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emf" ContentType="image/x-emf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2.xml" ContentType="application/vnd.openxmlformats-officedocument.theme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heme/theme3.xml" ContentType="application/vnd.openxmlformats-officedocument.theme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heme/themeOverride1.xml" ContentType="application/vnd.openxmlformats-officedocument.themeOverr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72" r:id="rId2"/>
    <p:sldMasterId id="2147483687" r:id="rId3"/>
    <p:sldMasterId id="2147483703" r:id="rId4"/>
  </p:sldMasterIdLst>
  <p:notesMasterIdLst>
    <p:notesMasterId r:id="rId28"/>
  </p:notesMasterIdLst>
  <p:handoutMasterIdLst>
    <p:handoutMasterId r:id="rId29"/>
  </p:handoutMasterIdLst>
  <p:sldIdLst>
    <p:sldId id="258" r:id="rId5"/>
    <p:sldId id="305" r:id="rId6"/>
    <p:sldId id="311" r:id="rId7"/>
    <p:sldId id="283" r:id="rId8"/>
    <p:sldId id="262" r:id="rId9"/>
    <p:sldId id="285" r:id="rId10"/>
    <p:sldId id="271" r:id="rId11"/>
    <p:sldId id="331" r:id="rId12"/>
    <p:sldId id="289" r:id="rId13"/>
    <p:sldId id="307" r:id="rId14"/>
    <p:sldId id="292" r:id="rId15"/>
    <p:sldId id="272" r:id="rId16"/>
    <p:sldId id="293" r:id="rId17"/>
    <p:sldId id="298" r:id="rId18"/>
    <p:sldId id="339" r:id="rId19"/>
    <p:sldId id="341" r:id="rId20"/>
    <p:sldId id="340" r:id="rId21"/>
    <p:sldId id="333" r:id="rId22"/>
    <p:sldId id="334" r:id="rId23"/>
    <p:sldId id="336" r:id="rId24"/>
    <p:sldId id="337" r:id="rId25"/>
    <p:sldId id="342" r:id="rId26"/>
    <p:sldId id="335" r:id="rId27"/>
  </p:sldIdLst>
  <p:sldSz cx="9144000" cy="6858000" type="screen4x3"/>
  <p:notesSz cx="6797675" cy="9926638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leksandra Grabarczyk" initials="AG" lastIdx="1" clrIdx="0">
    <p:extLst>
      <p:ext uri="{19B8F6BF-5375-455C-9EA6-DF929625EA0E}">
        <p15:presenceInfo xmlns:p15="http://schemas.microsoft.com/office/powerpoint/2012/main" userId="Aleksandra Grabarczyk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5C11F"/>
    <a:srgbClr val="A6A6A6"/>
    <a:srgbClr val="8D004C"/>
    <a:srgbClr val="D4233D"/>
    <a:srgbClr val="ECECEC"/>
    <a:srgbClr val="AF317C"/>
    <a:srgbClr val="C8C8C8"/>
    <a:srgbClr val="75B44A"/>
    <a:srgbClr val="669900"/>
    <a:srgbClr val="9EE89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Styl pośredni 2 — Ak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Bez stylu, siatka tabeli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68D230F3-CF80-4859-8CE7-A43EE81993B5}" styleName="Styl jasny 1 — Akcent 6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F2DE63D5-997A-4646-A377-4702673A728D}" styleName="Styl jasny 2 — Akcent 3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</a:tcStyle>
    </a:band1H>
    <a:band1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1V>
    <a:band2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3"/>
        </a:fillRef>
      </a:tcStyle>
    </a:firstRow>
  </a:tblStyle>
  <a:tblStyle styleId="{F5AB1C69-6EDB-4FF4-983F-18BD219EF322}" styleName="Styl pośredni 2 — Ak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786" autoAdjust="0"/>
    <p:restoredTop sz="94660"/>
  </p:normalViewPr>
  <p:slideViewPr>
    <p:cSldViewPr snapToGrid="0">
      <p:cViewPr varScale="1">
        <p:scale>
          <a:sx n="108" d="100"/>
          <a:sy n="108" d="100"/>
        </p:scale>
        <p:origin x="1752" y="108"/>
      </p:cViewPr>
      <p:guideLst>
        <p:guide orient="horz" pos="2160"/>
        <p:guide pos="2880"/>
      </p:guideLst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7.xml"/><Relationship Id="rId34" Type="http://schemas.openxmlformats.org/officeDocument/2006/relationships/tableStyles" Target="tableStyle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handoutMaster" Target="handoutMasters/handout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viewProps" Target="viewProp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presProps" Target="presProp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commentAuthors" Target="commentAuthors.xml"/><Relationship Id="rId8" Type="http://schemas.openxmlformats.org/officeDocument/2006/relationships/slide" Target="slides/slide4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nagłówka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l-PL" dirty="0"/>
          </a:p>
        </p:txBody>
      </p:sp>
      <p:sp>
        <p:nvSpPr>
          <p:cNvPr id="3" name="Symbol zastępczy daty 2"/>
          <p:cNvSpPr>
            <a:spLocks noGrp="1"/>
          </p:cNvSpPr>
          <p:nvPr>
            <p:ph type="dt" sz="quarter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F75D266-2AB7-44E3-A772-C49CEA4F9FA7}" type="datetimeFigureOut">
              <a:rPr lang="pl-PL" smtClean="0"/>
              <a:t>21.07.2026</a:t>
            </a:fld>
            <a:endParaRPr lang="pl-PL" dirty="0"/>
          </a:p>
        </p:txBody>
      </p:sp>
      <p:sp>
        <p:nvSpPr>
          <p:cNvPr id="4" name="Symbol zastępczy stopki 3"/>
          <p:cNvSpPr>
            <a:spLocks noGrp="1"/>
          </p:cNvSpPr>
          <p:nvPr>
            <p:ph type="ftr" sz="quarter" idx="2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l-PL" dirty="0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3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32497A3-B738-45CE-B7F8-6E639CC6687B}" type="slidenum">
              <a:rPr lang="pl-PL" smtClean="0"/>
              <a:t>‹#›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227944673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nagłówka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l-PL" dirty="0"/>
          </a:p>
        </p:txBody>
      </p:sp>
      <p:sp>
        <p:nvSpPr>
          <p:cNvPr id="3" name="Symbol zastępczy daty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F0E58BE-2DA9-4108-AA9B-2803FAA77876}" type="datetimeFigureOut">
              <a:rPr lang="pl-PL" smtClean="0"/>
              <a:t>21.07.2026</a:t>
            </a:fld>
            <a:endParaRPr lang="pl-PL" dirty="0"/>
          </a:p>
        </p:txBody>
      </p:sp>
      <p:sp>
        <p:nvSpPr>
          <p:cNvPr id="4" name="Symbol zastępczy obrazu slajdu 3"/>
          <p:cNvSpPr>
            <a:spLocks noGrp="1" noRot="1" noChangeAspect="1"/>
          </p:cNvSpPr>
          <p:nvPr>
            <p:ph type="sldImg" idx="2"/>
          </p:nvPr>
        </p:nvSpPr>
        <p:spPr>
          <a:xfrm>
            <a:off x="1166813" y="1241425"/>
            <a:ext cx="446405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pl-PL" dirty="0"/>
          </a:p>
        </p:txBody>
      </p:sp>
      <p:sp>
        <p:nvSpPr>
          <p:cNvPr id="5" name="Symbol zastępczy notatek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</a:p>
        </p:txBody>
      </p:sp>
      <p:sp>
        <p:nvSpPr>
          <p:cNvPr id="6" name="Symbol zastępczy stopki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l-PL" dirty="0"/>
          </a:p>
        </p:txBody>
      </p:sp>
      <p:sp>
        <p:nvSpPr>
          <p:cNvPr id="7" name="Symbol zastępczy numeru slajdu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EC9CE9C-DDCE-4C56-AE77-57DC6AFD7262}" type="slidenum">
              <a:rPr lang="pl-PL" smtClean="0"/>
              <a:t>‹#›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156730577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C9CE9C-DDCE-4C56-AE77-57DC6AFD7262}" type="slidenum">
              <a:rPr lang="pl-PL" smtClean="0"/>
              <a:t>7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78972819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C9CE9C-DDCE-4C56-AE77-57DC6AFD7262}" type="slidenum">
              <a:rPr lang="pl-PL" smtClean="0"/>
              <a:t>8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281046551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C9CE9C-DDCE-4C56-AE77-57DC6AFD7262}" type="slidenum">
              <a:rPr lang="pl-PL" smtClean="0"/>
              <a:t>10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363727978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DDE34A-DA7C-4CBF-A4AF-0F0607A25A30}" type="slidenum">
              <a:rPr lang="en-IE" smtClean="0"/>
              <a:t>17</a:t>
            </a:fld>
            <a:endParaRPr lang="en-IE"/>
          </a:p>
        </p:txBody>
      </p:sp>
    </p:spTree>
    <p:extLst>
      <p:ext uri="{BB962C8B-B14F-4D97-AF65-F5344CB8AC3E}">
        <p14:creationId xmlns:p14="http://schemas.microsoft.com/office/powerpoint/2010/main" val="330598900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Google Shape;69;gb76a3c3acc_0_10:notes"/>
          <p:cNvSpPr>
            <a:spLocks noGrp="1" noRot="1" noChangeAspect="1" noTextEdit="1"/>
          </p:cNvSpPr>
          <p:nvPr>
            <p:ph type="sldImg" idx="2"/>
          </p:nvPr>
        </p:nvSpPr>
        <p:spPr>
          <a:xfrm>
            <a:off x="917575" y="744538"/>
            <a:ext cx="4962525" cy="3722687"/>
          </a:xfrm>
          <a:custGeom>
            <a:avLst/>
            <a:gdLst>
              <a:gd name="T0" fmla="*/ 0 w 120000"/>
              <a:gd name="T1" fmla="*/ 0 h 120000"/>
              <a:gd name="T2" fmla="*/ 2147483647 w 120000"/>
              <a:gd name="T3" fmla="*/ 0 h 120000"/>
              <a:gd name="T4" fmla="*/ 2147483647 w 120000"/>
              <a:gd name="T5" fmla="*/ 2147483647 h 120000"/>
              <a:gd name="T6" fmla="*/ 0 w 120000"/>
              <a:gd name="T7" fmla="*/ 2147483647 h 120000"/>
              <a:gd name="T8" fmla="*/ 0 w 120000"/>
              <a:gd name="T9" fmla="*/ 0 h 1200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lnTo>
                  <a:pt x="0" y="0"/>
                </a:lnTo>
                <a:close/>
              </a:path>
            </a:pathLst>
          </a:custGeom>
          <a:noFill/>
          <a:ln>
            <a:round/>
          </a:ln>
        </p:spPr>
      </p:sp>
      <p:sp>
        <p:nvSpPr>
          <p:cNvPr id="126979" name="Google Shape;70;gb76a3c3acc_0_10:notes"/>
          <p:cNvSpPr>
            <a:spLocks noGrp="1"/>
          </p:cNvSpPr>
          <p:nvPr>
            <p:ph type="body" idx="1"/>
          </p:nvPr>
        </p:nvSpPr>
        <p:spPr>
          <a:xfrm>
            <a:off x="681038" y="4714875"/>
            <a:ext cx="5437187" cy="446722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279" tIns="91279" rIns="91279" bIns="91279"/>
          <a:lstStyle/>
          <a:p>
            <a:pPr>
              <a:spcBef>
                <a:spcPct val="0"/>
              </a:spcBef>
            </a:pPr>
            <a:endParaRPr lang="pl-PL" altLang="pl-PL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0358025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7547475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0861409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24995C0-1A2F-4D9F-AF43-83F651BC8B58}" type="slidenum">
              <a:rPr kumimoji="0" lang="fr-F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itchFamily="34" charset="-128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fr-FR" altLang="en-US" sz="12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Arial Unicode MS" pitchFamily="34" charset="-128"/>
              <a:cs typeface="+mn-cs"/>
            </a:endParaRPr>
          </a:p>
        </p:txBody>
      </p:sp>
      <p:sp>
        <p:nvSpPr>
          <p:cNvPr id="23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en-GB" altLang="en-US" i="1" smtClean="0">
                <a:latin typeface="Arial" panose="020B0604020202020204" pitchFamily="34" charset="0"/>
              </a:rPr>
              <a:t>Self explanatory</a:t>
            </a:r>
            <a:r>
              <a:rPr lang="en-GB" altLang="en-US" smtClean="0">
                <a:latin typeface="Arial" panose="020B0604020202020204" pitchFamily="34" charset="0"/>
              </a:rPr>
              <a:t>.</a:t>
            </a:r>
          </a:p>
          <a:p>
            <a:pPr eaLnBrk="1" hangingPunct="1"/>
            <a:endParaRPr lang="en-GB" altLang="en-US" smtClean="0">
              <a:latin typeface="Arial" panose="020B0604020202020204" pitchFamily="34" charset="0"/>
            </a:endParaRPr>
          </a:p>
          <a:p>
            <a:pPr eaLnBrk="1" hangingPunct="1"/>
            <a:r>
              <a:rPr lang="en-GB" altLang="en-US" smtClean="0">
                <a:latin typeface="Arial" panose="020B0604020202020204" pitchFamily="34" charset="0"/>
              </a:rPr>
              <a:t>Message to HO colleagues:</a:t>
            </a:r>
          </a:p>
          <a:p>
            <a:pPr eaLnBrk="1" hangingPunct="1"/>
            <a:r>
              <a:rPr lang="en-GB" altLang="en-US" smtClean="0">
                <a:latin typeface="Arial" panose="020B0604020202020204" pitchFamily="34" charset="0"/>
              </a:rPr>
              <a:t>If you have SME clients in these areas, we may be able to provide additional expertise that could be helpful across any of these sectors and across markets worldwide.</a:t>
            </a:r>
          </a:p>
          <a:p>
            <a:pPr eaLnBrk="1" hangingPunct="1"/>
            <a:endParaRPr lang="en-GB" altLang="en-US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8544720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ajd tytuł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l-PL"/>
              <a:t>Kliknij, aby edytować styl wzorca podtytułu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CEDA38-C91B-485A-950F-ED6993AE0AB4}" type="datetimeFigureOut">
              <a:rPr lang="pl-PL" smtClean="0"/>
              <a:t>21.07.2026</a:t>
            </a:fld>
            <a:endParaRPr lang="pl-PL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A2CA99-3456-4FD4-90D5-44177CDB48EB}" type="slidenum">
              <a:rPr lang="pl-PL" smtClean="0"/>
              <a:t>‹#›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86647923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ytuł i tekst pion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CEDA38-C91B-485A-950F-ED6993AE0AB4}" type="datetimeFigureOut">
              <a:rPr lang="pl-PL" smtClean="0"/>
              <a:t>21.07.2026</a:t>
            </a:fld>
            <a:endParaRPr lang="pl-PL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A2CA99-3456-4FD4-90D5-44177CDB48EB}" type="slidenum">
              <a:rPr lang="pl-PL" smtClean="0"/>
              <a:t>‹#›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37483113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ytuł pionowy i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CEDA38-C91B-485A-950F-ED6993AE0AB4}" type="datetimeFigureOut">
              <a:rPr lang="pl-PL" smtClean="0"/>
              <a:t>21.07.2026</a:t>
            </a:fld>
            <a:endParaRPr lang="pl-PL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A2CA99-3456-4FD4-90D5-44177CDB48EB}" type="slidenum">
              <a:rPr lang="pl-PL" smtClean="0"/>
              <a:t>‹#›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347501188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op - White curv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5">
            <a:extLst>
              <a:ext uri="{FF2B5EF4-FFF2-40B4-BE49-F238E27FC236}">
                <a16:creationId xmlns:a16="http://schemas.microsoft.com/office/drawing/2014/main" id="{A42FD5AE-F512-DD92-6C6A-A213E0EB934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422" y="1787462"/>
            <a:ext cx="9150350" cy="5082755"/>
          </a:xfrm>
          <a:custGeom>
            <a:avLst/>
            <a:gdLst>
              <a:gd name="connsiteX0" fmla="*/ 0 w 21600"/>
              <a:gd name="connsiteY0" fmla="*/ 0 h 21600"/>
              <a:gd name="connsiteX1" fmla="*/ 21600 w 21600"/>
              <a:gd name="connsiteY1" fmla="*/ 0 h 21600"/>
              <a:gd name="connsiteX2" fmla="*/ 21600 w 21600"/>
              <a:gd name="connsiteY2" fmla="*/ 17322 h 21600"/>
              <a:gd name="connsiteX3" fmla="*/ 0 w 21600"/>
              <a:gd name="connsiteY3" fmla="*/ 20172 h 21600"/>
              <a:gd name="connsiteX4" fmla="*/ 0 w 21600"/>
              <a:gd name="connsiteY4" fmla="*/ 0 h 21600"/>
              <a:gd name="connsiteX0" fmla="*/ 32 w 21600"/>
              <a:gd name="connsiteY0" fmla="*/ 38349 h 38349"/>
              <a:gd name="connsiteX1" fmla="*/ 21600 w 21600"/>
              <a:gd name="connsiteY1" fmla="*/ 0 h 38349"/>
              <a:gd name="connsiteX2" fmla="*/ 21600 w 21600"/>
              <a:gd name="connsiteY2" fmla="*/ 17322 h 38349"/>
              <a:gd name="connsiteX3" fmla="*/ 0 w 21600"/>
              <a:gd name="connsiteY3" fmla="*/ 20172 h 38349"/>
              <a:gd name="connsiteX4" fmla="*/ 32 w 21600"/>
              <a:gd name="connsiteY4" fmla="*/ 38349 h 38349"/>
              <a:gd name="connsiteX0" fmla="*/ 32 w 21632"/>
              <a:gd name="connsiteY0" fmla="*/ 21027 h 21027"/>
              <a:gd name="connsiteX1" fmla="*/ 21632 w 21632"/>
              <a:gd name="connsiteY1" fmla="*/ 20936 h 21027"/>
              <a:gd name="connsiteX2" fmla="*/ 21600 w 21632"/>
              <a:gd name="connsiteY2" fmla="*/ 0 h 21027"/>
              <a:gd name="connsiteX3" fmla="*/ 0 w 21632"/>
              <a:gd name="connsiteY3" fmla="*/ 2850 h 21027"/>
              <a:gd name="connsiteX4" fmla="*/ 32 w 21632"/>
              <a:gd name="connsiteY4" fmla="*/ 21027 h 21027"/>
              <a:gd name="connsiteX0" fmla="*/ 32 w 21600"/>
              <a:gd name="connsiteY0" fmla="*/ 21027 h 21027"/>
              <a:gd name="connsiteX1" fmla="*/ 21426 w 21600"/>
              <a:gd name="connsiteY1" fmla="*/ 19736 h 21027"/>
              <a:gd name="connsiteX2" fmla="*/ 21600 w 21600"/>
              <a:gd name="connsiteY2" fmla="*/ 0 h 21027"/>
              <a:gd name="connsiteX3" fmla="*/ 0 w 21600"/>
              <a:gd name="connsiteY3" fmla="*/ 2850 h 21027"/>
              <a:gd name="connsiteX4" fmla="*/ 32 w 21600"/>
              <a:gd name="connsiteY4" fmla="*/ 21027 h 21027"/>
              <a:gd name="connsiteX0" fmla="*/ 32 w 21608"/>
              <a:gd name="connsiteY0" fmla="*/ 21027 h 21027"/>
              <a:gd name="connsiteX1" fmla="*/ 21608 w 21608"/>
              <a:gd name="connsiteY1" fmla="*/ 20867 h 21027"/>
              <a:gd name="connsiteX2" fmla="*/ 21600 w 21608"/>
              <a:gd name="connsiteY2" fmla="*/ 0 h 21027"/>
              <a:gd name="connsiteX3" fmla="*/ 0 w 21608"/>
              <a:gd name="connsiteY3" fmla="*/ 2850 h 21027"/>
              <a:gd name="connsiteX4" fmla="*/ 32 w 21608"/>
              <a:gd name="connsiteY4" fmla="*/ 21027 h 21027"/>
              <a:gd name="connsiteX0" fmla="*/ 32 w 21608"/>
              <a:gd name="connsiteY0" fmla="*/ 21233 h 21233"/>
              <a:gd name="connsiteX1" fmla="*/ 21608 w 21608"/>
              <a:gd name="connsiteY1" fmla="*/ 21073 h 21233"/>
              <a:gd name="connsiteX2" fmla="*/ 21600 w 21608"/>
              <a:gd name="connsiteY2" fmla="*/ 0 h 21233"/>
              <a:gd name="connsiteX3" fmla="*/ 0 w 21608"/>
              <a:gd name="connsiteY3" fmla="*/ 3056 h 21233"/>
              <a:gd name="connsiteX4" fmla="*/ 32 w 21608"/>
              <a:gd name="connsiteY4" fmla="*/ 21233 h 21233"/>
              <a:gd name="connsiteX0" fmla="*/ 111 w 21608"/>
              <a:gd name="connsiteY0" fmla="*/ 20205 h 21073"/>
              <a:gd name="connsiteX1" fmla="*/ 21608 w 21608"/>
              <a:gd name="connsiteY1" fmla="*/ 21073 h 21073"/>
              <a:gd name="connsiteX2" fmla="*/ 21600 w 21608"/>
              <a:gd name="connsiteY2" fmla="*/ 0 h 21073"/>
              <a:gd name="connsiteX3" fmla="*/ 0 w 21608"/>
              <a:gd name="connsiteY3" fmla="*/ 3056 h 21073"/>
              <a:gd name="connsiteX4" fmla="*/ 111 w 21608"/>
              <a:gd name="connsiteY4" fmla="*/ 20205 h 21073"/>
              <a:gd name="connsiteX0" fmla="*/ 3 w 21609"/>
              <a:gd name="connsiteY0" fmla="*/ 21096 h 21096"/>
              <a:gd name="connsiteX1" fmla="*/ 21609 w 21609"/>
              <a:gd name="connsiteY1" fmla="*/ 21073 h 21096"/>
              <a:gd name="connsiteX2" fmla="*/ 21601 w 21609"/>
              <a:gd name="connsiteY2" fmla="*/ 0 h 21096"/>
              <a:gd name="connsiteX3" fmla="*/ 1 w 21609"/>
              <a:gd name="connsiteY3" fmla="*/ 3056 h 21096"/>
              <a:gd name="connsiteX4" fmla="*/ 3 w 21609"/>
              <a:gd name="connsiteY4" fmla="*/ 21096 h 21096"/>
              <a:gd name="connsiteX0" fmla="*/ 3 w 21609"/>
              <a:gd name="connsiteY0" fmla="*/ 21096 h 21096"/>
              <a:gd name="connsiteX1" fmla="*/ 21609 w 21609"/>
              <a:gd name="connsiteY1" fmla="*/ 21073 h 21096"/>
              <a:gd name="connsiteX2" fmla="*/ 21601 w 21609"/>
              <a:gd name="connsiteY2" fmla="*/ 0 h 21096"/>
              <a:gd name="connsiteX3" fmla="*/ 1 w 21609"/>
              <a:gd name="connsiteY3" fmla="*/ 3844 h 21096"/>
              <a:gd name="connsiteX4" fmla="*/ 3 w 21609"/>
              <a:gd name="connsiteY4" fmla="*/ 21096 h 21096"/>
              <a:gd name="connsiteX0" fmla="*/ 3 w 21609"/>
              <a:gd name="connsiteY0" fmla="*/ 21096 h 21096"/>
              <a:gd name="connsiteX1" fmla="*/ 21609 w 21609"/>
              <a:gd name="connsiteY1" fmla="*/ 21073 h 21096"/>
              <a:gd name="connsiteX2" fmla="*/ 21601 w 21609"/>
              <a:gd name="connsiteY2" fmla="*/ 0 h 21096"/>
              <a:gd name="connsiteX3" fmla="*/ 1 w 21609"/>
              <a:gd name="connsiteY3" fmla="*/ 4530 h 21096"/>
              <a:gd name="connsiteX4" fmla="*/ 3 w 21609"/>
              <a:gd name="connsiteY4" fmla="*/ 21096 h 21096"/>
              <a:gd name="connsiteX0" fmla="*/ 3 w 21609"/>
              <a:gd name="connsiteY0" fmla="*/ 21096 h 21096"/>
              <a:gd name="connsiteX1" fmla="*/ 21609 w 21609"/>
              <a:gd name="connsiteY1" fmla="*/ 21073 h 21096"/>
              <a:gd name="connsiteX2" fmla="*/ 21601 w 21609"/>
              <a:gd name="connsiteY2" fmla="*/ 0 h 21096"/>
              <a:gd name="connsiteX3" fmla="*/ 1 w 21609"/>
              <a:gd name="connsiteY3" fmla="*/ 4016 h 21096"/>
              <a:gd name="connsiteX4" fmla="*/ 3 w 21609"/>
              <a:gd name="connsiteY4" fmla="*/ 21096 h 21096"/>
              <a:gd name="connsiteX0" fmla="*/ 3 w 21609"/>
              <a:gd name="connsiteY0" fmla="*/ 21096 h 21096"/>
              <a:gd name="connsiteX1" fmla="*/ 21609 w 21609"/>
              <a:gd name="connsiteY1" fmla="*/ 21073 h 21096"/>
              <a:gd name="connsiteX2" fmla="*/ 21601 w 21609"/>
              <a:gd name="connsiteY2" fmla="*/ 0 h 21096"/>
              <a:gd name="connsiteX3" fmla="*/ 1 w 21609"/>
              <a:gd name="connsiteY3" fmla="*/ 4016 h 21096"/>
              <a:gd name="connsiteX4" fmla="*/ 3 w 21609"/>
              <a:gd name="connsiteY4" fmla="*/ 21096 h 21096"/>
              <a:gd name="connsiteX0" fmla="*/ 3 w 21609"/>
              <a:gd name="connsiteY0" fmla="*/ 21096 h 21096"/>
              <a:gd name="connsiteX1" fmla="*/ 21609 w 21609"/>
              <a:gd name="connsiteY1" fmla="*/ 21073 h 21096"/>
              <a:gd name="connsiteX2" fmla="*/ 21601 w 21609"/>
              <a:gd name="connsiteY2" fmla="*/ 0 h 21096"/>
              <a:gd name="connsiteX3" fmla="*/ 1 w 21609"/>
              <a:gd name="connsiteY3" fmla="*/ 4016 h 21096"/>
              <a:gd name="connsiteX4" fmla="*/ 3 w 21609"/>
              <a:gd name="connsiteY4" fmla="*/ 21096 h 21096"/>
              <a:gd name="connsiteX0" fmla="*/ 3 w 21609"/>
              <a:gd name="connsiteY0" fmla="*/ 21096 h 21096"/>
              <a:gd name="connsiteX1" fmla="*/ 21609 w 21609"/>
              <a:gd name="connsiteY1" fmla="*/ 21073 h 21096"/>
              <a:gd name="connsiteX2" fmla="*/ 21601 w 21609"/>
              <a:gd name="connsiteY2" fmla="*/ 0 h 21096"/>
              <a:gd name="connsiteX3" fmla="*/ 1 w 21609"/>
              <a:gd name="connsiteY3" fmla="*/ 4016 h 21096"/>
              <a:gd name="connsiteX4" fmla="*/ 3 w 21609"/>
              <a:gd name="connsiteY4" fmla="*/ 21096 h 21096"/>
              <a:gd name="connsiteX0" fmla="*/ 3 w 21609"/>
              <a:gd name="connsiteY0" fmla="*/ 21096 h 21096"/>
              <a:gd name="connsiteX1" fmla="*/ 21609 w 21609"/>
              <a:gd name="connsiteY1" fmla="*/ 21073 h 21096"/>
              <a:gd name="connsiteX2" fmla="*/ 21601 w 21609"/>
              <a:gd name="connsiteY2" fmla="*/ 0 h 21096"/>
              <a:gd name="connsiteX3" fmla="*/ 1 w 21609"/>
              <a:gd name="connsiteY3" fmla="*/ 4016 h 21096"/>
              <a:gd name="connsiteX4" fmla="*/ 3 w 21609"/>
              <a:gd name="connsiteY4" fmla="*/ 21096 h 21096"/>
              <a:gd name="connsiteX0" fmla="*/ 3 w 21609"/>
              <a:gd name="connsiteY0" fmla="*/ 21096 h 21096"/>
              <a:gd name="connsiteX1" fmla="*/ 21609 w 21609"/>
              <a:gd name="connsiteY1" fmla="*/ 21073 h 21096"/>
              <a:gd name="connsiteX2" fmla="*/ 21601 w 21609"/>
              <a:gd name="connsiteY2" fmla="*/ 0 h 21096"/>
              <a:gd name="connsiteX3" fmla="*/ 1 w 21609"/>
              <a:gd name="connsiteY3" fmla="*/ 4016 h 21096"/>
              <a:gd name="connsiteX4" fmla="*/ 3 w 21609"/>
              <a:gd name="connsiteY4" fmla="*/ 21096 h 21096"/>
              <a:gd name="connsiteX0" fmla="*/ 3 w 21609"/>
              <a:gd name="connsiteY0" fmla="*/ 21096 h 21096"/>
              <a:gd name="connsiteX1" fmla="*/ 21609 w 21609"/>
              <a:gd name="connsiteY1" fmla="*/ 21073 h 21096"/>
              <a:gd name="connsiteX2" fmla="*/ 21601 w 21609"/>
              <a:gd name="connsiteY2" fmla="*/ 0 h 21096"/>
              <a:gd name="connsiteX3" fmla="*/ 1 w 21609"/>
              <a:gd name="connsiteY3" fmla="*/ 4016 h 21096"/>
              <a:gd name="connsiteX4" fmla="*/ 3 w 21609"/>
              <a:gd name="connsiteY4" fmla="*/ 21096 h 21096"/>
              <a:gd name="connsiteX0" fmla="*/ 3 w 21609"/>
              <a:gd name="connsiteY0" fmla="*/ 21096 h 21096"/>
              <a:gd name="connsiteX1" fmla="*/ 21609 w 21609"/>
              <a:gd name="connsiteY1" fmla="*/ 21073 h 21096"/>
              <a:gd name="connsiteX2" fmla="*/ 21601 w 21609"/>
              <a:gd name="connsiteY2" fmla="*/ 0 h 21096"/>
              <a:gd name="connsiteX3" fmla="*/ 1 w 21609"/>
              <a:gd name="connsiteY3" fmla="*/ 4016 h 21096"/>
              <a:gd name="connsiteX4" fmla="*/ 3 w 21609"/>
              <a:gd name="connsiteY4" fmla="*/ 21096 h 21096"/>
              <a:gd name="connsiteX0" fmla="*/ 3 w 21609"/>
              <a:gd name="connsiteY0" fmla="*/ 21096 h 21096"/>
              <a:gd name="connsiteX1" fmla="*/ 21609 w 21609"/>
              <a:gd name="connsiteY1" fmla="*/ 21073 h 21096"/>
              <a:gd name="connsiteX2" fmla="*/ 21601 w 21609"/>
              <a:gd name="connsiteY2" fmla="*/ 0 h 21096"/>
              <a:gd name="connsiteX3" fmla="*/ 1 w 21609"/>
              <a:gd name="connsiteY3" fmla="*/ 4016 h 21096"/>
              <a:gd name="connsiteX4" fmla="*/ 3 w 21609"/>
              <a:gd name="connsiteY4" fmla="*/ 21096 h 21096"/>
              <a:gd name="connsiteX0" fmla="*/ 3 w 21609"/>
              <a:gd name="connsiteY0" fmla="*/ 21025 h 21025"/>
              <a:gd name="connsiteX1" fmla="*/ 21609 w 21609"/>
              <a:gd name="connsiteY1" fmla="*/ 21002 h 21025"/>
              <a:gd name="connsiteX2" fmla="*/ 21601 w 21609"/>
              <a:gd name="connsiteY2" fmla="*/ 0 h 21025"/>
              <a:gd name="connsiteX3" fmla="*/ 1 w 21609"/>
              <a:gd name="connsiteY3" fmla="*/ 3945 h 21025"/>
              <a:gd name="connsiteX4" fmla="*/ 3 w 21609"/>
              <a:gd name="connsiteY4" fmla="*/ 21025 h 21025"/>
              <a:gd name="connsiteX0" fmla="*/ 3 w 21609"/>
              <a:gd name="connsiteY0" fmla="*/ 21025 h 21025"/>
              <a:gd name="connsiteX1" fmla="*/ 21609 w 21609"/>
              <a:gd name="connsiteY1" fmla="*/ 21002 h 21025"/>
              <a:gd name="connsiteX2" fmla="*/ 21601 w 21609"/>
              <a:gd name="connsiteY2" fmla="*/ 0 h 21025"/>
              <a:gd name="connsiteX3" fmla="*/ 1 w 21609"/>
              <a:gd name="connsiteY3" fmla="*/ 3945 h 21025"/>
              <a:gd name="connsiteX4" fmla="*/ 3 w 21609"/>
              <a:gd name="connsiteY4" fmla="*/ 21025 h 21025"/>
              <a:gd name="connsiteX0" fmla="*/ 3 w 21609"/>
              <a:gd name="connsiteY0" fmla="*/ 51273 h 51273"/>
              <a:gd name="connsiteX1" fmla="*/ 21609 w 21609"/>
              <a:gd name="connsiteY1" fmla="*/ 21002 h 51273"/>
              <a:gd name="connsiteX2" fmla="*/ 21601 w 21609"/>
              <a:gd name="connsiteY2" fmla="*/ 0 h 51273"/>
              <a:gd name="connsiteX3" fmla="*/ 1 w 21609"/>
              <a:gd name="connsiteY3" fmla="*/ 3945 h 51273"/>
              <a:gd name="connsiteX4" fmla="*/ 3 w 21609"/>
              <a:gd name="connsiteY4" fmla="*/ 51273 h 51273"/>
              <a:gd name="connsiteX0" fmla="*/ 3 w 21629"/>
              <a:gd name="connsiteY0" fmla="*/ 51273 h 51273"/>
              <a:gd name="connsiteX1" fmla="*/ 21629 w 21629"/>
              <a:gd name="connsiteY1" fmla="*/ 50692 h 51273"/>
              <a:gd name="connsiteX2" fmla="*/ 21601 w 21629"/>
              <a:gd name="connsiteY2" fmla="*/ 0 h 51273"/>
              <a:gd name="connsiteX3" fmla="*/ 1 w 21629"/>
              <a:gd name="connsiteY3" fmla="*/ 3945 h 51273"/>
              <a:gd name="connsiteX4" fmla="*/ 3 w 21629"/>
              <a:gd name="connsiteY4" fmla="*/ 51273 h 51273"/>
              <a:gd name="connsiteX0" fmla="*/ 3 w 21601"/>
              <a:gd name="connsiteY0" fmla="*/ 51273 h 51273"/>
              <a:gd name="connsiteX1" fmla="*/ 21446 w 21601"/>
              <a:gd name="connsiteY1" fmla="*/ 50249 h 51273"/>
              <a:gd name="connsiteX2" fmla="*/ 21601 w 21601"/>
              <a:gd name="connsiteY2" fmla="*/ 0 h 51273"/>
              <a:gd name="connsiteX3" fmla="*/ 1 w 21601"/>
              <a:gd name="connsiteY3" fmla="*/ 3945 h 51273"/>
              <a:gd name="connsiteX4" fmla="*/ 3 w 21601"/>
              <a:gd name="connsiteY4" fmla="*/ 51273 h 51273"/>
              <a:gd name="connsiteX0" fmla="*/ 3 w 21604"/>
              <a:gd name="connsiteY0" fmla="*/ 51273 h 51273"/>
              <a:gd name="connsiteX1" fmla="*/ 21603 w 21604"/>
              <a:gd name="connsiteY1" fmla="*/ 50839 h 51273"/>
              <a:gd name="connsiteX2" fmla="*/ 21601 w 21604"/>
              <a:gd name="connsiteY2" fmla="*/ 0 h 51273"/>
              <a:gd name="connsiteX3" fmla="*/ 1 w 21604"/>
              <a:gd name="connsiteY3" fmla="*/ 3945 h 51273"/>
              <a:gd name="connsiteX4" fmla="*/ 3 w 21604"/>
              <a:gd name="connsiteY4" fmla="*/ 51273 h 51273"/>
              <a:gd name="connsiteX0" fmla="*/ 3 w 21604"/>
              <a:gd name="connsiteY0" fmla="*/ 50875 h 50875"/>
              <a:gd name="connsiteX1" fmla="*/ 21603 w 21604"/>
              <a:gd name="connsiteY1" fmla="*/ 50839 h 50875"/>
              <a:gd name="connsiteX2" fmla="*/ 21601 w 21604"/>
              <a:gd name="connsiteY2" fmla="*/ 0 h 50875"/>
              <a:gd name="connsiteX3" fmla="*/ 1 w 21604"/>
              <a:gd name="connsiteY3" fmla="*/ 3945 h 50875"/>
              <a:gd name="connsiteX4" fmla="*/ 3 w 21604"/>
              <a:gd name="connsiteY4" fmla="*/ 50875 h 50875"/>
              <a:gd name="connsiteX0" fmla="*/ 3 w 21604"/>
              <a:gd name="connsiteY0" fmla="*/ 50875 h 50905"/>
              <a:gd name="connsiteX1" fmla="*/ 21603 w 21604"/>
              <a:gd name="connsiteY1" fmla="*/ 50905 h 50905"/>
              <a:gd name="connsiteX2" fmla="*/ 21601 w 21604"/>
              <a:gd name="connsiteY2" fmla="*/ 0 h 50905"/>
              <a:gd name="connsiteX3" fmla="*/ 1 w 21604"/>
              <a:gd name="connsiteY3" fmla="*/ 3945 h 50905"/>
              <a:gd name="connsiteX4" fmla="*/ 3 w 21604"/>
              <a:gd name="connsiteY4" fmla="*/ 50875 h 50905"/>
              <a:gd name="connsiteX0" fmla="*/ 3 w 21615"/>
              <a:gd name="connsiteY0" fmla="*/ 50875 h 50875"/>
              <a:gd name="connsiteX1" fmla="*/ 21615 w 21615"/>
              <a:gd name="connsiteY1" fmla="*/ 50772 h 50875"/>
              <a:gd name="connsiteX2" fmla="*/ 21601 w 21615"/>
              <a:gd name="connsiteY2" fmla="*/ 0 h 50875"/>
              <a:gd name="connsiteX3" fmla="*/ 1 w 21615"/>
              <a:gd name="connsiteY3" fmla="*/ 3945 h 50875"/>
              <a:gd name="connsiteX4" fmla="*/ 3 w 21615"/>
              <a:gd name="connsiteY4" fmla="*/ 50875 h 50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15" h="50875">
                <a:moveTo>
                  <a:pt x="3" y="50875"/>
                </a:moveTo>
                <a:lnTo>
                  <a:pt x="21615" y="50772"/>
                </a:lnTo>
                <a:cubicBezTo>
                  <a:pt x="21604" y="43793"/>
                  <a:pt x="21612" y="6979"/>
                  <a:pt x="21601" y="0"/>
                </a:cubicBezTo>
                <a:cubicBezTo>
                  <a:pt x="17991" y="403"/>
                  <a:pt x="6252" y="8640"/>
                  <a:pt x="1" y="3945"/>
                </a:cubicBezTo>
                <a:cubicBezTo>
                  <a:pt x="12" y="10004"/>
                  <a:pt x="-8" y="44816"/>
                  <a:pt x="3" y="50875"/>
                </a:cubicBezTo>
                <a:close/>
              </a:path>
            </a:pathLst>
          </a:custGeom>
          <a:noFill/>
        </p:spPr>
        <p:txBody>
          <a:bodyPr anchor="b"/>
          <a:lstStyle>
            <a:lvl1pPr marL="0" marR="0" indent="0" algn="ctr" defTabSz="685800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>
                <a:solidFill>
                  <a:srgbClr val="64B4E6"/>
                </a:solidFill>
                <a:latin typeface="Blogger Sans" panose="02000506030000020004" pitchFamily="2" charset="0"/>
                <a:ea typeface="Blogger Sans" panose="02000506030000020004" pitchFamily="2" charset="0"/>
              </a:defRPr>
            </a:lvl1pPr>
          </a:lstStyle>
          <a:p>
            <a:endParaRPr lang="en-US" sz="1350" dirty="0">
              <a:effectLst/>
              <a:latin typeface="Calibri" panose="020F0502020204030204" pitchFamily="34" charset="0"/>
              <a:ea typeface="Times New Roman" panose="02020603050405020304" pitchFamily="18" charset="0"/>
            </a:endParaRPr>
          </a:p>
          <a:p>
            <a:r>
              <a:rPr lang="en-US" sz="1350" dirty="0"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  <a:t> </a:t>
            </a:r>
            <a:br>
              <a:rPr lang="en-US" sz="1350" dirty="0"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</a:br>
            <a:r>
              <a:rPr lang="en-US" sz="1350" dirty="0"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  <a:t>Click icon in the middle </a:t>
            </a:r>
            <a:br>
              <a:rPr lang="en-US" sz="1350" dirty="0"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</a:br>
            <a:r>
              <a:rPr lang="en-US" sz="1350" dirty="0"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  <a:t>to add background image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05D83CC-64B8-27D9-EE31-9AEF185F7D8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501926" y="3198725"/>
            <a:ext cx="6858000" cy="1175941"/>
          </a:xfrm>
          <a:prstGeom prst="rect">
            <a:avLst/>
          </a:prstGeom>
        </p:spPr>
        <p:txBody>
          <a:bodyPr lIns="0" anchor="b"/>
          <a:lstStyle>
            <a:lvl1pPr algn="l">
              <a:defRPr sz="4050" b="1">
                <a:solidFill>
                  <a:schemeClr val="bg1">
                    <a:lumMod val="95000"/>
                  </a:schemeClr>
                </a:solidFill>
                <a:latin typeface="Blogger Sans" panose="02000506030000020004" pitchFamily="2" charset="0"/>
                <a:ea typeface="Blogger Sans" panose="02000506030000020004" pitchFamily="2" charset="0"/>
              </a:defRPr>
            </a:lvl1pPr>
          </a:lstStyle>
          <a:p>
            <a:r>
              <a:rPr lang="en-GB" dirty="0"/>
              <a:t>Click to add title</a:t>
            </a:r>
            <a:endParaRPr lang="en-GR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E3C57802-853E-3AA4-F379-CB795E2A862B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1926" y="4466743"/>
            <a:ext cx="4060632" cy="612153"/>
          </a:xfrm>
          <a:prstGeom prst="rect">
            <a:avLst/>
          </a:prstGeom>
        </p:spPr>
        <p:txBody>
          <a:bodyPr lIns="36000"/>
          <a:lstStyle>
            <a:lvl1pPr marL="0" indent="0" algn="l">
              <a:buNone/>
              <a:defRPr sz="1800">
                <a:solidFill>
                  <a:schemeClr val="bg1">
                    <a:lumMod val="95000"/>
                  </a:schemeClr>
                </a:solidFill>
                <a:latin typeface="Blogger Sans" panose="02000506030000020004" pitchFamily="2" charset="0"/>
                <a:ea typeface="Blogger Sans" panose="02000506030000020004" pitchFamily="2" charset="0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GB" dirty="0"/>
              <a:t>Click to add subtitle</a:t>
            </a:r>
            <a:endParaRPr lang="en-GR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336C9ED-6072-DA20-D9E1-99312AAE2AD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=""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" y="1"/>
            <a:ext cx="9142200" cy="2337467"/>
          </a:xfrm>
          <a:prstGeom prst="rect">
            <a:avLst/>
          </a:prstGeom>
        </p:spPr>
      </p:pic>
      <p:sp>
        <p:nvSpPr>
          <p:cNvPr id="9" name="Picture Placeholder 9">
            <a:extLst>
              <a:ext uri="{FF2B5EF4-FFF2-40B4-BE49-F238E27FC236}">
                <a16:creationId xmlns:a16="http://schemas.microsoft.com/office/drawing/2014/main" id="{DE752D5B-238B-3B69-3DF2-AF43DB5934C0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3362325" y="403654"/>
            <a:ext cx="3429000" cy="1315609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>
                <a:solidFill>
                  <a:srgbClr val="006BA6"/>
                </a:solidFill>
                <a:latin typeface="Blogger Sans" panose="02000506030000020004" pitchFamily="2" charset="0"/>
                <a:ea typeface="Blogger Sans" panose="02000506030000020004" pitchFamily="2" charset="0"/>
              </a:defRPr>
            </a:lvl1pPr>
          </a:lstStyle>
          <a:p>
            <a:r>
              <a:rPr lang="en-GR" dirty="0"/>
              <a:t>Click to insert your logo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C02E86A1-693B-A3C7-7C44-38C6D56AA69A}"/>
              </a:ext>
            </a:extLst>
          </p:cNvPr>
          <p:cNvCxnSpPr>
            <a:cxnSpLocks/>
          </p:cNvCxnSpPr>
          <p:nvPr userDrawn="1"/>
        </p:nvCxnSpPr>
        <p:spPr>
          <a:xfrm>
            <a:off x="4562563" y="5487045"/>
            <a:ext cx="0" cy="635501"/>
          </a:xfrm>
          <a:prstGeom prst="line">
            <a:avLst/>
          </a:prstGeom>
          <a:ln w="38100">
            <a:solidFill>
              <a:srgbClr val="003399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0AC65F2F-D44A-86B7-94EA-2A2BFE1C9AB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356929" y="5487546"/>
            <a:ext cx="2789044" cy="379854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sz="1800" b="1">
                <a:solidFill>
                  <a:schemeClr val="bg1">
                    <a:lumMod val="95000"/>
                  </a:schemeClr>
                </a:solidFill>
                <a:latin typeface="Blogger Sans" panose="02000506030000020004" pitchFamily="2" charset="0"/>
                <a:ea typeface="Blogger Sans" panose="02000506030000020004" pitchFamily="2" charset="0"/>
              </a:defRPr>
            </a:lvl1pPr>
            <a:lvl2pPr marL="342900" indent="0">
              <a:buNone/>
              <a:defRPr sz="1500"/>
            </a:lvl2pPr>
            <a:lvl3pPr marL="685800" indent="0">
              <a:buNone/>
              <a:defRPr sz="1350"/>
            </a:lvl3pPr>
            <a:lvl4pPr marL="1028700" indent="0">
              <a:buNone/>
              <a:defRPr sz="1200"/>
            </a:lvl4pPr>
            <a:lvl5pPr marL="1371600" indent="0">
              <a:buNone/>
              <a:defRPr sz="1200"/>
            </a:lvl5pPr>
          </a:lstStyle>
          <a:p>
            <a:pPr lvl="0"/>
            <a:r>
              <a:rPr lang="en-GB" dirty="0"/>
              <a:t>Name Surname</a:t>
            </a:r>
            <a:endParaRPr lang="en-GR" dirty="0"/>
          </a:p>
        </p:txBody>
      </p:sp>
      <p:sp>
        <p:nvSpPr>
          <p:cNvPr id="4" name="Picture Placeholder 12">
            <a:extLst>
              <a:ext uri="{FF2B5EF4-FFF2-40B4-BE49-F238E27FC236}">
                <a16:creationId xmlns:a16="http://schemas.microsoft.com/office/drawing/2014/main" id="{43B45B71-28F0-9E21-1A8E-B5EC1C00FA0A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02444" y="5389563"/>
            <a:ext cx="675085" cy="90011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900">
                <a:solidFill>
                  <a:schemeClr val="bg1"/>
                </a:solidFill>
                <a:latin typeface="Blogger Sans" panose="02000506030000020004" pitchFamily="2" charset="0"/>
                <a:ea typeface="Blogger Sans" panose="02000506030000020004" pitchFamily="2" charset="0"/>
              </a:defRPr>
            </a:lvl1pPr>
          </a:lstStyle>
          <a:p>
            <a:r>
              <a:rPr lang="en-GB" dirty="0"/>
              <a:t>A</a:t>
            </a:r>
            <a:r>
              <a:rPr lang="en-GR" dirty="0"/>
              <a:t>dd photo</a:t>
            </a:r>
          </a:p>
        </p:txBody>
      </p:sp>
      <p:sp>
        <p:nvSpPr>
          <p:cNvPr id="5" name="Picture Placeholder 12">
            <a:extLst>
              <a:ext uri="{FF2B5EF4-FFF2-40B4-BE49-F238E27FC236}">
                <a16:creationId xmlns:a16="http://schemas.microsoft.com/office/drawing/2014/main" id="{8DE7C326-C8F2-B72C-401F-98E42A0C6A70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4975909" y="5389563"/>
            <a:ext cx="675085" cy="90011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900">
                <a:solidFill>
                  <a:schemeClr val="bg1"/>
                </a:solidFill>
                <a:latin typeface="Blogger Sans" panose="02000506030000020004" pitchFamily="2" charset="0"/>
                <a:ea typeface="Blogger Sans" panose="02000506030000020004" pitchFamily="2" charset="0"/>
              </a:defRPr>
            </a:lvl1pPr>
          </a:lstStyle>
          <a:p>
            <a:r>
              <a:rPr lang="en-GB" dirty="0"/>
              <a:t>A</a:t>
            </a:r>
            <a:r>
              <a:rPr lang="en-GR" dirty="0"/>
              <a:t>dd photo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E0437444-326F-9857-0508-F205FF7C200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1356929" y="5867400"/>
            <a:ext cx="2789044" cy="379854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sz="1500" b="0">
                <a:solidFill>
                  <a:schemeClr val="bg1">
                    <a:lumMod val="95000"/>
                  </a:schemeClr>
                </a:solidFill>
                <a:latin typeface="Blogger Sans" panose="02000506030000020004" pitchFamily="2" charset="0"/>
                <a:ea typeface="Blogger Sans" panose="02000506030000020004" pitchFamily="2" charset="0"/>
              </a:defRPr>
            </a:lvl1pPr>
            <a:lvl2pPr marL="342900" indent="0">
              <a:buNone/>
              <a:defRPr sz="1500"/>
            </a:lvl2pPr>
            <a:lvl3pPr marL="685800" indent="0">
              <a:buNone/>
              <a:defRPr sz="1350"/>
            </a:lvl3pPr>
            <a:lvl4pPr marL="1028700" indent="0">
              <a:buNone/>
              <a:defRPr sz="1200"/>
            </a:lvl4pPr>
            <a:lvl5pPr marL="1371600" indent="0">
              <a:buNone/>
              <a:defRPr sz="1200"/>
            </a:lvl5pPr>
          </a:lstStyle>
          <a:p>
            <a:pPr lvl="0"/>
            <a:r>
              <a:rPr lang="en-GB" dirty="0"/>
              <a:t>Position</a:t>
            </a:r>
            <a:endParaRPr lang="en-GR" dirty="0"/>
          </a:p>
        </p:txBody>
      </p:sp>
      <p:sp>
        <p:nvSpPr>
          <p:cNvPr id="8" name="Text Placeholder 5">
            <a:extLst>
              <a:ext uri="{FF2B5EF4-FFF2-40B4-BE49-F238E27FC236}">
                <a16:creationId xmlns:a16="http://schemas.microsoft.com/office/drawing/2014/main" id="{7E24571C-3AD2-AA60-DFE1-6F6B485A21B4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852513" y="5487546"/>
            <a:ext cx="2789044" cy="379854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sz="1800" b="1">
                <a:solidFill>
                  <a:schemeClr val="bg1">
                    <a:lumMod val="95000"/>
                  </a:schemeClr>
                </a:solidFill>
                <a:latin typeface="Blogger Sans" panose="02000506030000020004" pitchFamily="2" charset="0"/>
                <a:ea typeface="Blogger Sans" panose="02000506030000020004" pitchFamily="2" charset="0"/>
              </a:defRPr>
            </a:lvl1pPr>
            <a:lvl2pPr marL="342900" indent="0">
              <a:buNone/>
              <a:defRPr sz="1500"/>
            </a:lvl2pPr>
            <a:lvl3pPr marL="685800" indent="0">
              <a:buNone/>
              <a:defRPr sz="1350"/>
            </a:lvl3pPr>
            <a:lvl4pPr marL="1028700" indent="0">
              <a:buNone/>
              <a:defRPr sz="1200"/>
            </a:lvl4pPr>
            <a:lvl5pPr marL="1371600" indent="0">
              <a:buNone/>
              <a:defRPr sz="1200"/>
            </a:lvl5pPr>
          </a:lstStyle>
          <a:p>
            <a:pPr lvl="0"/>
            <a:r>
              <a:rPr lang="en-GB" dirty="0"/>
              <a:t>Name Surname</a:t>
            </a:r>
            <a:endParaRPr lang="en-GR" dirty="0"/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D43BE0A8-59B6-40F2-4F60-02260AF0FAFF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852513" y="5867400"/>
            <a:ext cx="2789044" cy="379854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sz="1500" b="0">
                <a:solidFill>
                  <a:schemeClr val="bg1">
                    <a:lumMod val="95000"/>
                  </a:schemeClr>
                </a:solidFill>
                <a:latin typeface="Blogger Sans" panose="02000506030000020004" pitchFamily="2" charset="0"/>
                <a:ea typeface="Blogger Sans" panose="02000506030000020004" pitchFamily="2" charset="0"/>
              </a:defRPr>
            </a:lvl1pPr>
            <a:lvl2pPr marL="342900" indent="0">
              <a:buNone/>
              <a:defRPr sz="1500"/>
            </a:lvl2pPr>
            <a:lvl3pPr marL="685800" indent="0">
              <a:buNone/>
              <a:defRPr sz="1350"/>
            </a:lvl3pPr>
            <a:lvl4pPr marL="1028700" indent="0">
              <a:buNone/>
              <a:defRPr sz="1200"/>
            </a:lvl4pPr>
            <a:lvl5pPr marL="1371600" indent="0">
              <a:buNone/>
              <a:defRPr sz="1200"/>
            </a:lvl5pPr>
          </a:lstStyle>
          <a:p>
            <a:pPr lvl="0"/>
            <a:r>
              <a:rPr lang="en-GB" dirty="0"/>
              <a:t>Position</a:t>
            </a:r>
            <a:endParaRPr lang="en-GR" dirty="0"/>
          </a:p>
        </p:txBody>
      </p:sp>
    </p:spTree>
    <p:extLst>
      <p:ext uri="{BB962C8B-B14F-4D97-AF65-F5344CB8AC3E}">
        <p14:creationId xmlns:p14="http://schemas.microsoft.com/office/powerpoint/2010/main" val="392920117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Long Blue Curv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4E4D4774-7350-45EA-623F-B6B448F54989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54500" y="2388973"/>
            <a:ext cx="8235000" cy="3764939"/>
          </a:xfrm>
          <a:prstGeom prst="rect">
            <a:avLst/>
          </a:prstGeom>
        </p:spPr>
        <p:txBody>
          <a:bodyPr lIns="36000" rIns="36000"/>
          <a:lstStyle>
            <a:lvl1pPr>
              <a:defRPr sz="1800">
                <a:solidFill>
                  <a:schemeClr val="tx1"/>
                </a:solidFill>
                <a:latin typeface="Arial" panose="020B0604020202020204" pitchFamily="34" charset="0"/>
                <a:ea typeface="Blogger Sans" panose="02000506030000020004" pitchFamily="2" charset="0"/>
                <a:cs typeface="Arial" panose="020B0604020202020204" pitchFamily="34" charset="0"/>
              </a:defRPr>
            </a:lvl1pPr>
            <a:lvl2pPr>
              <a:defRPr sz="1500">
                <a:solidFill>
                  <a:schemeClr val="tx1"/>
                </a:solidFill>
                <a:latin typeface="Arial" panose="020B0604020202020204" pitchFamily="34" charset="0"/>
                <a:ea typeface="Blogger Sans" panose="02000506030000020004" pitchFamily="2" charset="0"/>
                <a:cs typeface="Arial" panose="020B0604020202020204" pitchFamily="34" charset="0"/>
              </a:defRPr>
            </a:lvl2pPr>
            <a:lvl3pPr>
              <a:defRPr sz="1350">
                <a:solidFill>
                  <a:schemeClr val="tx1"/>
                </a:solidFill>
                <a:latin typeface="Arial" panose="020B0604020202020204" pitchFamily="34" charset="0"/>
                <a:ea typeface="Blogger Sans" panose="02000506030000020004" pitchFamily="2" charset="0"/>
                <a:cs typeface="Arial" panose="020B0604020202020204" pitchFamily="34" charset="0"/>
              </a:defRPr>
            </a:lvl3pPr>
            <a:lvl4pPr>
              <a:defRPr sz="1200">
                <a:solidFill>
                  <a:schemeClr val="tx1"/>
                </a:solidFill>
                <a:latin typeface="Arial" panose="020B0604020202020204" pitchFamily="34" charset="0"/>
                <a:ea typeface="Blogger Sans" panose="02000506030000020004" pitchFamily="2" charset="0"/>
                <a:cs typeface="Arial" panose="020B0604020202020204" pitchFamily="34" charset="0"/>
              </a:defRPr>
            </a:lvl4pPr>
            <a:lvl5pPr>
              <a:defRPr sz="1200">
                <a:solidFill>
                  <a:schemeClr val="tx1"/>
                </a:solidFill>
                <a:latin typeface="Arial" panose="020B0604020202020204" pitchFamily="34" charset="0"/>
                <a:ea typeface="Blogger Sans" panose="02000506030000020004" pitchFamily="2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GB" dirty="0"/>
              <a:t>Click to edit text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en-GR" dirty="0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9FC04BCE-96EF-B837-CD59-601434E7B00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54500" y="1300393"/>
            <a:ext cx="8235000" cy="961040"/>
          </a:xfrm>
          <a:prstGeom prst="rect">
            <a:avLst/>
          </a:prstGeom>
        </p:spPr>
        <p:txBody>
          <a:bodyPr lIns="0" anchor="ctr"/>
          <a:lstStyle>
            <a:lvl1pPr>
              <a:defRPr b="1">
                <a:solidFill>
                  <a:srgbClr val="006BA6"/>
                </a:solidFill>
                <a:latin typeface="Blogger Sans" panose="02000506030000020004" pitchFamily="2" charset="0"/>
                <a:ea typeface="Blogger Sans" panose="02000506030000020004" pitchFamily="2" charset="0"/>
              </a:defRPr>
            </a:lvl1pPr>
          </a:lstStyle>
          <a:p>
            <a:r>
              <a:rPr lang="en-GB" dirty="0"/>
              <a:t>Click to add title</a:t>
            </a:r>
            <a:endParaRPr lang="en-GR" dirty="0"/>
          </a:p>
        </p:txBody>
      </p:sp>
      <p:pic>
        <p:nvPicPr>
          <p:cNvPr id="2" name="Graphic 1">
            <a:extLst>
              <a:ext uri="{FF2B5EF4-FFF2-40B4-BE49-F238E27FC236}">
                <a16:creationId xmlns:a16="http://schemas.microsoft.com/office/drawing/2014/main" id="{221D5C66-9D6E-B16B-60DE-EBB0CA8CB44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=""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0" y="0"/>
            <a:ext cx="9144000" cy="10260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90472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/>
          <a:lstStyle>
            <a:lvl1pPr>
              <a:defRPr b="0" i="0" baseline="0">
                <a:latin typeface="Blogger Sans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aseline="0">
                <a:latin typeface="Myriad Pro" charset="0"/>
              </a:defRPr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04253047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1514475"/>
            <a:ext cx="7772400" cy="552450"/>
          </a:xfrm>
          <a:prstGeom prst="rect">
            <a:avLst/>
          </a:prstGeom>
        </p:spPr>
        <p:txBody>
          <a:bodyPr/>
          <a:lstStyle>
            <a:lvl1pPr>
              <a:defRPr b="0" i="0" baseline="0">
                <a:latin typeface="Blogger Sans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5800" y="2514600"/>
            <a:ext cx="7772400" cy="3429000"/>
          </a:xfrm>
          <a:prstGeom prst="rect">
            <a:avLst/>
          </a:prstGeom>
        </p:spPr>
        <p:txBody>
          <a:bodyPr/>
          <a:lstStyle>
            <a:lvl1pPr>
              <a:defRPr baseline="0">
                <a:latin typeface="Myriad Pro Light" charset="0"/>
              </a:defRPr>
            </a:lvl1pPr>
            <a:lvl2pPr>
              <a:defRPr baseline="0">
                <a:latin typeface="Myriad Pro Light" charset="0"/>
              </a:defRPr>
            </a:lvl2pPr>
            <a:lvl3pPr>
              <a:defRPr baseline="0">
                <a:latin typeface="Myriad Pro Light" charset="0"/>
              </a:defRPr>
            </a:lvl3pPr>
            <a:lvl4pPr>
              <a:defRPr baseline="0">
                <a:latin typeface="Myriad Pro Light" charset="0"/>
              </a:defRPr>
            </a:lvl4pPr>
            <a:lvl5pPr>
              <a:defRPr baseline="0">
                <a:latin typeface="Myriad Pro Light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5344227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0" i="0" cap="all" baseline="0">
                <a:latin typeface="Blogger Sans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 baseline="0">
                <a:latin typeface="Myriad Pro Light" charset="0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4469802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1514475"/>
            <a:ext cx="7772400" cy="552450"/>
          </a:xfrm>
          <a:prstGeom prst="rect">
            <a:avLst/>
          </a:prstGeom>
        </p:spPr>
        <p:txBody>
          <a:bodyPr/>
          <a:lstStyle>
            <a:lvl1pPr>
              <a:defRPr b="0" i="0" baseline="0">
                <a:latin typeface="Blogger Sans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2514600"/>
            <a:ext cx="3810000" cy="3429000"/>
          </a:xfrm>
          <a:prstGeom prst="rect">
            <a:avLst/>
          </a:prstGeom>
        </p:spPr>
        <p:txBody>
          <a:bodyPr/>
          <a:lstStyle>
            <a:lvl1pPr>
              <a:defRPr sz="2800" baseline="0">
                <a:latin typeface="Myriad Pro Light" charset="0"/>
              </a:defRPr>
            </a:lvl1pPr>
            <a:lvl2pPr>
              <a:defRPr sz="2400" baseline="0">
                <a:latin typeface="Myriad Pro Light" charset="0"/>
              </a:defRPr>
            </a:lvl2pPr>
            <a:lvl3pPr>
              <a:defRPr sz="2000" baseline="0">
                <a:latin typeface="Myriad Pro Light" charset="0"/>
              </a:defRPr>
            </a:lvl3pPr>
            <a:lvl4pPr>
              <a:defRPr sz="1800" baseline="0">
                <a:latin typeface="Myriad Pro Light" charset="0"/>
              </a:defRPr>
            </a:lvl4pPr>
            <a:lvl5pPr>
              <a:defRPr sz="1800" baseline="0">
                <a:latin typeface="Myriad Pro Light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2514600"/>
            <a:ext cx="3810000" cy="3429000"/>
          </a:xfrm>
          <a:prstGeom prst="rect">
            <a:avLst/>
          </a:prstGeom>
        </p:spPr>
        <p:txBody>
          <a:bodyPr/>
          <a:lstStyle>
            <a:lvl1pPr>
              <a:defRPr sz="2800" baseline="0">
                <a:latin typeface="Myriad Pro Light" charset="0"/>
              </a:defRPr>
            </a:lvl1pPr>
            <a:lvl2pPr>
              <a:defRPr sz="2400" baseline="0">
                <a:latin typeface="Myriad Pro Light" charset="0"/>
              </a:defRPr>
            </a:lvl2pPr>
            <a:lvl3pPr>
              <a:defRPr sz="2000" baseline="0">
                <a:latin typeface="Myriad Pro Light" charset="0"/>
              </a:defRPr>
            </a:lvl3pPr>
            <a:lvl4pPr>
              <a:defRPr sz="1800" baseline="0">
                <a:latin typeface="Myriad Pro Light" charset="0"/>
              </a:defRPr>
            </a:lvl4pPr>
            <a:lvl5pPr>
              <a:defRPr sz="1800" baseline="0">
                <a:latin typeface="Myriad Pro Light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9368101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 b="0" i="0" baseline="0">
                <a:solidFill>
                  <a:schemeClr val="bg1"/>
                </a:solidFill>
                <a:latin typeface="Blogger Sans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0" i="0" baseline="0">
                <a:latin typeface="Myriad Pro Light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 baseline="0">
                <a:latin typeface="Myriad Pro Light" charset="0"/>
              </a:defRPr>
            </a:lvl1pPr>
            <a:lvl2pPr>
              <a:defRPr sz="2000" baseline="0">
                <a:latin typeface="Myriad Pro Light" charset="0"/>
              </a:defRPr>
            </a:lvl2pPr>
            <a:lvl3pPr>
              <a:defRPr sz="1800" baseline="0">
                <a:latin typeface="Myriad Pro Light" charset="0"/>
              </a:defRPr>
            </a:lvl3pPr>
            <a:lvl4pPr>
              <a:defRPr sz="1600" baseline="0">
                <a:latin typeface="Myriad Pro Light" charset="0"/>
              </a:defRPr>
            </a:lvl4pPr>
            <a:lvl5pPr>
              <a:defRPr sz="1600" baseline="0">
                <a:latin typeface="Myriad Pro Light" charset="0"/>
              </a:defRPr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0" i="0" baseline="0">
                <a:latin typeface="Myriad Pro Light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 baseline="0">
                <a:latin typeface="Myriad Pro Light" charset="0"/>
              </a:defRPr>
            </a:lvl1pPr>
            <a:lvl2pPr>
              <a:defRPr sz="2000" baseline="0">
                <a:latin typeface="Myriad Pro Light" charset="0"/>
              </a:defRPr>
            </a:lvl2pPr>
            <a:lvl3pPr>
              <a:defRPr sz="1800" baseline="0">
                <a:latin typeface="Myriad Pro Light" charset="0"/>
              </a:defRPr>
            </a:lvl3pPr>
            <a:lvl4pPr>
              <a:defRPr sz="1600" baseline="0">
                <a:latin typeface="Myriad Pro Light" charset="0"/>
              </a:defRPr>
            </a:lvl4pPr>
            <a:lvl5pPr>
              <a:defRPr sz="1600" baseline="0">
                <a:latin typeface="Myriad Pro Light" charset="0"/>
              </a:defRPr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9155932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1514475"/>
            <a:ext cx="7772400" cy="552450"/>
          </a:xfrm>
          <a:prstGeom prst="rect">
            <a:avLst/>
          </a:prstGeom>
        </p:spPr>
        <p:txBody>
          <a:bodyPr/>
          <a:lstStyle>
            <a:lvl1pPr>
              <a:defRPr b="0" i="0" baseline="0">
                <a:latin typeface="Blogger Sans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425592091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ytuł i zawartoś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CEDA38-C91B-485A-950F-ED6993AE0AB4}" type="datetimeFigureOut">
              <a:rPr lang="pl-PL" smtClean="0"/>
              <a:t>21.07.2026</a:t>
            </a:fld>
            <a:endParaRPr lang="pl-PL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A2CA99-3456-4FD4-90D5-44177CDB48EB}" type="slidenum">
              <a:rPr lang="pl-PL" smtClean="0"/>
              <a:t>‹#›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221538443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2298631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-Step-Visual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n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tangle 22">
            <a:extLst/>
          </p:cNvPr>
          <p:cNvSpPr>
            <a:spLocks noChangeArrowheads="1"/>
          </p:cNvSpPr>
          <p:nvPr userDrawn="1"/>
        </p:nvSpPr>
        <p:spPr bwMode="auto">
          <a:xfrm>
            <a:off x="0" y="2693988"/>
            <a:ext cx="9144000" cy="2808287"/>
          </a:xfrm>
          <a:prstGeom prst="rect">
            <a:avLst/>
          </a:prstGeom>
          <a:solidFill>
            <a:srgbClr val="64B4E6"/>
          </a:solidFill>
          <a:ln>
            <a:noFill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6491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1" name="TextBox 25">
            <a:extLst/>
          </p:cNvPr>
          <p:cNvSpPr txBox="1">
            <a:spLocks noChangeArrowheads="1"/>
          </p:cNvSpPr>
          <p:nvPr userDrawn="1"/>
        </p:nvSpPr>
        <p:spPr bwMode="auto">
          <a:xfrm>
            <a:off x="720725" y="3048000"/>
            <a:ext cx="1619250" cy="369888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2" name="Oval 28">
            <a:extLst/>
          </p:cNvPr>
          <p:cNvSpPr>
            <a:spLocks noChangeArrowheads="1"/>
          </p:cNvSpPr>
          <p:nvPr userDrawn="1"/>
        </p:nvSpPr>
        <p:spPr bwMode="auto">
          <a:xfrm>
            <a:off x="2443163" y="3048000"/>
            <a:ext cx="1030287" cy="1028700"/>
          </a:xfrm>
          <a:prstGeom prst="ellipse">
            <a:avLst/>
          </a:prstGeom>
          <a:noFill/>
          <a:ln w="63500" algn="ctr">
            <a:solidFill>
              <a:srgbClr val="006491"/>
            </a:solidFill>
            <a:round/>
            <a:headEnd/>
            <a:tailEnd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3" name="Down Arrow 32">
            <a:extLst/>
          </p:cNvPr>
          <p:cNvSpPr>
            <a:spLocks noChangeArrowheads="1"/>
          </p:cNvSpPr>
          <p:nvPr userDrawn="1"/>
        </p:nvSpPr>
        <p:spPr bwMode="auto">
          <a:xfrm rot="16200000">
            <a:off x="4384675" y="2744788"/>
            <a:ext cx="374650" cy="1568450"/>
          </a:xfrm>
          <a:prstGeom prst="downArrow">
            <a:avLst>
              <a:gd name="adj1" fmla="val 50000"/>
              <a:gd name="adj2" fmla="val 96036"/>
            </a:avLst>
          </a:prstGeom>
          <a:solidFill>
            <a:schemeClr val="bg1"/>
          </a:solidFill>
          <a:ln>
            <a:noFill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4" name="Down Arrow 31">
            <a:extLst/>
          </p:cNvPr>
          <p:cNvSpPr>
            <a:spLocks noChangeArrowheads="1"/>
          </p:cNvSpPr>
          <p:nvPr userDrawn="1"/>
        </p:nvSpPr>
        <p:spPr bwMode="auto">
          <a:xfrm rot="3000000">
            <a:off x="5200650" y="3830638"/>
            <a:ext cx="382588" cy="735012"/>
          </a:xfrm>
          <a:prstGeom prst="downArrow">
            <a:avLst>
              <a:gd name="adj1" fmla="val 50000"/>
              <a:gd name="adj2" fmla="val 88320"/>
            </a:avLst>
          </a:prstGeom>
          <a:solidFill>
            <a:schemeClr val="bg1"/>
          </a:solidFill>
          <a:ln>
            <a:noFill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5" name="Down Arrow 31">
            <a:extLst/>
          </p:cNvPr>
          <p:cNvSpPr>
            <a:spLocks noChangeArrowheads="1"/>
          </p:cNvSpPr>
          <p:nvPr userDrawn="1"/>
        </p:nvSpPr>
        <p:spPr bwMode="auto">
          <a:xfrm rot="7800000">
            <a:off x="3560763" y="3830637"/>
            <a:ext cx="382588" cy="735013"/>
          </a:xfrm>
          <a:prstGeom prst="downArrow">
            <a:avLst>
              <a:gd name="adj1" fmla="val 50000"/>
              <a:gd name="adj2" fmla="val 88320"/>
            </a:avLst>
          </a:prstGeom>
          <a:solidFill>
            <a:schemeClr val="bg1"/>
          </a:solidFill>
          <a:ln>
            <a:noFill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6" name="Oval 23">
            <a:extLst/>
          </p:cNvPr>
          <p:cNvSpPr>
            <a:spLocks noChangeArrowheads="1"/>
          </p:cNvSpPr>
          <p:nvPr/>
        </p:nvSpPr>
        <p:spPr bwMode="auto">
          <a:xfrm>
            <a:off x="4057650" y="4260850"/>
            <a:ext cx="1028700" cy="1028700"/>
          </a:xfrm>
          <a:prstGeom prst="ellipse">
            <a:avLst/>
          </a:prstGeom>
          <a:noFill/>
          <a:ln w="63500" algn="ctr">
            <a:solidFill>
              <a:srgbClr val="006491"/>
            </a:solidFill>
            <a:round/>
            <a:headEnd/>
            <a:tailEnd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7" name="Oval 30">
            <a:extLst/>
          </p:cNvPr>
          <p:cNvSpPr>
            <a:spLocks noChangeArrowheads="1"/>
          </p:cNvSpPr>
          <p:nvPr userDrawn="1"/>
        </p:nvSpPr>
        <p:spPr bwMode="auto">
          <a:xfrm>
            <a:off x="5670550" y="3048000"/>
            <a:ext cx="1030288" cy="1028700"/>
          </a:xfrm>
          <a:prstGeom prst="ellipse">
            <a:avLst/>
          </a:prstGeom>
          <a:noFill/>
          <a:ln w="63500" algn="ctr">
            <a:solidFill>
              <a:srgbClr val="006491"/>
            </a:solidFill>
            <a:round/>
            <a:headEnd/>
            <a:tailEnd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8" name="Rectángulo 17">
            <a:extLst/>
          </p:cNvPr>
          <p:cNvSpPr>
            <a:spLocks noChangeArrowheads="1"/>
          </p:cNvSpPr>
          <p:nvPr userDrawn="1"/>
        </p:nvSpPr>
        <p:spPr bwMode="auto">
          <a:xfrm>
            <a:off x="468313" y="6515100"/>
            <a:ext cx="1404937" cy="298450"/>
          </a:xfrm>
          <a:prstGeom prst="rect">
            <a:avLst/>
          </a:prstGeom>
          <a:noFill/>
          <a:ln>
            <a:noFill/>
          </a:ln>
          <a:extLst/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_tradnl" sz="2000" b="0" i="0" u="none" strike="noStrike" kern="1200" cap="none" spc="0" normalizeH="0" baseline="30000" noProof="0">
                <a:ln>
                  <a:noFill/>
                </a:ln>
                <a:solidFill>
                  <a:srgbClr val="00567A"/>
                </a:solidFill>
                <a:effectLst/>
                <a:uLnTx/>
                <a:uFillTx/>
                <a:latin typeface="MyriadPro-Regular" charset="0"/>
              </a:rPr>
              <a:t>een.ec.europa.eu</a:t>
            </a:r>
          </a:p>
        </p:txBody>
      </p:sp>
      <p:sp>
        <p:nvSpPr>
          <p:cNvPr id="19" name="Rectángulo 13">
            <a:extLst/>
          </p:cNvPr>
          <p:cNvSpPr/>
          <p:nvPr userDrawn="1"/>
        </p:nvSpPr>
        <p:spPr bwMode="auto">
          <a:xfrm>
            <a:off x="3348038" y="6021388"/>
            <a:ext cx="2808287" cy="647700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es-ES_tradnl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20" name="Rectángulo 21">
            <a:extLst/>
          </p:cNvPr>
          <p:cNvSpPr>
            <a:spLocks noChangeArrowheads="1"/>
          </p:cNvSpPr>
          <p:nvPr userDrawn="1"/>
        </p:nvSpPr>
        <p:spPr bwMode="auto">
          <a:xfrm>
            <a:off x="3348038" y="6248400"/>
            <a:ext cx="2808287" cy="276225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yriad Pro Light"/>
                <a:ea typeface="Arial Unicode MS" pitchFamily="34" charset="-128"/>
              </a:rPr>
              <a:t>PLACE PARTNER’S LOGO HERE</a:t>
            </a:r>
            <a:endParaRPr kumimoji="0" lang="fr-FR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yriad Pro Light"/>
              <a:ea typeface="Arial Unicode MS" pitchFamily="34" charset="-128"/>
            </a:endParaRPr>
          </a:p>
        </p:txBody>
      </p:sp>
      <p:sp>
        <p:nvSpPr>
          <p:cNvPr id="38" name="Title 37"/>
          <p:cNvSpPr>
            <a:spLocks noGrp="1"/>
          </p:cNvSpPr>
          <p:nvPr>
            <p:ph type="title"/>
          </p:nvPr>
        </p:nvSpPr>
        <p:spPr>
          <a:xfrm>
            <a:off x="720725" y="1773936"/>
            <a:ext cx="7772400" cy="552450"/>
          </a:xfrm>
          <a:prstGeom prst="rect">
            <a:avLst/>
          </a:prstGeom>
        </p:spPr>
        <p:txBody>
          <a:bodyPr/>
          <a:lstStyle>
            <a:lvl1pPr>
              <a:defRPr b="0" baseline="0">
                <a:solidFill>
                  <a:srgbClr val="006491"/>
                </a:solidFill>
                <a:latin typeface="Blogger Sans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7" name="Picture Placeholder 34"/>
          <p:cNvSpPr>
            <a:spLocks noGrp="1"/>
          </p:cNvSpPr>
          <p:nvPr>
            <p:ph type="pic" sz="quarter" idx="15"/>
          </p:nvPr>
        </p:nvSpPr>
        <p:spPr>
          <a:xfrm>
            <a:off x="2596853" y="3201987"/>
            <a:ext cx="722376" cy="72072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000" b="1">
                <a:solidFill>
                  <a:schemeClr val="bg1"/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5" name="Picture Placeholder 34"/>
          <p:cNvSpPr>
            <a:spLocks noGrp="1"/>
          </p:cNvSpPr>
          <p:nvPr>
            <p:ph type="pic" sz="quarter" idx="13"/>
          </p:nvPr>
        </p:nvSpPr>
        <p:spPr>
          <a:xfrm>
            <a:off x="4198219" y="4437063"/>
            <a:ext cx="722376" cy="72072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000" b="1">
                <a:solidFill>
                  <a:schemeClr val="bg1"/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6" name="Picture Placeholder 34"/>
          <p:cNvSpPr>
            <a:spLocks noGrp="1"/>
          </p:cNvSpPr>
          <p:nvPr>
            <p:ph type="pic" sz="quarter" idx="14"/>
          </p:nvPr>
        </p:nvSpPr>
        <p:spPr>
          <a:xfrm>
            <a:off x="5824320" y="3193744"/>
            <a:ext cx="722376" cy="72072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000" b="1">
                <a:solidFill>
                  <a:schemeClr val="bg1"/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2" name="Text Placeholder 31"/>
          <p:cNvSpPr>
            <a:spLocks noGrp="1"/>
          </p:cNvSpPr>
          <p:nvPr>
            <p:ph type="body" sz="quarter" idx="11"/>
          </p:nvPr>
        </p:nvSpPr>
        <p:spPr>
          <a:xfrm>
            <a:off x="6841752" y="3072516"/>
            <a:ext cx="1690688" cy="11366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0" i="0" baseline="0">
                <a:solidFill>
                  <a:schemeClr val="bg1"/>
                </a:solidFill>
                <a:latin typeface="Myriad Pro" charset="0"/>
              </a:defRPr>
            </a:lvl1pPr>
            <a:lvl2pPr marL="457200" indent="0">
              <a:buNone/>
              <a:defRPr sz="1800" b="1">
                <a:solidFill>
                  <a:schemeClr val="bg1"/>
                </a:solidFill>
              </a:defRPr>
            </a:lvl2pPr>
            <a:lvl3pPr marL="914400" indent="0">
              <a:buNone/>
              <a:defRPr sz="1800" b="1">
                <a:solidFill>
                  <a:schemeClr val="bg1"/>
                </a:solidFill>
              </a:defRPr>
            </a:lvl3pPr>
            <a:lvl4pPr marL="1371600" indent="0">
              <a:buNone/>
              <a:defRPr sz="1800" b="1">
                <a:solidFill>
                  <a:schemeClr val="bg1"/>
                </a:solidFill>
              </a:defRPr>
            </a:lvl4pPr>
            <a:lvl5pPr marL="1828800" indent="0">
              <a:buNone/>
              <a:defRPr sz="1800" b="1"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3" name="Text Placeholder 31"/>
          <p:cNvSpPr>
            <a:spLocks noGrp="1"/>
          </p:cNvSpPr>
          <p:nvPr>
            <p:ph type="body" sz="quarter" idx="12"/>
          </p:nvPr>
        </p:nvSpPr>
        <p:spPr>
          <a:xfrm>
            <a:off x="5220072" y="4535026"/>
            <a:ext cx="3312368" cy="9101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0" i="0" baseline="0">
                <a:solidFill>
                  <a:schemeClr val="bg1"/>
                </a:solidFill>
                <a:latin typeface="Myriad Pro" charset="0"/>
              </a:defRPr>
            </a:lvl1pPr>
            <a:lvl2pPr marL="457200" indent="0">
              <a:buNone/>
              <a:defRPr sz="1800" b="1">
                <a:solidFill>
                  <a:schemeClr val="bg1"/>
                </a:solidFill>
              </a:defRPr>
            </a:lvl2pPr>
            <a:lvl3pPr marL="914400" indent="0">
              <a:buNone/>
              <a:defRPr sz="1800" b="1">
                <a:solidFill>
                  <a:schemeClr val="bg1"/>
                </a:solidFill>
              </a:defRPr>
            </a:lvl3pPr>
            <a:lvl4pPr marL="1371600" indent="0">
              <a:buNone/>
              <a:defRPr sz="1800" b="1">
                <a:solidFill>
                  <a:schemeClr val="bg1"/>
                </a:solidFill>
              </a:defRPr>
            </a:lvl4pPr>
            <a:lvl5pPr marL="1828800" indent="0">
              <a:buNone/>
              <a:defRPr sz="1800" b="1"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0" name="Text Placeholder 29"/>
          <p:cNvSpPr>
            <a:spLocks noGrp="1"/>
          </p:cNvSpPr>
          <p:nvPr>
            <p:ph type="body" sz="quarter" idx="10"/>
          </p:nvPr>
        </p:nvSpPr>
        <p:spPr>
          <a:xfrm>
            <a:off x="710876" y="3072516"/>
            <a:ext cx="1655762" cy="111283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800" b="0" i="0" baseline="0">
                <a:solidFill>
                  <a:schemeClr val="bg1"/>
                </a:solidFill>
                <a:latin typeface="Myriad Pro" charset="0"/>
              </a:defRPr>
            </a:lvl1pPr>
            <a:lvl2pPr marL="457200" indent="0">
              <a:buNone/>
              <a:defRPr sz="1800" b="1">
                <a:solidFill>
                  <a:schemeClr val="bg1"/>
                </a:solidFill>
              </a:defRPr>
            </a:lvl2pPr>
            <a:lvl3pPr marL="914400" indent="0">
              <a:buNone/>
              <a:defRPr sz="1800" b="1">
                <a:solidFill>
                  <a:schemeClr val="bg1"/>
                </a:solidFill>
              </a:defRPr>
            </a:lvl3pPr>
            <a:lvl4pPr marL="1371600" indent="0">
              <a:buNone/>
              <a:defRPr sz="1800" b="1">
                <a:solidFill>
                  <a:schemeClr val="bg1"/>
                </a:solidFill>
              </a:defRPr>
            </a:lvl4pPr>
            <a:lvl5pPr marL="1828800" indent="0">
              <a:buNone/>
              <a:defRPr sz="1800" b="1"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</a:t>
            </a:r>
          </a:p>
        </p:txBody>
      </p:sp>
    </p:spTree>
    <p:extLst>
      <p:ext uri="{BB962C8B-B14F-4D97-AF65-F5344CB8AC3E}">
        <p14:creationId xmlns:p14="http://schemas.microsoft.com/office/powerpoint/2010/main" val="389804242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-Step-Visual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n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0" name="Group 21"/>
          <p:cNvGraphicFramePr>
            <a:graphicFrameLocks noGrp="1"/>
          </p:cNvGraphicFramePr>
          <p:nvPr/>
        </p:nvGraphicFramePr>
        <p:xfrm>
          <a:off x="2895600" y="381000"/>
          <a:ext cx="5562600" cy="263525"/>
        </p:xfrm>
        <a:graphic>
          <a:graphicData uri="http://schemas.openxmlformats.org/drawingml/2006/table">
            <a:tbl>
              <a:tblPr/>
              <a:tblGrid>
                <a:gridCol w="5562600">
                  <a:extLst>
                    <a:ext uri="{9D8B030D-6E8A-4147-A177-3AD203B41FA5}">
                      <a16:colId xmlns:a16="http://schemas.microsoft.com/office/drawing/2014/main" val="56384651"/>
                    </a:ext>
                  </a:extLst>
                </a:gridCol>
              </a:tblGrid>
              <a:tr h="26352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rgbClr val="006491"/>
                        </a:buClr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rgbClr val="64B4E6"/>
                        </a:buClr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rgbClr val="006491"/>
                        </a:buCl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rgbClr val="64B4E6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rgbClr val="006491"/>
                        </a:buClr>
                        <a:buFont typeface="Times" panose="02020603050405020304" pitchFamily="18" charset="0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6491"/>
                        </a:buClr>
                        <a:buFont typeface="Times" panose="02020603050405020304" pitchFamily="18" charset="0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6491"/>
                        </a:buClr>
                        <a:buFont typeface="Times" panose="02020603050405020304" pitchFamily="18" charset="0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6491"/>
                        </a:buClr>
                        <a:buFont typeface="Times" panose="02020603050405020304" pitchFamily="18" charset="0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6491"/>
                        </a:buClr>
                        <a:buFont typeface="Times" panose="02020603050405020304" pitchFamily="18" charset="0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 pitchFamily="34" charset="-128"/>
                        </a:defRPr>
                      </a:lvl9pPr>
                    </a:lstStyle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fr-FR" altLang="en-US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5FA9"/>
                          </a:solidFill>
                          <a:effectLst/>
                          <a:latin typeface="Arial" panose="020B0604020202020204" pitchFamily="34" charset="0"/>
                          <a:ea typeface="Arial Unicode MS" pitchFamily="34" charset="-128"/>
                        </a:rPr>
                        <a:t>Title of the presentation | Date |</a:t>
                      </a:r>
                      <a:fld id="{ADB355A5-444A-4B7A-BACD-C0F8909C1F98}" type="slidenum">
                        <a:rPr kumimoji="0" lang="fr-FR" altLang="en-US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5FA9"/>
                          </a:solidFill>
                          <a:effectLst/>
                          <a:latin typeface="Arial" panose="020B0604020202020204" pitchFamily="34" charset="0"/>
                          <a:ea typeface="Arial Unicode MS" pitchFamily="34" charset="-128"/>
                        </a:rPr>
                        <a:pPr marL="0" marR="0" lvl="0" indent="0" algn="r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</a:pPr>
                        <a:t>‹#›</a:t>
                      </a:fld>
                      <a:endParaRPr kumimoji="0" lang="fr-FR" altLang="en-US" sz="1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5FA9"/>
                        </a:solidFill>
                        <a:effectLst/>
                        <a:latin typeface="Arial" panose="020B0604020202020204" pitchFamily="34" charset="0"/>
                        <a:ea typeface="Arial Unicode MS" pitchFamily="34" charset="-128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6798226"/>
                  </a:ext>
                </a:extLst>
              </a:tr>
            </a:tbl>
          </a:graphicData>
        </a:graphic>
      </p:graphicFrame>
      <p:sp>
        <p:nvSpPr>
          <p:cNvPr id="11" name="Rectangle 22">
            <a:extLst/>
          </p:cNvPr>
          <p:cNvSpPr>
            <a:spLocks noChangeArrowheads="1"/>
          </p:cNvSpPr>
          <p:nvPr userDrawn="1"/>
        </p:nvSpPr>
        <p:spPr bwMode="auto">
          <a:xfrm>
            <a:off x="0" y="2693988"/>
            <a:ext cx="9144000" cy="2808287"/>
          </a:xfrm>
          <a:prstGeom prst="rect">
            <a:avLst/>
          </a:prstGeom>
          <a:solidFill>
            <a:srgbClr val="64B4E6"/>
          </a:solidFill>
          <a:ln>
            <a:noFill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6491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2" name="TextBox 19">
            <a:extLst/>
          </p:cNvPr>
          <p:cNvSpPr txBox="1">
            <a:spLocks noChangeArrowheads="1"/>
          </p:cNvSpPr>
          <p:nvPr userDrawn="1"/>
        </p:nvSpPr>
        <p:spPr bwMode="auto">
          <a:xfrm>
            <a:off x="720725" y="3048000"/>
            <a:ext cx="1619250" cy="369888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3" name="Oval 28">
            <a:extLst/>
          </p:cNvPr>
          <p:cNvSpPr>
            <a:spLocks noChangeArrowheads="1"/>
          </p:cNvSpPr>
          <p:nvPr userDrawn="1"/>
        </p:nvSpPr>
        <p:spPr bwMode="auto">
          <a:xfrm>
            <a:off x="2382838" y="4270375"/>
            <a:ext cx="1030287" cy="1030288"/>
          </a:xfrm>
          <a:prstGeom prst="ellipse">
            <a:avLst/>
          </a:prstGeom>
          <a:noFill/>
          <a:ln w="63500" algn="ctr">
            <a:solidFill>
              <a:srgbClr val="006491"/>
            </a:solidFill>
            <a:round/>
            <a:headEnd/>
            <a:tailEnd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4" name="Oval 30">
            <a:extLst/>
          </p:cNvPr>
          <p:cNvSpPr>
            <a:spLocks noChangeArrowheads="1"/>
          </p:cNvSpPr>
          <p:nvPr/>
        </p:nvSpPr>
        <p:spPr bwMode="auto">
          <a:xfrm>
            <a:off x="5730875" y="4270375"/>
            <a:ext cx="1030288" cy="1030288"/>
          </a:xfrm>
          <a:prstGeom prst="ellipse">
            <a:avLst/>
          </a:prstGeom>
          <a:noFill/>
          <a:ln w="63500" algn="ctr">
            <a:solidFill>
              <a:srgbClr val="006491"/>
            </a:solidFill>
            <a:round/>
            <a:headEnd/>
            <a:tailEnd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5" name="Down Arrow 32">
            <a:extLst/>
          </p:cNvPr>
          <p:cNvSpPr>
            <a:spLocks noChangeArrowheads="1"/>
          </p:cNvSpPr>
          <p:nvPr userDrawn="1"/>
        </p:nvSpPr>
        <p:spPr bwMode="auto">
          <a:xfrm rot="5400000">
            <a:off x="4383881" y="3999707"/>
            <a:ext cx="376237" cy="1568450"/>
          </a:xfrm>
          <a:prstGeom prst="downArrow">
            <a:avLst>
              <a:gd name="adj1" fmla="val 50000"/>
              <a:gd name="adj2" fmla="val 95631"/>
            </a:avLst>
          </a:prstGeom>
          <a:solidFill>
            <a:schemeClr val="bg1"/>
          </a:solidFill>
          <a:ln>
            <a:noFill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6" name="Down Arrow 31">
            <a:extLst/>
          </p:cNvPr>
          <p:cNvSpPr>
            <a:spLocks noChangeArrowheads="1"/>
          </p:cNvSpPr>
          <p:nvPr userDrawn="1"/>
        </p:nvSpPr>
        <p:spPr bwMode="auto">
          <a:xfrm rot="13800000">
            <a:off x="3690144" y="3755231"/>
            <a:ext cx="382588" cy="733425"/>
          </a:xfrm>
          <a:prstGeom prst="downArrow">
            <a:avLst>
              <a:gd name="adj1" fmla="val 50000"/>
              <a:gd name="adj2" fmla="val 88129"/>
            </a:avLst>
          </a:prstGeom>
          <a:solidFill>
            <a:schemeClr val="bg1"/>
          </a:solidFill>
          <a:ln>
            <a:noFill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7" name="Down Arrow 31">
            <a:extLst/>
          </p:cNvPr>
          <p:cNvSpPr>
            <a:spLocks noChangeArrowheads="1"/>
          </p:cNvSpPr>
          <p:nvPr userDrawn="1"/>
        </p:nvSpPr>
        <p:spPr bwMode="auto">
          <a:xfrm rot="18600000">
            <a:off x="5130800" y="3789363"/>
            <a:ext cx="384175" cy="733425"/>
          </a:xfrm>
          <a:prstGeom prst="downArrow">
            <a:avLst>
              <a:gd name="adj1" fmla="val 50000"/>
              <a:gd name="adj2" fmla="val 87765"/>
            </a:avLst>
          </a:prstGeom>
          <a:solidFill>
            <a:schemeClr val="bg1"/>
          </a:solidFill>
          <a:ln>
            <a:noFill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8" name="Oval 23">
            <a:extLst/>
          </p:cNvPr>
          <p:cNvSpPr>
            <a:spLocks noChangeArrowheads="1"/>
          </p:cNvSpPr>
          <p:nvPr userDrawn="1"/>
        </p:nvSpPr>
        <p:spPr bwMode="auto">
          <a:xfrm>
            <a:off x="4057650" y="2905125"/>
            <a:ext cx="1028700" cy="1028700"/>
          </a:xfrm>
          <a:prstGeom prst="ellipse">
            <a:avLst/>
          </a:prstGeom>
          <a:noFill/>
          <a:ln w="63500" algn="ctr">
            <a:solidFill>
              <a:srgbClr val="006491"/>
            </a:solidFill>
            <a:round/>
            <a:headEnd/>
            <a:tailEnd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9" name="Rectángulo 20">
            <a:extLst/>
          </p:cNvPr>
          <p:cNvSpPr>
            <a:spLocks noChangeArrowheads="1"/>
          </p:cNvSpPr>
          <p:nvPr userDrawn="1"/>
        </p:nvSpPr>
        <p:spPr bwMode="auto">
          <a:xfrm>
            <a:off x="468313" y="6515100"/>
            <a:ext cx="1404937" cy="298450"/>
          </a:xfrm>
          <a:prstGeom prst="rect">
            <a:avLst/>
          </a:prstGeom>
          <a:noFill/>
          <a:ln>
            <a:noFill/>
          </a:ln>
          <a:extLst/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_tradnl" sz="2000" b="0" i="0" u="none" strike="noStrike" kern="1200" cap="none" spc="0" normalizeH="0" baseline="30000" noProof="0">
                <a:ln>
                  <a:noFill/>
                </a:ln>
                <a:solidFill>
                  <a:srgbClr val="00567A"/>
                </a:solidFill>
                <a:effectLst/>
                <a:uLnTx/>
                <a:uFillTx/>
                <a:latin typeface="MyriadPro-Regular" charset="0"/>
              </a:rPr>
              <a:t>een.ec.europa.eu</a:t>
            </a:r>
          </a:p>
        </p:txBody>
      </p:sp>
      <p:sp>
        <p:nvSpPr>
          <p:cNvPr id="20" name="Rectángulo 14">
            <a:extLst/>
          </p:cNvPr>
          <p:cNvSpPr/>
          <p:nvPr userDrawn="1"/>
        </p:nvSpPr>
        <p:spPr bwMode="auto">
          <a:xfrm>
            <a:off x="3348038" y="6021388"/>
            <a:ext cx="2808287" cy="647700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es-ES_tradnl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21" name="Rectángulo 22">
            <a:extLst/>
          </p:cNvPr>
          <p:cNvSpPr>
            <a:spLocks noChangeArrowheads="1"/>
          </p:cNvSpPr>
          <p:nvPr userDrawn="1"/>
        </p:nvSpPr>
        <p:spPr bwMode="auto">
          <a:xfrm>
            <a:off x="3348038" y="6248400"/>
            <a:ext cx="2808287" cy="276225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yriad Pro Light"/>
                <a:ea typeface="Arial Unicode MS" pitchFamily="34" charset="-128"/>
              </a:rPr>
              <a:t>PLACE PARTNER’S LOGO HERE</a:t>
            </a:r>
            <a:endParaRPr kumimoji="0" lang="fr-FR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yriad Pro Light"/>
              <a:ea typeface="Arial Unicode MS" pitchFamily="34" charset="-128"/>
            </a:endParaRPr>
          </a:p>
        </p:txBody>
      </p:sp>
      <p:sp>
        <p:nvSpPr>
          <p:cNvPr id="30" name="Text Placeholder 29"/>
          <p:cNvSpPr>
            <a:spLocks noGrp="1"/>
          </p:cNvSpPr>
          <p:nvPr>
            <p:ph type="body" sz="quarter" idx="10"/>
          </p:nvPr>
        </p:nvSpPr>
        <p:spPr>
          <a:xfrm>
            <a:off x="629772" y="4316908"/>
            <a:ext cx="1655762" cy="1112838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800" b="0" i="0" baseline="0">
                <a:solidFill>
                  <a:schemeClr val="bg1"/>
                </a:solidFill>
                <a:latin typeface="Myriad Pro" charset="0"/>
              </a:defRPr>
            </a:lvl1pPr>
            <a:lvl2pPr marL="457200" indent="0">
              <a:buNone/>
              <a:defRPr sz="1800" b="1">
                <a:solidFill>
                  <a:schemeClr val="bg1"/>
                </a:solidFill>
              </a:defRPr>
            </a:lvl2pPr>
            <a:lvl3pPr marL="914400" indent="0">
              <a:buNone/>
              <a:defRPr sz="1800" b="1">
                <a:solidFill>
                  <a:schemeClr val="bg1"/>
                </a:solidFill>
              </a:defRPr>
            </a:lvl3pPr>
            <a:lvl4pPr marL="1371600" indent="0">
              <a:buNone/>
              <a:defRPr sz="1800" b="1">
                <a:solidFill>
                  <a:schemeClr val="bg1"/>
                </a:solidFill>
              </a:defRPr>
            </a:lvl4pPr>
            <a:lvl5pPr marL="1828800" indent="0">
              <a:buNone/>
              <a:defRPr sz="1800" b="1"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</a:t>
            </a:r>
          </a:p>
        </p:txBody>
      </p:sp>
      <p:sp>
        <p:nvSpPr>
          <p:cNvPr id="32" name="Text Placeholder 31"/>
          <p:cNvSpPr>
            <a:spLocks noGrp="1"/>
          </p:cNvSpPr>
          <p:nvPr>
            <p:ph type="body" sz="quarter" idx="11"/>
          </p:nvPr>
        </p:nvSpPr>
        <p:spPr>
          <a:xfrm>
            <a:off x="6890683" y="4293096"/>
            <a:ext cx="1690688" cy="11366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0" i="0" baseline="0">
                <a:solidFill>
                  <a:schemeClr val="bg1"/>
                </a:solidFill>
                <a:latin typeface="Myriad Pro" charset="0"/>
              </a:defRPr>
            </a:lvl1pPr>
            <a:lvl2pPr marL="457200" indent="0">
              <a:buNone/>
              <a:defRPr sz="1800" b="1">
                <a:solidFill>
                  <a:schemeClr val="bg1"/>
                </a:solidFill>
              </a:defRPr>
            </a:lvl2pPr>
            <a:lvl3pPr marL="914400" indent="0">
              <a:buNone/>
              <a:defRPr sz="1800" b="1">
                <a:solidFill>
                  <a:schemeClr val="bg1"/>
                </a:solidFill>
              </a:defRPr>
            </a:lvl3pPr>
            <a:lvl4pPr marL="1371600" indent="0">
              <a:buNone/>
              <a:defRPr sz="1800" b="1">
                <a:solidFill>
                  <a:schemeClr val="bg1"/>
                </a:solidFill>
              </a:defRPr>
            </a:lvl4pPr>
            <a:lvl5pPr marL="1828800" indent="0">
              <a:buNone/>
              <a:defRPr sz="1800" b="1"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3" name="Text Placeholder 31"/>
          <p:cNvSpPr>
            <a:spLocks noGrp="1"/>
          </p:cNvSpPr>
          <p:nvPr>
            <p:ph type="body" sz="quarter" idx="12"/>
          </p:nvPr>
        </p:nvSpPr>
        <p:spPr>
          <a:xfrm>
            <a:off x="5138527" y="2915959"/>
            <a:ext cx="3312368" cy="91019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0" i="0" baseline="0">
                <a:solidFill>
                  <a:schemeClr val="bg1"/>
                </a:solidFill>
                <a:latin typeface="Myriad Pro" charset="0"/>
              </a:defRPr>
            </a:lvl1pPr>
            <a:lvl2pPr marL="457200" indent="0">
              <a:buNone/>
              <a:defRPr sz="1800" b="1">
                <a:solidFill>
                  <a:schemeClr val="bg1"/>
                </a:solidFill>
              </a:defRPr>
            </a:lvl2pPr>
            <a:lvl3pPr marL="914400" indent="0">
              <a:buNone/>
              <a:defRPr sz="1800" b="1">
                <a:solidFill>
                  <a:schemeClr val="bg1"/>
                </a:solidFill>
              </a:defRPr>
            </a:lvl3pPr>
            <a:lvl4pPr marL="1371600" indent="0">
              <a:buNone/>
              <a:defRPr sz="1800" b="1">
                <a:solidFill>
                  <a:schemeClr val="bg1"/>
                </a:solidFill>
              </a:defRPr>
            </a:lvl4pPr>
            <a:lvl5pPr marL="1828800" indent="0">
              <a:buNone/>
              <a:defRPr sz="1800" b="1"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5" name="Picture Placeholder 34"/>
          <p:cNvSpPr>
            <a:spLocks noGrp="1"/>
          </p:cNvSpPr>
          <p:nvPr>
            <p:ph type="pic" sz="quarter" idx="13"/>
          </p:nvPr>
        </p:nvSpPr>
        <p:spPr>
          <a:xfrm>
            <a:off x="5883826" y="4443413"/>
            <a:ext cx="722376" cy="72072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000" b="1">
                <a:solidFill>
                  <a:schemeClr val="bg1"/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6" name="Picture Placeholder 34"/>
          <p:cNvSpPr>
            <a:spLocks noGrp="1"/>
          </p:cNvSpPr>
          <p:nvPr>
            <p:ph type="pic" sz="quarter" idx="14"/>
          </p:nvPr>
        </p:nvSpPr>
        <p:spPr>
          <a:xfrm>
            <a:off x="4210811" y="3059343"/>
            <a:ext cx="722376" cy="72072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000" b="1">
                <a:solidFill>
                  <a:schemeClr val="bg1"/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7" name="Picture Placeholder 34"/>
          <p:cNvSpPr>
            <a:spLocks noGrp="1"/>
          </p:cNvSpPr>
          <p:nvPr>
            <p:ph type="pic" sz="quarter" idx="15"/>
          </p:nvPr>
        </p:nvSpPr>
        <p:spPr>
          <a:xfrm>
            <a:off x="2549960" y="4423569"/>
            <a:ext cx="722376" cy="72072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000" b="1">
                <a:solidFill>
                  <a:schemeClr val="bg1"/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6" name="Title 37"/>
          <p:cNvSpPr>
            <a:spLocks noGrp="1"/>
          </p:cNvSpPr>
          <p:nvPr>
            <p:ph type="title"/>
          </p:nvPr>
        </p:nvSpPr>
        <p:spPr>
          <a:xfrm>
            <a:off x="720725" y="1773936"/>
            <a:ext cx="7772400" cy="552450"/>
          </a:xfrm>
          <a:prstGeom prst="rect">
            <a:avLst/>
          </a:prstGeom>
        </p:spPr>
        <p:txBody>
          <a:bodyPr/>
          <a:lstStyle>
            <a:lvl1pPr>
              <a:defRPr b="0" baseline="0">
                <a:solidFill>
                  <a:srgbClr val="006491"/>
                </a:solidFill>
                <a:latin typeface="Blogger Sans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477729881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 baseline="0">
                <a:latin typeface="Myriad Pro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 baseline="0">
                <a:latin typeface="Myriad Pro Light" charset="0"/>
              </a:defRPr>
            </a:lvl1pPr>
            <a:lvl2pPr>
              <a:defRPr sz="2800" baseline="0">
                <a:latin typeface="Myriad Pro Light" charset="0"/>
              </a:defRPr>
            </a:lvl2pPr>
            <a:lvl3pPr>
              <a:defRPr sz="2400" baseline="0">
                <a:latin typeface="Myriad Pro Light" charset="0"/>
              </a:defRPr>
            </a:lvl3pPr>
            <a:lvl4pPr>
              <a:defRPr sz="2000" baseline="0">
                <a:latin typeface="Myriad Pro Light" charset="0"/>
              </a:defRPr>
            </a:lvl4pPr>
            <a:lvl5pPr>
              <a:defRPr sz="2000" baseline="0">
                <a:latin typeface="Myriad Pro Light" charset="0"/>
              </a:defRPr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aseline="0">
                <a:latin typeface="Myriad Pro" charset="0"/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62253684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0" i="0" baseline="0">
                <a:latin typeface="Blogger Sans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aseline="0">
                <a:latin typeface="Myriad Pro Light" charset="0"/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3663421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1514475"/>
            <a:ext cx="7772400" cy="552450"/>
          </a:xfrm>
          <a:prstGeom prst="rect">
            <a:avLst/>
          </a:prstGeom>
        </p:spPr>
        <p:txBody>
          <a:bodyPr/>
          <a:lstStyle>
            <a:lvl1pPr>
              <a:defRPr b="0" i="0" baseline="0">
                <a:latin typeface="Blogger Sans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2514600"/>
            <a:ext cx="7772400" cy="3429000"/>
          </a:xfrm>
          <a:prstGeom prst="rect">
            <a:avLst/>
          </a:prstGeom>
        </p:spPr>
        <p:txBody>
          <a:bodyPr vert="eaVert"/>
          <a:lstStyle>
            <a:lvl1pPr>
              <a:defRPr baseline="0">
                <a:latin typeface="Myriad Pro Light" charset="0"/>
              </a:defRPr>
            </a:lvl1pPr>
            <a:lvl2pPr>
              <a:defRPr baseline="0">
                <a:latin typeface="Myriad Pro Light" charset="0"/>
              </a:defRPr>
            </a:lvl2pPr>
            <a:lvl3pPr>
              <a:defRPr baseline="0">
                <a:latin typeface="Myriad Pro Light" charset="0"/>
              </a:defRPr>
            </a:lvl3pPr>
            <a:lvl4pPr>
              <a:defRPr baseline="0">
                <a:latin typeface="Myriad Pro Light" charset="0"/>
              </a:defRPr>
            </a:lvl4pPr>
            <a:lvl5pPr>
              <a:defRPr baseline="0">
                <a:latin typeface="Myriad Pro Light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1184355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1219200"/>
            <a:ext cx="1943100" cy="4724400"/>
          </a:xfrm>
          <a:prstGeom prst="rect">
            <a:avLst/>
          </a:prstGeom>
        </p:spPr>
        <p:txBody>
          <a:bodyPr vert="eaVert"/>
          <a:lstStyle>
            <a:lvl1pPr>
              <a:defRPr b="0" i="0" baseline="0">
                <a:latin typeface="Blogger Sans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1219200"/>
            <a:ext cx="5676900" cy="4724400"/>
          </a:xfrm>
          <a:prstGeom prst="rect">
            <a:avLst/>
          </a:prstGeom>
        </p:spPr>
        <p:txBody>
          <a:bodyPr vert="eaVert"/>
          <a:lstStyle>
            <a:lvl1pPr>
              <a:defRPr baseline="0">
                <a:latin typeface="Myriad Pro Light" charset="0"/>
              </a:defRPr>
            </a:lvl1pPr>
            <a:lvl2pPr>
              <a:defRPr baseline="0">
                <a:latin typeface="Myriad Pro Light" charset="0"/>
              </a:defRPr>
            </a:lvl2pPr>
            <a:lvl3pPr>
              <a:defRPr baseline="0">
                <a:latin typeface="Myriad Pro Light" charset="0"/>
              </a:defRPr>
            </a:lvl3pPr>
            <a:lvl4pPr>
              <a:defRPr baseline="0">
                <a:latin typeface="Myriad Pro Light" charset="0"/>
              </a:defRPr>
            </a:lvl4pPr>
            <a:lvl5pPr>
              <a:defRPr baseline="0">
                <a:latin typeface="Myriad Pro Light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60204673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1219200"/>
            <a:ext cx="7772400" cy="1143000"/>
          </a:xfrm>
          <a:prstGeom prst="rect">
            <a:avLst/>
          </a:prstGeom>
        </p:spPr>
        <p:txBody>
          <a:bodyPr/>
          <a:lstStyle>
            <a:lvl1pPr>
              <a:defRPr b="0" i="0" baseline="0">
                <a:latin typeface="Blogger Sans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2514600"/>
            <a:ext cx="3810000" cy="3429000"/>
          </a:xfrm>
          <a:prstGeom prst="rect">
            <a:avLst/>
          </a:prstGeom>
        </p:spPr>
        <p:txBody>
          <a:bodyPr/>
          <a:lstStyle>
            <a:lvl1pPr>
              <a:defRPr baseline="0">
                <a:latin typeface="Myriad Pro Light" charset="0"/>
              </a:defRPr>
            </a:lvl1pPr>
            <a:lvl2pPr>
              <a:defRPr baseline="0">
                <a:latin typeface="Myriad Pro Light" charset="0"/>
              </a:defRPr>
            </a:lvl2pPr>
            <a:lvl3pPr>
              <a:defRPr baseline="0">
                <a:latin typeface="Myriad Pro Light" charset="0"/>
              </a:defRPr>
            </a:lvl3pPr>
            <a:lvl4pPr>
              <a:defRPr baseline="0">
                <a:latin typeface="Myriad Pro Light" charset="0"/>
              </a:defRPr>
            </a:lvl4pPr>
            <a:lvl5pPr>
              <a:defRPr baseline="0">
                <a:latin typeface="Myriad Pro Light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2514600"/>
            <a:ext cx="3810000" cy="3429000"/>
          </a:xfrm>
          <a:prstGeom prst="rect">
            <a:avLst/>
          </a:prstGeom>
        </p:spPr>
        <p:txBody>
          <a:bodyPr/>
          <a:lstStyle>
            <a:lvl1pPr>
              <a:defRPr baseline="0">
                <a:latin typeface="Myriad Pro Light" charset="0"/>
              </a:defRPr>
            </a:lvl1pPr>
            <a:lvl2pPr>
              <a:defRPr baseline="0">
                <a:latin typeface="Myriad Pro Light" charset="0"/>
              </a:defRPr>
            </a:lvl2pPr>
            <a:lvl3pPr>
              <a:defRPr baseline="0">
                <a:latin typeface="Myriad Pro Light" charset="0"/>
              </a:defRPr>
            </a:lvl3pPr>
            <a:lvl4pPr>
              <a:defRPr baseline="0">
                <a:latin typeface="Myriad Pro Light" charset="0"/>
              </a:defRPr>
            </a:lvl4pPr>
            <a:lvl5pPr>
              <a:defRPr baseline="0">
                <a:latin typeface="Myriad Pro Light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538840192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2" y="2130426"/>
            <a:ext cx="7772400" cy="1470026"/>
          </a:xfrm>
          <a:prstGeom prst="rect">
            <a:avLst/>
          </a:prstGeom>
        </p:spPr>
        <p:txBody>
          <a:bodyPr/>
          <a:lstStyle>
            <a:lvl1pPr>
              <a:defRPr b="0" i="0" baseline="0">
                <a:latin typeface="Blogger Sans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aseline="0">
                <a:latin typeface="Myriad Pro" charset="0"/>
              </a:defRPr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05573124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2" y="1514501"/>
            <a:ext cx="7772400" cy="552451"/>
          </a:xfrm>
          <a:prstGeom prst="rect">
            <a:avLst/>
          </a:prstGeom>
        </p:spPr>
        <p:txBody>
          <a:bodyPr/>
          <a:lstStyle>
            <a:lvl1pPr>
              <a:defRPr b="0" i="0" baseline="0">
                <a:latin typeface="Blogger Sans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5802" y="2514607"/>
            <a:ext cx="7772400" cy="3429001"/>
          </a:xfrm>
          <a:prstGeom prst="rect">
            <a:avLst/>
          </a:prstGeom>
        </p:spPr>
        <p:txBody>
          <a:bodyPr/>
          <a:lstStyle>
            <a:lvl1pPr>
              <a:defRPr baseline="0">
                <a:latin typeface="Myriad Pro Light" charset="0"/>
              </a:defRPr>
            </a:lvl1pPr>
            <a:lvl2pPr>
              <a:defRPr baseline="0">
                <a:latin typeface="Myriad Pro Light" charset="0"/>
              </a:defRPr>
            </a:lvl2pPr>
            <a:lvl3pPr>
              <a:defRPr baseline="0">
                <a:latin typeface="Myriad Pro Light" charset="0"/>
              </a:defRPr>
            </a:lvl3pPr>
            <a:lvl4pPr>
              <a:defRPr baseline="0">
                <a:latin typeface="Myriad Pro Light" charset="0"/>
              </a:defRPr>
            </a:lvl4pPr>
            <a:lvl5pPr>
              <a:defRPr baseline="0">
                <a:latin typeface="Myriad Pro Light" charset="0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272063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Nagłówek sekcj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CEDA38-C91B-485A-950F-ED6993AE0AB4}" type="datetimeFigureOut">
              <a:rPr lang="pl-PL" smtClean="0"/>
              <a:t>21.07.2026</a:t>
            </a:fld>
            <a:endParaRPr lang="pl-PL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A2CA99-3456-4FD4-90D5-44177CDB48EB}" type="slidenum">
              <a:rPr lang="pl-PL" smtClean="0"/>
              <a:t>‹#›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325777542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28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0" i="0" cap="all" baseline="0">
                <a:latin typeface="Blogger Sans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 baseline="0">
                <a:latin typeface="Myriad Pro Light" charset="0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7133171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2" y="1514501"/>
            <a:ext cx="7772400" cy="552451"/>
          </a:xfrm>
          <a:prstGeom prst="rect">
            <a:avLst/>
          </a:prstGeom>
        </p:spPr>
        <p:txBody>
          <a:bodyPr/>
          <a:lstStyle>
            <a:lvl1pPr>
              <a:defRPr b="0" i="0" baseline="0">
                <a:latin typeface="Blogger Sans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1" y="2514607"/>
            <a:ext cx="3810000" cy="3429001"/>
          </a:xfrm>
          <a:prstGeom prst="rect">
            <a:avLst/>
          </a:prstGeom>
        </p:spPr>
        <p:txBody>
          <a:bodyPr/>
          <a:lstStyle>
            <a:lvl1pPr>
              <a:defRPr sz="2800" baseline="0">
                <a:latin typeface="Myriad Pro Light" charset="0"/>
              </a:defRPr>
            </a:lvl1pPr>
            <a:lvl2pPr>
              <a:defRPr sz="2400" baseline="0">
                <a:latin typeface="Myriad Pro Light" charset="0"/>
              </a:defRPr>
            </a:lvl2pPr>
            <a:lvl3pPr>
              <a:defRPr sz="2000" baseline="0">
                <a:latin typeface="Myriad Pro Light" charset="0"/>
              </a:defRPr>
            </a:lvl3pPr>
            <a:lvl4pPr>
              <a:defRPr sz="1800" baseline="0">
                <a:latin typeface="Myriad Pro Light" charset="0"/>
              </a:defRPr>
            </a:lvl4pPr>
            <a:lvl5pPr>
              <a:defRPr sz="1800" baseline="0">
                <a:latin typeface="Myriad Pro Light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2514607"/>
            <a:ext cx="3810000" cy="3429001"/>
          </a:xfrm>
          <a:prstGeom prst="rect">
            <a:avLst/>
          </a:prstGeom>
        </p:spPr>
        <p:txBody>
          <a:bodyPr/>
          <a:lstStyle>
            <a:lvl1pPr>
              <a:defRPr sz="2800" baseline="0">
                <a:latin typeface="Myriad Pro Light" charset="0"/>
              </a:defRPr>
            </a:lvl1pPr>
            <a:lvl2pPr>
              <a:defRPr sz="2400" baseline="0">
                <a:latin typeface="Myriad Pro Light" charset="0"/>
              </a:defRPr>
            </a:lvl2pPr>
            <a:lvl3pPr>
              <a:defRPr sz="2000" baseline="0">
                <a:latin typeface="Myriad Pro Light" charset="0"/>
              </a:defRPr>
            </a:lvl3pPr>
            <a:lvl4pPr>
              <a:defRPr sz="1800" baseline="0">
                <a:latin typeface="Myriad Pro Light" charset="0"/>
              </a:defRPr>
            </a:lvl4pPr>
            <a:lvl5pPr>
              <a:defRPr sz="1800" baseline="0">
                <a:latin typeface="Myriad Pro Light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031772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4640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 b="0" i="0" baseline="0">
                <a:solidFill>
                  <a:schemeClr val="bg1"/>
                </a:solidFill>
                <a:latin typeface="Blogger Sans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39"/>
            <a:ext cx="4040188" cy="639763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0" i="0" baseline="0">
                <a:latin typeface="Myriad Pro Light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8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 baseline="0">
                <a:latin typeface="Myriad Pro Light" charset="0"/>
              </a:defRPr>
            </a:lvl1pPr>
            <a:lvl2pPr>
              <a:defRPr sz="2000" baseline="0">
                <a:latin typeface="Myriad Pro Light" charset="0"/>
              </a:defRPr>
            </a:lvl2pPr>
            <a:lvl3pPr>
              <a:defRPr sz="1800" baseline="0">
                <a:latin typeface="Myriad Pro Light" charset="0"/>
              </a:defRPr>
            </a:lvl3pPr>
            <a:lvl4pPr>
              <a:defRPr sz="1600" baseline="0">
                <a:latin typeface="Myriad Pro Light" charset="0"/>
              </a:defRPr>
            </a:lvl4pPr>
            <a:lvl5pPr>
              <a:defRPr sz="1600" baseline="0">
                <a:latin typeface="Myriad Pro Light" charset="0"/>
              </a:defRPr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8" y="1535139"/>
            <a:ext cx="4041775" cy="639763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0" i="0" baseline="0">
                <a:latin typeface="Myriad Pro Light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8" y="2174878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 baseline="0">
                <a:latin typeface="Myriad Pro Light" charset="0"/>
              </a:defRPr>
            </a:lvl1pPr>
            <a:lvl2pPr>
              <a:defRPr sz="2000" baseline="0">
                <a:latin typeface="Myriad Pro Light" charset="0"/>
              </a:defRPr>
            </a:lvl2pPr>
            <a:lvl3pPr>
              <a:defRPr sz="1800" baseline="0">
                <a:latin typeface="Myriad Pro Light" charset="0"/>
              </a:defRPr>
            </a:lvl3pPr>
            <a:lvl4pPr>
              <a:defRPr sz="1600" baseline="0">
                <a:latin typeface="Myriad Pro Light" charset="0"/>
              </a:defRPr>
            </a:lvl4pPr>
            <a:lvl5pPr>
              <a:defRPr sz="1600" baseline="0">
                <a:latin typeface="Myriad Pro Light" charset="0"/>
              </a:defRPr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0334872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2" y="1514501"/>
            <a:ext cx="7772400" cy="552451"/>
          </a:xfrm>
          <a:prstGeom prst="rect">
            <a:avLst/>
          </a:prstGeom>
        </p:spPr>
        <p:txBody>
          <a:bodyPr/>
          <a:lstStyle>
            <a:lvl1pPr>
              <a:defRPr b="0" i="0" baseline="0">
                <a:latin typeface="Blogger Sans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4326224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80495725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-Step-Visual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n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tangle 22"/>
          <p:cNvSpPr>
            <a:spLocks noChangeArrowheads="1"/>
          </p:cNvSpPr>
          <p:nvPr userDrawn="1"/>
        </p:nvSpPr>
        <p:spPr bwMode="auto">
          <a:xfrm>
            <a:off x="0" y="2693988"/>
            <a:ext cx="9144000" cy="2808287"/>
          </a:xfrm>
          <a:prstGeom prst="rect">
            <a:avLst/>
          </a:prstGeom>
          <a:solidFill>
            <a:srgbClr val="64B4E6"/>
          </a:solidFill>
          <a:ln>
            <a:noFill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smtClean="0">
              <a:ln>
                <a:noFill/>
              </a:ln>
              <a:solidFill>
                <a:srgbClr val="006491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1" name="TextBox 25"/>
          <p:cNvSpPr txBox="1">
            <a:spLocks noChangeArrowheads="1"/>
          </p:cNvSpPr>
          <p:nvPr userDrawn="1"/>
        </p:nvSpPr>
        <p:spPr bwMode="auto">
          <a:xfrm>
            <a:off x="720725" y="3048000"/>
            <a:ext cx="1619250" cy="369888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2" name="Oval 28"/>
          <p:cNvSpPr>
            <a:spLocks noChangeArrowheads="1"/>
          </p:cNvSpPr>
          <p:nvPr userDrawn="1"/>
        </p:nvSpPr>
        <p:spPr bwMode="auto">
          <a:xfrm>
            <a:off x="2443163" y="3048000"/>
            <a:ext cx="1030287" cy="1028700"/>
          </a:xfrm>
          <a:prstGeom prst="ellipse">
            <a:avLst/>
          </a:prstGeom>
          <a:noFill/>
          <a:ln w="63500" algn="ctr">
            <a:solidFill>
              <a:srgbClr val="006491"/>
            </a:solidFill>
            <a:round/>
            <a:headEnd/>
            <a:tailEnd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3" name="Down Arrow 32"/>
          <p:cNvSpPr>
            <a:spLocks noChangeArrowheads="1"/>
          </p:cNvSpPr>
          <p:nvPr userDrawn="1"/>
        </p:nvSpPr>
        <p:spPr bwMode="auto">
          <a:xfrm rot="16200000">
            <a:off x="4384675" y="2744788"/>
            <a:ext cx="374650" cy="1568450"/>
          </a:xfrm>
          <a:prstGeom prst="downArrow">
            <a:avLst>
              <a:gd name="adj1" fmla="val 50000"/>
              <a:gd name="adj2" fmla="val 96036"/>
            </a:avLst>
          </a:prstGeom>
          <a:solidFill>
            <a:schemeClr val="bg1"/>
          </a:solidFill>
          <a:ln>
            <a:noFill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4" name="Down Arrow 31"/>
          <p:cNvSpPr>
            <a:spLocks noChangeArrowheads="1"/>
          </p:cNvSpPr>
          <p:nvPr userDrawn="1"/>
        </p:nvSpPr>
        <p:spPr bwMode="auto">
          <a:xfrm rot="3000000">
            <a:off x="5200650" y="3830638"/>
            <a:ext cx="382588" cy="735012"/>
          </a:xfrm>
          <a:prstGeom prst="downArrow">
            <a:avLst>
              <a:gd name="adj1" fmla="val 50000"/>
              <a:gd name="adj2" fmla="val 88320"/>
            </a:avLst>
          </a:prstGeom>
          <a:solidFill>
            <a:schemeClr val="bg1"/>
          </a:solidFill>
          <a:ln>
            <a:noFill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5" name="Down Arrow 31"/>
          <p:cNvSpPr>
            <a:spLocks noChangeArrowheads="1"/>
          </p:cNvSpPr>
          <p:nvPr userDrawn="1"/>
        </p:nvSpPr>
        <p:spPr bwMode="auto">
          <a:xfrm rot="7800000">
            <a:off x="3560763" y="3830637"/>
            <a:ext cx="382588" cy="735013"/>
          </a:xfrm>
          <a:prstGeom prst="downArrow">
            <a:avLst>
              <a:gd name="adj1" fmla="val 50000"/>
              <a:gd name="adj2" fmla="val 88320"/>
            </a:avLst>
          </a:prstGeom>
          <a:solidFill>
            <a:schemeClr val="bg1"/>
          </a:solidFill>
          <a:ln>
            <a:noFill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6" name="Oval 23"/>
          <p:cNvSpPr>
            <a:spLocks noChangeArrowheads="1"/>
          </p:cNvSpPr>
          <p:nvPr/>
        </p:nvSpPr>
        <p:spPr bwMode="auto">
          <a:xfrm>
            <a:off x="4057650" y="4260850"/>
            <a:ext cx="1028700" cy="1028700"/>
          </a:xfrm>
          <a:prstGeom prst="ellipse">
            <a:avLst/>
          </a:prstGeom>
          <a:noFill/>
          <a:ln w="63500" algn="ctr">
            <a:solidFill>
              <a:srgbClr val="006491"/>
            </a:solidFill>
            <a:round/>
            <a:headEnd/>
            <a:tailEnd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7" name="Oval 30"/>
          <p:cNvSpPr>
            <a:spLocks noChangeArrowheads="1"/>
          </p:cNvSpPr>
          <p:nvPr userDrawn="1"/>
        </p:nvSpPr>
        <p:spPr bwMode="auto">
          <a:xfrm>
            <a:off x="5670550" y="3048000"/>
            <a:ext cx="1030288" cy="1028700"/>
          </a:xfrm>
          <a:prstGeom prst="ellipse">
            <a:avLst/>
          </a:prstGeom>
          <a:noFill/>
          <a:ln w="63500" algn="ctr">
            <a:solidFill>
              <a:srgbClr val="006491"/>
            </a:solidFill>
            <a:round/>
            <a:headEnd/>
            <a:tailEnd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8" name="Rectángulo 17"/>
          <p:cNvSpPr>
            <a:spLocks noChangeArrowheads="1"/>
          </p:cNvSpPr>
          <p:nvPr userDrawn="1"/>
        </p:nvSpPr>
        <p:spPr bwMode="auto">
          <a:xfrm>
            <a:off x="468313" y="6515100"/>
            <a:ext cx="1511300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_tradnl" sz="2000" b="0" i="0" u="none" strike="noStrike" kern="1200" cap="none" spc="0" normalizeH="0" baseline="30000" noProof="0" smtClean="0">
                <a:ln>
                  <a:noFill/>
                </a:ln>
                <a:solidFill>
                  <a:srgbClr val="00567A"/>
                </a:solidFill>
                <a:effectLst/>
                <a:uLnTx/>
                <a:uFillTx/>
                <a:latin typeface="MyriadPro-Regular" charset="0"/>
                <a:ea typeface="Arial Unicode MS" charset="0"/>
              </a:rPr>
              <a:t>een.ec.europa.eu</a:t>
            </a:r>
          </a:p>
        </p:txBody>
      </p:sp>
      <p:sp>
        <p:nvSpPr>
          <p:cNvPr id="19" name="Rectángulo 13"/>
          <p:cNvSpPr/>
          <p:nvPr userDrawn="1"/>
        </p:nvSpPr>
        <p:spPr bwMode="auto">
          <a:xfrm>
            <a:off x="3348038" y="6021388"/>
            <a:ext cx="2808287" cy="647700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es-ES_tradnl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20" name="Rectángulo 21"/>
          <p:cNvSpPr>
            <a:spLocks noChangeArrowheads="1"/>
          </p:cNvSpPr>
          <p:nvPr userDrawn="1"/>
        </p:nvSpPr>
        <p:spPr bwMode="auto">
          <a:xfrm>
            <a:off x="3348038" y="6248400"/>
            <a:ext cx="2808287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yriad Pro Light"/>
                <a:ea typeface="Arial Unicode MS" pitchFamily="34" charset="-128"/>
              </a:rPr>
              <a:t>PLACE PARTNER’S LOGO HERE</a:t>
            </a:r>
            <a:endParaRPr kumimoji="0" lang="fr-FR" altLang="en-US" sz="12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yriad Pro Light"/>
              <a:ea typeface="Arial Unicode MS" pitchFamily="34" charset="-128"/>
            </a:endParaRPr>
          </a:p>
        </p:txBody>
      </p:sp>
      <p:sp>
        <p:nvSpPr>
          <p:cNvPr id="38" name="Title 37"/>
          <p:cNvSpPr>
            <a:spLocks noGrp="1"/>
          </p:cNvSpPr>
          <p:nvPr>
            <p:ph type="title"/>
          </p:nvPr>
        </p:nvSpPr>
        <p:spPr>
          <a:xfrm>
            <a:off x="720725" y="1773963"/>
            <a:ext cx="7772400" cy="552451"/>
          </a:xfrm>
          <a:prstGeom prst="rect">
            <a:avLst/>
          </a:prstGeom>
        </p:spPr>
        <p:txBody>
          <a:bodyPr/>
          <a:lstStyle>
            <a:lvl1pPr>
              <a:defRPr b="0" baseline="0">
                <a:solidFill>
                  <a:srgbClr val="006491"/>
                </a:solidFill>
                <a:latin typeface="Blogger Sans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7" name="Picture Placeholder 34"/>
          <p:cNvSpPr>
            <a:spLocks noGrp="1"/>
          </p:cNvSpPr>
          <p:nvPr>
            <p:ph type="pic" sz="quarter" idx="15"/>
          </p:nvPr>
        </p:nvSpPr>
        <p:spPr>
          <a:xfrm>
            <a:off x="2596853" y="3201995"/>
            <a:ext cx="722376" cy="72072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000" b="1">
                <a:solidFill>
                  <a:schemeClr val="bg1"/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5" name="Picture Placeholder 34"/>
          <p:cNvSpPr>
            <a:spLocks noGrp="1"/>
          </p:cNvSpPr>
          <p:nvPr>
            <p:ph type="pic" sz="quarter" idx="13"/>
          </p:nvPr>
        </p:nvSpPr>
        <p:spPr>
          <a:xfrm>
            <a:off x="4198220" y="4437064"/>
            <a:ext cx="722376" cy="72072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000" b="1">
                <a:solidFill>
                  <a:schemeClr val="bg1"/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6" name="Picture Placeholder 34"/>
          <p:cNvSpPr>
            <a:spLocks noGrp="1"/>
          </p:cNvSpPr>
          <p:nvPr>
            <p:ph type="pic" sz="quarter" idx="14"/>
          </p:nvPr>
        </p:nvSpPr>
        <p:spPr>
          <a:xfrm>
            <a:off x="5824322" y="3193744"/>
            <a:ext cx="722376" cy="72072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000" b="1">
                <a:solidFill>
                  <a:schemeClr val="bg1"/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2" name="Text Placeholder 31"/>
          <p:cNvSpPr>
            <a:spLocks noGrp="1"/>
          </p:cNvSpPr>
          <p:nvPr>
            <p:ph type="body" sz="quarter" idx="11"/>
          </p:nvPr>
        </p:nvSpPr>
        <p:spPr>
          <a:xfrm>
            <a:off x="6841752" y="3072518"/>
            <a:ext cx="1690688" cy="113665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0" i="0" baseline="0">
                <a:solidFill>
                  <a:schemeClr val="bg1"/>
                </a:solidFill>
                <a:latin typeface="Myriad Pro" charset="0"/>
              </a:defRPr>
            </a:lvl1pPr>
            <a:lvl2pPr marL="457200" indent="0">
              <a:buNone/>
              <a:defRPr sz="1800" b="1">
                <a:solidFill>
                  <a:schemeClr val="bg1"/>
                </a:solidFill>
              </a:defRPr>
            </a:lvl2pPr>
            <a:lvl3pPr marL="914400" indent="0">
              <a:buNone/>
              <a:defRPr sz="1800" b="1">
                <a:solidFill>
                  <a:schemeClr val="bg1"/>
                </a:solidFill>
              </a:defRPr>
            </a:lvl3pPr>
            <a:lvl4pPr marL="1371600" indent="0">
              <a:buNone/>
              <a:defRPr sz="1800" b="1">
                <a:solidFill>
                  <a:schemeClr val="bg1"/>
                </a:solidFill>
              </a:defRPr>
            </a:lvl4pPr>
            <a:lvl5pPr marL="1828800" indent="0">
              <a:buNone/>
              <a:defRPr sz="1800" b="1"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  <a:endParaRPr lang="en-US" dirty="0"/>
          </a:p>
        </p:txBody>
      </p:sp>
      <p:sp>
        <p:nvSpPr>
          <p:cNvPr id="33" name="Text Placeholder 31"/>
          <p:cNvSpPr>
            <a:spLocks noGrp="1"/>
          </p:cNvSpPr>
          <p:nvPr>
            <p:ph type="body" sz="quarter" idx="12"/>
          </p:nvPr>
        </p:nvSpPr>
        <p:spPr>
          <a:xfrm>
            <a:off x="5220072" y="4535026"/>
            <a:ext cx="3312368" cy="91019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0" i="0" baseline="0">
                <a:solidFill>
                  <a:schemeClr val="bg1"/>
                </a:solidFill>
                <a:latin typeface="Myriad Pro" charset="0"/>
              </a:defRPr>
            </a:lvl1pPr>
            <a:lvl2pPr marL="457200" indent="0">
              <a:buNone/>
              <a:defRPr sz="1800" b="1">
                <a:solidFill>
                  <a:schemeClr val="bg1"/>
                </a:solidFill>
              </a:defRPr>
            </a:lvl2pPr>
            <a:lvl3pPr marL="914400" indent="0">
              <a:buNone/>
              <a:defRPr sz="1800" b="1">
                <a:solidFill>
                  <a:schemeClr val="bg1"/>
                </a:solidFill>
              </a:defRPr>
            </a:lvl3pPr>
            <a:lvl4pPr marL="1371600" indent="0">
              <a:buNone/>
              <a:defRPr sz="1800" b="1">
                <a:solidFill>
                  <a:schemeClr val="bg1"/>
                </a:solidFill>
              </a:defRPr>
            </a:lvl4pPr>
            <a:lvl5pPr marL="1828800" indent="0">
              <a:buNone/>
              <a:defRPr sz="1800" b="1"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  <a:endParaRPr lang="en-US" dirty="0"/>
          </a:p>
        </p:txBody>
      </p:sp>
      <p:sp>
        <p:nvSpPr>
          <p:cNvPr id="30" name="Text Placeholder 29"/>
          <p:cNvSpPr>
            <a:spLocks noGrp="1"/>
          </p:cNvSpPr>
          <p:nvPr>
            <p:ph type="body" sz="quarter" idx="10"/>
          </p:nvPr>
        </p:nvSpPr>
        <p:spPr>
          <a:xfrm>
            <a:off x="710876" y="3072517"/>
            <a:ext cx="1655762" cy="1112839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800" b="0" i="0" baseline="0">
                <a:solidFill>
                  <a:schemeClr val="bg1"/>
                </a:solidFill>
                <a:latin typeface="Myriad Pro" charset="0"/>
              </a:defRPr>
            </a:lvl1pPr>
            <a:lvl2pPr marL="457200" indent="0">
              <a:buNone/>
              <a:defRPr sz="1800" b="1">
                <a:solidFill>
                  <a:schemeClr val="bg1"/>
                </a:solidFill>
              </a:defRPr>
            </a:lvl2pPr>
            <a:lvl3pPr marL="914400" indent="0">
              <a:buNone/>
              <a:defRPr sz="1800" b="1">
                <a:solidFill>
                  <a:schemeClr val="bg1"/>
                </a:solidFill>
              </a:defRPr>
            </a:lvl3pPr>
            <a:lvl4pPr marL="1371600" indent="0">
              <a:buNone/>
              <a:defRPr sz="1800" b="1">
                <a:solidFill>
                  <a:schemeClr val="bg1"/>
                </a:solidFill>
              </a:defRPr>
            </a:lvl4pPr>
            <a:lvl5pPr marL="1828800" indent="0">
              <a:buNone/>
              <a:defRPr sz="1800" b="1"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7542704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-Step-Visual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n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0" name="Group 21"/>
          <p:cNvGraphicFramePr>
            <a:graphicFrameLocks noGrp="1"/>
          </p:cNvGraphicFramePr>
          <p:nvPr/>
        </p:nvGraphicFramePr>
        <p:xfrm>
          <a:off x="2895600" y="381000"/>
          <a:ext cx="5562600" cy="263525"/>
        </p:xfrm>
        <a:graphic>
          <a:graphicData uri="http://schemas.openxmlformats.org/drawingml/2006/table">
            <a:tbl>
              <a:tblPr/>
              <a:tblGrid>
                <a:gridCol w="5562600">
                  <a:extLst>
                    <a:ext uri="{9D8B030D-6E8A-4147-A177-3AD203B41FA5}">
                      <a16:colId xmlns:a16="http://schemas.microsoft.com/office/drawing/2014/main" val="4181282729"/>
                    </a:ext>
                  </a:extLst>
                </a:gridCol>
              </a:tblGrid>
              <a:tr h="263525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rgbClr val="006491"/>
                        </a:buClr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 panose="020B0604020202020204" pitchFamily="34" charset="-128"/>
                        </a:defRPr>
                      </a:lvl1pPr>
                      <a:lvl2pPr marL="37931725" indent="-37474525">
                        <a:spcBef>
                          <a:spcPct val="20000"/>
                        </a:spcBef>
                        <a:buClr>
                          <a:srgbClr val="64B4E6"/>
                        </a:buClr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 panose="020B060402020202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rgbClr val="006491"/>
                        </a:buCl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 panose="020B060402020202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rgbClr val="64B4E6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 panose="020B060402020202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rgbClr val="006491"/>
                        </a:buClr>
                        <a:buFont typeface="Times" panose="02020603050405020304" pitchFamily="18" charset="0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 panose="020B060402020202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6491"/>
                        </a:buClr>
                        <a:buFont typeface="Times" panose="02020603050405020304" pitchFamily="18" charset="0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 panose="020B060402020202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6491"/>
                        </a:buClr>
                        <a:buFont typeface="Times" panose="02020603050405020304" pitchFamily="18" charset="0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 panose="020B060402020202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6491"/>
                        </a:buClr>
                        <a:buFont typeface="Times" panose="02020603050405020304" pitchFamily="18" charset="0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 panose="020B060402020202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6491"/>
                        </a:buClr>
                        <a:buFont typeface="Times" panose="02020603050405020304" pitchFamily="18" charset="0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 panose="020B0604020202020204" pitchFamily="34" charset="-128"/>
                        </a:defRPr>
                      </a:lvl9pPr>
                    </a:lstStyle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fr-FR" altLang="en-US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5FA9"/>
                          </a:solidFill>
                          <a:effectLst/>
                          <a:latin typeface="Arial" panose="020B0604020202020204" pitchFamily="34" charset="0"/>
                          <a:ea typeface="Arial Unicode MS" panose="020B0604020202020204" pitchFamily="34" charset="-128"/>
                        </a:rPr>
                        <a:t>Title of the presentation | Date |</a:t>
                      </a:r>
                      <a:fld id="{64C2E531-45E4-4C11-B7C4-C3A47061123A}" type="slidenum">
                        <a:rPr kumimoji="0" lang="fr-FR" altLang="en-US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5FA9"/>
                          </a:solidFill>
                          <a:effectLst/>
                          <a:latin typeface="Arial" panose="020B0604020202020204" pitchFamily="34" charset="0"/>
                          <a:ea typeface="Arial Unicode MS" panose="020B0604020202020204" pitchFamily="34" charset="-128"/>
                        </a:rPr>
                        <a:pPr marL="0" marR="0" lvl="0" indent="0" algn="r" defTabSz="914400" rtl="0" eaLnBrk="0" fontAlgn="base" latinLnBrk="0" hangingPunct="0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</a:pPr>
                        <a:t>‹#›</a:t>
                      </a:fld>
                      <a:endParaRPr kumimoji="0" lang="fr-FR" altLang="en-US" sz="1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5FA9"/>
                        </a:solidFill>
                        <a:effectLst/>
                        <a:latin typeface="Arial" panose="020B0604020202020204" pitchFamily="34" charset="0"/>
                        <a:ea typeface="Arial Unicode MS" panose="020B0604020202020204" pitchFamily="34" charset="-128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4885682"/>
                  </a:ext>
                </a:extLst>
              </a:tr>
            </a:tbl>
          </a:graphicData>
        </a:graphic>
      </p:graphicFrame>
      <p:sp>
        <p:nvSpPr>
          <p:cNvPr id="11" name="Rectangle 22"/>
          <p:cNvSpPr>
            <a:spLocks noChangeArrowheads="1"/>
          </p:cNvSpPr>
          <p:nvPr userDrawn="1"/>
        </p:nvSpPr>
        <p:spPr bwMode="auto">
          <a:xfrm>
            <a:off x="0" y="2693988"/>
            <a:ext cx="9144000" cy="2808287"/>
          </a:xfrm>
          <a:prstGeom prst="rect">
            <a:avLst/>
          </a:prstGeom>
          <a:solidFill>
            <a:srgbClr val="64B4E6"/>
          </a:solidFill>
          <a:ln>
            <a:noFill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smtClean="0">
              <a:ln>
                <a:noFill/>
              </a:ln>
              <a:solidFill>
                <a:srgbClr val="006491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2" name="TextBox 19"/>
          <p:cNvSpPr txBox="1">
            <a:spLocks noChangeArrowheads="1"/>
          </p:cNvSpPr>
          <p:nvPr userDrawn="1"/>
        </p:nvSpPr>
        <p:spPr bwMode="auto">
          <a:xfrm>
            <a:off x="720725" y="3048000"/>
            <a:ext cx="1619250" cy="369888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1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3" name="Oval 28"/>
          <p:cNvSpPr>
            <a:spLocks noChangeArrowheads="1"/>
          </p:cNvSpPr>
          <p:nvPr userDrawn="1"/>
        </p:nvSpPr>
        <p:spPr bwMode="auto">
          <a:xfrm>
            <a:off x="2382838" y="4270375"/>
            <a:ext cx="1030287" cy="1030288"/>
          </a:xfrm>
          <a:prstGeom prst="ellipse">
            <a:avLst/>
          </a:prstGeom>
          <a:noFill/>
          <a:ln w="63500" algn="ctr">
            <a:solidFill>
              <a:srgbClr val="006491"/>
            </a:solidFill>
            <a:round/>
            <a:headEnd/>
            <a:tailEnd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4" name="Oval 30"/>
          <p:cNvSpPr>
            <a:spLocks noChangeArrowheads="1"/>
          </p:cNvSpPr>
          <p:nvPr/>
        </p:nvSpPr>
        <p:spPr bwMode="auto">
          <a:xfrm>
            <a:off x="5730875" y="4270375"/>
            <a:ext cx="1030288" cy="1030288"/>
          </a:xfrm>
          <a:prstGeom prst="ellipse">
            <a:avLst/>
          </a:prstGeom>
          <a:noFill/>
          <a:ln w="63500" algn="ctr">
            <a:solidFill>
              <a:srgbClr val="006491"/>
            </a:solidFill>
            <a:round/>
            <a:headEnd/>
            <a:tailEnd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5" name="Down Arrow 32"/>
          <p:cNvSpPr>
            <a:spLocks noChangeArrowheads="1"/>
          </p:cNvSpPr>
          <p:nvPr userDrawn="1"/>
        </p:nvSpPr>
        <p:spPr bwMode="auto">
          <a:xfrm rot="5400000">
            <a:off x="4383881" y="3999707"/>
            <a:ext cx="376237" cy="1568450"/>
          </a:xfrm>
          <a:prstGeom prst="downArrow">
            <a:avLst>
              <a:gd name="adj1" fmla="val 50000"/>
              <a:gd name="adj2" fmla="val 95631"/>
            </a:avLst>
          </a:prstGeom>
          <a:solidFill>
            <a:schemeClr val="bg1"/>
          </a:solidFill>
          <a:ln>
            <a:noFill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6" name="Down Arrow 31"/>
          <p:cNvSpPr>
            <a:spLocks noChangeArrowheads="1"/>
          </p:cNvSpPr>
          <p:nvPr userDrawn="1"/>
        </p:nvSpPr>
        <p:spPr bwMode="auto">
          <a:xfrm rot="13800000">
            <a:off x="3690144" y="3755231"/>
            <a:ext cx="382588" cy="733425"/>
          </a:xfrm>
          <a:prstGeom prst="downArrow">
            <a:avLst>
              <a:gd name="adj1" fmla="val 50000"/>
              <a:gd name="adj2" fmla="val 88129"/>
            </a:avLst>
          </a:prstGeom>
          <a:solidFill>
            <a:schemeClr val="bg1"/>
          </a:solidFill>
          <a:ln>
            <a:noFill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7" name="Down Arrow 31"/>
          <p:cNvSpPr>
            <a:spLocks noChangeArrowheads="1"/>
          </p:cNvSpPr>
          <p:nvPr userDrawn="1"/>
        </p:nvSpPr>
        <p:spPr bwMode="auto">
          <a:xfrm rot="18600000">
            <a:off x="5130800" y="3789363"/>
            <a:ext cx="384175" cy="733425"/>
          </a:xfrm>
          <a:prstGeom prst="downArrow">
            <a:avLst>
              <a:gd name="adj1" fmla="val 50000"/>
              <a:gd name="adj2" fmla="val 87765"/>
            </a:avLst>
          </a:prstGeom>
          <a:solidFill>
            <a:schemeClr val="bg1"/>
          </a:solidFill>
          <a:ln>
            <a:noFill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8" name="Oval 23"/>
          <p:cNvSpPr>
            <a:spLocks noChangeArrowheads="1"/>
          </p:cNvSpPr>
          <p:nvPr userDrawn="1"/>
        </p:nvSpPr>
        <p:spPr bwMode="auto">
          <a:xfrm>
            <a:off x="4057650" y="2905125"/>
            <a:ext cx="1028700" cy="1028700"/>
          </a:xfrm>
          <a:prstGeom prst="ellipse">
            <a:avLst/>
          </a:prstGeom>
          <a:noFill/>
          <a:ln w="63500" algn="ctr">
            <a:solidFill>
              <a:srgbClr val="006491"/>
            </a:solidFill>
            <a:round/>
            <a:headEnd/>
            <a:tailEnd/>
          </a:ln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19" name="Rectángulo 20"/>
          <p:cNvSpPr>
            <a:spLocks noChangeArrowheads="1"/>
          </p:cNvSpPr>
          <p:nvPr userDrawn="1"/>
        </p:nvSpPr>
        <p:spPr bwMode="auto">
          <a:xfrm>
            <a:off x="468313" y="6515100"/>
            <a:ext cx="1511300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_tradnl" sz="2000" b="0" i="0" u="none" strike="noStrike" kern="1200" cap="none" spc="0" normalizeH="0" baseline="30000" noProof="0" smtClean="0">
                <a:ln>
                  <a:noFill/>
                </a:ln>
                <a:solidFill>
                  <a:srgbClr val="00567A"/>
                </a:solidFill>
                <a:effectLst/>
                <a:uLnTx/>
                <a:uFillTx/>
                <a:latin typeface="MyriadPro-Regular" charset="0"/>
                <a:ea typeface="Arial Unicode MS" charset="0"/>
              </a:rPr>
              <a:t>een.ec.europa.eu</a:t>
            </a:r>
          </a:p>
        </p:txBody>
      </p:sp>
      <p:sp>
        <p:nvSpPr>
          <p:cNvPr id="20" name="Rectángulo 14"/>
          <p:cNvSpPr/>
          <p:nvPr userDrawn="1"/>
        </p:nvSpPr>
        <p:spPr bwMode="auto">
          <a:xfrm>
            <a:off x="3348038" y="6021388"/>
            <a:ext cx="2808287" cy="647700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s-ES_tradnl" altLang="es-ES_tradnl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Arial Unicode MS" pitchFamily="34" charset="-128"/>
            </a:endParaRPr>
          </a:p>
        </p:txBody>
      </p:sp>
      <p:sp>
        <p:nvSpPr>
          <p:cNvPr id="21" name="Rectángulo 22"/>
          <p:cNvSpPr>
            <a:spLocks noChangeArrowheads="1"/>
          </p:cNvSpPr>
          <p:nvPr userDrawn="1"/>
        </p:nvSpPr>
        <p:spPr bwMode="auto">
          <a:xfrm>
            <a:off x="3348038" y="6248400"/>
            <a:ext cx="2808287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Myriad Pro Light"/>
                <a:ea typeface="Arial Unicode MS" pitchFamily="34" charset="-128"/>
              </a:rPr>
              <a:t>PLACE PARTNER’S LOGO HERE</a:t>
            </a:r>
            <a:endParaRPr kumimoji="0" lang="fr-FR" altLang="en-US" sz="12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Myriad Pro Light"/>
              <a:ea typeface="Arial Unicode MS" pitchFamily="34" charset="-128"/>
            </a:endParaRPr>
          </a:p>
        </p:txBody>
      </p:sp>
      <p:sp>
        <p:nvSpPr>
          <p:cNvPr id="30" name="Text Placeholder 29"/>
          <p:cNvSpPr>
            <a:spLocks noGrp="1"/>
          </p:cNvSpPr>
          <p:nvPr>
            <p:ph type="body" sz="quarter" idx="10"/>
          </p:nvPr>
        </p:nvSpPr>
        <p:spPr>
          <a:xfrm>
            <a:off x="629772" y="4316913"/>
            <a:ext cx="1655762" cy="1112839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800" b="0" i="0" baseline="0">
                <a:solidFill>
                  <a:schemeClr val="bg1"/>
                </a:solidFill>
                <a:latin typeface="Myriad Pro" charset="0"/>
              </a:defRPr>
            </a:lvl1pPr>
            <a:lvl2pPr marL="457200" indent="0">
              <a:buNone/>
              <a:defRPr sz="1800" b="1">
                <a:solidFill>
                  <a:schemeClr val="bg1"/>
                </a:solidFill>
              </a:defRPr>
            </a:lvl2pPr>
            <a:lvl3pPr marL="914400" indent="0">
              <a:buNone/>
              <a:defRPr sz="1800" b="1">
                <a:solidFill>
                  <a:schemeClr val="bg1"/>
                </a:solidFill>
              </a:defRPr>
            </a:lvl3pPr>
            <a:lvl4pPr marL="1371600" indent="0">
              <a:buNone/>
              <a:defRPr sz="1800" b="1">
                <a:solidFill>
                  <a:schemeClr val="bg1"/>
                </a:solidFill>
              </a:defRPr>
            </a:lvl4pPr>
            <a:lvl5pPr marL="1828800" indent="0">
              <a:buNone/>
              <a:defRPr sz="1800" b="1"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</a:t>
            </a:r>
            <a:endParaRPr lang="en-US" dirty="0"/>
          </a:p>
        </p:txBody>
      </p:sp>
      <p:sp>
        <p:nvSpPr>
          <p:cNvPr id="32" name="Text Placeholder 31"/>
          <p:cNvSpPr>
            <a:spLocks noGrp="1"/>
          </p:cNvSpPr>
          <p:nvPr>
            <p:ph type="body" sz="quarter" idx="11"/>
          </p:nvPr>
        </p:nvSpPr>
        <p:spPr>
          <a:xfrm>
            <a:off x="6890683" y="4293099"/>
            <a:ext cx="1690688" cy="113665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0" i="0" baseline="0">
                <a:solidFill>
                  <a:schemeClr val="bg1"/>
                </a:solidFill>
                <a:latin typeface="Myriad Pro" charset="0"/>
              </a:defRPr>
            </a:lvl1pPr>
            <a:lvl2pPr marL="457200" indent="0">
              <a:buNone/>
              <a:defRPr sz="1800" b="1">
                <a:solidFill>
                  <a:schemeClr val="bg1"/>
                </a:solidFill>
              </a:defRPr>
            </a:lvl2pPr>
            <a:lvl3pPr marL="914400" indent="0">
              <a:buNone/>
              <a:defRPr sz="1800" b="1">
                <a:solidFill>
                  <a:schemeClr val="bg1"/>
                </a:solidFill>
              </a:defRPr>
            </a:lvl3pPr>
            <a:lvl4pPr marL="1371600" indent="0">
              <a:buNone/>
              <a:defRPr sz="1800" b="1">
                <a:solidFill>
                  <a:schemeClr val="bg1"/>
                </a:solidFill>
              </a:defRPr>
            </a:lvl4pPr>
            <a:lvl5pPr marL="1828800" indent="0">
              <a:buNone/>
              <a:defRPr sz="1800" b="1"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  <a:endParaRPr lang="en-US" dirty="0"/>
          </a:p>
        </p:txBody>
      </p:sp>
      <p:sp>
        <p:nvSpPr>
          <p:cNvPr id="33" name="Text Placeholder 31"/>
          <p:cNvSpPr>
            <a:spLocks noGrp="1"/>
          </p:cNvSpPr>
          <p:nvPr>
            <p:ph type="body" sz="quarter" idx="12"/>
          </p:nvPr>
        </p:nvSpPr>
        <p:spPr>
          <a:xfrm>
            <a:off x="5138527" y="2915962"/>
            <a:ext cx="3312368" cy="91019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800" b="0" i="0" baseline="0">
                <a:solidFill>
                  <a:schemeClr val="bg1"/>
                </a:solidFill>
                <a:latin typeface="Myriad Pro" charset="0"/>
              </a:defRPr>
            </a:lvl1pPr>
            <a:lvl2pPr marL="457200" indent="0">
              <a:buNone/>
              <a:defRPr sz="1800" b="1">
                <a:solidFill>
                  <a:schemeClr val="bg1"/>
                </a:solidFill>
              </a:defRPr>
            </a:lvl2pPr>
            <a:lvl3pPr marL="914400" indent="0">
              <a:buNone/>
              <a:defRPr sz="1800" b="1">
                <a:solidFill>
                  <a:schemeClr val="bg1"/>
                </a:solidFill>
              </a:defRPr>
            </a:lvl3pPr>
            <a:lvl4pPr marL="1371600" indent="0">
              <a:buNone/>
              <a:defRPr sz="1800" b="1">
                <a:solidFill>
                  <a:schemeClr val="bg1"/>
                </a:solidFill>
              </a:defRPr>
            </a:lvl4pPr>
            <a:lvl5pPr marL="1828800" indent="0">
              <a:buNone/>
              <a:defRPr sz="1800" b="1"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  <a:endParaRPr lang="en-US" dirty="0"/>
          </a:p>
        </p:txBody>
      </p:sp>
      <p:sp>
        <p:nvSpPr>
          <p:cNvPr id="35" name="Picture Placeholder 34"/>
          <p:cNvSpPr>
            <a:spLocks noGrp="1"/>
          </p:cNvSpPr>
          <p:nvPr>
            <p:ph type="pic" sz="quarter" idx="13"/>
          </p:nvPr>
        </p:nvSpPr>
        <p:spPr>
          <a:xfrm>
            <a:off x="5883826" y="4443414"/>
            <a:ext cx="722376" cy="72072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000" b="1">
                <a:solidFill>
                  <a:schemeClr val="bg1"/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6" name="Picture Placeholder 34"/>
          <p:cNvSpPr>
            <a:spLocks noGrp="1"/>
          </p:cNvSpPr>
          <p:nvPr>
            <p:ph type="pic" sz="quarter" idx="14"/>
          </p:nvPr>
        </p:nvSpPr>
        <p:spPr>
          <a:xfrm>
            <a:off x="4210811" y="3059344"/>
            <a:ext cx="722376" cy="72072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000" b="1">
                <a:solidFill>
                  <a:schemeClr val="bg1"/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7" name="Picture Placeholder 34"/>
          <p:cNvSpPr>
            <a:spLocks noGrp="1"/>
          </p:cNvSpPr>
          <p:nvPr>
            <p:ph type="pic" sz="quarter" idx="15"/>
          </p:nvPr>
        </p:nvSpPr>
        <p:spPr>
          <a:xfrm>
            <a:off x="2549960" y="4423575"/>
            <a:ext cx="722376" cy="72072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000" b="1">
                <a:solidFill>
                  <a:schemeClr val="bg1"/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6" name="Title 37"/>
          <p:cNvSpPr>
            <a:spLocks noGrp="1"/>
          </p:cNvSpPr>
          <p:nvPr>
            <p:ph type="title"/>
          </p:nvPr>
        </p:nvSpPr>
        <p:spPr>
          <a:xfrm>
            <a:off x="720725" y="1773963"/>
            <a:ext cx="7772400" cy="552451"/>
          </a:xfrm>
          <a:prstGeom prst="rect">
            <a:avLst/>
          </a:prstGeom>
        </p:spPr>
        <p:txBody>
          <a:bodyPr/>
          <a:lstStyle>
            <a:lvl1pPr>
              <a:defRPr b="0" baseline="0">
                <a:solidFill>
                  <a:srgbClr val="006491"/>
                </a:solidFill>
                <a:latin typeface="Blogger Sans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24968327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27" y="273075"/>
            <a:ext cx="3008313" cy="1162051"/>
          </a:xfrm>
          <a:prstGeom prst="rect">
            <a:avLst/>
          </a:prstGeom>
        </p:spPr>
        <p:txBody>
          <a:bodyPr anchor="b"/>
          <a:lstStyle>
            <a:lvl1pPr algn="l">
              <a:defRPr sz="2000" b="1" baseline="0">
                <a:latin typeface="Myriad Pro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1" y="273052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 baseline="0">
                <a:latin typeface="Myriad Pro Light" charset="0"/>
              </a:defRPr>
            </a:lvl1pPr>
            <a:lvl2pPr>
              <a:defRPr sz="2800" baseline="0">
                <a:latin typeface="Myriad Pro Light" charset="0"/>
              </a:defRPr>
            </a:lvl2pPr>
            <a:lvl3pPr>
              <a:defRPr sz="2400" baseline="0">
                <a:latin typeface="Myriad Pro Light" charset="0"/>
              </a:defRPr>
            </a:lvl3pPr>
            <a:lvl4pPr>
              <a:defRPr sz="2000" baseline="0">
                <a:latin typeface="Myriad Pro Light" charset="0"/>
              </a:defRPr>
            </a:lvl4pPr>
            <a:lvl5pPr>
              <a:defRPr sz="2000" baseline="0">
                <a:latin typeface="Myriad Pro Light" charset="0"/>
              </a:defRPr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27" y="1435102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aseline="0">
                <a:latin typeface="Myriad Pro" charset="0"/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86694088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8"/>
            <a:ext cx="5486400" cy="566739"/>
          </a:xfrm>
          <a:prstGeom prst="rect">
            <a:avLst/>
          </a:prstGeom>
        </p:spPr>
        <p:txBody>
          <a:bodyPr anchor="b"/>
          <a:lstStyle>
            <a:lvl1pPr algn="l">
              <a:defRPr sz="2000" b="0" i="0" baseline="0">
                <a:latin typeface="Blogger Sans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8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dirty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65"/>
            <a:ext cx="5486400" cy="8048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 baseline="0">
                <a:latin typeface="Myriad Pro Light" charset="0"/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32237350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2" y="1514501"/>
            <a:ext cx="7772400" cy="552451"/>
          </a:xfrm>
          <a:prstGeom prst="rect">
            <a:avLst/>
          </a:prstGeom>
        </p:spPr>
        <p:txBody>
          <a:bodyPr/>
          <a:lstStyle>
            <a:lvl1pPr>
              <a:defRPr b="0" i="0" baseline="0">
                <a:latin typeface="Blogger Sans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2" y="2514607"/>
            <a:ext cx="7772400" cy="3429001"/>
          </a:xfrm>
          <a:prstGeom prst="rect">
            <a:avLst/>
          </a:prstGeom>
        </p:spPr>
        <p:txBody>
          <a:bodyPr vert="eaVert"/>
          <a:lstStyle>
            <a:lvl1pPr>
              <a:defRPr baseline="0">
                <a:latin typeface="Myriad Pro Light" charset="0"/>
              </a:defRPr>
            </a:lvl1pPr>
            <a:lvl2pPr>
              <a:defRPr baseline="0">
                <a:latin typeface="Myriad Pro Light" charset="0"/>
              </a:defRPr>
            </a:lvl2pPr>
            <a:lvl3pPr>
              <a:defRPr baseline="0">
                <a:latin typeface="Myriad Pro Light" charset="0"/>
              </a:defRPr>
            </a:lvl3pPr>
            <a:lvl4pPr>
              <a:defRPr baseline="0">
                <a:latin typeface="Myriad Pro Light" charset="0"/>
              </a:defRPr>
            </a:lvl4pPr>
            <a:lvl5pPr>
              <a:defRPr baseline="0">
                <a:latin typeface="Myriad Pro Light" charset="0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115363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wa elementy zawartośc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CEDA38-C91B-485A-950F-ED6993AE0AB4}" type="datetimeFigureOut">
              <a:rPr lang="pl-PL" smtClean="0"/>
              <a:t>21.07.2026</a:t>
            </a:fld>
            <a:endParaRPr lang="pl-PL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A2CA99-3456-4FD4-90D5-44177CDB48EB}" type="slidenum">
              <a:rPr lang="pl-PL" smtClean="0"/>
              <a:t>‹#›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657759896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1219208"/>
            <a:ext cx="1943100" cy="4724400"/>
          </a:xfrm>
          <a:prstGeom prst="rect">
            <a:avLst/>
          </a:prstGeom>
        </p:spPr>
        <p:txBody>
          <a:bodyPr vert="eaVert"/>
          <a:lstStyle>
            <a:lvl1pPr>
              <a:defRPr b="0" i="0" baseline="0">
                <a:latin typeface="Blogger Sans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2" y="1219208"/>
            <a:ext cx="5676900" cy="4724400"/>
          </a:xfrm>
          <a:prstGeom prst="rect">
            <a:avLst/>
          </a:prstGeom>
        </p:spPr>
        <p:txBody>
          <a:bodyPr vert="eaVert"/>
          <a:lstStyle>
            <a:lvl1pPr>
              <a:defRPr baseline="0">
                <a:latin typeface="Myriad Pro Light" charset="0"/>
              </a:defRPr>
            </a:lvl1pPr>
            <a:lvl2pPr>
              <a:defRPr baseline="0">
                <a:latin typeface="Myriad Pro Light" charset="0"/>
              </a:defRPr>
            </a:lvl2pPr>
            <a:lvl3pPr>
              <a:defRPr baseline="0">
                <a:latin typeface="Myriad Pro Light" charset="0"/>
              </a:defRPr>
            </a:lvl3pPr>
            <a:lvl4pPr>
              <a:defRPr baseline="0">
                <a:latin typeface="Myriad Pro Light" charset="0"/>
              </a:defRPr>
            </a:lvl4pPr>
            <a:lvl5pPr>
              <a:defRPr baseline="0">
                <a:latin typeface="Myriad Pro Light" charset="0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36829566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2" y="1219200"/>
            <a:ext cx="7772400" cy="1143000"/>
          </a:xfrm>
          <a:prstGeom prst="rect">
            <a:avLst/>
          </a:prstGeom>
        </p:spPr>
        <p:txBody>
          <a:bodyPr/>
          <a:lstStyle>
            <a:lvl1pPr>
              <a:defRPr b="0" i="0" baseline="0">
                <a:latin typeface="Blogger Sans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1" y="2514607"/>
            <a:ext cx="3810000" cy="3429001"/>
          </a:xfrm>
          <a:prstGeom prst="rect">
            <a:avLst/>
          </a:prstGeom>
        </p:spPr>
        <p:txBody>
          <a:bodyPr/>
          <a:lstStyle>
            <a:lvl1pPr>
              <a:defRPr baseline="0">
                <a:latin typeface="Myriad Pro Light" charset="0"/>
              </a:defRPr>
            </a:lvl1pPr>
            <a:lvl2pPr>
              <a:defRPr baseline="0">
                <a:latin typeface="Myriad Pro Light" charset="0"/>
              </a:defRPr>
            </a:lvl2pPr>
            <a:lvl3pPr>
              <a:defRPr baseline="0">
                <a:latin typeface="Myriad Pro Light" charset="0"/>
              </a:defRPr>
            </a:lvl3pPr>
            <a:lvl4pPr>
              <a:defRPr baseline="0">
                <a:latin typeface="Myriad Pro Light" charset="0"/>
              </a:defRPr>
            </a:lvl4pPr>
            <a:lvl5pPr>
              <a:defRPr baseline="0">
                <a:latin typeface="Myriad Pro Light" charset="0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2514607"/>
            <a:ext cx="3810000" cy="3429001"/>
          </a:xfrm>
          <a:prstGeom prst="rect">
            <a:avLst/>
          </a:prstGeom>
        </p:spPr>
        <p:txBody>
          <a:bodyPr/>
          <a:lstStyle>
            <a:lvl1pPr>
              <a:defRPr baseline="0">
                <a:latin typeface="Myriad Pro Light" charset="0"/>
              </a:defRPr>
            </a:lvl1pPr>
            <a:lvl2pPr>
              <a:defRPr baseline="0">
                <a:latin typeface="Myriad Pro Light" charset="0"/>
              </a:defRPr>
            </a:lvl2pPr>
            <a:lvl3pPr>
              <a:defRPr baseline="0">
                <a:latin typeface="Myriad Pro Light" charset="0"/>
              </a:defRPr>
            </a:lvl3pPr>
            <a:lvl4pPr>
              <a:defRPr baseline="0">
                <a:latin typeface="Myriad Pro Light" charset="0"/>
              </a:defRPr>
            </a:lvl4pPr>
            <a:lvl5pPr>
              <a:defRPr baseline="0">
                <a:latin typeface="Myriad Pro Light" charset="0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8571671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4"/>
          <p:cNvSpPr txBox="1">
            <a:spLocks noGrp="1"/>
          </p:cNvSpPr>
          <p:nvPr>
            <p:ph type="title"/>
          </p:nvPr>
        </p:nvSpPr>
        <p:spPr>
          <a:xfrm>
            <a:off x="311702" y="593377"/>
            <a:ext cx="8520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" name="Google Shape;18;p4"/>
          <p:cNvSpPr txBox="1">
            <a:spLocks noGrp="1"/>
          </p:cNvSpPr>
          <p:nvPr>
            <p:ph type="body" idx="1"/>
          </p:nvPr>
        </p:nvSpPr>
        <p:spPr>
          <a:xfrm>
            <a:off x="311702" y="1536633"/>
            <a:ext cx="8520600" cy="4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" name="Google Shape;19;p4"/>
          <p:cNvSpPr txBox="1">
            <a:spLocks noGrp="1"/>
          </p:cNvSpPr>
          <p:nvPr>
            <p:ph type="sldNum" idx="10"/>
          </p:nvPr>
        </p:nvSpPr>
        <p:spPr>
          <a:xfrm>
            <a:off x="8472488" y="6218238"/>
            <a:ext cx="549275" cy="523875"/>
          </a:xfrm>
          <a:prstGeom prst="rect">
            <a:avLst/>
          </a:prstGeom>
        </p:spPr>
        <p:txBody>
          <a:bodyPr vert="horz" wrap="square" lIns="91425" tIns="91425" rIns="91425" bIns="91425" numCol="1" anchor="ctr" anchorCtr="0" compatLnSpc="1">
            <a:prstTxWarp prst="textNoShape">
              <a:avLst/>
            </a:prstTxWarp>
            <a:normAutofit/>
          </a:bodyPr>
          <a:lstStyle>
            <a:lvl1pPr algn="r"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41EEECB-D8A7-40CB-9992-7535517CE0CB}" type="slidenum">
              <a:rPr kumimoji="0" lang="pl-PL" altLang="pl-PL" sz="2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pl-PL" altLang="pl-PL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700468044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86609651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-Step-Visual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22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ángulo 24"/>
          <p:cNvSpPr>
            <a:spLocks noChangeArrowheads="1"/>
          </p:cNvSpPr>
          <p:nvPr userDrawn="1"/>
        </p:nvSpPr>
        <p:spPr bwMode="auto">
          <a:xfrm>
            <a:off x="468313" y="6515100"/>
            <a:ext cx="1511300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_tradnl" sz="2000" b="0" i="0" u="none" strike="noStrike" kern="1200" cap="none" spc="0" normalizeH="0" baseline="30000" noProof="0">
                <a:ln>
                  <a:noFill/>
                </a:ln>
                <a:solidFill>
                  <a:srgbClr val="00567A"/>
                </a:solidFill>
                <a:effectLst/>
                <a:uLnTx/>
                <a:uFillTx/>
                <a:latin typeface="MyriadPro-Regular" charset="0"/>
                <a:ea typeface="Arial Unicode MS" charset="0"/>
              </a:rPr>
              <a:t>een.ec.europa.eu</a:t>
            </a:r>
          </a:p>
        </p:txBody>
      </p:sp>
      <p:pic>
        <p:nvPicPr>
          <p:cNvPr id="4" name="Imagen 3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88125" y="5861050"/>
            <a:ext cx="2052638" cy="952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7338057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-Step-Visual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22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ángulo 24"/>
          <p:cNvSpPr>
            <a:spLocks noChangeArrowheads="1"/>
          </p:cNvSpPr>
          <p:nvPr userDrawn="1"/>
        </p:nvSpPr>
        <p:spPr bwMode="auto">
          <a:xfrm>
            <a:off x="468313" y="6515100"/>
            <a:ext cx="1511300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_tradnl" sz="2000" b="0" i="0" u="none" strike="noStrike" kern="1200" cap="none" spc="0" normalizeH="0" baseline="30000" noProof="0">
                <a:ln>
                  <a:noFill/>
                </a:ln>
                <a:solidFill>
                  <a:srgbClr val="00567A"/>
                </a:solidFill>
                <a:effectLst/>
                <a:uLnTx/>
                <a:uFillTx/>
                <a:latin typeface="MyriadPro-Regular" charset="0"/>
                <a:ea typeface="Arial Unicode MS" charset="0"/>
              </a:rPr>
              <a:t>een.ec.europa.eu</a:t>
            </a:r>
          </a:p>
        </p:txBody>
      </p:sp>
      <p:pic>
        <p:nvPicPr>
          <p:cNvPr id="4" name="Imagen 3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88125" y="5861050"/>
            <a:ext cx="2052638" cy="952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44163277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323530" y="1052740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fr-BE"/>
          </a:p>
        </p:txBody>
      </p:sp>
      <p:sp>
        <p:nvSpPr>
          <p:cNvPr id="4" name="Content Placeholder 2"/>
          <p:cNvSpPr>
            <a:spLocks noGrp="1"/>
          </p:cNvSpPr>
          <p:nvPr>
            <p:ph sz="quarter" idx="10"/>
          </p:nvPr>
        </p:nvSpPr>
        <p:spPr>
          <a:xfrm>
            <a:off x="323553" y="2469855"/>
            <a:ext cx="7742237" cy="331311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r-BE"/>
          </a:p>
        </p:txBody>
      </p:sp>
    </p:spTree>
    <p:extLst>
      <p:ext uri="{BB962C8B-B14F-4D97-AF65-F5344CB8AC3E}">
        <p14:creationId xmlns:p14="http://schemas.microsoft.com/office/powerpoint/2010/main" val="2440595312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4"/>
          <p:cNvSpPr txBox="1">
            <a:spLocks noGrp="1"/>
          </p:cNvSpPr>
          <p:nvPr>
            <p:ph type="title"/>
          </p:nvPr>
        </p:nvSpPr>
        <p:spPr>
          <a:xfrm>
            <a:off x="311702" y="593377"/>
            <a:ext cx="8520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" name="Google Shape;18;p4"/>
          <p:cNvSpPr txBox="1">
            <a:spLocks noGrp="1"/>
          </p:cNvSpPr>
          <p:nvPr>
            <p:ph type="body" idx="1"/>
          </p:nvPr>
        </p:nvSpPr>
        <p:spPr>
          <a:xfrm>
            <a:off x="311702" y="1536633"/>
            <a:ext cx="8520600" cy="4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" name="Google Shape;19;p4"/>
          <p:cNvSpPr txBox="1">
            <a:spLocks noGrp="1"/>
          </p:cNvSpPr>
          <p:nvPr>
            <p:ph type="sldNum" idx="10"/>
          </p:nvPr>
        </p:nvSpPr>
        <p:spPr>
          <a:xfrm>
            <a:off x="8472488" y="6218238"/>
            <a:ext cx="549275" cy="523875"/>
          </a:xfrm>
          <a:prstGeom prst="rect">
            <a:avLst/>
          </a:prstGeom>
        </p:spPr>
        <p:txBody>
          <a:bodyPr vert="horz" wrap="square" lIns="91425" tIns="91425" rIns="91425" bIns="91425" numCol="1" anchor="ctr" anchorCtr="0" compatLnSpc="1">
            <a:prstTxWarp prst="textNoShape">
              <a:avLst/>
            </a:prstTxWarp>
            <a:normAutofit/>
          </a:bodyPr>
          <a:lstStyle>
            <a:lvl1pPr algn="r">
              <a:defRPr/>
            </a:lvl1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385CE59-D2D7-4E39-BE9B-760202EC0231}" type="slidenum">
              <a:rPr kumimoji="0" lang="pl-PL" altLang="pl-PL" sz="24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pl-PL" altLang="pl-PL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44223341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Porówn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CEDA38-C91B-485A-950F-ED6993AE0AB4}" type="datetimeFigureOut">
              <a:rPr lang="pl-PL" smtClean="0"/>
              <a:t>21.07.2026</a:t>
            </a:fld>
            <a:endParaRPr lang="pl-PL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A2CA99-3456-4FD4-90D5-44177CDB48EB}" type="slidenum">
              <a:rPr lang="pl-PL" smtClean="0"/>
              <a:t>‹#›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18033934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ylko tytu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CEDA38-C91B-485A-950F-ED6993AE0AB4}" type="datetimeFigureOut">
              <a:rPr lang="pl-PL" smtClean="0"/>
              <a:t>21.07.2026</a:t>
            </a:fld>
            <a:endParaRPr lang="pl-PL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A2CA99-3456-4FD4-90D5-44177CDB48EB}" type="slidenum">
              <a:rPr lang="pl-PL" smtClean="0"/>
              <a:t>‹#›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217116348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Pus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CEDA38-C91B-485A-950F-ED6993AE0AB4}" type="datetimeFigureOut">
              <a:rPr lang="pl-PL" smtClean="0"/>
              <a:t>21.07.2026</a:t>
            </a:fld>
            <a:endParaRPr lang="pl-PL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A2CA99-3456-4FD4-90D5-44177CDB48EB}" type="slidenum">
              <a:rPr lang="pl-PL" smtClean="0"/>
              <a:t>‹#›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87116994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Zawartość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CEDA38-C91B-485A-950F-ED6993AE0AB4}" type="datetimeFigureOut">
              <a:rPr lang="pl-PL" smtClean="0"/>
              <a:t>21.07.2026</a:t>
            </a:fld>
            <a:endParaRPr lang="pl-PL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A2CA99-3456-4FD4-90D5-44177CDB48EB}" type="slidenum">
              <a:rPr lang="pl-PL" smtClean="0"/>
              <a:t>‹#›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10271332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Obraz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pl-PL" dirty="0"/>
              <a:t>Kliknij ikonę, aby dodać obraz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CEDA38-C91B-485A-950F-ED6993AE0AB4}" type="datetimeFigureOut">
              <a:rPr lang="pl-PL" smtClean="0"/>
              <a:t>21.07.2026</a:t>
            </a:fld>
            <a:endParaRPr lang="pl-PL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A2CA99-3456-4FD4-90D5-44177CDB48EB}" type="slidenum">
              <a:rPr lang="pl-PL" smtClean="0"/>
              <a:t>‹#›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347492083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26.xml"/><Relationship Id="rId3" Type="http://schemas.openxmlformats.org/officeDocument/2006/relationships/slideLayout" Target="../slideLayouts/slideLayout16.xml"/><Relationship Id="rId7" Type="http://schemas.openxmlformats.org/officeDocument/2006/relationships/slideLayout" Target="../slideLayouts/slideLayout20.xml"/><Relationship Id="rId12" Type="http://schemas.openxmlformats.org/officeDocument/2006/relationships/slideLayout" Target="../slideLayouts/slideLayout25.xml"/><Relationship Id="rId2" Type="http://schemas.openxmlformats.org/officeDocument/2006/relationships/slideLayout" Target="../slideLayouts/slideLayout15.xml"/><Relationship Id="rId16" Type="http://schemas.openxmlformats.org/officeDocument/2006/relationships/image" Target="../media/image3.jpeg"/><Relationship Id="rId1" Type="http://schemas.openxmlformats.org/officeDocument/2006/relationships/slideLayout" Target="../slideLayouts/slideLayout14.xml"/><Relationship Id="rId6" Type="http://schemas.openxmlformats.org/officeDocument/2006/relationships/slideLayout" Target="../slideLayouts/slideLayout19.xml"/><Relationship Id="rId11" Type="http://schemas.openxmlformats.org/officeDocument/2006/relationships/slideLayout" Target="../slideLayouts/slideLayout24.xml"/><Relationship Id="rId5" Type="http://schemas.openxmlformats.org/officeDocument/2006/relationships/slideLayout" Target="../slideLayouts/slideLayout18.xml"/><Relationship Id="rId15" Type="http://schemas.openxmlformats.org/officeDocument/2006/relationships/theme" Target="../theme/theme2.xml"/><Relationship Id="rId10" Type="http://schemas.openxmlformats.org/officeDocument/2006/relationships/slideLayout" Target="../slideLayouts/slideLayout23.xml"/><Relationship Id="rId4" Type="http://schemas.openxmlformats.org/officeDocument/2006/relationships/slideLayout" Target="../slideLayouts/slideLayout17.xml"/><Relationship Id="rId9" Type="http://schemas.openxmlformats.org/officeDocument/2006/relationships/slideLayout" Target="../slideLayouts/slideLayout22.xml"/><Relationship Id="rId14" Type="http://schemas.openxmlformats.org/officeDocument/2006/relationships/slideLayout" Target="../slideLayouts/slideLayout27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5.xml"/><Relationship Id="rId13" Type="http://schemas.openxmlformats.org/officeDocument/2006/relationships/slideLayout" Target="../slideLayouts/slideLayout40.xml"/><Relationship Id="rId3" Type="http://schemas.openxmlformats.org/officeDocument/2006/relationships/slideLayout" Target="../slideLayouts/slideLayout30.xml"/><Relationship Id="rId7" Type="http://schemas.openxmlformats.org/officeDocument/2006/relationships/slideLayout" Target="../slideLayouts/slideLayout34.xml"/><Relationship Id="rId12" Type="http://schemas.openxmlformats.org/officeDocument/2006/relationships/slideLayout" Target="../slideLayouts/slideLayout39.xml"/><Relationship Id="rId17" Type="http://schemas.openxmlformats.org/officeDocument/2006/relationships/image" Target="../media/image4.jpeg"/><Relationship Id="rId2" Type="http://schemas.openxmlformats.org/officeDocument/2006/relationships/slideLayout" Target="../slideLayouts/slideLayout29.xml"/><Relationship Id="rId16" Type="http://schemas.openxmlformats.org/officeDocument/2006/relationships/theme" Target="../theme/theme3.xml"/><Relationship Id="rId1" Type="http://schemas.openxmlformats.org/officeDocument/2006/relationships/slideLayout" Target="../slideLayouts/slideLayout28.xml"/><Relationship Id="rId6" Type="http://schemas.openxmlformats.org/officeDocument/2006/relationships/slideLayout" Target="../slideLayouts/slideLayout33.xml"/><Relationship Id="rId11" Type="http://schemas.openxmlformats.org/officeDocument/2006/relationships/slideLayout" Target="../slideLayouts/slideLayout38.xml"/><Relationship Id="rId5" Type="http://schemas.openxmlformats.org/officeDocument/2006/relationships/slideLayout" Target="../slideLayouts/slideLayout32.xml"/><Relationship Id="rId15" Type="http://schemas.openxmlformats.org/officeDocument/2006/relationships/slideLayout" Target="../slideLayouts/slideLayout42.xml"/><Relationship Id="rId10" Type="http://schemas.openxmlformats.org/officeDocument/2006/relationships/slideLayout" Target="../slideLayouts/slideLayout37.xml"/><Relationship Id="rId4" Type="http://schemas.openxmlformats.org/officeDocument/2006/relationships/slideLayout" Target="../slideLayouts/slideLayout31.xml"/><Relationship Id="rId9" Type="http://schemas.openxmlformats.org/officeDocument/2006/relationships/slideLayout" Target="../slideLayouts/slideLayout36.xml"/><Relationship Id="rId14" Type="http://schemas.openxmlformats.org/officeDocument/2006/relationships/slideLayout" Target="../slideLayouts/slideLayout41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jpeg"/><Relationship Id="rId3" Type="http://schemas.openxmlformats.org/officeDocument/2006/relationships/slideLayout" Target="../slideLayouts/slideLayout45.xml"/><Relationship Id="rId7" Type="http://schemas.openxmlformats.org/officeDocument/2006/relationships/image" Target="../media/image4.jpeg"/><Relationship Id="rId2" Type="http://schemas.openxmlformats.org/officeDocument/2006/relationships/slideLayout" Target="../slideLayouts/slideLayout44.xml"/><Relationship Id="rId1" Type="http://schemas.openxmlformats.org/officeDocument/2006/relationships/slideLayout" Target="../slideLayouts/slideLayout43.xml"/><Relationship Id="rId6" Type="http://schemas.openxmlformats.org/officeDocument/2006/relationships/theme" Target="../theme/theme4.xml"/><Relationship Id="rId5" Type="http://schemas.openxmlformats.org/officeDocument/2006/relationships/slideLayout" Target="../slideLayouts/slideLayout47.xml"/><Relationship Id="rId4" Type="http://schemas.openxmlformats.org/officeDocument/2006/relationships/slideLayout" Target="../slideLayouts/slideLayout4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BCEDA38-C91B-485A-950F-ED6993AE0AB4}" type="datetimeFigureOut">
              <a:rPr lang="pl-PL" smtClean="0"/>
              <a:t>21.07.2026</a:t>
            </a:fld>
            <a:endParaRPr lang="pl-PL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pl-PL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0A2CA99-3456-4FD4-90D5-44177CDB48EB}" type="slidenum">
              <a:rPr lang="pl-PL" smtClean="0"/>
              <a:t>‹#›</a:t>
            </a:fld>
            <a:endParaRPr lang="pl-PL" dirty="0"/>
          </a:p>
        </p:txBody>
      </p:sp>
    </p:spTree>
    <p:extLst>
      <p:ext uri="{BB962C8B-B14F-4D97-AF65-F5344CB8AC3E}">
        <p14:creationId xmlns:p14="http://schemas.microsoft.com/office/powerpoint/2010/main" val="3190836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725" r:id="rId12"/>
    <p:sldLayoutId id="2147483726" r:id="rId1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Imagen 1"/>
          <p:cNvPicPr>
            <a:picLocks noChangeAspect="1"/>
          </p:cNvPicPr>
          <p:nvPr userDrawn="1"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8" name="Rectángulo 3">
            <a:extLst/>
          </p:cNvPr>
          <p:cNvSpPr>
            <a:spLocks noChangeArrowheads="1"/>
          </p:cNvSpPr>
          <p:nvPr userDrawn="1"/>
        </p:nvSpPr>
        <p:spPr bwMode="auto">
          <a:xfrm>
            <a:off x="468313" y="6515100"/>
            <a:ext cx="1404937" cy="298450"/>
          </a:xfrm>
          <a:prstGeom prst="rect">
            <a:avLst/>
          </a:prstGeom>
          <a:noFill/>
          <a:ln>
            <a:noFill/>
          </a:ln>
          <a:extLst/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_tradnl" sz="2000" b="0" i="0" u="none" strike="noStrike" kern="1200" cap="none" spc="0" normalizeH="0" baseline="30000" noProof="0">
                <a:ln>
                  <a:noFill/>
                </a:ln>
                <a:solidFill>
                  <a:srgbClr val="00567A"/>
                </a:solidFill>
                <a:effectLst/>
                <a:uLnTx/>
                <a:uFillTx/>
                <a:latin typeface="MyriadPro-Regular" charset="0"/>
              </a:rPr>
              <a:t>een.ec.europa.eu</a:t>
            </a:r>
          </a:p>
        </p:txBody>
      </p:sp>
    </p:spTree>
    <p:extLst>
      <p:ext uri="{BB962C8B-B14F-4D97-AF65-F5344CB8AC3E}">
        <p14:creationId xmlns:p14="http://schemas.microsoft.com/office/powerpoint/2010/main" val="16466360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  <p:sldLayoutId id="2147483684" r:id="rId12"/>
    <p:sldLayoutId id="2147483685" r:id="rId13"/>
    <p:sldLayoutId id="2147483686" r:id="rId14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3600" b="1">
          <a:solidFill>
            <a:srgbClr val="00649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600" b="1">
          <a:solidFill>
            <a:srgbClr val="006491"/>
          </a:solidFill>
          <a:latin typeface="Arial" charset="0"/>
          <a:ea typeface="Arial Unicode MS" pitchFamily="34" charset="-128"/>
          <a:cs typeface="Arial Unicode MS" pitchFamily="34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600" b="1">
          <a:solidFill>
            <a:srgbClr val="006491"/>
          </a:solidFill>
          <a:latin typeface="Arial" charset="0"/>
          <a:ea typeface="Arial Unicode MS" pitchFamily="34" charset="-128"/>
          <a:cs typeface="Arial Unicode MS" pitchFamily="34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600" b="1">
          <a:solidFill>
            <a:srgbClr val="006491"/>
          </a:solidFill>
          <a:latin typeface="Arial" charset="0"/>
          <a:ea typeface="Arial Unicode MS" pitchFamily="34" charset="-128"/>
          <a:cs typeface="Arial Unicode MS" pitchFamily="34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600" b="1">
          <a:solidFill>
            <a:srgbClr val="006491"/>
          </a:solidFill>
          <a:latin typeface="Arial" charset="0"/>
          <a:ea typeface="Arial Unicode MS" pitchFamily="34" charset="-128"/>
          <a:cs typeface="Arial Unicode MS" pitchFamily="34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3600" b="1">
          <a:solidFill>
            <a:srgbClr val="005FA9"/>
          </a:solidFill>
          <a:latin typeface="Arial" charset="0"/>
          <a:ea typeface="Arial Unicode MS" pitchFamily="34" charset="-128"/>
          <a:cs typeface="Arial Unicode MS" pitchFamily="34" charset="-128"/>
        </a:defRPr>
      </a:lvl6pPr>
      <a:lvl7pPr marL="914400" algn="l" rtl="0" fontAlgn="base">
        <a:spcBef>
          <a:spcPct val="0"/>
        </a:spcBef>
        <a:spcAft>
          <a:spcPct val="0"/>
        </a:spcAft>
        <a:defRPr sz="3600" b="1">
          <a:solidFill>
            <a:srgbClr val="005FA9"/>
          </a:solidFill>
          <a:latin typeface="Arial" charset="0"/>
          <a:ea typeface="Arial Unicode MS" pitchFamily="34" charset="-128"/>
          <a:cs typeface="Arial Unicode MS" pitchFamily="34" charset="-128"/>
        </a:defRPr>
      </a:lvl7pPr>
      <a:lvl8pPr marL="1371600" algn="l" rtl="0" fontAlgn="base">
        <a:spcBef>
          <a:spcPct val="0"/>
        </a:spcBef>
        <a:spcAft>
          <a:spcPct val="0"/>
        </a:spcAft>
        <a:defRPr sz="3600" b="1">
          <a:solidFill>
            <a:srgbClr val="005FA9"/>
          </a:solidFill>
          <a:latin typeface="Arial" charset="0"/>
          <a:ea typeface="Arial Unicode MS" pitchFamily="34" charset="-128"/>
          <a:cs typeface="Arial Unicode MS" pitchFamily="34" charset="-128"/>
        </a:defRPr>
      </a:lvl8pPr>
      <a:lvl9pPr marL="1828800" algn="l" rtl="0" fontAlgn="base">
        <a:spcBef>
          <a:spcPct val="0"/>
        </a:spcBef>
        <a:spcAft>
          <a:spcPct val="0"/>
        </a:spcAft>
        <a:defRPr sz="3600" b="1">
          <a:solidFill>
            <a:srgbClr val="005FA9"/>
          </a:solidFill>
          <a:latin typeface="Arial" charset="0"/>
          <a:ea typeface="Arial Unicode MS" pitchFamily="34" charset="-128"/>
          <a:cs typeface="Arial Unicode MS" pitchFamily="34" charset="-128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6491"/>
        </a:buClr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rgbClr val="64B4E6"/>
        </a:buClr>
        <a:buFont typeface="Wingdings" panose="05000000000000000000" pitchFamily="2" charset="2"/>
        <a:buChar char="§"/>
        <a:defRPr sz="28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rgbClr val="006491"/>
        </a:buClr>
        <a:buChar char="•"/>
        <a:defRPr sz="24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rgbClr val="64B4E6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rgbClr val="006491"/>
        </a:buClr>
        <a:buFont typeface="Times" panose="02020603050405020304" pitchFamily="18" charset="0"/>
        <a:buChar char="•"/>
        <a:defRPr sz="20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rgbClr val="005FA9"/>
        </a:buClr>
        <a:buFont typeface="Times" pitchFamily="18" charset="0"/>
        <a:buChar char="•"/>
        <a:defRPr sz="20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rgbClr val="005FA9"/>
        </a:buClr>
        <a:buFont typeface="Times" pitchFamily="18" charset="0"/>
        <a:buChar char="•"/>
        <a:defRPr sz="20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rgbClr val="005FA9"/>
        </a:buClr>
        <a:buFont typeface="Times" pitchFamily="18" charset="0"/>
        <a:buChar char="•"/>
        <a:defRPr sz="20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rgbClr val="005FA9"/>
        </a:buClr>
        <a:buFont typeface="Times" pitchFamily="18" charset="0"/>
        <a:buChar char="•"/>
        <a:defRPr sz="20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Imagen 1"/>
          <p:cNvPicPr>
            <a:picLocks noChangeAspect="1"/>
          </p:cNvPicPr>
          <p:nvPr userDrawn="1"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8" name="Rectángulo 3"/>
          <p:cNvSpPr>
            <a:spLocks noChangeArrowheads="1"/>
          </p:cNvSpPr>
          <p:nvPr userDrawn="1"/>
        </p:nvSpPr>
        <p:spPr bwMode="auto">
          <a:xfrm>
            <a:off x="468313" y="6515100"/>
            <a:ext cx="1511300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_tradnl" sz="2000" b="0" i="0" u="none" strike="noStrike" kern="1200" cap="none" spc="0" normalizeH="0" baseline="30000" noProof="0" smtClean="0">
                <a:ln>
                  <a:noFill/>
                </a:ln>
                <a:solidFill>
                  <a:srgbClr val="00567A"/>
                </a:solidFill>
                <a:effectLst/>
                <a:uLnTx/>
                <a:uFillTx/>
                <a:latin typeface="MyriadPro-Regular" charset="0"/>
                <a:ea typeface="Arial Unicode MS" charset="0"/>
              </a:rPr>
              <a:t>een.ec.europa.eu</a:t>
            </a:r>
          </a:p>
        </p:txBody>
      </p:sp>
    </p:spTree>
    <p:extLst>
      <p:ext uri="{BB962C8B-B14F-4D97-AF65-F5344CB8AC3E}">
        <p14:creationId xmlns:p14="http://schemas.microsoft.com/office/powerpoint/2010/main" val="42902951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8" r:id="rId1"/>
    <p:sldLayoutId id="2147483689" r:id="rId2"/>
    <p:sldLayoutId id="2147483690" r:id="rId3"/>
    <p:sldLayoutId id="2147483691" r:id="rId4"/>
    <p:sldLayoutId id="2147483692" r:id="rId5"/>
    <p:sldLayoutId id="2147483693" r:id="rId6"/>
    <p:sldLayoutId id="2147483694" r:id="rId7"/>
    <p:sldLayoutId id="2147483695" r:id="rId8"/>
    <p:sldLayoutId id="2147483696" r:id="rId9"/>
    <p:sldLayoutId id="2147483697" r:id="rId10"/>
    <p:sldLayoutId id="2147483698" r:id="rId11"/>
    <p:sldLayoutId id="2147483699" r:id="rId12"/>
    <p:sldLayoutId id="2147483700" r:id="rId13"/>
    <p:sldLayoutId id="2147483701" r:id="rId14"/>
    <p:sldLayoutId id="2147483702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3600" b="1">
          <a:solidFill>
            <a:srgbClr val="00649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600" b="1">
          <a:solidFill>
            <a:srgbClr val="006491"/>
          </a:solidFill>
          <a:latin typeface="Arial" charset="0"/>
          <a:ea typeface="Arial Unicode MS" pitchFamily="34" charset="-128"/>
          <a:cs typeface="Arial Unicode MS" pitchFamily="34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600" b="1">
          <a:solidFill>
            <a:srgbClr val="006491"/>
          </a:solidFill>
          <a:latin typeface="Arial" charset="0"/>
          <a:ea typeface="Arial Unicode MS" pitchFamily="34" charset="-128"/>
          <a:cs typeface="Arial Unicode MS" pitchFamily="34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600" b="1">
          <a:solidFill>
            <a:srgbClr val="006491"/>
          </a:solidFill>
          <a:latin typeface="Arial" charset="0"/>
          <a:ea typeface="Arial Unicode MS" pitchFamily="34" charset="-128"/>
          <a:cs typeface="Arial Unicode MS" pitchFamily="34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600" b="1">
          <a:solidFill>
            <a:srgbClr val="006491"/>
          </a:solidFill>
          <a:latin typeface="Arial" charset="0"/>
          <a:ea typeface="Arial Unicode MS" pitchFamily="34" charset="-128"/>
          <a:cs typeface="Arial Unicode MS" pitchFamily="34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3600" b="1">
          <a:solidFill>
            <a:srgbClr val="005FA9"/>
          </a:solidFill>
          <a:latin typeface="Arial" charset="0"/>
          <a:ea typeface="Arial Unicode MS" pitchFamily="34" charset="-128"/>
          <a:cs typeface="Arial Unicode MS" pitchFamily="34" charset="-128"/>
        </a:defRPr>
      </a:lvl6pPr>
      <a:lvl7pPr marL="914400" algn="l" rtl="0" fontAlgn="base">
        <a:spcBef>
          <a:spcPct val="0"/>
        </a:spcBef>
        <a:spcAft>
          <a:spcPct val="0"/>
        </a:spcAft>
        <a:defRPr sz="3600" b="1">
          <a:solidFill>
            <a:srgbClr val="005FA9"/>
          </a:solidFill>
          <a:latin typeface="Arial" charset="0"/>
          <a:ea typeface="Arial Unicode MS" pitchFamily="34" charset="-128"/>
          <a:cs typeface="Arial Unicode MS" pitchFamily="34" charset="-128"/>
        </a:defRPr>
      </a:lvl7pPr>
      <a:lvl8pPr marL="1371600" algn="l" rtl="0" fontAlgn="base">
        <a:spcBef>
          <a:spcPct val="0"/>
        </a:spcBef>
        <a:spcAft>
          <a:spcPct val="0"/>
        </a:spcAft>
        <a:defRPr sz="3600" b="1">
          <a:solidFill>
            <a:srgbClr val="005FA9"/>
          </a:solidFill>
          <a:latin typeface="Arial" charset="0"/>
          <a:ea typeface="Arial Unicode MS" pitchFamily="34" charset="-128"/>
          <a:cs typeface="Arial Unicode MS" pitchFamily="34" charset="-128"/>
        </a:defRPr>
      </a:lvl8pPr>
      <a:lvl9pPr marL="1828800" algn="l" rtl="0" fontAlgn="base">
        <a:spcBef>
          <a:spcPct val="0"/>
        </a:spcBef>
        <a:spcAft>
          <a:spcPct val="0"/>
        </a:spcAft>
        <a:defRPr sz="3600" b="1">
          <a:solidFill>
            <a:srgbClr val="005FA9"/>
          </a:solidFill>
          <a:latin typeface="Arial" charset="0"/>
          <a:ea typeface="Arial Unicode MS" pitchFamily="34" charset="-128"/>
          <a:cs typeface="Arial Unicode MS" pitchFamily="34" charset="-128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6491"/>
        </a:buClr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rgbClr val="64B4E6"/>
        </a:buClr>
        <a:buFont typeface="Wingdings" panose="05000000000000000000" pitchFamily="2" charset="2"/>
        <a:buChar char="§"/>
        <a:defRPr sz="28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rgbClr val="006491"/>
        </a:buClr>
        <a:buChar char="•"/>
        <a:defRPr sz="24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rgbClr val="64B4E6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rgbClr val="006491"/>
        </a:buClr>
        <a:buFont typeface="Times" panose="02020603050405020304" pitchFamily="18" charset="0"/>
        <a:buChar char="•"/>
        <a:defRPr sz="20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rgbClr val="005FA9"/>
        </a:buClr>
        <a:buFont typeface="Times" pitchFamily="18" charset="0"/>
        <a:buChar char="•"/>
        <a:defRPr sz="20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rgbClr val="005FA9"/>
        </a:buClr>
        <a:buFont typeface="Times" pitchFamily="18" charset="0"/>
        <a:buChar char="•"/>
        <a:defRPr sz="20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rgbClr val="005FA9"/>
        </a:buClr>
        <a:buFont typeface="Times" pitchFamily="18" charset="0"/>
        <a:buChar char="•"/>
        <a:defRPr sz="20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rgbClr val="005FA9"/>
        </a:buClr>
        <a:buFont typeface="Times" pitchFamily="18" charset="0"/>
        <a:buChar char="•"/>
        <a:defRPr sz="20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n 6"/>
          <p:cNvPicPr>
            <a:picLocks noChangeAspect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tángulo 8"/>
          <p:cNvSpPr>
            <a:spLocks noChangeArrowheads="1"/>
          </p:cNvSpPr>
          <p:nvPr userDrawn="1"/>
        </p:nvSpPr>
        <p:spPr bwMode="auto">
          <a:xfrm>
            <a:off x="468313" y="6515100"/>
            <a:ext cx="1511300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 Unicode MS" charset="0"/>
                <a:cs typeface="Arial Unicode MS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_tradnl" altLang="es-ES_tradnl" sz="2000" b="0" i="0" u="none" strike="noStrike" kern="1200" cap="none" spc="0" normalizeH="0" baseline="30000" noProof="0">
                <a:ln>
                  <a:noFill/>
                </a:ln>
                <a:solidFill>
                  <a:srgbClr val="00567A"/>
                </a:solidFill>
                <a:effectLst/>
                <a:uLnTx/>
                <a:uFillTx/>
                <a:latin typeface="MyriadPro-Regular" charset="0"/>
                <a:ea typeface="Arial Unicode MS" charset="0"/>
              </a:rPr>
              <a:t>een.ec.europa.eu</a:t>
            </a:r>
          </a:p>
        </p:txBody>
      </p:sp>
      <p:pic>
        <p:nvPicPr>
          <p:cNvPr id="4100" name="Imagen 3"/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88125" y="5861050"/>
            <a:ext cx="2052638" cy="952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359304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4" r:id="rId1"/>
    <p:sldLayoutId id="2147483705" r:id="rId2"/>
    <p:sldLayoutId id="2147483706" r:id="rId3"/>
    <p:sldLayoutId id="2147483707" r:id="rId4"/>
    <p:sldLayoutId id="2147483708" r:id="rId5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3600" b="1">
          <a:solidFill>
            <a:srgbClr val="00649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600" b="1">
          <a:solidFill>
            <a:srgbClr val="006491"/>
          </a:solidFill>
          <a:latin typeface="Arial" charset="0"/>
          <a:ea typeface="Arial Unicode MS" pitchFamily="34" charset="-128"/>
          <a:cs typeface="Arial Unicode MS" pitchFamily="34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600" b="1">
          <a:solidFill>
            <a:srgbClr val="006491"/>
          </a:solidFill>
          <a:latin typeface="Arial" charset="0"/>
          <a:ea typeface="Arial Unicode MS" pitchFamily="34" charset="-128"/>
          <a:cs typeface="Arial Unicode MS" pitchFamily="34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600" b="1">
          <a:solidFill>
            <a:srgbClr val="006491"/>
          </a:solidFill>
          <a:latin typeface="Arial" charset="0"/>
          <a:ea typeface="Arial Unicode MS" pitchFamily="34" charset="-128"/>
          <a:cs typeface="Arial Unicode MS" pitchFamily="34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600" b="1">
          <a:solidFill>
            <a:srgbClr val="006491"/>
          </a:solidFill>
          <a:latin typeface="Arial" charset="0"/>
          <a:ea typeface="Arial Unicode MS" pitchFamily="34" charset="-128"/>
          <a:cs typeface="Arial Unicode MS" pitchFamily="34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3600" b="1">
          <a:solidFill>
            <a:srgbClr val="005FA9"/>
          </a:solidFill>
          <a:latin typeface="Arial" charset="0"/>
          <a:ea typeface="Arial Unicode MS" pitchFamily="34" charset="-128"/>
          <a:cs typeface="Arial Unicode MS" pitchFamily="34" charset="-128"/>
        </a:defRPr>
      </a:lvl6pPr>
      <a:lvl7pPr marL="914400" algn="l" rtl="0" fontAlgn="base">
        <a:spcBef>
          <a:spcPct val="0"/>
        </a:spcBef>
        <a:spcAft>
          <a:spcPct val="0"/>
        </a:spcAft>
        <a:defRPr sz="3600" b="1">
          <a:solidFill>
            <a:srgbClr val="005FA9"/>
          </a:solidFill>
          <a:latin typeface="Arial" charset="0"/>
          <a:ea typeface="Arial Unicode MS" pitchFamily="34" charset="-128"/>
          <a:cs typeface="Arial Unicode MS" pitchFamily="34" charset="-128"/>
        </a:defRPr>
      </a:lvl7pPr>
      <a:lvl8pPr marL="1371600" algn="l" rtl="0" fontAlgn="base">
        <a:spcBef>
          <a:spcPct val="0"/>
        </a:spcBef>
        <a:spcAft>
          <a:spcPct val="0"/>
        </a:spcAft>
        <a:defRPr sz="3600" b="1">
          <a:solidFill>
            <a:srgbClr val="005FA9"/>
          </a:solidFill>
          <a:latin typeface="Arial" charset="0"/>
          <a:ea typeface="Arial Unicode MS" pitchFamily="34" charset="-128"/>
          <a:cs typeface="Arial Unicode MS" pitchFamily="34" charset="-128"/>
        </a:defRPr>
      </a:lvl8pPr>
      <a:lvl9pPr marL="1828800" algn="l" rtl="0" fontAlgn="base">
        <a:spcBef>
          <a:spcPct val="0"/>
        </a:spcBef>
        <a:spcAft>
          <a:spcPct val="0"/>
        </a:spcAft>
        <a:defRPr sz="3600" b="1">
          <a:solidFill>
            <a:srgbClr val="005FA9"/>
          </a:solidFill>
          <a:latin typeface="Arial" charset="0"/>
          <a:ea typeface="Arial Unicode MS" pitchFamily="34" charset="-128"/>
          <a:cs typeface="Arial Unicode MS" pitchFamily="34" charset="-128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6491"/>
        </a:buClr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rgbClr val="64B4E6"/>
        </a:buClr>
        <a:buFont typeface="Wingdings" panose="05000000000000000000" pitchFamily="2" charset="2"/>
        <a:buChar char="§"/>
        <a:defRPr sz="28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rgbClr val="006491"/>
        </a:buClr>
        <a:buChar char="•"/>
        <a:defRPr sz="24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rgbClr val="64B4E6"/>
        </a:buClr>
        <a:buFont typeface="Wingdings" panose="05000000000000000000" pitchFamily="2" charset="2"/>
        <a:buChar char="§"/>
        <a:defRPr sz="20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rgbClr val="006491"/>
        </a:buClr>
        <a:buFont typeface="Times" panose="02020603050405020304" pitchFamily="18" charset="0"/>
        <a:buChar char="•"/>
        <a:defRPr sz="20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rgbClr val="005FA9"/>
        </a:buClr>
        <a:buFont typeface="Times" pitchFamily="18" charset="0"/>
        <a:buChar char="•"/>
        <a:defRPr sz="20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rgbClr val="005FA9"/>
        </a:buClr>
        <a:buFont typeface="Times" pitchFamily="18" charset="0"/>
        <a:buChar char="•"/>
        <a:defRPr sz="20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rgbClr val="005FA9"/>
        </a:buClr>
        <a:buFont typeface="Times" pitchFamily="18" charset="0"/>
        <a:buChar char="•"/>
        <a:defRPr sz="20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rgbClr val="005FA9"/>
        </a:buClr>
        <a:buFont typeface="Times" pitchFamily="18" charset="0"/>
        <a:buChar char="•"/>
        <a:defRPr sz="20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sv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slideLayout" Target="../slideLayouts/slideLayout7.xml"/><Relationship Id="rId1" Type="http://schemas.openxmlformats.org/officeDocument/2006/relationships/themeOverride" Target="../theme/themeOverride1.xml"/><Relationship Id="rId5" Type="http://schemas.openxmlformats.org/officeDocument/2006/relationships/image" Target="../media/image3.svg"/><Relationship Id="rId4" Type="http://schemas.openxmlformats.org/officeDocument/2006/relationships/image" Target="../media/image7.pn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7" Type="http://schemas.openxmlformats.org/officeDocument/2006/relationships/image" Target="../media/image13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.svg"/><Relationship Id="rId5" Type="http://schemas.openxmlformats.org/officeDocument/2006/relationships/image" Target="../media/image7.png"/><Relationship Id="rId4" Type="http://schemas.openxmlformats.org/officeDocument/2006/relationships/image" Target="../media/image18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emf"/><Relationship Id="rId1" Type="http://schemas.openxmlformats.org/officeDocument/2006/relationships/slideLayout" Target="../slideLayouts/slideLayout13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2.svg"/><Relationship Id="rId13" Type="http://schemas.openxmlformats.org/officeDocument/2006/relationships/image" Target="../media/image27.png"/><Relationship Id="rId18" Type="http://schemas.openxmlformats.org/officeDocument/2006/relationships/image" Target="../media/image47.svg"/><Relationship Id="rId3" Type="http://schemas.openxmlformats.org/officeDocument/2006/relationships/image" Target="../media/image22.png"/><Relationship Id="rId7" Type="http://schemas.openxmlformats.org/officeDocument/2006/relationships/image" Target="../media/image24.png"/><Relationship Id="rId12" Type="http://schemas.openxmlformats.org/officeDocument/2006/relationships/image" Target="../media/image96.svg"/><Relationship Id="rId17" Type="http://schemas.openxmlformats.org/officeDocument/2006/relationships/image" Target="../media/image29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45.sv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90.svg"/><Relationship Id="rId11" Type="http://schemas.openxmlformats.org/officeDocument/2006/relationships/image" Target="../media/image26.png"/><Relationship Id="rId5" Type="http://schemas.openxmlformats.org/officeDocument/2006/relationships/image" Target="../media/image23.png"/><Relationship Id="rId15" Type="http://schemas.openxmlformats.org/officeDocument/2006/relationships/image" Target="../media/image28.png"/><Relationship Id="rId10" Type="http://schemas.openxmlformats.org/officeDocument/2006/relationships/image" Target="../media/image94.svg"/><Relationship Id="rId4" Type="http://schemas.openxmlformats.org/officeDocument/2006/relationships/image" Target="../media/image88.svg"/><Relationship Id="rId9" Type="http://schemas.openxmlformats.org/officeDocument/2006/relationships/image" Target="../media/image25.png"/><Relationship Id="rId14" Type="http://schemas.openxmlformats.org/officeDocument/2006/relationships/image" Target="../media/image98.sv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15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3" Type="http://schemas.openxmlformats.org/officeDocument/2006/relationships/image" Target="../media/image33.jpeg"/><Relationship Id="rId7" Type="http://schemas.openxmlformats.org/officeDocument/2006/relationships/image" Target="../media/image37.jpeg"/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36.jpeg"/><Relationship Id="rId11" Type="http://schemas.openxmlformats.org/officeDocument/2006/relationships/image" Target="../media/image41.jpeg"/><Relationship Id="rId5" Type="http://schemas.openxmlformats.org/officeDocument/2006/relationships/image" Target="../media/image35.jpeg"/><Relationship Id="rId10" Type="http://schemas.openxmlformats.org/officeDocument/2006/relationships/image" Target="../media/image40.png"/><Relationship Id="rId4" Type="http://schemas.openxmlformats.org/officeDocument/2006/relationships/image" Target="../media/image34.jpeg"/><Relationship Id="rId9" Type="http://schemas.openxmlformats.org/officeDocument/2006/relationships/image" Target="../media/image39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sv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2.xml"/><Relationship Id="rId5" Type="http://schemas.openxmlformats.org/officeDocument/2006/relationships/image" Target="../media/image44.png"/><Relationship Id="rId4" Type="http://schemas.openxmlformats.org/officeDocument/2006/relationships/image" Target="../media/image43.jpe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3.xml"/><Relationship Id="rId4" Type="http://schemas.openxmlformats.org/officeDocument/2006/relationships/image" Target="../media/image43.jpe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3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emf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31.jpeg"/><Relationship Id="rId5" Type="http://schemas.openxmlformats.org/officeDocument/2006/relationships/hyperlink" Target="http://www.enterprise.fgsa.pl/" TargetMode="External"/><Relationship Id="rId4" Type="http://schemas.openxmlformats.org/officeDocument/2006/relationships/hyperlink" Target="mailto:enterprise@fgsa.pl" TargetMode="Externa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.svg"/><Relationship Id="rId4" Type="http://schemas.openxmlformats.org/officeDocument/2006/relationships/image" Target="../media/image7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3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2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rostokąt: zaokrąglone rogi 6">
            <a:extLst>
              <a:ext uri="{FF2B5EF4-FFF2-40B4-BE49-F238E27FC236}">
                <a16:creationId xmlns:a16="http://schemas.microsoft.com/office/drawing/2014/main" id="{FC3DD5C6-41E1-2042-8D74-FDCC5E80EF3D}"/>
              </a:ext>
            </a:extLst>
          </p:cNvPr>
          <p:cNvSpPr/>
          <p:nvPr/>
        </p:nvSpPr>
        <p:spPr>
          <a:xfrm>
            <a:off x="541538" y="2176611"/>
            <a:ext cx="8462503" cy="1321679"/>
          </a:xfrm>
          <a:prstGeom prst="roundRect">
            <a:avLst>
              <a:gd name="adj" fmla="val 50000"/>
            </a:avLst>
          </a:prstGeom>
          <a:solidFill>
            <a:srgbClr val="D4233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l-PL" sz="2800" b="1" dirty="0" smtClean="0"/>
              <a:t>Wsparcie </a:t>
            </a:r>
            <a:r>
              <a:rPr lang="pl-PL" sz="2800" b="1" dirty="0"/>
              <a:t>dla śląskich przedsiębiorców we wdrażaniu innowacyjnych </a:t>
            </a:r>
            <a:r>
              <a:rPr lang="pl-PL" sz="2800" b="1" dirty="0" smtClean="0"/>
              <a:t>rozwiązań </a:t>
            </a:r>
          </a:p>
          <a:p>
            <a:pPr algn="ctr"/>
            <a:r>
              <a:rPr lang="pl-PL" sz="2600" b="1" dirty="0" smtClean="0"/>
              <a:t>Oferta </a:t>
            </a:r>
            <a:r>
              <a:rPr lang="pl-PL" sz="2600" b="1" dirty="0" smtClean="0"/>
              <a:t>Funduszu </a:t>
            </a:r>
            <a:r>
              <a:rPr lang="pl-PL" sz="2600" b="1" dirty="0"/>
              <a:t>Górnośląskiego SA </a:t>
            </a:r>
            <a:r>
              <a:rPr lang="pl-PL" dirty="0"/>
              <a:t>	</a:t>
            </a:r>
            <a:endParaRPr lang="pl-PL" sz="2800" b="1" dirty="0" smtClean="0"/>
          </a:p>
        </p:txBody>
      </p:sp>
      <p:sp>
        <p:nvSpPr>
          <p:cNvPr id="8" name="Freeform 4"/>
          <p:cNvSpPr/>
          <p:nvPr/>
        </p:nvSpPr>
        <p:spPr>
          <a:xfrm rot="4900380">
            <a:off x="-980927" y="-382382"/>
            <a:ext cx="3757276" cy="3409380"/>
          </a:xfrm>
          <a:custGeom>
            <a:avLst/>
            <a:gdLst/>
            <a:ahLst/>
            <a:cxnLst/>
            <a:rect l="l" t="t" r="r" b="b"/>
            <a:pathLst>
              <a:path w="6049706" h="5489548">
                <a:moveTo>
                  <a:pt x="0" y="0"/>
                </a:moveTo>
                <a:lnTo>
                  <a:pt x="6049706" y="0"/>
                </a:lnTo>
                <a:lnTo>
                  <a:pt x="6049706" y="5489548"/>
                </a:lnTo>
                <a:lnTo>
                  <a:pt x="0" y="5489548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/>
            </a:stretch>
          </a:blipFill>
        </p:spPr>
        <p:txBody>
          <a:bodyPr/>
          <a:lstStyle/>
          <a:p>
            <a:endParaRPr lang="pl-PL"/>
          </a:p>
        </p:txBody>
      </p:sp>
      <p:sp>
        <p:nvSpPr>
          <p:cNvPr id="10" name="Prostokąt: zaokrąglone rogi 6">
            <a:extLst>
              <a:ext uri="{FF2B5EF4-FFF2-40B4-BE49-F238E27FC236}">
                <a16:creationId xmlns:a16="http://schemas.microsoft.com/office/drawing/2014/main" id="{FC3DD5C6-41E1-2042-8D74-FDCC5E80EF3D}"/>
              </a:ext>
            </a:extLst>
          </p:cNvPr>
          <p:cNvSpPr/>
          <p:nvPr/>
        </p:nvSpPr>
        <p:spPr>
          <a:xfrm>
            <a:off x="141716" y="4686053"/>
            <a:ext cx="6285717" cy="1321678"/>
          </a:xfrm>
          <a:prstGeom prst="roundRect">
            <a:avLst>
              <a:gd name="adj" fmla="val 50000"/>
            </a:avLst>
          </a:prstGeom>
          <a:solidFill>
            <a:srgbClr val="A6A6A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pl-PL" sz="2400" b="1" dirty="0" smtClean="0"/>
              <a:t>Śląski Inkubator Przedsiębiorczości sp. z o.o. </a:t>
            </a:r>
            <a:endParaRPr lang="pl-PL" sz="2400" b="1" dirty="0"/>
          </a:p>
          <a:p>
            <a:pPr algn="r"/>
            <a:r>
              <a:rPr lang="pl-PL" sz="2400" b="1" dirty="0" smtClean="0"/>
              <a:t>Ruda Śląska, </a:t>
            </a:r>
            <a:r>
              <a:rPr lang="pl-PL" sz="2400" b="1" dirty="0" smtClean="0"/>
              <a:t>22</a:t>
            </a:r>
            <a:r>
              <a:rPr lang="pl-PL" sz="2400" b="1" dirty="0" smtClean="0"/>
              <a:t>.07.2026 </a:t>
            </a:r>
            <a:r>
              <a:rPr lang="pl-PL" sz="2400" b="1" dirty="0"/>
              <a:t>r.</a:t>
            </a:r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EED13BE2-3323-FA8C-657C-6F08C88F7DE0}"/>
              </a:ext>
            </a:extLst>
          </p:cNvPr>
          <p:cNvSpPr/>
          <p:nvPr/>
        </p:nvSpPr>
        <p:spPr>
          <a:xfrm>
            <a:off x="7581900" y="1218"/>
            <a:ext cx="1562100" cy="1452560"/>
          </a:xfrm>
          <a:custGeom>
            <a:avLst/>
            <a:gdLst/>
            <a:ahLst/>
            <a:cxnLst/>
            <a:rect l="l" t="t" r="r" b="b"/>
            <a:pathLst>
              <a:path w="2052000" h="1908105">
                <a:moveTo>
                  <a:pt x="0" y="0"/>
                </a:moveTo>
                <a:lnTo>
                  <a:pt x="2052000" y="0"/>
                </a:lnTo>
                <a:lnTo>
                  <a:pt x="2052000" y="1908105"/>
                </a:lnTo>
                <a:lnTo>
                  <a:pt x="0" y="1908105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extLst>
                <a:ext uri="{96DAC541-7B7A-43D3-8B79-37D633B846F1}">
                  <asvg:svgBlip xmlns:asvg="http://schemas.microsoft.com/office/drawing/2016/SVG/main" xmlns="" r:embed="rId4"/>
                </a:ext>
              </a:extLst>
            </a:blip>
            <a:stretch>
              <a:fillRect l="-194" r="-194"/>
            </a:stretch>
          </a:blipFill>
        </p:spPr>
        <p:txBody>
          <a:bodyPr/>
          <a:lstStyle/>
          <a:p>
            <a:endParaRPr lang="pl-PL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rostokąt: zaokrąglone rogi 7">
            <a:extLst>
              <a:ext uri="{FF2B5EF4-FFF2-40B4-BE49-F238E27FC236}">
                <a16:creationId xmlns:a16="http://schemas.microsoft.com/office/drawing/2014/main" id="{A3BC178D-3AA1-845A-5ADE-9995B0DEA2A0}"/>
              </a:ext>
            </a:extLst>
          </p:cNvPr>
          <p:cNvSpPr/>
          <p:nvPr/>
        </p:nvSpPr>
        <p:spPr>
          <a:xfrm>
            <a:off x="92756" y="1104847"/>
            <a:ext cx="6512968" cy="979842"/>
          </a:xfrm>
          <a:prstGeom prst="roundRect">
            <a:avLst>
              <a:gd name="adj" fmla="val 50000"/>
            </a:avLst>
          </a:prstGeom>
          <a:solidFill>
            <a:srgbClr val="D4233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3" name="TextBox 5"/>
          <p:cNvSpPr txBox="1"/>
          <p:nvPr/>
        </p:nvSpPr>
        <p:spPr>
          <a:xfrm>
            <a:off x="-468376" y="1549695"/>
            <a:ext cx="4414738" cy="33522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r">
              <a:lnSpc>
                <a:spcPts val="2450"/>
              </a:lnSpc>
            </a:pPr>
            <a:r>
              <a:rPr lang="pl-PL" sz="2800" b="1" dirty="0">
                <a:solidFill>
                  <a:schemeClr val="bg1"/>
                </a:solidFill>
                <a:sym typeface="Montserrat Bold"/>
              </a:rPr>
              <a:t>VOUCHERY – NA CO?</a:t>
            </a:r>
            <a:endParaRPr lang="en-US" sz="2800" b="1" dirty="0">
              <a:solidFill>
                <a:schemeClr val="bg1"/>
              </a:solidFill>
              <a:sym typeface="Montserrat Bold"/>
            </a:endParaRPr>
          </a:p>
        </p:txBody>
      </p:sp>
      <p:sp>
        <p:nvSpPr>
          <p:cNvPr id="9" name="Freeform 4"/>
          <p:cNvSpPr/>
          <p:nvPr/>
        </p:nvSpPr>
        <p:spPr>
          <a:xfrm rot="12893969">
            <a:off x="7149507" y="-432706"/>
            <a:ext cx="3757276" cy="3409380"/>
          </a:xfrm>
          <a:custGeom>
            <a:avLst/>
            <a:gdLst/>
            <a:ahLst/>
            <a:cxnLst/>
            <a:rect l="l" t="t" r="r" b="b"/>
            <a:pathLst>
              <a:path w="6049706" h="5489548">
                <a:moveTo>
                  <a:pt x="0" y="0"/>
                </a:moveTo>
                <a:lnTo>
                  <a:pt x="6049706" y="0"/>
                </a:lnTo>
                <a:lnTo>
                  <a:pt x="6049706" y="5489548"/>
                </a:lnTo>
                <a:lnTo>
                  <a:pt x="0" y="5489548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pl-PL"/>
          </a:p>
        </p:txBody>
      </p:sp>
      <p:sp>
        <p:nvSpPr>
          <p:cNvPr id="2" name="Prostokąt 1"/>
          <p:cNvSpPr/>
          <p:nvPr/>
        </p:nvSpPr>
        <p:spPr>
          <a:xfrm>
            <a:off x="186431" y="2284463"/>
            <a:ext cx="8841714" cy="36486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0"/>
              </a:spcAft>
            </a:pP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Przykładowy z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akres </a:t>
            </a: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usług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może obejmować m.in.: 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0"/>
              </a:spcAft>
            </a:pP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analizę potencjału badawczo – rozwojowego i innowacyjności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przedsiębiorstw;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analizę ryzyka wdrożenia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innowacji;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wsparcie w badaniu stanu techniki zdolności i czystości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patentowej; 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wsparcie w zakresie wymogów prawnych dotyczących wprowadzenia rozwiązań innowacyjnych, w tym opracowanie niezbędnej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dokumentacji;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wsparcie w opracowaniu dokumentacji funkcjonalnej/technicznej niezbędnej do wdrożenia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innowacji;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wsparcie w opracowaniu prototypu/wersji demonstracyjnej rozwiązania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innowacyjnego;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udostępnienie powierzchni laboratoryjnej wraz z wyposażeniem do testowania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rozwiązań;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testy i kontrole jakości rozwiązań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innowacyjnych.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7" name="Prostokąt 6"/>
          <p:cNvSpPr/>
          <p:nvPr/>
        </p:nvSpPr>
        <p:spPr>
          <a:xfrm>
            <a:off x="434981" y="293642"/>
            <a:ext cx="415665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pl-PL" sz="3600" b="1" dirty="0">
                <a:solidFill>
                  <a:srgbClr val="95C11F"/>
                </a:solidFill>
              </a:rPr>
              <a:t>Śląska sieć innowacji</a:t>
            </a:r>
          </a:p>
        </p:txBody>
      </p:sp>
    </p:spTree>
    <p:extLst>
      <p:ext uri="{BB962C8B-B14F-4D97-AF65-F5344CB8AC3E}">
        <p14:creationId xmlns:p14="http://schemas.microsoft.com/office/powerpoint/2010/main" val="6495021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Obraz 10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00875" y="4714875"/>
            <a:ext cx="2143125" cy="2143125"/>
          </a:xfrm>
          <a:prstGeom prst="rect">
            <a:avLst/>
          </a:prstGeom>
        </p:spPr>
      </p:pic>
      <p:sp>
        <p:nvSpPr>
          <p:cNvPr id="4" name="Freeform 4"/>
          <p:cNvSpPr/>
          <p:nvPr/>
        </p:nvSpPr>
        <p:spPr>
          <a:xfrm rot="11562755">
            <a:off x="6314506" y="-399484"/>
            <a:ext cx="3757276" cy="3409380"/>
          </a:xfrm>
          <a:custGeom>
            <a:avLst/>
            <a:gdLst/>
            <a:ahLst/>
            <a:cxnLst/>
            <a:rect l="l" t="t" r="r" b="b"/>
            <a:pathLst>
              <a:path w="6049706" h="5489548">
                <a:moveTo>
                  <a:pt x="0" y="0"/>
                </a:moveTo>
                <a:lnTo>
                  <a:pt x="6049706" y="0"/>
                </a:lnTo>
                <a:lnTo>
                  <a:pt x="6049706" y="5489548"/>
                </a:lnTo>
                <a:lnTo>
                  <a:pt x="0" y="5489548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pl-PL"/>
          </a:p>
        </p:txBody>
      </p:sp>
      <p:sp>
        <p:nvSpPr>
          <p:cNvPr id="8" name="Prostokąt: zaokrąglone rogi 7">
            <a:extLst>
              <a:ext uri="{FF2B5EF4-FFF2-40B4-BE49-F238E27FC236}">
                <a16:creationId xmlns:a16="http://schemas.microsoft.com/office/drawing/2014/main" id="{A3BC178D-3AA1-845A-5ADE-9995B0DEA2A0}"/>
              </a:ext>
            </a:extLst>
          </p:cNvPr>
          <p:cNvSpPr/>
          <p:nvPr/>
        </p:nvSpPr>
        <p:spPr>
          <a:xfrm>
            <a:off x="81339" y="521075"/>
            <a:ext cx="6512968" cy="1076912"/>
          </a:xfrm>
          <a:prstGeom prst="roundRect">
            <a:avLst>
              <a:gd name="adj" fmla="val 50000"/>
            </a:avLst>
          </a:prstGeom>
          <a:solidFill>
            <a:srgbClr val="D4233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" name="TextBox 5"/>
          <p:cNvSpPr txBox="1"/>
          <p:nvPr/>
        </p:nvSpPr>
        <p:spPr>
          <a:xfrm>
            <a:off x="-68157" y="679940"/>
            <a:ext cx="5481704" cy="75918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r">
              <a:lnSpc>
                <a:spcPts val="2900"/>
              </a:lnSpc>
            </a:pPr>
            <a:r>
              <a:rPr lang="pl-PL" sz="3200" b="1" dirty="0">
                <a:solidFill>
                  <a:schemeClr val="bg1"/>
                </a:solidFill>
                <a:sym typeface="Montserrat Bold"/>
              </a:rPr>
              <a:t>Akredytowane Śląskie Ośrodki Innowacji i Przedsiębiorczości</a:t>
            </a:r>
            <a:endParaRPr lang="en-US" sz="3200" b="1" dirty="0">
              <a:solidFill>
                <a:schemeClr val="bg1"/>
              </a:solidFill>
              <a:sym typeface="Montserrat Bold"/>
            </a:endParaRPr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690223" y="1931438"/>
            <a:ext cx="7382214" cy="37856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457200" indent="-457200" defTabSz="914400">
              <a:buFont typeface="+mj-lt"/>
              <a:buAutoNum type="arabicPeriod"/>
            </a:pPr>
            <a:r>
              <a:rPr lang="pl-PL" altLang="pl-PL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cs typeface="Arial" panose="020B0604020202020204" pitchFamily="34" charset="0"/>
              </a:rPr>
              <a:t>Agencja Rozwoju Regionalnego w Częstochowie S.A.</a:t>
            </a:r>
          </a:p>
          <a:p>
            <a:pPr marL="457200" indent="-457200" defTabSz="914400">
              <a:buFont typeface="+mj-lt"/>
              <a:buAutoNum type="arabicPeriod"/>
            </a:pPr>
            <a:r>
              <a:rPr lang="pl-PL" altLang="pl-PL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cs typeface="Arial" panose="020B0604020202020204" pitchFamily="34" charset="0"/>
              </a:rPr>
              <a:t>Akademia Śląska</a:t>
            </a:r>
          </a:p>
          <a:p>
            <a:pPr marL="457200" indent="-457200" defTabSz="914400">
              <a:buFont typeface="+mj-lt"/>
              <a:buAutoNum type="arabicPeriod"/>
            </a:pPr>
            <a:r>
              <a:rPr lang="pl-PL" altLang="pl-PL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cs typeface="Arial" panose="020B0604020202020204" pitchFamily="34" charset="0"/>
              </a:rPr>
              <a:t>Fundacja Instytut Rozwoju Przedsiębiorczości Kobiet</a:t>
            </a:r>
          </a:p>
          <a:p>
            <a:pPr marL="457200" indent="-457200" defTabSz="914400">
              <a:buFont typeface="+mj-lt"/>
              <a:buAutoNum type="arabicPeriod"/>
            </a:pPr>
            <a:r>
              <a:rPr lang="pl-PL" altLang="pl-PL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cs typeface="Arial" panose="020B0604020202020204" pitchFamily="34" charset="0"/>
              </a:rPr>
              <a:t>Główny Instytut Górnictwa – Państwowy Instytut Badawczy</a:t>
            </a:r>
          </a:p>
          <a:p>
            <a:pPr marL="457200" indent="-457200" defTabSz="914400">
              <a:buFont typeface="+mj-lt"/>
              <a:buAutoNum type="arabicPeriod"/>
            </a:pPr>
            <a:r>
              <a:rPr lang="pl-PL" altLang="pl-PL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cs typeface="Arial" panose="020B0604020202020204" pitchFamily="34" charset="0"/>
              </a:rPr>
              <a:t>Górnośląski Akcelerator Przedsiębiorczości Rynkowej Sp. z o.o</a:t>
            </a:r>
            <a:r>
              <a:rPr lang="pl-PL" altLang="pl-PL" sz="2000" dirty="0">
                <a:solidFill>
                  <a:schemeClr val="tx1">
                    <a:lumMod val="85000"/>
                    <a:lumOff val="15000"/>
                  </a:schemeClr>
                </a:solidFill>
                <a:cs typeface="Arial" panose="020B0604020202020204" pitchFamily="34" charset="0"/>
              </a:rPr>
              <a:t>.</a:t>
            </a:r>
          </a:p>
          <a:p>
            <a:pPr marL="457200" indent="-457200" defTabSz="914400">
              <a:buFont typeface="+mj-lt"/>
              <a:buAutoNum type="arabicPeriod"/>
            </a:pPr>
            <a:r>
              <a:rPr lang="pl-PL" sz="2000" dirty="0">
                <a:latin typeface="+mn-lt"/>
              </a:rPr>
              <a:t>Instytut Technologii Paliw i Energii</a:t>
            </a:r>
            <a:endParaRPr lang="pl-PL" altLang="pl-PL" sz="20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  <a:p>
            <a:pPr marL="457200" indent="-457200" defTabSz="914400">
              <a:buFont typeface="+mj-lt"/>
              <a:buAutoNum type="arabicPeriod"/>
            </a:pPr>
            <a:r>
              <a:rPr lang="pl-PL" altLang="pl-PL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cs typeface="Arial" panose="020B0604020202020204" pitchFamily="34" charset="0"/>
              </a:rPr>
              <a:t>Park Naukowo-Technologiczny „Euro-Centrum” Sp. z o.o.</a:t>
            </a:r>
            <a:endParaRPr lang="pl-PL" altLang="pl-PL" sz="2000" dirty="0">
              <a:solidFill>
                <a:schemeClr val="tx1">
                  <a:lumMod val="85000"/>
                  <a:lumOff val="15000"/>
                </a:schemeClr>
              </a:solidFill>
              <a:latin typeface="+mn-lt"/>
            </a:endParaRPr>
          </a:p>
          <a:p>
            <a:pPr marL="457200" indent="-457200" defTabSz="914400">
              <a:buFont typeface="+mj-lt"/>
              <a:buAutoNum type="arabicPeriod"/>
            </a:pPr>
            <a:r>
              <a:rPr lang="pl-PL" altLang="pl-PL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cs typeface="Arial" panose="020B0604020202020204" pitchFamily="34" charset="0"/>
              </a:rPr>
              <a:t>Sieć Badawcza Łukasiewicz – Górnośląski Instytut Technologiczny</a:t>
            </a:r>
          </a:p>
          <a:p>
            <a:pPr marL="457200" indent="-457200" defTabSz="914400">
              <a:buFont typeface="+mj-lt"/>
              <a:buAutoNum type="arabicPeriod"/>
            </a:pPr>
            <a:r>
              <a:rPr lang="pl-PL" altLang="pl-PL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cs typeface="Arial" panose="020B0604020202020204" pitchFamily="34" charset="0"/>
              </a:rPr>
              <a:t>SPIN-US Sp. z o.o.</a:t>
            </a:r>
          </a:p>
          <a:p>
            <a:pPr marL="457200" indent="-457200" defTabSz="914400">
              <a:buFont typeface="+mj-lt"/>
              <a:buAutoNum type="arabicPeriod"/>
            </a:pPr>
            <a:r>
              <a:rPr lang="pl-PL" altLang="pl-PL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cs typeface="Arial" panose="020B0604020202020204" pitchFamily="34" charset="0"/>
              </a:rPr>
              <a:t>Śląski Park Technologii Medycznych Kardio-Med Silesia Sp. z o.o.</a:t>
            </a:r>
          </a:p>
          <a:p>
            <a:pPr marL="457200" indent="-457200" defTabSz="914400">
              <a:buFont typeface="+mj-lt"/>
              <a:buAutoNum type="arabicPeriod"/>
            </a:pPr>
            <a:r>
              <a:rPr kumimoji="0" lang="pl-PL" altLang="pl-PL" sz="2000" i="0" u="none" strike="noStrike" cap="none" normalizeH="0" baseline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+mn-lt"/>
                <a:cs typeface="Arial" panose="020B0604020202020204" pitchFamily="34" charset="0"/>
              </a:rPr>
              <a:t>Śląski Uniwersytet Medyczny w Katowicach</a:t>
            </a:r>
            <a:endParaRPr lang="pl-PL" altLang="pl-PL" sz="2000" dirty="0">
              <a:solidFill>
                <a:schemeClr val="tx1">
                  <a:lumMod val="85000"/>
                  <a:lumOff val="15000"/>
                </a:schemeClr>
              </a:solidFill>
              <a:latin typeface="+mn-lt"/>
            </a:endParaRPr>
          </a:p>
          <a:p>
            <a:pPr marL="457200" indent="-457200" defTabSz="914400">
              <a:buFont typeface="+mj-lt"/>
              <a:buAutoNum type="arabicPeriod"/>
            </a:pPr>
            <a:r>
              <a:rPr kumimoji="0" lang="pl-PL" altLang="pl-PL" sz="2000" i="0" u="none" strike="noStrike" cap="none" normalizeH="0" baseline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+mn-lt"/>
                <a:cs typeface="Arial" panose="020B0604020202020204" pitchFamily="34" charset="0"/>
              </a:rPr>
              <a:t>Uniwersytet Śląski w Katowicach</a:t>
            </a:r>
          </a:p>
        </p:txBody>
      </p:sp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1502229" y="4290213"/>
            <a:ext cx="31451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pl-PL" altLang="pl-PL" sz="1200" b="0" i="0" u="none" strike="noStrike" cap="none" normalizeH="0" baseline="0" dirty="0">
                <a:ln>
                  <a:noFill/>
                </a:ln>
                <a:solidFill>
                  <a:srgbClr val="555555"/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   </a:t>
            </a:r>
            <a:endParaRPr kumimoji="0" lang="pl-PL" altLang="pl-PL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048718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Prostokąt: zaokrąglone rogi 16">
            <a:extLst>
              <a:ext uri="{FF2B5EF4-FFF2-40B4-BE49-F238E27FC236}">
                <a16:creationId xmlns:a16="http://schemas.microsoft.com/office/drawing/2014/main" id="{C60E3728-64D0-5668-FE8A-A9F93E5EB41F}"/>
              </a:ext>
            </a:extLst>
          </p:cNvPr>
          <p:cNvSpPr/>
          <p:nvPr/>
        </p:nvSpPr>
        <p:spPr>
          <a:xfrm>
            <a:off x="-727707" y="5772882"/>
            <a:ext cx="2981481" cy="876310"/>
          </a:xfrm>
          <a:prstGeom prst="roundRect">
            <a:avLst>
              <a:gd name="adj" fmla="val 50000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9" name="Prostokąt: zaokrąglone rogi 16">
            <a:extLst>
              <a:ext uri="{FF2B5EF4-FFF2-40B4-BE49-F238E27FC236}">
                <a16:creationId xmlns:a16="http://schemas.microsoft.com/office/drawing/2014/main" id="{C60E3728-64D0-5668-FE8A-A9F93E5EB41F}"/>
              </a:ext>
            </a:extLst>
          </p:cNvPr>
          <p:cNvSpPr/>
          <p:nvPr/>
        </p:nvSpPr>
        <p:spPr>
          <a:xfrm>
            <a:off x="-740664" y="3651164"/>
            <a:ext cx="2981481" cy="876310"/>
          </a:xfrm>
          <a:prstGeom prst="roundRect">
            <a:avLst>
              <a:gd name="adj" fmla="val 50000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7" name="Prostokąt: zaokrąglone rogi 16">
            <a:extLst>
              <a:ext uri="{FF2B5EF4-FFF2-40B4-BE49-F238E27FC236}">
                <a16:creationId xmlns:a16="http://schemas.microsoft.com/office/drawing/2014/main" id="{C60E3728-64D0-5668-FE8A-A9F93E5EB41F}"/>
              </a:ext>
            </a:extLst>
          </p:cNvPr>
          <p:cNvSpPr/>
          <p:nvPr/>
        </p:nvSpPr>
        <p:spPr>
          <a:xfrm>
            <a:off x="-740664" y="2431614"/>
            <a:ext cx="2981481" cy="876310"/>
          </a:xfrm>
          <a:prstGeom prst="roundRect">
            <a:avLst>
              <a:gd name="adj" fmla="val 50000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9" name="TextBox 9"/>
          <p:cNvSpPr txBox="1"/>
          <p:nvPr/>
        </p:nvSpPr>
        <p:spPr>
          <a:xfrm>
            <a:off x="2430074" y="2723349"/>
            <a:ext cx="6376995" cy="29283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2240"/>
              </a:lnSpc>
            </a:pPr>
            <a:r>
              <a:rPr lang="pl-PL" sz="2400" dirty="0">
                <a:solidFill>
                  <a:srgbClr val="000000"/>
                </a:solidFill>
                <a:ea typeface="Montserrat Light"/>
                <a:cs typeface="Montserrat Light"/>
                <a:sym typeface="Montserrat Light"/>
              </a:rPr>
              <a:t>Maksymalny poziom dofinansowania</a:t>
            </a:r>
          </a:p>
        </p:txBody>
      </p:sp>
      <p:sp>
        <p:nvSpPr>
          <p:cNvPr id="10" name="TextBox 10"/>
          <p:cNvSpPr txBox="1"/>
          <p:nvPr/>
        </p:nvSpPr>
        <p:spPr>
          <a:xfrm>
            <a:off x="2430074" y="4022698"/>
            <a:ext cx="6479405" cy="29283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2240"/>
              </a:lnSpc>
            </a:pPr>
            <a:r>
              <a:rPr lang="pl-PL" sz="2400" dirty="0">
                <a:solidFill>
                  <a:srgbClr val="000000"/>
                </a:solidFill>
                <a:ea typeface="Montserrat Light"/>
                <a:cs typeface="Montserrat Light"/>
                <a:sym typeface="Montserrat Light"/>
              </a:rPr>
              <a:t>Maksymalna kwota </a:t>
            </a:r>
            <a:r>
              <a:rPr lang="pl-PL" sz="2400" dirty="0">
                <a:ea typeface="Montserrat Bold"/>
                <a:cs typeface="Montserrat Bold"/>
                <a:sym typeface="Montserrat Bold"/>
              </a:rPr>
              <a:t>dofinansowania </a:t>
            </a:r>
            <a:endParaRPr lang="pl-PL" sz="2400" dirty="0">
              <a:solidFill>
                <a:srgbClr val="000000"/>
              </a:solidFill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12" name="TextBox 12"/>
          <p:cNvSpPr txBox="1"/>
          <p:nvPr/>
        </p:nvSpPr>
        <p:spPr>
          <a:xfrm>
            <a:off x="763034" y="2664584"/>
            <a:ext cx="699979" cy="41036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3150"/>
              </a:lnSpc>
            </a:pPr>
            <a:r>
              <a:rPr lang="en-US" sz="2800" b="1" dirty="0">
                <a:solidFill>
                  <a:srgbClr val="3C3C3B"/>
                </a:solidFill>
                <a:ea typeface="Montserrat Bold"/>
                <a:cs typeface="Montserrat Bold"/>
                <a:sym typeface="Montserrat Bold"/>
              </a:rPr>
              <a:t>9</a:t>
            </a:r>
            <a:r>
              <a:rPr lang="pl-PL" sz="2800" b="1" dirty="0">
                <a:solidFill>
                  <a:srgbClr val="3C3C3B"/>
                </a:solidFill>
                <a:ea typeface="Montserrat Bold"/>
                <a:cs typeface="Montserrat Bold"/>
                <a:sym typeface="Montserrat Bold"/>
              </a:rPr>
              <a:t>0</a:t>
            </a:r>
            <a:r>
              <a:rPr lang="en-US" sz="2800" b="1" dirty="0">
                <a:solidFill>
                  <a:srgbClr val="3C3C3B"/>
                </a:solidFill>
                <a:ea typeface="Montserrat Bold"/>
                <a:cs typeface="Montserrat Bold"/>
                <a:sym typeface="Montserrat Bold"/>
              </a:rPr>
              <a:t>%</a:t>
            </a:r>
          </a:p>
        </p:txBody>
      </p:sp>
      <p:sp>
        <p:nvSpPr>
          <p:cNvPr id="22" name="Prostokąt: zaokrąglone rogi 7">
            <a:extLst>
              <a:ext uri="{FF2B5EF4-FFF2-40B4-BE49-F238E27FC236}">
                <a16:creationId xmlns:a16="http://schemas.microsoft.com/office/drawing/2014/main" id="{A3BC178D-3AA1-845A-5ADE-9995B0DEA2A0}"/>
              </a:ext>
            </a:extLst>
          </p:cNvPr>
          <p:cNvSpPr/>
          <p:nvPr/>
        </p:nvSpPr>
        <p:spPr>
          <a:xfrm>
            <a:off x="190333" y="1108930"/>
            <a:ext cx="6512968" cy="979842"/>
          </a:xfrm>
          <a:prstGeom prst="roundRect">
            <a:avLst>
              <a:gd name="adj" fmla="val 50000"/>
            </a:avLst>
          </a:prstGeom>
          <a:solidFill>
            <a:srgbClr val="D4233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23" name="TextBox 5"/>
          <p:cNvSpPr txBox="1"/>
          <p:nvPr/>
        </p:nvSpPr>
        <p:spPr>
          <a:xfrm>
            <a:off x="-1040574" y="1492904"/>
            <a:ext cx="4414738" cy="33522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r">
              <a:lnSpc>
                <a:spcPts val="2450"/>
              </a:lnSpc>
            </a:pPr>
            <a:r>
              <a:rPr lang="pl-PL" sz="2800" b="1" dirty="0">
                <a:solidFill>
                  <a:schemeClr val="bg1"/>
                </a:solidFill>
                <a:sym typeface="Montserrat Bold"/>
              </a:rPr>
              <a:t>FINANSOWANIE</a:t>
            </a:r>
            <a:endParaRPr lang="en-US" sz="2800" b="1" dirty="0">
              <a:solidFill>
                <a:schemeClr val="bg1"/>
              </a:solidFill>
              <a:sym typeface="Montserrat Bold"/>
            </a:endParaRPr>
          </a:p>
        </p:txBody>
      </p:sp>
      <p:sp>
        <p:nvSpPr>
          <p:cNvPr id="25" name="TextBox 12"/>
          <p:cNvSpPr txBox="1"/>
          <p:nvPr/>
        </p:nvSpPr>
        <p:spPr>
          <a:xfrm>
            <a:off x="93026" y="3909993"/>
            <a:ext cx="1973841" cy="41036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3150"/>
              </a:lnSpc>
            </a:pPr>
            <a:r>
              <a:rPr lang="pl-PL" sz="2800" b="1" dirty="0">
                <a:solidFill>
                  <a:srgbClr val="3C3C3B"/>
                </a:solidFill>
                <a:ea typeface="Montserrat Bold"/>
                <a:cs typeface="Montserrat Bold"/>
                <a:sym typeface="Montserrat Bold"/>
              </a:rPr>
              <a:t>150.000 zł</a:t>
            </a:r>
            <a:endParaRPr lang="en-US" sz="2800" b="1" dirty="0">
              <a:solidFill>
                <a:srgbClr val="3C3C3B"/>
              </a:solidFill>
              <a:ea typeface="Montserrat Bold"/>
              <a:cs typeface="Montserrat Bold"/>
              <a:sym typeface="Montserrat Bold"/>
            </a:endParaRPr>
          </a:p>
        </p:txBody>
      </p:sp>
      <p:sp>
        <p:nvSpPr>
          <p:cNvPr id="27" name="TextBox 10"/>
          <p:cNvSpPr txBox="1"/>
          <p:nvPr/>
        </p:nvSpPr>
        <p:spPr>
          <a:xfrm>
            <a:off x="2430074" y="6069972"/>
            <a:ext cx="5494237" cy="28212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>
              <a:lnSpc>
                <a:spcPts val="2240"/>
              </a:lnSpc>
            </a:pPr>
            <a:r>
              <a:rPr lang="pl-PL" sz="2400" dirty="0">
                <a:solidFill>
                  <a:srgbClr val="000000"/>
                </a:solidFill>
                <a:ea typeface="Montserrat Light"/>
                <a:cs typeface="Montserrat Light"/>
                <a:sym typeface="Montserrat Light"/>
              </a:rPr>
              <a:t>Wydatek</a:t>
            </a:r>
            <a:r>
              <a:rPr lang="pl-PL" sz="2800" dirty="0">
                <a:solidFill>
                  <a:srgbClr val="000000"/>
                </a:solidFill>
                <a:ea typeface="Montserrat Light"/>
                <a:cs typeface="Montserrat Light"/>
                <a:sym typeface="Montserrat Light"/>
              </a:rPr>
              <a:t> </a:t>
            </a:r>
            <a:r>
              <a:rPr lang="pl-PL" sz="2400" dirty="0">
                <a:solidFill>
                  <a:srgbClr val="000000"/>
                </a:solidFill>
                <a:ea typeface="Montserrat Light"/>
                <a:cs typeface="Montserrat Light"/>
                <a:sym typeface="Montserrat Light"/>
              </a:rPr>
              <a:t>niekwalifikowalny</a:t>
            </a:r>
            <a:endParaRPr lang="pl-PL" sz="2800" dirty="0">
              <a:solidFill>
                <a:srgbClr val="000000"/>
              </a:solidFill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28" name="TextBox 12"/>
          <p:cNvSpPr txBox="1"/>
          <p:nvPr/>
        </p:nvSpPr>
        <p:spPr>
          <a:xfrm>
            <a:off x="113144" y="6005853"/>
            <a:ext cx="1973841" cy="41036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3150"/>
              </a:lnSpc>
            </a:pPr>
            <a:r>
              <a:rPr lang="pl-PL" sz="2800" b="1" dirty="0">
                <a:solidFill>
                  <a:srgbClr val="3C3C3B"/>
                </a:solidFill>
                <a:ea typeface="Montserrat Bold"/>
                <a:cs typeface="Montserrat Bold"/>
                <a:sym typeface="Montserrat Bold"/>
              </a:rPr>
              <a:t>VAT</a:t>
            </a:r>
            <a:endParaRPr lang="en-US" sz="2800" b="1" dirty="0">
              <a:solidFill>
                <a:srgbClr val="3C3C3B"/>
              </a:solidFill>
              <a:ea typeface="Montserrat Bold"/>
              <a:cs typeface="Montserrat Bold"/>
              <a:sym typeface="Montserrat Bold"/>
            </a:endParaRPr>
          </a:p>
        </p:txBody>
      </p:sp>
      <p:sp>
        <p:nvSpPr>
          <p:cNvPr id="32" name="Freeform 4"/>
          <p:cNvSpPr/>
          <p:nvPr/>
        </p:nvSpPr>
        <p:spPr>
          <a:xfrm rot="10580215">
            <a:off x="6365665" y="-223742"/>
            <a:ext cx="3757276" cy="3409380"/>
          </a:xfrm>
          <a:custGeom>
            <a:avLst/>
            <a:gdLst/>
            <a:ahLst/>
            <a:cxnLst/>
            <a:rect l="l" t="t" r="r" b="b"/>
            <a:pathLst>
              <a:path w="6049706" h="5489548">
                <a:moveTo>
                  <a:pt x="0" y="0"/>
                </a:moveTo>
                <a:lnTo>
                  <a:pt x="6049706" y="0"/>
                </a:lnTo>
                <a:lnTo>
                  <a:pt x="6049706" y="5489548"/>
                </a:lnTo>
                <a:lnTo>
                  <a:pt x="0" y="5489548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pl-PL"/>
          </a:p>
        </p:txBody>
      </p:sp>
      <p:sp>
        <p:nvSpPr>
          <p:cNvPr id="15" name="Prostokąt 14"/>
          <p:cNvSpPr/>
          <p:nvPr/>
        </p:nvSpPr>
        <p:spPr>
          <a:xfrm>
            <a:off x="190333" y="48617"/>
            <a:ext cx="5810309" cy="95410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2800" b="1" dirty="0">
                <a:solidFill>
                  <a:schemeClr val="bg1">
                    <a:lumMod val="50000"/>
                  </a:schemeClr>
                </a:solidFill>
              </a:rPr>
              <a:t>Śląska sieć rozwoju przedsiębiorczości</a:t>
            </a:r>
          </a:p>
          <a:p>
            <a:r>
              <a:rPr lang="pl-PL" sz="2800" b="1" dirty="0">
                <a:solidFill>
                  <a:srgbClr val="95C11F"/>
                </a:solidFill>
              </a:rPr>
              <a:t>Śląska sieć innowacji</a:t>
            </a:r>
          </a:p>
        </p:txBody>
      </p:sp>
      <p:sp>
        <p:nvSpPr>
          <p:cNvPr id="16" name="Prostokąt: zaokrąglone rogi 16">
            <a:extLst>
              <a:ext uri="{FF2B5EF4-FFF2-40B4-BE49-F238E27FC236}">
                <a16:creationId xmlns:a16="http://schemas.microsoft.com/office/drawing/2014/main" id="{C60E3728-64D0-5668-FE8A-A9F93E5EB41F}"/>
              </a:ext>
            </a:extLst>
          </p:cNvPr>
          <p:cNvSpPr/>
          <p:nvPr/>
        </p:nvSpPr>
        <p:spPr>
          <a:xfrm>
            <a:off x="-727707" y="4550095"/>
            <a:ext cx="2981481" cy="876310"/>
          </a:xfrm>
          <a:prstGeom prst="roundRect">
            <a:avLst>
              <a:gd name="adj" fmla="val 50000"/>
            </a:avLst>
          </a:prstGeom>
          <a:solidFill>
            <a:srgbClr val="95C11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dirty="0">
              <a:solidFill>
                <a:srgbClr val="95C11F"/>
              </a:solidFill>
            </a:endParaRPr>
          </a:p>
        </p:txBody>
      </p:sp>
      <p:sp>
        <p:nvSpPr>
          <p:cNvPr id="18" name="TextBox 12"/>
          <p:cNvSpPr txBox="1"/>
          <p:nvPr/>
        </p:nvSpPr>
        <p:spPr>
          <a:xfrm>
            <a:off x="93025" y="4828508"/>
            <a:ext cx="1973841" cy="41036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3150"/>
              </a:lnSpc>
            </a:pPr>
            <a:r>
              <a:rPr lang="pl-PL" sz="2800" b="1" dirty="0">
                <a:solidFill>
                  <a:srgbClr val="3C3C3B"/>
                </a:solidFill>
                <a:ea typeface="Montserrat Bold"/>
                <a:cs typeface="Montserrat Bold"/>
                <a:sym typeface="Montserrat Bold"/>
              </a:rPr>
              <a:t>200.000 zł</a:t>
            </a:r>
            <a:endParaRPr lang="en-US" sz="2800" b="1" dirty="0">
              <a:solidFill>
                <a:srgbClr val="3C3C3B"/>
              </a:solidFill>
              <a:ea typeface="Montserrat Bold"/>
              <a:cs typeface="Montserrat Bold"/>
              <a:sym typeface="Montserrat Bold"/>
            </a:endParaRPr>
          </a:p>
        </p:txBody>
      </p:sp>
      <p:sp>
        <p:nvSpPr>
          <p:cNvPr id="19" name="TextBox 10"/>
          <p:cNvSpPr txBox="1"/>
          <p:nvPr/>
        </p:nvSpPr>
        <p:spPr>
          <a:xfrm>
            <a:off x="2430074" y="4944372"/>
            <a:ext cx="6376995" cy="29283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2240"/>
              </a:lnSpc>
            </a:pPr>
            <a:r>
              <a:rPr lang="pl-PL" sz="2400" dirty="0">
                <a:solidFill>
                  <a:srgbClr val="000000"/>
                </a:solidFill>
                <a:ea typeface="Montserrat Light"/>
                <a:cs typeface="Montserrat Light"/>
                <a:sym typeface="Montserrat Light"/>
              </a:rPr>
              <a:t>Maksymalna kwota </a:t>
            </a:r>
            <a:r>
              <a:rPr lang="pl-PL" sz="2400" dirty="0" smtClean="0">
                <a:ea typeface="Montserrat Bold"/>
                <a:cs typeface="Montserrat Bold"/>
                <a:sym typeface="Montserrat Bold"/>
              </a:rPr>
              <a:t>dofinansowania</a:t>
            </a:r>
            <a:endParaRPr lang="pl-PL" sz="2400" dirty="0">
              <a:solidFill>
                <a:srgbClr val="000000"/>
              </a:solidFill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4" name="Freeform 2">
            <a:extLst>
              <a:ext uri="{FF2B5EF4-FFF2-40B4-BE49-F238E27FC236}">
                <a16:creationId xmlns:a16="http://schemas.microsoft.com/office/drawing/2014/main" id="{DD133A6A-1F26-3BD4-9333-9E20BF504E15}"/>
              </a:ext>
            </a:extLst>
          </p:cNvPr>
          <p:cNvSpPr/>
          <p:nvPr/>
        </p:nvSpPr>
        <p:spPr>
          <a:xfrm>
            <a:off x="7541739" y="5405440"/>
            <a:ext cx="1562100" cy="1452560"/>
          </a:xfrm>
          <a:custGeom>
            <a:avLst/>
            <a:gdLst/>
            <a:ahLst/>
            <a:cxnLst/>
            <a:rect l="l" t="t" r="r" b="b"/>
            <a:pathLst>
              <a:path w="2052000" h="1908105">
                <a:moveTo>
                  <a:pt x="0" y="0"/>
                </a:moveTo>
                <a:lnTo>
                  <a:pt x="2052000" y="0"/>
                </a:lnTo>
                <a:lnTo>
                  <a:pt x="2052000" y="1908105"/>
                </a:lnTo>
                <a:lnTo>
                  <a:pt x="0" y="1908105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extLst>
                <a:ext uri="{96DAC541-7B7A-43D3-8B79-37D633B846F1}">
                  <asvg:svgBlip xmlns:asvg="http://schemas.microsoft.com/office/drawing/2016/SVG/main" xmlns="" r:embed="rId5"/>
                </a:ext>
              </a:extLst>
            </a:blip>
            <a:stretch>
              <a:fillRect l="-194" r="-194"/>
            </a:stretch>
          </a:blipFill>
        </p:spPr>
        <p:txBody>
          <a:bodyPr/>
          <a:lstStyle/>
          <a:p>
            <a:endParaRPr lang="pl-PL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CDE317-F43C-61B0-988B-D0C3ED9318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raz 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4371"/>
          <a:stretch/>
        </p:blipFill>
        <p:spPr>
          <a:xfrm>
            <a:off x="233700" y="1016489"/>
            <a:ext cx="8786277" cy="5766318"/>
          </a:xfrm>
          <a:prstGeom prst="rect">
            <a:avLst/>
          </a:prstGeom>
        </p:spPr>
      </p:pic>
      <p:sp>
        <p:nvSpPr>
          <p:cNvPr id="3" name="Prostokąt: zaokrąglone rogi 7">
            <a:extLst>
              <a:ext uri="{FF2B5EF4-FFF2-40B4-BE49-F238E27FC236}">
                <a16:creationId xmlns:a16="http://schemas.microsoft.com/office/drawing/2014/main" id="{A3BC178D-3AA1-845A-5ADE-9995B0DEA2A0}"/>
              </a:ext>
            </a:extLst>
          </p:cNvPr>
          <p:cNvSpPr/>
          <p:nvPr/>
        </p:nvSpPr>
        <p:spPr>
          <a:xfrm>
            <a:off x="-685484" y="130326"/>
            <a:ext cx="6395818" cy="707046"/>
          </a:xfrm>
          <a:prstGeom prst="roundRect">
            <a:avLst>
              <a:gd name="adj" fmla="val 50000"/>
            </a:avLst>
          </a:prstGeom>
          <a:solidFill>
            <a:srgbClr val="D4233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dirty="0">
              <a:solidFill>
                <a:srgbClr val="D4233D"/>
              </a:solidFill>
            </a:endParaRPr>
          </a:p>
        </p:txBody>
      </p:sp>
      <p:sp>
        <p:nvSpPr>
          <p:cNvPr id="4" name="TextBox 5"/>
          <p:cNvSpPr txBox="1"/>
          <p:nvPr/>
        </p:nvSpPr>
        <p:spPr>
          <a:xfrm>
            <a:off x="-49309" y="309443"/>
            <a:ext cx="5481704" cy="34881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r">
              <a:lnSpc>
                <a:spcPts val="2450"/>
              </a:lnSpc>
            </a:pPr>
            <a:r>
              <a:rPr lang="pl-PL" sz="3200" b="1" dirty="0">
                <a:solidFill>
                  <a:schemeClr val="bg1"/>
                </a:solidFill>
                <a:sym typeface="Montserrat Bold"/>
              </a:rPr>
              <a:t>Ścieżka wsparcia w projektach</a:t>
            </a:r>
            <a:endParaRPr lang="en-US" sz="3200" b="1" dirty="0">
              <a:solidFill>
                <a:schemeClr val="bg1"/>
              </a:solidFill>
              <a:sym typeface="Montserrat Bold"/>
            </a:endParaRPr>
          </a:p>
        </p:txBody>
      </p:sp>
      <p:sp>
        <p:nvSpPr>
          <p:cNvPr id="5" name="pole tekstowe 4"/>
          <p:cNvSpPr txBox="1"/>
          <p:nvPr/>
        </p:nvSpPr>
        <p:spPr>
          <a:xfrm>
            <a:off x="6785326" y="4562669"/>
            <a:ext cx="229768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l-PL" b="1" dirty="0">
                <a:solidFill>
                  <a:srgbClr val="D4233D"/>
                </a:solidFill>
              </a:rPr>
              <a:t>/ Planu Innowacji (IPI)</a:t>
            </a:r>
          </a:p>
        </p:txBody>
      </p:sp>
    </p:spTree>
    <p:extLst>
      <p:ext uri="{BB962C8B-B14F-4D97-AF65-F5344CB8AC3E}">
        <p14:creationId xmlns:p14="http://schemas.microsoft.com/office/powerpoint/2010/main" val="16735570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674701-7FBF-7265-83AB-27F3E965E6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rostokąt: zaokrąglone rogi 7">
            <a:extLst>
              <a:ext uri="{FF2B5EF4-FFF2-40B4-BE49-F238E27FC236}">
                <a16:creationId xmlns:a16="http://schemas.microsoft.com/office/drawing/2014/main" id="{A3BC178D-3AA1-845A-5ADE-9995B0DEA2A0}"/>
              </a:ext>
            </a:extLst>
          </p:cNvPr>
          <p:cNvSpPr/>
          <p:nvPr/>
        </p:nvSpPr>
        <p:spPr>
          <a:xfrm>
            <a:off x="104851" y="387757"/>
            <a:ext cx="6512968" cy="979842"/>
          </a:xfrm>
          <a:prstGeom prst="roundRect">
            <a:avLst>
              <a:gd name="adj" fmla="val 50000"/>
            </a:avLst>
          </a:prstGeom>
          <a:solidFill>
            <a:srgbClr val="D4233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" name="TextBox 5">
            <a:extLst>
              <a:ext uri="{FF2B5EF4-FFF2-40B4-BE49-F238E27FC236}">
                <a16:creationId xmlns:a16="http://schemas.microsoft.com/office/drawing/2014/main" id="{B6958A05-45A2-F58B-3E19-ADADD9E94594}"/>
              </a:ext>
            </a:extLst>
          </p:cNvPr>
          <p:cNvSpPr txBox="1"/>
          <p:nvPr/>
        </p:nvSpPr>
        <p:spPr>
          <a:xfrm>
            <a:off x="373225" y="885851"/>
            <a:ext cx="5712186" cy="31995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2240"/>
              </a:lnSpc>
            </a:pPr>
            <a:r>
              <a:rPr lang="pl-PL" sz="3200" b="1" dirty="0">
                <a:solidFill>
                  <a:schemeClr val="bg1"/>
                </a:solidFill>
                <a:sym typeface="Montserrat Bold"/>
              </a:rPr>
              <a:t>KONTAKT</a:t>
            </a:r>
            <a:endParaRPr lang="en-US" sz="3200" b="1" dirty="0">
              <a:solidFill>
                <a:schemeClr val="bg1"/>
              </a:solidFill>
              <a:sym typeface="Montserrat Bold"/>
            </a:endParaRPr>
          </a:p>
        </p:txBody>
      </p:sp>
      <p:sp>
        <p:nvSpPr>
          <p:cNvPr id="6" name="TextBox 6">
            <a:extLst>
              <a:ext uri="{FF2B5EF4-FFF2-40B4-BE49-F238E27FC236}">
                <a16:creationId xmlns:a16="http://schemas.microsoft.com/office/drawing/2014/main" id="{EEA595E8-9865-7F99-C54D-592064986BA0}"/>
              </a:ext>
            </a:extLst>
          </p:cNvPr>
          <p:cNvSpPr txBox="1"/>
          <p:nvPr/>
        </p:nvSpPr>
        <p:spPr>
          <a:xfrm>
            <a:off x="1268233" y="2484578"/>
            <a:ext cx="4143312" cy="61555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r>
              <a:rPr lang="pl-PL" sz="2000" b="1" dirty="0">
                <a:solidFill>
                  <a:schemeClr val="tx1">
                    <a:lumMod val="85000"/>
                    <a:lumOff val="15000"/>
                  </a:schemeClr>
                </a:solidFill>
                <a:sym typeface="Montserrat Light"/>
              </a:rPr>
              <a:t>A</a:t>
            </a:r>
            <a:r>
              <a:rPr lang="en-US" sz="2000" b="1" dirty="0">
                <a:solidFill>
                  <a:schemeClr val="tx1">
                    <a:lumMod val="85000"/>
                    <a:lumOff val="15000"/>
                  </a:schemeClr>
                </a:solidFill>
                <a:sym typeface="Montserrat Light"/>
              </a:rPr>
              <a:t>l. Roździeńskiego 188</a:t>
            </a:r>
          </a:p>
          <a:p>
            <a:r>
              <a:rPr lang="en-US" sz="2000" b="1" dirty="0">
                <a:solidFill>
                  <a:schemeClr val="tx1">
                    <a:lumMod val="85000"/>
                    <a:lumOff val="15000"/>
                  </a:schemeClr>
                </a:solidFill>
                <a:sym typeface="Montserrat Light"/>
              </a:rPr>
              <a:t>40-203 Katowice</a:t>
            </a:r>
            <a:endParaRPr lang="en-US" sz="2000" b="1" dirty="0">
              <a:solidFill>
                <a:schemeClr val="tx1">
                  <a:lumMod val="85000"/>
                  <a:lumOff val="15000"/>
                </a:schemeClr>
              </a:solidFill>
              <a:sym typeface="Montserrat Bold"/>
            </a:endParaRPr>
          </a:p>
        </p:txBody>
      </p:sp>
      <p:pic>
        <p:nvPicPr>
          <p:cNvPr id="15" name="Obraz 14">
            <a:extLst>
              <a:ext uri="{FF2B5EF4-FFF2-40B4-BE49-F238E27FC236}">
                <a16:creationId xmlns:a16="http://schemas.microsoft.com/office/drawing/2014/main" id="{9696A0C5-E9B6-FF74-7D0D-D4929273360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1962" y="2331825"/>
            <a:ext cx="817880" cy="817880"/>
          </a:xfrm>
          <a:prstGeom prst="rect">
            <a:avLst/>
          </a:prstGeom>
        </p:spPr>
      </p:pic>
      <p:pic>
        <p:nvPicPr>
          <p:cNvPr id="16" name="Obraz 15">
            <a:extLst>
              <a:ext uri="{FF2B5EF4-FFF2-40B4-BE49-F238E27FC236}">
                <a16:creationId xmlns:a16="http://schemas.microsoft.com/office/drawing/2014/main" id="{4854BA6D-E986-1CC0-2927-8697C567B8E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3402" y="3494911"/>
            <a:ext cx="726440" cy="726440"/>
          </a:xfrm>
          <a:prstGeom prst="rect">
            <a:avLst/>
          </a:prstGeom>
        </p:spPr>
      </p:pic>
      <p:pic>
        <p:nvPicPr>
          <p:cNvPr id="17" name="Obraz 16">
            <a:extLst>
              <a:ext uri="{FF2B5EF4-FFF2-40B4-BE49-F238E27FC236}">
                <a16:creationId xmlns:a16="http://schemas.microsoft.com/office/drawing/2014/main" id="{5854D024-A26F-166D-EA9F-E911F1B1EFFD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7477" y="4589170"/>
            <a:ext cx="726440" cy="726440"/>
          </a:xfrm>
          <a:prstGeom prst="rect">
            <a:avLst/>
          </a:prstGeom>
        </p:spPr>
      </p:pic>
      <p:sp>
        <p:nvSpPr>
          <p:cNvPr id="9" name="pole tekstowe 8">
            <a:extLst>
              <a:ext uri="{FF2B5EF4-FFF2-40B4-BE49-F238E27FC236}">
                <a16:creationId xmlns:a16="http://schemas.microsoft.com/office/drawing/2014/main" id="{34B4ADFC-4610-B81F-975C-3AF130F029BB}"/>
              </a:ext>
            </a:extLst>
          </p:cNvPr>
          <p:cNvSpPr txBox="1"/>
          <p:nvPr/>
        </p:nvSpPr>
        <p:spPr>
          <a:xfrm>
            <a:off x="1268233" y="4622078"/>
            <a:ext cx="5253228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500"/>
              </a:lnSpc>
            </a:pPr>
            <a:r>
              <a:rPr lang="pl-PL" sz="2000" b="1" dirty="0">
                <a:solidFill>
                  <a:schemeClr val="tx1">
                    <a:lumMod val="85000"/>
                    <a:lumOff val="15000"/>
                  </a:schemeClr>
                </a:solidFill>
                <a:sym typeface="Montserrat Bold"/>
              </a:rPr>
              <a:t>503 399 317</a:t>
            </a:r>
          </a:p>
          <a:p>
            <a:pPr>
              <a:lnSpc>
                <a:spcPts val="1500"/>
              </a:lnSpc>
            </a:pPr>
            <a:endParaRPr lang="pl-PL" sz="2000" b="1" dirty="0">
              <a:solidFill>
                <a:schemeClr val="tx1">
                  <a:lumMod val="85000"/>
                  <a:lumOff val="15000"/>
                </a:schemeClr>
              </a:solidFill>
              <a:sym typeface="Montserrat Bold"/>
            </a:endParaRPr>
          </a:p>
          <a:p>
            <a:pPr>
              <a:lnSpc>
                <a:spcPts val="1500"/>
              </a:lnSpc>
            </a:pPr>
            <a:r>
              <a:rPr lang="pl-PL" sz="2000" b="1" dirty="0">
                <a:solidFill>
                  <a:schemeClr val="tx1">
                    <a:lumMod val="85000"/>
                    <a:lumOff val="15000"/>
                  </a:schemeClr>
                </a:solidFill>
                <a:sym typeface="Montserrat Bold"/>
              </a:rPr>
              <a:t>32 72 33 110 </a:t>
            </a:r>
          </a:p>
          <a:p>
            <a:pPr>
              <a:lnSpc>
                <a:spcPts val="1500"/>
              </a:lnSpc>
            </a:pPr>
            <a:r>
              <a:rPr lang="pl-PL" sz="2000" b="1" dirty="0">
                <a:solidFill>
                  <a:schemeClr val="tx1">
                    <a:lumMod val="85000"/>
                    <a:lumOff val="15000"/>
                  </a:schemeClr>
                </a:solidFill>
                <a:sym typeface="Montserrat Bold"/>
              </a:rPr>
              <a:t>wew. 120, 142, 203, 207</a:t>
            </a:r>
            <a:endParaRPr lang="en-US" sz="2000" b="1" dirty="0">
              <a:solidFill>
                <a:schemeClr val="tx1">
                  <a:lumMod val="85000"/>
                  <a:lumOff val="15000"/>
                </a:schemeClr>
              </a:solidFill>
              <a:sym typeface="Montserrat Bold"/>
            </a:endParaRPr>
          </a:p>
        </p:txBody>
      </p:sp>
      <p:sp>
        <p:nvSpPr>
          <p:cNvPr id="11" name="TextBox 6">
            <a:extLst>
              <a:ext uri="{FF2B5EF4-FFF2-40B4-BE49-F238E27FC236}">
                <a16:creationId xmlns:a16="http://schemas.microsoft.com/office/drawing/2014/main" id="{D046412C-BAB6-94BC-191E-8FC898200C1C}"/>
              </a:ext>
            </a:extLst>
          </p:cNvPr>
          <p:cNvSpPr txBox="1"/>
          <p:nvPr/>
        </p:nvSpPr>
        <p:spPr>
          <a:xfrm>
            <a:off x="1268233" y="3592896"/>
            <a:ext cx="5149430" cy="61555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r>
              <a:rPr lang="pl-PL" sz="2000" b="1" dirty="0">
                <a:solidFill>
                  <a:schemeClr val="tx1">
                    <a:lumMod val="85000"/>
                    <a:lumOff val="15000"/>
                  </a:schemeClr>
                </a:solidFill>
                <a:ea typeface="Montserrat Bold"/>
                <a:cs typeface="Montserrat Bold"/>
                <a:sym typeface="Montserrat Bold"/>
              </a:rPr>
              <a:t>wsparcie.rozwoj</a:t>
            </a:r>
            <a:r>
              <a:rPr lang="en-US" sz="2000" b="1" dirty="0">
                <a:solidFill>
                  <a:schemeClr val="tx1">
                    <a:lumMod val="85000"/>
                    <a:lumOff val="15000"/>
                  </a:schemeClr>
                </a:solidFill>
                <a:ea typeface="Montserrat Bold"/>
                <a:cs typeface="Montserrat Bold"/>
                <a:sym typeface="Montserrat Bold"/>
              </a:rPr>
              <a:t>@fgsa.pl</a:t>
            </a:r>
            <a:endParaRPr lang="pl-PL" sz="2000" b="1" dirty="0">
              <a:solidFill>
                <a:schemeClr val="tx1">
                  <a:lumMod val="85000"/>
                  <a:lumOff val="15000"/>
                </a:schemeClr>
              </a:solidFill>
              <a:ea typeface="Montserrat Bold"/>
              <a:cs typeface="Montserrat Bold"/>
              <a:sym typeface="Montserrat Bold"/>
            </a:endParaRPr>
          </a:p>
          <a:p>
            <a:r>
              <a:rPr lang="pl-PL" sz="2000" b="1" dirty="0">
                <a:solidFill>
                  <a:schemeClr val="tx1">
                    <a:lumMod val="85000"/>
                    <a:lumOff val="15000"/>
                  </a:schemeClr>
                </a:solidFill>
                <a:ea typeface="Montserrat Bold"/>
                <a:cs typeface="Montserrat Bold"/>
                <a:sym typeface="Montserrat Bold"/>
              </a:rPr>
              <a:t>wsparcie.innowacje@fgsa.pl</a:t>
            </a:r>
            <a:endParaRPr lang="en-US" sz="2000" b="1" dirty="0">
              <a:solidFill>
                <a:schemeClr val="tx1">
                  <a:lumMod val="85000"/>
                  <a:lumOff val="15000"/>
                </a:schemeClr>
              </a:solidFill>
              <a:ea typeface="Montserrat Bold"/>
              <a:cs typeface="Montserrat Bold"/>
              <a:sym typeface="Montserrat Bold"/>
            </a:endParaRPr>
          </a:p>
        </p:txBody>
      </p:sp>
      <p:sp>
        <p:nvSpPr>
          <p:cNvPr id="19" name="TextBox 6">
            <a:extLst>
              <a:ext uri="{FF2B5EF4-FFF2-40B4-BE49-F238E27FC236}">
                <a16:creationId xmlns:a16="http://schemas.microsoft.com/office/drawing/2014/main" id="{EEA595E8-9865-7F99-C54D-592064986BA0}"/>
              </a:ext>
            </a:extLst>
          </p:cNvPr>
          <p:cNvSpPr txBox="1"/>
          <p:nvPr/>
        </p:nvSpPr>
        <p:spPr>
          <a:xfrm>
            <a:off x="5851935" y="2451731"/>
            <a:ext cx="4143312" cy="61555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r>
              <a:rPr lang="pl-PL" sz="2000" b="1" dirty="0">
                <a:solidFill>
                  <a:schemeClr val="tx1">
                    <a:lumMod val="85000"/>
                    <a:lumOff val="15000"/>
                  </a:schemeClr>
                </a:solidFill>
                <a:sym typeface="Montserrat Light"/>
              </a:rPr>
              <a:t>ul. Żeliwna 38</a:t>
            </a:r>
          </a:p>
          <a:p>
            <a:r>
              <a:rPr lang="en-US" sz="2000" b="1" dirty="0">
                <a:solidFill>
                  <a:schemeClr val="tx1">
                    <a:lumMod val="85000"/>
                    <a:lumOff val="15000"/>
                  </a:schemeClr>
                </a:solidFill>
                <a:sym typeface="Montserrat Light"/>
              </a:rPr>
              <a:t>40-</a:t>
            </a:r>
            <a:r>
              <a:rPr lang="pl-PL" sz="2000" b="1" dirty="0">
                <a:solidFill>
                  <a:schemeClr val="tx1">
                    <a:lumMod val="85000"/>
                    <a:lumOff val="15000"/>
                  </a:schemeClr>
                </a:solidFill>
                <a:sym typeface="Montserrat Light"/>
              </a:rPr>
              <a:t>599</a:t>
            </a:r>
            <a:r>
              <a:rPr lang="en-US" sz="2000" b="1" dirty="0">
                <a:solidFill>
                  <a:schemeClr val="tx1">
                    <a:lumMod val="85000"/>
                    <a:lumOff val="15000"/>
                  </a:schemeClr>
                </a:solidFill>
                <a:sym typeface="Montserrat Light"/>
              </a:rPr>
              <a:t> Katowice</a:t>
            </a:r>
            <a:endParaRPr lang="en-US" sz="2000" b="1" dirty="0">
              <a:solidFill>
                <a:schemeClr val="tx1">
                  <a:lumMod val="85000"/>
                  <a:lumOff val="15000"/>
                </a:schemeClr>
              </a:solidFill>
              <a:sym typeface="Montserrat Bold"/>
            </a:endParaRPr>
          </a:p>
        </p:txBody>
      </p:sp>
      <p:sp>
        <p:nvSpPr>
          <p:cNvPr id="2" name="Prostokąt 1"/>
          <p:cNvSpPr/>
          <p:nvPr/>
        </p:nvSpPr>
        <p:spPr>
          <a:xfrm>
            <a:off x="5805492" y="3742523"/>
            <a:ext cx="295722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2000" b="1" dirty="0"/>
              <a:t>konsultacje@sfr-slaskie.pl</a:t>
            </a:r>
          </a:p>
        </p:txBody>
      </p:sp>
      <p:sp>
        <p:nvSpPr>
          <p:cNvPr id="3" name="Prostokąt 2"/>
          <p:cNvSpPr/>
          <p:nvPr/>
        </p:nvSpPr>
        <p:spPr>
          <a:xfrm>
            <a:off x="5860629" y="4785243"/>
            <a:ext cx="146867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2000" b="1" dirty="0">
                <a:solidFill>
                  <a:srgbClr val="2C363A"/>
                </a:solidFill>
              </a:rPr>
              <a:t>791 883 553</a:t>
            </a:r>
            <a:endParaRPr lang="pl-PL" sz="2000" dirty="0"/>
          </a:p>
        </p:txBody>
      </p:sp>
      <p:sp>
        <p:nvSpPr>
          <p:cNvPr id="14" name="TextBox 6">
            <a:extLst>
              <a:ext uri="{FF2B5EF4-FFF2-40B4-BE49-F238E27FC236}">
                <a16:creationId xmlns:a16="http://schemas.microsoft.com/office/drawing/2014/main" id="{EEA595E8-9865-7F99-C54D-592064986BA0}"/>
              </a:ext>
            </a:extLst>
          </p:cNvPr>
          <p:cNvSpPr txBox="1"/>
          <p:nvPr/>
        </p:nvSpPr>
        <p:spPr>
          <a:xfrm>
            <a:off x="905013" y="1802452"/>
            <a:ext cx="4143312" cy="30777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r>
              <a:rPr lang="pl-PL" sz="2000" b="1" dirty="0">
                <a:solidFill>
                  <a:srgbClr val="D4233D"/>
                </a:solidFill>
                <a:sym typeface="Montserrat Light"/>
              </a:rPr>
              <a:t>FUNDUSZ GÓRNOŚLĄSKI S.A.</a:t>
            </a:r>
            <a:endParaRPr lang="en-US" sz="2000" b="1" dirty="0">
              <a:solidFill>
                <a:srgbClr val="D4233D"/>
              </a:solidFill>
              <a:sym typeface="Montserrat Bold"/>
            </a:endParaRPr>
          </a:p>
        </p:txBody>
      </p:sp>
      <p:pic>
        <p:nvPicPr>
          <p:cNvPr id="20" name="Obraz 19">
            <a:extLst>
              <a:ext uri="{FF2B5EF4-FFF2-40B4-BE49-F238E27FC236}">
                <a16:creationId xmlns:a16="http://schemas.microsoft.com/office/drawing/2014/main" id="{9696A0C5-E9B6-FF74-7D0D-D4929273360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34055" y="2331825"/>
            <a:ext cx="817880" cy="817880"/>
          </a:xfrm>
          <a:prstGeom prst="rect">
            <a:avLst/>
          </a:prstGeom>
        </p:spPr>
      </p:pic>
      <p:sp>
        <p:nvSpPr>
          <p:cNvPr id="21" name="TextBox 6">
            <a:extLst>
              <a:ext uri="{FF2B5EF4-FFF2-40B4-BE49-F238E27FC236}">
                <a16:creationId xmlns:a16="http://schemas.microsoft.com/office/drawing/2014/main" id="{EEA595E8-9865-7F99-C54D-592064986BA0}"/>
              </a:ext>
            </a:extLst>
          </p:cNvPr>
          <p:cNvSpPr txBox="1"/>
          <p:nvPr/>
        </p:nvSpPr>
        <p:spPr>
          <a:xfrm>
            <a:off x="5060249" y="1787897"/>
            <a:ext cx="4143312" cy="30777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r>
              <a:rPr lang="pl-PL" sz="2000" b="1" dirty="0">
                <a:solidFill>
                  <a:srgbClr val="D4233D"/>
                </a:solidFill>
                <a:sym typeface="Montserrat Light"/>
              </a:rPr>
              <a:t>ŚLĄSKI FUNDUSZ ROZWOJU SP. Z O.O.</a:t>
            </a:r>
            <a:endParaRPr lang="en-US" sz="2000" b="1" dirty="0">
              <a:solidFill>
                <a:srgbClr val="D4233D"/>
              </a:solidFill>
              <a:sym typeface="Montserrat Bold"/>
            </a:endParaRPr>
          </a:p>
        </p:txBody>
      </p:sp>
      <p:pic>
        <p:nvPicPr>
          <p:cNvPr id="22" name="Obraz 21">
            <a:extLst>
              <a:ext uri="{FF2B5EF4-FFF2-40B4-BE49-F238E27FC236}">
                <a16:creationId xmlns:a16="http://schemas.microsoft.com/office/drawing/2014/main" id="{4854BA6D-E986-1CC0-2927-8697C567B8E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48325" y="3539067"/>
            <a:ext cx="726440" cy="726440"/>
          </a:xfrm>
          <a:prstGeom prst="rect">
            <a:avLst/>
          </a:prstGeom>
        </p:spPr>
      </p:pic>
      <p:pic>
        <p:nvPicPr>
          <p:cNvPr id="23" name="Obraz 22">
            <a:extLst>
              <a:ext uri="{FF2B5EF4-FFF2-40B4-BE49-F238E27FC236}">
                <a16:creationId xmlns:a16="http://schemas.microsoft.com/office/drawing/2014/main" id="{5854D024-A26F-166D-EA9F-E911F1B1EFFD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62564" y="4622078"/>
            <a:ext cx="726440" cy="726440"/>
          </a:xfrm>
          <a:prstGeom prst="rect">
            <a:avLst/>
          </a:prstGeom>
        </p:spPr>
      </p:pic>
      <p:sp>
        <p:nvSpPr>
          <p:cNvPr id="8" name="Freeform 2">
            <a:extLst>
              <a:ext uri="{FF2B5EF4-FFF2-40B4-BE49-F238E27FC236}">
                <a16:creationId xmlns:a16="http://schemas.microsoft.com/office/drawing/2014/main" id="{7EB1C1B8-F8EE-AD5A-91C9-E7B8F53214E4}"/>
              </a:ext>
            </a:extLst>
          </p:cNvPr>
          <p:cNvSpPr/>
          <p:nvPr/>
        </p:nvSpPr>
        <p:spPr>
          <a:xfrm>
            <a:off x="1601724" y="5483852"/>
            <a:ext cx="1562100" cy="1452560"/>
          </a:xfrm>
          <a:custGeom>
            <a:avLst/>
            <a:gdLst/>
            <a:ahLst/>
            <a:cxnLst/>
            <a:rect l="l" t="t" r="r" b="b"/>
            <a:pathLst>
              <a:path w="2052000" h="1908105">
                <a:moveTo>
                  <a:pt x="0" y="0"/>
                </a:moveTo>
                <a:lnTo>
                  <a:pt x="2052000" y="0"/>
                </a:lnTo>
                <a:lnTo>
                  <a:pt x="2052000" y="1908105"/>
                </a:lnTo>
                <a:lnTo>
                  <a:pt x="0" y="1908105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extLst>
                <a:ext uri="{96DAC541-7B7A-43D3-8B79-37D633B846F1}">
                  <asvg:svgBlip xmlns:asvg="http://schemas.microsoft.com/office/drawing/2016/SVG/main" xmlns="" r:embed="rId6"/>
                </a:ext>
              </a:extLst>
            </a:blip>
            <a:stretch>
              <a:fillRect l="-194" r="-194"/>
            </a:stretch>
          </a:blipFill>
        </p:spPr>
        <p:txBody>
          <a:bodyPr/>
          <a:lstStyle/>
          <a:p>
            <a:endParaRPr lang="pl-PL"/>
          </a:p>
        </p:txBody>
      </p:sp>
      <p:pic>
        <p:nvPicPr>
          <p:cNvPr id="10" name="Obraz 9">
            <a:extLst>
              <a:ext uri="{FF2B5EF4-FFF2-40B4-BE49-F238E27FC236}">
                <a16:creationId xmlns:a16="http://schemas.microsoft.com/office/drawing/2014/main" id="{AF1ED0EC-1CB2-30C6-64A8-2F629083FF76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88577" y="5577840"/>
            <a:ext cx="1258484" cy="10203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285165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Picture Placeholder 12">
            <a:extLst>
              <a:ext uri="{FF2B5EF4-FFF2-40B4-BE49-F238E27FC236}">
                <a16:creationId xmlns:a16="http://schemas.microsoft.com/office/drawing/2014/main" id="{06BEE346-2B19-6F7A-3E15-D6F71DEE1680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961965"/>
            <a:ext cx="9150350" cy="4052781"/>
          </a:xfrm>
        </p:spPr>
      </p:pic>
      <p:pic>
        <p:nvPicPr>
          <p:cNvPr id="4" name="Symbol zastępczy obrazu 3"/>
          <p:cNvPicPr>
            <a:picLocks noGrp="1" noChangeAspect="1"/>
          </p:cNvPicPr>
          <p:nvPr>
            <p:ph type="pic" sz="quarter" idx="13"/>
          </p:nvPr>
        </p:nvPicPr>
        <p:blipFill>
          <a:blip r:embed="rId3"/>
          <a:srcRect t="12787" b="12787"/>
          <a:stretch>
            <a:fillRect/>
          </a:stretch>
        </p:blipFill>
        <p:spPr>
          <a:xfrm>
            <a:off x="3610899" y="578308"/>
            <a:ext cx="3264812" cy="939461"/>
          </a:xfrm>
          <a:prstGeom prst="rect">
            <a:avLst/>
          </a:prstGeom>
        </p:spPr>
      </p:pic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33B2B121-67FA-1A78-1B50-52665551655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endParaRPr lang="en-IE" dirty="0"/>
          </a:p>
          <a:p>
            <a:endParaRPr lang="en-IE" dirty="0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6A0A7921-72B0-00A8-5B1C-A16FA4138540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endParaRPr lang="en-IE" dirty="0"/>
          </a:p>
          <a:p>
            <a:endParaRPr lang="en-IE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A82279DC-F6DF-B127-2E9A-79D3319CF6BB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endParaRPr lang="en-IE" dirty="0"/>
          </a:p>
          <a:p>
            <a:endParaRPr lang="en-IE" dirty="0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9CB3049A-2D21-F2FE-3B2C-C22C357D8D87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endParaRPr lang="en-IE" dirty="0"/>
          </a:p>
          <a:p>
            <a:endParaRPr lang="en-IE" dirty="0"/>
          </a:p>
        </p:txBody>
      </p:sp>
      <p:sp>
        <p:nvSpPr>
          <p:cNvPr id="14" name="Title 2">
            <a:extLst>
              <a:ext uri="{FF2B5EF4-FFF2-40B4-BE49-F238E27FC236}">
                <a16:creationId xmlns:a16="http://schemas.microsoft.com/office/drawing/2014/main" id="{F9DDEC7F-907A-B4BE-3944-2345DF1FF90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9797" y="2850356"/>
            <a:ext cx="6169981" cy="1959596"/>
          </a:xfrm>
        </p:spPr>
        <p:txBody>
          <a:bodyPr/>
          <a:lstStyle/>
          <a:p>
            <a:r>
              <a:rPr lang="en-GB" sz="3600" dirty="0" smtClean="0"/>
              <a:t>Enterprise Europe Network </a:t>
            </a:r>
            <a:r>
              <a:rPr lang="pl-PL" sz="3600" dirty="0" smtClean="0"/>
              <a:t/>
            </a:r>
            <a:br>
              <a:rPr lang="pl-PL" sz="3600" dirty="0" smtClean="0"/>
            </a:br>
            <a:r>
              <a:rPr lang="en-GB" sz="3600" dirty="0" smtClean="0"/>
              <a:t>202</a:t>
            </a:r>
            <a:r>
              <a:rPr lang="pl-PL" sz="3600" dirty="0" smtClean="0"/>
              <a:t>5</a:t>
            </a:r>
            <a:r>
              <a:rPr lang="en-GB" sz="3600" dirty="0" smtClean="0"/>
              <a:t>-202</a:t>
            </a:r>
            <a:r>
              <a:rPr lang="pl-PL" sz="3600" dirty="0" smtClean="0"/>
              <a:t>8</a:t>
            </a:r>
            <a:endParaRPr lang="en-GB" sz="3600" dirty="0"/>
          </a:p>
        </p:txBody>
      </p:sp>
    </p:spTree>
    <p:extLst>
      <p:ext uri="{BB962C8B-B14F-4D97-AF65-F5344CB8AC3E}">
        <p14:creationId xmlns:p14="http://schemas.microsoft.com/office/powerpoint/2010/main" val="36323217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CuadroTexto 1">
            <a:extLst>
              <a:ext uri="{FF2B5EF4-FFF2-40B4-BE49-F238E27FC236}">
                <a16:creationId xmlns:a16="http://schemas.microsoft.com/office/drawing/2014/main" id="{E1F9E078-587C-8A23-D44F-A35A636E084B}"/>
              </a:ext>
            </a:extLst>
          </p:cNvPr>
          <p:cNvSpPr txBox="1"/>
          <p:nvPr/>
        </p:nvSpPr>
        <p:spPr>
          <a:xfrm>
            <a:off x="5914897" y="2076450"/>
            <a:ext cx="3229103" cy="3624069"/>
          </a:xfrm>
          <a:prstGeom prst="rect">
            <a:avLst/>
          </a:prstGeom>
          <a:noFill/>
        </p:spPr>
        <p:txBody>
          <a:bodyPr wrap="square" lIns="0" rIns="108000" numCol="3" rtlCol="0">
            <a:spAutoFit/>
          </a:bodyPr>
          <a:lstStyle/>
          <a:p>
            <a:pPr marL="100013">
              <a:buSzPct val="98000"/>
            </a:pPr>
            <a:r>
              <a:rPr lang="en-GB" sz="975" b="1" u="sng" dirty="0">
                <a:solidFill>
                  <a:srgbClr val="006B8E"/>
                </a:solidFill>
                <a:ea typeface="Blogger Sans Medium" panose="02000506030000020004" pitchFamily="50" charset="0"/>
              </a:rPr>
              <a:t>EU-27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Austria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Belgium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Bulgaria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Croatia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Cyprus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Czechia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Denmark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Estonia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Finland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France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Germany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Greece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Hungary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Ireland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Italy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Latvia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Lithuania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Luxembourg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Malta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Netherlands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Poland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Portugal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Romania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Slovakia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Slovenia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Spain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Sweden</a:t>
            </a:r>
          </a:p>
          <a:p>
            <a:pPr marL="100013">
              <a:buSzPct val="98000"/>
            </a:pPr>
            <a:r>
              <a:rPr lang="en-GB" sz="975" b="1" u="sng" dirty="0">
                <a:solidFill>
                  <a:srgbClr val="006B8E"/>
                </a:solidFill>
                <a:ea typeface="Blogger Sans Medium" panose="02000506030000020004" pitchFamily="50" charset="0"/>
              </a:rPr>
              <a:t/>
            </a:r>
            <a:br>
              <a:rPr lang="en-GB" sz="975" b="1" u="sng" dirty="0">
                <a:solidFill>
                  <a:srgbClr val="006B8E"/>
                </a:solidFill>
                <a:ea typeface="Blogger Sans Medium" panose="02000506030000020004" pitchFamily="50" charset="0"/>
              </a:rPr>
            </a:br>
            <a:r>
              <a:rPr lang="en-GB" sz="975" b="1" u="sng" dirty="0">
                <a:solidFill>
                  <a:srgbClr val="006B8E"/>
                </a:solidFill>
                <a:ea typeface="Blogger Sans Medium" panose="02000506030000020004" pitchFamily="50" charset="0"/>
              </a:rPr>
              <a:t/>
            </a:r>
            <a:br>
              <a:rPr lang="en-GB" sz="975" b="1" u="sng" dirty="0">
                <a:solidFill>
                  <a:srgbClr val="006B8E"/>
                </a:solidFill>
                <a:ea typeface="Blogger Sans Medium" panose="02000506030000020004" pitchFamily="50" charset="0"/>
              </a:rPr>
            </a:br>
            <a:r>
              <a:rPr lang="en-GB" sz="975" b="1" u="sng" dirty="0">
                <a:solidFill>
                  <a:srgbClr val="006B8E"/>
                </a:solidFill>
                <a:ea typeface="Blogger Sans Medium" panose="02000506030000020004" pitchFamily="50" charset="0"/>
              </a:rPr>
              <a:t>International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Albania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Argentina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Armenia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Bosnia and Herzegovina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Brazil 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Canada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Chile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Colombia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Egypt 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Iceland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India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Israel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Japan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Korea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Kosovo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Moldova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Montenegro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New Zealand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Northern Macedonia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Norway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Serbia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Singapore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Switzerland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Taiwan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Tunisia 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 err="1">
                <a:solidFill>
                  <a:srgbClr val="006B8E"/>
                </a:solidFill>
                <a:ea typeface="Blogger Sans Medium" panose="02000506030000020004" pitchFamily="50" charset="0"/>
              </a:rPr>
              <a:t>Türkiye</a:t>
            </a:r>
            <a:endParaRPr lang="en-GB" sz="975" dirty="0">
              <a:solidFill>
                <a:srgbClr val="006B8E"/>
              </a:solidFill>
              <a:ea typeface="Blogger Sans Medium" panose="02000506030000020004" pitchFamily="50" charset="0"/>
            </a:endParaRP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Ukraine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United Kingdom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United States</a:t>
            </a:r>
          </a:p>
          <a:p>
            <a:pPr marL="215504" indent="-115491">
              <a:buSzPct val="98000"/>
              <a:buBlip>
                <a:blip r:embed="rId2"/>
              </a:buBlip>
            </a:pPr>
            <a:r>
              <a:rPr lang="en-GB" sz="975" dirty="0">
                <a:solidFill>
                  <a:srgbClr val="006B8E"/>
                </a:solidFill>
                <a:ea typeface="Blogger Sans Medium" panose="02000506030000020004" pitchFamily="50" charset="0"/>
              </a:rPr>
              <a:t>Vietnam </a:t>
            </a:r>
          </a:p>
          <a:p>
            <a:pPr marL="215504" indent="-115491">
              <a:buSzPct val="98000"/>
              <a:buBlip>
                <a:blip r:embed="rId2"/>
              </a:buBlip>
            </a:pPr>
            <a:endParaRPr lang="en-GB" sz="975" dirty="0">
              <a:solidFill>
                <a:srgbClr val="006B8E"/>
              </a:solidFill>
              <a:ea typeface="Blogger Sans Medium" panose="02000506030000020004" pitchFamily="50" charset="0"/>
            </a:endParaRPr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45539173-FD59-D943-2F67-D7A8D4DD0B3D}"/>
              </a:ext>
            </a:extLst>
          </p:cNvPr>
          <p:cNvSpPr/>
          <p:nvPr/>
        </p:nvSpPr>
        <p:spPr>
          <a:xfrm>
            <a:off x="3144970" y="4214958"/>
            <a:ext cx="119354" cy="115018"/>
          </a:xfrm>
          <a:custGeom>
            <a:avLst/>
            <a:gdLst>
              <a:gd name="connsiteX0" fmla="*/ 158798 w 159138"/>
              <a:gd name="connsiteY0" fmla="*/ 93851 h 153357"/>
              <a:gd name="connsiteX1" fmla="*/ 157098 w 159138"/>
              <a:gd name="connsiteY1" fmla="*/ 90904 h 153357"/>
              <a:gd name="connsiteX2" fmla="*/ 155851 w 159138"/>
              <a:gd name="connsiteY2" fmla="*/ 88410 h 153357"/>
              <a:gd name="connsiteX3" fmla="*/ 154718 w 159138"/>
              <a:gd name="connsiteY3" fmla="*/ 84556 h 153357"/>
              <a:gd name="connsiteX4" fmla="*/ 155851 w 159138"/>
              <a:gd name="connsiteY4" fmla="*/ 81156 h 153357"/>
              <a:gd name="connsiteX5" fmla="*/ 156191 w 159138"/>
              <a:gd name="connsiteY5" fmla="*/ 79116 h 153357"/>
              <a:gd name="connsiteX6" fmla="*/ 156191 w 159138"/>
              <a:gd name="connsiteY6" fmla="*/ 77982 h 153357"/>
              <a:gd name="connsiteX7" fmla="*/ 155738 w 159138"/>
              <a:gd name="connsiteY7" fmla="*/ 76962 h 153357"/>
              <a:gd name="connsiteX8" fmla="*/ 154491 w 159138"/>
              <a:gd name="connsiteY8" fmla="*/ 76169 h 153357"/>
              <a:gd name="connsiteX9" fmla="*/ 153471 w 159138"/>
              <a:gd name="connsiteY9" fmla="*/ 75715 h 153357"/>
              <a:gd name="connsiteX10" fmla="*/ 153131 w 159138"/>
              <a:gd name="connsiteY10" fmla="*/ 74355 h 153357"/>
              <a:gd name="connsiteX11" fmla="*/ 153131 w 159138"/>
              <a:gd name="connsiteY11" fmla="*/ 72655 h 153357"/>
              <a:gd name="connsiteX12" fmla="*/ 153584 w 159138"/>
              <a:gd name="connsiteY12" fmla="*/ 71749 h 153357"/>
              <a:gd name="connsiteX13" fmla="*/ 156305 w 159138"/>
              <a:gd name="connsiteY13" fmla="*/ 70275 h 153357"/>
              <a:gd name="connsiteX14" fmla="*/ 156871 w 159138"/>
              <a:gd name="connsiteY14" fmla="*/ 69481 h 153357"/>
              <a:gd name="connsiteX15" fmla="*/ 157211 w 159138"/>
              <a:gd name="connsiteY15" fmla="*/ 68574 h 153357"/>
              <a:gd name="connsiteX16" fmla="*/ 157211 w 159138"/>
              <a:gd name="connsiteY16" fmla="*/ 67328 h 153357"/>
              <a:gd name="connsiteX17" fmla="*/ 158118 w 159138"/>
              <a:gd name="connsiteY17" fmla="*/ 64154 h 153357"/>
              <a:gd name="connsiteX18" fmla="*/ 159139 w 159138"/>
              <a:gd name="connsiteY18" fmla="*/ 61094 h 153357"/>
              <a:gd name="connsiteX19" fmla="*/ 159139 w 159138"/>
              <a:gd name="connsiteY19" fmla="*/ 60073 h 153357"/>
              <a:gd name="connsiteX20" fmla="*/ 158798 w 159138"/>
              <a:gd name="connsiteY20" fmla="*/ 59167 h 153357"/>
              <a:gd name="connsiteX21" fmla="*/ 158458 w 159138"/>
              <a:gd name="connsiteY21" fmla="*/ 57467 h 153357"/>
              <a:gd name="connsiteX22" fmla="*/ 158232 w 159138"/>
              <a:gd name="connsiteY22" fmla="*/ 54860 h 153357"/>
              <a:gd name="connsiteX23" fmla="*/ 158232 w 159138"/>
              <a:gd name="connsiteY23" fmla="*/ 47719 h 153357"/>
              <a:gd name="connsiteX24" fmla="*/ 158798 w 159138"/>
              <a:gd name="connsiteY24" fmla="*/ 40351 h 153357"/>
              <a:gd name="connsiteX25" fmla="*/ 158572 w 159138"/>
              <a:gd name="connsiteY25" fmla="*/ 36158 h 153357"/>
              <a:gd name="connsiteX26" fmla="*/ 156871 w 159138"/>
              <a:gd name="connsiteY26" fmla="*/ 31284 h 153357"/>
              <a:gd name="connsiteX27" fmla="*/ 156871 w 159138"/>
              <a:gd name="connsiteY27" fmla="*/ 27770 h 153357"/>
              <a:gd name="connsiteX28" fmla="*/ 158005 w 159138"/>
              <a:gd name="connsiteY28" fmla="*/ 25390 h 153357"/>
              <a:gd name="connsiteX29" fmla="*/ 158232 w 159138"/>
              <a:gd name="connsiteY29" fmla="*/ 23916 h 153357"/>
              <a:gd name="connsiteX30" fmla="*/ 157325 w 159138"/>
              <a:gd name="connsiteY30" fmla="*/ 23689 h 153357"/>
              <a:gd name="connsiteX31" fmla="*/ 155398 w 159138"/>
              <a:gd name="connsiteY31" fmla="*/ 23689 h 153357"/>
              <a:gd name="connsiteX32" fmla="*/ 154038 w 159138"/>
              <a:gd name="connsiteY32" fmla="*/ 23123 h 153357"/>
              <a:gd name="connsiteX33" fmla="*/ 151884 w 159138"/>
              <a:gd name="connsiteY33" fmla="*/ 21082 h 153357"/>
              <a:gd name="connsiteX34" fmla="*/ 148144 w 159138"/>
              <a:gd name="connsiteY34" fmla="*/ 19382 h 153357"/>
              <a:gd name="connsiteX35" fmla="*/ 143837 w 159138"/>
              <a:gd name="connsiteY35" fmla="*/ 17909 h 153357"/>
              <a:gd name="connsiteX36" fmla="*/ 137602 w 159138"/>
              <a:gd name="connsiteY36" fmla="*/ 17455 h 153357"/>
              <a:gd name="connsiteX37" fmla="*/ 132389 w 159138"/>
              <a:gd name="connsiteY37" fmla="*/ 12581 h 153357"/>
              <a:gd name="connsiteX38" fmla="*/ 128308 w 159138"/>
              <a:gd name="connsiteY38" fmla="*/ 11788 h 153357"/>
              <a:gd name="connsiteX39" fmla="*/ 127061 w 159138"/>
              <a:gd name="connsiteY39" fmla="*/ 11221 h 153357"/>
              <a:gd name="connsiteX40" fmla="*/ 123208 w 159138"/>
              <a:gd name="connsiteY40" fmla="*/ 8388 h 153357"/>
              <a:gd name="connsiteX41" fmla="*/ 117087 w 159138"/>
              <a:gd name="connsiteY41" fmla="*/ 8161 h 153357"/>
              <a:gd name="connsiteX42" fmla="*/ 110739 w 159138"/>
              <a:gd name="connsiteY42" fmla="*/ 7934 h 153357"/>
              <a:gd name="connsiteX43" fmla="*/ 106772 w 159138"/>
              <a:gd name="connsiteY43" fmla="*/ 7934 h 153357"/>
              <a:gd name="connsiteX44" fmla="*/ 106206 w 159138"/>
              <a:gd name="connsiteY44" fmla="*/ 7481 h 153357"/>
              <a:gd name="connsiteX45" fmla="*/ 105979 w 159138"/>
              <a:gd name="connsiteY45" fmla="*/ 3514 h 153357"/>
              <a:gd name="connsiteX46" fmla="*/ 105979 w 159138"/>
              <a:gd name="connsiteY46" fmla="*/ 0 h 153357"/>
              <a:gd name="connsiteX47" fmla="*/ 102918 w 159138"/>
              <a:gd name="connsiteY47" fmla="*/ 0 h 153357"/>
              <a:gd name="connsiteX48" fmla="*/ 97705 w 159138"/>
              <a:gd name="connsiteY48" fmla="*/ 0 h 153357"/>
              <a:gd name="connsiteX49" fmla="*/ 92264 w 159138"/>
              <a:gd name="connsiteY49" fmla="*/ 0 h 153357"/>
              <a:gd name="connsiteX50" fmla="*/ 87277 w 159138"/>
              <a:gd name="connsiteY50" fmla="*/ 1134 h 153357"/>
              <a:gd name="connsiteX51" fmla="*/ 83196 w 159138"/>
              <a:gd name="connsiteY51" fmla="*/ 2947 h 153357"/>
              <a:gd name="connsiteX52" fmla="*/ 78322 w 159138"/>
              <a:gd name="connsiteY52" fmla="*/ 5781 h 153357"/>
              <a:gd name="connsiteX53" fmla="*/ 76735 w 159138"/>
              <a:gd name="connsiteY53" fmla="*/ 6914 h 153357"/>
              <a:gd name="connsiteX54" fmla="*/ 75489 w 159138"/>
              <a:gd name="connsiteY54" fmla="*/ 7708 h 153357"/>
              <a:gd name="connsiteX55" fmla="*/ 74695 w 159138"/>
              <a:gd name="connsiteY55" fmla="*/ 8841 h 153357"/>
              <a:gd name="connsiteX56" fmla="*/ 74355 w 159138"/>
              <a:gd name="connsiteY56" fmla="*/ 11221 h 153357"/>
              <a:gd name="connsiteX57" fmla="*/ 74355 w 159138"/>
              <a:gd name="connsiteY57" fmla="*/ 14848 h 153357"/>
              <a:gd name="connsiteX58" fmla="*/ 73902 w 159138"/>
              <a:gd name="connsiteY58" fmla="*/ 17455 h 153357"/>
              <a:gd name="connsiteX59" fmla="*/ 72428 w 159138"/>
              <a:gd name="connsiteY59" fmla="*/ 19836 h 153357"/>
              <a:gd name="connsiteX60" fmla="*/ 74355 w 159138"/>
              <a:gd name="connsiteY60" fmla="*/ 20742 h 153357"/>
              <a:gd name="connsiteX61" fmla="*/ 75262 w 159138"/>
              <a:gd name="connsiteY61" fmla="*/ 20742 h 153357"/>
              <a:gd name="connsiteX62" fmla="*/ 76169 w 159138"/>
              <a:gd name="connsiteY62" fmla="*/ 20742 h 153357"/>
              <a:gd name="connsiteX63" fmla="*/ 76622 w 159138"/>
              <a:gd name="connsiteY63" fmla="*/ 21196 h 153357"/>
              <a:gd name="connsiteX64" fmla="*/ 77075 w 159138"/>
              <a:gd name="connsiteY64" fmla="*/ 21536 h 153357"/>
              <a:gd name="connsiteX65" fmla="*/ 76622 w 159138"/>
              <a:gd name="connsiteY65" fmla="*/ 21876 h 153357"/>
              <a:gd name="connsiteX66" fmla="*/ 76169 w 159138"/>
              <a:gd name="connsiteY66" fmla="*/ 22669 h 153357"/>
              <a:gd name="connsiteX67" fmla="*/ 75942 w 159138"/>
              <a:gd name="connsiteY67" fmla="*/ 23349 h 153357"/>
              <a:gd name="connsiteX68" fmla="*/ 75375 w 159138"/>
              <a:gd name="connsiteY68" fmla="*/ 23349 h 153357"/>
              <a:gd name="connsiteX69" fmla="*/ 74695 w 159138"/>
              <a:gd name="connsiteY69" fmla="*/ 23009 h 153357"/>
              <a:gd name="connsiteX70" fmla="*/ 74469 w 159138"/>
              <a:gd name="connsiteY70" fmla="*/ 24143 h 153357"/>
              <a:gd name="connsiteX71" fmla="*/ 74015 w 159138"/>
              <a:gd name="connsiteY71" fmla="*/ 25163 h 153357"/>
              <a:gd name="connsiteX72" fmla="*/ 73222 w 159138"/>
              <a:gd name="connsiteY72" fmla="*/ 25616 h 153357"/>
              <a:gd name="connsiteX73" fmla="*/ 72655 w 159138"/>
              <a:gd name="connsiteY73" fmla="*/ 26070 h 153357"/>
              <a:gd name="connsiteX74" fmla="*/ 71862 w 159138"/>
              <a:gd name="connsiteY74" fmla="*/ 25843 h 153357"/>
              <a:gd name="connsiteX75" fmla="*/ 71295 w 159138"/>
              <a:gd name="connsiteY75" fmla="*/ 25276 h 153357"/>
              <a:gd name="connsiteX76" fmla="*/ 71295 w 159138"/>
              <a:gd name="connsiteY76" fmla="*/ 24710 h 153357"/>
              <a:gd name="connsiteX77" fmla="*/ 71182 w 159138"/>
              <a:gd name="connsiteY77" fmla="*/ 23916 h 153357"/>
              <a:gd name="connsiteX78" fmla="*/ 70502 w 159138"/>
              <a:gd name="connsiteY78" fmla="*/ 23689 h 153357"/>
              <a:gd name="connsiteX79" fmla="*/ 69595 w 159138"/>
              <a:gd name="connsiteY79" fmla="*/ 24029 h 153357"/>
              <a:gd name="connsiteX80" fmla="*/ 69028 w 159138"/>
              <a:gd name="connsiteY80" fmla="*/ 24256 h 153357"/>
              <a:gd name="connsiteX81" fmla="*/ 68348 w 159138"/>
              <a:gd name="connsiteY81" fmla="*/ 24483 h 153357"/>
              <a:gd name="connsiteX82" fmla="*/ 67441 w 159138"/>
              <a:gd name="connsiteY82" fmla="*/ 24936 h 153357"/>
              <a:gd name="connsiteX83" fmla="*/ 66761 w 159138"/>
              <a:gd name="connsiteY83" fmla="*/ 25730 h 153357"/>
              <a:gd name="connsiteX84" fmla="*/ 66421 w 159138"/>
              <a:gd name="connsiteY84" fmla="*/ 26636 h 153357"/>
              <a:gd name="connsiteX85" fmla="*/ 66421 w 159138"/>
              <a:gd name="connsiteY85" fmla="*/ 27317 h 153357"/>
              <a:gd name="connsiteX86" fmla="*/ 66421 w 159138"/>
              <a:gd name="connsiteY86" fmla="*/ 27317 h 153357"/>
              <a:gd name="connsiteX87" fmla="*/ 65741 w 159138"/>
              <a:gd name="connsiteY87" fmla="*/ 26636 h 153357"/>
              <a:gd name="connsiteX88" fmla="*/ 64948 w 159138"/>
              <a:gd name="connsiteY88" fmla="*/ 25730 h 153357"/>
              <a:gd name="connsiteX89" fmla="*/ 64154 w 159138"/>
              <a:gd name="connsiteY89" fmla="*/ 25730 h 153357"/>
              <a:gd name="connsiteX90" fmla="*/ 62114 w 159138"/>
              <a:gd name="connsiteY90" fmla="*/ 26183 h 153357"/>
              <a:gd name="connsiteX91" fmla="*/ 60300 w 159138"/>
              <a:gd name="connsiteY91" fmla="*/ 26636 h 153357"/>
              <a:gd name="connsiteX92" fmla="*/ 59620 w 159138"/>
              <a:gd name="connsiteY92" fmla="*/ 27090 h 153357"/>
              <a:gd name="connsiteX93" fmla="*/ 59280 w 159138"/>
              <a:gd name="connsiteY93" fmla="*/ 27883 h 153357"/>
              <a:gd name="connsiteX94" fmla="*/ 58940 w 159138"/>
              <a:gd name="connsiteY94" fmla="*/ 29017 h 153357"/>
              <a:gd name="connsiteX95" fmla="*/ 58940 w 159138"/>
              <a:gd name="connsiteY95" fmla="*/ 29697 h 153357"/>
              <a:gd name="connsiteX96" fmla="*/ 59280 w 159138"/>
              <a:gd name="connsiteY96" fmla="*/ 30037 h 153357"/>
              <a:gd name="connsiteX97" fmla="*/ 59280 w 159138"/>
              <a:gd name="connsiteY97" fmla="*/ 30604 h 153357"/>
              <a:gd name="connsiteX98" fmla="*/ 58713 w 159138"/>
              <a:gd name="connsiteY98" fmla="*/ 31284 h 153357"/>
              <a:gd name="connsiteX99" fmla="*/ 58147 w 159138"/>
              <a:gd name="connsiteY99" fmla="*/ 31737 h 153357"/>
              <a:gd name="connsiteX100" fmla="*/ 57127 w 159138"/>
              <a:gd name="connsiteY100" fmla="*/ 31397 h 153357"/>
              <a:gd name="connsiteX101" fmla="*/ 56333 w 159138"/>
              <a:gd name="connsiteY101" fmla="*/ 31170 h 153357"/>
              <a:gd name="connsiteX102" fmla="*/ 55993 w 159138"/>
              <a:gd name="connsiteY102" fmla="*/ 31397 h 153357"/>
              <a:gd name="connsiteX103" fmla="*/ 55426 w 159138"/>
              <a:gd name="connsiteY103" fmla="*/ 32077 h 153357"/>
              <a:gd name="connsiteX104" fmla="*/ 54520 w 159138"/>
              <a:gd name="connsiteY104" fmla="*/ 32984 h 153357"/>
              <a:gd name="connsiteX105" fmla="*/ 53953 w 159138"/>
              <a:gd name="connsiteY105" fmla="*/ 33664 h 153357"/>
              <a:gd name="connsiteX106" fmla="*/ 53386 w 159138"/>
              <a:gd name="connsiteY106" fmla="*/ 33891 h 153357"/>
              <a:gd name="connsiteX107" fmla="*/ 52139 w 159138"/>
              <a:gd name="connsiteY107" fmla="*/ 34344 h 153357"/>
              <a:gd name="connsiteX108" fmla="*/ 51232 w 159138"/>
              <a:gd name="connsiteY108" fmla="*/ 35024 h 153357"/>
              <a:gd name="connsiteX109" fmla="*/ 50779 w 159138"/>
              <a:gd name="connsiteY109" fmla="*/ 35477 h 153357"/>
              <a:gd name="connsiteX110" fmla="*/ 50439 w 159138"/>
              <a:gd name="connsiteY110" fmla="*/ 36044 h 153357"/>
              <a:gd name="connsiteX111" fmla="*/ 50099 w 159138"/>
              <a:gd name="connsiteY111" fmla="*/ 36951 h 153357"/>
              <a:gd name="connsiteX112" fmla="*/ 49192 w 159138"/>
              <a:gd name="connsiteY112" fmla="*/ 38878 h 153357"/>
              <a:gd name="connsiteX113" fmla="*/ 48512 w 159138"/>
              <a:gd name="connsiteY113" fmla="*/ 40465 h 153357"/>
              <a:gd name="connsiteX114" fmla="*/ 48286 w 159138"/>
              <a:gd name="connsiteY114" fmla="*/ 40465 h 153357"/>
              <a:gd name="connsiteX115" fmla="*/ 47946 w 159138"/>
              <a:gd name="connsiteY115" fmla="*/ 40918 h 153357"/>
              <a:gd name="connsiteX116" fmla="*/ 46925 w 159138"/>
              <a:gd name="connsiteY116" fmla="*/ 41712 h 153357"/>
              <a:gd name="connsiteX117" fmla="*/ 46019 w 159138"/>
              <a:gd name="connsiteY117" fmla="*/ 42278 h 153357"/>
              <a:gd name="connsiteX118" fmla="*/ 45679 w 159138"/>
              <a:gd name="connsiteY118" fmla="*/ 42732 h 153357"/>
              <a:gd name="connsiteX119" fmla="*/ 45905 w 159138"/>
              <a:gd name="connsiteY119" fmla="*/ 42732 h 153357"/>
              <a:gd name="connsiteX120" fmla="*/ 46132 w 159138"/>
              <a:gd name="connsiteY120" fmla="*/ 42845 h 153357"/>
              <a:gd name="connsiteX121" fmla="*/ 45905 w 159138"/>
              <a:gd name="connsiteY121" fmla="*/ 43072 h 153357"/>
              <a:gd name="connsiteX122" fmla="*/ 44999 w 159138"/>
              <a:gd name="connsiteY122" fmla="*/ 43298 h 153357"/>
              <a:gd name="connsiteX123" fmla="*/ 43865 w 159138"/>
              <a:gd name="connsiteY123" fmla="*/ 43752 h 153357"/>
              <a:gd name="connsiteX124" fmla="*/ 42391 w 159138"/>
              <a:gd name="connsiteY124" fmla="*/ 45452 h 153357"/>
              <a:gd name="connsiteX125" fmla="*/ 41258 w 159138"/>
              <a:gd name="connsiteY125" fmla="*/ 47152 h 153357"/>
              <a:gd name="connsiteX126" fmla="*/ 40578 w 159138"/>
              <a:gd name="connsiteY126" fmla="*/ 48286 h 153357"/>
              <a:gd name="connsiteX127" fmla="*/ 39898 w 159138"/>
              <a:gd name="connsiteY127" fmla="*/ 49306 h 153357"/>
              <a:gd name="connsiteX128" fmla="*/ 38878 w 159138"/>
              <a:gd name="connsiteY128" fmla="*/ 50892 h 153357"/>
              <a:gd name="connsiteX129" fmla="*/ 38084 w 159138"/>
              <a:gd name="connsiteY129" fmla="*/ 51913 h 153357"/>
              <a:gd name="connsiteX130" fmla="*/ 37518 w 159138"/>
              <a:gd name="connsiteY130" fmla="*/ 51913 h 153357"/>
              <a:gd name="connsiteX131" fmla="*/ 36838 w 159138"/>
              <a:gd name="connsiteY131" fmla="*/ 51913 h 153357"/>
              <a:gd name="connsiteX132" fmla="*/ 31964 w 159138"/>
              <a:gd name="connsiteY132" fmla="*/ 53840 h 153357"/>
              <a:gd name="connsiteX133" fmla="*/ 27770 w 159138"/>
              <a:gd name="connsiteY133" fmla="*/ 53386 h 153357"/>
              <a:gd name="connsiteX134" fmla="*/ 22783 w 159138"/>
              <a:gd name="connsiteY134" fmla="*/ 51232 h 153357"/>
              <a:gd name="connsiteX135" fmla="*/ 18816 w 159138"/>
              <a:gd name="connsiteY135" fmla="*/ 50779 h 153357"/>
              <a:gd name="connsiteX136" fmla="*/ 15868 w 159138"/>
              <a:gd name="connsiteY136" fmla="*/ 52139 h 153357"/>
              <a:gd name="connsiteX137" fmla="*/ 13148 w 159138"/>
              <a:gd name="connsiteY137" fmla="*/ 51686 h 153357"/>
              <a:gd name="connsiteX138" fmla="*/ 10655 w 159138"/>
              <a:gd name="connsiteY138" fmla="*/ 49532 h 153357"/>
              <a:gd name="connsiteX139" fmla="*/ 8614 w 159138"/>
              <a:gd name="connsiteY139" fmla="*/ 48739 h 153357"/>
              <a:gd name="connsiteX140" fmla="*/ 6914 w 159138"/>
              <a:gd name="connsiteY140" fmla="*/ 49306 h 153357"/>
              <a:gd name="connsiteX141" fmla="*/ 4760 w 159138"/>
              <a:gd name="connsiteY141" fmla="*/ 49306 h 153357"/>
              <a:gd name="connsiteX142" fmla="*/ 794 w 159138"/>
              <a:gd name="connsiteY142" fmla="*/ 48059 h 153357"/>
              <a:gd name="connsiteX143" fmla="*/ 340 w 159138"/>
              <a:gd name="connsiteY143" fmla="*/ 49192 h 153357"/>
              <a:gd name="connsiteX144" fmla="*/ 0 w 159138"/>
              <a:gd name="connsiteY144" fmla="*/ 50779 h 153357"/>
              <a:gd name="connsiteX145" fmla="*/ 340 w 159138"/>
              <a:gd name="connsiteY145" fmla="*/ 52026 h 153357"/>
              <a:gd name="connsiteX146" fmla="*/ 1134 w 159138"/>
              <a:gd name="connsiteY146" fmla="*/ 53613 h 153357"/>
              <a:gd name="connsiteX147" fmla="*/ 2267 w 159138"/>
              <a:gd name="connsiteY147" fmla="*/ 55087 h 153357"/>
              <a:gd name="connsiteX148" fmla="*/ 3174 w 159138"/>
              <a:gd name="connsiteY148" fmla="*/ 55880 h 153357"/>
              <a:gd name="connsiteX149" fmla="*/ 4194 w 159138"/>
              <a:gd name="connsiteY149" fmla="*/ 58033 h 153357"/>
              <a:gd name="connsiteX150" fmla="*/ 5214 w 159138"/>
              <a:gd name="connsiteY150" fmla="*/ 60640 h 153357"/>
              <a:gd name="connsiteX151" fmla="*/ 6574 w 159138"/>
              <a:gd name="connsiteY151" fmla="*/ 62681 h 153357"/>
              <a:gd name="connsiteX152" fmla="*/ 10768 w 159138"/>
              <a:gd name="connsiteY152" fmla="*/ 67328 h 153357"/>
              <a:gd name="connsiteX153" fmla="*/ 11221 w 159138"/>
              <a:gd name="connsiteY153" fmla="*/ 69028 h 153357"/>
              <a:gd name="connsiteX154" fmla="*/ 11788 w 159138"/>
              <a:gd name="connsiteY154" fmla="*/ 70728 h 153357"/>
              <a:gd name="connsiteX155" fmla="*/ 14395 w 159138"/>
              <a:gd name="connsiteY155" fmla="*/ 73902 h 153357"/>
              <a:gd name="connsiteX156" fmla="*/ 14848 w 159138"/>
              <a:gd name="connsiteY156" fmla="*/ 74922 h 153357"/>
              <a:gd name="connsiteX157" fmla="*/ 14622 w 159138"/>
              <a:gd name="connsiteY157" fmla="*/ 77075 h 153357"/>
              <a:gd name="connsiteX158" fmla="*/ 17342 w 159138"/>
              <a:gd name="connsiteY158" fmla="*/ 83650 h 153357"/>
              <a:gd name="connsiteX159" fmla="*/ 19156 w 159138"/>
              <a:gd name="connsiteY159" fmla="*/ 87503 h 153357"/>
              <a:gd name="connsiteX160" fmla="*/ 20629 w 159138"/>
              <a:gd name="connsiteY160" fmla="*/ 88184 h 153357"/>
              <a:gd name="connsiteX161" fmla="*/ 25389 w 159138"/>
              <a:gd name="connsiteY161" fmla="*/ 92264 h 153357"/>
              <a:gd name="connsiteX162" fmla="*/ 29583 w 159138"/>
              <a:gd name="connsiteY162" fmla="*/ 95551 h 153357"/>
              <a:gd name="connsiteX163" fmla="*/ 34457 w 159138"/>
              <a:gd name="connsiteY163" fmla="*/ 97818 h 153357"/>
              <a:gd name="connsiteX164" fmla="*/ 38084 w 159138"/>
              <a:gd name="connsiteY164" fmla="*/ 99292 h 153357"/>
              <a:gd name="connsiteX165" fmla="*/ 39898 w 159138"/>
              <a:gd name="connsiteY165" fmla="*/ 100312 h 153357"/>
              <a:gd name="connsiteX166" fmla="*/ 40805 w 159138"/>
              <a:gd name="connsiteY166" fmla="*/ 101332 h 153357"/>
              <a:gd name="connsiteX167" fmla="*/ 41485 w 159138"/>
              <a:gd name="connsiteY167" fmla="*/ 103259 h 153357"/>
              <a:gd name="connsiteX168" fmla="*/ 41825 w 159138"/>
              <a:gd name="connsiteY168" fmla="*/ 106659 h 153357"/>
              <a:gd name="connsiteX169" fmla="*/ 41825 w 159138"/>
              <a:gd name="connsiteY169" fmla="*/ 108926 h 153357"/>
              <a:gd name="connsiteX170" fmla="*/ 45792 w 159138"/>
              <a:gd name="connsiteY170" fmla="*/ 108926 h 153357"/>
              <a:gd name="connsiteX171" fmla="*/ 48966 w 159138"/>
              <a:gd name="connsiteY171" fmla="*/ 109153 h 153357"/>
              <a:gd name="connsiteX172" fmla="*/ 50099 w 159138"/>
              <a:gd name="connsiteY172" fmla="*/ 109606 h 153357"/>
              <a:gd name="connsiteX173" fmla="*/ 50552 w 159138"/>
              <a:gd name="connsiteY173" fmla="*/ 110286 h 153357"/>
              <a:gd name="connsiteX174" fmla="*/ 50552 w 159138"/>
              <a:gd name="connsiteY174" fmla="*/ 111760 h 153357"/>
              <a:gd name="connsiteX175" fmla="*/ 50552 w 159138"/>
              <a:gd name="connsiteY175" fmla="*/ 113913 h 153357"/>
              <a:gd name="connsiteX176" fmla="*/ 50552 w 159138"/>
              <a:gd name="connsiteY176" fmla="*/ 115614 h 153357"/>
              <a:gd name="connsiteX177" fmla="*/ 50326 w 159138"/>
              <a:gd name="connsiteY177" fmla="*/ 117540 h 153357"/>
              <a:gd name="connsiteX178" fmla="*/ 50099 w 159138"/>
              <a:gd name="connsiteY178" fmla="*/ 119694 h 153357"/>
              <a:gd name="connsiteX179" fmla="*/ 50099 w 159138"/>
              <a:gd name="connsiteY179" fmla="*/ 122414 h 153357"/>
              <a:gd name="connsiteX180" fmla="*/ 50439 w 159138"/>
              <a:gd name="connsiteY180" fmla="*/ 123434 h 153357"/>
              <a:gd name="connsiteX181" fmla="*/ 53500 w 159138"/>
              <a:gd name="connsiteY181" fmla="*/ 126835 h 153357"/>
              <a:gd name="connsiteX182" fmla="*/ 54746 w 159138"/>
              <a:gd name="connsiteY182" fmla="*/ 129102 h 153357"/>
              <a:gd name="connsiteX183" fmla="*/ 56106 w 159138"/>
              <a:gd name="connsiteY183" fmla="*/ 132502 h 153357"/>
              <a:gd name="connsiteX184" fmla="*/ 56900 w 159138"/>
              <a:gd name="connsiteY184" fmla="*/ 133636 h 153357"/>
              <a:gd name="connsiteX185" fmla="*/ 57580 w 159138"/>
              <a:gd name="connsiteY185" fmla="*/ 134089 h 153357"/>
              <a:gd name="connsiteX186" fmla="*/ 60414 w 159138"/>
              <a:gd name="connsiteY186" fmla="*/ 134429 h 153357"/>
              <a:gd name="connsiteX187" fmla="*/ 67554 w 159138"/>
              <a:gd name="connsiteY187" fmla="*/ 135902 h 153357"/>
              <a:gd name="connsiteX188" fmla="*/ 71975 w 159138"/>
              <a:gd name="connsiteY188" fmla="*/ 137149 h 153357"/>
              <a:gd name="connsiteX189" fmla="*/ 75489 w 159138"/>
              <a:gd name="connsiteY189" fmla="*/ 138509 h 153357"/>
              <a:gd name="connsiteX190" fmla="*/ 76962 w 159138"/>
              <a:gd name="connsiteY190" fmla="*/ 138849 h 153357"/>
              <a:gd name="connsiteX191" fmla="*/ 77642 w 159138"/>
              <a:gd name="connsiteY191" fmla="*/ 139189 h 153357"/>
              <a:gd name="connsiteX192" fmla="*/ 77869 w 159138"/>
              <a:gd name="connsiteY192" fmla="*/ 139529 h 153357"/>
              <a:gd name="connsiteX193" fmla="*/ 77415 w 159138"/>
              <a:gd name="connsiteY193" fmla="*/ 142477 h 153357"/>
              <a:gd name="connsiteX194" fmla="*/ 77415 w 159138"/>
              <a:gd name="connsiteY194" fmla="*/ 143383 h 153357"/>
              <a:gd name="connsiteX195" fmla="*/ 77982 w 159138"/>
              <a:gd name="connsiteY195" fmla="*/ 144290 h 153357"/>
              <a:gd name="connsiteX196" fmla="*/ 78549 w 159138"/>
              <a:gd name="connsiteY196" fmla="*/ 144970 h 153357"/>
              <a:gd name="connsiteX197" fmla="*/ 79229 w 159138"/>
              <a:gd name="connsiteY197" fmla="*/ 145424 h 153357"/>
              <a:gd name="connsiteX198" fmla="*/ 81950 w 159138"/>
              <a:gd name="connsiteY198" fmla="*/ 145764 h 153357"/>
              <a:gd name="connsiteX199" fmla="*/ 83536 w 159138"/>
              <a:gd name="connsiteY199" fmla="*/ 147577 h 153357"/>
              <a:gd name="connsiteX200" fmla="*/ 84556 w 159138"/>
              <a:gd name="connsiteY200" fmla="*/ 148370 h 153357"/>
              <a:gd name="connsiteX201" fmla="*/ 84783 w 159138"/>
              <a:gd name="connsiteY201" fmla="*/ 148370 h 153357"/>
              <a:gd name="connsiteX202" fmla="*/ 90677 w 159138"/>
              <a:gd name="connsiteY202" fmla="*/ 147237 h 153357"/>
              <a:gd name="connsiteX203" fmla="*/ 95551 w 159138"/>
              <a:gd name="connsiteY203" fmla="*/ 148144 h 153357"/>
              <a:gd name="connsiteX204" fmla="*/ 101445 w 159138"/>
              <a:gd name="connsiteY204" fmla="*/ 150638 h 153357"/>
              <a:gd name="connsiteX205" fmla="*/ 106999 w 159138"/>
              <a:gd name="connsiteY205" fmla="*/ 151544 h 153357"/>
              <a:gd name="connsiteX206" fmla="*/ 112099 w 159138"/>
              <a:gd name="connsiteY206" fmla="*/ 150864 h 153357"/>
              <a:gd name="connsiteX207" fmla="*/ 116294 w 159138"/>
              <a:gd name="connsiteY207" fmla="*/ 150864 h 153357"/>
              <a:gd name="connsiteX208" fmla="*/ 119467 w 159138"/>
              <a:gd name="connsiteY208" fmla="*/ 151091 h 153357"/>
              <a:gd name="connsiteX209" fmla="*/ 121961 w 159138"/>
              <a:gd name="connsiteY209" fmla="*/ 151998 h 153357"/>
              <a:gd name="connsiteX210" fmla="*/ 123774 w 159138"/>
              <a:gd name="connsiteY210" fmla="*/ 153358 h 153357"/>
              <a:gd name="connsiteX211" fmla="*/ 126721 w 159138"/>
              <a:gd name="connsiteY211" fmla="*/ 150978 h 153357"/>
              <a:gd name="connsiteX212" fmla="*/ 129668 w 159138"/>
              <a:gd name="connsiteY212" fmla="*/ 147690 h 153357"/>
              <a:gd name="connsiteX213" fmla="*/ 133069 w 159138"/>
              <a:gd name="connsiteY213" fmla="*/ 143723 h 153357"/>
              <a:gd name="connsiteX214" fmla="*/ 136129 w 159138"/>
              <a:gd name="connsiteY214" fmla="*/ 140210 h 153357"/>
              <a:gd name="connsiteX215" fmla="*/ 138849 w 159138"/>
              <a:gd name="connsiteY215" fmla="*/ 137149 h 153357"/>
              <a:gd name="connsiteX216" fmla="*/ 142477 w 159138"/>
              <a:gd name="connsiteY216" fmla="*/ 132956 h 153357"/>
              <a:gd name="connsiteX217" fmla="*/ 146103 w 159138"/>
              <a:gd name="connsiteY217" fmla="*/ 128762 h 153357"/>
              <a:gd name="connsiteX218" fmla="*/ 146897 w 159138"/>
              <a:gd name="connsiteY218" fmla="*/ 128195 h 153357"/>
              <a:gd name="connsiteX219" fmla="*/ 147237 w 159138"/>
              <a:gd name="connsiteY219" fmla="*/ 127855 h 153357"/>
              <a:gd name="connsiteX220" fmla="*/ 145650 w 159138"/>
              <a:gd name="connsiteY220" fmla="*/ 124228 h 153357"/>
              <a:gd name="connsiteX221" fmla="*/ 148144 w 159138"/>
              <a:gd name="connsiteY221" fmla="*/ 119921 h 153357"/>
              <a:gd name="connsiteX222" fmla="*/ 148144 w 159138"/>
              <a:gd name="connsiteY222" fmla="*/ 117200 h 153357"/>
              <a:gd name="connsiteX223" fmla="*/ 148144 w 159138"/>
              <a:gd name="connsiteY223" fmla="*/ 114593 h 153357"/>
              <a:gd name="connsiteX224" fmla="*/ 148484 w 159138"/>
              <a:gd name="connsiteY224" fmla="*/ 113346 h 153357"/>
              <a:gd name="connsiteX225" fmla="*/ 149277 w 159138"/>
              <a:gd name="connsiteY225" fmla="*/ 112326 h 153357"/>
              <a:gd name="connsiteX226" fmla="*/ 152224 w 159138"/>
              <a:gd name="connsiteY226" fmla="*/ 110059 h 153357"/>
              <a:gd name="connsiteX227" fmla="*/ 154491 w 159138"/>
              <a:gd name="connsiteY227" fmla="*/ 106546 h 153357"/>
              <a:gd name="connsiteX228" fmla="*/ 156305 w 159138"/>
              <a:gd name="connsiteY228" fmla="*/ 103259 h 153357"/>
              <a:gd name="connsiteX229" fmla="*/ 158798 w 159138"/>
              <a:gd name="connsiteY229" fmla="*/ 97932 h 153357"/>
              <a:gd name="connsiteX230" fmla="*/ 159025 w 159138"/>
              <a:gd name="connsiteY230" fmla="*/ 96685 h 153357"/>
              <a:gd name="connsiteX231" fmla="*/ 159025 w 159138"/>
              <a:gd name="connsiteY231" fmla="*/ 95438 h 153357"/>
              <a:gd name="connsiteX232" fmla="*/ 158345 w 159138"/>
              <a:gd name="connsiteY232" fmla="*/ 93624 h 153357"/>
              <a:gd name="connsiteX233" fmla="*/ 72542 w 159138"/>
              <a:gd name="connsiteY233" fmla="*/ 20062 h 153357"/>
              <a:gd name="connsiteX234" fmla="*/ 72542 w 159138"/>
              <a:gd name="connsiteY234" fmla="*/ 20062 h 153357"/>
              <a:gd name="connsiteX235" fmla="*/ 72542 w 159138"/>
              <a:gd name="connsiteY235" fmla="*/ 20062 h 153357"/>
              <a:gd name="connsiteX236" fmla="*/ 72542 w 159138"/>
              <a:gd name="connsiteY236" fmla="*/ 20062 h 153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59138" h="153357">
                <a:moveTo>
                  <a:pt x="158798" y="93851"/>
                </a:moveTo>
                <a:lnTo>
                  <a:pt x="157098" y="90904"/>
                </a:lnTo>
                <a:lnTo>
                  <a:pt x="155851" y="88410"/>
                </a:lnTo>
                <a:lnTo>
                  <a:pt x="154718" y="84556"/>
                </a:lnTo>
                <a:lnTo>
                  <a:pt x="155851" y="81156"/>
                </a:lnTo>
                <a:lnTo>
                  <a:pt x="156191" y="79116"/>
                </a:lnTo>
                <a:lnTo>
                  <a:pt x="156191" y="77982"/>
                </a:lnTo>
                <a:cubicBezTo>
                  <a:pt x="156191" y="77982"/>
                  <a:pt x="155738" y="76962"/>
                  <a:pt x="155738" y="76962"/>
                </a:cubicBezTo>
                <a:lnTo>
                  <a:pt x="154491" y="76169"/>
                </a:lnTo>
                <a:lnTo>
                  <a:pt x="153471" y="75715"/>
                </a:lnTo>
                <a:lnTo>
                  <a:pt x="153131" y="74355"/>
                </a:lnTo>
                <a:lnTo>
                  <a:pt x="153131" y="72655"/>
                </a:lnTo>
                <a:cubicBezTo>
                  <a:pt x="153131" y="72655"/>
                  <a:pt x="153584" y="71749"/>
                  <a:pt x="153584" y="71749"/>
                </a:cubicBezTo>
                <a:lnTo>
                  <a:pt x="156305" y="70275"/>
                </a:lnTo>
                <a:lnTo>
                  <a:pt x="156871" y="69481"/>
                </a:lnTo>
                <a:lnTo>
                  <a:pt x="157211" y="68574"/>
                </a:lnTo>
                <a:lnTo>
                  <a:pt x="157211" y="67328"/>
                </a:lnTo>
                <a:cubicBezTo>
                  <a:pt x="157211" y="67328"/>
                  <a:pt x="158118" y="64154"/>
                  <a:pt x="158118" y="64154"/>
                </a:cubicBezTo>
                <a:lnTo>
                  <a:pt x="159139" y="61094"/>
                </a:lnTo>
                <a:lnTo>
                  <a:pt x="159139" y="60073"/>
                </a:lnTo>
                <a:cubicBezTo>
                  <a:pt x="159139" y="60073"/>
                  <a:pt x="158798" y="59167"/>
                  <a:pt x="158798" y="59167"/>
                </a:cubicBezTo>
                <a:lnTo>
                  <a:pt x="158458" y="57467"/>
                </a:lnTo>
                <a:lnTo>
                  <a:pt x="158232" y="54860"/>
                </a:lnTo>
                <a:lnTo>
                  <a:pt x="158232" y="47719"/>
                </a:lnTo>
                <a:cubicBezTo>
                  <a:pt x="158232" y="47719"/>
                  <a:pt x="158798" y="40351"/>
                  <a:pt x="158798" y="40351"/>
                </a:cubicBezTo>
                <a:lnTo>
                  <a:pt x="158572" y="36158"/>
                </a:lnTo>
                <a:lnTo>
                  <a:pt x="156871" y="31284"/>
                </a:lnTo>
                <a:lnTo>
                  <a:pt x="156871" y="27770"/>
                </a:lnTo>
                <a:cubicBezTo>
                  <a:pt x="156871" y="27770"/>
                  <a:pt x="158005" y="25390"/>
                  <a:pt x="158005" y="25390"/>
                </a:cubicBezTo>
                <a:lnTo>
                  <a:pt x="158232" y="23916"/>
                </a:lnTo>
                <a:lnTo>
                  <a:pt x="157325" y="23689"/>
                </a:lnTo>
                <a:lnTo>
                  <a:pt x="155398" y="23689"/>
                </a:lnTo>
                <a:cubicBezTo>
                  <a:pt x="155398" y="23689"/>
                  <a:pt x="154038" y="23123"/>
                  <a:pt x="154038" y="23123"/>
                </a:cubicBezTo>
                <a:lnTo>
                  <a:pt x="151884" y="21082"/>
                </a:lnTo>
                <a:lnTo>
                  <a:pt x="148144" y="19382"/>
                </a:lnTo>
                <a:lnTo>
                  <a:pt x="143837" y="17909"/>
                </a:lnTo>
                <a:lnTo>
                  <a:pt x="137602" y="17455"/>
                </a:lnTo>
                <a:lnTo>
                  <a:pt x="132389" y="12581"/>
                </a:lnTo>
                <a:lnTo>
                  <a:pt x="128308" y="11788"/>
                </a:lnTo>
                <a:lnTo>
                  <a:pt x="127061" y="11221"/>
                </a:lnTo>
                <a:lnTo>
                  <a:pt x="123208" y="8388"/>
                </a:lnTo>
                <a:lnTo>
                  <a:pt x="117087" y="8161"/>
                </a:lnTo>
                <a:lnTo>
                  <a:pt x="110739" y="7934"/>
                </a:lnTo>
                <a:lnTo>
                  <a:pt x="106772" y="7934"/>
                </a:lnTo>
                <a:cubicBezTo>
                  <a:pt x="106772" y="7934"/>
                  <a:pt x="106206" y="7481"/>
                  <a:pt x="106206" y="7481"/>
                </a:cubicBezTo>
                <a:lnTo>
                  <a:pt x="105979" y="3514"/>
                </a:lnTo>
                <a:lnTo>
                  <a:pt x="105979" y="0"/>
                </a:lnTo>
                <a:cubicBezTo>
                  <a:pt x="105979" y="0"/>
                  <a:pt x="102918" y="0"/>
                  <a:pt x="102918" y="0"/>
                </a:cubicBezTo>
                <a:lnTo>
                  <a:pt x="97705" y="0"/>
                </a:lnTo>
                <a:cubicBezTo>
                  <a:pt x="97705" y="0"/>
                  <a:pt x="92264" y="0"/>
                  <a:pt x="92264" y="0"/>
                </a:cubicBezTo>
                <a:lnTo>
                  <a:pt x="87277" y="1134"/>
                </a:lnTo>
                <a:lnTo>
                  <a:pt x="83196" y="2947"/>
                </a:lnTo>
                <a:lnTo>
                  <a:pt x="78322" y="5781"/>
                </a:lnTo>
                <a:lnTo>
                  <a:pt x="76735" y="6914"/>
                </a:lnTo>
                <a:lnTo>
                  <a:pt x="75489" y="7708"/>
                </a:lnTo>
                <a:lnTo>
                  <a:pt x="74695" y="8841"/>
                </a:lnTo>
                <a:lnTo>
                  <a:pt x="74355" y="11221"/>
                </a:lnTo>
                <a:lnTo>
                  <a:pt x="74355" y="14848"/>
                </a:lnTo>
                <a:lnTo>
                  <a:pt x="73902" y="17455"/>
                </a:lnTo>
                <a:lnTo>
                  <a:pt x="72428" y="19836"/>
                </a:lnTo>
                <a:lnTo>
                  <a:pt x="74355" y="20742"/>
                </a:lnTo>
                <a:lnTo>
                  <a:pt x="75262" y="20742"/>
                </a:lnTo>
                <a:cubicBezTo>
                  <a:pt x="75262" y="20742"/>
                  <a:pt x="76169" y="20742"/>
                  <a:pt x="76169" y="20742"/>
                </a:cubicBezTo>
                <a:lnTo>
                  <a:pt x="76622" y="21196"/>
                </a:lnTo>
                <a:lnTo>
                  <a:pt x="77075" y="21536"/>
                </a:lnTo>
                <a:lnTo>
                  <a:pt x="76622" y="21876"/>
                </a:lnTo>
                <a:lnTo>
                  <a:pt x="76169" y="22669"/>
                </a:lnTo>
                <a:lnTo>
                  <a:pt x="75942" y="23349"/>
                </a:lnTo>
                <a:lnTo>
                  <a:pt x="75375" y="23349"/>
                </a:lnTo>
                <a:cubicBezTo>
                  <a:pt x="75375" y="23349"/>
                  <a:pt x="74695" y="23009"/>
                  <a:pt x="74695" y="23009"/>
                </a:cubicBezTo>
                <a:lnTo>
                  <a:pt x="74469" y="24143"/>
                </a:lnTo>
                <a:lnTo>
                  <a:pt x="74015" y="25163"/>
                </a:lnTo>
                <a:lnTo>
                  <a:pt x="73222" y="25616"/>
                </a:lnTo>
                <a:lnTo>
                  <a:pt x="72655" y="26070"/>
                </a:lnTo>
                <a:lnTo>
                  <a:pt x="71862" y="25843"/>
                </a:lnTo>
                <a:lnTo>
                  <a:pt x="71295" y="25276"/>
                </a:lnTo>
                <a:lnTo>
                  <a:pt x="71295" y="24710"/>
                </a:lnTo>
                <a:cubicBezTo>
                  <a:pt x="71295" y="24710"/>
                  <a:pt x="71182" y="23916"/>
                  <a:pt x="71182" y="23916"/>
                </a:cubicBezTo>
                <a:lnTo>
                  <a:pt x="70502" y="23689"/>
                </a:lnTo>
                <a:lnTo>
                  <a:pt x="69595" y="24029"/>
                </a:lnTo>
                <a:lnTo>
                  <a:pt x="69028" y="24256"/>
                </a:lnTo>
                <a:lnTo>
                  <a:pt x="68348" y="24483"/>
                </a:lnTo>
                <a:lnTo>
                  <a:pt x="67441" y="24936"/>
                </a:lnTo>
                <a:lnTo>
                  <a:pt x="66761" y="25730"/>
                </a:lnTo>
                <a:lnTo>
                  <a:pt x="66421" y="26636"/>
                </a:lnTo>
                <a:lnTo>
                  <a:pt x="66421" y="27317"/>
                </a:lnTo>
                <a:cubicBezTo>
                  <a:pt x="66421" y="27317"/>
                  <a:pt x="66421" y="27317"/>
                  <a:pt x="66421" y="27317"/>
                </a:cubicBezTo>
                <a:lnTo>
                  <a:pt x="65741" y="26636"/>
                </a:lnTo>
                <a:lnTo>
                  <a:pt x="64948" y="25730"/>
                </a:lnTo>
                <a:lnTo>
                  <a:pt x="64154" y="25730"/>
                </a:lnTo>
                <a:cubicBezTo>
                  <a:pt x="64154" y="25730"/>
                  <a:pt x="62114" y="26183"/>
                  <a:pt x="62114" y="26183"/>
                </a:cubicBezTo>
                <a:lnTo>
                  <a:pt x="60300" y="26636"/>
                </a:lnTo>
                <a:lnTo>
                  <a:pt x="59620" y="27090"/>
                </a:lnTo>
                <a:lnTo>
                  <a:pt x="59280" y="27883"/>
                </a:lnTo>
                <a:lnTo>
                  <a:pt x="58940" y="29017"/>
                </a:lnTo>
                <a:lnTo>
                  <a:pt x="58940" y="29697"/>
                </a:lnTo>
                <a:cubicBezTo>
                  <a:pt x="58940" y="29697"/>
                  <a:pt x="59280" y="30037"/>
                  <a:pt x="59280" y="30037"/>
                </a:cubicBezTo>
                <a:lnTo>
                  <a:pt x="59280" y="30604"/>
                </a:lnTo>
                <a:cubicBezTo>
                  <a:pt x="59280" y="30604"/>
                  <a:pt x="58713" y="31284"/>
                  <a:pt x="58713" y="31284"/>
                </a:cubicBezTo>
                <a:lnTo>
                  <a:pt x="58147" y="31737"/>
                </a:lnTo>
                <a:lnTo>
                  <a:pt x="57127" y="31397"/>
                </a:lnTo>
                <a:lnTo>
                  <a:pt x="56333" y="31170"/>
                </a:lnTo>
                <a:lnTo>
                  <a:pt x="55993" y="31397"/>
                </a:lnTo>
                <a:lnTo>
                  <a:pt x="55426" y="32077"/>
                </a:lnTo>
                <a:lnTo>
                  <a:pt x="54520" y="32984"/>
                </a:lnTo>
                <a:lnTo>
                  <a:pt x="53953" y="33664"/>
                </a:lnTo>
                <a:lnTo>
                  <a:pt x="53386" y="33891"/>
                </a:lnTo>
                <a:lnTo>
                  <a:pt x="52139" y="34344"/>
                </a:lnTo>
                <a:lnTo>
                  <a:pt x="51232" y="35024"/>
                </a:lnTo>
                <a:lnTo>
                  <a:pt x="50779" y="35477"/>
                </a:lnTo>
                <a:lnTo>
                  <a:pt x="50439" y="36044"/>
                </a:lnTo>
                <a:lnTo>
                  <a:pt x="50099" y="36951"/>
                </a:lnTo>
                <a:lnTo>
                  <a:pt x="49192" y="38878"/>
                </a:lnTo>
                <a:lnTo>
                  <a:pt x="48512" y="40465"/>
                </a:lnTo>
                <a:lnTo>
                  <a:pt x="48286" y="40465"/>
                </a:lnTo>
                <a:cubicBezTo>
                  <a:pt x="48286" y="40465"/>
                  <a:pt x="47946" y="40918"/>
                  <a:pt x="47946" y="40918"/>
                </a:cubicBezTo>
                <a:lnTo>
                  <a:pt x="46925" y="41712"/>
                </a:lnTo>
                <a:lnTo>
                  <a:pt x="46019" y="42278"/>
                </a:lnTo>
                <a:lnTo>
                  <a:pt x="45679" y="42732"/>
                </a:lnTo>
                <a:lnTo>
                  <a:pt x="45905" y="42732"/>
                </a:lnTo>
                <a:cubicBezTo>
                  <a:pt x="45905" y="42732"/>
                  <a:pt x="46132" y="42845"/>
                  <a:pt x="46132" y="42845"/>
                </a:cubicBezTo>
                <a:lnTo>
                  <a:pt x="45905" y="43072"/>
                </a:lnTo>
                <a:lnTo>
                  <a:pt x="44999" y="43298"/>
                </a:lnTo>
                <a:lnTo>
                  <a:pt x="43865" y="43752"/>
                </a:lnTo>
                <a:lnTo>
                  <a:pt x="42391" y="45452"/>
                </a:lnTo>
                <a:lnTo>
                  <a:pt x="41258" y="47152"/>
                </a:lnTo>
                <a:lnTo>
                  <a:pt x="40578" y="48286"/>
                </a:lnTo>
                <a:lnTo>
                  <a:pt x="39898" y="49306"/>
                </a:lnTo>
                <a:lnTo>
                  <a:pt x="38878" y="50892"/>
                </a:lnTo>
                <a:lnTo>
                  <a:pt x="38084" y="51913"/>
                </a:lnTo>
                <a:lnTo>
                  <a:pt x="37518" y="51913"/>
                </a:lnTo>
                <a:cubicBezTo>
                  <a:pt x="37518" y="51913"/>
                  <a:pt x="36838" y="51913"/>
                  <a:pt x="36838" y="51913"/>
                </a:cubicBezTo>
                <a:lnTo>
                  <a:pt x="31964" y="53840"/>
                </a:lnTo>
                <a:lnTo>
                  <a:pt x="27770" y="53386"/>
                </a:lnTo>
                <a:lnTo>
                  <a:pt x="22783" y="51232"/>
                </a:lnTo>
                <a:lnTo>
                  <a:pt x="18816" y="50779"/>
                </a:lnTo>
                <a:lnTo>
                  <a:pt x="15868" y="52139"/>
                </a:lnTo>
                <a:lnTo>
                  <a:pt x="13148" y="51686"/>
                </a:lnTo>
                <a:lnTo>
                  <a:pt x="10655" y="49532"/>
                </a:lnTo>
                <a:lnTo>
                  <a:pt x="8614" y="48739"/>
                </a:lnTo>
                <a:lnTo>
                  <a:pt x="6914" y="49306"/>
                </a:lnTo>
                <a:lnTo>
                  <a:pt x="4760" y="49306"/>
                </a:lnTo>
                <a:cubicBezTo>
                  <a:pt x="4760" y="49306"/>
                  <a:pt x="794" y="48059"/>
                  <a:pt x="794" y="48059"/>
                </a:cubicBezTo>
                <a:lnTo>
                  <a:pt x="340" y="49192"/>
                </a:lnTo>
                <a:lnTo>
                  <a:pt x="0" y="50779"/>
                </a:lnTo>
                <a:lnTo>
                  <a:pt x="340" y="52026"/>
                </a:lnTo>
                <a:lnTo>
                  <a:pt x="1134" y="53613"/>
                </a:lnTo>
                <a:lnTo>
                  <a:pt x="2267" y="55087"/>
                </a:lnTo>
                <a:lnTo>
                  <a:pt x="3174" y="55880"/>
                </a:lnTo>
                <a:lnTo>
                  <a:pt x="4194" y="58033"/>
                </a:lnTo>
                <a:lnTo>
                  <a:pt x="5214" y="60640"/>
                </a:lnTo>
                <a:lnTo>
                  <a:pt x="6574" y="62681"/>
                </a:lnTo>
                <a:lnTo>
                  <a:pt x="10768" y="67328"/>
                </a:lnTo>
                <a:lnTo>
                  <a:pt x="11221" y="69028"/>
                </a:lnTo>
                <a:lnTo>
                  <a:pt x="11788" y="70728"/>
                </a:lnTo>
                <a:lnTo>
                  <a:pt x="14395" y="73902"/>
                </a:lnTo>
                <a:lnTo>
                  <a:pt x="14848" y="74922"/>
                </a:lnTo>
                <a:lnTo>
                  <a:pt x="14622" y="77075"/>
                </a:lnTo>
                <a:lnTo>
                  <a:pt x="17342" y="83650"/>
                </a:lnTo>
                <a:lnTo>
                  <a:pt x="19156" y="87503"/>
                </a:lnTo>
                <a:lnTo>
                  <a:pt x="20629" y="88184"/>
                </a:lnTo>
                <a:lnTo>
                  <a:pt x="25389" y="92264"/>
                </a:lnTo>
                <a:lnTo>
                  <a:pt x="29583" y="95551"/>
                </a:lnTo>
                <a:lnTo>
                  <a:pt x="34457" y="97818"/>
                </a:lnTo>
                <a:lnTo>
                  <a:pt x="38084" y="99292"/>
                </a:lnTo>
                <a:lnTo>
                  <a:pt x="39898" y="100312"/>
                </a:lnTo>
                <a:lnTo>
                  <a:pt x="40805" y="101332"/>
                </a:lnTo>
                <a:lnTo>
                  <a:pt x="41485" y="103259"/>
                </a:lnTo>
                <a:lnTo>
                  <a:pt x="41825" y="106659"/>
                </a:lnTo>
                <a:lnTo>
                  <a:pt x="41825" y="108926"/>
                </a:lnTo>
                <a:cubicBezTo>
                  <a:pt x="41825" y="108926"/>
                  <a:pt x="45792" y="108926"/>
                  <a:pt x="45792" y="108926"/>
                </a:cubicBezTo>
                <a:lnTo>
                  <a:pt x="48966" y="109153"/>
                </a:lnTo>
                <a:lnTo>
                  <a:pt x="50099" y="109606"/>
                </a:lnTo>
                <a:lnTo>
                  <a:pt x="50552" y="110286"/>
                </a:lnTo>
                <a:lnTo>
                  <a:pt x="50552" y="111760"/>
                </a:lnTo>
                <a:cubicBezTo>
                  <a:pt x="50552" y="111760"/>
                  <a:pt x="50552" y="113913"/>
                  <a:pt x="50552" y="113913"/>
                </a:cubicBezTo>
                <a:lnTo>
                  <a:pt x="50552" y="115614"/>
                </a:lnTo>
                <a:cubicBezTo>
                  <a:pt x="50552" y="115614"/>
                  <a:pt x="50326" y="117540"/>
                  <a:pt x="50326" y="117540"/>
                </a:cubicBezTo>
                <a:lnTo>
                  <a:pt x="50099" y="119694"/>
                </a:lnTo>
                <a:lnTo>
                  <a:pt x="50099" y="122414"/>
                </a:lnTo>
                <a:cubicBezTo>
                  <a:pt x="50099" y="122414"/>
                  <a:pt x="50439" y="123434"/>
                  <a:pt x="50439" y="123434"/>
                </a:cubicBezTo>
                <a:lnTo>
                  <a:pt x="53500" y="126835"/>
                </a:lnTo>
                <a:lnTo>
                  <a:pt x="54746" y="129102"/>
                </a:lnTo>
                <a:lnTo>
                  <a:pt x="56106" y="132502"/>
                </a:lnTo>
                <a:lnTo>
                  <a:pt x="56900" y="133636"/>
                </a:lnTo>
                <a:lnTo>
                  <a:pt x="57580" y="134089"/>
                </a:lnTo>
                <a:lnTo>
                  <a:pt x="60414" y="134429"/>
                </a:lnTo>
                <a:lnTo>
                  <a:pt x="67554" y="135902"/>
                </a:lnTo>
                <a:lnTo>
                  <a:pt x="71975" y="137149"/>
                </a:lnTo>
                <a:lnTo>
                  <a:pt x="75489" y="138509"/>
                </a:lnTo>
                <a:lnTo>
                  <a:pt x="76962" y="138849"/>
                </a:lnTo>
                <a:lnTo>
                  <a:pt x="77642" y="139189"/>
                </a:lnTo>
                <a:lnTo>
                  <a:pt x="77869" y="139529"/>
                </a:lnTo>
                <a:lnTo>
                  <a:pt x="77415" y="142477"/>
                </a:lnTo>
                <a:lnTo>
                  <a:pt x="77415" y="143383"/>
                </a:lnTo>
                <a:cubicBezTo>
                  <a:pt x="77415" y="143383"/>
                  <a:pt x="77982" y="144290"/>
                  <a:pt x="77982" y="144290"/>
                </a:cubicBezTo>
                <a:lnTo>
                  <a:pt x="78549" y="144970"/>
                </a:lnTo>
                <a:lnTo>
                  <a:pt x="79229" y="145424"/>
                </a:lnTo>
                <a:lnTo>
                  <a:pt x="81950" y="145764"/>
                </a:lnTo>
                <a:lnTo>
                  <a:pt x="83536" y="147577"/>
                </a:lnTo>
                <a:lnTo>
                  <a:pt x="84556" y="148370"/>
                </a:lnTo>
                <a:lnTo>
                  <a:pt x="84783" y="148370"/>
                </a:lnTo>
                <a:cubicBezTo>
                  <a:pt x="84783" y="148370"/>
                  <a:pt x="90677" y="147237"/>
                  <a:pt x="90677" y="147237"/>
                </a:cubicBezTo>
                <a:lnTo>
                  <a:pt x="95551" y="148144"/>
                </a:lnTo>
                <a:lnTo>
                  <a:pt x="101445" y="150638"/>
                </a:lnTo>
                <a:lnTo>
                  <a:pt x="106999" y="151544"/>
                </a:lnTo>
                <a:lnTo>
                  <a:pt x="112099" y="150864"/>
                </a:lnTo>
                <a:lnTo>
                  <a:pt x="116294" y="150864"/>
                </a:lnTo>
                <a:cubicBezTo>
                  <a:pt x="116294" y="150864"/>
                  <a:pt x="119467" y="151091"/>
                  <a:pt x="119467" y="151091"/>
                </a:cubicBezTo>
                <a:lnTo>
                  <a:pt x="121961" y="151998"/>
                </a:lnTo>
                <a:lnTo>
                  <a:pt x="123774" y="153358"/>
                </a:lnTo>
                <a:lnTo>
                  <a:pt x="126721" y="150978"/>
                </a:lnTo>
                <a:lnTo>
                  <a:pt x="129668" y="147690"/>
                </a:lnTo>
                <a:lnTo>
                  <a:pt x="133069" y="143723"/>
                </a:lnTo>
                <a:lnTo>
                  <a:pt x="136129" y="140210"/>
                </a:lnTo>
                <a:lnTo>
                  <a:pt x="138849" y="137149"/>
                </a:lnTo>
                <a:lnTo>
                  <a:pt x="142477" y="132956"/>
                </a:lnTo>
                <a:lnTo>
                  <a:pt x="146103" y="128762"/>
                </a:lnTo>
                <a:lnTo>
                  <a:pt x="146897" y="128195"/>
                </a:lnTo>
                <a:lnTo>
                  <a:pt x="147237" y="127855"/>
                </a:lnTo>
                <a:lnTo>
                  <a:pt x="145650" y="124228"/>
                </a:lnTo>
                <a:lnTo>
                  <a:pt x="148144" y="119921"/>
                </a:lnTo>
                <a:lnTo>
                  <a:pt x="148144" y="117200"/>
                </a:lnTo>
                <a:cubicBezTo>
                  <a:pt x="148144" y="117200"/>
                  <a:pt x="148144" y="114593"/>
                  <a:pt x="148144" y="114593"/>
                </a:cubicBezTo>
                <a:lnTo>
                  <a:pt x="148484" y="113346"/>
                </a:lnTo>
                <a:lnTo>
                  <a:pt x="149277" y="112326"/>
                </a:lnTo>
                <a:lnTo>
                  <a:pt x="152224" y="110059"/>
                </a:lnTo>
                <a:lnTo>
                  <a:pt x="154491" y="106546"/>
                </a:lnTo>
                <a:lnTo>
                  <a:pt x="156305" y="103259"/>
                </a:lnTo>
                <a:lnTo>
                  <a:pt x="158798" y="97932"/>
                </a:lnTo>
                <a:lnTo>
                  <a:pt x="159025" y="96685"/>
                </a:lnTo>
                <a:lnTo>
                  <a:pt x="159025" y="95438"/>
                </a:lnTo>
                <a:cubicBezTo>
                  <a:pt x="159025" y="95438"/>
                  <a:pt x="158345" y="93624"/>
                  <a:pt x="158345" y="93624"/>
                </a:cubicBezTo>
                <a:close/>
                <a:moveTo>
                  <a:pt x="72542" y="20062"/>
                </a:moveTo>
                <a:lnTo>
                  <a:pt x="72542" y="20062"/>
                </a:lnTo>
                <a:cubicBezTo>
                  <a:pt x="72542" y="20062"/>
                  <a:pt x="72542" y="20062"/>
                  <a:pt x="72542" y="20062"/>
                </a:cubicBezTo>
                <a:lnTo>
                  <a:pt x="72542" y="20062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B0102653-11E4-AB67-4D05-D4905C5FE02C}"/>
              </a:ext>
            </a:extLst>
          </p:cNvPr>
          <p:cNvSpPr/>
          <p:nvPr/>
        </p:nvSpPr>
        <p:spPr>
          <a:xfrm>
            <a:off x="3095155" y="4091353"/>
            <a:ext cx="179540" cy="163643"/>
          </a:xfrm>
          <a:custGeom>
            <a:avLst/>
            <a:gdLst>
              <a:gd name="connsiteX0" fmla="*/ 232927 w 239387"/>
              <a:gd name="connsiteY0" fmla="*/ 57353 h 218191"/>
              <a:gd name="connsiteX1" fmla="*/ 234174 w 239387"/>
              <a:gd name="connsiteY1" fmla="*/ 57127 h 218191"/>
              <a:gd name="connsiteX2" fmla="*/ 235421 w 239387"/>
              <a:gd name="connsiteY2" fmla="*/ 56673 h 218191"/>
              <a:gd name="connsiteX3" fmla="*/ 239388 w 239387"/>
              <a:gd name="connsiteY3" fmla="*/ 52366 h 218191"/>
              <a:gd name="connsiteX4" fmla="*/ 239388 w 239387"/>
              <a:gd name="connsiteY4" fmla="*/ 51573 h 218191"/>
              <a:gd name="connsiteX5" fmla="*/ 238708 w 239387"/>
              <a:gd name="connsiteY5" fmla="*/ 50099 h 218191"/>
              <a:gd name="connsiteX6" fmla="*/ 237234 w 239387"/>
              <a:gd name="connsiteY6" fmla="*/ 47946 h 218191"/>
              <a:gd name="connsiteX7" fmla="*/ 236894 w 239387"/>
              <a:gd name="connsiteY7" fmla="*/ 47039 h 218191"/>
              <a:gd name="connsiteX8" fmla="*/ 236667 w 239387"/>
              <a:gd name="connsiteY8" fmla="*/ 44432 h 218191"/>
              <a:gd name="connsiteX9" fmla="*/ 236101 w 239387"/>
              <a:gd name="connsiteY9" fmla="*/ 43638 h 218191"/>
              <a:gd name="connsiteX10" fmla="*/ 233947 w 239387"/>
              <a:gd name="connsiteY10" fmla="*/ 41938 h 218191"/>
              <a:gd name="connsiteX11" fmla="*/ 232247 w 239387"/>
              <a:gd name="connsiteY11" fmla="*/ 40125 h 218191"/>
              <a:gd name="connsiteX12" fmla="*/ 232814 w 239387"/>
              <a:gd name="connsiteY12" fmla="*/ 38311 h 218191"/>
              <a:gd name="connsiteX13" fmla="*/ 233154 w 239387"/>
              <a:gd name="connsiteY13" fmla="*/ 36271 h 218191"/>
              <a:gd name="connsiteX14" fmla="*/ 232360 w 239387"/>
              <a:gd name="connsiteY14" fmla="*/ 35137 h 218191"/>
              <a:gd name="connsiteX15" fmla="*/ 231114 w 239387"/>
              <a:gd name="connsiteY15" fmla="*/ 34004 h 218191"/>
              <a:gd name="connsiteX16" fmla="*/ 230320 w 239387"/>
              <a:gd name="connsiteY16" fmla="*/ 32304 h 218191"/>
              <a:gd name="connsiteX17" fmla="*/ 229980 w 239387"/>
              <a:gd name="connsiteY17" fmla="*/ 31057 h 218191"/>
              <a:gd name="connsiteX18" fmla="*/ 228960 w 239387"/>
              <a:gd name="connsiteY18" fmla="*/ 30604 h 218191"/>
              <a:gd name="connsiteX19" fmla="*/ 228053 w 239387"/>
              <a:gd name="connsiteY19" fmla="*/ 30604 h 218191"/>
              <a:gd name="connsiteX20" fmla="*/ 227373 w 239387"/>
              <a:gd name="connsiteY20" fmla="*/ 31397 h 218191"/>
              <a:gd name="connsiteX21" fmla="*/ 226693 w 239387"/>
              <a:gd name="connsiteY21" fmla="*/ 31397 h 218191"/>
              <a:gd name="connsiteX22" fmla="*/ 225786 w 239387"/>
              <a:gd name="connsiteY22" fmla="*/ 31057 h 218191"/>
              <a:gd name="connsiteX23" fmla="*/ 225560 w 239387"/>
              <a:gd name="connsiteY23" fmla="*/ 29923 h 218191"/>
              <a:gd name="connsiteX24" fmla="*/ 225560 w 239387"/>
              <a:gd name="connsiteY24" fmla="*/ 28790 h 218191"/>
              <a:gd name="connsiteX25" fmla="*/ 224880 w 239387"/>
              <a:gd name="connsiteY25" fmla="*/ 27997 h 218191"/>
              <a:gd name="connsiteX26" fmla="*/ 224313 w 239387"/>
              <a:gd name="connsiteY26" fmla="*/ 26863 h 218191"/>
              <a:gd name="connsiteX27" fmla="*/ 224313 w 239387"/>
              <a:gd name="connsiteY27" fmla="*/ 26296 h 218191"/>
              <a:gd name="connsiteX28" fmla="*/ 223066 w 239387"/>
              <a:gd name="connsiteY28" fmla="*/ 25730 h 218191"/>
              <a:gd name="connsiteX29" fmla="*/ 220912 w 239387"/>
              <a:gd name="connsiteY29" fmla="*/ 24483 h 218191"/>
              <a:gd name="connsiteX30" fmla="*/ 217852 w 239387"/>
              <a:gd name="connsiteY30" fmla="*/ 23349 h 218191"/>
              <a:gd name="connsiteX31" fmla="*/ 215358 w 239387"/>
              <a:gd name="connsiteY31" fmla="*/ 22103 h 218191"/>
              <a:gd name="connsiteX32" fmla="*/ 214225 w 239387"/>
              <a:gd name="connsiteY32" fmla="*/ 20856 h 218191"/>
              <a:gd name="connsiteX33" fmla="*/ 211845 w 239387"/>
              <a:gd name="connsiteY33" fmla="*/ 20402 h 218191"/>
              <a:gd name="connsiteX34" fmla="*/ 209804 w 239387"/>
              <a:gd name="connsiteY34" fmla="*/ 20176 h 218191"/>
              <a:gd name="connsiteX35" fmla="*/ 207991 w 239387"/>
              <a:gd name="connsiteY35" fmla="*/ 19042 h 218191"/>
              <a:gd name="connsiteX36" fmla="*/ 206064 w 239387"/>
              <a:gd name="connsiteY36" fmla="*/ 19042 h 218191"/>
              <a:gd name="connsiteX37" fmla="*/ 204137 w 239387"/>
              <a:gd name="connsiteY37" fmla="*/ 18589 h 218191"/>
              <a:gd name="connsiteX38" fmla="*/ 203684 w 239387"/>
              <a:gd name="connsiteY38" fmla="*/ 17795 h 218191"/>
              <a:gd name="connsiteX39" fmla="*/ 203684 w 239387"/>
              <a:gd name="connsiteY39" fmla="*/ 16095 h 218191"/>
              <a:gd name="connsiteX40" fmla="*/ 203004 w 239387"/>
              <a:gd name="connsiteY40" fmla="*/ 15642 h 218191"/>
              <a:gd name="connsiteX41" fmla="*/ 201643 w 239387"/>
              <a:gd name="connsiteY41" fmla="*/ 15188 h 218191"/>
              <a:gd name="connsiteX42" fmla="*/ 200170 w 239387"/>
              <a:gd name="connsiteY42" fmla="*/ 15188 h 218191"/>
              <a:gd name="connsiteX43" fmla="*/ 199263 w 239387"/>
              <a:gd name="connsiteY43" fmla="*/ 15415 h 218191"/>
              <a:gd name="connsiteX44" fmla="*/ 198696 w 239387"/>
              <a:gd name="connsiteY44" fmla="*/ 15415 h 218191"/>
              <a:gd name="connsiteX45" fmla="*/ 197450 w 239387"/>
              <a:gd name="connsiteY45" fmla="*/ 14282 h 218191"/>
              <a:gd name="connsiteX46" fmla="*/ 196316 w 239387"/>
              <a:gd name="connsiteY46" fmla="*/ 13035 h 218191"/>
              <a:gd name="connsiteX47" fmla="*/ 195863 w 239387"/>
              <a:gd name="connsiteY47" fmla="*/ 10995 h 218191"/>
              <a:gd name="connsiteX48" fmla="*/ 194163 w 239387"/>
              <a:gd name="connsiteY48" fmla="*/ 9634 h 218191"/>
              <a:gd name="connsiteX49" fmla="*/ 192122 w 239387"/>
              <a:gd name="connsiteY49" fmla="*/ 8614 h 218191"/>
              <a:gd name="connsiteX50" fmla="*/ 188722 w 239387"/>
              <a:gd name="connsiteY50" fmla="*/ 8614 h 218191"/>
              <a:gd name="connsiteX51" fmla="*/ 188949 w 239387"/>
              <a:gd name="connsiteY51" fmla="*/ 9634 h 218191"/>
              <a:gd name="connsiteX52" fmla="*/ 188722 w 239387"/>
              <a:gd name="connsiteY52" fmla="*/ 11335 h 218191"/>
              <a:gd name="connsiteX53" fmla="*/ 188495 w 239387"/>
              <a:gd name="connsiteY53" fmla="*/ 11561 h 218191"/>
              <a:gd name="connsiteX54" fmla="*/ 188269 w 239387"/>
              <a:gd name="connsiteY54" fmla="*/ 11561 h 218191"/>
              <a:gd name="connsiteX55" fmla="*/ 187929 w 239387"/>
              <a:gd name="connsiteY55" fmla="*/ 11108 h 218191"/>
              <a:gd name="connsiteX56" fmla="*/ 187589 w 239387"/>
              <a:gd name="connsiteY56" fmla="*/ 11108 h 218191"/>
              <a:gd name="connsiteX57" fmla="*/ 187135 w 239387"/>
              <a:gd name="connsiteY57" fmla="*/ 11901 h 218191"/>
              <a:gd name="connsiteX58" fmla="*/ 186569 w 239387"/>
              <a:gd name="connsiteY58" fmla="*/ 12355 h 218191"/>
              <a:gd name="connsiteX59" fmla="*/ 185775 w 239387"/>
              <a:gd name="connsiteY59" fmla="*/ 12695 h 218191"/>
              <a:gd name="connsiteX60" fmla="*/ 185322 w 239387"/>
              <a:gd name="connsiteY60" fmla="*/ 12695 h 218191"/>
              <a:gd name="connsiteX61" fmla="*/ 184301 w 239387"/>
              <a:gd name="connsiteY61" fmla="*/ 11675 h 218191"/>
              <a:gd name="connsiteX62" fmla="*/ 180901 w 239387"/>
              <a:gd name="connsiteY62" fmla="*/ 8048 h 218191"/>
              <a:gd name="connsiteX63" fmla="*/ 180901 w 239387"/>
              <a:gd name="connsiteY63" fmla="*/ 7821 h 218191"/>
              <a:gd name="connsiteX64" fmla="*/ 178974 w 239387"/>
              <a:gd name="connsiteY64" fmla="*/ 7141 h 218191"/>
              <a:gd name="connsiteX65" fmla="*/ 178408 w 239387"/>
              <a:gd name="connsiteY65" fmla="*/ 6687 h 218191"/>
              <a:gd name="connsiteX66" fmla="*/ 178181 w 239387"/>
              <a:gd name="connsiteY66" fmla="*/ 6461 h 218191"/>
              <a:gd name="connsiteX67" fmla="*/ 177841 w 239387"/>
              <a:gd name="connsiteY67" fmla="*/ 6461 h 218191"/>
              <a:gd name="connsiteX68" fmla="*/ 177161 w 239387"/>
              <a:gd name="connsiteY68" fmla="*/ 7367 h 218191"/>
              <a:gd name="connsiteX69" fmla="*/ 175800 w 239387"/>
              <a:gd name="connsiteY69" fmla="*/ 8161 h 218191"/>
              <a:gd name="connsiteX70" fmla="*/ 175347 w 239387"/>
              <a:gd name="connsiteY70" fmla="*/ 8161 h 218191"/>
              <a:gd name="connsiteX71" fmla="*/ 175914 w 239387"/>
              <a:gd name="connsiteY71" fmla="*/ 7594 h 218191"/>
              <a:gd name="connsiteX72" fmla="*/ 176140 w 239387"/>
              <a:gd name="connsiteY72" fmla="*/ 7141 h 218191"/>
              <a:gd name="connsiteX73" fmla="*/ 176140 w 239387"/>
              <a:gd name="connsiteY73" fmla="*/ 6574 h 218191"/>
              <a:gd name="connsiteX74" fmla="*/ 175574 w 239387"/>
              <a:gd name="connsiteY74" fmla="*/ 6347 h 218191"/>
              <a:gd name="connsiteX75" fmla="*/ 174554 w 239387"/>
              <a:gd name="connsiteY75" fmla="*/ 6347 h 218191"/>
              <a:gd name="connsiteX76" fmla="*/ 173987 w 239387"/>
              <a:gd name="connsiteY76" fmla="*/ 6234 h 218191"/>
              <a:gd name="connsiteX77" fmla="*/ 173647 w 239387"/>
              <a:gd name="connsiteY77" fmla="*/ 5101 h 218191"/>
              <a:gd name="connsiteX78" fmla="*/ 173874 w 239387"/>
              <a:gd name="connsiteY78" fmla="*/ 3627 h 218191"/>
              <a:gd name="connsiteX79" fmla="*/ 174214 w 239387"/>
              <a:gd name="connsiteY79" fmla="*/ 3060 h 218191"/>
              <a:gd name="connsiteX80" fmla="*/ 174780 w 239387"/>
              <a:gd name="connsiteY80" fmla="*/ 2494 h 218191"/>
              <a:gd name="connsiteX81" fmla="*/ 175574 w 239387"/>
              <a:gd name="connsiteY81" fmla="*/ 2040 h 218191"/>
              <a:gd name="connsiteX82" fmla="*/ 176027 w 239387"/>
              <a:gd name="connsiteY82" fmla="*/ 907 h 218191"/>
              <a:gd name="connsiteX83" fmla="*/ 176027 w 239387"/>
              <a:gd name="connsiteY83" fmla="*/ 0 h 218191"/>
              <a:gd name="connsiteX84" fmla="*/ 171040 w 239387"/>
              <a:gd name="connsiteY84" fmla="*/ 793 h 218191"/>
              <a:gd name="connsiteX85" fmla="*/ 165373 w 239387"/>
              <a:gd name="connsiteY85" fmla="*/ 1700 h 218191"/>
              <a:gd name="connsiteX86" fmla="*/ 159592 w 239387"/>
              <a:gd name="connsiteY86" fmla="*/ 2607 h 218191"/>
              <a:gd name="connsiteX87" fmla="*/ 153811 w 239387"/>
              <a:gd name="connsiteY87" fmla="*/ 3514 h 218191"/>
              <a:gd name="connsiteX88" fmla="*/ 148371 w 239387"/>
              <a:gd name="connsiteY88" fmla="*/ 4421 h 218191"/>
              <a:gd name="connsiteX89" fmla="*/ 143384 w 239387"/>
              <a:gd name="connsiteY89" fmla="*/ 5214 h 218191"/>
              <a:gd name="connsiteX90" fmla="*/ 141910 w 239387"/>
              <a:gd name="connsiteY90" fmla="*/ 5667 h 218191"/>
              <a:gd name="connsiteX91" fmla="*/ 142703 w 239387"/>
              <a:gd name="connsiteY91" fmla="*/ 7934 h 218191"/>
              <a:gd name="connsiteX92" fmla="*/ 142363 w 239387"/>
              <a:gd name="connsiteY92" fmla="*/ 10314 h 218191"/>
              <a:gd name="connsiteX93" fmla="*/ 141343 w 239387"/>
              <a:gd name="connsiteY93" fmla="*/ 12241 h 218191"/>
              <a:gd name="connsiteX94" fmla="*/ 139756 w 239387"/>
              <a:gd name="connsiteY94" fmla="*/ 14508 h 218191"/>
              <a:gd name="connsiteX95" fmla="*/ 139076 w 239387"/>
              <a:gd name="connsiteY95" fmla="*/ 15415 h 218191"/>
              <a:gd name="connsiteX96" fmla="*/ 137489 w 239387"/>
              <a:gd name="connsiteY96" fmla="*/ 17229 h 218191"/>
              <a:gd name="connsiteX97" fmla="*/ 136129 w 239387"/>
              <a:gd name="connsiteY97" fmla="*/ 18475 h 218191"/>
              <a:gd name="connsiteX98" fmla="*/ 133409 w 239387"/>
              <a:gd name="connsiteY98" fmla="*/ 20629 h 218191"/>
              <a:gd name="connsiteX99" fmla="*/ 131709 w 239387"/>
              <a:gd name="connsiteY99" fmla="*/ 21876 h 218191"/>
              <a:gd name="connsiteX100" fmla="*/ 131709 w 239387"/>
              <a:gd name="connsiteY100" fmla="*/ 23009 h 218191"/>
              <a:gd name="connsiteX101" fmla="*/ 134543 w 239387"/>
              <a:gd name="connsiteY101" fmla="*/ 28223 h 218191"/>
              <a:gd name="connsiteX102" fmla="*/ 135789 w 239387"/>
              <a:gd name="connsiteY102" fmla="*/ 31964 h 218191"/>
              <a:gd name="connsiteX103" fmla="*/ 136356 w 239387"/>
              <a:gd name="connsiteY103" fmla="*/ 35364 h 218191"/>
              <a:gd name="connsiteX104" fmla="*/ 136356 w 239387"/>
              <a:gd name="connsiteY104" fmla="*/ 37291 h 218191"/>
              <a:gd name="connsiteX105" fmla="*/ 136243 w 239387"/>
              <a:gd name="connsiteY105" fmla="*/ 41258 h 218191"/>
              <a:gd name="connsiteX106" fmla="*/ 136243 w 239387"/>
              <a:gd name="connsiteY106" fmla="*/ 46019 h 218191"/>
              <a:gd name="connsiteX107" fmla="*/ 135903 w 239387"/>
              <a:gd name="connsiteY107" fmla="*/ 47832 h 218191"/>
              <a:gd name="connsiteX108" fmla="*/ 136696 w 239387"/>
              <a:gd name="connsiteY108" fmla="*/ 51232 h 218191"/>
              <a:gd name="connsiteX109" fmla="*/ 136696 w 239387"/>
              <a:gd name="connsiteY109" fmla="*/ 53840 h 218191"/>
              <a:gd name="connsiteX110" fmla="*/ 134656 w 239387"/>
              <a:gd name="connsiteY110" fmla="*/ 56787 h 218191"/>
              <a:gd name="connsiteX111" fmla="*/ 134089 w 239387"/>
              <a:gd name="connsiteY111" fmla="*/ 59733 h 218191"/>
              <a:gd name="connsiteX112" fmla="*/ 133069 w 239387"/>
              <a:gd name="connsiteY112" fmla="*/ 63587 h 218191"/>
              <a:gd name="connsiteX113" fmla="*/ 131709 w 239387"/>
              <a:gd name="connsiteY113" fmla="*/ 69028 h 218191"/>
              <a:gd name="connsiteX114" fmla="*/ 130802 w 239387"/>
              <a:gd name="connsiteY114" fmla="*/ 71862 h 218191"/>
              <a:gd name="connsiteX115" fmla="*/ 131369 w 239387"/>
              <a:gd name="connsiteY115" fmla="*/ 73675 h 218191"/>
              <a:gd name="connsiteX116" fmla="*/ 131822 w 239387"/>
              <a:gd name="connsiteY116" fmla="*/ 74922 h 218191"/>
              <a:gd name="connsiteX117" fmla="*/ 132275 w 239387"/>
              <a:gd name="connsiteY117" fmla="*/ 76622 h 218191"/>
              <a:gd name="connsiteX118" fmla="*/ 133296 w 239387"/>
              <a:gd name="connsiteY118" fmla="*/ 79116 h 218191"/>
              <a:gd name="connsiteX119" fmla="*/ 134543 w 239387"/>
              <a:gd name="connsiteY119" fmla="*/ 80589 h 218191"/>
              <a:gd name="connsiteX120" fmla="*/ 135223 w 239387"/>
              <a:gd name="connsiteY120" fmla="*/ 81269 h 218191"/>
              <a:gd name="connsiteX121" fmla="*/ 139189 w 239387"/>
              <a:gd name="connsiteY121" fmla="*/ 84443 h 218191"/>
              <a:gd name="connsiteX122" fmla="*/ 140890 w 239387"/>
              <a:gd name="connsiteY122" fmla="*/ 86030 h 218191"/>
              <a:gd name="connsiteX123" fmla="*/ 143384 w 239387"/>
              <a:gd name="connsiteY123" fmla="*/ 89090 h 218191"/>
              <a:gd name="connsiteX124" fmla="*/ 145197 w 239387"/>
              <a:gd name="connsiteY124" fmla="*/ 91130 h 218191"/>
              <a:gd name="connsiteX125" fmla="*/ 147804 w 239387"/>
              <a:gd name="connsiteY125" fmla="*/ 91584 h 218191"/>
              <a:gd name="connsiteX126" fmla="*/ 150978 w 239387"/>
              <a:gd name="connsiteY126" fmla="*/ 92377 h 218191"/>
              <a:gd name="connsiteX127" fmla="*/ 152678 w 239387"/>
              <a:gd name="connsiteY127" fmla="*/ 92944 h 218191"/>
              <a:gd name="connsiteX128" fmla="*/ 153811 w 239387"/>
              <a:gd name="connsiteY128" fmla="*/ 92604 h 218191"/>
              <a:gd name="connsiteX129" fmla="*/ 154151 w 239387"/>
              <a:gd name="connsiteY129" fmla="*/ 91924 h 218191"/>
              <a:gd name="connsiteX130" fmla="*/ 154151 w 239387"/>
              <a:gd name="connsiteY130" fmla="*/ 90450 h 218191"/>
              <a:gd name="connsiteX131" fmla="*/ 153925 w 239387"/>
              <a:gd name="connsiteY131" fmla="*/ 89317 h 218191"/>
              <a:gd name="connsiteX132" fmla="*/ 154265 w 239387"/>
              <a:gd name="connsiteY132" fmla="*/ 88410 h 218191"/>
              <a:gd name="connsiteX133" fmla="*/ 155285 w 239387"/>
              <a:gd name="connsiteY133" fmla="*/ 87844 h 218191"/>
              <a:gd name="connsiteX134" fmla="*/ 158005 w 239387"/>
              <a:gd name="connsiteY134" fmla="*/ 87844 h 218191"/>
              <a:gd name="connsiteX135" fmla="*/ 159139 w 239387"/>
              <a:gd name="connsiteY135" fmla="*/ 86937 h 218191"/>
              <a:gd name="connsiteX136" fmla="*/ 160045 w 239387"/>
              <a:gd name="connsiteY136" fmla="*/ 86710 h 218191"/>
              <a:gd name="connsiteX137" fmla="*/ 160045 w 239387"/>
              <a:gd name="connsiteY137" fmla="*/ 90110 h 218191"/>
              <a:gd name="connsiteX138" fmla="*/ 160045 w 239387"/>
              <a:gd name="connsiteY138" fmla="*/ 93284 h 218191"/>
              <a:gd name="connsiteX139" fmla="*/ 160045 w 239387"/>
              <a:gd name="connsiteY139" fmla="*/ 97138 h 218191"/>
              <a:gd name="connsiteX140" fmla="*/ 160045 w 239387"/>
              <a:gd name="connsiteY140" fmla="*/ 101558 h 218191"/>
              <a:gd name="connsiteX141" fmla="*/ 160045 w 239387"/>
              <a:gd name="connsiteY141" fmla="*/ 105186 h 218191"/>
              <a:gd name="connsiteX142" fmla="*/ 160045 w 239387"/>
              <a:gd name="connsiteY142" fmla="*/ 109039 h 218191"/>
              <a:gd name="connsiteX143" fmla="*/ 160045 w 239387"/>
              <a:gd name="connsiteY143" fmla="*/ 113573 h 218191"/>
              <a:gd name="connsiteX144" fmla="*/ 160045 w 239387"/>
              <a:gd name="connsiteY144" fmla="*/ 114140 h 218191"/>
              <a:gd name="connsiteX145" fmla="*/ 159592 w 239387"/>
              <a:gd name="connsiteY145" fmla="*/ 115160 h 218191"/>
              <a:gd name="connsiteX146" fmla="*/ 158572 w 239387"/>
              <a:gd name="connsiteY146" fmla="*/ 115500 h 218191"/>
              <a:gd name="connsiteX147" fmla="*/ 157098 w 239387"/>
              <a:gd name="connsiteY147" fmla="*/ 114593 h 218191"/>
              <a:gd name="connsiteX148" fmla="*/ 157098 w 239387"/>
              <a:gd name="connsiteY148" fmla="*/ 113686 h 218191"/>
              <a:gd name="connsiteX149" fmla="*/ 156645 w 239387"/>
              <a:gd name="connsiteY149" fmla="*/ 111986 h 218191"/>
              <a:gd name="connsiteX150" fmla="*/ 155965 w 239387"/>
              <a:gd name="connsiteY150" fmla="*/ 111193 h 218191"/>
              <a:gd name="connsiteX151" fmla="*/ 155058 w 239387"/>
              <a:gd name="connsiteY151" fmla="*/ 110966 h 218191"/>
              <a:gd name="connsiteX152" fmla="*/ 153585 w 239387"/>
              <a:gd name="connsiteY152" fmla="*/ 111420 h 218191"/>
              <a:gd name="connsiteX153" fmla="*/ 151545 w 239387"/>
              <a:gd name="connsiteY153" fmla="*/ 112666 h 218191"/>
              <a:gd name="connsiteX154" fmla="*/ 148937 w 239387"/>
              <a:gd name="connsiteY154" fmla="*/ 113686 h 218191"/>
              <a:gd name="connsiteX155" fmla="*/ 147917 w 239387"/>
              <a:gd name="connsiteY155" fmla="*/ 114253 h 218191"/>
              <a:gd name="connsiteX156" fmla="*/ 146104 w 239387"/>
              <a:gd name="connsiteY156" fmla="*/ 114253 h 218191"/>
              <a:gd name="connsiteX157" fmla="*/ 144064 w 239387"/>
              <a:gd name="connsiteY157" fmla="*/ 113573 h 218191"/>
              <a:gd name="connsiteX158" fmla="*/ 142590 w 239387"/>
              <a:gd name="connsiteY158" fmla="*/ 112213 h 218191"/>
              <a:gd name="connsiteX159" fmla="*/ 142137 w 239387"/>
              <a:gd name="connsiteY159" fmla="*/ 110173 h 218191"/>
              <a:gd name="connsiteX160" fmla="*/ 140890 w 239387"/>
              <a:gd name="connsiteY160" fmla="*/ 108019 h 218191"/>
              <a:gd name="connsiteX161" fmla="*/ 139189 w 239387"/>
              <a:gd name="connsiteY161" fmla="*/ 104959 h 218191"/>
              <a:gd name="connsiteX162" fmla="*/ 138283 w 239387"/>
              <a:gd name="connsiteY162" fmla="*/ 103712 h 218191"/>
              <a:gd name="connsiteX163" fmla="*/ 137149 w 239387"/>
              <a:gd name="connsiteY163" fmla="*/ 102238 h 218191"/>
              <a:gd name="connsiteX164" fmla="*/ 136016 w 239387"/>
              <a:gd name="connsiteY164" fmla="*/ 102238 h 218191"/>
              <a:gd name="connsiteX165" fmla="*/ 134656 w 239387"/>
              <a:gd name="connsiteY165" fmla="*/ 101672 h 218191"/>
              <a:gd name="connsiteX166" fmla="*/ 133862 w 239387"/>
              <a:gd name="connsiteY166" fmla="*/ 99631 h 218191"/>
              <a:gd name="connsiteX167" fmla="*/ 133069 w 239387"/>
              <a:gd name="connsiteY167" fmla="*/ 97025 h 218191"/>
              <a:gd name="connsiteX168" fmla="*/ 132615 w 239387"/>
              <a:gd name="connsiteY168" fmla="*/ 96004 h 218191"/>
              <a:gd name="connsiteX169" fmla="*/ 131822 w 239387"/>
              <a:gd name="connsiteY169" fmla="*/ 94644 h 218191"/>
              <a:gd name="connsiteX170" fmla="*/ 130688 w 239387"/>
              <a:gd name="connsiteY170" fmla="*/ 93851 h 218191"/>
              <a:gd name="connsiteX171" fmla="*/ 128195 w 239387"/>
              <a:gd name="connsiteY171" fmla="*/ 92831 h 218191"/>
              <a:gd name="connsiteX172" fmla="*/ 124795 w 239387"/>
              <a:gd name="connsiteY172" fmla="*/ 91357 h 218191"/>
              <a:gd name="connsiteX173" fmla="*/ 120487 w 239387"/>
              <a:gd name="connsiteY173" fmla="*/ 89544 h 218191"/>
              <a:gd name="connsiteX174" fmla="*/ 118447 w 239387"/>
              <a:gd name="connsiteY174" fmla="*/ 89544 h 218191"/>
              <a:gd name="connsiteX175" fmla="*/ 116180 w 239387"/>
              <a:gd name="connsiteY175" fmla="*/ 89090 h 218191"/>
              <a:gd name="connsiteX176" fmla="*/ 114707 w 239387"/>
              <a:gd name="connsiteY176" fmla="*/ 88184 h 218191"/>
              <a:gd name="connsiteX177" fmla="*/ 113913 w 239387"/>
              <a:gd name="connsiteY177" fmla="*/ 87503 h 218191"/>
              <a:gd name="connsiteX178" fmla="*/ 113006 w 239387"/>
              <a:gd name="connsiteY178" fmla="*/ 84896 h 218191"/>
              <a:gd name="connsiteX179" fmla="*/ 111760 w 239387"/>
              <a:gd name="connsiteY179" fmla="*/ 81949 h 218191"/>
              <a:gd name="connsiteX180" fmla="*/ 107906 w 239387"/>
              <a:gd name="connsiteY180" fmla="*/ 78322 h 218191"/>
              <a:gd name="connsiteX181" fmla="*/ 106999 w 239387"/>
              <a:gd name="connsiteY181" fmla="*/ 74355 h 218191"/>
              <a:gd name="connsiteX182" fmla="*/ 106206 w 239387"/>
              <a:gd name="connsiteY182" fmla="*/ 73788 h 218191"/>
              <a:gd name="connsiteX183" fmla="*/ 104845 w 239387"/>
              <a:gd name="connsiteY183" fmla="*/ 74129 h 218191"/>
              <a:gd name="connsiteX184" fmla="*/ 103825 w 239387"/>
              <a:gd name="connsiteY184" fmla="*/ 74582 h 218191"/>
              <a:gd name="connsiteX185" fmla="*/ 103372 w 239387"/>
              <a:gd name="connsiteY185" fmla="*/ 75602 h 218191"/>
              <a:gd name="connsiteX186" fmla="*/ 102352 w 239387"/>
              <a:gd name="connsiteY186" fmla="*/ 79116 h 218191"/>
              <a:gd name="connsiteX187" fmla="*/ 101785 w 239387"/>
              <a:gd name="connsiteY187" fmla="*/ 80816 h 218191"/>
              <a:gd name="connsiteX188" fmla="*/ 101445 w 239387"/>
              <a:gd name="connsiteY188" fmla="*/ 81269 h 218191"/>
              <a:gd name="connsiteX189" fmla="*/ 100652 w 239387"/>
              <a:gd name="connsiteY189" fmla="*/ 81836 h 218191"/>
              <a:gd name="connsiteX190" fmla="*/ 99292 w 239387"/>
              <a:gd name="connsiteY190" fmla="*/ 82289 h 218191"/>
              <a:gd name="connsiteX191" fmla="*/ 97365 w 239387"/>
              <a:gd name="connsiteY191" fmla="*/ 82516 h 218191"/>
              <a:gd name="connsiteX192" fmla="*/ 94644 w 239387"/>
              <a:gd name="connsiteY192" fmla="*/ 82516 h 218191"/>
              <a:gd name="connsiteX193" fmla="*/ 91244 w 239387"/>
              <a:gd name="connsiteY193" fmla="*/ 81949 h 218191"/>
              <a:gd name="connsiteX194" fmla="*/ 89431 w 239387"/>
              <a:gd name="connsiteY194" fmla="*/ 81496 h 218191"/>
              <a:gd name="connsiteX195" fmla="*/ 84443 w 239387"/>
              <a:gd name="connsiteY195" fmla="*/ 80929 h 218191"/>
              <a:gd name="connsiteX196" fmla="*/ 82970 w 239387"/>
              <a:gd name="connsiteY196" fmla="*/ 80589 h 218191"/>
              <a:gd name="connsiteX197" fmla="*/ 80930 w 239387"/>
              <a:gd name="connsiteY197" fmla="*/ 79796 h 218191"/>
              <a:gd name="connsiteX198" fmla="*/ 79456 w 239387"/>
              <a:gd name="connsiteY198" fmla="*/ 79002 h 218191"/>
              <a:gd name="connsiteX199" fmla="*/ 74582 w 239387"/>
              <a:gd name="connsiteY199" fmla="*/ 77302 h 218191"/>
              <a:gd name="connsiteX200" fmla="*/ 72429 w 239387"/>
              <a:gd name="connsiteY200" fmla="*/ 77529 h 218191"/>
              <a:gd name="connsiteX201" fmla="*/ 71408 w 239387"/>
              <a:gd name="connsiteY201" fmla="*/ 76395 h 218191"/>
              <a:gd name="connsiteX202" fmla="*/ 70502 w 239387"/>
              <a:gd name="connsiteY202" fmla="*/ 75829 h 218191"/>
              <a:gd name="connsiteX203" fmla="*/ 69141 w 239387"/>
              <a:gd name="connsiteY203" fmla="*/ 74695 h 218191"/>
              <a:gd name="connsiteX204" fmla="*/ 68575 w 239387"/>
              <a:gd name="connsiteY204" fmla="*/ 73108 h 218191"/>
              <a:gd name="connsiteX205" fmla="*/ 67781 w 239387"/>
              <a:gd name="connsiteY205" fmla="*/ 69821 h 218191"/>
              <a:gd name="connsiteX206" fmla="*/ 68008 w 239387"/>
              <a:gd name="connsiteY206" fmla="*/ 68008 h 218191"/>
              <a:gd name="connsiteX207" fmla="*/ 68575 w 239387"/>
              <a:gd name="connsiteY207" fmla="*/ 66081 h 218191"/>
              <a:gd name="connsiteX208" fmla="*/ 67895 w 239387"/>
              <a:gd name="connsiteY208" fmla="*/ 65514 h 218191"/>
              <a:gd name="connsiteX209" fmla="*/ 66988 w 239387"/>
              <a:gd name="connsiteY209" fmla="*/ 65514 h 218191"/>
              <a:gd name="connsiteX210" fmla="*/ 65741 w 239387"/>
              <a:gd name="connsiteY210" fmla="*/ 66194 h 218191"/>
              <a:gd name="connsiteX211" fmla="*/ 63474 w 239387"/>
              <a:gd name="connsiteY211" fmla="*/ 66534 h 218191"/>
              <a:gd name="connsiteX212" fmla="*/ 59394 w 239387"/>
              <a:gd name="connsiteY212" fmla="*/ 67441 h 218191"/>
              <a:gd name="connsiteX213" fmla="*/ 57920 w 239387"/>
              <a:gd name="connsiteY213" fmla="*/ 67894 h 218191"/>
              <a:gd name="connsiteX214" fmla="*/ 56333 w 239387"/>
              <a:gd name="connsiteY214" fmla="*/ 68234 h 218191"/>
              <a:gd name="connsiteX215" fmla="*/ 55087 w 239387"/>
              <a:gd name="connsiteY215" fmla="*/ 68575 h 218191"/>
              <a:gd name="connsiteX216" fmla="*/ 52026 w 239387"/>
              <a:gd name="connsiteY216" fmla="*/ 70502 h 218191"/>
              <a:gd name="connsiteX217" fmla="*/ 51006 w 239387"/>
              <a:gd name="connsiteY217" fmla="*/ 70728 h 218191"/>
              <a:gd name="connsiteX218" fmla="*/ 49193 w 239387"/>
              <a:gd name="connsiteY218" fmla="*/ 70048 h 218191"/>
              <a:gd name="connsiteX219" fmla="*/ 48286 w 239387"/>
              <a:gd name="connsiteY219" fmla="*/ 69028 h 218191"/>
              <a:gd name="connsiteX220" fmla="*/ 49193 w 239387"/>
              <a:gd name="connsiteY220" fmla="*/ 67894 h 218191"/>
              <a:gd name="connsiteX221" fmla="*/ 49533 w 239387"/>
              <a:gd name="connsiteY221" fmla="*/ 66421 h 218191"/>
              <a:gd name="connsiteX222" fmla="*/ 48852 w 239387"/>
              <a:gd name="connsiteY222" fmla="*/ 63701 h 218191"/>
              <a:gd name="connsiteX223" fmla="*/ 47946 w 239387"/>
              <a:gd name="connsiteY223" fmla="*/ 62454 h 218191"/>
              <a:gd name="connsiteX224" fmla="*/ 45225 w 239387"/>
              <a:gd name="connsiteY224" fmla="*/ 61547 h 218191"/>
              <a:gd name="connsiteX225" fmla="*/ 44205 w 239387"/>
              <a:gd name="connsiteY225" fmla="*/ 61547 h 218191"/>
              <a:gd name="connsiteX226" fmla="*/ 43752 w 239387"/>
              <a:gd name="connsiteY226" fmla="*/ 59847 h 218191"/>
              <a:gd name="connsiteX227" fmla="*/ 42958 w 239387"/>
              <a:gd name="connsiteY227" fmla="*/ 58373 h 218191"/>
              <a:gd name="connsiteX228" fmla="*/ 41372 w 239387"/>
              <a:gd name="connsiteY228" fmla="*/ 58147 h 218191"/>
              <a:gd name="connsiteX229" fmla="*/ 40578 w 239387"/>
              <a:gd name="connsiteY229" fmla="*/ 58147 h 218191"/>
              <a:gd name="connsiteX230" fmla="*/ 41032 w 239387"/>
              <a:gd name="connsiteY230" fmla="*/ 60867 h 218191"/>
              <a:gd name="connsiteX231" fmla="*/ 41485 w 239387"/>
              <a:gd name="connsiteY231" fmla="*/ 64947 h 218191"/>
              <a:gd name="connsiteX232" fmla="*/ 41825 w 239387"/>
              <a:gd name="connsiteY232" fmla="*/ 67894 h 218191"/>
              <a:gd name="connsiteX233" fmla="*/ 42165 w 239387"/>
              <a:gd name="connsiteY233" fmla="*/ 69141 h 218191"/>
              <a:gd name="connsiteX234" fmla="*/ 42165 w 239387"/>
              <a:gd name="connsiteY234" fmla="*/ 69821 h 218191"/>
              <a:gd name="connsiteX235" fmla="*/ 41938 w 239387"/>
              <a:gd name="connsiteY235" fmla="*/ 70615 h 218191"/>
              <a:gd name="connsiteX236" fmla="*/ 41598 w 239387"/>
              <a:gd name="connsiteY236" fmla="*/ 72315 h 218191"/>
              <a:gd name="connsiteX237" fmla="*/ 41032 w 239387"/>
              <a:gd name="connsiteY237" fmla="*/ 73902 h 218191"/>
              <a:gd name="connsiteX238" fmla="*/ 40692 w 239387"/>
              <a:gd name="connsiteY238" fmla="*/ 75035 h 218191"/>
              <a:gd name="connsiteX239" fmla="*/ 40918 w 239387"/>
              <a:gd name="connsiteY239" fmla="*/ 76962 h 218191"/>
              <a:gd name="connsiteX240" fmla="*/ 40692 w 239387"/>
              <a:gd name="connsiteY240" fmla="*/ 79796 h 218191"/>
              <a:gd name="connsiteX241" fmla="*/ 40465 w 239387"/>
              <a:gd name="connsiteY241" fmla="*/ 82743 h 218191"/>
              <a:gd name="connsiteX242" fmla="*/ 40465 w 239387"/>
              <a:gd name="connsiteY242" fmla="*/ 85577 h 218191"/>
              <a:gd name="connsiteX243" fmla="*/ 41145 w 239387"/>
              <a:gd name="connsiteY243" fmla="*/ 90790 h 218191"/>
              <a:gd name="connsiteX244" fmla="*/ 41145 w 239387"/>
              <a:gd name="connsiteY244" fmla="*/ 92377 h 218191"/>
              <a:gd name="connsiteX245" fmla="*/ 40125 w 239387"/>
              <a:gd name="connsiteY245" fmla="*/ 95098 h 218191"/>
              <a:gd name="connsiteX246" fmla="*/ 39445 w 239387"/>
              <a:gd name="connsiteY246" fmla="*/ 97138 h 218191"/>
              <a:gd name="connsiteX247" fmla="*/ 38991 w 239387"/>
              <a:gd name="connsiteY247" fmla="*/ 99518 h 218191"/>
              <a:gd name="connsiteX248" fmla="*/ 38991 w 239387"/>
              <a:gd name="connsiteY248" fmla="*/ 100765 h 218191"/>
              <a:gd name="connsiteX249" fmla="*/ 40692 w 239387"/>
              <a:gd name="connsiteY249" fmla="*/ 104279 h 218191"/>
              <a:gd name="connsiteX250" fmla="*/ 40692 w 239387"/>
              <a:gd name="connsiteY250" fmla="*/ 104959 h 218191"/>
              <a:gd name="connsiteX251" fmla="*/ 39218 w 239387"/>
              <a:gd name="connsiteY251" fmla="*/ 105186 h 218191"/>
              <a:gd name="connsiteX252" fmla="*/ 38085 w 239387"/>
              <a:gd name="connsiteY252" fmla="*/ 105186 h 218191"/>
              <a:gd name="connsiteX253" fmla="*/ 33891 w 239387"/>
              <a:gd name="connsiteY253" fmla="*/ 105186 h 218191"/>
              <a:gd name="connsiteX254" fmla="*/ 0 w 239387"/>
              <a:gd name="connsiteY254" fmla="*/ 105186 h 218191"/>
              <a:gd name="connsiteX255" fmla="*/ 0 w 239387"/>
              <a:gd name="connsiteY255" fmla="*/ 108699 h 218191"/>
              <a:gd name="connsiteX256" fmla="*/ 0 w 239387"/>
              <a:gd name="connsiteY256" fmla="*/ 115840 h 218191"/>
              <a:gd name="connsiteX257" fmla="*/ 0 w 239387"/>
              <a:gd name="connsiteY257" fmla="*/ 130122 h 218191"/>
              <a:gd name="connsiteX258" fmla="*/ 0 w 239387"/>
              <a:gd name="connsiteY258" fmla="*/ 137263 h 218191"/>
              <a:gd name="connsiteX259" fmla="*/ 0 w 239387"/>
              <a:gd name="connsiteY259" fmla="*/ 144403 h 218191"/>
              <a:gd name="connsiteX260" fmla="*/ 0 w 239387"/>
              <a:gd name="connsiteY260" fmla="*/ 151544 h 218191"/>
              <a:gd name="connsiteX261" fmla="*/ 0 w 239387"/>
              <a:gd name="connsiteY261" fmla="*/ 158685 h 218191"/>
              <a:gd name="connsiteX262" fmla="*/ 0 w 239387"/>
              <a:gd name="connsiteY262" fmla="*/ 165826 h 218191"/>
              <a:gd name="connsiteX263" fmla="*/ 0 w 239387"/>
              <a:gd name="connsiteY263" fmla="*/ 171040 h 218191"/>
              <a:gd name="connsiteX264" fmla="*/ 1247 w 239387"/>
              <a:gd name="connsiteY264" fmla="*/ 177954 h 218191"/>
              <a:gd name="connsiteX265" fmla="*/ 3514 w 239387"/>
              <a:gd name="connsiteY265" fmla="*/ 185435 h 218191"/>
              <a:gd name="connsiteX266" fmla="*/ 4421 w 239387"/>
              <a:gd name="connsiteY266" fmla="*/ 186115 h 218191"/>
              <a:gd name="connsiteX267" fmla="*/ 6688 w 239387"/>
              <a:gd name="connsiteY267" fmla="*/ 187475 h 218191"/>
              <a:gd name="connsiteX268" fmla="*/ 9861 w 239387"/>
              <a:gd name="connsiteY268" fmla="*/ 190309 h 218191"/>
              <a:gd name="connsiteX269" fmla="*/ 11675 w 239387"/>
              <a:gd name="connsiteY269" fmla="*/ 192462 h 218191"/>
              <a:gd name="connsiteX270" fmla="*/ 15302 w 239387"/>
              <a:gd name="connsiteY270" fmla="*/ 196203 h 218191"/>
              <a:gd name="connsiteX271" fmla="*/ 20063 w 239387"/>
              <a:gd name="connsiteY271" fmla="*/ 200963 h 218191"/>
              <a:gd name="connsiteX272" fmla="*/ 24710 w 239387"/>
              <a:gd name="connsiteY272" fmla="*/ 205270 h 218191"/>
              <a:gd name="connsiteX273" fmla="*/ 28790 w 239387"/>
              <a:gd name="connsiteY273" fmla="*/ 209011 h 218191"/>
              <a:gd name="connsiteX274" fmla="*/ 33211 w 239387"/>
              <a:gd name="connsiteY274" fmla="*/ 208104 h 218191"/>
              <a:gd name="connsiteX275" fmla="*/ 37405 w 239387"/>
              <a:gd name="connsiteY275" fmla="*/ 207197 h 218191"/>
              <a:gd name="connsiteX276" fmla="*/ 42278 w 239387"/>
              <a:gd name="connsiteY276" fmla="*/ 206291 h 218191"/>
              <a:gd name="connsiteX277" fmla="*/ 46132 w 239387"/>
              <a:gd name="connsiteY277" fmla="*/ 205610 h 218191"/>
              <a:gd name="connsiteX278" fmla="*/ 47152 w 239387"/>
              <a:gd name="connsiteY278" fmla="*/ 205384 h 218191"/>
              <a:gd name="connsiteX279" fmla="*/ 56560 w 239387"/>
              <a:gd name="connsiteY279" fmla="*/ 206177 h 218191"/>
              <a:gd name="connsiteX280" fmla="*/ 60640 w 239387"/>
              <a:gd name="connsiteY280" fmla="*/ 206744 h 218191"/>
              <a:gd name="connsiteX281" fmla="*/ 62114 w 239387"/>
              <a:gd name="connsiteY281" fmla="*/ 207311 h 218191"/>
              <a:gd name="connsiteX282" fmla="*/ 63928 w 239387"/>
              <a:gd name="connsiteY282" fmla="*/ 208784 h 218191"/>
              <a:gd name="connsiteX283" fmla="*/ 67328 w 239387"/>
              <a:gd name="connsiteY283" fmla="*/ 212411 h 218191"/>
              <a:gd name="connsiteX284" fmla="*/ 71295 w 239387"/>
              <a:gd name="connsiteY284" fmla="*/ 213545 h 218191"/>
              <a:gd name="connsiteX285" fmla="*/ 73449 w 239387"/>
              <a:gd name="connsiteY285" fmla="*/ 213545 h 218191"/>
              <a:gd name="connsiteX286" fmla="*/ 75149 w 239387"/>
              <a:gd name="connsiteY286" fmla="*/ 213091 h 218191"/>
              <a:gd name="connsiteX287" fmla="*/ 77189 w 239387"/>
              <a:gd name="connsiteY287" fmla="*/ 213885 h 218191"/>
              <a:gd name="connsiteX288" fmla="*/ 79683 w 239387"/>
              <a:gd name="connsiteY288" fmla="*/ 216038 h 218191"/>
              <a:gd name="connsiteX289" fmla="*/ 82403 w 239387"/>
              <a:gd name="connsiteY289" fmla="*/ 216492 h 218191"/>
              <a:gd name="connsiteX290" fmla="*/ 85350 w 239387"/>
              <a:gd name="connsiteY290" fmla="*/ 215132 h 218191"/>
              <a:gd name="connsiteX291" fmla="*/ 89317 w 239387"/>
              <a:gd name="connsiteY291" fmla="*/ 215585 h 218191"/>
              <a:gd name="connsiteX292" fmla="*/ 94304 w 239387"/>
              <a:gd name="connsiteY292" fmla="*/ 217739 h 218191"/>
              <a:gd name="connsiteX293" fmla="*/ 98498 w 239387"/>
              <a:gd name="connsiteY293" fmla="*/ 218192 h 218191"/>
              <a:gd name="connsiteX294" fmla="*/ 103372 w 239387"/>
              <a:gd name="connsiteY294" fmla="*/ 216265 h 218191"/>
              <a:gd name="connsiteX295" fmla="*/ 103372 w 239387"/>
              <a:gd name="connsiteY295" fmla="*/ 215585 h 218191"/>
              <a:gd name="connsiteX296" fmla="*/ 103712 w 239387"/>
              <a:gd name="connsiteY296" fmla="*/ 215018 h 218191"/>
              <a:gd name="connsiteX297" fmla="*/ 104165 w 239387"/>
              <a:gd name="connsiteY297" fmla="*/ 214338 h 218191"/>
              <a:gd name="connsiteX298" fmla="*/ 104732 w 239387"/>
              <a:gd name="connsiteY298" fmla="*/ 213771 h 218191"/>
              <a:gd name="connsiteX299" fmla="*/ 104732 w 239387"/>
              <a:gd name="connsiteY299" fmla="*/ 212865 h 218191"/>
              <a:gd name="connsiteX300" fmla="*/ 104959 w 239387"/>
              <a:gd name="connsiteY300" fmla="*/ 212071 h 218191"/>
              <a:gd name="connsiteX301" fmla="*/ 106319 w 239387"/>
              <a:gd name="connsiteY301" fmla="*/ 210258 h 218191"/>
              <a:gd name="connsiteX302" fmla="*/ 108019 w 239387"/>
              <a:gd name="connsiteY302" fmla="*/ 208444 h 218191"/>
              <a:gd name="connsiteX303" fmla="*/ 108813 w 239387"/>
              <a:gd name="connsiteY303" fmla="*/ 207764 h 218191"/>
              <a:gd name="connsiteX304" fmla="*/ 109380 w 239387"/>
              <a:gd name="connsiteY304" fmla="*/ 207424 h 218191"/>
              <a:gd name="connsiteX305" fmla="*/ 109833 w 239387"/>
              <a:gd name="connsiteY305" fmla="*/ 207084 h 218191"/>
              <a:gd name="connsiteX306" fmla="*/ 110173 w 239387"/>
              <a:gd name="connsiteY306" fmla="*/ 206631 h 218191"/>
              <a:gd name="connsiteX307" fmla="*/ 110513 w 239387"/>
              <a:gd name="connsiteY307" fmla="*/ 206064 h 218191"/>
              <a:gd name="connsiteX308" fmla="*/ 110513 w 239387"/>
              <a:gd name="connsiteY308" fmla="*/ 205497 h 218191"/>
              <a:gd name="connsiteX309" fmla="*/ 109946 w 239387"/>
              <a:gd name="connsiteY309" fmla="*/ 205044 h 218191"/>
              <a:gd name="connsiteX310" fmla="*/ 110513 w 239387"/>
              <a:gd name="connsiteY310" fmla="*/ 203457 h 218191"/>
              <a:gd name="connsiteX311" fmla="*/ 111760 w 239387"/>
              <a:gd name="connsiteY311" fmla="*/ 201417 h 218191"/>
              <a:gd name="connsiteX312" fmla="*/ 112553 w 239387"/>
              <a:gd name="connsiteY312" fmla="*/ 200170 h 218191"/>
              <a:gd name="connsiteX313" fmla="*/ 114140 w 239387"/>
              <a:gd name="connsiteY313" fmla="*/ 198016 h 218191"/>
              <a:gd name="connsiteX314" fmla="*/ 115387 w 239387"/>
              <a:gd name="connsiteY314" fmla="*/ 196203 h 218191"/>
              <a:gd name="connsiteX315" fmla="*/ 116067 w 239387"/>
              <a:gd name="connsiteY315" fmla="*/ 196203 h 218191"/>
              <a:gd name="connsiteX316" fmla="*/ 116634 w 239387"/>
              <a:gd name="connsiteY316" fmla="*/ 196203 h 218191"/>
              <a:gd name="connsiteX317" fmla="*/ 116974 w 239387"/>
              <a:gd name="connsiteY317" fmla="*/ 195976 h 218191"/>
              <a:gd name="connsiteX318" fmla="*/ 116974 w 239387"/>
              <a:gd name="connsiteY318" fmla="*/ 195409 h 218191"/>
              <a:gd name="connsiteX319" fmla="*/ 117314 w 239387"/>
              <a:gd name="connsiteY319" fmla="*/ 194389 h 218191"/>
              <a:gd name="connsiteX320" fmla="*/ 117541 w 239387"/>
              <a:gd name="connsiteY320" fmla="*/ 193482 h 218191"/>
              <a:gd name="connsiteX321" fmla="*/ 117314 w 239387"/>
              <a:gd name="connsiteY321" fmla="*/ 193029 h 218191"/>
              <a:gd name="connsiteX322" fmla="*/ 117541 w 239387"/>
              <a:gd name="connsiteY322" fmla="*/ 192802 h 218191"/>
              <a:gd name="connsiteX323" fmla="*/ 118221 w 239387"/>
              <a:gd name="connsiteY323" fmla="*/ 192802 h 218191"/>
              <a:gd name="connsiteX324" fmla="*/ 119127 w 239387"/>
              <a:gd name="connsiteY324" fmla="*/ 192576 h 218191"/>
              <a:gd name="connsiteX325" fmla="*/ 119807 w 239387"/>
              <a:gd name="connsiteY325" fmla="*/ 192236 h 218191"/>
              <a:gd name="connsiteX326" fmla="*/ 119581 w 239387"/>
              <a:gd name="connsiteY326" fmla="*/ 191555 h 218191"/>
              <a:gd name="connsiteX327" fmla="*/ 119014 w 239387"/>
              <a:gd name="connsiteY327" fmla="*/ 190762 h 218191"/>
              <a:gd name="connsiteX328" fmla="*/ 119014 w 239387"/>
              <a:gd name="connsiteY328" fmla="*/ 190422 h 218191"/>
              <a:gd name="connsiteX329" fmla="*/ 119807 w 239387"/>
              <a:gd name="connsiteY329" fmla="*/ 190195 h 218191"/>
              <a:gd name="connsiteX330" fmla="*/ 120487 w 239387"/>
              <a:gd name="connsiteY330" fmla="*/ 189855 h 218191"/>
              <a:gd name="connsiteX331" fmla="*/ 120827 w 239387"/>
              <a:gd name="connsiteY331" fmla="*/ 189402 h 218191"/>
              <a:gd name="connsiteX332" fmla="*/ 121281 w 239387"/>
              <a:gd name="connsiteY332" fmla="*/ 189402 h 218191"/>
              <a:gd name="connsiteX333" fmla="*/ 121621 w 239387"/>
              <a:gd name="connsiteY333" fmla="*/ 189629 h 218191"/>
              <a:gd name="connsiteX334" fmla="*/ 122074 w 239387"/>
              <a:gd name="connsiteY334" fmla="*/ 189969 h 218191"/>
              <a:gd name="connsiteX335" fmla="*/ 122754 w 239387"/>
              <a:gd name="connsiteY335" fmla="*/ 190422 h 218191"/>
              <a:gd name="connsiteX336" fmla="*/ 123434 w 239387"/>
              <a:gd name="connsiteY336" fmla="*/ 190422 h 218191"/>
              <a:gd name="connsiteX337" fmla="*/ 124115 w 239387"/>
              <a:gd name="connsiteY337" fmla="*/ 190422 h 218191"/>
              <a:gd name="connsiteX338" fmla="*/ 124795 w 239387"/>
              <a:gd name="connsiteY338" fmla="*/ 189855 h 218191"/>
              <a:gd name="connsiteX339" fmla="*/ 125475 w 239387"/>
              <a:gd name="connsiteY339" fmla="*/ 189062 h 218191"/>
              <a:gd name="connsiteX340" fmla="*/ 126042 w 239387"/>
              <a:gd name="connsiteY340" fmla="*/ 188609 h 218191"/>
              <a:gd name="connsiteX341" fmla="*/ 126722 w 239387"/>
              <a:gd name="connsiteY341" fmla="*/ 187928 h 218191"/>
              <a:gd name="connsiteX342" fmla="*/ 126948 w 239387"/>
              <a:gd name="connsiteY342" fmla="*/ 187248 h 218191"/>
              <a:gd name="connsiteX343" fmla="*/ 126948 w 239387"/>
              <a:gd name="connsiteY343" fmla="*/ 186682 h 218191"/>
              <a:gd name="connsiteX344" fmla="*/ 127515 w 239387"/>
              <a:gd name="connsiteY344" fmla="*/ 186455 h 218191"/>
              <a:gd name="connsiteX345" fmla="*/ 128308 w 239387"/>
              <a:gd name="connsiteY345" fmla="*/ 186115 h 218191"/>
              <a:gd name="connsiteX346" fmla="*/ 129102 w 239387"/>
              <a:gd name="connsiteY346" fmla="*/ 185435 h 218191"/>
              <a:gd name="connsiteX347" fmla="*/ 129442 w 239387"/>
              <a:gd name="connsiteY347" fmla="*/ 184641 h 218191"/>
              <a:gd name="connsiteX348" fmla="*/ 129442 w 239387"/>
              <a:gd name="connsiteY348" fmla="*/ 184075 h 218191"/>
              <a:gd name="connsiteX349" fmla="*/ 129782 w 239387"/>
              <a:gd name="connsiteY349" fmla="*/ 184188 h 218191"/>
              <a:gd name="connsiteX350" fmla="*/ 130575 w 239387"/>
              <a:gd name="connsiteY350" fmla="*/ 184415 h 218191"/>
              <a:gd name="connsiteX351" fmla="*/ 131028 w 239387"/>
              <a:gd name="connsiteY351" fmla="*/ 184755 h 218191"/>
              <a:gd name="connsiteX352" fmla="*/ 131482 w 239387"/>
              <a:gd name="connsiteY352" fmla="*/ 184981 h 218191"/>
              <a:gd name="connsiteX353" fmla="*/ 132502 w 239387"/>
              <a:gd name="connsiteY353" fmla="*/ 184415 h 218191"/>
              <a:gd name="connsiteX354" fmla="*/ 133636 w 239387"/>
              <a:gd name="connsiteY354" fmla="*/ 183961 h 218191"/>
              <a:gd name="connsiteX355" fmla="*/ 134316 w 239387"/>
              <a:gd name="connsiteY355" fmla="*/ 183961 h 218191"/>
              <a:gd name="connsiteX356" fmla="*/ 134769 w 239387"/>
              <a:gd name="connsiteY356" fmla="*/ 183961 h 218191"/>
              <a:gd name="connsiteX357" fmla="*/ 134769 w 239387"/>
              <a:gd name="connsiteY357" fmla="*/ 183621 h 218191"/>
              <a:gd name="connsiteX358" fmla="*/ 135336 w 239387"/>
              <a:gd name="connsiteY358" fmla="*/ 183281 h 218191"/>
              <a:gd name="connsiteX359" fmla="*/ 136243 w 239387"/>
              <a:gd name="connsiteY359" fmla="*/ 183054 h 218191"/>
              <a:gd name="connsiteX360" fmla="*/ 137489 w 239387"/>
              <a:gd name="connsiteY360" fmla="*/ 183394 h 218191"/>
              <a:gd name="connsiteX361" fmla="*/ 139076 w 239387"/>
              <a:gd name="connsiteY361" fmla="*/ 183961 h 218191"/>
              <a:gd name="connsiteX362" fmla="*/ 139076 w 239387"/>
              <a:gd name="connsiteY362" fmla="*/ 183961 h 218191"/>
              <a:gd name="connsiteX363" fmla="*/ 139076 w 239387"/>
              <a:gd name="connsiteY363" fmla="*/ 183961 h 218191"/>
              <a:gd name="connsiteX364" fmla="*/ 140550 w 239387"/>
              <a:gd name="connsiteY364" fmla="*/ 181581 h 218191"/>
              <a:gd name="connsiteX365" fmla="*/ 141003 w 239387"/>
              <a:gd name="connsiteY365" fmla="*/ 178974 h 218191"/>
              <a:gd name="connsiteX366" fmla="*/ 141003 w 239387"/>
              <a:gd name="connsiteY366" fmla="*/ 175347 h 218191"/>
              <a:gd name="connsiteX367" fmla="*/ 141343 w 239387"/>
              <a:gd name="connsiteY367" fmla="*/ 172967 h 218191"/>
              <a:gd name="connsiteX368" fmla="*/ 142137 w 239387"/>
              <a:gd name="connsiteY368" fmla="*/ 171833 h 218191"/>
              <a:gd name="connsiteX369" fmla="*/ 143384 w 239387"/>
              <a:gd name="connsiteY369" fmla="*/ 171040 h 218191"/>
              <a:gd name="connsiteX370" fmla="*/ 144970 w 239387"/>
              <a:gd name="connsiteY370" fmla="*/ 169906 h 218191"/>
              <a:gd name="connsiteX371" fmla="*/ 149844 w 239387"/>
              <a:gd name="connsiteY371" fmla="*/ 167073 h 218191"/>
              <a:gd name="connsiteX372" fmla="*/ 153925 w 239387"/>
              <a:gd name="connsiteY372" fmla="*/ 165259 h 218191"/>
              <a:gd name="connsiteX373" fmla="*/ 158912 w 239387"/>
              <a:gd name="connsiteY373" fmla="*/ 164126 h 218191"/>
              <a:gd name="connsiteX374" fmla="*/ 164352 w 239387"/>
              <a:gd name="connsiteY374" fmla="*/ 164126 h 218191"/>
              <a:gd name="connsiteX375" fmla="*/ 169567 w 239387"/>
              <a:gd name="connsiteY375" fmla="*/ 164126 h 218191"/>
              <a:gd name="connsiteX376" fmla="*/ 172513 w 239387"/>
              <a:gd name="connsiteY376" fmla="*/ 164126 h 218191"/>
              <a:gd name="connsiteX377" fmla="*/ 172173 w 239387"/>
              <a:gd name="connsiteY377" fmla="*/ 161065 h 218191"/>
              <a:gd name="connsiteX378" fmla="*/ 171607 w 239387"/>
              <a:gd name="connsiteY378" fmla="*/ 157552 h 218191"/>
              <a:gd name="connsiteX379" fmla="*/ 170700 w 239387"/>
              <a:gd name="connsiteY379" fmla="*/ 156191 h 218191"/>
              <a:gd name="connsiteX380" fmla="*/ 169567 w 239387"/>
              <a:gd name="connsiteY380" fmla="*/ 153811 h 218191"/>
              <a:gd name="connsiteX381" fmla="*/ 169000 w 239387"/>
              <a:gd name="connsiteY381" fmla="*/ 151204 h 218191"/>
              <a:gd name="connsiteX382" fmla="*/ 169000 w 239387"/>
              <a:gd name="connsiteY382" fmla="*/ 149957 h 218191"/>
              <a:gd name="connsiteX383" fmla="*/ 169113 w 239387"/>
              <a:gd name="connsiteY383" fmla="*/ 149504 h 218191"/>
              <a:gd name="connsiteX384" fmla="*/ 173533 w 239387"/>
              <a:gd name="connsiteY384" fmla="*/ 147690 h 218191"/>
              <a:gd name="connsiteX385" fmla="*/ 175460 w 239387"/>
              <a:gd name="connsiteY385" fmla="*/ 146784 h 218191"/>
              <a:gd name="connsiteX386" fmla="*/ 178181 w 239387"/>
              <a:gd name="connsiteY386" fmla="*/ 145764 h 218191"/>
              <a:gd name="connsiteX387" fmla="*/ 183168 w 239387"/>
              <a:gd name="connsiteY387" fmla="*/ 144290 h 218191"/>
              <a:gd name="connsiteX388" fmla="*/ 187589 w 239387"/>
              <a:gd name="connsiteY388" fmla="*/ 142930 h 218191"/>
              <a:gd name="connsiteX389" fmla="*/ 191669 w 239387"/>
              <a:gd name="connsiteY389" fmla="*/ 141683 h 218191"/>
              <a:gd name="connsiteX390" fmla="*/ 195976 w 239387"/>
              <a:gd name="connsiteY390" fmla="*/ 140323 h 218191"/>
              <a:gd name="connsiteX391" fmla="*/ 197676 w 239387"/>
              <a:gd name="connsiteY391" fmla="*/ 139416 h 218191"/>
              <a:gd name="connsiteX392" fmla="*/ 199830 w 239387"/>
              <a:gd name="connsiteY392" fmla="*/ 138509 h 218191"/>
              <a:gd name="connsiteX393" fmla="*/ 205044 w 239387"/>
              <a:gd name="connsiteY393" fmla="*/ 136696 h 218191"/>
              <a:gd name="connsiteX394" fmla="*/ 206517 w 239387"/>
              <a:gd name="connsiteY394" fmla="*/ 136016 h 218191"/>
              <a:gd name="connsiteX395" fmla="*/ 209464 w 239387"/>
              <a:gd name="connsiteY395" fmla="*/ 134996 h 218191"/>
              <a:gd name="connsiteX396" fmla="*/ 210938 w 239387"/>
              <a:gd name="connsiteY396" fmla="*/ 134542 h 218191"/>
              <a:gd name="connsiteX397" fmla="*/ 216719 w 239387"/>
              <a:gd name="connsiteY397" fmla="*/ 132502 h 218191"/>
              <a:gd name="connsiteX398" fmla="*/ 223293 w 239387"/>
              <a:gd name="connsiteY398" fmla="*/ 130122 h 218191"/>
              <a:gd name="connsiteX399" fmla="*/ 225560 w 239387"/>
              <a:gd name="connsiteY399" fmla="*/ 129328 h 218191"/>
              <a:gd name="connsiteX400" fmla="*/ 229980 w 239387"/>
              <a:gd name="connsiteY400" fmla="*/ 127741 h 218191"/>
              <a:gd name="connsiteX401" fmla="*/ 228847 w 239387"/>
              <a:gd name="connsiteY401" fmla="*/ 126154 h 218191"/>
              <a:gd name="connsiteX402" fmla="*/ 227940 w 239387"/>
              <a:gd name="connsiteY402" fmla="*/ 126608 h 218191"/>
              <a:gd name="connsiteX403" fmla="*/ 226693 w 239387"/>
              <a:gd name="connsiteY403" fmla="*/ 127741 h 218191"/>
              <a:gd name="connsiteX404" fmla="*/ 226013 w 239387"/>
              <a:gd name="connsiteY404" fmla="*/ 128082 h 218191"/>
              <a:gd name="connsiteX405" fmla="*/ 225673 w 239387"/>
              <a:gd name="connsiteY405" fmla="*/ 128082 h 218191"/>
              <a:gd name="connsiteX406" fmla="*/ 225446 w 239387"/>
              <a:gd name="connsiteY406" fmla="*/ 127741 h 218191"/>
              <a:gd name="connsiteX407" fmla="*/ 225220 w 239387"/>
              <a:gd name="connsiteY407" fmla="*/ 127061 h 218191"/>
              <a:gd name="connsiteX408" fmla="*/ 224199 w 239387"/>
              <a:gd name="connsiteY408" fmla="*/ 125021 h 218191"/>
              <a:gd name="connsiteX409" fmla="*/ 223066 w 239387"/>
              <a:gd name="connsiteY409" fmla="*/ 123548 h 218191"/>
              <a:gd name="connsiteX410" fmla="*/ 221933 w 239387"/>
              <a:gd name="connsiteY410" fmla="*/ 122981 h 218191"/>
              <a:gd name="connsiteX411" fmla="*/ 221026 w 239387"/>
              <a:gd name="connsiteY411" fmla="*/ 122301 h 218191"/>
              <a:gd name="connsiteX412" fmla="*/ 221479 w 239387"/>
              <a:gd name="connsiteY412" fmla="*/ 121621 h 218191"/>
              <a:gd name="connsiteX413" fmla="*/ 221933 w 239387"/>
              <a:gd name="connsiteY413" fmla="*/ 121167 h 218191"/>
              <a:gd name="connsiteX414" fmla="*/ 221706 w 239387"/>
              <a:gd name="connsiteY414" fmla="*/ 120714 h 218191"/>
              <a:gd name="connsiteX415" fmla="*/ 221139 w 239387"/>
              <a:gd name="connsiteY415" fmla="*/ 120034 h 218191"/>
              <a:gd name="connsiteX416" fmla="*/ 219099 w 239387"/>
              <a:gd name="connsiteY416" fmla="*/ 119014 h 218191"/>
              <a:gd name="connsiteX417" fmla="*/ 219099 w 239387"/>
              <a:gd name="connsiteY417" fmla="*/ 118560 h 218191"/>
              <a:gd name="connsiteX418" fmla="*/ 220912 w 239387"/>
              <a:gd name="connsiteY418" fmla="*/ 117654 h 218191"/>
              <a:gd name="connsiteX419" fmla="*/ 222046 w 239387"/>
              <a:gd name="connsiteY419" fmla="*/ 116633 h 218191"/>
              <a:gd name="connsiteX420" fmla="*/ 222839 w 239387"/>
              <a:gd name="connsiteY420" fmla="*/ 115613 h 218191"/>
              <a:gd name="connsiteX421" fmla="*/ 223859 w 239387"/>
              <a:gd name="connsiteY421" fmla="*/ 113346 h 218191"/>
              <a:gd name="connsiteX422" fmla="*/ 224653 w 239387"/>
              <a:gd name="connsiteY422" fmla="*/ 111080 h 218191"/>
              <a:gd name="connsiteX423" fmla="*/ 225220 w 239387"/>
              <a:gd name="connsiteY423" fmla="*/ 110399 h 218191"/>
              <a:gd name="connsiteX424" fmla="*/ 225446 w 239387"/>
              <a:gd name="connsiteY424" fmla="*/ 108926 h 218191"/>
              <a:gd name="connsiteX425" fmla="*/ 225446 w 239387"/>
              <a:gd name="connsiteY425" fmla="*/ 107226 h 218191"/>
              <a:gd name="connsiteX426" fmla="*/ 225673 w 239387"/>
              <a:gd name="connsiteY426" fmla="*/ 105072 h 218191"/>
              <a:gd name="connsiteX427" fmla="*/ 225900 w 239387"/>
              <a:gd name="connsiteY427" fmla="*/ 103032 h 218191"/>
              <a:gd name="connsiteX428" fmla="*/ 225333 w 239387"/>
              <a:gd name="connsiteY428" fmla="*/ 102238 h 218191"/>
              <a:gd name="connsiteX429" fmla="*/ 224880 w 239387"/>
              <a:gd name="connsiteY429" fmla="*/ 100878 h 218191"/>
              <a:gd name="connsiteX430" fmla="*/ 225446 w 239387"/>
              <a:gd name="connsiteY430" fmla="*/ 98611 h 218191"/>
              <a:gd name="connsiteX431" fmla="*/ 226353 w 239387"/>
              <a:gd name="connsiteY431" fmla="*/ 97025 h 218191"/>
              <a:gd name="connsiteX432" fmla="*/ 230887 w 239387"/>
              <a:gd name="connsiteY432" fmla="*/ 95438 h 218191"/>
              <a:gd name="connsiteX433" fmla="*/ 234061 w 239387"/>
              <a:gd name="connsiteY433" fmla="*/ 93964 h 218191"/>
              <a:gd name="connsiteX434" fmla="*/ 234741 w 239387"/>
              <a:gd name="connsiteY434" fmla="*/ 93284 h 218191"/>
              <a:gd name="connsiteX435" fmla="*/ 235761 w 239387"/>
              <a:gd name="connsiteY435" fmla="*/ 92037 h 218191"/>
              <a:gd name="connsiteX436" fmla="*/ 236327 w 239387"/>
              <a:gd name="connsiteY436" fmla="*/ 90790 h 218191"/>
              <a:gd name="connsiteX437" fmla="*/ 235874 w 239387"/>
              <a:gd name="connsiteY437" fmla="*/ 90450 h 218191"/>
              <a:gd name="connsiteX438" fmla="*/ 233381 w 239387"/>
              <a:gd name="connsiteY438" fmla="*/ 90450 h 218191"/>
              <a:gd name="connsiteX439" fmla="*/ 232814 w 239387"/>
              <a:gd name="connsiteY439" fmla="*/ 89997 h 218191"/>
              <a:gd name="connsiteX440" fmla="*/ 231000 w 239387"/>
              <a:gd name="connsiteY440" fmla="*/ 85690 h 218191"/>
              <a:gd name="connsiteX441" fmla="*/ 232020 w 239387"/>
              <a:gd name="connsiteY441" fmla="*/ 80703 h 218191"/>
              <a:gd name="connsiteX442" fmla="*/ 232020 w 239387"/>
              <a:gd name="connsiteY442" fmla="*/ 78776 h 218191"/>
              <a:gd name="connsiteX443" fmla="*/ 232020 w 239387"/>
              <a:gd name="connsiteY443" fmla="*/ 76395 h 218191"/>
              <a:gd name="connsiteX444" fmla="*/ 231680 w 239387"/>
              <a:gd name="connsiteY444" fmla="*/ 74582 h 218191"/>
              <a:gd name="connsiteX445" fmla="*/ 230887 w 239387"/>
              <a:gd name="connsiteY445" fmla="*/ 73788 h 218191"/>
              <a:gd name="connsiteX446" fmla="*/ 230434 w 239387"/>
              <a:gd name="connsiteY446" fmla="*/ 72882 h 218191"/>
              <a:gd name="connsiteX447" fmla="*/ 230434 w 239387"/>
              <a:gd name="connsiteY447" fmla="*/ 70275 h 218191"/>
              <a:gd name="connsiteX448" fmla="*/ 231340 w 239387"/>
              <a:gd name="connsiteY448" fmla="*/ 69935 h 218191"/>
              <a:gd name="connsiteX449" fmla="*/ 232927 w 239387"/>
              <a:gd name="connsiteY449" fmla="*/ 66534 h 218191"/>
              <a:gd name="connsiteX450" fmla="*/ 233607 w 239387"/>
              <a:gd name="connsiteY450" fmla="*/ 64494 h 218191"/>
              <a:gd name="connsiteX451" fmla="*/ 232814 w 239387"/>
              <a:gd name="connsiteY451" fmla="*/ 62907 h 218191"/>
              <a:gd name="connsiteX452" fmla="*/ 231907 w 239387"/>
              <a:gd name="connsiteY452" fmla="*/ 60640 h 218191"/>
              <a:gd name="connsiteX453" fmla="*/ 231454 w 239387"/>
              <a:gd name="connsiteY453" fmla="*/ 59167 h 218191"/>
              <a:gd name="connsiteX454" fmla="*/ 231227 w 239387"/>
              <a:gd name="connsiteY454" fmla="*/ 58713 h 218191"/>
              <a:gd name="connsiteX455" fmla="*/ 231907 w 239387"/>
              <a:gd name="connsiteY455" fmla="*/ 57807 h 218191"/>
              <a:gd name="connsiteX456" fmla="*/ 232927 w 239387"/>
              <a:gd name="connsiteY456" fmla="*/ 56900 h 218191"/>
              <a:gd name="connsiteX457" fmla="*/ 109946 w 239387"/>
              <a:gd name="connsiteY457" fmla="*/ 209351 h 218191"/>
              <a:gd name="connsiteX458" fmla="*/ 108926 w 239387"/>
              <a:gd name="connsiteY458" fmla="*/ 210598 h 218191"/>
              <a:gd name="connsiteX459" fmla="*/ 108926 w 239387"/>
              <a:gd name="connsiteY459" fmla="*/ 210598 h 218191"/>
              <a:gd name="connsiteX460" fmla="*/ 110400 w 239387"/>
              <a:gd name="connsiteY460" fmla="*/ 209011 h 218191"/>
              <a:gd name="connsiteX461" fmla="*/ 110400 w 239387"/>
              <a:gd name="connsiteY461" fmla="*/ 209011 h 218191"/>
              <a:gd name="connsiteX462" fmla="*/ 110060 w 239387"/>
              <a:gd name="connsiteY462" fmla="*/ 209351 h 2181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</a:cxnLst>
            <a:rect l="l" t="t" r="r" b="b"/>
            <a:pathLst>
              <a:path w="239387" h="218191">
                <a:moveTo>
                  <a:pt x="232927" y="57353"/>
                </a:moveTo>
                <a:lnTo>
                  <a:pt x="234174" y="57127"/>
                </a:lnTo>
                <a:lnTo>
                  <a:pt x="235421" y="56673"/>
                </a:lnTo>
                <a:lnTo>
                  <a:pt x="239388" y="52366"/>
                </a:lnTo>
                <a:lnTo>
                  <a:pt x="239388" y="51573"/>
                </a:lnTo>
                <a:cubicBezTo>
                  <a:pt x="239388" y="51573"/>
                  <a:pt x="238708" y="50099"/>
                  <a:pt x="238708" y="50099"/>
                </a:cubicBezTo>
                <a:lnTo>
                  <a:pt x="237234" y="47946"/>
                </a:lnTo>
                <a:lnTo>
                  <a:pt x="236894" y="47039"/>
                </a:lnTo>
                <a:lnTo>
                  <a:pt x="236667" y="44432"/>
                </a:lnTo>
                <a:lnTo>
                  <a:pt x="236101" y="43638"/>
                </a:lnTo>
                <a:lnTo>
                  <a:pt x="233947" y="41938"/>
                </a:lnTo>
                <a:lnTo>
                  <a:pt x="232247" y="40125"/>
                </a:lnTo>
                <a:lnTo>
                  <a:pt x="232814" y="38311"/>
                </a:lnTo>
                <a:lnTo>
                  <a:pt x="233154" y="36271"/>
                </a:lnTo>
                <a:lnTo>
                  <a:pt x="232360" y="35137"/>
                </a:lnTo>
                <a:lnTo>
                  <a:pt x="231114" y="34004"/>
                </a:lnTo>
                <a:lnTo>
                  <a:pt x="230320" y="32304"/>
                </a:lnTo>
                <a:lnTo>
                  <a:pt x="229980" y="31057"/>
                </a:lnTo>
                <a:lnTo>
                  <a:pt x="228960" y="30604"/>
                </a:lnTo>
                <a:lnTo>
                  <a:pt x="228053" y="30604"/>
                </a:lnTo>
                <a:cubicBezTo>
                  <a:pt x="228053" y="30604"/>
                  <a:pt x="227373" y="31397"/>
                  <a:pt x="227373" y="31397"/>
                </a:cubicBezTo>
                <a:lnTo>
                  <a:pt x="226693" y="31397"/>
                </a:lnTo>
                <a:cubicBezTo>
                  <a:pt x="226693" y="31397"/>
                  <a:pt x="225786" y="31057"/>
                  <a:pt x="225786" y="31057"/>
                </a:cubicBezTo>
                <a:lnTo>
                  <a:pt x="225560" y="29923"/>
                </a:lnTo>
                <a:lnTo>
                  <a:pt x="225560" y="28790"/>
                </a:lnTo>
                <a:cubicBezTo>
                  <a:pt x="225560" y="28790"/>
                  <a:pt x="224880" y="27997"/>
                  <a:pt x="224880" y="27997"/>
                </a:cubicBezTo>
                <a:lnTo>
                  <a:pt x="224313" y="26863"/>
                </a:lnTo>
                <a:lnTo>
                  <a:pt x="224313" y="26296"/>
                </a:lnTo>
                <a:cubicBezTo>
                  <a:pt x="224313" y="26296"/>
                  <a:pt x="223066" y="25730"/>
                  <a:pt x="223066" y="25730"/>
                </a:cubicBezTo>
                <a:lnTo>
                  <a:pt x="220912" y="24483"/>
                </a:lnTo>
                <a:lnTo>
                  <a:pt x="217852" y="23349"/>
                </a:lnTo>
                <a:lnTo>
                  <a:pt x="215358" y="22103"/>
                </a:lnTo>
                <a:lnTo>
                  <a:pt x="214225" y="20856"/>
                </a:lnTo>
                <a:lnTo>
                  <a:pt x="211845" y="20402"/>
                </a:lnTo>
                <a:lnTo>
                  <a:pt x="209804" y="20176"/>
                </a:lnTo>
                <a:lnTo>
                  <a:pt x="207991" y="19042"/>
                </a:lnTo>
                <a:lnTo>
                  <a:pt x="206064" y="19042"/>
                </a:lnTo>
                <a:cubicBezTo>
                  <a:pt x="206064" y="19042"/>
                  <a:pt x="204137" y="18589"/>
                  <a:pt x="204137" y="18589"/>
                </a:cubicBezTo>
                <a:lnTo>
                  <a:pt x="203684" y="17795"/>
                </a:lnTo>
                <a:lnTo>
                  <a:pt x="203684" y="16095"/>
                </a:lnTo>
                <a:cubicBezTo>
                  <a:pt x="203684" y="16095"/>
                  <a:pt x="203004" y="15642"/>
                  <a:pt x="203004" y="15642"/>
                </a:cubicBezTo>
                <a:lnTo>
                  <a:pt x="201643" y="15188"/>
                </a:lnTo>
                <a:lnTo>
                  <a:pt x="200170" y="15188"/>
                </a:lnTo>
                <a:cubicBezTo>
                  <a:pt x="200170" y="15188"/>
                  <a:pt x="199263" y="15415"/>
                  <a:pt x="199263" y="15415"/>
                </a:cubicBezTo>
                <a:lnTo>
                  <a:pt x="198696" y="15415"/>
                </a:lnTo>
                <a:cubicBezTo>
                  <a:pt x="198696" y="15415"/>
                  <a:pt x="197450" y="14282"/>
                  <a:pt x="197450" y="14282"/>
                </a:cubicBezTo>
                <a:lnTo>
                  <a:pt x="196316" y="13035"/>
                </a:lnTo>
                <a:lnTo>
                  <a:pt x="195863" y="10995"/>
                </a:lnTo>
                <a:lnTo>
                  <a:pt x="194163" y="9634"/>
                </a:lnTo>
                <a:lnTo>
                  <a:pt x="192122" y="8614"/>
                </a:lnTo>
                <a:lnTo>
                  <a:pt x="188722" y="8614"/>
                </a:lnTo>
                <a:cubicBezTo>
                  <a:pt x="188722" y="8614"/>
                  <a:pt x="188949" y="9634"/>
                  <a:pt x="188949" y="9634"/>
                </a:cubicBezTo>
                <a:lnTo>
                  <a:pt x="188722" y="11335"/>
                </a:lnTo>
                <a:lnTo>
                  <a:pt x="188495" y="11561"/>
                </a:lnTo>
                <a:lnTo>
                  <a:pt x="188269" y="11561"/>
                </a:lnTo>
                <a:cubicBezTo>
                  <a:pt x="188269" y="11561"/>
                  <a:pt x="187929" y="11108"/>
                  <a:pt x="187929" y="11108"/>
                </a:cubicBezTo>
                <a:lnTo>
                  <a:pt x="187589" y="11108"/>
                </a:lnTo>
                <a:cubicBezTo>
                  <a:pt x="187589" y="11108"/>
                  <a:pt x="187135" y="11901"/>
                  <a:pt x="187135" y="11901"/>
                </a:cubicBezTo>
                <a:lnTo>
                  <a:pt x="186569" y="12355"/>
                </a:lnTo>
                <a:lnTo>
                  <a:pt x="185775" y="12695"/>
                </a:lnTo>
                <a:lnTo>
                  <a:pt x="185322" y="12695"/>
                </a:lnTo>
                <a:cubicBezTo>
                  <a:pt x="185322" y="12695"/>
                  <a:pt x="184301" y="11675"/>
                  <a:pt x="184301" y="11675"/>
                </a:cubicBezTo>
                <a:lnTo>
                  <a:pt x="180901" y="8048"/>
                </a:lnTo>
                <a:lnTo>
                  <a:pt x="180901" y="7821"/>
                </a:lnTo>
                <a:cubicBezTo>
                  <a:pt x="180901" y="7821"/>
                  <a:pt x="178974" y="7141"/>
                  <a:pt x="178974" y="7141"/>
                </a:cubicBezTo>
                <a:lnTo>
                  <a:pt x="178408" y="6687"/>
                </a:lnTo>
                <a:lnTo>
                  <a:pt x="178181" y="6461"/>
                </a:lnTo>
                <a:lnTo>
                  <a:pt x="177841" y="6461"/>
                </a:lnTo>
                <a:cubicBezTo>
                  <a:pt x="177841" y="6461"/>
                  <a:pt x="177161" y="7367"/>
                  <a:pt x="177161" y="7367"/>
                </a:cubicBezTo>
                <a:lnTo>
                  <a:pt x="175800" y="8161"/>
                </a:lnTo>
                <a:lnTo>
                  <a:pt x="175347" y="8161"/>
                </a:lnTo>
                <a:cubicBezTo>
                  <a:pt x="175347" y="8161"/>
                  <a:pt x="175914" y="7594"/>
                  <a:pt x="175914" y="7594"/>
                </a:cubicBezTo>
                <a:lnTo>
                  <a:pt x="176140" y="7141"/>
                </a:lnTo>
                <a:lnTo>
                  <a:pt x="176140" y="6574"/>
                </a:lnTo>
                <a:cubicBezTo>
                  <a:pt x="176140" y="6574"/>
                  <a:pt x="175574" y="6347"/>
                  <a:pt x="175574" y="6347"/>
                </a:cubicBezTo>
                <a:lnTo>
                  <a:pt x="174554" y="6347"/>
                </a:lnTo>
                <a:cubicBezTo>
                  <a:pt x="174554" y="6347"/>
                  <a:pt x="173987" y="6234"/>
                  <a:pt x="173987" y="6234"/>
                </a:cubicBezTo>
                <a:lnTo>
                  <a:pt x="173647" y="5101"/>
                </a:lnTo>
                <a:lnTo>
                  <a:pt x="173874" y="3627"/>
                </a:lnTo>
                <a:lnTo>
                  <a:pt x="174214" y="3060"/>
                </a:lnTo>
                <a:lnTo>
                  <a:pt x="174780" y="2494"/>
                </a:lnTo>
                <a:lnTo>
                  <a:pt x="175574" y="2040"/>
                </a:lnTo>
                <a:lnTo>
                  <a:pt x="176027" y="907"/>
                </a:lnTo>
                <a:lnTo>
                  <a:pt x="176027" y="0"/>
                </a:lnTo>
                <a:cubicBezTo>
                  <a:pt x="176027" y="0"/>
                  <a:pt x="171040" y="793"/>
                  <a:pt x="171040" y="793"/>
                </a:cubicBezTo>
                <a:lnTo>
                  <a:pt x="165373" y="1700"/>
                </a:lnTo>
                <a:lnTo>
                  <a:pt x="159592" y="2607"/>
                </a:lnTo>
                <a:lnTo>
                  <a:pt x="153811" y="3514"/>
                </a:lnTo>
                <a:lnTo>
                  <a:pt x="148371" y="4421"/>
                </a:lnTo>
                <a:lnTo>
                  <a:pt x="143384" y="5214"/>
                </a:lnTo>
                <a:lnTo>
                  <a:pt x="141910" y="5667"/>
                </a:lnTo>
                <a:lnTo>
                  <a:pt x="142703" y="7934"/>
                </a:lnTo>
                <a:lnTo>
                  <a:pt x="142363" y="10314"/>
                </a:lnTo>
                <a:lnTo>
                  <a:pt x="141343" y="12241"/>
                </a:lnTo>
                <a:lnTo>
                  <a:pt x="139756" y="14508"/>
                </a:lnTo>
                <a:lnTo>
                  <a:pt x="139076" y="15415"/>
                </a:lnTo>
                <a:lnTo>
                  <a:pt x="137489" y="17229"/>
                </a:lnTo>
                <a:lnTo>
                  <a:pt x="136129" y="18475"/>
                </a:lnTo>
                <a:lnTo>
                  <a:pt x="133409" y="20629"/>
                </a:lnTo>
                <a:lnTo>
                  <a:pt x="131709" y="21876"/>
                </a:lnTo>
                <a:lnTo>
                  <a:pt x="131709" y="23009"/>
                </a:lnTo>
                <a:cubicBezTo>
                  <a:pt x="131709" y="23009"/>
                  <a:pt x="134543" y="28223"/>
                  <a:pt x="134543" y="28223"/>
                </a:cubicBezTo>
                <a:lnTo>
                  <a:pt x="135789" y="31964"/>
                </a:lnTo>
                <a:lnTo>
                  <a:pt x="136356" y="35364"/>
                </a:lnTo>
                <a:lnTo>
                  <a:pt x="136356" y="37291"/>
                </a:lnTo>
                <a:cubicBezTo>
                  <a:pt x="136356" y="37291"/>
                  <a:pt x="136243" y="41258"/>
                  <a:pt x="136243" y="41258"/>
                </a:cubicBezTo>
                <a:lnTo>
                  <a:pt x="136243" y="46019"/>
                </a:lnTo>
                <a:cubicBezTo>
                  <a:pt x="136243" y="46019"/>
                  <a:pt x="135903" y="47832"/>
                  <a:pt x="135903" y="47832"/>
                </a:cubicBezTo>
                <a:lnTo>
                  <a:pt x="136696" y="51232"/>
                </a:lnTo>
                <a:lnTo>
                  <a:pt x="136696" y="53840"/>
                </a:lnTo>
                <a:cubicBezTo>
                  <a:pt x="136696" y="53840"/>
                  <a:pt x="134656" y="56787"/>
                  <a:pt x="134656" y="56787"/>
                </a:cubicBezTo>
                <a:lnTo>
                  <a:pt x="134089" y="59733"/>
                </a:lnTo>
                <a:lnTo>
                  <a:pt x="133069" y="63587"/>
                </a:lnTo>
                <a:lnTo>
                  <a:pt x="131709" y="69028"/>
                </a:lnTo>
                <a:lnTo>
                  <a:pt x="130802" y="71862"/>
                </a:lnTo>
                <a:lnTo>
                  <a:pt x="131369" y="73675"/>
                </a:lnTo>
                <a:lnTo>
                  <a:pt x="131822" y="74922"/>
                </a:lnTo>
                <a:lnTo>
                  <a:pt x="132275" y="76622"/>
                </a:lnTo>
                <a:lnTo>
                  <a:pt x="133296" y="79116"/>
                </a:lnTo>
                <a:lnTo>
                  <a:pt x="134543" y="80589"/>
                </a:lnTo>
                <a:lnTo>
                  <a:pt x="135223" y="81269"/>
                </a:lnTo>
                <a:lnTo>
                  <a:pt x="139189" y="84443"/>
                </a:lnTo>
                <a:lnTo>
                  <a:pt x="140890" y="86030"/>
                </a:lnTo>
                <a:lnTo>
                  <a:pt x="143384" y="89090"/>
                </a:lnTo>
                <a:lnTo>
                  <a:pt x="145197" y="91130"/>
                </a:lnTo>
                <a:lnTo>
                  <a:pt x="147804" y="91584"/>
                </a:lnTo>
                <a:lnTo>
                  <a:pt x="150978" y="92377"/>
                </a:lnTo>
                <a:lnTo>
                  <a:pt x="152678" y="92944"/>
                </a:lnTo>
                <a:lnTo>
                  <a:pt x="153811" y="92604"/>
                </a:lnTo>
                <a:lnTo>
                  <a:pt x="154151" y="91924"/>
                </a:lnTo>
                <a:lnTo>
                  <a:pt x="154151" y="90450"/>
                </a:lnTo>
                <a:cubicBezTo>
                  <a:pt x="154151" y="90450"/>
                  <a:pt x="153925" y="89317"/>
                  <a:pt x="153925" y="89317"/>
                </a:cubicBezTo>
                <a:lnTo>
                  <a:pt x="154265" y="88410"/>
                </a:lnTo>
                <a:lnTo>
                  <a:pt x="155285" y="87844"/>
                </a:lnTo>
                <a:lnTo>
                  <a:pt x="158005" y="87844"/>
                </a:lnTo>
                <a:cubicBezTo>
                  <a:pt x="158005" y="87844"/>
                  <a:pt x="159139" y="86937"/>
                  <a:pt x="159139" y="86937"/>
                </a:cubicBezTo>
                <a:lnTo>
                  <a:pt x="160045" y="86710"/>
                </a:lnTo>
                <a:lnTo>
                  <a:pt x="160045" y="90110"/>
                </a:lnTo>
                <a:cubicBezTo>
                  <a:pt x="160045" y="90110"/>
                  <a:pt x="160045" y="93284"/>
                  <a:pt x="160045" y="93284"/>
                </a:cubicBezTo>
                <a:lnTo>
                  <a:pt x="160045" y="97138"/>
                </a:lnTo>
                <a:cubicBezTo>
                  <a:pt x="160045" y="97138"/>
                  <a:pt x="160045" y="101558"/>
                  <a:pt x="160045" y="101558"/>
                </a:cubicBezTo>
                <a:lnTo>
                  <a:pt x="160045" y="105186"/>
                </a:lnTo>
                <a:cubicBezTo>
                  <a:pt x="160045" y="105186"/>
                  <a:pt x="160045" y="109039"/>
                  <a:pt x="160045" y="109039"/>
                </a:cubicBezTo>
                <a:lnTo>
                  <a:pt x="160045" y="113573"/>
                </a:lnTo>
                <a:cubicBezTo>
                  <a:pt x="160045" y="113573"/>
                  <a:pt x="160045" y="114140"/>
                  <a:pt x="160045" y="114140"/>
                </a:cubicBezTo>
                <a:lnTo>
                  <a:pt x="159592" y="115160"/>
                </a:lnTo>
                <a:lnTo>
                  <a:pt x="158572" y="115500"/>
                </a:lnTo>
                <a:lnTo>
                  <a:pt x="157098" y="114593"/>
                </a:lnTo>
                <a:lnTo>
                  <a:pt x="157098" y="113686"/>
                </a:lnTo>
                <a:cubicBezTo>
                  <a:pt x="157098" y="113686"/>
                  <a:pt x="156645" y="111986"/>
                  <a:pt x="156645" y="111986"/>
                </a:cubicBezTo>
                <a:lnTo>
                  <a:pt x="155965" y="111193"/>
                </a:lnTo>
                <a:lnTo>
                  <a:pt x="155058" y="110966"/>
                </a:lnTo>
                <a:lnTo>
                  <a:pt x="153585" y="111420"/>
                </a:lnTo>
                <a:lnTo>
                  <a:pt x="151545" y="112666"/>
                </a:lnTo>
                <a:lnTo>
                  <a:pt x="148937" y="113686"/>
                </a:lnTo>
                <a:lnTo>
                  <a:pt x="147917" y="114253"/>
                </a:lnTo>
                <a:lnTo>
                  <a:pt x="146104" y="114253"/>
                </a:lnTo>
                <a:cubicBezTo>
                  <a:pt x="146104" y="114253"/>
                  <a:pt x="144064" y="113573"/>
                  <a:pt x="144064" y="113573"/>
                </a:cubicBezTo>
                <a:lnTo>
                  <a:pt x="142590" y="112213"/>
                </a:lnTo>
                <a:lnTo>
                  <a:pt x="142137" y="110173"/>
                </a:lnTo>
                <a:lnTo>
                  <a:pt x="140890" y="108019"/>
                </a:lnTo>
                <a:lnTo>
                  <a:pt x="139189" y="104959"/>
                </a:lnTo>
                <a:lnTo>
                  <a:pt x="138283" y="103712"/>
                </a:lnTo>
                <a:lnTo>
                  <a:pt x="137149" y="102238"/>
                </a:lnTo>
                <a:lnTo>
                  <a:pt x="136016" y="102238"/>
                </a:lnTo>
                <a:cubicBezTo>
                  <a:pt x="136016" y="102238"/>
                  <a:pt x="134656" y="101672"/>
                  <a:pt x="134656" y="101672"/>
                </a:cubicBezTo>
                <a:lnTo>
                  <a:pt x="133862" y="99631"/>
                </a:lnTo>
                <a:lnTo>
                  <a:pt x="133069" y="97025"/>
                </a:lnTo>
                <a:lnTo>
                  <a:pt x="132615" y="96004"/>
                </a:lnTo>
                <a:lnTo>
                  <a:pt x="131822" y="94644"/>
                </a:lnTo>
                <a:lnTo>
                  <a:pt x="130688" y="93851"/>
                </a:lnTo>
                <a:lnTo>
                  <a:pt x="128195" y="92831"/>
                </a:lnTo>
                <a:lnTo>
                  <a:pt x="124795" y="91357"/>
                </a:lnTo>
                <a:lnTo>
                  <a:pt x="120487" y="89544"/>
                </a:lnTo>
                <a:lnTo>
                  <a:pt x="118447" y="89544"/>
                </a:lnTo>
                <a:cubicBezTo>
                  <a:pt x="118447" y="89544"/>
                  <a:pt x="116180" y="89090"/>
                  <a:pt x="116180" y="89090"/>
                </a:cubicBezTo>
                <a:lnTo>
                  <a:pt x="114707" y="88184"/>
                </a:lnTo>
                <a:lnTo>
                  <a:pt x="113913" y="87503"/>
                </a:lnTo>
                <a:lnTo>
                  <a:pt x="113006" y="84896"/>
                </a:lnTo>
                <a:lnTo>
                  <a:pt x="111760" y="81949"/>
                </a:lnTo>
                <a:lnTo>
                  <a:pt x="107906" y="78322"/>
                </a:lnTo>
                <a:lnTo>
                  <a:pt x="106999" y="74355"/>
                </a:lnTo>
                <a:lnTo>
                  <a:pt x="106206" y="73788"/>
                </a:lnTo>
                <a:lnTo>
                  <a:pt x="104845" y="74129"/>
                </a:lnTo>
                <a:lnTo>
                  <a:pt x="103825" y="74582"/>
                </a:lnTo>
                <a:lnTo>
                  <a:pt x="103372" y="75602"/>
                </a:lnTo>
                <a:lnTo>
                  <a:pt x="102352" y="79116"/>
                </a:lnTo>
                <a:lnTo>
                  <a:pt x="101785" y="80816"/>
                </a:lnTo>
                <a:lnTo>
                  <a:pt x="101445" y="81269"/>
                </a:lnTo>
                <a:lnTo>
                  <a:pt x="100652" y="81836"/>
                </a:lnTo>
                <a:lnTo>
                  <a:pt x="99292" y="82289"/>
                </a:lnTo>
                <a:lnTo>
                  <a:pt x="97365" y="82516"/>
                </a:lnTo>
                <a:lnTo>
                  <a:pt x="94644" y="82516"/>
                </a:lnTo>
                <a:cubicBezTo>
                  <a:pt x="94644" y="82516"/>
                  <a:pt x="91244" y="81949"/>
                  <a:pt x="91244" y="81949"/>
                </a:cubicBezTo>
                <a:lnTo>
                  <a:pt x="89431" y="81496"/>
                </a:lnTo>
                <a:lnTo>
                  <a:pt x="84443" y="80929"/>
                </a:lnTo>
                <a:lnTo>
                  <a:pt x="82970" y="80589"/>
                </a:lnTo>
                <a:lnTo>
                  <a:pt x="80930" y="79796"/>
                </a:lnTo>
                <a:lnTo>
                  <a:pt x="79456" y="79002"/>
                </a:lnTo>
                <a:lnTo>
                  <a:pt x="74582" y="77302"/>
                </a:lnTo>
                <a:lnTo>
                  <a:pt x="72429" y="77529"/>
                </a:lnTo>
                <a:lnTo>
                  <a:pt x="71408" y="76395"/>
                </a:lnTo>
                <a:lnTo>
                  <a:pt x="70502" y="75829"/>
                </a:lnTo>
                <a:lnTo>
                  <a:pt x="69141" y="74695"/>
                </a:lnTo>
                <a:lnTo>
                  <a:pt x="68575" y="73108"/>
                </a:lnTo>
                <a:lnTo>
                  <a:pt x="67781" y="69821"/>
                </a:lnTo>
                <a:lnTo>
                  <a:pt x="68008" y="68008"/>
                </a:lnTo>
                <a:lnTo>
                  <a:pt x="68575" y="66081"/>
                </a:lnTo>
                <a:lnTo>
                  <a:pt x="67895" y="65514"/>
                </a:lnTo>
                <a:lnTo>
                  <a:pt x="66988" y="65514"/>
                </a:lnTo>
                <a:lnTo>
                  <a:pt x="65741" y="66194"/>
                </a:lnTo>
                <a:lnTo>
                  <a:pt x="63474" y="66534"/>
                </a:lnTo>
                <a:lnTo>
                  <a:pt x="59394" y="67441"/>
                </a:lnTo>
                <a:lnTo>
                  <a:pt x="57920" y="67894"/>
                </a:lnTo>
                <a:lnTo>
                  <a:pt x="56333" y="68234"/>
                </a:lnTo>
                <a:lnTo>
                  <a:pt x="55087" y="68575"/>
                </a:lnTo>
                <a:lnTo>
                  <a:pt x="52026" y="70502"/>
                </a:lnTo>
                <a:lnTo>
                  <a:pt x="51006" y="70728"/>
                </a:lnTo>
                <a:lnTo>
                  <a:pt x="49193" y="70048"/>
                </a:lnTo>
                <a:lnTo>
                  <a:pt x="48286" y="69028"/>
                </a:lnTo>
                <a:lnTo>
                  <a:pt x="49193" y="67894"/>
                </a:lnTo>
                <a:lnTo>
                  <a:pt x="49533" y="66421"/>
                </a:lnTo>
                <a:lnTo>
                  <a:pt x="48852" y="63701"/>
                </a:lnTo>
                <a:lnTo>
                  <a:pt x="47946" y="62454"/>
                </a:lnTo>
                <a:lnTo>
                  <a:pt x="45225" y="61547"/>
                </a:lnTo>
                <a:lnTo>
                  <a:pt x="44205" y="61547"/>
                </a:lnTo>
                <a:cubicBezTo>
                  <a:pt x="44205" y="61547"/>
                  <a:pt x="43752" y="59847"/>
                  <a:pt x="43752" y="59847"/>
                </a:cubicBezTo>
                <a:lnTo>
                  <a:pt x="42958" y="58373"/>
                </a:lnTo>
                <a:lnTo>
                  <a:pt x="41372" y="58147"/>
                </a:lnTo>
                <a:lnTo>
                  <a:pt x="40578" y="58147"/>
                </a:lnTo>
                <a:cubicBezTo>
                  <a:pt x="40578" y="58147"/>
                  <a:pt x="41032" y="60867"/>
                  <a:pt x="41032" y="60867"/>
                </a:cubicBezTo>
                <a:lnTo>
                  <a:pt x="41485" y="64947"/>
                </a:lnTo>
                <a:lnTo>
                  <a:pt x="41825" y="67894"/>
                </a:lnTo>
                <a:lnTo>
                  <a:pt x="42165" y="69141"/>
                </a:lnTo>
                <a:lnTo>
                  <a:pt x="42165" y="69821"/>
                </a:lnTo>
                <a:cubicBezTo>
                  <a:pt x="42165" y="69821"/>
                  <a:pt x="41938" y="70615"/>
                  <a:pt x="41938" y="70615"/>
                </a:cubicBezTo>
                <a:lnTo>
                  <a:pt x="41598" y="72315"/>
                </a:lnTo>
                <a:lnTo>
                  <a:pt x="41032" y="73902"/>
                </a:lnTo>
                <a:lnTo>
                  <a:pt x="40692" y="75035"/>
                </a:lnTo>
                <a:lnTo>
                  <a:pt x="40918" y="76962"/>
                </a:lnTo>
                <a:lnTo>
                  <a:pt x="40692" y="79796"/>
                </a:lnTo>
                <a:lnTo>
                  <a:pt x="40465" y="82743"/>
                </a:lnTo>
                <a:lnTo>
                  <a:pt x="40465" y="85577"/>
                </a:lnTo>
                <a:cubicBezTo>
                  <a:pt x="40465" y="85577"/>
                  <a:pt x="41145" y="90790"/>
                  <a:pt x="41145" y="90790"/>
                </a:cubicBezTo>
                <a:lnTo>
                  <a:pt x="41145" y="92377"/>
                </a:lnTo>
                <a:cubicBezTo>
                  <a:pt x="41145" y="92377"/>
                  <a:pt x="40125" y="95098"/>
                  <a:pt x="40125" y="95098"/>
                </a:cubicBezTo>
                <a:lnTo>
                  <a:pt x="39445" y="97138"/>
                </a:lnTo>
                <a:lnTo>
                  <a:pt x="38991" y="99518"/>
                </a:lnTo>
                <a:lnTo>
                  <a:pt x="38991" y="100765"/>
                </a:lnTo>
                <a:cubicBezTo>
                  <a:pt x="38991" y="100765"/>
                  <a:pt x="40692" y="104279"/>
                  <a:pt x="40692" y="104279"/>
                </a:cubicBezTo>
                <a:lnTo>
                  <a:pt x="40692" y="104959"/>
                </a:lnTo>
                <a:cubicBezTo>
                  <a:pt x="40692" y="104959"/>
                  <a:pt x="39218" y="105186"/>
                  <a:pt x="39218" y="105186"/>
                </a:cubicBezTo>
                <a:lnTo>
                  <a:pt x="38085" y="105186"/>
                </a:lnTo>
                <a:cubicBezTo>
                  <a:pt x="38085" y="105186"/>
                  <a:pt x="33891" y="105186"/>
                  <a:pt x="33891" y="105186"/>
                </a:cubicBezTo>
                <a:lnTo>
                  <a:pt x="0" y="105186"/>
                </a:lnTo>
                <a:lnTo>
                  <a:pt x="0" y="108699"/>
                </a:lnTo>
                <a:cubicBezTo>
                  <a:pt x="0" y="108699"/>
                  <a:pt x="0" y="115840"/>
                  <a:pt x="0" y="115840"/>
                </a:cubicBezTo>
                <a:lnTo>
                  <a:pt x="0" y="130122"/>
                </a:lnTo>
                <a:cubicBezTo>
                  <a:pt x="0" y="130122"/>
                  <a:pt x="0" y="137263"/>
                  <a:pt x="0" y="137263"/>
                </a:cubicBezTo>
                <a:lnTo>
                  <a:pt x="0" y="144403"/>
                </a:lnTo>
                <a:cubicBezTo>
                  <a:pt x="0" y="144403"/>
                  <a:pt x="0" y="151544"/>
                  <a:pt x="0" y="151544"/>
                </a:cubicBezTo>
                <a:lnTo>
                  <a:pt x="0" y="158685"/>
                </a:lnTo>
                <a:cubicBezTo>
                  <a:pt x="0" y="158685"/>
                  <a:pt x="0" y="165826"/>
                  <a:pt x="0" y="165826"/>
                </a:cubicBezTo>
                <a:lnTo>
                  <a:pt x="0" y="171040"/>
                </a:lnTo>
                <a:lnTo>
                  <a:pt x="1247" y="177954"/>
                </a:lnTo>
                <a:lnTo>
                  <a:pt x="3514" y="185435"/>
                </a:lnTo>
                <a:lnTo>
                  <a:pt x="4421" y="186115"/>
                </a:lnTo>
                <a:lnTo>
                  <a:pt x="6688" y="187475"/>
                </a:lnTo>
                <a:lnTo>
                  <a:pt x="9861" y="190309"/>
                </a:lnTo>
                <a:lnTo>
                  <a:pt x="11675" y="192462"/>
                </a:lnTo>
                <a:lnTo>
                  <a:pt x="15302" y="196203"/>
                </a:lnTo>
                <a:lnTo>
                  <a:pt x="20063" y="200963"/>
                </a:lnTo>
                <a:lnTo>
                  <a:pt x="24710" y="205270"/>
                </a:lnTo>
                <a:lnTo>
                  <a:pt x="28790" y="209011"/>
                </a:lnTo>
                <a:lnTo>
                  <a:pt x="33211" y="208104"/>
                </a:lnTo>
                <a:lnTo>
                  <a:pt x="37405" y="207197"/>
                </a:lnTo>
                <a:lnTo>
                  <a:pt x="42278" y="206291"/>
                </a:lnTo>
                <a:lnTo>
                  <a:pt x="46132" y="205610"/>
                </a:lnTo>
                <a:lnTo>
                  <a:pt x="47152" y="205384"/>
                </a:lnTo>
                <a:lnTo>
                  <a:pt x="56560" y="206177"/>
                </a:lnTo>
                <a:lnTo>
                  <a:pt x="60640" y="206744"/>
                </a:lnTo>
                <a:lnTo>
                  <a:pt x="62114" y="207311"/>
                </a:lnTo>
                <a:lnTo>
                  <a:pt x="63928" y="208784"/>
                </a:lnTo>
                <a:lnTo>
                  <a:pt x="67328" y="212411"/>
                </a:lnTo>
                <a:lnTo>
                  <a:pt x="71295" y="213545"/>
                </a:lnTo>
                <a:lnTo>
                  <a:pt x="73449" y="213545"/>
                </a:lnTo>
                <a:cubicBezTo>
                  <a:pt x="73449" y="213545"/>
                  <a:pt x="75149" y="213091"/>
                  <a:pt x="75149" y="213091"/>
                </a:cubicBezTo>
                <a:lnTo>
                  <a:pt x="77189" y="213885"/>
                </a:lnTo>
                <a:lnTo>
                  <a:pt x="79683" y="216038"/>
                </a:lnTo>
                <a:lnTo>
                  <a:pt x="82403" y="216492"/>
                </a:lnTo>
                <a:lnTo>
                  <a:pt x="85350" y="215132"/>
                </a:lnTo>
                <a:lnTo>
                  <a:pt x="89317" y="215585"/>
                </a:lnTo>
                <a:lnTo>
                  <a:pt x="94304" y="217739"/>
                </a:lnTo>
                <a:lnTo>
                  <a:pt x="98498" y="218192"/>
                </a:lnTo>
                <a:lnTo>
                  <a:pt x="103372" y="216265"/>
                </a:lnTo>
                <a:lnTo>
                  <a:pt x="103372" y="215585"/>
                </a:lnTo>
                <a:cubicBezTo>
                  <a:pt x="103372" y="215585"/>
                  <a:pt x="103712" y="215018"/>
                  <a:pt x="103712" y="215018"/>
                </a:cubicBezTo>
                <a:lnTo>
                  <a:pt x="104165" y="214338"/>
                </a:lnTo>
                <a:lnTo>
                  <a:pt x="104732" y="213771"/>
                </a:lnTo>
                <a:lnTo>
                  <a:pt x="104732" y="212865"/>
                </a:lnTo>
                <a:cubicBezTo>
                  <a:pt x="104732" y="212865"/>
                  <a:pt x="104959" y="212071"/>
                  <a:pt x="104959" y="212071"/>
                </a:cubicBezTo>
                <a:lnTo>
                  <a:pt x="106319" y="210258"/>
                </a:lnTo>
                <a:lnTo>
                  <a:pt x="108019" y="208444"/>
                </a:lnTo>
                <a:lnTo>
                  <a:pt x="108813" y="207764"/>
                </a:lnTo>
                <a:lnTo>
                  <a:pt x="109380" y="207424"/>
                </a:lnTo>
                <a:lnTo>
                  <a:pt x="109833" y="207084"/>
                </a:lnTo>
                <a:lnTo>
                  <a:pt x="110173" y="206631"/>
                </a:lnTo>
                <a:lnTo>
                  <a:pt x="110513" y="206064"/>
                </a:lnTo>
                <a:lnTo>
                  <a:pt x="110513" y="205497"/>
                </a:lnTo>
                <a:cubicBezTo>
                  <a:pt x="110513" y="205497"/>
                  <a:pt x="109946" y="205044"/>
                  <a:pt x="109946" y="205044"/>
                </a:cubicBezTo>
                <a:lnTo>
                  <a:pt x="110513" y="203457"/>
                </a:lnTo>
                <a:lnTo>
                  <a:pt x="111760" y="201417"/>
                </a:lnTo>
                <a:lnTo>
                  <a:pt x="112553" y="200170"/>
                </a:lnTo>
                <a:lnTo>
                  <a:pt x="114140" y="198016"/>
                </a:lnTo>
                <a:lnTo>
                  <a:pt x="115387" y="196203"/>
                </a:lnTo>
                <a:lnTo>
                  <a:pt x="116067" y="196203"/>
                </a:lnTo>
                <a:cubicBezTo>
                  <a:pt x="116067" y="196203"/>
                  <a:pt x="116634" y="196203"/>
                  <a:pt x="116634" y="196203"/>
                </a:cubicBezTo>
                <a:lnTo>
                  <a:pt x="116974" y="195976"/>
                </a:lnTo>
                <a:lnTo>
                  <a:pt x="116974" y="195409"/>
                </a:lnTo>
                <a:cubicBezTo>
                  <a:pt x="116974" y="195409"/>
                  <a:pt x="117314" y="194389"/>
                  <a:pt x="117314" y="194389"/>
                </a:cubicBezTo>
                <a:lnTo>
                  <a:pt x="117541" y="193482"/>
                </a:lnTo>
                <a:lnTo>
                  <a:pt x="117314" y="193029"/>
                </a:lnTo>
                <a:lnTo>
                  <a:pt x="117541" y="192802"/>
                </a:lnTo>
                <a:lnTo>
                  <a:pt x="118221" y="192802"/>
                </a:lnTo>
                <a:cubicBezTo>
                  <a:pt x="118221" y="192802"/>
                  <a:pt x="119127" y="192576"/>
                  <a:pt x="119127" y="192576"/>
                </a:cubicBezTo>
                <a:lnTo>
                  <a:pt x="119807" y="192236"/>
                </a:lnTo>
                <a:lnTo>
                  <a:pt x="119581" y="191555"/>
                </a:lnTo>
                <a:lnTo>
                  <a:pt x="119014" y="190762"/>
                </a:lnTo>
                <a:lnTo>
                  <a:pt x="119014" y="190422"/>
                </a:lnTo>
                <a:cubicBezTo>
                  <a:pt x="119014" y="190422"/>
                  <a:pt x="119807" y="190195"/>
                  <a:pt x="119807" y="190195"/>
                </a:cubicBezTo>
                <a:lnTo>
                  <a:pt x="120487" y="189855"/>
                </a:lnTo>
                <a:lnTo>
                  <a:pt x="120827" y="189402"/>
                </a:lnTo>
                <a:lnTo>
                  <a:pt x="121281" y="189402"/>
                </a:lnTo>
                <a:cubicBezTo>
                  <a:pt x="121281" y="189402"/>
                  <a:pt x="121621" y="189629"/>
                  <a:pt x="121621" y="189629"/>
                </a:cubicBezTo>
                <a:lnTo>
                  <a:pt x="122074" y="189969"/>
                </a:lnTo>
                <a:lnTo>
                  <a:pt x="122754" y="190422"/>
                </a:lnTo>
                <a:lnTo>
                  <a:pt x="123434" y="190422"/>
                </a:lnTo>
                <a:cubicBezTo>
                  <a:pt x="123434" y="190422"/>
                  <a:pt x="124115" y="190422"/>
                  <a:pt x="124115" y="190422"/>
                </a:cubicBezTo>
                <a:lnTo>
                  <a:pt x="124795" y="189855"/>
                </a:lnTo>
                <a:lnTo>
                  <a:pt x="125475" y="189062"/>
                </a:lnTo>
                <a:lnTo>
                  <a:pt x="126042" y="188609"/>
                </a:lnTo>
                <a:lnTo>
                  <a:pt x="126722" y="187928"/>
                </a:lnTo>
                <a:lnTo>
                  <a:pt x="126948" y="187248"/>
                </a:lnTo>
                <a:lnTo>
                  <a:pt x="126948" y="186682"/>
                </a:lnTo>
                <a:cubicBezTo>
                  <a:pt x="126948" y="186682"/>
                  <a:pt x="127515" y="186455"/>
                  <a:pt x="127515" y="186455"/>
                </a:cubicBezTo>
                <a:lnTo>
                  <a:pt x="128308" y="186115"/>
                </a:lnTo>
                <a:lnTo>
                  <a:pt x="129102" y="185435"/>
                </a:lnTo>
                <a:lnTo>
                  <a:pt x="129442" y="184641"/>
                </a:lnTo>
                <a:lnTo>
                  <a:pt x="129442" y="184075"/>
                </a:lnTo>
                <a:cubicBezTo>
                  <a:pt x="129442" y="184075"/>
                  <a:pt x="129782" y="184188"/>
                  <a:pt x="129782" y="184188"/>
                </a:cubicBezTo>
                <a:lnTo>
                  <a:pt x="130575" y="184415"/>
                </a:lnTo>
                <a:lnTo>
                  <a:pt x="131028" y="184755"/>
                </a:lnTo>
                <a:lnTo>
                  <a:pt x="131482" y="184981"/>
                </a:lnTo>
                <a:lnTo>
                  <a:pt x="132502" y="184415"/>
                </a:lnTo>
                <a:lnTo>
                  <a:pt x="133636" y="183961"/>
                </a:lnTo>
                <a:lnTo>
                  <a:pt x="134316" y="183961"/>
                </a:lnTo>
                <a:cubicBezTo>
                  <a:pt x="134316" y="183961"/>
                  <a:pt x="134769" y="183961"/>
                  <a:pt x="134769" y="183961"/>
                </a:cubicBezTo>
                <a:lnTo>
                  <a:pt x="134769" y="183621"/>
                </a:lnTo>
                <a:cubicBezTo>
                  <a:pt x="134769" y="183621"/>
                  <a:pt x="135336" y="183281"/>
                  <a:pt x="135336" y="183281"/>
                </a:cubicBezTo>
                <a:lnTo>
                  <a:pt x="136243" y="183054"/>
                </a:lnTo>
                <a:lnTo>
                  <a:pt x="137489" y="183394"/>
                </a:lnTo>
                <a:lnTo>
                  <a:pt x="139076" y="183961"/>
                </a:lnTo>
                <a:lnTo>
                  <a:pt x="139076" y="183961"/>
                </a:lnTo>
                <a:cubicBezTo>
                  <a:pt x="139076" y="183961"/>
                  <a:pt x="139076" y="183961"/>
                  <a:pt x="139076" y="183961"/>
                </a:cubicBezTo>
                <a:lnTo>
                  <a:pt x="140550" y="181581"/>
                </a:lnTo>
                <a:lnTo>
                  <a:pt x="141003" y="178974"/>
                </a:lnTo>
                <a:lnTo>
                  <a:pt x="141003" y="175347"/>
                </a:lnTo>
                <a:lnTo>
                  <a:pt x="141343" y="172967"/>
                </a:lnTo>
                <a:lnTo>
                  <a:pt x="142137" y="171833"/>
                </a:lnTo>
                <a:lnTo>
                  <a:pt x="143384" y="171040"/>
                </a:lnTo>
                <a:lnTo>
                  <a:pt x="144970" y="169906"/>
                </a:lnTo>
                <a:lnTo>
                  <a:pt x="149844" y="167073"/>
                </a:lnTo>
                <a:lnTo>
                  <a:pt x="153925" y="165259"/>
                </a:lnTo>
                <a:lnTo>
                  <a:pt x="158912" y="164126"/>
                </a:lnTo>
                <a:lnTo>
                  <a:pt x="164352" y="164126"/>
                </a:lnTo>
                <a:cubicBezTo>
                  <a:pt x="164352" y="164126"/>
                  <a:pt x="169567" y="164126"/>
                  <a:pt x="169567" y="164126"/>
                </a:cubicBezTo>
                <a:lnTo>
                  <a:pt x="172513" y="164126"/>
                </a:lnTo>
                <a:cubicBezTo>
                  <a:pt x="172513" y="164126"/>
                  <a:pt x="172173" y="161065"/>
                  <a:pt x="172173" y="161065"/>
                </a:cubicBezTo>
                <a:lnTo>
                  <a:pt x="171607" y="157552"/>
                </a:lnTo>
                <a:lnTo>
                  <a:pt x="170700" y="156191"/>
                </a:lnTo>
                <a:lnTo>
                  <a:pt x="169567" y="153811"/>
                </a:lnTo>
                <a:lnTo>
                  <a:pt x="169000" y="151204"/>
                </a:lnTo>
                <a:lnTo>
                  <a:pt x="169000" y="149957"/>
                </a:lnTo>
                <a:cubicBezTo>
                  <a:pt x="169000" y="149957"/>
                  <a:pt x="169113" y="149504"/>
                  <a:pt x="169113" y="149504"/>
                </a:cubicBezTo>
                <a:lnTo>
                  <a:pt x="173533" y="147690"/>
                </a:lnTo>
                <a:lnTo>
                  <a:pt x="175460" y="146784"/>
                </a:lnTo>
                <a:lnTo>
                  <a:pt x="178181" y="145764"/>
                </a:lnTo>
                <a:lnTo>
                  <a:pt x="183168" y="144290"/>
                </a:lnTo>
                <a:lnTo>
                  <a:pt x="187589" y="142930"/>
                </a:lnTo>
                <a:lnTo>
                  <a:pt x="191669" y="141683"/>
                </a:lnTo>
                <a:lnTo>
                  <a:pt x="195976" y="140323"/>
                </a:lnTo>
                <a:lnTo>
                  <a:pt x="197676" y="139416"/>
                </a:lnTo>
                <a:lnTo>
                  <a:pt x="199830" y="138509"/>
                </a:lnTo>
                <a:lnTo>
                  <a:pt x="205044" y="136696"/>
                </a:lnTo>
                <a:lnTo>
                  <a:pt x="206517" y="136016"/>
                </a:lnTo>
                <a:lnTo>
                  <a:pt x="209464" y="134996"/>
                </a:lnTo>
                <a:lnTo>
                  <a:pt x="210938" y="134542"/>
                </a:lnTo>
                <a:lnTo>
                  <a:pt x="216719" y="132502"/>
                </a:lnTo>
                <a:lnTo>
                  <a:pt x="223293" y="130122"/>
                </a:lnTo>
                <a:lnTo>
                  <a:pt x="225560" y="129328"/>
                </a:lnTo>
                <a:lnTo>
                  <a:pt x="229980" y="127741"/>
                </a:lnTo>
                <a:lnTo>
                  <a:pt x="228847" y="126154"/>
                </a:lnTo>
                <a:lnTo>
                  <a:pt x="227940" y="126608"/>
                </a:lnTo>
                <a:lnTo>
                  <a:pt x="226693" y="127741"/>
                </a:lnTo>
                <a:lnTo>
                  <a:pt x="226013" y="128082"/>
                </a:lnTo>
                <a:lnTo>
                  <a:pt x="225673" y="128082"/>
                </a:lnTo>
                <a:cubicBezTo>
                  <a:pt x="225673" y="128082"/>
                  <a:pt x="225446" y="127741"/>
                  <a:pt x="225446" y="127741"/>
                </a:cubicBezTo>
                <a:lnTo>
                  <a:pt x="225220" y="127061"/>
                </a:lnTo>
                <a:lnTo>
                  <a:pt x="224199" y="125021"/>
                </a:lnTo>
                <a:lnTo>
                  <a:pt x="223066" y="123548"/>
                </a:lnTo>
                <a:lnTo>
                  <a:pt x="221933" y="122981"/>
                </a:lnTo>
                <a:lnTo>
                  <a:pt x="221026" y="122301"/>
                </a:lnTo>
                <a:lnTo>
                  <a:pt x="221479" y="121621"/>
                </a:lnTo>
                <a:lnTo>
                  <a:pt x="221933" y="121167"/>
                </a:lnTo>
                <a:lnTo>
                  <a:pt x="221706" y="120714"/>
                </a:lnTo>
                <a:lnTo>
                  <a:pt x="221139" y="120034"/>
                </a:lnTo>
                <a:lnTo>
                  <a:pt x="219099" y="119014"/>
                </a:lnTo>
                <a:lnTo>
                  <a:pt x="219099" y="118560"/>
                </a:lnTo>
                <a:cubicBezTo>
                  <a:pt x="219099" y="118560"/>
                  <a:pt x="220912" y="117654"/>
                  <a:pt x="220912" y="117654"/>
                </a:cubicBezTo>
                <a:lnTo>
                  <a:pt x="222046" y="116633"/>
                </a:lnTo>
                <a:lnTo>
                  <a:pt x="222839" y="115613"/>
                </a:lnTo>
                <a:lnTo>
                  <a:pt x="223859" y="113346"/>
                </a:lnTo>
                <a:lnTo>
                  <a:pt x="224653" y="111080"/>
                </a:lnTo>
                <a:lnTo>
                  <a:pt x="225220" y="110399"/>
                </a:lnTo>
                <a:lnTo>
                  <a:pt x="225446" y="108926"/>
                </a:lnTo>
                <a:lnTo>
                  <a:pt x="225446" y="107226"/>
                </a:lnTo>
                <a:cubicBezTo>
                  <a:pt x="225446" y="107226"/>
                  <a:pt x="225673" y="105072"/>
                  <a:pt x="225673" y="105072"/>
                </a:cubicBezTo>
                <a:lnTo>
                  <a:pt x="225900" y="103032"/>
                </a:lnTo>
                <a:lnTo>
                  <a:pt x="225333" y="102238"/>
                </a:lnTo>
                <a:lnTo>
                  <a:pt x="224880" y="100878"/>
                </a:lnTo>
                <a:lnTo>
                  <a:pt x="225446" y="98611"/>
                </a:lnTo>
                <a:lnTo>
                  <a:pt x="226353" y="97025"/>
                </a:lnTo>
                <a:lnTo>
                  <a:pt x="230887" y="95438"/>
                </a:lnTo>
                <a:lnTo>
                  <a:pt x="234061" y="93964"/>
                </a:lnTo>
                <a:lnTo>
                  <a:pt x="234741" y="93284"/>
                </a:lnTo>
                <a:lnTo>
                  <a:pt x="235761" y="92037"/>
                </a:lnTo>
                <a:lnTo>
                  <a:pt x="236327" y="90790"/>
                </a:lnTo>
                <a:lnTo>
                  <a:pt x="235874" y="90450"/>
                </a:lnTo>
                <a:lnTo>
                  <a:pt x="233381" y="90450"/>
                </a:lnTo>
                <a:cubicBezTo>
                  <a:pt x="233381" y="90450"/>
                  <a:pt x="232814" y="89997"/>
                  <a:pt x="232814" y="89997"/>
                </a:cubicBezTo>
                <a:lnTo>
                  <a:pt x="231000" y="85690"/>
                </a:lnTo>
                <a:lnTo>
                  <a:pt x="232020" y="80703"/>
                </a:lnTo>
                <a:lnTo>
                  <a:pt x="232020" y="78776"/>
                </a:lnTo>
                <a:cubicBezTo>
                  <a:pt x="232020" y="78776"/>
                  <a:pt x="232020" y="76395"/>
                  <a:pt x="232020" y="76395"/>
                </a:cubicBezTo>
                <a:lnTo>
                  <a:pt x="231680" y="74582"/>
                </a:lnTo>
                <a:lnTo>
                  <a:pt x="230887" y="73788"/>
                </a:lnTo>
                <a:lnTo>
                  <a:pt x="230434" y="72882"/>
                </a:lnTo>
                <a:lnTo>
                  <a:pt x="230434" y="70275"/>
                </a:lnTo>
                <a:cubicBezTo>
                  <a:pt x="230434" y="70275"/>
                  <a:pt x="231340" y="69935"/>
                  <a:pt x="231340" y="69935"/>
                </a:cubicBezTo>
                <a:lnTo>
                  <a:pt x="232927" y="66534"/>
                </a:lnTo>
                <a:lnTo>
                  <a:pt x="233607" y="64494"/>
                </a:lnTo>
                <a:lnTo>
                  <a:pt x="232814" y="62907"/>
                </a:lnTo>
                <a:lnTo>
                  <a:pt x="231907" y="60640"/>
                </a:lnTo>
                <a:lnTo>
                  <a:pt x="231454" y="59167"/>
                </a:lnTo>
                <a:lnTo>
                  <a:pt x="231227" y="58713"/>
                </a:lnTo>
                <a:lnTo>
                  <a:pt x="231907" y="57807"/>
                </a:lnTo>
                <a:lnTo>
                  <a:pt x="232927" y="56900"/>
                </a:lnTo>
                <a:close/>
                <a:moveTo>
                  <a:pt x="109946" y="209351"/>
                </a:moveTo>
                <a:lnTo>
                  <a:pt x="108926" y="210598"/>
                </a:lnTo>
                <a:lnTo>
                  <a:pt x="108926" y="210598"/>
                </a:lnTo>
                <a:cubicBezTo>
                  <a:pt x="108926" y="210598"/>
                  <a:pt x="110400" y="209011"/>
                  <a:pt x="110400" y="209011"/>
                </a:cubicBezTo>
                <a:lnTo>
                  <a:pt x="110400" y="209011"/>
                </a:lnTo>
                <a:cubicBezTo>
                  <a:pt x="110400" y="209011"/>
                  <a:pt x="110060" y="209351"/>
                  <a:pt x="110060" y="209351"/>
                </a:cubicBez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4FE3E445-9DA9-B64B-9510-D3E8D0DA1850}"/>
              </a:ext>
            </a:extLst>
          </p:cNvPr>
          <p:cNvSpPr/>
          <p:nvPr/>
        </p:nvSpPr>
        <p:spPr>
          <a:xfrm>
            <a:off x="3010740" y="4325725"/>
            <a:ext cx="328903" cy="464579"/>
          </a:xfrm>
          <a:custGeom>
            <a:avLst/>
            <a:gdLst>
              <a:gd name="connsiteX0" fmla="*/ 438084 w 438537"/>
              <a:gd name="connsiteY0" fmla="*/ 617398 h 619438"/>
              <a:gd name="connsiteX1" fmla="*/ 436384 w 438537"/>
              <a:gd name="connsiteY1" fmla="*/ 616038 h 619438"/>
              <a:gd name="connsiteX2" fmla="*/ 434230 w 438537"/>
              <a:gd name="connsiteY2" fmla="*/ 615698 h 619438"/>
              <a:gd name="connsiteX3" fmla="*/ 433550 w 438537"/>
              <a:gd name="connsiteY3" fmla="*/ 616378 h 619438"/>
              <a:gd name="connsiteX4" fmla="*/ 432304 w 438537"/>
              <a:gd name="connsiteY4" fmla="*/ 617965 h 619438"/>
              <a:gd name="connsiteX5" fmla="*/ 432757 w 438537"/>
              <a:gd name="connsiteY5" fmla="*/ 618985 h 619438"/>
              <a:gd name="connsiteX6" fmla="*/ 436951 w 438537"/>
              <a:gd name="connsiteY6" fmla="*/ 619438 h 619438"/>
              <a:gd name="connsiteX7" fmla="*/ 437857 w 438537"/>
              <a:gd name="connsiteY7" fmla="*/ 618872 h 619438"/>
              <a:gd name="connsiteX8" fmla="*/ 438537 w 438537"/>
              <a:gd name="connsiteY8" fmla="*/ 617738 h 619438"/>
              <a:gd name="connsiteX9" fmla="*/ 438197 w 438537"/>
              <a:gd name="connsiteY9" fmla="*/ 617285 h 619438"/>
              <a:gd name="connsiteX10" fmla="*/ 329952 w 438537"/>
              <a:gd name="connsiteY10" fmla="*/ 109493 h 619438"/>
              <a:gd name="connsiteX11" fmla="*/ 327685 w 438537"/>
              <a:gd name="connsiteY11" fmla="*/ 109493 h 619438"/>
              <a:gd name="connsiteX12" fmla="*/ 325191 w 438537"/>
              <a:gd name="connsiteY12" fmla="*/ 109606 h 619438"/>
              <a:gd name="connsiteX13" fmla="*/ 322017 w 438537"/>
              <a:gd name="connsiteY13" fmla="*/ 108926 h 619438"/>
              <a:gd name="connsiteX14" fmla="*/ 320204 w 438537"/>
              <a:gd name="connsiteY14" fmla="*/ 108926 h 619438"/>
              <a:gd name="connsiteX15" fmla="*/ 319524 w 438537"/>
              <a:gd name="connsiteY15" fmla="*/ 108699 h 619438"/>
              <a:gd name="connsiteX16" fmla="*/ 318390 w 438537"/>
              <a:gd name="connsiteY16" fmla="*/ 108359 h 619438"/>
              <a:gd name="connsiteX17" fmla="*/ 317824 w 438537"/>
              <a:gd name="connsiteY17" fmla="*/ 108359 h 619438"/>
              <a:gd name="connsiteX18" fmla="*/ 317257 w 438537"/>
              <a:gd name="connsiteY18" fmla="*/ 111873 h 619438"/>
              <a:gd name="connsiteX19" fmla="*/ 316803 w 438537"/>
              <a:gd name="connsiteY19" fmla="*/ 116860 h 619438"/>
              <a:gd name="connsiteX20" fmla="*/ 317030 w 438537"/>
              <a:gd name="connsiteY20" fmla="*/ 120034 h 619438"/>
              <a:gd name="connsiteX21" fmla="*/ 312610 w 438537"/>
              <a:gd name="connsiteY21" fmla="*/ 120034 h 619438"/>
              <a:gd name="connsiteX22" fmla="*/ 307056 w 438537"/>
              <a:gd name="connsiteY22" fmla="*/ 119807 h 619438"/>
              <a:gd name="connsiteX23" fmla="*/ 303088 w 438537"/>
              <a:gd name="connsiteY23" fmla="*/ 118447 h 619438"/>
              <a:gd name="connsiteX24" fmla="*/ 298781 w 438537"/>
              <a:gd name="connsiteY24" fmla="*/ 115500 h 619438"/>
              <a:gd name="connsiteX25" fmla="*/ 296174 w 438537"/>
              <a:gd name="connsiteY25" fmla="*/ 110853 h 619438"/>
              <a:gd name="connsiteX26" fmla="*/ 295041 w 438537"/>
              <a:gd name="connsiteY26" fmla="*/ 107906 h 619438"/>
              <a:gd name="connsiteX27" fmla="*/ 293454 w 438537"/>
              <a:gd name="connsiteY27" fmla="*/ 107906 h 619438"/>
              <a:gd name="connsiteX28" fmla="*/ 293227 w 438537"/>
              <a:gd name="connsiteY28" fmla="*/ 107226 h 619438"/>
              <a:gd name="connsiteX29" fmla="*/ 293227 w 438537"/>
              <a:gd name="connsiteY29" fmla="*/ 103712 h 619438"/>
              <a:gd name="connsiteX30" fmla="*/ 293227 w 438537"/>
              <a:gd name="connsiteY30" fmla="*/ 99972 h 619438"/>
              <a:gd name="connsiteX31" fmla="*/ 293567 w 438537"/>
              <a:gd name="connsiteY31" fmla="*/ 98952 h 619438"/>
              <a:gd name="connsiteX32" fmla="*/ 296514 w 438537"/>
              <a:gd name="connsiteY32" fmla="*/ 94418 h 619438"/>
              <a:gd name="connsiteX33" fmla="*/ 298328 w 438537"/>
              <a:gd name="connsiteY33" fmla="*/ 91584 h 619438"/>
              <a:gd name="connsiteX34" fmla="*/ 299461 w 438537"/>
              <a:gd name="connsiteY34" fmla="*/ 88864 h 619438"/>
              <a:gd name="connsiteX35" fmla="*/ 301955 w 438537"/>
              <a:gd name="connsiteY35" fmla="*/ 85690 h 619438"/>
              <a:gd name="connsiteX36" fmla="*/ 304562 w 438537"/>
              <a:gd name="connsiteY36" fmla="*/ 83650 h 619438"/>
              <a:gd name="connsiteX37" fmla="*/ 305582 w 438537"/>
              <a:gd name="connsiteY37" fmla="*/ 83310 h 619438"/>
              <a:gd name="connsiteX38" fmla="*/ 306262 w 438537"/>
              <a:gd name="connsiteY38" fmla="*/ 83310 h 619438"/>
              <a:gd name="connsiteX39" fmla="*/ 310909 w 438537"/>
              <a:gd name="connsiteY39" fmla="*/ 86257 h 619438"/>
              <a:gd name="connsiteX40" fmla="*/ 315670 w 438537"/>
              <a:gd name="connsiteY40" fmla="*/ 88977 h 619438"/>
              <a:gd name="connsiteX41" fmla="*/ 316690 w 438537"/>
              <a:gd name="connsiteY41" fmla="*/ 88637 h 619438"/>
              <a:gd name="connsiteX42" fmla="*/ 317257 w 438537"/>
              <a:gd name="connsiteY42" fmla="*/ 88410 h 619438"/>
              <a:gd name="connsiteX43" fmla="*/ 316803 w 438537"/>
              <a:gd name="connsiteY43" fmla="*/ 86710 h 619438"/>
              <a:gd name="connsiteX44" fmla="*/ 316803 w 438537"/>
              <a:gd name="connsiteY44" fmla="*/ 84103 h 619438"/>
              <a:gd name="connsiteX45" fmla="*/ 317937 w 438537"/>
              <a:gd name="connsiteY45" fmla="*/ 80816 h 619438"/>
              <a:gd name="connsiteX46" fmla="*/ 317937 w 438537"/>
              <a:gd name="connsiteY46" fmla="*/ 74469 h 619438"/>
              <a:gd name="connsiteX47" fmla="*/ 317937 w 438537"/>
              <a:gd name="connsiteY47" fmla="*/ 72202 h 619438"/>
              <a:gd name="connsiteX48" fmla="*/ 317937 w 438537"/>
              <a:gd name="connsiteY48" fmla="*/ 67781 h 619438"/>
              <a:gd name="connsiteX49" fmla="*/ 317937 w 438537"/>
              <a:gd name="connsiteY49" fmla="*/ 62454 h 619438"/>
              <a:gd name="connsiteX50" fmla="*/ 317937 w 438537"/>
              <a:gd name="connsiteY50" fmla="*/ 57693 h 619438"/>
              <a:gd name="connsiteX51" fmla="*/ 317937 w 438537"/>
              <a:gd name="connsiteY51" fmla="*/ 53613 h 619438"/>
              <a:gd name="connsiteX52" fmla="*/ 317597 w 438537"/>
              <a:gd name="connsiteY52" fmla="*/ 51686 h 619438"/>
              <a:gd name="connsiteX53" fmla="*/ 317257 w 438537"/>
              <a:gd name="connsiteY53" fmla="*/ 50666 h 619438"/>
              <a:gd name="connsiteX54" fmla="*/ 316350 w 438537"/>
              <a:gd name="connsiteY54" fmla="*/ 48512 h 619438"/>
              <a:gd name="connsiteX55" fmla="*/ 315330 w 438537"/>
              <a:gd name="connsiteY55" fmla="*/ 43978 h 619438"/>
              <a:gd name="connsiteX56" fmla="*/ 314083 w 438537"/>
              <a:gd name="connsiteY56" fmla="*/ 40578 h 619438"/>
              <a:gd name="connsiteX57" fmla="*/ 312496 w 438537"/>
              <a:gd name="connsiteY57" fmla="*/ 38311 h 619438"/>
              <a:gd name="connsiteX58" fmla="*/ 312043 w 438537"/>
              <a:gd name="connsiteY58" fmla="*/ 37064 h 619438"/>
              <a:gd name="connsiteX59" fmla="*/ 311589 w 438537"/>
              <a:gd name="connsiteY59" fmla="*/ 35477 h 619438"/>
              <a:gd name="connsiteX60" fmla="*/ 310116 w 438537"/>
              <a:gd name="connsiteY60" fmla="*/ 32644 h 619438"/>
              <a:gd name="connsiteX61" fmla="*/ 308869 w 438537"/>
              <a:gd name="connsiteY61" fmla="*/ 31057 h 619438"/>
              <a:gd name="connsiteX62" fmla="*/ 308529 w 438537"/>
              <a:gd name="connsiteY62" fmla="*/ 29697 h 619438"/>
              <a:gd name="connsiteX63" fmla="*/ 308529 w 438537"/>
              <a:gd name="connsiteY63" fmla="*/ 26296 h 619438"/>
              <a:gd name="connsiteX64" fmla="*/ 307282 w 438537"/>
              <a:gd name="connsiteY64" fmla="*/ 20176 h 619438"/>
              <a:gd name="connsiteX65" fmla="*/ 306262 w 438537"/>
              <a:gd name="connsiteY65" fmla="*/ 15755 h 619438"/>
              <a:gd name="connsiteX66" fmla="*/ 304789 w 438537"/>
              <a:gd name="connsiteY66" fmla="*/ 10995 h 619438"/>
              <a:gd name="connsiteX67" fmla="*/ 303769 w 438537"/>
              <a:gd name="connsiteY67" fmla="*/ 7821 h 619438"/>
              <a:gd name="connsiteX68" fmla="*/ 303769 w 438537"/>
              <a:gd name="connsiteY68" fmla="*/ 7254 h 619438"/>
              <a:gd name="connsiteX69" fmla="*/ 303542 w 438537"/>
              <a:gd name="connsiteY69" fmla="*/ 6007 h 619438"/>
              <a:gd name="connsiteX70" fmla="*/ 301728 w 438537"/>
              <a:gd name="connsiteY70" fmla="*/ 4647 h 619438"/>
              <a:gd name="connsiteX71" fmla="*/ 299235 w 438537"/>
              <a:gd name="connsiteY71" fmla="*/ 3741 h 619438"/>
              <a:gd name="connsiteX72" fmla="*/ 296061 w 438537"/>
              <a:gd name="connsiteY72" fmla="*/ 3401 h 619438"/>
              <a:gd name="connsiteX73" fmla="*/ 291867 w 438537"/>
              <a:gd name="connsiteY73" fmla="*/ 3401 h 619438"/>
              <a:gd name="connsiteX74" fmla="*/ 286767 w 438537"/>
              <a:gd name="connsiteY74" fmla="*/ 4307 h 619438"/>
              <a:gd name="connsiteX75" fmla="*/ 281213 w 438537"/>
              <a:gd name="connsiteY75" fmla="*/ 3401 h 619438"/>
              <a:gd name="connsiteX76" fmla="*/ 275319 w 438537"/>
              <a:gd name="connsiteY76" fmla="*/ 907 h 619438"/>
              <a:gd name="connsiteX77" fmla="*/ 270445 w 438537"/>
              <a:gd name="connsiteY77" fmla="*/ 0 h 619438"/>
              <a:gd name="connsiteX78" fmla="*/ 264551 w 438537"/>
              <a:gd name="connsiteY78" fmla="*/ 1020 h 619438"/>
              <a:gd name="connsiteX79" fmla="*/ 264324 w 438537"/>
              <a:gd name="connsiteY79" fmla="*/ 1020 h 619438"/>
              <a:gd name="connsiteX80" fmla="*/ 259563 w 438537"/>
              <a:gd name="connsiteY80" fmla="*/ 1474 h 619438"/>
              <a:gd name="connsiteX81" fmla="*/ 257183 w 438537"/>
              <a:gd name="connsiteY81" fmla="*/ 2947 h 619438"/>
              <a:gd name="connsiteX82" fmla="*/ 255823 w 438537"/>
              <a:gd name="connsiteY82" fmla="*/ 5667 h 619438"/>
              <a:gd name="connsiteX83" fmla="*/ 253669 w 438537"/>
              <a:gd name="connsiteY83" fmla="*/ 7594 h 619438"/>
              <a:gd name="connsiteX84" fmla="*/ 250722 w 438537"/>
              <a:gd name="connsiteY84" fmla="*/ 8841 h 619438"/>
              <a:gd name="connsiteX85" fmla="*/ 247549 w 438537"/>
              <a:gd name="connsiteY85" fmla="*/ 9748 h 619438"/>
              <a:gd name="connsiteX86" fmla="*/ 244262 w 438537"/>
              <a:gd name="connsiteY86" fmla="*/ 10201 h 619438"/>
              <a:gd name="connsiteX87" fmla="*/ 240748 w 438537"/>
              <a:gd name="connsiteY87" fmla="*/ 12468 h 619438"/>
              <a:gd name="connsiteX88" fmla="*/ 237007 w 438537"/>
              <a:gd name="connsiteY88" fmla="*/ 16662 h 619438"/>
              <a:gd name="connsiteX89" fmla="*/ 235080 w 438537"/>
              <a:gd name="connsiteY89" fmla="*/ 19269 h 619438"/>
              <a:gd name="connsiteX90" fmla="*/ 235080 w 438537"/>
              <a:gd name="connsiteY90" fmla="*/ 20289 h 619438"/>
              <a:gd name="connsiteX91" fmla="*/ 234174 w 438537"/>
              <a:gd name="connsiteY91" fmla="*/ 21196 h 619438"/>
              <a:gd name="connsiteX92" fmla="*/ 232587 w 438537"/>
              <a:gd name="connsiteY92" fmla="*/ 21989 h 619438"/>
              <a:gd name="connsiteX93" fmla="*/ 231680 w 438537"/>
              <a:gd name="connsiteY93" fmla="*/ 22896 h 619438"/>
              <a:gd name="connsiteX94" fmla="*/ 231454 w 438537"/>
              <a:gd name="connsiteY94" fmla="*/ 24029 h 619438"/>
              <a:gd name="connsiteX95" fmla="*/ 230660 w 438537"/>
              <a:gd name="connsiteY95" fmla="*/ 24596 h 619438"/>
              <a:gd name="connsiteX96" fmla="*/ 229187 w 438537"/>
              <a:gd name="connsiteY96" fmla="*/ 24596 h 619438"/>
              <a:gd name="connsiteX97" fmla="*/ 228166 w 438537"/>
              <a:gd name="connsiteY97" fmla="*/ 25389 h 619438"/>
              <a:gd name="connsiteX98" fmla="*/ 227600 w 438537"/>
              <a:gd name="connsiteY98" fmla="*/ 27090 h 619438"/>
              <a:gd name="connsiteX99" fmla="*/ 226239 w 438537"/>
              <a:gd name="connsiteY99" fmla="*/ 28110 h 619438"/>
              <a:gd name="connsiteX100" fmla="*/ 224199 w 438537"/>
              <a:gd name="connsiteY100" fmla="*/ 28450 h 619438"/>
              <a:gd name="connsiteX101" fmla="*/ 222386 w 438537"/>
              <a:gd name="connsiteY101" fmla="*/ 29357 h 619438"/>
              <a:gd name="connsiteX102" fmla="*/ 220912 w 438537"/>
              <a:gd name="connsiteY102" fmla="*/ 30830 h 619438"/>
              <a:gd name="connsiteX103" fmla="*/ 219779 w 438537"/>
              <a:gd name="connsiteY103" fmla="*/ 31624 h 619438"/>
              <a:gd name="connsiteX104" fmla="*/ 218985 w 438537"/>
              <a:gd name="connsiteY104" fmla="*/ 31624 h 619438"/>
              <a:gd name="connsiteX105" fmla="*/ 217738 w 438537"/>
              <a:gd name="connsiteY105" fmla="*/ 32870 h 619438"/>
              <a:gd name="connsiteX106" fmla="*/ 215698 w 438537"/>
              <a:gd name="connsiteY106" fmla="*/ 35818 h 619438"/>
              <a:gd name="connsiteX107" fmla="*/ 215358 w 438537"/>
              <a:gd name="connsiteY107" fmla="*/ 37178 h 619438"/>
              <a:gd name="connsiteX108" fmla="*/ 212638 w 438537"/>
              <a:gd name="connsiteY108" fmla="*/ 48286 h 619438"/>
              <a:gd name="connsiteX109" fmla="*/ 211165 w 438537"/>
              <a:gd name="connsiteY109" fmla="*/ 49646 h 619438"/>
              <a:gd name="connsiteX110" fmla="*/ 208217 w 438537"/>
              <a:gd name="connsiteY110" fmla="*/ 51913 h 619438"/>
              <a:gd name="connsiteX111" fmla="*/ 205837 w 438537"/>
              <a:gd name="connsiteY111" fmla="*/ 54633 h 619438"/>
              <a:gd name="connsiteX112" fmla="*/ 204817 w 438537"/>
              <a:gd name="connsiteY112" fmla="*/ 56220 h 619438"/>
              <a:gd name="connsiteX113" fmla="*/ 203684 w 438537"/>
              <a:gd name="connsiteY113" fmla="*/ 56900 h 619438"/>
              <a:gd name="connsiteX114" fmla="*/ 198243 w 438537"/>
              <a:gd name="connsiteY114" fmla="*/ 58260 h 619438"/>
              <a:gd name="connsiteX115" fmla="*/ 196203 w 438537"/>
              <a:gd name="connsiteY115" fmla="*/ 58940 h 619438"/>
              <a:gd name="connsiteX116" fmla="*/ 193709 w 438537"/>
              <a:gd name="connsiteY116" fmla="*/ 59960 h 619438"/>
              <a:gd name="connsiteX117" fmla="*/ 193142 w 438537"/>
              <a:gd name="connsiteY117" fmla="*/ 60867 h 619438"/>
              <a:gd name="connsiteX118" fmla="*/ 192576 w 438537"/>
              <a:gd name="connsiteY118" fmla="*/ 64268 h 619438"/>
              <a:gd name="connsiteX119" fmla="*/ 190875 w 438537"/>
              <a:gd name="connsiteY119" fmla="*/ 69141 h 619438"/>
              <a:gd name="connsiteX120" fmla="*/ 189515 w 438537"/>
              <a:gd name="connsiteY120" fmla="*/ 72769 h 619438"/>
              <a:gd name="connsiteX121" fmla="*/ 188609 w 438537"/>
              <a:gd name="connsiteY121" fmla="*/ 75942 h 619438"/>
              <a:gd name="connsiteX122" fmla="*/ 187022 w 438537"/>
              <a:gd name="connsiteY122" fmla="*/ 79909 h 619438"/>
              <a:gd name="connsiteX123" fmla="*/ 185662 w 438537"/>
              <a:gd name="connsiteY123" fmla="*/ 81270 h 619438"/>
              <a:gd name="connsiteX124" fmla="*/ 184188 w 438537"/>
              <a:gd name="connsiteY124" fmla="*/ 82516 h 619438"/>
              <a:gd name="connsiteX125" fmla="*/ 182148 w 438537"/>
              <a:gd name="connsiteY125" fmla="*/ 83083 h 619438"/>
              <a:gd name="connsiteX126" fmla="*/ 179428 w 438537"/>
              <a:gd name="connsiteY126" fmla="*/ 83423 h 619438"/>
              <a:gd name="connsiteX127" fmla="*/ 176934 w 438537"/>
              <a:gd name="connsiteY127" fmla="*/ 83423 h 619438"/>
              <a:gd name="connsiteX128" fmla="*/ 175007 w 438537"/>
              <a:gd name="connsiteY128" fmla="*/ 83423 h 619438"/>
              <a:gd name="connsiteX129" fmla="*/ 172400 w 438537"/>
              <a:gd name="connsiteY129" fmla="*/ 84783 h 619438"/>
              <a:gd name="connsiteX130" fmla="*/ 169906 w 438537"/>
              <a:gd name="connsiteY130" fmla="*/ 84783 h 619438"/>
              <a:gd name="connsiteX131" fmla="*/ 165939 w 438537"/>
              <a:gd name="connsiteY131" fmla="*/ 84103 h 619438"/>
              <a:gd name="connsiteX132" fmla="*/ 162766 w 438537"/>
              <a:gd name="connsiteY132" fmla="*/ 83310 h 619438"/>
              <a:gd name="connsiteX133" fmla="*/ 161292 w 438537"/>
              <a:gd name="connsiteY133" fmla="*/ 83310 h 619438"/>
              <a:gd name="connsiteX134" fmla="*/ 158458 w 438537"/>
              <a:gd name="connsiteY134" fmla="*/ 80590 h 619438"/>
              <a:gd name="connsiteX135" fmla="*/ 156645 w 438537"/>
              <a:gd name="connsiteY135" fmla="*/ 80590 h 619438"/>
              <a:gd name="connsiteX136" fmla="*/ 153925 w 438537"/>
              <a:gd name="connsiteY136" fmla="*/ 80476 h 619438"/>
              <a:gd name="connsiteX137" fmla="*/ 152338 w 438537"/>
              <a:gd name="connsiteY137" fmla="*/ 79909 h 619438"/>
              <a:gd name="connsiteX138" fmla="*/ 150864 w 438537"/>
              <a:gd name="connsiteY138" fmla="*/ 78549 h 619438"/>
              <a:gd name="connsiteX139" fmla="*/ 147690 w 438537"/>
              <a:gd name="connsiteY139" fmla="*/ 75942 h 619438"/>
              <a:gd name="connsiteX140" fmla="*/ 144630 w 438537"/>
              <a:gd name="connsiteY140" fmla="*/ 73902 h 619438"/>
              <a:gd name="connsiteX141" fmla="*/ 141910 w 438537"/>
              <a:gd name="connsiteY141" fmla="*/ 72655 h 619438"/>
              <a:gd name="connsiteX142" fmla="*/ 139416 w 438537"/>
              <a:gd name="connsiteY142" fmla="*/ 72089 h 619438"/>
              <a:gd name="connsiteX143" fmla="*/ 137036 w 438537"/>
              <a:gd name="connsiteY143" fmla="*/ 72655 h 619438"/>
              <a:gd name="connsiteX144" fmla="*/ 135222 w 438537"/>
              <a:gd name="connsiteY144" fmla="*/ 73222 h 619438"/>
              <a:gd name="connsiteX145" fmla="*/ 134542 w 438537"/>
              <a:gd name="connsiteY145" fmla="*/ 73449 h 619438"/>
              <a:gd name="connsiteX146" fmla="*/ 133069 w 438537"/>
              <a:gd name="connsiteY146" fmla="*/ 74582 h 619438"/>
              <a:gd name="connsiteX147" fmla="*/ 131595 w 438537"/>
              <a:gd name="connsiteY147" fmla="*/ 76622 h 619438"/>
              <a:gd name="connsiteX148" fmla="*/ 130348 w 438537"/>
              <a:gd name="connsiteY148" fmla="*/ 79796 h 619438"/>
              <a:gd name="connsiteX149" fmla="*/ 129895 w 438537"/>
              <a:gd name="connsiteY149" fmla="*/ 81723 h 619438"/>
              <a:gd name="connsiteX150" fmla="*/ 128535 w 438537"/>
              <a:gd name="connsiteY150" fmla="*/ 85917 h 619438"/>
              <a:gd name="connsiteX151" fmla="*/ 126721 w 438537"/>
              <a:gd name="connsiteY151" fmla="*/ 90904 h 619438"/>
              <a:gd name="connsiteX152" fmla="*/ 125815 w 438537"/>
              <a:gd name="connsiteY152" fmla="*/ 92377 h 619438"/>
              <a:gd name="connsiteX153" fmla="*/ 124795 w 438537"/>
              <a:gd name="connsiteY153" fmla="*/ 93397 h 619438"/>
              <a:gd name="connsiteX154" fmla="*/ 123208 w 438537"/>
              <a:gd name="connsiteY154" fmla="*/ 94304 h 619438"/>
              <a:gd name="connsiteX155" fmla="*/ 117994 w 438537"/>
              <a:gd name="connsiteY155" fmla="*/ 98272 h 619438"/>
              <a:gd name="connsiteX156" fmla="*/ 115387 w 438537"/>
              <a:gd name="connsiteY156" fmla="*/ 102805 h 619438"/>
              <a:gd name="connsiteX157" fmla="*/ 113800 w 438537"/>
              <a:gd name="connsiteY157" fmla="*/ 104165 h 619438"/>
              <a:gd name="connsiteX158" fmla="*/ 111873 w 438537"/>
              <a:gd name="connsiteY158" fmla="*/ 104732 h 619438"/>
              <a:gd name="connsiteX159" fmla="*/ 110173 w 438537"/>
              <a:gd name="connsiteY159" fmla="*/ 105072 h 619438"/>
              <a:gd name="connsiteX160" fmla="*/ 109266 w 438537"/>
              <a:gd name="connsiteY160" fmla="*/ 105866 h 619438"/>
              <a:gd name="connsiteX161" fmla="*/ 108246 w 438537"/>
              <a:gd name="connsiteY161" fmla="*/ 108133 h 619438"/>
              <a:gd name="connsiteX162" fmla="*/ 107339 w 438537"/>
              <a:gd name="connsiteY162" fmla="*/ 108926 h 619438"/>
              <a:gd name="connsiteX163" fmla="*/ 106319 w 438537"/>
              <a:gd name="connsiteY163" fmla="*/ 109266 h 619438"/>
              <a:gd name="connsiteX164" fmla="*/ 103372 w 438537"/>
              <a:gd name="connsiteY164" fmla="*/ 109039 h 619438"/>
              <a:gd name="connsiteX165" fmla="*/ 102465 w 438537"/>
              <a:gd name="connsiteY165" fmla="*/ 108813 h 619438"/>
              <a:gd name="connsiteX166" fmla="*/ 94644 w 438537"/>
              <a:gd name="connsiteY166" fmla="*/ 109266 h 619438"/>
              <a:gd name="connsiteX167" fmla="*/ 92264 w 438537"/>
              <a:gd name="connsiteY167" fmla="*/ 108586 h 619438"/>
              <a:gd name="connsiteX168" fmla="*/ 90564 w 438537"/>
              <a:gd name="connsiteY168" fmla="*/ 108246 h 619438"/>
              <a:gd name="connsiteX169" fmla="*/ 87844 w 438537"/>
              <a:gd name="connsiteY169" fmla="*/ 109153 h 619438"/>
              <a:gd name="connsiteX170" fmla="*/ 86710 w 438537"/>
              <a:gd name="connsiteY170" fmla="*/ 108586 h 619438"/>
              <a:gd name="connsiteX171" fmla="*/ 85803 w 438537"/>
              <a:gd name="connsiteY171" fmla="*/ 106659 h 619438"/>
              <a:gd name="connsiteX172" fmla="*/ 85350 w 438537"/>
              <a:gd name="connsiteY172" fmla="*/ 102919 h 619438"/>
              <a:gd name="connsiteX173" fmla="*/ 85350 w 438537"/>
              <a:gd name="connsiteY173" fmla="*/ 99745 h 619438"/>
              <a:gd name="connsiteX174" fmla="*/ 86937 w 438537"/>
              <a:gd name="connsiteY174" fmla="*/ 97365 h 619438"/>
              <a:gd name="connsiteX175" fmla="*/ 88184 w 438537"/>
              <a:gd name="connsiteY175" fmla="*/ 95551 h 619438"/>
              <a:gd name="connsiteX176" fmla="*/ 89317 w 438537"/>
              <a:gd name="connsiteY176" fmla="*/ 93171 h 619438"/>
              <a:gd name="connsiteX177" fmla="*/ 89317 w 438537"/>
              <a:gd name="connsiteY177" fmla="*/ 92151 h 619438"/>
              <a:gd name="connsiteX178" fmla="*/ 89317 w 438537"/>
              <a:gd name="connsiteY178" fmla="*/ 91244 h 619438"/>
              <a:gd name="connsiteX179" fmla="*/ 89090 w 438537"/>
              <a:gd name="connsiteY179" fmla="*/ 89317 h 619438"/>
              <a:gd name="connsiteX180" fmla="*/ 89090 w 438537"/>
              <a:gd name="connsiteY180" fmla="*/ 87390 h 619438"/>
              <a:gd name="connsiteX181" fmla="*/ 87277 w 438537"/>
              <a:gd name="connsiteY181" fmla="*/ 83083 h 619438"/>
              <a:gd name="connsiteX182" fmla="*/ 85237 w 438537"/>
              <a:gd name="connsiteY182" fmla="*/ 77416 h 619438"/>
              <a:gd name="connsiteX183" fmla="*/ 82403 w 438537"/>
              <a:gd name="connsiteY183" fmla="*/ 71068 h 619438"/>
              <a:gd name="connsiteX184" fmla="*/ 81496 w 438537"/>
              <a:gd name="connsiteY184" fmla="*/ 69368 h 619438"/>
              <a:gd name="connsiteX185" fmla="*/ 79796 w 438537"/>
              <a:gd name="connsiteY185" fmla="*/ 66648 h 619438"/>
              <a:gd name="connsiteX186" fmla="*/ 73335 w 438537"/>
              <a:gd name="connsiteY186" fmla="*/ 61434 h 619438"/>
              <a:gd name="connsiteX187" fmla="*/ 72315 w 438537"/>
              <a:gd name="connsiteY187" fmla="*/ 60754 h 619438"/>
              <a:gd name="connsiteX188" fmla="*/ 72315 w 438537"/>
              <a:gd name="connsiteY188" fmla="*/ 147237 h 619438"/>
              <a:gd name="connsiteX189" fmla="*/ 70161 w 438537"/>
              <a:gd name="connsiteY189" fmla="*/ 147237 h 619438"/>
              <a:gd name="connsiteX190" fmla="*/ 65968 w 438537"/>
              <a:gd name="connsiteY190" fmla="*/ 148484 h 619438"/>
              <a:gd name="connsiteX191" fmla="*/ 63248 w 438537"/>
              <a:gd name="connsiteY191" fmla="*/ 150184 h 619438"/>
              <a:gd name="connsiteX192" fmla="*/ 62114 w 438537"/>
              <a:gd name="connsiteY192" fmla="*/ 152224 h 619438"/>
              <a:gd name="connsiteX193" fmla="*/ 60527 w 438537"/>
              <a:gd name="connsiteY193" fmla="*/ 153471 h 619438"/>
              <a:gd name="connsiteX194" fmla="*/ 58600 w 438537"/>
              <a:gd name="connsiteY194" fmla="*/ 153925 h 619438"/>
              <a:gd name="connsiteX195" fmla="*/ 57693 w 438537"/>
              <a:gd name="connsiteY195" fmla="*/ 154945 h 619438"/>
              <a:gd name="connsiteX196" fmla="*/ 57920 w 438537"/>
              <a:gd name="connsiteY196" fmla="*/ 156645 h 619438"/>
              <a:gd name="connsiteX197" fmla="*/ 57127 w 438537"/>
              <a:gd name="connsiteY197" fmla="*/ 157892 h 619438"/>
              <a:gd name="connsiteX198" fmla="*/ 55427 w 438537"/>
              <a:gd name="connsiteY198" fmla="*/ 158799 h 619438"/>
              <a:gd name="connsiteX199" fmla="*/ 52706 w 438537"/>
              <a:gd name="connsiteY199" fmla="*/ 158572 h 619438"/>
              <a:gd name="connsiteX200" fmla="*/ 48852 w 438537"/>
              <a:gd name="connsiteY200" fmla="*/ 157211 h 619438"/>
              <a:gd name="connsiteX201" fmla="*/ 43978 w 438537"/>
              <a:gd name="connsiteY201" fmla="*/ 156871 h 619438"/>
              <a:gd name="connsiteX202" fmla="*/ 38085 w 438537"/>
              <a:gd name="connsiteY202" fmla="*/ 157665 h 619438"/>
              <a:gd name="connsiteX203" fmla="*/ 33777 w 438537"/>
              <a:gd name="connsiteY203" fmla="*/ 157325 h 619438"/>
              <a:gd name="connsiteX204" fmla="*/ 31170 w 438537"/>
              <a:gd name="connsiteY204" fmla="*/ 155851 h 619438"/>
              <a:gd name="connsiteX205" fmla="*/ 28450 w 438537"/>
              <a:gd name="connsiteY205" fmla="*/ 155058 h 619438"/>
              <a:gd name="connsiteX206" fmla="*/ 25503 w 438537"/>
              <a:gd name="connsiteY206" fmla="*/ 154831 h 619438"/>
              <a:gd name="connsiteX207" fmla="*/ 23803 w 438537"/>
              <a:gd name="connsiteY207" fmla="*/ 154265 h 619438"/>
              <a:gd name="connsiteX208" fmla="*/ 20403 w 438537"/>
              <a:gd name="connsiteY208" fmla="*/ 153244 h 619438"/>
              <a:gd name="connsiteX209" fmla="*/ 19722 w 438537"/>
              <a:gd name="connsiteY209" fmla="*/ 151431 h 619438"/>
              <a:gd name="connsiteX210" fmla="*/ 19269 w 438537"/>
              <a:gd name="connsiteY210" fmla="*/ 150071 h 619438"/>
              <a:gd name="connsiteX211" fmla="*/ 18249 w 438537"/>
              <a:gd name="connsiteY211" fmla="*/ 148597 h 619438"/>
              <a:gd name="connsiteX212" fmla="*/ 18249 w 438537"/>
              <a:gd name="connsiteY212" fmla="*/ 147464 h 619438"/>
              <a:gd name="connsiteX213" fmla="*/ 18929 w 438537"/>
              <a:gd name="connsiteY213" fmla="*/ 146557 h 619438"/>
              <a:gd name="connsiteX214" fmla="*/ 18929 w 438537"/>
              <a:gd name="connsiteY214" fmla="*/ 145084 h 619438"/>
              <a:gd name="connsiteX215" fmla="*/ 18476 w 438537"/>
              <a:gd name="connsiteY215" fmla="*/ 143043 h 619438"/>
              <a:gd name="connsiteX216" fmla="*/ 17569 w 438537"/>
              <a:gd name="connsiteY216" fmla="*/ 142023 h 619438"/>
              <a:gd name="connsiteX217" fmla="*/ 16208 w 438537"/>
              <a:gd name="connsiteY217" fmla="*/ 142023 h 619438"/>
              <a:gd name="connsiteX218" fmla="*/ 15415 w 438537"/>
              <a:gd name="connsiteY218" fmla="*/ 141343 h 619438"/>
              <a:gd name="connsiteX219" fmla="*/ 15075 w 438537"/>
              <a:gd name="connsiteY219" fmla="*/ 139756 h 619438"/>
              <a:gd name="connsiteX220" fmla="*/ 14282 w 438537"/>
              <a:gd name="connsiteY220" fmla="*/ 138509 h 619438"/>
              <a:gd name="connsiteX221" fmla="*/ 12355 w 438537"/>
              <a:gd name="connsiteY221" fmla="*/ 137263 h 619438"/>
              <a:gd name="connsiteX222" fmla="*/ 9861 w 438537"/>
              <a:gd name="connsiteY222" fmla="*/ 138169 h 619438"/>
              <a:gd name="connsiteX223" fmla="*/ 8728 w 438537"/>
              <a:gd name="connsiteY223" fmla="*/ 139529 h 619438"/>
              <a:gd name="connsiteX224" fmla="*/ 8048 w 438537"/>
              <a:gd name="connsiteY224" fmla="*/ 141683 h 619438"/>
              <a:gd name="connsiteX225" fmla="*/ 7367 w 438537"/>
              <a:gd name="connsiteY225" fmla="*/ 142817 h 619438"/>
              <a:gd name="connsiteX226" fmla="*/ 7027 w 438537"/>
              <a:gd name="connsiteY226" fmla="*/ 144630 h 619438"/>
              <a:gd name="connsiteX227" fmla="*/ 7027 w 438537"/>
              <a:gd name="connsiteY227" fmla="*/ 145877 h 619438"/>
              <a:gd name="connsiteX228" fmla="*/ 6234 w 438537"/>
              <a:gd name="connsiteY228" fmla="*/ 147237 h 619438"/>
              <a:gd name="connsiteX229" fmla="*/ 5554 w 438537"/>
              <a:gd name="connsiteY229" fmla="*/ 147804 h 619438"/>
              <a:gd name="connsiteX230" fmla="*/ 4874 w 438537"/>
              <a:gd name="connsiteY230" fmla="*/ 147577 h 619438"/>
              <a:gd name="connsiteX231" fmla="*/ 3627 w 438537"/>
              <a:gd name="connsiteY231" fmla="*/ 148144 h 619438"/>
              <a:gd name="connsiteX232" fmla="*/ 794 w 438537"/>
              <a:gd name="connsiteY232" fmla="*/ 150184 h 619438"/>
              <a:gd name="connsiteX233" fmla="*/ 0 w 438537"/>
              <a:gd name="connsiteY233" fmla="*/ 151204 h 619438"/>
              <a:gd name="connsiteX234" fmla="*/ 680 w 438537"/>
              <a:gd name="connsiteY234" fmla="*/ 151771 h 619438"/>
              <a:gd name="connsiteX235" fmla="*/ 6007 w 438537"/>
              <a:gd name="connsiteY235" fmla="*/ 160499 h 619438"/>
              <a:gd name="connsiteX236" fmla="*/ 10315 w 438537"/>
              <a:gd name="connsiteY236" fmla="*/ 169906 h 619438"/>
              <a:gd name="connsiteX237" fmla="*/ 15188 w 438537"/>
              <a:gd name="connsiteY237" fmla="*/ 186568 h 619438"/>
              <a:gd name="connsiteX238" fmla="*/ 18476 w 438537"/>
              <a:gd name="connsiteY238" fmla="*/ 194843 h 619438"/>
              <a:gd name="connsiteX239" fmla="*/ 25276 w 438537"/>
              <a:gd name="connsiteY239" fmla="*/ 208671 h 619438"/>
              <a:gd name="connsiteX240" fmla="*/ 30604 w 438537"/>
              <a:gd name="connsiteY240" fmla="*/ 217512 h 619438"/>
              <a:gd name="connsiteX241" fmla="*/ 35251 w 438537"/>
              <a:gd name="connsiteY241" fmla="*/ 224086 h 619438"/>
              <a:gd name="connsiteX242" fmla="*/ 36271 w 438537"/>
              <a:gd name="connsiteY242" fmla="*/ 226239 h 619438"/>
              <a:gd name="connsiteX243" fmla="*/ 38311 w 438537"/>
              <a:gd name="connsiteY243" fmla="*/ 235420 h 619438"/>
              <a:gd name="connsiteX244" fmla="*/ 38651 w 438537"/>
              <a:gd name="connsiteY244" fmla="*/ 239048 h 619438"/>
              <a:gd name="connsiteX245" fmla="*/ 38651 w 438537"/>
              <a:gd name="connsiteY245" fmla="*/ 244828 h 619438"/>
              <a:gd name="connsiteX246" fmla="*/ 37065 w 438537"/>
              <a:gd name="connsiteY246" fmla="*/ 248456 h 619438"/>
              <a:gd name="connsiteX247" fmla="*/ 34457 w 438537"/>
              <a:gd name="connsiteY247" fmla="*/ 250836 h 619438"/>
              <a:gd name="connsiteX248" fmla="*/ 32644 w 438537"/>
              <a:gd name="connsiteY248" fmla="*/ 251516 h 619438"/>
              <a:gd name="connsiteX249" fmla="*/ 31170 w 438537"/>
              <a:gd name="connsiteY249" fmla="*/ 249929 h 619438"/>
              <a:gd name="connsiteX250" fmla="*/ 29697 w 438537"/>
              <a:gd name="connsiteY250" fmla="*/ 250949 h 619438"/>
              <a:gd name="connsiteX251" fmla="*/ 28790 w 438537"/>
              <a:gd name="connsiteY251" fmla="*/ 252876 h 619438"/>
              <a:gd name="connsiteX252" fmla="*/ 29357 w 438537"/>
              <a:gd name="connsiteY252" fmla="*/ 256163 h 619438"/>
              <a:gd name="connsiteX253" fmla="*/ 30944 w 438537"/>
              <a:gd name="connsiteY253" fmla="*/ 258203 h 619438"/>
              <a:gd name="connsiteX254" fmla="*/ 31624 w 438537"/>
              <a:gd name="connsiteY254" fmla="*/ 260810 h 619438"/>
              <a:gd name="connsiteX255" fmla="*/ 33324 w 438537"/>
              <a:gd name="connsiteY255" fmla="*/ 262170 h 619438"/>
              <a:gd name="connsiteX256" fmla="*/ 35024 w 438537"/>
              <a:gd name="connsiteY256" fmla="*/ 265911 h 619438"/>
              <a:gd name="connsiteX257" fmla="*/ 37178 w 438537"/>
              <a:gd name="connsiteY257" fmla="*/ 267498 h 619438"/>
              <a:gd name="connsiteX258" fmla="*/ 38198 w 438537"/>
              <a:gd name="connsiteY258" fmla="*/ 269765 h 619438"/>
              <a:gd name="connsiteX259" fmla="*/ 40691 w 438537"/>
              <a:gd name="connsiteY259" fmla="*/ 274752 h 619438"/>
              <a:gd name="connsiteX260" fmla="*/ 41145 w 438537"/>
              <a:gd name="connsiteY260" fmla="*/ 276679 h 619438"/>
              <a:gd name="connsiteX261" fmla="*/ 41371 w 438537"/>
              <a:gd name="connsiteY261" fmla="*/ 278946 h 619438"/>
              <a:gd name="connsiteX262" fmla="*/ 39105 w 438537"/>
              <a:gd name="connsiteY262" fmla="*/ 280192 h 619438"/>
              <a:gd name="connsiteX263" fmla="*/ 38651 w 438537"/>
              <a:gd name="connsiteY263" fmla="*/ 283480 h 619438"/>
              <a:gd name="connsiteX264" fmla="*/ 38991 w 438537"/>
              <a:gd name="connsiteY264" fmla="*/ 286313 h 619438"/>
              <a:gd name="connsiteX265" fmla="*/ 40238 w 438537"/>
              <a:gd name="connsiteY265" fmla="*/ 288920 h 619438"/>
              <a:gd name="connsiteX266" fmla="*/ 41258 w 438537"/>
              <a:gd name="connsiteY266" fmla="*/ 290167 h 619438"/>
              <a:gd name="connsiteX267" fmla="*/ 41258 w 438537"/>
              <a:gd name="connsiteY267" fmla="*/ 285746 h 619438"/>
              <a:gd name="connsiteX268" fmla="*/ 42051 w 438537"/>
              <a:gd name="connsiteY268" fmla="*/ 284273 h 619438"/>
              <a:gd name="connsiteX269" fmla="*/ 42732 w 438537"/>
              <a:gd name="connsiteY269" fmla="*/ 283706 h 619438"/>
              <a:gd name="connsiteX270" fmla="*/ 44205 w 438537"/>
              <a:gd name="connsiteY270" fmla="*/ 283480 h 619438"/>
              <a:gd name="connsiteX271" fmla="*/ 46359 w 438537"/>
              <a:gd name="connsiteY271" fmla="*/ 283480 h 619438"/>
              <a:gd name="connsiteX272" fmla="*/ 47266 w 438537"/>
              <a:gd name="connsiteY272" fmla="*/ 283593 h 619438"/>
              <a:gd name="connsiteX273" fmla="*/ 48399 w 438537"/>
              <a:gd name="connsiteY273" fmla="*/ 284273 h 619438"/>
              <a:gd name="connsiteX274" fmla="*/ 48739 w 438537"/>
              <a:gd name="connsiteY274" fmla="*/ 286200 h 619438"/>
              <a:gd name="connsiteX275" fmla="*/ 48739 w 438537"/>
              <a:gd name="connsiteY275" fmla="*/ 287787 h 619438"/>
              <a:gd name="connsiteX276" fmla="*/ 48739 w 438537"/>
              <a:gd name="connsiteY276" fmla="*/ 288807 h 619438"/>
              <a:gd name="connsiteX277" fmla="*/ 48739 w 438537"/>
              <a:gd name="connsiteY277" fmla="*/ 290507 h 619438"/>
              <a:gd name="connsiteX278" fmla="*/ 50326 w 438537"/>
              <a:gd name="connsiteY278" fmla="*/ 290507 h 619438"/>
              <a:gd name="connsiteX279" fmla="*/ 51346 w 438537"/>
              <a:gd name="connsiteY279" fmla="*/ 290054 h 619438"/>
              <a:gd name="connsiteX280" fmla="*/ 54293 w 438537"/>
              <a:gd name="connsiteY280" fmla="*/ 290054 h 619438"/>
              <a:gd name="connsiteX281" fmla="*/ 55313 w 438537"/>
              <a:gd name="connsiteY281" fmla="*/ 291867 h 619438"/>
              <a:gd name="connsiteX282" fmla="*/ 57240 w 438537"/>
              <a:gd name="connsiteY282" fmla="*/ 291867 h 619438"/>
              <a:gd name="connsiteX283" fmla="*/ 57920 w 438537"/>
              <a:gd name="connsiteY283" fmla="*/ 292321 h 619438"/>
              <a:gd name="connsiteX284" fmla="*/ 58940 w 438537"/>
              <a:gd name="connsiteY284" fmla="*/ 293681 h 619438"/>
              <a:gd name="connsiteX285" fmla="*/ 58940 w 438537"/>
              <a:gd name="connsiteY285" fmla="*/ 295608 h 619438"/>
              <a:gd name="connsiteX286" fmla="*/ 58260 w 438537"/>
              <a:gd name="connsiteY286" fmla="*/ 296741 h 619438"/>
              <a:gd name="connsiteX287" fmla="*/ 60187 w 438537"/>
              <a:gd name="connsiteY287" fmla="*/ 296514 h 619438"/>
              <a:gd name="connsiteX288" fmla="*/ 65174 w 438537"/>
              <a:gd name="connsiteY288" fmla="*/ 300142 h 619438"/>
              <a:gd name="connsiteX289" fmla="*/ 69595 w 438537"/>
              <a:gd name="connsiteY289" fmla="*/ 300142 h 619438"/>
              <a:gd name="connsiteX290" fmla="*/ 71182 w 438537"/>
              <a:gd name="connsiteY290" fmla="*/ 300708 h 619438"/>
              <a:gd name="connsiteX291" fmla="*/ 73109 w 438537"/>
              <a:gd name="connsiteY291" fmla="*/ 300935 h 619438"/>
              <a:gd name="connsiteX292" fmla="*/ 81610 w 438537"/>
              <a:gd name="connsiteY292" fmla="*/ 294021 h 619438"/>
              <a:gd name="connsiteX293" fmla="*/ 83536 w 438537"/>
              <a:gd name="connsiteY293" fmla="*/ 292887 h 619438"/>
              <a:gd name="connsiteX294" fmla="*/ 88524 w 438537"/>
              <a:gd name="connsiteY294" fmla="*/ 292321 h 619438"/>
              <a:gd name="connsiteX295" fmla="*/ 90677 w 438537"/>
              <a:gd name="connsiteY295" fmla="*/ 290961 h 619438"/>
              <a:gd name="connsiteX296" fmla="*/ 92831 w 438537"/>
              <a:gd name="connsiteY296" fmla="*/ 290507 h 619438"/>
              <a:gd name="connsiteX297" fmla="*/ 94304 w 438537"/>
              <a:gd name="connsiteY297" fmla="*/ 290507 h 619438"/>
              <a:gd name="connsiteX298" fmla="*/ 98158 w 438537"/>
              <a:gd name="connsiteY298" fmla="*/ 291527 h 619438"/>
              <a:gd name="connsiteX299" fmla="*/ 100198 w 438537"/>
              <a:gd name="connsiteY299" fmla="*/ 291527 h 619438"/>
              <a:gd name="connsiteX300" fmla="*/ 104392 w 438537"/>
              <a:gd name="connsiteY300" fmla="*/ 290734 h 619438"/>
              <a:gd name="connsiteX301" fmla="*/ 109266 w 438537"/>
              <a:gd name="connsiteY301" fmla="*/ 290734 h 619438"/>
              <a:gd name="connsiteX302" fmla="*/ 118560 w 438537"/>
              <a:gd name="connsiteY302" fmla="*/ 283253 h 619438"/>
              <a:gd name="connsiteX303" fmla="*/ 122074 w 438537"/>
              <a:gd name="connsiteY303" fmla="*/ 282913 h 619438"/>
              <a:gd name="connsiteX304" fmla="*/ 124908 w 438537"/>
              <a:gd name="connsiteY304" fmla="*/ 281779 h 619438"/>
              <a:gd name="connsiteX305" fmla="*/ 128648 w 438537"/>
              <a:gd name="connsiteY305" fmla="*/ 281779 h 619438"/>
              <a:gd name="connsiteX306" fmla="*/ 132502 w 438537"/>
              <a:gd name="connsiteY306" fmla="*/ 283140 h 619438"/>
              <a:gd name="connsiteX307" fmla="*/ 139529 w 438537"/>
              <a:gd name="connsiteY307" fmla="*/ 283593 h 619438"/>
              <a:gd name="connsiteX308" fmla="*/ 141230 w 438537"/>
              <a:gd name="connsiteY308" fmla="*/ 283253 h 619438"/>
              <a:gd name="connsiteX309" fmla="*/ 145990 w 438537"/>
              <a:gd name="connsiteY309" fmla="*/ 281213 h 619438"/>
              <a:gd name="connsiteX310" fmla="*/ 148257 w 438537"/>
              <a:gd name="connsiteY310" fmla="*/ 281439 h 619438"/>
              <a:gd name="connsiteX311" fmla="*/ 158232 w 438537"/>
              <a:gd name="connsiteY311" fmla="*/ 283140 h 619438"/>
              <a:gd name="connsiteX312" fmla="*/ 166619 w 438537"/>
              <a:gd name="connsiteY312" fmla="*/ 285973 h 619438"/>
              <a:gd name="connsiteX313" fmla="*/ 171380 w 438537"/>
              <a:gd name="connsiteY313" fmla="*/ 285973 h 619438"/>
              <a:gd name="connsiteX314" fmla="*/ 172967 w 438537"/>
              <a:gd name="connsiteY314" fmla="*/ 283140 h 619438"/>
              <a:gd name="connsiteX315" fmla="*/ 175007 w 438537"/>
              <a:gd name="connsiteY315" fmla="*/ 280986 h 619438"/>
              <a:gd name="connsiteX316" fmla="*/ 178407 w 438537"/>
              <a:gd name="connsiteY316" fmla="*/ 280646 h 619438"/>
              <a:gd name="connsiteX317" fmla="*/ 184755 w 438537"/>
              <a:gd name="connsiteY317" fmla="*/ 282346 h 619438"/>
              <a:gd name="connsiteX318" fmla="*/ 186795 w 438537"/>
              <a:gd name="connsiteY318" fmla="*/ 282573 h 619438"/>
              <a:gd name="connsiteX319" fmla="*/ 188155 w 438537"/>
              <a:gd name="connsiteY319" fmla="*/ 282006 h 619438"/>
              <a:gd name="connsiteX320" fmla="*/ 188495 w 438537"/>
              <a:gd name="connsiteY320" fmla="*/ 278039 h 619438"/>
              <a:gd name="connsiteX321" fmla="*/ 191669 w 438537"/>
              <a:gd name="connsiteY321" fmla="*/ 275319 h 619438"/>
              <a:gd name="connsiteX322" fmla="*/ 195409 w 438537"/>
              <a:gd name="connsiteY322" fmla="*/ 274639 h 619438"/>
              <a:gd name="connsiteX323" fmla="*/ 204364 w 438537"/>
              <a:gd name="connsiteY323" fmla="*/ 275772 h 619438"/>
              <a:gd name="connsiteX324" fmla="*/ 208104 w 438537"/>
              <a:gd name="connsiteY324" fmla="*/ 274525 h 619438"/>
              <a:gd name="connsiteX325" fmla="*/ 217625 w 438537"/>
              <a:gd name="connsiteY325" fmla="*/ 269991 h 619438"/>
              <a:gd name="connsiteX326" fmla="*/ 223519 w 438537"/>
              <a:gd name="connsiteY326" fmla="*/ 266024 h 619438"/>
              <a:gd name="connsiteX327" fmla="*/ 231680 w 438537"/>
              <a:gd name="connsiteY327" fmla="*/ 259563 h 619438"/>
              <a:gd name="connsiteX328" fmla="*/ 233720 w 438537"/>
              <a:gd name="connsiteY328" fmla="*/ 258543 h 619438"/>
              <a:gd name="connsiteX329" fmla="*/ 240975 w 438537"/>
              <a:gd name="connsiteY329" fmla="*/ 251629 h 619438"/>
              <a:gd name="connsiteX330" fmla="*/ 245848 w 438537"/>
              <a:gd name="connsiteY330" fmla="*/ 248116 h 619438"/>
              <a:gd name="connsiteX331" fmla="*/ 254123 w 438537"/>
              <a:gd name="connsiteY331" fmla="*/ 240068 h 619438"/>
              <a:gd name="connsiteX332" fmla="*/ 259677 w 438537"/>
              <a:gd name="connsiteY332" fmla="*/ 232927 h 619438"/>
              <a:gd name="connsiteX333" fmla="*/ 266931 w 438537"/>
              <a:gd name="connsiteY333" fmla="*/ 224993 h 619438"/>
              <a:gd name="connsiteX334" fmla="*/ 272145 w 438537"/>
              <a:gd name="connsiteY334" fmla="*/ 220006 h 619438"/>
              <a:gd name="connsiteX335" fmla="*/ 274072 w 438537"/>
              <a:gd name="connsiteY335" fmla="*/ 218872 h 619438"/>
              <a:gd name="connsiteX336" fmla="*/ 276905 w 438537"/>
              <a:gd name="connsiteY336" fmla="*/ 216378 h 619438"/>
              <a:gd name="connsiteX337" fmla="*/ 283366 w 438537"/>
              <a:gd name="connsiteY337" fmla="*/ 207877 h 619438"/>
              <a:gd name="connsiteX338" fmla="*/ 287107 w 438537"/>
              <a:gd name="connsiteY338" fmla="*/ 201757 h 619438"/>
              <a:gd name="connsiteX339" fmla="*/ 291074 w 438537"/>
              <a:gd name="connsiteY339" fmla="*/ 194956 h 619438"/>
              <a:gd name="connsiteX340" fmla="*/ 295494 w 438537"/>
              <a:gd name="connsiteY340" fmla="*/ 186228 h 619438"/>
              <a:gd name="connsiteX341" fmla="*/ 298441 w 438537"/>
              <a:gd name="connsiteY341" fmla="*/ 182148 h 619438"/>
              <a:gd name="connsiteX342" fmla="*/ 301388 w 438537"/>
              <a:gd name="connsiteY342" fmla="*/ 174667 h 619438"/>
              <a:gd name="connsiteX343" fmla="*/ 304789 w 438537"/>
              <a:gd name="connsiteY343" fmla="*/ 169566 h 619438"/>
              <a:gd name="connsiteX344" fmla="*/ 313856 w 438537"/>
              <a:gd name="connsiteY344" fmla="*/ 159025 h 619438"/>
              <a:gd name="connsiteX345" fmla="*/ 316123 w 438537"/>
              <a:gd name="connsiteY345" fmla="*/ 158458 h 619438"/>
              <a:gd name="connsiteX346" fmla="*/ 317484 w 438537"/>
              <a:gd name="connsiteY346" fmla="*/ 157778 h 619438"/>
              <a:gd name="connsiteX347" fmla="*/ 318957 w 438537"/>
              <a:gd name="connsiteY347" fmla="*/ 156758 h 619438"/>
              <a:gd name="connsiteX348" fmla="*/ 324284 w 438537"/>
              <a:gd name="connsiteY348" fmla="*/ 151544 h 619438"/>
              <a:gd name="connsiteX349" fmla="*/ 326098 w 438537"/>
              <a:gd name="connsiteY349" fmla="*/ 148597 h 619438"/>
              <a:gd name="connsiteX350" fmla="*/ 329385 w 438537"/>
              <a:gd name="connsiteY350" fmla="*/ 141457 h 619438"/>
              <a:gd name="connsiteX351" fmla="*/ 331878 w 438537"/>
              <a:gd name="connsiteY351" fmla="*/ 127401 h 619438"/>
              <a:gd name="connsiteX352" fmla="*/ 332898 w 438537"/>
              <a:gd name="connsiteY352" fmla="*/ 123434 h 619438"/>
              <a:gd name="connsiteX353" fmla="*/ 335846 w 438537"/>
              <a:gd name="connsiteY353" fmla="*/ 114933 h 619438"/>
              <a:gd name="connsiteX354" fmla="*/ 336639 w 438537"/>
              <a:gd name="connsiteY354" fmla="*/ 109493 h 619438"/>
              <a:gd name="connsiteX355" fmla="*/ 334372 w 438537"/>
              <a:gd name="connsiteY355" fmla="*/ 109493 h 619438"/>
              <a:gd name="connsiteX356" fmla="*/ 330518 w 438537"/>
              <a:gd name="connsiteY356" fmla="*/ 109606 h 619438"/>
              <a:gd name="connsiteX357" fmla="*/ 264437 w 438537"/>
              <a:gd name="connsiteY357" fmla="*/ 167980 h 619438"/>
              <a:gd name="connsiteX358" fmla="*/ 263644 w 438537"/>
              <a:gd name="connsiteY358" fmla="*/ 170927 h 619438"/>
              <a:gd name="connsiteX359" fmla="*/ 262510 w 438537"/>
              <a:gd name="connsiteY359" fmla="*/ 173873 h 619438"/>
              <a:gd name="connsiteX360" fmla="*/ 261604 w 438537"/>
              <a:gd name="connsiteY360" fmla="*/ 175120 h 619438"/>
              <a:gd name="connsiteX361" fmla="*/ 260470 w 438537"/>
              <a:gd name="connsiteY361" fmla="*/ 175914 h 619438"/>
              <a:gd name="connsiteX362" fmla="*/ 259337 w 438537"/>
              <a:gd name="connsiteY362" fmla="*/ 177047 h 619438"/>
              <a:gd name="connsiteX363" fmla="*/ 258883 w 438537"/>
              <a:gd name="connsiteY363" fmla="*/ 179428 h 619438"/>
              <a:gd name="connsiteX364" fmla="*/ 258430 w 438537"/>
              <a:gd name="connsiteY364" fmla="*/ 182261 h 619438"/>
              <a:gd name="connsiteX365" fmla="*/ 257070 w 438537"/>
              <a:gd name="connsiteY365" fmla="*/ 183394 h 619438"/>
              <a:gd name="connsiteX366" fmla="*/ 255936 w 438537"/>
              <a:gd name="connsiteY366" fmla="*/ 184188 h 619438"/>
              <a:gd name="connsiteX367" fmla="*/ 254463 w 438537"/>
              <a:gd name="connsiteY367" fmla="*/ 185095 h 619438"/>
              <a:gd name="connsiteX368" fmla="*/ 251062 w 438537"/>
              <a:gd name="connsiteY368" fmla="*/ 186568 h 619438"/>
              <a:gd name="connsiteX369" fmla="*/ 249249 w 438537"/>
              <a:gd name="connsiteY369" fmla="*/ 187135 h 619438"/>
              <a:gd name="connsiteX370" fmla="*/ 249022 w 438537"/>
              <a:gd name="connsiteY370" fmla="*/ 187135 h 619438"/>
              <a:gd name="connsiteX371" fmla="*/ 247889 w 438537"/>
              <a:gd name="connsiteY371" fmla="*/ 187135 h 619438"/>
              <a:gd name="connsiteX372" fmla="*/ 246302 w 438537"/>
              <a:gd name="connsiteY372" fmla="*/ 187135 h 619438"/>
              <a:gd name="connsiteX373" fmla="*/ 245055 w 438537"/>
              <a:gd name="connsiteY373" fmla="*/ 187589 h 619438"/>
              <a:gd name="connsiteX374" fmla="*/ 244148 w 438537"/>
              <a:gd name="connsiteY374" fmla="*/ 187589 h 619438"/>
              <a:gd name="connsiteX375" fmla="*/ 242561 w 438537"/>
              <a:gd name="connsiteY375" fmla="*/ 189402 h 619438"/>
              <a:gd name="connsiteX376" fmla="*/ 239728 w 438537"/>
              <a:gd name="connsiteY376" fmla="*/ 194049 h 619438"/>
              <a:gd name="connsiteX377" fmla="*/ 238935 w 438537"/>
              <a:gd name="connsiteY377" fmla="*/ 195069 h 619438"/>
              <a:gd name="connsiteX378" fmla="*/ 238708 w 438537"/>
              <a:gd name="connsiteY378" fmla="*/ 196883 h 619438"/>
              <a:gd name="connsiteX379" fmla="*/ 238028 w 438537"/>
              <a:gd name="connsiteY379" fmla="*/ 198356 h 619438"/>
              <a:gd name="connsiteX380" fmla="*/ 237234 w 438537"/>
              <a:gd name="connsiteY380" fmla="*/ 199490 h 619438"/>
              <a:gd name="connsiteX381" fmla="*/ 236441 w 438537"/>
              <a:gd name="connsiteY381" fmla="*/ 199716 h 619438"/>
              <a:gd name="connsiteX382" fmla="*/ 234060 w 438537"/>
              <a:gd name="connsiteY382" fmla="*/ 199263 h 619438"/>
              <a:gd name="connsiteX383" fmla="*/ 231000 w 438537"/>
              <a:gd name="connsiteY383" fmla="*/ 198696 h 619438"/>
              <a:gd name="connsiteX384" fmla="*/ 229187 w 438537"/>
              <a:gd name="connsiteY384" fmla="*/ 197336 h 619438"/>
              <a:gd name="connsiteX385" fmla="*/ 227600 w 438537"/>
              <a:gd name="connsiteY385" fmla="*/ 195523 h 619438"/>
              <a:gd name="connsiteX386" fmla="*/ 226806 w 438537"/>
              <a:gd name="connsiteY386" fmla="*/ 194163 h 619438"/>
              <a:gd name="connsiteX387" fmla="*/ 225899 w 438537"/>
              <a:gd name="connsiteY387" fmla="*/ 193482 h 619438"/>
              <a:gd name="connsiteX388" fmla="*/ 225559 w 438537"/>
              <a:gd name="connsiteY388" fmla="*/ 193029 h 619438"/>
              <a:gd name="connsiteX389" fmla="*/ 224313 w 438537"/>
              <a:gd name="connsiteY389" fmla="*/ 192462 h 619438"/>
              <a:gd name="connsiteX390" fmla="*/ 223859 w 438537"/>
              <a:gd name="connsiteY390" fmla="*/ 192122 h 619438"/>
              <a:gd name="connsiteX391" fmla="*/ 223406 w 438537"/>
              <a:gd name="connsiteY391" fmla="*/ 191895 h 619438"/>
              <a:gd name="connsiteX392" fmla="*/ 222953 w 438537"/>
              <a:gd name="connsiteY392" fmla="*/ 190989 h 619438"/>
              <a:gd name="connsiteX393" fmla="*/ 222613 w 438537"/>
              <a:gd name="connsiteY393" fmla="*/ 190195 h 619438"/>
              <a:gd name="connsiteX394" fmla="*/ 222613 w 438537"/>
              <a:gd name="connsiteY394" fmla="*/ 188042 h 619438"/>
              <a:gd name="connsiteX395" fmla="*/ 221819 w 438537"/>
              <a:gd name="connsiteY395" fmla="*/ 186795 h 619438"/>
              <a:gd name="connsiteX396" fmla="*/ 220346 w 438537"/>
              <a:gd name="connsiteY396" fmla="*/ 184641 h 619438"/>
              <a:gd name="connsiteX397" fmla="*/ 219439 w 438537"/>
              <a:gd name="connsiteY397" fmla="*/ 182828 h 619438"/>
              <a:gd name="connsiteX398" fmla="*/ 218192 w 438537"/>
              <a:gd name="connsiteY398" fmla="*/ 180448 h 619438"/>
              <a:gd name="connsiteX399" fmla="*/ 217398 w 438537"/>
              <a:gd name="connsiteY399" fmla="*/ 178407 h 619438"/>
              <a:gd name="connsiteX400" fmla="*/ 216605 w 438537"/>
              <a:gd name="connsiteY400" fmla="*/ 176254 h 619438"/>
              <a:gd name="connsiteX401" fmla="*/ 216605 w 438537"/>
              <a:gd name="connsiteY401" fmla="*/ 175347 h 619438"/>
              <a:gd name="connsiteX402" fmla="*/ 217512 w 438537"/>
              <a:gd name="connsiteY402" fmla="*/ 174667 h 619438"/>
              <a:gd name="connsiteX403" fmla="*/ 219779 w 438537"/>
              <a:gd name="connsiteY403" fmla="*/ 173533 h 619438"/>
              <a:gd name="connsiteX404" fmla="*/ 221593 w 438537"/>
              <a:gd name="connsiteY404" fmla="*/ 172740 h 619438"/>
              <a:gd name="connsiteX405" fmla="*/ 222839 w 438537"/>
              <a:gd name="connsiteY405" fmla="*/ 171153 h 619438"/>
              <a:gd name="connsiteX406" fmla="*/ 224199 w 438537"/>
              <a:gd name="connsiteY406" fmla="*/ 168886 h 619438"/>
              <a:gd name="connsiteX407" fmla="*/ 224879 w 438537"/>
              <a:gd name="connsiteY407" fmla="*/ 167526 h 619438"/>
              <a:gd name="connsiteX408" fmla="*/ 225559 w 438537"/>
              <a:gd name="connsiteY408" fmla="*/ 166846 h 619438"/>
              <a:gd name="connsiteX409" fmla="*/ 226353 w 438537"/>
              <a:gd name="connsiteY409" fmla="*/ 165826 h 619438"/>
              <a:gd name="connsiteX410" fmla="*/ 227600 w 438537"/>
              <a:gd name="connsiteY410" fmla="*/ 163672 h 619438"/>
              <a:gd name="connsiteX411" fmla="*/ 229073 w 438537"/>
              <a:gd name="connsiteY411" fmla="*/ 161292 h 619438"/>
              <a:gd name="connsiteX412" fmla="*/ 230660 w 438537"/>
              <a:gd name="connsiteY412" fmla="*/ 158685 h 619438"/>
              <a:gd name="connsiteX413" fmla="*/ 232587 w 438537"/>
              <a:gd name="connsiteY413" fmla="*/ 157892 h 619438"/>
              <a:gd name="connsiteX414" fmla="*/ 235194 w 438537"/>
              <a:gd name="connsiteY414" fmla="*/ 156985 h 619438"/>
              <a:gd name="connsiteX415" fmla="*/ 237688 w 438537"/>
              <a:gd name="connsiteY415" fmla="*/ 154718 h 619438"/>
              <a:gd name="connsiteX416" fmla="*/ 240748 w 438537"/>
              <a:gd name="connsiteY416" fmla="*/ 152791 h 619438"/>
              <a:gd name="connsiteX417" fmla="*/ 245622 w 438537"/>
              <a:gd name="connsiteY417" fmla="*/ 150751 h 619438"/>
              <a:gd name="connsiteX418" fmla="*/ 247889 w 438537"/>
              <a:gd name="connsiteY418" fmla="*/ 150184 h 619438"/>
              <a:gd name="connsiteX419" fmla="*/ 248796 w 438537"/>
              <a:gd name="connsiteY419" fmla="*/ 149844 h 619438"/>
              <a:gd name="connsiteX420" fmla="*/ 249362 w 438537"/>
              <a:gd name="connsiteY420" fmla="*/ 150184 h 619438"/>
              <a:gd name="connsiteX421" fmla="*/ 249929 w 438537"/>
              <a:gd name="connsiteY421" fmla="*/ 151318 h 619438"/>
              <a:gd name="connsiteX422" fmla="*/ 250722 w 438537"/>
              <a:gd name="connsiteY422" fmla="*/ 152338 h 619438"/>
              <a:gd name="connsiteX423" fmla="*/ 252649 w 438537"/>
              <a:gd name="connsiteY423" fmla="*/ 154038 h 619438"/>
              <a:gd name="connsiteX424" fmla="*/ 253443 w 438537"/>
              <a:gd name="connsiteY424" fmla="*/ 154491 h 619438"/>
              <a:gd name="connsiteX425" fmla="*/ 255483 w 438537"/>
              <a:gd name="connsiteY425" fmla="*/ 156985 h 619438"/>
              <a:gd name="connsiteX426" fmla="*/ 257637 w 438537"/>
              <a:gd name="connsiteY426" fmla="*/ 158685 h 619438"/>
              <a:gd name="connsiteX427" fmla="*/ 260130 w 438537"/>
              <a:gd name="connsiteY427" fmla="*/ 160725 h 619438"/>
              <a:gd name="connsiteX428" fmla="*/ 261830 w 438537"/>
              <a:gd name="connsiteY428" fmla="*/ 161745 h 619438"/>
              <a:gd name="connsiteX429" fmla="*/ 262737 w 438537"/>
              <a:gd name="connsiteY429" fmla="*/ 161972 h 619438"/>
              <a:gd name="connsiteX430" fmla="*/ 263417 w 438537"/>
              <a:gd name="connsiteY430" fmla="*/ 163786 h 619438"/>
              <a:gd name="connsiteX431" fmla="*/ 264097 w 438537"/>
              <a:gd name="connsiteY431" fmla="*/ 165146 h 619438"/>
              <a:gd name="connsiteX432" fmla="*/ 264551 w 438537"/>
              <a:gd name="connsiteY432" fmla="*/ 166393 h 619438"/>
              <a:gd name="connsiteX433" fmla="*/ 264551 w 438537"/>
              <a:gd name="connsiteY433" fmla="*/ 167640 h 619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</a:cxnLst>
            <a:rect l="l" t="t" r="r" b="b"/>
            <a:pathLst>
              <a:path w="438537" h="619438">
                <a:moveTo>
                  <a:pt x="438084" y="617398"/>
                </a:moveTo>
                <a:lnTo>
                  <a:pt x="436384" y="616038"/>
                </a:lnTo>
                <a:lnTo>
                  <a:pt x="434230" y="615698"/>
                </a:lnTo>
                <a:lnTo>
                  <a:pt x="433550" y="616378"/>
                </a:lnTo>
                <a:lnTo>
                  <a:pt x="432304" y="617965"/>
                </a:lnTo>
                <a:lnTo>
                  <a:pt x="432757" y="618985"/>
                </a:lnTo>
                <a:lnTo>
                  <a:pt x="436951" y="619438"/>
                </a:lnTo>
                <a:lnTo>
                  <a:pt x="437857" y="618872"/>
                </a:lnTo>
                <a:lnTo>
                  <a:pt x="438537" y="617738"/>
                </a:lnTo>
                <a:lnTo>
                  <a:pt x="438197" y="617285"/>
                </a:lnTo>
                <a:close/>
                <a:moveTo>
                  <a:pt x="329952" y="109493"/>
                </a:moveTo>
                <a:lnTo>
                  <a:pt x="327685" y="109493"/>
                </a:lnTo>
                <a:cubicBezTo>
                  <a:pt x="327685" y="109493"/>
                  <a:pt x="325191" y="109606"/>
                  <a:pt x="325191" y="109606"/>
                </a:cubicBezTo>
                <a:lnTo>
                  <a:pt x="322017" y="108926"/>
                </a:lnTo>
                <a:lnTo>
                  <a:pt x="320204" y="108926"/>
                </a:lnTo>
                <a:cubicBezTo>
                  <a:pt x="320204" y="108926"/>
                  <a:pt x="319524" y="108699"/>
                  <a:pt x="319524" y="108699"/>
                </a:cubicBezTo>
                <a:lnTo>
                  <a:pt x="318390" y="108359"/>
                </a:lnTo>
                <a:lnTo>
                  <a:pt x="317824" y="108359"/>
                </a:lnTo>
                <a:cubicBezTo>
                  <a:pt x="317824" y="108359"/>
                  <a:pt x="317257" y="111873"/>
                  <a:pt x="317257" y="111873"/>
                </a:cubicBezTo>
                <a:lnTo>
                  <a:pt x="316803" y="116860"/>
                </a:lnTo>
                <a:lnTo>
                  <a:pt x="317030" y="120034"/>
                </a:lnTo>
                <a:lnTo>
                  <a:pt x="312610" y="120034"/>
                </a:lnTo>
                <a:cubicBezTo>
                  <a:pt x="312610" y="120034"/>
                  <a:pt x="307056" y="119807"/>
                  <a:pt x="307056" y="119807"/>
                </a:cubicBezTo>
                <a:lnTo>
                  <a:pt x="303088" y="118447"/>
                </a:lnTo>
                <a:lnTo>
                  <a:pt x="298781" y="115500"/>
                </a:lnTo>
                <a:lnTo>
                  <a:pt x="296174" y="110853"/>
                </a:lnTo>
                <a:lnTo>
                  <a:pt x="295041" y="107906"/>
                </a:lnTo>
                <a:lnTo>
                  <a:pt x="293454" y="107906"/>
                </a:lnTo>
                <a:cubicBezTo>
                  <a:pt x="293454" y="107906"/>
                  <a:pt x="293227" y="107226"/>
                  <a:pt x="293227" y="107226"/>
                </a:cubicBezTo>
                <a:lnTo>
                  <a:pt x="293227" y="103712"/>
                </a:lnTo>
                <a:cubicBezTo>
                  <a:pt x="293227" y="103712"/>
                  <a:pt x="293227" y="99972"/>
                  <a:pt x="293227" y="99972"/>
                </a:cubicBezTo>
                <a:lnTo>
                  <a:pt x="293567" y="98952"/>
                </a:lnTo>
                <a:lnTo>
                  <a:pt x="296514" y="94418"/>
                </a:lnTo>
                <a:lnTo>
                  <a:pt x="298328" y="91584"/>
                </a:lnTo>
                <a:lnTo>
                  <a:pt x="299461" y="88864"/>
                </a:lnTo>
                <a:lnTo>
                  <a:pt x="301955" y="85690"/>
                </a:lnTo>
                <a:lnTo>
                  <a:pt x="304562" y="83650"/>
                </a:lnTo>
                <a:lnTo>
                  <a:pt x="305582" y="83310"/>
                </a:lnTo>
                <a:lnTo>
                  <a:pt x="306262" y="83310"/>
                </a:lnTo>
                <a:cubicBezTo>
                  <a:pt x="306262" y="83310"/>
                  <a:pt x="310909" y="86257"/>
                  <a:pt x="310909" y="86257"/>
                </a:cubicBezTo>
                <a:lnTo>
                  <a:pt x="315670" y="88977"/>
                </a:lnTo>
                <a:lnTo>
                  <a:pt x="316690" y="88637"/>
                </a:lnTo>
                <a:lnTo>
                  <a:pt x="317257" y="88410"/>
                </a:lnTo>
                <a:lnTo>
                  <a:pt x="316803" y="86710"/>
                </a:lnTo>
                <a:lnTo>
                  <a:pt x="316803" y="84103"/>
                </a:lnTo>
                <a:cubicBezTo>
                  <a:pt x="316803" y="84103"/>
                  <a:pt x="317937" y="80816"/>
                  <a:pt x="317937" y="80816"/>
                </a:cubicBezTo>
                <a:lnTo>
                  <a:pt x="317937" y="74469"/>
                </a:lnTo>
                <a:cubicBezTo>
                  <a:pt x="317937" y="74469"/>
                  <a:pt x="317937" y="72202"/>
                  <a:pt x="317937" y="72202"/>
                </a:cubicBezTo>
                <a:lnTo>
                  <a:pt x="317937" y="67781"/>
                </a:lnTo>
                <a:cubicBezTo>
                  <a:pt x="317937" y="67781"/>
                  <a:pt x="317937" y="62454"/>
                  <a:pt x="317937" y="62454"/>
                </a:cubicBezTo>
                <a:lnTo>
                  <a:pt x="317937" y="57693"/>
                </a:lnTo>
                <a:cubicBezTo>
                  <a:pt x="317937" y="57693"/>
                  <a:pt x="317937" y="53613"/>
                  <a:pt x="317937" y="53613"/>
                </a:cubicBezTo>
                <a:lnTo>
                  <a:pt x="317597" y="51686"/>
                </a:lnTo>
                <a:lnTo>
                  <a:pt x="317257" y="50666"/>
                </a:lnTo>
                <a:lnTo>
                  <a:pt x="316350" y="48512"/>
                </a:lnTo>
                <a:lnTo>
                  <a:pt x="315330" y="43978"/>
                </a:lnTo>
                <a:lnTo>
                  <a:pt x="314083" y="40578"/>
                </a:lnTo>
                <a:lnTo>
                  <a:pt x="312496" y="38311"/>
                </a:lnTo>
                <a:lnTo>
                  <a:pt x="312043" y="37064"/>
                </a:lnTo>
                <a:lnTo>
                  <a:pt x="311589" y="35477"/>
                </a:lnTo>
                <a:lnTo>
                  <a:pt x="310116" y="32644"/>
                </a:lnTo>
                <a:lnTo>
                  <a:pt x="308869" y="31057"/>
                </a:lnTo>
                <a:lnTo>
                  <a:pt x="308529" y="29697"/>
                </a:lnTo>
                <a:lnTo>
                  <a:pt x="308529" y="26296"/>
                </a:lnTo>
                <a:cubicBezTo>
                  <a:pt x="308529" y="26296"/>
                  <a:pt x="307282" y="20176"/>
                  <a:pt x="307282" y="20176"/>
                </a:cubicBezTo>
                <a:lnTo>
                  <a:pt x="306262" y="15755"/>
                </a:lnTo>
                <a:lnTo>
                  <a:pt x="304789" y="10995"/>
                </a:lnTo>
                <a:lnTo>
                  <a:pt x="303769" y="7821"/>
                </a:lnTo>
                <a:lnTo>
                  <a:pt x="303769" y="7254"/>
                </a:lnTo>
                <a:cubicBezTo>
                  <a:pt x="303769" y="7254"/>
                  <a:pt x="303542" y="6007"/>
                  <a:pt x="303542" y="6007"/>
                </a:cubicBezTo>
                <a:lnTo>
                  <a:pt x="301728" y="4647"/>
                </a:lnTo>
                <a:lnTo>
                  <a:pt x="299235" y="3741"/>
                </a:lnTo>
                <a:lnTo>
                  <a:pt x="296061" y="3401"/>
                </a:lnTo>
                <a:lnTo>
                  <a:pt x="291867" y="3401"/>
                </a:lnTo>
                <a:cubicBezTo>
                  <a:pt x="291867" y="3401"/>
                  <a:pt x="286767" y="4307"/>
                  <a:pt x="286767" y="4307"/>
                </a:cubicBezTo>
                <a:lnTo>
                  <a:pt x="281213" y="3401"/>
                </a:lnTo>
                <a:lnTo>
                  <a:pt x="275319" y="907"/>
                </a:lnTo>
                <a:lnTo>
                  <a:pt x="270445" y="0"/>
                </a:lnTo>
                <a:lnTo>
                  <a:pt x="264551" y="1020"/>
                </a:lnTo>
                <a:lnTo>
                  <a:pt x="264324" y="1020"/>
                </a:lnTo>
                <a:cubicBezTo>
                  <a:pt x="264324" y="1020"/>
                  <a:pt x="259563" y="1474"/>
                  <a:pt x="259563" y="1474"/>
                </a:cubicBezTo>
                <a:lnTo>
                  <a:pt x="257183" y="2947"/>
                </a:lnTo>
                <a:lnTo>
                  <a:pt x="255823" y="5667"/>
                </a:lnTo>
                <a:lnTo>
                  <a:pt x="253669" y="7594"/>
                </a:lnTo>
                <a:lnTo>
                  <a:pt x="250722" y="8841"/>
                </a:lnTo>
                <a:lnTo>
                  <a:pt x="247549" y="9748"/>
                </a:lnTo>
                <a:lnTo>
                  <a:pt x="244262" y="10201"/>
                </a:lnTo>
                <a:lnTo>
                  <a:pt x="240748" y="12468"/>
                </a:lnTo>
                <a:lnTo>
                  <a:pt x="237007" y="16662"/>
                </a:lnTo>
                <a:lnTo>
                  <a:pt x="235080" y="19269"/>
                </a:lnTo>
                <a:lnTo>
                  <a:pt x="235080" y="20289"/>
                </a:lnTo>
                <a:cubicBezTo>
                  <a:pt x="235080" y="20289"/>
                  <a:pt x="234174" y="21196"/>
                  <a:pt x="234174" y="21196"/>
                </a:cubicBezTo>
                <a:lnTo>
                  <a:pt x="232587" y="21989"/>
                </a:lnTo>
                <a:lnTo>
                  <a:pt x="231680" y="22896"/>
                </a:lnTo>
                <a:lnTo>
                  <a:pt x="231454" y="24029"/>
                </a:lnTo>
                <a:lnTo>
                  <a:pt x="230660" y="24596"/>
                </a:lnTo>
                <a:lnTo>
                  <a:pt x="229187" y="24596"/>
                </a:lnTo>
                <a:cubicBezTo>
                  <a:pt x="229187" y="24596"/>
                  <a:pt x="228166" y="25389"/>
                  <a:pt x="228166" y="25389"/>
                </a:cubicBezTo>
                <a:lnTo>
                  <a:pt x="227600" y="27090"/>
                </a:lnTo>
                <a:lnTo>
                  <a:pt x="226239" y="28110"/>
                </a:lnTo>
                <a:lnTo>
                  <a:pt x="224199" y="28450"/>
                </a:lnTo>
                <a:lnTo>
                  <a:pt x="222386" y="29357"/>
                </a:lnTo>
                <a:lnTo>
                  <a:pt x="220912" y="30830"/>
                </a:lnTo>
                <a:lnTo>
                  <a:pt x="219779" y="31624"/>
                </a:lnTo>
                <a:lnTo>
                  <a:pt x="218985" y="31624"/>
                </a:lnTo>
                <a:cubicBezTo>
                  <a:pt x="218985" y="31624"/>
                  <a:pt x="217738" y="32870"/>
                  <a:pt x="217738" y="32870"/>
                </a:cubicBezTo>
                <a:lnTo>
                  <a:pt x="215698" y="35818"/>
                </a:lnTo>
                <a:lnTo>
                  <a:pt x="215358" y="37178"/>
                </a:lnTo>
                <a:lnTo>
                  <a:pt x="212638" y="48286"/>
                </a:lnTo>
                <a:lnTo>
                  <a:pt x="211165" y="49646"/>
                </a:lnTo>
                <a:lnTo>
                  <a:pt x="208217" y="51913"/>
                </a:lnTo>
                <a:lnTo>
                  <a:pt x="205837" y="54633"/>
                </a:lnTo>
                <a:lnTo>
                  <a:pt x="204817" y="56220"/>
                </a:lnTo>
                <a:lnTo>
                  <a:pt x="203684" y="56900"/>
                </a:lnTo>
                <a:lnTo>
                  <a:pt x="198243" y="58260"/>
                </a:lnTo>
                <a:lnTo>
                  <a:pt x="196203" y="58940"/>
                </a:lnTo>
                <a:lnTo>
                  <a:pt x="193709" y="59960"/>
                </a:lnTo>
                <a:lnTo>
                  <a:pt x="193142" y="60867"/>
                </a:lnTo>
                <a:lnTo>
                  <a:pt x="192576" y="64268"/>
                </a:lnTo>
                <a:lnTo>
                  <a:pt x="190875" y="69141"/>
                </a:lnTo>
                <a:lnTo>
                  <a:pt x="189515" y="72769"/>
                </a:lnTo>
                <a:lnTo>
                  <a:pt x="188609" y="75942"/>
                </a:lnTo>
                <a:lnTo>
                  <a:pt x="187022" y="79909"/>
                </a:lnTo>
                <a:lnTo>
                  <a:pt x="185662" y="81270"/>
                </a:lnTo>
                <a:lnTo>
                  <a:pt x="184188" y="82516"/>
                </a:lnTo>
                <a:lnTo>
                  <a:pt x="182148" y="83083"/>
                </a:lnTo>
                <a:lnTo>
                  <a:pt x="179428" y="83423"/>
                </a:lnTo>
                <a:lnTo>
                  <a:pt x="176934" y="83423"/>
                </a:lnTo>
                <a:cubicBezTo>
                  <a:pt x="176934" y="83423"/>
                  <a:pt x="175007" y="83423"/>
                  <a:pt x="175007" y="83423"/>
                </a:cubicBezTo>
                <a:lnTo>
                  <a:pt x="172400" y="84783"/>
                </a:lnTo>
                <a:lnTo>
                  <a:pt x="169906" y="84783"/>
                </a:lnTo>
                <a:cubicBezTo>
                  <a:pt x="169906" y="84783"/>
                  <a:pt x="165939" y="84103"/>
                  <a:pt x="165939" y="84103"/>
                </a:cubicBezTo>
                <a:lnTo>
                  <a:pt x="162766" y="83310"/>
                </a:lnTo>
                <a:lnTo>
                  <a:pt x="161292" y="83310"/>
                </a:lnTo>
                <a:cubicBezTo>
                  <a:pt x="161292" y="83310"/>
                  <a:pt x="158458" y="80590"/>
                  <a:pt x="158458" y="80590"/>
                </a:cubicBezTo>
                <a:lnTo>
                  <a:pt x="156645" y="80590"/>
                </a:lnTo>
                <a:cubicBezTo>
                  <a:pt x="156645" y="80590"/>
                  <a:pt x="153925" y="80476"/>
                  <a:pt x="153925" y="80476"/>
                </a:cubicBezTo>
                <a:lnTo>
                  <a:pt x="152338" y="79909"/>
                </a:lnTo>
                <a:lnTo>
                  <a:pt x="150864" y="78549"/>
                </a:lnTo>
                <a:lnTo>
                  <a:pt x="147690" y="75942"/>
                </a:lnTo>
                <a:lnTo>
                  <a:pt x="144630" y="73902"/>
                </a:lnTo>
                <a:lnTo>
                  <a:pt x="141910" y="72655"/>
                </a:lnTo>
                <a:lnTo>
                  <a:pt x="139416" y="72089"/>
                </a:lnTo>
                <a:lnTo>
                  <a:pt x="137036" y="72655"/>
                </a:lnTo>
                <a:lnTo>
                  <a:pt x="135222" y="73222"/>
                </a:lnTo>
                <a:lnTo>
                  <a:pt x="134542" y="73449"/>
                </a:lnTo>
                <a:lnTo>
                  <a:pt x="133069" y="74582"/>
                </a:lnTo>
                <a:lnTo>
                  <a:pt x="131595" y="76622"/>
                </a:lnTo>
                <a:lnTo>
                  <a:pt x="130348" y="79796"/>
                </a:lnTo>
                <a:lnTo>
                  <a:pt x="129895" y="81723"/>
                </a:lnTo>
                <a:lnTo>
                  <a:pt x="128535" y="85917"/>
                </a:lnTo>
                <a:lnTo>
                  <a:pt x="126721" y="90904"/>
                </a:lnTo>
                <a:lnTo>
                  <a:pt x="125815" y="92377"/>
                </a:lnTo>
                <a:lnTo>
                  <a:pt x="124795" y="93397"/>
                </a:lnTo>
                <a:lnTo>
                  <a:pt x="123208" y="94304"/>
                </a:lnTo>
                <a:lnTo>
                  <a:pt x="117994" y="98272"/>
                </a:lnTo>
                <a:lnTo>
                  <a:pt x="115387" y="102805"/>
                </a:lnTo>
                <a:lnTo>
                  <a:pt x="113800" y="104165"/>
                </a:lnTo>
                <a:lnTo>
                  <a:pt x="111873" y="104732"/>
                </a:lnTo>
                <a:lnTo>
                  <a:pt x="110173" y="105072"/>
                </a:lnTo>
                <a:lnTo>
                  <a:pt x="109266" y="105866"/>
                </a:lnTo>
                <a:lnTo>
                  <a:pt x="108246" y="108133"/>
                </a:lnTo>
                <a:lnTo>
                  <a:pt x="107339" y="108926"/>
                </a:lnTo>
                <a:lnTo>
                  <a:pt x="106319" y="109266"/>
                </a:lnTo>
                <a:lnTo>
                  <a:pt x="103372" y="109039"/>
                </a:lnTo>
                <a:lnTo>
                  <a:pt x="102465" y="108813"/>
                </a:lnTo>
                <a:lnTo>
                  <a:pt x="94644" y="109266"/>
                </a:lnTo>
                <a:lnTo>
                  <a:pt x="92264" y="108586"/>
                </a:lnTo>
                <a:lnTo>
                  <a:pt x="90564" y="108246"/>
                </a:lnTo>
                <a:lnTo>
                  <a:pt x="87844" y="109153"/>
                </a:lnTo>
                <a:lnTo>
                  <a:pt x="86710" y="108586"/>
                </a:lnTo>
                <a:lnTo>
                  <a:pt x="85803" y="106659"/>
                </a:lnTo>
                <a:lnTo>
                  <a:pt x="85350" y="102919"/>
                </a:lnTo>
                <a:lnTo>
                  <a:pt x="85350" y="99745"/>
                </a:lnTo>
                <a:cubicBezTo>
                  <a:pt x="85350" y="99745"/>
                  <a:pt x="86937" y="97365"/>
                  <a:pt x="86937" y="97365"/>
                </a:cubicBezTo>
                <a:lnTo>
                  <a:pt x="88184" y="95551"/>
                </a:lnTo>
                <a:lnTo>
                  <a:pt x="89317" y="93171"/>
                </a:lnTo>
                <a:lnTo>
                  <a:pt x="89317" y="92151"/>
                </a:lnTo>
                <a:cubicBezTo>
                  <a:pt x="89317" y="92151"/>
                  <a:pt x="89317" y="91244"/>
                  <a:pt x="89317" y="91244"/>
                </a:cubicBezTo>
                <a:lnTo>
                  <a:pt x="89090" y="89317"/>
                </a:lnTo>
                <a:lnTo>
                  <a:pt x="89090" y="87390"/>
                </a:lnTo>
                <a:cubicBezTo>
                  <a:pt x="89090" y="87390"/>
                  <a:pt x="87277" y="83083"/>
                  <a:pt x="87277" y="83083"/>
                </a:cubicBezTo>
                <a:lnTo>
                  <a:pt x="85237" y="77416"/>
                </a:lnTo>
                <a:lnTo>
                  <a:pt x="82403" y="71068"/>
                </a:lnTo>
                <a:lnTo>
                  <a:pt x="81496" y="69368"/>
                </a:lnTo>
                <a:lnTo>
                  <a:pt x="79796" y="66648"/>
                </a:lnTo>
                <a:lnTo>
                  <a:pt x="73335" y="61434"/>
                </a:lnTo>
                <a:lnTo>
                  <a:pt x="72315" y="60754"/>
                </a:lnTo>
                <a:lnTo>
                  <a:pt x="72315" y="147237"/>
                </a:lnTo>
                <a:lnTo>
                  <a:pt x="70161" y="147237"/>
                </a:lnTo>
                <a:cubicBezTo>
                  <a:pt x="70161" y="147237"/>
                  <a:pt x="65968" y="148484"/>
                  <a:pt x="65968" y="148484"/>
                </a:cubicBezTo>
                <a:lnTo>
                  <a:pt x="63248" y="150184"/>
                </a:lnTo>
                <a:lnTo>
                  <a:pt x="62114" y="152224"/>
                </a:lnTo>
                <a:lnTo>
                  <a:pt x="60527" y="153471"/>
                </a:lnTo>
                <a:lnTo>
                  <a:pt x="58600" y="153925"/>
                </a:lnTo>
                <a:lnTo>
                  <a:pt x="57693" y="154945"/>
                </a:lnTo>
                <a:lnTo>
                  <a:pt x="57920" y="156645"/>
                </a:lnTo>
                <a:lnTo>
                  <a:pt x="57127" y="157892"/>
                </a:lnTo>
                <a:lnTo>
                  <a:pt x="55427" y="158799"/>
                </a:lnTo>
                <a:lnTo>
                  <a:pt x="52706" y="158572"/>
                </a:lnTo>
                <a:lnTo>
                  <a:pt x="48852" y="157211"/>
                </a:lnTo>
                <a:lnTo>
                  <a:pt x="43978" y="156871"/>
                </a:lnTo>
                <a:lnTo>
                  <a:pt x="38085" y="157665"/>
                </a:lnTo>
                <a:lnTo>
                  <a:pt x="33777" y="157325"/>
                </a:lnTo>
                <a:lnTo>
                  <a:pt x="31170" y="155851"/>
                </a:lnTo>
                <a:lnTo>
                  <a:pt x="28450" y="155058"/>
                </a:lnTo>
                <a:lnTo>
                  <a:pt x="25503" y="154831"/>
                </a:lnTo>
                <a:lnTo>
                  <a:pt x="23803" y="154265"/>
                </a:lnTo>
                <a:lnTo>
                  <a:pt x="20403" y="153244"/>
                </a:lnTo>
                <a:lnTo>
                  <a:pt x="19722" y="151431"/>
                </a:lnTo>
                <a:lnTo>
                  <a:pt x="19269" y="150071"/>
                </a:lnTo>
                <a:lnTo>
                  <a:pt x="18249" y="148597"/>
                </a:lnTo>
                <a:lnTo>
                  <a:pt x="18249" y="147464"/>
                </a:lnTo>
                <a:cubicBezTo>
                  <a:pt x="18249" y="147464"/>
                  <a:pt x="18929" y="146557"/>
                  <a:pt x="18929" y="146557"/>
                </a:cubicBezTo>
                <a:lnTo>
                  <a:pt x="18929" y="145084"/>
                </a:lnTo>
                <a:cubicBezTo>
                  <a:pt x="18929" y="145084"/>
                  <a:pt x="18476" y="143043"/>
                  <a:pt x="18476" y="143043"/>
                </a:cubicBezTo>
                <a:lnTo>
                  <a:pt x="17569" y="142023"/>
                </a:lnTo>
                <a:lnTo>
                  <a:pt x="16208" y="142023"/>
                </a:lnTo>
                <a:cubicBezTo>
                  <a:pt x="16208" y="142023"/>
                  <a:pt x="15415" y="141343"/>
                  <a:pt x="15415" y="141343"/>
                </a:cubicBezTo>
                <a:lnTo>
                  <a:pt x="15075" y="139756"/>
                </a:lnTo>
                <a:lnTo>
                  <a:pt x="14282" y="138509"/>
                </a:lnTo>
                <a:lnTo>
                  <a:pt x="12355" y="137263"/>
                </a:lnTo>
                <a:lnTo>
                  <a:pt x="9861" y="138169"/>
                </a:lnTo>
                <a:lnTo>
                  <a:pt x="8728" y="139529"/>
                </a:lnTo>
                <a:lnTo>
                  <a:pt x="8048" y="141683"/>
                </a:lnTo>
                <a:lnTo>
                  <a:pt x="7367" y="142817"/>
                </a:lnTo>
                <a:lnTo>
                  <a:pt x="7027" y="144630"/>
                </a:lnTo>
                <a:lnTo>
                  <a:pt x="7027" y="145877"/>
                </a:lnTo>
                <a:cubicBezTo>
                  <a:pt x="7027" y="145877"/>
                  <a:pt x="6234" y="147237"/>
                  <a:pt x="6234" y="147237"/>
                </a:cubicBezTo>
                <a:lnTo>
                  <a:pt x="5554" y="147804"/>
                </a:lnTo>
                <a:lnTo>
                  <a:pt x="4874" y="147577"/>
                </a:lnTo>
                <a:lnTo>
                  <a:pt x="3627" y="148144"/>
                </a:lnTo>
                <a:lnTo>
                  <a:pt x="794" y="150184"/>
                </a:lnTo>
                <a:lnTo>
                  <a:pt x="0" y="151204"/>
                </a:lnTo>
                <a:lnTo>
                  <a:pt x="680" y="151771"/>
                </a:lnTo>
                <a:lnTo>
                  <a:pt x="6007" y="160499"/>
                </a:lnTo>
                <a:lnTo>
                  <a:pt x="10315" y="169906"/>
                </a:lnTo>
                <a:lnTo>
                  <a:pt x="15188" y="186568"/>
                </a:lnTo>
                <a:lnTo>
                  <a:pt x="18476" y="194843"/>
                </a:lnTo>
                <a:lnTo>
                  <a:pt x="25276" y="208671"/>
                </a:lnTo>
                <a:lnTo>
                  <a:pt x="30604" y="217512"/>
                </a:lnTo>
                <a:lnTo>
                  <a:pt x="35251" y="224086"/>
                </a:lnTo>
                <a:lnTo>
                  <a:pt x="36271" y="226239"/>
                </a:lnTo>
                <a:lnTo>
                  <a:pt x="38311" y="235420"/>
                </a:lnTo>
                <a:lnTo>
                  <a:pt x="38651" y="239048"/>
                </a:lnTo>
                <a:lnTo>
                  <a:pt x="38651" y="244828"/>
                </a:lnTo>
                <a:cubicBezTo>
                  <a:pt x="38651" y="244828"/>
                  <a:pt x="37065" y="248456"/>
                  <a:pt x="37065" y="248456"/>
                </a:cubicBezTo>
                <a:lnTo>
                  <a:pt x="34457" y="250836"/>
                </a:lnTo>
                <a:lnTo>
                  <a:pt x="32644" y="251516"/>
                </a:lnTo>
                <a:lnTo>
                  <a:pt x="31170" y="249929"/>
                </a:lnTo>
                <a:lnTo>
                  <a:pt x="29697" y="250949"/>
                </a:lnTo>
                <a:lnTo>
                  <a:pt x="28790" y="252876"/>
                </a:lnTo>
                <a:lnTo>
                  <a:pt x="29357" y="256163"/>
                </a:lnTo>
                <a:lnTo>
                  <a:pt x="30944" y="258203"/>
                </a:lnTo>
                <a:lnTo>
                  <a:pt x="31624" y="260810"/>
                </a:lnTo>
                <a:lnTo>
                  <a:pt x="33324" y="262170"/>
                </a:lnTo>
                <a:lnTo>
                  <a:pt x="35024" y="265911"/>
                </a:lnTo>
                <a:lnTo>
                  <a:pt x="37178" y="267498"/>
                </a:lnTo>
                <a:lnTo>
                  <a:pt x="38198" y="269765"/>
                </a:lnTo>
                <a:lnTo>
                  <a:pt x="40691" y="274752"/>
                </a:lnTo>
                <a:lnTo>
                  <a:pt x="41145" y="276679"/>
                </a:lnTo>
                <a:lnTo>
                  <a:pt x="41371" y="278946"/>
                </a:lnTo>
                <a:lnTo>
                  <a:pt x="39105" y="280192"/>
                </a:lnTo>
                <a:lnTo>
                  <a:pt x="38651" y="283480"/>
                </a:lnTo>
                <a:lnTo>
                  <a:pt x="38991" y="286313"/>
                </a:lnTo>
                <a:lnTo>
                  <a:pt x="40238" y="288920"/>
                </a:lnTo>
                <a:lnTo>
                  <a:pt x="41258" y="290167"/>
                </a:lnTo>
                <a:lnTo>
                  <a:pt x="41258" y="285746"/>
                </a:lnTo>
                <a:cubicBezTo>
                  <a:pt x="41258" y="285746"/>
                  <a:pt x="42051" y="284273"/>
                  <a:pt x="42051" y="284273"/>
                </a:cubicBezTo>
                <a:lnTo>
                  <a:pt x="42732" y="283706"/>
                </a:lnTo>
                <a:lnTo>
                  <a:pt x="44205" y="283480"/>
                </a:lnTo>
                <a:lnTo>
                  <a:pt x="46359" y="283480"/>
                </a:lnTo>
                <a:cubicBezTo>
                  <a:pt x="46359" y="283480"/>
                  <a:pt x="47266" y="283593"/>
                  <a:pt x="47266" y="283593"/>
                </a:cubicBezTo>
                <a:lnTo>
                  <a:pt x="48399" y="284273"/>
                </a:lnTo>
                <a:lnTo>
                  <a:pt x="48739" y="286200"/>
                </a:lnTo>
                <a:lnTo>
                  <a:pt x="48739" y="287787"/>
                </a:lnTo>
                <a:cubicBezTo>
                  <a:pt x="48739" y="287787"/>
                  <a:pt x="48739" y="288807"/>
                  <a:pt x="48739" y="288807"/>
                </a:cubicBezTo>
                <a:lnTo>
                  <a:pt x="48739" y="290507"/>
                </a:lnTo>
                <a:cubicBezTo>
                  <a:pt x="48739" y="290507"/>
                  <a:pt x="50326" y="290507"/>
                  <a:pt x="50326" y="290507"/>
                </a:cubicBezTo>
                <a:lnTo>
                  <a:pt x="51346" y="290054"/>
                </a:lnTo>
                <a:lnTo>
                  <a:pt x="54293" y="290054"/>
                </a:lnTo>
                <a:cubicBezTo>
                  <a:pt x="54293" y="290054"/>
                  <a:pt x="55313" y="291867"/>
                  <a:pt x="55313" y="291867"/>
                </a:cubicBezTo>
                <a:lnTo>
                  <a:pt x="57240" y="291867"/>
                </a:lnTo>
                <a:cubicBezTo>
                  <a:pt x="57240" y="291867"/>
                  <a:pt x="57920" y="292321"/>
                  <a:pt x="57920" y="292321"/>
                </a:cubicBezTo>
                <a:lnTo>
                  <a:pt x="58940" y="293681"/>
                </a:lnTo>
                <a:lnTo>
                  <a:pt x="58940" y="295608"/>
                </a:lnTo>
                <a:cubicBezTo>
                  <a:pt x="58940" y="295608"/>
                  <a:pt x="58260" y="296741"/>
                  <a:pt x="58260" y="296741"/>
                </a:cubicBezTo>
                <a:lnTo>
                  <a:pt x="60187" y="296514"/>
                </a:lnTo>
                <a:lnTo>
                  <a:pt x="65174" y="300142"/>
                </a:lnTo>
                <a:lnTo>
                  <a:pt x="69595" y="300142"/>
                </a:lnTo>
                <a:cubicBezTo>
                  <a:pt x="69595" y="300142"/>
                  <a:pt x="71182" y="300708"/>
                  <a:pt x="71182" y="300708"/>
                </a:cubicBezTo>
                <a:lnTo>
                  <a:pt x="73109" y="300935"/>
                </a:lnTo>
                <a:lnTo>
                  <a:pt x="81610" y="294021"/>
                </a:lnTo>
                <a:lnTo>
                  <a:pt x="83536" y="292887"/>
                </a:lnTo>
                <a:lnTo>
                  <a:pt x="88524" y="292321"/>
                </a:lnTo>
                <a:lnTo>
                  <a:pt x="90677" y="290961"/>
                </a:lnTo>
                <a:lnTo>
                  <a:pt x="92831" y="290507"/>
                </a:lnTo>
                <a:lnTo>
                  <a:pt x="94304" y="290507"/>
                </a:lnTo>
                <a:cubicBezTo>
                  <a:pt x="94304" y="290507"/>
                  <a:pt x="98158" y="291527"/>
                  <a:pt x="98158" y="291527"/>
                </a:cubicBezTo>
                <a:lnTo>
                  <a:pt x="100198" y="291527"/>
                </a:lnTo>
                <a:cubicBezTo>
                  <a:pt x="100198" y="291527"/>
                  <a:pt x="104392" y="290734"/>
                  <a:pt x="104392" y="290734"/>
                </a:cubicBezTo>
                <a:lnTo>
                  <a:pt x="109266" y="290734"/>
                </a:lnTo>
                <a:cubicBezTo>
                  <a:pt x="109266" y="290734"/>
                  <a:pt x="118560" y="283253"/>
                  <a:pt x="118560" y="283253"/>
                </a:cubicBezTo>
                <a:lnTo>
                  <a:pt x="122074" y="282913"/>
                </a:lnTo>
                <a:lnTo>
                  <a:pt x="124908" y="281779"/>
                </a:lnTo>
                <a:lnTo>
                  <a:pt x="128648" y="281779"/>
                </a:lnTo>
                <a:cubicBezTo>
                  <a:pt x="128648" y="281779"/>
                  <a:pt x="132502" y="283140"/>
                  <a:pt x="132502" y="283140"/>
                </a:cubicBezTo>
                <a:lnTo>
                  <a:pt x="139529" y="283593"/>
                </a:lnTo>
                <a:lnTo>
                  <a:pt x="141230" y="283253"/>
                </a:lnTo>
                <a:lnTo>
                  <a:pt x="145990" y="281213"/>
                </a:lnTo>
                <a:lnTo>
                  <a:pt x="148257" y="281439"/>
                </a:lnTo>
                <a:lnTo>
                  <a:pt x="158232" y="283140"/>
                </a:lnTo>
                <a:lnTo>
                  <a:pt x="166619" y="285973"/>
                </a:lnTo>
                <a:lnTo>
                  <a:pt x="171380" y="285973"/>
                </a:lnTo>
                <a:cubicBezTo>
                  <a:pt x="171380" y="285973"/>
                  <a:pt x="172967" y="283140"/>
                  <a:pt x="172967" y="283140"/>
                </a:cubicBezTo>
                <a:lnTo>
                  <a:pt x="175007" y="280986"/>
                </a:lnTo>
                <a:lnTo>
                  <a:pt x="178407" y="280646"/>
                </a:lnTo>
                <a:lnTo>
                  <a:pt x="184755" y="282346"/>
                </a:lnTo>
                <a:lnTo>
                  <a:pt x="186795" y="282573"/>
                </a:lnTo>
                <a:lnTo>
                  <a:pt x="188155" y="282006"/>
                </a:lnTo>
                <a:lnTo>
                  <a:pt x="188495" y="278039"/>
                </a:lnTo>
                <a:lnTo>
                  <a:pt x="191669" y="275319"/>
                </a:lnTo>
                <a:lnTo>
                  <a:pt x="195409" y="274639"/>
                </a:lnTo>
                <a:lnTo>
                  <a:pt x="204364" y="275772"/>
                </a:lnTo>
                <a:lnTo>
                  <a:pt x="208104" y="274525"/>
                </a:lnTo>
                <a:lnTo>
                  <a:pt x="217625" y="269991"/>
                </a:lnTo>
                <a:lnTo>
                  <a:pt x="223519" y="266024"/>
                </a:lnTo>
                <a:lnTo>
                  <a:pt x="231680" y="259563"/>
                </a:lnTo>
                <a:lnTo>
                  <a:pt x="233720" y="258543"/>
                </a:lnTo>
                <a:lnTo>
                  <a:pt x="240975" y="251629"/>
                </a:lnTo>
                <a:lnTo>
                  <a:pt x="245848" y="248116"/>
                </a:lnTo>
                <a:lnTo>
                  <a:pt x="254123" y="240068"/>
                </a:lnTo>
                <a:lnTo>
                  <a:pt x="259677" y="232927"/>
                </a:lnTo>
                <a:lnTo>
                  <a:pt x="266931" y="224993"/>
                </a:lnTo>
                <a:lnTo>
                  <a:pt x="272145" y="220006"/>
                </a:lnTo>
                <a:lnTo>
                  <a:pt x="274072" y="218872"/>
                </a:lnTo>
                <a:lnTo>
                  <a:pt x="276905" y="216378"/>
                </a:lnTo>
                <a:lnTo>
                  <a:pt x="283366" y="207877"/>
                </a:lnTo>
                <a:lnTo>
                  <a:pt x="287107" y="201757"/>
                </a:lnTo>
                <a:lnTo>
                  <a:pt x="291074" y="194956"/>
                </a:lnTo>
                <a:lnTo>
                  <a:pt x="295494" y="186228"/>
                </a:lnTo>
                <a:lnTo>
                  <a:pt x="298441" y="182148"/>
                </a:lnTo>
                <a:lnTo>
                  <a:pt x="301388" y="174667"/>
                </a:lnTo>
                <a:lnTo>
                  <a:pt x="304789" y="169566"/>
                </a:lnTo>
                <a:lnTo>
                  <a:pt x="313856" y="159025"/>
                </a:lnTo>
                <a:lnTo>
                  <a:pt x="316123" y="158458"/>
                </a:lnTo>
                <a:lnTo>
                  <a:pt x="317484" y="157778"/>
                </a:lnTo>
                <a:lnTo>
                  <a:pt x="318957" y="156758"/>
                </a:lnTo>
                <a:lnTo>
                  <a:pt x="324284" y="151544"/>
                </a:lnTo>
                <a:lnTo>
                  <a:pt x="326098" y="148597"/>
                </a:lnTo>
                <a:lnTo>
                  <a:pt x="329385" y="141457"/>
                </a:lnTo>
                <a:lnTo>
                  <a:pt x="331878" y="127401"/>
                </a:lnTo>
                <a:lnTo>
                  <a:pt x="332898" y="123434"/>
                </a:lnTo>
                <a:lnTo>
                  <a:pt x="335846" y="114933"/>
                </a:lnTo>
                <a:lnTo>
                  <a:pt x="336639" y="109493"/>
                </a:lnTo>
                <a:lnTo>
                  <a:pt x="334372" y="109493"/>
                </a:lnTo>
                <a:cubicBezTo>
                  <a:pt x="334372" y="109493"/>
                  <a:pt x="330518" y="109606"/>
                  <a:pt x="330518" y="109606"/>
                </a:cubicBezTo>
                <a:close/>
                <a:moveTo>
                  <a:pt x="264437" y="167980"/>
                </a:moveTo>
                <a:lnTo>
                  <a:pt x="263644" y="170927"/>
                </a:lnTo>
                <a:lnTo>
                  <a:pt x="262510" y="173873"/>
                </a:lnTo>
                <a:lnTo>
                  <a:pt x="261604" y="175120"/>
                </a:lnTo>
                <a:lnTo>
                  <a:pt x="260470" y="175914"/>
                </a:lnTo>
                <a:lnTo>
                  <a:pt x="259337" y="177047"/>
                </a:lnTo>
                <a:lnTo>
                  <a:pt x="258883" y="179428"/>
                </a:lnTo>
                <a:lnTo>
                  <a:pt x="258430" y="182261"/>
                </a:lnTo>
                <a:lnTo>
                  <a:pt x="257070" y="183394"/>
                </a:lnTo>
                <a:lnTo>
                  <a:pt x="255936" y="184188"/>
                </a:lnTo>
                <a:lnTo>
                  <a:pt x="254463" y="185095"/>
                </a:lnTo>
                <a:lnTo>
                  <a:pt x="251062" y="186568"/>
                </a:lnTo>
                <a:lnTo>
                  <a:pt x="249249" y="187135"/>
                </a:lnTo>
                <a:lnTo>
                  <a:pt x="249022" y="187135"/>
                </a:lnTo>
                <a:cubicBezTo>
                  <a:pt x="249022" y="187135"/>
                  <a:pt x="247889" y="187135"/>
                  <a:pt x="247889" y="187135"/>
                </a:cubicBezTo>
                <a:lnTo>
                  <a:pt x="246302" y="187135"/>
                </a:lnTo>
                <a:cubicBezTo>
                  <a:pt x="246302" y="187135"/>
                  <a:pt x="245055" y="187589"/>
                  <a:pt x="245055" y="187589"/>
                </a:cubicBezTo>
                <a:lnTo>
                  <a:pt x="244148" y="187589"/>
                </a:lnTo>
                <a:cubicBezTo>
                  <a:pt x="244148" y="187589"/>
                  <a:pt x="242561" y="189402"/>
                  <a:pt x="242561" y="189402"/>
                </a:cubicBezTo>
                <a:lnTo>
                  <a:pt x="239728" y="194049"/>
                </a:lnTo>
                <a:lnTo>
                  <a:pt x="238935" y="195069"/>
                </a:lnTo>
                <a:lnTo>
                  <a:pt x="238708" y="196883"/>
                </a:lnTo>
                <a:lnTo>
                  <a:pt x="238028" y="198356"/>
                </a:lnTo>
                <a:lnTo>
                  <a:pt x="237234" y="199490"/>
                </a:lnTo>
                <a:lnTo>
                  <a:pt x="236441" y="199716"/>
                </a:lnTo>
                <a:lnTo>
                  <a:pt x="234060" y="199263"/>
                </a:lnTo>
                <a:lnTo>
                  <a:pt x="231000" y="198696"/>
                </a:lnTo>
                <a:lnTo>
                  <a:pt x="229187" y="197336"/>
                </a:lnTo>
                <a:lnTo>
                  <a:pt x="227600" y="195523"/>
                </a:lnTo>
                <a:lnTo>
                  <a:pt x="226806" y="194163"/>
                </a:lnTo>
                <a:lnTo>
                  <a:pt x="225899" y="193482"/>
                </a:lnTo>
                <a:lnTo>
                  <a:pt x="225559" y="193029"/>
                </a:lnTo>
                <a:lnTo>
                  <a:pt x="224313" y="192462"/>
                </a:lnTo>
                <a:lnTo>
                  <a:pt x="223859" y="192122"/>
                </a:lnTo>
                <a:lnTo>
                  <a:pt x="223406" y="191895"/>
                </a:lnTo>
                <a:lnTo>
                  <a:pt x="222953" y="190989"/>
                </a:lnTo>
                <a:lnTo>
                  <a:pt x="222613" y="190195"/>
                </a:lnTo>
                <a:lnTo>
                  <a:pt x="222613" y="188042"/>
                </a:lnTo>
                <a:cubicBezTo>
                  <a:pt x="222613" y="188042"/>
                  <a:pt x="221819" y="186795"/>
                  <a:pt x="221819" y="186795"/>
                </a:cubicBezTo>
                <a:lnTo>
                  <a:pt x="220346" y="184641"/>
                </a:lnTo>
                <a:lnTo>
                  <a:pt x="219439" y="182828"/>
                </a:lnTo>
                <a:lnTo>
                  <a:pt x="218192" y="180448"/>
                </a:lnTo>
                <a:lnTo>
                  <a:pt x="217398" y="178407"/>
                </a:lnTo>
                <a:lnTo>
                  <a:pt x="216605" y="176254"/>
                </a:lnTo>
                <a:lnTo>
                  <a:pt x="216605" y="175347"/>
                </a:lnTo>
                <a:cubicBezTo>
                  <a:pt x="216605" y="175347"/>
                  <a:pt x="217512" y="174667"/>
                  <a:pt x="217512" y="174667"/>
                </a:cubicBezTo>
                <a:lnTo>
                  <a:pt x="219779" y="173533"/>
                </a:lnTo>
                <a:lnTo>
                  <a:pt x="221593" y="172740"/>
                </a:lnTo>
                <a:lnTo>
                  <a:pt x="222839" y="171153"/>
                </a:lnTo>
                <a:lnTo>
                  <a:pt x="224199" y="168886"/>
                </a:lnTo>
                <a:lnTo>
                  <a:pt x="224879" y="167526"/>
                </a:lnTo>
                <a:lnTo>
                  <a:pt x="225559" y="166846"/>
                </a:lnTo>
                <a:lnTo>
                  <a:pt x="226353" y="165826"/>
                </a:lnTo>
                <a:lnTo>
                  <a:pt x="227600" y="163672"/>
                </a:lnTo>
                <a:lnTo>
                  <a:pt x="229073" y="161292"/>
                </a:lnTo>
                <a:lnTo>
                  <a:pt x="230660" y="158685"/>
                </a:lnTo>
                <a:lnTo>
                  <a:pt x="232587" y="157892"/>
                </a:lnTo>
                <a:lnTo>
                  <a:pt x="235194" y="156985"/>
                </a:lnTo>
                <a:lnTo>
                  <a:pt x="237688" y="154718"/>
                </a:lnTo>
                <a:lnTo>
                  <a:pt x="240748" y="152791"/>
                </a:lnTo>
                <a:lnTo>
                  <a:pt x="245622" y="150751"/>
                </a:lnTo>
                <a:lnTo>
                  <a:pt x="247889" y="150184"/>
                </a:lnTo>
                <a:lnTo>
                  <a:pt x="248796" y="149844"/>
                </a:lnTo>
                <a:lnTo>
                  <a:pt x="249362" y="150184"/>
                </a:lnTo>
                <a:lnTo>
                  <a:pt x="249929" y="151318"/>
                </a:lnTo>
                <a:lnTo>
                  <a:pt x="250722" y="152338"/>
                </a:lnTo>
                <a:lnTo>
                  <a:pt x="252649" y="154038"/>
                </a:lnTo>
                <a:lnTo>
                  <a:pt x="253443" y="154491"/>
                </a:lnTo>
                <a:lnTo>
                  <a:pt x="255483" y="156985"/>
                </a:lnTo>
                <a:lnTo>
                  <a:pt x="257637" y="158685"/>
                </a:lnTo>
                <a:lnTo>
                  <a:pt x="260130" y="160725"/>
                </a:lnTo>
                <a:lnTo>
                  <a:pt x="261830" y="161745"/>
                </a:lnTo>
                <a:lnTo>
                  <a:pt x="262737" y="161972"/>
                </a:lnTo>
                <a:lnTo>
                  <a:pt x="263417" y="163786"/>
                </a:lnTo>
                <a:lnTo>
                  <a:pt x="264097" y="165146"/>
                </a:lnTo>
                <a:lnTo>
                  <a:pt x="264551" y="166393"/>
                </a:lnTo>
                <a:lnTo>
                  <a:pt x="264551" y="16764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38ACA280-B8F9-0212-0611-AEE78926FF86}"/>
              </a:ext>
            </a:extLst>
          </p:cNvPr>
          <p:cNvSpPr/>
          <p:nvPr/>
        </p:nvSpPr>
        <p:spPr>
          <a:xfrm>
            <a:off x="3449390" y="4164972"/>
            <a:ext cx="2805" cy="5525"/>
          </a:xfrm>
          <a:custGeom>
            <a:avLst/>
            <a:gdLst>
              <a:gd name="connsiteX0" fmla="*/ 2380 w 3740"/>
              <a:gd name="connsiteY0" fmla="*/ 1247 h 7367"/>
              <a:gd name="connsiteX1" fmla="*/ 1927 w 3740"/>
              <a:gd name="connsiteY1" fmla="*/ 1247 h 7367"/>
              <a:gd name="connsiteX2" fmla="*/ 1020 w 3740"/>
              <a:gd name="connsiteY2" fmla="*/ 0 h 7367"/>
              <a:gd name="connsiteX3" fmla="*/ 0 w 3740"/>
              <a:gd name="connsiteY3" fmla="*/ 1020 h 7367"/>
              <a:gd name="connsiteX4" fmla="*/ 1020 w 3740"/>
              <a:gd name="connsiteY4" fmla="*/ 2947 h 7367"/>
              <a:gd name="connsiteX5" fmla="*/ 907 w 3740"/>
              <a:gd name="connsiteY5" fmla="*/ 3967 h 7367"/>
              <a:gd name="connsiteX6" fmla="*/ 567 w 3740"/>
              <a:gd name="connsiteY6" fmla="*/ 5327 h 7367"/>
              <a:gd name="connsiteX7" fmla="*/ 907 w 3740"/>
              <a:gd name="connsiteY7" fmla="*/ 6801 h 7367"/>
              <a:gd name="connsiteX8" fmla="*/ 1587 w 3740"/>
              <a:gd name="connsiteY8" fmla="*/ 7368 h 7367"/>
              <a:gd name="connsiteX9" fmla="*/ 2834 w 3740"/>
              <a:gd name="connsiteY9" fmla="*/ 7141 h 7367"/>
              <a:gd name="connsiteX10" fmla="*/ 2834 w 3740"/>
              <a:gd name="connsiteY10" fmla="*/ 5894 h 7367"/>
              <a:gd name="connsiteX11" fmla="*/ 3400 w 3740"/>
              <a:gd name="connsiteY11" fmla="*/ 4307 h 7367"/>
              <a:gd name="connsiteX12" fmla="*/ 3287 w 3740"/>
              <a:gd name="connsiteY12" fmla="*/ 3740 h 7367"/>
              <a:gd name="connsiteX13" fmla="*/ 3740 w 3740"/>
              <a:gd name="connsiteY13" fmla="*/ 2154 h 7367"/>
              <a:gd name="connsiteX14" fmla="*/ 2380 w 3740"/>
              <a:gd name="connsiteY14" fmla="*/ 1247 h 73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740" h="7367">
                <a:moveTo>
                  <a:pt x="2380" y="1247"/>
                </a:moveTo>
                <a:lnTo>
                  <a:pt x="1927" y="1247"/>
                </a:lnTo>
                <a:lnTo>
                  <a:pt x="1020" y="0"/>
                </a:lnTo>
                <a:lnTo>
                  <a:pt x="0" y="1020"/>
                </a:lnTo>
                <a:lnTo>
                  <a:pt x="1020" y="2947"/>
                </a:lnTo>
                <a:lnTo>
                  <a:pt x="907" y="3967"/>
                </a:lnTo>
                <a:lnTo>
                  <a:pt x="567" y="5327"/>
                </a:lnTo>
                <a:lnTo>
                  <a:pt x="907" y="6801"/>
                </a:lnTo>
                <a:lnTo>
                  <a:pt x="1587" y="7368"/>
                </a:lnTo>
                <a:lnTo>
                  <a:pt x="2834" y="7141"/>
                </a:lnTo>
                <a:lnTo>
                  <a:pt x="2834" y="5894"/>
                </a:lnTo>
                <a:lnTo>
                  <a:pt x="3400" y="4307"/>
                </a:lnTo>
                <a:lnTo>
                  <a:pt x="3287" y="3740"/>
                </a:lnTo>
                <a:lnTo>
                  <a:pt x="3740" y="2154"/>
                </a:lnTo>
                <a:lnTo>
                  <a:pt x="2380" y="124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5DAD8106-3549-F800-F711-B8F52AE935D8}"/>
              </a:ext>
            </a:extLst>
          </p:cNvPr>
          <p:cNvSpPr/>
          <p:nvPr/>
        </p:nvSpPr>
        <p:spPr>
          <a:xfrm>
            <a:off x="3411050" y="3640801"/>
            <a:ext cx="183621" cy="112213"/>
          </a:xfrm>
          <a:custGeom>
            <a:avLst/>
            <a:gdLst>
              <a:gd name="connsiteX0" fmla="*/ 3854 w 244828"/>
              <a:gd name="connsiteY0" fmla="*/ 117767 h 149617"/>
              <a:gd name="connsiteX1" fmla="*/ 2947 w 244828"/>
              <a:gd name="connsiteY1" fmla="*/ 119581 h 149617"/>
              <a:gd name="connsiteX2" fmla="*/ 4307 w 244828"/>
              <a:gd name="connsiteY2" fmla="*/ 118900 h 149617"/>
              <a:gd name="connsiteX3" fmla="*/ 5101 w 244828"/>
              <a:gd name="connsiteY3" fmla="*/ 117540 h 149617"/>
              <a:gd name="connsiteX4" fmla="*/ 4874 w 244828"/>
              <a:gd name="connsiteY4" fmla="*/ 117540 h 149617"/>
              <a:gd name="connsiteX5" fmla="*/ 3967 w 244828"/>
              <a:gd name="connsiteY5" fmla="*/ 117880 h 149617"/>
              <a:gd name="connsiteX6" fmla="*/ 453 w 244828"/>
              <a:gd name="connsiteY6" fmla="*/ 80816 h 149617"/>
              <a:gd name="connsiteX7" fmla="*/ 0 w 244828"/>
              <a:gd name="connsiteY7" fmla="*/ 82743 h 149617"/>
              <a:gd name="connsiteX8" fmla="*/ 227 w 244828"/>
              <a:gd name="connsiteY8" fmla="*/ 83650 h 149617"/>
              <a:gd name="connsiteX9" fmla="*/ 907 w 244828"/>
              <a:gd name="connsiteY9" fmla="*/ 83196 h 149617"/>
              <a:gd name="connsiteX10" fmla="*/ 1360 w 244828"/>
              <a:gd name="connsiteY10" fmla="*/ 82516 h 149617"/>
              <a:gd name="connsiteX11" fmla="*/ 1700 w 244828"/>
              <a:gd name="connsiteY11" fmla="*/ 81723 h 149617"/>
              <a:gd name="connsiteX12" fmla="*/ 1247 w 244828"/>
              <a:gd name="connsiteY12" fmla="*/ 80249 h 149617"/>
              <a:gd name="connsiteX13" fmla="*/ 567 w 244828"/>
              <a:gd name="connsiteY13" fmla="*/ 80816 h 149617"/>
              <a:gd name="connsiteX14" fmla="*/ 2947 w 244828"/>
              <a:gd name="connsiteY14" fmla="*/ 112100 h 149617"/>
              <a:gd name="connsiteX15" fmla="*/ 4194 w 244828"/>
              <a:gd name="connsiteY15" fmla="*/ 113233 h 149617"/>
              <a:gd name="connsiteX16" fmla="*/ 4534 w 244828"/>
              <a:gd name="connsiteY16" fmla="*/ 113233 h 149617"/>
              <a:gd name="connsiteX17" fmla="*/ 4761 w 244828"/>
              <a:gd name="connsiteY17" fmla="*/ 112893 h 149617"/>
              <a:gd name="connsiteX18" fmla="*/ 4987 w 244828"/>
              <a:gd name="connsiteY18" fmla="*/ 111986 h 149617"/>
              <a:gd name="connsiteX19" fmla="*/ 4194 w 244828"/>
              <a:gd name="connsiteY19" fmla="*/ 110739 h 149617"/>
              <a:gd name="connsiteX20" fmla="*/ 2834 w 244828"/>
              <a:gd name="connsiteY20" fmla="*/ 112100 h 149617"/>
              <a:gd name="connsiteX21" fmla="*/ 213205 w 244828"/>
              <a:gd name="connsiteY21" fmla="*/ 47039 h 149617"/>
              <a:gd name="connsiteX22" fmla="*/ 211958 w 244828"/>
              <a:gd name="connsiteY22" fmla="*/ 44092 h 149617"/>
              <a:gd name="connsiteX23" fmla="*/ 210711 w 244828"/>
              <a:gd name="connsiteY23" fmla="*/ 41145 h 149617"/>
              <a:gd name="connsiteX24" fmla="*/ 209804 w 244828"/>
              <a:gd name="connsiteY24" fmla="*/ 39104 h 149617"/>
              <a:gd name="connsiteX25" fmla="*/ 208331 w 244828"/>
              <a:gd name="connsiteY25" fmla="*/ 38424 h 149617"/>
              <a:gd name="connsiteX26" fmla="*/ 207424 w 244828"/>
              <a:gd name="connsiteY26" fmla="*/ 36271 h 149617"/>
              <a:gd name="connsiteX27" fmla="*/ 206517 w 244828"/>
              <a:gd name="connsiteY27" fmla="*/ 34004 h 149617"/>
              <a:gd name="connsiteX28" fmla="*/ 205611 w 244828"/>
              <a:gd name="connsiteY28" fmla="*/ 31737 h 149617"/>
              <a:gd name="connsiteX29" fmla="*/ 204704 w 244828"/>
              <a:gd name="connsiteY29" fmla="*/ 29470 h 149617"/>
              <a:gd name="connsiteX30" fmla="*/ 203797 w 244828"/>
              <a:gd name="connsiteY30" fmla="*/ 27203 h 149617"/>
              <a:gd name="connsiteX31" fmla="*/ 202890 w 244828"/>
              <a:gd name="connsiteY31" fmla="*/ 24936 h 149617"/>
              <a:gd name="connsiteX32" fmla="*/ 201983 w 244828"/>
              <a:gd name="connsiteY32" fmla="*/ 22669 h 149617"/>
              <a:gd name="connsiteX33" fmla="*/ 201077 w 244828"/>
              <a:gd name="connsiteY33" fmla="*/ 20402 h 149617"/>
              <a:gd name="connsiteX34" fmla="*/ 200170 w 244828"/>
              <a:gd name="connsiteY34" fmla="*/ 18135 h 149617"/>
              <a:gd name="connsiteX35" fmla="*/ 199263 w 244828"/>
              <a:gd name="connsiteY35" fmla="*/ 15868 h 149617"/>
              <a:gd name="connsiteX36" fmla="*/ 198356 w 244828"/>
              <a:gd name="connsiteY36" fmla="*/ 13602 h 149617"/>
              <a:gd name="connsiteX37" fmla="*/ 197450 w 244828"/>
              <a:gd name="connsiteY37" fmla="*/ 11335 h 149617"/>
              <a:gd name="connsiteX38" fmla="*/ 196543 w 244828"/>
              <a:gd name="connsiteY38" fmla="*/ 9068 h 149617"/>
              <a:gd name="connsiteX39" fmla="*/ 195636 w 244828"/>
              <a:gd name="connsiteY39" fmla="*/ 6801 h 149617"/>
              <a:gd name="connsiteX40" fmla="*/ 194729 w 244828"/>
              <a:gd name="connsiteY40" fmla="*/ 4534 h 149617"/>
              <a:gd name="connsiteX41" fmla="*/ 193823 w 244828"/>
              <a:gd name="connsiteY41" fmla="*/ 2267 h 149617"/>
              <a:gd name="connsiteX42" fmla="*/ 192916 w 244828"/>
              <a:gd name="connsiteY42" fmla="*/ 0 h 149617"/>
              <a:gd name="connsiteX43" fmla="*/ 188155 w 244828"/>
              <a:gd name="connsiteY43" fmla="*/ 680 h 149617"/>
              <a:gd name="connsiteX44" fmla="*/ 183508 w 244828"/>
              <a:gd name="connsiteY44" fmla="*/ 1360 h 149617"/>
              <a:gd name="connsiteX45" fmla="*/ 178294 w 244828"/>
              <a:gd name="connsiteY45" fmla="*/ 2154 h 149617"/>
              <a:gd name="connsiteX46" fmla="*/ 171947 w 244828"/>
              <a:gd name="connsiteY46" fmla="*/ 3060 h 149617"/>
              <a:gd name="connsiteX47" fmla="*/ 166959 w 244828"/>
              <a:gd name="connsiteY47" fmla="*/ 3854 h 149617"/>
              <a:gd name="connsiteX48" fmla="*/ 159705 w 244828"/>
              <a:gd name="connsiteY48" fmla="*/ 4874 h 149617"/>
              <a:gd name="connsiteX49" fmla="*/ 153245 w 244828"/>
              <a:gd name="connsiteY49" fmla="*/ 5894 h 149617"/>
              <a:gd name="connsiteX50" fmla="*/ 147124 w 244828"/>
              <a:gd name="connsiteY50" fmla="*/ 6801 h 149617"/>
              <a:gd name="connsiteX51" fmla="*/ 141003 w 244828"/>
              <a:gd name="connsiteY51" fmla="*/ 7707 h 149617"/>
              <a:gd name="connsiteX52" fmla="*/ 135789 w 244828"/>
              <a:gd name="connsiteY52" fmla="*/ 8501 h 149617"/>
              <a:gd name="connsiteX53" fmla="*/ 132729 w 244828"/>
              <a:gd name="connsiteY53" fmla="*/ 9408 h 149617"/>
              <a:gd name="connsiteX54" fmla="*/ 129102 w 244828"/>
              <a:gd name="connsiteY54" fmla="*/ 11335 h 149617"/>
              <a:gd name="connsiteX55" fmla="*/ 123548 w 244828"/>
              <a:gd name="connsiteY55" fmla="*/ 14395 h 149617"/>
              <a:gd name="connsiteX56" fmla="*/ 117880 w 244828"/>
              <a:gd name="connsiteY56" fmla="*/ 17455 h 149617"/>
              <a:gd name="connsiteX57" fmla="*/ 114933 w 244828"/>
              <a:gd name="connsiteY57" fmla="*/ 19042 h 149617"/>
              <a:gd name="connsiteX58" fmla="*/ 111873 w 244828"/>
              <a:gd name="connsiteY58" fmla="*/ 23123 h 149617"/>
              <a:gd name="connsiteX59" fmla="*/ 110286 w 244828"/>
              <a:gd name="connsiteY59" fmla="*/ 25163 h 149617"/>
              <a:gd name="connsiteX60" fmla="*/ 107453 w 244828"/>
              <a:gd name="connsiteY60" fmla="*/ 28903 h 149617"/>
              <a:gd name="connsiteX61" fmla="*/ 105299 w 244828"/>
              <a:gd name="connsiteY61" fmla="*/ 31737 h 149617"/>
              <a:gd name="connsiteX62" fmla="*/ 102805 w 244828"/>
              <a:gd name="connsiteY62" fmla="*/ 35137 h 149617"/>
              <a:gd name="connsiteX63" fmla="*/ 101672 w 244828"/>
              <a:gd name="connsiteY63" fmla="*/ 38084 h 149617"/>
              <a:gd name="connsiteX64" fmla="*/ 99972 w 244828"/>
              <a:gd name="connsiteY64" fmla="*/ 42731 h 149617"/>
              <a:gd name="connsiteX65" fmla="*/ 98498 w 244828"/>
              <a:gd name="connsiteY65" fmla="*/ 43865 h 149617"/>
              <a:gd name="connsiteX66" fmla="*/ 96118 w 244828"/>
              <a:gd name="connsiteY66" fmla="*/ 45339 h 149617"/>
              <a:gd name="connsiteX67" fmla="*/ 93964 w 244828"/>
              <a:gd name="connsiteY67" fmla="*/ 46359 h 149617"/>
              <a:gd name="connsiteX68" fmla="*/ 90564 w 244828"/>
              <a:gd name="connsiteY68" fmla="*/ 46359 h 149617"/>
              <a:gd name="connsiteX69" fmla="*/ 88637 w 244828"/>
              <a:gd name="connsiteY69" fmla="*/ 43412 h 149617"/>
              <a:gd name="connsiteX70" fmla="*/ 86597 w 244828"/>
              <a:gd name="connsiteY70" fmla="*/ 40465 h 149617"/>
              <a:gd name="connsiteX71" fmla="*/ 85577 w 244828"/>
              <a:gd name="connsiteY71" fmla="*/ 39218 h 149617"/>
              <a:gd name="connsiteX72" fmla="*/ 84670 w 244828"/>
              <a:gd name="connsiteY72" fmla="*/ 39218 h 149617"/>
              <a:gd name="connsiteX73" fmla="*/ 81270 w 244828"/>
              <a:gd name="connsiteY73" fmla="*/ 39558 h 149617"/>
              <a:gd name="connsiteX74" fmla="*/ 77076 w 244828"/>
              <a:gd name="connsiteY74" fmla="*/ 40011 h 149617"/>
              <a:gd name="connsiteX75" fmla="*/ 72202 w 244828"/>
              <a:gd name="connsiteY75" fmla="*/ 39558 h 149617"/>
              <a:gd name="connsiteX76" fmla="*/ 66534 w 244828"/>
              <a:gd name="connsiteY76" fmla="*/ 38991 h 149617"/>
              <a:gd name="connsiteX77" fmla="*/ 61207 w 244828"/>
              <a:gd name="connsiteY77" fmla="*/ 38424 h 149617"/>
              <a:gd name="connsiteX78" fmla="*/ 58600 w 244828"/>
              <a:gd name="connsiteY78" fmla="*/ 37971 h 149617"/>
              <a:gd name="connsiteX79" fmla="*/ 55087 w 244828"/>
              <a:gd name="connsiteY79" fmla="*/ 36044 h 149617"/>
              <a:gd name="connsiteX80" fmla="*/ 54180 w 244828"/>
              <a:gd name="connsiteY80" fmla="*/ 35704 h 149617"/>
              <a:gd name="connsiteX81" fmla="*/ 53273 w 244828"/>
              <a:gd name="connsiteY81" fmla="*/ 35704 h 149617"/>
              <a:gd name="connsiteX82" fmla="*/ 49192 w 244828"/>
              <a:gd name="connsiteY82" fmla="*/ 35591 h 149617"/>
              <a:gd name="connsiteX83" fmla="*/ 45112 w 244828"/>
              <a:gd name="connsiteY83" fmla="*/ 35591 h 149617"/>
              <a:gd name="connsiteX84" fmla="*/ 41031 w 244828"/>
              <a:gd name="connsiteY84" fmla="*/ 36158 h 149617"/>
              <a:gd name="connsiteX85" fmla="*/ 37065 w 244828"/>
              <a:gd name="connsiteY85" fmla="*/ 35931 h 149617"/>
              <a:gd name="connsiteX86" fmla="*/ 32984 w 244828"/>
              <a:gd name="connsiteY86" fmla="*/ 36271 h 149617"/>
              <a:gd name="connsiteX87" fmla="*/ 31510 w 244828"/>
              <a:gd name="connsiteY87" fmla="*/ 37064 h 149617"/>
              <a:gd name="connsiteX88" fmla="*/ 29924 w 244828"/>
              <a:gd name="connsiteY88" fmla="*/ 37064 h 149617"/>
              <a:gd name="connsiteX89" fmla="*/ 28904 w 244828"/>
              <a:gd name="connsiteY89" fmla="*/ 37631 h 149617"/>
              <a:gd name="connsiteX90" fmla="*/ 27997 w 244828"/>
              <a:gd name="connsiteY90" fmla="*/ 37971 h 149617"/>
              <a:gd name="connsiteX91" fmla="*/ 26977 w 244828"/>
              <a:gd name="connsiteY91" fmla="*/ 37404 h 149617"/>
              <a:gd name="connsiteX92" fmla="*/ 25730 w 244828"/>
              <a:gd name="connsiteY92" fmla="*/ 37404 h 149617"/>
              <a:gd name="connsiteX93" fmla="*/ 23916 w 244828"/>
              <a:gd name="connsiteY93" fmla="*/ 37064 h 149617"/>
              <a:gd name="connsiteX94" fmla="*/ 22669 w 244828"/>
              <a:gd name="connsiteY94" fmla="*/ 35817 h 149617"/>
              <a:gd name="connsiteX95" fmla="*/ 21536 w 244828"/>
              <a:gd name="connsiteY95" fmla="*/ 34684 h 149617"/>
              <a:gd name="connsiteX96" fmla="*/ 20403 w 244828"/>
              <a:gd name="connsiteY96" fmla="*/ 34117 h 149617"/>
              <a:gd name="connsiteX97" fmla="*/ 19042 w 244828"/>
              <a:gd name="connsiteY97" fmla="*/ 33777 h 149617"/>
              <a:gd name="connsiteX98" fmla="*/ 17909 w 244828"/>
              <a:gd name="connsiteY98" fmla="*/ 33777 h 149617"/>
              <a:gd name="connsiteX99" fmla="*/ 16435 w 244828"/>
              <a:gd name="connsiteY99" fmla="*/ 34457 h 149617"/>
              <a:gd name="connsiteX100" fmla="*/ 15528 w 244828"/>
              <a:gd name="connsiteY100" fmla="*/ 35137 h 149617"/>
              <a:gd name="connsiteX101" fmla="*/ 13262 w 244828"/>
              <a:gd name="connsiteY101" fmla="*/ 37291 h 149617"/>
              <a:gd name="connsiteX102" fmla="*/ 13262 w 244828"/>
              <a:gd name="connsiteY102" fmla="*/ 38084 h 149617"/>
              <a:gd name="connsiteX103" fmla="*/ 14168 w 244828"/>
              <a:gd name="connsiteY103" fmla="*/ 39445 h 149617"/>
              <a:gd name="connsiteX104" fmla="*/ 13828 w 244828"/>
              <a:gd name="connsiteY104" fmla="*/ 40011 h 149617"/>
              <a:gd name="connsiteX105" fmla="*/ 12468 w 244828"/>
              <a:gd name="connsiteY105" fmla="*/ 40805 h 149617"/>
              <a:gd name="connsiteX106" fmla="*/ 12015 w 244828"/>
              <a:gd name="connsiteY106" fmla="*/ 42845 h 149617"/>
              <a:gd name="connsiteX107" fmla="*/ 11788 w 244828"/>
              <a:gd name="connsiteY107" fmla="*/ 43978 h 149617"/>
              <a:gd name="connsiteX108" fmla="*/ 11562 w 244828"/>
              <a:gd name="connsiteY108" fmla="*/ 46699 h 149617"/>
              <a:gd name="connsiteX109" fmla="*/ 12128 w 244828"/>
              <a:gd name="connsiteY109" fmla="*/ 48852 h 149617"/>
              <a:gd name="connsiteX110" fmla="*/ 12922 w 244828"/>
              <a:gd name="connsiteY110" fmla="*/ 49646 h 149617"/>
              <a:gd name="connsiteX111" fmla="*/ 12922 w 244828"/>
              <a:gd name="connsiteY111" fmla="*/ 50552 h 149617"/>
              <a:gd name="connsiteX112" fmla="*/ 12468 w 244828"/>
              <a:gd name="connsiteY112" fmla="*/ 52366 h 149617"/>
              <a:gd name="connsiteX113" fmla="*/ 11222 w 244828"/>
              <a:gd name="connsiteY113" fmla="*/ 52933 h 149617"/>
              <a:gd name="connsiteX114" fmla="*/ 10315 w 244828"/>
              <a:gd name="connsiteY114" fmla="*/ 54633 h 149617"/>
              <a:gd name="connsiteX115" fmla="*/ 9748 w 244828"/>
              <a:gd name="connsiteY115" fmla="*/ 55426 h 149617"/>
              <a:gd name="connsiteX116" fmla="*/ 8728 w 244828"/>
              <a:gd name="connsiteY116" fmla="*/ 56333 h 149617"/>
              <a:gd name="connsiteX117" fmla="*/ 4874 w 244828"/>
              <a:gd name="connsiteY117" fmla="*/ 59393 h 149617"/>
              <a:gd name="connsiteX118" fmla="*/ 5667 w 244828"/>
              <a:gd name="connsiteY118" fmla="*/ 66988 h 149617"/>
              <a:gd name="connsiteX119" fmla="*/ 3174 w 244828"/>
              <a:gd name="connsiteY119" fmla="*/ 75489 h 149617"/>
              <a:gd name="connsiteX120" fmla="*/ 4874 w 244828"/>
              <a:gd name="connsiteY120" fmla="*/ 81836 h 149617"/>
              <a:gd name="connsiteX121" fmla="*/ 4874 w 244828"/>
              <a:gd name="connsiteY121" fmla="*/ 82856 h 149617"/>
              <a:gd name="connsiteX122" fmla="*/ 4647 w 244828"/>
              <a:gd name="connsiteY122" fmla="*/ 84216 h 149617"/>
              <a:gd name="connsiteX123" fmla="*/ 3627 w 244828"/>
              <a:gd name="connsiteY123" fmla="*/ 83536 h 149617"/>
              <a:gd name="connsiteX124" fmla="*/ 2834 w 244828"/>
              <a:gd name="connsiteY124" fmla="*/ 82856 h 149617"/>
              <a:gd name="connsiteX125" fmla="*/ 2040 w 244828"/>
              <a:gd name="connsiteY125" fmla="*/ 84896 h 149617"/>
              <a:gd name="connsiteX126" fmla="*/ 6121 w 244828"/>
              <a:gd name="connsiteY126" fmla="*/ 87163 h 149617"/>
              <a:gd name="connsiteX127" fmla="*/ 6914 w 244828"/>
              <a:gd name="connsiteY127" fmla="*/ 89997 h 149617"/>
              <a:gd name="connsiteX128" fmla="*/ 7708 w 244828"/>
              <a:gd name="connsiteY128" fmla="*/ 91471 h 149617"/>
              <a:gd name="connsiteX129" fmla="*/ 7708 w 244828"/>
              <a:gd name="connsiteY129" fmla="*/ 92377 h 149617"/>
              <a:gd name="connsiteX130" fmla="*/ 7254 w 244828"/>
              <a:gd name="connsiteY130" fmla="*/ 93171 h 149617"/>
              <a:gd name="connsiteX131" fmla="*/ 7481 w 244828"/>
              <a:gd name="connsiteY131" fmla="*/ 94191 h 149617"/>
              <a:gd name="connsiteX132" fmla="*/ 7934 w 244828"/>
              <a:gd name="connsiteY132" fmla="*/ 95211 h 149617"/>
              <a:gd name="connsiteX133" fmla="*/ 9408 w 244828"/>
              <a:gd name="connsiteY133" fmla="*/ 100085 h 149617"/>
              <a:gd name="connsiteX134" fmla="*/ 9408 w 244828"/>
              <a:gd name="connsiteY134" fmla="*/ 100878 h 149617"/>
              <a:gd name="connsiteX135" fmla="*/ 9068 w 244828"/>
              <a:gd name="connsiteY135" fmla="*/ 101672 h 149617"/>
              <a:gd name="connsiteX136" fmla="*/ 9861 w 244828"/>
              <a:gd name="connsiteY136" fmla="*/ 104845 h 149617"/>
              <a:gd name="connsiteX137" fmla="*/ 10882 w 244828"/>
              <a:gd name="connsiteY137" fmla="*/ 107906 h 149617"/>
              <a:gd name="connsiteX138" fmla="*/ 10882 w 244828"/>
              <a:gd name="connsiteY138" fmla="*/ 112213 h 149617"/>
              <a:gd name="connsiteX139" fmla="*/ 13715 w 244828"/>
              <a:gd name="connsiteY139" fmla="*/ 115613 h 149617"/>
              <a:gd name="connsiteX140" fmla="*/ 14735 w 244828"/>
              <a:gd name="connsiteY140" fmla="*/ 119354 h 149617"/>
              <a:gd name="connsiteX141" fmla="*/ 14735 w 244828"/>
              <a:gd name="connsiteY141" fmla="*/ 120487 h 149617"/>
              <a:gd name="connsiteX142" fmla="*/ 13715 w 244828"/>
              <a:gd name="connsiteY142" fmla="*/ 128762 h 149617"/>
              <a:gd name="connsiteX143" fmla="*/ 18702 w 244828"/>
              <a:gd name="connsiteY143" fmla="*/ 138283 h 149617"/>
              <a:gd name="connsiteX144" fmla="*/ 18929 w 244828"/>
              <a:gd name="connsiteY144" fmla="*/ 141456 h 149617"/>
              <a:gd name="connsiteX145" fmla="*/ 21989 w 244828"/>
              <a:gd name="connsiteY145" fmla="*/ 140436 h 149617"/>
              <a:gd name="connsiteX146" fmla="*/ 26070 w 244828"/>
              <a:gd name="connsiteY146" fmla="*/ 142023 h 149617"/>
              <a:gd name="connsiteX147" fmla="*/ 27997 w 244828"/>
              <a:gd name="connsiteY147" fmla="*/ 143270 h 149617"/>
              <a:gd name="connsiteX148" fmla="*/ 29584 w 244828"/>
              <a:gd name="connsiteY148" fmla="*/ 143496 h 149617"/>
              <a:gd name="connsiteX149" fmla="*/ 31737 w 244828"/>
              <a:gd name="connsiteY149" fmla="*/ 142816 h 149617"/>
              <a:gd name="connsiteX150" fmla="*/ 34797 w 244828"/>
              <a:gd name="connsiteY150" fmla="*/ 142816 h 149617"/>
              <a:gd name="connsiteX151" fmla="*/ 36838 w 244828"/>
              <a:gd name="connsiteY151" fmla="*/ 142136 h 149617"/>
              <a:gd name="connsiteX152" fmla="*/ 42165 w 244828"/>
              <a:gd name="connsiteY152" fmla="*/ 138849 h 149617"/>
              <a:gd name="connsiteX153" fmla="*/ 44999 w 244828"/>
              <a:gd name="connsiteY153" fmla="*/ 139983 h 149617"/>
              <a:gd name="connsiteX154" fmla="*/ 47719 w 244828"/>
              <a:gd name="connsiteY154" fmla="*/ 139529 h 149617"/>
              <a:gd name="connsiteX155" fmla="*/ 50779 w 244828"/>
              <a:gd name="connsiteY155" fmla="*/ 138849 h 149617"/>
              <a:gd name="connsiteX156" fmla="*/ 52253 w 244828"/>
              <a:gd name="connsiteY156" fmla="*/ 136129 h 149617"/>
              <a:gd name="connsiteX157" fmla="*/ 53386 w 244828"/>
              <a:gd name="connsiteY157" fmla="*/ 134769 h 149617"/>
              <a:gd name="connsiteX158" fmla="*/ 58033 w 244828"/>
              <a:gd name="connsiteY158" fmla="*/ 133295 h 149617"/>
              <a:gd name="connsiteX159" fmla="*/ 60867 w 244828"/>
              <a:gd name="connsiteY159" fmla="*/ 129555 h 149617"/>
              <a:gd name="connsiteX160" fmla="*/ 63361 w 244828"/>
              <a:gd name="connsiteY160" fmla="*/ 127175 h 149617"/>
              <a:gd name="connsiteX161" fmla="*/ 68688 w 244828"/>
              <a:gd name="connsiteY161" fmla="*/ 125928 h 149617"/>
              <a:gd name="connsiteX162" fmla="*/ 74469 w 244828"/>
              <a:gd name="connsiteY162" fmla="*/ 125248 h 149617"/>
              <a:gd name="connsiteX163" fmla="*/ 80590 w 244828"/>
              <a:gd name="connsiteY163" fmla="*/ 125474 h 149617"/>
              <a:gd name="connsiteX164" fmla="*/ 83876 w 244828"/>
              <a:gd name="connsiteY164" fmla="*/ 125134 h 149617"/>
              <a:gd name="connsiteX165" fmla="*/ 86483 w 244828"/>
              <a:gd name="connsiteY165" fmla="*/ 124454 h 149617"/>
              <a:gd name="connsiteX166" fmla="*/ 90337 w 244828"/>
              <a:gd name="connsiteY166" fmla="*/ 122641 h 149617"/>
              <a:gd name="connsiteX167" fmla="*/ 95778 w 244828"/>
              <a:gd name="connsiteY167" fmla="*/ 121281 h 149617"/>
              <a:gd name="connsiteX168" fmla="*/ 99178 w 244828"/>
              <a:gd name="connsiteY168" fmla="*/ 120147 h 149617"/>
              <a:gd name="connsiteX169" fmla="*/ 103825 w 244828"/>
              <a:gd name="connsiteY169" fmla="*/ 115727 h 149617"/>
              <a:gd name="connsiteX170" fmla="*/ 108359 w 244828"/>
              <a:gd name="connsiteY170" fmla="*/ 113573 h 149617"/>
              <a:gd name="connsiteX171" fmla="*/ 109606 w 244828"/>
              <a:gd name="connsiteY171" fmla="*/ 112326 h 149617"/>
              <a:gd name="connsiteX172" fmla="*/ 111080 w 244828"/>
              <a:gd name="connsiteY172" fmla="*/ 111533 h 149617"/>
              <a:gd name="connsiteX173" fmla="*/ 116974 w 244828"/>
              <a:gd name="connsiteY173" fmla="*/ 112666 h 149617"/>
              <a:gd name="connsiteX174" fmla="*/ 120487 w 244828"/>
              <a:gd name="connsiteY174" fmla="*/ 112440 h 149617"/>
              <a:gd name="connsiteX175" fmla="*/ 123434 w 244828"/>
              <a:gd name="connsiteY175" fmla="*/ 111533 h 149617"/>
              <a:gd name="connsiteX176" fmla="*/ 124908 w 244828"/>
              <a:gd name="connsiteY176" fmla="*/ 111533 h 149617"/>
              <a:gd name="connsiteX177" fmla="*/ 127175 w 244828"/>
              <a:gd name="connsiteY177" fmla="*/ 109833 h 149617"/>
              <a:gd name="connsiteX178" fmla="*/ 130235 w 244828"/>
              <a:gd name="connsiteY178" fmla="*/ 106659 h 149617"/>
              <a:gd name="connsiteX179" fmla="*/ 131822 w 244828"/>
              <a:gd name="connsiteY179" fmla="*/ 104732 h 149617"/>
              <a:gd name="connsiteX180" fmla="*/ 132729 w 244828"/>
              <a:gd name="connsiteY180" fmla="*/ 102465 h 149617"/>
              <a:gd name="connsiteX181" fmla="*/ 133862 w 244828"/>
              <a:gd name="connsiteY181" fmla="*/ 101445 h 149617"/>
              <a:gd name="connsiteX182" fmla="*/ 138963 w 244828"/>
              <a:gd name="connsiteY182" fmla="*/ 98385 h 149617"/>
              <a:gd name="connsiteX183" fmla="*/ 143043 w 244828"/>
              <a:gd name="connsiteY183" fmla="*/ 96458 h 149617"/>
              <a:gd name="connsiteX184" fmla="*/ 150411 w 244828"/>
              <a:gd name="connsiteY184" fmla="*/ 94078 h 149617"/>
              <a:gd name="connsiteX185" fmla="*/ 155738 w 244828"/>
              <a:gd name="connsiteY185" fmla="*/ 93511 h 149617"/>
              <a:gd name="connsiteX186" fmla="*/ 159252 w 244828"/>
              <a:gd name="connsiteY186" fmla="*/ 91811 h 149617"/>
              <a:gd name="connsiteX187" fmla="*/ 163106 w 244828"/>
              <a:gd name="connsiteY187" fmla="*/ 89317 h 149617"/>
              <a:gd name="connsiteX188" fmla="*/ 173080 w 244828"/>
              <a:gd name="connsiteY188" fmla="*/ 87050 h 149617"/>
              <a:gd name="connsiteX189" fmla="*/ 179314 w 244828"/>
              <a:gd name="connsiteY189" fmla="*/ 85123 h 149617"/>
              <a:gd name="connsiteX190" fmla="*/ 185095 w 244828"/>
              <a:gd name="connsiteY190" fmla="*/ 82629 h 149617"/>
              <a:gd name="connsiteX191" fmla="*/ 186682 w 244828"/>
              <a:gd name="connsiteY191" fmla="*/ 81723 h 149617"/>
              <a:gd name="connsiteX192" fmla="*/ 188042 w 244828"/>
              <a:gd name="connsiteY192" fmla="*/ 80363 h 149617"/>
              <a:gd name="connsiteX193" fmla="*/ 189742 w 244828"/>
              <a:gd name="connsiteY193" fmla="*/ 79909 h 149617"/>
              <a:gd name="connsiteX194" fmla="*/ 192462 w 244828"/>
              <a:gd name="connsiteY194" fmla="*/ 78209 h 149617"/>
              <a:gd name="connsiteX195" fmla="*/ 194956 w 244828"/>
              <a:gd name="connsiteY195" fmla="*/ 77076 h 149617"/>
              <a:gd name="connsiteX196" fmla="*/ 197676 w 244828"/>
              <a:gd name="connsiteY196" fmla="*/ 75489 h 149617"/>
              <a:gd name="connsiteX197" fmla="*/ 197676 w 244828"/>
              <a:gd name="connsiteY197" fmla="*/ 73108 h 149617"/>
              <a:gd name="connsiteX198" fmla="*/ 196770 w 244828"/>
              <a:gd name="connsiteY198" fmla="*/ 68688 h 149617"/>
              <a:gd name="connsiteX199" fmla="*/ 198016 w 244828"/>
              <a:gd name="connsiteY199" fmla="*/ 63814 h 149617"/>
              <a:gd name="connsiteX200" fmla="*/ 199830 w 244828"/>
              <a:gd name="connsiteY200" fmla="*/ 61094 h 149617"/>
              <a:gd name="connsiteX201" fmla="*/ 202323 w 244828"/>
              <a:gd name="connsiteY201" fmla="*/ 58940 h 149617"/>
              <a:gd name="connsiteX202" fmla="*/ 205044 w 244828"/>
              <a:gd name="connsiteY202" fmla="*/ 57127 h 149617"/>
              <a:gd name="connsiteX203" fmla="*/ 215358 w 244828"/>
              <a:gd name="connsiteY203" fmla="*/ 53160 h 149617"/>
              <a:gd name="connsiteX204" fmla="*/ 214112 w 244828"/>
              <a:gd name="connsiteY204" fmla="*/ 50212 h 149617"/>
              <a:gd name="connsiteX205" fmla="*/ 212865 w 244828"/>
              <a:gd name="connsiteY205" fmla="*/ 47265 h 149617"/>
              <a:gd name="connsiteX206" fmla="*/ 238254 w 244828"/>
              <a:gd name="connsiteY206" fmla="*/ 142023 h 149617"/>
              <a:gd name="connsiteX207" fmla="*/ 232700 w 244828"/>
              <a:gd name="connsiteY207" fmla="*/ 142023 h 149617"/>
              <a:gd name="connsiteX208" fmla="*/ 230774 w 244828"/>
              <a:gd name="connsiteY208" fmla="*/ 142930 h 149617"/>
              <a:gd name="connsiteX209" fmla="*/ 229527 w 244828"/>
              <a:gd name="connsiteY209" fmla="*/ 142703 h 149617"/>
              <a:gd name="connsiteX210" fmla="*/ 226920 w 244828"/>
              <a:gd name="connsiteY210" fmla="*/ 141116 h 149617"/>
              <a:gd name="connsiteX211" fmla="*/ 224766 w 244828"/>
              <a:gd name="connsiteY211" fmla="*/ 140890 h 149617"/>
              <a:gd name="connsiteX212" fmla="*/ 222613 w 244828"/>
              <a:gd name="connsiteY212" fmla="*/ 142023 h 149617"/>
              <a:gd name="connsiteX213" fmla="*/ 222046 w 244828"/>
              <a:gd name="connsiteY213" fmla="*/ 142703 h 149617"/>
              <a:gd name="connsiteX214" fmla="*/ 221706 w 244828"/>
              <a:gd name="connsiteY214" fmla="*/ 143383 h 149617"/>
              <a:gd name="connsiteX215" fmla="*/ 220232 w 244828"/>
              <a:gd name="connsiteY215" fmla="*/ 144857 h 149617"/>
              <a:gd name="connsiteX216" fmla="*/ 223973 w 244828"/>
              <a:gd name="connsiteY216" fmla="*/ 147237 h 149617"/>
              <a:gd name="connsiteX217" fmla="*/ 226013 w 244828"/>
              <a:gd name="connsiteY217" fmla="*/ 149051 h 149617"/>
              <a:gd name="connsiteX218" fmla="*/ 228506 w 244828"/>
              <a:gd name="connsiteY218" fmla="*/ 149617 h 149617"/>
              <a:gd name="connsiteX219" fmla="*/ 236894 w 244828"/>
              <a:gd name="connsiteY219" fmla="*/ 148711 h 149617"/>
              <a:gd name="connsiteX220" fmla="*/ 239841 w 244828"/>
              <a:gd name="connsiteY220" fmla="*/ 146784 h 149617"/>
              <a:gd name="connsiteX221" fmla="*/ 242788 w 244828"/>
              <a:gd name="connsiteY221" fmla="*/ 145990 h 149617"/>
              <a:gd name="connsiteX222" fmla="*/ 243582 w 244828"/>
              <a:gd name="connsiteY222" fmla="*/ 145084 h 149617"/>
              <a:gd name="connsiteX223" fmla="*/ 244828 w 244828"/>
              <a:gd name="connsiteY223" fmla="*/ 144403 h 149617"/>
              <a:gd name="connsiteX224" fmla="*/ 238254 w 244828"/>
              <a:gd name="connsiteY224" fmla="*/ 141910 h 1496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</a:cxnLst>
            <a:rect l="l" t="t" r="r" b="b"/>
            <a:pathLst>
              <a:path w="244828" h="149617">
                <a:moveTo>
                  <a:pt x="3854" y="117767"/>
                </a:moveTo>
                <a:lnTo>
                  <a:pt x="2947" y="119581"/>
                </a:lnTo>
                <a:lnTo>
                  <a:pt x="4307" y="118900"/>
                </a:lnTo>
                <a:lnTo>
                  <a:pt x="5101" y="117540"/>
                </a:lnTo>
                <a:lnTo>
                  <a:pt x="4874" y="117540"/>
                </a:lnTo>
                <a:cubicBezTo>
                  <a:pt x="4874" y="117540"/>
                  <a:pt x="3967" y="117880"/>
                  <a:pt x="3967" y="117880"/>
                </a:cubicBezTo>
                <a:close/>
                <a:moveTo>
                  <a:pt x="453" y="80816"/>
                </a:moveTo>
                <a:lnTo>
                  <a:pt x="0" y="82743"/>
                </a:lnTo>
                <a:lnTo>
                  <a:pt x="227" y="83650"/>
                </a:lnTo>
                <a:lnTo>
                  <a:pt x="907" y="83196"/>
                </a:lnTo>
                <a:lnTo>
                  <a:pt x="1360" y="82516"/>
                </a:lnTo>
                <a:lnTo>
                  <a:pt x="1700" y="81723"/>
                </a:lnTo>
                <a:lnTo>
                  <a:pt x="1247" y="80249"/>
                </a:lnTo>
                <a:lnTo>
                  <a:pt x="567" y="80816"/>
                </a:lnTo>
                <a:close/>
                <a:moveTo>
                  <a:pt x="2947" y="112100"/>
                </a:moveTo>
                <a:lnTo>
                  <a:pt x="4194" y="113233"/>
                </a:lnTo>
                <a:lnTo>
                  <a:pt x="4534" y="113233"/>
                </a:lnTo>
                <a:cubicBezTo>
                  <a:pt x="4534" y="113233"/>
                  <a:pt x="4761" y="112893"/>
                  <a:pt x="4761" y="112893"/>
                </a:cubicBezTo>
                <a:lnTo>
                  <a:pt x="4987" y="111986"/>
                </a:lnTo>
                <a:lnTo>
                  <a:pt x="4194" y="110739"/>
                </a:lnTo>
                <a:lnTo>
                  <a:pt x="2834" y="112100"/>
                </a:lnTo>
                <a:close/>
                <a:moveTo>
                  <a:pt x="213205" y="47039"/>
                </a:moveTo>
                <a:lnTo>
                  <a:pt x="211958" y="44092"/>
                </a:lnTo>
                <a:lnTo>
                  <a:pt x="210711" y="41145"/>
                </a:lnTo>
                <a:lnTo>
                  <a:pt x="209804" y="39104"/>
                </a:lnTo>
                <a:lnTo>
                  <a:pt x="208331" y="38424"/>
                </a:lnTo>
                <a:lnTo>
                  <a:pt x="207424" y="36271"/>
                </a:lnTo>
                <a:lnTo>
                  <a:pt x="206517" y="34004"/>
                </a:lnTo>
                <a:lnTo>
                  <a:pt x="205611" y="31737"/>
                </a:lnTo>
                <a:lnTo>
                  <a:pt x="204704" y="29470"/>
                </a:lnTo>
                <a:lnTo>
                  <a:pt x="203797" y="27203"/>
                </a:lnTo>
                <a:lnTo>
                  <a:pt x="202890" y="24936"/>
                </a:lnTo>
                <a:lnTo>
                  <a:pt x="201983" y="22669"/>
                </a:lnTo>
                <a:lnTo>
                  <a:pt x="201077" y="20402"/>
                </a:lnTo>
                <a:lnTo>
                  <a:pt x="200170" y="18135"/>
                </a:lnTo>
                <a:lnTo>
                  <a:pt x="199263" y="15868"/>
                </a:lnTo>
                <a:lnTo>
                  <a:pt x="198356" y="13602"/>
                </a:lnTo>
                <a:lnTo>
                  <a:pt x="197450" y="11335"/>
                </a:lnTo>
                <a:lnTo>
                  <a:pt x="196543" y="9068"/>
                </a:lnTo>
                <a:lnTo>
                  <a:pt x="195636" y="6801"/>
                </a:lnTo>
                <a:lnTo>
                  <a:pt x="194729" y="4534"/>
                </a:lnTo>
                <a:lnTo>
                  <a:pt x="193823" y="2267"/>
                </a:lnTo>
                <a:lnTo>
                  <a:pt x="192916" y="0"/>
                </a:lnTo>
                <a:lnTo>
                  <a:pt x="188155" y="680"/>
                </a:lnTo>
                <a:lnTo>
                  <a:pt x="183508" y="1360"/>
                </a:lnTo>
                <a:lnTo>
                  <a:pt x="178294" y="2154"/>
                </a:lnTo>
                <a:lnTo>
                  <a:pt x="171947" y="3060"/>
                </a:lnTo>
                <a:lnTo>
                  <a:pt x="166959" y="3854"/>
                </a:lnTo>
                <a:lnTo>
                  <a:pt x="159705" y="4874"/>
                </a:lnTo>
                <a:lnTo>
                  <a:pt x="153245" y="5894"/>
                </a:lnTo>
                <a:lnTo>
                  <a:pt x="147124" y="6801"/>
                </a:lnTo>
                <a:lnTo>
                  <a:pt x="141003" y="7707"/>
                </a:lnTo>
                <a:lnTo>
                  <a:pt x="135789" y="8501"/>
                </a:lnTo>
                <a:lnTo>
                  <a:pt x="132729" y="9408"/>
                </a:lnTo>
                <a:lnTo>
                  <a:pt x="129102" y="11335"/>
                </a:lnTo>
                <a:lnTo>
                  <a:pt x="123548" y="14395"/>
                </a:lnTo>
                <a:lnTo>
                  <a:pt x="117880" y="17455"/>
                </a:lnTo>
                <a:lnTo>
                  <a:pt x="114933" y="19042"/>
                </a:lnTo>
                <a:lnTo>
                  <a:pt x="111873" y="23123"/>
                </a:lnTo>
                <a:lnTo>
                  <a:pt x="110286" y="25163"/>
                </a:lnTo>
                <a:lnTo>
                  <a:pt x="107453" y="28903"/>
                </a:lnTo>
                <a:lnTo>
                  <a:pt x="105299" y="31737"/>
                </a:lnTo>
                <a:lnTo>
                  <a:pt x="102805" y="35137"/>
                </a:lnTo>
                <a:lnTo>
                  <a:pt x="101672" y="38084"/>
                </a:lnTo>
                <a:lnTo>
                  <a:pt x="99972" y="42731"/>
                </a:lnTo>
                <a:lnTo>
                  <a:pt x="98498" y="43865"/>
                </a:lnTo>
                <a:lnTo>
                  <a:pt x="96118" y="45339"/>
                </a:lnTo>
                <a:lnTo>
                  <a:pt x="93964" y="46359"/>
                </a:lnTo>
                <a:lnTo>
                  <a:pt x="90564" y="46359"/>
                </a:lnTo>
                <a:cubicBezTo>
                  <a:pt x="90564" y="46359"/>
                  <a:pt x="88637" y="43412"/>
                  <a:pt x="88637" y="43412"/>
                </a:cubicBezTo>
                <a:lnTo>
                  <a:pt x="86597" y="40465"/>
                </a:lnTo>
                <a:lnTo>
                  <a:pt x="85577" y="39218"/>
                </a:lnTo>
                <a:lnTo>
                  <a:pt x="84670" y="39218"/>
                </a:lnTo>
                <a:cubicBezTo>
                  <a:pt x="84670" y="39218"/>
                  <a:pt x="81270" y="39558"/>
                  <a:pt x="81270" y="39558"/>
                </a:cubicBezTo>
                <a:lnTo>
                  <a:pt x="77076" y="40011"/>
                </a:lnTo>
                <a:lnTo>
                  <a:pt x="72202" y="39558"/>
                </a:lnTo>
                <a:lnTo>
                  <a:pt x="66534" y="38991"/>
                </a:lnTo>
                <a:lnTo>
                  <a:pt x="61207" y="38424"/>
                </a:lnTo>
                <a:lnTo>
                  <a:pt x="58600" y="37971"/>
                </a:lnTo>
                <a:lnTo>
                  <a:pt x="55087" y="36044"/>
                </a:lnTo>
                <a:lnTo>
                  <a:pt x="54180" y="35704"/>
                </a:lnTo>
                <a:lnTo>
                  <a:pt x="53273" y="35704"/>
                </a:lnTo>
                <a:cubicBezTo>
                  <a:pt x="53273" y="35704"/>
                  <a:pt x="49192" y="35591"/>
                  <a:pt x="49192" y="35591"/>
                </a:cubicBezTo>
                <a:lnTo>
                  <a:pt x="45112" y="35591"/>
                </a:lnTo>
                <a:cubicBezTo>
                  <a:pt x="45112" y="35591"/>
                  <a:pt x="41031" y="36158"/>
                  <a:pt x="41031" y="36158"/>
                </a:cubicBezTo>
                <a:lnTo>
                  <a:pt x="37065" y="35931"/>
                </a:lnTo>
                <a:lnTo>
                  <a:pt x="32984" y="36271"/>
                </a:lnTo>
                <a:lnTo>
                  <a:pt x="31510" y="37064"/>
                </a:lnTo>
                <a:lnTo>
                  <a:pt x="29924" y="37064"/>
                </a:lnTo>
                <a:cubicBezTo>
                  <a:pt x="29924" y="37064"/>
                  <a:pt x="28904" y="37631"/>
                  <a:pt x="28904" y="37631"/>
                </a:cubicBezTo>
                <a:lnTo>
                  <a:pt x="27997" y="37971"/>
                </a:lnTo>
                <a:lnTo>
                  <a:pt x="26977" y="37404"/>
                </a:lnTo>
                <a:lnTo>
                  <a:pt x="25730" y="37404"/>
                </a:lnTo>
                <a:cubicBezTo>
                  <a:pt x="25730" y="37404"/>
                  <a:pt x="23916" y="37064"/>
                  <a:pt x="23916" y="37064"/>
                </a:cubicBezTo>
                <a:lnTo>
                  <a:pt x="22669" y="35817"/>
                </a:lnTo>
                <a:lnTo>
                  <a:pt x="21536" y="34684"/>
                </a:lnTo>
                <a:lnTo>
                  <a:pt x="20403" y="34117"/>
                </a:lnTo>
                <a:lnTo>
                  <a:pt x="19042" y="33777"/>
                </a:lnTo>
                <a:lnTo>
                  <a:pt x="17909" y="33777"/>
                </a:lnTo>
                <a:cubicBezTo>
                  <a:pt x="17909" y="33777"/>
                  <a:pt x="16435" y="34457"/>
                  <a:pt x="16435" y="34457"/>
                </a:cubicBezTo>
                <a:lnTo>
                  <a:pt x="15528" y="35137"/>
                </a:lnTo>
                <a:lnTo>
                  <a:pt x="13262" y="37291"/>
                </a:lnTo>
                <a:lnTo>
                  <a:pt x="13262" y="38084"/>
                </a:lnTo>
                <a:cubicBezTo>
                  <a:pt x="13262" y="38084"/>
                  <a:pt x="14168" y="39445"/>
                  <a:pt x="14168" y="39445"/>
                </a:cubicBezTo>
                <a:lnTo>
                  <a:pt x="13828" y="40011"/>
                </a:lnTo>
                <a:lnTo>
                  <a:pt x="12468" y="40805"/>
                </a:lnTo>
                <a:lnTo>
                  <a:pt x="12015" y="42845"/>
                </a:lnTo>
                <a:lnTo>
                  <a:pt x="11788" y="43978"/>
                </a:lnTo>
                <a:lnTo>
                  <a:pt x="11562" y="46699"/>
                </a:lnTo>
                <a:lnTo>
                  <a:pt x="12128" y="48852"/>
                </a:lnTo>
                <a:lnTo>
                  <a:pt x="12922" y="49646"/>
                </a:lnTo>
                <a:lnTo>
                  <a:pt x="12922" y="50552"/>
                </a:lnTo>
                <a:cubicBezTo>
                  <a:pt x="12922" y="50552"/>
                  <a:pt x="12468" y="52366"/>
                  <a:pt x="12468" y="52366"/>
                </a:cubicBezTo>
                <a:lnTo>
                  <a:pt x="11222" y="52933"/>
                </a:lnTo>
                <a:lnTo>
                  <a:pt x="10315" y="54633"/>
                </a:lnTo>
                <a:lnTo>
                  <a:pt x="9748" y="55426"/>
                </a:lnTo>
                <a:lnTo>
                  <a:pt x="8728" y="56333"/>
                </a:lnTo>
                <a:lnTo>
                  <a:pt x="4874" y="59393"/>
                </a:lnTo>
                <a:lnTo>
                  <a:pt x="5667" y="66988"/>
                </a:lnTo>
                <a:lnTo>
                  <a:pt x="3174" y="75489"/>
                </a:lnTo>
                <a:lnTo>
                  <a:pt x="4874" y="81836"/>
                </a:lnTo>
                <a:lnTo>
                  <a:pt x="4874" y="82856"/>
                </a:lnTo>
                <a:cubicBezTo>
                  <a:pt x="4874" y="82856"/>
                  <a:pt x="4647" y="84216"/>
                  <a:pt x="4647" y="84216"/>
                </a:cubicBezTo>
                <a:lnTo>
                  <a:pt x="3627" y="83536"/>
                </a:lnTo>
                <a:lnTo>
                  <a:pt x="2834" y="82856"/>
                </a:lnTo>
                <a:lnTo>
                  <a:pt x="2040" y="84896"/>
                </a:lnTo>
                <a:lnTo>
                  <a:pt x="6121" y="87163"/>
                </a:lnTo>
                <a:lnTo>
                  <a:pt x="6914" y="89997"/>
                </a:lnTo>
                <a:lnTo>
                  <a:pt x="7708" y="91471"/>
                </a:lnTo>
                <a:lnTo>
                  <a:pt x="7708" y="92377"/>
                </a:lnTo>
                <a:cubicBezTo>
                  <a:pt x="7708" y="92377"/>
                  <a:pt x="7254" y="93171"/>
                  <a:pt x="7254" y="93171"/>
                </a:cubicBezTo>
                <a:lnTo>
                  <a:pt x="7481" y="94191"/>
                </a:lnTo>
                <a:lnTo>
                  <a:pt x="7934" y="95211"/>
                </a:lnTo>
                <a:lnTo>
                  <a:pt x="9408" y="100085"/>
                </a:lnTo>
                <a:lnTo>
                  <a:pt x="9408" y="100878"/>
                </a:lnTo>
                <a:cubicBezTo>
                  <a:pt x="9408" y="100878"/>
                  <a:pt x="9068" y="101672"/>
                  <a:pt x="9068" y="101672"/>
                </a:cubicBezTo>
                <a:lnTo>
                  <a:pt x="9861" y="104845"/>
                </a:lnTo>
                <a:lnTo>
                  <a:pt x="10882" y="107906"/>
                </a:lnTo>
                <a:lnTo>
                  <a:pt x="10882" y="112213"/>
                </a:lnTo>
                <a:cubicBezTo>
                  <a:pt x="10882" y="112213"/>
                  <a:pt x="13715" y="115613"/>
                  <a:pt x="13715" y="115613"/>
                </a:cubicBezTo>
                <a:lnTo>
                  <a:pt x="14735" y="119354"/>
                </a:lnTo>
                <a:lnTo>
                  <a:pt x="14735" y="120487"/>
                </a:lnTo>
                <a:cubicBezTo>
                  <a:pt x="14735" y="120487"/>
                  <a:pt x="13715" y="128762"/>
                  <a:pt x="13715" y="128762"/>
                </a:cubicBezTo>
                <a:lnTo>
                  <a:pt x="18702" y="138283"/>
                </a:lnTo>
                <a:lnTo>
                  <a:pt x="18929" y="141456"/>
                </a:lnTo>
                <a:lnTo>
                  <a:pt x="21989" y="140436"/>
                </a:lnTo>
                <a:lnTo>
                  <a:pt x="26070" y="142023"/>
                </a:lnTo>
                <a:lnTo>
                  <a:pt x="27997" y="143270"/>
                </a:lnTo>
                <a:lnTo>
                  <a:pt x="29584" y="143496"/>
                </a:lnTo>
                <a:lnTo>
                  <a:pt x="31737" y="142816"/>
                </a:lnTo>
                <a:lnTo>
                  <a:pt x="34797" y="142816"/>
                </a:lnTo>
                <a:cubicBezTo>
                  <a:pt x="34797" y="142816"/>
                  <a:pt x="36838" y="142136"/>
                  <a:pt x="36838" y="142136"/>
                </a:cubicBezTo>
                <a:lnTo>
                  <a:pt x="42165" y="138849"/>
                </a:lnTo>
                <a:lnTo>
                  <a:pt x="44999" y="139983"/>
                </a:lnTo>
                <a:lnTo>
                  <a:pt x="47719" y="139529"/>
                </a:lnTo>
                <a:lnTo>
                  <a:pt x="50779" y="138849"/>
                </a:lnTo>
                <a:lnTo>
                  <a:pt x="52253" y="136129"/>
                </a:lnTo>
                <a:lnTo>
                  <a:pt x="53386" y="134769"/>
                </a:lnTo>
                <a:lnTo>
                  <a:pt x="58033" y="133295"/>
                </a:lnTo>
                <a:lnTo>
                  <a:pt x="60867" y="129555"/>
                </a:lnTo>
                <a:lnTo>
                  <a:pt x="63361" y="127175"/>
                </a:lnTo>
                <a:lnTo>
                  <a:pt x="68688" y="125928"/>
                </a:lnTo>
                <a:lnTo>
                  <a:pt x="74469" y="125248"/>
                </a:lnTo>
                <a:lnTo>
                  <a:pt x="80590" y="125474"/>
                </a:lnTo>
                <a:lnTo>
                  <a:pt x="83876" y="125134"/>
                </a:lnTo>
                <a:lnTo>
                  <a:pt x="86483" y="124454"/>
                </a:lnTo>
                <a:lnTo>
                  <a:pt x="90337" y="122641"/>
                </a:lnTo>
                <a:lnTo>
                  <a:pt x="95778" y="121281"/>
                </a:lnTo>
                <a:lnTo>
                  <a:pt x="99178" y="120147"/>
                </a:lnTo>
                <a:lnTo>
                  <a:pt x="103825" y="115727"/>
                </a:lnTo>
                <a:lnTo>
                  <a:pt x="108359" y="113573"/>
                </a:lnTo>
                <a:lnTo>
                  <a:pt x="109606" y="112326"/>
                </a:lnTo>
                <a:lnTo>
                  <a:pt x="111080" y="111533"/>
                </a:lnTo>
                <a:lnTo>
                  <a:pt x="116974" y="112666"/>
                </a:lnTo>
                <a:lnTo>
                  <a:pt x="120487" y="112440"/>
                </a:lnTo>
                <a:lnTo>
                  <a:pt x="123434" y="111533"/>
                </a:lnTo>
                <a:lnTo>
                  <a:pt x="124908" y="111533"/>
                </a:lnTo>
                <a:cubicBezTo>
                  <a:pt x="124908" y="111533"/>
                  <a:pt x="127175" y="109833"/>
                  <a:pt x="127175" y="109833"/>
                </a:cubicBezTo>
                <a:lnTo>
                  <a:pt x="130235" y="106659"/>
                </a:lnTo>
                <a:lnTo>
                  <a:pt x="131822" y="104732"/>
                </a:lnTo>
                <a:lnTo>
                  <a:pt x="132729" y="102465"/>
                </a:lnTo>
                <a:lnTo>
                  <a:pt x="133862" y="101445"/>
                </a:lnTo>
                <a:lnTo>
                  <a:pt x="138963" y="98385"/>
                </a:lnTo>
                <a:lnTo>
                  <a:pt x="143043" y="96458"/>
                </a:lnTo>
                <a:lnTo>
                  <a:pt x="150411" y="94078"/>
                </a:lnTo>
                <a:lnTo>
                  <a:pt x="155738" y="93511"/>
                </a:lnTo>
                <a:lnTo>
                  <a:pt x="159252" y="91811"/>
                </a:lnTo>
                <a:lnTo>
                  <a:pt x="163106" y="89317"/>
                </a:lnTo>
                <a:lnTo>
                  <a:pt x="173080" y="87050"/>
                </a:lnTo>
                <a:lnTo>
                  <a:pt x="179314" y="85123"/>
                </a:lnTo>
                <a:lnTo>
                  <a:pt x="185095" y="82629"/>
                </a:lnTo>
                <a:lnTo>
                  <a:pt x="186682" y="81723"/>
                </a:lnTo>
                <a:lnTo>
                  <a:pt x="188042" y="80363"/>
                </a:lnTo>
                <a:lnTo>
                  <a:pt x="189742" y="79909"/>
                </a:lnTo>
                <a:lnTo>
                  <a:pt x="192462" y="78209"/>
                </a:lnTo>
                <a:lnTo>
                  <a:pt x="194956" y="77076"/>
                </a:lnTo>
                <a:lnTo>
                  <a:pt x="197676" y="75489"/>
                </a:lnTo>
                <a:lnTo>
                  <a:pt x="197676" y="73108"/>
                </a:lnTo>
                <a:cubicBezTo>
                  <a:pt x="197676" y="73108"/>
                  <a:pt x="196770" y="68688"/>
                  <a:pt x="196770" y="68688"/>
                </a:cubicBezTo>
                <a:lnTo>
                  <a:pt x="198016" y="63814"/>
                </a:lnTo>
                <a:lnTo>
                  <a:pt x="199830" y="61094"/>
                </a:lnTo>
                <a:lnTo>
                  <a:pt x="202323" y="58940"/>
                </a:lnTo>
                <a:lnTo>
                  <a:pt x="205044" y="57127"/>
                </a:lnTo>
                <a:lnTo>
                  <a:pt x="215358" y="53160"/>
                </a:lnTo>
                <a:lnTo>
                  <a:pt x="214112" y="50212"/>
                </a:lnTo>
                <a:lnTo>
                  <a:pt x="212865" y="47265"/>
                </a:lnTo>
                <a:close/>
                <a:moveTo>
                  <a:pt x="238254" y="142023"/>
                </a:moveTo>
                <a:lnTo>
                  <a:pt x="232700" y="142023"/>
                </a:lnTo>
                <a:cubicBezTo>
                  <a:pt x="232700" y="142023"/>
                  <a:pt x="230774" y="142930"/>
                  <a:pt x="230774" y="142930"/>
                </a:cubicBezTo>
                <a:lnTo>
                  <a:pt x="229527" y="142703"/>
                </a:lnTo>
                <a:lnTo>
                  <a:pt x="226920" y="141116"/>
                </a:lnTo>
                <a:lnTo>
                  <a:pt x="224766" y="140890"/>
                </a:lnTo>
                <a:lnTo>
                  <a:pt x="222613" y="142023"/>
                </a:lnTo>
                <a:lnTo>
                  <a:pt x="222046" y="142703"/>
                </a:lnTo>
                <a:lnTo>
                  <a:pt x="221706" y="143383"/>
                </a:lnTo>
                <a:lnTo>
                  <a:pt x="220232" y="144857"/>
                </a:lnTo>
                <a:lnTo>
                  <a:pt x="223973" y="147237"/>
                </a:lnTo>
                <a:lnTo>
                  <a:pt x="226013" y="149051"/>
                </a:lnTo>
                <a:lnTo>
                  <a:pt x="228506" y="149617"/>
                </a:lnTo>
                <a:lnTo>
                  <a:pt x="236894" y="148711"/>
                </a:lnTo>
                <a:lnTo>
                  <a:pt x="239841" y="146784"/>
                </a:lnTo>
                <a:lnTo>
                  <a:pt x="242788" y="145990"/>
                </a:lnTo>
                <a:lnTo>
                  <a:pt x="243582" y="145084"/>
                </a:lnTo>
                <a:lnTo>
                  <a:pt x="244828" y="144403"/>
                </a:lnTo>
                <a:lnTo>
                  <a:pt x="238254" y="14191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F410CE46-BA16-57F8-9F8F-F719209B083E}"/>
              </a:ext>
            </a:extLst>
          </p:cNvPr>
          <p:cNvSpPr/>
          <p:nvPr/>
        </p:nvSpPr>
        <p:spPr>
          <a:xfrm>
            <a:off x="5631848" y="4178403"/>
            <a:ext cx="20232" cy="9861"/>
          </a:xfrm>
          <a:custGeom>
            <a:avLst/>
            <a:gdLst>
              <a:gd name="connsiteX0" fmla="*/ 9181 w 26976"/>
              <a:gd name="connsiteY0" fmla="*/ 113 h 13148"/>
              <a:gd name="connsiteX1" fmla="*/ 5554 w 26976"/>
              <a:gd name="connsiteY1" fmla="*/ 453 h 13148"/>
              <a:gd name="connsiteX2" fmla="*/ 2267 w 26976"/>
              <a:gd name="connsiteY2" fmla="*/ 1360 h 13148"/>
              <a:gd name="connsiteX3" fmla="*/ 0 w 26976"/>
              <a:gd name="connsiteY3" fmla="*/ 1360 h 13148"/>
              <a:gd name="connsiteX4" fmla="*/ 680 w 26976"/>
              <a:gd name="connsiteY4" fmla="*/ 2607 h 13148"/>
              <a:gd name="connsiteX5" fmla="*/ 2380 w 26976"/>
              <a:gd name="connsiteY5" fmla="*/ 4080 h 13148"/>
              <a:gd name="connsiteX6" fmla="*/ 4874 w 26976"/>
              <a:gd name="connsiteY6" fmla="*/ 7368 h 13148"/>
              <a:gd name="connsiteX7" fmla="*/ 5894 w 26976"/>
              <a:gd name="connsiteY7" fmla="*/ 7594 h 13148"/>
              <a:gd name="connsiteX8" fmla="*/ 9068 w 26976"/>
              <a:gd name="connsiteY8" fmla="*/ 7028 h 13148"/>
              <a:gd name="connsiteX9" fmla="*/ 11221 w 26976"/>
              <a:gd name="connsiteY9" fmla="*/ 7708 h 13148"/>
              <a:gd name="connsiteX10" fmla="*/ 12242 w 26976"/>
              <a:gd name="connsiteY10" fmla="*/ 4987 h 13148"/>
              <a:gd name="connsiteX11" fmla="*/ 11335 w 26976"/>
              <a:gd name="connsiteY11" fmla="*/ 2154 h 13148"/>
              <a:gd name="connsiteX12" fmla="*/ 9068 w 26976"/>
              <a:gd name="connsiteY12" fmla="*/ 0 h 13148"/>
              <a:gd name="connsiteX13" fmla="*/ 26977 w 26976"/>
              <a:gd name="connsiteY13" fmla="*/ 11561 h 13148"/>
              <a:gd name="connsiteX14" fmla="*/ 26070 w 26976"/>
              <a:gd name="connsiteY14" fmla="*/ 10995 h 13148"/>
              <a:gd name="connsiteX15" fmla="*/ 24823 w 26976"/>
              <a:gd name="connsiteY15" fmla="*/ 10995 h 13148"/>
              <a:gd name="connsiteX16" fmla="*/ 24029 w 26976"/>
              <a:gd name="connsiteY16" fmla="*/ 9408 h 13148"/>
              <a:gd name="connsiteX17" fmla="*/ 18815 w 26976"/>
              <a:gd name="connsiteY17" fmla="*/ 7821 h 13148"/>
              <a:gd name="connsiteX18" fmla="*/ 16208 w 26976"/>
              <a:gd name="connsiteY18" fmla="*/ 8161 h 13148"/>
              <a:gd name="connsiteX19" fmla="*/ 14962 w 26976"/>
              <a:gd name="connsiteY19" fmla="*/ 8841 h 13148"/>
              <a:gd name="connsiteX20" fmla="*/ 15301 w 26976"/>
              <a:gd name="connsiteY20" fmla="*/ 9975 h 13148"/>
              <a:gd name="connsiteX21" fmla="*/ 17682 w 26976"/>
              <a:gd name="connsiteY21" fmla="*/ 12128 h 13148"/>
              <a:gd name="connsiteX22" fmla="*/ 18702 w 26976"/>
              <a:gd name="connsiteY22" fmla="*/ 12128 h 13148"/>
              <a:gd name="connsiteX23" fmla="*/ 21423 w 26976"/>
              <a:gd name="connsiteY23" fmla="*/ 13148 h 13148"/>
              <a:gd name="connsiteX24" fmla="*/ 26977 w 26976"/>
              <a:gd name="connsiteY24" fmla="*/ 13148 h 13148"/>
              <a:gd name="connsiteX25" fmla="*/ 26977 w 26976"/>
              <a:gd name="connsiteY25" fmla="*/ 12581 h 13148"/>
              <a:gd name="connsiteX26" fmla="*/ 26750 w 26976"/>
              <a:gd name="connsiteY26" fmla="*/ 11561 h 13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6976" h="13148">
                <a:moveTo>
                  <a:pt x="9181" y="113"/>
                </a:moveTo>
                <a:lnTo>
                  <a:pt x="5554" y="453"/>
                </a:lnTo>
                <a:lnTo>
                  <a:pt x="2267" y="1360"/>
                </a:lnTo>
                <a:lnTo>
                  <a:pt x="0" y="1360"/>
                </a:lnTo>
                <a:cubicBezTo>
                  <a:pt x="0" y="1360"/>
                  <a:pt x="680" y="2607"/>
                  <a:pt x="680" y="2607"/>
                </a:cubicBezTo>
                <a:lnTo>
                  <a:pt x="2380" y="4080"/>
                </a:lnTo>
                <a:lnTo>
                  <a:pt x="4874" y="7368"/>
                </a:lnTo>
                <a:lnTo>
                  <a:pt x="5894" y="7594"/>
                </a:lnTo>
                <a:lnTo>
                  <a:pt x="9068" y="7028"/>
                </a:lnTo>
                <a:lnTo>
                  <a:pt x="11221" y="7708"/>
                </a:lnTo>
                <a:lnTo>
                  <a:pt x="12242" y="4987"/>
                </a:lnTo>
                <a:lnTo>
                  <a:pt x="11335" y="2154"/>
                </a:lnTo>
                <a:lnTo>
                  <a:pt x="9068" y="0"/>
                </a:lnTo>
                <a:close/>
                <a:moveTo>
                  <a:pt x="26977" y="11561"/>
                </a:moveTo>
                <a:lnTo>
                  <a:pt x="26070" y="10995"/>
                </a:lnTo>
                <a:lnTo>
                  <a:pt x="24823" y="10995"/>
                </a:lnTo>
                <a:cubicBezTo>
                  <a:pt x="24823" y="10995"/>
                  <a:pt x="24029" y="9408"/>
                  <a:pt x="24029" y="9408"/>
                </a:cubicBezTo>
                <a:lnTo>
                  <a:pt x="18815" y="7821"/>
                </a:lnTo>
                <a:lnTo>
                  <a:pt x="16208" y="8161"/>
                </a:lnTo>
                <a:lnTo>
                  <a:pt x="14962" y="8841"/>
                </a:lnTo>
                <a:lnTo>
                  <a:pt x="15301" y="9975"/>
                </a:lnTo>
                <a:lnTo>
                  <a:pt x="17682" y="12128"/>
                </a:lnTo>
                <a:lnTo>
                  <a:pt x="18702" y="12128"/>
                </a:lnTo>
                <a:cubicBezTo>
                  <a:pt x="18702" y="12128"/>
                  <a:pt x="21423" y="13148"/>
                  <a:pt x="21423" y="13148"/>
                </a:cubicBezTo>
                <a:lnTo>
                  <a:pt x="26977" y="13148"/>
                </a:lnTo>
                <a:cubicBezTo>
                  <a:pt x="26977" y="13148"/>
                  <a:pt x="26977" y="12581"/>
                  <a:pt x="26977" y="12581"/>
                </a:cubicBezTo>
                <a:lnTo>
                  <a:pt x="26750" y="11561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F0662510-93F1-D2B4-3E6A-EBBCBA58C4DA}"/>
              </a:ext>
            </a:extLst>
          </p:cNvPr>
          <p:cNvSpPr/>
          <p:nvPr/>
        </p:nvSpPr>
        <p:spPr>
          <a:xfrm>
            <a:off x="5548793" y="4174408"/>
            <a:ext cx="31709" cy="18532"/>
          </a:xfrm>
          <a:custGeom>
            <a:avLst/>
            <a:gdLst>
              <a:gd name="connsiteX0" fmla="*/ 1020 w 42278"/>
              <a:gd name="connsiteY0" fmla="*/ 22783 h 24709"/>
              <a:gd name="connsiteX1" fmla="*/ 340 w 42278"/>
              <a:gd name="connsiteY1" fmla="*/ 22556 h 24709"/>
              <a:gd name="connsiteX2" fmla="*/ 0 w 42278"/>
              <a:gd name="connsiteY2" fmla="*/ 23123 h 24709"/>
              <a:gd name="connsiteX3" fmla="*/ 680 w 42278"/>
              <a:gd name="connsiteY3" fmla="*/ 24370 h 24709"/>
              <a:gd name="connsiteX4" fmla="*/ 1814 w 42278"/>
              <a:gd name="connsiteY4" fmla="*/ 24710 h 24709"/>
              <a:gd name="connsiteX5" fmla="*/ 2947 w 42278"/>
              <a:gd name="connsiteY5" fmla="*/ 24710 h 24709"/>
              <a:gd name="connsiteX6" fmla="*/ 2947 w 42278"/>
              <a:gd name="connsiteY6" fmla="*/ 24256 h 24709"/>
              <a:gd name="connsiteX7" fmla="*/ 1700 w 42278"/>
              <a:gd name="connsiteY7" fmla="*/ 23803 h 24709"/>
              <a:gd name="connsiteX8" fmla="*/ 907 w 42278"/>
              <a:gd name="connsiteY8" fmla="*/ 22896 h 24709"/>
              <a:gd name="connsiteX9" fmla="*/ 41825 w 42278"/>
              <a:gd name="connsiteY9" fmla="*/ 0 h 24709"/>
              <a:gd name="connsiteX10" fmla="*/ 41372 w 42278"/>
              <a:gd name="connsiteY10" fmla="*/ 453 h 24709"/>
              <a:gd name="connsiteX11" fmla="*/ 40918 w 42278"/>
              <a:gd name="connsiteY11" fmla="*/ 1814 h 24709"/>
              <a:gd name="connsiteX12" fmla="*/ 41258 w 42278"/>
              <a:gd name="connsiteY12" fmla="*/ 2720 h 24709"/>
              <a:gd name="connsiteX13" fmla="*/ 41598 w 42278"/>
              <a:gd name="connsiteY13" fmla="*/ 2494 h 24709"/>
              <a:gd name="connsiteX14" fmla="*/ 42278 w 42278"/>
              <a:gd name="connsiteY14" fmla="*/ 1020 h 24709"/>
              <a:gd name="connsiteX15" fmla="*/ 41825 w 42278"/>
              <a:gd name="connsiteY15" fmla="*/ 0 h 24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2278" h="24709">
                <a:moveTo>
                  <a:pt x="1020" y="22783"/>
                </a:moveTo>
                <a:lnTo>
                  <a:pt x="340" y="22556"/>
                </a:lnTo>
                <a:lnTo>
                  <a:pt x="0" y="23123"/>
                </a:lnTo>
                <a:lnTo>
                  <a:pt x="680" y="24370"/>
                </a:lnTo>
                <a:lnTo>
                  <a:pt x="1814" y="24710"/>
                </a:lnTo>
                <a:lnTo>
                  <a:pt x="2947" y="24710"/>
                </a:lnTo>
                <a:cubicBezTo>
                  <a:pt x="2947" y="24710"/>
                  <a:pt x="2947" y="24256"/>
                  <a:pt x="2947" y="24256"/>
                </a:cubicBezTo>
                <a:lnTo>
                  <a:pt x="1700" y="23803"/>
                </a:lnTo>
                <a:lnTo>
                  <a:pt x="907" y="22896"/>
                </a:lnTo>
                <a:close/>
                <a:moveTo>
                  <a:pt x="41825" y="0"/>
                </a:moveTo>
                <a:lnTo>
                  <a:pt x="41372" y="453"/>
                </a:lnTo>
                <a:lnTo>
                  <a:pt x="40918" y="1814"/>
                </a:lnTo>
                <a:lnTo>
                  <a:pt x="41258" y="2720"/>
                </a:lnTo>
                <a:lnTo>
                  <a:pt x="41598" y="2494"/>
                </a:lnTo>
                <a:lnTo>
                  <a:pt x="42278" y="1020"/>
                </a:lnTo>
                <a:lnTo>
                  <a:pt x="41825" y="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F62FA10B-B98C-B19A-63E1-40D50518F0E0}"/>
              </a:ext>
            </a:extLst>
          </p:cNvPr>
          <p:cNvSpPr/>
          <p:nvPr/>
        </p:nvSpPr>
        <p:spPr>
          <a:xfrm>
            <a:off x="5314166" y="4182739"/>
            <a:ext cx="51941" cy="110258"/>
          </a:xfrm>
          <a:custGeom>
            <a:avLst/>
            <a:gdLst>
              <a:gd name="connsiteX0" fmla="*/ 13941 w 69254"/>
              <a:gd name="connsiteY0" fmla="*/ 38538 h 147010"/>
              <a:gd name="connsiteX1" fmla="*/ 13602 w 69254"/>
              <a:gd name="connsiteY1" fmla="*/ 37291 h 147010"/>
              <a:gd name="connsiteX2" fmla="*/ 12581 w 69254"/>
              <a:gd name="connsiteY2" fmla="*/ 31624 h 147010"/>
              <a:gd name="connsiteX3" fmla="*/ 12015 w 69254"/>
              <a:gd name="connsiteY3" fmla="*/ 31397 h 147010"/>
              <a:gd name="connsiteX4" fmla="*/ 11221 w 69254"/>
              <a:gd name="connsiteY4" fmla="*/ 30150 h 147010"/>
              <a:gd name="connsiteX5" fmla="*/ 10881 w 69254"/>
              <a:gd name="connsiteY5" fmla="*/ 27997 h 147010"/>
              <a:gd name="connsiteX6" fmla="*/ 11335 w 69254"/>
              <a:gd name="connsiteY6" fmla="*/ 27090 h 147010"/>
              <a:gd name="connsiteX7" fmla="*/ 10314 w 69254"/>
              <a:gd name="connsiteY7" fmla="*/ 26750 h 147010"/>
              <a:gd name="connsiteX8" fmla="*/ 9521 w 69254"/>
              <a:gd name="connsiteY8" fmla="*/ 27090 h 147010"/>
              <a:gd name="connsiteX9" fmla="*/ 9068 w 69254"/>
              <a:gd name="connsiteY9" fmla="*/ 29810 h 147010"/>
              <a:gd name="connsiteX10" fmla="*/ 8161 w 69254"/>
              <a:gd name="connsiteY10" fmla="*/ 31510 h 147010"/>
              <a:gd name="connsiteX11" fmla="*/ 7367 w 69254"/>
              <a:gd name="connsiteY11" fmla="*/ 31850 h 147010"/>
              <a:gd name="connsiteX12" fmla="*/ 5781 w 69254"/>
              <a:gd name="connsiteY12" fmla="*/ 31850 h 147010"/>
              <a:gd name="connsiteX13" fmla="*/ 4420 w 69254"/>
              <a:gd name="connsiteY13" fmla="*/ 24483 h 147010"/>
              <a:gd name="connsiteX14" fmla="*/ 2720 w 69254"/>
              <a:gd name="connsiteY14" fmla="*/ 22443 h 147010"/>
              <a:gd name="connsiteX15" fmla="*/ 1586 w 69254"/>
              <a:gd name="connsiteY15" fmla="*/ 20289 h 147010"/>
              <a:gd name="connsiteX16" fmla="*/ 794 w 69254"/>
              <a:gd name="connsiteY16" fmla="*/ 20289 h 147010"/>
              <a:gd name="connsiteX17" fmla="*/ 0 w 69254"/>
              <a:gd name="connsiteY17" fmla="*/ 23009 h 147010"/>
              <a:gd name="connsiteX18" fmla="*/ 0 w 69254"/>
              <a:gd name="connsiteY18" fmla="*/ 25049 h 147010"/>
              <a:gd name="connsiteX19" fmla="*/ 2493 w 69254"/>
              <a:gd name="connsiteY19" fmla="*/ 33097 h 147010"/>
              <a:gd name="connsiteX20" fmla="*/ 2154 w 69254"/>
              <a:gd name="connsiteY20" fmla="*/ 37404 h 147010"/>
              <a:gd name="connsiteX21" fmla="*/ 3514 w 69254"/>
              <a:gd name="connsiteY21" fmla="*/ 39898 h 147010"/>
              <a:gd name="connsiteX22" fmla="*/ 4760 w 69254"/>
              <a:gd name="connsiteY22" fmla="*/ 41031 h 147010"/>
              <a:gd name="connsiteX23" fmla="*/ 4760 w 69254"/>
              <a:gd name="connsiteY23" fmla="*/ 42505 h 147010"/>
              <a:gd name="connsiteX24" fmla="*/ 6120 w 69254"/>
              <a:gd name="connsiteY24" fmla="*/ 42505 h 147010"/>
              <a:gd name="connsiteX25" fmla="*/ 8388 w 69254"/>
              <a:gd name="connsiteY25" fmla="*/ 41258 h 147010"/>
              <a:gd name="connsiteX26" fmla="*/ 11561 w 69254"/>
              <a:gd name="connsiteY26" fmla="*/ 41258 h 147010"/>
              <a:gd name="connsiteX27" fmla="*/ 13714 w 69254"/>
              <a:gd name="connsiteY27" fmla="*/ 39218 h 147010"/>
              <a:gd name="connsiteX28" fmla="*/ 13714 w 69254"/>
              <a:gd name="connsiteY28" fmla="*/ 38311 h 147010"/>
              <a:gd name="connsiteX29" fmla="*/ 18815 w 69254"/>
              <a:gd name="connsiteY29" fmla="*/ 10088 h 147010"/>
              <a:gd name="connsiteX30" fmla="*/ 18249 w 69254"/>
              <a:gd name="connsiteY30" fmla="*/ 10768 h 147010"/>
              <a:gd name="connsiteX31" fmla="*/ 18249 w 69254"/>
              <a:gd name="connsiteY31" fmla="*/ 12695 h 147010"/>
              <a:gd name="connsiteX32" fmla="*/ 18702 w 69254"/>
              <a:gd name="connsiteY32" fmla="*/ 13035 h 147010"/>
              <a:gd name="connsiteX33" fmla="*/ 20969 w 69254"/>
              <a:gd name="connsiteY33" fmla="*/ 13375 h 147010"/>
              <a:gd name="connsiteX34" fmla="*/ 21876 w 69254"/>
              <a:gd name="connsiteY34" fmla="*/ 12241 h 147010"/>
              <a:gd name="connsiteX35" fmla="*/ 22215 w 69254"/>
              <a:gd name="connsiteY35" fmla="*/ 10541 h 147010"/>
              <a:gd name="connsiteX36" fmla="*/ 20289 w 69254"/>
              <a:gd name="connsiteY36" fmla="*/ 9634 h 147010"/>
              <a:gd name="connsiteX37" fmla="*/ 18929 w 69254"/>
              <a:gd name="connsiteY37" fmla="*/ 10201 h 147010"/>
              <a:gd name="connsiteX38" fmla="*/ 14282 w 69254"/>
              <a:gd name="connsiteY38" fmla="*/ 44885 h 147010"/>
              <a:gd name="connsiteX39" fmla="*/ 14621 w 69254"/>
              <a:gd name="connsiteY39" fmla="*/ 43072 h 147010"/>
              <a:gd name="connsiteX40" fmla="*/ 12241 w 69254"/>
              <a:gd name="connsiteY40" fmla="*/ 42618 h 147010"/>
              <a:gd name="connsiteX41" fmla="*/ 11788 w 69254"/>
              <a:gd name="connsiteY41" fmla="*/ 43978 h 147010"/>
              <a:gd name="connsiteX42" fmla="*/ 13941 w 69254"/>
              <a:gd name="connsiteY42" fmla="*/ 45452 h 147010"/>
              <a:gd name="connsiteX43" fmla="*/ 14282 w 69254"/>
              <a:gd name="connsiteY43" fmla="*/ 44885 h 147010"/>
              <a:gd name="connsiteX44" fmla="*/ 33777 w 69254"/>
              <a:gd name="connsiteY44" fmla="*/ 37404 h 147010"/>
              <a:gd name="connsiteX45" fmla="*/ 34117 w 69254"/>
              <a:gd name="connsiteY45" fmla="*/ 36044 h 147010"/>
              <a:gd name="connsiteX46" fmla="*/ 34117 w 69254"/>
              <a:gd name="connsiteY46" fmla="*/ 33097 h 147010"/>
              <a:gd name="connsiteX47" fmla="*/ 32984 w 69254"/>
              <a:gd name="connsiteY47" fmla="*/ 28337 h 147010"/>
              <a:gd name="connsiteX48" fmla="*/ 32530 w 69254"/>
              <a:gd name="connsiteY48" fmla="*/ 28337 h 147010"/>
              <a:gd name="connsiteX49" fmla="*/ 32303 w 69254"/>
              <a:gd name="connsiteY49" fmla="*/ 29017 h 147010"/>
              <a:gd name="connsiteX50" fmla="*/ 32870 w 69254"/>
              <a:gd name="connsiteY50" fmla="*/ 35817 h 147010"/>
              <a:gd name="connsiteX51" fmla="*/ 33664 w 69254"/>
              <a:gd name="connsiteY51" fmla="*/ 37404 h 147010"/>
              <a:gd name="connsiteX52" fmla="*/ 19495 w 69254"/>
              <a:gd name="connsiteY52" fmla="*/ 4421 h 147010"/>
              <a:gd name="connsiteX53" fmla="*/ 19836 w 69254"/>
              <a:gd name="connsiteY53" fmla="*/ 4194 h 147010"/>
              <a:gd name="connsiteX54" fmla="*/ 20062 w 69254"/>
              <a:gd name="connsiteY54" fmla="*/ 3740 h 147010"/>
              <a:gd name="connsiteX55" fmla="*/ 20969 w 69254"/>
              <a:gd name="connsiteY55" fmla="*/ 3514 h 147010"/>
              <a:gd name="connsiteX56" fmla="*/ 21196 w 69254"/>
              <a:gd name="connsiteY56" fmla="*/ 2947 h 147010"/>
              <a:gd name="connsiteX57" fmla="*/ 21196 w 69254"/>
              <a:gd name="connsiteY57" fmla="*/ 2267 h 147010"/>
              <a:gd name="connsiteX58" fmla="*/ 21082 w 69254"/>
              <a:gd name="connsiteY58" fmla="*/ 1473 h 147010"/>
              <a:gd name="connsiteX59" fmla="*/ 19722 w 69254"/>
              <a:gd name="connsiteY59" fmla="*/ 0 h 147010"/>
              <a:gd name="connsiteX60" fmla="*/ 18249 w 69254"/>
              <a:gd name="connsiteY60" fmla="*/ 907 h 147010"/>
              <a:gd name="connsiteX61" fmla="*/ 17908 w 69254"/>
              <a:gd name="connsiteY61" fmla="*/ 1813 h 147010"/>
              <a:gd name="connsiteX62" fmla="*/ 19156 w 69254"/>
              <a:gd name="connsiteY62" fmla="*/ 4534 h 147010"/>
              <a:gd name="connsiteX63" fmla="*/ 19609 w 69254"/>
              <a:gd name="connsiteY63" fmla="*/ 4761 h 147010"/>
              <a:gd name="connsiteX64" fmla="*/ 33550 w 69254"/>
              <a:gd name="connsiteY64" fmla="*/ 38991 h 147010"/>
              <a:gd name="connsiteX65" fmla="*/ 32757 w 69254"/>
              <a:gd name="connsiteY65" fmla="*/ 43865 h 147010"/>
              <a:gd name="connsiteX66" fmla="*/ 33890 w 69254"/>
              <a:gd name="connsiteY66" fmla="*/ 49306 h 147010"/>
              <a:gd name="connsiteX67" fmla="*/ 34230 w 69254"/>
              <a:gd name="connsiteY67" fmla="*/ 50326 h 147010"/>
              <a:gd name="connsiteX68" fmla="*/ 34571 w 69254"/>
              <a:gd name="connsiteY68" fmla="*/ 50326 h 147010"/>
              <a:gd name="connsiteX69" fmla="*/ 35477 w 69254"/>
              <a:gd name="connsiteY69" fmla="*/ 49986 h 147010"/>
              <a:gd name="connsiteX70" fmla="*/ 35704 w 69254"/>
              <a:gd name="connsiteY70" fmla="*/ 48626 h 147010"/>
              <a:gd name="connsiteX71" fmla="*/ 34004 w 69254"/>
              <a:gd name="connsiteY71" fmla="*/ 40011 h 147010"/>
              <a:gd name="connsiteX72" fmla="*/ 33550 w 69254"/>
              <a:gd name="connsiteY72" fmla="*/ 38991 h 147010"/>
              <a:gd name="connsiteX73" fmla="*/ 25729 w 69254"/>
              <a:gd name="connsiteY73" fmla="*/ 58713 h 147010"/>
              <a:gd name="connsiteX74" fmla="*/ 24483 w 69254"/>
              <a:gd name="connsiteY74" fmla="*/ 58147 h 147010"/>
              <a:gd name="connsiteX75" fmla="*/ 23802 w 69254"/>
              <a:gd name="connsiteY75" fmla="*/ 56900 h 147010"/>
              <a:gd name="connsiteX76" fmla="*/ 23009 w 69254"/>
              <a:gd name="connsiteY76" fmla="*/ 56900 h 147010"/>
              <a:gd name="connsiteX77" fmla="*/ 20062 w 69254"/>
              <a:gd name="connsiteY77" fmla="*/ 54746 h 147010"/>
              <a:gd name="connsiteX78" fmla="*/ 19722 w 69254"/>
              <a:gd name="connsiteY78" fmla="*/ 53613 h 147010"/>
              <a:gd name="connsiteX79" fmla="*/ 19156 w 69254"/>
              <a:gd name="connsiteY79" fmla="*/ 53613 h 147010"/>
              <a:gd name="connsiteX80" fmla="*/ 18249 w 69254"/>
              <a:gd name="connsiteY80" fmla="*/ 53160 h 147010"/>
              <a:gd name="connsiteX81" fmla="*/ 16662 w 69254"/>
              <a:gd name="connsiteY81" fmla="*/ 49192 h 147010"/>
              <a:gd name="connsiteX82" fmla="*/ 14962 w 69254"/>
              <a:gd name="connsiteY82" fmla="*/ 48286 h 147010"/>
              <a:gd name="connsiteX83" fmla="*/ 13828 w 69254"/>
              <a:gd name="connsiteY83" fmla="*/ 48512 h 147010"/>
              <a:gd name="connsiteX84" fmla="*/ 13488 w 69254"/>
              <a:gd name="connsiteY84" fmla="*/ 49532 h 147010"/>
              <a:gd name="connsiteX85" fmla="*/ 12808 w 69254"/>
              <a:gd name="connsiteY85" fmla="*/ 52933 h 147010"/>
              <a:gd name="connsiteX86" fmla="*/ 14168 w 69254"/>
              <a:gd name="connsiteY86" fmla="*/ 54633 h 147010"/>
              <a:gd name="connsiteX87" fmla="*/ 14735 w 69254"/>
              <a:gd name="connsiteY87" fmla="*/ 54633 h 147010"/>
              <a:gd name="connsiteX88" fmla="*/ 16208 w 69254"/>
              <a:gd name="connsiteY88" fmla="*/ 53726 h 147010"/>
              <a:gd name="connsiteX89" fmla="*/ 16889 w 69254"/>
              <a:gd name="connsiteY89" fmla="*/ 54633 h 147010"/>
              <a:gd name="connsiteX90" fmla="*/ 17569 w 69254"/>
              <a:gd name="connsiteY90" fmla="*/ 56673 h 147010"/>
              <a:gd name="connsiteX91" fmla="*/ 18022 w 69254"/>
              <a:gd name="connsiteY91" fmla="*/ 60187 h 147010"/>
              <a:gd name="connsiteX92" fmla="*/ 18929 w 69254"/>
              <a:gd name="connsiteY92" fmla="*/ 62454 h 147010"/>
              <a:gd name="connsiteX93" fmla="*/ 18702 w 69254"/>
              <a:gd name="connsiteY93" fmla="*/ 62794 h 147010"/>
              <a:gd name="connsiteX94" fmla="*/ 18929 w 69254"/>
              <a:gd name="connsiteY94" fmla="*/ 63701 h 147010"/>
              <a:gd name="connsiteX95" fmla="*/ 20516 w 69254"/>
              <a:gd name="connsiteY95" fmla="*/ 64154 h 147010"/>
              <a:gd name="connsiteX96" fmla="*/ 22215 w 69254"/>
              <a:gd name="connsiteY96" fmla="*/ 62454 h 147010"/>
              <a:gd name="connsiteX97" fmla="*/ 25276 w 69254"/>
              <a:gd name="connsiteY97" fmla="*/ 62907 h 147010"/>
              <a:gd name="connsiteX98" fmla="*/ 26863 w 69254"/>
              <a:gd name="connsiteY98" fmla="*/ 61434 h 147010"/>
              <a:gd name="connsiteX99" fmla="*/ 25956 w 69254"/>
              <a:gd name="connsiteY99" fmla="*/ 60187 h 147010"/>
              <a:gd name="connsiteX100" fmla="*/ 25616 w 69254"/>
              <a:gd name="connsiteY100" fmla="*/ 58940 h 147010"/>
              <a:gd name="connsiteX101" fmla="*/ 55880 w 69254"/>
              <a:gd name="connsiteY101" fmla="*/ 118334 h 147010"/>
              <a:gd name="connsiteX102" fmla="*/ 56673 w 69254"/>
              <a:gd name="connsiteY102" fmla="*/ 118334 h 147010"/>
              <a:gd name="connsiteX103" fmla="*/ 57580 w 69254"/>
              <a:gd name="connsiteY103" fmla="*/ 117313 h 147010"/>
              <a:gd name="connsiteX104" fmla="*/ 56787 w 69254"/>
              <a:gd name="connsiteY104" fmla="*/ 115613 h 147010"/>
              <a:gd name="connsiteX105" fmla="*/ 54859 w 69254"/>
              <a:gd name="connsiteY105" fmla="*/ 114026 h 147010"/>
              <a:gd name="connsiteX106" fmla="*/ 55993 w 69254"/>
              <a:gd name="connsiteY106" fmla="*/ 113346 h 147010"/>
              <a:gd name="connsiteX107" fmla="*/ 54406 w 69254"/>
              <a:gd name="connsiteY107" fmla="*/ 112440 h 147010"/>
              <a:gd name="connsiteX108" fmla="*/ 53726 w 69254"/>
              <a:gd name="connsiteY108" fmla="*/ 110286 h 147010"/>
              <a:gd name="connsiteX109" fmla="*/ 52592 w 69254"/>
              <a:gd name="connsiteY109" fmla="*/ 109946 h 147010"/>
              <a:gd name="connsiteX110" fmla="*/ 51119 w 69254"/>
              <a:gd name="connsiteY110" fmla="*/ 110513 h 147010"/>
              <a:gd name="connsiteX111" fmla="*/ 50552 w 69254"/>
              <a:gd name="connsiteY111" fmla="*/ 111986 h 147010"/>
              <a:gd name="connsiteX112" fmla="*/ 50779 w 69254"/>
              <a:gd name="connsiteY112" fmla="*/ 114707 h 147010"/>
              <a:gd name="connsiteX113" fmla="*/ 50552 w 69254"/>
              <a:gd name="connsiteY113" fmla="*/ 115727 h 147010"/>
              <a:gd name="connsiteX114" fmla="*/ 55880 w 69254"/>
              <a:gd name="connsiteY114" fmla="*/ 118220 h 147010"/>
              <a:gd name="connsiteX115" fmla="*/ 26750 w 69254"/>
              <a:gd name="connsiteY115" fmla="*/ 35591 h 147010"/>
              <a:gd name="connsiteX116" fmla="*/ 23689 w 69254"/>
              <a:gd name="connsiteY116" fmla="*/ 38764 h 147010"/>
              <a:gd name="connsiteX117" fmla="*/ 24596 w 69254"/>
              <a:gd name="connsiteY117" fmla="*/ 39331 h 147010"/>
              <a:gd name="connsiteX118" fmla="*/ 27089 w 69254"/>
              <a:gd name="connsiteY118" fmla="*/ 39331 h 147010"/>
              <a:gd name="connsiteX119" fmla="*/ 28450 w 69254"/>
              <a:gd name="connsiteY119" fmla="*/ 38424 h 147010"/>
              <a:gd name="connsiteX120" fmla="*/ 30263 w 69254"/>
              <a:gd name="connsiteY120" fmla="*/ 35024 h 147010"/>
              <a:gd name="connsiteX121" fmla="*/ 26636 w 69254"/>
              <a:gd name="connsiteY121" fmla="*/ 35704 h 147010"/>
              <a:gd name="connsiteX122" fmla="*/ 68234 w 69254"/>
              <a:gd name="connsiteY122" fmla="*/ 144857 h 147010"/>
              <a:gd name="connsiteX123" fmla="*/ 67781 w 69254"/>
              <a:gd name="connsiteY123" fmla="*/ 144857 h 147010"/>
              <a:gd name="connsiteX124" fmla="*/ 66194 w 69254"/>
              <a:gd name="connsiteY124" fmla="*/ 144970 h 147010"/>
              <a:gd name="connsiteX125" fmla="*/ 65968 w 69254"/>
              <a:gd name="connsiteY125" fmla="*/ 146104 h 147010"/>
              <a:gd name="connsiteX126" fmla="*/ 67441 w 69254"/>
              <a:gd name="connsiteY126" fmla="*/ 147010 h 147010"/>
              <a:gd name="connsiteX127" fmla="*/ 68574 w 69254"/>
              <a:gd name="connsiteY127" fmla="*/ 147010 h 147010"/>
              <a:gd name="connsiteX128" fmla="*/ 69255 w 69254"/>
              <a:gd name="connsiteY128" fmla="*/ 145764 h 147010"/>
              <a:gd name="connsiteX129" fmla="*/ 68348 w 69254"/>
              <a:gd name="connsiteY129" fmla="*/ 144857 h 147010"/>
              <a:gd name="connsiteX130" fmla="*/ 57693 w 69254"/>
              <a:gd name="connsiteY130" fmla="*/ 126268 h 147010"/>
              <a:gd name="connsiteX131" fmla="*/ 56787 w 69254"/>
              <a:gd name="connsiteY131" fmla="*/ 126041 h 147010"/>
              <a:gd name="connsiteX132" fmla="*/ 55880 w 69254"/>
              <a:gd name="connsiteY132" fmla="*/ 126608 h 147010"/>
              <a:gd name="connsiteX133" fmla="*/ 55313 w 69254"/>
              <a:gd name="connsiteY133" fmla="*/ 129555 h 147010"/>
              <a:gd name="connsiteX134" fmla="*/ 56219 w 69254"/>
              <a:gd name="connsiteY134" fmla="*/ 131142 h 147010"/>
              <a:gd name="connsiteX135" fmla="*/ 57920 w 69254"/>
              <a:gd name="connsiteY135" fmla="*/ 132955 h 147010"/>
              <a:gd name="connsiteX136" fmla="*/ 59733 w 69254"/>
              <a:gd name="connsiteY136" fmla="*/ 133522 h 147010"/>
              <a:gd name="connsiteX137" fmla="*/ 60867 w 69254"/>
              <a:gd name="connsiteY137" fmla="*/ 131028 h 147010"/>
              <a:gd name="connsiteX138" fmla="*/ 58147 w 69254"/>
              <a:gd name="connsiteY138" fmla="*/ 129102 h 147010"/>
              <a:gd name="connsiteX139" fmla="*/ 57693 w 69254"/>
              <a:gd name="connsiteY139" fmla="*/ 126154 h 147010"/>
              <a:gd name="connsiteX140" fmla="*/ 36384 w 69254"/>
              <a:gd name="connsiteY140" fmla="*/ 58600 h 147010"/>
              <a:gd name="connsiteX141" fmla="*/ 36384 w 69254"/>
              <a:gd name="connsiteY141" fmla="*/ 57807 h 147010"/>
              <a:gd name="connsiteX142" fmla="*/ 35931 w 69254"/>
              <a:gd name="connsiteY142" fmla="*/ 57013 h 147010"/>
              <a:gd name="connsiteX143" fmla="*/ 35137 w 69254"/>
              <a:gd name="connsiteY143" fmla="*/ 56220 h 147010"/>
              <a:gd name="connsiteX144" fmla="*/ 34344 w 69254"/>
              <a:gd name="connsiteY144" fmla="*/ 53726 h 147010"/>
              <a:gd name="connsiteX145" fmla="*/ 33664 w 69254"/>
              <a:gd name="connsiteY145" fmla="*/ 52819 h 147010"/>
              <a:gd name="connsiteX146" fmla="*/ 31623 w 69254"/>
              <a:gd name="connsiteY146" fmla="*/ 55086 h 147010"/>
              <a:gd name="connsiteX147" fmla="*/ 30036 w 69254"/>
              <a:gd name="connsiteY147" fmla="*/ 55426 h 147010"/>
              <a:gd name="connsiteX148" fmla="*/ 28903 w 69254"/>
              <a:gd name="connsiteY148" fmla="*/ 56106 h 147010"/>
              <a:gd name="connsiteX149" fmla="*/ 29470 w 69254"/>
              <a:gd name="connsiteY149" fmla="*/ 57127 h 147010"/>
              <a:gd name="connsiteX150" fmla="*/ 30830 w 69254"/>
              <a:gd name="connsiteY150" fmla="*/ 58147 h 147010"/>
              <a:gd name="connsiteX151" fmla="*/ 34117 w 69254"/>
              <a:gd name="connsiteY151" fmla="*/ 58827 h 147010"/>
              <a:gd name="connsiteX152" fmla="*/ 36497 w 69254"/>
              <a:gd name="connsiteY152" fmla="*/ 58600 h 147010"/>
              <a:gd name="connsiteX153" fmla="*/ 34684 w 69254"/>
              <a:gd name="connsiteY153" fmla="*/ 69141 h 147010"/>
              <a:gd name="connsiteX154" fmla="*/ 36951 w 69254"/>
              <a:gd name="connsiteY154" fmla="*/ 68688 h 147010"/>
              <a:gd name="connsiteX155" fmla="*/ 39785 w 69254"/>
              <a:gd name="connsiteY155" fmla="*/ 69708 h 147010"/>
              <a:gd name="connsiteX156" fmla="*/ 40124 w 69254"/>
              <a:gd name="connsiteY156" fmla="*/ 68801 h 147010"/>
              <a:gd name="connsiteX157" fmla="*/ 39558 w 69254"/>
              <a:gd name="connsiteY157" fmla="*/ 68461 h 147010"/>
              <a:gd name="connsiteX158" fmla="*/ 37857 w 69254"/>
              <a:gd name="connsiteY158" fmla="*/ 68008 h 147010"/>
              <a:gd name="connsiteX159" fmla="*/ 36384 w 69254"/>
              <a:gd name="connsiteY159" fmla="*/ 66308 h 147010"/>
              <a:gd name="connsiteX160" fmla="*/ 35704 w 69254"/>
              <a:gd name="connsiteY160" fmla="*/ 65968 h 147010"/>
              <a:gd name="connsiteX161" fmla="*/ 35024 w 69254"/>
              <a:gd name="connsiteY161" fmla="*/ 65287 h 147010"/>
              <a:gd name="connsiteX162" fmla="*/ 34344 w 69254"/>
              <a:gd name="connsiteY162" fmla="*/ 64267 h 147010"/>
              <a:gd name="connsiteX163" fmla="*/ 34004 w 69254"/>
              <a:gd name="connsiteY163" fmla="*/ 64267 h 147010"/>
              <a:gd name="connsiteX164" fmla="*/ 33097 w 69254"/>
              <a:gd name="connsiteY164" fmla="*/ 65287 h 147010"/>
              <a:gd name="connsiteX165" fmla="*/ 32870 w 69254"/>
              <a:gd name="connsiteY165" fmla="*/ 66534 h 147010"/>
              <a:gd name="connsiteX166" fmla="*/ 33324 w 69254"/>
              <a:gd name="connsiteY166" fmla="*/ 68234 h 147010"/>
              <a:gd name="connsiteX167" fmla="*/ 34004 w 69254"/>
              <a:gd name="connsiteY167" fmla="*/ 69141 h 147010"/>
              <a:gd name="connsiteX168" fmla="*/ 34684 w 69254"/>
              <a:gd name="connsiteY168" fmla="*/ 69141 h 147010"/>
              <a:gd name="connsiteX169" fmla="*/ 39444 w 69254"/>
              <a:gd name="connsiteY169" fmla="*/ 85690 h 147010"/>
              <a:gd name="connsiteX170" fmla="*/ 37291 w 69254"/>
              <a:gd name="connsiteY170" fmla="*/ 85917 h 147010"/>
              <a:gd name="connsiteX171" fmla="*/ 36838 w 69254"/>
              <a:gd name="connsiteY171" fmla="*/ 85690 h 147010"/>
              <a:gd name="connsiteX172" fmla="*/ 36384 w 69254"/>
              <a:gd name="connsiteY172" fmla="*/ 85690 h 147010"/>
              <a:gd name="connsiteX173" fmla="*/ 35931 w 69254"/>
              <a:gd name="connsiteY173" fmla="*/ 85917 h 147010"/>
              <a:gd name="connsiteX174" fmla="*/ 34230 w 69254"/>
              <a:gd name="connsiteY174" fmla="*/ 87957 h 147010"/>
              <a:gd name="connsiteX175" fmla="*/ 33550 w 69254"/>
              <a:gd name="connsiteY175" fmla="*/ 89430 h 147010"/>
              <a:gd name="connsiteX176" fmla="*/ 34004 w 69254"/>
              <a:gd name="connsiteY176" fmla="*/ 89430 h 147010"/>
              <a:gd name="connsiteX177" fmla="*/ 35024 w 69254"/>
              <a:gd name="connsiteY177" fmla="*/ 89204 h 147010"/>
              <a:gd name="connsiteX178" fmla="*/ 35931 w 69254"/>
              <a:gd name="connsiteY178" fmla="*/ 89430 h 147010"/>
              <a:gd name="connsiteX179" fmla="*/ 36497 w 69254"/>
              <a:gd name="connsiteY179" fmla="*/ 90337 h 147010"/>
              <a:gd name="connsiteX180" fmla="*/ 35364 w 69254"/>
              <a:gd name="connsiteY180" fmla="*/ 91130 h 147010"/>
              <a:gd name="connsiteX181" fmla="*/ 38424 w 69254"/>
              <a:gd name="connsiteY181" fmla="*/ 91697 h 147010"/>
              <a:gd name="connsiteX182" fmla="*/ 41031 w 69254"/>
              <a:gd name="connsiteY182" fmla="*/ 91471 h 147010"/>
              <a:gd name="connsiteX183" fmla="*/ 42278 w 69254"/>
              <a:gd name="connsiteY183" fmla="*/ 89204 h 147010"/>
              <a:gd name="connsiteX184" fmla="*/ 41484 w 69254"/>
              <a:gd name="connsiteY184" fmla="*/ 88977 h 147010"/>
              <a:gd name="connsiteX185" fmla="*/ 39444 w 69254"/>
              <a:gd name="connsiteY185" fmla="*/ 85803 h 147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</a:cxnLst>
            <a:rect l="l" t="t" r="r" b="b"/>
            <a:pathLst>
              <a:path w="69254" h="147010">
                <a:moveTo>
                  <a:pt x="13941" y="38538"/>
                </a:moveTo>
                <a:lnTo>
                  <a:pt x="13602" y="37291"/>
                </a:lnTo>
                <a:lnTo>
                  <a:pt x="12581" y="31624"/>
                </a:lnTo>
                <a:lnTo>
                  <a:pt x="12015" y="31397"/>
                </a:lnTo>
                <a:lnTo>
                  <a:pt x="11221" y="30150"/>
                </a:lnTo>
                <a:lnTo>
                  <a:pt x="10881" y="27997"/>
                </a:lnTo>
                <a:lnTo>
                  <a:pt x="11335" y="27090"/>
                </a:lnTo>
                <a:lnTo>
                  <a:pt x="10314" y="26750"/>
                </a:lnTo>
                <a:lnTo>
                  <a:pt x="9521" y="27090"/>
                </a:lnTo>
                <a:lnTo>
                  <a:pt x="9068" y="29810"/>
                </a:lnTo>
                <a:lnTo>
                  <a:pt x="8161" y="31510"/>
                </a:lnTo>
                <a:lnTo>
                  <a:pt x="7367" y="31850"/>
                </a:lnTo>
                <a:lnTo>
                  <a:pt x="5781" y="31850"/>
                </a:lnTo>
                <a:cubicBezTo>
                  <a:pt x="5781" y="31850"/>
                  <a:pt x="4420" y="24483"/>
                  <a:pt x="4420" y="24483"/>
                </a:cubicBezTo>
                <a:lnTo>
                  <a:pt x="2720" y="22443"/>
                </a:lnTo>
                <a:lnTo>
                  <a:pt x="1586" y="20289"/>
                </a:lnTo>
                <a:lnTo>
                  <a:pt x="794" y="20289"/>
                </a:lnTo>
                <a:cubicBezTo>
                  <a:pt x="794" y="20289"/>
                  <a:pt x="0" y="23009"/>
                  <a:pt x="0" y="23009"/>
                </a:cubicBezTo>
                <a:lnTo>
                  <a:pt x="0" y="25049"/>
                </a:lnTo>
                <a:cubicBezTo>
                  <a:pt x="0" y="25049"/>
                  <a:pt x="2493" y="33097"/>
                  <a:pt x="2493" y="33097"/>
                </a:cubicBezTo>
                <a:lnTo>
                  <a:pt x="2154" y="37404"/>
                </a:lnTo>
                <a:lnTo>
                  <a:pt x="3514" y="39898"/>
                </a:lnTo>
                <a:lnTo>
                  <a:pt x="4760" y="41031"/>
                </a:lnTo>
                <a:lnTo>
                  <a:pt x="4760" y="42505"/>
                </a:lnTo>
                <a:cubicBezTo>
                  <a:pt x="4760" y="42505"/>
                  <a:pt x="6120" y="42505"/>
                  <a:pt x="6120" y="42505"/>
                </a:cubicBezTo>
                <a:lnTo>
                  <a:pt x="8388" y="41258"/>
                </a:lnTo>
                <a:lnTo>
                  <a:pt x="11561" y="41258"/>
                </a:lnTo>
                <a:cubicBezTo>
                  <a:pt x="11561" y="41258"/>
                  <a:pt x="13714" y="39218"/>
                  <a:pt x="13714" y="39218"/>
                </a:cubicBezTo>
                <a:lnTo>
                  <a:pt x="13714" y="38311"/>
                </a:lnTo>
                <a:close/>
                <a:moveTo>
                  <a:pt x="18815" y="10088"/>
                </a:moveTo>
                <a:lnTo>
                  <a:pt x="18249" y="10768"/>
                </a:lnTo>
                <a:lnTo>
                  <a:pt x="18249" y="12695"/>
                </a:lnTo>
                <a:cubicBezTo>
                  <a:pt x="18249" y="12695"/>
                  <a:pt x="18702" y="13035"/>
                  <a:pt x="18702" y="13035"/>
                </a:cubicBezTo>
                <a:lnTo>
                  <a:pt x="20969" y="13375"/>
                </a:lnTo>
                <a:lnTo>
                  <a:pt x="21876" y="12241"/>
                </a:lnTo>
                <a:lnTo>
                  <a:pt x="22215" y="10541"/>
                </a:lnTo>
                <a:lnTo>
                  <a:pt x="20289" y="9634"/>
                </a:lnTo>
                <a:lnTo>
                  <a:pt x="18929" y="10201"/>
                </a:lnTo>
                <a:close/>
                <a:moveTo>
                  <a:pt x="14282" y="44885"/>
                </a:moveTo>
                <a:lnTo>
                  <a:pt x="14621" y="43072"/>
                </a:lnTo>
                <a:lnTo>
                  <a:pt x="12241" y="42618"/>
                </a:lnTo>
                <a:lnTo>
                  <a:pt x="11788" y="43978"/>
                </a:lnTo>
                <a:lnTo>
                  <a:pt x="13941" y="45452"/>
                </a:lnTo>
                <a:lnTo>
                  <a:pt x="14282" y="44885"/>
                </a:lnTo>
                <a:close/>
                <a:moveTo>
                  <a:pt x="33777" y="37404"/>
                </a:moveTo>
                <a:lnTo>
                  <a:pt x="34117" y="36044"/>
                </a:lnTo>
                <a:lnTo>
                  <a:pt x="34117" y="33097"/>
                </a:lnTo>
                <a:cubicBezTo>
                  <a:pt x="34117" y="33097"/>
                  <a:pt x="32984" y="28337"/>
                  <a:pt x="32984" y="28337"/>
                </a:cubicBezTo>
                <a:lnTo>
                  <a:pt x="32530" y="28337"/>
                </a:lnTo>
                <a:cubicBezTo>
                  <a:pt x="32530" y="28337"/>
                  <a:pt x="32303" y="29017"/>
                  <a:pt x="32303" y="29017"/>
                </a:cubicBezTo>
                <a:lnTo>
                  <a:pt x="32870" y="35817"/>
                </a:lnTo>
                <a:lnTo>
                  <a:pt x="33664" y="37404"/>
                </a:lnTo>
                <a:close/>
                <a:moveTo>
                  <a:pt x="19495" y="4421"/>
                </a:moveTo>
                <a:lnTo>
                  <a:pt x="19836" y="4194"/>
                </a:lnTo>
                <a:lnTo>
                  <a:pt x="20062" y="3740"/>
                </a:lnTo>
                <a:lnTo>
                  <a:pt x="20969" y="3514"/>
                </a:lnTo>
                <a:lnTo>
                  <a:pt x="21196" y="2947"/>
                </a:lnTo>
                <a:lnTo>
                  <a:pt x="21196" y="2267"/>
                </a:lnTo>
                <a:cubicBezTo>
                  <a:pt x="21196" y="2267"/>
                  <a:pt x="21082" y="1473"/>
                  <a:pt x="21082" y="1473"/>
                </a:cubicBezTo>
                <a:lnTo>
                  <a:pt x="19722" y="0"/>
                </a:lnTo>
                <a:lnTo>
                  <a:pt x="18249" y="907"/>
                </a:lnTo>
                <a:lnTo>
                  <a:pt x="17908" y="1813"/>
                </a:lnTo>
                <a:lnTo>
                  <a:pt x="19156" y="4534"/>
                </a:lnTo>
                <a:lnTo>
                  <a:pt x="19609" y="4761"/>
                </a:lnTo>
                <a:close/>
                <a:moveTo>
                  <a:pt x="33550" y="38991"/>
                </a:moveTo>
                <a:lnTo>
                  <a:pt x="32757" y="43865"/>
                </a:lnTo>
                <a:lnTo>
                  <a:pt x="33890" y="49306"/>
                </a:lnTo>
                <a:lnTo>
                  <a:pt x="34230" y="50326"/>
                </a:lnTo>
                <a:lnTo>
                  <a:pt x="34571" y="50326"/>
                </a:lnTo>
                <a:cubicBezTo>
                  <a:pt x="34571" y="50326"/>
                  <a:pt x="35477" y="49986"/>
                  <a:pt x="35477" y="49986"/>
                </a:cubicBezTo>
                <a:lnTo>
                  <a:pt x="35704" y="48626"/>
                </a:lnTo>
                <a:lnTo>
                  <a:pt x="34004" y="40011"/>
                </a:lnTo>
                <a:lnTo>
                  <a:pt x="33550" y="38991"/>
                </a:lnTo>
                <a:close/>
                <a:moveTo>
                  <a:pt x="25729" y="58713"/>
                </a:moveTo>
                <a:lnTo>
                  <a:pt x="24483" y="58147"/>
                </a:lnTo>
                <a:lnTo>
                  <a:pt x="23802" y="56900"/>
                </a:lnTo>
                <a:lnTo>
                  <a:pt x="23009" y="56900"/>
                </a:lnTo>
                <a:cubicBezTo>
                  <a:pt x="23009" y="56900"/>
                  <a:pt x="20062" y="54746"/>
                  <a:pt x="20062" y="54746"/>
                </a:cubicBezTo>
                <a:lnTo>
                  <a:pt x="19722" y="53613"/>
                </a:lnTo>
                <a:lnTo>
                  <a:pt x="19156" y="53613"/>
                </a:lnTo>
                <a:lnTo>
                  <a:pt x="18249" y="53160"/>
                </a:lnTo>
                <a:lnTo>
                  <a:pt x="16662" y="49192"/>
                </a:lnTo>
                <a:lnTo>
                  <a:pt x="14962" y="48286"/>
                </a:lnTo>
                <a:lnTo>
                  <a:pt x="13828" y="48512"/>
                </a:lnTo>
                <a:lnTo>
                  <a:pt x="13488" y="49532"/>
                </a:lnTo>
                <a:lnTo>
                  <a:pt x="12808" y="52933"/>
                </a:lnTo>
                <a:lnTo>
                  <a:pt x="14168" y="54633"/>
                </a:lnTo>
                <a:lnTo>
                  <a:pt x="14735" y="54633"/>
                </a:lnTo>
                <a:cubicBezTo>
                  <a:pt x="14735" y="54633"/>
                  <a:pt x="16208" y="53726"/>
                  <a:pt x="16208" y="53726"/>
                </a:cubicBezTo>
                <a:lnTo>
                  <a:pt x="16889" y="54633"/>
                </a:lnTo>
                <a:lnTo>
                  <a:pt x="17569" y="56673"/>
                </a:lnTo>
                <a:lnTo>
                  <a:pt x="18022" y="60187"/>
                </a:lnTo>
                <a:lnTo>
                  <a:pt x="18929" y="62454"/>
                </a:lnTo>
                <a:lnTo>
                  <a:pt x="18702" y="62794"/>
                </a:lnTo>
                <a:lnTo>
                  <a:pt x="18929" y="63701"/>
                </a:lnTo>
                <a:lnTo>
                  <a:pt x="20516" y="64154"/>
                </a:lnTo>
                <a:lnTo>
                  <a:pt x="22215" y="62454"/>
                </a:lnTo>
                <a:lnTo>
                  <a:pt x="25276" y="62907"/>
                </a:lnTo>
                <a:lnTo>
                  <a:pt x="26863" y="61434"/>
                </a:lnTo>
                <a:lnTo>
                  <a:pt x="25956" y="60187"/>
                </a:lnTo>
                <a:lnTo>
                  <a:pt x="25616" y="58940"/>
                </a:lnTo>
                <a:close/>
                <a:moveTo>
                  <a:pt x="55880" y="118334"/>
                </a:moveTo>
                <a:lnTo>
                  <a:pt x="56673" y="118334"/>
                </a:lnTo>
                <a:cubicBezTo>
                  <a:pt x="56673" y="118334"/>
                  <a:pt x="57580" y="117313"/>
                  <a:pt x="57580" y="117313"/>
                </a:cubicBezTo>
                <a:lnTo>
                  <a:pt x="56787" y="115613"/>
                </a:lnTo>
                <a:lnTo>
                  <a:pt x="54859" y="114026"/>
                </a:lnTo>
                <a:lnTo>
                  <a:pt x="55993" y="113346"/>
                </a:lnTo>
                <a:lnTo>
                  <a:pt x="54406" y="112440"/>
                </a:lnTo>
                <a:lnTo>
                  <a:pt x="53726" y="110286"/>
                </a:lnTo>
                <a:lnTo>
                  <a:pt x="52592" y="109946"/>
                </a:lnTo>
                <a:lnTo>
                  <a:pt x="51119" y="110513"/>
                </a:lnTo>
                <a:lnTo>
                  <a:pt x="50552" y="111986"/>
                </a:lnTo>
                <a:lnTo>
                  <a:pt x="50779" y="114707"/>
                </a:lnTo>
                <a:lnTo>
                  <a:pt x="50552" y="115727"/>
                </a:lnTo>
                <a:lnTo>
                  <a:pt x="55880" y="118220"/>
                </a:lnTo>
                <a:close/>
                <a:moveTo>
                  <a:pt x="26750" y="35591"/>
                </a:moveTo>
                <a:lnTo>
                  <a:pt x="23689" y="38764"/>
                </a:lnTo>
                <a:lnTo>
                  <a:pt x="24596" y="39331"/>
                </a:lnTo>
                <a:lnTo>
                  <a:pt x="27089" y="39331"/>
                </a:lnTo>
                <a:cubicBezTo>
                  <a:pt x="27089" y="39331"/>
                  <a:pt x="28450" y="38424"/>
                  <a:pt x="28450" y="38424"/>
                </a:cubicBezTo>
                <a:lnTo>
                  <a:pt x="30263" y="35024"/>
                </a:lnTo>
                <a:lnTo>
                  <a:pt x="26636" y="35704"/>
                </a:lnTo>
                <a:close/>
                <a:moveTo>
                  <a:pt x="68234" y="144857"/>
                </a:moveTo>
                <a:lnTo>
                  <a:pt x="67781" y="144857"/>
                </a:lnTo>
                <a:cubicBezTo>
                  <a:pt x="67781" y="144857"/>
                  <a:pt x="66194" y="144970"/>
                  <a:pt x="66194" y="144970"/>
                </a:cubicBezTo>
                <a:lnTo>
                  <a:pt x="65968" y="146104"/>
                </a:lnTo>
                <a:lnTo>
                  <a:pt x="67441" y="147010"/>
                </a:lnTo>
                <a:lnTo>
                  <a:pt x="68574" y="147010"/>
                </a:lnTo>
                <a:cubicBezTo>
                  <a:pt x="68574" y="147010"/>
                  <a:pt x="69255" y="145764"/>
                  <a:pt x="69255" y="145764"/>
                </a:cubicBezTo>
                <a:lnTo>
                  <a:pt x="68348" y="144857"/>
                </a:lnTo>
                <a:close/>
                <a:moveTo>
                  <a:pt x="57693" y="126268"/>
                </a:moveTo>
                <a:lnTo>
                  <a:pt x="56787" y="126041"/>
                </a:lnTo>
                <a:lnTo>
                  <a:pt x="55880" y="126608"/>
                </a:lnTo>
                <a:lnTo>
                  <a:pt x="55313" y="129555"/>
                </a:lnTo>
                <a:lnTo>
                  <a:pt x="56219" y="131142"/>
                </a:lnTo>
                <a:lnTo>
                  <a:pt x="57920" y="132955"/>
                </a:lnTo>
                <a:lnTo>
                  <a:pt x="59733" y="133522"/>
                </a:lnTo>
                <a:lnTo>
                  <a:pt x="60867" y="131028"/>
                </a:lnTo>
                <a:lnTo>
                  <a:pt x="58147" y="129102"/>
                </a:lnTo>
                <a:lnTo>
                  <a:pt x="57693" y="126154"/>
                </a:lnTo>
                <a:close/>
                <a:moveTo>
                  <a:pt x="36384" y="58600"/>
                </a:moveTo>
                <a:lnTo>
                  <a:pt x="36384" y="57807"/>
                </a:lnTo>
                <a:cubicBezTo>
                  <a:pt x="36384" y="57807"/>
                  <a:pt x="35931" y="57013"/>
                  <a:pt x="35931" y="57013"/>
                </a:cubicBezTo>
                <a:lnTo>
                  <a:pt x="35137" y="56220"/>
                </a:lnTo>
                <a:lnTo>
                  <a:pt x="34344" y="53726"/>
                </a:lnTo>
                <a:lnTo>
                  <a:pt x="33664" y="52819"/>
                </a:lnTo>
                <a:lnTo>
                  <a:pt x="31623" y="55086"/>
                </a:lnTo>
                <a:lnTo>
                  <a:pt x="30036" y="55426"/>
                </a:lnTo>
                <a:lnTo>
                  <a:pt x="28903" y="56106"/>
                </a:lnTo>
                <a:lnTo>
                  <a:pt x="29470" y="57127"/>
                </a:lnTo>
                <a:lnTo>
                  <a:pt x="30830" y="58147"/>
                </a:lnTo>
                <a:lnTo>
                  <a:pt x="34117" y="58827"/>
                </a:lnTo>
                <a:lnTo>
                  <a:pt x="36497" y="58600"/>
                </a:lnTo>
                <a:close/>
                <a:moveTo>
                  <a:pt x="34684" y="69141"/>
                </a:moveTo>
                <a:lnTo>
                  <a:pt x="36951" y="68688"/>
                </a:lnTo>
                <a:lnTo>
                  <a:pt x="39785" y="69708"/>
                </a:lnTo>
                <a:lnTo>
                  <a:pt x="40124" y="68801"/>
                </a:lnTo>
                <a:lnTo>
                  <a:pt x="39558" y="68461"/>
                </a:lnTo>
                <a:lnTo>
                  <a:pt x="37857" y="68008"/>
                </a:lnTo>
                <a:lnTo>
                  <a:pt x="36384" y="66308"/>
                </a:lnTo>
                <a:lnTo>
                  <a:pt x="35704" y="65968"/>
                </a:lnTo>
                <a:lnTo>
                  <a:pt x="35024" y="65287"/>
                </a:lnTo>
                <a:lnTo>
                  <a:pt x="34344" y="64267"/>
                </a:lnTo>
                <a:lnTo>
                  <a:pt x="34004" y="64267"/>
                </a:lnTo>
                <a:cubicBezTo>
                  <a:pt x="34004" y="64267"/>
                  <a:pt x="33097" y="65287"/>
                  <a:pt x="33097" y="65287"/>
                </a:cubicBezTo>
                <a:lnTo>
                  <a:pt x="32870" y="66534"/>
                </a:lnTo>
                <a:lnTo>
                  <a:pt x="33324" y="68234"/>
                </a:lnTo>
                <a:lnTo>
                  <a:pt x="34004" y="69141"/>
                </a:lnTo>
                <a:lnTo>
                  <a:pt x="34684" y="69141"/>
                </a:lnTo>
                <a:close/>
                <a:moveTo>
                  <a:pt x="39444" y="85690"/>
                </a:moveTo>
                <a:lnTo>
                  <a:pt x="37291" y="85917"/>
                </a:lnTo>
                <a:lnTo>
                  <a:pt x="36838" y="85690"/>
                </a:lnTo>
                <a:lnTo>
                  <a:pt x="36384" y="85690"/>
                </a:lnTo>
                <a:cubicBezTo>
                  <a:pt x="36384" y="85690"/>
                  <a:pt x="35931" y="85917"/>
                  <a:pt x="35931" y="85917"/>
                </a:cubicBezTo>
                <a:lnTo>
                  <a:pt x="34230" y="87957"/>
                </a:lnTo>
                <a:lnTo>
                  <a:pt x="33550" y="89430"/>
                </a:lnTo>
                <a:lnTo>
                  <a:pt x="34004" y="89430"/>
                </a:lnTo>
                <a:cubicBezTo>
                  <a:pt x="34004" y="89430"/>
                  <a:pt x="35024" y="89204"/>
                  <a:pt x="35024" y="89204"/>
                </a:cubicBezTo>
                <a:lnTo>
                  <a:pt x="35931" y="89430"/>
                </a:lnTo>
                <a:lnTo>
                  <a:pt x="36497" y="90337"/>
                </a:lnTo>
                <a:lnTo>
                  <a:pt x="35364" y="91130"/>
                </a:lnTo>
                <a:lnTo>
                  <a:pt x="38424" y="91697"/>
                </a:lnTo>
                <a:lnTo>
                  <a:pt x="41031" y="91471"/>
                </a:lnTo>
                <a:lnTo>
                  <a:pt x="42278" y="89204"/>
                </a:lnTo>
                <a:lnTo>
                  <a:pt x="41484" y="88977"/>
                </a:lnTo>
                <a:lnTo>
                  <a:pt x="39444" y="85803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1607267F-50E7-7AA8-7E6C-EEF38B892609}"/>
              </a:ext>
            </a:extLst>
          </p:cNvPr>
          <p:cNvSpPr/>
          <p:nvPr/>
        </p:nvSpPr>
        <p:spPr>
          <a:xfrm>
            <a:off x="1759820" y="3651172"/>
            <a:ext cx="6800" cy="11476"/>
          </a:xfrm>
          <a:custGeom>
            <a:avLst/>
            <a:gdLst>
              <a:gd name="connsiteX0" fmla="*/ 6121 w 9067"/>
              <a:gd name="connsiteY0" fmla="*/ 1247 h 15301"/>
              <a:gd name="connsiteX1" fmla="*/ 7481 w 9067"/>
              <a:gd name="connsiteY1" fmla="*/ 680 h 15301"/>
              <a:gd name="connsiteX2" fmla="*/ 5554 w 9067"/>
              <a:gd name="connsiteY2" fmla="*/ 227 h 15301"/>
              <a:gd name="connsiteX3" fmla="*/ 4874 w 9067"/>
              <a:gd name="connsiteY3" fmla="*/ 907 h 15301"/>
              <a:gd name="connsiteX4" fmla="*/ 5214 w 9067"/>
              <a:gd name="connsiteY4" fmla="*/ 1133 h 15301"/>
              <a:gd name="connsiteX5" fmla="*/ 6121 w 9067"/>
              <a:gd name="connsiteY5" fmla="*/ 1133 h 15301"/>
              <a:gd name="connsiteX6" fmla="*/ 7027 w 9067"/>
              <a:gd name="connsiteY6" fmla="*/ 14282 h 15301"/>
              <a:gd name="connsiteX7" fmla="*/ 5327 w 9067"/>
              <a:gd name="connsiteY7" fmla="*/ 13262 h 15301"/>
              <a:gd name="connsiteX8" fmla="*/ 2834 w 9067"/>
              <a:gd name="connsiteY8" fmla="*/ 13715 h 15301"/>
              <a:gd name="connsiteX9" fmla="*/ 2834 w 9067"/>
              <a:gd name="connsiteY9" fmla="*/ 15302 h 15301"/>
              <a:gd name="connsiteX10" fmla="*/ 6914 w 9067"/>
              <a:gd name="connsiteY10" fmla="*/ 15302 h 15301"/>
              <a:gd name="connsiteX11" fmla="*/ 9068 w 9067"/>
              <a:gd name="connsiteY11" fmla="*/ 14282 h 15301"/>
              <a:gd name="connsiteX12" fmla="*/ 7027 w 9067"/>
              <a:gd name="connsiteY12" fmla="*/ 14282 h 15301"/>
              <a:gd name="connsiteX13" fmla="*/ 2834 w 9067"/>
              <a:gd name="connsiteY13" fmla="*/ 227 h 15301"/>
              <a:gd name="connsiteX14" fmla="*/ 1700 w 9067"/>
              <a:gd name="connsiteY14" fmla="*/ 0 h 15301"/>
              <a:gd name="connsiteX15" fmla="*/ 0 w 9067"/>
              <a:gd name="connsiteY15" fmla="*/ 453 h 15301"/>
              <a:gd name="connsiteX16" fmla="*/ 2154 w 9067"/>
              <a:gd name="connsiteY16" fmla="*/ 1473 h 15301"/>
              <a:gd name="connsiteX17" fmla="*/ 3740 w 9067"/>
              <a:gd name="connsiteY17" fmla="*/ 1247 h 15301"/>
              <a:gd name="connsiteX18" fmla="*/ 2834 w 9067"/>
              <a:gd name="connsiteY18" fmla="*/ 227 h 153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9067" h="15301">
                <a:moveTo>
                  <a:pt x="6121" y="1247"/>
                </a:moveTo>
                <a:lnTo>
                  <a:pt x="7481" y="680"/>
                </a:lnTo>
                <a:lnTo>
                  <a:pt x="5554" y="227"/>
                </a:lnTo>
                <a:lnTo>
                  <a:pt x="4874" y="907"/>
                </a:lnTo>
                <a:lnTo>
                  <a:pt x="5214" y="1133"/>
                </a:lnTo>
                <a:lnTo>
                  <a:pt x="6121" y="1133"/>
                </a:lnTo>
                <a:close/>
                <a:moveTo>
                  <a:pt x="7027" y="14282"/>
                </a:moveTo>
                <a:lnTo>
                  <a:pt x="5327" y="13262"/>
                </a:lnTo>
                <a:lnTo>
                  <a:pt x="2834" y="13715"/>
                </a:lnTo>
                <a:lnTo>
                  <a:pt x="2834" y="15302"/>
                </a:lnTo>
                <a:cubicBezTo>
                  <a:pt x="2834" y="15302"/>
                  <a:pt x="6914" y="15302"/>
                  <a:pt x="6914" y="15302"/>
                </a:cubicBezTo>
                <a:lnTo>
                  <a:pt x="9068" y="14282"/>
                </a:lnTo>
                <a:lnTo>
                  <a:pt x="7027" y="14282"/>
                </a:lnTo>
                <a:close/>
                <a:moveTo>
                  <a:pt x="2834" y="227"/>
                </a:moveTo>
                <a:lnTo>
                  <a:pt x="1700" y="0"/>
                </a:lnTo>
                <a:lnTo>
                  <a:pt x="0" y="453"/>
                </a:lnTo>
                <a:lnTo>
                  <a:pt x="2154" y="1473"/>
                </a:lnTo>
                <a:lnTo>
                  <a:pt x="3740" y="1247"/>
                </a:lnTo>
                <a:lnTo>
                  <a:pt x="2834" y="22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DAD5EFC1-F387-3568-735A-B29EEAEABF0F}"/>
              </a:ext>
            </a:extLst>
          </p:cNvPr>
          <p:cNvSpPr/>
          <p:nvPr/>
        </p:nvSpPr>
        <p:spPr>
          <a:xfrm>
            <a:off x="1764836" y="3644882"/>
            <a:ext cx="6545" cy="6035"/>
          </a:xfrm>
          <a:custGeom>
            <a:avLst/>
            <a:gdLst>
              <a:gd name="connsiteX0" fmla="*/ 907 w 8727"/>
              <a:gd name="connsiteY0" fmla="*/ 7027 h 8047"/>
              <a:gd name="connsiteX1" fmla="*/ 0 w 8727"/>
              <a:gd name="connsiteY1" fmla="*/ 7707 h 8047"/>
              <a:gd name="connsiteX2" fmla="*/ 453 w 8727"/>
              <a:gd name="connsiteY2" fmla="*/ 8048 h 8047"/>
              <a:gd name="connsiteX3" fmla="*/ 2040 w 8727"/>
              <a:gd name="connsiteY3" fmla="*/ 8048 h 8047"/>
              <a:gd name="connsiteX4" fmla="*/ 3060 w 8727"/>
              <a:gd name="connsiteY4" fmla="*/ 7141 h 8047"/>
              <a:gd name="connsiteX5" fmla="*/ 2607 w 8727"/>
              <a:gd name="connsiteY5" fmla="*/ 6914 h 8047"/>
              <a:gd name="connsiteX6" fmla="*/ 907 w 8727"/>
              <a:gd name="connsiteY6" fmla="*/ 6914 h 8047"/>
              <a:gd name="connsiteX7" fmla="*/ 8388 w 8727"/>
              <a:gd name="connsiteY7" fmla="*/ 227 h 8047"/>
              <a:gd name="connsiteX8" fmla="*/ 7708 w 8727"/>
              <a:gd name="connsiteY8" fmla="*/ 0 h 8047"/>
              <a:gd name="connsiteX9" fmla="*/ 5894 w 8727"/>
              <a:gd name="connsiteY9" fmla="*/ 0 h 8047"/>
              <a:gd name="connsiteX10" fmla="*/ 6121 w 8727"/>
              <a:gd name="connsiteY10" fmla="*/ 340 h 8047"/>
              <a:gd name="connsiteX11" fmla="*/ 6461 w 8727"/>
              <a:gd name="connsiteY11" fmla="*/ 340 h 8047"/>
              <a:gd name="connsiteX12" fmla="*/ 7368 w 8727"/>
              <a:gd name="connsiteY12" fmla="*/ 567 h 8047"/>
              <a:gd name="connsiteX13" fmla="*/ 8501 w 8727"/>
              <a:gd name="connsiteY13" fmla="*/ 1134 h 8047"/>
              <a:gd name="connsiteX14" fmla="*/ 8728 w 8727"/>
              <a:gd name="connsiteY14" fmla="*/ 1134 h 8047"/>
              <a:gd name="connsiteX15" fmla="*/ 8388 w 8727"/>
              <a:gd name="connsiteY15" fmla="*/ 340 h 8047"/>
              <a:gd name="connsiteX16" fmla="*/ 5214 w 8727"/>
              <a:gd name="connsiteY16" fmla="*/ 6234 h 8047"/>
              <a:gd name="connsiteX17" fmla="*/ 5214 w 8727"/>
              <a:gd name="connsiteY17" fmla="*/ 6574 h 8047"/>
              <a:gd name="connsiteX18" fmla="*/ 5667 w 8727"/>
              <a:gd name="connsiteY18" fmla="*/ 6574 h 8047"/>
              <a:gd name="connsiteX19" fmla="*/ 6234 w 8727"/>
              <a:gd name="connsiteY19" fmla="*/ 6574 h 8047"/>
              <a:gd name="connsiteX20" fmla="*/ 7708 w 8727"/>
              <a:gd name="connsiteY20" fmla="*/ 5214 h 8047"/>
              <a:gd name="connsiteX21" fmla="*/ 5667 w 8727"/>
              <a:gd name="connsiteY21" fmla="*/ 5214 h 8047"/>
              <a:gd name="connsiteX22" fmla="*/ 5327 w 8727"/>
              <a:gd name="connsiteY22" fmla="*/ 6234 h 8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8727" h="8047">
                <a:moveTo>
                  <a:pt x="907" y="7027"/>
                </a:moveTo>
                <a:lnTo>
                  <a:pt x="0" y="7707"/>
                </a:lnTo>
                <a:lnTo>
                  <a:pt x="453" y="8048"/>
                </a:lnTo>
                <a:lnTo>
                  <a:pt x="2040" y="8048"/>
                </a:lnTo>
                <a:cubicBezTo>
                  <a:pt x="2040" y="8048"/>
                  <a:pt x="3060" y="7141"/>
                  <a:pt x="3060" y="7141"/>
                </a:cubicBezTo>
                <a:lnTo>
                  <a:pt x="2607" y="6914"/>
                </a:lnTo>
                <a:lnTo>
                  <a:pt x="907" y="6914"/>
                </a:lnTo>
                <a:close/>
                <a:moveTo>
                  <a:pt x="8388" y="227"/>
                </a:moveTo>
                <a:lnTo>
                  <a:pt x="7708" y="0"/>
                </a:lnTo>
                <a:lnTo>
                  <a:pt x="5894" y="0"/>
                </a:lnTo>
                <a:cubicBezTo>
                  <a:pt x="5894" y="0"/>
                  <a:pt x="6121" y="340"/>
                  <a:pt x="6121" y="340"/>
                </a:cubicBezTo>
                <a:lnTo>
                  <a:pt x="6461" y="340"/>
                </a:lnTo>
                <a:cubicBezTo>
                  <a:pt x="6461" y="340"/>
                  <a:pt x="7368" y="567"/>
                  <a:pt x="7368" y="567"/>
                </a:cubicBezTo>
                <a:lnTo>
                  <a:pt x="8501" y="1134"/>
                </a:lnTo>
                <a:lnTo>
                  <a:pt x="8728" y="1134"/>
                </a:lnTo>
                <a:cubicBezTo>
                  <a:pt x="8728" y="1134"/>
                  <a:pt x="8388" y="340"/>
                  <a:pt x="8388" y="340"/>
                </a:cubicBezTo>
                <a:close/>
                <a:moveTo>
                  <a:pt x="5214" y="6234"/>
                </a:moveTo>
                <a:lnTo>
                  <a:pt x="5214" y="6574"/>
                </a:lnTo>
                <a:cubicBezTo>
                  <a:pt x="5214" y="6574"/>
                  <a:pt x="5667" y="6574"/>
                  <a:pt x="5667" y="6574"/>
                </a:cubicBezTo>
                <a:lnTo>
                  <a:pt x="6234" y="6574"/>
                </a:lnTo>
                <a:cubicBezTo>
                  <a:pt x="6234" y="6574"/>
                  <a:pt x="7708" y="5214"/>
                  <a:pt x="7708" y="5214"/>
                </a:cubicBezTo>
                <a:lnTo>
                  <a:pt x="5667" y="5214"/>
                </a:lnTo>
                <a:cubicBezTo>
                  <a:pt x="5667" y="5214"/>
                  <a:pt x="5327" y="6234"/>
                  <a:pt x="5327" y="6234"/>
                </a:cubicBez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9585F453-8F91-4B80-61A6-210CA42ACA92}"/>
              </a:ext>
            </a:extLst>
          </p:cNvPr>
          <p:cNvSpPr/>
          <p:nvPr/>
        </p:nvSpPr>
        <p:spPr>
          <a:xfrm>
            <a:off x="1631455" y="3755395"/>
            <a:ext cx="208019" cy="189656"/>
          </a:xfrm>
          <a:custGeom>
            <a:avLst/>
            <a:gdLst>
              <a:gd name="connsiteX0" fmla="*/ 187588 w 277358"/>
              <a:gd name="connsiteY0" fmla="*/ 27430 h 252875"/>
              <a:gd name="connsiteX1" fmla="*/ 188722 w 277358"/>
              <a:gd name="connsiteY1" fmla="*/ 27090 h 252875"/>
              <a:gd name="connsiteX2" fmla="*/ 189969 w 277358"/>
              <a:gd name="connsiteY2" fmla="*/ 28337 h 252875"/>
              <a:gd name="connsiteX3" fmla="*/ 190876 w 277358"/>
              <a:gd name="connsiteY3" fmla="*/ 28677 h 252875"/>
              <a:gd name="connsiteX4" fmla="*/ 192122 w 277358"/>
              <a:gd name="connsiteY4" fmla="*/ 28677 h 252875"/>
              <a:gd name="connsiteX5" fmla="*/ 193709 w 277358"/>
              <a:gd name="connsiteY5" fmla="*/ 28677 h 252875"/>
              <a:gd name="connsiteX6" fmla="*/ 195523 w 277358"/>
              <a:gd name="connsiteY6" fmla="*/ 26750 h 252875"/>
              <a:gd name="connsiteX7" fmla="*/ 195749 w 277358"/>
              <a:gd name="connsiteY7" fmla="*/ 26183 h 252875"/>
              <a:gd name="connsiteX8" fmla="*/ 195069 w 277358"/>
              <a:gd name="connsiteY8" fmla="*/ 23236 h 252875"/>
              <a:gd name="connsiteX9" fmla="*/ 194163 w 277358"/>
              <a:gd name="connsiteY9" fmla="*/ 22443 h 252875"/>
              <a:gd name="connsiteX10" fmla="*/ 191782 w 277358"/>
              <a:gd name="connsiteY10" fmla="*/ 24596 h 252875"/>
              <a:gd name="connsiteX11" fmla="*/ 191329 w 277358"/>
              <a:gd name="connsiteY11" fmla="*/ 26070 h 252875"/>
              <a:gd name="connsiteX12" fmla="*/ 189629 w 277358"/>
              <a:gd name="connsiteY12" fmla="*/ 26070 h 252875"/>
              <a:gd name="connsiteX13" fmla="*/ 188155 w 277358"/>
              <a:gd name="connsiteY13" fmla="*/ 25163 h 252875"/>
              <a:gd name="connsiteX14" fmla="*/ 187588 w 277358"/>
              <a:gd name="connsiteY14" fmla="*/ 24256 h 252875"/>
              <a:gd name="connsiteX15" fmla="*/ 186795 w 277358"/>
              <a:gd name="connsiteY15" fmla="*/ 24256 h 252875"/>
              <a:gd name="connsiteX16" fmla="*/ 184755 w 277358"/>
              <a:gd name="connsiteY16" fmla="*/ 25050 h 252875"/>
              <a:gd name="connsiteX17" fmla="*/ 183621 w 277358"/>
              <a:gd name="connsiteY17" fmla="*/ 26636 h 252875"/>
              <a:gd name="connsiteX18" fmla="*/ 184415 w 277358"/>
              <a:gd name="connsiteY18" fmla="*/ 27090 h 252875"/>
              <a:gd name="connsiteX19" fmla="*/ 187362 w 277358"/>
              <a:gd name="connsiteY19" fmla="*/ 27543 h 252875"/>
              <a:gd name="connsiteX20" fmla="*/ 255143 w 277358"/>
              <a:gd name="connsiteY20" fmla="*/ 68801 h 252875"/>
              <a:gd name="connsiteX21" fmla="*/ 254576 w 277358"/>
              <a:gd name="connsiteY21" fmla="*/ 69141 h 252875"/>
              <a:gd name="connsiteX22" fmla="*/ 252423 w 277358"/>
              <a:gd name="connsiteY22" fmla="*/ 70955 h 252875"/>
              <a:gd name="connsiteX23" fmla="*/ 252083 w 277358"/>
              <a:gd name="connsiteY23" fmla="*/ 71522 h 252875"/>
              <a:gd name="connsiteX24" fmla="*/ 252309 w 277358"/>
              <a:gd name="connsiteY24" fmla="*/ 73788 h 252875"/>
              <a:gd name="connsiteX25" fmla="*/ 253556 w 277358"/>
              <a:gd name="connsiteY25" fmla="*/ 73335 h 252875"/>
              <a:gd name="connsiteX26" fmla="*/ 255256 w 277358"/>
              <a:gd name="connsiteY26" fmla="*/ 72655 h 252875"/>
              <a:gd name="connsiteX27" fmla="*/ 256390 w 277358"/>
              <a:gd name="connsiteY27" fmla="*/ 71522 h 252875"/>
              <a:gd name="connsiteX28" fmla="*/ 256616 w 277358"/>
              <a:gd name="connsiteY28" fmla="*/ 70502 h 252875"/>
              <a:gd name="connsiteX29" fmla="*/ 255596 w 277358"/>
              <a:gd name="connsiteY29" fmla="*/ 69708 h 252875"/>
              <a:gd name="connsiteX30" fmla="*/ 255596 w 277358"/>
              <a:gd name="connsiteY30" fmla="*/ 69255 h 252875"/>
              <a:gd name="connsiteX31" fmla="*/ 255256 w 277358"/>
              <a:gd name="connsiteY31" fmla="*/ 68915 h 252875"/>
              <a:gd name="connsiteX32" fmla="*/ 256616 w 277358"/>
              <a:gd name="connsiteY32" fmla="*/ 66081 h 252875"/>
              <a:gd name="connsiteX33" fmla="*/ 255370 w 277358"/>
              <a:gd name="connsiteY33" fmla="*/ 66421 h 252875"/>
              <a:gd name="connsiteX34" fmla="*/ 254689 w 277358"/>
              <a:gd name="connsiteY34" fmla="*/ 67441 h 252875"/>
              <a:gd name="connsiteX35" fmla="*/ 254689 w 277358"/>
              <a:gd name="connsiteY35" fmla="*/ 68008 h 252875"/>
              <a:gd name="connsiteX36" fmla="*/ 257070 w 277358"/>
              <a:gd name="connsiteY36" fmla="*/ 67328 h 252875"/>
              <a:gd name="connsiteX37" fmla="*/ 257750 w 277358"/>
              <a:gd name="connsiteY37" fmla="*/ 66421 h 252875"/>
              <a:gd name="connsiteX38" fmla="*/ 258883 w 277358"/>
              <a:gd name="connsiteY38" fmla="*/ 65854 h 252875"/>
              <a:gd name="connsiteX39" fmla="*/ 258430 w 277358"/>
              <a:gd name="connsiteY39" fmla="*/ 65514 h 252875"/>
              <a:gd name="connsiteX40" fmla="*/ 257977 w 277358"/>
              <a:gd name="connsiteY40" fmla="*/ 65514 h 252875"/>
              <a:gd name="connsiteX41" fmla="*/ 257183 w 277358"/>
              <a:gd name="connsiteY41" fmla="*/ 65741 h 252875"/>
              <a:gd name="connsiteX42" fmla="*/ 256730 w 277358"/>
              <a:gd name="connsiteY42" fmla="*/ 66081 h 252875"/>
              <a:gd name="connsiteX43" fmla="*/ 166166 w 277358"/>
              <a:gd name="connsiteY43" fmla="*/ 28677 h 252875"/>
              <a:gd name="connsiteX44" fmla="*/ 167299 w 277358"/>
              <a:gd name="connsiteY44" fmla="*/ 28223 h 252875"/>
              <a:gd name="connsiteX45" fmla="*/ 166959 w 277358"/>
              <a:gd name="connsiteY45" fmla="*/ 27657 h 252875"/>
              <a:gd name="connsiteX46" fmla="*/ 165373 w 277358"/>
              <a:gd name="connsiteY46" fmla="*/ 26636 h 252875"/>
              <a:gd name="connsiteX47" fmla="*/ 163672 w 277358"/>
              <a:gd name="connsiteY47" fmla="*/ 26636 h 252875"/>
              <a:gd name="connsiteX48" fmla="*/ 162992 w 277358"/>
              <a:gd name="connsiteY48" fmla="*/ 27430 h 252875"/>
              <a:gd name="connsiteX49" fmla="*/ 164012 w 277358"/>
              <a:gd name="connsiteY49" fmla="*/ 28110 h 252875"/>
              <a:gd name="connsiteX50" fmla="*/ 166053 w 277358"/>
              <a:gd name="connsiteY50" fmla="*/ 28563 h 252875"/>
              <a:gd name="connsiteX51" fmla="*/ 277359 w 277358"/>
              <a:gd name="connsiteY51" fmla="*/ 85577 h 252875"/>
              <a:gd name="connsiteX52" fmla="*/ 273505 w 277358"/>
              <a:gd name="connsiteY52" fmla="*/ 80249 h 252875"/>
              <a:gd name="connsiteX53" fmla="*/ 270445 w 277358"/>
              <a:gd name="connsiteY53" fmla="*/ 78776 h 252875"/>
              <a:gd name="connsiteX54" fmla="*/ 266931 w 277358"/>
              <a:gd name="connsiteY54" fmla="*/ 78549 h 252875"/>
              <a:gd name="connsiteX55" fmla="*/ 265571 w 277358"/>
              <a:gd name="connsiteY55" fmla="*/ 79002 h 252875"/>
              <a:gd name="connsiteX56" fmla="*/ 263984 w 277358"/>
              <a:gd name="connsiteY56" fmla="*/ 80363 h 252875"/>
              <a:gd name="connsiteX57" fmla="*/ 257410 w 277358"/>
              <a:gd name="connsiteY57" fmla="*/ 79343 h 252875"/>
              <a:gd name="connsiteX58" fmla="*/ 256050 w 277358"/>
              <a:gd name="connsiteY58" fmla="*/ 79683 h 252875"/>
              <a:gd name="connsiteX59" fmla="*/ 252536 w 277358"/>
              <a:gd name="connsiteY59" fmla="*/ 81609 h 252875"/>
              <a:gd name="connsiteX60" fmla="*/ 249362 w 277358"/>
              <a:gd name="connsiteY60" fmla="*/ 81609 h 252875"/>
              <a:gd name="connsiteX61" fmla="*/ 247095 w 277358"/>
              <a:gd name="connsiteY61" fmla="*/ 83423 h 252875"/>
              <a:gd name="connsiteX62" fmla="*/ 244262 w 277358"/>
              <a:gd name="connsiteY62" fmla="*/ 81269 h 252875"/>
              <a:gd name="connsiteX63" fmla="*/ 242562 w 277358"/>
              <a:gd name="connsiteY63" fmla="*/ 80476 h 252875"/>
              <a:gd name="connsiteX64" fmla="*/ 240635 w 277358"/>
              <a:gd name="connsiteY64" fmla="*/ 79343 h 252875"/>
              <a:gd name="connsiteX65" fmla="*/ 248229 w 277358"/>
              <a:gd name="connsiteY65" fmla="*/ 79343 h 252875"/>
              <a:gd name="connsiteX66" fmla="*/ 249702 w 277358"/>
              <a:gd name="connsiteY66" fmla="*/ 76509 h 252875"/>
              <a:gd name="connsiteX67" fmla="*/ 250836 w 277358"/>
              <a:gd name="connsiteY67" fmla="*/ 73902 h 252875"/>
              <a:gd name="connsiteX68" fmla="*/ 251289 w 277358"/>
              <a:gd name="connsiteY68" fmla="*/ 71748 h 252875"/>
              <a:gd name="connsiteX69" fmla="*/ 251289 w 277358"/>
              <a:gd name="connsiteY69" fmla="*/ 71182 h 252875"/>
              <a:gd name="connsiteX70" fmla="*/ 252196 w 277358"/>
              <a:gd name="connsiteY70" fmla="*/ 69595 h 252875"/>
              <a:gd name="connsiteX71" fmla="*/ 252196 w 277358"/>
              <a:gd name="connsiteY71" fmla="*/ 68235 h 252875"/>
              <a:gd name="connsiteX72" fmla="*/ 252763 w 277358"/>
              <a:gd name="connsiteY72" fmla="*/ 66874 h 252875"/>
              <a:gd name="connsiteX73" fmla="*/ 253783 w 277358"/>
              <a:gd name="connsiteY73" fmla="*/ 65514 h 252875"/>
              <a:gd name="connsiteX74" fmla="*/ 256390 w 277358"/>
              <a:gd name="connsiteY74" fmla="*/ 64494 h 252875"/>
              <a:gd name="connsiteX75" fmla="*/ 257410 w 277358"/>
              <a:gd name="connsiteY75" fmla="*/ 62341 h 252875"/>
              <a:gd name="connsiteX76" fmla="*/ 255710 w 277358"/>
              <a:gd name="connsiteY76" fmla="*/ 60300 h 252875"/>
              <a:gd name="connsiteX77" fmla="*/ 252876 w 277358"/>
              <a:gd name="connsiteY77" fmla="*/ 58033 h 252875"/>
              <a:gd name="connsiteX78" fmla="*/ 248342 w 277358"/>
              <a:gd name="connsiteY78" fmla="*/ 57127 h 252875"/>
              <a:gd name="connsiteX79" fmla="*/ 246755 w 277358"/>
              <a:gd name="connsiteY79" fmla="*/ 56333 h 252875"/>
              <a:gd name="connsiteX80" fmla="*/ 242562 w 277358"/>
              <a:gd name="connsiteY80" fmla="*/ 51573 h 252875"/>
              <a:gd name="connsiteX81" fmla="*/ 240975 w 277358"/>
              <a:gd name="connsiteY81" fmla="*/ 50553 h 252875"/>
              <a:gd name="connsiteX82" fmla="*/ 240181 w 277358"/>
              <a:gd name="connsiteY82" fmla="*/ 52253 h 252875"/>
              <a:gd name="connsiteX83" fmla="*/ 237348 w 277358"/>
              <a:gd name="connsiteY83" fmla="*/ 52253 h 252875"/>
              <a:gd name="connsiteX84" fmla="*/ 237461 w 277358"/>
              <a:gd name="connsiteY84" fmla="*/ 53613 h 252875"/>
              <a:gd name="connsiteX85" fmla="*/ 238028 w 277358"/>
              <a:gd name="connsiteY85" fmla="*/ 54746 h 252875"/>
              <a:gd name="connsiteX86" fmla="*/ 238028 w 277358"/>
              <a:gd name="connsiteY86" fmla="*/ 56333 h 252875"/>
              <a:gd name="connsiteX87" fmla="*/ 237461 w 277358"/>
              <a:gd name="connsiteY87" fmla="*/ 55313 h 252875"/>
              <a:gd name="connsiteX88" fmla="*/ 236554 w 277358"/>
              <a:gd name="connsiteY88" fmla="*/ 54633 h 252875"/>
              <a:gd name="connsiteX89" fmla="*/ 235987 w 277358"/>
              <a:gd name="connsiteY89" fmla="*/ 54066 h 252875"/>
              <a:gd name="connsiteX90" fmla="*/ 235987 w 277358"/>
              <a:gd name="connsiteY90" fmla="*/ 52933 h 252875"/>
              <a:gd name="connsiteX91" fmla="*/ 234401 w 277358"/>
              <a:gd name="connsiteY91" fmla="*/ 51006 h 252875"/>
              <a:gd name="connsiteX92" fmla="*/ 232247 w 277358"/>
              <a:gd name="connsiteY92" fmla="*/ 49079 h 252875"/>
              <a:gd name="connsiteX93" fmla="*/ 231000 w 277358"/>
              <a:gd name="connsiteY93" fmla="*/ 48626 h 252875"/>
              <a:gd name="connsiteX94" fmla="*/ 230093 w 277358"/>
              <a:gd name="connsiteY94" fmla="*/ 48399 h 252875"/>
              <a:gd name="connsiteX95" fmla="*/ 229413 w 277358"/>
              <a:gd name="connsiteY95" fmla="*/ 48399 h 252875"/>
              <a:gd name="connsiteX96" fmla="*/ 229527 w 277358"/>
              <a:gd name="connsiteY96" fmla="*/ 49079 h 252875"/>
              <a:gd name="connsiteX97" fmla="*/ 229073 w 277358"/>
              <a:gd name="connsiteY97" fmla="*/ 50666 h 252875"/>
              <a:gd name="connsiteX98" fmla="*/ 229413 w 277358"/>
              <a:gd name="connsiteY98" fmla="*/ 51913 h 252875"/>
              <a:gd name="connsiteX99" fmla="*/ 229073 w 277358"/>
              <a:gd name="connsiteY99" fmla="*/ 51913 h 252875"/>
              <a:gd name="connsiteX100" fmla="*/ 228733 w 277358"/>
              <a:gd name="connsiteY100" fmla="*/ 51459 h 252875"/>
              <a:gd name="connsiteX101" fmla="*/ 228053 w 277358"/>
              <a:gd name="connsiteY101" fmla="*/ 50553 h 252875"/>
              <a:gd name="connsiteX102" fmla="*/ 227373 w 277358"/>
              <a:gd name="connsiteY102" fmla="*/ 51913 h 252875"/>
              <a:gd name="connsiteX103" fmla="*/ 226920 w 277358"/>
              <a:gd name="connsiteY103" fmla="*/ 52479 h 252875"/>
              <a:gd name="connsiteX104" fmla="*/ 226580 w 277358"/>
              <a:gd name="connsiteY104" fmla="*/ 52479 h 252875"/>
              <a:gd name="connsiteX105" fmla="*/ 226126 w 277358"/>
              <a:gd name="connsiteY105" fmla="*/ 52706 h 252875"/>
              <a:gd name="connsiteX106" fmla="*/ 224426 w 277358"/>
              <a:gd name="connsiteY106" fmla="*/ 49759 h 252875"/>
              <a:gd name="connsiteX107" fmla="*/ 222046 w 277358"/>
              <a:gd name="connsiteY107" fmla="*/ 44092 h 252875"/>
              <a:gd name="connsiteX108" fmla="*/ 221366 w 277358"/>
              <a:gd name="connsiteY108" fmla="*/ 43525 h 252875"/>
              <a:gd name="connsiteX109" fmla="*/ 220346 w 277358"/>
              <a:gd name="connsiteY109" fmla="*/ 43185 h 252875"/>
              <a:gd name="connsiteX110" fmla="*/ 220346 w 277358"/>
              <a:gd name="connsiteY110" fmla="*/ 44432 h 252875"/>
              <a:gd name="connsiteX111" fmla="*/ 220346 w 277358"/>
              <a:gd name="connsiteY111" fmla="*/ 45452 h 252875"/>
              <a:gd name="connsiteX112" fmla="*/ 219325 w 277358"/>
              <a:gd name="connsiteY112" fmla="*/ 46472 h 252875"/>
              <a:gd name="connsiteX113" fmla="*/ 217512 w 277358"/>
              <a:gd name="connsiteY113" fmla="*/ 46812 h 252875"/>
              <a:gd name="connsiteX114" fmla="*/ 218419 w 277358"/>
              <a:gd name="connsiteY114" fmla="*/ 45792 h 252875"/>
              <a:gd name="connsiteX115" fmla="*/ 219099 w 277358"/>
              <a:gd name="connsiteY115" fmla="*/ 43638 h 252875"/>
              <a:gd name="connsiteX116" fmla="*/ 218645 w 277358"/>
              <a:gd name="connsiteY116" fmla="*/ 41598 h 252875"/>
              <a:gd name="connsiteX117" fmla="*/ 218192 w 277358"/>
              <a:gd name="connsiteY117" fmla="*/ 40691 h 252875"/>
              <a:gd name="connsiteX118" fmla="*/ 216605 w 277358"/>
              <a:gd name="connsiteY118" fmla="*/ 39218 h 252875"/>
              <a:gd name="connsiteX119" fmla="*/ 215925 w 277358"/>
              <a:gd name="connsiteY119" fmla="*/ 39218 h 252875"/>
              <a:gd name="connsiteX120" fmla="*/ 215358 w 277358"/>
              <a:gd name="connsiteY120" fmla="*/ 38764 h 252875"/>
              <a:gd name="connsiteX121" fmla="*/ 215358 w 277358"/>
              <a:gd name="connsiteY121" fmla="*/ 36838 h 252875"/>
              <a:gd name="connsiteX122" fmla="*/ 213885 w 277358"/>
              <a:gd name="connsiteY122" fmla="*/ 36271 h 252875"/>
              <a:gd name="connsiteX123" fmla="*/ 218419 w 277358"/>
              <a:gd name="connsiteY123" fmla="*/ 35591 h 252875"/>
              <a:gd name="connsiteX124" fmla="*/ 224879 w 277358"/>
              <a:gd name="connsiteY124" fmla="*/ 35931 h 252875"/>
              <a:gd name="connsiteX125" fmla="*/ 227940 w 277358"/>
              <a:gd name="connsiteY125" fmla="*/ 34004 h 252875"/>
              <a:gd name="connsiteX126" fmla="*/ 231907 w 277358"/>
              <a:gd name="connsiteY126" fmla="*/ 33777 h 252875"/>
              <a:gd name="connsiteX127" fmla="*/ 234287 w 277358"/>
              <a:gd name="connsiteY127" fmla="*/ 32984 h 252875"/>
              <a:gd name="connsiteX128" fmla="*/ 235194 w 277358"/>
              <a:gd name="connsiteY128" fmla="*/ 31624 h 252875"/>
              <a:gd name="connsiteX129" fmla="*/ 227713 w 277358"/>
              <a:gd name="connsiteY129" fmla="*/ 32530 h 252875"/>
              <a:gd name="connsiteX130" fmla="*/ 218305 w 277358"/>
              <a:gd name="connsiteY130" fmla="*/ 31397 h 252875"/>
              <a:gd name="connsiteX131" fmla="*/ 213318 w 277358"/>
              <a:gd name="connsiteY131" fmla="*/ 32304 h 252875"/>
              <a:gd name="connsiteX132" fmla="*/ 211505 w 277358"/>
              <a:gd name="connsiteY132" fmla="*/ 31964 h 252875"/>
              <a:gd name="connsiteX133" fmla="*/ 208331 w 277358"/>
              <a:gd name="connsiteY133" fmla="*/ 32190 h 252875"/>
              <a:gd name="connsiteX134" fmla="*/ 202097 w 277358"/>
              <a:gd name="connsiteY134" fmla="*/ 33664 h 252875"/>
              <a:gd name="connsiteX135" fmla="*/ 194389 w 277358"/>
              <a:gd name="connsiteY135" fmla="*/ 33210 h 252875"/>
              <a:gd name="connsiteX136" fmla="*/ 187702 w 277358"/>
              <a:gd name="connsiteY136" fmla="*/ 33891 h 252875"/>
              <a:gd name="connsiteX137" fmla="*/ 185775 w 277358"/>
              <a:gd name="connsiteY137" fmla="*/ 33891 h 252875"/>
              <a:gd name="connsiteX138" fmla="*/ 186795 w 277358"/>
              <a:gd name="connsiteY138" fmla="*/ 35931 h 252875"/>
              <a:gd name="connsiteX139" fmla="*/ 188608 w 277358"/>
              <a:gd name="connsiteY139" fmla="*/ 35137 h 252875"/>
              <a:gd name="connsiteX140" fmla="*/ 194616 w 277358"/>
              <a:gd name="connsiteY140" fmla="*/ 35591 h 252875"/>
              <a:gd name="connsiteX141" fmla="*/ 197336 w 277358"/>
              <a:gd name="connsiteY141" fmla="*/ 36838 h 252875"/>
              <a:gd name="connsiteX142" fmla="*/ 196316 w 277358"/>
              <a:gd name="connsiteY142" fmla="*/ 37518 h 252875"/>
              <a:gd name="connsiteX143" fmla="*/ 195183 w 277358"/>
              <a:gd name="connsiteY143" fmla="*/ 38084 h 252875"/>
              <a:gd name="connsiteX144" fmla="*/ 187928 w 277358"/>
              <a:gd name="connsiteY144" fmla="*/ 37858 h 252875"/>
              <a:gd name="connsiteX145" fmla="*/ 174327 w 277358"/>
              <a:gd name="connsiteY145" fmla="*/ 45792 h 252875"/>
              <a:gd name="connsiteX146" fmla="*/ 172400 w 277358"/>
              <a:gd name="connsiteY146" fmla="*/ 45792 h 252875"/>
              <a:gd name="connsiteX147" fmla="*/ 170813 w 277358"/>
              <a:gd name="connsiteY147" fmla="*/ 46245 h 252875"/>
              <a:gd name="connsiteX148" fmla="*/ 168660 w 277358"/>
              <a:gd name="connsiteY148" fmla="*/ 46245 h 252875"/>
              <a:gd name="connsiteX149" fmla="*/ 164806 w 277358"/>
              <a:gd name="connsiteY149" fmla="*/ 45225 h 252875"/>
              <a:gd name="connsiteX150" fmla="*/ 161292 w 277358"/>
              <a:gd name="connsiteY150" fmla="*/ 44432 h 252875"/>
              <a:gd name="connsiteX151" fmla="*/ 157892 w 277358"/>
              <a:gd name="connsiteY151" fmla="*/ 42958 h 252875"/>
              <a:gd name="connsiteX152" fmla="*/ 153925 w 277358"/>
              <a:gd name="connsiteY152" fmla="*/ 42278 h 252875"/>
              <a:gd name="connsiteX153" fmla="*/ 149051 w 277358"/>
              <a:gd name="connsiteY153" fmla="*/ 37518 h 252875"/>
              <a:gd name="connsiteX154" fmla="*/ 149051 w 277358"/>
              <a:gd name="connsiteY154" fmla="*/ 36498 h 252875"/>
              <a:gd name="connsiteX155" fmla="*/ 148711 w 277358"/>
              <a:gd name="connsiteY155" fmla="*/ 35251 h 252875"/>
              <a:gd name="connsiteX156" fmla="*/ 145764 w 277358"/>
              <a:gd name="connsiteY156" fmla="*/ 34004 h 252875"/>
              <a:gd name="connsiteX157" fmla="*/ 130575 w 277358"/>
              <a:gd name="connsiteY157" fmla="*/ 34457 h 252875"/>
              <a:gd name="connsiteX158" fmla="*/ 127628 w 277358"/>
              <a:gd name="connsiteY158" fmla="*/ 35364 h 252875"/>
              <a:gd name="connsiteX159" fmla="*/ 118447 w 277358"/>
              <a:gd name="connsiteY159" fmla="*/ 36384 h 252875"/>
              <a:gd name="connsiteX160" fmla="*/ 112553 w 277358"/>
              <a:gd name="connsiteY160" fmla="*/ 37518 h 252875"/>
              <a:gd name="connsiteX161" fmla="*/ 107113 w 277358"/>
              <a:gd name="connsiteY161" fmla="*/ 37064 h 252875"/>
              <a:gd name="connsiteX162" fmla="*/ 105185 w 277358"/>
              <a:gd name="connsiteY162" fmla="*/ 35364 h 252875"/>
              <a:gd name="connsiteX163" fmla="*/ 103939 w 277358"/>
              <a:gd name="connsiteY163" fmla="*/ 32757 h 252875"/>
              <a:gd name="connsiteX164" fmla="*/ 103372 w 277358"/>
              <a:gd name="connsiteY164" fmla="*/ 30150 h 252875"/>
              <a:gd name="connsiteX165" fmla="*/ 104505 w 277358"/>
              <a:gd name="connsiteY165" fmla="*/ 28563 h 252875"/>
              <a:gd name="connsiteX166" fmla="*/ 103372 w 277358"/>
              <a:gd name="connsiteY166" fmla="*/ 26977 h 252875"/>
              <a:gd name="connsiteX167" fmla="*/ 103032 w 277358"/>
              <a:gd name="connsiteY167" fmla="*/ 24709 h 252875"/>
              <a:gd name="connsiteX168" fmla="*/ 101899 w 277358"/>
              <a:gd name="connsiteY168" fmla="*/ 22329 h 252875"/>
              <a:gd name="connsiteX169" fmla="*/ 97478 w 277358"/>
              <a:gd name="connsiteY169" fmla="*/ 19042 h 252875"/>
              <a:gd name="connsiteX170" fmla="*/ 93171 w 277358"/>
              <a:gd name="connsiteY170" fmla="*/ 16322 h 252875"/>
              <a:gd name="connsiteX171" fmla="*/ 88524 w 277358"/>
              <a:gd name="connsiteY171" fmla="*/ 15642 h 252875"/>
              <a:gd name="connsiteX172" fmla="*/ 84897 w 277358"/>
              <a:gd name="connsiteY172" fmla="*/ 14395 h 252875"/>
              <a:gd name="connsiteX173" fmla="*/ 78889 w 277358"/>
              <a:gd name="connsiteY173" fmla="*/ 14848 h 252875"/>
              <a:gd name="connsiteX174" fmla="*/ 77982 w 277358"/>
              <a:gd name="connsiteY174" fmla="*/ 15188 h 252875"/>
              <a:gd name="connsiteX175" fmla="*/ 76736 w 277358"/>
              <a:gd name="connsiteY175" fmla="*/ 15188 h 252875"/>
              <a:gd name="connsiteX176" fmla="*/ 75035 w 277358"/>
              <a:gd name="connsiteY176" fmla="*/ 13488 h 252875"/>
              <a:gd name="connsiteX177" fmla="*/ 74015 w 277358"/>
              <a:gd name="connsiteY177" fmla="*/ 10995 h 252875"/>
              <a:gd name="connsiteX178" fmla="*/ 72995 w 277358"/>
              <a:gd name="connsiteY178" fmla="*/ 7481 h 252875"/>
              <a:gd name="connsiteX179" fmla="*/ 72542 w 277358"/>
              <a:gd name="connsiteY179" fmla="*/ 3967 h 252875"/>
              <a:gd name="connsiteX180" fmla="*/ 71975 w 277358"/>
              <a:gd name="connsiteY180" fmla="*/ 2720 h 252875"/>
              <a:gd name="connsiteX181" fmla="*/ 70842 w 277358"/>
              <a:gd name="connsiteY181" fmla="*/ 1360 h 252875"/>
              <a:gd name="connsiteX182" fmla="*/ 69028 w 277358"/>
              <a:gd name="connsiteY182" fmla="*/ 0 h 252875"/>
              <a:gd name="connsiteX183" fmla="*/ 66648 w 277358"/>
              <a:gd name="connsiteY183" fmla="*/ 907 h 252875"/>
              <a:gd name="connsiteX184" fmla="*/ 64948 w 277358"/>
              <a:gd name="connsiteY184" fmla="*/ 1700 h 252875"/>
              <a:gd name="connsiteX185" fmla="*/ 64041 w 277358"/>
              <a:gd name="connsiteY185" fmla="*/ 3854 h 252875"/>
              <a:gd name="connsiteX186" fmla="*/ 63247 w 277358"/>
              <a:gd name="connsiteY186" fmla="*/ 6461 h 252875"/>
              <a:gd name="connsiteX187" fmla="*/ 64608 w 277358"/>
              <a:gd name="connsiteY187" fmla="*/ 9975 h 252875"/>
              <a:gd name="connsiteX188" fmla="*/ 64608 w 277358"/>
              <a:gd name="connsiteY188" fmla="*/ 11108 h 252875"/>
              <a:gd name="connsiteX189" fmla="*/ 65174 w 277358"/>
              <a:gd name="connsiteY189" fmla="*/ 12355 h 252875"/>
              <a:gd name="connsiteX190" fmla="*/ 70955 w 277358"/>
              <a:gd name="connsiteY190" fmla="*/ 11335 h 252875"/>
              <a:gd name="connsiteX191" fmla="*/ 72882 w 277358"/>
              <a:gd name="connsiteY191" fmla="*/ 11335 h 252875"/>
              <a:gd name="connsiteX192" fmla="*/ 73789 w 277358"/>
              <a:gd name="connsiteY192" fmla="*/ 14282 h 252875"/>
              <a:gd name="connsiteX193" fmla="*/ 73109 w 277358"/>
              <a:gd name="connsiteY193" fmla="*/ 15755 h 252875"/>
              <a:gd name="connsiteX194" fmla="*/ 71408 w 277358"/>
              <a:gd name="connsiteY194" fmla="*/ 16435 h 252875"/>
              <a:gd name="connsiteX195" fmla="*/ 68121 w 277358"/>
              <a:gd name="connsiteY195" fmla="*/ 14508 h 252875"/>
              <a:gd name="connsiteX196" fmla="*/ 67101 w 277358"/>
              <a:gd name="connsiteY196" fmla="*/ 14735 h 252875"/>
              <a:gd name="connsiteX197" fmla="*/ 65854 w 277358"/>
              <a:gd name="connsiteY197" fmla="*/ 16775 h 252875"/>
              <a:gd name="connsiteX198" fmla="*/ 64381 w 277358"/>
              <a:gd name="connsiteY198" fmla="*/ 18022 h 252875"/>
              <a:gd name="connsiteX199" fmla="*/ 57920 w 277358"/>
              <a:gd name="connsiteY199" fmla="*/ 20516 h 252875"/>
              <a:gd name="connsiteX200" fmla="*/ 52253 w 277358"/>
              <a:gd name="connsiteY200" fmla="*/ 21649 h 252875"/>
              <a:gd name="connsiteX201" fmla="*/ 43185 w 277358"/>
              <a:gd name="connsiteY201" fmla="*/ 26296 h 252875"/>
              <a:gd name="connsiteX202" fmla="*/ 38991 w 277358"/>
              <a:gd name="connsiteY202" fmla="*/ 27090 h 252875"/>
              <a:gd name="connsiteX203" fmla="*/ 39218 w 277358"/>
              <a:gd name="connsiteY203" fmla="*/ 29923 h 252875"/>
              <a:gd name="connsiteX204" fmla="*/ 37518 w 277358"/>
              <a:gd name="connsiteY204" fmla="*/ 31170 h 252875"/>
              <a:gd name="connsiteX205" fmla="*/ 38084 w 277358"/>
              <a:gd name="connsiteY205" fmla="*/ 34684 h 252875"/>
              <a:gd name="connsiteX206" fmla="*/ 38538 w 277358"/>
              <a:gd name="connsiteY206" fmla="*/ 36611 h 252875"/>
              <a:gd name="connsiteX207" fmla="*/ 39218 w 277358"/>
              <a:gd name="connsiteY207" fmla="*/ 37971 h 252875"/>
              <a:gd name="connsiteX208" fmla="*/ 40805 w 277358"/>
              <a:gd name="connsiteY208" fmla="*/ 42505 h 252875"/>
              <a:gd name="connsiteX209" fmla="*/ 43298 w 277358"/>
              <a:gd name="connsiteY209" fmla="*/ 45112 h 252875"/>
              <a:gd name="connsiteX210" fmla="*/ 44432 w 277358"/>
              <a:gd name="connsiteY210" fmla="*/ 47946 h 252875"/>
              <a:gd name="connsiteX211" fmla="*/ 47039 w 277358"/>
              <a:gd name="connsiteY211" fmla="*/ 51913 h 252875"/>
              <a:gd name="connsiteX212" fmla="*/ 47606 w 277358"/>
              <a:gd name="connsiteY212" fmla="*/ 54746 h 252875"/>
              <a:gd name="connsiteX213" fmla="*/ 47039 w 277358"/>
              <a:gd name="connsiteY213" fmla="*/ 59054 h 252875"/>
              <a:gd name="connsiteX214" fmla="*/ 47039 w 277358"/>
              <a:gd name="connsiteY214" fmla="*/ 62681 h 252875"/>
              <a:gd name="connsiteX215" fmla="*/ 44432 w 277358"/>
              <a:gd name="connsiteY215" fmla="*/ 65401 h 252875"/>
              <a:gd name="connsiteX216" fmla="*/ 43638 w 277358"/>
              <a:gd name="connsiteY216" fmla="*/ 66761 h 252875"/>
              <a:gd name="connsiteX217" fmla="*/ 42505 w 277358"/>
              <a:gd name="connsiteY217" fmla="*/ 67555 h 252875"/>
              <a:gd name="connsiteX218" fmla="*/ 37631 w 277358"/>
              <a:gd name="connsiteY218" fmla="*/ 69255 h 252875"/>
              <a:gd name="connsiteX219" fmla="*/ 35931 w 277358"/>
              <a:gd name="connsiteY219" fmla="*/ 69255 h 252875"/>
              <a:gd name="connsiteX220" fmla="*/ 34571 w 277358"/>
              <a:gd name="connsiteY220" fmla="*/ 68688 h 252875"/>
              <a:gd name="connsiteX221" fmla="*/ 33437 w 277358"/>
              <a:gd name="connsiteY221" fmla="*/ 67328 h 252875"/>
              <a:gd name="connsiteX222" fmla="*/ 32644 w 277358"/>
              <a:gd name="connsiteY222" fmla="*/ 64721 h 252875"/>
              <a:gd name="connsiteX223" fmla="*/ 33097 w 277358"/>
              <a:gd name="connsiteY223" fmla="*/ 62794 h 252875"/>
              <a:gd name="connsiteX224" fmla="*/ 32191 w 277358"/>
              <a:gd name="connsiteY224" fmla="*/ 61661 h 252875"/>
              <a:gd name="connsiteX225" fmla="*/ 30830 w 277358"/>
              <a:gd name="connsiteY225" fmla="*/ 60754 h 252875"/>
              <a:gd name="connsiteX226" fmla="*/ 28677 w 277358"/>
              <a:gd name="connsiteY226" fmla="*/ 58033 h 252875"/>
              <a:gd name="connsiteX227" fmla="*/ 28337 w 277358"/>
              <a:gd name="connsiteY227" fmla="*/ 56106 h 252875"/>
              <a:gd name="connsiteX228" fmla="*/ 25843 w 277358"/>
              <a:gd name="connsiteY228" fmla="*/ 52253 h 252875"/>
              <a:gd name="connsiteX229" fmla="*/ 29017 w 277358"/>
              <a:gd name="connsiteY229" fmla="*/ 45792 h 252875"/>
              <a:gd name="connsiteX230" fmla="*/ 30490 w 277358"/>
              <a:gd name="connsiteY230" fmla="*/ 44432 h 252875"/>
              <a:gd name="connsiteX231" fmla="*/ 32304 w 277358"/>
              <a:gd name="connsiteY231" fmla="*/ 41145 h 252875"/>
              <a:gd name="connsiteX232" fmla="*/ 34911 w 277358"/>
              <a:gd name="connsiteY232" fmla="*/ 38311 h 252875"/>
              <a:gd name="connsiteX233" fmla="*/ 36384 w 277358"/>
              <a:gd name="connsiteY233" fmla="*/ 33551 h 252875"/>
              <a:gd name="connsiteX234" fmla="*/ 36384 w 277358"/>
              <a:gd name="connsiteY234" fmla="*/ 32077 h 252875"/>
              <a:gd name="connsiteX235" fmla="*/ 34457 w 277358"/>
              <a:gd name="connsiteY235" fmla="*/ 29697 h 252875"/>
              <a:gd name="connsiteX236" fmla="*/ 33664 w 277358"/>
              <a:gd name="connsiteY236" fmla="*/ 26183 h 252875"/>
              <a:gd name="connsiteX237" fmla="*/ 34797 w 277358"/>
              <a:gd name="connsiteY237" fmla="*/ 26183 h 252875"/>
              <a:gd name="connsiteX238" fmla="*/ 35477 w 277358"/>
              <a:gd name="connsiteY238" fmla="*/ 25730 h 252875"/>
              <a:gd name="connsiteX239" fmla="*/ 32417 w 277358"/>
              <a:gd name="connsiteY239" fmla="*/ 23009 h 252875"/>
              <a:gd name="connsiteX240" fmla="*/ 31510 w 277358"/>
              <a:gd name="connsiteY240" fmla="*/ 21762 h 252875"/>
              <a:gd name="connsiteX241" fmla="*/ 29243 w 277358"/>
              <a:gd name="connsiteY241" fmla="*/ 16775 h 252875"/>
              <a:gd name="connsiteX242" fmla="*/ 29017 w 277358"/>
              <a:gd name="connsiteY242" fmla="*/ 15302 h 252875"/>
              <a:gd name="connsiteX243" fmla="*/ 29017 w 277358"/>
              <a:gd name="connsiteY243" fmla="*/ 13375 h 252875"/>
              <a:gd name="connsiteX244" fmla="*/ 30037 w 277358"/>
              <a:gd name="connsiteY244" fmla="*/ 12581 h 252875"/>
              <a:gd name="connsiteX245" fmla="*/ 30830 w 277358"/>
              <a:gd name="connsiteY245" fmla="*/ 12128 h 252875"/>
              <a:gd name="connsiteX246" fmla="*/ 38651 w 277358"/>
              <a:gd name="connsiteY246" fmla="*/ 10088 h 252875"/>
              <a:gd name="connsiteX247" fmla="*/ 40125 w 277358"/>
              <a:gd name="connsiteY247" fmla="*/ 9294 h 252875"/>
              <a:gd name="connsiteX248" fmla="*/ 41485 w 277358"/>
              <a:gd name="connsiteY248" fmla="*/ 7934 h 252875"/>
              <a:gd name="connsiteX249" fmla="*/ 42052 w 277358"/>
              <a:gd name="connsiteY249" fmla="*/ 6914 h 252875"/>
              <a:gd name="connsiteX250" fmla="*/ 41372 w 277358"/>
              <a:gd name="connsiteY250" fmla="*/ 7141 h 252875"/>
              <a:gd name="connsiteX251" fmla="*/ 40465 w 277358"/>
              <a:gd name="connsiteY251" fmla="*/ 7707 h 252875"/>
              <a:gd name="connsiteX252" fmla="*/ 37631 w 277358"/>
              <a:gd name="connsiteY252" fmla="*/ 8841 h 252875"/>
              <a:gd name="connsiteX253" fmla="*/ 33891 w 277358"/>
              <a:gd name="connsiteY253" fmla="*/ 9861 h 252875"/>
              <a:gd name="connsiteX254" fmla="*/ 29017 w 277358"/>
              <a:gd name="connsiteY254" fmla="*/ 11221 h 252875"/>
              <a:gd name="connsiteX255" fmla="*/ 27883 w 277358"/>
              <a:gd name="connsiteY255" fmla="*/ 12695 h 252875"/>
              <a:gd name="connsiteX256" fmla="*/ 23009 w 277358"/>
              <a:gd name="connsiteY256" fmla="*/ 21649 h 252875"/>
              <a:gd name="connsiteX257" fmla="*/ 18929 w 277358"/>
              <a:gd name="connsiteY257" fmla="*/ 23463 h 252875"/>
              <a:gd name="connsiteX258" fmla="*/ 17455 w 277358"/>
              <a:gd name="connsiteY258" fmla="*/ 24823 h 252875"/>
              <a:gd name="connsiteX259" fmla="*/ 16322 w 277358"/>
              <a:gd name="connsiteY259" fmla="*/ 26523 h 252875"/>
              <a:gd name="connsiteX260" fmla="*/ 13942 w 277358"/>
              <a:gd name="connsiteY260" fmla="*/ 29697 h 252875"/>
              <a:gd name="connsiteX261" fmla="*/ 12921 w 277358"/>
              <a:gd name="connsiteY261" fmla="*/ 32077 h 252875"/>
              <a:gd name="connsiteX262" fmla="*/ 10201 w 277358"/>
              <a:gd name="connsiteY262" fmla="*/ 37291 h 252875"/>
              <a:gd name="connsiteX263" fmla="*/ 8728 w 277358"/>
              <a:gd name="connsiteY263" fmla="*/ 43865 h 252875"/>
              <a:gd name="connsiteX264" fmla="*/ 8161 w 277358"/>
              <a:gd name="connsiteY264" fmla="*/ 47492 h 252875"/>
              <a:gd name="connsiteX265" fmla="*/ 7368 w 277358"/>
              <a:gd name="connsiteY265" fmla="*/ 52819 h 252875"/>
              <a:gd name="connsiteX266" fmla="*/ 6234 w 277358"/>
              <a:gd name="connsiteY266" fmla="*/ 55540 h 252875"/>
              <a:gd name="connsiteX267" fmla="*/ 4647 w 277358"/>
              <a:gd name="connsiteY267" fmla="*/ 58033 h 252875"/>
              <a:gd name="connsiteX268" fmla="*/ 2947 w 277358"/>
              <a:gd name="connsiteY268" fmla="*/ 60527 h 252875"/>
              <a:gd name="connsiteX269" fmla="*/ 1474 w 277358"/>
              <a:gd name="connsiteY269" fmla="*/ 63247 h 252875"/>
              <a:gd name="connsiteX270" fmla="*/ 227 w 277358"/>
              <a:gd name="connsiteY270" fmla="*/ 65401 h 252875"/>
              <a:gd name="connsiteX271" fmla="*/ 0 w 277358"/>
              <a:gd name="connsiteY271" fmla="*/ 66081 h 252875"/>
              <a:gd name="connsiteX272" fmla="*/ 567 w 277358"/>
              <a:gd name="connsiteY272" fmla="*/ 66648 h 252875"/>
              <a:gd name="connsiteX273" fmla="*/ 3514 w 277358"/>
              <a:gd name="connsiteY273" fmla="*/ 66081 h 252875"/>
              <a:gd name="connsiteX274" fmla="*/ 4647 w 277358"/>
              <a:gd name="connsiteY274" fmla="*/ 65401 h 252875"/>
              <a:gd name="connsiteX275" fmla="*/ 6234 w 277358"/>
              <a:gd name="connsiteY275" fmla="*/ 64607 h 252875"/>
              <a:gd name="connsiteX276" fmla="*/ 7254 w 277358"/>
              <a:gd name="connsiteY276" fmla="*/ 65061 h 252875"/>
              <a:gd name="connsiteX277" fmla="*/ 8274 w 277358"/>
              <a:gd name="connsiteY277" fmla="*/ 67328 h 252875"/>
              <a:gd name="connsiteX278" fmla="*/ 9408 w 277358"/>
              <a:gd name="connsiteY278" fmla="*/ 67668 h 252875"/>
              <a:gd name="connsiteX279" fmla="*/ 10428 w 277358"/>
              <a:gd name="connsiteY279" fmla="*/ 67328 h 252875"/>
              <a:gd name="connsiteX280" fmla="*/ 11561 w 277358"/>
              <a:gd name="connsiteY280" fmla="*/ 67895 h 252875"/>
              <a:gd name="connsiteX281" fmla="*/ 13035 w 277358"/>
              <a:gd name="connsiteY281" fmla="*/ 73675 h 252875"/>
              <a:gd name="connsiteX282" fmla="*/ 14282 w 277358"/>
              <a:gd name="connsiteY282" fmla="*/ 78549 h 252875"/>
              <a:gd name="connsiteX283" fmla="*/ 17115 w 277358"/>
              <a:gd name="connsiteY283" fmla="*/ 81609 h 252875"/>
              <a:gd name="connsiteX284" fmla="*/ 19382 w 277358"/>
              <a:gd name="connsiteY284" fmla="*/ 83990 h 252875"/>
              <a:gd name="connsiteX285" fmla="*/ 19949 w 277358"/>
              <a:gd name="connsiteY285" fmla="*/ 86030 h 252875"/>
              <a:gd name="connsiteX286" fmla="*/ 20516 w 277358"/>
              <a:gd name="connsiteY286" fmla="*/ 88977 h 252875"/>
              <a:gd name="connsiteX287" fmla="*/ 20516 w 277358"/>
              <a:gd name="connsiteY287" fmla="*/ 90450 h 252875"/>
              <a:gd name="connsiteX288" fmla="*/ 19949 w 277358"/>
              <a:gd name="connsiteY288" fmla="*/ 91357 h 252875"/>
              <a:gd name="connsiteX289" fmla="*/ 18816 w 277358"/>
              <a:gd name="connsiteY289" fmla="*/ 93171 h 252875"/>
              <a:gd name="connsiteX290" fmla="*/ 18589 w 277358"/>
              <a:gd name="connsiteY290" fmla="*/ 96571 h 252875"/>
              <a:gd name="connsiteX291" fmla="*/ 18362 w 277358"/>
              <a:gd name="connsiteY291" fmla="*/ 97705 h 252875"/>
              <a:gd name="connsiteX292" fmla="*/ 18136 w 277358"/>
              <a:gd name="connsiteY292" fmla="*/ 100878 h 252875"/>
              <a:gd name="connsiteX293" fmla="*/ 18136 w 277358"/>
              <a:gd name="connsiteY293" fmla="*/ 102805 h 252875"/>
              <a:gd name="connsiteX294" fmla="*/ 18816 w 277358"/>
              <a:gd name="connsiteY294" fmla="*/ 104279 h 252875"/>
              <a:gd name="connsiteX295" fmla="*/ 19836 w 277358"/>
              <a:gd name="connsiteY295" fmla="*/ 105186 h 252875"/>
              <a:gd name="connsiteX296" fmla="*/ 21876 w 277358"/>
              <a:gd name="connsiteY296" fmla="*/ 105639 h 252875"/>
              <a:gd name="connsiteX297" fmla="*/ 23690 w 277358"/>
              <a:gd name="connsiteY297" fmla="*/ 106206 h 252875"/>
              <a:gd name="connsiteX298" fmla="*/ 24710 w 277358"/>
              <a:gd name="connsiteY298" fmla="*/ 108813 h 252875"/>
              <a:gd name="connsiteX299" fmla="*/ 26183 w 277358"/>
              <a:gd name="connsiteY299" fmla="*/ 112213 h 252875"/>
              <a:gd name="connsiteX300" fmla="*/ 27770 w 277358"/>
              <a:gd name="connsiteY300" fmla="*/ 113573 h 252875"/>
              <a:gd name="connsiteX301" fmla="*/ 30150 w 277358"/>
              <a:gd name="connsiteY301" fmla="*/ 114480 h 252875"/>
              <a:gd name="connsiteX302" fmla="*/ 31850 w 277358"/>
              <a:gd name="connsiteY302" fmla="*/ 114140 h 252875"/>
              <a:gd name="connsiteX303" fmla="*/ 35704 w 277358"/>
              <a:gd name="connsiteY303" fmla="*/ 113573 h 252875"/>
              <a:gd name="connsiteX304" fmla="*/ 39105 w 277358"/>
              <a:gd name="connsiteY304" fmla="*/ 113573 h 252875"/>
              <a:gd name="connsiteX305" fmla="*/ 43978 w 277358"/>
              <a:gd name="connsiteY305" fmla="*/ 114593 h 252875"/>
              <a:gd name="connsiteX306" fmla="*/ 45792 w 277358"/>
              <a:gd name="connsiteY306" fmla="*/ 114593 h 252875"/>
              <a:gd name="connsiteX307" fmla="*/ 48172 w 277358"/>
              <a:gd name="connsiteY307" fmla="*/ 114367 h 252875"/>
              <a:gd name="connsiteX308" fmla="*/ 52366 w 277358"/>
              <a:gd name="connsiteY308" fmla="*/ 112553 h 252875"/>
              <a:gd name="connsiteX309" fmla="*/ 53840 w 277358"/>
              <a:gd name="connsiteY309" fmla="*/ 112326 h 252875"/>
              <a:gd name="connsiteX310" fmla="*/ 55540 w 277358"/>
              <a:gd name="connsiteY310" fmla="*/ 112326 h 252875"/>
              <a:gd name="connsiteX311" fmla="*/ 58034 w 277358"/>
              <a:gd name="connsiteY311" fmla="*/ 113460 h 252875"/>
              <a:gd name="connsiteX312" fmla="*/ 59394 w 277358"/>
              <a:gd name="connsiteY312" fmla="*/ 114140 h 252875"/>
              <a:gd name="connsiteX313" fmla="*/ 61094 w 277358"/>
              <a:gd name="connsiteY313" fmla="*/ 114933 h 252875"/>
              <a:gd name="connsiteX314" fmla="*/ 63587 w 277358"/>
              <a:gd name="connsiteY314" fmla="*/ 115500 h 252875"/>
              <a:gd name="connsiteX315" fmla="*/ 65174 w 277358"/>
              <a:gd name="connsiteY315" fmla="*/ 115500 h 252875"/>
              <a:gd name="connsiteX316" fmla="*/ 66421 w 277358"/>
              <a:gd name="connsiteY316" fmla="*/ 115387 h 252875"/>
              <a:gd name="connsiteX317" fmla="*/ 67101 w 277358"/>
              <a:gd name="connsiteY317" fmla="*/ 115727 h 252875"/>
              <a:gd name="connsiteX318" fmla="*/ 70955 w 277358"/>
              <a:gd name="connsiteY318" fmla="*/ 120941 h 252875"/>
              <a:gd name="connsiteX319" fmla="*/ 74355 w 277358"/>
              <a:gd name="connsiteY319" fmla="*/ 125475 h 252875"/>
              <a:gd name="connsiteX320" fmla="*/ 77302 w 277358"/>
              <a:gd name="connsiteY320" fmla="*/ 129328 h 252875"/>
              <a:gd name="connsiteX321" fmla="*/ 80476 w 277358"/>
              <a:gd name="connsiteY321" fmla="*/ 133409 h 252875"/>
              <a:gd name="connsiteX322" fmla="*/ 80703 w 277358"/>
              <a:gd name="connsiteY322" fmla="*/ 133635 h 252875"/>
              <a:gd name="connsiteX323" fmla="*/ 82176 w 277358"/>
              <a:gd name="connsiteY323" fmla="*/ 133069 h 252875"/>
              <a:gd name="connsiteX324" fmla="*/ 83083 w 277358"/>
              <a:gd name="connsiteY324" fmla="*/ 133295 h 252875"/>
              <a:gd name="connsiteX325" fmla="*/ 83990 w 277358"/>
              <a:gd name="connsiteY325" fmla="*/ 134089 h 252875"/>
              <a:gd name="connsiteX326" fmla="*/ 85463 w 277358"/>
              <a:gd name="connsiteY326" fmla="*/ 133749 h 252875"/>
              <a:gd name="connsiteX327" fmla="*/ 87617 w 277358"/>
              <a:gd name="connsiteY327" fmla="*/ 132275 h 252875"/>
              <a:gd name="connsiteX328" fmla="*/ 90791 w 277358"/>
              <a:gd name="connsiteY328" fmla="*/ 131935 h 252875"/>
              <a:gd name="connsiteX329" fmla="*/ 94871 w 277358"/>
              <a:gd name="connsiteY329" fmla="*/ 132842 h 252875"/>
              <a:gd name="connsiteX330" fmla="*/ 100312 w 277358"/>
              <a:gd name="connsiteY330" fmla="*/ 132842 h 252875"/>
              <a:gd name="connsiteX331" fmla="*/ 106999 w 277358"/>
              <a:gd name="connsiteY331" fmla="*/ 131935 h 252875"/>
              <a:gd name="connsiteX332" fmla="*/ 111193 w 277358"/>
              <a:gd name="connsiteY332" fmla="*/ 130915 h 252875"/>
              <a:gd name="connsiteX333" fmla="*/ 112780 w 277358"/>
              <a:gd name="connsiteY333" fmla="*/ 129895 h 252875"/>
              <a:gd name="connsiteX334" fmla="*/ 115500 w 277358"/>
              <a:gd name="connsiteY334" fmla="*/ 129895 h 252875"/>
              <a:gd name="connsiteX335" fmla="*/ 118787 w 277358"/>
              <a:gd name="connsiteY335" fmla="*/ 130915 h 252875"/>
              <a:gd name="connsiteX336" fmla="*/ 120601 w 277358"/>
              <a:gd name="connsiteY336" fmla="*/ 132275 h 252875"/>
              <a:gd name="connsiteX337" fmla="*/ 120827 w 277358"/>
              <a:gd name="connsiteY337" fmla="*/ 133635 h 252875"/>
              <a:gd name="connsiteX338" fmla="*/ 121507 w 277358"/>
              <a:gd name="connsiteY338" fmla="*/ 135676 h 252875"/>
              <a:gd name="connsiteX339" fmla="*/ 120827 w 277358"/>
              <a:gd name="connsiteY339" fmla="*/ 137829 h 252875"/>
              <a:gd name="connsiteX340" fmla="*/ 118787 w 277358"/>
              <a:gd name="connsiteY340" fmla="*/ 139983 h 252875"/>
              <a:gd name="connsiteX341" fmla="*/ 117654 w 277358"/>
              <a:gd name="connsiteY341" fmla="*/ 142703 h 252875"/>
              <a:gd name="connsiteX342" fmla="*/ 117427 w 277358"/>
              <a:gd name="connsiteY342" fmla="*/ 145990 h 252875"/>
              <a:gd name="connsiteX343" fmla="*/ 116407 w 277358"/>
              <a:gd name="connsiteY343" fmla="*/ 148484 h 252875"/>
              <a:gd name="connsiteX344" fmla="*/ 114480 w 277358"/>
              <a:gd name="connsiteY344" fmla="*/ 150071 h 252875"/>
              <a:gd name="connsiteX345" fmla="*/ 113686 w 277358"/>
              <a:gd name="connsiteY345" fmla="*/ 152338 h 252875"/>
              <a:gd name="connsiteX346" fmla="*/ 114140 w 277358"/>
              <a:gd name="connsiteY346" fmla="*/ 155398 h 252875"/>
              <a:gd name="connsiteX347" fmla="*/ 113913 w 277358"/>
              <a:gd name="connsiteY347" fmla="*/ 159819 h 252875"/>
              <a:gd name="connsiteX348" fmla="*/ 113120 w 277358"/>
              <a:gd name="connsiteY348" fmla="*/ 165599 h 252875"/>
              <a:gd name="connsiteX349" fmla="*/ 113120 w 277358"/>
              <a:gd name="connsiteY349" fmla="*/ 169113 h 252875"/>
              <a:gd name="connsiteX350" fmla="*/ 113913 w 277358"/>
              <a:gd name="connsiteY350" fmla="*/ 170246 h 252875"/>
              <a:gd name="connsiteX351" fmla="*/ 114253 w 277358"/>
              <a:gd name="connsiteY351" fmla="*/ 171833 h 252875"/>
              <a:gd name="connsiteX352" fmla="*/ 114253 w 277358"/>
              <a:gd name="connsiteY352" fmla="*/ 173987 h 252875"/>
              <a:gd name="connsiteX353" fmla="*/ 114480 w 277358"/>
              <a:gd name="connsiteY353" fmla="*/ 175914 h 252875"/>
              <a:gd name="connsiteX354" fmla="*/ 115500 w 277358"/>
              <a:gd name="connsiteY354" fmla="*/ 178407 h 252875"/>
              <a:gd name="connsiteX355" fmla="*/ 116974 w 277358"/>
              <a:gd name="connsiteY355" fmla="*/ 183281 h 252875"/>
              <a:gd name="connsiteX356" fmla="*/ 118220 w 277358"/>
              <a:gd name="connsiteY356" fmla="*/ 185322 h 252875"/>
              <a:gd name="connsiteX357" fmla="*/ 119241 w 277358"/>
              <a:gd name="connsiteY357" fmla="*/ 186115 h 252875"/>
              <a:gd name="connsiteX358" fmla="*/ 120261 w 277358"/>
              <a:gd name="connsiteY358" fmla="*/ 187022 h 252875"/>
              <a:gd name="connsiteX359" fmla="*/ 123321 w 277358"/>
              <a:gd name="connsiteY359" fmla="*/ 192009 h 252875"/>
              <a:gd name="connsiteX360" fmla="*/ 124115 w 277358"/>
              <a:gd name="connsiteY360" fmla="*/ 193029 h 252875"/>
              <a:gd name="connsiteX361" fmla="*/ 123888 w 277358"/>
              <a:gd name="connsiteY361" fmla="*/ 193936 h 252875"/>
              <a:gd name="connsiteX362" fmla="*/ 123548 w 277358"/>
              <a:gd name="connsiteY362" fmla="*/ 194616 h 252875"/>
              <a:gd name="connsiteX363" fmla="*/ 123208 w 277358"/>
              <a:gd name="connsiteY363" fmla="*/ 195069 h 252875"/>
              <a:gd name="connsiteX364" fmla="*/ 119921 w 277358"/>
              <a:gd name="connsiteY364" fmla="*/ 198016 h 252875"/>
              <a:gd name="connsiteX365" fmla="*/ 113346 w 277358"/>
              <a:gd name="connsiteY365" fmla="*/ 204477 h 252875"/>
              <a:gd name="connsiteX366" fmla="*/ 112780 w 277358"/>
              <a:gd name="connsiteY366" fmla="*/ 205270 h 252875"/>
              <a:gd name="connsiteX367" fmla="*/ 112780 w 277358"/>
              <a:gd name="connsiteY367" fmla="*/ 206631 h 252875"/>
              <a:gd name="connsiteX368" fmla="*/ 114707 w 277358"/>
              <a:gd name="connsiteY368" fmla="*/ 205724 h 252875"/>
              <a:gd name="connsiteX369" fmla="*/ 116747 w 277358"/>
              <a:gd name="connsiteY369" fmla="*/ 206404 h 252875"/>
              <a:gd name="connsiteX370" fmla="*/ 117767 w 277358"/>
              <a:gd name="connsiteY370" fmla="*/ 206404 h 252875"/>
              <a:gd name="connsiteX371" fmla="*/ 118220 w 277358"/>
              <a:gd name="connsiteY371" fmla="*/ 207084 h 252875"/>
              <a:gd name="connsiteX372" fmla="*/ 118787 w 277358"/>
              <a:gd name="connsiteY372" fmla="*/ 208784 h 252875"/>
              <a:gd name="connsiteX373" fmla="*/ 119467 w 277358"/>
              <a:gd name="connsiteY373" fmla="*/ 209124 h 252875"/>
              <a:gd name="connsiteX374" fmla="*/ 120487 w 277358"/>
              <a:gd name="connsiteY374" fmla="*/ 209804 h 252875"/>
              <a:gd name="connsiteX375" fmla="*/ 122414 w 277358"/>
              <a:gd name="connsiteY375" fmla="*/ 211618 h 252875"/>
              <a:gd name="connsiteX376" fmla="*/ 124001 w 277358"/>
              <a:gd name="connsiteY376" fmla="*/ 213545 h 252875"/>
              <a:gd name="connsiteX377" fmla="*/ 125248 w 277358"/>
              <a:gd name="connsiteY377" fmla="*/ 214451 h 252875"/>
              <a:gd name="connsiteX378" fmla="*/ 126155 w 277358"/>
              <a:gd name="connsiteY378" fmla="*/ 215358 h 252875"/>
              <a:gd name="connsiteX379" fmla="*/ 126381 w 277358"/>
              <a:gd name="connsiteY379" fmla="*/ 216605 h 252875"/>
              <a:gd name="connsiteX380" fmla="*/ 126041 w 277358"/>
              <a:gd name="connsiteY380" fmla="*/ 217852 h 252875"/>
              <a:gd name="connsiteX381" fmla="*/ 127061 w 277358"/>
              <a:gd name="connsiteY381" fmla="*/ 220799 h 252875"/>
              <a:gd name="connsiteX382" fmla="*/ 127742 w 277358"/>
              <a:gd name="connsiteY382" fmla="*/ 221706 h 252875"/>
              <a:gd name="connsiteX383" fmla="*/ 128082 w 277358"/>
              <a:gd name="connsiteY383" fmla="*/ 222839 h 252875"/>
              <a:gd name="connsiteX384" fmla="*/ 127742 w 277358"/>
              <a:gd name="connsiteY384" fmla="*/ 223973 h 252875"/>
              <a:gd name="connsiteX385" fmla="*/ 128648 w 277358"/>
              <a:gd name="connsiteY385" fmla="*/ 225219 h 252875"/>
              <a:gd name="connsiteX386" fmla="*/ 129555 w 277358"/>
              <a:gd name="connsiteY386" fmla="*/ 227826 h 252875"/>
              <a:gd name="connsiteX387" fmla="*/ 130688 w 277358"/>
              <a:gd name="connsiteY387" fmla="*/ 231000 h 252875"/>
              <a:gd name="connsiteX388" fmla="*/ 130688 w 277358"/>
              <a:gd name="connsiteY388" fmla="*/ 232700 h 252875"/>
              <a:gd name="connsiteX389" fmla="*/ 131255 w 277358"/>
              <a:gd name="connsiteY389" fmla="*/ 233494 h 252875"/>
              <a:gd name="connsiteX390" fmla="*/ 131822 w 277358"/>
              <a:gd name="connsiteY390" fmla="*/ 235874 h 252875"/>
              <a:gd name="connsiteX391" fmla="*/ 132729 w 277358"/>
              <a:gd name="connsiteY391" fmla="*/ 238028 h 252875"/>
              <a:gd name="connsiteX392" fmla="*/ 132502 w 277358"/>
              <a:gd name="connsiteY392" fmla="*/ 239501 h 252875"/>
              <a:gd name="connsiteX393" fmla="*/ 132956 w 277358"/>
              <a:gd name="connsiteY393" fmla="*/ 240975 h 252875"/>
              <a:gd name="connsiteX394" fmla="*/ 138169 w 277358"/>
              <a:gd name="connsiteY394" fmla="*/ 246075 h 252875"/>
              <a:gd name="connsiteX395" fmla="*/ 142023 w 277358"/>
              <a:gd name="connsiteY395" fmla="*/ 249816 h 252875"/>
              <a:gd name="connsiteX396" fmla="*/ 143723 w 277358"/>
              <a:gd name="connsiteY396" fmla="*/ 251062 h 252875"/>
              <a:gd name="connsiteX397" fmla="*/ 144630 w 277358"/>
              <a:gd name="connsiteY397" fmla="*/ 251402 h 252875"/>
              <a:gd name="connsiteX398" fmla="*/ 146897 w 277358"/>
              <a:gd name="connsiteY398" fmla="*/ 251176 h 252875"/>
              <a:gd name="connsiteX399" fmla="*/ 149617 w 277358"/>
              <a:gd name="connsiteY399" fmla="*/ 250722 h 252875"/>
              <a:gd name="connsiteX400" fmla="*/ 150864 w 277358"/>
              <a:gd name="connsiteY400" fmla="*/ 250156 h 252875"/>
              <a:gd name="connsiteX401" fmla="*/ 152338 w 277358"/>
              <a:gd name="connsiteY401" fmla="*/ 249022 h 252875"/>
              <a:gd name="connsiteX402" fmla="*/ 154718 w 277358"/>
              <a:gd name="connsiteY402" fmla="*/ 247435 h 252875"/>
              <a:gd name="connsiteX403" fmla="*/ 156645 w 277358"/>
              <a:gd name="connsiteY403" fmla="*/ 246529 h 252875"/>
              <a:gd name="connsiteX404" fmla="*/ 157438 w 277358"/>
              <a:gd name="connsiteY404" fmla="*/ 246529 h 252875"/>
              <a:gd name="connsiteX405" fmla="*/ 158232 w 277358"/>
              <a:gd name="connsiteY405" fmla="*/ 246642 h 252875"/>
              <a:gd name="connsiteX406" fmla="*/ 159819 w 277358"/>
              <a:gd name="connsiteY406" fmla="*/ 247662 h 252875"/>
              <a:gd name="connsiteX407" fmla="*/ 160725 w 277358"/>
              <a:gd name="connsiteY407" fmla="*/ 249475 h 252875"/>
              <a:gd name="connsiteX408" fmla="*/ 159932 w 277358"/>
              <a:gd name="connsiteY408" fmla="*/ 251629 h 252875"/>
              <a:gd name="connsiteX409" fmla="*/ 159932 w 277358"/>
              <a:gd name="connsiteY409" fmla="*/ 252876 h 252875"/>
              <a:gd name="connsiteX410" fmla="*/ 161745 w 277358"/>
              <a:gd name="connsiteY410" fmla="*/ 252876 h 252875"/>
              <a:gd name="connsiteX411" fmla="*/ 163106 w 277358"/>
              <a:gd name="connsiteY411" fmla="*/ 250722 h 252875"/>
              <a:gd name="connsiteX412" fmla="*/ 164012 w 277358"/>
              <a:gd name="connsiteY412" fmla="*/ 249022 h 252875"/>
              <a:gd name="connsiteX413" fmla="*/ 165939 w 277358"/>
              <a:gd name="connsiteY413" fmla="*/ 247662 h 252875"/>
              <a:gd name="connsiteX414" fmla="*/ 167866 w 277358"/>
              <a:gd name="connsiteY414" fmla="*/ 245735 h 252875"/>
              <a:gd name="connsiteX415" fmla="*/ 169226 w 277358"/>
              <a:gd name="connsiteY415" fmla="*/ 243808 h 252875"/>
              <a:gd name="connsiteX416" fmla="*/ 170813 w 277358"/>
              <a:gd name="connsiteY416" fmla="*/ 242675 h 252875"/>
              <a:gd name="connsiteX417" fmla="*/ 173193 w 277358"/>
              <a:gd name="connsiteY417" fmla="*/ 241315 h 252875"/>
              <a:gd name="connsiteX418" fmla="*/ 175120 w 277358"/>
              <a:gd name="connsiteY418" fmla="*/ 240521 h 252875"/>
              <a:gd name="connsiteX419" fmla="*/ 176934 w 277358"/>
              <a:gd name="connsiteY419" fmla="*/ 240521 h 252875"/>
              <a:gd name="connsiteX420" fmla="*/ 178294 w 277358"/>
              <a:gd name="connsiteY420" fmla="*/ 239728 h 252875"/>
              <a:gd name="connsiteX421" fmla="*/ 179994 w 277358"/>
              <a:gd name="connsiteY421" fmla="*/ 238028 h 252875"/>
              <a:gd name="connsiteX422" fmla="*/ 181128 w 277358"/>
              <a:gd name="connsiteY422" fmla="*/ 236667 h 252875"/>
              <a:gd name="connsiteX423" fmla="*/ 181921 w 277358"/>
              <a:gd name="connsiteY423" fmla="*/ 236214 h 252875"/>
              <a:gd name="connsiteX424" fmla="*/ 183621 w 277358"/>
              <a:gd name="connsiteY424" fmla="*/ 236214 h 252875"/>
              <a:gd name="connsiteX425" fmla="*/ 185662 w 277358"/>
              <a:gd name="connsiteY425" fmla="*/ 236214 h 252875"/>
              <a:gd name="connsiteX426" fmla="*/ 187702 w 277358"/>
              <a:gd name="connsiteY426" fmla="*/ 234627 h 252875"/>
              <a:gd name="connsiteX427" fmla="*/ 189515 w 277358"/>
              <a:gd name="connsiteY427" fmla="*/ 232700 h 252875"/>
              <a:gd name="connsiteX428" fmla="*/ 190535 w 277358"/>
              <a:gd name="connsiteY428" fmla="*/ 229413 h 252875"/>
              <a:gd name="connsiteX429" fmla="*/ 191216 w 277358"/>
              <a:gd name="connsiteY429" fmla="*/ 226466 h 252875"/>
              <a:gd name="connsiteX430" fmla="*/ 191782 w 277358"/>
              <a:gd name="connsiteY430" fmla="*/ 225899 h 252875"/>
              <a:gd name="connsiteX431" fmla="*/ 192462 w 277358"/>
              <a:gd name="connsiteY431" fmla="*/ 225446 h 252875"/>
              <a:gd name="connsiteX432" fmla="*/ 193256 w 277358"/>
              <a:gd name="connsiteY432" fmla="*/ 225106 h 252875"/>
              <a:gd name="connsiteX433" fmla="*/ 195183 w 277358"/>
              <a:gd name="connsiteY433" fmla="*/ 224879 h 252875"/>
              <a:gd name="connsiteX434" fmla="*/ 198470 w 277358"/>
              <a:gd name="connsiteY434" fmla="*/ 223292 h 252875"/>
              <a:gd name="connsiteX435" fmla="*/ 200737 w 277358"/>
              <a:gd name="connsiteY435" fmla="*/ 221706 h 252875"/>
              <a:gd name="connsiteX436" fmla="*/ 202890 w 277358"/>
              <a:gd name="connsiteY436" fmla="*/ 221366 h 252875"/>
              <a:gd name="connsiteX437" fmla="*/ 203570 w 277358"/>
              <a:gd name="connsiteY437" fmla="*/ 220912 h 252875"/>
              <a:gd name="connsiteX438" fmla="*/ 204364 w 277358"/>
              <a:gd name="connsiteY438" fmla="*/ 219439 h 252875"/>
              <a:gd name="connsiteX439" fmla="*/ 204704 w 277358"/>
              <a:gd name="connsiteY439" fmla="*/ 216832 h 252875"/>
              <a:gd name="connsiteX440" fmla="*/ 204364 w 277358"/>
              <a:gd name="connsiteY440" fmla="*/ 215245 h 252875"/>
              <a:gd name="connsiteX441" fmla="*/ 200397 w 277358"/>
              <a:gd name="connsiteY441" fmla="*/ 214792 h 252875"/>
              <a:gd name="connsiteX442" fmla="*/ 197790 w 277358"/>
              <a:gd name="connsiteY442" fmla="*/ 214792 h 252875"/>
              <a:gd name="connsiteX443" fmla="*/ 193482 w 277358"/>
              <a:gd name="connsiteY443" fmla="*/ 214338 h 252875"/>
              <a:gd name="connsiteX444" fmla="*/ 191442 w 277358"/>
              <a:gd name="connsiteY444" fmla="*/ 213658 h 252875"/>
              <a:gd name="connsiteX445" fmla="*/ 190989 w 277358"/>
              <a:gd name="connsiteY445" fmla="*/ 213205 h 252875"/>
              <a:gd name="connsiteX446" fmla="*/ 190989 w 277358"/>
              <a:gd name="connsiteY446" fmla="*/ 212751 h 252875"/>
              <a:gd name="connsiteX447" fmla="*/ 191329 w 277358"/>
              <a:gd name="connsiteY447" fmla="*/ 211618 h 252875"/>
              <a:gd name="connsiteX448" fmla="*/ 191782 w 277358"/>
              <a:gd name="connsiteY448" fmla="*/ 209464 h 252875"/>
              <a:gd name="connsiteX449" fmla="*/ 191216 w 277358"/>
              <a:gd name="connsiteY449" fmla="*/ 206631 h 252875"/>
              <a:gd name="connsiteX450" fmla="*/ 189062 w 277358"/>
              <a:gd name="connsiteY450" fmla="*/ 202210 h 252875"/>
              <a:gd name="connsiteX451" fmla="*/ 187475 w 277358"/>
              <a:gd name="connsiteY451" fmla="*/ 197790 h 252875"/>
              <a:gd name="connsiteX452" fmla="*/ 187248 w 277358"/>
              <a:gd name="connsiteY452" fmla="*/ 194729 h 252875"/>
              <a:gd name="connsiteX453" fmla="*/ 187248 w 277358"/>
              <a:gd name="connsiteY453" fmla="*/ 191555 h 252875"/>
              <a:gd name="connsiteX454" fmla="*/ 187362 w 277358"/>
              <a:gd name="connsiteY454" fmla="*/ 189402 h 252875"/>
              <a:gd name="connsiteX455" fmla="*/ 186228 w 277358"/>
              <a:gd name="connsiteY455" fmla="*/ 187702 h 252875"/>
              <a:gd name="connsiteX456" fmla="*/ 180221 w 277358"/>
              <a:gd name="connsiteY456" fmla="*/ 182488 h 252875"/>
              <a:gd name="connsiteX457" fmla="*/ 178181 w 277358"/>
              <a:gd name="connsiteY457" fmla="*/ 179994 h 252875"/>
              <a:gd name="connsiteX458" fmla="*/ 177501 w 277358"/>
              <a:gd name="connsiteY458" fmla="*/ 178294 h 252875"/>
              <a:gd name="connsiteX459" fmla="*/ 175120 w 277358"/>
              <a:gd name="connsiteY459" fmla="*/ 175120 h 252875"/>
              <a:gd name="connsiteX460" fmla="*/ 175687 w 277358"/>
              <a:gd name="connsiteY460" fmla="*/ 174213 h 252875"/>
              <a:gd name="connsiteX461" fmla="*/ 177047 w 277358"/>
              <a:gd name="connsiteY461" fmla="*/ 174213 h 252875"/>
              <a:gd name="connsiteX462" fmla="*/ 178181 w 277358"/>
              <a:gd name="connsiteY462" fmla="*/ 175120 h 252875"/>
              <a:gd name="connsiteX463" fmla="*/ 179201 w 277358"/>
              <a:gd name="connsiteY463" fmla="*/ 176821 h 252875"/>
              <a:gd name="connsiteX464" fmla="*/ 179994 w 277358"/>
              <a:gd name="connsiteY464" fmla="*/ 177161 h 252875"/>
              <a:gd name="connsiteX465" fmla="*/ 181014 w 277358"/>
              <a:gd name="connsiteY465" fmla="*/ 177161 h 252875"/>
              <a:gd name="connsiteX466" fmla="*/ 186568 w 277358"/>
              <a:gd name="connsiteY466" fmla="*/ 177161 h 252875"/>
              <a:gd name="connsiteX467" fmla="*/ 187815 w 277358"/>
              <a:gd name="connsiteY467" fmla="*/ 177501 h 252875"/>
              <a:gd name="connsiteX468" fmla="*/ 188608 w 277358"/>
              <a:gd name="connsiteY468" fmla="*/ 178067 h 252875"/>
              <a:gd name="connsiteX469" fmla="*/ 189289 w 277358"/>
              <a:gd name="connsiteY469" fmla="*/ 178747 h 252875"/>
              <a:gd name="connsiteX470" fmla="*/ 190309 w 277358"/>
              <a:gd name="connsiteY470" fmla="*/ 180788 h 252875"/>
              <a:gd name="connsiteX471" fmla="*/ 191329 w 277358"/>
              <a:gd name="connsiteY471" fmla="*/ 181808 h 252875"/>
              <a:gd name="connsiteX472" fmla="*/ 193482 w 277358"/>
              <a:gd name="connsiteY472" fmla="*/ 181808 h 252875"/>
              <a:gd name="connsiteX473" fmla="*/ 196883 w 277358"/>
              <a:gd name="connsiteY473" fmla="*/ 181808 h 252875"/>
              <a:gd name="connsiteX474" fmla="*/ 198810 w 277358"/>
              <a:gd name="connsiteY474" fmla="*/ 181581 h 252875"/>
              <a:gd name="connsiteX475" fmla="*/ 199943 w 277358"/>
              <a:gd name="connsiteY475" fmla="*/ 182148 h 252875"/>
              <a:gd name="connsiteX476" fmla="*/ 201417 w 277358"/>
              <a:gd name="connsiteY476" fmla="*/ 182601 h 252875"/>
              <a:gd name="connsiteX477" fmla="*/ 204477 w 277358"/>
              <a:gd name="connsiteY477" fmla="*/ 181468 h 252875"/>
              <a:gd name="connsiteX478" fmla="*/ 205270 w 277358"/>
              <a:gd name="connsiteY478" fmla="*/ 181468 h 252875"/>
              <a:gd name="connsiteX479" fmla="*/ 206177 w 277358"/>
              <a:gd name="connsiteY479" fmla="*/ 181921 h 252875"/>
              <a:gd name="connsiteX480" fmla="*/ 209464 w 277358"/>
              <a:gd name="connsiteY480" fmla="*/ 185548 h 252875"/>
              <a:gd name="connsiteX481" fmla="*/ 211278 w 277358"/>
              <a:gd name="connsiteY481" fmla="*/ 187135 h 252875"/>
              <a:gd name="connsiteX482" fmla="*/ 212865 w 277358"/>
              <a:gd name="connsiteY482" fmla="*/ 189175 h 252875"/>
              <a:gd name="connsiteX483" fmla="*/ 215132 w 277358"/>
              <a:gd name="connsiteY483" fmla="*/ 189175 h 252875"/>
              <a:gd name="connsiteX484" fmla="*/ 217059 w 277358"/>
              <a:gd name="connsiteY484" fmla="*/ 187475 h 252875"/>
              <a:gd name="connsiteX485" fmla="*/ 217512 w 277358"/>
              <a:gd name="connsiteY485" fmla="*/ 181581 h 252875"/>
              <a:gd name="connsiteX486" fmla="*/ 218079 w 277358"/>
              <a:gd name="connsiteY486" fmla="*/ 179881 h 252875"/>
              <a:gd name="connsiteX487" fmla="*/ 218985 w 277358"/>
              <a:gd name="connsiteY487" fmla="*/ 179427 h 252875"/>
              <a:gd name="connsiteX488" fmla="*/ 220119 w 277358"/>
              <a:gd name="connsiteY488" fmla="*/ 179427 h 252875"/>
              <a:gd name="connsiteX489" fmla="*/ 221479 w 277358"/>
              <a:gd name="connsiteY489" fmla="*/ 178407 h 252875"/>
              <a:gd name="connsiteX490" fmla="*/ 222952 w 277358"/>
              <a:gd name="connsiteY490" fmla="*/ 177274 h 252875"/>
              <a:gd name="connsiteX491" fmla="*/ 224199 w 277358"/>
              <a:gd name="connsiteY491" fmla="*/ 176821 h 252875"/>
              <a:gd name="connsiteX492" fmla="*/ 229527 w 277358"/>
              <a:gd name="connsiteY492" fmla="*/ 178067 h 252875"/>
              <a:gd name="connsiteX493" fmla="*/ 231000 w 277358"/>
              <a:gd name="connsiteY493" fmla="*/ 177501 h 252875"/>
              <a:gd name="connsiteX494" fmla="*/ 236327 w 277358"/>
              <a:gd name="connsiteY494" fmla="*/ 175914 h 252875"/>
              <a:gd name="connsiteX495" fmla="*/ 241768 w 277358"/>
              <a:gd name="connsiteY495" fmla="*/ 173873 h 252875"/>
              <a:gd name="connsiteX496" fmla="*/ 243355 w 277358"/>
              <a:gd name="connsiteY496" fmla="*/ 171380 h 252875"/>
              <a:gd name="connsiteX497" fmla="*/ 245622 w 277358"/>
              <a:gd name="connsiteY497" fmla="*/ 170700 h 252875"/>
              <a:gd name="connsiteX498" fmla="*/ 247435 w 277358"/>
              <a:gd name="connsiteY498" fmla="*/ 168886 h 252875"/>
              <a:gd name="connsiteX499" fmla="*/ 248909 w 277358"/>
              <a:gd name="connsiteY499" fmla="*/ 169113 h 252875"/>
              <a:gd name="connsiteX500" fmla="*/ 251063 w 277358"/>
              <a:gd name="connsiteY500" fmla="*/ 169113 h 252875"/>
              <a:gd name="connsiteX501" fmla="*/ 252423 w 277358"/>
              <a:gd name="connsiteY501" fmla="*/ 168886 h 252875"/>
              <a:gd name="connsiteX502" fmla="*/ 253103 w 277358"/>
              <a:gd name="connsiteY502" fmla="*/ 168546 h 252875"/>
              <a:gd name="connsiteX503" fmla="*/ 253896 w 277358"/>
              <a:gd name="connsiteY503" fmla="*/ 167639 h 252875"/>
              <a:gd name="connsiteX504" fmla="*/ 255143 w 277358"/>
              <a:gd name="connsiteY504" fmla="*/ 165146 h 252875"/>
              <a:gd name="connsiteX505" fmla="*/ 256616 w 277358"/>
              <a:gd name="connsiteY505" fmla="*/ 164239 h 252875"/>
              <a:gd name="connsiteX506" fmla="*/ 258543 w 277358"/>
              <a:gd name="connsiteY506" fmla="*/ 163219 h 252875"/>
              <a:gd name="connsiteX507" fmla="*/ 259790 w 277358"/>
              <a:gd name="connsiteY507" fmla="*/ 162085 h 252875"/>
              <a:gd name="connsiteX508" fmla="*/ 260810 w 277358"/>
              <a:gd name="connsiteY508" fmla="*/ 160612 h 252875"/>
              <a:gd name="connsiteX509" fmla="*/ 261264 w 277358"/>
              <a:gd name="connsiteY509" fmla="*/ 159365 h 252875"/>
              <a:gd name="connsiteX510" fmla="*/ 261264 w 277358"/>
              <a:gd name="connsiteY510" fmla="*/ 158345 h 252875"/>
              <a:gd name="connsiteX511" fmla="*/ 260584 w 277358"/>
              <a:gd name="connsiteY511" fmla="*/ 156418 h 252875"/>
              <a:gd name="connsiteX512" fmla="*/ 259790 w 277358"/>
              <a:gd name="connsiteY512" fmla="*/ 154605 h 252875"/>
              <a:gd name="connsiteX513" fmla="*/ 258997 w 277358"/>
              <a:gd name="connsiteY513" fmla="*/ 154038 h 252875"/>
              <a:gd name="connsiteX514" fmla="*/ 258430 w 277358"/>
              <a:gd name="connsiteY514" fmla="*/ 153811 h 252875"/>
              <a:gd name="connsiteX515" fmla="*/ 254123 w 277358"/>
              <a:gd name="connsiteY515" fmla="*/ 148597 h 252875"/>
              <a:gd name="connsiteX516" fmla="*/ 249702 w 277358"/>
              <a:gd name="connsiteY516" fmla="*/ 143383 h 252875"/>
              <a:gd name="connsiteX517" fmla="*/ 245395 w 277358"/>
              <a:gd name="connsiteY517" fmla="*/ 138283 h 252875"/>
              <a:gd name="connsiteX518" fmla="*/ 245055 w 277358"/>
              <a:gd name="connsiteY518" fmla="*/ 137603 h 252875"/>
              <a:gd name="connsiteX519" fmla="*/ 246869 w 277358"/>
              <a:gd name="connsiteY519" fmla="*/ 135222 h 252875"/>
              <a:gd name="connsiteX520" fmla="*/ 248455 w 277358"/>
              <a:gd name="connsiteY520" fmla="*/ 133522 h 252875"/>
              <a:gd name="connsiteX521" fmla="*/ 249816 w 277358"/>
              <a:gd name="connsiteY521" fmla="*/ 132502 h 252875"/>
              <a:gd name="connsiteX522" fmla="*/ 250496 w 277358"/>
              <a:gd name="connsiteY522" fmla="*/ 131595 h 252875"/>
              <a:gd name="connsiteX523" fmla="*/ 250042 w 277358"/>
              <a:gd name="connsiteY523" fmla="*/ 127855 h 252875"/>
              <a:gd name="connsiteX524" fmla="*/ 250042 w 277358"/>
              <a:gd name="connsiteY524" fmla="*/ 126495 h 252875"/>
              <a:gd name="connsiteX525" fmla="*/ 249476 w 277358"/>
              <a:gd name="connsiteY525" fmla="*/ 125021 h 252875"/>
              <a:gd name="connsiteX526" fmla="*/ 249022 w 277358"/>
              <a:gd name="connsiteY526" fmla="*/ 123321 h 252875"/>
              <a:gd name="connsiteX527" fmla="*/ 249589 w 277358"/>
              <a:gd name="connsiteY527" fmla="*/ 121961 h 252875"/>
              <a:gd name="connsiteX528" fmla="*/ 250269 w 277358"/>
              <a:gd name="connsiteY528" fmla="*/ 121054 h 252875"/>
              <a:gd name="connsiteX529" fmla="*/ 251063 w 277358"/>
              <a:gd name="connsiteY529" fmla="*/ 120714 h 252875"/>
              <a:gd name="connsiteX530" fmla="*/ 253103 w 277358"/>
              <a:gd name="connsiteY530" fmla="*/ 120374 h 252875"/>
              <a:gd name="connsiteX531" fmla="*/ 254463 w 277358"/>
              <a:gd name="connsiteY531" fmla="*/ 120374 h 252875"/>
              <a:gd name="connsiteX532" fmla="*/ 254916 w 277358"/>
              <a:gd name="connsiteY532" fmla="*/ 119694 h 252875"/>
              <a:gd name="connsiteX533" fmla="*/ 255710 w 277358"/>
              <a:gd name="connsiteY533" fmla="*/ 119014 h 252875"/>
              <a:gd name="connsiteX534" fmla="*/ 256730 w 277358"/>
              <a:gd name="connsiteY534" fmla="*/ 119014 h 252875"/>
              <a:gd name="connsiteX535" fmla="*/ 258883 w 277358"/>
              <a:gd name="connsiteY535" fmla="*/ 119467 h 252875"/>
              <a:gd name="connsiteX536" fmla="*/ 259790 w 277358"/>
              <a:gd name="connsiteY536" fmla="*/ 118674 h 252875"/>
              <a:gd name="connsiteX537" fmla="*/ 261490 w 277358"/>
              <a:gd name="connsiteY537" fmla="*/ 117540 h 252875"/>
              <a:gd name="connsiteX538" fmla="*/ 265344 w 277358"/>
              <a:gd name="connsiteY538" fmla="*/ 115613 h 252875"/>
              <a:gd name="connsiteX539" fmla="*/ 266251 w 277358"/>
              <a:gd name="connsiteY539" fmla="*/ 114367 h 252875"/>
              <a:gd name="connsiteX540" fmla="*/ 266818 w 277358"/>
              <a:gd name="connsiteY540" fmla="*/ 112440 h 252875"/>
              <a:gd name="connsiteX541" fmla="*/ 266818 w 277358"/>
              <a:gd name="connsiteY541" fmla="*/ 111533 h 252875"/>
              <a:gd name="connsiteX542" fmla="*/ 266364 w 277358"/>
              <a:gd name="connsiteY542" fmla="*/ 111193 h 252875"/>
              <a:gd name="connsiteX543" fmla="*/ 265344 w 277358"/>
              <a:gd name="connsiteY543" fmla="*/ 110853 h 252875"/>
              <a:gd name="connsiteX544" fmla="*/ 263871 w 277358"/>
              <a:gd name="connsiteY544" fmla="*/ 110853 h 252875"/>
              <a:gd name="connsiteX545" fmla="*/ 262624 w 277358"/>
              <a:gd name="connsiteY545" fmla="*/ 111306 h 252875"/>
              <a:gd name="connsiteX546" fmla="*/ 261377 w 277358"/>
              <a:gd name="connsiteY546" fmla="*/ 111080 h 252875"/>
              <a:gd name="connsiteX547" fmla="*/ 260357 w 277358"/>
              <a:gd name="connsiteY547" fmla="*/ 109833 h 252875"/>
              <a:gd name="connsiteX548" fmla="*/ 260357 w 277358"/>
              <a:gd name="connsiteY548" fmla="*/ 108813 h 252875"/>
              <a:gd name="connsiteX549" fmla="*/ 260924 w 277358"/>
              <a:gd name="connsiteY549" fmla="*/ 107452 h 252875"/>
              <a:gd name="connsiteX550" fmla="*/ 260584 w 277358"/>
              <a:gd name="connsiteY550" fmla="*/ 106546 h 252875"/>
              <a:gd name="connsiteX551" fmla="*/ 258657 w 277358"/>
              <a:gd name="connsiteY551" fmla="*/ 103599 h 252875"/>
              <a:gd name="connsiteX552" fmla="*/ 258657 w 277358"/>
              <a:gd name="connsiteY552" fmla="*/ 102805 h 252875"/>
              <a:gd name="connsiteX553" fmla="*/ 260130 w 277358"/>
              <a:gd name="connsiteY553" fmla="*/ 101445 h 252875"/>
              <a:gd name="connsiteX554" fmla="*/ 260924 w 277358"/>
              <a:gd name="connsiteY554" fmla="*/ 100312 h 252875"/>
              <a:gd name="connsiteX555" fmla="*/ 262057 w 277358"/>
              <a:gd name="connsiteY555" fmla="*/ 97591 h 252875"/>
              <a:gd name="connsiteX556" fmla="*/ 262964 w 277358"/>
              <a:gd name="connsiteY556" fmla="*/ 96685 h 252875"/>
              <a:gd name="connsiteX557" fmla="*/ 265684 w 277358"/>
              <a:gd name="connsiteY557" fmla="*/ 96344 h 252875"/>
              <a:gd name="connsiteX558" fmla="*/ 266364 w 277358"/>
              <a:gd name="connsiteY558" fmla="*/ 95778 h 252875"/>
              <a:gd name="connsiteX559" fmla="*/ 267724 w 277358"/>
              <a:gd name="connsiteY559" fmla="*/ 94304 h 252875"/>
              <a:gd name="connsiteX560" fmla="*/ 269765 w 277358"/>
              <a:gd name="connsiteY560" fmla="*/ 92717 h 252875"/>
              <a:gd name="connsiteX561" fmla="*/ 272712 w 277358"/>
              <a:gd name="connsiteY561" fmla="*/ 91357 h 252875"/>
              <a:gd name="connsiteX562" fmla="*/ 273618 w 277358"/>
              <a:gd name="connsiteY562" fmla="*/ 88977 h 252875"/>
              <a:gd name="connsiteX563" fmla="*/ 274185 w 277358"/>
              <a:gd name="connsiteY563" fmla="*/ 88297 h 252875"/>
              <a:gd name="connsiteX564" fmla="*/ 276565 w 277358"/>
              <a:gd name="connsiteY564" fmla="*/ 87050 h 252875"/>
              <a:gd name="connsiteX565" fmla="*/ 277019 w 277358"/>
              <a:gd name="connsiteY565" fmla="*/ 86370 h 252875"/>
              <a:gd name="connsiteX566" fmla="*/ 277019 w 277358"/>
              <a:gd name="connsiteY566" fmla="*/ 85803 h 252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</a:cxnLst>
            <a:rect l="l" t="t" r="r" b="b"/>
            <a:pathLst>
              <a:path w="277358" h="252875">
                <a:moveTo>
                  <a:pt x="187588" y="27430"/>
                </a:moveTo>
                <a:lnTo>
                  <a:pt x="188722" y="27090"/>
                </a:lnTo>
                <a:lnTo>
                  <a:pt x="189969" y="28337"/>
                </a:lnTo>
                <a:lnTo>
                  <a:pt x="190876" y="28677"/>
                </a:lnTo>
                <a:lnTo>
                  <a:pt x="192122" y="28677"/>
                </a:lnTo>
                <a:cubicBezTo>
                  <a:pt x="192122" y="28677"/>
                  <a:pt x="193709" y="28677"/>
                  <a:pt x="193709" y="28677"/>
                </a:cubicBezTo>
                <a:lnTo>
                  <a:pt x="195523" y="26750"/>
                </a:lnTo>
                <a:lnTo>
                  <a:pt x="195749" y="26183"/>
                </a:lnTo>
                <a:lnTo>
                  <a:pt x="195069" y="23236"/>
                </a:lnTo>
                <a:lnTo>
                  <a:pt x="194163" y="22443"/>
                </a:lnTo>
                <a:lnTo>
                  <a:pt x="191782" y="24596"/>
                </a:lnTo>
                <a:lnTo>
                  <a:pt x="191329" y="26070"/>
                </a:lnTo>
                <a:lnTo>
                  <a:pt x="189629" y="26070"/>
                </a:lnTo>
                <a:cubicBezTo>
                  <a:pt x="189629" y="26070"/>
                  <a:pt x="188155" y="25163"/>
                  <a:pt x="188155" y="25163"/>
                </a:cubicBezTo>
                <a:lnTo>
                  <a:pt x="187588" y="24256"/>
                </a:lnTo>
                <a:lnTo>
                  <a:pt x="186795" y="24256"/>
                </a:lnTo>
                <a:cubicBezTo>
                  <a:pt x="186795" y="24256"/>
                  <a:pt x="184755" y="25050"/>
                  <a:pt x="184755" y="25050"/>
                </a:cubicBezTo>
                <a:lnTo>
                  <a:pt x="183621" y="26636"/>
                </a:lnTo>
                <a:lnTo>
                  <a:pt x="184415" y="27090"/>
                </a:lnTo>
                <a:lnTo>
                  <a:pt x="187362" y="27543"/>
                </a:lnTo>
                <a:close/>
                <a:moveTo>
                  <a:pt x="255143" y="68801"/>
                </a:moveTo>
                <a:lnTo>
                  <a:pt x="254576" y="69141"/>
                </a:lnTo>
                <a:lnTo>
                  <a:pt x="252423" y="70955"/>
                </a:lnTo>
                <a:lnTo>
                  <a:pt x="252083" y="71522"/>
                </a:lnTo>
                <a:lnTo>
                  <a:pt x="252309" y="73788"/>
                </a:lnTo>
                <a:lnTo>
                  <a:pt x="253556" y="73335"/>
                </a:lnTo>
                <a:lnTo>
                  <a:pt x="255256" y="72655"/>
                </a:lnTo>
                <a:lnTo>
                  <a:pt x="256390" y="71522"/>
                </a:lnTo>
                <a:lnTo>
                  <a:pt x="256616" y="70502"/>
                </a:lnTo>
                <a:lnTo>
                  <a:pt x="255596" y="69708"/>
                </a:lnTo>
                <a:lnTo>
                  <a:pt x="255596" y="69255"/>
                </a:lnTo>
                <a:cubicBezTo>
                  <a:pt x="255596" y="69255"/>
                  <a:pt x="255256" y="68915"/>
                  <a:pt x="255256" y="68915"/>
                </a:cubicBezTo>
                <a:close/>
                <a:moveTo>
                  <a:pt x="256616" y="66081"/>
                </a:moveTo>
                <a:lnTo>
                  <a:pt x="255370" y="66421"/>
                </a:lnTo>
                <a:lnTo>
                  <a:pt x="254689" y="67441"/>
                </a:lnTo>
                <a:lnTo>
                  <a:pt x="254689" y="68008"/>
                </a:lnTo>
                <a:cubicBezTo>
                  <a:pt x="254689" y="68008"/>
                  <a:pt x="257070" y="67328"/>
                  <a:pt x="257070" y="67328"/>
                </a:cubicBezTo>
                <a:lnTo>
                  <a:pt x="257750" y="66421"/>
                </a:lnTo>
                <a:lnTo>
                  <a:pt x="258883" y="65854"/>
                </a:lnTo>
                <a:lnTo>
                  <a:pt x="258430" y="65514"/>
                </a:lnTo>
                <a:lnTo>
                  <a:pt x="257977" y="65514"/>
                </a:lnTo>
                <a:cubicBezTo>
                  <a:pt x="257977" y="65514"/>
                  <a:pt x="257183" y="65741"/>
                  <a:pt x="257183" y="65741"/>
                </a:cubicBezTo>
                <a:lnTo>
                  <a:pt x="256730" y="66081"/>
                </a:lnTo>
                <a:close/>
                <a:moveTo>
                  <a:pt x="166166" y="28677"/>
                </a:moveTo>
                <a:lnTo>
                  <a:pt x="167299" y="28223"/>
                </a:lnTo>
                <a:lnTo>
                  <a:pt x="166959" y="27657"/>
                </a:lnTo>
                <a:lnTo>
                  <a:pt x="165373" y="26636"/>
                </a:lnTo>
                <a:lnTo>
                  <a:pt x="163672" y="26636"/>
                </a:lnTo>
                <a:lnTo>
                  <a:pt x="162992" y="27430"/>
                </a:lnTo>
                <a:lnTo>
                  <a:pt x="164012" y="28110"/>
                </a:lnTo>
                <a:lnTo>
                  <a:pt x="166053" y="28563"/>
                </a:lnTo>
                <a:close/>
                <a:moveTo>
                  <a:pt x="277359" y="85577"/>
                </a:moveTo>
                <a:lnTo>
                  <a:pt x="273505" y="80249"/>
                </a:lnTo>
                <a:lnTo>
                  <a:pt x="270445" y="78776"/>
                </a:lnTo>
                <a:lnTo>
                  <a:pt x="266931" y="78549"/>
                </a:lnTo>
                <a:lnTo>
                  <a:pt x="265571" y="79002"/>
                </a:lnTo>
                <a:lnTo>
                  <a:pt x="263984" y="80363"/>
                </a:lnTo>
                <a:lnTo>
                  <a:pt x="257410" y="79343"/>
                </a:lnTo>
                <a:lnTo>
                  <a:pt x="256050" y="79683"/>
                </a:lnTo>
                <a:lnTo>
                  <a:pt x="252536" y="81609"/>
                </a:lnTo>
                <a:lnTo>
                  <a:pt x="249362" y="81609"/>
                </a:lnTo>
                <a:cubicBezTo>
                  <a:pt x="249362" y="81609"/>
                  <a:pt x="247095" y="83423"/>
                  <a:pt x="247095" y="83423"/>
                </a:cubicBezTo>
                <a:lnTo>
                  <a:pt x="244262" y="81269"/>
                </a:lnTo>
                <a:lnTo>
                  <a:pt x="242562" y="80476"/>
                </a:lnTo>
                <a:lnTo>
                  <a:pt x="240635" y="79343"/>
                </a:lnTo>
                <a:lnTo>
                  <a:pt x="248229" y="79343"/>
                </a:lnTo>
                <a:cubicBezTo>
                  <a:pt x="248229" y="79343"/>
                  <a:pt x="249702" y="76509"/>
                  <a:pt x="249702" y="76509"/>
                </a:cubicBezTo>
                <a:lnTo>
                  <a:pt x="250836" y="73902"/>
                </a:lnTo>
                <a:lnTo>
                  <a:pt x="251289" y="71748"/>
                </a:lnTo>
                <a:lnTo>
                  <a:pt x="251289" y="71182"/>
                </a:lnTo>
                <a:cubicBezTo>
                  <a:pt x="251289" y="71182"/>
                  <a:pt x="252196" y="69595"/>
                  <a:pt x="252196" y="69595"/>
                </a:cubicBezTo>
                <a:lnTo>
                  <a:pt x="252196" y="68235"/>
                </a:lnTo>
                <a:cubicBezTo>
                  <a:pt x="252196" y="68235"/>
                  <a:pt x="252763" y="66874"/>
                  <a:pt x="252763" y="66874"/>
                </a:cubicBezTo>
                <a:lnTo>
                  <a:pt x="253783" y="65514"/>
                </a:lnTo>
                <a:lnTo>
                  <a:pt x="256390" y="64494"/>
                </a:lnTo>
                <a:lnTo>
                  <a:pt x="257410" y="62341"/>
                </a:lnTo>
                <a:lnTo>
                  <a:pt x="255710" y="60300"/>
                </a:lnTo>
                <a:lnTo>
                  <a:pt x="252876" y="58033"/>
                </a:lnTo>
                <a:lnTo>
                  <a:pt x="248342" y="57127"/>
                </a:lnTo>
                <a:lnTo>
                  <a:pt x="246755" y="56333"/>
                </a:lnTo>
                <a:lnTo>
                  <a:pt x="242562" y="51573"/>
                </a:lnTo>
                <a:lnTo>
                  <a:pt x="240975" y="50553"/>
                </a:lnTo>
                <a:lnTo>
                  <a:pt x="240181" y="52253"/>
                </a:lnTo>
                <a:lnTo>
                  <a:pt x="237348" y="52253"/>
                </a:lnTo>
                <a:cubicBezTo>
                  <a:pt x="237348" y="52253"/>
                  <a:pt x="237461" y="53613"/>
                  <a:pt x="237461" y="53613"/>
                </a:cubicBezTo>
                <a:lnTo>
                  <a:pt x="238028" y="54746"/>
                </a:lnTo>
                <a:lnTo>
                  <a:pt x="238028" y="56333"/>
                </a:lnTo>
                <a:cubicBezTo>
                  <a:pt x="238028" y="56333"/>
                  <a:pt x="237461" y="55313"/>
                  <a:pt x="237461" y="55313"/>
                </a:cubicBezTo>
                <a:lnTo>
                  <a:pt x="236554" y="54633"/>
                </a:lnTo>
                <a:lnTo>
                  <a:pt x="235987" y="54066"/>
                </a:lnTo>
                <a:lnTo>
                  <a:pt x="235987" y="52933"/>
                </a:lnTo>
                <a:cubicBezTo>
                  <a:pt x="235987" y="52933"/>
                  <a:pt x="234401" y="51006"/>
                  <a:pt x="234401" y="51006"/>
                </a:cubicBezTo>
                <a:lnTo>
                  <a:pt x="232247" y="49079"/>
                </a:lnTo>
                <a:lnTo>
                  <a:pt x="231000" y="48626"/>
                </a:lnTo>
                <a:lnTo>
                  <a:pt x="230093" y="48399"/>
                </a:lnTo>
                <a:lnTo>
                  <a:pt x="229413" y="48399"/>
                </a:lnTo>
                <a:cubicBezTo>
                  <a:pt x="229413" y="48399"/>
                  <a:pt x="229527" y="49079"/>
                  <a:pt x="229527" y="49079"/>
                </a:cubicBezTo>
                <a:lnTo>
                  <a:pt x="229073" y="50666"/>
                </a:lnTo>
                <a:lnTo>
                  <a:pt x="229413" y="51913"/>
                </a:lnTo>
                <a:lnTo>
                  <a:pt x="229073" y="51913"/>
                </a:lnTo>
                <a:cubicBezTo>
                  <a:pt x="229073" y="51913"/>
                  <a:pt x="228733" y="51459"/>
                  <a:pt x="228733" y="51459"/>
                </a:cubicBezTo>
                <a:lnTo>
                  <a:pt x="228053" y="50553"/>
                </a:lnTo>
                <a:lnTo>
                  <a:pt x="227373" y="51913"/>
                </a:lnTo>
                <a:lnTo>
                  <a:pt x="226920" y="52479"/>
                </a:lnTo>
                <a:lnTo>
                  <a:pt x="226580" y="52479"/>
                </a:lnTo>
                <a:cubicBezTo>
                  <a:pt x="226580" y="52479"/>
                  <a:pt x="226126" y="52706"/>
                  <a:pt x="226126" y="52706"/>
                </a:cubicBezTo>
                <a:lnTo>
                  <a:pt x="224426" y="49759"/>
                </a:lnTo>
                <a:lnTo>
                  <a:pt x="222046" y="44092"/>
                </a:lnTo>
                <a:lnTo>
                  <a:pt x="221366" y="43525"/>
                </a:lnTo>
                <a:lnTo>
                  <a:pt x="220346" y="43185"/>
                </a:lnTo>
                <a:lnTo>
                  <a:pt x="220346" y="44432"/>
                </a:lnTo>
                <a:cubicBezTo>
                  <a:pt x="220346" y="44432"/>
                  <a:pt x="220346" y="45452"/>
                  <a:pt x="220346" y="45452"/>
                </a:cubicBezTo>
                <a:lnTo>
                  <a:pt x="219325" y="46472"/>
                </a:lnTo>
                <a:lnTo>
                  <a:pt x="217512" y="46812"/>
                </a:lnTo>
                <a:lnTo>
                  <a:pt x="218419" y="45792"/>
                </a:lnTo>
                <a:lnTo>
                  <a:pt x="219099" y="43638"/>
                </a:lnTo>
                <a:lnTo>
                  <a:pt x="218645" y="41598"/>
                </a:lnTo>
                <a:lnTo>
                  <a:pt x="218192" y="40691"/>
                </a:lnTo>
                <a:lnTo>
                  <a:pt x="216605" y="39218"/>
                </a:lnTo>
                <a:lnTo>
                  <a:pt x="215925" y="39218"/>
                </a:lnTo>
                <a:cubicBezTo>
                  <a:pt x="215925" y="39218"/>
                  <a:pt x="215358" y="38764"/>
                  <a:pt x="215358" y="38764"/>
                </a:cubicBezTo>
                <a:lnTo>
                  <a:pt x="215358" y="36838"/>
                </a:lnTo>
                <a:cubicBezTo>
                  <a:pt x="215358" y="36838"/>
                  <a:pt x="213885" y="36271"/>
                  <a:pt x="213885" y="36271"/>
                </a:cubicBezTo>
                <a:lnTo>
                  <a:pt x="218419" y="35591"/>
                </a:lnTo>
                <a:lnTo>
                  <a:pt x="224879" y="35931"/>
                </a:lnTo>
                <a:lnTo>
                  <a:pt x="227940" y="34004"/>
                </a:lnTo>
                <a:lnTo>
                  <a:pt x="231907" y="33777"/>
                </a:lnTo>
                <a:lnTo>
                  <a:pt x="234287" y="32984"/>
                </a:lnTo>
                <a:lnTo>
                  <a:pt x="235194" y="31624"/>
                </a:lnTo>
                <a:lnTo>
                  <a:pt x="227713" y="32530"/>
                </a:lnTo>
                <a:lnTo>
                  <a:pt x="218305" y="31397"/>
                </a:lnTo>
                <a:lnTo>
                  <a:pt x="213318" y="32304"/>
                </a:lnTo>
                <a:lnTo>
                  <a:pt x="211505" y="31964"/>
                </a:lnTo>
                <a:lnTo>
                  <a:pt x="208331" y="32190"/>
                </a:lnTo>
                <a:lnTo>
                  <a:pt x="202097" y="33664"/>
                </a:lnTo>
                <a:lnTo>
                  <a:pt x="194389" y="33210"/>
                </a:lnTo>
                <a:lnTo>
                  <a:pt x="187702" y="33891"/>
                </a:lnTo>
                <a:lnTo>
                  <a:pt x="185775" y="33891"/>
                </a:lnTo>
                <a:cubicBezTo>
                  <a:pt x="185775" y="33891"/>
                  <a:pt x="186795" y="35931"/>
                  <a:pt x="186795" y="35931"/>
                </a:cubicBezTo>
                <a:lnTo>
                  <a:pt x="188608" y="35137"/>
                </a:lnTo>
                <a:lnTo>
                  <a:pt x="194616" y="35591"/>
                </a:lnTo>
                <a:lnTo>
                  <a:pt x="197336" y="36838"/>
                </a:lnTo>
                <a:lnTo>
                  <a:pt x="196316" y="37518"/>
                </a:lnTo>
                <a:lnTo>
                  <a:pt x="195183" y="38084"/>
                </a:lnTo>
                <a:lnTo>
                  <a:pt x="187928" y="37858"/>
                </a:lnTo>
                <a:lnTo>
                  <a:pt x="174327" y="45792"/>
                </a:lnTo>
                <a:lnTo>
                  <a:pt x="172400" y="45792"/>
                </a:lnTo>
                <a:cubicBezTo>
                  <a:pt x="172400" y="45792"/>
                  <a:pt x="170813" y="46245"/>
                  <a:pt x="170813" y="46245"/>
                </a:cubicBezTo>
                <a:lnTo>
                  <a:pt x="168660" y="46245"/>
                </a:lnTo>
                <a:cubicBezTo>
                  <a:pt x="168660" y="46245"/>
                  <a:pt x="164806" y="45225"/>
                  <a:pt x="164806" y="45225"/>
                </a:cubicBezTo>
                <a:lnTo>
                  <a:pt x="161292" y="44432"/>
                </a:lnTo>
                <a:lnTo>
                  <a:pt x="157892" y="42958"/>
                </a:lnTo>
                <a:lnTo>
                  <a:pt x="153925" y="42278"/>
                </a:lnTo>
                <a:lnTo>
                  <a:pt x="149051" y="37518"/>
                </a:lnTo>
                <a:lnTo>
                  <a:pt x="149051" y="36498"/>
                </a:lnTo>
                <a:cubicBezTo>
                  <a:pt x="149051" y="36498"/>
                  <a:pt x="148711" y="35251"/>
                  <a:pt x="148711" y="35251"/>
                </a:cubicBezTo>
                <a:lnTo>
                  <a:pt x="145764" y="34004"/>
                </a:lnTo>
                <a:lnTo>
                  <a:pt x="130575" y="34457"/>
                </a:lnTo>
                <a:lnTo>
                  <a:pt x="127628" y="35364"/>
                </a:lnTo>
                <a:lnTo>
                  <a:pt x="118447" y="36384"/>
                </a:lnTo>
                <a:lnTo>
                  <a:pt x="112553" y="37518"/>
                </a:lnTo>
                <a:lnTo>
                  <a:pt x="107113" y="37064"/>
                </a:lnTo>
                <a:lnTo>
                  <a:pt x="105185" y="35364"/>
                </a:lnTo>
                <a:lnTo>
                  <a:pt x="103939" y="32757"/>
                </a:lnTo>
                <a:lnTo>
                  <a:pt x="103372" y="30150"/>
                </a:lnTo>
                <a:lnTo>
                  <a:pt x="104505" y="28563"/>
                </a:lnTo>
                <a:lnTo>
                  <a:pt x="103372" y="26977"/>
                </a:lnTo>
                <a:lnTo>
                  <a:pt x="103032" y="24709"/>
                </a:lnTo>
                <a:lnTo>
                  <a:pt x="101899" y="22329"/>
                </a:lnTo>
                <a:lnTo>
                  <a:pt x="97478" y="19042"/>
                </a:lnTo>
                <a:lnTo>
                  <a:pt x="93171" y="16322"/>
                </a:lnTo>
                <a:lnTo>
                  <a:pt x="88524" y="15642"/>
                </a:lnTo>
                <a:lnTo>
                  <a:pt x="84897" y="14395"/>
                </a:lnTo>
                <a:lnTo>
                  <a:pt x="78889" y="14848"/>
                </a:lnTo>
                <a:lnTo>
                  <a:pt x="77982" y="15188"/>
                </a:lnTo>
                <a:lnTo>
                  <a:pt x="76736" y="15188"/>
                </a:lnTo>
                <a:cubicBezTo>
                  <a:pt x="76736" y="15188"/>
                  <a:pt x="75035" y="13488"/>
                  <a:pt x="75035" y="13488"/>
                </a:cubicBezTo>
                <a:lnTo>
                  <a:pt x="74015" y="10995"/>
                </a:lnTo>
                <a:lnTo>
                  <a:pt x="72995" y="7481"/>
                </a:lnTo>
                <a:lnTo>
                  <a:pt x="72542" y="3967"/>
                </a:lnTo>
                <a:lnTo>
                  <a:pt x="71975" y="2720"/>
                </a:lnTo>
                <a:lnTo>
                  <a:pt x="70842" y="1360"/>
                </a:lnTo>
                <a:lnTo>
                  <a:pt x="69028" y="0"/>
                </a:lnTo>
                <a:lnTo>
                  <a:pt x="66648" y="907"/>
                </a:lnTo>
                <a:lnTo>
                  <a:pt x="64948" y="1700"/>
                </a:lnTo>
                <a:lnTo>
                  <a:pt x="64041" y="3854"/>
                </a:lnTo>
                <a:lnTo>
                  <a:pt x="63247" y="6461"/>
                </a:lnTo>
                <a:lnTo>
                  <a:pt x="64608" y="9975"/>
                </a:lnTo>
                <a:lnTo>
                  <a:pt x="64608" y="11108"/>
                </a:lnTo>
                <a:cubicBezTo>
                  <a:pt x="64608" y="11108"/>
                  <a:pt x="65174" y="12355"/>
                  <a:pt x="65174" y="12355"/>
                </a:cubicBezTo>
                <a:lnTo>
                  <a:pt x="70955" y="11335"/>
                </a:lnTo>
                <a:lnTo>
                  <a:pt x="72882" y="11335"/>
                </a:lnTo>
                <a:cubicBezTo>
                  <a:pt x="72882" y="11335"/>
                  <a:pt x="73789" y="14282"/>
                  <a:pt x="73789" y="14282"/>
                </a:cubicBezTo>
                <a:lnTo>
                  <a:pt x="73109" y="15755"/>
                </a:lnTo>
                <a:lnTo>
                  <a:pt x="71408" y="16435"/>
                </a:lnTo>
                <a:lnTo>
                  <a:pt x="68121" y="14508"/>
                </a:lnTo>
                <a:lnTo>
                  <a:pt x="67101" y="14735"/>
                </a:lnTo>
                <a:lnTo>
                  <a:pt x="65854" y="16775"/>
                </a:lnTo>
                <a:lnTo>
                  <a:pt x="64381" y="18022"/>
                </a:lnTo>
                <a:lnTo>
                  <a:pt x="57920" y="20516"/>
                </a:lnTo>
                <a:lnTo>
                  <a:pt x="52253" y="21649"/>
                </a:lnTo>
                <a:lnTo>
                  <a:pt x="43185" y="26296"/>
                </a:lnTo>
                <a:lnTo>
                  <a:pt x="38991" y="27090"/>
                </a:lnTo>
                <a:lnTo>
                  <a:pt x="39218" y="29923"/>
                </a:lnTo>
                <a:lnTo>
                  <a:pt x="37518" y="31170"/>
                </a:lnTo>
                <a:lnTo>
                  <a:pt x="38084" y="34684"/>
                </a:lnTo>
                <a:lnTo>
                  <a:pt x="38538" y="36611"/>
                </a:lnTo>
                <a:lnTo>
                  <a:pt x="39218" y="37971"/>
                </a:lnTo>
                <a:lnTo>
                  <a:pt x="40805" y="42505"/>
                </a:lnTo>
                <a:lnTo>
                  <a:pt x="43298" y="45112"/>
                </a:lnTo>
                <a:lnTo>
                  <a:pt x="44432" y="47946"/>
                </a:lnTo>
                <a:lnTo>
                  <a:pt x="47039" y="51913"/>
                </a:lnTo>
                <a:lnTo>
                  <a:pt x="47606" y="54746"/>
                </a:lnTo>
                <a:lnTo>
                  <a:pt x="47039" y="59054"/>
                </a:lnTo>
                <a:lnTo>
                  <a:pt x="47039" y="62681"/>
                </a:lnTo>
                <a:cubicBezTo>
                  <a:pt x="47039" y="62681"/>
                  <a:pt x="44432" y="65401"/>
                  <a:pt x="44432" y="65401"/>
                </a:cubicBezTo>
                <a:lnTo>
                  <a:pt x="43638" y="66761"/>
                </a:lnTo>
                <a:lnTo>
                  <a:pt x="42505" y="67555"/>
                </a:lnTo>
                <a:lnTo>
                  <a:pt x="37631" y="69255"/>
                </a:lnTo>
                <a:lnTo>
                  <a:pt x="35931" y="69255"/>
                </a:lnTo>
                <a:cubicBezTo>
                  <a:pt x="35931" y="69255"/>
                  <a:pt x="34571" y="68688"/>
                  <a:pt x="34571" y="68688"/>
                </a:cubicBezTo>
                <a:lnTo>
                  <a:pt x="33437" y="67328"/>
                </a:lnTo>
                <a:lnTo>
                  <a:pt x="32644" y="64721"/>
                </a:lnTo>
                <a:lnTo>
                  <a:pt x="33097" y="62794"/>
                </a:lnTo>
                <a:lnTo>
                  <a:pt x="32191" y="61661"/>
                </a:lnTo>
                <a:lnTo>
                  <a:pt x="30830" y="60754"/>
                </a:lnTo>
                <a:lnTo>
                  <a:pt x="28677" y="58033"/>
                </a:lnTo>
                <a:lnTo>
                  <a:pt x="28337" y="56106"/>
                </a:lnTo>
                <a:lnTo>
                  <a:pt x="25843" y="52253"/>
                </a:lnTo>
                <a:lnTo>
                  <a:pt x="29017" y="45792"/>
                </a:lnTo>
                <a:lnTo>
                  <a:pt x="30490" y="44432"/>
                </a:lnTo>
                <a:lnTo>
                  <a:pt x="32304" y="41145"/>
                </a:lnTo>
                <a:lnTo>
                  <a:pt x="34911" y="38311"/>
                </a:lnTo>
                <a:lnTo>
                  <a:pt x="36384" y="33551"/>
                </a:lnTo>
                <a:lnTo>
                  <a:pt x="36384" y="32077"/>
                </a:lnTo>
                <a:cubicBezTo>
                  <a:pt x="36384" y="32077"/>
                  <a:pt x="34457" y="29697"/>
                  <a:pt x="34457" y="29697"/>
                </a:cubicBezTo>
                <a:lnTo>
                  <a:pt x="33664" y="26183"/>
                </a:lnTo>
                <a:lnTo>
                  <a:pt x="34797" y="26183"/>
                </a:lnTo>
                <a:cubicBezTo>
                  <a:pt x="34797" y="26183"/>
                  <a:pt x="35477" y="25730"/>
                  <a:pt x="35477" y="25730"/>
                </a:cubicBezTo>
                <a:lnTo>
                  <a:pt x="32417" y="23009"/>
                </a:lnTo>
                <a:lnTo>
                  <a:pt x="31510" y="21762"/>
                </a:lnTo>
                <a:lnTo>
                  <a:pt x="29243" y="16775"/>
                </a:lnTo>
                <a:lnTo>
                  <a:pt x="29017" y="15302"/>
                </a:lnTo>
                <a:lnTo>
                  <a:pt x="29017" y="13375"/>
                </a:lnTo>
                <a:cubicBezTo>
                  <a:pt x="29017" y="13375"/>
                  <a:pt x="30037" y="12581"/>
                  <a:pt x="30037" y="12581"/>
                </a:cubicBezTo>
                <a:lnTo>
                  <a:pt x="30830" y="12128"/>
                </a:lnTo>
                <a:lnTo>
                  <a:pt x="38651" y="10088"/>
                </a:lnTo>
                <a:lnTo>
                  <a:pt x="40125" y="9294"/>
                </a:lnTo>
                <a:lnTo>
                  <a:pt x="41485" y="7934"/>
                </a:lnTo>
                <a:lnTo>
                  <a:pt x="42052" y="6914"/>
                </a:lnTo>
                <a:lnTo>
                  <a:pt x="41372" y="7141"/>
                </a:lnTo>
                <a:lnTo>
                  <a:pt x="40465" y="7707"/>
                </a:lnTo>
                <a:lnTo>
                  <a:pt x="37631" y="8841"/>
                </a:lnTo>
                <a:lnTo>
                  <a:pt x="33891" y="9861"/>
                </a:lnTo>
                <a:lnTo>
                  <a:pt x="29017" y="11221"/>
                </a:lnTo>
                <a:lnTo>
                  <a:pt x="27883" y="12695"/>
                </a:lnTo>
                <a:lnTo>
                  <a:pt x="23009" y="21649"/>
                </a:lnTo>
                <a:lnTo>
                  <a:pt x="18929" y="23463"/>
                </a:lnTo>
                <a:lnTo>
                  <a:pt x="17455" y="24823"/>
                </a:lnTo>
                <a:lnTo>
                  <a:pt x="16322" y="26523"/>
                </a:lnTo>
                <a:lnTo>
                  <a:pt x="13942" y="29697"/>
                </a:lnTo>
                <a:lnTo>
                  <a:pt x="12921" y="32077"/>
                </a:lnTo>
                <a:lnTo>
                  <a:pt x="10201" y="37291"/>
                </a:lnTo>
                <a:lnTo>
                  <a:pt x="8728" y="43865"/>
                </a:lnTo>
                <a:lnTo>
                  <a:pt x="8161" y="47492"/>
                </a:lnTo>
                <a:lnTo>
                  <a:pt x="7368" y="52819"/>
                </a:lnTo>
                <a:lnTo>
                  <a:pt x="6234" y="55540"/>
                </a:lnTo>
                <a:lnTo>
                  <a:pt x="4647" y="58033"/>
                </a:lnTo>
                <a:lnTo>
                  <a:pt x="2947" y="60527"/>
                </a:lnTo>
                <a:lnTo>
                  <a:pt x="1474" y="63247"/>
                </a:lnTo>
                <a:lnTo>
                  <a:pt x="227" y="65401"/>
                </a:lnTo>
                <a:lnTo>
                  <a:pt x="0" y="66081"/>
                </a:lnTo>
                <a:lnTo>
                  <a:pt x="567" y="66648"/>
                </a:lnTo>
                <a:lnTo>
                  <a:pt x="3514" y="66081"/>
                </a:lnTo>
                <a:lnTo>
                  <a:pt x="4647" y="65401"/>
                </a:lnTo>
                <a:lnTo>
                  <a:pt x="6234" y="64607"/>
                </a:lnTo>
                <a:lnTo>
                  <a:pt x="7254" y="65061"/>
                </a:lnTo>
                <a:lnTo>
                  <a:pt x="8274" y="67328"/>
                </a:lnTo>
                <a:lnTo>
                  <a:pt x="9408" y="67668"/>
                </a:lnTo>
                <a:lnTo>
                  <a:pt x="10428" y="67328"/>
                </a:lnTo>
                <a:lnTo>
                  <a:pt x="11561" y="67895"/>
                </a:lnTo>
                <a:lnTo>
                  <a:pt x="13035" y="73675"/>
                </a:lnTo>
                <a:lnTo>
                  <a:pt x="14282" y="78549"/>
                </a:lnTo>
                <a:lnTo>
                  <a:pt x="17115" y="81609"/>
                </a:lnTo>
                <a:lnTo>
                  <a:pt x="19382" y="83990"/>
                </a:lnTo>
                <a:lnTo>
                  <a:pt x="19949" y="86030"/>
                </a:lnTo>
                <a:lnTo>
                  <a:pt x="20516" y="88977"/>
                </a:lnTo>
                <a:lnTo>
                  <a:pt x="20516" y="90450"/>
                </a:lnTo>
                <a:cubicBezTo>
                  <a:pt x="20516" y="90450"/>
                  <a:pt x="19949" y="91357"/>
                  <a:pt x="19949" y="91357"/>
                </a:cubicBezTo>
                <a:lnTo>
                  <a:pt x="18816" y="93171"/>
                </a:lnTo>
                <a:lnTo>
                  <a:pt x="18589" y="96571"/>
                </a:lnTo>
                <a:lnTo>
                  <a:pt x="18362" y="97705"/>
                </a:lnTo>
                <a:lnTo>
                  <a:pt x="18136" y="100878"/>
                </a:lnTo>
                <a:lnTo>
                  <a:pt x="18136" y="102805"/>
                </a:lnTo>
                <a:cubicBezTo>
                  <a:pt x="18136" y="102805"/>
                  <a:pt x="18816" y="104279"/>
                  <a:pt x="18816" y="104279"/>
                </a:cubicBezTo>
                <a:lnTo>
                  <a:pt x="19836" y="105186"/>
                </a:lnTo>
                <a:lnTo>
                  <a:pt x="21876" y="105639"/>
                </a:lnTo>
                <a:lnTo>
                  <a:pt x="23690" y="106206"/>
                </a:lnTo>
                <a:lnTo>
                  <a:pt x="24710" y="108813"/>
                </a:lnTo>
                <a:lnTo>
                  <a:pt x="26183" y="112213"/>
                </a:lnTo>
                <a:lnTo>
                  <a:pt x="27770" y="113573"/>
                </a:lnTo>
                <a:lnTo>
                  <a:pt x="30150" y="114480"/>
                </a:lnTo>
                <a:lnTo>
                  <a:pt x="31850" y="114140"/>
                </a:lnTo>
                <a:lnTo>
                  <a:pt x="35704" y="113573"/>
                </a:lnTo>
                <a:lnTo>
                  <a:pt x="39105" y="113573"/>
                </a:lnTo>
                <a:cubicBezTo>
                  <a:pt x="39105" y="113573"/>
                  <a:pt x="43978" y="114593"/>
                  <a:pt x="43978" y="114593"/>
                </a:cubicBezTo>
                <a:lnTo>
                  <a:pt x="45792" y="114593"/>
                </a:lnTo>
                <a:cubicBezTo>
                  <a:pt x="45792" y="114593"/>
                  <a:pt x="48172" y="114367"/>
                  <a:pt x="48172" y="114367"/>
                </a:cubicBezTo>
                <a:lnTo>
                  <a:pt x="52366" y="112553"/>
                </a:lnTo>
                <a:lnTo>
                  <a:pt x="53840" y="112326"/>
                </a:lnTo>
                <a:lnTo>
                  <a:pt x="55540" y="112326"/>
                </a:lnTo>
                <a:cubicBezTo>
                  <a:pt x="55540" y="112326"/>
                  <a:pt x="58034" y="113460"/>
                  <a:pt x="58034" y="113460"/>
                </a:cubicBezTo>
                <a:lnTo>
                  <a:pt x="59394" y="114140"/>
                </a:lnTo>
                <a:lnTo>
                  <a:pt x="61094" y="114933"/>
                </a:lnTo>
                <a:lnTo>
                  <a:pt x="63587" y="115500"/>
                </a:lnTo>
                <a:lnTo>
                  <a:pt x="65174" y="115500"/>
                </a:lnTo>
                <a:cubicBezTo>
                  <a:pt x="65174" y="115500"/>
                  <a:pt x="66421" y="115387"/>
                  <a:pt x="66421" y="115387"/>
                </a:cubicBezTo>
                <a:lnTo>
                  <a:pt x="67101" y="115727"/>
                </a:lnTo>
                <a:lnTo>
                  <a:pt x="70955" y="120941"/>
                </a:lnTo>
                <a:lnTo>
                  <a:pt x="74355" y="125475"/>
                </a:lnTo>
                <a:lnTo>
                  <a:pt x="77302" y="129328"/>
                </a:lnTo>
                <a:lnTo>
                  <a:pt x="80476" y="133409"/>
                </a:lnTo>
                <a:lnTo>
                  <a:pt x="80703" y="133635"/>
                </a:lnTo>
                <a:lnTo>
                  <a:pt x="82176" y="133069"/>
                </a:lnTo>
                <a:lnTo>
                  <a:pt x="83083" y="133295"/>
                </a:lnTo>
                <a:lnTo>
                  <a:pt x="83990" y="134089"/>
                </a:lnTo>
                <a:lnTo>
                  <a:pt x="85463" y="133749"/>
                </a:lnTo>
                <a:lnTo>
                  <a:pt x="87617" y="132275"/>
                </a:lnTo>
                <a:lnTo>
                  <a:pt x="90791" y="131935"/>
                </a:lnTo>
                <a:lnTo>
                  <a:pt x="94871" y="132842"/>
                </a:lnTo>
                <a:lnTo>
                  <a:pt x="100312" y="132842"/>
                </a:lnTo>
                <a:cubicBezTo>
                  <a:pt x="100312" y="132842"/>
                  <a:pt x="106999" y="131935"/>
                  <a:pt x="106999" y="131935"/>
                </a:cubicBezTo>
                <a:lnTo>
                  <a:pt x="111193" y="130915"/>
                </a:lnTo>
                <a:lnTo>
                  <a:pt x="112780" y="129895"/>
                </a:lnTo>
                <a:lnTo>
                  <a:pt x="115500" y="129895"/>
                </a:lnTo>
                <a:cubicBezTo>
                  <a:pt x="115500" y="129895"/>
                  <a:pt x="118787" y="130915"/>
                  <a:pt x="118787" y="130915"/>
                </a:cubicBezTo>
                <a:lnTo>
                  <a:pt x="120601" y="132275"/>
                </a:lnTo>
                <a:lnTo>
                  <a:pt x="120827" y="133635"/>
                </a:lnTo>
                <a:lnTo>
                  <a:pt x="121507" y="135676"/>
                </a:lnTo>
                <a:lnTo>
                  <a:pt x="120827" y="137829"/>
                </a:lnTo>
                <a:lnTo>
                  <a:pt x="118787" y="139983"/>
                </a:lnTo>
                <a:lnTo>
                  <a:pt x="117654" y="142703"/>
                </a:lnTo>
                <a:lnTo>
                  <a:pt x="117427" y="145990"/>
                </a:lnTo>
                <a:lnTo>
                  <a:pt x="116407" y="148484"/>
                </a:lnTo>
                <a:lnTo>
                  <a:pt x="114480" y="150071"/>
                </a:lnTo>
                <a:lnTo>
                  <a:pt x="113686" y="152338"/>
                </a:lnTo>
                <a:lnTo>
                  <a:pt x="114140" y="155398"/>
                </a:lnTo>
                <a:lnTo>
                  <a:pt x="113913" y="159819"/>
                </a:lnTo>
                <a:lnTo>
                  <a:pt x="113120" y="165599"/>
                </a:lnTo>
                <a:lnTo>
                  <a:pt x="113120" y="169113"/>
                </a:lnTo>
                <a:lnTo>
                  <a:pt x="113913" y="170246"/>
                </a:lnTo>
                <a:lnTo>
                  <a:pt x="114253" y="171833"/>
                </a:lnTo>
                <a:lnTo>
                  <a:pt x="114253" y="173987"/>
                </a:lnTo>
                <a:cubicBezTo>
                  <a:pt x="114253" y="173987"/>
                  <a:pt x="114480" y="175914"/>
                  <a:pt x="114480" y="175914"/>
                </a:cubicBezTo>
                <a:lnTo>
                  <a:pt x="115500" y="178407"/>
                </a:lnTo>
                <a:lnTo>
                  <a:pt x="116974" y="183281"/>
                </a:lnTo>
                <a:lnTo>
                  <a:pt x="118220" y="185322"/>
                </a:lnTo>
                <a:lnTo>
                  <a:pt x="119241" y="186115"/>
                </a:lnTo>
                <a:lnTo>
                  <a:pt x="120261" y="187022"/>
                </a:lnTo>
                <a:lnTo>
                  <a:pt x="123321" y="192009"/>
                </a:lnTo>
                <a:lnTo>
                  <a:pt x="124115" y="193029"/>
                </a:lnTo>
                <a:lnTo>
                  <a:pt x="123888" y="193936"/>
                </a:lnTo>
                <a:lnTo>
                  <a:pt x="123548" y="194616"/>
                </a:lnTo>
                <a:lnTo>
                  <a:pt x="123208" y="195069"/>
                </a:lnTo>
                <a:lnTo>
                  <a:pt x="119921" y="198016"/>
                </a:lnTo>
                <a:lnTo>
                  <a:pt x="113346" y="204477"/>
                </a:lnTo>
                <a:lnTo>
                  <a:pt x="112780" y="205270"/>
                </a:lnTo>
                <a:lnTo>
                  <a:pt x="112780" y="206631"/>
                </a:lnTo>
                <a:cubicBezTo>
                  <a:pt x="112780" y="206631"/>
                  <a:pt x="114707" y="205724"/>
                  <a:pt x="114707" y="205724"/>
                </a:cubicBezTo>
                <a:lnTo>
                  <a:pt x="116747" y="206404"/>
                </a:lnTo>
                <a:lnTo>
                  <a:pt x="117767" y="206404"/>
                </a:lnTo>
                <a:cubicBezTo>
                  <a:pt x="117767" y="206404"/>
                  <a:pt x="118220" y="207084"/>
                  <a:pt x="118220" y="207084"/>
                </a:cubicBezTo>
                <a:lnTo>
                  <a:pt x="118787" y="208784"/>
                </a:lnTo>
                <a:lnTo>
                  <a:pt x="119467" y="209124"/>
                </a:lnTo>
                <a:lnTo>
                  <a:pt x="120487" y="209804"/>
                </a:lnTo>
                <a:lnTo>
                  <a:pt x="122414" y="211618"/>
                </a:lnTo>
                <a:lnTo>
                  <a:pt x="124001" y="213545"/>
                </a:lnTo>
                <a:lnTo>
                  <a:pt x="125248" y="214451"/>
                </a:lnTo>
                <a:lnTo>
                  <a:pt x="126155" y="215358"/>
                </a:lnTo>
                <a:lnTo>
                  <a:pt x="126381" y="216605"/>
                </a:lnTo>
                <a:lnTo>
                  <a:pt x="126041" y="217852"/>
                </a:lnTo>
                <a:lnTo>
                  <a:pt x="127061" y="220799"/>
                </a:lnTo>
                <a:lnTo>
                  <a:pt x="127742" y="221706"/>
                </a:lnTo>
                <a:lnTo>
                  <a:pt x="128082" y="222839"/>
                </a:lnTo>
                <a:lnTo>
                  <a:pt x="127742" y="223973"/>
                </a:lnTo>
                <a:lnTo>
                  <a:pt x="128648" y="225219"/>
                </a:lnTo>
                <a:lnTo>
                  <a:pt x="129555" y="227826"/>
                </a:lnTo>
                <a:lnTo>
                  <a:pt x="130688" y="231000"/>
                </a:lnTo>
                <a:lnTo>
                  <a:pt x="130688" y="232700"/>
                </a:lnTo>
                <a:cubicBezTo>
                  <a:pt x="130688" y="232700"/>
                  <a:pt x="131255" y="233494"/>
                  <a:pt x="131255" y="233494"/>
                </a:cubicBezTo>
                <a:lnTo>
                  <a:pt x="131822" y="235874"/>
                </a:lnTo>
                <a:lnTo>
                  <a:pt x="132729" y="238028"/>
                </a:lnTo>
                <a:lnTo>
                  <a:pt x="132502" y="239501"/>
                </a:lnTo>
                <a:lnTo>
                  <a:pt x="132956" y="240975"/>
                </a:lnTo>
                <a:lnTo>
                  <a:pt x="138169" y="246075"/>
                </a:lnTo>
                <a:lnTo>
                  <a:pt x="142023" y="249816"/>
                </a:lnTo>
                <a:lnTo>
                  <a:pt x="143723" y="251062"/>
                </a:lnTo>
                <a:lnTo>
                  <a:pt x="144630" y="251402"/>
                </a:lnTo>
                <a:lnTo>
                  <a:pt x="146897" y="251176"/>
                </a:lnTo>
                <a:lnTo>
                  <a:pt x="149617" y="250722"/>
                </a:lnTo>
                <a:lnTo>
                  <a:pt x="150864" y="250156"/>
                </a:lnTo>
                <a:lnTo>
                  <a:pt x="152338" y="249022"/>
                </a:lnTo>
                <a:lnTo>
                  <a:pt x="154718" y="247435"/>
                </a:lnTo>
                <a:lnTo>
                  <a:pt x="156645" y="246529"/>
                </a:lnTo>
                <a:lnTo>
                  <a:pt x="157438" y="246529"/>
                </a:lnTo>
                <a:cubicBezTo>
                  <a:pt x="157438" y="246529"/>
                  <a:pt x="158232" y="246642"/>
                  <a:pt x="158232" y="246642"/>
                </a:cubicBezTo>
                <a:lnTo>
                  <a:pt x="159819" y="247662"/>
                </a:lnTo>
                <a:lnTo>
                  <a:pt x="160725" y="249475"/>
                </a:lnTo>
                <a:lnTo>
                  <a:pt x="159932" y="251629"/>
                </a:lnTo>
                <a:lnTo>
                  <a:pt x="159932" y="252876"/>
                </a:lnTo>
                <a:cubicBezTo>
                  <a:pt x="159932" y="252876"/>
                  <a:pt x="161745" y="252876"/>
                  <a:pt x="161745" y="252876"/>
                </a:cubicBezTo>
                <a:lnTo>
                  <a:pt x="163106" y="250722"/>
                </a:lnTo>
                <a:lnTo>
                  <a:pt x="164012" y="249022"/>
                </a:lnTo>
                <a:lnTo>
                  <a:pt x="165939" y="247662"/>
                </a:lnTo>
                <a:lnTo>
                  <a:pt x="167866" y="245735"/>
                </a:lnTo>
                <a:lnTo>
                  <a:pt x="169226" y="243808"/>
                </a:lnTo>
                <a:lnTo>
                  <a:pt x="170813" y="242675"/>
                </a:lnTo>
                <a:lnTo>
                  <a:pt x="173193" y="241315"/>
                </a:lnTo>
                <a:lnTo>
                  <a:pt x="175120" y="240521"/>
                </a:lnTo>
                <a:lnTo>
                  <a:pt x="176934" y="240521"/>
                </a:lnTo>
                <a:cubicBezTo>
                  <a:pt x="176934" y="240521"/>
                  <a:pt x="178294" y="239728"/>
                  <a:pt x="178294" y="239728"/>
                </a:cubicBezTo>
                <a:lnTo>
                  <a:pt x="179994" y="238028"/>
                </a:lnTo>
                <a:lnTo>
                  <a:pt x="181128" y="236667"/>
                </a:lnTo>
                <a:lnTo>
                  <a:pt x="181921" y="236214"/>
                </a:lnTo>
                <a:lnTo>
                  <a:pt x="183621" y="236214"/>
                </a:lnTo>
                <a:cubicBezTo>
                  <a:pt x="183621" y="236214"/>
                  <a:pt x="185662" y="236214"/>
                  <a:pt x="185662" y="236214"/>
                </a:cubicBezTo>
                <a:lnTo>
                  <a:pt x="187702" y="234627"/>
                </a:lnTo>
                <a:lnTo>
                  <a:pt x="189515" y="232700"/>
                </a:lnTo>
                <a:lnTo>
                  <a:pt x="190535" y="229413"/>
                </a:lnTo>
                <a:lnTo>
                  <a:pt x="191216" y="226466"/>
                </a:lnTo>
                <a:lnTo>
                  <a:pt x="191782" y="225899"/>
                </a:lnTo>
                <a:lnTo>
                  <a:pt x="192462" y="225446"/>
                </a:lnTo>
                <a:lnTo>
                  <a:pt x="193256" y="225106"/>
                </a:lnTo>
                <a:lnTo>
                  <a:pt x="195183" y="224879"/>
                </a:lnTo>
                <a:lnTo>
                  <a:pt x="198470" y="223292"/>
                </a:lnTo>
                <a:lnTo>
                  <a:pt x="200737" y="221706"/>
                </a:lnTo>
                <a:lnTo>
                  <a:pt x="202890" y="221366"/>
                </a:lnTo>
                <a:lnTo>
                  <a:pt x="203570" y="220912"/>
                </a:lnTo>
                <a:lnTo>
                  <a:pt x="204364" y="219439"/>
                </a:lnTo>
                <a:lnTo>
                  <a:pt x="204704" y="216832"/>
                </a:lnTo>
                <a:lnTo>
                  <a:pt x="204364" y="215245"/>
                </a:lnTo>
                <a:lnTo>
                  <a:pt x="200397" y="214792"/>
                </a:lnTo>
                <a:lnTo>
                  <a:pt x="197790" y="214792"/>
                </a:lnTo>
                <a:cubicBezTo>
                  <a:pt x="197790" y="214792"/>
                  <a:pt x="193482" y="214338"/>
                  <a:pt x="193482" y="214338"/>
                </a:cubicBezTo>
                <a:lnTo>
                  <a:pt x="191442" y="213658"/>
                </a:lnTo>
                <a:lnTo>
                  <a:pt x="190989" y="213205"/>
                </a:lnTo>
                <a:lnTo>
                  <a:pt x="190989" y="212751"/>
                </a:lnTo>
                <a:cubicBezTo>
                  <a:pt x="190989" y="212751"/>
                  <a:pt x="191329" y="211618"/>
                  <a:pt x="191329" y="211618"/>
                </a:cubicBezTo>
                <a:lnTo>
                  <a:pt x="191782" y="209464"/>
                </a:lnTo>
                <a:lnTo>
                  <a:pt x="191216" y="206631"/>
                </a:lnTo>
                <a:lnTo>
                  <a:pt x="189062" y="202210"/>
                </a:lnTo>
                <a:lnTo>
                  <a:pt x="187475" y="197790"/>
                </a:lnTo>
                <a:lnTo>
                  <a:pt x="187248" y="194729"/>
                </a:lnTo>
                <a:lnTo>
                  <a:pt x="187248" y="191555"/>
                </a:lnTo>
                <a:cubicBezTo>
                  <a:pt x="187248" y="191555"/>
                  <a:pt x="187362" y="189402"/>
                  <a:pt x="187362" y="189402"/>
                </a:cubicBezTo>
                <a:lnTo>
                  <a:pt x="186228" y="187702"/>
                </a:lnTo>
                <a:lnTo>
                  <a:pt x="180221" y="182488"/>
                </a:lnTo>
                <a:lnTo>
                  <a:pt x="178181" y="179994"/>
                </a:lnTo>
                <a:lnTo>
                  <a:pt x="177501" y="178294"/>
                </a:lnTo>
                <a:lnTo>
                  <a:pt x="175120" y="175120"/>
                </a:lnTo>
                <a:lnTo>
                  <a:pt x="175687" y="174213"/>
                </a:lnTo>
                <a:lnTo>
                  <a:pt x="177047" y="174213"/>
                </a:lnTo>
                <a:cubicBezTo>
                  <a:pt x="177047" y="174213"/>
                  <a:pt x="178181" y="175120"/>
                  <a:pt x="178181" y="175120"/>
                </a:cubicBezTo>
                <a:lnTo>
                  <a:pt x="179201" y="176821"/>
                </a:lnTo>
                <a:lnTo>
                  <a:pt x="179994" y="177161"/>
                </a:lnTo>
                <a:lnTo>
                  <a:pt x="181014" y="177161"/>
                </a:lnTo>
                <a:cubicBezTo>
                  <a:pt x="181014" y="177161"/>
                  <a:pt x="186568" y="177161"/>
                  <a:pt x="186568" y="177161"/>
                </a:cubicBezTo>
                <a:lnTo>
                  <a:pt x="187815" y="177501"/>
                </a:lnTo>
                <a:lnTo>
                  <a:pt x="188608" y="178067"/>
                </a:lnTo>
                <a:lnTo>
                  <a:pt x="189289" y="178747"/>
                </a:lnTo>
                <a:lnTo>
                  <a:pt x="190309" y="180788"/>
                </a:lnTo>
                <a:lnTo>
                  <a:pt x="191329" y="181808"/>
                </a:lnTo>
                <a:lnTo>
                  <a:pt x="193482" y="181808"/>
                </a:lnTo>
                <a:cubicBezTo>
                  <a:pt x="193482" y="181808"/>
                  <a:pt x="196883" y="181808"/>
                  <a:pt x="196883" y="181808"/>
                </a:cubicBezTo>
                <a:lnTo>
                  <a:pt x="198810" y="181581"/>
                </a:lnTo>
                <a:lnTo>
                  <a:pt x="199943" y="182148"/>
                </a:lnTo>
                <a:lnTo>
                  <a:pt x="201417" y="182601"/>
                </a:lnTo>
                <a:lnTo>
                  <a:pt x="204477" y="181468"/>
                </a:lnTo>
                <a:lnTo>
                  <a:pt x="205270" y="181468"/>
                </a:lnTo>
                <a:cubicBezTo>
                  <a:pt x="205270" y="181468"/>
                  <a:pt x="206177" y="181921"/>
                  <a:pt x="206177" y="181921"/>
                </a:cubicBezTo>
                <a:lnTo>
                  <a:pt x="209464" y="185548"/>
                </a:lnTo>
                <a:lnTo>
                  <a:pt x="211278" y="187135"/>
                </a:lnTo>
                <a:lnTo>
                  <a:pt x="212865" y="189175"/>
                </a:lnTo>
                <a:lnTo>
                  <a:pt x="215132" y="189175"/>
                </a:lnTo>
                <a:cubicBezTo>
                  <a:pt x="215132" y="189175"/>
                  <a:pt x="217059" y="187475"/>
                  <a:pt x="217059" y="187475"/>
                </a:cubicBezTo>
                <a:lnTo>
                  <a:pt x="217512" y="181581"/>
                </a:lnTo>
                <a:lnTo>
                  <a:pt x="218079" y="179881"/>
                </a:lnTo>
                <a:lnTo>
                  <a:pt x="218985" y="179427"/>
                </a:lnTo>
                <a:lnTo>
                  <a:pt x="220119" y="179427"/>
                </a:lnTo>
                <a:cubicBezTo>
                  <a:pt x="220119" y="179427"/>
                  <a:pt x="221479" y="178407"/>
                  <a:pt x="221479" y="178407"/>
                </a:cubicBezTo>
                <a:lnTo>
                  <a:pt x="222952" y="177274"/>
                </a:lnTo>
                <a:lnTo>
                  <a:pt x="224199" y="176821"/>
                </a:lnTo>
                <a:lnTo>
                  <a:pt x="229527" y="178067"/>
                </a:lnTo>
                <a:lnTo>
                  <a:pt x="231000" y="177501"/>
                </a:lnTo>
                <a:lnTo>
                  <a:pt x="236327" y="175914"/>
                </a:lnTo>
                <a:lnTo>
                  <a:pt x="241768" y="173873"/>
                </a:lnTo>
                <a:lnTo>
                  <a:pt x="243355" y="171380"/>
                </a:lnTo>
                <a:lnTo>
                  <a:pt x="245622" y="170700"/>
                </a:lnTo>
                <a:lnTo>
                  <a:pt x="247435" y="168886"/>
                </a:lnTo>
                <a:lnTo>
                  <a:pt x="248909" y="169113"/>
                </a:lnTo>
                <a:lnTo>
                  <a:pt x="251063" y="169113"/>
                </a:lnTo>
                <a:cubicBezTo>
                  <a:pt x="251063" y="169113"/>
                  <a:pt x="252423" y="168886"/>
                  <a:pt x="252423" y="168886"/>
                </a:cubicBezTo>
                <a:lnTo>
                  <a:pt x="253103" y="168546"/>
                </a:lnTo>
                <a:lnTo>
                  <a:pt x="253896" y="167639"/>
                </a:lnTo>
                <a:lnTo>
                  <a:pt x="255143" y="165146"/>
                </a:lnTo>
                <a:lnTo>
                  <a:pt x="256616" y="164239"/>
                </a:lnTo>
                <a:lnTo>
                  <a:pt x="258543" y="163219"/>
                </a:lnTo>
                <a:lnTo>
                  <a:pt x="259790" y="162085"/>
                </a:lnTo>
                <a:lnTo>
                  <a:pt x="260810" y="160612"/>
                </a:lnTo>
                <a:lnTo>
                  <a:pt x="261264" y="159365"/>
                </a:lnTo>
                <a:lnTo>
                  <a:pt x="261264" y="158345"/>
                </a:lnTo>
                <a:cubicBezTo>
                  <a:pt x="261264" y="158345"/>
                  <a:pt x="260584" y="156418"/>
                  <a:pt x="260584" y="156418"/>
                </a:cubicBezTo>
                <a:lnTo>
                  <a:pt x="259790" y="154605"/>
                </a:lnTo>
                <a:lnTo>
                  <a:pt x="258997" y="154038"/>
                </a:lnTo>
                <a:lnTo>
                  <a:pt x="258430" y="153811"/>
                </a:lnTo>
                <a:lnTo>
                  <a:pt x="254123" y="148597"/>
                </a:lnTo>
                <a:lnTo>
                  <a:pt x="249702" y="143383"/>
                </a:lnTo>
                <a:lnTo>
                  <a:pt x="245395" y="138283"/>
                </a:lnTo>
                <a:lnTo>
                  <a:pt x="245055" y="137603"/>
                </a:lnTo>
                <a:lnTo>
                  <a:pt x="246869" y="135222"/>
                </a:lnTo>
                <a:lnTo>
                  <a:pt x="248455" y="133522"/>
                </a:lnTo>
                <a:lnTo>
                  <a:pt x="249816" y="132502"/>
                </a:lnTo>
                <a:lnTo>
                  <a:pt x="250496" y="131595"/>
                </a:lnTo>
                <a:lnTo>
                  <a:pt x="250042" y="127855"/>
                </a:lnTo>
                <a:lnTo>
                  <a:pt x="250042" y="126495"/>
                </a:lnTo>
                <a:cubicBezTo>
                  <a:pt x="250042" y="126495"/>
                  <a:pt x="249476" y="125021"/>
                  <a:pt x="249476" y="125021"/>
                </a:cubicBezTo>
                <a:lnTo>
                  <a:pt x="249022" y="123321"/>
                </a:lnTo>
                <a:lnTo>
                  <a:pt x="249589" y="121961"/>
                </a:lnTo>
                <a:lnTo>
                  <a:pt x="250269" y="121054"/>
                </a:lnTo>
                <a:lnTo>
                  <a:pt x="251063" y="120714"/>
                </a:lnTo>
                <a:lnTo>
                  <a:pt x="253103" y="120374"/>
                </a:lnTo>
                <a:lnTo>
                  <a:pt x="254463" y="120374"/>
                </a:lnTo>
                <a:cubicBezTo>
                  <a:pt x="254463" y="120374"/>
                  <a:pt x="254916" y="119694"/>
                  <a:pt x="254916" y="119694"/>
                </a:cubicBezTo>
                <a:lnTo>
                  <a:pt x="255710" y="119014"/>
                </a:lnTo>
                <a:lnTo>
                  <a:pt x="256730" y="119014"/>
                </a:lnTo>
                <a:cubicBezTo>
                  <a:pt x="256730" y="119014"/>
                  <a:pt x="258883" y="119467"/>
                  <a:pt x="258883" y="119467"/>
                </a:cubicBezTo>
                <a:lnTo>
                  <a:pt x="259790" y="118674"/>
                </a:lnTo>
                <a:lnTo>
                  <a:pt x="261490" y="117540"/>
                </a:lnTo>
                <a:lnTo>
                  <a:pt x="265344" y="115613"/>
                </a:lnTo>
                <a:lnTo>
                  <a:pt x="266251" y="114367"/>
                </a:lnTo>
                <a:lnTo>
                  <a:pt x="266818" y="112440"/>
                </a:lnTo>
                <a:lnTo>
                  <a:pt x="266818" y="111533"/>
                </a:lnTo>
                <a:cubicBezTo>
                  <a:pt x="266818" y="111533"/>
                  <a:pt x="266364" y="111193"/>
                  <a:pt x="266364" y="111193"/>
                </a:cubicBezTo>
                <a:lnTo>
                  <a:pt x="265344" y="110853"/>
                </a:lnTo>
                <a:lnTo>
                  <a:pt x="263871" y="110853"/>
                </a:lnTo>
                <a:cubicBezTo>
                  <a:pt x="263871" y="110853"/>
                  <a:pt x="262624" y="111306"/>
                  <a:pt x="262624" y="111306"/>
                </a:cubicBezTo>
                <a:lnTo>
                  <a:pt x="261377" y="111080"/>
                </a:lnTo>
                <a:lnTo>
                  <a:pt x="260357" y="109833"/>
                </a:lnTo>
                <a:lnTo>
                  <a:pt x="260357" y="108813"/>
                </a:lnTo>
                <a:cubicBezTo>
                  <a:pt x="260357" y="108813"/>
                  <a:pt x="260924" y="107452"/>
                  <a:pt x="260924" y="107452"/>
                </a:cubicBezTo>
                <a:lnTo>
                  <a:pt x="260584" y="106546"/>
                </a:lnTo>
                <a:lnTo>
                  <a:pt x="258657" y="103599"/>
                </a:lnTo>
                <a:lnTo>
                  <a:pt x="258657" y="102805"/>
                </a:lnTo>
                <a:cubicBezTo>
                  <a:pt x="258657" y="102805"/>
                  <a:pt x="260130" y="101445"/>
                  <a:pt x="260130" y="101445"/>
                </a:cubicBezTo>
                <a:lnTo>
                  <a:pt x="260924" y="100312"/>
                </a:lnTo>
                <a:lnTo>
                  <a:pt x="262057" y="97591"/>
                </a:lnTo>
                <a:lnTo>
                  <a:pt x="262964" y="96685"/>
                </a:lnTo>
                <a:lnTo>
                  <a:pt x="265684" y="96344"/>
                </a:lnTo>
                <a:lnTo>
                  <a:pt x="266364" y="95778"/>
                </a:lnTo>
                <a:lnTo>
                  <a:pt x="267724" y="94304"/>
                </a:lnTo>
                <a:lnTo>
                  <a:pt x="269765" y="92717"/>
                </a:lnTo>
                <a:lnTo>
                  <a:pt x="272712" y="91357"/>
                </a:lnTo>
                <a:lnTo>
                  <a:pt x="273618" y="88977"/>
                </a:lnTo>
                <a:lnTo>
                  <a:pt x="274185" y="88297"/>
                </a:lnTo>
                <a:lnTo>
                  <a:pt x="276565" y="87050"/>
                </a:lnTo>
                <a:lnTo>
                  <a:pt x="277019" y="86370"/>
                </a:lnTo>
                <a:lnTo>
                  <a:pt x="277019" y="85803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E5B1859A-19AB-5028-DA2C-A0DB490FCCFC}"/>
              </a:ext>
            </a:extLst>
          </p:cNvPr>
          <p:cNvSpPr/>
          <p:nvPr/>
        </p:nvSpPr>
        <p:spPr>
          <a:xfrm>
            <a:off x="1816181" y="3735672"/>
            <a:ext cx="3315" cy="11136"/>
          </a:xfrm>
          <a:custGeom>
            <a:avLst/>
            <a:gdLst>
              <a:gd name="connsiteX0" fmla="*/ 3060 w 4420"/>
              <a:gd name="connsiteY0" fmla="*/ 7028 h 14848"/>
              <a:gd name="connsiteX1" fmla="*/ 3060 w 4420"/>
              <a:gd name="connsiteY1" fmla="*/ 7028 h 14848"/>
              <a:gd name="connsiteX2" fmla="*/ 3060 w 4420"/>
              <a:gd name="connsiteY2" fmla="*/ 6914 h 14848"/>
              <a:gd name="connsiteX3" fmla="*/ 2834 w 4420"/>
              <a:gd name="connsiteY3" fmla="*/ 7141 h 14848"/>
              <a:gd name="connsiteX4" fmla="*/ 2267 w 4420"/>
              <a:gd name="connsiteY4" fmla="*/ 7481 h 14848"/>
              <a:gd name="connsiteX5" fmla="*/ 2040 w 4420"/>
              <a:gd name="connsiteY5" fmla="*/ 7708 h 14848"/>
              <a:gd name="connsiteX6" fmla="*/ 2040 w 4420"/>
              <a:gd name="connsiteY6" fmla="*/ 7708 h 14848"/>
              <a:gd name="connsiteX7" fmla="*/ 2153 w 4420"/>
              <a:gd name="connsiteY7" fmla="*/ 7934 h 14848"/>
              <a:gd name="connsiteX8" fmla="*/ 2153 w 4420"/>
              <a:gd name="connsiteY8" fmla="*/ 8161 h 14848"/>
              <a:gd name="connsiteX9" fmla="*/ 1700 w 4420"/>
              <a:gd name="connsiteY9" fmla="*/ 8161 h 14848"/>
              <a:gd name="connsiteX10" fmla="*/ 1360 w 4420"/>
              <a:gd name="connsiteY10" fmla="*/ 8161 h 14848"/>
              <a:gd name="connsiteX11" fmla="*/ 1360 w 4420"/>
              <a:gd name="connsiteY11" fmla="*/ 8161 h 14848"/>
              <a:gd name="connsiteX12" fmla="*/ 1587 w 4420"/>
              <a:gd name="connsiteY12" fmla="*/ 8161 h 14848"/>
              <a:gd name="connsiteX13" fmla="*/ 1813 w 4420"/>
              <a:gd name="connsiteY13" fmla="*/ 8161 h 14848"/>
              <a:gd name="connsiteX14" fmla="*/ 1927 w 4420"/>
              <a:gd name="connsiteY14" fmla="*/ 8161 h 14848"/>
              <a:gd name="connsiteX15" fmla="*/ 1927 w 4420"/>
              <a:gd name="connsiteY15" fmla="*/ 8388 h 14848"/>
              <a:gd name="connsiteX16" fmla="*/ 2040 w 4420"/>
              <a:gd name="connsiteY16" fmla="*/ 8388 h 14848"/>
              <a:gd name="connsiteX17" fmla="*/ 1927 w 4420"/>
              <a:gd name="connsiteY17" fmla="*/ 8274 h 14848"/>
              <a:gd name="connsiteX18" fmla="*/ 2267 w 4420"/>
              <a:gd name="connsiteY18" fmla="*/ 8048 h 14848"/>
              <a:gd name="connsiteX19" fmla="*/ 2607 w 4420"/>
              <a:gd name="connsiteY19" fmla="*/ 7368 h 14848"/>
              <a:gd name="connsiteX20" fmla="*/ 2947 w 4420"/>
              <a:gd name="connsiteY20" fmla="*/ 7028 h 14848"/>
              <a:gd name="connsiteX21" fmla="*/ 2947 w 4420"/>
              <a:gd name="connsiteY21" fmla="*/ 7028 h 14848"/>
              <a:gd name="connsiteX22" fmla="*/ 2947 w 4420"/>
              <a:gd name="connsiteY22" fmla="*/ 6914 h 14848"/>
              <a:gd name="connsiteX23" fmla="*/ 567 w 4420"/>
              <a:gd name="connsiteY23" fmla="*/ 13942 h 14848"/>
              <a:gd name="connsiteX24" fmla="*/ 453 w 4420"/>
              <a:gd name="connsiteY24" fmla="*/ 13942 h 14848"/>
              <a:gd name="connsiteX25" fmla="*/ 227 w 4420"/>
              <a:gd name="connsiteY25" fmla="*/ 14055 h 14848"/>
              <a:gd name="connsiteX26" fmla="*/ 227 w 4420"/>
              <a:gd name="connsiteY26" fmla="*/ 14282 h 14848"/>
              <a:gd name="connsiteX27" fmla="*/ 227 w 4420"/>
              <a:gd name="connsiteY27" fmla="*/ 14509 h 14848"/>
              <a:gd name="connsiteX28" fmla="*/ 227 w 4420"/>
              <a:gd name="connsiteY28" fmla="*/ 14509 h 14848"/>
              <a:gd name="connsiteX29" fmla="*/ 0 w 4420"/>
              <a:gd name="connsiteY29" fmla="*/ 14735 h 14848"/>
              <a:gd name="connsiteX30" fmla="*/ 0 w 4420"/>
              <a:gd name="connsiteY30" fmla="*/ 14735 h 14848"/>
              <a:gd name="connsiteX31" fmla="*/ 227 w 4420"/>
              <a:gd name="connsiteY31" fmla="*/ 14849 h 14848"/>
              <a:gd name="connsiteX32" fmla="*/ 453 w 4420"/>
              <a:gd name="connsiteY32" fmla="*/ 14849 h 14848"/>
              <a:gd name="connsiteX33" fmla="*/ 567 w 4420"/>
              <a:gd name="connsiteY33" fmla="*/ 14735 h 14848"/>
              <a:gd name="connsiteX34" fmla="*/ 567 w 4420"/>
              <a:gd name="connsiteY34" fmla="*/ 14509 h 14848"/>
              <a:gd name="connsiteX35" fmla="*/ 793 w 4420"/>
              <a:gd name="connsiteY35" fmla="*/ 14395 h 14848"/>
              <a:gd name="connsiteX36" fmla="*/ 793 w 4420"/>
              <a:gd name="connsiteY36" fmla="*/ 14395 h 14848"/>
              <a:gd name="connsiteX37" fmla="*/ 793 w 4420"/>
              <a:gd name="connsiteY37" fmla="*/ 14055 h 14848"/>
              <a:gd name="connsiteX38" fmla="*/ 793 w 4420"/>
              <a:gd name="connsiteY38" fmla="*/ 14055 h 14848"/>
              <a:gd name="connsiteX39" fmla="*/ 4307 w 4420"/>
              <a:gd name="connsiteY39" fmla="*/ 113 h 14848"/>
              <a:gd name="connsiteX40" fmla="*/ 3400 w 4420"/>
              <a:gd name="connsiteY40" fmla="*/ 113 h 14848"/>
              <a:gd name="connsiteX41" fmla="*/ 2494 w 4420"/>
              <a:gd name="connsiteY41" fmla="*/ 794 h 14848"/>
              <a:gd name="connsiteX42" fmla="*/ 1587 w 4420"/>
              <a:gd name="connsiteY42" fmla="*/ 1700 h 14848"/>
              <a:gd name="connsiteX43" fmla="*/ 1360 w 4420"/>
              <a:gd name="connsiteY43" fmla="*/ 3400 h 14848"/>
              <a:gd name="connsiteX44" fmla="*/ 2834 w 4420"/>
              <a:gd name="connsiteY44" fmla="*/ 4874 h 14848"/>
              <a:gd name="connsiteX45" fmla="*/ 3400 w 4420"/>
              <a:gd name="connsiteY45" fmla="*/ 4534 h 14848"/>
              <a:gd name="connsiteX46" fmla="*/ 4194 w 4420"/>
              <a:gd name="connsiteY46" fmla="*/ 3514 h 14848"/>
              <a:gd name="connsiteX47" fmla="*/ 4421 w 4420"/>
              <a:gd name="connsiteY47" fmla="*/ 1474 h 14848"/>
              <a:gd name="connsiteX48" fmla="*/ 4080 w 4420"/>
              <a:gd name="connsiteY48" fmla="*/ 0 h 1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420" h="14848">
                <a:moveTo>
                  <a:pt x="3060" y="7028"/>
                </a:moveTo>
                <a:lnTo>
                  <a:pt x="3060" y="7028"/>
                </a:lnTo>
                <a:cubicBezTo>
                  <a:pt x="3060" y="7028"/>
                  <a:pt x="3060" y="6914"/>
                  <a:pt x="3060" y="6914"/>
                </a:cubicBezTo>
                <a:lnTo>
                  <a:pt x="2834" y="7141"/>
                </a:lnTo>
                <a:lnTo>
                  <a:pt x="2267" y="7481"/>
                </a:lnTo>
                <a:lnTo>
                  <a:pt x="2040" y="7708"/>
                </a:lnTo>
                <a:lnTo>
                  <a:pt x="2040" y="7708"/>
                </a:lnTo>
                <a:cubicBezTo>
                  <a:pt x="2040" y="7708"/>
                  <a:pt x="2153" y="7934"/>
                  <a:pt x="2153" y="7934"/>
                </a:cubicBezTo>
                <a:lnTo>
                  <a:pt x="2153" y="8161"/>
                </a:lnTo>
                <a:cubicBezTo>
                  <a:pt x="2153" y="8161"/>
                  <a:pt x="1700" y="8161"/>
                  <a:pt x="1700" y="8161"/>
                </a:cubicBezTo>
                <a:lnTo>
                  <a:pt x="1360" y="8161"/>
                </a:lnTo>
                <a:cubicBezTo>
                  <a:pt x="1360" y="8161"/>
                  <a:pt x="1360" y="8161"/>
                  <a:pt x="1360" y="8161"/>
                </a:cubicBezTo>
                <a:lnTo>
                  <a:pt x="1587" y="8161"/>
                </a:lnTo>
                <a:cubicBezTo>
                  <a:pt x="1587" y="8161"/>
                  <a:pt x="1813" y="8161"/>
                  <a:pt x="1813" y="8161"/>
                </a:cubicBezTo>
                <a:lnTo>
                  <a:pt x="1927" y="8161"/>
                </a:lnTo>
                <a:cubicBezTo>
                  <a:pt x="1927" y="8161"/>
                  <a:pt x="1927" y="8388"/>
                  <a:pt x="1927" y="8388"/>
                </a:cubicBezTo>
                <a:lnTo>
                  <a:pt x="2040" y="8388"/>
                </a:lnTo>
                <a:cubicBezTo>
                  <a:pt x="2040" y="8388"/>
                  <a:pt x="1927" y="8274"/>
                  <a:pt x="1927" y="8274"/>
                </a:cubicBezTo>
                <a:lnTo>
                  <a:pt x="2267" y="8048"/>
                </a:lnTo>
                <a:lnTo>
                  <a:pt x="2607" y="7368"/>
                </a:lnTo>
                <a:lnTo>
                  <a:pt x="2947" y="7028"/>
                </a:lnTo>
                <a:lnTo>
                  <a:pt x="2947" y="7028"/>
                </a:lnTo>
                <a:cubicBezTo>
                  <a:pt x="2947" y="7028"/>
                  <a:pt x="2947" y="6914"/>
                  <a:pt x="2947" y="6914"/>
                </a:cubicBezTo>
                <a:close/>
                <a:moveTo>
                  <a:pt x="567" y="13942"/>
                </a:moveTo>
                <a:lnTo>
                  <a:pt x="453" y="13942"/>
                </a:lnTo>
                <a:cubicBezTo>
                  <a:pt x="453" y="13942"/>
                  <a:pt x="227" y="14055"/>
                  <a:pt x="227" y="14055"/>
                </a:cubicBezTo>
                <a:lnTo>
                  <a:pt x="227" y="14282"/>
                </a:lnTo>
                <a:cubicBezTo>
                  <a:pt x="227" y="14282"/>
                  <a:pt x="227" y="14509"/>
                  <a:pt x="227" y="14509"/>
                </a:cubicBezTo>
                <a:lnTo>
                  <a:pt x="227" y="14509"/>
                </a:lnTo>
                <a:cubicBezTo>
                  <a:pt x="227" y="14509"/>
                  <a:pt x="0" y="14735"/>
                  <a:pt x="0" y="14735"/>
                </a:cubicBezTo>
                <a:lnTo>
                  <a:pt x="0" y="14735"/>
                </a:lnTo>
                <a:cubicBezTo>
                  <a:pt x="0" y="14735"/>
                  <a:pt x="227" y="14849"/>
                  <a:pt x="227" y="14849"/>
                </a:cubicBezTo>
                <a:lnTo>
                  <a:pt x="453" y="14849"/>
                </a:lnTo>
                <a:cubicBezTo>
                  <a:pt x="453" y="14849"/>
                  <a:pt x="567" y="14735"/>
                  <a:pt x="567" y="14735"/>
                </a:cubicBezTo>
                <a:lnTo>
                  <a:pt x="567" y="14509"/>
                </a:lnTo>
                <a:cubicBezTo>
                  <a:pt x="567" y="14509"/>
                  <a:pt x="793" y="14395"/>
                  <a:pt x="793" y="14395"/>
                </a:cubicBezTo>
                <a:lnTo>
                  <a:pt x="793" y="14395"/>
                </a:lnTo>
                <a:cubicBezTo>
                  <a:pt x="793" y="14395"/>
                  <a:pt x="793" y="14055"/>
                  <a:pt x="793" y="14055"/>
                </a:cubicBezTo>
                <a:lnTo>
                  <a:pt x="793" y="14055"/>
                </a:lnTo>
                <a:close/>
                <a:moveTo>
                  <a:pt x="4307" y="113"/>
                </a:moveTo>
                <a:lnTo>
                  <a:pt x="3400" y="113"/>
                </a:lnTo>
                <a:cubicBezTo>
                  <a:pt x="3400" y="113"/>
                  <a:pt x="2494" y="794"/>
                  <a:pt x="2494" y="794"/>
                </a:cubicBezTo>
                <a:lnTo>
                  <a:pt x="1587" y="1700"/>
                </a:lnTo>
                <a:lnTo>
                  <a:pt x="1360" y="3400"/>
                </a:lnTo>
                <a:lnTo>
                  <a:pt x="2834" y="4874"/>
                </a:lnTo>
                <a:lnTo>
                  <a:pt x="3400" y="4534"/>
                </a:lnTo>
                <a:lnTo>
                  <a:pt x="4194" y="3514"/>
                </a:lnTo>
                <a:lnTo>
                  <a:pt x="4421" y="1474"/>
                </a:lnTo>
                <a:lnTo>
                  <a:pt x="4080" y="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3910CBBD-3754-FA9F-FFF1-74F6CA566FF0}"/>
              </a:ext>
            </a:extLst>
          </p:cNvPr>
          <p:cNvSpPr/>
          <p:nvPr/>
        </p:nvSpPr>
        <p:spPr>
          <a:xfrm>
            <a:off x="2948767" y="3224593"/>
            <a:ext cx="170" cy="170"/>
          </a:xfrm>
          <a:custGeom>
            <a:avLst/>
            <a:gdLst>
              <a:gd name="connsiteX0" fmla="*/ 113 w 226"/>
              <a:gd name="connsiteY0" fmla="*/ 0 h 226"/>
              <a:gd name="connsiteX1" fmla="*/ 0 w 226"/>
              <a:gd name="connsiteY1" fmla="*/ 0 h 226"/>
              <a:gd name="connsiteX2" fmla="*/ 0 w 226"/>
              <a:gd name="connsiteY2" fmla="*/ 113 h 226"/>
              <a:gd name="connsiteX3" fmla="*/ 0 w 226"/>
              <a:gd name="connsiteY3" fmla="*/ 227 h 226"/>
              <a:gd name="connsiteX4" fmla="*/ 227 w 226"/>
              <a:gd name="connsiteY4" fmla="*/ 227 h 226"/>
              <a:gd name="connsiteX5" fmla="*/ 113 w 226"/>
              <a:gd name="connsiteY5" fmla="*/ 0 h 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6" h="226">
                <a:moveTo>
                  <a:pt x="113" y="0"/>
                </a:moveTo>
                <a:lnTo>
                  <a:pt x="0" y="0"/>
                </a:lnTo>
                <a:lnTo>
                  <a:pt x="0" y="113"/>
                </a:lnTo>
                <a:lnTo>
                  <a:pt x="0" y="227"/>
                </a:lnTo>
                <a:lnTo>
                  <a:pt x="227" y="227"/>
                </a:lnTo>
                <a:lnTo>
                  <a:pt x="113" y="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F0D8B5E2-EF9E-ECC7-BD43-419EB93EA494}"/>
              </a:ext>
            </a:extLst>
          </p:cNvPr>
          <p:cNvSpPr/>
          <p:nvPr/>
        </p:nvSpPr>
        <p:spPr>
          <a:xfrm>
            <a:off x="3616859" y="3150889"/>
            <a:ext cx="264296" cy="165174"/>
          </a:xfrm>
          <a:custGeom>
            <a:avLst/>
            <a:gdLst>
              <a:gd name="connsiteX0" fmla="*/ 351601 w 352394"/>
              <a:gd name="connsiteY0" fmla="*/ 126495 h 220232"/>
              <a:gd name="connsiteX1" fmla="*/ 348653 w 352394"/>
              <a:gd name="connsiteY1" fmla="*/ 125701 h 220232"/>
              <a:gd name="connsiteX2" fmla="*/ 347293 w 352394"/>
              <a:gd name="connsiteY2" fmla="*/ 126155 h 220232"/>
              <a:gd name="connsiteX3" fmla="*/ 346047 w 352394"/>
              <a:gd name="connsiteY3" fmla="*/ 126155 h 220232"/>
              <a:gd name="connsiteX4" fmla="*/ 345367 w 352394"/>
              <a:gd name="connsiteY4" fmla="*/ 125588 h 220232"/>
              <a:gd name="connsiteX5" fmla="*/ 341853 w 352394"/>
              <a:gd name="connsiteY5" fmla="*/ 125361 h 220232"/>
              <a:gd name="connsiteX6" fmla="*/ 341059 w 352394"/>
              <a:gd name="connsiteY6" fmla="*/ 125021 h 220232"/>
              <a:gd name="connsiteX7" fmla="*/ 338679 w 352394"/>
              <a:gd name="connsiteY7" fmla="*/ 122414 h 220232"/>
              <a:gd name="connsiteX8" fmla="*/ 337092 w 352394"/>
              <a:gd name="connsiteY8" fmla="*/ 121394 h 220232"/>
              <a:gd name="connsiteX9" fmla="*/ 335845 w 352394"/>
              <a:gd name="connsiteY9" fmla="*/ 120714 h 220232"/>
              <a:gd name="connsiteX10" fmla="*/ 334485 w 352394"/>
              <a:gd name="connsiteY10" fmla="*/ 120714 h 220232"/>
              <a:gd name="connsiteX11" fmla="*/ 332785 w 352394"/>
              <a:gd name="connsiteY11" fmla="*/ 121507 h 220232"/>
              <a:gd name="connsiteX12" fmla="*/ 332218 w 352394"/>
              <a:gd name="connsiteY12" fmla="*/ 121167 h 220232"/>
              <a:gd name="connsiteX13" fmla="*/ 332218 w 352394"/>
              <a:gd name="connsiteY13" fmla="*/ 120147 h 220232"/>
              <a:gd name="connsiteX14" fmla="*/ 332105 w 352394"/>
              <a:gd name="connsiteY14" fmla="*/ 118787 h 220232"/>
              <a:gd name="connsiteX15" fmla="*/ 331765 w 352394"/>
              <a:gd name="connsiteY15" fmla="*/ 117314 h 220232"/>
              <a:gd name="connsiteX16" fmla="*/ 330745 w 352394"/>
              <a:gd name="connsiteY16" fmla="*/ 116974 h 220232"/>
              <a:gd name="connsiteX17" fmla="*/ 329498 w 352394"/>
              <a:gd name="connsiteY17" fmla="*/ 117540 h 220232"/>
              <a:gd name="connsiteX18" fmla="*/ 327571 w 352394"/>
              <a:gd name="connsiteY18" fmla="*/ 116974 h 220232"/>
              <a:gd name="connsiteX19" fmla="*/ 325984 w 352394"/>
              <a:gd name="connsiteY19" fmla="*/ 116747 h 220232"/>
              <a:gd name="connsiteX20" fmla="*/ 325531 w 352394"/>
              <a:gd name="connsiteY20" fmla="*/ 113686 h 220232"/>
              <a:gd name="connsiteX21" fmla="*/ 324851 w 352394"/>
              <a:gd name="connsiteY21" fmla="*/ 112440 h 220232"/>
              <a:gd name="connsiteX22" fmla="*/ 324171 w 352394"/>
              <a:gd name="connsiteY22" fmla="*/ 111080 h 220232"/>
              <a:gd name="connsiteX23" fmla="*/ 323491 w 352394"/>
              <a:gd name="connsiteY23" fmla="*/ 110740 h 220232"/>
              <a:gd name="connsiteX24" fmla="*/ 322357 w 352394"/>
              <a:gd name="connsiteY24" fmla="*/ 110059 h 220232"/>
              <a:gd name="connsiteX25" fmla="*/ 322357 w 352394"/>
              <a:gd name="connsiteY25" fmla="*/ 108473 h 220232"/>
              <a:gd name="connsiteX26" fmla="*/ 322017 w 352394"/>
              <a:gd name="connsiteY26" fmla="*/ 108019 h 220232"/>
              <a:gd name="connsiteX27" fmla="*/ 321564 w 352394"/>
              <a:gd name="connsiteY27" fmla="*/ 107792 h 220232"/>
              <a:gd name="connsiteX28" fmla="*/ 320997 w 352394"/>
              <a:gd name="connsiteY28" fmla="*/ 108019 h 220232"/>
              <a:gd name="connsiteX29" fmla="*/ 320317 w 352394"/>
              <a:gd name="connsiteY29" fmla="*/ 108813 h 220232"/>
              <a:gd name="connsiteX30" fmla="*/ 320657 w 352394"/>
              <a:gd name="connsiteY30" fmla="*/ 110626 h 220232"/>
              <a:gd name="connsiteX31" fmla="*/ 320430 w 352394"/>
              <a:gd name="connsiteY31" fmla="*/ 112440 h 220232"/>
              <a:gd name="connsiteX32" fmla="*/ 319977 w 352394"/>
              <a:gd name="connsiteY32" fmla="*/ 113346 h 220232"/>
              <a:gd name="connsiteX33" fmla="*/ 319183 w 352394"/>
              <a:gd name="connsiteY33" fmla="*/ 114027 h 220232"/>
              <a:gd name="connsiteX34" fmla="*/ 318277 w 352394"/>
              <a:gd name="connsiteY34" fmla="*/ 114027 h 220232"/>
              <a:gd name="connsiteX35" fmla="*/ 316690 w 352394"/>
              <a:gd name="connsiteY35" fmla="*/ 113120 h 220232"/>
              <a:gd name="connsiteX36" fmla="*/ 316463 w 352394"/>
              <a:gd name="connsiteY36" fmla="*/ 118560 h 220232"/>
              <a:gd name="connsiteX37" fmla="*/ 316123 w 352394"/>
              <a:gd name="connsiteY37" fmla="*/ 118900 h 220232"/>
              <a:gd name="connsiteX38" fmla="*/ 314196 w 352394"/>
              <a:gd name="connsiteY38" fmla="*/ 118107 h 220232"/>
              <a:gd name="connsiteX39" fmla="*/ 312609 w 352394"/>
              <a:gd name="connsiteY39" fmla="*/ 118447 h 220232"/>
              <a:gd name="connsiteX40" fmla="*/ 310342 w 352394"/>
              <a:gd name="connsiteY40" fmla="*/ 118107 h 220232"/>
              <a:gd name="connsiteX41" fmla="*/ 308642 w 352394"/>
              <a:gd name="connsiteY41" fmla="*/ 117200 h 220232"/>
              <a:gd name="connsiteX42" fmla="*/ 307396 w 352394"/>
              <a:gd name="connsiteY42" fmla="*/ 116974 h 220232"/>
              <a:gd name="connsiteX43" fmla="*/ 305355 w 352394"/>
              <a:gd name="connsiteY43" fmla="*/ 116180 h 220232"/>
              <a:gd name="connsiteX44" fmla="*/ 303768 w 352394"/>
              <a:gd name="connsiteY44" fmla="*/ 115160 h 220232"/>
              <a:gd name="connsiteX45" fmla="*/ 302748 w 352394"/>
              <a:gd name="connsiteY45" fmla="*/ 111533 h 220232"/>
              <a:gd name="connsiteX46" fmla="*/ 301841 w 352394"/>
              <a:gd name="connsiteY46" fmla="*/ 110286 h 220232"/>
              <a:gd name="connsiteX47" fmla="*/ 300935 w 352394"/>
              <a:gd name="connsiteY47" fmla="*/ 110059 h 220232"/>
              <a:gd name="connsiteX48" fmla="*/ 297308 w 352394"/>
              <a:gd name="connsiteY48" fmla="*/ 111306 h 220232"/>
              <a:gd name="connsiteX49" fmla="*/ 296061 w 352394"/>
              <a:gd name="connsiteY49" fmla="*/ 110286 h 220232"/>
              <a:gd name="connsiteX50" fmla="*/ 293680 w 352394"/>
              <a:gd name="connsiteY50" fmla="*/ 109039 h 220232"/>
              <a:gd name="connsiteX51" fmla="*/ 291867 w 352394"/>
              <a:gd name="connsiteY51" fmla="*/ 108586 h 220232"/>
              <a:gd name="connsiteX52" fmla="*/ 291414 w 352394"/>
              <a:gd name="connsiteY52" fmla="*/ 107906 h 220232"/>
              <a:gd name="connsiteX53" fmla="*/ 291414 w 352394"/>
              <a:gd name="connsiteY53" fmla="*/ 107112 h 220232"/>
              <a:gd name="connsiteX54" fmla="*/ 297081 w 352394"/>
              <a:gd name="connsiteY54" fmla="*/ 103032 h 220232"/>
              <a:gd name="connsiteX55" fmla="*/ 299235 w 352394"/>
              <a:gd name="connsiteY55" fmla="*/ 100198 h 220232"/>
              <a:gd name="connsiteX56" fmla="*/ 300595 w 352394"/>
              <a:gd name="connsiteY56" fmla="*/ 99065 h 220232"/>
              <a:gd name="connsiteX57" fmla="*/ 302521 w 352394"/>
              <a:gd name="connsiteY57" fmla="*/ 98271 h 220232"/>
              <a:gd name="connsiteX58" fmla="*/ 304108 w 352394"/>
              <a:gd name="connsiteY58" fmla="*/ 97818 h 220232"/>
              <a:gd name="connsiteX59" fmla="*/ 304902 w 352394"/>
              <a:gd name="connsiteY59" fmla="*/ 95211 h 220232"/>
              <a:gd name="connsiteX60" fmla="*/ 305242 w 352394"/>
              <a:gd name="connsiteY60" fmla="*/ 94871 h 220232"/>
              <a:gd name="connsiteX61" fmla="*/ 306375 w 352394"/>
              <a:gd name="connsiteY61" fmla="*/ 94644 h 220232"/>
              <a:gd name="connsiteX62" fmla="*/ 308869 w 352394"/>
              <a:gd name="connsiteY62" fmla="*/ 93624 h 220232"/>
              <a:gd name="connsiteX63" fmla="*/ 312836 w 352394"/>
              <a:gd name="connsiteY63" fmla="*/ 91357 h 220232"/>
              <a:gd name="connsiteX64" fmla="*/ 312836 w 352394"/>
              <a:gd name="connsiteY64" fmla="*/ 90790 h 220232"/>
              <a:gd name="connsiteX65" fmla="*/ 312496 w 352394"/>
              <a:gd name="connsiteY65" fmla="*/ 90224 h 220232"/>
              <a:gd name="connsiteX66" fmla="*/ 310796 w 352394"/>
              <a:gd name="connsiteY66" fmla="*/ 89090 h 220232"/>
              <a:gd name="connsiteX67" fmla="*/ 308869 w 352394"/>
              <a:gd name="connsiteY67" fmla="*/ 88184 h 220232"/>
              <a:gd name="connsiteX68" fmla="*/ 307736 w 352394"/>
              <a:gd name="connsiteY68" fmla="*/ 88637 h 220232"/>
              <a:gd name="connsiteX69" fmla="*/ 307056 w 352394"/>
              <a:gd name="connsiteY69" fmla="*/ 89090 h 220232"/>
              <a:gd name="connsiteX70" fmla="*/ 305242 w 352394"/>
              <a:gd name="connsiteY70" fmla="*/ 90224 h 220232"/>
              <a:gd name="connsiteX71" fmla="*/ 303315 w 352394"/>
              <a:gd name="connsiteY71" fmla="*/ 90564 h 220232"/>
              <a:gd name="connsiteX72" fmla="*/ 302295 w 352394"/>
              <a:gd name="connsiteY72" fmla="*/ 91244 h 220232"/>
              <a:gd name="connsiteX73" fmla="*/ 301161 w 352394"/>
              <a:gd name="connsiteY73" fmla="*/ 92831 h 220232"/>
              <a:gd name="connsiteX74" fmla="*/ 300141 w 352394"/>
              <a:gd name="connsiteY74" fmla="*/ 94191 h 220232"/>
              <a:gd name="connsiteX75" fmla="*/ 299575 w 352394"/>
              <a:gd name="connsiteY75" fmla="*/ 94644 h 220232"/>
              <a:gd name="connsiteX76" fmla="*/ 298668 w 352394"/>
              <a:gd name="connsiteY76" fmla="*/ 94644 h 220232"/>
              <a:gd name="connsiteX77" fmla="*/ 297648 w 352394"/>
              <a:gd name="connsiteY77" fmla="*/ 93511 h 220232"/>
              <a:gd name="connsiteX78" fmla="*/ 296174 w 352394"/>
              <a:gd name="connsiteY78" fmla="*/ 93511 h 220232"/>
              <a:gd name="connsiteX79" fmla="*/ 294361 w 352394"/>
              <a:gd name="connsiteY79" fmla="*/ 94871 h 220232"/>
              <a:gd name="connsiteX80" fmla="*/ 292207 w 352394"/>
              <a:gd name="connsiteY80" fmla="*/ 97025 h 220232"/>
              <a:gd name="connsiteX81" fmla="*/ 289487 w 352394"/>
              <a:gd name="connsiteY81" fmla="*/ 100312 h 220232"/>
              <a:gd name="connsiteX82" fmla="*/ 286653 w 352394"/>
              <a:gd name="connsiteY82" fmla="*/ 102012 h 220232"/>
              <a:gd name="connsiteX83" fmla="*/ 283139 w 352394"/>
              <a:gd name="connsiteY83" fmla="*/ 103485 h 220232"/>
              <a:gd name="connsiteX84" fmla="*/ 280646 w 352394"/>
              <a:gd name="connsiteY84" fmla="*/ 104165 h 220232"/>
              <a:gd name="connsiteX85" fmla="*/ 278605 w 352394"/>
              <a:gd name="connsiteY85" fmla="*/ 105299 h 220232"/>
              <a:gd name="connsiteX86" fmla="*/ 275205 w 352394"/>
              <a:gd name="connsiteY86" fmla="*/ 107566 h 220232"/>
              <a:gd name="connsiteX87" fmla="*/ 274525 w 352394"/>
              <a:gd name="connsiteY87" fmla="*/ 108926 h 220232"/>
              <a:gd name="connsiteX88" fmla="*/ 272031 w 352394"/>
              <a:gd name="connsiteY88" fmla="*/ 109719 h 220232"/>
              <a:gd name="connsiteX89" fmla="*/ 270104 w 352394"/>
              <a:gd name="connsiteY89" fmla="*/ 110626 h 220232"/>
              <a:gd name="connsiteX90" fmla="*/ 268291 w 352394"/>
              <a:gd name="connsiteY90" fmla="*/ 112100 h 220232"/>
              <a:gd name="connsiteX91" fmla="*/ 267837 w 352394"/>
              <a:gd name="connsiteY91" fmla="*/ 114820 h 220232"/>
              <a:gd name="connsiteX92" fmla="*/ 266704 w 352394"/>
              <a:gd name="connsiteY92" fmla="*/ 116407 h 220232"/>
              <a:gd name="connsiteX93" fmla="*/ 263871 w 352394"/>
              <a:gd name="connsiteY93" fmla="*/ 118560 h 220232"/>
              <a:gd name="connsiteX94" fmla="*/ 261490 w 352394"/>
              <a:gd name="connsiteY94" fmla="*/ 120714 h 220232"/>
              <a:gd name="connsiteX95" fmla="*/ 260016 w 352394"/>
              <a:gd name="connsiteY95" fmla="*/ 122868 h 220232"/>
              <a:gd name="connsiteX96" fmla="*/ 258430 w 352394"/>
              <a:gd name="connsiteY96" fmla="*/ 125134 h 220232"/>
              <a:gd name="connsiteX97" fmla="*/ 257976 w 352394"/>
              <a:gd name="connsiteY97" fmla="*/ 126381 h 220232"/>
              <a:gd name="connsiteX98" fmla="*/ 257976 w 352394"/>
              <a:gd name="connsiteY98" fmla="*/ 128082 h 220232"/>
              <a:gd name="connsiteX99" fmla="*/ 258656 w 352394"/>
              <a:gd name="connsiteY99" fmla="*/ 129442 h 220232"/>
              <a:gd name="connsiteX100" fmla="*/ 258656 w 352394"/>
              <a:gd name="connsiteY100" fmla="*/ 130802 h 220232"/>
              <a:gd name="connsiteX101" fmla="*/ 258203 w 352394"/>
              <a:gd name="connsiteY101" fmla="*/ 131822 h 220232"/>
              <a:gd name="connsiteX102" fmla="*/ 256616 w 352394"/>
              <a:gd name="connsiteY102" fmla="*/ 132162 h 220232"/>
              <a:gd name="connsiteX103" fmla="*/ 254916 w 352394"/>
              <a:gd name="connsiteY103" fmla="*/ 131935 h 220232"/>
              <a:gd name="connsiteX104" fmla="*/ 252422 w 352394"/>
              <a:gd name="connsiteY104" fmla="*/ 131028 h 220232"/>
              <a:gd name="connsiteX105" fmla="*/ 249702 w 352394"/>
              <a:gd name="connsiteY105" fmla="*/ 129328 h 220232"/>
              <a:gd name="connsiteX106" fmla="*/ 248682 w 352394"/>
              <a:gd name="connsiteY106" fmla="*/ 128535 h 220232"/>
              <a:gd name="connsiteX107" fmla="*/ 247322 w 352394"/>
              <a:gd name="connsiteY107" fmla="*/ 127061 h 220232"/>
              <a:gd name="connsiteX108" fmla="*/ 247549 w 352394"/>
              <a:gd name="connsiteY108" fmla="*/ 125701 h 220232"/>
              <a:gd name="connsiteX109" fmla="*/ 248229 w 352394"/>
              <a:gd name="connsiteY109" fmla="*/ 123094 h 220232"/>
              <a:gd name="connsiteX110" fmla="*/ 248682 w 352394"/>
              <a:gd name="connsiteY110" fmla="*/ 121281 h 220232"/>
              <a:gd name="connsiteX111" fmla="*/ 247549 w 352394"/>
              <a:gd name="connsiteY111" fmla="*/ 120374 h 220232"/>
              <a:gd name="connsiteX112" fmla="*/ 246755 w 352394"/>
              <a:gd name="connsiteY112" fmla="*/ 119467 h 220232"/>
              <a:gd name="connsiteX113" fmla="*/ 246189 w 352394"/>
              <a:gd name="connsiteY113" fmla="*/ 118560 h 220232"/>
              <a:gd name="connsiteX114" fmla="*/ 245055 w 352394"/>
              <a:gd name="connsiteY114" fmla="*/ 116860 h 220232"/>
              <a:gd name="connsiteX115" fmla="*/ 243581 w 352394"/>
              <a:gd name="connsiteY115" fmla="*/ 117314 h 220232"/>
              <a:gd name="connsiteX116" fmla="*/ 242334 w 352394"/>
              <a:gd name="connsiteY116" fmla="*/ 117767 h 220232"/>
              <a:gd name="connsiteX117" fmla="*/ 240861 w 352394"/>
              <a:gd name="connsiteY117" fmla="*/ 117200 h 220232"/>
              <a:gd name="connsiteX118" fmla="*/ 236667 w 352394"/>
              <a:gd name="connsiteY118" fmla="*/ 117427 h 220232"/>
              <a:gd name="connsiteX119" fmla="*/ 233493 w 352394"/>
              <a:gd name="connsiteY119" fmla="*/ 117654 h 220232"/>
              <a:gd name="connsiteX120" fmla="*/ 230547 w 352394"/>
              <a:gd name="connsiteY120" fmla="*/ 117880 h 220232"/>
              <a:gd name="connsiteX121" fmla="*/ 226693 w 352394"/>
              <a:gd name="connsiteY121" fmla="*/ 118107 h 220232"/>
              <a:gd name="connsiteX122" fmla="*/ 222046 w 352394"/>
              <a:gd name="connsiteY122" fmla="*/ 118447 h 220232"/>
              <a:gd name="connsiteX123" fmla="*/ 220686 w 352394"/>
              <a:gd name="connsiteY123" fmla="*/ 118107 h 220232"/>
              <a:gd name="connsiteX124" fmla="*/ 219892 w 352394"/>
              <a:gd name="connsiteY124" fmla="*/ 117540 h 220232"/>
              <a:gd name="connsiteX125" fmla="*/ 219099 w 352394"/>
              <a:gd name="connsiteY125" fmla="*/ 115160 h 220232"/>
              <a:gd name="connsiteX126" fmla="*/ 218645 w 352394"/>
              <a:gd name="connsiteY126" fmla="*/ 113120 h 220232"/>
              <a:gd name="connsiteX127" fmla="*/ 217738 w 352394"/>
              <a:gd name="connsiteY127" fmla="*/ 109266 h 220232"/>
              <a:gd name="connsiteX128" fmla="*/ 217172 w 352394"/>
              <a:gd name="connsiteY128" fmla="*/ 106319 h 220232"/>
              <a:gd name="connsiteX129" fmla="*/ 216491 w 352394"/>
              <a:gd name="connsiteY129" fmla="*/ 102805 h 220232"/>
              <a:gd name="connsiteX130" fmla="*/ 216038 w 352394"/>
              <a:gd name="connsiteY130" fmla="*/ 98951 h 220232"/>
              <a:gd name="connsiteX131" fmla="*/ 215698 w 352394"/>
              <a:gd name="connsiteY131" fmla="*/ 96118 h 220232"/>
              <a:gd name="connsiteX132" fmla="*/ 212185 w 352394"/>
              <a:gd name="connsiteY132" fmla="*/ 96118 h 220232"/>
              <a:gd name="connsiteX133" fmla="*/ 209464 w 352394"/>
              <a:gd name="connsiteY133" fmla="*/ 96004 h 220232"/>
              <a:gd name="connsiteX134" fmla="*/ 205724 w 352394"/>
              <a:gd name="connsiteY134" fmla="*/ 96004 h 220232"/>
              <a:gd name="connsiteX135" fmla="*/ 205724 w 352394"/>
              <a:gd name="connsiteY135" fmla="*/ 93738 h 220232"/>
              <a:gd name="connsiteX136" fmla="*/ 205724 w 352394"/>
              <a:gd name="connsiteY136" fmla="*/ 90904 h 220232"/>
              <a:gd name="connsiteX137" fmla="*/ 205724 w 352394"/>
              <a:gd name="connsiteY137" fmla="*/ 87730 h 220232"/>
              <a:gd name="connsiteX138" fmla="*/ 206404 w 352394"/>
              <a:gd name="connsiteY138" fmla="*/ 83536 h 220232"/>
              <a:gd name="connsiteX139" fmla="*/ 206630 w 352394"/>
              <a:gd name="connsiteY139" fmla="*/ 80023 h 220232"/>
              <a:gd name="connsiteX140" fmla="*/ 206970 w 352394"/>
              <a:gd name="connsiteY140" fmla="*/ 75716 h 220232"/>
              <a:gd name="connsiteX141" fmla="*/ 207197 w 352394"/>
              <a:gd name="connsiteY141" fmla="*/ 72882 h 220232"/>
              <a:gd name="connsiteX142" fmla="*/ 207424 w 352394"/>
              <a:gd name="connsiteY142" fmla="*/ 69708 h 220232"/>
              <a:gd name="connsiteX143" fmla="*/ 205497 w 352394"/>
              <a:gd name="connsiteY143" fmla="*/ 70615 h 220232"/>
              <a:gd name="connsiteX144" fmla="*/ 203343 w 352394"/>
              <a:gd name="connsiteY144" fmla="*/ 71635 h 220232"/>
              <a:gd name="connsiteX145" fmla="*/ 201303 w 352394"/>
              <a:gd name="connsiteY145" fmla="*/ 72655 h 220232"/>
              <a:gd name="connsiteX146" fmla="*/ 199943 w 352394"/>
              <a:gd name="connsiteY146" fmla="*/ 70161 h 220232"/>
              <a:gd name="connsiteX147" fmla="*/ 198583 w 352394"/>
              <a:gd name="connsiteY147" fmla="*/ 67668 h 220232"/>
              <a:gd name="connsiteX148" fmla="*/ 196543 w 352394"/>
              <a:gd name="connsiteY148" fmla="*/ 63927 h 220232"/>
              <a:gd name="connsiteX149" fmla="*/ 195069 w 352394"/>
              <a:gd name="connsiteY149" fmla="*/ 61094 h 220232"/>
              <a:gd name="connsiteX150" fmla="*/ 192462 w 352394"/>
              <a:gd name="connsiteY150" fmla="*/ 59507 h 220232"/>
              <a:gd name="connsiteX151" fmla="*/ 190535 w 352394"/>
              <a:gd name="connsiteY151" fmla="*/ 58260 h 220232"/>
              <a:gd name="connsiteX152" fmla="*/ 188495 w 352394"/>
              <a:gd name="connsiteY152" fmla="*/ 56220 h 220232"/>
              <a:gd name="connsiteX153" fmla="*/ 186682 w 352394"/>
              <a:gd name="connsiteY153" fmla="*/ 54066 h 220232"/>
              <a:gd name="connsiteX154" fmla="*/ 184981 w 352394"/>
              <a:gd name="connsiteY154" fmla="*/ 52026 h 220232"/>
              <a:gd name="connsiteX155" fmla="*/ 182941 w 352394"/>
              <a:gd name="connsiteY155" fmla="*/ 50213 h 220232"/>
              <a:gd name="connsiteX156" fmla="*/ 181014 w 352394"/>
              <a:gd name="connsiteY156" fmla="*/ 50779 h 220232"/>
              <a:gd name="connsiteX157" fmla="*/ 178861 w 352394"/>
              <a:gd name="connsiteY157" fmla="*/ 51913 h 220232"/>
              <a:gd name="connsiteX158" fmla="*/ 176820 w 352394"/>
              <a:gd name="connsiteY158" fmla="*/ 52933 h 220232"/>
              <a:gd name="connsiteX159" fmla="*/ 174553 w 352394"/>
              <a:gd name="connsiteY159" fmla="*/ 54066 h 220232"/>
              <a:gd name="connsiteX160" fmla="*/ 173420 w 352394"/>
              <a:gd name="connsiteY160" fmla="*/ 54633 h 220232"/>
              <a:gd name="connsiteX161" fmla="*/ 170813 w 352394"/>
              <a:gd name="connsiteY161" fmla="*/ 54406 h 220232"/>
              <a:gd name="connsiteX162" fmla="*/ 168546 w 352394"/>
              <a:gd name="connsiteY162" fmla="*/ 54180 h 220232"/>
              <a:gd name="connsiteX163" fmla="*/ 164579 w 352394"/>
              <a:gd name="connsiteY163" fmla="*/ 53840 h 220232"/>
              <a:gd name="connsiteX164" fmla="*/ 161179 w 352394"/>
              <a:gd name="connsiteY164" fmla="*/ 53613 h 220232"/>
              <a:gd name="connsiteX165" fmla="*/ 157778 w 352394"/>
              <a:gd name="connsiteY165" fmla="*/ 53386 h 220232"/>
              <a:gd name="connsiteX166" fmla="*/ 153018 w 352394"/>
              <a:gd name="connsiteY166" fmla="*/ 53046 h 220232"/>
              <a:gd name="connsiteX167" fmla="*/ 148144 w 352394"/>
              <a:gd name="connsiteY167" fmla="*/ 52706 h 220232"/>
              <a:gd name="connsiteX168" fmla="*/ 144857 w 352394"/>
              <a:gd name="connsiteY168" fmla="*/ 53273 h 220232"/>
              <a:gd name="connsiteX169" fmla="*/ 140776 w 352394"/>
              <a:gd name="connsiteY169" fmla="*/ 53953 h 220232"/>
              <a:gd name="connsiteX170" fmla="*/ 136469 w 352394"/>
              <a:gd name="connsiteY170" fmla="*/ 54633 h 220232"/>
              <a:gd name="connsiteX171" fmla="*/ 132842 w 352394"/>
              <a:gd name="connsiteY171" fmla="*/ 55200 h 220232"/>
              <a:gd name="connsiteX172" fmla="*/ 128308 w 352394"/>
              <a:gd name="connsiteY172" fmla="*/ 55880 h 220232"/>
              <a:gd name="connsiteX173" fmla="*/ 124908 w 352394"/>
              <a:gd name="connsiteY173" fmla="*/ 56446 h 220232"/>
              <a:gd name="connsiteX174" fmla="*/ 123208 w 352394"/>
              <a:gd name="connsiteY174" fmla="*/ 56446 h 220232"/>
              <a:gd name="connsiteX175" fmla="*/ 121054 w 352394"/>
              <a:gd name="connsiteY175" fmla="*/ 54066 h 220232"/>
              <a:gd name="connsiteX176" fmla="*/ 117653 w 352394"/>
              <a:gd name="connsiteY176" fmla="*/ 50439 h 220232"/>
              <a:gd name="connsiteX177" fmla="*/ 115613 w 352394"/>
              <a:gd name="connsiteY177" fmla="*/ 48172 h 220232"/>
              <a:gd name="connsiteX178" fmla="*/ 113573 w 352394"/>
              <a:gd name="connsiteY178" fmla="*/ 46019 h 220232"/>
              <a:gd name="connsiteX179" fmla="*/ 110739 w 352394"/>
              <a:gd name="connsiteY179" fmla="*/ 42845 h 220232"/>
              <a:gd name="connsiteX180" fmla="*/ 108359 w 352394"/>
              <a:gd name="connsiteY180" fmla="*/ 40465 h 220232"/>
              <a:gd name="connsiteX181" fmla="*/ 106092 w 352394"/>
              <a:gd name="connsiteY181" fmla="*/ 38084 h 220232"/>
              <a:gd name="connsiteX182" fmla="*/ 104845 w 352394"/>
              <a:gd name="connsiteY182" fmla="*/ 35931 h 220232"/>
              <a:gd name="connsiteX183" fmla="*/ 104165 w 352394"/>
              <a:gd name="connsiteY183" fmla="*/ 33211 h 220232"/>
              <a:gd name="connsiteX184" fmla="*/ 103032 w 352394"/>
              <a:gd name="connsiteY184" fmla="*/ 31964 h 220232"/>
              <a:gd name="connsiteX185" fmla="*/ 100425 w 352394"/>
              <a:gd name="connsiteY185" fmla="*/ 30263 h 220232"/>
              <a:gd name="connsiteX186" fmla="*/ 97591 w 352394"/>
              <a:gd name="connsiteY186" fmla="*/ 28450 h 220232"/>
              <a:gd name="connsiteX187" fmla="*/ 94757 w 352394"/>
              <a:gd name="connsiteY187" fmla="*/ 26636 h 220232"/>
              <a:gd name="connsiteX188" fmla="*/ 91924 w 352394"/>
              <a:gd name="connsiteY188" fmla="*/ 24823 h 220232"/>
              <a:gd name="connsiteX189" fmla="*/ 89090 w 352394"/>
              <a:gd name="connsiteY189" fmla="*/ 23009 h 220232"/>
              <a:gd name="connsiteX190" fmla="*/ 86256 w 352394"/>
              <a:gd name="connsiteY190" fmla="*/ 21196 h 220232"/>
              <a:gd name="connsiteX191" fmla="*/ 83536 w 352394"/>
              <a:gd name="connsiteY191" fmla="*/ 19496 h 220232"/>
              <a:gd name="connsiteX192" fmla="*/ 83536 w 352394"/>
              <a:gd name="connsiteY192" fmla="*/ 19496 h 220232"/>
              <a:gd name="connsiteX193" fmla="*/ 83196 w 352394"/>
              <a:gd name="connsiteY193" fmla="*/ 23009 h 220232"/>
              <a:gd name="connsiteX194" fmla="*/ 82403 w 352394"/>
              <a:gd name="connsiteY194" fmla="*/ 24256 h 220232"/>
              <a:gd name="connsiteX195" fmla="*/ 82403 w 352394"/>
              <a:gd name="connsiteY195" fmla="*/ 26296 h 220232"/>
              <a:gd name="connsiteX196" fmla="*/ 82969 w 352394"/>
              <a:gd name="connsiteY196" fmla="*/ 29243 h 220232"/>
              <a:gd name="connsiteX197" fmla="*/ 82969 w 352394"/>
              <a:gd name="connsiteY197" fmla="*/ 31284 h 220232"/>
              <a:gd name="connsiteX198" fmla="*/ 82629 w 352394"/>
              <a:gd name="connsiteY198" fmla="*/ 32530 h 220232"/>
              <a:gd name="connsiteX199" fmla="*/ 81836 w 352394"/>
              <a:gd name="connsiteY199" fmla="*/ 33211 h 220232"/>
              <a:gd name="connsiteX200" fmla="*/ 80703 w 352394"/>
              <a:gd name="connsiteY200" fmla="*/ 33437 h 220232"/>
              <a:gd name="connsiteX201" fmla="*/ 80136 w 352394"/>
              <a:gd name="connsiteY201" fmla="*/ 33777 h 220232"/>
              <a:gd name="connsiteX202" fmla="*/ 80136 w 352394"/>
              <a:gd name="connsiteY202" fmla="*/ 34344 h 220232"/>
              <a:gd name="connsiteX203" fmla="*/ 80363 w 352394"/>
              <a:gd name="connsiteY203" fmla="*/ 34797 h 220232"/>
              <a:gd name="connsiteX204" fmla="*/ 80929 w 352394"/>
              <a:gd name="connsiteY204" fmla="*/ 35137 h 220232"/>
              <a:gd name="connsiteX205" fmla="*/ 80929 w 352394"/>
              <a:gd name="connsiteY205" fmla="*/ 35591 h 220232"/>
              <a:gd name="connsiteX206" fmla="*/ 80816 w 352394"/>
              <a:gd name="connsiteY206" fmla="*/ 36044 h 220232"/>
              <a:gd name="connsiteX207" fmla="*/ 78549 w 352394"/>
              <a:gd name="connsiteY207" fmla="*/ 37404 h 220232"/>
              <a:gd name="connsiteX208" fmla="*/ 76622 w 352394"/>
              <a:gd name="connsiteY208" fmla="*/ 37971 h 220232"/>
              <a:gd name="connsiteX209" fmla="*/ 72995 w 352394"/>
              <a:gd name="connsiteY209" fmla="*/ 38424 h 220232"/>
              <a:gd name="connsiteX210" fmla="*/ 72768 w 352394"/>
              <a:gd name="connsiteY210" fmla="*/ 37858 h 220232"/>
              <a:gd name="connsiteX211" fmla="*/ 72995 w 352394"/>
              <a:gd name="connsiteY211" fmla="*/ 37064 h 220232"/>
              <a:gd name="connsiteX212" fmla="*/ 73562 w 352394"/>
              <a:gd name="connsiteY212" fmla="*/ 35818 h 220232"/>
              <a:gd name="connsiteX213" fmla="*/ 75262 w 352394"/>
              <a:gd name="connsiteY213" fmla="*/ 33777 h 220232"/>
              <a:gd name="connsiteX214" fmla="*/ 75262 w 352394"/>
              <a:gd name="connsiteY214" fmla="*/ 33211 h 220232"/>
              <a:gd name="connsiteX215" fmla="*/ 68348 w 352394"/>
              <a:gd name="connsiteY215" fmla="*/ 26636 h 220232"/>
              <a:gd name="connsiteX216" fmla="*/ 66874 w 352394"/>
              <a:gd name="connsiteY216" fmla="*/ 24710 h 220232"/>
              <a:gd name="connsiteX217" fmla="*/ 66194 w 352394"/>
              <a:gd name="connsiteY217" fmla="*/ 23236 h 220232"/>
              <a:gd name="connsiteX218" fmla="*/ 66194 w 352394"/>
              <a:gd name="connsiteY218" fmla="*/ 22216 h 220232"/>
              <a:gd name="connsiteX219" fmla="*/ 67327 w 352394"/>
              <a:gd name="connsiteY219" fmla="*/ 19156 h 220232"/>
              <a:gd name="connsiteX220" fmla="*/ 69821 w 352394"/>
              <a:gd name="connsiteY220" fmla="*/ 14168 h 220232"/>
              <a:gd name="connsiteX221" fmla="*/ 70955 w 352394"/>
              <a:gd name="connsiteY221" fmla="*/ 11448 h 220232"/>
              <a:gd name="connsiteX222" fmla="*/ 69368 w 352394"/>
              <a:gd name="connsiteY222" fmla="*/ 10428 h 220232"/>
              <a:gd name="connsiteX223" fmla="*/ 66534 w 352394"/>
              <a:gd name="connsiteY223" fmla="*/ 8614 h 220232"/>
              <a:gd name="connsiteX224" fmla="*/ 63701 w 352394"/>
              <a:gd name="connsiteY224" fmla="*/ 6801 h 220232"/>
              <a:gd name="connsiteX225" fmla="*/ 60867 w 352394"/>
              <a:gd name="connsiteY225" fmla="*/ 4987 h 220232"/>
              <a:gd name="connsiteX226" fmla="*/ 58033 w 352394"/>
              <a:gd name="connsiteY226" fmla="*/ 3174 h 220232"/>
              <a:gd name="connsiteX227" fmla="*/ 56786 w 352394"/>
              <a:gd name="connsiteY227" fmla="*/ 2380 h 220232"/>
              <a:gd name="connsiteX228" fmla="*/ 56220 w 352394"/>
              <a:gd name="connsiteY228" fmla="*/ 3514 h 220232"/>
              <a:gd name="connsiteX229" fmla="*/ 55993 w 352394"/>
              <a:gd name="connsiteY229" fmla="*/ 5441 h 220232"/>
              <a:gd name="connsiteX230" fmla="*/ 56333 w 352394"/>
              <a:gd name="connsiteY230" fmla="*/ 7594 h 220232"/>
              <a:gd name="connsiteX231" fmla="*/ 56900 w 352394"/>
              <a:gd name="connsiteY231" fmla="*/ 8954 h 220232"/>
              <a:gd name="connsiteX232" fmla="*/ 57580 w 352394"/>
              <a:gd name="connsiteY232" fmla="*/ 9634 h 220232"/>
              <a:gd name="connsiteX233" fmla="*/ 57353 w 352394"/>
              <a:gd name="connsiteY233" fmla="*/ 10541 h 220232"/>
              <a:gd name="connsiteX234" fmla="*/ 56106 w 352394"/>
              <a:gd name="connsiteY234" fmla="*/ 11788 h 220232"/>
              <a:gd name="connsiteX235" fmla="*/ 55200 w 352394"/>
              <a:gd name="connsiteY235" fmla="*/ 13035 h 220232"/>
              <a:gd name="connsiteX236" fmla="*/ 54746 w 352394"/>
              <a:gd name="connsiteY236" fmla="*/ 14395 h 220232"/>
              <a:gd name="connsiteX237" fmla="*/ 54746 w 352394"/>
              <a:gd name="connsiteY237" fmla="*/ 15188 h 220232"/>
              <a:gd name="connsiteX238" fmla="*/ 54973 w 352394"/>
              <a:gd name="connsiteY238" fmla="*/ 15415 h 220232"/>
              <a:gd name="connsiteX239" fmla="*/ 57806 w 352394"/>
              <a:gd name="connsiteY239" fmla="*/ 13715 h 220232"/>
              <a:gd name="connsiteX240" fmla="*/ 58033 w 352394"/>
              <a:gd name="connsiteY240" fmla="*/ 13715 h 220232"/>
              <a:gd name="connsiteX241" fmla="*/ 57580 w 352394"/>
              <a:gd name="connsiteY241" fmla="*/ 15869 h 220232"/>
              <a:gd name="connsiteX242" fmla="*/ 57126 w 352394"/>
              <a:gd name="connsiteY242" fmla="*/ 16549 h 220232"/>
              <a:gd name="connsiteX243" fmla="*/ 56673 w 352394"/>
              <a:gd name="connsiteY243" fmla="*/ 16549 h 220232"/>
              <a:gd name="connsiteX244" fmla="*/ 56446 w 352394"/>
              <a:gd name="connsiteY244" fmla="*/ 17682 h 220232"/>
              <a:gd name="connsiteX245" fmla="*/ 56446 w 352394"/>
              <a:gd name="connsiteY245" fmla="*/ 19609 h 220232"/>
              <a:gd name="connsiteX246" fmla="*/ 56786 w 352394"/>
              <a:gd name="connsiteY246" fmla="*/ 20856 h 220232"/>
              <a:gd name="connsiteX247" fmla="*/ 57240 w 352394"/>
              <a:gd name="connsiteY247" fmla="*/ 21536 h 220232"/>
              <a:gd name="connsiteX248" fmla="*/ 57240 w 352394"/>
              <a:gd name="connsiteY248" fmla="*/ 21989 h 220232"/>
              <a:gd name="connsiteX249" fmla="*/ 56333 w 352394"/>
              <a:gd name="connsiteY249" fmla="*/ 22216 h 220232"/>
              <a:gd name="connsiteX250" fmla="*/ 55880 w 352394"/>
              <a:gd name="connsiteY250" fmla="*/ 22216 h 220232"/>
              <a:gd name="connsiteX251" fmla="*/ 55653 w 352394"/>
              <a:gd name="connsiteY251" fmla="*/ 21422 h 220232"/>
              <a:gd name="connsiteX252" fmla="*/ 55200 w 352394"/>
              <a:gd name="connsiteY252" fmla="*/ 21196 h 220232"/>
              <a:gd name="connsiteX253" fmla="*/ 54633 w 352394"/>
              <a:gd name="connsiteY253" fmla="*/ 21196 h 220232"/>
              <a:gd name="connsiteX254" fmla="*/ 54180 w 352394"/>
              <a:gd name="connsiteY254" fmla="*/ 21762 h 220232"/>
              <a:gd name="connsiteX255" fmla="*/ 53840 w 352394"/>
              <a:gd name="connsiteY255" fmla="*/ 22669 h 220232"/>
              <a:gd name="connsiteX256" fmla="*/ 54066 w 352394"/>
              <a:gd name="connsiteY256" fmla="*/ 23123 h 220232"/>
              <a:gd name="connsiteX257" fmla="*/ 55426 w 352394"/>
              <a:gd name="connsiteY257" fmla="*/ 23463 h 220232"/>
              <a:gd name="connsiteX258" fmla="*/ 55426 w 352394"/>
              <a:gd name="connsiteY258" fmla="*/ 23916 h 220232"/>
              <a:gd name="connsiteX259" fmla="*/ 53159 w 352394"/>
              <a:gd name="connsiteY259" fmla="*/ 27430 h 220232"/>
              <a:gd name="connsiteX260" fmla="*/ 51799 w 352394"/>
              <a:gd name="connsiteY260" fmla="*/ 28903 h 220232"/>
              <a:gd name="connsiteX261" fmla="*/ 50779 w 352394"/>
              <a:gd name="connsiteY261" fmla="*/ 29697 h 220232"/>
              <a:gd name="connsiteX262" fmla="*/ 48852 w 352394"/>
              <a:gd name="connsiteY262" fmla="*/ 30604 h 220232"/>
              <a:gd name="connsiteX263" fmla="*/ 47719 w 352394"/>
              <a:gd name="connsiteY263" fmla="*/ 30604 h 220232"/>
              <a:gd name="connsiteX264" fmla="*/ 46925 w 352394"/>
              <a:gd name="connsiteY264" fmla="*/ 30037 h 220232"/>
              <a:gd name="connsiteX265" fmla="*/ 46472 w 352394"/>
              <a:gd name="connsiteY265" fmla="*/ 29130 h 220232"/>
              <a:gd name="connsiteX266" fmla="*/ 46245 w 352394"/>
              <a:gd name="connsiteY266" fmla="*/ 27997 h 220232"/>
              <a:gd name="connsiteX267" fmla="*/ 46585 w 352394"/>
              <a:gd name="connsiteY267" fmla="*/ 26636 h 220232"/>
              <a:gd name="connsiteX268" fmla="*/ 47379 w 352394"/>
              <a:gd name="connsiteY268" fmla="*/ 24936 h 220232"/>
              <a:gd name="connsiteX269" fmla="*/ 47379 w 352394"/>
              <a:gd name="connsiteY269" fmla="*/ 23009 h 220232"/>
              <a:gd name="connsiteX270" fmla="*/ 46472 w 352394"/>
              <a:gd name="connsiteY270" fmla="*/ 20856 h 220232"/>
              <a:gd name="connsiteX271" fmla="*/ 46132 w 352394"/>
              <a:gd name="connsiteY271" fmla="*/ 19042 h 220232"/>
              <a:gd name="connsiteX272" fmla="*/ 46132 w 352394"/>
              <a:gd name="connsiteY272" fmla="*/ 17682 h 220232"/>
              <a:gd name="connsiteX273" fmla="*/ 46925 w 352394"/>
              <a:gd name="connsiteY273" fmla="*/ 15528 h 220232"/>
              <a:gd name="connsiteX274" fmla="*/ 49079 w 352394"/>
              <a:gd name="connsiteY274" fmla="*/ 10201 h 220232"/>
              <a:gd name="connsiteX275" fmla="*/ 49645 w 352394"/>
              <a:gd name="connsiteY275" fmla="*/ 8161 h 220232"/>
              <a:gd name="connsiteX276" fmla="*/ 50552 w 352394"/>
              <a:gd name="connsiteY276" fmla="*/ 6234 h 220232"/>
              <a:gd name="connsiteX277" fmla="*/ 51913 w 352394"/>
              <a:gd name="connsiteY277" fmla="*/ 4534 h 220232"/>
              <a:gd name="connsiteX278" fmla="*/ 52819 w 352394"/>
              <a:gd name="connsiteY278" fmla="*/ 2607 h 220232"/>
              <a:gd name="connsiteX279" fmla="*/ 53386 w 352394"/>
              <a:gd name="connsiteY279" fmla="*/ 453 h 220232"/>
              <a:gd name="connsiteX280" fmla="*/ 53386 w 352394"/>
              <a:gd name="connsiteY280" fmla="*/ 453 h 220232"/>
              <a:gd name="connsiteX281" fmla="*/ 52706 w 352394"/>
              <a:gd name="connsiteY281" fmla="*/ 0 h 220232"/>
              <a:gd name="connsiteX282" fmla="*/ 50552 w 352394"/>
              <a:gd name="connsiteY282" fmla="*/ 340 h 220232"/>
              <a:gd name="connsiteX283" fmla="*/ 47265 w 352394"/>
              <a:gd name="connsiteY283" fmla="*/ 1247 h 220232"/>
              <a:gd name="connsiteX284" fmla="*/ 43865 w 352394"/>
              <a:gd name="connsiteY284" fmla="*/ 2154 h 220232"/>
              <a:gd name="connsiteX285" fmla="*/ 40464 w 352394"/>
              <a:gd name="connsiteY285" fmla="*/ 3060 h 220232"/>
              <a:gd name="connsiteX286" fmla="*/ 34457 w 352394"/>
              <a:gd name="connsiteY286" fmla="*/ 4761 h 220232"/>
              <a:gd name="connsiteX287" fmla="*/ 30603 w 352394"/>
              <a:gd name="connsiteY287" fmla="*/ 5894 h 220232"/>
              <a:gd name="connsiteX288" fmla="*/ 27543 w 352394"/>
              <a:gd name="connsiteY288" fmla="*/ 6801 h 220232"/>
              <a:gd name="connsiteX289" fmla="*/ 24369 w 352394"/>
              <a:gd name="connsiteY289" fmla="*/ 7821 h 220232"/>
              <a:gd name="connsiteX290" fmla="*/ 20176 w 352394"/>
              <a:gd name="connsiteY290" fmla="*/ 9068 h 220232"/>
              <a:gd name="connsiteX291" fmla="*/ 16662 w 352394"/>
              <a:gd name="connsiteY291" fmla="*/ 10088 h 220232"/>
              <a:gd name="connsiteX292" fmla="*/ 12468 w 352394"/>
              <a:gd name="connsiteY292" fmla="*/ 11335 h 220232"/>
              <a:gd name="connsiteX293" fmla="*/ 8841 w 352394"/>
              <a:gd name="connsiteY293" fmla="*/ 12468 h 220232"/>
              <a:gd name="connsiteX294" fmla="*/ 5780 w 352394"/>
              <a:gd name="connsiteY294" fmla="*/ 13375 h 220232"/>
              <a:gd name="connsiteX295" fmla="*/ 2607 w 352394"/>
              <a:gd name="connsiteY295" fmla="*/ 14395 h 220232"/>
              <a:gd name="connsiteX296" fmla="*/ 0 w 352394"/>
              <a:gd name="connsiteY296" fmla="*/ 15188 h 220232"/>
              <a:gd name="connsiteX297" fmla="*/ 0 w 352394"/>
              <a:gd name="connsiteY297" fmla="*/ 21422 h 220232"/>
              <a:gd name="connsiteX298" fmla="*/ 0 w 352394"/>
              <a:gd name="connsiteY298" fmla="*/ 27657 h 220232"/>
              <a:gd name="connsiteX299" fmla="*/ 0 w 352394"/>
              <a:gd name="connsiteY299" fmla="*/ 33891 h 220232"/>
              <a:gd name="connsiteX300" fmla="*/ 0 w 352394"/>
              <a:gd name="connsiteY300" fmla="*/ 40125 h 220232"/>
              <a:gd name="connsiteX301" fmla="*/ 0 w 352394"/>
              <a:gd name="connsiteY301" fmla="*/ 46245 h 220232"/>
              <a:gd name="connsiteX302" fmla="*/ 0 w 352394"/>
              <a:gd name="connsiteY302" fmla="*/ 52366 h 220232"/>
              <a:gd name="connsiteX303" fmla="*/ 0 w 352394"/>
              <a:gd name="connsiteY303" fmla="*/ 58487 h 220232"/>
              <a:gd name="connsiteX304" fmla="*/ 0 w 352394"/>
              <a:gd name="connsiteY304" fmla="*/ 64607 h 220232"/>
              <a:gd name="connsiteX305" fmla="*/ 0 w 352394"/>
              <a:gd name="connsiteY305" fmla="*/ 70728 h 220232"/>
              <a:gd name="connsiteX306" fmla="*/ 0 w 352394"/>
              <a:gd name="connsiteY306" fmla="*/ 76849 h 220232"/>
              <a:gd name="connsiteX307" fmla="*/ 0 w 352394"/>
              <a:gd name="connsiteY307" fmla="*/ 82970 h 220232"/>
              <a:gd name="connsiteX308" fmla="*/ 0 w 352394"/>
              <a:gd name="connsiteY308" fmla="*/ 89090 h 220232"/>
              <a:gd name="connsiteX309" fmla="*/ 0 w 352394"/>
              <a:gd name="connsiteY309" fmla="*/ 95098 h 220232"/>
              <a:gd name="connsiteX310" fmla="*/ 0 w 352394"/>
              <a:gd name="connsiteY310" fmla="*/ 101105 h 220232"/>
              <a:gd name="connsiteX311" fmla="*/ 0 w 352394"/>
              <a:gd name="connsiteY311" fmla="*/ 107112 h 220232"/>
              <a:gd name="connsiteX312" fmla="*/ 0 w 352394"/>
              <a:gd name="connsiteY312" fmla="*/ 113120 h 220232"/>
              <a:gd name="connsiteX313" fmla="*/ 5440 w 352394"/>
              <a:gd name="connsiteY313" fmla="*/ 113460 h 220232"/>
              <a:gd name="connsiteX314" fmla="*/ 10314 w 352394"/>
              <a:gd name="connsiteY314" fmla="*/ 113686 h 220232"/>
              <a:gd name="connsiteX315" fmla="*/ 16322 w 352394"/>
              <a:gd name="connsiteY315" fmla="*/ 114027 h 220232"/>
              <a:gd name="connsiteX316" fmla="*/ 18135 w 352394"/>
              <a:gd name="connsiteY316" fmla="*/ 114367 h 220232"/>
              <a:gd name="connsiteX317" fmla="*/ 20289 w 352394"/>
              <a:gd name="connsiteY317" fmla="*/ 114707 h 220232"/>
              <a:gd name="connsiteX318" fmla="*/ 21309 w 352394"/>
              <a:gd name="connsiteY318" fmla="*/ 114707 h 220232"/>
              <a:gd name="connsiteX319" fmla="*/ 22216 w 352394"/>
              <a:gd name="connsiteY319" fmla="*/ 113573 h 220232"/>
              <a:gd name="connsiteX320" fmla="*/ 22896 w 352394"/>
              <a:gd name="connsiteY320" fmla="*/ 112893 h 220232"/>
              <a:gd name="connsiteX321" fmla="*/ 23349 w 352394"/>
              <a:gd name="connsiteY321" fmla="*/ 112440 h 220232"/>
              <a:gd name="connsiteX322" fmla="*/ 23349 w 352394"/>
              <a:gd name="connsiteY322" fmla="*/ 111873 h 220232"/>
              <a:gd name="connsiteX323" fmla="*/ 22442 w 352394"/>
              <a:gd name="connsiteY323" fmla="*/ 111420 h 220232"/>
              <a:gd name="connsiteX324" fmla="*/ 21196 w 352394"/>
              <a:gd name="connsiteY324" fmla="*/ 109833 h 220232"/>
              <a:gd name="connsiteX325" fmla="*/ 20516 w 352394"/>
              <a:gd name="connsiteY325" fmla="*/ 104052 h 220232"/>
              <a:gd name="connsiteX326" fmla="*/ 20062 w 352394"/>
              <a:gd name="connsiteY326" fmla="*/ 99178 h 220232"/>
              <a:gd name="connsiteX327" fmla="*/ 21536 w 352394"/>
              <a:gd name="connsiteY327" fmla="*/ 97591 h 220232"/>
              <a:gd name="connsiteX328" fmla="*/ 22669 w 352394"/>
              <a:gd name="connsiteY328" fmla="*/ 96798 h 220232"/>
              <a:gd name="connsiteX329" fmla="*/ 22669 w 352394"/>
              <a:gd name="connsiteY329" fmla="*/ 96118 h 220232"/>
              <a:gd name="connsiteX330" fmla="*/ 24596 w 352394"/>
              <a:gd name="connsiteY330" fmla="*/ 90337 h 220232"/>
              <a:gd name="connsiteX331" fmla="*/ 26410 w 352394"/>
              <a:gd name="connsiteY331" fmla="*/ 87163 h 220232"/>
              <a:gd name="connsiteX332" fmla="*/ 28903 w 352394"/>
              <a:gd name="connsiteY332" fmla="*/ 86370 h 220232"/>
              <a:gd name="connsiteX333" fmla="*/ 32077 w 352394"/>
              <a:gd name="connsiteY333" fmla="*/ 88297 h 220232"/>
              <a:gd name="connsiteX334" fmla="*/ 33437 w 352394"/>
              <a:gd name="connsiteY334" fmla="*/ 90904 h 220232"/>
              <a:gd name="connsiteX335" fmla="*/ 34797 w 352394"/>
              <a:gd name="connsiteY335" fmla="*/ 90904 h 220232"/>
              <a:gd name="connsiteX336" fmla="*/ 37404 w 352394"/>
              <a:gd name="connsiteY336" fmla="*/ 90224 h 220232"/>
              <a:gd name="connsiteX337" fmla="*/ 38311 w 352394"/>
              <a:gd name="connsiteY337" fmla="*/ 89090 h 220232"/>
              <a:gd name="connsiteX338" fmla="*/ 39671 w 352394"/>
              <a:gd name="connsiteY338" fmla="*/ 86370 h 220232"/>
              <a:gd name="connsiteX339" fmla="*/ 40124 w 352394"/>
              <a:gd name="connsiteY339" fmla="*/ 84103 h 220232"/>
              <a:gd name="connsiteX340" fmla="*/ 40918 w 352394"/>
              <a:gd name="connsiteY340" fmla="*/ 83083 h 220232"/>
              <a:gd name="connsiteX341" fmla="*/ 41825 w 352394"/>
              <a:gd name="connsiteY341" fmla="*/ 82289 h 220232"/>
              <a:gd name="connsiteX342" fmla="*/ 42731 w 352394"/>
              <a:gd name="connsiteY342" fmla="*/ 82289 h 220232"/>
              <a:gd name="connsiteX343" fmla="*/ 44545 w 352394"/>
              <a:gd name="connsiteY343" fmla="*/ 82970 h 220232"/>
              <a:gd name="connsiteX344" fmla="*/ 45905 w 352394"/>
              <a:gd name="connsiteY344" fmla="*/ 83310 h 220232"/>
              <a:gd name="connsiteX345" fmla="*/ 46925 w 352394"/>
              <a:gd name="connsiteY345" fmla="*/ 83763 h 220232"/>
              <a:gd name="connsiteX346" fmla="*/ 47832 w 352394"/>
              <a:gd name="connsiteY346" fmla="*/ 84557 h 220232"/>
              <a:gd name="connsiteX347" fmla="*/ 48739 w 352394"/>
              <a:gd name="connsiteY347" fmla="*/ 85917 h 220232"/>
              <a:gd name="connsiteX348" fmla="*/ 48739 w 352394"/>
              <a:gd name="connsiteY348" fmla="*/ 86823 h 220232"/>
              <a:gd name="connsiteX349" fmla="*/ 49305 w 352394"/>
              <a:gd name="connsiteY349" fmla="*/ 87390 h 220232"/>
              <a:gd name="connsiteX350" fmla="*/ 49985 w 352394"/>
              <a:gd name="connsiteY350" fmla="*/ 87390 h 220232"/>
              <a:gd name="connsiteX351" fmla="*/ 50552 w 352394"/>
              <a:gd name="connsiteY351" fmla="*/ 87390 h 220232"/>
              <a:gd name="connsiteX352" fmla="*/ 50892 w 352394"/>
              <a:gd name="connsiteY352" fmla="*/ 87163 h 220232"/>
              <a:gd name="connsiteX353" fmla="*/ 51119 w 352394"/>
              <a:gd name="connsiteY353" fmla="*/ 86710 h 220232"/>
              <a:gd name="connsiteX354" fmla="*/ 50892 w 352394"/>
              <a:gd name="connsiteY354" fmla="*/ 86143 h 220232"/>
              <a:gd name="connsiteX355" fmla="*/ 49645 w 352394"/>
              <a:gd name="connsiteY355" fmla="*/ 84330 h 220232"/>
              <a:gd name="connsiteX356" fmla="*/ 47039 w 352394"/>
              <a:gd name="connsiteY356" fmla="*/ 81156 h 220232"/>
              <a:gd name="connsiteX357" fmla="*/ 45339 w 352394"/>
              <a:gd name="connsiteY357" fmla="*/ 79909 h 220232"/>
              <a:gd name="connsiteX358" fmla="*/ 44432 w 352394"/>
              <a:gd name="connsiteY358" fmla="*/ 79229 h 220232"/>
              <a:gd name="connsiteX359" fmla="*/ 44205 w 352394"/>
              <a:gd name="connsiteY359" fmla="*/ 78549 h 220232"/>
              <a:gd name="connsiteX360" fmla="*/ 45339 w 352394"/>
              <a:gd name="connsiteY360" fmla="*/ 77529 h 220232"/>
              <a:gd name="connsiteX361" fmla="*/ 46472 w 352394"/>
              <a:gd name="connsiteY361" fmla="*/ 76962 h 220232"/>
              <a:gd name="connsiteX362" fmla="*/ 48399 w 352394"/>
              <a:gd name="connsiteY362" fmla="*/ 77416 h 220232"/>
              <a:gd name="connsiteX363" fmla="*/ 50892 w 352394"/>
              <a:gd name="connsiteY363" fmla="*/ 77642 h 220232"/>
              <a:gd name="connsiteX364" fmla="*/ 52026 w 352394"/>
              <a:gd name="connsiteY364" fmla="*/ 77189 h 220232"/>
              <a:gd name="connsiteX365" fmla="*/ 53159 w 352394"/>
              <a:gd name="connsiteY365" fmla="*/ 74582 h 220232"/>
              <a:gd name="connsiteX366" fmla="*/ 55993 w 352394"/>
              <a:gd name="connsiteY366" fmla="*/ 77302 h 220232"/>
              <a:gd name="connsiteX367" fmla="*/ 59053 w 352394"/>
              <a:gd name="connsiteY367" fmla="*/ 80363 h 220232"/>
              <a:gd name="connsiteX368" fmla="*/ 60187 w 352394"/>
              <a:gd name="connsiteY368" fmla="*/ 80929 h 220232"/>
              <a:gd name="connsiteX369" fmla="*/ 62341 w 352394"/>
              <a:gd name="connsiteY369" fmla="*/ 81269 h 220232"/>
              <a:gd name="connsiteX370" fmla="*/ 64154 w 352394"/>
              <a:gd name="connsiteY370" fmla="*/ 81269 h 220232"/>
              <a:gd name="connsiteX371" fmla="*/ 64947 w 352394"/>
              <a:gd name="connsiteY371" fmla="*/ 81723 h 220232"/>
              <a:gd name="connsiteX372" fmla="*/ 65741 w 352394"/>
              <a:gd name="connsiteY372" fmla="*/ 82516 h 220232"/>
              <a:gd name="connsiteX373" fmla="*/ 67327 w 352394"/>
              <a:gd name="connsiteY373" fmla="*/ 85803 h 220232"/>
              <a:gd name="connsiteX374" fmla="*/ 68914 w 352394"/>
              <a:gd name="connsiteY374" fmla="*/ 86710 h 220232"/>
              <a:gd name="connsiteX375" fmla="*/ 70842 w 352394"/>
              <a:gd name="connsiteY375" fmla="*/ 87390 h 220232"/>
              <a:gd name="connsiteX376" fmla="*/ 77189 w 352394"/>
              <a:gd name="connsiteY376" fmla="*/ 87390 h 220232"/>
              <a:gd name="connsiteX377" fmla="*/ 79116 w 352394"/>
              <a:gd name="connsiteY377" fmla="*/ 87503 h 220232"/>
              <a:gd name="connsiteX378" fmla="*/ 80703 w 352394"/>
              <a:gd name="connsiteY378" fmla="*/ 89090 h 220232"/>
              <a:gd name="connsiteX379" fmla="*/ 81723 w 352394"/>
              <a:gd name="connsiteY379" fmla="*/ 89770 h 220232"/>
              <a:gd name="connsiteX380" fmla="*/ 82176 w 352394"/>
              <a:gd name="connsiteY380" fmla="*/ 90337 h 220232"/>
              <a:gd name="connsiteX381" fmla="*/ 82176 w 352394"/>
              <a:gd name="connsiteY381" fmla="*/ 91017 h 220232"/>
              <a:gd name="connsiteX382" fmla="*/ 81723 w 352394"/>
              <a:gd name="connsiteY382" fmla="*/ 91924 h 220232"/>
              <a:gd name="connsiteX383" fmla="*/ 81723 w 352394"/>
              <a:gd name="connsiteY383" fmla="*/ 93624 h 220232"/>
              <a:gd name="connsiteX384" fmla="*/ 81609 w 352394"/>
              <a:gd name="connsiteY384" fmla="*/ 94871 h 220232"/>
              <a:gd name="connsiteX385" fmla="*/ 81156 w 352394"/>
              <a:gd name="connsiteY385" fmla="*/ 95438 h 220232"/>
              <a:gd name="connsiteX386" fmla="*/ 81156 w 352394"/>
              <a:gd name="connsiteY386" fmla="*/ 96004 h 220232"/>
              <a:gd name="connsiteX387" fmla="*/ 81383 w 352394"/>
              <a:gd name="connsiteY387" fmla="*/ 96458 h 220232"/>
              <a:gd name="connsiteX388" fmla="*/ 84329 w 352394"/>
              <a:gd name="connsiteY388" fmla="*/ 97705 h 220232"/>
              <a:gd name="connsiteX389" fmla="*/ 85350 w 352394"/>
              <a:gd name="connsiteY389" fmla="*/ 99065 h 220232"/>
              <a:gd name="connsiteX390" fmla="*/ 86143 w 352394"/>
              <a:gd name="connsiteY390" fmla="*/ 99631 h 220232"/>
              <a:gd name="connsiteX391" fmla="*/ 86370 w 352394"/>
              <a:gd name="connsiteY391" fmla="*/ 100425 h 220232"/>
              <a:gd name="connsiteX392" fmla="*/ 85916 w 352394"/>
              <a:gd name="connsiteY392" fmla="*/ 100992 h 220232"/>
              <a:gd name="connsiteX393" fmla="*/ 84556 w 352394"/>
              <a:gd name="connsiteY393" fmla="*/ 100765 h 220232"/>
              <a:gd name="connsiteX394" fmla="*/ 83876 w 352394"/>
              <a:gd name="connsiteY394" fmla="*/ 101672 h 220232"/>
              <a:gd name="connsiteX395" fmla="*/ 83876 w 352394"/>
              <a:gd name="connsiteY395" fmla="*/ 103259 h 220232"/>
              <a:gd name="connsiteX396" fmla="*/ 84896 w 352394"/>
              <a:gd name="connsiteY396" fmla="*/ 104732 h 220232"/>
              <a:gd name="connsiteX397" fmla="*/ 85236 w 352394"/>
              <a:gd name="connsiteY397" fmla="*/ 106092 h 220232"/>
              <a:gd name="connsiteX398" fmla="*/ 84556 w 352394"/>
              <a:gd name="connsiteY398" fmla="*/ 107339 h 220232"/>
              <a:gd name="connsiteX399" fmla="*/ 83763 w 352394"/>
              <a:gd name="connsiteY399" fmla="*/ 109153 h 220232"/>
              <a:gd name="connsiteX400" fmla="*/ 83763 w 352394"/>
              <a:gd name="connsiteY400" fmla="*/ 110400 h 220232"/>
              <a:gd name="connsiteX401" fmla="*/ 84216 w 352394"/>
              <a:gd name="connsiteY401" fmla="*/ 111080 h 220232"/>
              <a:gd name="connsiteX402" fmla="*/ 86483 w 352394"/>
              <a:gd name="connsiteY402" fmla="*/ 112440 h 220232"/>
              <a:gd name="connsiteX403" fmla="*/ 91697 w 352394"/>
              <a:gd name="connsiteY403" fmla="*/ 115727 h 220232"/>
              <a:gd name="connsiteX404" fmla="*/ 92944 w 352394"/>
              <a:gd name="connsiteY404" fmla="*/ 115727 h 220232"/>
              <a:gd name="connsiteX405" fmla="*/ 97931 w 352394"/>
              <a:gd name="connsiteY405" fmla="*/ 115047 h 220232"/>
              <a:gd name="connsiteX406" fmla="*/ 100198 w 352394"/>
              <a:gd name="connsiteY406" fmla="*/ 115047 h 220232"/>
              <a:gd name="connsiteX407" fmla="*/ 101558 w 352394"/>
              <a:gd name="connsiteY407" fmla="*/ 115500 h 220232"/>
              <a:gd name="connsiteX408" fmla="*/ 105412 w 352394"/>
              <a:gd name="connsiteY408" fmla="*/ 115953 h 220232"/>
              <a:gd name="connsiteX409" fmla="*/ 106659 w 352394"/>
              <a:gd name="connsiteY409" fmla="*/ 116520 h 220232"/>
              <a:gd name="connsiteX410" fmla="*/ 107906 w 352394"/>
              <a:gd name="connsiteY410" fmla="*/ 116520 h 220232"/>
              <a:gd name="connsiteX411" fmla="*/ 109719 w 352394"/>
              <a:gd name="connsiteY411" fmla="*/ 116407 h 220232"/>
              <a:gd name="connsiteX412" fmla="*/ 110966 w 352394"/>
              <a:gd name="connsiteY412" fmla="*/ 114933 h 220232"/>
              <a:gd name="connsiteX413" fmla="*/ 111533 w 352394"/>
              <a:gd name="connsiteY413" fmla="*/ 114593 h 220232"/>
              <a:gd name="connsiteX414" fmla="*/ 112099 w 352394"/>
              <a:gd name="connsiteY414" fmla="*/ 114367 h 220232"/>
              <a:gd name="connsiteX415" fmla="*/ 113233 w 352394"/>
              <a:gd name="connsiteY415" fmla="*/ 114367 h 220232"/>
              <a:gd name="connsiteX416" fmla="*/ 116293 w 352394"/>
              <a:gd name="connsiteY416" fmla="*/ 115273 h 220232"/>
              <a:gd name="connsiteX417" fmla="*/ 119467 w 352394"/>
              <a:gd name="connsiteY417" fmla="*/ 117314 h 220232"/>
              <a:gd name="connsiteX418" fmla="*/ 121621 w 352394"/>
              <a:gd name="connsiteY418" fmla="*/ 119127 h 220232"/>
              <a:gd name="connsiteX419" fmla="*/ 122641 w 352394"/>
              <a:gd name="connsiteY419" fmla="*/ 120827 h 220232"/>
              <a:gd name="connsiteX420" fmla="*/ 124001 w 352394"/>
              <a:gd name="connsiteY420" fmla="*/ 124454 h 220232"/>
              <a:gd name="connsiteX421" fmla="*/ 125588 w 352394"/>
              <a:gd name="connsiteY421" fmla="*/ 129895 h 220232"/>
              <a:gd name="connsiteX422" fmla="*/ 127515 w 352394"/>
              <a:gd name="connsiteY422" fmla="*/ 133635 h 220232"/>
              <a:gd name="connsiteX423" fmla="*/ 129781 w 352394"/>
              <a:gd name="connsiteY423" fmla="*/ 135562 h 220232"/>
              <a:gd name="connsiteX424" fmla="*/ 131369 w 352394"/>
              <a:gd name="connsiteY424" fmla="*/ 139076 h 220232"/>
              <a:gd name="connsiteX425" fmla="*/ 132729 w 352394"/>
              <a:gd name="connsiteY425" fmla="*/ 146784 h 220232"/>
              <a:gd name="connsiteX426" fmla="*/ 133635 w 352394"/>
              <a:gd name="connsiteY426" fmla="*/ 148370 h 220232"/>
              <a:gd name="connsiteX427" fmla="*/ 134542 w 352394"/>
              <a:gd name="connsiteY427" fmla="*/ 149164 h 220232"/>
              <a:gd name="connsiteX428" fmla="*/ 137149 w 352394"/>
              <a:gd name="connsiteY428" fmla="*/ 151431 h 220232"/>
              <a:gd name="connsiteX429" fmla="*/ 142363 w 352394"/>
              <a:gd name="connsiteY429" fmla="*/ 155058 h 220232"/>
              <a:gd name="connsiteX430" fmla="*/ 145423 w 352394"/>
              <a:gd name="connsiteY430" fmla="*/ 157211 h 220232"/>
              <a:gd name="connsiteX431" fmla="*/ 150184 w 352394"/>
              <a:gd name="connsiteY431" fmla="*/ 160612 h 220232"/>
              <a:gd name="connsiteX432" fmla="*/ 154604 w 352394"/>
              <a:gd name="connsiteY432" fmla="*/ 163786 h 220232"/>
              <a:gd name="connsiteX433" fmla="*/ 159025 w 352394"/>
              <a:gd name="connsiteY433" fmla="*/ 168660 h 220232"/>
              <a:gd name="connsiteX434" fmla="*/ 159932 w 352394"/>
              <a:gd name="connsiteY434" fmla="*/ 169340 h 220232"/>
              <a:gd name="connsiteX435" fmla="*/ 163785 w 352394"/>
              <a:gd name="connsiteY435" fmla="*/ 171947 h 220232"/>
              <a:gd name="connsiteX436" fmla="*/ 168093 w 352394"/>
              <a:gd name="connsiteY436" fmla="*/ 174667 h 220232"/>
              <a:gd name="connsiteX437" fmla="*/ 171153 w 352394"/>
              <a:gd name="connsiteY437" fmla="*/ 174100 h 220232"/>
              <a:gd name="connsiteX438" fmla="*/ 175687 w 352394"/>
              <a:gd name="connsiteY438" fmla="*/ 178181 h 220232"/>
              <a:gd name="connsiteX439" fmla="*/ 177500 w 352394"/>
              <a:gd name="connsiteY439" fmla="*/ 179767 h 220232"/>
              <a:gd name="connsiteX440" fmla="*/ 178294 w 352394"/>
              <a:gd name="connsiteY440" fmla="*/ 180334 h 220232"/>
              <a:gd name="connsiteX441" fmla="*/ 181581 w 352394"/>
              <a:gd name="connsiteY441" fmla="*/ 181921 h 220232"/>
              <a:gd name="connsiteX442" fmla="*/ 186795 w 352394"/>
              <a:gd name="connsiteY442" fmla="*/ 185322 h 220232"/>
              <a:gd name="connsiteX443" fmla="*/ 193369 w 352394"/>
              <a:gd name="connsiteY443" fmla="*/ 190195 h 220232"/>
              <a:gd name="connsiteX444" fmla="*/ 197789 w 352394"/>
              <a:gd name="connsiteY444" fmla="*/ 193029 h 220232"/>
              <a:gd name="connsiteX445" fmla="*/ 198923 w 352394"/>
              <a:gd name="connsiteY445" fmla="*/ 193369 h 220232"/>
              <a:gd name="connsiteX446" fmla="*/ 200056 w 352394"/>
              <a:gd name="connsiteY446" fmla="*/ 193369 h 220232"/>
              <a:gd name="connsiteX447" fmla="*/ 201303 w 352394"/>
              <a:gd name="connsiteY447" fmla="*/ 192802 h 220232"/>
              <a:gd name="connsiteX448" fmla="*/ 202663 w 352394"/>
              <a:gd name="connsiteY448" fmla="*/ 192349 h 220232"/>
              <a:gd name="connsiteX449" fmla="*/ 205044 w 352394"/>
              <a:gd name="connsiteY449" fmla="*/ 193029 h 220232"/>
              <a:gd name="connsiteX450" fmla="*/ 207537 w 352394"/>
              <a:gd name="connsiteY450" fmla="*/ 194163 h 220232"/>
              <a:gd name="connsiteX451" fmla="*/ 209124 w 352394"/>
              <a:gd name="connsiteY451" fmla="*/ 195069 h 220232"/>
              <a:gd name="connsiteX452" fmla="*/ 210938 w 352394"/>
              <a:gd name="connsiteY452" fmla="*/ 196316 h 220232"/>
              <a:gd name="connsiteX453" fmla="*/ 212411 w 352394"/>
              <a:gd name="connsiteY453" fmla="*/ 197450 h 220232"/>
              <a:gd name="connsiteX454" fmla="*/ 213545 w 352394"/>
              <a:gd name="connsiteY454" fmla="*/ 198016 h 220232"/>
              <a:gd name="connsiteX455" fmla="*/ 217285 w 352394"/>
              <a:gd name="connsiteY455" fmla="*/ 199036 h 220232"/>
              <a:gd name="connsiteX456" fmla="*/ 217965 w 352394"/>
              <a:gd name="connsiteY456" fmla="*/ 199603 h 220232"/>
              <a:gd name="connsiteX457" fmla="*/ 218418 w 352394"/>
              <a:gd name="connsiteY457" fmla="*/ 200283 h 220232"/>
              <a:gd name="connsiteX458" fmla="*/ 218418 w 352394"/>
              <a:gd name="connsiteY458" fmla="*/ 200963 h 220232"/>
              <a:gd name="connsiteX459" fmla="*/ 216378 w 352394"/>
              <a:gd name="connsiteY459" fmla="*/ 204704 h 220232"/>
              <a:gd name="connsiteX460" fmla="*/ 216038 w 352394"/>
              <a:gd name="connsiteY460" fmla="*/ 209464 h 220232"/>
              <a:gd name="connsiteX461" fmla="*/ 216038 w 352394"/>
              <a:gd name="connsiteY461" fmla="*/ 212978 h 220232"/>
              <a:gd name="connsiteX462" fmla="*/ 216265 w 352394"/>
              <a:gd name="connsiteY462" fmla="*/ 215812 h 220232"/>
              <a:gd name="connsiteX463" fmla="*/ 222499 w 352394"/>
              <a:gd name="connsiteY463" fmla="*/ 215245 h 220232"/>
              <a:gd name="connsiteX464" fmla="*/ 227486 w 352394"/>
              <a:gd name="connsiteY464" fmla="*/ 216152 h 220232"/>
              <a:gd name="connsiteX465" fmla="*/ 230093 w 352394"/>
              <a:gd name="connsiteY465" fmla="*/ 218645 h 220232"/>
              <a:gd name="connsiteX466" fmla="*/ 232587 w 352394"/>
              <a:gd name="connsiteY466" fmla="*/ 219325 h 220232"/>
              <a:gd name="connsiteX467" fmla="*/ 235080 w 352394"/>
              <a:gd name="connsiteY467" fmla="*/ 218079 h 220232"/>
              <a:gd name="connsiteX468" fmla="*/ 236667 w 352394"/>
              <a:gd name="connsiteY468" fmla="*/ 217852 h 220232"/>
              <a:gd name="connsiteX469" fmla="*/ 237234 w 352394"/>
              <a:gd name="connsiteY469" fmla="*/ 218645 h 220232"/>
              <a:gd name="connsiteX470" fmla="*/ 238481 w 352394"/>
              <a:gd name="connsiteY470" fmla="*/ 218985 h 220232"/>
              <a:gd name="connsiteX471" fmla="*/ 240408 w 352394"/>
              <a:gd name="connsiteY471" fmla="*/ 218985 h 220232"/>
              <a:gd name="connsiteX472" fmla="*/ 241541 w 352394"/>
              <a:gd name="connsiteY472" fmla="*/ 219552 h 220232"/>
              <a:gd name="connsiteX473" fmla="*/ 241541 w 352394"/>
              <a:gd name="connsiteY473" fmla="*/ 220232 h 220232"/>
              <a:gd name="connsiteX474" fmla="*/ 242448 w 352394"/>
              <a:gd name="connsiteY474" fmla="*/ 218419 h 220232"/>
              <a:gd name="connsiteX475" fmla="*/ 242788 w 352394"/>
              <a:gd name="connsiteY475" fmla="*/ 212298 h 220232"/>
              <a:gd name="connsiteX476" fmla="*/ 243808 w 352394"/>
              <a:gd name="connsiteY476" fmla="*/ 210144 h 220232"/>
              <a:gd name="connsiteX477" fmla="*/ 246869 w 352394"/>
              <a:gd name="connsiteY477" fmla="*/ 206291 h 220232"/>
              <a:gd name="connsiteX478" fmla="*/ 248455 w 352394"/>
              <a:gd name="connsiteY478" fmla="*/ 203344 h 220232"/>
              <a:gd name="connsiteX479" fmla="*/ 250269 w 352394"/>
              <a:gd name="connsiteY479" fmla="*/ 200963 h 220232"/>
              <a:gd name="connsiteX480" fmla="*/ 251515 w 352394"/>
              <a:gd name="connsiteY480" fmla="*/ 200170 h 220232"/>
              <a:gd name="connsiteX481" fmla="*/ 252649 w 352394"/>
              <a:gd name="connsiteY481" fmla="*/ 198356 h 220232"/>
              <a:gd name="connsiteX482" fmla="*/ 253669 w 352394"/>
              <a:gd name="connsiteY482" fmla="*/ 196203 h 220232"/>
              <a:gd name="connsiteX483" fmla="*/ 253896 w 352394"/>
              <a:gd name="connsiteY483" fmla="*/ 194843 h 220232"/>
              <a:gd name="connsiteX484" fmla="*/ 253896 w 352394"/>
              <a:gd name="connsiteY484" fmla="*/ 193823 h 220232"/>
              <a:gd name="connsiteX485" fmla="*/ 253443 w 352394"/>
              <a:gd name="connsiteY485" fmla="*/ 193142 h 220232"/>
              <a:gd name="connsiteX486" fmla="*/ 251742 w 352394"/>
              <a:gd name="connsiteY486" fmla="*/ 191669 h 220232"/>
              <a:gd name="connsiteX487" fmla="*/ 249589 w 352394"/>
              <a:gd name="connsiteY487" fmla="*/ 189402 h 220232"/>
              <a:gd name="connsiteX488" fmla="*/ 248455 w 352394"/>
              <a:gd name="connsiteY488" fmla="*/ 187135 h 220232"/>
              <a:gd name="connsiteX489" fmla="*/ 247775 w 352394"/>
              <a:gd name="connsiteY489" fmla="*/ 184188 h 220232"/>
              <a:gd name="connsiteX490" fmla="*/ 247775 w 352394"/>
              <a:gd name="connsiteY490" fmla="*/ 182148 h 220232"/>
              <a:gd name="connsiteX491" fmla="*/ 249702 w 352394"/>
              <a:gd name="connsiteY491" fmla="*/ 176481 h 220232"/>
              <a:gd name="connsiteX492" fmla="*/ 249362 w 352394"/>
              <a:gd name="connsiteY492" fmla="*/ 175574 h 220232"/>
              <a:gd name="connsiteX493" fmla="*/ 248795 w 352394"/>
              <a:gd name="connsiteY493" fmla="*/ 174667 h 220232"/>
              <a:gd name="connsiteX494" fmla="*/ 247549 w 352394"/>
              <a:gd name="connsiteY494" fmla="*/ 174100 h 220232"/>
              <a:gd name="connsiteX495" fmla="*/ 245848 w 352394"/>
              <a:gd name="connsiteY495" fmla="*/ 173873 h 220232"/>
              <a:gd name="connsiteX496" fmla="*/ 244148 w 352394"/>
              <a:gd name="connsiteY496" fmla="*/ 174100 h 220232"/>
              <a:gd name="connsiteX497" fmla="*/ 241994 w 352394"/>
              <a:gd name="connsiteY497" fmla="*/ 174100 h 220232"/>
              <a:gd name="connsiteX498" fmla="*/ 240521 w 352394"/>
              <a:gd name="connsiteY498" fmla="*/ 173760 h 220232"/>
              <a:gd name="connsiteX499" fmla="*/ 240181 w 352394"/>
              <a:gd name="connsiteY499" fmla="*/ 173420 h 220232"/>
              <a:gd name="connsiteX500" fmla="*/ 239954 w 352394"/>
              <a:gd name="connsiteY500" fmla="*/ 170813 h 220232"/>
              <a:gd name="connsiteX501" fmla="*/ 239614 w 352394"/>
              <a:gd name="connsiteY501" fmla="*/ 170246 h 220232"/>
              <a:gd name="connsiteX502" fmla="*/ 238934 w 352394"/>
              <a:gd name="connsiteY502" fmla="*/ 169793 h 220232"/>
              <a:gd name="connsiteX503" fmla="*/ 234513 w 352394"/>
              <a:gd name="connsiteY503" fmla="*/ 168546 h 220232"/>
              <a:gd name="connsiteX504" fmla="*/ 233607 w 352394"/>
              <a:gd name="connsiteY504" fmla="*/ 167980 h 220232"/>
              <a:gd name="connsiteX505" fmla="*/ 233607 w 352394"/>
              <a:gd name="connsiteY505" fmla="*/ 167299 h 220232"/>
              <a:gd name="connsiteX506" fmla="*/ 234967 w 352394"/>
              <a:gd name="connsiteY506" fmla="*/ 161519 h 220232"/>
              <a:gd name="connsiteX507" fmla="*/ 235647 w 352394"/>
              <a:gd name="connsiteY507" fmla="*/ 161065 h 220232"/>
              <a:gd name="connsiteX508" fmla="*/ 236327 w 352394"/>
              <a:gd name="connsiteY508" fmla="*/ 160159 h 220232"/>
              <a:gd name="connsiteX509" fmla="*/ 237347 w 352394"/>
              <a:gd name="connsiteY509" fmla="*/ 159138 h 220232"/>
              <a:gd name="connsiteX510" fmla="*/ 240974 w 352394"/>
              <a:gd name="connsiteY510" fmla="*/ 157438 h 220232"/>
              <a:gd name="connsiteX511" fmla="*/ 244828 w 352394"/>
              <a:gd name="connsiteY511" fmla="*/ 158118 h 220232"/>
              <a:gd name="connsiteX512" fmla="*/ 248229 w 352394"/>
              <a:gd name="connsiteY512" fmla="*/ 158912 h 220232"/>
              <a:gd name="connsiteX513" fmla="*/ 251629 w 352394"/>
              <a:gd name="connsiteY513" fmla="*/ 159365 h 220232"/>
              <a:gd name="connsiteX514" fmla="*/ 252762 w 352394"/>
              <a:gd name="connsiteY514" fmla="*/ 159592 h 220232"/>
              <a:gd name="connsiteX515" fmla="*/ 254689 w 352394"/>
              <a:gd name="connsiteY515" fmla="*/ 159819 h 220232"/>
              <a:gd name="connsiteX516" fmla="*/ 256050 w 352394"/>
              <a:gd name="connsiteY516" fmla="*/ 159592 h 220232"/>
              <a:gd name="connsiteX517" fmla="*/ 256956 w 352394"/>
              <a:gd name="connsiteY517" fmla="*/ 158912 h 220232"/>
              <a:gd name="connsiteX518" fmla="*/ 258543 w 352394"/>
              <a:gd name="connsiteY518" fmla="*/ 157098 h 220232"/>
              <a:gd name="connsiteX519" fmla="*/ 258996 w 352394"/>
              <a:gd name="connsiteY519" fmla="*/ 154265 h 220232"/>
              <a:gd name="connsiteX520" fmla="*/ 259563 w 352394"/>
              <a:gd name="connsiteY520" fmla="*/ 151771 h 220232"/>
              <a:gd name="connsiteX521" fmla="*/ 260583 w 352394"/>
              <a:gd name="connsiteY521" fmla="*/ 151544 h 220232"/>
              <a:gd name="connsiteX522" fmla="*/ 261603 w 352394"/>
              <a:gd name="connsiteY522" fmla="*/ 151771 h 220232"/>
              <a:gd name="connsiteX523" fmla="*/ 262057 w 352394"/>
              <a:gd name="connsiteY523" fmla="*/ 151318 h 220232"/>
              <a:gd name="connsiteX524" fmla="*/ 262284 w 352394"/>
              <a:gd name="connsiteY524" fmla="*/ 150637 h 220232"/>
              <a:gd name="connsiteX525" fmla="*/ 262510 w 352394"/>
              <a:gd name="connsiteY525" fmla="*/ 150071 h 220232"/>
              <a:gd name="connsiteX526" fmla="*/ 262964 w 352394"/>
              <a:gd name="connsiteY526" fmla="*/ 150071 h 220232"/>
              <a:gd name="connsiteX527" fmla="*/ 263644 w 352394"/>
              <a:gd name="connsiteY527" fmla="*/ 150637 h 220232"/>
              <a:gd name="connsiteX528" fmla="*/ 264097 w 352394"/>
              <a:gd name="connsiteY528" fmla="*/ 150411 h 220232"/>
              <a:gd name="connsiteX529" fmla="*/ 264437 w 352394"/>
              <a:gd name="connsiteY529" fmla="*/ 149957 h 220232"/>
              <a:gd name="connsiteX530" fmla="*/ 264437 w 352394"/>
              <a:gd name="connsiteY530" fmla="*/ 149391 h 220232"/>
              <a:gd name="connsiteX531" fmla="*/ 263531 w 352394"/>
              <a:gd name="connsiteY531" fmla="*/ 148484 h 220232"/>
              <a:gd name="connsiteX532" fmla="*/ 262850 w 352394"/>
              <a:gd name="connsiteY532" fmla="*/ 147124 h 220232"/>
              <a:gd name="connsiteX533" fmla="*/ 262850 w 352394"/>
              <a:gd name="connsiteY533" fmla="*/ 146670 h 220232"/>
              <a:gd name="connsiteX534" fmla="*/ 263190 w 352394"/>
              <a:gd name="connsiteY534" fmla="*/ 146217 h 220232"/>
              <a:gd name="connsiteX535" fmla="*/ 265344 w 352394"/>
              <a:gd name="connsiteY535" fmla="*/ 145764 h 220232"/>
              <a:gd name="connsiteX536" fmla="*/ 266364 w 352394"/>
              <a:gd name="connsiteY536" fmla="*/ 145764 h 220232"/>
              <a:gd name="connsiteX537" fmla="*/ 266704 w 352394"/>
              <a:gd name="connsiteY537" fmla="*/ 145197 h 220232"/>
              <a:gd name="connsiteX538" fmla="*/ 266704 w 352394"/>
              <a:gd name="connsiteY538" fmla="*/ 144403 h 220232"/>
              <a:gd name="connsiteX539" fmla="*/ 265797 w 352394"/>
              <a:gd name="connsiteY539" fmla="*/ 143950 h 220232"/>
              <a:gd name="connsiteX540" fmla="*/ 262850 w 352394"/>
              <a:gd name="connsiteY540" fmla="*/ 144177 h 220232"/>
              <a:gd name="connsiteX541" fmla="*/ 259903 w 352394"/>
              <a:gd name="connsiteY541" fmla="*/ 144177 h 220232"/>
              <a:gd name="connsiteX542" fmla="*/ 259563 w 352394"/>
              <a:gd name="connsiteY542" fmla="*/ 143610 h 220232"/>
              <a:gd name="connsiteX543" fmla="*/ 259563 w 352394"/>
              <a:gd name="connsiteY543" fmla="*/ 143043 h 220232"/>
              <a:gd name="connsiteX544" fmla="*/ 260130 w 352394"/>
              <a:gd name="connsiteY544" fmla="*/ 142590 h 220232"/>
              <a:gd name="connsiteX545" fmla="*/ 266251 w 352394"/>
              <a:gd name="connsiteY545" fmla="*/ 141570 h 220232"/>
              <a:gd name="connsiteX546" fmla="*/ 269538 w 352394"/>
              <a:gd name="connsiteY546" fmla="*/ 141910 h 220232"/>
              <a:gd name="connsiteX547" fmla="*/ 271918 w 352394"/>
              <a:gd name="connsiteY547" fmla="*/ 142477 h 220232"/>
              <a:gd name="connsiteX548" fmla="*/ 272825 w 352394"/>
              <a:gd name="connsiteY548" fmla="*/ 142250 h 220232"/>
              <a:gd name="connsiteX549" fmla="*/ 271691 w 352394"/>
              <a:gd name="connsiteY549" fmla="*/ 139869 h 220232"/>
              <a:gd name="connsiteX550" fmla="*/ 273278 w 352394"/>
              <a:gd name="connsiteY550" fmla="*/ 139643 h 220232"/>
              <a:gd name="connsiteX551" fmla="*/ 273505 w 352394"/>
              <a:gd name="connsiteY551" fmla="*/ 138849 h 220232"/>
              <a:gd name="connsiteX552" fmla="*/ 271465 w 352394"/>
              <a:gd name="connsiteY552" fmla="*/ 132615 h 220232"/>
              <a:gd name="connsiteX553" fmla="*/ 272598 w 352394"/>
              <a:gd name="connsiteY553" fmla="*/ 132049 h 220232"/>
              <a:gd name="connsiteX554" fmla="*/ 273732 w 352394"/>
              <a:gd name="connsiteY554" fmla="*/ 130802 h 220232"/>
              <a:gd name="connsiteX555" fmla="*/ 273732 w 352394"/>
              <a:gd name="connsiteY555" fmla="*/ 128535 h 220232"/>
              <a:gd name="connsiteX556" fmla="*/ 274638 w 352394"/>
              <a:gd name="connsiteY556" fmla="*/ 127401 h 220232"/>
              <a:gd name="connsiteX557" fmla="*/ 275772 w 352394"/>
              <a:gd name="connsiteY557" fmla="*/ 126608 h 220232"/>
              <a:gd name="connsiteX558" fmla="*/ 277472 w 352394"/>
              <a:gd name="connsiteY558" fmla="*/ 127401 h 220232"/>
              <a:gd name="connsiteX559" fmla="*/ 280192 w 352394"/>
              <a:gd name="connsiteY559" fmla="*/ 129668 h 220232"/>
              <a:gd name="connsiteX560" fmla="*/ 281099 w 352394"/>
              <a:gd name="connsiteY560" fmla="*/ 130122 h 220232"/>
              <a:gd name="connsiteX561" fmla="*/ 282006 w 352394"/>
              <a:gd name="connsiteY561" fmla="*/ 130122 h 220232"/>
              <a:gd name="connsiteX562" fmla="*/ 283253 w 352394"/>
              <a:gd name="connsiteY562" fmla="*/ 129555 h 220232"/>
              <a:gd name="connsiteX563" fmla="*/ 288013 w 352394"/>
              <a:gd name="connsiteY563" fmla="*/ 127288 h 220232"/>
              <a:gd name="connsiteX564" fmla="*/ 290734 w 352394"/>
              <a:gd name="connsiteY564" fmla="*/ 126041 h 220232"/>
              <a:gd name="connsiteX565" fmla="*/ 293907 w 352394"/>
              <a:gd name="connsiteY565" fmla="*/ 124228 h 220232"/>
              <a:gd name="connsiteX566" fmla="*/ 294474 w 352394"/>
              <a:gd name="connsiteY566" fmla="*/ 123548 h 220232"/>
              <a:gd name="connsiteX567" fmla="*/ 295607 w 352394"/>
              <a:gd name="connsiteY567" fmla="*/ 120714 h 220232"/>
              <a:gd name="connsiteX568" fmla="*/ 296174 w 352394"/>
              <a:gd name="connsiteY568" fmla="*/ 120487 h 220232"/>
              <a:gd name="connsiteX569" fmla="*/ 296968 w 352394"/>
              <a:gd name="connsiteY569" fmla="*/ 120827 h 220232"/>
              <a:gd name="connsiteX570" fmla="*/ 299801 w 352394"/>
              <a:gd name="connsiteY570" fmla="*/ 123774 h 220232"/>
              <a:gd name="connsiteX571" fmla="*/ 301388 w 352394"/>
              <a:gd name="connsiteY571" fmla="*/ 125701 h 220232"/>
              <a:gd name="connsiteX572" fmla="*/ 301388 w 352394"/>
              <a:gd name="connsiteY572" fmla="*/ 126381 h 220232"/>
              <a:gd name="connsiteX573" fmla="*/ 300935 w 352394"/>
              <a:gd name="connsiteY573" fmla="*/ 126835 h 220232"/>
              <a:gd name="connsiteX574" fmla="*/ 300935 w 352394"/>
              <a:gd name="connsiteY574" fmla="*/ 127288 h 220232"/>
              <a:gd name="connsiteX575" fmla="*/ 303315 w 352394"/>
              <a:gd name="connsiteY575" fmla="*/ 128308 h 220232"/>
              <a:gd name="connsiteX576" fmla="*/ 303315 w 352394"/>
              <a:gd name="connsiteY576" fmla="*/ 128762 h 220232"/>
              <a:gd name="connsiteX577" fmla="*/ 302748 w 352394"/>
              <a:gd name="connsiteY577" fmla="*/ 129668 h 220232"/>
              <a:gd name="connsiteX578" fmla="*/ 302521 w 352394"/>
              <a:gd name="connsiteY578" fmla="*/ 130122 h 220232"/>
              <a:gd name="connsiteX579" fmla="*/ 302295 w 352394"/>
              <a:gd name="connsiteY579" fmla="*/ 130348 h 220232"/>
              <a:gd name="connsiteX580" fmla="*/ 299235 w 352394"/>
              <a:gd name="connsiteY580" fmla="*/ 132955 h 220232"/>
              <a:gd name="connsiteX581" fmla="*/ 295834 w 352394"/>
              <a:gd name="connsiteY581" fmla="*/ 135789 h 220232"/>
              <a:gd name="connsiteX582" fmla="*/ 295834 w 352394"/>
              <a:gd name="connsiteY582" fmla="*/ 136129 h 220232"/>
              <a:gd name="connsiteX583" fmla="*/ 295607 w 352394"/>
              <a:gd name="connsiteY583" fmla="*/ 136809 h 220232"/>
              <a:gd name="connsiteX584" fmla="*/ 295607 w 352394"/>
              <a:gd name="connsiteY584" fmla="*/ 137489 h 220232"/>
              <a:gd name="connsiteX585" fmla="*/ 296174 w 352394"/>
              <a:gd name="connsiteY585" fmla="*/ 138056 h 220232"/>
              <a:gd name="connsiteX586" fmla="*/ 297648 w 352394"/>
              <a:gd name="connsiteY586" fmla="*/ 138509 h 220232"/>
              <a:gd name="connsiteX587" fmla="*/ 298895 w 352394"/>
              <a:gd name="connsiteY587" fmla="*/ 139076 h 220232"/>
              <a:gd name="connsiteX588" fmla="*/ 299575 w 352394"/>
              <a:gd name="connsiteY588" fmla="*/ 140550 h 220232"/>
              <a:gd name="connsiteX589" fmla="*/ 300368 w 352394"/>
              <a:gd name="connsiteY589" fmla="*/ 141910 h 220232"/>
              <a:gd name="connsiteX590" fmla="*/ 301388 w 352394"/>
              <a:gd name="connsiteY590" fmla="*/ 142250 h 220232"/>
              <a:gd name="connsiteX591" fmla="*/ 306375 w 352394"/>
              <a:gd name="connsiteY591" fmla="*/ 141343 h 220232"/>
              <a:gd name="connsiteX592" fmla="*/ 307622 w 352394"/>
              <a:gd name="connsiteY592" fmla="*/ 141343 h 220232"/>
              <a:gd name="connsiteX593" fmla="*/ 308302 w 352394"/>
              <a:gd name="connsiteY593" fmla="*/ 140776 h 220232"/>
              <a:gd name="connsiteX594" fmla="*/ 310456 w 352394"/>
              <a:gd name="connsiteY594" fmla="*/ 140323 h 220232"/>
              <a:gd name="connsiteX595" fmla="*/ 314763 w 352394"/>
              <a:gd name="connsiteY595" fmla="*/ 139869 h 220232"/>
              <a:gd name="connsiteX596" fmla="*/ 316237 w 352394"/>
              <a:gd name="connsiteY596" fmla="*/ 140210 h 220232"/>
              <a:gd name="connsiteX597" fmla="*/ 317937 w 352394"/>
              <a:gd name="connsiteY597" fmla="*/ 141116 h 220232"/>
              <a:gd name="connsiteX598" fmla="*/ 319183 w 352394"/>
              <a:gd name="connsiteY598" fmla="*/ 142023 h 220232"/>
              <a:gd name="connsiteX599" fmla="*/ 320430 w 352394"/>
              <a:gd name="connsiteY599" fmla="*/ 142023 h 220232"/>
              <a:gd name="connsiteX600" fmla="*/ 321450 w 352394"/>
              <a:gd name="connsiteY600" fmla="*/ 141796 h 220232"/>
              <a:gd name="connsiteX601" fmla="*/ 321904 w 352394"/>
              <a:gd name="connsiteY601" fmla="*/ 142023 h 220232"/>
              <a:gd name="connsiteX602" fmla="*/ 322244 w 352394"/>
              <a:gd name="connsiteY602" fmla="*/ 142817 h 220232"/>
              <a:gd name="connsiteX603" fmla="*/ 322810 w 352394"/>
              <a:gd name="connsiteY603" fmla="*/ 143497 h 220232"/>
              <a:gd name="connsiteX604" fmla="*/ 324398 w 352394"/>
              <a:gd name="connsiteY604" fmla="*/ 142590 h 220232"/>
              <a:gd name="connsiteX605" fmla="*/ 325871 w 352394"/>
              <a:gd name="connsiteY605" fmla="*/ 141343 h 220232"/>
              <a:gd name="connsiteX606" fmla="*/ 327004 w 352394"/>
              <a:gd name="connsiteY606" fmla="*/ 141116 h 220232"/>
              <a:gd name="connsiteX607" fmla="*/ 328138 w 352394"/>
              <a:gd name="connsiteY607" fmla="*/ 140663 h 220232"/>
              <a:gd name="connsiteX608" fmla="*/ 328478 w 352394"/>
              <a:gd name="connsiteY608" fmla="*/ 139869 h 220232"/>
              <a:gd name="connsiteX609" fmla="*/ 329385 w 352394"/>
              <a:gd name="connsiteY609" fmla="*/ 138509 h 220232"/>
              <a:gd name="connsiteX610" fmla="*/ 331765 w 352394"/>
              <a:gd name="connsiteY610" fmla="*/ 136016 h 220232"/>
              <a:gd name="connsiteX611" fmla="*/ 333012 w 352394"/>
              <a:gd name="connsiteY611" fmla="*/ 135562 h 220232"/>
              <a:gd name="connsiteX612" fmla="*/ 333805 w 352394"/>
              <a:gd name="connsiteY612" fmla="*/ 135562 h 220232"/>
              <a:gd name="connsiteX613" fmla="*/ 333805 w 352394"/>
              <a:gd name="connsiteY613" fmla="*/ 136016 h 220232"/>
              <a:gd name="connsiteX614" fmla="*/ 334145 w 352394"/>
              <a:gd name="connsiteY614" fmla="*/ 136356 h 220232"/>
              <a:gd name="connsiteX615" fmla="*/ 336299 w 352394"/>
              <a:gd name="connsiteY615" fmla="*/ 136923 h 220232"/>
              <a:gd name="connsiteX616" fmla="*/ 336979 w 352394"/>
              <a:gd name="connsiteY616" fmla="*/ 136242 h 220232"/>
              <a:gd name="connsiteX617" fmla="*/ 337319 w 352394"/>
              <a:gd name="connsiteY617" fmla="*/ 135336 h 220232"/>
              <a:gd name="connsiteX618" fmla="*/ 336525 w 352394"/>
              <a:gd name="connsiteY618" fmla="*/ 133862 h 220232"/>
              <a:gd name="connsiteX619" fmla="*/ 336525 w 352394"/>
              <a:gd name="connsiteY619" fmla="*/ 133295 h 220232"/>
              <a:gd name="connsiteX620" fmla="*/ 336752 w 352394"/>
              <a:gd name="connsiteY620" fmla="*/ 132729 h 220232"/>
              <a:gd name="connsiteX621" fmla="*/ 337206 w 352394"/>
              <a:gd name="connsiteY621" fmla="*/ 132389 h 220232"/>
              <a:gd name="connsiteX622" fmla="*/ 340606 w 352394"/>
              <a:gd name="connsiteY622" fmla="*/ 133749 h 220232"/>
              <a:gd name="connsiteX623" fmla="*/ 341399 w 352394"/>
              <a:gd name="connsiteY623" fmla="*/ 133749 h 220232"/>
              <a:gd name="connsiteX624" fmla="*/ 342986 w 352394"/>
              <a:gd name="connsiteY624" fmla="*/ 132955 h 220232"/>
              <a:gd name="connsiteX625" fmla="*/ 344460 w 352394"/>
              <a:gd name="connsiteY625" fmla="*/ 131595 h 220232"/>
              <a:gd name="connsiteX626" fmla="*/ 345026 w 352394"/>
              <a:gd name="connsiteY626" fmla="*/ 130462 h 220232"/>
              <a:gd name="connsiteX627" fmla="*/ 351941 w 352394"/>
              <a:gd name="connsiteY627" fmla="*/ 126948 h 220232"/>
              <a:gd name="connsiteX628" fmla="*/ 352394 w 352394"/>
              <a:gd name="connsiteY628" fmla="*/ 126268 h 220232"/>
              <a:gd name="connsiteX629" fmla="*/ 352394 w 352394"/>
              <a:gd name="connsiteY629" fmla="*/ 125815 h 220232"/>
              <a:gd name="connsiteX630" fmla="*/ 300255 w 352394"/>
              <a:gd name="connsiteY630" fmla="*/ 123774 h 220232"/>
              <a:gd name="connsiteX631" fmla="*/ 299121 w 352394"/>
              <a:gd name="connsiteY631" fmla="*/ 122527 h 220232"/>
              <a:gd name="connsiteX632" fmla="*/ 298781 w 352394"/>
              <a:gd name="connsiteY632" fmla="*/ 121621 h 220232"/>
              <a:gd name="connsiteX633" fmla="*/ 299235 w 352394"/>
              <a:gd name="connsiteY633" fmla="*/ 121394 h 220232"/>
              <a:gd name="connsiteX634" fmla="*/ 300141 w 352394"/>
              <a:gd name="connsiteY634" fmla="*/ 121961 h 220232"/>
              <a:gd name="connsiteX635" fmla="*/ 300821 w 352394"/>
              <a:gd name="connsiteY635" fmla="*/ 122981 h 220232"/>
              <a:gd name="connsiteX636" fmla="*/ 300821 w 352394"/>
              <a:gd name="connsiteY636" fmla="*/ 123661 h 220232"/>
              <a:gd name="connsiteX637" fmla="*/ 300255 w 352394"/>
              <a:gd name="connsiteY637" fmla="*/ 123661 h 220232"/>
              <a:gd name="connsiteX638" fmla="*/ 310682 w 352394"/>
              <a:gd name="connsiteY638" fmla="*/ 146557 h 220232"/>
              <a:gd name="connsiteX639" fmla="*/ 309662 w 352394"/>
              <a:gd name="connsiteY639" fmla="*/ 145990 h 220232"/>
              <a:gd name="connsiteX640" fmla="*/ 308529 w 352394"/>
              <a:gd name="connsiteY640" fmla="*/ 144177 h 220232"/>
              <a:gd name="connsiteX641" fmla="*/ 308189 w 352394"/>
              <a:gd name="connsiteY641" fmla="*/ 144177 h 220232"/>
              <a:gd name="connsiteX642" fmla="*/ 307622 w 352394"/>
              <a:gd name="connsiteY642" fmla="*/ 144630 h 220232"/>
              <a:gd name="connsiteX643" fmla="*/ 307282 w 352394"/>
              <a:gd name="connsiteY643" fmla="*/ 145764 h 220232"/>
              <a:gd name="connsiteX644" fmla="*/ 307509 w 352394"/>
              <a:gd name="connsiteY644" fmla="*/ 147010 h 220232"/>
              <a:gd name="connsiteX645" fmla="*/ 308302 w 352394"/>
              <a:gd name="connsiteY645" fmla="*/ 147917 h 220232"/>
              <a:gd name="connsiteX646" fmla="*/ 308869 w 352394"/>
              <a:gd name="connsiteY646" fmla="*/ 148144 h 220232"/>
              <a:gd name="connsiteX647" fmla="*/ 308869 w 352394"/>
              <a:gd name="connsiteY647" fmla="*/ 148144 h 220232"/>
              <a:gd name="connsiteX648" fmla="*/ 308869 w 352394"/>
              <a:gd name="connsiteY648" fmla="*/ 148597 h 220232"/>
              <a:gd name="connsiteX649" fmla="*/ 308189 w 352394"/>
              <a:gd name="connsiteY649" fmla="*/ 150751 h 220232"/>
              <a:gd name="connsiteX650" fmla="*/ 309209 w 352394"/>
              <a:gd name="connsiteY650" fmla="*/ 150978 h 220232"/>
              <a:gd name="connsiteX651" fmla="*/ 311136 w 352394"/>
              <a:gd name="connsiteY651" fmla="*/ 150978 h 220232"/>
              <a:gd name="connsiteX652" fmla="*/ 312156 w 352394"/>
              <a:gd name="connsiteY652" fmla="*/ 150751 h 220232"/>
              <a:gd name="connsiteX653" fmla="*/ 312383 w 352394"/>
              <a:gd name="connsiteY653" fmla="*/ 150411 h 220232"/>
              <a:gd name="connsiteX654" fmla="*/ 311589 w 352394"/>
              <a:gd name="connsiteY654" fmla="*/ 148484 h 220232"/>
              <a:gd name="connsiteX655" fmla="*/ 312609 w 352394"/>
              <a:gd name="connsiteY655" fmla="*/ 146670 h 220232"/>
              <a:gd name="connsiteX656" fmla="*/ 310569 w 352394"/>
              <a:gd name="connsiteY656" fmla="*/ 146330 h 220232"/>
              <a:gd name="connsiteX657" fmla="*/ 323037 w 352394"/>
              <a:gd name="connsiteY657" fmla="*/ 148597 h 220232"/>
              <a:gd name="connsiteX658" fmla="*/ 321904 w 352394"/>
              <a:gd name="connsiteY658" fmla="*/ 148937 h 220232"/>
              <a:gd name="connsiteX659" fmla="*/ 321677 w 352394"/>
              <a:gd name="connsiteY659" fmla="*/ 149504 h 220232"/>
              <a:gd name="connsiteX660" fmla="*/ 322470 w 352394"/>
              <a:gd name="connsiteY660" fmla="*/ 150297 h 220232"/>
              <a:gd name="connsiteX661" fmla="*/ 323491 w 352394"/>
              <a:gd name="connsiteY661" fmla="*/ 150524 h 220232"/>
              <a:gd name="connsiteX662" fmla="*/ 324057 w 352394"/>
              <a:gd name="connsiteY662" fmla="*/ 149391 h 220232"/>
              <a:gd name="connsiteX663" fmla="*/ 324284 w 352394"/>
              <a:gd name="connsiteY663" fmla="*/ 148257 h 220232"/>
              <a:gd name="connsiteX664" fmla="*/ 323831 w 352394"/>
              <a:gd name="connsiteY664" fmla="*/ 148257 h 220232"/>
              <a:gd name="connsiteX665" fmla="*/ 323264 w 352394"/>
              <a:gd name="connsiteY665" fmla="*/ 148597 h 220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</a:cxnLst>
            <a:rect l="l" t="t" r="r" b="b"/>
            <a:pathLst>
              <a:path w="352394" h="220232">
                <a:moveTo>
                  <a:pt x="351601" y="126495"/>
                </a:moveTo>
                <a:lnTo>
                  <a:pt x="348653" y="125701"/>
                </a:lnTo>
                <a:lnTo>
                  <a:pt x="347293" y="126155"/>
                </a:lnTo>
                <a:lnTo>
                  <a:pt x="346047" y="126155"/>
                </a:lnTo>
                <a:cubicBezTo>
                  <a:pt x="346047" y="126155"/>
                  <a:pt x="345367" y="125588"/>
                  <a:pt x="345367" y="125588"/>
                </a:cubicBezTo>
                <a:lnTo>
                  <a:pt x="341853" y="125361"/>
                </a:lnTo>
                <a:lnTo>
                  <a:pt x="341059" y="125021"/>
                </a:lnTo>
                <a:lnTo>
                  <a:pt x="338679" y="122414"/>
                </a:lnTo>
                <a:lnTo>
                  <a:pt x="337092" y="121394"/>
                </a:lnTo>
                <a:lnTo>
                  <a:pt x="335845" y="120714"/>
                </a:lnTo>
                <a:lnTo>
                  <a:pt x="334485" y="120714"/>
                </a:lnTo>
                <a:cubicBezTo>
                  <a:pt x="334485" y="120714"/>
                  <a:pt x="332785" y="121507"/>
                  <a:pt x="332785" y="121507"/>
                </a:cubicBezTo>
                <a:lnTo>
                  <a:pt x="332218" y="121167"/>
                </a:lnTo>
                <a:lnTo>
                  <a:pt x="332218" y="120147"/>
                </a:lnTo>
                <a:cubicBezTo>
                  <a:pt x="332218" y="120147"/>
                  <a:pt x="332105" y="118787"/>
                  <a:pt x="332105" y="118787"/>
                </a:cubicBezTo>
                <a:lnTo>
                  <a:pt x="331765" y="117314"/>
                </a:lnTo>
                <a:lnTo>
                  <a:pt x="330745" y="116974"/>
                </a:lnTo>
                <a:lnTo>
                  <a:pt x="329498" y="117540"/>
                </a:lnTo>
                <a:lnTo>
                  <a:pt x="327571" y="116974"/>
                </a:lnTo>
                <a:lnTo>
                  <a:pt x="325984" y="116747"/>
                </a:lnTo>
                <a:lnTo>
                  <a:pt x="325531" y="113686"/>
                </a:lnTo>
                <a:lnTo>
                  <a:pt x="324851" y="112440"/>
                </a:lnTo>
                <a:lnTo>
                  <a:pt x="324171" y="111080"/>
                </a:lnTo>
                <a:lnTo>
                  <a:pt x="323491" y="110740"/>
                </a:lnTo>
                <a:lnTo>
                  <a:pt x="322357" y="110059"/>
                </a:lnTo>
                <a:lnTo>
                  <a:pt x="322357" y="108473"/>
                </a:lnTo>
                <a:cubicBezTo>
                  <a:pt x="322357" y="108473"/>
                  <a:pt x="322017" y="108019"/>
                  <a:pt x="322017" y="108019"/>
                </a:cubicBezTo>
                <a:lnTo>
                  <a:pt x="321564" y="107792"/>
                </a:lnTo>
                <a:lnTo>
                  <a:pt x="320997" y="108019"/>
                </a:lnTo>
                <a:lnTo>
                  <a:pt x="320317" y="108813"/>
                </a:lnTo>
                <a:lnTo>
                  <a:pt x="320657" y="110626"/>
                </a:lnTo>
                <a:lnTo>
                  <a:pt x="320430" y="112440"/>
                </a:lnTo>
                <a:lnTo>
                  <a:pt x="319977" y="113346"/>
                </a:lnTo>
                <a:lnTo>
                  <a:pt x="319183" y="114027"/>
                </a:lnTo>
                <a:lnTo>
                  <a:pt x="318277" y="114027"/>
                </a:lnTo>
                <a:cubicBezTo>
                  <a:pt x="318277" y="114027"/>
                  <a:pt x="316690" y="113120"/>
                  <a:pt x="316690" y="113120"/>
                </a:cubicBezTo>
                <a:lnTo>
                  <a:pt x="316463" y="118560"/>
                </a:lnTo>
                <a:lnTo>
                  <a:pt x="316123" y="118900"/>
                </a:lnTo>
                <a:lnTo>
                  <a:pt x="314196" y="118107"/>
                </a:lnTo>
                <a:lnTo>
                  <a:pt x="312609" y="118447"/>
                </a:lnTo>
                <a:lnTo>
                  <a:pt x="310342" y="118107"/>
                </a:lnTo>
                <a:lnTo>
                  <a:pt x="308642" y="117200"/>
                </a:lnTo>
                <a:lnTo>
                  <a:pt x="307396" y="116974"/>
                </a:lnTo>
                <a:lnTo>
                  <a:pt x="305355" y="116180"/>
                </a:lnTo>
                <a:lnTo>
                  <a:pt x="303768" y="115160"/>
                </a:lnTo>
                <a:lnTo>
                  <a:pt x="302748" y="111533"/>
                </a:lnTo>
                <a:lnTo>
                  <a:pt x="301841" y="110286"/>
                </a:lnTo>
                <a:lnTo>
                  <a:pt x="300935" y="110059"/>
                </a:lnTo>
                <a:lnTo>
                  <a:pt x="297308" y="111306"/>
                </a:lnTo>
                <a:lnTo>
                  <a:pt x="296061" y="110286"/>
                </a:lnTo>
                <a:lnTo>
                  <a:pt x="293680" y="109039"/>
                </a:lnTo>
                <a:lnTo>
                  <a:pt x="291867" y="108586"/>
                </a:lnTo>
                <a:lnTo>
                  <a:pt x="291414" y="107906"/>
                </a:lnTo>
                <a:lnTo>
                  <a:pt x="291414" y="107112"/>
                </a:lnTo>
                <a:cubicBezTo>
                  <a:pt x="291414" y="107112"/>
                  <a:pt x="297081" y="103032"/>
                  <a:pt x="297081" y="103032"/>
                </a:cubicBezTo>
                <a:lnTo>
                  <a:pt x="299235" y="100198"/>
                </a:lnTo>
                <a:lnTo>
                  <a:pt x="300595" y="99065"/>
                </a:lnTo>
                <a:lnTo>
                  <a:pt x="302521" y="98271"/>
                </a:lnTo>
                <a:lnTo>
                  <a:pt x="304108" y="97818"/>
                </a:lnTo>
                <a:lnTo>
                  <a:pt x="304902" y="95211"/>
                </a:lnTo>
                <a:lnTo>
                  <a:pt x="305242" y="94871"/>
                </a:lnTo>
                <a:lnTo>
                  <a:pt x="306375" y="94644"/>
                </a:lnTo>
                <a:lnTo>
                  <a:pt x="308869" y="93624"/>
                </a:lnTo>
                <a:lnTo>
                  <a:pt x="312836" y="91357"/>
                </a:lnTo>
                <a:lnTo>
                  <a:pt x="312836" y="90790"/>
                </a:lnTo>
                <a:cubicBezTo>
                  <a:pt x="312836" y="90790"/>
                  <a:pt x="312496" y="90224"/>
                  <a:pt x="312496" y="90224"/>
                </a:cubicBezTo>
                <a:lnTo>
                  <a:pt x="310796" y="89090"/>
                </a:lnTo>
                <a:lnTo>
                  <a:pt x="308869" y="88184"/>
                </a:lnTo>
                <a:lnTo>
                  <a:pt x="307736" y="88637"/>
                </a:lnTo>
                <a:lnTo>
                  <a:pt x="307056" y="89090"/>
                </a:lnTo>
                <a:lnTo>
                  <a:pt x="305242" y="90224"/>
                </a:lnTo>
                <a:lnTo>
                  <a:pt x="303315" y="90564"/>
                </a:lnTo>
                <a:lnTo>
                  <a:pt x="302295" y="91244"/>
                </a:lnTo>
                <a:lnTo>
                  <a:pt x="301161" y="92831"/>
                </a:lnTo>
                <a:lnTo>
                  <a:pt x="300141" y="94191"/>
                </a:lnTo>
                <a:lnTo>
                  <a:pt x="299575" y="94644"/>
                </a:lnTo>
                <a:lnTo>
                  <a:pt x="298668" y="94644"/>
                </a:lnTo>
                <a:cubicBezTo>
                  <a:pt x="298668" y="94644"/>
                  <a:pt x="297648" y="93511"/>
                  <a:pt x="297648" y="93511"/>
                </a:cubicBezTo>
                <a:lnTo>
                  <a:pt x="296174" y="93511"/>
                </a:lnTo>
                <a:cubicBezTo>
                  <a:pt x="296174" y="93511"/>
                  <a:pt x="294361" y="94871"/>
                  <a:pt x="294361" y="94871"/>
                </a:cubicBezTo>
                <a:lnTo>
                  <a:pt x="292207" y="97025"/>
                </a:lnTo>
                <a:lnTo>
                  <a:pt x="289487" y="100312"/>
                </a:lnTo>
                <a:lnTo>
                  <a:pt x="286653" y="102012"/>
                </a:lnTo>
                <a:lnTo>
                  <a:pt x="283139" y="103485"/>
                </a:lnTo>
                <a:lnTo>
                  <a:pt x="280646" y="104165"/>
                </a:lnTo>
                <a:lnTo>
                  <a:pt x="278605" y="105299"/>
                </a:lnTo>
                <a:lnTo>
                  <a:pt x="275205" y="107566"/>
                </a:lnTo>
                <a:lnTo>
                  <a:pt x="274525" y="108926"/>
                </a:lnTo>
                <a:lnTo>
                  <a:pt x="272031" y="109719"/>
                </a:lnTo>
                <a:lnTo>
                  <a:pt x="270104" y="110626"/>
                </a:lnTo>
                <a:lnTo>
                  <a:pt x="268291" y="112100"/>
                </a:lnTo>
                <a:lnTo>
                  <a:pt x="267837" y="114820"/>
                </a:lnTo>
                <a:lnTo>
                  <a:pt x="266704" y="116407"/>
                </a:lnTo>
                <a:lnTo>
                  <a:pt x="263871" y="118560"/>
                </a:lnTo>
                <a:lnTo>
                  <a:pt x="261490" y="120714"/>
                </a:lnTo>
                <a:lnTo>
                  <a:pt x="260016" y="122868"/>
                </a:lnTo>
                <a:lnTo>
                  <a:pt x="258430" y="125134"/>
                </a:lnTo>
                <a:lnTo>
                  <a:pt x="257976" y="126381"/>
                </a:lnTo>
                <a:lnTo>
                  <a:pt x="257976" y="128082"/>
                </a:lnTo>
                <a:cubicBezTo>
                  <a:pt x="257976" y="128082"/>
                  <a:pt x="258656" y="129442"/>
                  <a:pt x="258656" y="129442"/>
                </a:cubicBezTo>
                <a:lnTo>
                  <a:pt x="258656" y="130802"/>
                </a:lnTo>
                <a:cubicBezTo>
                  <a:pt x="258656" y="130802"/>
                  <a:pt x="258203" y="131822"/>
                  <a:pt x="258203" y="131822"/>
                </a:cubicBezTo>
                <a:lnTo>
                  <a:pt x="256616" y="132162"/>
                </a:lnTo>
                <a:lnTo>
                  <a:pt x="254916" y="131935"/>
                </a:lnTo>
                <a:lnTo>
                  <a:pt x="252422" y="131028"/>
                </a:lnTo>
                <a:lnTo>
                  <a:pt x="249702" y="129328"/>
                </a:lnTo>
                <a:lnTo>
                  <a:pt x="248682" y="128535"/>
                </a:lnTo>
                <a:lnTo>
                  <a:pt x="247322" y="127061"/>
                </a:lnTo>
                <a:lnTo>
                  <a:pt x="247549" y="125701"/>
                </a:lnTo>
                <a:lnTo>
                  <a:pt x="248229" y="123094"/>
                </a:lnTo>
                <a:lnTo>
                  <a:pt x="248682" y="121281"/>
                </a:lnTo>
                <a:lnTo>
                  <a:pt x="247549" y="120374"/>
                </a:lnTo>
                <a:lnTo>
                  <a:pt x="246755" y="119467"/>
                </a:lnTo>
                <a:lnTo>
                  <a:pt x="246189" y="118560"/>
                </a:lnTo>
                <a:lnTo>
                  <a:pt x="245055" y="116860"/>
                </a:lnTo>
                <a:lnTo>
                  <a:pt x="243581" y="117314"/>
                </a:lnTo>
                <a:lnTo>
                  <a:pt x="242334" y="117767"/>
                </a:lnTo>
                <a:lnTo>
                  <a:pt x="240861" y="117200"/>
                </a:lnTo>
                <a:lnTo>
                  <a:pt x="236667" y="117427"/>
                </a:lnTo>
                <a:lnTo>
                  <a:pt x="233493" y="117654"/>
                </a:lnTo>
                <a:lnTo>
                  <a:pt x="230547" y="117880"/>
                </a:lnTo>
                <a:lnTo>
                  <a:pt x="226693" y="118107"/>
                </a:lnTo>
                <a:lnTo>
                  <a:pt x="222046" y="118447"/>
                </a:lnTo>
                <a:lnTo>
                  <a:pt x="220686" y="118107"/>
                </a:lnTo>
                <a:lnTo>
                  <a:pt x="219892" y="117540"/>
                </a:lnTo>
                <a:lnTo>
                  <a:pt x="219099" y="115160"/>
                </a:lnTo>
                <a:lnTo>
                  <a:pt x="218645" y="113120"/>
                </a:lnTo>
                <a:lnTo>
                  <a:pt x="217738" y="109266"/>
                </a:lnTo>
                <a:lnTo>
                  <a:pt x="217172" y="106319"/>
                </a:lnTo>
                <a:lnTo>
                  <a:pt x="216491" y="102805"/>
                </a:lnTo>
                <a:lnTo>
                  <a:pt x="216038" y="98951"/>
                </a:lnTo>
                <a:lnTo>
                  <a:pt x="215698" y="96118"/>
                </a:lnTo>
                <a:lnTo>
                  <a:pt x="212185" y="96118"/>
                </a:lnTo>
                <a:cubicBezTo>
                  <a:pt x="212185" y="96118"/>
                  <a:pt x="209464" y="96004"/>
                  <a:pt x="209464" y="96004"/>
                </a:cubicBezTo>
                <a:lnTo>
                  <a:pt x="205724" y="96004"/>
                </a:lnTo>
                <a:cubicBezTo>
                  <a:pt x="205724" y="96004"/>
                  <a:pt x="205724" y="93738"/>
                  <a:pt x="205724" y="93738"/>
                </a:cubicBezTo>
                <a:lnTo>
                  <a:pt x="205724" y="90904"/>
                </a:lnTo>
                <a:cubicBezTo>
                  <a:pt x="205724" y="90904"/>
                  <a:pt x="205724" y="87730"/>
                  <a:pt x="205724" y="87730"/>
                </a:cubicBezTo>
                <a:lnTo>
                  <a:pt x="206404" y="83536"/>
                </a:lnTo>
                <a:lnTo>
                  <a:pt x="206630" y="80023"/>
                </a:lnTo>
                <a:lnTo>
                  <a:pt x="206970" y="75716"/>
                </a:lnTo>
                <a:lnTo>
                  <a:pt x="207197" y="72882"/>
                </a:lnTo>
                <a:lnTo>
                  <a:pt x="207424" y="69708"/>
                </a:lnTo>
                <a:lnTo>
                  <a:pt x="205497" y="70615"/>
                </a:lnTo>
                <a:lnTo>
                  <a:pt x="203343" y="71635"/>
                </a:lnTo>
                <a:lnTo>
                  <a:pt x="201303" y="72655"/>
                </a:lnTo>
                <a:lnTo>
                  <a:pt x="199943" y="70161"/>
                </a:lnTo>
                <a:lnTo>
                  <a:pt x="198583" y="67668"/>
                </a:lnTo>
                <a:lnTo>
                  <a:pt x="196543" y="63927"/>
                </a:lnTo>
                <a:lnTo>
                  <a:pt x="195069" y="61094"/>
                </a:lnTo>
                <a:lnTo>
                  <a:pt x="192462" y="59507"/>
                </a:lnTo>
                <a:lnTo>
                  <a:pt x="190535" y="58260"/>
                </a:lnTo>
                <a:lnTo>
                  <a:pt x="188495" y="56220"/>
                </a:lnTo>
                <a:lnTo>
                  <a:pt x="186682" y="54066"/>
                </a:lnTo>
                <a:lnTo>
                  <a:pt x="184981" y="52026"/>
                </a:lnTo>
                <a:lnTo>
                  <a:pt x="182941" y="50213"/>
                </a:lnTo>
                <a:lnTo>
                  <a:pt x="181014" y="50779"/>
                </a:lnTo>
                <a:lnTo>
                  <a:pt x="178861" y="51913"/>
                </a:lnTo>
                <a:lnTo>
                  <a:pt x="176820" y="52933"/>
                </a:lnTo>
                <a:lnTo>
                  <a:pt x="174553" y="54066"/>
                </a:lnTo>
                <a:lnTo>
                  <a:pt x="173420" y="54633"/>
                </a:lnTo>
                <a:lnTo>
                  <a:pt x="170813" y="54406"/>
                </a:lnTo>
                <a:lnTo>
                  <a:pt x="168546" y="54180"/>
                </a:lnTo>
                <a:lnTo>
                  <a:pt x="164579" y="53840"/>
                </a:lnTo>
                <a:lnTo>
                  <a:pt x="161179" y="53613"/>
                </a:lnTo>
                <a:lnTo>
                  <a:pt x="157778" y="53386"/>
                </a:lnTo>
                <a:lnTo>
                  <a:pt x="153018" y="53046"/>
                </a:lnTo>
                <a:lnTo>
                  <a:pt x="148144" y="52706"/>
                </a:lnTo>
                <a:lnTo>
                  <a:pt x="144857" y="53273"/>
                </a:lnTo>
                <a:lnTo>
                  <a:pt x="140776" y="53953"/>
                </a:lnTo>
                <a:lnTo>
                  <a:pt x="136469" y="54633"/>
                </a:lnTo>
                <a:lnTo>
                  <a:pt x="132842" y="55200"/>
                </a:lnTo>
                <a:lnTo>
                  <a:pt x="128308" y="55880"/>
                </a:lnTo>
                <a:lnTo>
                  <a:pt x="124908" y="56446"/>
                </a:lnTo>
                <a:lnTo>
                  <a:pt x="123208" y="56446"/>
                </a:lnTo>
                <a:cubicBezTo>
                  <a:pt x="123208" y="56446"/>
                  <a:pt x="121054" y="54066"/>
                  <a:pt x="121054" y="54066"/>
                </a:cubicBezTo>
                <a:lnTo>
                  <a:pt x="117653" y="50439"/>
                </a:lnTo>
                <a:lnTo>
                  <a:pt x="115613" y="48172"/>
                </a:lnTo>
                <a:lnTo>
                  <a:pt x="113573" y="46019"/>
                </a:lnTo>
                <a:lnTo>
                  <a:pt x="110739" y="42845"/>
                </a:lnTo>
                <a:lnTo>
                  <a:pt x="108359" y="40465"/>
                </a:lnTo>
                <a:lnTo>
                  <a:pt x="106092" y="38084"/>
                </a:lnTo>
                <a:lnTo>
                  <a:pt x="104845" y="35931"/>
                </a:lnTo>
                <a:lnTo>
                  <a:pt x="104165" y="33211"/>
                </a:lnTo>
                <a:lnTo>
                  <a:pt x="103032" y="31964"/>
                </a:lnTo>
                <a:lnTo>
                  <a:pt x="100425" y="30263"/>
                </a:lnTo>
                <a:lnTo>
                  <a:pt x="97591" y="28450"/>
                </a:lnTo>
                <a:lnTo>
                  <a:pt x="94757" y="26636"/>
                </a:lnTo>
                <a:lnTo>
                  <a:pt x="91924" y="24823"/>
                </a:lnTo>
                <a:lnTo>
                  <a:pt x="89090" y="23009"/>
                </a:lnTo>
                <a:lnTo>
                  <a:pt x="86256" y="21196"/>
                </a:lnTo>
                <a:lnTo>
                  <a:pt x="83536" y="19496"/>
                </a:lnTo>
                <a:lnTo>
                  <a:pt x="83536" y="19496"/>
                </a:lnTo>
                <a:cubicBezTo>
                  <a:pt x="83536" y="19496"/>
                  <a:pt x="83196" y="23009"/>
                  <a:pt x="83196" y="23009"/>
                </a:cubicBezTo>
                <a:lnTo>
                  <a:pt x="82403" y="24256"/>
                </a:lnTo>
                <a:lnTo>
                  <a:pt x="82403" y="26296"/>
                </a:lnTo>
                <a:cubicBezTo>
                  <a:pt x="82403" y="26296"/>
                  <a:pt x="82969" y="29243"/>
                  <a:pt x="82969" y="29243"/>
                </a:cubicBezTo>
                <a:lnTo>
                  <a:pt x="82969" y="31284"/>
                </a:lnTo>
                <a:cubicBezTo>
                  <a:pt x="82969" y="31284"/>
                  <a:pt x="82629" y="32530"/>
                  <a:pt x="82629" y="32530"/>
                </a:cubicBezTo>
                <a:lnTo>
                  <a:pt x="81836" y="33211"/>
                </a:lnTo>
                <a:lnTo>
                  <a:pt x="80703" y="33437"/>
                </a:lnTo>
                <a:lnTo>
                  <a:pt x="80136" y="33777"/>
                </a:lnTo>
                <a:lnTo>
                  <a:pt x="80136" y="34344"/>
                </a:lnTo>
                <a:cubicBezTo>
                  <a:pt x="80136" y="34344"/>
                  <a:pt x="80363" y="34797"/>
                  <a:pt x="80363" y="34797"/>
                </a:cubicBezTo>
                <a:lnTo>
                  <a:pt x="80929" y="35137"/>
                </a:lnTo>
                <a:lnTo>
                  <a:pt x="80929" y="35591"/>
                </a:lnTo>
                <a:cubicBezTo>
                  <a:pt x="80929" y="35591"/>
                  <a:pt x="80816" y="36044"/>
                  <a:pt x="80816" y="36044"/>
                </a:cubicBezTo>
                <a:lnTo>
                  <a:pt x="78549" y="37404"/>
                </a:lnTo>
                <a:lnTo>
                  <a:pt x="76622" y="37971"/>
                </a:lnTo>
                <a:lnTo>
                  <a:pt x="72995" y="38424"/>
                </a:lnTo>
                <a:lnTo>
                  <a:pt x="72768" y="37858"/>
                </a:lnTo>
                <a:lnTo>
                  <a:pt x="72995" y="37064"/>
                </a:lnTo>
                <a:lnTo>
                  <a:pt x="73562" y="35818"/>
                </a:lnTo>
                <a:lnTo>
                  <a:pt x="75262" y="33777"/>
                </a:lnTo>
                <a:lnTo>
                  <a:pt x="75262" y="33211"/>
                </a:lnTo>
                <a:cubicBezTo>
                  <a:pt x="75262" y="33211"/>
                  <a:pt x="68348" y="26636"/>
                  <a:pt x="68348" y="26636"/>
                </a:cubicBezTo>
                <a:lnTo>
                  <a:pt x="66874" y="24710"/>
                </a:lnTo>
                <a:lnTo>
                  <a:pt x="66194" y="23236"/>
                </a:lnTo>
                <a:lnTo>
                  <a:pt x="66194" y="22216"/>
                </a:lnTo>
                <a:cubicBezTo>
                  <a:pt x="66194" y="22216"/>
                  <a:pt x="67327" y="19156"/>
                  <a:pt x="67327" y="19156"/>
                </a:cubicBezTo>
                <a:lnTo>
                  <a:pt x="69821" y="14168"/>
                </a:lnTo>
                <a:lnTo>
                  <a:pt x="70955" y="11448"/>
                </a:lnTo>
                <a:lnTo>
                  <a:pt x="69368" y="10428"/>
                </a:lnTo>
                <a:lnTo>
                  <a:pt x="66534" y="8614"/>
                </a:lnTo>
                <a:lnTo>
                  <a:pt x="63701" y="6801"/>
                </a:lnTo>
                <a:lnTo>
                  <a:pt x="60867" y="4987"/>
                </a:lnTo>
                <a:lnTo>
                  <a:pt x="58033" y="3174"/>
                </a:lnTo>
                <a:lnTo>
                  <a:pt x="56786" y="2380"/>
                </a:lnTo>
                <a:lnTo>
                  <a:pt x="56220" y="3514"/>
                </a:lnTo>
                <a:lnTo>
                  <a:pt x="55993" y="5441"/>
                </a:lnTo>
                <a:lnTo>
                  <a:pt x="56333" y="7594"/>
                </a:lnTo>
                <a:lnTo>
                  <a:pt x="56900" y="8954"/>
                </a:lnTo>
                <a:lnTo>
                  <a:pt x="57580" y="9634"/>
                </a:lnTo>
                <a:lnTo>
                  <a:pt x="57353" y="10541"/>
                </a:lnTo>
                <a:lnTo>
                  <a:pt x="56106" y="11788"/>
                </a:lnTo>
                <a:lnTo>
                  <a:pt x="55200" y="13035"/>
                </a:lnTo>
                <a:lnTo>
                  <a:pt x="54746" y="14395"/>
                </a:lnTo>
                <a:lnTo>
                  <a:pt x="54746" y="15188"/>
                </a:lnTo>
                <a:cubicBezTo>
                  <a:pt x="54746" y="15188"/>
                  <a:pt x="54973" y="15415"/>
                  <a:pt x="54973" y="15415"/>
                </a:cubicBezTo>
                <a:lnTo>
                  <a:pt x="57806" y="13715"/>
                </a:lnTo>
                <a:lnTo>
                  <a:pt x="58033" y="13715"/>
                </a:lnTo>
                <a:cubicBezTo>
                  <a:pt x="58033" y="13715"/>
                  <a:pt x="57580" y="15869"/>
                  <a:pt x="57580" y="15869"/>
                </a:cubicBezTo>
                <a:lnTo>
                  <a:pt x="57126" y="16549"/>
                </a:lnTo>
                <a:lnTo>
                  <a:pt x="56673" y="16549"/>
                </a:lnTo>
                <a:cubicBezTo>
                  <a:pt x="56673" y="16549"/>
                  <a:pt x="56446" y="17682"/>
                  <a:pt x="56446" y="17682"/>
                </a:cubicBezTo>
                <a:lnTo>
                  <a:pt x="56446" y="19609"/>
                </a:lnTo>
                <a:cubicBezTo>
                  <a:pt x="56446" y="19609"/>
                  <a:pt x="56786" y="20856"/>
                  <a:pt x="56786" y="20856"/>
                </a:cubicBezTo>
                <a:lnTo>
                  <a:pt x="57240" y="21536"/>
                </a:lnTo>
                <a:lnTo>
                  <a:pt x="57240" y="21989"/>
                </a:lnTo>
                <a:cubicBezTo>
                  <a:pt x="57240" y="21989"/>
                  <a:pt x="56333" y="22216"/>
                  <a:pt x="56333" y="22216"/>
                </a:cubicBezTo>
                <a:lnTo>
                  <a:pt x="55880" y="22216"/>
                </a:lnTo>
                <a:cubicBezTo>
                  <a:pt x="55880" y="22216"/>
                  <a:pt x="55653" y="21422"/>
                  <a:pt x="55653" y="21422"/>
                </a:cubicBezTo>
                <a:lnTo>
                  <a:pt x="55200" y="21196"/>
                </a:lnTo>
                <a:lnTo>
                  <a:pt x="54633" y="21196"/>
                </a:lnTo>
                <a:cubicBezTo>
                  <a:pt x="54633" y="21196"/>
                  <a:pt x="54180" y="21762"/>
                  <a:pt x="54180" y="21762"/>
                </a:cubicBezTo>
                <a:lnTo>
                  <a:pt x="53840" y="22669"/>
                </a:lnTo>
                <a:lnTo>
                  <a:pt x="54066" y="23123"/>
                </a:lnTo>
                <a:lnTo>
                  <a:pt x="55426" y="23463"/>
                </a:lnTo>
                <a:lnTo>
                  <a:pt x="55426" y="23916"/>
                </a:lnTo>
                <a:cubicBezTo>
                  <a:pt x="55426" y="23916"/>
                  <a:pt x="53159" y="27430"/>
                  <a:pt x="53159" y="27430"/>
                </a:cubicBezTo>
                <a:lnTo>
                  <a:pt x="51799" y="28903"/>
                </a:lnTo>
                <a:lnTo>
                  <a:pt x="50779" y="29697"/>
                </a:lnTo>
                <a:lnTo>
                  <a:pt x="48852" y="30604"/>
                </a:lnTo>
                <a:lnTo>
                  <a:pt x="47719" y="30604"/>
                </a:lnTo>
                <a:cubicBezTo>
                  <a:pt x="47719" y="30604"/>
                  <a:pt x="46925" y="30037"/>
                  <a:pt x="46925" y="30037"/>
                </a:cubicBezTo>
                <a:lnTo>
                  <a:pt x="46472" y="29130"/>
                </a:lnTo>
                <a:lnTo>
                  <a:pt x="46245" y="27997"/>
                </a:lnTo>
                <a:lnTo>
                  <a:pt x="46585" y="26636"/>
                </a:lnTo>
                <a:lnTo>
                  <a:pt x="47379" y="24936"/>
                </a:lnTo>
                <a:lnTo>
                  <a:pt x="47379" y="23009"/>
                </a:lnTo>
                <a:cubicBezTo>
                  <a:pt x="47379" y="23009"/>
                  <a:pt x="46472" y="20856"/>
                  <a:pt x="46472" y="20856"/>
                </a:cubicBezTo>
                <a:lnTo>
                  <a:pt x="46132" y="19042"/>
                </a:lnTo>
                <a:lnTo>
                  <a:pt x="46132" y="17682"/>
                </a:lnTo>
                <a:cubicBezTo>
                  <a:pt x="46132" y="17682"/>
                  <a:pt x="46925" y="15528"/>
                  <a:pt x="46925" y="15528"/>
                </a:cubicBezTo>
                <a:lnTo>
                  <a:pt x="49079" y="10201"/>
                </a:lnTo>
                <a:lnTo>
                  <a:pt x="49645" y="8161"/>
                </a:lnTo>
                <a:lnTo>
                  <a:pt x="50552" y="6234"/>
                </a:lnTo>
                <a:lnTo>
                  <a:pt x="51913" y="4534"/>
                </a:lnTo>
                <a:lnTo>
                  <a:pt x="52819" y="2607"/>
                </a:lnTo>
                <a:lnTo>
                  <a:pt x="53386" y="453"/>
                </a:lnTo>
                <a:lnTo>
                  <a:pt x="53386" y="453"/>
                </a:lnTo>
                <a:cubicBezTo>
                  <a:pt x="53386" y="453"/>
                  <a:pt x="52706" y="0"/>
                  <a:pt x="52706" y="0"/>
                </a:cubicBezTo>
                <a:lnTo>
                  <a:pt x="50552" y="340"/>
                </a:lnTo>
                <a:lnTo>
                  <a:pt x="47265" y="1247"/>
                </a:lnTo>
                <a:lnTo>
                  <a:pt x="43865" y="2154"/>
                </a:lnTo>
                <a:lnTo>
                  <a:pt x="40464" y="3060"/>
                </a:lnTo>
                <a:lnTo>
                  <a:pt x="34457" y="4761"/>
                </a:lnTo>
                <a:lnTo>
                  <a:pt x="30603" y="5894"/>
                </a:lnTo>
                <a:lnTo>
                  <a:pt x="27543" y="6801"/>
                </a:lnTo>
                <a:lnTo>
                  <a:pt x="24369" y="7821"/>
                </a:lnTo>
                <a:lnTo>
                  <a:pt x="20176" y="9068"/>
                </a:lnTo>
                <a:lnTo>
                  <a:pt x="16662" y="10088"/>
                </a:lnTo>
                <a:lnTo>
                  <a:pt x="12468" y="11335"/>
                </a:lnTo>
                <a:lnTo>
                  <a:pt x="8841" y="12468"/>
                </a:lnTo>
                <a:lnTo>
                  <a:pt x="5780" y="13375"/>
                </a:lnTo>
                <a:lnTo>
                  <a:pt x="2607" y="14395"/>
                </a:lnTo>
                <a:lnTo>
                  <a:pt x="0" y="15188"/>
                </a:lnTo>
                <a:lnTo>
                  <a:pt x="0" y="21422"/>
                </a:lnTo>
                <a:cubicBezTo>
                  <a:pt x="0" y="21422"/>
                  <a:pt x="0" y="27657"/>
                  <a:pt x="0" y="27657"/>
                </a:cubicBezTo>
                <a:lnTo>
                  <a:pt x="0" y="33891"/>
                </a:lnTo>
                <a:cubicBezTo>
                  <a:pt x="0" y="33891"/>
                  <a:pt x="0" y="40125"/>
                  <a:pt x="0" y="40125"/>
                </a:cubicBezTo>
                <a:lnTo>
                  <a:pt x="0" y="46245"/>
                </a:lnTo>
                <a:cubicBezTo>
                  <a:pt x="0" y="46245"/>
                  <a:pt x="0" y="52366"/>
                  <a:pt x="0" y="52366"/>
                </a:cubicBezTo>
                <a:lnTo>
                  <a:pt x="0" y="58487"/>
                </a:lnTo>
                <a:cubicBezTo>
                  <a:pt x="0" y="58487"/>
                  <a:pt x="0" y="64607"/>
                  <a:pt x="0" y="64607"/>
                </a:cubicBezTo>
                <a:lnTo>
                  <a:pt x="0" y="70728"/>
                </a:lnTo>
                <a:cubicBezTo>
                  <a:pt x="0" y="70728"/>
                  <a:pt x="0" y="76849"/>
                  <a:pt x="0" y="76849"/>
                </a:cubicBezTo>
                <a:lnTo>
                  <a:pt x="0" y="82970"/>
                </a:lnTo>
                <a:cubicBezTo>
                  <a:pt x="0" y="82970"/>
                  <a:pt x="0" y="89090"/>
                  <a:pt x="0" y="89090"/>
                </a:cubicBezTo>
                <a:lnTo>
                  <a:pt x="0" y="95098"/>
                </a:lnTo>
                <a:cubicBezTo>
                  <a:pt x="0" y="95098"/>
                  <a:pt x="0" y="101105"/>
                  <a:pt x="0" y="101105"/>
                </a:cubicBezTo>
                <a:lnTo>
                  <a:pt x="0" y="107112"/>
                </a:lnTo>
                <a:cubicBezTo>
                  <a:pt x="0" y="107112"/>
                  <a:pt x="0" y="113120"/>
                  <a:pt x="0" y="113120"/>
                </a:cubicBezTo>
                <a:lnTo>
                  <a:pt x="5440" y="113460"/>
                </a:lnTo>
                <a:lnTo>
                  <a:pt x="10314" y="113686"/>
                </a:lnTo>
                <a:lnTo>
                  <a:pt x="16322" y="114027"/>
                </a:lnTo>
                <a:lnTo>
                  <a:pt x="18135" y="114367"/>
                </a:lnTo>
                <a:lnTo>
                  <a:pt x="20289" y="114707"/>
                </a:lnTo>
                <a:lnTo>
                  <a:pt x="21309" y="114707"/>
                </a:lnTo>
                <a:cubicBezTo>
                  <a:pt x="21309" y="114707"/>
                  <a:pt x="22216" y="113573"/>
                  <a:pt x="22216" y="113573"/>
                </a:cubicBezTo>
                <a:lnTo>
                  <a:pt x="22896" y="112893"/>
                </a:lnTo>
                <a:lnTo>
                  <a:pt x="23349" y="112440"/>
                </a:lnTo>
                <a:lnTo>
                  <a:pt x="23349" y="111873"/>
                </a:lnTo>
                <a:cubicBezTo>
                  <a:pt x="23349" y="111873"/>
                  <a:pt x="22442" y="111420"/>
                  <a:pt x="22442" y="111420"/>
                </a:cubicBezTo>
                <a:lnTo>
                  <a:pt x="21196" y="109833"/>
                </a:lnTo>
                <a:lnTo>
                  <a:pt x="20516" y="104052"/>
                </a:lnTo>
                <a:lnTo>
                  <a:pt x="20062" y="99178"/>
                </a:lnTo>
                <a:lnTo>
                  <a:pt x="21536" y="97591"/>
                </a:lnTo>
                <a:lnTo>
                  <a:pt x="22669" y="96798"/>
                </a:lnTo>
                <a:lnTo>
                  <a:pt x="22669" y="96118"/>
                </a:lnTo>
                <a:cubicBezTo>
                  <a:pt x="22669" y="96118"/>
                  <a:pt x="24596" y="90337"/>
                  <a:pt x="24596" y="90337"/>
                </a:cubicBezTo>
                <a:lnTo>
                  <a:pt x="26410" y="87163"/>
                </a:lnTo>
                <a:lnTo>
                  <a:pt x="28903" y="86370"/>
                </a:lnTo>
                <a:lnTo>
                  <a:pt x="32077" y="88297"/>
                </a:lnTo>
                <a:lnTo>
                  <a:pt x="33437" y="90904"/>
                </a:lnTo>
                <a:lnTo>
                  <a:pt x="34797" y="90904"/>
                </a:lnTo>
                <a:cubicBezTo>
                  <a:pt x="34797" y="90904"/>
                  <a:pt x="37404" y="90224"/>
                  <a:pt x="37404" y="90224"/>
                </a:cubicBezTo>
                <a:lnTo>
                  <a:pt x="38311" y="89090"/>
                </a:lnTo>
                <a:lnTo>
                  <a:pt x="39671" y="86370"/>
                </a:lnTo>
                <a:lnTo>
                  <a:pt x="40124" y="84103"/>
                </a:lnTo>
                <a:lnTo>
                  <a:pt x="40918" y="83083"/>
                </a:lnTo>
                <a:lnTo>
                  <a:pt x="41825" y="82289"/>
                </a:lnTo>
                <a:lnTo>
                  <a:pt x="42731" y="82289"/>
                </a:lnTo>
                <a:cubicBezTo>
                  <a:pt x="42731" y="82289"/>
                  <a:pt x="44545" y="82970"/>
                  <a:pt x="44545" y="82970"/>
                </a:cubicBezTo>
                <a:lnTo>
                  <a:pt x="45905" y="83310"/>
                </a:lnTo>
                <a:lnTo>
                  <a:pt x="46925" y="83763"/>
                </a:lnTo>
                <a:lnTo>
                  <a:pt x="47832" y="84557"/>
                </a:lnTo>
                <a:lnTo>
                  <a:pt x="48739" y="85917"/>
                </a:lnTo>
                <a:lnTo>
                  <a:pt x="48739" y="86823"/>
                </a:lnTo>
                <a:cubicBezTo>
                  <a:pt x="48739" y="86823"/>
                  <a:pt x="49305" y="87390"/>
                  <a:pt x="49305" y="87390"/>
                </a:cubicBezTo>
                <a:lnTo>
                  <a:pt x="49985" y="87390"/>
                </a:lnTo>
                <a:cubicBezTo>
                  <a:pt x="49985" y="87390"/>
                  <a:pt x="50552" y="87390"/>
                  <a:pt x="50552" y="87390"/>
                </a:cubicBezTo>
                <a:lnTo>
                  <a:pt x="50892" y="87163"/>
                </a:lnTo>
                <a:lnTo>
                  <a:pt x="51119" y="86710"/>
                </a:lnTo>
                <a:lnTo>
                  <a:pt x="50892" y="86143"/>
                </a:lnTo>
                <a:lnTo>
                  <a:pt x="49645" y="84330"/>
                </a:lnTo>
                <a:lnTo>
                  <a:pt x="47039" y="81156"/>
                </a:lnTo>
                <a:lnTo>
                  <a:pt x="45339" y="79909"/>
                </a:lnTo>
                <a:lnTo>
                  <a:pt x="44432" y="79229"/>
                </a:lnTo>
                <a:lnTo>
                  <a:pt x="44205" y="78549"/>
                </a:lnTo>
                <a:lnTo>
                  <a:pt x="45339" y="77529"/>
                </a:lnTo>
                <a:lnTo>
                  <a:pt x="46472" y="76962"/>
                </a:lnTo>
                <a:lnTo>
                  <a:pt x="48399" y="77416"/>
                </a:lnTo>
                <a:lnTo>
                  <a:pt x="50892" y="77642"/>
                </a:lnTo>
                <a:lnTo>
                  <a:pt x="52026" y="77189"/>
                </a:lnTo>
                <a:lnTo>
                  <a:pt x="53159" y="74582"/>
                </a:lnTo>
                <a:lnTo>
                  <a:pt x="55993" y="77302"/>
                </a:lnTo>
                <a:lnTo>
                  <a:pt x="59053" y="80363"/>
                </a:lnTo>
                <a:lnTo>
                  <a:pt x="60187" y="80929"/>
                </a:lnTo>
                <a:lnTo>
                  <a:pt x="62341" y="81269"/>
                </a:lnTo>
                <a:lnTo>
                  <a:pt x="64154" y="81269"/>
                </a:lnTo>
                <a:cubicBezTo>
                  <a:pt x="64154" y="81269"/>
                  <a:pt x="64947" y="81723"/>
                  <a:pt x="64947" y="81723"/>
                </a:cubicBezTo>
                <a:lnTo>
                  <a:pt x="65741" y="82516"/>
                </a:lnTo>
                <a:lnTo>
                  <a:pt x="67327" y="85803"/>
                </a:lnTo>
                <a:lnTo>
                  <a:pt x="68914" y="86710"/>
                </a:lnTo>
                <a:lnTo>
                  <a:pt x="70842" y="87390"/>
                </a:lnTo>
                <a:lnTo>
                  <a:pt x="77189" y="87390"/>
                </a:lnTo>
                <a:cubicBezTo>
                  <a:pt x="77189" y="87390"/>
                  <a:pt x="79116" y="87503"/>
                  <a:pt x="79116" y="87503"/>
                </a:cubicBezTo>
                <a:lnTo>
                  <a:pt x="80703" y="89090"/>
                </a:lnTo>
                <a:lnTo>
                  <a:pt x="81723" y="89770"/>
                </a:lnTo>
                <a:lnTo>
                  <a:pt x="82176" y="90337"/>
                </a:lnTo>
                <a:lnTo>
                  <a:pt x="82176" y="91017"/>
                </a:lnTo>
                <a:cubicBezTo>
                  <a:pt x="82176" y="91017"/>
                  <a:pt x="81723" y="91924"/>
                  <a:pt x="81723" y="91924"/>
                </a:cubicBezTo>
                <a:lnTo>
                  <a:pt x="81723" y="93624"/>
                </a:lnTo>
                <a:cubicBezTo>
                  <a:pt x="81723" y="93624"/>
                  <a:pt x="81609" y="94871"/>
                  <a:pt x="81609" y="94871"/>
                </a:cubicBezTo>
                <a:lnTo>
                  <a:pt x="81156" y="95438"/>
                </a:lnTo>
                <a:lnTo>
                  <a:pt x="81156" y="96004"/>
                </a:lnTo>
                <a:cubicBezTo>
                  <a:pt x="81156" y="96004"/>
                  <a:pt x="81383" y="96458"/>
                  <a:pt x="81383" y="96458"/>
                </a:cubicBezTo>
                <a:lnTo>
                  <a:pt x="84329" y="97705"/>
                </a:lnTo>
                <a:lnTo>
                  <a:pt x="85350" y="99065"/>
                </a:lnTo>
                <a:lnTo>
                  <a:pt x="86143" y="99631"/>
                </a:lnTo>
                <a:lnTo>
                  <a:pt x="86370" y="100425"/>
                </a:lnTo>
                <a:lnTo>
                  <a:pt x="85916" y="100992"/>
                </a:lnTo>
                <a:lnTo>
                  <a:pt x="84556" y="100765"/>
                </a:lnTo>
                <a:lnTo>
                  <a:pt x="83876" y="101672"/>
                </a:lnTo>
                <a:lnTo>
                  <a:pt x="83876" y="103259"/>
                </a:lnTo>
                <a:lnTo>
                  <a:pt x="84896" y="104732"/>
                </a:lnTo>
                <a:lnTo>
                  <a:pt x="85236" y="106092"/>
                </a:lnTo>
                <a:lnTo>
                  <a:pt x="84556" y="107339"/>
                </a:lnTo>
                <a:lnTo>
                  <a:pt x="83763" y="109153"/>
                </a:lnTo>
                <a:lnTo>
                  <a:pt x="83763" y="110400"/>
                </a:lnTo>
                <a:cubicBezTo>
                  <a:pt x="83763" y="110400"/>
                  <a:pt x="84216" y="111080"/>
                  <a:pt x="84216" y="111080"/>
                </a:cubicBezTo>
                <a:lnTo>
                  <a:pt x="86483" y="112440"/>
                </a:lnTo>
                <a:lnTo>
                  <a:pt x="91697" y="115727"/>
                </a:lnTo>
                <a:lnTo>
                  <a:pt x="92944" y="115727"/>
                </a:lnTo>
                <a:cubicBezTo>
                  <a:pt x="92944" y="115727"/>
                  <a:pt x="97931" y="115047"/>
                  <a:pt x="97931" y="115047"/>
                </a:cubicBezTo>
                <a:lnTo>
                  <a:pt x="100198" y="115047"/>
                </a:lnTo>
                <a:cubicBezTo>
                  <a:pt x="100198" y="115047"/>
                  <a:pt x="101558" y="115500"/>
                  <a:pt x="101558" y="115500"/>
                </a:cubicBezTo>
                <a:lnTo>
                  <a:pt x="105412" y="115953"/>
                </a:lnTo>
                <a:lnTo>
                  <a:pt x="106659" y="116520"/>
                </a:lnTo>
                <a:lnTo>
                  <a:pt x="107906" y="116520"/>
                </a:lnTo>
                <a:cubicBezTo>
                  <a:pt x="107906" y="116520"/>
                  <a:pt x="109719" y="116407"/>
                  <a:pt x="109719" y="116407"/>
                </a:cubicBezTo>
                <a:lnTo>
                  <a:pt x="110966" y="114933"/>
                </a:lnTo>
                <a:lnTo>
                  <a:pt x="111533" y="114593"/>
                </a:lnTo>
                <a:lnTo>
                  <a:pt x="112099" y="114367"/>
                </a:lnTo>
                <a:lnTo>
                  <a:pt x="113233" y="114367"/>
                </a:lnTo>
                <a:cubicBezTo>
                  <a:pt x="113233" y="114367"/>
                  <a:pt x="116293" y="115273"/>
                  <a:pt x="116293" y="115273"/>
                </a:cubicBezTo>
                <a:lnTo>
                  <a:pt x="119467" y="117314"/>
                </a:lnTo>
                <a:lnTo>
                  <a:pt x="121621" y="119127"/>
                </a:lnTo>
                <a:lnTo>
                  <a:pt x="122641" y="120827"/>
                </a:lnTo>
                <a:lnTo>
                  <a:pt x="124001" y="124454"/>
                </a:lnTo>
                <a:lnTo>
                  <a:pt x="125588" y="129895"/>
                </a:lnTo>
                <a:lnTo>
                  <a:pt x="127515" y="133635"/>
                </a:lnTo>
                <a:lnTo>
                  <a:pt x="129781" y="135562"/>
                </a:lnTo>
                <a:lnTo>
                  <a:pt x="131369" y="139076"/>
                </a:lnTo>
                <a:lnTo>
                  <a:pt x="132729" y="146784"/>
                </a:lnTo>
                <a:lnTo>
                  <a:pt x="133635" y="148370"/>
                </a:lnTo>
                <a:lnTo>
                  <a:pt x="134542" y="149164"/>
                </a:lnTo>
                <a:lnTo>
                  <a:pt x="137149" y="151431"/>
                </a:lnTo>
                <a:lnTo>
                  <a:pt x="142363" y="155058"/>
                </a:lnTo>
                <a:lnTo>
                  <a:pt x="145423" y="157211"/>
                </a:lnTo>
                <a:lnTo>
                  <a:pt x="150184" y="160612"/>
                </a:lnTo>
                <a:lnTo>
                  <a:pt x="154604" y="163786"/>
                </a:lnTo>
                <a:lnTo>
                  <a:pt x="159025" y="168660"/>
                </a:lnTo>
                <a:lnTo>
                  <a:pt x="159932" y="169340"/>
                </a:lnTo>
                <a:lnTo>
                  <a:pt x="163785" y="171947"/>
                </a:lnTo>
                <a:lnTo>
                  <a:pt x="168093" y="174667"/>
                </a:lnTo>
                <a:lnTo>
                  <a:pt x="171153" y="174100"/>
                </a:lnTo>
                <a:lnTo>
                  <a:pt x="175687" y="178181"/>
                </a:lnTo>
                <a:lnTo>
                  <a:pt x="177500" y="179767"/>
                </a:lnTo>
                <a:lnTo>
                  <a:pt x="178294" y="180334"/>
                </a:lnTo>
                <a:lnTo>
                  <a:pt x="181581" y="181921"/>
                </a:lnTo>
                <a:lnTo>
                  <a:pt x="186795" y="185322"/>
                </a:lnTo>
                <a:lnTo>
                  <a:pt x="193369" y="190195"/>
                </a:lnTo>
                <a:lnTo>
                  <a:pt x="197789" y="193029"/>
                </a:lnTo>
                <a:lnTo>
                  <a:pt x="198923" y="193369"/>
                </a:lnTo>
                <a:lnTo>
                  <a:pt x="200056" y="193369"/>
                </a:lnTo>
                <a:cubicBezTo>
                  <a:pt x="200056" y="193369"/>
                  <a:pt x="201303" y="192802"/>
                  <a:pt x="201303" y="192802"/>
                </a:cubicBezTo>
                <a:lnTo>
                  <a:pt x="202663" y="192349"/>
                </a:lnTo>
                <a:lnTo>
                  <a:pt x="205044" y="193029"/>
                </a:lnTo>
                <a:lnTo>
                  <a:pt x="207537" y="194163"/>
                </a:lnTo>
                <a:lnTo>
                  <a:pt x="209124" y="195069"/>
                </a:lnTo>
                <a:lnTo>
                  <a:pt x="210938" y="196316"/>
                </a:lnTo>
                <a:lnTo>
                  <a:pt x="212411" y="197450"/>
                </a:lnTo>
                <a:lnTo>
                  <a:pt x="213545" y="198016"/>
                </a:lnTo>
                <a:lnTo>
                  <a:pt x="217285" y="199036"/>
                </a:lnTo>
                <a:lnTo>
                  <a:pt x="217965" y="199603"/>
                </a:lnTo>
                <a:lnTo>
                  <a:pt x="218418" y="200283"/>
                </a:lnTo>
                <a:lnTo>
                  <a:pt x="218418" y="200963"/>
                </a:lnTo>
                <a:cubicBezTo>
                  <a:pt x="218418" y="200963"/>
                  <a:pt x="216378" y="204704"/>
                  <a:pt x="216378" y="204704"/>
                </a:cubicBezTo>
                <a:lnTo>
                  <a:pt x="216038" y="209464"/>
                </a:lnTo>
                <a:lnTo>
                  <a:pt x="216038" y="212978"/>
                </a:lnTo>
                <a:cubicBezTo>
                  <a:pt x="216038" y="212978"/>
                  <a:pt x="216265" y="215812"/>
                  <a:pt x="216265" y="215812"/>
                </a:cubicBezTo>
                <a:lnTo>
                  <a:pt x="222499" y="215245"/>
                </a:lnTo>
                <a:lnTo>
                  <a:pt x="227486" y="216152"/>
                </a:lnTo>
                <a:lnTo>
                  <a:pt x="230093" y="218645"/>
                </a:lnTo>
                <a:lnTo>
                  <a:pt x="232587" y="219325"/>
                </a:lnTo>
                <a:lnTo>
                  <a:pt x="235080" y="218079"/>
                </a:lnTo>
                <a:lnTo>
                  <a:pt x="236667" y="217852"/>
                </a:lnTo>
                <a:lnTo>
                  <a:pt x="237234" y="218645"/>
                </a:lnTo>
                <a:lnTo>
                  <a:pt x="238481" y="218985"/>
                </a:lnTo>
                <a:lnTo>
                  <a:pt x="240408" y="218985"/>
                </a:lnTo>
                <a:cubicBezTo>
                  <a:pt x="240408" y="218985"/>
                  <a:pt x="241541" y="219552"/>
                  <a:pt x="241541" y="219552"/>
                </a:cubicBezTo>
                <a:lnTo>
                  <a:pt x="241541" y="220232"/>
                </a:lnTo>
                <a:cubicBezTo>
                  <a:pt x="241541" y="220232"/>
                  <a:pt x="242448" y="218419"/>
                  <a:pt x="242448" y="218419"/>
                </a:cubicBezTo>
                <a:lnTo>
                  <a:pt x="242788" y="212298"/>
                </a:lnTo>
                <a:lnTo>
                  <a:pt x="243808" y="210144"/>
                </a:lnTo>
                <a:lnTo>
                  <a:pt x="246869" y="206291"/>
                </a:lnTo>
                <a:lnTo>
                  <a:pt x="248455" y="203344"/>
                </a:lnTo>
                <a:lnTo>
                  <a:pt x="250269" y="200963"/>
                </a:lnTo>
                <a:lnTo>
                  <a:pt x="251515" y="200170"/>
                </a:lnTo>
                <a:lnTo>
                  <a:pt x="252649" y="198356"/>
                </a:lnTo>
                <a:lnTo>
                  <a:pt x="253669" y="196203"/>
                </a:lnTo>
                <a:lnTo>
                  <a:pt x="253896" y="194843"/>
                </a:lnTo>
                <a:lnTo>
                  <a:pt x="253896" y="193823"/>
                </a:lnTo>
                <a:cubicBezTo>
                  <a:pt x="253896" y="193823"/>
                  <a:pt x="253443" y="193142"/>
                  <a:pt x="253443" y="193142"/>
                </a:cubicBezTo>
                <a:lnTo>
                  <a:pt x="251742" y="191669"/>
                </a:lnTo>
                <a:lnTo>
                  <a:pt x="249589" y="189402"/>
                </a:lnTo>
                <a:lnTo>
                  <a:pt x="248455" y="187135"/>
                </a:lnTo>
                <a:lnTo>
                  <a:pt x="247775" y="184188"/>
                </a:lnTo>
                <a:lnTo>
                  <a:pt x="247775" y="182148"/>
                </a:lnTo>
                <a:cubicBezTo>
                  <a:pt x="247775" y="182148"/>
                  <a:pt x="249702" y="176481"/>
                  <a:pt x="249702" y="176481"/>
                </a:cubicBezTo>
                <a:lnTo>
                  <a:pt x="249362" y="175574"/>
                </a:lnTo>
                <a:lnTo>
                  <a:pt x="248795" y="174667"/>
                </a:lnTo>
                <a:lnTo>
                  <a:pt x="247549" y="174100"/>
                </a:lnTo>
                <a:lnTo>
                  <a:pt x="245848" y="173873"/>
                </a:lnTo>
                <a:lnTo>
                  <a:pt x="244148" y="174100"/>
                </a:lnTo>
                <a:lnTo>
                  <a:pt x="241994" y="174100"/>
                </a:lnTo>
                <a:cubicBezTo>
                  <a:pt x="241994" y="174100"/>
                  <a:pt x="240521" y="173760"/>
                  <a:pt x="240521" y="173760"/>
                </a:cubicBezTo>
                <a:lnTo>
                  <a:pt x="240181" y="173420"/>
                </a:lnTo>
                <a:lnTo>
                  <a:pt x="239954" y="170813"/>
                </a:lnTo>
                <a:lnTo>
                  <a:pt x="239614" y="170246"/>
                </a:lnTo>
                <a:lnTo>
                  <a:pt x="238934" y="169793"/>
                </a:lnTo>
                <a:lnTo>
                  <a:pt x="234513" y="168546"/>
                </a:lnTo>
                <a:lnTo>
                  <a:pt x="233607" y="167980"/>
                </a:lnTo>
                <a:lnTo>
                  <a:pt x="233607" y="167299"/>
                </a:lnTo>
                <a:cubicBezTo>
                  <a:pt x="233607" y="167299"/>
                  <a:pt x="234967" y="161519"/>
                  <a:pt x="234967" y="161519"/>
                </a:cubicBezTo>
                <a:lnTo>
                  <a:pt x="235647" y="161065"/>
                </a:lnTo>
                <a:lnTo>
                  <a:pt x="236327" y="160159"/>
                </a:lnTo>
                <a:lnTo>
                  <a:pt x="237347" y="159138"/>
                </a:lnTo>
                <a:lnTo>
                  <a:pt x="240974" y="157438"/>
                </a:lnTo>
                <a:lnTo>
                  <a:pt x="244828" y="158118"/>
                </a:lnTo>
                <a:lnTo>
                  <a:pt x="248229" y="158912"/>
                </a:lnTo>
                <a:lnTo>
                  <a:pt x="251629" y="159365"/>
                </a:lnTo>
                <a:lnTo>
                  <a:pt x="252762" y="159592"/>
                </a:lnTo>
                <a:lnTo>
                  <a:pt x="254689" y="159819"/>
                </a:lnTo>
                <a:lnTo>
                  <a:pt x="256050" y="159592"/>
                </a:lnTo>
                <a:lnTo>
                  <a:pt x="256956" y="158912"/>
                </a:lnTo>
                <a:lnTo>
                  <a:pt x="258543" y="157098"/>
                </a:lnTo>
                <a:lnTo>
                  <a:pt x="258996" y="154265"/>
                </a:lnTo>
                <a:lnTo>
                  <a:pt x="259563" y="151771"/>
                </a:lnTo>
                <a:lnTo>
                  <a:pt x="260583" y="151544"/>
                </a:lnTo>
                <a:lnTo>
                  <a:pt x="261603" y="151771"/>
                </a:lnTo>
                <a:lnTo>
                  <a:pt x="262057" y="151318"/>
                </a:lnTo>
                <a:lnTo>
                  <a:pt x="262284" y="150637"/>
                </a:lnTo>
                <a:lnTo>
                  <a:pt x="262510" y="150071"/>
                </a:lnTo>
                <a:lnTo>
                  <a:pt x="262964" y="150071"/>
                </a:lnTo>
                <a:cubicBezTo>
                  <a:pt x="262964" y="150071"/>
                  <a:pt x="263644" y="150637"/>
                  <a:pt x="263644" y="150637"/>
                </a:cubicBezTo>
                <a:lnTo>
                  <a:pt x="264097" y="150411"/>
                </a:lnTo>
                <a:lnTo>
                  <a:pt x="264437" y="149957"/>
                </a:lnTo>
                <a:lnTo>
                  <a:pt x="264437" y="149391"/>
                </a:lnTo>
                <a:cubicBezTo>
                  <a:pt x="264437" y="149391"/>
                  <a:pt x="263531" y="148484"/>
                  <a:pt x="263531" y="148484"/>
                </a:cubicBezTo>
                <a:lnTo>
                  <a:pt x="262850" y="147124"/>
                </a:lnTo>
                <a:lnTo>
                  <a:pt x="262850" y="146670"/>
                </a:lnTo>
                <a:cubicBezTo>
                  <a:pt x="262850" y="146670"/>
                  <a:pt x="263190" y="146217"/>
                  <a:pt x="263190" y="146217"/>
                </a:cubicBezTo>
                <a:lnTo>
                  <a:pt x="265344" y="145764"/>
                </a:lnTo>
                <a:lnTo>
                  <a:pt x="266364" y="145764"/>
                </a:lnTo>
                <a:cubicBezTo>
                  <a:pt x="266364" y="145764"/>
                  <a:pt x="266704" y="145197"/>
                  <a:pt x="266704" y="145197"/>
                </a:cubicBezTo>
                <a:lnTo>
                  <a:pt x="266704" y="144403"/>
                </a:lnTo>
                <a:cubicBezTo>
                  <a:pt x="266704" y="144403"/>
                  <a:pt x="265797" y="143950"/>
                  <a:pt x="265797" y="143950"/>
                </a:cubicBezTo>
                <a:lnTo>
                  <a:pt x="262850" y="144177"/>
                </a:lnTo>
                <a:lnTo>
                  <a:pt x="259903" y="144177"/>
                </a:lnTo>
                <a:cubicBezTo>
                  <a:pt x="259903" y="144177"/>
                  <a:pt x="259563" y="143610"/>
                  <a:pt x="259563" y="143610"/>
                </a:cubicBezTo>
                <a:lnTo>
                  <a:pt x="259563" y="143043"/>
                </a:lnTo>
                <a:cubicBezTo>
                  <a:pt x="259563" y="143043"/>
                  <a:pt x="260130" y="142590"/>
                  <a:pt x="260130" y="142590"/>
                </a:cubicBezTo>
                <a:lnTo>
                  <a:pt x="266251" y="141570"/>
                </a:lnTo>
                <a:lnTo>
                  <a:pt x="269538" y="141910"/>
                </a:lnTo>
                <a:lnTo>
                  <a:pt x="271918" y="142477"/>
                </a:lnTo>
                <a:lnTo>
                  <a:pt x="272825" y="142250"/>
                </a:lnTo>
                <a:lnTo>
                  <a:pt x="271691" y="139869"/>
                </a:lnTo>
                <a:lnTo>
                  <a:pt x="273278" y="139643"/>
                </a:lnTo>
                <a:lnTo>
                  <a:pt x="273505" y="138849"/>
                </a:lnTo>
                <a:lnTo>
                  <a:pt x="271465" y="132615"/>
                </a:lnTo>
                <a:lnTo>
                  <a:pt x="272598" y="132049"/>
                </a:lnTo>
                <a:lnTo>
                  <a:pt x="273732" y="130802"/>
                </a:lnTo>
                <a:lnTo>
                  <a:pt x="273732" y="128535"/>
                </a:lnTo>
                <a:cubicBezTo>
                  <a:pt x="273732" y="128535"/>
                  <a:pt x="274638" y="127401"/>
                  <a:pt x="274638" y="127401"/>
                </a:cubicBezTo>
                <a:lnTo>
                  <a:pt x="275772" y="126608"/>
                </a:lnTo>
                <a:lnTo>
                  <a:pt x="277472" y="127401"/>
                </a:lnTo>
                <a:lnTo>
                  <a:pt x="280192" y="129668"/>
                </a:lnTo>
                <a:lnTo>
                  <a:pt x="281099" y="130122"/>
                </a:lnTo>
                <a:lnTo>
                  <a:pt x="282006" y="130122"/>
                </a:lnTo>
                <a:cubicBezTo>
                  <a:pt x="282006" y="130122"/>
                  <a:pt x="283253" y="129555"/>
                  <a:pt x="283253" y="129555"/>
                </a:cubicBezTo>
                <a:lnTo>
                  <a:pt x="288013" y="127288"/>
                </a:lnTo>
                <a:lnTo>
                  <a:pt x="290734" y="126041"/>
                </a:lnTo>
                <a:lnTo>
                  <a:pt x="293907" y="124228"/>
                </a:lnTo>
                <a:lnTo>
                  <a:pt x="294474" y="123548"/>
                </a:lnTo>
                <a:lnTo>
                  <a:pt x="295607" y="120714"/>
                </a:lnTo>
                <a:lnTo>
                  <a:pt x="296174" y="120487"/>
                </a:lnTo>
                <a:lnTo>
                  <a:pt x="296968" y="120827"/>
                </a:lnTo>
                <a:lnTo>
                  <a:pt x="299801" y="123774"/>
                </a:lnTo>
                <a:lnTo>
                  <a:pt x="301388" y="125701"/>
                </a:lnTo>
                <a:lnTo>
                  <a:pt x="301388" y="126381"/>
                </a:lnTo>
                <a:lnTo>
                  <a:pt x="300935" y="126835"/>
                </a:lnTo>
                <a:lnTo>
                  <a:pt x="300935" y="127288"/>
                </a:lnTo>
                <a:cubicBezTo>
                  <a:pt x="300935" y="127288"/>
                  <a:pt x="303315" y="128308"/>
                  <a:pt x="303315" y="128308"/>
                </a:cubicBezTo>
                <a:lnTo>
                  <a:pt x="303315" y="128762"/>
                </a:lnTo>
                <a:cubicBezTo>
                  <a:pt x="303315" y="128762"/>
                  <a:pt x="302748" y="129668"/>
                  <a:pt x="302748" y="129668"/>
                </a:cubicBezTo>
                <a:lnTo>
                  <a:pt x="302521" y="130122"/>
                </a:lnTo>
                <a:lnTo>
                  <a:pt x="302295" y="130348"/>
                </a:lnTo>
                <a:lnTo>
                  <a:pt x="299235" y="132955"/>
                </a:lnTo>
                <a:lnTo>
                  <a:pt x="295834" y="135789"/>
                </a:lnTo>
                <a:lnTo>
                  <a:pt x="295834" y="136129"/>
                </a:lnTo>
                <a:cubicBezTo>
                  <a:pt x="295834" y="136129"/>
                  <a:pt x="295607" y="136809"/>
                  <a:pt x="295607" y="136809"/>
                </a:cubicBezTo>
                <a:lnTo>
                  <a:pt x="295607" y="137489"/>
                </a:lnTo>
                <a:cubicBezTo>
                  <a:pt x="295607" y="137489"/>
                  <a:pt x="296174" y="138056"/>
                  <a:pt x="296174" y="138056"/>
                </a:cubicBezTo>
                <a:lnTo>
                  <a:pt x="297648" y="138509"/>
                </a:lnTo>
                <a:lnTo>
                  <a:pt x="298895" y="139076"/>
                </a:lnTo>
                <a:lnTo>
                  <a:pt x="299575" y="140550"/>
                </a:lnTo>
                <a:lnTo>
                  <a:pt x="300368" y="141910"/>
                </a:lnTo>
                <a:lnTo>
                  <a:pt x="301388" y="142250"/>
                </a:lnTo>
                <a:lnTo>
                  <a:pt x="306375" y="141343"/>
                </a:lnTo>
                <a:lnTo>
                  <a:pt x="307622" y="141343"/>
                </a:lnTo>
                <a:cubicBezTo>
                  <a:pt x="307622" y="141343"/>
                  <a:pt x="308302" y="140776"/>
                  <a:pt x="308302" y="140776"/>
                </a:cubicBezTo>
                <a:lnTo>
                  <a:pt x="310456" y="140323"/>
                </a:lnTo>
                <a:lnTo>
                  <a:pt x="314763" y="139869"/>
                </a:lnTo>
                <a:lnTo>
                  <a:pt x="316237" y="140210"/>
                </a:lnTo>
                <a:lnTo>
                  <a:pt x="317937" y="141116"/>
                </a:lnTo>
                <a:lnTo>
                  <a:pt x="319183" y="142023"/>
                </a:lnTo>
                <a:lnTo>
                  <a:pt x="320430" y="142023"/>
                </a:lnTo>
                <a:cubicBezTo>
                  <a:pt x="320430" y="142023"/>
                  <a:pt x="321450" y="141796"/>
                  <a:pt x="321450" y="141796"/>
                </a:cubicBezTo>
                <a:lnTo>
                  <a:pt x="321904" y="142023"/>
                </a:lnTo>
                <a:lnTo>
                  <a:pt x="322244" y="142817"/>
                </a:lnTo>
                <a:lnTo>
                  <a:pt x="322810" y="143497"/>
                </a:lnTo>
                <a:lnTo>
                  <a:pt x="324398" y="142590"/>
                </a:lnTo>
                <a:lnTo>
                  <a:pt x="325871" y="141343"/>
                </a:lnTo>
                <a:lnTo>
                  <a:pt x="327004" y="141116"/>
                </a:lnTo>
                <a:lnTo>
                  <a:pt x="328138" y="140663"/>
                </a:lnTo>
                <a:lnTo>
                  <a:pt x="328478" y="139869"/>
                </a:lnTo>
                <a:lnTo>
                  <a:pt x="329385" y="138509"/>
                </a:lnTo>
                <a:lnTo>
                  <a:pt x="331765" y="136016"/>
                </a:lnTo>
                <a:lnTo>
                  <a:pt x="333012" y="135562"/>
                </a:lnTo>
                <a:lnTo>
                  <a:pt x="333805" y="135562"/>
                </a:lnTo>
                <a:cubicBezTo>
                  <a:pt x="333805" y="135562"/>
                  <a:pt x="333805" y="136016"/>
                  <a:pt x="333805" y="136016"/>
                </a:cubicBezTo>
                <a:lnTo>
                  <a:pt x="334145" y="136356"/>
                </a:lnTo>
                <a:lnTo>
                  <a:pt x="336299" y="136923"/>
                </a:lnTo>
                <a:lnTo>
                  <a:pt x="336979" y="136242"/>
                </a:lnTo>
                <a:lnTo>
                  <a:pt x="337319" y="135336"/>
                </a:lnTo>
                <a:lnTo>
                  <a:pt x="336525" y="133862"/>
                </a:lnTo>
                <a:lnTo>
                  <a:pt x="336525" y="133295"/>
                </a:lnTo>
                <a:cubicBezTo>
                  <a:pt x="336525" y="133295"/>
                  <a:pt x="336752" y="132729"/>
                  <a:pt x="336752" y="132729"/>
                </a:cubicBezTo>
                <a:lnTo>
                  <a:pt x="337206" y="132389"/>
                </a:lnTo>
                <a:lnTo>
                  <a:pt x="340606" y="133749"/>
                </a:lnTo>
                <a:lnTo>
                  <a:pt x="341399" y="133749"/>
                </a:lnTo>
                <a:cubicBezTo>
                  <a:pt x="341399" y="133749"/>
                  <a:pt x="342986" y="132955"/>
                  <a:pt x="342986" y="132955"/>
                </a:cubicBezTo>
                <a:lnTo>
                  <a:pt x="344460" y="131595"/>
                </a:lnTo>
                <a:lnTo>
                  <a:pt x="345026" y="130462"/>
                </a:lnTo>
                <a:lnTo>
                  <a:pt x="351941" y="126948"/>
                </a:lnTo>
                <a:lnTo>
                  <a:pt x="352394" y="126268"/>
                </a:lnTo>
                <a:lnTo>
                  <a:pt x="352394" y="125815"/>
                </a:lnTo>
                <a:close/>
                <a:moveTo>
                  <a:pt x="300255" y="123774"/>
                </a:moveTo>
                <a:lnTo>
                  <a:pt x="299121" y="122527"/>
                </a:lnTo>
                <a:lnTo>
                  <a:pt x="298781" y="121621"/>
                </a:lnTo>
                <a:lnTo>
                  <a:pt x="299235" y="121394"/>
                </a:lnTo>
                <a:lnTo>
                  <a:pt x="300141" y="121961"/>
                </a:lnTo>
                <a:lnTo>
                  <a:pt x="300821" y="122981"/>
                </a:lnTo>
                <a:lnTo>
                  <a:pt x="300821" y="123661"/>
                </a:lnTo>
                <a:cubicBezTo>
                  <a:pt x="300821" y="123661"/>
                  <a:pt x="300255" y="123661"/>
                  <a:pt x="300255" y="123661"/>
                </a:cubicBezTo>
                <a:close/>
                <a:moveTo>
                  <a:pt x="310682" y="146557"/>
                </a:moveTo>
                <a:lnTo>
                  <a:pt x="309662" y="145990"/>
                </a:lnTo>
                <a:lnTo>
                  <a:pt x="308529" y="144177"/>
                </a:lnTo>
                <a:lnTo>
                  <a:pt x="308189" y="144177"/>
                </a:lnTo>
                <a:cubicBezTo>
                  <a:pt x="308189" y="144177"/>
                  <a:pt x="307622" y="144630"/>
                  <a:pt x="307622" y="144630"/>
                </a:cubicBezTo>
                <a:lnTo>
                  <a:pt x="307282" y="145764"/>
                </a:lnTo>
                <a:lnTo>
                  <a:pt x="307509" y="147010"/>
                </a:lnTo>
                <a:lnTo>
                  <a:pt x="308302" y="147917"/>
                </a:lnTo>
                <a:lnTo>
                  <a:pt x="308869" y="148144"/>
                </a:lnTo>
                <a:lnTo>
                  <a:pt x="308869" y="148144"/>
                </a:lnTo>
                <a:cubicBezTo>
                  <a:pt x="308869" y="148144"/>
                  <a:pt x="308869" y="148597"/>
                  <a:pt x="308869" y="148597"/>
                </a:cubicBezTo>
                <a:lnTo>
                  <a:pt x="308189" y="150751"/>
                </a:lnTo>
                <a:lnTo>
                  <a:pt x="309209" y="150978"/>
                </a:lnTo>
                <a:lnTo>
                  <a:pt x="311136" y="150978"/>
                </a:lnTo>
                <a:cubicBezTo>
                  <a:pt x="311136" y="150978"/>
                  <a:pt x="312156" y="150751"/>
                  <a:pt x="312156" y="150751"/>
                </a:cubicBezTo>
                <a:lnTo>
                  <a:pt x="312383" y="150411"/>
                </a:lnTo>
                <a:lnTo>
                  <a:pt x="311589" y="148484"/>
                </a:lnTo>
                <a:lnTo>
                  <a:pt x="312609" y="146670"/>
                </a:lnTo>
                <a:lnTo>
                  <a:pt x="310569" y="146330"/>
                </a:lnTo>
                <a:close/>
                <a:moveTo>
                  <a:pt x="323037" y="148597"/>
                </a:moveTo>
                <a:lnTo>
                  <a:pt x="321904" y="148937"/>
                </a:lnTo>
                <a:lnTo>
                  <a:pt x="321677" y="149504"/>
                </a:lnTo>
                <a:lnTo>
                  <a:pt x="322470" y="150297"/>
                </a:lnTo>
                <a:lnTo>
                  <a:pt x="323491" y="150524"/>
                </a:lnTo>
                <a:lnTo>
                  <a:pt x="324057" y="149391"/>
                </a:lnTo>
                <a:lnTo>
                  <a:pt x="324284" y="148257"/>
                </a:lnTo>
                <a:lnTo>
                  <a:pt x="323831" y="148257"/>
                </a:lnTo>
                <a:cubicBezTo>
                  <a:pt x="323831" y="148257"/>
                  <a:pt x="323264" y="148597"/>
                  <a:pt x="323264" y="148597"/>
                </a:cubicBez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244FA087-9360-2595-23A8-1D4E08B67EF7}"/>
              </a:ext>
            </a:extLst>
          </p:cNvPr>
          <p:cNvSpPr/>
          <p:nvPr/>
        </p:nvSpPr>
        <p:spPr>
          <a:xfrm>
            <a:off x="1860897" y="4465737"/>
            <a:ext cx="80929" cy="88495"/>
          </a:xfrm>
          <a:custGeom>
            <a:avLst/>
            <a:gdLst>
              <a:gd name="connsiteX0" fmla="*/ 106546 w 107905"/>
              <a:gd name="connsiteY0" fmla="*/ 61094 h 117993"/>
              <a:gd name="connsiteX1" fmla="*/ 103825 w 107905"/>
              <a:gd name="connsiteY1" fmla="*/ 60073 h 117993"/>
              <a:gd name="connsiteX2" fmla="*/ 101332 w 107905"/>
              <a:gd name="connsiteY2" fmla="*/ 58147 h 117993"/>
              <a:gd name="connsiteX3" fmla="*/ 98951 w 107905"/>
              <a:gd name="connsiteY3" fmla="*/ 55653 h 117993"/>
              <a:gd name="connsiteX4" fmla="*/ 97931 w 107905"/>
              <a:gd name="connsiteY4" fmla="*/ 53160 h 117993"/>
              <a:gd name="connsiteX5" fmla="*/ 96911 w 107905"/>
              <a:gd name="connsiteY5" fmla="*/ 50439 h 117993"/>
              <a:gd name="connsiteX6" fmla="*/ 96004 w 107905"/>
              <a:gd name="connsiteY6" fmla="*/ 48286 h 117993"/>
              <a:gd name="connsiteX7" fmla="*/ 95664 w 107905"/>
              <a:gd name="connsiteY7" fmla="*/ 47266 h 117993"/>
              <a:gd name="connsiteX8" fmla="*/ 94758 w 107905"/>
              <a:gd name="connsiteY8" fmla="*/ 46812 h 117993"/>
              <a:gd name="connsiteX9" fmla="*/ 93398 w 107905"/>
              <a:gd name="connsiteY9" fmla="*/ 45792 h 117993"/>
              <a:gd name="connsiteX10" fmla="*/ 92491 w 107905"/>
              <a:gd name="connsiteY10" fmla="*/ 44659 h 117993"/>
              <a:gd name="connsiteX11" fmla="*/ 91130 w 107905"/>
              <a:gd name="connsiteY11" fmla="*/ 44092 h 117993"/>
              <a:gd name="connsiteX12" fmla="*/ 88750 w 107905"/>
              <a:gd name="connsiteY12" fmla="*/ 43525 h 117993"/>
              <a:gd name="connsiteX13" fmla="*/ 86370 w 107905"/>
              <a:gd name="connsiteY13" fmla="*/ 42391 h 117993"/>
              <a:gd name="connsiteX14" fmla="*/ 83310 w 107905"/>
              <a:gd name="connsiteY14" fmla="*/ 39671 h 117993"/>
              <a:gd name="connsiteX15" fmla="*/ 81043 w 107905"/>
              <a:gd name="connsiteY15" fmla="*/ 36724 h 117993"/>
              <a:gd name="connsiteX16" fmla="*/ 80023 w 107905"/>
              <a:gd name="connsiteY16" fmla="*/ 34797 h 117993"/>
              <a:gd name="connsiteX17" fmla="*/ 78776 w 107905"/>
              <a:gd name="connsiteY17" fmla="*/ 33324 h 117993"/>
              <a:gd name="connsiteX18" fmla="*/ 72542 w 107905"/>
              <a:gd name="connsiteY18" fmla="*/ 31057 h 117993"/>
              <a:gd name="connsiteX19" fmla="*/ 69595 w 107905"/>
              <a:gd name="connsiteY19" fmla="*/ 28337 h 117993"/>
              <a:gd name="connsiteX20" fmla="*/ 68461 w 107905"/>
              <a:gd name="connsiteY20" fmla="*/ 29244 h 117993"/>
              <a:gd name="connsiteX21" fmla="*/ 66874 w 107905"/>
              <a:gd name="connsiteY21" fmla="*/ 28450 h 117993"/>
              <a:gd name="connsiteX22" fmla="*/ 65174 w 107905"/>
              <a:gd name="connsiteY22" fmla="*/ 27090 h 117993"/>
              <a:gd name="connsiteX23" fmla="*/ 64607 w 107905"/>
              <a:gd name="connsiteY23" fmla="*/ 26070 h 117993"/>
              <a:gd name="connsiteX24" fmla="*/ 63927 w 107905"/>
              <a:gd name="connsiteY24" fmla="*/ 25049 h 117993"/>
              <a:gd name="connsiteX25" fmla="*/ 63247 w 107905"/>
              <a:gd name="connsiteY25" fmla="*/ 23916 h 117993"/>
              <a:gd name="connsiteX26" fmla="*/ 62907 w 107905"/>
              <a:gd name="connsiteY26" fmla="*/ 22783 h 117993"/>
              <a:gd name="connsiteX27" fmla="*/ 61207 w 107905"/>
              <a:gd name="connsiteY27" fmla="*/ 20743 h 117993"/>
              <a:gd name="connsiteX28" fmla="*/ 58940 w 107905"/>
              <a:gd name="connsiteY28" fmla="*/ 18589 h 117993"/>
              <a:gd name="connsiteX29" fmla="*/ 58033 w 107905"/>
              <a:gd name="connsiteY29" fmla="*/ 18022 h 117993"/>
              <a:gd name="connsiteX30" fmla="*/ 57580 w 107905"/>
              <a:gd name="connsiteY30" fmla="*/ 18249 h 117993"/>
              <a:gd name="connsiteX31" fmla="*/ 57013 w 107905"/>
              <a:gd name="connsiteY31" fmla="*/ 19042 h 117993"/>
              <a:gd name="connsiteX32" fmla="*/ 56787 w 107905"/>
              <a:gd name="connsiteY32" fmla="*/ 19836 h 117993"/>
              <a:gd name="connsiteX33" fmla="*/ 55880 w 107905"/>
              <a:gd name="connsiteY33" fmla="*/ 20289 h 117993"/>
              <a:gd name="connsiteX34" fmla="*/ 54860 w 107905"/>
              <a:gd name="connsiteY34" fmla="*/ 21309 h 117993"/>
              <a:gd name="connsiteX35" fmla="*/ 53840 w 107905"/>
              <a:gd name="connsiteY35" fmla="*/ 22556 h 117993"/>
              <a:gd name="connsiteX36" fmla="*/ 52479 w 107905"/>
              <a:gd name="connsiteY36" fmla="*/ 23349 h 117993"/>
              <a:gd name="connsiteX37" fmla="*/ 50893 w 107905"/>
              <a:gd name="connsiteY37" fmla="*/ 23576 h 117993"/>
              <a:gd name="connsiteX38" fmla="*/ 49759 w 107905"/>
              <a:gd name="connsiteY38" fmla="*/ 23576 h 117993"/>
              <a:gd name="connsiteX39" fmla="*/ 49532 w 107905"/>
              <a:gd name="connsiteY39" fmla="*/ 23123 h 117993"/>
              <a:gd name="connsiteX40" fmla="*/ 49532 w 107905"/>
              <a:gd name="connsiteY40" fmla="*/ 21423 h 117993"/>
              <a:gd name="connsiteX41" fmla="*/ 49872 w 107905"/>
              <a:gd name="connsiteY41" fmla="*/ 17682 h 117993"/>
              <a:gd name="connsiteX42" fmla="*/ 48966 w 107905"/>
              <a:gd name="connsiteY42" fmla="*/ 16322 h 117993"/>
              <a:gd name="connsiteX43" fmla="*/ 47719 w 107905"/>
              <a:gd name="connsiteY43" fmla="*/ 14735 h 117993"/>
              <a:gd name="connsiteX44" fmla="*/ 46245 w 107905"/>
              <a:gd name="connsiteY44" fmla="*/ 12695 h 117993"/>
              <a:gd name="connsiteX45" fmla="*/ 41598 w 107905"/>
              <a:gd name="connsiteY45" fmla="*/ 8274 h 117993"/>
              <a:gd name="connsiteX46" fmla="*/ 35137 w 107905"/>
              <a:gd name="connsiteY46" fmla="*/ 2040 h 117993"/>
              <a:gd name="connsiteX47" fmla="*/ 32870 w 107905"/>
              <a:gd name="connsiteY47" fmla="*/ 113 h 117993"/>
              <a:gd name="connsiteX48" fmla="*/ 30717 w 107905"/>
              <a:gd name="connsiteY48" fmla="*/ 0 h 117993"/>
              <a:gd name="connsiteX49" fmla="*/ 28790 w 107905"/>
              <a:gd name="connsiteY49" fmla="*/ 227 h 117993"/>
              <a:gd name="connsiteX50" fmla="*/ 26977 w 107905"/>
              <a:gd name="connsiteY50" fmla="*/ 1020 h 117993"/>
              <a:gd name="connsiteX51" fmla="*/ 25616 w 107905"/>
              <a:gd name="connsiteY51" fmla="*/ 3967 h 117993"/>
              <a:gd name="connsiteX52" fmla="*/ 25050 w 107905"/>
              <a:gd name="connsiteY52" fmla="*/ 4307 h 117993"/>
              <a:gd name="connsiteX53" fmla="*/ 21536 w 107905"/>
              <a:gd name="connsiteY53" fmla="*/ 4307 h 117993"/>
              <a:gd name="connsiteX54" fmla="*/ 18136 w 107905"/>
              <a:gd name="connsiteY54" fmla="*/ 3854 h 117993"/>
              <a:gd name="connsiteX55" fmla="*/ 17002 w 107905"/>
              <a:gd name="connsiteY55" fmla="*/ 2040 h 117993"/>
              <a:gd name="connsiteX56" fmla="*/ 16208 w 107905"/>
              <a:gd name="connsiteY56" fmla="*/ 3060 h 117993"/>
              <a:gd name="connsiteX57" fmla="*/ 16095 w 107905"/>
              <a:gd name="connsiteY57" fmla="*/ 4647 h 117993"/>
              <a:gd name="connsiteX58" fmla="*/ 14848 w 107905"/>
              <a:gd name="connsiteY58" fmla="*/ 6801 h 117993"/>
              <a:gd name="connsiteX59" fmla="*/ 12468 w 107905"/>
              <a:gd name="connsiteY59" fmla="*/ 9408 h 117993"/>
              <a:gd name="connsiteX60" fmla="*/ 11561 w 107905"/>
              <a:gd name="connsiteY60" fmla="*/ 11788 h 117993"/>
              <a:gd name="connsiteX61" fmla="*/ 12695 w 107905"/>
              <a:gd name="connsiteY61" fmla="*/ 14735 h 117993"/>
              <a:gd name="connsiteX62" fmla="*/ 12808 w 107905"/>
              <a:gd name="connsiteY62" fmla="*/ 18249 h 117993"/>
              <a:gd name="connsiteX63" fmla="*/ 12355 w 107905"/>
              <a:gd name="connsiteY63" fmla="*/ 19609 h 117993"/>
              <a:gd name="connsiteX64" fmla="*/ 11335 w 107905"/>
              <a:gd name="connsiteY64" fmla="*/ 20176 h 117993"/>
              <a:gd name="connsiteX65" fmla="*/ 10995 w 107905"/>
              <a:gd name="connsiteY65" fmla="*/ 21083 h 117993"/>
              <a:gd name="connsiteX66" fmla="*/ 11675 w 107905"/>
              <a:gd name="connsiteY66" fmla="*/ 22329 h 117993"/>
              <a:gd name="connsiteX67" fmla="*/ 11675 w 107905"/>
              <a:gd name="connsiteY67" fmla="*/ 24143 h 117993"/>
              <a:gd name="connsiteX68" fmla="*/ 11108 w 107905"/>
              <a:gd name="connsiteY68" fmla="*/ 26410 h 117993"/>
              <a:gd name="connsiteX69" fmla="*/ 9975 w 107905"/>
              <a:gd name="connsiteY69" fmla="*/ 28903 h 117993"/>
              <a:gd name="connsiteX70" fmla="*/ 8274 w 107905"/>
              <a:gd name="connsiteY70" fmla="*/ 31737 h 117993"/>
              <a:gd name="connsiteX71" fmla="*/ 7821 w 107905"/>
              <a:gd name="connsiteY71" fmla="*/ 33664 h 117993"/>
              <a:gd name="connsiteX72" fmla="*/ 8728 w 107905"/>
              <a:gd name="connsiteY72" fmla="*/ 34571 h 117993"/>
              <a:gd name="connsiteX73" fmla="*/ 9181 w 107905"/>
              <a:gd name="connsiteY73" fmla="*/ 35591 h 117993"/>
              <a:gd name="connsiteX74" fmla="*/ 9181 w 107905"/>
              <a:gd name="connsiteY74" fmla="*/ 36611 h 117993"/>
              <a:gd name="connsiteX75" fmla="*/ 8841 w 107905"/>
              <a:gd name="connsiteY75" fmla="*/ 38198 h 117993"/>
              <a:gd name="connsiteX76" fmla="*/ 8048 w 107905"/>
              <a:gd name="connsiteY76" fmla="*/ 40238 h 117993"/>
              <a:gd name="connsiteX77" fmla="*/ 7027 w 107905"/>
              <a:gd name="connsiteY77" fmla="*/ 41825 h 117993"/>
              <a:gd name="connsiteX78" fmla="*/ 5554 w 107905"/>
              <a:gd name="connsiteY78" fmla="*/ 42731 h 117993"/>
              <a:gd name="connsiteX79" fmla="*/ 5101 w 107905"/>
              <a:gd name="connsiteY79" fmla="*/ 43978 h 117993"/>
              <a:gd name="connsiteX80" fmla="*/ 5667 w 107905"/>
              <a:gd name="connsiteY80" fmla="*/ 45565 h 117993"/>
              <a:gd name="connsiteX81" fmla="*/ 5781 w 107905"/>
              <a:gd name="connsiteY81" fmla="*/ 47152 h 117993"/>
              <a:gd name="connsiteX82" fmla="*/ 5327 w 107905"/>
              <a:gd name="connsiteY82" fmla="*/ 48739 h 117993"/>
              <a:gd name="connsiteX83" fmla="*/ 5554 w 107905"/>
              <a:gd name="connsiteY83" fmla="*/ 50326 h 117993"/>
              <a:gd name="connsiteX84" fmla="*/ 6574 w 107905"/>
              <a:gd name="connsiteY84" fmla="*/ 51913 h 117993"/>
              <a:gd name="connsiteX85" fmla="*/ 6461 w 107905"/>
              <a:gd name="connsiteY85" fmla="*/ 53726 h 117993"/>
              <a:gd name="connsiteX86" fmla="*/ 4874 w 107905"/>
              <a:gd name="connsiteY86" fmla="*/ 57353 h 117993"/>
              <a:gd name="connsiteX87" fmla="*/ 5667 w 107905"/>
              <a:gd name="connsiteY87" fmla="*/ 59733 h 117993"/>
              <a:gd name="connsiteX88" fmla="*/ 6347 w 107905"/>
              <a:gd name="connsiteY88" fmla="*/ 64381 h 117993"/>
              <a:gd name="connsiteX89" fmla="*/ 7254 w 107905"/>
              <a:gd name="connsiteY89" fmla="*/ 67668 h 117993"/>
              <a:gd name="connsiteX90" fmla="*/ 7027 w 107905"/>
              <a:gd name="connsiteY90" fmla="*/ 69481 h 117993"/>
              <a:gd name="connsiteX91" fmla="*/ 5781 w 107905"/>
              <a:gd name="connsiteY91" fmla="*/ 71862 h 117993"/>
              <a:gd name="connsiteX92" fmla="*/ 4421 w 107905"/>
              <a:gd name="connsiteY92" fmla="*/ 73449 h 117993"/>
              <a:gd name="connsiteX93" fmla="*/ 2947 w 107905"/>
              <a:gd name="connsiteY93" fmla="*/ 73675 h 117993"/>
              <a:gd name="connsiteX94" fmla="*/ 1474 w 107905"/>
              <a:gd name="connsiteY94" fmla="*/ 74695 h 117993"/>
              <a:gd name="connsiteX95" fmla="*/ 1700 w 107905"/>
              <a:gd name="connsiteY95" fmla="*/ 76622 h 117993"/>
              <a:gd name="connsiteX96" fmla="*/ 567 w 107905"/>
              <a:gd name="connsiteY96" fmla="*/ 82743 h 117993"/>
              <a:gd name="connsiteX97" fmla="*/ 0 w 107905"/>
              <a:gd name="connsiteY97" fmla="*/ 87957 h 117993"/>
              <a:gd name="connsiteX98" fmla="*/ 793 w 107905"/>
              <a:gd name="connsiteY98" fmla="*/ 92717 h 117993"/>
              <a:gd name="connsiteX99" fmla="*/ 4761 w 107905"/>
              <a:gd name="connsiteY99" fmla="*/ 97591 h 117993"/>
              <a:gd name="connsiteX100" fmla="*/ 9748 w 107905"/>
              <a:gd name="connsiteY100" fmla="*/ 102465 h 117993"/>
              <a:gd name="connsiteX101" fmla="*/ 10995 w 107905"/>
              <a:gd name="connsiteY101" fmla="*/ 104505 h 117993"/>
              <a:gd name="connsiteX102" fmla="*/ 11561 w 107905"/>
              <a:gd name="connsiteY102" fmla="*/ 105866 h 117993"/>
              <a:gd name="connsiteX103" fmla="*/ 12468 w 107905"/>
              <a:gd name="connsiteY103" fmla="*/ 106659 h 117993"/>
              <a:gd name="connsiteX104" fmla="*/ 18362 w 107905"/>
              <a:gd name="connsiteY104" fmla="*/ 105979 h 117993"/>
              <a:gd name="connsiteX105" fmla="*/ 25956 w 107905"/>
              <a:gd name="connsiteY105" fmla="*/ 105979 h 117993"/>
              <a:gd name="connsiteX106" fmla="*/ 32417 w 107905"/>
              <a:gd name="connsiteY106" fmla="*/ 111533 h 117993"/>
              <a:gd name="connsiteX107" fmla="*/ 40465 w 107905"/>
              <a:gd name="connsiteY107" fmla="*/ 114027 h 117993"/>
              <a:gd name="connsiteX108" fmla="*/ 41938 w 107905"/>
              <a:gd name="connsiteY108" fmla="*/ 116180 h 117993"/>
              <a:gd name="connsiteX109" fmla="*/ 44772 w 107905"/>
              <a:gd name="connsiteY109" fmla="*/ 117200 h 117993"/>
              <a:gd name="connsiteX110" fmla="*/ 45905 w 107905"/>
              <a:gd name="connsiteY110" fmla="*/ 117314 h 117993"/>
              <a:gd name="connsiteX111" fmla="*/ 47492 w 107905"/>
              <a:gd name="connsiteY111" fmla="*/ 117314 h 117993"/>
              <a:gd name="connsiteX112" fmla="*/ 52706 w 107905"/>
              <a:gd name="connsiteY112" fmla="*/ 114933 h 117993"/>
              <a:gd name="connsiteX113" fmla="*/ 56560 w 107905"/>
              <a:gd name="connsiteY113" fmla="*/ 114027 h 117993"/>
              <a:gd name="connsiteX114" fmla="*/ 62794 w 107905"/>
              <a:gd name="connsiteY114" fmla="*/ 114820 h 117993"/>
              <a:gd name="connsiteX115" fmla="*/ 65514 w 107905"/>
              <a:gd name="connsiteY115" fmla="*/ 116974 h 117993"/>
              <a:gd name="connsiteX116" fmla="*/ 68461 w 107905"/>
              <a:gd name="connsiteY116" fmla="*/ 116974 h 117993"/>
              <a:gd name="connsiteX117" fmla="*/ 72315 w 107905"/>
              <a:gd name="connsiteY117" fmla="*/ 117994 h 117993"/>
              <a:gd name="connsiteX118" fmla="*/ 83310 w 107905"/>
              <a:gd name="connsiteY118" fmla="*/ 113006 h 117993"/>
              <a:gd name="connsiteX119" fmla="*/ 85237 w 107905"/>
              <a:gd name="connsiteY119" fmla="*/ 111306 h 117993"/>
              <a:gd name="connsiteX120" fmla="*/ 87390 w 107905"/>
              <a:gd name="connsiteY120" fmla="*/ 111420 h 117993"/>
              <a:gd name="connsiteX121" fmla="*/ 90677 w 107905"/>
              <a:gd name="connsiteY121" fmla="*/ 107679 h 117993"/>
              <a:gd name="connsiteX122" fmla="*/ 95211 w 107905"/>
              <a:gd name="connsiteY122" fmla="*/ 104279 h 117993"/>
              <a:gd name="connsiteX123" fmla="*/ 96118 w 107905"/>
              <a:gd name="connsiteY123" fmla="*/ 100992 h 117993"/>
              <a:gd name="connsiteX124" fmla="*/ 100312 w 107905"/>
              <a:gd name="connsiteY124" fmla="*/ 95324 h 117993"/>
              <a:gd name="connsiteX125" fmla="*/ 101672 w 107905"/>
              <a:gd name="connsiteY125" fmla="*/ 91131 h 117993"/>
              <a:gd name="connsiteX126" fmla="*/ 102692 w 107905"/>
              <a:gd name="connsiteY126" fmla="*/ 89431 h 117993"/>
              <a:gd name="connsiteX127" fmla="*/ 103712 w 107905"/>
              <a:gd name="connsiteY127" fmla="*/ 88524 h 117993"/>
              <a:gd name="connsiteX128" fmla="*/ 103145 w 107905"/>
              <a:gd name="connsiteY128" fmla="*/ 88410 h 117993"/>
              <a:gd name="connsiteX129" fmla="*/ 101785 w 107905"/>
              <a:gd name="connsiteY129" fmla="*/ 87730 h 117993"/>
              <a:gd name="connsiteX130" fmla="*/ 100652 w 107905"/>
              <a:gd name="connsiteY130" fmla="*/ 86937 h 117993"/>
              <a:gd name="connsiteX131" fmla="*/ 100425 w 107905"/>
              <a:gd name="connsiteY131" fmla="*/ 86370 h 117993"/>
              <a:gd name="connsiteX132" fmla="*/ 100312 w 107905"/>
              <a:gd name="connsiteY132" fmla="*/ 85576 h 117993"/>
              <a:gd name="connsiteX133" fmla="*/ 100425 w 107905"/>
              <a:gd name="connsiteY133" fmla="*/ 83763 h 117993"/>
              <a:gd name="connsiteX134" fmla="*/ 100198 w 107905"/>
              <a:gd name="connsiteY134" fmla="*/ 83536 h 117993"/>
              <a:gd name="connsiteX135" fmla="*/ 99858 w 107905"/>
              <a:gd name="connsiteY135" fmla="*/ 82856 h 117993"/>
              <a:gd name="connsiteX136" fmla="*/ 99745 w 107905"/>
              <a:gd name="connsiteY136" fmla="*/ 82063 h 117993"/>
              <a:gd name="connsiteX137" fmla="*/ 99518 w 107905"/>
              <a:gd name="connsiteY137" fmla="*/ 80930 h 117993"/>
              <a:gd name="connsiteX138" fmla="*/ 99518 w 107905"/>
              <a:gd name="connsiteY138" fmla="*/ 79343 h 117993"/>
              <a:gd name="connsiteX139" fmla="*/ 99291 w 107905"/>
              <a:gd name="connsiteY139" fmla="*/ 77642 h 117993"/>
              <a:gd name="connsiteX140" fmla="*/ 98951 w 107905"/>
              <a:gd name="connsiteY140" fmla="*/ 76169 h 117993"/>
              <a:gd name="connsiteX141" fmla="*/ 98611 w 107905"/>
              <a:gd name="connsiteY141" fmla="*/ 74922 h 117993"/>
              <a:gd name="connsiteX142" fmla="*/ 98498 w 107905"/>
              <a:gd name="connsiteY142" fmla="*/ 73562 h 117993"/>
              <a:gd name="connsiteX143" fmla="*/ 99065 w 107905"/>
              <a:gd name="connsiteY143" fmla="*/ 72202 h 117993"/>
              <a:gd name="connsiteX144" fmla="*/ 100085 w 107905"/>
              <a:gd name="connsiteY144" fmla="*/ 70842 h 117993"/>
              <a:gd name="connsiteX145" fmla="*/ 101672 w 107905"/>
              <a:gd name="connsiteY145" fmla="*/ 69255 h 117993"/>
              <a:gd name="connsiteX146" fmla="*/ 103032 w 107905"/>
              <a:gd name="connsiteY146" fmla="*/ 69141 h 117993"/>
              <a:gd name="connsiteX147" fmla="*/ 104052 w 107905"/>
              <a:gd name="connsiteY147" fmla="*/ 68461 h 117993"/>
              <a:gd name="connsiteX148" fmla="*/ 104732 w 107905"/>
              <a:gd name="connsiteY148" fmla="*/ 67441 h 117993"/>
              <a:gd name="connsiteX149" fmla="*/ 104845 w 107905"/>
              <a:gd name="connsiteY149" fmla="*/ 66194 h 117993"/>
              <a:gd name="connsiteX150" fmla="*/ 104959 w 107905"/>
              <a:gd name="connsiteY150" fmla="*/ 65174 h 117993"/>
              <a:gd name="connsiteX151" fmla="*/ 105185 w 107905"/>
              <a:gd name="connsiteY151" fmla="*/ 64381 h 117993"/>
              <a:gd name="connsiteX152" fmla="*/ 105866 w 107905"/>
              <a:gd name="connsiteY152" fmla="*/ 63701 h 117993"/>
              <a:gd name="connsiteX153" fmla="*/ 106886 w 107905"/>
              <a:gd name="connsiteY153" fmla="*/ 63134 h 117993"/>
              <a:gd name="connsiteX154" fmla="*/ 107679 w 107905"/>
              <a:gd name="connsiteY154" fmla="*/ 62454 h 117993"/>
              <a:gd name="connsiteX155" fmla="*/ 107906 w 107905"/>
              <a:gd name="connsiteY155" fmla="*/ 62227 h 117993"/>
              <a:gd name="connsiteX156" fmla="*/ 106546 w 107905"/>
              <a:gd name="connsiteY156" fmla="*/ 61094 h 117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</a:cxnLst>
            <a:rect l="l" t="t" r="r" b="b"/>
            <a:pathLst>
              <a:path w="107905" h="117993">
                <a:moveTo>
                  <a:pt x="106546" y="61094"/>
                </a:moveTo>
                <a:lnTo>
                  <a:pt x="103825" y="60073"/>
                </a:lnTo>
                <a:lnTo>
                  <a:pt x="101332" y="58147"/>
                </a:lnTo>
                <a:lnTo>
                  <a:pt x="98951" y="55653"/>
                </a:lnTo>
                <a:lnTo>
                  <a:pt x="97931" y="53160"/>
                </a:lnTo>
                <a:lnTo>
                  <a:pt x="96911" y="50439"/>
                </a:lnTo>
                <a:lnTo>
                  <a:pt x="96004" y="48286"/>
                </a:lnTo>
                <a:lnTo>
                  <a:pt x="95664" y="47266"/>
                </a:lnTo>
                <a:lnTo>
                  <a:pt x="94758" y="46812"/>
                </a:lnTo>
                <a:lnTo>
                  <a:pt x="93398" y="45792"/>
                </a:lnTo>
                <a:lnTo>
                  <a:pt x="92491" y="44659"/>
                </a:lnTo>
                <a:lnTo>
                  <a:pt x="91130" y="44092"/>
                </a:lnTo>
                <a:lnTo>
                  <a:pt x="88750" y="43525"/>
                </a:lnTo>
                <a:lnTo>
                  <a:pt x="86370" y="42391"/>
                </a:lnTo>
                <a:lnTo>
                  <a:pt x="83310" y="39671"/>
                </a:lnTo>
                <a:lnTo>
                  <a:pt x="81043" y="36724"/>
                </a:lnTo>
                <a:lnTo>
                  <a:pt x="80023" y="34797"/>
                </a:lnTo>
                <a:lnTo>
                  <a:pt x="78776" y="33324"/>
                </a:lnTo>
                <a:lnTo>
                  <a:pt x="72542" y="31057"/>
                </a:lnTo>
                <a:lnTo>
                  <a:pt x="69595" y="28337"/>
                </a:lnTo>
                <a:lnTo>
                  <a:pt x="68461" y="29244"/>
                </a:lnTo>
                <a:lnTo>
                  <a:pt x="66874" y="28450"/>
                </a:lnTo>
                <a:lnTo>
                  <a:pt x="65174" y="27090"/>
                </a:lnTo>
                <a:lnTo>
                  <a:pt x="64607" y="26070"/>
                </a:lnTo>
                <a:lnTo>
                  <a:pt x="63927" y="25049"/>
                </a:lnTo>
                <a:lnTo>
                  <a:pt x="63247" y="23916"/>
                </a:lnTo>
                <a:lnTo>
                  <a:pt x="62907" y="22783"/>
                </a:lnTo>
                <a:lnTo>
                  <a:pt x="61207" y="20743"/>
                </a:lnTo>
                <a:lnTo>
                  <a:pt x="58940" y="18589"/>
                </a:lnTo>
                <a:lnTo>
                  <a:pt x="58033" y="18022"/>
                </a:lnTo>
                <a:lnTo>
                  <a:pt x="57580" y="18249"/>
                </a:lnTo>
                <a:lnTo>
                  <a:pt x="57013" y="19042"/>
                </a:lnTo>
                <a:lnTo>
                  <a:pt x="56787" y="19836"/>
                </a:lnTo>
                <a:lnTo>
                  <a:pt x="55880" y="20289"/>
                </a:lnTo>
                <a:lnTo>
                  <a:pt x="54860" y="21309"/>
                </a:lnTo>
                <a:lnTo>
                  <a:pt x="53840" y="22556"/>
                </a:lnTo>
                <a:lnTo>
                  <a:pt x="52479" y="23349"/>
                </a:lnTo>
                <a:lnTo>
                  <a:pt x="50893" y="23576"/>
                </a:lnTo>
                <a:lnTo>
                  <a:pt x="49759" y="23576"/>
                </a:lnTo>
                <a:lnTo>
                  <a:pt x="49532" y="23123"/>
                </a:lnTo>
                <a:lnTo>
                  <a:pt x="49532" y="21423"/>
                </a:lnTo>
                <a:lnTo>
                  <a:pt x="49872" y="17682"/>
                </a:lnTo>
                <a:lnTo>
                  <a:pt x="48966" y="16322"/>
                </a:lnTo>
                <a:lnTo>
                  <a:pt x="47719" y="14735"/>
                </a:lnTo>
                <a:lnTo>
                  <a:pt x="46245" y="12695"/>
                </a:lnTo>
                <a:lnTo>
                  <a:pt x="41598" y="8274"/>
                </a:lnTo>
                <a:lnTo>
                  <a:pt x="35137" y="2040"/>
                </a:lnTo>
                <a:lnTo>
                  <a:pt x="32870" y="113"/>
                </a:lnTo>
                <a:lnTo>
                  <a:pt x="30717" y="0"/>
                </a:lnTo>
                <a:lnTo>
                  <a:pt x="28790" y="227"/>
                </a:lnTo>
                <a:lnTo>
                  <a:pt x="26977" y="1020"/>
                </a:lnTo>
                <a:lnTo>
                  <a:pt x="25616" y="3967"/>
                </a:lnTo>
                <a:lnTo>
                  <a:pt x="25050" y="4307"/>
                </a:lnTo>
                <a:lnTo>
                  <a:pt x="21536" y="4307"/>
                </a:lnTo>
                <a:lnTo>
                  <a:pt x="18136" y="3854"/>
                </a:lnTo>
                <a:lnTo>
                  <a:pt x="17002" y="2040"/>
                </a:lnTo>
                <a:lnTo>
                  <a:pt x="16208" y="3060"/>
                </a:lnTo>
                <a:lnTo>
                  <a:pt x="16095" y="4647"/>
                </a:lnTo>
                <a:lnTo>
                  <a:pt x="14848" y="6801"/>
                </a:lnTo>
                <a:lnTo>
                  <a:pt x="12468" y="9408"/>
                </a:lnTo>
                <a:lnTo>
                  <a:pt x="11561" y="11788"/>
                </a:lnTo>
                <a:lnTo>
                  <a:pt x="12695" y="14735"/>
                </a:lnTo>
                <a:lnTo>
                  <a:pt x="12808" y="18249"/>
                </a:lnTo>
                <a:lnTo>
                  <a:pt x="12355" y="19609"/>
                </a:lnTo>
                <a:lnTo>
                  <a:pt x="11335" y="20176"/>
                </a:lnTo>
                <a:lnTo>
                  <a:pt x="10995" y="21083"/>
                </a:lnTo>
                <a:lnTo>
                  <a:pt x="11675" y="22329"/>
                </a:lnTo>
                <a:lnTo>
                  <a:pt x="11675" y="24143"/>
                </a:lnTo>
                <a:lnTo>
                  <a:pt x="11108" y="26410"/>
                </a:lnTo>
                <a:lnTo>
                  <a:pt x="9975" y="28903"/>
                </a:lnTo>
                <a:lnTo>
                  <a:pt x="8274" y="31737"/>
                </a:lnTo>
                <a:lnTo>
                  <a:pt x="7821" y="33664"/>
                </a:lnTo>
                <a:lnTo>
                  <a:pt x="8728" y="34571"/>
                </a:lnTo>
                <a:lnTo>
                  <a:pt x="9181" y="35591"/>
                </a:lnTo>
                <a:lnTo>
                  <a:pt x="9181" y="36611"/>
                </a:lnTo>
                <a:lnTo>
                  <a:pt x="8841" y="38198"/>
                </a:lnTo>
                <a:lnTo>
                  <a:pt x="8048" y="40238"/>
                </a:lnTo>
                <a:lnTo>
                  <a:pt x="7027" y="41825"/>
                </a:lnTo>
                <a:lnTo>
                  <a:pt x="5554" y="42731"/>
                </a:lnTo>
                <a:lnTo>
                  <a:pt x="5101" y="43978"/>
                </a:lnTo>
                <a:lnTo>
                  <a:pt x="5667" y="45565"/>
                </a:lnTo>
                <a:lnTo>
                  <a:pt x="5781" y="47152"/>
                </a:lnTo>
                <a:lnTo>
                  <a:pt x="5327" y="48739"/>
                </a:lnTo>
                <a:lnTo>
                  <a:pt x="5554" y="50326"/>
                </a:lnTo>
                <a:lnTo>
                  <a:pt x="6574" y="51913"/>
                </a:lnTo>
                <a:lnTo>
                  <a:pt x="6461" y="53726"/>
                </a:lnTo>
                <a:lnTo>
                  <a:pt x="4874" y="57353"/>
                </a:lnTo>
                <a:lnTo>
                  <a:pt x="5667" y="59733"/>
                </a:lnTo>
                <a:lnTo>
                  <a:pt x="6347" y="64381"/>
                </a:lnTo>
                <a:lnTo>
                  <a:pt x="7254" y="67668"/>
                </a:lnTo>
                <a:lnTo>
                  <a:pt x="7027" y="69481"/>
                </a:lnTo>
                <a:lnTo>
                  <a:pt x="5781" y="71862"/>
                </a:lnTo>
                <a:lnTo>
                  <a:pt x="4421" y="73449"/>
                </a:lnTo>
                <a:lnTo>
                  <a:pt x="2947" y="73675"/>
                </a:lnTo>
                <a:lnTo>
                  <a:pt x="1474" y="74695"/>
                </a:lnTo>
                <a:lnTo>
                  <a:pt x="1700" y="76622"/>
                </a:lnTo>
                <a:lnTo>
                  <a:pt x="567" y="82743"/>
                </a:lnTo>
                <a:lnTo>
                  <a:pt x="0" y="87957"/>
                </a:lnTo>
                <a:lnTo>
                  <a:pt x="793" y="92717"/>
                </a:lnTo>
                <a:lnTo>
                  <a:pt x="4761" y="97591"/>
                </a:lnTo>
                <a:lnTo>
                  <a:pt x="9748" y="102465"/>
                </a:lnTo>
                <a:lnTo>
                  <a:pt x="10995" y="104505"/>
                </a:lnTo>
                <a:lnTo>
                  <a:pt x="11561" y="105866"/>
                </a:lnTo>
                <a:lnTo>
                  <a:pt x="12468" y="106659"/>
                </a:lnTo>
                <a:lnTo>
                  <a:pt x="18362" y="105979"/>
                </a:lnTo>
                <a:lnTo>
                  <a:pt x="25956" y="105979"/>
                </a:lnTo>
                <a:lnTo>
                  <a:pt x="32417" y="111533"/>
                </a:lnTo>
                <a:lnTo>
                  <a:pt x="40465" y="114027"/>
                </a:lnTo>
                <a:lnTo>
                  <a:pt x="41938" y="116180"/>
                </a:lnTo>
                <a:lnTo>
                  <a:pt x="44772" y="117200"/>
                </a:lnTo>
                <a:lnTo>
                  <a:pt x="45905" y="117314"/>
                </a:lnTo>
                <a:lnTo>
                  <a:pt x="47492" y="117314"/>
                </a:lnTo>
                <a:lnTo>
                  <a:pt x="52706" y="114933"/>
                </a:lnTo>
                <a:lnTo>
                  <a:pt x="56560" y="114027"/>
                </a:lnTo>
                <a:lnTo>
                  <a:pt x="62794" y="114820"/>
                </a:lnTo>
                <a:lnTo>
                  <a:pt x="65514" y="116974"/>
                </a:lnTo>
                <a:lnTo>
                  <a:pt x="68461" y="116974"/>
                </a:lnTo>
                <a:lnTo>
                  <a:pt x="72315" y="117994"/>
                </a:lnTo>
                <a:lnTo>
                  <a:pt x="83310" y="113006"/>
                </a:lnTo>
                <a:lnTo>
                  <a:pt x="85237" y="111306"/>
                </a:lnTo>
                <a:lnTo>
                  <a:pt x="87390" y="111420"/>
                </a:lnTo>
                <a:lnTo>
                  <a:pt x="90677" y="107679"/>
                </a:lnTo>
                <a:lnTo>
                  <a:pt x="95211" y="104279"/>
                </a:lnTo>
                <a:lnTo>
                  <a:pt x="96118" y="100992"/>
                </a:lnTo>
                <a:lnTo>
                  <a:pt x="100312" y="95324"/>
                </a:lnTo>
                <a:lnTo>
                  <a:pt x="101672" y="91131"/>
                </a:lnTo>
                <a:lnTo>
                  <a:pt x="102692" y="89431"/>
                </a:lnTo>
                <a:lnTo>
                  <a:pt x="103712" y="88524"/>
                </a:lnTo>
                <a:lnTo>
                  <a:pt x="103145" y="88410"/>
                </a:lnTo>
                <a:lnTo>
                  <a:pt x="101785" y="87730"/>
                </a:lnTo>
                <a:lnTo>
                  <a:pt x="100652" y="86937"/>
                </a:lnTo>
                <a:lnTo>
                  <a:pt x="100425" y="86370"/>
                </a:lnTo>
                <a:lnTo>
                  <a:pt x="100312" y="85576"/>
                </a:lnTo>
                <a:lnTo>
                  <a:pt x="100425" y="83763"/>
                </a:lnTo>
                <a:lnTo>
                  <a:pt x="100198" y="83536"/>
                </a:lnTo>
                <a:lnTo>
                  <a:pt x="99858" y="82856"/>
                </a:lnTo>
                <a:lnTo>
                  <a:pt x="99745" y="82063"/>
                </a:lnTo>
                <a:lnTo>
                  <a:pt x="99518" y="80930"/>
                </a:lnTo>
                <a:lnTo>
                  <a:pt x="99518" y="79343"/>
                </a:lnTo>
                <a:lnTo>
                  <a:pt x="99291" y="77642"/>
                </a:lnTo>
                <a:lnTo>
                  <a:pt x="98951" y="76169"/>
                </a:lnTo>
                <a:lnTo>
                  <a:pt x="98611" y="74922"/>
                </a:lnTo>
                <a:lnTo>
                  <a:pt x="98498" y="73562"/>
                </a:lnTo>
                <a:lnTo>
                  <a:pt x="99065" y="72202"/>
                </a:lnTo>
                <a:lnTo>
                  <a:pt x="100085" y="70842"/>
                </a:lnTo>
                <a:lnTo>
                  <a:pt x="101672" y="69255"/>
                </a:lnTo>
                <a:lnTo>
                  <a:pt x="103032" y="69141"/>
                </a:lnTo>
                <a:lnTo>
                  <a:pt x="104052" y="68461"/>
                </a:lnTo>
                <a:lnTo>
                  <a:pt x="104732" y="67441"/>
                </a:lnTo>
                <a:lnTo>
                  <a:pt x="104845" y="66194"/>
                </a:lnTo>
                <a:lnTo>
                  <a:pt x="104959" y="65174"/>
                </a:lnTo>
                <a:lnTo>
                  <a:pt x="105185" y="64381"/>
                </a:lnTo>
                <a:lnTo>
                  <a:pt x="105866" y="63701"/>
                </a:lnTo>
                <a:lnTo>
                  <a:pt x="106886" y="63134"/>
                </a:lnTo>
                <a:lnTo>
                  <a:pt x="107679" y="62454"/>
                </a:lnTo>
                <a:lnTo>
                  <a:pt x="107906" y="62227"/>
                </a:lnTo>
                <a:lnTo>
                  <a:pt x="106546" y="6109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D829C381-5DE5-EC7C-4467-863DD479293F}"/>
              </a:ext>
            </a:extLst>
          </p:cNvPr>
          <p:cNvSpPr/>
          <p:nvPr/>
        </p:nvSpPr>
        <p:spPr>
          <a:xfrm>
            <a:off x="2684472" y="2960212"/>
            <a:ext cx="6886" cy="7991"/>
          </a:xfrm>
          <a:custGeom>
            <a:avLst/>
            <a:gdLst>
              <a:gd name="connsiteX0" fmla="*/ 8388 w 9181"/>
              <a:gd name="connsiteY0" fmla="*/ 453 h 10654"/>
              <a:gd name="connsiteX1" fmla="*/ 8048 w 9181"/>
              <a:gd name="connsiteY1" fmla="*/ 227 h 10654"/>
              <a:gd name="connsiteX2" fmla="*/ 7368 w 9181"/>
              <a:gd name="connsiteY2" fmla="*/ 0 h 10654"/>
              <a:gd name="connsiteX3" fmla="*/ 5667 w 9181"/>
              <a:gd name="connsiteY3" fmla="*/ 1020 h 10654"/>
              <a:gd name="connsiteX4" fmla="*/ 3514 w 9181"/>
              <a:gd name="connsiteY4" fmla="*/ 4307 h 10654"/>
              <a:gd name="connsiteX5" fmla="*/ 1814 w 9181"/>
              <a:gd name="connsiteY5" fmla="*/ 5554 h 10654"/>
              <a:gd name="connsiteX6" fmla="*/ 907 w 9181"/>
              <a:gd name="connsiteY6" fmla="*/ 8841 h 10654"/>
              <a:gd name="connsiteX7" fmla="*/ 0 w 9181"/>
              <a:gd name="connsiteY7" fmla="*/ 10201 h 10654"/>
              <a:gd name="connsiteX8" fmla="*/ 453 w 9181"/>
              <a:gd name="connsiteY8" fmla="*/ 10315 h 10654"/>
              <a:gd name="connsiteX9" fmla="*/ 1814 w 9181"/>
              <a:gd name="connsiteY9" fmla="*/ 9861 h 10654"/>
              <a:gd name="connsiteX10" fmla="*/ 3514 w 9181"/>
              <a:gd name="connsiteY10" fmla="*/ 10655 h 10654"/>
              <a:gd name="connsiteX11" fmla="*/ 7708 w 9181"/>
              <a:gd name="connsiteY11" fmla="*/ 6801 h 10654"/>
              <a:gd name="connsiteX12" fmla="*/ 8048 w 9181"/>
              <a:gd name="connsiteY12" fmla="*/ 5554 h 10654"/>
              <a:gd name="connsiteX13" fmla="*/ 9181 w 9181"/>
              <a:gd name="connsiteY13" fmla="*/ 4194 h 10654"/>
              <a:gd name="connsiteX14" fmla="*/ 8388 w 9181"/>
              <a:gd name="connsiteY14" fmla="*/ 453 h 10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9181" h="10654">
                <a:moveTo>
                  <a:pt x="8388" y="453"/>
                </a:moveTo>
                <a:lnTo>
                  <a:pt x="8048" y="227"/>
                </a:lnTo>
                <a:lnTo>
                  <a:pt x="7368" y="0"/>
                </a:lnTo>
                <a:lnTo>
                  <a:pt x="5667" y="1020"/>
                </a:lnTo>
                <a:lnTo>
                  <a:pt x="3514" y="4307"/>
                </a:lnTo>
                <a:lnTo>
                  <a:pt x="1814" y="5554"/>
                </a:lnTo>
                <a:lnTo>
                  <a:pt x="907" y="8841"/>
                </a:lnTo>
                <a:lnTo>
                  <a:pt x="0" y="10201"/>
                </a:lnTo>
                <a:lnTo>
                  <a:pt x="453" y="10315"/>
                </a:lnTo>
                <a:lnTo>
                  <a:pt x="1814" y="9861"/>
                </a:lnTo>
                <a:lnTo>
                  <a:pt x="3514" y="10655"/>
                </a:lnTo>
                <a:lnTo>
                  <a:pt x="7708" y="6801"/>
                </a:lnTo>
                <a:lnTo>
                  <a:pt x="8048" y="5554"/>
                </a:lnTo>
                <a:lnTo>
                  <a:pt x="9181" y="4194"/>
                </a:lnTo>
                <a:lnTo>
                  <a:pt x="8388" y="453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6744D608-53A2-9608-8C9C-51C660C5461D}"/>
              </a:ext>
            </a:extLst>
          </p:cNvPr>
          <p:cNvSpPr/>
          <p:nvPr/>
        </p:nvSpPr>
        <p:spPr>
          <a:xfrm>
            <a:off x="3211958" y="3886990"/>
            <a:ext cx="83224" cy="93425"/>
          </a:xfrm>
          <a:custGeom>
            <a:avLst/>
            <a:gdLst>
              <a:gd name="connsiteX0" fmla="*/ 110513 w 110965"/>
              <a:gd name="connsiteY0" fmla="*/ 51573 h 124567"/>
              <a:gd name="connsiteX1" fmla="*/ 110286 w 110965"/>
              <a:gd name="connsiteY1" fmla="*/ 47152 h 124567"/>
              <a:gd name="connsiteX2" fmla="*/ 109266 w 110965"/>
              <a:gd name="connsiteY2" fmla="*/ 43525 h 124567"/>
              <a:gd name="connsiteX3" fmla="*/ 108586 w 110965"/>
              <a:gd name="connsiteY3" fmla="*/ 39445 h 124567"/>
              <a:gd name="connsiteX4" fmla="*/ 109039 w 110965"/>
              <a:gd name="connsiteY4" fmla="*/ 38084 h 124567"/>
              <a:gd name="connsiteX5" fmla="*/ 108246 w 110965"/>
              <a:gd name="connsiteY5" fmla="*/ 35704 h 124567"/>
              <a:gd name="connsiteX6" fmla="*/ 107792 w 110965"/>
              <a:gd name="connsiteY6" fmla="*/ 35704 h 124567"/>
              <a:gd name="connsiteX7" fmla="*/ 107112 w 110965"/>
              <a:gd name="connsiteY7" fmla="*/ 35024 h 124567"/>
              <a:gd name="connsiteX8" fmla="*/ 106319 w 110965"/>
              <a:gd name="connsiteY8" fmla="*/ 32757 h 124567"/>
              <a:gd name="connsiteX9" fmla="*/ 105639 w 110965"/>
              <a:gd name="connsiteY9" fmla="*/ 30717 h 124567"/>
              <a:gd name="connsiteX10" fmla="*/ 105299 w 110965"/>
              <a:gd name="connsiteY10" fmla="*/ 30150 h 124567"/>
              <a:gd name="connsiteX11" fmla="*/ 102578 w 110965"/>
              <a:gd name="connsiteY11" fmla="*/ 28337 h 124567"/>
              <a:gd name="connsiteX12" fmla="*/ 101218 w 110965"/>
              <a:gd name="connsiteY12" fmla="*/ 24030 h 124567"/>
              <a:gd name="connsiteX13" fmla="*/ 99745 w 110965"/>
              <a:gd name="connsiteY13" fmla="*/ 23123 h 124567"/>
              <a:gd name="connsiteX14" fmla="*/ 98951 w 110965"/>
              <a:gd name="connsiteY14" fmla="*/ 18929 h 124567"/>
              <a:gd name="connsiteX15" fmla="*/ 98951 w 110965"/>
              <a:gd name="connsiteY15" fmla="*/ 17682 h 124567"/>
              <a:gd name="connsiteX16" fmla="*/ 99631 w 110965"/>
              <a:gd name="connsiteY16" fmla="*/ 13488 h 124567"/>
              <a:gd name="connsiteX17" fmla="*/ 99631 w 110965"/>
              <a:gd name="connsiteY17" fmla="*/ 12468 h 124567"/>
              <a:gd name="connsiteX18" fmla="*/ 98611 w 110965"/>
              <a:gd name="connsiteY18" fmla="*/ 11561 h 124567"/>
              <a:gd name="connsiteX19" fmla="*/ 96004 w 110965"/>
              <a:gd name="connsiteY19" fmla="*/ 10655 h 124567"/>
              <a:gd name="connsiteX20" fmla="*/ 93964 w 110965"/>
              <a:gd name="connsiteY20" fmla="*/ 8954 h 124567"/>
              <a:gd name="connsiteX21" fmla="*/ 94191 w 110965"/>
              <a:gd name="connsiteY21" fmla="*/ 8388 h 124567"/>
              <a:gd name="connsiteX22" fmla="*/ 94191 w 110965"/>
              <a:gd name="connsiteY22" fmla="*/ 7708 h 124567"/>
              <a:gd name="connsiteX23" fmla="*/ 93284 w 110965"/>
              <a:gd name="connsiteY23" fmla="*/ 7254 h 124567"/>
              <a:gd name="connsiteX24" fmla="*/ 90110 w 110965"/>
              <a:gd name="connsiteY24" fmla="*/ 0 h 124567"/>
              <a:gd name="connsiteX25" fmla="*/ 85350 w 110965"/>
              <a:gd name="connsiteY25" fmla="*/ 5101 h 124567"/>
              <a:gd name="connsiteX26" fmla="*/ 81836 w 110965"/>
              <a:gd name="connsiteY26" fmla="*/ 8954 h 124567"/>
              <a:gd name="connsiteX27" fmla="*/ 81269 w 110965"/>
              <a:gd name="connsiteY27" fmla="*/ 9521 h 124567"/>
              <a:gd name="connsiteX28" fmla="*/ 80249 w 110965"/>
              <a:gd name="connsiteY28" fmla="*/ 10201 h 124567"/>
              <a:gd name="connsiteX29" fmla="*/ 76849 w 110965"/>
              <a:gd name="connsiteY29" fmla="*/ 10201 h 124567"/>
              <a:gd name="connsiteX30" fmla="*/ 73335 w 110965"/>
              <a:gd name="connsiteY30" fmla="*/ 9748 h 124567"/>
              <a:gd name="connsiteX31" fmla="*/ 70161 w 110965"/>
              <a:gd name="connsiteY31" fmla="*/ 7481 h 124567"/>
              <a:gd name="connsiteX32" fmla="*/ 66874 w 110965"/>
              <a:gd name="connsiteY32" fmla="*/ 9294 h 124567"/>
              <a:gd name="connsiteX33" fmla="*/ 64834 w 110965"/>
              <a:gd name="connsiteY33" fmla="*/ 9861 h 124567"/>
              <a:gd name="connsiteX34" fmla="*/ 63587 w 110965"/>
              <a:gd name="connsiteY34" fmla="*/ 10088 h 124567"/>
              <a:gd name="connsiteX35" fmla="*/ 60640 w 110965"/>
              <a:gd name="connsiteY35" fmla="*/ 10428 h 124567"/>
              <a:gd name="connsiteX36" fmla="*/ 56560 w 110965"/>
              <a:gd name="connsiteY36" fmla="*/ 11335 h 124567"/>
              <a:gd name="connsiteX37" fmla="*/ 54746 w 110965"/>
              <a:gd name="connsiteY37" fmla="*/ 12581 h 124567"/>
              <a:gd name="connsiteX38" fmla="*/ 53726 w 110965"/>
              <a:gd name="connsiteY38" fmla="*/ 13488 h 124567"/>
              <a:gd name="connsiteX39" fmla="*/ 52933 w 110965"/>
              <a:gd name="connsiteY39" fmla="*/ 15189 h 124567"/>
              <a:gd name="connsiteX40" fmla="*/ 52479 w 110965"/>
              <a:gd name="connsiteY40" fmla="*/ 15415 h 124567"/>
              <a:gd name="connsiteX41" fmla="*/ 51686 w 110965"/>
              <a:gd name="connsiteY41" fmla="*/ 15189 h 124567"/>
              <a:gd name="connsiteX42" fmla="*/ 50666 w 110965"/>
              <a:gd name="connsiteY42" fmla="*/ 14508 h 124567"/>
              <a:gd name="connsiteX43" fmla="*/ 48512 w 110965"/>
              <a:gd name="connsiteY43" fmla="*/ 13488 h 124567"/>
              <a:gd name="connsiteX44" fmla="*/ 47379 w 110965"/>
              <a:gd name="connsiteY44" fmla="*/ 11221 h 124567"/>
              <a:gd name="connsiteX45" fmla="*/ 46359 w 110965"/>
              <a:gd name="connsiteY45" fmla="*/ 9861 h 124567"/>
              <a:gd name="connsiteX46" fmla="*/ 45565 w 110965"/>
              <a:gd name="connsiteY46" fmla="*/ 9181 h 124567"/>
              <a:gd name="connsiteX47" fmla="*/ 42051 w 110965"/>
              <a:gd name="connsiteY47" fmla="*/ 11448 h 124567"/>
              <a:gd name="connsiteX48" fmla="*/ 40351 w 110965"/>
              <a:gd name="connsiteY48" fmla="*/ 12015 h 124567"/>
              <a:gd name="connsiteX49" fmla="*/ 38991 w 110965"/>
              <a:gd name="connsiteY49" fmla="*/ 12015 h 124567"/>
              <a:gd name="connsiteX50" fmla="*/ 36498 w 110965"/>
              <a:gd name="connsiteY50" fmla="*/ 10655 h 124567"/>
              <a:gd name="connsiteX51" fmla="*/ 33777 w 110965"/>
              <a:gd name="connsiteY51" fmla="*/ 9635 h 124567"/>
              <a:gd name="connsiteX52" fmla="*/ 32304 w 110965"/>
              <a:gd name="connsiteY52" fmla="*/ 9635 h 124567"/>
              <a:gd name="connsiteX53" fmla="*/ 30150 w 110965"/>
              <a:gd name="connsiteY53" fmla="*/ 10995 h 124567"/>
              <a:gd name="connsiteX54" fmla="*/ 27770 w 110965"/>
              <a:gd name="connsiteY54" fmla="*/ 13035 h 124567"/>
              <a:gd name="connsiteX55" fmla="*/ 26523 w 110965"/>
              <a:gd name="connsiteY55" fmla="*/ 14962 h 124567"/>
              <a:gd name="connsiteX56" fmla="*/ 25956 w 110965"/>
              <a:gd name="connsiteY56" fmla="*/ 16095 h 124567"/>
              <a:gd name="connsiteX57" fmla="*/ 27090 w 110965"/>
              <a:gd name="connsiteY57" fmla="*/ 16662 h 124567"/>
              <a:gd name="connsiteX58" fmla="*/ 27317 w 110965"/>
              <a:gd name="connsiteY58" fmla="*/ 17909 h 124567"/>
              <a:gd name="connsiteX59" fmla="*/ 26523 w 110965"/>
              <a:gd name="connsiteY59" fmla="*/ 19382 h 124567"/>
              <a:gd name="connsiteX60" fmla="*/ 25730 w 110965"/>
              <a:gd name="connsiteY60" fmla="*/ 20629 h 124567"/>
              <a:gd name="connsiteX61" fmla="*/ 24709 w 110965"/>
              <a:gd name="connsiteY61" fmla="*/ 23236 h 124567"/>
              <a:gd name="connsiteX62" fmla="*/ 24143 w 110965"/>
              <a:gd name="connsiteY62" fmla="*/ 25843 h 124567"/>
              <a:gd name="connsiteX63" fmla="*/ 24823 w 110965"/>
              <a:gd name="connsiteY63" fmla="*/ 26750 h 124567"/>
              <a:gd name="connsiteX64" fmla="*/ 25503 w 110965"/>
              <a:gd name="connsiteY64" fmla="*/ 27543 h 124567"/>
              <a:gd name="connsiteX65" fmla="*/ 25843 w 110965"/>
              <a:gd name="connsiteY65" fmla="*/ 28337 h 124567"/>
              <a:gd name="connsiteX66" fmla="*/ 26070 w 110965"/>
              <a:gd name="connsiteY66" fmla="*/ 29243 h 124567"/>
              <a:gd name="connsiteX67" fmla="*/ 26070 w 110965"/>
              <a:gd name="connsiteY67" fmla="*/ 30263 h 124567"/>
              <a:gd name="connsiteX68" fmla="*/ 24369 w 110965"/>
              <a:gd name="connsiteY68" fmla="*/ 34004 h 124567"/>
              <a:gd name="connsiteX69" fmla="*/ 23576 w 110965"/>
              <a:gd name="connsiteY69" fmla="*/ 37291 h 124567"/>
              <a:gd name="connsiteX70" fmla="*/ 23576 w 110965"/>
              <a:gd name="connsiteY70" fmla="*/ 38878 h 124567"/>
              <a:gd name="connsiteX71" fmla="*/ 25616 w 110965"/>
              <a:gd name="connsiteY71" fmla="*/ 40125 h 124567"/>
              <a:gd name="connsiteX72" fmla="*/ 28337 w 110965"/>
              <a:gd name="connsiteY72" fmla="*/ 40125 h 124567"/>
              <a:gd name="connsiteX73" fmla="*/ 29243 w 110965"/>
              <a:gd name="connsiteY73" fmla="*/ 40805 h 124567"/>
              <a:gd name="connsiteX74" fmla="*/ 30150 w 110965"/>
              <a:gd name="connsiteY74" fmla="*/ 41938 h 124567"/>
              <a:gd name="connsiteX75" fmla="*/ 30943 w 110965"/>
              <a:gd name="connsiteY75" fmla="*/ 42505 h 124567"/>
              <a:gd name="connsiteX76" fmla="*/ 32077 w 110965"/>
              <a:gd name="connsiteY76" fmla="*/ 42505 h 124567"/>
              <a:gd name="connsiteX77" fmla="*/ 32870 w 110965"/>
              <a:gd name="connsiteY77" fmla="*/ 42845 h 124567"/>
              <a:gd name="connsiteX78" fmla="*/ 33210 w 110965"/>
              <a:gd name="connsiteY78" fmla="*/ 43638 h 124567"/>
              <a:gd name="connsiteX79" fmla="*/ 34117 w 110965"/>
              <a:gd name="connsiteY79" fmla="*/ 44545 h 124567"/>
              <a:gd name="connsiteX80" fmla="*/ 34684 w 110965"/>
              <a:gd name="connsiteY80" fmla="*/ 45225 h 124567"/>
              <a:gd name="connsiteX81" fmla="*/ 35477 w 110965"/>
              <a:gd name="connsiteY81" fmla="*/ 43752 h 124567"/>
              <a:gd name="connsiteX82" fmla="*/ 36271 w 110965"/>
              <a:gd name="connsiteY82" fmla="*/ 42278 h 124567"/>
              <a:gd name="connsiteX83" fmla="*/ 38084 w 110965"/>
              <a:gd name="connsiteY83" fmla="*/ 40125 h 124567"/>
              <a:gd name="connsiteX84" fmla="*/ 38991 w 110965"/>
              <a:gd name="connsiteY84" fmla="*/ 39898 h 124567"/>
              <a:gd name="connsiteX85" fmla="*/ 38991 w 110965"/>
              <a:gd name="connsiteY85" fmla="*/ 40238 h 124567"/>
              <a:gd name="connsiteX86" fmla="*/ 37404 w 110965"/>
              <a:gd name="connsiteY86" fmla="*/ 42505 h 124567"/>
              <a:gd name="connsiteX87" fmla="*/ 37178 w 110965"/>
              <a:gd name="connsiteY87" fmla="*/ 42958 h 124567"/>
              <a:gd name="connsiteX88" fmla="*/ 37178 w 110965"/>
              <a:gd name="connsiteY88" fmla="*/ 44319 h 124567"/>
              <a:gd name="connsiteX89" fmla="*/ 37518 w 110965"/>
              <a:gd name="connsiteY89" fmla="*/ 51006 h 124567"/>
              <a:gd name="connsiteX90" fmla="*/ 37291 w 110965"/>
              <a:gd name="connsiteY90" fmla="*/ 51799 h 124567"/>
              <a:gd name="connsiteX91" fmla="*/ 36951 w 110965"/>
              <a:gd name="connsiteY91" fmla="*/ 52253 h 124567"/>
              <a:gd name="connsiteX92" fmla="*/ 36384 w 110965"/>
              <a:gd name="connsiteY92" fmla="*/ 52253 h 124567"/>
              <a:gd name="connsiteX93" fmla="*/ 35931 w 110965"/>
              <a:gd name="connsiteY93" fmla="*/ 53046 h 124567"/>
              <a:gd name="connsiteX94" fmla="*/ 35591 w 110965"/>
              <a:gd name="connsiteY94" fmla="*/ 54406 h 124567"/>
              <a:gd name="connsiteX95" fmla="*/ 34797 w 110965"/>
              <a:gd name="connsiteY95" fmla="*/ 55653 h 124567"/>
              <a:gd name="connsiteX96" fmla="*/ 32757 w 110965"/>
              <a:gd name="connsiteY96" fmla="*/ 57467 h 124567"/>
              <a:gd name="connsiteX97" fmla="*/ 31963 w 110965"/>
              <a:gd name="connsiteY97" fmla="*/ 57807 h 124567"/>
              <a:gd name="connsiteX98" fmla="*/ 30150 w 110965"/>
              <a:gd name="connsiteY98" fmla="*/ 58374 h 124567"/>
              <a:gd name="connsiteX99" fmla="*/ 29583 w 110965"/>
              <a:gd name="connsiteY99" fmla="*/ 58714 h 124567"/>
              <a:gd name="connsiteX100" fmla="*/ 28677 w 110965"/>
              <a:gd name="connsiteY100" fmla="*/ 59167 h 124567"/>
              <a:gd name="connsiteX101" fmla="*/ 27090 w 110965"/>
              <a:gd name="connsiteY101" fmla="*/ 60867 h 124567"/>
              <a:gd name="connsiteX102" fmla="*/ 24936 w 110965"/>
              <a:gd name="connsiteY102" fmla="*/ 63927 h 124567"/>
              <a:gd name="connsiteX103" fmla="*/ 23803 w 110965"/>
              <a:gd name="connsiteY103" fmla="*/ 65854 h 124567"/>
              <a:gd name="connsiteX104" fmla="*/ 23576 w 110965"/>
              <a:gd name="connsiteY104" fmla="*/ 66534 h 124567"/>
              <a:gd name="connsiteX105" fmla="*/ 20969 w 110965"/>
              <a:gd name="connsiteY105" fmla="*/ 69821 h 124567"/>
              <a:gd name="connsiteX106" fmla="*/ 20402 w 110965"/>
              <a:gd name="connsiteY106" fmla="*/ 70048 h 124567"/>
              <a:gd name="connsiteX107" fmla="*/ 19836 w 110965"/>
              <a:gd name="connsiteY107" fmla="*/ 70048 h 124567"/>
              <a:gd name="connsiteX108" fmla="*/ 19156 w 110965"/>
              <a:gd name="connsiteY108" fmla="*/ 69821 h 124567"/>
              <a:gd name="connsiteX109" fmla="*/ 19156 w 110965"/>
              <a:gd name="connsiteY109" fmla="*/ 69595 h 124567"/>
              <a:gd name="connsiteX110" fmla="*/ 19156 w 110965"/>
              <a:gd name="connsiteY110" fmla="*/ 68008 h 124567"/>
              <a:gd name="connsiteX111" fmla="*/ 18929 w 110965"/>
              <a:gd name="connsiteY111" fmla="*/ 66875 h 124567"/>
              <a:gd name="connsiteX112" fmla="*/ 18929 w 110965"/>
              <a:gd name="connsiteY112" fmla="*/ 66194 h 124567"/>
              <a:gd name="connsiteX113" fmla="*/ 19156 w 110965"/>
              <a:gd name="connsiteY113" fmla="*/ 65968 h 124567"/>
              <a:gd name="connsiteX114" fmla="*/ 19156 w 110965"/>
              <a:gd name="connsiteY114" fmla="*/ 65628 h 124567"/>
              <a:gd name="connsiteX115" fmla="*/ 18702 w 110965"/>
              <a:gd name="connsiteY115" fmla="*/ 65401 h 124567"/>
              <a:gd name="connsiteX116" fmla="*/ 15528 w 110965"/>
              <a:gd name="connsiteY116" fmla="*/ 66534 h 124567"/>
              <a:gd name="connsiteX117" fmla="*/ 13828 w 110965"/>
              <a:gd name="connsiteY117" fmla="*/ 68348 h 124567"/>
              <a:gd name="connsiteX118" fmla="*/ 12695 w 110965"/>
              <a:gd name="connsiteY118" fmla="*/ 71182 h 124567"/>
              <a:gd name="connsiteX119" fmla="*/ 9975 w 110965"/>
              <a:gd name="connsiteY119" fmla="*/ 73562 h 124567"/>
              <a:gd name="connsiteX120" fmla="*/ 7821 w 110965"/>
              <a:gd name="connsiteY120" fmla="*/ 74582 h 124567"/>
              <a:gd name="connsiteX121" fmla="*/ 7594 w 110965"/>
              <a:gd name="connsiteY121" fmla="*/ 75149 h 124567"/>
              <a:gd name="connsiteX122" fmla="*/ 7594 w 110965"/>
              <a:gd name="connsiteY122" fmla="*/ 77756 h 124567"/>
              <a:gd name="connsiteX123" fmla="*/ 7594 w 110965"/>
              <a:gd name="connsiteY123" fmla="*/ 81609 h 124567"/>
              <a:gd name="connsiteX124" fmla="*/ 6574 w 110965"/>
              <a:gd name="connsiteY124" fmla="*/ 83310 h 124567"/>
              <a:gd name="connsiteX125" fmla="*/ 5100 w 110965"/>
              <a:gd name="connsiteY125" fmla="*/ 86710 h 124567"/>
              <a:gd name="connsiteX126" fmla="*/ 4307 w 110965"/>
              <a:gd name="connsiteY126" fmla="*/ 88864 h 124567"/>
              <a:gd name="connsiteX127" fmla="*/ 3740 w 110965"/>
              <a:gd name="connsiteY127" fmla="*/ 89317 h 124567"/>
              <a:gd name="connsiteX128" fmla="*/ 3060 w 110965"/>
              <a:gd name="connsiteY128" fmla="*/ 90337 h 124567"/>
              <a:gd name="connsiteX129" fmla="*/ 2607 w 110965"/>
              <a:gd name="connsiteY129" fmla="*/ 93851 h 124567"/>
              <a:gd name="connsiteX130" fmla="*/ 2380 w 110965"/>
              <a:gd name="connsiteY130" fmla="*/ 94984 h 124567"/>
              <a:gd name="connsiteX131" fmla="*/ 2380 w 110965"/>
              <a:gd name="connsiteY131" fmla="*/ 94984 h 124567"/>
              <a:gd name="connsiteX132" fmla="*/ 4420 w 110965"/>
              <a:gd name="connsiteY132" fmla="*/ 95211 h 124567"/>
              <a:gd name="connsiteX133" fmla="*/ 6574 w 110965"/>
              <a:gd name="connsiteY133" fmla="*/ 96344 h 124567"/>
              <a:gd name="connsiteX134" fmla="*/ 6234 w 110965"/>
              <a:gd name="connsiteY134" fmla="*/ 99178 h 124567"/>
              <a:gd name="connsiteX135" fmla="*/ 1587 w 110965"/>
              <a:gd name="connsiteY135" fmla="*/ 103599 h 124567"/>
              <a:gd name="connsiteX136" fmla="*/ 1587 w 110965"/>
              <a:gd name="connsiteY136" fmla="*/ 104279 h 124567"/>
              <a:gd name="connsiteX137" fmla="*/ 907 w 110965"/>
              <a:gd name="connsiteY137" fmla="*/ 107679 h 124567"/>
              <a:gd name="connsiteX138" fmla="*/ 907 w 110965"/>
              <a:gd name="connsiteY138" fmla="*/ 109719 h 124567"/>
              <a:gd name="connsiteX139" fmla="*/ 567 w 110965"/>
              <a:gd name="connsiteY139" fmla="*/ 111986 h 124567"/>
              <a:gd name="connsiteX140" fmla="*/ 0 w 110965"/>
              <a:gd name="connsiteY140" fmla="*/ 113913 h 124567"/>
              <a:gd name="connsiteX141" fmla="*/ 0 w 110965"/>
              <a:gd name="connsiteY141" fmla="*/ 117087 h 124567"/>
              <a:gd name="connsiteX142" fmla="*/ 340 w 110965"/>
              <a:gd name="connsiteY142" fmla="*/ 122187 h 124567"/>
              <a:gd name="connsiteX143" fmla="*/ 340 w 110965"/>
              <a:gd name="connsiteY143" fmla="*/ 122868 h 124567"/>
              <a:gd name="connsiteX144" fmla="*/ 907 w 110965"/>
              <a:gd name="connsiteY144" fmla="*/ 122868 h 124567"/>
              <a:gd name="connsiteX145" fmla="*/ 5327 w 110965"/>
              <a:gd name="connsiteY145" fmla="*/ 121734 h 124567"/>
              <a:gd name="connsiteX146" fmla="*/ 5780 w 110965"/>
              <a:gd name="connsiteY146" fmla="*/ 122074 h 124567"/>
              <a:gd name="connsiteX147" fmla="*/ 6460 w 110965"/>
              <a:gd name="connsiteY147" fmla="*/ 124228 h 124567"/>
              <a:gd name="connsiteX148" fmla="*/ 6801 w 110965"/>
              <a:gd name="connsiteY148" fmla="*/ 124568 h 124567"/>
              <a:gd name="connsiteX149" fmla="*/ 7367 w 110965"/>
              <a:gd name="connsiteY149" fmla="*/ 124568 h 124567"/>
              <a:gd name="connsiteX150" fmla="*/ 8614 w 110965"/>
              <a:gd name="connsiteY150" fmla="*/ 124114 h 124567"/>
              <a:gd name="connsiteX151" fmla="*/ 10881 w 110965"/>
              <a:gd name="connsiteY151" fmla="*/ 122414 h 124567"/>
              <a:gd name="connsiteX152" fmla="*/ 11901 w 110965"/>
              <a:gd name="connsiteY152" fmla="*/ 121394 h 124567"/>
              <a:gd name="connsiteX153" fmla="*/ 13035 w 110965"/>
              <a:gd name="connsiteY153" fmla="*/ 119921 h 124567"/>
              <a:gd name="connsiteX154" fmla="*/ 14508 w 110965"/>
              <a:gd name="connsiteY154" fmla="*/ 118220 h 124567"/>
              <a:gd name="connsiteX155" fmla="*/ 15302 w 110965"/>
              <a:gd name="connsiteY155" fmla="*/ 116747 h 124567"/>
              <a:gd name="connsiteX156" fmla="*/ 16095 w 110965"/>
              <a:gd name="connsiteY156" fmla="*/ 115954 h 124567"/>
              <a:gd name="connsiteX157" fmla="*/ 17115 w 110965"/>
              <a:gd name="connsiteY157" fmla="*/ 115727 h 124567"/>
              <a:gd name="connsiteX158" fmla="*/ 18249 w 110965"/>
              <a:gd name="connsiteY158" fmla="*/ 115727 h 124567"/>
              <a:gd name="connsiteX159" fmla="*/ 19042 w 110965"/>
              <a:gd name="connsiteY159" fmla="*/ 115727 h 124567"/>
              <a:gd name="connsiteX160" fmla="*/ 19269 w 110965"/>
              <a:gd name="connsiteY160" fmla="*/ 115727 h 124567"/>
              <a:gd name="connsiteX161" fmla="*/ 20856 w 110965"/>
              <a:gd name="connsiteY161" fmla="*/ 115727 h 124567"/>
              <a:gd name="connsiteX162" fmla="*/ 22329 w 110965"/>
              <a:gd name="connsiteY162" fmla="*/ 115273 h 124567"/>
              <a:gd name="connsiteX163" fmla="*/ 23803 w 110965"/>
              <a:gd name="connsiteY163" fmla="*/ 114367 h 124567"/>
              <a:gd name="connsiteX164" fmla="*/ 25163 w 110965"/>
              <a:gd name="connsiteY164" fmla="*/ 114140 h 124567"/>
              <a:gd name="connsiteX165" fmla="*/ 25503 w 110965"/>
              <a:gd name="connsiteY165" fmla="*/ 114140 h 124567"/>
              <a:gd name="connsiteX166" fmla="*/ 25956 w 110965"/>
              <a:gd name="connsiteY166" fmla="*/ 114253 h 124567"/>
              <a:gd name="connsiteX167" fmla="*/ 45112 w 110965"/>
              <a:gd name="connsiteY167" fmla="*/ 114253 h 124567"/>
              <a:gd name="connsiteX168" fmla="*/ 44885 w 110965"/>
              <a:gd name="connsiteY168" fmla="*/ 112780 h 124567"/>
              <a:gd name="connsiteX169" fmla="*/ 44659 w 110965"/>
              <a:gd name="connsiteY169" fmla="*/ 111760 h 124567"/>
              <a:gd name="connsiteX170" fmla="*/ 44205 w 110965"/>
              <a:gd name="connsiteY170" fmla="*/ 110626 h 124567"/>
              <a:gd name="connsiteX171" fmla="*/ 43978 w 110965"/>
              <a:gd name="connsiteY171" fmla="*/ 109606 h 124567"/>
              <a:gd name="connsiteX172" fmla="*/ 45905 w 110965"/>
              <a:gd name="connsiteY172" fmla="*/ 104732 h 124567"/>
              <a:gd name="connsiteX173" fmla="*/ 46925 w 110965"/>
              <a:gd name="connsiteY173" fmla="*/ 102805 h 124567"/>
              <a:gd name="connsiteX174" fmla="*/ 49532 w 110965"/>
              <a:gd name="connsiteY174" fmla="*/ 99292 h 124567"/>
              <a:gd name="connsiteX175" fmla="*/ 49532 w 110965"/>
              <a:gd name="connsiteY175" fmla="*/ 97818 h 124567"/>
              <a:gd name="connsiteX176" fmla="*/ 49192 w 110965"/>
              <a:gd name="connsiteY176" fmla="*/ 96911 h 124567"/>
              <a:gd name="connsiteX177" fmla="*/ 48512 w 110965"/>
              <a:gd name="connsiteY177" fmla="*/ 96231 h 124567"/>
              <a:gd name="connsiteX178" fmla="*/ 48512 w 110965"/>
              <a:gd name="connsiteY178" fmla="*/ 95778 h 124567"/>
              <a:gd name="connsiteX179" fmla="*/ 48739 w 110965"/>
              <a:gd name="connsiteY179" fmla="*/ 95211 h 124567"/>
              <a:gd name="connsiteX180" fmla="*/ 50439 w 110965"/>
              <a:gd name="connsiteY180" fmla="*/ 94304 h 124567"/>
              <a:gd name="connsiteX181" fmla="*/ 50892 w 110965"/>
              <a:gd name="connsiteY181" fmla="*/ 93511 h 124567"/>
              <a:gd name="connsiteX182" fmla="*/ 53046 w 110965"/>
              <a:gd name="connsiteY182" fmla="*/ 93171 h 124567"/>
              <a:gd name="connsiteX183" fmla="*/ 54066 w 110965"/>
              <a:gd name="connsiteY183" fmla="*/ 92151 h 124567"/>
              <a:gd name="connsiteX184" fmla="*/ 55086 w 110965"/>
              <a:gd name="connsiteY184" fmla="*/ 92491 h 124567"/>
              <a:gd name="connsiteX185" fmla="*/ 55653 w 110965"/>
              <a:gd name="connsiteY185" fmla="*/ 91924 h 124567"/>
              <a:gd name="connsiteX186" fmla="*/ 57013 w 110965"/>
              <a:gd name="connsiteY186" fmla="*/ 91924 h 124567"/>
              <a:gd name="connsiteX187" fmla="*/ 57693 w 110965"/>
              <a:gd name="connsiteY187" fmla="*/ 90904 h 124567"/>
              <a:gd name="connsiteX188" fmla="*/ 58260 w 110965"/>
              <a:gd name="connsiteY188" fmla="*/ 90451 h 124567"/>
              <a:gd name="connsiteX189" fmla="*/ 58713 w 110965"/>
              <a:gd name="connsiteY189" fmla="*/ 90451 h 124567"/>
              <a:gd name="connsiteX190" fmla="*/ 58940 w 110965"/>
              <a:gd name="connsiteY190" fmla="*/ 91131 h 124567"/>
              <a:gd name="connsiteX191" fmla="*/ 59733 w 110965"/>
              <a:gd name="connsiteY191" fmla="*/ 91131 h 124567"/>
              <a:gd name="connsiteX192" fmla="*/ 60640 w 110965"/>
              <a:gd name="connsiteY192" fmla="*/ 90791 h 124567"/>
              <a:gd name="connsiteX193" fmla="*/ 61320 w 110965"/>
              <a:gd name="connsiteY193" fmla="*/ 90110 h 124567"/>
              <a:gd name="connsiteX194" fmla="*/ 61774 w 110965"/>
              <a:gd name="connsiteY194" fmla="*/ 88070 h 124567"/>
              <a:gd name="connsiteX195" fmla="*/ 62341 w 110965"/>
              <a:gd name="connsiteY195" fmla="*/ 87163 h 124567"/>
              <a:gd name="connsiteX196" fmla="*/ 63021 w 110965"/>
              <a:gd name="connsiteY196" fmla="*/ 86823 h 124567"/>
              <a:gd name="connsiteX197" fmla="*/ 63701 w 110965"/>
              <a:gd name="connsiteY197" fmla="*/ 88184 h 124567"/>
              <a:gd name="connsiteX198" fmla="*/ 64381 w 110965"/>
              <a:gd name="connsiteY198" fmla="*/ 88410 h 124567"/>
              <a:gd name="connsiteX199" fmla="*/ 63701 w 110965"/>
              <a:gd name="connsiteY199" fmla="*/ 89317 h 124567"/>
              <a:gd name="connsiteX200" fmla="*/ 63701 w 110965"/>
              <a:gd name="connsiteY200" fmla="*/ 89770 h 124567"/>
              <a:gd name="connsiteX201" fmla="*/ 64041 w 110965"/>
              <a:gd name="connsiteY201" fmla="*/ 89997 h 124567"/>
              <a:gd name="connsiteX202" fmla="*/ 64947 w 110965"/>
              <a:gd name="connsiteY202" fmla="*/ 89997 h 124567"/>
              <a:gd name="connsiteX203" fmla="*/ 65854 w 110965"/>
              <a:gd name="connsiteY203" fmla="*/ 89770 h 124567"/>
              <a:gd name="connsiteX204" fmla="*/ 67328 w 110965"/>
              <a:gd name="connsiteY204" fmla="*/ 88637 h 124567"/>
              <a:gd name="connsiteX205" fmla="*/ 67894 w 110965"/>
              <a:gd name="connsiteY205" fmla="*/ 88637 h 124567"/>
              <a:gd name="connsiteX206" fmla="*/ 68234 w 110965"/>
              <a:gd name="connsiteY206" fmla="*/ 89884 h 124567"/>
              <a:gd name="connsiteX207" fmla="*/ 68688 w 110965"/>
              <a:gd name="connsiteY207" fmla="*/ 90224 h 124567"/>
              <a:gd name="connsiteX208" fmla="*/ 69595 w 110965"/>
              <a:gd name="connsiteY208" fmla="*/ 89997 h 124567"/>
              <a:gd name="connsiteX209" fmla="*/ 70842 w 110965"/>
              <a:gd name="connsiteY209" fmla="*/ 89204 h 124567"/>
              <a:gd name="connsiteX210" fmla="*/ 71862 w 110965"/>
              <a:gd name="connsiteY210" fmla="*/ 88184 h 124567"/>
              <a:gd name="connsiteX211" fmla="*/ 71862 w 110965"/>
              <a:gd name="connsiteY211" fmla="*/ 87163 h 124567"/>
              <a:gd name="connsiteX212" fmla="*/ 73222 w 110965"/>
              <a:gd name="connsiteY212" fmla="*/ 86823 h 124567"/>
              <a:gd name="connsiteX213" fmla="*/ 74582 w 110965"/>
              <a:gd name="connsiteY213" fmla="*/ 83876 h 124567"/>
              <a:gd name="connsiteX214" fmla="*/ 74355 w 110965"/>
              <a:gd name="connsiteY214" fmla="*/ 82970 h 124567"/>
              <a:gd name="connsiteX215" fmla="*/ 75489 w 110965"/>
              <a:gd name="connsiteY215" fmla="*/ 82516 h 124567"/>
              <a:gd name="connsiteX216" fmla="*/ 76055 w 110965"/>
              <a:gd name="connsiteY216" fmla="*/ 82290 h 124567"/>
              <a:gd name="connsiteX217" fmla="*/ 76849 w 110965"/>
              <a:gd name="connsiteY217" fmla="*/ 82516 h 124567"/>
              <a:gd name="connsiteX218" fmla="*/ 77869 w 110965"/>
              <a:gd name="connsiteY218" fmla="*/ 82063 h 124567"/>
              <a:gd name="connsiteX219" fmla="*/ 77869 w 110965"/>
              <a:gd name="connsiteY219" fmla="*/ 82516 h 124567"/>
              <a:gd name="connsiteX220" fmla="*/ 77189 w 110965"/>
              <a:gd name="connsiteY220" fmla="*/ 84330 h 124567"/>
              <a:gd name="connsiteX221" fmla="*/ 77642 w 110965"/>
              <a:gd name="connsiteY221" fmla="*/ 84783 h 124567"/>
              <a:gd name="connsiteX222" fmla="*/ 79796 w 110965"/>
              <a:gd name="connsiteY222" fmla="*/ 85123 h 124567"/>
              <a:gd name="connsiteX223" fmla="*/ 80249 w 110965"/>
              <a:gd name="connsiteY223" fmla="*/ 85577 h 124567"/>
              <a:gd name="connsiteX224" fmla="*/ 80249 w 110965"/>
              <a:gd name="connsiteY224" fmla="*/ 86030 h 124567"/>
              <a:gd name="connsiteX225" fmla="*/ 79343 w 110965"/>
              <a:gd name="connsiteY225" fmla="*/ 86483 h 124567"/>
              <a:gd name="connsiteX226" fmla="*/ 79343 w 110965"/>
              <a:gd name="connsiteY226" fmla="*/ 87050 h 124567"/>
              <a:gd name="connsiteX227" fmla="*/ 80249 w 110965"/>
              <a:gd name="connsiteY227" fmla="*/ 87617 h 124567"/>
              <a:gd name="connsiteX228" fmla="*/ 81269 w 110965"/>
              <a:gd name="connsiteY228" fmla="*/ 87844 h 124567"/>
              <a:gd name="connsiteX229" fmla="*/ 82289 w 110965"/>
              <a:gd name="connsiteY229" fmla="*/ 87503 h 124567"/>
              <a:gd name="connsiteX230" fmla="*/ 83536 w 110965"/>
              <a:gd name="connsiteY230" fmla="*/ 85803 h 124567"/>
              <a:gd name="connsiteX231" fmla="*/ 84330 w 110965"/>
              <a:gd name="connsiteY231" fmla="*/ 85463 h 124567"/>
              <a:gd name="connsiteX232" fmla="*/ 85010 w 110965"/>
              <a:gd name="connsiteY232" fmla="*/ 85690 h 124567"/>
              <a:gd name="connsiteX233" fmla="*/ 85350 w 110965"/>
              <a:gd name="connsiteY233" fmla="*/ 87390 h 124567"/>
              <a:gd name="connsiteX234" fmla="*/ 85690 w 110965"/>
              <a:gd name="connsiteY234" fmla="*/ 87844 h 124567"/>
              <a:gd name="connsiteX235" fmla="*/ 88070 w 110965"/>
              <a:gd name="connsiteY235" fmla="*/ 88297 h 124567"/>
              <a:gd name="connsiteX236" fmla="*/ 89770 w 110965"/>
              <a:gd name="connsiteY236" fmla="*/ 87617 h 124567"/>
              <a:gd name="connsiteX237" fmla="*/ 90337 w 110965"/>
              <a:gd name="connsiteY237" fmla="*/ 87617 h 124567"/>
              <a:gd name="connsiteX238" fmla="*/ 91584 w 110965"/>
              <a:gd name="connsiteY238" fmla="*/ 85917 h 124567"/>
              <a:gd name="connsiteX239" fmla="*/ 92491 w 110965"/>
              <a:gd name="connsiteY239" fmla="*/ 83990 h 124567"/>
              <a:gd name="connsiteX240" fmla="*/ 93171 w 110965"/>
              <a:gd name="connsiteY240" fmla="*/ 81269 h 124567"/>
              <a:gd name="connsiteX241" fmla="*/ 94191 w 110965"/>
              <a:gd name="connsiteY241" fmla="*/ 79116 h 124567"/>
              <a:gd name="connsiteX242" fmla="*/ 96458 w 110965"/>
              <a:gd name="connsiteY242" fmla="*/ 77302 h 124567"/>
              <a:gd name="connsiteX243" fmla="*/ 96911 w 110965"/>
              <a:gd name="connsiteY243" fmla="*/ 76282 h 124567"/>
              <a:gd name="connsiteX244" fmla="*/ 99291 w 110965"/>
              <a:gd name="connsiteY244" fmla="*/ 73335 h 124567"/>
              <a:gd name="connsiteX245" fmla="*/ 100765 w 110965"/>
              <a:gd name="connsiteY245" fmla="*/ 69481 h 124567"/>
              <a:gd name="connsiteX246" fmla="*/ 101898 w 110965"/>
              <a:gd name="connsiteY246" fmla="*/ 68235 h 124567"/>
              <a:gd name="connsiteX247" fmla="*/ 103258 w 110965"/>
              <a:gd name="connsiteY247" fmla="*/ 66988 h 124567"/>
              <a:gd name="connsiteX248" fmla="*/ 104279 w 110965"/>
              <a:gd name="connsiteY248" fmla="*/ 66308 h 124567"/>
              <a:gd name="connsiteX249" fmla="*/ 105866 w 110965"/>
              <a:gd name="connsiteY249" fmla="*/ 65628 h 124567"/>
              <a:gd name="connsiteX250" fmla="*/ 107112 w 110965"/>
              <a:gd name="connsiteY250" fmla="*/ 65288 h 124567"/>
              <a:gd name="connsiteX251" fmla="*/ 107339 w 110965"/>
              <a:gd name="connsiteY251" fmla="*/ 64948 h 124567"/>
              <a:gd name="connsiteX252" fmla="*/ 107339 w 110965"/>
              <a:gd name="connsiteY252" fmla="*/ 64381 h 124567"/>
              <a:gd name="connsiteX253" fmla="*/ 106999 w 110965"/>
              <a:gd name="connsiteY253" fmla="*/ 62001 h 124567"/>
              <a:gd name="connsiteX254" fmla="*/ 107566 w 110965"/>
              <a:gd name="connsiteY254" fmla="*/ 61207 h 124567"/>
              <a:gd name="connsiteX255" fmla="*/ 108359 w 110965"/>
              <a:gd name="connsiteY255" fmla="*/ 59620 h 124567"/>
              <a:gd name="connsiteX256" fmla="*/ 109379 w 110965"/>
              <a:gd name="connsiteY256" fmla="*/ 58147 h 124567"/>
              <a:gd name="connsiteX257" fmla="*/ 110286 w 110965"/>
              <a:gd name="connsiteY257" fmla="*/ 57240 h 124567"/>
              <a:gd name="connsiteX258" fmla="*/ 110739 w 110965"/>
              <a:gd name="connsiteY258" fmla="*/ 56220 h 124567"/>
              <a:gd name="connsiteX259" fmla="*/ 110966 w 110965"/>
              <a:gd name="connsiteY259" fmla="*/ 54520 h 124567"/>
              <a:gd name="connsiteX260" fmla="*/ 110966 w 110965"/>
              <a:gd name="connsiteY260" fmla="*/ 53386 h 124567"/>
              <a:gd name="connsiteX261" fmla="*/ 110966 w 110965"/>
              <a:gd name="connsiteY261" fmla="*/ 51459 h 124567"/>
              <a:gd name="connsiteX262" fmla="*/ 53500 w 110965"/>
              <a:gd name="connsiteY262" fmla="*/ 99518 h 124567"/>
              <a:gd name="connsiteX263" fmla="*/ 53160 w 110965"/>
              <a:gd name="connsiteY263" fmla="*/ 99065 h 124567"/>
              <a:gd name="connsiteX264" fmla="*/ 53160 w 110965"/>
              <a:gd name="connsiteY264" fmla="*/ 97365 h 124567"/>
              <a:gd name="connsiteX265" fmla="*/ 52479 w 110965"/>
              <a:gd name="connsiteY265" fmla="*/ 97365 h 124567"/>
              <a:gd name="connsiteX266" fmla="*/ 51232 w 110965"/>
              <a:gd name="connsiteY266" fmla="*/ 97365 h 124567"/>
              <a:gd name="connsiteX267" fmla="*/ 50779 w 110965"/>
              <a:gd name="connsiteY267" fmla="*/ 97818 h 124567"/>
              <a:gd name="connsiteX268" fmla="*/ 51119 w 110965"/>
              <a:gd name="connsiteY268" fmla="*/ 98611 h 124567"/>
              <a:gd name="connsiteX269" fmla="*/ 51572 w 110965"/>
              <a:gd name="connsiteY269" fmla="*/ 99292 h 124567"/>
              <a:gd name="connsiteX270" fmla="*/ 52139 w 110965"/>
              <a:gd name="connsiteY270" fmla="*/ 99632 h 124567"/>
              <a:gd name="connsiteX271" fmla="*/ 53726 w 110965"/>
              <a:gd name="connsiteY271" fmla="*/ 100198 h 124567"/>
              <a:gd name="connsiteX272" fmla="*/ 53726 w 110965"/>
              <a:gd name="connsiteY272" fmla="*/ 100992 h 124567"/>
              <a:gd name="connsiteX273" fmla="*/ 52819 w 110965"/>
              <a:gd name="connsiteY273" fmla="*/ 102012 h 124567"/>
              <a:gd name="connsiteX274" fmla="*/ 52366 w 110965"/>
              <a:gd name="connsiteY274" fmla="*/ 103032 h 124567"/>
              <a:gd name="connsiteX275" fmla="*/ 52139 w 110965"/>
              <a:gd name="connsiteY275" fmla="*/ 103825 h 124567"/>
              <a:gd name="connsiteX276" fmla="*/ 54973 w 110965"/>
              <a:gd name="connsiteY276" fmla="*/ 102692 h 124567"/>
              <a:gd name="connsiteX277" fmla="*/ 55540 w 110965"/>
              <a:gd name="connsiteY277" fmla="*/ 100878 h 124567"/>
              <a:gd name="connsiteX278" fmla="*/ 55993 w 110965"/>
              <a:gd name="connsiteY278" fmla="*/ 99745 h 124567"/>
              <a:gd name="connsiteX279" fmla="*/ 54973 w 110965"/>
              <a:gd name="connsiteY279" fmla="*/ 98725 h 124567"/>
              <a:gd name="connsiteX280" fmla="*/ 53386 w 110965"/>
              <a:gd name="connsiteY280" fmla="*/ 99632 h 124567"/>
              <a:gd name="connsiteX281" fmla="*/ 74582 w 110965"/>
              <a:gd name="connsiteY281" fmla="*/ 86143 h 124567"/>
              <a:gd name="connsiteX282" fmla="*/ 74582 w 110965"/>
              <a:gd name="connsiteY282" fmla="*/ 87050 h 124567"/>
              <a:gd name="connsiteX283" fmla="*/ 74468 w 110965"/>
              <a:gd name="connsiteY283" fmla="*/ 87957 h 124567"/>
              <a:gd name="connsiteX284" fmla="*/ 73675 w 110965"/>
              <a:gd name="connsiteY284" fmla="*/ 88297 h 124567"/>
              <a:gd name="connsiteX285" fmla="*/ 73675 w 110965"/>
              <a:gd name="connsiteY285" fmla="*/ 88864 h 124567"/>
              <a:gd name="connsiteX286" fmla="*/ 75375 w 110965"/>
              <a:gd name="connsiteY286" fmla="*/ 88977 h 124567"/>
              <a:gd name="connsiteX287" fmla="*/ 75602 w 110965"/>
              <a:gd name="connsiteY287" fmla="*/ 89430 h 124567"/>
              <a:gd name="connsiteX288" fmla="*/ 76962 w 110965"/>
              <a:gd name="connsiteY288" fmla="*/ 90337 h 124567"/>
              <a:gd name="connsiteX289" fmla="*/ 76622 w 110965"/>
              <a:gd name="connsiteY289" fmla="*/ 88977 h 124567"/>
              <a:gd name="connsiteX290" fmla="*/ 76622 w 110965"/>
              <a:gd name="connsiteY290" fmla="*/ 88070 h 124567"/>
              <a:gd name="connsiteX291" fmla="*/ 77642 w 110965"/>
              <a:gd name="connsiteY291" fmla="*/ 87390 h 124567"/>
              <a:gd name="connsiteX292" fmla="*/ 77982 w 110965"/>
              <a:gd name="connsiteY292" fmla="*/ 86143 h 124567"/>
              <a:gd name="connsiteX293" fmla="*/ 76509 w 110965"/>
              <a:gd name="connsiteY293" fmla="*/ 85577 h 124567"/>
              <a:gd name="connsiteX294" fmla="*/ 74582 w 110965"/>
              <a:gd name="connsiteY294" fmla="*/ 86030 h 124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</a:cxnLst>
            <a:rect l="l" t="t" r="r" b="b"/>
            <a:pathLst>
              <a:path w="110965" h="124567">
                <a:moveTo>
                  <a:pt x="110513" y="51573"/>
                </a:moveTo>
                <a:lnTo>
                  <a:pt x="110286" y="47152"/>
                </a:lnTo>
                <a:lnTo>
                  <a:pt x="109266" y="43525"/>
                </a:lnTo>
                <a:lnTo>
                  <a:pt x="108586" y="39445"/>
                </a:lnTo>
                <a:lnTo>
                  <a:pt x="109039" y="38084"/>
                </a:lnTo>
                <a:lnTo>
                  <a:pt x="108246" y="35704"/>
                </a:lnTo>
                <a:lnTo>
                  <a:pt x="107792" y="35704"/>
                </a:lnTo>
                <a:cubicBezTo>
                  <a:pt x="107792" y="35704"/>
                  <a:pt x="107112" y="35024"/>
                  <a:pt x="107112" y="35024"/>
                </a:cubicBezTo>
                <a:lnTo>
                  <a:pt x="106319" y="32757"/>
                </a:lnTo>
                <a:lnTo>
                  <a:pt x="105639" y="30717"/>
                </a:lnTo>
                <a:lnTo>
                  <a:pt x="105299" y="30150"/>
                </a:lnTo>
                <a:lnTo>
                  <a:pt x="102578" y="28337"/>
                </a:lnTo>
                <a:lnTo>
                  <a:pt x="101218" y="24030"/>
                </a:lnTo>
                <a:lnTo>
                  <a:pt x="99745" y="23123"/>
                </a:lnTo>
                <a:lnTo>
                  <a:pt x="98951" y="18929"/>
                </a:lnTo>
                <a:lnTo>
                  <a:pt x="98951" y="17682"/>
                </a:lnTo>
                <a:cubicBezTo>
                  <a:pt x="98951" y="17682"/>
                  <a:pt x="99631" y="13488"/>
                  <a:pt x="99631" y="13488"/>
                </a:cubicBezTo>
                <a:lnTo>
                  <a:pt x="99631" y="12468"/>
                </a:lnTo>
                <a:cubicBezTo>
                  <a:pt x="99631" y="12468"/>
                  <a:pt x="98611" y="11561"/>
                  <a:pt x="98611" y="11561"/>
                </a:cubicBezTo>
                <a:lnTo>
                  <a:pt x="96004" y="10655"/>
                </a:lnTo>
                <a:lnTo>
                  <a:pt x="93964" y="8954"/>
                </a:lnTo>
                <a:lnTo>
                  <a:pt x="94191" y="8388"/>
                </a:lnTo>
                <a:lnTo>
                  <a:pt x="94191" y="7708"/>
                </a:lnTo>
                <a:cubicBezTo>
                  <a:pt x="94191" y="7708"/>
                  <a:pt x="93284" y="7254"/>
                  <a:pt x="93284" y="7254"/>
                </a:cubicBezTo>
                <a:lnTo>
                  <a:pt x="90110" y="0"/>
                </a:lnTo>
                <a:lnTo>
                  <a:pt x="85350" y="5101"/>
                </a:lnTo>
                <a:lnTo>
                  <a:pt x="81836" y="8954"/>
                </a:lnTo>
                <a:lnTo>
                  <a:pt x="81269" y="9521"/>
                </a:lnTo>
                <a:lnTo>
                  <a:pt x="80249" y="10201"/>
                </a:lnTo>
                <a:lnTo>
                  <a:pt x="76849" y="10201"/>
                </a:lnTo>
                <a:cubicBezTo>
                  <a:pt x="76849" y="10201"/>
                  <a:pt x="73335" y="9748"/>
                  <a:pt x="73335" y="9748"/>
                </a:cubicBezTo>
                <a:lnTo>
                  <a:pt x="70161" y="7481"/>
                </a:lnTo>
                <a:lnTo>
                  <a:pt x="66874" y="9294"/>
                </a:lnTo>
                <a:lnTo>
                  <a:pt x="64834" y="9861"/>
                </a:lnTo>
                <a:lnTo>
                  <a:pt x="63587" y="10088"/>
                </a:lnTo>
                <a:lnTo>
                  <a:pt x="60640" y="10428"/>
                </a:lnTo>
                <a:lnTo>
                  <a:pt x="56560" y="11335"/>
                </a:lnTo>
                <a:lnTo>
                  <a:pt x="54746" y="12581"/>
                </a:lnTo>
                <a:lnTo>
                  <a:pt x="53726" y="13488"/>
                </a:lnTo>
                <a:lnTo>
                  <a:pt x="52933" y="15189"/>
                </a:lnTo>
                <a:lnTo>
                  <a:pt x="52479" y="15415"/>
                </a:lnTo>
                <a:lnTo>
                  <a:pt x="51686" y="15189"/>
                </a:lnTo>
                <a:lnTo>
                  <a:pt x="50666" y="14508"/>
                </a:lnTo>
                <a:lnTo>
                  <a:pt x="48512" y="13488"/>
                </a:lnTo>
                <a:lnTo>
                  <a:pt x="47379" y="11221"/>
                </a:lnTo>
                <a:lnTo>
                  <a:pt x="46359" y="9861"/>
                </a:lnTo>
                <a:lnTo>
                  <a:pt x="45565" y="9181"/>
                </a:lnTo>
                <a:lnTo>
                  <a:pt x="42051" y="11448"/>
                </a:lnTo>
                <a:lnTo>
                  <a:pt x="40351" y="12015"/>
                </a:lnTo>
                <a:lnTo>
                  <a:pt x="38991" y="12015"/>
                </a:lnTo>
                <a:cubicBezTo>
                  <a:pt x="38991" y="12015"/>
                  <a:pt x="36498" y="10655"/>
                  <a:pt x="36498" y="10655"/>
                </a:cubicBezTo>
                <a:lnTo>
                  <a:pt x="33777" y="9635"/>
                </a:lnTo>
                <a:lnTo>
                  <a:pt x="32304" y="9635"/>
                </a:lnTo>
                <a:cubicBezTo>
                  <a:pt x="32304" y="9635"/>
                  <a:pt x="30150" y="10995"/>
                  <a:pt x="30150" y="10995"/>
                </a:cubicBezTo>
                <a:lnTo>
                  <a:pt x="27770" y="13035"/>
                </a:lnTo>
                <a:lnTo>
                  <a:pt x="26523" y="14962"/>
                </a:lnTo>
                <a:lnTo>
                  <a:pt x="25956" y="16095"/>
                </a:lnTo>
                <a:lnTo>
                  <a:pt x="27090" y="16662"/>
                </a:lnTo>
                <a:lnTo>
                  <a:pt x="27317" y="17909"/>
                </a:lnTo>
                <a:lnTo>
                  <a:pt x="26523" y="19382"/>
                </a:lnTo>
                <a:lnTo>
                  <a:pt x="25730" y="20629"/>
                </a:lnTo>
                <a:lnTo>
                  <a:pt x="24709" y="23236"/>
                </a:lnTo>
                <a:lnTo>
                  <a:pt x="24143" y="25843"/>
                </a:lnTo>
                <a:lnTo>
                  <a:pt x="24823" y="26750"/>
                </a:lnTo>
                <a:lnTo>
                  <a:pt x="25503" y="27543"/>
                </a:lnTo>
                <a:lnTo>
                  <a:pt x="25843" y="28337"/>
                </a:lnTo>
                <a:lnTo>
                  <a:pt x="26070" y="29243"/>
                </a:lnTo>
                <a:lnTo>
                  <a:pt x="26070" y="30263"/>
                </a:lnTo>
                <a:cubicBezTo>
                  <a:pt x="26070" y="30263"/>
                  <a:pt x="24369" y="34004"/>
                  <a:pt x="24369" y="34004"/>
                </a:cubicBezTo>
                <a:lnTo>
                  <a:pt x="23576" y="37291"/>
                </a:lnTo>
                <a:lnTo>
                  <a:pt x="23576" y="38878"/>
                </a:lnTo>
                <a:cubicBezTo>
                  <a:pt x="23576" y="38878"/>
                  <a:pt x="25616" y="40125"/>
                  <a:pt x="25616" y="40125"/>
                </a:cubicBezTo>
                <a:lnTo>
                  <a:pt x="28337" y="40125"/>
                </a:lnTo>
                <a:cubicBezTo>
                  <a:pt x="28337" y="40125"/>
                  <a:pt x="29243" y="40805"/>
                  <a:pt x="29243" y="40805"/>
                </a:cubicBezTo>
                <a:lnTo>
                  <a:pt x="30150" y="41938"/>
                </a:lnTo>
                <a:lnTo>
                  <a:pt x="30943" y="42505"/>
                </a:lnTo>
                <a:lnTo>
                  <a:pt x="32077" y="42505"/>
                </a:lnTo>
                <a:cubicBezTo>
                  <a:pt x="32077" y="42505"/>
                  <a:pt x="32870" y="42845"/>
                  <a:pt x="32870" y="42845"/>
                </a:cubicBezTo>
                <a:lnTo>
                  <a:pt x="33210" y="43638"/>
                </a:lnTo>
                <a:lnTo>
                  <a:pt x="34117" y="44545"/>
                </a:lnTo>
                <a:lnTo>
                  <a:pt x="34684" y="45225"/>
                </a:lnTo>
                <a:lnTo>
                  <a:pt x="35477" y="43752"/>
                </a:lnTo>
                <a:lnTo>
                  <a:pt x="36271" y="42278"/>
                </a:lnTo>
                <a:lnTo>
                  <a:pt x="38084" y="40125"/>
                </a:lnTo>
                <a:lnTo>
                  <a:pt x="38991" y="39898"/>
                </a:lnTo>
                <a:lnTo>
                  <a:pt x="38991" y="40238"/>
                </a:lnTo>
                <a:cubicBezTo>
                  <a:pt x="38991" y="40238"/>
                  <a:pt x="37404" y="42505"/>
                  <a:pt x="37404" y="42505"/>
                </a:cubicBezTo>
                <a:lnTo>
                  <a:pt x="37178" y="42958"/>
                </a:lnTo>
                <a:lnTo>
                  <a:pt x="37178" y="44319"/>
                </a:lnTo>
                <a:cubicBezTo>
                  <a:pt x="37178" y="44319"/>
                  <a:pt x="37518" y="51006"/>
                  <a:pt x="37518" y="51006"/>
                </a:cubicBezTo>
                <a:lnTo>
                  <a:pt x="37291" y="51799"/>
                </a:lnTo>
                <a:lnTo>
                  <a:pt x="36951" y="52253"/>
                </a:lnTo>
                <a:lnTo>
                  <a:pt x="36384" y="52253"/>
                </a:lnTo>
                <a:cubicBezTo>
                  <a:pt x="36384" y="52253"/>
                  <a:pt x="35931" y="53046"/>
                  <a:pt x="35931" y="53046"/>
                </a:cubicBezTo>
                <a:lnTo>
                  <a:pt x="35591" y="54406"/>
                </a:lnTo>
                <a:lnTo>
                  <a:pt x="34797" y="55653"/>
                </a:lnTo>
                <a:lnTo>
                  <a:pt x="32757" y="57467"/>
                </a:lnTo>
                <a:lnTo>
                  <a:pt x="31963" y="57807"/>
                </a:lnTo>
                <a:lnTo>
                  <a:pt x="30150" y="58374"/>
                </a:lnTo>
                <a:lnTo>
                  <a:pt x="29583" y="58714"/>
                </a:lnTo>
                <a:lnTo>
                  <a:pt x="28677" y="59167"/>
                </a:lnTo>
                <a:lnTo>
                  <a:pt x="27090" y="60867"/>
                </a:lnTo>
                <a:lnTo>
                  <a:pt x="24936" y="63927"/>
                </a:lnTo>
                <a:lnTo>
                  <a:pt x="23803" y="65854"/>
                </a:lnTo>
                <a:lnTo>
                  <a:pt x="23576" y="66534"/>
                </a:lnTo>
                <a:lnTo>
                  <a:pt x="20969" y="69821"/>
                </a:lnTo>
                <a:lnTo>
                  <a:pt x="20402" y="70048"/>
                </a:lnTo>
                <a:lnTo>
                  <a:pt x="19836" y="70048"/>
                </a:lnTo>
                <a:cubicBezTo>
                  <a:pt x="19836" y="70048"/>
                  <a:pt x="19156" y="69821"/>
                  <a:pt x="19156" y="69821"/>
                </a:cubicBezTo>
                <a:lnTo>
                  <a:pt x="19156" y="69595"/>
                </a:lnTo>
                <a:cubicBezTo>
                  <a:pt x="19156" y="69595"/>
                  <a:pt x="19156" y="68008"/>
                  <a:pt x="19156" y="68008"/>
                </a:cubicBezTo>
                <a:lnTo>
                  <a:pt x="18929" y="66875"/>
                </a:lnTo>
                <a:lnTo>
                  <a:pt x="18929" y="66194"/>
                </a:lnTo>
                <a:cubicBezTo>
                  <a:pt x="18929" y="66194"/>
                  <a:pt x="19156" y="65968"/>
                  <a:pt x="19156" y="65968"/>
                </a:cubicBezTo>
                <a:lnTo>
                  <a:pt x="19156" y="65628"/>
                </a:lnTo>
                <a:cubicBezTo>
                  <a:pt x="19156" y="65628"/>
                  <a:pt x="18702" y="65401"/>
                  <a:pt x="18702" y="65401"/>
                </a:cubicBezTo>
                <a:lnTo>
                  <a:pt x="15528" y="66534"/>
                </a:lnTo>
                <a:lnTo>
                  <a:pt x="13828" y="68348"/>
                </a:lnTo>
                <a:lnTo>
                  <a:pt x="12695" y="71182"/>
                </a:lnTo>
                <a:lnTo>
                  <a:pt x="9975" y="73562"/>
                </a:lnTo>
                <a:lnTo>
                  <a:pt x="7821" y="74582"/>
                </a:lnTo>
                <a:lnTo>
                  <a:pt x="7594" y="75149"/>
                </a:lnTo>
                <a:lnTo>
                  <a:pt x="7594" y="77756"/>
                </a:lnTo>
                <a:cubicBezTo>
                  <a:pt x="7594" y="77756"/>
                  <a:pt x="7594" y="81609"/>
                  <a:pt x="7594" y="81609"/>
                </a:cubicBezTo>
                <a:lnTo>
                  <a:pt x="6574" y="83310"/>
                </a:lnTo>
                <a:lnTo>
                  <a:pt x="5100" y="86710"/>
                </a:lnTo>
                <a:lnTo>
                  <a:pt x="4307" y="88864"/>
                </a:lnTo>
                <a:lnTo>
                  <a:pt x="3740" y="89317"/>
                </a:lnTo>
                <a:lnTo>
                  <a:pt x="3060" y="90337"/>
                </a:lnTo>
                <a:lnTo>
                  <a:pt x="2607" y="93851"/>
                </a:lnTo>
                <a:lnTo>
                  <a:pt x="2380" y="94984"/>
                </a:lnTo>
                <a:lnTo>
                  <a:pt x="2380" y="94984"/>
                </a:lnTo>
                <a:cubicBezTo>
                  <a:pt x="2380" y="94984"/>
                  <a:pt x="4420" y="95211"/>
                  <a:pt x="4420" y="95211"/>
                </a:cubicBezTo>
                <a:lnTo>
                  <a:pt x="6574" y="96344"/>
                </a:lnTo>
                <a:lnTo>
                  <a:pt x="6234" y="99178"/>
                </a:lnTo>
                <a:lnTo>
                  <a:pt x="1587" y="103599"/>
                </a:lnTo>
                <a:lnTo>
                  <a:pt x="1587" y="104279"/>
                </a:lnTo>
                <a:cubicBezTo>
                  <a:pt x="1587" y="104279"/>
                  <a:pt x="907" y="107679"/>
                  <a:pt x="907" y="107679"/>
                </a:cubicBezTo>
                <a:lnTo>
                  <a:pt x="907" y="109719"/>
                </a:lnTo>
                <a:cubicBezTo>
                  <a:pt x="907" y="109719"/>
                  <a:pt x="567" y="111986"/>
                  <a:pt x="567" y="111986"/>
                </a:cubicBezTo>
                <a:lnTo>
                  <a:pt x="0" y="113913"/>
                </a:lnTo>
                <a:lnTo>
                  <a:pt x="0" y="117087"/>
                </a:lnTo>
                <a:cubicBezTo>
                  <a:pt x="0" y="117087"/>
                  <a:pt x="340" y="122187"/>
                  <a:pt x="340" y="122187"/>
                </a:cubicBezTo>
                <a:lnTo>
                  <a:pt x="340" y="122868"/>
                </a:lnTo>
                <a:cubicBezTo>
                  <a:pt x="340" y="122868"/>
                  <a:pt x="907" y="122868"/>
                  <a:pt x="907" y="122868"/>
                </a:cubicBezTo>
                <a:lnTo>
                  <a:pt x="5327" y="121734"/>
                </a:lnTo>
                <a:lnTo>
                  <a:pt x="5780" y="122074"/>
                </a:lnTo>
                <a:lnTo>
                  <a:pt x="6460" y="124228"/>
                </a:lnTo>
                <a:lnTo>
                  <a:pt x="6801" y="124568"/>
                </a:lnTo>
                <a:lnTo>
                  <a:pt x="7367" y="124568"/>
                </a:lnTo>
                <a:cubicBezTo>
                  <a:pt x="7367" y="124568"/>
                  <a:pt x="8614" y="124114"/>
                  <a:pt x="8614" y="124114"/>
                </a:cubicBezTo>
                <a:lnTo>
                  <a:pt x="10881" y="122414"/>
                </a:lnTo>
                <a:lnTo>
                  <a:pt x="11901" y="121394"/>
                </a:lnTo>
                <a:lnTo>
                  <a:pt x="13035" y="119921"/>
                </a:lnTo>
                <a:lnTo>
                  <a:pt x="14508" y="118220"/>
                </a:lnTo>
                <a:lnTo>
                  <a:pt x="15302" y="116747"/>
                </a:lnTo>
                <a:lnTo>
                  <a:pt x="16095" y="115954"/>
                </a:lnTo>
                <a:lnTo>
                  <a:pt x="17115" y="115727"/>
                </a:lnTo>
                <a:lnTo>
                  <a:pt x="18249" y="115727"/>
                </a:lnTo>
                <a:cubicBezTo>
                  <a:pt x="18249" y="115727"/>
                  <a:pt x="19042" y="115727"/>
                  <a:pt x="19042" y="115727"/>
                </a:cubicBezTo>
                <a:lnTo>
                  <a:pt x="19269" y="115727"/>
                </a:lnTo>
                <a:cubicBezTo>
                  <a:pt x="19269" y="115727"/>
                  <a:pt x="20856" y="115727"/>
                  <a:pt x="20856" y="115727"/>
                </a:cubicBezTo>
                <a:lnTo>
                  <a:pt x="22329" y="115273"/>
                </a:lnTo>
                <a:lnTo>
                  <a:pt x="23803" y="114367"/>
                </a:lnTo>
                <a:lnTo>
                  <a:pt x="25163" y="114140"/>
                </a:lnTo>
                <a:lnTo>
                  <a:pt x="25503" y="114140"/>
                </a:lnTo>
                <a:cubicBezTo>
                  <a:pt x="25503" y="114140"/>
                  <a:pt x="25956" y="114253"/>
                  <a:pt x="25956" y="114253"/>
                </a:cubicBezTo>
                <a:lnTo>
                  <a:pt x="45112" y="114253"/>
                </a:lnTo>
                <a:lnTo>
                  <a:pt x="44885" y="112780"/>
                </a:lnTo>
                <a:lnTo>
                  <a:pt x="44659" y="111760"/>
                </a:lnTo>
                <a:lnTo>
                  <a:pt x="44205" y="110626"/>
                </a:lnTo>
                <a:lnTo>
                  <a:pt x="43978" y="109606"/>
                </a:lnTo>
                <a:lnTo>
                  <a:pt x="45905" y="104732"/>
                </a:lnTo>
                <a:lnTo>
                  <a:pt x="46925" y="102805"/>
                </a:lnTo>
                <a:lnTo>
                  <a:pt x="49532" y="99292"/>
                </a:lnTo>
                <a:lnTo>
                  <a:pt x="49532" y="97818"/>
                </a:lnTo>
                <a:cubicBezTo>
                  <a:pt x="49532" y="97818"/>
                  <a:pt x="49192" y="96911"/>
                  <a:pt x="49192" y="96911"/>
                </a:cubicBezTo>
                <a:lnTo>
                  <a:pt x="48512" y="96231"/>
                </a:lnTo>
                <a:lnTo>
                  <a:pt x="48512" y="95778"/>
                </a:lnTo>
                <a:cubicBezTo>
                  <a:pt x="48512" y="95778"/>
                  <a:pt x="48739" y="95211"/>
                  <a:pt x="48739" y="95211"/>
                </a:cubicBezTo>
                <a:lnTo>
                  <a:pt x="50439" y="94304"/>
                </a:lnTo>
                <a:lnTo>
                  <a:pt x="50892" y="93511"/>
                </a:lnTo>
                <a:lnTo>
                  <a:pt x="53046" y="93171"/>
                </a:lnTo>
                <a:lnTo>
                  <a:pt x="54066" y="92151"/>
                </a:lnTo>
                <a:lnTo>
                  <a:pt x="55086" y="92491"/>
                </a:lnTo>
                <a:lnTo>
                  <a:pt x="55653" y="91924"/>
                </a:lnTo>
                <a:lnTo>
                  <a:pt x="57013" y="91924"/>
                </a:lnTo>
                <a:cubicBezTo>
                  <a:pt x="57013" y="91924"/>
                  <a:pt x="57693" y="90904"/>
                  <a:pt x="57693" y="90904"/>
                </a:cubicBezTo>
                <a:lnTo>
                  <a:pt x="58260" y="90451"/>
                </a:lnTo>
                <a:lnTo>
                  <a:pt x="58713" y="90451"/>
                </a:lnTo>
                <a:cubicBezTo>
                  <a:pt x="58713" y="90451"/>
                  <a:pt x="58940" y="91131"/>
                  <a:pt x="58940" y="91131"/>
                </a:cubicBezTo>
                <a:lnTo>
                  <a:pt x="59733" y="91131"/>
                </a:lnTo>
                <a:cubicBezTo>
                  <a:pt x="59733" y="91131"/>
                  <a:pt x="60640" y="90791"/>
                  <a:pt x="60640" y="90791"/>
                </a:cubicBezTo>
                <a:lnTo>
                  <a:pt x="61320" y="90110"/>
                </a:lnTo>
                <a:lnTo>
                  <a:pt x="61774" y="88070"/>
                </a:lnTo>
                <a:lnTo>
                  <a:pt x="62341" y="87163"/>
                </a:lnTo>
                <a:lnTo>
                  <a:pt x="63021" y="86823"/>
                </a:lnTo>
                <a:lnTo>
                  <a:pt x="63701" y="88184"/>
                </a:lnTo>
                <a:lnTo>
                  <a:pt x="64381" y="88410"/>
                </a:lnTo>
                <a:lnTo>
                  <a:pt x="63701" y="89317"/>
                </a:lnTo>
                <a:lnTo>
                  <a:pt x="63701" y="89770"/>
                </a:lnTo>
                <a:cubicBezTo>
                  <a:pt x="63701" y="89770"/>
                  <a:pt x="64041" y="89997"/>
                  <a:pt x="64041" y="89997"/>
                </a:cubicBezTo>
                <a:lnTo>
                  <a:pt x="64947" y="89997"/>
                </a:lnTo>
                <a:cubicBezTo>
                  <a:pt x="64947" y="89997"/>
                  <a:pt x="65854" y="89770"/>
                  <a:pt x="65854" y="89770"/>
                </a:cubicBezTo>
                <a:lnTo>
                  <a:pt x="67328" y="88637"/>
                </a:lnTo>
                <a:lnTo>
                  <a:pt x="67894" y="88637"/>
                </a:lnTo>
                <a:cubicBezTo>
                  <a:pt x="67894" y="88637"/>
                  <a:pt x="68234" y="89884"/>
                  <a:pt x="68234" y="89884"/>
                </a:cubicBezTo>
                <a:lnTo>
                  <a:pt x="68688" y="90224"/>
                </a:lnTo>
                <a:lnTo>
                  <a:pt x="69595" y="89997"/>
                </a:lnTo>
                <a:lnTo>
                  <a:pt x="70842" y="89204"/>
                </a:lnTo>
                <a:lnTo>
                  <a:pt x="71862" y="88184"/>
                </a:lnTo>
                <a:lnTo>
                  <a:pt x="71862" y="87163"/>
                </a:lnTo>
                <a:cubicBezTo>
                  <a:pt x="71862" y="87163"/>
                  <a:pt x="73222" y="86823"/>
                  <a:pt x="73222" y="86823"/>
                </a:cubicBezTo>
                <a:lnTo>
                  <a:pt x="74582" y="83876"/>
                </a:lnTo>
                <a:lnTo>
                  <a:pt x="74355" y="82970"/>
                </a:lnTo>
                <a:lnTo>
                  <a:pt x="75489" y="82516"/>
                </a:lnTo>
                <a:lnTo>
                  <a:pt x="76055" y="82290"/>
                </a:lnTo>
                <a:lnTo>
                  <a:pt x="76849" y="82516"/>
                </a:lnTo>
                <a:lnTo>
                  <a:pt x="77869" y="82063"/>
                </a:lnTo>
                <a:lnTo>
                  <a:pt x="77869" y="82516"/>
                </a:lnTo>
                <a:cubicBezTo>
                  <a:pt x="77869" y="82516"/>
                  <a:pt x="77189" y="84330"/>
                  <a:pt x="77189" y="84330"/>
                </a:cubicBezTo>
                <a:lnTo>
                  <a:pt x="77642" y="84783"/>
                </a:lnTo>
                <a:lnTo>
                  <a:pt x="79796" y="85123"/>
                </a:lnTo>
                <a:lnTo>
                  <a:pt x="80249" y="85577"/>
                </a:lnTo>
                <a:lnTo>
                  <a:pt x="80249" y="86030"/>
                </a:lnTo>
                <a:cubicBezTo>
                  <a:pt x="80249" y="86030"/>
                  <a:pt x="79343" y="86483"/>
                  <a:pt x="79343" y="86483"/>
                </a:cubicBezTo>
                <a:lnTo>
                  <a:pt x="79343" y="87050"/>
                </a:lnTo>
                <a:cubicBezTo>
                  <a:pt x="79343" y="87050"/>
                  <a:pt x="80249" y="87617"/>
                  <a:pt x="80249" y="87617"/>
                </a:cubicBezTo>
                <a:lnTo>
                  <a:pt x="81269" y="87844"/>
                </a:lnTo>
                <a:lnTo>
                  <a:pt x="82289" y="87503"/>
                </a:lnTo>
                <a:lnTo>
                  <a:pt x="83536" y="85803"/>
                </a:lnTo>
                <a:lnTo>
                  <a:pt x="84330" y="85463"/>
                </a:lnTo>
                <a:lnTo>
                  <a:pt x="85010" y="85690"/>
                </a:lnTo>
                <a:lnTo>
                  <a:pt x="85350" y="87390"/>
                </a:lnTo>
                <a:lnTo>
                  <a:pt x="85690" y="87844"/>
                </a:lnTo>
                <a:lnTo>
                  <a:pt x="88070" y="88297"/>
                </a:lnTo>
                <a:lnTo>
                  <a:pt x="89770" y="87617"/>
                </a:lnTo>
                <a:lnTo>
                  <a:pt x="90337" y="87617"/>
                </a:lnTo>
                <a:cubicBezTo>
                  <a:pt x="90337" y="87617"/>
                  <a:pt x="91584" y="85917"/>
                  <a:pt x="91584" y="85917"/>
                </a:cubicBezTo>
                <a:lnTo>
                  <a:pt x="92491" y="83990"/>
                </a:lnTo>
                <a:lnTo>
                  <a:pt x="93171" y="81269"/>
                </a:lnTo>
                <a:lnTo>
                  <a:pt x="94191" y="79116"/>
                </a:lnTo>
                <a:lnTo>
                  <a:pt x="96458" y="77302"/>
                </a:lnTo>
                <a:lnTo>
                  <a:pt x="96911" y="76282"/>
                </a:lnTo>
                <a:lnTo>
                  <a:pt x="99291" y="73335"/>
                </a:lnTo>
                <a:lnTo>
                  <a:pt x="100765" y="69481"/>
                </a:lnTo>
                <a:lnTo>
                  <a:pt x="101898" y="68235"/>
                </a:lnTo>
                <a:lnTo>
                  <a:pt x="103258" y="66988"/>
                </a:lnTo>
                <a:lnTo>
                  <a:pt x="104279" y="66308"/>
                </a:lnTo>
                <a:lnTo>
                  <a:pt x="105866" y="65628"/>
                </a:lnTo>
                <a:lnTo>
                  <a:pt x="107112" y="65288"/>
                </a:lnTo>
                <a:lnTo>
                  <a:pt x="107339" y="64948"/>
                </a:lnTo>
                <a:lnTo>
                  <a:pt x="107339" y="64381"/>
                </a:lnTo>
                <a:cubicBezTo>
                  <a:pt x="107339" y="64381"/>
                  <a:pt x="106999" y="62001"/>
                  <a:pt x="106999" y="62001"/>
                </a:cubicBezTo>
                <a:lnTo>
                  <a:pt x="107566" y="61207"/>
                </a:lnTo>
                <a:lnTo>
                  <a:pt x="108359" y="59620"/>
                </a:lnTo>
                <a:lnTo>
                  <a:pt x="109379" y="58147"/>
                </a:lnTo>
                <a:lnTo>
                  <a:pt x="110286" y="57240"/>
                </a:lnTo>
                <a:lnTo>
                  <a:pt x="110739" y="56220"/>
                </a:lnTo>
                <a:lnTo>
                  <a:pt x="110966" y="54520"/>
                </a:lnTo>
                <a:lnTo>
                  <a:pt x="110966" y="53386"/>
                </a:lnTo>
                <a:cubicBezTo>
                  <a:pt x="110966" y="53386"/>
                  <a:pt x="110966" y="51459"/>
                  <a:pt x="110966" y="51459"/>
                </a:cubicBezTo>
                <a:close/>
                <a:moveTo>
                  <a:pt x="53500" y="99518"/>
                </a:moveTo>
                <a:lnTo>
                  <a:pt x="53160" y="99065"/>
                </a:lnTo>
                <a:lnTo>
                  <a:pt x="53160" y="97365"/>
                </a:lnTo>
                <a:cubicBezTo>
                  <a:pt x="53160" y="97365"/>
                  <a:pt x="52479" y="97365"/>
                  <a:pt x="52479" y="97365"/>
                </a:cubicBezTo>
                <a:lnTo>
                  <a:pt x="51232" y="97365"/>
                </a:lnTo>
                <a:cubicBezTo>
                  <a:pt x="51232" y="97365"/>
                  <a:pt x="50779" y="97818"/>
                  <a:pt x="50779" y="97818"/>
                </a:cubicBezTo>
                <a:lnTo>
                  <a:pt x="51119" y="98611"/>
                </a:lnTo>
                <a:lnTo>
                  <a:pt x="51572" y="99292"/>
                </a:lnTo>
                <a:lnTo>
                  <a:pt x="52139" y="99632"/>
                </a:lnTo>
                <a:lnTo>
                  <a:pt x="53726" y="100198"/>
                </a:lnTo>
                <a:lnTo>
                  <a:pt x="53726" y="100992"/>
                </a:lnTo>
                <a:cubicBezTo>
                  <a:pt x="53726" y="100992"/>
                  <a:pt x="52819" y="102012"/>
                  <a:pt x="52819" y="102012"/>
                </a:cubicBezTo>
                <a:lnTo>
                  <a:pt x="52366" y="103032"/>
                </a:lnTo>
                <a:lnTo>
                  <a:pt x="52139" y="103825"/>
                </a:lnTo>
                <a:lnTo>
                  <a:pt x="54973" y="102692"/>
                </a:lnTo>
                <a:lnTo>
                  <a:pt x="55540" y="100878"/>
                </a:lnTo>
                <a:lnTo>
                  <a:pt x="55993" y="99745"/>
                </a:lnTo>
                <a:lnTo>
                  <a:pt x="54973" y="98725"/>
                </a:lnTo>
                <a:lnTo>
                  <a:pt x="53386" y="99632"/>
                </a:lnTo>
                <a:close/>
                <a:moveTo>
                  <a:pt x="74582" y="86143"/>
                </a:moveTo>
                <a:lnTo>
                  <a:pt x="74582" y="87050"/>
                </a:lnTo>
                <a:cubicBezTo>
                  <a:pt x="74582" y="87050"/>
                  <a:pt x="74468" y="87957"/>
                  <a:pt x="74468" y="87957"/>
                </a:cubicBezTo>
                <a:lnTo>
                  <a:pt x="73675" y="88297"/>
                </a:lnTo>
                <a:lnTo>
                  <a:pt x="73675" y="88864"/>
                </a:lnTo>
                <a:cubicBezTo>
                  <a:pt x="73675" y="88864"/>
                  <a:pt x="75375" y="88977"/>
                  <a:pt x="75375" y="88977"/>
                </a:cubicBezTo>
                <a:lnTo>
                  <a:pt x="75602" y="89430"/>
                </a:lnTo>
                <a:lnTo>
                  <a:pt x="76962" y="90337"/>
                </a:lnTo>
                <a:lnTo>
                  <a:pt x="76622" y="88977"/>
                </a:lnTo>
                <a:lnTo>
                  <a:pt x="76622" y="88070"/>
                </a:lnTo>
                <a:cubicBezTo>
                  <a:pt x="76622" y="88070"/>
                  <a:pt x="77642" y="87390"/>
                  <a:pt x="77642" y="87390"/>
                </a:cubicBezTo>
                <a:lnTo>
                  <a:pt x="77982" y="86143"/>
                </a:lnTo>
                <a:lnTo>
                  <a:pt x="76509" y="85577"/>
                </a:lnTo>
                <a:lnTo>
                  <a:pt x="74582" y="8603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2E0E6F64-193E-5C22-B13C-88AD58C1AE20}"/>
              </a:ext>
            </a:extLst>
          </p:cNvPr>
          <p:cNvSpPr/>
          <p:nvPr/>
        </p:nvSpPr>
        <p:spPr>
          <a:xfrm>
            <a:off x="3212468" y="3973020"/>
            <a:ext cx="166959" cy="176650"/>
          </a:xfrm>
          <a:custGeom>
            <a:avLst/>
            <a:gdLst>
              <a:gd name="connsiteX0" fmla="*/ 205724 w 222612"/>
              <a:gd name="connsiteY0" fmla="*/ 152791 h 235533"/>
              <a:gd name="connsiteX1" fmla="*/ 206857 w 222612"/>
              <a:gd name="connsiteY1" fmla="*/ 152451 h 235533"/>
              <a:gd name="connsiteX2" fmla="*/ 207877 w 222612"/>
              <a:gd name="connsiteY2" fmla="*/ 150977 h 235533"/>
              <a:gd name="connsiteX3" fmla="*/ 209124 w 222612"/>
              <a:gd name="connsiteY3" fmla="*/ 150751 h 235533"/>
              <a:gd name="connsiteX4" fmla="*/ 210598 w 222612"/>
              <a:gd name="connsiteY4" fmla="*/ 146897 h 235533"/>
              <a:gd name="connsiteX5" fmla="*/ 210824 w 222612"/>
              <a:gd name="connsiteY5" fmla="*/ 145197 h 235533"/>
              <a:gd name="connsiteX6" fmla="*/ 210484 w 222612"/>
              <a:gd name="connsiteY6" fmla="*/ 145537 h 235533"/>
              <a:gd name="connsiteX7" fmla="*/ 209577 w 222612"/>
              <a:gd name="connsiteY7" fmla="*/ 147010 h 235533"/>
              <a:gd name="connsiteX8" fmla="*/ 206970 w 222612"/>
              <a:gd name="connsiteY8" fmla="*/ 149277 h 235533"/>
              <a:gd name="connsiteX9" fmla="*/ 205837 w 222612"/>
              <a:gd name="connsiteY9" fmla="*/ 150751 h 235533"/>
              <a:gd name="connsiteX10" fmla="*/ 204704 w 222612"/>
              <a:gd name="connsiteY10" fmla="*/ 151544 h 235533"/>
              <a:gd name="connsiteX11" fmla="*/ 205384 w 222612"/>
              <a:gd name="connsiteY11" fmla="*/ 152451 h 235533"/>
              <a:gd name="connsiteX12" fmla="*/ 205837 w 222612"/>
              <a:gd name="connsiteY12" fmla="*/ 152678 h 235533"/>
              <a:gd name="connsiteX13" fmla="*/ 206064 w 222612"/>
              <a:gd name="connsiteY13" fmla="*/ 96004 h 235533"/>
              <a:gd name="connsiteX14" fmla="*/ 206744 w 222612"/>
              <a:gd name="connsiteY14" fmla="*/ 96458 h 235533"/>
              <a:gd name="connsiteX15" fmla="*/ 207651 w 222612"/>
              <a:gd name="connsiteY15" fmla="*/ 96798 h 235533"/>
              <a:gd name="connsiteX16" fmla="*/ 208557 w 222612"/>
              <a:gd name="connsiteY16" fmla="*/ 95664 h 235533"/>
              <a:gd name="connsiteX17" fmla="*/ 209691 w 222612"/>
              <a:gd name="connsiteY17" fmla="*/ 92604 h 235533"/>
              <a:gd name="connsiteX18" fmla="*/ 209691 w 222612"/>
              <a:gd name="connsiteY18" fmla="*/ 90450 h 235533"/>
              <a:gd name="connsiteX19" fmla="*/ 209691 w 222612"/>
              <a:gd name="connsiteY19" fmla="*/ 87163 h 235533"/>
              <a:gd name="connsiteX20" fmla="*/ 210031 w 222612"/>
              <a:gd name="connsiteY20" fmla="*/ 86143 h 235533"/>
              <a:gd name="connsiteX21" fmla="*/ 210031 w 222612"/>
              <a:gd name="connsiteY21" fmla="*/ 85010 h 235533"/>
              <a:gd name="connsiteX22" fmla="*/ 208217 w 222612"/>
              <a:gd name="connsiteY22" fmla="*/ 85916 h 235533"/>
              <a:gd name="connsiteX23" fmla="*/ 206064 w 222612"/>
              <a:gd name="connsiteY23" fmla="*/ 85576 h 235533"/>
              <a:gd name="connsiteX24" fmla="*/ 206630 w 222612"/>
              <a:gd name="connsiteY24" fmla="*/ 89657 h 235533"/>
              <a:gd name="connsiteX25" fmla="*/ 205497 w 222612"/>
              <a:gd name="connsiteY25" fmla="*/ 95211 h 235533"/>
              <a:gd name="connsiteX26" fmla="*/ 206064 w 222612"/>
              <a:gd name="connsiteY26" fmla="*/ 96004 h 235533"/>
              <a:gd name="connsiteX27" fmla="*/ 196543 w 222612"/>
              <a:gd name="connsiteY27" fmla="*/ 110853 h 235533"/>
              <a:gd name="connsiteX28" fmla="*/ 196089 w 222612"/>
              <a:gd name="connsiteY28" fmla="*/ 112780 h 235533"/>
              <a:gd name="connsiteX29" fmla="*/ 197336 w 222612"/>
              <a:gd name="connsiteY29" fmla="*/ 115047 h 235533"/>
              <a:gd name="connsiteX30" fmla="*/ 198696 w 222612"/>
              <a:gd name="connsiteY30" fmla="*/ 115047 h 235533"/>
              <a:gd name="connsiteX31" fmla="*/ 200170 w 222612"/>
              <a:gd name="connsiteY31" fmla="*/ 116973 h 235533"/>
              <a:gd name="connsiteX32" fmla="*/ 200963 w 222612"/>
              <a:gd name="connsiteY32" fmla="*/ 116633 h 235533"/>
              <a:gd name="connsiteX33" fmla="*/ 201417 w 222612"/>
              <a:gd name="connsiteY33" fmla="*/ 118220 h 235533"/>
              <a:gd name="connsiteX34" fmla="*/ 202097 w 222612"/>
              <a:gd name="connsiteY34" fmla="*/ 119014 h 235533"/>
              <a:gd name="connsiteX35" fmla="*/ 202664 w 222612"/>
              <a:gd name="connsiteY35" fmla="*/ 119014 h 235533"/>
              <a:gd name="connsiteX36" fmla="*/ 203797 w 222612"/>
              <a:gd name="connsiteY36" fmla="*/ 118447 h 235533"/>
              <a:gd name="connsiteX37" fmla="*/ 204024 w 222612"/>
              <a:gd name="connsiteY37" fmla="*/ 117540 h 235533"/>
              <a:gd name="connsiteX38" fmla="*/ 202437 w 222612"/>
              <a:gd name="connsiteY38" fmla="*/ 112893 h 235533"/>
              <a:gd name="connsiteX39" fmla="*/ 202210 w 222612"/>
              <a:gd name="connsiteY39" fmla="*/ 112666 h 235533"/>
              <a:gd name="connsiteX40" fmla="*/ 201077 w 222612"/>
              <a:gd name="connsiteY40" fmla="*/ 111533 h 235533"/>
              <a:gd name="connsiteX41" fmla="*/ 199716 w 222612"/>
              <a:gd name="connsiteY41" fmla="*/ 107906 h 235533"/>
              <a:gd name="connsiteX42" fmla="*/ 199490 w 222612"/>
              <a:gd name="connsiteY42" fmla="*/ 104845 h 235533"/>
              <a:gd name="connsiteX43" fmla="*/ 198469 w 222612"/>
              <a:gd name="connsiteY43" fmla="*/ 102918 h 235533"/>
              <a:gd name="connsiteX44" fmla="*/ 197563 w 222612"/>
              <a:gd name="connsiteY44" fmla="*/ 105752 h 235533"/>
              <a:gd name="connsiteX45" fmla="*/ 196089 w 222612"/>
              <a:gd name="connsiteY45" fmla="*/ 107452 h 235533"/>
              <a:gd name="connsiteX46" fmla="*/ 196429 w 222612"/>
              <a:gd name="connsiteY46" fmla="*/ 110739 h 235533"/>
              <a:gd name="connsiteX47" fmla="*/ 45339 w 222612"/>
              <a:gd name="connsiteY47" fmla="*/ 25616 h 235533"/>
              <a:gd name="connsiteX48" fmla="*/ 44772 w 222612"/>
              <a:gd name="connsiteY48" fmla="*/ 26523 h 235533"/>
              <a:gd name="connsiteX49" fmla="*/ 44772 w 222612"/>
              <a:gd name="connsiteY49" fmla="*/ 28450 h 235533"/>
              <a:gd name="connsiteX50" fmla="*/ 45792 w 222612"/>
              <a:gd name="connsiteY50" fmla="*/ 29810 h 235533"/>
              <a:gd name="connsiteX51" fmla="*/ 45792 w 222612"/>
              <a:gd name="connsiteY51" fmla="*/ 31397 h 235533"/>
              <a:gd name="connsiteX52" fmla="*/ 46925 w 222612"/>
              <a:gd name="connsiteY52" fmla="*/ 31170 h 235533"/>
              <a:gd name="connsiteX53" fmla="*/ 47265 w 222612"/>
              <a:gd name="connsiteY53" fmla="*/ 29583 h 235533"/>
              <a:gd name="connsiteX54" fmla="*/ 48285 w 222612"/>
              <a:gd name="connsiteY54" fmla="*/ 29583 h 235533"/>
              <a:gd name="connsiteX55" fmla="*/ 49759 w 222612"/>
              <a:gd name="connsiteY55" fmla="*/ 29130 h 235533"/>
              <a:gd name="connsiteX56" fmla="*/ 50099 w 222612"/>
              <a:gd name="connsiteY56" fmla="*/ 28677 h 235533"/>
              <a:gd name="connsiteX57" fmla="*/ 50099 w 222612"/>
              <a:gd name="connsiteY57" fmla="*/ 27316 h 235533"/>
              <a:gd name="connsiteX58" fmla="*/ 49872 w 222612"/>
              <a:gd name="connsiteY58" fmla="*/ 26863 h 235533"/>
              <a:gd name="connsiteX59" fmla="*/ 48399 w 222612"/>
              <a:gd name="connsiteY59" fmla="*/ 27316 h 235533"/>
              <a:gd name="connsiteX60" fmla="*/ 46925 w 222612"/>
              <a:gd name="connsiteY60" fmla="*/ 27770 h 235533"/>
              <a:gd name="connsiteX61" fmla="*/ 46472 w 222612"/>
              <a:gd name="connsiteY61" fmla="*/ 27316 h 235533"/>
              <a:gd name="connsiteX62" fmla="*/ 45792 w 222612"/>
              <a:gd name="connsiteY62" fmla="*/ 26296 h 235533"/>
              <a:gd name="connsiteX63" fmla="*/ 45339 w 222612"/>
              <a:gd name="connsiteY63" fmla="*/ 25730 h 235533"/>
              <a:gd name="connsiteX64" fmla="*/ 222046 w 222612"/>
              <a:gd name="connsiteY64" fmla="*/ 206971 h 235533"/>
              <a:gd name="connsiteX65" fmla="*/ 221706 w 222612"/>
              <a:gd name="connsiteY65" fmla="*/ 206291 h 235533"/>
              <a:gd name="connsiteX66" fmla="*/ 220799 w 222612"/>
              <a:gd name="connsiteY66" fmla="*/ 205044 h 235533"/>
              <a:gd name="connsiteX67" fmla="*/ 217285 w 222612"/>
              <a:gd name="connsiteY67" fmla="*/ 202550 h 235533"/>
              <a:gd name="connsiteX68" fmla="*/ 215698 w 222612"/>
              <a:gd name="connsiteY68" fmla="*/ 201757 h 235533"/>
              <a:gd name="connsiteX69" fmla="*/ 214565 w 222612"/>
              <a:gd name="connsiteY69" fmla="*/ 200736 h 235533"/>
              <a:gd name="connsiteX70" fmla="*/ 212525 w 222612"/>
              <a:gd name="connsiteY70" fmla="*/ 200736 h 235533"/>
              <a:gd name="connsiteX71" fmla="*/ 211731 w 222612"/>
              <a:gd name="connsiteY71" fmla="*/ 199263 h 235533"/>
              <a:gd name="connsiteX72" fmla="*/ 210031 w 222612"/>
              <a:gd name="connsiteY72" fmla="*/ 197676 h 235533"/>
              <a:gd name="connsiteX73" fmla="*/ 207197 w 222612"/>
              <a:gd name="connsiteY73" fmla="*/ 197223 h 235533"/>
              <a:gd name="connsiteX74" fmla="*/ 208444 w 222612"/>
              <a:gd name="connsiteY74" fmla="*/ 195296 h 235533"/>
              <a:gd name="connsiteX75" fmla="*/ 208217 w 222612"/>
              <a:gd name="connsiteY75" fmla="*/ 193596 h 235533"/>
              <a:gd name="connsiteX76" fmla="*/ 207311 w 222612"/>
              <a:gd name="connsiteY76" fmla="*/ 191102 h 235533"/>
              <a:gd name="connsiteX77" fmla="*/ 206630 w 222612"/>
              <a:gd name="connsiteY77" fmla="*/ 187815 h 235533"/>
              <a:gd name="connsiteX78" fmla="*/ 205157 w 222612"/>
              <a:gd name="connsiteY78" fmla="*/ 184075 h 235533"/>
              <a:gd name="connsiteX79" fmla="*/ 205497 w 222612"/>
              <a:gd name="connsiteY79" fmla="*/ 179314 h 235533"/>
              <a:gd name="connsiteX80" fmla="*/ 201643 w 222612"/>
              <a:gd name="connsiteY80" fmla="*/ 173760 h 235533"/>
              <a:gd name="connsiteX81" fmla="*/ 202210 w 222612"/>
              <a:gd name="connsiteY81" fmla="*/ 172967 h 235533"/>
              <a:gd name="connsiteX82" fmla="*/ 202210 w 222612"/>
              <a:gd name="connsiteY82" fmla="*/ 171947 h 235533"/>
              <a:gd name="connsiteX83" fmla="*/ 200056 w 222612"/>
              <a:gd name="connsiteY83" fmla="*/ 168886 h 235533"/>
              <a:gd name="connsiteX84" fmla="*/ 198583 w 222612"/>
              <a:gd name="connsiteY84" fmla="*/ 162766 h 235533"/>
              <a:gd name="connsiteX85" fmla="*/ 198583 w 222612"/>
              <a:gd name="connsiteY85" fmla="*/ 160725 h 235533"/>
              <a:gd name="connsiteX86" fmla="*/ 199376 w 222612"/>
              <a:gd name="connsiteY86" fmla="*/ 158345 h 235533"/>
              <a:gd name="connsiteX87" fmla="*/ 201417 w 222612"/>
              <a:gd name="connsiteY87" fmla="*/ 153244 h 235533"/>
              <a:gd name="connsiteX88" fmla="*/ 201190 w 222612"/>
              <a:gd name="connsiteY88" fmla="*/ 148824 h 235533"/>
              <a:gd name="connsiteX89" fmla="*/ 199150 w 222612"/>
              <a:gd name="connsiteY89" fmla="*/ 147350 h 235533"/>
              <a:gd name="connsiteX90" fmla="*/ 198243 w 222612"/>
              <a:gd name="connsiteY90" fmla="*/ 148257 h 235533"/>
              <a:gd name="connsiteX91" fmla="*/ 198243 w 222612"/>
              <a:gd name="connsiteY91" fmla="*/ 142363 h 235533"/>
              <a:gd name="connsiteX92" fmla="*/ 199603 w 222612"/>
              <a:gd name="connsiteY92" fmla="*/ 138509 h 235533"/>
              <a:gd name="connsiteX93" fmla="*/ 201190 w 222612"/>
              <a:gd name="connsiteY93" fmla="*/ 135562 h 235533"/>
              <a:gd name="connsiteX94" fmla="*/ 202890 w 222612"/>
              <a:gd name="connsiteY94" fmla="*/ 133749 h 235533"/>
              <a:gd name="connsiteX95" fmla="*/ 203457 w 222612"/>
              <a:gd name="connsiteY95" fmla="*/ 131595 h 235533"/>
              <a:gd name="connsiteX96" fmla="*/ 201983 w 222612"/>
              <a:gd name="connsiteY96" fmla="*/ 128421 h 235533"/>
              <a:gd name="connsiteX97" fmla="*/ 198243 w 222612"/>
              <a:gd name="connsiteY97" fmla="*/ 127061 h 235533"/>
              <a:gd name="connsiteX98" fmla="*/ 196996 w 222612"/>
              <a:gd name="connsiteY98" fmla="*/ 124228 h 235533"/>
              <a:gd name="connsiteX99" fmla="*/ 194843 w 222612"/>
              <a:gd name="connsiteY99" fmla="*/ 121394 h 235533"/>
              <a:gd name="connsiteX100" fmla="*/ 193709 w 222612"/>
              <a:gd name="connsiteY100" fmla="*/ 120147 h 235533"/>
              <a:gd name="connsiteX101" fmla="*/ 191895 w 222612"/>
              <a:gd name="connsiteY101" fmla="*/ 119127 h 235533"/>
              <a:gd name="connsiteX102" fmla="*/ 189742 w 222612"/>
              <a:gd name="connsiteY102" fmla="*/ 116407 h 235533"/>
              <a:gd name="connsiteX103" fmla="*/ 189402 w 222612"/>
              <a:gd name="connsiteY103" fmla="*/ 113686 h 235533"/>
              <a:gd name="connsiteX104" fmla="*/ 188382 w 222612"/>
              <a:gd name="connsiteY104" fmla="*/ 110739 h 235533"/>
              <a:gd name="connsiteX105" fmla="*/ 188722 w 222612"/>
              <a:gd name="connsiteY105" fmla="*/ 106546 h 235533"/>
              <a:gd name="connsiteX106" fmla="*/ 190649 w 222612"/>
              <a:gd name="connsiteY106" fmla="*/ 100992 h 235533"/>
              <a:gd name="connsiteX107" fmla="*/ 192009 w 222612"/>
              <a:gd name="connsiteY107" fmla="*/ 98611 h 235533"/>
              <a:gd name="connsiteX108" fmla="*/ 193596 w 222612"/>
              <a:gd name="connsiteY108" fmla="*/ 92264 h 235533"/>
              <a:gd name="connsiteX109" fmla="*/ 194163 w 222612"/>
              <a:gd name="connsiteY109" fmla="*/ 90790 h 235533"/>
              <a:gd name="connsiteX110" fmla="*/ 194843 w 222612"/>
              <a:gd name="connsiteY110" fmla="*/ 88637 h 235533"/>
              <a:gd name="connsiteX111" fmla="*/ 194843 w 222612"/>
              <a:gd name="connsiteY111" fmla="*/ 86823 h 235533"/>
              <a:gd name="connsiteX112" fmla="*/ 196543 w 222612"/>
              <a:gd name="connsiteY112" fmla="*/ 82403 h 235533"/>
              <a:gd name="connsiteX113" fmla="*/ 196996 w 222612"/>
              <a:gd name="connsiteY113" fmla="*/ 80589 h 235533"/>
              <a:gd name="connsiteX114" fmla="*/ 196316 w 222612"/>
              <a:gd name="connsiteY114" fmla="*/ 80249 h 235533"/>
              <a:gd name="connsiteX115" fmla="*/ 194843 w 222612"/>
              <a:gd name="connsiteY115" fmla="*/ 79116 h 235533"/>
              <a:gd name="connsiteX116" fmla="*/ 191669 w 222612"/>
              <a:gd name="connsiteY116" fmla="*/ 76735 h 235533"/>
              <a:gd name="connsiteX117" fmla="*/ 188495 w 222612"/>
              <a:gd name="connsiteY117" fmla="*/ 74355 h 235533"/>
              <a:gd name="connsiteX118" fmla="*/ 185322 w 222612"/>
              <a:gd name="connsiteY118" fmla="*/ 71975 h 235533"/>
              <a:gd name="connsiteX119" fmla="*/ 182148 w 222612"/>
              <a:gd name="connsiteY119" fmla="*/ 69595 h 235533"/>
              <a:gd name="connsiteX120" fmla="*/ 178974 w 222612"/>
              <a:gd name="connsiteY120" fmla="*/ 67214 h 235533"/>
              <a:gd name="connsiteX121" fmla="*/ 175800 w 222612"/>
              <a:gd name="connsiteY121" fmla="*/ 64834 h 235533"/>
              <a:gd name="connsiteX122" fmla="*/ 172626 w 222612"/>
              <a:gd name="connsiteY122" fmla="*/ 62454 h 235533"/>
              <a:gd name="connsiteX123" fmla="*/ 169453 w 222612"/>
              <a:gd name="connsiteY123" fmla="*/ 60073 h 235533"/>
              <a:gd name="connsiteX124" fmla="*/ 167640 w 222612"/>
              <a:gd name="connsiteY124" fmla="*/ 58600 h 235533"/>
              <a:gd name="connsiteX125" fmla="*/ 166846 w 222612"/>
              <a:gd name="connsiteY125" fmla="*/ 57807 h 235533"/>
              <a:gd name="connsiteX126" fmla="*/ 166166 w 222612"/>
              <a:gd name="connsiteY126" fmla="*/ 56106 h 235533"/>
              <a:gd name="connsiteX127" fmla="*/ 165826 w 222612"/>
              <a:gd name="connsiteY127" fmla="*/ 55653 h 235533"/>
              <a:gd name="connsiteX128" fmla="*/ 165032 w 222612"/>
              <a:gd name="connsiteY128" fmla="*/ 55086 h 235533"/>
              <a:gd name="connsiteX129" fmla="*/ 164012 w 222612"/>
              <a:gd name="connsiteY129" fmla="*/ 55086 h 235533"/>
              <a:gd name="connsiteX130" fmla="*/ 163672 w 222612"/>
              <a:gd name="connsiteY130" fmla="*/ 54633 h 235533"/>
              <a:gd name="connsiteX131" fmla="*/ 163672 w 222612"/>
              <a:gd name="connsiteY131" fmla="*/ 53840 h 235533"/>
              <a:gd name="connsiteX132" fmla="*/ 164012 w 222612"/>
              <a:gd name="connsiteY132" fmla="*/ 52706 h 235533"/>
              <a:gd name="connsiteX133" fmla="*/ 165146 w 222612"/>
              <a:gd name="connsiteY133" fmla="*/ 50439 h 235533"/>
              <a:gd name="connsiteX134" fmla="*/ 165146 w 222612"/>
              <a:gd name="connsiteY134" fmla="*/ 49079 h 235533"/>
              <a:gd name="connsiteX135" fmla="*/ 165146 w 222612"/>
              <a:gd name="connsiteY135" fmla="*/ 47605 h 235533"/>
              <a:gd name="connsiteX136" fmla="*/ 164806 w 222612"/>
              <a:gd name="connsiteY136" fmla="*/ 45225 h 235533"/>
              <a:gd name="connsiteX137" fmla="*/ 164465 w 222612"/>
              <a:gd name="connsiteY137" fmla="*/ 44658 h 235533"/>
              <a:gd name="connsiteX138" fmla="*/ 162425 w 222612"/>
              <a:gd name="connsiteY138" fmla="*/ 43412 h 235533"/>
              <a:gd name="connsiteX139" fmla="*/ 158118 w 222612"/>
              <a:gd name="connsiteY139" fmla="*/ 40805 h 235533"/>
              <a:gd name="connsiteX140" fmla="*/ 153811 w 222612"/>
              <a:gd name="connsiteY140" fmla="*/ 38198 h 235533"/>
              <a:gd name="connsiteX141" fmla="*/ 149504 w 222612"/>
              <a:gd name="connsiteY141" fmla="*/ 35591 h 235533"/>
              <a:gd name="connsiteX142" fmla="*/ 145197 w 222612"/>
              <a:gd name="connsiteY142" fmla="*/ 32984 h 235533"/>
              <a:gd name="connsiteX143" fmla="*/ 140890 w 222612"/>
              <a:gd name="connsiteY143" fmla="*/ 30377 h 235533"/>
              <a:gd name="connsiteX144" fmla="*/ 136469 w 222612"/>
              <a:gd name="connsiteY144" fmla="*/ 27770 h 235533"/>
              <a:gd name="connsiteX145" fmla="*/ 132162 w 222612"/>
              <a:gd name="connsiteY145" fmla="*/ 25163 h 235533"/>
              <a:gd name="connsiteX146" fmla="*/ 127855 w 222612"/>
              <a:gd name="connsiteY146" fmla="*/ 22556 h 235533"/>
              <a:gd name="connsiteX147" fmla="*/ 123548 w 222612"/>
              <a:gd name="connsiteY147" fmla="*/ 19949 h 235533"/>
              <a:gd name="connsiteX148" fmla="*/ 119240 w 222612"/>
              <a:gd name="connsiteY148" fmla="*/ 17342 h 235533"/>
              <a:gd name="connsiteX149" fmla="*/ 114933 w 222612"/>
              <a:gd name="connsiteY149" fmla="*/ 14735 h 235533"/>
              <a:gd name="connsiteX150" fmla="*/ 110513 w 222612"/>
              <a:gd name="connsiteY150" fmla="*/ 12128 h 235533"/>
              <a:gd name="connsiteX151" fmla="*/ 106206 w 222612"/>
              <a:gd name="connsiteY151" fmla="*/ 9521 h 235533"/>
              <a:gd name="connsiteX152" fmla="*/ 101898 w 222612"/>
              <a:gd name="connsiteY152" fmla="*/ 6914 h 235533"/>
              <a:gd name="connsiteX153" fmla="*/ 97478 w 222612"/>
              <a:gd name="connsiteY153" fmla="*/ 4307 h 235533"/>
              <a:gd name="connsiteX154" fmla="*/ 93171 w 222612"/>
              <a:gd name="connsiteY154" fmla="*/ 1700 h 235533"/>
              <a:gd name="connsiteX155" fmla="*/ 91584 w 222612"/>
              <a:gd name="connsiteY155" fmla="*/ 793 h 235533"/>
              <a:gd name="connsiteX156" fmla="*/ 89090 w 222612"/>
              <a:gd name="connsiteY156" fmla="*/ 3967 h 235533"/>
              <a:gd name="connsiteX157" fmla="*/ 88524 w 222612"/>
              <a:gd name="connsiteY157" fmla="*/ 5214 h 235533"/>
              <a:gd name="connsiteX158" fmla="*/ 88524 w 222612"/>
              <a:gd name="connsiteY158" fmla="*/ 5894 h 235533"/>
              <a:gd name="connsiteX159" fmla="*/ 89544 w 222612"/>
              <a:gd name="connsiteY159" fmla="*/ 6801 h 235533"/>
              <a:gd name="connsiteX160" fmla="*/ 89317 w 222612"/>
              <a:gd name="connsiteY160" fmla="*/ 7254 h 235533"/>
              <a:gd name="connsiteX161" fmla="*/ 87277 w 222612"/>
              <a:gd name="connsiteY161" fmla="*/ 7254 h 235533"/>
              <a:gd name="connsiteX162" fmla="*/ 86937 w 222612"/>
              <a:gd name="connsiteY162" fmla="*/ 7821 h 235533"/>
              <a:gd name="connsiteX163" fmla="*/ 86937 w 222612"/>
              <a:gd name="connsiteY163" fmla="*/ 8388 h 235533"/>
              <a:gd name="connsiteX164" fmla="*/ 86710 w 222612"/>
              <a:gd name="connsiteY164" fmla="*/ 8728 h 235533"/>
              <a:gd name="connsiteX165" fmla="*/ 86710 w 222612"/>
              <a:gd name="connsiteY165" fmla="*/ 9181 h 235533"/>
              <a:gd name="connsiteX166" fmla="*/ 88750 w 222612"/>
              <a:gd name="connsiteY166" fmla="*/ 10768 h 235533"/>
              <a:gd name="connsiteX167" fmla="*/ 88750 w 222612"/>
              <a:gd name="connsiteY167" fmla="*/ 11221 h 235533"/>
              <a:gd name="connsiteX168" fmla="*/ 88184 w 222612"/>
              <a:gd name="connsiteY168" fmla="*/ 11221 h 235533"/>
              <a:gd name="connsiteX169" fmla="*/ 86143 w 222612"/>
              <a:gd name="connsiteY169" fmla="*/ 10654 h 235533"/>
              <a:gd name="connsiteX170" fmla="*/ 84896 w 222612"/>
              <a:gd name="connsiteY170" fmla="*/ 10654 h 235533"/>
              <a:gd name="connsiteX171" fmla="*/ 83990 w 222612"/>
              <a:gd name="connsiteY171" fmla="*/ 10654 h 235533"/>
              <a:gd name="connsiteX172" fmla="*/ 83650 w 222612"/>
              <a:gd name="connsiteY172" fmla="*/ 10995 h 235533"/>
              <a:gd name="connsiteX173" fmla="*/ 83196 w 222612"/>
              <a:gd name="connsiteY173" fmla="*/ 12468 h 235533"/>
              <a:gd name="connsiteX174" fmla="*/ 83650 w 222612"/>
              <a:gd name="connsiteY174" fmla="*/ 13148 h 235533"/>
              <a:gd name="connsiteX175" fmla="*/ 83650 w 222612"/>
              <a:gd name="connsiteY175" fmla="*/ 13942 h 235533"/>
              <a:gd name="connsiteX176" fmla="*/ 82289 w 222612"/>
              <a:gd name="connsiteY176" fmla="*/ 15075 h 235533"/>
              <a:gd name="connsiteX177" fmla="*/ 82063 w 222612"/>
              <a:gd name="connsiteY177" fmla="*/ 16662 h 235533"/>
              <a:gd name="connsiteX178" fmla="*/ 81156 w 222612"/>
              <a:gd name="connsiteY178" fmla="*/ 17455 h 235533"/>
              <a:gd name="connsiteX179" fmla="*/ 80023 w 222612"/>
              <a:gd name="connsiteY179" fmla="*/ 17909 h 235533"/>
              <a:gd name="connsiteX180" fmla="*/ 78209 w 222612"/>
              <a:gd name="connsiteY180" fmla="*/ 17682 h 235533"/>
              <a:gd name="connsiteX181" fmla="*/ 77529 w 222612"/>
              <a:gd name="connsiteY181" fmla="*/ 18135 h 235533"/>
              <a:gd name="connsiteX182" fmla="*/ 76849 w 222612"/>
              <a:gd name="connsiteY182" fmla="*/ 18929 h 235533"/>
              <a:gd name="connsiteX183" fmla="*/ 76169 w 222612"/>
              <a:gd name="connsiteY183" fmla="*/ 20176 h 235533"/>
              <a:gd name="connsiteX184" fmla="*/ 79343 w 222612"/>
              <a:gd name="connsiteY184" fmla="*/ 20176 h 235533"/>
              <a:gd name="connsiteX185" fmla="*/ 79909 w 222612"/>
              <a:gd name="connsiteY185" fmla="*/ 20289 h 235533"/>
              <a:gd name="connsiteX186" fmla="*/ 80136 w 222612"/>
              <a:gd name="connsiteY186" fmla="*/ 20856 h 235533"/>
              <a:gd name="connsiteX187" fmla="*/ 80703 w 222612"/>
              <a:gd name="connsiteY187" fmla="*/ 21422 h 235533"/>
              <a:gd name="connsiteX188" fmla="*/ 80703 w 222612"/>
              <a:gd name="connsiteY188" fmla="*/ 21762 h 235533"/>
              <a:gd name="connsiteX189" fmla="*/ 78436 w 222612"/>
              <a:gd name="connsiteY189" fmla="*/ 21762 h 235533"/>
              <a:gd name="connsiteX190" fmla="*/ 77642 w 222612"/>
              <a:gd name="connsiteY190" fmla="*/ 22556 h 235533"/>
              <a:gd name="connsiteX191" fmla="*/ 76169 w 222612"/>
              <a:gd name="connsiteY191" fmla="*/ 22329 h 235533"/>
              <a:gd name="connsiteX192" fmla="*/ 74809 w 222612"/>
              <a:gd name="connsiteY192" fmla="*/ 23349 h 235533"/>
              <a:gd name="connsiteX193" fmla="*/ 74809 w 222612"/>
              <a:gd name="connsiteY193" fmla="*/ 23916 h 235533"/>
              <a:gd name="connsiteX194" fmla="*/ 75715 w 222612"/>
              <a:gd name="connsiteY194" fmla="*/ 24483 h 235533"/>
              <a:gd name="connsiteX195" fmla="*/ 80703 w 222612"/>
              <a:gd name="connsiteY195" fmla="*/ 25276 h 235533"/>
              <a:gd name="connsiteX196" fmla="*/ 82063 w 222612"/>
              <a:gd name="connsiteY196" fmla="*/ 25276 h 235533"/>
              <a:gd name="connsiteX197" fmla="*/ 85463 w 222612"/>
              <a:gd name="connsiteY197" fmla="*/ 24143 h 235533"/>
              <a:gd name="connsiteX198" fmla="*/ 86370 w 222612"/>
              <a:gd name="connsiteY198" fmla="*/ 24369 h 235533"/>
              <a:gd name="connsiteX199" fmla="*/ 86710 w 222612"/>
              <a:gd name="connsiteY199" fmla="*/ 25163 h 235533"/>
              <a:gd name="connsiteX200" fmla="*/ 86710 w 222612"/>
              <a:gd name="connsiteY200" fmla="*/ 25956 h 235533"/>
              <a:gd name="connsiteX201" fmla="*/ 85803 w 222612"/>
              <a:gd name="connsiteY201" fmla="*/ 26976 h 235533"/>
              <a:gd name="connsiteX202" fmla="*/ 82289 w 222612"/>
              <a:gd name="connsiteY202" fmla="*/ 29583 h 235533"/>
              <a:gd name="connsiteX203" fmla="*/ 80589 w 222612"/>
              <a:gd name="connsiteY203" fmla="*/ 31170 h 235533"/>
              <a:gd name="connsiteX204" fmla="*/ 79002 w 222612"/>
              <a:gd name="connsiteY204" fmla="*/ 31850 h 235533"/>
              <a:gd name="connsiteX205" fmla="*/ 79229 w 222612"/>
              <a:gd name="connsiteY205" fmla="*/ 32757 h 235533"/>
              <a:gd name="connsiteX206" fmla="*/ 79229 w 222612"/>
              <a:gd name="connsiteY206" fmla="*/ 33210 h 235533"/>
              <a:gd name="connsiteX207" fmla="*/ 78662 w 222612"/>
              <a:gd name="connsiteY207" fmla="*/ 33437 h 235533"/>
              <a:gd name="connsiteX208" fmla="*/ 74469 w 222612"/>
              <a:gd name="connsiteY208" fmla="*/ 32530 h 235533"/>
              <a:gd name="connsiteX209" fmla="*/ 71522 w 222612"/>
              <a:gd name="connsiteY209" fmla="*/ 30830 h 235533"/>
              <a:gd name="connsiteX210" fmla="*/ 70161 w 222612"/>
              <a:gd name="connsiteY210" fmla="*/ 30604 h 235533"/>
              <a:gd name="connsiteX211" fmla="*/ 69028 w 222612"/>
              <a:gd name="connsiteY211" fmla="*/ 31057 h 235533"/>
              <a:gd name="connsiteX212" fmla="*/ 68234 w 222612"/>
              <a:gd name="connsiteY212" fmla="*/ 31737 h 235533"/>
              <a:gd name="connsiteX213" fmla="*/ 67894 w 222612"/>
              <a:gd name="connsiteY213" fmla="*/ 32530 h 235533"/>
              <a:gd name="connsiteX214" fmla="*/ 67894 w 222612"/>
              <a:gd name="connsiteY214" fmla="*/ 36498 h 235533"/>
              <a:gd name="connsiteX215" fmla="*/ 69028 w 222612"/>
              <a:gd name="connsiteY215" fmla="*/ 39898 h 235533"/>
              <a:gd name="connsiteX216" fmla="*/ 69368 w 222612"/>
              <a:gd name="connsiteY216" fmla="*/ 40578 h 235533"/>
              <a:gd name="connsiteX217" fmla="*/ 67894 w 222612"/>
              <a:gd name="connsiteY217" fmla="*/ 40918 h 235533"/>
              <a:gd name="connsiteX218" fmla="*/ 65628 w 222612"/>
              <a:gd name="connsiteY218" fmla="*/ 43298 h 235533"/>
              <a:gd name="connsiteX219" fmla="*/ 65174 w 222612"/>
              <a:gd name="connsiteY219" fmla="*/ 43638 h 235533"/>
              <a:gd name="connsiteX220" fmla="*/ 65401 w 222612"/>
              <a:gd name="connsiteY220" fmla="*/ 42051 h 235533"/>
              <a:gd name="connsiteX221" fmla="*/ 65174 w 222612"/>
              <a:gd name="connsiteY221" fmla="*/ 41145 h 235533"/>
              <a:gd name="connsiteX222" fmla="*/ 66874 w 222612"/>
              <a:gd name="connsiteY222" fmla="*/ 39671 h 235533"/>
              <a:gd name="connsiteX223" fmla="*/ 67214 w 222612"/>
              <a:gd name="connsiteY223" fmla="*/ 38764 h 235533"/>
              <a:gd name="connsiteX224" fmla="*/ 66194 w 222612"/>
              <a:gd name="connsiteY224" fmla="*/ 36384 h 235533"/>
              <a:gd name="connsiteX225" fmla="*/ 66421 w 222612"/>
              <a:gd name="connsiteY225" fmla="*/ 34117 h 235533"/>
              <a:gd name="connsiteX226" fmla="*/ 66194 w 222612"/>
              <a:gd name="connsiteY226" fmla="*/ 33437 h 235533"/>
              <a:gd name="connsiteX227" fmla="*/ 64947 w 222612"/>
              <a:gd name="connsiteY227" fmla="*/ 33437 h 235533"/>
              <a:gd name="connsiteX228" fmla="*/ 63927 w 222612"/>
              <a:gd name="connsiteY228" fmla="*/ 33097 h 235533"/>
              <a:gd name="connsiteX229" fmla="*/ 63587 w 222612"/>
              <a:gd name="connsiteY229" fmla="*/ 32870 h 235533"/>
              <a:gd name="connsiteX230" fmla="*/ 63247 w 222612"/>
              <a:gd name="connsiteY230" fmla="*/ 32077 h 235533"/>
              <a:gd name="connsiteX231" fmla="*/ 62681 w 222612"/>
              <a:gd name="connsiteY231" fmla="*/ 31737 h 235533"/>
              <a:gd name="connsiteX232" fmla="*/ 60754 w 222612"/>
              <a:gd name="connsiteY232" fmla="*/ 33210 h 235533"/>
              <a:gd name="connsiteX233" fmla="*/ 60527 w 222612"/>
              <a:gd name="connsiteY233" fmla="*/ 32870 h 235533"/>
              <a:gd name="connsiteX234" fmla="*/ 60527 w 222612"/>
              <a:gd name="connsiteY234" fmla="*/ 32190 h 235533"/>
              <a:gd name="connsiteX235" fmla="*/ 60187 w 222612"/>
              <a:gd name="connsiteY235" fmla="*/ 31964 h 235533"/>
              <a:gd name="connsiteX236" fmla="*/ 58487 w 222612"/>
              <a:gd name="connsiteY236" fmla="*/ 31737 h 235533"/>
              <a:gd name="connsiteX237" fmla="*/ 57467 w 222612"/>
              <a:gd name="connsiteY237" fmla="*/ 31284 h 235533"/>
              <a:gd name="connsiteX238" fmla="*/ 56786 w 222612"/>
              <a:gd name="connsiteY238" fmla="*/ 30604 h 235533"/>
              <a:gd name="connsiteX239" fmla="*/ 55993 w 222612"/>
              <a:gd name="connsiteY239" fmla="*/ 28677 h 235533"/>
              <a:gd name="connsiteX240" fmla="*/ 55200 w 222612"/>
              <a:gd name="connsiteY240" fmla="*/ 28223 h 235533"/>
              <a:gd name="connsiteX241" fmla="*/ 54293 w 222612"/>
              <a:gd name="connsiteY241" fmla="*/ 28223 h 235533"/>
              <a:gd name="connsiteX242" fmla="*/ 53726 w 222612"/>
              <a:gd name="connsiteY242" fmla="*/ 28790 h 235533"/>
              <a:gd name="connsiteX243" fmla="*/ 52933 w 222612"/>
              <a:gd name="connsiteY243" fmla="*/ 30037 h 235533"/>
              <a:gd name="connsiteX244" fmla="*/ 51686 w 222612"/>
              <a:gd name="connsiteY244" fmla="*/ 30263 h 235533"/>
              <a:gd name="connsiteX245" fmla="*/ 51346 w 222612"/>
              <a:gd name="connsiteY245" fmla="*/ 30604 h 235533"/>
              <a:gd name="connsiteX246" fmla="*/ 52253 w 222612"/>
              <a:gd name="connsiteY246" fmla="*/ 32644 h 235533"/>
              <a:gd name="connsiteX247" fmla="*/ 52479 w 222612"/>
              <a:gd name="connsiteY247" fmla="*/ 33550 h 235533"/>
              <a:gd name="connsiteX248" fmla="*/ 52026 w 222612"/>
              <a:gd name="connsiteY248" fmla="*/ 33777 h 235533"/>
              <a:gd name="connsiteX249" fmla="*/ 49986 w 222612"/>
              <a:gd name="connsiteY249" fmla="*/ 33324 h 235533"/>
              <a:gd name="connsiteX250" fmla="*/ 49079 w 222612"/>
              <a:gd name="connsiteY250" fmla="*/ 34004 h 235533"/>
              <a:gd name="connsiteX251" fmla="*/ 48739 w 222612"/>
              <a:gd name="connsiteY251" fmla="*/ 35364 h 235533"/>
              <a:gd name="connsiteX252" fmla="*/ 48966 w 222612"/>
              <a:gd name="connsiteY252" fmla="*/ 36838 h 235533"/>
              <a:gd name="connsiteX253" fmla="*/ 49419 w 222612"/>
              <a:gd name="connsiteY253" fmla="*/ 38538 h 235533"/>
              <a:gd name="connsiteX254" fmla="*/ 48739 w 222612"/>
              <a:gd name="connsiteY254" fmla="*/ 38538 h 235533"/>
              <a:gd name="connsiteX255" fmla="*/ 47605 w 222612"/>
              <a:gd name="connsiteY255" fmla="*/ 36724 h 235533"/>
              <a:gd name="connsiteX256" fmla="*/ 47152 w 222612"/>
              <a:gd name="connsiteY256" fmla="*/ 36724 h 235533"/>
              <a:gd name="connsiteX257" fmla="*/ 46925 w 222612"/>
              <a:gd name="connsiteY257" fmla="*/ 37291 h 235533"/>
              <a:gd name="connsiteX258" fmla="*/ 46132 w 222612"/>
              <a:gd name="connsiteY258" fmla="*/ 37291 h 235533"/>
              <a:gd name="connsiteX259" fmla="*/ 45565 w 222612"/>
              <a:gd name="connsiteY259" fmla="*/ 39445 h 235533"/>
              <a:gd name="connsiteX260" fmla="*/ 45225 w 222612"/>
              <a:gd name="connsiteY260" fmla="*/ 39445 h 235533"/>
              <a:gd name="connsiteX261" fmla="*/ 44885 w 222612"/>
              <a:gd name="connsiteY261" fmla="*/ 38424 h 235533"/>
              <a:gd name="connsiteX262" fmla="*/ 44885 w 222612"/>
              <a:gd name="connsiteY262" fmla="*/ 37178 h 235533"/>
              <a:gd name="connsiteX263" fmla="*/ 45565 w 222612"/>
              <a:gd name="connsiteY263" fmla="*/ 35591 h 235533"/>
              <a:gd name="connsiteX264" fmla="*/ 44659 w 222612"/>
              <a:gd name="connsiteY264" fmla="*/ 35024 h 235533"/>
              <a:gd name="connsiteX265" fmla="*/ 44092 w 222612"/>
              <a:gd name="connsiteY265" fmla="*/ 34344 h 235533"/>
              <a:gd name="connsiteX266" fmla="*/ 44092 w 222612"/>
              <a:gd name="connsiteY266" fmla="*/ 33550 h 235533"/>
              <a:gd name="connsiteX267" fmla="*/ 44999 w 222612"/>
              <a:gd name="connsiteY267" fmla="*/ 32190 h 235533"/>
              <a:gd name="connsiteX268" fmla="*/ 44999 w 222612"/>
              <a:gd name="connsiteY268" fmla="*/ 31624 h 235533"/>
              <a:gd name="connsiteX269" fmla="*/ 44659 w 222612"/>
              <a:gd name="connsiteY269" fmla="*/ 30717 h 235533"/>
              <a:gd name="connsiteX270" fmla="*/ 44092 w 222612"/>
              <a:gd name="connsiteY270" fmla="*/ 29810 h 235533"/>
              <a:gd name="connsiteX271" fmla="*/ 43298 w 222612"/>
              <a:gd name="connsiteY271" fmla="*/ 29130 h 235533"/>
              <a:gd name="connsiteX272" fmla="*/ 42731 w 222612"/>
              <a:gd name="connsiteY272" fmla="*/ 27997 h 235533"/>
              <a:gd name="connsiteX273" fmla="*/ 42731 w 222612"/>
              <a:gd name="connsiteY273" fmla="*/ 23689 h 235533"/>
              <a:gd name="connsiteX274" fmla="*/ 42505 w 222612"/>
              <a:gd name="connsiteY274" fmla="*/ 22329 h 235533"/>
              <a:gd name="connsiteX275" fmla="*/ 42505 w 222612"/>
              <a:gd name="connsiteY275" fmla="*/ 20516 h 235533"/>
              <a:gd name="connsiteX276" fmla="*/ 44545 w 222612"/>
              <a:gd name="connsiteY276" fmla="*/ 10881 h 235533"/>
              <a:gd name="connsiteX277" fmla="*/ 45565 w 222612"/>
              <a:gd name="connsiteY277" fmla="*/ 9294 h 235533"/>
              <a:gd name="connsiteX278" fmla="*/ 45905 w 222612"/>
              <a:gd name="connsiteY278" fmla="*/ 8048 h 235533"/>
              <a:gd name="connsiteX279" fmla="*/ 46699 w 222612"/>
              <a:gd name="connsiteY279" fmla="*/ 2153 h 235533"/>
              <a:gd name="connsiteX280" fmla="*/ 46699 w 222612"/>
              <a:gd name="connsiteY280" fmla="*/ 1133 h 235533"/>
              <a:gd name="connsiteX281" fmla="*/ 46359 w 222612"/>
              <a:gd name="connsiteY281" fmla="*/ 567 h 235533"/>
              <a:gd name="connsiteX282" fmla="*/ 45905 w 222612"/>
              <a:gd name="connsiteY282" fmla="*/ 567 h 235533"/>
              <a:gd name="connsiteX283" fmla="*/ 45452 w 222612"/>
              <a:gd name="connsiteY283" fmla="*/ 567 h 235533"/>
              <a:gd name="connsiteX284" fmla="*/ 44999 w 222612"/>
              <a:gd name="connsiteY284" fmla="*/ 340 h 235533"/>
              <a:gd name="connsiteX285" fmla="*/ 44999 w 222612"/>
              <a:gd name="connsiteY285" fmla="*/ 113 h 235533"/>
              <a:gd name="connsiteX286" fmla="*/ 25389 w 222612"/>
              <a:gd name="connsiteY286" fmla="*/ 113 h 235533"/>
              <a:gd name="connsiteX287" fmla="*/ 25049 w 222612"/>
              <a:gd name="connsiteY287" fmla="*/ 0 h 235533"/>
              <a:gd name="connsiteX288" fmla="*/ 23689 w 222612"/>
              <a:gd name="connsiteY288" fmla="*/ 227 h 235533"/>
              <a:gd name="connsiteX289" fmla="*/ 22216 w 222612"/>
              <a:gd name="connsiteY289" fmla="*/ 1133 h 235533"/>
              <a:gd name="connsiteX290" fmla="*/ 20742 w 222612"/>
              <a:gd name="connsiteY290" fmla="*/ 1587 h 235533"/>
              <a:gd name="connsiteX291" fmla="*/ 19156 w 222612"/>
              <a:gd name="connsiteY291" fmla="*/ 1587 h 235533"/>
              <a:gd name="connsiteX292" fmla="*/ 18929 w 222612"/>
              <a:gd name="connsiteY292" fmla="*/ 1587 h 235533"/>
              <a:gd name="connsiteX293" fmla="*/ 18249 w 222612"/>
              <a:gd name="connsiteY293" fmla="*/ 1927 h 235533"/>
              <a:gd name="connsiteX294" fmla="*/ 18249 w 222612"/>
              <a:gd name="connsiteY294" fmla="*/ 2947 h 235533"/>
              <a:gd name="connsiteX295" fmla="*/ 18929 w 222612"/>
              <a:gd name="connsiteY295" fmla="*/ 4647 h 235533"/>
              <a:gd name="connsiteX296" fmla="*/ 21422 w 222612"/>
              <a:gd name="connsiteY296" fmla="*/ 8161 h 235533"/>
              <a:gd name="connsiteX297" fmla="*/ 23009 w 222612"/>
              <a:gd name="connsiteY297" fmla="*/ 8841 h 235533"/>
              <a:gd name="connsiteX298" fmla="*/ 24029 w 222612"/>
              <a:gd name="connsiteY298" fmla="*/ 10201 h 235533"/>
              <a:gd name="connsiteX299" fmla="*/ 25049 w 222612"/>
              <a:gd name="connsiteY299" fmla="*/ 12468 h 235533"/>
              <a:gd name="connsiteX300" fmla="*/ 25389 w 222612"/>
              <a:gd name="connsiteY300" fmla="*/ 15302 h 235533"/>
              <a:gd name="connsiteX301" fmla="*/ 24936 w 222612"/>
              <a:gd name="connsiteY301" fmla="*/ 18702 h 235533"/>
              <a:gd name="connsiteX302" fmla="*/ 25163 w 222612"/>
              <a:gd name="connsiteY302" fmla="*/ 21309 h 235533"/>
              <a:gd name="connsiteX303" fmla="*/ 26070 w 222612"/>
              <a:gd name="connsiteY303" fmla="*/ 23009 h 235533"/>
              <a:gd name="connsiteX304" fmla="*/ 26296 w 222612"/>
              <a:gd name="connsiteY304" fmla="*/ 25163 h 235533"/>
              <a:gd name="connsiteX305" fmla="*/ 25843 w 222612"/>
              <a:gd name="connsiteY305" fmla="*/ 27883 h 235533"/>
              <a:gd name="connsiteX306" fmla="*/ 25276 w 222612"/>
              <a:gd name="connsiteY306" fmla="*/ 29470 h 235533"/>
              <a:gd name="connsiteX307" fmla="*/ 24596 w 222612"/>
              <a:gd name="connsiteY307" fmla="*/ 30037 h 235533"/>
              <a:gd name="connsiteX308" fmla="*/ 23916 w 222612"/>
              <a:gd name="connsiteY308" fmla="*/ 30263 h 235533"/>
              <a:gd name="connsiteX309" fmla="*/ 22896 w 222612"/>
              <a:gd name="connsiteY309" fmla="*/ 30037 h 235533"/>
              <a:gd name="connsiteX310" fmla="*/ 21649 w 222612"/>
              <a:gd name="connsiteY310" fmla="*/ 30263 h 235533"/>
              <a:gd name="connsiteX311" fmla="*/ 20402 w 222612"/>
              <a:gd name="connsiteY311" fmla="*/ 30717 h 235533"/>
              <a:gd name="connsiteX312" fmla="*/ 19609 w 222612"/>
              <a:gd name="connsiteY312" fmla="*/ 30717 h 235533"/>
              <a:gd name="connsiteX313" fmla="*/ 19156 w 222612"/>
              <a:gd name="connsiteY313" fmla="*/ 31397 h 235533"/>
              <a:gd name="connsiteX314" fmla="*/ 17229 w 222612"/>
              <a:gd name="connsiteY314" fmla="*/ 35477 h 235533"/>
              <a:gd name="connsiteX315" fmla="*/ 16889 w 222612"/>
              <a:gd name="connsiteY315" fmla="*/ 36044 h 235533"/>
              <a:gd name="connsiteX316" fmla="*/ 17115 w 222612"/>
              <a:gd name="connsiteY316" fmla="*/ 36384 h 235533"/>
              <a:gd name="connsiteX317" fmla="*/ 17909 w 222612"/>
              <a:gd name="connsiteY317" fmla="*/ 37178 h 235533"/>
              <a:gd name="connsiteX318" fmla="*/ 17455 w 222612"/>
              <a:gd name="connsiteY318" fmla="*/ 38424 h 235533"/>
              <a:gd name="connsiteX319" fmla="*/ 17229 w 222612"/>
              <a:gd name="connsiteY319" fmla="*/ 38764 h 235533"/>
              <a:gd name="connsiteX320" fmla="*/ 16889 w 222612"/>
              <a:gd name="connsiteY320" fmla="*/ 40011 h 235533"/>
              <a:gd name="connsiteX321" fmla="*/ 17115 w 222612"/>
              <a:gd name="connsiteY321" fmla="*/ 41145 h 235533"/>
              <a:gd name="connsiteX322" fmla="*/ 17569 w 222612"/>
              <a:gd name="connsiteY322" fmla="*/ 41598 h 235533"/>
              <a:gd name="connsiteX323" fmla="*/ 18816 w 222612"/>
              <a:gd name="connsiteY323" fmla="*/ 42165 h 235533"/>
              <a:gd name="connsiteX324" fmla="*/ 20629 w 222612"/>
              <a:gd name="connsiteY324" fmla="*/ 42505 h 235533"/>
              <a:gd name="connsiteX325" fmla="*/ 22782 w 222612"/>
              <a:gd name="connsiteY325" fmla="*/ 43412 h 235533"/>
              <a:gd name="connsiteX326" fmla="*/ 24256 w 222612"/>
              <a:gd name="connsiteY326" fmla="*/ 43412 h 235533"/>
              <a:gd name="connsiteX327" fmla="*/ 24596 w 222612"/>
              <a:gd name="connsiteY327" fmla="*/ 44205 h 235533"/>
              <a:gd name="connsiteX328" fmla="*/ 24596 w 222612"/>
              <a:gd name="connsiteY328" fmla="*/ 45339 h 235533"/>
              <a:gd name="connsiteX329" fmla="*/ 24936 w 222612"/>
              <a:gd name="connsiteY329" fmla="*/ 46359 h 235533"/>
              <a:gd name="connsiteX330" fmla="*/ 24936 w 222612"/>
              <a:gd name="connsiteY330" fmla="*/ 48172 h 235533"/>
              <a:gd name="connsiteX331" fmla="*/ 24483 w 222612"/>
              <a:gd name="connsiteY331" fmla="*/ 49759 h 235533"/>
              <a:gd name="connsiteX332" fmla="*/ 22216 w 222612"/>
              <a:gd name="connsiteY332" fmla="*/ 50552 h 235533"/>
              <a:gd name="connsiteX333" fmla="*/ 21082 w 222612"/>
              <a:gd name="connsiteY333" fmla="*/ 51346 h 235533"/>
              <a:gd name="connsiteX334" fmla="*/ 20742 w 222612"/>
              <a:gd name="connsiteY334" fmla="*/ 51799 h 235533"/>
              <a:gd name="connsiteX335" fmla="*/ 20969 w 222612"/>
              <a:gd name="connsiteY335" fmla="*/ 52253 h 235533"/>
              <a:gd name="connsiteX336" fmla="*/ 20969 w 222612"/>
              <a:gd name="connsiteY336" fmla="*/ 52933 h 235533"/>
              <a:gd name="connsiteX337" fmla="*/ 19042 w 222612"/>
              <a:gd name="connsiteY337" fmla="*/ 54520 h 235533"/>
              <a:gd name="connsiteX338" fmla="*/ 16889 w 222612"/>
              <a:gd name="connsiteY338" fmla="*/ 56673 h 235533"/>
              <a:gd name="connsiteX339" fmla="*/ 16322 w 222612"/>
              <a:gd name="connsiteY339" fmla="*/ 58147 h 235533"/>
              <a:gd name="connsiteX340" fmla="*/ 15868 w 222612"/>
              <a:gd name="connsiteY340" fmla="*/ 59847 h 235533"/>
              <a:gd name="connsiteX341" fmla="*/ 15188 w 222612"/>
              <a:gd name="connsiteY341" fmla="*/ 60867 h 235533"/>
              <a:gd name="connsiteX342" fmla="*/ 13601 w 222612"/>
              <a:gd name="connsiteY342" fmla="*/ 62454 h 235533"/>
              <a:gd name="connsiteX343" fmla="*/ 11901 w 222612"/>
              <a:gd name="connsiteY343" fmla="*/ 65628 h 235533"/>
              <a:gd name="connsiteX344" fmla="*/ 11108 w 222612"/>
              <a:gd name="connsiteY344" fmla="*/ 67668 h 235533"/>
              <a:gd name="connsiteX345" fmla="*/ 7027 w 222612"/>
              <a:gd name="connsiteY345" fmla="*/ 72542 h 235533"/>
              <a:gd name="connsiteX346" fmla="*/ 3400 w 222612"/>
              <a:gd name="connsiteY346" fmla="*/ 74922 h 235533"/>
              <a:gd name="connsiteX347" fmla="*/ 2380 w 222612"/>
              <a:gd name="connsiteY347" fmla="*/ 75715 h 235533"/>
              <a:gd name="connsiteX348" fmla="*/ 907 w 222612"/>
              <a:gd name="connsiteY348" fmla="*/ 75715 h 235533"/>
              <a:gd name="connsiteX349" fmla="*/ 794 w 222612"/>
              <a:gd name="connsiteY349" fmla="*/ 76395 h 235533"/>
              <a:gd name="connsiteX350" fmla="*/ 113 w 222612"/>
              <a:gd name="connsiteY350" fmla="*/ 82970 h 235533"/>
              <a:gd name="connsiteX351" fmla="*/ 113 w 222612"/>
              <a:gd name="connsiteY351" fmla="*/ 85010 h 235533"/>
              <a:gd name="connsiteX352" fmla="*/ 0 w 222612"/>
              <a:gd name="connsiteY352" fmla="*/ 85350 h 235533"/>
              <a:gd name="connsiteX353" fmla="*/ 0 w 222612"/>
              <a:gd name="connsiteY353" fmla="*/ 85576 h 235533"/>
              <a:gd name="connsiteX354" fmla="*/ 794 w 222612"/>
              <a:gd name="connsiteY354" fmla="*/ 85690 h 235533"/>
              <a:gd name="connsiteX355" fmla="*/ 1814 w 222612"/>
              <a:gd name="connsiteY355" fmla="*/ 86257 h 235533"/>
              <a:gd name="connsiteX356" fmla="*/ 3174 w 222612"/>
              <a:gd name="connsiteY356" fmla="*/ 87277 h 235533"/>
              <a:gd name="connsiteX357" fmla="*/ 4080 w 222612"/>
              <a:gd name="connsiteY357" fmla="*/ 88524 h 235533"/>
              <a:gd name="connsiteX358" fmla="*/ 4534 w 222612"/>
              <a:gd name="connsiteY358" fmla="*/ 89997 h 235533"/>
              <a:gd name="connsiteX359" fmla="*/ 4534 w 222612"/>
              <a:gd name="connsiteY359" fmla="*/ 90904 h 235533"/>
              <a:gd name="connsiteX360" fmla="*/ 4307 w 222612"/>
              <a:gd name="connsiteY360" fmla="*/ 91244 h 235533"/>
              <a:gd name="connsiteX361" fmla="*/ 4307 w 222612"/>
              <a:gd name="connsiteY361" fmla="*/ 93171 h 235533"/>
              <a:gd name="connsiteX362" fmla="*/ 3967 w 222612"/>
              <a:gd name="connsiteY362" fmla="*/ 93284 h 235533"/>
              <a:gd name="connsiteX363" fmla="*/ 3627 w 222612"/>
              <a:gd name="connsiteY363" fmla="*/ 95324 h 235533"/>
              <a:gd name="connsiteX364" fmla="*/ 3174 w 222612"/>
              <a:gd name="connsiteY364" fmla="*/ 96458 h 235533"/>
              <a:gd name="connsiteX365" fmla="*/ 3174 w 222612"/>
              <a:gd name="connsiteY365" fmla="*/ 97818 h 235533"/>
              <a:gd name="connsiteX366" fmla="*/ 4420 w 222612"/>
              <a:gd name="connsiteY366" fmla="*/ 99178 h 235533"/>
              <a:gd name="connsiteX367" fmla="*/ 5554 w 222612"/>
              <a:gd name="connsiteY367" fmla="*/ 101445 h 235533"/>
              <a:gd name="connsiteX368" fmla="*/ 6801 w 222612"/>
              <a:gd name="connsiteY368" fmla="*/ 104505 h 235533"/>
              <a:gd name="connsiteX369" fmla="*/ 7367 w 222612"/>
              <a:gd name="connsiteY369" fmla="*/ 106432 h 235533"/>
              <a:gd name="connsiteX370" fmla="*/ 7367 w 222612"/>
              <a:gd name="connsiteY370" fmla="*/ 107226 h 235533"/>
              <a:gd name="connsiteX371" fmla="*/ 6687 w 222612"/>
              <a:gd name="connsiteY371" fmla="*/ 108132 h 235533"/>
              <a:gd name="connsiteX372" fmla="*/ 5440 w 222612"/>
              <a:gd name="connsiteY372" fmla="*/ 109039 h 235533"/>
              <a:gd name="connsiteX373" fmla="*/ 4647 w 222612"/>
              <a:gd name="connsiteY373" fmla="*/ 109379 h 235533"/>
              <a:gd name="connsiteX374" fmla="*/ 4307 w 222612"/>
              <a:gd name="connsiteY374" fmla="*/ 109379 h 235533"/>
              <a:gd name="connsiteX375" fmla="*/ 3854 w 222612"/>
              <a:gd name="connsiteY375" fmla="*/ 109379 h 235533"/>
              <a:gd name="connsiteX376" fmla="*/ 3287 w 222612"/>
              <a:gd name="connsiteY376" fmla="*/ 110059 h 235533"/>
              <a:gd name="connsiteX377" fmla="*/ 2947 w 222612"/>
              <a:gd name="connsiteY377" fmla="*/ 111533 h 235533"/>
              <a:gd name="connsiteX378" fmla="*/ 2720 w 222612"/>
              <a:gd name="connsiteY378" fmla="*/ 113800 h 235533"/>
              <a:gd name="connsiteX379" fmla="*/ 2720 w 222612"/>
              <a:gd name="connsiteY379" fmla="*/ 114820 h 235533"/>
              <a:gd name="connsiteX380" fmla="*/ 3400 w 222612"/>
              <a:gd name="connsiteY380" fmla="*/ 115727 h 235533"/>
              <a:gd name="connsiteX381" fmla="*/ 4874 w 222612"/>
              <a:gd name="connsiteY381" fmla="*/ 117540 h 235533"/>
              <a:gd name="connsiteX382" fmla="*/ 7367 w 222612"/>
              <a:gd name="connsiteY382" fmla="*/ 119920 h 235533"/>
              <a:gd name="connsiteX383" fmla="*/ 7367 w 222612"/>
              <a:gd name="connsiteY383" fmla="*/ 120374 h 235533"/>
              <a:gd name="connsiteX384" fmla="*/ 7821 w 222612"/>
              <a:gd name="connsiteY384" fmla="*/ 120374 h 235533"/>
              <a:gd name="connsiteX385" fmla="*/ 8954 w 222612"/>
              <a:gd name="connsiteY385" fmla="*/ 119694 h 235533"/>
              <a:gd name="connsiteX386" fmla="*/ 10428 w 222612"/>
              <a:gd name="connsiteY386" fmla="*/ 119467 h 235533"/>
              <a:gd name="connsiteX387" fmla="*/ 11335 w 222612"/>
              <a:gd name="connsiteY387" fmla="*/ 119694 h 235533"/>
              <a:gd name="connsiteX388" fmla="*/ 11901 w 222612"/>
              <a:gd name="connsiteY388" fmla="*/ 120034 h 235533"/>
              <a:gd name="connsiteX389" fmla="*/ 12241 w 222612"/>
              <a:gd name="connsiteY389" fmla="*/ 120601 h 235533"/>
              <a:gd name="connsiteX390" fmla="*/ 14622 w 222612"/>
              <a:gd name="connsiteY390" fmla="*/ 122981 h 235533"/>
              <a:gd name="connsiteX391" fmla="*/ 15755 w 222612"/>
              <a:gd name="connsiteY391" fmla="*/ 124568 h 235533"/>
              <a:gd name="connsiteX392" fmla="*/ 16548 w 222612"/>
              <a:gd name="connsiteY392" fmla="*/ 126495 h 235533"/>
              <a:gd name="connsiteX393" fmla="*/ 17682 w 222612"/>
              <a:gd name="connsiteY393" fmla="*/ 128195 h 235533"/>
              <a:gd name="connsiteX394" fmla="*/ 19156 w 222612"/>
              <a:gd name="connsiteY394" fmla="*/ 129668 h 235533"/>
              <a:gd name="connsiteX395" fmla="*/ 19836 w 222612"/>
              <a:gd name="connsiteY395" fmla="*/ 131255 h 235533"/>
              <a:gd name="connsiteX396" fmla="*/ 19836 w 222612"/>
              <a:gd name="connsiteY396" fmla="*/ 132842 h 235533"/>
              <a:gd name="connsiteX397" fmla="*/ 19382 w 222612"/>
              <a:gd name="connsiteY397" fmla="*/ 133635 h 235533"/>
              <a:gd name="connsiteX398" fmla="*/ 18929 w 222612"/>
              <a:gd name="connsiteY398" fmla="*/ 133635 h 235533"/>
              <a:gd name="connsiteX399" fmla="*/ 18816 w 222612"/>
              <a:gd name="connsiteY399" fmla="*/ 133862 h 235533"/>
              <a:gd name="connsiteX400" fmla="*/ 19042 w 222612"/>
              <a:gd name="connsiteY400" fmla="*/ 134996 h 235533"/>
              <a:gd name="connsiteX401" fmla="*/ 20176 w 222612"/>
              <a:gd name="connsiteY401" fmla="*/ 137489 h 235533"/>
              <a:gd name="connsiteX402" fmla="*/ 20629 w 222612"/>
              <a:gd name="connsiteY402" fmla="*/ 139643 h 235533"/>
              <a:gd name="connsiteX403" fmla="*/ 20402 w 222612"/>
              <a:gd name="connsiteY403" fmla="*/ 141570 h 235533"/>
              <a:gd name="connsiteX404" fmla="*/ 20742 w 222612"/>
              <a:gd name="connsiteY404" fmla="*/ 143270 h 235533"/>
              <a:gd name="connsiteX405" fmla="*/ 21536 w 222612"/>
              <a:gd name="connsiteY405" fmla="*/ 144743 h 235533"/>
              <a:gd name="connsiteX406" fmla="*/ 23123 w 222612"/>
              <a:gd name="connsiteY406" fmla="*/ 146784 h 235533"/>
              <a:gd name="connsiteX407" fmla="*/ 25163 w 222612"/>
              <a:gd name="connsiteY407" fmla="*/ 151431 h 235533"/>
              <a:gd name="connsiteX408" fmla="*/ 26863 w 222612"/>
              <a:gd name="connsiteY408" fmla="*/ 154265 h 235533"/>
              <a:gd name="connsiteX409" fmla="*/ 26863 w 222612"/>
              <a:gd name="connsiteY409" fmla="*/ 155058 h 235533"/>
              <a:gd name="connsiteX410" fmla="*/ 27317 w 222612"/>
              <a:gd name="connsiteY410" fmla="*/ 155511 h 235533"/>
              <a:gd name="connsiteX411" fmla="*/ 27997 w 222612"/>
              <a:gd name="connsiteY411" fmla="*/ 155965 h 235533"/>
              <a:gd name="connsiteX412" fmla="*/ 27997 w 222612"/>
              <a:gd name="connsiteY412" fmla="*/ 156418 h 235533"/>
              <a:gd name="connsiteX413" fmla="*/ 27770 w 222612"/>
              <a:gd name="connsiteY413" fmla="*/ 156871 h 235533"/>
              <a:gd name="connsiteX414" fmla="*/ 27770 w 222612"/>
              <a:gd name="connsiteY414" fmla="*/ 157552 h 235533"/>
              <a:gd name="connsiteX415" fmla="*/ 28110 w 222612"/>
              <a:gd name="connsiteY415" fmla="*/ 158572 h 235533"/>
              <a:gd name="connsiteX416" fmla="*/ 29130 w 222612"/>
              <a:gd name="connsiteY416" fmla="*/ 160045 h 235533"/>
              <a:gd name="connsiteX417" fmla="*/ 30943 w 222612"/>
              <a:gd name="connsiteY417" fmla="*/ 161859 h 235533"/>
              <a:gd name="connsiteX418" fmla="*/ 31737 w 222612"/>
              <a:gd name="connsiteY418" fmla="*/ 163332 h 235533"/>
              <a:gd name="connsiteX419" fmla="*/ 31737 w 222612"/>
              <a:gd name="connsiteY419" fmla="*/ 164466 h 235533"/>
              <a:gd name="connsiteX420" fmla="*/ 31964 w 222612"/>
              <a:gd name="connsiteY420" fmla="*/ 165599 h 235533"/>
              <a:gd name="connsiteX421" fmla="*/ 32644 w 222612"/>
              <a:gd name="connsiteY421" fmla="*/ 166733 h 235533"/>
              <a:gd name="connsiteX422" fmla="*/ 32644 w 222612"/>
              <a:gd name="connsiteY422" fmla="*/ 166733 h 235533"/>
              <a:gd name="connsiteX423" fmla="*/ 36044 w 222612"/>
              <a:gd name="connsiteY423" fmla="*/ 166733 h 235533"/>
              <a:gd name="connsiteX424" fmla="*/ 38084 w 222612"/>
              <a:gd name="connsiteY424" fmla="*/ 167753 h 235533"/>
              <a:gd name="connsiteX425" fmla="*/ 39784 w 222612"/>
              <a:gd name="connsiteY425" fmla="*/ 169113 h 235533"/>
              <a:gd name="connsiteX426" fmla="*/ 40238 w 222612"/>
              <a:gd name="connsiteY426" fmla="*/ 171153 h 235533"/>
              <a:gd name="connsiteX427" fmla="*/ 41371 w 222612"/>
              <a:gd name="connsiteY427" fmla="*/ 172400 h 235533"/>
              <a:gd name="connsiteX428" fmla="*/ 42618 w 222612"/>
              <a:gd name="connsiteY428" fmla="*/ 173420 h 235533"/>
              <a:gd name="connsiteX429" fmla="*/ 43185 w 222612"/>
              <a:gd name="connsiteY429" fmla="*/ 173420 h 235533"/>
              <a:gd name="connsiteX430" fmla="*/ 44092 w 222612"/>
              <a:gd name="connsiteY430" fmla="*/ 173307 h 235533"/>
              <a:gd name="connsiteX431" fmla="*/ 45565 w 222612"/>
              <a:gd name="connsiteY431" fmla="*/ 173307 h 235533"/>
              <a:gd name="connsiteX432" fmla="*/ 46925 w 222612"/>
              <a:gd name="connsiteY432" fmla="*/ 173760 h 235533"/>
              <a:gd name="connsiteX433" fmla="*/ 47605 w 222612"/>
              <a:gd name="connsiteY433" fmla="*/ 174213 h 235533"/>
              <a:gd name="connsiteX434" fmla="*/ 47605 w 222612"/>
              <a:gd name="connsiteY434" fmla="*/ 175914 h 235533"/>
              <a:gd name="connsiteX435" fmla="*/ 48059 w 222612"/>
              <a:gd name="connsiteY435" fmla="*/ 176707 h 235533"/>
              <a:gd name="connsiteX436" fmla="*/ 49986 w 222612"/>
              <a:gd name="connsiteY436" fmla="*/ 177047 h 235533"/>
              <a:gd name="connsiteX437" fmla="*/ 51913 w 222612"/>
              <a:gd name="connsiteY437" fmla="*/ 177047 h 235533"/>
              <a:gd name="connsiteX438" fmla="*/ 53726 w 222612"/>
              <a:gd name="connsiteY438" fmla="*/ 178294 h 235533"/>
              <a:gd name="connsiteX439" fmla="*/ 55766 w 222612"/>
              <a:gd name="connsiteY439" fmla="*/ 178521 h 235533"/>
              <a:gd name="connsiteX440" fmla="*/ 58147 w 222612"/>
              <a:gd name="connsiteY440" fmla="*/ 178974 h 235533"/>
              <a:gd name="connsiteX441" fmla="*/ 59280 w 222612"/>
              <a:gd name="connsiteY441" fmla="*/ 180221 h 235533"/>
              <a:gd name="connsiteX442" fmla="*/ 61774 w 222612"/>
              <a:gd name="connsiteY442" fmla="*/ 181468 h 235533"/>
              <a:gd name="connsiteX443" fmla="*/ 64834 w 222612"/>
              <a:gd name="connsiteY443" fmla="*/ 182601 h 235533"/>
              <a:gd name="connsiteX444" fmla="*/ 66988 w 222612"/>
              <a:gd name="connsiteY444" fmla="*/ 183848 h 235533"/>
              <a:gd name="connsiteX445" fmla="*/ 68121 w 222612"/>
              <a:gd name="connsiteY445" fmla="*/ 184415 h 235533"/>
              <a:gd name="connsiteX446" fmla="*/ 68461 w 222612"/>
              <a:gd name="connsiteY446" fmla="*/ 184415 h 235533"/>
              <a:gd name="connsiteX447" fmla="*/ 69255 w 222612"/>
              <a:gd name="connsiteY447" fmla="*/ 184188 h 235533"/>
              <a:gd name="connsiteX448" fmla="*/ 72428 w 222612"/>
              <a:gd name="connsiteY448" fmla="*/ 186455 h 235533"/>
              <a:gd name="connsiteX449" fmla="*/ 74355 w 222612"/>
              <a:gd name="connsiteY449" fmla="*/ 186455 h 235533"/>
              <a:gd name="connsiteX450" fmla="*/ 76509 w 222612"/>
              <a:gd name="connsiteY450" fmla="*/ 187022 h 235533"/>
              <a:gd name="connsiteX451" fmla="*/ 78322 w 222612"/>
              <a:gd name="connsiteY451" fmla="*/ 188949 h 235533"/>
              <a:gd name="connsiteX452" fmla="*/ 79229 w 222612"/>
              <a:gd name="connsiteY452" fmla="*/ 189175 h 235533"/>
              <a:gd name="connsiteX453" fmla="*/ 80476 w 222612"/>
              <a:gd name="connsiteY453" fmla="*/ 188949 h 235533"/>
              <a:gd name="connsiteX454" fmla="*/ 83990 w 222612"/>
              <a:gd name="connsiteY454" fmla="*/ 188722 h 235533"/>
              <a:gd name="connsiteX455" fmla="*/ 85350 w 222612"/>
              <a:gd name="connsiteY455" fmla="*/ 188949 h 235533"/>
              <a:gd name="connsiteX456" fmla="*/ 87163 w 222612"/>
              <a:gd name="connsiteY456" fmla="*/ 190082 h 235533"/>
              <a:gd name="connsiteX457" fmla="*/ 87844 w 222612"/>
              <a:gd name="connsiteY457" fmla="*/ 190082 h 235533"/>
              <a:gd name="connsiteX458" fmla="*/ 88977 w 222612"/>
              <a:gd name="connsiteY458" fmla="*/ 190309 h 235533"/>
              <a:gd name="connsiteX459" fmla="*/ 89204 w 222612"/>
              <a:gd name="connsiteY459" fmla="*/ 189969 h 235533"/>
              <a:gd name="connsiteX460" fmla="*/ 89204 w 222612"/>
              <a:gd name="connsiteY460" fmla="*/ 189289 h 235533"/>
              <a:gd name="connsiteX461" fmla="*/ 89204 w 222612"/>
              <a:gd name="connsiteY461" fmla="*/ 187928 h 235533"/>
              <a:gd name="connsiteX462" fmla="*/ 89430 w 222612"/>
              <a:gd name="connsiteY462" fmla="*/ 187135 h 235533"/>
              <a:gd name="connsiteX463" fmla="*/ 90110 w 222612"/>
              <a:gd name="connsiteY463" fmla="*/ 186341 h 235533"/>
              <a:gd name="connsiteX464" fmla="*/ 92037 w 222612"/>
              <a:gd name="connsiteY464" fmla="*/ 187248 h 235533"/>
              <a:gd name="connsiteX465" fmla="*/ 96798 w 222612"/>
              <a:gd name="connsiteY465" fmla="*/ 191555 h 235533"/>
              <a:gd name="connsiteX466" fmla="*/ 96798 w 222612"/>
              <a:gd name="connsiteY466" fmla="*/ 192122 h 235533"/>
              <a:gd name="connsiteX467" fmla="*/ 99972 w 222612"/>
              <a:gd name="connsiteY467" fmla="*/ 196316 h 235533"/>
              <a:gd name="connsiteX468" fmla="*/ 100992 w 222612"/>
              <a:gd name="connsiteY468" fmla="*/ 198130 h 235533"/>
              <a:gd name="connsiteX469" fmla="*/ 100992 w 222612"/>
              <a:gd name="connsiteY469" fmla="*/ 199036 h 235533"/>
              <a:gd name="connsiteX470" fmla="*/ 101898 w 222612"/>
              <a:gd name="connsiteY470" fmla="*/ 202777 h 235533"/>
              <a:gd name="connsiteX471" fmla="*/ 102125 w 222612"/>
              <a:gd name="connsiteY471" fmla="*/ 204477 h 235533"/>
              <a:gd name="connsiteX472" fmla="*/ 101898 w 222612"/>
              <a:gd name="connsiteY472" fmla="*/ 205837 h 235533"/>
              <a:gd name="connsiteX473" fmla="*/ 101898 w 222612"/>
              <a:gd name="connsiteY473" fmla="*/ 206857 h 235533"/>
              <a:gd name="connsiteX474" fmla="*/ 102352 w 222612"/>
              <a:gd name="connsiteY474" fmla="*/ 208331 h 235533"/>
              <a:gd name="connsiteX475" fmla="*/ 102352 w 222612"/>
              <a:gd name="connsiteY475" fmla="*/ 209011 h 235533"/>
              <a:gd name="connsiteX476" fmla="*/ 103258 w 222612"/>
              <a:gd name="connsiteY476" fmla="*/ 211278 h 235533"/>
              <a:gd name="connsiteX477" fmla="*/ 103825 w 222612"/>
              <a:gd name="connsiteY477" fmla="*/ 213091 h 235533"/>
              <a:gd name="connsiteX478" fmla="*/ 103825 w 222612"/>
              <a:gd name="connsiteY478" fmla="*/ 214905 h 235533"/>
              <a:gd name="connsiteX479" fmla="*/ 103598 w 222612"/>
              <a:gd name="connsiteY479" fmla="*/ 216718 h 235533"/>
              <a:gd name="connsiteX480" fmla="*/ 102692 w 222612"/>
              <a:gd name="connsiteY480" fmla="*/ 219325 h 235533"/>
              <a:gd name="connsiteX481" fmla="*/ 102692 w 222612"/>
              <a:gd name="connsiteY481" fmla="*/ 220345 h 235533"/>
              <a:gd name="connsiteX482" fmla="*/ 102692 w 222612"/>
              <a:gd name="connsiteY482" fmla="*/ 221252 h 235533"/>
              <a:gd name="connsiteX483" fmla="*/ 103258 w 222612"/>
              <a:gd name="connsiteY483" fmla="*/ 222272 h 235533"/>
              <a:gd name="connsiteX484" fmla="*/ 104279 w 222612"/>
              <a:gd name="connsiteY484" fmla="*/ 223406 h 235533"/>
              <a:gd name="connsiteX485" fmla="*/ 105072 w 222612"/>
              <a:gd name="connsiteY485" fmla="*/ 224766 h 235533"/>
              <a:gd name="connsiteX486" fmla="*/ 105639 w 222612"/>
              <a:gd name="connsiteY486" fmla="*/ 226353 h 235533"/>
              <a:gd name="connsiteX487" fmla="*/ 106092 w 222612"/>
              <a:gd name="connsiteY487" fmla="*/ 227033 h 235533"/>
              <a:gd name="connsiteX488" fmla="*/ 106659 w 222612"/>
              <a:gd name="connsiteY488" fmla="*/ 227033 h 235533"/>
              <a:gd name="connsiteX489" fmla="*/ 107679 w 222612"/>
              <a:gd name="connsiteY489" fmla="*/ 227260 h 235533"/>
              <a:gd name="connsiteX490" fmla="*/ 108473 w 222612"/>
              <a:gd name="connsiteY490" fmla="*/ 228166 h 235533"/>
              <a:gd name="connsiteX491" fmla="*/ 109379 w 222612"/>
              <a:gd name="connsiteY491" fmla="*/ 229753 h 235533"/>
              <a:gd name="connsiteX492" fmla="*/ 109719 w 222612"/>
              <a:gd name="connsiteY492" fmla="*/ 231567 h 235533"/>
              <a:gd name="connsiteX493" fmla="*/ 109719 w 222612"/>
              <a:gd name="connsiteY493" fmla="*/ 232247 h 235533"/>
              <a:gd name="connsiteX494" fmla="*/ 114367 w 222612"/>
              <a:gd name="connsiteY494" fmla="*/ 232247 h 235533"/>
              <a:gd name="connsiteX495" fmla="*/ 119240 w 222612"/>
              <a:gd name="connsiteY495" fmla="*/ 232474 h 235533"/>
              <a:gd name="connsiteX496" fmla="*/ 119920 w 222612"/>
              <a:gd name="connsiteY496" fmla="*/ 232474 h 235533"/>
              <a:gd name="connsiteX497" fmla="*/ 121054 w 222612"/>
              <a:gd name="connsiteY497" fmla="*/ 232927 h 235533"/>
              <a:gd name="connsiteX498" fmla="*/ 122301 w 222612"/>
              <a:gd name="connsiteY498" fmla="*/ 232927 h 235533"/>
              <a:gd name="connsiteX499" fmla="*/ 123661 w 222612"/>
              <a:gd name="connsiteY499" fmla="*/ 232474 h 235533"/>
              <a:gd name="connsiteX500" fmla="*/ 125135 w 222612"/>
              <a:gd name="connsiteY500" fmla="*/ 231340 h 235533"/>
              <a:gd name="connsiteX501" fmla="*/ 126835 w 222612"/>
              <a:gd name="connsiteY501" fmla="*/ 229640 h 235533"/>
              <a:gd name="connsiteX502" fmla="*/ 129441 w 222612"/>
              <a:gd name="connsiteY502" fmla="*/ 229640 h 235533"/>
              <a:gd name="connsiteX503" fmla="*/ 132955 w 222612"/>
              <a:gd name="connsiteY503" fmla="*/ 231567 h 235533"/>
              <a:gd name="connsiteX504" fmla="*/ 134882 w 222612"/>
              <a:gd name="connsiteY504" fmla="*/ 233154 h 235533"/>
              <a:gd name="connsiteX505" fmla="*/ 135222 w 222612"/>
              <a:gd name="connsiteY505" fmla="*/ 234514 h 235533"/>
              <a:gd name="connsiteX506" fmla="*/ 137602 w 222612"/>
              <a:gd name="connsiteY506" fmla="*/ 235307 h 235533"/>
              <a:gd name="connsiteX507" fmla="*/ 141910 w 222612"/>
              <a:gd name="connsiteY507" fmla="*/ 235534 h 235533"/>
              <a:gd name="connsiteX508" fmla="*/ 145083 w 222612"/>
              <a:gd name="connsiteY508" fmla="*/ 234854 h 235533"/>
              <a:gd name="connsiteX509" fmla="*/ 147123 w 222612"/>
              <a:gd name="connsiteY509" fmla="*/ 233267 h 235533"/>
              <a:gd name="connsiteX510" fmla="*/ 149164 w 222612"/>
              <a:gd name="connsiteY510" fmla="*/ 232360 h 235533"/>
              <a:gd name="connsiteX511" fmla="*/ 151318 w 222612"/>
              <a:gd name="connsiteY511" fmla="*/ 232360 h 235533"/>
              <a:gd name="connsiteX512" fmla="*/ 152904 w 222612"/>
              <a:gd name="connsiteY512" fmla="*/ 232814 h 235533"/>
              <a:gd name="connsiteX513" fmla="*/ 154038 w 222612"/>
              <a:gd name="connsiteY513" fmla="*/ 234060 h 235533"/>
              <a:gd name="connsiteX514" fmla="*/ 156191 w 222612"/>
              <a:gd name="connsiteY514" fmla="*/ 234967 h 235533"/>
              <a:gd name="connsiteX515" fmla="*/ 159365 w 222612"/>
              <a:gd name="connsiteY515" fmla="*/ 235534 h 235533"/>
              <a:gd name="connsiteX516" fmla="*/ 162765 w 222612"/>
              <a:gd name="connsiteY516" fmla="*/ 234740 h 235533"/>
              <a:gd name="connsiteX517" fmla="*/ 166506 w 222612"/>
              <a:gd name="connsiteY517" fmla="*/ 232700 h 235533"/>
              <a:gd name="connsiteX518" fmla="*/ 168660 w 222612"/>
              <a:gd name="connsiteY518" fmla="*/ 230547 h 235533"/>
              <a:gd name="connsiteX519" fmla="*/ 169226 w 222612"/>
              <a:gd name="connsiteY519" fmla="*/ 228280 h 235533"/>
              <a:gd name="connsiteX520" fmla="*/ 169793 w 222612"/>
              <a:gd name="connsiteY520" fmla="*/ 226919 h 235533"/>
              <a:gd name="connsiteX521" fmla="*/ 170473 w 222612"/>
              <a:gd name="connsiteY521" fmla="*/ 226466 h 235533"/>
              <a:gd name="connsiteX522" fmla="*/ 172513 w 222612"/>
              <a:gd name="connsiteY522" fmla="*/ 226239 h 235533"/>
              <a:gd name="connsiteX523" fmla="*/ 175800 w 222612"/>
              <a:gd name="connsiteY523" fmla="*/ 226239 h 235533"/>
              <a:gd name="connsiteX524" fmla="*/ 178634 w 222612"/>
              <a:gd name="connsiteY524" fmla="*/ 226919 h 235533"/>
              <a:gd name="connsiteX525" fmla="*/ 182261 w 222612"/>
              <a:gd name="connsiteY525" fmla="*/ 229187 h 235533"/>
              <a:gd name="connsiteX526" fmla="*/ 184528 w 222612"/>
              <a:gd name="connsiteY526" fmla="*/ 227713 h 235533"/>
              <a:gd name="connsiteX527" fmla="*/ 188495 w 222612"/>
              <a:gd name="connsiteY527" fmla="*/ 225106 h 235533"/>
              <a:gd name="connsiteX528" fmla="*/ 192462 w 222612"/>
              <a:gd name="connsiteY528" fmla="*/ 223746 h 235533"/>
              <a:gd name="connsiteX529" fmla="*/ 196203 w 222612"/>
              <a:gd name="connsiteY529" fmla="*/ 223746 h 235533"/>
              <a:gd name="connsiteX530" fmla="*/ 199263 w 222612"/>
              <a:gd name="connsiteY530" fmla="*/ 222726 h 235533"/>
              <a:gd name="connsiteX531" fmla="*/ 201643 w 222612"/>
              <a:gd name="connsiteY531" fmla="*/ 220799 h 235533"/>
              <a:gd name="connsiteX532" fmla="*/ 204137 w 222612"/>
              <a:gd name="connsiteY532" fmla="*/ 219552 h 235533"/>
              <a:gd name="connsiteX533" fmla="*/ 206857 w 222612"/>
              <a:gd name="connsiteY533" fmla="*/ 218985 h 235533"/>
              <a:gd name="connsiteX534" fmla="*/ 209351 w 222612"/>
              <a:gd name="connsiteY534" fmla="*/ 218078 h 235533"/>
              <a:gd name="connsiteX535" fmla="*/ 212865 w 222612"/>
              <a:gd name="connsiteY535" fmla="*/ 216038 h 235533"/>
              <a:gd name="connsiteX536" fmla="*/ 216492 w 222612"/>
              <a:gd name="connsiteY536" fmla="*/ 213091 h 235533"/>
              <a:gd name="connsiteX537" fmla="*/ 220232 w 222612"/>
              <a:gd name="connsiteY537" fmla="*/ 210031 h 235533"/>
              <a:gd name="connsiteX538" fmla="*/ 222612 w 222612"/>
              <a:gd name="connsiteY538" fmla="*/ 208104 h 235533"/>
              <a:gd name="connsiteX539" fmla="*/ 222386 w 222612"/>
              <a:gd name="connsiteY539" fmla="*/ 207651 h 235533"/>
              <a:gd name="connsiteX540" fmla="*/ 66421 w 222612"/>
              <a:gd name="connsiteY540" fmla="*/ 22783 h 235533"/>
              <a:gd name="connsiteX541" fmla="*/ 67441 w 222612"/>
              <a:gd name="connsiteY541" fmla="*/ 23349 h 235533"/>
              <a:gd name="connsiteX542" fmla="*/ 69255 w 222612"/>
              <a:gd name="connsiteY542" fmla="*/ 23803 h 235533"/>
              <a:gd name="connsiteX543" fmla="*/ 70728 w 222612"/>
              <a:gd name="connsiteY543" fmla="*/ 24483 h 235533"/>
              <a:gd name="connsiteX544" fmla="*/ 72088 w 222612"/>
              <a:gd name="connsiteY544" fmla="*/ 24936 h 235533"/>
              <a:gd name="connsiteX545" fmla="*/ 73108 w 222612"/>
              <a:gd name="connsiteY545" fmla="*/ 24936 h 235533"/>
              <a:gd name="connsiteX546" fmla="*/ 73222 w 222612"/>
              <a:gd name="connsiteY546" fmla="*/ 24029 h 235533"/>
              <a:gd name="connsiteX547" fmla="*/ 72315 w 222612"/>
              <a:gd name="connsiteY547" fmla="*/ 23009 h 235533"/>
              <a:gd name="connsiteX548" fmla="*/ 71862 w 222612"/>
              <a:gd name="connsiteY548" fmla="*/ 21762 h 235533"/>
              <a:gd name="connsiteX549" fmla="*/ 71408 w 222612"/>
              <a:gd name="connsiteY549" fmla="*/ 20742 h 235533"/>
              <a:gd name="connsiteX550" fmla="*/ 69935 w 222612"/>
              <a:gd name="connsiteY550" fmla="*/ 20969 h 235533"/>
              <a:gd name="connsiteX551" fmla="*/ 68801 w 222612"/>
              <a:gd name="connsiteY551" fmla="*/ 20969 h 235533"/>
              <a:gd name="connsiteX552" fmla="*/ 68348 w 222612"/>
              <a:gd name="connsiteY552" fmla="*/ 19382 h 235533"/>
              <a:gd name="connsiteX553" fmla="*/ 66988 w 222612"/>
              <a:gd name="connsiteY553" fmla="*/ 19382 h 235533"/>
              <a:gd name="connsiteX554" fmla="*/ 65854 w 222612"/>
              <a:gd name="connsiteY554" fmla="*/ 20176 h 235533"/>
              <a:gd name="connsiteX555" fmla="*/ 66194 w 222612"/>
              <a:gd name="connsiteY555" fmla="*/ 21082 h 235533"/>
              <a:gd name="connsiteX556" fmla="*/ 66194 w 222612"/>
              <a:gd name="connsiteY556" fmla="*/ 22896 h 235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</a:cxnLst>
            <a:rect l="l" t="t" r="r" b="b"/>
            <a:pathLst>
              <a:path w="222612" h="235533">
                <a:moveTo>
                  <a:pt x="205724" y="152791"/>
                </a:moveTo>
                <a:lnTo>
                  <a:pt x="206857" y="152451"/>
                </a:lnTo>
                <a:lnTo>
                  <a:pt x="207877" y="150977"/>
                </a:lnTo>
                <a:lnTo>
                  <a:pt x="209124" y="150751"/>
                </a:lnTo>
                <a:lnTo>
                  <a:pt x="210598" y="146897"/>
                </a:lnTo>
                <a:lnTo>
                  <a:pt x="210824" y="145197"/>
                </a:lnTo>
                <a:lnTo>
                  <a:pt x="210484" y="145537"/>
                </a:lnTo>
                <a:lnTo>
                  <a:pt x="209577" y="147010"/>
                </a:lnTo>
                <a:lnTo>
                  <a:pt x="206970" y="149277"/>
                </a:lnTo>
                <a:lnTo>
                  <a:pt x="205837" y="150751"/>
                </a:lnTo>
                <a:lnTo>
                  <a:pt x="204704" y="151544"/>
                </a:lnTo>
                <a:lnTo>
                  <a:pt x="205384" y="152451"/>
                </a:lnTo>
                <a:lnTo>
                  <a:pt x="205837" y="152678"/>
                </a:lnTo>
                <a:close/>
                <a:moveTo>
                  <a:pt x="206064" y="96004"/>
                </a:moveTo>
                <a:lnTo>
                  <a:pt x="206744" y="96458"/>
                </a:lnTo>
                <a:lnTo>
                  <a:pt x="207651" y="96798"/>
                </a:lnTo>
                <a:lnTo>
                  <a:pt x="208557" y="95664"/>
                </a:lnTo>
                <a:lnTo>
                  <a:pt x="209691" y="92604"/>
                </a:lnTo>
                <a:lnTo>
                  <a:pt x="209691" y="90450"/>
                </a:lnTo>
                <a:cubicBezTo>
                  <a:pt x="209691" y="90450"/>
                  <a:pt x="209691" y="87163"/>
                  <a:pt x="209691" y="87163"/>
                </a:cubicBezTo>
                <a:lnTo>
                  <a:pt x="210031" y="86143"/>
                </a:lnTo>
                <a:lnTo>
                  <a:pt x="210031" y="85010"/>
                </a:lnTo>
                <a:cubicBezTo>
                  <a:pt x="210031" y="85010"/>
                  <a:pt x="208217" y="85916"/>
                  <a:pt x="208217" y="85916"/>
                </a:cubicBezTo>
                <a:lnTo>
                  <a:pt x="206064" y="85576"/>
                </a:lnTo>
                <a:lnTo>
                  <a:pt x="206630" y="89657"/>
                </a:lnTo>
                <a:lnTo>
                  <a:pt x="205497" y="95211"/>
                </a:lnTo>
                <a:lnTo>
                  <a:pt x="206064" y="96004"/>
                </a:lnTo>
                <a:close/>
                <a:moveTo>
                  <a:pt x="196543" y="110853"/>
                </a:moveTo>
                <a:lnTo>
                  <a:pt x="196089" y="112780"/>
                </a:lnTo>
                <a:lnTo>
                  <a:pt x="197336" y="115047"/>
                </a:lnTo>
                <a:lnTo>
                  <a:pt x="198696" y="115047"/>
                </a:lnTo>
                <a:cubicBezTo>
                  <a:pt x="198696" y="115047"/>
                  <a:pt x="200170" y="116973"/>
                  <a:pt x="200170" y="116973"/>
                </a:cubicBezTo>
                <a:lnTo>
                  <a:pt x="200963" y="116633"/>
                </a:lnTo>
                <a:lnTo>
                  <a:pt x="201417" y="118220"/>
                </a:lnTo>
                <a:lnTo>
                  <a:pt x="202097" y="119014"/>
                </a:lnTo>
                <a:lnTo>
                  <a:pt x="202664" y="119014"/>
                </a:lnTo>
                <a:cubicBezTo>
                  <a:pt x="202664" y="119014"/>
                  <a:pt x="203797" y="118447"/>
                  <a:pt x="203797" y="118447"/>
                </a:cubicBezTo>
                <a:lnTo>
                  <a:pt x="204024" y="117540"/>
                </a:lnTo>
                <a:lnTo>
                  <a:pt x="202437" y="112893"/>
                </a:lnTo>
                <a:lnTo>
                  <a:pt x="202210" y="112666"/>
                </a:lnTo>
                <a:lnTo>
                  <a:pt x="201077" y="111533"/>
                </a:lnTo>
                <a:lnTo>
                  <a:pt x="199716" y="107906"/>
                </a:lnTo>
                <a:lnTo>
                  <a:pt x="199490" y="104845"/>
                </a:lnTo>
                <a:lnTo>
                  <a:pt x="198469" y="102918"/>
                </a:lnTo>
                <a:lnTo>
                  <a:pt x="197563" y="105752"/>
                </a:lnTo>
                <a:lnTo>
                  <a:pt x="196089" y="107452"/>
                </a:lnTo>
                <a:lnTo>
                  <a:pt x="196429" y="110739"/>
                </a:lnTo>
                <a:close/>
                <a:moveTo>
                  <a:pt x="45339" y="25616"/>
                </a:moveTo>
                <a:lnTo>
                  <a:pt x="44772" y="26523"/>
                </a:lnTo>
                <a:lnTo>
                  <a:pt x="44772" y="28450"/>
                </a:lnTo>
                <a:cubicBezTo>
                  <a:pt x="44772" y="28450"/>
                  <a:pt x="45792" y="29810"/>
                  <a:pt x="45792" y="29810"/>
                </a:cubicBezTo>
                <a:lnTo>
                  <a:pt x="45792" y="31397"/>
                </a:lnTo>
                <a:cubicBezTo>
                  <a:pt x="45792" y="31397"/>
                  <a:pt x="46925" y="31170"/>
                  <a:pt x="46925" y="31170"/>
                </a:cubicBezTo>
                <a:lnTo>
                  <a:pt x="47265" y="29583"/>
                </a:lnTo>
                <a:lnTo>
                  <a:pt x="48285" y="29583"/>
                </a:lnTo>
                <a:cubicBezTo>
                  <a:pt x="48285" y="29583"/>
                  <a:pt x="49759" y="29130"/>
                  <a:pt x="49759" y="29130"/>
                </a:cubicBezTo>
                <a:lnTo>
                  <a:pt x="50099" y="28677"/>
                </a:lnTo>
                <a:lnTo>
                  <a:pt x="50099" y="27316"/>
                </a:lnTo>
                <a:cubicBezTo>
                  <a:pt x="50099" y="27316"/>
                  <a:pt x="49872" y="26863"/>
                  <a:pt x="49872" y="26863"/>
                </a:cubicBezTo>
                <a:lnTo>
                  <a:pt x="48399" y="27316"/>
                </a:lnTo>
                <a:lnTo>
                  <a:pt x="46925" y="27770"/>
                </a:lnTo>
                <a:lnTo>
                  <a:pt x="46472" y="27316"/>
                </a:lnTo>
                <a:lnTo>
                  <a:pt x="45792" y="26296"/>
                </a:lnTo>
                <a:lnTo>
                  <a:pt x="45339" y="25730"/>
                </a:lnTo>
                <a:close/>
                <a:moveTo>
                  <a:pt x="222046" y="206971"/>
                </a:moveTo>
                <a:lnTo>
                  <a:pt x="221706" y="206291"/>
                </a:lnTo>
                <a:lnTo>
                  <a:pt x="220799" y="205044"/>
                </a:lnTo>
                <a:lnTo>
                  <a:pt x="217285" y="202550"/>
                </a:lnTo>
                <a:lnTo>
                  <a:pt x="215698" y="201757"/>
                </a:lnTo>
                <a:lnTo>
                  <a:pt x="214565" y="200736"/>
                </a:lnTo>
                <a:lnTo>
                  <a:pt x="212525" y="200736"/>
                </a:lnTo>
                <a:cubicBezTo>
                  <a:pt x="212525" y="200736"/>
                  <a:pt x="211731" y="199263"/>
                  <a:pt x="211731" y="199263"/>
                </a:cubicBezTo>
                <a:lnTo>
                  <a:pt x="210031" y="197676"/>
                </a:lnTo>
                <a:lnTo>
                  <a:pt x="207197" y="197223"/>
                </a:lnTo>
                <a:lnTo>
                  <a:pt x="208444" y="195296"/>
                </a:lnTo>
                <a:lnTo>
                  <a:pt x="208217" y="193596"/>
                </a:lnTo>
                <a:lnTo>
                  <a:pt x="207311" y="191102"/>
                </a:lnTo>
                <a:lnTo>
                  <a:pt x="206630" y="187815"/>
                </a:lnTo>
                <a:lnTo>
                  <a:pt x="205157" y="184075"/>
                </a:lnTo>
                <a:lnTo>
                  <a:pt x="205497" y="179314"/>
                </a:lnTo>
                <a:lnTo>
                  <a:pt x="201643" y="173760"/>
                </a:lnTo>
                <a:lnTo>
                  <a:pt x="202210" y="172967"/>
                </a:lnTo>
                <a:lnTo>
                  <a:pt x="202210" y="171947"/>
                </a:lnTo>
                <a:cubicBezTo>
                  <a:pt x="202210" y="171947"/>
                  <a:pt x="200056" y="168886"/>
                  <a:pt x="200056" y="168886"/>
                </a:cubicBezTo>
                <a:lnTo>
                  <a:pt x="198583" y="162766"/>
                </a:lnTo>
                <a:lnTo>
                  <a:pt x="198583" y="160725"/>
                </a:lnTo>
                <a:cubicBezTo>
                  <a:pt x="198583" y="160725"/>
                  <a:pt x="199376" y="158345"/>
                  <a:pt x="199376" y="158345"/>
                </a:cubicBezTo>
                <a:lnTo>
                  <a:pt x="201417" y="153244"/>
                </a:lnTo>
                <a:lnTo>
                  <a:pt x="201190" y="148824"/>
                </a:lnTo>
                <a:lnTo>
                  <a:pt x="199150" y="147350"/>
                </a:lnTo>
                <a:lnTo>
                  <a:pt x="198243" y="148257"/>
                </a:lnTo>
                <a:lnTo>
                  <a:pt x="198243" y="142363"/>
                </a:lnTo>
                <a:cubicBezTo>
                  <a:pt x="198243" y="142363"/>
                  <a:pt x="199603" y="138509"/>
                  <a:pt x="199603" y="138509"/>
                </a:cubicBezTo>
                <a:lnTo>
                  <a:pt x="201190" y="135562"/>
                </a:lnTo>
                <a:lnTo>
                  <a:pt x="202890" y="133749"/>
                </a:lnTo>
                <a:lnTo>
                  <a:pt x="203457" y="131595"/>
                </a:lnTo>
                <a:lnTo>
                  <a:pt x="201983" y="128421"/>
                </a:lnTo>
                <a:lnTo>
                  <a:pt x="198243" y="127061"/>
                </a:lnTo>
                <a:lnTo>
                  <a:pt x="196996" y="124228"/>
                </a:lnTo>
                <a:lnTo>
                  <a:pt x="194843" y="121394"/>
                </a:lnTo>
                <a:lnTo>
                  <a:pt x="193709" y="120147"/>
                </a:lnTo>
                <a:lnTo>
                  <a:pt x="191895" y="119127"/>
                </a:lnTo>
                <a:lnTo>
                  <a:pt x="189742" y="116407"/>
                </a:lnTo>
                <a:lnTo>
                  <a:pt x="189402" y="113686"/>
                </a:lnTo>
                <a:lnTo>
                  <a:pt x="188382" y="110739"/>
                </a:lnTo>
                <a:lnTo>
                  <a:pt x="188722" y="106546"/>
                </a:lnTo>
                <a:lnTo>
                  <a:pt x="190649" y="100992"/>
                </a:lnTo>
                <a:lnTo>
                  <a:pt x="192009" y="98611"/>
                </a:lnTo>
                <a:lnTo>
                  <a:pt x="193596" y="92264"/>
                </a:lnTo>
                <a:lnTo>
                  <a:pt x="194163" y="90790"/>
                </a:lnTo>
                <a:lnTo>
                  <a:pt x="194843" y="88637"/>
                </a:lnTo>
                <a:lnTo>
                  <a:pt x="194843" y="86823"/>
                </a:lnTo>
                <a:cubicBezTo>
                  <a:pt x="194843" y="86823"/>
                  <a:pt x="196543" y="82403"/>
                  <a:pt x="196543" y="82403"/>
                </a:cubicBezTo>
                <a:lnTo>
                  <a:pt x="196996" y="80589"/>
                </a:lnTo>
                <a:lnTo>
                  <a:pt x="196316" y="80249"/>
                </a:lnTo>
                <a:lnTo>
                  <a:pt x="194843" y="79116"/>
                </a:lnTo>
                <a:lnTo>
                  <a:pt x="191669" y="76735"/>
                </a:lnTo>
                <a:lnTo>
                  <a:pt x="188495" y="74355"/>
                </a:lnTo>
                <a:lnTo>
                  <a:pt x="185322" y="71975"/>
                </a:lnTo>
                <a:lnTo>
                  <a:pt x="182148" y="69595"/>
                </a:lnTo>
                <a:lnTo>
                  <a:pt x="178974" y="67214"/>
                </a:lnTo>
                <a:lnTo>
                  <a:pt x="175800" y="64834"/>
                </a:lnTo>
                <a:lnTo>
                  <a:pt x="172626" y="62454"/>
                </a:lnTo>
                <a:lnTo>
                  <a:pt x="169453" y="60073"/>
                </a:lnTo>
                <a:lnTo>
                  <a:pt x="167640" y="58600"/>
                </a:lnTo>
                <a:lnTo>
                  <a:pt x="166846" y="57807"/>
                </a:lnTo>
                <a:lnTo>
                  <a:pt x="166166" y="56106"/>
                </a:lnTo>
                <a:lnTo>
                  <a:pt x="165826" y="55653"/>
                </a:lnTo>
                <a:lnTo>
                  <a:pt x="165032" y="55086"/>
                </a:lnTo>
                <a:lnTo>
                  <a:pt x="164012" y="55086"/>
                </a:lnTo>
                <a:cubicBezTo>
                  <a:pt x="164012" y="55086"/>
                  <a:pt x="163672" y="54633"/>
                  <a:pt x="163672" y="54633"/>
                </a:cubicBezTo>
                <a:lnTo>
                  <a:pt x="163672" y="53840"/>
                </a:lnTo>
                <a:cubicBezTo>
                  <a:pt x="163672" y="53840"/>
                  <a:pt x="164012" y="52706"/>
                  <a:pt x="164012" y="52706"/>
                </a:cubicBezTo>
                <a:lnTo>
                  <a:pt x="165146" y="50439"/>
                </a:lnTo>
                <a:lnTo>
                  <a:pt x="165146" y="49079"/>
                </a:lnTo>
                <a:cubicBezTo>
                  <a:pt x="165146" y="49079"/>
                  <a:pt x="165146" y="47605"/>
                  <a:pt x="165146" y="47605"/>
                </a:cubicBezTo>
                <a:lnTo>
                  <a:pt x="164806" y="45225"/>
                </a:lnTo>
                <a:lnTo>
                  <a:pt x="164465" y="44658"/>
                </a:lnTo>
                <a:lnTo>
                  <a:pt x="162425" y="43412"/>
                </a:lnTo>
                <a:lnTo>
                  <a:pt x="158118" y="40805"/>
                </a:lnTo>
                <a:lnTo>
                  <a:pt x="153811" y="38198"/>
                </a:lnTo>
                <a:lnTo>
                  <a:pt x="149504" y="35591"/>
                </a:lnTo>
                <a:lnTo>
                  <a:pt x="145197" y="32984"/>
                </a:lnTo>
                <a:lnTo>
                  <a:pt x="140890" y="30377"/>
                </a:lnTo>
                <a:lnTo>
                  <a:pt x="136469" y="27770"/>
                </a:lnTo>
                <a:lnTo>
                  <a:pt x="132162" y="25163"/>
                </a:lnTo>
                <a:lnTo>
                  <a:pt x="127855" y="22556"/>
                </a:lnTo>
                <a:lnTo>
                  <a:pt x="123548" y="19949"/>
                </a:lnTo>
                <a:lnTo>
                  <a:pt x="119240" y="17342"/>
                </a:lnTo>
                <a:lnTo>
                  <a:pt x="114933" y="14735"/>
                </a:lnTo>
                <a:lnTo>
                  <a:pt x="110513" y="12128"/>
                </a:lnTo>
                <a:lnTo>
                  <a:pt x="106206" y="9521"/>
                </a:lnTo>
                <a:lnTo>
                  <a:pt x="101898" y="6914"/>
                </a:lnTo>
                <a:lnTo>
                  <a:pt x="97478" y="4307"/>
                </a:lnTo>
                <a:lnTo>
                  <a:pt x="93171" y="1700"/>
                </a:lnTo>
                <a:lnTo>
                  <a:pt x="91584" y="793"/>
                </a:lnTo>
                <a:lnTo>
                  <a:pt x="89090" y="3967"/>
                </a:lnTo>
                <a:lnTo>
                  <a:pt x="88524" y="5214"/>
                </a:lnTo>
                <a:lnTo>
                  <a:pt x="88524" y="5894"/>
                </a:lnTo>
                <a:cubicBezTo>
                  <a:pt x="88524" y="5894"/>
                  <a:pt x="89544" y="6801"/>
                  <a:pt x="89544" y="6801"/>
                </a:cubicBezTo>
                <a:lnTo>
                  <a:pt x="89317" y="7254"/>
                </a:lnTo>
                <a:lnTo>
                  <a:pt x="87277" y="7254"/>
                </a:lnTo>
                <a:cubicBezTo>
                  <a:pt x="87277" y="7254"/>
                  <a:pt x="86937" y="7821"/>
                  <a:pt x="86937" y="7821"/>
                </a:cubicBezTo>
                <a:lnTo>
                  <a:pt x="86937" y="8388"/>
                </a:lnTo>
                <a:cubicBezTo>
                  <a:pt x="86937" y="8388"/>
                  <a:pt x="86710" y="8728"/>
                  <a:pt x="86710" y="8728"/>
                </a:cubicBezTo>
                <a:lnTo>
                  <a:pt x="86710" y="9181"/>
                </a:lnTo>
                <a:cubicBezTo>
                  <a:pt x="86710" y="9181"/>
                  <a:pt x="88750" y="10768"/>
                  <a:pt x="88750" y="10768"/>
                </a:cubicBezTo>
                <a:lnTo>
                  <a:pt x="88750" y="11221"/>
                </a:lnTo>
                <a:cubicBezTo>
                  <a:pt x="88750" y="11221"/>
                  <a:pt x="88184" y="11221"/>
                  <a:pt x="88184" y="11221"/>
                </a:cubicBezTo>
                <a:lnTo>
                  <a:pt x="86143" y="10654"/>
                </a:lnTo>
                <a:lnTo>
                  <a:pt x="84896" y="10654"/>
                </a:lnTo>
                <a:cubicBezTo>
                  <a:pt x="84896" y="10654"/>
                  <a:pt x="83990" y="10654"/>
                  <a:pt x="83990" y="10654"/>
                </a:cubicBezTo>
                <a:lnTo>
                  <a:pt x="83650" y="10995"/>
                </a:lnTo>
                <a:lnTo>
                  <a:pt x="83196" y="12468"/>
                </a:lnTo>
                <a:lnTo>
                  <a:pt x="83650" y="13148"/>
                </a:lnTo>
                <a:lnTo>
                  <a:pt x="83650" y="13942"/>
                </a:lnTo>
                <a:cubicBezTo>
                  <a:pt x="83650" y="13942"/>
                  <a:pt x="82289" y="15075"/>
                  <a:pt x="82289" y="15075"/>
                </a:cubicBezTo>
                <a:lnTo>
                  <a:pt x="82063" y="16662"/>
                </a:lnTo>
                <a:lnTo>
                  <a:pt x="81156" y="17455"/>
                </a:lnTo>
                <a:lnTo>
                  <a:pt x="80023" y="17909"/>
                </a:lnTo>
                <a:lnTo>
                  <a:pt x="78209" y="17682"/>
                </a:lnTo>
                <a:lnTo>
                  <a:pt x="77529" y="18135"/>
                </a:lnTo>
                <a:lnTo>
                  <a:pt x="76849" y="18929"/>
                </a:lnTo>
                <a:lnTo>
                  <a:pt x="76169" y="20176"/>
                </a:lnTo>
                <a:lnTo>
                  <a:pt x="79343" y="20176"/>
                </a:lnTo>
                <a:cubicBezTo>
                  <a:pt x="79343" y="20176"/>
                  <a:pt x="79909" y="20289"/>
                  <a:pt x="79909" y="20289"/>
                </a:cubicBezTo>
                <a:lnTo>
                  <a:pt x="80136" y="20856"/>
                </a:lnTo>
                <a:lnTo>
                  <a:pt x="80703" y="21422"/>
                </a:lnTo>
                <a:lnTo>
                  <a:pt x="80703" y="21762"/>
                </a:lnTo>
                <a:cubicBezTo>
                  <a:pt x="80703" y="21762"/>
                  <a:pt x="78436" y="21762"/>
                  <a:pt x="78436" y="21762"/>
                </a:cubicBezTo>
                <a:lnTo>
                  <a:pt x="77642" y="22556"/>
                </a:lnTo>
                <a:lnTo>
                  <a:pt x="76169" y="22329"/>
                </a:lnTo>
                <a:lnTo>
                  <a:pt x="74809" y="23349"/>
                </a:lnTo>
                <a:lnTo>
                  <a:pt x="74809" y="23916"/>
                </a:lnTo>
                <a:cubicBezTo>
                  <a:pt x="74809" y="23916"/>
                  <a:pt x="75715" y="24483"/>
                  <a:pt x="75715" y="24483"/>
                </a:cubicBezTo>
                <a:lnTo>
                  <a:pt x="80703" y="25276"/>
                </a:lnTo>
                <a:lnTo>
                  <a:pt x="82063" y="25276"/>
                </a:lnTo>
                <a:cubicBezTo>
                  <a:pt x="82063" y="25276"/>
                  <a:pt x="85463" y="24143"/>
                  <a:pt x="85463" y="24143"/>
                </a:cubicBezTo>
                <a:lnTo>
                  <a:pt x="86370" y="24369"/>
                </a:lnTo>
                <a:lnTo>
                  <a:pt x="86710" y="25163"/>
                </a:lnTo>
                <a:lnTo>
                  <a:pt x="86710" y="25956"/>
                </a:lnTo>
                <a:cubicBezTo>
                  <a:pt x="86710" y="25956"/>
                  <a:pt x="85803" y="26976"/>
                  <a:pt x="85803" y="26976"/>
                </a:cubicBezTo>
                <a:lnTo>
                  <a:pt x="82289" y="29583"/>
                </a:lnTo>
                <a:lnTo>
                  <a:pt x="80589" y="31170"/>
                </a:lnTo>
                <a:lnTo>
                  <a:pt x="79002" y="31850"/>
                </a:lnTo>
                <a:lnTo>
                  <a:pt x="79229" y="32757"/>
                </a:lnTo>
                <a:lnTo>
                  <a:pt x="79229" y="33210"/>
                </a:lnTo>
                <a:cubicBezTo>
                  <a:pt x="79229" y="33210"/>
                  <a:pt x="78662" y="33437"/>
                  <a:pt x="78662" y="33437"/>
                </a:cubicBezTo>
                <a:lnTo>
                  <a:pt x="74469" y="32530"/>
                </a:lnTo>
                <a:lnTo>
                  <a:pt x="71522" y="30830"/>
                </a:lnTo>
                <a:lnTo>
                  <a:pt x="70161" y="30604"/>
                </a:lnTo>
                <a:lnTo>
                  <a:pt x="69028" y="31057"/>
                </a:lnTo>
                <a:lnTo>
                  <a:pt x="68234" y="31737"/>
                </a:lnTo>
                <a:lnTo>
                  <a:pt x="67894" y="32530"/>
                </a:lnTo>
                <a:lnTo>
                  <a:pt x="67894" y="36498"/>
                </a:lnTo>
                <a:cubicBezTo>
                  <a:pt x="67894" y="36498"/>
                  <a:pt x="69028" y="39898"/>
                  <a:pt x="69028" y="39898"/>
                </a:cubicBezTo>
                <a:lnTo>
                  <a:pt x="69368" y="40578"/>
                </a:lnTo>
                <a:lnTo>
                  <a:pt x="67894" y="40918"/>
                </a:lnTo>
                <a:lnTo>
                  <a:pt x="65628" y="43298"/>
                </a:lnTo>
                <a:lnTo>
                  <a:pt x="65174" y="43638"/>
                </a:lnTo>
                <a:lnTo>
                  <a:pt x="65401" y="42051"/>
                </a:lnTo>
                <a:lnTo>
                  <a:pt x="65174" y="41145"/>
                </a:lnTo>
                <a:lnTo>
                  <a:pt x="66874" y="39671"/>
                </a:lnTo>
                <a:lnTo>
                  <a:pt x="67214" y="38764"/>
                </a:lnTo>
                <a:lnTo>
                  <a:pt x="66194" y="36384"/>
                </a:lnTo>
                <a:lnTo>
                  <a:pt x="66421" y="34117"/>
                </a:lnTo>
                <a:lnTo>
                  <a:pt x="66194" y="33437"/>
                </a:lnTo>
                <a:lnTo>
                  <a:pt x="64947" y="33437"/>
                </a:lnTo>
                <a:cubicBezTo>
                  <a:pt x="64947" y="33437"/>
                  <a:pt x="63927" y="33097"/>
                  <a:pt x="63927" y="33097"/>
                </a:cubicBezTo>
                <a:lnTo>
                  <a:pt x="63587" y="32870"/>
                </a:lnTo>
                <a:lnTo>
                  <a:pt x="63247" y="32077"/>
                </a:lnTo>
                <a:lnTo>
                  <a:pt x="62681" y="31737"/>
                </a:lnTo>
                <a:lnTo>
                  <a:pt x="60754" y="33210"/>
                </a:lnTo>
                <a:lnTo>
                  <a:pt x="60527" y="32870"/>
                </a:lnTo>
                <a:lnTo>
                  <a:pt x="60527" y="32190"/>
                </a:lnTo>
                <a:lnTo>
                  <a:pt x="60187" y="31964"/>
                </a:lnTo>
                <a:lnTo>
                  <a:pt x="58487" y="31737"/>
                </a:lnTo>
                <a:lnTo>
                  <a:pt x="57467" y="31284"/>
                </a:lnTo>
                <a:lnTo>
                  <a:pt x="56786" y="30604"/>
                </a:lnTo>
                <a:lnTo>
                  <a:pt x="55993" y="28677"/>
                </a:lnTo>
                <a:lnTo>
                  <a:pt x="55200" y="28223"/>
                </a:lnTo>
                <a:lnTo>
                  <a:pt x="54293" y="28223"/>
                </a:lnTo>
                <a:cubicBezTo>
                  <a:pt x="54293" y="28223"/>
                  <a:pt x="53726" y="28790"/>
                  <a:pt x="53726" y="28790"/>
                </a:cubicBezTo>
                <a:lnTo>
                  <a:pt x="52933" y="30037"/>
                </a:lnTo>
                <a:lnTo>
                  <a:pt x="51686" y="30263"/>
                </a:lnTo>
                <a:lnTo>
                  <a:pt x="51346" y="30604"/>
                </a:lnTo>
                <a:lnTo>
                  <a:pt x="52253" y="32644"/>
                </a:lnTo>
                <a:lnTo>
                  <a:pt x="52479" y="33550"/>
                </a:lnTo>
                <a:lnTo>
                  <a:pt x="52026" y="33777"/>
                </a:lnTo>
                <a:lnTo>
                  <a:pt x="49986" y="33324"/>
                </a:lnTo>
                <a:lnTo>
                  <a:pt x="49079" y="34004"/>
                </a:lnTo>
                <a:lnTo>
                  <a:pt x="48739" y="35364"/>
                </a:lnTo>
                <a:lnTo>
                  <a:pt x="48966" y="36838"/>
                </a:lnTo>
                <a:lnTo>
                  <a:pt x="49419" y="38538"/>
                </a:lnTo>
                <a:lnTo>
                  <a:pt x="48739" y="38538"/>
                </a:lnTo>
                <a:cubicBezTo>
                  <a:pt x="48739" y="38538"/>
                  <a:pt x="47605" y="36724"/>
                  <a:pt x="47605" y="36724"/>
                </a:cubicBezTo>
                <a:lnTo>
                  <a:pt x="47152" y="36724"/>
                </a:lnTo>
                <a:cubicBezTo>
                  <a:pt x="47152" y="36724"/>
                  <a:pt x="46925" y="37291"/>
                  <a:pt x="46925" y="37291"/>
                </a:cubicBezTo>
                <a:lnTo>
                  <a:pt x="46132" y="37291"/>
                </a:lnTo>
                <a:cubicBezTo>
                  <a:pt x="46132" y="37291"/>
                  <a:pt x="45565" y="39445"/>
                  <a:pt x="45565" y="39445"/>
                </a:cubicBezTo>
                <a:lnTo>
                  <a:pt x="45225" y="39445"/>
                </a:lnTo>
                <a:cubicBezTo>
                  <a:pt x="45225" y="39445"/>
                  <a:pt x="44885" y="38424"/>
                  <a:pt x="44885" y="38424"/>
                </a:cubicBezTo>
                <a:lnTo>
                  <a:pt x="44885" y="37178"/>
                </a:lnTo>
                <a:cubicBezTo>
                  <a:pt x="44885" y="37178"/>
                  <a:pt x="45565" y="35591"/>
                  <a:pt x="45565" y="35591"/>
                </a:cubicBezTo>
                <a:lnTo>
                  <a:pt x="44659" y="35024"/>
                </a:lnTo>
                <a:lnTo>
                  <a:pt x="44092" y="34344"/>
                </a:lnTo>
                <a:lnTo>
                  <a:pt x="44092" y="33550"/>
                </a:lnTo>
                <a:cubicBezTo>
                  <a:pt x="44092" y="33550"/>
                  <a:pt x="44999" y="32190"/>
                  <a:pt x="44999" y="32190"/>
                </a:cubicBezTo>
                <a:lnTo>
                  <a:pt x="44999" y="31624"/>
                </a:lnTo>
                <a:cubicBezTo>
                  <a:pt x="44999" y="31624"/>
                  <a:pt x="44659" y="30717"/>
                  <a:pt x="44659" y="30717"/>
                </a:cubicBezTo>
                <a:lnTo>
                  <a:pt x="44092" y="29810"/>
                </a:lnTo>
                <a:lnTo>
                  <a:pt x="43298" y="29130"/>
                </a:lnTo>
                <a:lnTo>
                  <a:pt x="42731" y="27997"/>
                </a:lnTo>
                <a:lnTo>
                  <a:pt x="42731" y="23689"/>
                </a:lnTo>
                <a:cubicBezTo>
                  <a:pt x="42731" y="23689"/>
                  <a:pt x="42505" y="22329"/>
                  <a:pt x="42505" y="22329"/>
                </a:cubicBezTo>
                <a:lnTo>
                  <a:pt x="42505" y="20516"/>
                </a:lnTo>
                <a:cubicBezTo>
                  <a:pt x="42505" y="20516"/>
                  <a:pt x="44545" y="10881"/>
                  <a:pt x="44545" y="10881"/>
                </a:cubicBezTo>
                <a:lnTo>
                  <a:pt x="45565" y="9294"/>
                </a:lnTo>
                <a:lnTo>
                  <a:pt x="45905" y="8048"/>
                </a:lnTo>
                <a:lnTo>
                  <a:pt x="46699" y="2153"/>
                </a:lnTo>
                <a:lnTo>
                  <a:pt x="46699" y="1133"/>
                </a:lnTo>
                <a:cubicBezTo>
                  <a:pt x="46699" y="1133"/>
                  <a:pt x="46359" y="567"/>
                  <a:pt x="46359" y="567"/>
                </a:cubicBezTo>
                <a:lnTo>
                  <a:pt x="45905" y="567"/>
                </a:lnTo>
                <a:cubicBezTo>
                  <a:pt x="45905" y="567"/>
                  <a:pt x="45452" y="567"/>
                  <a:pt x="45452" y="567"/>
                </a:cubicBezTo>
                <a:lnTo>
                  <a:pt x="44999" y="340"/>
                </a:lnTo>
                <a:lnTo>
                  <a:pt x="44999" y="113"/>
                </a:lnTo>
                <a:lnTo>
                  <a:pt x="25389" y="113"/>
                </a:lnTo>
                <a:cubicBezTo>
                  <a:pt x="25389" y="113"/>
                  <a:pt x="25049" y="0"/>
                  <a:pt x="25049" y="0"/>
                </a:cubicBezTo>
                <a:lnTo>
                  <a:pt x="23689" y="227"/>
                </a:lnTo>
                <a:lnTo>
                  <a:pt x="22216" y="1133"/>
                </a:lnTo>
                <a:lnTo>
                  <a:pt x="20742" y="1587"/>
                </a:lnTo>
                <a:lnTo>
                  <a:pt x="19156" y="1587"/>
                </a:lnTo>
                <a:cubicBezTo>
                  <a:pt x="19156" y="1587"/>
                  <a:pt x="18929" y="1587"/>
                  <a:pt x="18929" y="1587"/>
                </a:cubicBezTo>
                <a:lnTo>
                  <a:pt x="18249" y="1927"/>
                </a:lnTo>
                <a:lnTo>
                  <a:pt x="18249" y="2947"/>
                </a:lnTo>
                <a:cubicBezTo>
                  <a:pt x="18249" y="2947"/>
                  <a:pt x="18929" y="4647"/>
                  <a:pt x="18929" y="4647"/>
                </a:cubicBezTo>
                <a:lnTo>
                  <a:pt x="21422" y="8161"/>
                </a:lnTo>
                <a:lnTo>
                  <a:pt x="23009" y="8841"/>
                </a:lnTo>
                <a:lnTo>
                  <a:pt x="24029" y="10201"/>
                </a:lnTo>
                <a:lnTo>
                  <a:pt x="25049" y="12468"/>
                </a:lnTo>
                <a:lnTo>
                  <a:pt x="25389" y="15302"/>
                </a:lnTo>
                <a:lnTo>
                  <a:pt x="24936" y="18702"/>
                </a:lnTo>
                <a:lnTo>
                  <a:pt x="25163" y="21309"/>
                </a:lnTo>
                <a:lnTo>
                  <a:pt x="26070" y="23009"/>
                </a:lnTo>
                <a:lnTo>
                  <a:pt x="26296" y="25163"/>
                </a:lnTo>
                <a:lnTo>
                  <a:pt x="25843" y="27883"/>
                </a:lnTo>
                <a:lnTo>
                  <a:pt x="25276" y="29470"/>
                </a:lnTo>
                <a:lnTo>
                  <a:pt x="24596" y="30037"/>
                </a:lnTo>
                <a:lnTo>
                  <a:pt x="23916" y="30263"/>
                </a:lnTo>
                <a:lnTo>
                  <a:pt x="22896" y="30037"/>
                </a:lnTo>
                <a:lnTo>
                  <a:pt x="21649" y="30263"/>
                </a:lnTo>
                <a:lnTo>
                  <a:pt x="20402" y="30717"/>
                </a:lnTo>
                <a:lnTo>
                  <a:pt x="19609" y="30717"/>
                </a:lnTo>
                <a:cubicBezTo>
                  <a:pt x="19609" y="30717"/>
                  <a:pt x="19156" y="31397"/>
                  <a:pt x="19156" y="31397"/>
                </a:cubicBezTo>
                <a:lnTo>
                  <a:pt x="17229" y="35477"/>
                </a:lnTo>
                <a:lnTo>
                  <a:pt x="16889" y="36044"/>
                </a:lnTo>
                <a:lnTo>
                  <a:pt x="17115" y="36384"/>
                </a:lnTo>
                <a:lnTo>
                  <a:pt x="17909" y="37178"/>
                </a:lnTo>
                <a:lnTo>
                  <a:pt x="17455" y="38424"/>
                </a:lnTo>
                <a:lnTo>
                  <a:pt x="17229" y="38764"/>
                </a:lnTo>
                <a:lnTo>
                  <a:pt x="16889" y="40011"/>
                </a:lnTo>
                <a:lnTo>
                  <a:pt x="17115" y="41145"/>
                </a:lnTo>
                <a:lnTo>
                  <a:pt x="17569" y="41598"/>
                </a:lnTo>
                <a:lnTo>
                  <a:pt x="18816" y="42165"/>
                </a:lnTo>
                <a:lnTo>
                  <a:pt x="20629" y="42505"/>
                </a:lnTo>
                <a:lnTo>
                  <a:pt x="22782" y="43412"/>
                </a:lnTo>
                <a:lnTo>
                  <a:pt x="24256" y="43412"/>
                </a:lnTo>
                <a:cubicBezTo>
                  <a:pt x="24256" y="43412"/>
                  <a:pt x="24596" y="44205"/>
                  <a:pt x="24596" y="44205"/>
                </a:cubicBezTo>
                <a:lnTo>
                  <a:pt x="24596" y="45339"/>
                </a:lnTo>
                <a:cubicBezTo>
                  <a:pt x="24596" y="45339"/>
                  <a:pt x="24936" y="46359"/>
                  <a:pt x="24936" y="46359"/>
                </a:cubicBezTo>
                <a:lnTo>
                  <a:pt x="24936" y="48172"/>
                </a:lnTo>
                <a:cubicBezTo>
                  <a:pt x="24936" y="48172"/>
                  <a:pt x="24483" y="49759"/>
                  <a:pt x="24483" y="49759"/>
                </a:cubicBezTo>
                <a:lnTo>
                  <a:pt x="22216" y="50552"/>
                </a:lnTo>
                <a:lnTo>
                  <a:pt x="21082" y="51346"/>
                </a:lnTo>
                <a:lnTo>
                  <a:pt x="20742" y="51799"/>
                </a:lnTo>
                <a:lnTo>
                  <a:pt x="20969" y="52253"/>
                </a:lnTo>
                <a:lnTo>
                  <a:pt x="20969" y="52933"/>
                </a:lnTo>
                <a:cubicBezTo>
                  <a:pt x="20969" y="52933"/>
                  <a:pt x="19042" y="54520"/>
                  <a:pt x="19042" y="54520"/>
                </a:cubicBezTo>
                <a:lnTo>
                  <a:pt x="16889" y="56673"/>
                </a:lnTo>
                <a:lnTo>
                  <a:pt x="16322" y="58147"/>
                </a:lnTo>
                <a:lnTo>
                  <a:pt x="15868" y="59847"/>
                </a:lnTo>
                <a:lnTo>
                  <a:pt x="15188" y="60867"/>
                </a:lnTo>
                <a:lnTo>
                  <a:pt x="13601" y="62454"/>
                </a:lnTo>
                <a:lnTo>
                  <a:pt x="11901" y="65628"/>
                </a:lnTo>
                <a:lnTo>
                  <a:pt x="11108" y="67668"/>
                </a:lnTo>
                <a:lnTo>
                  <a:pt x="7027" y="72542"/>
                </a:lnTo>
                <a:lnTo>
                  <a:pt x="3400" y="74922"/>
                </a:lnTo>
                <a:lnTo>
                  <a:pt x="2380" y="75715"/>
                </a:lnTo>
                <a:lnTo>
                  <a:pt x="907" y="75715"/>
                </a:lnTo>
                <a:cubicBezTo>
                  <a:pt x="907" y="75715"/>
                  <a:pt x="794" y="76395"/>
                  <a:pt x="794" y="76395"/>
                </a:cubicBezTo>
                <a:lnTo>
                  <a:pt x="113" y="82970"/>
                </a:lnTo>
                <a:lnTo>
                  <a:pt x="113" y="85010"/>
                </a:lnTo>
                <a:cubicBezTo>
                  <a:pt x="113" y="85010"/>
                  <a:pt x="0" y="85350"/>
                  <a:pt x="0" y="85350"/>
                </a:cubicBezTo>
                <a:lnTo>
                  <a:pt x="0" y="85576"/>
                </a:lnTo>
                <a:cubicBezTo>
                  <a:pt x="0" y="85576"/>
                  <a:pt x="794" y="85690"/>
                  <a:pt x="794" y="85690"/>
                </a:cubicBezTo>
                <a:lnTo>
                  <a:pt x="1814" y="86257"/>
                </a:lnTo>
                <a:lnTo>
                  <a:pt x="3174" y="87277"/>
                </a:lnTo>
                <a:lnTo>
                  <a:pt x="4080" y="88524"/>
                </a:lnTo>
                <a:lnTo>
                  <a:pt x="4534" y="89997"/>
                </a:lnTo>
                <a:lnTo>
                  <a:pt x="4534" y="90904"/>
                </a:lnTo>
                <a:cubicBezTo>
                  <a:pt x="4534" y="90904"/>
                  <a:pt x="4307" y="91244"/>
                  <a:pt x="4307" y="91244"/>
                </a:cubicBezTo>
                <a:lnTo>
                  <a:pt x="4307" y="93171"/>
                </a:lnTo>
                <a:cubicBezTo>
                  <a:pt x="4307" y="93171"/>
                  <a:pt x="3967" y="93284"/>
                  <a:pt x="3967" y="93284"/>
                </a:cubicBezTo>
                <a:lnTo>
                  <a:pt x="3627" y="95324"/>
                </a:lnTo>
                <a:lnTo>
                  <a:pt x="3174" y="96458"/>
                </a:lnTo>
                <a:lnTo>
                  <a:pt x="3174" y="97818"/>
                </a:lnTo>
                <a:cubicBezTo>
                  <a:pt x="3174" y="97818"/>
                  <a:pt x="4420" y="99178"/>
                  <a:pt x="4420" y="99178"/>
                </a:cubicBezTo>
                <a:lnTo>
                  <a:pt x="5554" y="101445"/>
                </a:lnTo>
                <a:lnTo>
                  <a:pt x="6801" y="104505"/>
                </a:lnTo>
                <a:lnTo>
                  <a:pt x="7367" y="106432"/>
                </a:lnTo>
                <a:lnTo>
                  <a:pt x="7367" y="107226"/>
                </a:lnTo>
                <a:cubicBezTo>
                  <a:pt x="7367" y="107226"/>
                  <a:pt x="6687" y="108132"/>
                  <a:pt x="6687" y="108132"/>
                </a:cubicBezTo>
                <a:lnTo>
                  <a:pt x="5440" y="109039"/>
                </a:lnTo>
                <a:lnTo>
                  <a:pt x="4647" y="109379"/>
                </a:lnTo>
                <a:lnTo>
                  <a:pt x="4307" y="109379"/>
                </a:lnTo>
                <a:cubicBezTo>
                  <a:pt x="4307" y="109379"/>
                  <a:pt x="3854" y="109379"/>
                  <a:pt x="3854" y="109379"/>
                </a:cubicBezTo>
                <a:lnTo>
                  <a:pt x="3287" y="110059"/>
                </a:lnTo>
                <a:lnTo>
                  <a:pt x="2947" y="111533"/>
                </a:lnTo>
                <a:lnTo>
                  <a:pt x="2720" y="113800"/>
                </a:lnTo>
                <a:lnTo>
                  <a:pt x="2720" y="114820"/>
                </a:lnTo>
                <a:cubicBezTo>
                  <a:pt x="2720" y="114820"/>
                  <a:pt x="3400" y="115727"/>
                  <a:pt x="3400" y="115727"/>
                </a:cubicBezTo>
                <a:lnTo>
                  <a:pt x="4874" y="117540"/>
                </a:lnTo>
                <a:lnTo>
                  <a:pt x="7367" y="119920"/>
                </a:lnTo>
                <a:lnTo>
                  <a:pt x="7367" y="120374"/>
                </a:lnTo>
                <a:cubicBezTo>
                  <a:pt x="7367" y="120374"/>
                  <a:pt x="7821" y="120374"/>
                  <a:pt x="7821" y="120374"/>
                </a:cubicBezTo>
                <a:lnTo>
                  <a:pt x="8954" y="119694"/>
                </a:lnTo>
                <a:lnTo>
                  <a:pt x="10428" y="119467"/>
                </a:lnTo>
                <a:lnTo>
                  <a:pt x="11335" y="119694"/>
                </a:lnTo>
                <a:lnTo>
                  <a:pt x="11901" y="120034"/>
                </a:lnTo>
                <a:lnTo>
                  <a:pt x="12241" y="120601"/>
                </a:lnTo>
                <a:lnTo>
                  <a:pt x="14622" y="122981"/>
                </a:lnTo>
                <a:lnTo>
                  <a:pt x="15755" y="124568"/>
                </a:lnTo>
                <a:lnTo>
                  <a:pt x="16548" y="126495"/>
                </a:lnTo>
                <a:lnTo>
                  <a:pt x="17682" y="128195"/>
                </a:lnTo>
                <a:lnTo>
                  <a:pt x="19156" y="129668"/>
                </a:lnTo>
                <a:lnTo>
                  <a:pt x="19836" y="131255"/>
                </a:lnTo>
                <a:lnTo>
                  <a:pt x="19836" y="132842"/>
                </a:lnTo>
                <a:cubicBezTo>
                  <a:pt x="19836" y="132842"/>
                  <a:pt x="19382" y="133635"/>
                  <a:pt x="19382" y="133635"/>
                </a:cubicBezTo>
                <a:lnTo>
                  <a:pt x="18929" y="133635"/>
                </a:lnTo>
                <a:cubicBezTo>
                  <a:pt x="18929" y="133635"/>
                  <a:pt x="18816" y="133862"/>
                  <a:pt x="18816" y="133862"/>
                </a:cubicBezTo>
                <a:lnTo>
                  <a:pt x="19042" y="134996"/>
                </a:lnTo>
                <a:lnTo>
                  <a:pt x="20176" y="137489"/>
                </a:lnTo>
                <a:lnTo>
                  <a:pt x="20629" y="139643"/>
                </a:lnTo>
                <a:lnTo>
                  <a:pt x="20402" y="141570"/>
                </a:lnTo>
                <a:lnTo>
                  <a:pt x="20742" y="143270"/>
                </a:lnTo>
                <a:lnTo>
                  <a:pt x="21536" y="144743"/>
                </a:lnTo>
                <a:lnTo>
                  <a:pt x="23123" y="146784"/>
                </a:lnTo>
                <a:lnTo>
                  <a:pt x="25163" y="151431"/>
                </a:lnTo>
                <a:lnTo>
                  <a:pt x="26863" y="154265"/>
                </a:lnTo>
                <a:lnTo>
                  <a:pt x="26863" y="155058"/>
                </a:lnTo>
                <a:cubicBezTo>
                  <a:pt x="26863" y="155058"/>
                  <a:pt x="27317" y="155511"/>
                  <a:pt x="27317" y="155511"/>
                </a:cubicBezTo>
                <a:lnTo>
                  <a:pt x="27997" y="155965"/>
                </a:lnTo>
                <a:lnTo>
                  <a:pt x="27997" y="156418"/>
                </a:lnTo>
                <a:cubicBezTo>
                  <a:pt x="27997" y="156418"/>
                  <a:pt x="27770" y="156871"/>
                  <a:pt x="27770" y="156871"/>
                </a:cubicBezTo>
                <a:lnTo>
                  <a:pt x="27770" y="157552"/>
                </a:lnTo>
                <a:cubicBezTo>
                  <a:pt x="27770" y="157552"/>
                  <a:pt x="28110" y="158572"/>
                  <a:pt x="28110" y="158572"/>
                </a:cubicBezTo>
                <a:lnTo>
                  <a:pt x="29130" y="160045"/>
                </a:lnTo>
                <a:lnTo>
                  <a:pt x="30943" y="161859"/>
                </a:lnTo>
                <a:lnTo>
                  <a:pt x="31737" y="163332"/>
                </a:lnTo>
                <a:lnTo>
                  <a:pt x="31737" y="164466"/>
                </a:lnTo>
                <a:cubicBezTo>
                  <a:pt x="31737" y="164466"/>
                  <a:pt x="31964" y="165599"/>
                  <a:pt x="31964" y="165599"/>
                </a:cubicBezTo>
                <a:lnTo>
                  <a:pt x="32644" y="166733"/>
                </a:lnTo>
                <a:lnTo>
                  <a:pt x="32644" y="166733"/>
                </a:lnTo>
                <a:cubicBezTo>
                  <a:pt x="32644" y="166733"/>
                  <a:pt x="36044" y="166733"/>
                  <a:pt x="36044" y="166733"/>
                </a:cubicBezTo>
                <a:lnTo>
                  <a:pt x="38084" y="167753"/>
                </a:lnTo>
                <a:lnTo>
                  <a:pt x="39784" y="169113"/>
                </a:lnTo>
                <a:lnTo>
                  <a:pt x="40238" y="171153"/>
                </a:lnTo>
                <a:lnTo>
                  <a:pt x="41371" y="172400"/>
                </a:lnTo>
                <a:lnTo>
                  <a:pt x="42618" y="173420"/>
                </a:lnTo>
                <a:lnTo>
                  <a:pt x="43185" y="173420"/>
                </a:lnTo>
                <a:cubicBezTo>
                  <a:pt x="43185" y="173420"/>
                  <a:pt x="44092" y="173307"/>
                  <a:pt x="44092" y="173307"/>
                </a:cubicBezTo>
                <a:lnTo>
                  <a:pt x="45565" y="173307"/>
                </a:lnTo>
                <a:cubicBezTo>
                  <a:pt x="45565" y="173307"/>
                  <a:pt x="46925" y="173760"/>
                  <a:pt x="46925" y="173760"/>
                </a:cubicBezTo>
                <a:lnTo>
                  <a:pt x="47605" y="174213"/>
                </a:lnTo>
                <a:lnTo>
                  <a:pt x="47605" y="175914"/>
                </a:lnTo>
                <a:cubicBezTo>
                  <a:pt x="47605" y="175914"/>
                  <a:pt x="48059" y="176707"/>
                  <a:pt x="48059" y="176707"/>
                </a:cubicBezTo>
                <a:lnTo>
                  <a:pt x="49986" y="177047"/>
                </a:lnTo>
                <a:lnTo>
                  <a:pt x="51913" y="177047"/>
                </a:lnTo>
                <a:cubicBezTo>
                  <a:pt x="51913" y="177047"/>
                  <a:pt x="53726" y="178294"/>
                  <a:pt x="53726" y="178294"/>
                </a:cubicBezTo>
                <a:lnTo>
                  <a:pt x="55766" y="178521"/>
                </a:lnTo>
                <a:lnTo>
                  <a:pt x="58147" y="178974"/>
                </a:lnTo>
                <a:lnTo>
                  <a:pt x="59280" y="180221"/>
                </a:lnTo>
                <a:lnTo>
                  <a:pt x="61774" y="181468"/>
                </a:lnTo>
                <a:lnTo>
                  <a:pt x="64834" y="182601"/>
                </a:lnTo>
                <a:lnTo>
                  <a:pt x="66988" y="183848"/>
                </a:lnTo>
                <a:lnTo>
                  <a:pt x="68121" y="184415"/>
                </a:lnTo>
                <a:lnTo>
                  <a:pt x="68461" y="184415"/>
                </a:lnTo>
                <a:cubicBezTo>
                  <a:pt x="68461" y="184415"/>
                  <a:pt x="69255" y="184188"/>
                  <a:pt x="69255" y="184188"/>
                </a:cubicBezTo>
                <a:lnTo>
                  <a:pt x="72428" y="186455"/>
                </a:lnTo>
                <a:lnTo>
                  <a:pt x="74355" y="186455"/>
                </a:lnTo>
                <a:cubicBezTo>
                  <a:pt x="74355" y="186455"/>
                  <a:pt x="76509" y="187022"/>
                  <a:pt x="76509" y="187022"/>
                </a:cubicBezTo>
                <a:lnTo>
                  <a:pt x="78322" y="188949"/>
                </a:lnTo>
                <a:lnTo>
                  <a:pt x="79229" y="189175"/>
                </a:lnTo>
                <a:lnTo>
                  <a:pt x="80476" y="188949"/>
                </a:lnTo>
                <a:lnTo>
                  <a:pt x="83990" y="188722"/>
                </a:lnTo>
                <a:lnTo>
                  <a:pt x="85350" y="188949"/>
                </a:lnTo>
                <a:lnTo>
                  <a:pt x="87163" y="190082"/>
                </a:lnTo>
                <a:lnTo>
                  <a:pt x="87844" y="190082"/>
                </a:lnTo>
                <a:cubicBezTo>
                  <a:pt x="87844" y="190082"/>
                  <a:pt x="88977" y="190309"/>
                  <a:pt x="88977" y="190309"/>
                </a:cubicBezTo>
                <a:lnTo>
                  <a:pt x="89204" y="189969"/>
                </a:lnTo>
                <a:lnTo>
                  <a:pt x="89204" y="189289"/>
                </a:lnTo>
                <a:cubicBezTo>
                  <a:pt x="89204" y="189289"/>
                  <a:pt x="89204" y="187928"/>
                  <a:pt x="89204" y="187928"/>
                </a:cubicBezTo>
                <a:lnTo>
                  <a:pt x="89430" y="187135"/>
                </a:lnTo>
                <a:lnTo>
                  <a:pt x="90110" y="186341"/>
                </a:lnTo>
                <a:lnTo>
                  <a:pt x="92037" y="187248"/>
                </a:lnTo>
                <a:lnTo>
                  <a:pt x="96798" y="191555"/>
                </a:lnTo>
                <a:lnTo>
                  <a:pt x="96798" y="192122"/>
                </a:lnTo>
                <a:cubicBezTo>
                  <a:pt x="96798" y="192122"/>
                  <a:pt x="99972" y="196316"/>
                  <a:pt x="99972" y="196316"/>
                </a:cubicBezTo>
                <a:lnTo>
                  <a:pt x="100992" y="198130"/>
                </a:lnTo>
                <a:lnTo>
                  <a:pt x="100992" y="199036"/>
                </a:lnTo>
                <a:lnTo>
                  <a:pt x="101898" y="202777"/>
                </a:lnTo>
                <a:lnTo>
                  <a:pt x="102125" y="204477"/>
                </a:lnTo>
                <a:lnTo>
                  <a:pt x="101898" y="205837"/>
                </a:lnTo>
                <a:lnTo>
                  <a:pt x="101898" y="206857"/>
                </a:lnTo>
                <a:cubicBezTo>
                  <a:pt x="101898" y="206857"/>
                  <a:pt x="102352" y="208331"/>
                  <a:pt x="102352" y="208331"/>
                </a:cubicBezTo>
                <a:lnTo>
                  <a:pt x="102352" y="209011"/>
                </a:lnTo>
                <a:cubicBezTo>
                  <a:pt x="102352" y="209011"/>
                  <a:pt x="103258" y="211278"/>
                  <a:pt x="103258" y="211278"/>
                </a:cubicBezTo>
                <a:lnTo>
                  <a:pt x="103825" y="213091"/>
                </a:lnTo>
                <a:lnTo>
                  <a:pt x="103825" y="214905"/>
                </a:lnTo>
                <a:cubicBezTo>
                  <a:pt x="103825" y="214905"/>
                  <a:pt x="103598" y="216718"/>
                  <a:pt x="103598" y="216718"/>
                </a:cubicBezTo>
                <a:lnTo>
                  <a:pt x="102692" y="219325"/>
                </a:lnTo>
                <a:lnTo>
                  <a:pt x="102692" y="220345"/>
                </a:lnTo>
                <a:cubicBezTo>
                  <a:pt x="102692" y="220345"/>
                  <a:pt x="102692" y="221252"/>
                  <a:pt x="102692" y="221252"/>
                </a:cubicBezTo>
                <a:lnTo>
                  <a:pt x="103258" y="222272"/>
                </a:lnTo>
                <a:lnTo>
                  <a:pt x="104279" y="223406"/>
                </a:lnTo>
                <a:lnTo>
                  <a:pt x="105072" y="224766"/>
                </a:lnTo>
                <a:lnTo>
                  <a:pt x="105639" y="226353"/>
                </a:lnTo>
                <a:lnTo>
                  <a:pt x="106092" y="227033"/>
                </a:lnTo>
                <a:lnTo>
                  <a:pt x="106659" y="227033"/>
                </a:lnTo>
                <a:cubicBezTo>
                  <a:pt x="106659" y="227033"/>
                  <a:pt x="107679" y="227260"/>
                  <a:pt x="107679" y="227260"/>
                </a:cubicBezTo>
                <a:lnTo>
                  <a:pt x="108473" y="228166"/>
                </a:lnTo>
                <a:lnTo>
                  <a:pt x="109379" y="229753"/>
                </a:lnTo>
                <a:lnTo>
                  <a:pt x="109719" y="231567"/>
                </a:lnTo>
                <a:lnTo>
                  <a:pt x="109719" y="232247"/>
                </a:lnTo>
                <a:cubicBezTo>
                  <a:pt x="109719" y="232247"/>
                  <a:pt x="114367" y="232247"/>
                  <a:pt x="114367" y="232247"/>
                </a:cubicBezTo>
                <a:lnTo>
                  <a:pt x="119240" y="232474"/>
                </a:lnTo>
                <a:lnTo>
                  <a:pt x="119920" y="232474"/>
                </a:lnTo>
                <a:cubicBezTo>
                  <a:pt x="119920" y="232474"/>
                  <a:pt x="121054" y="232927"/>
                  <a:pt x="121054" y="232927"/>
                </a:cubicBezTo>
                <a:lnTo>
                  <a:pt x="122301" y="232927"/>
                </a:lnTo>
                <a:cubicBezTo>
                  <a:pt x="122301" y="232927"/>
                  <a:pt x="123661" y="232474"/>
                  <a:pt x="123661" y="232474"/>
                </a:cubicBezTo>
                <a:lnTo>
                  <a:pt x="125135" y="231340"/>
                </a:lnTo>
                <a:lnTo>
                  <a:pt x="126835" y="229640"/>
                </a:lnTo>
                <a:lnTo>
                  <a:pt x="129441" y="229640"/>
                </a:lnTo>
                <a:cubicBezTo>
                  <a:pt x="129441" y="229640"/>
                  <a:pt x="132955" y="231567"/>
                  <a:pt x="132955" y="231567"/>
                </a:cubicBezTo>
                <a:lnTo>
                  <a:pt x="134882" y="233154"/>
                </a:lnTo>
                <a:lnTo>
                  <a:pt x="135222" y="234514"/>
                </a:lnTo>
                <a:lnTo>
                  <a:pt x="137602" y="235307"/>
                </a:lnTo>
                <a:lnTo>
                  <a:pt x="141910" y="235534"/>
                </a:lnTo>
                <a:lnTo>
                  <a:pt x="145083" y="234854"/>
                </a:lnTo>
                <a:lnTo>
                  <a:pt x="147123" y="233267"/>
                </a:lnTo>
                <a:lnTo>
                  <a:pt x="149164" y="232360"/>
                </a:lnTo>
                <a:lnTo>
                  <a:pt x="151318" y="232360"/>
                </a:lnTo>
                <a:cubicBezTo>
                  <a:pt x="151318" y="232360"/>
                  <a:pt x="152904" y="232814"/>
                  <a:pt x="152904" y="232814"/>
                </a:cubicBezTo>
                <a:lnTo>
                  <a:pt x="154038" y="234060"/>
                </a:lnTo>
                <a:lnTo>
                  <a:pt x="156191" y="234967"/>
                </a:lnTo>
                <a:lnTo>
                  <a:pt x="159365" y="235534"/>
                </a:lnTo>
                <a:lnTo>
                  <a:pt x="162765" y="234740"/>
                </a:lnTo>
                <a:lnTo>
                  <a:pt x="166506" y="232700"/>
                </a:lnTo>
                <a:lnTo>
                  <a:pt x="168660" y="230547"/>
                </a:lnTo>
                <a:lnTo>
                  <a:pt x="169226" y="228280"/>
                </a:lnTo>
                <a:lnTo>
                  <a:pt x="169793" y="226919"/>
                </a:lnTo>
                <a:lnTo>
                  <a:pt x="170473" y="226466"/>
                </a:lnTo>
                <a:lnTo>
                  <a:pt x="172513" y="226239"/>
                </a:lnTo>
                <a:lnTo>
                  <a:pt x="175800" y="226239"/>
                </a:lnTo>
                <a:cubicBezTo>
                  <a:pt x="175800" y="226239"/>
                  <a:pt x="178634" y="226919"/>
                  <a:pt x="178634" y="226919"/>
                </a:cubicBezTo>
                <a:lnTo>
                  <a:pt x="182261" y="229187"/>
                </a:lnTo>
                <a:lnTo>
                  <a:pt x="184528" y="227713"/>
                </a:lnTo>
                <a:lnTo>
                  <a:pt x="188495" y="225106"/>
                </a:lnTo>
                <a:lnTo>
                  <a:pt x="192462" y="223746"/>
                </a:lnTo>
                <a:lnTo>
                  <a:pt x="196203" y="223746"/>
                </a:lnTo>
                <a:cubicBezTo>
                  <a:pt x="196203" y="223746"/>
                  <a:pt x="199263" y="222726"/>
                  <a:pt x="199263" y="222726"/>
                </a:cubicBezTo>
                <a:lnTo>
                  <a:pt x="201643" y="220799"/>
                </a:lnTo>
                <a:lnTo>
                  <a:pt x="204137" y="219552"/>
                </a:lnTo>
                <a:lnTo>
                  <a:pt x="206857" y="218985"/>
                </a:lnTo>
                <a:lnTo>
                  <a:pt x="209351" y="218078"/>
                </a:lnTo>
                <a:lnTo>
                  <a:pt x="212865" y="216038"/>
                </a:lnTo>
                <a:lnTo>
                  <a:pt x="216492" y="213091"/>
                </a:lnTo>
                <a:lnTo>
                  <a:pt x="220232" y="210031"/>
                </a:lnTo>
                <a:lnTo>
                  <a:pt x="222612" y="208104"/>
                </a:lnTo>
                <a:lnTo>
                  <a:pt x="222386" y="207651"/>
                </a:lnTo>
                <a:close/>
                <a:moveTo>
                  <a:pt x="66421" y="22783"/>
                </a:moveTo>
                <a:lnTo>
                  <a:pt x="67441" y="23349"/>
                </a:lnTo>
                <a:lnTo>
                  <a:pt x="69255" y="23803"/>
                </a:lnTo>
                <a:lnTo>
                  <a:pt x="70728" y="24483"/>
                </a:lnTo>
                <a:lnTo>
                  <a:pt x="72088" y="24936"/>
                </a:lnTo>
                <a:lnTo>
                  <a:pt x="73108" y="24936"/>
                </a:lnTo>
                <a:cubicBezTo>
                  <a:pt x="73108" y="24936"/>
                  <a:pt x="73222" y="24029"/>
                  <a:pt x="73222" y="24029"/>
                </a:cubicBezTo>
                <a:lnTo>
                  <a:pt x="72315" y="23009"/>
                </a:lnTo>
                <a:lnTo>
                  <a:pt x="71862" y="21762"/>
                </a:lnTo>
                <a:lnTo>
                  <a:pt x="71408" y="20742"/>
                </a:lnTo>
                <a:lnTo>
                  <a:pt x="69935" y="20969"/>
                </a:lnTo>
                <a:lnTo>
                  <a:pt x="68801" y="20969"/>
                </a:lnTo>
                <a:cubicBezTo>
                  <a:pt x="68801" y="20969"/>
                  <a:pt x="68348" y="19382"/>
                  <a:pt x="68348" y="19382"/>
                </a:cubicBezTo>
                <a:lnTo>
                  <a:pt x="66988" y="19382"/>
                </a:lnTo>
                <a:cubicBezTo>
                  <a:pt x="66988" y="19382"/>
                  <a:pt x="65854" y="20176"/>
                  <a:pt x="65854" y="20176"/>
                </a:cubicBezTo>
                <a:lnTo>
                  <a:pt x="66194" y="21082"/>
                </a:lnTo>
                <a:lnTo>
                  <a:pt x="66194" y="22896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779D18B4-EC65-49E4-BBA6-F20A21EA2036}"/>
              </a:ext>
            </a:extLst>
          </p:cNvPr>
          <p:cNvSpPr/>
          <p:nvPr/>
        </p:nvSpPr>
        <p:spPr>
          <a:xfrm>
            <a:off x="1807766" y="3769591"/>
            <a:ext cx="21167" cy="21167"/>
          </a:xfrm>
          <a:custGeom>
            <a:avLst/>
            <a:gdLst>
              <a:gd name="connsiteX0" fmla="*/ 20062 w 28223"/>
              <a:gd name="connsiteY0" fmla="*/ 10768 h 28223"/>
              <a:gd name="connsiteX1" fmla="*/ 16775 w 28223"/>
              <a:gd name="connsiteY1" fmla="*/ 10995 h 28223"/>
              <a:gd name="connsiteX2" fmla="*/ 14848 w 28223"/>
              <a:gd name="connsiteY2" fmla="*/ 11675 h 28223"/>
              <a:gd name="connsiteX3" fmla="*/ 10881 w 28223"/>
              <a:gd name="connsiteY3" fmla="*/ 11675 h 28223"/>
              <a:gd name="connsiteX4" fmla="*/ 8954 w 28223"/>
              <a:gd name="connsiteY4" fmla="*/ 12581 h 28223"/>
              <a:gd name="connsiteX5" fmla="*/ 6347 w 28223"/>
              <a:gd name="connsiteY5" fmla="*/ 12921 h 28223"/>
              <a:gd name="connsiteX6" fmla="*/ 5101 w 28223"/>
              <a:gd name="connsiteY6" fmla="*/ 13602 h 28223"/>
              <a:gd name="connsiteX7" fmla="*/ 5441 w 28223"/>
              <a:gd name="connsiteY7" fmla="*/ 14055 h 28223"/>
              <a:gd name="connsiteX8" fmla="*/ 7367 w 28223"/>
              <a:gd name="connsiteY8" fmla="*/ 14848 h 28223"/>
              <a:gd name="connsiteX9" fmla="*/ 8274 w 28223"/>
              <a:gd name="connsiteY9" fmla="*/ 15415 h 28223"/>
              <a:gd name="connsiteX10" fmla="*/ 8728 w 28223"/>
              <a:gd name="connsiteY10" fmla="*/ 16209 h 28223"/>
              <a:gd name="connsiteX11" fmla="*/ 8954 w 28223"/>
              <a:gd name="connsiteY11" fmla="*/ 17682 h 28223"/>
              <a:gd name="connsiteX12" fmla="*/ 8274 w 28223"/>
              <a:gd name="connsiteY12" fmla="*/ 23689 h 28223"/>
              <a:gd name="connsiteX13" fmla="*/ 7707 w 28223"/>
              <a:gd name="connsiteY13" fmla="*/ 24029 h 28223"/>
              <a:gd name="connsiteX14" fmla="*/ 5554 w 28223"/>
              <a:gd name="connsiteY14" fmla="*/ 24256 h 28223"/>
              <a:gd name="connsiteX15" fmla="*/ 4987 w 28223"/>
              <a:gd name="connsiteY15" fmla="*/ 25390 h 28223"/>
              <a:gd name="connsiteX16" fmla="*/ 0 w 28223"/>
              <a:gd name="connsiteY16" fmla="*/ 28110 h 28223"/>
              <a:gd name="connsiteX17" fmla="*/ 2720 w 28223"/>
              <a:gd name="connsiteY17" fmla="*/ 27770 h 28223"/>
              <a:gd name="connsiteX18" fmla="*/ 6347 w 28223"/>
              <a:gd name="connsiteY18" fmla="*/ 28223 h 28223"/>
              <a:gd name="connsiteX19" fmla="*/ 14962 w 28223"/>
              <a:gd name="connsiteY19" fmla="*/ 27883 h 28223"/>
              <a:gd name="connsiteX20" fmla="*/ 18249 w 28223"/>
              <a:gd name="connsiteY20" fmla="*/ 26636 h 28223"/>
              <a:gd name="connsiteX21" fmla="*/ 18249 w 28223"/>
              <a:gd name="connsiteY21" fmla="*/ 25843 h 28223"/>
              <a:gd name="connsiteX22" fmla="*/ 18476 w 28223"/>
              <a:gd name="connsiteY22" fmla="*/ 23803 h 28223"/>
              <a:gd name="connsiteX23" fmla="*/ 19156 w 28223"/>
              <a:gd name="connsiteY23" fmla="*/ 22443 h 28223"/>
              <a:gd name="connsiteX24" fmla="*/ 18136 w 28223"/>
              <a:gd name="connsiteY24" fmla="*/ 21082 h 28223"/>
              <a:gd name="connsiteX25" fmla="*/ 17682 w 28223"/>
              <a:gd name="connsiteY25" fmla="*/ 18929 h 28223"/>
              <a:gd name="connsiteX26" fmla="*/ 18022 w 28223"/>
              <a:gd name="connsiteY26" fmla="*/ 17229 h 28223"/>
              <a:gd name="connsiteX27" fmla="*/ 17682 w 28223"/>
              <a:gd name="connsiteY27" fmla="*/ 14735 h 28223"/>
              <a:gd name="connsiteX28" fmla="*/ 18476 w 28223"/>
              <a:gd name="connsiteY28" fmla="*/ 13715 h 28223"/>
              <a:gd name="connsiteX29" fmla="*/ 20062 w 28223"/>
              <a:gd name="connsiteY29" fmla="*/ 10995 h 28223"/>
              <a:gd name="connsiteX30" fmla="*/ 27317 w 28223"/>
              <a:gd name="connsiteY30" fmla="*/ 113 h 28223"/>
              <a:gd name="connsiteX31" fmla="*/ 24369 w 28223"/>
              <a:gd name="connsiteY31" fmla="*/ 1134 h 28223"/>
              <a:gd name="connsiteX32" fmla="*/ 22443 w 28223"/>
              <a:gd name="connsiteY32" fmla="*/ 2607 h 28223"/>
              <a:gd name="connsiteX33" fmla="*/ 22443 w 28223"/>
              <a:gd name="connsiteY33" fmla="*/ 3514 h 28223"/>
              <a:gd name="connsiteX34" fmla="*/ 23463 w 28223"/>
              <a:gd name="connsiteY34" fmla="*/ 3287 h 28223"/>
              <a:gd name="connsiteX35" fmla="*/ 27770 w 28223"/>
              <a:gd name="connsiteY35" fmla="*/ 1360 h 28223"/>
              <a:gd name="connsiteX36" fmla="*/ 28223 w 28223"/>
              <a:gd name="connsiteY36" fmla="*/ 0 h 28223"/>
              <a:gd name="connsiteX37" fmla="*/ 27430 w 28223"/>
              <a:gd name="connsiteY37" fmla="*/ 0 h 28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28223" h="28223">
                <a:moveTo>
                  <a:pt x="20062" y="10768"/>
                </a:moveTo>
                <a:lnTo>
                  <a:pt x="16775" y="10995"/>
                </a:lnTo>
                <a:lnTo>
                  <a:pt x="14848" y="11675"/>
                </a:lnTo>
                <a:lnTo>
                  <a:pt x="10881" y="11675"/>
                </a:lnTo>
                <a:cubicBezTo>
                  <a:pt x="10881" y="11675"/>
                  <a:pt x="8954" y="12581"/>
                  <a:pt x="8954" y="12581"/>
                </a:cubicBezTo>
                <a:lnTo>
                  <a:pt x="6347" y="12921"/>
                </a:lnTo>
                <a:lnTo>
                  <a:pt x="5101" y="13602"/>
                </a:lnTo>
                <a:lnTo>
                  <a:pt x="5441" y="14055"/>
                </a:lnTo>
                <a:lnTo>
                  <a:pt x="7367" y="14848"/>
                </a:lnTo>
                <a:lnTo>
                  <a:pt x="8274" y="15415"/>
                </a:lnTo>
                <a:lnTo>
                  <a:pt x="8728" y="16209"/>
                </a:lnTo>
                <a:lnTo>
                  <a:pt x="8954" y="17682"/>
                </a:lnTo>
                <a:lnTo>
                  <a:pt x="8274" y="23689"/>
                </a:lnTo>
                <a:lnTo>
                  <a:pt x="7707" y="24029"/>
                </a:lnTo>
                <a:lnTo>
                  <a:pt x="5554" y="24256"/>
                </a:lnTo>
                <a:lnTo>
                  <a:pt x="4987" y="25390"/>
                </a:lnTo>
                <a:lnTo>
                  <a:pt x="0" y="28110"/>
                </a:lnTo>
                <a:lnTo>
                  <a:pt x="2720" y="27770"/>
                </a:lnTo>
                <a:lnTo>
                  <a:pt x="6347" y="28223"/>
                </a:lnTo>
                <a:lnTo>
                  <a:pt x="14962" y="27883"/>
                </a:lnTo>
                <a:lnTo>
                  <a:pt x="18249" y="26636"/>
                </a:lnTo>
                <a:lnTo>
                  <a:pt x="18249" y="25843"/>
                </a:lnTo>
                <a:cubicBezTo>
                  <a:pt x="18249" y="25843"/>
                  <a:pt x="18476" y="23803"/>
                  <a:pt x="18476" y="23803"/>
                </a:cubicBezTo>
                <a:lnTo>
                  <a:pt x="19156" y="22443"/>
                </a:lnTo>
                <a:lnTo>
                  <a:pt x="18136" y="21082"/>
                </a:lnTo>
                <a:lnTo>
                  <a:pt x="17682" y="18929"/>
                </a:lnTo>
                <a:lnTo>
                  <a:pt x="18022" y="17229"/>
                </a:lnTo>
                <a:lnTo>
                  <a:pt x="17682" y="14735"/>
                </a:lnTo>
                <a:lnTo>
                  <a:pt x="18476" y="13715"/>
                </a:lnTo>
                <a:lnTo>
                  <a:pt x="20062" y="10995"/>
                </a:lnTo>
                <a:close/>
                <a:moveTo>
                  <a:pt x="27317" y="113"/>
                </a:moveTo>
                <a:lnTo>
                  <a:pt x="24369" y="1134"/>
                </a:lnTo>
                <a:lnTo>
                  <a:pt x="22443" y="2607"/>
                </a:lnTo>
                <a:lnTo>
                  <a:pt x="22443" y="3514"/>
                </a:lnTo>
                <a:cubicBezTo>
                  <a:pt x="22443" y="3514"/>
                  <a:pt x="23463" y="3287"/>
                  <a:pt x="23463" y="3287"/>
                </a:cubicBezTo>
                <a:lnTo>
                  <a:pt x="27770" y="1360"/>
                </a:lnTo>
                <a:lnTo>
                  <a:pt x="28223" y="0"/>
                </a:lnTo>
                <a:lnTo>
                  <a:pt x="27430" y="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65EC8ADD-48E3-1D2F-A7BD-CC86BC75208A}"/>
              </a:ext>
            </a:extLst>
          </p:cNvPr>
          <p:cNvSpPr/>
          <p:nvPr/>
        </p:nvSpPr>
        <p:spPr>
          <a:xfrm>
            <a:off x="5592233" y="4264434"/>
            <a:ext cx="22103" cy="49220"/>
          </a:xfrm>
          <a:custGeom>
            <a:avLst/>
            <a:gdLst>
              <a:gd name="connsiteX0" fmla="*/ 8048 w 29470"/>
              <a:gd name="connsiteY0" fmla="*/ 63361 h 65627"/>
              <a:gd name="connsiteX1" fmla="*/ 8048 w 29470"/>
              <a:gd name="connsiteY1" fmla="*/ 64041 h 65627"/>
              <a:gd name="connsiteX2" fmla="*/ 9181 w 29470"/>
              <a:gd name="connsiteY2" fmla="*/ 65628 h 65627"/>
              <a:gd name="connsiteX3" fmla="*/ 9181 w 29470"/>
              <a:gd name="connsiteY3" fmla="*/ 62227 h 65627"/>
              <a:gd name="connsiteX4" fmla="*/ 9181 w 29470"/>
              <a:gd name="connsiteY4" fmla="*/ 62227 h 65627"/>
              <a:gd name="connsiteX5" fmla="*/ 8161 w 29470"/>
              <a:gd name="connsiteY5" fmla="*/ 63247 h 65627"/>
              <a:gd name="connsiteX6" fmla="*/ 4421 w 29470"/>
              <a:gd name="connsiteY6" fmla="*/ 59280 h 65627"/>
              <a:gd name="connsiteX7" fmla="*/ 4081 w 29470"/>
              <a:gd name="connsiteY7" fmla="*/ 59280 h 65627"/>
              <a:gd name="connsiteX8" fmla="*/ 3287 w 29470"/>
              <a:gd name="connsiteY8" fmla="*/ 58940 h 65627"/>
              <a:gd name="connsiteX9" fmla="*/ 4194 w 29470"/>
              <a:gd name="connsiteY9" fmla="*/ 58713 h 65627"/>
              <a:gd name="connsiteX10" fmla="*/ 2834 w 29470"/>
              <a:gd name="connsiteY10" fmla="*/ 58033 h 65627"/>
              <a:gd name="connsiteX11" fmla="*/ 1247 w 29470"/>
              <a:gd name="connsiteY11" fmla="*/ 58033 h 65627"/>
              <a:gd name="connsiteX12" fmla="*/ 794 w 29470"/>
              <a:gd name="connsiteY12" fmla="*/ 57580 h 65627"/>
              <a:gd name="connsiteX13" fmla="*/ 794 w 29470"/>
              <a:gd name="connsiteY13" fmla="*/ 56900 h 65627"/>
              <a:gd name="connsiteX14" fmla="*/ 0 w 29470"/>
              <a:gd name="connsiteY14" fmla="*/ 57807 h 65627"/>
              <a:gd name="connsiteX15" fmla="*/ 567 w 29470"/>
              <a:gd name="connsiteY15" fmla="*/ 58940 h 65627"/>
              <a:gd name="connsiteX16" fmla="*/ 3287 w 29470"/>
              <a:gd name="connsiteY16" fmla="*/ 60414 h 65627"/>
              <a:gd name="connsiteX17" fmla="*/ 4194 w 29470"/>
              <a:gd name="connsiteY17" fmla="*/ 61320 h 65627"/>
              <a:gd name="connsiteX18" fmla="*/ 5667 w 29470"/>
              <a:gd name="connsiteY18" fmla="*/ 58940 h 65627"/>
              <a:gd name="connsiteX19" fmla="*/ 5667 w 29470"/>
              <a:gd name="connsiteY19" fmla="*/ 58260 h 65627"/>
              <a:gd name="connsiteX20" fmla="*/ 4648 w 29470"/>
              <a:gd name="connsiteY20" fmla="*/ 58487 h 65627"/>
              <a:gd name="connsiteX21" fmla="*/ 4307 w 29470"/>
              <a:gd name="connsiteY21" fmla="*/ 59167 h 65627"/>
              <a:gd name="connsiteX22" fmla="*/ 28564 w 29470"/>
              <a:gd name="connsiteY22" fmla="*/ 0 h 65627"/>
              <a:gd name="connsiteX23" fmla="*/ 27883 w 29470"/>
              <a:gd name="connsiteY23" fmla="*/ 0 h 65627"/>
              <a:gd name="connsiteX24" fmla="*/ 26523 w 29470"/>
              <a:gd name="connsiteY24" fmla="*/ 1700 h 65627"/>
              <a:gd name="connsiteX25" fmla="*/ 26863 w 29470"/>
              <a:gd name="connsiteY25" fmla="*/ 2267 h 65627"/>
              <a:gd name="connsiteX26" fmla="*/ 27770 w 29470"/>
              <a:gd name="connsiteY26" fmla="*/ 3060 h 65627"/>
              <a:gd name="connsiteX27" fmla="*/ 28110 w 29470"/>
              <a:gd name="connsiteY27" fmla="*/ 3060 h 65627"/>
              <a:gd name="connsiteX28" fmla="*/ 28904 w 29470"/>
              <a:gd name="connsiteY28" fmla="*/ 1700 h 65627"/>
              <a:gd name="connsiteX29" fmla="*/ 29470 w 29470"/>
              <a:gd name="connsiteY29" fmla="*/ 1020 h 65627"/>
              <a:gd name="connsiteX30" fmla="*/ 29470 w 29470"/>
              <a:gd name="connsiteY30" fmla="*/ 567 h 65627"/>
              <a:gd name="connsiteX31" fmla="*/ 28564 w 29470"/>
              <a:gd name="connsiteY31" fmla="*/ 0 h 65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9470" h="65627">
                <a:moveTo>
                  <a:pt x="8048" y="63361"/>
                </a:moveTo>
                <a:lnTo>
                  <a:pt x="8048" y="64041"/>
                </a:lnTo>
                <a:cubicBezTo>
                  <a:pt x="8048" y="64041"/>
                  <a:pt x="9181" y="65628"/>
                  <a:pt x="9181" y="65628"/>
                </a:cubicBezTo>
                <a:lnTo>
                  <a:pt x="9181" y="62227"/>
                </a:lnTo>
                <a:cubicBezTo>
                  <a:pt x="9181" y="62227"/>
                  <a:pt x="9181" y="62227"/>
                  <a:pt x="9181" y="62227"/>
                </a:cubicBezTo>
                <a:lnTo>
                  <a:pt x="8161" y="63247"/>
                </a:lnTo>
                <a:close/>
                <a:moveTo>
                  <a:pt x="4421" y="59280"/>
                </a:moveTo>
                <a:lnTo>
                  <a:pt x="4081" y="59280"/>
                </a:lnTo>
                <a:cubicBezTo>
                  <a:pt x="4081" y="59280"/>
                  <a:pt x="3287" y="58940"/>
                  <a:pt x="3287" y="58940"/>
                </a:cubicBezTo>
                <a:lnTo>
                  <a:pt x="4194" y="58713"/>
                </a:lnTo>
                <a:lnTo>
                  <a:pt x="2834" y="58033"/>
                </a:lnTo>
                <a:lnTo>
                  <a:pt x="1247" y="58033"/>
                </a:lnTo>
                <a:cubicBezTo>
                  <a:pt x="1247" y="58033"/>
                  <a:pt x="794" y="57580"/>
                  <a:pt x="794" y="57580"/>
                </a:cubicBezTo>
                <a:lnTo>
                  <a:pt x="794" y="56900"/>
                </a:lnTo>
                <a:cubicBezTo>
                  <a:pt x="794" y="56900"/>
                  <a:pt x="0" y="57807"/>
                  <a:pt x="0" y="57807"/>
                </a:cubicBezTo>
                <a:lnTo>
                  <a:pt x="567" y="58940"/>
                </a:lnTo>
                <a:lnTo>
                  <a:pt x="3287" y="60414"/>
                </a:lnTo>
                <a:lnTo>
                  <a:pt x="4194" y="61320"/>
                </a:lnTo>
                <a:lnTo>
                  <a:pt x="5667" y="58940"/>
                </a:lnTo>
                <a:lnTo>
                  <a:pt x="5667" y="58260"/>
                </a:lnTo>
                <a:cubicBezTo>
                  <a:pt x="5667" y="58260"/>
                  <a:pt x="4648" y="58487"/>
                  <a:pt x="4648" y="58487"/>
                </a:cubicBezTo>
                <a:lnTo>
                  <a:pt x="4307" y="59167"/>
                </a:lnTo>
                <a:close/>
                <a:moveTo>
                  <a:pt x="28564" y="0"/>
                </a:moveTo>
                <a:lnTo>
                  <a:pt x="27883" y="0"/>
                </a:lnTo>
                <a:cubicBezTo>
                  <a:pt x="27883" y="0"/>
                  <a:pt x="26523" y="1700"/>
                  <a:pt x="26523" y="1700"/>
                </a:cubicBezTo>
                <a:lnTo>
                  <a:pt x="26863" y="2267"/>
                </a:lnTo>
                <a:lnTo>
                  <a:pt x="27770" y="3060"/>
                </a:lnTo>
                <a:lnTo>
                  <a:pt x="28110" y="3060"/>
                </a:lnTo>
                <a:cubicBezTo>
                  <a:pt x="28110" y="3060"/>
                  <a:pt x="28904" y="1700"/>
                  <a:pt x="28904" y="1700"/>
                </a:cubicBezTo>
                <a:lnTo>
                  <a:pt x="29470" y="1020"/>
                </a:lnTo>
                <a:lnTo>
                  <a:pt x="29470" y="567"/>
                </a:lnTo>
                <a:cubicBezTo>
                  <a:pt x="29470" y="567"/>
                  <a:pt x="28564" y="0"/>
                  <a:pt x="28564" y="0"/>
                </a:cubicBez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FF9C8DF6-E9F5-D742-3A3B-864F56B0C05A}"/>
              </a:ext>
            </a:extLst>
          </p:cNvPr>
          <p:cNvSpPr/>
          <p:nvPr/>
        </p:nvSpPr>
        <p:spPr>
          <a:xfrm>
            <a:off x="2873363" y="3313173"/>
            <a:ext cx="62397" cy="131255"/>
          </a:xfrm>
          <a:custGeom>
            <a:avLst/>
            <a:gdLst>
              <a:gd name="connsiteX0" fmla="*/ 76962 w 83196"/>
              <a:gd name="connsiteY0" fmla="*/ 64607 h 175006"/>
              <a:gd name="connsiteX1" fmla="*/ 76962 w 83196"/>
              <a:gd name="connsiteY1" fmla="*/ 63361 h 175006"/>
              <a:gd name="connsiteX2" fmla="*/ 76509 w 83196"/>
              <a:gd name="connsiteY2" fmla="*/ 62907 h 175006"/>
              <a:gd name="connsiteX3" fmla="*/ 74469 w 83196"/>
              <a:gd name="connsiteY3" fmla="*/ 64834 h 175006"/>
              <a:gd name="connsiteX4" fmla="*/ 73902 w 83196"/>
              <a:gd name="connsiteY4" fmla="*/ 66421 h 175006"/>
              <a:gd name="connsiteX5" fmla="*/ 77076 w 83196"/>
              <a:gd name="connsiteY5" fmla="*/ 64607 h 175006"/>
              <a:gd name="connsiteX6" fmla="*/ 82176 w 83196"/>
              <a:gd name="connsiteY6" fmla="*/ 119467 h 175006"/>
              <a:gd name="connsiteX7" fmla="*/ 80590 w 83196"/>
              <a:gd name="connsiteY7" fmla="*/ 116634 h 175006"/>
              <a:gd name="connsiteX8" fmla="*/ 80590 w 83196"/>
              <a:gd name="connsiteY8" fmla="*/ 110400 h 175006"/>
              <a:gd name="connsiteX9" fmla="*/ 80816 w 83196"/>
              <a:gd name="connsiteY9" fmla="*/ 108699 h 175006"/>
              <a:gd name="connsiteX10" fmla="*/ 81496 w 83196"/>
              <a:gd name="connsiteY10" fmla="*/ 104052 h 175006"/>
              <a:gd name="connsiteX11" fmla="*/ 81496 w 83196"/>
              <a:gd name="connsiteY11" fmla="*/ 103372 h 175006"/>
              <a:gd name="connsiteX12" fmla="*/ 79456 w 83196"/>
              <a:gd name="connsiteY12" fmla="*/ 102352 h 175006"/>
              <a:gd name="connsiteX13" fmla="*/ 78209 w 83196"/>
              <a:gd name="connsiteY13" fmla="*/ 102692 h 175006"/>
              <a:gd name="connsiteX14" fmla="*/ 76056 w 83196"/>
              <a:gd name="connsiteY14" fmla="*/ 102125 h 175006"/>
              <a:gd name="connsiteX15" fmla="*/ 75375 w 83196"/>
              <a:gd name="connsiteY15" fmla="*/ 101785 h 175006"/>
              <a:gd name="connsiteX16" fmla="*/ 75942 w 83196"/>
              <a:gd name="connsiteY16" fmla="*/ 101218 h 175006"/>
              <a:gd name="connsiteX17" fmla="*/ 76736 w 83196"/>
              <a:gd name="connsiteY17" fmla="*/ 100878 h 175006"/>
              <a:gd name="connsiteX18" fmla="*/ 76509 w 83196"/>
              <a:gd name="connsiteY18" fmla="*/ 100312 h 175006"/>
              <a:gd name="connsiteX19" fmla="*/ 74355 w 83196"/>
              <a:gd name="connsiteY19" fmla="*/ 98838 h 175006"/>
              <a:gd name="connsiteX20" fmla="*/ 72995 w 83196"/>
              <a:gd name="connsiteY20" fmla="*/ 94078 h 175006"/>
              <a:gd name="connsiteX21" fmla="*/ 70388 w 83196"/>
              <a:gd name="connsiteY21" fmla="*/ 92491 h 175006"/>
              <a:gd name="connsiteX22" fmla="*/ 69141 w 83196"/>
              <a:gd name="connsiteY22" fmla="*/ 94758 h 175006"/>
              <a:gd name="connsiteX23" fmla="*/ 67668 w 83196"/>
              <a:gd name="connsiteY23" fmla="*/ 95098 h 175006"/>
              <a:gd name="connsiteX24" fmla="*/ 65514 w 83196"/>
              <a:gd name="connsiteY24" fmla="*/ 95098 h 175006"/>
              <a:gd name="connsiteX25" fmla="*/ 65174 w 83196"/>
              <a:gd name="connsiteY25" fmla="*/ 92831 h 175006"/>
              <a:gd name="connsiteX26" fmla="*/ 65401 w 83196"/>
              <a:gd name="connsiteY26" fmla="*/ 90904 h 175006"/>
              <a:gd name="connsiteX27" fmla="*/ 60074 w 83196"/>
              <a:gd name="connsiteY27" fmla="*/ 91584 h 175006"/>
              <a:gd name="connsiteX28" fmla="*/ 57013 w 83196"/>
              <a:gd name="connsiteY28" fmla="*/ 89997 h 175006"/>
              <a:gd name="connsiteX29" fmla="*/ 54066 w 83196"/>
              <a:gd name="connsiteY29" fmla="*/ 87050 h 175006"/>
              <a:gd name="connsiteX30" fmla="*/ 51799 w 83196"/>
              <a:gd name="connsiteY30" fmla="*/ 81950 h 175006"/>
              <a:gd name="connsiteX31" fmla="*/ 51573 w 83196"/>
              <a:gd name="connsiteY31" fmla="*/ 79909 h 175006"/>
              <a:gd name="connsiteX32" fmla="*/ 52026 w 83196"/>
              <a:gd name="connsiteY32" fmla="*/ 78096 h 175006"/>
              <a:gd name="connsiteX33" fmla="*/ 53160 w 83196"/>
              <a:gd name="connsiteY33" fmla="*/ 76396 h 175006"/>
              <a:gd name="connsiteX34" fmla="*/ 54860 w 83196"/>
              <a:gd name="connsiteY34" fmla="*/ 74809 h 175006"/>
              <a:gd name="connsiteX35" fmla="*/ 61660 w 83196"/>
              <a:gd name="connsiteY35" fmla="*/ 69935 h 175006"/>
              <a:gd name="connsiteX36" fmla="*/ 64834 w 83196"/>
              <a:gd name="connsiteY36" fmla="*/ 66648 h 175006"/>
              <a:gd name="connsiteX37" fmla="*/ 68461 w 83196"/>
              <a:gd name="connsiteY37" fmla="*/ 61547 h 175006"/>
              <a:gd name="connsiteX38" fmla="*/ 70275 w 83196"/>
              <a:gd name="connsiteY38" fmla="*/ 57807 h 175006"/>
              <a:gd name="connsiteX39" fmla="*/ 73675 w 83196"/>
              <a:gd name="connsiteY39" fmla="*/ 52706 h 175006"/>
              <a:gd name="connsiteX40" fmla="*/ 72089 w 83196"/>
              <a:gd name="connsiteY40" fmla="*/ 50326 h 175006"/>
              <a:gd name="connsiteX41" fmla="*/ 71862 w 83196"/>
              <a:gd name="connsiteY41" fmla="*/ 47379 h 175006"/>
              <a:gd name="connsiteX42" fmla="*/ 71182 w 83196"/>
              <a:gd name="connsiteY42" fmla="*/ 44885 h 175006"/>
              <a:gd name="connsiteX43" fmla="*/ 71182 w 83196"/>
              <a:gd name="connsiteY43" fmla="*/ 42845 h 175006"/>
              <a:gd name="connsiteX44" fmla="*/ 66761 w 83196"/>
              <a:gd name="connsiteY44" fmla="*/ 39445 h 175006"/>
              <a:gd name="connsiteX45" fmla="*/ 64834 w 83196"/>
              <a:gd name="connsiteY45" fmla="*/ 38764 h 175006"/>
              <a:gd name="connsiteX46" fmla="*/ 62794 w 83196"/>
              <a:gd name="connsiteY46" fmla="*/ 36611 h 175006"/>
              <a:gd name="connsiteX47" fmla="*/ 61094 w 83196"/>
              <a:gd name="connsiteY47" fmla="*/ 32984 h 175006"/>
              <a:gd name="connsiteX48" fmla="*/ 60527 w 83196"/>
              <a:gd name="connsiteY48" fmla="*/ 29357 h 175006"/>
              <a:gd name="connsiteX49" fmla="*/ 60754 w 83196"/>
              <a:gd name="connsiteY49" fmla="*/ 27317 h 175006"/>
              <a:gd name="connsiteX50" fmla="*/ 61547 w 83196"/>
              <a:gd name="connsiteY50" fmla="*/ 25616 h 175006"/>
              <a:gd name="connsiteX51" fmla="*/ 63928 w 83196"/>
              <a:gd name="connsiteY51" fmla="*/ 23236 h 175006"/>
              <a:gd name="connsiteX52" fmla="*/ 67101 w 83196"/>
              <a:gd name="connsiteY52" fmla="*/ 21422 h 175006"/>
              <a:gd name="connsiteX53" fmla="*/ 70615 w 83196"/>
              <a:gd name="connsiteY53" fmla="*/ 15189 h 175006"/>
              <a:gd name="connsiteX54" fmla="*/ 72429 w 83196"/>
              <a:gd name="connsiteY54" fmla="*/ 12695 h 175006"/>
              <a:gd name="connsiteX55" fmla="*/ 73902 w 83196"/>
              <a:gd name="connsiteY55" fmla="*/ 11901 h 175006"/>
              <a:gd name="connsiteX56" fmla="*/ 72882 w 83196"/>
              <a:gd name="connsiteY56" fmla="*/ 9521 h 175006"/>
              <a:gd name="connsiteX57" fmla="*/ 72429 w 83196"/>
              <a:gd name="connsiteY57" fmla="*/ 6801 h 175006"/>
              <a:gd name="connsiteX58" fmla="*/ 70275 w 83196"/>
              <a:gd name="connsiteY58" fmla="*/ 7141 h 175006"/>
              <a:gd name="connsiteX59" fmla="*/ 66534 w 83196"/>
              <a:gd name="connsiteY59" fmla="*/ 10428 h 175006"/>
              <a:gd name="connsiteX60" fmla="*/ 62567 w 83196"/>
              <a:gd name="connsiteY60" fmla="*/ 11675 h 175006"/>
              <a:gd name="connsiteX61" fmla="*/ 61434 w 83196"/>
              <a:gd name="connsiteY61" fmla="*/ 13942 h 175006"/>
              <a:gd name="connsiteX62" fmla="*/ 59280 w 83196"/>
              <a:gd name="connsiteY62" fmla="*/ 15415 h 175006"/>
              <a:gd name="connsiteX63" fmla="*/ 56900 w 83196"/>
              <a:gd name="connsiteY63" fmla="*/ 14168 h 175006"/>
              <a:gd name="connsiteX64" fmla="*/ 57693 w 83196"/>
              <a:gd name="connsiteY64" fmla="*/ 12015 h 175006"/>
              <a:gd name="connsiteX65" fmla="*/ 54747 w 83196"/>
              <a:gd name="connsiteY65" fmla="*/ 7708 h 175006"/>
              <a:gd name="connsiteX66" fmla="*/ 54747 w 83196"/>
              <a:gd name="connsiteY66" fmla="*/ 3400 h 175006"/>
              <a:gd name="connsiteX67" fmla="*/ 52706 w 83196"/>
              <a:gd name="connsiteY67" fmla="*/ 2267 h 175006"/>
              <a:gd name="connsiteX68" fmla="*/ 50666 w 83196"/>
              <a:gd name="connsiteY68" fmla="*/ 2267 h 175006"/>
              <a:gd name="connsiteX69" fmla="*/ 48399 w 83196"/>
              <a:gd name="connsiteY69" fmla="*/ 2267 h 175006"/>
              <a:gd name="connsiteX70" fmla="*/ 48399 w 83196"/>
              <a:gd name="connsiteY70" fmla="*/ 3287 h 175006"/>
              <a:gd name="connsiteX71" fmla="*/ 48852 w 83196"/>
              <a:gd name="connsiteY71" fmla="*/ 4080 h 175006"/>
              <a:gd name="connsiteX72" fmla="*/ 47492 w 83196"/>
              <a:gd name="connsiteY72" fmla="*/ 5214 h 175006"/>
              <a:gd name="connsiteX73" fmla="*/ 46586 w 83196"/>
              <a:gd name="connsiteY73" fmla="*/ 3287 h 175006"/>
              <a:gd name="connsiteX74" fmla="*/ 47266 w 83196"/>
              <a:gd name="connsiteY74" fmla="*/ 2154 h 175006"/>
              <a:gd name="connsiteX75" fmla="*/ 47719 w 83196"/>
              <a:gd name="connsiteY75" fmla="*/ 794 h 175006"/>
              <a:gd name="connsiteX76" fmla="*/ 46132 w 83196"/>
              <a:gd name="connsiteY76" fmla="*/ 227 h 175006"/>
              <a:gd name="connsiteX77" fmla="*/ 44659 w 83196"/>
              <a:gd name="connsiteY77" fmla="*/ 0 h 175006"/>
              <a:gd name="connsiteX78" fmla="*/ 33437 w 83196"/>
              <a:gd name="connsiteY78" fmla="*/ 3740 h 175006"/>
              <a:gd name="connsiteX79" fmla="*/ 31737 w 83196"/>
              <a:gd name="connsiteY79" fmla="*/ 4761 h 175006"/>
              <a:gd name="connsiteX80" fmla="*/ 26977 w 83196"/>
              <a:gd name="connsiteY80" fmla="*/ 8728 h 175006"/>
              <a:gd name="connsiteX81" fmla="*/ 21876 w 83196"/>
              <a:gd name="connsiteY81" fmla="*/ 10201 h 175006"/>
              <a:gd name="connsiteX82" fmla="*/ 22329 w 83196"/>
              <a:gd name="connsiteY82" fmla="*/ 11561 h 175006"/>
              <a:gd name="connsiteX83" fmla="*/ 22329 w 83196"/>
              <a:gd name="connsiteY83" fmla="*/ 12808 h 175006"/>
              <a:gd name="connsiteX84" fmla="*/ 20516 w 83196"/>
              <a:gd name="connsiteY84" fmla="*/ 13942 h 175006"/>
              <a:gd name="connsiteX85" fmla="*/ 19269 w 83196"/>
              <a:gd name="connsiteY85" fmla="*/ 14622 h 175006"/>
              <a:gd name="connsiteX86" fmla="*/ 17795 w 83196"/>
              <a:gd name="connsiteY86" fmla="*/ 17795 h 175006"/>
              <a:gd name="connsiteX87" fmla="*/ 14962 w 83196"/>
              <a:gd name="connsiteY87" fmla="*/ 19949 h 175006"/>
              <a:gd name="connsiteX88" fmla="*/ 14508 w 83196"/>
              <a:gd name="connsiteY88" fmla="*/ 20629 h 175006"/>
              <a:gd name="connsiteX89" fmla="*/ 14508 w 83196"/>
              <a:gd name="connsiteY89" fmla="*/ 21196 h 175006"/>
              <a:gd name="connsiteX90" fmla="*/ 16435 w 83196"/>
              <a:gd name="connsiteY90" fmla="*/ 22216 h 175006"/>
              <a:gd name="connsiteX91" fmla="*/ 17115 w 83196"/>
              <a:gd name="connsiteY91" fmla="*/ 23123 h 175006"/>
              <a:gd name="connsiteX92" fmla="*/ 17455 w 83196"/>
              <a:gd name="connsiteY92" fmla="*/ 24370 h 175006"/>
              <a:gd name="connsiteX93" fmla="*/ 16549 w 83196"/>
              <a:gd name="connsiteY93" fmla="*/ 28903 h 175006"/>
              <a:gd name="connsiteX94" fmla="*/ 15982 w 83196"/>
              <a:gd name="connsiteY94" fmla="*/ 32304 h 175006"/>
              <a:gd name="connsiteX95" fmla="*/ 15302 w 83196"/>
              <a:gd name="connsiteY95" fmla="*/ 36838 h 175006"/>
              <a:gd name="connsiteX96" fmla="*/ 15302 w 83196"/>
              <a:gd name="connsiteY96" fmla="*/ 38538 h 175006"/>
              <a:gd name="connsiteX97" fmla="*/ 16095 w 83196"/>
              <a:gd name="connsiteY97" fmla="*/ 40578 h 175006"/>
              <a:gd name="connsiteX98" fmla="*/ 16775 w 83196"/>
              <a:gd name="connsiteY98" fmla="*/ 42165 h 175006"/>
              <a:gd name="connsiteX99" fmla="*/ 17002 w 83196"/>
              <a:gd name="connsiteY99" fmla="*/ 43978 h 175006"/>
              <a:gd name="connsiteX100" fmla="*/ 16775 w 83196"/>
              <a:gd name="connsiteY100" fmla="*/ 48399 h 175006"/>
              <a:gd name="connsiteX101" fmla="*/ 17682 w 83196"/>
              <a:gd name="connsiteY101" fmla="*/ 51006 h 175006"/>
              <a:gd name="connsiteX102" fmla="*/ 18362 w 83196"/>
              <a:gd name="connsiteY102" fmla="*/ 53386 h 175006"/>
              <a:gd name="connsiteX103" fmla="*/ 16662 w 83196"/>
              <a:gd name="connsiteY103" fmla="*/ 56333 h 175006"/>
              <a:gd name="connsiteX104" fmla="*/ 15982 w 83196"/>
              <a:gd name="connsiteY104" fmla="*/ 58940 h 175006"/>
              <a:gd name="connsiteX105" fmla="*/ 15528 w 83196"/>
              <a:gd name="connsiteY105" fmla="*/ 62681 h 175006"/>
              <a:gd name="connsiteX106" fmla="*/ 15302 w 83196"/>
              <a:gd name="connsiteY106" fmla="*/ 65061 h 175006"/>
              <a:gd name="connsiteX107" fmla="*/ 14168 w 83196"/>
              <a:gd name="connsiteY107" fmla="*/ 67215 h 175006"/>
              <a:gd name="connsiteX108" fmla="*/ 12695 w 83196"/>
              <a:gd name="connsiteY108" fmla="*/ 69255 h 175006"/>
              <a:gd name="connsiteX109" fmla="*/ 11108 w 83196"/>
              <a:gd name="connsiteY109" fmla="*/ 70502 h 175006"/>
              <a:gd name="connsiteX110" fmla="*/ 9181 w 83196"/>
              <a:gd name="connsiteY110" fmla="*/ 71635 h 175006"/>
              <a:gd name="connsiteX111" fmla="*/ 6914 w 83196"/>
              <a:gd name="connsiteY111" fmla="*/ 73108 h 175006"/>
              <a:gd name="connsiteX112" fmla="*/ 5101 w 83196"/>
              <a:gd name="connsiteY112" fmla="*/ 76962 h 175006"/>
              <a:gd name="connsiteX113" fmla="*/ 1134 w 83196"/>
              <a:gd name="connsiteY113" fmla="*/ 80136 h 175006"/>
              <a:gd name="connsiteX114" fmla="*/ 340 w 83196"/>
              <a:gd name="connsiteY114" fmla="*/ 81269 h 175006"/>
              <a:gd name="connsiteX115" fmla="*/ 0 w 83196"/>
              <a:gd name="connsiteY115" fmla="*/ 83876 h 175006"/>
              <a:gd name="connsiteX116" fmla="*/ 0 w 83196"/>
              <a:gd name="connsiteY116" fmla="*/ 87390 h 175006"/>
              <a:gd name="connsiteX117" fmla="*/ 794 w 83196"/>
              <a:gd name="connsiteY117" fmla="*/ 90224 h 175006"/>
              <a:gd name="connsiteX118" fmla="*/ 2721 w 83196"/>
              <a:gd name="connsiteY118" fmla="*/ 94418 h 175006"/>
              <a:gd name="connsiteX119" fmla="*/ 4421 w 83196"/>
              <a:gd name="connsiteY119" fmla="*/ 98952 h 175006"/>
              <a:gd name="connsiteX120" fmla="*/ 4874 w 83196"/>
              <a:gd name="connsiteY120" fmla="*/ 101218 h 175006"/>
              <a:gd name="connsiteX121" fmla="*/ 5554 w 83196"/>
              <a:gd name="connsiteY121" fmla="*/ 102125 h 175006"/>
              <a:gd name="connsiteX122" fmla="*/ 7934 w 83196"/>
              <a:gd name="connsiteY122" fmla="*/ 103599 h 175006"/>
              <a:gd name="connsiteX123" fmla="*/ 12015 w 83196"/>
              <a:gd name="connsiteY123" fmla="*/ 105639 h 175006"/>
              <a:gd name="connsiteX124" fmla="*/ 12808 w 83196"/>
              <a:gd name="connsiteY124" fmla="*/ 106432 h 175006"/>
              <a:gd name="connsiteX125" fmla="*/ 14848 w 83196"/>
              <a:gd name="connsiteY125" fmla="*/ 109606 h 175006"/>
              <a:gd name="connsiteX126" fmla="*/ 16775 w 83196"/>
              <a:gd name="connsiteY126" fmla="*/ 115273 h 175006"/>
              <a:gd name="connsiteX127" fmla="*/ 17342 w 83196"/>
              <a:gd name="connsiteY127" fmla="*/ 119014 h 175006"/>
              <a:gd name="connsiteX128" fmla="*/ 21083 w 83196"/>
              <a:gd name="connsiteY128" fmla="*/ 121961 h 175006"/>
              <a:gd name="connsiteX129" fmla="*/ 24483 w 83196"/>
              <a:gd name="connsiteY129" fmla="*/ 124681 h 175006"/>
              <a:gd name="connsiteX130" fmla="*/ 27770 w 83196"/>
              <a:gd name="connsiteY130" fmla="*/ 127061 h 175006"/>
              <a:gd name="connsiteX131" fmla="*/ 31397 w 83196"/>
              <a:gd name="connsiteY131" fmla="*/ 129668 h 175006"/>
              <a:gd name="connsiteX132" fmla="*/ 31964 w 83196"/>
              <a:gd name="connsiteY132" fmla="*/ 130462 h 175006"/>
              <a:gd name="connsiteX133" fmla="*/ 33211 w 83196"/>
              <a:gd name="connsiteY133" fmla="*/ 136016 h 175006"/>
              <a:gd name="connsiteX134" fmla="*/ 34344 w 83196"/>
              <a:gd name="connsiteY134" fmla="*/ 141457 h 175006"/>
              <a:gd name="connsiteX135" fmla="*/ 35704 w 83196"/>
              <a:gd name="connsiteY135" fmla="*/ 147464 h 175006"/>
              <a:gd name="connsiteX136" fmla="*/ 37065 w 83196"/>
              <a:gd name="connsiteY136" fmla="*/ 153471 h 175006"/>
              <a:gd name="connsiteX137" fmla="*/ 38651 w 83196"/>
              <a:gd name="connsiteY137" fmla="*/ 160499 h 175006"/>
              <a:gd name="connsiteX138" fmla="*/ 39558 w 83196"/>
              <a:gd name="connsiteY138" fmla="*/ 164466 h 175006"/>
              <a:gd name="connsiteX139" fmla="*/ 40578 w 83196"/>
              <a:gd name="connsiteY139" fmla="*/ 169340 h 175006"/>
              <a:gd name="connsiteX140" fmla="*/ 41825 w 83196"/>
              <a:gd name="connsiteY140" fmla="*/ 175007 h 175006"/>
              <a:gd name="connsiteX141" fmla="*/ 44319 w 83196"/>
              <a:gd name="connsiteY141" fmla="*/ 173760 h 175006"/>
              <a:gd name="connsiteX142" fmla="*/ 47832 w 83196"/>
              <a:gd name="connsiteY142" fmla="*/ 172287 h 175006"/>
              <a:gd name="connsiteX143" fmla="*/ 49646 w 83196"/>
              <a:gd name="connsiteY143" fmla="*/ 171153 h 175006"/>
              <a:gd name="connsiteX144" fmla="*/ 50439 w 83196"/>
              <a:gd name="connsiteY144" fmla="*/ 170246 h 175006"/>
              <a:gd name="connsiteX145" fmla="*/ 53046 w 83196"/>
              <a:gd name="connsiteY145" fmla="*/ 166506 h 175006"/>
              <a:gd name="connsiteX146" fmla="*/ 54407 w 83196"/>
              <a:gd name="connsiteY146" fmla="*/ 164466 h 175006"/>
              <a:gd name="connsiteX147" fmla="*/ 56220 w 83196"/>
              <a:gd name="connsiteY147" fmla="*/ 161632 h 175006"/>
              <a:gd name="connsiteX148" fmla="*/ 57013 w 83196"/>
              <a:gd name="connsiteY148" fmla="*/ 159705 h 175006"/>
              <a:gd name="connsiteX149" fmla="*/ 57013 w 83196"/>
              <a:gd name="connsiteY149" fmla="*/ 157892 h 175006"/>
              <a:gd name="connsiteX150" fmla="*/ 56787 w 83196"/>
              <a:gd name="connsiteY150" fmla="*/ 155738 h 175006"/>
              <a:gd name="connsiteX151" fmla="*/ 55313 w 83196"/>
              <a:gd name="connsiteY151" fmla="*/ 150411 h 175006"/>
              <a:gd name="connsiteX152" fmla="*/ 54180 w 83196"/>
              <a:gd name="connsiteY152" fmla="*/ 145310 h 175006"/>
              <a:gd name="connsiteX153" fmla="*/ 55087 w 83196"/>
              <a:gd name="connsiteY153" fmla="*/ 143270 h 175006"/>
              <a:gd name="connsiteX154" fmla="*/ 55880 w 83196"/>
              <a:gd name="connsiteY154" fmla="*/ 142363 h 175006"/>
              <a:gd name="connsiteX155" fmla="*/ 57467 w 83196"/>
              <a:gd name="connsiteY155" fmla="*/ 139983 h 175006"/>
              <a:gd name="connsiteX156" fmla="*/ 58147 w 83196"/>
              <a:gd name="connsiteY156" fmla="*/ 139529 h 175006"/>
              <a:gd name="connsiteX157" fmla="*/ 61660 w 83196"/>
              <a:gd name="connsiteY157" fmla="*/ 138736 h 175006"/>
              <a:gd name="connsiteX158" fmla="*/ 63021 w 83196"/>
              <a:gd name="connsiteY158" fmla="*/ 137149 h 175006"/>
              <a:gd name="connsiteX159" fmla="*/ 64041 w 83196"/>
              <a:gd name="connsiteY159" fmla="*/ 135109 h 175006"/>
              <a:gd name="connsiteX160" fmla="*/ 64268 w 83196"/>
              <a:gd name="connsiteY160" fmla="*/ 134089 h 175006"/>
              <a:gd name="connsiteX161" fmla="*/ 65741 w 83196"/>
              <a:gd name="connsiteY161" fmla="*/ 132956 h 175006"/>
              <a:gd name="connsiteX162" fmla="*/ 67555 w 83196"/>
              <a:gd name="connsiteY162" fmla="*/ 131822 h 175006"/>
              <a:gd name="connsiteX163" fmla="*/ 68688 w 83196"/>
              <a:gd name="connsiteY163" fmla="*/ 130348 h 175006"/>
              <a:gd name="connsiteX164" fmla="*/ 72315 w 83196"/>
              <a:gd name="connsiteY164" fmla="*/ 128082 h 175006"/>
              <a:gd name="connsiteX165" fmla="*/ 75602 w 83196"/>
              <a:gd name="connsiteY165" fmla="*/ 126041 h 175006"/>
              <a:gd name="connsiteX166" fmla="*/ 79456 w 83196"/>
              <a:gd name="connsiteY166" fmla="*/ 123888 h 175006"/>
              <a:gd name="connsiteX167" fmla="*/ 82516 w 83196"/>
              <a:gd name="connsiteY167" fmla="*/ 122187 h 175006"/>
              <a:gd name="connsiteX168" fmla="*/ 83196 w 83196"/>
              <a:gd name="connsiteY168" fmla="*/ 120714 h 175006"/>
              <a:gd name="connsiteX169" fmla="*/ 83196 w 83196"/>
              <a:gd name="connsiteY169" fmla="*/ 119467 h 175006"/>
              <a:gd name="connsiteX170" fmla="*/ 69708 w 83196"/>
              <a:gd name="connsiteY170" fmla="*/ 85917 h 175006"/>
              <a:gd name="connsiteX171" fmla="*/ 66081 w 83196"/>
              <a:gd name="connsiteY171" fmla="*/ 85917 h 175006"/>
              <a:gd name="connsiteX172" fmla="*/ 65854 w 83196"/>
              <a:gd name="connsiteY172" fmla="*/ 86823 h 175006"/>
              <a:gd name="connsiteX173" fmla="*/ 65628 w 83196"/>
              <a:gd name="connsiteY173" fmla="*/ 89657 h 175006"/>
              <a:gd name="connsiteX174" fmla="*/ 66308 w 83196"/>
              <a:gd name="connsiteY174" fmla="*/ 90224 h 175006"/>
              <a:gd name="connsiteX175" fmla="*/ 66874 w 83196"/>
              <a:gd name="connsiteY175" fmla="*/ 90224 h 175006"/>
              <a:gd name="connsiteX176" fmla="*/ 68348 w 83196"/>
              <a:gd name="connsiteY176" fmla="*/ 91017 h 175006"/>
              <a:gd name="connsiteX177" fmla="*/ 68915 w 83196"/>
              <a:gd name="connsiteY177" fmla="*/ 91017 h 175006"/>
              <a:gd name="connsiteX178" fmla="*/ 69935 w 83196"/>
              <a:gd name="connsiteY178" fmla="*/ 90224 h 175006"/>
              <a:gd name="connsiteX179" fmla="*/ 70502 w 83196"/>
              <a:gd name="connsiteY179" fmla="*/ 90224 h 175006"/>
              <a:gd name="connsiteX180" fmla="*/ 71182 w 83196"/>
              <a:gd name="connsiteY180" fmla="*/ 89544 h 175006"/>
              <a:gd name="connsiteX181" fmla="*/ 72089 w 83196"/>
              <a:gd name="connsiteY181" fmla="*/ 88637 h 175006"/>
              <a:gd name="connsiteX182" fmla="*/ 72089 w 83196"/>
              <a:gd name="connsiteY182" fmla="*/ 88184 h 175006"/>
              <a:gd name="connsiteX183" fmla="*/ 71635 w 83196"/>
              <a:gd name="connsiteY183" fmla="*/ 87730 h 175006"/>
              <a:gd name="connsiteX184" fmla="*/ 69708 w 83196"/>
              <a:gd name="connsiteY184" fmla="*/ 86030 h 175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</a:cxnLst>
            <a:rect l="l" t="t" r="r" b="b"/>
            <a:pathLst>
              <a:path w="83196" h="175006">
                <a:moveTo>
                  <a:pt x="76962" y="64607"/>
                </a:moveTo>
                <a:lnTo>
                  <a:pt x="76962" y="63361"/>
                </a:lnTo>
                <a:cubicBezTo>
                  <a:pt x="76962" y="63361"/>
                  <a:pt x="76509" y="62907"/>
                  <a:pt x="76509" y="62907"/>
                </a:cubicBezTo>
                <a:lnTo>
                  <a:pt x="74469" y="64834"/>
                </a:lnTo>
                <a:lnTo>
                  <a:pt x="73902" y="66421"/>
                </a:lnTo>
                <a:lnTo>
                  <a:pt x="77076" y="64607"/>
                </a:lnTo>
                <a:close/>
                <a:moveTo>
                  <a:pt x="82176" y="119467"/>
                </a:moveTo>
                <a:lnTo>
                  <a:pt x="80590" y="116634"/>
                </a:lnTo>
                <a:lnTo>
                  <a:pt x="80590" y="110400"/>
                </a:lnTo>
                <a:cubicBezTo>
                  <a:pt x="80590" y="110400"/>
                  <a:pt x="80816" y="108699"/>
                  <a:pt x="80816" y="108699"/>
                </a:cubicBezTo>
                <a:lnTo>
                  <a:pt x="81496" y="104052"/>
                </a:lnTo>
                <a:lnTo>
                  <a:pt x="81496" y="103372"/>
                </a:lnTo>
                <a:cubicBezTo>
                  <a:pt x="81496" y="103372"/>
                  <a:pt x="79456" y="102352"/>
                  <a:pt x="79456" y="102352"/>
                </a:cubicBezTo>
                <a:lnTo>
                  <a:pt x="78209" y="102692"/>
                </a:lnTo>
                <a:lnTo>
                  <a:pt x="76056" y="102125"/>
                </a:lnTo>
                <a:lnTo>
                  <a:pt x="75375" y="101785"/>
                </a:lnTo>
                <a:lnTo>
                  <a:pt x="75942" y="101218"/>
                </a:lnTo>
                <a:lnTo>
                  <a:pt x="76736" y="100878"/>
                </a:lnTo>
                <a:lnTo>
                  <a:pt x="76509" y="100312"/>
                </a:lnTo>
                <a:lnTo>
                  <a:pt x="74355" y="98838"/>
                </a:lnTo>
                <a:lnTo>
                  <a:pt x="72995" y="94078"/>
                </a:lnTo>
                <a:lnTo>
                  <a:pt x="70388" y="92491"/>
                </a:lnTo>
                <a:lnTo>
                  <a:pt x="69141" y="94758"/>
                </a:lnTo>
                <a:lnTo>
                  <a:pt x="67668" y="95098"/>
                </a:lnTo>
                <a:lnTo>
                  <a:pt x="65514" y="95098"/>
                </a:lnTo>
                <a:cubicBezTo>
                  <a:pt x="65514" y="95098"/>
                  <a:pt x="65174" y="92831"/>
                  <a:pt x="65174" y="92831"/>
                </a:cubicBezTo>
                <a:lnTo>
                  <a:pt x="65401" y="90904"/>
                </a:lnTo>
                <a:lnTo>
                  <a:pt x="60074" y="91584"/>
                </a:lnTo>
                <a:lnTo>
                  <a:pt x="57013" y="89997"/>
                </a:lnTo>
                <a:lnTo>
                  <a:pt x="54066" y="87050"/>
                </a:lnTo>
                <a:lnTo>
                  <a:pt x="51799" y="81950"/>
                </a:lnTo>
                <a:lnTo>
                  <a:pt x="51573" y="79909"/>
                </a:lnTo>
                <a:lnTo>
                  <a:pt x="52026" y="78096"/>
                </a:lnTo>
                <a:lnTo>
                  <a:pt x="53160" y="76396"/>
                </a:lnTo>
                <a:lnTo>
                  <a:pt x="54860" y="74809"/>
                </a:lnTo>
                <a:lnTo>
                  <a:pt x="61660" y="69935"/>
                </a:lnTo>
                <a:lnTo>
                  <a:pt x="64834" y="66648"/>
                </a:lnTo>
                <a:lnTo>
                  <a:pt x="68461" y="61547"/>
                </a:lnTo>
                <a:lnTo>
                  <a:pt x="70275" y="57807"/>
                </a:lnTo>
                <a:lnTo>
                  <a:pt x="73675" y="52706"/>
                </a:lnTo>
                <a:lnTo>
                  <a:pt x="72089" y="50326"/>
                </a:lnTo>
                <a:lnTo>
                  <a:pt x="71862" y="47379"/>
                </a:lnTo>
                <a:lnTo>
                  <a:pt x="71182" y="44885"/>
                </a:lnTo>
                <a:lnTo>
                  <a:pt x="71182" y="42845"/>
                </a:lnTo>
                <a:cubicBezTo>
                  <a:pt x="71182" y="42845"/>
                  <a:pt x="66761" y="39445"/>
                  <a:pt x="66761" y="39445"/>
                </a:cubicBezTo>
                <a:lnTo>
                  <a:pt x="64834" y="38764"/>
                </a:lnTo>
                <a:lnTo>
                  <a:pt x="62794" y="36611"/>
                </a:lnTo>
                <a:lnTo>
                  <a:pt x="61094" y="32984"/>
                </a:lnTo>
                <a:lnTo>
                  <a:pt x="60527" y="29357"/>
                </a:lnTo>
                <a:lnTo>
                  <a:pt x="60754" y="27317"/>
                </a:lnTo>
                <a:lnTo>
                  <a:pt x="61547" y="25616"/>
                </a:lnTo>
                <a:lnTo>
                  <a:pt x="63928" y="23236"/>
                </a:lnTo>
                <a:lnTo>
                  <a:pt x="67101" y="21422"/>
                </a:lnTo>
                <a:lnTo>
                  <a:pt x="70615" y="15189"/>
                </a:lnTo>
                <a:lnTo>
                  <a:pt x="72429" y="12695"/>
                </a:lnTo>
                <a:lnTo>
                  <a:pt x="73902" y="11901"/>
                </a:lnTo>
                <a:lnTo>
                  <a:pt x="72882" y="9521"/>
                </a:lnTo>
                <a:lnTo>
                  <a:pt x="72429" y="6801"/>
                </a:lnTo>
                <a:lnTo>
                  <a:pt x="70275" y="7141"/>
                </a:lnTo>
                <a:lnTo>
                  <a:pt x="66534" y="10428"/>
                </a:lnTo>
                <a:lnTo>
                  <a:pt x="62567" y="11675"/>
                </a:lnTo>
                <a:lnTo>
                  <a:pt x="61434" y="13942"/>
                </a:lnTo>
                <a:lnTo>
                  <a:pt x="59280" y="15415"/>
                </a:lnTo>
                <a:lnTo>
                  <a:pt x="56900" y="14168"/>
                </a:lnTo>
                <a:lnTo>
                  <a:pt x="57693" y="12015"/>
                </a:lnTo>
                <a:lnTo>
                  <a:pt x="54747" y="7708"/>
                </a:lnTo>
                <a:lnTo>
                  <a:pt x="54747" y="3400"/>
                </a:lnTo>
                <a:cubicBezTo>
                  <a:pt x="54747" y="3400"/>
                  <a:pt x="52706" y="2267"/>
                  <a:pt x="52706" y="2267"/>
                </a:cubicBezTo>
                <a:lnTo>
                  <a:pt x="50666" y="2267"/>
                </a:lnTo>
                <a:cubicBezTo>
                  <a:pt x="50666" y="2267"/>
                  <a:pt x="48399" y="2267"/>
                  <a:pt x="48399" y="2267"/>
                </a:cubicBezTo>
                <a:lnTo>
                  <a:pt x="48399" y="3287"/>
                </a:lnTo>
                <a:cubicBezTo>
                  <a:pt x="48399" y="3287"/>
                  <a:pt x="48852" y="4080"/>
                  <a:pt x="48852" y="4080"/>
                </a:cubicBezTo>
                <a:lnTo>
                  <a:pt x="47492" y="5214"/>
                </a:lnTo>
                <a:lnTo>
                  <a:pt x="46586" y="3287"/>
                </a:lnTo>
                <a:lnTo>
                  <a:pt x="47266" y="2154"/>
                </a:lnTo>
                <a:lnTo>
                  <a:pt x="47719" y="794"/>
                </a:lnTo>
                <a:lnTo>
                  <a:pt x="46132" y="227"/>
                </a:lnTo>
                <a:lnTo>
                  <a:pt x="44659" y="0"/>
                </a:lnTo>
                <a:lnTo>
                  <a:pt x="33437" y="3740"/>
                </a:lnTo>
                <a:lnTo>
                  <a:pt x="31737" y="4761"/>
                </a:lnTo>
                <a:lnTo>
                  <a:pt x="26977" y="8728"/>
                </a:lnTo>
                <a:lnTo>
                  <a:pt x="21876" y="10201"/>
                </a:lnTo>
                <a:lnTo>
                  <a:pt x="22329" y="11561"/>
                </a:lnTo>
                <a:lnTo>
                  <a:pt x="22329" y="12808"/>
                </a:lnTo>
                <a:cubicBezTo>
                  <a:pt x="22329" y="12808"/>
                  <a:pt x="20516" y="13942"/>
                  <a:pt x="20516" y="13942"/>
                </a:cubicBezTo>
                <a:lnTo>
                  <a:pt x="19269" y="14622"/>
                </a:lnTo>
                <a:lnTo>
                  <a:pt x="17795" y="17795"/>
                </a:lnTo>
                <a:lnTo>
                  <a:pt x="14962" y="19949"/>
                </a:lnTo>
                <a:lnTo>
                  <a:pt x="14508" y="20629"/>
                </a:lnTo>
                <a:lnTo>
                  <a:pt x="14508" y="21196"/>
                </a:lnTo>
                <a:cubicBezTo>
                  <a:pt x="14508" y="21196"/>
                  <a:pt x="16435" y="22216"/>
                  <a:pt x="16435" y="22216"/>
                </a:cubicBezTo>
                <a:lnTo>
                  <a:pt x="17115" y="23123"/>
                </a:lnTo>
                <a:lnTo>
                  <a:pt x="17455" y="24370"/>
                </a:lnTo>
                <a:lnTo>
                  <a:pt x="16549" y="28903"/>
                </a:lnTo>
                <a:lnTo>
                  <a:pt x="15982" y="32304"/>
                </a:lnTo>
                <a:lnTo>
                  <a:pt x="15302" y="36838"/>
                </a:lnTo>
                <a:lnTo>
                  <a:pt x="15302" y="38538"/>
                </a:lnTo>
                <a:cubicBezTo>
                  <a:pt x="15302" y="38538"/>
                  <a:pt x="16095" y="40578"/>
                  <a:pt x="16095" y="40578"/>
                </a:cubicBezTo>
                <a:lnTo>
                  <a:pt x="16775" y="42165"/>
                </a:lnTo>
                <a:lnTo>
                  <a:pt x="17002" y="43978"/>
                </a:lnTo>
                <a:lnTo>
                  <a:pt x="16775" y="48399"/>
                </a:lnTo>
                <a:lnTo>
                  <a:pt x="17682" y="51006"/>
                </a:lnTo>
                <a:lnTo>
                  <a:pt x="18362" y="53386"/>
                </a:lnTo>
                <a:lnTo>
                  <a:pt x="16662" y="56333"/>
                </a:lnTo>
                <a:lnTo>
                  <a:pt x="15982" y="58940"/>
                </a:lnTo>
                <a:lnTo>
                  <a:pt x="15528" y="62681"/>
                </a:lnTo>
                <a:lnTo>
                  <a:pt x="15302" y="65061"/>
                </a:lnTo>
                <a:lnTo>
                  <a:pt x="14168" y="67215"/>
                </a:lnTo>
                <a:lnTo>
                  <a:pt x="12695" y="69255"/>
                </a:lnTo>
                <a:lnTo>
                  <a:pt x="11108" y="70502"/>
                </a:lnTo>
                <a:lnTo>
                  <a:pt x="9181" y="71635"/>
                </a:lnTo>
                <a:lnTo>
                  <a:pt x="6914" y="73108"/>
                </a:lnTo>
                <a:lnTo>
                  <a:pt x="5101" y="76962"/>
                </a:lnTo>
                <a:lnTo>
                  <a:pt x="1134" y="80136"/>
                </a:lnTo>
                <a:lnTo>
                  <a:pt x="340" y="81269"/>
                </a:lnTo>
                <a:lnTo>
                  <a:pt x="0" y="83876"/>
                </a:lnTo>
                <a:lnTo>
                  <a:pt x="0" y="87390"/>
                </a:lnTo>
                <a:cubicBezTo>
                  <a:pt x="0" y="87390"/>
                  <a:pt x="794" y="90224"/>
                  <a:pt x="794" y="90224"/>
                </a:cubicBezTo>
                <a:lnTo>
                  <a:pt x="2721" y="94418"/>
                </a:lnTo>
                <a:lnTo>
                  <a:pt x="4421" y="98952"/>
                </a:lnTo>
                <a:lnTo>
                  <a:pt x="4874" y="101218"/>
                </a:lnTo>
                <a:lnTo>
                  <a:pt x="5554" y="102125"/>
                </a:lnTo>
                <a:lnTo>
                  <a:pt x="7934" y="103599"/>
                </a:lnTo>
                <a:lnTo>
                  <a:pt x="12015" y="105639"/>
                </a:lnTo>
                <a:lnTo>
                  <a:pt x="12808" y="106432"/>
                </a:lnTo>
                <a:lnTo>
                  <a:pt x="14848" y="109606"/>
                </a:lnTo>
                <a:lnTo>
                  <a:pt x="16775" y="115273"/>
                </a:lnTo>
                <a:lnTo>
                  <a:pt x="17342" y="119014"/>
                </a:lnTo>
                <a:lnTo>
                  <a:pt x="21083" y="121961"/>
                </a:lnTo>
                <a:lnTo>
                  <a:pt x="24483" y="124681"/>
                </a:lnTo>
                <a:lnTo>
                  <a:pt x="27770" y="127061"/>
                </a:lnTo>
                <a:lnTo>
                  <a:pt x="31397" y="129668"/>
                </a:lnTo>
                <a:lnTo>
                  <a:pt x="31964" y="130462"/>
                </a:lnTo>
                <a:lnTo>
                  <a:pt x="33211" y="136016"/>
                </a:lnTo>
                <a:lnTo>
                  <a:pt x="34344" y="141457"/>
                </a:lnTo>
                <a:lnTo>
                  <a:pt x="35704" y="147464"/>
                </a:lnTo>
                <a:lnTo>
                  <a:pt x="37065" y="153471"/>
                </a:lnTo>
                <a:lnTo>
                  <a:pt x="38651" y="160499"/>
                </a:lnTo>
                <a:lnTo>
                  <a:pt x="39558" y="164466"/>
                </a:lnTo>
                <a:lnTo>
                  <a:pt x="40578" y="169340"/>
                </a:lnTo>
                <a:lnTo>
                  <a:pt x="41825" y="175007"/>
                </a:lnTo>
                <a:lnTo>
                  <a:pt x="44319" y="173760"/>
                </a:lnTo>
                <a:lnTo>
                  <a:pt x="47832" y="172287"/>
                </a:lnTo>
                <a:lnTo>
                  <a:pt x="49646" y="171153"/>
                </a:lnTo>
                <a:lnTo>
                  <a:pt x="50439" y="170246"/>
                </a:lnTo>
                <a:lnTo>
                  <a:pt x="53046" y="166506"/>
                </a:lnTo>
                <a:lnTo>
                  <a:pt x="54407" y="164466"/>
                </a:lnTo>
                <a:lnTo>
                  <a:pt x="56220" y="161632"/>
                </a:lnTo>
                <a:lnTo>
                  <a:pt x="57013" y="159705"/>
                </a:lnTo>
                <a:lnTo>
                  <a:pt x="57013" y="157892"/>
                </a:lnTo>
                <a:cubicBezTo>
                  <a:pt x="57013" y="157892"/>
                  <a:pt x="56787" y="155738"/>
                  <a:pt x="56787" y="155738"/>
                </a:cubicBezTo>
                <a:lnTo>
                  <a:pt x="55313" y="150411"/>
                </a:lnTo>
                <a:lnTo>
                  <a:pt x="54180" y="145310"/>
                </a:lnTo>
                <a:lnTo>
                  <a:pt x="55087" y="143270"/>
                </a:lnTo>
                <a:lnTo>
                  <a:pt x="55880" y="142363"/>
                </a:lnTo>
                <a:lnTo>
                  <a:pt x="57467" y="139983"/>
                </a:lnTo>
                <a:lnTo>
                  <a:pt x="58147" y="139529"/>
                </a:lnTo>
                <a:lnTo>
                  <a:pt x="61660" y="138736"/>
                </a:lnTo>
                <a:lnTo>
                  <a:pt x="63021" y="137149"/>
                </a:lnTo>
                <a:lnTo>
                  <a:pt x="64041" y="135109"/>
                </a:lnTo>
                <a:lnTo>
                  <a:pt x="64268" y="134089"/>
                </a:lnTo>
                <a:lnTo>
                  <a:pt x="65741" y="132956"/>
                </a:lnTo>
                <a:lnTo>
                  <a:pt x="67555" y="131822"/>
                </a:lnTo>
                <a:lnTo>
                  <a:pt x="68688" y="130348"/>
                </a:lnTo>
                <a:lnTo>
                  <a:pt x="72315" y="128082"/>
                </a:lnTo>
                <a:lnTo>
                  <a:pt x="75602" y="126041"/>
                </a:lnTo>
                <a:lnTo>
                  <a:pt x="79456" y="123888"/>
                </a:lnTo>
                <a:lnTo>
                  <a:pt x="82516" y="122187"/>
                </a:lnTo>
                <a:lnTo>
                  <a:pt x="83196" y="120714"/>
                </a:lnTo>
                <a:lnTo>
                  <a:pt x="83196" y="119467"/>
                </a:lnTo>
                <a:close/>
                <a:moveTo>
                  <a:pt x="69708" y="85917"/>
                </a:moveTo>
                <a:lnTo>
                  <a:pt x="66081" y="85917"/>
                </a:lnTo>
                <a:cubicBezTo>
                  <a:pt x="66081" y="85917"/>
                  <a:pt x="65854" y="86823"/>
                  <a:pt x="65854" y="86823"/>
                </a:cubicBezTo>
                <a:lnTo>
                  <a:pt x="65628" y="89657"/>
                </a:lnTo>
                <a:lnTo>
                  <a:pt x="66308" y="90224"/>
                </a:lnTo>
                <a:lnTo>
                  <a:pt x="66874" y="90224"/>
                </a:lnTo>
                <a:cubicBezTo>
                  <a:pt x="66874" y="90224"/>
                  <a:pt x="68348" y="91017"/>
                  <a:pt x="68348" y="91017"/>
                </a:cubicBezTo>
                <a:lnTo>
                  <a:pt x="68915" y="91017"/>
                </a:lnTo>
                <a:cubicBezTo>
                  <a:pt x="68915" y="91017"/>
                  <a:pt x="69935" y="90224"/>
                  <a:pt x="69935" y="90224"/>
                </a:cubicBezTo>
                <a:lnTo>
                  <a:pt x="70502" y="90224"/>
                </a:lnTo>
                <a:cubicBezTo>
                  <a:pt x="70502" y="90224"/>
                  <a:pt x="71182" y="89544"/>
                  <a:pt x="71182" y="89544"/>
                </a:cubicBezTo>
                <a:lnTo>
                  <a:pt x="72089" y="88637"/>
                </a:lnTo>
                <a:lnTo>
                  <a:pt x="72089" y="88184"/>
                </a:lnTo>
                <a:cubicBezTo>
                  <a:pt x="72089" y="88184"/>
                  <a:pt x="71635" y="87730"/>
                  <a:pt x="71635" y="87730"/>
                </a:cubicBezTo>
                <a:lnTo>
                  <a:pt x="69708" y="86030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290CD0D9-E73A-17A7-F33F-B573A64EA4E7}"/>
              </a:ext>
            </a:extLst>
          </p:cNvPr>
          <p:cNvSpPr/>
          <p:nvPr/>
        </p:nvSpPr>
        <p:spPr>
          <a:xfrm>
            <a:off x="3563133" y="3206911"/>
            <a:ext cx="217710" cy="145961"/>
          </a:xfrm>
          <a:custGeom>
            <a:avLst/>
            <a:gdLst>
              <a:gd name="connsiteX0" fmla="*/ 13148 w 290280"/>
              <a:gd name="connsiteY0" fmla="*/ 96685 h 194615"/>
              <a:gd name="connsiteX1" fmla="*/ 12355 w 290280"/>
              <a:gd name="connsiteY1" fmla="*/ 96685 h 194615"/>
              <a:gd name="connsiteX2" fmla="*/ 11675 w 290280"/>
              <a:gd name="connsiteY2" fmla="*/ 97705 h 194615"/>
              <a:gd name="connsiteX3" fmla="*/ 12241 w 290280"/>
              <a:gd name="connsiteY3" fmla="*/ 101672 h 194615"/>
              <a:gd name="connsiteX4" fmla="*/ 13375 w 290280"/>
              <a:gd name="connsiteY4" fmla="*/ 105299 h 194615"/>
              <a:gd name="connsiteX5" fmla="*/ 13601 w 290280"/>
              <a:gd name="connsiteY5" fmla="*/ 104052 h 194615"/>
              <a:gd name="connsiteX6" fmla="*/ 12468 w 290280"/>
              <a:gd name="connsiteY6" fmla="*/ 98045 h 194615"/>
              <a:gd name="connsiteX7" fmla="*/ 13261 w 290280"/>
              <a:gd name="connsiteY7" fmla="*/ 96571 h 194615"/>
              <a:gd name="connsiteX8" fmla="*/ 288127 w 290280"/>
              <a:gd name="connsiteY8" fmla="*/ 130122 h 194615"/>
              <a:gd name="connsiteX9" fmla="*/ 290280 w 290280"/>
              <a:gd name="connsiteY9" fmla="*/ 126381 h 194615"/>
              <a:gd name="connsiteX10" fmla="*/ 290280 w 290280"/>
              <a:gd name="connsiteY10" fmla="*/ 125701 h 194615"/>
              <a:gd name="connsiteX11" fmla="*/ 289827 w 290280"/>
              <a:gd name="connsiteY11" fmla="*/ 125021 h 194615"/>
              <a:gd name="connsiteX12" fmla="*/ 289147 w 290280"/>
              <a:gd name="connsiteY12" fmla="*/ 124455 h 194615"/>
              <a:gd name="connsiteX13" fmla="*/ 285406 w 290280"/>
              <a:gd name="connsiteY13" fmla="*/ 123434 h 194615"/>
              <a:gd name="connsiteX14" fmla="*/ 284273 w 290280"/>
              <a:gd name="connsiteY14" fmla="*/ 122868 h 194615"/>
              <a:gd name="connsiteX15" fmla="*/ 282799 w 290280"/>
              <a:gd name="connsiteY15" fmla="*/ 121734 h 194615"/>
              <a:gd name="connsiteX16" fmla="*/ 280986 w 290280"/>
              <a:gd name="connsiteY16" fmla="*/ 120487 h 194615"/>
              <a:gd name="connsiteX17" fmla="*/ 279399 w 290280"/>
              <a:gd name="connsiteY17" fmla="*/ 119581 h 194615"/>
              <a:gd name="connsiteX18" fmla="*/ 276905 w 290280"/>
              <a:gd name="connsiteY18" fmla="*/ 118447 h 194615"/>
              <a:gd name="connsiteX19" fmla="*/ 274525 w 290280"/>
              <a:gd name="connsiteY19" fmla="*/ 117767 h 194615"/>
              <a:gd name="connsiteX20" fmla="*/ 273165 w 290280"/>
              <a:gd name="connsiteY20" fmla="*/ 118220 h 194615"/>
              <a:gd name="connsiteX21" fmla="*/ 271918 w 290280"/>
              <a:gd name="connsiteY21" fmla="*/ 118787 h 194615"/>
              <a:gd name="connsiteX22" fmla="*/ 270785 w 290280"/>
              <a:gd name="connsiteY22" fmla="*/ 118787 h 194615"/>
              <a:gd name="connsiteX23" fmla="*/ 269651 w 290280"/>
              <a:gd name="connsiteY23" fmla="*/ 118447 h 194615"/>
              <a:gd name="connsiteX24" fmla="*/ 265231 w 290280"/>
              <a:gd name="connsiteY24" fmla="*/ 115613 h 194615"/>
              <a:gd name="connsiteX25" fmla="*/ 258657 w 290280"/>
              <a:gd name="connsiteY25" fmla="*/ 110740 h 194615"/>
              <a:gd name="connsiteX26" fmla="*/ 253443 w 290280"/>
              <a:gd name="connsiteY26" fmla="*/ 107339 h 194615"/>
              <a:gd name="connsiteX27" fmla="*/ 250156 w 290280"/>
              <a:gd name="connsiteY27" fmla="*/ 105752 h 194615"/>
              <a:gd name="connsiteX28" fmla="*/ 249362 w 290280"/>
              <a:gd name="connsiteY28" fmla="*/ 105186 h 194615"/>
              <a:gd name="connsiteX29" fmla="*/ 247549 w 290280"/>
              <a:gd name="connsiteY29" fmla="*/ 103599 h 194615"/>
              <a:gd name="connsiteX30" fmla="*/ 243015 w 290280"/>
              <a:gd name="connsiteY30" fmla="*/ 99518 h 194615"/>
              <a:gd name="connsiteX31" fmla="*/ 239954 w 290280"/>
              <a:gd name="connsiteY31" fmla="*/ 100085 h 194615"/>
              <a:gd name="connsiteX32" fmla="*/ 235647 w 290280"/>
              <a:gd name="connsiteY32" fmla="*/ 97365 h 194615"/>
              <a:gd name="connsiteX33" fmla="*/ 231793 w 290280"/>
              <a:gd name="connsiteY33" fmla="*/ 94758 h 194615"/>
              <a:gd name="connsiteX34" fmla="*/ 230887 w 290280"/>
              <a:gd name="connsiteY34" fmla="*/ 94078 h 194615"/>
              <a:gd name="connsiteX35" fmla="*/ 226466 w 290280"/>
              <a:gd name="connsiteY35" fmla="*/ 89204 h 194615"/>
              <a:gd name="connsiteX36" fmla="*/ 222046 w 290280"/>
              <a:gd name="connsiteY36" fmla="*/ 86030 h 194615"/>
              <a:gd name="connsiteX37" fmla="*/ 217285 w 290280"/>
              <a:gd name="connsiteY37" fmla="*/ 82630 h 194615"/>
              <a:gd name="connsiteX38" fmla="*/ 214225 w 290280"/>
              <a:gd name="connsiteY38" fmla="*/ 80476 h 194615"/>
              <a:gd name="connsiteX39" fmla="*/ 209011 w 290280"/>
              <a:gd name="connsiteY39" fmla="*/ 76849 h 194615"/>
              <a:gd name="connsiteX40" fmla="*/ 206404 w 290280"/>
              <a:gd name="connsiteY40" fmla="*/ 74582 h 194615"/>
              <a:gd name="connsiteX41" fmla="*/ 205497 w 290280"/>
              <a:gd name="connsiteY41" fmla="*/ 73789 h 194615"/>
              <a:gd name="connsiteX42" fmla="*/ 204590 w 290280"/>
              <a:gd name="connsiteY42" fmla="*/ 72202 h 194615"/>
              <a:gd name="connsiteX43" fmla="*/ 203230 w 290280"/>
              <a:gd name="connsiteY43" fmla="*/ 64494 h 194615"/>
              <a:gd name="connsiteX44" fmla="*/ 201643 w 290280"/>
              <a:gd name="connsiteY44" fmla="*/ 60980 h 194615"/>
              <a:gd name="connsiteX45" fmla="*/ 199376 w 290280"/>
              <a:gd name="connsiteY45" fmla="*/ 59054 h 194615"/>
              <a:gd name="connsiteX46" fmla="*/ 197449 w 290280"/>
              <a:gd name="connsiteY46" fmla="*/ 55313 h 194615"/>
              <a:gd name="connsiteX47" fmla="*/ 195863 w 290280"/>
              <a:gd name="connsiteY47" fmla="*/ 49873 h 194615"/>
              <a:gd name="connsiteX48" fmla="*/ 194503 w 290280"/>
              <a:gd name="connsiteY48" fmla="*/ 46245 h 194615"/>
              <a:gd name="connsiteX49" fmla="*/ 193482 w 290280"/>
              <a:gd name="connsiteY49" fmla="*/ 44545 h 194615"/>
              <a:gd name="connsiteX50" fmla="*/ 191329 w 290280"/>
              <a:gd name="connsiteY50" fmla="*/ 42732 h 194615"/>
              <a:gd name="connsiteX51" fmla="*/ 188155 w 290280"/>
              <a:gd name="connsiteY51" fmla="*/ 40692 h 194615"/>
              <a:gd name="connsiteX52" fmla="*/ 185095 w 290280"/>
              <a:gd name="connsiteY52" fmla="*/ 39785 h 194615"/>
              <a:gd name="connsiteX53" fmla="*/ 183961 w 290280"/>
              <a:gd name="connsiteY53" fmla="*/ 39785 h 194615"/>
              <a:gd name="connsiteX54" fmla="*/ 183394 w 290280"/>
              <a:gd name="connsiteY54" fmla="*/ 40125 h 194615"/>
              <a:gd name="connsiteX55" fmla="*/ 182828 w 290280"/>
              <a:gd name="connsiteY55" fmla="*/ 40465 h 194615"/>
              <a:gd name="connsiteX56" fmla="*/ 181581 w 290280"/>
              <a:gd name="connsiteY56" fmla="*/ 41938 h 194615"/>
              <a:gd name="connsiteX57" fmla="*/ 179767 w 290280"/>
              <a:gd name="connsiteY57" fmla="*/ 41938 h 194615"/>
              <a:gd name="connsiteX58" fmla="*/ 178521 w 290280"/>
              <a:gd name="connsiteY58" fmla="*/ 42052 h 194615"/>
              <a:gd name="connsiteX59" fmla="*/ 177274 w 290280"/>
              <a:gd name="connsiteY59" fmla="*/ 41485 h 194615"/>
              <a:gd name="connsiteX60" fmla="*/ 173420 w 290280"/>
              <a:gd name="connsiteY60" fmla="*/ 41032 h 194615"/>
              <a:gd name="connsiteX61" fmla="*/ 172060 w 290280"/>
              <a:gd name="connsiteY61" fmla="*/ 40465 h 194615"/>
              <a:gd name="connsiteX62" fmla="*/ 169793 w 290280"/>
              <a:gd name="connsiteY62" fmla="*/ 40465 h 194615"/>
              <a:gd name="connsiteX63" fmla="*/ 164806 w 290280"/>
              <a:gd name="connsiteY63" fmla="*/ 41372 h 194615"/>
              <a:gd name="connsiteX64" fmla="*/ 163559 w 290280"/>
              <a:gd name="connsiteY64" fmla="*/ 41372 h 194615"/>
              <a:gd name="connsiteX65" fmla="*/ 158345 w 290280"/>
              <a:gd name="connsiteY65" fmla="*/ 37858 h 194615"/>
              <a:gd name="connsiteX66" fmla="*/ 156078 w 290280"/>
              <a:gd name="connsiteY66" fmla="*/ 36498 h 194615"/>
              <a:gd name="connsiteX67" fmla="*/ 155624 w 290280"/>
              <a:gd name="connsiteY67" fmla="*/ 35818 h 194615"/>
              <a:gd name="connsiteX68" fmla="*/ 155624 w 290280"/>
              <a:gd name="connsiteY68" fmla="*/ 34571 h 194615"/>
              <a:gd name="connsiteX69" fmla="*/ 156418 w 290280"/>
              <a:gd name="connsiteY69" fmla="*/ 32757 h 194615"/>
              <a:gd name="connsiteX70" fmla="*/ 157098 w 290280"/>
              <a:gd name="connsiteY70" fmla="*/ 31510 h 194615"/>
              <a:gd name="connsiteX71" fmla="*/ 156758 w 290280"/>
              <a:gd name="connsiteY71" fmla="*/ 30150 h 194615"/>
              <a:gd name="connsiteX72" fmla="*/ 155738 w 290280"/>
              <a:gd name="connsiteY72" fmla="*/ 28677 h 194615"/>
              <a:gd name="connsiteX73" fmla="*/ 155738 w 290280"/>
              <a:gd name="connsiteY73" fmla="*/ 27090 h 194615"/>
              <a:gd name="connsiteX74" fmla="*/ 156418 w 290280"/>
              <a:gd name="connsiteY74" fmla="*/ 26183 h 194615"/>
              <a:gd name="connsiteX75" fmla="*/ 157778 w 290280"/>
              <a:gd name="connsiteY75" fmla="*/ 26410 h 194615"/>
              <a:gd name="connsiteX76" fmla="*/ 158232 w 290280"/>
              <a:gd name="connsiteY76" fmla="*/ 25843 h 194615"/>
              <a:gd name="connsiteX77" fmla="*/ 158005 w 290280"/>
              <a:gd name="connsiteY77" fmla="*/ 25050 h 194615"/>
              <a:gd name="connsiteX78" fmla="*/ 157211 w 290280"/>
              <a:gd name="connsiteY78" fmla="*/ 24483 h 194615"/>
              <a:gd name="connsiteX79" fmla="*/ 156191 w 290280"/>
              <a:gd name="connsiteY79" fmla="*/ 23123 h 194615"/>
              <a:gd name="connsiteX80" fmla="*/ 153244 w 290280"/>
              <a:gd name="connsiteY80" fmla="*/ 21876 h 194615"/>
              <a:gd name="connsiteX81" fmla="*/ 152791 w 290280"/>
              <a:gd name="connsiteY81" fmla="*/ 21422 h 194615"/>
              <a:gd name="connsiteX82" fmla="*/ 152791 w 290280"/>
              <a:gd name="connsiteY82" fmla="*/ 20856 h 194615"/>
              <a:gd name="connsiteX83" fmla="*/ 153471 w 290280"/>
              <a:gd name="connsiteY83" fmla="*/ 20289 h 194615"/>
              <a:gd name="connsiteX84" fmla="*/ 153471 w 290280"/>
              <a:gd name="connsiteY84" fmla="*/ 19042 h 194615"/>
              <a:gd name="connsiteX85" fmla="*/ 153584 w 290280"/>
              <a:gd name="connsiteY85" fmla="*/ 17342 h 194615"/>
              <a:gd name="connsiteX86" fmla="*/ 153924 w 290280"/>
              <a:gd name="connsiteY86" fmla="*/ 16435 h 194615"/>
              <a:gd name="connsiteX87" fmla="*/ 153924 w 290280"/>
              <a:gd name="connsiteY87" fmla="*/ 15755 h 194615"/>
              <a:gd name="connsiteX88" fmla="*/ 153584 w 290280"/>
              <a:gd name="connsiteY88" fmla="*/ 15189 h 194615"/>
              <a:gd name="connsiteX89" fmla="*/ 152564 w 290280"/>
              <a:gd name="connsiteY89" fmla="*/ 14508 h 194615"/>
              <a:gd name="connsiteX90" fmla="*/ 150978 w 290280"/>
              <a:gd name="connsiteY90" fmla="*/ 12921 h 194615"/>
              <a:gd name="connsiteX91" fmla="*/ 149051 w 290280"/>
              <a:gd name="connsiteY91" fmla="*/ 12921 h 194615"/>
              <a:gd name="connsiteX92" fmla="*/ 142703 w 290280"/>
              <a:gd name="connsiteY92" fmla="*/ 12808 h 194615"/>
              <a:gd name="connsiteX93" fmla="*/ 140776 w 290280"/>
              <a:gd name="connsiteY93" fmla="*/ 12128 h 194615"/>
              <a:gd name="connsiteX94" fmla="*/ 139189 w 290280"/>
              <a:gd name="connsiteY94" fmla="*/ 11221 h 194615"/>
              <a:gd name="connsiteX95" fmla="*/ 137602 w 290280"/>
              <a:gd name="connsiteY95" fmla="*/ 7934 h 194615"/>
              <a:gd name="connsiteX96" fmla="*/ 136809 w 290280"/>
              <a:gd name="connsiteY96" fmla="*/ 7141 h 194615"/>
              <a:gd name="connsiteX97" fmla="*/ 136016 w 290280"/>
              <a:gd name="connsiteY97" fmla="*/ 6801 h 194615"/>
              <a:gd name="connsiteX98" fmla="*/ 134202 w 290280"/>
              <a:gd name="connsiteY98" fmla="*/ 6801 h 194615"/>
              <a:gd name="connsiteX99" fmla="*/ 132049 w 290280"/>
              <a:gd name="connsiteY99" fmla="*/ 6347 h 194615"/>
              <a:gd name="connsiteX100" fmla="*/ 130915 w 290280"/>
              <a:gd name="connsiteY100" fmla="*/ 5781 h 194615"/>
              <a:gd name="connsiteX101" fmla="*/ 127855 w 290280"/>
              <a:gd name="connsiteY101" fmla="*/ 2720 h 194615"/>
              <a:gd name="connsiteX102" fmla="*/ 125021 w 290280"/>
              <a:gd name="connsiteY102" fmla="*/ 0 h 194615"/>
              <a:gd name="connsiteX103" fmla="*/ 123888 w 290280"/>
              <a:gd name="connsiteY103" fmla="*/ 2607 h 194615"/>
              <a:gd name="connsiteX104" fmla="*/ 122754 w 290280"/>
              <a:gd name="connsiteY104" fmla="*/ 3060 h 194615"/>
              <a:gd name="connsiteX105" fmla="*/ 120260 w 290280"/>
              <a:gd name="connsiteY105" fmla="*/ 2834 h 194615"/>
              <a:gd name="connsiteX106" fmla="*/ 118334 w 290280"/>
              <a:gd name="connsiteY106" fmla="*/ 2380 h 194615"/>
              <a:gd name="connsiteX107" fmla="*/ 117200 w 290280"/>
              <a:gd name="connsiteY107" fmla="*/ 2947 h 194615"/>
              <a:gd name="connsiteX108" fmla="*/ 116067 w 290280"/>
              <a:gd name="connsiteY108" fmla="*/ 3967 h 194615"/>
              <a:gd name="connsiteX109" fmla="*/ 116293 w 290280"/>
              <a:gd name="connsiteY109" fmla="*/ 4647 h 194615"/>
              <a:gd name="connsiteX110" fmla="*/ 117200 w 290280"/>
              <a:gd name="connsiteY110" fmla="*/ 5327 h 194615"/>
              <a:gd name="connsiteX111" fmla="*/ 118900 w 290280"/>
              <a:gd name="connsiteY111" fmla="*/ 6574 h 194615"/>
              <a:gd name="connsiteX112" fmla="*/ 121507 w 290280"/>
              <a:gd name="connsiteY112" fmla="*/ 9748 h 194615"/>
              <a:gd name="connsiteX113" fmla="*/ 122754 w 290280"/>
              <a:gd name="connsiteY113" fmla="*/ 11561 h 194615"/>
              <a:gd name="connsiteX114" fmla="*/ 122981 w 290280"/>
              <a:gd name="connsiteY114" fmla="*/ 12128 h 194615"/>
              <a:gd name="connsiteX115" fmla="*/ 122754 w 290280"/>
              <a:gd name="connsiteY115" fmla="*/ 12581 h 194615"/>
              <a:gd name="connsiteX116" fmla="*/ 122414 w 290280"/>
              <a:gd name="connsiteY116" fmla="*/ 12808 h 194615"/>
              <a:gd name="connsiteX117" fmla="*/ 121847 w 290280"/>
              <a:gd name="connsiteY117" fmla="*/ 12808 h 194615"/>
              <a:gd name="connsiteX118" fmla="*/ 121167 w 290280"/>
              <a:gd name="connsiteY118" fmla="*/ 12808 h 194615"/>
              <a:gd name="connsiteX119" fmla="*/ 120714 w 290280"/>
              <a:gd name="connsiteY119" fmla="*/ 12241 h 194615"/>
              <a:gd name="connsiteX120" fmla="*/ 120714 w 290280"/>
              <a:gd name="connsiteY120" fmla="*/ 11335 h 194615"/>
              <a:gd name="connsiteX121" fmla="*/ 119694 w 290280"/>
              <a:gd name="connsiteY121" fmla="*/ 9975 h 194615"/>
              <a:gd name="connsiteX122" fmla="*/ 118787 w 290280"/>
              <a:gd name="connsiteY122" fmla="*/ 9181 h 194615"/>
              <a:gd name="connsiteX123" fmla="*/ 117767 w 290280"/>
              <a:gd name="connsiteY123" fmla="*/ 8728 h 194615"/>
              <a:gd name="connsiteX124" fmla="*/ 116407 w 290280"/>
              <a:gd name="connsiteY124" fmla="*/ 8388 h 194615"/>
              <a:gd name="connsiteX125" fmla="*/ 114593 w 290280"/>
              <a:gd name="connsiteY125" fmla="*/ 7708 h 194615"/>
              <a:gd name="connsiteX126" fmla="*/ 113686 w 290280"/>
              <a:gd name="connsiteY126" fmla="*/ 7708 h 194615"/>
              <a:gd name="connsiteX127" fmla="*/ 112780 w 290280"/>
              <a:gd name="connsiteY127" fmla="*/ 8388 h 194615"/>
              <a:gd name="connsiteX128" fmla="*/ 111986 w 290280"/>
              <a:gd name="connsiteY128" fmla="*/ 9408 h 194615"/>
              <a:gd name="connsiteX129" fmla="*/ 111533 w 290280"/>
              <a:gd name="connsiteY129" fmla="*/ 11675 h 194615"/>
              <a:gd name="connsiteX130" fmla="*/ 110173 w 290280"/>
              <a:gd name="connsiteY130" fmla="*/ 14395 h 194615"/>
              <a:gd name="connsiteX131" fmla="*/ 109266 w 290280"/>
              <a:gd name="connsiteY131" fmla="*/ 15529 h 194615"/>
              <a:gd name="connsiteX132" fmla="*/ 106659 w 290280"/>
              <a:gd name="connsiteY132" fmla="*/ 16209 h 194615"/>
              <a:gd name="connsiteX133" fmla="*/ 105299 w 290280"/>
              <a:gd name="connsiteY133" fmla="*/ 16209 h 194615"/>
              <a:gd name="connsiteX134" fmla="*/ 105526 w 290280"/>
              <a:gd name="connsiteY134" fmla="*/ 16662 h 194615"/>
              <a:gd name="connsiteX135" fmla="*/ 105185 w 290280"/>
              <a:gd name="connsiteY135" fmla="*/ 17795 h 194615"/>
              <a:gd name="connsiteX136" fmla="*/ 105526 w 290280"/>
              <a:gd name="connsiteY136" fmla="*/ 18816 h 194615"/>
              <a:gd name="connsiteX137" fmla="*/ 106546 w 290280"/>
              <a:gd name="connsiteY137" fmla="*/ 20289 h 194615"/>
              <a:gd name="connsiteX138" fmla="*/ 106886 w 290280"/>
              <a:gd name="connsiteY138" fmla="*/ 22896 h 194615"/>
              <a:gd name="connsiteX139" fmla="*/ 109833 w 290280"/>
              <a:gd name="connsiteY139" fmla="*/ 24823 h 194615"/>
              <a:gd name="connsiteX140" fmla="*/ 110286 w 290280"/>
              <a:gd name="connsiteY140" fmla="*/ 26523 h 194615"/>
              <a:gd name="connsiteX141" fmla="*/ 109266 w 290280"/>
              <a:gd name="connsiteY141" fmla="*/ 28450 h 194615"/>
              <a:gd name="connsiteX142" fmla="*/ 106546 w 290280"/>
              <a:gd name="connsiteY142" fmla="*/ 30150 h 194615"/>
              <a:gd name="connsiteX143" fmla="*/ 103258 w 290280"/>
              <a:gd name="connsiteY143" fmla="*/ 31284 h 194615"/>
              <a:gd name="connsiteX144" fmla="*/ 101218 w 290280"/>
              <a:gd name="connsiteY144" fmla="*/ 31737 h 194615"/>
              <a:gd name="connsiteX145" fmla="*/ 99518 w 290280"/>
              <a:gd name="connsiteY145" fmla="*/ 31737 h 194615"/>
              <a:gd name="connsiteX146" fmla="*/ 97478 w 290280"/>
              <a:gd name="connsiteY146" fmla="*/ 29810 h 194615"/>
              <a:gd name="connsiteX147" fmla="*/ 96004 w 290280"/>
              <a:gd name="connsiteY147" fmla="*/ 27657 h 194615"/>
              <a:gd name="connsiteX148" fmla="*/ 94757 w 290280"/>
              <a:gd name="connsiteY148" fmla="*/ 27657 h 194615"/>
              <a:gd name="connsiteX149" fmla="*/ 93624 w 290280"/>
              <a:gd name="connsiteY149" fmla="*/ 27883 h 194615"/>
              <a:gd name="connsiteX150" fmla="*/ 93397 w 290280"/>
              <a:gd name="connsiteY150" fmla="*/ 26636 h 194615"/>
              <a:gd name="connsiteX151" fmla="*/ 94077 w 290280"/>
              <a:gd name="connsiteY151" fmla="*/ 22103 h 194615"/>
              <a:gd name="connsiteX152" fmla="*/ 92944 w 290280"/>
              <a:gd name="connsiteY152" fmla="*/ 22896 h 194615"/>
              <a:gd name="connsiteX153" fmla="*/ 91471 w 290280"/>
              <a:gd name="connsiteY153" fmla="*/ 24483 h 194615"/>
              <a:gd name="connsiteX154" fmla="*/ 91924 w 290280"/>
              <a:gd name="connsiteY154" fmla="*/ 29357 h 194615"/>
              <a:gd name="connsiteX155" fmla="*/ 92604 w 290280"/>
              <a:gd name="connsiteY155" fmla="*/ 35137 h 194615"/>
              <a:gd name="connsiteX156" fmla="*/ 93851 w 290280"/>
              <a:gd name="connsiteY156" fmla="*/ 36724 h 194615"/>
              <a:gd name="connsiteX157" fmla="*/ 94644 w 290280"/>
              <a:gd name="connsiteY157" fmla="*/ 37178 h 194615"/>
              <a:gd name="connsiteX158" fmla="*/ 94644 w 290280"/>
              <a:gd name="connsiteY158" fmla="*/ 37744 h 194615"/>
              <a:gd name="connsiteX159" fmla="*/ 94304 w 290280"/>
              <a:gd name="connsiteY159" fmla="*/ 38198 h 194615"/>
              <a:gd name="connsiteX160" fmla="*/ 93624 w 290280"/>
              <a:gd name="connsiteY160" fmla="*/ 38878 h 194615"/>
              <a:gd name="connsiteX161" fmla="*/ 92717 w 290280"/>
              <a:gd name="connsiteY161" fmla="*/ 40011 h 194615"/>
              <a:gd name="connsiteX162" fmla="*/ 91697 w 290280"/>
              <a:gd name="connsiteY162" fmla="*/ 40011 h 194615"/>
              <a:gd name="connsiteX163" fmla="*/ 89544 w 290280"/>
              <a:gd name="connsiteY163" fmla="*/ 39671 h 194615"/>
              <a:gd name="connsiteX164" fmla="*/ 87730 w 290280"/>
              <a:gd name="connsiteY164" fmla="*/ 39331 h 194615"/>
              <a:gd name="connsiteX165" fmla="*/ 81723 w 290280"/>
              <a:gd name="connsiteY165" fmla="*/ 38991 h 194615"/>
              <a:gd name="connsiteX166" fmla="*/ 76849 w 290280"/>
              <a:gd name="connsiteY166" fmla="*/ 38764 h 194615"/>
              <a:gd name="connsiteX167" fmla="*/ 71408 w 290280"/>
              <a:gd name="connsiteY167" fmla="*/ 38424 h 194615"/>
              <a:gd name="connsiteX168" fmla="*/ 70502 w 290280"/>
              <a:gd name="connsiteY168" fmla="*/ 38424 h 194615"/>
              <a:gd name="connsiteX169" fmla="*/ 68574 w 290280"/>
              <a:gd name="connsiteY169" fmla="*/ 38764 h 194615"/>
              <a:gd name="connsiteX170" fmla="*/ 65287 w 290280"/>
              <a:gd name="connsiteY170" fmla="*/ 39558 h 194615"/>
              <a:gd name="connsiteX171" fmla="*/ 62567 w 290280"/>
              <a:gd name="connsiteY171" fmla="*/ 40011 h 194615"/>
              <a:gd name="connsiteX172" fmla="*/ 61320 w 290280"/>
              <a:gd name="connsiteY172" fmla="*/ 39785 h 194615"/>
              <a:gd name="connsiteX173" fmla="*/ 60187 w 290280"/>
              <a:gd name="connsiteY173" fmla="*/ 39104 h 194615"/>
              <a:gd name="connsiteX174" fmla="*/ 59280 w 290280"/>
              <a:gd name="connsiteY174" fmla="*/ 37744 h 194615"/>
              <a:gd name="connsiteX175" fmla="*/ 57920 w 290280"/>
              <a:gd name="connsiteY175" fmla="*/ 36158 h 194615"/>
              <a:gd name="connsiteX176" fmla="*/ 56446 w 290280"/>
              <a:gd name="connsiteY176" fmla="*/ 34797 h 194615"/>
              <a:gd name="connsiteX177" fmla="*/ 54633 w 290280"/>
              <a:gd name="connsiteY177" fmla="*/ 32077 h 194615"/>
              <a:gd name="connsiteX178" fmla="*/ 53386 w 290280"/>
              <a:gd name="connsiteY178" fmla="*/ 30037 h 194615"/>
              <a:gd name="connsiteX179" fmla="*/ 50326 w 290280"/>
              <a:gd name="connsiteY179" fmla="*/ 25503 h 194615"/>
              <a:gd name="connsiteX180" fmla="*/ 49872 w 290280"/>
              <a:gd name="connsiteY180" fmla="*/ 24030 h 194615"/>
              <a:gd name="connsiteX181" fmla="*/ 49306 w 290280"/>
              <a:gd name="connsiteY181" fmla="*/ 22556 h 194615"/>
              <a:gd name="connsiteX182" fmla="*/ 48285 w 290280"/>
              <a:gd name="connsiteY182" fmla="*/ 21309 h 194615"/>
              <a:gd name="connsiteX183" fmla="*/ 44659 w 290280"/>
              <a:gd name="connsiteY183" fmla="*/ 18362 h 194615"/>
              <a:gd name="connsiteX184" fmla="*/ 40465 w 290280"/>
              <a:gd name="connsiteY184" fmla="*/ 15642 h 194615"/>
              <a:gd name="connsiteX185" fmla="*/ 36384 w 290280"/>
              <a:gd name="connsiteY185" fmla="*/ 13035 h 194615"/>
              <a:gd name="connsiteX186" fmla="*/ 35251 w 290280"/>
              <a:gd name="connsiteY186" fmla="*/ 12355 h 194615"/>
              <a:gd name="connsiteX187" fmla="*/ 33324 w 290280"/>
              <a:gd name="connsiteY187" fmla="*/ 11561 h 194615"/>
              <a:gd name="connsiteX188" fmla="*/ 30943 w 290280"/>
              <a:gd name="connsiteY188" fmla="*/ 11561 h 194615"/>
              <a:gd name="connsiteX189" fmla="*/ 29357 w 290280"/>
              <a:gd name="connsiteY189" fmla="*/ 11675 h 194615"/>
              <a:gd name="connsiteX190" fmla="*/ 24369 w 290280"/>
              <a:gd name="connsiteY190" fmla="*/ 12581 h 194615"/>
              <a:gd name="connsiteX191" fmla="*/ 20629 w 290280"/>
              <a:gd name="connsiteY191" fmla="*/ 13602 h 194615"/>
              <a:gd name="connsiteX192" fmla="*/ 15528 w 290280"/>
              <a:gd name="connsiteY192" fmla="*/ 14962 h 194615"/>
              <a:gd name="connsiteX193" fmla="*/ 11561 w 290280"/>
              <a:gd name="connsiteY193" fmla="*/ 16549 h 194615"/>
              <a:gd name="connsiteX194" fmla="*/ 10655 w 290280"/>
              <a:gd name="connsiteY194" fmla="*/ 17002 h 194615"/>
              <a:gd name="connsiteX195" fmla="*/ 7707 w 290280"/>
              <a:gd name="connsiteY195" fmla="*/ 18816 h 194615"/>
              <a:gd name="connsiteX196" fmla="*/ 4194 w 290280"/>
              <a:gd name="connsiteY196" fmla="*/ 21876 h 194615"/>
              <a:gd name="connsiteX197" fmla="*/ 0 w 290280"/>
              <a:gd name="connsiteY197" fmla="*/ 26183 h 194615"/>
              <a:gd name="connsiteX198" fmla="*/ 2380 w 290280"/>
              <a:gd name="connsiteY198" fmla="*/ 32757 h 194615"/>
              <a:gd name="connsiteX199" fmla="*/ 5214 w 290280"/>
              <a:gd name="connsiteY199" fmla="*/ 37064 h 194615"/>
              <a:gd name="connsiteX200" fmla="*/ 6801 w 290280"/>
              <a:gd name="connsiteY200" fmla="*/ 40578 h 194615"/>
              <a:gd name="connsiteX201" fmla="*/ 7254 w 290280"/>
              <a:gd name="connsiteY201" fmla="*/ 41372 h 194615"/>
              <a:gd name="connsiteX202" fmla="*/ 7481 w 290280"/>
              <a:gd name="connsiteY202" fmla="*/ 41145 h 194615"/>
              <a:gd name="connsiteX203" fmla="*/ 6801 w 290280"/>
              <a:gd name="connsiteY203" fmla="*/ 37744 h 194615"/>
              <a:gd name="connsiteX204" fmla="*/ 7821 w 290280"/>
              <a:gd name="connsiteY204" fmla="*/ 30604 h 194615"/>
              <a:gd name="connsiteX205" fmla="*/ 7821 w 290280"/>
              <a:gd name="connsiteY205" fmla="*/ 29583 h 194615"/>
              <a:gd name="connsiteX206" fmla="*/ 6461 w 290280"/>
              <a:gd name="connsiteY206" fmla="*/ 27997 h 194615"/>
              <a:gd name="connsiteX207" fmla="*/ 8274 w 290280"/>
              <a:gd name="connsiteY207" fmla="*/ 23123 h 194615"/>
              <a:gd name="connsiteX208" fmla="*/ 9635 w 290280"/>
              <a:gd name="connsiteY208" fmla="*/ 20969 h 194615"/>
              <a:gd name="connsiteX209" fmla="*/ 12468 w 290280"/>
              <a:gd name="connsiteY209" fmla="*/ 18476 h 194615"/>
              <a:gd name="connsiteX210" fmla="*/ 13601 w 290280"/>
              <a:gd name="connsiteY210" fmla="*/ 17795 h 194615"/>
              <a:gd name="connsiteX211" fmla="*/ 16095 w 290280"/>
              <a:gd name="connsiteY211" fmla="*/ 18136 h 194615"/>
              <a:gd name="connsiteX212" fmla="*/ 20402 w 290280"/>
              <a:gd name="connsiteY212" fmla="*/ 17115 h 194615"/>
              <a:gd name="connsiteX213" fmla="*/ 23009 w 290280"/>
              <a:gd name="connsiteY213" fmla="*/ 16662 h 194615"/>
              <a:gd name="connsiteX214" fmla="*/ 25616 w 290280"/>
              <a:gd name="connsiteY214" fmla="*/ 16889 h 194615"/>
              <a:gd name="connsiteX215" fmla="*/ 26636 w 290280"/>
              <a:gd name="connsiteY215" fmla="*/ 17229 h 194615"/>
              <a:gd name="connsiteX216" fmla="*/ 27543 w 290280"/>
              <a:gd name="connsiteY216" fmla="*/ 17909 h 194615"/>
              <a:gd name="connsiteX217" fmla="*/ 29697 w 290280"/>
              <a:gd name="connsiteY217" fmla="*/ 23803 h 194615"/>
              <a:gd name="connsiteX218" fmla="*/ 30490 w 290280"/>
              <a:gd name="connsiteY218" fmla="*/ 26296 h 194615"/>
              <a:gd name="connsiteX219" fmla="*/ 31397 w 290280"/>
              <a:gd name="connsiteY219" fmla="*/ 29697 h 194615"/>
              <a:gd name="connsiteX220" fmla="*/ 32530 w 290280"/>
              <a:gd name="connsiteY220" fmla="*/ 32984 h 194615"/>
              <a:gd name="connsiteX221" fmla="*/ 34344 w 290280"/>
              <a:gd name="connsiteY221" fmla="*/ 35251 h 194615"/>
              <a:gd name="connsiteX222" fmla="*/ 36498 w 290280"/>
              <a:gd name="connsiteY222" fmla="*/ 37064 h 194615"/>
              <a:gd name="connsiteX223" fmla="*/ 42845 w 290280"/>
              <a:gd name="connsiteY223" fmla="*/ 41485 h 194615"/>
              <a:gd name="connsiteX224" fmla="*/ 44432 w 290280"/>
              <a:gd name="connsiteY224" fmla="*/ 43298 h 194615"/>
              <a:gd name="connsiteX225" fmla="*/ 45112 w 290280"/>
              <a:gd name="connsiteY225" fmla="*/ 44659 h 194615"/>
              <a:gd name="connsiteX226" fmla="*/ 45452 w 290280"/>
              <a:gd name="connsiteY226" fmla="*/ 46132 h 194615"/>
              <a:gd name="connsiteX227" fmla="*/ 45452 w 290280"/>
              <a:gd name="connsiteY227" fmla="*/ 47719 h 194615"/>
              <a:gd name="connsiteX228" fmla="*/ 45339 w 290280"/>
              <a:gd name="connsiteY228" fmla="*/ 49306 h 194615"/>
              <a:gd name="connsiteX229" fmla="*/ 44772 w 290280"/>
              <a:gd name="connsiteY229" fmla="*/ 49759 h 194615"/>
              <a:gd name="connsiteX230" fmla="*/ 44205 w 290280"/>
              <a:gd name="connsiteY230" fmla="*/ 50099 h 194615"/>
              <a:gd name="connsiteX231" fmla="*/ 41938 w 290280"/>
              <a:gd name="connsiteY231" fmla="*/ 50779 h 194615"/>
              <a:gd name="connsiteX232" fmla="*/ 38424 w 290280"/>
              <a:gd name="connsiteY232" fmla="*/ 49759 h 194615"/>
              <a:gd name="connsiteX233" fmla="*/ 37291 w 290280"/>
              <a:gd name="connsiteY233" fmla="*/ 50666 h 194615"/>
              <a:gd name="connsiteX234" fmla="*/ 37631 w 290280"/>
              <a:gd name="connsiteY234" fmla="*/ 52479 h 194615"/>
              <a:gd name="connsiteX235" fmla="*/ 38424 w 290280"/>
              <a:gd name="connsiteY235" fmla="*/ 54293 h 194615"/>
              <a:gd name="connsiteX236" fmla="*/ 37404 w 290280"/>
              <a:gd name="connsiteY236" fmla="*/ 54293 h 194615"/>
              <a:gd name="connsiteX237" fmla="*/ 36498 w 290280"/>
              <a:gd name="connsiteY237" fmla="*/ 54293 h 194615"/>
              <a:gd name="connsiteX238" fmla="*/ 34684 w 290280"/>
              <a:gd name="connsiteY238" fmla="*/ 53613 h 194615"/>
              <a:gd name="connsiteX239" fmla="*/ 32530 w 290280"/>
              <a:gd name="connsiteY239" fmla="*/ 53953 h 194615"/>
              <a:gd name="connsiteX240" fmla="*/ 27997 w 290280"/>
              <a:gd name="connsiteY240" fmla="*/ 55426 h 194615"/>
              <a:gd name="connsiteX241" fmla="*/ 25843 w 290280"/>
              <a:gd name="connsiteY241" fmla="*/ 54973 h 194615"/>
              <a:gd name="connsiteX242" fmla="*/ 24369 w 290280"/>
              <a:gd name="connsiteY242" fmla="*/ 52819 h 194615"/>
              <a:gd name="connsiteX243" fmla="*/ 22782 w 290280"/>
              <a:gd name="connsiteY243" fmla="*/ 50893 h 194615"/>
              <a:gd name="connsiteX244" fmla="*/ 20856 w 290280"/>
              <a:gd name="connsiteY244" fmla="*/ 50553 h 194615"/>
              <a:gd name="connsiteX245" fmla="*/ 18929 w 290280"/>
              <a:gd name="connsiteY245" fmla="*/ 51573 h 194615"/>
              <a:gd name="connsiteX246" fmla="*/ 17115 w 290280"/>
              <a:gd name="connsiteY246" fmla="*/ 51799 h 194615"/>
              <a:gd name="connsiteX247" fmla="*/ 14281 w 290280"/>
              <a:gd name="connsiteY247" fmla="*/ 51119 h 194615"/>
              <a:gd name="connsiteX248" fmla="*/ 13375 w 290280"/>
              <a:gd name="connsiteY248" fmla="*/ 50666 h 194615"/>
              <a:gd name="connsiteX249" fmla="*/ 11675 w 290280"/>
              <a:gd name="connsiteY249" fmla="*/ 48966 h 194615"/>
              <a:gd name="connsiteX250" fmla="*/ 10428 w 290280"/>
              <a:gd name="connsiteY250" fmla="*/ 47152 h 194615"/>
              <a:gd name="connsiteX251" fmla="*/ 9294 w 290280"/>
              <a:gd name="connsiteY251" fmla="*/ 45112 h 194615"/>
              <a:gd name="connsiteX252" fmla="*/ 8161 w 290280"/>
              <a:gd name="connsiteY252" fmla="*/ 49646 h 194615"/>
              <a:gd name="connsiteX253" fmla="*/ 7367 w 290280"/>
              <a:gd name="connsiteY253" fmla="*/ 54293 h 194615"/>
              <a:gd name="connsiteX254" fmla="*/ 6007 w 290280"/>
              <a:gd name="connsiteY254" fmla="*/ 57920 h 194615"/>
              <a:gd name="connsiteX255" fmla="*/ 4987 w 290280"/>
              <a:gd name="connsiteY255" fmla="*/ 61774 h 194615"/>
              <a:gd name="connsiteX256" fmla="*/ 5214 w 290280"/>
              <a:gd name="connsiteY256" fmla="*/ 66421 h 194615"/>
              <a:gd name="connsiteX257" fmla="*/ 6461 w 290280"/>
              <a:gd name="connsiteY257" fmla="*/ 70728 h 194615"/>
              <a:gd name="connsiteX258" fmla="*/ 8388 w 290280"/>
              <a:gd name="connsiteY258" fmla="*/ 74355 h 194615"/>
              <a:gd name="connsiteX259" fmla="*/ 9748 w 290280"/>
              <a:gd name="connsiteY259" fmla="*/ 76396 h 194615"/>
              <a:gd name="connsiteX260" fmla="*/ 11221 w 290280"/>
              <a:gd name="connsiteY260" fmla="*/ 77982 h 194615"/>
              <a:gd name="connsiteX261" fmla="*/ 9521 w 290280"/>
              <a:gd name="connsiteY261" fmla="*/ 74809 h 194615"/>
              <a:gd name="connsiteX262" fmla="*/ 10201 w 290280"/>
              <a:gd name="connsiteY262" fmla="*/ 72428 h 194615"/>
              <a:gd name="connsiteX263" fmla="*/ 13261 w 290280"/>
              <a:gd name="connsiteY263" fmla="*/ 72655 h 194615"/>
              <a:gd name="connsiteX264" fmla="*/ 16322 w 290280"/>
              <a:gd name="connsiteY264" fmla="*/ 73222 h 194615"/>
              <a:gd name="connsiteX265" fmla="*/ 18702 w 290280"/>
              <a:gd name="connsiteY265" fmla="*/ 73222 h 194615"/>
              <a:gd name="connsiteX266" fmla="*/ 19722 w 290280"/>
              <a:gd name="connsiteY266" fmla="*/ 73675 h 194615"/>
              <a:gd name="connsiteX267" fmla="*/ 20402 w 290280"/>
              <a:gd name="connsiteY267" fmla="*/ 74469 h 194615"/>
              <a:gd name="connsiteX268" fmla="*/ 19836 w 290280"/>
              <a:gd name="connsiteY268" fmla="*/ 76509 h 194615"/>
              <a:gd name="connsiteX269" fmla="*/ 19836 w 290280"/>
              <a:gd name="connsiteY269" fmla="*/ 78662 h 194615"/>
              <a:gd name="connsiteX270" fmla="*/ 20176 w 290280"/>
              <a:gd name="connsiteY270" fmla="*/ 80703 h 194615"/>
              <a:gd name="connsiteX271" fmla="*/ 21422 w 290280"/>
              <a:gd name="connsiteY271" fmla="*/ 81383 h 194615"/>
              <a:gd name="connsiteX272" fmla="*/ 22442 w 290280"/>
              <a:gd name="connsiteY272" fmla="*/ 82290 h 194615"/>
              <a:gd name="connsiteX273" fmla="*/ 22896 w 290280"/>
              <a:gd name="connsiteY273" fmla="*/ 83876 h 194615"/>
              <a:gd name="connsiteX274" fmla="*/ 20742 w 290280"/>
              <a:gd name="connsiteY274" fmla="*/ 84217 h 194615"/>
              <a:gd name="connsiteX275" fmla="*/ 18589 w 290280"/>
              <a:gd name="connsiteY275" fmla="*/ 84217 h 194615"/>
              <a:gd name="connsiteX276" fmla="*/ 16889 w 290280"/>
              <a:gd name="connsiteY276" fmla="*/ 83650 h 194615"/>
              <a:gd name="connsiteX277" fmla="*/ 15415 w 290280"/>
              <a:gd name="connsiteY277" fmla="*/ 82290 h 194615"/>
              <a:gd name="connsiteX278" fmla="*/ 13148 w 290280"/>
              <a:gd name="connsiteY278" fmla="*/ 86823 h 194615"/>
              <a:gd name="connsiteX279" fmla="*/ 13148 w 290280"/>
              <a:gd name="connsiteY279" fmla="*/ 88977 h 194615"/>
              <a:gd name="connsiteX280" fmla="*/ 13828 w 290280"/>
              <a:gd name="connsiteY280" fmla="*/ 91131 h 194615"/>
              <a:gd name="connsiteX281" fmla="*/ 14735 w 290280"/>
              <a:gd name="connsiteY281" fmla="*/ 89770 h 194615"/>
              <a:gd name="connsiteX282" fmla="*/ 15982 w 290280"/>
              <a:gd name="connsiteY282" fmla="*/ 89090 h 194615"/>
              <a:gd name="connsiteX283" fmla="*/ 17455 w 290280"/>
              <a:gd name="connsiteY283" fmla="*/ 89090 h 194615"/>
              <a:gd name="connsiteX284" fmla="*/ 20289 w 290280"/>
              <a:gd name="connsiteY284" fmla="*/ 89997 h 194615"/>
              <a:gd name="connsiteX285" fmla="*/ 21649 w 290280"/>
              <a:gd name="connsiteY285" fmla="*/ 90791 h 194615"/>
              <a:gd name="connsiteX286" fmla="*/ 23236 w 290280"/>
              <a:gd name="connsiteY286" fmla="*/ 92264 h 194615"/>
              <a:gd name="connsiteX287" fmla="*/ 25049 w 290280"/>
              <a:gd name="connsiteY287" fmla="*/ 92264 h 194615"/>
              <a:gd name="connsiteX288" fmla="*/ 25049 w 290280"/>
              <a:gd name="connsiteY288" fmla="*/ 93851 h 194615"/>
              <a:gd name="connsiteX289" fmla="*/ 25389 w 290280"/>
              <a:gd name="connsiteY289" fmla="*/ 95098 h 194615"/>
              <a:gd name="connsiteX290" fmla="*/ 27203 w 290280"/>
              <a:gd name="connsiteY290" fmla="*/ 97251 h 194615"/>
              <a:gd name="connsiteX291" fmla="*/ 28337 w 290280"/>
              <a:gd name="connsiteY291" fmla="*/ 99065 h 194615"/>
              <a:gd name="connsiteX292" fmla="*/ 28677 w 290280"/>
              <a:gd name="connsiteY292" fmla="*/ 101218 h 194615"/>
              <a:gd name="connsiteX293" fmla="*/ 28450 w 290280"/>
              <a:gd name="connsiteY293" fmla="*/ 104392 h 194615"/>
              <a:gd name="connsiteX294" fmla="*/ 27997 w 290280"/>
              <a:gd name="connsiteY294" fmla="*/ 107453 h 194615"/>
              <a:gd name="connsiteX295" fmla="*/ 27770 w 290280"/>
              <a:gd name="connsiteY295" fmla="*/ 110173 h 194615"/>
              <a:gd name="connsiteX296" fmla="*/ 27997 w 290280"/>
              <a:gd name="connsiteY296" fmla="*/ 113006 h 194615"/>
              <a:gd name="connsiteX297" fmla="*/ 27997 w 290280"/>
              <a:gd name="connsiteY297" fmla="*/ 116067 h 194615"/>
              <a:gd name="connsiteX298" fmla="*/ 27430 w 290280"/>
              <a:gd name="connsiteY298" fmla="*/ 122187 h 194615"/>
              <a:gd name="connsiteX299" fmla="*/ 27430 w 290280"/>
              <a:gd name="connsiteY299" fmla="*/ 125248 h 194615"/>
              <a:gd name="connsiteX300" fmla="*/ 27883 w 290280"/>
              <a:gd name="connsiteY300" fmla="*/ 131822 h 194615"/>
              <a:gd name="connsiteX301" fmla="*/ 28903 w 290280"/>
              <a:gd name="connsiteY301" fmla="*/ 138283 h 194615"/>
              <a:gd name="connsiteX302" fmla="*/ 29243 w 290280"/>
              <a:gd name="connsiteY302" fmla="*/ 140096 h 194615"/>
              <a:gd name="connsiteX303" fmla="*/ 34911 w 290280"/>
              <a:gd name="connsiteY303" fmla="*/ 140323 h 194615"/>
              <a:gd name="connsiteX304" fmla="*/ 37178 w 290280"/>
              <a:gd name="connsiteY304" fmla="*/ 139756 h 194615"/>
              <a:gd name="connsiteX305" fmla="*/ 40465 w 290280"/>
              <a:gd name="connsiteY305" fmla="*/ 138396 h 194615"/>
              <a:gd name="connsiteX306" fmla="*/ 42958 w 290280"/>
              <a:gd name="connsiteY306" fmla="*/ 137603 h 194615"/>
              <a:gd name="connsiteX307" fmla="*/ 44205 w 290280"/>
              <a:gd name="connsiteY307" fmla="*/ 137603 h 194615"/>
              <a:gd name="connsiteX308" fmla="*/ 45452 w 290280"/>
              <a:gd name="connsiteY308" fmla="*/ 136809 h 194615"/>
              <a:gd name="connsiteX309" fmla="*/ 46359 w 290280"/>
              <a:gd name="connsiteY309" fmla="*/ 136016 h 194615"/>
              <a:gd name="connsiteX310" fmla="*/ 48512 w 290280"/>
              <a:gd name="connsiteY310" fmla="*/ 130462 h 194615"/>
              <a:gd name="connsiteX311" fmla="*/ 49532 w 290280"/>
              <a:gd name="connsiteY311" fmla="*/ 129102 h 194615"/>
              <a:gd name="connsiteX312" fmla="*/ 53160 w 290280"/>
              <a:gd name="connsiteY312" fmla="*/ 125928 h 194615"/>
              <a:gd name="connsiteX313" fmla="*/ 56220 w 290280"/>
              <a:gd name="connsiteY313" fmla="*/ 123888 h 194615"/>
              <a:gd name="connsiteX314" fmla="*/ 59393 w 290280"/>
              <a:gd name="connsiteY314" fmla="*/ 122074 h 194615"/>
              <a:gd name="connsiteX315" fmla="*/ 63474 w 290280"/>
              <a:gd name="connsiteY315" fmla="*/ 120827 h 194615"/>
              <a:gd name="connsiteX316" fmla="*/ 68801 w 290280"/>
              <a:gd name="connsiteY316" fmla="*/ 120827 h 194615"/>
              <a:gd name="connsiteX317" fmla="*/ 73108 w 290280"/>
              <a:gd name="connsiteY317" fmla="*/ 121394 h 194615"/>
              <a:gd name="connsiteX318" fmla="*/ 75602 w 290280"/>
              <a:gd name="connsiteY318" fmla="*/ 121394 h 194615"/>
              <a:gd name="connsiteX319" fmla="*/ 76735 w 290280"/>
              <a:gd name="connsiteY319" fmla="*/ 121394 h 194615"/>
              <a:gd name="connsiteX320" fmla="*/ 77642 w 290280"/>
              <a:gd name="connsiteY320" fmla="*/ 121167 h 194615"/>
              <a:gd name="connsiteX321" fmla="*/ 78209 w 290280"/>
              <a:gd name="connsiteY321" fmla="*/ 120827 h 194615"/>
              <a:gd name="connsiteX322" fmla="*/ 78776 w 290280"/>
              <a:gd name="connsiteY322" fmla="*/ 118334 h 194615"/>
              <a:gd name="connsiteX323" fmla="*/ 79683 w 290280"/>
              <a:gd name="connsiteY323" fmla="*/ 117540 h 194615"/>
              <a:gd name="connsiteX324" fmla="*/ 81156 w 290280"/>
              <a:gd name="connsiteY324" fmla="*/ 116860 h 194615"/>
              <a:gd name="connsiteX325" fmla="*/ 83310 w 290280"/>
              <a:gd name="connsiteY325" fmla="*/ 116860 h 194615"/>
              <a:gd name="connsiteX326" fmla="*/ 85916 w 290280"/>
              <a:gd name="connsiteY326" fmla="*/ 116634 h 194615"/>
              <a:gd name="connsiteX327" fmla="*/ 88070 w 290280"/>
              <a:gd name="connsiteY327" fmla="*/ 116634 h 194615"/>
              <a:gd name="connsiteX328" fmla="*/ 90790 w 290280"/>
              <a:gd name="connsiteY328" fmla="*/ 117767 h 194615"/>
              <a:gd name="connsiteX329" fmla="*/ 94304 w 290280"/>
              <a:gd name="connsiteY329" fmla="*/ 117767 h 194615"/>
              <a:gd name="connsiteX330" fmla="*/ 96685 w 290280"/>
              <a:gd name="connsiteY330" fmla="*/ 117767 h 194615"/>
              <a:gd name="connsiteX331" fmla="*/ 98045 w 290280"/>
              <a:gd name="connsiteY331" fmla="*/ 118674 h 194615"/>
              <a:gd name="connsiteX332" fmla="*/ 99065 w 290280"/>
              <a:gd name="connsiteY332" fmla="*/ 119921 h 194615"/>
              <a:gd name="connsiteX333" fmla="*/ 99518 w 290280"/>
              <a:gd name="connsiteY333" fmla="*/ 120941 h 194615"/>
              <a:gd name="connsiteX334" fmla="*/ 99518 w 290280"/>
              <a:gd name="connsiteY334" fmla="*/ 122414 h 194615"/>
              <a:gd name="connsiteX335" fmla="*/ 99518 w 290280"/>
              <a:gd name="connsiteY335" fmla="*/ 123548 h 194615"/>
              <a:gd name="connsiteX336" fmla="*/ 99858 w 290280"/>
              <a:gd name="connsiteY336" fmla="*/ 124001 h 194615"/>
              <a:gd name="connsiteX337" fmla="*/ 101332 w 290280"/>
              <a:gd name="connsiteY337" fmla="*/ 124681 h 194615"/>
              <a:gd name="connsiteX338" fmla="*/ 103372 w 290280"/>
              <a:gd name="connsiteY338" fmla="*/ 125135 h 194615"/>
              <a:gd name="connsiteX339" fmla="*/ 107226 w 290280"/>
              <a:gd name="connsiteY339" fmla="*/ 125701 h 194615"/>
              <a:gd name="connsiteX340" fmla="*/ 110853 w 290280"/>
              <a:gd name="connsiteY340" fmla="*/ 126835 h 194615"/>
              <a:gd name="connsiteX341" fmla="*/ 112780 w 290280"/>
              <a:gd name="connsiteY341" fmla="*/ 127628 h 194615"/>
              <a:gd name="connsiteX342" fmla="*/ 115387 w 290280"/>
              <a:gd name="connsiteY342" fmla="*/ 128875 h 194615"/>
              <a:gd name="connsiteX343" fmla="*/ 118560 w 290280"/>
              <a:gd name="connsiteY343" fmla="*/ 131822 h 194615"/>
              <a:gd name="connsiteX344" fmla="*/ 119694 w 290280"/>
              <a:gd name="connsiteY344" fmla="*/ 132275 h 194615"/>
              <a:gd name="connsiteX345" fmla="*/ 121054 w 290280"/>
              <a:gd name="connsiteY345" fmla="*/ 132615 h 194615"/>
              <a:gd name="connsiteX346" fmla="*/ 122074 w 290280"/>
              <a:gd name="connsiteY346" fmla="*/ 132615 h 194615"/>
              <a:gd name="connsiteX347" fmla="*/ 124454 w 290280"/>
              <a:gd name="connsiteY347" fmla="*/ 131255 h 194615"/>
              <a:gd name="connsiteX348" fmla="*/ 126495 w 290280"/>
              <a:gd name="connsiteY348" fmla="*/ 132162 h 194615"/>
              <a:gd name="connsiteX349" fmla="*/ 127515 w 290280"/>
              <a:gd name="connsiteY349" fmla="*/ 132162 h 194615"/>
              <a:gd name="connsiteX350" fmla="*/ 129895 w 290280"/>
              <a:gd name="connsiteY350" fmla="*/ 131369 h 194615"/>
              <a:gd name="connsiteX351" fmla="*/ 132389 w 290280"/>
              <a:gd name="connsiteY351" fmla="*/ 132275 h 194615"/>
              <a:gd name="connsiteX352" fmla="*/ 138622 w 290280"/>
              <a:gd name="connsiteY352" fmla="*/ 135562 h 194615"/>
              <a:gd name="connsiteX353" fmla="*/ 139303 w 290280"/>
              <a:gd name="connsiteY353" fmla="*/ 135562 h 194615"/>
              <a:gd name="connsiteX354" fmla="*/ 139869 w 290280"/>
              <a:gd name="connsiteY354" fmla="*/ 135789 h 194615"/>
              <a:gd name="connsiteX355" fmla="*/ 140436 w 290280"/>
              <a:gd name="connsiteY355" fmla="*/ 136583 h 194615"/>
              <a:gd name="connsiteX356" fmla="*/ 140776 w 290280"/>
              <a:gd name="connsiteY356" fmla="*/ 137489 h 194615"/>
              <a:gd name="connsiteX357" fmla="*/ 141230 w 290280"/>
              <a:gd name="connsiteY357" fmla="*/ 140323 h 194615"/>
              <a:gd name="connsiteX358" fmla="*/ 143043 w 290280"/>
              <a:gd name="connsiteY358" fmla="*/ 142363 h 194615"/>
              <a:gd name="connsiteX359" fmla="*/ 145197 w 290280"/>
              <a:gd name="connsiteY359" fmla="*/ 144177 h 194615"/>
              <a:gd name="connsiteX360" fmla="*/ 147804 w 290280"/>
              <a:gd name="connsiteY360" fmla="*/ 145197 h 194615"/>
              <a:gd name="connsiteX361" fmla="*/ 153131 w 290280"/>
              <a:gd name="connsiteY361" fmla="*/ 147690 h 194615"/>
              <a:gd name="connsiteX362" fmla="*/ 155511 w 290280"/>
              <a:gd name="connsiteY362" fmla="*/ 149731 h 194615"/>
              <a:gd name="connsiteX363" fmla="*/ 157892 w 290280"/>
              <a:gd name="connsiteY363" fmla="*/ 153131 h 194615"/>
              <a:gd name="connsiteX364" fmla="*/ 160839 w 290280"/>
              <a:gd name="connsiteY364" fmla="*/ 157552 h 194615"/>
              <a:gd name="connsiteX365" fmla="*/ 161292 w 290280"/>
              <a:gd name="connsiteY365" fmla="*/ 158005 h 194615"/>
              <a:gd name="connsiteX366" fmla="*/ 168773 w 290280"/>
              <a:gd name="connsiteY366" fmla="*/ 158005 h 194615"/>
              <a:gd name="connsiteX367" fmla="*/ 177161 w 290280"/>
              <a:gd name="connsiteY367" fmla="*/ 157892 h 194615"/>
              <a:gd name="connsiteX368" fmla="*/ 178181 w 290280"/>
              <a:gd name="connsiteY368" fmla="*/ 159705 h 194615"/>
              <a:gd name="connsiteX369" fmla="*/ 177954 w 290280"/>
              <a:gd name="connsiteY369" fmla="*/ 163219 h 194615"/>
              <a:gd name="connsiteX370" fmla="*/ 178294 w 290280"/>
              <a:gd name="connsiteY370" fmla="*/ 166846 h 194615"/>
              <a:gd name="connsiteX371" fmla="*/ 179087 w 290280"/>
              <a:gd name="connsiteY371" fmla="*/ 169340 h 194615"/>
              <a:gd name="connsiteX372" fmla="*/ 179087 w 290280"/>
              <a:gd name="connsiteY372" fmla="*/ 171607 h 194615"/>
              <a:gd name="connsiteX373" fmla="*/ 178521 w 290280"/>
              <a:gd name="connsiteY373" fmla="*/ 172740 h 194615"/>
              <a:gd name="connsiteX374" fmla="*/ 178067 w 290280"/>
              <a:gd name="connsiteY374" fmla="*/ 174100 h 194615"/>
              <a:gd name="connsiteX375" fmla="*/ 178067 w 290280"/>
              <a:gd name="connsiteY375" fmla="*/ 174667 h 194615"/>
              <a:gd name="connsiteX376" fmla="*/ 178974 w 290280"/>
              <a:gd name="connsiteY376" fmla="*/ 175460 h 194615"/>
              <a:gd name="connsiteX377" fmla="*/ 179881 w 290280"/>
              <a:gd name="connsiteY377" fmla="*/ 177387 h 194615"/>
              <a:gd name="connsiteX378" fmla="*/ 179881 w 290280"/>
              <a:gd name="connsiteY378" fmla="*/ 179994 h 194615"/>
              <a:gd name="connsiteX379" fmla="*/ 179541 w 290280"/>
              <a:gd name="connsiteY379" fmla="*/ 181354 h 194615"/>
              <a:gd name="connsiteX380" fmla="*/ 179541 w 290280"/>
              <a:gd name="connsiteY380" fmla="*/ 182488 h 194615"/>
              <a:gd name="connsiteX381" fmla="*/ 180107 w 290280"/>
              <a:gd name="connsiteY381" fmla="*/ 183508 h 194615"/>
              <a:gd name="connsiteX382" fmla="*/ 181808 w 290280"/>
              <a:gd name="connsiteY382" fmla="*/ 183281 h 194615"/>
              <a:gd name="connsiteX383" fmla="*/ 182488 w 290280"/>
              <a:gd name="connsiteY383" fmla="*/ 184188 h 194615"/>
              <a:gd name="connsiteX384" fmla="*/ 183394 w 290280"/>
              <a:gd name="connsiteY384" fmla="*/ 185322 h 194615"/>
              <a:gd name="connsiteX385" fmla="*/ 185888 w 290280"/>
              <a:gd name="connsiteY385" fmla="*/ 187475 h 194615"/>
              <a:gd name="connsiteX386" fmla="*/ 187475 w 290280"/>
              <a:gd name="connsiteY386" fmla="*/ 188155 h 194615"/>
              <a:gd name="connsiteX387" fmla="*/ 189515 w 290280"/>
              <a:gd name="connsiteY387" fmla="*/ 188495 h 194615"/>
              <a:gd name="connsiteX388" fmla="*/ 192009 w 290280"/>
              <a:gd name="connsiteY388" fmla="*/ 188155 h 194615"/>
              <a:gd name="connsiteX389" fmla="*/ 194049 w 290280"/>
              <a:gd name="connsiteY389" fmla="*/ 187702 h 194615"/>
              <a:gd name="connsiteX390" fmla="*/ 194956 w 290280"/>
              <a:gd name="connsiteY390" fmla="*/ 187702 h 194615"/>
              <a:gd name="connsiteX391" fmla="*/ 197109 w 290280"/>
              <a:gd name="connsiteY391" fmla="*/ 189402 h 194615"/>
              <a:gd name="connsiteX392" fmla="*/ 199603 w 290280"/>
              <a:gd name="connsiteY392" fmla="*/ 191669 h 194615"/>
              <a:gd name="connsiteX393" fmla="*/ 200396 w 290280"/>
              <a:gd name="connsiteY393" fmla="*/ 192689 h 194615"/>
              <a:gd name="connsiteX394" fmla="*/ 200736 w 290280"/>
              <a:gd name="connsiteY394" fmla="*/ 194163 h 194615"/>
              <a:gd name="connsiteX395" fmla="*/ 201530 w 290280"/>
              <a:gd name="connsiteY395" fmla="*/ 194616 h 194615"/>
              <a:gd name="connsiteX396" fmla="*/ 203117 w 290280"/>
              <a:gd name="connsiteY396" fmla="*/ 193142 h 194615"/>
              <a:gd name="connsiteX397" fmla="*/ 204704 w 290280"/>
              <a:gd name="connsiteY397" fmla="*/ 192689 h 194615"/>
              <a:gd name="connsiteX398" fmla="*/ 206177 w 290280"/>
              <a:gd name="connsiteY398" fmla="*/ 193029 h 194615"/>
              <a:gd name="connsiteX399" fmla="*/ 207764 w 290280"/>
              <a:gd name="connsiteY399" fmla="*/ 193029 h 194615"/>
              <a:gd name="connsiteX400" fmla="*/ 209351 w 290280"/>
              <a:gd name="connsiteY400" fmla="*/ 192689 h 194615"/>
              <a:gd name="connsiteX401" fmla="*/ 210031 w 290280"/>
              <a:gd name="connsiteY401" fmla="*/ 192236 h 194615"/>
              <a:gd name="connsiteX402" fmla="*/ 212751 w 290280"/>
              <a:gd name="connsiteY402" fmla="*/ 190309 h 194615"/>
              <a:gd name="connsiteX403" fmla="*/ 215245 w 290280"/>
              <a:gd name="connsiteY403" fmla="*/ 188835 h 194615"/>
              <a:gd name="connsiteX404" fmla="*/ 216832 w 290280"/>
              <a:gd name="connsiteY404" fmla="*/ 187928 h 194615"/>
              <a:gd name="connsiteX405" fmla="*/ 217398 w 290280"/>
              <a:gd name="connsiteY405" fmla="*/ 184868 h 194615"/>
              <a:gd name="connsiteX406" fmla="*/ 218078 w 290280"/>
              <a:gd name="connsiteY406" fmla="*/ 183168 h 194615"/>
              <a:gd name="connsiteX407" fmla="*/ 219099 w 290280"/>
              <a:gd name="connsiteY407" fmla="*/ 182148 h 194615"/>
              <a:gd name="connsiteX408" fmla="*/ 218759 w 290280"/>
              <a:gd name="connsiteY408" fmla="*/ 180901 h 194615"/>
              <a:gd name="connsiteX409" fmla="*/ 218305 w 290280"/>
              <a:gd name="connsiteY409" fmla="*/ 179994 h 194615"/>
              <a:gd name="connsiteX410" fmla="*/ 217852 w 290280"/>
              <a:gd name="connsiteY410" fmla="*/ 178747 h 194615"/>
              <a:gd name="connsiteX411" fmla="*/ 218305 w 290280"/>
              <a:gd name="connsiteY411" fmla="*/ 178067 h 194615"/>
              <a:gd name="connsiteX412" fmla="*/ 219325 w 290280"/>
              <a:gd name="connsiteY412" fmla="*/ 177727 h 194615"/>
              <a:gd name="connsiteX413" fmla="*/ 221819 w 290280"/>
              <a:gd name="connsiteY413" fmla="*/ 177727 h 194615"/>
              <a:gd name="connsiteX414" fmla="*/ 226239 w 290280"/>
              <a:gd name="connsiteY414" fmla="*/ 176367 h 194615"/>
              <a:gd name="connsiteX415" fmla="*/ 229867 w 290280"/>
              <a:gd name="connsiteY415" fmla="*/ 175007 h 194615"/>
              <a:gd name="connsiteX416" fmla="*/ 233267 w 290280"/>
              <a:gd name="connsiteY416" fmla="*/ 173874 h 194615"/>
              <a:gd name="connsiteX417" fmla="*/ 234854 w 290280"/>
              <a:gd name="connsiteY417" fmla="*/ 173647 h 194615"/>
              <a:gd name="connsiteX418" fmla="*/ 236327 w 290280"/>
              <a:gd name="connsiteY418" fmla="*/ 173874 h 194615"/>
              <a:gd name="connsiteX419" fmla="*/ 237007 w 290280"/>
              <a:gd name="connsiteY419" fmla="*/ 173533 h 194615"/>
              <a:gd name="connsiteX420" fmla="*/ 237234 w 290280"/>
              <a:gd name="connsiteY420" fmla="*/ 172513 h 194615"/>
              <a:gd name="connsiteX421" fmla="*/ 238028 w 290280"/>
              <a:gd name="connsiteY421" fmla="*/ 171380 h 194615"/>
              <a:gd name="connsiteX422" fmla="*/ 239954 w 290280"/>
              <a:gd name="connsiteY422" fmla="*/ 170473 h 194615"/>
              <a:gd name="connsiteX423" fmla="*/ 243468 w 290280"/>
              <a:gd name="connsiteY423" fmla="*/ 168546 h 194615"/>
              <a:gd name="connsiteX424" fmla="*/ 246642 w 290280"/>
              <a:gd name="connsiteY424" fmla="*/ 165713 h 194615"/>
              <a:gd name="connsiteX425" fmla="*/ 247775 w 290280"/>
              <a:gd name="connsiteY425" fmla="*/ 163559 h 194615"/>
              <a:gd name="connsiteX426" fmla="*/ 248569 w 290280"/>
              <a:gd name="connsiteY426" fmla="*/ 160385 h 194615"/>
              <a:gd name="connsiteX427" fmla="*/ 250042 w 290280"/>
              <a:gd name="connsiteY427" fmla="*/ 155511 h 194615"/>
              <a:gd name="connsiteX428" fmla="*/ 251629 w 290280"/>
              <a:gd name="connsiteY428" fmla="*/ 150071 h 194615"/>
              <a:gd name="connsiteX429" fmla="*/ 252196 w 290280"/>
              <a:gd name="connsiteY429" fmla="*/ 147690 h 194615"/>
              <a:gd name="connsiteX430" fmla="*/ 252876 w 290280"/>
              <a:gd name="connsiteY430" fmla="*/ 145877 h 194615"/>
              <a:gd name="connsiteX431" fmla="*/ 255596 w 290280"/>
              <a:gd name="connsiteY431" fmla="*/ 144290 h 194615"/>
              <a:gd name="connsiteX432" fmla="*/ 258430 w 290280"/>
              <a:gd name="connsiteY432" fmla="*/ 143157 h 194615"/>
              <a:gd name="connsiteX433" fmla="*/ 262850 w 290280"/>
              <a:gd name="connsiteY433" fmla="*/ 142930 h 194615"/>
              <a:gd name="connsiteX434" fmla="*/ 267951 w 290280"/>
              <a:gd name="connsiteY434" fmla="*/ 142930 h 194615"/>
              <a:gd name="connsiteX435" fmla="*/ 269084 w 290280"/>
              <a:gd name="connsiteY435" fmla="*/ 139870 h 194615"/>
              <a:gd name="connsiteX436" fmla="*/ 269764 w 290280"/>
              <a:gd name="connsiteY436" fmla="*/ 137376 h 194615"/>
              <a:gd name="connsiteX437" fmla="*/ 270671 w 290280"/>
              <a:gd name="connsiteY437" fmla="*/ 136129 h 194615"/>
              <a:gd name="connsiteX438" fmla="*/ 271918 w 290280"/>
              <a:gd name="connsiteY438" fmla="*/ 135109 h 194615"/>
              <a:gd name="connsiteX439" fmla="*/ 272372 w 290280"/>
              <a:gd name="connsiteY439" fmla="*/ 134882 h 194615"/>
              <a:gd name="connsiteX440" fmla="*/ 275092 w 290280"/>
              <a:gd name="connsiteY440" fmla="*/ 136469 h 194615"/>
              <a:gd name="connsiteX441" fmla="*/ 279399 w 290280"/>
              <a:gd name="connsiteY441" fmla="*/ 138849 h 194615"/>
              <a:gd name="connsiteX442" fmla="*/ 284386 w 290280"/>
              <a:gd name="connsiteY442" fmla="*/ 139983 h 194615"/>
              <a:gd name="connsiteX443" fmla="*/ 286880 w 290280"/>
              <a:gd name="connsiteY443" fmla="*/ 140550 h 194615"/>
              <a:gd name="connsiteX444" fmla="*/ 287900 w 290280"/>
              <a:gd name="connsiteY444" fmla="*/ 140550 h 194615"/>
              <a:gd name="connsiteX445" fmla="*/ 287673 w 290280"/>
              <a:gd name="connsiteY445" fmla="*/ 137716 h 194615"/>
              <a:gd name="connsiteX446" fmla="*/ 287673 w 290280"/>
              <a:gd name="connsiteY446" fmla="*/ 134202 h 194615"/>
              <a:gd name="connsiteX447" fmla="*/ 288013 w 290280"/>
              <a:gd name="connsiteY447" fmla="*/ 129442 h 194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</a:cxnLst>
            <a:rect l="l" t="t" r="r" b="b"/>
            <a:pathLst>
              <a:path w="290280" h="194615">
                <a:moveTo>
                  <a:pt x="13148" y="96685"/>
                </a:moveTo>
                <a:lnTo>
                  <a:pt x="12355" y="96685"/>
                </a:lnTo>
                <a:cubicBezTo>
                  <a:pt x="12355" y="96685"/>
                  <a:pt x="11675" y="97705"/>
                  <a:pt x="11675" y="97705"/>
                </a:cubicBezTo>
                <a:lnTo>
                  <a:pt x="12241" y="101672"/>
                </a:lnTo>
                <a:lnTo>
                  <a:pt x="13375" y="105299"/>
                </a:lnTo>
                <a:lnTo>
                  <a:pt x="13601" y="104052"/>
                </a:lnTo>
                <a:lnTo>
                  <a:pt x="12468" y="98045"/>
                </a:lnTo>
                <a:lnTo>
                  <a:pt x="13261" y="96571"/>
                </a:lnTo>
                <a:close/>
                <a:moveTo>
                  <a:pt x="288127" y="130122"/>
                </a:moveTo>
                <a:lnTo>
                  <a:pt x="290280" y="126381"/>
                </a:lnTo>
                <a:lnTo>
                  <a:pt x="290280" y="125701"/>
                </a:lnTo>
                <a:cubicBezTo>
                  <a:pt x="290280" y="125701"/>
                  <a:pt x="289827" y="125021"/>
                  <a:pt x="289827" y="125021"/>
                </a:cubicBezTo>
                <a:lnTo>
                  <a:pt x="289147" y="124455"/>
                </a:lnTo>
                <a:lnTo>
                  <a:pt x="285406" y="123434"/>
                </a:lnTo>
                <a:lnTo>
                  <a:pt x="284273" y="122868"/>
                </a:lnTo>
                <a:lnTo>
                  <a:pt x="282799" y="121734"/>
                </a:lnTo>
                <a:lnTo>
                  <a:pt x="280986" y="120487"/>
                </a:lnTo>
                <a:lnTo>
                  <a:pt x="279399" y="119581"/>
                </a:lnTo>
                <a:lnTo>
                  <a:pt x="276905" y="118447"/>
                </a:lnTo>
                <a:lnTo>
                  <a:pt x="274525" y="117767"/>
                </a:lnTo>
                <a:lnTo>
                  <a:pt x="273165" y="118220"/>
                </a:lnTo>
                <a:lnTo>
                  <a:pt x="271918" y="118787"/>
                </a:lnTo>
                <a:lnTo>
                  <a:pt x="270785" y="118787"/>
                </a:lnTo>
                <a:cubicBezTo>
                  <a:pt x="270785" y="118787"/>
                  <a:pt x="269651" y="118447"/>
                  <a:pt x="269651" y="118447"/>
                </a:cubicBezTo>
                <a:lnTo>
                  <a:pt x="265231" y="115613"/>
                </a:lnTo>
                <a:lnTo>
                  <a:pt x="258657" y="110740"/>
                </a:lnTo>
                <a:lnTo>
                  <a:pt x="253443" y="107339"/>
                </a:lnTo>
                <a:lnTo>
                  <a:pt x="250156" y="105752"/>
                </a:lnTo>
                <a:lnTo>
                  <a:pt x="249362" y="105186"/>
                </a:lnTo>
                <a:lnTo>
                  <a:pt x="247549" y="103599"/>
                </a:lnTo>
                <a:lnTo>
                  <a:pt x="243015" y="99518"/>
                </a:lnTo>
                <a:lnTo>
                  <a:pt x="239954" y="100085"/>
                </a:lnTo>
                <a:lnTo>
                  <a:pt x="235647" y="97365"/>
                </a:lnTo>
                <a:lnTo>
                  <a:pt x="231793" y="94758"/>
                </a:lnTo>
                <a:lnTo>
                  <a:pt x="230887" y="94078"/>
                </a:lnTo>
                <a:lnTo>
                  <a:pt x="226466" y="89204"/>
                </a:lnTo>
                <a:lnTo>
                  <a:pt x="222046" y="86030"/>
                </a:lnTo>
                <a:lnTo>
                  <a:pt x="217285" y="82630"/>
                </a:lnTo>
                <a:lnTo>
                  <a:pt x="214225" y="80476"/>
                </a:lnTo>
                <a:lnTo>
                  <a:pt x="209011" y="76849"/>
                </a:lnTo>
                <a:lnTo>
                  <a:pt x="206404" y="74582"/>
                </a:lnTo>
                <a:lnTo>
                  <a:pt x="205497" y="73789"/>
                </a:lnTo>
                <a:lnTo>
                  <a:pt x="204590" y="72202"/>
                </a:lnTo>
                <a:lnTo>
                  <a:pt x="203230" y="64494"/>
                </a:lnTo>
                <a:lnTo>
                  <a:pt x="201643" y="60980"/>
                </a:lnTo>
                <a:lnTo>
                  <a:pt x="199376" y="59054"/>
                </a:lnTo>
                <a:lnTo>
                  <a:pt x="197449" y="55313"/>
                </a:lnTo>
                <a:lnTo>
                  <a:pt x="195863" y="49873"/>
                </a:lnTo>
                <a:lnTo>
                  <a:pt x="194503" y="46245"/>
                </a:lnTo>
                <a:lnTo>
                  <a:pt x="193482" y="44545"/>
                </a:lnTo>
                <a:lnTo>
                  <a:pt x="191329" y="42732"/>
                </a:lnTo>
                <a:lnTo>
                  <a:pt x="188155" y="40692"/>
                </a:lnTo>
                <a:lnTo>
                  <a:pt x="185095" y="39785"/>
                </a:lnTo>
                <a:lnTo>
                  <a:pt x="183961" y="39785"/>
                </a:lnTo>
                <a:cubicBezTo>
                  <a:pt x="183961" y="39785"/>
                  <a:pt x="183394" y="40125"/>
                  <a:pt x="183394" y="40125"/>
                </a:cubicBezTo>
                <a:lnTo>
                  <a:pt x="182828" y="40465"/>
                </a:lnTo>
                <a:lnTo>
                  <a:pt x="181581" y="41938"/>
                </a:lnTo>
                <a:lnTo>
                  <a:pt x="179767" y="41938"/>
                </a:lnTo>
                <a:cubicBezTo>
                  <a:pt x="179767" y="41938"/>
                  <a:pt x="178521" y="42052"/>
                  <a:pt x="178521" y="42052"/>
                </a:cubicBezTo>
                <a:lnTo>
                  <a:pt x="177274" y="41485"/>
                </a:lnTo>
                <a:lnTo>
                  <a:pt x="173420" y="41032"/>
                </a:lnTo>
                <a:lnTo>
                  <a:pt x="172060" y="40465"/>
                </a:lnTo>
                <a:lnTo>
                  <a:pt x="169793" y="40465"/>
                </a:lnTo>
                <a:cubicBezTo>
                  <a:pt x="169793" y="40465"/>
                  <a:pt x="164806" y="41372"/>
                  <a:pt x="164806" y="41372"/>
                </a:cubicBezTo>
                <a:lnTo>
                  <a:pt x="163559" y="41372"/>
                </a:lnTo>
                <a:cubicBezTo>
                  <a:pt x="163559" y="41372"/>
                  <a:pt x="158345" y="37858"/>
                  <a:pt x="158345" y="37858"/>
                </a:cubicBezTo>
                <a:lnTo>
                  <a:pt x="156078" y="36498"/>
                </a:lnTo>
                <a:lnTo>
                  <a:pt x="155624" y="35818"/>
                </a:lnTo>
                <a:lnTo>
                  <a:pt x="155624" y="34571"/>
                </a:lnTo>
                <a:cubicBezTo>
                  <a:pt x="155624" y="34571"/>
                  <a:pt x="156418" y="32757"/>
                  <a:pt x="156418" y="32757"/>
                </a:cubicBezTo>
                <a:lnTo>
                  <a:pt x="157098" y="31510"/>
                </a:lnTo>
                <a:lnTo>
                  <a:pt x="156758" y="30150"/>
                </a:lnTo>
                <a:lnTo>
                  <a:pt x="155738" y="28677"/>
                </a:lnTo>
                <a:lnTo>
                  <a:pt x="155738" y="27090"/>
                </a:lnTo>
                <a:lnTo>
                  <a:pt x="156418" y="26183"/>
                </a:lnTo>
                <a:lnTo>
                  <a:pt x="157778" y="26410"/>
                </a:lnTo>
                <a:lnTo>
                  <a:pt x="158232" y="25843"/>
                </a:lnTo>
                <a:lnTo>
                  <a:pt x="158005" y="25050"/>
                </a:lnTo>
                <a:lnTo>
                  <a:pt x="157211" y="24483"/>
                </a:lnTo>
                <a:lnTo>
                  <a:pt x="156191" y="23123"/>
                </a:lnTo>
                <a:lnTo>
                  <a:pt x="153244" y="21876"/>
                </a:lnTo>
                <a:lnTo>
                  <a:pt x="152791" y="21422"/>
                </a:lnTo>
                <a:lnTo>
                  <a:pt x="152791" y="20856"/>
                </a:lnTo>
                <a:cubicBezTo>
                  <a:pt x="152791" y="20856"/>
                  <a:pt x="153471" y="20289"/>
                  <a:pt x="153471" y="20289"/>
                </a:cubicBezTo>
                <a:lnTo>
                  <a:pt x="153471" y="19042"/>
                </a:lnTo>
                <a:cubicBezTo>
                  <a:pt x="153471" y="19042"/>
                  <a:pt x="153584" y="17342"/>
                  <a:pt x="153584" y="17342"/>
                </a:cubicBezTo>
                <a:lnTo>
                  <a:pt x="153924" y="16435"/>
                </a:lnTo>
                <a:lnTo>
                  <a:pt x="153924" y="15755"/>
                </a:lnTo>
                <a:cubicBezTo>
                  <a:pt x="153924" y="15755"/>
                  <a:pt x="153584" y="15189"/>
                  <a:pt x="153584" y="15189"/>
                </a:cubicBezTo>
                <a:lnTo>
                  <a:pt x="152564" y="14508"/>
                </a:lnTo>
                <a:lnTo>
                  <a:pt x="150978" y="12921"/>
                </a:lnTo>
                <a:lnTo>
                  <a:pt x="149051" y="12921"/>
                </a:lnTo>
                <a:cubicBezTo>
                  <a:pt x="149051" y="12921"/>
                  <a:pt x="142703" y="12808"/>
                  <a:pt x="142703" y="12808"/>
                </a:cubicBezTo>
                <a:lnTo>
                  <a:pt x="140776" y="12128"/>
                </a:lnTo>
                <a:lnTo>
                  <a:pt x="139189" y="11221"/>
                </a:lnTo>
                <a:lnTo>
                  <a:pt x="137602" y="7934"/>
                </a:lnTo>
                <a:lnTo>
                  <a:pt x="136809" y="7141"/>
                </a:lnTo>
                <a:lnTo>
                  <a:pt x="136016" y="6801"/>
                </a:lnTo>
                <a:lnTo>
                  <a:pt x="134202" y="6801"/>
                </a:lnTo>
                <a:cubicBezTo>
                  <a:pt x="134202" y="6801"/>
                  <a:pt x="132049" y="6347"/>
                  <a:pt x="132049" y="6347"/>
                </a:cubicBezTo>
                <a:lnTo>
                  <a:pt x="130915" y="5781"/>
                </a:lnTo>
                <a:lnTo>
                  <a:pt x="127855" y="2720"/>
                </a:lnTo>
                <a:lnTo>
                  <a:pt x="125021" y="0"/>
                </a:lnTo>
                <a:lnTo>
                  <a:pt x="123888" y="2607"/>
                </a:lnTo>
                <a:lnTo>
                  <a:pt x="122754" y="3060"/>
                </a:lnTo>
                <a:lnTo>
                  <a:pt x="120260" y="2834"/>
                </a:lnTo>
                <a:lnTo>
                  <a:pt x="118334" y="2380"/>
                </a:lnTo>
                <a:lnTo>
                  <a:pt x="117200" y="2947"/>
                </a:lnTo>
                <a:lnTo>
                  <a:pt x="116067" y="3967"/>
                </a:lnTo>
                <a:lnTo>
                  <a:pt x="116293" y="4647"/>
                </a:lnTo>
                <a:lnTo>
                  <a:pt x="117200" y="5327"/>
                </a:lnTo>
                <a:lnTo>
                  <a:pt x="118900" y="6574"/>
                </a:lnTo>
                <a:lnTo>
                  <a:pt x="121507" y="9748"/>
                </a:lnTo>
                <a:lnTo>
                  <a:pt x="122754" y="11561"/>
                </a:lnTo>
                <a:lnTo>
                  <a:pt x="122981" y="12128"/>
                </a:lnTo>
                <a:lnTo>
                  <a:pt x="122754" y="12581"/>
                </a:lnTo>
                <a:lnTo>
                  <a:pt x="122414" y="12808"/>
                </a:lnTo>
                <a:lnTo>
                  <a:pt x="121847" y="12808"/>
                </a:lnTo>
                <a:cubicBezTo>
                  <a:pt x="121847" y="12808"/>
                  <a:pt x="121167" y="12808"/>
                  <a:pt x="121167" y="12808"/>
                </a:cubicBezTo>
                <a:lnTo>
                  <a:pt x="120714" y="12241"/>
                </a:lnTo>
                <a:lnTo>
                  <a:pt x="120714" y="11335"/>
                </a:lnTo>
                <a:cubicBezTo>
                  <a:pt x="120714" y="11335"/>
                  <a:pt x="119694" y="9975"/>
                  <a:pt x="119694" y="9975"/>
                </a:cubicBezTo>
                <a:lnTo>
                  <a:pt x="118787" y="9181"/>
                </a:lnTo>
                <a:lnTo>
                  <a:pt x="117767" y="8728"/>
                </a:lnTo>
                <a:lnTo>
                  <a:pt x="116407" y="8388"/>
                </a:lnTo>
                <a:lnTo>
                  <a:pt x="114593" y="7708"/>
                </a:lnTo>
                <a:lnTo>
                  <a:pt x="113686" y="7708"/>
                </a:lnTo>
                <a:cubicBezTo>
                  <a:pt x="113686" y="7708"/>
                  <a:pt x="112780" y="8388"/>
                  <a:pt x="112780" y="8388"/>
                </a:cubicBezTo>
                <a:lnTo>
                  <a:pt x="111986" y="9408"/>
                </a:lnTo>
                <a:lnTo>
                  <a:pt x="111533" y="11675"/>
                </a:lnTo>
                <a:lnTo>
                  <a:pt x="110173" y="14395"/>
                </a:lnTo>
                <a:lnTo>
                  <a:pt x="109266" y="15529"/>
                </a:lnTo>
                <a:lnTo>
                  <a:pt x="106659" y="16209"/>
                </a:lnTo>
                <a:lnTo>
                  <a:pt x="105299" y="16209"/>
                </a:lnTo>
                <a:cubicBezTo>
                  <a:pt x="105299" y="16209"/>
                  <a:pt x="105526" y="16662"/>
                  <a:pt x="105526" y="16662"/>
                </a:cubicBezTo>
                <a:lnTo>
                  <a:pt x="105185" y="17795"/>
                </a:lnTo>
                <a:lnTo>
                  <a:pt x="105526" y="18816"/>
                </a:lnTo>
                <a:lnTo>
                  <a:pt x="106546" y="20289"/>
                </a:lnTo>
                <a:lnTo>
                  <a:pt x="106886" y="22896"/>
                </a:lnTo>
                <a:lnTo>
                  <a:pt x="109833" y="24823"/>
                </a:lnTo>
                <a:lnTo>
                  <a:pt x="110286" y="26523"/>
                </a:lnTo>
                <a:lnTo>
                  <a:pt x="109266" y="28450"/>
                </a:lnTo>
                <a:lnTo>
                  <a:pt x="106546" y="30150"/>
                </a:lnTo>
                <a:lnTo>
                  <a:pt x="103258" y="31284"/>
                </a:lnTo>
                <a:lnTo>
                  <a:pt x="101218" y="31737"/>
                </a:lnTo>
                <a:lnTo>
                  <a:pt x="99518" y="31737"/>
                </a:lnTo>
                <a:cubicBezTo>
                  <a:pt x="99518" y="31737"/>
                  <a:pt x="97478" y="29810"/>
                  <a:pt x="97478" y="29810"/>
                </a:cubicBezTo>
                <a:lnTo>
                  <a:pt x="96004" y="27657"/>
                </a:lnTo>
                <a:lnTo>
                  <a:pt x="94757" y="27657"/>
                </a:lnTo>
                <a:cubicBezTo>
                  <a:pt x="94757" y="27657"/>
                  <a:pt x="93624" y="27883"/>
                  <a:pt x="93624" y="27883"/>
                </a:cubicBezTo>
                <a:lnTo>
                  <a:pt x="93397" y="26636"/>
                </a:lnTo>
                <a:lnTo>
                  <a:pt x="94077" y="22103"/>
                </a:lnTo>
                <a:lnTo>
                  <a:pt x="92944" y="22896"/>
                </a:lnTo>
                <a:lnTo>
                  <a:pt x="91471" y="24483"/>
                </a:lnTo>
                <a:lnTo>
                  <a:pt x="91924" y="29357"/>
                </a:lnTo>
                <a:lnTo>
                  <a:pt x="92604" y="35137"/>
                </a:lnTo>
                <a:lnTo>
                  <a:pt x="93851" y="36724"/>
                </a:lnTo>
                <a:lnTo>
                  <a:pt x="94644" y="37178"/>
                </a:lnTo>
                <a:lnTo>
                  <a:pt x="94644" y="37744"/>
                </a:lnTo>
                <a:cubicBezTo>
                  <a:pt x="94644" y="37744"/>
                  <a:pt x="94304" y="38198"/>
                  <a:pt x="94304" y="38198"/>
                </a:cubicBezTo>
                <a:lnTo>
                  <a:pt x="93624" y="38878"/>
                </a:lnTo>
                <a:lnTo>
                  <a:pt x="92717" y="40011"/>
                </a:lnTo>
                <a:lnTo>
                  <a:pt x="91697" y="40011"/>
                </a:lnTo>
                <a:cubicBezTo>
                  <a:pt x="91697" y="40011"/>
                  <a:pt x="89544" y="39671"/>
                  <a:pt x="89544" y="39671"/>
                </a:cubicBezTo>
                <a:lnTo>
                  <a:pt x="87730" y="39331"/>
                </a:lnTo>
                <a:lnTo>
                  <a:pt x="81723" y="38991"/>
                </a:lnTo>
                <a:lnTo>
                  <a:pt x="76849" y="38764"/>
                </a:lnTo>
                <a:lnTo>
                  <a:pt x="71408" y="38424"/>
                </a:lnTo>
                <a:lnTo>
                  <a:pt x="70502" y="38424"/>
                </a:lnTo>
                <a:cubicBezTo>
                  <a:pt x="70502" y="38424"/>
                  <a:pt x="68574" y="38764"/>
                  <a:pt x="68574" y="38764"/>
                </a:cubicBezTo>
                <a:lnTo>
                  <a:pt x="65287" y="39558"/>
                </a:lnTo>
                <a:lnTo>
                  <a:pt x="62567" y="40011"/>
                </a:lnTo>
                <a:lnTo>
                  <a:pt x="61320" y="39785"/>
                </a:lnTo>
                <a:lnTo>
                  <a:pt x="60187" y="39104"/>
                </a:lnTo>
                <a:lnTo>
                  <a:pt x="59280" y="37744"/>
                </a:lnTo>
                <a:lnTo>
                  <a:pt x="57920" y="36158"/>
                </a:lnTo>
                <a:lnTo>
                  <a:pt x="56446" y="34797"/>
                </a:lnTo>
                <a:lnTo>
                  <a:pt x="54633" y="32077"/>
                </a:lnTo>
                <a:lnTo>
                  <a:pt x="53386" y="30037"/>
                </a:lnTo>
                <a:lnTo>
                  <a:pt x="50326" y="25503"/>
                </a:lnTo>
                <a:lnTo>
                  <a:pt x="49872" y="24030"/>
                </a:lnTo>
                <a:lnTo>
                  <a:pt x="49306" y="22556"/>
                </a:lnTo>
                <a:lnTo>
                  <a:pt x="48285" y="21309"/>
                </a:lnTo>
                <a:lnTo>
                  <a:pt x="44659" y="18362"/>
                </a:lnTo>
                <a:lnTo>
                  <a:pt x="40465" y="15642"/>
                </a:lnTo>
                <a:lnTo>
                  <a:pt x="36384" y="13035"/>
                </a:lnTo>
                <a:lnTo>
                  <a:pt x="35251" y="12355"/>
                </a:lnTo>
                <a:lnTo>
                  <a:pt x="33324" y="11561"/>
                </a:lnTo>
                <a:lnTo>
                  <a:pt x="30943" y="11561"/>
                </a:lnTo>
                <a:cubicBezTo>
                  <a:pt x="30943" y="11561"/>
                  <a:pt x="29357" y="11675"/>
                  <a:pt x="29357" y="11675"/>
                </a:cubicBezTo>
                <a:lnTo>
                  <a:pt x="24369" y="12581"/>
                </a:lnTo>
                <a:lnTo>
                  <a:pt x="20629" y="13602"/>
                </a:lnTo>
                <a:lnTo>
                  <a:pt x="15528" y="14962"/>
                </a:lnTo>
                <a:lnTo>
                  <a:pt x="11561" y="16549"/>
                </a:lnTo>
                <a:lnTo>
                  <a:pt x="10655" y="17002"/>
                </a:lnTo>
                <a:lnTo>
                  <a:pt x="7707" y="18816"/>
                </a:lnTo>
                <a:lnTo>
                  <a:pt x="4194" y="21876"/>
                </a:lnTo>
                <a:lnTo>
                  <a:pt x="0" y="26183"/>
                </a:lnTo>
                <a:lnTo>
                  <a:pt x="2380" y="32757"/>
                </a:lnTo>
                <a:lnTo>
                  <a:pt x="5214" y="37064"/>
                </a:lnTo>
                <a:lnTo>
                  <a:pt x="6801" y="40578"/>
                </a:lnTo>
                <a:lnTo>
                  <a:pt x="7254" y="41372"/>
                </a:lnTo>
                <a:lnTo>
                  <a:pt x="7481" y="41145"/>
                </a:lnTo>
                <a:lnTo>
                  <a:pt x="6801" y="37744"/>
                </a:lnTo>
                <a:lnTo>
                  <a:pt x="7821" y="30604"/>
                </a:lnTo>
                <a:lnTo>
                  <a:pt x="7821" y="29583"/>
                </a:lnTo>
                <a:cubicBezTo>
                  <a:pt x="7821" y="29583"/>
                  <a:pt x="6461" y="27997"/>
                  <a:pt x="6461" y="27997"/>
                </a:cubicBezTo>
                <a:lnTo>
                  <a:pt x="8274" y="23123"/>
                </a:lnTo>
                <a:lnTo>
                  <a:pt x="9635" y="20969"/>
                </a:lnTo>
                <a:lnTo>
                  <a:pt x="12468" y="18476"/>
                </a:lnTo>
                <a:lnTo>
                  <a:pt x="13601" y="17795"/>
                </a:lnTo>
                <a:lnTo>
                  <a:pt x="16095" y="18136"/>
                </a:lnTo>
                <a:lnTo>
                  <a:pt x="20402" y="17115"/>
                </a:lnTo>
                <a:lnTo>
                  <a:pt x="23009" y="16662"/>
                </a:lnTo>
                <a:lnTo>
                  <a:pt x="25616" y="16889"/>
                </a:lnTo>
                <a:lnTo>
                  <a:pt x="26636" y="17229"/>
                </a:lnTo>
                <a:lnTo>
                  <a:pt x="27543" y="17909"/>
                </a:lnTo>
                <a:lnTo>
                  <a:pt x="29697" y="23803"/>
                </a:lnTo>
                <a:lnTo>
                  <a:pt x="30490" y="26296"/>
                </a:lnTo>
                <a:lnTo>
                  <a:pt x="31397" y="29697"/>
                </a:lnTo>
                <a:lnTo>
                  <a:pt x="32530" y="32984"/>
                </a:lnTo>
                <a:lnTo>
                  <a:pt x="34344" y="35251"/>
                </a:lnTo>
                <a:lnTo>
                  <a:pt x="36498" y="37064"/>
                </a:lnTo>
                <a:lnTo>
                  <a:pt x="42845" y="41485"/>
                </a:lnTo>
                <a:lnTo>
                  <a:pt x="44432" y="43298"/>
                </a:lnTo>
                <a:lnTo>
                  <a:pt x="45112" y="44659"/>
                </a:lnTo>
                <a:lnTo>
                  <a:pt x="45452" y="46132"/>
                </a:lnTo>
                <a:lnTo>
                  <a:pt x="45452" y="47719"/>
                </a:lnTo>
                <a:cubicBezTo>
                  <a:pt x="45452" y="47719"/>
                  <a:pt x="45339" y="49306"/>
                  <a:pt x="45339" y="49306"/>
                </a:cubicBezTo>
                <a:lnTo>
                  <a:pt x="44772" y="49759"/>
                </a:lnTo>
                <a:lnTo>
                  <a:pt x="44205" y="50099"/>
                </a:lnTo>
                <a:lnTo>
                  <a:pt x="41938" y="50779"/>
                </a:lnTo>
                <a:lnTo>
                  <a:pt x="38424" y="49759"/>
                </a:lnTo>
                <a:lnTo>
                  <a:pt x="37291" y="50666"/>
                </a:lnTo>
                <a:lnTo>
                  <a:pt x="37631" y="52479"/>
                </a:lnTo>
                <a:lnTo>
                  <a:pt x="38424" y="54293"/>
                </a:lnTo>
                <a:lnTo>
                  <a:pt x="37404" y="54293"/>
                </a:lnTo>
                <a:cubicBezTo>
                  <a:pt x="37404" y="54293"/>
                  <a:pt x="36498" y="54293"/>
                  <a:pt x="36498" y="54293"/>
                </a:cubicBezTo>
                <a:lnTo>
                  <a:pt x="34684" y="53613"/>
                </a:lnTo>
                <a:lnTo>
                  <a:pt x="32530" y="53953"/>
                </a:lnTo>
                <a:lnTo>
                  <a:pt x="27997" y="55426"/>
                </a:lnTo>
                <a:lnTo>
                  <a:pt x="25843" y="54973"/>
                </a:lnTo>
                <a:lnTo>
                  <a:pt x="24369" y="52819"/>
                </a:lnTo>
                <a:lnTo>
                  <a:pt x="22782" y="50893"/>
                </a:lnTo>
                <a:lnTo>
                  <a:pt x="20856" y="50553"/>
                </a:lnTo>
                <a:lnTo>
                  <a:pt x="18929" y="51573"/>
                </a:lnTo>
                <a:lnTo>
                  <a:pt x="17115" y="51799"/>
                </a:lnTo>
                <a:lnTo>
                  <a:pt x="14281" y="51119"/>
                </a:lnTo>
                <a:lnTo>
                  <a:pt x="13375" y="50666"/>
                </a:lnTo>
                <a:lnTo>
                  <a:pt x="11675" y="48966"/>
                </a:lnTo>
                <a:lnTo>
                  <a:pt x="10428" y="47152"/>
                </a:lnTo>
                <a:lnTo>
                  <a:pt x="9294" y="45112"/>
                </a:lnTo>
                <a:lnTo>
                  <a:pt x="8161" y="49646"/>
                </a:lnTo>
                <a:lnTo>
                  <a:pt x="7367" y="54293"/>
                </a:lnTo>
                <a:lnTo>
                  <a:pt x="6007" y="57920"/>
                </a:lnTo>
                <a:lnTo>
                  <a:pt x="4987" y="61774"/>
                </a:lnTo>
                <a:lnTo>
                  <a:pt x="5214" y="66421"/>
                </a:lnTo>
                <a:lnTo>
                  <a:pt x="6461" y="70728"/>
                </a:lnTo>
                <a:lnTo>
                  <a:pt x="8388" y="74355"/>
                </a:lnTo>
                <a:lnTo>
                  <a:pt x="9748" y="76396"/>
                </a:lnTo>
                <a:lnTo>
                  <a:pt x="11221" y="77982"/>
                </a:lnTo>
                <a:lnTo>
                  <a:pt x="9521" y="74809"/>
                </a:lnTo>
                <a:lnTo>
                  <a:pt x="10201" y="72428"/>
                </a:lnTo>
                <a:lnTo>
                  <a:pt x="13261" y="72655"/>
                </a:lnTo>
                <a:lnTo>
                  <a:pt x="16322" y="73222"/>
                </a:lnTo>
                <a:lnTo>
                  <a:pt x="18702" y="73222"/>
                </a:lnTo>
                <a:cubicBezTo>
                  <a:pt x="18702" y="73222"/>
                  <a:pt x="19722" y="73675"/>
                  <a:pt x="19722" y="73675"/>
                </a:cubicBezTo>
                <a:lnTo>
                  <a:pt x="20402" y="74469"/>
                </a:lnTo>
                <a:lnTo>
                  <a:pt x="19836" y="76509"/>
                </a:lnTo>
                <a:lnTo>
                  <a:pt x="19836" y="78662"/>
                </a:lnTo>
                <a:cubicBezTo>
                  <a:pt x="19836" y="78662"/>
                  <a:pt x="20176" y="80703"/>
                  <a:pt x="20176" y="80703"/>
                </a:cubicBezTo>
                <a:lnTo>
                  <a:pt x="21422" y="81383"/>
                </a:lnTo>
                <a:lnTo>
                  <a:pt x="22442" y="82290"/>
                </a:lnTo>
                <a:lnTo>
                  <a:pt x="22896" y="83876"/>
                </a:lnTo>
                <a:lnTo>
                  <a:pt x="20742" y="84217"/>
                </a:lnTo>
                <a:lnTo>
                  <a:pt x="18589" y="84217"/>
                </a:lnTo>
                <a:cubicBezTo>
                  <a:pt x="18589" y="84217"/>
                  <a:pt x="16889" y="83650"/>
                  <a:pt x="16889" y="83650"/>
                </a:cubicBezTo>
                <a:lnTo>
                  <a:pt x="15415" y="82290"/>
                </a:lnTo>
                <a:lnTo>
                  <a:pt x="13148" y="86823"/>
                </a:lnTo>
                <a:lnTo>
                  <a:pt x="13148" y="88977"/>
                </a:lnTo>
                <a:cubicBezTo>
                  <a:pt x="13148" y="88977"/>
                  <a:pt x="13828" y="91131"/>
                  <a:pt x="13828" y="91131"/>
                </a:cubicBezTo>
                <a:lnTo>
                  <a:pt x="14735" y="89770"/>
                </a:lnTo>
                <a:lnTo>
                  <a:pt x="15982" y="89090"/>
                </a:lnTo>
                <a:lnTo>
                  <a:pt x="17455" y="89090"/>
                </a:lnTo>
                <a:cubicBezTo>
                  <a:pt x="17455" y="89090"/>
                  <a:pt x="20289" y="89997"/>
                  <a:pt x="20289" y="89997"/>
                </a:cubicBezTo>
                <a:lnTo>
                  <a:pt x="21649" y="90791"/>
                </a:lnTo>
                <a:lnTo>
                  <a:pt x="23236" y="92264"/>
                </a:lnTo>
                <a:lnTo>
                  <a:pt x="25049" y="92264"/>
                </a:lnTo>
                <a:cubicBezTo>
                  <a:pt x="25049" y="92264"/>
                  <a:pt x="25049" y="93851"/>
                  <a:pt x="25049" y="93851"/>
                </a:cubicBezTo>
                <a:lnTo>
                  <a:pt x="25389" y="95098"/>
                </a:lnTo>
                <a:lnTo>
                  <a:pt x="27203" y="97251"/>
                </a:lnTo>
                <a:lnTo>
                  <a:pt x="28337" y="99065"/>
                </a:lnTo>
                <a:lnTo>
                  <a:pt x="28677" y="101218"/>
                </a:lnTo>
                <a:lnTo>
                  <a:pt x="28450" y="104392"/>
                </a:lnTo>
                <a:lnTo>
                  <a:pt x="27997" y="107453"/>
                </a:lnTo>
                <a:lnTo>
                  <a:pt x="27770" y="110173"/>
                </a:lnTo>
                <a:lnTo>
                  <a:pt x="27997" y="113006"/>
                </a:lnTo>
                <a:lnTo>
                  <a:pt x="27997" y="116067"/>
                </a:lnTo>
                <a:cubicBezTo>
                  <a:pt x="27997" y="116067"/>
                  <a:pt x="27430" y="122187"/>
                  <a:pt x="27430" y="122187"/>
                </a:cubicBezTo>
                <a:lnTo>
                  <a:pt x="27430" y="125248"/>
                </a:lnTo>
                <a:cubicBezTo>
                  <a:pt x="27430" y="125248"/>
                  <a:pt x="27883" y="131822"/>
                  <a:pt x="27883" y="131822"/>
                </a:cubicBezTo>
                <a:lnTo>
                  <a:pt x="28903" y="138283"/>
                </a:lnTo>
                <a:lnTo>
                  <a:pt x="29243" y="140096"/>
                </a:lnTo>
                <a:lnTo>
                  <a:pt x="34911" y="140323"/>
                </a:lnTo>
                <a:lnTo>
                  <a:pt x="37178" y="139756"/>
                </a:lnTo>
                <a:lnTo>
                  <a:pt x="40465" y="138396"/>
                </a:lnTo>
                <a:lnTo>
                  <a:pt x="42958" y="137603"/>
                </a:lnTo>
                <a:lnTo>
                  <a:pt x="44205" y="137603"/>
                </a:lnTo>
                <a:cubicBezTo>
                  <a:pt x="44205" y="137603"/>
                  <a:pt x="45452" y="136809"/>
                  <a:pt x="45452" y="136809"/>
                </a:cubicBezTo>
                <a:lnTo>
                  <a:pt x="46359" y="136016"/>
                </a:lnTo>
                <a:lnTo>
                  <a:pt x="48512" y="130462"/>
                </a:lnTo>
                <a:lnTo>
                  <a:pt x="49532" y="129102"/>
                </a:lnTo>
                <a:lnTo>
                  <a:pt x="53160" y="125928"/>
                </a:lnTo>
                <a:lnTo>
                  <a:pt x="56220" y="123888"/>
                </a:lnTo>
                <a:lnTo>
                  <a:pt x="59393" y="122074"/>
                </a:lnTo>
                <a:lnTo>
                  <a:pt x="63474" y="120827"/>
                </a:lnTo>
                <a:lnTo>
                  <a:pt x="68801" y="120827"/>
                </a:lnTo>
                <a:cubicBezTo>
                  <a:pt x="68801" y="120827"/>
                  <a:pt x="73108" y="121394"/>
                  <a:pt x="73108" y="121394"/>
                </a:cubicBezTo>
                <a:lnTo>
                  <a:pt x="75602" y="121394"/>
                </a:lnTo>
                <a:cubicBezTo>
                  <a:pt x="75602" y="121394"/>
                  <a:pt x="76735" y="121394"/>
                  <a:pt x="76735" y="121394"/>
                </a:cubicBezTo>
                <a:lnTo>
                  <a:pt x="77642" y="121167"/>
                </a:lnTo>
                <a:lnTo>
                  <a:pt x="78209" y="120827"/>
                </a:lnTo>
                <a:lnTo>
                  <a:pt x="78776" y="118334"/>
                </a:lnTo>
                <a:lnTo>
                  <a:pt x="79683" y="117540"/>
                </a:lnTo>
                <a:lnTo>
                  <a:pt x="81156" y="116860"/>
                </a:lnTo>
                <a:lnTo>
                  <a:pt x="83310" y="116860"/>
                </a:lnTo>
                <a:cubicBezTo>
                  <a:pt x="83310" y="116860"/>
                  <a:pt x="85916" y="116634"/>
                  <a:pt x="85916" y="116634"/>
                </a:cubicBezTo>
                <a:lnTo>
                  <a:pt x="88070" y="116634"/>
                </a:lnTo>
                <a:cubicBezTo>
                  <a:pt x="88070" y="116634"/>
                  <a:pt x="90790" y="117767"/>
                  <a:pt x="90790" y="117767"/>
                </a:cubicBezTo>
                <a:lnTo>
                  <a:pt x="94304" y="117767"/>
                </a:lnTo>
                <a:cubicBezTo>
                  <a:pt x="94304" y="117767"/>
                  <a:pt x="96685" y="117767"/>
                  <a:pt x="96685" y="117767"/>
                </a:cubicBezTo>
                <a:lnTo>
                  <a:pt x="98045" y="118674"/>
                </a:lnTo>
                <a:lnTo>
                  <a:pt x="99065" y="119921"/>
                </a:lnTo>
                <a:lnTo>
                  <a:pt x="99518" y="120941"/>
                </a:lnTo>
                <a:lnTo>
                  <a:pt x="99518" y="122414"/>
                </a:lnTo>
                <a:cubicBezTo>
                  <a:pt x="99518" y="122414"/>
                  <a:pt x="99518" y="123548"/>
                  <a:pt x="99518" y="123548"/>
                </a:cubicBezTo>
                <a:lnTo>
                  <a:pt x="99858" y="124001"/>
                </a:lnTo>
                <a:lnTo>
                  <a:pt x="101332" y="124681"/>
                </a:lnTo>
                <a:lnTo>
                  <a:pt x="103372" y="125135"/>
                </a:lnTo>
                <a:lnTo>
                  <a:pt x="107226" y="125701"/>
                </a:lnTo>
                <a:lnTo>
                  <a:pt x="110853" y="126835"/>
                </a:lnTo>
                <a:lnTo>
                  <a:pt x="112780" y="127628"/>
                </a:lnTo>
                <a:lnTo>
                  <a:pt x="115387" y="128875"/>
                </a:lnTo>
                <a:lnTo>
                  <a:pt x="118560" y="131822"/>
                </a:lnTo>
                <a:lnTo>
                  <a:pt x="119694" y="132275"/>
                </a:lnTo>
                <a:lnTo>
                  <a:pt x="121054" y="132615"/>
                </a:lnTo>
                <a:lnTo>
                  <a:pt x="122074" y="132615"/>
                </a:lnTo>
                <a:cubicBezTo>
                  <a:pt x="122074" y="132615"/>
                  <a:pt x="124454" y="131255"/>
                  <a:pt x="124454" y="131255"/>
                </a:cubicBezTo>
                <a:lnTo>
                  <a:pt x="126495" y="132162"/>
                </a:lnTo>
                <a:lnTo>
                  <a:pt x="127515" y="132162"/>
                </a:lnTo>
                <a:cubicBezTo>
                  <a:pt x="127515" y="132162"/>
                  <a:pt x="129895" y="131369"/>
                  <a:pt x="129895" y="131369"/>
                </a:cubicBezTo>
                <a:lnTo>
                  <a:pt x="132389" y="132275"/>
                </a:lnTo>
                <a:lnTo>
                  <a:pt x="138622" y="135562"/>
                </a:lnTo>
                <a:lnTo>
                  <a:pt x="139303" y="135562"/>
                </a:lnTo>
                <a:cubicBezTo>
                  <a:pt x="139303" y="135562"/>
                  <a:pt x="139869" y="135789"/>
                  <a:pt x="139869" y="135789"/>
                </a:cubicBezTo>
                <a:lnTo>
                  <a:pt x="140436" y="136583"/>
                </a:lnTo>
                <a:lnTo>
                  <a:pt x="140776" y="137489"/>
                </a:lnTo>
                <a:lnTo>
                  <a:pt x="141230" y="140323"/>
                </a:lnTo>
                <a:lnTo>
                  <a:pt x="143043" y="142363"/>
                </a:lnTo>
                <a:lnTo>
                  <a:pt x="145197" y="144177"/>
                </a:lnTo>
                <a:lnTo>
                  <a:pt x="147804" y="145197"/>
                </a:lnTo>
                <a:lnTo>
                  <a:pt x="153131" y="147690"/>
                </a:lnTo>
                <a:lnTo>
                  <a:pt x="155511" y="149731"/>
                </a:lnTo>
                <a:lnTo>
                  <a:pt x="157892" y="153131"/>
                </a:lnTo>
                <a:lnTo>
                  <a:pt x="160839" y="157552"/>
                </a:lnTo>
                <a:lnTo>
                  <a:pt x="161292" y="158005"/>
                </a:lnTo>
                <a:lnTo>
                  <a:pt x="168773" y="158005"/>
                </a:lnTo>
                <a:cubicBezTo>
                  <a:pt x="168773" y="158005"/>
                  <a:pt x="177161" y="157892"/>
                  <a:pt x="177161" y="157892"/>
                </a:cubicBezTo>
                <a:lnTo>
                  <a:pt x="178181" y="159705"/>
                </a:lnTo>
                <a:lnTo>
                  <a:pt x="177954" y="163219"/>
                </a:lnTo>
                <a:lnTo>
                  <a:pt x="178294" y="166846"/>
                </a:lnTo>
                <a:lnTo>
                  <a:pt x="179087" y="169340"/>
                </a:lnTo>
                <a:lnTo>
                  <a:pt x="179087" y="171607"/>
                </a:lnTo>
                <a:cubicBezTo>
                  <a:pt x="179087" y="171607"/>
                  <a:pt x="178521" y="172740"/>
                  <a:pt x="178521" y="172740"/>
                </a:cubicBezTo>
                <a:lnTo>
                  <a:pt x="178067" y="174100"/>
                </a:lnTo>
                <a:lnTo>
                  <a:pt x="178067" y="174667"/>
                </a:lnTo>
                <a:cubicBezTo>
                  <a:pt x="178067" y="174667"/>
                  <a:pt x="178974" y="175460"/>
                  <a:pt x="178974" y="175460"/>
                </a:cubicBezTo>
                <a:lnTo>
                  <a:pt x="179881" y="177387"/>
                </a:lnTo>
                <a:lnTo>
                  <a:pt x="179881" y="179994"/>
                </a:lnTo>
                <a:cubicBezTo>
                  <a:pt x="179881" y="179994"/>
                  <a:pt x="179541" y="181354"/>
                  <a:pt x="179541" y="181354"/>
                </a:cubicBezTo>
                <a:lnTo>
                  <a:pt x="179541" y="182488"/>
                </a:lnTo>
                <a:cubicBezTo>
                  <a:pt x="179541" y="182488"/>
                  <a:pt x="180107" y="183508"/>
                  <a:pt x="180107" y="183508"/>
                </a:cubicBezTo>
                <a:lnTo>
                  <a:pt x="181808" y="183281"/>
                </a:lnTo>
                <a:lnTo>
                  <a:pt x="182488" y="184188"/>
                </a:lnTo>
                <a:lnTo>
                  <a:pt x="183394" y="185322"/>
                </a:lnTo>
                <a:lnTo>
                  <a:pt x="185888" y="187475"/>
                </a:lnTo>
                <a:lnTo>
                  <a:pt x="187475" y="188155"/>
                </a:lnTo>
                <a:lnTo>
                  <a:pt x="189515" y="188495"/>
                </a:lnTo>
                <a:lnTo>
                  <a:pt x="192009" y="188155"/>
                </a:lnTo>
                <a:lnTo>
                  <a:pt x="194049" y="187702"/>
                </a:lnTo>
                <a:lnTo>
                  <a:pt x="194956" y="187702"/>
                </a:lnTo>
                <a:cubicBezTo>
                  <a:pt x="194956" y="187702"/>
                  <a:pt x="197109" y="189402"/>
                  <a:pt x="197109" y="189402"/>
                </a:cubicBezTo>
                <a:lnTo>
                  <a:pt x="199603" y="191669"/>
                </a:lnTo>
                <a:lnTo>
                  <a:pt x="200396" y="192689"/>
                </a:lnTo>
                <a:lnTo>
                  <a:pt x="200736" y="194163"/>
                </a:lnTo>
                <a:lnTo>
                  <a:pt x="201530" y="194616"/>
                </a:lnTo>
                <a:lnTo>
                  <a:pt x="203117" y="193142"/>
                </a:lnTo>
                <a:lnTo>
                  <a:pt x="204704" y="192689"/>
                </a:lnTo>
                <a:lnTo>
                  <a:pt x="206177" y="193029"/>
                </a:lnTo>
                <a:lnTo>
                  <a:pt x="207764" y="193029"/>
                </a:lnTo>
                <a:cubicBezTo>
                  <a:pt x="207764" y="193029"/>
                  <a:pt x="209351" y="192689"/>
                  <a:pt x="209351" y="192689"/>
                </a:cubicBezTo>
                <a:lnTo>
                  <a:pt x="210031" y="192236"/>
                </a:lnTo>
                <a:lnTo>
                  <a:pt x="212751" y="190309"/>
                </a:lnTo>
                <a:lnTo>
                  <a:pt x="215245" y="188835"/>
                </a:lnTo>
                <a:lnTo>
                  <a:pt x="216832" y="187928"/>
                </a:lnTo>
                <a:lnTo>
                  <a:pt x="217398" y="184868"/>
                </a:lnTo>
                <a:lnTo>
                  <a:pt x="218078" y="183168"/>
                </a:lnTo>
                <a:lnTo>
                  <a:pt x="219099" y="182148"/>
                </a:lnTo>
                <a:lnTo>
                  <a:pt x="218759" y="180901"/>
                </a:lnTo>
                <a:lnTo>
                  <a:pt x="218305" y="179994"/>
                </a:lnTo>
                <a:lnTo>
                  <a:pt x="217852" y="178747"/>
                </a:lnTo>
                <a:lnTo>
                  <a:pt x="218305" y="178067"/>
                </a:lnTo>
                <a:lnTo>
                  <a:pt x="219325" y="177727"/>
                </a:lnTo>
                <a:lnTo>
                  <a:pt x="221819" y="177727"/>
                </a:lnTo>
                <a:cubicBezTo>
                  <a:pt x="221819" y="177727"/>
                  <a:pt x="226239" y="176367"/>
                  <a:pt x="226239" y="176367"/>
                </a:cubicBezTo>
                <a:lnTo>
                  <a:pt x="229867" y="175007"/>
                </a:lnTo>
                <a:lnTo>
                  <a:pt x="233267" y="173874"/>
                </a:lnTo>
                <a:lnTo>
                  <a:pt x="234854" y="173647"/>
                </a:lnTo>
                <a:lnTo>
                  <a:pt x="236327" y="173874"/>
                </a:lnTo>
                <a:lnTo>
                  <a:pt x="237007" y="173533"/>
                </a:lnTo>
                <a:lnTo>
                  <a:pt x="237234" y="172513"/>
                </a:lnTo>
                <a:lnTo>
                  <a:pt x="238028" y="171380"/>
                </a:lnTo>
                <a:lnTo>
                  <a:pt x="239954" y="170473"/>
                </a:lnTo>
                <a:lnTo>
                  <a:pt x="243468" y="168546"/>
                </a:lnTo>
                <a:lnTo>
                  <a:pt x="246642" y="165713"/>
                </a:lnTo>
                <a:lnTo>
                  <a:pt x="247775" y="163559"/>
                </a:lnTo>
                <a:lnTo>
                  <a:pt x="248569" y="160385"/>
                </a:lnTo>
                <a:lnTo>
                  <a:pt x="250042" y="155511"/>
                </a:lnTo>
                <a:lnTo>
                  <a:pt x="251629" y="150071"/>
                </a:lnTo>
                <a:lnTo>
                  <a:pt x="252196" y="147690"/>
                </a:lnTo>
                <a:lnTo>
                  <a:pt x="252876" y="145877"/>
                </a:lnTo>
                <a:lnTo>
                  <a:pt x="255596" y="144290"/>
                </a:lnTo>
                <a:lnTo>
                  <a:pt x="258430" y="143157"/>
                </a:lnTo>
                <a:lnTo>
                  <a:pt x="262850" y="142930"/>
                </a:lnTo>
                <a:lnTo>
                  <a:pt x="267951" y="142930"/>
                </a:lnTo>
                <a:cubicBezTo>
                  <a:pt x="267951" y="142930"/>
                  <a:pt x="269084" y="139870"/>
                  <a:pt x="269084" y="139870"/>
                </a:cubicBezTo>
                <a:lnTo>
                  <a:pt x="269764" y="137376"/>
                </a:lnTo>
                <a:lnTo>
                  <a:pt x="270671" y="136129"/>
                </a:lnTo>
                <a:lnTo>
                  <a:pt x="271918" y="135109"/>
                </a:lnTo>
                <a:lnTo>
                  <a:pt x="272372" y="134882"/>
                </a:lnTo>
                <a:lnTo>
                  <a:pt x="275092" y="136469"/>
                </a:lnTo>
                <a:lnTo>
                  <a:pt x="279399" y="138849"/>
                </a:lnTo>
                <a:lnTo>
                  <a:pt x="284386" y="139983"/>
                </a:lnTo>
                <a:lnTo>
                  <a:pt x="286880" y="140550"/>
                </a:lnTo>
                <a:lnTo>
                  <a:pt x="287900" y="140550"/>
                </a:lnTo>
                <a:cubicBezTo>
                  <a:pt x="287900" y="140550"/>
                  <a:pt x="287673" y="137716"/>
                  <a:pt x="287673" y="137716"/>
                </a:cubicBezTo>
                <a:lnTo>
                  <a:pt x="287673" y="134202"/>
                </a:lnTo>
                <a:cubicBezTo>
                  <a:pt x="287673" y="134202"/>
                  <a:pt x="288013" y="129442"/>
                  <a:pt x="288013" y="129442"/>
                </a:cubicBez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1AF56DD0-B2E6-AF08-C89E-F4DDECB79FE0}"/>
              </a:ext>
            </a:extLst>
          </p:cNvPr>
          <p:cNvSpPr/>
          <p:nvPr/>
        </p:nvSpPr>
        <p:spPr>
          <a:xfrm>
            <a:off x="4661971" y="4090078"/>
            <a:ext cx="49985" cy="22527"/>
          </a:xfrm>
          <a:custGeom>
            <a:avLst/>
            <a:gdLst>
              <a:gd name="connsiteX0" fmla="*/ 32984 w 66647"/>
              <a:gd name="connsiteY0" fmla="*/ 0 h 30036"/>
              <a:gd name="connsiteX1" fmla="*/ 32417 w 66647"/>
              <a:gd name="connsiteY1" fmla="*/ 227 h 30036"/>
              <a:gd name="connsiteX2" fmla="*/ 31624 w 66647"/>
              <a:gd name="connsiteY2" fmla="*/ 907 h 30036"/>
              <a:gd name="connsiteX3" fmla="*/ 30037 w 66647"/>
              <a:gd name="connsiteY3" fmla="*/ 3060 h 30036"/>
              <a:gd name="connsiteX4" fmla="*/ 31511 w 66647"/>
              <a:gd name="connsiteY4" fmla="*/ 3854 h 30036"/>
              <a:gd name="connsiteX5" fmla="*/ 32871 w 66647"/>
              <a:gd name="connsiteY5" fmla="*/ 113 h 30036"/>
              <a:gd name="connsiteX6" fmla="*/ 65968 w 66647"/>
              <a:gd name="connsiteY6" fmla="*/ 5554 h 30036"/>
              <a:gd name="connsiteX7" fmla="*/ 65061 w 66647"/>
              <a:gd name="connsiteY7" fmla="*/ 5101 h 30036"/>
              <a:gd name="connsiteX8" fmla="*/ 61887 w 66647"/>
              <a:gd name="connsiteY8" fmla="*/ 4534 h 30036"/>
              <a:gd name="connsiteX9" fmla="*/ 59961 w 66647"/>
              <a:gd name="connsiteY9" fmla="*/ 3854 h 30036"/>
              <a:gd name="connsiteX10" fmla="*/ 58713 w 66647"/>
              <a:gd name="connsiteY10" fmla="*/ 4421 h 30036"/>
              <a:gd name="connsiteX11" fmla="*/ 57467 w 66647"/>
              <a:gd name="connsiteY11" fmla="*/ 5214 h 30036"/>
              <a:gd name="connsiteX12" fmla="*/ 55200 w 66647"/>
              <a:gd name="connsiteY12" fmla="*/ 6234 h 30036"/>
              <a:gd name="connsiteX13" fmla="*/ 52820 w 66647"/>
              <a:gd name="connsiteY13" fmla="*/ 7028 h 30036"/>
              <a:gd name="connsiteX14" fmla="*/ 51006 w 66647"/>
              <a:gd name="connsiteY14" fmla="*/ 7254 h 30036"/>
              <a:gd name="connsiteX15" fmla="*/ 43639 w 66647"/>
              <a:gd name="connsiteY15" fmla="*/ 7708 h 30036"/>
              <a:gd name="connsiteX16" fmla="*/ 38198 w 66647"/>
              <a:gd name="connsiteY16" fmla="*/ 7708 h 30036"/>
              <a:gd name="connsiteX17" fmla="*/ 36158 w 66647"/>
              <a:gd name="connsiteY17" fmla="*/ 7708 h 30036"/>
              <a:gd name="connsiteX18" fmla="*/ 27543 w 66647"/>
              <a:gd name="connsiteY18" fmla="*/ 9521 h 30036"/>
              <a:gd name="connsiteX19" fmla="*/ 26296 w 66647"/>
              <a:gd name="connsiteY19" fmla="*/ 9861 h 30036"/>
              <a:gd name="connsiteX20" fmla="*/ 23349 w 66647"/>
              <a:gd name="connsiteY20" fmla="*/ 11108 h 30036"/>
              <a:gd name="connsiteX21" fmla="*/ 22103 w 66647"/>
              <a:gd name="connsiteY21" fmla="*/ 12468 h 30036"/>
              <a:gd name="connsiteX22" fmla="*/ 20289 w 66647"/>
              <a:gd name="connsiteY22" fmla="*/ 15755 h 30036"/>
              <a:gd name="connsiteX23" fmla="*/ 18136 w 66647"/>
              <a:gd name="connsiteY23" fmla="*/ 17569 h 30036"/>
              <a:gd name="connsiteX24" fmla="*/ 18136 w 66647"/>
              <a:gd name="connsiteY24" fmla="*/ 19496 h 30036"/>
              <a:gd name="connsiteX25" fmla="*/ 18476 w 66647"/>
              <a:gd name="connsiteY25" fmla="*/ 19949 h 30036"/>
              <a:gd name="connsiteX26" fmla="*/ 19269 w 66647"/>
              <a:gd name="connsiteY26" fmla="*/ 20176 h 30036"/>
              <a:gd name="connsiteX27" fmla="*/ 21876 w 66647"/>
              <a:gd name="connsiteY27" fmla="*/ 18816 h 30036"/>
              <a:gd name="connsiteX28" fmla="*/ 22330 w 66647"/>
              <a:gd name="connsiteY28" fmla="*/ 19042 h 30036"/>
              <a:gd name="connsiteX29" fmla="*/ 22783 w 66647"/>
              <a:gd name="connsiteY29" fmla="*/ 19609 h 30036"/>
              <a:gd name="connsiteX30" fmla="*/ 22783 w 66647"/>
              <a:gd name="connsiteY30" fmla="*/ 21422 h 30036"/>
              <a:gd name="connsiteX31" fmla="*/ 21763 w 66647"/>
              <a:gd name="connsiteY31" fmla="*/ 22896 h 30036"/>
              <a:gd name="connsiteX32" fmla="*/ 19269 w 66647"/>
              <a:gd name="connsiteY32" fmla="*/ 22896 h 30036"/>
              <a:gd name="connsiteX33" fmla="*/ 18929 w 66647"/>
              <a:gd name="connsiteY33" fmla="*/ 23463 h 30036"/>
              <a:gd name="connsiteX34" fmla="*/ 18929 w 66647"/>
              <a:gd name="connsiteY34" fmla="*/ 24370 h 30036"/>
              <a:gd name="connsiteX35" fmla="*/ 19042 w 66647"/>
              <a:gd name="connsiteY35" fmla="*/ 25276 h 30036"/>
              <a:gd name="connsiteX36" fmla="*/ 19609 w 66647"/>
              <a:gd name="connsiteY36" fmla="*/ 25956 h 30036"/>
              <a:gd name="connsiteX37" fmla="*/ 20402 w 66647"/>
              <a:gd name="connsiteY37" fmla="*/ 27203 h 30036"/>
              <a:gd name="connsiteX38" fmla="*/ 21082 w 66647"/>
              <a:gd name="connsiteY38" fmla="*/ 30037 h 30036"/>
              <a:gd name="connsiteX39" fmla="*/ 24029 w 66647"/>
              <a:gd name="connsiteY39" fmla="*/ 27657 h 30036"/>
              <a:gd name="connsiteX40" fmla="*/ 28110 w 66647"/>
              <a:gd name="connsiteY40" fmla="*/ 24823 h 30036"/>
              <a:gd name="connsiteX41" fmla="*/ 34797 w 66647"/>
              <a:gd name="connsiteY41" fmla="*/ 22329 h 30036"/>
              <a:gd name="connsiteX42" fmla="*/ 36951 w 66647"/>
              <a:gd name="connsiteY42" fmla="*/ 21649 h 30036"/>
              <a:gd name="connsiteX43" fmla="*/ 38084 w 66647"/>
              <a:gd name="connsiteY43" fmla="*/ 21649 h 30036"/>
              <a:gd name="connsiteX44" fmla="*/ 39105 w 66647"/>
              <a:gd name="connsiteY44" fmla="*/ 21536 h 30036"/>
              <a:gd name="connsiteX45" fmla="*/ 41711 w 66647"/>
              <a:gd name="connsiteY45" fmla="*/ 19722 h 30036"/>
              <a:gd name="connsiteX46" fmla="*/ 43525 w 66647"/>
              <a:gd name="connsiteY46" fmla="*/ 18702 h 30036"/>
              <a:gd name="connsiteX47" fmla="*/ 45565 w 66647"/>
              <a:gd name="connsiteY47" fmla="*/ 18136 h 30036"/>
              <a:gd name="connsiteX48" fmla="*/ 47946 w 66647"/>
              <a:gd name="connsiteY48" fmla="*/ 17795 h 30036"/>
              <a:gd name="connsiteX49" fmla="*/ 50100 w 66647"/>
              <a:gd name="connsiteY49" fmla="*/ 16775 h 30036"/>
              <a:gd name="connsiteX50" fmla="*/ 51799 w 66647"/>
              <a:gd name="connsiteY50" fmla="*/ 14962 h 30036"/>
              <a:gd name="connsiteX51" fmla="*/ 53726 w 66647"/>
              <a:gd name="connsiteY51" fmla="*/ 13828 h 30036"/>
              <a:gd name="connsiteX52" fmla="*/ 56334 w 66647"/>
              <a:gd name="connsiteY52" fmla="*/ 13262 h 30036"/>
              <a:gd name="connsiteX53" fmla="*/ 58827 w 66647"/>
              <a:gd name="connsiteY53" fmla="*/ 12355 h 30036"/>
              <a:gd name="connsiteX54" fmla="*/ 62907 w 66647"/>
              <a:gd name="connsiteY54" fmla="*/ 9408 h 30036"/>
              <a:gd name="connsiteX55" fmla="*/ 66648 w 66647"/>
              <a:gd name="connsiteY55" fmla="*/ 5894 h 30036"/>
              <a:gd name="connsiteX56" fmla="*/ 65854 w 66647"/>
              <a:gd name="connsiteY56" fmla="*/ 5214 h 30036"/>
              <a:gd name="connsiteX57" fmla="*/ 0 w 66647"/>
              <a:gd name="connsiteY57" fmla="*/ 26410 h 30036"/>
              <a:gd name="connsiteX58" fmla="*/ 340 w 66647"/>
              <a:gd name="connsiteY58" fmla="*/ 27203 h 30036"/>
              <a:gd name="connsiteX59" fmla="*/ 1134 w 66647"/>
              <a:gd name="connsiteY59" fmla="*/ 28110 h 30036"/>
              <a:gd name="connsiteX60" fmla="*/ 1700 w 66647"/>
              <a:gd name="connsiteY60" fmla="*/ 28110 h 30036"/>
              <a:gd name="connsiteX61" fmla="*/ 2040 w 66647"/>
              <a:gd name="connsiteY61" fmla="*/ 28110 h 30036"/>
              <a:gd name="connsiteX62" fmla="*/ 5101 w 66647"/>
              <a:gd name="connsiteY62" fmla="*/ 28450 h 30036"/>
              <a:gd name="connsiteX63" fmla="*/ 5894 w 66647"/>
              <a:gd name="connsiteY63" fmla="*/ 28110 h 30036"/>
              <a:gd name="connsiteX64" fmla="*/ 7027 w 66647"/>
              <a:gd name="connsiteY64" fmla="*/ 26750 h 30036"/>
              <a:gd name="connsiteX65" fmla="*/ 7821 w 66647"/>
              <a:gd name="connsiteY65" fmla="*/ 25956 h 30036"/>
              <a:gd name="connsiteX66" fmla="*/ 8388 w 66647"/>
              <a:gd name="connsiteY66" fmla="*/ 24256 h 30036"/>
              <a:gd name="connsiteX67" fmla="*/ 8388 w 66647"/>
              <a:gd name="connsiteY67" fmla="*/ 23236 h 30036"/>
              <a:gd name="connsiteX68" fmla="*/ 3514 w 66647"/>
              <a:gd name="connsiteY68" fmla="*/ 24710 h 30036"/>
              <a:gd name="connsiteX69" fmla="*/ 227 w 66647"/>
              <a:gd name="connsiteY69" fmla="*/ 26636 h 30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66647" h="30036">
                <a:moveTo>
                  <a:pt x="32984" y="0"/>
                </a:moveTo>
                <a:lnTo>
                  <a:pt x="32417" y="227"/>
                </a:lnTo>
                <a:lnTo>
                  <a:pt x="31624" y="907"/>
                </a:lnTo>
                <a:lnTo>
                  <a:pt x="30037" y="3060"/>
                </a:lnTo>
                <a:lnTo>
                  <a:pt x="31511" y="3854"/>
                </a:lnTo>
                <a:lnTo>
                  <a:pt x="32871" y="113"/>
                </a:lnTo>
                <a:close/>
                <a:moveTo>
                  <a:pt x="65968" y="5554"/>
                </a:moveTo>
                <a:lnTo>
                  <a:pt x="65061" y="5101"/>
                </a:lnTo>
                <a:lnTo>
                  <a:pt x="61887" y="4534"/>
                </a:lnTo>
                <a:lnTo>
                  <a:pt x="59961" y="3854"/>
                </a:lnTo>
                <a:lnTo>
                  <a:pt x="58713" y="4421"/>
                </a:lnTo>
                <a:lnTo>
                  <a:pt x="57467" y="5214"/>
                </a:lnTo>
                <a:lnTo>
                  <a:pt x="55200" y="6234"/>
                </a:lnTo>
                <a:lnTo>
                  <a:pt x="52820" y="7028"/>
                </a:lnTo>
                <a:lnTo>
                  <a:pt x="51006" y="7254"/>
                </a:lnTo>
                <a:lnTo>
                  <a:pt x="43639" y="7708"/>
                </a:lnTo>
                <a:lnTo>
                  <a:pt x="38198" y="7708"/>
                </a:lnTo>
                <a:cubicBezTo>
                  <a:pt x="38198" y="7708"/>
                  <a:pt x="36158" y="7708"/>
                  <a:pt x="36158" y="7708"/>
                </a:cubicBezTo>
                <a:lnTo>
                  <a:pt x="27543" y="9521"/>
                </a:lnTo>
                <a:lnTo>
                  <a:pt x="26296" y="9861"/>
                </a:lnTo>
                <a:lnTo>
                  <a:pt x="23349" y="11108"/>
                </a:lnTo>
                <a:lnTo>
                  <a:pt x="22103" y="12468"/>
                </a:lnTo>
                <a:lnTo>
                  <a:pt x="20289" y="15755"/>
                </a:lnTo>
                <a:lnTo>
                  <a:pt x="18136" y="17569"/>
                </a:lnTo>
                <a:lnTo>
                  <a:pt x="18136" y="19496"/>
                </a:lnTo>
                <a:cubicBezTo>
                  <a:pt x="18136" y="19496"/>
                  <a:pt x="18476" y="19949"/>
                  <a:pt x="18476" y="19949"/>
                </a:cubicBezTo>
                <a:lnTo>
                  <a:pt x="19269" y="20176"/>
                </a:lnTo>
                <a:lnTo>
                  <a:pt x="21876" y="18816"/>
                </a:lnTo>
                <a:lnTo>
                  <a:pt x="22330" y="19042"/>
                </a:lnTo>
                <a:lnTo>
                  <a:pt x="22783" y="19609"/>
                </a:lnTo>
                <a:lnTo>
                  <a:pt x="22783" y="21422"/>
                </a:lnTo>
                <a:cubicBezTo>
                  <a:pt x="22783" y="21422"/>
                  <a:pt x="21763" y="22896"/>
                  <a:pt x="21763" y="22896"/>
                </a:cubicBezTo>
                <a:lnTo>
                  <a:pt x="19269" y="22896"/>
                </a:lnTo>
                <a:cubicBezTo>
                  <a:pt x="19269" y="22896"/>
                  <a:pt x="18929" y="23463"/>
                  <a:pt x="18929" y="23463"/>
                </a:cubicBezTo>
                <a:lnTo>
                  <a:pt x="18929" y="24370"/>
                </a:lnTo>
                <a:cubicBezTo>
                  <a:pt x="18929" y="24370"/>
                  <a:pt x="19042" y="25276"/>
                  <a:pt x="19042" y="25276"/>
                </a:cubicBezTo>
                <a:lnTo>
                  <a:pt x="19609" y="25956"/>
                </a:lnTo>
                <a:lnTo>
                  <a:pt x="20402" y="27203"/>
                </a:lnTo>
                <a:lnTo>
                  <a:pt x="21082" y="30037"/>
                </a:lnTo>
                <a:lnTo>
                  <a:pt x="24029" y="27657"/>
                </a:lnTo>
                <a:lnTo>
                  <a:pt x="28110" y="24823"/>
                </a:lnTo>
                <a:lnTo>
                  <a:pt x="34797" y="22329"/>
                </a:lnTo>
                <a:lnTo>
                  <a:pt x="36951" y="21649"/>
                </a:lnTo>
                <a:lnTo>
                  <a:pt x="38084" y="21649"/>
                </a:lnTo>
                <a:cubicBezTo>
                  <a:pt x="38084" y="21649"/>
                  <a:pt x="39105" y="21536"/>
                  <a:pt x="39105" y="21536"/>
                </a:cubicBezTo>
                <a:lnTo>
                  <a:pt x="41711" y="19722"/>
                </a:lnTo>
                <a:lnTo>
                  <a:pt x="43525" y="18702"/>
                </a:lnTo>
                <a:lnTo>
                  <a:pt x="45565" y="18136"/>
                </a:lnTo>
                <a:lnTo>
                  <a:pt x="47946" y="17795"/>
                </a:lnTo>
                <a:lnTo>
                  <a:pt x="50100" y="16775"/>
                </a:lnTo>
                <a:lnTo>
                  <a:pt x="51799" y="14962"/>
                </a:lnTo>
                <a:lnTo>
                  <a:pt x="53726" y="13828"/>
                </a:lnTo>
                <a:lnTo>
                  <a:pt x="56334" y="13262"/>
                </a:lnTo>
                <a:lnTo>
                  <a:pt x="58827" y="12355"/>
                </a:lnTo>
                <a:lnTo>
                  <a:pt x="62907" y="9408"/>
                </a:lnTo>
                <a:lnTo>
                  <a:pt x="66648" y="5894"/>
                </a:lnTo>
                <a:lnTo>
                  <a:pt x="65854" y="5214"/>
                </a:lnTo>
                <a:close/>
                <a:moveTo>
                  <a:pt x="0" y="26410"/>
                </a:moveTo>
                <a:lnTo>
                  <a:pt x="340" y="27203"/>
                </a:lnTo>
                <a:lnTo>
                  <a:pt x="1134" y="28110"/>
                </a:lnTo>
                <a:lnTo>
                  <a:pt x="1700" y="28110"/>
                </a:lnTo>
                <a:cubicBezTo>
                  <a:pt x="1700" y="28110"/>
                  <a:pt x="2040" y="28110"/>
                  <a:pt x="2040" y="28110"/>
                </a:cubicBezTo>
                <a:lnTo>
                  <a:pt x="5101" y="28450"/>
                </a:lnTo>
                <a:lnTo>
                  <a:pt x="5894" y="28110"/>
                </a:lnTo>
                <a:lnTo>
                  <a:pt x="7027" y="26750"/>
                </a:lnTo>
                <a:lnTo>
                  <a:pt x="7821" y="25956"/>
                </a:lnTo>
                <a:lnTo>
                  <a:pt x="8388" y="24256"/>
                </a:lnTo>
                <a:lnTo>
                  <a:pt x="8388" y="23236"/>
                </a:lnTo>
                <a:cubicBezTo>
                  <a:pt x="8388" y="23236"/>
                  <a:pt x="3514" y="24710"/>
                  <a:pt x="3514" y="24710"/>
                </a:cubicBezTo>
                <a:lnTo>
                  <a:pt x="227" y="26636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CFAE78F8-F1FA-9FDF-3D00-BC81081F03DE}"/>
              </a:ext>
            </a:extLst>
          </p:cNvPr>
          <p:cNvSpPr/>
          <p:nvPr/>
        </p:nvSpPr>
        <p:spPr>
          <a:xfrm>
            <a:off x="3791725" y="3242020"/>
            <a:ext cx="119014" cy="83904"/>
          </a:xfrm>
          <a:custGeom>
            <a:avLst/>
            <a:gdLst>
              <a:gd name="connsiteX0" fmla="*/ 67101 w 158685"/>
              <a:gd name="connsiteY0" fmla="*/ 2267 h 111872"/>
              <a:gd name="connsiteX1" fmla="*/ 67668 w 158685"/>
              <a:gd name="connsiteY1" fmla="*/ 2267 h 111872"/>
              <a:gd name="connsiteX2" fmla="*/ 67668 w 158685"/>
              <a:gd name="connsiteY2" fmla="*/ 1587 h 111872"/>
              <a:gd name="connsiteX3" fmla="*/ 66988 w 158685"/>
              <a:gd name="connsiteY3" fmla="*/ 567 h 111872"/>
              <a:gd name="connsiteX4" fmla="*/ 66081 w 158685"/>
              <a:gd name="connsiteY4" fmla="*/ 0 h 111872"/>
              <a:gd name="connsiteX5" fmla="*/ 65628 w 158685"/>
              <a:gd name="connsiteY5" fmla="*/ 227 h 111872"/>
              <a:gd name="connsiteX6" fmla="*/ 65968 w 158685"/>
              <a:gd name="connsiteY6" fmla="*/ 1134 h 111872"/>
              <a:gd name="connsiteX7" fmla="*/ 67101 w 158685"/>
              <a:gd name="connsiteY7" fmla="*/ 2380 h 111872"/>
              <a:gd name="connsiteX8" fmla="*/ 65968 w 158685"/>
              <a:gd name="connsiteY8" fmla="*/ 30037 h 111872"/>
              <a:gd name="connsiteX9" fmla="*/ 64494 w 158685"/>
              <a:gd name="connsiteY9" fmla="*/ 29583 h 111872"/>
              <a:gd name="connsiteX10" fmla="*/ 64154 w 158685"/>
              <a:gd name="connsiteY10" fmla="*/ 29583 h 111872"/>
              <a:gd name="connsiteX11" fmla="*/ 64268 w 158685"/>
              <a:gd name="connsiteY11" fmla="*/ 30037 h 111872"/>
              <a:gd name="connsiteX12" fmla="*/ 64834 w 158685"/>
              <a:gd name="connsiteY12" fmla="*/ 30944 h 111872"/>
              <a:gd name="connsiteX13" fmla="*/ 65628 w 158685"/>
              <a:gd name="connsiteY13" fmla="*/ 31850 h 111872"/>
              <a:gd name="connsiteX14" fmla="*/ 66648 w 158685"/>
              <a:gd name="connsiteY14" fmla="*/ 31850 h 111872"/>
              <a:gd name="connsiteX15" fmla="*/ 68461 w 158685"/>
              <a:gd name="connsiteY15" fmla="*/ 30944 h 111872"/>
              <a:gd name="connsiteX16" fmla="*/ 68461 w 158685"/>
              <a:gd name="connsiteY16" fmla="*/ 30377 h 111872"/>
              <a:gd name="connsiteX17" fmla="*/ 67668 w 158685"/>
              <a:gd name="connsiteY17" fmla="*/ 30150 h 111872"/>
              <a:gd name="connsiteX18" fmla="*/ 65628 w 158685"/>
              <a:gd name="connsiteY18" fmla="*/ 29810 h 111872"/>
              <a:gd name="connsiteX19" fmla="*/ 158685 w 158685"/>
              <a:gd name="connsiteY19" fmla="*/ 91811 h 111872"/>
              <a:gd name="connsiteX20" fmla="*/ 156418 w 158685"/>
              <a:gd name="connsiteY20" fmla="*/ 89770 h 111872"/>
              <a:gd name="connsiteX21" fmla="*/ 154945 w 158685"/>
              <a:gd name="connsiteY21" fmla="*/ 88750 h 111872"/>
              <a:gd name="connsiteX22" fmla="*/ 154491 w 158685"/>
              <a:gd name="connsiteY22" fmla="*/ 88070 h 111872"/>
              <a:gd name="connsiteX23" fmla="*/ 154831 w 158685"/>
              <a:gd name="connsiteY23" fmla="*/ 85917 h 111872"/>
              <a:gd name="connsiteX24" fmla="*/ 155398 w 158685"/>
              <a:gd name="connsiteY24" fmla="*/ 83763 h 111872"/>
              <a:gd name="connsiteX25" fmla="*/ 155058 w 158685"/>
              <a:gd name="connsiteY25" fmla="*/ 82970 h 111872"/>
              <a:gd name="connsiteX26" fmla="*/ 154605 w 158685"/>
              <a:gd name="connsiteY26" fmla="*/ 82289 h 111872"/>
              <a:gd name="connsiteX27" fmla="*/ 154378 w 158685"/>
              <a:gd name="connsiteY27" fmla="*/ 79909 h 111872"/>
              <a:gd name="connsiteX28" fmla="*/ 153358 w 158685"/>
              <a:gd name="connsiteY28" fmla="*/ 77076 h 111872"/>
              <a:gd name="connsiteX29" fmla="*/ 152225 w 158685"/>
              <a:gd name="connsiteY29" fmla="*/ 75375 h 111872"/>
              <a:gd name="connsiteX30" fmla="*/ 151885 w 158685"/>
              <a:gd name="connsiteY30" fmla="*/ 73108 h 111872"/>
              <a:gd name="connsiteX31" fmla="*/ 151885 w 158685"/>
              <a:gd name="connsiteY31" fmla="*/ 70955 h 111872"/>
              <a:gd name="connsiteX32" fmla="*/ 153131 w 158685"/>
              <a:gd name="connsiteY32" fmla="*/ 67668 h 111872"/>
              <a:gd name="connsiteX33" fmla="*/ 152678 w 158685"/>
              <a:gd name="connsiteY33" fmla="*/ 66194 h 111872"/>
              <a:gd name="connsiteX34" fmla="*/ 151318 w 158685"/>
              <a:gd name="connsiteY34" fmla="*/ 64947 h 111872"/>
              <a:gd name="connsiteX35" fmla="*/ 146557 w 158685"/>
              <a:gd name="connsiteY35" fmla="*/ 62681 h 111872"/>
              <a:gd name="connsiteX36" fmla="*/ 141683 w 158685"/>
              <a:gd name="connsiteY36" fmla="*/ 61207 h 111872"/>
              <a:gd name="connsiteX37" fmla="*/ 139869 w 158685"/>
              <a:gd name="connsiteY37" fmla="*/ 61207 h 111872"/>
              <a:gd name="connsiteX38" fmla="*/ 138736 w 158685"/>
              <a:gd name="connsiteY38" fmla="*/ 61207 h 111872"/>
              <a:gd name="connsiteX39" fmla="*/ 137376 w 158685"/>
              <a:gd name="connsiteY39" fmla="*/ 62567 h 111872"/>
              <a:gd name="connsiteX40" fmla="*/ 136583 w 158685"/>
              <a:gd name="connsiteY40" fmla="*/ 64267 h 111872"/>
              <a:gd name="connsiteX41" fmla="*/ 135449 w 158685"/>
              <a:gd name="connsiteY41" fmla="*/ 64267 h 111872"/>
              <a:gd name="connsiteX42" fmla="*/ 133409 w 158685"/>
              <a:gd name="connsiteY42" fmla="*/ 63701 h 111872"/>
              <a:gd name="connsiteX43" fmla="*/ 132049 w 158685"/>
              <a:gd name="connsiteY43" fmla="*/ 62567 h 111872"/>
              <a:gd name="connsiteX44" fmla="*/ 131028 w 158685"/>
              <a:gd name="connsiteY44" fmla="*/ 60187 h 111872"/>
              <a:gd name="connsiteX45" fmla="*/ 130235 w 158685"/>
              <a:gd name="connsiteY45" fmla="*/ 57127 h 111872"/>
              <a:gd name="connsiteX46" fmla="*/ 129782 w 158685"/>
              <a:gd name="connsiteY46" fmla="*/ 56220 h 111872"/>
              <a:gd name="connsiteX47" fmla="*/ 130008 w 158685"/>
              <a:gd name="connsiteY47" fmla="*/ 55426 h 111872"/>
              <a:gd name="connsiteX48" fmla="*/ 130462 w 158685"/>
              <a:gd name="connsiteY48" fmla="*/ 54746 h 111872"/>
              <a:gd name="connsiteX49" fmla="*/ 131822 w 158685"/>
              <a:gd name="connsiteY49" fmla="*/ 54066 h 111872"/>
              <a:gd name="connsiteX50" fmla="*/ 132049 w 158685"/>
              <a:gd name="connsiteY50" fmla="*/ 53386 h 111872"/>
              <a:gd name="connsiteX51" fmla="*/ 131822 w 158685"/>
              <a:gd name="connsiteY51" fmla="*/ 52479 h 111872"/>
              <a:gd name="connsiteX52" fmla="*/ 130802 w 158685"/>
              <a:gd name="connsiteY52" fmla="*/ 51346 h 111872"/>
              <a:gd name="connsiteX53" fmla="*/ 129668 w 158685"/>
              <a:gd name="connsiteY53" fmla="*/ 49759 h 111872"/>
              <a:gd name="connsiteX54" fmla="*/ 127968 w 158685"/>
              <a:gd name="connsiteY54" fmla="*/ 46585 h 111872"/>
              <a:gd name="connsiteX55" fmla="*/ 128308 w 158685"/>
              <a:gd name="connsiteY55" fmla="*/ 44772 h 111872"/>
              <a:gd name="connsiteX56" fmla="*/ 128535 w 158685"/>
              <a:gd name="connsiteY56" fmla="*/ 42278 h 111872"/>
              <a:gd name="connsiteX57" fmla="*/ 128535 w 158685"/>
              <a:gd name="connsiteY57" fmla="*/ 40918 h 111872"/>
              <a:gd name="connsiteX58" fmla="*/ 127288 w 158685"/>
              <a:gd name="connsiteY58" fmla="*/ 40691 h 111872"/>
              <a:gd name="connsiteX59" fmla="*/ 125135 w 158685"/>
              <a:gd name="connsiteY59" fmla="*/ 40691 h 111872"/>
              <a:gd name="connsiteX60" fmla="*/ 123434 w 158685"/>
              <a:gd name="connsiteY60" fmla="*/ 41031 h 111872"/>
              <a:gd name="connsiteX61" fmla="*/ 122414 w 158685"/>
              <a:gd name="connsiteY61" fmla="*/ 41825 h 111872"/>
              <a:gd name="connsiteX62" fmla="*/ 120374 w 158685"/>
              <a:gd name="connsiteY62" fmla="*/ 42845 h 111872"/>
              <a:gd name="connsiteX63" fmla="*/ 117767 w 158685"/>
              <a:gd name="connsiteY63" fmla="*/ 43185 h 111872"/>
              <a:gd name="connsiteX64" fmla="*/ 114480 w 158685"/>
              <a:gd name="connsiteY64" fmla="*/ 43185 h 111872"/>
              <a:gd name="connsiteX65" fmla="*/ 112893 w 158685"/>
              <a:gd name="connsiteY65" fmla="*/ 43185 h 111872"/>
              <a:gd name="connsiteX66" fmla="*/ 108133 w 158685"/>
              <a:gd name="connsiteY66" fmla="*/ 42505 h 111872"/>
              <a:gd name="connsiteX67" fmla="*/ 106546 w 158685"/>
              <a:gd name="connsiteY67" fmla="*/ 42732 h 111872"/>
              <a:gd name="connsiteX68" fmla="*/ 105072 w 158685"/>
              <a:gd name="connsiteY68" fmla="*/ 43298 h 111872"/>
              <a:gd name="connsiteX69" fmla="*/ 102352 w 158685"/>
              <a:gd name="connsiteY69" fmla="*/ 43865 h 111872"/>
              <a:gd name="connsiteX70" fmla="*/ 100879 w 158685"/>
              <a:gd name="connsiteY70" fmla="*/ 45452 h 111872"/>
              <a:gd name="connsiteX71" fmla="*/ 100085 w 158685"/>
              <a:gd name="connsiteY71" fmla="*/ 46925 h 111872"/>
              <a:gd name="connsiteX72" fmla="*/ 99632 w 158685"/>
              <a:gd name="connsiteY72" fmla="*/ 47152 h 111872"/>
              <a:gd name="connsiteX73" fmla="*/ 97932 w 158685"/>
              <a:gd name="connsiteY73" fmla="*/ 45792 h 111872"/>
              <a:gd name="connsiteX74" fmla="*/ 96685 w 158685"/>
              <a:gd name="connsiteY74" fmla="*/ 44545 h 111872"/>
              <a:gd name="connsiteX75" fmla="*/ 95891 w 158685"/>
              <a:gd name="connsiteY75" fmla="*/ 43525 h 111872"/>
              <a:gd name="connsiteX76" fmla="*/ 94871 w 158685"/>
              <a:gd name="connsiteY76" fmla="*/ 43525 h 111872"/>
              <a:gd name="connsiteX77" fmla="*/ 91131 w 158685"/>
              <a:gd name="connsiteY77" fmla="*/ 45452 h 111872"/>
              <a:gd name="connsiteX78" fmla="*/ 90564 w 158685"/>
              <a:gd name="connsiteY78" fmla="*/ 45452 h 111872"/>
              <a:gd name="connsiteX79" fmla="*/ 89431 w 158685"/>
              <a:gd name="connsiteY79" fmla="*/ 44659 h 111872"/>
              <a:gd name="connsiteX80" fmla="*/ 89657 w 158685"/>
              <a:gd name="connsiteY80" fmla="*/ 42845 h 111872"/>
              <a:gd name="connsiteX81" fmla="*/ 89657 w 158685"/>
              <a:gd name="connsiteY81" fmla="*/ 41711 h 111872"/>
              <a:gd name="connsiteX82" fmla="*/ 88410 w 158685"/>
              <a:gd name="connsiteY82" fmla="*/ 41145 h 111872"/>
              <a:gd name="connsiteX83" fmla="*/ 85803 w 158685"/>
              <a:gd name="connsiteY83" fmla="*/ 41145 h 111872"/>
              <a:gd name="connsiteX84" fmla="*/ 84897 w 158685"/>
              <a:gd name="connsiteY84" fmla="*/ 40351 h 111872"/>
              <a:gd name="connsiteX85" fmla="*/ 84897 w 158685"/>
              <a:gd name="connsiteY85" fmla="*/ 39331 h 111872"/>
              <a:gd name="connsiteX86" fmla="*/ 85237 w 158685"/>
              <a:gd name="connsiteY86" fmla="*/ 38424 h 111872"/>
              <a:gd name="connsiteX87" fmla="*/ 84897 w 158685"/>
              <a:gd name="connsiteY87" fmla="*/ 37744 h 111872"/>
              <a:gd name="connsiteX88" fmla="*/ 84217 w 158685"/>
              <a:gd name="connsiteY88" fmla="*/ 37178 h 111872"/>
              <a:gd name="connsiteX89" fmla="*/ 82856 w 158685"/>
              <a:gd name="connsiteY89" fmla="*/ 37178 h 111872"/>
              <a:gd name="connsiteX90" fmla="*/ 81270 w 158685"/>
              <a:gd name="connsiteY90" fmla="*/ 38084 h 111872"/>
              <a:gd name="connsiteX91" fmla="*/ 80136 w 158685"/>
              <a:gd name="connsiteY91" fmla="*/ 38991 h 111872"/>
              <a:gd name="connsiteX92" fmla="*/ 78662 w 158685"/>
              <a:gd name="connsiteY92" fmla="*/ 39445 h 111872"/>
              <a:gd name="connsiteX93" fmla="*/ 76962 w 158685"/>
              <a:gd name="connsiteY93" fmla="*/ 39445 h 111872"/>
              <a:gd name="connsiteX94" fmla="*/ 75829 w 158685"/>
              <a:gd name="connsiteY94" fmla="*/ 40125 h 111872"/>
              <a:gd name="connsiteX95" fmla="*/ 74582 w 158685"/>
              <a:gd name="connsiteY95" fmla="*/ 42278 h 111872"/>
              <a:gd name="connsiteX96" fmla="*/ 70388 w 158685"/>
              <a:gd name="connsiteY96" fmla="*/ 42732 h 111872"/>
              <a:gd name="connsiteX97" fmla="*/ 69028 w 158685"/>
              <a:gd name="connsiteY97" fmla="*/ 42278 h 111872"/>
              <a:gd name="connsiteX98" fmla="*/ 67895 w 158685"/>
              <a:gd name="connsiteY98" fmla="*/ 40805 h 111872"/>
              <a:gd name="connsiteX99" fmla="*/ 66421 w 158685"/>
              <a:gd name="connsiteY99" fmla="*/ 38424 h 111872"/>
              <a:gd name="connsiteX100" fmla="*/ 65628 w 158685"/>
              <a:gd name="connsiteY100" fmla="*/ 38084 h 111872"/>
              <a:gd name="connsiteX101" fmla="*/ 64268 w 158685"/>
              <a:gd name="connsiteY101" fmla="*/ 37744 h 111872"/>
              <a:gd name="connsiteX102" fmla="*/ 62001 w 158685"/>
              <a:gd name="connsiteY102" fmla="*/ 37744 h 111872"/>
              <a:gd name="connsiteX103" fmla="*/ 58940 w 158685"/>
              <a:gd name="connsiteY103" fmla="*/ 38878 h 111872"/>
              <a:gd name="connsiteX104" fmla="*/ 58260 w 158685"/>
              <a:gd name="connsiteY104" fmla="*/ 38084 h 111872"/>
              <a:gd name="connsiteX105" fmla="*/ 57467 w 158685"/>
              <a:gd name="connsiteY105" fmla="*/ 37858 h 111872"/>
              <a:gd name="connsiteX106" fmla="*/ 56787 w 158685"/>
              <a:gd name="connsiteY106" fmla="*/ 38538 h 111872"/>
              <a:gd name="connsiteX107" fmla="*/ 56107 w 158685"/>
              <a:gd name="connsiteY107" fmla="*/ 38538 h 111872"/>
              <a:gd name="connsiteX108" fmla="*/ 53160 w 158685"/>
              <a:gd name="connsiteY108" fmla="*/ 38651 h 111872"/>
              <a:gd name="connsiteX109" fmla="*/ 49419 w 158685"/>
              <a:gd name="connsiteY109" fmla="*/ 38651 h 111872"/>
              <a:gd name="connsiteX110" fmla="*/ 47266 w 158685"/>
              <a:gd name="connsiteY110" fmla="*/ 38084 h 111872"/>
              <a:gd name="connsiteX111" fmla="*/ 45906 w 158685"/>
              <a:gd name="connsiteY111" fmla="*/ 38084 h 111872"/>
              <a:gd name="connsiteX112" fmla="*/ 43185 w 158685"/>
              <a:gd name="connsiteY112" fmla="*/ 39218 h 111872"/>
              <a:gd name="connsiteX113" fmla="*/ 41712 w 158685"/>
              <a:gd name="connsiteY113" fmla="*/ 39218 h 111872"/>
              <a:gd name="connsiteX114" fmla="*/ 39785 w 158685"/>
              <a:gd name="connsiteY114" fmla="*/ 39445 h 111872"/>
              <a:gd name="connsiteX115" fmla="*/ 39445 w 158685"/>
              <a:gd name="connsiteY115" fmla="*/ 35818 h 111872"/>
              <a:gd name="connsiteX116" fmla="*/ 38425 w 158685"/>
              <a:gd name="connsiteY116" fmla="*/ 33324 h 111872"/>
              <a:gd name="connsiteX117" fmla="*/ 38765 w 158685"/>
              <a:gd name="connsiteY117" fmla="*/ 31624 h 111872"/>
              <a:gd name="connsiteX118" fmla="*/ 39445 w 158685"/>
              <a:gd name="connsiteY118" fmla="*/ 29243 h 111872"/>
              <a:gd name="connsiteX119" fmla="*/ 40011 w 158685"/>
              <a:gd name="connsiteY119" fmla="*/ 27883 h 111872"/>
              <a:gd name="connsiteX120" fmla="*/ 41258 w 158685"/>
              <a:gd name="connsiteY120" fmla="*/ 28450 h 111872"/>
              <a:gd name="connsiteX121" fmla="*/ 42618 w 158685"/>
              <a:gd name="connsiteY121" fmla="*/ 29470 h 111872"/>
              <a:gd name="connsiteX122" fmla="*/ 43525 w 158685"/>
              <a:gd name="connsiteY122" fmla="*/ 29243 h 111872"/>
              <a:gd name="connsiteX123" fmla="*/ 43752 w 158685"/>
              <a:gd name="connsiteY123" fmla="*/ 28450 h 111872"/>
              <a:gd name="connsiteX124" fmla="*/ 43412 w 158685"/>
              <a:gd name="connsiteY124" fmla="*/ 27430 h 111872"/>
              <a:gd name="connsiteX125" fmla="*/ 43412 w 158685"/>
              <a:gd name="connsiteY125" fmla="*/ 26636 h 111872"/>
              <a:gd name="connsiteX126" fmla="*/ 43865 w 158685"/>
              <a:gd name="connsiteY126" fmla="*/ 25616 h 111872"/>
              <a:gd name="connsiteX127" fmla="*/ 44659 w 158685"/>
              <a:gd name="connsiteY127" fmla="*/ 24709 h 111872"/>
              <a:gd name="connsiteX128" fmla="*/ 49419 w 158685"/>
              <a:gd name="connsiteY128" fmla="*/ 23123 h 111872"/>
              <a:gd name="connsiteX129" fmla="*/ 53500 w 158685"/>
              <a:gd name="connsiteY129" fmla="*/ 21989 h 111872"/>
              <a:gd name="connsiteX130" fmla="*/ 55653 w 158685"/>
              <a:gd name="connsiteY130" fmla="*/ 22783 h 111872"/>
              <a:gd name="connsiteX131" fmla="*/ 59847 w 158685"/>
              <a:gd name="connsiteY131" fmla="*/ 24596 h 111872"/>
              <a:gd name="connsiteX132" fmla="*/ 62001 w 158685"/>
              <a:gd name="connsiteY132" fmla="*/ 25503 h 111872"/>
              <a:gd name="connsiteX133" fmla="*/ 63474 w 158685"/>
              <a:gd name="connsiteY133" fmla="*/ 26070 h 111872"/>
              <a:gd name="connsiteX134" fmla="*/ 64834 w 158685"/>
              <a:gd name="connsiteY134" fmla="*/ 28677 h 111872"/>
              <a:gd name="connsiteX135" fmla="*/ 65741 w 158685"/>
              <a:gd name="connsiteY135" fmla="*/ 28677 h 111872"/>
              <a:gd name="connsiteX136" fmla="*/ 66648 w 158685"/>
              <a:gd name="connsiteY136" fmla="*/ 27997 h 111872"/>
              <a:gd name="connsiteX137" fmla="*/ 67101 w 158685"/>
              <a:gd name="connsiteY137" fmla="*/ 27317 h 111872"/>
              <a:gd name="connsiteX138" fmla="*/ 67555 w 158685"/>
              <a:gd name="connsiteY138" fmla="*/ 25163 h 111872"/>
              <a:gd name="connsiteX139" fmla="*/ 69481 w 158685"/>
              <a:gd name="connsiteY139" fmla="*/ 23916 h 111872"/>
              <a:gd name="connsiteX140" fmla="*/ 73789 w 158685"/>
              <a:gd name="connsiteY140" fmla="*/ 22443 h 111872"/>
              <a:gd name="connsiteX141" fmla="*/ 74129 w 158685"/>
              <a:gd name="connsiteY141" fmla="*/ 21536 h 111872"/>
              <a:gd name="connsiteX142" fmla="*/ 74129 w 158685"/>
              <a:gd name="connsiteY142" fmla="*/ 21082 h 111872"/>
              <a:gd name="connsiteX143" fmla="*/ 72882 w 158685"/>
              <a:gd name="connsiteY143" fmla="*/ 21082 h 111872"/>
              <a:gd name="connsiteX144" fmla="*/ 67895 w 158685"/>
              <a:gd name="connsiteY144" fmla="*/ 21989 h 111872"/>
              <a:gd name="connsiteX145" fmla="*/ 66875 w 158685"/>
              <a:gd name="connsiteY145" fmla="*/ 21649 h 111872"/>
              <a:gd name="connsiteX146" fmla="*/ 66081 w 158685"/>
              <a:gd name="connsiteY146" fmla="*/ 20289 h 111872"/>
              <a:gd name="connsiteX147" fmla="*/ 65401 w 158685"/>
              <a:gd name="connsiteY147" fmla="*/ 18816 h 111872"/>
              <a:gd name="connsiteX148" fmla="*/ 64154 w 158685"/>
              <a:gd name="connsiteY148" fmla="*/ 18249 h 111872"/>
              <a:gd name="connsiteX149" fmla="*/ 62681 w 158685"/>
              <a:gd name="connsiteY149" fmla="*/ 17795 h 111872"/>
              <a:gd name="connsiteX150" fmla="*/ 62114 w 158685"/>
              <a:gd name="connsiteY150" fmla="*/ 17229 h 111872"/>
              <a:gd name="connsiteX151" fmla="*/ 62114 w 158685"/>
              <a:gd name="connsiteY151" fmla="*/ 16549 h 111872"/>
              <a:gd name="connsiteX152" fmla="*/ 62227 w 158685"/>
              <a:gd name="connsiteY152" fmla="*/ 15868 h 111872"/>
              <a:gd name="connsiteX153" fmla="*/ 62227 w 158685"/>
              <a:gd name="connsiteY153" fmla="*/ 15528 h 111872"/>
              <a:gd name="connsiteX154" fmla="*/ 65741 w 158685"/>
              <a:gd name="connsiteY154" fmla="*/ 12695 h 111872"/>
              <a:gd name="connsiteX155" fmla="*/ 68801 w 158685"/>
              <a:gd name="connsiteY155" fmla="*/ 10088 h 111872"/>
              <a:gd name="connsiteX156" fmla="*/ 69028 w 158685"/>
              <a:gd name="connsiteY156" fmla="*/ 9861 h 111872"/>
              <a:gd name="connsiteX157" fmla="*/ 69255 w 158685"/>
              <a:gd name="connsiteY157" fmla="*/ 9408 h 111872"/>
              <a:gd name="connsiteX158" fmla="*/ 69821 w 158685"/>
              <a:gd name="connsiteY158" fmla="*/ 8501 h 111872"/>
              <a:gd name="connsiteX159" fmla="*/ 69821 w 158685"/>
              <a:gd name="connsiteY159" fmla="*/ 8048 h 111872"/>
              <a:gd name="connsiteX160" fmla="*/ 67555 w 158685"/>
              <a:gd name="connsiteY160" fmla="*/ 7027 h 111872"/>
              <a:gd name="connsiteX161" fmla="*/ 67555 w 158685"/>
              <a:gd name="connsiteY161" fmla="*/ 6574 h 111872"/>
              <a:gd name="connsiteX162" fmla="*/ 67895 w 158685"/>
              <a:gd name="connsiteY162" fmla="*/ 6121 h 111872"/>
              <a:gd name="connsiteX163" fmla="*/ 67895 w 158685"/>
              <a:gd name="connsiteY163" fmla="*/ 5441 h 111872"/>
              <a:gd name="connsiteX164" fmla="*/ 66308 w 158685"/>
              <a:gd name="connsiteY164" fmla="*/ 3514 h 111872"/>
              <a:gd name="connsiteX165" fmla="*/ 63474 w 158685"/>
              <a:gd name="connsiteY165" fmla="*/ 567 h 111872"/>
              <a:gd name="connsiteX166" fmla="*/ 62681 w 158685"/>
              <a:gd name="connsiteY166" fmla="*/ 227 h 111872"/>
              <a:gd name="connsiteX167" fmla="*/ 62114 w 158685"/>
              <a:gd name="connsiteY167" fmla="*/ 453 h 111872"/>
              <a:gd name="connsiteX168" fmla="*/ 60980 w 158685"/>
              <a:gd name="connsiteY168" fmla="*/ 3287 h 111872"/>
              <a:gd name="connsiteX169" fmla="*/ 60414 w 158685"/>
              <a:gd name="connsiteY169" fmla="*/ 3967 h 111872"/>
              <a:gd name="connsiteX170" fmla="*/ 57240 w 158685"/>
              <a:gd name="connsiteY170" fmla="*/ 5781 h 111872"/>
              <a:gd name="connsiteX171" fmla="*/ 54520 w 158685"/>
              <a:gd name="connsiteY171" fmla="*/ 7027 h 111872"/>
              <a:gd name="connsiteX172" fmla="*/ 49759 w 158685"/>
              <a:gd name="connsiteY172" fmla="*/ 9294 h 111872"/>
              <a:gd name="connsiteX173" fmla="*/ 48512 w 158685"/>
              <a:gd name="connsiteY173" fmla="*/ 9975 h 111872"/>
              <a:gd name="connsiteX174" fmla="*/ 47606 w 158685"/>
              <a:gd name="connsiteY174" fmla="*/ 9975 h 111872"/>
              <a:gd name="connsiteX175" fmla="*/ 46699 w 158685"/>
              <a:gd name="connsiteY175" fmla="*/ 9408 h 111872"/>
              <a:gd name="connsiteX176" fmla="*/ 43978 w 158685"/>
              <a:gd name="connsiteY176" fmla="*/ 7141 h 111872"/>
              <a:gd name="connsiteX177" fmla="*/ 42278 w 158685"/>
              <a:gd name="connsiteY177" fmla="*/ 6347 h 111872"/>
              <a:gd name="connsiteX178" fmla="*/ 41145 w 158685"/>
              <a:gd name="connsiteY178" fmla="*/ 7141 h 111872"/>
              <a:gd name="connsiteX179" fmla="*/ 40125 w 158685"/>
              <a:gd name="connsiteY179" fmla="*/ 8274 h 111872"/>
              <a:gd name="connsiteX180" fmla="*/ 40125 w 158685"/>
              <a:gd name="connsiteY180" fmla="*/ 10541 h 111872"/>
              <a:gd name="connsiteX181" fmla="*/ 39105 w 158685"/>
              <a:gd name="connsiteY181" fmla="*/ 11788 h 111872"/>
              <a:gd name="connsiteX182" fmla="*/ 37971 w 158685"/>
              <a:gd name="connsiteY182" fmla="*/ 12355 h 111872"/>
              <a:gd name="connsiteX183" fmla="*/ 40011 w 158685"/>
              <a:gd name="connsiteY183" fmla="*/ 18589 h 111872"/>
              <a:gd name="connsiteX184" fmla="*/ 39785 w 158685"/>
              <a:gd name="connsiteY184" fmla="*/ 19382 h 111872"/>
              <a:gd name="connsiteX185" fmla="*/ 38198 w 158685"/>
              <a:gd name="connsiteY185" fmla="*/ 19609 h 111872"/>
              <a:gd name="connsiteX186" fmla="*/ 39331 w 158685"/>
              <a:gd name="connsiteY186" fmla="*/ 21989 h 111872"/>
              <a:gd name="connsiteX187" fmla="*/ 38425 w 158685"/>
              <a:gd name="connsiteY187" fmla="*/ 22216 h 111872"/>
              <a:gd name="connsiteX188" fmla="*/ 36044 w 158685"/>
              <a:gd name="connsiteY188" fmla="*/ 21649 h 111872"/>
              <a:gd name="connsiteX189" fmla="*/ 32757 w 158685"/>
              <a:gd name="connsiteY189" fmla="*/ 21309 h 111872"/>
              <a:gd name="connsiteX190" fmla="*/ 26636 w 158685"/>
              <a:gd name="connsiteY190" fmla="*/ 22329 h 111872"/>
              <a:gd name="connsiteX191" fmla="*/ 26183 w 158685"/>
              <a:gd name="connsiteY191" fmla="*/ 22783 h 111872"/>
              <a:gd name="connsiteX192" fmla="*/ 26183 w 158685"/>
              <a:gd name="connsiteY192" fmla="*/ 23349 h 111872"/>
              <a:gd name="connsiteX193" fmla="*/ 26410 w 158685"/>
              <a:gd name="connsiteY193" fmla="*/ 23803 h 111872"/>
              <a:gd name="connsiteX194" fmla="*/ 29357 w 158685"/>
              <a:gd name="connsiteY194" fmla="*/ 23803 h 111872"/>
              <a:gd name="connsiteX195" fmla="*/ 32304 w 158685"/>
              <a:gd name="connsiteY195" fmla="*/ 23576 h 111872"/>
              <a:gd name="connsiteX196" fmla="*/ 33097 w 158685"/>
              <a:gd name="connsiteY196" fmla="*/ 24029 h 111872"/>
              <a:gd name="connsiteX197" fmla="*/ 33097 w 158685"/>
              <a:gd name="connsiteY197" fmla="*/ 24823 h 111872"/>
              <a:gd name="connsiteX198" fmla="*/ 32871 w 158685"/>
              <a:gd name="connsiteY198" fmla="*/ 25276 h 111872"/>
              <a:gd name="connsiteX199" fmla="*/ 31850 w 158685"/>
              <a:gd name="connsiteY199" fmla="*/ 25276 h 111872"/>
              <a:gd name="connsiteX200" fmla="*/ 29697 w 158685"/>
              <a:gd name="connsiteY200" fmla="*/ 25843 h 111872"/>
              <a:gd name="connsiteX201" fmla="*/ 29470 w 158685"/>
              <a:gd name="connsiteY201" fmla="*/ 26296 h 111872"/>
              <a:gd name="connsiteX202" fmla="*/ 29470 w 158685"/>
              <a:gd name="connsiteY202" fmla="*/ 26750 h 111872"/>
              <a:gd name="connsiteX203" fmla="*/ 30150 w 158685"/>
              <a:gd name="connsiteY203" fmla="*/ 28110 h 111872"/>
              <a:gd name="connsiteX204" fmla="*/ 30944 w 158685"/>
              <a:gd name="connsiteY204" fmla="*/ 29017 h 111872"/>
              <a:gd name="connsiteX205" fmla="*/ 30944 w 158685"/>
              <a:gd name="connsiteY205" fmla="*/ 29583 h 111872"/>
              <a:gd name="connsiteX206" fmla="*/ 30717 w 158685"/>
              <a:gd name="connsiteY206" fmla="*/ 30037 h 111872"/>
              <a:gd name="connsiteX207" fmla="*/ 30264 w 158685"/>
              <a:gd name="connsiteY207" fmla="*/ 30263 h 111872"/>
              <a:gd name="connsiteX208" fmla="*/ 29584 w 158685"/>
              <a:gd name="connsiteY208" fmla="*/ 29583 h 111872"/>
              <a:gd name="connsiteX209" fmla="*/ 29130 w 158685"/>
              <a:gd name="connsiteY209" fmla="*/ 29583 h 111872"/>
              <a:gd name="connsiteX210" fmla="*/ 28904 w 158685"/>
              <a:gd name="connsiteY210" fmla="*/ 30263 h 111872"/>
              <a:gd name="connsiteX211" fmla="*/ 28677 w 158685"/>
              <a:gd name="connsiteY211" fmla="*/ 30944 h 111872"/>
              <a:gd name="connsiteX212" fmla="*/ 28224 w 158685"/>
              <a:gd name="connsiteY212" fmla="*/ 31397 h 111872"/>
              <a:gd name="connsiteX213" fmla="*/ 27203 w 158685"/>
              <a:gd name="connsiteY213" fmla="*/ 31170 h 111872"/>
              <a:gd name="connsiteX214" fmla="*/ 26183 w 158685"/>
              <a:gd name="connsiteY214" fmla="*/ 31397 h 111872"/>
              <a:gd name="connsiteX215" fmla="*/ 25616 w 158685"/>
              <a:gd name="connsiteY215" fmla="*/ 33891 h 111872"/>
              <a:gd name="connsiteX216" fmla="*/ 25163 w 158685"/>
              <a:gd name="connsiteY216" fmla="*/ 36724 h 111872"/>
              <a:gd name="connsiteX217" fmla="*/ 23576 w 158685"/>
              <a:gd name="connsiteY217" fmla="*/ 38538 h 111872"/>
              <a:gd name="connsiteX218" fmla="*/ 22669 w 158685"/>
              <a:gd name="connsiteY218" fmla="*/ 39218 h 111872"/>
              <a:gd name="connsiteX219" fmla="*/ 21309 w 158685"/>
              <a:gd name="connsiteY219" fmla="*/ 39445 h 111872"/>
              <a:gd name="connsiteX220" fmla="*/ 19382 w 158685"/>
              <a:gd name="connsiteY220" fmla="*/ 39218 h 111872"/>
              <a:gd name="connsiteX221" fmla="*/ 18249 w 158685"/>
              <a:gd name="connsiteY221" fmla="*/ 38991 h 111872"/>
              <a:gd name="connsiteX222" fmla="*/ 14848 w 158685"/>
              <a:gd name="connsiteY222" fmla="*/ 38538 h 111872"/>
              <a:gd name="connsiteX223" fmla="*/ 11448 w 158685"/>
              <a:gd name="connsiteY223" fmla="*/ 37744 h 111872"/>
              <a:gd name="connsiteX224" fmla="*/ 7594 w 158685"/>
              <a:gd name="connsiteY224" fmla="*/ 37064 h 111872"/>
              <a:gd name="connsiteX225" fmla="*/ 3967 w 158685"/>
              <a:gd name="connsiteY225" fmla="*/ 38764 h 111872"/>
              <a:gd name="connsiteX226" fmla="*/ 2947 w 158685"/>
              <a:gd name="connsiteY226" fmla="*/ 39785 h 111872"/>
              <a:gd name="connsiteX227" fmla="*/ 2267 w 158685"/>
              <a:gd name="connsiteY227" fmla="*/ 40691 h 111872"/>
              <a:gd name="connsiteX228" fmla="*/ 1587 w 158685"/>
              <a:gd name="connsiteY228" fmla="*/ 41145 h 111872"/>
              <a:gd name="connsiteX229" fmla="*/ 0 w 158685"/>
              <a:gd name="connsiteY229" fmla="*/ 46925 h 111872"/>
              <a:gd name="connsiteX230" fmla="*/ 0 w 158685"/>
              <a:gd name="connsiteY230" fmla="*/ 47605 h 111872"/>
              <a:gd name="connsiteX231" fmla="*/ 1020 w 158685"/>
              <a:gd name="connsiteY231" fmla="*/ 48172 h 111872"/>
              <a:gd name="connsiteX232" fmla="*/ 5441 w 158685"/>
              <a:gd name="connsiteY232" fmla="*/ 49419 h 111872"/>
              <a:gd name="connsiteX233" fmla="*/ 6121 w 158685"/>
              <a:gd name="connsiteY233" fmla="*/ 49872 h 111872"/>
              <a:gd name="connsiteX234" fmla="*/ 6461 w 158685"/>
              <a:gd name="connsiteY234" fmla="*/ 50439 h 111872"/>
              <a:gd name="connsiteX235" fmla="*/ 6687 w 158685"/>
              <a:gd name="connsiteY235" fmla="*/ 53046 h 111872"/>
              <a:gd name="connsiteX236" fmla="*/ 7027 w 158685"/>
              <a:gd name="connsiteY236" fmla="*/ 53386 h 111872"/>
              <a:gd name="connsiteX237" fmla="*/ 8501 w 158685"/>
              <a:gd name="connsiteY237" fmla="*/ 53726 h 111872"/>
              <a:gd name="connsiteX238" fmla="*/ 10655 w 158685"/>
              <a:gd name="connsiteY238" fmla="*/ 53726 h 111872"/>
              <a:gd name="connsiteX239" fmla="*/ 12355 w 158685"/>
              <a:gd name="connsiteY239" fmla="*/ 53500 h 111872"/>
              <a:gd name="connsiteX240" fmla="*/ 14055 w 158685"/>
              <a:gd name="connsiteY240" fmla="*/ 53726 h 111872"/>
              <a:gd name="connsiteX241" fmla="*/ 15302 w 158685"/>
              <a:gd name="connsiteY241" fmla="*/ 54293 h 111872"/>
              <a:gd name="connsiteX242" fmla="*/ 15869 w 158685"/>
              <a:gd name="connsiteY242" fmla="*/ 55200 h 111872"/>
              <a:gd name="connsiteX243" fmla="*/ 16209 w 158685"/>
              <a:gd name="connsiteY243" fmla="*/ 56106 h 111872"/>
              <a:gd name="connsiteX244" fmla="*/ 14168 w 158685"/>
              <a:gd name="connsiteY244" fmla="*/ 61774 h 111872"/>
              <a:gd name="connsiteX245" fmla="*/ 14168 w 158685"/>
              <a:gd name="connsiteY245" fmla="*/ 63814 h 111872"/>
              <a:gd name="connsiteX246" fmla="*/ 14962 w 158685"/>
              <a:gd name="connsiteY246" fmla="*/ 66761 h 111872"/>
              <a:gd name="connsiteX247" fmla="*/ 16095 w 158685"/>
              <a:gd name="connsiteY247" fmla="*/ 69028 h 111872"/>
              <a:gd name="connsiteX248" fmla="*/ 18249 w 158685"/>
              <a:gd name="connsiteY248" fmla="*/ 71295 h 111872"/>
              <a:gd name="connsiteX249" fmla="*/ 19949 w 158685"/>
              <a:gd name="connsiteY249" fmla="*/ 72768 h 111872"/>
              <a:gd name="connsiteX250" fmla="*/ 20289 w 158685"/>
              <a:gd name="connsiteY250" fmla="*/ 73448 h 111872"/>
              <a:gd name="connsiteX251" fmla="*/ 20289 w 158685"/>
              <a:gd name="connsiteY251" fmla="*/ 74469 h 111872"/>
              <a:gd name="connsiteX252" fmla="*/ 20063 w 158685"/>
              <a:gd name="connsiteY252" fmla="*/ 75829 h 111872"/>
              <a:gd name="connsiteX253" fmla="*/ 19042 w 158685"/>
              <a:gd name="connsiteY253" fmla="*/ 77982 h 111872"/>
              <a:gd name="connsiteX254" fmla="*/ 17909 w 158685"/>
              <a:gd name="connsiteY254" fmla="*/ 79796 h 111872"/>
              <a:gd name="connsiteX255" fmla="*/ 16662 w 158685"/>
              <a:gd name="connsiteY255" fmla="*/ 80589 h 111872"/>
              <a:gd name="connsiteX256" fmla="*/ 14848 w 158685"/>
              <a:gd name="connsiteY256" fmla="*/ 82970 h 111872"/>
              <a:gd name="connsiteX257" fmla="*/ 13262 w 158685"/>
              <a:gd name="connsiteY257" fmla="*/ 85917 h 111872"/>
              <a:gd name="connsiteX258" fmla="*/ 10201 w 158685"/>
              <a:gd name="connsiteY258" fmla="*/ 89770 h 111872"/>
              <a:gd name="connsiteX259" fmla="*/ 9181 w 158685"/>
              <a:gd name="connsiteY259" fmla="*/ 91924 h 111872"/>
              <a:gd name="connsiteX260" fmla="*/ 8841 w 158685"/>
              <a:gd name="connsiteY260" fmla="*/ 98045 h 111872"/>
              <a:gd name="connsiteX261" fmla="*/ 8048 w 158685"/>
              <a:gd name="connsiteY261" fmla="*/ 99858 h 111872"/>
              <a:gd name="connsiteX262" fmla="*/ 8048 w 158685"/>
              <a:gd name="connsiteY262" fmla="*/ 100652 h 111872"/>
              <a:gd name="connsiteX263" fmla="*/ 9635 w 158685"/>
              <a:gd name="connsiteY263" fmla="*/ 102579 h 111872"/>
              <a:gd name="connsiteX264" fmla="*/ 12128 w 158685"/>
              <a:gd name="connsiteY264" fmla="*/ 104959 h 111872"/>
              <a:gd name="connsiteX265" fmla="*/ 14395 w 158685"/>
              <a:gd name="connsiteY265" fmla="*/ 105526 h 111872"/>
              <a:gd name="connsiteX266" fmla="*/ 17342 w 158685"/>
              <a:gd name="connsiteY266" fmla="*/ 103712 h 111872"/>
              <a:gd name="connsiteX267" fmla="*/ 18362 w 158685"/>
              <a:gd name="connsiteY267" fmla="*/ 103939 h 111872"/>
              <a:gd name="connsiteX268" fmla="*/ 18816 w 158685"/>
              <a:gd name="connsiteY268" fmla="*/ 103372 h 111872"/>
              <a:gd name="connsiteX269" fmla="*/ 19156 w 158685"/>
              <a:gd name="connsiteY269" fmla="*/ 102012 h 111872"/>
              <a:gd name="connsiteX270" fmla="*/ 20969 w 158685"/>
              <a:gd name="connsiteY270" fmla="*/ 100765 h 111872"/>
              <a:gd name="connsiteX271" fmla="*/ 24256 w 158685"/>
              <a:gd name="connsiteY271" fmla="*/ 99631 h 111872"/>
              <a:gd name="connsiteX272" fmla="*/ 26070 w 158685"/>
              <a:gd name="connsiteY272" fmla="*/ 98611 h 111872"/>
              <a:gd name="connsiteX273" fmla="*/ 26750 w 158685"/>
              <a:gd name="connsiteY273" fmla="*/ 97705 h 111872"/>
              <a:gd name="connsiteX274" fmla="*/ 27883 w 158685"/>
              <a:gd name="connsiteY274" fmla="*/ 97478 h 111872"/>
              <a:gd name="connsiteX275" fmla="*/ 29130 w 158685"/>
              <a:gd name="connsiteY275" fmla="*/ 97705 h 111872"/>
              <a:gd name="connsiteX276" fmla="*/ 30037 w 158685"/>
              <a:gd name="connsiteY276" fmla="*/ 97365 h 111872"/>
              <a:gd name="connsiteX277" fmla="*/ 30377 w 158685"/>
              <a:gd name="connsiteY277" fmla="*/ 96571 h 111872"/>
              <a:gd name="connsiteX278" fmla="*/ 30717 w 158685"/>
              <a:gd name="connsiteY278" fmla="*/ 96231 h 111872"/>
              <a:gd name="connsiteX279" fmla="*/ 31284 w 158685"/>
              <a:gd name="connsiteY279" fmla="*/ 95891 h 111872"/>
              <a:gd name="connsiteX280" fmla="*/ 31850 w 158685"/>
              <a:gd name="connsiteY280" fmla="*/ 95891 h 111872"/>
              <a:gd name="connsiteX281" fmla="*/ 32871 w 158685"/>
              <a:gd name="connsiteY281" fmla="*/ 95891 h 111872"/>
              <a:gd name="connsiteX282" fmla="*/ 34684 w 158685"/>
              <a:gd name="connsiteY282" fmla="*/ 97365 h 111872"/>
              <a:gd name="connsiteX283" fmla="*/ 37291 w 158685"/>
              <a:gd name="connsiteY283" fmla="*/ 100085 h 111872"/>
              <a:gd name="connsiteX284" fmla="*/ 38991 w 158685"/>
              <a:gd name="connsiteY284" fmla="*/ 101332 h 111872"/>
              <a:gd name="connsiteX285" fmla="*/ 39785 w 158685"/>
              <a:gd name="connsiteY285" fmla="*/ 101105 h 111872"/>
              <a:gd name="connsiteX286" fmla="*/ 40805 w 158685"/>
              <a:gd name="connsiteY286" fmla="*/ 100312 h 111872"/>
              <a:gd name="connsiteX287" fmla="*/ 42052 w 158685"/>
              <a:gd name="connsiteY287" fmla="*/ 98838 h 111872"/>
              <a:gd name="connsiteX288" fmla="*/ 42392 w 158685"/>
              <a:gd name="connsiteY288" fmla="*/ 96685 h 111872"/>
              <a:gd name="connsiteX289" fmla="*/ 41825 w 158685"/>
              <a:gd name="connsiteY289" fmla="*/ 93964 h 111872"/>
              <a:gd name="connsiteX290" fmla="*/ 42278 w 158685"/>
              <a:gd name="connsiteY290" fmla="*/ 91697 h 111872"/>
              <a:gd name="connsiteX291" fmla="*/ 43752 w 158685"/>
              <a:gd name="connsiteY291" fmla="*/ 89997 h 111872"/>
              <a:gd name="connsiteX292" fmla="*/ 46472 w 158685"/>
              <a:gd name="connsiteY292" fmla="*/ 88977 h 111872"/>
              <a:gd name="connsiteX293" fmla="*/ 50439 w 158685"/>
              <a:gd name="connsiteY293" fmla="*/ 88637 h 111872"/>
              <a:gd name="connsiteX294" fmla="*/ 52933 w 158685"/>
              <a:gd name="connsiteY294" fmla="*/ 88864 h 111872"/>
              <a:gd name="connsiteX295" fmla="*/ 53840 w 158685"/>
              <a:gd name="connsiteY295" fmla="*/ 89770 h 111872"/>
              <a:gd name="connsiteX296" fmla="*/ 55087 w 158685"/>
              <a:gd name="connsiteY296" fmla="*/ 90224 h 111872"/>
              <a:gd name="connsiteX297" fmla="*/ 56673 w 158685"/>
              <a:gd name="connsiteY297" fmla="*/ 90224 h 111872"/>
              <a:gd name="connsiteX298" fmla="*/ 58033 w 158685"/>
              <a:gd name="connsiteY298" fmla="*/ 89317 h 111872"/>
              <a:gd name="connsiteX299" fmla="*/ 59280 w 158685"/>
              <a:gd name="connsiteY299" fmla="*/ 87277 h 111872"/>
              <a:gd name="connsiteX300" fmla="*/ 59280 w 158685"/>
              <a:gd name="connsiteY300" fmla="*/ 84670 h 111872"/>
              <a:gd name="connsiteX301" fmla="*/ 58260 w 158685"/>
              <a:gd name="connsiteY301" fmla="*/ 81609 h 111872"/>
              <a:gd name="connsiteX302" fmla="*/ 58600 w 158685"/>
              <a:gd name="connsiteY302" fmla="*/ 80589 h 111872"/>
              <a:gd name="connsiteX303" fmla="*/ 59054 w 158685"/>
              <a:gd name="connsiteY303" fmla="*/ 80136 h 111872"/>
              <a:gd name="connsiteX304" fmla="*/ 60527 w 158685"/>
              <a:gd name="connsiteY304" fmla="*/ 79002 h 111872"/>
              <a:gd name="connsiteX305" fmla="*/ 62681 w 158685"/>
              <a:gd name="connsiteY305" fmla="*/ 76736 h 111872"/>
              <a:gd name="connsiteX306" fmla="*/ 64721 w 158685"/>
              <a:gd name="connsiteY306" fmla="*/ 73788 h 111872"/>
              <a:gd name="connsiteX307" fmla="*/ 66761 w 158685"/>
              <a:gd name="connsiteY307" fmla="*/ 70161 h 111872"/>
              <a:gd name="connsiteX308" fmla="*/ 69255 w 158685"/>
              <a:gd name="connsiteY308" fmla="*/ 67895 h 111872"/>
              <a:gd name="connsiteX309" fmla="*/ 72202 w 158685"/>
              <a:gd name="connsiteY309" fmla="*/ 66988 h 111872"/>
              <a:gd name="connsiteX310" fmla="*/ 75716 w 158685"/>
              <a:gd name="connsiteY310" fmla="*/ 68008 h 111872"/>
              <a:gd name="connsiteX311" fmla="*/ 79909 w 158685"/>
              <a:gd name="connsiteY311" fmla="*/ 70842 h 111872"/>
              <a:gd name="connsiteX312" fmla="*/ 81496 w 158685"/>
              <a:gd name="connsiteY312" fmla="*/ 74355 h 111872"/>
              <a:gd name="connsiteX313" fmla="*/ 80476 w 158685"/>
              <a:gd name="connsiteY313" fmla="*/ 78436 h 111872"/>
              <a:gd name="connsiteX314" fmla="*/ 80476 w 158685"/>
              <a:gd name="connsiteY314" fmla="*/ 80703 h 111872"/>
              <a:gd name="connsiteX315" fmla="*/ 81270 w 158685"/>
              <a:gd name="connsiteY315" fmla="*/ 81156 h 111872"/>
              <a:gd name="connsiteX316" fmla="*/ 82743 w 158685"/>
              <a:gd name="connsiteY316" fmla="*/ 81156 h 111872"/>
              <a:gd name="connsiteX317" fmla="*/ 84783 w 158685"/>
              <a:gd name="connsiteY317" fmla="*/ 80363 h 111872"/>
              <a:gd name="connsiteX318" fmla="*/ 86143 w 158685"/>
              <a:gd name="connsiteY318" fmla="*/ 80363 h 111872"/>
              <a:gd name="connsiteX319" fmla="*/ 86710 w 158685"/>
              <a:gd name="connsiteY319" fmla="*/ 80929 h 111872"/>
              <a:gd name="connsiteX320" fmla="*/ 86710 w 158685"/>
              <a:gd name="connsiteY320" fmla="*/ 82063 h 111872"/>
              <a:gd name="connsiteX321" fmla="*/ 85917 w 158685"/>
              <a:gd name="connsiteY321" fmla="*/ 83763 h 111872"/>
              <a:gd name="connsiteX322" fmla="*/ 85123 w 158685"/>
              <a:gd name="connsiteY322" fmla="*/ 88637 h 111872"/>
              <a:gd name="connsiteX323" fmla="*/ 84557 w 158685"/>
              <a:gd name="connsiteY323" fmla="*/ 92831 h 111872"/>
              <a:gd name="connsiteX324" fmla="*/ 84103 w 158685"/>
              <a:gd name="connsiteY324" fmla="*/ 97025 h 111872"/>
              <a:gd name="connsiteX325" fmla="*/ 83650 w 158685"/>
              <a:gd name="connsiteY325" fmla="*/ 100652 h 111872"/>
              <a:gd name="connsiteX326" fmla="*/ 84443 w 158685"/>
              <a:gd name="connsiteY326" fmla="*/ 103485 h 111872"/>
              <a:gd name="connsiteX327" fmla="*/ 85690 w 158685"/>
              <a:gd name="connsiteY327" fmla="*/ 107792 h 111872"/>
              <a:gd name="connsiteX328" fmla="*/ 87050 w 158685"/>
              <a:gd name="connsiteY328" fmla="*/ 110626 h 111872"/>
              <a:gd name="connsiteX329" fmla="*/ 88410 w 158685"/>
              <a:gd name="connsiteY329" fmla="*/ 111533 h 111872"/>
              <a:gd name="connsiteX330" fmla="*/ 89771 w 158685"/>
              <a:gd name="connsiteY330" fmla="*/ 111873 h 111872"/>
              <a:gd name="connsiteX331" fmla="*/ 91131 w 158685"/>
              <a:gd name="connsiteY331" fmla="*/ 111646 h 111872"/>
              <a:gd name="connsiteX332" fmla="*/ 93964 w 158685"/>
              <a:gd name="connsiteY332" fmla="*/ 109833 h 111872"/>
              <a:gd name="connsiteX333" fmla="*/ 98272 w 158685"/>
              <a:gd name="connsiteY333" fmla="*/ 106432 h 111872"/>
              <a:gd name="connsiteX334" fmla="*/ 102465 w 158685"/>
              <a:gd name="connsiteY334" fmla="*/ 104392 h 111872"/>
              <a:gd name="connsiteX335" fmla="*/ 108586 w 158685"/>
              <a:gd name="connsiteY335" fmla="*/ 103259 h 111872"/>
              <a:gd name="connsiteX336" fmla="*/ 110626 w 158685"/>
              <a:gd name="connsiteY336" fmla="*/ 99631 h 111872"/>
              <a:gd name="connsiteX337" fmla="*/ 113460 w 158685"/>
              <a:gd name="connsiteY337" fmla="*/ 97251 h 111872"/>
              <a:gd name="connsiteX338" fmla="*/ 119921 w 158685"/>
              <a:gd name="connsiteY338" fmla="*/ 93738 h 111872"/>
              <a:gd name="connsiteX339" fmla="*/ 123434 w 158685"/>
              <a:gd name="connsiteY339" fmla="*/ 92377 h 111872"/>
              <a:gd name="connsiteX340" fmla="*/ 125475 w 158685"/>
              <a:gd name="connsiteY340" fmla="*/ 92151 h 111872"/>
              <a:gd name="connsiteX341" fmla="*/ 127968 w 158685"/>
              <a:gd name="connsiteY341" fmla="*/ 92831 h 111872"/>
              <a:gd name="connsiteX342" fmla="*/ 128535 w 158685"/>
              <a:gd name="connsiteY342" fmla="*/ 93058 h 111872"/>
              <a:gd name="connsiteX343" fmla="*/ 128988 w 158685"/>
              <a:gd name="connsiteY343" fmla="*/ 93284 h 111872"/>
              <a:gd name="connsiteX344" fmla="*/ 130235 w 158685"/>
              <a:gd name="connsiteY344" fmla="*/ 93624 h 111872"/>
              <a:gd name="connsiteX345" fmla="*/ 130462 w 158685"/>
              <a:gd name="connsiteY345" fmla="*/ 94758 h 111872"/>
              <a:gd name="connsiteX346" fmla="*/ 130122 w 158685"/>
              <a:gd name="connsiteY346" fmla="*/ 95891 h 111872"/>
              <a:gd name="connsiteX347" fmla="*/ 128762 w 158685"/>
              <a:gd name="connsiteY347" fmla="*/ 96911 h 111872"/>
              <a:gd name="connsiteX348" fmla="*/ 128308 w 158685"/>
              <a:gd name="connsiteY348" fmla="*/ 97705 h 111872"/>
              <a:gd name="connsiteX349" fmla="*/ 128875 w 158685"/>
              <a:gd name="connsiteY349" fmla="*/ 98271 h 111872"/>
              <a:gd name="connsiteX350" fmla="*/ 130802 w 158685"/>
              <a:gd name="connsiteY350" fmla="*/ 98498 h 111872"/>
              <a:gd name="connsiteX351" fmla="*/ 134883 w 158685"/>
              <a:gd name="connsiteY351" fmla="*/ 97251 h 111872"/>
              <a:gd name="connsiteX352" fmla="*/ 137489 w 158685"/>
              <a:gd name="connsiteY352" fmla="*/ 96458 h 111872"/>
              <a:gd name="connsiteX353" fmla="*/ 139303 w 158685"/>
              <a:gd name="connsiteY353" fmla="*/ 96118 h 111872"/>
              <a:gd name="connsiteX354" fmla="*/ 140096 w 158685"/>
              <a:gd name="connsiteY354" fmla="*/ 94984 h 111872"/>
              <a:gd name="connsiteX355" fmla="*/ 141230 w 158685"/>
              <a:gd name="connsiteY355" fmla="*/ 93851 h 111872"/>
              <a:gd name="connsiteX356" fmla="*/ 143043 w 158685"/>
              <a:gd name="connsiteY356" fmla="*/ 93851 h 111872"/>
              <a:gd name="connsiteX357" fmla="*/ 144970 w 158685"/>
              <a:gd name="connsiteY357" fmla="*/ 94304 h 111872"/>
              <a:gd name="connsiteX358" fmla="*/ 146557 w 158685"/>
              <a:gd name="connsiteY358" fmla="*/ 94644 h 111872"/>
              <a:gd name="connsiteX359" fmla="*/ 149277 w 158685"/>
              <a:gd name="connsiteY359" fmla="*/ 94304 h 111872"/>
              <a:gd name="connsiteX360" fmla="*/ 150751 w 158685"/>
              <a:gd name="connsiteY360" fmla="*/ 95211 h 111872"/>
              <a:gd name="connsiteX361" fmla="*/ 152791 w 158685"/>
              <a:gd name="connsiteY361" fmla="*/ 97025 h 111872"/>
              <a:gd name="connsiteX362" fmla="*/ 153698 w 158685"/>
              <a:gd name="connsiteY362" fmla="*/ 98158 h 111872"/>
              <a:gd name="connsiteX363" fmla="*/ 154038 w 158685"/>
              <a:gd name="connsiteY363" fmla="*/ 98385 h 111872"/>
              <a:gd name="connsiteX364" fmla="*/ 154605 w 158685"/>
              <a:gd name="connsiteY364" fmla="*/ 97931 h 111872"/>
              <a:gd name="connsiteX365" fmla="*/ 156418 w 158685"/>
              <a:gd name="connsiteY365" fmla="*/ 96798 h 111872"/>
              <a:gd name="connsiteX366" fmla="*/ 157892 w 158685"/>
              <a:gd name="connsiteY366" fmla="*/ 95551 h 111872"/>
              <a:gd name="connsiteX367" fmla="*/ 158685 w 158685"/>
              <a:gd name="connsiteY367" fmla="*/ 94531 h 111872"/>
              <a:gd name="connsiteX368" fmla="*/ 158232 w 158685"/>
              <a:gd name="connsiteY368" fmla="*/ 92831 h 111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</a:cxnLst>
            <a:rect l="l" t="t" r="r" b="b"/>
            <a:pathLst>
              <a:path w="158685" h="111872">
                <a:moveTo>
                  <a:pt x="67101" y="2267"/>
                </a:moveTo>
                <a:lnTo>
                  <a:pt x="67668" y="2267"/>
                </a:lnTo>
                <a:cubicBezTo>
                  <a:pt x="67668" y="2267"/>
                  <a:pt x="67668" y="1587"/>
                  <a:pt x="67668" y="1587"/>
                </a:cubicBezTo>
                <a:lnTo>
                  <a:pt x="66988" y="567"/>
                </a:lnTo>
                <a:lnTo>
                  <a:pt x="66081" y="0"/>
                </a:lnTo>
                <a:lnTo>
                  <a:pt x="65628" y="227"/>
                </a:lnTo>
                <a:lnTo>
                  <a:pt x="65968" y="1134"/>
                </a:lnTo>
                <a:lnTo>
                  <a:pt x="67101" y="2380"/>
                </a:lnTo>
                <a:close/>
                <a:moveTo>
                  <a:pt x="65968" y="30037"/>
                </a:moveTo>
                <a:lnTo>
                  <a:pt x="64494" y="29583"/>
                </a:lnTo>
                <a:lnTo>
                  <a:pt x="64154" y="29583"/>
                </a:lnTo>
                <a:cubicBezTo>
                  <a:pt x="64154" y="29583"/>
                  <a:pt x="64268" y="30037"/>
                  <a:pt x="64268" y="30037"/>
                </a:cubicBezTo>
                <a:lnTo>
                  <a:pt x="64834" y="30944"/>
                </a:lnTo>
                <a:lnTo>
                  <a:pt x="65628" y="31850"/>
                </a:lnTo>
                <a:lnTo>
                  <a:pt x="66648" y="31850"/>
                </a:lnTo>
                <a:cubicBezTo>
                  <a:pt x="66648" y="31850"/>
                  <a:pt x="68461" y="30944"/>
                  <a:pt x="68461" y="30944"/>
                </a:cubicBezTo>
                <a:lnTo>
                  <a:pt x="68461" y="30377"/>
                </a:lnTo>
                <a:cubicBezTo>
                  <a:pt x="68461" y="30377"/>
                  <a:pt x="67668" y="30150"/>
                  <a:pt x="67668" y="30150"/>
                </a:cubicBezTo>
                <a:lnTo>
                  <a:pt x="65628" y="29810"/>
                </a:lnTo>
                <a:close/>
                <a:moveTo>
                  <a:pt x="158685" y="91811"/>
                </a:moveTo>
                <a:lnTo>
                  <a:pt x="156418" y="89770"/>
                </a:lnTo>
                <a:lnTo>
                  <a:pt x="154945" y="88750"/>
                </a:lnTo>
                <a:lnTo>
                  <a:pt x="154491" y="88070"/>
                </a:lnTo>
                <a:lnTo>
                  <a:pt x="154831" y="85917"/>
                </a:lnTo>
                <a:lnTo>
                  <a:pt x="155398" y="83763"/>
                </a:lnTo>
                <a:lnTo>
                  <a:pt x="155058" y="82970"/>
                </a:lnTo>
                <a:lnTo>
                  <a:pt x="154605" y="82289"/>
                </a:lnTo>
                <a:lnTo>
                  <a:pt x="154378" y="79909"/>
                </a:lnTo>
                <a:lnTo>
                  <a:pt x="153358" y="77076"/>
                </a:lnTo>
                <a:lnTo>
                  <a:pt x="152225" y="75375"/>
                </a:lnTo>
                <a:lnTo>
                  <a:pt x="151885" y="73108"/>
                </a:lnTo>
                <a:lnTo>
                  <a:pt x="151885" y="70955"/>
                </a:lnTo>
                <a:cubicBezTo>
                  <a:pt x="151885" y="70955"/>
                  <a:pt x="153131" y="67668"/>
                  <a:pt x="153131" y="67668"/>
                </a:cubicBezTo>
                <a:lnTo>
                  <a:pt x="152678" y="66194"/>
                </a:lnTo>
                <a:lnTo>
                  <a:pt x="151318" y="64947"/>
                </a:lnTo>
                <a:lnTo>
                  <a:pt x="146557" y="62681"/>
                </a:lnTo>
                <a:lnTo>
                  <a:pt x="141683" y="61207"/>
                </a:lnTo>
                <a:lnTo>
                  <a:pt x="139869" y="61207"/>
                </a:lnTo>
                <a:cubicBezTo>
                  <a:pt x="139869" y="61207"/>
                  <a:pt x="138736" y="61207"/>
                  <a:pt x="138736" y="61207"/>
                </a:cubicBezTo>
                <a:lnTo>
                  <a:pt x="137376" y="62567"/>
                </a:lnTo>
                <a:lnTo>
                  <a:pt x="136583" y="64267"/>
                </a:lnTo>
                <a:lnTo>
                  <a:pt x="135449" y="64267"/>
                </a:lnTo>
                <a:cubicBezTo>
                  <a:pt x="135449" y="64267"/>
                  <a:pt x="133409" y="63701"/>
                  <a:pt x="133409" y="63701"/>
                </a:cubicBezTo>
                <a:lnTo>
                  <a:pt x="132049" y="62567"/>
                </a:lnTo>
                <a:lnTo>
                  <a:pt x="131028" y="60187"/>
                </a:lnTo>
                <a:lnTo>
                  <a:pt x="130235" y="57127"/>
                </a:lnTo>
                <a:lnTo>
                  <a:pt x="129782" y="56220"/>
                </a:lnTo>
                <a:lnTo>
                  <a:pt x="130008" y="55426"/>
                </a:lnTo>
                <a:lnTo>
                  <a:pt x="130462" y="54746"/>
                </a:lnTo>
                <a:lnTo>
                  <a:pt x="131822" y="54066"/>
                </a:lnTo>
                <a:lnTo>
                  <a:pt x="132049" y="53386"/>
                </a:lnTo>
                <a:lnTo>
                  <a:pt x="131822" y="52479"/>
                </a:lnTo>
                <a:lnTo>
                  <a:pt x="130802" y="51346"/>
                </a:lnTo>
                <a:lnTo>
                  <a:pt x="129668" y="49759"/>
                </a:lnTo>
                <a:lnTo>
                  <a:pt x="127968" y="46585"/>
                </a:lnTo>
                <a:lnTo>
                  <a:pt x="128308" y="44772"/>
                </a:lnTo>
                <a:lnTo>
                  <a:pt x="128535" y="42278"/>
                </a:lnTo>
                <a:lnTo>
                  <a:pt x="128535" y="40918"/>
                </a:lnTo>
                <a:cubicBezTo>
                  <a:pt x="128535" y="40918"/>
                  <a:pt x="127288" y="40691"/>
                  <a:pt x="127288" y="40691"/>
                </a:cubicBezTo>
                <a:lnTo>
                  <a:pt x="125135" y="40691"/>
                </a:lnTo>
                <a:cubicBezTo>
                  <a:pt x="125135" y="40691"/>
                  <a:pt x="123434" y="41031"/>
                  <a:pt x="123434" y="41031"/>
                </a:cubicBezTo>
                <a:lnTo>
                  <a:pt x="122414" y="41825"/>
                </a:lnTo>
                <a:lnTo>
                  <a:pt x="120374" y="42845"/>
                </a:lnTo>
                <a:lnTo>
                  <a:pt x="117767" y="43185"/>
                </a:lnTo>
                <a:lnTo>
                  <a:pt x="114480" y="43185"/>
                </a:lnTo>
                <a:cubicBezTo>
                  <a:pt x="114480" y="43185"/>
                  <a:pt x="112893" y="43185"/>
                  <a:pt x="112893" y="43185"/>
                </a:cubicBezTo>
                <a:lnTo>
                  <a:pt x="108133" y="42505"/>
                </a:lnTo>
                <a:lnTo>
                  <a:pt x="106546" y="42732"/>
                </a:lnTo>
                <a:lnTo>
                  <a:pt x="105072" y="43298"/>
                </a:lnTo>
                <a:lnTo>
                  <a:pt x="102352" y="43865"/>
                </a:lnTo>
                <a:lnTo>
                  <a:pt x="100879" y="45452"/>
                </a:lnTo>
                <a:lnTo>
                  <a:pt x="100085" y="46925"/>
                </a:lnTo>
                <a:lnTo>
                  <a:pt x="99632" y="47152"/>
                </a:lnTo>
                <a:lnTo>
                  <a:pt x="97932" y="45792"/>
                </a:lnTo>
                <a:lnTo>
                  <a:pt x="96685" y="44545"/>
                </a:lnTo>
                <a:lnTo>
                  <a:pt x="95891" y="43525"/>
                </a:lnTo>
                <a:lnTo>
                  <a:pt x="94871" y="43525"/>
                </a:lnTo>
                <a:cubicBezTo>
                  <a:pt x="94871" y="43525"/>
                  <a:pt x="91131" y="45452"/>
                  <a:pt x="91131" y="45452"/>
                </a:cubicBezTo>
                <a:lnTo>
                  <a:pt x="90564" y="45452"/>
                </a:lnTo>
                <a:cubicBezTo>
                  <a:pt x="90564" y="45452"/>
                  <a:pt x="89431" y="44659"/>
                  <a:pt x="89431" y="44659"/>
                </a:cubicBezTo>
                <a:lnTo>
                  <a:pt x="89657" y="42845"/>
                </a:lnTo>
                <a:lnTo>
                  <a:pt x="89657" y="41711"/>
                </a:lnTo>
                <a:cubicBezTo>
                  <a:pt x="89657" y="41711"/>
                  <a:pt x="88410" y="41145"/>
                  <a:pt x="88410" y="41145"/>
                </a:cubicBezTo>
                <a:lnTo>
                  <a:pt x="85803" y="41145"/>
                </a:lnTo>
                <a:cubicBezTo>
                  <a:pt x="85803" y="41145"/>
                  <a:pt x="84897" y="40351"/>
                  <a:pt x="84897" y="40351"/>
                </a:cubicBezTo>
                <a:lnTo>
                  <a:pt x="84897" y="39331"/>
                </a:lnTo>
                <a:cubicBezTo>
                  <a:pt x="84897" y="39331"/>
                  <a:pt x="85237" y="38424"/>
                  <a:pt x="85237" y="38424"/>
                </a:cubicBezTo>
                <a:lnTo>
                  <a:pt x="84897" y="37744"/>
                </a:lnTo>
                <a:lnTo>
                  <a:pt x="84217" y="37178"/>
                </a:lnTo>
                <a:lnTo>
                  <a:pt x="82856" y="37178"/>
                </a:lnTo>
                <a:cubicBezTo>
                  <a:pt x="82856" y="37178"/>
                  <a:pt x="81270" y="38084"/>
                  <a:pt x="81270" y="38084"/>
                </a:cubicBezTo>
                <a:lnTo>
                  <a:pt x="80136" y="38991"/>
                </a:lnTo>
                <a:lnTo>
                  <a:pt x="78662" y="39445"/>
                </a:lnTo>
                <a:lnTo>
                  <a:pt x="76962" y="39445"/>
                </a:lnTo>
                <a:cubicBezTo>
                  <a:pt x="76962" y="39445"/>
                  <a:pt x="75829" y="40125"/>
                  <a:pt x="75829" y="40125"/>
                </a:cubicBezTo>
                <a:lnTo>
                  <a:pt x="74582" y="42278"/>
                </a:lnTo>
                <a:lnTo>
                  <a:pt x="70388" y="42732"/>
                </a:lnTo>
                <a:lnTo>
                  <a:pt x="69028" y="42278"/>
                </a:lnTo>
                <a:lnTo>
                  <a:pt x="67895" y="40805"/>
                </a:lnTo>
                <a:lnTo>
                  <a:pt x="66421" y="38424"/>
                </a:lnTo>
                <a:lnTo>
                  <a:pt x="65628" y="38084"/>
                </a:lnTo>
                <a:lnTo>
                  <a:pt x="64268" y="37744"/>
                </a:lnTo>
                <a:lnTo>
                  <a:pt x="62001" y="37744"/>
                </a:lnTo>
                <a:cubicBezTo>
                  <a:pt x="62001" y="37744"/>
                  <a:pt x="58940" y="38878"/>
                  <a:pt x="58940" y="38878"/>
                </a:cubicBezTo>
                <a:lnTo>
                  <a:pt x="58260" y="38084"/>
                </a:lnTo>
                <a:lnTo>
                  <a:pt x="57467" y="37858"/>
                </a:lnTo>
                <a:lnTo>
                  <a:pt x="56787" y="38538"/>
                </a:lnTo>
                <a:lnTo>
                  <a:pt x="56107" y="38538"/>
                </a:lnTo>
                <a:cubicBezTo>
                  <a:pt x="56107" y="38538"/>
                  <a:pt x="53160" y="38651"/>
                  <a:pt x="53160" y="38651"/>
                </a:cubicBezTo>
                <a:lnTo>
                  <a:pt x="49419" y="38651"/>
                </a:lnTo>
                <a:cubicBezTo>
                  <a:pt x="49419" y="38651"/>
                  <a:pt x="47266" y="38084"/>
                  <a:pt x="47266" y="38084"/>
                </a:cubicBezTo>
                <a:lnTo>
                  <a:pt x="45906" y="38084"/>
                </a:lnTo>
                <a:cubicBezTo>
                  <a:pt x="45906" y="38084"/>
                  <a:pt x="43185" y="39218"/>
                  <a:pt x="43185" y="39218"/>
                </a:cubicBezTo>
                <a:lnTo>
                  <a:pt x="41712" y="39218"/>
                </a:lnTo>
                <a:cubicBezTo>
                  <a:pt x="41712" y="39218"/>
                  <a:pt x="39785" y="39445"/>
                  <a:pt x="39785" y="39445"/>
                </a:cubicBezTo>
                <a:lnTo>
                  <a:pt x="39445" y="35818"/>
                </a:lnTo>
                <a:lnTo>
                  <a:pt x="38425" y="33324"/>
                </a:lnTo>
                <a:lnTo>
                  <a:pt x="38765" y="31624"/>
                </a:lnTo>
                <a:lnTo>
                  <a:pt x="39445" y="29243"/>
                </a:lnTo>
                <a:lnTo>
                  <a:pt x="40011" y="27883"/>
                </a:lnTo>
                <a:lnTo>
                  <a:pt x="41258" y="28450"/>
                </a:lnTo>
                <a:lnTo>
                  <a:pt x="42618" y="29470"/>
                </a:lnTo>
                <a:lnTo>
                  <a:pt x="43525" y="29243"/>
                </a:lnTo>
                <a:lnTo>
                  <a:pt x="43752" y="28450"/>
                </a:lnTo>
                <a:lnTo>
                  <a:pt x="43412" y="27430"/>
                </a:lnTo>
                <a:lnTo>
                  <a:pt x="43412" y="26636"/>
                </a:lnTo>
                <a:cubicBezTo>
                  <a:pt x="43412" y="26636"/>
                  <a:pt x="43865" y="25616"/>
                  <a:pt x="43865" y="25616"/>
                </a:cubicBezTo>
                <a:lnTo>
                  <a:pt x="44659" y="24709"/>
                </a:lnTo>
                <a:lnTo>
                  <a:pt x="49419" y="23123"/>
                </a:lnTo>
                <a:lnTo>
                  <a:pt x="53500" y="21989"/>
                </a:lnTo>
                <a:lnTo>
                  <a:pt x="55653" y="22783"/>
                </a:lnTo>
                <a:lnTo>
                  <a:pt x="59847" y="24596"/>
                </a:lnTo>
                <a:lnTo>
                  <a:pt x="62001" y="25503"/>
                </a:lnTo>
                <a:lnTo>
                  <a:pt x="63474" y="26070"/>
                </a:lnTo>
                <a:lnTo>
                  <a:pt x="64834" y="28677"/>
                </a:lnTo>
                <a:lnTo>
                  <a:pt x="65741" y="28677"/>
                </a:lnTo>
                <a:cubicBezTo>
                  <a:pt x="65741" y="28677"/>
                  <a:pt x="66648" y="27997"/>
                  <a:pt x="66648" y="27997"/>
                </a:cubicBezTo>
                <a:lnTo>
                  <a:pt x="67101" y="27317"/>
                </a:lnTo>
                <a:lnTo>
                  <a:pt x="67555" y="25163"/>
                </a:lnTo>
                <a:lnTo>
                  <a:pt x="69481" y="23916"/>
                </a:lnTo>
                <a:lnTo>
                  <a:pt x="73789" y="22443"/>
                </a:lnTo>
                <a:lnTo>
                  <a:pt x="74129" y="21536"/>
                </a:lnTo>
                <a:lnTo>
                  <a:pt x="74129" y="21082"/>
                </a:lnTo>
                <a:cubicBezTo>
                  <a:pt x="74129" y="21082"/>
                  <a:pt x="72882" y="21082"/>
                  <a:pt x="72882" y="21082"/>
                </a:cubicBezTo>
                <a:lnTo>
                  <a:pt x="67895" y="21989"/>
                </a:lnTo>
                <a:lnTo>
                  <a:pt x="66875" y="21649"/>
                </a:lnTo>
                <a:lnTo>
                  <a:pt x="66081" y="20289"/>
                </a:lnTo>
                <a:lnTo>
                  <a:pt x="65401" y="18816"/>
                </a:lnTo>
                <a:lnTo>
                  <a:pt x="64154" y="18249"/>
                </a:lnTo>
                <a:lnTo>
                  <a:pt x="62681" y="17795"/>
                </a:lnTo>
                <a:lnTo>
                  <a:pt x="62114" y="17229"/>
                </a:lnTo>
                <a:lnTo>
                  <a:pt x="62114" y="16549"/>
                </a:lnTo>
                <a:cubicBezTo>
                  <a:pt x="62114" y="16549"/>
                  <a:pt x="62227" y="15868"/>
                  <a:pt x="62227" y="15868"/>
                </a:cubicBezTo>
                <a:lnTo>
                  <a:pt x="62227" y="15528"/>
                </a:lnTo>
                <a:cubicBezTo>
                  <a:pt x="62227" y="15528"/>
                  <a:pt x="65741" y="12695"/>
                  <a:pt x="65741" y="12695"/>
                </a:cubicBezTo>
                <a:lnTo>
                  <a:pt x="68801" y="10088"/>
                </a:lnTo>
                <a:lnTo>
                  <a:pt x="69028" y="9861"/>
                </a:lnTo>
                <a:lnTo>
                  <a:pt x="69255" y="9408"/>
                </a:lnTo>
                <a:lnTo>
                  <a:pt x="69821" y="8501"/>
                </a:lnTo>
                <a:lnTo>
                  <a:pt x="69821" y="8048"/>
                </a:lnTo>
                <a:cubicBezTo>
                  <a:pt x="69821" y="8048"/>
                  <a:pt x="67555" y="7027"/>
                  <a:pt x="67555" y="7027"/>
                </a:cubicBezTo>
                <a:lnTo>
                  <a:pt x="67555" y="6574"/>
                </a:lnTo>
                <a:cubicBezTo>
                  <a:pt x="67555" y="6574"/>
                  <a:pt x="67895" y="6121"/>
                  <a:pt x="67895" y="6121"/>
                </a:cubicBezTo>
                <a:lnTo>
                  <a:pt x="67895" y="5441"/>
                </a:lnTo>
                <a:lnTo>
                  <a:pt x="66308" y="3514"/>
                </a:lnTo>
                <a:lnTo>
                  <a:pt x="63474" y="567"/>
                </a:lnTo>
                <a:lnTo>
                  <a:pt x="62681" y="227"/>
                </a:lnTo>
                <a:lnTo>
                  <a:pt x="62114" y="453"/>
                </a:lnTo>
                <a:lnTo>
                  <a:pt x="60980" y="3287"/>
                </a:lnTo>
                <a:lnTo>
                  <a:pt x="60414" y="3967"/>
                </a:lnTo>
                <a:lnTo>
                  <a:pt x="57240" y="5781"/>
                </a:lnTo>
                <a:lnTo>
                  <a:pt x="54520" y="7027"/>
                </a:lnTo>
                <a:lnTo>
                  <a:pt x="49759" y="9294"/>
                </a:lnTo>
                <a:lnTo>
                  <a:pt x="48512" y="9975"/>
                </a:lnTo>
                <a:lnTo>
                  <a:pt x="47606" y="9975"/>
                </a:lnTo>
                <a:cubicBezTo>
                  <a:pt x="47606" y="9975"/>
                  <a:pt x="46699" y="9408"/>
                  <a:pt x="46699" y="9408"/>
                </a:cubicBezTo>
                <a:lnTo>
                  <a:pt x="43978" y="7141"/>
                </a:lnTo>
                <a:lnTo>
                  <a:pt x="42278" y="6347"/>
                </a:lnTo>
                <a:lnTo>
                  <a:pt x="41145" y="7141"/>
                </a:lnTo>
                <a:lnTo>
                  <a:pt x="40125" y="8274"/>
                </a:lnTo>
                <a:lnTo>
                  <a:pt x="40125" y="10541"/>
                </a:lnTo>
                <a:cubicBezTo>
                  <a:pt x="40125" y="10541"/>
                  <a:pt x="39105" y="11788"/>
                  <a:pt x="39105" y="11788"/>
                </a:cubicBezTo>
                <a:lnTo>
                  <a:pt x="37971" y="12355"/>
                </a:lnTo>
                <a:lnTo>
                  <a:pt x="40011" y="18589"/>
                </a:lnTo>
                <a:lnTo>
                  <a:pt x="39785" y="19382"/>
                </a:lnTo>
                <a:lnTo>
                  <a:pt x="38198" y="19609"/>
                </a:lnTo>
                <a:lnTo>
                  <a:pt x="39331" y="21989"/>
                </a:lnTo>
                <a:lnTo>
                  <a:pt x="38425" y="22216"/>
                </a:lnTo>
                <a:lnTo>
                  <a:pt x="36044" y="21649"/>
                </a:lnTo>
                <a:lnTo>
                  <a:pt x="32757" y="21309"/>
                </a:lnTo>
                <a:lnTo>
                  <a:pt x="26636" y="22329"/>
                </a:lnTo>
                <a:lnTo>
                  <a:pt x="26183" y="22783"/>
                </a:lnTo>
                <a:lnTo>
                  <a:pt x="26183" y="23349"/>
                </a:lnTo>
                <a:cubicBezTo>
                  <a:pt x="26183" y="23349"/>
                  <a:pt x="26410" y="23803"/>
                  <a:pt x="26410" y="23803"/>
                </a:cubicBezTo>
                <a:lnTo>
                  <a:pt x="29357" y="23803"/>
                </a:lnTo>
                <a:cubicBezTo>
                  <a:pt x="29357" y="23803"/>
                  <a:pt x="32304" y="23576"/>
                  <a:pt x="32304" y="23576"/>
                </a:cubicBezTo>
                <a:lnTo>
                  <a:pt x="33097" y="24029"/>
                </a:lnTo>
                <a:lnTo>
                  <a:pt x="33097" y="24823"/>
                </a:lnTo>
                <a:cubicBezTo>
                  <a:pt x="33097" y="24823"/>
                  <a:pt x="32871" y="25276"/>
                  <a:pt x="32871" y="25276"/>
                </a:cubicBezTo>
                <a:lnTo>
                  <a:pt x="31850" y="25276"/>
                </a:lnTo>
                <a:cubicBezTo>
                  <a:pt x="31850" y="25276"/>
                  <a:pt x="29697" y="25843"/>
                  <a:pt x="29697" y="25843"/>
                </a:cubicBezTo>
                <a:lnTo>
                  <a:pt x="29470" y="26296"/>
                </a:lnTo>
                <a:lnTo>
                  <a:pt x="29470" y="26750"/>
                </a:lnTo>
                <a:cubicBezTo>
                  <a:pt x="29470" y="26750"/>
                  <a:pt x="30150" y="28110"/>
                  <a:pt x="30150" y="28110"/>
                </a:cubicBezTo>
                <a:lnTo>
                  <a:pt x="30944" y="29017"/>
                </a:lnTo>
                <a:lnTo>
                  <a:pt x="30944" y="29583"/>
                </a:lnTo>
                <a:cubicBezTo>
                  <a:pt x="30944" y="29583"/>
                  <a:pt x="30717" y="30037"/>
                  <a:pt x="30717" y="30037"/>
                </a:cubicBezTo>
                <a:lnTo>
                  <a:pt x="30264" y="30263"/>
                </a:lnTo>
                <a:lnTo>
                  <a:pt x="29584" y="29583"/>
                </a:lnTo>
                <a:lnTo>
                  <a:pt x="29130" y="29583"/>
                </a:lnTo>
                <a:cubicBezTo>
                  <a:pt x="29130" y="29583"/>
                  <a:pt x="28904" y="30263"/>
                  <a:pt x="28904" y="30263"/>
                </a:cubicBezTo>
                <a:lnTo>
                  <a:pt x="28677" y="30944"/>
                </a:lnTo>
                <a:lnTo>
                  <a:pt x="28224" y="31397"/>
                </a:lnTo>
                <a:lnTo>
                  <a:pt x="27203" y="31170"/>
                </a:lnTo>
                <a:lnTo>
                  <a:pt x="26183" y="31397"/>
                </a:lnTo>
                <a:lnTo>
                  <a:pt x="25616" y="33891"/>
                </a:lnTo>
                <a:lnTo>
                  <a:pt x="25163" y="36724"/>
                </a:lnTo>
                <a:lnTo>
                  <a:pt x="23576" y="38538"/>
                </a:lnTo>
                <a:lnTo>
                  <a:pt x="22669" y="39218"/>
                </a:lnTo>
                <a:lnTo>
                  <a:pt x="21309" y="39445"/>
                </a:lnTo>
                <a:lnTo>
                  <a:pt x="19382" y="39218"/>
                </a:lnTo>
                <a:lnTo>
                  <a:pt x="18249" y="38991"/>
                </a:lnTo>
                <a:lnTo>
                  <a:pt x="14848" y="38538"/>
                </a:lnTo>
                <a:lnTo>
                  <a:pt x="11448" y="37744"/>
                </a:lnTo>
                <a:lnTo>
                  <a:pt x="7594" y="37064"/>
                </a:lnTo>
                <a:lnTo>
                  <a:pt x="3967" y="38764"/>
                </a:lnTo>
                <a:lnTo>
                  <a:pt x="2947" y="39785"/>
                </a:lnTo>
                <a:lnTo>
                  <a:pt x="2267" y="40691"/>
                </a:lnTo>
                <a:lnTo>
                  <a:pt x="1587" y="41145"/>
                </a:lnTo>
                <a:lnTo>
                  <a:pt x="0" y="46925"/>
                </a:lnTo>
                <a:lnTo>
                  <a:pt x="0" y="47605"/>
                </a:lnTo>
                <a:cubicBezTo>
                  <a:pt x="0" y="47605"/>
                  <a:pt x="1020" y="48172"/>
                  <a:pt x="1020" y="48172"/>
                </a:cubicBezTo>
                <a:lnTo>
                  <a:pt x="5441" y="49419"/>
                </a:lnTo>
                <a:lnTo>
                  <a:pt x="6121" y="49872"/>
                </a:lnTo>
                <a:lnTo>
                  <a:pt x="6461" y="50439"/>
                </a:lnTo>
                <a:lnTo>
                  <a:pt x="6687" y="53046"/>
                </a:lnTo>
                <a:lnTo>
                  <a:pt x="7027" y="53386"/>
                </a:lnTo>
                <a:lnTo>
                  <a:pt x="8501" y="53726"/>
                </a:lnTo>
                <a:lnTo>
                  <a:pt x="10655" y="53726"/>
                </a:lnTo>
                <a:cubicBezTo>
                  <a:pt x="10655" y="53726"/>
                  <a:pt x="12355" y="53500"/>
                  <a:pt x="12355" y="53500"/>
                </a:cubicBezTo>
                <a:lnTo>
                  <a:pt x="14055" y="53726"/>
                </a:lnTo>
                <a:lnTo>
                  <a:pt x="15302" y="54293"/>
                </a:lnTo>
                <a:lnTo>
                  <a:pt x="15869" y="55200"/>
                </a:lnTo>
                <a:lnTo>
                  <a:pt x="16209" y="56106"/>
                </a:lnTo>
                <a:lnTo>
                  <a:pt x="14168" y="61774"/>
                </a:lnTo>
                <a:lnTo>
                  <a:pt x="14168" y="63814"/>
                </a:lnTo>
                <a:cubicBezTo>
                  <a:pt x="14168" y="63814"/>
                  <a:pt x="14962" y="66761"/>
                  <a:pt x="14962" y="66761"/>
                </a:cubicBezTo>
                <a:lnTo>
                  <a:pt x="16095" y="69028"/>
                </a:lnTo>
                <a:lnTo>
                  <a:pt x="18249" y="71295"/>
                </a:lnTo>
                <a:lnTo>
                  <a:pt x="19949" y="72768"/>
                </a:lnTo>
                <a:lnTo>
                  <a:pt x="20289" y="73448"/>
                </a:lnTo>
                <a:lnTo>
                  <a:pt x="20289" y="74469"/>
                </a:lnTo>
                <a:cubicBezTo>
                  <a:pt x="20289" y="74469"/>
                  <a:pt x="20063" y="75829"/>
                  <a:pt x="20063" y="75829"/>
                </a:cubicBezTo>
                <a:lnTo>
                  <a:pt x="19042" y="77982"/>
                </a:lnTo>
                <a:lnTo>
                  <a:pt x="17909" y="79796"/>
                </a:lnTo>
                <a:lnTo>
                  <a:pt x="16662" y="80589"/>
                </a:lnTo>
                <a:lnTo>
                  <a:pt x="14848" y="82970"/>
                </a:lnTo>
                <a:lnTo>
                  <a:pt x="13262" y="85917"/>
                </a:lnTo>
                <a:lnTo>
                  <a:pt x="10201" y="89770"/>
                </a:lnTo>
                <a:lnTo>
                  <a:pt x="9181" y="91924"/>
                </a:lnTo>
                <a:lnTo>
                  <a:pt x="8841" y="98045"/>
                </a:lnTo>
                <a:lnTo>
                  <a:pt x="8048" y="99858"/>
                </a:lnTo>
                <a:lnTo>
                  <a:pt x="8048" y="100652"/>
                </a:lnTo>
                <a:cubicBezTo>
                  <a:pt x="8048" y="100652"/>
                  <a:pt x="9635" y="102579"/>
                  <a:pt x="9635" y="102579"/>
                </a:cubicBezTo>
                <a:lnTo>
                  <a:pt x="12128" y="104959"/>
                </a:lnTo>
                <a:lnTo>
                  <a:pt x="14395" y="105526"/>
                </a:lnTo>
                <a:lnTo>
                  <a:pt x="17342" y="103712"/>
                </a:lnTo>
                <a:lnTo>
                  <a:pt x="18362" y="103939"/>
                </a:lnTo>
                <a:lnTo>
                  <a:pt x="18816" y="103372"/>
                </a:lnTo>
                <a:lnTo>
                  <a:pt x="19156" y="102012"/>
                </a:lnTo>
                <a:lnTo>
                  <a:pt x="20969" y="100765"/>
                </a:lnTo>
                <a:lnTo>
                  <a:pt x="24256" y="99631"/>
                </a:lnTo>
                <a:lnTo>
                  <a:pt x="26070" y="98611"/>
                </a:lnTo>
                <a:lnTo>
                  <a:pt x="26750" y="97705"/>
                </a:lnTo>
                <a:lnTo>
                  <a:pt x="27883" y="97478"/>
                </a:lnTo>
                <a:lnTo>
                  <a:pt x="29130" y="97705"/>
                </a:lnTo>
                <a:lnTo>
                  <a:pt x="30037" y="97365"/>
                </a:lnTo>
                <a:lnTo>
                  <a:pt x="30377" y="96571"/>
                </a:lnTo>
                <a:lnTo>
                  <a:pt x="30717" y="96231"/>
                </a:lnTo>
                <a:lnTo>
                  <a:pt x="31284" y="95891"/>
                </a:lnTo>
                <a:lnTo>
                  <a:pt x="31850" y="95891"/>
                </a:lnTo>
                <a:cubicBezTo>
                  <a:pt x="31850" y="95891"/>
                  <a:pt x="32871" y="95891"/>
                  <a:pt x="32871" y="95891"/>
                </a:cubicBezTo>
                <a:lnTo>
                  <a:pt x="34684" y="97365"/>
                </a:lnTo>
                <a:lnTo>
                  <a:pt x="37291" y="100085"/>
                </a:lnTo>
                <a:lnTo>
                  <a:pt x="38991" y="101332"/>
                </a:lnTo>
                <a:lnTo>
                  <a:pt x="39785" y="101105"/>
                </a:lnTo>
                <a:lnTo>
                  <a:pt x="40805" y="100312"/>
                </a:lnTo>
                <a:lnTo>
                  <a:pt x="42052" y="98838"/>
                </a:lnTo>
                <a:lnTo>
                  <a:pt x="42392" y="96685"/>
                </a:lnTo>
                <a:lnTo>
                  <a:pt x="41825" y="93964"/>
                </a:lnTo>
                <a:lnTo>
                  <a:pt x="42278" y="91697"/>
                </a:lnTo>
                <a:lnTo>
                  <a:pt x="43752" y="89997"/>
                </a:lnTo>
                <a:lnTo>
                  <a:pt x="46472" y="88977"/>
                </a:lnTo>
                <a:lnTo>
                  <a:pt x="50439" y="88637"/>
                </a:lnTo>
                <a:lnTo>
                  <a:pt x="52933" y="88864"/>
                </a:lnTo>
                <a:lnTo>
                  <a:pt x="53840" y="89770"/>
                </a:lnTo>
                <a:lnTo>
                  <a:pt x="55087" y="90224"/>
                </a:lnTo>
                <a:lnTo>
                  <a:pt x="56673" y="90224"/>
                </a:lnTo>
                <a:cubicBezTo>
                  <a:pt x="56673" y="90224"/>
                  <a:pt x="58033" y="89317"/>
                  <a:pt x="58033" y="89317"/>
                </a:cubicBezTo>
                <a:lnTo>
                  <a:pt x="59280" y="87277"/>
                </a:lnTo>
                <a:lnTo>
                  <a:pt x="59280" y="84670"/>
                </a:lnTo>
                <a:cubicBezTo>
                  <a:pt x="59280" y="84670"/>
                  <a:pt x="58260" y="81609"/>
                  <a:pt x="58260" y="81609"/>
                </a:cubicBezTo>
                <a:lnTo>
                  <a:pt x="58600" y="80589"/>
                </a:lnTo>
                <a:lnTo>
                  <a:pt x="59054" y="80136"/>
                </a:lnTo>
                <a:lnTo>
                  <a:pt x="60527" y="79002"/>
                </a:lnTo>
                <a:lnTo>
                  <a:pt x="62681" y="76736"/>
                </a:lnTo>
                <a:lnTo>
                  <a:pt x="64721" y="73788"/>
                </a:lnTo>
                <a:lnTo>
                  <a:pt x="66761" y="70161"/>
                </a:lnTo>
                <a:lnTo>
                  <a:pt x="69255" y="67895"/>
                </a:lnTo>
                <a:lnTo>
                  <a:pt x="72202" y="66988"/>
                </a:lnTo>
                <a:lnTo>
                  <a:pt x="75716" y="68008"/>
                </a:lnTo>
                <a:lnTo>
                  <a:pt x="79909" y="70842"/>
                </a:lnTo>
                <a:lnTo>
                  <a:pt x="81496" y="74355"/>
                </a:lnTo>
                <a:lnTo>
                  <a:pt x="80476" y="78436"/>
                </a:lnTo>
                <a:lnTo>
                  <a:pt x="80476" y="80703"/>
                </a:lnTo>
                <a:cubicBezTo>
                  <a:pt x="80476" y="80703"/>
                  <a:pt x="81270" y="81156"/>
                  <a:pt x="81270" y="81156"/>
                </a:cubicBezTo>
                <a:lnTo>
                  <a:pt x="82743" y="81156"/>
                </a:lnTo>
                <a:cubicBezTo>
                  <a:pt x="82743" y="81156"/>
                  <a:pt x="84783" y="80363"/>
                  <a:pt x="84783" y="80363"/>
                </a:cubicBezTo>
                <a:lnTo>
                  <a:pt x="86143" y="80363"/>
                </a:lnTo>
                <a:cubicBezTo>
                  <a:pt x="86143" y="80363"/>
                  <a:pt x="86710" y="80929"/>
                  <a:pt x="86710" y="80929"/>
                </a:cubicBezTo>
                <a:lnTo>
                  <a:pt x="86710" y="82063"/>
                </a:lnTo>
                <a:cubicBezTo>
                  <a:pt x="86710" y="82063"/>
                  <a:pt x="85917" y="83763"/>
                  <a:pt x="85917" y="83763"/>
                </a:cubicBezTo>
                <a:lnTo>
                  <a:pt x="85123" y="88637"/>
                </a:lnTo>
                <a:lnTo>
                  <a:pt x="84557" y="92831"/>
                </a:lnTo>
                <a:lnTo>
                  <a:pt x="84103" y="97025"/>
                </a:lnTo>
                <a:lnTo>
                  <a:pt x="83650" y="100652"/>
                </a:lnTo>
                <a:lnTo>
                  <a:pt x="84443" y="103485"/>
                </a:lnTo>
                <a:lnTo>
                  <a:pt x="85690" y="107792"/>
                </a:lnTo>
                <a:lnTo>
                  <a:pt x="87050" y="110626"/>
                </a:lnTo>
                <a:lnTo>
                  <a:pt x="88410" y="111533"/>
                </a:lnTo>
                <a:lnTo>
                  <a:pt x="89771" y="111873"/>
                </a:lnTo>
                <a:lnTo>
                  <a:pt x="91131" y="111646"/>
                </a:lnTo>
                <a:lnTo>
                  <a:pt x="93964" y="109833"/>
                </a:lnTo>
                <a:lnTo>
                  <a:pt x="98272" y="106432"/>
                </a:lnTo>
                <a:lnTo>
                  <a:pt x="102465" y="104392"/>
                </a:lnTo>
                <a:lnTo>
                  <a:pt x="108586" y="103259"/>
                </a:lnTo>
                <a:lnTo>
                  <a:pt x="110626" y="99631"/>
                </a:lnTo>
                <a:lnTo>
                  <a:pt x="113460" y="97251"/>
                </a:lnTo>
                <a:lnTo>
                  <a:pt x="119921" y="93738"/>
                </a:lnTo>
                <a:lnTo>
                  <a:pt x="123434" y="92377"/>
                </a:lnTo>
                <a:lnTo>
                  <a:pt x="125475" y="92151"/>
                </a:lnTo>
                <a:lnTo>
                  <a:pt x="127968" y="92831"/>
                </a:lnTo>
                <a:lnTo>
                  <a:pt x="128535" y="93058"/>
                </a:lnTo>
                <a:lnTo>
                  <a:pt x="128988" y="93284"/>
                </a:lnTo>
                <a:lnTo>
                  <a:pt x="130235" y="93624"/>
                </a:lnTo>
                <a:lnTo>
                  <a:pt x="130462" y="94758"/>
                </a:lnTo>
                <a:lnTo>
                  <a:pt x="130122" y="95891"/>
                </a:lnTo>
                <a:lnTo>
                  <a:pt x="128762" y="96911"/>
                </a:lnTo>
                <a:lnTo>
                  <a:pt x="128308" y="97705"/>
                </a:lnTo>
                <a:lnTo>
                  <a:pt x="128875" y="98271"/>
                </a:lnTo>
                <a:lnTo>
                  <a:pt x="130802" y="98498"/>
                </a:lnTo>
                <a:lnTo>
                  <a:pt x="134883" y="97251"/>
                </a:lnTo>
                <a:lnTo>
                  <a:pt x="137489" y="96458"/>
                </a:lnTo>
                <a:lnTo>
                  <a:pt x="139303" y="96118"/>
                </a:lnTo>
                <a:lnTo>
                  <a:pt x="140096" y="94984"/>
                </a:lnTo>
                <a:lnTo>
                  <a:pt x="141230" y="93851"/>
                </a:lnTo>
                <a:lnTo>
                  <a:pt x="143043" y="93851"/>
                </a:lnTo>
                <a:cubicBezTo>
                  <a:pt x="143043" y="93851"/>
                  <a:pt x="144970" y="94304"/>
                  <a:pt x="144970" y="94304"/>
                </a:cubicBezTo>
                <a:lnTo>
                  <a:pt x="146557" y="94644"/>
                </a:lnTo>
                <a:lnTo>
                  <a:pt x="149277" y="94304"/>
                </a:lnTo>
                <a:lnTo>
                  <a:pt x="150751" y="95211"/>
                </a:lnTo>
                <a:lnTo>
                  <a:pt x="152791" y="97025"/>
                </a:lnTo>
                <a:lnTo>
                  <a:pt x="153698" y="98158"/>
                </a:lnTo>
                <a:lnTo>
                  <a:pt x="154038" y="98385"/>
                </a:lnTo>
                <a:lnTo>
                  <a:pt x="154605" y="97931"/>
                </a:lnTo>
                <a:lnTo>
                  <a:pt x="156418" y="96798"/>
                </a:lnTo>
                <a:lnTo>
                  <a:pt x="157892" y="95551"/>
                </a:lnTo>
                <a:lnTo>
                  <a:pt x="158685" y="94531"/>
                </a:lnTo>
                <a:lnTo>
                  <a:pt x="158232" y="92831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5C2A2840-5C2F-9105-EDBE-08571D6ADC16}"/>
              </a:ext>
            </a:extLst>
          </p:cNvPr>
          <p:cNvSpPr/>
          <p:nvPr/>
        </p:nvSpPr>
        <p:spPr>
          <a:xfrm>
            <a:off x="4252903" y="3616828"/>
            <a:ext cx="126410" cy="247208"/>
          </a:xfrm>
          <a:custGeom>
            <a:avLst/>
            <a:gdLst>
              <a:gd name="connsiteX0" fmla="*/ 45452 w 168546"/>
              <a:gd name="connsiteY0" fmla="*/ 307962 h 329611"/>
              <a:gd name="connsiteX1" fmla="*/ 46246 w 168546"/>
              <a:gd name="connsiteY1" fmla="*/ 309776 h 329611"/>
              <a:gd name="connsiteX2" fmla="*/ 46586 w 168546"/>
              <a:gd name="connsiteY2" fmla="*/ 309776 h 329611"/>
              <a:gd name="connsiteX3" fmla="*/ 47379 w 168546"/>
              <a:gd name="connsiteY3" fmla="*/ 308529 h 329611"/>
              <a:gd name="connsiteX4" fmla="*/ 46359 w 168546"/>
              <a:gd name="connsiteY4" fmla="*/ 305355 h 329611"/>
              <a:gd name="connsiteX5" fmla="*/ 45339 w 168546"/>
              <a:gd name="connsiteY5" fmla="*/ 307962 h 329611"/>
              <a:gd name="connsiteX6" fmla="*/ 34004 w 168546"/>
              <a:gd name="connsiteY6" fmla="*/ 285066 h 329611"/>
              <a:gd name="connsiteX7" fmla="*/ 34004 w 168546"/>
              <a:gd name="connsiteY7" fmla="*/ 285293 h 329611"/>
              <a:gd name="connsiteX8" fmla="*/ 33891 w 168546"/>
              <a:gd name="connsiteY8" fmla="*/ 286993 h 329611"/>
              <a:gd name="connsiteX9" fmla="*/ 34457 w 168546"/>
              <a:gd name="connsiteY9" fmla="*/ 288127 h 329611"/>
              <a:gd name="connsiteX10" fmla="*/ 35251 w 168546"/>
              <a:gd name="connsiteY10" fmla="*/ 288693 h 329611"/>
              <a:gd name="connsiteX11" fmla="*/ 34684 w 168546"/>
              <a:gd name="connsiteY11" fmla="*/ 286087 h 329611"/>
              <a:gd name="connsiteX12" fmla="*/ 34004 w 168546"/>
              <a:gd name="connsiteY12" fmla="*/ 285066 h 329611"/>
              <a:gd name="connsiteX13" fmla="*/ 19836 w 168546"/>
              <a:gd name="connsiteY13" fmla="*/ 274638 h 329611"/>
              <a:gd name="connsiteX14" fmla="*/ 19269 w 168546"/>
              <a:gd name="connsiteY14" fmla="*/ 273392 h 329611"/>
              <a:gd name="connsiteX15" fmla="*/ 18816 w 168546"/>
              <a:gd name="connsiteY15" fmla="*/ 274072 h 329611"/>
              <a:gd name="connsiteX16" fmla="*/ 18022 w 168546"/>
              <a:gd name="connsiteY16" fmla="*/ 278719 h 329611"/>
              <a:gd name="connsiteX17" fmla="*/ 18702 w 168546"/>
              <a:gd name="connsiteY17" fmla="*/ 282006 h 329611"/>
              <a:gd name="connsiteX18" fmla="*/ 19042 w 168546"/>
              <a:gd name="connsiteY18" fmla="*/ 282006 h 329611"/>
              <a:gd name="connsiteX19" fmla="*/ 19949 w 168546"/>
              <a:gd name="connsiteY19" fmla="*/ 280873 h 329611"/>
              <a:gd name="connsiteX20" fmla="*/ 20743 w 168546"/>
              <a:gd name="connsiteY20" fmla="*/ 280873 h 329611"/>
              <a:gd name="connsiteX21" fmla="*/ 20969 w 168546"/>
              <a:gd name="connsiteY21" fmla="*/ 279286 h 329611"/>
              <a:gd name="connsiteX22" fmla="*/ 20743 w 168546"/>
              <a:gd name="connsiteY22" fmla="*/ 277926 h 329611"/>
              <a:gd name="connsiteX23" fmla="*/ 21536 w 168546"/>
              <a:gd name="connsiteY23" fmla="*/ 275205 h 329611"/>
              <a:gd name="connsiteX24" fmla="*/ 19836 w 168546"/>
              <a:gd name="connsiteY24" fmla="*/ 274638 h 329611"/>
              <a:gd name="connsiteX25" fmla="*/ 24483 w 168546"/>
              <a:gd name="connsiteY25" fmla="*/ 278946 h 329611"/>
              <a:gd name="connsiteX26" fmla="*/ 24710 w 168546"/>
              <a:gd name="connsiteY26" fmla="*/ 278606 h 329611"/>
              <a:gd name="connsiteX27" fmla="*/ 24936 w 168546"/>
              <a:gd name="connsiteY27" fmla="*/ 275885 h 329611"/>
              <a:gd name="connsiteX28" fmla="*/ 23349 w 168546"/>
              <a:gd name="connsiteY28" fmla="*/ 274752 h 329611"/>
              <a:gd name="connsiteX29" fmla="*/ 24370 w 168546"/>
              <a:gd name="connsiteY29" fmla="*/ 278946 h 329611"/>
              <a:gd name="connsiteX30" fmla="*/ 102805 w 168546"/>
              <a:gd name="connsiteY30" fmla="*/ 188155 h 329611"/>
              <a:gd name="connsiteX31" fmla="*/ 102239 w 168546"/>
              <a:gd name="connsiteY31" fmla="*/ 187135 h 329611"/>
              <a:gd name="connsiteX32" fmla="*/ 100992 w 168546"/>
              <a:gd name="connsiteY32" fmla="*/ 185662 h 329611"/>
              <a:gd name="connsiteX33" fmla="*/ 100198 w 168546"/>
              <a:gd name="connsiteY33" fmla="*/ 185435 h 329611"/>
              <a:gd name="connsiteX34" fmla="*/ 100198 w 168546"/>
              <a:gd name="connsiteY34" fmla="*/ 186115 h 329611"/>
              <a:gd name="connsiteX35" fmla="*/ 100652 w 168546"/>
              <a:gd name="connsiteY35" fmla="*/ 189175 h 329611"/>
              <a:gd name="connsiteX36" fmla="*/ 101785 w 168546"/>
              <a:gd name="connsiteY36" fmla="*/ 189175 h 329611"/>
              <a:gd name="connsiteX37" fmla="*/ 102125 w 168546"/>
              <a:gd name="connsiteY37" fmla="*/ 189175 h 329611"/>
              <a:gd name="connsiteX38" fmla="*/ 103145 w 168546"/>
              <a:gd name="connsiteY38" fmla="*/ 189629 h 329611"/>
              <a:gd name="connsiteX39" fmla="*/ 103145 w 168546"/>
              <a:gd name="connsiteY39" fmla="*/ 189062 h 329611"/>
              <a:gd name="connsiteX40" fmla="*/ 102692 w 168546"/>
              <a:gd name="connsiteY40" fmla="*/ 188268 h 329611"/>
              <a:gd name="connsiteX41" fmla="*/ 54860 w 168546"/>
              <a:gd name="connsiteY41" fmla="*/ 240068 h 329611"/>
              <a:gd name="connsiteX42" fmla="*/ 55087 w 168546"/>
              <a:gd name="connsiteY42" fmla="*/ 239728 h 329611"/>
              <a:gd name="connsiteX43" fmla="*/ 55087 w 168546"/>
              <a:gd name="connsiteY43" fmla="*/ 238594 h 329611"/>
              <a:gd name="connsiteX44" fmla="*/ 54407 w 168546"/>
              <a:gd name="connsiteY44" fmla="*/ 237688 h 329611"/>
              <a:gd name="connsiteX45" fmla="*/ 53160 w 168546"/>
              <a:gd name="connsiteY45" fmla="*/ 237688 h 329611"/>
              <a:gd name="connsiteX46" fmla="*/ 53500 w 168546"/>
              <a:gd name="connsiteY46" fmla="*/ 238708 h 329611"/>
              <a:gd name="connsiteX47" fmla="*/ 54066 w 168546"/>
              <a:gd name="connsiteY47" fmla="*/ 239501 h 329611"/>
              <a:gd name="connsiteX48" fmla="*/ 54860 w 168546"/>
              <a:gd name="connsiteY48" fmla="*/ 240181 h 329611"/>
              <a:gd name="connsiteX49" fmla="*/ 105639 w 168546"/>
              <a:gd name="connsiteY49" fmla="*/ 196089 h 329611"/>
              <a:gd name="connsiteX50" fmla="*/ 105412 w 168546"/>
              <a:gd name="connsiteY50" fmla="*/ 197223 h 329611"/>
              <a:gd name="connsiteX51" fmla="*/ 106546 w 168546"/>
              <a:gd name="connsiteY51" fmla="*/ 198130 h 329611"/>
              <a:gd name="connsiteX52" fmla="*/ 106886 w 168546"/>
              <a:gd name="connsiteY52" fmla="*/ 195863 h 329611"/>
              <a:gd name="connsiteX53" fmla="*/ 106092 w 168546"/>
              <a:gd name="connsiteY53" fmla="*/ 195523 h 329611"/>
              <a:gd name="connsiteX54" fmla="*/ 105639 w 168546"/>
              <a:gd name="connsiteY54" fmla="*/ 196089 h 329611"/>
              <a:gd name="connsiteX55" fmla="*/ 18702 w 168546"/>
              <a:gd name="connsiteY55" fmla="*/ 251969 h 329611"/>
              <a:gd name="connsiteX56" fmla="*/ 18136 w 168546"/>
              <a:gd name="connsiteY56" fmla="*/ 252196 h 329611"/>
              <a:gd name="connsiteX57" fmla="*/ 17795 w 168546"/>
              <a:gd name="connsiteY57" fmla="*/ 252989 h 329611"/>
              <a:gd name="connsiteX58" fmla="*/ 17795 w 168546"/>
              <a:gd name="connsiteY58" fmla="*/ 254236 h 329611"/>
              <a:gd name="connsiteX59" fmla="*/ 18816 w 168546"/>
              <a:gd name="connsiteY59" fmla="*/ 254009 h 329611"/>
              <a:gd name="connsiteX60" fmla="*/ 18816 w 168546"/>
              <a:gd name="connsiteY60" fmla="*/ 253329 h 329611"/>
              <a:gd name="connsiteX61" fmla="*/ 18702 w 168546"/>
              <a:gd name="connsiteY61" fmla="*/ 252083 h 329611"/>
              <a:gd name="connsiteX62" fmla="*/ 52253 w 168546"/>
              <a:gd name="connsiteY62" fmla="*/ 242675 h 329611"/>
              <a:gd name="connsiteX63" fmla="*/ 52026 w 168546"/>
              <a:gd name="connsiteY63" fmla="*/ 244488 h 329611"/>
              <a:gd name="connsiteX64" fmla="*/ 52706 w 168546"/>
              <a:gd name="connsiteY64" fmla="*/ 245735 h 329611"/>
              <a:gd name="connsiteX65" fmla="*/ 54520 w 168546"/>
              <a:gd name="connsiteY65" fmla="*/ 244828 h 329611"/>
              <a:gd name="connsiteX66" fmla="*/ 54973 w 168546"/>
              <a:gd name="connsiteY66" fmla="*/ 243355 h 329611"/>
              <a:gd name="connsiteX67" fmla="*/ 54973 w 168546"/>
              <a:gd name="connsiteY67" fmla="*/ 242108 h 329611"/>
              <a:gd name="connsiteX68" fmla="*/ 54293 w 168546"/>
              <a:gd name="connsiteY68" fmla="*/ 242335 h 329611"/>
              <a:gd name="connsiteX69" fmla="*/ 52479 w 168546"/>
              <a:gd name="connsiteY69" fmla="*/ 242335 h 329611"/>
              <a:gd name="connsiteX70" fmla="*/ 52139 w 168546"/>
              <a:gd name="connsiteY70" fmla="*/ 242675 h 329611"/>
              <a:gd name="connsiteX71" fmla="*/ 168546 w 168546"/>
              <a:gd name="connsiteY71" fmla="*/ 106092 h 329611"/>
              <a:gd name="connsiteX72" fmla="*/ 167299 w 168546"/>
              <a:gd name="connsiteY72" fmla="*/ 105186 h 329611"/>
              <a:gd name="connsiteX73" fmla="*/ 165259 w 168546"/>
              <a:gd name="connsiteY73" fmla="*/ 104279 h 329611"/>
              <a:gd name="connsiteX74" fmla="*/ 164012 w 168546"/>
              <a:gd name="connsiteY74" fmla="*/ 103145 h 329611"/>
              <a:gd name="connsiteX75" fmla="*/ 163446 w 168546"/>
              <a:gd name="connsiteY75" fmla="*/ 101785 h 329611"/>
              <a:gd name="connsiteX76" fmla="*/ 163446 w 168546"/>
              <a:gd name="connsiteY76" fmla="*/ 100652 h 329611"/>
              <a:gd name="connsiteX77" fmla="*/ 164126 w 168546"/>
              <a:gd name="connsiteY77" fmla="*/ 99632 h 329611"/>
              <a:gd name="connsiteX78" fmla="*/ 162539 w 168546"/>
              <a:gd name="connsiteY78" fmla="*/ 98498 h 329611"/>
              <a:gd name="connsiteX79" fmla="*/ 158798 w 168546"/>
              <a:gd name="connsiteY79" fmla="*/ 97251 h 329611"/>
              <a:gd name="connsiteX80" fmla="*/ 156758 w 168546"/>
              <a:gd name="connsiteY80" fmla="*/ 95778 h 329611"/>
              <a:gd name="connsiteX81" fmla="*/ 156305 w 168546"/>
              <a:gd name="connsiteY81" fmla="*/ 94078 h 329611"/>
              <a:gd name="connsiteX82" fmla="*/ 154718 w 168546"/>
              <a:gd name="connsiteY82" fmla="*/ 91811 h 329611"/>
              <a:gd name="connsiteX83" fmla="*/ 151998 w 168546"/>
              <a:gd name="connsiteY83" fmla="*/ 88977 h 329611"/>
              <a:gd name="connsiteX84" fmla="*/ 150638 w 168546"/>
              <a:gd name="connsiteY84" fmla="*/ 84897 h 329611"/>
              <a:gd name="connsiteX85" fmla="*/ 150638 w 168546"/>
              <a:gd name="connsiteY85" fmla="*/ 79569 h 329611"/>
              <a:gd name="connsiteX86" fmla="*/ 150864 w 168546"/>
              <a:gd name="connsiteY86" fmla="*/ 75262 h 329611"/>
              <a:gd name="connsiteX87" fmla="*/ 151998 w 168546"/>
              <a:gd name="connsiteY87" fmla="*/ 70275 h 329611"/>
              <a:gd name="connsiteX88" fmla="*/ 150411 w 168546"/>
              <a:gd name="connsiteY88" fmla="*/ 66648 h 329611"/>
              <a:gd name="connsiteX89" fmla="*/ 148710 w 168546"/>
              <a:gd name="connsiteY89" fmla="*/ 64721 h 329611"/>
              <a:gd name="connsiteX90" fmla="*/ 146330 w 168546"/>
              <a:gd name="connsiteY90" fmla="*/ 63361 h 329611"/>
              <a:gd name="connsiteX91" fmla="*/ 144064 w 168546"/>
              <a:gd name="connsiteY91" fmla="*/ 61320 h 329611"/>
              <a:gd name="connsiteX92" fmla="*/ 141910 w 168546"/>
              <a:gd name="connsiteY92" fmla="*/ 58714 h 329611"/>
              <a:gd name="connsiteX93" fmla="*/ 139303 w 168546"/>
              <a:gd name="connsiteY93" fmla="*/ 54860 h 329611"/>
              <a:gd name="connsiteX94" fmla="*/ 136243 w 168546"/>
              <a:gd name="connsiteY94" fmla="*/ 49646 h 329611"/>
              <a:gd name="connsiteX95" fmla="*/ 134202 w 168546"/>
              <a:gd name="connsiteY95" fmla="*/ 47379 h 329611"/>
              <a:gd name="connsiteX96" fmla="*/ 133182 w 168546"/>
              <a:gd name="connsiteY96" fmla="*/ 47946 h 329611"/>
              <a:gd name="connsiteX97" fmla="*/ 131028 w 168546"/>
              <a:gd name="connsiteY97" fmla="*/ 47492 h 329611"/>
              <a:gd name="connsiteX98" fmla="*/ 127742 w 168546"/>
              <a:gd name="connsiteY98" fmla="*/ 46019 h 329611"/>
              <a:gd name="connsiteX99" fmla="*/ 124795 w 168546"/>
              <a:gd name="connsiteY99" fmla="*/ 45225 h 329611"/>
              <a:gd name="connsiteX100" fmla="*/ 122301 w 168546"/>
              <a:gd name="connsiteY100" fmla="*/ 45225 h 329611"/>
              <a:gd name="connsiteX101" fmla="*/ 120714 w 168546"/>
              <a:gd name="connsiteY101" fmla="*/ 45452 h 329611"/>
              <a:gd name="connsiteX102" fmla="*/ 119921 w 168546"/>
              <a:gd name="connsiteY102" fmla="*/ 46245 h 329611"/>
              <a:gd name="connsiteX103" fmla="*/ 119921 w 168546"/>
              <a:gd name="connsiteY103" fmla="*/ 47039 h 329611"/>
              <a:gd name="connsiteX104" fmla="*/ 120487 w 168546"/>
              <a:gd name="connsiteY104" fmla="*/ 47832 h 329611"/>
              <a:gd name="connsiteX105" fmla="*/ 120147 w 168546"/>
              <a:gd name="connsiteY105" fmla="*/ 48399 h 329611"/>
              <a:gd name="connsiteX106" fmla="*/ 118901 w 168546"/>
              <a:gd name="connsiteY106" fmla="*/ 48852 h 329611"/>
              <a:gd name="connsiteX107" fmla="*/ 117881 w 168546"/>
              <a:gd name="connsiteY107" fmla="*/ 49759 h 329611"/>
              <a:gd name="connsiteX108" fmla="*/ 116747 w 168546"/>
              <a:gd name="connsiteY108" fmla="*/ 51686 h 329611"/>
              <a:gd name="connsiteX109" fmla="*/ 115954 w 168546"/>
              <a:gd name="connsiteY109" fmla="*/ 54180 h 329611"/>
              <a:gd name="connsiteX110" fmla="*/ 114707 w 168546"/>
              <a:gd name="connsiteY110" fmla="*/ 55086 h 329611"/>
              <a:gd name="connsiteX111" fmla="*/ 112780 w 168546"/>
              <a:gd name="connsiteY111" fmla="*/ 55313 h 329611"/>
              <a:gd name="connsiteX112" fmla="*/ 110966 w 168546"/>
              <a:gd name="connsiteY112" fmla="*/ 55993 h 329611"/>
              <a:gd name="connsiteX113" fmla="*/ 109153 w 168546"/>
              <a:gd name="connsiteY113" fmla="*/ 57240 h 329611"/>
              <a:gd name="connsiteX114" fmla="*/ 108246 w 168546"/>
              <a:gd name="connsiteY114" fmla="*/ 58147 h 329611"/>
              <a:gd name="connsiteX115" fmla="*/ 108246 w 168546"/>
              <a:gd name="connsiteY115" fmla="*/ 58827 h 329611"/>
              <a:gd name="connsiteX116" fmla="*/ 107906 w 168546"/>
              <a:gd name="connsiteY116" fmla="*/ 58940 h 329611"/>
              <a:gd name="connsiteX117" fmla="*/ 106999 w 168546"/>
              <a:gd name="connsiteY117" fmla="*/ 58600 h 329611"/>
              <a:gd name="connsiteX118" fmla="*/ 106546 w 168546"/>
              <a:gd name="connsiteY118" fmla="*/ 57807 h 329611"/>
              <a:gd name="connsiteX119" fmla="*/ 106546 w 168546"/>
              <a:gd name="connsiteY119" fmla="*/ 56560 h 329611"/>
              <a:gd name="connsiteX120" fmla="*/ 105639 w 168546"/>
              <a:gd name="connsiteY120" fmla="*/ 55653 h 329611"/>
              <a:gd name="connsiteX121" fmla="*/ 103712 w 168546"/>
              <a:gd name="connsiteY121" fmla="*/ 55200 h 329611"/>
              <a:gd name="connsiteX122" fmla="*/ 101559 w 168546"/>
              <a:gd name="connsiteY122" fmla="*/ 53840 h 329611"/>
              <a:gd name="connsiteX123" fmla="*/ 99065 w 168546"/>
              <a:gd name="connsiteY123" fmla="*/ 51459 h 329611"/>
              <a:gd name="connsiteX124" fmla="*/ 97365 w 168546"/>
              <a:gd name="connsiteY124" fmla="*/ 50213 h 329611"/>
              <a:gd name="connsiteX125" fmla="*/ 96458 w 168546"/>
              <a:gd name="connsiteY125" fmla="*/ 50213 h 329611"/>
              <a:gd name="connsiteX126" fmla="*/ 95098 w 168546"/>
              <a:gd name="connsiteY126" fmla="*/ 51006 h 329611"/>
              <a:gd name="connsiteX127" fmla="*/ 93284 w 168546"/>
              <a:gd name="connsiteY127" fmla="*/ 53046 h 329611"/>
              <a:gd name="connsiteX128" fmla="*/ 91811 w 168546"/>
              <a:gd name="connsiteY128" fmla="*/ 53840 h 329611"/>
              <a:gd name="connsiteX129" fmla="*/ 90677 w 168546"/>
              <a:gd name="connsiteY129" fmla="*/ 53386 h 329611"/>
              <a:gd name="connsiteX130" fmla="*/ 89771 w 168546"/>
              <a:gd name="connsiteY130" fmla="*/ 54066 h 329611"/>
              <a:gd name="connsiteX131" fmla="*/ 89090 w 168546"/>
              <a:gd name="connsiteY131" fmla="*/ 55880 h 329611"/>
              <a:gd name="connsiteX132" fmla="*/ 87957 w 168546"/>
              <a:gd name="connsiteY132" fmla="*/ 57353 h 329611"/>
              <a:gd name="connsiteX133" fmla="*/ 85463 w 168546"/>
              <a:gd name="connsiteY133" fmla="*/ 58940 h 329611"/>
              <a:gd name="connsiteX134" fmla="*/ 85237 w 168546"/>
              <a:gd name="connsiteY134" fmla="*/ 59167 h 329611"/>
              <a:gd name="connsiteX135" fmla="*/ 82290 w 168546"/>
              <a:gd name="connsiteY135" fmla="*/ 61320 h 329611"/>
              <a:gd name="connsiteX136" fmla="*/ 79909 w 168546"/>
              <a:gd name="connsiteY136" fmla="*/ 63474 h 329611"/>
              <a:gd name="connsiteX137" fmla="*/ 77189 w 168546"/>
              <a:gd name="connsiteY137" fmla="*/ 66308 h 329611"/>
              <a:gd name="connsiteX138" fmla="*/ 75942 w 168546"/>
              <a:gd name="connsiteY138" fmla="*/ 66761 h 329611"/>
              <a:gd name="connsiteX139" fmla="*/ 74695 w 168546"/>
              <a:gd name="connsiteY139" fmla="*/ 66081 h 329611"/>
              <a:gd name="connsiteX140" fmla="*/ 72882 w 168546"/>
              <a:gd name="connsiteY140" fmla="*/ 65401 h 329611"/>
              <a:gd name="connsiteX141" fmla="*/ 71862 w 168546"/>
              <a:gd name="connsiteY141" fmla="*/ 64381 h 329611"/>
              <a:gd name="connsiteX142" fmla="*/ 73675 w 168546"/>
              <a:gd name="connsiteY142" fmla="*/ 59620 h 329611"/>
              <a:gd name="connsiteX143" fmla="*/ 76056 w 168546"/>
              <a:gd name="connsiteY143" fmla="*/ 54293 h 329611"/>
              <a:gd name="connsiteX144" fmla="*/ 76736 w 168546"/>
              <a:gd name="connsiteY144" fmla="*/ 51799 h 329611"/>
              <a:gd name="connsiteX145" fmla="*/ 76736 w 168546"/>
              <a:gd name="connsiteY145" fmla="*/ 49986 h 329611"/>
              <a:gd name="connsiteX146" fmla="*/ 76622 w 168546"/>
              <a:gd name="connsiteY146" fmla="*/ 48512 h 329611"/>
              <a:gd name="connsiteX147" fmla="*/ 75716 w 168546"/>
              <a:gd name="connsiteY147" fmla="*/ 46925 h 329611"/>
              <a:gd name="connsiteX148" fmla="*/ 74809 w 168546"/>
              <a:gd name="connsiteY148" fmla="*/ 45792 h 329611"/>
              <a:gd name="connsiteX149" fmla="*/ 74809 w 168546"/>
              <a:gd name="connsiteY149" fmla="*/ 44999 h 329611"/>
              <a:gd name="connsiteX150" fmla="*/ 75035 w 168546"/>
              <a:gd name="connsiteY150" fmla="*/ 44205 h 329611"/>
              <a:gd name="connsiteX151" fmla="*/ 75942 w 168546"/>
              <a:gd name="connsiteY151" fmla="*/ 42958 h 329611"/>
              <a:gd name="connsiteX152" fmla="*/ 77189 w 168546"/>
              <a:gd name="connsiteY152" fmla="*/ 41032 h 329611"/>
              <a:gd name="connsiteX153" fmla="*/ 78322 w 168546"/>
              <a:gd name="connsiteY153" fmla="*/ 37064 h 329611"/>
              <a:gd name="connsiteX154" fmla="*/ 79683 w 168546"/>
              <a:gd name="connsiteY154" fmla="*/ 32871 h 329611"/>
              <a:gd name="connsiteX155" fmla="*/ 79683 w 168546"/>
              <a:gd name="connsiteY155" fmla="*/ 30377 h 329611"/>
              <a:gd name="connsiteX156" fmla="*/ 78436 w 168546"/>
              <a:gd name="connsiteY156" fmla="*/ 27543 h 329611"/>
              <a:gd name="connsiteX157" fmla="*/ 77869 w 168546"/>
              <a:gd name="connsiteY157" fmla="*/ 24936 h 329611"/>
              <a:gd name="connsiteX158" fmla="*/ 78322 w 168546"/>
              <a:gd name="connsiteY158" fmla="*/ 21309 h 329611"/>
              <a:gd name="connsiteX159" fmla="*/ 78096 w 168546"/>
              <a:gd name="connsiteY159" fmla="*/ 19949 h 329611"/>
              <a:gd name="connsiteX160" fmla="*/ 76962 w 168546"/>
              <a:gd name="connsiteY160" fmla="*/ 19269 h 329611"/>
              <a:gd name="connsiteX161" fmla="*/ 73109 w 168546"/>
              <a:gd name="connsiteY161" fmla="*/ 18589 h 329611"/>
              <a:gd name="connsiteX162" fmla="*/ 71862 w 168546"/>
              <a:gd name="connsiteY162" fmla="*/ 18589 h 329611"/>
              <a:gd name="connsiteX163" fmla="*/ 70842 w 168546"/>
              <a:gd name="connsiteY163" fmla="*/ 19156 h 329611"/>
              <a:gd name="connsiteX164" fmla="*/ 69821 w 168546"/>
              <a:gd name="connsiteY164" fmla="*/ 20176 h 329611"/>
              <a:gd name="connsiteX165" fmla="*/ 68575 w 168546"/>
              <a:gd name="connsiteY165" fmla="*/ 20742 h 329611"/>
              <a:gd name="connsiteX166" fmla="*/ 66194 w 168546"/>
              <a:gd name="connsiteY166" fmla="*/ 21082 h 329611"/>
              <a:gd name="connsiteX167" fmla="*/ 63928 w 168546"/>
              <a:gd name="connsiteY167" fmla="*/ 19836 h 329611"/>
              <a:gd name="connsiteX168" fmla="*/ 62001 w 168546"/>
              <a:gd name="connsiteY168" fmla="*/ 17795 h 329611"/>
              <a:gd name="connsiteX169" fmla="*/ 61547 w 168546"/>
              <a:gd name="connsiteY169" fmla="*/ 15302 h 329611"/>
              <a:gd name="connsiteX170" fmla="*/ 62907 w 168546"/>
              <a:gd name="connsiteY170" fmla="*/ 12241 h 329611"/>
              <a:gd name="connsiteX171" fmla="*/ 63928 w 168546"/>
              <a:gd name="connsiteY171" fmla="*/ 9748 h 329611"/>
              <a:gd name="connsiteX172" fmla="*/ 64494 w 168546"/>
              <a:gd name="connsiteY172" fmla="*/ 7594 h 329611"/>
              <a:gd name="connsiteX173" fmla="*/ 64494 w 168546"/>
              <a:gd name="connsiteY173" fmla="*/ 6574 h 329611"/>
              <a:gd name="connsiteX174" fmla="*/ 64041 w 168546"/>
              <a:gd name="connsiteY174" fmla="*/ 5554 h 329611"/>
              <a:gd name="connsiteX175" fmla="*/ 63474 w 168546"/>
              <a:gd name="connsiteY175" fmla="*/ 5554 h 329611"/>
              <a:gd name="connsiteX176" fmla="*/ 62227 w 168546"/>
              <a:gd name="connsiteY176" fmla="*/ 4080 h 329611"/>
              <a:gd name="connsiteX177" fmla="*/ 60980 w 168546"/>
              <a:gd name="connsiteY177" fmla="*/ 1814 h 329611"/>
              <a:gd name="connsiteX178" fmla="*/ 59847 w 168546"/>
              <a:gd name="connsiteY178" fmla="*/ 794 h 329611"/>
              <a:gd name="connsiteX179" fmla="*/ 58827 w 168546"/>
              <a:gd name="connsiteY179" fmla="*/ 1020 h 329611"/>
              <a:gd name="connsiteX180" fmla="*/ 57807 w 168546"/>
              <a:gd name="connsiteY180" fmla="*/ 1927 h 329611"/>
              <a:gd name="connsiteX181" fmla="*/ 56900 w 168546"/>
              <a:gd name="connsiteY181" fmla="*/ 3400 h 329611"/>
              <a:gd name="connsiteX182" fmla="*/ 56220 w 168546"/>
              <a:gd name="connsiteY182" fmla="*/ 4080 h 329611"/>
              <a:gd name="connsiteX183" fmla="*/ 55767 w 168546"/>
              <a:gd name="connsiteY183" fmla="*/ 3854 h 329611"/>
              <a:gd name="connsiteX184" fmla="*/ 55767 w 168546"/>
              <a:gd name="connsiteY184" fmla="*/ 2494 h 329611"/>
              <a:gd name="connsiteX185" fmla="*/ 53500 w 168546"/>
              <a:gd name="connsiteY185" fmla="*/ 1020 h 329611"/>
              <a:gd name="connsiteX186" fmla="*/ 52479 w 168546"/>
              <a:gd name="connsiteY186" fmla="*/ 227 h 329611"/>
              <a:gd name="connsiteX187" fmla="*/ 51119 w 168546"/>
              <a:gd name="connsiteY187" fmla="*/ 0 h 329611"/>
              <a:gd name="connsiteX188" fmla="*/ 49759 w 168546"/>
              <a:gd name="connsiteY188" fmla="*/ 907 h 329611"/>
              <a:gd name="connsiteX189" fmla="*/ 48739 w 168546"/>
              <a:gd name="connsiteY189" fmla="*/ 1927 h 329611"/>
              <a:gd name="connsiteX190" fmla="*/ 47606 w 168546"/>
              <a:gd name="connsiteY190" fmla="*/ 2267 h 329611"/>
              <a:gd name="connsiteX191" fmla="*/ 45906 w 168546"/>
              <a:gd name="connsiteY191" fmla="*/ 2267 h 329611"/>
              <a:gd name="connsiteX192" fmla="*/ 43752 w 168546"/>
              <a:gd name="connsiteY192" fmla="*/ 1814 h 329611"/>
              <a:gd name="connsiteX193" fmla="*/ 42278 w 168546"/>
              <a:gd name="connsiteY193" fmla="*/ 1360 h 329611"/>
              <a:gd name="connsiteX194" fmla="*/ 42052 w 168546"/>
              <a:gd name="connsiteY194" fmla="*/ 1587 h 329611"/>
              <a:gd name="connsiteX195" fmla="*/ 42845 w 168546"/>
              <a:gd name="connsiteY195" fmla="*/ 3627 h 329611"/>
              <a:gd name="connsiteX196" fmla="*/ 43185 w 168546"/>
              <a:gd name="connsiteY196" fmla="*/ 5327 h 329611"/>
              <a:gd name="connsiteX197" fmla="*/ 42845 w 168546"/>
              <a:gd name="connsiteY197" fmla="*/ 6234 h 329611"/>
              <a:gd name="connsiteX198" fmla="*/ 42165 w 168546"/>
              <a:gd name="connsiteY198" fmla="*/ 6914 h 329611"/>
              <a:gd name="connsiteX199" fmla="*/ 41145 w 168546"/>
              <a:gd name="connsiteY199" fmla="*/ 7481 h 329611"/>
              <a:gd name="connsiteX200" fmla="*/ 39898 w 168546"/>
              <a:gd name="connsiteY200" fmla="*/ 7821 h 329611"/>
              <a:gd name="connsiteX201" fmla="*/ 38765 w 168546"/>
              <a:gd name="connsiteY201" fmla="*/ 7821 h 329611"/>
              <a:gd name="connsiteX202" fmla="*/ 36951 w 168546"/>
              <a:gd name="connsiteY202" fmla="*/ 7028 h 329611"/>
              <a:gd name="connsiteX203" fmla="*/ 35591 w 168546"/>
              <a:gd name="connsiteY203" fmla="*/ 7028 h 329611"/>
              <a:gd name="connsiteX204" fmla="*/ 34457 w 168546"/>
              <a:gd name="connsiteY204" fmla="*/ 7368 h 329611"/>
              <a:gd name="connsiteX205" fmla="*/ 33777 w 168546"/>
              <a:gd name="connsiteY205" fmla="*/ 7934 h 329611"/>
              <a:gd name="connsiteX206" fmla="*/ 33437 w 168546"/>
              <a:gd name="connsiteY206" fmla="*/ 8614 h 329611"/>
              <a:gd name="connsiteX207" fmla="*/ 32757 w 168546"/>
              <a:gd name="connsiteY207" fmla="*/ 12695 h 329611"/>
              <a:gd name="connsiteX208" fmla="*/ 32190 w 168546"/>
              <a:gd name="connsiteY208" fmla="*/ 13942 h 329611"/>
              <a:gd name="connsiteX209" fmla="*/ 31397 w 168546"/>
              <a:gd name="connsiteY209" fmla="*/ 14622 h 329611"/>
              <a:gd name="connsiteX210" fmla="*/ 30604 w 168546"/>
              <a:gd name="connsiteY210" fmla="*/ 14622 h 329611"/>
              <a:gd name="connsiteX211" fmla="*/ 29470 w 168546"/>
              <a:gd name="connsiteY211" fmla="*/ 14508 h 329611"/>
              <a:gd name="connsiteX212" fmla="*/ 28224 w 168546"/>
              <a:gd name="connsiteY212" fmla="*/ 14508 h 329611"/>
              <a:gd name="connsiteX213" fmla="*/ 22783 w 168546"/>
              <a:gd name="connsiteY213" fmla="*/ 16209 h 329611"/>
              <a:gd name="connsiteX214" fmla="*/ 21989 w 168546"/>
              <a:gd name="connsiteY214" fmla="*/ 16209 h 329611"/>
              <a:gd name="connsiteX215" fmla="*/ 20289 w 168546"/>
              <a:gd name="connsiteY215" fmla="*/ 16435 h 329611"/>
              <a:gd name="connsiteX216" fmla="*/ 18702 w 168546"/>
              <a:gd name="connsiteY216" fmla="*/ 16435 h 329611"/>
              <a:gd name="connsiteX217" fmla="*/ 17569 w 168546"/>
              <a:gd name="connsiteY217" fmla="*/ 16435 h 329611"/>
              <a:gd name="connsiteX218" fmla="*/ 14962 w 168546"/>
              <a:gd name="connsiteY218" fmla="*/ 14848 h 329611"/>
              <a:gd name="connsiteX219" fmla="*/ 13715 w 168546"/>
              <a:gd name="connsiteY219" fmla="*/ 14622 h 329611"/>
              <a:gd name="connsiteX220" fmla="*/ 13035 w 168546"/>
              <a:gd name="connsiteY220" fmla="*/ 15075 h 329611"/>
              <a:gd name="connsiteX221" fmla="*/ 12582 w 168546"/>
              <a:gd name="connsiteY221" fmla="*/ 17229 h 329611"/>
              <a:gd name="connsiteX222" fmla="*/ 10995 w 168546"/>
              <a:gd name="connsiteY222" fmla="*/ 18589 h 329611"/>
              <a:gd name="connsiteX223" fmla="*/ 8954 w 168546"/>
              <a:gd name="connsiteY223" fmla="*/ 21649 h 329611"/>
              <a:gd name="connsiteX224" fmla="*/ 8501 w 168546"/>
              <a:gd name="connsiteY224" fmla="*/ 26070 h 329611"/>
              <a:gd name="connsiteX225" fmla="*/ 8728 w 168546"/>
              <a:gd name="connsiteY225" fmla="*/ 29130 h 329611"/>
              <a:gd name="connsiteX226" fmla="*/ 6914 w 168546"/>
              <a:gd name="connsiteY226" fmla="*/ 32190 h 329611"/>
              <a:gd name="connsiteX227" fmla="*/ 6914 w 168546"/>
              <a:gd name="connsiteY227" fmla="*/ 33664 h 329611"/>
              <a:gd name="connsiteX228" fmla="*/ 7708 w 168546"/>
              <a:gd name="connsiteY228" fmla="*/ 40691 h 329611"/>
              <a:gd name="connsiteX229" fmla="*/ 7708 w 168546"/>
              <a:gd name="connsiteY229" fmla="*/ 41485 h 329611"/>
              <a:gd name="connsiteX230" fmla="*/ 7141 w 168546"/>
              <a:gd name="connsiteY230" fmla="*/ 41825 h 329611"/>
              <a:gd name="connsiteX231" fmla="*/ 6007 w 168546"/>
              <a:gd name="connsiteY231" fmla="*/ 42052 h 329611"/>
              <a:gd name="connsiteX232" fmla="*/ 4081 w 168546"/>
              <a:gd name="connsiteY232" fmla="*/ 42845 h 329611"/>
              <a:gd name="connsiteX233" fmla="*/ 2834 w 168546"/>
              <a:gd name="connsiteY233" fmla="*/ 43525 h 329611"/>
              <a:gd name="connsiteX234" fmla="*/ 2267 w 168546"/>
              <a:gd name="connsiteY234" fmla="*/ 43525 h 329611"/>
              <a:gd name="connsiteX235" fmla="*/ 453 w 168546"/>
              <a:gd name="connsiteY235" fmla="*/ 43072 h 329611"/>
              <a:gd name="connsiteX236" fmla="*/ 0 w 168546"/>
              <a:gd name="connsiteY236" fmla="*/ 43072 h 329611"/>
              <a:gd name="connsiteX237" fmla="*/ 113 w 168546"/>
              <a:gd name="connsiteY237" fmla="*/ 43638 h 329611"/>
              <a:gd name="connsiteX238" fmla="*/ 1587 w 168546"/>
              <a:gd name="connsiteY238" fmla="*/ 46699 h 329611"/>
              <a:gd name="connsiteX239" fmla="*/ 3061 w 168546"/>
              <a:gd name="connsiteY239" fmla="*/ 48172 h 329611"/>
              <a:gd name="connsiteX240" fmla="*/ 4647 w 168546"/>
              <a:gd name="connsiteY240" fmla="*/ 48172 h 329611"/>
              <a:gd name="connsiteX241" fmla="*/ 5327 w 168546"/>
              <a:gd name="connsiteY241" fmla="*/ 48286 h 329611"/>
              <a:gd name="connsiteX242" fmla="*/ 5101 w 168546"/>
              <a:gd name="connsiteY242" fmla="*/ 48966 h 329611"/>
              <a:gd name="connsiteX243" fmla="*/ 5667 w 168546"/>
              <a:gd name="connsiteY243" fmla="*/ 50893 h 329611"/>
              <a:gd name="connsiteX244" fmla="*/ 7027 w 168546"/>
              <a:gd name="connsiteY244" fmla="*/ 53953 h 329611"/>
              <a:gd name="connsiteX245" fmla="*/ 7481 w 168546"/>
              <a:gd name="connsiteY245" fmla="*/ 56220 h 329611"/>
              <a:gd name="connsiteX246" fmla="*/ 6687 w 168546"/>
              <a:gd name="connsiteY246" fmla="*/ 58487 h 329611"/>
              <a:gd name="connsiteX247" fmla="*/ 6687 w 168546"/>
              <a:gd name="connsiteY247" fmla="*/ 59280 h 329611"/>
              <a:gd name="connsiteX248" fmla="*/ 7368 w 168546"/>
              <a:gd name="connsiteY248" fmla="*/ 59734 h 329611"/>
              <a:gd name="connsiteX249" fmla="*/ 8728 w 168546"/>
              <a:gd name="connsiteY249" fmla="*/ 61887 h 329611"/>
              <a:gd name="connsiteX250" fmla="*/ 11562 w 168546"/>
              <a:gd name="connsiteY250" fmla="*/ 65174 h 329611"/>
              <a:gd name="connsiteX251" fmla="*/ 14282 w 168546"/>
              <a:gd name="connsiteY251" fmla="*/ 68801 h 329611"/>
              <a:gd name="connsiteX252" fmla="*/ 16549 w 168546"/>
              <a:gd name="connsiteY252" fmla="*/ 71862 h 329611"/>
              <a:gd name="connsiteX253" fmla="*/ 18249 w 168546"/>
              <a:gd name="connsiteY253" fmla="*/ 73902 h 329611"/>
              <a:gd name="connsiteX254" fmla="*/ 21989 w 168546"/>
              <a:gd name="connsiteY254" fmla="*/ 77756 h 329611"/>
              <a:gd name="connsiteX255" fmla="*/ 22669 w 168546"/>
              <a:gd name="connsiteY255" fmla="*/ 79569 h 329611"/>
              <a:gd name="connsiteX256" fmla="*/ 22669 w 168546"/>
              <a:gd name="connsiteY256" fmla="*/ 83196 h 329611"/>
              <a:gd name="connsiteX257" fmla="*/ 23689 w 168546"/>
              <a:gd name="connsiteY257" fmla="*/ 85350 h 329611"/>
              <a:gd name="connsiteX258" fmla="*/ 24596 w 168546"/>
              <a:gd name="connsiteY258" fmla="*/ 86823 h 329611"/>
              <a:gd name="connsiteX259" fmla="*/ 25163 w 168546"/>
              <a:gd name="connsiteY259" fmla="*/ 88070 h 329611"/>
              <a:gd name="connsiteX260" fmla="*/ 26523 w 168546"/>
              <a:gd name="connsiteY260" fmla="*/ 92264 h 329611"/>
              <a:gd name="connsiteX261" fmla="*/ 27090 w 168546"/>
              <a:gd name="connsiteY261" fmla="*/ 92831 h 329611"/>
              <a:gd name="connsiteX262" fmla="*/ 30037 w 168546"/>
              <a:gd name="connsiteY262" fmla="*/ 90337 h 329611"/>
              <a:gd name="connsiteX263" fmla="*/ 30717 w 168546"/>
              <a:gd name="connsiteY263" fmla="*/ 90904 h 329611"/>
              <a:gd name="connsiteX264" fmla="*/ 31057 w 168546"/>
              <a:gd name="connsiteY264" fmla="*/ 91811 h 329611"/>
              <a:gd name="connsiteX265" fmla="*/ 31057 w 168546"/>
              <a:gd name="connsiteY265" fmla="*/ 93058 h 329611"/>
              <a:gd name="connsiteX266" fmla="*/ 30604 w 168546"/>
              <a:gd name="connsiteY266" fmla="*/ 94418 h 329611"/>
              <a:gd name="connsiteX267" fmla="*/ 29584 w 168546"/>
              <a:gd name="connsiteY267" fmla="*/ 95664 h 329611"/>
              <a:gd name="connsiteX268" fmla="*/ 24936 w 168546"/>
              <a:gd name="connsiteY268" fmla="*/ 98611 h 329611"/>
              <a:gd name="connsiteX269" fmla="*/ 24596 w 168546"/>
              <a:gd name="connsiteY269" fmla="*/ 101105 h 329611"/>
              <a:gd name="connsiteX270" fmla="*/ 24256 w 168546"/>
              <a:gd name="connsiteY270" fmla="*/ 104959 h 329611"/>
              <a:gd name="connsiteX271" fmla="*/ 24256 w 168546"/>
              <a:gd name="connsiteY271" fmla="*/ 109606 h 329611"/>
              <a:gd name="connsiteX272" fmla="*/ 24370 w 168546"/>
              <a:gd name="connsiteY272" fmla="*/ 113120 h 329611"/>
              <a:gd name="connsiteX273" fmla="*/ 24143 w 168546"/>
              <a:gd name="connsiteY273" fmla="*/ 113913 h 329611"/>
              <a:gd name="connsiteX274" fmla="*/ 23689 w 168546"/>
              <a:gd name="connsiteY274" fmla="*/ 114253 h 329611"/>
              <a:gd name="connsiteX275" fmla="*/ 21989 w 168546"/>
              <a:gd name="connsiteY275" fmla="*/ 114253 h 329611"/>
              <a:gd name="connsiteX276" fmla="*/ 19496 w 168546"/>
              <a:gd name="connsiteY276" fmla="*/ 115840 h 329611"/>
              <a:gd name="connsiteX277" fmla="*/ 18589 w 168546"/>
              <a:gd name="connsiteY277" fmla="*/ 115840 h 329611"/>
              <a:gd name="connsiteX278" fmla="*/ 17455 w 168546"/>
              <a:gd name="connsiteY278" fmla="*/ 116634 h 329611"/>
              <a:gd name="connsiteX279" fmla="*/ 16662 w 168546"/>
              <a:gd name="connsiteY279" fmla="*/ 117427 h 329611"/>
              <a:gd name="connsiteX280" fmla="*/ 16435 w 168546"/>
              <a:gd name="connsiteY280" fmla="*/ 118674 h 329611"/>
              <a:gd name="connsiteX281" fmla="*/ 16889 w 168546"/>
              <a:gd name="connsiteY281" fmla="*/ 122527 h 329611"/>
              <a:gd name="connsiteX282" fmla="*/ 17795 w 168546"/>
              <a:gd name="connsiteY282" fmla="*/ 126155 h 329611"/>
              <a:gd name="connsiteX283" fmla="*/ 19609 w 168546"/>
              <a:gd name="connsiteY283" fmla="*/ 128762 h 329611"/>
              <a:gd name="connsiteX284" fmla="*/ 20969 w 168546"/>
              <a:gd name="connsiteY284" fmla="*/ 130802 h 329611"/>
              <a:gd name="connsiteX285" fmla="*/ 22896 w 168546"/>
              <a:gd name="connsiteY285" fmla="*/ 133749 h 329611"/>
              <a:gd name="connsiteX286" fmla="*/ 24483 w 168546"/>
              <a:gd name="connsiteY286" fmla="*/ 136242 h 329611"/>
              <a:gd name="connsiteX287" fmla="*/ 27543 w 168546"/>
              <a:gd name="connsiteY287" fmla="*/ 138963 h 329611"/>
              <a:gd name="connsiteX288" fmla="*/ 31850 w 168546"/>
              <a:gd name="connsiteY288" fmla="*/ 143157 h 329611"/>
              <a:gd name="connsiteX289" fmla="*/ 33551 w 168546"/>
              <a:gd name="connsiteY289" fmla="*/ 145424 h 329611"/>
              <a:gd name="connsiteX290" fmla="*/ 35024 w 168546"/>
              <a:gd name="connsiteY290" fmla="*/ 148144 h 329611"/>
              <a:gd name="connsiteX291" fmla="*/ 36044 w 168546"/>
              <a:gd name="connsiteY291" fmla="*/ 150524 h 329611"/>
              <a:gd name="connsiteX292" fmla="*/ 36384 w 168546"/>
              <a:gd name="connsiteY292" fmla="*/ 153698 h 329611"/>
              <a:gd name="connsiteX293" fmla="*/ 36724 w 168546"/>
              <a:gd name="connsiteY293" fmla="*/ 155398 h 329611"/>
              <a:gd name="connsiteX294" fmla="*/ 36724 w 168546"/>
              <a:gd name="connsiteY294" fmla="*/ 161292 h 329611"/>
              <a:gd name="connsiteX295" fmla="*/ 36044 w 168546"/>
              <a:gd name="connsiteY295" fmla="*/ 162652 h 329611"/>
              <a:gd name="connsiteX296" fmla="*/ 35477 w 168546"/>
              <a:gd name="connsiteY296" fmla="*/ 164239 h 329611"/>
              <a:gd name="connsiteX297" fmla="*/ 35818 w 168546"/>
              <a:gd name="connsiteY297" fmla="*/ 165826 h 329611"/>
              <a:gd name="connsiteX298" fmla="*/ 36838 w 168546"/>
              <a:gd name="connsiteY298" fmla="*/ 167413 h 329611"/>
              <a:gd name="connsiteX299" fmla="*/ 36838 w 168546"/>
              <a:gd name="connsiteY299" fmla="*/ 169226 h 329611"/>
              <a:gd name="connsiteX300" fmla="*/ 37745 w 168546"/>
              <a:gd name="connsiteY300" fmla="*/ 172400 h 329611"/>
              <a:gd name="connsiteX301" fmla="*/ 39331 w 168546"/>
              <a:gd name="connsiteY301" fmla="*/ 174327 h 329611"/>
              <a:gd name="connsiteX302" fmla="*/ 40805 w 168546"/>
              <a:gd name="connsiteY302" fmla="*/ 175574 h 329611"/>
              <a:gd name="connsiteX303" fmla="*/ 41485 w 168546"/>
              <a:gd name="connsiteY303" fmla="*/ 176594 h 329611"/>
              <a:gd name="connsiteX304" fmla="*/ 41258 w 168546"/>
              <a:gd name="connsiteY304" fmla="*/ 178294 h 329611"/>
              <a:gd name="connsiteX305" fmla="*/ 41712 w 168546"/>
              <a:gd name="connsiteY305" fmla="*/ 179994 h 329611"/>
              <a:gd name="connsiteX306" fmla="*/ 42052 w 168546"/>
              <a:gd name="connsiteY306" fmla="*/ 181921 h 329611"/>
              <a:gd name="connsiteX307" fmla="*/ 42618 w 168546"/>
              <a:gd name="connsiteY307" fmla="*/ 184528 h 329611"/>
              <a:gd name="connsiteX308" fmla="*/ 43865 w 168546"/>
              <a:gd name="connsiteY308" fmla="*/ 186795 h 329611"/>
              <a:gd name="connsiteX309" fmla="*/ 45792 w 168546"/>
              <a:gd name="connsiteY309" fmla="*/ 193596 h 329611"/>
              <a:gd name="connsiteX310" fmla="*/ 45792 w 168546"/>
              <a:gd name="connsiteY310" fmla="*/ 194276 h 329611"/>
              <a:gd name="connsiteX311" fmla="*/ 44885 w 168546"/>
              <a:gd name="connsiteY311" fmla="*/ 195636 h 329611"/>
              <a:gd name="connsiteX312" fmla="*/ 43752 w 168546"/>
              <a:gd name="connsiteY312" fmla="*/ 196883 h 329611"/>
              <a:gd name="connsiteX313" fmla="*/ 42958 w 168546"/>
              <a:gd name="connsiteY313" fmla="*/ 197336 h 329611"/>
              <a:gd name="connsiteX314" fmla="*/ 42278 w 168546"/>
              <a:gd name="connsiteY314" fmla="*/ 198583 h 329611"/>
              <a:gd name="connsiteX315" fmla="*/ 40578 w 168546"/>
              <a:gd name="connsiteY315" fmla="*/ 202210 h 329611"/>
              <a:gd name="connsiteX316" fmla="*/ 37178 w 168546"/>
              <a:gd name="connsiteY316" fmla="*/ 208558 h 329611"/>
              <a:gd name="connsiteX317" fmla="*/ 33777 w 168546"/>
              <a:gd name="connsiteY317" fmla="*/ 212638 h 329611"/>
              <a:gd name="connsiteX318" fmla="*/ 30944 w 168546"/>
              <a:gd name="connsiteY318" fmla="*/ 215585 h 329611"/>
              <a:gd name="connsiteX319" fmla="*/ 28904 w 168546"/>
              <a:gd name="connsiteY319" fmla="*/ 217399 h 329611"/>
              <a:gd name="connsiteX320" fmla="*/ 28337 w 168546"/>
              <a:gd name="connsiteY320" fmla="*/ 218419 h 329611"/>
              <a:gd name="connsiteX321" fmla="*/ 28337 w 168546"/>
              <a:gd name="connsiteY321" fmla="*/ 219212 h 329611"/>
              <a:gd name="connsiteX322" fmla="*/ 28677 w 168546"/>
              <a:gd name="connsiteY322" fmla="*/ 220686 h 329611"/>
              <a:gd name="connsiteX323" fmla="*/ 28677 w 168546"/>
              <a:gd name="connsiteY323" fmla="*/ 223519 h 329611"/>
              <a:gd name="connsiteX324" fmla="*/ 28110 w 168546"/>
              <a:gd name="connsiteY324" fmla="*/ 225333 h 329611"/>
              <a:gd name="connsiteX325" fmla="*/ 27543 w 168546"/>
              <a:gd name="connsiteY325" fmla="*/ 227260 h 329611"/>
              <a:gd name="connsiteX326" fmla="*/ 27203 w 168546"/>
              <a:gd name="connsiteY326" fmla="*/ 228960 h 329611"/>
              <a:gd name="connsiteX327" fmla="*/ 24370 w 168546"/>
              <a:gd name="connsiteY327" fmla="*/ 236781 h 329611"/>
              <a:gd name="connsiteX328" fmla="*/ 23009 w 168546"/>
              <a:gd name="connsiteY328" fmla="*/ 242902 h 329611"/>
              <a:gd name="connsiteX329" fmla="*/ 21989 w 168546"/>
              <a:gd name="connsiteY329" fmla="*/ 244375 h 329611"/>
              <a:gd name="connsiteX330" fmla="*/ 20516 w 168546"/>
              <a:gd name="connsiteY330" fmla="*/ 248795 h 329611"/>
              <a:gd name="connsiteX331" fmla="*/ 19609 w 168546"/>
              <a:gd name="connsiteY331" fmla="*/ 255936 h 329611"/>
              <a:gd name="connsiteX332" fmla="*/ 17909 w 168546"/>
              <a:gd name="connsiteY332" fmla="*/ 260357 h 329611"/>
              <a:gd name="connsiteX333" fmla="*/ 17569 w 168546"/>
              <a:gd name="connsiteY333" fmla="*/ 265344 h 329611"/>
              <a:gd name="connsiteX334" fmla="*/ 17795 w 168546"/>
              <a:gd name="connsiteY334" fmla="*/ 267951 h 329611"/>
              <a:gd name="connsiteX335" fmla="*/ 19156 w 168546"/>
              <a:gd name="connsiteY335" fmla="*/ 272258 h 329611"/>
              <a:gd name="connsiteX336" fmla="*/ 20289 w 168546"/>
              <a:gd name="connsiteY336" fmla="*/ 273165 h 329611"/>
              <a:gd name="connsiteX337" fmla="*/ 21536 w 168546"/>
              <a:gd name="connsiteY337" fmla="*/ 273392 h 329611"/>
              <a:gd name="connsiteX338" fmla="*/ 22669 w 168546"/>
              <a:gd name="connsiteY338" fmla="*/ 271918 h 329611"/>
              <a:gd name="connsiteX339" fmla="*/ 23236 w 168546"/>
              <a:gd name="connsiteY339" fmla="*/ 270331 h 329611"/>
              <a:gd name="connsiteX340" fmla="*/ 24823 w 168546"/>
              <a:gd name="connsiteY340" fmla="*/ 269765 h 329611"/>
              <a:gd name="connsiteX341" fmla="*/ 25956 w 168546"/>
              <a:gd name="connsiteY341" fmla="*/ 270671 h 329611"/>
              <a:gd name="connsiteX342" fmla="*/ 27317 w 168546"/>
              <a:gd name="connsiteY342" fmla="*/ 271691 h 329611"/>
              <a:gd name="connsiteX343" fmla="*/ 29017 w 168546"/>
              <a:gd name="connsiteY343" fmla="*/ 275999 h 329611"/>
              <a:gd name="connsiteX344" fmla="*/ 30717 w 168546"/>
              <a:gd name="connsiteY344" fmla="*/ 276792 h 329611"/>
              <a:gd name="connsiteX345" fmla="*/ 32757 w 168546"/>
              <a:gd name="connsiteY345" fmla="*/ 278152 h 329611"/>
              <a:gd name="connsiteX346" fmla="*/ 34344 w 168546"/>
              <a:gd name="connsiteY346" fmla="*/ 279852 h 329611"/>
              <a:gd name="connsiteX347" fmla="*/ 34117 w 168546"/>
              <a:gd name="connsiteY347" fmla="*/ 282573 h 329611"/>
              <a:gd name="connsiteX348" fmla="*/ 34797 w 168546"/>
              <a:gd name="connsiteY348" fmla="*/ 283593 h 329611"/>
              <a:gd name="connsiteX349" fmla="*/ 36951 w 168546"/>
              <a:gd name="connsiteY349" fmla="*/ 283593 h 329611"/>
              <a:gd name="connsiteX350" fmla="*/ 38538 w 168546"/>
              <a:gd name="connsiteY350" fmla="*/ 285747 h 329611"/>
              <a:gd name="connsiteX351" fmla="*/ 39331 w 168546"/>
              <a:gd name="connsiteY351" fmla="*/ 286993 h 329611"/>
              <a:gd name="connsiteX352" fmla="*/ 40578 w 168546"/>
              <a:gd name="connsiteY352" fmla="*/ 291187 h 329611"/>
              <a:gd name="connsiteX353" fmla="*/ 42165 w 168546"/>
              <a:gd name="connsiteY353" fmla="*/ 291981 h 329611"/>
              <a:gd name="connsiteX354" fmla="*/ 44092 w 168546"/>
              <a:gd name="connsiteY354" fmla="*/ 291981 h 329611"/>
              <a:gd name="connsiteX355" fmla="*/ 45452 w 168546"/>
              <a:gd name="connsiteY355" fmla="*/ 291527 h 329611"/>
              <a:gd name="connsiteX356" fmla="*/ 44545 w 168546"/>
              <a:gd name="connsiteY356" fmla="*/ 294588 h 329611"/>
              <a:gd name="connsiteX357" fmla="*/ 45565 w 168546"/>
              <a:gd name="connsiteY357" fmla="*/ 295948 h 329611"/>
              <a:gd name="connsiteX358" fmla="*/ 46926 w 168546"/>
              <a:gd name="connsiteY358" fmla="*/ 295948 h 329611"/>
              <a:gd name="connsiteX359" fmla="*/ 47946 w 168546"/>
              <a:gd name="connsiteY359" fmla="*/ 297081 h 329611"/>
              <a:gd name="connsiteX360" fmla="*/ 47492 w 168546"/>
              <a:gd name="connsiteY360" fmla="*/ 302182 h 329611"/>
              <a:gd name="connsiteX361" fmla="*/ 51006 w 168546"/>
              <a:gd name="connsiteY361" fmla="*/ 305015 h 329611"/>
              <a:gd name="connsiteX362" fmla="*/ 56107 w 168546"/>
              <a:gd name="connsiteY362" fmla="*/ 311816 h 329611"/>
              <a:gd name="connsiteX363" fmla="*/ 56447 w 168546"/>
              <a:gd name="connsiteY363" fmla="*/ 310796 h 329611"/>
              <a:gd name="connsiteX364" fmla="*/ 56900 w 168546"/>
              <a:gd name="connsiteY364" fmla="*/ 307396 h 329611"/>
              <a:gd name="connsiteX365" fmla="*/ 57240 w 168546"/>
              <a:gd name="connsiteY365" fmla="*/ 306716 h 329611"/>
              <a:gd name="connsiteX366" fmla="*/ 58033 w 168546"/>
              <a:gd name="connsiteY366" fmla="*/ 306375 h 329611"/>
              <a:gd name="connsiteX367" fmla="*/ 58940 w 168546"/>
              <a:gd name="connsiteY367" fmla="*/ 306375 h 329611"/>
              <a:gd name="connsiteX368" fmla="*/ 60640 w 168546"/>
              <a:gd name="connsiteY368" fmla="*/ 309436 h 329611"/>
              <a:gd name="connsiteX369" fmla="*/ 65061 w 168546"/>
              <a:gd name="connsiteY369" fmla="*/ 311249 h 329611"/>
              <a:gd name="connsiteX370" fmla="*/ 66421 w 168546"/>
              <a:gd name="connsiteY370" fmla="*/ 311703 h 329611"/>
              <a:gd name="connsiteX371" fmla="*/ 68235 w 168546"/>
              <a:gd name="connsiteY371" fmla="*/ 311023 h 329611"/>
              <a:gd name="connsiteX372" fmla="*/ 69028 w 168546"/>
              <a:gd name="connsiteY372" fmla="*/ 311476 h 329611"/>
              <a:gd name="connsiteX373" fmla="*/ 69821 w 168546"/>
              <a:gd name="connsiteY373" fmla="*/ 312270 h 329611"/>
              <a:gd name="connsiteX374" fmla="*/ 70275 w 168546"/>
              <a:gd name="connsiteY374" fmla="*/ 314310 h 329611"/>
              <a:gd name="connsiteX375" fmla="*/ 71408 w 168546"/>
              <a:gd name="connsiteY375" fmla="*/ 316237 h 329611"/>
              <a:gd name="connsiteX376" fmla="*/ 73789 w 168546"/>
              <a:gd name="connsiteY376" fmla="*/ 316010 h 329611"/>
              <a:gd name="connsiteX377" fmla="*/ 74582 w 168546"/>
              <a:gd name="connsiteY377" fmla="*/ 316237 h 329611"/>
              <a:gd name="connsiteX378" fmla="*/ 75035 w 168546"/>
              <a:gd name="connsiteY378" fmla="*/ 316237 h 329611"/>
              <a:gd name="connsiteX379" fmla="*/ 75489 w 168546"/>
              <a:gd name="connsiteY379" fmla="*/ 317937 h 329611"/>
              <a:gd name="connsiteX380" fmla="*/ 75716 w 168546"/>
              <a:gd name="connsiteY380" fmla="*/ 320884 h 329611"/>
              <a:gd name="connsiteX381" fmla="*/ 75489 w 168546"/>
              <a:gd name="connsiteY381" fmla="*/ 322584 h 329611"/>
              <a:gd name="connsiteX382" fmla="*/ 73789 w 168546"/>
              <a:gd name="connsiteY382" fmla="*/ 324964 h 329611"/>
              <a:gd name="connsiteX383" fmla="*/ 73562 w 168546"/>
              <a:gd name="connsiteY383" fmla="*/ 326665 h 329611"/>
              <a:gd name="connsiteX384" fmla="*/ 74469 w 168546"/>
              <a:gd name="connsiteY384" fmla="*/ 327685 h 329611"/>
              <a:gd name="connsiteX385" fmla="*/ 75602 w 168546"/>
              <a:gd name="connsiteY385" fmla="*/ 328818 h 329611"/>
              <a:gd name="connsiteX386" fmla="*/ 76282 w 168546"/>
              <a:gd name="connsiteY386" fmla="*/ 329612 h 329611"/>
              <a:gd name="connsiteX387" fmla="*/ 76962 w 168546"/>
              <a:gd name="connsiteY387" fmla="*/ 329612 h 329611"/>
              <a:gd name="connsiteX388" fmla="*/ 77869 w 168546"/>
              <a:gd name="connsiteY388" fmla="*/ 328931 h 329611"/>
              <a:gd name="connsiteX389" fmla="*/ 78662 w 168546"/>
              <a:gd name="connsiteY389" fmla="*/ 327458 h 329611"/>
              <a:gd name="connsiteX390" fmla="*/ 79229 w 168546"/>
              <a:gd name="connsiteY390" fmla="*/ 326211 h 329611"/>
              <a:gd name="connsiteX391" fmla="*/ 82290 w 168546"/>
              <a:gd name="connsiteY391" fmla="*/ 324851 h 329611"/>
              <a:gd name="connsiteX392" fmla="*/ 85350 w 168546"/>
              <a:gd name="connsiteY392" fmla="*/ 323604 h 329611"/>
              <a:gd name="connsiteX393" fmla="*/ 85803 w 168546"/>
              <a:gd name="connsiteY393" fmla="*/ 323604 h 329611"/>
              <a:gd name="connsiteX394" fmla="*/ 86257 w 168546"/>
              <a:gd name="connsiteY394" fmla="*/ 324284 h 329611"/>
              <a:gd name="connsiteX395" fmla="*/ 87277 w 168546"/>
              <a:gd name="connsiteY395" fmla="*/ 326098 h 329611"/>
              <a:gd name="connsiteX396" fmla="*/ 87844 w 168546"/>
              <a:gd name="connsiteY396" fmla="*/ 326438 h 329611"/>
              <a:gd name="connsiteX397" fmla="*/ 88637 w 168546"/>
              <a:gd name="connsiteY397" fmla="*/ 326665 h 329611"/>
              <a:gd name="connsiteX398" fmla="*/ 90111 w 168546"/>
              <a:gd name="connsiteY398" fmla="*/ 326438 h 329611"/>
              <a:gd name="connsiteX399" fmla="*/ 91811 w 168546"/>
              <a:gd name="connsiteY399" fmla="*/ 325418 h 329611"/>
              <a:gd name="connsiteX400" fmla="*/ 92718 w 168546"/>
              <a:gd name="connsiteY400" fmla="*/ 323491 h 329611"/>
              <a:gd name="connsiteX401" fmla="*/ 93058 w 168546"/>
              <a:gd name="connsiteY401" fmla="*/ 322017 h 329611"/>
              <a:gd name="connsiteX402" fmla="*/ 95551 w 168546"/>
              <a:gd name="connsiteY402" fmla="*/ 319410 h 329611"/>
              <a:gd name="connsiteX403" fmla="*/ 95778 w 168546"/>
              <a:gd name="connsiteY403" fmla="*/ 317484 h 329611"/>
              <a:gd name="connsiteX404" fmla="*/ 96458 w 168546"/>
              <a:gd name="connsiteY404" fmla="*/ 316237 h 329611"/>
              <a:gd name="connsiteX405" fmla="*/ 90224 w 168546"/>
              <a:gd name="connsiteY405" fmla="*/ 311136 h 329611"/>
              <a:gd name="connsiteX406" fmla="*/ 86483 w 168546"/>
              <a:gd name="connsiteY406" fmla="*/ 305015 h 329611"/>
              <a:gd name="connsiteX407" fmla="*/ 84103 w 168546"/>
              <a:gd name="connsiteY407" fmla="*/ 302522 h 329611"/>
              <a:gd name="connsiteX408" fmla="*/ 82063 w 168546"/>
              <a:gd name="connsiteY408" fmla="*/ 301728 h 329611"/>
              <a:gd name="connsiteX409" fmla="*/ 80023 w 168546"/>
              <a:gd name="connsiteY409" fmla="*/ 301502 h 329611"/>
              <a:gd name="connsiteX410" fmla="*/ 76962 w 168546"/>
              <a:gd name="connsiteY410" fmla="*/ 302182 h 329611"/>
              <a:gd name="connsiteX411" fmla="*/ 74129 w 168546"/>
              <a:gd name="connsiteY411" fmla="*/ 302522 h 329611"/>
              <a:gd name="connsiteX412" fmla="*/ 69481 w 168546"/>
              <a:gd name="connsiteY412" fmla="*/ 299575 h 329611"/>
              <a:gd name="connsiteX413" fmla="*/ 67668 w 168546"/>
              <a:gd name="connsiteY413" fmla="*/ 297648 h 329611"/>
              <a:gd name="connsiteX414" fmla="*/ 65288 w 168546"/>
              <a:gd name="connsiteY414" fmla="*/ 295608 h 329611"/>
              <a:gd name="connsiteX415" fmla="*/ 63361 w 168546"/>
              <a:gd name="connsiteY415" fmla="*/ 295948 h 329611"/>
              <a:gd name="connsiteX416" fmla="*/ 62001 w 168546"/>
              <a:gd name="connsiteY416" fmla="*/ 295381 h 329611"/>
              <a:gd name="connsiteX417" fmla="*/ 60980 w 168546"/>
              <a:gd name="connsiteY417" fmla="*/ 293341 h 329611"/>
              <a:gd name="connsiteX418" fmla="*/ 57580 w 168546"/>
              <a:gd name="connsiteY418" fmla="*/ 288467 h 329611"/>
              <a:gd name="connsiteX419" fmla="*/ 56673 w 168546"/>
              <a:gd name="connsiteY419" fmla="*/ 286313 h 329611"/>
              <a:gd name="connsiteX420" fmla="*/ 56673 w 168546"/>
              <a:gd name="connsiteY420" fmla="*/ 283480 h 329611"/>
              <a:gd name="connsiteX421" fmla="*/ 58600 w 168546"/>
              <a:gd name="connsiteY421" fmla="*/ 282459 h 329611"/>
              <a:gd name="connsiteX422" fmla="*/ 59847 w 168546"/>
              <a:gd name="connsiteY422" fmla="*/ 283706 h 329611"/>
              <a:gd name="connsiteX423" fmla="*/ 59847 w 168546"/>
              <a:gd name="connsiteY423" fmla="*/ 285293 h 329611"/>
              <a:gd name="connsiteX424" fmla="*/ 59054 w 168546"/>
              <a:gd name="connsiteY424" fmla="*/ 286653 h 329611"/>
              <a:gd name="connsiteX425" fmla="*/ 59054 w 168546"/>
              <a:gd name="connsiteY425" fmla="*/ 287333 h 329611"/>
              <a:gd name="connsiteX426" fmla="*/ 60300 w 168546"/>
              <a:gd name="connsiteY426" fmla="*/ 287333 h 329611"/>
              <a:gd name="connsiteX427" fmla="*/ 61094 w 168546"/>
              <a:gd name="connsiteY427" fmla="*/ 287560 h 329611"/>
              <a:gd name="connsiteX428" fmla="*/ 61660 w 168546"/>
              <a:gd name="connsiteY428" fmla="*/ 289260 h 329611"/>
              <a:gd name="connsiteX429" fmla="*/ 62227 w 168546"/>
              <a:gd name="connsiteY429" fmla="*/ 293341 h 329611"/>
              <a:gd name="connsiteX430" fmla="*/ 64381 w 168546"/>
              <a:gd name="connsiteY430" fmla="*/ 294474 h 329611"/>
              <a:gd name="connsiteX431" fmla="*/ 63474 w 168546"/>
              <a:gd name="connsiteY431" fmla="*/ 292094 h 329611"/>
              <a:gd name="connsiteX432" fmla="*/ 62454 w 168546"/>
              <a:gd name="connsiteY432" fmla="*/ 289827 h 329611"/>
              <a:gd name="connsiteX433" fmla="*/ 58940 w 168546"/>
              <a:gd name="connsiteY433" fmla="*/ 271691 h 329611"/>
              <a:gd name="connsiteX434" fmla="*/ 57920 w 168546"/>
              <a:gd name="connsiteY434" fmla="*/ 268291 h 329611"/>
              <a:gd name="connsiteX435" fmla="*/ 56560 w 168546"/>
              <a:gd name="connsiteY435" fmla="*/ 266478 h 329611"/>
              <a:gd name="connsiteX436" fmla="*/ 56560 w 168546"/>
              <a:gd name="connsiteY436" fmla="*/ 267271 h 329611"/>
              <a:gd name="connsiteX437" fmla="*/ 56333 w 168546"/>
              <a:gd name="connsiteY437" fmla="*/ 267951 h 329611"/>
              <a:gd name="connsiteX438" fmla="*/ 55880 w 168546"/>
              <a:gd name="connsiteY438" fmla="*/ 268291 h 329611"/>
              <a:gd name="connsiteX439" fmla="*/ 54407 w 168546"/>
              <a:gd name="connsiteY439" fmla="*/ 266478 h 329611"/>
              <a:gd name="connsiteX440" fmla="*/ 53046 w 168546"/>
              <a:gd name="connsiteY440" fmla="*/ 264777 h 329611"/>
              <a:gd name="connsiteX441" fmla="*/ 52479 w 168546"/>
              <a:gd name="connsiteY441" fmla="*/ 262964 h 329611"/>
              <a:gd name="connsiteX442" fmla="*/ 51346 w 168546"/>
              <a:gd name="connsiteY442" fmla="*/ 253216 h 329611"/>
              <a:gd name="connsiteX443" fmla="*/ 50779 w 168546"/>
              <a:gd name="connsiteY443" fmla="*/ 251403 h 329611"/>
              <a:gd name="connsiteX444" fmla="*/ 49873 w 168546"/>
              <a:gd name="connsiteY444" fmla="*/ 249362 h 329611"/>
              <a:gd name="connsiteX445" fmla="*/ 47606 w 168546"/>
              <a:gd name="connsiteY445" fmla="*/ 248795 h 329611"/>
              <a:gd name="connsiteX446" fmla="*/ 40805 w 168546"/>
              <a:gd name="connsiteY446" fmla="*/ 251063 h 329611"/>
              <a:gd name="connsiteX447" fmla="*/ 39558 w 168546"/>
              <a:gd name="connsiteY447" fmla="*/ 250836 h 329611"/>
              <a:gd name="connsiteX448" fmla="*/ 37858 w 168546"/>
              <a:gd name="connsiteY448" fmla="*/ 249929 h 329611"/>
              <a:gd name="connsiteX449" fmla="*/ 38085 w 168546"/>
              <a:gd name="connsiteY449" fmla="*/ 248002 h 329611"/>
              <a:gd name="connsiteX450" fmla="*/ 38538 w 168546"/>
              <a:gd name="connsiteY450" fmla="*/ 246642 h 329611"/>
              <a:gd name="connsiteX451" fmla="*/ 36498 w 168546"/>
              <a:gd name="connsiteY451" fmla="*/ 241995 h 329611"/>
              <a:gd name="connsiteX452" fmla="*/ 35818 w 168546"/>
              <a:gd name="connsiteY452" fmla="*/ 239614 h 329611"/>
              <a:gd name="connsiteX453" fmla="*/ 36044 w 168546"/>
              <a:gd name="connsiteY453" fmla="*/ 235194 h 329611"/>
              <a:gd name="connsiteX454" fmla="*/ 36611 w 168546"/>
              <a:gd name="connsiteY454" fmla="*/ 229867 h 329611"/>
              <a:gd name="connsiteX455" fmla="*/ 36611 w 168546"/>
              <a:gd name="connsiteY455" fmla="*/ 227826 h 329611"/>
              <a:gd name="connsiteX456" fmla="*/ 36044 w 168546"/>
              <a:gd name="connsiteY456" fmla="*/ 226580 h 329611"/>
              <a:gd name="connsiteX457" fmla="*/ 37518 w 168546"/>
              <a:gd name="connsiteY457" fmla="*/ 225106 h 329611"/>
              <a:gd name="connsiteX458" fmla="*/ 38538 w 168546"/>
              <a:gd name="connsiteY458" fmla="*/ 221139 h 329611"/>
              <a:gd name="connsiteX459" fmla="*/ 42618 w 168546"/>
              <a:gd name="connsiteY459" fmla="*/ 213998 h 329611"/>
              <a:gd name="connsiteX460" fmla="*/ 43185 w 168546"/>
              <a:gd name="connsiteY460" fmla="*/ 209351 h 329611"/>
              <a:gd name="connsiteX461" fmla="*/ 44092 w 168546"/>
              <a:gd name="connsiteY461" fmla="*/ 206857 h 329611"/>
              <a:gd name="connsiteX462" fmla="*/ 45452 w 168546"/>
              <a:gd name="connsiteY462" fmla="*/ 201417 h 329611"/>
              <a:gd name="connsiteX463" fmla="*/ 47492 w 168546"/>
              <a:gd name="connsiteY463" fmla="*/ 196996 h 329611"/>
              <a:gd name="connsiteX464" fmla="*/ 48966 w 168546"/>
              <a:gd name="connsiteY464" fmla="*/ 195069 h 329611"/>
              <a:gd name="connsiteX465" fmla="*/ 49759 w 168546"/>
              <a:gd name="connsiteY465" fmla="*/ 190875 h 329611"/>
              <a:gd name="connsiteX466" fmla="*/ 51686 w 168546"/>
              <a:gd name="connsiteY466" fmla="*/ 188382 h 329611"/>
              <a:gd name="connsiteX467" fmla="*/ 52933 w 168546"/>
              <a:gd name="connsiteY467" fmla="*/ 185662 h 329611"/>
              <a:gd name="connsiteX468" fmla="*/ 53273 w 168546"/>
              <a:gd name="connsiteY468" fmla="*/ 181581 h 329611"/>
              <a:gd name="connsiteX469" fmla="*/ 52366 w 168546"/>
              <a:gd name="connsiteY469" fmla="*/ 174100 h 329611"/>
              <a:gd name="connsiteX470" fmla="*/ 52706 w 168546"/>
              <a:gd name="connsiteY470" fmla="*/ 172287 h 329611"/>
              <a:gd name="connsiteX471" fmla="*/ 54860 w 168546"/>
              <a:gd name="connsiteY471" fmla="*/ 166166 h 329611"/>
              <a:gd name="connsiteX472" fmla="*/ 54066 w 168546"/>
              <a:gd name="connsiteY472" fmla="*/ 163332 h 329611"/>
              <a:gd name="connsiteX473" fmla="*/ 52819 w 168546"/>
              <a:gd name="connsiteY473" fmla="*/ 161745 h 329611"/>
              <a:gd name="connsiteX474" fmla="*/ 53386 w 168546"/>
              <a:gd name="connsiteY474" fmla="*/ 159252 h 329611"/>
              <a:gd name="connsiteX475" fmla="*/ 55540 w 168546"/>
              <a:gd name="connsiteY475" fmla="*/ 157325 h 329611"/>
              <a:gd name="connsiteX476" fmla="*/ 57807 w 168546"/>
              <a:gd name="connsiteY476" fmla="*/ 156305 h 329611"/>
              <a:gd name="connsiteX477" fmla="*/ 63928 w 168546"/>
              <a:gd name="connsiteY477" fmla="*/ 155625 h 329611"/>
              <a:gd name="connsiteX478" fmla="*/ 65288 w 168546"/>
              <a:gd name="connsiteY478" fmla="*/ 154378 h 329611"/>
              <a:gd name="connsiteX479" fmla="*/ 66421 w 168546"/>
              <a:gd name="connsiteY479" fmla="*/ 155398 h 329611"/>
              <a:gd name="connsiteX480" fmla="*/ 71522 w 168546"/>
              <a:gd name="connsiteY480" fmla="*/ 156758 h 329611"/>
              <a:gd name="connsiteX481" fmla="*/ 72655 w 168546"/>
              <a:gd name="connsiteY481" fmla="*/ 157438 h 329611"/>
              <a:gd name="connsiteX482" fmla="*/ 72315 w 168546"/>
              <a:gd name="connsiteY482" fmla="*/ 159139 h 329611"/>
              <a:gd name="connsiteX483" fmla="*/ 71862 w 168546"/>
              <a:gd name="connsiteY483" fmla="*/ 160385 h 329611"/>
              <a:gd name="connsiteX484" fmla="*/ 72315 w 168546"/>
              <a:gd name="connsiteY484" fmla="*/ 162992 h 329611"/>
              <a:gd name="connsiteX485" fmla="*/ 71408 w 168546"/>
              <a:gd name="connsiteY485" fmla="*/ 166393 h 329611"/>
              <a:gd name="connsiteX486" fmla="*/ 71408 w 168546"/>
              <a:gd name="connsiteY486" fmla="*/ 171267 h 329611"/>
              <a:gd name="connsiteX487" fmla="*/ 70615 w 168546"/>
              <a:gd name="connsiteY487" fmla="*/ 173533 h 329611"/>
              <a:gd name="connsiteX488" fmla="*/ 71295 w 168546"/>
              <a:gd name="connsiteY488" fmla="*/ 174894 h 329611"/>
              <a:gd name="connsiteX489" fmla="*/ 72429 w 168546"/>
              <a:gd name="connsiteY489" fmla="*/ 175574 h 329611"/>
              <a:gd name="connsiteX490" fmla="*/ 75262 w 168546"/>
              <a:gd name="connsiteY490" fmla="*/ 174440 h 329611"/>
              <a:gd name="connsiteX491" fmla="*/ 82516 w 168546"/>
              <a:gd name="connsiteY491" fmla="*/ 175687 h 329611"/>
              <a:gd name="connsiteX492" fmla="*/ 88184 w 168546"/>
              <a:gd name="connsiteY492" fmla="*/ 174100 h 329611"/>
              <a:gd name="connsiteX493" fmla="*/ 90451 w 168546"/>
              <a:gd name="connsiteY493" fmla="*/ 175234 h 329611"/>
              <a:gd name="connsiteX494" fmla="*/ 91584 w 168546"/>
              <a:gd name="connsiteY494" fmla="*/ 176254 h 329611"/>
              <a:gd name="connsiteX495" fmla="*/ 92718 w 168546"/>
              <a:gd name="connsiteY495" fmla="*/ 176934 h 329611"/>
              <a:gd name="connsiteX496" fmla="*/ 94531 w 168546"/>
              <a:gd name="connsiteY496" fmla="*/ 177614 h 329611"/>
              <a:gd name="connsiteX497" fmla="*/ 96571 w 168546"/>
              <a:gd name="connsiteY497" fmla="*/ 179541 h 329611"/>
              <a:gd name="connsiteX498" fmla="*/ 98498 w 168546"/>
              <a:gd name="connsiteY498" fmla="*/ 182034 h 329611"/>
              <a:gd name="connsiteX499" fmla="*/ 98838 w 168546"/>
              <a:gd name="connsiteY499" fmla="*/ 181354 h 329611"/>
              <a:gd name="connsiteX500" fmla="*/ 99065 w 168546"/>
              <a:gd name="connsiteY500" fmla="*/ 180674 h 329611"/>
              <a:gd name="connsiteX501" fmla="*/ 100765 w 168546"/>
              <a:gd name="connsiteY501" fmla="*/ 183848 h 329611"/>
              <a:gd name="connsiteX502" fmla="*/ 102579 w 168546"/>
              <a:gd name="connsiteY502" fmla="*/ 185435 h 329611"/>
              <a:gd name="connsiteX503" fmla="*/ 104732 w 168546"/>
              <a:gd name="connsiteY503" fmla="*/ 187022 h 329611"/>
              <a:gd name="connsiteX504" fmla="*/ 105412 w 168546"/>
              <a:gd name="connsiteY504" fmla="*/ 185888 h 329611"/>
              <a:gd name="connsiteX505" fmla="*/ 105752 w 168546"/>
              <a:gd name="connsiteY505" fmla="*/ 184868 h 329611"/>
              <a:gd name="connsiteX506" fmla="*/ 106999 w 168546"/>
              <a:gd name="connsiteY506" fmla="*/ 186115 h 329611"/>
              <a:gd name="connsiteX507" fmla="*/ 109266 w 168546"/>
              <a:gd name="connsiteY507" fmla="*/ 189175 h 329611"/>
              <a:gd name="connsiteX508" fmla="*/ 109833 w 168546"/>
              <a:gd name="connsiteY508" fmla="*/ 191896 h 329611"/>
              <a:gd name="connsiteX509" fmla="*/ 111760 w 168546"/>
              <a:gd name="connsiteY509" fmla="*/ 194503 h 329611"/>
              <a:gd name="connsiteX510" fmla="*/ 112326 w 168546"/>
              <a:gd name="connsiteY510" fmla="*/ 195976 h 329611"/>
              <a:gd name="connsiteX511" fmla="*/ 112780 w 168546"/>
              <a:gd name="connsiteY511" fmla="*/ 195976 h 329611"/>
              <a:gd name="connsiteX512" fmla="*/ 112440 w 168546"/>
              <a:gd name="connsiteY512" fmla="*/ 195296 h 329611"/>
              <a:gd name="connsiteX513" fmla="*/ 108699 w 168546"/>
              <a:gd name="connsiteY513" fmla="*/ 187362 h 329611"/>
              <a:gd name="connsiteX514" fmla="*/ 108133 w 168546"/>
              <a:gd name="connsiteY514" fmla="*/ 183735 h 329611"/>
              <a:gd name="connsiteX515" fmla="*/ 108813 w 168546"/>
              <a:gd name="connsiteY515" fmla="*/ 180901 h 329611"/>
              <a:gd name="connsiteX516" fmla="*/ 109153 w 168546"/>
              <a:gd name="connsiteY516" fmla="*/ 179994 h 329611"/>
              <a:gd name="connsiteX517" fmla="*/ 108133 w 168546"/>
              <a:gd name="connsiteY517" fmla="*/ 178521 h 329611"/>
              <a:gd name="connsiteX518" fmla="*/ 106659 w 168546"/>
              <a:gd name="connsiteY518" fmla="*/ 176821 h 329611"/>
              <a:gd name="connsiteX519" fmla="*/ 104052 w 168546"/>
              <a:gd name="connsiteY519" fmla="*/ 174554 h 329611"/>
              <a:gd name="connsiteX520" fmla="*/ 103825 w 168546"/>
              <a:gd name="connsiteY520" fmla="*/ 171040 h 329611"/>
              <a:gd name="connsiteX521" fmla="*/ 103259 w 168546"/>
              <a:gd name="connsiteY521" fmla="*/ 166846 h 329611"/>
              <a:gd name="connsiteX522" fmla="*/ 102465 w 168546"/>
              <a:gd name="connsiteY522" fmla="*/ 165486 h 329611"/>
              <a:gd name="connsiteX523" fmla="*/ 101219 w 168546"/>
              <a:gd name="connsiteY523" fmla="*/ 162879 h 329611"/>
              <a:gd name="connsiteX524" fmla="*/ 100538 w 168546"/>
              <a:gd name="connsiteY524" fmla="*/ 160725 h 329611"/>
              <a:gd name="connsiteX525" fmla="*/ 100312 w 168546"/>
              <a:gd name="connsiteY525" fmla="*/ 155171 h 329611"/>
              <a:gd name="connsiteX526" fmla="*/ 100652 w 168546"/>
              <a:gd name="connsiteY526" fmla="*/ 154718 h 329611"/>
              <a:gd name="connsiteX527" fmla="*/ 102579 w 168546"/>
              <a:gd name="connsiteY527" fmla="*/ 154718 h 329611"/>
              <a:gd name="connsiteX528" fmla="*/ 104959 w 168546"/>
              <a:gd name="connsiteY528" fmla="*/ 154151 h 329611"/>
              <a:gd name="connsiteX529" fmla="*/ 105299 w 168546"/>
              <a:gd name="connsiteY529" fmla="*/ 153244 h 329611"/>
              <a:gd name="connsiteX530" fmla="*/ 104845 w 168546"/>
              <a:gd name="connsiteY530" fmla="*/ 152451 h 329611"/>
              <a:gd name="connsiteX531" fmla="*/ 106432 w 168546"/>
              <a:gd name="connsiteY531" fmla="*/ 151204 h 329611"/>
              <a:gd name="connsiteX532" fmla="*/ 108699 w 168546"/>
              <a:gd name="connsiteY532" fmla="*/ 148370 h 329611"/>
              <a:gd name="connsiteX533" fmla="*/ 110400 w 168546"/>
              <a:gd name="connsiteY533" fmla="*/ 145424 h 329611"/>
              <a:gd name="connsiteX534" fmla="*/ 111646 w 168546"/>
              <a:gd name="connsiteY534" fmla="*/ 143610 h 329611"/>
              <a:gd name="connsiteX535" fmla="*/ 112440 w 168546"/>
              <a:gd name="connsiteY535" fmla="*/ 141797 h 329611"/>
              <a:gd name="connsiteX536" fmla="*/ 114933 w 168546"/>
              <a:gd name="connsiteY536" fmla="*/ 139189 h 329611"/>
              <a:gd name="connsiteX537" fmla="*/ 118334 w 168546"/>
              <a:gd name="connsiteY537" fmla="*/ 137376 h 329611"/>
              <a:gd name="connsiteX538" fmla="*/ 120714 w 168546"/>
              <a:gd name="connsiteY538" fmla="*/ 136923 h 329611"/>
              <a:gd name="connsiteX539" fmla="*/ 123094 w 168546"/>
              <a:gd name="connsiteY539" fmla="*/ 136356 h 329611"/>
              <a:gd name="connsiteX540" fmla="*/ 125475 w 168546"/>
              <a:gd name="connsiteY540" fmla="*/ 135449 h 329611"/>
              <a:gd name="connsiteX541" fmla="*/ 126608 w 168546"/>
              <a:gd name="connsiteY541" fmla="*/ 135449 h 329611"/>
              <a:gd name="connsiteX542" fmla="*/ 129555 w 168546"/>
              <a:gd name="connsiteY542" fmla="*/ 136469 h 329611"/>
              <a:gd name="connsiteX543" fmla="*/ 131142 w 168546"/>
              <a:gd name="connsiteY543" fmla="*/ 136696 h 329611"/>
              <a:gd name="connsiteX544" fmla="*/ 132842 w 168546"/>
              <a:gd name="connsiteY544" fmla="*/ 136696 h 329611"/>
              <a:gd name="connsiteX545" fmla="*/ 134542 w 168546"/>
              <a:gd name="connsiteY545" fmla="*/ 136696 h 329611"/>
              <a:gd name="connsiteX546" fmla="*/ 136016 w 168546"/>
              <a:gd name="connsiteY546" fmla="*/ 136696 h 329611"/>
              <a:gd name="connsiteX547" fmla="*/ 139529 w 168546"/>
              <a:gd name="connsiteY547" fmla="*/ 135902 h 329611"/>
              <a:gd name="connsiteX548" fmla="*/ 143270 w 168546"/>
              <a:gd name="connsiteY548" fmla="*/ 136469 h 329611"/>
              <a:gd name="connsiteX549" fmla="*/ 146670 w 168546"/>
              <a:gd name="connsiteY549" fmla="*/ 136016 h 329611"/>
              <a:gd name="connsiteX550" fmla="*/ 150864 w 168546"/>
              <a:gd name="connsiteY550" fmla="*/ 135222 h 329611"/>
              <a:gd name="connsiteX551" fmla="*/ 152905 w 168546"/>
              <a:gd name="connsiteY551" fmla="*/ 135789 h 329611"/>
              <a:gd name="connsiteX552" fmla="*/ 154718 w 168546"/>
              <a:gd name="connsiteY552" fmla="*/ 136583 h 329611"/>
              <a:gd name="connsiteX553" fmla="*/ 154945 w 168546"/>
              <a:gd name="connsiteY553" fmla="*/ 138283 h 329611"/>
              <a:gd name="connsiteX554" fmla="*/ 155398 w 168546"/>
              <a:gd name="connsiteY554" fmla="*/ 139076 h 329611"/>
              <a:gd name="connsiteX555" fmla="*/ 155965 w 168546"/>
              <a:gd name="connsiteY555" fmla="*/ 139643 h 329611"/>
              <a:gd name="connsiteX556" fmla="*/ 156758 w 168546"/>
              <a:gd name="connsiteY556" fmla="*/ 139643 h 329611"/>
              <a:gd name="connsiteX557" fmla="*/ 157778 w 168546"/>
              <a:gd name="connsiteY557" fmla="*/ 138396 h 329611"/>
              <a:gd name="connsiteX558" fmla="*/ 158685 w 168546"/>
              <a:gd name="connsiteY558" fmla="*/ 137149 h 329611"/>
              <a:gd name="connsiteX559" fmla="*/ 159025 w 168546"/>
              <a:gd name="connsiteY559" fmla="*/ 136923 h 329611"/>
              <a:gd name="connsiteX560" fmla="*/ 160272 w 168546"/>
              <a:gd name="connsiteY560" fmla="*/ 136469 h 329611"/>
              <a:gd name="connsiteX561" fmla="*/ 162312 w 168546"/>
              <a:gd name="connsiteY561" fmla="*/ 135336 h 329611"/>
              <a:gd name="connsiteX562" fmla="*/ 164012 w 168546"/>
              <a:gd name="connsiteY562" fmla="*/ 134089 h 329611"/>
              <a:gd name="connsiteX563" fmla="*/ 165146 w 168546"/>
              <a:gd name="connsiteY563" fmla="*/ 132729 h 329611"/>
              <a:gd name="connsiteX564" fmla="*/ 165599 w 168546"/>
              <a:gd name="connsiteY564" fmla="*/ 131369 h 329611"/>
              <a:gd name="connsiteX565" fmla="*/ 165599 w 168546"/>
              <a:gd name="connsiteY565" fmla="*/ 129782 h 329611"/>
              <a:gd name="connsiteX566" fmla="*/ 166166 w 168546"/>
              <a:gd name="connsiteY566" fmla="*/ 125701 h 329611"/>
              <a:gd name="connsiteX567" fmla="*/ 166619 w 168546"/>
              <a:gd name="connsiteY567" fmla="*/ 123661 h 329611"/>
              <a:gd name="connsiteX568" fmla="*/ 166393 w 168546"/>
              <a:gd name="connsiteY568" fmla="*/ 121167 h 329611"/>
              <a:gd name="connsiteX569" fmla="*/ 165486 w 168546"/>
              <a:gd name="connsiteY569" fmla="*/ 119241 h 329611"/>
              <a:gd name="connsiteX570" fmla="*/ 165486 w 168546"/>
              <a:gd name="connsiteY570" fmla="*/ 116407 h 329611"/>
              <a:gd name="connsiteX571" fmla="*/ 165826 w 168546"/>
              <a:gd name="connsiteY571" fmla="*/ 115047 h 329611"/>
              <a:gd name="connsiteX572" fmla="*/ 165826 w 168546"/>
              <a:gd name="connsiteY572" fmla="*/ 114140 h 329611"/>
              <a:gd name="connsiteX573" fmla="*/ 167186 w 168546"/>
              <a:gd name="connsiteY573" fmla="*/ 113006 h 329611"/>
              <a:gd name="connsiteX574" fmla="*/ 168093 w 168546"/>
              <a:gd name="connsiteY574" fmla="*/ 111306 h 329611"/>
              <a:gd name="connsiteX575" fmla="*/ 168546 w 168546"/>
              <a:gd name="connsiteY575" fmla="*/ 109153 h 329611"/>
              <a:gd name="connsiteX576" fmla="*/ 168546 w 168546"/>
              <a:gd name="connsiteY576" fmla="*/ 107566 h 329611"/>
              <a:gd name="connsiteX577" fmla="*/ 168206 w 168546"/>
              <a:gd name="connsiteY577" fmla="*/ 106546 h 329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</a:cxnLst>
            <a:rect l="l" t="t" r="r" b="b"/>
            <a:pathLst>
              <a:path w="168546" h="329611">
                <a:moveTo>
                  <a:pt x="45452" y="307962"/>
                </a:moveTo>
                <a:lnTo>
                  <a:pt x="46246" y="309776"/>
                </a:lnTo>
                <a:lnTo>
                  <a:pt x="46586" y="309776"/>
                </a:lnTo>
                <a:cubicBezTo>
                  <a:pt x="46586" y="309776"/>
                  <a:pt x="47379" y="308529"/>
                  <a:pt x="47379" y="308529"/>
                </a:cubicBezTo>
                <a:lnTo>
                  <a:pt x="46359" y="305355"/>
                </a:lnTo>
                <a:lnTo>
                  <a:pt x="45339" y="307962"/>
                </a:lnTo>
                <a:close/>
                <a:moveTo>
                  <a:pt x="34004" y="285066"/>
                </a:moveTo>
                <a:lnTo>
                  <a:pt x="34004" y="285293"/>
                </a:lnTo>
                <a:cubicBezTo>
                  <a:pt x="34004" y="285293"/>
                  <a:pt x="33891" y="286993"/>
                  <a:pt x="33891" y="286993"/>
                </a:cubicBezTo>
                <a:lnTo>
                  <a:pt x="34457" y="288127"/>
                </a:lnTo>
                <a:lnTo>
                  <a:pt x="35251" y="288693"/>
                </a:lnTo>
                <a:lnTo>
                  <a:pt x="34684" y="286087"/>
                </a:lnTo>
                <a:lnTo>
                  <a:pt x="34004" y="285066"/>
                </a:lnTo>
                <a:close/>
                <a:moveTo>
                  <a:pt x="19836" y="274638"/>
                </a:moveTo>
                <a:lnTo>
                  <a:pt x="19269" y="273392"/>
                </a:lnTo>
                <a:lnTo>
                  <a:pt x="18816" y="274072"/>
                </a:lnTo>
                <a:lnTo>
                  <a:pt x="18022" y="278719"/>
                </a:lnTo>
                <a:lnTo>
                  <a:pt x="18702" y="282006"/>
                </a:lnTo>
                <a:lnTo>
                  <a:pt x="19042" y="282006"/>
                </a:lnTo>
                <a:cubicBezTo>
                  <a:pt x="19042" y="282006"/>
                  <a:pt x="19949" y="280873"/>
                  <a:pt x="19949" y="280873"/>
                </a:cubicBezTo>
                <a:lnTo>
                  <a:pt x="20743" y="280873"/>
                </a:lnTo>
                <a:cubicBezTo>
                  <a:pt x="20743" y="280873"/>
                  <a:pt x="20969" y="279286"/>
                  <a:pt x="20969" y="279286"/>
                </a:cubicBezTo>
                <a:lnTo>
                  <a:pt x="20743" y="277926"/>
                </a:lnTo>
                <a:lnTo>
                  <a:pt x="21536" y="275205"/>
                </a:lnTo>
                <a:lnTo>
                  <a:pt x="19836" y="274638"/>
                </a:lnTo>
                <a:close/>
                <a:moveTo>
                  <a:pt x="24483" y="278946"/>
                </a:moveTo>
                <a:lnTo>
                  <a:pt x="24710" y="278606"/>
                </a:lnTo>
                <a:lnTo>
                  <a:pt x="24936" y="275885"/>
                </a:lnTo>
                <a:lnTo>
                  <a:pt x="23349" y="274752"/>
                </a:lnTo>
                <a:lnTo>
                  <a:pt x="24370" y="278946"/>
                </a:lnTo>
                <a:close/>
                <a:moveTo>
                  <a:pt x="102805" y="188155"/>
                </a:moveTo>
                <a:lnTo>
                  <a:pt x="102239" y="187135"/>
                </a:lnTo>
                <a:lnTo>
                  <a:pt x="100992" y="185662"/>
                </a:lnTo>
                <a:lnTo>
                  <a:pt x="100198" y="185435"/>
                </a:lnTo>
                <a:lnTo>
                  <a:pt x="100198" y="186115"/>
                </a:lnTo>
                <a:cubicBezTo>
                  <a:pt x="100198" y="186115"/>
                  <a:pt x="100652" y="189175"/>
                  <a:pt x="100652" y="189175"/>
                </a:cubicBezTo>
                <a:lnTo>
                  <a:pt x="101785" y="189175"/>
                </a:lnTo>
                <a:cubicBezTo>
                  <a:pt x="101785" y="189175"/>
                  <a:pt x="102125" y="189175"/>
                  <a:pt x="102125" y="189175"/>
                </a:cubicBezTo>
                <a:lnTo>
                  <a:pt x="103145" y="189629"/>
                </a:lnTo>
                <a:lnTo>
                  <a:pt x="103145" y="189062"/>
                </a:lnTo>
                <a:cubicBezTo>
                  <a:pt x="103145" y="189062"/>
                  <a:pt x="102692" y="188268"/>
                  <a:pt x="102692" y="188268"/>
                </a:cubicBezTo>
                <a:close/>
                <a:moveTo>
                  <a:pt x="54860" y="240068"/>
                </a:moveTo>
                <a:lnTo>
                  <a:pt x="55087" y="239728"/>
                </a:lnTo>
                <a:lnTo>
                  <a:pt x="55087" y="238594"/>
                </a:lnTo>
                <a:cubicBezTo>
                  <a:pt x="55087" y="238594"/>
                  <a:pt x="54407" y="237688"/>
                  <a:pt x="54407" y="237688"/>
                </a:cubicBezTo>
                <a:lnTo>
                  <a:pt x="53160" y="237688"/>
                </a:lnTo>
                <a:cubicBezTo>
                  <a:pt x="53160" y="237688"/>
                  <a:pt x="53500" y="238708"/>
                  <a:pt x="53500" y="238708"/>
                </a:cubicBezTo>
                <a:lnTo>
                  <a:pt x="54066" y="239501"/>
                </a:lnTo>
                <a:lnTo>
                  <a:pt x="54860" y="240181"/>
                </a:lnTo>
                <a:close/>
                <a:moveTo>
                  <a:pt x="105639" y="196089"/>
                </a:moveTo>
                <a:lnTo>
                  <a:pt x="105412" y="197223"/>
                </a:lnTo>
                <a:lnTo>
                  <a:pt x="106546" y="198130"/>
                </a:lnTo>
                <a:lnTo>
                  <a:pt x="106886" y="195863"/>
                </a:lnTo>
                <a:lnTo>
                  <a:pt x="106092" y="195523"/>
                </a:lnTo>
                <a:lnTo>
                  <a:pt x="105639" y="196089"/>
                </a:lnTo>
                <a:close/>
                <a:moveTo>
                  <a:pt x="18702" y="251969"/>
                </a:moveTo>
                <a:lnTo>
                  <a:pt x="18136" y="252196"/>
                </a:lnTo>
                <a:lnTo>
                  <a:pt x="17795" y="252989"/>
                </a:lnTo>
                <a:lnTo>
                  <a:pt x="17795" y="254236"/>
                </a:lnTo>
                <a:cubicBezTo>
                  <a:pt x="17795" y="254236"/>
                  <a:pt x="18816" y="254009"/>
                  <a:pt x="18816" y="254009"/>
                </a:cubicBezTo>
                <a:lnTo>
                  <a:pt x="18816" y="253329"/>
                </a:lnTo>
                <a:cubicBezTo>
                  <a:pt x="18816" y="253329"/>
                  <a:pt x="18702" y="252083"/>
                  <a:pt x="18702" y="252083"/>
                </a:cubicBezTo>
                <a:close/>
                <a:moveTo>
                  <a:pt x="52253" y="242675"/>
                </a:moveTo>
                <a:lnTo>
                  <a:pt x="52026" y="244488"/>
                </a:lnTo>
                <a:lnTo>
                  <a:pt x="52706" y="245735"/>
                </a:lnTo>
                <a:lnTo>
                  <a:pt x="54520" y="244828"/>
                </a:lnTo>
                <a:lnTo>
                  <a:pt x="54973" y="243355"/>
                </a:lnTo>
                <a:lnTo>
                  <a:pt x="54973" y="242108"/>
                </a:lnTo>
                <a:cubicBezTo>
                  <a:pt x="54973" y="242108"/>
                  <a:pt x="54293" y="242335"/>
                  <a:pt x="54293" y="242335"/>
                </a:cubicBezTo>
                <a:lnTo>
                  <a:pt x="52479" y="242335"/>
                </a:lnTo>
                <a:cubicBezTo>
                  <a:pt x="52479" y="242335"/>
                  <a:pt x="52139" y="242675"/>
                  <a:pt x="52139" y="242675"/>
                </a:cubicBezTo>
                <a:close/>
                <a:moveTo>
                  <a:pt x="168546" y="106092"/>
                </a:moveTo>
                <a:lnTo>
                  <a:pt x="167299" y="105186"/>
                </a:lnTo>
                <a:lnTo>
                  <a:pt x="165259" y="104279"/>
                </a:lnTo>
                <a:lnTo>
                  <a:pt x="164012" y="103145"/>
                </a:lnTo>
                <a:lnTo>
                  <a:pt x="163446" y="101785"/>
                </a:lnTo>
                <a:lnTo>
                  <a:pt x="163446" y="100652"/>
                </a:lnTo>
                <a:cubicBezTo>
                  <a:pt x="163446" y="100652"/>
                  <a:pt x="164126" y="99632"/>
                  <a:pt x="164126" y="99632"/>
                </a:cubicBezTo>
                <a:lnTo>
                  <a:pt x="162539" y="98498"/>
                </a:lnTo>
                <a:lnTo>
                  <a:pt x="158798" y="97251"/>
                </a:lnTo>
                <a:lnTo>
                  <a:pt x="156758" y="95778"/>
                </a:lnTo>
                <a:lnTo>
                  <a:pt x="156305" y="94078"/>
                </a:lnTo>
                <a:lnTo>
                  <a:pt x="154718" y="91811"/>
                </a:lnTo>
                <a:lnTo>
                  <a:pt x="151998" y="88977"/>
                </a:lnTo>
                <a:lnTo>
                  <a:pt x="150638" y="84897"/>
                </a:lnTo>
                <a:lnTo>
                  <a:pt x="150638" y="79569"/>
                </a:lnTo>
                <a:cubicBezTo>
                  <a:pt x="150638" y="79569"/>
                  <a:pt x="150864" y="75262"/>
                  <a:pt x="150864" y="75262"/>
                </a:cubicBezTo>
                <a:lnTo>
                  <a:pt x="151998" y="70275"/>
                </a:lnTo>
                <a:lnTo>
                  <a:pt x="150411" y="66648"/>
                </a:lnTo>
                <a:lnTo>
                  <a:pt x="148710" y="64721"/>
                </a:lnTo>
                <a:lnTo>
                  <a:pt x="146330" y="63361"/>
                </a:lnTo>
                <a:lnTo>
                  <a:pt x="144064" y="61320"/>
                </a:lnTo>
                <a:lnTo>
                  <a:pt x="141910" y="58714"/>
                </a:lnTo>
                <a:lnTo>
                  <a:pt x="139303" y="54860"/>
                </a:lnTo>
                <a:lnTo>
                  <a:pt x="136243" y="49646"/>
                </a:lnTo>
                <a:lnTo>
                  <a:pt x="134202" y="47379"/>
                </a:lnTo>
                <a:lnTo>
                  <a:pt x="133182" y="47946"/>
                </a:lnTo>
                <a:lnTo>
                  <a:pt x="131028" y="47492"/>
                </a:lnTo>
                <a:lnTo>
                  <a:pt x="127742" y="46019"/>
                </a:lnTo>
                <a:lnTo>
                  <a:pt x="124795" y="45225"/>
                </a:lnTo>
                <a:lnTo>
                  <a:pt x="122301" y="45225"/>
                </a:lnTo>
                <a:cubicBezTo>
                  <a:pt x="122301" y="45225"/>
                  <a:pt x="120714" y="45452"/>
                  <a:pt x="120714" y="45452"/>
                </a:cubicBezTo>
                <a:lnTo>
                  <a:pt x="119921" y="46245"/>
                </a:lnTo>
                <a:lnTo>
                  <a:pt x="119921" y="47039"/>
                </a:lnTo>
                <a:cubicBezTo>
                  <a:pt x="119921" y="47039"/>
                  <a:pt x="120487" y="47832"/>
                  <a:pt x="120487" y="47832"/>
                </a:cubicBezTo>
                <a:lnTo>
                  <a:pt x="120147" y="48399"/>
                </a:lnTo>
                <a:lnTo>
                  <a:pt x="118901" y="48852"/>
                </a:lnTo>
                <a:lnTo>
                  <a:pt x="117881" y="49759"/>
                </a:lnTo>
                <a:lnTo>
                  <a:pt x="116747" y="51686"/>
                </a:lnTo>
                <a:lnTo>
                  <a:pt x="115954" y="54180"/>
                </a:lnTo>
                <a:lnTo>
                  <a:pt x="114707" y="55086"/>
                </a:lnTo>
                <a:lnTo>
                  <a:pt x="112780" y="55313"/>
                </a:lnTo>
                <a:lnTo>
                  <a:pt x="110966" y="55993"/>
                </a:lnTo>
                <a:lnTo>
                  <a:pt x="109153" y="57240"/>
                </a:lnTo>
                <a:lnTo>
                  <a:pt x="108246" y="58147"/>
                </a:lnTo>
                <a:lnTo>
                  <a:pt x="108246" y="58827"/>
                </a:lnTo>
                <a:cubicBezTo>
                  <a:pt x="108246" y="58827"/>
                  <a:pt x="107906" y="58940"/>
                  <a:pt x="107906" y="58940"/>
                </a:cubicBezTo>
                <a:lnTo>
                  <a:pt x="106999" y="58600"/>
                </a:lnTo>
                <a:lnTo>
                  <a:pt x="106546" y="57807"/>
                </a:lnTo>
                <a:lnTo>
                  <a:pt x="106546" y="56560"/>
                </a:lnTo>
                <a:cubicBezTo>
                  <a:pt x="106546" y="56560"/>
                  <a:pt x="105639" y="55653"/>
                  <a:pt x="105639" y="55653"/>
                </a:cubicBezTo>
                <a:lnTo>
                  <a:pt x="103712" y="55200"/>
                </a:lnTo>
                <a:lnTo>
                  <a:pt x="101559" y="53840"/>
                </a:lnTo>
                <a:lnTo>
                  <a:pt x="99065" y="51459"/>
                </a:lnTo>
                <a:lnTo>
                  <a:pt x="97365" y="50213"/>
                </a:lnTo>
                <a:lnTo>
                  <a:pt x="96458" y="50213"/>
                </a:lnTo>
                <a:cubicBezTo>
                  <a:pt x="96458" y="50213"/>
                  <a:pt x="95098" y="51006"/>
                  <a:pt x="95098" y="51006"/>
                </a:cubicBezTo>
                <a:lnTo>
                  <a:pt x="93284" y="53046"/>
                </a:lnTo>
                <a:lnTo>
                  <a:pt x="91811" y="53840"/>
                </a:lnTo>
                <a:lnTo>
                  <a:pt x="90677" y="53386"/>
                </a:lnTo>
                <a:lnTo>
                  <a:pt x="89771" y="54066"/>
                </a:lnTo>
                <a:lnTo>
                  <a:pt x="89090" y="55880"/>
                </a:lnTo>
                <a:lnTo>
                  <a:pt x="87957" y="57353"/>
                </a:lnTo>
                <a:lnTo>
                  <a:pt x="85463" y="58940"/>
                </a:lnTo>
                <a:lnTo>
                  <a:pt x="85237" y="59167"/>
                </a:lnTo>
                <a:lnTo>
                  <a:pt x="82290" y="61320"/>
                </a:lnTo>
                <a:lnTo>
                  <a:pt x="79909" y="63474"/>
                </a:lnTo>
                <a:lnTo>
                  <a:pt x="77189" y="66308"/>
                </a:lnTo>
                <a:lnTo>
                  <a:pt x="75942" y="66761"/>
                </a:lnTo>
                <a:lnTo>
                  <a:pt x="74695" y="66081"/>
                </a:lnTo>
                <a:lnTo>
                  <a:pt x="72882" y="65401"/>
                </a:lnTo>
                <a:lnTo>
                  <a:pt x="71862" y="64381"/>
                </a:lnTo>
                <a:lnTo>
                  <a:pt x="73675" y="59620"/>
                </a:lnTo>
                <a:lnTo>
                  <a:pt x="76056" y="54293"/>
                </a:lnTo>
                <a:lnTo>
                  <a:pt x="76736" y="51799"/>
                </a:lnTo>
                <a:lnTo>
                  <a:pt x="76736" y="49986"/>
                </a:lnTo>
                <a:cubicBezTo>
                  <a:pt x="76736" y="49986"/>
                  <a:pt x="76622" y="48512"/>
                  <a:pt x="76622" y="48512"/>
                </a:cubicBezTo>
                <a:lnTo>
                  <a:pt x="75716" y="46925"/>
                </a:lnTo>
                <a:lnTo>
                  <a:pt x="74809" y="45792"/>
                </a:lnTo>
                <a:lnTo>
                  <a:pt x="74809" y="44999"/>
                </a:lnTo>
                <a:cubicBezTo>
                  <a:pt x="74809" y="44999"/>
                  <a:pt x="75035" y="44205"/>
                  <a:pt x="75035" y="44205"/>
                </a:cubicBezTo>
                <a:lnTo>
                  <a:pt x="75942" y="42958"/>
                </a:lnTo>
                <a:lnTo>
                  <a:pt x="77189" y="41032"/>
                </a:lnTo>
                <a:lnTo>
                  <a:pt x="78322" y="37064"/>
                </a:lnTo>
                <a:lnTo>
                  <a:pt x="79683" y="32871"/>
                </a:lnTo>
                <a:lnTo>
                  <a:pt x="79683" y="30377"/>
                </a:lnTo>
                <a:cubicBezTo>
                  <a:pt x="79683" y="30377"/>
                  <a:pt x="78436" y="27543"/>
                  <a:pt x="78436" y="27543"/>
                </a:cubicBezTo>
                <a:lnTo>
                  <a:pt x="77869" y="24936"/>
                </a:lnTo>
                <a:lnTo>
                  <a:pt x="78322" y="21309"/>
                </a:lnTo>
                <a:lnTo>
                  <a:pt x="78096" y="19949"/>
                </a:lnTo>
                <a:lnTo>
                  <a:pt x="76962" y="19269"/>
                </a:lnTo>
                <a:lnTo>
                  <a:pt x="73109" y="18589"/>
                </a:lnTo>
                <a:lnTo>
                  <a:pt x="71862" y="18589"/>
                </a:lnTo>
                <a:cubicBezTo>
                  <a:pt x="71862" y="18589"/>
                  <a:pt x="70842" y="19156"/>
                  <a:pt x="70842" y="19156"/>
                </a:cubicBezTo>
                <a:lnTo>
                  <a:pt x="69821" y="20176"/>
                </a:lnTo>
                <a:lnTo>
                  <a:pt x="68575" y="20742"/>
                </a:lnTo>
                <a:lnTo>
                  <a:pt x="66194" y="21082"/>
                </a:lnTo>
                <a:lnTo>
                  <a:pt x="63928" y="19836"/>
                </a:lnTo>
                <a:lnTo>
                  <a:pt x="62001" y="17795"/>
                </a:lnTo>
                <a:lnTo>
                  <a:pt x="61547" y="15302"/>
                </a:lnTo>
                <a:lnTo>
                  <a:pt x="62907" y="12241"/>
                </a:lnTo>
                <a:lnTo>
                  <a:pt x="63928" y="9748"/>
                </a:lnTo>
                <a:lnTo>
                  <a:pt x="64494" y="7594"/>
                </a:lnTo>
                <a:lnTo>
                  <a:pt x="64494" y="6574"/>
                </a:lnTo>
                <a:cubicBezTo>
                  <a:pt x="64494" y="6574"/>
                  <a:pt x="64041" y="5554"/>
                  <a:pt x="64041" y="5554"/>
                </a:cubicBezTo>
                <a:lnTo>
                  <a:pt x="63474" y="5554"/>
                </a:lnTo>
                <a:cubicBezTo>
                  <a:pt x="63474" y="5554"/>
                  <a:pt x="62227" y="4080"/>
                  <a:pt x="62227" y="4080"/>
                </a:cubicBezTo>
                <a:lnTo>
                  <a:pt x="60980" y="1814"/>
                </a:lnTo>
                <a:lnTo>
                  <a:pt x="59847" y="794"/>
                </a:lnTo>
                <a:lnTo>
                  <a:pt x="58827" y="1020"/>
                </a:lnTo>
                <a:lnTo>
                  <a:pt x="57807" y="1927"/>
                </a:lnTo>
                <a:lnTo>
                  <a:pt x="56900" y="3400"/>
                </a:lnTo>
                <a:lnTo>
                  <a:pt x="56220" y="4080"/>
                </a:lnTo>
                <a:lnTo>
                  <a:pt x="55767" y="3854"/>
                </a:lnTo>
                <a:lnTo>
                  <a:pt x="55767" y="2494"/>
                </a:lnTo>
                <a:cubicBezTo>
                  <a:pt x="55767" y="2494"/>
                  <a:pt x="53500" y="1020"/>
                  <a:pt x="53500" y="1020"/>
                </a:cubicBezTo>
                <a:lnTo>
                  <a:pt x="52479" y="227"/>
                </a:lnTo>
                <a:lnTo>
                  <a:pt x="51119" y="0"/>
                </a:lnTo>
                <a:lnTo>
                  <a:pt x="49759" y="907"/>
                </a:lnTo>
                <a:lnTo>
                  <a:pt x="48739" y="1927"/>
                </a:lnTo>
                <a:lnTo>
                  <a:pt x="47606" y="2267"/>
                </a:lnTo>
                <a:lnTo>
                  <a:pt x="45906" y="2267"/>
                </a:lnTo>
                <a:cubicBezTo>
                  <a:pt x="45906" y="2267"/>
                  <a:pt x="43752" y="1814"/>
                  <a:pt x="43752" y="1814"/>
                </a:cubicBezTo>
                <a:lnTo>
                  <a:pt x="42278" y="1360"/>
                </a:lnTo>
                <a:lnTo>
                  <a:pt x="42052" y="1587"/>
                </a:lnTo>
                <a:lnTo>
                  <a:pt x="42845" y="3627"/>
                </a:lnTo>
                <a:lnTo>
                  <a:pt x="43185" y="5327"/>
                </a:lnTo>
                <a:lnTo>
                  <a:pt x="42845" y="6234"/>
                </a:lnTo>
                <a:lnTo>
                  <a:pt x="42165" y="6914"/>
                </a:lnTo>
                <a:lnTo>
                  <a:pt x="41145" y="7481"/>
                </a:lnTo>
                <a:lnTo>
                  <a:pt x="39898" y="7821"/>
                </a:lnTo>
                <a:lnTo>
                  <a:pt x="38765" y="7821"/>
                </a:lnTo>
                <a:cubicBezTo>
                  <a:pt x="38765" y="7821"/>
                  <a:pt x="36951" y="7028"/>
                  <a:pt x="36951" y="7028"/>
                </a:cubicBezTo>
                <a:lnTo>
                  <a:pt x="35591" y="7028"/>
                </a:lnTo>
                <a:cubicBezTo>
                  <a:pt x="35591" y="7028"/>
                  <a:pt x="34457" y="7368"/>
                  <a:pt x="34457" y="7368"/>
                </a:cubicBezTo>
                <a:lnTo>
                  <a:pt x="33777" y="7934"/>
                </a:lnTo>
                <a:lnTo>
                  <a:pt x="33437" y="8614"/>
                </a:lnTo>
                <a:lnTo>
                  <a:pt x="32757" y="12695"/>
                </a:lnTo>
                <a:lnTo>
                  <a:pt x="32190" y="13942"/>
                </a:lnTo>
                <a:lnTo>
                  <a:pt x="31397" y="14622"/>
                </a:lnTo>
                <a:lnTo>
                  <a:pt x="30604" y="14622"/>
                </a:lnTo>
                <a:cubicBezTo>
                  <a:pt x="30604" y="14622"/>
                  <a:pt x="29470" y="14508"/>
                  <a:pt x="29470" y="14508"/>
                </a:cubicBezTo>
                <a:lnTo>
                  <a:pt x="28224" y="14508"/>
                </a:lnTo>
                <a:cubicBezTo>
                  <a:pt x="28224" y="14508"/>
                  <a:pt x="22783" y="16209"/>
                  <a:pt x="22783" y="16209"/>
                </a:cubicBezTo>
                <a:lnTo>
                  <a:pt x="21989" y="16209"/>
                </a:lnTo>
                <a:cubicBezTo>
                  <a:pt x="21989" y="16209"/>
                  <a:pt x="20289" y="16435"/>
                  <a:pt x="20289" y="16435"/>
                </a:cubicBezTo>
                <a:lnTo>
                  <a:pt x="18702" y="16435"/>
                </a:lnTo>
                <a:cubicBezTo>
                  <a:pt x="18702" y="16435"/>
                  <a:pt x="17569" y="16435"/>
                  <a:pt x="17569" y="16435"/>
                </a:cubicBezTo>
                <a:lnTo>
                  <a:pt x="14962" y="14848"/>
                </a:lnTo>
                <a:lnTo>
                  <a:pt x="13715" y="14622"/>
                </a:lnTo>
                <a:lnTo>
                  <a:pt x="13035" y="15075"/>
                </a:lnTo>
                <a:lnTo>
                  <a:pt x="12582" y="17229"/>
                </a:lnTo>
                <a:lnTo>
                  <a:pt x="10995" y="18589"/>
                </a:lnTo>
                <a:lnTo>
                  <a:pt x="8954" y="21649"/>
                </a:lnTo>
                <a:lnTo>
                  <a:pt x="8501" y="26070"/>
                </a:lnTo>
                <a:lnTo>
                  <a:pt x="8728" y="29130"/>
                </a:lnTo>
                <a:lnTo>
                  <a:pt x="6914" y="32190"/>
                </a:lnTo>
                <a:lnTo>
                  <a:pt x="6914" y="33664"/>
                </a:lnTo>
                <a:cubicBezTo>
                  <a:pt x="6914" y="33664"/>
                  <a:pt x="7708" y="40691"/>
                  <a:pt x="7708" y="40691"/>
                </a:cubicBezTo>
                <a:lnTo>
                  <a:pt x="7708" y="41485"/>
                </a:lnTo>
                <a:cubicBezTo>
                  <a:pt x="7708" y="41485"/>
                  <a:pt x="7141" y="41825"/>
                  <a:pt x="7141" y="41825"/>
                </a:cubicBezTo>
                <a:lnTo>
                  <a:pt x="6007" y="42052"/>
                </a:lnTo>
                <a:lnTo>
                  <a:pt x="4081" y="42845"/>
                </a:lnTo>
                <a:lnTo>
                  <a:pt x="2834" y="43525"/>
                </a:lnTo>
                <a:lnTo>
                  <a:pt x="2267" y="43525"/>
                </a:lnTo>
                <a:cubicBezTo>
                  <a:pt x="2267" y="43525"/>
                  <a:pt x="453" y="43072"/>
                  <a:pt x="453" y="43072"/>
                </a:cubicBezTo>
                <a:lnTo>
                  <a:pt x="0" y="43072"/>
                </a:lnTo>
                <a:cubicBezTo>
                  <a:pt x="0" y="43072"/>
                  <a:pt x="113" y="43638"/>
                  <a:pt x="113" y="43638"/>
                </a:cubicBezTo>
                <a:lnTo>
                  <a:pt x="1587" y="46699"/>
                </a:lnTo>
                <a:lnTo>
                  <a:pt x="3061" y="48172"/>
                </a:lnTo>
                <a:lnTo>
                  <a:pt x="4647" y="48172"/>
                </a:lnTo>
                <a:cubicBezTo>
                  <a:pt x="4647" y="48172"/>
                  <a:pt x="5327" y="48286"/>
                  <a:pt x="5327" y="48286"/>
                </a:cubicBezTo>
                <a:lnTo>
                  <a:pt x="5101" y="48966"/>
                </a:lnTo>
                <a:lnTo>
                  <a:pt x="5667" y="50893"/>
                </a:lnTo>
                <a:lnTo>
                  <a:pt x="7027" y="53953"/>
                </a:lnTo>
                <a:lnTo>
                  <a:pt x="7481" y="56220"/>
                </a:lnTo>
                <a:lnTo>
                  <a:pt x="6687" y="58487"/>
                </a:lnTo>
                <a:lnTo>
                  <a:pt x="6687" y="59280"/>
                </a:lnTo>
                <a:cubicBezTo>
                  <a:pt x="6687" y="59280"/>
                  <a:pt x="7368" y="59734"/>
                  <a:pt x="7368" y="59734"/>
                </a:cubicBezTo>
                <a:lnTo>
                  <a:pt x="8728" y="61887"/>
                </a:lnTo>
                <a:lnTo>
                  <a:pt x="11562" y="65174"/>
                </a:lnTo>
                <a:lnTo>
                  <a:pt x="14282" y="68801"/>
                </a:lnTo>
                <a:lnTo>
                  <a:pt x="16549" y="71862"/>
                </a:lnTo>
                <a:lnTo>
                  <a:pt x="18249" y="73902"/>
                </a:lnTo>
                <a:lnTo>
                  <a:pt x="21989" y="77756"/>
                </a:lnTo>
                <a:lnTo>
                  <a:pt x="22669" y="79569"/>
                </a:lnTo>
                <a:lnTo>
                  <a:pt x="22669" y="83196"/>
                </a:lnTo>
                <a:cubicBezTo>
                  <a:pt x="22669" y="83196"/>
                  <a:pt x="23689" y="85350"/>
                  <a:pt x="23689" y="85350"/>
                </a:cubicBezTo>
                <a:lnTo>
                  <a:pt x="24596" y="86823"/>
                </a:lnTo>
                <a:lnTo>
                  <a:pt x="25163" y="88070"/>
                </a:lnTo>
                <a:lnTo>
                  <a:pt x="26523" y="92264"/>
                </a:lnTo>
                <a:lnTo>
                  <a:pt x="27090" y="92831"/>
                </a:lnTo>
                <a:lnTo>
                  <a:pt x="30037" y="90337"/>
                </a:lnTo>
                <a:lnTo>
                  <a:pt x="30717" y="90904"/>
                </a:lnTo>
                <a:lnTo>
                  <a:pt x="31057" y="91811"/>
                </a:lnTo>
                <a:lnTo>
                  <a:pt x="31057" y="93058"/>
                </a:lnTo>
                <a:cubicBezTo>
                  <a:pt x="31057" y="93058"/>
                  <a:pt x="30604" y="94418"/>
                  <a:pt x="30604" y="94418"/>
                </a:cubicBezTo>
                <a:lnTo>
                  <a:pt x="29584" y="95664"/>
                </a:lnTo>
                <a:lnTo>
                  <a:pt x="24936" y="98611"/>
                </a:lnTo>
                <a:lnTo>
                  <a:pt x="24596" y="101105"/>
                </a:lnTo>
                <a:lnTo>
                  <a:pt x="24256" y="104959"/>
                </a:lnTo>
                <a:lnTo>
                  <a:pt x="24256" y="109606"/>
                </a:lnTo>
                <a:cubicBezTo>
                  <a:pt x="24256" y="109606"/>
                  <a:pt x="24370" y="113120"/>
                  <a:pt x="24370" y="113120"/>
                </a:cubicBezTo>
                <a:lnTo>
                  <a:pt x="24143" y="113913"/>
                </a:lnTo>
                <a:lnTo>
                  <a:pt x="23689" y="114253"/>
                </a:lnTo>
                <a:lnTo>
                  <a:pt x="21989" y="114253"/>
                </a:lnTo>
                <a:cubicBezTo>
                  <a:pt x="21989" y="114253"/>
                  <a:pt x="19496" y="115840"/>
                  <a:pt x="19496" y="115840"/>
                </a:cubicBezTo>
                <a:lnTo>
                  <a:pt x="18589" y="115840"/>
                </a:lnTo>
                <a:cubicBezTo>
                  <a:pt x="18589" y="115840"/>
                  <a:pt x="17455" y="116634"/>
                  <a:pt x="17455" y="116634"/>
                </a:cubicBezTo>
                <a:lnTo>
                  <a:pt x="16662" y="117427"/>
                </a:lnTo>
                <a:lnTo>
                  <a:pt x="16435" y="118674"/>
                </a:lnTo>
                <a:lnTo>
                  <a:pt x="16889" y="122527"/>
                </a:lnTo>
                <a:lnTo>
                  <a:pt x="17795" y="126155"/>
                </a:lnTo>
                <a:lnTo>
                  <a:pt x="19609" y="128762"/>
                </a:lnTo>
                <a:lnTo>
                  <a:pt x="20969" y="130802"/>
                </a:lnTo>
                <a:lnTo>
                  <a:pt x="22896" y="133749"/>
                </a:lnTo>
                <a:lnTo>
                  <a:pt x="24483" y="136242"/>
                </a:lnTo>
                <a:lnTo>
                  <a:pt x="27543" y="138963"/>
                </a:lnTo>
                <a:lnTo>
                  <a:pt x="31850" y="143157"/>
                </a:lnTo>
                <a:lnTo>
                  <a:pt x="33551" y="145424"/>
                </a:lnTo>
                <a:lnTo>
                  <a:pt x="35024" y="148144"/>
                </a:lnTo>
                <a:lnTo>
                  <a:pt x="36044" y="150524"/>
                </a:lnTo>
                <a:lnTo>
                  <a:pt x="36384" y="153698"/>
                </a:lnTo>
                <a:lnTo>
                  <a:pt x="36724" y="155398"/>
                </a:lnTo>
                <a:lnTo>
                  <a:pt x="36724" y="161292"/>
                </a:lnTo>
                <a:cubicBezTo>
                  <a:pt x="36724" y="161292"/>
                  <a:pt x="36044" y="162652"/>
                  <a:pt x="36044" y="162652"/>
                </a:cubicBezTo>
                <a:lnTo>
                  <a:pt x="35477" y="164239"/>
                </a:lnTo>
                <a:lnTo>
                  <a:pt x="35818" y="165826"/>
                </a:lnTo>
                <a:lnTo>
                  <a:pt x="36838" y="167413"/>
                </a:lnTo>
                <a:lnTo>
                  <a:pt x="36838" y="169226"/>
                </a:lnTo>
                <a:lnTo>
                  <a:pt x="37745" y="172400"/>
                </a:lnTo>
                <a:lnTo>
                  <a:pt x="39331" y="174327"/>
                </a:lnTo>
                <a:lnTo>
                  <a:pt x="40805" y="175574"/>
                </a:lnTo>
                <a:lnTo>
                  <a:pt x="41485" y="176594"/>
                </a:lnTo>
                <a:lnTo>
                  <a:pt x="41258" y="178294"/>
                </a:lnTo>
                <a:lnTo>
                  <a:pt x="41712" y="179994"/>
                </a:lnTo>
                <a:lnTo>
                  <a:pt x="42052" y="181921"/>
                </a:lnTo>
                <a:lnTo>
                  <a:pt x="42618" y="184528"/>
                </a:lnTo>
                <a:lnTo>
                  <a:pt x="43865" y="186795"/>
                </a:lnTo>
                <a:lnTo>
                  <a:pt x="45792" y="193596"/>
                </a:lnTo>
                <a:lnTo>
                  <a:pt x="45792" y="194276"/>
                </a:lnTo>
                <a:cubicBezTo>
                  <a:pt x="45792" y="194276"/>
                  <a:pt x="44885" y="195636"/>
                  <a:pt x="44885" y="195636"/>
                </a:cubicBezTo>
                <a:lnTo>
                  <a:pt x="43752" y="196883"/>
                </a:lnTo>
                <a:lnTo>
                  <a:pt x="42958" y="197336"/>
                </a:lnTo>
                <a:lnTo>
                  <a:pt x="42278" y="198583"/>
                </a:lnTo>
                <a:lnTo>
                  <a:pt x="40578" y="202210"/>
                </a:lnTo>
                <a:lnTo>
                  <a:pt x="37178" y="208558"/>
                </a:lnTo>
                <a:lnTo>
                  <a:pt x="33777" y="212638"/>
                </a:lnTo>
                <a:lnTo>
                  <a:pt x="30944" y="215585"/>
                </a:lnTo>
                <a:lnTo>
                  <a:pt x="28904" y="217399"/>
                </a:lnTo>
                <a:lnTo>
                  <a:pt x="28337" y="218419"/>
                </a:lnTo>
                <a:lnTo>
                  <a:pt x="28337" y="219212"/>
                </a:lnTo>
                <a:lnTo>
                  <a:pt x="28677" y="220686"/>
                </a:lnTo>
                <a:lnTo>
                  <a:pt x="28677" y="223519"/>
                </a:lnTo>
                <a:cubicBezTo>
                  <a:pt x="28677" y="223519"/>
                  <a:pt x="28110" y="225333"/>
                  <a:pt x="28110" y="225333"/>
                </a:cubicBezTo>
                <a:lnTo>
                  <a:pt x="27543" y="227260"/>
                </a:lnTo>
                <a:lnTo>
                  <a:pt x="27203" y="228960"/>
                </a:lnTo>
                <a:lnTo>
                  <a:pt x="24370" y="236781"/>
                </a:lnTo>
                <a:lnTo>
                  <a:pt x="23009" y="242902"/>
                </a:lnTo>
                <a:lnTo>
                  <a:pt x="21989" y="244375"/>
                </a:lnTo>
                <a:lnTo>
                  <a:pt x="20516" y="248795"/>
                </a:lnTo>
                <a:lnTo>
                  <a:pt x="19609" y="255936"/>
                </a:lnTo>
                <a:lnTo>
                  <a:pt x="17909" y="260357"/>
                </a:lnTo>
                <a:lnTo>
                  <a:pt x="17569" y="265344"/>
                </a:lnTo>
                <a:lnTo>
                  <a:pt x="17795" y="267951"/>
                </a:lnTo>
                <a:lnTo>
                  <a:pt x="19156" y="272258"/>
                </a:lnTo>
                <a:lnTo>
                  <a:pt x="20289" y="273165"/>
                </a:lnTo>
                <a:lnTo>
                  <a:pt x="21536" y="273392"/>
                </a:lnTo>
                <a:lnTo>
                  <a:pt x="22669" y="271918"/>
                </a:lnTo>
                <a:lnTo>
                  <a:pt x="23236" y="270331"/>
                </a:lnTo>
                <a:lnTo>
                  <a:pt x="24823" y="269765"/>
                </a:lnTo>
                <a:lnTo>
                  <a:pt x="25956" y="270671"/>
                </a:lnTo>
                <a:lnTo>
                  <a:pt x="27317" y="271691"/>
                </a:lnTo>
                <a:lnTo>
                  <a:pt x="29017" y="275999"/>
                </a:lnTo>
                <a:lnTo>
                  <a:pt x="30717" y="276792"/>
                </a:lnTo>
                <a:lnTo>
                  <a:pt x="32757" y="278152"/>
                </a:lnTo>
                <a:lnTo>
                  <a:pt x="34344" y="279852"/>
                </a:lnTo>
                <a:lnTo>
                  <a:pt x="34117" y="282573"/>
                </a:lnTo>
                <a:lnTo>
                  <a:pt x="34797" y="283593"/>
                </a:lnTo>
                <a:lnTo>
                  <a:pt x="36951" y="283593"/>
                </a:lnTo>
                <a:lnTo>
                  <a:pt x="38538" y="285747"/>
                </a:lnTo>
                <a:lnTo>
                  <a:pt x="39331" y="286993"/>
                </a:lnTo>
                <a:lnTo>
                  <a:pt x="40578" y="291187"/>
                </a:lnTo>
                <a:lnTo>
                  <a:pt x="42165" y="291981"/>
                </a:lnTo>
                <a:lnTo>
                  <a:pt x="44092" y="291981"/>
                </a:lnTo>
                <a:cubicBezTo>
                  <a:pt x="44092" y="291981"/>
                  <a:pt x="45452" y="291527"/>
                  <a:pt x="45452" y="291527"/>
                </a:cubicBezTo>
                <a:lnTo>
                  <a:pt x="44545" y="294588"/>
                </a:lnTo>
                <a:lnTo>
                  <a:pt x="45565" y="295948"/>
                </a:lnTo>
                <a:lnTo>
                  <a:pt x="46926" y="295948"/>
                </a:lnTo>
                <a:cubicBezTo>
                  <a:pt x="46926" y="295948"/>
                  <a:pt x="47946" y="297081"/>
                  <a:pt x="47946" y="297081"/>
                </a:cubicBezTo>
                <a:lnTo>
                  <a:pt x="47492" y="302182"/>
                </a:lnTo>
                <a:lnTo>
                  <a:pt x="51006" y="305015"/>
                </a:lnTo>
                <a:lnTo>
                  <a:pt x="56107" y="311816"/>
                </a:lnTo>
                <a:lnTo>
                  <a:pt x="56447" y="310796"/>
                </a:lnTo>
                <a:lnTo>
                  <a:pt x="56900" y="307396"/>
                </a:lnTo>
                <a:lnTo>
                  <a:pt x="57240" y="306716"/>
                </a:lnTo>
                <a:lnTo>
                  <a:pt x="58033" y="306375"/>
                </a:lnTo>
                <a:lnTo>
                  <a:pt x="58940" y="306375"/>
                </a:lnTo>
                <a:cubicBezTo>
                  <a:pt x="58940" y="306375"/>
                  <a:pt x="60640" y="309436"/>
                  <a:pt x="60640" y="309436"/>
                </a:cubicBezTo>
                <a:lnTo>
                  <a:pt x="65061" y="311249"/>
                </a:lnTo>
                <a:lnTo>
                  <a:pt x="66421" y="311703"/>
                </a:lnTo>
                <a:lnTo>
                  <a:pt x="68235" y="311023"/>
                </a:lnTo>
                <a:lnTo>
                  <a:pt x="69028" y="311476"/>
                </a:lnTo>
                <a:lnTo>
                  <a:pt x="69821" y="312270"/>
                </a:lnTo>
                <a:lnTo>
                  <a:pt x="70275" y="314310"/>
                </a:lnTo>
                <a:lnTo>
                  <a:pt x="71408" y="316237"/>
                </a:lnTo>
                <a:lnTo>
                  <a:pt x="73789" y="316010"/>
                </a:lnTo>
                <a:lnTo>
                  <a:pt x="74582" y="316237"/>
                </a:lnTo>
                <a:lnTo>
                  <a:pt x="75035" y="316237"/>
                </a:lnTo>
                <a:cubicBezTo>
                  <a:pt x="75035" y="316237"/>
                  <a:pt x="75489" y="317937"/>
                  <a:pt x="75489" y="317937"/>
                </a:cubicBezTo>
                <a:lnTo>
                  <a:pt x="75716" y="320884"/>
                </a:lnTo>
                <a:lnTo>
                  <a:pt x="75489" y="322584"/>
                </a:lnTo>
                <a:lnTo>
                  <a:pt x="73789" y="324964"/>
                </a:lnTo>
                <a:lnTo>
                  <a:pt x="73562" y="326665"/>
                </a:lnTo>
                <a:lnTo>
                  <a:pt x="74469" y="327685"/>
                </a:lnTo>
                <a:lnTo>
                  <a:pt x="75602" y="328818"/>
                </a:lnTo>
                <a:lnTo>
                  <a:pt x="76282" y="329612"/>
                </a:lnTo>
                <a:lnTo>
                  <a:pt x="76962" y="329612"/>
                </a:lnTo>
                <a:cubicBezTo>
                  <a:pt x="76962" y="329612"/>
                  <a:pt x="77869" y="328931"/>
                  <a:pt x="77869" y="328931"/>
                </a:cubicBezTo>
                <a:lnTo>
                  <a:pt x="78662" y="327458"/>
                </a:lnTo>
                <a:lnTo>
                  <a:pt x="79229" y="326211"/>
                </a:lnTo>
                <a:lnTo>
                  <a:pt x="82290" y="324851"/>
                </a:lnTo>
                <a:lnTo>
                  <a:pt x="85350" y="323604"/>
                </a:lnTo>
                <a:lnTo>
                  <a:pt x="85803" y="323604"/>
                </a:lnTo>
                <a:cubicBezTo>
                  <a:pt x="85803" y="323604"/>
                  <a:pt x="86257" y="324284"/>
                  <a:pt x="86257" y="324284"/>
                </a:cubicBezTo>
                <a:lnTo>
                  <a:pt x="87277" y="326098"/>
                </a:lnTo>
                <a:lnTo>
                  <a:pt x="87844" y="326438"/>
                </a:lnTo>
                <a:lnTo>
                  <a:pt x="88637" y="326665"/>
                </a:lnTo>
                <a:lnTo>
                  <a:pt x="90111" y="326438"/>
                </a:lnTo>
                <a:lnTo>
                  <a:pt x="91811" y="325418"/>
                </a:lnTo>
                <a:lnTo>
                  <a:pt x="92718" y="323491"/>
                </a:lnTo>
                <a:lnTo>
                  <a:pt x="93058" y="322017"/>
                </a:lnTo>
                <a:lnTo>
                  <a:pt x="95551" y="319410"/>
                </a:lnTo>
                <a:lnTo>
                  <a:pt x="95778" y="317484"/>
                </a:lnTo>
                <a:lnTo>
                  <a:pt x="96458" y="316237"/>
                </a:lnTo>
                <a:lnTo>
                  <a:pt x="90224" y="311136"/>
                </a:lnTo>
                <a:lnTo>
                  <a:pt x="86483" y="305015"/>
                </a:lnTo>
                <a:lnTo>
                  <a:pt x="84103" y="302522"/>
                </a:lnTo>
                <a:lnTo>
                  <a:pt x="82063" y="301728"/>
                </a:lnTo>
                <a:lnTo>
                  <a:pt x="80023" y="301502"/>
                </a:lnTo>
                <a:lnTo>
                  <a:pt x="76962" y="302182"/>
                </a:lnTo>
                <a:lnTo>
                  <a:pt x="74129" y="302522"/>
                </a:lnTo>
                <a:lnTo>
                  <a:pt x="69481" y="299575"/>
                </a:lnTo>
                <a:lnTo>
                  <a:pt x="67668" y="297648"/>
                </a:lnTo>
                <a:lnTo>
                  <a:pt x="65288" y="295608"/>
                </a:lnTo>
                <a:lnTo>
                  <a:pt x="63361" y="295948"/>
                </a:lnTo>
                <a:lnTo>
                  <a:pt x="62001" y="295381"/>
                </a:lnTo>
                <a:lnTo>
                  <a:pt x="60980" y="293341"/>
                </a:lnTo>
                <a:lnTo>
                  <a:pt x="57580" y="288467"/>
                </a:lnTo>
                <a:lnTo>
                  <a:pt x="56673" y="286313"/>
                </a:lnTo>
                <a:lnTo>
                  <a:pt x="56673" y="283480"/>
                </a:lnTo>
                <a:cubicBezTo>
                  <a:pt x="56673" y="283480"/>
                  <a:pt x="58600" y="282459"/>
                  <a:pt x="58600" y="282459"/>
                </a:cubicBezTo>
                <a:lnTo>
                  <a:pt x="59847" y="283706"/>
                </a:lnTo>
                <a:lnTo>
                  <a:pt x="59847" y="285293"/>
                </a:lnTo>
                <a:cubicBezTo>
                  <a:pt x="59847" y="285293"/>
                  <a:pt x="59054" y="286653"/>
                  <a:pt x="59054" y="286653"/>
                </a:cubicBezTo>
                <a:lnTo>
                  <a:pt x="59054" y="287333"/>
                </a:lnTo>
                <a:cubicBezTo>
                  <a:pt x="59054" y="287333"/>
                  <a:pt x="60300" y="287333"/>
                  <a:pt x="60300" y="287333"/>
                </a:cubicBezTo>
                <a:lnTo>
                  <a:pt x="61094" y="287560"/>
                </a:lnTo>
                <a:lnTo>
                  <a:pt x="61660" y="289260"/>
                </a:lnTo>
                <a:lnTo>
                  <a:pt x="62227" y="293341"/>
                </a:lnTo>
                <a:lnTo>
                  <a:pt x="64381" y="294474"/>
                </a:lnTo>
                <a:lnTo>
                  <a:pt x="63474" y="292094"/>
                </a:lnTo>
                <a:lnTo>
                  <a:pt x="62454" y="289827"/>
                </a:lnTo>
                <a:lnTo>
                  <a:pt x="58940" y="271691"/>
                </a:lnTo>
                <a:lnTo>
                  <a:pt x="57920" y="268291"/>
                </a:lnTo>
                <a:lnTo>
                  <a:pt x="56560" y="266478"/>
                </a:lnTo>
                <a:lnTo>
                  <a:pt x="56560" y="267271"/>
                </a:lnTo>
                <a:cubicBezTo>
                  <a:pt x="56560" y="267271"/>
                  <a:pt x="56333" y="267951"/>
                  <a:pt x="56333" y="267951"/>
                </a:cubicBezTo>
                <a:lnTo>
                  <a:pt x="55880" y="268291"/>
                </a:lnTo>
                <a:lnTo>
                  <a:pt x="54407" y="266478"/>
                </a:lnTo>
                <a:lnTo>
                  <a:pt x="53046" y="264777"/>
                </a:lnTo>
                <a:lnTo>
                  <a:pt x="52479" y="262964"/>
                </a:lnTo>
                <a:lnTo>
                  <a:pt x="51346" y="253216"/>
                </a:lnTo>
                <a:lnTo>
                  <a:pt x="50779" y="251403"/>
                </a:lnTo>
                <a:lnTo>
                  <a:pt x="49873" y="249362"/>
                </a:lnTo>
                <a:lnTo>
                  <a:pt x="47606" y="248795"/>
                </a:lnTo>
                <a:lnTo>
                  <a:pt x="40805" y="251063"/>
                </a:lnTo>
                <a:lnTo>
                  <a:pt x="39558" y="250836"/>
                </a:lnTo>
                <a:lnTo>
                  <a:pt x="37858" y="249929"/>
                </a:lnTo>
                <a:lnTo>
                  <a:pt x="38085" y="248002"/>
                </a:lnTo>
                <a:lnTo>
                  <a:pt x="38538" y="246642"/>
                </a:lnTo>
                <a:lnTo>
                  <a:pt x="36498" y="241995"/>
                </a:lnTo>
                <a:lnTo>
                  <a:pt x="35818" y="239614"/>
                </a:lnTo>
                <a:lnTo>
                  <a:pt x="36044" y="235194"/>
                </a:lnTo>
                <a:lnTo>
                  <a:pt x="36611" y="229867"/>
                </a:lnTo>
                <a:lnTo>
                  <a:pt x="36611" y="227826"/>
                </a:lnTo>
                <a:cubicBezTo>
                  <a:pt x="36611" y="227826"/>
                  <a:pt x="36044" y="226580"/>
                  <a:pt x="36044" y="226580"/>
                </a:cubicBezTo>
                <a:lnTo>
                  <a:pt x="37518" y="225106"/>
                </a:lnTo>
                <a:lnTo>
                  <a:pt x="38538" y="221139"/>
                </a:lnTo>
                <a:lnTo>
                  <a:pt x="42618" y="213998"/>
                </a:lnTo>
                <a:lnTo>
                  <a:pt x="43185" y="209351"/>
                </a:lnTo>
                <a:lnTo>
                  <a:pt x="44092" y="206857"/>
                </a:lnTo>
                <a:lnTo>
                  <a:pt x="45452" y="201417"/>
                </a:lnTo>
                <a:lnTo>
                  <a:pt x="47492" y="196996"/>
                </a:lnTo>
                <a:lnTo>
                  <a:pt x="48966" y="195069"/>
                </a:lnTo>
                <a:lnTo>
                  <a:pt x="49759" y="190875"/>
                </a:lnTo>
                <a:lnTo>
                  <a:pt x="51686" y="188382"/>
                </a:lnTo>
                <a:lnTo>
                  <a:pt x="52933" y="185662"/>
                </a:lnTo>
                <a:lnTo>
                  <a:pt x="53273" y="181581"/>
                </a:lnTo>
                <a:lnTo>
                  <a:pt x="52366" y="174100"/>
                </a:lnTo>
                <a:lnTo>
                  <a:pt x="52706" y="172287"/>
                </a:lnTo>
                <a:lnTo>
                  <a:pt x="54860" y="166166"/>
                </a:lnTo>
                <a:lnTo>
                  <a:pt x="54066" y="163332"/>
                </a:lnTo>
                <a:lnTo>
                  <a:pt x="52819" y="161745"/>
                </a:lnTo>
                <a:lnTo>
                  <a:pt x="53386" y="159252"/>
                </a:lnTo>
                <a:lnTo>
                  <a:pt x="55540" y="157325"/>
                </a:lnTo>
                <a:lnTo>
                  <a:pt x="57807" y="156305"/>
                </a:lnTo>
                <a:lnTo>
                  <a:pt x="63928" y="155625"/>
                </a:lnTo>
                <a:lnTo>
                  <a:pt x="65288" y="154378"/>
                </a:lnTo>
                <a:lnTo>
                  <a:pt x="66421" y="155398"/>
                </a:lnTo>
                <a:lnTo>
                  <a:pt x="71522" y="156758"/>
                </a:lnTo>
                <a:lnTo>
                  <a:pt x="72655" y="157438"/>
                </a:lnTo>
                <a:lnTo>
                  <a:pt x="72315" y="159139"/>
                </a:lnTo>
                <a:lnTo>
                  <a:pt x="71862" y="160385"/>
                </a:lnTo>
                <a:lnTo>
                  <a:pt x="72315" y="162992"/>
                </a:lnTo>
                <a:lnTo>
                  <a:pt x="71408" y="166393"/>
                </a:lnTo>
                <a:lnTo>
                  <a:pt x="71408" y="171267"/>
                </a:lnTo>
                <a:cubicBezTo>
                  <a:pt x="71408" y="171267"/>
                  <a:pt x="70615" y="173533"/>
                  <a:pt x="70615" y="173533"/>
                </a:cubicBezTo>
                <a:lnTo>
                  <a:pt x="71295" y="174894"/>
                </a:lnTo>
                <a:lnTo>
                  <a:pt x="72429" y="175574"/>
                </a:lnTo>
                <a:lnTo>
                  <a:pt x="75262" y="174440"/>
                </a:lnTo>
                <a:lnTo>
                  <a:pt x="82516" y="175687"/>
                </a:lnTo>
                <a:lnTo>
                  <a:pt x="88184" y="174100"/>
                </a:lnTo>
                <a:lnTo>
                  <a:pt x="90451" y="175234"/>
                </a:lnTo>
                <a:lnTo>
                  <a:pt x="91584" y="176254"/>
                </a:lnTo>
                <a:lnTo>
                  <a:pt x="92718" y="176934"/>
                </a:lnTo>
                <a:lnTo>
                  <a:pt x="94531" y="177614"/>
                </a:lnTo>
                <a:lnTo>
                  <a:pt x="96571" y="179541"/>
                </a:lnTo>
                <a:lnTo>
                  <a:pt x="98498" y="182034"/>
                </a:lnTo>
                <a:lnTo>
                  <a:pt x="98838" y="181354"/>
                </a:lnTo>
                <a:lnTo>
                  <a:pt x="99065" y="180674"/>
                </a:lnTo>
                <a:lnTo>
                  <a:pt x="100765" y="183848"/>
                </a:lnTo>
                <a:lnTo>
                  <a:pt x="102579" y="185435"/>
                </a:lnTo>
                <a:lnTo>
                  <a:pt x="104732" y="187022"/>
                </a:lnTo>
                <a:lnTo>
                  <a:pt x="105412" y="185888"/>
                </a:lnTo>
                <a:lnTo>
                  <a:pt x="105752" y="184868"/>
                </a:lnTo>
                <a:lnTo>
                  <a:pt x="106999" y="186115"/>
                </a:lnTo>
                <a:lnTo>
                  <a:pt x="109266" y="189175"/>
                </a:lnTo>
                <a:lnTo>
                  <a:pt x="109833" y="191896"/>
                </a:lnTo>
                <a:lnTo>
                  <a:pt x="111760" y="194503"/>
                </a:lnTo>
                <a:lnTo>
                  <a:pt x="112326" y="195976"/>
                </a:lnTo>
                <a:lnTo>
                  <a:pt x="112780" y="195976"/>
                </a:lnTo>
                <a:cubicBezTo>
                  <a:pt x="112780" y="195976"/>
                  <a:pt x="112440" y="195296"/>
                  <a:pt x="112440" y="195296"/>
                </a:cubicBezTo>
                <a:lnTo>
                  <a:pt x="108699" y="187362"/>
                </a:lnTo>
                <a:lnTo>
                  <a:pt x="108133" y="183735"/>
                </a:lnTo>
                <a:lnTo>
                  <a:pt x="108813" y="180901"/>
                </a:lnTo>
                <a:lnTo>
                  <a:pt x="109153" y="179994"/>
                </a:lnTo>
                <a:lnTo>
                  <a:pt x="108133" y="178521"/>
                </a:lnTo>
                <a:lnTo>
                  <a:pt x="106659" y="176821"/>
                </a:lnTo>
                <a:lnTo>
                  <a:pt x="104052" y="174554"/>
                </a:lnTo>
                <a:lnTo>
                  <a:pt x="103825" y="171040"/>
                </a:lnTo>
                <a:lnTo>
                  <a:pt x="103259" y="166846"/>
                </a:lnTo>
                <a:lnTo>
                  <a:pt x="102465" y="165486"/>
                </a:lnTo>
                <a:lnTo>
                  <a:pt x="101219" y="162879"/>
                </a:lnTo>
                <a:lnTo>
                  <a:pt x="100538" y="160725"/>
                </a:lnTo>
                <a:lnTo>
                  <a:pt x="100312" y="155171"/>
                </a:lnTo>
                <a:lnTo>
                  <a:pt x="100652" y="154718"/>
                </a:lnTo>
                <a:lnTo>
                  <a:pt x="102579" y="154718"/>
                </a:lnTo>
                <a:cubicBezTo>
                  <a:pt x="102579" y="154718"/>
                  <a:pt x="104959" y="154151"/>
                  <a:pt x="104959" y="154151"/>
                </a:cubicBezTo>
                <a:lnTo>
                  <a:pt x="105299" y="153244"/>
                </a:lnTo>
                <a:lnTo>
                  <a:pt x="104845" y="152451"/>
                </a:lnTo>
                <a:lnTo>
                  <a:pt x="106432" y="151204"/>
                </a:lnTo>
                <a:lnTo>
                  <a:pt x="108699" y="148370"/>
                </a:lnTo>
                <a:lnTo>
                  <a:pt x="110400" y="145424"/>
                </a:lnTo>
                <a:lnTo>
                  <a:pt x="111646" y="143610"/>
                </a:lnTo>
                <a:lnTo>
                  <a:pt x="112440" y="141797"/>
                </a:lnTo>
                <a:lnTo>
                  <a:pt x="114933" y="139189"/>
                </a:lnTo>
                <a:lnTo>
                  <a:pt x="118334" y="137376"/>
                </a:lnTo>
                <a:lnTo>
                  <a:pt x="120714" y="136923"/>
                </a:lnTo>
                <a:lnTo>
                  <a:pt x="123094" y="136356"/>
                </a:lnTo>
                <a:lnTo>
                  <a:pt x="125475" y="135449"/>
                </a:lnTo>
                <a:lnTo>
                  <a:pt x="126608" y="135449"/>
                </a:lnTo>
                <a:cubicBezTo>
                  <a:pt x="126608" y="135449"/>
                  <a:pt x="129555" y="136469"/>
                  <a:pt x="129555" y="136469"/>
                </a:cubicBezTo>
                <a:lnTo>
                  <a:pt x="131142" y="136696"/>
                </a:lnTo>
                <a:lnTo>
                  <a:pt x="132842" y="136696"/>
                </a:lnTo>
                <a:cubicBezTo>
                  <a:pt x="132842" y="136696"/>
                  <a:pt x="134542" y="136696"/>
                  <a:pt x="134542" y="136696"/>
                </a:cubicBezTo>
                <a:lnTo>
                  <a:pt x="136016" y="136696"/>
                </a:lnTo>
                <a:cubicBezTo>
                  <a:pt x="136016" y="136696"/>
                  <a:pt x="139529" y="135902"/>
                  <a:pt x="139529" y="135902"/>
                </a:cubicBezTo>
                <a:lnTo>
                  <a:pt x="143270" y="136469"/>
                </a:lnTo>
                <a:lnTo>
                  <a:pt x="146670" y="136016"/>
                </a:lnTo>
                <a:lnTo>
                  <a:pt x="150864" y="135222"/>
                </a:lnTo>
                <a:lnTo>
                  <a:pt x="152905" y="135789"/>
                </a:lnTo>
                <a:lnTo>
                  <a:pt x="154718" y="136583"/>
                </a:lnTo>
                <a:lnTo>
                  <a:pt x="154945" y="138283"/>
                </a:lnTo>
                <a:lnTo>
                  <a:pt x="155398" y="139076"/>
                </a:lnTo>
                <a:lnTo>
                  <a:pt x="155965" y="139643"/>
                </a:lnTo>
                <a:lnTo>
                  <a:pt x="156758" y="139643"/>
                </a:lnTo>
                <a:cubicBezTo>
                  <a:pt x="156758" y="139643"/>
                  <a:pt x="157778" y="138396"/>
                  <a:pt x="157778" y="138396"/>
                </a:cubicBezTo>
                <a:lnTo>
                  <a:pt x="158685" y="137149"/>
                </a:lnTo>
                <a:lnTo>
                  <a:pt x="159025" y="136923"/>
                </a:lnTo>
                <a:lnTo>
                  <a:pt x="160272" y="136469"/>
                </a:lnTo>
                <a:lnTo>
                  <a:pt x="162312" y="135336"/>
                </a:lnTo>
                <a:lnTo>
                  <a:pt x="164012" y="134089"/>
                </a:lnTo>
                <a:lnTo>
                  <a:pt x="165146" y="132729"/>
                </a:lnTo>
                <a:lnTo>
                  <a:pt x="165599" y="131369"/>
                </a:lnTo>
                <a:lnTo>
                  <a:pt x="165599" y="129782"/>
                </a:lnTo>
                <a:cubicBezTo>
                  <a:pt x="165599" y="129782"/>
                  <a:pt x="166166" y="125701"/>
                  <a:pt x="166166" y="125701"/>
                </a:cubicBezTo>
                <a:lnTo>
                  <a:pt x="166619" y="123661"/>
                </a:lnTo>
                <a:lnTo>
                  <a:pt x="166393" y="121167"/>
                </a:lnTo>
                <a:lnTo>
                  <a:pt x="165486" y="119241"/>
                </a:lnTo>
                <a:lnTo>
                  <a:pt x="165486" y="116407"/>
                </a:lnTo>
                <a:lnTo>
                  <a:pt x="165826" y="115047"/>
                </a:lnTo>
                <a:lnTo>
                  <a:pt x="165826" y="114140"/>
                </a:lnTo>
                <a:cubicBezTo>
                  <a:pt x="165826" y="114140"/>
                  <a:pt x="167186" y="113006"/>
                  <a:pt x="167186" y="113006"/>
                </a:cubicBezTo>
                <a:lnTo>
                  <a:pt x="168093" y="111306"/>
                </a:lnTo>
                <a:lnTo>
                  <a:pt x="168546" y="109153"/>
                </a:lnTo>
                <a:lnTo>
                  <a:pt x="168546" y="107566"/>
                </a:lnTo>
                <a:cubicBezTo>
                  <a:pt x="168546" y="107566"/>
                  <a:pt x="168206" y="106546"/>
                  <a:pt x="168206" y="106546"/>
                </a:cubicBez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7BB0CCEA-6975-8981-B7E3-08480B79BE62}"/>
              </a:ext>
            </a:extLst>
          </p:cNvPr>
          <p:cNvSpPr/>
          <p:nvPr/>
        </p:nvSpPr>
        <p:spPr>
          <a:xfrm>
            <a:off x="2756560" y="3773076"/>
            <a:ext cx="28648" cy="83139"/>
          </a:xfrm>
          <a:custGeom>
            <a:avLst/>
            <a:gdLst>
              <a:gd name="connsiteX0" fmla="*/ 38198 w 38197"/>
              <a:gd name="connsiteY0" fmla="*/ 106319 h 110852"/>
              <a:gd name="connsiteX1" fmla="*/ 37518 w 38197"/>
              <a:gd name="connsiteY1" fmla="*/ 103485 h 110852"/>
              <a:gd name="connsiteX2" fmla="*/ 35364 w 38197"/>
              <a:gd name="connsiteY2" fmla="*/ 99971 h 110852"/>
              <a:gd name="connsiteX3" fmla="*/ 34571 w 38197"/>
              <a:gd name="connsiteY3" fmla="*/ 99405 h 110852"/>
              <a:gd name="connsiteX4" fmla="*/ 34117 w 38197"/>
              <a:gd name="connsiteY4" fmla="*/ 97705 h 110852"/>
              <a:gd name="connsiteX5" fmla="*/ 34684 w 38197"/>
              <a:gd name="connsiteY5" fmla="*/ 96571 h 110852"/>
              <a:gd name="connsiteX6" fmla="*/ 34457 w 38197"/>
              <a:gd name="connsiteY6" fmla="*/ 95778 h 110852"/>
              <a:gd name="connsiteX7" fmla="*/ 34231 w 38197"/>
              <a:gd name="connsiteY7" fmla="*/ 93511 h 110852"/>
              <a:gd name="connsiteX8" fmla="*/ 33210 w 38197"/>
              <a:gd name="connsiteY8" fmla="*/ 91017 h 110852"/>
              <a:gd name="connsiteX9" fmla="*/ 35137 w 38197"/>
              <a:gd name="connsiteY9" fmla="*/ 90904 h 110852"/>
              <a:gd name="connsiteX10" fmla="*/ 35137 w 38197"/>
              <a:gd name="connsiteY10" fmla="*/ 82743 h 110852"/>
              <a:gd name="connsiteX11" fmla="*/ 35137 w 38197"/>
              <a:gd name="connsiteY11" fmla="*/ 74809 h 110852"/>
              <a:gd name="connsiteX12" fmla="*/ 35137 w 38197"/>
              <a:gd name="connsiteY12" fmla="*/ 68121 h 110852"/>
              <a:gd name="connsiteX13" fmla="*/ 35137 w 38197"/>
              <a:gd name="connsiteY13" fmla="*/ 62907 h 110852"/>
              <a:gd name="connsiteX14" fmla="*/ 34797 w 38197"/>
              <a:gd name="connsiteY14" fmla="*/ 56560 h 110852"/>
              <a:gd name="connsiteX15" fmla="*/ 34684 w 38197"/>
              <a:gd name="connsiteY15" fmla="*/ 51799 h 110852"/>
              <a:gd name="connsiteX16" fmla="*/ 34571 w 38197"/>
              <a:gd name="connsiteY16" fmla="*/ 45679 h 110852"/>
              <a:gd name="connsiteX17" fmla="*/ 33890 w 38197"/>
              <a:gd name="connsiteY17" fmla="*/ 43752 h 110852"/>
              <a:gd name="connsiteX18" fmla="*/ 31057 w 38197"/>
              <a:gd name="connsiteY18" fmla="*/ 40465 h 110852"/>
              <a:gd name="connsiteX19" fmla="*/ 30264 w 38197"/>
              <a:gd name="connsiteY19" fmla="*/ 38764 h 110852"/>
              <a:gd name="connsiteX20" fmla="*/ 30037 w 38197"/>
              <a:gd name="connsiteY20" fmla="*/ 36611 h 110852"/>
              <a:gd name="connsiteX21" fmla="*/ 29470 w 38197"/>
              <a:gd name="connsiteY21" fmla="*/ 34231 h 110852"/>
              <a:gd name="connsiteX22" fmla="*/ 29357 w 38197"/>
              <a:gd name="connsiteY22" fmla="*/ 30263 h 110852"/>
              <a:gd name="connsiteX23" fmla="*/ 29357 w 38197"/>
              <a:gd name="connsiteY23" fmla="*/ 25503 h 110852"/>
              <a:gd name="connsiteX24" fmla="*/ 29130 w 38197"/>
              <a:gd name="connsiteY24" fmla="*/ 24823 h 110852"/>
              <a:gd name="connsiteX25" fmla="*/ 25956 w 38197"/>
              <a:gd name="connsiteY25" fmla="*/ 22556 h 110852"/>
              <a:gd name="connsiteX26" fmla="*/ 21422 w 38197"/>
              <a:gd name="connsiteY26" fmla="*/ 19382 h 110852"/>
              <a:gd name="connsiteX27" fmla="*/ 18022 w 38197"/>
              <a:gd name="connsiteY27" fmla="*/ 16889 h 110852"/>
              <a:gd name="connsiteX28" fmla="*/ 17795 w 38197"/>
              <a:gd name="connsiteY28" fmla="*/ 16775 h 110852"/>
              <a:gd name="connsiteX29" fmla="*/ 17455 w 38197"/>
              <a:gd name="connsiteY29" fmla="*/ 16208 h 110852"/>
              <a:gd name="connsiteX30" fmla="*/ 18022 w 38197"/>
              <a:gd name="connsiteY30" fmla="*/ 8954 h 110852"/>
              <a:gd name="connsiteX31" fmla="*/ 18702 w 38197"/>
              <a:gd name="connsiteY31" fmla="*/ 8048 h 110852"/>
              <a:gd name="connsiteX32" fmla="*/ 19722 w 38197"/>
              <a:gd name="connsiteY32" fmla="*/ 5101 h 110852"/>
              <a:gd name="connsiteX33" fmla="*/ 20289 w 38197"/>
              <a:gd name="connsiteY33" fmla="*/ 2720 h 110852"/>
              <a:gd name="connsiteX34" fmla="*/ 15075 w 38197"/>
              <a:gd name="connsiteY34" fmla="*/ 2947 h 110852"/>
              <a:gd name="connsiteX35" fmla="*/ 13148 w 38197"/>
              <a:gd name="connsiteY35" fmla="*/ 3627 h 110852"/>
              <a:gd name="connsiteX36" fmla="*/ 11901 w 38197"/>
              <a:gd name="connsiteY36" fmla="*/ 3627 h 110852"/>
              <a:gd name="connsiteX37" fmla="*/ 11901 w 38197"/>
              <a:gd name="connsiteY37" fmla="*/ 3060 h 110852"/>
              <a:gd name="connsiteX38" fmla="*/ 11788 w 38197"/>
              <a:gd name="connsiteY38" fmla="*/ 2720 h 110852"/>
              <a:gd name="connsiteX39" fmla="*/ 5101 w 38197"/>
              <a:gd name="connsiteY39" fmla="*/ 1020 h 110852"/>
              <a:gd name="connsiteX40" fmla="*/ 453 w 38197"/>
              <a:gd name="connsiteY40" fmla="*/ 0 h 110852"/>
              <a:gd name="connsiteX41" fmla="*/ 1814 w 38197"/>
              <a:gd name="connsiteY41" fmla="*/ 1360 h 110852"/>
              <a:gd name="connsiteX42" fmla="*/ 2040 w 38197"/>
              <a:gd name="connsiteY42" fmla="*/ 2154 h 110852"/>
              <a:gd name="connsiteX43" fmla="*/ 1587 w 38197"/>
              <a:gd name="connsiteY43" fmla="*/ 4987 h 110852"/>
              <a:gd name="connsiteX44" fmla="*/ 567 w 38197"/>
              <a:gd name="connsiteY44" fmla="*/ 7027 h 110852"/>
              <a:gd name="connsiteX45" fmla="*/ 0 w 38197"/>
              <a:gd name="connsiteY45" fmla="*/ 8841 h 110852"/>
              <a:gd name="connsiteX46" fmla="*/ 113 w 38197"/>
              <a:gd name="connsiteY46" fmla="*/ 9861 h 110852"/>
              <a:gd name="connsiteX47" fmla="*/ 680 w 38197"/>
              <a:gd name="connsiteY47" fmla="*/ 10768 h 110852"/>
              <a:gd name="connsiteX48" fmla="*/ 2720 w 38197"/>
              <a:gd name="connsiteY48" fmla="*/ 12241 h 110852"/>
              <a:gd name="connsiteX49" fmla="*/ 3740 w 38197"/>
              <a:gd name="connsiteY49" fmla="*/ 13148 h 110852"/>
              <a:gd name="connsiteX50" fmla="*/ 4874 w 38197"/>
              <a:gd name="connsiteY50" fmla="*/ 14622 h 110852"/>
              <a:gd name="connsiteX51" fmla="*/ 6234 w 38197"/>
              <a:gd name="connsiteY51" fmla="*/ 16095 h 110852"/>
              <a:gd name="connsiteX52" fmla="*/ 8614 w 38197"/>
              <a:gd name="connsiteY52" fmla="*/ 17909 h 110852"/>
              <a:gd name="connsiteX53" fmla="*/ 9635 w 38197"/>
              <a:gd name="connsiteY53" fmla="*/ 18249 h 110852"/>
              <a:gd name="connsiteX54" fmla="*/ 9635 w 38197"/>
              <a:gd name="connsiteY54" fmla="*/ 18816 h 110852"/>
              <a:gd name="connsiteX55" fmla="*/ 9294 w 38197"/>
              <a:gd name="connsiteY55" fmla="*/ 19496 h 110852"/>
              <a:gd name="connsiteX56" fmla="*/ 9068 w 38197"/>
              <a:gd name="connsiteY56" fmla="*/ 26410 h 110852"/>
              <a:gd name="connsiteX57" fmla="*/ 8841 w 38197"/>
              <a:gd name="connsiteY57" fmla="*/ 28110 h 110852"/>
              <a:gd name="connsiteX58" fmla="*/ 8728 w 38197"/>
              <a:gd name="connsiteY58" fmla="*/ 29017 h 110852"/>
              <a:gd name="connsiteX59" fmla="*/ 8501 w 38197"/>
              <a:gd name="connsiteY59" fmla="*/ 31624 h 110852"/>
              <a:gd name="connsiteX60" fmla="*/ 8274 w 38197"/>
              <a:gd name="connsiteY60" fmla="*/ 31964 h 110852"/>
              <a:gd name="connsiteX61" fmla="*/ 7821 w 38197"/>
              <a:gd name="connsiteY61" fmla="*/ 31964 h 110852"/>
              <a:gd name="connsiteX62" fmla="*/ 7367 w 38197"/>
              <a:gd name="connsiteY62" fmla="*/ 32077 h 110852"/>
              <a:gd name="connsiteX63" fmla="*/ 7254 w 38197"/>
              <a:gd name="connsiteY63" fmla="*/ 32530 h 110852"/>
              <a:gd name="connsiteX64" fmla="*/ 7481 w 38197"/>
              <a:gd name="connsiteY64" fmla="*/ 33097 h 110852"/>
              <a:gd name="connsiteX65" fmla="*/ 8841 w 38197"/>
              <a:gd name="connsiteY65" fmla="*/ 33437 h 110852"/>
              <a:gd name="connsiteX66" fmla="*/ 8614 w 38197"/>
              <a:gd name="connsiteY66" fmla="*/ 33891 h 110852"/>
              <a:gd name="connsiteX67" fmla="*/ 7481 w 38197"/>
              <a:gd name="connsiteY67" fmla="*/ 34231 h 110852"/>
              <a:gd name="connsiteX68" fmla="*/ 7027 w 38197"/>
              <a:gd name="connsiteY68" fmla="*/ 34911 h 110852"/>
              <a:gd name="connsiteX69" fmla="*/ 7254 w 38197"/>
              <a:gd name="connsiteY69" fmla="*/ 35818 h 110852"/>
              <a:gd name="connsiteX70" fmla="*/ 6687 w 38197"/>
              <a:gd name="connsiteY70" fmla="*/ 36611 h 110852"/>
              <a:gd name="connsiteX71" fmla="*/ 6801 w 38197"/>
              <a:gd name="connsiteY71" fmla="*/ 37064 h 110852"/>
              <a:gd name="connsiteX72" fmla="*/ 7141 w 38197"/>
              <a:gd name="connsiteY72" fmla="*/ 37404 h 110852"/>
              <a:gd name="connsiteX73" fmla="*/ 7821 w 38197"/>
              <a:gd name="connsiteY73" fmla="*/ 37291 h 110852"/>
              <a:gd name="connsiteX74" fmla="*/ 9408 w 38197"/>
              <a:gd name="connsiteY74" fmla="*/ 36044 h 110852"/>
              <a:gd name="connsiteX75" fmla="*/ 10201 w 38197"/>
              <a:gd name="connsiteY75" fmla="*/ 35931 h 110852"/>
              <a:gd name="connsiteX76" fmla="*/ 10995 w 38197"/>
              <a:gd name="connsiteY76" fmla="*/ 36158 h 110852"/>
              <a:gd name="connsiteX77" fmla="*/ 12581 w 38197"/>
              <a:gd name="connsiteY77" fmla="*/ 37971 h 110852"/>
              <a:gd name="connsiteX78" fmla="*/ 12695 w 38197"/>
              <a:gd name="connsiteY78" fmla="*/ 38878 h 110852"/>
              <a:gd name="connsiteX79" fmla="*/ 12015 w 38197"/>
              <a:gd name="connsiteY79" fmla="*/ 41938 h 110852"/>
              <a:gd name="connsiteX80" fmla="*/ 11448 w 38197"/>
              <a:gd name="connsiteY80" fmla="*/ 44205 h 110852"/>
              <a:gd name="connsiteX81" fmla="*/ 11335 w 38197"/>
              <a:gd name="connsiteY81" fmla="*/ 47379 h 110852"/>
              <a:gd name="connsiteX82" fmla="*/ 11901 w 38197"/>
              <a:gd name="connsiteY82" fmla="*/ 49079 h 110852"/>
              <a:gd name="connsiteX83" fmla="*/ 11901 w 38197"/>
              <a:gd name="connsiteY83" fmla="*/ 50099 h 110852"/>
              <a:gd name="connsiteX84" fmla="*/ 11108 w 38197"/>
              <a:gd name="connsiteY84" fmla="*/ 50893 h 110852"/>
              <a:gd name="connsiteX85" fmla="*/ 9521 w 38197"/>
              <a:gd name="connsiteY85" fmla="*/ 52139 h 110852"/>
              <a:gd name="connsiteX86" fmla="*/ 9635 w 38197"/>
              <a:gd name="connsiteY86" fmla="*/ 52933 h 110852"/>
              <a:gd name="connsiteX87" fmla="*/ 10315 w 38197"/>
              <a:gd name="connsiteY87" fmla="*/ 54406 h 110852"/>
              <a:gd name="connsiteX88" fmla="*/ 11788 w 38197"/>
              <a:gd name="connsiteY88" fmla="*/ 56106 h 110852"/>
              <a:gd name="connsiteX89" fmla="*/ 14508 w 38197"/>
              <a:gd name="connsiteY89" fmla="*/ 58260 h 110852"/>
              <a:gd name="connsiteX90" fmla="*/ 15868 w 38197"/>
              <a:gd name="connsiteY90" fmla="*/ 60980 h 110852"/>
              <a:gd name="connsiteX91" fmla="*/ 15982 w 38197"/>
              <a:gd name="connsiteY91" fmla="*/ 62114 h 110852"/>
              <a:gd name="connsiteX92" fmla="*/ 15075 w 38197"/>
              <a:gd name="connsiteY92" fmla="*/ 63247 h 110852"/>
              <a:gd name="connsiteX93" fmla="*/ 14168 w 38197"/>
              <a:gd name="connsiteY93" fmla="*/ 64154 h 110852"/>
              <a:gd name="connsiteX94" fmla="*/ 13828 w 38197"/>
              <a:gd name="connsiteY94" fmla="*/ 65628 h 110852"/>
              <a:gd name="connsiteX95" fmla="*/ 14282 w 38197"/>
              <a:gd name="connsiteY95" fmla="*/ 74809 h 110852"/>
              <a:gd name="connsiteX96" fmla="*/ 12128 w 38197"/>
              <a:gd name="connsiteY96" fmla="*/ 78776 h 110852"/>
              <a:gd name="connsiteX97" fmla="*/ 12128 w 38197"/>
              <a:gd name="connsiteY97" fmla="*/ 79909 h 110852"/>
              <a:gd name="connsiteX98" fmla="*/ 12241 w 38197"/>
              <a:gd name="connsiteY98" fmla="*/ 81269 h 110852"/>
              <a:gd name="connsiteX99" fmla="*/ 12808 w 38197"/>
              <a:gd name="connsiteY99" fmla="*/ 82063 h 110852"/>
              <a:gd name="connsiteX100" fmla="*/ 13942 w 38197"/>
              <a:gd name="connsiteY100" fmla="*/ 82289 h 110852"/>
              <a:gd name="connsiteX101" fmla="*/ 14848 w 38197"/>
              <a:gd name="connsiteY101" fmla="*/ 83083 h 110852"/>
              <a:gd name="connsiteX102" fmla="*/ 14508 w 38197"/>
              <a:gd name="connsiteY102" fmla="*/ 85803 h 110852"/>
              <a:gd name="connsiteX103" fmla="*/ 14055 w 38197"/>
              <a:gd name="connsiteY103" fmla="*/ 88750 h 110852"/>
              <a:gd name="connsiteX104" fmla="*/ 13942 w 38197"/>
              <a:gd name="connsiteY104" fmla="*/ 90110 h 110852"/>
              <a:gd name="connsiteX105" fmla="*/ 13715 w 38197"/>
              <a:gd name="connsiteY105" fmla="*/ 90677 h 110852"/>
              <a:gd name="connsiteX106" fmla="*/ 12921 w 38197"/>
              <a:gd name="connsiteY106" fmla="*/ 91244 h 110852"/>
              <a:gd name="connsiteX107" fmla="*/ 12581 w 38197"/>
              <a:gd name="connsiteY107" fmla="*/ 92151 h 110852"/>
              <a:gd name="connsiteX108" fmla="*/ 12808 w 38197"/>
              <a:gd name="connsiteY108" fmla="*/ 93284 h 110852"/>
              <a:gd name="connsiteX109" fmla="*/ 12581 w 38197"/>
              <a:gd name="connsiteY109" fmla="*/ 94078 h 110852"/>
              <a:gd name="connsiteX110" fmla="*/ 13035 w 38197"/>
              <a:gd name="connsiteY110" fmla="*/ 95211 h 110852"/>
              <a:gd name="connsiteX111" fmla="*/ 14055 w 38197"/>
              <a:gd name="connsiteY111" fmla="*/ 96458 h 110852"/>
              <a:gd name="connsiteX112" fmla="*/ 15642 w 38197"/>
              <a:gd name="connsiteY112" fmla="*/ 99745 h 110852"/>
              <a:gd name="connsiteX113" fmla="*/ 16208 w 38197"/>
              <a:gd name="connsiteY113" fmla="*/ 100085 h 110852"/>
              <a:gd name="connsiteX114" fmla="*/ 16548 w 38197"/>
              <a:gd name="connsiteY114" fmla="*/ 100765 h 110852"/>
              <a:gd name="connsiteX115" fmla="*/ 16322 w 38197"/>
              <a:gd name="connsiteY115" fmla="*/ 101445 h 110852"/>
              <a:gd name="connsiteX116" fmla="*/ 16889 w 38197"/>
              <a:gd name="connsiteY116" fmla="*/ 102805 h 110852"/>
              <a:gd name="connsiteX117" fmla="*/ 18702 w 38197"/>
              <a:gd name="connsiteY117" fmla="*/ 104279 h 110852"/>
              <a:gd name="connsiteX118" fmla="*/ 20516 w 38197"/>
              <a:gd name="connsiteY118" fmla="*/ 105526 h 110852"/>
              <a:gd name="connsiteX119" fmla="*/ 21989 w 38197"/>
              <a:gd name="connsiteY119" fmla="*/ 105752 h 110852"/>
              <a:gd name="connsiteX120" fmla="*/ 22329 w 38197"/>
              <a:gd name="connsiteY120" fmla="*/ 106886 h 110852"/>
              <a:gd name="connsiteX121" fmla="*/ 23349 w 38197"/>
              <a:gd name="connsiteY121" fmla="*/ 108359 h 110852"/>
              <a:gd name="connsiteX122" fmla="*/ 24029 w 38197"/>
              <a:gd name="connsiteY122" fmla="*/ 108926 h 110852"/>
              <a:gd name="connsiteX123" fmla="*/ 25163 w 38197"/>
              <a:gd name="connsiteY123" fmla="*/ 109379 h 110852"/>
              <a:gd name="connsiteX124" fmla="*/ 26070 w 38197"/>
              <a:gd name="connsiteY124" fmla="*/ 109606 h 110852"/>
              <a:gd name="connsiteX125" fmla="*/ 26183 w 38197"/>
              <a:gd name="connsiteY125" fmla="*/ 110853 h 110852"/>
              <a:gd name="connsiteX126" fmla="*/ 28677 w 38197"/>
              <a:gd name="connsiteY126" fmla="*/ 109606 h 110852"/>
              <a:gd name="connsiteX127" fmla="*/ 35024 w 38197"/>
              <a:gd name="connsiteY127" fmla="*/ 108019 h 110852"/>
              <a:gd name="connsiteX128" fmla="*/ 34797 w 38197"/>
              <a:gd name="connsiteY128" fmla="*/ 107226 h 110852"/>
              <a:gd name="connsiteX129" fmla="*/ 38198 w 38197"/>
              <a:gd name="connsiteY129" fmla="*/ 106319 h 110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</a:cxnLst>
            <a:rect l="l" t="t" r="r" b="b"/>
            <a:pathLst>
              <a:path w="38197" h="110852">
                <a:moveTo>
                  <a:pt x="38198" y="106319"/>
                </a:moveTo>
                <a:lnTo>
                  <a:pt x="37518" y="103485"/>
                </a:lnTo>
                <a:lnTo>
                  <a:pt x="35364" y="99971"/>
                </a:lnTo>
                <a:lnTo>
                  <a:pt x="34571" y="99405"/>
                </a:lnTo>
                <a:lnTo>
                  <a:pt x="34117" y="97705"/>
                </a:lnTo>
                <a:lnTo>
                  <a:pt x="34684" y="96571"/>
                </a:lnTo>
                <a:lnTo>
                  <a:pt x="34457" y="95778"/>
                </a:lnTo>
                <a:lnTo>
                  <a:pt x="34231" y="93511"/>
                </a:lnTo>
                <a:lnTo>
                  <a:pt x="33210" y="91017"/>
                </a:lnTo>
                <a:lnTo>
                  <a:pt x="35137" y="90904"/>
                </a:lnTo>
                <a:lnTo>
                  <a:pt x="35137" y="82743"/>
                </a:lnTo>
                <a:lnTo>
                  <a:pt x="35137" y="74809"/>
                </a:lnTo>
                <a:lnTo>
                  <a:pt x="35137" y="68121"/>
                </a:lnTo>
                <a:lnTo>
                  <a:pt x="35137" y="62907"/>
                </a:lnTo>
                <a:lnTo>
                  <a:pt x="34797" y="56560"/>
                </a:lnTo>
                <a:lnTo>
                  <a:pt x="34684" y="51799"/>
                </a:lnTo>
                <a:lnTo>
                  <a:pt x="34571" y="45679"/>
                </a:lnTo>
                <a:lnTo>
                  <a:pt x="33890" y="43752"/>
                </a:lnTo>
                <a:lnTo>
                  <a:pt x="31057" y="40465"/>
                </a:lnTo>
                <a:lnTo>
                  <a:pt x="30264" y="38764"/>
                </a:lnTo>
                <a:lnTo>
                  <a:pt x="30037" y="36611"/>
                </a:lnTo>
                <a:lnTo>
                  <a:pt x="29470" y="34231"/>
                </a:lnTo>
                <a:lnTo>
                  <a:pt x="29357" y="30263"/>
                </a:lnTo>
                <a:lnTo>
                  <a:pt x="29357" y="25503"/>
                </a:lnTo>
                <a:lnTo>
                  <a:pt x="29130" y="24823"/>
                </a:lnTo>
                <a:lnTo>
                  <a:pt x="25956" y="22556"/>
                </a:lnTo>
                <a:lnTo>
                  <a:pt x="21422" y="19382"/>
                </a:lnTo>
                <a:lnTo>
                  <a:pt x="18022" y="16889"/>
                </a:lnTo>
                <a:lnTo>
                  <a:pt x="17795" y="16775"/>
                </a:lnTo>
                <a:lnTo>
                  <a:pt x="17455" y="16208"/>
                </a:lnTo>
                <a:lnTo>
                  <a:pt x="18022" y="8954"/>
                </a:lnTo>
                <a:lnTo>
                  <a:pt x="18702" y="8048"/>
                </a:lnTo>
                <a:lnTo>
                  <a:pt x="19722" y="5101"/>
                </a:lnTo>
                <a:lnTo>
                  <a:pt x="20289" y="2720"/>
                </a:lnTo>
                <a:lnTo>
                  <a:pt x="15075" y="2947"/>
                </a:lnTo>
                <a:lnTo>
                  <a:pt x="13148" y="3627"/>
                </a:lnTo>
                <a:lnTo>
                  <a:pt x="11901" y="3627"/>
                </a:lnTo>
                <a:lnTo>
                  <a:pt x="11901" y="3060"/>
                </a:lnTo>
                <a:lnTo>
                  <a:pt x="11788" y="2720"/>
                </a:lnTo>
                <a:lnTo>
                  <a:pt x="5101" y="1020"/>
                </a:lnTo>
                <a:lnTo>
                  <a:pt x="453" y="0"/>
                </a:lnTo>
                <a:lnTo>
                  <a:pt x="1814" y="1360"/>
                </a:lnTo>
                <a:lnTo>
                  <a:pt x="2040" y="2154"/>
                </a:lnTo>
                <a:lnTo>
                  <a:pt x="1587" y="4987"/>
                </a:lnTo>
                <a:lnTo>
                  <a:pt x="567" y="7027"/>
                </a:lnTo>
                <a:lnTo>
                  <a:pt x="0" y="8841"/>
                </a:lnTo>
                <a:lnTo>
                  <a:pt x="113" y="9861"/>
                </a:lnTo>
                <a:lnTo>
                  <a:pt x="680" y="10768"/>
                </a:lnTo>
                <a:lnTo>
                  <a:pt x="2720" y="12241"/>
                </a:lnTo>
                <a:lnTo>
                  <a:pt x="3740" y="13148"/>
                </a:lnTo>
                <a:lnTo>
                  <a:pt x="4874" y="14622"/>
                </a:lnTo>
                <a:lnTo>
                  <a:pt x="6234" y="16095"/>
                </a:lnTo>
                <a:lnTo>
                  <a:pt x="8614" y="17909"/>
                </a:lnTo>
                <a:lnTo>
                  <a:pt x="9635" y="18249"/>
                </a:lnTo>
                <a:lnTo>
                  <a:pt x="9635" y="18816"/>
                </a:lnTo>
                <a:lnTo>
                  <a:pt x="9294" y="19496"/>
                </a:lnTo>
                <a:lnTo>
                  <a:pt x="9068" y="26410"/>
                </a:lnTo>
                <a:lnTo>
                  <a:pt x="8841" y="28110"/>
                </a:lnTo>
                <a:lnTo>
                  <a:pt x="8728" y="29017"/>
                </a:lnTo>
                <a:lnTo>
                  <a:pt x="8501" y="31624"/>
                </a:lnTo>
                <a:lnTo>
                  <a:pt x="8274" y="31964"/>
                </a:lnTo>
                <a:lnTo>
                  <a:pt x="7821" y="31964"/>
                </a:lnTo>
                <a:lnTo>
                  <a:pt x="7367" y="32077"/>
                </a:lnTo>
                <a:lnTo>
                  <a:pt x="7254" y="32530"/>
                </a:lnTo>
                <a:lnTo>
                  <a:pt x="7481" y="33097"/>
                </a:lnTo>
                <a:lnTo>
                  <a:pt x="8841" y="33437"/>
                </a:lnTo>
                <a:lnTo>
                  <a:pt x="8614" y="33891"/>
                </a:lnTo>
                <a:lnTo>
                  <a:pt x="7481" y="34231"/>
                </a:lnTo>
                <a:lnTo>
                  <a:pt x="7027" y="34911"/>
                </a:lnTo>
                <a:lnTo>
                  <a:pt x="7254" y="35818"/>
                </a:lnTo>
                <a:lnTo>
                  <a:pt x="6687" y="36611"/>
                </a:lnTo>
                <a:lnTo>
                  <a:pt x="6801" y="37064"/>
                </a:lnTo>
                <a:lnTo>
                  <a:pt x="7141" y="37404"/>
                </a:lnTo>
                <a:lnTo>
                  <a:pt x="7821" y="37291"/>
                </a:lnTo>
                <a:lnTo>
                  <a:pt x="9408" y="36044"/>
                </a:lnTo>
                <a:lnTo>
                  <a:pt x="10201" y="35931"/>
                </a:lnTo>
                <a:lnTo>
                  <a:pt x="10995" y="36158"/>
                </a:lnTo>
                <a:lnTo>
                  <a:pt x="12581" y="37971"/>
                </a:lnTo>
                <a:lnTo>
                  <a:pt x="12695" y="38878"/>
                </a:lnTo>
                <a:lnTo>
                  <a:pt x="12015" y="41938"/>
                </a:lnTo>
                <a:lnTo>
                  <a:pt x="11448" y="44205"/>
                </a:lnTo>
                <a:lnTo>
                  <a:pt x="11335" y="47379"/>
                </a:lnTo>
                <a:lnTo>
                  <a:pt x="11901" y="49079"/>
                </a:lnTo>
                <a:lnTo>
                  <a:pt x="11901" y="50099"/>
                </a:lnTo>
                <a:lnTo>
                  <a:pt x="11108" y="50893"/>
                </a:lnTo>
                <a:lnTo>
                  <a:pt x="9521" y="52139"/>
                </a:lnTo>
                <a:lnTo>
                  <a:pt x="9635" y="52933"/>
                </a:lnTo>
                <a:lnTo>
                  <a:pt x="10315" y="54406"/>
                </a:lnTo>
                <a:lnTo>
                  <a:pt x="11788" y="56106"/>
                </a:lnTo>
                <a:lnTo>
                  <a:pt x="14508" y="58260"/>
                </a:lnTo>
                <a:lnTo>
                  <a:pt x="15868" y="60980"/>
                </a:lnTo>
                <a:lnTo>
                  <a:pt x="15982" y="62114"/>
                </a:lnTo>
                <a:lnTo>
                  <a:pt x="15075" y="63247"/>
                </a:lnTo>
                <a:lnTo>
                  <a:pt x="14168" y="64154"/>
                </a:lnTo>
                <a:lnTo>
                  <a:pt x="13828" y="65628"/>
                </a:lnTo>
                <a:lnTo>
                  <a:pt x="14282" y="74809"/>
                </a:lnTo>
                <a:lnTo>
                  <a:pt x="12128" y="78776"/>
                </a:lnTo>
                <a:lnTo>
                  <a:pt x="12128" y="79909"/>
                </a:lnTo>
                <a:lnTo>
                  <a:pt x="12241" y="81269"/>
                </a:lnTo>
                <a:lnTo>
                  <a:pt x="12808" y="82063"/>
                </a:lnTo>
                <a:lnTo>
                  <a:pt x="13942" y="82289"/>
                </a:lnTo>
                <a:lnTo>
                  <a:pt x="14848" y="83083"/>
                </a:lnTo>
                <a:lnTo>
                  <a:pt x="14508" y="85803"/>
                </a:lnTo>
                <a:lnTo>
                  <a:pt x="14055" y="88750"/>
                </a:lnTo>
                <a:lnTo>
                  <a:pt x="13942" y="90110"/>
                </a:lnTo>
                <a:lnTo>
                  <a:pt x="13715" y="90677"/>
                </a:lnTo>
                <a:lnTo>
                  <a:pt x="12921" y="91244"/>
                </a:lnTo>
                <a:lnTo>
                  <a:pt x="12581" y="92151"/>
                </a:lnTo>
                <a:lnTo>
                  <a:pt x="12808" y="93284"/>
                </a:lnTo>
                <a:lnTo>
                  <a:pt x="12581" y="94078"/>
                </a:lnTo>
                <a:lnTo>
                  <a:pt x="13035" y="95211"/>
                </a:lnTo>
                <a:lnTo>
                  <a:pt x="14055" y="96458"/>
                </a:lnTo>
                <a:lnTo>
                  <a:pt x="15642" y="99745"/>
                </a:lnTo>
                <a:lnTo>
                  <a:pt x="16208" y="100085"/>
                </a:lnTo>
                <a:lnTo>
                  <a:pt x="16548" y="100765"/>
                </a:lnTo>
                <a:lnTo>
                  <a:pt x="16322" y="101445"/>
                </a:lnTo>
                <a:lnTo>
                  <a:pt x="16889" y="102805"/>
                </a:lnTo>
                <a:lnTo>
                  <a:pt x="18702" y="104279"/>
                </a:lnTo>
                <a:lnTo>
                  <a:pt x="20516" y="105526"/>
                </a:lnTo>
                <a:lnTo>
                  <a:pt x="21989" y="105752"/>
                </a:lnTo>
                <a:lnTo>
                  <a:pt x="22329" y="106886"/>
                </a:lnTo>
                <a:lnTo>
                  <a:pt x="23349" y="108359"/>
                </a:lnTo>
                <a:lnTo>
                  <a:pt x="24029" y="108926"/>
                </a:lnTo>
                <a:lnTo>
                  <a:pt x="25163" y="109379"/>
                </a:lnTo>
                <a:lnTo>
                  <a:pt x="26070" y="109606"/>
                </a:lnTo>
                <a:lnTo>
                  <a:pt x="26183" y="110853"/>
                </a:lnTo>
                <a:lnTo>
                  <a:pt x="28677" y="109606"/>
                </a:lnTo>
                <a:lnTo>
                  <a:pt x="35024" y="108019"/>
                </a:lnTo>
                <a:lnTo>
                  <a:pt x="34797" y="107226"/>
                </a:lnTo>
                <a:lnTo>
                  <a:pt x="38198" y="106319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596B8E87-6465-06CA-5B9B-7C7E4F875A97}"/>
              </a:ext>
            </a:extLst>
          </p:cNvPr>
          <p:cNvSpPr/>
          <p:nvPr/>
        </p:nvSpPr>
        <p:spPr>
          <a:xfrm>
            <a:off x="3550892" y="4777213"/>
            <a:ext cx="290223" cy="71153"/>
          </a:xfrm>
          <a:custGeom>
            <a:avLst/>
            <a:gdLst>
              <a:gd name="connsiteX0" fmla="*/ 359195 w 386964"/>
              <a:gd name="connsiteY0" fmla="*/ 74468 h 94870"/>
              <a:gd name="connsiteX1" fmla="*/ 359195 w 386964"/>
              <a:gd name="connsiteY1" fmla="*/ 75715 h 94870"/>
              <a:gd name="connsiteX2" fmla="*/ 359535 w 386964"/>
              <a:gd name="connsiteY2" fmla="*/ 76622 h 94870"/>
              <a:gd name="connsiteX3" fmla="*/ 360782 w 386964"/>
              <a:gd name="connsiteY3" fmla="*/ 76395 h 94870"/>
              <a:gd name="connsiteX4" fmla="*/ 361575 w 386964"/>
              <a:gd name="connsiteY4" fmla="*/ 75715 h 94870"/>
              <a:gd name="connsiteX5" fmla="*/ 363049 w 386964"/>
              <a:gd name="connsiteY5" fmla="*/ 73335 h 94870"/>
              <a:gd name="connsiteX6" fmla="*/ 362482 w 386964"/>
              <a:gd name="connsiteY6" fmla="*/ 71635 h 94870"/>
              <a:gd name="connsiteX7" fmla="*/ 360442 w 386964"/>
              <a:gd name="connsiteY7" fmla="*/ 71295 h 94870"/>
              <a:gd name="connsiteX8" fmla="*/ 358401 w 386964"/>
              <a:gd name="connsiteY8" fmla="*/ 71295 h 94870"/>
              <a:gd name="connsiteX9" fmla="*/ 358061 w 386964"/>
              <a:gd name="connsiteY9" fmla="*/ 72428 h 94870"/>
              <a:gd name="connsiteX10" fmla="*/ 358515 w 386964"/>
              <a:gd name="connsiteY10" fmla="*/ 73562 h 94870"/>
              <a:gd name="connsiteX11" fmla="*/ 359195 w 386964"/>
              <a:gd name="connsiteY11" fmla="*/ 74582 h 94870"/>
              <a:gd name="connsiteX12" fmla="*/ 2607 w 386964"/>
              <a:gd name="connsiteY12" fmla="*/ 907 h 94870"/>
              <a:gd name="connsiteX13" fmla="*/ 1700 w 386964"/>
              <a:gd name="connsiteY13" fmla="*/ 0 h 94870"/>
              <a:gd name="connsiteX14" fmla="*/ 0 w 386964"/>
              <a:gd name="connsiteY14" fmla="*/ 1247 h 94870"/>
              <a:gd name="connsiteX15" fmla="*/ 794 w 386964"/>
              <a:gd name="connsiteY15" fmla="*/ 2720 h 94870"/>
              <a:gd name="connsiteX16" fmla="*/ 2154 w 386964"/>
              <a:gd name="connsiteY16" fmla="*/ 3287 h 94870"/>
              <a:gd name="connsiteX17" fmla="*/ 3627 w 386964"/>
              <a:gd name="connsiteY17" fmla="*/ 3060 h 94870"/>
              <a:gd name="connsiteX18" fmla="*/ 3287 w 386964"/>
              <a:gd name="connsiteY18" fmla="*/ 1813 h 94870"/>
              <a:gd name="connsiteX19" fmla="*/ 2607 w 386964"/>
              <a:gd name="connsiteY19" fmla="*/ 793 h 94870"/>
              <a:gd name="connsiteX20" fmla="*/ 386285 w 386964"/>
              <a:gd name="connsiteY20" fmla="*/ 78662 h 94870"/>
              <a:gd name="connsiteX21" fmla="*/ 385378 w 386964"/>
              <a:gd name="connsiteY21" fmla="*/ 77189 h 94870"/>
              <a:gd name="connsiteX22" fmla="*/ 383791 w 386964"/>
              <a:gd name="connsiteY22" fmla="*/ 76509 h 94870"/>
              <a:gd name="connsiteX23" fmla="*/ 381977 w 386964"/>
              <a:gd name="connsiteY23" fmla="*/ 76509 h 94870"/>
              <a:gd name="connsiteX24" fmla="*/ 381297 w 386964"/>
              <a:gd name="connsiteY24" fmla="*/ 76962 h 94870"/>
              <a:gd name="connsiteX25" fmla="*/ 379711 w 386964"/>
              <a:gd name="connsiteY25" fmla="*/ 78662 h 94870"/>
              <a:gd name="connsiteX26" fmla="*/ 376650 w 386964"/>
              <a:gd name="connsiteY26" fmla="*/ 78662 h 94870"/>
              <a:gd name="connsiteX27" fmla="*/ 375063 w 386964"/>
              <a:gd name="connsiteY27" fmla="*/ 79343 h 94870"/>
              <a:gd name="connsiteX28" fmla="*/ 372456 w 386964"/>
              <a:gd name="connsiteY28" fmla="*/ 81043 h 94870"/>
              <a:gd name="connsiteX29" fmla="*/ 370756 w 386964"/>
              <a:gd name="connsiteY29" fmla="*/ 81836 h 94870"/>
              <a:gd name="connsiteX30" fmla="*/ 368603 w 386964"/>
              <a:gd name="connsiteY30" fmla="*/ 82289 h 94870"/>
              <a:gd name="connsiteX31" fmla="*/ 367469 w 386964"/>
              <a:gd name="connsiteY31" fmla="*/ 82289 h 94870"/>
              <a:gd name="connsiteX32" fmla="*/ 366109 w 386964"/>
              <a:gd name="connsiteY32" fmla="*/ 82063 h 94870"/>
              <a:gd name="connsiteX33" fmla="*/ 363275 w 386964"/>
              <a:gd name="connsiteY33" fmla="*/ 79909 h 94870"/>
              <a:gd name="connsiteX34" fmla="*/ 363955 w 386964"/>
              <a:gd name="connsiteY34" fmla="*/ 78322 h 94870"/>
              <a:gd name="connsiteX35" fmla="*/ 366789 w 386964"/>
              <a:gd name="connsiteY35" fmla="*/ 78322 h 94870"/>
              <a:gd name="connsiteX36" fmla="*/ 368263 w 386964"/>
              <a:gd name="connsiteY36" fmla="*/ 78096 h 94870"/>
              <a:gd name="connsiteX37" fmla="*/ 367129 w 386964"/>
              <a:gd name="connsiteY37" fmla="*/ 76849 h 94870"/>
              <a:gd name="connsiteX38" fmla="*/ 367129 w 386964"/>
              <a:gd name="connsiteY38" fmla="*/ 74015 h 94870"/>
              <a:gd name="connsiteX39" fmla="*/ 366109 w 386964"/>
              <a:gd name="connsiteY39" fmla="*/ 74015 h 94870"/>
              <a:gd name="connsiteX40" fmla="*/ 361575 w 386964"/>
              <a:gd name="connsiteY40" fmla="*/ 77756 h 94870"/>
              <a:gd name="connsiteX41" fmla="*/ 360555 w 386964"/>
              <a:gd name="connsiteY41" fmla="*/ 77982 h 94870"/>
              <a:gd name="connsiteX42" fmla="*/ 358968 w 386964"/>
              <a:gd name="connsiteY42" fmla="*/ 77982 h 94870"/>
              <a:gd name="connsiteX43" fmla="*/ 356248 w 386964"/>
              <a:gd name="connsiteY43" fmla="*/ 77075 h 94870"/>
              <a:gd name="connsiteX44" fmla="*/ 355794 w 386964"/>
              <a:gd name="connsiteY44" fmla="*/ 75262 h 94870"/>
              <a:gd name="connsiteX45" fmla="*/ 357155 w 386964"/>
              <a:gd name="connsiteY45" fmla="*/ 72995 h 94870"/>
              <a:gd name="connsiteX46" fmla="*/ 357155 w 386964"/>
              <a:gd name="connsiteY46" fmla="*/ 71975 h 94870"/>
              <a:gd name="connsiteX47" fmla="*/ 357948 w 386964"/>
              <a:gd name="connsiteY47" fmla="*/ 70842 h 94870"/>
              <a:gd name="connsiteX48" fmla="*/ 357721 w 386964"/>
              <a:gd name="connsiteY48" fmla="*/ 68121 h 94870"/>
              <a:gd name="connsiteX49" fmla="*/ 356701 w 386964"/>
              <a:gd name="connsiteY49" fmla="*/ 67781 h 94870"/>
              <a:gd name="connsiteX50" fmla="*/ 357155 w 386964"/>
              <a:gd name="connsiteY50" fmla="*/ 66987 h 94870"/>
              <a:gd name="connsiteX51" fmla="*/ 356928 w 386964"/>
              <a:gd name="connsiteY51" fmla="*/ 65741 h 94870"/>
              <a:gd name="connsiteX52" fmla="*/ 356474 w 386964"/>
              <a:gd name="connsiteY52" fmla="*/ 65061 h 94870"/>
              <a:gd name="connsiteX53" fmla="*/ 355341 w 386964"/>
              <a:gd name="connsiteY53" fmla="*/ 65061 h 94870"/>
              <a:gd name="connsiteX54" fmla="*/ 354434 w 386964"/>
              <a:gd name="connsiteY54" fmla="*/ 66081 h 94870"/>
              <a:gd name="connsiteX55" fmla="*/ 353188 w 386964"/>
              <a:gd name="connsiteY55" fmla="*/ 68348 h 94870"/>
              <a:gd name="connsiteX56" fmla="*/ 351827 w 386964"/>
              <a:gd name="connsiteY56" fmla="*/ 70388 h 94870"/>
              <a:gd name="connsiteX57" fmla="*/ 351827 w 386964"/>
              <a:gd name="connsiteY57" fmla="*/ 72542 h 94870"/>
              <a:gd name="connsiteX58" fmla="*/ 351147 w 386964"/>
              <a:gd name="connsiteY58" fmla="*/ 74468 h 94870"/>
              <a:gd name="connsiteX59" fmla="*/ 350581 w 386964"/>
              <a:gd name="connsiteY59" fmla="*/ 76509 h 94870"/>
              <a:gd name="connsiteX60" fmla="*/ 351034 w 386964"/>
              <a:gd name="connsiteY60" fmla="*/ 77529 h 94870"/>
              <a:gd name="connsiteX61" fmla="*/ 351601 w 386964"/>
              <a:gd name="connsiteY61" fmla="*/ 78436 h 94870"/>
              <a:gd name="connsiteX62" fmla="*/ 352394 w 386964"/>
              <a:gd name="connsiteY62" fmla="*/ 78662 h 94870"/>
              <a:gd name="connsiteX63" fmla="*/ 352961 w 386964"/>
              <a:gd name="connsiteY63" fmla="*/ 79343 h 94870"/>
              <a:gd name="connsiteX64" fmla="*/ 351487 w 386964"/>
              <a:gd name="connsiteY64" fmla="*/ 80136 h 94870"/>
              <a:gd name="connsiteX65" fmla="*/ 351147 w 386964"/>
              <a:gd name="connsiteY65" fmla="*/ 81269 h 94870"/>
              <a:gd name="connsiteX66" fmla="*/ 352054 w 386964"/>
              <a:gd name="connsiteY66" fmla="*/ 82743 h 94870"/>
              <a:gd name="connsiteX67" fmla="*/ 351601 w 386964"/>
              <a:gd name="connsiteY67" fmla="*/ 84670 h 94870"/>
              <a:gd name="connsiteX68" fmla="*/ 352508 w 386964"/>
              <a:gd name="connsiteY68" fmla="*/ 85803 h 94870"/>
              <a:gd name="connsiteX69" fmla="*/ 352734 w 386964"/>
              <a:gd name="connsiteY69" fmla="*/ 87277 h 94870"/>
              <a:gd name="connsiteX70" fmla="*/ 352281 w 386964"/>
              <a:gd name="connsiteY70" fmla="*/ 88864 h 94870"/>
              <a:gd name="connsiteX71" fmla="*/ 351487 w 386964"/>
              <a:gd name="connsiteY71" fmla="*/ 90337 h 94870"/>
              <a:gd name="connsiteX72" fmla="*/ 351147 w 386964"/>
              <a:gd name="connsiteY72" fmla="*/ 91697 h 94870"/>
              <a:gd name="connsiteX73" fmla="*/ 350921 w 386964"/>
              <a:gd name="connsiteY73" fmla="*/ 93171 h 94870"/>
              <a:gd name="connsiteX74" fmla="*/ 351601 w 386964"/>
              <a:gd name="connsiteY74" fmla="*/ 94531 h 94870"/>
              <a:gd name="connsiteX75" fmla="*/ 352734 w 386964"/>
              <a:gd name="connsiteY75" fmla="*/ 94871 h 94870"/>
              <a:gd name="connsiteX76" fmla="*/ 355228 w 386964"/>
              <a:gd name="connsiteY76" fmla="*/ 94871 h 94870"/>
              <a:gd name="connsiteX77" fmla="*/ 357155 w 386964"/>
              <a:gd name="connsiteY77" fmla="*/ 93284 h 94870"/>
              <a:gd name="connsiteX78" fmla="*/ 358515 w 386964"/>
              <a:gd name="connsiteY78" fmla="*/ 89770 h 94870"/>
              <a:gd name="connsiteX79" fmla="*/ 361009 w 386964"/>
              <a:gd name="connsiteY79" fmla="*/ 90110 h 94870"/>
              <a:gd name="connsiteX80" fmla="*/ 362595 w 386964"/>
              <a:gd name="connsiteY80" fmla="*/ 90677 h 94870"/>
              <a:gd name="connsiteX81" fmla="*/ 365202 w 386964"/>
              <a:gd name="connsiteY81" fmla="*/ 92264 h 94870"/>
              <a:gd name="connsiteX82" fmla="*/ 367923 w 386964"/>
              <a:gd name="connsiteY82" fmla="*/ 93171 h 94870"/>
              <a:gd name="connsiteX83" fmla="*/ 369283 w 386964"/>
              <a:gd name="connsiteY83" fmla="*/ 92944 h 94870"/>
              <a:gd name="connsiteX84" fmla="*/ 370643 w 386964"/>
              <a:gd name="connsiteY84" fmla="*/ 91810 h 94870"/>
              <a:gd name="connsiteX85" fmla="*/ 371776 w 386964"/>
              <a:gd name="connsiteY85" fmla="*/ 92150 h 94870"/>
              <a:gd name="connsiteX86" fmla="*/ 372230 w 386964"/>
              <a:gd name="connsiteY86" fmla="*/ 93057 h 94870"/>
              <a:gd name="connsiteX87" fmla="*/ 374157 w 386964"/>
              <a:gd name="connsiteY87" fmla="*/ 94304 h 94870"/>
              <a:gd name="connsiteX88" fmla="*/ 377330 w 386964"/>
              <a:gd name="connsiteY88" fmla="*/ 94871 h 94870"/>
              <a:gd name="connsiteX89" fmla="*/ 378351 w 386964"/>
              <a:gd name="connsiteY89" fmla="*/ 94871 h 94870"/>
              <a:gd name="connsiteX90" fmla="*/ 380051 w 386964"/>
              <a:gd name="connsiteY90" fmla="*/ 93624 h 94870"/>
              <a:gd name="connsiteX91" fmla="*/ 380277 w 386964"/>
              <a:gd name="connsiteY91" fmla="*/ 92604 h 94870"/>
              <a:gd name="connsiteX92" fmla="*/ 381184 w 386964"/>
              <a:gd name="connsiteY92" fmla="*/ 91810 h 94870"/>
              <a:gd name="connsiteX93" fmla="*/ 382204 w 386964"/>
              <a:gd name="connsiteY93" fmla="*/ 91357 h 94870"/>
              <a:gd name="connsiteX94" fmla="*/ 380957 w 386964"/>
              <a:gd name="connsiteY94" fmla="*/ 89884 h 94870"/>
              <a:gd name="connsiteX95" fmla="*/ 379257 w 386964"/>
              <a:gd name="connsiteY95" fmla="*/ 89317 h 94870"/>
              <a:gd name="connsiteX96" fmla="*/ 377330 w 386964"/>
              <a:gd name="connsiteY96" fmla="*/ 89544 h 94870"/>
              <a:gd name="connsiteX97" fmla="*/ 377104 w 386964"/>
              <a:gd name="connsiteY97" fmla="*/ 91584 h 94870"/>
              <a:gd name="connsiteX98" fmla="*/ 375517 w 386964"/>
              <a:gd name="connsiteY98" fmla="*/ 91357 h 94870"/>
              <a:gd name="connsiteX99" fmla="*/ 372796 w 386964"/>
              <a:gd name="connsiteY99" fmla="*/ 90337 h 94870"/>
              <a:gd name="connsiteX100" fmla="*/ 371210 w 386964"/>
              <a:gd name="connsiteY100" fmla="*/ 88750 h 94870"/>
              <a:gd name="connsiteX101" fmla="*/ 370530 w 386964"/>
              <a:gd name="connsiteY101" fmla="*/ 87503 h 94870"/>
              <a:gd name="connsiteX102" fmla="*/ 370756 w 386964"/>
              <a:gd name="connsiteY102" fmla="*/ 87050 h 94870"/>
              <a:gd name="connsiteX103" fmla="*/ 372003 w 386964"/>
              <a:gd name="connsiteY103" fmla="*/ 87277 h 94870"/>
              <a:gd name="connsiteX104" fmla="*/ 372910 w 386964"/>
              <a:gd name="connsiteY104" fmla="*/ 86823 h 94870"/>
              <a:gd name="connsiteX105" fmla="*/ 373703 w 386964"/>
              <a:gd name="connsiteY105" fmla="*/ 85916 h 94870"/>
              <a:gd name="connsiteX106" fmla="*/ 373930 w 386964"/>
              <a:gd name="connsiteY106" fmla="*/ 84783 h 94870"/>
              <a:gd name="connsiteX107" fmla="*/ 375517 w 386964"/>
              <a:gd name="connsiteY107" fmla="*/ 84783 h 94870"/>
              <a:gd name="connsiteX108" fmla="*/ 379031 w 386964"/>
              <a:gd name="connsiteY108" fmla="*/ 84670 h 94870"/>
              <a:gd name="connsiteX109" fmla="*/ 380504 w 386964"/>
              <a:gd name="connsiteY109" fmla="*/ 85463 h 94870"/>
              <a:gd name="connsiteX110" fmla="*/ 381751 w 386964"/>
              <a:gd name="connsiteY110" fmla="*/ 86937 h 94870"/>
              <a:gd name="connsiteX111" fmla="*/ 382544 w 386964"/>
              <a:gd name="connsiteY111" fmla="*/ 87277 h 94870"/>
              <a:gd name="connsiteX112" fmla="*/ 383564 w 386964"/>
              <a:gd name="connsiteY112" fmla="*/ 87277 h 94870"/>
              <a:gd name="connsiteX113" fmla="*/ 384131 w 386964"/>
              <a:gd name="connsiteY113" fmla="*/ 86597 h 94870"/>
              <a:gd name="connsiteX114" fmla="*/ 383678 w 386964"/>
              <a:gd name="connsiteY114" fmla="*/ 85350 h 94870"/>
              <a:gd name="connsiteX115" fmla="*/ 385605 w 386964"/>
              <a:gd name="connsiteY115" fmla="*/ 84216 h 94870"/>
              <a:gd name="connsiteX116" fmla="*/ 386625 w 386964"/>
              <a:gd name="connsiteY116" fmla="*/ 82403 h 94870"/>
              <a:gd name="connsiteX117" fmla="*/ 386965 w 386964"/>
              <a:gd name="connsiteY117" fmla="*/ 80589 h 94870"/>
              <a:gd name="connsiteX118" fmla="*/ 386511 w 386964"/>
              <a:gd name="connsiteY118" fmla="*/ 78776 h 94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386964" h="94870">
                <a:moveTo>
                  <a:pt x="359195" y="74468"/>
                </a:moveTo>
                <a:lnTo>
                  <a:pt x="359195" y="75715"/>
                </a:lnTo>
                <a:cubicBezTo>
                  <a:pt x="359195" y="75715"/>
                  <a:pt x="359535" y="76622"/>
                  <a:pt x="359535" y="76622"/>
                </a:cubicBezTo>
                <a:lnTo>
                  <a:pt x="360782" y="76395"/>
                </a:lnTo>
                <a:lnTo>
                  <a:pt x="361575" y="75715"/>
                </a:lnTo>
                <a:lnTo>
                  <a:pt x="363049" y="73335"/>
                </a:lnTo>
                <a:lnTo>
                  <a:pt x="362482" y="71635"/>
                </a:lnTo>
                <a:lnTo>
                  <a:pt x="360442" y="71295"/>
                </a:lnTo>
                <a:lnTo>
                  <a:pt x="358401" y="71295"/>
                </a:lnTo>
                <a:cubicBezTo>
                  <a:pt x="358401" y="71295"/>
                  <a:pt x="358061" y="72428"/>
                  <a:pt x="358061" y="72428"/>
                </a:cubicBezTo>
                <a:lnTo>
                  <a:pt x="358515" y="73562"/>
                </a:lnTo>
                <a:lnTo>
                  <a:pt x="359195" y="74582"/>
                </a:lnTo>
                <a:close/>
                <a:moveTo>
                  <a:pt x="2607" y="907"/>
                </a:moveTo>
                <a:lnTo>
                  <a:pt x="1700" y="0"/>
                </a:lnTo>
                <a:lnTo>
                  <a:pt x="0" y="1247"/>
                </a:lnTo>
                <a:lnTo>
                  <a:pt x="794" y="2720"/>
                </a:lnTo>
                <a:lnTo>
                  <a:pt x="2154" y="3287"/>
                </a:lnTo>
                <a:lnTo>
                  <a:pt x="3627" y="3060"/>
                </a:lnTo>
                <a:lnTo>
                  <a:pt x="3287" y="1813"/>
                </a:lnTo>
                <a:lnTo>
                  <a:pt x="2607" y="793"/>
                </a:lnTo>
                <a:close/>
                <a:moveTo>
                  <a:pt x="386285" y="78662"/>
                </a:moveTo>
                <a:lnTo>
                  <a:pt x="385378" y="77189"/>
                </a:lnTo>
                <a:lnTo>
                  <a:pt x="383791" y="76509"/>
                </a:lnTo>
                <a:lnTo>
                  <a:pt x="381977" y="76509"/>
                </a:lnTo>
                <a:cubicBezTo>
                  <a:pt x="381977" y="76509"/>
                  <a:pt x="381297" y="76962"/>
                  <a:pt x="381297" y="76962"/>
                </a:cubicBezTo>
                <a:lnTo>
                  <a:pt x="379711" y="78662"/>
                </a:lnTo>
                <a:lnTo>
                  <a:pt x="376650" y="78662"/>
                </a:lnTo>
                <a:cubicBezTo>
                  <a:pt x="376650" y="78662"/>
                  <a:pt x="375063" y="79343"/>
                  <a:pt x="375063" y="79343"/>
                </a:cubicBezTo>
                <a:lnTo>
                  <a:pt x="372456" y="81043"/>
                </a:lnTo>
                <a:lnTo>
                  <a:pt x="370756" y="81836"/>
                </a:lnTo>
                <a:lnTo>
                  <a:pt x="368603" y="82289"/>
                </a:lnTo>
                <a:lnTo>
                  <a:pt x="367469" y="82289"/>
                </a:lnTo>
                <a:cubicBezTo>
                  <a:pt x="367469" y="82289"/>
                  <a:pt x="366109" y="82063"/>
                  <a:pt x="366109" y="82063"/>
                </a:cubicBezTo>
                <a:lnTo>
                  <a:pt x="363275" y="79909"/>
                </a:lnTo>
                <a:lnTo>
                  <a:pt x="363955" y="78322"/>
                </a:lnTo>
                <a:lnTo>
                  <a:pt x="366789" y="78322"/>
                </a:lnTo>
                <a:cubicBezTo>
                  <a:pt x="366789" y="78322"/>
                  <a:pt x="368263" y="78096"/>
                  <a:pt x="368263" y="78096"/>
                </a:cubicBezTo>
                <a:lnTo>
                  <a:pt x="367129" y="76849"/>
                </a:lnTo>
                <a:lnTo>
                  <a:pt x="367129" y="74015"/>
                </a:lnTo>
                <a:cubicBezTo>
                  <a:pt x="367129" y="74015"/>
                  <a:pt x="366109" y="74015"/>
                  <a:pt x="366109" y="74015"/>
                </a:cubicBezTo>
                <a:lnTo>
                  <a:pt x="361575" y="77756"/>
                </a:lnTo>
                <a:lnTo>
                  <a:pt x="360555" y="77982"/>
                </a:lnTo>
                <a:lnTo>
                  <a:pt x="358968" y="77982"/>
                </a:lnTo>
                <a:cubicBezTo>
                  <a:pt x="358968" y="77982"/>
                  <a:pt x="356248" y="77075"/>
                  <a:pt x="356248" y="77075"/>
                </a:cubicBezTo>
                <a:lnTo>
                  <a:pt x="355794" y="75262"/>
                </a:lnTo>
                <a:lnTo>
                  <a:pt x="357155" y="72995"/>
                </a:lnTo>
                <a:lnTo>
                  <a:pt x="357155" y="71975"/>
                </a:lnTo>
                <a:cubicBezTo>
                  <a:pt x="357155" y="71975"/>
                  <a:pt x="357948" y="70842"/>
                  <a:pt x="357948" y="70842"/>
                </a:cubicBezTo>
                <a:lnTo>
                  <a:pt x="357721" y="68121"/>
                </a:lnTo>
                <a:lnTo>
                  <a:pt x="356701" y="67781"/>
                </a:lnTo>
                <a:lnTo>
                  <a:pt x="357155" y="66987"/>
                </a:lnTo>
                <a:lnTo>
                  <a:pt x="356928" y="65741"/>
                </a:lnTo>
                <a:lnTo>
                  <a:pt x="356474" y="65061"/>
                </a:lnTo>
                <a:lnTo>
                  <a:pt x="355341" y="65061"/>
                </a:lnTo>
                <a:cubicBezTo>
                  <a:pt x="355341" y="65061"/>
                  <a:pt x="354434" y="66081"/>
                  <a:pt x="354434" y="66081"/>
                </a:cubicBezTo>
                <a:lnTo>
                  <a:pt x="353188" y="68348"/>
                </a:lnTo>
                <a:lnTo>
                  <a:pt x="351827" y="70388"/>
                </a:lnTo>
                <a:lnTo>
                  <a:pt x="351827" y="72542"/>
                </a:lnTo>
                <a:cubicBezTo>
                  <a:pt x="351827" y="72542"/>
                  <a:pt x="351147" y="74468"/>
                  <a:pt x="351147" y="74468"/>
                </a:cubicBezTo>
                <a:lnTo>
                  <a:pt x="350581" y="76509"/>
                </a:lnTo>
                <a:lnTo>
                  <a:pt x="351034" y="77529"/>
                </a:lnTo>
                <a:lnTo>
                  <a:pt x="351601" y="78436"/>
                </a:lnTo>
                <a:lnTo>
                  <a:pt x="352394" y="78662"/>
                </a:lnTo>
                <a:lnTo>
                  <a:pt x="352961" y="79343"/>
                </a:lnTo>
                <a:lnTo>
                  <a:pt x="351487" y="80136"/>
                </a:lnTo>
                <a:lnTo>
                  <a:pt x="351147" y="81269"/>
                </a:lnTo>
                <a:lnTo>
                  <a:pt x="352054" y="82743"/>
                </a:lnTo>
                <a:lnTo>
                  <a:pt x="351601" y="84670"/>
                </a:lnTo>
                <a:lnTo>
                  <a:pt x="352508" y="85803"/>
                </a:lnTo>
                <a:lnTo>
                  <a:pt x="352734" y="87277"/>
                </a:lnTo>
                <a:lnTo>
                  <a:pt x="352281" y="88864"/>
                </a:lnTo>
                <a:lnTo>
                  <a:pt x="351487" y="90337"/>
                </a:lnTo>
                <a:lnTo>
                  <a:pt x="351147" y="91697"/>
                </a:lnTo>
                <a:lnTo>
                  <a:pt x="350921" y="93171"/>
                </a:lnTo>
                <a:lnTo>
                  <a:pt x="351601" y="94531"/>
                </a:lnTo>
                <a:lnTo>
                  <a:pt x="352734" y="94871"/>
                </a:lnTo>
                <a:lnTo>
                  <a:pt x="355228" y="94871"/>
                </a:lnTo>
                <a:cubicBezTo>
                  <a:pt x="355228" y="94871"/>
                  <a:pt x="357155" y="93284"/>
                  <a:pt x="357155" y="93284"/>
                </a:cubicBezTo>
                <a:lnTo>
                  <a:pt x="358515" y="89770"/>
                </a:lnTo>
                <a:lnTo>
                  <a:pt x="361009" y="90110"/>
                </a:lnTo>
                <a:lnTo>
                  <a:pt x="362595" y="90677"/>
                </a:lnTo>
                <a:lnTo>
                  <a:pt x="365202" y="92264"/>
                </a:lnTo>
                <a:lnTo>
                  <a:pt x="367923" y="93171"/>
                </a:lnTo>
                <a:lnTo>
                  <a:pt x="369283" y="92944"/>
                </a:lnTo>
                <a:lnTo>
                  <a:pt x="370643" y="91810"/>
                </a:lnTo>
                <a:lnTo>
                  <a:pt x="371776" y="92150"/>
                </a:lnTo>
                <a:lnTo>
                  <a:pt x="372230" y="93057"/>
                </a:lnTo>
                <a:lnTo>
                  <a:pt x="374157" y="94304"/>
                </a:lnTo>
                <a:lnTo>
                  <a:pt x="377330" y="94871"/>
                </a:lnTo>
                <a:lnTo>
                  <a:pt x="378351" y="94871"/>
                </a:lnTo>
                <a:cubicBezTo>
                  <a:pt x="378351" y="94871"/>
                  <a:pt x="380051" y="93624"/>
                  <a:pt x="380051" y="93624"/>
                </a:cubicBezTo>
                <a:lnTo>
                  <a:pt x="380277" y="92604"/>
                </a:lnTo>
                <a:lnTo>
                  <a:pt x="381184" y="91810"/>
                </a:lnTo>
                <a:lnTo>
                  <a:pt x="382204" y="91357"/>
                </a:lnTo>
                <a:lnTo>
                  <a:pt x="380957" y="89884"/>
                </a:lnTo>
                <a:lnTo>
                  <a:pt x="379257" y="89317"/>
                </a:lnTo>
                <a:lnTo>
                  <a:pt x="377330" y="89544"/>
                </a:lnTo>
                <a:lnTo>
                  <a:pt x="377104" y="91584"/>
                </a:lnTo>
                <a:lnTo>
                  <a:pt x="375517" y="91357"/>
                </a:lnTo>
                <a:lnTo>
                  <a:pt x="372796" y="90337"/>
                </a:lnTo>
                <a:lnTo>
                  <a:pt x="371210" y="88750"/>
                </a:lnTo>
                <a:lnTo>
                  <a:pt x="370530" y="87503"/>
                </a:lnTo>
                <a:lnTo>
                  <a:pt x="370756" y="87050"/>
                </a:lnTo>
                <a:lnTo>
                  <a:pt x="372003" y="87277"/>
                </a:lnTo>
                <a:lnTo>
                  <a:pt x="372910" y="86823"/>
                </a:lnTo>
                <a:lnTo>
                  <a:pt x="373703" y="85916"/>
                </a:lnTo>
                <a:lnTo>
                  <a:pt x="373930" y="84783"/>
                </a:lnTo>
                <a:lnTo>
                  <a:pt x="375517" y="84783"/>
                </a:lnTo>
                <a:cubicBezTo>
                  <a:pt x="375517" y="84783"/>
                  <a:pt x="379031" y="84670"/>
                  <a:pt x="379031" y="84670"/>
                </a:cubicBezTo>
                <a:lnTo>
                  <a:pt x="380504" y="85463"/>
                </a:lnTo>
                <a:lnTo>
                  <a:pt x="381751" y="86937"/>
                </a:lnTo>
                <a:lnTo>
                  <a:pt x="382544" y="87277"/>
                </a:lnTo>
                <a:lnTo>
                  <a:pt x="383564" y="87277"/>
                </a:lnTo>
                <a:cubicBezTo>
                  <a:pt x="383564" y="87277"/>
                  <a:pt x="384131" y="86597"/>
                  <a:pt x="384131" y="86597"/>
                </a:cubicBezTo>
                <a:lnTo>
                  <a:pt x="383678" y="85350"/>
                </a:lnTo>
                <a:lnTo>
                  <a:pt x="385605" y="84216"/>
                </a:lnTo>
                <a:lnTo>
                  <a:pt x="386625" y="82403"/>
                </a:lnTo>
                <a:lnTo>
                  <a:pt x="386965" y="80589"/>
                </a:lnTo>
                <a:lnTo>
                  <a:pt x="386511" y="78776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1EC1AF29-EF35-D162-F22C-4B8E925F8F69}"/>
              </a:ext>
            </a:extLst>
          </p:cNvPr>
          <p:cNvSpPr/>
          <p:nvPr/>
        </p:nvSpPr>
        <p:spPr>
          <a:xfrm>
            <a:off x="2964409" y="3564292"/>
            <a:ext cx="161688" cy="269056"/>
          </a:xfrm>
          <a:custGeom>
            <a:avLst/>
            <a:gdLst>
              <a:gd name="connsiteX0" fmla="*/ 215585 w 215584"/>
              <a:gd name="connsiteY0" fmla="*/ 171153 h 358741"/>
              <a:gd name="connsiteX1" fmla="*/ 215585 w 215584"/>
              <a:gd name="connsiteY1" fmla="*/ 161179 h 358741"/>
              <a:gd name="connsiteX2" fmla="*/ 215585 w 215584"/>
              <a:gd name="connsiteY2" fmla="*/ 151091 h 358741"/>
              <a:gd name="connsiteX3" fmla="*/ 215585 w 215584"/>
              <a:gd name="connsiteY3" fmla="*/ 141003 h 358741"/>
              <a:gd name="connsiteX4" fmla="*/ 215585 w 215584"/>
              <a:gd name="connsiteY4" fmla="*/ 131028 h 358741"/>
              <a:gd name="connsiteX5" fmla="*/ 215585 w 215584"/>
              <a:gd name="connsiteY5" fmla="*/ 120941 h 358741"/>
              <a:gd name="connsiteX6" fmla="*/ 215585 w 215584"/>
              <a:gd name="connsiteY6" fmla="*/ 110853 h 358741"/>
              <a:gd name="connsiteX7" fmla="*/ 215585 w 215584"/>
              <a:gd name="connsiteY7" fmla="*/ 100652 h 358741"/>
              <a:gd name="connsiteX8" fmla="*/ 215585 w 215584"/>
              <a:gd name="connsiteY8" fmla="*/ 90564 h 358741"/>
              <a:gd name="connsiteX9" fmla="*/ 205724 w 215584"/>
              <a:gd name="connsiteY9" fmla="*/ 85236 h 358741"/>
              <a:gd name="connsiteX10" fmla="*/ 195976 w 215584"/>
              <a:gd name="connsiteY10" fmla="*/ 79796 h 358741"/>
              <a:gd name="connsiteX11" fmla="*/ 186115 w 215584"/>
              <a:gd name="connsiteY11" fmla="*/ 74355 h 358741"/>
              <a:gd name="connsiteX12" fmla="*/ 176367 w 215584"/>
              <a:gd name="connsiteY12" fmla="*/ 69028 h 358741"/>
              <a:gd name="connsiteX13" fmla="*/ 166506 w 215584"/>
              <a:gd name="connsiteY13" fmla="*/ 63587 h 358741"/>
              <a:gd name="connsiteX14" fmla="*/ 156758 w 215584"/>
              <a:gd name="connsiteY14" fmla="*/ 58147 h 358741"/>
              <a:gd name="connsiteX15" fmla="*/ 146897 w 215584"/>
              <a:gd name="connsiteY15" fmla="*/ 52819 h 358741"/>
              <a:gd name="connsiteX16" fmla="*/ 137149 w 215584"/>
              <a:gd name="connsiteY16" fmla="*/ 47379 h 358741"/>
              <a:gd name="connsiteX17" fmla="*/ 127288 w 215584"/>
              <a:gd name="connsiteY17" fmla="*/ 41938 h 358741"/>
              <a:gd name="connsiteX18" fmla="*/ 117540 w 215584"/>
              <a:gd name="connsiteY18" fmla="*/ 36498 h 358741"/>
              <a:gd name="connsiteX19" fmla="*/ 107679 w 215584"/>
              <a:gd name="connsiteY19" fmla="*/ 31057 h 358741"/>
              <a:gd name="connsiteX20" fmla="*/ 97931 w 215584"/>
              <a:gd name="connsiteY20" fmla="*/ 25616 h 358741"/>
              <a:gd name="connsiteX21" fmla="*/ 88070 w 215584"/>
              <a:gd name="connsiteY21" fmla="*/ 20176 h 358741"/>
              <a:gd name="connsiteX22" fmla="*/ 78322 w 215584"/>
              <a:gd name="connsiteY22" fmla="*/ 14735 h 358741"/>
              <a:gd name="connsiteX23" fmla="*/ 68461 w 215584"/>
              <a:gd name="connsiteY23" fmla="*/ 9294 h 358741"/>
              <a:gd name="connsiteX24" fmla="*/ 58713 w 215584"/>
              <a:gd name="connsiteY24" fmla="*/ 3854 h 358741"/>
              <a:gd name="connsiteX25" fmla="*/ 51913 w 215584"/>
              <a:gd name="connsiteY25" fmla="*/ 0 h 358741"/>
              <a:gd name="connsiteX26" fmla="*/ 44545 w 215584"/>
              <a:gd name="connsiteY26" fmla="*/ 3740 h 358741"/>
              <a:gd name="connsiteX27" fmla="*/ 38878 w 215584"/>
              <a:gd name="connsiteY27" fmla="*/ 6574 h 358741"/>
              <a:gd name="connsiteX28" fmla="*/ 31283 w 215584"/>
              <a:gd name="connsiteY28" fmla="*/ 10428 h 358741"/>
              <a:gd name="connsiteX29" fmla="*/ 33550 w 215584"/>
              <a:gd name="connsiteY29" fmla="*/ 23689 h 358741"/>
              <a:gd name="connsiteX30" fmla="*/ 35251 w 215584"/>
              <a:gd name="connsiteY30" fmla="*/ 35137 h 358741"/>
              <a:gd name="connsiteX31" fmla="*/ 35364 w 215584"/>
              <a:gd name="connsiteY31" fmla="*/ 42391 h 358741"/>
              <a:gd name="connsiteX32" fmla="*/ 35477 w 215584"/>
              <a:gd name="connsiteY32" fmla="*/ 44318 h 358741"/>
              <a:gd name="connsiteX33" fmla="*/ 36157 w 215584"/>
              <a:gd name="connsiteY33" fmla="*/ 45565 h 358741"/>
              <a:gd name="connsiteX34" fmla="*/ 37744 w 215584"/>
              <a:gd name="connsiteY34" fmla="*/ 46812 h 358741"/>
              <a:gd name="connsiteX35" fmla="*/ 44205 w 215584"/>
              <a:gd name="connsiteY35" fmla="*/ 57353 h 358741"/>
              <a:gd name="connsiteX36" fmla="*/ 42845 w 215584"/>
              <a:gd name="connsiteY36" fmla="*/ 59167 h 358741"/>
              <a:gd name="connsiteX37" fmla="*/ 43752 w 215584"/>
              <a:gd name="connsiteY37" fmla="*/ 62341 h 358741"/>
              <a:gd name="connsiteX38" fmla="*/ 45452 w 215584"/>
              <a:gd name="connsiteY38" fmla="*/ 63814 h 358741"/>
              <a:gd name="connsiteX39" fmla="*/ 50779 w 215584"/>
              <a:gd name="connsiteY39" fmla="*/ 69935 h 358741"/>
              <a:gd name="connsiteX40" fmla="*/ 51459 w 215584"/>
              <a:gd name="connsiteY40" fmla="*/ 71182 h 358741"/>
              <a:gd name="connsiteX41" fmla="*/ 51119 w 215584"/>
              <a:gd name="connsiteY41" fmla="*/ 72202 h 358741"/>
              <a:gd name="connsiteX42" fmla="*/ 47379 w 215584"/>
              <a:gd name="connsiteY42" fmla="*/ 79456 h 358741"/>
              <a:gd name="connsiteX43" fmla="*/ 46812 w 215584"/>
              <a:gd name="connsiteY43" fmla="*/ 81269 h 358741"/>
              <a:gd name="connsiteX44" fmla="*/ 46019 w 215584"/>
              <a:gd name="connsiteY44" fmla="*/ 90564 h 358741"/>
              <a:gd name="connsiteX45" fmla="*/ 45565 w 215584"/>
              <a:gd name="connsiteY45" fmla="*/ 97138 h 358741"/>
              <a:gd name="connsiteX46" fmla="*/ 44772 w 215584"/>
              <a:gd name="connsiteY46" fmla="*/ 106092 h 358741"/>
              <a:gd name="connsiteX47" fmla="*/ 43978 w 215584"/>
              <a:gd name="connsiteY47" fmla="*/ 116860 h 358741"/>
              <a:gd name="connsiteX48" fmla="*/ 43185 w 215584"/>
              <a:gd name="connsiteY48" fmla="*/ 125928 h 358741"/>
              <a:gd name="connsiteX49" fmla="*/ 42278 w 215584"/>
              <a:gd name="connsiteY49" fmla="*/ 137829 h 358741"/>
              <a:gd name="connsiteX50" fmla="*/ 41484 w 215584"/>
              <a:gd name="connsiteY50" fmla="*/ 149164 h 358741"/>
              <a:gd name="connsiteX51" fmla="*/ 36044 w 215584"/>
              <a:gd name="connsiteY51" fmla="*/ 155285 h 358741"/>
              <a:gd name="connsiteX52" fmla="*/ 26523 w 215584"/>
              <a:gd name="connsiteY52" fmla="*/ 166279 h 358741"/>
              <a:gd name="connsiteX53" fmla="*/ 18815 w 215584"/>
              <a:gd name="connsiteY53" fmla="*/ 175120 h 358741"/>
              <a:gd name="connsiteX54" fmla="*/ 14961 w 215584"/>
              <a:gd name="connsiteY54" fmla="*/ 181128 h 358741"/>
              <a:gd name="connsiteX55" fmla="*/ 7367 w 215584"/>
              <a:gd name="connsiteY55" fmla="*/ 192689 h 358741"/>
              <a:gd name="connsiteX56" fmla="*/ 3967 w 215584"/>
              <a:gd name="connsiteY56" fmla="*/ 200170 h 358741"/>
              <a:gd name="connsiteX57" fmla="*/ 1360 w 215584"/>
              <a:gd name="connsiteY57" fmla="*/ 204137 h 358741"/>
              <a:gd name="connsiteX58" fmla="*/ 0 w 215584"/>
              <a:gd name="connsiteY58" fmla="*/ 205837 h 358741"/>
              <a:gd name="connsiteX59" fmla="*/ 1133 w 215584"/>
              <a:gd name="connsiteY59" fmla="*/ 211278 h 358741"/>
              <a:gd name="connsiteX60" fmla="*/ 3174 w 215584"/>
              <a:gd name="connsiteY60" fmla="*/ 220912 h 358741"/>
              <a:gd name="connsiteX61" fmla="*/ 6460 w 215584"/>
              <a:gd name="connsiteY61" fmla="*/ 225673 h 358741"/>
              <a:gd name="connsiteX62" fmla="*/ 9861 w 215584"/>
              <a:gd name="connsiteY62" fmla="*/ 230773 h 358741"/>
              <a:gd name="connsiteX63" fmla="*/ 12581 w 215584"/>
              <a:gd name="connsiteY63" fmla="*/ 234854 h 358741"/>
              <a:gd name="connsiteX64" fmla="*/ 16322 w 215584"/>
              <a:gd name="connsiteY64" fmla="*/ 234854 h 358741"/>
              <a:gd name="connsiteX65" fmla="*/ 20742 w 215584"/>
              <a:gd name="connsiteY65" fmla="*/ 236101 h 358741"/>
              <a:gd name="connsiteX66" fmla="*/ 21876 w 215584"/>
              <a:gd name="connsiteY66" fmla="*/ 237007 h 358741"/>
              <a:gd name="connsiteX67" fmla="*/ 22442 w 215584"/>
              <a:gd name="connsiteY67" fmla="*/ 240521 h 358741"/>
              <a:gd name="connsiteX68" fmla="*/ 24029 w 215584"/>
              <a:gd name="connsiteY68" fmla="*/ 242561 h 358741"/>
              <a:gd name="connsiteX69" fmla="*/ 26863 w 215584"/>
              <a:gd name="connsiteY69" fmla="*/ 244262 h 358741"/>
              <a:gd name="connsiteX70" fmla="*/ 28563 w 215584"/>
              <a:gd name="connsiteY70" fmla="*/ 247662 h 358741"/>
              <a:gd name="connsiteX71" fmla="*/ 29243 w 215584"/>
              <a:gd name="connsiteY71" fmla="*/ 252876 h 358741"/>
              <a:gd name="connsiteX72" fmla="*/ 30830 w 215584"/>
              <a:gd name="connsiteY72" fmla="*/ 255936 h 358741"/>
              <a:gd name="connsiteX73" fmla="*/ 31170 w 215584"/>
              <a:gd name="connsiteY73" fmla="*/ 256390 h 358741"/>
              <a:gd name="connsiteX74" fmla="*/ 32984 w 215584"/>
              <a:gd name="connsiteY74" fmla="*/ 260810 h 358741"/>
              <a:gd name="connsiteX75" fmla="*/ 33437 w 215584"/>
              <a:gd name="connsiteY75" fmla="*/ 262284 h 358741"/>
              <a:gd name="connsiteX76" fmla="*/ 33550 w 215584"/>
              <a:gd name="connsiteY76" fmla="*/ 264891 h 358741"/>
              <a:gd name="connsiteX77" fmla="*/ 33324 w 215584"/>
              <a:gd name="connsiteY77" fmla="*/ 266704 h 358741"/>
              <a:gd name="connsiteX78" fmla="*/ 34231 w 215584"/>
              <a:gd name="connsiteY78" fmla="*/ 268971 h 358741"/>
              <a:gd name="connsiteX79" fmla="*/ 32870 w 215584"/>
              <a:gd name="connsiteY79" fmla="*/ 272825 h 358741"/>
              <a:gd name="connsiteX80" fmla="*/ 32530 w 215584"/>
              <a:gd name="connsiteY80" fmla="*/ 275205 h 358741"/>
              <a:gd name="connsiteX81" fmla="*/ 32303 w 215584"/>
              <a:gd name="connsiteY81" fmla="*/ 278492 h 358741"/>
              <a:gd name="connsiteX82" fmla="*/ 33097 w 215584"/>
              <a:gd name="connsiteY82" fmla="*/ 284273 h 358741"/>
              <a:gd name="connsiteX83" fmla="*/ 34457 w 215584"/>
              <a:gd name="connsiteY83" fmla="*/ 288807 h 358741"/>
              <a:gd name="connsiteX84" fmla="*/ 35817 w 215584"/>
              <a:gd name="connsiteY84" fmla="*/ 292434 h 358741"/>
              <a:gd name="connsiteX85" fmla="*/ 37404 w 215584"/>
              <a:gd name="connsiteY85" fmla="*/ 295154 h 358741"/>
              <a:gd name="connsiteX86" fmla="*/ 39898 w 215584"/>
              <a:gd name="connsiteY86" fmla="*/ 298328 h 358741"/>
              <a:gd name="connsiteX87" fmla="*/ 42618 w 215584"/>
              <a:gd name="connsiteY87" fmla="*/ 301161 h 358741"/>
              <a:gd name="connsiteX88" fmla="*/ 45112 w 215584"/>
              <a:gd name="connsiteY88" fmla="*/ 302862 h 358741"/>
              <a:gd name="connsiteX89" fmla="*/ 42845 w 215584"/>
              <a:gd name="connsiteY89" fmla="*/ 303995 h 358741"/>
              <a:gd name="connsiteX90" fmla="*/ 38311 w 215584"/>
              <a:gd name="connsiteY90" fmla="*/ 304109 h 358741"/>
              <a:gd name="connsiteX91" fmla="*/ 35704 w 215584"/>
              <a:gd name="connsiteY91" fmla="*/ 303542 h 358741"/>
              <a:gd name="connsiteX92" fmla="*/ 34457 w 215584"/>
              <a:gd name="connsiteY92" fmla="*/ 303428 h 358741"/>
              <a:gd name="connsiteX93" fmla="*/ 33210 w 215584"/>
              <a:gd name="connsiteY93" fmla="*/ 303882 h 358741"/>
              <a:gd name="connsiteX94" fmla="*/ 28337 w 215584"/>
              <a:gd name="connsiteY94" fmla="*/ 304335 h 358741"/>
              <a:gd name="connsiteX95" fmla="*/ 23462 w 215584"/>
              <a:gd name="connsiteY95" fmla="*/ 304109 h 358741"/>
              <a:gd name="connsiteX96" fmla="*/ 19042 w 215584"/>
              <a:gd name="connsiteY96" fmla="*/ 303428 h 358741"/>
              <a:gd name="connsiteX97" fmla="*/ 16208 w 215584"/>
              <a:gd name="connsiteY97" fmla="*/ 303542 h 358741"/>
              <a:gd name="connsiteX98" fmla="*/ 14168 w 215584"/>
              <a:gd name="connsiteY98" fmla="*/ 305242 h 358741"/>
              <a:gd name="connsiteX99" fmla="*/ 12468 w 215584"/>
              <a:gd name="connsiteY99" fmla="*/ 307849 h 358741"/>
              <a:gd name="connsiteX100" fmla="*/ 10768 w 215584"/>
              <a:gd name="connsiteY100" fmla="*/ 309889 h 358741"/>
              <a:gd name="connsiteX101" fmla="*/ 11335 w 215584"/>
              <a:gd name="connsiteY101" fmla="*/ 312156 h 358741"/>
              <a:gd name="connsiteX102" fmla="*/ 12581 w 215584"/>
              <a:gd name="connsiteY102" fmla="*/ 313403 h 358741"/>
              <a:gd name="connsiteX103" fmla="*/ 14961 w 215584"/>
              <a:gd name="connsiteY103" fmla="*/ 316237 h 358741"/>
              <a:gd name="connsiteX104" fmla="*/ 17002 w 215584"/>
              <a:gd name="connsiteY104" fmla="*/ 318843 h 358741"/>
              <a:gd name="connsiteX105" fmla="*/ 18022 w 215584"/>
              <a:gd name="connsiteY105" fmla="*/ 320657 h 358741"/>
              <a:gd name="connsiteX106" fmla="*/ 22216 w 215584"/>
              <a:gd name="connsiteY106" fmla="*/ 324624 h 358741"/>
              <a:gd name="connsiteX107" fmla="*/ 26296 w 215584"/>
              <a:gd name="connsiteY107" fmla="*/ 328138 h 358741"/>
              <a:gd name="connsiteX108" fmla="*/ 27090 w 215584"/>
              <a:gd name="connsiteY108" fmla="*/ 328705 h 358741"/>
              <a:gd name="connsiteX109" fmla="*/ 28223 w 215584"/>
              <a:gd name="connsiteY109" fmla="*/ 329385 h 358741"/>
              <a:gd name="connsiteX110" fmla="*/ 28903 w 215584"/>
              <a:gd name="connsiteY110" fmla="*/ 329612 h 358741"/>
              <a:gd name="connsiteX111" fmla="*/ 31057 w 215584"/>
              <a:gd name="connsiteY111" fmla="*/ 331652 h 358741"/>
              <a:gd name="connsiteX112" fmla="*/ 34117 w 215584"/>
              <a:gd name="connsiteY112" fmla="*/ 334939 h 358741"/>
              <a:gd name="connsiteX113" fmla="*/ 36951 w 215584"/>
              <a:gd name="connsiteY113" fmla="*/ 340153 h 358741"/>
              <a:gd name="connsiteX114" fmla="*/ 38878 w 215584"/>
              <a:gd name="connsiteY114" fmla="*/ 345367 h 358741"/>
              <a:gd name="connsiteX115" fmla="*/ 40804 w 215584"/>
              <a:gd name="connsiteY115" fmla="*/ 350467 h 358741"/>
              <a:gd name="connsiteX116" fmla="*/ 41711 w 215584"/>
              <a:gd name="connsiteY116" fmla="*/ 351374 h 358741"/>
              <a:gd name="connsiteX117" fmla="*/ 42958 w 215584"/>
              <a:gd name="connsiteY117" fmla="*/ 351827 h 358741"/>
              <a:gd name="connsiteX118" fmla="*/ 43185 w 215584"/>
              <a:gd name="connsiteY118" fmla="*/ 352961 h 358741"/>
              <a:gd name="connsiteX119" fmla="*/ 43072 w 215584"/>
              <a:gd name="connsiteY119" fmla="*/ 354548 h 358741"/>
              <a:gd name="connsiteX120" fmla="*/ 42618 w 215584"/>
              <a:gd name="connsiteY120" fmla="*/ 355908 h 358741"/>
              <a:gd name="connsiteX121" fmla="*/ 41598 w 215584"/>
              <a:gd name="connsiteY121" fmla="*/ 357721 h 358741"/>
              <a:gd name="connsiteX122" fmla="*/ 43752 w 215584"/>
              <a:gd name="connsiteY122" fmla="*/ 357835 h 358741"/>
              <a:gd name="connsiteX123" fmla="*/ 46132 w 215584"/>
              <a:gd name="connsiteY123" fmla="*/ 358515 h 358741"/>
              <a:gd name="connsiteX124" fmla="*/ 49079 w 215584"/>
              <a:gd name="connsiteY124" fmla="*/ 358741 h 358741"/>
              <a:gd name="connsiteX125" fmla="*/ 51346 w 215584"/>
              <a:gd name="connsiteY125" fmla="*/ 358061 h 358741"/>
              <a:gd name="connsiteX126" fmla="*/ 52819 w 215584"/>
              <a:gd name="connsiteY126" fmla="*/ 356588 h 358741"/>
              <a:gd name="connsiteX127" fmla="*/ 56106 w 215584"/>
              <a:gd name="connsiteY127" fmla="*/ 355455 h 358741"/>
              <a:gd name="connsiteX128" fmla="*/ 59960 w 215584"/>
              <a:gd name="connsiteY128" fmla="*/ 354208 h 358741"/>
              <a:gd name="connsiteX129" fmla="*/ 60527 w 215584"/>
              <a:gd name="connsiteY129" fmla="*/ 352167 h 358741"/>
              <a:gd name="connsiteX130" fmla="*/ 61660 w 215584"/>
              <a:gd name="connsiteY130" fmla="*/ 351147 h 358741"/>
              <a:gd name="connsiteX131" fmla="*/ 62907 w 215584"/>
              <a:gd name="connsiteY131" fmla="*/ 350240 h 358741"/>
              <a:gd name="connsiteX132" fmla="*/ 63361 w 215584"/>
              <a:gd name="connsiteY132" fmla="*/ 350127 h 358741"/>
              <a:gd name="connsiteX133" fmla="*/ 63474 w 215584"/>
              <a:gd name="connsiteY133" fmla="*/ 350807 h 358741"/>
              <a:gd name="connsiteX134" fmla="*/ 64267 w 215584"/>
              <a:gd name="connsiteY134" fmla="*/ 352847 h 358741"/>
              <a:gd name="connsiteX135" fmla="*/ 65854 w 215584"/>
              <a:gd name="connsiteY135" fmla="*/ 354888 h 358741"/>
              <a:gd name="connsiteX136" fmla="*/ 68234 w 215584"/>
              <a:gd name="connsiteY136" fmla="*/ 357041 h 358741"/>
              <a:gd name="connsiteX137" fmla="*/ 68914 w 215584"/>
              <a:gd name="connsiteY137" fmla="*/ 356928 h 358741"/>
              <a:gd name="connsiteX138" fmla="*/ 70388 w 215584"/>
              <a:gd name="connsiteY138" fmla="*/ 355228 h 358741"/>
              <a:gd name="connsiteX139" fmla="*/ 74128 w 215584"/>
              <a:gd name="connsiteY139" fmla="*/ 354208 h 358741"/>
              <a:gd name="connsiteX140" fmla="*/ 75035 w 215584"/>
              <a:gd name="connsiteY140" fmla="*/ 353754 h 358741"/>
              <a:gd name="connsiteX141" fmla="*/ 77756 w 215584"/>
              <a:gd name="connsiteY141" fmla="*/ 351374 h 358741"/>
              <a:gd name="connsiteX142" fmla="*/ 80929 w 215584"/>
              <a:gd name="connsiteY142" fmla="*/ 349787 h 358741"/>
              <a:gd name="connsiteX143" fmla="*/ 81609 w 215584"/>
              <a:gd name="connsiteY143" fmla="*/ 349560 h 358741"/>
              <a:gd name="connsiteX144" fmla="*/ 82743 w 215584"/>
              <a:gd name="connsiteY144" fmla="*/ 349220 h 358741"/>
              <a:gd name="connsiteX145" fmla="*/ 85916 w 215584"/>
              <a:gd name="connsiteY145" fmla="*/ 347520 h 358741"/>
              <a:gd name="connsiteX146" fmla="*/ 88297 w 215584"/>
              <a:gd name="connsiteY146" fmla="*/ 347747 h 358741"/>
              <a:gd name="connsiteX147" fmla="*/ 91924 w 215584"/>
              <a:gd name="connsiteY147" fmla="*/ 347520 h 358741"/>
              <a:gd name="connsiteX148" fmla="*/ 98045 w 215584"/>
              <a:gd name="connsiteY148" fmla="*/ 346727 h 358741"/>
              <a:gd name="connsiteX149" fmla="*/ 102465 w 215584"/>
              <a:gd name="connsiteY149" fmla="*/ 346500 h 358741"/>
              <a:gd name="connsiteX150" fmla="*/ 104732 w 215584"/>
              <a:gd name="connsiteY150" fmla="*/ 346160 h 358741"/>
              <a:gd name="connsiteX151" fmla="*/ 105299 w 215584"/>
              <a:gd name="connsiteY151" fmla="*/ 345820 h 358741"/>
              <a:gd name="connsiteX152" fmla="*/ 106092 w 215584"/>
              <a:gd name="connsiteY152" fmla="*/ 343553 h 358741"/>
              <a:gd name="connsiteX153" fmla="*/ 106772 w 215584"/>
              <a:gd name="connsiteY153" fmla="*/ 342873 h 358741"/>
              <a:gd name="connsiteX154" fmla="*/ 108472 w 215584"/>
              <a:gd name="connsiteY154" fmla="*/ 341853 h 358741"/>
              <a:gd name="connsiteX155" fmla="*/ 111646 w 215584"/>
              <a:gd name="connsiteY155" fmla="*/ 338226 h 358741"/>
              <a:gd name="connsiteX156" fmla="*/ 113800 w 215584"/>
              <a:gd name="connsiteY156" fmla="*/ 335279 h 358741"/>
              <a:gd name="connsiteX157" fmla="*/ 114480 w 215584"/>
              <a:gd name="connsiteY157" fmla="*/ 334259 h 358741"/>
              <a:gd name="connsiteX158" fmla="*/ 114480 w 215584"/>
              <a:gd name="connsiteY158" fmla="*/ 334145 h 358741"/>
              <a:gd name="connsiteX159" fmla="*/ 114933 w 215584"/>
              <a:gd name="connsiteY159" fmla="*/ 334032 h 358741"/>
              <a:gd name="connsiteX160" fmla="*/ 115840 w 215584"/>
              <a:gd name="connsiteY160" fmla="*/ 332785 h 358741"/>
              <a:gd name="connsiteX161" fmla="*/ 114933 w 215584"/>
              <a:gd name="connsiteY161" fmla="*/ 331425 h 358741"/>
              <a:gd name="connsiteX162" fmla="*/ 111306 w 215584"/>
              <a:gd name="connsiteY162" fmla="*/ 328818 h 358741"/>
              <a:gd name="connsiteX163" fmla="*/ 111306 w 215584"/>
              <a:gd name="connsiteY163" fmla="*/ 328365 h 358741"/>
              <a:gd name="connsiteX164" fmla="*/ 111079 w 215584"/>
              <a:gd name="connsiteY164" fmla="*/ 327911 h 358741"/>
              <a:gd name="connsiteX165" fmla="*/ 111306 w 215584"/>
              <a:gd name="connsiteY165" fmla="*/ 327571 h 358741"/>
              <a:gd name="connsiteX166" fmla="*/ 112666 w 215584"/>
              <a:gd name="connsiteY166" fmla="*/ 326551 h 358741"/>
              <a:gd name="connsiteX167" fmla="*/ 114593 w 215584"/>
              <a:gd name="connsiteY167" fmla="*/ 325304 h 358741"/>
              <a:gd name="connsiteX168" fmla="*/ 116633 w 215584"/>
              <a:gd name="connsiteY168" fmla="*/ 324851 h 358741"/>
              <a:gd name="connsiteX169" fmla="*/ 121847 w 215584"/>
              <a:gd name="connsiteY169" fmla="*/ 324964 h 358741"/>
              <a:gd name="connsiteX170" fmla="*/ 126268 w 215584"/>
              <a:gd name="connsiteY170" fmla="*/ 324624 h 358741"/>
              <a:gd name="connsiteX171" fmla="*/ 127288 w 215584"/>
              <a:gd name="connsiteY171" fmla="*/ 324738 h 358741"/>
              <a:gd name="connsiteX172" fmla="*/ 130802 w 215584"/>
              <a:gd name="connsiteY172" fmla="*/ 324057 h 358741"/>
              <a:gd name="connsiteX173" fmla="*/ 133182 w 215584"/>
              <a:gd name="connsiteY173" fmla="*/ 323491 h 358741"/>
              <a:gd name="connsiteX174" fmla="*/ 135562 w 215584"/>
              <a:gd name="connsiteY174" fmla="*/ 322244 h 358741"/>
              <a:gd name="connsiteX175" fmla="*/ 141116 w 215584"/>
              <a:gd name="connsiteY175" fmla="*/ 322357 h 358741"/>
              <a:gd name="connsiteX176" fmla="*/ 145650 w 215584"/>
              <a:gd name="connsiteY176" fmla="*/ 319070 h 358741"/>
              <a:gd name="connsiteX177" fmla="*/ 147010 w 215584"/>
              <a:gd name="connsiteY177" fmla="*/ 318503 h 358741"/>
              <a:gd name="connsiteX178" fmla="*/ 147577 w 215584"/>
              <a:gd name="connsiteY178" fmla="*/ 318050 h 358741"/>
              <a:gd name="connsiteX179" fmla="*/ 147804 w 215584"/>
              <a:gd name="connsiteY179" fmla="*/ 317483 h 358741"/>
              <a:gd name="connsiteX180" fmla="*/ 149957 w 215584"/>
              <a:gd name="connsiteY180" fmla="*/ 316237 h 358741"/>
              <a:gd name="connsiteX181" fmla="*/ 152337 w 215584"/>
              <a:gd name="connsiteY181" fmla="*/ 313516 h 358741"/>
              <a:gd name="connsiteX182" fmla="*/ 154264 w 215584"/>
              <a:gd name="connsiteY182" fmla="*/ 311136 h 358741"/>
              <a:gd name="connsiteX183" fmla="*/ 154718 w 215584"/>
              <a:gd name="connsiteY183" fmla="*/ 309436 h 358741"/>
              <a:gd name="connsiteX184" fmla="*/ 159932 w 215584"/>
              <a:gd name="connsiteY184" fmla="*/ 303655 h 358741"/>
              <a:gd name="connsiteX185" fmla="*/ 161745 w 215584"/>
              <a:gd name="connsiteY185" fmla="*/ 303769 h 358741"/>
              <a:gd name="connsiteX186" fmla="*/ 162652 w 215584"/>
              <a:gd name="connsiteY186" fmla="*/ 303088 h 358741"/>
              <a:gd name="connsiteX187" fmla="*/ 164692 w 215584"/>
              <a:gd name="connsiteY187" fmla="*/ 299235 h 358741"/>
              <a:gd name="connsiteX188" fmla="*/ 165372 w 215584"/>
              <a:gd name="connsiteY188" fmla="*/ 298441 h 358741"/>
              <a:gd name="connsiteX189" fmla="*/ 166279 w 215584"/>
              <a:gd name="connsiteY189" fmla="*/ 298215 h 358741"/>
              <a:gd name="connsiteX190" fmla="*/ 167526 w 215584"/>
              <a:gd name="connsiteY190" fmla="*/ 297874 h 358741"/>
              <a:gd name="connsiteX191" fmla="*/ 168546 w 215584"/>
              <a:gd name="connsiteY191" fmla="*/ 296628 h 358741"/>
              <a:gd name="connsiteX192" fmla="*/ 169453 w 215584"/>
              <a:gd name="connsiteY192" fmla="*/ 295041 h 358741"/>
              <a:gd name="connsiteX193" fmla="*/ 169453 w 215584"/>
              <a:gd name="connsiteY193" fmla="*/ 292887 h 358741"/>
              <a:gd name="connsiteX194" fmla="*/ 168999 w 215584"/>
              <a:gd name="connsiteY194" fmla="*/ 291187 h 358741"/>
              <a:gd name="connsiteX195" fmla="*/ 168999 w 215584"/>
              <a:gd name="connsiteY195" fmla="*/ 290394 h 358741"/>
              <a:gd name="connsiteX196" fmla="*/ 169453 w 215584"/>
              <a:gd name="connsiteY196" fmla="*/ 289600 h 358741"/>
              <a:gd name="connsiteX197" fmla="*/ 170360 w 215584"/>
              <a:gd name="connsiteY197" fmla="*/ 288920 h 358741"/>
              <a:gd name="connsiteX198" fmla="*/ 174327 w 215584"/>
              <a:gd name="connsiteY198" fmla="*/ 286767 h 358741"/>
              <a:gd name="connsiteX199" fmla="*/ 175347 w 215584"/>
              <a:gd name="connsiteY199" fmla="*/ 285746 h 358741"/>
              <a:gd name="connsiteX200" fmla="*/ 175914 w 215584"/>
              <a:gd name="connsiteY200" fmla="*/ 284840 h 358741"/>
              <a:gd name="connsiteX201" fmla="*/ 177047 w 215584"/>
              <a:gd name="connsiteY201" fmla="*/ 284726 h 358741"/>
              <a:gd name="connsiteX202" fmla="*/ 178181 w 215584"/>
              <a:gd name="connsiteY202" fmla="*/ 284840 h 358741"/>
              <a:gd name="connsiteX203" fmla="*/ 178974 w 215584"/>
              <a:gd name="connsiteY203" fmla="*/ 284273 h 358741"/>
              <a:gd name="connsiteX204" fmla="*/ 179881 w 215584"/>
              <a:gd name="connsiteY204" fmla="*/ 283366 h 358741"/>
              <a:gd name="connsiteX205" fmla="*/ 182601 w 215584"/>
              <a:gd name="connsiteY205" fmla="*/ 282006 h 358741"/>
              <a:gd name="connsiteX206" fmla="*/ 185095 w 215584"/>
              <a:gd name="connsiteY206" fmla="*/ 281099 h 358741"/>
              <a:gd name="connsiteX207" fmla="*/ 187815 w 215584"/>
              <a:gd name="connsiteY207" fmla="*/ 281439 h 358741"/>
              <a:gd name="connsiteX208" fmla="*/ 189968 w 215584"/>
              <a:gd name="connsiteY208" fmla="*/ 282006 h 358741"/>
              <a:gd name="connsiteX209" fmla="*/ 191782 w 215584"/>
              <a:gd name="connsiteY209" fmla="*/ 282573 h 358741"/>
              <a:gd name="connsiteX210" fmla="*/ 192576 w 215584"/>
              <a:gd name="connsiteY210" fmla="*/ 282799 h 358741"/>
              <a:gd name="connsiteX211" fmla="*/ 193369 w 215584"/>
              <a:gd name="connsiteY211" fmla="*/ 280306 h 358741"/>
              <a:gd name="connsiteX212" fmla="*/ 194162 w 215584"/>
              <a:gd name="connsiteY212" fmla="*/ 276679 h 358741"/>
              <a:gd name="connsiteX213" fmla="*/ 194276 w 215584"/>
              <a:gd name="connsiteY213" fmla="*/ 275092 h 358741"/>
              <a:gd name="connsiteX214" fmla="*/ 193936 w 215584"/>
              <a:gd name="connsiteY214" fmla="*/ 273278 h 358741"/>
              <a:gd name="connsiteX215" fmla="*/ 192349 w 215584"/>
              <a:gd name="connsiteY215" fmla="*/ 272032 h 358741"/>
              <a:gd name="connsiteX216" fmla="*/ 191102 w 215584"/>
              <a:gd name="connsiteY216" fmla="*/ 271918 h 358741"/>
              <a:gd name="connsiteX217" fmla="*/ 190422 w 215584"/>
              <a:gd name="connsiteY217" fmla="*/ 271238 h 358741"/>
              <a:gd name="connsiteX218" fmla="*/ 189288 w 215584"/>
              <a:gd name="connsiteY218" fmla="*/ 270331 h 358741"/>
              <a:gd name="connsiteX219" fmla="*/ 188155 w 215584"/>
              <a:gd name="connsiteY219" fmla="*/ 269538 h 358741"/>
              <a:gd name="connsiteX220" fmla="*/ 187135 w 215584"/>
              <a:gd name="connsiteY220" fmla="*/ 268178 h 358741"/>
              <a:gd name="connsiteX221" fmla="*/ 186455 w 215584"/>
              <a:gd name="connsiteY221" fmla="*/ 266137 h 358741"/>
              <a:gd name="connsiteX222" fmla="*/ 186908 w 215584"/>
              <a:gd name="connsiteY222" fmla="*/ 258997 h 358741"/>
              <a:gd name="connsiteX223" fmla="*/ 186568 w 215584"/>
              <a:gd name="connsiteY223" fmla="*/ 258090 h 358741"/>
              <a:gd name="connsiteX224" fmla="*/ 185095 w 215584"/>
              <a:gd name="connsiteY224" fmla="*/ 257863 h 358741"/>
              <a:gd name="connsiteX225" fmla="*/ 184641 w 215584"/>
              <a:gd name="connsiteY225" fmla="*/ 257296 h 358741"/>
              <a:gd name="connsiteX226" fmla="*/ 184755 w 215584"/>
              <a:gd name="connsiteY226" fmla="*/ 255936 h 358741"/>
              <a:gd name="connsiteX227" fmla="*/ 183961 w 215584"/>
              <a:gd name="connsiteY227" fmla="*/ 251856 h 358741"/>
              <a:gd name="connsiteX228" fmla="*/ 183054 w 215584"/>
              <a:gd name="connsiteY228" fmla="*/ 248569 h 358741"/>
              <a:gd name="connsiteX229" fmla="*/ 183508 w 215584"/>
              <a:gd name="connsiteY229" fmla="*/ 246642 h 358741"/>
              <a:gd name="connsiteX230" fmla="*/ 182261 w 215584"/>
              <a:gd name="connsiteY230" fmla="*/ 244148 h 358741"/>
              <a:gd name="connsiteX231" fmla="*/ 179767 w 215584"/>
              <a:gd name="connsiteY231" fmla="*/ 243015 h 358741"/>
              <a:gd name="connsiteX232" fmla="*/ 177500 w 215584"/>
              <a:gd name="connsiteY232" fmla="*/ 243355 h 358741"/>
              <a:gd name="connsiteX233" fmla="*/ 175007 w 215584"/>
              <a:gd name="connsiteY233" fmla="*/ 243921 h 358741"/>
              <a:gd name="connsiteX234" fmla="*/ 173533 w 215584"/>
              <a:gd name="connsiteY234" fmla="*/ 243695 h 358741"/>
              <a:gd name="connsiteX235" fmla="*/ 172513 w 215584"/>
              <a:gd name="connsiteY235" fmla="*/ 243241 h 358741"/>
              <a:gd name="connsiteX236" fmla="*/ 171833 w 215584"/>
              <a:gd name="connsiteY236" fmla="*/ 242335 h 358741"/>
              <a:gd name="connsiteX237" fmla="*/ 171493 w 215584"/>
              <a:gd name="connsiteY237" fmla="*/ 241201 h 358741"/>
              <a:gd name="connsiteX238" fmla="*/ 171720 w 215584"/>
              <a:gd name="connsiteY238" fmla="*/ 239614 h 358741"/>
              <a:gd name="connsiteX239" fmla="*/ 173080 w 215584"/>
              <a:gd name="connsiteY239" fmla="*/ 236554 h 358741"/>
              <a:gd name="connsiteX240" fmla="*/ 174780 w 215584"/>
              <a:gd name="connsiteY240" fmla="*/ 234060 h 358741"/>
              <a:gd name="connsiteX241" fmla="*/ 178294 w 215584"/>
              <a:gd name="connsiteY241" fmla="*/ 231793 h 358741"/>
              <a:gd name="connsiteX242" fmla="*/ 179201 w 215584"/>
              <a:gd name="connsiteY242" fmla="*/ 230547 h 358741"/>
              <a:gd name="connsiteX243" fmla="*/ 179654 w 215584"/>
              <a:gd name="connsiteY243" fmla="*/ 229187 h 358741"/>
              <a:gd name="connsiteX244" fmla="*/ 179767 w 215584"/>
              <a:gd name="connsiteY244" fmla="*/ 227713 h 358741"/>
              <a:gd name="connsiteX245" fmla="*/ 179541 w 215584"/>
              <a:gd name="connsiteY245" fmla="*/ 226126 h 358741"/>
              <a:gd name="connsiteX246" fmla="*/ 179201 w 215584"/>
              <a:gd name="connsiteY246" fmla="*/ 224653 h 358741"/>
              <a:gd name="connsiteX247" fmla="*/ 178181 w 215584"/>
              <a:gd name="connsiteY247" fmla="*/ 222612 h 358741"/>
              <a:gd name="connsiteX248" fmla="*/ 177160 w 215584"/>
              <a:gd name="connsiteY248" fmla="*/ 220346 h 358741"/>
              <a:gd name="connsiteX249" fmla="*/ 177160 w 215584"/>
              <a:gd name="connsiteY249" fmla="*/ 218759 h 358741"/>
              <a:gd name="connsiteX250" fmla="*/ 177614 w 215584"/>
              <a:gd name="connsiteY250" fmla="*/ 217625 h 358741"/>
              <a:gd name="connsiteX251" fmla="*/ 178521 w 215584"/>
              <a:gd name="connsiteY251" fmla="*/ 216265 h 358741"/>
              <a:gd name="connsiteX252" fmla="*/ 180334 w 215584"/>
              <a:gd name="connsiteY252" fmla="*/ 214792 h 358741"/>
              <a:gd name="connsiteX253" fmla="*/ 180787 w 215584"/>
              <a:gd name="connsiteY253" fmla="*/ 214451 h 358741"/>
              <a:gd name="connsiteX254" fmla="*/ 181921 w 215584"/>
              <a:gd name="connsiteY254" fmla="*/ 213658 h 358741"/>
              <a:gd name="connsiteX255" fmla="*/ 182941 w 215584"/>
              <a:gd name="connsiteY255" fmla="*/ 213091 h 358741"/>
              <a:gd name="connsiteX256" fmla="*/ 185435 w 215584"/>
              <a:gd name="connsiteY256" fmla="*/ 211504 h 358741"/>
              <a:gd name="connsiteX257" fmla="*/ 186001 w 215584"/>
              <a:gd name="connsiteY257" fmla="*/ 210711 h 358741"/>
              <a:gd name="connsiteX258" fmla="*/ 185775 w 215584"/>
              <a:gd name="connsiteY258" fmla="*/ 209804 h 358741"/>
              <a:gd name="connsiteX259" fmla="*/ 185208 w 215584"/>
              <a:gd name="connsiteY259" fmla="*/ 209011 h 358741"/>
              <a:gd name="connsiteX260" fmla="*/ 184188 w 215584"/>
              <a:gd name="connsiteY260" fmla="*/ 207991 h 358741"/>
              <a:gd name="connsiteX261" fmla="*/ 183961 w 215584"/>
              <a:gd name="connsiteY261" fmla="*/ 206631 h 358741"/>
              <a:gd name="connsiteX262" fmla="*/ 183735 w 215584"/>
              <a:gd name="connsiteY262" fmla="*/ 204477 h 358741"/>
              <a:gd name="connsiteX263" fmla="*/ 183168 w 215584"/>
              <a:gd name="connsiteY263" fmla="*/ 203003 h 358741"/>
              <a:gd name="connsiteX264" fmla="*/ 182828 w 215584"/>
              <a:gd name="connsiteY264" fmla="*/ 201983 h 358741"/>
              <a:gd name="connsiteX265" fmla="*/ 183508 w 215584"/>
              <a:gd name="connsiteY265" fmla="*/ 201190 h 358741"/>
              <a:gd name="connsiteX266" fmla="*/ 184641 w 215584"/>
              <a:gd name="connsiteY266" fmla="*/ 200170 h 358741"/>
              <a:gd name="connsiteX267" fmla="*/ 185888 w 215584"/>
              <a:gd name="connsiteY267" fmla="*/ 199490 h 358741"/>
              <a:gd name="connsiteX268" fmla="*/ 187928 w 215584"/>
              <a:gd name="connsiteY268" fmla="*/ 198923 h 358741"/>
              <a:gd name="connsiteX269" fmla="*/ 188722 w 215584"/>
              <a:gd name="connsiteY269" fmla="*/ 198130 h 358741"/>
              <a:gd name="connsiteX270" fmla="*/ 188948 w 215584"/>
              <a:gd name="connsiteY270" fmla="*/ 196656 h 358741"/>
              <a:gd name="connsiteX271" fmla="*/ 188948 w 215584"/>
              <a:gd name="connsiteY271" fmla="*/ 195296 h 358741"/>
              <a:gd name="connsiteX272" fmla="*/ 189628 w 215584"/>
              <a:gd name="connsiteY272" fmla="*/ 194276 h 358741"/>
              <a:gd name="connsiteX273" fmla="*/ 190648 w 215584"/>
              <a:gd name="connsiteY273" fmla="*/ 192009 h 358741"/>
              <a:gd name="connsiteX274" fmla="*/ 191442 w 215584"/>
              <a:gd name="connsiteY274" fmla="*/ 190989 h 358741"/>
              <a:gd name="connsiteX275" fmla="*/ 192802 w 215584"/>
              <a:gd name="connsiteY275" fmla="*/ 189742 h 358741"/>
              <a:gd name="connsiteX276" fmla="*/ 194049 w 215584"/>
              <a:gd name="connsiteY276" fmla="*/ 188268 h 358741"/>
              <a:gd name="connsiteX277" fmla="*/ 194729 w 215584"/>
              <a:gd name="connsiteY277" fmla="*/ 186568 h 358741"/>
              <a:gd name="connsiteX278" fmla="*/ 194842 w 215584"/>
              <a:gd name="connsiteY278" fmla="*/ 184981 h 358741"/>
              <a:gd name="connsiteX279" fmla="*/ 194162 w 215584"/>
              <a:gd name="connsiteY279" fmla="*/ 179994 h 358741"/>
              <a:gd name="connsiteX280" fmla="*/ 195636 w 215584"/>
              <a:gd name="connsiteY280" fmla="*/ 177954 h 358741"/>
              <a:gd name="connsiteX281" fmla="*/ 197676 w 215584"/>
              <a:gd name="connsiteY281" fmla="*/ 176254 h 358741"/>
              <a:gd name="connsiteX282" fmla="*/ 200510 w 215584"/>
              <a:gd name="connsiteY282" fmla="*/ 176367 h 358741"/>
              <a:gd name="connsiteX283" fmla="*/ 204817 w 215584"/>
              <a:gd name="connsiteY283" fmla="*/ 175914 h 358741"/>
              <a:gd name="connsiteX284" fmla="*/ 207877 w 215584"/>
              <a:gd name="connsiteY284" fmla="*/ 175234 h 358741"/>
              <a:gd name="connsiteX285" fmla="*/ 210031 w 215584"/>
              <a:gd name="connsiteY285" fmla="*/ 175234 h 358741"/>
              <a:gd name="connsiteX286" fmla="*/ 214791 w 215584"/>
              <a:gd name="connsiteY286" fmla="*/ 176140 h 358741"/>
              <a:gd name="connsiteX287" fmla="*/ 215245 w 215584"/>
              <a:gd name="connsiteY287" fmla="*/ 175914 h 358741"/>
              <a:gd name="connsiteX288" fmla="*/ 215358 w 215584"/>
              <a:gd name="connsiteY288" fmla="*/ 175800 h 358741"/>
              <a:gd name="connsiteX289" fmla="*/ 215585 w 215584"/>
              <a:gd name="connsiteY289" fmla="*/ 174440 h 358741"/>
              <a:gd name="connsiteX290" fmla="*/ 215585 w 215584"/>
              <a:gd name="connsiteY290" fmla="*/ 171153 h 358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</a:cxnLst>
            <a:rect l="l" t="t" r="r" b="b"/>
            <a:pathLst>
              <a:path w="215584" h="358741">
                <a:moveTo>
                  <a:pt x="215585" y="171153"/>
                </a:moveTo>
                <a:lnTo>
                  <a:pt x="215585" y="161179"/>
                </a:lnTo>
                <a:lnTo>
                  <a:pt x="215585" y="151091"/>
                </a:lnTo>
                <a:lnTo>
                  <a:pt x="215585" y="141003"/>
                </a:lnTo>
                <a:lnTo>
                  <a:pt x="215585" y="131028"/>
                </a:lnTo>
                <a:lnTo>
                  <a:pt x="215585" y="120941"/>
                </a:lnTo>
                <a:lnTo>
                  <a:pt x="215585" y="110853"/>
                </a:lnTo>
                <a:lnTo>
                  <a:pt x="215585" y="100652"/>
                </a:lnTo>
                <a:lnTo>
                  <a:pt x="215585" y="90564"/>
                </a:lnTo>
                <a:lnTo>
                  <a:pt x="205724" y="85236"/>
                </a:lnTo>
                <a:lnTo>
                  <a:pt x="195976" y="79796"/>
                </a:lnTo>
                <a:lnTo>
                  <a:pt x="186115" y="74355"/>
                </a:lnTo>
                <a:lnTo>
                  <a:pt x="176367" y="69028"/>
                </a:lnTo>
                <a:lnTo>
                  <a:pt x="166506" y="63587"/>
                </a:lnTo>
                <a:lnTo>
                  <a:pt x="156758" y="58147"/>
                </a:lnTo>
                <a:lnTo>
                  <a:pt x="146897" y="52819"/>
                </a:lnTo>
                <a:lnTo>
                  <a:pt x="137149" y="47379"/>
                </a:lnTo>
                <a:lnTo>
                  <a:pt x="127288" y="41938"/>
                </a:lnTo>
                <a:lnTo>
                  <a:pt x="117540" y="36498"/>
                </a:lnTo>
                <a:lnTo>
                  <a:pt x="107679" y="31057"/>
                </a:lnTo>
                <a:lnTo>
                  <a:pt x="97931" y="25616"/>
                </a:lnTo>
                <a:lnTo>
                  <a:pt x="88070" y="20176"/>
                </a:lnTo>
                <a:lnTo>
                  <a:pt x="78322" y="14735"/>
                </a:lnTo>
                <a:lnTo>
                  <a:pt x="68461" y="9294"/>
                </a:lnTo>
                <a:lnTo>
                  <a:pt x="58713" y="3854"/>
                </a:lnTo>
                <a:lnTo>
                  <a:pt x="51913" y="0"/>
                </a:lnTo>
                <a:lnTo>
                  <a:pt x="44545" y="3740"/>
                </a:lnTo>
                <a:lnTo>
                  <a:pt x="38878" y="6574"/>
                </a:lnTo>
                <a:lnTo>
                  <a:pt x="31283" y="10428"/>
                </a:lnTo>
                <a:lnTo>
                  <a:pt x="33550" y="23689"/>
                </a:lnTo>
                <a:lnTo>
                  <a:pt x="35251" y="35137"/>
                </a:lnTo>
                <a:lnTo>
                  <a:pt x="35364" y="42391"/>
                </a:lnTo>
                <a:lnTo>
                  <a:pt x="35477" y="44318"/>
                </a:lnTo>
                <a:lnTo>
                  <a:pt x="36157" y="45565"/>
                </a:lnTo>
                <a:lnTo>
                  <a:pt x="37744" y="46812"/>
                </a:lnTo>
                <a:lnTo>
                  <a:pt x="44205" y="57353"/>
                </a:lnTo>
                <a:lnTo>
                  <a:pt x="42845" y="59167"/>
                </a:lnTo>
                <a:lnTo>
                  <a:pt x="43752" y="62341"/>
                </a:lnTo>
                <a:lnTo>
                  <a:pt x="45452" y="63814"/>
                </a:lnTo>
                <a:lnTo>
                  <a:pt x="50779" y="69935"/>
                </a:lnTo>
                <a:lnTo>
                  <a:pt x="51459" y="71182"/>
                </a:lnTo>
                <a:lnTo>
                  <a:pt x="51119" y="72202"/>
                </a:lnTo>
                <a:lnTo>
                  <a:pt x="47379" y="79456"/>
                </a:lnTo>
                <a:lnTo>
                  <a:pt x="46812" y="81269"/>
                </a:lnTo>
                <a:lnTo>
                  <a:pt x="46019" y="90564"/>
                </a:lnTo>
                <a:lnTo>
                  <a:pt x="45565" y="97138"/>
                </a:lnTo>
                <a:lnTo>
                  <a:pt x="44772" y="106092"/>
                </a:lnTo>
                <a:lnTo>
                  <a:pt x="43978" y="116860"/>
                </a:lnTo>
                <a:lnTo>
                  <a:pt x="43185" y="125928"/>
                </a:lnTo>
                <a:lnTo>
                  <a:pt x="42278" y="137829"/>
                </a:lnTo>
                <a:lnTo>
                  <a:pt x="41484" y="149164"/>
                </a:lnTo>
                <a:lnTo>
                  <a:pt x="36044" y="155285"/>
                </a:lnTo>
                <a:lnTo>
                  <a:pt x="26523" y="166279"/>
                </a:lnTo>
                <a:lnTo>
                  <a:pt x="18815" y="175120"/>
                </a:lnTo>
                <a:lnTo>
                  <a:pt x="14961" y="181128"/>
                </a:lnTo>
                <a:lnTo>
                  <a:pt x="7367" y="192689"/>
                </a:lnTo>
                <a:lnTo>
                  <a:pt x="3967" y="200170"/>
                </a:lnTo>
                <a:lnTo>
                  <a:pt x="1360" y="204137"/>
                </a:lnTo>
                <a:lnTo>
                  <a:pt x="0" y="205837"/>
                </a:lnTo>
                <a:lnTo>
                  <a:pt x="1133" y="211278"/>
                </a:lnTo>
                <a:lnTo>
                  <a:pt x="3174" y="220912"/>
                </a:lnTo>
                <a:lnTo>
                  <a:pt x="6460" y="225673"/>
                </a:lnTo>
                <a:lnTo>
                  <a:pt x="9861" y="230773"/>
                </a:lnTo>
                <a:lnTo>
                  <a:pt x="12581" y="234854"/>
                </a:lnTo>
                <a:lnTo>
                  <a:pt x="16322" y="234854"/>
                </a:lnTo>
                <a:lnTo>
                  <a:pt x="20742" y="236101"/>
                </a:lnTo>
                <a:lnTo>
                  <a:pt x="21876" y="237007"/>
                </a:lnTo>
                <a:lnTo>
                  <a:pt x="22442" y="240521"/>
                </a:lnTo>
                <a:lnTo>
                  <a:pt x="24029" y="242561"/>
                </a:lnTo>
                <a:lnTo>
                  <a:pt x="26863" y="244262"/>
                </a:lnTo>
                <a:lnTo>
                  <a:pt x="28563" y="247662"/>
                </a:lnTo>
                <a:lnTo>
                  <a:pt x="29243" y="252876"/>
                </a:lnTo>
                <a:lnTo>
                  <a:pt x="30830" y="255936"/>
                </a:lnTo>
                <a:lnTo>
                  <a:pt x="31170" y="256390"/>
                </a:lnTo>
                <a:lnTo>
                  <a:pt x="32984" y="260810"/>
                </a:lnTo>
                <a:lnTo>
                  <a:pt x="33437" y="262284"/>
                </a:lnTo>
                <a:lnTo>
                  <a:pt x="33550" y="264891"/>
                </a:lnTo>
                <a:lnTo>
                  <a:pt x="33324" y="266704"/>
                </a:lnTo>
                <a:lnTo>
                  <a:pt x="34231" y="268971"/>
                </a:lnTo>
                <a:lnTo>
                  <a:pt x="32870" y="272825"/>
                </a:lnTo>
                <a:lnTo>
                  <a:pt x="32530" y="275205"/>
                </a:lnTo>
                <a:lnTo>
                  <a:pt x="32303" y="278492"/>
                </a:lnTo>
                <a:lnTo>
                  <a:pt x="33097" y="284273"/>
                </a:lnTo>
                <a:lnTo>
                  <a:pt x="34457" y="288807"/>
                </a:lnTo>
                <a:lnTo>
                  <a:pt x="35817" y="292434"/>
                </a:lnTo>
                <a:lnTo>
                  <a:pt x="37404" y="295154"/>
                </a:lnTo>
                <a:lnTo>
                  <a:pt x="39898" y="298328"/>
                </a:lnTo>
                <a:lnTo>
                  <a:pt x="42618" y="301161"/>
                </a:lnTo>
                <a:lnTo>
                  <a:pt x="45112" y="302862"/>
                </a:lnTo>
                <a:lnTo>
                  <a:pt x="42845" y="303995"/>
                </a:lnTo>
                <a:lnTo>
                  <a:pt x="38311" y="304109"/>
                </a:lnTo>
                <a:lnTo>
                  <a:pt x="35704" y="303542"/>
                </a:lnTo>
                <a:lnTo>
                  <a:pt x="34457" y="303428"/>
                </a:lnTo>
                <a:lnTo>
                  <a:pt x="33210" y="303882"/>
                </a:lnTo>
                <a:lnTo>
                  <a:pt x="28337" y="304335"/>
                </a:lnTo>
                <a:lnTo>
                  <a:pt x="23462" y="304109"/>
                </a:lnTo>
                <a:lnTo>
                  <a:pt x="19042" y="303428"/>
                </a:lnTo>
                <a:lnTo>
                  <a:pt x="16208" y="303542"/>
                </a:lnTo>
                <a:lnTo>
                  <a:pt x="14168" y="305242"/>
                </a:lnTo>
                <a:lnTo>
                  <a:pt x="12468" y="307849"/>
                </a:lnTo>
                <a:lnTo>
                  <a:pt x="10768" y="309889"/>
                </a:lnTo>
                <a:lnTo>
                  <a:pt x="11335" y="312156"/>
                </a:lnTo>
                <a:lnTo>
                  <a:pt x="12581" y="313403"/>
                </a:lnTo>
                <a:lnTo>
                  <a:pt x="14961" y="316237"/>
                </a:lnTo>
                <a:lnTo>
                  <a:pt x="17002" y="318843"/>
                </a:lnTo>
                <a:lnTo>
                  <a:pt x="18022" y="320657"/>
                </a:lnTo>
                <a:lnTo>
                  <a:pt x="22216" y="324624"/>
                </a:lnTo>
                <a:lnTo>
                  <a:pt x="26296" y="328138"/>
                </a:lnTo>
                <a:lnTo>
                  <a:pt x="27090" y="328705"/>
                </a:lnTo>
                <a:lnTo>
                  <a:pt x="28223" y="329385"/>
                </a:lnTo>
                <a:lnTo>
                  <a:pt x="28903" y="329612"/>
                </a:lnTo>
                <a:lnTo>
                  <a:pt x="31057" y="331652"/>
                </a:lnTo>
                <a:lnTo>
                  <a:pt x="34117" y="334939"/>
                </a:lnTo>
                <a:lnTo>
                  <a:pt x="36951" y="340153"/>
                </a:lnTo>
                <a:lnTo>
                  <a:pt x="38878" y="345367"/>
                </a:lnTo>
                <a:lnTo>
                  <a:pt x="40804" y="350467"/>
                </a:lnTo>
                <a:lnTo>
                  <a:pt x="41711" y="351374"/>
                </a:lnTo>
                <a:lnTo>
                  <a:pt x="42958" y="351827"/>
                </a:lnTo>
                <a:lnTo>
                  <a:pt x="43185" y="352961"/>
                </a:lnTo>
                <a:lnTo>
                  <a:pt x="43072" y="354548"/>
                </a:lnTo>
                <a:lnTo>
                  <a:pt x="42618" y="355908"/>
                </a:lnTo>
                <a:lnTo>
                  <a:pt x="41598" y="357721"/>
                </a:lnTo>
                <a:lnTo>
                  <a:pt x="43752" y="357835"/>
                </a:lnTo>
                <a:lnTo>
                  <a:pt x="46132" y="358515"/>
                </a:lnTo>
                <a:lnTo>
                  <a:pt x="49079" y="358741"/>
                </a:lnTo>
                <a:lnTo>
                  <a:pt x="51346" y="358061"/>
                </a:lnTo>
                <a:lnTo>
                  <a:pt x="52819" y="356588"/>
                </a:lnTo>
                <a:lnTo>
                  <a:pt x="56106" y="355455"/>
                </a:lnTo>
                <a:lnTo>
                  <a:pt x="59960" y="354208"/>
                </a:lnTo>
                <a:lnTo>
                  <a:pt x="60527" y="352167"/>
                </a:lnTo>
                <a:lnTo>
                  <a:pt x="61660" y="351147"/>
                </a:lnTo>
                <a:lnTo>
                  <a:pt x="62907" y="350240"/>
                </a:lnTo>
                <a:lnTo>
                  <a:pt x="63361" y="350127"/>
                </a:lnTo>
                <a:lnTo>
                  <a:pt x="63474" y="350807"/>
                </a:lnTo>
                <a:lnTo>
                  <a:pt x="64267" y="352847"/>
                </a:lnTo>
                <a:lnTo>
                  <a:pt x="65854" y="354888"/>
                </a:lnTo>
                <a:lnTo>
                  <a:pt x="68234" y="357041"/>
                </a:lnTo>
                <a:lnTo>
                  <a:pt x="68914" y="356928"/>
                </a:lnTo>
                <a:lnTo>
                  <a:pt x="70388" y="355228"/>
                </a:lnTo>
                <a:lnTo>
                  <a:pt x="74128" y="354208"/>
                </a:lnTo>
                <a:lnTo>
                  <a:pt x="75035" y="353754"/>
                </a:lnTo>
                <a:lnTo>
                  <a:pt x="77756" y="351374"/>
                </a:lnTo>
                <a:lnTo>
                  <a:pt x="80929" y="349787"/>
                </a:lnTo>
                <a:lnTo>
                  <a:pt x="81609" y="349560"/>
                </a:lnTo>
                <a:lnTo>
                  <a:pt x="82743" y="349220"/>
                </a:lnTo>
                <a:lnTo>
                  <a:pt x="85916" y="347520"/>
                </a:lnTo>
                <a:lnTo>
                  <a:pt x="88297" y="347747"/>
                </a:lnTo>
                <a:lnTo>
                  <a:pt x="91924" y="347520"/>
                </a:lnTo>
                <a:lnTo>
                  <a:pt x="98045" y="346727"/>
                </a:lnTo>
                <a:lnTo>
                  <a:pt x="102465" y="346500"/>
                </a:lnTo>
                <a:lnTo>
                  <a:pt x="104732" y="346160"/>
                </a:lnTo>
                <a:lnTo>
                  <a:pt x="105299" y="345820"/>
                </a:lnTo>
                <a:lnTo>
                  <a:pt x="106092" y="343553"/>
                </a:lnTo>
                <a:lnTo>
                  <a:pt x="106772" y="342873"/>
                </a:lnTo>
                <a:lnTo>
                  <a:pt x="108472" y="341853"/>
                </a:lnTo>
                <a:lnTo>
                  <a:pt x="111646" y="338226"/>
                </a:lnTo>
                <a:lnTo>
                  <a:pt x="113800" y="335279"/>
                </a:lnTo>
                <a:lnTo>
                  <a:pt x="114480" y="334259"/>
                </a:lnTo>
                <a:lnTo>
                  <a:pt x="114480" y="334145"/>
                </a:lnTo>
                <a:lnTo>
                  <a:pt x="114933" y="334032"/>
                </a:lnTo>
                <a:lnTo>
                  <a:pt x="115840" y="332785"/>
                </a:lnTo>
                <a:lnTo>
                  <a:pt x="114933" y="331425"/>
                </a:lnTo>
                <a:lnTo>
                  <a:pt x="111306" y="328818"/>
                </a:lnTo>
                <a:lnTo>
                  <a:pt x="111306" y="328365"/>
                </a:lnTo>
                <a:lnTo>
                  <a:pt x="111079" y="327911"/>
                </a:lnTo>
                <a:lnTo>
                  <a:pt x="111306" y="327571"/>
                </a:lnTo>
                <a:lnTo>
                  <a:pt x="112666" y="326551"/>
                </a:lnTo>
                <a:lnTo>
                  <a:pt x="114593" y="325304"/>
                </a:lnTo>
                <a:lnTo>
                  <a:pt x="116633" y="324851"/>
                </a:lnTo>
                <a:lnTo>
                  <a:pt x="121847" y="324964"/>
                </a:lnTo>
                <a:lnTo>
                  <a:pt x="126268" y="324624"/>
                </a:lnTo>
                <a:lnTo>
                  <a:pt x="127288" y="324738"/>
                </a:lnTo>
                <a:lnTo>
                  <a:pt x="130802" y="324057"/>
                </a:lnTo>
                <a:lnTo>
                  <a:pt x="133182" y="323491"/>
                </a:lnTo>
                <a:lnTo>
                  <a:pt x="135562" y="322244"/>
                </a:lnTo>
                <a:lnTo>
                  <a:pt x="141116" y="322357"/>
                </a:lnTo>
                <a:lnTo>
                  <a:pt x="145650" y="319070"/>
                </a:lnTo>
                <a:lnTo>
                  <a:pt x="147010" y="318503"/>
                </a:lnTo>
                <a:lnTo>
                  <a:pt x="147577" y="318050"/>
                </a:lnTo>
                <a:lnTo>
                  <a:pt x="147804" y="317483"/>
                </a:lnTo>
                <a:lnTo>
                  <a:pt x="149957" y="316237"/>
                </a:lnTo>
                <a:lnTo>
                  <a:pt x="152337" y="313516"/>
                </a:lnTo>
                <a:lnTo>
                  <a:pt x="154264" y="311136"/>
                </a:lnTo>
                <a:lnTo>
                  <a:pt x="154718" y="309436"/>
                </a:lnTo>
                <a:lnTo>
                  <a:pt x="159932" y="303655"/>
                </a:lnTo>
                <a:lnTo>
                  <a:pt x="161745" y="303769"/>
                </a:lnTo>
                <a:lnTo>
                  <a:pt x="162652" y="303088"/>
                </a:lnTo>
                <a:lnTo>
                  <a:pt x="164692" y="299235"/>
                </a:lnTo>
                <a:lnTo>
                  <a:pt x="165372" y="298441"/>
                </a:lnTo>
                <a:lnTo>
                  <a:pt x="166279" y="298215"/>
                </a:lnTo>
                <a:lnTo>
                  <a:pt x="167526" y="297874"/>
                </a:lnTo>
                <a:lnTo>
                  <a:pt x="168546" y="296628"/>
                </a:lnTo>
                <a:lnTo>
                  <a:pt x="169453" y="295041"/>
                </a:lnTo>
                <a:lnTo>
                  <a:pt x="169453" y="292887"/>
                </a:lnTo>
                <a:lnTo>
                  <a:pt x="168999" y="291187"/>
                </a:lnTo>
                <a:lnTo>
                  <a:pt x="168999" y="290394"/>
                </a:lnTo>
                <a:lnTo>
                  <a:pt x="169453" y="289600"/>
                </a:lnTo>
                <a:lnTo>
                  <a:pt x="170360" y="288920"/>
                </a:lnTo>
                <a:lnTo>
                  <a:pt x="174327" y="286767"/>
                </a:lnTo>
                <a:lnTo>
                  <a:pt x="175347" y="285746"/>
                </a:lnTo>
                <a:lnTo>
                  <a:pt x="175914" y="284840"/>
                </a:lnTo>
                <a:lnTo>
                  <a:pt x="177047" y="284726"/>
                </a:lnTo>
                <a:lnTo>
                  <a:pt x="178181" y="284840"/>
                </a:lnTo>
                <a:lnTo>
                  <a:pt x="178974" y="284273"/>
                </a:lnTo>
                <a:lnTo>
                  <a:pt x="179881" y="283366"/>
                </a:lnTo>
                <a:lnTo>
                  <a:pt x="182601" y="282006"/>
                </a:lnTo>
                <a:lnTo>
                  <a:pt x="185095" y="281099"/>
                </a:lnTo>
                <a:lnTo>
                  <a:pt x="187815" y="281439"/>
                </a:lnTo>
                <a:lnTo>
                  <a:pt x="189968" y="282006"/>
                </a:lnTo>
                <a:lnTo>
                  <a:pt x="191782" y="282573"/>
                </a:lnTo>
                <a:lnTo>
                  <a:pt x="192576" y="282799"/>
                </a:lnTo>
                <a:lnTo>
                  <a:pt x="193369" y="280306"/>
                </a:lnTo>
                <a:lnTo>
                  <a:pt x="194162" y="276679"/>
                </a:lnTo>
                <a:lnTo>
                  <a:pt x="194276" y="275092"/>
                </a:lnTo>
                <a:lnTo>
                  <a:pt x="193936" y="273278"/>
                </a:lnTo>
                <a:lnTo>
                  <a:pt x="192349" y="272032"/>
                </a:lnTo>
                <a:lnTo>
                  <a:pt x="191102" y="271918"/>
                </a:lnTo>
                <a:lnTo>
                  <a:pt x="190422" y="271238"/>
                </a:lnTo>
                <a:lnTo>
                  <a:pt x="189288" y="270331"/>
                </a:lnTo>
                <a:lnTo>
                  <a:pt x="188155" y="269538"/>
                </a:lnTo>
                <a:lnTo>
                  <a:pt x="187135" y="268178"/>
                </a:lnTo>
                <a:lnTo>
                  <a:pt x="186455" y="266137"/>
                </a:lnTo>
                <a:lnTo>
                  <a:pt x="186908" y="258997"/>
                </a:lnTo>
                <a:lnTo>
                  <a:pt x="186568" y="258090"/>
                </a:lnTo>
                <a:lnTo>
                  <a:pt x="185095" y="257863"/>
                </a:lnTo>
                <a:lnTo>
                  <a:pt x="184641" y="257296"/>
                </a:lnTo>
                <a:lnTo>
                  <a:pt x="184755" y="255936"/>
                </a:lnTo>
                <a:lnTo>
                  <a:pt x="183961" y="251856"/>
                </a:lnTo>
                <a:lnTo>
                  <a:pt x="183054" y="248569"/>
                </a:lnTo>
                <a:lnTo>
                  <a:pt x="183508" y="246642"/>
                </a:lnTo>
                <a:lnTo>
                  <a:pt x="182261" y="244148"/>
                </a:lnTo>
                <a:lnTo>
                  <a:pt x="179767" y="243015"/>
                </a:lnTo>
                <a:lnTo>
                  <a:pt x="177500" y="243355"/>
                </a:lnTo>
                <a:lnTo>
                  <a:pt x="175007" y="243921"/>
                </a:lnTo>
                <a:lnTo>
                  <a:pt x="173533" y="243695"/>
                </a:lnTo>
                <a:lnTo>
                  <a:pt x="172513" y="243241"/>
                </a:lnTo>
                <a:lnTo>
                  <a:pt x="171833" y="242335"/>
                </a:lnTo>
                <a:lnTo>
                  <a:pt x="171493" y="241201"/>
                </a:lnTo>
                <a:lnTo>
                  <a:pt x="171720" y="239614"/>
                </a:lnTo>
                <a:lnTo>
                  <a:pt x="173080" y="236554"/>
                </a:lnTo>
                <a:lnTo>
                  <a:pt x="174780" y="234060"/>
                </a:lnTo>
                <a:lnTo>
                  <a:pt x="178294" y="231793"/>
                </a:lnTo>
                <a:lnTo>
                  <a:pt x="179201" y="230547"/>
                </a:lnTo>
                <a:lnTo>
                  <a:pt x="179654" y="229187"/>
                </a:lnTo>
                <a:lnTo>
                  <a:pt x="179767" y="227713"/>
                </a:lnTo>
                <a:lnTo>
                  <a:pt x="179541" y="226126"/>
                </a:lnTo>
                <a:lnTo>
                  <a:pt x="179201" y="224653"/>
                </a:lnTo>
                <a:lnTo>
                  <a:pt x="178181" y="222612"/>
                </a:lnTo>
                <a:lnTo>
                  <a:pt x="177160" y="220346"/>
                </a:lnTo>
                <a:lnTo>
                  <a:pt x="177160" y="218759"/>
                </a:lnTo>
                <a:lnTo>
                  <a:pt x="177614" y="217625"/>
                </a:lnTo>
                <a:lnTo>
                  <a:pt x="178521" y="216265"/>
                </a:lnTo>
                <a:lnTo>
                  <a:pt x="180334" y="214792"/>
                </a:lnTo>
                <a:lnTo>
                  <a:pt x="180787" y="214451"/>
                </a:lnTo>
                <a:lnTo>
                  <a:pt x="181921" y="213658"/>
                </a:lnTo>
                <a:lnTo>
                  <a:pt x="182941" y="213091"/>
                </a:lnTo>
                <a:lnTo>
                  <a:pt x="185435" y="211504"/>
                </a:lnTo>
                <a:lnTo>
                  <a:pt x="186001" y="210711"/>
                </a:lnTo>
                <a:lnTo>
                  <a:pt x="185775" y="209804"/>
                </a:lnTo>
                <a:lnTo>
                  <a:pt x="185208" y="209011"/>
                </a:lnTo>
                <a:lnTo>
                  <a:pt x="184188" y="207991"/>
                </a:lnTo>
                <a:lnTo>
                  <a:pt x="183961" y="206631"/>
                </a:lnTo>
                <a:lnTo>
                  <a:pt x="183735" y="204477"/>
                </a:lnTo>
                <a:lnTo>
                  <a:pt x="183168" y="203003"/>
                </a:lnTo>
                <a:lnTo>
                  <a:pt x="182828" y="201983"/>
                </a:lnTo>
                <a:lnTo>
                  <a:pt x="183508" y="201190"/>
                </a:lnTo>
                <a:lnTo>
                  <a:pt x="184641" y="200170"/>
                </a:lnTo>
                <a:lnTo>
                  <a:pt x="185888" y="199490"/>
                </a:lnTo>
                <a:lnTo>
                  <a:pt x="187928" y="198923"/>
                </a:lnTo>
                <a:lnTo>
                  <a:pt x="188722" y="198130"/>
                </a:lnTo>
                <a:lnTo>
                  <a:pt x="188948" y="196656"/>
                </a:lnTo>
                <a:lnTo>
                  <a:pt x="188948" y="195296"/>
                </a:lnTo>
                <a:lnTo>
                  <a:pt x="189628" y="194276"/>
                </a:lnTo>
                <a:lnTo>
                  <a:pt x="190648" y="192009"/>
                </a:lnTo>
                <a:lnTo>
                  <a:pt x="191442" y="190989"/>
                </a:lnTo>
                <a:lnTo>
                  <a:pt x="192802" y="189742"/>
                </a:lnTo>
                <a:lnTo>
                  <a:pt x="194049" y="188268"/>
                </a:lnTo>
                <a:lnTo>
                  <a:pt x="194729" y="186568"/>
                </a:lnTo>
                <a:lnTo>
                  <a:pt x="194842" y="184981"/>
                </a:lnTo>
                <a:lnTo>
                  <a:pt x="194162" y="179994"/>
                </a:lnTo>
                <a:lnTo>
                  <a:pt x="195636" y="177954"/>
                </a:lnTo>
                <a:lnTo>
                  <a:pt x="197676" y="176254"/>
                </a:lnTo>
                <a:lnTo>
                  <a:pt x="200510" y="176367"/>
                </a:lnTo>
                <a:lnTo>
                  <a:pt x="204817" y="175914"/>
                </a:lnTo>
                <a:lnTo>
                  <a:pt x="207877" y="175234"/>
                </a:lnTo>
                <a:lnTo>
                  <a:pt x="210031" y="175234"/>
                </a:lnTo>
                <a:lnTo>
                  <a:pt x="214791" y="176140"/>
                </a:lnTo>
                <a:lnTo>
                  <a:pt x="215245" y="175914"/>
                </a:lnTo>
                <a:lnTo>
                  <a:pt x="215358" y="175800"/>
                </a:lnTo>
                <a:lnTo>
                  <a:pt x="215585" y="174440"/>
                </a:lnTo>
                <a:lnTo>
                  <a:pt x="215585" y="171153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3A47C069-767B-B2CC-2D02-B8295D478495}"/>
              </a:ext>
            </a:extLst>
          </p:cNvPr>
          <p:cNvSpPr/>
          <p:nvPr/>
        </p:nvSpPr>
        <p:spPr>
          <a:xfrm>
            <a:off x="1647437" y="3590050"/>
            <a:ext cx="10881" cy="3485"/>
          </a:xfrm>
          <a:custGeom>
            <a:avLst/>
            <a:gdLst>
              <a:gd name="connsiteX0" fmla="*/ 2607 w 14508"/>
              <a:gd name="connsiteY0" fmla="*/ 3627 h 4647"/>
              <a:gd name="connsiteX1" fmla="*/ 227 w 14508"/>
              <a:gd name="connsiteY1" fmla="*/ 2380 h 4647"/>
              <a:gd name="connsiteX2" fmla="*/ 0 w 14508"/>
              <a:gd name="connsiteY2" fmla="*/ 3627 h 4647"/>
              <a:gd name="connsiteX3" fmla="*/ 0 w 14508"/>
              <a:gd name="connsiteY3" fmla="*/ 4534 h 4647"/>
              <a:gd name="connsiteX4" fmla="*/ 794 w 14508"/>
              <a:gd name="connsiteY4" fmla="*/ 4534 h 4647"/>
              <a:gd name="connsiteX5" fmla="*/ 3060 w 14508"/>
              <a:gd name="connsiteY5" fmla="*/ 4194 h 4647"/>
              <a:gd name="connsiteX6" fmla="*/ 3287 w 14508"/>
              <a:gd name="connsiteY6" fmla="*/ 3967 h 4647"/>
              <a:gd name="connsiteX7" fmla="*/ 4080 w 14508"/>
              <a:gd name="connsiteY7" fmla="*/ 3627 h 4647"/>
              <a:gd name="connsiteX8" fmla="*/ 4080 w 14508"/>
              <a:gd name="connsiteY8" fmla="*/ 3400 h 4647"/>
              <a:gd name="connsiteX9" fmla="*/ 2607 w 14508"/>
              <a:gd name="connsiteY9" fmla="*/ 3627 h 4647"/>
              <a:gd name="connsiteX10" fmla="*/ 13828 w 14508"/>
              <a:gd name="connsiteY10" fmla="*/ 2720 h 4647"/>
              <a:gd name="connsiteX11" fmla="*/ 10995 w 14508"/>
              <a:gd name="connsiteY11" fmla="*/ 2267 h 4647"/>
              <a:gd name="connsiteX12" fmla="*/ 10201 w 14508"/>
              <a:gd name="connsiteY12" fmla="*/ 2494 h 4647"/>
              <a:gd name="connsiteX13" fmla="*/ 10541 w 14508"/>
              <a:gd name="connsiteY13" fmla="*/ 3740 h 4647"/>
              <a:gd name="connsiteX14" fmla="*/ 12808 w 14508"/>
              <a:gd name="connsiteY14" fmla="*/ 3740 h 4647"/>
              <a:gd name="connsiteX15" fmla="*/ 13942 w 14508"/>
              <a:gd name="connsiteY15" fmla="*/ 4647 h 4647"/>
              <a:gd name="connsiteX16" fmla="*/ 13942 w 14508"/>
              <a:gd name="connsiteY16" fmla="*/ 4307 h 4647"/>
              <a:gd name="connsiteX17" fmla="*/ 14508 w 14508"/>
              <a:gd name="connsiteY17" fmla="*/ 3740 h 4647"/>
              <a:gd name="connsiteX18" fmla="*/ 13828 w 14508"/>
              <a:gd name="connsiteY18" fmla="*/ 2720 h 4647"/>
              <a:gd name="connsiteX19" fmla="*/ 8388 w 14508"/>
              <a:gd name="connsiteY19" fmla="*/ 0 h 4647"/>
              <a:gd name="connsiteX20" fmla="*/ 6801 w 14508"/>
              <a:gd name="connsiteY20" fmla="*/ 0 h 4647"/>
              <a:gd name="connsiteX21" fmla="*/ 6574 w 14508"/>
              <a:gd name="connsiteY21" fmla="*/ 793 h 4647"/>
              <a:gd name="connsiteX22" fmla="*/ 7254 w 14508"/>
              <a:gd name="connsiteY22" fmla="*/ 1360 h 4647"/>
              <a:gd name="connsiteX23" fmla="*/ 7707 w 14508"/>
              <a:gd name="connsiteY23" fmla="*/ 1360 h 4647"/>
              <a:gd name="connsiteX24" fmla="*/ 7934 w 14508"/>
              <a:gd name="connsiteY24" fmla="*/ 2040 h 4647"/>
              <a:gd name="connsiteX25" fmla="*/ 9068 w 14508"/>
              <a:gd name="connsiteY25" fmla="*/ 2834 h 4647"/>
              <a:gd name="connsiteX26" fmla="*/ 9408 w 14508"/>
              <a:gd name="connsiteY26" fmla="*/ 2607 h 4647"/>
              <a:gd name="connsiteX27" fmla="*/ 8954 w 14508"/>
              <a:gd name="connsiteY27" fmla="*/ 2154 h 4647"/>
              <a:gd name="connsiteX28" fmla="*/ 8274 w 14508"/>
              <a:gd name="connsiteY28" fmla="*/ 113 h 4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4508" h="4647">
                <a:moveTo>
                  <a:pt x="2607" y="3627"/>
                </a:moveTo>
                <a:lnTo>
                  <a:pt x="227" y="2380"/>
                </a:lnTo>
                <a:lnTo>
                  <a:pt x="0" y="3627"/>
                </a:lnTo>
                <a:lnTo>
                  <a:pt x="0" y="4534"/>
                </a:lnTo>
                <a:cubicBezTo>
                  <a:pt x="0" y="4534"/>
                  <a:pt x="794" y="4534"/>
                  <a:pt x="794" y="4534"/>
                </a:cubicBezTo>
                <a:lnTo>
                  <a:pt x="3060" y="4194"/>
                </a:lnTo>
                <a:lnTo>
                  <a:pt x="3287" y="3967"/>
                </a:lnTo>
                <a:lnTo>
                  <a:pt x="4080" y="3627"/>
                </a:lnTo>
                <a:lnTo>
                  <a:pt x="4080" y="3400"/>
                </a:lnTo>
                <a:cubicBezTo>
                  <a:pt x="4080" y="3400"/>
                  <a:pt x="2607" y="3627"/>
                  <a:pt x="2607" y="3627"/>
                </a:cubicBezTo>
                <a:close/>
                <a:moveTo>
                  <a:pt x="13828" y="2720"/>
                </a:moveTo>
                <a:lnTo>
                  <a:pt x="10995" y="2267"/>
                </a:lnTo>
                <a:lnTo>
                  <a:pt x="10201" y="2494"/>
                </a:lnTo>
                <a:lnTo>
                  <a:pt x="10541" y="3740"/>
                </a:lnTo>
                <a:lnTo>
                  <a:pt x="12808" y="3740"/>
                </a:lnTo>
                <a:cubicBezTo>
                  <a:pt x="12808" y="3740"/>
                  <a:pt x="13942" y="4647"/>
                  <a:pt x="13942" y="4647"/>
                </a:cubicBezTo>
                <a:lnTo>
                  <a:pt x="13942" y="4307"/>
                </a:lnTo>
                <a:cubicBezTo>
                  <a:pt x="13942" y="4307"/>
                  <a:pt x="14508" y="3740"/>
                  <a:pt x="14508" y="3740"/>
                </a:cubicBezTo>
                <a:lnTo>
                  <a:pt x="13828" y="2720"/>
                </a:lnTo>
                <a:close/>
                <a:moveTo>
                  <a:pt x="8388" y="0"/>
                </a:moveTo>
                <a:lnTo>
                  <a:pt x="6801" y="0"/>
                </a:lnTo>
                <a:cubicBezTo>
                  <a:pt x="6801" y="0"/>
                  <a:pt x="6574" y="793"/>
                  <a:pt x="6574" y="793"/>
                </a:cubicBezTo>
                <a:lnTo>
                  <a:pt x="7254" y="1360"/>
                </a:lnTo>
                <a:lnTo>
                  <a:pt x="7707" y="1360"/>
                </a:lnTo>
                <a:cubicBezTo>
                  <a:pt x="7707" y="1360"/>
                  <a:pt x="7934" y="2040"/>
                  <a:pt x="7934" y="2040"/>
                </a:cubicBezTo>
                <a:lnTo>
                  <a:pt x="9068" y="2834"/>
                </a:lnTo>
                <a:lnTo>
                  <a:pt x="9408" y="2607"/>
                </a:lnTo>
                <a:lnTo>
                  <a:pt x="8954" y="2154"/>
                </a:lnTo>
                <a:lnTo>
                  <a:pt x="8274" y="113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EBE8DF1D-E833-824F-7576-5DCF4DA2A5BA}"/>
              </a:ext>
            </a:extLst>
          </p:cNvPr>
          <p:cNvSpPr/>
          <p:nvPr/>
        </p:nvSpPr>
        <p:spPr>
          <a:xfrm>
            <a:off x="3230575" y="4388208"/>
            <a:ext cx="20317" cy="27628"/>
          </a:xfrm>
          <a:custGeom>
            <a:avLst/>
            <a:gdLst>
              <a:gd name="connsiteX0" fmla="*/ 26976 w 27089"/>
              <a:gd name="connsiteY0" fmla="*/ 18249 h 36837"/>
              <a:gd name="connsiteX1" fmla="*/ 26410 w 27089"/>
              <a:gd name="connsiteY1" fmla="*/ 16662 h 36837"/>
              <a:gd name="connsiteX2" fmla="*/ 25843 w 27089"/>
              <a:gd name="connsiteY2" fmla="*/ 14168 h 36837"/>
              <a:gd name="connsiteX3" fmla="*/ 25616 w 27089"/>
              <a:gd name="connsiteY3" fmla="*/ 12695 h 36837"/>
              <a:gd name="connsiteX4" fmla="*/ 26070 w 27089"/>
              <a:gd name="connsiteY4" fmla="*/ 11108 h 36837"/>
              <a:gd name="connsiteX5" fmla="*/ 26183 w 27089"/>
              <a:gd name="connsiteY5" fmla="*/ 8614 h 36837"/>
              <a:gd name="connsiteX6" fmla="*/ 26070 w 27089"/>
              <a:gd name="connsiteY6" fmla="*/ 6461 h 36837"/>
              <a:gd name="connsiteX7" fmla="*/ 24143 w 27089"/>
              <a:gd name="connsiteY7" fmla="*/ 5441 h 36837"/>
              <a:gd name="connsiteX8" fmla="*/ 23689 w 27089"/>
              <a:gd name="connsiteY8" fmla="*/ 5101 h 36837"/>
              <a:gd name="connsiteX9" fmla="*/ 23236 w 27089"/>
              <a:gd name="connsiteY9" fmla="*/ 5327 h 36837"/>
              <a:gd name="connsiteX10" fmla="*/ 22216 w 27089"/>
              <a:gd name="connsiteY10" fmla="*/ 5667 h 36837"/>
              <a:gd name="connsiteX11" fmla="*/ 17455 w 27089"/>
              <a:gd name="connsiteY11" fmla="*/ 2947 h 36837"/>
              <a:gd name="connsiteX12" fmla="*/ 12808 w 27089"/>
              <a:gd name="connsiteY12" fmla="*/ 113 h 36837"/>
              <a:gd name="connsiteX13" fmla="*/ 12128 w 27089"/>
              <a:gd name="connsiteY13" fmla="*/ 0 h 36837"/>
              <a:gd name="connsiteX14" fmla="*/ 11221 w 27089"/>
              <a:gd name="connsiteY14" fmla="*/ 340 h 36837"/>
              <a:gd name="connsiteX15" fmla="*/ 8614 w 27089"/>
              <a:gd name="connsiteY15" fmla="*/ 2380 h 36837"/>
              <a:gd name="connsiteX16" fmla="*/ 6120 w 27089"/>
              <a:gd name="connsiteY16" fmla="*/ 5667 h 36837"/>
              <a:gd name="connsiteX17" fmla="*/ 4987 w 27089"/>
              <a:gd name="connsiteY17" fmla="*/ 8388 h 36837"/>
              <a:gd name="connsiteX18" fmla="*/ 3174 w 27089"/>
              <a:gd name="connsiteY18" fmla="*/ 11221 h 36837"/>
              <a:gd name="connsiteX19" fmla="*/ 340 w 27089"/>
              <a:gd name="connsiteY19" fmla="*/ 15755 h 36837"/>
              <a:gd name="connsiteX20" fmla="*/ 0 w 27089"/>
              <a:gd name="connsiteY20" fmla="*/ 16775 h 36837"/>
              <a:gd name="connsiteX21" fmla="*/ 0 w 27089"/>
              <a:gd name="connsiteY21" fmla="*/ 20516 h 36837"/>
              <a:gd name="connsiteX22" fmla="*/ 113 w 27089"/>
              <a:gd name="connsiteY22" fmla="*/ 24029 h 36837"/>
              <a:gd name="connsiteX23" fmla="*/ 340 w 27089"/>
              <a:gd name="connsiteY23" fmla="*/ 24483 h 36837"/>
              <a:gd name="connsiteX24" fmla="*/ 1927 w 27089"/>
              <a:gd name="connsiteY24" fmla="*/ 24709 h 36837"/>
              <a:gd name="connsiteX25" fmla="*/ 3060 w 27089"/>
              <a:gd name="connsiteY25" fmla="*/ 27543 h 36837"/>
              <a:gd name="connsiteX26" fmla="*/ 5667 w 27089"/>
              <a:gd name="connsiteY26" fmla="*/ 32190 h 36837"/>
              <a:gd name="connsiteX27" fmla="*/ 9974 w 27089"/>
              <a:gd name="connsiteY27" fmla="*/ 35251 h 36837"/>
              <a:gd name="connsiteX28" fmla="*/ 13941 w 27089"/>
              <a:gd name="connsiteY28" fmla="*/ 36498 h 36837"/>
              <a:gd name="connsiteX29" fmla="*/ 19496 w 27089"/>
              <a:gd name="connsiteY29" fmla="*/ 36838 h 36837"/>
              <a:gd name="connsiteX30" fmla="*/ 23916 w 27089"/>
              <a:gd name="connsiteY30" fmla="*/ 36838 h 36837"/>
              <a:gd name="connsiteX31" fmla="*/ 23689 w 27089"/>
              <a:gd name="connsiteY31" fmla="*/ 33664 h 36837"/>
              <a:gd name="connsiteX32" fmla="*/ 24143 w 27089"/>
              <a:gd name="connsiteY32" fmla="*/ 28677 h 36837"/>
              <a:gd name="connsiteX33" fmla="*/ 24709 w 27089"/>
              <a:gd name="connsiteY33" fmla="*/ 25276 h 36837"/>
              <a:gd name="connsiteX34" fmla="*/ 25276 w 27089"/>
              <a:gd name="connsiteY34" fmla="*/ 25163 h 36837"/>
              <a:gd name="connsiteX35" fmla="*/ 26523 w 27089"/>
              <a:gd name="connsiteY35" fmla="*/ 25503 h 36837"/>
              <a:gd name="connsiteX36" fmla="*/ 27090 w 27089"/>
              <a:gd name="connsiteY36" fmla="*/ 25843 h 36837"/>
              <a:gd name="connsiteX37" fmla="*/ 26976 w 27089"/>
              <a:gd name="connsiteY37" fmla="*/ 18249 h 36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27089" h="36837">
                <a:moveTo>
                  <a:pt x="26976" y="18249"/>
                </a:moveTo>
                <a:lnTo>
                  <a:pt x="26410" y="16662"/>
                </a:lnTo>
                <a:lnTo>
                  <a:pt x="25843" y="14168"/>
                </a:lnTo>
                <a:lnTo>
                  <a:pt x="25616" y="12695"/>
                </a:lnTo>
                <a:lnTo>
                  <a:pt x="26070" y="11108"/>
                </a:lnTo>
                <a:lnTo>
                  <a:pt x="26183" y="8614"/>
                </a:lnTo>
                <a:lnTo>
                  <a:pt x="26070" y="6461"/>
                </a:lnTo>
                <a:lnTo>
                  <a:pt x="24143" y="5441"/>
                </a:lnTo>
                <a:lnTo>
                  <a:pt x="23689" y="5101"/>
                </a:lnTo>
                <a:lnTo>
                  <a:pt x="23236" y="5327"/>
                </a:lnTo>
                <a:lnTo>
                  <a:pt x="22216" y="5667"/>
                </a:lnTo>
                <a:lnTo>
                  <a:pt x="17455" y="2947"/>
                </a:lnTo>
                <a:lnTo>
                  <a:pt x="12808" y="113"/>
                </a:lnTo>
                <a:lnTo>
                  <a:pt x="12128" y="0"/>
                </a:lnTo>
                <a:lnTo>
                  <a:pt x="11221" y="340"/>
                </a:lnTo>
                <a:lnTo>
                  <a:pt x="8614" y="2380"/>
                </a:lnTo>
                <a:lnTo>
                  <a:pt x="6120" y="5667"/>
                </a:lnTo>
                <a:lnTo>
                  <a:pt x="4987" y="8388"/>
                </a:lnTo>
                <a:lnTo>
                  <a:pt x="3174" y="11221"/>
                </a:lnTo>
                <a:lnTo>
                  <a:pt x="340" y="15755"/>
                </a:lnTo>
                <a:lnTo>
                  <a:pt x="0" y="16775"/>
                </a:lnTo>
                <a:lnTo>
                  <a:pt x="0" y="20516"/>
                </a:lnTo>
                <a:lnTo>
                  <a:pt x="113" y="24029"/>
                </a:lnTo>
                <a:lnTo>
                  <a:pt x="340" y="24483"/>
                </a:lnTo>
                <a:lnTo>
                  <a:pt x="1927" y="24709"/>
                </a:lnTo>
                <a:lnTo>
                  <a:pt x="3060" y="27543"/>
                </a:lnTo>
                <a:lnTo>
                  <a:pt x="5667" y="32190"/>
                </a:lnTo>
                <a:lnTo>
                  <a:pt x="9974" y="35251"/>
                </a:lnTo>
                <a:lnTo>
                  <a:pt x="13941" y="36498"/>
                </a:lnTo>
                <a:lnTo>
                  <a:pt x="19496" y="36838"/>
                </a:lnTo>
                <a:lnTo>
                  <a:pt x="23916" y="36838"/>
                </a:lnTo>
                <a:lnTo>
                  <a:pt x="23689" y="33664"/>
                </a:lnTo>
                <a:lnTo>
                  <a:pt x="24143" y="28677"/>
                </a:lnTo>
                <a:lnTo>
                  <a:pt x="24709" y="25276"/>
                </a:lnTo>
                <a:lnTo>
                  <a:pt x="25276" y="25163"/>
                </a:lnTo>
                <a:lnTo>
                  <a:pt x="26523" y="25503"/>
                </a:lnTo>
                <a:lnTo>
                  <a:pt x="27090" y="25843"/>
                </a:lnTo>
                <a:lnTo>
                  <a:pt x="26976" y="18249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2EF082B-B7B6-97ED-D915-4D4F46B382E9}"/>
              </a:ext>
            </a:extLst>
          </p:cNvPr>
          <p:cNvSpPr/>
          <p:nvPr/>
        </p:nvSpPr>
        <p:spPr>
          <a:xfrm>
            <a:off x="3306999" y="3313768"/>
            <a:ext cx="101162" cy="92746"/>
          </a:xfrm>
          <a:custGeom>
            <a:avLst/>
            <a:gdLst>
              <a:gd name="connsiteX0" fmla="*/ 134882 w 134882"/>
              <a:gd name="connsiteY0" fmla="*/ 4874 h 123661"/>
              <a:gd name="connsiteX1" fmla="*/ 133976 w 134882"/>
              <a:gd name="connsiteY1" fmla="*/ 1814 h 123661"/>
              <a:gd name="connsiteX2" fmla="*/ 133069 w 134882"/>
              <a:gd name="connsiteY2" fmla="*/ 567 h 123661"/>
              <a:gd name="connsiteX3" fmla="*/ 132615 w 134882"/>
              <a:gd name="connsiteY3" fmla="*/ 453 h 123661"/>
              <a:gd name="connsiteX4" fmla="*/ 131709 w 134882"/>
              <a:gd name="connsiteY4" fmla="*/ 0 h 123661"/>
              <a:gd name="connsiteX5" fmla="*/ 131028 w 134882"/>
              <a:gd name="connsiteY5" fmla="*/ 227 h 123661"/>
              <a:gd name="connsiteX6" fmla="*/ 128761 w 134882"/>
              <a:gd name="connsiteY6" fmla="*/ 2380 h 123661"/>
              <a:gd name="connsiteX7" fmla="*/ 125248 w 134882"/>
              <a:gd name="connsiteY7" fmla="*/ 3627 h 123661"/>
              <a:gd name="connsiteX8" fmla="*/ 122301 w 134882"/>
              <a:gd name="connsiteY8" fmla="*/ 4421 h 123661"/>
              <a:gd name="connsiteX9" fmla="*/ 117654 w 134882"/>
              <a:gd name="connsiteY9" fmla="*/ 5327 h 123661"/>
              <a:gd name="connsiteX10" fmla="*/ 114027 w 134882"/>
              <a:gd name="connsiteY10" fmla="*/ 5781 h 123661"/>
              <a:gd name="connsiteX11" fmla="*/ 112553 w 134882"/>
              <a:gd name="connsiteY11" fmla="*/ 5781 h 123661"/>
              <a:gd name="connsiteX12" fmla="*/ 109153 w 134882"/>
              <a:gd name="connsiteY12" fmla="*/ 5441 h 123661"/>
              <a:gd name="connsiteX13" fmla="*/ 106319 w 134882"/>
              <a:gd name="connsiteY13" fmla="*/ 4761 h 123661"/>
              <a:gd name="connsiteX14" fmla="*/ 103372 w 134882"/>
              <a:gd name="connsiteY14" fmla="*/ 4874 h 123661"/>
              <a:gd name="connsiteX15" fmla="*/ 101105 w 134882"/>
              <a:gd name="connsiteY15" fmla="*/ 5101 h 123661"/>
              <a:gd name="connsiteX16" fmla="*/ 95891 w 134882"/>
              <a:gd name="connsiteY16" fmla="*/ 7367 h 123661"/>
              <a:gd name="connsiteX17" fmla="*/ 86937 w 134882"/>
              <a:gd name="connsiteY17" fmla="*/ 11901 h 123661"/>
              <a:gd name="connsiteX18" fmla="*/ 80249 w 134882"/>
              <a:gd name="connsiteY18" fmla="*/ 14168 h 123661"/>
              <a:gd name="connsiteX19" fmla="*/ 76395 w 134882"/>
              <a:gd name="connsiteY19" fmla="*/ 15075 h 123661"/>
              <a:gd name="connsiteX20" fmla="*/ 73449 w 134882"/>
              <a:gd name="connsiteY20" fmla="*/ 15642 h 123661"/>
              <a:gd name="connsiteX21" fmla="*/ 68348 w 134882"/>
              <a:gd name="connsiteY21" fmla="*/ 15642 h 123661"/>
              <a:gd name="connsiteX22" fmla="*/ 64268 w 134882"/>
              <a:gd name="connsiteY22" fmla="*/ 15302 h 123661"/>
              <a:gd name="connsiteX23" fmla="*/ 61434 w 134882"/>
              <a:gd name="connsiteY23" fmla="*/ 15302 h 123661"/>
              <a:gd name="connsiteX24" fmla="*/ 59847 w 134882"/>
              <a:gd name="connsiteY24" fmla="*/ 14735 h 123661"/>
              <a:gd name="connsiteX25" fmla="*/ 57580 w 134882"/>
              <a:gd name="connsiteY25" fmla="*/ 12921 h 123661"/>
              <a:gd name="connsiteX26" fmla="*/ 54746 w 134882"/>
              <a:gd name="connsiteY26" fmla="*/ 10995 h 123661"/>
              <a:gd name="connsiteX27" fmla="*/ 53613 w 134882"/>
              <a:gd name="connsiteY27" fmla="*/ 10655 h 123661"/>
              <a:gd name="connsiteX28" fmla="*/ 51913 w 134882"/>
              <a:gd name="connsiteY28" fmla="*/ 10201 h 123661"/>
              <a:gd name="connsiteX29" fmla="*/ 49646 w 134882"/>
              <a:gd name="connsiteY29" fmla="*/ 10088 h 123661"/>
              <a:gd name="connsiteX30" fmla="*/ 43752 w 134882"/>
              <a:gd name="connsiteY30" fmla="*/ 12695 h 123661"/>
              <a:gd name="connsiteX31" fmla="*/ 41938 w 134882"/>
              <a:gd name="connsiteY31" fmla="*/ 13488 h 123661"/>
              <a:gd name="connsiteX32" fmla="*/ 40011 w 134882"/>
              <a:gd name="connsiteY32" fmla="*/ 14055 h 123661"/>
              <a:gd name="connsiteX33" fmla="*/ 35931 w 134882"/>
              <a:gd name="connsiteY33" fmla="*/ 15642 h 123661"/>
              <a:gd name="connsiteX34" fmla="*/ 34117 w 134882"/>
              <a:gd name="connsiteY34" fmla="*/ 16548 h 123661"/>
              <a:gd name="connsiteX35" fmla="*/ 31964 w 134882"/>
              <a:gd name="connsiteY35" fmla="*/ 16435 h 123661"/>
              <a:gd name="connsiteX36" fmla="*/ 29130 w 134882"/>
              <a:gd name="connsiteY36" fmla="*/ 16208 h 123661"/>
              <a:gd name="connsiteX37" fmla="*/ 26636 w 134882"/>
              <a:gd name="connsiteY37" fmla="*/ 16322 h 123661"/>
              <a:gd name="connsiteX38" fmla="*/ 24936 w 134882"/>
              <a:gd name="connsiteY38" fmla="*/ 15075 h 123661"/>
              <a:gd name="connsiteX39" fmla="*/ 24029 w 134882"/>
              <a:gd name="connsiteY39" fmla="*/ 13715 h 123661"/>
              <a:gd name="connsiteX40" fmla="*/ 20629 w 134882"/>
              <a:gd name="connsiteY40" fmla="*/ 12808 h 123661"/>
              <a:gd name="connsiteX41" fmla="*/ 18249 w 134882"/>
              <a:gd name="connsiteY41" fmla="*/ 12581 h 123661"/>
              <a:gd name="connsiteX42" fmla="*/ 17682 w 134882"/>
              <a:gd name="connsiteY42" fmla="*/ 13148 h 123661"/>
              <a:gd name="connsiteX43" fmla="*/ 17002 w 134882"/>
              <a:gd name="connsiteY43" fmla="*/ 15075 h 123661"/>
              <a:gd name="connsiteX44" fmla="*/ 15982 w 134882"/>
              <a:gd name="connsiteY44" fmla="*/ 19949 h 123661"/>
              <a:gd name="connsiteX45" fmla="*/ 15755 w 134882"/>
              <a:gd name="connsiteY45" fmla="*/ 21196 h 123661"/>
              <a:gd name="connsiteX46" fmla="*/ 17909 w 134882"/>
              <a:gd name="connsiteY46" fmla="*/ 26070 h 123661"/>
              <a:gd name="connsiteX47" fmla="*/ 17795 w 134882"/>
              <a:gd name="connsiteY47" fmla="*/ 26863 h 123661"/>
              <a:gd name="connsiteX48" fmla="*/ 16322 w 134882"/>
              <a:gd name="connsiteY48" fmla="*/ 27090 h 123661"/>
              <a:gd name="connsiteX49" fmla="*/ 14508 w 134882"/>
              <a:gd name="connsiteY49" fmla="*/ 27203 h 123661"/>
              <a:gd name="connsiteX50" fmla="*/ 13375 w 134882"/>
              <a:gd name="connsiteY50" fmla="*/ 27657 h 123661"/>
              <a:gd name="connsiteX51" fmla="*/ 12468 w 134882"/>
              <a:gd name="connsiteY51" fmla="*/ 28450 h 123661"/>
              <a:gd name="connsiteX52" fmla="*/ 11901 w 134882"/>
              <a:gd name="connsiteY52" fmla="*/ 32644 h 123661"/>
              <a:gd name="connsiteX53" fmla="*/ 9861 w 134882"/>
              <a:gd name="connsiteY53" fmla="*/ 33437 h 123661"/>
              <a:gd name="connsiteX54" fmla="*/ 8954 w 134882"/>
              <a:gd name="connsiteY54" fmla="*/ 34231 h 123661"/>
              <a:gd name="connsiteX55" fmla="*/ 7934 w 134882"/>
              <a:gd name="connsiteY55" fmla="*/ 36838 h 123661"/>
              <a:gd name="connsiteX56" fmla="*/ 7367 w 134882"/>
              <a:gd name="connsiteY56" fmla="*/ 36951 h 123661"/>
              <a:gd name="connsiteX57" fmla="*/ 4080 w 134882"/>
              <a:gd name="connsiteY57" fmla="*/ 34911 h 123661"/>
              <a:gd name="connsiteX58" fmla="*/ 2607 w 134882"/>
              <a:gd name="connsiteY58" fmla="*/ 34797 h 123661"/>
              <a:gd name="connsiteX59" fmla="*/ 1474 w 134882"/>
              <a:gd name="connsiteY59" fmla="*/ 36498 h 123661"/>
              <a:gd name="connsiteX60" fmla="*/ 0 w 134882"/>
              <a:gd name="connsiteY60" fmla="*/ 43412 h 123661"/>
              <a:gd name="connsiteX61" fmla="*/ 2720 w 134882"/>
              <a:gd name="connsiteY61" fmla="*/ 47152 h 123661"/>
              <a:gd name="connsiteX62" fmla="*/ 3060 w 134882"/>
              <a:gd name="connsiteY62" fmla="*/ 48966 h 123661"/>
              <a:gd name="connsiteX63" fmla="*/ 3060 w 134882"/>
              <a:gd name="connsiteY63" fmla="*/ 50212 h 123661"/>
              <a:gd name="connsiteX64" fmla="*/ 3627 w 134882"/>
              <a:gd name="connsiteY64" fmla="*/ 52139 h 123661"/>
              <a:gd name="connsiteX65" fmla="*/ 2494 w 134882"/>
              <a:gd name="connsiteY65" fmla="*/ 56106 h 123661"/>
              <a:gd name="connsiteX66" fmla="*/ 2494 w 134882"/>
              <a:gd name="connsiteY66" fmla="*/ 58940 h 123661"/>
              <a:gd name="connsiteX67" fmla="*/ 2720 w 134882"/>
              <a:gd name="connsiteY67" fmla="*/ 61320 h 123661"/>
              <a:gd name="connsiteX68" fmla="*/ 4307 w 134882"/>
              <a:gd name="connsiteY68" fmla="*/ 66874 h 123661"/>
              <a:gd name="connsiteX69" fmla="*/ 7821 w 134882"/>
              <a:gd name="connsiteY69" fmla="*/ 66874 h 123661"/>
              <a:gd name="connsiteX70" fmla="*/ 10201 w 134882"/>
              <a:gd name="connsiteY70" fmla="*/ 66761 h 123661"/>
              <a:gd name="connsiteX71" fmla="*/ 10881 w 134882"/>
              <a:gd name="connsiteY71" fmla="*/ 65628 h 123661"/>
              <a:gd name="connsiteX72" fmla="*/ 12581 w 134882"/>
              <a:gd name="connsiteY72" fmla="*/ 66194 h 123661"/>
              <a:gd name="connsiteX73" fmla="*/ 13602 w 134882"/>
              <a:gd name="connsiteY73" fmla="*/ 67214 h 123661"/>
              <a:gd name="connsiteX74" fmla="*/ 12695 w 134882"/>
              <a:gd name="connsiteY74" fmla="*/ 68348 h 123661"/>
              <a:gd name="connsiteX75" fmla="*/ 11448 w 134882"/>
              <a:gd name="connsiteY75" fmla="*/ 69708 h 123661"/>
              <a:gd name="connsiteX76" fmla="*/ 11561 w 134882"/>
              <a:gd name="connsiteY76" fmla="*/ 70048 h 123661"/>
              <a:gd name="connsiteX77" fmla="*/ 12468 w 134882"/>
              <a:gd name="connsiteY77" fmla="*/ 70161 h 123661"/>
              <a:gd name="connsiteX78" fmla="*/ 14055 w 134882"/>
              <a:gd name="connsiteY78" fmla="*/ 70842 h 123661"/>
              <a:gd name="connsiteX79" fmla="*/ 15075 w 134882"/>
              <a:gd name="connsiteY79" fmla="*/ 71748 h 123661"/>
              <a:gd name="connsiteX80" fmla="*/ 16775 w 134882"/>
              <a:gd name="connsiteY80" fmla="*/ 76962 h 123661"/>
              <a:gd name="connsiteX81" fmla="*/ 15755 w 134882"/>
              <a:gd name="connsiteY81" fmla="*/ 79116 h 123661"/>
              <a:gd name="connsiteX82" fmla="*/ 14168 w 134882"/>
              <a:gd name="connsiteY82" fmla="*/ 81043 h 123661"/>
              <a:gd name="connsiteX83" fmla="*/ 13375 w 134882"/>
              <a:gd name="connsiteY83" fmla="*/ 81156 h 123661"/>
              <a:gd name="connsiteX84" fmla="*/ 12015 w 134882"/>
              <a:gd name="connsiteY84" fmla="*/ 82176 h 123661"/>
              <a:gd name="connsiteX85" fmla="*/ 10881 w 134882"/>
              <a:gd name="connsiteY85" fmla="*/ 83423 h 123661"/>
              <a:gd name="connsiteX86" fmla="*/ 10428 w 134882"/>
              <a:gd name="connsiteY86" fmla="*/ 84216 h 123661"/>
              <a:gd name="connsiteX87" fmla="*/ 10541 w 134882"/>
              <a:gd name="connsiteY87" fmla="*/ 85010 h 123661"/>
              <a:gd name="connsiteX88" fmla="*/ 12241 w 134882"/>
              <a:gd name="connsiteY88" fmla="*/ 86030 h 123661"/>
              <a:gd name="connsiteX89" fmla="*/ 12241 w 134882"/>
              <a:gd name="connsiteY89" fmla="*/ 86370 h 123661"/>
              <a:gd name="connsiteX90" fmla="*/ 11901 w 134882"/>
              <a:gd name="connsiteY90" fmla="*/ 86710 h 123661"/>
              <a:gd name="connsiteX91" fmla="*/ 10541 w 134882"/>
              <a:gd name="connsiteY91" fmla="*/ 86483 h 123661"/>
              <a:gd name="connsiteX92" fmla="*/ 8841 w 134882"/>
              <a:gd name="connsiteY92" fmla="*/ 86370 h 123661"/>
              <a:gd name="connsiteX93" fmla="*/ 7821 w 134882"/>
              <a:gd name="connsiteY93" fmla="*/ 86370 h 123661"/>
              <a:gd name="connsiteX94" fmla="*/ 6687 w 134882"/>
              <a:gd name="connsiteY94" fmla="*/ 86597 h 123661"/>
              <a:gd name="connsiteX95" fmla="*/ 5214 w 134882"/>
              <a:gd name="connsiteY95" fmla="*/ 87730 h 123661"/>
              <a:gd name="connsiteX96" fmla="*/ 4534 w 134882"/>
              <a:gd name="connsiteY96" fmla="*/ 88524 h 123661"/>
              <a:gd name="connsiteX97" fmla="*/ 4080 w 134882"/>
              <a:gd name="connsiteY97" fmla="*/ 88977 h 123661"/>
              <a:gd name="connsiteX98" fmla="*/ 3627 w 134882"/>
              <a:gd name="connsiteY98" fmla="*/ 90564 h 123661"/>
              <a:gd name="connsiteX99" fmla="*/ 4194 w 134882"/>
              <a:gd name="connsiteY99" fmla="*/ 91697 h 123661"/>
              <a:gd name="connsiteX100" fmla="*/ 5327 w 134882"/>
              <a:gd name="connsiteY100" fmla="*/ 92264 h 123661"/>
              <a:gd name="connsiteX101" fmla="*/ 5441 w 134882"/>
              <a:gd name="connsiteY101" fmla="*/ 92604 h 123661"/>
              <a:gd name="connsiteX102" fmla="*/ 5214 w 134882"/>
              <a:gd name="connsiteY102" fmla="*/ 93171 h 123661"/>
              <a:gd name="connsiteX103" fmla="*/ 4080 w 134882"/>
              <a:gd name="connsiteY103" fmla="*/ 93851 h 123661"/>
              <a:gd name="connsiteX104" fmla="*/ 3287 w 134882"/>
              <a:gd name="connsiteY104" fmla="*/ 94758 h 123661"/>
              <a:gd name="connsiteX105" fmla="*/ 3060 w 134882"/>
              <a:gd name="connsiteY105" fmla="*/ 95551 h 123661"/>
              <a:gd name="connsiteX106" fmla="*/ 2040 w 134882"/>
              <a:gd name="connsiteY106" fmla="*/ 96458 h 123661"/>
              <a:gd name="connsiteX107" fmla="*/ 1700 w 134882"/>
              <a:gd name="connsiteY107" fmla="*/ 97931 h 123661"/>
              <a:gd name="connsiteX108" fmla="*/ 1474 w 134882"/>
              <a:gd name="connsiteY108" fmla="*/ 98838 h 123661"/>
              <a:gd name="connsiteX109" fmla="*/ 1474 w 134882"/>
              <a:gd name="connsiteY109" fmla="*/ 100198 h 123661"/>
              <a:gd name="connsiteX110" fmla="*/ 1927 w 134882"/>
              <a:gd name="connsiteY110" fmla="*/ 100878 h 123661"/>
              <a:gd name="connsiteX111" fmla="*/ 2494 w 134882"/>
              <a:gd name="connsiteY111" fmla="*/ 102239 h 123661"/>
              <a:gd name="connsiteX112" fmla="*/ 2834 w 134882"/>
              <a:gd name="connsiteY112" fmla="*/ 103712 h 123661"/>
              <a:gd name="connsiteX113" fmla="*/ 2040 w 134882"/>
              <a:gd name="connsiteY113" fmla="*/ 104845 h 123661"/>
              <a:gd name="connsiteX114" fmla="*/ 2154 w 134882"/>
              <a:gd name="connsiteY114" fmla="*/ 105979 h 123661"/>
              <a:gd name="connsiteX115" fmla="*/ 2380 w 134882"/>
              <a:gd name="connsiteY115" fmla="*/ 106999 h 123661"/>
              <a:gd name="connsiteX116" fmla="*/ 2947 w 134882"/>
              <a:gd name="connsiteY116" fmla="*/ 108246 h 123661"/>
              <a:gd name="connsiteX117" fmla="*/ 1814 w 134882"/>
              <a:gd name="connsiteY117" fmla="*/ 110399 h 123661"/>
              <a:gd name="connsiteX118" fmla="*/ 680 w 134882"/>
              <a:gd name="connsiteY118" fmla="*/ 112326 h 123661"/>
              <a:gd name="connsiteX119" fmla="*/ 453 w 134882"/>
              <a:gd name="connsiteY119" fmla="*/ 113460 h 123661"/>
              <a:gd name="connsiteX120" fmla="*/ 2607 w 134882"/>
              <a:gd name="connsiteY120" fmla="*/ 114027 h 123661"/>
              <a:gd name="connsiteX121" fmla="*/ 3854 w 134882"/>
              <a:gd name="connsiteY121" fmla="*/ 115160 h 123661"/>
              <a:gd name="connsiteX122" fmla="*/ 6007 w 134882"/>
              <a:gd name="connsiteY122" fmla="*/ 118447 h 123661"/>
              <a:gd name="connsiteX123" fmla="*/ 9294 w 134882"/>
              <a:gd name="connsiteY123" fmla="*/ 119354 h 123661"/>
              <a:gd name="connsiteX124" fmla="*/ 10541 w 134882"/>
              <a:gd name="connsiteY124" fmla="*/ 120261 h 123661"/>
              <a:gd name="connsiteX125" fmla="*/ 12355 w 134882"/>
              <a:gd name="connsiteY125" fmla="*/ 121961 h 123661"/>
              <a:gd name="connsiteX126" fmla="*/ 14622 w 134882"/>
              <a:gd name="connsiteY126" fmla="*/ 122641 h 123661"/>
              <a:gd name="connsiteX127" fmla="*/ 21536 w 134882"/>
              <a:gd name="connsiteY127" fmla="*/ 123661 h 123661"/>
              <a:gd name="connsiteX128" fmla="*/ 27090 w 134882"/>
              <a:gd name="connsiteY128" fmla="*/ 120034 h 123661"/>
              <a:gd name="connsiteX129" fmla="*/ 31737 w 134882"/>
              <a:gd name="connsiteY129" fmla="*/ 116973 h 123661"/>
              <a:gd name="connsiteX130" fmla="*/ 37064 w 134882"/>
              <a:gd name="connsiteY130" fmla="*/ 113573 h 123661"/>
              <a:gd name="connsiteX131" fmla="*/ 40691 w 134882"/>
              <a:gd name="connsiteY131" fmla="*/ 111193 h 123661"/>
              <a:gd name="connsiteX132" fmla="*/ 46812 w 134882"/>
              <a:gd name="connsiteY132" fmla="*/ 107112 h 123661"/>
              <a:gd name="connsiteX133" fmla="*/ 50892 w 134882"/>
              <a:gd name="connsiteY133" fmla="*/ 104619 h 123661"/>
              <a:gd name="connsiteX134" fmla="*/ 56220 w 134882"/>
              <a:gd name="connsiteY134" fmla="*/ 101218 h 123661"/>
              <a:gd name="connsiteX135" fmla="*/ 61547 w 134882"/>
              <a:gd name="connsiteY135" fmla="*/ 97818 h 123661"/>
              <a:gd name="connsiteX136" fmla="*/ 67328 w 134882"/>
              <a:gd name="connsiteY136" fmla="*/ 94418 h 123661"/>
              <a:gd name="connsiteX137" fmla="*/ 71635 w 134882"/>
              <a:gd name="connsiteY137" fmla="*/ 91811 h 123661"/>
              <a:gd name="connsiteX138" fmla="*/ 77756 w 134882"/>
              <a:gd name="connsiteY138" fmla="*/ 88070 h 123661"/>
              <a:gd name="connsiteX139" fmla="*/ 83536 w 134882"/>
              <a:gd name="connsiteY139" fmla="*/ 84556 h 123661"/>
              <a:gd name="connsiteX140" fmla="*/ 89090 w 134882"/>
              <a:gd name="connsiteY140" fmla="*/ 81269 h 123661"/>
              <a:gd name="connsiteX141" fmla="*/ 95324 w 134882"/>
              <a:gd name="connsiteY141" fmla="*/ 77529 h 123661"/>
              <a:gd name="connsiteX142" fmla="*/ 100765 w 134882"/>
              <a:gd name="connsiteY142" fmla="*/ 74242 h 123661"/>
              <a:gd name="connsiteX143" fmla="*/ 105752 w 134882"/>
              <a:gd name="connsiteY143" fmla="*/ 72882 h 123661"/>
              <a:gd name="connsiteX144" fmla="*/ 106886 w 134882"/>
              <a:gd name="connsiteY144" fmla="*/ 71862 h 123661"/>
              <a:gd name="connsiteX145" fmla="*/ 109153 w 134882"/>
              <a:gd name="connsiteY145" fmla="*/ 67328 h 123661"/>
              <a:gd name="connsiteX146" fmla="*/ 111079 w 134882"/>
              <a:gd name="connsiteY146" fmla="*/ 63361 h 123661"/>
              <a:gd name="connsiteX147" fmla="*/ 111193 w 134882"/>
              <a:gd name="connsiteY147" fmla="*/ 62454 h 123661"/>
              <a:gd name="connsiteX148" fmla="*/ 111193 w 134882"/>
              <a:gd name="connsiteY148" fmla="*/ 57013 h 123661"/>
              <a:gd name="connsiteX149" fmla="*/ 111533 w 134882"/>
              <a:gd name="connsiteY149" fmla="*/ 50439 h 123661"/>
              <a:gd name="connsiteX150" fmla="*/ 112213 w 134882"/>
              <a:gd name="connsiteY150" fmla="*/ 47039 h 123661"/>
              <a:gd name="connsiteX151" fmla="*/ 113346 w 134882"/>
              <a:gd name="connsiteY151" fmla="*/ 43978 h 123661"/>
              <a:gd name="connsiteX152" fmla="*/ 114367 w 134882"/>
              <a:gd name="connsiteY152" fmla="*/ 41711 h 123661"/>
              <a:gd name="connsiteX153" fmla="*/ 114480 w 134882"/>
              <a:gd name="connsiteY153" fmla="*/ 39558 h 123661"/>
              <a:gd name="connsiteX154" fmla="*/ 114367 w 134882"/>
              <a:gd name="connsiteY154" fmla="*/ 37518 h 123661"/>
              <a:gd name="connsiteX155" fmla="*/ 113233 w 134882"/>
              <a:gd name="connsiteY155" fmla="*/ 34231 h 123661"/>
              <a:gd name="connsiteX156" fmla="*/ 112099 w 134882"/>
              <a:gd name="connsiteY156" fmla="*/ 30830 h 123661"/>
              <a:gd name="connsiteX157" fmla="*/ 112213 w 134882"/>
              <a:gd name="connsiteY157" fmla="*/ 27657 h 123661"/>
              <a:gd name="connsiteX158" fmla="*/ 112440 w 134882"/>
              <a:gd name="connsiteY158" fmla="*/ 25843 h 123661"/>
              <a:gd name="connsiteX159" fmla="*/ 113120 w 134882"/>
              <a:gd name="connsiteY159" fmla="*/ 23123 h 123661"/>
              <a:gd name="connsiteX160" fmla="*/ 114367 w 134882"/>
              <a:gd name="connsiteY160" fmla="*/ 21082 h 123661"/>
              <a:gd name="connsiteX161" fmla="*/ 115614 w 134882"/>
              <a:gd name="connsiteY161" fmla="*/ 19836 h 123661"/>
              <a:gd name="connsiteX162" fmla="*/ 120374 w 134882"/>
              <a:gd name="connsiteY162" fmla="*/ 18475 h 123661"/>
              <a:gd name="connsiteX163" fmla="*/ 123208 w 134882"/>
              <a:gd name="connsiteY163" fmla="*/ 17682 h 123661"/>
              <a:gd name="connsiteX164" fmla="*/ 127061 w 134882"/>
              <a:gd name="connsiteY164" fmla="*/ 14055 h 123661"/>
              <a:gd name="connsiteX165" fmla="*/ 129328 w 134882"/>
              <a:gd name="connsiteY165" fmla="*/ 11901 h 123661"/>
              <a:gd name="connsiteX166" fmla="*/ 132389 w 134882"/>
              <a:gd name="connsiteY166" fmla="*/ 8501 h 123661"/>
              <a:gd name="connsiteX167" fmla="*/ 134769 w 134882"/>
              <a:gd name="connsiteY167" fmla="*/ 6007 h 123661"/>
              <a:gd name="connsiteX168" fmla="*/ 134882 w 134882"/>
              <a:gd name="connsiteY168" fmla="*/ 5214 h 123661"/>
              <a:gd name="connsiteX169" fmla="*/ 134882 w 134882"/>
              <a:gd name="connsiteY169" fmla="*/ 4874 h 12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134882" h="123661">
                <a:moveTo>
                  <a:pt x="134882" y="4874"/>
                </a:moveTo>
                <a:lnTo>
                  <a:pt x="133976" y="1814"/>
                </a:lnTo>
                <a:lnTo>
                  <a:pt x="133069" y="567"/>
                </a:lnTo>
                <a:lnTo>
                  <a:pt x="132615" y="453"/>
                </a:lnTo>
                <a:lnTo>
                  <a:pt x="131709" y="0"/>
                </a:lnTo>
                <a:lnTo>
                  <a:pt x="131028" y="227"/>
                </a:lnTo>
                <a:lnTo>
                  <a:pt x="128761" y="2380"/>
                </a:lnTo>
                <a:lnTo>
                  <a:pt x="125248" y="3627"/>
                </a:lnTo>
                <a:lnTo>
                  <a:pt x="122301" y="4421"/>
                </a:lnTo>
                <a:lnTo>
                  <a:pt x="117654" y="5327"/>
                </a:lnTo>
                <a:lnTo>
                  <a:pt x="114027" y="5781"/>
                </a:lnTo>
                <a:lnTo>
                  <a:pt x="112553" y="5781"/>
                </a:lnTo>
                <a:lnTo>
                  <a:pt x="109153" y="5441"/>
                </a:lnTo>
                <a:lnTo>
                  <a:pt x="106319" y="4761"/>
                </a:lnTo>
                <a:lnTo>
                  <a:pt x="103372" y="4874"/>
                </a:lnTo>
                <a:lnTo>
                  <a:pt x="101105" y="5101"/>
                </a:lnTo>
                <a:lnTo>
                  <a:pt x="95891" y="7367"/>
                </a:lnTo>
                <a:lnTo>
                  <a:pt x="86937" y="11901"/>
                </a:lnTo>
                <a:lnTo>
                  <a:pt x="80249" y="14168"/>
                </a:lnTo>
                <a:lnTo>
                  <a:pt x="76395" y="15075"/>
                </a:lnTo>
                <a:lnTo>
                  <a:pt x="73449" y="15642"/>
                </a:lnTo>
                <a:lnTo>
                  <a:pt x="68348" y="15642"/>
                </a:lnTo>
                <a:lnTo>
                  <a:pt x="64268" y="15302"/>
                </a:lnTo>
                <a:lnTo>
                  <a:pt x="61434" y="15302"/>
                </a:lnTo>
                <a:lnTo>
                  <a:pt x="59847" y="14735"/>
                </a:lnTo>
                <a:lnTo>
                  <a:pt x="57580" y="12921"/>
                </a:lnTo>
                <a:lnTo>
                  <a:pt x="54746" y="10995"/>
                </a:lnTo>
                <a:lnTo>
                  <a:pt x="53613" y="10655"/>
                </a:lnTo>
                <a:lnTo>
                  <a:pt x="51913" y="10201"/>
                </a:lnTo>
                <a:lnTo>
                  <a:pt x="49646" y="10088"/>
                </a:lnTo>
                <a:lnTo>
                  <a:pt x="43752" y="12695"/>
                </a:lnTo>
                <a:lnTo>
                  <a:pt x="41938" y="13488"/>
                </a:lnTo>
                <a:lnTo>
                  <a:pt x="40011" y="14055"/>
                </a:lnTo>
                <a:lnTo>
                  <a:pt x="35931" y="15642"/>
                </a:lnTo>
                <a:lnTo>
                  <a:pt x="34117" y="16548"/>
                </a:lnTo>
                <a:lnTo>
                  <a:pt x="31964" y="16435"/>
                </a:lnTo>
                <a:lnTo>
                  <a:pt x="29130" y="16208"/>
                </a:lnTo>
                <a:lnTo>
                  <a:pt x="26636" y="16322"/>
                </a:lnTo>
                <a:lnTo>
                  <a:pt x="24936" y="15075"/>
                </a:lnTo>
                <a:lnTo>
                  <a:pt x="24029" y="13715"/>
                </a:lnTo>
                <a:lnTo>
                  <a:pt x="20629" y="12808"/>
                </a:lnTo>
                <a:lnTo>
                  <a:pt x="18249" y="12581"/>
                </a:lnTo>
                <a:lnTo>
                  <a:pt x="17682" y="13148"/>
                </a:lnTo>
                <a:lnTo>
                  <a:pt x="17002" y="15075"/>
                </a:lnTo>
                <a:lnTo>
                  <a:pt x="15982" y="19949"/>
                </a:lnTo>
                <a:lnTo>
                  <a:pt x="15755" y="21196"/>
                </a:lnTo>
                <a:lnTo>
                  <a:pt x="17909" y="26070"/>
                </a:lnTo>
                <a:lnTo>
                  <a:pt x="17795" y="26863"/>
                </a:lnTo>
                <a:lnTo>
                  <a:pt x="16322" y="27090"/>
                </a:lnTo>
                <a:lnTo>
                  <a:pt x="14508" y="27203"/>
                </a:lnTo>
                <a:lnTo>
                  <a:pt x="13375" y="27657"/>
                </a:lnTo>
                <a:lnTo>
                  <a:pt x="12468" y="28450"/>
                </a:lnTo>
                <a:lnTo>
                  <a:pt x="11901" y="32644"/>
                </a:lnTo>
                <a:lnTo>
                  <a:pt x="9861" y="33437"/>
                </a:lnTo>
                <a:lnTo>
                  <a:pt x="8954" y="34231"/>
                </a:lnTo>
                <a:lnTo>
                  <a:pt x="7934" y="36838"/>
                </a:lnTo>
                <a:lnTo>
                  <a:pt x="7367" y="36951"/>
                </a:lnTo>
                <a:lnTo>
                  <a:pt x="4080" y="34911"/>
                </a:lnTo>
                <a:lnTo>
                  <a:pt x="2607" y="34797"/>
                </a:lnTo>
                <a:lnTo>
                  <a:pt x="1474" y="36498"/>
                </a:lnTo>
                <a:lnTo>
                  <a:pt x="0" y="43412"/>
                </a:lnTo>
                <a:lnTo>
                  <a:pt x="2720" y="47152"/>
                </a:lnTo>
                <a:lnTo>
                  <a:pt x="3060" y="48966"/>
                </a:lnTo>
                <a:lnTo>
                  <a:pt x="3060" y="50212"/>
                </a:lnTo>
                <a:lnTo>
                  <a:pt x="3627" y="52139"/>
                </a:lnTo>
                <a:lnTo>
                  <a:pt x="2494" y="56106"/>
                </a:lnTo>
                <a:lnTo>
                  <a:pt x="2494" y="58940"/>
                </a:lnTo>
                <a:lnTo>
                  <a:pt x="2720" y="61320"/>
                </a:lnTo>
                <a:lnTo>
                  <a:pt x="4307" y="66874"/>
                </a:lnTo>
                <a:lnTo>
                  <a:pt x="7821" y="66874"/>
                </a:lnTo>
                <a:lnTo>
                  <a:pt x="10201" y="66761"/>
                </a:lnTo>
                <a:lnTo>
                  <a:pt x="10881" y="65628"/>
                </a:lnTo>
                <a:lnTo>
                  <a:pt x="12581" y="66194"/>
                </a:lnTo>
                <a:lnTo>
                  <a:pt x="13602" y="67214"/>
                </a:lnTo>
                <a:lnTo>
                  <a:pt x="12695" y="68348"/>
                </a:lnTo>
                <a:lnTo>
                  <a:pt x="11448" y="69708"/>
                </a:lnTo>
                <a:lnTo>
                  <a:pt x="11561" y="70048"/>
                </a:lnTo>
                <a:lnTo>
                  <a:pt x="12468" y="70161"/>
                </a:lnTo>
                <a:lnTo>
                  <a:pt x="14055" y="70842"/>
                </a:lnTo>
                <a:lnTo>
                  <a:pt x="15075" y="71748"/>
                </a:lnTo>
                <a:lnTo>
                  <a:pt x="16775" y="76962"/>
                </a:lnTo>
                <a:lnTo>
                  <a:pt x="15755" y="79116"/>
                </a:lnTo>
                <a:lnTo>
                  <a:pt x="14168" y="81043"/>
                </a:lnTo>
                <a:lnTo>
                  <a:pt x="13375" y="81156"/>
                </a:lnTo>
                <a:lnTo>
                  <a:pt x="12015" y="82176"/>
                </a:lnTo>
                <a:lnTo>
                  <a:pt x="10881" y="83423"/>
                </a:lnTo>
                <a:lnTo>
                  <a:pt x="10428" y="84216"/>
                </a:lnTo>
                <a:lnTo>
                  <a:pt x="10541" y="85010"/>
                </a:lnTo>
                <a:lnTo>
                  <a:pt x="12241" y="86030"/>
                </a:lnTo>
                <a:lnTo>
                  <a:pt x="12241" y="86370"/>
                </a:lnTo>
                <a:lnTo>
                  <a:pt x="11901" y="86710"/>
                </a:lnTo>
                <a:lnTo>
                  <a:pt x="10541" y="86483"/>
                </a:lnTo>
                <a:lnTo>
                  <a:pt x="8841" y="86370"/>
                </a:lnTo>
                <a:lnTo>
                  <a:pt x="7821" y="86370"/>
                </a:lnTo>
                <a:lnTo>
                  <a:pt x="6687" y="86597"/>
                </a:lnTo>
                <a:lnTo>
                  <a:pt x="5214" y="87730"/>
                </a:lnTo>
                <a:lnTo>
                  <a:pt x="4534" y="88524"/>
                </a:lnTo>
                <a:lnTo>
                  <a:pt x="4080" y="88977"/>
                </a:lnTo>
                <a:lnTo>
                  <a:pt x="3627" y="90564"/>
                </a:lnTo>
                <a:lnTo>
                  <a:pt x="4194" y="91697"/>
                </a:lnTo>
                <a:lnTo>
                  <a:pt x="5327" y="92264"/>
                </a:lnTo>
                <a:lnTo>
                  <a:pt x="5441" y="92604"/>
                </a:lnTo>
                <a:lnTo>
                  <a:pt x="5214" y="93171"/>
                </a:lnTo>
                <a:lnTo>
                  <a:pt x="4080" y="93851"/>
                </a:lnTo>
                <a:lnTo>
                  <a:pt x="3287" y="94758"/>
                </a:lnTo>
                <a:lnTo>
                  <a:pt x="3060" y="95551"/>
                </a:lnTo>
                <a:lnTo>
                  <a:pt x="2040" y="96458"/>
                </a:lnTo>
                <a:lnTo>
                  <a:pt x="1700" y="97931"/>
                </a:lnTo>
                <a:lnTo>
                  <a:pt x="1474" y="98838"/>
                </a:lnTo>
                <a:lnTo>
                  <a:pt x="1474" y="100198"/>
                </a:lnTo>
                <a:lnTo>
                  <a:pt x="1927" y="100878"/>
                </a:lnTo>
                <a:lnTo>
                  <a:pt x="2494" y="102239"/>
                </a:lnTo>
                <a:lnTo>
                  <a:pt x="2834" y="103712"/>
                </a:lnTo>
                <a:lnTo>
                  <a:pt x="2040" y="104845"/>
                </a:lnTo>
                <a:lnTo>
                  <a:pt x="2154" y="105979"/>
                </a:lnTo>
                <a:lnTo>
                  <a:pt x="2380" y="106999"/>
                </a:lnTo>
                <a:lnTo>
                  <a:pt x="2947" y="108246"/>
                </a:lnTo>
                <a:lnTo>
                  <a:pt x="1814" y="110399"/>
                </a:lnTo>
                <a:lnTo>
                  <a:pt x="680" y="112326"/>
                </a:lnTo>
                <a:lnTo>
                  <a:pt x="453" y="113460"/>
                </a:lnTo>
                <a:lnTo>
                  <a:pt x="2607" y="114027"/>
                </a:lnTo>
                <a:lnTo>
                  <a:pt x="3854" y="115160"/>
                </a:lnTo>
                <a:lnTo>
                  <a:pt x="6007" y="118447"/>
                </a:lnTo>
                <a:lnTo>
                  <a:pt x="9294" y="119354"/>
                </a:lnTo>
                <a:lnTo>
                  <a:pt x="10541" y="120261"/>
                </a:lnTo>
                <a:lnTo>
                  <a:pt x="12355" y="121961"/>
                </a:lnTo>
                <a:lnTo>
                  <a:pt x="14622" y="122641"/>
                </a:lnTo>
                <a:lnTo>
                  <a:pt x="21536" y="123661"/>
                </a:lnTo>
                <a:lnTo>
                  <a:pt x="27090" y="120034"/>
                </a:lnTo>
                <a:lnTo>
                  <a:pt x="31737" y="116973"/>
                </a:lnTo>
                <a:lnTo>
                  <a:pt x="37064" y="113573"/>
                </a:lnTo>
                <a:lnTo>
                  <a:pt x="40691" y="111193"/>
                </a:lnTo>
                <a:lnTo>
                  <a:pt x="46812" y="107112"/>
                </a:lnTo>
                <a:lnTo>
                  <a:pt x="50892" y="104619"/>
                </a:lnTo>
                <a:lnTo>
                  <a:pt x="56220" y="101218"/>
                </a:lnTo>
                <a:lnTo>
                  <a:pt x="61547" y="97818"/>
                </a:lnTo>
                <a:lnTo>
                  <a:pt x="67328" y="94418"/>
                </a:lnTo>
                <a:lnTo>
                  <a:pt x="71635" y="91811"/>
                </a:lnTo>
                <a:lnTo>
                  <a:pt x="77756" y="88070"/>
                </a:lnTo>
                <a:lnTo>
                  <a:pt x="83536" y="84556"/>
                </a:lnTo>
                <a:lnTo>
                  <a:pt x="89090" y="81269"/>
                </a:lnTo>
                <a:lnTo>
                  <a:pt x="95324" y="77529"/>
                </a:lnTo>
                <a:lnTo>
                  <a:pt x="100765" y="74242"/>
                </a:lnTo>
                <a:lnTo>
                  <a:pt x="105752" y="72882"/>
                </a:lnTo>
                <a:lnTo>
                  <a:pt x="106886" y="71862"/>
                </a:lnTo>
                <a:lnTo>
                  <a:pt x="109153" y="67328"/>
                </a:lnTo>
                <a:lnTo>
                  <a:pt x="111079" y="63361"/>
                </a:lnTo>
                <a:lnTo>
                  <a:pt x="111193" y="62454"/>
                </a:lnTo>
                <a:lnTo>
                  <a:pt x="111193" y="57013"/>
                </a:lnTo>
                <a:lnTo>
                  <a:pt x="111533" y="50439"/>
                </a:lnTo>
                <a:lnTo>
                  <a:pt x="112213" y="47039"/>
                </a:lnTo>
                <a:lnTo>
                  <a:pt x="113346" y="43978"/>
                </a:lnTo>
                <a:lnTo>
                  <a:pt x="114367" y="41711"/>
                </a:lnTo>
                <a:lnTo>
                  <a:pt x="114480" y="39558"/>
                </a:lnTo>
                <a:lnTo>
                  <a:pt x="114367" y="37518"/>
                </a:lnTo>
                <a:lnTo>
                  <a:pt x="113233" y="34231"/>
                </a:lnTo>
                <a:lnTo>
                  <a:pt x="112099" y="30830"/>
                </a:lnTo>
                <a:lnTo>
                  <a:pt x="112213" y="27657"/>
                </a:lnTo>
                <a:lnTo>
                  <a:pt x="112440" y="25843"/>
                </a:lnTo>
                <a:lnTo>
                  <a:pt x="113120" y="23123"/>
                </a:lnTo>
                <a:lnTo>
                  <a:pt x="114367" y="21082"/>
                </a:lnTo>
                <a:lnTo>
                  <a:pt x="115614" y="19836"/>
                </a:lnTo>
                <a:lnTo>
                  <a:pt x="120374" y="18475"/>
                </a:lnTo>
                <a:lnTo>
                  <a:pt x="123208" y="17682"/>
                </a:lnTo>
                <a:lnTo>
                  <a:pt x="127061" y="14055"/>
                </a:lnTo>
                <a:lnTo>
                  <a:pt x="129328" y="11901"/>
                </a:lnTo>
                <a:lnTo>
                  <a:pt x="132389" y="8501"/>
                </a:lnTo>
                <a:lnTo>
                  <a:pt x="134769" y="6007"/>
                </a:lnTo>
                <a:lnTo>
                  <a:pt x="134882" y="5214"/>
                </a:lnTo>
                <a:lnTo>
                  <a:pt x="134882" y="487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C9AF2168-DCFE-C005-503A-C62CB6B2091D}"/>
              </a:ext>
            </a:extLst>
          </p:cNvPr>
          <p:cNvSpPr/>
          <p:nvPr/>
        </p:nvSpPr>
        <p:spPr>
          <a:xfrm>
            <a:off x="1788979" y="3656528"/>
            <a:ext cx="1700" cy="765"/>
          </a:xfrm>
          <a:custGeom>
            <a:avLst/>
            <a:gdLst>
              <a:gd name="connsiteX0" fmla="*/ 0 w 2267"/>
              <a:gd name="connsiteY0" fmla="*/ 0 h 1020"/>
              <a:gd name="connsiteX1" fmla="*/ 0 w 2267"/>
              <a:gd name="connsiteY1" fmla="*/ 0 h 1020"/>
              <a:gd name="connsiteX2" fmla="*/ 680 w 2267"/>
              <a:gd name="connsiteY2" fmla="*/ 567 h 1020"/>
              <a:gd name="connsiteX3" fmla="*/ 2040 w 2267"/>
              <a:gd name="connsiteY3" fmla="*/ 1020 h 1020"/>
              <a:gd name="connsiteX4" fmla="*/ 2267 w 2267"/>
              <a:gd name="connsiteY4" fmla="*/ 453 h 1020"/>
              <a:gd name="connsiteX5" fmla="*/ 2267 w 2267"/>
              <a:gd name="connsiteY5" fmla="*/ 0 h 1020"/>
              <a:gd name="connsiteX6" fmla="*/ 0 w 2267"/>
              <a:gd name="connsiteY6" fmla="*/ 0 h 1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267" h="1020">
                <a:moveTo>
                  <a:pt x="0" y="0"/>
                </a:moveTo>
                <a:lnTo>
                  <a:pt x="0" y="0"/>
                </a:lnTo>
                <a:lnTo>
                  <a:pt x="680" y="567"/>
                </a:lnTo>
                <a:lnTo>
                  <a:pt x="2040" y="1020"/>
                </a:lnTo>
                <a:lnTo>
                  <a:pt x="2267" y="453"/>
                </a:lnTo>
                <a:lnTo>
                  <a:pt x="2267" y="0"/>
                </a:lnTo>
                <a:lnTo>
                  <a:pt x="0" y="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F7CD804-959B-373B-4C62-76B58D86A325}"/>
              </a:ext>
            </a:extLst>
          </p:cNvPr>
          <p:cNvSpPr/>
          <p:nvPr/>
        </p:nvSpPr>
        <p:spPr>
          <a:xfrm>
            <a:off x="1374810" y="3717820"/>
            <a:ext cx="36639" cy="21167"/>
          </a:xfrm>
          <a:custGeom>
            <a:avLst/>
            <a:gdLst>
              <a:gd name="connsiteX0" fmla="*/ 47492 w 48852"/>
              <a:gd name="connsiteY0" fmla="*/ 20289 h 28223"/>
              <a:gd name="connsiteX1" fmla="*/ 47719 w 48852"/>
              <a:gd name="connsiteY1" fmla="*/ 18929 h 28223"/>
              <a:gd name="connsiteX2" fmla="*/ 47946 w 48852"/>
              <a:gd name="connsiteY2" fmla="*/ 17455 h 28223"/>
              <a:gd name="connsiteX3" fmla="*/ 48852 w 48852"/>
              <a:gd name="connsiteY3" fmla="*/ 13715 h 28223"/>
              <a:gd name="connsiteX4" fmla="*/ 48512 w 48852"/>
              <a:gd name="connsiteY4" fmla="*/ 13148 h 28223"/>
              <a:gd name="connsiteX5" fmla="*/ 47152 w 48852"/>
              <a:gd name="connsiteY5" fmla="*/ 12015 h 28223"/>
              <a:gd name="connsiteX6" fmla="*/ 45225 w 48852"/>
              <a:gd name="connsiteY6" fmla="*/ 11901 h 28223"/>
              <a:gd name="connsiteX7" fmla="*/ 43298 w 48852"/>
              <a:gd name="connsiteY7" fmla="*/ 12241 h 28223"/>
              <a:gd name="connsiteX8" fmla="*/ 42278 w 48852"/>
              <a:gd name="connsiteY8" fmla="*/ 11675 h 28223"/>
              <a:gd name="connsiteX9" fmla="*/ 41372 w 48852"/>
              <a:gd name="connsiteY9" fmla="*/ 10428 h 28223"/>
              <a:gd name="connsiteX10" fmla="*/ 40011 w 48852"/>
              <a:gd name="connsiteY10" fmla="*/ 9861 h 28223"/>
              <a:gd name="connsiteX11" fmla="*/ 37404 w 48852"/>
              <a:gd name="connsiteY11" fmla="*/ 10881 h 28223"/>
              <a:gd name="connsiteX12" fmla="*/ 34684 w 48852"/>
              <a:gd name="connsiteY12" fmla="*/ 12355 h 28223"/>
              <a:gd name="connsiteX13" fmla="*/ 33891 w 48852"/>
              <a:gd name="connsiteY13" fmla="*/ 12921 h 28223"/>
              <a:gd name="connsiteX14" fmla="*/ 33211 w 48852"/>
              <a:gd name="connsiteY14" fmla="*/ 12808 h 28223"/>
              <a:gd name="connsiteX15" fmla="*/ 32871 w 48852"/>
              <a:gd name="connsiteY15" fmla="*/ 11675 h 28223"/>
              <a:gd name="connsiteX16" fmla="*/ 32757 w 48852"/>
              <a:gd name="connsiteY16" fmla="*/ 10428 h 28223"/>
              <a:gd name="connsiteX17" fmla="*/ 32531 w 48852"/>
              <a:gd name="connsiteY17" fmla="*/ 10088 h 28223"/>
              <a:gd name="connsiteX18" fmla="*/ 31170 w 48852"/>
              <a:gd name="connsiteY18" fmla="*/ 9634 h 28223"/>
              <a:gd name="connsiteX19" fmla="*/ 29470 w 48852"/>
              <a:gd name="connsiteY19" fmla="*/ 9294 h 28223"/>
              <a:gd name="connsiteX20" fmla="*/ 28563 w 48852"/>
              <a:gd name="connsiteY20" fmla="*/ 8841 h 28223"/>
              <a:gd name="connsiteX21" fmla="*/ 27770 w 48852"/>
              <a:gd name="connsiteY21" fmla="*/ 7934 h 28223"/>
              <a:gd name="connsiteX22" fmla="*/ 25730 w 48852"/>
              <a:gd name="connsiteY22" fmla="*/ 6801 h 28223"/>
              <a:gd name="connsiteX23" fmla="*/ 25276 w 48852"/>
              <a:gd name="connsiteY23" fmla="*/ 5894 h 28223"/>
              <a:gd name="connsiteX24" fmla="*/ 22556 w 48852"/>
              <a:gd name="connsiteY24" fmla="*/ 3967 h 28223"/>
              <a:gd name="connsiteX25" fmla="*/ 21989 w 48852"/>
              <a:gd name="connsiteY25" fmla="*/ 2947 h 28223"/>
              <a:gd name="connsiteX26" fmla="*/ 21423 w 48852"/>
              <a:gd name="connsiteY26" fmla="*/ 2267 h 28223"/>
              <a:gd name="connsiteX27" fmla="*/ 20176 w 48852"/>
              <a:gd name="connsiteY27" fmla="*/ 1360 h 28223"/>
              <a:gd name="connsiteX28" fmla="*/ 19156 w 48852"/>
              <a:gd name="connsiteY28" fmla="*/ 1587 h 28223"/>
              <a:gd name="connsiteX29" fmla="*/ 15642 w 48852"/>
              <a:gd name="connsiteY29" fmla="*/ 453 h 28223"/>
              <a:gd name="connsiteX30" fmla="*/ 15189 w 48852"/>
              <a:gd name="connsiteY30" fmla="*/ 340 h 28223"/>
              <a:gd name="connsiteX31" fmla="*/ 14735 w 48852"/>
              <a:gd name="connsiteY31" fmla="*/ 0 h 28223"/>
              <a:gd name="connsiteX32" fmla="*/ 14055 w 48852"/>
              <a:gd name="connsiteY32" fmla="*/ 0 h 28223"/>
              <a:gd name="connsiteX33" fmla="*/ 12355 w 48852"/>
              <a:gd name="connsiteY33" fmla="*/ 340 h 28223"/>
              <a:gd name="connsiteX34" fmla="*/ 11561 w 48852"/>
              <a:gd name="connsiteY34" fmla="*/ 453 h 28223"/>
              <a:gd name="connsiteX35" fmla="*/ 10881 w 48852"/>
              <a:gd name="connsiteY35" fmla="*/ 907 h 28223"/>
              <a:gd name="connsiteX36" fmla="*/ 10768 w 48852"/>
              <a:gd name="connsiteY36" fmla="*/ 1814 h 28223"/>
              <a:gd name="connsiteX37" fmla="*/ 11221 w 48852"/>
              <a:gd name="connsiteY37" fmla="*/ 3400 h 28223"/>
              <a:gd name="connsiteX38" fmla="*/ 11448 w 48852"/>
              <a:gd name="connsiteY38" fmla="*/ 4194 h 28223"/>
              <a:gd name="connsiteX39" fmla="*/ 10881 w 48852"/>
              <a:gd name="connsiteY39" fmla="*/ 4534 h 28223"/>
              <a:gd name="connsiteX40" fmla="*/ 8841 w 48852"/>
              <a:gd name="connsiteY40" fmla="*/ 5554 h 28223"/>
              <a:gd name="connsiteX41" fmla="*/ 8048 w 48852"/>
              <a:gd name="connsiteY41" fmla="*/ 6461 h 28223"/>
              <a:gd name="connsiteX42" fmla="*/ 7254 w 48852"/>
              <a:gd name="connsiteY42" fmla="*/ 7821 h 28223"/>
              <a:gd name="connsiteX43" fmla="*/ 6348 w 48852"/>
              <a:gd name="connsiteY43" fmla="*/ 8501 h 28223"/>
              <a:gd name="connsiteX44" fmla="*/ 5441 w 48852"/>
              <a:gd name="connsiteY44" fmla="*/ 8388 h 28223"/>
              <a:gd name="connsiteX45" fmla="*/ 4761 w 48852"/>
              <a:gd name="connsiteY45" fmla="*/ 8614 h 28223"/>
              <a:gd name="connsiteX46" fmla="*/ 3287 w 48852"/>
              <a:gd name="connsiteY46" fmla="*/ 9634 h 28223"/>
              <a:gd name="connsiteX47" fmla="*/ 1134 w 48852"/>
              <a:gd name="connsiteY47" fmla="*/ 11788 h 28223"/>
              <a:gd name="connsiteX48" fmla="*/ 0 w 48852"/>
              <a:gd name="connsiteY48" fmla="*/ 13262 h 28223"/>
              <a:gd name="connsiteX49" fmla="*/ 0 w 48852"/>
              <a:gd name="connsiteY49" fmla="*/ 14395 h 28223"/>
              <a:gd name="connsiteX50" fmla="*/ 227 w 48852"/>
              <a:gd name="connsiteY50" fmla="*/ 15415 h 28223"/>
              <a:gd name="connsiteX51" fmla="*/ 2720 w 48852"/>
              <a:gd name="connsiteY51" fmla="*/ 16662 h 28223"/>
              <a:gd name="connsiteX52" fmla="*/ 6121 w 48852"/>
              <a:gd name="connsiteY52" fmla="*/ 19382 h 28223"/>
              <a:gd name="connsiteX53" fmla="*/ 11901 w 48852"/>
              <a:gd name="connsiteY53" fmla="*/ 20516 h 28223"/>
              <a:gd name="connsiteX54" fmla="*/ 16889 w 48852"/>
              <a:gd name="connsiteY54" fmla="*/ 21196 h 28223"/>
              <a:gd name="connsiteX55" fmla="*/ 25276 w 48852"/>
              <a:gd name="connsiteY55" fmla="*/ 25616 h 28223"/>
              <a:gd name="connsiteX56" fmla="*/ 32531 w 48852"/>
              <a:gd name="connsiteY56" fmla="*/ 27770 h 28223"/>
              <a:gd name="connsiteX57" fmla="*/ 33211 w 48852"/>
              <a:gd name="connsiteY57" fmla="*/ 27543 h 28223"/>
              <a:gd name="connsiteX58" fmla="*/ 31170 w 48852"/>
              <a:gd name="connsiteY58" fmla="*/ 26410 h 28223"/>
              <a:gd name="connsiteX59" fmla="*/ 29583 w 48852"/>
              <a:gd name="connsiteY59" fmla="*/ 26070 h 28223"/>
              <a:gd name="connsiteX60" fmla="*/ 29017 w 48852"/>
              <a:gd name="connsiteY60" fmla="*/ 25616 h 28223"/>
              <a:gd name="connsiteX61" fmla="*/ 30944 w 48852"/>
              <a:gd name="connsiteY61" fmla="*/ 25616 h 28223"/>
              <a:gd name="connsiteX62" fmla="*/ 34571 w 48852"/>
              <a:gd name="connsiteY62" fmla="*/ 27090 h 28223"/>
              <a:gd name="connsiteX63" fmla="*/ 39331 w 48852"/>
              <a:gd name="connsiteY63" fmla="*/ 28223 h 28223"/>
              <a:gd name="connsiteX64" fmla="*/ 42618 w 48852"/>
              <a:gd name="connsiteY64" fmla="*/ 28110 h 28223"/>
              <a:gd name="connsiteX65" fmla="*/ 44432 w 48852"/>
              <a:gd name="connsiteY65" fmla="*/ 27883 h 28223"/>
              <a:gd name="connsiteX66" fmla="*/ 45565 w 48852"/>
              <a:gd name="connsiteY66" fmla="*/ 26863 h 28223"/>
              <a:gd name="connsiteX67" fmla="*/ 46699 w 48852"/>
              <a:gd name="connsiteY67" fmla="*/ 25503 h 28223"/>
              <a:gd name="connsiteX68" fmla="*/ 46359 w 48852"/>
              <a:gd name="connsiteY68" fmla="*/ 23236 h 28223"/>
              <a:gd name="connsiteX69" fmla="*/ 46812 w 48852"/>
              <a:gd name="connsiteY69" fmla="*/ 23009 h 28223"/>
              <a:gd name="connsiteX70" fmla="*/ 48399 w 48852"/>
              <a:gd name="connsiteY70" fmla="*/ 21876 h 28223"/>
              <a:gd name="connsiteX71" fmla="*/ 48512 w 48852"/>
              <a:gd name="connsiteY71" fmla="*/ 21082 h 28223"/>
              <a:gd name="connsiteX72" fmla="*/ 48059 w 48852"/>
              <a:gd name="connsiteY72" fmla="*/ 20629 h 28223"/>
              <a:gd name="connsiteX73" fmla="*/ 47492 w 48852"/>
              <a:gd name="connsiteY73" fmla="*/ 20289 h 28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48852" h="28223">
                <a:moveTo>
                  <a:pt x="47492" y="20289"/>
                </a:moveTo>
                <a:lnTo>
                  <a:pt x="47719" y="18929"/>
                </a:lnTo>
                <a:lnTo>
                  <a:pt x="47946" y="17455"/>
                </a:lnTo>
                <a:lnTo>
                  <a:pt x="48852" y="13715"/>
                </a:lnTo>
                <a:lnTo>
                  <a:pt x="48512" y="13148"/>
                </a:lnTo>
                <a:lnTo>
                  <a:pt x="47152" y="12015"/>
                </a:lnTo>
                <a:lnTo>
                  <a:pt x="45225" y="11901"/>
                </a:lnTo>
                <a:lnTo>
                  <a:pt x="43298" y="12241"/>
                </a:lnTo>
                <a:lnTo>
                  <a:pt x="42278" y="11675"/>
                </a:lnTo>
                <a:lnTo>
                  <a:pt x="41372" y="10428"/>
                </a:lnTo>
                <a:lnTo>
                  <a:pt x="40011" y="9861"/>
                </a:lnTo>
                <a:lnTo>
                  <a:pt x="37404" y="10881"/>
                </a:lnTo>
                <a:lnTo>
                  <a:pt x="34684" y="12355"/>
                </a:lnTo>
                <a:lnTo>
                  <a:pt x="33891" y="12921"/>
                </a:lnTo>
                <a:lnTo>
                  <a:pt x="33211" y="12808"/>
                </a:lnTo>
                <a:lnTo>
                  <a:pt x="32871" y="11675"/>
                </a:lnTo>
                <a:lnTo>
                  <a:pt x="32757" y="10428"/>
                </a:lnTo>
                <a:lnTo>
                  <a:pt x="32531" y="10088"/>
                </a:lnTo>
                <a:lnTo>
                  <a:pt x="31170" y="9634"/>
                </a:lnTo>
                <a:lnTo>
                  <a:pt x="29470" y="9294"/>
                </a:lnTo>
                <a:lnTo>
                  <a:pt x="28563" y="8841"/>
                </a:lnTo>
                <a:lnTo>
                  <a:pt x="27770" y="7934"/>
                </a:lnTo>
                <a:lnTo>
                  <a:pt x="25730" y="6801"/>
                </a:lnTo>
                <a:lnTo>
                  <a:pt x="25276" y="5894"/>
                </a:lnTo>
                <a:lnTo>
                  <a:pt x="22556" y="3967"/>
                </a:lnTo>
                <a:lnTo>
                  <a:pt x="21989" y="2947"/>
                </a:lnTo>
                <a:lnTo>
                  <a:pt x="21423" y="2267"/>
                </a:lnTo>
                <a:lnTo>
                  <a:pt x="20176" y="1360"/>
                </a:lnTo>
                <a:lnTo>
                  <a:pt x="19156" y="1587"/>
                </a:lnTo>
                <a:lnTo>
                  <a:pt x="15642" y="453"/>
                </a:lnTo>
                <a:lnTo>
                  <a:pt x="15189" y="340"/>
                </a:lnTo>
                <a:lnTo>
                  <a:pt x="14735" y="0"/>
                </a:lnTo>
                <a:lnTo>
                  <a:pt x="14055" y="0"/>
                </a:lnTo>
                <a:lnTo>
                  <a:pt x="12355" y="340"/>
                </a:lnTo>
                <a:lnTo>
                  <a:pt x="11561" y="453"/>
                </a:lnTo>
                <a:lnTo>
                  <a:pt x="10881" y="907"/>
                </a:lnTo>
                <a:lnTo>
                  <a:pt x="10768" y="1814"/>
                </a:lnTo>
                <a:lnTo>
                  <a:pt x="11221" y="3400"/>
                </a:lnTo>
                <a:lnTo>
                  <a:pt x="11448" y="4194"/>
                </a:lnTo>
                <a:lnTo>
                  <a:pt x="10881" y="4534"/>
                </a:lnTo>
                <a:lnTo>
                  <a:pt x="8841" y="5554"/>
                </a:lnTo>
                <a:lnTo>
                  <a:pt x="8048" y="6461"/>
                </a:lnTo>
                <a:lnTo>
                  <a:pt x="7254" y="7821"/>
                </a:lnTo>
                <a:lnTo>
                  <a:pt x="6348" y="8501"/>
                </a:lnTo>
                <a:lnTo>
                  <a:pt x="5441" y="8388"/>
                </a:lnTo>
                <a:lnTo>
                  <a:pt x="4761" y="8614"/>
                </a:lnTo>
                <a:lnTo>
                  <a:pt x="3287" y="9634"/>
                </a:lnTo>
                <a:lnTo>
                  <a:pt x="1134" y="11788"/>
                </a:lnTo>
                <a:lnTo>
                  <a:pt x="0" y="13262"/>
                </a:lnTo>
                <a:lnTo>
                  <a:pt x="0" y="14395"/>
                </a:lnTo>
                <a:lnTo>
                  <a:pt x="227" y="15415"/>
                </a:lnTo>
                <a:lnTo>
                  <a:pt x="2720" y="16662"/>
                </a:lnTo>
                <a:lnTo>
                  <a:pt x="6121" y="19382"/>
                </a:lnTo>
                <a:lnTo>
                  <a:pt x="11901" y="20516"/>
                </a:lnTo>
                <a:lnTo>
                  <a:pt x="16889" y="21196"/>
                </a:lnTo>
                <a:lnTo>
                  <a:pt x="25276" y="25616"/>
                </a:lnTo>
                <a:lnTo>
                  <a:pt x="32531" y="27770"/>
                </a:lnTo>
                <a:lnTo>
                  <a:pt x="33211" y="27543"/>
                </a:lnTo>
                <a:lnTo>
                  <a:pt x="31170" y="26410"/>
                </a:lnTo>
                <a:lnTo>
                  <a:pt x="29583" y="26070"/>
                </a:lnTo>
                <a:lnTo>
                  <a:pt x="29017" y="25616"/>
                </a:lnTo>
                <a:lnTo>
                  <a:pt x="30944" y="25616"/>
                </a:lnTo>
                <a:lnTo>
                  <a:pt x="34571" y="27090"/>
                </a:lnTo>
                <a:lnTo>
                  <a:pt x="39331" y="28223"/>
                </a:lnTo>
                <a:lnTo>
                  <a:pt x="42618" y="28110"/>
                </a:lnTo>
                <a:lnTo>
                  <a:pt x="44432" y="27883"/>
                </a:lnTo>
                <a:lnTo>
                  <a:pt x="45565" y="26863"/>
                </a:lnTo>
                <a:lnTo>
                  <a:pt x="46699" y="25503"/>
                </a:lnTo>
                <a:lnTo>
                  <a:pt x="46359" y="23236"/>
                </a:lnTo>
                <a:lnTo>
                  <a:pt x="46812" y="23009"/>
                </a:lnTo>
                <a:lnTo>
                  <a:pt x="48399" y="21876"/>
                </a:lnTo>
                <a:lnTo>
                  <a:pt x="48512" y="21082"/>
                </a:lnTo>
                <a:lnTo>
                  <a:pt x="48059" y="20629"/>
                </a:lnTo>
                <a:lnTo>
                  <a:pt x="47492" y="20289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0CCBBE88-D65C-2558-25F7-5F9F4FAECF8B}"/>
              </a:ext>
            </a:extLst>
          </p:cNvPr>
          <p:cNvSpPr/>
          <p:nvPr/>
        </p:nvSpPr>
        <p:spPr>
          <a:xfrm>
            <a:off x="2857297" y="3928305"/>
            <a:ext cx="15131" cy="27118"/>
          </a:xfrm>
          <a:custGeom>
            <a:avLst/>
            <a:gdLst>
              <a:gd name="connsiteX0" fmla="*/ 4420 w 20175"/>
              <a:gd name="connsiteY0" fmla="*/ 28337 h 36157"/>
              <a:gd name="connsiteX1" fmla="*/ 3174 w 20175"/>
              <a:gd name="connsiteY1" fmla="*/ 28337 h 36157"/>
              <a:gd name="connsiteX2" fmla="*/ 1134 w 20175"/>
              <a:gd name="connsiteY2" fmla="*/ 29697 h 36157"/>
              <a:gd name="connsiteX3" fmla="*/ 227 w 20175"/>
              <a:gd name="connsiteY3" fmla="*/ 31057 h 36157"/>
              <a:gd name="connsiteX4" fmla="*/ 0 w 20175"/>
              <a:gd name="connsiteY4" fmla="*/ 32190 h 36157"/>
              <a:gd name="connsiteX5" fmla="*/ 567 w 20175"/>
              <a:gd name="connsiteY5" fmla="*/ 34571 h 36157"/>
              <a:gd name="connsiteX6" fmla="*/ 1020 w 20175"/>
              <a:gd name="connsiteY6" fmla="*/ 35704 h 36157"/>
              <a:gd name="connsiteX7" fmla="*/ 1814 w 20175"/>
              <a:gd name="connsiteY7" fmla="*/ 36158 h 36157"/>
              <a:gd name="connsiteX8" fmla="*/ 3967 w 20175"/>
              <a:gd name="connsiteY8" fmla="*/ 34571 h 36157"/>
              <a:gd name="connsiteX9" fmla="*/ 5780 w 20175"/>
              <a:gd name="connsiteY9" fmla="*/ 31850 h 36157"/>
              <a:gd name="connsiteX10" fmla="*/ 5780 w 20175"/>
              <a:gd name="connsiteY10" fmla="*/ 30037 h 36157"/>
              <a:gd name="connsiteX11" fmla="*/ 4534 w 20175"/>
              <a:gd name="connsiteY11" fmla="*/ 28337 h 36157"/>
              <a:gd name="connsiteX12" fmla="*/ 20062 w 20175"/>
              <a:gd name="connsiteY12" fmla="*/ 794 h 36157"/>
              <a:gd name="connsiteX13" fmla="*/ 19836 w 20175"/>
              <a:gd name="connsiteY13" fmla="*/ 340 h 36157"/>
              <a:gd name="connsiteX14" fmla="*/ 19382 w 20175"/>
              <a:gd name="connsiteY14" fmla="*/ 0 h 36157"/>
              <a:gd name="connsiteX15" fmla="*/ 18816 w 20175"/>
              <a:gd name="connsiteY15" fmla="*/ 453 h 36157"/>
              <a:gd name="connsiteX16" fmla="*/ 17682 w 20175"/>
              <a:gd name="connsiteY16" fmla="*/ 2154 h 36157"/>
              <a:gd name="connsiteX17" fmla="*/ 17909 w 20175"/>
              <a:gd name="connsiteY17" fmla="*/ 3060 h 36157"/>
              <a:gd name="connsiteX18" fmla="*/ 18816 w 20175"/>
              <a:gd name="connsiteY18" fmla="*/ 3514 h 36157"/>
              <a:gd name="connsiteX19" fmla="*/ 19609 w 20175"/>
              <a:gd name="connsiteY19" fmla="*/ 2947 h 36157"/>
              <a:gd name="connsiteX20" fmla="*/ 20176 w 20175"/>
              <a:gd name="connsiteY20" fmla="*/ 1587 h 36157"/>
              <a:gd name="connsiteX21" fmla="*/ 20176 w 20175"/>
              <a:gd name="connsiteY21" fmla="*/ 907 h 36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0175" h="36157">
                <a:moveTo>
                  <a:pt x="4420" y="28337"/>
                </a:moveTo>
                <a:lnTo>
                  <a:pt x="3174" y="28337"/>
                </a:lnTo>
                <a:cubicBezTo>
                  <a:pt x="3174" y="28337"/>
                  <a:pt x="1134" y="29697"/>
                  <a:pt x="1134" y="29697"/>
                </a:cubicBezTo>
                <a:lnTo>
                  <a:pt x="227" y="31057"/>
                </a:lnTo>
                <a:lnTo>
                  <a:pt x="0" y="32190"/>
                </a:lnTo>
                <a:lnTo>
                  <a:pt x="567" y="34571"/>
                </a:lnTo>
                <a:lnTo>
                  <a:pt x="1020" y="35704"/>
                </a:lnTo>
                <a:lnTo>
                  <a:pt x="1814" y="36158"/>
                </a:lnTo>
                <a:lnTo>
                  <a:pt x="3967" y="34571"/>
                </a:lnTo>
                <a:lnTo>
                  <a:pt x="5780" y="31850"/>
                </a:lnTo>
                <a:lnTo>
                  <a:pt x="5780" y="30037"/>
                </a:lnTo>
                <a:cubicBezTo>
                  <a:pt x="5780" y="30037"/>
                  <a:pt x="4534" y="28337"/>
                  <a:pt x="4534" y="28337"/>
                </a:cubicBezTo>
                <a:close/>
                <a:moveTo>
                  <a:pt x="20062" y="794"/>
                </a:moveTo>
                <a:lnTo>
                  <a:pt x="19836" y="340"/>
                </a:lnTo>
                <a:lnTo>
                  <a:pt x="19382" y="0"/>
                </a:lnTo>
                <a:lnTo>
                  <a:pt x="18816" y="453"/>
                </a:lnTo>
                <a:lnTo>
                  <a:pt x="17682" y="2154"/>
                </a:lnTo>
                <a:lnTo>
                  <a:pt x="17909" y="3060"/>
                </a:lnTo>
                <a:lnTo>
                  <a:pt x="18816" y="3514"/>
                </a:lnTo>
                <a:lnTo>
                  <a:pt x="19609" y="2947"/>
                </a:lnTo>
                <a:lnTo>
                  <a:pt x="20176" y="1587"/>
                </a:lnTo>
                <a:lnTo>
                  <a:pt x="20176" y="90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CBFA64D6-201E-E58B-8464-F8E71658D24D}"/>
              </a:ext>
            </a:extLst>
          </p:cNvPr>
          <p:cNvSpPr/>
          <p:nvPr/>
        </p:nvSpPr>
        <p:spPr>
          <a:xfrm>
            <a:off x="3128649" y="3754714"/>
            <a:ext cx="170699" cy="144261"/>
          </a:xfrm>
          <a:custGeom>
            <a:avLst/>
            <a:gdLst>
              <a:gd name="connsiteX0" fmla="*/ 227260 w 227599"/>
              <a:gd name="connsiteY0" fmla="*/ 148030 h 192348"/>
              <a:gd name="connsiteX1" fmla="*/ 225446 w 227599"/>
              <a:gd name="connsiteY1" fmla="*/ 146444 h 192348"/>
              <a:gd name="connsiteX2" fmla="*/ 223746 w 227599"/>
              <a:gd name="connsiteY2" fmla="*/ 144403 h 192348"/>
              <a:gd name="connsiteX3" fmla="*/ 222726 w 227599"/>
              <a:gd name="connsiteY3" fmla="*/ 142250 h 192348"/>
              <a:gd name="connsiteX4" fmla="*/ 221819 w 227599"/>
              <a:gd name="connsiteY4" fmla="*/ 140436 h 192348"/>
              <a:gd name="connsiteX5" fmla="*/ 221253 w 227599"/>
              <a:gd name="connsiteY5" fmla="*/ 136242 h 192348"/>
              <a:gd name="connsiteX6" fmla="*/ 220006 w 227599"/>
              <a:gd name="connsiteY6" fmla="*/ 133749 h 192348"/>
              <a:gd name="connsiteX7" fmla="*/ 218759 w 227599"/>
              <a:gd name="connsiteY7" fmla="*/ 130688 h 192348"/>
              <a:gd name="connsiteX8" fmla="*/ 216945 w 227599"/>
              <a:gd name="connsiteY8" fmla="*/ 124794 h 192348"/>
              <a:gd name="connsiteX9" fmla="*/ 216152 w 227599"/>
              <a:gd name="connsiteY9" fmla="*/ 122754 h 192348"/>
              <a:gd name="connsiteX10" fmla="*/ 214678 w 227599"/>
              <a:gd name="connsiteY10" fmla="*/ 121394 h 192348"/>
              <a:gd name="connsiteX11" fmla="*/ 213205 w 227599"/>
              <a:gd name="connsiteY11" fmla="*/ 120147 h 192348"/>
              <a:gd name="connsiteX12" fmla="*/ 211505 w 227599"/>
              <a:gd name="connsiteY12" fmla="*/ 117540 h 192348"/>
              <a:gd name="connsiteX13" fmla="*/ 207311 w 227599"/>
              <a:gd name="connsiteY13" fmla="*/ 115273 h 192348"/>
              <a:gd name="connsiteX14" fmla="*/ 205724 w 227599"/>
              <a:gd name="connsiteY14" fmla="*/ 113460 h 192348"/>
              <a:gd name="connsiteX15" fmla="*/ 203004 w 227599"/>
              <a:gd name="connsiteY15" fmla="*/ 110286 h 192348"/>
              <a:gd name="connsiteX16" fmla="*/ 202210 w 227599"/>
              <a:gd name="connsiteY16" fmla="*/ 108813 h 192348"/>
              <a:gd name="connsiteX17" fmla="*/ 202097 w 227599"/>
              <a:gd name="connsiteY17" fmla="*/ 107226 h 192348"/>
              <a:gd name="connsiteX18" fmla="*/ 201190 w 227599"/>
              <a:gd name="connsiteY18" fmla="*/ 105752 h 192348"/>
              <a:gd name="connsiteX19" fmla="*/ 199603 w 227599"/>
              <a:gd name="connsiteY19" fmla="*/ 104052 h 192348"/>
              <a:gd name="connsiteX20" fmla="*/ 194843 w 227599"/>
              <a:gd name="connsiteY20" fmla="*/ 100538 h 192348"/>
              <a:gd name="connsiteX21" fmla="*/ 193482 w 227599"/>
              <a:gd name="connsiteY21" fmla="*/ 100085 h 192348"/>
              <a:gd name="connsiteX22" fmla="*/ 191782 w 227599"/>
              <a:gd name="connsiteY22" fmla="*/ 99745 h 192348"/>
              <a:gd name="connsiteX23" fmla="*/ 189175 w 227599"/>
              <a:gd name="connsiteY23" fmla="*/ 99405 h 192348"/>
              <a:gd name="connsiteX24" fmla="*/ 185775 w 227599"/>
              <a:gd name="connsiteY24" fmla="*/ 98611 h 192348"/>
              <a:gd name="connsiteX25" fmla="*/ 182828 w 227599"/>
              <a:gd name="connsiteY25" fmla="*/ 97138 h 192348"/>
              <a:gd name="connsiteX26" fmla="*/ 181468 w 227599"/>
              <a:gd name="connsiteY26" fmla="*/ 96231 h 192348"/>
              <a:gd name="connsiteX27" fmla="*/ 181128 w 227599"/>
              <a:gd name="connsiteY27" fmla="*/ 95551 h 192348"/>
              <a:gd name="connsiteX28" fmla="*/ 181468 w 227599"/>
              <a:gd name="connsiteY28" fmla="*/ 94418 h 192348"/>
              <a:gd name="connsiteX29" fmla="*/ 182488 w 227599"/>
              <a:gd name="connsiteY29" fmla="*/ 92377 h 192348"/>
              <a:gd name="connsiteX30" fmla="*/ 184528 w 227599"/>
              <a:gd name="connsiteY30" fmla="*/ 87730 h 192348"/>
              <a:gd name="connsiteX31" fmla="*/ 186002 w 227599"/>
              <a:gd name="connsiteY31" fmla="*/ 84557 h 192348"/>
              <a:gd name="connsiteX32" fmla="*/ 186909 w 227599"/>
              <a:gd name="connsiteY32" fmla="*/ 83650 h 192348"/>
              <a:gd name="connsiteX33" fmla="*/ 189515 w 227599"/>
              <a:gd name="connsiteY33" fmla="*/ 83423 h 192348"/>
              <a:gd name="connsiteX34" fmla="*/ 192349 w 227599"/>
              <a:gd name="connsiteY34" fmla="*/ 83536 h 192348"/>
              <a:gd name="connsiteX35" fmla="*/ 194389 w 227599"/>
              <a:gd name="connsiteY35" fmla="*/ 83763 h 192348"/>
              <a:gd name="connsiteX36" fmla="*/ 197223 w 227599"/>
              <a:gd name="connsiteY36" fmla="*/ 83763 h 192348"/>
              <a:gd name="connsiteX37" fmla="*/ 200737 w 227599"/>
              <a:gd name="connsiteY37" fmla="*/ 83536 h 192348"/>
              <a:gd name="connsiteX38" fmla="*/ 202097 w 227599"/>
              <a:gd name="connsiteY38" fmla="*/ 82516 h 192348"/>
              <a:gd name="connsiteX39" fmla="*/ 203117 w 227599"/>
              <a:gd name="connsiteY39" fmla="*/ 81269 h 192348"/>
              <a:gd name="connsiteX40" fmla="*/ 203570 w 227599"/>
              <a:gd name="connsiteY40" fmla="*/ 80476 h 192348"/>
              <a:gd name="connsiteX41" fmla="*/ 203684 w 227599"/>
              <a:gd name="connsiteY41" fmla="*/ 78436 h 192348"/>
              <a:gd name="connsiteX42" fmla="*/ 203684 w 227599"/>
              <a:gd name="connsiteY42" fmla="*/ 76736 h 192348"/>
              <a:gd name="connsiteX43" fmla="*/ 203457 w 227599"/>
              <a:gd name="connsiteY43" fmla="*/ 70388 h 192348"/>
              <a:gd name="connsiteX44" fmla="*/ 203344 w 227599"/>
              <a:gd name="connsiteY44" fmla="*/ 66421 h 192348"/>
              <a:gd name="connsiteX45" fmla="*/ 203230 w 227599"/>
              <a:gd name="connsiteY45" fmla="*/ 62001 h 192348"/>
              <a:gd name="connsiteX46" fmla="*/ 203230 w 227599"/>
              <a:gd name="connsiteY46" fmla="*/ 61094 h 192348"/>
              <a:gd name="connsiteX47" fmla="*/ 203230 w 227599"/>
              <a:gd name="connsiteY47" fmla="*/ 61094 h 192348"/>
              <a:gd name="connsiteX48" fmla="*/ 199376 w 227599"/>
              <a:gd name="connsiteY48" fmla="*/ 61094 h 192348"/>
              <a:gd name="connsiteX49" fmla="*/ 199376 w 227599"/>
              <a:gd name="connsiteY49" fmla="*/ 61094 h 192348"/>
              <a:gd name="connsiteX50" fmla="*/ 199263 w 227599"/>
              <a:gd name="connsiteY50" fmla="*/ 60980 h 192348"/>
              <a:gd name="connsiteX51" fmla="*/ 199263 w 227599"/>
              <a:gd name="connsiteY51" fmla="*/ 60867 h 192348"/>
              <a:gd name="connsiteX52" fmla="*/ 199150 w 227599"/>
              <a:gd name="connsiteY52" fmla="*/ 60754 h 192348"/>
              <a:gd name="connsiteX53" fmla="*/ 199036 w 227599"/>
              <a:gd name="connsiteY53" fmla="*/ 60074 h 192348"/>
              <a:gd name="connsiteX54" fmla="*/ 198923 w 227599"/>
              <a:gd name="connsiteY54" fmla="*/ 59167 h 192348"/>
              <a:gd name="connsiteX55" fmla="*/ 199036 w 227599"/>
              <a:gd name="connsiteY55" fmla="*/ 57467 h 192348"/>
              <a:gd name="connsiteX56" fmla="*/ 199490 w 227599"/>
              <a:gd name="connsiteY56" fmla="*/ 55426 h 192348"/>
              <a:gd name="connsiteX57" fmla="*/ 200850 w 227599"/>
              <a:gd name="connsiteY57" fmla="*/ 52593 h 192348"/>
              <a:gd name="connsiteX58" fmla="*/ 200850 w 227599"/>
              <a:gd name="connsiteY58" fmla="*/ 52366 h 192348"/>
              <a:gd name="connsiteX59" fmla="*/ 200850 w 227599"/>
              <a:gd name="connsiteY59" fmla="*/ 52253 h 192348"/>
              <a:gd name="connsiteX60" fmla="*/ 200850 w 227599"/>
              <a:gd name="connsiteY60" fmla="*/ 52139 h 192348"/>
              <a:gd name="connsiteX61" fmla="*/ 200737 w 227599"/>
              <a:gd name="connsiteY61" fmla="*/ 51573 h 192348"/>
              <a:gd name="connsiteX62" fmla="*/ 200623 w 227599"/>
              <a:gd name="connsiteY62" fmla="*/ 51119 h 192348"/>
              <a:gd name="connsiteX63" fmla="*/ 200510 w 227599"/>
              <a:gd name="connsiteY63" fmla="*/ 50553 h 192348"/>
              <a:gd name="connsiteX64" fmla="*/ 200737 w 227599"/>
              <a:gd name="connsiteY64" fmla="*/ 49079 h 192348"/>
              <a:gd name="connsiteX65" fmla="*/ 200737 w 227599"/>
              <a:gd name="connsiteY65" fmla="*/ 48626 h 192348"/>
              <a:gd name="connsiteX66" fmla="*/ 200737 w 227599"/>
              <a:gd name="connsiteY66" fmla="*/ 47946 h 192348"/>
              <a:gd name="connsiteX67" fmla="*/ 200623 w 227599"/>
              <a:gd name="connsiteY67" fmla="*/ 47605 h 192348"/>
              <a:gd name="connsiteX68" fmla="*/ 199716 w 227599"/>
              <a:gd name="connsiteY68" fmla="*/ 45225 h 192348"/>
              <a:gd name="connsiteX69" fmla="*/ 199376 w 227599"/>
              <a:gd name="connsiteY69" fmla="*/ 44772 h 192348"/>
              <a:gd name="connsiteX70" fmla="*/ 190535 w 227599"/>
              <a:gd name="connsiteY70" fmla="*/ 37064 h 192348"/>
              <a:gd name="connsiteX71" fmla="*/ 188949 w 227599"/>
              <a:gd name="connsiteY71" fmla="*/ 34911 h 192348"/>
              <a:gd name="connsiteX72" fmla="*/ 188722 w 227599"/>
              <a:gd name="connsiteY72" fmla="*/ 34797 h 192348"/>
              <a:gd name="connsiteX73" fmla="*/ 188609 w 227599"/>
              <a:gd name="connsiteY73" fmla="*/ 34684 h 192348"/>
              <a:gd name="connsiteX74" fmla="*/ 184075 w 227599"/>
              <a:gd name="connsiteY74" fmla="*/ 32871 h 192348"/>
              <a:gd name="connsiteX75" fmla="*/ 183848 w 227599"/>
              <a:gd name="connsiteY75" fmla="*/ 32644 h 192348"/>
              <a:gd name="connsiteX76" fmla="*/ 183848 w 227599"/>
              <a:gd name="connsiteY76" fmla="*/ 32417 h 192348"/>
              <a:gd name="connsiteX77" fmla="*/ 183961 w 227599"/>
              <a:gd name="connsiteY77" fmla="*/ 32077 h 192348"/>
              <a:gd name="connsiteX78" fmla="*/ 184528 w 227599"/>
              <a:gd name="connsiteY78" fmla="*/ 31057 h 192348"/>
              <a:gd name="connsiteX79" fmla="*/ 184641 w 227599"/>
              <a:gd name="connsiteY79" fmla="*/ 30830 h 192348"/>
              <a:gd name="connsiteX80" fmla="*/ 184641 w 227599"/>
              <a:gd name="connsiteY80" fmla="*/ 30377 h 192348"/>
              <a:gd name="connsiteX81" fmla="*/ 182714 w 227599"/>
              <a:gd name="connsiteY81" fmla="*/ 13942 h 192348"/>
              <a:gd name="connsiteX82" fmla="*/ 182714 w 227599"/>
              <a:gd name="connsiteY82" fmla="*/ 13602 h 192348"/>
              <a:gd name="connsiteX83" fmla="*/ 182714 w 227599"/>
              <a:gd name="connsiteY83" fmla="*/ 13375 h 192348"/>
              <a:gd name="connsiteX84" fmla="*/ 182828 w 227599"/>
              <a:gd name="connsiteY84" fmla="*/ 13262 h 192348"/>
              <a:gd name="connsiteX85" fmla="*/ 183055 w 227599"/>
              <a:gd name="connsiteY85" fmla="*/ 12921 h 192348"/>
              <a:gd name="connsiteX86" fmla="*/ 183395 w 227599"/>
              <a:gd name="connsiteY86" fmla="*/ 12581 h 192348"/>
              <a:gd name="connsiteX87" fmla="*/ 183621 w 227599"/>
              <a:gd name="connsiteY87" fmla="*/ 11901 h 192348"/>
              <a:gd name="connsiteX88" fmla="*/ 183621 w 227599"/>
              <a:gd name="connsiteY88" fmla="*/ 11675 h 192348"/>
              <a:gd name="connsiteX89" fmla="*/ 183961 w 227599"/>
              <a:gd name="connsiteY89" fmla="*/ 8728 h 192348"/>
              <a:gd name="connsiteX90" fmla="*/ 183961 w 227599"/>
              <a:gd name="connsiteY90" fmla="*/ 6234 h 192348"/>
              <a:gd name="connsiteX91" fmla="*/ 185095 w 227599"/>
              <a:gd name="connsiteY91" fmla="*/ 1927 h 192348"/>
              <a:gd name="connsiteX92" fmla="*/ 185208 w 227599"/>
              <a:gd name="connsiteY92" fmla="*/ 113 h 192348"/>
              <a:gd name="connsiteX93" fmla="*/ 175460 w 227599"/>
              <a:gd name="connsiteY93" fmla="*/ 0 h 192348"/>
              <a:gd name="connsiteX94" fmla="*/ 175460 w 227599"/>
              <a:gd name="connsiteY94" fmla="*/ 0 h 192348"/>
              <a:gd name="connsiteX95" fmla="*/ 175460 w 227599"/>
              <a:gd name="connsiteY95" fmla="*/ 113 h 192348"/>
              <a:gd name="connsiteX96" fmla="*/ 175460 w 227599"/>
              <a:gd name="connsiteY96" fmla="*/ 340 h 192348"/>
              <a:gd name="connsiteX97" fmla="*/ 175460 w 227599"/>
              <a:gd name="connsiteY97" fmla="*/ 453 h 192348"/>
              <a:gd name="connsiteX98" fmla="*/ 175460 w 227599"/>
              <a:gd name="connsiteY98" fmla="*/ 680 h 192348"/>
              <a:gd name="connsiteX99" fmla="*/ 175347 w 227599"/>
              <a:gd name="connsiteY99" fmla="*/ 1247 h 192348"/>
              <a:gd name="connsiteX100" fmla="*/ 175347 w 227599"/>
              <a:gd name="connsiteY100" fmla="*/ 1474 h 192348"/>
              <a:gd name="connsiteX101" fmla="*/ 175347 w 227599"/>
              <a:gd name="connsiteY101" fmla="*/ 1814 h 192348"/>
              <a:gd name="connsiteX102" fmla="*/ 175460 w 227599"/>
              <a:gd name="connsiteY102" fmla="*/ 2834 h 192348"/>
              <a:gd name="connsiteX103" fmla="*/ 175800 w 227599"/>
              <a:gd name="connsiteY103" fmla="*/ 3627 h 192348"/>
              <a:gd name="connsiteX104" fmla="*/ 175800 w 227599"/>
              <a:gd name="connsiteY104" fmla="*/ 3854 h 192348"/>
              <a:gd name="connsiteX105" fmla="*/ 175800 w 227599"/>
              <a:gd name="connsiteY105" fmla="*/ 4194 h 192348"/>
              <a:gd name="connsiteX106" fmla="*/ 175800 w 227599"/>
              <a:gd name="connsiteY106" fmla="*/ 4647 h 192348"/>
              <a:gd name="connsiteX107" fmla="*/ 162199 w 227599"/>
              <a:gd name="connsiteY107" fmla="*/ 4761 h 192348"/>
              <a:gd name="connsiteX108" fmla="*/ 167526 w 227599"/>
              <a:gd name="connsiteY108" fmla="*/ 11221 h 192348"/>
              <a:gd name="connsiteX109" fmla="*/ 167640 w 227599"/>
              <a:gd name="connsiteY109" fmla="*/ 11335 h 192348"/>
              <a:gd name="connsiteX110" fmla="*/ 167753 w 227599"/>
              <a:gd name="connsiteY110" fmla="*/ 11675 h 192348"/>
              <a:gd name="connsiteX111" fmla="*/ 167753 w 227599"/>
              <a:gd name="connsiteY111" fmla="*/ 11901 h 192348"/>
              <a:gd name="connsiteX112" fmla="*/ 167866 w 227599"/>
              <a:gd name="connsiteY112" fmla="*/ 14168 h 192348"/>
              <a:gd name="connsiteX113" fmla="*/ 167526 w 227599"/>
              <a:gd name="connsiteY113" fmla="*/ 17795 h 192348"/>
              <a:gd name="connsiteX114" fmla="*/ 167640 w 227599"/>
              <a:gd name="connsiteY114" fmla="*/ 20062 h 192348"/>
              <a:gd name="connsiteX115" fmla="*/ 167980 w 227599"/>
              <a:gd name="connsiteY115" fmla="*/ 21649 h 192348"/>
              <a:gd name="connsiteX116" fmla="*/ 169453 w 227599"/>
              <a:gd name="connsiteY116" fmla="*/ 24596 h 192348"/>
              <a:gd name="connsiteX117" fmla="*/ 169340 w 227599"/>
              <a:gd name="connsiteY117" fmla="*/ 25050 h 192348"/>
              <a:gd name="connsiteX118" fmla="*/ 169000 w 227599"/>
              <a:gd name="connsiteY118" fmla="*/ 25843 h 192348"/>
              <a:gd name="connsiteX119" fmla="*/ 159365 w 227599"/>
              <a:gd name="connsiteY119" fmla="*/ 34571 h 192348"/>
              <a:gd name="connsiteX120" fmla="*/ 159025 w 227599"/>
              <a:gd name="connsiteY120" fmla="*/ 34911 h 192348"/>
              <a:gd name="connsiteX121" fmla="*/ 157665 w 227599"/>
              <a:gd name="connsiteY121" fmla="*/ 38651 h 192348"/>
              <a:gd name="connsiteX122" fmla="*/ 156418 w 227599"/>
              <a:gd name="connsiteY122" fmla="*/ 40691 h 192348"/>
              <a:gd name="connsiteX123" fmla="*/ 155851 w 227599"/>
              <a:gd name="connsiteY123" fmla="*/ 41372 h 192348"/>
              <a:gd name="connsiteX124" fmla="*/ 153585 w 227599"/>
              <a:gd name="connsiteY124" fmla="*/ 44319 h 192348"/>
              <a:gd name="connsiteX125" fmla="*/ 144857 w 227599"/>
              <a:gd name="connsiteY125" fmla="*/ 53613 h 192348"/>
              <a:gd name="connsiteX126" fmla="*/ 143384 w 227599"/>
              <a:gd name="connsiteY126" fmla="*/ 54293 h 192348"/>
              <a:gd name="connsiteX127" fmla="*/ 138963 w 227599"/>
              <a:gd name="connsiteY127" fmla="*/ 54520 h 192348"/>
              <a:gd name="connsiteX128" fmla="*/ 136696 w 227599"/>
              <a:gd name="connsiteY128" fmla="*/ 54633 h 192348"/>
              <a:gd name="connsiteX129" fmla="*/ 136469 w 227599"/>
              <a:gd name="connsiteY129" fmla="*/ 54633 h 192348"/>
              <a:gd name="connsiteX130" fmla="*/ 136016 w 227599"/>
              <a:gd name="connsiteY130" fmla="*/ 54860 h 192348"/>
              <a:gd name="connsiteX131" fmla="*/ 135789 w 227599"/>
              <a:gd name="connsiteY131" fmla="*/ 55086 h 192348"/>
              <a:gd name="connsiteX132" fmla="*/ 135563 w 227599"/>
              <a:gd name="connsiteY132" fmla="*/ 55200 h 192348"/>
              <a:gd name="connsiteX133" fmla="*/ 135223 w 227599"/>
              <a:gd name="connsiteY133" fmla="*/ 55086 h 192348"/>
              <a:gd name="connsiteX134" fmla="*/ 134883 w 227599"/>
              <a:gd name="connsiteY134" fmla="*/ 54860 h 192348"/>
              <a:gd name="connsiteX135" fmla="*/ 129442 w 227599"/>
              <a:gd name="connsiteY135" fmla="*/ 49646 h 192348"/>
              <a:gd name="connsiteX136" fmla="*/ 119807 w 227599"/>
              <a:gd name="connsiteY136" fmla="*/ 43072 h 192348"/>
              <a:gd name="connsiteX137" fmla="*/ 118901 w 227599"/>
              <a:gd name="connsiteY137" fmla="*/ 43638 h 192348"/>
              <a:gd name="connsiteX138" fmla="*/ 113460 w 227599"/>
              <a:gd name="connsiteY138" fmla="*/ 46472 h 192348"/>
              <a:gd name="connsiteX139" fmla="*/ 112326 w 227599"/>
              <a:gd name="connsiteY139" fmla="*/ 47265 h 192348"/>
              <a:gd name="connsiteX140" fmla="*/ 111646 w 227599"/>
              <a:gd name="connsiteY140" fmla="*/ 47719 h 192348"/>
              <a:gd name="connsiteX141" fmla="*/ 111646 w 227599"/>
              <a:gd name="connsiteY141" fmla="*/ 50893 h 192348"/>
              <a:gd name="connsiteX142" fmla="*/ 110740 w 227599"/>
              <a:gd name="connsiteY142" fmla="*/ 52593 h 192348"/>
              <a:gd name="connsiteX143" fmla="*/ 109039 w 227599"/>
              <a:gd name="connsiteY143" fmla="*/ 54293 h 192348"/>
              <a:gd name="connsiteX144" fmla="*/ 104279 w 227599"/>
              <a:gd name="connsiteY144" fmla="*/ 55426 h 192348"/>
              <a:gd name="connsiteX145" fmla="*/ 101785 w 227599"/>
              <a:gd name="connsiteY145" fmla="*/ 56333 h 192348"/>
              <a:gd name="connsiteX146" fmla="*/ 99292 w 227599"/>
              <a:gd name="connsiteY146" fmla="*/ 57807 h 192348"/>
              <a:gd name="connsiteX147" fmla="*/ 98838 w 227599"/>
              <a:gd name="connsiteY147" fmla="*/ 58147 h 192348"/>
              <a:gd name="connsiteX148" fmla="*/ 98838 w 227599"/>
              <a:gd name="connsiteY148" fmla="*/ 58147 h 192348"/>
              <a:gd name="connsiteX149" fmla="*/ 97932 w 227599"/>
              <a:gd name="connsiteY149" fmla="*/ 59167 h 192348"/>
              <a:gd name="connsiteX150" fmla="*/ 96004 w 227599"/>
              <a:gd name="connsiteY150" fmla="*/ 61094 h 192348"/>
              <a:gd name="connsiteX151" fmla="*/ 95778 w 227599"/>
              <a:gd name="connsiteY151" fmla="*/ 62681 h 192348"/>
              <a:gd name="connsiteX152" fmla="*/ 96118 w 227599"/>
              <a:gd name="connsiteY152" fmla="*/ 64041 h 192348"/>
              <a:gd name="connsiteX153" fmla="*/ 79796 w 227599"/>
              <a:gd name="connsiteY153" fmla="*/ 64041 h 192348"/>
              <a:gd name="connsiteX154" fmla="*/ 78776 w 227599"/>
              <a:gd name="connsiteY154" fmla="*/ 62907 h 192348"/>
              <a:gd name="connsiteX155" fmla="*/ 76509 w 227599"/>
              <a:gd name="connsiteY155" fmla="*/ 58033 h 192348"/>
              <a:gd name="connsiteX156" fmla="*/ 76396 w 227599"/>
              <a:gd name="connsiteY156" fmla="*/ 58033 h 192348"/>
              <a:gd name="connsiteX157" fmla="*/ 74695 w 227599"/>
              <a:gd name="connsiteY157" fmla="*/ 58260 h 192348"/>
              <a:gd name="connsiteX158" fmla="*/ 59847 w 227599"/>
              <a:gd name="connsiteY158" fmla="*/ 57693 h 192348"/>
              <a:gd name="connsiteX159" fmla="*/ 57807 w 227599"/>
              <a:gd name="connsiteY159" fmla="*/ 58260 h 192348"/>
              <a:gd name="connsiteX160" fmla="*/ 53500 w 227599"/>
              <a:gd name="connsiteY160" fmla="*/ 60300 h 192348"/>
              <a:gd name="connsiteX161" fmla="*/ 51346 w 227599"/>
              <a:gd name="connsiteY161" fmla="*/ 60640 h 192348"/>
              <a:gd name="connsiteX162" fmla="*/ 49192 w 227599"/>
              <a:gd name="connsiteY162" fmla="*/ 59620 h 192348"/>
              <a:gd name="connsiteX163" fmla="*/ 41372 w 227599"/>
              <a:gd name="connsiteY163" fmla="*/ 49986 h 192348"/>
              <a:gd name="connsiteX164" fmla="*/ 39671 w 227599"/>
              <a:gd name="connsiteY164" fmla="*/ 48739 h 192348"/>
              <a:gd name="connsiteX165" fmla="*/ 39105 w 227599"/>
              <a:gd name="connsiteY165" fmla="*/ 48172 h 192348"/>
              <a:gd name="connsiteX166" fmla="*/ 37858 w 227599"/>
              <a:gd name="connsiteY166" fmla="*/ 46472 h 192348"/>
              <a:gd name="connsiteX167" fmla="*/ 36271 w 227599"/>
              <a:gd name="connsiteY167" fmla="*/ 45452 h 192348"/>
              <a:gd name="connsiteX168" fmla="*/ 35704 w 227599"/>
              <a:gd name="connsiteY168" fmla="*/ 44659 h 192348"/>
              <a:gd name="connsiteX169" fmla="*/ 35477 w 227599"/>
              <a:gd name="connsiteY169" fmla="*/ 43638 h 192348"/>
              <a:gd name="connsiteX170" fmla="*/ 35591 w 227599"/>
              <a:gd name="connsiteY170" fmla="*/ 41598 h 192348"/>
              <a:gd name="connsiteX171" fmla="*/ 35024 w 227599"/>
              <a:gd name="connsiteY171" fmla="*/ 40238 h 192348"/>
              <a:gd name="connsiteX172" fmla="*/ 33777 w 227599"/>
              <a:gd name="connsiteY172" fmla="*/ 39898 h 192348"/>
              <a:gd name="connsiteX173" fmla="*/ 23236 w 227599"/>
              <a:gd name="connsiteY173" fmla="*/ 42165 h 192348"/>
              <a:gd name="connsiteX174" fmla="*/ 21763 w 227599"/>
              <a:gd name="connsiteY174" fmla="*/ 41938 h 192348"/>
              <a:gd name="connsiteX175" fmla="*/ 19609 w 227599"/>
              <a:gd name="connsiteY175" fmla="*/ 42278 h 192348"/>
              <a:gd name="connsiteX176" fmla="*/ 18816 w 227599"/>
              <a:gd name="connsiteY176" fmla="*/ 42732 h 192348"/>
              <a:gd name="connsiteX177" fmla="*/ 17909 w 227599"/>
              <a:gd name="connsiteY177" fmla="*/ 43978 h 192348"/>
              <a:gd name="connsiteX178" fmla="*/ 17682 w 227599"/>
              <a:gd name="connsiteY178" fmla="*/ 45339 h 192348"/>
              <a:gd name="connsiteX179" fmla="*/ 17795 w 227599"/>
              <a:gd name="connsiteY179" fmla="*/ 46699 h 192348"/>
              <a:gd name="connsiteX180" fmla="*/ 17455 w 227599"/>
              <a:gd name="connsiteY180" fmla="*/ 47946 h 192348"/>
              <a:gd name="connsiteX181" fmla="*/ 16662 w 227599"/>
              <a:gd name="connsiteY181" fmla="*/ 49419 h 192348"/>
              <a:gd name="connsiteX182" fmla="*/ 13715 w 227599"/>
              <a:gd name="connsiteY182" fmla="*/ 52706 h 192348"/>
              <a:gd name="connsiteX183" fmla="*/ 13035 w 227599"/>
              <a:gd name="connsiteY183" fmla="*/ 54180 h 192348"/>
              <a:gd name="connsiteX184" fmla="*/ 13148 w 227599"/>
              <a:gd name="connsiteY184" fmla="*/ 57807 h 192348"/>
              <a:gd name="connsiteX185" fmla="*/ 13035 w 227599"/>
              <a:gd name="connsiteY185" fmla="*/ 59620 h 192348"/>
              <a:gd name="connsiteX186" fmla="*/ 12582 w 227599"/>
              <a:gd name="connsiteY186" fmla="*/ 60527 h 192348"/>
              <a:gd name="connsiteX187" fmla="*/ 11222 w 227599"/>
              <a:gd name="connsiteY187" fmla="*/ 61887 h 192348"/>
              <a:gd name="connsiteX188" fmla="*/ 10768 w 227599"/>
              <a:gd name="connsiteY188" fmla="*/ 62681 h 192348"/>
              <a:gd name="connsiteX189" fmla="*/ 10541 w 227599"/>
              <a:gd name="connsiteY189" fmla="*/ 63814 h 192348"/>
              <a:gd name="connsiteX190" fmla="*/ 10428 w 227599"/>
              <a:gd name="connsiteY190" fmla="*/ 66194 h 192348"/>
              <a:gd name="connsiteX191" fmla="*/ 10201 w 227599"/>
              <a:gd name="connsiteY191" fmla="*/ 67328 h 192348"/>
              <a:gd name="connsiteX192" fmla="*/ 8614 w 227599"/>
              <a:gd name="connsiteY192" fmla="*/ 70161 h 192348"/>
              <a:gd name="connsiteX193" fmla="*/ 8161 w 227599"/>
              <a:gd name="connsiteY193" fmla="*/ 71068 h 192348"/>
              <a:gd name="connsiteX194" fmla="*/ 8161 w 227599"/>
              <a:gd name="connsiteY194" fmla="*/ 73108 h 192348"/>
              <a:gd name="connsiteX195" fmla="*/ 7821 w 227599"/>
              <a:gd name="connsiteY195" fmla="*/ 73788 h 192348"/>
              <a:gd name="connsiteX196" fmla="*/ 3061 w 227599"/>
              <a:gd name="connsiteY196" fmla="*/ 75376 h 192348"/>
              <a:gd name="connsiteX197" fmla="*/ 1360 w 227599"/>
              <a:gd name="connsiteY197" fmla="*/ 76396 h 192348"/>
              <a:gd name="connsiteX198" fmla="*/ 227 w 227599"/>
              <a:gd name="connsiteY198" fmla="*/ 77982 h 192348"/>
              <a:gd name="connsiteX199" fmla="*/ 0 w 227599"/>
              <a:gd name="connsiteY199" fmla="*/ 78662 h 192348"/>
              <a:gd name="connsiteX200" fmla="*/ 907 w 227599"/>
              <a:gd name="connsiteY200" fmla="*/ 78889 h 192348"/>
              <a:gd name="connsiteX201" fmla="*/ 1474 w 227599"/>
              <a:gd name="connsiteY201" fmla="*/ 79909 h 192348"/>
              <a:gd name="connsiteX202" fmla="*/ 680 w 227599"/>
              <a:gd name="connsiteY202" fmla="*/ 83196 h 192348"/>
              <a:gd name="connsiteX203" fmla="*/ 1247 w 227599"/>
              <a:gd name="connsiteY203" fmla="*/ 85123 h 192348"/>
              <a:gd name="connsiteX204" fmla="*/ 2947 w 227599"/>
              <a:gd name="connsiteY204" fmla="*/ 86937 h 192348"/>
              <a:gd name="connsiteX205" fmla="*/ 4647 w 227599"/>
              <a:gd name="connsiteY205" fmla="*/ 87617 h 192348"/>
              <a:gd name="connsiteX206" fmla="*/ 6347 w 227599"/>
              <a:gd name="connsiteY206" fmla="*/ 88070 h 192348"/>
              <a:gd name="connsiteX207" fmla="*/ 12015 w 227599"/>
              <a:gd name="connsiteY207" fmla="*/ 89090 h 192348"/>
              <a:gd name="connsiteX208" fmla="*/ 14395 w 227599"/>
              <a:gd name="connsiteY208" fmla="*/ 90224 h 192348"/>
              <a:gd name="connsiteX209" fmla="*/ 17569 w 227599"/>
              <a:gd name="connsiteY209" fmla="*/ 94078 h 192348"/>
              <a:gd name="connsiteX210" fmla="*/ 21536 w 227599"/>
              <a:gd name="connsiteY210" fmla="*/ 97478 h 192348"/>
              <a:gd name="connsiteX211" fmla="*/ 22443 w 227599"/>
              <a:gd name="connsiteY211" fmla="*/ 99405 h 192348"/>
              <a:gd name="connsiteX212" fmla="*/ 22329 w 227599"/>
              <a:gd name="connsiteY212" fmla="*/ 100992 h 192348"/>
              <a:gd name="connsiteX213" fmla="*/ 21196 w 227599"/>
              <a:gd name="connsiteY213" fmla="*/ 103032 h 192348"/>
              <a:gd name="connsiteX214" fmla="*/ 21309 w 227599"/>
              <a:gd name="connsiteY214" fmla="*/ 103939 h 192348"/>
              <a:gd name="connsiteX215" fmla="*/ 23123 w 227599"/>
              <a:gd name="connsiteY215" fmla="*/ 105866 h 192348"/>
              <a:gd name="connsiteX216" fmla="*/ 25276 w 227599"/>
              <a:gd name="connsiteY216" fmla="*/ 108019 h 192348"/>
              <a:gd name="connsiteX217" fmla="*/ 29017 w 227599"/>
              <a:gd name="connsiteY217" fmla="*/ 110286 h 192348"/>
              <a:gd name="connsiteX218" fmla="*/ 35591 w 227599"/>
              <a:gd name="connsiteY218" fmla="*/ 113913 h 192348"/>
              <a:gd name="connsiteX219" fmla="*/ 38651 w 227599"/>
              <a:gd name="connsiteY219" fmla="*/ 116293 h 192348"/>
              <a:gd name="connsiteX220" fmla="*/ 39671 w 227599"/>
              <a:gd name="connsiteY220" fmla="*/ 118107 h 192348"/>
              <a:gd name="connsiteX221" fmla="*/ 41372 w 227599"/>
              <a:gd name="connsiteY221" fmla="*/ 120147 h 192348"/>
              <a:gd name="connsiteX222" fmla="*/ 43752 w 227599"/>
              <a:gd name="connsiteY222" fmla="*/ 121961 h 192348"/>
              <a:gd name="connsiteX223" fmla="*/ 45339 w 227599"/>
              <a:gd name="connsiteY223" fmla="*/ 123321 h 192348"/>
              <a:gd name="connsiteX224" fmla="*/ 44205 w 227599"/>
              <a:gd name="connsiteY224" fmla="*/ 127288 h 192348"/>
              <a:gd name="connsiteX225" fmla="*/ 44545 w 227599"/>
              <a:gd name="connsiteY225" fmla="*/ 128535 h 192348"/>
              <a:gd name="connsiteX226" fmla="*/ 45112 w 227599"/>
              <a:gd name="connsiteY226" fmla="*/ 129668 h 192348"/>
              <a:gd name="connsiteX227" fmla="*/ 46472 w 227599"/>
              <a:gd name="connsiteY227" fmla="*/ 131255 h 192348"/>
              <a:gd name="connsiteX228" fmla="*/ 47039 w 227599"/>
              <a:gd name="connsiteY228" fmla="*/ 133295 h 192348"/>
              <a:gd name="connsiteX229" fmla="*/ 48399 w 227599"/>
              <a:gd name="connsiteY229" fmla="*/ 135789 h 192348"/>
              <a:gd name="connsiteX230" fmla="*/ 50099 w 227599"/>
              <a:gd name="connsiteY230" fmla="*/ 136923 h 192348"/>
              <a:gd name="connsiteX231" fmla="*/ 52819 w 227599"/>
              <a:gd name="connsiteY231" fmla="*/ 137263 h 192348"/>
              <a:gd name="connsiteX232" fmla="*/ 54180 w 227599"/>
              <a:gd name="connsiteY232" fmla="*/ 138509 h 192348"/>
              <a:gd name="connsiteX233" fmla="*/ 57240 w 227599"/>
              <a:gd name="connsiteY233" fmla="*/ 140436 h 192348"/>
              <a:gd name="connsiteX234" fmla="*/ 60074 w 227599"/>
              <a:gd name="connsiteY234" fmla="*/ 142137 h 192348"/>
              <a:gd name="connsiteX235" fmla="*/ 61320 w 227599"/>
              <a:gd name="connsiteY235" fmla="*/ 143383 h 192348"/>
              <a:gd name="connsiteX236" fmla="*/ 62114 w 227599"/>
              <a:gd name="connsiteY236" fmla="*/ 144403 h 192348"/>
              <a:gd name="connsiteX237" fmla="*/ 62681 w 227599"/>
              <a:gd name="connsiteY237" fmla="*/ 145650 h 192348"/>
              <a:gd name="connsiteX238" fmla="*/ 63021 w 227599"/>
              <a:gd name="connsiteY238" fmla="*/ 146897 h 192348"/>
              <a:gd name="connsiteX239" fmla="*/ 63134 w 227599"/>
              <a:gd name="connsiteY239" fmla="*/ 149504 h 192348"/>
              <a:gd name="connsiteX240" fmla="*/ 63588 w 227599"/>
              <a:gd name="connsiteY240" fmla="*/ 152904 h 192348"/>
              <a:gd name="connsiteX241" fmla="*/ 65174 w 227599"/>
              <a:gd name="connsiteY241" fmla="*/ 155171 h 192348"/>
              <a:gd name="connsiteX242" fmla="*/ 66648 w 227599"/>
              <a:gd name="connsiteY242" fmla="*/ 156871 h 192348"/>
              <a:gd name="connsiteX243" fmla="*/ 67328 w 227599"/>
              <a:gd name="connsiteY243" fmla="*/ 158345 h 192348"/>
              <a:gd name="connsiteX244" fmla="*/ 68461 w 227599"/>
              <a:gd name="connsiteY244" fmla="*/ 159932 h 192348"/>
              <a:gd name="connsiteX245" fmla="*/ 71975 w 227599"/>
              <a:gd name="connsiteY245" fmla="*/ 162539 h 192348"/>
              <a:gd name="connsiteX246" fmla="*/ 73109 w 227599"/>
              <a:gd name="connsiteY246" fmla="*/ 164126 h 192348"/>
              <a:gd name="connsiteX247" fmla="*/ 73902 w 227599"/>
              <a:gd name="connsiteY247" fmla="*/ 165712 h 192348"/>
              <a:gd name="connsiteX248" fmla="*/ 74469 w 227599"/>
              <a:gd name="connsiteY248" fmla="*/ 166959 h 192348"/>
              <a:gd name="connsiteX249" fmla="*/ 75602 w 227599"/>
              <a:gd name="connsiteY249" fmla="*/ 167980 h 192348"/>
              <a:gd name="connsiteX250" fmla="*/ 77076 w 227599"/>
              <a:gd name="connsiteY250" fmla="*/ 168660 h 192348"/>
              <a:gd name="connsiteX251" fmla="*/ 78436 w 227599"/>
              <a:gd name="connsiteY251" fmla="*/ 169453 h 192348"/>
              <a:gd name="connsiteX252" fmla="*/ 79229 w 227599"/>
              <a:gd name="connsiteY252" fmla="*/ 170586 h 192348"/>
              <a:gd name="connsiteX253" fmla="*/ 80476 w 227599"/>
              <a:gd name="connsiteY253" fmla="*/ 171833 h 192348"/>
              <a:gd name="connsiteX254" fmla="*/ 82743 w 227599"/>
              <a:gd name="connsiteY254" fmla="*/ 173420 h 192348"/>
              <a:gd name="connsiteX255" fmla="*/ 83877 w 227599"/>
              <a:gd name="connsiteY255" fmla="*/ 173533 h 192348"/>
              <a:gd name="connsiteX256" fmla="*/ 85237 w 227599"/>
              <a:gd name="connsiteY256" fmla="*/ 173760 h 192348"/>
              <a:gd name="connsiteX257" fmla="*/ 86370 w 227599"/>
              <a:gd name="connsiteY257" fmla="*/ 174100 h 192348"/>
              <a:gd name="connsiteX258" fmla="*/ 87617 w 227599"/>
              <a:gd name="connsiteY258" fmla="*/ 173987 h 192348"/>
              <a:gd name="connsiteX259" fmla="*/ 89544 w 227599"/>
              <a:gd name="connsiteY259" fmla="*/ 172967 h 192348"/>
              <a:gd name="connsiteX260" fmla="*/ 91924 w 227599"/>
              <a:gd name="connsiteY260" fmla="*/ 171153 h 192348"/>
              <a:gd name="connsiteX261" fmla="*/ 93738 w 227599"/>
              <a:gd name="connsiteY261" fmla="*/ 170020 h 192348"/>
              <a:gd name="connsiteX262" fmla="*/ 98045 w 227599"/>
              <a:gd name="connsiteY262" fmla="*/ 170473 h 192348"/>
              <a:gd name="connsiteX263" fmla="*/ 100425 w 227599"/>
              <a:gd name="connsiteY263" fmla="*/ 171380 h 192348"/>
              <a:gd name="connsiteX264" fmla="*/ 102352 w 227599"/>
              <a:gd name="connsiteY264" fmla="*/ 172627 h 192348"/>
              <a:gd name="connsiteX265" fmla="*/ 103939 w 227599"/>
              <a:gd name="connsiteY265" fmla="*/ 172513 h 192348"/>
              <a:gd name="connsiteX266" fmla="*/ 107226 w 227599"/>
              <a:gd name="connsiteY266" fmla="*/ 170246 h 192348"/>
              <a:gd name="connsiteX267" fmla="*/ 108926 w 227599"/>
              <a:gd name="connsiteY267" fmla="*/ 167753 h 192348"/>
              <a:gd name="connsiteX268" fmla="*/ 110626 w 227599"/>
              <a:gd name="connsiteY268" fmla="*/ 167186 h 192348"/>
              <a:gd name="connsiteX269" fmla="*/ 113120 w 227599"/>
              <a:gd name="connsiteY269" fmla="*/ 168320 h 192348"/>
              <a:gd name="connsiteX270" fmla="*/ 115273 w 227599"/>
              <a:gd name="connsiteY270" fmla="*/ 170586 h 192348"/>
              <a:gd name="connsiteX271" fmla="*/ 117087 w 227599"/>
              <a:gd name="connsiteY271" fmla="*/ 173987 h 192348"/>
              <a:gd name="connsiteX272" fmla="*/ 118447 w 227599"/>
              <a:gd name="connsiteY272" fmla="*/ 175234 h 192348"/>
              <a:gd name="connsiteX273" fmla="*/ 120261 w 227599"/>
              <a:gd name="connsiteY273" fmla="*/ 177274 h 192348"/>
              <a:gd name="connsiteX274" fmla="*/ 123774 w 227599"/>
              <a:gd name="connsiteY274" fmla="*/ 181581 h 192348"/>
              <a:gd name="connsiteX275" fmla="*/ 128422 w 227599"/>
              <a:gd name="connsiteY275" fmla="*/ 183735 h 192348"/>
              <a:gd name="connsiteX276" fmla="*/ 130122 w 227599"/>
              <a:gd name="connsiteY276" fmla="*/ 184755 h 192348"/>
              <a:gd name="connsiteX277" fmla="*/ 130802 w 227599"/>
              <a:gd name="connsiteY277" fmla="*/ 185775 h 192348"/>
              <a:gd name="connsiteX278" fmla="*/ 131142 w 227599"/>
              <a:gd name="connsiteY278" fmla="*/ 187248 h 192348"/>
              <a:gd name="connsiteX279" fmla="*/ 131255 w 227599"/>
              <a:gd name="connsiteY279" fmla="*/ 188722 h 192348"/>
              <a:gd name="connsiteX280" fmla="*/ 131822 w 227599"/>
              <a:gd name="connsiteY280" fmla="*/ 189402 h 192348"/>
              <a:gd name="connsiteX281" fmla="*/ 133069 w 227599"/>
              <a:gd name="connsiteY281" fmla="*/ 189175 h 192348"/>
              <a:gd name="connsiteX282" fmla="*/ 134089 w 227599"/>
              <a:gd name="connsiteY282" fmla="*/ 188949 h 192348"/>
              <a:gd name="connsiteX283" fmla="*/ 135223 w 227599"/>
              <a:gd name="connsiteY283" fmla="*/ 189402 h 192348"/>
              <a:gd name="connsiteX284" fmla="*/ 136129 w 227599"/>
              <a:gd name="connsiteY284" fmla="*/ 190535 h 192348"/>
              <a:gd name="connsiteX285" fmla="*/ 136469 w 227599"/>
              <a:gd name="connsiteY285" fmla="*/ 191329 h 192348"/>
              <a:gd name="connsiteX286" fmla="*/ 136923 w 227599"/>
              <a:gd name="connsiteY286" fmla="*/ 192349 h 192348"/>
              <a:gd name="connsiteX287" fmla="*/ 137489 w 227599"/>
              <a:gd name="connsiteY287" fmla="*/ 191102 h 192348"/>
              <a:gd name="connsiteX288" fmla="*/ 138736 w 227599"/>
              <a:gd name="connsiteY288" fmla="*/ 189175 h 192348"/>
              <a:gd name="connsiteX289" fmla="*/ 141230 w 227599"/>
              <a:gd name="connsiteY289" fmla="*/ 187135 h 192348"/>
              <a:gd name="connsiteX290" fmla="*/ 143384 w 227599"/>
              <a:gd name="connsiteY290" fmla="*/ 185888 h 192348"/>
              <a:gd name="connsiteX291" fmla="*/ 144744 w 227599"/>
              <a:gd name="connsiteY291" fmla="*/ 185775 h 192348"/>
              <a:gd name="connsiteX292" fmla="*/ 147577 w 227599"/>
              <a:gd name="connsiteY292" fmla="*/ 186908 h 192348"/>
              <a:gd name="connsiteX293" fmla="*/ 150071 w 227599"/>
              <a:gd name="connsiteY293" fmla="*/ 188155 h 192348"/>
              <a:gd name="connsiteX294" fmla="*/ 151431 w 227599"/>
              <a:gd name="connsiteY294" fmla="*/ 188155 h 192348"/>
              <a:gd name="connsiteX295" fmla="*/ 153131 w 227599"/>
              <a:gd name="connsiteY295" fmla="*/ 187702 h 192348"/>
              <a:gd name="connsiteX296" fmla="*/ 156531 w 227599"/>
              <a:gd name="connsiteY296" fmla="*/ 185435 h 192348"/>
              <a:gd name="connsiteX297" fmla="*/ 157438 w 227599"/>
              <a:gd name="connsiteY297" fmla="*/ 186115 h 192348"/>
              <a:gd name="connsiteX298" fmla="*/ 158458 w 227599"/>
              <a:gd name="connsiteY298" fmla="*/ 187475 h 192348"/>
              <a:gd name="connsiteX299" fmla="*/ 159479 w 227599"/>
              <a:gd name="connsiteY299" fmla="*/ 189742 h 192348"/>
              <a:gd name="connsiteX300" fmla="*/ 161746 w 227599"/>
              <a:gd name="connsiteY300" fmla="*/ 190762 h 192348"/>
              <a:gd name="connsiteX301" fmla="*/ 162766 w 227599"/>
              <a:gd name="connsiteY301" fmla="*/ 191442 h 192348"/>
              <a:gd name="connsiteX302" fmla="*/ 163446 w 227599"/>
              <a:gd name="connsiteY302" fmla="*/ 191669 h 192348"/>
              <a:gd name="connsiteX303" fmla="*/ 163899 w 227599"/>
              <a:gd name="connsiteY303" fmla="*/ 191442 h 192348"/>
              <a:gd name="connsiteX304" fmla="*/ 164692 w 227599"/>
              <a:gd name="connsiteY304" fmla="*/ 189742 h 192348"/>
              <a:gd name="connsiteX305" fmla="*/ 165712 w 227599"/>
              <a:gd name="connsiteY305" fmla="*/ 188722 h 192348"/>
              <a:gd name="connsiteX306" fmla="*/ 167526 w 227599"/>
              <a:gd name="connsiteY306" fmla="*/ 187588 h 192348"/>
              <a:gd name="connsiteX307" fmla="*/ 171607 w 227599"/>
              <a:gd name="connsiteY307" fmla="*/ 186568 h 192348"/>
              <a:gd name="connsiteX308" fmla="*/ 174554 w 227599"/>
              <a:gd name="connsiteY308" fmla="*/ 186342 h 192348"/>
              <a:gd name="connsiteX309" fmla="*/ 175800 w 227599"/>
              <a:gd name="connsiteY309" fmla="*/ 186115 h 192348"/>
              <a:gd name="connsiteX310" fmla="*/ 177841 w 227599"/>
              <a:gd name="connsiteY310" fmla="*/ 185548 h 192348"/>
              <a:gd name="connsiteX311" fmla="*/ 181128 w 227599"/>
              <a:gd name="connsiteY311" fmla="*/ 183735 h 192348"/>
              <a:gd name="connsiteX312" fmla="*/ 184301 w 227599"/>
              <a:gd name="connsiteY312" fmla="*/ 186115 h 192348"/>
              <a:gd name="connsiteX313" fmla="*/ 187815 w 227599"/>
              <a:gd name="connsiteY313" fmla="*/ 186568 h 192348"/>
              <a:gd name="connsiteX314" fmla="*/ 191215 w 227599"/>
              <a:gd name="connsiteY314" fmla="*/ 186455 h 192348"/>
              <a:gd name="connsiteX315" fmla="*/ 192236 w 227599"/>
              <a:gd name="connsiteY315" fmla="*/ 185775 h 192348"/>
              <a:gd name="connsiteX316" fmla="*/ 192802 w 227599"/>
              <a:gd name="connsiteY316" fmla="*/ 185208 h 192348"/>
              <a:gd name="connsiteX317" fmla="*/ 196316 w 227599"/>
              <a:gd name="connsiteY317" fmla="*/ 181468 h 192348"/>
              <a:gd name="connsiteX318" fmla="*/ 201190 w 227599"/>
              <a:gd name="connsiteY318" fmla="*/ 176367 h 192348"/>
              <a:gd name="connsiteX319" fmla="*/ 205271 w 227599"/>
              <a:gd name="connsiteY319" fmla="*/ 171947 h 192348"/>
              <a:gd name="connsiteX320" fmla="*/ 209464 w 227599"/>
              <a:gd name="connsiteY320" fmla="*/ 167526 h 192348"/>
              <a:gd name="connsiteX321" fmla="*/ 214678 w 227599"/>
              <a:gd name="connsiteY321" fmla="*/ 161972 h 192348"/>
              <a:gd name="connsiteX322" fmla="*/ 219665 w 227599"/>
              <a:gd name="connsiteY322" fmla="*/ 156758 h 192348"/>
              <a:gd name="connsiteX323" fmla="*/ 223859 w 227599"/>
              <a:gd name="connsiteY323" fmla="*/ 152338 h 192348"/>
              <a:gd name="connsiteX324" fmla="*/ 227600 w 227599"/>
              <a:gd name="connsiteY324" fmla="*/ 148370 h 192348"/>
              <a:gd name="connsiteX325" fmla="*/ 227260 w 227599"/>
              <a:gd name="connsiteY325" fmla="*/ 148030 h 192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</a:cxnLst>
            <a:rect l="l" t="t" r="r" b="b"/>
            <a:pathLst>
              <a:path w="227599" h="192348">
                <a:moveTo>
                  <a:pt x="227260" y="148030"/>
                </a:moveTo>
                <a:lnTo>
                  <a:pt x="225446" y="146444"/>
                </a:lnTo>
                <a:lnTo>
                  <a:pt x="223746" y="144403"/>
                </a:lnTo>
                <a:lnTo>
                  <a:pt x="222726" y="142250"/>
                </a:lnTo>
                <a:lnTo>
                  <a:pt x="221819" y="140436"/>
                </a:lnTo>
                <a:lnTo>
                  <a:pt x="221253" y="136242"/>
                </a:lnTo>
                <a:lnTo>
                  <a:pt x="220006" y="133749"/>
                </a:lnTo>
                <a:lnTo>
                  <a:pt x="218759" y="130688"/>
                </a:lnTo>
                <a:lnTo>
                  <a:pt x="216945" y="124794"/>
                </a:lnTo>
                <a:lnTo>
                  <a:pt x="216152" y="122754"/>
                </a:lnTo>
                <a:lnTo>
                  <a:pt x="214678" y="121394"/>
                </a:lnTo>
                <a:lnTo>
                  <a:pt x="213205" y="120147"/>
                </a:lnTo>
                <a:lnTo>
                  <a:pt x="211505" y="117540"/>
                </a:lnTo>
                <a:lnTo>
                  <a:pt x="207311" y="115273"/>
                </a:lnTo>
                <a:lnTo>
                  <a:pt x="205724" y="113460"/>
                </a:lnTo>
                <a:lnTo>
                  <a:pt x="203004" y="110286"/>
                </a:lnTo>
                <a:lnTo>
                  <a:pt x="202210" y="108813"/>
                </a:lnTo>
                <a:lnTo>
                  <a:pt x="202097" y="107226"/>
                </a:lnTo>
                <a:lnTo>
                  <a:pt x="201190" y="105752"/>
                </a:lnTo>
                <a:lnTo>
                  <a:pt x="199603" y="104052"/>
                </a:lnTo>
                <a:lnTo>
                  <a:pt x="194843" y="100538"/>
                </a:lnTo>
                <a:lnTo>
                  <a:pt x="193482" y="100085"/>
                </a:lnTo>
                <a:lnTo>
                  <a:pt x="191782" y="99745"/>
                </a:lnTo>
                <a:lnTo>
                  <a:pt x="189175" y="99405"/>
                </a:lnTo>
                <a:lnTo>
                  <a:pt x="185775" y="98611"/>
                </a:lnTo>
                <a:lnTo>
                  <a:pt x="182828" y="97138"/>
                </a:lnTo>
                <a:lnTo>
                  <a:pt x="181468" y="96231"/>
                </a:lnTo>
                <a:lnTo>
                  <a:pt x="181128" y="95551"/>
                </a:lnTo>
                <a:lnTo>
                  <a:pt x="181468" y="94418"/>
                </a:lnTo>
                <a:lnTo>
                  <a:pt x="182488" y="92377"/>
                </a:lnTo>
                <a:lnTo>
                  <a:pt x="184528" y="87730"/>
                </a:lnTo>
                <a:lnTo>
                  <a:pt x="186002" y="84557"/>
                </a:lnTo>
                <a:lnTo>
                  <a:pt x="186909" y="83650"/>
                </a:lnTo>
                <a:lnTo>
                  <a:pt x="189515" y="83423"/>
                </a:lnTo>
                <a:lnTo>
                  <a:pt x="192349" y="83536"/>
                </a:lnTo>
                <a:lnTo>
                  <a:pt x="194389" y="83763"/>
                </a:lnTo>
                <a:lnTo>
                  <a:pt x="197223" y="83763"/>
                </a:lnTo>
                <a:lnTo>
                  <a:pt x="200737" y="83536"/>
                </a:lnTo>
                <a:lnTo>
                  <a:pt x="202097" y="82516"/>
                </a:lnTo>
                <a:lnTo>
                  <a:pt x="203117" y="81269"/>
                </a:lnTo>
                <a:lnTo>
                  <a:pt x="203570" y="80476"/>
                </a:lnTo>
                <a:lnTo>
                  <a:pt x="203684" y="78436"/>
                </a:lnTo>
                <a:lnTo>
                  <a:pt x="203684" y="76736"/>
                </a:lnTo>
                <a:lnTo>
                  <a:pt x="203457" y="70388"/>
                </a:lnTo>
                <a:lnTo>
                  <a:pt x="203344" y="66421"/>
                </a:lnTo>
                <a:lnTo>
                  <a:pt x="203230" y="62001"/>
                </a:lnTo>
                <a:lnTo>
                  <a:pt x="203230" y="61094"/>
                </a:lnTo>
                <a:lnTo>
                  <a:pt x="203230" y="61094"/>
                </a:lnTo>
                <a:lnTo>
                  <a:pt x="199376" y="61094"/>
                </a:lnTo>
                <a:lnTo>
                  <a:pt x="199376" y="61094"/>
                </a:lnTo>
                <a:lnTo>
                  <a:pt x="199263" y="60980"/>
                </a:lnTo>
                <a:lnTo>
                  <a:pt x="199263" y="60867"/>
                </a:lnTo>
                <a:lnTo>
                  <a:pt x="199150" y="60754"/>
                </a:lnTo>
                <a:lnTo>
                  <a:pt x="199036" y="60074"/>
                </a:lnTo>
                <a:lnTo>
                  <a:pt x="198923" y="59167"/>
                </a:lnTo>
                <a:lnTo>
                  <a:pt x="199036" y="57467"/>
                </a:lnTo>
                <a:lnTo>
                  <a:pt x="199490" y="55426"/>
                </a:lnTo>
                <a:lnTo>
                  <a:pt x="200850" y="52593"/>
                </a:lnTo>
                <a:lnTo>
                  <a:pt x="200850" y="52366"/>
                </a:lnTo>
                <a:lnTo>
                  <a:pt x="200850" y="52253"/>
                </a:lnTo>
                <a:lnTo>
                  <a:pt x="200850" y="52139"/>
                </a:lnTo>
                <a:lnTo>
                  <a:pt x="200737" y="51573"/>
                </a:lnTo>
                <a:lnTo>
                  <a:pt x="200623" y="51119"/>
                </a:lnTo>
                <a:lnTo>
                  <a:pt x="200510" y="50553"/>
                </a:lnTo>
                <a:lnTo>
                  <a:pt x="200737" y="49079"/>
                </a:lnTo>
                <a:lnTo>
                  <a:pt x="200737" y="48626"/>
                </a:lnTo>
                <a:lnTo>
                  <a:pt x="200737" y="47946"/>
                </a:lnTo>
                <a:lnTo>
                  <a:pt x="200623" y="47605"/>
                </a:lnTo>
                <a:lnTo>
                  <a:pt x="199716" y="45225"/>
                </a:lnTo>
                <a:lnTo>
                  <a:pt x="199376" y="44772"/>
                </a:lnTo>
                <a:lnTo>
                  <a:pt x="190535" y="37064"/>
                </a:lnTo>
                <a:lnTo>
                  <a:pt x="188949" y="34911"/>
                </a:lnTo>
                <a:lnTo>
                  <a:pt x="188722" y="34797"/>
                </a:lnTo>
                <a:lnTo>
                  <a:pt x="188609" y="34684"/>
                </a:lnTo>
                <a:lnTo>
                  <a:pt x="184075" y="32871"/>
                </a:lnTo>
                <a:lnTo>
                  <a:pt x="183848" y="32644"/>
                </a:lnTo>
                <a:lnTo>
                  <a:pt x="183848" y="32417"/>
                </a:lnTo>
                <a:lnTo>
                  <a:pt x="183961" y="32077"/>
                </a:lnTo>
                <a:lnTo>
                  <a:pt x="184528" y="31057"/>
                </a:lnTo>
                <a:lnTo>
                  <a:pt x="184641" y="30830"/>
                </a:lnTo>
                <a:lnTo>
                  <a:pt x="184641" y="30377"/>
                </a:lnTo>
                <a:lnTo>
                  <a:pt x="182714" y="13942"/>
                </a:lnTo>
                <a:lnTo>
                  <a:pt x="182714" y="13602"/>
                </a:lnTo>
                <a:lnTo>
                  <a:pt x="182714" y="13375"/>
                </a:lnTo>
                <a:lnTo>
                  <a:pt x="182828" y="13262"/>
                </a:lnTo>
                <a:lnTo>
                  <a:pt x="183055" y="12921"/>
                </a:lnTo>
                <a:lnTo>
                  <a:pt x="183395" y="12581"/>
                </a:lnTo>
                <a:lnTo>
                  <a:pt x="183621" y="11901"/>
                </a:lnTo>
                <a:lnTo>
                  <a:pt x="183621" y="11675"/>
                </a:lnTo>
                <a:lnTo>
                  <a:pt x="183961" y="8728"/>
                </a:lnTo>
                <a:lnTo>
                  <a:pt x="183961" y="6234"/>
                </a:lnTo>
                <a:lnTo>
                  <a:pt x="185095" y="1927"/>
                </a:lnTo>
                <a:lnTo>
                  <a:pt x="185208" y="113"/>
                </a:lnTo>
                <a:lnTo>
                  <a:pt x="175460" y="0"/>
                </a:lnTo>
                <a:lnTo>
                  <a:pt x="175460" y="0"/>
                </a:lnTo>
                <a:lnTo>
                  <a:pt x="175460" y="113"/>
                </a:lnTo>
                <a:lnTo>
                  <a:pt x="175460" y="340"/>
                </a:lnTo>
                <a:lnTo>
                  <a:pt x="175460" y="453"/>
                </a:lnTo>
                <a:lnTo>
                  <a:pt x="175460" y="680"/>
                </a:lnTo>
                <a:lnTo>
                  <a:pt x="175347" y="1247"/>
                </a:lnTo>
                <a:lnTo>
                  <a:pt x="175347" y="1474"/>
                </a:lnTo>
                <a:lnTo>
                  <a:pt x="175347" y="1814"/>
                </a:lnTo>
                <a:lnTo>
                  <a:pt x="175460" y="2834"/>
                </a:lnTo>
                <a:lnTo>
                  <a:pt x="175800" y="3627"/>
                </a:lnTo>
                <a:lnTo>
                  <a:pt x="175800" y="3854"/>
                </a:lnTo>
                <a:lnTo>
                  <a:pt x="175800" y="4194"/>
                </a:lnTo>
                <a:lnTo>
                  <a:pt x="175800" y="4647"/>
                </a:lnTo>
                <a:lnTo>
                  <a:pt x="162199" y="4761"/>
                </a:lnTo>
                <a:lnTo>
                  <a:pt x="167526" y="11221"/>
                </a:lnTo>
                <a:lnTo>
                  <a:pt x="167640" y="11335"/>
                </a:lnTo>
                <a:lnTo>
                  <a:pt x="167753" y="11675"/>
                </a:lnTo>
                <a:lnTo>
                  <a:pt x="167753" y="11901"/>
                </a:lnTo>
                <a:lnTo>
                  <a:pt x="167866" y="14168"/>
                </a:lnTo>
                <a:lnTo>
                  <a:pt x="167526" y="17795"/>
                </a:lnTo>
                <a:lnTo>
                  <a:pt x="167640" y="20062"/>
                </a:lnTo>
                <a:lnTo>
                  <a:pt x="167980" y="21649"/>
                </a:lnTo>
                <a:lnTo>
                  <a:pt x="169453" y="24596"/>
                </a:lnTo>
                <a:lnTo>
                  <a:pt x="169340" y="25050"/>
                </a:lnTo>
                <a:lnTo>
                  <a:pt x="169000" y="25843"/>
                </a:lnTo>
                <a:lnTo>
                  <a:pt x="159365" y="34571"/>
                </a:lnTo>
                <a:lnTo>
                  <a:pt x="159025" y="34911"/>
                </a:lnTo>
                <a:lnTo>
                  <a:pt x="157665" y="38651"/>
                </a:lnTo>
                <a:lnTo>
                  <a:pt x="156418" y="40691"/>
                </a:lnTo>
                <a:lnTo>
                  <a:pt x="155851" y="41372"/>
                </a:lnTo>
                <a:lnTo>
                  <a:pt x="153585" y="44319"/>
                </a:lnTo>
                <a:lnTo>
                  <a:pt x="144857" y="53613"/>
                </a:lnTo>
                <a:lnTo>
                  <a:pt x="143384" y="54293"/>
                </a:lnTo>
                <a:lnTo>
                  <a:pt x="138963" y="54520"/>
                </a:lnTo>
                <a:lnTo>
                  <a:pt x="136696" y="54633"/>
                </a:lnTo>
                <a:lnTo>
                  <a:pt x="136469" y="54633"/>
                </a:lnTo>
                <a:lnTo>
                  <a:pt x="136016" y="54860"/>
                </a:lnTo>
                <a:lnTo>
                  <a:pt x="135789" y="55086"/>
                </a:lnTo>
                <a:lnTo>
                  <a:pt x="135563" y="55200"/>
                </a:lnTo>
                <a:lnTo>
                  <a:pt x="135223" y="55086"/>
                </a:lnTo>
                <a:lnTo>
                  <a:pt x="134883" y="54860"/>
                </a:lnTo>
                <a:lnTo>
                  <a:pt x="129442" y="49646"/>
                </a:lnTo>
                <a:lnTo>
                  <a:pt x="119807" y="43072"/>
                </a:lnTo>
                <a:lnTo>
                  <a:pt x="118901" y="43638"/>
                </a:lnTo>
                <a:lnTo>
                  <a:pt x="113460" y="46472"/>
                </a:lnTo>
                <a:lnTo>
                  <a:pt x="112326" y="47265"/>
                </a:lnTo>
                <a:lnTo>
                  <a:pt x="111646" y="47719"/>
                </a:lnTo>
                <a:lnTo>
                  <a:pt x="111646" y="50893"/>
                </a:lnTo>
                <a:lnTo>
                  <a:pt x="110740" y="52593"/>
                </a:lnTo>
                <a:lnTo>
                  <a:pt x="109039" y="54293"/>
                </a:lnTo>
                <a:lnTo>
                  <a:pt x="104279" y="55426"/>
                </a:lnTo>
                <a:lnTo>
                  <a:pt x="101785" y="56333"/>
                </a:lnTo>
                <a:lnTo>
                  <a:pt x="99292" y="57807"/>
                </a:lnTo>
                <a:lnTo>
                  <a:pt x="98838" y="58147"/>
                </a:lnTo>
                <a:lnTo>
                  <a:pt x="98838" y="58147"/>
                </a:lnTo>
                <a:lnTo>
                  <a:pt x="97932" y="59167"/>
                </a:lnTo>
                <a:lnTo>
                  <a:pt x="96004" y="61094"/>
                </a:lnTo>
                <a:lnTo>
                  <a:pt x="95778" y="62681"/>
                </a:lnTo>
                <a:lnTo>
                  <a:pt x="96118" y="64041"/>
                </a:lnTo>
                <a:lnTo>
                  <a:pt x="79796" y="64041"/>
                </a:lnTo>
                <a:lnTo>
                  <a:pt x="78776" y="62907"/>
                </a:lnTo>
                <a:lnTo>
                  <a:pt x="76509" y="58033"/>
                </a:lnTo>
                <a:lnTo>
                  <a:pt x="76396" y="58033"/>
                </a:lnTo>
                <a:lnTo>
                  <a:pt x="74695" y="58260"/>
                </a:lnTo>
                <a:lnTo>
                  <a:pt x="59847" y="57693"/>
                </a:lnTo>
                <a:lnTo>
                  <a:pt x="57807" y="58260"/>
                </a:lnTo>
                <a:lnTo>
                  <a:pt x="53500" y="60300"/>
                </a:lnTo>
                <a:lnTo>
                  <a:pt x="51346" y="60640"/>
                </a:lnTo>
                <a:lnTo>
                  <a:pt x="49192" y="59620"/>
                </a:lnTo>
                <a:lnTo>
                  <a:pt x="41372" y="49986"/>
                </a:lnTo>
                <a:lnTo>
                  <a:pt x="39671" y="48739"/>
                </a:lnTo>
                <a:lnTo>
                  <a:pt x="39105" y="48172"/>
                </a:lnTo>
                <a:lnTo>
                  <a:pt x="37858" y="46472"/>
                </a:lnTo>
                <a:lnTo>
                  <a:pt x="36271" y="45452"/>
                </a:lnTo>
                <a:lnTo>
                  <a:pt x="35704" y="44659"/>
                </a:lnTo>
                <a:lnTo>
                  <a:pt x="35477" y="43638"/>
                </a:lnTo>
                <a:lnTo>
                  <a:pt x="35591" y="41598"/>
                </a:lnTo>
                <a:lnTo>
                  <a:pt x="35024" y="40238"/>
                </a:lnTo>
                <a:lnTo>
                  <a:pt x="33777" y="39898"/>
                </a:lnTo>
                <a:lnTo>
                  <a:pt x="23236" y="42165"/>
                </a:lnTo>
                <a:lnTo>
                  <a:pt x="21763" y="41938"/>
                </a:lnTo>
                <a:lnTo>
                  <a:pt x="19609" y="42278"/>
                </a:lnTo>
                <a:lnTo>
                  <a:pt x="18816" y="42732"/>
                </a:lnTo>
                <a:lnTo>
                  <a:pt x="17909" y="43978"/>
                </a:lnTo>
                <a:lnTo>
                  <a:pt x="17682" y="45339"/>
                </a:lnTo>
                <a:lnTo>
                  <a:pt x="17795" y="46699"/>
                </a:lnTo>
                <a:lnTo>
                  <a:pt x="17455" y="47946"/>
                </a:lnTo>
                <a:lnTo>
                  <a:pt x="16662" y="49419"/>
                </a:lnTo>
                <a:lnTo>
                  <a:pt x="13715" y="52706"/>
                </a:lnTo>
                <a:lnTo>
                  <a:pt x="13035" y="54180"/>
                </a:lnTo>
                <a:lnTo>
                  <a:pt x="13148" y="57807"/>
                </a:lnTo>
                <a:lnTo>
                  <a:pt x="13035" y="59620"/>
                </a:lnTo>
                <a:lnTo>
                  <a:pt x="12582" y="60527"/>
                </a:lnTo>
                <a:lnTo>
                  <a:pt x="11222" y="61887"/>
                </a:lnTo>
                <a:lnTo>
                  <a:pt x="10768" y="62681"/>
                </a:lnTo>
                <a:lnTo>
                  <a:pt x="10541" y="63814"/>
                </a:lnTo>
                <a:lnTo>
                  <a:pt x="10428" y="66194"/>
                </a:lnTo>
                <a:lnTo>
                  <a:pt x="10201" y="67328"/>
                </a:lnTo>
                <a:lnTo>
                  <a:pt x="8614" y="70161"/>
                </a:lnTo>
                <a:lnTo>
                  <a:pt x="8161" y="71068"/>
                </a:lnTo>
                <a:lnTo>
                  <a:pt x="8161" y="73108"/>
                </a:lnTo>
                <a:lnTo>
                  <a:pt x="7821" y="73788"/>
                </a:lnTo>
                <a:lnTo>
                  <a:pt x="3061" y="75376"/>
                </a:lnTo>
                <a:lnTo>
                  <a:pt x="1360" y="76396"/>
                </a:lnTo>
                <a:lnTo>
                  <a:pt x="227" y="77982"/>
                </a:lnTo>
                <a:lnTo>
                  <a:pt x="0" y="78662"/>
                </a:lnTo>
                <a:lnTo>
                  <a:pt x="907" y="78889"/>
                </a:lnTo>
                <a:lnTo>
                  <a:pt x="1474" y="79909"/>
                </a:lnTo>
                <a:lnTo>
                  <a:pt x="680" y="83196"/>
                </a:lnTo>
                <a:lnTo>
                  <a:pt x="1247" y="85123"/>
                </a:lnTo>
                <a:lnTo>
                  <a:pt x="2947" y="86937"/>
                </a:lnTo>
                <a:lnTo>
                  <a:pt x="4647" y="87617"/>
                </a:lnTo>
                <a:lnTo>
                  <a:pt x="6347" y="88070"/>
                </a:lnTo>
                <a:lnTo>
                  <a:pt x="12015" y="89090"/>
                </a:lnTo>
                <a:lnTo>
                  <a:pt x="14395" y="90224"/>
                </a:lnTo>
                <a:lnTo>
                  <a:pt x="17569" y="94078"/>
                </a:lnTo>
                <a:lnTo>
                  <a:pt x="21536" y="97478"/>
                </a:lnTo>
                <a:lnTo>
                  <a:pt x="22443" y="99405"/>
                </a:lnTo>
                <a:lnTo>
                  <a:pt x="22329" y="100992"/>
                </a:lnTo>
                <a:lnTo>
                  <a:pt x="21196" y="103032"/>
                </a:lnTo>
                <a:lnTo>
                  <a:pt x="21309" y="103939"/>
                </a:lnTo>
                <a:lnTo>
                  <a:pt x="23123" y="105866"/>
                </a:lnTo>
                <a:lnTo>
                  <a:pt x="25276" y="108019"/>
                </a:lnTo>
                <a:lnTo>
                  <a:pt x="29017" y="110286"/>
                </a:lnTo>
                <a:lnTo>
                  <a:pt x="35591" y="113913"/>
                </a:lnTo>
                <a:lnTo>
                  <a:pt x="38651" y="116293"/>
                </a:lnTo>
                <a:lnTo>
                  <a:pt x="39671" y="118107"/>
                </a:lnTo>
                <a:lnTo>
                  <a:pt x="41372" y="120147"/>
                </a:lnTo>
                <a:lnTo>
                  <a:pt x="43752" y="121961"/>
                </a:lnTo>
                <a:lnTo>
                  <a:pt x="45339" y="123321"/>
                </a:lnTo>
                <a:lnTo>
                  <a:pt x="44205" y="127288"/>
                </a:lnTo>
                <a:lnTo>
                  <a:pt x="44545" y="128535"/>
                </a:lnTo>
                <a:lnTo>
                  <a:pt x="45112" y="129668"/>
                </a:lnTo>
                <a:lnTo>
                  <a:pt x="46472" y="131255"/>
                </a:lnTo>
                <a:lnTo>
                  <a:pt x="47039" y="133295"/>
                </a:lnTo>
                <a:lnTo>
                  <a:pt x="48399" y="135789"/>
                </a:lnTo>
                <a:lnTo>
                  <a:pt x="50099" y="136923"/>
                </a:lnTo>
                <a:lnTo>
                  <a:pt x="52819" y="137263"/>
                </a:lnTo>
                <a:lnTo>
                  <a:pt x="54180" y="138509"/>
                </a:lnTo>
                <a:lnTo>
                  <a:pt x="57240" y="140436"/>
                </a:lnTo>
                <a:lnTo>
                  <a:pt x="60074" y="142137"/>
                </a:lnTo>
                <a:lnTo>
                  <a:pt x="61320" y="143383"/>
                </a:lnTo>
                <a:lnTo>
                  <a:pt x="62114" y="144403"/>
                </a:lnTo>
                <a:lnTo>
                  <a:pt x="62681" y="145650"/>
                </a:lnTo>
                <a:lnTo>
                  <a:pt x="63021" y="146897"/>
                </a:lnTo>
                <a:lnTo>
                  <a:pt x="63134" y="149504"/>
                </a:lnTo>
                <a:lnTo>
                  <a:pt x="63588" y="152904"/>
                </a:lnTo>
                <a:lnTo>
                  <a:pt x="65174" y="155171"/>
                </a:lnTo>
                <a:lnTo>
                  <a:pt x="66648" y="156871"/>
                </a:lnTo>
                <a:lnTo>
                  <a:pt x="67328" y="158345"/>
                </a:lnTo>
                <a:lnTo>
                  <a:pt x="68461" y="159932"/>
                </a:lnTo>
                <a:lnTo>
                  <a:pt x="71975" y="162539"/>
                </a:lnTo>
                <a:lnTo>
                  <a:pt x="73109" y="164126"/>
                </a:lnTo>
                <a:lnTo>
                  <a:pt x="73902" y="165712"/>
                </a:lnTo>
                <a:lnTo>
                  <a:pt x="74469" y="166959"/>
                </a:lnTo>
                <a:lnTo>
                  <a:pt x="75602" y="167980"/>
                </a:lnTo>
                <a:lnTo>
                  <a:pt x="77076" y="168660"/>
                </a:lnTo>
                <a:lnTo>
                  <a:pt x="78436" y="169453"/>
                </a:lnTo>
                <a:lnTo>
                  <a:pt x="79229" y="170586"/>
                </a:lnTo>
                <a:lnTo>
                  <a:pt x="80476" y="171833"/>
                </a:lnTo>
                <a:lnTo>
                  <a:pt x="82743" y="173420"/>
                </a:lnTo>
                <a:lnTo>
                  <a:pt x="83877" y="173533"/>
                </a:lnTo>
                <a:lnTo>
                  <a:pt x="85237" y="173760"/>
                </a:lnTo>
                <a:lnTo>
                  <a:pt x="86370" y="174100"/>
                </a:lnTo>
                <a:lnTo>
                  <a:pt x="87617" y="173987"/>
                </a:lnTo>
                <a:lnTo>
                  <a:pt x="89544" y="172967"/>
                </a:lnTo>
                <a:lnTo>
                  <a:pt x="91924" y="171153"/>
                </a:lnTo>
                <a:lnTo>
                  <a:pt x="93738" y="170020"/>
                </a:lnTo>
                <a:lnTo>
                  <a:pt x="98045" y="170473"/>
                </a:lnTo>
                <a:lnTo>
                  <a:pt x="100425" y="171380"/>
                </a:lnTo>
                <a:lnTo>
                  <a:pt x="102352" y="172627"/>
                </a:lnTo>
                <a:lnTo>
                  <a:pt x="103939" y="172513"/>
                </a:lnTo>
                <a:lnTo>
                  <a:pt x="107226" y="170246"/>
                </a:lnTo>
                <a:lnTo>
                  <a:pt x="108926" y="167753"/>
                </a:lnTo>
                <a:lnTo>
                  <a:pt x="110626" y="167186"/>
                </a:lnTo>
                <a:lnTo>
                  <a:pt x="113120" y="168320"/>
                </a:lnTo>
                <a:lnTo>
                  <a:pt x="115273" y="170586"/>
                </a:lnTo>
                <a:lnTo>
                  <a:pt x="117087" y="173987"/>
                </a:lnTo>
                <a:lnTo>
                  <a:pt x="118447" y="175234"/>
                </a:lnTo>
                <a:lnTo>
                  <a:pt x="120261" y="177274"/>
                </a:lnTo>
                <a:lnTo>
                  <a:pt x="123774" y="181581"/>
                </a:lnTo>
                <a:lnTo>
                  <a:pt x="128422" y="183735"/>
                </a:lnTo>
                <a:lnTo>
                  <a:pt x="130122" y="184755"/>
                </a:lnTo>
                <a:lnTo>
                  <a:pt x="130802" y="185775"/>
                </a:lnTo>
                <a:lnTo>
                  <a:pt x="131142" y="187248"/>
                </a:lnTo>
                <a:lnTo>
                  <a:pt x="131255" y="188722"/>
                </a:lnTo>
                <a:lnTo>
                  <a:pt x="131822" y="189402"/>
                </a:lnTo>
                <a:lnTo>
                  <a:pt x="133069" y="189175"/>
                </a:lnTo>
                <a:lnTo>
                  <a:pt x="134089" y="188949"/>
                </a:lnTo>
                <a:lnTo>
                  <a:pt x="135223" y="189402"/>
                </a:lnTo>
                <a:lnTo>
                  <a:pt x="136129" y="190535"/>
                </a:lnTo>
                <a:lnTo>
                  <a:pt x="136469" y="191329"/>
                </a:lnTo>
                <a:lnTo>
                  <a:pt x="136923" y="192349"/>
                </a:lnTo>
                <a:lnTo>
                  <a:pt x="137489" y="191102"/>
                </a:lnTo>
                <a:lnTo>
                  <a:pt x="138736" y="189175"/>
                </a:lnTo>
                <a:lnTo>
                  <a:pt x="141230" y="187135"/>
                </a:lnTo>
                <a:lnTo>
                  <a:pt x="143384" y="185888"/>
                </a:lnTo>
                <a:lnTo>
                  <a:pt x="144744" y="185775"/>
                </a:lnTo>
                <a:lnTo>
                  <a:pt x="147577" y="186908"/>
                </a:lnTo>
                <a:lnTo>
                  <a:pt x="150071" y="188155"/>
                </a:lnTo>
                <a:lnTo>
                  <a:pt x="151431" y="188155"/>
                </a:lnTo>
                <a:lnTo>
                  <a:pt x="153131" y="187702"/>
                </a:lnTo>
                <a:lnTo>
                  <a:pt x="156531" y="185435"/>
                </a:lnTo>
                <a:lnTo>
                  <a:pt x="157438" y="186115"/>
                </a:lnTo>
                <a:lnTo>
                  <a:pt x="158458" y="187475"/>
                </a:lnTo>
                <a:lnTo>
                  <a:pt x="159479" y="189742"/>
                </a:lnTo>
                <a:lnTo>
                  <a:pt x="161746" y="190762"/>
                </a:lnTo>
                <a:lnTo>
                  <a:pt x="162766" y="191442"/>
                </a:lnTo>
                <a:lnTo>
                  <a:pt x="163446" y="191669"/>
                </a:lnTo>
                <a:lnTo>
                  <a:pt x="163899" y="191442"/>
                </a:lnTo>
                <a:lnTo>
                  <a:pt x="164692" y="189742"/>
                </a:lnTo>
                <a:lnTo>
                  <a:pt x="165712" y="188722"/>
                </a:lnTo>
                <a:lnTo>
                  <a:pt x="167526" y="187588"/>
                </a:lnTo>
                <a:lnTo>
                  <a:pt x="171607" y="186568"/>
                </a:lnTo>
                <a:lnTo>
                  <a:pt x="174554" y="186342"/>
                </a:lnTo>
                <a:lnTo>
                  <a:pt x="175800" y="186115"/>
                </a:lnTo>
                <a:lnTo>
                  <a:pt x="177841" y="185548"/>
                </a:lnTo>
                <a:lnTo>
                  <a:pt x="181128" y="183735"/>
                </a:lnTo>
                <a:lnTo>
                  <a:pt x="184301" y="186115"/>
                </a:lnTo>
                <a:lnTo>
                  <a:pt x="187815" y="186568"/>
                </a:lnTo>
                <a:lnTo>
                  <a:pt x="191215" y="186455"/>
                </a:lnTo>
                <a:lnTo>
                  <a:pt x="192236" y="185775"/>
                </a:lnTo>
                <a:lnTo>
                  <a:pt x="192802" y="185208"/>
                </a:lnTo>
                <a:lnTo>
                  <a:pt x="196316" y="181468"/>
                </a:lnTo>
                <a:lnTo>
                  <a:pt x="201190" y="176367"/>
                </a:lnTo>
                <a:lnTo>
                  <a:pt x="205271" y="171947"/>
                </a:lnTo>
                <a:lnTo>
                  <a:pt x="209464" y="167526"/>
                </a:lnTo>
                <a:lnTo>
                  <a:pt x="214678" y="161972"/>
                </a:lnTo>
                <a:lnTo>
                  <a:pt x="219665" y="156758"/>
                </a:lnTo>
                <a:lnTo>
                  <a:pt x="223859" y="152338"/>
                </a:lnTo>
                <a:lnTo>
                  <a:pt x="227600" y="148370"/>
                </a:lnTo>
                <a:lnTo>
                  <a:pt x="227260" y="14803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506D2C26-67DB-8F08-C18A-A68F24AA6859}"/>
              </a:ext>
            </a:extLst>
          </p:cNvPr>
          <p:cNvSpPr/>
          <p:nvPr/>
        </p:nvSpPr>
        <p:spPr>
          <a:xfrm>
            <a:off x="1866762" y="3857746"/>
            <a:ext cx="62397" cy="68263"/>
          </a:xfrm>
          <a:custGeom>
            <a:avLst/>
            <a:gdLst>
              <a:gd name="connsiteX0" fmla="*/ 82856 w 83196"/>
              <a:gd name="connsiteY0" fmla="*/ 52026 h 91017"/>
              <a:gd name="connsiteX1" fmla="*/ 82289 w 83196"/>
              <a:gd name="connsiteY1" fmla="*/ 51913 h 91017"/>
              <a:gd name="connsiteX2" fmla="*/ 81383 w 83196"/>
              <a:gd name="connsiteY2" fmla="*/ 50213 h 91017"/>
              <a:gd name="connsiteX3" fmla="*/ 80703 w 83196"/>
              <a:gd name="connsiteY3" fmla="*/ 48852 h 91017"/>
              <a:gd name="connsiteX4" fmla="*/ 79002 w 83196"/>
              <a:gd name="connsiteY4" fmla="*/ 47379 h 91017"/>
              <a:gd name="connsiteX5" fmla="*/ 77756 w 83196"/>
              <a:gd name="connsiteY5" fmla="*/ 45905 h 91017"/>
              <a:gd name="connsiteX6" fmla="*/ 75829 w 83196"/>
              <a:gd name="connsiteY6" fmla="*/ 42618 h 91017"/>
              <a:gd name="connsiteX7" fmla="*/ 76055 w 83196"/>
              <a:gd name="connsiteY7" fmla="*/ 40692 h 91017"/>
              <a:gd name="connsiteX8" fmla="*/ 75489 w 83196"/>
              <a:gd name="connsiteY8" fmla="*/ 40011 h 91017"/>
              <a:gd name="connsiteX9" fmla="*/ 74809 w 83196"/>
              <a:gd name="connsiteY9" fmla="*/ 39331 h 91017"/>
              <a:gd name="connsiteX10" fmla="*/ 74922 w 83196"/>
              <a:gd name="connsiteY10" fmla="*/ 38424 h 91017"/>
              <a:gd name="connsiteX11" fmla="*/ 74469 w 83196"/>
              <a:gd name="connsiteY11" fmla="*/ 36384 h 91017"/>
              <a:gd name="connsiteX12" fmla="*/ 74015 w 83196"/>
              <a:gd name="connsiteY12" fmla="*/ 34344 h 91017"/>
              <a:gd name="connsiteX13" fmla="*/ 73788 w 83196"/>
              <a:gd name="connsiteY13" fmla="*/ 33097 h 91017"/>
              <a:gd name="connsiteX14" fmla="*/ 74242 w 83196"/>
              <a:gd name="connsiteY14" fmla="*/ 30944 h 91017"/>
              <a:gd name="connsiteX15" fmla="*/ 74015 w 83196"/>
              <a:gd name="connsiteY15" fmla="*/ 28563 h 91017"/>
              <a:gd name="connsiteX16" fmla="*/ 73335 w 83196"/>
              <a:gd name="connsiteY16" fmla="*/ 27317 h 91017"/>
              <a:gd name="connsiteX17" fmla="*/ 73222 w 83196"/>
              <a:gd name="connsiteY17" fmla="*/ 25390 h 91017"/>
              <a:gd name="connsiteX18" fmla="*/ 73335 w 83196"/>
              <a:gd name="connsiteY18" fmla="*/ 23690 h 91017"/>
              <a:gd name="connsiteX19" fmla="*/ 73902 w 83196"/>
              <a:gd name="connsiteY19" fmla="*/ 22783 h 91017"/>
              <a:gd name="connsiteX20" fmla="*/ 73788 w 83196"/>
              <a:gd name="connsiteY20" fmla="*/ 21536 h 91017"/>
              <a:gd name="connsiteX21" fmla="*/ 76282 w 83196"/>
              <a:gd name="connsiteY21" fmla="*/ 17682 h 91017"/>
              <a:gd name="connsiteX22" fmla="*/ 78096 w 83196"/>
              <a:gd name="connsiteY22" fmla="*/ 15529 h 91017"/>
              <a:gd name="connsiteX23" fmla="*/ 79796 w 83196"/>
              <a:gd name="connsiteY23" fmla="*/ 13942 h 91017"/>
              <a:gd name="connsiteX24" fmla="*/ 81383 w 83196"/>
              <a:gd name="connsiteY24" fmla="*/ 10768 h 91017"/>
              <a:gd name="connsiteX25" fmla="*/ 82063 w 83196"/>
              <a:gd name="connsiteY25" fmla="*/ 8501 h 91017"/>
              <a:gd name="connsiteX26" fmla="*/ 82289 w 83196"/>
              <a:gd name="connsiteY26" fmla="*/ 6008 h 91017"/>
              <a:gd name="connsiteX27" fmla="*/ 81949 w 83196"/>
              <a:gd name="connsiteY27" fmla="*/ 4080 h 91017"/>
              <a:gd name="connsiteX28" fmla="*/ 80136 w 83196"/>
              <a:gd name="connsiteY28" fmla="*/ 3060 h 91017"/>
              <a:gd name="connsiteX29" fmla="*/ 75715 w 83196"/>
              <a:gd name="connsiteY29" fmla="*/ 1927 h 91017"/>
              <a:gd name="connsiteX30" fmla="*/ 65968 w 83196"/>
              <a:gd name="connsiteY30" fmla="*/ 113 h 91017"/>
              <a:gd name="connsiteX31" fmla="*/ 59507 w 83196"/>
              <a:gd name="connsiteY31" fmla="*/ 0 h 91017"/>
              <a:gd name="connsiteX32" fmla="*/ 54746 w 83196"/>
              <a:gd name="connsiteY32" fmla="*/ 907 h 91017"/>
              <a:gd name="connsiteX33" fmla="*/ 49306 w 83196"/>
              <a:gd name="connsiteY33" fmla="*/ 227 h 91017"/>
              <a:gd name="connsiteX34" fmla="*/ 45565 w 83196"/>
              <a:gd name="connsiteY34" fmla="*/ 794 h 91017"/>
              <a:gd name="connsiteX35" fmla="*/ 43978 w 83196"/>
              <a:gd name="connsiteY35" fmla="*/ 2267 h 91017"/>
              <a:gd name="connsiteX36" fmla="*/ 44205 w 83196"/>
              <a:gd name="connsiteY36" fmla="*/ 4421 h 91017"/>
              <a:gd name="connsiteX37" fmla="*/ 44205 w 83196"/>
              <a:gd name="connsiteY37" fmla="*/ 6461 h 91017"/>
              <a:gd name="connsiteX38" fmla="*/ 43298 w 83196"/>
              <a:gd name="connsiteY38" fmla="*/ 4421 h 91017"/>
              <a:gd name="connsiteX39" fmla="*/ 37291 w 83196"/>
              <a:gd name="connsiteY39" fmla="*/ 2380 h 91017"/>
              <a:gd name="connsiteX40" fmla="*/ 32530 w 83196"/>
              <a:gd name="connsiteY40" fmla="*/ 1247 h 91017"/>
              <a:gd name="connsiteX41" fmla="*/ 22216 w 83196"/>
              <a:gd name="connsiteY41" fmla="*/ 0 h 91017"/>
              <a:gd name="connsiteX42" fmla="*/ 20402 w 83196"/>
              <a:gd name="connsiteY42" fmla="*/ 1247 h 91017"/>
              <a:gd name="connsiteX43" fmla="*/ 19496 w 83196"/>
              <a:gd name="connsiteY43" fmla="*/ 3627 h 91017"/>
              <a:gd name="connsiteX44" fmla="*/ 18816 w 83196"/>
              <a:gd name="connsiteY44" fmla="*/ 5667 h 91017"/>
              <a:gd name="connsiteX45" fmla="*/ 18702 w 83196"/>
              <a:gd name="connsiteY45" fmla="*/ 7708 h 91017"/>
              <a:gd name="connsiteX46" fmla="*/ 17909 w 83196"/>
              <a:gd name="connsiteY46" fmla="*/ 10201 h 91017"/>
              <a:gd name="connsiteX47" fmla="*/ 17682 w 83196"/>
              <a:gd name="connsiteY47" fmla="*/ 9861 h 91017"/>
              <a:gd name="connsiteX48" fmla="*/ 16548 w 83196"/>
              <a:gd name="connsiteY48" fmla="*/ 11221 h 91017"/>
              <a:gd name="connsiteX49" fmla="*/ 16322 w 83196"/>
              <a:gd name="connsiteY49" fmla="*/ 12128 h 91017"/>
              <a:gd name="connsiteX50" fmla="*/ 15642 w 83196"/>
              <a:gd name="connsiteY50" fmla="*/ 13602 h 91017"/>
              <a:gd name="connsiteX51" fmla="*/ 15075 w 83196"/>
              <a:gd name="connsiteY51" fmla="*/ 14509 h 91017"/>
              <a:gd name="connsiteX52" fmla="*/ 15868 w 83196"/>
              <a:gd name="connsiteY52" fmla="*/ 16435 h 91017"/>
              <a:gd name="connsiteX53" fmla="*/ 16775 w 83196"/>
              <a:gd name="connsiteY53" fmla="*/ 16549 h 91017"/>
              <a:gd name="connsiteX54" fmla="*/ 17115 w 83196"/>
              <a:gd name="connsiteY54" fmla="*/ 16775 h 91017"/>
              <a:gd name="connsiteX55" fmla="*/ 17342 w 83196"/>
              <a:gd name="connsiteY55" fmla="*/ 17115 h 91017"/>
              <a:gd name="connsiteX56" fmla="*/ 17342 w 83196"/>
              <a:gd name="connsiteY56" fmla="*/ 17569 h 91017"/>
              <a:gd name="connsiteX57" fmla="*/ 17002 w 83196"/>
              <a:gd name="connsiteY57" fmla="*/ 17909 h 91017"/>
              <a:gd name="connsiteX58" fmla="*/ 16095 w 83196"/>
              <a:gd name="connsiteY58" fmla="*/ 18362 h 91017"/>
              <a:gd name="connsiteX59" fmla="*/ 15302 w 83196"/>
              <a:gd name="connsiteY59" fmla="*/ 19496 h 91017"/>
              <a:gd name="connsiteX60" fmla="*/ 15302 w 83196"/>
              <a:gd name="connsiteY60" fmla="*/ 20742 h 91017"/>
              <a:gd name="connsiteX61" fmla="*/ 14848 w 83196"/>
              <a:gd name="connsiteY61" fmla="*/ 21422 h 91017"/>
              <a:gd name="connsiteX62" fmla="*/ 13148 w 83196"/>
              <a:gd name="connsiteY62" fmla="*/ 21763 h 91017"/>
              <a:gd name="connsiteX63" fmla="*/ 9974 w 83196"/>
              <a:gd name="connsiteY63" fmla="*/ 21763 h 91017"/>
              <a:gd name="connsiteX64" fmla="*/ 8388 w 83196"/>
              <a:gd name="connsiteY64" fmla="*/ 21876 h 91017"/>
              <a:gd name="connsiteX65" fmla="*/ 7027 w 83196"/>
              <a:gd name="connsiteY65" fmla="*/ 21989 h 91017"/>
              <a:gd name="connsiteX66" fmla="*/ 6234 w 83196"/>
              <a:gd name="connsiteY66" fmla="*/ 22783 h 91017"/>
              <a:gd name="connsiteX67" fmla="*/ 5101 w 83196"/>
              <a:gd name="connsiteY67" fmla="*/ 23350 h 91017"/>
              <a:gd name="connsiteX68" fmla="*/ 4307 w 83196"/>
              <a:gd name="connsiteY68" fmla="*/ 23576 h 91017"/>
              <a:gd name="connsiteX69" fmla="*/ 3627 w 83196"/>
              <a:gd name="connsiteY69" fmla="*/ 24483 h 91017"/>
              <a:gd name="connsiteX70" fmla="*/ 2834 w 83196"/>
              <a:gd name="connsiteY70" fmla="*/ 25730 h 91017"/>
              <a:gd name="connsiteX71" fmla="*/ 3060 w 83196"/>
              <a:gd name="connsiteY71" fmla="*/ 26636 h 91017"/>
              <a:gd name="connsiteX72" fmla="*/ 3854 w 83196"/>
              <a:gd name="connsiteY72" fmla="*/ 27883 h 91017"/>
              <a:gd name="connsiteX73" fmla="*/ 4307 w 83196"/>
              <a:gd name="connsiteY73" fmla="*/ 29130 h 91017"/>
              <a:gd name="connsiteX74" fmla="*/ 3740 w 83196"/>
              <a:gd name="connsiteY74" fmla="*/ 31057 h 91017"/>
              <a:gd name="connsiteX75" fmla="*/ 3060 w 83196"/>
              <a:gd name="connsiteY75" fmla="*/ 32644 h 91017"/>
              <a:gd name="connsiteX76" fmla="*/ 2720 w 83196"/>
              <a:gd name="connsiteY76" fmla="*/ 33777 h 91017"/>
              <a:gd name="connsiteX77" fmla="*/ 2154 w 83196"/>
              <a:gd name="connsiteY77" fmla="*/ 36044 h 91017"/>
              <a:gd name="connsiteX78" fmla="*/ 907 w 83196"/>
              <a:gd name="connsiteY78" fmla="*/ 38538 h 91017"/>
              <a:gd name="connsiteX79" fmla="*/ 0 w 83196"/>
              <a:gd name="connsiteY79" fmla="*/ 40011 h 91017"/>
              <a:gd name="connsiteX80" fmla="*/ 0 w 83196"/>
              <a:gd name="connsiteY80" fmla="*/ 41485 h 91017"/>
              <a:gd name="connsiteX81" fmla="*/ 453 w 83196"/>
              <a:gd name="connsiteY81" fmla="*/ 43752 h 91017"/>
              <a:gd name="connsiteX82" fmla="*/ 3060 w 83196"/>
              <a:gd name="connsiteY82" fmla="*/ 46925 h 91017"/>
              <a:gd name="connsiteX83" fmla="*/ 3854 w 83196"/>
              <a:gd name="connsiteY83" fmla="*/ 48399 h 91017"/>
              <a:gd name="connsiteX84" fmla="*/ 4534 w 83196"/>
              <a:gd name="connsiteY84" fmla="*/ 50893 h 91017"/>
              <a:gd name="connsiteX85" fmla="*/ 6914 w 83196"/>
              <a:gd name="connsiteY85" fmla="*/ 52819 h 91017"/>
              <a:gd name="connsiteX86" fmla="*/ 8274 w 83196"/>
              <a:gd name="connsiteY86" fmla="*/ 54293 h 91017"/>
              <a:gd name="connsiteX87" fmla="*/ 8161 w 83196"/>
              <a:gd name="connsiteY87" fmla="*/ 56333 h 91017"/>
              <a:gd name="connsiteX88" fmla="*/ 8388 w 83196"/>
              <a:gd name="connsiteY88" fmla="*/ 57013 h 91017"/>
              <a:gd name="connsiteX89" fmla="*/ 9294 w 83196"/>
              <a:gd name="connsiteY89" fmla="*/ 57580 h 91017"/>
              <a:gd name="connsiteX90" fmla="*/ 10315 w 83196"/>
              <a:gd name="connsiteY90" fmla="*/ 57920 h 91017"/>
              <a:gd name="connsiteX91" fmla="*/ 11561 w 83196"/>
              <a:gd name="connsiteY91" fmla="*/ 57920 h 91017"/>
              <a:gd name="connsiteX92" fmla="*/ 12695 w 83196"/>
              <a:gd name="connsiteY92" fmla="*/ 57693 h 91017"/>
              <a:gd name="connsiteX93" fmla="*/ 12921 w 83196"/>
              <a:gd name="connsiteY93" fmla="*/ 57467 h 91017"/>
              <a:gd name="connsiteX94" fmla="*/ 15415 w 83196"/>
              <a:gd name="connsiteY94" fmla="*/ 57353 h 91017"/>
              <a:gd name="connsiteX95" fmla="*/ 15642 w 83196"/>
              <a:gd name="connsiteY95" fmla="*/ 57920 h 91017"/>
              <a:gd name="connsiteX96" fmla="*/ 15868 w 83196"/>
              <a:gd name="connsiteY96" fmla="*/ 60867 h 91017"/>
              <a:gd name="connsiteX97" fmla="*/ 15982 w 83196"/>
              <a:gd name="connsiteY97" fmla="*/ 62114 h 91017"/>
              <a:gd name="connsiteX98" fmla="*/ 16548 w 83196"/>
              <a:gd name="connsiteY98" fmla="*/ 62567 h 91017"/>
              <a:gd name="connsiteX99" fmla="*/ 16889 w 83196"/>
              <a:gd name="connsiteY99" fmla="*/ 63247 h 91017"/>
              <a:gd name="connsiteX100" fmla="*/ 16889 w 83196"/>
              <a:gd name="connsiteY100" fmla="*/ 63927 h 91017"/>
              <a:gd name="connsiteX101" fmla="*/ 17002 w 83196"/>
              <a:gd name="connsiteY101" fmla="*/ 65628 h 91017"/>
              <a:gd name="connsiteX102" fmla="*/ 17342 w 83196"/>
              <a:gd name="connsiteY102" fmla="*/ 66421 h 91017"/>
              <a:gd name="connsiteX103" fmla="*/ 17342 w 83196"/>
              <a:gd name="connsiteY103" fmla="*/ 68235 h 91017"/>
              <a:gd name="connsiteX104" fmla="*/ 17569 w 83196"/>
              <a:gd name="connsiteY104" fmla="*/ 68915 h 91017"/>
              <a:gd name="connsiteX105" fmla="*/ 18249 w 83196"/>
              <a:gd name="connsiteY105" fmla="*/ 69368 h 91017"/>
              <a:gd name="connsiteX106" fmla="*/ 19156 w 83196"/>
              <a:gd name="connsiteY106" fmla="*/ 70615 h 91017"/>
              <a:gd name="connsiteX107" fmla="*/ 19496 w 83196"/>
              <a:gd name="connsiteY107" fmla="*/ 70728 h 91017"/>
              <a:gd name="connsiteX108" fmla="*/ 19609 w 83196"/>
              <a:gd name="connsiteY108" fmla="*/ 71182 h 91017"/>
              <a:gd name="connsiteX109" fmla="*/ 20402 w 83196"/>
              <a:gd name="connsiteY109" fmla="*/ 72995 h 91017"/>
              <a:gd name="connsiteX110" fmla="*/ 20742 w 83196"/>
              <a:gd name="connsiteY110" fmla="*/ 73562 h 91017"/>
              <a:gd name="connsiteX111" fmla="*/ 20969 w 83196"/>
              <a:gd name="connsiteY111" fmla="*/ 73562 h 91017"/>
              <a:gd name="connsiteX112" fmla="*/ 21082 w 83196"/>
              <a:gd name="connsiteY112" fmla="*/ 74242 h 91017"/>
              <a:gd name="connsiteX113" fmla="*/ 21649 w 83196"/>
              <a:gd name="connsiteY113" fmla="*/ 75942 h 91017"/>
              <a:gd name="connsiteX114" fmla="*/ 21989 w 83196"/>
              <a:gd name="connsiteY114" fmla="*/ 76282 h 91017"/>
              <a:gd name="connsiteX115" fmla="*/ 22783 w 83196"/>
              <a:gd name="connsiteY115" fmla="*/ 77529 h 91017"/>
              <a:gd name="connsiteX116" fmla="*/ 23009 w 83196"/>
              <a:gd name="connsiteY116" fmla="*/ 78889 h 91017"/>
              <a:gd name="connsiteX117" fmla="*/ 23916 w 83196"/>
              <a:gd name="connsiteY117" fmla="*/ 80363 h 91017"/>
              <a:gd name="connsiteX118" fmla="*/ 24823 w 83196"/>
              <a:gd name="connsiteY118" fmla="*/ 81496 h 91017"/>
              <a:gd name="connsiteX119" fmla="*/ 25276 w 83196"/>
              <a:gd name="connsiteY119" fmla="*/ 82630 h 91017"/>
              <a:gd name="connsiteX120" fmla="*/ 26523 w 83196"/>
              <a:gd name="connsiteY120" fmla="*/ 85010 h 91017"/>
              <a:gd name="connsiteX121" fmla="*/ 27657 w 83196"/>
              <a:gd name="connsiteY121" fmla="*/ 86710 h 91017"/>
              <a:gd name="connsiteX122" fmla="*/ 29243 w 83196"/>
              <a:gd name="connsiteY122" fmla="*/ 87163 h 91017"/>
              <a:gd name="connsiteX123" fmla="*/ 30604 w 83196"/>
              <a:gd name="connsiteY123" fmla="*/ 87390 h 91017"/>
              <a:gd name="connsiteX124" fmla="*/ 31397 w 83196"/>
              <a:gd name="connsiteY124" fmla="*/ 88070 h 91017"/>
              <a:gd name="connsiteX125" fmla="*/ 32190 w 83196"/>
              <a:gd name="connsiteY125" fmla="*/ 88864 h 91017"/>
              <a:gd name="connsiteX126" fmla="*/ 32757 w 83196"/>
              <a:gd name="connsiteY126" fmla="*/ 88977 h 91017"/>
              <a:gd name="connsiteX127" fmla="*/ 34231 w 83196"/>
              <a:gd name="connsiteY127" fmla="*/ 89204 h 91017"/>
              <a:gd name="connsiteX128" fmla="*/ 37404 w 83196"/>
              <a:gd name="connsiteY128" fmla="*/ 90111 h 91017"/>
              <a:gd name="connsiteX129" fmla="*/ 41711 w 83196"/>
              <a:gd name="connsiteY129" fmla="*/ 91017 h 91017"/>
              <a:gd name="connsiteX130" fmla="*/ 42845 w 83196"/>
              <a:gd name="connsiteY130" fmla="*/ 90677 h 91017"/>
              <a:gd name="connsiteX131" fmla="*/ 43525 w 83196"/>
              <a:gd name="connsiteY131" fmla="*/ 89997 h 91017"/>
              <a:gd name="connsiteX132" fmla="*/ 43638 w 83196"/>
              <a:gd name="connsiteY132" fmla="*/ 88070 h 91017"/>
              <a:gd name="connsiteX133" fmla="*/ 43865 w 83196"/>
              <a:gd name="connsiteY133" fmla="*/ 86710 h 91017"/>
              <a:gd name="connsiteX134" fmla="*/ 42845 w 83196"/>
              <a:gd name="connsiteY134" fmla="*/ 85463 h 91017"/>
              <a:gd name="connsiteX135" fmla="*/ 41711 w 83196"/>
              <a:gd name="connsiteY135" fmla="*/ 84103 h 91017"/>
              <a:gd name="connsiteX136" fmla="*/ 40578 w 83196"/>
              <a:gd name="connsiteY136" fmla="*/ 82403 h 91017"/>
              <a:gd name="connsiteX137" fmla="*/ 39218 w 83196"/>
              <a:gd name="connsiteY137" fmla="*/ 81836 h 91017"/>
              <a:gd name="connsiteX138" fmla="*/ 39445 w 83196"/>
              <a:gd name="connsiteY138" fmla="*/ 81043 h 91017"/>
              <a:gd name="connsiteX139" fmla="*/ 40238 w 83196"/>
              <a:gd name="connsiteY139" fmla="*/ 80136 h 91017"/>
              <a:gd name="connsiteX140" fmla="*/ 41145 w 83196"/>
              <a:gd name="connsiteY140" fmla="*/ 79569 h 91017"/>
              <a:gd name="connsiteX141" fmla="*/ 41711 w 83196"/>
              <a:gd name="connsiteY141" fmla="*/ 79002 h 91017"/>
              <a:gd name="connsiteX142" fmla="*/ 42165 w 83196"/>
              <a:gd name="connsiteY142" fmla="*/ 76622 h 91017"/>
              <a:gd name="connsiteX143" fmla="*/ 42618 w 83196"/>
              <a:gd name="connsiteY143" fmla="*/ 76282 h 91017"/>
              <a:gd name="connsiteX144" fmla="*/ 42958 w 83196"/>
              <a:gd name="connsiteY144" fmla="*/ 76169 h 91017"/>
              <a:gd name="connsiteX145" fmla="*/ 43412 w 83196"/>
              <a:gd name="connsiteY145" fmla="*/ 76282 h 91017"/>
              <a:gd name="connsiteX146" fmla="*/ 44205 w 83196"/>
              <a:gd name="connsiteY146" fmla="*/ 76849 h 91017"/>
              <a:gd name="connsiteX147" fmla="*/ 47605 w 83196"/>
              <a:gd name="connsiteY147" fmla="*/ 78662 h 91017"/>
              <a:gd name="connsiteX148" fmla="*/ 49079 w 83196"/>
              <a:gd name="connsiteY148" fmla="*/ 78436 h 91017"/>
              <a:gd name="connsiteX149" fmla="*/ 54633 w 83196"/>
              <a:gd name="connsiteY149" fmla="*/ 77869 h 91017"/>
              <a:gd name="connsiteX150" fmla="*/ 55540 w 83196"/>
              <a:gd name="connsiteY150" fmla="*/ 76849 h 91017"/>
              <a:gd name="connsiteX151" fmla="*/ 56673 w 83196"/>
              <a:gd name="connsiteY151" fmla="*/ 76622 h 91017"/>
              <a:gd name="connsiteX152" fmla="*/ 58713 w 83196"/>
              <a:gd name="connsiteY152" fmla="*/ 75602 h 91017"/>
              <a:gd name="connsiteX153" fmla="*/ 59507 w 83196"/>
              <a:gd name="connsiteY153" fmla="*/ 75489 h 91017"/>
              <a:gd name="connsiteX154" fmla="*/ 60187 w 83196"/>
              <a:gd name="connsiteY154" fmla="*/ 75716 h 91017"/>
              <a:gd name="connsiteX155" fmla="*/ 61094 w 83196"/>
              <a:gd name="connsiteY155" fmla="*/ 75602 h 91017"/>
              <a:gd name="connsiteX156" fmla="*/ 62454 w 83196"/>
              <a:gd name="connsiteY156" fmla="*/ 74582 h 91017"/>
              <a:gd name="connsiteX157" fmla="*/ 63021 w 83196"/>
              <a:gd name="connsiteY157" fmla="*/ 74469 h 91017"/>
              <a:gd name="connsiteX158" fmla="*/ 63247 w 83196"/>
              <a:gd name="connsiteY158" fmla="*/ 75602 h 91017"/>
              <a:gd name="connsiteX159" fmla="*/ 64041 w 83196"/>
              <a:gd name="connsiteY159" fmla="*/ 76622 h 91017"/>
              <a:gd name="connsiteX160" fmla="*/ 65061 w 83196"/>
              <a:gd name="connsiteY160" fmla="*/ 77642 h 91017"/>
              <a:gd name="connsiteX161" fmla="*/ 65628 w 83196"/>
              <a:gd name="connsiteY161" fmla="*/ 77982 h 91017"/>
              <a:gd name="connsiteX162" fmla="*/ 67328 w 83196"/>
              <a:gd name="connsiteY162" fmla="*/ 77642 h 91017"/>
              <a:gd name="connsiteX163" fmla="*/ 68235 w 83196"/>
              <a:gd name="connsiteY163" fmla="*/ 77869 h 91017"/>
              <a:gd name="connsiteX164" fmla="*/ 68575 w 83196"/>
              <a:gd name="connsiteY164" fmla="*/ 78889 h 91017"/>
              <a:gd name="connsiteX165" fmla="*/ 68688 w 83196"/>
              <a:gd name="connsiteY165" fmla="*/ 79683 h 91017"/>
              <a:gd name="connsiteX166" fmla="*/ 69481 w 83196"/>
              <a:gd name="connsiteY166" fmla="*/ 80363 h 91017"/>
              <a:gd name="connsiteX167" fmla="*/ 70388 w 83196"/>
              <a:gd name="connsiteY167" fmla="*/ 80363 h 91017"/>
              <a:gd name="connsiteX168" fmla="*/ 70615 w 83196"/>
              <a:gd name="connsiteY168" fmla="*/ 80249 h 91017"/>
              <a:gd name="connsiteX169" fmla="*/ 71408 w 83196"/>
              <a:gd name="connsiteY169" fmla="*/ 80023 h 91017"/>
              <a:gd name="connsiteX170" fmla="*/ 72088 w 83196"/>
              <a:gd name="connsiteY170" fmla="*/ 80023 h 91017"/>
              <a:gd name="connsiteX171" fmla="*/ 73108 w 83196"/>
              <a:gd name="connsiteY171" fmla="*/ 78436 h 91017"/>
              <a:gd name="connsiteX172" fmla="*/ 74809 w 83196"/>
              <a:gd name="connsiteY172" fmla="*/ 77416 h 91017"/>
              <a:gd name="connsiteX173" fmla="*/ 77756 w 83196"/>
              <a:gd name="connsiteY173" fmla="*/ 71975 h 91017"/>
              <a:gd name="connsiteX174" fmla="*/ 79002 w 83196"/>
              <a:gd name="connsiteY174" fmla="*/ 69595 h 91017"/>
              <a:gd name="connsiteX175" fmla="*/ 79116 w 83196"/>
              <a:gd name="connsiteY175" fmla="*/ 68348 h 91017"/>
              <a:gd name="connsiteX176" fmla="*/ 79569 w 83196"/>
              <a:gd name="connsiteY176" fmla="*/ 65854 h 91017"/>
              <a:gd name="connsiteX177" fmla="*/ 78889 w 83196"/>
              <a:gd name="connsiteY177" fmla="*/ 62681 h 91017"/>
              <a:gd name="connsiteX178" fmla="*/ 79116 w 83196"/>
              <a:gd name="connsiteY178" fmla="*/ 61774 h 91017"/>
              <a:gd name="connsiteX179" fmla="*/ 81723 w 83196"/>
              <a:gd name="connsiteY179" fmla="*/ 57920 h 91017"/>
              <a:gd name="connsiteX180" fmla="*/ 82856 w 83196"/>
              <a:gd name="connsiteY180" fmla="*/ 55880 h 91017"/>
              <a:gd name="connsiteX181" fmla="*/ 82856 w 83196"/>
              <a:gd name="connsiteY181" fmla="*/ 54066 h 91017"/>
              <a:gd name="connsiteX182" fmla="*/ 83196 w 83196"/>
              <a:gd name="connsiteY182" fmla="*/ 52706 h 91017"/>
              <a:gd name="connsiteX183" fmla="*/ 82856 w 83196"/>
              <a:gd name="connsiteY183" fmla="*/ 52026 h 91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</a:cxnLst>
            <a:rect l="l" t="t" r="r" b="b"/>
            <a:pathLst>
              <a:path w="83196" h="91017">
                <a:moveTo>
                  <a:pt x="82856" y="52026"/>
                </a:moveTo>
                <a:lnTo>
                  <a:pt x="82289" y="51913"/>
                </a:lnTo>
                <a:lnTo>
                  <a:pt x="81383" y="50213"/>
                </a:lnTo>
                <a:lnTo>
                  <a:pt x="80703" y="48852"/>
                </a:lnTo>
                <a:lnTo>
                  <a:pt x="79002" y="47379"/>
                </a:lnTo>
                <a:lnTo>
                  <a:pt x="77756" y="45905"/>
                </a:lnTo>
                <a:lnTo>
                  <a:pt x="75829" y="42618"/>
                </a:lnTo>
                <a:lnTo>
                  <a:pt x="76055" y="40692"/>
                </a:lnTo>
                <a:lnTo>
                  <a:pt x="75489" y="40011"/>
                </a:lnTo>
                <a:lnTo>
                  <a:pt x="74809" y="39331"/>
                </a:lnTo>
                <a:lnTo>
                  <a:pt x="74922" y="38424"/>
                </a:lnTo>
                <a:lnTo>
                  <a:pt x="74469" y="36384"/>
                </a:lnTo>
                <a:lnTo>
                  <a:pt x="74015" y="34344"/>
                </a:lnTo>
                <a:lnTo>
                  <a:pt x="73788" y="33097"/>
                </a:lnTo>
                <a:lnTo>
                  <a:pt x="74242" y="30944"/>
                </a:lnTo>
                <a:lnTo>
                  <a:pt x="74015" y="28563"/>
                </a:lnTo>
                <a:lnTo>
                  <a:pt x="73335" y="27317"/>
                </a:lnTo>
                <a:lnTo>
                  <a:pt x="73222" y="25390"/>
                </a:lnTo>
                <a:lnTo>
                  <a:pt x="73335" y="23690"/>
                </a:lnTo>
                <a:lnTo>
                  <a:pt x="73902" y="22783"/>
                </a:lnTo>
                <a:lnTo>
                  <a:pt x="73788" y="21536"/>
                </a:lnTo>
                <a:lnTo>
                  <a:pt x="76282" y="17682"/>
                </a:lnTo>
                <a:lnTo>
                  <a:pt x="78096" y="15529"/>
                </a:lnTo>
                <a:lnTo>
                  <a:pt x="79796" y="13942"/>
                </a:lnTo>
                <a:lnTo>
                  <a:pt x="81383" y="10768"/>
                </a:lnTo>
                <a:lnTo>
                  <a:pt x="82063" y="8501"/>
                </a:lnTo>
                <a:lnTo>
                  <a:pt x="82289" y="6008"/>
                </a:lnTo>
                <a:lnTo>
                  <a:pt x="81949" y="4080"/>
                </a:lnTo>
                <a:lnTo>
                  <a:pt x="80136" y="3060"/>
                </a:lnTo>
                <a:lnTo>
                  <a:pt x="75715" y="1927"/>
                </a:lnTo>
                <a:lnTo>
                  <a:pt x="65968" y="113"/>
                </a:lnTo>
                <a:lnTo>
                  <a:pt x="59507" y="0"/>
                </a:lnTo>
                <a:lnTo>
                  <a:pt x="54746" y="907"/>
                </a:lnTo>
                <a:lnTo>
                  <a:pt x="49306" y="227"/>
                </a:lnTo>
                <a:lnTo>
                  <a:pt x="45565" y="794"/>
                </a:lnTo>
                <a:lnTo>
                  <a:pt x="43978" y="2267"/>
                </a:lnTo>
                <a:lnTo>
                  <a:pt x="44205" y="4421"/>
                </a:lnTo>
                <a:lnTo>
                  <a:pt x="44205" y="6461"/>
                </a:lnTo>
                <a:lnTo>
                  <a:pt x="43298" y="4421"/>
                </a:lnTo>
                <a:lnTo>
                  <a:pt x="37291" y="2380"/>
                </a:lnTo>
                <a:lnTo>
                  <a:pt x="32530" y="1247"/>
                </a:lnTo>
                <a:lnTo>
                  <a:pt x="22216" y="0"/>
                </a:lnTo>
                <a:lnTo>
                  <a:pt x="20402" y="1247"/>
                </a:lnTo>
                <a:lnTo>
                  <a:pt x="19496" y="3627"/>
                </a:lnTo>
                <a:lnTo>
                  <a:pt x="18816" y="5667"/>
                </a:lnTo>
                <a:lnTo>
                  <a:pt x="18702" y="7708"/>
                </a:lnTo>
                <a:lnTo>
                  <a:pt x="17909" y="10201"/>
                </a:lnTo>
                <a:lnTo>
                  <a:pt x="17682" y="9861"/>
                </a:lnTo>
                <a:lnTo>
                  <a:pt x="16548" y="11221"/>
                </a:lnTo>
                <a:lnTo>
                  <a:pt x="16322" y="12128"/>
                </a:lnTo>
                <a:lnTo>
                  <a:pt x="15642" y="13602"/>
                </a:lnTo>
                <a:lnTo>
                  <a:pt x="15075" y="14509"/>
                </a:lnTo>
                <a:lnTo>
                  <a:pt x="15868" y="16435"/>
                </a:lnTo>
                <a:lnTo>
                  <a:pt x="16775" y="16549"/>
                </a:lnTo>
                <a:lnTo>
                  <a:pt x="17115" y="16775"/>
                </a:lnTo>
                <a:lnTo>
                  <a:pt x="17342" y="17115"/>
                </a:lnTo>
                <a:lnTo>
                  <a:pt x="17342" y="17569"/>
                </a:lnTo>
                <a:lnTo>
                  <a:pt x="17002" y="17909"/>
                </a:lnTo>
                <a:lnTo>
                  <a:pt x="16095" y="18362"/>
                </a:lnTo>
                <a:lnTo>
                  <a:pt x="15302" y="19496"/>
                </a:lnTo>
                <a:lnTo>
                  <a:pt x="15302" y="20742"/>
                </a:lnTo>
                <a:lnTo>
                  <a:pt x="14848" y="21422"/>
                </a:lnTo>
                <a:lnTo>
                  <a:pt x="13148" y="21763"/>
                </a:lnTo>
                <a:lnTo>
                  <a:pt x="9974" y="21763"/>
                </a:lnTo>
                <a:lnTo>
                  <a:pt x="8388" y="21876"/>
                </a:lnTo>
                <a:lnTo>
                  <a:pt x="7027" y="21989"/>
                </a:lnTo>
                <a:lnTo>
                  <a:pt x="6234" y="22783"/>
                </a:lnTo>
                <a:lnTo>
                  <a:pt x="5101" y="23350"/>
                </a:lnTo>
                <a:lnTo>
                  <a:pt x="4307" y="23576"/>
                </a:lnTo>
                <a:lnTo>
                  <a:pt x="3627" y="24483"/>
                </a:lnTo>
                <a:lnTo>
                  <a:pt x="2834" y="25730"/>
                </a:lnTo>
                <a:lnTo>
                  <a:pt x="3060" y="26636"/>
                </a:lnTo>
                <a:lnTo>
                  <a:pt x="3854" y="27883"/>
                </a:lnTo>
                <a:lnTo>
                  <a:pt x="4307" y="29130"/>
                </a:lnTo>
                <a:lnTo>
                  <a:pt x="3740" y="31057"/>
                </a:lnTo>
                <a:lnTo>
                  <a:pt x="3060" y="32644"/>
                </a:lnTo>
                <a:lnTo>
                  <a:pt x="2720" y="33777"/>
                </a:lnTo>
                <a:lnTo>
                  <a:pt x="2154" y="36044"/>
                </a:lnTo>
                <a:lnTo>
                  <a:pt x="907" y="38538"/>
                </a:lnTo>
                <a:lnTo>
                  <a:pt x="0" y="40011"/>
                </a:lnTo>
                <a:lnTo>
                  <a:pt x="0" y="41485"/>
                </a:lnTo>
                <a:lnTo>
                  <a:pt x="453" y="43752"/>
                </a:lnTo>
                <a:lnTo>
                  <a:pt x="3060" y="46925"/>
                </a:lnTo>
                <a:lnTo>
                  <a:pt x="3854" y="48399"/>
                </a:lnTo>
                <a:lnTo>
                  <a:pt x="4534" y="50893"/>
                </a:lnTo>
                <a:lnTo>
                  <a:pt x="6914" y="52819"/>
                </a:lnTo>
                <a:lnTo>
                  <a:pt x="8274" y="54293"/>
                </a:lnTo>
                <a:lnTo>
                  <a:pt x="8161" y="56333"/>
                </a:lnTo>
                <a:lnTo>
                  <a:pt x="8388" y="57013"/>
                </a:lnTo>
                <a:lnTo>
                  <a:pt x="9294" y="57580"/>
                </a:lnTo>
                <a:lnTo>
                  <a:pt x="10315" y="57920"/>
                </a:lnTo>
                <a:lnTo>
                  <a:pt x="11561" y="57920"/>
                </a:lnTo>
                <a:lnTo>
                  <a:pt x="12695" y="57693"/>
                </a:lnTo>
                <a:lnTo>
                  <a:pt x="12921" y="57467"/>
                </a:lnTo>
                <a:lnTo>
                  <a:pt x="15415" y="57353"/>
                </a:lnTo>
                <a:lnTo>
                  <a:pt x="15642" y="57920"/>
                </a:lnTo>
                <a:lnTo>
                  <a:pt x="15868" y="60867"/>
                </a:lnTo>
                <a:lnTo>
                  <a:pt x="15982" y="62114"/>
                </a:lnTo>
                <a:lnTo>
                  <a:pt x="16548" y="62567"/>
                </a:lnTo>
                <a:lnTo>
                  <a:pt x="16889" y="63247"/>
                </a:lnTo>
                <a:lnTo>
                  <a:pt x="16889" y="63927"/>
                </a:lnTo>
                <a:lnTo>
                  <a:pt x="17002" y="65628"/>
                </a:lnTo>
                <a:lnTo>
                  <a:pt x="17342" y="66421"/>
                </a:lnTo>
                <a:lnTo>
                  <a:pt x="17342" y="68235"/>
                </a:lnTo>
                <a:lnTo>
                  <a:pt x="17569" y="68915"/>
                </a:lnTo>
                <a:lnTo>
                  <a:pt x="18249" y="69368"/>
                </a:lnTo>
                <a:lnTo>
                  <a:pt x="19156" y="70615"/>
                </a:lnTo>
                <a:lnTo>
                  <a:pt x="19496" y="70728"/>
                </a:lnTo>
                <a:lnTo>
                  <a:pt x="19609" y="71182"/>
                </a:lnTo>
                <a:lnTo>
                  <a:pt x="20402" y="72995"/>
                </a:lnTo>
                <a:lnTo>
                  <a:pt x="20742" y="73562"/>
                </a:lnTo>
                <a:lnTo>
                  <a:pt x="20969" y="73562"/>
                </a:lnTo>
                <a:lnTo>
                  <a:pt x="21082" y="74242"/>
                </a:lnTo>
                <a:lnTo>
                  <a:pt x="21649" y="75942"/>
                </a:lnTo>
                <a:lnTo>
                  <a:pt x="21989" y="76282"/>
                </a:lnTo>
                <a:lnTo>
                  <a:pt x="22783" y="77529"/>
                </a:lnTo>
                <a:lnTo>
                  <a:pt x="23009" y="78889"/>
                </a:lnTo>
                <a:lnTo>
                  <a:pt x="23916" y="80363"/>
                </a:lnTo>
                <a:lnTo>
                  <a:pt x="24823" y="81496"/>
                </a:lnTo>
                <a:lnTo>
                  <a:pt x="25276" y="82630"/>
                </a:lnTo>
                <a:lnTo>
                  <a:pt x="26523" y="85010"/>
                </a:lnTo>
                <a:lnTo>
                  <a:pt x="27657" y="86710"/>
                </a:lnTo>
                <a:lnTo>
                  <a:pt x="29243" y="87163"/>
                </a:lnTo>
                <a:lnTo>
                  <a:pt x="30604" y="87390"/>
                </a:lnTo>
                <a:lnTo>
                  <a:pt x="31397" y="88070"/>
                </a:lnTo>
                <a:lnTo>
                  <a:pt x="32190" y="88864"/>
                </a:lnTo>
                <a:lnTo>
                  <a:pt x="32757" y="88977"/>
                </a:lnTo>
                <a:lnTo>
                  <a:pt x="34231" y="89204"/>
                </a:lnTo>
                <a:lnTo>
                  <a:pt x="37404" y="90111"/>
                </a:lnTo>
                <a:lnTo>
                  <a:pt x="41711" y="91017"/>
                </a:lnTo>
                <a:lnTo>
                  <a:pt x="42845" y="90677"/>
                </a:lnTo>
                <a:lnTo>
                  <a:pt x="43525" y="89997"/>
                </a:lnTo>
                <a:lnTo>
                  <a:pt x="43638" y="88070"/>
                </a:lnTo>
                <a:lnTo>
                  <a:pt x="43865" y="86710"/>
                </a:lnTo>
                <a:lnTo>
                  <a:pt x="42845" y="85463"/>
                </a:lnTo>
                <a:lnTo>
                  <a:pt x="41711" y="84103"/>
                </a:lnTo>
                <a:lnTo>
                  <a:pt x="40578" y="82403"/>
                </a:lnTo>
                <a:lnTo>
                  <a:pt x="39218" y="81836"/>
                </a:lnTo>
                <a:lnTo>
                  <a:pt x="39445" y="81043"/>
                </a:lnTo>
                <a:lnTo>
                  <a:pt x="40238" y="80136"/>
                </a:lnTo>
                <a:lnTo>
                  <a:pt x="41145" y="79569"/>
                </a:lnTo>
                <a:lnTo>
                  <a:pt x="41711" y="79002"/>
                </a:lnTo>
                <a:lnTo>
                  <a:pt x="42165" y="76622"/>
                </a:lnTo>
                <a:lnTo>
                  <a:pt x="42618" y="76282"/>
                </a:lnTo>
                <a:lnTo>
                  <a:pt x="42958" y="76169"/>
                </a:lnTo>
                <a:lnTo>
                  <a:pt x="43412" y="76282"/>
                </a:lnTo>
                <a:lnTo>
                  <a:pt x="44205" y="76849"/>
                </a:lnTo>
                <a:lnTo>
                  <a:pt x="47605" y="78662"/>
                </a:lnTo>
                <a:lnTo>
                  <a:pt x="49079" y="78436"/>
                </a:lnTo>
                <a:lnTo>
                  <a:pt x="54633" y="77869"/>
                </a:lnTo>
                <a:lnTo>
                  <a:pt x="55540" y="76849"/>
                </a:lnTo>
                <a:lnTo>
                  <a:pt x="56673" y="76622"/>
                </a:lnTo>
                <a:lnTo>
                  <a:pt x="58713" y="75602"/>
                </a:lnTo>
                <a:lnTo>
                  <a:pt x="59507" y="75489"/>
                </a:lnTo>
                <a:lnTo>
                  <a:pt x="60187" y="75716"/>
                </a:lnTo>
                <a:lnTo>
                  <a:pt x="61094" y="75602"/>
                </a:lnTo>
                <a:lnTo>
                  <a:pt x="62454" y="74582"/>
                </a:lnTo>
                <a:lnTo>
                  <a:pt x="63021" y="74469"/>
                </a:lnTo>
                <a:lnTo>
                  <a:pt x="63247" y="75602"/>
                </a:lnTo>
                <a:lnTo>
                  <a:pt x="64041" y="76622"/>
                </a:lnTo>
                <a:lnTo>
                  <a:pt x="65061" y="77642"/>
                </a:lnTo>
                <a:lnTo>
                  <a:pt x="65628" y="77982"/>
                </a:lnTo>
                <a:lnTo>
                  <a:pt x="67328" y="77642"/>
                </a:lnTo>
                <a:lnTo>
                  <a:pt x="68235" y="77869"/>
                </a:lnTo>
                <a:lnTo>
                  <a:pt x="68575" y="78889"/>
                </a:lnTo>
                <a:lnTo>
                  <a:pt x="68688" y="79683"/>
                </a:lnTo>
                <a:lnTo>
                  <a:pt x="69481" y="80363"/>
                </a:lnTo>
                <a:lnTo>
                  <a:pt x="70388" y="80363"/>
                </a:lnTo>
                <a:lnTo>
                  <a:pt x="70615" y="80249"/>
                </a:lnTo>
                <a:lnTo>
                  <a:pt x="71408" y="80023"/>
                </a:lnTo>
                <a:lnTo>
                  <a:pt x="72088" y="80023"/>
                </a:lnTo>
                <a:lnTo>
                  <a:pt x="73108" y="78436"/>
                </a:lnTo>
                <a:lnTo>
                  <a:pt x="74809" y="77416"/>
                </a:lnTo>
                <a:lnTo>
                  <a:pt x="77756" y="71975"/>
                </a:lnTo>
                <a:lnTo>
                  <a:pt x="79002" y="69595"/>
                </a:lnTo>
                <a:lnTo>
                  <a:pt x="79116" y="68348"/>
                </a:lnTo>
                <a:lnTo>
                  <a:pt x="79569" y="65854"/>
                </a:lnTo>
                <a:lnTo>
                  <a:pt x="78889" y="62681"/>
                </a:lnTo>
                <a:lnTo>
                  <a:pt x="79116" y="61774"/>
                </a:lnTo>
                <a:lnTo>
                  <a:pt x="81723" y="57920"/>
                </a:lnTo>
                <a:lnTo>
                  <a:pt x="82856" y="55880"/>
                </a:lnTo>
                <a:lnTo>
                  <a:pt x="82856" y="54066"/>
                </a:lnTo>
                <a:lnTo>
                  <a:pt x="83196" y="52706"/>
                </a:lnTo>
                <a:lnTo>
                  <a:pt x="82856" y="52026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607E80D8-8375-8837-534C-681BE136C62C}"/>
              </a:ext>
            </a:extLst>
          </p:cNvPr>
          <p:cNvSpPr/>
          <p:nvPr/>
        </p:nvSpPr>
        <p:spPr>
          <a:xfrm>
            <a:off x="3386823" y="3758624"/>
            <a:ext cx="159989" cy="225446"/>
          </a:xfrm>
          <a:custGeom>
            <a:avLst/>
            <a:gdLst>
              <a:gd name="connsiteX0" fmla="*/ 212865 w 213318"/>
              <a:gd name="connsiteY0" fmla="*/ 33437 h 300594"/>
              <a:gd name="connsiteX1" fmla="*/ 211391 w 213318"/>
              <a:gd name="connsiteY1" fmla="*/ 32984 h 300594"/>
              <a:gd name="connsiteX2" fmla="*/ 209351 w 213318"/>
              <a:gd name="connsiteY2" fmla="*/ 31737 h 300594"/>
              <a:gd name="connsiteX3" fmla="*/ 209124 w 213318"/>
              <a:gd name="connsiteY3" fmla="*/ 32304 h 300594"/>
              <a:gd name="connsiteX4" fmla="*/ 209238 w 213318"/>
              <a:gd name="connsiteY4" fmla="*/ 33324 h 300594"/>
              <a:gd name="connsiteX5" fmla="*/ 206631 w 213318"/>
              <a:gd name="connsiteY5" fmla="*/ 34344 h 300594"/>
              <a:gd name="connsiteX6" fmla="*/ 205951 w 213318"/>
              <a:gd name="connsiteY6" fmla="*/ 34117 h 300594"/>
              <a:gd name="connsiteX7" fmla="*/ 206404 w 213318"/>
              <a:gd name="connsiteY7" fmla="*/ 33550 h 300594"/>
              <a:gd name="connsiteX8" fmla="*/ 207311 w 213318"/>
              <a:gd name="connsiteY8" fmla="*/ 33210 h 300594"/>
              <a:gd name="connsiteX9" fmla="*/ 207538 w 213318"/>
              <a:gd name="connsiteY9" fmla="*/ 32077 h 300594"/>
              <a:gd name="connsiteX10" fmla="*/ 207991 w 213318"/>
              <a:gd name="connsiteY10" fmla="*/ 30830 h 300594"/>
              <a:gd name="connsiteX11" fmla="*/ 208218 w 213318"/>
              <a:gd name="connsiteY11" fmla="*/ 29470 h 300594"/>
              <a:gd name="connsiteX12" fmla="*/ 207878 w 213318"/>
              <a:gd name="connsiteY12" fmla="*/ 20176 h 300594"/>
              <a:gd name="connsiteX13" fmla="*/ 207084 w 213318"/>
              <a:gd name="connsiteY13" fmla="*/ 14395 h 300594"/>
              <a:gd name="connsiteX14" fmla="*/ 208104 w 213318"/>
              <a:gd name="connsiteY14" fmla="*/ 10655 h 300594"/>
              <a:gd name="connsiteX15" fmla="*/ 209804 w 213318"/>
              <a:gd name="connsiteY15" fmla="*/ 7254 h 300594"/>
              <a:gd name="connsiteX16" fmla="*/ 210144 w 213318"/>
              <a:gd name="connsiteY16" fmla="*/ 5327 h 300594"/>
              <a:gd name="connsiteX17" fmla="*/ 210598 w 213318"/>
              <a:gd name="connsiteY17" fmla="*/ 3400 h 300594"/>
              <a:gd name="connsiteX18" fmla="*/ 209238 w 213318"/>
              <a:gd name="connsiteY18" fmla="*/ 3174 h 300594"/>
              <a:gd name="connsiteX19" fmla="*/ 201077 w 213318"/>
              <a:gd name="connsiteY19" fmla="*/ 0 h 300594"/>
              <a:gd name="connsiteX20" fmla="*/ 197903 w 213318"/>
              <a:gd name="connsiteY20" fmla="*/ 907 h 300594"/>
              <a:gd name="connsiteX21" fmla="*/ 195750 w 213318"/>
              <a:gd name="connsiteY21" fmla="*/ 3627 h 300594"/>
              <a:gd name="connsiteX22" fmla="*/ 194389 w 213318"/>
              <a:gd name="connsiteY22" fmla="*/ 5781 h 300594"/>
              <a:gd name="connsiteX23" fmla="*/ 187135 w 213318"/>
              <a:gd name="connsiteY23" fmla="*/ 10088 h 300594"/>
              <a:gd name="connsiteX24" fmla="*/ 177614 w 213318"/>
              <a:gd name="connsiteY24" fmla="*/ 11901 h 300594"/>
              <a:gd name="connsiteX25" fmla="*/ 172400 w 213318"/>
              <a:gd name="connsiteY25" fmla="*/ 14282 h 300594"/>
              <a:gd name="connsiteX26" fmla="*/ 165713 w 213318"/>
              <a:gd name="connsiteY26" fmla="*/ 15868 h 300594"/>
              <a:gd name="connsiteX27" fmla="*/ 163106 w 213318"/>
              <a:gd name="connsiteY27" fmla="*/ 16095 h 300594"/>
              <a:gd name="connsiteX28" fmla="*/ 162426 w 213318"/>
              <a:gd name="connsiteY28" fmla="*/ 16208 h 300594"/>
              <a:gd name="connsiteX29" fmla="*/ 157778 w 213318"/>
              <a:gd name="connsiteY29" fmla="*/ 14735 h 300594"/>
              <a:gd name="connsiteX30" fmla="*/ 155625 w 213318"/>
              <a:gd name="connsiteY30" fmla="*/ 14735 h 300594"/>
              <a:gd name="connsiteX31" fmla="*/ 152905 w 213318"/>
              <a:gd name="connsiteY31" fmla="*/ 15415 h 300594"/>
              <a:gd name="connsiteX32" fmla="*/ 144290 w 213318"/>
              <a:gd name="connsiteY32" fmla="*/ 18815 h 300594"/>
              <a:gd name="connsiteX33" fmla="*/ 138056 w 213318"/>
              <a:gd name="connsiteY33" fmla="*/ 19382 h 300594"/>
              <a:gd name="connsiteX34" fmla="*/ 133182 w 213318"/>
              <a:gd name="connsiteY34" fmla="*/ 18022 h 300594"/>
              <a:gd name="connsiteX35" fmla="*/ 131822 w 213318"/>
              <a:gd name="connsiteY35" fmla="*/ 18022 h 300594"/>
              <a:gd name="connsiteX36" fmla="*/ 128195 w 213318"/>
              <a:gd name="connsiteY36" fmla="*/ 19609 h 300594"/>
              <a:gd name="connsiteX37" fmla="*/ 122981 w 213318"/>
              <a:gd name="connsiteY37" fmla="*/ 23463 h 300594"/>
              <a:gd name="connsiteX38" fmla="*/ 114593 w 213318"/>
              <a:gd name="connsiteY38" fmla="*/ 27430 h 300594"/>
              <a:gd name="connsiteX39" fmla="*/ 112440 w 213318"/>
              <a:gd name="connsiteY39" fmla="*/ 27770 h 300594"/>
              <a:gd name="connsiteX40" fmla="*/ 108246 w 213318"/>
              <a:gd name="connsiteY40" fmla="*/ 26750 h 300594"/>
              <a:gd name="connsiteX41" fmla="*/ 103485 w 213318"/>
              <a:gd name="connsiteY41" fmla="*/ 26410 h 300594"/>
              <a:gd name="connsiteX42" fmla="*/ 99292 w 213318"/>
              <a:gd name="connsiteY42" fmla="*/ 25503 h 300594"/>
              <a:gd name="connsiteX43" fmla="*/ 96798 w 213318"/>
              <a:gd name="connsiteY43" fmla="*/ 26183 h 300594"/>
              <a:gd name="connsiteX44" fmla="*/ 89431 w 213318"/>
              <a:gd name="connsiteY44" fmla="*/ 29583 h 300594"/>
              <a:gd name="connsiteX45" fmla="*/ 81383 w 213318"/>
              <a:gd name="connsiteY45" fmla="*/ 34344 h 300594"/>
              <a:gd name="connsiteX46" fmla="*/ 69935 w 213318"/>
              <a:gd name="connsiteY46" fmla="*/ 34457 h 300594"/>
              <a:gd name="connsiteX47" fmla="*/ 67781 w 213318"/>
              <a:gd name="connsiteY47" fmla="*/ 33550 h 300594"/>
              <a:gd name="connsiteX48" fmla="*/ 65288 w 213318"/>
              <a:gd name="connsiteY48" fmla="*/ 31850 h 300594"/>
              <a:gd name="connsiteX49" fmla="*/ 59054 w 213318"/>
              <a:gd name="connsiteY49" fmla="*/ 26636 h 300594"/>
              <a:gd name="connsiteX50" fmla="*/ 54520 w 213318"/>
              <a:gd name="connsiteY50" fmla="*/ 21082 h 300594"/>
              <a:gd name="connsiteX51" fmla="*/ 50666 w 213318"/>
              <a:gd name="connsiteY51" fmla="*/ 14168 h 300594"/>
              <a:gd name="connsiteX52" fmla="*/ 46699 w 213318"/>
              <a:gd name="connsiteY52" fmla="*/ 10768 h 300594"/>
              <a:gd name="connsiteX53" fmla="*/ 44885 w 213318"/>
              <a:gd name="connsiteY53" fmla="*/ 13715 h 300594"/>
              <a:gd name="connsiteX54" fmla="*/ 42618 w 213318"/>
              <a:gd name="connsiteY54" fmla="*/ 17569 h 300594"/>
              <a:gd name="connsiteX55" fmla="*/ 40012 w 213318"/>
              <a:gd name="connsiteY55" fmla="*/ 21876 h 300594"/>
              <a:gd name="connsiteX56" fmla="*/ 39671 w 213318"/>
              <a:gd name="connsiteY56" fmla="*/ 22783 h 300594"/>
              <a:gd name="connsiteX57" fmla="*/ 38765 w 213318"/>
              <a:gd name="connsiteY57" fmla="*/ 24029 h 300594"/>
              <a:gd name="connsiteX58" fmla="*/ 37745 w 213318"/>
              <a:gd name="connsiteY58" fmla="*/ 25276 h 300594"/>
              <a:gd name="connsiteX59" fmla="*/ 36724 w 213318"/>
              <a:gd name="connsiteY59" fmla="*/ 26523 h 300594"/>
              <a:gd name="connsiteX60" fmla="*/ 34684 w 213318"/>
              <a:gd name="connsiteY60" fmla="*/ 30263 h 300594"/>
              <a:gd name="connsiteX61" fmla="*/ 34571 w 213318"/>
              <a:gd name="connsiteY61" fmla="*/ 30717 h 300594"/>
              <a:gd name="connsiteX62" fmla="*/ 34797 w 213318"/>
              <a:gd name="connsiteY62" fmla="*/ 31397 h 300594"/>
              <a:gd name="connsiteX63" fmla="*/ 35931 w 213318"/>
              <a:gd name="connsiteY63" fmla="*/ 33097 h 300594"/>
              <a:gd name="connsiteX64" fmla="*/ 37178 w 213318"/>
              <a:gd name="connsiteY64" fmla="*/ 35817 h 300594"/>
              <a:gd name="connsiteX65" fmla="*/ 37858 w 213318"/>
              <a:gd name="connsiteY65" fmla="*/ 38311 h 300594"/>
              <a:gd name="connsiteX66" fmla="*/ 38425 w 213318"/>
              <a:gd name="connsiteY66" fmla="*/ 39445 h 300594"/>
              <a:gd name="connsiteX67" fmla="*/ 39785 w 213318"/>
              <a:gd name="connsiteY67" fmla="*/ 40918 h 300594"/>
              <a:gd name="connsiteX68" fmla="*/ 41938 w 213318"/>
              <a:gd name="connsiteY68" fmla="*/ 43752 h 300594"/>
              <a:gd name="connsiteX69" fmla="*/ 43072 w 213318"/>
              <a:gd name="connsiteY69" fmla="*/ 45565 h 300594"/>
              <a:gd name="connsiteX70" fmla="*/ 45339 w 213318"/>
              <a:gd name="connsiteY70" fmla="*/ 46585 h 300594"/>
              <a:gd name="connsiteX71" fmla="*/ 46132 w 213318"/>
              <a:gd name="connsiteY71" fmla="*/ 49079 h 300594"/>
              <a:gd name="connsiteX72" fmla="*/ 47832 w 213318"/>
              <a:gd name="connsiteY72" fmla="*/ 52593 h 300594"/>
              <a:gd name="connsiteX73" fmla="*/ 49646 w 213318"/>
              <a:gd name="connsiteY73" fmla="*/ 55426 h 300594"/>
              <a:gd name="connsiteX74" fmla="*/ 51459 w 213318"/>
              <a:gd name="connsiteY74" fmla="*/ 57693 h 300594"/>
              <a:gd name="connsiteX75" fmla="*/ 53500 w 213318"/>
              <a:gd name="connsiteY75" fmla="*/ 58487 h 300594"/>
              <a:gd name="connsiteX76" fmla="*/ 54293 w 213318"/>
              <a:gd name="connsiteY76" fmla="*/ 58600 h 300594"/>
              <a:gd name="connsiteX77" fmla="*/ 58487 w 213318"/>
              <a:gd name="connsiteY77" fmla="*/ 62681 h 300594"/>
              <a:gd name="connsiteX78" fmla="*/ 61774 w 213318"/>
              <a:gd name="connsiteY78" fmla="*/ 65854 h 300594"/>
              <a:gd name="connsiteX79" fmla="*/ 62567 w 213318"/>
              <a:gd name="connsiteY79" fmla="*/ 66308 h 300594"/>
              <a:gd name="connsiteX80" fmla="*/ 68348 w 213318"/>
              <a:gd name="connsiteY80" fmla="*/ 68461 h 300594"/>
              <a:gd name="connsiteX81" fmla="*/ 75036 w 213318"/>
              <a:gd name="connsiteY81" fmla="*/ 70728 h 300594"/>
              <a:gd name="connsiteX82" fmla="*/ 80363 w 213318"/>
              <a:gd name="connsiteY82" fmla="*/ 72655 h 300594"/>
              <a:gd name="connsiteX83" fmla="*/ 87163 w 213318"/>
              <a:gd name="connsiteY83" fmla="*/ 75035 h 300594"/>
              <a:gd name="connsiteX84" fmla="*/ 93964 w 213318"/>
              <a:gd name="connsiteY84" fmla="*/ 77416 h 300594"/>
              <a:gd name="connsiteX85" fmla="*/ 100199 w 213318"/>
              <a:gd name="connsiteY85" fmla="*/ 79683 h 300594"/>
              <a:gd name="connsiteX86" fmla="*/ 109040 w 213318"/>
              <a:gd name="connsiteY86" fmla="*/ 82970 h 300594"/>
              <a:gd name="connsiteX87" fmla="*/ 116180 w 213318"/>
              <a:gd name="connsiteY87" fmla="*/ 85463 h 300594"/>
              <a:gd name="connsiteX88" fmla="*/ 121847 w 213318"/>
              <a:gd name="connsiteY88" fmla="*/ 87503 h 300594"/>
              <a:gd name="connsiteX89" fmla="*/ 122981 w 213318"/>
              <a:gd name="connsiteY89" fmla="*/ 88184 h 300594"/>
              <a:gd name="connsiteX90" fmla="*/ 129782 w 213318"/>
              <a:gd name="connsiteY90" fmla="*/ 88184 h 300594"/>
              <a:gd name="connsiteX91" fmla="*/ 136583 w 213318"/>
              <a:gd name="connsiteY91" fmla="*/ 88184 h 300594"/>
              <a:gd name="connsiteX92" fmla="*/ 143497 w 213318"/>
              <a:gd name="connsiteY92" fmla="*/ 88184 h 300594"/>
              <a:gd name="connsiteX93" fmla="*/ 138509 w 213318"/>
              <a:gd name="connsiteY93" fmla="*/ 93397 h 300594"/>
              <a:gd name="connsiteX94" fmla="*/ 132729 w 213318"/>
              <a:gd name="connsiteY94" fmla="*/ 99291 h 300594"/>
              <a:gd name="connsiteX95" fmla="*/ 126722 w 213318"/>
              <a:gd name="connsiteY95" fmla="*/ 105526 h 300594"/>
              <a:gd name="connsiteX96" fmla="*/ 122868 w 213318"/>
              <a:gd name="connsiteY96" fmla="*/ 109493 h 300594"/>
              <a:gd name="connsiteX97" fmla="*/ 116747 w 213318"/>
              <a:gd name="connsiteY97" fmla="*/ 115840 h 300594"/>
              <a:gd name="connsiteX98" fmla="*/ 111646 w 213318"/>
              <a:gd name="connsiteY98" fmla="*/ 121167 h 300594"/>
              <a:gd name="connsiteX99" fmla="*/ 106432 w 213318"/>
              <a:gd name="connsiteY99" fmla="*/ 126948 h 300594"/>
              <a:gd name="connsiteX100" fmla="*/ 101672 w 213318"/>
              <a:gd name="connsiteY100" fmla="*/ 132162 h 300594"/>
              <a:gd name="connsiteX101" fmla="*/ 95551 w 213318"/>
              <a:gd name="connsiteY101" fmla="*/ 139303 h 300594"/>
              <a:gd name="connsiteX102" fmla="*/ 91471 w 213318"/>
              <a:gd name="connsiteY102" fmla="*/ 144063 h 300594"/>
              <a:gd name="connsiteX103" fmla="*/ 85237 w 213318"/>
              <a:gd name="connsiteY103" fmla="*/ 151317 h 300594"/>
              <a:gd name="connsiteX104" fmla="*/ 81383 w 213318"/>
              <a:gd name="connsiteY104" fmla="*/ 155965 h 300594"/>
              <a:gd name="connsiteX105" fmla="*/ 80703 w 213318"/>
              <a:gd name="connsiteY105" fmla="*/ 156191 h 300594"/>
              <a:gd name="connsiteX106" fmla="*/ 75149 w 213318"/>
              <a:gd name="connsiteY106" fmla="*/ 155851 h 300594"/>
              <a:gd name="connsiteX107" fmla="*/ 69595 w 213318"/>
              <a:gd name="connsiteY107" fmla="*/ 155511 h 300594"/>
              <a:gd name="connsiteX108" fmla="*/ 62681 w 213318"/>
              <a:gd name="connsiteY108" fmla="*/ 155058 h 300594"/>
              <a:gd name="connsiteX109" fmla="*/ 61887 w 213318"/>
              <a:gd name="connsiteY109" fmla="*/ 155058 h 300594"/>
              <a:gd name="connsiteX110" fmla="*/ 59847 w 213318"/>
              <a:gd name="connsiteY110" fmla="*/ 155511 h 300594"/>
              <a:gd name="connsiteX111" fmla="*/ 58600 w 213318"/>
              <a:gd name="connsiteY111" fmla="*/ 155965 h 300594"/>
              <a:gd name="connsiteX112" fmla="*/ 53500 w 213318"/>
              <a:gd name="connsiteY112" fmla="*/ 157211 h 300594"/>
              <a:gd name="connsiteX113" fmla="*/ 52593 w 213318"/>
              <a:gd name="connsiteY113" fmla="*/ 157552 h 300594"/>
              <a:gd name="connsiteX114" fmla="*/ 48399 w 213318"/>
              <a:gd name="connsiteY114" fmla="*/ 159478 h 300594"/>
              <a:gd name="connsiteX115" fmla="*/ 44205 w 213318"/>
              <a:gd name="connsiteY115" fmla="*/ 161745 h 300594"/>
              <a:gd name="connsiteX116" fmla="*/ 41938 w 213318"/>
              <a:gd name="connsiteY116" fmla="*/ 163559 h 300594"/>
              <a:gd name="connsiteX117" fmla="*/ 40238 w 213318"/>
              <a:gd name="connsiteY117" fmla="*/ 166166 h 300594"/>
              <a:gd name="connsiteX118" fmla="*/ 39445 w 213318"/>
              <a:gd name="connsiteY118" fmla="*/ 167979 h 300594"/>
              <a:gd name="connsiteX119" fmla="*/ 38651 w 213318"/>
              <a:gd name="connsiteY119" fmla="*/ 168773 h 300594"/>
              <a:gd name="connsiteX120" fmla="*/ 37291 w 213318"/>
              <a:gd name="connsiteY120" fmla="*/ 169566 h 300594"/>
              <a:gd name="connsiteX121" fmla="*/ 28450 w 213318"/>
              <a:gd name="connsiteY121" fmla="*/ 171267 h 300594"/>
              <a:gd name="connsiteX122" fmla="*/ 25843 w 213318"/>
              <a:gd name="connsiteY122" fmla="*/ 171493 h 300594"/>
              <a:gd name="connsiteX123" fmla="*/ 21649 w 213318"/>
              <a:gd name="connsiteY123" fmla="*/ 172853 h 300594"/>
              <a:gd name="connsiteX124" fmla="*/ 19382 w 213318"/>
              <a:gd name="connsiteY124" fmla="*/ 175234 h 300594"/>
              <a:gd name="connsiteX125" fmla="*/ 18816 w 213318"/>
              <a:gd name="connsiteY125" fmla="*/ 176367 h 300594"/>
              <a:gd name="connsiteX126" fmla="*/ 16209 w 213318"/>
              <a:gd name="connsiteY126" fmla="*/ 180221 h 300594"/>
              <a:gd name="connsiteX127" fmla="*/ 13262 w 213318"/>
              <a:gd name="connsiteY127" fmla="*/ 184868 h 300594"/>
              <a:gd name="connsiteX128" fmla="*/ 7708 w 213318"/>
              <a:gd name="connsiteY128" fmla="*/ 193369 h 300594"/>
              <a:gd name="connsiteX129" fmla="*/ 3401 w 213318"/>
              <a:gd name="connsiteY129" fmla="*/ 197903 h 300594"/>
              <a:gd name="connsiteX130" fmla="*/ 227 w 213318"/>
              <a:gd name="connsiteY130" fmla="*/ 201303 h 300594"/>
              <a:gd name="connsiteX131" fmla="*/ 0 w 213318"/>
              <a:gd name="connsiteY131" fmla="*/ 201870 h 300594"/>
              <a:gd name="connsiteX132" fmla="*/ 0 w 213318"/>
              <a:gd name="connsiteY132" fmla="*/ 205610 h 300594"/>
              <a:gd name="connsiteX133" fmla="*/ 0 w 213318"/>
              <a:gd name="connsiteY133" fmla="*/ 214905 h 300594"/>
              <a:gd name="connsiteX134" fmla="*/ 113 w 213318"/>
              <a:gd name="connsiteY134" fmla="*/ 233267 h 300594"/>
              <a:gd name="connsiteX135" fmla="*/ 113 w 213318"/>
              <a:gd name="connsiteY135" fmla="*/ 251742 h 300594"/>
              <a:gd name="connsiteX136" fmla="*/ 227 w 213318"/>
              <a:gd name="connsiteY136" fmla="*/ 270218 h 300594"/>
              <a:gd name="connsiteX137" fmla="*/ 227 w 213318"/>
              <a:gd name="connsiteY137" fmla="*/ 279399 h 300594"/>
              <a:gd name="connsiteX138" fmla="*/ 227 w 213318"/>
              <a:gd name="connsiteY138" fmla="*/ 282459 h 300594"/>
              <a:gd name="connsiteX139" fmla="*/ 3061 w 213318"/>
              <a:gd name="connsiteY139" fmla="*/ 286426 h 300594"/>
              <a:gd name="connsiteX140" fmla="*/ 5781 w 213318"/>
              <a:gd name="connsiteY140" fmla="*/ 290167 h 300594"/>
              <a:gd name="connsiteX141" fmla="*/ 9408 w 213318"/>
              <a:gd name="connsiteY141" fmla="*/ 295154 h 300594"/>
              <a:gd name="connsiteX142" fmla="*/ 11335 w 213318"/>
              <a:gd name="connsiteY142" fmla="*/ 297874 h 300594"/>
              <a:gd name="connsiteX143" fmla="*/ 11675 w 213318"/>
              <a:gd name="connsiteY143" fmla="*/ 298781 h 300594"/>
              <a:gd name="connsiteX144" fmla="*/ 11562 w 213318"/>
              <a:gd name="connsiteY144" fmla="*/ 300595 h 300594"/>
              <a:gd name="connsiteX145" fmla="*/ 13602 w 213318"/>
              <a:gd name="connsiteY145" fmla="*/ 297988 h 300594"/>
              <a:gd name="connsiteX146" fmla="*/ 15642 w 213318"/>
              <a:gd name="connsiteY146" fmla="*/ 294814 h 300594"/>
              <a:gd name="connsiteX147" fmla="*/ 18022 w 213318"/>
              <a:gd name="connsiteY147" fmla="*/ 289827 h 300594"/>
              <a:gd name="connsiteX148" fmla="*/ 18816 w 213318"/>
              <a:gd name="connsiteY148" fmla="*/ 288693 h 300594"/>
              <a:gd name="connsiteX149" fmla="*/ 19609 w 213318"/>
              <a:gd name="connsiteY149" fmla="*/ 286540 h 300594"/>
              <a:gd name="connsiteX150" fmla="*/ 20743 w 213318"/>
              <a:gd name="connsiteY150" fmla="*/ 284726 h 300594"/>
              <a:gd name="connsiteX151" fmla="*/ 23350 w 213318"/>
              <a:gd name="connsiteY151" fmla="*/ 282233 h 300594"/>
              <a:gd name="connsiteX152" fmla="*/ 25616 w 213318"/>
              <a:gd name="connsiteY152" fmla="*/ 279626 h 300594"/>
              <a:gd name="connsiteX153" fmla="*/ 29357 w 213318"/>
              <a:gd name="connsiteY153" fmla="*/ 274638 h 300594"/>
              <a:gd name="connsiteX154" fmla="*/ 30717 w 213318"/>
              <a:gd name="connsiteY154" fmla="*/ 273505 h 300594"/>
              <a:gd name="connsiteX155" fmla="*/ 32644 w 213318"/>
              <a:gd name="connsiteY155" fmla="*/ 270558 h 300594"/>
              <a:gd name="connsiteX156" fmla="*/ 34117 w 213318"/>
              <a:gd name="connsiteY156" fmla="*/ 268971 h 300594"/>
              <a:gd name="connsiteX157" fmla="*/ 35704 w 213318"/>
              <a:gd name="connsiteY157" fmla="*/ 267271 h 300594"/>
              <a:gd name="connsiteX158" fmla="*/ 51233 w 213318"/>
              <a:gd name="connsiteY158" fmla="*/ 249929 h 300594"/>
              <a:gd name="connsiteX159" fmla="*/ 56333 w 213318"/>
              <a:gd name="connsiteY159" fmla="*/ 244715 h 300594"/>
              <a:gd name="connsiteX160" fmla="*/ 62794 w 213318"/>
              <a:gd name="connsiteY160" fmla="*/ 239274 h 300594"/>
              <a:gd name="connsiteX161" fmla="*/ 68915 w 213318"/>
              <a:gd name="connsiteY161" fmla="*/ 233040 h 300594"/>
              <a:gd name="connsiteX162" fmla="*/ 80930 w 213318"/>
              <a:gd name="connsiteY162" fmla="*/ 223859 h 300594"/>
              <a:gd name="connsiteX163" fmla="*/ 99405 w 213318"/>
              <a:gd name="connsiteY163" fmla="*/ 212978 h 300594"/>
              <a:gd name="connsiteX164" fmla="*/ 104052 w 213318"/>
              <a:gd name="connsiteY164" fmla="*/ 209351 h 300594"/>
              <a:gd name="connsiteX165" fmla="*/ 121054 w 213318"/>
              <a:gd name="connsiteY165" fmla="*/ 191555 h 300594"/>
              <a:gd name="connsiteX166" fmla="*/ 133976 w 213318"/>
              <a:gd name="connsiteY166" fmla="*/ 176594 h 300594"/>
              <a:gd name="connsiteX167" fmla="*/ 143497 w 213318"/>
              <a:gd name="connsiteY167" fmla="*/ 165032 h 300594"/>
              <a:gd name="connsiteX168" fmla="*/ 148711 w 213318"/>
              <a:gd name="connsiteY168" fmla="*/ 155058 h 300594"/>
              <a:gd name="connsiteX169" fmla="*/ 157212 w 213318"/>
              <a:gd name="connsiteY169" fmla="*/ 143156 h 300594"/>
              <a:gd name="connsiteX170" fmla="*/ 165373 w 213318"/>
              <a:gd name="connsiteY170" fmla="*/ 128195 h 300594"/>
              <a:gd name="connsiteX171" fmla="*/ 166279 w 213318"/>
              <a:gd name="connsiteY171" fmla="*/ 123094 h 300594"/>
              <a:gd name="connsiteX172" fmla="*/ 169227 w 213318"/>
              <a:gd name="connsiteY172" fmla="*/ 114933 h 300594"/>
              <a:gd name="connsiteX173" fmla="*/ 171607 w 213318"/>
              <a:gd name="connsiteY173" fmla="*/ 110286 h 300594"/>
              <a:gd name="connsiteX174" fmla="*/ 176027 w 213318"/>
              <a:gd name="connsiteY174" fmla="*/ 103599 h 300594"/>
              <a:gd name="connsiteX175" fmla="*/ 178181 w 213318"/>
              <a:gd name="connsiteY175" fmla="*/ 99745 h 300594"/>
              <a:gd name="connsiteX176" fmla="*/ 179994 w 213318"/>
              <a:gd name="connsiteY176" fmla="*/ 95551 h 300594"/>
              <a:gd name="connsiteX177" fmla="*/ 181808 w 213318"/>
              <a:gd name="connsiteY177" fmla="*/ 88864 h 300594"/>
              <a:gd name="connsiteX178" fmla="*/ 187022 w 213318"/>
              <a:gd name="connsiteY178" fmla="*/ 83650 h 300594"/>
              <a:gd name="connsiteX179" fmla="*/ 190762 w 213318"/>
              <a:gd name="connsiteY179" fmla="*/ 76849 h 300594"/>
              <a:gd name="connsiteX180" fmla="*/ 191442 w 213318"/>
              <a:gd name="connsiteY180" fmla="*/ 74469 h 300594"/>
              <a:gd name="connsiteX181" fmla="*/ 193709 w 213318"/>
              <a:gd name="connsiteY181" fmla="*/ 69481 h 300594"/>
              <a:gd name="connsiteX182" fmla="*/ 197903 w 213318"/>
              <a:gd name="connsiteY182" fmla="*/ 63701 h 300594"/>
              <a:gd name="connsiteX183" fmla="*/ 198923 w 213318"/>
              <a:gd name="connsiteY183" fmla="*/ 60754 h 300594"/>
              <a:gd name="connsiteX184" fmla="*/ 201757 w 213318"/>
              <a:gd name="connsiteY184" fmla="*/ 56560 h 300594"/>
              <a:gd name="connsiteX185" fmla="*/ 201983 w 213318"/>
              <a:gd name="connsiteY185" fmla="*/ 50326 h 300594"/>
              <a:gd name="connsiteX186" fmla="*/ 202777 w 213318"/>
              <a:gd name="connsiteY186" fmla="*/ 45679 h 300594"/>
              <a:gd name="connsiteX187" fmla="*/ 203230 w 213318"/>
              <a:gd name="connsiteY187" fmla="*/ 38424 h 300594"/>
              <a:gd name="connsiteX188" fmla="*/ 203911 w 213318"/>
              <a:gd name="connsiteY188" fmla="*/ 36611 h 300594"/>
              <a:gd name="connsiteX189" fmla="*/ 206064 w 213318"/>
              <a:gd name="connsiteY189" fmla="*/ 35477 h 300594"/>
              <a:gd name="connsiteX190" fmla="*/ 209578 w 213318"/>
              <a:gd name="connsiteY190" fmla="*/ 34457 h 300594"/>
              <a:gd name="connsiteX191" fmla="*/ 210824 w 213318"/>
              <a:gd name="connsiteY191" fmla="*/ 35024 h 300594"/>
              <a:gd name="connsiteX192" fmla="*/ 213205 w 213318"/>
              <a:gd name="connsiteY192" fmla="*/ 35477 h 300594"/>
              <a:gd name="connsiteX193" fmla="*/ 213318 w 213318"/>
              <a:gd name="connsiteY193" fmla="*/ 34684 h 300594"/>
              <a:gd name="connsiteX194" fmla="*/ 212865 w 213318"/>
              <a:gd name="connsiteY194" fmla="*/ 33437 h 300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213318" h="300594">
                <a:moveTo>
                  <a:pt x="212865" y="33437"/>
                </a:moveTo>
                <a:lnTo>
                  <a:pt x="211391" y="32984"/>
                </a:lnTo>
                <a:lnTo>
                  <a:pt x="209351" y="31737"/>
                </a:lnTo>
                <a:lnTo>
                  <a:pt x="209124" y="32304"/>
                </a:lnTo>
                <a:lnTo>
                  <a:pt x="209238" y="33324"/>
                </a:lnTo>
                <a:lnTo>
                  <a:pt x="206631" y="34344"/>
                </a:lnTo>
                <a:lnTo>
                  <a:pt x="205951" y="34117"/>
                </a:lnTo>
                <a:lnTo>
                  <a:pt x="206404" y="33550"/>
                </a:lnTo>
                <a:lnTo>
                  <a:pt x="207311" y="33210"/>
                </a:lnTo>
                <a:lnTo>
                  <a:pt x="207538" y="32077"/>
                </a:lnTo>
                <a:lnTo>
                  <a:pt x="207991" y="30830"/>
                </a:lnTo>
                <a:lnTo>
                  <a:pt x="208218" y="29470"/>
                </a:lnTo>
                <a:lnTo>
                  <a:pt x="207878" y="20176"/>
                </a:lnTo>
                <a:lnTo>
                  <a:pt x="207084" y="14395"/>
                </a:lnTo>
                <a:lnTo>
                  <a:pt x="208104" y="10655"/>
                </a:lnTo>
                <a:lnTo>
                  <a:pt x="209804" y="7254"/>
                </a:lnTo>
                <a:lnTo>
                  <a:pt x="210144" y="5327"/>
                </a:lnTo>
                <a:lnTo>
                  <a:pt x="210598" y="3400"/>
                </a:lnTo>
                <a:lnTo>
                  <a:pt x="209238" y="3174"/>
                </a:lnTo>
                <a:lnTo>
                  <a:pt x="201077" y="0"/>
                </a:lnTo>
                <a:lnTo>
                  <a:pt x="197903" y="907"/>
                </a:lnTo>
                <a:lnTo>
                  <a:pt x="195750" y="3627"/>
                </a:lnTo>
                <a:lnTo>
                  <a:pt x="194389" y="5781"/>
                </a:lnTo>
                <a:lnTo>
                  <a:pt x="187135" y="10088"/>
                </a:lnTo>
                <a:lnTo>
                  <a:pt x="177614" y="11901"/>
                </a:lnTo>
                <a:lnTo>
                  <a:pt x="172400" y="14282"/>
                </a:lnTo>
                <a:lnTo>
                  <a:pt x="165713" y="15868"/>
                </a:lnTo>
                <a:lnTo>
                  <a:pt x="163106" y="16095"/>
                </a:lnTo>
                <a:lnTo>
                  <a:pt x="162426" y="16208"/>
                </a:lnTo>
                <a:lnTo>
                  <a:pt x="157778" y="14735"/>
                </a:lnTo>
                <a:lnTo>
                  <a:pt x="155625" y="14735"/>
                </a:lnTo>
                <a:lnTo>
                  <a:pt x="152905" y="15415"/>
                </a:lnTo>
                <a:lnTo>
                  <a:pt x="144290" y="18815"/>
                </a:lnTo>
                <a:lnTo>
                  <a:pt x="138056" y="19382"/>
                </a:lnTo>
                <a:lnTo>
                  <a:pt x="133182" y="18022"/>
                </a:lnTo>
                <a:lnTo>
                  <a:pt x="131822" y="18022"/>
                </a:lnTo>
                <a:lnTo>
                  <a:pt x="128195" y="19609"/>
                </a:lnTo>
                <a:lnTo>
                  <a:pt x="122981" y="23463"/>
                </a:lnTo>
                <a:lnTo>
                  <a:pt x="114593" y="27430"/>
                </a:lnTo>
                <a:lnTo>
                  <a:pt x="112440" y="27770"/>
                </a:lnTo>
                <a:lnTo>
                  <a:pt x="108246" y="26750"/>
                </a:lnTo>
                <a:lnTo>
                  <a:pt x="103485" y="26410"/>
                </a:lnTo>
                <a:lnTo>
                  <a:pt x="99292" y="25503"/>
                </a:lnTo>
                <a:lnTo>
                  <a:pt x="96798" y="26183"/>
                </a:lnTo>
                <a:lnTo>
                  <a:pt x="89431" y="29583"/>
                </a:lnTo>
                <a:lnTo>
                  <a:pt x="81383" y="34344"/>
                </a:lnTo>
                <a:lnTo>
                  <a:pt x="69935" y="34457"/>
                </a:lnTo>
                <a:lnTo>
                  <a:pt x="67781" y="33550"/>
                </a:lnTo>
                <a:lnTo>
                  <a:pt x="65288" y="31850"/>
                </a:lnTo>
                <a:lnTo>
                  <a:pt x="59054" y="26636"/>
                </a:lnTo>
                <a:lnTo>
                  <a:pt x="54520" y="21082"/>
                </a:lnTo>
                <a:lnTo>
                  <a:pt x="50666" y="14168"/>
                </a:lnTo>
                <a:lnTo>
                  <a:pt x="46699" y="10768"/>
                </a:lnTo>
                <a:lnTo>
                  <a:pt x="44885" y="13715"/>
                </a:lnTo>
                <a:lnTo>
                  <a:pt x="42618" y="17569"/>
                </a:lnTo>
                <a:lnTo>
                  <a:pt x="40012" y="21876"/>
                </a:lnTo>
                <a:lnTo>
                  <a:pt x="39671" y="22783"/>
                </a:lnTo>
                <a:lnTo>
                  <a:pt x="38765" y="24029"/>
                </a:lnTo>
                <a:lnTo>
                  <a:pt x="37745" y="25276"/>
                </a:lnTo>
                <a:lnTo>
                  <a:pt x="36724" y="26523"/>
                </a:lnTo>
                <a:lnTo>
                  <a:pt x="34684" y="30263"/>
                </a:lnTo>
                <a:lnTo>
                  <a:pt x="34571" y="30717"/>
                </a:lnTo>
                <a:lnTo>
                  <a:pt x="34797" y="31397"/>
                </a:lnTo>
                <a:lnTo>
                  <a:pt x="35931" y="33097"/>
                </a:lnTo>
                <a:lnTo>
                  <a:pt x="37178" y="35817"/>
                </a:lnTo>
                <a:lnTo>
                  <a:pt x="37858" y="38311"/>
                </a:lnTo>
                <a:lnTo>
                  <a:pt x="38425" y="39445"/>
                </a:lnTo>
                <a:lnTo>
                  <a:pt x="39785" y="40918"/>
                </a:lnTo>
                <a:lnTo>
                  <a:pt x="41938" y="43752"/>
                </a:lnTo>
                <a:lnTo>
                  <a:pt x="43072" y="45565"/>
                </a:lnTo>
                <a:lnTo>
                  <a:pt x="45339" y="46585"/>
                </a:lnTo>
                <a:lnTo>
                  <a:pt x="46132" y="49079"/>
                </a:lnTo>
                <a:lnTo>
                  <a:pt x="47832" y="52593"/>
                </a:lnTo>
                <a:lnTo>
                  <a:pt x="49646" y="55426"/>
                </a:lnTo>
                <a:lnTo>
                  <a:pt x="51459" y="57693"/>
                </a:lnTo>
                <a:lnTo>
                  <a:pt x="53500" y="58487"/>
                </a:lnTo>
                <a:lnTo>
                  <a:pt x="54293" y="58600"/>
                </a:lnTo>
                <a:lnTo>
                  <a:pt x="58487" y="62681"/>
                </a:lnTo>
                <a:lnTo>
                  <a:pt x="61774" y="65854"/>
                </a:lnTo>
                <a:lnTo>
                  <a:pt x="62567" y="66308"/>
                </a:lnTo>
                <a:lnTo>
                  <a:pt x="68348" y="68461"/>
                </a:lnTo>
                <a:lnTo>
                  <a:pt x="75036" y="70728"/>
                </a:lnTo>
                <a:lnTo>
                  <a:pt x="80363" y="72655"/>
                </a:lnTo>
                <a:lnTo>
                  <a:pt x="87163" y="75035"/>
                </a:lnTo>
                <a:lnTo>
                  <a:pt x="93964" y="77416"/>
                </a:lnTo>
                <a:lnTo>
                  <a:pt x="100199" y="79683"/>
                </a:lnTo>
                <a:lnTo>
                  <a:pt x="109040" y="82970"/>
                </a:lnTo>
                <a:lnTo>
                  <a:pt x="116180" y="85463"/>
                </a:lnTo>
                <a:lnTo>
                  <a:pt x="121847" y="87503"/>
                </a:lnTo>
                <a:lnTo>
                  <a:pt x="122981" y="88184"/>
                </a:lnTo>
                <a:lnTo>
                  <a:pt x="129782" y="88184"/>
                </a:lnTo>
                <a:lnTo>
                  <a:pt x="136583" y="88184"/>
                </a:lnTo>
                <a:lnTo>
                  <a:pt x="143497" y="88184"/>
                </a:lnTo>
                <a:lnTo>
                  <a:pt x="138509" y="93397"/>
                </a:lnTo>
                <a:lnTo>
                  <a:pt x="132729" y="99291"/>
                </a:lnTo>
                <a:lnTo>
                  <a:pt x="126722" y="105526"/>
                </a:lnTo>
                <a:lnTo>
                  <a:pt x="122868" y="109493"/>
                </a:lnTo>
                <a:lnTo>
                  <a:pt x="116747" y="115840"/>
                </a:lnTo>
                <a:lnTo>
                  <a:pt x="111646" y="121167"/>
                </a:lnTo>
                <a:lnTo>
                  <a:pt x="106432" y="126948"/>
                </a:lnTo>
                <a:lnTo>
                  <a:pt x="101672" y="132162"/>
                </a:lnTo>
                <a:lnTo>
                  <a:pt x="95551" y="139303"/>
                </a:lnTo>
                <a:lnTo>
                  <a:pt x="91471" y="144063"/>
                </a:lnTo>
                <a:lnTo>
                  <a:pt x="85237" y="151317"/>
                </a:lnTo>
                <a:lnTo>
                  <a:pt x="81383" y="155965"/>
                </a:lnTo>
                <a:lnTo>
                  <a:pt x="80703" y="156191"/>
                </a:lnTo>
                <a:lnTo>
                  <a:pt x="75149" y="155851"/>
                </a:lnTo>
                <a:lnTo>
                  <a:pt x="69595" y="155511"/>
                </a:lnTo>
                <a:lnTo>
                  <a:pt x="62681" y="155058"/>
                </a:lnTo>
                <a:lnTo>
                  <a:pt x="61887" y="155058"/>
                </a:lnTo>
                <a:lnTo>
                  <a:pt x="59847" y="155511"/>
                </a:lnTo>
                <a:lnTo>
                  <a:pt x="58600" y="155965"/>
                </a:lnTo>
                <a:lnTo>
                  <a:pt x="53500" y="157211"/>
                </a:lnTo>
                <a:lnTo>
                  <a:pt x="52593" y="157552"/>
                </a:lnTo>
                <a:lnTo>
                  <a:pt x="48399" y="159478"/>
                </a:lnTo>
                <a:lnTo>
                  <a:pt x="44205" y="161745"/>
                </a:lnTo>
                <a:lnTo>
                  <a:pt x="41938" y="163559"/>
                </a:lnTo>
                <a:lnTo>
                  <a:pt x="40238" y="166166"/>
                </a:lnTo>
                <a:lnTo>
                  <a:pt x="39445" y="167979"/>
                </a:lnTo>
                <a:lnTo>
                  <a:pt x="38651" y="168773"/>
                </a:lnTo>
                <a:lnTo>
                  <a:pt x="37291" y="169566"/>
                </a:lnTo>
                <a:lnTo>
                  <a:pt x="28450" y="171267"/>
                </a:lnTo>
                <a:lnTo>
                  <a:pt x="25843" y="171493"/>
                </a:lnTo>
                <a:lnTo>
                  <a:pt x="21649" y="172853"/>
                </a:lnTo>
                <a:lnTo>
                  <a:pt x="19382" y="175234"/>
                </a:lnTo>
                <a:lnTo>
                  <a:pt x="18816" y="176367"/>
                </a:lnTo>
                <a:lnTo>
                  <a:pt x="16209" y="180221"/>
                </a:lnTo>
                <a:lnTo>
                  <a:pt x="13262" y="184868"/>
                </a:lnTo>
                <a:lnTo>
                  <a:pt x="7708" y="193369"/>
                </a:lnTo>
                <a:lnTo>
                  <a:pt x="3401" y="197903"/>
                </a:lnTo>
                <a:lnTo>
                  <a:pt x="227" y="201303"/>
                </a:lnTo>
                <a:lnTo>
                  <a:pt x="0" y="201870"/>
                </a:lnTo>
                <a:lnTo>
                  <a:pt x="0" y="205610"/>
                </a:lnTo>
                <a:lnTo>
                  <a:pt x="0" y="214905"/>
                </a:lnTo>
                <a:lnTo>
                  <a:pt x="113" y="233267"/>
                </a:lnTo>
                <a:lnTo>
                  <a:pt x="113" y="251742"/>
                </a:lnTo>
                <a:lnTo>
                  <a:pt x="227" y="270218"/>
                </a:lnTo>
                <a:lnTo>
                  <a:pt x="227" y="279399"/>
                </a:lnTo>
                <a:lnTo>
                  <a:pt x="227" y="282459"/>
                </a:lnTo>
                <a:lnTo>
                  <a:pt x="3061" y="286426"/>
                </a:lnTo>
                <a:lnTo>
                  <a:pt x="5781" y="290167"/>
                </a:lnTo>
                <a:lnTo>
                  <a:pt x="9408" y="295154"/>
                </a:lnTo>
                <a:lnTo>
                  <a:pt x="11335" y="297874"/>
                </a:lnTo>
                <a:lnTo>
                  <a:pt x="11675" y="298781"/>
                </a:lnTo>
                <a:lnTo>
                  <a:pt x="11562" y="300595"/>
                </a:lnTo>
                <a:lnTo>
                  <a:pt x="13602" y="297988"/>
                </a:lnTo>
                <a:lnTo>
                  <a:pt x="15642" y="294814"/>
                </a:lnTo>
                <a:lnTo>
                  <a:pt x="18022" y="289827"/>
                </a:lnTo>
                <a:lnTo>
                  <a:pt x="18816" y="288693"/>
                </a:lnTo>
                <a:lnTo>
                  <a:pt x="19609" y="286540"/>
                </a:lnTo>
                <a:lnTo>
                  <a:pt x="20743" y="284726"/>
                </a:lnTo>
                <a:lnTo>
                  <a:pt x="23350" y="282233"/>
                </a:lnTo>
                <a:lnTo>
                  <a:pt x="25616" y="279626"/>
                </a:lnTo>
                <a:lnTo>
                  <a:pt x="29357" y="274638"/>
                </a:lnTo>
                <a:lnTo>
                  <a:pt x="30717" y="273505"/>
                </a:lnTo>
                <a:lnTo>
                  <a:pt x="32644" y="270558"/>
                </a:lnTo>
                <a:lnTo>
                  <a:pt x="34117" y="268971"/>
                </a:lnTo>
                <a:lnTo>
                  <a:pt x="35704" y="267271"/>
                </a:lnTo>
                <a:lnTo>
                  <a:pt x="51233" y="249929"/>
                </a:lnTo>
                <a:lnTo>
                  <a:pt x="56333" y="244715"/>
                </a:lnTo>
                <a:lnTo>
                  <a:pt x="62794" y="239274"/>
                </a:lnTo>
                <a:lnTo>
                  <a:pt x="68915" y="233040"/>
                </a:lnTo>
                <a:lnTo>
                  <a:pt x="80930" y="223859"/>
                </a:lnTo>
                <a:lnTo>
                  <a:pt x="99405" y="212978"/>
                </a:lnTo>
                <a:lnTo>
                  <a:pt x="104052" y="209351"/>
                </a:lnTo>
                <a:lnTo>
                  <a:pt x="121054" y="191555"/>
                </a:lnTo>
                <a:lnTo>
                  <a:pt x="133976" y="176594"/>
                </a:lnTo>
                <a:lnTo>
                  <a:pt x="143497" y="165032"/>
                </a:lnTo>
                <a:lnTo>
                  <a:pt x="148711" y="155058"/>
                </a:lnTo>
                <a:lnTo>
                  <a:pt x="157212" y="143156"/>
                </a:lnTo>
                <a:lnTo>
                  <a:pt x="165373" y="128195"/>
                </a:lnTo>
                <a:lnTo>
                  <a:pt x="166279" y="123094"/>
                </a:lnTo>
                <a:lnTo>
                  <a:pt x="169227" y="114933"/>
                </a:lnTo>
                <a:lnTo>
                  <a:pt x="171607" y="110286"/>
                </a:lnTo>
                <a:lnTo>
                  <a:pt x="176027" y="103599"/>
                </a:lnTo>
                <a:lnTo>
                  <a:pt x="178181" y="99745"/>
                </a:lnTo>
                <a:lnTo>
                  <a:pt x="179994" y="95551"/>
                </a:lnTo>
                <a:lnTo>
                  <a:pt x="181808" y="88864"/>
                </a:lnTo>
                <a:lnTo>
                  <a:pt x="187022" y="83650"/>
                </a:lnTo>
                <a:lnTo>
                  <a:pt x="190762" y="76849"/>
                </a:lnTo>
                <a:lnTo>
                  <a:pt x="191442" y="74469"/>
                </a:lnTo>
                <a:lnTo>
                  <a:pt x="193709" y="69481"/>
                </a:lnTo>
                <a:lnTo>
                  <a:pt x="197903" y="63701"/>
                </a:lnTo>
                <a:lnTo>
                  <a:pt x="198923" y="60754"/>
                </a:lnTo>
                <a:lnTo>
                  <a:pt x="201757" y="56560"/>
                </a:lnTo>
                <a:lnTo>
                  <a:pt x="201983" y="50326"/>
                </a:lnTo>
                <a:lnTo>
                  <a:pt x="202777" y="45679"/>
                </a:lnTo>
                <a:lnTo>
                  <a:pt x="203230" y="38424"/>
                </a:lnTo>
                <a:lnTo>
                  <a:pt x="203911" y="36611"/>
                </a:lnTo>
                <a:lnTo>
                  <a:pt x="206064" y="35477"/>
                </a:lnTo>
                <a:lnTo>
                  <a:pt x="209578" y="34457"/>
                </a:lnTo>
                <a:lnTo>
                  <a:pt x="210824" y="35024"/>
                </a:lnTo>
                <a:lnTo>
                  <a:pt x="213205" y="35477"/>
                </a:lnTo>
                <a:lnTo>
                  <a:pt x="213318" y="34684"/>
                </a:lnTo>
                <a:lnTo>
                  <a:pt x="212865" y="3343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155223E2-6767-ADFA-018A-E93D09FA4E1A}"/>
              </a:ext>
            </a:extLst>
          </p:cNvPr>
          <p:cNvSpPr/>
          <p:nvPr/>
        </p:nvSpPr>
        <p:spPr>
          <a:xfrm>
            <a:off x="2488780" y="3679991"/>
            <a:ext cx="94445" cy="72938"/>
          </a:xfrm>
          <a:custGeom>
            <a:avLst/>
            <a:gdLst>
              <a:gd name="connsiteX0" fmla="*/ 124568 w 125927"/>
              <a:gd name="connsiteY0" fmla="*/ 92717 h 97251"/>
              <a:gd name="connsiteX1" fmla="*/ 124568 w 125927"/>
              <a:gd name="connsiteY1" fmla="*/ 92151 h 97251"/>
              <a:gd name="connsiteX2" fmla="*/ 124681 w 125927"/>
              <a:gd name="connsiteY2" fmla="*/ 90564 h 97251"/>
              <a:gd name="connsiteX3" fmla="*/ 125248 w 125927"/>
              <a:gd name="connsiteY3" fmla="*/ 87277 h 97251"/>
              <a:gd name="connsiteX4" fmla="*/ 125248 w 125927"/>
              <a:gd name="connsiteY4" fmla="*/ 86030 h 97251"/>
              <a:gd name="connsiteX5" fmla="*/ 125815 w 125927"/>
              <a:gd name="connsiteY5" fmla="*/ 83650 h 97251"/>
              <a:gd name="connsiteX6" fmla="*/ 124908 w 125927"/>
              <a:gd name="connsiteY6" fmla="*/ 82516 h 97251"/>
              <a:gd name="connsiteX7" fmla="*/ 124681 w 125927"/>
              <a:gd name="connsiteY7" fmla="*/ 81723 h 97251"/>
              <a:gd name="connsiteX8" fmla="*/ 123661 w 125927"/>
              <a:gd name="connsiteY8" fmla="*/ 80363 h 97251"/>
              <a:gd name="connsiteX9" fmla="*/ 122527 w 125927"/>
              <a:gd name="connsiteY9" fmla="*/ 78549 h 97251"/>
              <a:gd name="connsiteX10" fmla="*/ 122301 w 125927"/>
              <a:gd name="connsiteY10" fmla="*/ 77075 h 97251"/>
              <a:gd name="connsiteX11" fmla="*/ 121847 w 125927"/>
              <a:gd name="connsiteY11" fmla="*/ 75829 h 97251"/>
              <a:gd name="connsiteX12" fmla="*/ 120714 w 125927"/>
              <a:gd name="connsiteY12" fmla="*/ 74129 h 97251"/>
              <a:gd name="connsiteX13" fmla="*/ 119920 w 125927"/>
              <a:gd name="connsiteY13" fmla="*/ 73788 h 97251"/>
              <a:gd name="connsiteX14" fmla="*/ 118220 w 125927"/>
              <a:gd name="connsiteY14" fmla="*/ 73562 h 97251"/>
              <a:gd name="connsiteX15" fmla="*/ 117994 w 125927"/>
              <a:gd name="connsiteY15" fmla="*/ 74129 h 97251"/>
              <a:gd name="connsiteX16" fmla="*/ 117314 w 125927"/>
              <a:gd name="connsiteY16" fmla="*/ 75035 h 97251"/>
              <a:gd name="connsiteX17" fmla="*/ 116747 w 125927"/>
              <a:gd name="connsiteY17" fmla="*/ 75262 h 97251"/>
              <a:gd name="connsiteX18" fmla="*/ 115840 w 125927"/>
              <a:gd name="connsiteY18" fmla="*/ 74242 h 97251"/>
              <a:gd name="connsiteX19" fmla="*/ 115387 w 125927"/>
              <a:gd name="connsiteY19" fmla="*/ 73222 h 97251"/>
              <a:gd name="connsiteX20" fmla="*/ 115500 w 125927"/>
              <a:gd name="connsiteY20" fmla="*/ 72428 h 97251"/>
              <a:gd name="connsiteX21" fmla="*/ 114140 w 125927"/>
              <a:gd name="connsiteY21" fmla="*/ 70955 h 97251"/>
              <a:gd name="connsiteX22" fmla="*/ 112213 w 125927"/>
              <a:gd name="connsiteY22" fmla="*/ 68234 h 97251"/>
              <a:gd name="connsiteX23" fmla="*/ 112440 w 125927"/>
              <a:gd name="connsiteY23" fmla="*/ 65968 h 97251"/>
              <a:gd name="connsiteX24" fmla="*/ 113573 w 125927"/>
              <a:gd name="connsiteY24" fmla="*/ 64721 h 97251"/>
              <a:gd name="connsiteX25" fmla="*/ 114027 w 125927"/>
              <a:gd name="connsiteY25" fmla="*/ 63814 h 97251"/>
              <a:gd name="connsiteX26" fmla="*/ 114140 w 125927"/>
              <a:gd name="connsiteY26" fmla="*/ 62794 h 97251"/>
              <a:gd name="connsiteX27" fmla="*/ 113573 w 125927"/>
              <a:gd name="connsiteY27" fmla="*/ 61547 h 97251"/>
              <a:gd name="connsiteX28" fmla="*/ 112893 w 125927"/>
              <a:gd name="connsiteY28" fmla="*/ 60640 h 97251"/>
              <a:gd name="connsiteX29" fmla="*/ 113120 w 125927"/>
              <a:gd name="connsiteY29" fmla="*/ 58373 h 97251"/>
              <a:gd name="connsiteX30" fmla="*/ 112893 w 125927"/>
              <a:gd name="connsiteY30" fmla="*/ 55426 h 97251"/>
              <a:gd name="connsiteX31" fmla="*/ 111873 w 125927"/>
              <a:gd name="connsiteY31" fmla="*/ 53953 h 97251"/>
              <a:gd name="connsiteX32" fmla="*/ 110966 w 125927"/>
              <a:gd name="connsiteY32" fmla="*/ 52819 h 97251"/>
              <a:gd name="connsiteX33" fmla="*/ 109719 w 125927"/>
              <a:gd name="connsiteY33" fmla="*/ 51573 h 97251"/>
              <a:gd name="connsiteX34" fmla="*/ 108586 w 125927"/>
              <a:gd name="connsiteY34" fmla="*/ 49759 h 97251"/>
              <a:gd name="connsiteX35" fmla="*/ 109039 w 125927"/>
              <a:gd name="connsiteY35" fmla="*/ 47265 h 97251"/>
              <a:gd name="connsiteX36" fmla="*/ 109493 w 125927"/>
              <a:gd name="connsiteY36" fmla="*/ 45565 h 97251"/>
              <a:gd name="connsiteX37" fmla="*/ 107566 w 125927"/>
              <a:gd name="connsiteY37" fmla="*/ 41938 h 97251"/>
              <a:gd name="connsiteX38" fmla="*/ 107113 w 125927"/>
              <a:gd name="connsiteY38" fmla="*/ 41825 h 97251"/>
              <a:gd name="connsiteX39" fmla="*/ 104959 w 125927"/>
              <a:gd name="connsiteY39" fmla="*/ 40125 h 97251"/>
              <a:gd name="connsiteX40" fmla="*/ 103825 w 125927"/>
              <a:gd name="connsiteY40" fmla="*/ 38311 h 97251"/>
              <a:gd name="connsiteX41" fmla="*/ 102125 w 125927"/>
              <a:gd name="connsiteY41" fmla="*/ 36838 h 97251"/>
              <a:gd name="connsiteX42" fmla="*/ 99745 w 125927"/>
              <a:gd name="connsiteY42" fmla="*/ 35817 h 97251"/>
              <a:gd name="connsiteX43" fmla="*/ 98272 w 125927"/>
              <a:gd name="connsiteY43" fmla="*/ 34797 h 97251"/>
              <a:gd name="connsiteX44" fmla="*/ 97478 w 125927"/>
              <a:gd name="connsiteY44" fmla="*/ 33550 h 97251"/>
              <a:gd name="connsiteX45" fmla="*/ 96685 w 125927"/>
              <a:gd name="connsiteY45" fmla="*/ 32644 h 97251"/>
              <a:gd name="connsiteX46" fmla="*/ 95778 w 125927"/>
              <a:gd name="connsiteY46" fmla="*/ 32304 h 97251"/>
              <a:gd name="connsiteX47" fmla="*/ 95664 w 125927"/>
              <a:gd name="connsiteY47" fmla="*/ 31850 h 97251"/>
              <a:gd name="connsiteX48" fmla="*/ 95891 w 125927"/>
              <a:gd name="connsiteY48" fmla="*/ 31170 h 97251"/>
              <a:gd name="connsiteX49" fmla="*/ 95664 w 125927"/>
              <a:gd name="connsiteY49" fmla="*/ 30037 h 97251"/>
              <a:gd name="connsiteX50" fmla="*/ 94191 w 125927"/>
              <a:gd name="connsiteY50" fmla="*/ 27543 h 97251"/>
              <a:gd name="connsiteX51" fmla="*/ 92944 w 125927"/>
              <a:gd name="connsiteY51" fmla="*/ 26410 h 97251"/>
              <a:gd name="connsiteX52" fmla="*/ 91811 w 125927"/>
              <a:gd name="connsiteY52" fmla="*/ 26523 h 97251"/>
              <a:gd name="connsiteX53" fmla="*/ 91244 w 125927"/>
              <a:gd name="connsiteY53" fmla="*/ 26296 h 97251"/>
              <a:gd name="connsiteX54" fmla="*/ 90791 w 125927"/>
              <a:gd name="connsiteY54" fmla="*/ 25730 h 97251"/>
              <a:gd name="connsiteX55" fmla="*/ 90677 w 125927"/>
              <a:gd name="connsiteY55" fmla="*/ 24936 h 97251"/>
              <a:gd name="connsiteX56" fmla="*/ 89884 w 125927"/>
              <a:gd name="connsiteY56" fmla="*/ 24143 h 97251"/>
              <a:gd name="connsiteX57" fmla="*/ 88637 w 125927"/>
              <a:gd name="connsiteY57" fmla="*/ 23916 h 97251"/>
              <a:gd name="connsiteX58" fmla="*/ 87503 w 125927"/>
              <a:gd name="connsiteY58" fmla="*/ 21989 h 97251"/>
              <a:gd name="connsiteX59" fmla="*/ 86710 w 125927"/>
              <a:gd name="connsiteY59" fmla="*/ 18589 h 97251"/>
              <a:gd name="connsiteX60" fmla="*/ 85690 w 125927"/>
              <a:gd name="connsiteY60" fmla="*/ 15868 h 97251"/>
              <a:gd name="connsiteX61" fmla="*/ 84443 w 125927"/>
              <a:gd name="connsiteY61" fmla="*/ 13942 h 97251"/>
              <a:gd name="connsiteX62" fmla="*/ 83536 w 125927"/>
              <a:gd name="connsiteY62" fmla="*/ 13262 h 97251"/>
              <a:gd name="connsiteX63" fmla="*/ 82856 w 125927"/>
              <a:gd name="connsiteY63" fmla="*/ 13148 h 97251"/>
              <a:gd name="connsiteX64" fmla="*/ 82630 w 125927"/>
              <a:gd name="connsiteY64" fmla="*/ 12808 h 97251"/>
              <a:gd name="connsiteX65" fmla="*/ 82403 w 125927"/>
              <a:gd name="connsiteY65" fmla="*/ 12241 h 97251"/>
              <a:gd name="connsiteX66" fmla="*/ 81496 w 125927"/>
              <a:gd name="connsiteY66" fmla="*/ 12015 h 97251"/>
              <a:gd name="connsiteX67" fmla="*/ 80023 w 125927"/>
              <a:gd name="connsiteY67" fmla="*/ 12581 h 97251"/>
              <a:gd name="connsiteX68" fmla="*/ 78776 w 125927"/>
              <a:gd name="connsiteY68" fmla="*/ 12468 h 97251"/>
              <a:gd name="connsiteX69" fmla="*/ 78209 w 125927"/>
              <a:gd name="connsiteY69" fmla="*/ 11448 h 97251"/>
              <a:gd name="connsiteX70" fmla="*/ 77302 w 125927"/>
              <a:gd name="connsiteY70" fmla="*/ 11448 h 97251"/>
              <a:gd name="connsiteX71" fmla="*/ 76282 w 125927"/>
              <a:gd name="connsiteY71" fmla="*/ 12128 h 97251"/>
              <a:gd name="connsiteX72" fmla="*/ 75035 w 125927"/>
              <a:gd name="connsiteY72" fmla="*/ 11901 h 97251"/>
              <a:gd name="connsiteX73" fmla="*/ 73789 w 125927"/>
              <a:gd name="connsiteY73" fmla="*/ 10768 h 97251"/>
              <a:gd name="connsiteX74" fmla="*/ 72995 w 125927"/>
              <a:gd name="connsiteY74" fmla="*/ 9521 h 97251"/>
              <a:gd name="connsiteX75" fmla="*/ 72882 w 125927"/>
              <a:gd name="connsiteY75" fmla="*/ 8274 h 97251"/>
              <a:gd name="connsiteX76" fmla="*/ 70615 w 125927"/>
              <a:gd name="connsiteY76" fmla="*/ 5894 h 97251"/>
              <a:gd name="connsiteX77" fmla="*/ 66194 w 125927"/>
              <a:gd name="connsiteY77" fmla="*/ 2267 h 97251"/>
              <a:gd name="connsiteX78" fmla="*/ 61434 w 125927"/>
              <a:gd name="connsiteY78" fmla="*/ 567 h 97251"/>
              <a:gd name="connsiteX79" fmla="*/ 56220 w 125927"/>
              <a:gd name="connsiteY79" fmla="*/ 793 h 97251"/>
              <a:gd name="connsiteX80" fmla="*/ 53386 w 125927"/>
              <a:gd name="connsiteY80" fmla="*/ 567 h 97251"/>
              <a:gd name="connsiteX81" fmla="*/ 52706 w 125927"/>
              <a:gd name="connsiteY81" fmla="*/ 0 h 97251"/>
              <a:gd name="connsiteX82" fmla="*/ 52139 w 125927"/>
              <a:gd name="connsiteY82" fmla="*/ 113 h 97251"/>
              <a:gd name="connsiteX83" fmla="*/ 51459 w 125927"/>
              <a:gd name="connsiteY83" fmla="*/ 680 h 97251"/>
              <a:gd name="connsiteX84" fmla="*/ 50779 w 125927"/>
              <a:gd name="connsiteY84" fmla="*/ 907 h 97251"/>
              <a:gd name="connsiteX85" fmla="*/ 49986 w 125927"/>
              <a:gd name="connsiteY85" fmla="*/ 453 h 97251"/>
              <a:gd name="connsiteX86" fmla="*/ 49532 w 125927"/>
              <a:gd name="connsiteY86" fmla="*/ 793 h 97251"/>
              <a:gd name="connsiteX87" fmla="*/ 49419 w 125927"/>
              <a:gd name="connsiteY87" fmla="*/ 1700 h 97251"/>
              <a:gd name="connsiteX88" fmla="*/ 47606 w 125927"/>
              <a:gd name="connsiteY88" fmla="*/ 2154 h 97251"/>
              <a:gd name="connsiteX89" fmla="*/ 44092 w 125927"/>
              <a:gd name="connsiteY89" fmla="*/ 2154 h 97251"/>
              <a:gd name="connsiteX90" fmla="*/ 41371 w 125927"/>
              <a:gd name="connsiteY90" fmla="*/ 2720 h 97251"/>
              <a:gd name="connsiteX91" fmla="*/ 39218 w 125927"/>
              <a:gd name="connsiteY91" fmla="*/ 3854 h 97251"/>
              <a:gd name="connsiteX92" fmla="*/ 36158 w 125927"/>
              <a:gd name="connsiteY92" fmla="*/ 4421 h 97251"/>
              <a:gd name="connsiteX93" fmla="*/ 32304 w 125927"/>
              <a:gd name="connsiteY93" fmla="*/ 4194 h 97251"/>
              <a:gd name="connsiteX94" fmla="*/ 29923 w 125927"/>
              <a:gd name="connsiteY94" fmla="*/ 3854 h 97251"/>
              <a:gd name="connsiteX95" fmla="*/ 29130 w 125927"/>
              <a:gd name="connsiteY95" fmla="*/ 3174 h 97251"/>
              <a:gd name="connsiteX96" fmla="*/ 27997 w 125927"/>
              <a:gd name="connsiteY96" fmla="*/ 2947 h 97251"/>
              <a:gd name="connsiteX97" fmla="*/ 26523 w 125927"/>
              <a:gd name="connsiteY97" fmla="*/ 3287 h 97251"/>
              <a:gd name="connsiteX98" fmla="*/ 25276 w 125927"/>
              <a:gd name="connsiteY98" fmla="*/ 5101 h 97251"/>
              <a:gd name="connsiteX99" fmla="*/ 24143 w 125927"/>
              <a:gd name="connsiteY99" fmla="*/ 8388 h 97251"/>
              <a:gd name="connsiteX100" fmla="*/ 23123 w 125927"/>
              <a:gd name="connsiteY100" fmla="*/ 10201 h 97251"/>
              <a:gd name="connsiteX101" fmla="*/ 22443 w 125927"/>
              <a:gd name="connsiteY101" fmla="*/ 10655 h 97251"/>
              <a:gd name="connsiteX102" fmla="*/ 21649 w 125927"/>
              <a:gd name="connsiteY102" fmla="*/ 13148 h 97251"/>
              <a:gd name="connsiteX103" fmla="*/ 21196 w 125927"/>
              <a:gd name="connsiteY103" fmla="*/ 17115 h 97251"/>
              <a:gd name="connsiteX104" fmla="*/ 20516 w 125927"/>
              <a:gd name="connsiteY104" fmla="*/ 18929 h 97251"/>
              <a:gd name="connsiteX105" fmla="*/ 19722 w 125927"/>
              <a:gd name="connsiteY105" fmla="*/ 21196 h 97251"/>
              <a:gd name="connsiteX106" fmla="*/ 14168 w 125927"/>
              <a:gd name="connsiteY106" fmla="*/ 31057 h 97251"/>
              <a:gd name="connsiteX107" fmla="*/ 7934 w 125927"/>
              <a:gd name="connsiteY107" fmla="*/ 39445 h 97251"/>
              <a:gd name="connsiteX108" fmla="*/ 2494 w 125927"/>
              <a:gd name="connsiteY108" fmla="*/ 42391 h 97251"/>
              <a:gd name="connsiteX109" fmla="*/ 0 w 125927"/>
              <a:gd name="connsiteY109" fmla="*/ 43185 h 97251"/>
              <a:gd name="connsiteX110" fmla="*/ 1814 w 125927"/>
              <a:gd name="connsiteY110" fmla="*/ 45452 h 97251"/>
              <a:gd name="connsiteX111" fmla="*/ 2380 w 125927"/>
              <a:gd name="connsiteY111" fmla="*/ 43865 h 97251"/>
              <a:gd name="connsiteX112" fmla="*/ 3854 w 125927"/>
              <a:gd name="connsiteY112" fmla="*/ 43752 h 97251"/>
              <a:gd name="connsiteX113" fmla="*/ 5667 w 125927"/>
              <a:gd name="connsiteY113" fmla="*/ 44318 h 97251"/>
              <a:gd name="connsiteX114" fmla="*/ 7481 w 125927"/>
              <a:gd name="connsiteY114" fmla="*/ 45679 h 97251"/>
              <a:gd name="connsiteX115" fmla="*/ 9294 w 125927"/>
              <a:gd name="connsiteY115" fmla="*/ 49192 h 97251"/>
              <a:gd name="connsiteX116" fmla="*/ 11448 w 125927"/>
              <a:gd name="connsiteY116" fmla="*/ 51006 h 97251"/>
              <a:gd name="connsiteX117" fmla="*/ 13375 w 125927"/>
              <a:gd name="connsiteY117" fmla="*/ 55426 h 97251"/>
              <a:gd name="connsiteX118" fmla="*/ 15075 w 125927"/>
              <a:gd name="connsiteY118" fmla="*/ 57920 h 97251"/>
              <a:gd name="connsiteX119" fmla="*/ 15188 w 125927"/>
              <a:gd name="connsiteY119" fmla="*/ 59960 h 97251"/>
              <a:gd name="connsiteX120" fmla="*/ 16208 w 125927"/>
              <a:gd name="connsiteY120" fmla="*/ 59847 h 97251"/>
              <a:gd name="connsiteX121" fmla="*/ 17795 w 125927"/>
              <a:gd name="connsiteY121" fmla="*/ 59280 h 97251"/>
              <a:gd name="connsiteX122" fmla="*/ 18816 w 125927"/>
              <a:gd name="connsiteY122" fmla="*/ 59167 h 97251"/>
              <a:gd name="connsiteX123" fmla="*/ 18362 w 125927"/>
              <a:gd name="connsiteY123" fmla="*/ 59847 h 97251"/>
              <a:gd name="connsiteX124" fmla="*/ 16435 w 125927"/>
              <a:gd name="connsiteY124" fmla="*/ 60867 h 97251"/>
              <a:gd name="connsiteX125" fmla="*/ 15755 w 125927"/>
              <a:gd name="connsiteY125" fmla="*/ 62114 h 97251"/>
              <a:gd name="connsiteX126" fmla="*/ 16208 w 125927"/>
              <a:gd name="connsiteY126" fmla="*/ 63587 h 97251"/>
              <a:gd name="connsiteX127" fmla="*/ 18136 w 125927"/>
              <a:gd name="connsiteY127" fmla="*/ 65174 h 97251"/>
              <a:gd name="connsiteX128" fmla="*/ 19382 w 125927"/>
              <a:gd name="connsiteY128" fmla="*/ 66988 h 97251"/>
              <a:gd name="connsiteX129" fmla="*/ 19949 w 125927"/>
              <a:gd name="connsiteY129" fmla="*/ 69255 h 97251"/>
              <a:gd name="connsiteX130" fmla="*/ 25049 w 125927"/>
              <a:gd name="connsiteY130" fmla="*/ 69028 h 97251"/>
              <a:gd name="connsiteX131" fmla="*/ 31397 w 125927"/>
              <a:gd name="connsiteY131" fmla="*/ 69141 h 97251"/>
              <a:gd name="connsiteX132" fmla="*/ 38198 w 125927"/>
              <a:gd name="connsiteY132" fmla="*/ 69255 h 97251"/>
              <a:gd name="connsiteX133" fmla="*/ 41485 w 125927"/>
              <a:gd name="connsiteY133" fmla="*/ 69255 h 97251"/>
              <a:gd name="connsiteX134" fmla="*/ 43185 w 125927"/>
              <a:gd name="connsiteY134" fmla="*/ 66081 h 97251"/>
              <a:gd name="connsiteX135" fmla="*/ 46359 w 125927"/>
              <a:gd name="connsiteY135" fmla="*/ 64721 h 97251"/>
              <a:gd name="connsiteX136" fmla="*/ 49646 w 125927"/>
              <a:gd name="connsiteY136" fmla="*/ 64267 h 97251"/>
              <a:gd name="connsiteX137" fmla="*/ 51346 w 125927"/>
              <a:gd name="connsiteY137" fmla="*/ 64381 h 97251"/>
              <a:gd name="connsiteX138" fmla="*/ 53160 w 125927"/>
              <a:gd name="connsiteY138" fmla="*/ 64834 h 97251"/>
              <a:gd name="connsiteX139" fmla="*/ 56673 w 125927"/>
              <a:gd name="connsiteY139" fmla="*/ 67441 h 97251"/>
              <a:gd name="connsiteX140" fmla="*/ 58827 w 125927"/>
              <a:gd name="connsiteY140" fmla="*/ 68008 h 97251"/>
              <a:gd name="connsiteX141" fmla="*/ 60640 w 125927"/>
              <a:gd name="connsiteY141" fmla="*/ 68574 h 97251"/>
              <a:gd name="connsiteX142" fmla="*/ 62001 w 125927"/>
              <a:gd name="connsiteY142" fmla="*/ 69821 h 97251"/>
              <a:gd name="connsiteX143" fmla="*/ 64041 w 125927"/>
              <a:gd name="connsiteY143" fmla="*/ 71068 h 97251"/>
              <a:gd name="connsiteX144" fmla="*/ 65741 w 125927"/>
              <a:gd name="connsiteY144" fmla="*/ 71408 h 97251"/>
              <a:gd name="connsiteX145" fmla="*/ 66648 w 125927"/>
              <a:gd name="connsiteY145" fmla="*/ 71295 h 97251"/>
              <a:gd name="connsiteX146" fmla="*/ 68234 w 125927"/>
              <a:gd name="connsiteY146" fmla="*/ 70728 h 97251"/>
              <a:gd name="connsiteX147" fmla="*/ 69368 w 125927"/>
              <a:gd name="connsiteY147" fmla="*/ 70388 h 97251"/>
              <a:gd name="connsiteX148" fmla="*/ 72769 w 125927"/>
              <a:gd name="connsiteY148" fmla="*/ 70161 h 97251"/>
              <a:gd name="connsiteX149" fmla="*/ 75375 w 125927"/>
              <a:gd name="connsiteY149" fmla="*/ 71635 h 97251"/>
              <a:gd name="connsiteX150" fmla="*/ 75942 w 125927"/>
              <a:gd name="connsiteY150" fmla="*/ 73222 h 97251"/>
              <a:gd name="connsiteX151" fmla="*/ 75489 w 125927"/>
              <a:gd name="connsiteY151" fmla="*/ 74809 h 97251"/>
              <a:gd name="connsiteX152" fmla="*/ 72088 w 125927"/>
              <a:gd name="connsiteY152" fmla="*/ 75715 h 97251"/>
              <a:gd name="connsiteX153" fmla="*/ 67328 w 125927"/>
              <a:gd name="connsiteY153" fmla="*/ 77075 h 97251"/>
              <a:gd name="connsiteX154" fmla="*/ 63361 w 125927"/>
              <a:gd name="connsiteY154" fmla="*/ 76282 h 97251"/>
              <a:gd name="connsiteX155" fmla="*/ 58600 w 125927"/>
              <a:gd name="connsiteY155" fmla="*/ 74469 h 97251"/>
              <a:gd name="connsiteX156" fmla="*/ 55767 w 125927"/>
              <a:gd name="connsiteY156" fmla="*/ 73108 h 97251"/>
              <a:gd name="connsiteX157" fmla="*/ 54633 w 125927"/>
              <a:gd name="connsiteY157" fmla="*/ 72655 h 97251"/>
              <a:gd name="connsiteX158" fmla="*/ 52933 w 125927"/>
              <a:gd name="connsiteY158" fmla="*/ 71748 h 97251"/>
              <a:gd name="connsiteX159" fmla="*/ 51346 w 125927"/>
              <a:gd name="connsiteY159" fmla="*/ 70842 h 97251"/>
              <a:gd name="connsiteX160" fmla="*/ 49872 w 125927"/>
              <a:gd name="connsiteY160" fmla="*/ 70275 h 97251"/>
              <a:gd name="connsiteX161" fmla="*/ 48852 w 125927"/>
              <a:gd name="connsiteY161" fmla="*/ 69935 h 97251"/>
              <a:gd name="connsiteX162" fmla="*/ 47946 w 125927"/>
              <a:gd name="connsiteY162" fmla="*/ 70388 h 97251"/>
              <a:gd name="connsiteX163" fmla="*/ 47606 w 125927"/>
              <a:gd name="connsiteY163" fmla="*/ 71522 h 97251"/>
              <a:gd name="connsiteX164" fmla="*/ 46925 w 125927"/>
              <a:gd name="connsiteY164" fmla="*/ 72768 h 97251"/>
              <a:gd name="connsiteX165" fmla="*/ 46019 w 125927"/>
              <a:gd name="connsiteY165" fmla="*/ 73448 h 97251"/>
              <a:gd name="connsiteX166" fmla="*/ 42051 w 125927"/>
              <a:gd name="connsiteY166" fmla="*/ 73902 h 97251"/>
              <a:gd name="connsiteX167" fmla="*/ 38424 w 125927"/>
              <a:gd name="connsiteY167" fmla="*/ 74355 h 97251"/>
              <a:gd name="connsiteX168" fmla="*/ 36498 w 125927"/>
              <a:gd name="connsiteY168" fmla="*/ 74809 h 97251"/>
              <a:gd name="connsiteX169" fmla="*/ 35251 w 125927"/>
              <a:gd name="connsiteY169" fmla="*/ 75035 h 97251"/>
              <a:gd name="connsiteX170" fmla="*/ 34797 w 125927"/>
              <a:gd name="connsiteY170" fmla="*/ 78776 h 97251"/>
              <a:gd name="connsiteX171" fmla="*/ 30717 w 125927"/>
              <a:gd name="connsiteY171" fmla="*/ 78776 h 97251"/>
              <a:gd name="connsiteX172" fmla="*/ 26750 w 125927"/>
              <a:gd name="connsiteY172" fmla="*/ 78776 h 97251"/>
              <a:gd name="connsiteX173" fmla="*/ 22556 w 125927"/>
              <a:gd name="connsiteY173" fmla="*/ 78776 h 97251"/>
              <a:gd name="connsiteX174" fmla="*/ 18136 w 125927"/>
              <a:gd name="connsiteY174" fmla="*/ 78889 h 97251"/>
              <a:gd name="connsiteX175" fmla="*/ 17002 w 125927"/>
              <a:gd name="connsiteY175" fmla="*/ 79683 h 97251"/>
              <a:gd name="connsiteX176" fmla="*/ 15755 w 125927"/>
              <a:gd name="connsiteY176" fmla="*/ 80929 h 97251"/>
              <a:gd name="connsiteX177" fmla="*/ 15868 w 125927"/>
              <a:gd name="connsiteY177" fmla="*/ 82743 h 97251"/>
              <a:gd name="connsiteX178" fmla="*/ 15642 w 125927"/>
              <a:gd name="connsiteY178" fmla="*/ 84896 h 97251"/>
              <a:gd name="connsiteX179" fmla="*/ 15868 w 125927"/>
              <a:gd name="connsiteY179" fmla="*/ 88977 h 97251"/>
              <a:gd name="connsiteX180" fmla="*/ 15528 w 125927"/>
              <a:gd name="connsiteY180" fmla="*/ 89657 h 97251"/>
              <a:gd name="connsiteX181" fmla="*/ 15755 w 125927"/>
              <a:gd name="connsiteY181" fmla="*/ 90564 h 97251"/>
              <a:gd name="connsiteX182" fmla="*/ 16208 w 125927"/>
              <a:gd name="connsiteY182" fmla="*/ 91584 h 97251"/>
              <a:gd name="connsiteX183" fmla="*/ 17115 w 125927"/>
              <a:gd name="connsiteY183" fmla="*/ 91130 h 97251"/>
              <a:gd name="connsiteX184" fmla="*/ 17682 w 125927"/>
              <a:gd name="connsiteY184" fmla="*/ 90677 h 97251"/>
              <a:gd name="connsiteX185" fmla="*/ 18362 w 125927"/>
              <a:gd name="connsiteY185" fmla="*/ 89317 h 97251"/>
              <a:gd name="connsiteX186" fmla="*/ 19156 w 125927"/>
              <a:gd name="connsiteY186" fmla="*/ 88637 h 97251"/>
              <a:gd name="connsiteX187" fmla="*/ 20176 w 125927"/>
              <a:gd name="connsiteY187" fmla="*/ 89770 h 97251"/>
              <a:gd name="connsiteX188" fmla="*/ 22103 w 125927"/>
              <a:gd name="connsiteY188" fmla="*/ 90677 h 97251"/>
              <a:gd name="connsiteX189" fmla="*/ 22329 w 125927"/>
              <a:gd name="connsiteY189" fmla="*/ 91017 h 97251"/>
              <a:gd name="connsiteX190" fmla="*/ 22216 w 125927"/>
              <a:gd name="connsiteY190" fmla="*/ 91584 h 97251"/>
              <a:gd name="connsiteX191" fmla="*/ 21422 w 125927"/>
              <a:gd name="connsiteY191" fmla="*/ 91584 h 97251"/>
              <a:gd name="connsiteX192" fmla="*/ 20062 w 125927"/>
              <a:gd name="connsiteY192" fmla="*/ 91130 h 97251"/>
              <a:gd name="connsiteX193" fmla="*/ 17569 w 125927"/>
              <a:gd name="connsiteY193" fmla="*/ 92151 h 97251"/>
              <a:gd name="connsiteX194" fmla="*/ 15868 w 125927"/>
              <a:gd name="connsiteY194" fmla="*/ 92831 h 97251"/>
              <a:gd name="connsiteX195" fmla="*/ 15415 w 125927"/>
              <a:gd name="connsiteY195" fmla="*/ 94077 h 97251"/>
              <a:gd name="connsiteX196" fmla="*/ 16208 w 125927"/>
              <a:gd name="connsiteY196" fmla="*/ 95664 h 97251"/>
              <a:gd name="connsiteX197" fmla="*/ 16889 w 125927"/>
              <a:gd name="connsiteY197" fmla="*/ 96685 h 97251"/>
              <a:gd name="connsiteX198" fmla="*/ 18022 w 125927"/>
              <a:gd name="connsiteY198" fmla="*/ 96458 h 97251"/>
              <a:gd name="connsiteX199" fmla="*/ 20742 w 125927"/>
              <a:gd name="connsiteY199" fmla="*/ 96798 h 97251"/>
              <a:gd name="connsiteX200" fmla="*/ 22896 w 125927"/>
              <a:gd name="connsiteY200" fmla="*/ 96344 h 97251"/>
              <a:gd name="connsiteX201" fmla="*/ 24369 w 125927"/>
              <a:gd name="connsiteY201" fmla="*/ 95664 h 97251"/>
              <a:gd name="connsiteX202" fmla="*/ 26523 w 125927"/>
              <a:gd name="connsiteY202" fmla="*/ 94644 h 97251"/>
              <a:gd name="connsiteX203" fmla="*/ 28450 w 125927"/>
              <a:gd name="connsiteY203" fmla="*/ 94418 h 97251"/>
              <a:gd name="connsiteX204" fmla="*/ 34684 w 125927"/>
              <a:gd name="connsiteY204" fmla="*/ 94758 h 97251"/>
              <a:gd name="connsiteX205" fmla="*/ 40125 w 125927"/>
              <a:gd name="connsiteY205" fmla="*/ 93624 h 97251"/>
              <a:gd name="connsiteX206" fmla="*/ 44205 w 125927"/>
              <a:gd name="connsiteY206" fmla="*/ 91471 h 97251"/>
              <a:gd name="connsiteX207" fmla="*/ 47832 w 125927"/>
              <a:gd name="connsiteY207" fmla="*/ 89430 h 97251"/>
              <a:gd name="connsiteX208" fmla="*/ 52706 w 125927"/>
              <a:gd name="connsiteY208" fmla="*/ 89430 h 97251"/>
              <a:gd name="connsiteX209" fmla="*/ 57920 w 125927"/>
              <a:gd name="connsiteY209" fmla="*/ 89430 h 97251"/>
              <a:gd name="connsiteX210" fmla="*/ 65174 w 125927"/>
              <a:gd name="connsiteY210" fmla="*/ 89544 h 97251"/>
              <a:gd name="connsiteX211" fmla="*/ 71068 w 125927"/>
              <a:gd name="connsiteY211" fmla="*/ 89544 h 97251"/>
              <a:gd name="connsiteX212" fmla="*/ 77869 w 125927"/>
              <a:gd name="connsiteY212" fmla="*/ 89544 h 97251"/>
              <a:gd name="connsiteX213" fmla="*/ 84556 w 125927"/>
              <a:gd name="connsiteY213" fmla="*/ 89770 h 97251"/>
              <a:gd name="connsiteX214" fmla="*/ 85236 w 125927"/>
              <a:gd name="connsiteY214" fmla="*/ 89997 h 97251"/>
              <a:gd name="connsiteX215" fmla="*/ 88184 w 125927"/>
              <a:gd name="connsiteY215" fmla="*/ 90337 h 97251"/>
              <a:gd name="connsiteX216" fmla="*/ 89997 w 125927"/>
              <a:gd name="connsiteY216" fmla="*/ 90337 h 97251"/>
              <a:gd name="connsiteX217" fmla="*/ 91131 w 125927"/>
              <a:gd name="connsiteY217" fmla="*/ 90450 h 97251"/>
              <a:gd name="connsiteX218" fmla="*/ 91584 w 125927"/>
              <a:gd name="connsiteY218" fmla="*/ 90904 h 97251"/>
              <a:gd name="connsiteX219" fmla="*/ 91471 w 125927"/>
              <a:gd name="connsiteY219" fmla="*/ 91584 h 97251"/>
              <a:gd name="connsiteX220" fmla="*/ 91244 w 125927"/>
              <a:gd name="connsiteY220" fmla="*/ 92604 h 97251"/>
              <a:gd name="connsiteX221" fmla="*/ 91584 w 125927"/>
              <a:gd name="connsiteY221" fmla="*/ 93624 h 97251"/>
              <a:gd name="connsiteX222" fmla="*/ 92604 w 125927"/>
              <a:gd name="connsiteY222" fmla="*/ 93964 h 97251"/>
              <a:gd name="connsiteX223" fmla="*/ 93171 w 125927"/>
              <a:gd name="connsiteY223" fmla="*/ 93624 h 97251"/>
              <a:gd name="connsiteX224" fmla="*/ 93624 w 125927"/>
              <a:gd name="connsiteY224" fmla="*/ 93057 h 97251"/>
              <a:gd name="connsiteX225" fmla="*/ 94191 w 125927"/>
              <a:gd name="connsiteY225" fmla="*/ 92717 h 97251"/>
              <a:gd name="connsiteX226" fmla="*/ 95097 w 125927"/>
              <a:gd name="connsiteY226" fmla="*/ 92944 h 97251"/>
              <a:gd name="connsiteX227" fmla="*/ 97025 w 125927"/>
              <a:gd name="connsiteY227" fmla="*/ 94531 h 97251"/>
              <a:gd name="connsiteX228" fmla="*/ 98725 w 125927"/>
              <a:gd name="connsiteY228" fmla="*/ 94871 h 97251"/>
              <a:gd name="connsiteX229" fmla="*/ 100538 w 125927"/>
              <a:gd name="connsiteY229" fmla="*/ 95778 h 97251"/>
              <a:gd name="connsiteX230" fmla="*/ 102352 w 125927"/>
              <a:gd name="connsiteY230" fmla="*/ 96231 h 97251"/>
              <a:gd name="connsiteX231" fmla="*/ 103939 w 125927"/>
              <a:gd name="connsiteY231" fmla="*/ 96118 h 97251"/>
              <a:gd name="connsiteX232" fmla="*/ 105072 w 125927"/>
              <a:gd name="connsiteY232" fmla="*/ 97025 h 97251"/>
              <a:gd name="connsiteX233" fmla="*/ 107339 w 125927"/>
              <a:gd name="connsiteY233" fmla="*/ 97251 h 97251"/>
              <a:gd name="connsiteX234" fmla="*/ 110173 w 125927"/>
              <a:gd name="connsiteY234" fmla="*/ 96118 h 97251"/>
              <a:gd name="connsiteX235" fmla="*/ 112440 w 125927"/>
              <a:gd name="connsiteY235" fmla="*/ 95664 h 97251"/>
              <a:gd name="connsiteX236" fmla="*/ 115614 w 125927"/>
              <a:gd name="connsiteY236" fmla="*/ 95551 h 97251"/>
              <a:gd name="connsiteX237" fmla="*/ 117200 w 125927"/>
              <a:gd name="connsiteY237" fmla="*/ 95891 h 97251"/>
              <a:gd name="connsiteX238" fmla="*/ 122074 w 125927"/>
              <a:gd name="connsiteY238" fmla="*/ 95098 h 97251"/>
              <a:gd name="connsiteX239" fmla="*/ 124455 w 125927"/>
              <a:gd name="connsiteY239" fmla="*/ 95211 h 97251"/>
              <a:gd name="connsiteX240" fmla="*/ 125815 w 125927"/>
              <a:gd name="connsiteY240" fmla="*/ 95551 h 97251"/>
              <a:gd name="connsiteX241" fmla="*/ 125928 w 125927"/>
              <a:gd name="connsiteY241" fmla="*/ 93851 h 97251"/>
              <a:gd name="connsiteX242" fmla="*/ 124568 w 125927"/>
              <a:gd name="connsiteY242" fmla="*/ 92717 h 97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</a:cxnLst>
            <a:rect l="l" t="t" r="r" b="b"/>
            <a:pathLst>
              <a:path w="125927" h="97251">
                <a:moveTo>
                  <a:pt x="124568" y="92717"/>
                </a:moveTo>
                <a:lnTo>
                  <a:pt x="124568" y="92151"/>
                </a:lnTo>
                <a:lnTo>
                  <a:pt x="124681" y="90564"/>
                </a:lnTo>
                <a:lnTo>
                  <a:pt x="125248" y="87277"/>
                </a:lnTo>
                <a:lnTo>
                  <a:pt x="125248" y="86030"/>
                </a:lnTo>
                <a:lnTo>
                  <a:pt x="125815" y="83650"/>
                </a:lnTo>
                <a:lnTo>
                  <a:pt x="124908" y="82516"/>
                </a:lnTo>
                <a:lnTo>
                  <a:pt x="124681" y="81723"/>
                </a:lnTo>
                <a:lnTo>
                  <a:pt x="123661" y="80363"/>
                </a:lnTo>
                <a:lnTo>
                  <a:pt x="122527" y="78549"/>
                </a:lnTo>
                <a:lnTo>
                  <a:pt x="122301" y="77075"/>
                </a:lnTo>
                <a:lnTo>
                  <a:pt x="121847" y="75829"/>
                </a:lnTo>
                <a:lnTo>
                  <a:pt x="120714" y="74129"/>
                </a:lnTo>
                <a:lnTo>
                  <a:pt x="119920" y="73788"/>
                </a:lnTo>
                <a:lnTo>
                  <a:pt x="118220" y="73562"/>
                </a:lnTo>
                <a:lnTo>
                  <a:pt x="117994" y="74129"/>
                </a:lnTo>
                <a:lnTo>
                  <a:pt x="117314" y="75035"/>
                </a:lnTo>
                <a:lnTo>
                  <a:pt x="116747" y="75262"/>
                </a:lnTo>
                <a:lnTo>
                  <a:pt x="115840" y="74242"/>
                </a:lnTo>
                <a:lnTo>
                  <a:pt x="115387" y="73222"/>
                </a:lnTo>
                <a:lnTo>
                  <a:pt x="115500" y="72428"/>
                </a:lnTo>
                <a:lnTo>
                  <a:pt x="114140" y="70955"/>
                </a:lnTo>
                <a:lnTo>
                  <a:pt x="112213" y="68234"/>
                </a:lnTo>
                <a:lnTo>
                  <a:pt x="112440" y="65968"/>
                </a:lnTo>
                <a:lnTo>
                  <a:pt x="113573" y="64721"/>
                </a:lnTo>
                <a:lnTo>
                  <a:pt x="114027" y="63814"/>
                </a:lnTo>
                <a:lnTo>
                  <a:pt x="114140" y="62794"/>
                </a:lnTo>
                <a:lnTo>
                  <a:pt x="113573" y="61547"/>
                </a:lnTo>
                <a:lnTo>
                  <a:pt x="112893" y="60640"/>
                </a:lnTo>
                <a:lnTo>
                  <a:pt x="113120" y="58373"/>
                </a:lnTo>
                <a:lnTo>
                  <a:pt x="112893" y="55426"/>
                </a:lnTo>
                <a:lnTo>
                  <a:pt x="111873" y="53953"/>
                </a:lnTo>
                <a:lnTo>
                  <a:pt x="110966" y="52819"/>
                </a:lnTo>
                <a:lnTo>
                  <a:pt x="109719" y="51573"/>
                </a:lnTo>
                <a:lnTo>
                  <a:pt x="108586" y="49759"/>
                </a:lnTo>
                <a:lnTo>
                  <a:pt x="109039" y="47265"/>
                </a:lnTo>
                <a:lnTo>
                  <a:pt x="109493" y="45565"/>
                </a:lnTo>
                <a:lnTo>
                  <a:pt x="107566" y="41938"/>
                </a:lnTo>
                <a:lnTo>
                  <a:pt x="107113" y="41825"/>
                </a:lnTo>
                <a:lnTo>
                  <a:pt x="104959" y="40125"/>
                </a:lnTo>
                <a:lnTo>
                  <a:pt x="103825" y="38311"/>
                </a:lnTo>
                <a:lnTo>
                  <a:pt x="102125" y="36838"/>
                </a:lnTo>
                <a:lnTo>
                  <a:pt x="99745" y="35817"/>
                </a:lnTo>
                <a:lnTo>
                  <a:pt x="98272" y="34797"/>
                </a:lnTo>
                <a:lnTo>
                  <a:pt x="97478" y="33550"/>
                </a:lnTo>
                <a:lnTo>
                  <a:pt x="96685" y="32644"/>
                </a:lnTo>
                <a:lnTo>
                  <a:pt x="95778" y="32304"/>
                </a:lnTo>
                <a:lnTo>
                  <a:pt x="95664" y="31850"/>
                </a:lnTo>
                <a:lnTo>
                  <a:pt x="95891" y="31170"/>
                </a:lnTo>
                <a:lnTo>
                  <a:pt x="95664" y="30037"/>
                </a:lnTo>
                <a:lnTo>
                  <a:pt x="94191" y="27543"/>
                </a:lnTo>
                <a:lnTo>
                  <a:pt x="92944" y="26410"/>
                </a:lnTo>
                <a:lnTo>
                  <a:pt x="91811" y="26523"/>
                </a:lnTo>
                <a:lnTo>
                  <a:pt x="91244" y="26296"/>
                </a:lnTo>
                <a:lnTo>
                  <a:pt x="90791" y="25730"/>
                </a:lnTo>
                <a:lnTo>
                  <a:pt x="90677" y="24936"/>
                </a:lnTo>
                <a:lnTo>
                  <a:pt x="89884" y="24143"/>
                </a:lnTo>
                <a:lnTo>
                  <a:pt x="88637" y="23916"/>
                </a:lnTo>
                <a:lnTo>
                  <a:pt x="87503" y="21989"/>
                </a:lnTo>
                <a:lnTo>
                  <a:pt x="86710" y="18589"/>
                </a:lnTo>
                <a:lnTo>
                  <a:pt x="85690" y="15868"/>
                </a:lnTo>
                <a:lnTo>
                  <a:pt x="84443" y="13942"/>
                </a:lnTo>
                <a:lnTo>
                  <a:pt x="83536" y="13262"/>
                </a:lnTo>
                <a:lnTo>
                  <a:pt x="82856" y="13148"/>
                </a:lnTo>
                <a:lnTo>
                  <a:pt x="82630" y="12808"/>
                </a:lnTo>
                <a:lnTo>
                  <a:pt x="82403" y="12241"/>
                </a:lnTo>
                <a:lnTo>
                  <a:pt x="81496" y="12015"/>
                </a:lnTo>
                <a:lnTo>
                  <a:pt x="80023" y="12581"/>
                </a:lnTo>
                <a:lnTo>
                  <a:pt x="78776" y="12468"/>
                </a:lnTo>
                <a:lnTo>
                  <a:pt x="78209" y="11448"/>
                </a:lnTo>
                <a:lnTo>
                  <a:pt x="77302" y="11448"/>
                </a:lnTo>
                <a:lnTo>
                  <a:pt x="76282" y="12128"/>
                </a:lnTo>
                <a:lnTo>
                  <a:pt x="75035" y="11901"/>
                </a:lnTo>
                <a:lnTo>
                  <a:pt x="73789" y="10768"/>
                </a:lnTo>
                <a:lnTo>
                  <a:pt x="72995" y="9521"/>
                </a:lnTo>
                <a:lnTo>
                  <a:pt x="72882" y="8274"/>
                </a:lnTo>
                <a:lnTo>
                  <a:pt x="70615" y="5894"/>
                </a:lnTo>
                <a:lnTo>
                  <a:pt x="66194" y="2267"/>
                </a:lnTo>
                <a:lnTo>
                  <a:pt x="61434" y="567"/>
                </a:lnTo>
                <a:lnTo>
                  <a:pt x="56220" y="793"/>
                </a:lnTo>
                <a:lnTo>
                  <a:pt x="53386" y="567"/>
                </a:lnTo>
                <a:lnTo>
                  <a:pt x="52706" y="0"/>
                </a:lnTo>
                <a:lnTo>
                  <a:pt x="52139" y="113"/>
                </a:lnTo>
                <a:lnTo>
                  <a:pt x="51459" y="680"/>
                </a:lnTo>
                <a:lnTo>
                  <a:pt x="50779" y="907"/>
                </a:lnTo>
                <a:lnTo>
                  <a:pt x="49986" y="453"/>
                </a:lnTo>
                <a:lnTo>
                  <a:pt x="49532" y="793"/>
                </a:lnTo>
                <a:lnTo>
                  <a:pt x="49419" y="1700"/>
                </a:lnTo>
                <a:lnTo>
                  <a:pt x="47606" y="2154"/>
                </a:lnTo>
                <a:lnTo>
                  <a:pt x="44092" y="2154"/>
                </a:lnTo>
                <a:lnTo>
                  <a:pt x="41371" y="2720"/>
                </a:lnTo>
                <a:lnTo>
                  <a:pt x="39218" y="3854"/>
                </a:lnTo>
                <a:lnTo>
                  <a:pt x="36158" y="4421"/>
                </a:lnTo>
                <a:lnTo>
                  <a:pt x="32304" y="4194"/>
                </a:lnTo>
                <a:lnTo>
                  <a:pt x="29923" y="3854"/>
                </a:lnTo>
                <a:lnTo>
                  <a:pt x="29130" y="3174"/>
                </a:lnTo>
                <a:lnTo>
                  <a:pt x="27997" y="2947"/>
                </a:lnTo>
                <a:lnTo>
                  <a:pt x="26523" y="3287"/>
                </a:lnTo>
                <a:lnTo>
                  <a:pt x="25276" y="5101"/>
                </a:lnTo>
                <a:lnTo>
                  <a:pt x="24143" y="8388"/>
                </a:lnTo>
                <a:lnTo>
                  <a:pt x="23123" y="10201"/>
                </a:lnTo>
                <a:lnTo>
                  <a:pt x="22443" y="10655"/>
                </a:lnTo>
                <a:lnTo>
                  <a:pt x="21649" y="13148"/>
                </a:lnTo>
                <a:lnTo>
                  <a:pt x="21196" y="17115"/>
                </a:lnTo>
                <a:lnTo>
                  <a:pt x="20516" y="18929"/>
                </a:lnTo>
                <a:lnTo>
                  <a:pt x="19722" y="21196"/>
                </a:lnTo>
                <a:lnTo>
                  <a:pt x="14168" y="31057"/>
                </a:lnTo>
                <a:lnTo>
                  <a:pt x="7934" y="39445"/>
                </a:lnTo>
                <a:lnTo>
                  <a:pt x="2494" y="42391"/>
                </a:lnTo>
                <a:lnTo>
                  <a:pt x="0" y="43185"/>
                </a:lnTo>
                <a:lnTo>
                  <a:pt x="1814" y="45452"/>
                </a:lnTo>
                <a:lnTo>
                  <a:pt x="2380" y="43865"/>
                </a:lnTo>
                <a:lnTo>
                  <a:pt x="3854" y="43752"/>
                </a:lnTo>
                <a:lnTo>
                  <a:pt x="5667" y="44318"/>
                </a:lnTo>
                <a:lnTo>
                  <a:pt x="7481" y="45679"/>
                </a:lnTo>
                <a:lnTo>
                  <a:pt x="9294" y="49192"/>
                </a:lnTo>
                <a:lnTo>
                  <a:pt x="11448" y="51006"/>
                </a:lnTo>
                <a:lnTo>
                  <a:pt x="13375" y="55426"/>
                </a:lnTo>
                <a:lnTo>
                  <a:pt x="15075" y="57920"/>
                </a:lnTo>
                <a:lnTo>
                  <a:pt x="15188" y="59960"/>
                </a:lnTo>
                <a:lnTo>
                  <a:pt x="16208" y="59847"/>
                </a:lnTo>
                <a:lnTo>
                  <a:pt x="17795" y="59280"/>
                </a:lnTo>
                <a:lnTo>
                  <a:pt x="18816" y="59167"/>
                </a:lnTo>
                <a:lnTo>
                  <a:pt x="18362" y="59847"/>
                </a:lnTo>
                <a:lnTo>
                  <a:pt x="16435" y="60867"/>
                </a:lnTo>
                <a:lnTo>
                  <a:pt x="15755" y="62114"/>
                </a:lnTo>
                <a:lnTo>
                  <a:pt x="16208" y="63587"/>
                </a:lnTo>
                <a:lnTo>
                  <a:pt x="18136" y="65174"/>
                </a:lnTo>
                <a:lnTo>
                  <a:pt x="19382" y="66988"/>
                </a:lnTo>
                <a:lnTo>
                  <a:pt x="19949" y="69255"/>
                </a:lnTo>
                <a:lnTo>
                  <a:pt x="25049" y="69028"/>
                </a:lnTo>
                <a:lnTo>
                  <a:pt x="31397" y="69141"/>
                </a:lnTo>
                <a:lnTo>
                  <a:pt x="38198" y="69255"/>
                </a:lnTo>
                <a:lnTo>
                  <a:pt x="41485" y="69255"/>
                </a:lnTo>
                <a:lnTo>
                  <a:pt x="43185" y="66081"/>
                </a:lnTo>
                <a:lnTo>
                  <a:pt x="46359" y="64721"/>
                </a:lnTo>
                <a:lnTo>
                  <a:pt x="49646" y="64267"/>
                </a:lnTo>
                <a:lnTo>
                  <a:pt x="51346" y="64381"/>
                </a:lnTo>
                <a:lnTo>
                  <a:pt x="53160" y="64834"/>
                </a:lnTo>
                <a:lnTo>
                  <a:pt x="56673" y="67441"/>
                </a:lnTo>
                <a:lnTo>
                  <a:pt x="58827" y="68008"/>
                </a:lnTo>
                <a:lnTo>
                  <a:pt x="60640" y="68574"/>
                </a:lnTo>
                <a:lnTo>
                  <a:pt x="62001" y="69821"/>
                </a:lnTo>
                <a:lnTo>
                  <a:pt x="64041" y="71068"/>
                </a:lnTo>
                <a:lnTo>
                  <a:pt x="65741" y="71408"/>
                </a:lnTo>
                <a:lnTo>
                  <a:pt x="66648" y="71295"/>
                </a:lnTo>
                <a:lnTo>
                  <a:pt x="68234" y="70728"/>
                </a:lnTo>
                <a:lnTo>
                  <a:pt x="69368" y="70388"/>
                </a:lnTo>
                <a:lnTo>
                  <a:pt x="72769" y="70161"/>
                </a:lnTo>
                <a:lnTo>
                  <a:pt x="75375" y="71635"/>
                </a:lnTo>
                <a:lnTo>
                  <a:pt x="75942" y="73222"/>
                </a:lnTo>
                <a:lnTo>
                  <a:pt x="75489" y="74809"/>
                </a:lnTo>
                <a:lnTo>
                  <a:pt x="72088" y="75715"/>
                </a:lnTo>
                <a:lnTo>
                  <a:pt x="67328" y="77075"/>
                </a:lnTo>
                <a:lnTo>
                  <a:pt x="63361" y="76282"/>
                </a:lnTo>
                <a:lnTo>
                  <a:pt x="58600" y="74469"/>
                </a:lnTo>
                <a:lnTo>
                  <a:pt x="55767" y="73108"/>
                </a:lnTo>
                <a:lnTo>
                  <a:pt x="54633" y="72655"/>
                </a:lnTo>
                <a:lnTo>
                  <a:pt x="52933" y="71748"/>
                </a:lnTo>
                <a:lnTo>
                  <a:pt x="51346" y="70842"/>
                </a:lnTo>
                <a:lnTo>
                  <a:pt x="49872" y="70275"/>
                </a:lnTo>
                <a:lnTo>
                  <a:pt x="48852" y="69935"/>
                </a:lnTo>
                <a:lnTo>
                  <a:pt x="47946" y="70388"/>
                </a:lnTo>
                <a:lnTo>
                  <a:pt x="47606" y="71522"/>
                </a:lnTo>
                <a:lnTo>
                  <a:pt x="46925" y="72768"/>
                </a:lnTo>
                <a:lnTo>
                  <a:pt x="46019" y="73448"/>
                </a:lnTo>
                <a:lnTo>
                  <a:pt x="42051" y="73902"/>
                </a:lnTo>
                <a:lnTo>
                  <a:pt x="38424" y="74355"/>
                </a:lnTo>
                <a:lnTo>
                  <a:pt x="36498" y="74809"/>
                </a:lnTo>
                <a:lnTo>
                  <a:pt x="35251" y="75035"/>
                </a:lnTo>
                <a:lnTo>
                  <a:pt x="34797" y="78776"/>
                </a:lnTo>
                <a:lnTo>
                  <a:pt x="30717" y="78776"/>
                </a:lnTo>
                <a:lnTo>
                  <a:pt x="26750" y="78776"/>
                </a:lnTo>
                <a:lnTo>
                  <a:pt x="22556" y="78776"/>
                </a:lnTo>
                <a:lnTo>
                  <a:pt x="18136" y="78889"/>
                </a:lnTo>
                <a:lnTo>
                  <a:pt x="17002" y="79683"/>
                </a:lnTo>
                <a:lnTo>
                  <a:pt x="15755" y="80929"/>
                </a:lnTo>
                <a:lnTo>
                  <a:pt x="15868" y="82743"/>
                </a:lnTo>
                <a:lnTo>
                  <a:pt x="15642" y="84896"/>
                </a:lnTo>
                <a:lnTo>
                  <a:pt x="15868" y="88977"/>
                </a:lnTo>
                <a:lnTo>
                  <a:pt x="15528" y="89657"/>
                </a:lnTo>
                <a:lnTo>
                  <a:pt x="15755" y="90564"/>
                </a:lnTo>
                <a:lnTo>
                  <a:pt x="16208" y="91584"/>
                </a:lnTo>
                <a:lnTo>
                  <a:pt x="17115" y="91130"/>
                </a:lnTo>
                <a:lnTo>
                  <a:pt x="17682" y="90677"/>
                </a:lnTo>
                <a:lnTo>
                  <a:pt x="18362" y="89317"/>
                </a:lnTo>
                <a:lnTo>
                  <a:pt x="19156" y="88637"/>
                </a:lnTo>
                <a:lnTo>
                  <a:pt x="20176" y="89770"/>
                </a:lnTo>
                <a:lnTo>
                  <a:pt x="22103" y="90677"/>
                </a:lnTo>
                <a:lnTo>
                  <a:pt x="22329" y="91017"/>
                </a:lnTo>
                <a:lnTo>
                  <a:pt x="22216" y="91584"/>
                </a:lnTo>
                <a:lnTo>
                  <a:pt x="21422" y="91584"/>
                </a:lnTo>
                <a:lnTo>
                  <a:pt x="20062" y="91130"/>
                </a:lnTo>
                <a:lnTo>
                  <a:pt x="17569" y="92151"/>
                </a:lnTo>
                <a:lnTo>
                  <a:pt x="15868" y="92831"/>
                </a:lnTo>
                <a:lnTo>
                  <a:pt x="15415" y="94077"/>
                </a:lnTo>
                <a:lnTo>
                  <a:pt x="16208" y="95664"/>
                </a:lnTo>
                <a:lnTo>
                  <a:pt x="16889" y="96685"/>
                </a:lnTo>
                <a:lnTo>
                  <a:pt x="18022" y="96458"/>
                </a:lnTo>
                <a:lnTo>
                  <a:pt x="20742" y="96798"/>
                </a:lnTo>
                <a:lnTo>
                  <a:pt x="22896" y="96344"/>
                </a:lnTo>
                <a:lnTo>
                  <a:pt x="24369" y="95664"/>
                </a:lnTo>
                <a:lnTo>
                  <a:pt x="26523" y="94644"/>
                </a:lnTo>
                <a:lnTo>
                  <a:pt x="28450" y="94418"/>
                </a:lnTo>
                <a:lnTo>
                  <a:pt x="34684" y="94758"/>
                </a:lnTo>
                <a:lnTo>
                  <a:pt x="40125" y="93624"/>
                </a:lnTo>
                <a:lnTo>
                  <a:pt x="44205" y="91471"/>
                </a:lnTo>
                <a:lnTo>
                  <a:pt x="47832" y="89430"/>
                </a:lnTo>
                <a:lnTo>
                  <a:pt x="52706" y="89430"/>
                </a:lnTo>
                <a:lnTo>
                  <a:pt x="57920" y="89430"/>
                </a:lnTo>
                <a:lnTo>
                  <a:pt x="65174" y="89544"/>
                </a:lnTo>
                <a:lnTo>
                  <a:pt x="71068" y="89544"/>
                </a:lnTo>
                <a:lnTo>
                  <a:pt x="77869" y="89544"/>
                </a:lnTo>
                <a:lnTo>
                  <a:pt x="84556" y="89770"/>
                </a:lnTo>
                <a:lnTo>
                  <a:pt x="85236" y="89997"/>
                </a:lnTo>
                <a:lnTo>
                  <a:pt x="88184" y="90337"/>
                </a:lnTo>
                <a:lnTo>
                  <a:pt x="89997" y="90337"/>
                </a:lnTo>
                <a:lnTo>
                  <a:pt x="91131" y="90450"/>
                </a:lnTo>
                <a:lnTo>
                  <a:pt x="91584" y="90904"/>
                </a:lnTo>
                <a:lnTo>
                  <a:pt x="91471" y="91584"/>
                </a:lnTo>
                <a:lnTo>
                  <a:pt x="91244" y="92604"/>
                </a:lnTo>
                <a:lnTo>
                  <a:pt x="91584" y="93624"/>
                </a:lnTo>
                <a:lnTo>
                  <a:pt x="92604" y="93964"/>
                </a:lnTo>
                <a:lnTo>
                  <a:pt x="93171" y="93624"/>
                </a:lnTo>
                <a:lnTo>
                  <a:pt x="93624" y="93057"/>
                </a:lnTo>
                <a:lnTo>
                  <a:pt x="94191" y="92717"/>
                </a:lnTo>
                <a:lnTo>
                  <a:pt x="95097" y="92944"/>
                </a:lnTo>
                <a:lnTo>
                  <a:pt x="97025" y="94531"/>
                </a:lnTo>
                <a:lnTo>
                  <a:pt x="98725" y="94871"/>
                </a:lnTo>
                <a:lnTo>
                  <a:pt x="100538" y="95778"/>
                </a:lnTo>
                <a:lnTo>
                  <a:pt x="102352" y="96231"/>
                </a:lnTo>
                <a:lnTo>
                  <a:pt x="103939" y="96118"/>
                </a:lnTo>
                <a:lnTo>
                  <a:pt x="105072" y="97025"/>
                </a:lnTo>
                <a:lnTo>
                  <a:pt x="107339" y="97251"/>
                </a:lnTo>
                <a:lnTo>
                  <a:pt x="110173" y="96118"/>
                </a:lnTo>
                <a:lnTo>
                  <a:pt x="112440" y="95664"/>
                </a:lnTo>
                <a:lnTo>
                  <a:pt x="115614" y="95551"/>
                </a:lnTo>
                <a:lnTo>
                  <a:pt x="117200" y="95891"/>
                </a:lnTo>
                <a:lnTo>
                  <a:pt x="122074" y="95098"/>
                </a:lnTo>
                <a:lnTo>
                  <a:pt x="124455" y="95211"/>
                </a:lnTo>
                <a:lnTo>
                  <a:pt x="125815" y="95551"/>
                </a:lnTo>
                <a:lnTo>
                  <a:pt x="125928" y="93851"/>
                </a:lnTo>
                <a:lnTo>
                  <a:pt x="124568" y="9271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91CB2971-D2E9-03F4-5182-C38352912003}"/>
              </a:ext>
            </a:extLst>
          </p:cNvPr>
          <p:cNvSpPr/>
          <p:nvPr/>
        </p:nvSpPr>
        <p:spPr>
          <a:xfrm>
            <a:off x="2948257" y="3183023"/>
            <a:ext cx="1785" cy="1870"/>
          </a:xfrm>
          <a:custGeom>
            <a:avLst/>
            <a:gdLst>
              <a:gd name="connsiteX0" fmla="*/ 2154 w 2380"/>
              <a:gd name="connsiteY0" fmla="*/ 0 h 2493"/>
              <a:gd name="connsiteX1" fmla="*/ 907 w 2380"/>
              <a:gd name="connsiteY1" fmla="*/ 113 h 2493"/>
              <a:gd name="connsiteX2" fmla="*/ 0 w 2380"/>
              <a:gd name="connsiteY2" fmla="*/ 1474 h 2493"/>
              <a:gd name="connsiteX3" fmla="*/ 567 w 2380"/>
              <a:gd name="connsiteY3" fmla="*/ 2494 h 2493"/>
              <a:gd name="connsiteX4" fmla="*/ 1814 w 2380"/>
              <a:gd name="connsiteY4" fmla="*/ 2380 h 2493"/>
              <a:gd name="connsiteX5" fmla="*/ 2381 w 2380"/>
              <a:gd name="connsiteY5" fmla="*/ 907 h 2493"/>
              <a:gd name="connsiteX6" fmla="*/ 2154 w 2380"/>
              <a:gd name="connsiteY6" fmla="*/ 0 h 2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80" h="2493">
                <a:moveTo>
                  <a:pt x="2154" y="0"/>
                </a:moveTo>
                <a:lnTo>
                  <a:pt x="907" y="113"/>
                </a:lnTo>
                <a:lnTo>
                  <a:pt x="0" y="1474"/>
                </a:lnTo>
                <a:lnTo>
                  <a:pt x="567" y="2494"/>
                </a:lnTo>
                <a:lnTo>
                  <a:pt x="1814" y="2380"/>
                </a:lnTo>
                <a:lnTo>
                  <a:pt x="2381" y="907"/>
                </a:lnTo>
                <a:lnTo>
                  <a:pt x="2154" y="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A70D21E2-53F0-8C72-B26E-D7ABB661D7AE}"/>
              </a:ext>
            </a:extLst>
          </p:cNvPr>
          <p:cNvSpPr/>
          <p:nvPr/>
        </p:nvSpPr>
        <p:spPr>
          <a:xfrm>
            <a:off x="2554152" y="3791609"/>
            <a:ext cx="46160" cy="51346"/>
          </a:xfrm>
          <a:custGeom>
            <a:avLst/>
            <a:gdLst>
              <a:gd name="connsiteX0" fmla="*/ 14962 w 61547"/>
              <a:gd name="connsiteY0" fmla="*/ 52706 h 68461"/>
              <a:gd name="connsiteX1" fmla="*/ 13488 w 61547"/>
              <a:gd name="connsiteY1" fmla="*/ 52026 h 68461"/>
              <a:gd name="connsiteX2" fmla="*/ 8614 w 61547"/>
              <a:gd name="connsiteY2" fmla="*/ 52366 h 68461"/>
              <a:gd name="connsiteX3" fmla="*/ 6574 w 61547"/>
              <a:gd name="connsiteY3" fmla="*/ 53500 h 68461"/>
              <a:gd name="connsiteX4" fmla="*/ 13601 w 61547"/>
              <a:gd name="connsiteY4" fmla="*/ 55653 h 68461"/>
              <a:gd name="connsiteX5" fmla="*/ 14962 w 61547"/>
              <a:gd name="connsiteY5" fmla="*/ 57013 h 68461"/>
              <a:gd name="connsiteX6" fmla="*/ 15302 w 61547"/>
              <a:gd name="connsiteY6" fmla="*/ 56447 h 68461"/>
              <a:gd name="connsiteX7" fmla="*/ 15868 w 61547"/>
              <a:gd name="connsiteY7" fmla="*/ 54293 h 68461"/>
              <a:gd name="connsiteX8" fmla="*/ 15642 w 61547"/>
              <a:gd name="connsiteY8" fmla="*/ 53273 h 68461"/>
              <a:gd name="connsiteX9" fmla="*/ 14962 w 61547"/>
              <a:gd name="connsiteY9" fmla="*/ 52706 h 68461"/>
              <a:gd name="connsiteX10" fmla="*/ 59620 w 61547"/>
              <a:gd name="connsiteY10" fmla="*/ 33097 h 68461"/>
              <a:gd name="connsiteX11" fmla="*/ 58940 w 61547"/>
              <a:gd name="connsiteY11" fmla="*/ 33437 h 68461"/>
              <a:gd name="connsiteX12" fmla="*/ 56900 w 61547"/>
              <a:gd name="connsiteY12" fmla="*/ 36044 h 68461"/>
              <a:gd name="connsiteX13" fmla="*/ 55653 w 61547"/>
              <a:gd name="connsiteY13" fmla="*/ 37064 h 68461"/>
              <a:gd name="connsiteX14" fmla="*/ 54746 w 61547"/>
              <a:gd name="connsiteY14" fmla="*/ 37064 h 68461"/>
              <a:gd name="connsiteX15" fmla="*/ 53726 w 61547"/>
              <a:gd name="connsiteY15" fmla="*/ 36724 h 68461"/>
              <a:gd name="connsiteX16" fmla="*/ 53046 w 61547"/>
              <a:gd name="connsiteY16" fmla="*/ 36951 h 68461"/>
              <a:gd name="connsiteX17" fmla="*/ 52479 w 61547"/>
              <a:gd name="connsiteY17" fmla="*/ 36611 h 68461"/>
              <a:gd name="connsiteX18" fmla="*/ 52706 w 61547"/>
              <a:gd name="connsiteY18" fmla="*/ 35931 h 68461"/>
              <a:gd name="connsiteX19" fmla="*/ 53160 w 61547"/>
              <a:gd name="connsiteY19" fmla="*/ 35137 h 68461"/>
              <a:gd name="connsiteX20" fmla="*/ 54180 w 61547"/>
              <a:gd name="connsiteY20" fmla="*/ 32304 h 68461"/>
              <a:gd name="connsiteX21" fmla="*/ 56787 w 61547"/>
              <a:gd name="connsiteY21" fmla="*/ 29470 h 68461"/>
              <a:gd name="connsiteX22" fmla="*/ 56787 w 61547"/>
              <a:gd name="connsiteY22" fmla="*/ 28903 h 68461"/>
              <a:gd name="connsiteX23" fmla="*/ 55766 w 61547"/>
              <a:gd name="connsiteY23" fmla="*/ 27203 h 68461"/>
              <a:gd name="connsiteX24" fmla="*/ 54633 w 61547"/>
              <a:gd name="connsiteY24" fmla="*/ 24936 h 68461"/>
              <a:gd name="connsiteX25" fmla="*/ 54633 w 61547"/>
              <a:gd name="connsiteY25" fmla="*/ 22443 h 68461"/>
              <a:gd name="connsiteX26" fmla="*/ 54406 w 61547"/>
              <a:gd name="connsiteY26" fmla="*/ 20629 h 68461"/>
              <a:gd name="connsiteX27" fmla="*/ 52139 w 61547"/>
              <a:gd name="connsiteY27" fmla="*/ 20176 h 68461"/>
              <a:gd name="connsiteX28" fmla="*/ 51686 w 61547"/>
              <a:gd name="connsiteY28" fmla="*/ 19836 h 68461"/>
              <a:gd name="connsiteX29" fmla="*/ 51686 w 61547"/>
              <a:gd name="connsiteY29" fmla="*/ 19269 h 68461"/>
              <a:gd name="connsiteX30" fmla="*/ 52253 w 61547"/>
              <a:gd name="connsiteY30" fmla="*/ 17682 h 68461"/>
              <a:gd name="connsiteX31" fmla="*/ 52933 w 61547"/>
              <a:gd name="connsiteY31" fmla="*/ 16209 h 68461"/>
              <a:gd name="connsiteX32" fmla="*/ 52933 w 61547"/>
              <a:gd name="connsiteY32" fmla="*/ 15642 h 68461"/>
              <a:gd name="connsiteX33" fmla="*/ 52933 w 61547"/>
              <a:gd name="connsiteY33" fmla="*/ 15075 h 68461"/>
              <a:gd name="connsiteX34" fmla="*/ 51572 w 61547"/>
              <a:gd name="connsiteY34" fmla="*/ 13488 h 68461"/>
              <a:gd name="connsiteX35" fmla="*/ 49419 w 61547"/>
              <a:gd name="connsiteY35" fmla="*/ 10541 h 68461"/>
              <a:gd name="connsiteX36" fmla="*/ 47379 w 61547"/>
              <a:gd name="connsiteY36" fmla="*/ 7368 h 68461"/>
              <a:gd name="connsiteX37" fmla="*/ 45679 w 61547"/>
              <a:gd name="connsiteY37" fmla="*/ 4647 h 68461"/>
              <a:gd name="connsiteX38" fmla="*/ 44319 w 61547"/>
              <a:gd name="connsiteY38" fmla="*/ 3400 h 68461"/>
              <a:gd name="connsiteX39" fmla="*/ 42958 w 61547"/>
              <a:gd name="connsiteY39" fmla="*/ 1587 h 68461"/>
              <a:gd name="connsiteX40" fmla="*/ 42505 w 61547"/>
              <a:gd name="connsiteY40" fmla="*/ 453 h 68461"/>
              <a:gd name="connsiteX41" fmla="*/ 41145 w 61547"/>
              <a:gd name="connsiteY41" fmla="*/ 0 h 68461"/>
              <a:gd name="connsiteX42" fmla="*/ 37064 w 61547"/>
              <a:gd name="connsiteY42" fmla="*/ 0 h 68461"/>
              <a:gd name="connsiteX43" fmla="*/ 32190 w 61547"/>
              <a:gd name="connsiteY43" fmla="*/ 0 h 68461"/>
              <a:gd name="connsiteX44" fmla="*/ 28110 w 61547"/>
              <a:gd name="connsiteY44" fmla="*/ 0 h 68461"/>
              <a:gd name="connsiteX45" fmla="*/ 27883 w 61547"/>
              <a:gd name="connsiteY45" fmla="*/ 1587 h 68461"/>
              <a:gd name="connsiteX46" fmla="*/ 23349 w 61547"/>
              <a:gd name="connsiteY46" fmla="*/ 2607 h 68461"/>
              <a:gd name="connsiteX47" fmla="*/ 20629 w 61547"/>
              <a:gd name="connsiteY47" fmla="*/ 1360 h 68461"/>
              <a:gd name="connsiteX48" fmla="*/ 17569 w 61547"/>
              <a:gd name="connsiteY48" fmla="*/ 2040 h 68461"/>
              <a:gd name="connsiteX49" fmla="*/ 16095 w 61547"/>
              <a:gd name="connsiteY49" fmla="*/ 2834 h 68461"/>
              <a:gd name="connsiteX50" fmla="*/ 15642 w 61547"/>
              <a:gd name="connsiteY50" fmla="*/ 4534 h 68461"/>
              <a:gd name="connsiteX51" fmla="*/ 14962 w 61547"/>
              <a:gd name="connsiteY51" fmla="*/ 6348 h 68461"/>
              <a:gd name="connsiteX52" fmla="*/ 14282 w 61547"/>
              <a:gd name="connsiteY52" fmla="*/ 7141 h 68461"/>
              <a:gd name="connsiteX53" fmla="*/ 14055 w 61547"/>
              <a:gd name="connsiteY53" fmla="*/ 7934 h 68461"/>
              <a:gd name="connsiteX54" fmla="*/ 13715 w 61547"/>
              <a:gd name="connsiteY54" fmla="*/ 8728 h 68461"/>
              <a:gd name="connsiteX55" fmla="*/ 13148 w 61547"/>
              <a:gd name="connsiteY55" fmla="*/ 9635 h 68461"/>
              <a:gd name="connsiteX56" fmla="*/ 12468 w 61547"/>
              <a:gd name="connsiteY56" fmla="*/ 11335 h 68461"/>
              <a:gd name="connsiteX57" fmla="*/ 10995 w 61547"/>
              <a:gd name="connsiteY57" fmla="*/ 13828 h 68461"/>
              <a:gd name="connsiteX58" fmla="*/ 9408 w 61547"/>
              <a:gd name="connsiteY58" fmla="*/ 15415 h 68461"/>
              <a:gd name="connsiteX59" fmla="*/ 6801 w 61547"/>
              <a:gd name="connsiteY59" fmla="*/ 16322 h 68461"/>
              <a:gd name="connsiteX60" fmla="*/ 6007 w 61547"/>
              <a:gd name="connsiteY60" fmla="*/ 18929 h 68461"/>
              <a:gd name="connsiteX61" fmla="*/ 5441 w 61547"/>
              <a:gd name="connsiteY61" fmla="*/ 19836 h 68461"/>
              <a:gd name="connsiteX62" fmla="*/ 4420 w 61547"/>
              <a:gd name="connsiteY62" fmla="*/ 20629 h 68461"/>
              <a:gd name="connsiteX63" fmla="*/ 3400 w 61547"/>
              <a:gd name="connsiteY63" fmla="*/ 21082 h 68461"/>
              <a:gd name="connsiteX64" fmla="*/ 2380 w 61547"/>
              <a:gd name="connsiteY64" fmla="*/ 20742 h 68461"/>
              <a:gd name="connsiteX65" fmla="*/ 1247 w 61547"/>
              <a:gd name="connsiteY65" fmla="*/ 20516 h 68461"/>
              <a:gd name="connsiteX66" fmla="*/ 0 w 61547"/>
              <a:gd name="connsiteY66" fmla="*/ 20969 h 68461"/>
              <a:gd name="connsiteX67" fmla="*/ 453 w 61547"/>
              <a:gd name="connsiteY67" fmla="*/ 22329 h 68461"/>
              <a:gd name="connsiteX68" fmla="*/ 2834 w 61547"/>
              <a:gd name="connsiteY68" fmla="*/ 24256 h 68461"/>
              <a:gd name="connsiteX69" fmla="*/ 4760 w 61547"/>
              <a:gd name="connsiteY69" fmla="*/ 24596 h 68461"/>
              <a:gd name="connsiteX70" fmla="*/ 4534 w 61547"/>
              <a:gd name="connsiteY70" fmla="*/ 25163 h 68461"/>
              <a:gd name="connsiteX71" fmla="*/ 1700 w 61547"/>
              <a:gd name="connsiteY71" fmla="*/ 25503 h 68461"/>
              <a:gd name="connsiteX72" fmla="*/ 1360 w 61547"/>
              <a:gd name="connsiteY72" fmla="*/ 27203 h 68461"/>
              <a:gd name="connsiteX73" fmla="*/ 1360 w 61547"/>
              <a:gd name="connsiteY73" fmla="*/ 28790 h 68461"/>
              <a:gd name="connsiteX74" fmla="*/ 2267 w 61547"/>
              <a:gd name="connsiteY74" fmla="*/ 31397 h 68461"/>
              <a:gd name="connsiteX75" fmla="*/ 3514 w 61547"/>
              <a:gd name="connsiteY75" fmla="*/ 31170 h 68461"/>
              <a:gd name="connsiteX76" fmla="*/ 4194 w 61547"/>
              <a:gd name="connsiteY76" fmla="*/ 30377 h 68461"/>
              <a:gd name="connsiteX77" fmla="*/ 6914 w 61547"/>
              <a:gd name="connsiteY77" fmla="*/ 30604 h 68461"/>
              <a:gd name="connsiteX78" fmla="*/ 7934 w 61547"/>
              <a:gd name="connsiteY78" fmla="*/ 29697 h 68461"/>
              <a:gd name="connsiteX79" fmla="*/ 8161 w 61547"/>
              <a:gd name="connsiteY79" fmla="*/ 30263 h 68461"/>
              <a:gd name="connsiteX80" fmla="*/ 7821 w 61547"/>
              <a:gd name="connsiteY80" fmla="*/ 31284 h 68461"/>
              <a:gd name="connsiteX81" fmla="*/ 6121 w 61547"/>
              <a:gd name="connsiteY81" fmla="*/ 32531 h 68461"/>
              <a:gd name="connsiteX82" fmla="*/ 4307 w 61547"/>
              <a:gd name="connsiteY82" fmla="*/ 34797 h 68461"/>
              <a:gd name="connsiteX83" fmla="*/ 2834 w 61547"/>
              <a:gd name="connsiteY83" fmla="*/ 34457 h 68461"/>
              <a:gd name="connsiteX84" fmla="*/ 1927 w 61547"/>
              <a:gd name="connsiteY84" fmla="*/ 33551 h 68461"/>
              <a:gd name="connsiteX85" fmla="*/ 794 w 61547"/>
              <a:gd name="connsiteY85" fmla="*/ 33551 h 68461"/>
              <a:gd name="connsiteX86" fmla="*/ 567 w 61547"/>
              <a:gd name="connsiteY86" fmla="*/ 34797 h 68461"/>
              <a:gd name="connsiteX87" fmla="*/ 2040 w 61547"/>
              <a:gd name="connsiteY87" fmla="*/ 36838 h 68461"/>
              <a:gd name="connsiteX88" fmla="*/ 3174 w 61547"/>
              <a:gd name="connsiteY88" fmla="*/ 39558 h 68461"/>
              <a:gd name="connsiteX89" fmla="*/ 5781 w 61547"/>
              <a:gd name="connsiteY89" fmla="*/ 39898 h 68461"/>
              <a:gd name="connsiteX90" fmla="*/ 7141 w 61547"/>
              <a:gd name="connsiteY90" fmla="*/ 41145 h 68461"/>
              <a:gd name="connsiteX91" fmla="*/ 7821 w 61547"/>
              <a:gd name="connsiteY91" fmla="*/ 43185 h 68461"/>
              <a:gd name="connsiteX92" fmla="*/ 8728 w 61547"/>
              <a:gd name="connsiteY92" fmla="*/ 47606 h 68461"/>
              <a:gd name="connsiteX93" fmla="*/ 9294 w 61547"/>
              <a:gd name="connsiteY93" fmla="*/ 48399 h 68461"/>
              <a:gd name="connsiteX94" fmla="*/ 10655 w 61547"/>
              <a:gd name="connsiteY94" fmla="*/ 48966 h 68461"/>
              <a:gd name="connsiteX95" fmla="*/ 12355 w 61547"/>
              <a:gd name="connsiteY95" fmla="*/ 50666 h 68461"/>
              <a:gd name="connsiteX96" fmla="*/ 14962 w 61547"/>
              <a:gd name="connsiteY96" fmla="*/ 51006 h 68461"/>
              <a:gd name="connsiteX97" fmla="*/ 16208 w 61547"/>
              <a:gd name="connsiteY97" fmla="*/ 49873 h 68461"/>
              <a:gd name="connsiteX98" fmla="*/ 16775 w 61547"/>
              <a:gd name="connsiteY98" fmla="*/ 49873 h 68461"/>
              <a:gd name="connsiteX99" fmla="*/ 16208 w 61547"/>
              <a:gd name="connsiteY99" fmla="*/ 51799 h 68461"/>
              <a:gd name="connsiteX100" fmla="*/ 17795 w 61547"/>
              <a:gd name="connsiteY100" fmla="*/ 54406 h 68461"/>
              <a:gd name="connsiteX101" fmla="*/ 16775 w 61547"/>
              <a:gd name="connsiteY101" fmla="*/ 56673 h 68461"/>
              <a:gd name="connsiteX102" fmla="*/ 16775 w 61547"/>
              <a:gd name="connsiteY102" fmla="*/ 57920 h 68461"/>
              <a:gd name="connsiteX103" fmla="*/ 19496 w 61547"/>
              <a:gd name="connsiteY103" fmla="*/ 58940 h 68461"/>
              <a:gd name="connsiteX104" fmla="*/ 27997 w 61547"/>
              <a:gd name="connsiteY104" fmla="*/ 62454 h 68461"/>
              <a:gd name="connsiteX105" fmla="*/ 31964 w 61547"/>
              <a:gd name="connsiteY105" fmla="*/ 64494 h 68461"/>
              <a:gd name="connsiteX106" fmla="*/ 35818 w 61547"/>
              <a:gd name="connsiteY106" fmla="*/ 67555 h 68461"/>
              <a:gd name="connsiteX107" fmla="*/ 36611 w 61547"/>
              <a:gd name="connsiteY107" fmla="*/ 68461 h 68461"/>
              <a:gd name="connsiteX108" fmla="*/ 37744 w 61547"/>
              <a:gd name="connsiteY108" fmla="*/ 67441 h 68461"/>
              <a:gd name="connsiteX109" fmla="*/ 39331 w 61547"/>
              <a:gd name="connsiteY109" fmla="*/ 64267 h 68461"/>
              <a:gd name="connsiteX110" fmla="*/ 41598 w 61547"/>
              <a:gd name="connsiteY110" fmla="*/ 61207 h 68461"/>
              <a:gd name="connsiteX111" fmla="*/ 43638 w 61547"/>
              <a:gd name="connsiteY111" fmla="*/ 59394 h 68461"/>
              <a:gd name="connsiteX112" fmla="*/ 45339 w 61547"/>
              <a:gd name="connsiteY112" fmla="*/ 57580 h 68461"/>
              <a:gd name="connsiteX113" fmla="*/ 47039 w 61547"/>
              <a:gd name="connsiteY113" fmla="*/ 56107 h 68461"/>
              <a:gd name="connsiteX114" fmla="*/ 49532 w 61547"/>
              <a:gd name="connsiteY114" fmla="*/ 54406 h 68461"/>
              <a:gd name="connsiteX115" fmla="*/ 53386 w 61547"/>
              <a:gd name="connsiteY115" fmla="*/ 50099 h 68461"/>
              <a:gd name="connsiteX116" fmla="*/ 54293 w 61547"/>
              <a:gd name="connsiteY116" fmla="*/ 49646 h 68461"/>
              <a:gd name="connsiteX117" fmla="*/ 54860 w 61547"/>
              <a:gd name="connsiteY117" fmla="*/ 46585 h 68461"/>
              <a:gd name="connsiteX118" fmla="*/ 55766 w 61547"/>
              <a:gd name="connsiteY118" fmla="*/ 42732 h 68461"/>
              <a:gd name="connsiteX119" fmla="*/ 56900 w 61547"/>
              <a:gd name="connsiteY119" fmla="*/ 41485 h 68461"/>
              <a:gd name="connsiteX120" fmla="*/ 59507 w 61547"/>
              <a:gd name="connsiteY120" fmla="*/ 40805 h 68461"/>
              <a:gd name="connsiteX121" fmla="*/ 60073 w 61547"/>
              <a:gd name="connsiteY121" fmla="*/ 40125 h 68461"/>
              <a:gd name="connsiteX122" fmla="*/ 60980 w 61547"/>
              <a:gd name="connsiteY122" fmla="*/ 37404 h 68461"/>
              <a:gd name="connsiteX123" fmla="*/ 61547 w 61547"/>
              <a:gd name="connsiteY123" fmla="*/ 34231 h 68461"/>
              <a:gd name="connsiteX124" fmla="*/ 61547 w 61547"/>
              <a:gd name="connsiteY124" fmla="*/ 33551 h 68461"/>
              <a:gd name="connsiteX125" fmla="*/ 60073 w 61547"/>
              <a:gd name="connsiteY125" fmla="*/ 33324 h 68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61547" h="68461">
                <a:moveTo>
                  <a:pt x="14962" y="52706"/>
                </a:moveTo>
                <a:lnTo>
                  <a:pt x="13488" y="52026"/>
                </a:lnTo>
                <a:lnTo>
                  <a:pt x="8614" y="52366"/>
                </a:lnTo>
                <a:lnTo>
                  <a:pt x="6574" y="53500"/>
                </a:lnTo>
                <a:lnTo>
                  <a:pt x="13601" y="55653"/>
                </a:lnTo>
                <a:lnTo>
                  <a:pt x="14962" y="57013"/>
                </a:lnTo>
                <a:lnTo>
                  <a:pt x="15302" y="56447"/>
                </a:lnTo>
                <a:lnTo>
                  <a:pt x="15868" y="54293"/>
                </a:lnTo>
                <a:lnTo>
                  <a:pt x="15642" y="53273"/>
                </a:lnTo>
                <a:lnTo>
                  <a:pt x="14962" y="52706"/>
                </a:lnTo>
                <a:close/>
                <a:moveTo>
                  <a:pt x="59620" y="33097"/>
                </a:moveTo>
                <a:lnTo>
                  <a:pt x="58940" y="33437"/>
                </a:lnTo>
                <a:lnTo>
                  <a:pt x="56900" y="36044"/>
                </a:lnTo>
                <a:lnTo>
                  <a:pt x="55653" y="37064"/>
                </a:lnTo>
                <a:lnTo>
                  <a:pt x="54746" y="37064"/>
                </a:lnTo>
                <a:cubicBezTo>
                  <a:pt x="54746" y="37064"/>
                  <a:pt x="53726" y="36724"/>
                  <a:pt x="53726" y="36724"/>
                </a:cubicBezTo>
                <a:lnTo>
                  <a:pt x="53046" y="36951"/>
                </a:lnTo>
                <a:lnTo>
                  <a:pt x="52479" y="36611"/>
                </a:lnTo>
                <a:lnTo>
                  <a:pt x="52706" y="35931"/>
                </a:lnTo>
                <a:lnTo>
                  <a:pt x="53160" y="35137"/>
                </a:lnTo>
                <a:lnTo>
                  <a:pt x="54180" y="32304"/>
                </a:lnTo>
                <a:lnTo>
                  <a:pt x="56787" y="29470"/>
                </a:lnTo>
                <a:lnTo>
                  <a:pt x="56787" y="28903"/>
                </a:lnTo>
                <a:cubicBezTo>
                  <a:pt x="56787" y="28903"/>
                  <a:pt x="55766" y="27203"/>
                  <a:pt x="55766" y="27203"/>
                </a:cubicBezTo>
                <a:lnTo>
                  <a:pt x="54633" y="24936"/>
                </a:lnTo>
                <a:lnTo>
                  <a:pt x="54633" y="22443"/>
                </a:lnTo>
                <a:cubicBezTo>
                  <a:pt x="54633" y="22443"/>
                  <a:pt x="54406" y="20629"/>
                  <a:pt x="54406" y="20629"/>
                </a:cubicBezTo>
                <a:lnTo>
                  <a:pt x="52139" y="20176"/>
                </a:lnTo>
                <a:lnTo>
                  <a:pt x="51686" y="19836"/>
                </a:lnTo>
                <a:lnTo>
                  <a:pt x="51686" y="19269"/>
                </a:lnTo>
                <a:cubicBezTo>
                  <a:pt x="51686" y="19269"/>
                  <a:pt x="52253" y="17682"/>
                  <a:pt x="52253" y="17682"/>
                </a:cubicBezTo>
                <a:lnTo>
                  <a:pt x="52933" y="16209"/>
                </a:lnTo>
                <a:lnTo>
                  <a:pt x="52933" y="15642"/>
                </a:lnTo>
                <a:cubicBezTo>
                  <a:pt x="52933" y="15642"/>
                  <a:pt x="52933" y="15075"/>
                  <a:pt x="52933" y="15075"/>
                </a:cubicBezTo>
                <a:lnTo>
                  <a:pt x="51572" y="13488"/>
                </a:lnTo>
                <a:lnTo>
                  <a:pt x="49419" y="10541"/>
                </a:lnTo>
                <a:lnTo>
                  <a:pt x="47379" y="7368"/>
                </a:lnTo>
                <a:lnTo>
                  <a:pt x="45679" y="4647"/>
                </a:lnTo>
                <a:lnTo>
                  <a:pt x="44319" y="3400"/>
                </a:lnTo>
                <a:lnTo>
                  <a:pt x="42958" y="1587"/>
                </a:lnTo>
                <a:lnTo>
                  <a:pt x="42505" y="453"/>
                </a:lnTo>
                <a:lnTo>
                  <a:pt x="41145" y="0"/>
                </a:lnTo>
                <a:lnTo>
                  <a:pt x="37064" y="0"/>
                </a:lnTo>
                <a:cubicBezTo>
                  <a:pt x="37064" y="0"/>
                  <a:pt x="32190" y="0"/>
                  <a:pt x="32190" y="0"/>
                </a:cubicBezTo>
                <a:lnTo>
                  <a:pt x="28110" y="0"/>
                </a:lnTo>
                <a:cubicBezTo>
                  <a:pt x="28110" y="0"/>
                  <a:pt x="27883" y="1587"/>
                  <a:pt x="27883" y="1587"/>
                </a:cubicBezTo>
                <a:lnTo>
                  <a:pt x="23349" y="2607"/>
                </a:lnTo>
                <a:lnTo>
                  <a:pt x="20629" y="1360"/>
                </a:lnTo>
                <a:lnTo>
                  <a:pt x="17569" y="2040"/>
                </a:lnTo>
                <a:lnTo>
                  <a:pt x="16095" y="2834"/>
                </a:lnTo>
                <a:lnTo>
                  <a:pt x="15642" y="4534"/>
                </a:lnTo>
                <a:lnTo>
                  <a:pt x="14962" y="6348"/>
                </a:lnTo>
                <a:lnTo>
                  <a:pt x="14282" y="7141"/>
                </a:lnTo>
                <a:lnTo>
                  <a:pt x="14055" y="7934"/>
                </a:lnTo>
                <a:lnTo>
                  <a:pt x="13715" y="8728"/>
                </a:lnTo>
                <a:lnTo>
                  <a:pt x="13148" y="9635"/>
                </a:lnTo>
                <a:lnTo>
                  <a:pt x="12468" y="11335"/>
                </a:lnTo>
                <a:lnTo>
                  <a:pt x="10995" y="13828"/>
                </a:lnTo>
                <a:lnTo>
                  <a:pt x="9408" y="15415"/>
                </a:lnTo>
                <a:lnTo>
                  <a:pt x="6801" y="16322"/>
                </a:lnTo>
                <a:lnTo>
                  <a:pt x="6007" y="18929"/>
                </a:lnTo>
                <a:lnTo>
                  <a:pt x="5441" y="19836"/>
                </a:lnTo>
                <a:lnTo>
                  <a:pt x="4420" y="20629"/>
                </a:lnTo>
                <a:lnTo>
                  <a:pt x="3400" y="21082"/>
                </a:lnTo>
                <a:lnTo>
                  <a:pt x="2380" y="20742"/>
                </a:lnTo>
                <a:lnTo>
                  <a:pt x="1247" y="20516"/>
                </a:lnTo>
                <a:lnTo>
                  <a:pt x="0" y="20969"/>
                </a:lnTo>
                <a:lnTo>
                  <a:pt x="453" y="22329"/>
                </a:lnTo>
                <a:lnTo>
                  <a:pt x="2834" y="24256"/>
                </a:lnTo>
                <a:lnTo>
                  <a:pt x="4760" y="24596"/>
                </a:lnTo>
                <a:lnTo>
                  <a:pt x="4534" y="25163"/>
                </a:lnTo>
                <a:lnTo>
                  <a:pt x="1700" y="25503"/>
                </a:lnTo>
                <a:lnTo>
                  <a:pt x="1360" y="27203"/>
                </a:lnTo>
                <a:lnTo>
                  <a:pt x="1360" y="28790"/>
                </a:lnTo>
                <a:cubicBezTo>
                  <a:pt x="1360" y="28790"/>
                  <a:pt x="2267" y="31397"/>
                  <a:pt x="2267" y="31397"/>
                </a:cubicBezTo>
                <a:lnTo>
                  <a:pt x="3514" y="31170"/>
                </a:lnTo>
                <a:lnTo>
                  <a:pt x="4194" y="30377"/>
                </a:lnTo>
                <a:lnTo>
                  <a:pt x="6914" y="30604"/>
                </a:lnTo>
                <a:lnTo>
                  <a:pt x="7934" y="29697"/>
                </a:lnTo>
                <a:lnTo>
                  <a:pt x="8161" y="30263"/>
                </a:lnTo>
                <a:lnTo>
                  <a:pt x="7821" y="31284"/>
                </a:lnTo>
                <a:lnTo>
                  <a:pt x="6121" y="32531"/>
                </a:lnTo>
                <a:lnTo>
                  <a:pt x="4307" y="34797"/>
                </a:lnTo>
                <a:lnTo>
                  <a:pt x="2834" y="34457"/>
                </a:lnTo>
                <a:lnTo>
                  <a:pt x="1927" y="33551"/>
                </a:lnTo>
                <a:lnTo>
                  <a:pt x="794" y="33551"/>
                </a:lnTo>
                <a:cubicBezTo>
                  <a:pt x="794" y="33551"/>
                  <a:pt x="567" y="34797"/>
                  <a:pt x="567" y="34797"/>
                </a:cubicBezTo>
                <a:lnTo>
                  <a:pt x="2040" y="36838"/>
                </a:lnTo>
                <a:lnTo>
                  <a:pt x="3174" y="39558"/>
                </a:lnTo>
                <a:lnTo>
                  <a:pt x="5781" y="39898"/>
                </a:lnTo>
                <a:lnTo>
                  <a:pt x="7141" y="41145"/>
                </a:lnTo>
                <a:lnTo>
                  <a:pt x="7821" y="43185"/>
                </a:lnTo>
                <a:lnTo>
                  <a:pt x="8728" y="47606"/>
                </a:lnTo>
                <a:lnTo>
                  <a:pt x="9294" y="48399"/>
                </a:lnTo>
                <a:lnTo>
                  <a:pt x="10655" y="48966"/>
                </a:lnTo>
                <a:lnTo>
                  <a:pt x="12355" y="50666"/>
                </a:lnTo>
                <a:lnTo>
                  <a:pt x="14962" y="51006"/>
                </a:lnTo>
                <a:lnTo>
                  <a:pt x="16208" y="49873"/>
                </a:lnTo>
                <a:lnTo>
                  <a:pt x="16775" y="49873"/>
                </a:lnTo>
                <a:cubicBezTo>
                  <a:pt x="16775" y="49873"/>
                  <a:pt x="16208" y="51799"/>
                  <a:pt x="16208" y="51799"/>
                </a:cubicBezTo>
                <a:lnTo>
                  <a:pt x="17795" y="54406"/>
                </a:lnTo>
                <a:lnTo>
                  <a:pt x="16775" y="56673"/>
                </a:lnTo>
                <a:lnTo>
                  <a:pt x="16775" y="57920"/>
                </a:lnTo>
                <a:cubicBezTo>
                  <a:pt x="16775" y="57920"/>
                  <a:pt x="19496" y="58940"/>
                  <a:pt x="19496" y="58940"/>
                </a:cubicBezTo>
                <a:lnTo>
                  <a:pt x="27997" y="62454"/>
                </a:lnTo>
                <a:lnTo>
                  <a:pt x="31964" y="64494"/>
                </a:lnTo>
                <a:lnTo>
                  <a:pt x="35818" y="67555"/>
                </a:lnTo>
                <a:lnTo>
                  <a:pt x="36611" y="68461"/>
                </a:lnTo>
                <a:lnTo>
                  <a:pt x="37744" y="67441"/>
                </a:lnTo>
                <a:lnTo>
                  <a:pt x="39331" y="64267"/>
                </a:lnTo>
                <a:lnTo>
                  <a:pt x="41598" y="61207"/>
                </a:lnTo>
                <a:lnTo>
                  <a:pt x="43638" y="59394"/>
                </a:lnTo>
                <a:lnTo>
                  <a:pt x="45339" y="57580"/>
                </a:lnTo>
                <a:lnTo>
                  <a:pt x="47039" y="56107"/>
                </a:lnTo>
                <a:lnTo>
                  <a:pt x="49532" y="54406"/>
                </a:lnTo>
                <a:lnTo>
                  <a:pt x="53386" y="50099"/>
                </a:lnTo>
                <a:lnTo>
                  <a:pt x="54293" y="49646"/>
                </a:lnTo>
                <a:lnTo>
                  <a:pt x="54860" y="46585"/>
                </a:lnTo>
                <a:lnTo>
                  <a:pt x="55766" y="42732"/>
                </a:lnTo>
                <a:lnTo>
                  <a:pt x="56900" y="41485"/>
                </a:lnTo>
                <a:lnTo>
                  <a:pt x="59507" y="40805"/>
                </a:lnTo>
                <a:lnTo>
                  <a:pt x="60073" y="40125"/>
                </a:lnTo>
                <a:lnTo>
                  <a:pt x="60980" y="37404"/>
                </a:lnTo>
                <a:lnTo>
                  <a:pt x="61547" y="34231"/>
                </a:lnTo>
                <a:lnTo>
                  <a:pt x="61547" y="33551"/>
                </a:lnTo>
                <a:cubicBezTo>
                  <a:pt x="61547" y="33551"/>
                  <a:pt x="60073" y="33324"/>
                  <a:pt x="60073" y="33324"/>
                </a:cubicBez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0B22CCB8-A8F5-1F75-0270-A0BF3B1CD5EB}"/>
              </a:ext>
            </a:extLst>
          </p:cNvPr>
          <p:cNvSpPr/>
          <p:nvPr/>
        </p:nvSpPr>
        <p:spPr>
          <a:xfrm>
            <a:off x="2536639" y="4085912"/>
            <a:ext cx="134486" cy="135165"/>
          </a:xfrm>
          <a:custGeom>
            <a:avLst/>
            <a:gdLst>
              <a:gd name="connsiteX0" fmla="*/ 1134 w 179314"/>
              <a:gd name="connsiteY0" fmla="*/ 0 h 180220"/>
              <a:gd name="connsiteX1" fmla="*/ 680 w 179314"/>
              <a:gd name="connsiteY1" fmla="*/ 0 h 180220"/>
              <a:gd name="connsiteX2" fmla="*/ 340 w 179314"/>
              <a:gd name="connsiteY2" fmla="*/ 453 h 180220"/>
              <a:gd name="connsiteX3" fmla="*/ 0 w 179314"/>
              <a:gd name="connsiteY3" fmla="*/ 1247 h 180220"/>
              <a:gd name="connsiteX4" fmla="*/ 0 w 179314"/>
              <a:gd name="connsiteY4" fmla="*/ 1813 h 180220"/>
              <a:gd name="connsiteX5" fmla="*/ 340 w 179314"/>
              <a:gd name="connsiteY5" fmla="*/ 2040 h 180220"/>
              <a:gd name="connsiteX6" fmla="*/ 1020 w 179314"/>
              <a:gd name="connsiteY6" fmla="*/ 2040 h 180220"/>
              <a:gd name="connsiteX7" fmla="*/ 2040 w 179314"/>
              <a:gd name="connsiteY7" fmla="*/ 1587 h 180220"/>
              <a:gd name="connsiteX8" fmla="*/ 2380 w 179314"/>
              <a:gd name="connsiteY8" fmla="*/ 1133 h 180220"/>
              <a:gd name="connsiteX9" fmla="*/ 1814 w 179314"/>
              <a:gd name="connsiteY9" fmla="*/ 680 h 180220"/>
              <a:gd name="connsiteX10" fmla="*/ 1134 w 179314"/>
              <a:gd name="connsiteY10" fmla="*/ 113 h 180220"/>
              <a:gd name="connsiteX11" fmla="*/ 179201 w 179314"/>
              <a:gd name="connsiteY11" fmla="*/ 178181 h 180220"/>
              <a:gd name="connsiteX12" fmla="*/ 178294 w 179314"/>
              <a:gd name="connsiteY12" fmla="*/ 178181 h 180220"/>
              <a:gd name="connsiteX13" fmla="*/ 176934 w 179314"/>
              <a:gd name="connsiteY13" fmla="*/ 179201 h 180220"/>
              <a:gd name="connsiteX14" fmla="*/ 176934 w 179314"/>
              <a:gd name="connsiteY14" fmla="*/ 180221 h 180220"/>
              <a:gd name="connsiteX15" fmla="*/ 178634 w 179314"/>
              <a:gd name="connsiteY15" fmla="*/ 180108 h 180220"/>
              <a:gd name="connsiteX16" fmla="*/ 179314 w 179314"/>
              <a:gd name="connsiteY16" fmla="*/ 179541 h 180220"/>
              <a:gd name="connsiteX17" fmla="*/ 179314 w 179314"/>
              <a:gd name="connsiteY17" fmla="*/ 178294 h 180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79314" h="180220">
                <a:moveTo>
                  <a:pt x="1134" y="0"/>
                </a:moveTo>
                <a:lnTo>
                  <a:pt x="680" y="0"/>
                </a:lnTo>
                <a:cubicBezTo>
                  <a:pt x="680" y="0"/>
                  <a:pt x="340" y="453"/>
                  <a:pt x="340" y="453"/>
                </a:cubicBezTo>
                <a:lnTo>
                  <a:pt x="0" y="1247"/>
                </a:lnTo>
                <a:lnTo>
                  <a:pt x="0" y="1813"/>
                </a:lnTo>
                <a:cubicBezTo>
                  <a:pt x="0" y="1813"/>
                  <a:pt x="340" y="2040"/>
                  <a:pt x="340" y="2040"/>
                </a:cubicBezTo>
                <a:lnTo>
                  <a:pt x="1020" y="2040"/>
                </a:lnTo>
                <a:cubicBezTo>
                  <a:pt x="1020" y="2040"/>
                  <a:pt x="2040" y="1587"/>
                  <a:pt x="2040" y="1587"/>
                </a:cubicBezTo>
                <a:lnTo>
                  <a:pt x="2380" y="1133"/>
                </a:lnTo>
                <a:lnTo>
                  <a:pt x="1814" y="680"/>
                </a:lnTo>
                <a:lnTo>
                  <a:pt x="1134" y="113"/>
                </a:lnTo>
                <a:close/>
                <a:moveTo>
                  <a:pt x="179201" y="178181"/>
                </a:moveTo>
                <a:lnTo>
                  <a:pt x="178294" y="178181"/>
                </a:lnTo>
                <a:cubicBezTo>
                  <a:pt x="178294" y="178181"/>
                  <a:pt x="176934" y="179201"/>
                  <a:pt x="176934" y="179201"/>
                </a:cubicBezTo>
                <a:lnTo>
                  <a:pt x="176934" y="180221"/>
                </a:lnTo>
                <a:cubicBezTo>
                  <a:pt x="176934" y="180221"/>
                  <a:pt x="178634" y="180108"/>
                  <a:pt x="178634" y="180108"/>
                </a:cubicBezTo>
                <a:lnTo>
                  <a:pt x="179314" y="179541"/>
                </a:lnTo>
                <a:lnTo>
                  <a:pt x="179314" y="17829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C23C6F88-A14C-44A2-6D1B-921892C07268}"/>
              </a:ext>
            </a:extLst>
          </p:cNvPr>
          <p:cNvSpPr/>
          <p:nvPr/>
        </p:nvSpPr>
        <p:spPr>
          <a:xfrm>
            <a:off x="3093029" y="3585800"/>
            <a:ext cx="257579" cy="227911"/>
          </a:xfrm>
          <a:custGeom>
            <a:avLst/>
            <a:gdLst>
              <a:gd name="connsiteX0" fmla="*/ 342760 w 343439"/>
              <a:gd name="connsiteY0" fmla="*/ 94191 h 303881"/>
              <a:gd name="connsiteX1" fmla="*/ 337773 w 343439"/>
              <a:gd name="connsiteY1" fmla="*/ 90904 h 303881"/>
              <a:gd name="connsiteX2" fmla="*/ 336753 w 343439"/>
              <a:gd name="connsiteY2" fmla="*/ 89317 h 303881"/>
              <a:gd name="connsiteX3" fmla="*/ 336186 w 343439"/>
              <a:gd name="connsiteY3" fmla="*/ 89884 h 303881"/>
              <a:gd name="connsiteX4" fmla="*/ 335166 w 343439"/>
              <a:gd name="connsiteY4" fmla="*/ 90224 h 303881"/>
              <a:gd name="connsiteX5" fmla="*/ 333579 w 343439"/>
              <a:gd name="connsiteY5" fmla="*/ 88297 h 303881"/>
              <a:gd name="connsiteX6" fmla="*/ 332559 w 343439"/>
              <a:gd name="connsiteY6" fmla="*/ 86597 h 303881"/>
              <a:gd name="connsiteX7" fmla="*/ 329385 w 343439"/>
              <a:gd name="connsiteY7" fmla="*/ 83196 h 303881"/>
              <a:gd name="connsiteX8" fmla="*/ 325418 w 343439"/>
              <a:gd name="connsiteY8" fmla="*/ 80136 h 303881"/>
              <a:gd name="connsiteX9" fmla="*/ 322811 w 343439"/>
              <a:gd name="connsiteY9" fmla="*/ 79569 h 303881"/>
              <a:gd name="connsiteX10" fmla="*/ 321451 w 343439"/>
              <a:gd name="connsiteY10" fmla="*/ 78776 h 303881"/>
              <a:gd name="connsiteX11" fmla="*/ 320204 w 343439"/>
              <a:gd name="connsiteY11" fmla="*/ 77189 h 303881"/>
              <a:gd name="connsiteX12" fmla="*/ 317937 w 343439"/>
              <a:gd name="connsiteY12" fmla="*/ 71068 h 303881"/>
              <a:gd name="connsiteX13" fmla="*/ 315670 w 343439"/>
              <a:gd name="connsiteY13" fmla="*/ 59960 h 303881"/>
              <a:gd name="connsiteX14" fmla="*/ 315897 w 343439"/>
              <a:gd name="connsiteY14" fmla="*/ 55200 h 303881"/>
              <a:gd name="connsiteX15" fmla="*/ 314536 w 343439"/>
              <a:gd name="connsiteY15" fmla="*/ 47719 h 303881"/>
              <a:gd name="connsiteX16" fmla="*/ 314423 w 343439"/>
              <a:gd name="connsiteY16" fmla="*/ 41371 h 303881"/>
              <a:gd name="connsiteX17" fmla="*/ 315216 w 343439"/>
              <a:gd name="connsiteY17" fmla="*/ 37744 h 303881"/>
              <a:gd name="connsiteX18" fmla="*/ 314083 w 343439"/>
              <a:gd name="connsiteY18" fmla="*/ 33777 h 303881"/>
              <a:gd name="connsiteX19" fmla="*/ 313743 w 343439"/>
              <a:gd name="connsiteY19" fmla="*/ 30037 h 303881"/>
              <a:gd name="connsiteX20" fmla="*/ 313403 w 343439"/>
              <a:gd name="connsiteY20" fmla="*/ 27997 h 303881"/>
              <a:gd name="connsiteX21" fmla="*/ 313630 w 343439"/>
              <a:gd name="connsiteY21" fmla="*/ 25276 h 303881"/>
              <a:gd name="connsiteX22" fmla="*/ 314990 w 343439"/>
              <a:gd name="connsiteY22" fmla="*/ 25843 h 303881"/>
              <a:gd name="connsiteX23" fmla="*/ 315783 w 343439"/>
              <a:gd name="connsiteY23" fmla="*/ 26750 h 303881"/>
              <a:gd name="connsiteX24" fmla="*/ 315897 w 343439"/>
              <a:gd name="connsiteY24" fmla="*/ 25956 h 303881"/>
              <a:gd name="connsiteX25" fmla="*/ 315783 w 343439"/>
              <a:gd name="connsiteY25" fmla="*/ 25163 h 303881"/>
              <a:gd name="connsiteX26" fmla="*/ 314876 w 343439"/>
              <a:gd name="connsiteY26" fmla="*/ 23349 h 303881"/>
              <a:gd name="connsiteX27" fmla="*/ 312156 w 343439"/>
              <a:gd name="connsiteY27" fmla="*/ 20176 h 303881"/>
              <a:gd name="connsiteX28" fmla="*/ 308983 w 343439"/>
              <a:gd name="connsiteY28" fmla="*/ 14168 h 303881"/>
              <a:gd name="connsiteX29" fmla="*/ 308076 w 343439"/>
              <a:gd name="connsiteY29" fmla="*/ 9974 h 303881"/>
              <a:gd name="connsiteX30" fmla="*/ 307849 w 343439"/>
              <a:gd name="connsiteY30" fmla="*/ 4761 h 303881"/>
              <a:gd name="connsiteX31" fmla="*/ 301162 w 343439"/>
              <a:gd name="connsiteY31" fmla="*/ 4761 h 303881"/>
              <a:gd name="connsiteX32" fmla="*/ 294474 w 343439"/>
              <a:gd name="connsiteY32" fmla="*/ 4761 h 303881"/>
              <a:gd name="connsiteX33" fmla="*/ 287787 w 343439"/>
              <a:gd name="connsiteY33" fmla="*/ 4761 h 303881"/>
              <a:gd name="connsiteX34" fmla="*/ 280986 w 343439"/>
              <a:gd name="connsiteY34" fmla="*/ 4761 h 303881"/>
              <a:gd name="connsiteX35" fmla="*/ 274299 w 343439"/>
              <a:gd name="connsiteY35" fmla="*/ 4761 h 303881"/>
              <a:gd name="connsiteX36" fmla="*/ 267611 w 343439"/>
              <a:gd name="connsiteY36" fmla="*/ 4761 h 303881"/>
              <a:gd name="connsiteX37" fmla="*/ 260924 w 343439"/>
              <a:gd name="connsiteY37" fmla="*/ 4761 h 303881"/>
              <a:gd name="connsiteX38" fmla="*/ 254123 w 343439"/>
              <a:gd name="connsiteY38" fmla="*/ 4761 h 303881"/>
              <a:gd name="connsiteX39" fmla="*/ 247436 w 343439"/>
              <a:gd name="connsiteY39" fmla="*/ 4761 h 303881"/>
              <a:gd name="connsiteX40" fmla="*/ 240748 w 343439"/>
              <a:gd name="connsiteY40" fmla="*/ 4761 h 303881"/>
              <a:gd name="connsiteX41" fmla="*/ 234061 w 343439"/>
              <a:gd name="connsiteY41" fmla="*/ 4761 h 303881"/>
              <a:gd name="connsiteX42" fmla="*/ 227260 w 343439"/>
              <a:gd name="connsiteY42" fmla="*/ 4761 h 303881"/>
              <a:gd name="connsiteX43" fmla="*/ 220572 w 343439"/>
              <a:gd name="connsiteY43" fmla="*/ 4761 h 303881"/>
              <a:gd name="connsiteX44" fmla="*/ 213885 w 343439"/>
              <a:gd name="connsiteY44" fmla="*/ 4761 h 303881"/>
              <a:gd name="connsiteX45" fmla="*/ 207197 w 343439"/>
              <a:gd name="connsiteY45" fmla="*/ 4761 h 303881"/>
              <a:gd name="connsiteX46" fmla="*/ 200397 w 343439"/>
              <a:gd name="connsiteY46" fmla="*/ 4761 h 303881"/>
              <a:gd name="connsiteX47" fmla="*/ 196656 w 343439"/>
              <a:gd name="connsiteY47" fmla="*/ 4761 h 303881"/>
              <a:gd name="connsiteX48" fmla="*/ 197223 w 343439"/>
              <a:gd name="connsiteY48" fmla="*/ 2720 h 303881"/>
              <a:gd name="connsiteX49" fmla="*/ 197676 w 343439"/>
              <a:gd name="connsiteY49" fmla="*/ 1247 h 303881"/>
              <a:gd name="connsiteX50" fmla="*/ 197223 w 343439"/>
              <a:gd name="connsiteY50" fmla="*/ 227 h 303881"/>
              <a:gd name="connsiteX51" fmla="*/ 195976 w 343439"/>
              <a:gd name="connsiteY51" fmla="*/ 0 h 303881"/>
              <a:gd name="connsiteX52" fmla="*/ 195070 w 343439"/>
              <a:gd name="connsiteY52" fmla="*/ 340 h 303881"/>
              <a:gd name="connsiteX53" fmla="*/ 193029 w 343439"/>
              <a:gd name="connsiteY53" fmla="*/ 4647 h 303881"/>
              <a:gd name="connsiteX54" fmla="*/ 192009 w 343439"/>
              <a:gd name="connsiteY54" fmla="*/ 4761 h 303881"/>
              <a:gd name="connsiteX55" fmla="*/ 189629 w 343439"/>
              <a:gd name="connsiteY55" fmla="*/ 4761 h 303881"/>
              <a:gd name="connsiteX56" fmla="*/ 181808 w 343439"/>
              <a:gd name="connsiteY56" fmla="*/ 4761 h 303881"/>
              <a:gd name="connsiteX57" fmla="*/ 173987 w 343439"/>
              <a:gd name="connsiteY57" fmla="*/ 4761 h 303881"/>
              <a:gd name="connsiteX58" fmla="*/ 166166 w 343439"/>
              <a:gd name="connsiteY58" fmla="*/ 4761 h 303881"/>
              <a:gd name="connsiteX59" fmla="*/ 158345 w 343439"/>
              <a:gd name="connsiteY59" fmla="*/ 4761 h 303881"/>
              <a:gd name="connsiteX60" fmla="*/ 150524 w 343439"/>
              <a:gd name="connsiteY60" fmla="*/ 4761 h 303881"/>
              <a:gd name="connsiteX61" fmla="*/ 142703 w 343439"/>
              <a:gd name="connsiteY61" fmla="*/ 4761 h 303881"/>
              <a:gd name="connsiteX62" fmla="*/ 134883 w 343439"/>
              <a:gd name="connsiteY62" fmla="*/ 4761 h 303881"/>
              <a:gd name="connsiteX63" fmla="*/ 127062 w 343439"/>
              <a:gd name="connsiteY63" fmla="*/ 4761 h 303881"/>
              <a:gd name="connsiteX64" fmla="*/ 119241 w 343439"/>
              <a:gd name="connsiteY64" fmla="*/ 4761 h 303881"/>
              <a:gd name="connsiteX65" fmla="*/ 111420 w 343439"/>
              <a:gd name="connsiteY65" fmla="*/ 4761 h 303881"/>
              <a:gd name="connsiteX66" fmla="*/ 103599 w 343439"/>
              <a:gd name="connsiteY66" fmla="*/ 4761 h 303881"/>
              <a:gd name="connsiteX67" fmla="*/ 95778 w 343439"/>
              <a:gd name="connsiteY67" fmla="*/ 4761 h 303881"/>
              <a:gd name="connsiteX68" fmla="*/ 87957 w 343439"/>
              <a:gd name="connsiteY68" fmla="*/ 4761 h 303881"/>
              <a:gd name="connsiteX69" fmla="*/ 80136 w 343439"/>
              <a:gd name="connsiteY69" fmla="*/ 4761 h 303881"/>
              <a:gd name="connsiteX70" fmla="*/ 72315 w 343439"/>
              <a:gd name="connsiteY70" fmla="*/ 4761 h 303881"/>
              <a:gd name="connsiteX71" fmla="*/ 64494 w 343439"/>
              <a:gd name="connsiteY71" fmla="*/ 4761 h 303881"/>
              <a:gd name="connsiteX72" fmla="*/ 64494 w 343439"/>
              <a:gd name="connsiteY72" fmla="*/ 16208 h 303881"/>
              <a:gd name="connsiteX73" fmla="*/ 64494 w 343439"/>
              <a:gd name="connsiteY73" fmla="*/ 27657 h 303881"/>
              <a:gd name="connsiteX74" fmla="*/ 64494 w 343439"/>
              <a:gd name="connsiteY74" fmla="*/ 38991 h 303881"/>
              <a:gd name="connsiteX75" fmla="*/ 64494 w 343439"/>
              <a:gd name="connsiteY75" fmla="*/ 50326 h 303881"/>
              <a:gd name="connsiteX76" fmla="*/ 64494 w 343439"/>
              <a:gd name="connsiteY76" fmla="*/ 50439 h 303881"/>
              <a:gd name="connsiteX77" fmla="*/ 64381 w 343439"/>
              <a:gd name="connsiteY77" fmla="*/ 50439 h 303881"/>
              <a:gd name="connsiteX78" fmla="*/ 64268 w 343439"/>
              <a:gd name="connsiteY78" fmla="*/ 50439 h 303881"/>
              <a:gd name="connsiteX79" fmla="*/ 64268 w 343439"/>
              <a:gd name="connsiteY79" fmla="*/ 50552 h 303881"/>
              <a:gd name="connsiteX80" fmla="*/ 59167 w 343439"/>
              <a:gd name="connsiteY80" fmla="*/ 50552 h 303881"/>
              <a:gd name="connsiteX81" fmla="*/ 54180 w 343439"/>
              <a:gd name="connsiteY81" fmla="*/ 50552 h 303881"/>
              <a:gd name="connsiteX82" fmla="*/ 49079 w 343439"/>
              <a:gd name="connsiteY82" fmla="*/ 50552 h 303881"/>
              <a:gd name="connsiteX83" fmla="*/ 44092 w 343439"/>
              <a:gd name="connsiteY83" fmla="*/ 50552 h 303881"/>
              <a:gd name="connsiteX84" fmla="*/ 44092 w 343439"/>
              <a:gd name="connsiteY84" fmla="*/ 53386 h 303881"/>
              <a:gd name="connsiteX85" fmla="*/ 44092 w 343439"/>
              <a:gd name="connsiteY85" fmla="*/ 56220 h 303881"/>
              <a:gd name="connsiteX86" fmla="*/ 44092 w 343439"/>
              <a:gd name="connsiteY86" fmla="*/ 59053 h 303881"/>
              <a:gd name="connsiteX87" fmla="*/ 44092 w 343439"/>
              <a:gd name="connsiteY87" fmla="*/ 61887 h 303881"/>
              <a:gd name="connsiteX88" fmla="*/ 44092 w 343439"/>
              <a:gd name="connsiteY88" fmla="*/ 71975 h 303881"/>
              <a:gd name="connsiteX89" fmla="*/ 44092 w 343439"/>
              <a:gd name="connsiteY89" fmla="*/ 82176 h 303881"/>
              <a:gd name="connsiteX90" fmla="*/ 44092 w 343439"/>
              <a:gd name="connsiteY90" fmla="*/ 92264 h 303881"/>
              <a:gd name="connsiteX91" fmla="*/ 44092 w 343439"/>
              <a:gd name="connsiteY91" fmla="*/ 102352 h 303881"/>
              <a:gd name="connsiteX92" fmla="*/ 44092 w 343439"/>
              <a:gd name="connsiteY92" fmla="*/ 112326 h 303881"/>
              <a:gd name="connsiteX93" fmla="*/ 44092 w 343439"/>
              <a:gd name="connsiteY93" fmla="*/ 122414 h 303881"/>
              <a:gd name="connsiteX94" fmla="*/ 44092 w 343439"/>
              <a:gd name="connsiteY94" fmla="*/ 132502 h 303881"/>
              <a:gd name="connsiteX95" fmla="*/ 44092 w 343439"/>
              <a:gd name="connsiteY95" fmla="*/ 142476 h 303881"/>
              <a:gd name="connsiteX96" fmla="*/ 44092 w 343439"/>
              <a:gd name="connsiteY96" fmla="*/ 145764 h 303881"/>
              <a:gd name="connsiteX97" fmla="*/ 43865 w 343439"/>
              <a:gd name="connsiteY97" fmla="*/ 147124 h 303881"/>
              <a:gd name="connsiteX98" fmla="*/ 43752 w 343439"/>
              <a:gd name="connsiteY98" fmla="*/ 147237 h 303881"/>
              <a:gd name="connsiteX99" fmla="*/ 43298 w 343439"/>
              <a:gd name="connsiteY99" fmla="*/ 147464 h 303881"/>
              <a:gd name="connsiteX100" fmla="*/ 38538 w 343439"/>
              <a:gd name="connsiteY100" fmla="*/ 146557 h 303881"/>
              <a:gd name="connsiteX101" fmla="*/ 36384 w 343439"/>
              <a:gd name="connsiteY101" fmla="*/ 146557 h 303881"/>
              <a:gd name="connsiteX102" fmla="*/ 33324 w 343439"/>
              <a:gd name="connsiteY102" fmla="*/ 147237 h 303881"/>
              <a:gd name="connsiteX103" fmla="*/ 29017 w 343439"/>
              <a:gd name="connsiteY103" fmla="*/ 147690 h 303881"/>
              <a:gd name="connsiteX104" fmla="*/ 26183 w 343439"/>
              <a:gd name="connsiteY104" fmla="*/ 147577 h 303881"/>
              <a:gd name="connsiteX105" fmla="*/ 24143 w 343439"/>
              <a:gd name="connsiteY105" fmla="*/ 149277 h 303881"/>
              <a:gd name="connsiteX106" fmla="*/ 22669 w 343439"/>
              <a:gd name="connsiteY106" fmla="*/ 151317 h 303881"/>
              <a:gd name="connsiteX107" fmla="*/ 23349 w 343439"/>
              <a:gd name="connsiteY107" fmla="*/ 156305 h 303881"/>
              <a:gd name="connsiteX108" fmla="*/ 23236 w 343439"/>
              <a:gd name="connsiteY108" fmla="*/ 157892 h 303881"/>
              <a:gd name="connsiteX109" fmla="*/ 22556 w 343439"/>
              <a:gd name="connsiteY109" fmla="*/ 159592 h 303881"/>
              <a:gd name="connsiteX110" fmla="*/ 21309 w 343439"/>
              <a:gd name="connsiteY110" fmla="*/ 161065 h 303881"/>
              <a:gd name="connsiteX111" fmla="*/ 19949 w 343439"/>
              <a:gd name="connsiteY111" fmla="*/ 162312 h 303881"/>
              <a:gd name="connsiteX112" fmla="*/ 19156 w 343439"/>
              <a:gd name="connsiteY112" fmla="*/ 163332 h 303881"/>
              <a:gd name="connsiteX113" fmla="*/ 18136 w 343439"/>
              <a:gd name="connsiteY113" fmla="*/ 165599 h 303881"/>
              <a:gd name="connsiteX114" fmla="*/ 17455 w 343439"/>
              <a:gd name="connsiteY114" fmla="*/ 166619 h 303881"/>
              <a:gd name="connsiteX115" fmla="*/ 17455 w 343439"/>
              <a:gd name="connsiteY115" fmla="*/ 167979 h 303881"/>
              <a:gd name="connsiteX116" fmla="*/ 17229 w 343439"/>
              <a:gd name="connsiteY116" fmla="*/ 169453 h 303881"/>
              <a:gd name="connsiteX117" fmla="*/ 16435 w 343439"/>
              <a:gd name="connsiteY117" fmla="*/ 170246 h 303881"/>
              <a:gd name="connsiteX118" fmla="*/ 14395 w 343439"/>
              <a:gd name="connsiteY118" fmla="*/ 170813 h 303881"/>
              <a:gd name="connsiteX119" fmla="*/ 13148 w 343439"/>
              <a:gd name="connsiteY119" fmla="*/ 171493 h 303881"/>
              <a:gd name="connsiteX120" fmla="*/ 12015 w 343439"/>
              <a:gd name="connsiteY120" fmla="*/ 172513 h 303881"/>
              <a:gd name="connsiteX121" fmla="*/ 11335 w 343439"/>
              <a:gd name="connsiteY121" fmla="*/ 173307 h 303881"/>
              <a:gd name="connsiteX122" fmla="*/ 11675 w 343439"/>
              <a:gd name="connsiteY122" fmla="*/ 174327 h 303881"/>
              <a:gd name="connsiteX123" fmla="*/ 12242 w 343439"/>
              <a:gd name="connsiteY123" fmla="*/ 175800 h 303881"/>
              <a:gd name="connsiteX124" fmla="*/ 12468 w 343439"/>
              <a:gd name="connsiteY124" fmla="*/ 177954 h 303881"/>
              <a:gd name="connsiteX125" fmla="*/ 12695 w 343439"/>
              <a:gd name="connsiteY125" fmla="*/ 179314 h 303881"/>
              <a:gd name="connsiteX126" fmla="*/ 13715 w 343439"/>
              <a:gd name="connsiteY126" fmla="*/ 180334 h 303881"/>
              <a:gd name="connsiteX127" fmla="*/ 14282 w 343439"/>
              <a:gd name="connsiteY127" fmla="*/ 181128 h 303881"/>
              <a:gd name="connsiteX128" fmla="*/ 14508 w 343439"/>
              <a:gd name="connsiteY128" fmla="*/ 182034 h 303881"/>
              <a:gd name="connsiteX129" fmla="*/ 13942 w 343439"/>
              <a:gd name="connsiteY129" fmla="*/ 182828 h 303881"/>
              <a:gd name="connsiteX130" fmla="*/ 11448 w 343439"/>
              <a:gd name="connsiteY130" fmla="*/ 184415 h 303881"/>
              <a:gd name="connsiteX131" fmla="*/ 10428 w 343439"/>
              <a:gd name="connsiteY131" fmla="*/ 184981 h 303881"/>
              <a:gd name="connsiteX132" fmla="*/ 9294 w 343439"/>
              <a:gd name="connsiteY132" fmla="*/ 185775 h 303881"/>
              <a:gd name="connsiteX133" fmla="*/ 8841 w 343439"/>
              <a:gd name="connsiteY133" fmla="*/ 186115 h 303881"/>
              <a:gd name="connsiteX134" fmla="*/ 7028 w 343439"/>
              <a:gd name="connsiteY134" fmla="*/ 187588 h 303881"/>
              <a:gd name="connsiteX135" fmla="*/ 6121 w 343439"/>
              <a:gd name="connsiteY135" fmla="*/ 188949 h 303881"/>
              <a:gd name="connsiteX136" fmla="*/ 5667 w 343439"/>
              <a:gd name="connsiteY136" fmla="*/ 190082 h 303881"/>
              <a:gd name="connsiteX137" fmla="*/ 5667 w 343439"/>
              <a:gd name="connsiteY137" fmla="*/ 191669 h 303881"/>
              <a:gd name="connsiteX138" fmla="*/ 6688 w 343439"/>
              <a:gd name="connsiteY138" fmla="*/ 193936 h 303881"/>
              <a:gd name="connsiteX139" fmla="*/ 7708 w 343439"/>
              <a:gd name="connsiteY139" fmla="*/ 195976 h 303881"/>
              <a:gd name="connsiteX140" fmla="*/ 8048 w 343439"/>
              <a:gd name="connsiteY140" fmla="*/ 197450 h 303881"/>
              <a:gd name="connsiteX141" fmla="*/ 8274 w 343439"/>
              <a:gd name="connsiteY141" fmla="*/ 199036 h 303881"/>
              <a:gd name="connsiteX142" fmla="*/ 8161 w 343439"/>
              <a:gd name="connsiteY142" fmla="*/ 200510 h 303881"/>
              <a:gd name="connsiteX143" fmla="*/ 7708 w 343439"/>
              <a:gd name="connsiteY143" fmla="*/ 201870 h 303881"/>
              <a:gd name="connsiteX144" fmla="*/ 6801 w 343439"/>
              <a:gd name="connsiteY144" fmla="*/ 203117 h 303881"/>
              <a:gd name="connsiteX145" fmla="*/ 3287 w 343439"/>
              <a:gd name="connsiteY145" fmla="*/ 205384 h 303881"/>
              <a:gd name="connsiteX146" fmla="*/ 1587 w 343439"/>
              <a:gd name="connsiteY146" fmla="*/ 207877 h 303881"/>
              <a:gd name="connsiteX147" fmla="*/ 227 w 343439"/>
              <a:gd name="connsiteY147" fmla="*/ 210938 h 303881"/>
              <a:gd name="connsiteX148" fmla="*/ 0 w 343439"/>
              <a:gd name="connsiteY148" fmla="*/ 212525 h 303881"/>
              <a:gd name="connsiteX149" fmla="*/ 340 w 343439"/>
              <a:gd name="connsiteY149" fmla="*/ 213658 h 303881"/>
              <a:gd name="connsiteX150" fmla="*/ 1020 w 343439"/>
              <a:gd name="connsiteY150" fmla="*/ 214565 h 303881"/>
              <a:gd name="connsiteX151" fmla="*/ 2040 w 343439"/>
              <a:gd name="connsiteY151" fmla="*/ 215018 h 303881"/>
              <a:gd name="connsiteX152" fmla="*/ 3514 w 343439"/>
              <a:gd name="connsiteY152" fmla="*/ 215245 h 303881"/>
              <a:gd name="connsiteX153" fmla="*/ 6007 w 343439"/>
              <a:gd name="connsiteY153" fmla="*/ 214678 h 303881"/>
              <a:gd name="connsiteX154" fmla="*/ 8274 w 343439"/>
              <a:gd name="connsiteY154" fmla="*/ 214338 h 303881"/>
              <a:gd name="connsiteX155" fmla="*/ 10768 w 343439"/>
              <a:gd name="connsiteY155" fmla="*/ 215472 h 303881"/>
              <a:gd name="connsiteX156" fmla="*/ 12015 w 343439"/>
              <a:gd name="connsiteY156" fmla="*/ 217965 h 303881"/>
              <a:gd name="connsiteX157" fmla="*/ 11562 w 343439"/>
              <a:gd name="connsiteY157" fmla="*/ 219892 h 303881"/>
              <a:gd name="connsiteX158" fmla="*/ 12468 w 343439"/>
              <a:gd name="connsiteY158" fmla="*/ 223179 h 303881"/>
              <a:gd name="connsiteX159" fmla="*/ 13262 w 343439"/>
              <a:gd name="connsiteY159" fmla="*/ 227260 h 303881"/>
              <a:gd name="connsiteX160" fmla="*/ 13148 w 343439"/>
              <a:gd name="connsiteY160" fmla="*/ 228620 h 303881"/>
              <a:gd name="connsiteX161" fmla="*/ 13602 w 343439"/>
              <a:gd name="connsiteY161" fmla="*/ 229187 h 303881"/>
              <a:gd name="connsiteX162" fmla="*/ 15075 w 343439"/>
              <a:gd name="connsiteY162" fmla="*/ 229413 h 303881"/>
              <a:gd name="connsiteX163" fmla="*/ 15415 w 343439"/>
              <a:gd name="connsiteY163" fmla="*/ 230320 h 303881"/>
              <a:gd name="connsiteX164" fmla="*/ 14962 w 343439"/>
              <a:gd name="connsiteY164" fmla="*/ 237461 h 303881"/>
              <a:gd name="connsiteX165" fmla="*/ 15642 w 343439"/>
              <a:gd name="connsiteY165" fmla="*/ 239501 h 303881"/>
              <a:gd name="connsiteX166" fmla="*/ 16662 w 343439"/>
              <a:gd name="connsiteY166" fmla="*/ 240861 h 303881"/>
              <a:gd name="connsiteX167" fmla="*/ 17795 w 343439"/>
              <a:gd name="connsiteY167" fmla="*/ 241655 h 303881"/>
              <a:gd name="connsiteX168" fmla="*/ 18929 w 343439"/>
              <a:gd name="connsiteY168" fmla="*/ 242561 h 303881"/>
              <a:gd name="connsiteX169" fmla="*/ 19609 w 343439"/>
              <a:gd name="connsiteY169" fmla="*/ 243241 h 303881"/>
              <a:gd name="connsiteX170" fmla="*/ 20856 w 343439"/>
              <a:gd name="connsiteY170" fmla="*/ 243355 h 303881"/>
              <a:gd name="connsiteX171" fmla="*/ 22443 w 343439"/>
              <a:gd name="connsiteY171" fmla="*/ 244602 h 303881"/>
              <a:gd name="connsiteX172" fmla="*/ 22783 w 343439"/>
              <a:gd name="connsiteY172" fmla="*/ 246415 h 303881"/>
              <a:gd name="connsiteX173" fmla="*/ 22669 w 343439"/>
              <a:gd name="connsiteY173" fmla="*/ 248002 h 303881"/>
              <a:gd name="connsiteX174" fmla="*/ 21876 w 343439"/>
              <a:gd name="connsiteY174" fmla="*/ 251629 h 303881"/>
              <a:gd name="connsiteX175" fmla="*/ 21083 w 343439"/>
              <a:gd name="connsiteY175" fmla="*/ 254123 h 303881"/>
              <a:gd name="connsiteX176" fmla="*/ 22556 w 343439"/>
              <a:gd name="connsiteY176" fmla="*/ 256843 h 303881"/>
              <a:gd name="connsiteX177" fmla="*/ 23236 w 343439"/>
              <a:gd name="connsiteY177" fmla="*/ 257750 h 303881"/>
              <a:gd name="connsiteX178" fmla="*/ 29244 w 343439"/>
              <a:gd name="connsiteY178" fmla="*/ 264324 h 303881"/>
              <a:gd name="connsiteX179" fmla="*/ 30377 w 343439"/>
              <a:gd name="connsiteY179" fmla="*/ 265797 h 303881"/>
              <a:gd name="connsiteX180" fmla="*/ 33324 w 343439"/>
              <a:gd name="connsiteY180" fmla="*/ 270558 h 303881"/>
              <a:gd name="connsiteX181" fmla="*/ 35137 w 343439"/>
              <a:gd name="connsiteY181" fmla="*/ 273732 h 303881"/>
              <a:gd name="connsiteX182" fmla="*/ 37178 w 343439"/>
              <a:gd name="connsiteY182" fmla="*/ 278379 h 303881"/>
              <a:gd name="connsiteX183" fmla="*/ 37405 w 343439"/>
              <a:gd name="connsiteY183" fmla="*/ 280759 h 303881"/>
              <a:gd name="connsiteX184" fmla="*/ 37178 w 343439"/>
              <a:gd name="connsiteY184" fmla="*/ 282913 h 303881"/>
              <a:gd name="connsiteX185" fmla="*/ 36724 w 343439"/>
              <a:gd name="connsiteY185" fmla="*/ 288920 h 303881"/>
              <a:gd name="connsiteX186" fmla="*/ 36158 w 343439"/>
              <a:gd name="connsiteY186" fmla="*/ 290734 h 303881"/>
              <a:gd name="connsiteX187" fmla="*/ 33551 w 343439"/>
              <a:gd name="connsiteY187" fmla="*/ 293907 h 303881"/>
              <a:gd name="connsiteX188" fmla="*/ 33437 w 343439"/>
              <a:gd name="connsiteY188" fmla="*/ 295381 h 303881"/>
              <a:gd name="connsiteX189" fmla="*/ 34004 w 343439"/>
              <a:gd name="connsiteY189" fmla="*/ 296628 h 303881"/>
              <a:gd name="connsiteX190" fmla="*/ 34797 w 343439"/>
              <a:gd name="connsiteY190" fmla="*/ 297081 h 303881"/>
              <a:gd name="connsiteX191" fmla="*/ 35251 w 343439"/>
              <a:gd name="connsiteY191" fmla="*/ 297761 h 303881"/>
              <a:gd name="connsiteX192" fmla="*/ 35024 w 343439"/>
              <a:gd name="connsiteY192" fmla="*/ 300595 h 303881"/>
              <a:gd name="connsiteX193" fmla="*/ 35931 w 343439"/>
              <a:gd name="connsiteY193" fmla="*/ 301615 h 303881"/>
              <a:gd name="connsiteX194" fmla="*/ 37858 w 343439"/>
              <a:gd name="connsiteY194" fmla="*/ 302408 h 303881"/>
              <a:gd name="connsiteX195" fmla="*/ 42845 w 343439"/>
              <a:gd name="connsiteY195" fmla="*/ 302862 h 303881"/>
              <a:gd name="connsiteX196" fmla="*/ 45452 w 343439"/>
              <a:gd name="connsiteY196" fmla="*/ 303315 h 303881"/>
              <a:gd name="connsiteX197" fmla="*/ 47492 w 343439"/>
              <a:gd name="connsiteY197" fmla="*/ 303882 h 303881"/>
              <a:gd name="connsiteX198" fmla="*/ 47719 w 343439"/>
              <a:gd name="connsiteY198" fmla="*/ 303202 h 303881"/>
              <a:gd name="connsiteX199" fmla="*/ 48852 w 343439"/>
              <a:gd name="connsiteY199" fmla="*/ 301615 h 303881"/>
              <a:gd name="connsiteX200" fmla="*/ 50553 w 343439"/>
              <a:gd name="connsiteY200" fmla="*/ 300595 h 303881"/>
              <a:gd name="connsiteX201" fmla="*/ 55313 w 343439"/>
              <a:gd name="connsiteY201" fmla="*/ 299008 h 303881"/>
              <a:gd name="connsiteX202" fmla="*/ 55653 w 343439"/>
              <a:gd name="connsiteY202" fmla="*/ 298328 h 303881"/>
              <a:gd name="connsiteX203" fmla="*/ 55653 w 343439"/>
              <a:gd name="connsiteY203" fmla="*/ 296288 h 303881"/>
              <a:gd name="connsiteX204" fmla="*/ 56107 w 343439"/>
              <a:gd name="connsiteY204" fmla="*/ 295381 h 303881"/>
              <a:gd name="connsiteX205" fmla="*/ 57694 w 343439"/>
              <a:gd name="connsiteY205" fmla="*/ 292547 h 303881"/>
              <a:gd name="connsiteX206" fmla="*/ 57920 w 343439"/>
              <a:gd name="connsiteY206" fmla="*/ 291414 h 303881"/>
              <a:gd name="connsiteX207" fmla="*/ 58034 w 343439"/>
              <a:gd name="connsiteY207" fmla="*/ 289033 h 303881"/>
              <a:gd name="connsiteX208" fmla="*/ 58260 w 343439"/>
              <a:gd name="connsiteY208" fmla="*/ 287900 h 303881"/>
              <a:gd name="connsiteX209" fmla="*/ 58714 w 343439"/>
              <a:gd name="connsiteY209" fmla="*/ 287107 h 303881"/>
              <a:gd name="connsiteX210" fmla="*/ 60074 w 343439"/>
              <a:gd name="connsiteY210" fmla="*/ 285746 h 303881"/>
              <a:gd name="connsiteX211" fmla="*/ 60527 w 343439"/>
              <a:gd name="connsiteY211" fmla="*/ 284840 h 303881"/>
              <a:gd name="connsiteX212" fmla="*/ 60640 w 343439"/>
              <a:gd name="connsiteY212" fmla="*/ 283026 h 303881"/>
              <a:gd name="connsiteX213" fmla="*/ 60527 w 343439"/>
              <a:gd name="connsiteY213" fmla="*/ 279399 h 303881"/>
              <a:gd name="connsiteX214" fmla="*/ 61207 w 343439"/>
              <a:gd name="connsiteY214" fmla="*/ 277926 h 303881"/>
              <a:gd name="connsiteX215" fmla="*/ 64154 w 343439"/>
              <a:gd name="connsiteY215" fmla="*/ 274638 h 303881"/>
              <a:gd name="connsiteX216" fmla="*/ 64948 w 343439"/>
              <a:gd name="connsiteY216" fmla="*/ 273165 h 303881"/>
              <a:gd name="connsiteX217" fmla="*/ 65288 w 343439"/>
              <a:gd name="connsiteY217" fmla="*/ 271918 h 303881"/>
              <a:gd name="connsiteX218" fmla="*/ 65174 w 343439"/>
              <a:gd name="connsiteY218" fmla="*/ 270558 h 303881"/>
              <a:gd name="connsiteX219" fmla="*/ 65401 w 343439"/>
              <a:gd name="connsiteY219" fmla="*/ 269198 h 303881"/>
              <a:gd name="connsiteX220" fmla="*/ 66308 w 343439"/>
              <a:gd name="connsiteY220" fmla="*/ 267951 h 303881"/>
              <a:gd name="connsiteX221" fmla="*/ 67101 w 343439"/>
              <a:gd name="connsiteY221" fmla="*/ 267498 h 303881"/>
              <a:gd name="connsiteX222" fmla="*/ 69255 w 343439"/>
              <a:gd name="connsiteY222" fmla="*/ 267158 h 303881"/>
              <a:gd name="connsiteX223" fmla="*/ 70728 w 343439"/>
              <a:gd name="connsiteY223" fmla="*/ 267384 h 303881"/>
              <a:gd name="connsiteX224" fmla="*/ 81270 w 343439"/>
              <a:gd name="connsiteY224" fmla="*/ 265117 h 303881"/>
              <a:gd name="connsiteX225" fmla="*/ 82516 w 343439"/>
              <a:gd name="connsiteY225" fmla="*/ 265457 h 303881"/>
              <a:gd name="connsiteX226" fmla="*/ 83083 w 343439"/>
              <a:gd name="connsiteY226" fmla="*/ 266817 h 303881"/>
              <a:gd name="connsiteX227" fmla="*/ 82970 w 343439"/>
              <a:gd name="connsiteY227" fmla="*/ 268858 h 303881"/>
              <a:gd name="connsiteX228" fmla="*/ 83197 w 343439"/>
              <a:gd name="connsiteY228" fmla="*/ 269878 h 303881"/>
              <a:gd name="connsiteX229" fmla="*/ 83763 w 343439"/>
              <a:gd name="connsiteY229" fmla="*/ 270671 h 303881"/>
              <a:gd name="connsiteX230" fmla="*/ 85350 w 343439"/>
              <a:gd name="connsiteY230" fmla="*/ 271691 h 303881"/>
              <a:gd name="connsiteX231" fmla="*/ 86597 w 343439"/>
              <a:gd name="connsiteY231" fmla="*/ 273392 h 303881"/>
              <a:gd name="connsiteX232" fmla="*/ 87163 w 343439"/>
              <a:gd name="connsiteY232" fmla="*/ 273958 h 303881"/>
              <a:gd name="connsiteX233" fmla="*/ 88864 w 343439"/>
              <a:gd name="connsiteY233" fmla="*/ 275205 h 303881"/>
              <a:gd name="connsiteX234" fmla="*/ 96685 w 343439"/>
              <a:gd name="connsiteY234" fmla="*/ 284840 h 303881"/>
              <a:gd name="connsiteX235" fmla="*/ 98838 w 343439"/>
              <a:gd name="connsiteY235" fmla="*/ 285860 h 303881"/>
              <a:gd name="connsiteX236" fmla="*/ 100992 w 343439"/>
              <a:gd name="connsiteY236" fmla="*/ 285520 h 303881"/>
              <a:gd name="connsiteX237" fmla="*/ 105299 w 343439"/>
              <a:gd name="connsiteY237" fmla="*/ 283479 h 303881"/>
              <a:gd name="connsiteX238" fmla="*/ 107339 w 343439"/>
              <a:gd name="connsiteY238" fmla="*/ 282913 h 303881"/>
              <a:gd name="connsiteX239" fmla="*/ 122187 w 343439"/>
              <a:gd name="connsiteY239" fmla="*/ 283479 h 303881"/>
              <a:gd name="connsiteX240" fmla="*/ 123888 w 343439"/>
              <a:gd name="connsiteY240" fmla="*/ 283253 h 303881"/>
              <a:gd name="connsiteX241" fmla="*/ 124001 w 343439"/>
              <a:gd name="connsiteY241" fmla="*/ 283253 h 303881"/>
              <a:gd name="connsiteX242" fmla="*/ 126268 w 343439"/>
              <a:gd name="connsiteY242" fmla="*/ 288127 h 303881"/>
              <a:gd name="connsiteX243" fmla="*/ 127288 w 343439"/>
              <a:gd name="connsiteY243" fmla="*/ 289260 h 303881"/>
              <a:gd name="connsiteX244" fmla="*/ 143610 w 343439"/>
              <a:gd name="connsiteY244" fmla="*/ 289260 h 303881"/>
              <a:gd name="connsiteX245" fmla="*/ 143270 w 343439"/>
              <a:gd name="connsiteY245" fmla="*/ 287900 h 303881"/>
              <a:gd name="connsiteX246" fmla="*/ 143497 w 343439"/>
              <a:gd name="connsiteY246" fmla="*/ 286313 h 303881"/>
              <a:gd name="connsiteX247" fmla="*/ 145424 w 343439"/>
              <a:gd name="connsiteY247" fmla="*/ 284386 h 303881"/>
              <a:gd name="connsiteX248" fmla="*/ 146330 w 343439"/>
              <a:gd name="connsiteY248" fmla="*/ 283366 h 303881"/>
              <a:gd name="connsiteX249" fmla="*/ 146330 w 343439"/>
              <a:gd name="connsiteY249" fmla="*/ 283366 h 303881"/>
              <a:gd name="connsiteX250" fmla="*/ 146784 w 343439"/>
              <a:gd name="connsiteY250" fmla="*/ 283026 h 303881"/>
              <a:gd name="connsiteX251" fmla="*/ 149277 w 343439"/>
              <a:gd name="connsiteY251" fmla="*/ 281553 h 303881"/>
              <a:gd name="connsiteX252" fmla="*/ 151771 w 343439"/>
              <a:gd name="connsiteY252" fmla="*/ 280646 h 303881"/>
              <a:gd name="connsiteX253" fmla="*/ 156531 w 343439"/>
              <a:gd name="connsiteY253" fmla="*/ 279512 h 303881"/>
              <a:gd name="connsiteX254" fmla="*/ 158232 w 343439"/>
              <a:gd name="connsiteY254" fmla="*/ 277812 h 303881"/>
              <a:gd name="connsiteX255" fmla="*/ 159139 w 343439"/>
              <a:gd name="connsiteY255" fmla="*/ 276112 h 303881"/>
              <a:gd name="connsiteX256" fmla="*/ 159139 w 343439"/>
              <a:gd name="connsiteY256" fmla="*/ 272938 h 303881"/>
              <a:gd name="connsiteX257" fmla="*/ 159819 w 343439"/>
              <a:gd name="connsiteY257" fmla="*/ 272485 h 303881"/>
              <a:gd name="connsiteX258" fmla="*/ 160952 w 343439"/>
              <a:gd name="connsiteY258" fmla="*/ 271691 h 303881"/>
              <a:gd name="connsiteX259" fmla="*/ 166393 w 343439"/>
              <a:gd name="connsiteY259" fmla="*/ 268858 h 303881"/>
              <a:gd name="connsiteX260" fmla="*/ 167299 w 343439"/>
              <a:gd name="connsiteY260" fmla="*/ 268291 h 303881"/>
              <a:gd name="connsiteX261" fmla="*/ 176934 w 343439"/>
              <a:gd name="connsiteY261" fmla="*/ 274865 h 303881"/>
              <a:gd name="connsiteX262" fmla="*/ 182375 w 343439"/>
              <a:gd name="connsiteY262" fmla="*/ 280079 h 303881"/>
              <a:gd name="connsiteX263" fmla="*/ 182715 w 343439"/>
              <a:gd name="connsiteY263" fmla="*/ 280306 h 303881"/>
              <a:gd name="connsiteX264" fmla="*/ 183055 w 343439"/>
              <a:gd name="connsiteY264" fmla="*/ 280419 h 303881"/>
              <a:gd name="connsiteX265" fmla="*/ 183281 w 343439"/>
              <a:gd name="connsiteY265" fmla="*/ 280306 h 303881"/>
              <a:gd name="connsiteX266" fmla="*/ 183508 w 343439"/>
              <a:gd name="connsiteY266" fmla="*/ 280079 h 303881"/>
              <a:gd name="connsiteX267" fmla="*/ 183961 w 343439"/>
              <a:gd name="connsiteY267" fmla="*/ 279852 h 303881"/>
              <a:gd name="connsiteX268" fmla="*/ 184188 w 343439"/>
              <a:gd name="connsiteY268" fmla="*/ 279852 h 303881"/>
              <a:gd name="connsiteX269" fmla="*/ 186455 w 343439"/>
              <a:gd name="connsiteY269" fmla="*/ 279739 h 303881"/>
              <a:gd name="connsiteX270" fmla="*/ 190876 w 343439"/>
              <a:gd name="connsiteY270" fmla="*/ 279512 h 303881"/>
              <a:gd name="connsiteX271" fmla="*/ 192349 w 343439"/>
              <a:gd name="connsiteY271" fmla="*/ 278832 h 303881"/>
              <a:gd name="connsiteX272" fmla="*/ 201077 w 343439"/>
              <a:gd name="connsiteY272" fmla="*/ 269538 h 303881"/>
              <a:gd name="connsiteX273" fmla="*/ 203344 w 343439"/>
              <a:gd name="connsiteY273" fmla="*/ 266591 h 303881"/>
              <a:gd name="connsiteX274" fmla="*/ 203911 w 343439"/>
              <a:gd name="connsiteY274" fmla="*/ 265911 h 303881"/>
              <a:gd name="connsiteX275" fmla="*/ 205157 w 343439"/>
              <a:gd name="connsiteY275" fmla="*/ 263871 h 303881"/>
              <a:gd name="connsiteX276" fmla="*/ 206517 w 343439"/>
              <a:gd name="connsiteY276" fmla="*/ 260130 h 303881"/>
              <a:gd name="connsiteX277" fmla="*/ 206857 w 343439"/>
              <a:gd name="connsiteY277" fmla="*/ 259790 h 303881"/>
              <a:gd name="connsiteX278" fmla="*/ 216492 w 343439"/>
              <a:gd name="connsiteY278" fmla="*/ 251062 h 303881"/>
              <a:gd name="connsiteX279" fmla="*/ 216832 w 343439"/>
              <a:gd name="connsiteY279" fmla="*/ 250269 h 303881"/>
              <a:gd name="connsiteX280" fmla="*/ 216945 w 343439"/>
              <a:gd name="connsiteY280" fmla="*/ 249816 h 303881"/>
              <a:gd name="connsiteX281" fmla="*/ 215472 w 343439"/>
              <a:gd name="connsiteY281" fmla="*/ 246869 h 303881"/>
              <a:gd name="connsiteX282" fmla="*/ 215132 w 343439"/>
              <a:gd name="connsiteY282" fmla="*/ 245282 h 303881"/>
              <a:gd name="connsiteX283" fmla="*/ 215018 w 343439"/>
              <a:gd name="connsiteY283" fmla="*/ 243015 h 303881"/>
              <a:gd name="connsiteX284" fmla="*/ 215358 w 343439"/>
              <a:gd name="connsiteY284" fmla="*/ 239388 h 303881"/>
              <a:gd name="connsiteX285" fmla="*/ 215245 w 343439"/>
              <a:gd name="connsiteY285" fmla="*/ 237121 h 303881"/>
              <a:gd name="connsiteX286" fmla="*/ 215245 w 343439"/>
              <a:gd name="connsiteY286" fmla="*/ 236894 h 303881"/>
              <a:gd name="connsiteX287" fmla="*/ 215132 w 343439"/>
              <a:gd name="connsiteY287" fmla="*/ 236554 h 303881"/>
              <a:gd name="connsiteX288" fmla="*/ 215018 w 343439"/>
              <a:gd name="connsiteY288" fmla="*/ 236441 h 303881"/>
              <a:gd name="connsiteX289" fmla="*/ 209691 w 343439"/>
              <a:gd name="connsiteY289" fmla="*/ 229980 h 303881"/>
              <a:gd name="connsiteX290" fmla="*/ 223293 w 343439"/>
              <a:gd name="connsiteY290" fmla="*/ 229867 h 303881"/>
              <a:gd name="connsiteX291" fmla="*/ 223293 w 343439"/>
              <a:gd name="connsiteY291" fmla="*/ 229413 h 303881"/>
              <a:gd name="connsiteX292" fmla="*/ 223293 w 343439"/>
              <a:gd name="connsiteY292" fmla="*/ 229073 h 303881"/>
              <a:gd name="connsiteX293" fmla="*/ 223293 w 343439"/>
              <a:gd name="connsiteY293" fmla="*/ 228847 h 303881"/>
              <a:gd name="connsiteX294" fmla="*/ 222953 w 343439"/>
              <a:gd name="connsiteY294" fmla="*/ 228053 h 303881"/>
              <a:gd name="connsiteX295" fmla="*/ 222839 w 343439"/>
              <a:gd name="connsiteY295" fmla="*/ 227033 h 303881"/>
              <a:gd name="connsiteX296" fmla="*/ 222839 w 343439"/>
              <a:gd name="connsiteY296" fmla="*/ 226693 h 303881"/>
              <a:gd name="connsiteX297" fmla="*/ 222839 w 343439"/>
              <a:gd name="connsiteY297" fmla="*/ 226466 h 303881"/>
              <a:gd name="connsiteX298" fmla="*/ 222953 w 343439"/>
              <a:gd name="connsiteY298" fmla="*/ 225899 h 303881"/>
              <a:gd name="connsiteX299" fmla="*/ 222953 w 343439"/>
              <a:gd name="connsiteY299" fmla="*/ 225673 h 303881"/>
              <a:gd name="connsiteX300" fmla="*/ 222953 w 343439"/>
              <a:gd name="connsiteY300" fmla="*/ 225559 h 303881"/>
              <a:gd name="connsiteX301" fmla="*/ 222953 w 343439"/>
              <a:gd name="connsiteY301" fmla="*/ 225333 h 303881"/>
              <a:gd name="connsiteX302" fmla="*/ 222953 w 343439"/>
              <a:gd name="connsiteY302" fmla="*/ 225219 h 303881"/>
              <a:gd name="connsiteX303" fmla="*/ 222953 w 343439"/>
              <a:gd name="connsiteY303" fmla="*/ 225219 h 303881"/>
              <a:gd name="connsiteX304" fmla="*/ 232700 w 343439"/>
              <a:gd name="connsiteY304" fmla="*/ 225333 h 303881"/>
              <a:gd name="connsiteX305" fmla="*/ 232587 w 343439"/>
              <a:gd name="connsiteY305" fmla="*/ 227146 h 303881"/>
              <a:gd name="connsiteX306" fmla="*/ 231454 w 343439"/>
              <a:gd name="connsiteY306" fmla="*/ 231453 h 303881"/>
              <a:gd name="connsiteX307" fmla="*/ 231454 w 343439"/>
              <a:gd name="connsiteY307" fmla="*/ 233947 h 303881"/>
              <a:gd name="connsiteX308" fmla="*/ 231114 w 343439"/>
              <a:gd name="connsiteY308" fmla="*/ 236894 h 303881"/>
              <a:gd name="connsiteX309" fmla="*/ 231114 w 343439"/>
              <a:gd name="connsiteY309" fmla="*/ 237121 h 303881"/>
              <a:gd name="connsiteX310" fmla="*/ 230887 w 343439"/>
              <a:gd name="connsiteY310" fmla="*/ 237801 h 303881"/>
              <a:gd name="connsiteX311" fmla="*/ 230547 w 343439"/>
              <a:gd name="connsiteY311" fmla="*/ 238141 h 303881"/>
              <a:gd name="connsiteX312" fmla="*/ 230320 w 343439"/>
              <a:gd name="connsiteY312" fmla="*/ 238481 h 303881"/>
              <a:gd name="connsiteX313" fmla="*/ 230207 w 343439"/>
              <a:gd name="connsiteY313" fmla="*/ 238594 h 303881"/>
              <a:gd name="connsiteX314" fmla="*/ 230207 w 343439"/>
              <a:gd name="connsiteY314" fmla="*/ 238821 h 303881"/>
              <a:gd name="connsiteX315" fmla="*/ 230207 w 343439"/>
              <a:gd name="connsiteY315" fmla="*/ 239161 h 303881"/>
              <a:gd name="connsiteX316" fmla="*/ 232134 w 343439"/>
              <a:gd name="connsiteY316" fmla="*/ 255596 h 303881"/>
              <a:gd name="connsiteX317" fmla="*/ 232134 w 343439"/>
              <a:gd name="connsiteY317" fmla="*/ 256050 h 303881"/>
              <a:gd name="connsiteX318" fmla="*/ 232020 w 343439"/>
              <a:gd name="connsiteY318" fmla="*/ 256276 h 303881"/>
              <a:gd name="connsiteX319" fmla="*/ 231454 w 343439"/>
              <a:gd name="connsiteY319" fmla="*/ 257296 h 303881"/>
              <a:gd name="connsiteX320" fmla="*/ 231340 w 343439"/>
              <a:gd name="connsiteY320" fmla="*/ 257636 h 303881"/>
              <a:gd name="connsiteX321" fmla="*/ 231340 w 343439"/>
              <a:gd name="connsiteY321" fmla="*/ 257863 h 303881"/>
              <a:gd name="connsiteX322" fmla="*/ 231567 w 343439"/>
              <a:gd name="connsiteY322" fmla="*/ 258090 h 303881"/>
              <a:gd name="connsiteX323" fmla="*/ 236101 w 343439"/>
              <a:gd name="connsiteY323" fmla="*/ 259903 h 303881"/>
              <a:gd name="connsiteX324" fmla="*/ 236214 w 343439"/>
              <a:gd name="connsiteY324" fmla="*/ 260017 h 303881"/>
              <a:gd name="connsiteX325" fmla="*/ 236441 w 343439"/>
              <a:gd name="connsiteY325" fmla="*/ 260130 h 303881"/>
              <a:gd name="connsiteX326" fmla="*/ 238028 w 343439"/>
              <a:gd name="connsiteY326" fmla="*/ 262284 h 303881"/>
              <a:gd name="connsiteX327" fmla="*/ 246869 w 343439"/>
              <a:gd name="connsiteY327" fmla="*/ 269991 h 303881"/>
              <a:gd name="connsiteX328" fmla="*/ 247209 w 343439"/>
              <a:gd name="connsiteY328" fmla="*/ 270445 h 303881"/>
              <a:gd name="connsiteX329" fmla="*/ 248116 w 343439"/>
              <a:gd name="connsiteY329" fmla="*/ 272825 h 303881"/>
              <a:gd name="connsiteX330" fmla="*/ 248229 w 343439"/>
              <a:gd name="connsiteY330" fmla="*/ 273165 h 303881"/>
              <a:gd name="connsiteX331" fmla="*/ 248229 w 343439"/>
              <a:gd name="connsiteY331" fmla="*/ 273845 h 303881"/>
              <a:gd name="connsiteX332" fmla="*/ 248229 w 343439"/>
              <a:gd name="connsiteY332" fmla="*/ 274298 h 303881"/>
              <a:gd name="connsiteX333" fmla="*/ 248002 w 343439"/>
              <a:gd name="connsiteY333" fmla="*/ 275772 h 303881"/>
              <a:gd name="connsiteX334" fmla="*/ 248116 w 343439"/>
              <a:gd name="connsiteY334" fmla="*/ 276339 h 303881"/>
              <a:gd name="connsiteX335" fmla="*/ 248229 w 343439"/>
              <a:gd name="connsiteY335" fmla="*/ 276792 h 303881"/>
              <a:gd name="connsiteX336" fmla="*/ 248342 w 343439"/>
              <a:gd name="connsiteY336" fmla="*/ 277359 h 303881"/>
              <a:gd name="connsiteX337" fmla="*/ 248342 w 343439"/>
              <a:gd name="connsiteY337" fmla="*/ 277472 h 303881"/>
              <a:gd name="connsiteX338" fmla="*/ 248342 w 343439"/>
              <a:gd name="connsiteY338" fmla="*/ 277585 h 303881"/>
              <a:gd name="connsiteX339" fmla="*/ 248342 w 343439"/>
              <a:gd name="connsiteY339" fmla="*/ 277812 h 303881"/>
              <a:gd name="connsiteX340" fmla="*/ 246982 w 343439"/>
              <a:gd name="connsiteY340" fmla="*/ 280646 h 303881"/>
              <a:gd name="connsiteX341" fmla="*/ 246529 w 343439"/>
              <a:gd name="connsiteY341" fmla="*/ 282686 h 303881"/>
              <a:gd name="connsiteX342" fmla="*/ 246415 w 343439"/>
              <a:gd name="connsiteY342" fmla="*/ 284386 h 303881"/>
              <a:gd name="connsiteX343" fmla="*/ 246529 w 343439"/>
              <a:gd name="connsiteY343" fmla="*/ 285293 h 303881"/>
              <a:gd name="connsiteX344" fmla="*/ 246642 w 343439"/>
              <a:gd name="connsiteY344" fmla="*/ 285973 h 303881"/>
              <a:gd name="connsiteX345" fmla="*/ 246755 w 343439"/>
              <a:gd name="connsiteY345" fmla="*/ 286086 h 303881"/>
              <a:gd name="connsiteX346" fmla="*/ 246755 w 343439"/>
              <a:gd name="connsiteY346" fmla="*/ 286200 h 303881"/>
              <a:gd name="connsiteX347" fmla="*/ 246869 w 343439"/>
              <a:gd name="connsiteY347" fmla="*/ 286313 h 303881"/>
              <a:gd name="connsiteX348" fmla="*/ 246869 w 343439"/>
              <a:gd name="connsiteY348" fmla="*/ 286313 h 303881"/>
              <a:gd name="connsiteX349" fmla="*/ 250723 w 343439"/>
              <a:gd name="connsiteY349" fmla="*/ 286313 h 303881"/>
              <a:gd name="connsiteX350" fmla="*/ 250723 w 343439"/>
              <a:gd name="connsiteY350" fmla="*/ 286313 h 303881"/>
              <a:gd name="connsiteX351" fmla="*/ 250723 w 343439"/>
              <a:gd name="connsiteY351" fmla="*/ 285180 h 303881"/>
              <a:gd name="connsiteX352" fmla="*/ 251629 w 343439"/>
              <a:gd name="connsiteY352" fmla="*/ 280419 h 303881"/>
              <a:gd name="connsiteX353" fmla="*/ 252423 w 343439"/>
              <a:gd name="connsiteY353" fmla="*/ 277699 h 303881"/>
              <a:gd name="connsiteX354" fmla="*/ 252876 w 343439"/>
              <a:gd name="connsiteY354" fmla="*/ 276225 h 303881"/>
              <a:gd name="connsiteX355" fmla="*/ 255143 w 343439"/>
              <a:gd name="connsiteY355" fmla="*/ 271691 h 303881"/>
              <a:gd name="connsiteX356" fmla="*/ 255483 w 343439"/>
              <a:gd name="connsiteY356" fmla="*/ 270218 h 303881"/>
              <a:gd name="connsiteX357" fmla="*/ 255596 w 343439"/>
              <a:gd name="connsiteY357" fmla="*/ 268858 h 303881"/>
              <a:gd name="connsiteX358" fmla="*/ 254803 w 343439"/>
              <a:gd name="connsiteY358" fmla="*/ 262737 h 303881"/>
              <a:gd name="connsiteX359" fmla="*/ 256163 w 343439"/>
              <a:gd name="connsiteY359" fmla="*/ 259903 h 303881"/>
              <a:gd name="connsiteX360" fmla="*/ 257977 w 343439"/>
              <a:gd name="connsiteY360" fmla="*/ 256956 h 303881"/>
              <a:gd name="connsiteX361" fmla="*/ 259564 w 343439"/>
              <a:gd name="connsiteY361" fmla="*/ 255823 h 303881"/>
              <a:gd name="connsiteX362" fmla="*/ 260810 w 343439"/>
              <a:gd name="connsiteY362" fmla="*/ 254916 h 303881"/>
              <a:gd name="connsiteX363" fmla="*/ 261490 w 343439"/>
              <a:gd name="connsiteY363" fmla="*/ 255256 h 303881"/>
              <a:gd name="connsiteX364" fmla="*/ 262964 w 343439"/>
              <a:gd name="connsiteY364" fmla="*/ 256616 h 303881"/>
              <a:gd name="connsiteX365" fmla="*/ 264891 w 343439"/>
              <a:gd name="connsiteY365" fmla="*/ 257863 h 303881"/>
              <a:gd name="connsiteX366" fmla="*/ 265798 w 343439"/>
              <a:gd name="connsiteY366" fmla="*/ 257636 h 303881"/>
              <a:gd name="connsiteX367" fmla="*/ 267158 w 343439"/>
              <a:gd name="connsiteY367" fmla="*/ 256503 h 303881"/>
              <a:gd name="connsiteX368" fmla="*/ 268178 w 343439"/>
              <a:gd name="connsiteY368" fmla="*/ 255256 h 303881"/>
              <a:gd name="connsiteX369" fmla="*/ 268065 w 343439"/>
              <a:gd name="connsiteY369" fmla="*/ 253103 h 303881"/>
              <a:gd name="connsiteX370" fmla="*/ 268971 w 343439"/>
              <a:gd name="connsiteY370" fmla="*/ 248682 h 303881"/>
              <a:gd name="connsiteX371" fmla="*/ 268745 w 343439"/>
              <a:gd name="connsiteY371" fmla="*/ 246189 h 303881"/>
              <a:gd name="connsiteX372" fmla="*/ 269765 w 343439"/>
              <a:gd name="connsiteY372" fmla="*/ 243015 h 303881"/>
              <a:gd name="connsiteX373" fmla="*/ 270785 w 343439"/>
              <a:gd name="connsiteY373" fmla="*/ 238481 h 303881"/>
              <a:gd name="connsiteX374" fmla="*/ 271238 w 343439"/>
              <a:gd name="connsiteY374" fmla="*/ 235761 h 303881"/>
              <a:gd name="connsiteX375" fmla="*/ 271918 w 343439"/>
              <a:gd name="connsiteY375" fmla="*/ 234174 h 303881"/>
              <a:gd name="connsiteX376" fmla="*/ 274752 w 343439"/>
              <a:gd name="connsiteY376" fmla="*/ 231113 h 303881"/>
              <a:gd name="connsiteX377" fmla="*/ 277246 w 343439"/>
              <a:gd name="connsiteY377" fmla="*/ 226693 h 303881"/>
              <a:gd name="connsiteX378" fmla="*/ 278832 w 343439"/>
              <a:gd name="connsiteY378" fmla="*/ 223406 h 303881"/>
              <a:gd name="connsiteX379" fmla="*/ 281779 w 343439"/>
              <a:gd name="connsiteY379" fmla="*/ 218192 h 303881"/>
              <a:gd name="connsiteX380" fmla="*/ 283366 w 343439"/>
              <a:gd name="connsiteY380" fmla="*/ 216265 h 303881"/>
              <a:gd name="connsiteX381" fmla="*/ 284500 w 343439"/>
              <a:gd name="connsiteY381" fmla="*/ 215472 h 303881"/>
              <a:gd name="connsiteX382" fmla="*/ 286427 w 343439"/>
              <a:gd name="connsiteY382" fmla="*/ 214905 h 303881"/>
              <a:gd name="connsiteX383" fmla="*/ 289827 w 343439"/>
              <a:gd name="connsiteY383" fmla="*/ 214451 h 303881"/>
              <a:gd name="connsiteX384" fmla="*/ 292321 w 343439"/>
              <a:gd name="connsiteY384" fmla="*/ 213998 h 303881"/>
              <a:gd name="connsiteX385" fmla="*/ 292661 w 343439"/>
              <a:gd name="connsiteY385" fmla="*/ 213318 h 303881"/>
              <a:gd name="connsiteX386" fmla="*/ 292888 w 343439"/>
              <a:gd name="connsiteY386" fmla="*/ 212185 h 303881"/>
              <a:gd name="connsiteX387" fmla="*/ 292888 w 343439"/>
              <a:gd name="connsiteY387" fmla="*/ 209918 h 303881"/>
              <a:gd name="connsiteX388" fmla="*/ 293341 w 343439"/>
              <a:gd name="connsiteY388" fmla="*/ 205837 h 303881"/>
              <a:gd name="connsiteX389" fmla="*/ 294361 w 343439"/>
              <a:gd name="connsiteY389" fmla="*/ 201870 h 303881"/>
              <a:gd name="connsiteX390" fmla="*/ 295608 w 343439"/>
              <a:gd name="connsiteY390" fmla="*/ 198923 h 303881"/>
              <a:gd name="connsiteX391" fmla="*/ 296401 w 343439"/>
              <a:gd name="connsiteY391" fmla="*/ 197563 h 303881"/>
              <a:gd name="connsiteX392" fmla="*/ 297194 w 343439"/>
              <a:gd name="connsiteY392" fmla="*/ 196203 h 303881"/>
              <a:gd name="connsiteX393" fmla="*/ 298101 w 343439"/>
              <a:gd name="connsiteY393" fmla="*/ 193936 h 303881"/>
              <a:gd name="connsiteX394" fmla="*/ 299235 w 343439"/>
              <a:gd name="connsiteY394" fmla="*/ 189175 h 303881"/>
              <a:gd name="connsiteX395" fmla="*/ 299121 w 343439"/>
              <a:gd name="connsiteY395" fmla="*/ 185888 h 303881"/>
              <a:gd name="connsiteX396" fmla="*/ 300822 w 343439"/>
              <a:gd name="connsiteY396" fmla="*/ 179881 h 303881"/>
              <a:gd name="connsiteX397" fmla="*/ 300142 w 343439"/>
              <a:gd name="connsiteY397" fmla="*/ 173420 h 303881"/>
              <a:gd name="connsiteX398" fmla="*/ 299688 w 343439"/>
              <a:gd name="connsiteY398" fmla="*/ 169226 h 303881"/>
              <a:gd name="connsiteX399" fmla="*/ 299235 w 343439"/>
              <a:gd name="connsiteY399" fmla="*/ 164579 h 303881"/>
              <a:gd name="connsiteX400" fmla="*/ 298781 w 343439"/>
              <a:gd name="connsiteY400" fmla="*/ 160272 h 303881"/>
              <a:gd name="connsiteX401" fmla="*/ 300708 w 343439"/>
              <a:gd name="connsiteY401" fmla="*/ 157665 h 303881"/>
              <a:gd name="connsiteX402" fmla="*/ 301615 w 343439"/>
              <a:gd name="connsiteY402" fmla="*/ 155171 h 303881"/>
              <a:gd name="connsiteX403" fmla="*/ 303995 w 343439"/>
              <a:gd name="connsiteY403" fmla="*/ 147010 h 303881"/>
              <a:gd name="connsiteX404" fmla="*/ 304902 w 343439"/>
              <a:gd name="connsiteY404" fmla="*/ 145424 h 303881"/>
              <a:gd name="connsiteX405" fmla="*/ 306715 w 343439"/>
              <a:gd name="connsiteY405" fmla="*/ 141003 h 303881"/>
              <a:gd name="connsiteX406" fmla="*/ 306942 w 343439"/>
              <a:gd name="connsiteY406" fmla="*/ 139756 h 303881"/>
              <a:gd name="connsiteX407" fmla="*/ 308756 w 343439"/>
              <a:gd name="connsiteY407" fmla="*/ 134202 h 303881"/>
              <a:gd name="connsiteX408" fmla="*/ 308643 w 343439"/>
              <a:gd name="connsiteY408" fmla="*/ 130575 h 303881"/>
              <a:gd name="connsiteX409" fmla="*/ 308189 w 343439"/>
              <a:gd name="connsiteY409" fmla="*/ 126835 h 303881"/>
              <a:gd name="connsiteX410" fmla="*/ 309209 w 343439"/>
              <a:gd name="connsiteY410" fmla="*/ 124681 h 303881"/>
              <a:gd name="connsiteX411" fmla="*/ 310116 w 343439"/>
              <a:gd name="connsiteY411" fmla="*/ 122868 h 303881"/>
              <a:gd name="connsiteX412" fmla="*/ 310003 w 343439"/>
              <a:gd name="connsiteY412" fmla="*/ 121394 h 303881"/>
              <a:gd name="connsiteX413" fmla="*/ 310456 w 343439"/>
              <a:gd name="connsiteY413" fmla="*/ 117880 h 303881"/>
              <a:gd name="connsiteX414" fmla="*/ 310683 w 343439"/>
              <a:gd name="connsiteY414" fmla="*/ 117087 h 303881"/>
              <a:gd name="connsiteX415" fmla="*/ 311816 w 343439"/>
              <a:gd name="connsiteY415" fmla="*/ 116973 h 303881"/>
              <a:gd name="connsiteX416" fmla="*/ 313970 w 343439"/>
              <a:gd name="connsiteY416" fmla="*/ 117427 h 303881"/>
              <a:gd name="connsiteX417" fmla="*/ 315670 w 343439"/>
              <a:gd name="connsiteY417" fmla="*/ 117087 h 303881"/>
              <a:gd name="connsiteX418" fmla="*/ 317484 w 343439"/>
              <a:gd name="connsiteY418" fmla="*/ 117087 h 303881"/>
              <a:gd name="connsiteX419" fmla="*/ 318957 w 343439"/>
              <a:gd name="connsiteY419" fmla="*/ 116973 h 303881"/>
              <a:gd name="connsiteX420" fmla="*/ 319751 w 343439"/>
              <a:gd name="connsiteY420" fmla="*/ 115953 h 303881"/>
              <a:gd name="connsiteX421" fmla="*/ 320997 w 343439"/>
              <a:gd name="connsiteY421" fmla="*/ 111873 h 303881"/>
              <a:gd name="connsiteX422" fmla="*/ 321791 w 343439"/>
              <a:gd name="connsiteY422" fmla="*/ 111080 h 303881"/>
              <a:gd name="connsiteX423" fmla="*/ 322357 w 343439"/>
              <a:gd name="connsiteY423" fmla="*/ 110853 h 303881"/>
              <a:gd name="connsiteX424" fmla="*/ 323944 w 343439"/>
              <a:gd name="connsiteY424" fmla="*/ 110059 h 303881"/>
              <a:gd name="connsiteX425" fmla="*/ 325418 w 343439"/>
              <a:gd name="connsiteY425" fmla="*/ 108926 h 303881"/>
              <a:gd name="connsiteX426" fmla="*/ 326551 w 343439"/>
              <a:gd name="connsiteY426" fmla="*/ 108019 h 303881"/>
              <a:gd name="connsiteX427" fmla="*/ 327005 w 343439"/>
              <a:gd name="connsiteY427" fmla="*/ 107906 h 303881"/>
              <a:gd name="connsiteX428" fmla="*/ 328252 w 343439"/>
              <a:gd name="connsiteY428" fmla="*/ 107792 h 303881"/>
              <a:gd name="connsiteX429" fmla="*/ 329385 w 343439"/>
              <a:gd name="connsiteY429" fmla="*/ 107226 h 303881"/>
              <a:gd name="connsiteX430" fmla="*/ 329952 w 343439"/>
              <a:gd name="connsiteY430" fmla="*/ 106659 h 303881"/>
              <a:gd name="connsiteX431" fmla="*/ 331538 w 343439"/>
              <a:gd name="connsiteY431" fmla="*/ 106206 h 303881"/>
              <a:gd name="connsiteX432" fmla="*/ 333012 w 343439"/>
              <a:gd name="connsiteY432" fmla="*/ 106546 h 303881"/>
              <a:gd name="connsiteX433" fmla="*/ 334032 w 343439"/>
              <a:gd name="connsiteY433" fmla="*/ 105979 h 303881"/>
              <a:gd name="connsiteX434" fmla="*/ 334712 w 343439"/>
              <a:gd name="connsiteY434" fmla="*/ 105639 h 303881"/>
              <a:gd name="connsiteX435" fmla="*/ 335506 w 343439"/>
              <a:gd name="connsiteY435" fmla="*/ 105639 h 303881"/>
              <a:gd name="connsiteX436" fmla="*/ 336186 w 343439"/>
              <a:gd name="connsiteY436" fmla="*/ 105186 h 303881"/>
              <a:gd name="connsiteX437" fmla="*/ 336526 w 343439"/>
              <a:gd name="connsiteY437" fmla="*/ 104505 h 303881"/>
              <a:gd name="connsiteX438" fmla="*/ 336979 w 343439"/>
              <a:gd name="connsiteY438" fmla="*/ 104052 h 303881"/>
              <a:gd name="connsiteX439" fmla="*/ 338113 w 343439"/>
              <a:gd name="connsiteY439" fmla="*/ 102919 h 303881"/>
              <a:gd name="connsiteX440" fmla="*/ 338679 w 343439"/>
              <a:gd name="connsiteY440" fmla="*/ 102239 h 303881"/>
              <a:gd name="connsiteX441" fmla="*/ 338906 w 343439"/>
              <a:gd name="connsiteY441" fmla="*/ 101445 h 303881"/>
              <a:gd name="connsiteX442" fmla="*/ 339133 w 343439"/>
              <a:gd name="connsiteY442" fmla="*/ 100765 h 303881"/>
              <a:gd name="connsiteX443" fmla="*/ 339699 w 343439"/>
              <a:gd name="connsiteY443" fmla="*/ 99745 h 303881"/>
              <a:gd name="connsiteX444" fmla="*/ 341740 w 343439"/>
              <a:gd name="connsiteY444" fmla="*/ 97251 h 303881"/>
              <a:gd name="connsiteX445" fmla="*/ 343440 w 343439"/>
              <a:gd name="connsiteY445" fmla="*/ 95664 h 303881"/>
              <a:gd name="connsiteX446" fmla="*/ 342760 w 343439"/>
              <a:gd name="connsiteY446" fmla="*/ 94191 h 303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</a:cxnLst>
            <a:rect l="l" t="t" r="r" b="b"/>
            <a:pathLst>
              <a:path w="343439" h="303881">
                <a:moveTo>
                  <a:pt x="342760" y="94191"/>
                </a:moveTo>
                <a:lnTo>
                  <a:pt x="337773" y="90904"/>
                </a:lnTo>
                <a:lnTo>
                  <a:pt x="336753" y="89317"/>
                </a:lnTo>
                <a:lnTo>
                  <a:pt x="336186" y="89884"/>
                </a:lnTo>
                <a:lnTo>
                  <a:pt x="335166" y="90224"/>
                </a:lnTo>
                <a:lnTo>
                  <a:pt x="333579" y="88297"/>
                </a:lnTo>
                <a:lnTo>
                  <a:pt x="332559" y="86597"/>
                </a:lnTo>
                <a:lnTo>
                  <a:pt x="329385" y="83196"/>
                </a:lnTo>
                <a:lnTo>
                  <a:pt x="325418" y="80136"/>
                </a:lnTo>
                <a:lnTo>
                  <a:pt x="322811" y="79569"/>
                </a:lnTo>
                <a:lnTo>
                  <a:pt x="321451" y="78776"/>
                </a:lnTo>
                <a:lnTo>
                  <a:pt x="320204" y="77189"/>
                </a:lnTo>
                <a:lnTo>
                  <a:pt x="317937" y="71068"/>
                </a:lnTo>
                <a:lnTo>
                  <a:pt x="315670" y="59960"/>
                </a:lnTo>
                <a:lnTo>
                  <a:pt x="315897" y="55200"/>
                </a:lnTo>
                <a:lnTo>
                  <a:pt x="314536" y="47719"/>
                </a:lnTo>
                <a:lnTo>
                  <a:pt x="314423" y="41371"/>
                </a:lnTo>
                <a:lnTo>
                  <a:pt x="315216" y="37744"/>
                </a:lnTo>
                <a:lnTo>
                  <a:pt x="314083" y="33777"/>
                </a:lnTo>
                <a:lnTo>
                  <a:pt x="313743" y="30037"/>
                </a:lnTo>
                <a:lnTo>
                  <a:pt x="313403" y="27997"/>
                </a:lnTo>
                <a:lnTo>
                  <a:pt x="313630" y="25276"/>
                </a:lnTo>
                <a:lnTo>
                  <a:pt x="314990" y="25843"/>
                </a:lnTo>
                <a:lnTo>
                  <a:pt x="315783" y="26750"/>
                </a:lnTo>
                <a:lnTo>
                  <a:pt x="315897" y="25956"/>
                </a:lnTo>
                <a:lnTo>
                  <a:pt x="315783" y="25163"/>
                </a:lnTo>
                <a:lnTo>
                  <a:pt x="314876" y="23349"/>
                </a:lnTo>
                <a:lnTo>
                  <a:pt x="312156" y="20176"/>
                </a:lnTo>
                <a:lnTo>
                  <a:pt x="308983" y="14168"/>
                </a:lnTo>
                <a:lnTo>
                  <a:pt x="308076" y="9974"/>
                </a:lnTo>
                <a:lnTo>
                  <a:pt x="307849" y="4761"/>
                </a:lnTo>
                <a:lnTo>
                  <a:pt x="301162" y="4761"/>
                </a:lnTo>
                <a:lnTo>
                  <a:pt x="294474" y="4761"/>
                </a:lnTo>
                <a:lnTo>
                  <a:pt x="287787" y="4761"/>
                </a:lnTo>
                <a:lnTo>
                  <a:pt x="280986" y="4761"/>
                </a:lnTo>
                <a:lnTo>
                  <a:pt x="274299" y="4761"/>
                </a:lnTo>
                <a:lnTo>
                  <a:pt x="267611" y="4761"/>
                </a:lnTo>
                <a:lnTo>
                  <a:pt x="260924" y="4761"/>
                </a:lnTo>
                <a:lnTo>
                  <a:pt x="254123" y="4761"/>
                </a:lnTo>
                <a:lnTo>
                  <a:pt x="247436" y="4761"/>
                </a:lnTo>
                <a:lnTo>
                  <a:pt x="240748" y="4761"/>
                </a:lnTo>
                <a:lnTo>
                  <a:pt x="234061" y="4761"/>
                </a:lnTo>
                <a:lnTo>
                  <a:pt x="227260" y="4761"/>
                </a:lnTo>
                <a:lnTo>
                  <a:pt x="220572" y="4761"/>
                </a:lnTo>
                <a:lnTo>
                  <a:pt x="213885" y="4761"/>
                </a:lnTo>
                <a:lnTo>
                  <a:pt x="207197" y="4761"/>
                </a:lnTo>
                <a:lnTo>
                  <a:pt x="200397" y="4761"/>
                </a:lnTo>
                <a:lnTo>
                  <a:pt x="196656" y="4761"/>
                </a:lnTo>
                <a:lnTo>
                  <a:pt x="197223" y="2720"/>
                </a:lnTo>
                <a:lnTo>
                  <a:pt x="197676" y="1247"/>
                </a:lnTo>
                <a:lnTo>
                  <a:pt x="197223" y="227"/>
                </a:lnTo>
                <a:lnTo>
                  <a:pt x="195976" y="0"/>
                </a:lnTo>
                <a:lnTo>
                  <a:pt x="195070" y="340"/>
                </a:lnTo>
                <a:lnTo>
                  <a:pt x="193029" y="4647"/>
                </a:lnTo>
                <a:lnTo>
                  <a:pt x="192009" y="4761"/>
                </a:lnTo>
                <a:lnTo>
                  <a:pt x="189629" y="4761"/>
                </a:lnTo>
                <a:lnTo>
                  <a:pt x="181808" y="4761"/>
                </a:lnTo>
                <a:lnTo>
                  <a:pt x="173987" y="4761"/>
                </a:lnTo>
                <a:lnTo>
                  <a:pt x="166166" y="4761"/>
                </a:lnTo>
                <a:lnTo>
                  <a:pt x="158345" y="4761"/>
                </a:lnTo>
                <a:lnTo>
                  <a:pt x="150524" y="4761"/>
                </a:lnTo>
                <a:lnTo>
                  <a:pt x="142703" y="4761"/>
                </a:lnTo>
                <a:lnTo>
                  <a:pt x="134883" y="4761"/>
                </a:lnTo>
                <a:lnTo>
                  <a:pt x="127062" y="4761"/>
                </a:lnTo>
                <a:lnTo>
                  <a:pt x="119241" y="4761"/>
                </a:lnTo>
                <a:lnTo>
                  <a:pt x="111420" y="4761"/>
                </a:lnTo>
                <a:lnTo>
                  <a:pt x="103599" y="4761"/>
                </a:lnTo>
                <a:lnTo>
                  <a:pt x="95778" y="4761"/>
                </a:lnTo>
                <a:lnTo>
                  <a:pt x="87957" y="4761"/>
                </a:lnTo>
                <a:lnTo>
                  <a:pt x="80136" y="4761"/>
                </a:lnTo>
                <a:lnTo>
                  <a:pt x="72315" y="4761"/>
                </a:lnTo>
                <a:lnTo>
                  <a:pt x="64494" y="4761"/>
                </a:lnTo>
                <a:lnTo>
                  <a:pt x="64494" y="16208"/>
                </a:lnTo>
                <a:lnTo>
                  <a:pt x="64494" y="27657"/>
                </a:lnTo>
                <a:lnTo>
                  <a:pt x="64494" y="38991"/>
                </a:lnTo>
                <a:lnTo>
                  <a:pt x="64494" y="50326"/>
                </a:lnTo>
                <a:lnTo>
                  <a:pt x="64494" y="50439"/>
                </a:lnTo>
                <a:lnTo>
                  <a:pt x="64381" y="50439"/>
                </a:lnTo>
                <a:lnTo>
                  <a:pt x="64268" y="50439"/>
                </a:lnTo>
                <a:lnTo>
                  <a:pt x="64268" y="50552"/>
                </a:lnTo>
                <a:lnTo>
                  <a:pt x="59167" y="50552"/>
                </a:lnTo>
                <a:lnTo>
                  <a:pt x="54180" y="50552"/>
                </a:lnTo>
                <a:lnTo>
                  <a:pt x="49079" y="50552"/>
                </a:lnTo>
                <a:lnTo>
                  <a:pt x="44092" y="50552"/>
                </a:lnTo>
                <a:lnTo>
                  <a:pt x="44092" y="53386"/>
                </a:lnTo>
                <a:lnTo>
                  <a:pt x="44092" y="56220"/>
                </a:lnTo>
                <a:lnTo>
                  <a:pt x="44092" y="59053"/>
                </a:lnTo>
                <a:lnTo>
                  <a:pt x="44092" y="61887"/>
                </a:lnTo>
                <a:lnTo>
                  <a:pt x="44092" y="71975"/>
                </a:lnTo>
                <a:lnTo>
                  <a:pt x="44092" y="82176"/>
                </a:lnTo>
                <a:lnTo>
                  <a:pt x="44092" y="92264"/>
                </a:lnTo>
                <a:lnTo>
                  <a:pt x="44092" y="102352"/>
                </a:lnTo>
                <a:lnTo>
                  <a:pt x="44092" y="112326"/>
                </a:lnTo>
                <a:lnTo>
                  <a:pt x="44092" y="122414"/>
                </a:lnTo>
                <a:lnTo>
                  <a:pt x="44092" y="132502"/>
                </a:lnTo>
                <a:lnTo>
                  <a:pt x="44092" y="142476"/>
                </a:lnTo>
                <a:lnTo>
                  <a:pt x="44092" y="145764"/>
                </a:lnTo>
                <a:lnTo>
                  <a:pt x="43865" y="147124"/>
                </a:lnTo>
                <a:lnTo>
                  <a:pt x="43752" y="147237"/>
                </a:lnTo>
                <a:lnTo>
                  <a:pt x="43298" y="147464"/>
                </a:lnTo>
                <a:lnTo>
                  <a:pt x="38538" y="146557"/>
                </a:lnTo>
                <a:lnTo>
                  <a:pt x="36384" y="146557"/>
                </a:lnTo>
                <a:lnTo>
                  <a:pt x="33324" y="147237"/>
                </a:lnTo>
                <a:lnTo>
                  <a:pt x="29017" y="147690"/>
                </a:lnTo>
                <a:lnTo>
                  <a:pt x="26183" y="147577"/>
                </a:lnTo>
                <a:lnTo>
                  <a:pt x="24143" y="149277"/>
                </a:lnTo>
                <a:lnTo>
                  <a:pt x="22669" y="151317"/>
                </a:lnTo>
                <a:lnTo>
                  <a:pt x="23349" y="156305"/>
                </a:lnTo>
                <a:lnTo>
                  <a:pt x="23236" y="157892"/>
                </a:lnTo>
                <a:lnTo>
                  <a:pt x="22556" y="159592"/>
                </a:lnTo>
                <a:lnTo>
                  <a:pt x="21309" y="161065"/>
                </a:lnTo>
                <a:lnTo>
                  <a:pt x="19949" y="162312"/>
                </a:lnTo>
                <a:lnTo>
                  <a:pt x="19156" y="163332"/>
                </a:lnTo>
                <a:lnTo>
                  <a:pt x="18136" y="165599"/>
                </a:lnTo>
                <a:lnTo>
                  <a:pt x="17455" y="166619"/>
                </a:lnTo>
                <a:lnTo>
                  <a:pt x="17455" y="167979"/>
                </a:lnTo>
                <a:lnTo>
                  <a:pt x="17229" y="169453"/>
                </a:lnTo>
                <a:lnTo>
                  <a:pt x="16435" y="170246"/>
                </a:lnTo>
                <a:lnTo>
                  <a:pt x="14395" y="170813"/>
                </a:lnTo>
                <a:lnTo>
                  <a:pt x="13148" y="171493"/>
                </a:lnTo>
                <a:lnTo>
                  <a:pt x="12015" y="172513"/>
                </a:lnTo>
                <a:lnTo>
                  <a:pt x="11335" y="173307"/>
                </a:lnTo>
                <a:lnTo>
                  <a:pt x="11675" y="174327"/>
                </a:lnTo>
                <a:lnTo>
                  <a:pt x="12242" y="175800"/>
                </a:lnTo>
                <a:lnTo>
                  <a:pt x="12468" y="177954"/>
                </a:lnTo>
                <a:lnTo>
                  <a:pt x="12695" y="179314"/>
                </a:lnTo>
                <a:lnTo>
                  <a:pt x="13715" y="180334"/>
                </a:lnTo>
                <a:lnTo>
                  <a:pt x="14282" y="181128"/>
                </a:lnTo>
                <a:lnTo>
                  <a:pt x="14508" y="182034"/>
                </a:lnTo>
                <a:lnTo>
                  <a:pt x="13942" y="182828"/>
                </a:lnTo>
                <a:lnTo>
                  <a:pt x="11448" y="184415"/>
                </a:lnTo>
                <a:lnTo>
                  <a:pt x="10428" y="184981"/>
                </a:lnTo>
                <a:lnTo>
                  <a:pt x="9294" y="185775"/>
                </a:lnTo>
                <a:lnTo>
                  <a:pt x="8841" y="186115"/>
                </a:lnTo>
                <a:lnTo>
                  <a:pt x="7028" y="187588"/>
                </a:lnTo>
                <a:lnTo>
                  <a:pt x="6121" y="188949"/>
                </a:lnTo>
                <a:lnTo>
                  <a:pt x="5667" y="190082"/>
                </a:lnTo>
                <a:lnTo>
                  <a:pt x="5667" y="191669"/>
                </a:lnTo>
                <a:lnTo>
                  <a:pt x="6688" y="193936"/>
                </a:lnTo>
                <a:lnTo>
                  <a:pt x="7708" y="195976"/>
                </a:lnTo>
                <a:lnTo>
                  <a:pt x="8048" y="197450"/>
                </a:lnTo>
                <a:lnTo>
                  <a:pt x="8274" y="199036"/>
                </a:lnTo>
                <a:lnTo>
                  <a:pt x="8161" y="200510"/>
                </a:lnTo>
                <a:lnTo>
                  <a:pt x="7708" y="201870"/>
                </a:lnTo>
                <a:lnTo>
                  <a:pt x="6801" y="203117"/>
                </a:lnTo>
                <a:lnTo>
                  <a:pt x="3287" y="205384"/>
                </a:lnTo>
                <a:lnTo>
                  <a:pt x="1587" y="207877"/>
                </a:lnTo>
                <a:lnTo>
                  <a:pt x="227" y="210938"/>
                </a:lnTo>
                <a:lnTo>
                  <a:pt x="0" y="212525"/>
                </a:lnTo>
                <a:lnTo>
                  <a:pt x="340" y="213658"/>
                </a:lnTo>
                <a:lnTo>
                  <a:pt x="1020" y="214565"/>
                </a:lnTo>
                <a:lnTo>
                  <a:pt x="2040" y="215018"/>
                </a:lnTo>
                <a:lnTo>
                  <a:pt x="3514" y="215245"/>
                </a:lnTo>
                <a:lnTo>
                  <a:pt x="6007" y="214678"/>
                </a:lnTo>
                <a:lnTo>
                  <a:pt x="8274" y="214338"/>
                </a:lnTo>
                <a:lnTo>
                  <a:pt x="10768" y="215472"/>
                </a:lnTo>
                <a:lnTo>
                  <a:pt x="12015" y="217965"/>
                </a:lnTo>
                <a:lnTo>
                  <a:pt x="11562" y="219892"/>
                </a:lnTo>
                <a:lnTo>
                  <a:pt x="12468" y="223179"/>
                </a:lnTo>
                <a:lnTo>
                  <a:pt x="13262" y="227260"/>
                </a:lnTo>
                <a:lnTo>
                  <a:pt x="13148" y="228620"/>
                </a:lnTo>
                <a:lnTo>
                  <a:pt x="13602" y="229187"/>
                </a:lnTo>
                <a:lnTo>
                  <a:pt x="15075" y="229413"/>
                </a:lnTo>
                <a:lnTo>
                  <a:pt x="15415" y="230320"/>
                </a:lnTo>
                <a:lnTo>
                  <a:pt x="14962" y="237461"/>
                </a:lnTo>
                <a:lnTo>
                  <a:pt x="15642" y="239501"/>
                </a:lnTo>
                <a:lnTo>
                  <a:pt x="16662" y="240861"/>
                </a:lnTo>
                <a:lnTo>
                  <a:pt x="17795" y="241655"/>
                </a:lnTo>
                <a:lnTo>
                  <a:pt x="18929" y="242561"/>
                </a:lnTo>
                <a:lnTo>
                  <a:pt x="19609" y="243241"/>
                </a:lnTo>
                <a:lnTo>
                  <a:pt x="20856" y="243355"/>
                </a:lnTo>
                <a:lnTo>
                  <a:pt x="22443" y="244602"/>
                </a:lnTo>
                <a:lnTo>
                  <a:pt x="22783" y="246415"/>
                </a:lnTo>
                <a:lnTo>
                  <a:pt x="22669" y="248002"/>
                </a:lnTo>
                <a:lnTo>
                  <a:pt x="21876" y="251629"/>
                </a:lnTo>
                <a:lnTo>
                  <a:pt x="21083" y="254123"/>
                </a:lnTo>
                <a:lnTo>
                  <a:pt x="22556" y="256843"/>
                </a:lnTo>
                <a:lnTo>
                  <a:pt x="23236" y="257750"/>
                </a:lnTo>
                <a:lnTo>
                  <a:pt x="29244" y="264324"/>
                </a:lnTo>
                <a:lnTo>
                  <a:pt x="30377" y="265797"/>
                </a:lnTo>
                <a:lnTo>
                  <a:pt x="33324" y="270558"/>
                </a:lnTo>
                <a:lnTo>
                  <a:pt x="35137" y="273732"/>
                </a:lnTo>
                <a:lnTo>
                  <a:pt x="37178" y="278379"/>
                </a:lnTo>
                <a:lnTo>
                  <a:pt x="37405" y="280759"/>
                </a:lnTo>
                <a:lnTo>
                  <a:pt x="37178" y="282913"/>
                </a:lnTo>
                <a:lnTo>
                  <a:pt x="36724" y="288920"/>
                </a:lnTo>
                <a:lnTo>
                  <a:pt x="36158" y="290734"/>
                </a:lnTo>
                <a:lnTo>
                  <a:pt x="33551" y="293907"/>
                </a:lnTo>
                <a:lnTo>
                  <a:pt x="33437" y="295381"/>
                </a:lnTo>
                <a:lnTo>
                  <a:pt x="34004" y="296628"/>
                </a:lnTo>
                <a:lnTo>
                  <a:pt x="34797" y="297081"/>
                </a:lnTo>
                <a:lnTo>
                  <a:pt x="35251" y="297761"/>
                </a:lnTo>
                <a:lnTo>
                  <a:pt x="35024" y="300595"/>
                </a:lnTo>
                <a:lnTo>
                  <a:pt x="35931" y="301615"/>
                </a:lnTo>
                <a:lnTo>
                  <a:pt x="37858" y="302408"/>
                </a:lnTo>
                <a:lnTo>
                  <a:pt x="42845" y="302862"/>
                </a:lnTo>
                <a:lnTo>
                  <a:pt x="45452" y="303315"/>
                </a:lnTo>
                <a:lnTo>
                  <a:pt x="47492" y="303882"/>
                </a:lnTo>
                <a:lnTo>
                  <a:pt x="47719" y="303202"/>
                </a:lnTo>
                <a:lnTo>
                  <a:pt x="48852" y="301615"/>
                </a:lnTo>
                <a:lnTo>
                  <a:pt x="50553" y="300595"/>
                </a:lnTo>
                <a:lnTo>
                  <a:pt x="55313" y="299008"/>
                </a:lnTo>
                <a:lnTo>
                  <a:pt x="55653" y="298328"/>
                </a:lnTo>
                <a:lnTo>
                  <a:pt x="55653" y="296288"/>
                </a:lnTo>
                <a:lnTo>
                  <a:pt x="56107" y="295381"/>
                </a:lnTo>
                <a:lnTo>
                  <a:pt x="57694" y="292547"/>
                </a:lnTo>
                <a:lnTo>
                  <a:pt x="57920" y="291414"/>
                </a:lnTo>
                <a:lnTo>
                  <a:pt x="58034" y="289033"/>
                </a:lnTo>
                <a:lnTo>
                  <a:pt x="58260" y="287900"/>
                </a:lnTo>
                <a:lnTo>
                  <a:pt x="58714" y="287107"/>
                </a:lnTo>
                <a:lnTo>
                  <a:pt x="60074" y="285746"/>
                </a:lnTo>
                <a:lnTo>
                  <a:pt x="60527" y="284840"/>
                </a:lnTo>
                <a:lnTo>
                  <a:pt x="60640" y="283026"/>
                </a:lnTo>
                <a:lnTo>
                  <a:pt x="60527" y="279399"/>
                </a:lnTo>
                <a:lnTo>
                  <a:pt x="61207" y="277926"/>
                </a:lnTo>
                <a:lnTo>
                  <a:pt x="64154" y="274638"/>
                </a:lnTo>
                <a:lnTo>
                  <a:pt x="64948" y="273165"/>
                </a:lnTo>
                <a:lnTo>
                  <a:pt x="65288" y="271918"/>
                </a:lnTo>
                <a:lnTo>
                  <a:pt x="65174" y="270558"/>
                </a:lnTo>
                <a:lnTo>
                  <a:pt x="65401" y="269198"/>
                </a:lnTo>
                <a:lnTo>
                  <a:pt x="66308" y="267951"/>
                </a:lnTo>
                <a:lnTo>
                  <a:pt x="67101" y="267498"/>
                </a:lnTo>
                <a:lnTo>
                  <a:pt x="69255" y="267158"/>
                </a:lnTo>
                <a:lnTo>
                  <a:pt x="70728" y="267384"/>
                </a:lnTo>
                <a:lnTo>
                  <a:pt x="81270" y="265117"/>
                </a:lnTo>
                <a:lnTo>
                  <a:pt x="82516" y="265457"/>
                </a:lnTo>
                <a:lnTo>
                  <a:pt x="83083" y="266817"/>
                </a:lnTo>
                <a:lnTo>
                  <a:pt x="82970" y="268858"/>
                </a:lnTo>
                <a:lnTo>
                  <a:pt x="83197" y="269878"/>
                </a:lnTo>
                <a:lnTo>
                  <a:pt x="83763" y="270671"/>
                </a:lnTo>
                <a:lnTo>
                  <a:pt x="85350" y="271691"/>
                </a:lnTo>
                <a:lnTo>
                  <a:pt x="86597" y="273392"/>
                </a:lnTo>
                <a:lnTo>
                  <a:pt x="87163" y="273958"/>
                </a:lnTo>
                <a:lnTo>
                  <a:pt x="88864" y="275205"/>
                </a:lnTo>
                <a:lnTo>
                  <a:pt x="96685" y="284840"/>
                </a:lnTo>
                <a:lnTo>
                  <a:pt x="98838" y="285860"/>
                </a:lnTo>
                <a:lnTo>
                  <a:pt x="100992" y="285520"/>
                </a:lnTo>
                <a:lnTo>
                  <a:pt x="105299" y="283479"/>
                </a:lnTo>
                <a:lnTo>
                  <a:pt x="107339" y="282913"/>
                </a:lnTo>
                <a:lnTo>
                  <a:pt x="122187" y="283479"/>
                </a:lnTo>
                <a:lnTo>
                  <a:pt x="123888" y="283253"/>
                </a:lnTo>
                <a:lnTo>
                  <a:pt x="124001" y="283253"/>
                </a:lnTo>
                <a:lnTo>
                  <a:pt x="126268" y="288127"/>
                </a:lnTo>
                <a:lnTo>
                  <a:pt x="127288" y="289260"/>
                </a:lnTo>
                <a:lnTo>
                  <a:pt x="143610" y="289260"/>
                </a:lnTo>
                <a:lnTo>
                  <a:pt x="143270" y="287900"/>
                </a:lnTo>
                <a:lnTo>
                  <a:pt x="143497" y="286313"/>
                </a:lnTo>
                <a:lnTo>
                  <a:pt x="145424" y="284386"/>
                </a:lnTo>
                <a:lnTo>
                  <a:pt x="146330" y="283366"/>
                </a:lnTo>
                <a:lnTo>
                  <a:pt x="146330" y="283366"/>
                </a:lnTo>
                <a:lnTo>
                  <a:pt x="146784" y="283026"/>
                </a:lnTo>
                <a:lnTo>
                  <a:pt x="149277" y="281553"/>
                </a:lnTo>
                <a:lnTo>
                  <a:pt x="151771" y="280646"/>
                </a:lnTo>
                <a:lnTo>
                  <a:pt x="156531" y="279512"/>
                </a:lnTo>
                <a:lnTo>
                  <a:pt x="158232" y="277812"/>
                </a:lnTo>
                <a:lnTo>
                  <a:pt x="159139" y="276112"/>
                </a:lnTo>
                <a:lnTo>
                  <a:pt x="159139" y="272938"/>
                </a:lnTo>
                <a:lnTo>
                  <a:pt x="159819" y="272485"/>
                </a:lnTo>
                <a:lnTo>
                  <a:pt x="160952" y="271691"/>
                </a:lnTo>
                <a:lnTo>
                  <a:pt x="166393" y="268858"/>
                </a:lnTo>
                <a:lnTo>
                  <a:pt x="167299" y="268291"/>
                </a:lnTo>
                <a:lnTo>
                  <a:pt x="176934" y="274865"/>
                </a:lnTo>
                <a:lnTo>
                  <a:pt x="182375" y="280079"/>
                </a:lnTo>
                <a:lnTo>
                  <a:pt x="182715" y="280306"/>
                </a:lnTo>
                <a:lnTo>
                  <a:pt x="183055" y="280419"/>
                </a:lnTo>
                <a:lnTo>
                  <a:pt x="183281" y="280306"/>
                </a:lnTo>
                <a:lnTo>
                  <a:pt x="183508" y="280079"/>
                </a:lnTo>
                <a:lnTo>
                  <a:pt x="183961" y="279852"/>
                </a:lnTo>
                <a:lnTo>
                  <a:pt x="184188" y="279852"/>
                </a:lnTo>
                <a:lnTo>
                  <a:pt x="186455" y="279739"/>
                </a:lnTo>
                <a:lnTo>
                  <a:pt x="190876" y="279512"/>
                </a:lnTo>
                <a:lnTo>
                  <a:pt x="192349" y="278832"/>
                </a:lnTo>
                <a:lnTo>
                  <a:pt x="201077" y="269538"/>
                </a:lnTo>
                <a:lnTo>
                  <a:pt x="203344" y="266591"/>
                </a:lnTo>
                <a:lnTo>
                  <a:pt x="203911" y="265911"/>
                </a:lnTo>
                <a:lnTo>
                  <a:pt x="205157" y="263871"/>
                </a:lnTo>
                <a:lnTo>
                  <a:pt x="206517" y="260130"/>
                </a:lnTo>
                <a:lnTo>
                  <a:pt x="206857" y="259790"/>
                </a:lnTo>
                <a:lnTo>
                  <a:pt x="216492" y="251062"/>
                </a:lnTo>
                <a:lnTo>
                  <a:pt x="216832" y="250269"/>
                </a:lnTo>
                <a:lnTo>
                  <a:pt x="216945" y="249816"/>
                </a:lnTo>
                <a:lnTo>
                  <a:pt x="215472" y="246869"/>
                </a:lnTo>
                <a:lnTo>
                  <a:pt x="215132" y="245282"/>
                </a:lnTo>
                <a:lnTo>
                  <a:pt x="215018" y="243015"/>
                </a:lnTo>
                <a:lnTo>
                  <a:pt x="215358" y="239388"/>
                </a:lnTo>
                <a:lnTo>
                  <a:pt x="215245" y="237121"/>
                </a:lnTo>
                <a:lnTo>
                  <a:pt x="215245" y="236894"/>
                </a:lnTo>
                <a:lnTo>
                  <a:pt x="215132" y="236554"/>
                </a:lnTo>
                <a:lnTo>
                  <a:pt x="215018" y="236441"/>
                </a:lnTo>
                <a:lnTo>
                  <a:pt x="209691" y="229980"/>
                </a:lnTo>
                <a:lnTo>
                  <a:pt x="223293" y="229867"/>
                </a:lnTo>
                <a:lnTo>
                  <a:pt x="223293" y="229413"/>
                </a:lnTo>
                <a:lnTo>
                  <a:pt x="223293" y="229073"/>
                </a:lnTo>
                <a:lnTo>
                  <a:pt x="223293" y="228847"/>
                </a:lnTo>
                <a:lnTo>
                  <a:pt x="222953" y="228053"/>
                </a:lnTo>
                <a:lnTo>
                  <a:pt x="222839" y="227033"/>
                </a:lnTo>
                <a:lnTo>
                  <a:pt x="222839" y="226693"/>
                </a:lnTo>
                <a:lnTo>
                  <a:pt x="222839" y="226466"/>
                </a:lnTo>
                <a:lnTo>
                  <a:pt x="222953" y="225899"/>
                </a:lnTo>
                <a:lnTo>
                  <a:pt x="222953" y="225673"/>
                </a:lnTo>
                <a:lnTo>
                  <a:pt x="222953" y="225559"/>
                </a:lnTo>
                <a:lnTo>
                  <a:pt x="222953" y="225333"/>
                </a:lnTo>
                <a:lnTo>
                  <a:pt x="222953" y="225219"/>
                </a:lnTo>
                <a:lnTo>
                  <a:pt x="222953" y="225219"/>
                </a:lnTo>
                <a:lnTo>
                  <a:pt x="232700" y="225333"/>
                </a:lnTo>
                <a:lnTo>
                  <a:pt x="232587" y="227146"/>
                </a:lnTo>
                <a:lnTo>
                  <a:pt x="231454" y="231453"/>
                </a:lnTo>
                <a:lnTo>
                  <a:pt x="231454" y="233947"/>
                </a:lnTo>
                <a:lnTo>
                  <a:pt x="231114" y="236894"/>
                </a:lnTo>
                <a:lnTo>
                  <a:pt x="231114" y="237121"/>
                </a:lnTo>
                <a:lnTo>
                  <a:pt x="230887" y="237801"/>
                </a:lnTo>
                <a:lnTo>
                  <a:pt x="230547" y="238141"/>
                </a:lnTo>
                <a:lnTo>
                  <a:pt x="230320" y="238481"/>
                </a:lnTo>
                <a:lnTo>
                  <a:pt x="230207" y="238594"/>
                </a:lnTo>
                <a:lnTo>
                  <a:pt x="230207" y="238821"/>
                </a:lnTo>
                <a:lnTo>
                  <a:pt x="230207" y="239161"/>
                </a:lnTo>
                <a:lnTo>
                  <a:pt x="232134" y="255596"/>
                </a:lnTo>
                <a:lnTo>
                  <a:pt x="232134" y="256050"/>
                </a:lnTo>
                <a:lnTo>
                  <a:pt x="232020" y="256276"/>
                </a:lnTo>
                <a:lnTo>
                  <a:pt x="231454" y="257296"/>
                </a:lnTo>
                <a:lnTo>
                  <a:pt x="231340" y="257636"/>
                </a:lnTo>
                <a:lnTo>
                  <a:pt x="231340" y="257863"/>
                </a:lnTo>
                <a:lnTo>
                  <a:pt x="231567" y="258090"/>
                </a:lnTo>
                <a:lnTo>
                  <a:pt x="236101" y="259903"/>
                </a:lnTo>
                <a:lnTo>
                  <a:pt x="236214" y="260017"/>
                </a:lnTo>
                <a:lnTo>
                  <a:pt x="236441" y="260130"/>
                </a:lnTo>
                <a:lnTo>
                  <a:pt x="238028" y="262284"/>
                </a:lnTo>
                <a:lnTo>
                  <a:pt x="246869" y="269991"/>
                </a:lnTo>
                <a:lnTo>
                  <a:pt x="247209" y="270445"/>
                </a:lnTo>
                <a:lnTo>
                  <a:pt x="248116" y="272825"/>
                </a:lnTo>
                <a:lnTo>
                  <a:pt x="248229" y="273165"/>
                </a:lnTo>
                <a:lnTo>
                  <a:pt x="248229" y="273845"/>
                </a:lnTo>
                <a:lnTo>
                  <a:pt x="248229" y="274298"/>
                </a:lnTo>
                <a:lnTo>
                  <a:pt x="248002" y="275772"/>
                </a:lnTo>
                <a:lnTo>
                  <a:pt x="248116" y="276339"/>
                </a:lnTo>
                <a:lnTo>
                  <a:pt x="248229" y="276792"/>
                </a:lnTo>
                <a:lnTo>
                  <a:pt x="248342" y="277359"/>
                </a:lnTo>
                <a:lnTo>
                  <a:pt x="248342" y="277472"/>
                </a:lnTo>
                <a:lnTo>
                  <a:pt x="248342" y="277585"/>
                </a:lnTo>
                <a:lnTo>
                  <a:pt x="248342" y="277812"/>
                </a:lnTo>
                <a:lnTo>
                  <a:pt x="246982" y="280646"/>
                </a:lnTo>
                <a:lnTo>
                  <a:pt x="246529" y="282686"/>
                </a:lnTo>
                <a:lnTo>
                  <a:pt x="246415" y="284386"/>
                </a:lnTo>
                <a:lnTo>
                  <a:pt x="246529" y="285293"/>
                </a:lnTo>
                <a:lnTo>
                  <a:pt x="246642" y="285973"/>
                </a:lnTo>
                <a:lnTo>
                  <a:pt x="246755" y="286086"/>
                </a:lnTo>
                <a:lnTo>
                  <a:pt x="246755" y="286200"/>
                </a:lnTo>
                <a:lnTo>
                  <a:pt x="246869" y="286313"/>
                </a:lnTo>
                <a:lnTo>
                  <a:pt x="246869" y="286313"/>
                </a:lnTo>
                <a:lnTo>
                  <a:pt x="250723" y="286313"/>
                </a:lnTo>
                <a:lnTo>
                  <a:pt x="250723" y="286313"/>
                </a:lnTo>
                <a:lnTo>
                  <a:pt x="250723" y="285180"/>
                </a:lnTo>
                <a:lnTo>
                  <a:pt x="251629" y="280419"/>
                </a:lnTo>
                <a:lnTo>
                  <a:pt x="252423" y="277699"/>
                </a:lnTo>
                <a:lnTo>
                  <a:pt x="252876" y="276225"/>
                </a:lnTo>
                <a:lnTo>
                  <a:pt x="255143" y="271691"/>
                </a:lnTo>
                <a:lnTo>
                  <a:pt x="255483" y="270218"/>
                </a:lnTo>
                <a:lnTo>
                  <a:pt x="255596" y="268858"/>
                </a:lnTo>
                <a:lnTo>
                  <a:pt x="254803" y="262737"/>
                </a:lnTo>
                <a:lnTo>
                  <a:pt x="256163" y="259903"/>
                </a:lnTo>
                <a:lnTo>
                  <a:pt x="257977" y="256956"/>
                </a:lnTo>
                <a:lnTo>
                  <a:pt x="259564" y="255823"/>
                </a:lnTo>
                <a:lnTo>
                  <a:pt x="260810" y="254916"/>
                </a:lnTo>
                <a:lnTo>
                  <a:pt x="261490" y="255256"/>
                </a:lnTo>
                <a:lnTo>
                  <a:pt x="262964" y="256616"/>
                </a:lnTo>
                <a:lnTo>
                  <a:pt x="264891" y="257863"/>
                </a:lnTo>
                <a:lnTo>
                  <a:pt x="265798" y="257636"/>
                </a:lnTo>
                <a:lnTo>
                  <a:pt x="267158" y="256503"/>
                </a:lnTo>
                <a:lnTo>
                  <a:pt x="268178" y="255256"/>
                </a:lnTo>
                <a:lnTo>
                  <a:pt x="268065" y="253103"/>
                </a:lnTo>
                <a:lnTo>
                  <a:pt x="268971" y="248682"/>
                </a:lnTo>
                <a:lnTo>
                  <a:pt x="268745" y="246189"/>
                </a:lnTo>
                <a:lnTo>
                  <a:pt x="269765" y="243015"/>
                </a:lnTo>
                <a:lnTo>
                  <a:pt x="270785" y="238481"/>
                </a:lnTo>
                <a:lnTo>
                  <a:pt x="271238" y="235761"/>
                </a:lnTo>
                <a:lnTo>
                  <a:pt x="271918" y="234174"/>
                </a:lnTo>
                <a:lnTo>
                  <a:pt x="274752" y="231113"/>
                </a:lnTo>
                <a:lnTo>
                  <a:pt x="277246" y="226693"/>
                </a:lnTo>
                <a:lnTo>
                  <a:pt x="278832" y="223406"/>
                </a:lnTo>
                <a:lnTo>
                  <a:pt x="281779" y="218192"/>
                </a:lnTo>
                <a:lnTo>
                  <a:pt x="283366" y="216265"/>
                </a:lnTo>
                <a:lnTo>
                  <a:pt x="284500" y="215472"/>
                </a:lnTo>
                <a:lnTo>
                  <a:pt x="286427" y="214905"/>
                </a:lnTo>
                <a:lnTo>
                  <a:pt x="289827" y="214451"/>
                </a:lnTo>
                <a:lnTo>
                  <a:pt x="292321" y="213998"/>
                </a:lnTo>
                <a:lnTo>
                  <a:pt x="292661" y="213318"/>
                </a:lnTo>
                <a:lnTo>
                  <a:pt x="292888" y="212185"/>
                </a:lnTo>
                <a:lnTo>
                  <a:pt x="292888" y="209918"/>
                </a:lnTo>
                <a:lnTo>
                  <a:pt x="293341" y="205837"/>
                </a:lnTo>
                <a:lnTo>
                  <a:pt x="294361" y="201870"/>
                </a:lnTo>
                <a:lnTo>
                  <a:pt x="295608" y="198923"/>
                </a:lnTo>
                <a:lnTo>
                  <a:pt x="296401" y="197563"/>
                </a:lnTo>
                <a:lnTo>
                  <a:pt x="297194" y="196203"/>
                </a:lnTo>
                <a:lnTo>
                  <a:pt x="298101" y="193936"/>
                </a:lnTo>
                <a:lnTo>
                  <a:pt x="299235" y="189175"/>
                </a:lnTo>
                <a:lnTo>
                  <a:pt x="299121" y="185888"/>
                </a:lnTo>
                <a:lnTo>
                  <a:pt x="300822" y="179881"/>
                </a:lnTo>
                <a:lnTo>
                  <a:pt x="300142" y="173420"/>
                </a:lnTo>
                <a:lnTo>
                  <a:pt x="299688" y="169226"/>
                </a:lnTo>
                <a:lnTo>
                  <a:pt x="299235" y="164579"/>
                </a:lnTo>
                <a:lnTo>
                  <a:pt x="298781" y="160272"/>
                </a:lnTo>
                <a:lnTo>
                  <a:pt x="300708" y="157665"/>
                </a:lnTo>
                <a:lnTo>
                  <a:pt x="301615" y="155171"/>
                </a:lnTo>
                <a:lnTo>
                  <a:pt x="303995" y="147010"/>
                </a:lnTo>
                <a:lnTo>
                  <a:pt x="304902" y="145424"/>
                </a:lnTo>
                <a:lnTo>
                  <a:pt x="306715" y="141003"/>
                </a:lnTo>
                <a:lnTo>
                  <a:pt x="306942" y="139756"/>
                </a:lnTo>
                <a:lnTo>
                  <a:pt x="308756" y="134202"/>
                </a:lnTo>
                <a:lnTo>
                  <a:pt x="308643" y="130575"/>
                </a:lnTo>
                <a:lnTo>
                  <a:pt x="308189" y="126835"/>
                </a:lnTo>
                <a:lnTo>
                  <a:pt x="309209" y="124681"/>
                </a:lnTo>
                <a:lnTo>
                  <a:pt x="310116" y="122868"/>
                </a:lnTo>
                <a:lnTo>
                  <a:pt x="310003" y="121394"/>
                </a:lnTo>
                <a:lnTo>
                  <a:pt x="310456" y="117880"/>
                </a:lnTo>
                <a:lnTo>
                  <a:pt x="310683" y="117087"/>
                </a:lnTo>
                <a:lnTo>
                  <a:pt x="311816" y="116973"/>
                </a:lnTo>
                <a:lnTo>
                  <a:pt x="313970" y="117427"/>
                </a:lnTo>
                <a:lnTo>
                  <a:pt x="315670" y="117087"/>
                </a:lnTo>
                <a:lnTo>
                  <a:pt x="317484" y="117087"/>
                </a:lnTo>
                <a:lnTo>
                  <a:pt x="318957" y="116973"/>
                </a:lnTo>
                <a:lnTo>
                  <a:pt x="319751" y="115953"/>
                </a:lnTo>
                <a:lnTo>
                  <a:pt x="320997" y="111873"/>
                </a:lnTo>
                <a:lnTo>
                  <a:pt x="321791" y="111080"/>
                </a:lnTo>
                <a:lnTo>
                  <a:pt x="322357" y="110853"/>
                </a:lnTo>
                <a:lnTo>
                  <a:pt x="323944" y="110059"/>
                </a:lnTo>
                <a:lnTo>
                  <a:pt x="325418" y="108926"/>
                </a:lnTo>
                <a:lnTo>
                  <a:pt x="326551" y="108019"/>
                </a:lnTo>
                <a:lnTo>
                  <a:pt x="327005" y="107906"/>
                </a:lnTo>
                <a:lnTo>
                  <a:pt x="328252" y="107792"/>
                </a:lnTo>
                <a:lnTo>
                  <a:pt x="329385" y="107226"/>
                </a:lnTo>
                <a:lnTo>
                  <a:pt x="329952" y="106659"/>
                </a:lnTo>
                <a:lnTo>
                  <a:pt x="331538" y="106206"/>
                </a:lnTo>
                <a:lnTo>
                  <a:pt x="333012" y="106546"/>
                </a:lnTo>
                <a:lnTo>
                  <a:pt x="334032" y="105979"/>
                </a:lnTo>
                <a:lnTo>
                  <a:pt x="334712" y="105639"/>
                </a:lnTo>
                <a:lnTo>
                  <a:pt x="335506" y="105639"/>
                </a:lnTo>
                <a:lnTo>
                  <a:pt x="336186" y="105186"/>
                </a:lnTo>
                <a:lnTo>
                  <a:pt x="336526" y="104505"/>
                </a:lnTo>
                <a:lnTo>
                  <a:pt x="336979" y="104052"/>
                </a:lnTo>
                <a:lnTo>
                  <a:pt x="338113" y="102919"/>
                </a:lnTo>
                <a:lnTo>
                  <a:pt x="338679" y="102239"/>
                </a:lnTo>
                <a:lnTo>
                  <a:pt x="338906" y="101445"/>
                </a:lnTo>
                <a:lnTo>
                  <a:pt x="339133" y="100765"/>
                </a:lnTo>
                <a:lnTo>
                  <a:pt x="339699" y="99745"/>
                </a:lnTo>
                <a:lnTo>
                  <a:pt x="341740" y="97251"/>
                </a:lnTo>
                <a:lnTo>
                  <a:pt x="343440" y="95664"/>
                </a:lnTo>
                <a:lnTo>
                  <a:pt x="342760" y="94191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8A503F11-2FF2-8546-7098-30DCBB6AB90B}"/>
              </a:ext>
            </a:extLst>
          </p:cNvPr>
          <p:cNvSpPr/>
          <p:nvPr/>
        </p:nvSpPr>
        <p:spPr>
          <a:xfrm>
            <a:off x="5147632" y="4064830"/>
            <a:ext cx="172655" cy="86285"/>
          </a:xfrm>
          <a:custGeom>
            <a:avLst/>
            <a:gdLst>
              <a:gd name="connsiteX0" fmla="*/ 32191 w 230206"/>
              <a:gd name="connsiteY0" fmla="*/ 16322 h 115046"/>
              <a:gd name="connsiteX1" fmla="*/ 33664 w 230206"/>
              <a:gd name="connsiteY1" fmla="*/ 16095 h 115046"/>
              <a:gd name="connsiteX2" fmla="*/ 33664 w 230206"/>
              <a:gd name="connsiteY2" fmla="*/ 16435 h 115046"/>
              <a:gd name="connsiteX3" fmla="*/ 34117 w 230206"/>
              <a:gd name="connsiteY3" fmla="*/ 17229 h 115046"/>
              <a:gd name="connsiteX4" fmla="*/ 36158 w 230206"/>
              <a:gd name="connsiteY4" fmla="*/ 17909 h 115046"/>
              <a:gd name="connsiteX5" fmla="*/ 37745 w 230206"/>
              <a:gd name="connsiteY5" fmla="*/ 16549 h 115046"/>
              <a:gd name="connsiteX6" fmla="*/ 37065 w 230206"/>
              <a:gd name="connsiteY6" fmla="*/ 15755 h 115046"/>
              <a:gd name="connsiteX7" fmla="*/ 36384 w 230206"/>
              <a:gd name="connsiteY7" fmla="*/ 15415 h 115046"/>
              <a:gd name="connsiteX8" fmla="*/ 35591 w 230206"/>
              <a:gd name="connsiteY8" fmla="*/ 15415 h 115046"/>
              <a:gd name="connsiteX9" fmla="*/ 34004 w 230206"/>
              <a:gd name="connsiteY9" fmla="*/ 14735 h 115046"/>
              <a:gd name="connsiteX10" fmla="*/ 31057 w 230206"/>
              <a:gd name="connsiteY10" fmla="*/ 12128 h 115046"/>
              <a:gd name="connsiteX11" fmla="*/ 30151 w 230206"/>
              <a:gd name="connsiteY11" fmla="*/ 11108 h 115046"/>
              <a:gd name="connsiteX12" fmla="*/ 29244 w 230206"/>
              <a:gd name="connsiteY12" fmla="*/ 7708 h 115046"/>
              <a:gd name="connsiteX13" fmla="*/ 27770 w 230206"/>
              <a:gd name="connsiteY13" fmla="*/ 6234 h 115046"/>
              <a:gd name="connsiteX14" fmla="*/ 22330 w 230206"/>
              <a:gd name="connsiteY14" fmla="*/ 3400 h 115046"/>
              <a:gd name="connsiteX15" fmla="*/ 19042 w 230206"/>
              <a:gd name="connsiteY15" fmla="*/ 680 h 115046"/>
              <a:gd name="connsiteX16" fmla="*/ 16435 w 230206"/>
              <a:gd name="connsiteY16" fmla="*/ 0 h 115046"/>
              <a:gd name="connsiteX17" fmla="*/ 15869 w 230206"/>
              <a:gd name="connsiteY17" fmla="*/ 680 h 115046"/>
              <a:gd name="connsiteX18" fmla="*/ 15869 w 230206"/>
              <a:gd name="connsiteY18" fmla="*/ 2380 h 115046"/>
              <a:gd name="connsiteX19" fmla="*/ 16775 w 230206"/>
              <a:gd name="connsiteY19" fmla="*/ 3400 h 115046"/>
              <a:gd name="connsiteX20" fmla="*/ 20856 w 230206"/>
              <a:gd name="connsiteY20" fmla="*/ 6688 h 115046"/>
              <a:gd name="connsiteX21" fmla="*/ 25163 w 230206"/>
              <a:gd name="connsiteY21" fmla="*/ 12581 h 115046"/>
              <a:gd name="connsiteX22" fmla="*/ 29244 w 230206"/>
              <a:gd name="connsiteY22" fmla="*/ 15755 h 115046"/>
              <a:gd name="connsiteX23" fmla="*/ 32191 w 230206"/>
              <a:gd name="connsiteY23" fmla="*/ 16435 h 115046"/>
              <a:gd name="connsiteX24" fmla="*/ 30151 w 230206"/>
              <a:gd name="connsiteY24" fmla="*/ 27997 h 115046"/>
              <a:gd name="connsiteX25" fmla="*/ 29244 w 230206"/>
              <a:gd name="connsiteY25" fmla="*/ 27430 h 115046"/>
              <a:gd name="connsiteX26" fmla="*/ 27657 w 230206"/>
              <a:gd name="connsiteY26" fmla="*/ 27657 h 115046"/>
              <a:gd name="connsiteX27" fmla="*/ 26296 w 230206"/>
              <a:gd name="connsiteY27" fmla="*/ 29243 h 115046"/>
              <a:gd name="connsiteX28" fmla="*/ 26296 w 230206"/>
              <a:gd name="connsiteY28" fmla="*/ 30944 h 115046"/>
              <a:gd name="connsiteX29" fmla="*/ 27997 w 230206"/>
              <a:gd name="connsiteY29" fmla="*/ 33211 h 115046"/>
              <a:gd name="connsiteX30" fmla="*/ 30263 w 230206"/>
              <a:gd name="connsiteY30" fmla="*/ 33211 h 115046"/>
              <a:gd name="connsiteX31" fmla="*/ 30717 w 230206"/>
              <a:gd name="connsiteY31" fmla="*/ 32984 h 115046"/>
              <a:gd name="connsiteX32" fmla="*/ 31170 w 230206"/>
              <a:gd name="connsiteY32" fmla="*/ 32417 h 115046"/>
              <a:gd name="connsiteX33" fmla="*/ 31397 w 230206"/>
              <a:gd name="connsiteY33" fmla="*/ 30944 h 115046"/>
              <a:gd name="connsiteX34" fmla="*/ 31057 w 230206"/>
              <a:gd name="connsiteY34" fmla="*/ 29243 h 115046"/>
              <a:gd name="connsiteX35" fmla="*/ 30263 w 230206"/>
              <a:gd name="connsiteY35" fmla="*/ 27997 h 115046"/>
              <a:gd name="connsiteX36" fmla="*/ 35024 w 230206"/>
              <a:gd name="connsiteY36" fmla="*/ 42845 h 115046"/>
              <a:gd name="connsiteX37" fmla="*/ 35591 w 230206"/>
              <a:gd name="connsiteY37" fmla="*/ 41032 h 115046"/>
              <a:gd name="connsiteX38" fmla="*/ 34911 w 230206"/>
              <a:gd name="connsiteY38" fmla="*/ 39785 h 115046"/>
              <a:gd name="connsiteX39" fmla="*/ 34231 w 230206"/>
              <a:gd name="connsiteY39" fmla="*/ 40011 h 115046"/>
              <a:gd name="connsiteX40" fmla="*/ 31964 w 230206"/>
              <a:gd name="connsiteY40" fmla="*/ 41938 h 115046"/>
              <a:gd name="connsiteX41" fmla="*/ 31511 w 230206"/>
              <a:gd name="connsiteY41" fmla="*/ 42958 h 115046"/>
              <a:gd name="connsiteX42" fmla="*/ 34004 w 230206"/>
              <a:gd name="connsiteY42" fmla="*/ 45905 h 115046"/>
              <a:gd name="connsiteX43" fmla="*/ 35138 w 230206"/>
              <a:gd name="connsiteY43" fmla="*/ 46472 h 115046"/>
              <a:gd name="connsiteX44" fmla="*/ 35138 w 230206"/>
              <a:gd name="connsiteY44" fmla="*/ 46132 h 115046"/>
              <a:gd name="connsiteX45" fmla="*/ 34004 w 230206"/>
              <a:gd name="connsiteY45" fmla="*/ 44772 h 115046"/>
              <a:gd name="connsiteX46" fmla="*/ 34344 w 230206"/>
              <a:gd name="connsiteY46" fmla="*/ 43072 h 115046"/>
              <a:gd name="connsiteX47" fmla="*/ 35138 w 230206"/>
              <a:gd name="connsiteY47" fmla="*/ 42618 h 115046"/>
              <a:gd name="connsiteX48" fmla="*/ 45565 w 230206"/>
              <a:gd name="connsiteY48" fmla="*/ 41825 h 115046"/>
              <a:gd name="connsiteX49" fmla="*/ 44092 w 230206"/>
              <a:gd name="connsiteY49" fmla="*/ 37858 h 115046"/>
              <a:gd name="connsiteX50" fmla="*/ 42845 w 230206"/>
              <a:gd name="connsiteY50" fmla="*/ 36044 h 115046"/>
              <a:gd name="connsiteX51" fmla="*/ 40578 w 230206"/>
              <a:gd name="connsiteY51" fmla="*/ 35477 h 115046"/>
              <a:gd name="connsiteX52" fmla="*/ 39785 w 230206"/>
              <a:gd name="connsiteY52" fmla="*/ 34344 h 115046"/>
              <a:gd name="connsiteX53" fmla="*/ 39558 w 230206"/>
              <a:gd name="connsiteY53" fmla="*/ 30830 h 115046"/>
              <a:gd name="connsiteX54" fmla="*/ 37291 w 230206"/>
              <a:gd name="connsiteY54" fmla="*/ 29923 h 115046"/>
              <a:gd name="connsiteX55" fmla="*/ 36158 w 230206"/>
              <a:gd name="connsiteY55" fmla="*/ 30377 h 115046"/>
              <a:gd name="connsiteX56" fmla="*/ 34231 w 230206"/>
              <a:gd name="connsiteY56" fmla="*/ 32871 h 115046"/>
              <a:gd name="connsiteX57" fmla="*/ 33890 w 230206"/>
              <a:gd name="connsiteY57" fmla="*/ 34344 h 115046"/>
              <a:gd name="connsiteX58" fmla="*/ 31964 w 230206"/>
              <a:gd name="connsiteY58" fmla="*/ 35477 h 115046"/>
              <a:gd name="connsiteX59" fmla="*/ 31737 w 230206"/>
              <a:gd name="connsiteY59" fmla="*/ 36611 h 115046"/>
              <a:gd name="connsiteX60" fmla="*/ 32077 w 230206"/>
              <a:gd name="connsiteY60" fmla="*/ 37744 h 115046"/>
              <a:gd name="connsiteX61" fmla="*/ 33551 w 230206"/>
              <a:gd name="connsiteY61" fmla="*/ 38198 h 115046"/>
              <a:gd name="connsiteX62" fmla="*/ 34571 w 230206"/>
              <a:gd name="connsiteY62" fmla="*/ 36951 h 115046"/>
              <a:gd name="connsiteX63" fmla="*/ 37745 w 230206"/>
              <a:gd name="connsiteY63" fmla="*/ 36611 h 115046"/>
              <a:gd name="connsiteX64" fmla="*/ 38878 w 230206"/>
              <a:gd name="connsiteY64" fmla="*/ 36838 h 115046"/>
              <a:gd name="connsiteX65" fmla="*/ 38878 w 230206"/>
              <a:gd name="connsiteY65" fmla="*/ 38311 h 115046"/>
              <a:gd name="connsiteX66" fmla="*/ 39444 w 230206"/>
              <a:gd name="connsiteY66" fmla="*/ 40692 h 115046"/>
              <a:gd name="connsiteX67" fmla="*/ 40805 w 230206"/>
              <a:gd name="connsiteY67" fmla="*/ 41938 h 115046"/>
              <a:gd name="connsiteX68" fmla="*/ 42732 w 230206"/>
              <a:gd name="connsiteY68" fmla="*/ 42505 h 115046"/>
              <a:gd name="connsiteX69" fmla="*/ 44205 w 230206"/>
              <a:gd name="connsiteY69" fmla="*/ 44432 h 115046"/>
              <a:gd name="connsiteX70" fmla="*/ 44545 w 230206"/>
              <a:gd name="connsiteY70" fmla="*/ 43525 h 115046"/>
              <a:gd name="connsiteX71" fmla="*/ 45565 w 230206"/>
              <a:gd name="connsiteY71" fmla="*/ 43525 h 115046"/>
              <a:gd name="connsiteX72" fmla="*/ 45792 w 230206"/>
              <a:gd name="connsiteY72" fmla="*/ 42052 h 115046"/>
              <a:gd name="connsiteX73" fmla="*/ 38991 w 230206"/>
              <a:gd name="connsiteY73" fmla="*/ 46132 h 115046"/>
              <a:gd name="connsiteX74" fmla="*/ 37858 w 230206"/>
              <a:gd name="connsiteY74" fmla="*/ 46132 h 115046"/>
              <a:gd name="connsiteX75" fmla="*/ 36384 w 230206"/>
              <a:gd name="connsiteY75" fmla="*/ 46132 h 115046"/>
              <a:gd name="connsiteX76" fmla="*/ 36384 w 230206"/>
              <a:gd name="connsiteY76" fmla="*/ 46699 h 115046"/>
              <a:gd name="connsiteX77" fmla="*/ 39105 w 230206"/>
              <a:gd name="connsiteY77" fmla="*/ 47832 h 115046"/>
              <a:gd name="connsiteX78" fmla="*/ 40238 w 230206"/>
              <a:gd name="connsiteY78" fmla="*/ 48059 h 115046"/>
              <a:gd name="connsiteX79" fmla="*/ 40238 w 230206"/>
              <a:gd name="connsiteY79" fmla="*/ 47266 h 115046"/>
              <a:gd name="connsiteX80" fmla="*/ 39785 w 230206"/>
              <a:gd name="connsiteY80" fmla="*/ 46699 h 115046"/>
              <a:gd name="connsiteX81" fmla="*/ 38878 w 230206"/>
              <a:gd name="connsiteY81" fmla="*/ 46019 h 115046"/>
              <a:gd name="connsiteX82" fmla="*/ 49759 w 230206"/>
              <a:gd name="connsiteY82" fmla="*/ 42505 h 115046"/>
              <a:gd name="connsiteX83" fmla="*/ 47606 w 230206"/>
              <a:gd name="connsiteY83" fmla="*/ 41825 h 115046"/>
              <a:gd name="connsiteX84" fmla="*/ 46926 w 230206"/>
              <a:gd name="connsiteY84" fmla="*/ 42618 h 115046"/>
              <a:gd name="connsiteX85" fmla="*/ 46359 w 230206"/>
              <a:gd name="connsiteY85" fmla="*/ 42958 h 115046"/>
              <a:gd name="connsiteX86" fmla="*/ 45792 w 230206"/>
              <a:gd name="connsiteY86" fmla="*/ 42958 h 115046"/>
              <a:gd name="connsiteX87" fmla="*/ 45565 w 230206"/>
              <a:gd name="connsiteY87" fmla="*/ 43525 h 115046"/>
              <a:gd name="connsiteX88" fmla="*/ 45225 w 230206"/>
              <a:gd name="connsiteY88" fmla="*/ 45339 h 115046"/>
              <a:gd name="connsiteX89" fmla="*/ 46472 w 230206"/>
              <a:gd name="connsiteY89" fmla="*/ 46812 h 115046"/>
              <a:gd name="connsiteX90" fmla="*/ 47945 w 230206"/>
              <a:gd name="connsiteY90" fmla="*/ 47379 h 115046"/>
              <a:gd name="connsiteX91" fmla="*/ 49986 w 230206"/>
              <a:gd name="connsiteY91" fmla="*/ 45679 h 115046"/>
              <a:gd name="connsiteX92" fmla="*/ 49986 w 230206"/>
              <a:gd name="connsiteY92" fmla="*/ 44885 h 115046"/>
              <a:gd name="connsiteX93" fmla="*/ 49646 w 230206"/>
              <a:gd name="connsiteY93" fmla="*/ 44319 h 115046"/>
              <a:gd name="connsiteX94" fmla="*/ 49193 w 230206"/>
              <a:gd name="connsiteY94" fmla="*/ 43978 h 115046"/>
              <a:gd name="connsiteX95" fmla="*/ 50553 w 230206"/>
              <a:gd name="connsiteY95" fmla="*/ 42845 h 115046"/>
              <a:gd name="connsiteX96" fmla="*/ 49986 w 230206"/>
              <a:gd name="connsiteY96" fmla="*/ 42392 h 115046"/>
              <a:gd name="connsiteX97" fmla="*/ 92151 w 230206"/>
              <a:gd name="connsiteY97" fmla="*/ 54520 h 115046"/>
              <a:gd name="connsiteX98" fmla="*/ 93738 w 230206"/>
              <a:gd name="connsiteY98" fmla="*/ 55426 h 115046"/>
              <a:gd name="connsiteX99" fmla="*/ 94077 w 230206"/>
              <a:gd name="connsiteY99" fmla="*/ 56333 h 115046"/>
              <a:gd name="connsiteX100" fmla="*/ 94191 w 230206"/>
              <a:gd name="connsiteY100" fmla="*/ 56333 h 115046"/>
              <a:gd name="connsiteX101" fmla="*/ 94645 w 230206"/>
              <a:gd name="connsiteY101" fmla="*/ 56333 h 115046"/>
              <a:gd name="connsiteX102" fmla="*/ 96118 w 230206"/>
              <a:gd name="connsiteY102" fmla="*/ 56787 h 115046"/>
              <a:gd name="connsiteX103" fmla="*/ 96911 w 230206"/>
              <a:gd name="connsiteY103" fmla="*/ 55880 h 115046"/>
              <a:gd name="connsiteX104" fmla="*/ 95098 w 230206"/>
              <a:gd name="connsiteY104" fmla="*/ 54180 h 115046"/>
              <a:gd name="connsiteX105" fmla="*/ 93738 w 230206"/>
              <a:gd name="connsiteY105" fmla="*/ 53046 h 115046"/>
              <a:gd name="connsiteX106" fmla="*/ 93171 w 230206"/>
              <a:gd name="connsiteY106" fmla="*/ 53046 h 115046"/>
              <a:gd name="connsiteX107" fmla="*/ 92037 w 230206"/>
              <a:gd name="connsiteY107" fmla="*/ 52819 h 115046"/>
              <a:gd name="connsiteX108" fmla="*/ 90564 w 230206"/>
              <a:gd name="connsiteY108" fmla="*/ 53613 h 115046"/>
              <a:gd name="connsiteX109" fmla="*/ 90791 w 230206"/>
              <a:gd name="connsiteY109" fmla="*/ 54633 h 115046"/>
              <a:gd name="connsiteX110" fmla="*/ 92264 w 230206"/>
              <a:gd name="connsiteY110" fmla="*/ 54633 h 115046"/>
              <a:gd name="connsiteX111" fmla="*/ 117540 w 230206"/>
              <a:gd name="connsiteY111" fmla="*/ 64041 h 115046"/>
              <a:gd name="connsiteX112" fmla="*/ 117540 w 230206"/>
              <a:gd name="connsiteY112" fmla="*/ 65968 h 115046"/>
              <a:gd name="connsiteX113" fmla="*/ 117427 w 230206"/>
              <a:gd name="connsiteY113" fmla="*/ 67781 h 115046"/>
              <a:gd name="connsiteX114" fmla="*/ 118107 w 230206"/>
              <a:gd name="connsiteY114" fmla="*/ 68575 h 115046"/>
              <a:gd name="connsiteX115" fmla="*/ 118787 w 230206"/>
              <a:gd name="connsiteY115" fmla="*/ 68008 h 115046"/>
              <a:gd name="connsiteX116" fmla="*/ 120374 w 230206"/>
              <a:gd name="connsiteY116" fmla="*/ 69708 h 115046"/>
              <a:gd name="connsiteX117" fmla="*/ 120374 w 230206"/>
              <a:gd name="connsiteY117" fmla="*/ 68915 h 115046"/>
              <a:gd name="connsiteX118" fmla="*/ 120260 w 230206"/>
              <a:gd name="connsiteY118" fmla="*/ 66534 h 115046"/>
              <a:gd name="connsiteX119" fmla="*/ 117427 w 230206"/>
              <a:gd name="connsiteY119" fmla="*/ 60867 h 115046"/>
              <a:gd name="connsiteX120" fmla="*/ 116520 w 230206"/>
              <a:gd name="connsiteY120" fmla="*/ 60527 h 115046"/>
              <a:gd name="connsiteX121" fmla="*/ 117314 w 230206"/>
              <a:gd name="connsiteY121" fmla="*/ 62567 h 115046"/>
              <a:gd name="connsiteX122" fmla="*/ 117654 w 230206"/>
              <a:gd name="connsiteY122" fmla="*/ 64041 h 115046"/>
              <a:gd name="connsiteX123" fmla="*/ 19722 w 230206"/>
              <a:gd name="connsiteY123" fmla="*/ 22103 h 115046"/>
              <a:gd name="connsiteX124" fmla="*/ 18136 w 230206"/>
              <a:gd name="connsiteY124" fmla="*/ 21309 h 115046"/>
              <a:gd name="connsiteX125" fmla="*/ 16889 w 230206"/>
              <a:gd name="connsiteY125" fmla="*/ 22783 h 115046"/>
              <a:gd name="connsiteX126" fmla="*/ 17115 w 230206"/>
              <a:gd name="connsiteY126" fmla="*/ 24256 h 115046"/>
              <a:gd name="connsiteX127" fmla="*/ 19156 w 230206"/>
              <a:gd name="connsiteY127" fmla="*/ 26410 h 115046"/>
              <a:gd name="connsiteX128" fmla="*/ 19156 w 230206"/>
              <a:gd name="connsiteY128" fmla="*/ 27770 h 115046"/>
              <a:gd name="connsiteX129" fmla="*/ 19609 w 230206"/>
              <a:gd name="connsiteY129" fmla="*/ 28110 h 115046"/>
              <a:gd name="connsiteX130" fmla="*/ 20289 w 230206"/>
              <a:gd name="connsiteY130" fmla="*/ 29243 h 115046"/>
              <a:gd name="connsiteX131" fmla="*/ 20629 w 230206"/>
              <a:gd name="connsiteY131" fmla="*/ 28903 h 115046"/>
              <a:gd name="connsiteX132" fmla="*/ 21082 w 230206"/>
              <a:gd name="connsiteY132" fmla="*/ 27883 h 115046"/>
              <a:gd name="connsiteX133" fmla="*/ 22783 w 230206"/>
              <a:gd name="connsiteY133" fmla="*/ 25730 h 115046"/>
              <a:gd name="connsiteX134" fmla="*/ 23123 w 230206"/>
              <a:gd name="connsiteY134" fmla="*/ 24483 h 115046"/>
              <a:gd name="connsiteX135" fmla="*/ 21196 w 230206"/>
              <a:gd name="connsiteY135" fmla="*/ 23916 h 115046"/>
              <a:gd name="connsiteX136" fmla="*/ 19609 w 230206"/>
              <a:gd name="connsiteY136" fmla="*/ 22103 h 115046"/>
              <a:gd name="connsiteX137" fmla="*/ 567 w 230206"/>
              <a:gd name="connsiteY137" fmla="*/ 8954 h 115046"/>
              <a:gd name="connsiteX138" fmla="*/ 0 w 230206"/>
              <a:gd name="connsiteY138" fmla="*/ 10655 h 115046"/>
              <a:gd name="connsiteX139" fmla="*/ 1247 w 230206"/>
              <a:gd name="connsiteY139" fmla="*/ 11335 h 115046"/>
              <a:gd name="connsiteX140" fmla="*/ 3287 w 230206"/>
              <a:gd name="connsiteY140" fmla="*/ 10768 h 115046"/>
              <a:gd name="connsiteX141" fmla="*/ 3741 w 230206"/>
              <a:gd name="connsiteY141" fmla="*/ 9635 h 115046"/>
              <a:gd name="connsiteX142" fmla="*/ 1134 w 230206"/>
              <a:gd name="connsiteY142" fmla="*/ 8048 h 115046"/>
              <a:gd name="connsiteX143" fmla="*/ 454 w 230206"/>
              <a:gd name="connsiteY143" fmla="*/ 8954 h 115046"/>
              <a:gd name="connsiteX144" fmla="*/ 17909 w 230206"/>
              <a:gd name="connsiteY144" fmla="*/ 30037 h 115046"/>
              <a:gd name="connsiteX145" fmla="*/ 17682 w 230206"/>
              <a:gd name="connsiteY145" fmla="*/ 30944 h 115046"/>
              <a:gd name="connsiteX146" fmla="*/ 17682 w 230206"/>
              <a:gd name="connsiteY146" fmla="*/ 32304 h 115046"/>
              <a:gd name="connsiteX147" fmla="*/ 18702 w 230206"/>
              <a:gd name="connsiteY147" fmla="*/ 35024 h 115046"/>
              <a:gd name="connsiteX148" fmla="*/ 18929 w 230206"/>
              <a:gd name="connsiteY148" fmla="*/ 34457 h 115046"/>
              <a:gd name="connsiteX149" fmla="*/ 19156 w 230206"/>
              <a:gd name="connsiteY149" fmla="*/ 32757 h 115046"/>
              <a:gd name="connsiteX150" fmla="*/ 18249 w 230206"/>
              <a:gd name="connsiteY150" fmla="*/ 29697 h 115046"/>
              <a:gd name="connsiteX151" fmla="*/ 17909 w 230206"/>
              <a:gd name="connsiteY151" fmla="*/ 29923 h 115046"/>
              <a:gd name="connsiteX152" fmla="*/ 135336 w 230206"/>
              <a:gd name="connsiteY152" fmla="*/ 90451 h 115046"/>
              <a:gd name="connsiteX153" fmla="*/ 132615 w 230206"/>
              <a:gd name="connsiteY153" fmla="*/ 85917 h 115046"/>
              <a:gd name="connsiteX154" fmla="*/ 131595 w 230206"/>
              <a:gd name="connsiteY154" fmla="*/ 84783 h 115046"/>
              <a:gd name="connsiteX155" fmla="*/ 129895 w 230206"/>
              <a:gd name="connsiteY155" fmla="*/ 85237 h 115046"/>
              <a:gd name="connsiteX156" fmla="*/ 127628 w 230206"/>
              <a:gd name="connsiteY156" fmla="*/ 84330 h 115046"/>
              <a:gd name="connsiteX157" fmla="*/ 126155 w 230206"/>
              <a:gd name="connsiteY157" fmla="*/ 84557 h 115046"/>
              <a:gd name="connsiteX158" fmla="*/ 123548 w 230206"/>
              <a:gd name="connsiteY158" fmla="*/ 83310 h 115046"/>
              <a:gd name="connsiteX159" fmla="*/ 123208 w 230206"/>
              <a:gd name="connsiteY159" fmla="*/ 82970 h 115046"/>
              <a:gd name="connsiteX160" fmla="*/ 122301 w 230206"/>
              <a:gd name="connsiteY160" fmla="*/ 82516 h 115046"/>
              <a:gd name="connsiteX161" fmla="*/ 118674 w 230206"/>
              <a:gd name="connsiteY161" fmla="*/ 80023 h 115046"/>
              <a:gd name="connsiteX162" fmla="*/ 116747 w 230206"/>
              <a:gd name="connsiteY162" fmla="*/ 79343 h 115046"/>
              <a:gd name="connsiteX163" fmla="*/ 115160 w 230206"/>
              <a:gd name="connsiteY163" fmla="*/ 79343 h 115046"/>
              <a:gd name="connsiteX164" fmla="*/ 114820 w 230206"/>
              <a:gd name="connsiteY164" fmla="*/ 81043 h 115046"/>
              <a:gd name="connsiteX165" fmla="*/ 115047 w 230206"/>
              <a:gd name="connsiteY165" fmla="*/ 82063 h 115046"/>
              <a:gd name="connsiteX166" fmla="*/ 117201 w 230206"/>
              <a:gd name="connsiteY166" fmla="*/ 82063 h 115046"/>
              <a:gd name="connsiteX167" fmla="*/ 119014 w 230206"/>
              <a:gd name="connsiteY167" fmla="*/ 82856 h 115046"/>
              <a:gd name="connsiteX168" fmla="*/ 119241 w 230206"/>
              <a:gd name="connsiteY168" fmla="*/ 84897 h 115046"/>
              <a:gd name="connsiteX169" fmla="*/ 120034 w 230206"/>
              <a:gd name="connsiteY169" fmla="*/ 85690 h 115046"/>
              <a:gd name="connsiteX170" fmla="*/ 120034 w 230206"/>
              <a:gd name="connsiteY170" fmla="*/ 87390 h 115046"/>
              <a:gd name="connsiteX171" fmla="*/ 125135 w 230206"/>
              <a:gd name="connsiteY171" fmla="*/ 90677 h 115046"/>
              <a:gd name="connsiteX172" fmla="*/ 127515 w 230206"/>
              <a:gd name="connsiteY172" fmla="*/ 91697 h 115046"/>
              <a:gd name="connsiteX173" fmla="*/ 130348 w 230206"/>
              <a:gd name="connsiteY173" fmla="*/ 92151 h 115046"/>
              <a:gd name="connsiteX174" fmla="*/ 132049 w 230206"/>
              <a:gd name="connsiteY174" fmla="*/ 93058 h 115046"/>
              <a:gd name="connsiteX175" fmla="*/ 133636 w 230206"/>
              <a:gd name="connsiteY175" fmla="*/ 92717 h 115046"/>
              <a:gd name="connsiteX176" fmla="*/ 135676 w 230206"/>
              <a:gd name="connsiteY176" fmla="*/ 93284 h 115046"/>
              <a:gd name="connsiteX177" fmla="*/ 137150 w 230206"/>
              <a:gd name="connsiteY177" fmla="*/ 93058 h 115046"/>
              <a:gd name="connsiteX178" fmla="*/ 135449 w 230206"/>
              <a:gd name="connsiteY178" fmla="*/ 92037 h 115046"/>
              <a:gd name="connsiteX179" fmla="*/ 135449 w 230206"/>
              <a:gd name="connsiteY179" fmla="*/ 90564 h 115046"/>
              <a:gd name="connsiteX180" fmla="*/ 116520 w 230206"/>
              <a:gd name="connsiteY180" fmla="*/ 66194 h 115046"/>
              <a:gd name="connsiteX181" fmla="*/ 116747 w 230206"/>
              <a:gd name="connsiteY181" fmla="*/ 65401 h 115046"/>
              <a:gd name="connsiteX182" fmla="*/ 116520 w 230206"/>
              <a:gd name="connsiteY182" fmla="*/ 63587 h 115046"/>
              <a:gd name="connsiteX183" fmla="*/ 114253 w 230206"/>
              <a:gd name="connsiteY183" fmla="*/ 59734 h 115046"/>
              <a:gd name="connsiteX184" fmla="*/ 114253 w 230206"/>
              <a:gd name="connsiteY184" fmla="*/ 57013 h 115046"/>
              <a:gd name="connsiteX185" fmla="*/ 113233 w 230206"/>
              <a:gd name="connsiteY185" fmla="*/ 55653 h 115046"/>
              <a:gd name="connsiteX186" fmla="*/ 113233 w 230206"/>
              <a:gd name="connsiteY186" fmla="*/ 54746 h 115046"/>
              <a:gd name="connsiteX187" fmla="*/ 112213 w 230206"/>
              <a:gd name="connsiteY187" fmla="*/ 51913 h 115046"/>
              <a:gd name="connsiteX188" fmla="*/ 109833 w 230206"/>
              <a:gd name="connsiteY188" fmla="*/ 49533 h 115046"/>
              <a:gd name="connsiteX189" fmla="*/ 108473 w 230206"/>
              <a:gd name="connsiteY189" fmla="*/ 49192 h 115046"/>
              <a:gd name="connsiteX190" fmla="*/ 107793 w 230206"/>
              <a:gd name="connsiteY190" fmla="*/ 48399 h 115046"/>
              <a:gd name="connsiteX191" fmla="*/ 108020 w 230206"/>
              <a:gd name="connsiteY191" fmla="*/ 46245 h 115046"/>
              <a:gd name="connsiteX192" fmla="*/ 108700 w 230206"/>
              <a:gd name="connsiteY192" fmla="*/ 45452 h 115046"/>
              <a:gd name="connsiteX193" fmla="*/ 108926 w 230206"/>
              <a:gd name="connsiteY193" fmla="*/ 44319 h 115046"/>
              <a:gd name="connsiteX194" fmla="*/ 103826 w 230206"/>
              <a:gd name="connsiteY194" fmla="*/ 37744 h 115046"/>
              <a:gd name="connsiteX195" fmla="*/ 102805 w 230206"/>
              <a:gd name="connsiteY195" fmla="*/ 37744 h 115046"/>
              <a:gd name="connsiteX196" fmla="*/ 102466 w 230206"/>
              <a:gd name="connsiteY196" fmla="*/ 38198 h 115046"/>
              <a:gd name="connsiteX197" fmla="*/ 101672 w 230206"/>
              <a:gd name="connsiteY197" fmla="*/ 38198 h 115046"/>
              <a:gd name="connsiteX198" fmla="*/ 100652 w 230206"/>
              <a:gd name="connsiteY198" fmla="*/ 37971 h 115046"/>
              <a:gd name="connsiteX199" fmla="*/ 100652 w 230206"/>
              <a:gd name="connsiteY199" fmla="*/ 38991 h 115046"/>
              <a:gd name="connsiteX200" fmla="*/ 103032 w 230206"/>
              <a:gd name="connsiteY200" fmla="*/ 42618 h 115046"/>
              <a:gd name="connsiteX201" fmla="*/ 102012 w 230206"/>
              <a:gd name="connsiteY201" fmla="*/ 44432 h 115046"/>
              <a:gd name="connsiteX202" fmla="*/ 104279 w 230206"/>
              <a:gd name="connsiteY202" fmla="*/ 52026 h 115046"/>
              <a:gd name="connsiteX203" fmla="*/ 106319 w 230206"/>
              <a:gd name="connsiteY203" fmla="*/ 56333 h 115046"/>
              <a:gd name="connsiteX204" fmla="*/ 109380 w 230206"/>
              <a:gd name="connsiteY204" fmla="*/ 58827 h 115046"/>
              <a:gd name="connsiteX205" fmla="*/ 109719 w 230206"/>
              <a:gd name="connsiteY205" fmla="*/ 59620 h 115046"/>
              <a:gd name="connsiteX206" fmla="*/ 112780 w 230206"/>
              <a:gd name="connsiteY206" fmla="*/ 61547 h 115046"/>
              <a:gd name="connsiteX207" fmla="*/ 115500 w 230206"/>
              <a:gd name="connsiteY207" fmla="*/ 65854 h 115046"/>
              <a:gd name="connsiteX208" fmla="*/ 116407 w 230206"/>
              <a:gd name="connsiteY208" fmla="*/ 66308 h 115046"/>
              <a:gd name="connsiteX209" fmla="*/ 213885 w 230206"/>
              <a:gd name="connsiteY209" fmla="*/ 89771 h 115046"/>
              <a:gd name="connsiteX210" fmla="*/ 211845 w 230206"/>
              <a:gd name="connsiteY210" fmla="*/ 89317 h 115046"/>
              <a:gd name="connsiteX211" fmla="*/ 209464 w 230206"/>
              <a:gd name="connsiteY211" fmla="*/ 89657 h 115046"/>
              <a:gd name="connsiteX212" fmla="*/ 208444 w 230206"/>
              <a:gd name="connsiteY212" fmla="*/ 90337 h 115046"/>
              <a:gd name="connsiteX213" fmla="*/ 207991 w 230206"/>
              <a:gd name="connsiteY213" fmla="*/ 91584 h 115046"/>
              <a:gd name="connsiteX214" fmla="*/ 207084 w 230206"/>
              <a:gd name="connsiteY214" fmla="*/ 91584 h 115046"/>
              <a:gd name="connsiteX215" fmla="*/ 207084 w 230206"/>
              <a:gd name="connsiteY215" fmla="*/ 92151 h 115046"/>
              <a:gd name="connsiteX216" fmla="*/ 207651 w 230206"/>
              <a:gd name="connsiteY216" fmla="*/ 93511 h 115046"/>
              <a:gd name="connsiteX217" fmla="*/ 208444 w 230206"/>
              <a:gd name="connsiteY217" fmla="*/ 93511 h 115046"/>
              <a:gd name="connsiteX218" fmla="*/ 209464 w 230206"/>
              <a:gd name="connsiteY218" fmla="*/ 93624 h 115046"/>
              <a:gd name="connsiteX219" fmla="*/ 210825 w 230206"/>
              <a:gd name="connsiteY219" fmla="*/ 92037 h 115046"/>
              <a:gd name="connsiteX220" fmla="*/ 212071 w 230206"/>
              <a:gd name="connsiteY220" fmla="*/ 91811 h 115046"/>
              <a:gd name="connsiteX221" fmla="*/ 212638 w 230206"/>
              <a:gd name="connsiteY221" fmla="*/ 91811 h 115046"/>
              <a:gd name="connsiteX222" fmla="*/ 214225 w 230206"/>
              <a:gd name="connsiteY222" fmla="*/ 91584 h 115046"/>
              <a:gd name="connsiteX223" fmla="*/ 214225 w 230206"/>
              <a:gd name="connsiteY223" fmla="*/ 91357 h 115046"/>
              <a:gd name="connsiteX224" fmla="*/ 214792 w 230206"/>
              <a:gd name="connsiteY224" fmla="*/ 90224 h 115046"/>
              <a:gd name="connsiteX225" fmla="*/ 213998 w 230206"/>
              <a:gd name="connsiteY225" fmla="*/ 89884 h 115046"/>
              <a:gd name="connsiteX226" fmla="*/ 229187 w 230206"/>
              <a:gd name="connsiteY226" fmla="*/ 110853 h 115046"/>
              <a:gd name="connsiteX227" fmla="*/ 228733 w 230206"/>
              <a:gd name="connsiteY227" fmla="*/ 109719 h 115046"/>
              <a:gd name="connsiteX228" fmla="*/ 227373 w 230206"/>
              <a:gd name="connsiteY228" fmla="*/ 109719 h 115046"/>
              <a:gd name="connsiteX229" fmla="*/ 226466 w 230206"/>
              <a:gd name="connsiteY229" fmla="*/ 109946 h 115046"/>
              <a:gd name="connsiteX230" fmla="*/ 227713 w 230206"/>
              <a:gd name="connsiteY230" fmla="*/ 111873 h 115046"/>
              <a:gd name="connsiteX231" fmla="*/ 228393 w 230206"/>
              <a:gd name="connsiteY231" fmla="*/ 111873 h 115046"/>
              <a:gd name="connsiteX232" fmla="*/ 230207 w 230206"/>
              <a:gd name="connsiteY232" fmla="*/ 111646 h 115046"/>
              <a:gd name="connsiteX233" fmla="*/ 229073 w 230206"/>
              <a:gd name="connsiteY233" fmla="*/ 110853 h 115046"/>
              <a:gd name="connsiteX234" fmla="*/ 103826 w 230206"/>
              <a:gd name="connsiteY234" fmla="*/ 68461 h 115046"/>
              <a:gd name="connsiteX235" fmla="*/ 102352 w 230206"/>
              <a:gd name="connsiteY235" fmla="*/ 67895 h 115046"/>
              <a:gd name="connsiteX236" fmla="*/ 101218 w 230206"/>
              <a:gd name="connsiteY236" fmla="*/ 65628 h 115046"/>
              <a:gd name="connsiteX237" fmla="*/ 99178 w 230206"/>
              <a:gd name="connsiteY237" fmla="*/ 64494 h 115046"/>
              <a:gd name="connsiteX238" fmla="*/ 95664 w 230206"/>
              <a:gd name="connsiteY238" fmla="*/ 62001 h 115046"/>
              <a:gd name="connsiteX239" fmla="*/ 89770 w 230206"/>
              <a:gd name="connsiteY239" fmla="*/ 62001 h 115046"/>
              <a:gd name="connsiteX240" fmla="*/ 87844 w 230206"/>
              <a:gd name="connsiteY240" fmla="*/ 62227 h 115046"/>
              <a:gd name="connsiteX241" fmla="*/ 83310 w 230206"/>
              <a:gd name="connsiteY241" fmla="*/ 58714 h 115046"/>
              <a:gd name="connsiteX242" fmla="*/ 81949 w 230206"/>
              <a:gd name="connsiteY242" fmla="*/ 58714 h 115046"/>
              <a:gd name="connsiteX243" fmla="*/ 80703 w 230206"/>
              <a:gd name="connsiteY243" fmla="*/ 59620 h 115046"/>
              <a:gd name="connsiteX244" fmla="*/ 80363 w 230206"/>
              <a:gd name="connsiteY244" fmla="*/ 60527 h 115046"/>
              <a:gd name="connsiteX245" fmla="*/ 80363 w 230206"/>
              <a:gd name="connsiteY245" fmla="*/ 63134 h 115046"/>
              <a:gd name="connsiteX246" fmla="*/ 80703 w 230206"/>
              <a:gd name="connsiteY246" fmla="*/ 64494 h 115046"/>
              <a:gd name="connsiteX247" fmla="*/ 81949 w 230206"/>
              <a:gd name="connsiteY247" fmla="*/ 66761 h 115046"/>
              <a:gd name="connsiteX248" fmla="*/ 83536 w 230206"/>
              <a:gd name="connsiteY248" fmla="*/ 68688 h 115046"/>
              <a:gd name="connsiteX249" fmla="*/ 84557 w 230206"/>
              <a:gd name="connsiteY249" fmla="*/ 69481 h 115046"/>
              <a:gd name="connsiteX250" fmla="*/ 85576 w 230206"/>
              <a:gd name="connsiteY250" fmla="*/ 70048 h 115046"/>
              <a:gd name="connsiteX251" fmla="*/ 88637 w 230206"/>
              <a:gd name="connsiteY251" fmla="*/ 70502 h 115046"/>
              <a:gd name="connsiteX252" fmla="*/ 95211 w 230206"/>
              <a:gd name="connsiteY252" fmla="*/ 70728 h 115046"/>
              <a:gd name="connsiteX253" fmla="*/ 98498 w 230206"/>
              <a:gd name="connsiteY253" fmla="*/ 72315 h 115046"/>
              <a:gd name="connsiteX254" fmla="*/ 101898 w 230206"/>
              <a:gd name="connsiteY254" fmla="*/ 73109 h 115046"/>
              <a:gd name="connsiteX255" fmla="*/ 103258 w 230206"/>
              <a:gd name="connsiteY255" fmla="*/ 72769 h 115046"/>
              <a:gd name="connsiteX256" fmla="*/ 105072 w 230206"/>
              <a:gd name="connsiteY256" fmla="*/ 71975 h 115046"/>
              <a:gd name="connsiteX257" fmla="*/ 105412 w 230206"/>
              <a:gd name="connsiteY257" fmla="*/ 71635 h 115046"/>
              <a:gd name="connsiteX258" fmla="*/ 104959 w 230206"/>
              <a:gd name="connsiteY258" fmla="*/ 69481 h 115046"/>
              <a:gd name="connsiteX259" fmla="*/ 104052 w 230206"/>
              <a:gd name="connsiteY259" fmla="*/ 68348 h 115046"/>
              <a:gd name="connsiteX260" fmla="*/ 97591 w 230206"/>
              <a:gd name="connsiteY260" fmla="*/ 112326 h 115046"/>
              <a:gd name="connsiteX261" fmla="*/ 89997 w 230206"/>
              <a:gd name="connsiteY261" fmla="*/ 107793 h 115046"/>
              <a:gd name="connsiteX262" fmla="*/ 88410 w 230206"/>
              <a:gd name="connsiteY262" fmla="*/ 107339 h 115046"/>
              <a:gd name="connsiteX263" fmla="*/ 88184 w 230206"/>
              <a:gd name="connsiteY263" fmla="*/ 107793 h 115046"/>
              <a:gd name="connsiteX264" fmla="*/ 88184 w 230206"/>
              <a:gd name="connsiteY264" fmla="*/ 108699 h 115046"/>
              <a:gd name="connsiteX265" fmla="*/ 88524 w 230206"/>
              <a:gd name="connsiteY265" fmla="*/ 109606 h 115046"/>
              <a:gd name="connsiteX266" fmla="*/ 90224 w 230206"/>
              <a:gd name="connsiteY266" fmla="*/ 109946 h 115046"/>
              <a:gd name="connsiteX267" fmla="*/ 90450 w 230206"/>
              <a:gd name="connsiteY267" fmla="*/ 110286 h 115046"/>
              <a:gd name="connsiteX268" fmla="*/ 91471 w 230206"/>
              <a:gd name="connsiteY268" fmla="*/ 110966 h 115046"/>
              <a:gd name="connsiteX269" fmla="*/ 93965 w 230206"/>
              <a:gd name="connsiteY269" fmla="*/ 111420 h 115046"/>
              <a:gd name="connsiteX270" fmla="*/ 95664 w 230206"/>
              <a:gd name="connsiteY270" fmla="*/ 112440 h 115046"/>
              <a:gd name="connsiteX271" fmla="*/ 96458 w 230206"/>
              <a:gd name="connsiteY271" fmla="*/ 114140 h 115046"/>
              <a:gd name="connsiteX272" fmla="*/ 97478 w 230206"/>
              <a:gd name="connsiteY272" fmla="*/ 114707 h 115046"/>
              <a:gd name="connsiteX273" fmla="*/ 98725 w 230206"/>
              <a:gd name="connsiteY273" fmla="*/ 115047 h 115046"/>
              <a:gd name="connsiteX274" fmla="*/ 100199 w 230206"/>
              <a:gd name="connsiteY274" fmla="*/ 114253 h 115046"/>
              <a:gd name="connsiteX275" fmla="*/ 99405 w 230206"/>
              <a:gd name="connsiteY275" fmla="*/ 113346 h 115046"/>
              <a:gd name="connsiteX276" fmla="*/ 97591 w 230206"/>
              <a:gd name="connsiteY276" fmla="*/ 111986 h 115046"/>
              <a:gd name="connsiteX277" fmla="*/ 83197 w 230206"/>
              <a:gd name="connsiteY277" fmla="*/ 41145 h 115046"/>
              <a:gd name="connsiteX278" fmla="*/ 85917 w 230206"/>
              <a:gd name="connsiteY278" fmla="*/ 42958 h 115046"/>
              <a:gd name="connsiteX279" fmla="*/ 85917 w 230206"/>
              <a:gd name="connsiteY279" fmla="*/ 42505 h 115046"/>
              <a:gd name="connsiteX280" fmla="*/ 85237 w 230206"/>
              <a:gd name="connsiteY280" fmla="*/ 40918 h 115046"/>
              <a:gd name="connsiteX281" fmla="*/ 84103 w 230206"/>
              <a:gd name="connsiteY281" fmla="*/ 39671 h 115046"/>
              <a:gd name="connsiteX282" fmla="*/ 85123 w 230206"/>
              <a:gd name="connsiteY282" fmla="*/ 37971 h 115046"/>
              <a:gd name="connsiteX283" fmla="*/ 76736 w 230206"/>
              <a:gd name="connsiteY283" fmla="*/ 31397 h 115046"/>
              <a:gd name="connsiteX284" fmla="*/ 75376 w 230206"/>
              <a:gd name="connsiteY284" fmla="*/ 30604 h 115046"/>
              <a:gd name="connsiteX285" fmla="*/ 73675 w 230206"/>
              <a:gd name="connsiteY285" fmla="*/ 30264 h 115046"/>
              <a:gd name="connsiteX286" fmla="*/ 71862 w 230206"/>
              <a:gd name="connsiteY286" fmla="*/ 28790 h 115046"/>
              <a:gd name="connsiteX287" fmla="*/ 70048 w 230206"/>
              <a:gd name="connsiteY287" fmla="*/ 28790 h 115046"/>
              <a:gd name="connsiteX288" fmla="*/ 68008 w 230206"/>
              <a:gd name="connsiteY288" fmla="*/ 27203 h 115046"/>
              <a:gd name="connsiteX289" fmla="*/ 67214 w 230206"/>
              <a:gd name="connsiteY289" fmla="*/ 26183 h 115046"/>
              <a:gd name="connsiteX290" fmla="*/ 64947 w 230206"/>
              <a:gd name="connsiteY290" fmla="*/ 24710 h 115046"/>
              <a:gd name="connsiteX291" fmla="*/ 62341 w 230206"/>
              <a:gd name="connsiteY291" fmla="*/ 22103 h 115046"/>
              <a:gd name="connsiteX292" fmla="*/ 56673 w 230206"/>
              <a:gd name="connsiteY292" fmla="*/ 20742 h 115046"/>
              <a:gd name="connsiteX293" fmla="*/ 57127 w 230206"/>
              <a:gd name="connsiteY293" fmla="*/ 21422 h 115046"/>
              <a:gd name="connsiteX294" fmla="*/ 58940 w 230206"/>
              <a:gd name="connsiteY294" fmla="*/ 23009 h 115046"/>
              <a:gd name="connsiteX295" fmla="*/ 59620 w 230206"/>
              <a:gd name="connsiteY295" fmla="*/ 25390 h 115046"/>
              <a:gd name="connsiteX296" fmla="*/ 61434 w 230206"/>
              <a:gd name="connsiteY296" fmla="*/ 26636 h 115046"/>
              <a:gd name="connsiteX297" fmla="*/ 63361 w 230206"/>
              <a:gd name="connsiteY297" fmla="*/ 28563 h 115046"/>
              <a:gd name="connsiteX298" fmla="*/ 64494 w 230206"/>
              <a:gd name="connsiteY298" fmla="*/ 29017 h 115046"/>
              <a:gd name="connsiteX299" fmla="*/ 64947 w 230206"/>
              <a:gd name="connsiteY299" fmla="*/ 29697 h 115046"/>
              <a:gd name="connsiteX300" fmla="*/ 66761 w 230206"/>
              <a:gd name="connsiteY300" fmla="*/ 31510 h 115046"/>
              <a:gd name="connsiteX301" fmla="*/ 69708 w 230206"/>
              <a:gd name="connsiteY301" fmla="*/ 32871 h 115046"/>
              <a:gd name="connsiteX302" fmla="*/ 72768 w 230206"/>
              <a:gd name="connsiteY302" fmla="*/ 34911 h 115046"/>
              <a:gd name="connsiteX303" fmla="*/ 73789 w 230206"/>
              <a:gd name="connsiteY303" fmla="*/ 34911 h 115046"/>
              <a:gd name="connsiteX304" fmla="*/ 75035 w 230206"/>
              <a:gd name="connsiteY304" fmla="*/ 36271 h 115046"/>
              <a:gd name="connsiteX305" fmla="*/ 80930 w 230206"/>
              <a:gd name="connsiteY305" fmla="*/ 38765 h 115046"/>
              <a:gd name="connsiteX306" fmla="*/ 82970 w 230206"/>
              <a:gd name="connsiteY306" fmla="*/ 41032 h 115046"/>
              <a:gd name="connsiteX307" fmla="*/ 71522 w 230206"/>
              <a:gd name="connsiteY307" fmla="*/ 53273 h 115046"/>
              <a:gd name="connsiteX308" fmla="*/ 71068 w 230206"/>
              <a:gd name="connsiteY308" fmla="*/ 52819 h 115046"/>
              <a:gd name="connsiteX309" fmla="*/ 70615 w 230206"/>
              <a:gd name="connsiteY309" fmla="*/ 52593 h 115046"/>
              <a:gd name="connsiteX310" fmla="*/ 69595 w 230206"/>
              <a:gd name="connsiteY310" fmla="*/ 53273 h 115046"/>
              <a:gd name="connsiteX311" fmla="*/ 68801 w 230206"/>
              <a:gd name="connsiteY311" fmla="*/ 54406 h 115046"/>
              <a:gd name="connsiteX312" fmla="*/ 69481 w 230206"/>
              <a:gd name="connsiteY312" fmla="*/ 55200 h 115046"/>
              <a:gd name="connsiteX313" fmla="*/ 70615 w 230206"/>
              <a:gd name="connsiteY313" fmla="*/ 55200 h 115046"/>
              <a:gd name="connsiteX314" fmla="*/ 71522 w 230206"/>
              <a:gd name="connsiteY314" fmla="*/ 55540 h 115046"/>
              <a:gd name="connsiteX315" fmla="*/ 71749 w 230206"/>
              <a:gd name="connsiteY315" fmla="*/ 55540 h 115046"/>
              <a:gd name="connsiteX316" fmla="*/ 72655 w 230206"/>
              <a:gd name="connsiteY316" fmla="*/ 54860 h 115046"/>
              <a:gd name="connsiteX317" fmla="*/ 72655 w 230206"/>
              <a:gd name="connsiteY317" fmla="*/ 53500 h 115046"/>
              <a:gd name="connsiteX318" fmla="*/ 71522 w 230206"/>
              <a:gd name="connsiteY318" fmla="*/ 53273 h 115046"/>
              <a:gd name="connsiteX319" fmla="*/ 81949 w 230206"/>
              <a:gd name="connsiteY319" fmla="*/ 41938 h 115046"/>
              <a:gd name="connsiteX320" fmla="*/ 81156 w 230206"/>
              <a:gd name="connsiteY320" fmla="*/ 40692 h 115046"/>
              <a:gd name="connsiteX321" fmla="*/ 81156 w 230206"/>
              <a:gd name="connsiteY321" fmla="*/ 39898 h 115046"/>
              <a:gd name="connsiteX322" fmla="*/ 80136 w 230206"/>
              <a:gd name="connsiteY322" fmla="*/ 39105 h 115046"/>
              <a:gd name="connsiteX323" fmla="*/ 79343 w 230206"/>
              <a:gd name="connsiteY323" fmla="*/ 39558 h 115046"/>
              <a:gd name="connsiteX324" fmla="*/ 79003 w 230206"/>
              <a:gd name="connsiteY324" fmla="*/ 40692 h 115046"/>
              <a:gd name="connsiteX325" fmla="*/ 79683 w 230206"/>
              <a:gd name="connsiteY325" fmla="*/ 41372 h 115046"/>
              <a:gd name="connsiteX326" fmla="*/ 81156 w 230206"/>
              <a:gd name="connsiteY326" fmla="*/ 42165 h 115046"/>
              <a:gd name="connsiteX327" fmla="*/ 82176 w 230206"/>
              <a:gd name="connsiteY327" fmla="*/ 41825 h 115046"/>
              <a:gd name="connsiteX328" fmla="*/ 51686 w 230206"/>
              <a:gd name="connsiteY328" fmla="*/ 45679 h 115046"/>
              <a:gd name="connsiteX329" fmla="*/ 50553 w 230206"/>
              <a:gd name="connsiteY329" fmla="*/ 48059 h 115046"/>
              <a:gd name="connsiteX330" fmla="*/ 51006 w 230206"/>
              <a:gd name="connsiteY330" fmla="*/ 48966 h 115046"/>
              <a:gd name="connsiteX331" fmla="*/ 51460 w 230206"/>
              <a:gd name="connsiteY331" fmla="*/ 48966 h 115046"/>
              <a:gd name="connsiteX332" fmla="*/ 52593 w 230206"/>
              <a:gd name="connsiteY332" fmla="*/ 48286 h 115046"/>
              <a:gd name="connsiteX333" fmla="*/ 52253 w 230206"/>
              <a:gd name="connsiteY333" fmla="*/ 47606 h 115046"/>
              <a:gd name="connsiteX334" fmla="*/ 51686 w 230206"/>
              <a:gd name="connsiteY334" fmla="*/ 45679 h 115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</a:cxnLst>
            <a:rect l="l" t="t" r="r" b="b"/>
            <a:pathLst>
              <a:path w="230206" h="115046">
                <a:moveTo>
                  <a:pt x="32191" y="16322"/>
                </a:moveTo>
                <a:lnTo>
                  <a:pt x="33664" y="16095"/>
                </a:lnTo>
                <a:lnTo>
                  <a:pt x="33664" y="16435"/>
                </a:lnTo>
                <a:cubicBezTo>
                  <a:pt x="33664" y="16435"/>
                  <a:pt x="34117" y="17229"/>
                  <a:pt x="34117" y="17229"/>
                </a:cubicBezTo>
                <a:lnTo>
                  <a:pt x="36158" y="17909"/>
                </a:lnTo>
                <a:lnTo>
                  <a:pt x="37745" y="16549"/>
                </a:lnTo>
                <a:lnTo>
                  <a:pt x="37065" y="15755"/>
                </a:lnTo>
                <a:lnTo>
                  <a:pt x="36384" y="15415"/>
                </a:lnTo>
                <a:lnTo>
                  <a:pt x="35591" y="15415"/>
                </a:lnTo>
                <a:cubicBezTo>
                  <a:pt x="35591" y="15415"/>
                  <a:pt x="34004" y="14735"/>
                  <a:pt x="34004" y="14735"/>
                </a:cubicBezTo>
                <a:lnTo>
                  <a:pt x="31057" y="12128"/>
                </a:lnTo>
                <a:lnTo>
                  <a:pt x="30151" y="11108"/>
                </a:lnTo>
                <a:lnTo>
                  <a:pt x="29244" y="7708"/>
                </a:lnTo>
                <a:lnTo>
                  <a:pt x="27770" y="6234"/>
                </a:lnTo>
                <a:lnTo>
                  <a:pt x="22330" y="3400"/>
                </a:lnTo>
                <a:lnTo>
                  <a:pt x="19042" y="680"/>
                </a:lnTo>
                <a:lnTo>
                  <a:pt x="16435" y="0"/>
                </a:lnTo>
                <a:lnTo>
                  <a:pt x="15869" y="680"/>
                </a:lnTo>
                <a:lnTo>
                  <a:pt x="15869" y="2380"/>
                </a:lnTo>
                <a:cubicBezTo>
                  <a:pt x="15869" y="2380"/>
                  <a:pt x="16775" y="3400"/>
                  <a:pt x="16775" y="3400"/>
                </a:cubicBezTo>
                <a:lnTo>
                  <a:pt x="20856" y="6688"/>
                </a:lnTo>
                <a:lnTo>
                  <a:pt x="25163" y="12581"/>
                </a:lnTo>
                <a:lnTo>
                  <a:pt x="29244" y="15755"/>
                </a:lnTo>
                <a:lnTo>
                  <a:pt x="32191" y="16435"/>
                </a:lnTo>
                <a:close/>
                <a:moveTo>
                  <a:pt x="30151" y="27997"/>
                </a:moveTo>
                <a:lnTo>
                  <a:pt x="29244" y="27430"/>
                </a:lnTo>
                <a:lnTo>
                  <a:pt x="27657" y="27657"/>
                </a:lnTo>
                <a:lnTo>
                  <a:pt x="26296" y="29243"/>
                </a:lnTo>
                <a:lnTo>
                  <a:pt x="26296" y="30944"/>
                </a:lnTo>
                <a:cubicBezTo>
                  <a:pt x="26296" y="30944"/>
                  <a:pt x="27997" y="33211"/>
                  <a:pt x="27997" y="33211"/>
                </a:cubicBezTo>
                <a:lnTo>
                  <a:pt x="30263" y="33211"/>
                </a:lnTo>
                <a:cubicBezTo>
                  <a:pt x="30263" y="33211"/>
                  <a:pt x="30717" y="32984"/>
                  <a:pt x="30717" y="32984"/>
                </a:cubicBezTo>
                <a:lnTo>
                  <a:pt x="31170" y="32417"/>
                </a:lnTo>
                <a:lnTo>
                  <a:pt x="31397" y="30944"/>
                </a:lnTo>
                <a:lnTo>
                  <a:pt x="31057" y="29243"/>
                </a:lnTo>
                <a:lnTo>
                  <a:pt x="30263" y="27997"/>
                </a:lnTo>
                <a:close/>
                <a:moveTo>
                  <a:pt x="35024" y="42845"/>
                </a:moveTo>
                <a:lnTo>
                  <a:pt x="35591" y="41032"/>
                </a:lnTo>
                <a:lnTo>
                  <a:pt x="34911" y="39785"/>
                </a:lnTo>
                <a:lnTo>
                  <a:pt x="34231" y="40011"/>
                </a:lnTo>
                <a:lnTo>
                  <a:pt x="31964" y="41938"/>
                </a:lnTo>
                <a:lnTo>
                  <a:pt x="31511" y="42958"/>
                </a:lnTo>
                <a:lnTo>
                  <a:pt x="34004" y="45905"/>
                </a:lnTo>
                <a:lnTo>
                  <a:pt x="35138" y="46472"/>
                </a:lnTo>
                <a:lnTo>
                  <a:pt x="35138" y="46132"/>
                </a:lnTo>
                <a:cubicBezTo>
                  <a:pt x="35138" y="46132"/>
                  <a:pt x="34004" y="44772"/>
                  <a:pt x="34004" y="44772"/>
                </a:cubicBezTo>
                <a:lnTo>
                  <a:pt x="34344" y="43072"/>
                </a:lnTo>
                <a:lnTo>
                  <a:pt x="35138" y="42618"/>
                </a:lnTo>
                <a:close/>
                <a:moveTo>
                  <a:pt x="45565" y="41825"/>
                </a:moveTo>
                <a:lnTo>
                  <a:pt x="44092" y="37858"/>
                </a:lnTo>
                <a:lnTo>
                  <a:pt x="42845" y="36044"/>
                </a:lnTo>
                <a:lnTo>
                  <a:pt x="40578" y="35477"/>
                </a:lnTo>
                <a:lnTo>
                  <a:pt x="39785" y="34344"/>
                </a:lnTo>
                <a:lnTo>
                  <a:pt x="39558" y="30830"/>
                </a:lnTo>
                <a:lnTo>
                  <a:pt x="37291" y="29923"/>
                </a:lnTo>
                <a:lnTo>
                  <a:pt x="36158" y="30377"/>
                </a:lnTo>
                <a:lnTo>
                  <a:pt x="34231" y="32871"/>
                </a:lnTo>
                <a:lnTo>
                  <a:pt x="33890" y="34344"/>
                </a:lnTo>
                <a:lnTo>
                  <a:pt x="31964" y="35477"/>
                </a:lnTo>
                <a:lnTo>
                  <a:pt x="31737" y="36611"/>
                </a:lnTo>
                <a:lnTo>
                  <a:pt x="32077" y="37744"/>
                </a:lnTo>
                <a:lnTo>
                  <a:pt x="33551" y="38198"/>
                </a:lnTo>
                <a:lnTo>
                  <a:pt x="34571" y="36951"/>
                </a:lnTo>
                <a:lnTo>
                  <a:pt x="37745" y="36611"/>
                </a:lnTo>
                <a:lnTo>
                  <a:pt x="38878" y="36838"/>
                </a:lnTo>
                <a:lnTo>
                  <a:pt x="38878" y="38311"/>
                </a:lnTo>
                <a:cubicBezTo>
                  <a:pt x="38878" y="38311"/>
                  <a:pt x="39444" y="40692"/>
                  <a:pt x="39444" y="40692"/>
                </a:cubicBezTo>
                <a:lnTo>
                  <a:pt x="40805" y="41938"/>
                </a:lnTo>
                <a:lnTo>
                  <a:pt x="42732" y="42505"/>
                </a:lnTo>
                <a:lnTo>
                  <a:pt x="44205" y="44432"/>
                </a:lnTo>
                <a:lnTo>
                  <a:pt x="44545" y="43525"/>
                </a:lnTo>
                <a:lnTo>
                  <a:pt x="45565" y="43525"/>
                </a:lnTo>
                <a:cubicBezTo>
                  <a:pt x="45565" y="43525"/>
                  <a:pt x="45792" y="42052"/>
                  <a:pt x="45792" y="42052"/>
                </a:cubicBezTo>
                <a:close/>
                <a:moveTo>
                  <a:pt x="38991" y="46132"/>
                </a:moveTo>
                <a:lnTo>
                  <a:pt x="37858" y="46132"/>
                </a:lnTo>
                <a:cubicBezTo>
                  <a:pt x="37858" y="46132"/>
                  <a:pt x="36384" y="46132"/>
                  <a:pt x="36384" y="46132"/>
                </a:cubicBezTo>
                <a:lnTo>
                  <a:pt x="36384" y="46699"/>
                </a:lnTo>
                <a:cubicBezTo>
                  <a:pt x="36384" y="46699"/>
                  <a:pt x="39105" y="47832"/>
                  <a:pt x="39105" y="47832"/>
                </a:cubicBezTo>
                <a:lnTo>
                  <a:pt x="40238" y="48059"/>
                </a:lnTo>
                <a:lnTo>
                  <a:pt x="40238" y="47266"/>
                </a:lnTo>
                <a:cubicBezTo>
                  <a:pt x="40238" y="47266"/>
                  <a:pt x="39785" y="46699"/>
                  <a:pt x="39785" y="46699"/>
                </a:cubicBezTo>
                <a:lnTo>
                  <a:pt x="38878" y="46019"/>
                </a:lnTo>
                <a:close/>
                <a:moveTo>
                  <a:pt x="49759" y="42505"/>
                </a:moveTo>
                <a:lnTo>
                  <a:pt x="47606" y="41825"/>
                </a:lnTo>
                <a:lnTo>
                  <a:pt x="46926" y="42618"/>
                </a:lnTo>
                <a:lnTo>
                  <a:pt x="46359" y="42958"/>
                </a:lnTo>
                <a:lnTo>
                  <a:pt x="45792" y="42958"/>
                </a:lnTo>
                <a:cubicBezTo>
                  <a:pt x="45792" y="42958"/>
                  <a:pt x="45565" y="43525"/>
                  <a:pt x="45565" y="43525"/>
                </a:cubicBezTo>
                <a:lnTo>
                  <a:pt x="45225" y="45339"/>
                </a:lnTo>
                <a:lnTo>
                  <a:pt x="46472" y="46812"/>
                </a:lnTo>
                <a:lnTo>
                  <a:pt x="47945" y="47379"/>
                </a:lnTo>
                <a:lnTo>
                  <a:pt x="49986" y="45679"/>
                </a:lnTo>
                <a:lnTo>
                  <a:pt x="49986" y="44885"/>
                </a:lnTo>
                <a:cubicBezTo>
                  <a:pt x="49986" y="44885"/>
                  <a:pt x="49646" y="44319"/>
                  <a:pt x="49646" y="44319"/>
                </a:cubicBezTo>
                <a:lnTo>
                  <a:pt x="49193" y="43978"/>
                </a:lnTo>
                <a:lnTo>
                  <a:pt x="50553" y="42845"/>
                </a:lnTo>
                <a:lnTo>
                  <a:pt x="49986" y="42392"/>
                </a:lnTo>
                <a:close/>
                <a:moveTo>
                  <a:pt x="92151" y="54520"/>
                </a:moveTo>
                <a:lnTo>
                  <a:pt x="93738" y="55426"/>
                </a:lnTo>
                <a:lnTo>
                  <a:pt x="94077" y="56333"/>
                </a:lnTo>
                <a:lnTo>
                  <a:pt x="94191" y="56333"/>
                </a:lnTo>
                <a:cubicBezTo>
                  <a:pt x="94191" y="56333"/>
                  <a:pt x="94645" y="56333"/>
                  <a:pt x="94645" y="56333"/>
                </a:cubicBezTo>
                <a:lnTo>
                  <a:pt x="96118" y="56787"/>
                </a:lnTo>
                <a:lnTo>
                  <a:pt x="96911" y="55880"/>
                </a:lnTo>
                <a:lnTo>
                  <a:pt x="95098" y="54180"/>
                </a:lnTo>
                <a:lnTo>
                  <a:pt x="93738" y="53046"/>
                </a:lnTo>
                <a:lnTo>
                  <a:pt x="93171" y="53046"/>
                </a:lnTo>
                <a:cubicBezTo>
                  <a:pt x="93171" y="53046"/>
                  <a:pt x="92037" y="52819"/>
                  <a:pt x="92037" y="52819"/>
                </a:cubicBezTo>
                <a:lnTo>
                  <a:pt x="90564" y="53613"/>
                </a:lnTo>
                <a:lnTo>
                  <a:pt x="90791" y="54633"/>
                </a:lnTo>
                <a:lnTo>
                  <a:pt x="92264" y="54633"/>
                </a:lnTo>
                <a:close/>
                <a:moveTo>
                  <a:pt x="117540" y="64041"/>
                </a:moveTo>
                <a:lnTo>
                  <a:pt x="117540" y="65968"/>
                </a:lnTo>
                <a:cubicBezTo>
                  <a:pt x="117540" y="65968"/>
                  <a:pt x="117427" y="67781"/>
                  <a:pt x="117427" y="67781"/>
                </a:cubicBezTo>
                <a:lnTo>
                  <a:pt x="118107" y="68575"/>
                </a:lnTo>
                <a:lnTo>
                  <a:pt x="118787" y="68008"/>
                </a:lnTo>
                <a:lnTo>
                  <a:pt x="120374" y="69708"/>
                </a:lnTo>
                <a:lnTo>
                  <a:pt x="120374" y="68915"/>
                </a:lnTo>
                <a:cubicBezTo>
                  <a:pt x="120374" y="68915"/>
                  <a:pt x="120260" y="66534"/>
                  <a:pt x="120260" y="66534"/>
                </a:cubicBezTo>
                <a:lnTo>
                  <a:pt x="117427" y="60867"/>
                </a:lnTo>
                <a:lnTo>
                  <a:pt x="116520" y="60527"/>
                </a:lnTo>
                <a:lnTo>
                  <a:pt x="117314" y="62567"/>
                </a:lnTo>
                <a:lnTo>
                  <a:pt x="117654" y="64041"/>
                </a:lnTo>
                <a:close/>
                <a:moveTo>
                  <a:pt x="19722" y="22103"/>
                </a:moveTo>
                <a:lnTo>
                  <a:pt x="18136" y="21309"/>
                </a:lnTo>
                <a:lnTo>
                  <a:pt x="16889" y="22783"/>
                </a:lnTo>
                <a:lnTo>
                  <a:pt x="17115" y="24256"/>
                </a:lnTo>
                <a:lnTo>
                  <a:pt x="19156" y="26410"/>
                </a:lnTo>
                <a:lnTo>
                  <a:pt x="19156" y="27770"/>
                </a:lnTo>
                <a:cubicBezTo>
                  <a:pt x="19156" y="27770"/>
                  <a:pt x="19609" y="28110"/>
                  <a:pt x="19609" y="28110"/>
                </a:cubicBezTo>
                <a:lnTo>
                  <a:pt x="20289" y="29243"/>
                </a:lnTo>
                <a:lnTo>
                  <a:pt x="20629" y="28903"/>
                </a:lnTo>
                <a:lnTo>
                  <a:pt x="21082" y="27883"/>
                </a:lnTo>
                <a:lnTo>
                  <a:pt x="22783" y="25730"/>
                </a:lnTo>
                <a:lnTo>
                  <a:pt x="23123" y="24483"/>
                </a:lnTo>
                <a:lnTo>
                  <a:pt x="21196" y="23916"/>
                </a:lnTo>
                <a:lnTo>
                  <a:pt x="19609" y="22103"/>
                </a:lnTo>
                <a:close/>
                <a:moveTo>
                  <a:pt x="567" y="8954"/>
                </a:moveTo>
                <a:lnTo>
                  <a:pt x="0" y="10655"/>
                </a:lnTo>
                <a:lnTo>
                  <a:pt x="1247" y="11335"/>
                </a:lnTo>
                <a:lnTo>
                  <a:pt x="3287" y="10768"/>
                </a:lnTo>
                <a:lnTo>
                  <a:pt x="3741" y="9635"/>
                </a:lnTo>
                <a:lnTo>
                  <a:pt x="1134" y="8048"/>
                </a:lnTo>
                <a:lnTo>
                  <a:pt x="454" y="8954"/>
                </a:lnTo>
                <a:close/>
                <a:moveTo>
                  <a:pt x="17909" y="30037"/>
                </a:moveTo>
                <a:lnTo>
                  <a:pt x="17682" y="30944"/>
                </a:lnTo>
                <a:lnTo>
                  <a:pt x="17682" y="32304"/>
                </a:lnTo>
                <a:cubicBezTo>
                  <a:pt x="17682" y="32304"/>
                  <a:pt x="18702" y="35024"/>
                  <a:pt x="18702" y="35024"/>
                </a:cubicBezTo>
                <a:lnTo>
                  <a:pt x="18929" y="34457"/>
                </a:lnTo>
                <a:lnTo>
                  <a:pt x="19156" y="32757"/>
                </a:lnTo>
                <a:lnTo>
                  <a:pt x="18249" y="29697"/>
                </a:lnTo>
                <a:lnTo>
                  <a:pt x="17909" y="29923"/>
                </a:lnTo>
                <a:close/>
                <a:moveTo>
                  <a:pt x="135336" y="90451"/>
                </a:moveTo>
                <a:lnTo>
                  <a:pt x="132615" y="85917"/>
                </a:lnTo>
                <a:lnTo>
                  <a:pt x="131595" y="84783"/>
                </a:lnTo>
                <a:lnTo>
                  <a:pt x="129895" y="85237"/>
                </a:lnTo>
                <a:lnTo>
                  <a:pt x="127628" y="84330"/>
                </a:lnTo>
                <a:lnTo>
                  <a:pt x="126155" y="84557"/>
                </a:lnTo>
                <a:lnTo>
                  <a:pt x="123548" y="83310"/>
                </a:lnTo>
                <a:lnTo>
                  <a:pt x="123208" y="82970"/>
                </a:lnTo>
                <a:lnTo>
                  <a:pt x="122301" y="82516"/>
                </a:lnTo>
                <a:lnTo>
                  <a:pt x="118674" y="80023"/>
                </a:lnTo>
                <a:lnTo>
                  <a:pt x="116747" y="79343"/>
                </a:lnTo>
                <a:lnTo>
                  <a:pt x="115160" y="79343"/>
                </a:lnTo>
                <a:cubicBezTo>
                  <a:pt x="115160" y="79343"/>
                  <a:pt x="114820" y="81043"/>
                  <a:pt x="114820" y="81043"/>
                </a:cubicBezTo>
                <a:lnTo>
                  <a:pt x="115047" y="82063"/>
                </a:lnTo>
                <a:lnTo>
                  <a:pt x="117201" y="82063"/>
                </a:lnTo>
                <a:cubicBezTo>
                  <a:pt x="117201" y="82063"/>
                  <a:pt x="119014" y="82856"/>
                  <a:pt x="119014" y="82856"/>
                </a:cubicBezTo>
                <a:lnTo>
                  <a:pt x="119241" y="84897"/>
                </a:lnTo>
                <a:lnTo>
                  <a:pt x="120034" y="85690"/>
                </a:lnTo>
                <a:lnTo>
                  <a:pt x="120034" y="87390"/>
                </a:lnTo>
                <a:cubicBezTo>
                  <a:pt x="120034" y="87390"/>
                  <a:pt x="125135" y="90677"/>
                  <a:pt x="125135" y="90677"/>
                </a:cubicBezTo>
                <a:lnTo>
                  <a:pt x="127515" y="91697"/>
                </a:lnTo>
                <a:lnTo>
                  <a:pt x="130348" y="92151"/>
                </a:lnTo>
                <a:lnTo>
                  <a:pt x="132049" y="93058"/>
                </a:lnTo>
                <a:lnTo>
                  <a:pt x="133636" y="92717"/>
                </a:lnTo>
                <a:lnTo>
                  <a:pt x="135676" y="93284"/>
                </a:lnTo>
                <a:lnTo>
                  <a:pt x="137150" y="93058"/>
                </a:lnTo>
                <a:lnTo>
                  <a:pt x="135449" y="92037"/>
                </a:lnTo>
                <a:lnTo>
                  <a:pt x="135449" y="90564"/>
                </a:lnTo>
                <a:close/>
                <a:moveTo>
                  <a:pt x="116520" y="66194"/>
                </a:moveTo>
                <a:lnTo>
                  <a:pt x="116747" y="65401"/>
                </a:lnTo>
                <a:lnTo>
                  <a:pt x="116520" y="63587"/>
                </a:lnTo>
                <a:lnTo>
                  <a:pt x="114253" y="59734"/>
                </a:lnTo>
                <a:lnTo>
                  <a:pt x="114253" y="57013"/>
                </a:lnTo>
                <a:cubicBezTo>
                  <a:pt x="114253" y="57013"/>
                  <a:pt x="113233" y="55653"/>
                  <a:pt x="113233" y="55653"/>
                </a:cubicBezTo>
                <a:lnTo>
                  <a:pt x="113233" y="54746"/>
                </a:lnTo>
                <a:cubicBezTo>
                  <a:pt x="113233" y="54746"/>
                  <a:pt x="112213" y="51913"/>
                  <a:pt x="112213" y="51913"/>
                </a:cubicBezTo>
                <a:lnTo>
                  <a:pt x="109833" y="49533"/>
                </a:lnTo>
                <a:lnTo>
                  <a:pt x="108473" y="49192"/>
                </a:lnTo>
                <a:lnTo>
                  <a:pt x="107793" y="48399"/>
                </a:lnTo>
                <a:lnTo>
                  <a:pt x="108020" y="46245"/>
                </a:lnTo>
                <a:lnTo>
                  <a:pt x="108700" y="45452"/>
                </a:lnTo>
                <a:lnTo>
                  <a:pt x="108926" y="44319"/>
                </a:lnTo>
                <a:lnTo>
                  <a:pt x="103826" y="37744"/>
                </a:lnTo>
                <a:lnTo>
                  <a:pt x="102805" y="37744"/>
                </a:lnTo>
                <a:cubicBezTo>
                  <a:pt x="102805" y="37744"/>
                  <a:pt x="102466" y="38198"/>
                  <a:pt x="102466" y="38198"/>
                </a:cubicBezTo>
                <a:lnTo>
                  <a:pt x="101672" y="38198"/>
                </a:lnTo>
                <a:cubicBezTo>
                  <a:pt x="101672" y="38198"/>
                  <a:pt x="100652" y="37971"/>
                  <a:pt x="100652" y="37971"/>
                </a:cubicBezTo>
                <a:lnTo>
                  <a:pt x="100652" y="38991"/>
                </a:lnTo>
                <a:cubicBezTo>
                  <a:pt x="100652" y="38991"/>
                  <a:pt x="103032" y="42618"/>
                  <a:pt x="103032" y="42618"/>
                </a:cubicBezTo>
                <a:lnTo>
                  <a:pt x="102012" y="44432"/>
                </a:lnTo>
                <a:lnTo>
                  <a:pt x="104279" y="52026"/>
                </a:lnTo>
                <a:lnTo>
                  <a:pt x="106319" y="56333"/>
                </a:lnTo>
                <a:lnTo>
                  <a:pt x="109380" y="58827"/>
                </a:lnTo>
                <a:lnTo>
                  <a:pt x="109719" y="59620"/>
                </a:lnTo>
                <a:lnTo>
                  <a:pt x="112780" y="61547"/>
                </a:lnTo>
                <a:lnTo>
                  <a:pt x="115500" y="65854"/>
                </a:lnTo>
                <a:lnTo>
                  <a:pt x="116407" y="66308"/>
                </a:lnTo>
                <a:close/>
                <a:moveTo>
                  <a:pt x="213885" y="89771"/>
                </a:moveTo>
                <a:lnTo>
                  <a:pt x="211845" y="89317"/>
                </a:lnTo>
                <a:lnTo>
                  <a:pt x="209464" y="89657"/>
                </a:lnTo>
                <a:lnTo>
                  <a:pt x="208444" y="90337"/>
                </a:lnTo>
                <a:lnTo>
                  <a:pt x="207991" y="91584"/>
                </a:lnTo>
                <a:lnTo>
                  <a:pt x="207084" y="91584"/>
                </a:lnTo>
                <a:cubicBezTo>
                  <a:pt x="207084" y="91584"/>
                  <a:pt x="207084" y="92151"/>
                  <a:pt x="207084" y="92151"/>
                </a:cubicBezTo>
                <a:lnTo>
                  <a:pt x="207651" y="93511"/>
                </a:lnTo>
                <a:lnTo>
                  <a:pt x="208444" y="93511"/>
                </a:lnTo>
                <a:cubicBezTo>
                  <a:pt x="208444" y="93511"/>
                  <a:pt x="209464" y="93624"/>
                  <a:pt x="209464" y="93624"/>
                </a:cubicBezTo>
                <a:lnTo>
                  <a:pt x="210825" y="92037"/>
                </a:lnTo>
                <a:lnTo>
                  <a:pt x="212071" y="91811"/>
                </a:lnTo>
                <a:lnTo>
                  <a:pt x="212638" y="91811"/>
                </a:lnTo>
                <a:cubicBezTo>
                  <a:pt x="212638" y="91811"/>
                  <a:pt x="214225" y="91584"/>
                  <a:pt x="214225" y="91584"/>
                </a:cubicBezTo>
                <a:lnTo>
                  <a:pt x="214225" y="91357"/>
                </a:lnTo>
                <a:cubicBezTo>
                  <a:pt x="214225" y="91357"/>
                  <a:pt x="214792" y="90224"/>
                  <a:pt x="214792" y="90224"/>
                </a:cubicBezTo>
                <a:lnTo>
                  <a:pt x="213998" y="89884"/>
                </a:lnTo>
                <a:close/>
                <a:moveTo>
                  <a:pt x="229187" y="110853"/>
                </a:moveTo>
                <a:lnTo>
                  <a:pt x="228733" y="109719"/>
                </a:lnTo>
                <a:lnTo>
                  <a:pt x="227373" y="109719"/>
                </a:lnTo>
                <a:cubicBezTo>
                  <a:pt x="227373" y="109719"/>
                  <a:pt x="226466" y="109946"/>
                  <a:pt x="226466" y="109946"/>
                </a:cubicBezTo>
                <a:lnTo>
                  <a:pt x="227713" y="111873"/>
                </a:lnTo>
                <a:lnTo>
                  <a:pt x="228393" y="111873"/>
                </a:lnTo>
                <a:cubicBezTo>
                  <a:pt x="228393" y="111873"/>
                  <a:pt x="230207" y="111646"/>
                  <a:pt x="230207" y="111646"/>
                </a:cubicBezTo>
                <a:lnTo>
                  <a:pt x="229073" y="110853"/>
                </a:lnTo>
                <a:close/>
                <a:moveTo>
                  <a:pt x="103826" y="68461"/>
                </a:moveTo>
                <a:lnTo>
                  <a:pt x="102352" y="67895"/>
                </a:lnTo>
                <a:lnTo>
                  <a:pt x="101218" y="65628"/>
                </a:lnTo>
                <a:lnTo>
                  <a:pt x="99178" y="64494"/>
                </a:lnTo>
                <a:lnTo>
                  <a:pt x="95664" y="62001"/>
                </a:lnTo>
                <a:lnTo>
                  <a:pt x="89770" y="62001"/>
                </a:lnTo>
                <a:cubicBezTo>
                  <a:pt x="89770" y="62001"/>
                  <a:pt x="87844" y="62227"/>
                  <a:pt x="87844" y="62227"/>
                </a:cubicBezTo>
                <a:lnTo>
                  <a:pt x="83310" y="58714"/>
                </a:lnTo>
                <a:lnTo>
                  <a:pt x="81949" y="58714"/>
                </a:lnTo>
                <a:cubicBezTo>
                  <a:pt x="81949" y="58714"/>
                  <a:pt x="80703" y="59620"/>
                  <a:pt x="80703" y="59620"/>
                </a:cubicBezTo>
                <a:lnTo>
                  <a:pt x="80363" y="60527"/>
                </a:lnTo>
                <a:lnTo>
                  <a:pt x="80363" y="63134"/>
                </a:lnTo>
                <a:cubicBezTo>
                  <a:pt x="80363" y="63134"/>
                  <a:pt x="80703" y="64494"/>
                  <a:pt x="80703" y="64494"/>
                </a:cubicBezTo>
                <a:lnTo>
                  <a:pt x="81949" y="66761"/>
                </a:lnTo>
                <a:lnTo>
                  <a:pt x="83536" y="68688"/>
                </a:lnTo>
                <a:lnTo>
                  <a:pt x="84557" y="69481"/>
                </a:lnTo>
                <a:lnTo>
                  <a:pt x="85576" y="70048"/>
                </a:lnTo>
                <a:lnTo>
                  <a:pt x="88637" y="70502"/>
                </a:lnTo>
                <a:lnTo>
                  <a:pt x="95211" y="70728"/>
                </a:lnTo>
                <a:lnTo>
                  <a:pt x="98498" y="72315"/>
                </a:lnTo>
                <a:lnTo>
                  <a:pt x="101898" y="73109"/>
                </a:lnTo>
                <a:lnTo>
                  <a:pt x="103258" y="72769"/>
                </a:lnTo>
                <a:lnTo>
                  <a:pt x="105072" y="71975"/>
                </a:lnTo>
                <a:lnTo>
                  <a:pt x="105412" y="71635"/>
                </a:lnTo>
                <a:lnTo>
                  <a:pt x="104959" y="69481"/>
                </a:lnTo>
                <a:lnTo>
                  <a:pt x="104052" y="68348"/>
                </a:lnTo>
                <a:close/>
                <a:moveTo>
                  <a:pt x="97591" y="112326"/>
                </a:moveTo>
                <a:lnTo>
                  <a:pt x="89997" y="107793"/>
                </a:lnTo>
                <a:lnTo>
                  <a:pt x="88410" y="107339"/>
                </a:lnTo>
                <a:lnTo>
                  <a:pt x="88184" y="107793"/>
                </a:lnTo>
                <a:lnTo>
                  <a:pt x="88184" y="108699"/>
                </a:lnTo>
                <a:cubicBezTo>
                  <a:pt x="88184" y="108699"/>
                  <a:pt x="88524" y="109606"/>
                  <a:pt x="88524" y="109606"/>
                </a:cubicBezTo>
                <a:lnTo>
                  <a:pt x="90224" y="109946"/>
                </a:lnTo>
                <a:lnTo>
                  <a:pt x="90450" y="110286"/>
                </a:lnTo>
                <a:lnTo>
                  <a:pt x="91471" y="110966"/>
                </a:lnTo>
                <a:lnTo>
                  <a:pt x="93965" y="111420"/>
                </a:lnTo>
                <a:lnTo>
                  <a:pt x="95664" y="112440"/>
                </a:lnTo>
                <a:lnTo>
                  <a:pt x="96458" y="114140"/>
                </a:lnTo>
                <a:lnTo>
                  <a:pt x="97478" y="114707"/>
                </a:lnTo>
                <a:lnTo>
                  <a:pt x="98725" y="115047"/>
                </a:lnTo>
                <a:lnTo>
                  <a:pt x="100199" y="114253"/>
                </a:lnTo>
                <a:lnTo>
                  <a:pt x="99405" y="113346"/>
                </a:lnTo>
                <a:lnTo>
                  <a:pt x="97591" y="111986"/>
                </a:lnTo>
                <a:close/>
                <a:moveTo>
                  <a:pt x="83197" y="41145"/>
                </a:moveTo>
                <a:lnTo>
                  <a:pt x="85917" y="42958"/>
                </a:lnTo>
                <a:lnTo>
                  <a:pt x="85917" y="42505"/>
                </a:lnTo>
                <a:cubicBezTo>
                  <a:pt x="85917" y="42505"/>
                  <a:pt x="85237" y="40918"/>
                  <a:pt x="85237" y="40918"/>
                </a:cubicBezTo>
                <a:lnTo>
                  <a:pt x="84103" y="39671"/>
                </a:lnTo>
                <a:lnTo>
                  <a:pt x="85123" y="37971"/>
                </a:lnTo>
                <a:lnTo>
                  <a:pt x="76736" y="31397"/>
                </a:lnTo>
                <a:lnTo>
                  <a:pt x="75376" y="30604"/>
                </a:lnTo>
                <a:lnTo>
                  <a:pt x="73675" y="30264"/>
                </a:lnTo>
                <a:lnTo>
                  <a:pt x="71862" y="28790"/>
                </a:lnTo>
                <a:lnTo>
                  <a:pt x="70048" y="28790"/>
                </a:lnTo>
                <a:cubicBezTo>
                  <a:pt x="70048" y="28790"/>
                  <a:pt x="68008" y="27203"/>
                  <a:pt x="68008" y="27203"/>
                </a:cubicBezTo>
                <a:lnTo>
                  <a:pt x="67214" y="26183"/>
                </a:lnTo>
                <a:lnTo>
                  <a:pt x="64947" y="24710"/>
                </a:lnTo>
                <a:lnTo>
                  <a:pt x="62341" y="22103"/>
                </a:lnTo>
                <a:lnTo>
                  <a:pt x="56673" y="20742"/>
                </a:lnTo>
                <a:lnTo>
                  <a:pt x="57127" y="21422"/>
                </a:lnTo>
                <a:lnTo>
                  <a:pt x="58940" y="23009"/>
                </a:lnTo>
                <a:lnTo>
                  <a:pt x="59620" y="25390"/>
                </a:lnTo>
                <a:lnTo>
                  <a:pt x="61434" y="26636"/>
                </a:lnTo>
                <a:lnTo>
                  <a:pt x="63361" y="28563"/>
                </a:lnTo>
                <a:lnTo>
                  <a:pt x="64494" y="29017"/>
                </a:lnTo>
                <a:lnTo>
                  <a:pt x="64947" y="29697"/>
                </a:lnTo>
                <a:lnTo>
                  <a:pt x="66761" y="31510"/>
                </a:lnTo>
                <a:lnTo>
                  <a:pt x="69708" y="32871"/>
                </a:lnTo>
                <a:lnTo>
                  <a:pt x="72768" y="34911"/>
                </a:lnTo>
                <a:lnTo>
                  <a:pt x="73789" y="34911"/>
                </a:lnTo>
                <a:cubicBezTo>
                  <a:pt x="73789" y="34911"/>
                  <a:pt x="75035" y="36271"/>
                  <a:pt x="75035" y="36271"/>
                </a:cubicBezTo>
                <a:lnTo>
                  <a:pt x="80930" y="38765"/>
                </a:lnTo>
                <a:lnTo>
                  <a:pt x="82970" y="41032"/>
                </a:lnTo>
                <a:close/>
                <a:moveTo>
                  <a:pt x="71522" y="53273"/>
                </a:moveTo>
                <a:lnTo>
                  <a:pt x="71068" y="52819"/>
                </a:lnTo>
                <a:lnTo>
                  <a:pt x="70615" y="52593"/>
                </a:lnTo>
                <a:lnTo>
                  <a:pt x="69595" y="53273"/>
                </a:lnTo>
                <a:lnTo>
                  <a:pt x="68801" y="54406"/>
                </a:lnTo>
                <a:lnTo>
                  <a:pt x="69481" y="55200"/>
                </a:lnTo>
                <a:lnTo>
                  <a:pt x="70615" y="55200"/>
                </a:lnTo>
                <a:cubicBezTo>
                  <a:pt x="70615" y="55200"/>
                  <a:pt x="71522" y="55540"/>
                  <a:pt x="71522" y="55540"/>
                </a:cubicBezTo>
                <a:lnTo>
                  <a:pt x="71749" y="55540"/>
                </a:lnTo>
                <a:cubicBezTo>
                  <a:pt x="71749" y="55540"/>
                  <a:pt x="72655" y="54860"/>
                  <a:pt x="72655" y="54860"/>
                </a:cubicBezTo>
                <a:lnTo>
                  <a:pt x="72655" y="53500"/>
                </a:lnTo>
                <a:cubicBezTo>
                  <a:pt x="72655" y="53500"/>
                  <a:pt x="71522" y="53273"/>
                  <a:pt x="71522" y="53273"/>
                </a:cubicBezTo>
                <a:close/>
                <a:moveTo>
                  <a:pt x="81949" y="41938"/>
                </a:moveTo>
                <a:lnTo>
                  <a:pt x="81156" y="40692"/>
                </a:lnTo>
                <a:lnTo>
                  <a:pt x="81156" y="39898"/>
                </a:lnTo>
                <a:cubicBezTo>
                  <a:pt x="81156" y="39898"/>
                  <a:pt x="80136" y="39105"/>
                  <a:pt x="80136" y="39105"/>
                </a:cubicBezTo>
                <a:lnTo>
                  <a:pt x="79343" y="39558"/>
                </a:lnTo>
                <a:lnTo>
                  <a:pt x="79003" y="40692"/>
                </a:lnTo>
                <a:lnTo>
                  <a:pt x="79683" y="41372"/>
                </a:lnTo>
                <a:lnTo>
                  <a:pt x="81156" y="42165"/>
                </a:lnTo>
                <a:lnTo>
                  <a:pt x="82176" y="41825"/>
                </a:lnTo>
                <a:close/>
                <a:moveTo>
                  <a:pt x="51686" y="45679"/>
                </a:moveTo>
                <a:lnTo>
                  <a:pt x="50553" y="48059"/>
                </a:lnTo>
                <a:lnTo>
                  <a:pt x="51006" y="48966"/>
                </a:lnTo>
                <a:lnTo>
                  <a:pt x="51460" y="48966"/>
                </a:lnTo>
                <a:cubicBezTo>
                  <a:pt x="51460" y="48966"/>
                  <a:pt x="52593" y="48286"/>
                  <a:pt x="52593" y="48286"/>
                </a:cubicBezTo>
                <a:lnTo>
                  <a:pt x="52253" y="47606"/>
                </a:lnTo>
                <a:lnTo>
                  <a:pt x="51686" y="45679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2272DAC7-D764-9A5B-3118-92975BDC8A15}"/>
              </a:ext>
            </a:extLst>
          </p:cNvPr>
          <p:cNvSpPr/>
          <p:nvPr/>
        </p:nvSpPr>
        <p:spPr>
          <a:xfrm>
            <a:off x="3289657" y="3410595"/>
            <a:ext cx="323462" cy="275092"/>
          </a:xfrm>
          <a:custGeom>
            <a:avLst/>
            <a:gdLst>
              <a:gd name="connsiteX0" fmla="*/ 43185 w 431283"/>
              <a:gd name="connsiteY0" fmla="*/ 155851 h 366789"/>
              <a:gd name="connsiteX1" fmla="*/ 39898 w 431283"/>
              <a:gd name="connsiteY1" fmla="*/ 154378 h 366789"/>
              <a:gd name="connsiteX2" fmla="*/ 39218 w 431283"/>
              <a:gd name="connsiteY2" fmla="*/ 153811 h 366789"/>
              <a:gd name="connsiteX3" fmla="*/ 38765 w 431283"/>
              <a:gd name="connsiteY3" fmla="*/ 152791 h 366789"/>
              <a:gd name="connsiteX4" fmla="*/ 38198 w 431283"/>
              <a:gd name="connsiteY4" fmla="*/ 153811 h 366789"/>
              <a:gd name="connsiteX5" fmla="*/ 38765 w 431283"/>
              <a:gd name="connsiteY5" fmla="*/ 154831 h 366789"/>
              <a:gd name="connsiteX6" fmla="*/ 42732 w 431283"/>
              <a:gd name="connsiteY6" fmla="*/ 156418 h 366789"/>
              <a:gd name="connsiteX7" fmla="*/ 43638 w 431283"/>
              <a:gd name="connsiteY7" fmla="*/ 157211 h 366789"/>
              <a:gd name="connsiteX8" fmla="*/ 44432 w 431283"/>
              <a:gd name="connsiteY8" fmla="*/ 158345 h 366789"/>
              <a:gd name="connsiteX9" fmla="*/ 45906 w 431283"/>
              <a:gd name="connsiteY9" fmla="*/ 159932 h 366789"/>
              <a:gd name="connsiteX10" fmla="*/ 46472 w 431283"/>
              <a:gd name="connsiteY10" fmla="*/ 159932 h 366789"/>
              <a:gd name="connsiteX11" fmla="*/ 47606 w 431283"/>
              <a:gd name="connsiteY11" fmla="*/ 159138 h 366789"/>
              <a:gd name="connsiteX12" fmla="*/ 47039 w 431283"/>
              <a:gd name="connsiteY12" fmla="*/ 158912 h 366789"/>
              <a:gd name="connsiteX13" fmla="*/ 43412 w 431283"/>
              <a:gd name="connsiteY13" fmla="*/ 155851 h 366789"/>
              <a:gd name="connsiteX14" fmla="*/ 39105 w 431283"/>
              <a:gd name="connsiteY14" fmla="*/ 149957 h 366789"/>
              <a:gd name="connsiteX15" fmla="*/ 39105 w 431283"/>
              <a:gd name="connsiteY15" fmla="*/ 151771 h 366789"/>
              <a:gd name="connsiteX16" fmla="*/ 39898 w 431283"/>
              <a:gd name="connsiteY16" fmla="*/ 152564 h 366789"/>
              <a:gd name="connsiteX17" fmla="*/ 40125 w 431283"/>
              <a:gd name="connsiteY17" fmla="*/ 152224 h 366789"/>
              <a:gd name="connsiteX18" fmla="*/ 40125 w 431283"/>
              <a:gd name="connsiteY18" fmla="*/ 151658 h 366789"/>
              <a:gd name="connsiteX19" fmla="*/ 39785 w 431283"/>
              <a:gd name="connsiteY19" fmla="*/ 150184 h 366789"/>
              <a:gd name="connsiteX20" fmla="*/ 39785 w 431283"/>
              <a:gd name="connsiteY20" fmla="*/ 148824 h 366789"/>
              <a:gd name="connsiteX21" fmla="*/ 39105 w 431283"/>
              <a:gd name="connsiteY21" fmla="*/ 149844 h 366789"/>
              <a:gd name="connsiteX22" fmla="*/ 428676 w 431283"/>
              <a:gd name="connsiteY22" fmla="*/ 236101 h 366789"/>
              <a:gd name="connsiteX23" fmla="*/ 426976 w 431283"/>
              <a:gd name="connsiteY23" fmla="*/ 233040 h 366789"/>
              <a:gd name="connsiteX24" fmla="*/ 425163 w 431283"/>
              <a:gd name="connsiteY24" fmla="*/ 229867 h 366789"/>
              <a:gd name="connsiteX25" fmla="*/ 423463 w 431283"/>
              <a:gd name="connsiteY25" fmla="*/ 226920 h 366789"/>
              <a:gd name="connsiteX26" fmla="*/ 422216 w 431283"/>
              <a:gd name="connsiteY26" fmla="*/ 224766 h 366789"/>
              <a:gd name="connsiteX27" fmla="*/ 420742 w 431283"/>
              <a:gd name="connsiteY27" fmla="*/ 222159 h 366789"/>
              <a:gd name="connsiteX28" fmla="*/ 419382 w 431283"/>
              <a:gd name="connsiteY28" fmla="*/ 223973 h 366789"/>
              <a:gd name="connsiteX29" fmla="*/ 419042 w 431283"/>
              <a:gd name="connsiteY29" fmla="*/ 223973 h 366789"/>
              <a:gd name="connsiteX30" fmla="*/ 417455 w 431283"/>
              <a:gd name="connsiteY30" fmla="*/ 223859 h 366789"/>
              <a:gd name="connsiteX31" fmla="*/ 416888 w 431283"/>
              <a:gd name="connsiteY31" fmla="*/ 223859 h 366789"/>
              <a:gd name="connsiteX32" fmla="*/ 415302 w 431283"/>
              <a:gd name="connsiteY32" fmla="*/ 223519 h 366789"/>
              <a:gd name="connsiteX33" fmla="*/ 412921 w 431283"/>
              <a:gd name="connsiteY33" fmla="*/ 223179 h 366789"/>
              <a:gd name="connsiteX34" fmla="*/ 409747 w 431283"/>
              <a:gd name="connsiteY34" fmla="*/ 222726 h 366789"/>
              <a:gd name="connsiteX35" fmla="*/ 406007 w 431283"/>
              <a:gd name="connsiteY35" fmla="*/ 222272 h 366789"/>
              <a:gd name="connsiteX36" fmla="*/ 401927 w 431283"/>
              <a:gd name="connsiteY36" fmla="*/ 221706 h 366789"/>
              <a:gd name="connsiteX37" fmla="*/ 397506 w 431283"/>
              <a:gd name="connsiteY37" fmla="*/ 221139 h 366789"/>
              <a:gd name="connsiteX38" fmla="*/ 392972 w 431283"/>
              <a:gd name="connsiteY38" fmla="*/ 220459 h 366789"/>
              <a:gd name="connsiteX39" fmla="*/ 388439 w 431283"/>
              <a:gd name="connsiteY39" fmla="*/ 219779 h 366789"/>
              <a:gd name="connsiteX40" fmla="*/ 384018 w 431283"/>
              <a:gd name="connsiteY40" fmla="*/ 219212 h 366789"/>
              <a:gd name="connsiteX41" fmla="*/ 379938 w 431283"/>
              <a:gd name="connsiteY41" fmla="*/ 218645 h 366789"/>
              <a:gd name="connsiteX42" fmla="*/ 376197 w 431283"/>
              <a:gd name="connsiteY42" fmla="*/ 218192 h 366789"/>
              <a:gd name="connsiteX43" fmla="*/ 373023 w 431283"/>
              <a:gd name="connsiteY43" fmla="*/ 217738 h 366789"/>
              <a:gd name="connsiteX44" fmla="*/ 370643 w 431283"/>
              <a:gd name="connsiteY44" fmla="*/ 217398 h 366789"/>
              <a:gd name="connsiteX45" fmla="*/ 369056 w 431283"/>
              <a:gd name="connsiteY45" fmla="*/ 217172 h 366789"/>
              <a:gd name="connsiteX46" fmla="*/ 368489 w 431283"/>
              <a:gd name="connsiteY46" fmla="*/ 217172 h 366789"/>
              <a:gd name="connsiteX47" fmla="*/ 366789 w 431283"/>
              <a:gd name="connsiteY47" fmla="*/ 216832 h 366789"/>
              <a:gd name="connsiteX48" fmla="*/ 365882 w 431283"/>
              <a:gd name="connsiteY48" fmla="*/ 215585 h 366789"/>
              <a:gd name="connsiteX49" fmla="*/ 364749 w 431283"/>
              <a:gd name="connsiteY49" fmla="*/ 214111 h 366789"/>
              <a:gd name="connsiteX50" fmla="*/ 363616 w 431283"/>
              <a:gd name="connsiteY50" fmla="*/ 212638 h 366789"/>
              <a:gd name="connsiteX51" fmla="*/ 362482 w 431283"/>
              <a:gd name="connsiteY51" fmla="*/ 211165 h 366789"/>
              <a:gd name="connsiteX52" fmla="*/ 361349 w 431283"/>
              <a:gd name="connsiteY52" fmla="*/ 209691 h 366789"/>
              <a:gd name="connsiteX53" fmla="*/ 360215 w 431283"/>
              <a:gd name="connsiteY53" fmla="*/ 208217 h 366789"/>
              <a:gd name="connsiteX54" fmla="*/ 359081 w 431283"/>
              <a:gd name="connsiteY54" fmla="*/ 206744 h 366789"/>
              <a:gd name="connsiteX55" fmla="*/ 357948 w 431283"/>
              <a:gd name="connsiteY55" fmla="*/ 205270 h 366789"/>
              <a:gd name="connsiteX56" fmla="*/ 356815 w 431283"/>
              <a:gd name="connsiteY56" fmla="*/ 203797 h 366789"/>
              <a:gd name="connsiteX57" fmla="*/ 355681 w 431283"/>
              <a:gd name="connsiteY57" fmla="*/ 202323 h 366789"/>
              <a:gd name="connsiteX58" fmla="*/ 354548 w 431283"/>
              <a:gd name="connsiteY58" fmla="*/ 200850 h 366789"/>
              <a:gd name="connsiteX59" fmla="*/ 353414 w 431283"/>
              <a:gd name="connsiteY59" fmla="*/ 199376 h 366789"/>
              <a:gd name="connsiteX60" fmla="*/ 352281 w 431283"/>
              <a:gd name="connsiteY60" fmla="*/ 197903 h 366789"/>
              <a:gd name="connsiteX61" fmla="*/ 351147 w 431283"/>
              <a:gd name="connsiteY61" fmla="*/ 196429 h 366789"/>
              <a:gd name="connsiteX62" fmla="*/ 350014 w 431283"/>
              <a:gd name="connsiteY62" fmla="*/ 194956 h 366789"/>
              <a:gd name="connsiteX63" fmla="*/ 348880 w 431283"/>
              <a:gd name="connsiteY63" fmla="*/ 193482 h 366789"/>
              <a:gd name="connsiteX64" fmla="*/ 347747 w 431283"/>
              <a:gd name="connsiteY64" fmla="*/ 192009 h 366789"/>
              <a:gd name="connsiteX65" fmla="*/ 346954 w 431283"/>
              <a:gd name="connsiteY65" fmla="*/ 190989 h 366789"/>
              <a:gd name="connsiteX66" fmla="*/ 346500 w 431283"/>
              <a:gd name="connsiteY66" fmla="*/ 189855 h 366789"/>
              <a:gd name="connsiteX67" fmla="*/ 346500 w 431283"/>
              <a:gd name="connsiteY67" fmla="*/ 186795 h 366789"/>
              <a:gd name="connsiteX68" fmla="*/ 346500 w 431283"/>
              <a:gd name="connsiteY68" fmla="*/ 186115 h 366789"/>
              <a:gd name="connsiteX69" fmla="*/ 345820 w 431283"/>
              <a:gd name="connsiteY69" fmla="*/ 186115 h 366789"/>
              <a:gd name="connsiteX70" fmla="*/ 344687 w 431283"/>
              <a:gd name="connsiteY70" fmla="*/ 185548 h 366789"/>
              <a:gd name="connsiteX71" fmla="*/ 342986 w 431283"/>
              <a:gd name="connsiteY71" fmla="*/ 185321 h 366789"/>
              <a:gd name="connsiteX72" fmla="*/ 341286 w 431283"/>
              <a:gd name="connsiteY72" fmla="*/ 184868 h 366789"/>
              <a:gd name="connsiteX73" fmla="*/ 342533 w 431283"/>
              <a:gd name="connsiteY73" fmla="*/ 181694 h 366789"/>
              <a:gd name="connsiteX74" fmla="*/ 343553 w 431283"/>
              <a:gd name="connsiteY74" fmla="*/ 180448 h 366789"/>
              <a:gd name="connsiteX75" fmla="*/ 343553 w 431283"/>
              <a:gd name="connsiteY75" fmla="*/ 179541 h 366789"/>
              <a:gd name="connsiteX76" fmla="*/ 341966 w 431283"/>
              <a:gd name="connsiteY76" fmla="*/ 179654 h 366789"/>
              <a:gd name="connsiteX77" fmla="*/ 340493 w 431283"/>
              <a:gd name="connsiteY77" fmla="*/ 178634 h 366789"/>
              <a:gd name="connsiteX78" fmla="*/ 338679 w 431283"/>
              <a:gd name="connsiteY78" fmla="*/ 179087 h 366789"/>
              <a:gd name="connsiteX79" fmla="*/ 336979 w 431283"/>
              <a:gd name="connsiteY79" fmla="*/ 179654 h 366789"/>
              <a:gd name="connsiteX80" fmla="*/ 335506 w 431283"/>
              <a:gd name="connsiteY80" fmla="*/ 179654 h 366789"/>
              <a:gd name="connsiteX81" fmla="*/ 334372 w 431283"/>
              <a:gd name="connsiteY81" fmla="*/ 179427 h 366789"/>
              <a:gd name="connsiteX82" fmla="*/ 333579 w 431283"/>
              <a:gd name="connsiteY82" fmla="*/ 178974 h 366789"/>
              <a:gd name="connsiteX83" fmla="*/ 332105 w 431283"/>
              <a:gd name="connsiteY83" fmla="*/ 177047 h 366789"/>
              <a:gd name="connsiteX84" fmla="*/ 331085 w 431283"/>
              <a:gd name="connsiteY84" fmla="*/ 174440 h 366789"/>
              <a:gd name="connsiteX85" fmla="*/ 329498 w 431283"/>
              <a:gd name="connsiteY85" fmla="*/ 172627 h 366789"/>
              <a:gd name="connsiteX86" fmla="*/ 328252 w 431283"/>
              <a:gd name="connsiteY86" fmla="*/ 170473 h 366789"/>
              <a:gd name="connsiteX87" fmla="*/ 325985 w 431283"/>
              <a:gd name="connsiteY87" fmla="*/ 167639 h 366789"/>
              <a:gd name="connsiteX88" fmla="*/ 324964 w 431283"/>
              <a:gd name="connsiteY88" fmla="*/ 162539 h 366789"/>
              <a:gd name="connsiteX89" fmla="*/ 323831 w 431283"/>
              <a:gd name="connsiteY89" fmla="*/ 159818 h 366789"/>
              <a:gd name="connsiteX90" fmla="*/ 320317 w 431283"/>
              <a:gd name="connsiteY90" fmla="*/ 156531 h 366789"/>
              <a:gd name="connsiteX91" fmla="*/ 319410 w 431283"/>
              <a:gd name="connsiteY91" fmla="*/ 155171 h 366789"/>
              <a:gd name="connsiteX92" fmla="*/ 318390 w 431283"/>
              <a:gd name="connsiteY92" fmla="*/ 152111 h 366789"/>
              <a:gd name="connsiteX93" fmla="*/ 317144 w 431283"/>
              <a:gd name="connsiteY93" fmla="*/ 149957 h 366789"/>
              <a:gd name="connsiteX94" fmla="*/ 316123 w 431283"/>
              <a:gd name="connsiteY94" fmla="*/ 147237 h 366789"/>
              <a:gd name="connsiteX95" fmla="*/ 315103 w 431283"/>
              <a:gd name="connsiteY95" fmla="*/ 143723 h 366789"/>
              <a:gd name="connsiteX96" fmla="*/ 315556 w 431283"/>
              <a:gd name="connsiteY96" fmla="*/ 143497 h 366789"/>
              <a:gd name="connsiteX97" fmla="*/ 316463 w 431283"/>
              <a:gd name="connsiteY97" fmla="*/ 143497 h 366789"/>
              <a:gd name="connsiteX98" fmla="*/ 317257 w 431283"/>
              <a:gd name="connsiteY98" fmla="*/ 144063 h 366789"/>
              <a:gd name="connsiteX99" fmla="*/ 317710 w 431283"/>
              <a:gd name="connsiteY99" fmla="*/ 144063 h 366789"/>
              <a:gd name="connsiteX100" fmla="*/ 318957 w 431283"/>
              <a:gd name="connsiteY100" fmla="*/ 139189 h 366789"/>
              <a:gd name="connsiteX101" fmla="*/ 318390 w 431283"/>
              <a:gd name="connsiteY101" fmla="*/ 136923 h 366789"/>
              <a:gd name="connsiteX102" fmla="*/ 316917 w 431283"/>
              <a:gd name="connsiteY102" fmla="*/ 135676 h 366789"/>
              <a:gd name="connsiteX103" fmla="*/ 315216 w 431283"/>
              <a:gd name="connsiteY103" fmla="*/ 133975 h 366789"/>
              <a:gd name="connsiteX104" fmla="*/ 314876 w 431283"/>
              <a:gd name="connsiteY104" fmla="*/ 132049 h 366789"/>
              <a:gd name="connsiteX105" fmla="*/ 314876 w 431283"/>
              <a:gd name="connsiteY105" fmla="*/ 130462 h 366789"/>
              <a:gd name="connsiteX106" fmla="*/ 315216 w 431283"/>
              <a:gd name="connsiteY106" fmla="*/ 130008 h 366789"/>
              <a:gd name="connsiteX107" fmla="*/ 316463 w 431283"/>
              <a:gd name="connsiteY107" fmla="*/ 130575 h 366789"/>
              <a:gd name="connsiteX108" fmla="*/ 317484 w 431283"/>
              <a:gd name="connsiteY108" fmla="*/ 130915 h 366789"/>
              <a:gd name="connsiteX109" fmla="*/ 317824 w 431283"/>
              <a:gd name="connsiteY109" fmla="*/ 130915 h 366789"/>
              <a:gd name="connsiteX110" fmla="*/ 314423 w 431283"/>
              <a:gd name="connsiteY110" fmla="*/ 126948 h 366789"/>
              <a:gd name="connsiteX111" fmla="*/ 308869 w 431283"/>
              <a:gd name="connsiteY111" fmla="*/ 124001 h 366789"/>
              <a:gd name="connsiteX112" fmla="*/ 305242 w 431283"/>
              <a:gd name="connsiteY112" fmla="*/ 119354 h 366789"/>
              <a:gd name="connsiteX113" fmla="*/ 302522 w 431283"/>
              <a:gd name="connsiteY113" fmla="*/ 118674 h 366789"/>
              <a:gd name="connsiteX114" fmla="*/ 300028 w 431283"/>
              <a:gd name="connsiteY114" fmla="*/ 115613 h 366789"/>
              <a:gd name="connsiteX115" fmla="*/ 297874 w 431283"/>
              <a:gd name="connsiteY115" fmla="*/ 112666 h 366789"/>
              <a:gd name="connsiteX116" fmla="*/ 299121 w 431283"/>
              <a:gd name="connsiteY116" fmla="*/ 111420 h 366789"/>
              <a:gd name="connsiteX117" fmla="*/ 297534 w 431283"/>
              <a:gd name="connsiteY117" fmla="*/ 110626 h 366789"/>
              <a:gd name="connsiteX118" fmla="*/ 296061 w 431283"/>
              <a:gd name="connsiteY118" fmla="*/ 110173 h 366789"/>
              <a:gd name="connsiteX119" fmla="*/ 292321 w 431283"/>
              <a:gd name="connsiteY119" fmla="*/ 108246 h 366789"/>
              <a:gd name="connsiteX120" fmla="*/ 290054 w 431283"/>
              <a:gd name="connsiteY120" fmla="*/ 105979 h 366789"/>
              <a:gd name="connsiteX121" fmla="*/ 290280 w 431283"/>
              <a:gd name="connsiteY121" fmla="*/ 104959 h 366789"/>
              <a:gd name="connsiteX122" fmla="*/ 290847 w 431283"/>
              <a:gd name="connsiteY122" fmla="*/ 104165 h 366789"/>
              <a:gd name="connsiteX123" fmla="*/ 290394 w 431283"/>
              <a:gd name="connsiteY123" fmla="*/ 101898 h 366789"/>
              <a:gd name="connsiteX124" fmla="*/ 289714 w 431283"/>
              <a:gd name="connsiteY124" fmla="*/ 100425 h 366789"/>
              <a:gd name="connsiteX125" fmla="*/ 286653 w 431283"/>
              <a:gd name="connsiteY125" fmla="*/ 96344 h 366789"/>
              <a:gd name="connsiteX126" fmla="*/ 284500 w 431283"/>
              <a:gd name="connsiteY126" fmla="*/ 91017 h 366789"/>
              <a:gd name="connsiteX127" fmla="*/ 284046 w 431283"/>
              <a:gd name="connsiteY127" fmla="*/ 88750 h 366789"/>
              <a:gd name="connsiteX128" fmla="*/ 282913 w 431283"/>
              <a:gd name="connsiteY128" fmla="*/ 86483 h 366789"/>
              <a:gd name="connsiteX129" fmla="*/ 279399 w 431283"/>
              <a:gd name="connsiteY129" fmla="*/ 86483 h 366789"/>
              <a:gd name="connsiteX130" fmla="*/ 274865 w 431283"/>
              <a:gd name="connsiteY130" fmla="*/ 86597 h 366789"/>
              <a:gd name="connsiteX131" fmla="*/ 271238 w 431283"/>
              <a:gd name="connsiteY131" fmla="*/ 86597 h 366789"/>
              <a:gd name="connsiteX132" fmla="*/ 267158 w 431283"/>
              <a:gd name="connsiteY132" fmla="*/ 86597 h 366789"/>
              <a:gd name="connsiteX133" fmla="*/ 265344 w 431283"/>
              <a:gd name="connsiteY133" fmla="*/ 84330 h 366789"/>
              <a:gd name="connsiteX134" fmla="*/ 264778 w 431283"/>
              <a:gd name="connsiteY134" fmla="*/ 81836 h 366789"/>
              <a:gd name="connsiteX135" fmla="*/ 264097 w 431283"/>
              <a:gd name="connsiteY135" fmla="*/ 79343 h 366789"/>
              <a:gd name="connsiteX136" fmla="*/ 262284 w 431283"/>
              <a:gd name="connsiteY136" fmla="*/ 75715 h 366789"/>
              <a:gd name="connsiteX137" fmla="*/ 256277 w 431283"/>
              <a:gd name="connsiteY137" fmla="*/ 74809 h 366789"/>
              <a:gd name="connsiteX138" fmla="*/ 253103 w 431283"/>
              <a:gd name="connsiteY138" fmla="*/ 74355 h 366789"/>
              <a:gd name="connsiteX139" fmla="*/ 247889 w 431283"/>
              <a:gd name="connsiteY139" fmla="*/ 73675 h 366789"/>
              <a:gd name="connsiteX140" fmla="*/ 243922 w 431283"/>
              <a:gd name="connsiteY140" fmla="*/ 73108 h 366789"/>
              <a:gd name="connsiteX141" fmla="*/ 240295 w 431283"/>
              <a:gd name="connsiteY141" fmla="*/ 73902 h 366789"/>
              <a:gd name="connsiteX142" fmla="*/ 232020 w 431283"/>
              <a:gd name="connsiteY142" fmla="*/ 73108 h 366789"/>
              <a:gd name="connsiteX143" fmla="*/ 222839 w 431283"/>
              <a:gd name="connsiteY143" fmla="*/ 72202 h 366789"/>
              <a:gd name="connsiteX144" fmla="*/ 213658 w 431283"/>
              <a:gd name="connsiteY144" fmla="*/ 71408 h 366789"/>
              <a:gd name="connsiteX145" fmla="*/ 206857 w 431283"/>
              <a:gd name="connsiteY145" fmla="*/ 70728 h 366789"/>
              <a:gd name="connsiteX146" fmla="*/ 206291 w 431283"/>
              <a:gd name="connsiteY146" fmla="*/ 70502 h 366789"/>
              <a:gd name="connsiteX147" fmla="*/ 199490 w 431283"/>
              <a:gd name="connsiteY147" fmla="*/ 64947 h 366789"/>
              <a:gd name="connsiteX148" fmla="*/ 194163 w 431283"/>
              <a:gd name="connsiteY148" fmla="*/ 60527 h 366789"/>
              <a:gd name="connsiteX149" fmla="*/ 187475 w 431283"/>
              <a:gd name="connsiteY149" fmla="*/ 54973 h 366789"/>
              <a:gd name="connsiteX150" fmla="*/ 180674 w 431283"/>
              <a:gd name="connsiteY150" fmla="*/ 49306 h 366789"/>
              <a:gd name="connsiteX151" fmla="*/ 173760 w 431283"/>
              <a:gd name="connsiteY151" fmla="*/ 43525 h 366789"/>
              <a:gd name="connsiteX152" fmla="*/ 168773 w 431283"/>
              <a:gd name="connsiteY152" fmla="*/ 39331 h 366789"/>
              <a:gd name="connsiteX153" fmla="*/ 162652 w 431283"/>
              <a:gd name="connsiteY153" fmla="*/ 34004 h 366789"/>
              <a:gd name="connsiteX154" fmla="*/ 157098 w 431283"/>
              <a:gd name="connsiteY154" fmla="*/ 29130 h 366789"/>
              <a:gd name="connsiteX155" fmla="*/ 152678 w 431283"/>
              <a:gd name="connsiteY155" fmla="*/ 25276 h 366789"/>
              <a:gd name="connsiteX156" fmla="*/ 147010 w 431283"/>
              <a:gd name="connsiteY156" fmla="*/ 21876 h 366789"/>
              <a:gd name="connsiteX157" fmla="*/ 142590 w 431283"/>
              <a:gd name="connsiteY157" fmla="*/ 19269 h 366789"/>
              <a:gd name="connsiteX158" fmla="*/ 136243 w 431283"/>
              <a:gd name="connsiteY158" fmla="*/ 15415 h 366789"/>
              <a:gd name="connsiteX159" fmla="*/ 131142 w 431283"/>
              <a:gd name="connsiteY159" fmla="*/ 12355 h 366789"/>
              <a:gd name="connsiteX160" fmla="*/ 126721 w 431283"/>
              <a:gd name="connsiteY160" fmla="*/ 9748 h 366789"/>
              <a:gd name="connsiteX161" fmla="*/ 120034 w 431283"/>
              <a:gd name="connsiteY161" fmla="*/ 5667 h 366789"/>
              <a:gd name="connsiteX162" fmla="*/ 117767 w 431283"/>
              <a:gd name="connsiteY162" fmla="*/ 4534 h 366789"/>
              <a:gd name="connsiteX163" fmla="*/ 110740 w 431283"/>
              <a:gd name="connsiteY163" fmla="*/ 3174 h 366789"/>
              <a:gd name="connsiteX164" fmla="*/ 104165 w 431283"/>
              <a:gd name="connsiteY164" fmla="*/ 2040 h 366789"/>
              <a:gd name="connsiteX165" fmla="*/ 97251 w 431283"/>
              <a:gd name="connsiteY165" fmla="*/ 793 h 366789"/>
              <a:gd name="connsiteX166" fmla="*/ 92717 w 431283"/>
              <a:gd name="connsiteY166" fmla="*/ 0 h 366789"/>
              <a:gd name="connsiteX167" fmla="*/ 89657 w 431283"/>
              <a:gd name="connsiteY167" fmla="*/ 2834 h 366789"/>
              <a:gd name="connsiteX168" fmla="*/ 88977 w 431283"/>
              <a:gd name="connsiteY168" fmla="*/ 3174 h 366789"/>
              <a:gd name="connsiteX169" fmla="*/ 85010 w 431283"/>
              <a:gd name="connsiteY169" fmla="*/ 4307 h 366789"/>
              <a:gd name="connsiteX170" fmla="*/ 76962 w 431283"/>
              <a:gd name="connsiteY170" fmla="*/ 6687 h 366789"/>
              <a:gd name="connsiteX171" fmla="*/ 71522 w 431283"/>
              <a:gd name="connsiteY171" fmla="*/ 8274 h 366789"/>
              <a:gd name="connsiteX172" fmla="*/ 64608 w 431283"/>
              <a:gd name="connsiteY172" fmla="*/ 10315 h 366789"/>
              <a:gd name="connsiteX173" fmla="*/ 58827 w 431283"/>
              <a:gd name="connsiteY173" fmla="*/ 12015 h 366789"/>
              <a:gd name="connsiteX174" fmla="*/ 53160 w 431283"/>
              <a:gd name="connsiteY174" fmla="*/ 13715 h 366789"/>
              <a:gd name="connsiteX175" fmla="*/ 47946 w 431283"/>
              <a:gd name="connsiteY175" fmla="*/ 15302 h 366789"/>
              <a:gd name="connsiteX176" fmla="*/ 50893 w 431283"/>
              <a:gd name="connsiteY176" fmla="*/ 18589 h 366789"/>
              <a:gd name="connsiteX177" fmla="*/ 55427 w 431283"/>
              <a:gd name="connsiteY177" fmla="*/ 23576 h 366789"/>
              <a:gd name="connsiteX178" fmla="*/ 58487 w 431283"/>
              <a:gd name="connsiteY178" fmla="*/ 26977 h 366789"/>
              <a:gd name="connsiteX179" fmla="*/ 62114 w 431283"/>
              <a:gd name="connsiteY179" fmla="*/ 31284 h 366789"/>
              <a:gd name="connsiteX180" fmla="*/ 65288 w 431283"/>
              <a:gd name="connsiteY180" fmla="*/ 35137 h 366789"/>
              <a:gd name="connsiteX181" fmla="*/ 68688 w 431283"/>
              <a:gd name="connsiteY181" fmla="*/ 39218 h 366789"/>
              <a:gd name="connsiteX182" fmla="*/ 66308 w 431283"/>
              <a:gd name="connsiteY182" fmla="*/ 40578 h 366789"/>
              <a:gd name="connsiteX183" fmla="*/ 62341 w 431283"/>
              <a:gd name="connsiteY183" fmla="*/ 42845 h 366789"/>
              <a:gd name="connsiteX184" fmla="*/ 61887 w 431283"/>
              <a:gd name="connsiteY184" fmla="*/ 43298 h 366789"/>
              <a:gd name="connsiteX185" fmla="*/ 61547 w 431283"/>
              <a:gd name="connsiteY185" fmla="*/ 43752 h 366789"/>
              <a:gd name="connsiteX186" fmla="*/ 59960 w 431283"/>
              <a:gd name="connsiteY186" fmla="*/ 47832 h 366789"/>
              <a:gd name="connsiteX187" fmla="*/ 58713 w 431283"/>
              <a:gd name="connsiteY187" fmla="*/ 51006 h 366789"/>
              <a:gd name="connsiteX188" fmla="*/ 58260 w 431283"/>
              <a:gd name="connsiteY188" fmla="*/ 51459 h 366789"/>
              <a:gd name="connsiteX189" fmla="*/ 52706 w 431283"/>
              <a:gd name="connsiteY189" fmla="*/ 52593 h 366789"/>
              <a:gd name="connsiteX190" fmla="*/ 47152 w 431283"/>
              <a:gd name="connsiteY190" fmla="*/ 53726 h 366789"/>
              <a:gd name="connsiteX191" fmla="*/ 43638 w 431283"/>
              <a:gd name="connsiteY191" fmla="*/ 54520 h 366789"/>
              <a:gd name="connsiteX192" fmla="*/ 42618 w 431283"/>
              <a:gd name="connsiteY192" fmla="*/ 55313 h 366789"/>
              <a:gd name="connsiteX193" fmla="*/ 40351 w 431283"/>
              <a:gd name="connsiteY193" fmla="*/ 59280 h 366789"/>
              <a:gd name="connsiteX194" fmla="*/ 37971 w 431283"/>
              <a:gd name="connsiteY194" fmla="*/ 63361 h 366789"/>
              <a:gd name="connsiteX195" fmla="*/ 34004 w 431283"/>
              <a:gd name="connsiteY195" fmla="*/ 66648 h 366789"/>
              <a:gd name="connsiteX196" fmla="*/ 29584 w 431283"/>
              <a:gd name="connsiteY196" fmla="*/ 70388 h 366789"/>
              <a:gd name="connsiteX197" fmla="*/ 28450 w 431283"/>
              <a:gd name="connsiteY197" fmla="*/ 70615 h 366789"/>
              <a:gd name="connsiteX198" fmla="*/ 25276 w 431283"/>
              <a:gd name="connsiteY198" fmla="*/ 70048 h 366789"/>
              <a:gd name="connsiteX199" fmla="*/ 19836 w 431283"/>
              <a:gd name="connsiteY199" fmla="*/ 69028 h 366789"/>
              <a:gd name="connsiteX200" fmla="*/ 14622 w 431283"/>
              <a:gd name="connsiteY200" fmla="*/ 68121 h 366789"/>
              <a:gd name="connsiteX201" fmla="*/ 10995 w 431283"/>
              <a:gd name="connsiteY201" fmla="*/ 67441 h 366789"/>
              <a:gd name="connsiteX202" fmla="*/ 6687 w 431283"/>
              <a:gd name="connsiteY202" fmla="*/ 66648 h 366789"/>
              <a:gd name="connsiteX203" fmla="*/ 3627 w 431283"/>
              <a:gd name="connsiteY203" fmla="*/ 81723 h 366789"/>
              <a:gd name="connsiteX204" fmla="*/ 3287 w 431283"/>
              <a:gd name="connsiteY204" fmla="*/ 86823 h 366789"/>
              <a:gd name="connsiteX205" fmla="*/ 1360 w 431283"/>
              <a:gd name="connsiteY205" fmla="*/ 92604 h 366789"/>
              <a:gd name="connsiteX206" fmla="*/ 0 w 431283"/>
              <a:gd name="connsiteY206" fmla="*/ 95324 h 366789"/>
              <a:gd name="connsiteX207" fmla="*/ 227 w 431283"/>
              <a:gd name="connsiteY207" fmla="*/ 97365 h 366789"/>
              <a:gd name="connsiteX208" fmla="*/ 2267 w 431283"/>
              <a:gd name="connsiteY208" fmla="*/ 95778 h 366789"/>
              <a:gd name="connsiteX209" fmla="*/ 4421 w 431283"/>
              <a:gd name="connsiteY209" fmla="*/ 96344 h 366789"/>
              <a:gd name="connsiteX210" fmla="*/ 9521 w 431283"/>
              <a:gd name="connsiteY210" fmla="*/ 96911 h 366789"/>
              <a:gd name="connsiteX211" fmla="*/ 11562 w 431283"/>
              <a:gd name="connsiteY211" fmla="*/ 98158 h 366789"/>
              <a:gd name="connsiteX212" fmla="*/ 16549 w 431283"/>
              <a:gd name="connsiteY212" fmla="*/ 105299 h 366789"/>
              <a:gd name="connsiteX213" fmla="*/ 19723 w 431283"/>
              <a:gd name="connsiteY213" fmla="*/ 112440 h 366789"/>
              <a:gd name="connsiteX214" fmla="*/ 23463 w 431283"/>
              <a:gd name="connsiteY214" fmla="*/ 116520 h 366789"/>
              <a:gd name="connsiteX215" fmla="*/ 25276 w 431283"/>
              <a:gd name="connsiteY215" fmla="*/ 120941 h 366789"/>
              <a:gd name="connsiteX216" fmla="*/ 29017 w 431283"/>
              <a:gd name="connsiteY216" fmla="*/ 125361 h 366789"/>
              <a:gd name="connsiteX217" fmla="*/ 30264 w 431283"/>
              <a:gd name="connsiteY217" fmla="*/ 128082 h 366789"/>
              <a:gd name="connsiteX218" fmla="*/ 33437 w 431283"/>
              <a:gd name="connsiteY218" fmla="*/ 132162 h 366789"/>
              <a:gd name="connsiteX219" fmla="*/ 38991 w 431283"/>
              <a:gd name="connsiteY219" fmla="*/ 143723 h 366789"/>
              <a:gd name="connsiteX220" fmla="*/ 42165 w 431283"/>
              <a:gd name="connsiteY220" fmla="*/ 145310 h 366789"/>
              <a:gd name="connsiteX221" fmla="*/ 42732 w 431283"/>
              <a:gd name="connsiteY221" fmla="*/ 148484 h 366789"/>
              <a:gd name="connsiteX222" fmla="*/ 43978 w 431283"/>
              <a:gd name="connsiteY222" fmla="*/ 151998 h 366789"/>
              <a:gd name="connsiteX223" fmla="*/ 46019 w 431283"/>
              <a:gd name="connsiteY223" fmla="*/ 153358 h 366789"/>
              <a:gd name="connsiteX224" fmla="*/ 47266 w 431283"/>
              <a:gd name="connsiteY224" fmla="*/ 154605 h 366789"/>
              <a:gd name="connsiteX225" fmla="*/ 51913 w 431283"/>
              <a:gd name="connsiteY225" fmla="*/ 162766 h 366789"/>
              <a:gd name="connsiteX226" fmla="*/ 53386 w 431283"/>
              <a:gd name="connsiteY226" fmla="*/ 166052 h 366789"/>
              <a:gd name="connsiteX227" fmla="*/ 53953 w 431283"/>
              <a:gd name="connsiteY227" fmla="*/ 167866 h 366789"/>
              <a:gd name="connsiteX228" fmla="*/ 54407 w 431283"/>
              <a:gd name="connsiteY228" fmla="*/ 170473 h 366789"/>
              <a:gd name="connsiteX229" fmla="*/ 53500 w 431283"/>
              <a:gd name="connsiteY229" fmla="*/ 172513 h 366789"/>
              <a:gd name="connsiteX230" fmla="*/ 52706 w 431283"/>
              <a:gd name="connsiteY230" fmla="*/ 173760 h 366789"/>
              <a:gd name="connsiteX231" fmla="*/ 55880 w 431283"/>
              <a:gd name="connsiteY231" fmla="*/ 178521 h 366789"/>
              <a:gd name="connsiteX232" fmla="*/ 57807 w 431283"/>
              <a:gd name="connsiteY232" fmla="*/ 182148 h 366789"/>
              <a:gd name="connsiteX233" fmla="*/ 60074 w 431283"/>
              <a:gd name="connsiteY233" fmla="*/ 186002 h 366789"/>
              <a:gd name="connsiteX234" fmla="*/ 62001 w 431283"/>
              <a:gd name="connsiteY234" fmla="*/ 186342 h 366789"/>
              <a:gd name="connsiteX235" fmla="*/ 63588 w 431283"/>
              <a:gd name="connsiteY235" fmla="*/ 186342 h 366789"/>
              <a:gd name="connsiteX236" fmla="*/ 65741 w 431283"/>
              <a:gd name="connsiteY236" fmla="*/ 188382 h 366789"/>
              <a:gd name="connsiteX237" fmla="*/ 67781 w 431283"/>
              <a:gd name="connsiteY237" fmla="*/ 188382 h 366789"/>
              <a:gd name="connsiteX238" fmla="*/ 68915 w 431283"/>
              <a:gd name="connsiteY238" fmla="*/ 189855 h 366789"/>
              <a:gd name="connsiteX239" fmla="*/ 71408 w 431283"/>
              <a:gd name="connsiteY239" fmla="*/ 191442 h 366789"/>
              <a:gd name="connsiteX240" fmla="*/ 75262 w 431283"/>
              <a:gd name="connsiteY240" fmla="*/ 194843 h 366789"/>
              <a:gd name="connsiteX241" fmla="*/ 78889 w 431283"/>
              <a:gd name="connsiteY241" fmla="*/ 199490 h 366789"/>
              <a:gd name="connsiteX242" fmla="*/ 80476 w 431283"/>
              <a:gd name="connsiteY242" fmla="*/ 203004 h 366789"/>
              <a:gd name="connsiteX243" fmla="*/ 83876 w 431283"/>
              <a:gd name="connsiteY243" fmla="*/ 208897 h 366789"/>
              <a:gd name="connsiteX244" fmla="*/ 84897 w 431283"/>
              <a:gd name="connsiteY244" fmla="*/ 211505 h 366789"/>
              <a:gd name="connsiteX245" fmla="*/ 85690 w 431283"/>
              <a:gd name="connsiteY245" fmla="*/ 214905 h 366789"/>
              <a:gd name="connsiteX246" fmla="*/ 86483 w 431283"/>
              <a:gd name="connsiteY246" fmla="*/ 216265 h 366789"/>
              <a:gd name="connsiteX247" fmla="*/ 88637 w 431283"/>
              <a:gd name="connsiteY247" fmla="*/ 218759 h 366789"/>
              <a:gd name="connsiteX248" fmla="*/ 87390 w 431283"/>
              <a:gd name="connsiteY248" fmla="*/ 218759 h 366789"/>
              <a:gd name="connsiteX249" fmla="*/ 88524 w 431283"/>
              <a:gd name="connsiteY249" fmla="*/ 220572 h 366789"/>
              <a:gd name="connsiteX250" fmla="*/ 89884 w 431283"/>
              <a:gd name="connsiteY250" fmla="*/ 221366 h 366789"/>
              <a:gd name="connsiteX251" fmla="*/ 89884 w 431283"/>
              <a:gd name="connsiteY251" fmla="*/ 222952 h 366789"/>
              <a:gd name="connsiteX252" fmla="*/ 91017 w 431283"/>
              <a:gd name="connsiteY252" fmla="*/ 225446 h 366789"/>
              <a:gd name="connsiteX253" fmla="*/ 91697 w 431283"/>
              <a:gd name="connsiteY253" fmla="*/ 230093 h 366789"/>
              <a:gd name="connsiteX254" fmla="*/ 91131 w 431283"/>
              <a:gd name="connsiteY254" fmla="*/ 232360 h 366789"/>
              <a:gd name="connsiteX255" fmla="*/ 90451 w 431283"/>
              <a:gd name="connsiteY255" fmla="*/ 234400 h 366789"/>
              <a:gd name="connsiteX256" fmla="*/ 90224 w 431283"/>
              <a:gd name="connsiteY256" fmla="*/ 238254 h 366789"/>
              <a:gd name="connsiteX257" fmla="*/ 89544 w 431283"/>
              <a:gd name="connsiteY257" fmla="*/ 241768 h 366789"/>
              <a:gd name="connsiteX258" fmla="*/ 90451 w 431283"/>
              <a:gd name="connsiteY258" fmla="*/ 244148 h 366789"/>
              <a:gd name="connsiteX259" fmla="*/ 91697 w 431283"/>
              <a:gd name="connsiteY259" fmla="*/ 246755 h 366789"/>
              <a:gd name="connsiteX260" fmla="*/ 92831 w 431283"/>
              <a:gd name="connsiteY260" fmla="*/ 250042 h 366789"/>
              <a:gd name="connsiteX261" fmla="*/ 92831 w 431283"/>
              <a:gd name="connsiteY261" fmla="*/ 251969 h 366789"/>
              <a:gd name="connsiteX262" fmla="*/ 91697 w 431283"/>
              <a:gd name="connsiteY262" fmla="*/ 254803 h 366789"/>
              <a:gd name="connsiteX263" fmla="*/ 95438 w 431283"/>
              <a:gd name="connsiteY263" fmla="*/ 262510 h 366789"/>
              <a:gd name="connsiteX264" fmla="*/ 99858 w 431283"/>
              <a:gd name="connsiteY264" fmla="*/ 267951 h 366789"/>
              <a:gd name="connsiteX265" fmla="*/ 102352 w 431283"/>
              <a:gd name="connsiteY265" fmla="*/ 272938 h 366789"/>
              <a:gd name="connsiteX266" fmla="*/ 104732 w 431283"/>
              <a:gd name="connsiteY266" fmla="*/ 275885 h 366789"/>
              <a:gd name="connsiteX267" fmla="*/ 107906 w 431283"/>
              <a:gd name="connsiteY267" fmla="*/ 278152 h 366789"/>
              <a:gd name="connsiteX268" fmla="*/ 111873 w 431283"/>
              <a:gd name="connsiteY268" fmla="*/ 278719 h 366789"/>
              <a:gd name="connsiteX269" fmla="*/ 120147 w 431283"/>
              <a:gd name="connsiteY269" fmla="*/ 284953 h 366789"/>
              <a:gd name="connsiteX270" fmla="*/ 122868 w 431283"/>
              <a:gd name="connsiteY270" fmla="*/ 288807 h 366789"/>
              <a:gd name="connsiteX271" fmla="*/ 125815 w 431283"/>
              <a:gd name="connsiteY271" fmla="*/ 290280 h 366789"/>
              <a:gd name="connsiteX272" fmla="*/ 126155 w 431283"/>
              <a:gd name="connsiteY272" fmla="*/ 291187 h 366789"/>
              <a:gd name="connsiteX273" fmla="*/ 126495 w 431283"/>
              <a:gd name="connsiteY273" fmla="*/ 292774 h 366789"/>
              <a:gd name="connsiteX274" fmla="*/ 127628 w 431283"/>
              <a:gd name="connsiteY274" fmla="*/ 294814 h 366789"/>
              <a:gd name="connsiteX275" fmla="*/ 128988 w 431283"/>
              <a:gd name="connsiteY275" fmla="*/ 296288 h 366789"/>
              <a:gd name="connsiteX276" fmla="*/ 133182 w 431283"/>
              <a:gd name="connsiteY276" fmla="*/ 305582 h 366789"/>
              <a:gd name="connsiteX277" fmla="*/ 133749 w 431283"/>
              <a:gd name="connsiteY277" fmla="*/ 307736 h 366789"/>
              <a:gd name="connsiteX278" fmla="*/ 134656 w 431283"/>
              <a:gd name="connsiteY278" fmla="*/ 310456 h 366789"/>
              <a:gd name="connsiteX279" fmla="*/ 135222 w 431283"/>
              <a:gd name="connsiteY279" fmla="*/ 312836 h 366789"/>
              <a:gd name="connsiteX280" fmla="*/ 135449 w 431283"/>
              <a:gd name="connsiteY280" fmla="*/ 314763 h 366789"/>
              <a:gd name="connsiteX281" fmla="*/ 139643 w 431283"/>
              <a:gd name="connsiteY281" fmla="*/ 319864 h 366789"/>
              <a:gd name="connsiteX282" fmla="*/ 141230 w 431283"/>
              <a:gd name="connsiteY282" fmla="*/ 324284 h 366789"/>
              <a:gd name="connsiteX283" fmla="*/ 144290 w 431283"/>
              <a:gd name="connsiteY283" fmla="*/ 329952 h 366789"/>
              <a:gd name="connsiteX284" fmla="*/ 146217 w 431283"/>
              <a:gd name="connsiteY284" fmla="*/ 332672 h 366789"/>
              <a:gd name="connsiteX285" fmla="*/ 152451 w 431283"/>
              <a:gd name="connsiteY285" fmla="*/ 337546 h 366789"/>
              <a:gd name="connsiteX286" fmla="*/ 157438 w 431283"/>
              <a:gd name="connsiteY286" fmla="*/ 342873 h 366789"/>
              <a:gd name="connsiteX287" fmla="*/ 158232 w 431283"/>
              <a:gd name="connsiteY287" fmla="*/ 346840 h 366789"/>
              <a:gd name="connsiteX288" fmla="*/ 159252 w 431283"/>
              <a:gd name="connsiteY288" fmla="*/ 349900 h 366789"/>
              <a:gd name="connsiteX289" fmla="*/ 161179 w 431283"/>
              <a:gd name="connsiteY289" fmla="*/ 351487 h 366789"/>
              <a:gd name="connsiteX290" fmla="*/ 162539 w 431283"/>
              <a:gd name="connsiteY290" fmla="*/ 353528 h 366789"/>
              <a:gd name="connsiteX291" fmla="*/ 162766 w 431283"/>
              <a:gd name="connsiteY291" fmla="*/ 355568 h 366789"/>
              <a:gd name="connsiteX292" fmla="*/ 164692 w 431283"/>
              <a:gd name="connsiteY292" fmla="*/ 357041 h 366789"/>
              <a:gd name="connsiteX293" fmla="*/ 165712 w 431283"/>
              <a:gd name="connsiteY293" fmla="*/ 358515 h 366789"/>
              <a:gd name="connsiteX294" fmla="*/ 166279 w 431283"/>
              <a:gd name="connsiteY294" fmla="*/ 360442 h 366789"/>
              <a:gd name="connsiteX295" fmla="*/ 166279 w 431283"/>
              <a:gd name="connsiteY295" fmla="*/ 362369 h 366789"/>
              <a:gd name="connsiteX296" fmla="*/ 167526 w 431283"/>
              <a:gd name="connsiteY296" fmla="*/ 364976 h 366789"/>
              <a:gd name="connsiteX297" fmla="*/ 167753 w 431283"/>
              <a:gd name="connsiteY297" fmla="*/ 366789 h 366789"/>
              <a:gd name="connsiteX298" fmla="*/ 171607 w 431283"/>
              <a:gd name="connsiteY298" fmla="*/ 363729 h 366789"/>
              <a:gd name="connsiteX299" fmla="*/ 172627 w 431283"/>
              <a:gd name="connsiteY299" fmla="*/ 362822 h 366789"/>
              <a:gd name="connsiteX300" fmla="*/ 173193 w 431283"/>
              <a:gd name="connsiteY300" fmla="*/ 362029 h 366789"/>
              <a:gd name="connsiteX301" fmla="*/ 174100 w 431283"/>
              <a:gd name="connsiteY301" fmla="*/ 360328 h 366789"/>
              <a:gd name="connsiteX302" fmla="*/ 175347 w 431283"/>
              <a:gd name="connsiteY302" fmla="*/ 359762 h 366789"/>
              <a:gd name="connsiteX303" fmla="*/ 175800 w 431283"/>
              <a:gd name="connsiteY303" fmla="*/ 357948 h 366789"/>
              <a:gd name="connsiteX304" fmla="*/ 175800 w 431283"/>
              <a:gd name="connsiteY304" fmla="*/ 357041 h 366789"/>
              <a:gd name="connsiteX305" fmla="*/ 175007 w 431283"/>
              <a:gd name="connsiteY305" fmla="*/ 356248 h 366789"/>
              <a:gd name="connsiteX306" fmla="*/ 174440 w 431283"/>
              <a:gd name="connsiteY306" fmla="*/ 354094 h 366789"/>
              <a:gd name="connsiteX307" fmla="*/ 174667 w 431283"/>
              <a:gd name="connsiteY307" fmla="*/ 351374 h 366789"/>
              <a:gd name="connsiteX308" fmla="*/ 174893 w 431283"/>
              <a:gd name="connsiteY308" fmla="*/ 350240 h 366789"/>
              <a:gd name="connsiteX309" fmla="*/ 175347 w 431283"/>
              <a:gd name="connsiteY309" fmla="*/ 348200 h 366789"/>
              <a:gd name="connsiteX310" fmla="*/ 176707 w 431283"/>
              <a:gd name="connsiteY310" fmla="*/ 347407 h 366789"/>
              <a:gd name="connsiteX311" fmla="*/ 177047 w 431283"/>
              <a:gd name="connsiteY311" fmla="*/ 346840 h 366789"/>
              <a:gd name="connsiteX312" fmla="*/ 176027 w 431283"/>
              <a:gd name="connsiteY312" fmla="*/ 345480 h 366789"/>
              <a:gd name="connsiteX313" fmla="*/ 176027 w 431283"/>
              <a:gd name="connsiteY313" fmla="*/ 344687 h 366789"/>
              <a:gd name="connsiteX314" fmla="*/ 178408 w 431283"/>
              <a:gd name="connsiteY314" fmla="*/ 342533 h 366789"/>
              <a:gd name="connsiteX315" fmla="*/ 179314 w 431283"/>
              <a:gd name="connsiteY315" fmla="*/ 341853 h 366789"/>
              <a:gd name="connsiteX316" fmla="*/ 180788 w 431283"/>
              <a:gd name="connsiteY316" fmla="*/ 341173 h 366789"/>
              <a:gd name="connsiteX317" fmla="*/ 181921 w 431283"/>
              <a:gd name="connsiteY317" fmla="*/ 341173 h 366789"/>
              <a:gd name="connsiteX318" fmla="*/ 183281 w 431283"/>
              <a:gd name="connsiteY318" fmla="*/ 341513 h 366789"/>
              <a:gd name="connsiteX319" fmla="*/ 184415 w 431283"/>
              <a:gd name="connsiteY319" fmla="*/ 342080 h 366789"/>
              <a:gd name="connsiteX320" fmla="*/ 185548 w 431283"/>
              <a:gd name="connsiteY320" fmla="*/ 343213 h 366789"/>
              <a:gd name="connsiteX321" fmla="*/ 186795 w 431283"/>
              <a:gd name="connsiteY321" fmla="*/ 344460 h 366789"/>
              <a:gd name="connsiteX322" fmla="*/ 188609 w 431283"/>
              <a:gd name="connsiteY322" fmla="*/ 344913 h 366789"/>
              <a:gd name="connsiteX323" fmla="*/ 189855 w 431283"/>
              <a:gd name="connsiteY323" fmla="*/ 344913 h 366789"/>
              <a:gd name="connsiteX324" fmla="*/ 190875 w 431283"/>
              <a:gd name="connsiteY324" fmla="*/ 345367 h 366789"/>
              <a:gd name="connsiteX325" fmla="*/ 191782 w 431283"/>
              <a:gd name="connsiteY325" fmla="*/ 345027 h 366789"/>
              <a:gd name="connsiteX326" fmla="*/ 192802 w 431283"/>
              <a:gd name="connsiteY326" fmla="*/ 344347 h 366789"/>
              <a:gd name="connsiteX327" fmla="*/ 194389 w 431283"/>
              <a:gd name="connsiteY327" fmla="*/ 344347 h 366789"/>
              <a:gd name="connsiteX328" fmla="*/ 195863 w 431283"/>
              <a:gd name="connsiteY328" fmla="*/ 343666 h 366789"/>
              <a:gd name="connsiteX329" fmla="*/ 199943 w 431283"/>
              <a:gd name="connsiteY329" fmla="*/ 343326 h 366789"/>
              <a:gd name="connsiteX330" fmla="*/ 203911 w 431283"/>
              <a:gd name="connsiteY330" fmla="*/ 343553 h 366789"/>
              <a:gd name="connsiteX331" fmla="*/ 207991 w 431283"/>
              <a:gd name="connsiteY331" fmla="*/ 342986 h 366789"/>
              <a:gd name="connsiteX332" fmla="*/ 212071 w 431283"/>
              <a:gd name="connsiteY332" fmla="*/ 342986 h 366789"/>
              <a:gd name="connsiteX333" fmla="*/ 216152 w 431283"/>
              <a:gd name="connsiteY333" fmla="*/ 342986 h 366789"/>
              <a:gd name="connsiteX334" fmla="*/ 217058 w 431283"/>
              <a:gd name="connsiteY334" fmla="*/ 342986 h 366789"/>
              <a:gd name="connsiteX335" fmla="*/ 217965 w 431283"/>
              <a:gd name="connsiteY335" fmla="*/ 343440 h 366789"/>
              <a:gd name="connsiteX336" fmla="*/ 221479 w 431283"/>
              <a:gd name="connsiteY336" fmla="*/ 345367 h 366789"/>
              <a:gd name="connsiteX337" fmla="*/ 224086 w 431283"/>
              <a:gd name="connsiteY337" fmla="*/ 345820 h 366789"/>
              <a:gd name="connsiteX338" fmla="*/ 229413 w 431283"/>
              <a:gd name="connsiteY338" fmla="*/ 346387 h 366789"/>
              <a:gd name="connsiteX339" fmla="*/ 235081 w 431283"/>
              <a:gd name="connsiteY339" fmla="*/ 346954 h 366789"/>
              <a:gd name="connsiteX340" fmla="*/ 239955 w 431283"/>
              <a:gd name="connsiteY340" fmla="*/ 347407 h 366789"/>
              <a:gd name="connsiteX341" fmla="*/ 244148 w 431283"/>
              <a:gd name="connsiteY341" fmla="*/ 346954 h 366789"/>
              <a:gd name="connsiteX342" fmla="*/ 247549 w 431283"/>
              <a:gd name="connsiteY342" fmla="*/ 346614 h 366789"/>
              <a:gd name="connsiteX343" fmla="*/ 248456 w 431283"/>
              <a:gd name="connsiteY343" fmla="*/ 346614 h 366789"/>
              <a:gd name="connsiteX344" fmla="*/ 249476 w 431283"/>
              <a:gd name="connsiteY344" fmla="*/ 347860 h 366789"/>
              <a:gd name="connsiteX345" fmla="*/ 251516 w 431283"/>
              <a:gd name="connsiteY345" fmla="*/ 350807 h 366789"/>
              <a:gd name="connsiteX346" fmla="*/ 253443 w 431283"/>
              <a:gd name="connsiteY346" fmla="*/ 353641 h 366789"/>
              <a:gd name="connsiteX347" fmla="*/ 256843 w 431283"/>
              <a:gd name="connsiteY347" fmla="*/ 353641 h 366789"/>
              <a:gd name="connsiteX348" fmla="*/ 258997 w 431283"/>
              <a:gd name="connsiteY348" fmla="*/ 352734 h 366789"/>
              <a:gd name="connsiteX349" fmla="*/ 261377 w 431283"/>
              <a:gd name="connsiteY349" fmla="*/ 351261 h 366789"/>
              <a:gd name="connsiteX350" fmla="*/ 262850 w 431283"/>
              <a:gd name="connsiteY350" fmla="*/ 350127 h 366789"/>
              <a:gd name="connsiteX351" fmla="*/ 264551 w 431283"/>
              <a:gd name="connsiteY351" fmla="*/ 345480 h 366789"/>
              <a:gd name="connsiteX352" fmla="*/ 265684 w 431283"/>
              <a:gd name="connsiteY352" fmla="*/ 342533 h 366789"/>
              <a:gd name="connsiteX353" fmla="*/ 268178 w 431283"/>
              <a:gd name="connsiteY353" fmla="*/ 339133 h 366789"/>
              <a:gd name="connsiteX354" fmla="*/ 270331 w 431283"/>
              <a:gd name="connsiteY354" fmla="*/ 336299 h 366789"/>
              <a:gd name="connsiteX355" fmla="*/ 273165 w 431283"/>
              <a:gd name="connsiteY355" fmla="*/ 332558 h 366789"/>
              <a:gd name="connsiteX356" fmla="*/ 274752 w 431283"/>
              <a:gd name="connsiteY356" fmla="*/ 330518 h 366789"/>
              <a:gd name="connsiteX357" fmla="*/ 277812 w 431283"/>
              <a:gd name="connsiteY357" fmla="*/ 326438 h 366789"/>
              <a:gd name="connsiteX358" fmla="*/ 280759 w 431283"/>
              <a:gd name="connsiteY358" fmla="*/ 324851 h 366789"/>
              <a:gd name="connsiteX359" fmla="*/ 286427 w 431283"/>
              <a:gd name="connsiteY359" fmla="*/ 321791 h 366789"/>
              <a:gd name="connsiteX360" fmla="*/ 291981 w 431283"/>
              <a:gd name="connsiteY360" fmla="*/ 318730 h 366789"/>
              <a:gd name="connsiteX361" fmla="*/ 295608 w 431283"/>
              <a:gd name="connsiteY361" fmla="*/ 316803 h 366789"/>
              <a:gd name="connsiteX362" fmla="*/ 298668 w 431283"/>
              <a:gd name="connsiteY362" fmla="*/ 315897 h 366789"/>
              <a:gd name="connsiteX363" fmla="*/ 303882 w 431283"/>
              <a:gd name="connsiteY363" fmla="*/ 315103 h 366789"/>
              <a:gd name="connsiteX364" fmla="*/ 310003 w 431283"/>
              <a:gd name="connsiteY364" fmla="*/ 314196 h 366789"/>
              <a:gd name="connsiteX365" fmla="*/ 316123 w 431283"/>
              <a:gd name="connsiteY365" fmla="*/ 313290 h 366789"/>
              <a:gd name="connsiteX366" fmla="*/ 322584 w 431283"/>
              <a:gd name="connsiteY366" fmla="*/ 312270 h 366789"/>
              <a:gd name="connsiteX367" fmla="*/ 329838 w 431283"/>
              <a:gd name="connsiteY367" fmla="*/ 311136 h 366789"/>
              <a:gd name="connsiteX368" fmla="*/ 334826 w 431283"/>
              <a:gd name="connsiteY368" fmla="*/ 310343 h 366789"/>
              <a:gd name="connsiteX369" fmla="*/ 341173 w 431283"/>
              <a:gd name="connsiteY369" fmla="*/ 309436 h 366789"/>
              <a:gd name="connsiteX370" fmla="*/ 346387 w 431283"/>
              <a:gd name="connsiteY370" fmla="*/ 308642 h 366789"/>
              <a:gd name="connsiteX371" fmla="*/ 351034 w 431283"/>
              <a:gd name="connsiteY371" fmla="*/ 307962 h 366789"/>
              <a:gd name="connsiteX372" fmla="*/ 355795 w 431283"/>
              <a:gd name="connsiteY372" fmla="*/ 307282 h 366789"/>
              <a:gd name="connsiteX373" fmla="*/ 358628 w 431283"/>
              <a:gd name="connsiteY373" fmla="*/ 306262 h 366789"/>
              <a:gd name="connsiteX374" fmla="*/ 362142 w 431283"/>
              <a:gd name="connsiteY374" fmla="*/ 305015 h 366789"/>
              <a:gd name="connsiteX375" fmla="*/ 365656 w 431283"/>
              <a:gd name="connsiteY375" fmla="*/ 303769 h 366789"/>
              <a:gd name="connsiteX376" fmla="*/ 369169 w 431283"/>
              <a:gd name="connsiteY376" fmla="*/ 302522 h 366789"/>
              <a:gd name="connsiteX377" fmla="*/ 372683 w 431283"/>
              <a:gd name="connsiteY377" fmla="*/ 301275 h 366789"/>
              <a:gd name="connsiteX378" fmla="*/ 376197 w 431283"/>
              <a:gd name="connsiteY378" fmla="*/ 300028 h 366789"/>
              <a:gd name="connsiteX379" fmla="*/ 379711 w 431283"/>
              <a:gd name="connsiteY379" fmla="*/ 298668 h 366789"/>
              <a:gd name="connsiteX380" fmla="*/ 383224 w 431283"/>
              <a:gd name="connsiteY380" fmla="*/ 297421 h 366789"/>
              <a:gd name="connsiteX381" fmla="*/ 386738 w 431283"/>
              <a:gd name="connsiteY381" fmla="*/ 296174 h 366789"/>
              <a:gd name="connsiteX382" fmla="*/ 390252 w 431283"/>
              <a:gd name="connsiteY382" fmla="*/ 294928 h 366789"/>
              <a:gd name="connsiteX383" fmla="*/ 393766 w 431283"/>
              <a:gd name="connsiteY383" fmla="*/ 293567 h 366789"/>
              <a:gd name="connsiteX384" fmla="*/ 397280 w 431283"/>
              <a:gd name="connsiteY384" fmla="*/ 292320 h 366789"/>
              <a:gd name="connsiteX385" fmla="*/ 400793 w 431283"/>
              <a:gd name="connsiteY385" fmla="*/ 290960 h 366789"/>
              <a:gd name="connsiteX386" fmla="*/ 404307 w 431283"/>
              <a:gd name="connsiteY386" fmla="*/ 289600 h 366789"/>
              <a:gd name="connsiteX387" fmla="*/ 407821 w 431283"/>
              <a:gd name="connsiteY387" fmla="*/ 288240 h 366789"/>
              <a:gd name="connsiteX388" fmla="*/ 411334 w 431283"/>
              <a:gd name="connsiteY388" fmla="*/ 286880 h 366789"/>
              <a:gd name="connsiteX389" fmla="*/ 414848 w 431283"/>
              <a:gd name="connsiteY389" fmla="*/ 285520 h 366789"/>
              <a:gd name="connsiteX390" fmla="*/ 417002 w 431283"/>
              <a:gd name="connsiteY390" fmla="*/ 284726 h 366789"/>
              <a:gd name="connsiteX391" fmla="*/ 417908 w 431283"/>
              <a:gd name="connsiteY391" fmla="*/ 281666 h 366789"/>
              <a:gd name="connsiteX392" fmla="*/ 418702 w 431283"/>
              <a:gd name="connsiteY392" fmla="*/ 279172 h 366789"/>
              <a:gd name="connsiteX393" fmla="*/ 419495 w 431283"/>
              <a:gd name="connsiteY393" fmla="*/ 276679 h 366789"/>
              <a:gd name="connsiteX394" fmla="*/ 420289 w 431283"/>
              <a:gd name="connsiteY394" fmla="*/ 274185 h 366789"/>
              <a:gd name="connsiteX395" fmla="*/ 421082 w 431283"/>
              <a:gd name="connsiteY395" fmla="*/ 271691 h 366789"/>
              <a:gd name="connsiteX396" fmla="*/ 421876 w 431283"/>
              <a:gd name="connsiteY396" fmla="*/ 269198 h 366789"/>
              <a:gd name="connsiteX397" fmla="*/ 422669 w 431283"/>
              <a:gd name="connsiteY397" fmla="*/ 266704 h 366789"/>
              <a:gd name="connsiteX398" fmla="*/ 423463 w 431283"/>
              <a:gd name="connsiteY398" fmla="*/ 264211 h 366789"/>
              <a:gd name="connsiteX399" fmla="*/ 424256 w 431283"/>
              <a:gd name="connsiteY399" fmla="*/ 261717 h 366789"/>
              <a:gd name="connsiteX400" fmla="*/ 425049 w 431283"/>
              <a:gd name="connsiteY400" fmla="*/ 259223 h 366789"/>
              <a:gd name="connsiteX401" fmla="*/ 425843 w 431283"/>
              <a:gd name="connsiteY401" fmla="*/ 256730 h 366789"/>
              <a:gd name="connsiteX402" fmla="*/ 426636 w 431283"/>
              <a:gd name="connsiteY402" fmla="*/ 254236 h 366789"/>
              <a:gd name="connsiteX403" fmla="*/ 427430 w 431283"/>
              <a:gd name="connsiteY403" fmla="*/ 251742 h 366789"/>
              <a:gd name="connsiteX404" fmla="*/ 428223 w 431283"/>
              <a:gd name="connsiteY404" fmla="*/ 249249 h 366789"/>
              <a:gd name="connsiteX405" fmla="*/ 429016 w 431283"/>
              <a:gd name="connsiteY405" fmla="*/ 246755 h 366789"/>
              <a:gd name="connsiteX406" fmla="*/ 429810 w 431283"/>
              <a:gd name="connsiteY406" fmla="*/ 244262 h 366789"/>
              <a:gd name="connsiteX407" fmla="*/ 430603 w 431283"/>
              <a:gd name="connsiteY407" fmla="*/ 241768 h 366789"/>
              <a:gd name="connsiteX408" fmla="*/ 431283 w 431283"/>
              <a:gd name="connsiteY408" fmla="*/ 239388 h 366789"/>
              <a:gd name="connsiteX409" fmla="*/ 430036 w 431283"/>
              <a:gd name="connsiteY409" fmla="*/ 237121 h 366789"/>
              <a:gd name="connsiteX410" fmla="*/ 151318 w 431283"/>
              <a:gd name="connsiteY410" fmla="*/ 357495 h 366789"/>
              <a:gd name="connsiteX411" fmla="*/ 151318 w 431283"/>
              <a:gd name="connsiteY411" fmla="*/ 357835 h 366789"/>
              <a:gd name="connsiteX412" fmla="*/ 152111 w 431283"/>
              <a:gd name="connsiteY412" fmla="*/ 358515 h 366789"/>
              <a:gd name="connsiteX413" fmla="*/ 150524 w 431283"/>
              <a:gd name="connsiteY413" fmla="*/ 358515 h 366789"/>
              <a:gd name="connsiteX414" fmla="*/ 149731 w 431283"/>
              <a:gd name="connsiteY414" fmla="*/ 357608 h 366789"/>
              <a:gd name="connsiteX415" fmla="*/ 150071 w 431283"/>
              <a:gd name="connsiteY415" fmla="*/ 356928 h 366789"/>
              <a:gd name="connsiteX416" fmla="*/ 149844 w 431283"/>
              <a:gd name="connsiteY416" fmla="*/ 356361 h 366789"/>
              <a:gd name="connsiteX417" fmla="*/ 149844 w 431283"/>
              <a:gd name="connsiteY417" fmla="*/ 353414 h 366789"/>
              <a:gd name="connsiteX418" fmla="*/ 149051 w 431283"/>
              <a:gd name="connsiteY418" fmla="*/ 352167 h 366789"/>
              <a:gd name="connsiteX419" fmla="*/ 147917 w 431283"/>
              <a:gd name="connsiteY419" fmla="*/ 351941 h 366789"/>
              <a:gd name="connsiteX420" fmla="*/ 148370 w 431283"/>
              <a:gd name="connsiteY420" fmla="*/ 353188 h 366789"/>
              <a:gd name="connsiteX421" fmla="*/ 147804 w 431283"/>
              <a:gd name="connsiteY421" fmla="*/ 354434 h 366789"/>
              <a:gd name="connsiteX422" fmla="*/ 146897 w 431283"/>
              <a:gd name="connsiteY422" fmla="*/ 355228 h 366789"/>
              <a:gd name="connsiteX423" fmla="*/ 146104 w 431283"/>
              <a:gd name="connsiteY423" fmla="*/ 355568 h 366789"/>
              <a:gd name="connsiteX424" fmla="*/ 146670 w 431283"/>
              <a:gd name="connsiteY424" fmla="*/ 357155 h 366789"/>
              <a:gd name="connsiteX425" fmla="*/ 148597 w 431283"/>
              <a:gd name="connsiteY425" fmla="*/ 359308 h 366789"/>
              <a:gd name="connsiteX426" fmla="*/ 149957 w 431283"/>
              <a:gd name="connsiteY426" fmla="*/ 359988 h 366789"/>
              <a:gd name="connsiteX427" fmla="*/ 152111 w 431283"/>
              <a:gd name="connsiteY427" fmla="*/ 359535 h 366789"/>
              <a:gd name="connsiteX428" fmla="*/ 152791 w 431283"/>
              <a:gd name="connsiteY428" fmla="*/ 360102 h 366789"/>
              <a:gd name="connsiteX429" fmla="*/ 152791 w 431283"/>
              <a:gd name="connsiteY429" fmla="*/ 360668 h 366789"/>
              <a:gd name="connsiteX430" fmla="*/ 153358 w 431283"/>
              <a:gd name="connsiteY430" fmla="*/ 361235 h 366789"/>
              <a:gd name="connsiteX431" fmla="*/ 153925 w 431283"/>
              <a:gd name="connsiteY431" fmla="*/ 361802 h 366789"/>
              <a:gd name="connsiteX432" fmla="*/ 154151 w 431283"/>
              <a:gd name="connsiteY432" fmla="*/ 361235 h 366789"/>
              <a:gd name="connsiteX433" fmla="*/ 154151 w 431283"/>
              <a:gd name="connsiteY433" fmla="*/ 358741 h 366789"/>
              <a:gd name="connsiteX434" fmla="*/ 151998 w 431283"/>
              <a:gd name="connsiteY434" fmla="*/ 356588 h 366789"/>
              <a:gd name="connsiteX435" fmla="*/ 151318 w 431283"/>
              <a:gd name="connsiteY435" fmla="*/ 357608 h 3667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431283" h="366789">
                <a:moveTo>
                  <a:pt x="43185" y="155851"/>
                </a:moveTo>
                <a:lnTo>
                  <a:pt x="39898" y="154378"/>
                </a:lnTo>
                <a:lnTo>
                  <a:pt x="39218" y="153811"/>
                </a:lnTo>
                <a:lnTo>
                  <a:pt x="38765" y="152791"/>
                </a:lnTo>
                <a:lnTo>
                  <a:pt x="38198" y="153811"/>
                </a:lnTo>
                <a:lnTo>
                  <a:pt x="38765" y="154831"/>
                </a:lnTo>
                <a:lnTo>
                  <a:pt x="42732" y="156418"/>
                </a:lnTo>
                <a:lnTo>
                  <a:pt x="43638" y="157211"/>
                </a:lnTo>
                <a:lnTo>
                  <a:pt x="44432" y="158345"/>
                </a:lnTo>
                <a:lnTo>
                  <a:pt x="45906" y="159932"/>
                </a:lnTo>
                <a:lnTo>
                  <a:pt x="46472" y="159932"/>
                </a:lnTo>
                <a:lnTo>
                  <a:pt x="47606" y="159138"/>
                </a:lnTo>
                <a:lnTo>
                  <a:pt x="47039" y="158912"/>
                </a:lnTo>
                <a:lnTo>
                  <a:pt x="43412" y="155851"/>
                </a:lnTo>
                <a:close/>
                <a:moveTo>
                  <a:pt x="39105" y="149957"/>
                </a:moveTo>
                <a:lnTo>
                  <a:pt x="39105" y="151771"/>
                </a:lnTo>
                <a:cubicBezTo>
                  <a:pt x="39105" y="151771"/>
                  <a:pt x="39898" y="152564"/>
                  <a:pt x="39898" y="152564"/>
                </a:cubicBezTo>
                <a:lnTo>
                  <a:pt x="40125" y="152224"/>
                </a:lnTo>
                <a:lnTo>
                  <a:pt x="40125" y="151658"/>
                </a:lnTo>
                <a:cubicBezTo>
                  <a:pt x="40125" y="151658"/>
                  <a:pt x="39785" y="150184"/>
                  <a:pt x="39785" y="150184"/>
                </a:cubicBezTo>
                <a:lnTo>
                  <a:pt x="39785" y="148824"/>
                </a:lnTo>
                <a:cubicBezTo>
                  <a:pt x="39785" y="148824"/>
                  <a:pt x="39105" y="149844"/>
                  <a:pt x="39105" y="149844"/>
                </a:cubicBezTo>
                <a:close/>
                <a:moveTo>
                  <a:pt x="428676" y="236101"/>
                </a:moveTo>
                <a:lnTo>
                  <a:pt x="426976" y="233040"/>
                </a:lnTo>
                <a:lnTo>
                  <a:pt x="425163" y="229867"/>
                </a:lnTo>
                <a:lnTo>
                  <a:pt x="423463" y="226920"/>
                </a:lnTo>
                <a:lnTo>
                  <a:pt x="422216" y="224766"/>
                </a:lnTo>
                <a:lnTo>
                  <a:pt x="420742" y="222159"/>
                </a:lnTo>
                <a:lnTo>
                  <a:pt x="419382" y="223973"/>
                </a:lnTo>
                <a:lnTo>
                  <a:pt x="419042" y="223973"/>
                </a:lnTo>
                <a:cubicBezTo>
                  <a:pt x="419042" y="223973"/>
                  <a:pt x="417455" y="223859"/>
                  <a:pt x="417455" y="223859"/>
                </a:cubicBezTo>
                <a:lnTo>
                  <a:pt x="416888" y="223859"/>
                </a:lnTo>
                <a:cubicBezTo>
                  <a:pt x="416888" y="223859"/>
                  <a:pt x="415302" y="223519"/>
                  <a:pt x="415302" y="223519"/>
                </a:cubicBezTo>
                <a:lnTo>
                  <a:pt x="412921" y="223179"/>
                </a:lnTo>
                <a:lnTo>
                  <a:pt x="409747" y="222726"/>
                </a:lnTo>
                <a:lnTo>
                  <a:pt x="406007" y="222272"/>
                </a:lnTo>
                <a:lnTo>
                  <a:pt x="401927" y="221706"/>
                </a:lnTo>
                <a:lnTo>
                  <a:pt x="397506" y="221139"/>
                </a:lnTo>
                <a:lnTo>
                  <a:pt x="392972" y="220459"/>
                </a:lnTo>
                <a:lnTo>
                  <a:pt x="388439" y="219779"/>
                </a:lnTo>
                <a:lnTo>
                  <a:pt x="384018" y="219212"/>
                </a:lnTo>
                <a:lnTo>
                  <a:pt x="379938" y="218645"/>
                </a:lnTo>
                <a:lnTo>
                  <a:pt x="376197" y="218192"/>
                </a:lnTo>
                <a:lnTo>
                  <a:pt x="373023" y="217738"/>
                </a:lnTo>
                <a:lnTo>
                  <a:pt x="370643" y="217398"/>
                </a:lnTo>
                <a:lnTo>
                  <a:pt x="369056" y="217172"/>
                </a:lnTo>
                <a:lnTo>
                  <a:pt x="368489" y="217172"/>
                </a:lnTo>
                <a:cubicBezTo>
                  <a:pt x="368489" y="217172"/>
                  <a:pt x="366789" y="216832"/>
                  <a:pt x="366789" y="216832"/>
                </a:cubicBezTo>
                <a:lnTo>
                  <a:pt x="365882" y="215585"/>
                </a:lnTo>
                <a:lnTo>
                  <a:pt x="364749" y="214111"/>
                </a:lnTo>
                <a:lnTo>
                  <a:pt x="363616" y="212638"/>
                </a:lnTo>
                <a:lnTo>
                  <a:pt x="362482" y="211165"/>
                </a:lnTo>
                <a:lnTo>
                  <a:pt x="361349" y="209691"/>
                </a:lnTo>
                <a:lnTo>
                  <a:pt x="360215" y="208217"/>
                </a:lnTo>
                <a:lnTo>
                  <a:pt x="359081" y="206744"/>
                </a:lnTo>
                <a:lnTo>
                  <a:pt x="357948" y="205270"/>
                </a:lnTo>
                <a:lnTo>
                  <a:pt x="356815" y="203797"/>
                </a:lnTo>
                <a:lnTo>
                  <a:pt x="355681" y="202323"/>
                </a:lnTo>
                <a:lnTo>
                  <a:pt x="354548" y="200850"/>
                </a:lnTo>
                <a:lnTo>
                  <a:pt x="353414" y="199376"/>
                </a:lnTo>
                <a:lnTo>
                  <a:pt x="352281" y="197903"/>
                </a:lnTo>
                <a:lnTo>
                  <a:pt x="351147" y="196429"/>
                </a:lnTo>
                <a:lnTo>
                  <a:pt x="350014" y="194956"/>
                </a:lnTo>
                <a:lnTo>
                  <a:pt x="348880" y="193482"/>
                </a:lnTo>
                <a:lnTo>
                  <a:pt x="347747" y="192009"/>
                </a:lnTo>
                <a:lnTo>
                  <a:pt x="346954" y="190989"/>
                </a:lnTo>
                <a:lnTo>
                  <a:pt x="346500" y="189855"/>
                </a:lnTo>
                <a:lnTo>
                  <a:pt x="346500" y="186795"/>
                </a:lnTo>
                <a:cubicBezTo>
                  <a:pt x="346500" y="186795"/>
                  <a:pt x="346500" y="186115"/>
                  <a:pt x="346500" y="186115"/>
                </a:cubicBezTo>
                <a:lnTo>
                  <a:pt x="345820" y="186115"/>
                </a:lnTo>
                <a:cubicBezTo>
                  <a:pt x="345820" y="186115"/>
                  <a:pt x="344687" y="185548"/>
                  <a:pt x="344687" y="185548"/>
                </a:cubicBezTo>
                <a:lnTo>
                  <a:pt x="342986" y="185321"/>
                </a:lnTo>
                <a:lnTo>
                  <a:pt x="341286" y="184868"/>
                </a:lnTo>
                <a:lnTo>
                  <a:pt x="342533" y="181694"/>
                </a:lnTo>
                <a:lnTo>
                  <a:pt x="343553" y="180448"/>
                </a:lnTo>
                <a:lnTo>
                  <a:pt x="343553" y="179541"/>
                </a:lnTo>
                <a:cubicBezTo>
                  <a:pt x="343553" y="179541"/>
                  <a:pt x="341966" y="179654"/>
                  <a:pt x="341966" y="179654"/>
                </a:cubicBezTo>
                <a:lnTo>
                  <a:pt x="340493" y="178634"/>
                </a:lnTo>
                <a:lnTo>
                  <a:pt x="338679" y="179087"/>
                </a:lnTo>
                <a:lnTo>
                  <a:pt x="336979" y="179654"/>
                </a:lnTo>
                <a:lnTo>
                  <a:pt x="335506" y="179654"/>
                </a:lnTo>
                <a:cubicBezTo>
                  <a:pt x="335506" y="179654"/>
                  <a:pt x="334372" y="179427"/>
                  <a:pt x="334372" y="179427"/>
                </a:cubicBezTo>
                <a:lnTo>
                  <a:pt x="333579" y="178974"/>
                </a:lnTo>
                <a:lnTo>
                  <a:pt x="332105" y="177047"/>
                </a:lnTo>
                <a:lnTo>
                  <a:pt x="331085" y="174440"/>
                </a:lnTo>
                <a:lnTo>
                  <a:pt x="329498" y="172627"/>
                </a:lnTo>
                <a:lnTo>
                  <a:pt x="328252" y="170473"/>
                </a:lnTo>
                <a:lnTo>
                  <a:pt x="325985" y="167639"/>
                </a:lnTo>
                <a:lnTo>
                  <a:pt x="324964" y="162539"/>
                </a:lnTo>
                <a:lnTo>
                  <a:pt x="323831" y="159818"/>
                </a:lnTo>
                <a:lnTo>
                  <a:pt x="320317" y="156531"/>
                </a:lnTo>
                <a:lnTo>
                  <a:pt x="319410" y="155171"/>
                </a:lnTo>
                <a:lnTo>
                  <a:pt x="318390" y="152111"/>
                </a:lnTo>
                <a:lnTo>
                  <a:pt x="317144" y="149957"/>
                </a:lnTo>
                <a:lnTo>
                  <a:pt x="316123" y="147237"/>
                </a:lnTo>
                <a:lnTo>
                  <a:pt x="315103" y="143723"/>
                </a:lnTo>
                <a:lnTo>
                  <a:pt x="315556" y="143497"/>
                </a:lnTo>
                <a:lnTo>
                  <a:pt x="316463" y="143497"/>
                </a:lnTo>
                <a:cubicBezTo>
                  <a:pt x="316463" y="143497"/>
                  <a:pt x="317257" y="144063"/>
                  <a:pt x="317257" y="144063"/>
                </a:cubicBezTo>
                <a:lnTo>
                  <a:pt x="317710" y="144063"/>
                </a:lnTo>
                <a:cubicBezTo>
                  <a:pt x="317710" y="144063"/>
                  <a:pt x="318957" y="139189"/>
                  <a:pt x="318957" y="139189"/>
                </a:cubicBezTo>
                <a:lnTo>
                  <a:pt x="318390" y="136923"/>
                </a:lnTo>
                <a:lnTo>
                  <a:pt x="316917" y="135676"/>
                </a:lnTo>
                <a:lnTo>
                  <a:pt x="315216" y="133975"/>
                </a:lnTo>
                <a:lnTo>
                  <a:pt x="314876" y="132049"/>
                </a:lnTo>
                <a:lnTo>
                  <a:pt x="314876" y="130462"/>
                </a:lnTo>
                <a:cubicBezTo>
                  <a:pt x="314876" y="130462"/>
                  <a:pt x="315216" y="130008"/>
                  <a:pt x="315216" y="130008"/>
                </a:cubicBezTo>
                <a:lnTo>
                  <a:pt x="316463" y="130575"/>
                </a:lnTo>
                <a:lnTo>
                  <a:pt x="317484" y="130915"/>
                </a:lnTo>
                <a:lnTo>
                  <a:pt x="317824" y="130915"/>
                </a:lnTo>
                <a:cubicBezTo>
                  <a:pt x="317824" y="130915"/>
                  <a:pt x="314423" y="126948"/>
                  <a:pt x="314423" y="126948"/>
                </a:cubicBezTo>
                <a:lnTo>
                  <a:pt x="308869" y="124001"/>
                </a:lnTo>
                <a:lnTo>
                  <a:pt x="305242" y="119354"/>
                </a:lnTo>
                <a:lnTo>
                  <a:pt x="302522" y="118674"/>
                </a:lnTo>
                <a:lnTo>
                  <a:pt x="300028" y="115613"/>
                </a:lnTo>
                <a:lnTo>
                  <a:pt x="297874" y="112666"/>
                </a:lnTo>
                <a:lnTo>
                  <a:pt x="299121" y="111420"/>
                </a:lnTo>
                <a:lnTo>
                  <a:pt x="297534" y="110626"/>
                </a:lnTo>
                <a:lnTo>
                  <a:pt x="296061" y="110173"/>
                </a:lnTo>
                <a:lnTo>
                  <a:pt x="292321" y="108246"/>
                </a:lnTo>
                <a:lnTo>
                  <a:pt x="290054" y="105979"/>
                </a:lnTo>
                <a:lnTo>
                  <a:pt x="290280" y="104959"/>
                </a:lnTo>
                <a:lnTo>
                  <a:pt x="290847" y="104165"/>
                </a:lnTo>
                <a:lnTo>
                  <a:pt x="290394" y="101898"/>
                </a:lnTo>
                <a:lnTo>
                  <a:pt x="289714" y="100425"/>
                </a:lnTo>
                <a:lnTo>
                  <a:pt x="286653" y="96344"/>
                </a:lnTo>
                <a:lnTo>
                  <a:pt x="284500" y="91017"/>
                </a:lnTo>
                <a:lnTo>
                  <a:pt x="284046" y="88750"/>
                </a:lnTo>
                <a:lnTo>
                  <a:pt x="282913" y="86483"/>
                </a:lnTo>
                <a:lnTo>
                  <a:pt x="279399" y="86483"/>
                </a:lnTo>
                <a:cubicBezTo>
                  <a:pt x="279399" y="86483"/>
                  <a:pt x="274865" y="86597"/>
                  <a:pt x="274865" y="86597"/>
                </a:cubicBezTo>
                <a:lnTo>
                  <a:pt x="271238" y="86597"/>
                </a:lnTo>
                <a:cubicBezTo>
                  <a:pt x="271238" y="86597"/>
                  <a:pt x="267158" y="86597"/>
                  <a:pt x="267158" y="86597"/>
                </a:cubicBezTo>
                <a:lnTo>
                  <a:pt x="265344" y="84330"/>
                </a:lnTo>
                <a:lnTo>
                  <a:pt x="264778" y="81836"/>
                </a:lnTo>
                <a:lnTo>
                  <a:pt x="264097" y="79343"/>
                </a:lnTo>
                <a:lnTo>
                  <a:pt x="262284" y="75715"/>
                </a:lnTo>
                <a:lnTo>
                  <a:pt x="256277" y="74809"/>
                </a:lnTo>
                <a:lnTo>
                  <a:pt x="253103" y="74355"/>
                </a:lnTo>
                <a:lnTo>
                  <a:pt x="247889" y="73675"/>
                </a:lnTo>
                <a:lnTo>
                  <a:pt x="243922" y="73108"/>
                </a:lnTo>
                <a:lnTo>
                  <a:pt x="240295" y="73902"/>
                </a:lnTo>
                <a:lnTo>
                  <a:pt x="232020" y="73108"/>
                </a:lnTo>
                <a:lnTo>
                  <a:pt x="222839" y="72202"/>
                </a:lnTo>
                <a:lnTo>
                  <a:pt x="213658" y="71408"/>
                </a:lnTo>
                <a:lnTo>
                  <a:pt x="206857" y="70728"/>
                </a:lnTo>
                <a:lnTo>
                  <a:pt x="206291" y="70502"/>
                </a:lnTo>
                <a:lnTo>
                  <a:pt x="199490" y="64947"/>
                </a:lnTo>
                <a:lnTo>
                  <a:pt x="194163" y="60527"/>
                </a:lnTo>
                <a:lnTo>
                  <a:pt x="187475" y="54973"/>
                </a:lnTo>
                <a:lnTo>
                  <a:pt x="180674" y="49306"/>
                </a:lnTo>
                <a:lnTo>
                  <a:pt x="173760" y="43525"/>
                </a:lnTo>
                <a:lnTo>
                  <a:pt x="168773" y="39331"/>
                </a:lnTo>
                <a:lnTo>
                  <a:pt x="162652" y="34004"/>
                </a:lnTo>
                <a:lnTo>
                  <a:pt x="157098" y="29130"/>
                </a:lnTo>
                <a:lnTo>
                  <a:pt x="152678" y="25276"/>
                </a:lnTo>
                <a:lnTo>
                  <a:pt x="147010" y="21876"/>
                </a:lnTo>
                <a:lnTo>
                  <a:pt x="142590" y="19269"/>
                </a:lnTo>
                <a:lnTo>
                  <a:pt x="136243" y="15415"/>
                </a:lnTo>
                <a:lnTo>
                  <a:pt x="131142" y="12355"/>
                </a:lnTo>
                <a:lnTo>
                  <a:pt x="126721" y="9748"/>
                </a:lnTo>
                <a:lnTo>
                  <a:pt x="120034" y="5667"/>
                </a:lnTo>
                <a:lnTo>
                  <a:pt x="117767" y="4534"/>
                </a:lnTo>
                <a:lnTo>
                  <a:pt x="110740" y="3174"/>
                </a:lnTo>
                <a:lnTo>
                  <a:pt x="104165" y="2040"/>
                </a:lnTo>
                <a:lnTo>
                  <a:pt x="97251" y="793"/>
                </a:lnTo>
                <a:lnTo>
                  <a:pt x="92717" y="0"/>
                </a:lnTo>
                <a:lnTo>
                  <a:pt x="89657" y="2834"/>
                </a:lnTo>
                <a:lnTo>
                  <a:pt x="88977" y="3174"/>
                </a:lnTo>
                <a:lnTo>
                  <a:pt x="85010" y="4307"/>
                </a:lnTo>
                <a:lnTo>
                  <a:pt x="76962" y="6687"/>
                </a:lnTo>
                <a:lnTo>
                  <a:pt x="71522" y="8274"/>
                </a:lnTo>
                <a:lnTo>
                  <a:pt x="64608" y="10315"/>
                </a:lnTo>
                <a:lnTo>
                  <a:pt x="58827" y="12015"/>
                </a:lnTo>
                <a:lnTo>
                  <a:pt x="53160" y="13715"/>
                </a:lnTo>
                <a:lnTo>
                  <a:pt x="47946" y="15302"/>
                </a:lnTo>
                <a:lnTo>
                  <a:pt x="50893" y="18589"/>
                </a:lnTo>
                <a:lnTo>
                  <a:pt x="55427" y="23576"/>
                </a:lnTo>
                <a:lnTo>
                  <a:pt x="58487" y="26977"/>
                </a:lnTo>
                <a:lnTo>
                  <a:pt x="62114" y="31284"/>
                </a:lnTo>
                <a:lnTo>
                  <a:pt x="65288" y="35137"/>
                </a:lnTo>
                <a:lnTo>
                  <a:pt x="68688" y="39218"/>
                </a:lnTo>
                <a:lnTo>
                  <a:pt x="66308" y="40578"/>
                </a:lnTo>
                <a:lnTo>
                  <a:pt x="62341" y="42845"/>
                </a:lnTo>
                <a:lnTo>
                  <a:pt x="61887" y="43298"/>
                </a:lnTo>
                <a:lnTo>
                  <a:pt x="61547" y="43752"/>
                </a:lnTo>
                <a:lnTo>
                  <a:pt x="59960" y="47832"/>
                </a:lnTo>
                <a:lnTo>
                  <a:pt x="58713" y="51006"/>
                </a:lnTo>
                <a:lnTo>
                  <a:pt x="58260" y="51459"/>
                </a:lnTo>
                <a:lnTo>
                  <a:pt x="52706" y="52593"/>
                </a:lnTo>
                <a:lnTo>
                  <a:pt x="47152" y="53726"/>
                </a:lnTo>
                <a:lnTo>
                  <a:pt x="43638" y="54520"/>
                </a:lnTo>
                <a:lnTo>
                  <a:pt x="42618" y="55313"/>
                </a:lnTo>
                <a:lnTo>
                  <a:pt x="40351" y="59280"/>
                </a:lnTo>
                <a:lnTo>
                  <a:pt x="37971" y="63361"/>
                </a:lnTo>
                <a:lnTo>
                  <a:pt x="34004" y="66648"/>
                </a:lnTo>
                <a:lnTo>
                  <a:pt x="29584" y="70388"/>
                </a:lnTo>
                <a:lnTo>
                  <a:pt x="28450" y="70615"/>
                </a:lnTo>
                <a:lnTo>
                  <a:pt x="25276" y="70048"/>
                </a:lnTo>
                <a:lnTo>
                  <a:pt x="19836" y="69028"/>
                </a:lnTo>
                <a:lnTo>
                  <a:pt x="14622" y="68121"/>
                </a:lnTo>
                <a:lnTo>
                  <a:pt x="10995" y="67441"/>
                </a:lnTo>
                <a:lnTo>
                  <a:pt x="6687" y="66648"/>
                </a:lnTo>
                <a:lnTo>
                  <a:pt x="3627" y="81723"/>
                </a:lnTo>
                <a:lnTo>
                  <a:pt x="3287" y="86823"/>
                </a:lnTo>
                <a:lnTo>
                  <a:pt x="1360" y="92604"/>
                </a:lnTo>
                <a:lnTo>
                  <a:pt x="0" y="95324"/>
                </a:lnTo>
                <a:lnTo>
                  <a:pt x="227" y="97365"/>
                </a:lnTo>
                <a:lnTo>
                  <a:pt x="2267" y="95778"/>
                </a:lnTo>
                <a:lnTo>
                  <a:pt x="4421" y="96344"/>
                </a:lnTo>
                <a:lnTo>
                  <a:pt x="9521" y="96911"/>
                </a:lnTo>
                <a:lnTo>
                  <a:pt x="11562" y="98158"/>
                </a:lnTo>
                <a:lnTo>
                  <a:pt x="16549" y="105299"/>
                </a:lnTo>
                <a:lnTo>
                  <a:pt x="19723" y="112440"/>
                </a:lnTo>
                <a:lnTo>
                  <a:pt x="23463" y="116520"/>
                </a:lnTo>
                <a:lnTo>
                  <a:pt x="25276" y="120941"/>
                </a:lnTo>
                <a:lnTo>
                  <a:pt x="29017" y="125361"/>
                </a:lnTo>
                <a:lnTo>
                  <a:pt x="30264" y="128082"/>
                </a:lnTo>
                <a:lnTo>
                  <a:pt x="33437" y="132162"/>
                </a:lnTo>
                <a:lnTo>
                  <a:pt x="38991" y="143723"/>
                </a:lnTo>
                <a:lnTo>
                  <a:pt x="42165" y="145310"/>
                </a:lnTo>
                <a:lnTo>
                  <a:pt x="42732" y="148484"/>
                </a:lnTo>
                <a:lnTo>
                  <a:pt x="43978" y="151998"/>
                </a:lnTo>
                <a:lnTo>
                  <a:pt x="46019" y="153358"/>
                </a:lnTo>
                <a:lnTo>
                  <a:pt x="47266" y="154605"/>
                </a:lnTo>
                <a:lnTo>
                  <a:pt x="51913" y="162766"/>
                </a:lnTo>
                <a:lnTo>
                  <a:pt x="53386" y="166052"/>
                </a:lnTo>
                <a:lnTo>
                  <a:pt x="53953" y="167866"/>
                </a:lnTo>
                <a:lnTo>
                  <a:pt x="54407" y="170473"/>
                </a:lnTo>
                <a:lnTo>
                  <a:pt x="53500" y="172513"/>
                </a:lnTo>
                <a:lnTo>
                  <a:pt x="52706" y="173760"/>
                </a:lnTo>
                <a:lnTo>
                  <a:pt x="55880" y="178521"/>
                </a:lnTo>
                <a:lnTo>
                  <a:pt x="57807" y="182148"/>
                </a:lnTo>
                <a:lnTo>
                  <a:pt x="60074" y="186002"/>
                </a:lnTo>
                <a:lnTo>
                  <a:pt x="62001" y="186342"/>
                </a:lnTo>
                <a:lnTo>
                  <a:pt x="63588" y="186342"/>
                </a:lnTo>
                <a:cubicBezTo>
                  <a:pt x="63588" y="186342"/>
                  <a:pt x="65741" y="188382"/>
                  <a:pt x="65741" y="188382"/>
                </a:cubicBezTo>
                <a:lnTo>
                  <a:pt x="67781" y="188382"/>
                </a:lnTo>
                <a:cubicBezTo>
                  <a:pt x="67781" y="188382"/>
                  <a:pt x="68915" y="189855"/>
                  <a:pt x="68915" y="189855"/>
                </a:cubicBezTo>
                <a:lnTo>
                  <a:pt x="71408" y="191442"/>
                </a:lnTo>
                <a:lnTo>
                  <a:pt x="75262" y="194843"/>
                </a:lnTo>
                <a:lnTo>
                  <a:pt x="78889" y="199490"/>
                </a:lnTo>
                <a:lnTo>
                  <a:pt x="80476" y="203004"/>
                </a:lnTo>
                <a:lnTo>
                  <a:pt x="83876" y="208897"/>
                </a:lnTo>
                <a:lnTo>
                  <a:pt x="84897" y="211505"/>
                </a:lnTo>
                <a:lnTo>
                  <a:pt x="85690" y="214905"/>
                </a:lnTo>
                <a:lnTo>
                  <a:pt x="86483" y="216265"/>
                </a:lnTo>
                <a:lnTo>
                  <a:pt x="88637" y="218759"/>
                </a:lnTo>
                <a:lnTo>
                  <a:pt x="87390" y="218759"/>
                </a:lnTo>
                <a:cubicBezTo>
                  <a:pt x="87390" y="218759"/>
                  <a:pt x="88524" y="220572"/>
                  <a:pt x="88524" y="220572"/>
                </a:cubicBezTo>
                <a:lnTo>
                  <a:pt x="89884" y="221366"/>
                </a:lnTo>
                <a:lnTo>
                  <a:pt x="89884" y="222952"/>
                </a:lnTo>
                <a:cubicBezTo>
                  <a:pt x="89884" y="222952"/>
                  <a:pt x="91017" y="225446"/>
                  <a:pt x="91017" y="225446"/>
                </a:cubicBezTo>
                <a:lnTo>
                  <a:pt x="91697" y="230093"/>
                </a:lnTo>
                <a:lnTo>
                  <a:pt x="91131" y="232360"/>
                </a:lnTo>
                <a:lnTo>
                  <a:pt x="90451" y="234400"/>
                </a:lnTo>
                <a:lnTo>
                  <a:pt x="90224" y="238254"/>
                </a:lnTo>
                <a:lnTo>
                  <a:pt x="89544" y="241768"/>
                </a:lnTo>
                <a:lnTo>
                  <a:pt x="90451" y="244148"/>
                </a:lnTo>
                <a:lnTo>
                  <a:pt x="91697" y="246755"/>
                </a:lnTo>
                <a:lnTo>
                  <a:pt x="92831" y="250042"/>
                </a:lnTo>
                <a:lnTo>
                  <a:pt x="92831" y="251969"/>
                </a:lnTo>
                <a:cubicBezTo>
                  <a:pt x="92831" y="251969"/>
                  <a:pt x="91697" y="254803"/>
                  <a:pt x="91697" y="254803"/>
                </a:cubicBezTo>
                <a:lnTo>
                  <a:pt x="95438" y="262510"/>
                </a:lnTo>
                <a:lnTo>
                  <a:pt x="99858" y="267951"/>
                </a:lnTo>
                <a:lnTo>
                  <a:pt x="102352" y="272938"/>
                </a:lnTo>
                <a:lnTo>
                  <a:pt x="104732" y="275885"/>
                </a:lnTo>
                <a:lnTo>
                  <a:pt x="107906" y="278152"/>
                </a:lnTo>
                <a:lnTo>
                  <a:pt x="111873" y="278719"/>
                </a:lnTo>
                <a:lnTo>
                  <a:pt x="120147" y="284953"/>
                </a:lnTo>
                <a:lnTo>
                  <a:pt x="122868" y="288807"/>
                </a:lnTo>
                <a:lnTo>
                  <a:pt x="125815" y="290280"/>
                </a:lnTo>
                <a:lnTo>
                  <a:pt x="126155" y="291187"/>
                </a:lnTo>
                <a:lnTo>
                  <a:pt x="126495" y="292774"/>
                </a:lnTo>
                <a:lnTo>
                  <a:pt x="127628" y="294814"/>
                </a:lnTo>
                <a:lnTo>
                  <a:pt x="128988" y="296288"/>
                </a:lnTo>
                <a:lnTo>
                  <a:pt x="133182" y="305582"/>
                </a:lnTo>
                <a:lnTo>
                  <a:pt x="133749" y="307736"/>
                </a:lnTo>
                <a:lnTo>
                  <a:pt x="134656" y="310456"/>
                </a:lnTo>
                <a:lnTo>
                  <a:pt x="135222" y="312836"/>
                </a:lnTo>
                <a:lnTo>
                  <a:pt x="135449" y="314763"/>
                </a:lnTo>
                <a:lnTo>
                  <a:pt x="139643" y="319864"/>
                </a:lnTo>
                <a:lnTo>
                  <a:pt x="141230" y="324284"/>
                </a:lnTo>
                <a:lnTo>
                  <a:pt x="144290" y="329952"/>
                </a:lnTo>
                <a:lnTo>
                  <a:pt x="146217" y="332672"/>
                </a:lnTo>
                <a:lnTo>
                  <a:pt x="152451" y="337546"/>
                </a:lnTo>
                <a:lnTo>
                  <a:pt x="157438" y="342873"/>
                </a:lnTo>
                <a:lnTo>
                  <a:pt x="158232" y="346840"/>
                </a:lnTo>
                <a:lnTo>
                  <a:pt x="159252" y="349900"/>
                </a:lnTo>
                <a:lnTo>
                  <a:pt x="161179" y="351487"/>
                </a:lnTo>
                <a:lnTo>
                  <a:pt x="162539" y="353528"/>
                </a:lnTo>
                <a:lnTo>
                  <a:pt x="162766" y="355568"/>
                </a:lnTo>
                <a:lnTo>
                  <a:pt x="164692" y="357041"/>
                </a:lnTo>
                <a:lnTo>
                  <a:pt x="165712" y="358515"/>
                </a:lnTo>
                <a:lnTo>
                  <a:pt x="166279" y="360442"/>
                </a:lnTo>
                <a:lnTo>
                  <a:pt x="166279" y="362369"/>
                </a:lnTo>
                <a:cubicBezTo>
                  <a:pt x="166279" y="362369"/>
                  <a:pt x="167526" y="364976"/>
                  <a:pt x="167526" y="364976"/>
                </a:cubicBezTo>
                <a:lnTo>
                  <a:pt x="167753" y="366789"/>
                </a:lnTo>
                <a:lnTo>
                  <a:pt x="171607" y="363729"/>
                </a:lnTo>
                <a:lnTo>
                  <a:pt x="172627" y="362822"/>
                </a:lnTo>
                <a:lnTo>
                  <a:pt x="173193" y="362029"/>
                </a:lnTo>
                <a:lnTo>
                  <a:pt x="174100" y="360328"/>
                </a:lnTo>
                <a:lnTo>
                  <a:pt x="175347" y="359762"/>
                </a:lnTo>
                <a:lnTo>
                  <a:pt x="175800" y="357948"/>
                </a:lnTo>
                <a:lnTo>
                  <a:pt x="175800" y="357041"/>
                </a:lnTo>
                <a:cubicBezTo>
                  <a:pt x="175800" y="357041"/>
                  <a:pt x="175007" y="356248"/>
                  <a:pt x="175007" y="356248"/>
                </a:cubicBezTo>
                <a:lnTo>
                  <a:pt x="174440" y="354094"/>
                </a:lnTo>
                <a:lnTo>
                  <a:pt x="174667" y="351374"/>
                </a:lnTo>
                <a:lnTo>
                  <a:pt x="174893" y="350240"/>
                </a:lnTo>
                <a:lnTo>
                  <a:pt x="175347" y="348200"/>
                </a:lnTo>
                <a:lnTo>
                  <a:pt x="176707" y="347407"/>
                </a:lnTo>
                <a:lnTo>
                  <a:pt x="177047" y="346840"/>
                </a:lnTo>
                <a:lnTo>
                  <a:pt x="176027" y="345480"/>
                </a:lnTo>
                <a:lnTo>
                  <a:pt x="176027" y="344687"/>
                </a:lnTo>
                <a:cubicBezTo>
                  <a:pt x="176027" y="344687"/>
                  <a:pt x="178408" y="342533"/>
                  <a:pt x="178408" y="342533"/>
                </a:cubicBezTo>
                <a:lnTo>
                  <a:pt x="179314" y="341853"/>
                </a:lnTo>
                <a:lnTo>
                  <a:pt x="180788" y="341173"/>
                </a:lnTo>
                <a:lnTo>
                  <a:pt x="181921" y="341173"/>
                </a:lnTo>
                <a:cubicBezTo>
                  <a:pt x="181921" y="341173"/>
                  <a:pt x="183281" y="341513"/>
                  <a:pt x="183281" y="341513"/>
                </a:cubicBezTo>
                <a:lnTo>
                  <a:pt x="184415" y="342080"/>
                </a:lnTo>
                <a:lnTo>
                  <a:pt x="185548" y="343213"/>
                </a:lnTo>
                <a:lnTo>
                  <a:pt x="186795" y="344460"/>
                </a:lnTo>
                <a:lnTo>
                  <a:pt x="188609" y="344913"/>
                </a:lnTo>
                <a:lnTo>
                  <a:pt x="189855" y="344913"/>
                </a:lnTo>
                <a:cubicBezTo>
                  <a:pt x="189855" y="344913"/>
                  <a:pt x="190875" y="345367"/>
                  <a:pt x="190875" y="345367"/>
                </a:cubicBezTo>
                <a:lnTo>
                  <a:pt x="191782" y="345027"/>
                </a:lnTo>
                <a:lnTo>
                  <a:pt x="192802" y="344347"/>
                </a:lnTo>
                <a:lnTo>
                  <a:pt x="194389" y="344347"/>
                </a:lnTo>
                <a:cubicBezTo>
                  <a:pt x="194389" y="344347"/>
                  <a:pt x="195863" y="343666"/>
                  <a:pt x="195863" y="343666"/>
                </a:cubicBezTo>
                <a:lnTo>
                  <a:pt x="199943" y="343326"/>
                </a:lnTo>
                <a:lnTo>
                  <a:pt x="203911" y="343553"/>
                </a:lnTo>
                <a:lnTo>
                  <a:pt x="207991" y="342986"/>
                </a:lnTo>
                <a:lnTo>
                  <a:pt x="212071" y="342986"/>
                </a:lnTo>
                <a:cubicBezTo>
                  <a:pt x="212071" y="342986"/>
                  <a:pt x="216152" y="342986"/>
                  <a:pt x="216152" y="342986"/>
                </a:cubicBezTo>
                <a:lnTo>
                  <a:pt x="217058" y="342986"/>
                </a:lnTo>
                <a:cubicBezTo>
                  <a:pt x="217058" y="342986"/>
                  <a:pt x="217965" y="343440"/>
                  <a:pt x="217965" y="343440"/>
                </a:cubicBezTo>
                <a:lnTo>
                  <a:pt x="221479" y="345367"/>
                </a:lnTo>
                <a:lnTo>
                  <a:pt x="224086" y="345820"/>
                </a:lnTo>
                <a:lnTo>
                  <a:pt x="229413" y="346387"/>
                </a:lnTo>
                <a:lnTo>
                  <a:pt x="235081" y="346954"/>
                </a:lnTo>
                <a:lnTo>
                  <a:pt x="239955" y="347407"/>
                </a:lnTo>
                <a:lnTo>
                  <a:pt x="244148" y="346954"/>
                </a:lnTo>
                <a:lnTo>
                  <a:pt x="247549" y="346614"/>
                </a:lnTo>
                <a:lnTo>
                  <a:pt x="248456" y="346614"/>
                </a:lnTo>
                <a:cubicBezTo>
                  <a:pt x="248456" y="346614"/>
                  <a:pt x="249476" y="347860"/>
                  <a:pt x="249476" y="347860"/>
                </a:cubicBezTo>
                <a:lnTo>
                  <a:pt x="251516" y="350807"/>
                </a:lnTo>
                <a:lnTo>
                  <a:pt x="253443" y="353641"/>
                </a:lnTo>
                <a:lnTo>
                  <a:pt x="256843" y="353641"/>
                </a:lnTo>
                <a:cubicBezTo>
                  <a:pt x="256843" y="353641"/>
                  <a:pt x="258997" y="352734"/>
                  <a:pt x="258997" y="352734"/>
                </a:cubicBezTo>
                <a:lnTo>
                  <a:pt x="261377" y="351261"/>
                </a:lnTo>
                <a:lnTo>
                  <a:pt x="262850" y="350127"/>
                </a:lnTo>
                <a:lnTo>
                  <a:pt x="264551" y="345480"/>
                </a:lnTo>
                <a:lnTo>
                  <a:pt x="265684" y="342533"/>
                </a:lnTo>
                <a:lnTo>
                  <a:pt x="268178" y="339133"/>
                </a:lnTo>
                <a:lnTo>
                  <a:pt x="270331" y="336299"/>
                </a:lnTo>
                <a:lnTo>
                  <a:pt x="273165" y="332558"/>
                </a:lnTo>
                <a:lnTo>
                  <a:pt x="274752" y="330518"/>
                </a:lnTo>
                <a:lnTo>
                  <a:pt x="277812" y="326438"/>
                </a:lnTo>
                <a:lnTo>
                  <a:pt x="280759" y="324851"/>
                </a:lnTo>
                <a:lnTo>
                  <a:pt x="286427" y="321791"/>
                </a:lnTo>
                <a:lnTo>
                  <a:pt x="291981" y="318730"/>
                </a:lnTo>
                <a:lnTo>
                  <a:pt x="295608" y="316803"/>
                </a:lnTo>
                <a:lnTo>
                  <a:pt x="298668" y="315897"/>
                </a:lnTo>
                <a:lnTo>
                  <a:pt x="303882" y="315103"/>
                </a:lnTo>
                <a:lnTo>
                  <a:pt x="310003" y="314196"/>
                </a:lnTo>
                <a:lnTo>
                  <a:pt x="316123" y="313290"/>
                </a:lnTo>
                <a:lnTo>
                  <a:pt x="322584" y="312270"/>
                </a:lnTo>
                <a:lnTo>
                  <a:pt x="329838" y="311136"/>
                </a:lnTo>
                <a:lnTo>
                  <a:pt x="334826" y="310343"/>
                </a:lnTo>
                <a:lnTo>
                  <a:pt x="341173" y="309436"/>
                </a:lnTo>
                <a:lnTo>
                  <a:pt x="346387" y="308642"/>
                </a:lnTo>
                <a:lnTo>
                  <a:pt x="351034" y="307962"/>
                </a:lnTo>
                <a:lnTo>
                  <a:pt x="355795" y="307282"/>
                </a:lnTo>
                <a:lnTo>
                  <a:pt x="358628" y="306262"/>
                </a:lnTo>
                <a:lnTo>
                  <a:pt x="362142" y="305015"/>
                </a:lnTo>
                <a:lnTo>
                  <a:pt x="365656" y="303769"/>
                </a:lnTo>
                <a:lnTo>
                  <a:pt x="369169" y="302522"/>
                </a:lnTo>
                <a:lnTo>
                  <a:pt x="372683" y="301275"/>
                </a:lnTo>
                <a:lnTo>
                  <a:pt x="376197" y="300028"/>
                </a:lnTo>
                <a:lnTo>
                  <a:pt x="379711" y="298668"/>
                </a:lnTo>
                <a:lnTo>
                  <a:pt x="383224" y="297421"/>
                </a:lnTo>
                <a:lnTo>
                  <a:pt x="386738" y="296174"/>
                </a:lnTo>
                <a:lnTo>
                  <a:pt x="390252" y="294928"/>
                </a:lnTo>
                <a:lnTo>
                  <a:pt x="393766" y="293567"/>
                </a:lnTo>
                <a:lnTo>
                  <a:pt x="397280" y="292320"/>
                </a:lnTo>
                <a:lnTo>
                  <a:pt x="400793" y="290960"/>
                </a:lnTo>
                <a:lnTo>
                  <a:pt x="404307" y="289600"/>
                </a:lnTo>
                <a:lnTo>
                  <a:pt x="407821" y="288240"/>
                </a:lnTo>
                <a:lnTo>
                  <a:pt x="411334" y="286880"/>
                </a:lnTo>
                <a:lnTo>
                  <a:pt x="414848" y="285520"/>
                </a:lnTo>
                <a:lnTo>
                  <a:pt x="417002" y="284726"/>
                </a:lnTo>
                <a:lnTo>
                  <a:pt x="417908" y="281666"/>
                </a:lnTo>
                <a:lnTo>
                  <a:pt x="418702" y="279172"/>
                </a:lnTo>
                <a:lnTo>
                  <a:pt x="419495" y="276679"/>
                </a:lnTo>
                <a:lnTo>
                  <a:pt x="420289" y="274185"/>
                </a:lnTo>
                <a:lnTo>
                  <a:pt x="421082" y="271691"/>
                </a:lnTo>
                <a:lnTo>
                  <a:pt x="421876" y="269198"/>
                </a:lnTo>
                <a:lnTo>
                  <a:pt x="422669" y="266704"/>
                </a:lnTo>
                <a:lnTo>
                  <a:pt x="423463" y="264211"/>
                </a:lnTo>
                <a:lnTo>
                  <a:pt x="424256" y="261717"/>
                </a:lnTo>
                <a:lnTo>
                  <a:pt x="425049" y="259223"/>
                </a:lnTo>
                <a:lnTo>
                  <a:pt x="425843" y="256730"/>
                </a:lnTo>
                <a:lnTo>
                  <a:pt x="426636" y="254236"/>
                </a:lnTo>
                <a:lnTo>
                  <a:pt x="427430" y="251742"/>
                </a:lnTo>
                <a:lnTo>
                  <a:pt x="428223" y="249249"/>
                </a:lnTo>
                <a:lnTo>
                  <a:pt x="429016" y="246755"/>
                </a:lnTo>
                <a:lnTo>
                  <a:pt x="429810" y="244262"/>
                </a:lnTo>
                <a:lnTo>
                  <a:pt x="430603" y="241768"/>
                </a:lnTo>
                <a:lnTo>
                  <a:pt x="431283" y="239388"/>
                </a:lnTo>
                <a:lnTo>
                  <a:pt x="430036" y="237121"/>
                </a:lnTo>
                <a:close/>
                <a:moveTo>
                  <a:pt x="151318" y="357495"/>
                </a:moveTo>
                <a:lnTo>
                  <a:pt x="151318" y="357835"/>
                </a:lnTo>
                <a:cubicBezTo>
                  <a:pt x="151318" y="357835"/>
                  <a:pt x="152111" y="358515"/>
                  <a:pt x="152111" y="358515"/>
                </a:cubicBezTo>
                <a:lnTo>
                  <a:pt x="150524" y="358515"/>
                </a:lnTo>
                <a:cubicBezTo>
                  <a:pt x="150524" y="358515"/>
                  <a:pt x="149731" y="357608"/>
                  <a:pt x="149731" y="357608"/>
                </a:cubicBezTo>
                <a:lnTo>
                  <a:pt x="150071" y="356928"/>
                </a:lnTo>
                <a:lnTo>
                  <a:pt x="149844" y="356361"/>
                </a:lnTo>
                <a:lnTo>
                  <a:pt x="149844" y="353414"/>
                </a:lnTo>
                <a:cubicBezTo>
                  <a:pt x="149844" y="353414"/>
                  <a:pt x="149051" y="352167"/>
                  <a:pt x="149051" y="352167"/>
                </a:cubicBezTo>
                <a:lnTo>
                  <a:pt x="147917" y="351941"/>
                </a:lnTo>
                <a:lnTo>
                  <a:pt x="148370" y="353188"/>
                </a:lnTo>
                <a:lnTo>
                  <a:pt x="147804" y="354434"/>
                </a:lnTo>
                <a:lnTo>
                  <a:pt x="146897" y="355228"/>
                </a:lnTo>
                <a:lnTo>
                  <a:pt x="146104" y="355568"/>
                </a:lnTo>
                <a:lnTo>
                  <a:pt x="146670" y="357155"/>
                </a:lnTo>
                <a:lnTo>
                  <a:pt x="148597" y="359308"/>
                </a:lnTo>
                <a:lnTo>
                  <a:pt x="149957" y="359988"/>
                </a:lnTo>
                <a:lnTo>
                  <a:pt x="152111" y="359535"/>
                </a:lnTo>
                <a:lnTo>
                  <a:pt x="152791" y="360102"/>
                </a:lnTo>
                <a:lnTo>
                  <a:pt x="152791" y="360668"/>
                </a:lnTo>
                <a:cubicBezTo>
                  <a:pt x="152791" y="360668"/>
                  <a:pt x="153358" y="361235"/>
                  <a:pt x="153358" y="361235"/>
                </a:cubicBezTo>
                <a:lnTo>
                  <a:pt x="153925" y="361802"/>
                </a:lnTo>
                <a:lnTo>
                  <a:pt x="154151" y="361235"/>
                </a:lnTo>
                <a:lnTo>
                  <a:pt x="154151" y="358741"/>
                </a:lnTo>
                <a:cubicBezTo>
                  <a:pt x="154151" y="358741"/>
                  <a:pt x="151998" y="356588"/>
                  <a:pt x="151998" y="356588"/>
                </a:cubicBezTo>
                <a:lnTo>
                  <a:pt x="151318" y="357608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95DE9D58-C49F-E400-3ECC-0E043298F9FC}"/>
              </a:ext>
            </a:extLst>
          </p:cNvPr>
          <p:cNvSpPr/>
          <p:nvPr/>
        </p:nvSpPr>
        <p:spPr>
          <a:xfrm>
            <a:off x="3200907" y="3973700"/>
            <a:ext cx="31028" cy="28648"/>
          </a:xfrm>
          <a:custGeom>
            <a:avLst/>
            <a:gdLst>
              <a:gd name="connsiteX0" fmla="*/ 41145 w 41371"/>
              <a:gd name="connsiteY0" fmla="*/ 21423 h 38197"/>
              <a:gd name="connsiteX1" fmla="*/ 40238 w 41371"/>
              <a:gd name="connsiteY1" fmla="*/ 19722 h 38197"/>
              <a:gd name="connsiteX2" fmla="*/ 39898 w 41371"/>
              <a:gd name="connsiteY2" fmla="*/ 17229 h 38197"/>
              <a:gd name="connsiteX3" fmla="*/ 40351 w 41371"/>
              <a:gd name="connsiteY3" fmla="*/ 13715 h 38197"/>
              <a:gd name="connsiteX4" fmla="*/ 40011 w 41371"/>
              <a:gd name="connsiteY4" fmla="*/ 10881 h 38197"/>
              <a:gd name="connsiteX5" fmla="*/ 38991 w 41371"/>
              <a:gd name="connsiteY5" fmla="*/ 8614 h 38197"/>
              <a:gd name="connsiteX6" fmla="*/ 37971 w 41371"/>
              <a:gd name="connsiteY6" fmla="*/ 7254 h 38197"/>
              <a:gd name="connsiteX7" fmla="*/ 36384 w 41371"/>
              <a:gd name="connsiteY7" fmla="*/ 6574 h 38197"/>
              <a:gd name="connsiteX8" fmla="*/ 33777 w 41371"/>
              <a:gd name="connsiteY8" fmla="*/ 3174 h 38197"/>
              <a:gd name="connsiteX9" fmla="*/ 33097 w 41371"/>
              <a:gd name="connsiteY9" fmla="*/ 1474 h 38197"/>
              <a:gd name="connsiteX10" fmla="*/ 33211 w 41371"/>
              <a:gd name="connsiteY10" fmla="*/ 453 h 38197"/>
              <a:gd name="connsiteX11" fmla="*/ 33891 w 41371"/>
              <a:gd name="connsiteY11" fmla="*/ 0 h 38197"/>
              <a:gd name="connsiteX12" fmla="*/ 33097 w 41371"/>
              <a:gd name="connsiteY12" fmla="*/ 0 h 38197"/>
              <a:gd name="connsiteX13" fmla="*/ 31850 w 41371"/>
              <a:gd name="connsiteY13" fmla="*/ 0 h 38197"/>
              <a:gd name="connsiteX14" fmla="*/ 30830 w 41371"/>
              <a:gd name="connsiteY14" fmla="*/ 227 h 38197"/>
              <a:gd name="connsiteX15" fmla="*/ 30037 w 41371"/>
              <a:gd name="connsiteY15" fmla="*/ 1020 h 38197"/>
              <a:gd name="connsiteX16" fmla="*/ 29130 w 41371"/>
              <a:gd name="connsiteY16" fmla="*/ 2494 h 38197"/>
              <a:gd name="connsiteX17" fmla="*/ 27657 w 41371"/>
              <a:gd name="connsiteY17" fmla="*/ 4194 h 38197"/>
              <a:gd name="connsiteX18" fmla="*/ 26523 w 41371"/>
              <a:gd name="connsiteY18" fmla="*/ 5554 h 38197"/>
              <a:gd name="connsiteX19" fmla="*/ 25503 w 41371"/>
              <a:gd name="connsiteY19" fmla="*/ 6688 h 38197"/>
              <a:gd name="connsiteX20" fmla="*/ 23236 w 41371"/>
              <a:gd name="connsiteY20" fmla="*/ 8388 h 38197"/>
              <a:gd name="connsiteX21" fmla="*/ 21989 w 41371"/>
              <a:gd name="connsiteY21" fmla="*/ 8841 h 38197"/>
              <a:gd name="connsiteX22" fmla="*/ 21423 w 41371"/>
              <a:gd name="connsiteY22" fmla="*/ 8841 h 38197"/>
              <a:gd name="connsiteX23" fmla="*/ 20969 w 41371"/>
              <a:gd name="connsiteY23" fmla="*/ 8501 h 38197"/>
              <a:gd name="connsiteX24" fmla="*/ 20289 w 41371"/>
              <a:gd name="connsiteY24" fmla="*/ 6234 h 38197"/>
              <a:gd name="connsiteX25" fmla="*/ 19836 w 41371"/>
              <a:gd name="connsiteY25" fmla="*/ 5894 h 38197"/>
              <a:gd name="connsiteX26" fmla="*/ 15415 w 41371"/>
              <a:gd name="connsiteY26" fmla="*/ 7028 h 38197"/>
              <a:gd name="connsiteX27" fmla="*/ 14735 w 41371"/>
              <a:gd name="connsiteY27" fmla="*/ 7028 h 38197"/>
              <a:gd name="connsiteX28" fmla="*/ 13942 w 41371"/>
              <a:gd name="connsiteY28" fmla="*/ 7594 h 38197"/>
              <a:gd name="connsiteX29" fmla="*/ 12582 w 41371"/>
              <a:gd name="connsiteY29" fmla="*/ 8841 h 38197"/>
              <a:gd name="connsiteX30" fmla="*/ 11222 w 41371"/>
              <a:gd name="connsiteY30" fmla="*/ 9635 h 38197"/>
              <a:gd name="connsiteX31" fmla="*/ 10201 w 41371"/>
              <a:gd name="connsiteY31" fmla="*/ 9861 h 38197"/>
              <a:gd name="connsiteX32" fmla="*/ 8501 w 41371"/>
              <a:gd name="connsiteY32" fmla="*/ 12128 h 38197"/>
              <a:gd name="connsiteX33" fmla="*/ 7481 w 41371"/>
              <a:gd name="connsiteY33" fmla="*/ 13602 h 38197"/>
              <a:gd name="connsiteX34" fmla="*/ 8048 w 41371"/>
              <a:gd name="connsiteY34" fmla="*/ 14735 h 38197"/>
              <a:gd name="connsiteX35" fmla="*/ 8841 w 41371"/>
              <a:gd name="connsiteY35" fmla="*/ 17455 h 38197"/>
              <a:gd name="connsiteX36" fmla="*/ 10315 w 41371"/>
              <a:gd name="connsiteY36" fmla="*/ 20856 h 38197"/>
              <a:gd name="connsiteX37" fmla="*/ 9861 w 41371"/>
              <a:gd name="connsiteY37" fmla="*/ 21763 h 38197"/>
              <a:gd name="connsiteX38" fmla="*/ 8728 w 41371"/>
              <a:gd name="connsiteY38" fmla="*/ 22556 h 38197"/>
              <a:gd name="connsiteX39" fmla="*/ 8161 w 41371"/>
              <a:gd name="connsiteY39" fmla="*/ 23350 h 38197"/>
              <a:gd name="connsiteX40" fmla="*/ 7821 w 41371"/>
              <a:gd name="connsiteY40" fmla="*/ 24030 h 38197"/>
              <a:gd name="connsiteX41" fmla="*/ 6007 w 41371"/>
              <a:gd name="connsiteY41" fmla="*/ 26523 h 38197"/>
              <a:gd name="connsiteX42" fmla="*/ 5214 w 41371"/>
              <a:gd name="connsiteY42" fmla="*/ 27090 h 38197"/>
              <a:gd name="connsiteX43" fmla="*/ 4534 w 41371"/>
              <a:gd name="connsiteY43" fmla="*/ 27997 h 38197"/>
              <a:gd name="connsiteX44" fmla="*/ 3967 w 41371"/>
              <a:gd name="connsiteY44" fmla="*/ 28223 h 38197"/>
              <a:gd name="connsiteX45" fmla="*/ 2834 w 41371"/>
              <a:gd name="connsiteY45" fmla="*/ 28337 h 38197"/>
              <a:gd name="connsiteX46" fmla="*/ 1134 w 41371"/>
              <a:gd name="connsiteY46" fmla="*/ 29924 h 38197"/>
              <a:gd name="connsiteX47" fmla="*/ 0 w 41371"/>
              <a:gd name="connsiteY47" fmla="*/ 30264 h 38197"/>
              <a:gd name="connsiteX48" fmla="*/ 0 w 41371"/>
              <a:gd name="connsiteY48" fmla="*/ 30264 h 38197"/>
              <a:gd name="connsiteX49" fmla="*/ 680 w 41371"/>
              <a:gd name="connsiteY49" fmla="*/ 32644 h 38197"/>
              <a:gd name="connsiteX50" fmla="*/ 794 w 41371"/>
              <a:gd name="connsiteY50" fmla="*/ 34344 h 38197"/>
              <a:gd name="connsiteX51" fmla="*/ 1360 w 41371"/>
              <a:gd name="connsiteY51" fmla="*/ 35364 h 38197"/>
              <a:gd name="connsiteX52" fmla="*/ 3287 w 41371"/>
              <a:gd name="connsiteY52" fmla="*/ 36271 h 38197"/>
              <a:gd name="connsiteX53" fmla="*/ 3514 w 41371"/>
              <a:gd name="connsiteY53" fmla="*/ 35024 h 38197"/>
              <a:gd name="connsiteX54" fmla="*/ 4194 w 41371"/>
              <a:gd name="connsiteY54" fmla="*/ 33664 h 38197"/>
              <a:gd name="connsiteX55" fmla="*/ 5101 w 41371"/>
              <a:gd name="connsiteY55" fmla="*/ 33551 h 38197"/>
              <a:gd name="connsiteX56" fmla="*/ 7027 w 41371"/>
              <a:gd name="connsiteY56" fmla="*/ 34004 h 38197"/>
              <a:gd name="connsiteX57" fmla="*/ 9068 w 41371"/>
              <a:gd name="connsiteY57" fmla="*/ 35137 h 38197"/>
              <a:gd name="connsiteX58" fmla="*/ 10088 w 41371"/>
              <a:gd name="connsiteY58" fmla="*/ 37744 h 38197"/>
              <a:gd name="connsiteX59" fmla="*/ 10995 w 41371"/>
              <a:gd name="connsiteY59" fmla="*/ 38198 h 38197"/>
              <a:gd name="connsiteX60" fmla="*/ 12468 w 41371"/>
              <a:gd name="connsiteY60" fmla="*/ 38198 h 38197"/>
              <a:gd name="connsiteX61" fmla="*/ 16322 w 41371"/>
              <a:gd name="connsiteY61" fmla="*/ 37858 h 38197"/>
              <a:gd name="connsiteX62" fmla="*/ 17229 w 41371"/>
              <a:gd name="connsiteY62" fmla="*/ 37858 h 38197"/>
              <a:gd name="connsiteX63" fmla="*/ 19042 w 41371"/>
              <a:gd name="connsiteY63" fmla="*/ 37291 h 38197"/>
              <a:gd name="connsiteX64" fmla="*/ 20743 w 41371"/>
              <a:gd name="connsiteY64" fmla="*/ 36158 h 38197"/>
              <a:gd name="connsiteX65" fmla="*/ 21196 w 41371"/>
              <a:gd name="connsiteY65" fmla="*/ 35024 h 38197"/>
              <a:gd name="connsiteX66" fmla="*/ 21649 w 41371"/>
              <a:gd name="connsiteY66" fmla="*/ 32417 h 38197"/>
              <a:gd name="connsiteX67" fmla="*/ 21989 w 41371"/>
              <a:gd name="connsiteY67" fmla="*/ 27883 h 38197"/>
              <a:gd name="connsiteX68" fmla="*/ 22896 w 41371"/>
              <a:gd name="connsiteY68" fmla="*/ 27883 h 38197"/>
              <a:gd name="connsiteX69" fmla="*/ 25276 w 41371"/>
              <a:gd name="connsiteY69" fmla="*/ 29470 h 38197"/>
              <a:gd name="connsiteX70" fmla="*/ 25843 w 41371"/>
              <a:gd name="connsiteY70" fmla="*/ 29583 h 38197"/>
              <a:gd name="connsiteX71" fmla="*/ 26296 w 41371"/>
              <a:gd name="connsiteY71" fmla="*/ 29470 h 38197"/>
              <a:gd name="connsiteX72" fmla="*/ 27203 w 41371"/>
              <a:gd name="connsiteY72" fmla="*/ 28677 h 38197"/>
              <a:gd name="connsiteX73" fmla="*/ 28224 w 41371"/>
              <a:gd name="connsiteY73" fmla="*/ 28110 h 38197"/>
              <a:gd name="connsiteX74" fmla="*/ 29017 w 41371"/>
              <a:gd name="connsiteY74" fmla="*/ 28110 h 38197"/>
              <a:gd name="connsiteX75" fmla="*/ 31737 w 41371"/>
              <a:gd name="connsiteY75" fmla="*/ 27317 h 38197"/>
              <a:gd name="connsiteX76" fmla="*/ 33324 w 41371"/>
              <a:gd name="connsiteY76" fmla="*/ 28677 h 38197"/>
              <a:gd name="connsiteX77" fmla="*/ 34231 w 41371"/>
              <a:gd name="connsiteY77" fmla="*/ 29130 h 38197"/>
              <a:gd name="connsiteX78" fmla="*/ 34797 w 41371"/>
              <a:gd name="connsiteY78" fmla="*/ 29243 h 38197"/>
              <a:gd name="connsiteX79" fmla="*/ 35591 w 41371"/>
              <a:gd name="connsiteY79" fmla="*/ 29130 h 38197"/>
              <a:gd name="connsiteX80" fmla="*/ 36838 w 41371"/>
              <a:gd name="connsiteY80" fmla="*/ 28677 h 38197"/>
              <a:gd name="connsiteX81" fmla="*/ 38085 w 41371"/>
              <a:gd name="connsiteY81" fmla="*/ 28450 h 38197"/>
              <a:gd name="connsiteX82" fmla="*/ 38991 w 41371"/>
              <a:gd name="connsiteY82" fmla="*/ 28563 h 38197"/>
              <a:gd name="connsiteX83" fmla="*/ 39785 w 41371"/>
              <a:gd name="connsiteY83" fmla="*/ 28450 h 38197"/>
              <a:gd name="connsiteX84" fmla="*/ 40351 w 41371"/>
              <a:gd name="connsiteY84" fmla="*/ 27883 h 38197"/>
              <a:gd name="connsiteX85" fmla="*/ 40918 w 41371"/>
              <a:gd name="connsiteY85" fmla="*/ 26296 h 38197"/>
              <a:gd name="connsiteX86" fmla="*/ 41372 w 41371"/>
              <a:gd name="connsiteY86" fmla="*/ 23576 h 38197"/>
              <a:gd name="connsiteX87" fmla="*/ 41145 w 41371"/>
              <a:gd name="connsiteY87" fmla="*/ 21423 h 38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41371" h="38197">
                <a:moveTo>
                  <a:pt x="41145" y="21423"/>
                </a:moveTo>
                <a:lnTo>
                  <a:pt x="40238" y="19722"/>
                </a:lnTo>
                <a:lnTo>
                  <a:pt x="39898" y="17229"/>
                </a:lnTo>
                <a:lnTo>
                  <a:pt x="40351" y="13715"/>
                </a:lnTo>
                <a:lnTo>
                  <a:pt x="40011" y="10881"/>
                </a:lnTo>
                <a:lnTo>
                  <a:pt x="38991" y="8614"/>
                </a:lnTo>
                <a:lnTo>
                  <a:pt x="37971" y="7254"/>
                </a:lnTo>
                <a:lnTo>
                  <a:pt x="36384" y="6574"/>
                </a:lnTo>
                <a:lnTo>
                  <a:pt x="33777" y="3174"/>
                </a:lnTo>
                <a:lnTo>
                  <a:pt x="33097" y="1474"/>
                </a:lnTo>
                <a:lnTo>
                  <a:pt x="33211" y="453"/>
                </a:lnTo>
                <a:lnTo>
                  <a:pt x="33891" y="0"/>
                </a:lnTo>
                <a:lnTo>
                  <a:pt x="33097" y="0"/>
                </a:lnTo>
                <a:lnTo>
                  <a:pt x="31850" y="0"/>
                </a:lnTo>
                <a:lnTo>
                  <a:pt x="30830" y="227"/>
                </a:lnTo>
                <a:lnTo>
                  <a:pt x="30037" y="1020"/>
                </a:lnTo>
                <a:lnTo>
                  <a:pt x="29130" y="2494"/>
                </a:lnTo>
                <a:lnTo>
                  <a:pt x="27657" y="4194"/>
                </a:lnTo>
                <a:lnTo>
                  <a:pt x="26523" y="5554"/>
                </a:lnTo>
                <a:lnTo>
                  <a:pt x="25503" y="6688"/>
                </a:lnTo>
                <a:lnTo>
                  <a:pt x="23236" y="8388"/>
                </a:lnTo>
                <a:lnTo>
                  <a:pt x="21989" y="8841"/>
                </a:lnTo>
                <a:lnTo>
                  <a:pt x="21423" y="8841"/>
                </a:lnTo>
                <a:lnTo>
                  <a:pt x="20969" y="8501"/>
                </a:lnTo>
                <a:lnTo>
                  <a:pt x="20289" y="6234"/>
                </a:lnTo>
                <a:lnTo>
                  <a:pt x="19836" y="5894"/>
                </a:lnTo>
                <a:lnTo>
                  <a:pt x="15415" y="7028"/>
                </a:lnTo>
                <a:lnTo>
                  <a:pt x="14735" y="7028"/>
                </a:lnTo>
                <a:lnTo>
                  <a:pt x="13942" y="7594"/>
                </a:lnTo>
                <a:lnTo>
                  <a:pt x="12582" y="8841"/>
                </a:lnTo>
                <a:lnTo>
                  <a:pt x="11222" y="9635"/>
                </a:lnTo>
                <a:lnTo>
                  <a:pt x="10201" y="9861"/>
                </a:lnTo>
                <a:lnTo>
                  <a:pt x="8501" y="12128"/>
                </a:lnTo>
                <a:lnTo>
                  <a:pt x="7481" y="13602"/>
                </a:lnTo>
                <a:lnTo>
                  <a:pt x="8048" y="14735"/>
                </a:lnTo>
                <a:lnTo>
                  <a:pt x="8841" y="17455"/>
                </a:lnTo>
                <a:lnTo>
                  <a:pt x="10315" y="20856"/>
                </a:lnTo>
                <a:lnTo>
                  <a:pt x="9861" y="21763"/>
                </a:lnTo>
                <a:lnTo>
                  <a:pt x="8728" y="22556"/>
                </a:lnTo>
                <a:lnTo>
                  <a:pt x="8161" y="23350"/>
                </a:lnTo>
                <a:lnTo>
                  <a:pt x="7821" y="24030"/>
                </a:lnTo>
                <a:lnTo>
                  <a:pt x="6007" y="26523"/>
                </a:lnTo>
                <a:lnTo>
                  <a:pt x="5214" y="27090"/>
                </a:lnTo>
                <a:lnTo>
                  <a:pt x="4534" y="27997"/>
                </a:lnTo>
                <a:lnTo>
                  <a:pt x="3967" y="28223"/>
                </a:lnTo>
                <a:lnTo>
                  <a:pt x="2834" y="28337"/>
                </a:lnTo>
                <a:lnTo>
                  <a:pt x="1134" y="29924"/>
                </a:lnTo>
                <a:lnTo>
                  <a:pt x="0" y="30264"/>
                </a:lnTo>
                <a:lnTo>
                  <a:pt x="0" y="30264"/>
                </a:lnTo>
                <a:lnTo>
                  <a:pt x="680" y="32644"/>
                </a:lnTo>
                <a:lnTo>
                  <a:pt x="794" y="34344"/>
                </a:lnTo>
                <a:lnTo>
                  <a:pt x="1360" y="35364"/>
                </a:lnTo>
                <a:lnTo>
                  <a:pt x="3287" y="36271"/>
                </a:lnTo>
                <a:lnTo>
                  <a:pt x="3514" y="35024"/>
                </a:lnTo>
                <a:lnTo>
                  <a:pt x="4194" y="33664"/>
                </a:lnTo>
                <a:lnTo>
                  <a:pt x="5101" y="33551"/>
                </a:lnTo>
                <a:lnTo>
                  <a:pt x="7027" y="34004"/>
                </a:lnTo>
                <a:lnTo>
                  <a:pt x="9068" y="35137"/>
                </a:lnTo>
                <a:lnTo>
                  <a:pt x="10088" y="37744"/>
                </a:lnTo>
                <a:lnTo>
                  <a:pt x="10995" y="38198"/>
                </a:lnTo>
                <a:lnTo>
                  <a:pt x="12468" y="38198"/>
                </a:lnTo>
                <a:lnTo>
                  <a:pt x="16322" y="37858"/>
                </a:lnTo>
                <a:lnTo>
                  <a:pt x="17229" y="37858"/>
                </a:lnTo>
                <a:lnTo>
                  <a:pt x="19042" y="37291"/>
                </a:lnTo>
                <a:lnTo>
                  <a:pt x="20743" y="36158"/>
                </a:lnTo>
                <a:lnTo>
                  <a:pt x="21196" y="35024"/>
                </a:lnTo>
                <a:lnTo>
                  <a:pt x="21649" y="32417"/>
                </a:lnTo>
                <a:lnTo>
                  <a:pt x="21989" y="27883"/>
                </a:lnTo>
                <a:lnTo>
                  <a:pt x="22896" y="27883"/>
                </a:lnTo>
                <a:lnTo>
                  <a:pt x="25276" y="29470"/>
                </a:lnTo>
                <a:lnTo>
                  <a:pt x="25843" y="29583"/>
                </a:lnTo>
                <a:lnTo>
                  <a:pt x="26296" y="29470"/>
                </a:lnTo>
                <a:lnTo>
                  <a:pt x="27203" y="28677"/>
                </a:lnTo>
                <a:lnTo>
                  <a:pt x="28224" y="28110"/>
                </a:lnTo>
                <a:lnTo>
                  <a:pt x="29017" y="28110"/>
                </a:lnTo>
                <a:lnTo>
                  <a:pt x="31737" y="27317"/>
                </a:lnTo>
                <a:lnTo>
                  <a:pt x="33324" y="28677"/>
                </a:lnTo>
                <a:lnTo>
                  <a:pt x="34231" y="29130"/>
                </a:lnTo>
                <a:lnTo>
                  <a:pt x="34797" y="29243"/>
                </a:lnTo>
                <a:lnTo>
                  <a:pt x="35591" y="29130"/>
                </a:lnTo>
                <a:lnTo>
                  <a:pt x="36838" y="28677"/>
                </a:lnTo>
                <a:lnTo>
                  <a:pt x="38085" y="28450"/>
                </a:lnTo>
                <a:lnTo>
                  <a:pt x="38991" y="28563"/>
                </a:lnTo>
                <a:lnTo>
                  <a:pt x="39785" y="28450"/>
                </a:lnTo>
                <a:lnTo>
                  <a:pt x="40351" y="27883"/>
                </a:lnTo>
                <a:lnTo>
                  <a:pt x="40918" y="26296"/>
                </a:lnTo>
                <a:lnTo>
                  <a:pt x="41372" y="23576"/>
                </a:lnTo>
                <a:lnTo>
                  <a:pt x="41145" y="21423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grpSp>
        <p:nvGrpSpPr>
          <p:cNvPr id="52" name="Graphic 6">
            <a:extLst>
              <a:ext uri="{FF2B5EF4-FFF2-40B4-BE49-F238E27FC236}">
                <a16:creationId xmlns:a16="http://schemas.microsoft.com/office/drawing/2014/main" id="{C7D97034-639B-C4C7-A318-5D7CD007B359}"/>
              </a:ext>
            </a:extLst>
          </p:cNvPr>
          <p:cNvGrpSpPr/>
          <p:nvPr/>
        </p:nvGrpSpPr>
        <p:grpSpPr>
          <a:xfrm>
            <a:off x="3058855" y="2152448"/>
            <a:ext cx="2619833" cy="1086086"/>
            <a:chOff x="4078473" y="1726931"/>
            <a:chExt cx="3493111" cy="1448114"/>
          </a:xfrm>
          <a:solidFill>
            <a:srgbClr val="F2F2F2"/>
          </a:solidFill>
        </p:grpSpPr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F40751B2-3E75-0248-8891-3618B91B0DDC}"/>
                </a:ext>
              </a:extLst>
            </p:cNvPr>
            <p:cNvSpPr/>
            <p:nvPr/>
          </p:nvSpPr>
          <p:spPr>
            <a:xfrm>
              <a:off x="5404513" y="2080232"/>
              <a:ext cx="9861" cy="5100"/>
            </a:xfrm>
            <a:custGeom>
              <a:avLst/>
              <a:gdLst>
                <a:gd name="connsiteX0" fmla="*/ 6574 w 9861"/>
                <a:gd name="connsiteY0" fmla="*/ 5101 h 5100"/>
                <a:gd name="connsiteX1" fmla="*/ 7594 w 9861"/>
                <a:gd name="connsiteY1" fmla="*/ 2494 h 5100"/>
                <a:gd name="connsiteX2" fmla="*/ 9861 w 9861"/>
                <a:gd name="connsiteY2" fmla="*/ 0 h 5100"/>
                <a:gd name="connsiteX3" fmla="*/ 5894 w 9861"/>
                <a:gd name="connsiteY3" fmla="*/ 227 h 5100"/>
                <a:gd name="connsiteX4" fmla="*/ 3061 w 9861"/>
                <a:gd name="connsiteY4" fmla="*/ 1133 h 5100"/>
                <a:gd name="connsiteX5" fmla="*/ 0 w 9861"/>
                <a:gd name="connsiteY5" fmla="*/ 2720 h 5100"/>
                <a:gd name="connsiteX6" fmla="*/ 794 w 9861"/>
                <a:gd name="connsiteY6" fmla="*/ 3740 h 5100"/>
                <a:gd name="connsiteX7" fmla="*/ 6574 w 9861"/>
                <a:gd name="connsiteY7" fmla="*/ 5101 h 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61" h="5100">
                  <a:moveTo>
                    <a:pt x="6574" y="5101"/>
                  </a:moveTo>
                  <a:lnTo>
                    <a:pt x="7594" y="2494"/>
                  </a:lnTo>
                  <a:lnTo>
                    <a:pt x="9861" y="0"/>
                  </a:lnTo>
                  <a:lnTo>
                    <a:pt x="5894" y="227"/>
                  </a:lnTo>
                  <a:lnTo>
                    <a:pt x="3061" y="1133"/>
                  </a:lnTo>
                  <a:lnTo>
                    <a:pt x="0" y="2720"/>
                  </a:lnTo>
                  <a:lnTo>
                    <a:pt x="794" y="3740"/>
                  </a:lnTo>
                  <a:lnTo>
                    <a:pt x="6574" y="5101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94016FDA-237C-E66D-5AD5-45C91FEA6787}"/>
                </a:ext>
              </a:extLst>
            </p:cNvPr>
            <p:cNvSpPr/>
            <p:nvPr/>
          </p:nvSpPr>
          <p:spPr>
            <a:xfrm>
              <a:off x="5442824" y="2059263"/>
              <a:ext cx="17682" cy="7140"/>
            </a:xfrm>
            <a:custGeom>
              <a:avLst/>
              <a:gdLst>
                <a:gd name="connsiteX0" fmla="*/ 8841 w 17682"/>
                <a:gd name="connsiteY0" fmla="*/ 6461 h 7140"/>
                <a:gd name="connsiteX1" fmla="*/ 13602 w 17682"/>
                <a:gd name="connsiteY1" fmla="*/ 7141 h 7140"/>
                <a:gd name="connsiteX2" fmla="*/ 15415 w 17682"/>
                <a:gd name="connsiteY2" fmla="*/ 5781 h 7140"/>
                <a:gd name="connsiteX3" fmla="*/ 17682 w 17682"/>
                <a:gd name="connsiteY3" fmla="*/ 2380 h 7140"/>
                <a:gd name="connsiteX4" fmla="*/ 16208 w 17682"/>
                <a:gd name="connsiteY4" fmla="*/ 453 h 7140"/>
                <a:gd name="connsiteX5" fmla="*/ 15075 w 17682"/>
                <a:gd name="connsiteY5" fmla="*/ 113 h 7140"/>
                <a:gd name="connsiteX6" fmla="*/ 9748 w 17682"/>
                <a:gd name="connsiteY6" fmla="*/ 1360 h 7140"/>
                <a:gd name="connsiteX7" fmla="*/ 8048 w 17682"/>
                <a:gd name="connsiteY7" fmla="*/ 567 h 7140"/>
                <a:gd name="connsiteX8" fmla="*/ 7027 w 17682"/>
                <a:gd name="connsiteY8" fmla="*/ 0 h 7140"/>
                <a:gd name="connsiteX9" fmla="*/ 4987 w 17682"/>
                <a:gd name="connsiteY9" fmla="*/ 1247 h 7140"/>
                <a:gd name="connsiteX10" fmla="*/ 1474 w 17682"/>
                <a:gd name="connsiteY10" fmla="*/ 2380 h 7140"/>
                <a:gd name="connsiteX11" fmla="*/ 0 w 17682"/>
                <a:gd name="connsiteY11" fmla="*/ 4421 h 7140"/>
                <a:gd name="connsiteX12" fmla="*/ 2607 w 17682"/>
                <a:gd name="connsiteY12" fmla="*/ 6347 h 7140"/>
                <a:gd name="connsiteX13" fmla="*/ 8841 w 17682"/>
                <a:gd name="connsiteY13" fmla="*/ 6461 h 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682" h="7140">
                  <a:moveTo>
                    <a:pt x="8841" y="6461"/>
                  </a:moveTo>
                  <a:lnTo>
                    <a:pt x="13602" y="7141"/>
                  </a:lnTo>
                  <a:lnTo>
                    <a:pt x="15415" y="5781"/>
                  </a:lnTo>
                  <a:lnTo>
                    <a:pt x="17682" y="2380"/>
                  </a:lnTo>
                  <a:lnTo>
                    <a:pt x="16208" y="453"/>
                  </a:lnTo>
                  <a:lnTo>
                    <a:pt x="15075" y="113"/>
                  </a:lnTo>
                  <a:lnTo>
                    <a:pt x="9748" y="1360"/>
                  </a:lnTo>
                  <a:lnTo>
                    <a:pt x="8048" y="567"/>
                  </a:lnTo>
                  <a:lnTo>
                    <a:pt x="7027" y="0"/>
                  </a:lnTo>
                  <a:lnTo>
                    <a:pt x="4987" y="1247"/>
                  </a:lnTo>
                  <a:lnTo>
                    <a:pt x="1474" y="2380"/>
                  </a:lnTo>
                  <a:lnTo>
                    <a:pt x="0" y="4421"/>
                  </a:lnTo>
                  <a:lnTo>
                    <a:pt x="2607" y="6347"/>
                  </a:lnTo>
                  <a:lnTo>
                    <a:pt x="8841" y="6461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7681B008-2461-183D-BEA1-741AB8A293A9}"/>
                </a:ext>
              </a:extLst>
            </p:cNvPr>
            <p:cNvSpPr/>
            <p:nvPr/>
          </p:nvSpPr>
          <p:spPr>
            <a:xfrm>
              <a:off x="5501765" y="1953851"/>
              <a:ext cx="10994" cy="5894"/>
            </a:xfrm>
            <a:custGeom>
              <a:avLst/>
              <a:gdLst>
                <a:gd name="connsiteX0" fmla="*/ 3287 w 10994"/>
                <a:gd name="connsiteY0" fmla="*/ 5894 h 5894"/>
                <a:gd name="connsiteX1" fmla="*/ 7594 w 10994"/>
                <a:gd name="connsiteY1" fmla="*/ 5667 h 5894"/>
                <a:gd name="connsiteX2" fmla="*/ 10768 w 10994"/>
                <a:gd name="connsiteY2" fmla="*/ 2607 h 5894"/>
                <a:gd name="connsiteX3" fmla="*/ 10995 w 10994"/>
                <a:gd name="connsiteY3" fmla="*/ 1474 h 5894"/>
                <a:gd name="connsiteX4" fmla="*/ 9748 w 10994"/>
                <a:gd name="connsiteY4" fmla="*/ 0 h 5894"/>
                <a:gd name="connsiteX5" fmla="*/ 2834 w 10994"/>
                <a:gd name="connsiteY5" fmla="*/ 453 h 5894"/>
                <a:gd name="connsiteX6" fmla="*/ 1247 w 10994"/>
                <a:gd name="connsiteY6" fmla="*/ 1814 h 5894"/>
                <a:gd name="connsiteX7" fmla="*/ 0 w 10994"/>
                <a:gd name="connsiteY7" fmla="*/ 3967 h 5894"/>
                <a:gd name="connsiteX8" fmla="*/ 794 w 10994"/>
                <a:gd name="connsiteY8" fmla="*/ 4761 h 5894"/>
                <a:gd name="connsiteX9" fmla="*/ 3287 w 10994"/>
                <a:gd name="connsiteY9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994" h="5894">
                  <a:moveTo>
                    <a:pt x="3287" y="5894"/>
                  </a:moveTo>
                  <a:lnTo>
                    <a:pt x="7594" y="5667"/>
                  </a:lnTo>
                  <a:lnTo>
                    <a:pt x="10768" y="2607"/>
                  </a:lnTo>
                  <a:lnTo>
                    <a:pt x="10995" y="1474"/>
                  </a:lnTo>
                  <a:lnTo>
                    <a:pt x="9748" y="0"/>
                  </a:lnTo>
                  <a:lnTo>
                    <a:pt x="2834" y="453"/>
                  </a:lnTo>
                  <a:lnTo>
                    <a:pt x="1247" y="1814"/>
                  </a:lnTo>
                  <a:lnTo>
                    <a:pt x="0" y="3967"/>
                  </a:lnTo>
                  <a:lnTo>
                    <a:pt x="794" y="4761"/>
                  </a:lnTo>
                  <a:lnTo>
                    <a:pt x="3287" y="5894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65F3B5E5-15B7-572C-36D9-F238ECDBBE59}"/>
                </a:ext>
              </a:extLst>
            </p:cNvPr>
            <p:cNvSpPr/>
            <p:nvPr/>
          </p:nvSpPr>
          <p:spPr>
            <a:xfrm>
              <a:off x="5628032" y="2000323"/>
              <a:ext cx="26636" cy="8387"/>
            </a:xfrm>
            <a:custGeom>
              <a:avLst/>
              <a:gdLst>
                <a:gd name="connsiteX0" fmla="*/ 26183 w 26636"/>
                <a:gd name="connsiteY0" fmla="*/ 3854 h 8387"/>
                <a:gd name="connsiteX1" fmla="*/ 26636 w 26636"/>
                <a:gd name="connsiteY1" fmla="*/ 1927 h 8387"/>
                <a:gd name="connsiteX2" fmla="*/ 25050 w 26636"/>
                <a:gd name="connsiteY2" fmla="*/ 1247 h 8387"/>
                <a:gd name="connsiteX3" fmla="*/ 19609 w 26636"/>
                <a:gd name="connsiteY3" fmla="*/ 0 h 8387"/>
                <a:gd name="connsiteX4" fmla="*/ 17229 w 26636"/>
                <a:gd name="connsiteY4" fmla="*/ 1587 h 8387"/>
                <a:gd name="connsiteX5" fmla="*/ 9748 w 26636"/>
                <a:gd name="connsiteY5" fmla="*/ 567 h 8387"/>
                <a:gd name="connsiteX6" fmla="*/ 5781 w 26636"/>
                <a:gd name="connsiteY6" fmla="*/ 2607 h 8387"/>
                <a:gd name="connsiteX7" fmla="*/ 1474 w 26636"/>
                <a:gd name="connsiteY7" fmla="*/ 793 h 8387"/>
                <a:gd name="connsiteX8" fmla="*/ 227 w 26636"/>
                <a:gd name="connsiteY8" fmla="*/ 2040 h 8387"/>
                <a:gd name="connsiteX9" fmla="*/ 0 w 26636"/>
                <a:gd name="connsiteY9" fmla="*/ 4194 h 8387"/>
                <a:gd name="connsiteX10" fmla="*/ 7594 w 26636"/>
                <a:gd name="connsiteY10" fmla="*/ 5101 h 8387"/>
                <a:gd name="connsiteX11" fmla="*/ 10882 w 26636"/>
                <a:gd name="connsiteY11" fmla="*/ 6687 h 8387"/>
                <a:gd name="connsiteX12" fmla="*/ 16322 w 26636"/>
                <a:gd name="connsiteY12" fmla="*/ 6914 h 8387"/>
                <a:gd name="connsiteX13" fmla="*/ 20289 w 26636"/>
                <a:gd name="connsiteY13" fmla="*/ 8388 h 8387"/>
                <a:gd name="connsiteX14" fmla="*/ 21309 w 26636"/>
                <a:gd name="connsiteY14" fmla="*/ 5894 h 8387"/>
                <a:gd name="connsiteX15" fmla="*/ 21309 w 26636"/>
                <a:gd name="connsiteY15" fmla="*/ 4307 h 8387"/>
                <a:gd name="connsiteX16" fmla="*/ 24029 w 26636"/>
                <a:gd name="connsiteY16" fmla="*/ 3287 h 8387"/>
                <a:gd name="connsiteX17" fmla="*/ 26183 w 26636"/>
                <a:gd name="connsiteY17" fmla="*/ 3854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6636" h="8387">
                  <a:moveTo>
                    <a:pt x="26183" y="3854"/>
                  </a:moveTo>
                  <a:lnTo>
                    <a:pt x="26636" y="1927"/>
                  </a:lnTo>
                  <a:lnTo>
                    <a:pt x="25050" y="1247"/>
                  </a:lnTo>
                  <a:lnTo>
                    <a:pt x="19609" y="0"/>
                  </a:lnTo>
                  <a:lnTo>
                    <a:pt x="17229" y="1587"/>
                  </a:lnTo>
                  <a:lnTo>
                    <a:pt x="9748" y="567"/>
                  </a:lnTo>
                  <a:lnTo>
                    <a:pt x="5781" y="2607"/>
                  </a:lnTo>
                  <a:lnTo>
                    <a:pt x="1474" y="793"/>
                  </a:lnTo>
                  <a:lnTo>
                    <a:pt x="227" y="2040"/>
                  </a:lnTo>
                  <a:lnTo>
                    <a:pt x="0" y="4194"/>
                  </a:lnTo>
                  <a:lnTo>
                    <a:pt x="7594" y="5101"/>
                  </a:lnTo>
                  <a:lnTo>
                    <a:pt x="10882" y="6687"/>
                  </a:lnTo>
                  <a:lnTo>
                    <a:pt x="16322" y="6914"/>
                  </a:lnTo>
                  <a:lnTo>
                    <a:pt x="20289" y="8388"/>
                  </a:lnTo>
                  <a:lnTo>
                    <a:pt x="21309" y="5894"/>
                  </a:lnTo>
                  <a:lnTo>
                    <a:pt x="21309" y="4307"/>
                  </a:lnTo>
                  <a:lnTo>
                    <a:pt x="24029" y="3287"/>
                  </a:lnTo>
                  <a:lnTo>
                    <a:pt x="26183" y="3854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65FD9A0-2203-2B9F-2224-5BFBE053D6C0}"/>
                </a:ext>
              </a:extLst>
            </p:cNvPr>
            <p:cNvSpPr/>
            <p:nvPr/>
          </p:nvSpPr>
          <p:spPr>
            <a:xfrm>
              <a:off x="5657276" y="1998056"/>
              <a:ext cx="6460" cy="7594"/>
            </a:xfrm>
            <a:custGeom>
              <a:avLst/>
              <a:gdLst>
                <a:gd name="connsiteX0" fmla="*/ 2834 w 6460"/>
                <a:gd name="connsiteY0" fmla="*/ 0 h 7594"/>
                <a:gd name="connsiteX1" fmla="*/ 1927 w 6460"/>
                <a:gd name="connsiteY1" fmla="*/ 453 h 7594"/>
                <a:gd name="connsiteX2" fmla="*/ 1927 w 6460"/>
                <a:gd name="connsiteY2" fmla="*/ 1474 h 7594"/>
                <a:gd name="connsiteX3" fmla="*/ 0 w 6460"/>
                <a:gd name="connsiteY3" fmla="*/ 4421 h 7594"/>
                <a:gd name="connsiteX4" fmla="*/ 0 w 6460"/>
                <a:gd name="connsiteY4" fmla="*/ 6801 h 7594"/>
                <a:gd name="connsiteX5" fmla="*/ 340 w 6460"/>
                <a:gd name="connsiteY5" fmla="*/ 7254 h 7594"/>
                <a:gd name="connsiteX6" fmla="*/ 1247 w 6460"/>
                <a:gd name="connsiteY6" fmla="*/ 7594 h 7594"/>
                <a:gd name="connsiteX7" fmla="*/ 2380 w 6460"/>
                <a:gd name="connsiteY7" fmla="*/ 7141 h 7594"/>
                <a:gd name="connsiteX8" fmla="*/ 4760 w 6460"/>
                <a:gd name="connsiteY8" fmla="*/ 5441 h 7594"/>
                <a:gd name="connsiteX9" fmla="*/ 6461 w 6460"/>
                <a:gd name="connsiteY9" fmla="*/ 2380 h 7594"/>
                <a:gd name="connsiteX10" fmla="*/ 6234 w 6460"/>
                <a:gd name="connsiteY10" fmla="*/ 1814 h 7594"/>
                <a:gd name="connsiteX11" fmla="*/ 5100 w 6460"/>
                <a:gd name="connsiteY11" fmla="*/ 567 h 7594"/>
                <a:gd name="connsiteX12" fmla="*/ 2834 w 6460"/>
                <a:gd name="connsiteY12" fmla="*/ 0 h 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60" h="7594">
                  <a:moveTo>
                    <a:pt x="2834" y="0"/>
                  </a:moveTo>
                  <a:lnTo>
                    <a:pt x="1927" y="453"/>
                  </a:lnTo>
                  <a:lnTo>
                    <a:pt x="1927" y="1474"/>
                  </a:lnTo>
                  <a:lnTo>
                    <a:pt x="0" y="4421"/>
                  </a:lnTo>
                  <a:lnTo>
                    <a:pt x="0" y="6801"/>
                  </a:lnTo>
                  <a:lnTo>
                    <a:pt x="340" y="7254"/>
                  </a:lnTo>
                  <a:lnTo>
                    <a:pt x="1247" y="7594"/>
                  </a:lnTo>
                  <a:lnTo>
                    <a:pt x="2380" y="7141"/>
                  </a:lnTo>
                  <a:lnTo>
                    <a:pt x="4760" y="5441"/>
                  </a:lnTo>
                  <a:lnTo>
                    <a:pt x="6461" y="2380"/>
                  </a:lnTo>
                  <a:lnTo>
                    <a:pt x="6234" y="1814"/>
                  </a:lnTo>
                  <a:lnTo>
                    <a:pt x="5100" y="567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B3B1E63-41D5-A9CF-5927-AC76B212A961}"/>
                </a:ext>
              </a:extLst>
            </p:cNvPr>
            <p:cNvSpPr/>
            <p:nvPr/>
          </p:nvSpPr>
          <p:spPr>
            <a:xfrm>
              <a:off x="5362348" y="2095647"/>
              <a:ext cx="7820" cy="4533"/>
            </a:xfrm>
            <a:custGeom>
              <a:avLst/>
              <a:gdLst>
                <a:gd name="connsiteX0" fmla="*/ 3061 w 7820"/>
                <a:gd name="connsiteY0" fmla="*/ 3740 h 4533"/>
                <a:gd name="connsiteX1" fmla="*/ 5781 w 7820"/>
                <a:gd name="connsiteY1" fmla="*/ 4534 h 4533"/>
                <a:gd name="connsiteX2" fmla="*/ 7821 w 7820"/>
                <a:gd name="connsiteY2" fmla="*/ 3060 h 4533"/>
                <a:gd name="connsiteX3" fmla="*/ 7368 w 7820"/>
                <a:gd name="connsiteY3" fmla="*/ 2154 h 4533"/>
                <a:gd name="connsiteX4" fmla="*/ 5781 w 7820"/>
                <a:gd name="connsiteY4" fmla="*/ 567 h 4533"/>
                <a:gd name="connsiteX5" fmla="*/ 3967 w 7820"/>
                <a:gd name="connsiteY5" fmla="*/ 0 h 4533"/>
                <a:gd name="connsiteX6" fmla="*/ 1134 w 7820"/>
                <a:gd name="connsiteY6" fmla="*/ 567 h 4533"/>
                <a:gd name="connsiteX7" fmla="*/ 0 w 7820"/>
                <a:gd name="connsiteY7" fmla="*/ 1360 h 4533"/>
                <a:gd name="connsiteX8" fmla="*/ 1020 w 7820"/>
                <a:gd name="connsiteY8" fmla="*/ 2720 h 4533"/>
                <a:gd name="connsiteX9" fmla="*/ 3061 w 7820"/>
                <a:gd name="connsiteY9" fmla="*/ 3740 h 4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820" h="4533">
                  <a:moveTo>
                    <a:pt x="3061" y="3740"/>
                  </a:moveTo>
                  <a:lnTo>
                    <a:pt x="5781" y="4534"/>
                  </a:lnTo>
                  <a:lnTo>
                    <a:pt x="7821" y="3060"/>
                  </a:lnTo>
                  <a:lnTo>
                    <a:pt x="7368" y="2154"/>
                  </a:lnTo>
                  <a:lnTo>
                    <a:pt x="5781" y="567"/>
                  </a:lnTo>
                  <a:lnTo>
                    <a:pt x="3967" y="0"/>
                  </a:lnTo>
                  <a:lnTo>
                    <a:pt x="1134" y="567"/>
                  </a:lnTo>
                  <a:lnTo>
                    <a:pt x="0" y="1360"/>
                  </a:lnTo>
                  <a:lnTo>
                    <a:pt x="1020" y="2720"/>
                  </a:lnTo>
                  <a:lnTo>
                    <a:pt x="3061" y="374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DC76ECDC-3BC8-B81E-8E3F-260B7E299F1C}"/>
                </a:ext>
              </a:extLst>
            </p:cNvPr>
            <p:cNvSpPr/>
            <p:nvPr/>
          </p:nvSpPr>
          <p:spPr>
            <a:xfrm>
              <a:off x="5372323" y="2096101"/>
              <a:ext cx="16435" cy="4873"/>
            </a:xfrm>
            <a:custGeom>
              <a:avLst/>
              <a:gdLst>
                <a:gd name="connsiteX0" fmla="*/ 12128 w 16435"/>
                <a:gd name="connsiteY0" fmla="*/ 4874 h 4873"/>
                <a:gd name="connsiteX1" fmla="*/ 12922 w 16435"/>
                <a:gd name="connsiteY1" fmla="*/ 4307 h 4873"/>
                <a:gd name="connsiteX2" fmla="*/ 13942 w 16435"/>
                <a:gd name="connsiteY2" fmla="*/ 4421 h 4873"/>
                <a:gd name="connsiteX3" fmla="*/ 14962 w 16435"/>
                <a:gd name="connsiteY3" fmla="*/ 3514 h 4873"/>
                <a:gd name="connsiteX4" fmla="*/ 16435 w 16435"/>
                <a:gd name="connsiteY4" fmla="*/ 2720 h 4873"/>
                <a:gd name="connsiteX5" fmla="*/ 14282 w 16435"/>
                <a:gd name="connsiteY5" fmla="*/ 1247 h 4873"/>
                <a:gd name="connsiteX6" fmla="*/ 6801 w 16435"/>
                <a:gd name="connsiteY6" fmla="*/ 0 h 4873"/>
                <a:gd name="connsiteX7" fmla="*/ 1814 w 16435"/>
                <a:gd name="connsiteY7" fmla="*/ 1020 h 4873"/>
                <a:gd name="connsiteX8" fmla="*/ 0 w 16435"/>
                <a:gd name="connsiteY8" fmla="*/ 2607 h 4873"/>
                <a:gd name="connsiteX9" fmla="*/ 7027 w 16435"/>
                <a:gd name="connsiteY9" fmla="*/ 3287 h 4873"/>
                <a:gd name="connsiteX10" fmla="*/ 12128 w 16435"/>
                <a:gd name="connsiteY10" fmla="*/ 4874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435" h="4873">
                  <a:moveTo>
                    <a:pt x="12128" y="4874"/>
                  </a:moveTo>
                  <a:lnTo>
                    <a:pt x="12922" y="4307"/>
                  </a:lnTo>
                  <a:lnTo>
                    <a:pt x="13942" y="4421"/>
                  </a:lnTo>
                  <a:lnTo>
                    <a:pt x="14962" y="3514"/>
                  </a:lnTo>
                  <a:lnTo>
                    <a:pt x="16435" y="2720"/>
                  </a:lnTo>
                  <a:lnTo>
                    <a:pt x="14282" y="1247"/>
                  </a:lnTo>
                  <a:lnTo>
                    <a:pt x="6801" y="0"/>
                  </a:lnTo>
                  <a:lnTo>
                    <a:pt x="1814" y="1020"/>
                  </a:lnTo>
                  <a:lnTo>
                    <a:pt x="0" y="2607"/>
                  </a:lnTo>
                  <a:lnTo>
                    <a:pt x="7027" y="3287"/>
                  </a:lnTo>
                  <a:lnTo>
                    <a:pt x="12128" y="4874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DCBAADA-0862-EEC9-016E-F1FF6BF9C5FD}"/>
                </a:ext>
              </a:extLst>
            </p:cNvPr>
            <p:cNvSpPr/>
            <p:nvPr/>
          </p:nvSpPr>
          <p:spPr>
            <a:xfrm>
              <a:off x="5517293" y="1760822"/>
              <a:ext cx="34117" cy="7820"/>
            </a:xfrm>
            <a:custGeom>
              <a:avLst/>
              <a:gdLst>
                <a:gd name="connsiteX0" fmla="*/ 1587 w 34117"/>
                <a:gd name="connsiteY0" fmla="*/ 5214 h 7820"/>
                <a:gd name="connsiteX1" fmla="*/ 27090 w 34117"/>
                <a:gd name="connsiteY1" fmla="*/ 7821 h 7820"/>
                <a:gd name="connsiteX2" fmla="*/ 34117 w 34117"/>
                <a:gd name="connsiteY2" fmla="*/ 3740 h 7820"/>
                <a:gd name="connsiteX3" fmla="*/ 32304 w 34117"/>
                <a:gd name="connsiteY3" fmla="*/ 1474 h 7820"/>
                <a:gd name="connsiteX4" fmla="*/ 24709 w 34117"/>
                <a:gd name="connsiteY4" fmla="*/ 680 h 7820"/>
                <a:gd name="connsiteX5" fmla="*/ 3514 w 34117"/>
                <a:gd name="connsiteY5" fmla="*/ 0 h 7820"/>
                <a:gd name="connsiteX6" fmla="*/ 0 w 34117"/>
                <a:gd name="connsiteY6" fmla="*/ 2154 h 7820"/>
                <a:gd name="connsiteX7" fmla="*/ 453 w 34117"/>
                <a:gd name="connsiteY7" fmla="*/ 3400 h 7820"/>
                <a:gd name="connsiteX8" fmla="*/ 1587 w 34117"/>
                <a:gd name="connsiteY8" fmla="*/ 5214 h 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117" h="7820">
                  <a:moveTo>
                    <a:pt x="1587" y="5214"/>
                  </a:moveTo>
                  <a:lnTo>
                    <a:pt x="27090" y="7821"/>
                  </a:lnTo>
                  <a:lnTo>
                    <a:pt x="34117" y="3740"/>
                  </a:lnTo>
                  <a:lnTo>
                    <a:pt x="32304" y="1474"/>
                  </a:lnTo>
                  <a:lnTo>
                    <a:pt x="24709" y="680"/>
                  </a:lnTo>
                  <a:lnTo>
                    <a:pt x="3514" y="0"/>
                  </a:lnTo>
                  <a:lnTo>
                    <a:pt x="0" y="2154"/>
                  </a:lnTo>
                  <a:lnTo>
                    <a:pt x="453" y="3400"/>
                  </a:lnTo>
                  <a:lnTo>
                    <a:pt x="1587" y="5214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F03C45CB-4F24-8961-627B-878E69511FC4}"/>
                </a:ext>
              </a:extLst>
            </p:cNvPr>
            <p:cNvSpPr/>
            <p:nvPr/>
          </p:nvSpPr>
          <p:spPr>
            <a:xfrm>
              <a:off x="5541209" y="1820442"/>
              <a:ext cx="55993" cy="18928"/>
            </a:xfrm>
            <a:custGeom>
              <a:avLst/>
              <a:gdLst>
                <a:gd name="connsiteX0" fmla="*/ 51913 w 55993"/>
                <a:gd name="connsiteY0" fmla="*/ 11901 h 18928"/>
                <a:gd name="connsiteX1" fmla="*/ 55993 w 55993"/>
                <a:gd name="connsiteY1" fmla="*/ 7481 h 18928"/>
                <a:gd name="connsiteX2" fmla="*/ 49419 w 55993"/>
                <a:gd name="connsiteY2" fmla="*/ 5667 h 18928"/>
                <a:gd name="connsiteX3" fmla="*/ 31170 w 55993"/>
                <a:gd name="connsiteY3" fmla="*/ 2834 h 18928"/>
                <a:gd name="connsiteX4" fmla="*/ 22669 w 55993"/>
                <a:gd name="connsiteY4" fmla="*/ 340 h 18928"/>
                <a:gd name="connsiteX5" fmla="*/ 13942 w 55993"/>
                <a:gd name="connsiteY5" fmla="*/ 0 h 18928"/>
                <a:gd name="connsiteX6" fmla="*/ 7368 w 55993"/>
                <a:gd name="connsiteY6" fmla="*/ 227 h 18928"/>
                <a:gd name="connsiteX7" fmla="*/ 3287 w 55993"/>
                <a:gd name="connsiteY7" fmla="*/ 1133 h 18928"/>
                <a:gd name="connsiteX8" fmla="*/ 0 w 55993"/>
                <a:gd name="connsiteY8" fmla="*/ 3627 h 18928"/>
                <a:gd name="connsiteX9" fmla="*/ 1134 w 55993"/>
                <a:gd name="connsiteY9" fmla="*/ 7481 h 18928"/>
                <a:gd name="connsiteX10" fmla="*/ 6348 w 55993"/>
                <a:gd name="connsiteY10" fmla="*/ 10995 h 18928"/>
                <a:gd name="connsiteX11" fmla="*/ 12582 w 55993"/>
                <a:gd name="connsiteY11" fmla="*/ 13262 h 18928"/>
                <a:gd name="connsiteX12" fmla="*/ 22216 w 55993"/>
                <a:gd name="connsiteY12" fmla="*/ 18475 h 18928"/>
                <a:gd name="connsiteX13" fmla="*/ 28110 w 55993"/>
                <a:gd name="connsiteY13" fmla="*/ 18929 h 18928"/>
                <a:gd name="connsiteX14" fmla="*/ 33097 w 55993"/>
                <a:gd name="connsiteY14" fmla="*/ 18475 h 18928"/>
                <a:gd name="connsiteX15" fmla="*/ 38085 w 55993"/>
                <a:gd name="connsiteY15" fmla="*/ 17569 h 18928"/>
                <a:gd name="connsiteX16" fmla="*/ 42732 w 55993"/>
                <a:gd name="connsiteY16" fmla="*/ 15869 h 18928"/>
                <a:gd name="connsiteX17" fmla="*/ 47379 w 55993"/>
                <a:gd name="connsiteY17" fmla="*/ 13602 h 18928"/>
                <a:gd name="connsiteX18" fmla="*/ 51913 w 55993"/>
                <a:gd name="connsiteY18" fmla="*/ 11901 h 18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5993" h="18928">
                  <a:moveTo>
                    <a:pt x="51913" y="11901"/>
                  </a:moveTo>
                  <a:lnTo>
                    <a:pt x="55993" y="7481"/>
                  </a:lnTo>
                  <a:lnTo>
                    <a:pt x="49419" y="5667"/>
                  </a:lnTo>
                  <a:lnTo>
                    <a:pt x="31170" y="2834"/>
                  </a:lnTo>
                  <a:lnTo>
                    <a:pt x="22669" y="340"/>
                  </a:lnTo>
                  <a:lnTo>
                    <a:pt x="13942" y="0"/>
                  </a:lnTo>
                  <a:lnTo>
                    <a:pt x="7368" y="227"/>
                  </a:lnTo>
                  <a:lnTo>
                    <a:pt x="3287" y="1133"/>
                  </a:lnTo>
                  <a:lnTo>
                    <a:pt x="0" y="3627"/>
                  </a:lnTo>
                  <a:lnTo>
                    <a:pt x="1134" y="7481"/>
                  </a:lnTo>
                  <a:lnTo>
                    <a:pt x="6348" y="10995"/>
                  </a:lnTo>
                  <a:lnTo>
                    <a:pt x="12582" y="13262"/>
                  </a:lnTo>
                  <a:lnTo>
                    <a:pt x="22216" y="18475"/>
                  </a:lnTo>
                  <a:lnTo>
                    <a:pt x="28110" y="18929"/>
                  </a:lnTo>
                  <a:lnTo>
                    <a:pt x="33097" y="18475"/>
                  </a:lnTo>
                  <a:lnTo>
                    <a:pt x="38085" y="17569"/>
                  </a:lnTo>
                  <a:lnTo>
                    <a:pt x="42732" y="15869"/>
                  </a:lnTo>
                  <a:lnTo>
                    <a:pt x="47379" y="13602"/>
                  </a:lnTo>
                  <a:lnTo>
                    <a:pt x="51913" y="11901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BAF2E647-30AF-59C2-816A-30F28034E0F8}"/>
                </a:ext>
              </a:extLst>
            </p:cNvPr>
            <p:cNvSpPr/>
            <p:nvPr/>
          </p:nvSpPr>
          <p:spPr>
            <a:xfrm>
              <a:off x="5627239" y="1958725"/>
              <a:ext cx="26409" cy="10767"/>
            </a:xfrm>
            <a:custGeom>
              <a:avLst/>
              <a:gdLst>
                <a:gd name="connsiteX0" fmla="*/ 8388 w 26409"/>
                <a:gd name="connsiteY0" fmla="*/ 8614 h 10767"/>
                <a:gd name="connsiteX1" fmla="*/ 10088 w 26409"/>
                <a:gd name="connsiteY1" fmla="*/ 10088 h 10767"/>
                <a:gd name="connsiteX2" fmla="*/ 11901 w 26409"/>
                <a:gd name="connsiteY2" fmla="*/ 10768 h 10767"/>
                <a:gd name="connsiteX3" fmla="*/ 16775 w 26409"/>
                <a:gd name="connsiteY3" fmla="*/ 9521 h 10767"/>
                <a:gd name="connsiteX4" fmla="*/ 19155 w 26409"/>
                <a:gd name="connsiteY4" fmla="*/ 9975 h 10767"/>
                <a:gd name="connsiteX5" fmla="*/ 20062 w 26409"/>
                <a:gd name="connsiteY5" fmla="*/ 9294 h 10767"/>
                <a:gd name="connsiteX6" fmla="*/ 20742 w 26409"/>
                <a:gd name="connsiteY6" fmla="*/ 8388 h 10767"/>
                <a:gd name="connsiteX7" fmla="*/ 23576 w 26409"/>
                <a:gd name="connsiteY7" fmla="*/ 6347 h 10767"/>
                <a:gd name="connsiteX8" fmla="*/ 26410 w 26409"/>
                <a:gd name="connsiteY8" fmla="*/ 3627 h 10767"/>
                <a:gd name="connsiteX9" fmla="*/ 26410 w 26409"/>
                <a:gd name="connsiteY9" fmla="*/ 2494 h 10767"/>
                <a:gd name="connsiteX10" fmla="*/ 25730 w 26409"/>
                <a:gd name="connsiteY10" fmla="*/ 0 h 10767"/>
                <a:gd name="connsiteX11" fmla="*/ 11901 w 26409"/>
                <a:gd name="connsiteY11" fmla="*/ 5101 h 10767"/>
                <a:gd name="connsiteX12" fmla="*/ 3060 w 26409"/>
                <a:gd name="connsiteY12" fmla="*/ 7027 h 10767"/>
                <a:gd name="connsiteX13" fmla="*/ 0 w 26409"/>
                <a:gd name="connsiteY13" fmla="*/ 8728 h 10767"/>
                <a:gd name="connsiteX14" fmla="*/ 1927 w 26409"/>
                <a:gd name="connsiteY14" fmla="*/ 9068 h 10767"/>
                <a:gd name="connsiteX15" fmla="*/ 8388 w 26409"/>
                <a:gd name="connsiteY15" fmla="*/ 8614 h 1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409" h="10767">
                  <a:moveTo>
                    <a:pt x="8388" y="8614"/>
                  </a:moveTo>
                  <a:lnTo>
                    <a:pt x="10088" y="10088"/>
                  </a:lnTo>
                  <a:lnTo>
                    <a:pt x="11901" y="10768"/>
                  </a:lnTo>
                  <a:lnTo>
                    <a:pt x="16775" y="9521"/>
                  </a:lnTo>
                  <a:lnTo>
                    <a:pt x="19155" y="9975"/>
                  </a:lnTo>
                  <a:lnTo>
                    <a:pt x="20062" y="9294"/>
                  </a:lnTo>
                  <a:lnTo>
                    <a:pt x="20742" y="8388"/>
                  </a:lnTo>
                  <a:lnTo>
                    <a:pt x="23576" y="6347"/>
                  </a:lnTo>
                  <a:lnTo>
                    <a:pt x="26410" y="3627"/>
                  </a:lnTo>
                  <a:lnTo>
                    <a:pt x="26410" y="2494"/>
                  </a:lnTo>
                  <a:lnTo>
                    <a:pt x="25730" y="0"/>
                  </a:lnTo>
                  <a:lnTo>
                    <a:pt x="11901" y="5101"/>
                  </a:lnTo>
                  <a:lnTo>
                    <a:pt x="3060" y="7027"/>
                  </a:lnTo>
                  <a:lnTo>
                    <a:pt x="0" y="8728"/>
                  </a:lnTo>
                  <a:lnTo>
                    <a:pt x="1927" y="9068"/>
                  </a:lnTo>
                  <a:lnTo>
                    <a:pt x="8388" y="8614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53C684-F27B-E787-D761-519BC6B3A4FE}"/>
                </a:ext>
              </a:extLst>
            </p:cNvPr>
            <p:cNvSpPr/>
            <p:nvPr/>
          </p:nvSpPr>
          <p:spPr>
            <a:xfrm>
              <a:off x="5550504" y="1757308"/>
              <a:ext cx="129894" cy="65287"/>
            </a:xfrm>
            <a:custGeom>
              <a:avLst/>
              <a:gdLst>
                <a:gd name="connsiteX0" fmla="*/ 2380 w 129894"/>
                <a:gd name="connsiteY0" fmla="*/ 52139 h 65287"/>
                <a:gd name="connsiteX1" fmla="*/ 7594 w 129894"/>
                <a:gd name="connsiteY1" fmla="*/ 53159 h 65287"/>
                <a:gd name="connsiteX2" fmla="*/ 11675 w 129894"/>
                <a:gd name="connsiteY2" fmla="*/ 54520 h 65287"/>
                <a:gd name="connsiteX3" fmla="*/ 13942 w 129894"/>
                <a:gd name="connsiteY3" fmla="*/ 56787 h 65287"/>
                <a:gd name="connsiteX4" fmla="*/ 30264 w 129894"/>
                <a:gd name="connsiteY4" fmla="*/ 60640 h 65287"/>
                <a:gd name="connsiteX5" fmla="*/ 43638 w 129894"/>
                <a:gd name="connsiteY5" fmla="*/ 65288 h 65287"/>
                <a:gd name="connsiteX6" fmla="*/ 48059 w 129894"/>
                <a:gd name="connsiteY6" fmla="*/ 65288 h 65287"/>
                <a:gd name="connsiteX7" fmla="*/ 57467 w 129894"/>
                <a:gd name="connsiteY7" fmla="*/ 62001 h 65287"/>
                <a:gd name="connsiteX8" fmla="*/ 62227 w 129894"/>
                <a:gd name="connsiteY8" fmla="*/ 59394 h 65287"/>
                <a:gd name="connsiteX9" fmla="*/ 64268 w 129894"/>
                <a:gd name="connsiteY9" fmla="*/ 59620 h 65287"/>
                <a:gd name="connsiteX10" fmla="*/ 70388 w 129894"/>
                <a:gd name="connsiteY10" fmla="*/ 58260 h 65287"/>
                <a:gd name="connsiteX11" fmla="*/ 88750 w 129894"/>
                <a:gd name="connsiteY11" fmla="*/ 56900 h 65287"/>
                <a:gd name="connsiteX12" fmla="*/ 115727 w 129894"/>
                <a:gd name="connsiteY12" fmla="*/ 53613 h 65287"/>
                <a:gd name="connsiteX13" fmla="*/ 118220 w 129894"/>
                <a:gd name="connsiteY13" fmla="*/ 52026 h 65287"/>
                <a:gd name="connsiteX14" fmla="*/ 120601 w 129894"/>
                <a:gd name="connsiteY14" fmla="*/ 49419 h 65287"/>
                <a:gd name="connsiteX15" fmla="*/ 117994 w 129894"/>
                <a:gd name="connsiteY15" fmla="*/ 48399 h 65287"/>
                <a:gd name="connsiteX16" fmla="*/ 117200 w 129894"/>
                <a:gd name="connsiteY16" fmla="*/ 47379 h 65287"/>
                <a:gd name="connsiteX17" fmla="*/ 114480 w 129894"/>
                <a:gd name="connsiteY17" fmla="*/ 40578 h 65287"/>
                <a:gd name="connsiteX18" fmla="*/ 113573 w 129894"/>
                <a:gd name="connsiteY18" fmla="*/ 39331 h 65287"/>
                <a:gd name="connsiteX19" fmla="*/ 112666 w 129894"/>
                <a:gd name="connsiteY19" fmla="*/ 38538 h 65287"/>
                <a:gd name="connsiteX20" fmla="*/ 114480 w 129894"/>
                <a:gd name="connsiteY20" fmla="*/ 34571 h 65287"/>
                <a:gd name="connsiteX21" fmla="*/ 116634 w 129894"/>
                <a:gd name="connsiteY21" fmla="*/ 32530 h 65287"/>
                <a:gd name="connsiteX22" fmla="*/ 125701 w 129894"/>
                <a:gd name="connsiteY22" fmla="*/ 31284 h 65287"/>
                <a:gd name="connsiteX23" fmla="*/ 127402 w 129894"/>
                <a:gd name="connsiteY23" fmla="*/ 30150 h 65287"/>
                <a:gd name="connsiteX24" fmla="*/ 129668 w 129894"/>
                <a:gd name="connsiteY24" fmla="*/ 30264 h 65287"/>
                <a:gd name="connsiteX25" fmla="*/ 129895 w 129894"/>
                <a:gd name="connsiteY25" fmla="*/ 26863 h 65287"/>
                <a:gd name="connsiteX26" fmla="*/ 129102 w 129894"/>
                <a:gd name="connsiteY26" fmla="*/ 25050 h 65287"/>
                <a:gd name="connsiteX27" fmla="*/ 126495 w 129894"/>
                <a:gd name="connsiteY27" fmla="*/ 23576 h 65287"/>
                <a:gd name="connsiteX28" fmla="*/ 120601 w 129894"/>
                <a:gd name="connsiteY28" fmla="*/ 22783 h 65287"/>
                <a:gd name="connsiteX29" fmla="*/ 107113 w 129894"/>
                <a:gd name="connsiteY29" fmla="*/ 16775 h 65287"/>
                <a:gd name="connsiteX30" fmla="*/ 105866 w 129894"/>
                <a:gd name="connsiteY30" fmla="*/ 14962 h 65287"/>
                <a:gd name="connsiteX31" fmla="*/ 103145 w 129894"/>
                <a:gd name="connsiteY31" fmla="*/ 13035 h 65287"/>
                <a:gd name="connsiteX32" fmla="*/ 102465 w 129894"/>
                <a:gd name="connsiteY32" fmla="*/ 10655 h 65287"/>
                <a:gd name="connsiteX33" fmla="*/ 101332 w 129894"/>
                <a:gd name="connsiteY33" fmla="*/ 9408 h 65287"/>
                <a:gd name="connsiteX34" fmla="*/ 95438 w 129894"/>
                <a:gd name="connsiteY34" fmla="*/ 4987 h 65287"/>
                <a:gd name="connsiteX35" fmla="*/ 93171 w 129894"/>
                <a:gd name="connsiteY35" fmla="*/ 4534 h 65287"/>
                <a:gd name="connsiteX36" fmla="*/ 91357 w 129894"/>
                <a:gd name="connsiteY36" fmla="*/ 3627 h 65287"/>
                <a:gd name="connsiteX37" fmla="*/ 89657 w 129894"/>
                <a:gd name="connsiteY37" fmla="*/ 1020 h 65287"/>
                <a:gd name="connsiteX38" fmla="*/ 87617 w 129894"/>
                <a:gd name="connsiteY38" fmla="*/ 0 h 65287"/>
                <a:gd name="connsiteX39" fmla="*/ 74469 w 129894"/>
                <a:gd name="connsiteY39" fmla="*/ 453 h 65287"/>
                <a:gd name="connsiteX40" fmla="*/ 72429 w 129894"/>
                <a:gd name="connsiteY40" fmla="*/ 4761 h 65287"/>
                <a:gd name="connsiteX41" fmla="*/ 67895 w 129894"/>
                <a:gd name="connsiteY41" fmla="*/ 7368 h 65287"/>
                <a:gd name="connsiteX42" fmla="*/ 63248 w 129894"/>
                <a:gd name="connsiteY42" fmla="*/ 8614 h 65287"/>
                <a:gd name="connsiteX43" fmla="*/ 58373 w 129894"/>
                <a:gd name="connsiteY43" fmla="*/ 9068 h 65287"/>
                <a:gd name="connsiteX44" fmla="*/ 53613 w 129894"/>
                <a:gd name="connsiteY44" fmla="*/ 9974 h 65287"/>
                <a:gd name="connsiteX45" fmla="*/ 48399 w 129894"/>
                <a:gd name="connsiteY45" fmla="*/ 11561 h 65287"/>
                <a:gd name="connsiteX46" fmla="*/ 43298 w 129894"/>
                <a:gd name="connsiteY46" fmla="*/ 12581 h 65287"/>
                <a:gd name="connsiteX47" fmla="*/ 40465 w 129894"/>
                <a:gd name="connsiteY47" fmla="*/ 12581 h 65287"/>
                <a:gd name="connsiteX48" fmla="*/ 37631 w 129894"/>
                <a:gd name="connsiteY48" fmla="*/ 12922 h 65287"/>
                <a:gd name="connsiteX49" fmla="*/ 31624 w 129894"/>
                <a:gd name="connsiteY49" fmla="*/ 15188 h 65287"/>
                <a:gd name="connsiteX50" fmla="*/ 29017 w 129894"/>
                <a:gd name="connsiteY50" fmla="*/ 18475 h 65287"/>
                <a:gd name="connsiteX51" fmla="*/ 25390 w 129894"/>
                <a:gd name="connsiteY51" fmla="*/ 20176 h 65287"/>
                <a:gd name="connsiteX52" fmla="*/ 24369 w 129894"/>
                <a:gd name="connsiteY52" fmla="*/ 21196 h 65287"/>
                <a:gd name="connsiteX53" fmla="*/ 22216 w 129894"/>
                <a:gd name="connsiteY53" fmla="*/ 24483 h 65287"/>
                <a:gd name="connsiteX54" fmla="*/ 21876 w 129894"/>
                <a:gd name="connsiteY54" fmla="*/ 25956 h 65287"/>
                <a:gd name="connsiteX55" fmla="*/ 25616 w 129894"/>
                <a:gd name="connsiteY55" fmla="*/ 26636 h 65287"/>
                <a:gd name="connsiteX56" fmla="*/ 35591 w 129894"/>
                <a:gd name="connsiteY56" fmla="*/ 25390 h 65287"/>
                <a:gd name="connsiteX57" fmla="*/ 29810 w 129894"/>
                <a:gd name="connsiteY57" fmla="*/ 29923 h 65287"/>
                <a:gd name="connsiteX58" fmla="*/ 26750 w 129894"/>
                <a:gd name="connsiteY58" fmla="*/ 34344 h 65287"/>
                <a:gd name="connsiteX59" fmla="*/ 21649 w 129894"/>
                <a:gd name="connsiteY59" fmla="*/ 38651 h 65287"/>
                <a:gd name="connsiteX60" fmla="*/ 14848 w 129894"/>
                <a:gd name="connsiteY60" fmla="*/ 40465 h 65287"/>
                <a:gd name="connsiteX61" fmla="*/ 7707 w 129894"/>
                <a:gd name="connsiteY61" fmla="*/ 41598 h 65287"/>
                <a:gd name="connsiteX62" fmla="*/ 3401 w 129894"/>
                <a:gd name="connsiteY62" fmla="*/ 44545 h 65287"/>
                <a:gd name="connsiteX63" fmla="*/ 0 w 129894"/>
                <a:gd name="connsiteY63" fmla="*/ 47606 h 65287"/>
                <a:gd name="connsiteX64" fmla="*/ 2380 w 129894"/>
                <a:gd name="connsiteY64" fmla="*/ 52139 h 65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29894" h="65287">
                  <a:moveTo>
                    <a:pt x="2380" y="52139"/>
                  </a:moveTo>
                  <a:lnTo>
                    <a:pt x="7594" y="53159"/>
                  </a:lnTo>
                  <a:lnTo>
                    <a:pt x="11675" y="54520"/>
                  </a:lnTo>
                  <a:lnTo>
                    <a:pt x="13942" y="56787"/>
                  </a:lnTo>
                  <a:lnTo>
                    <a:pt x="30264" y="60640"/>
                  </a:lnTo>
                  <a:lnTo>
                    <a:pt x="43638" y="65288"/>
                  </a:lnTo>
                  <a:lnTo>
                    <a:pt x="48059" y="65288"/>
                  </a:lnTo>
                  <a:lnTo>
                    <a:pt x="57467" y="62001"/>
                  </a:lnTo>
                  <a:lnTo>
                    <a:pt x="62227" y="59394"/>
                  </a:lnTo>
                  <a:lnTo>
                    <a:pt x="64268" y="59620"/>
                  </a:lnTo>
                  <a:lnTo>
                    <a:pt x="70388" y="58260"/>
                  </a:lnTo>
                  <a:lnTo>
                    <a:pt x="88750" y="56900"/>
                  </a:lnTo>
                  <a:lnTo>
                    <a:pt x="115727" y="53613"/>
                  </a:lnTo>
                  <a:lnTo>
                    <a:pt x="118220" y="52026"/>
                  </a:lnTo>
                  <a:lnTo>
                    <a:pt x="120601" y="49419"/>
                  </a:lnTo>
                  <a:lnTo>
                    <a:pt x="117994" y="48399"/>
                  </a:lnTo>
                  <a:lnTo>
                    <a:pt x="117200" y="47379"/>
                  </a:lnTo>
                  <a:lnTo>
                    <a:pt x="114480" y="40578"/>
                  </a:lnTo>
                  <a:lnTo>
                    <a:pt x="113573" y="39331"/>
                  </a:lnTo>
                  <a:lnTo>
                    <a:pt x="112666" y="38538"/>
                  </a:lnTo>
                  <a:lnTo>
                    <a:pt x="114480" y="34571"/>
                  </a:lnTo>
                  <a:lnTo>
                    <a:pt x="116634" y="32530"/>
                  </a:lnTo>
                  <a:lnTo>
                    <a:pt x="125701" y="31284"/>
                  </a:lnTo>
                  <a:lnTo>
                    <a:pt x="127402" y="30150"/>
                  </a:lnTo>
                  <a:lnTo>
                    <a:pt x="129668" y="30264"/>
                  </a:lnTo>
                  <a:lnTo>
                    <a:pt x="129895" y="26863"/>
                  </a:lnTo>
                  <a:lnTo>
                    <a:pt x="129102" y="25050"/>
                  </a:lnTo>
                  <a:lnTo>
                    <a:pt x="126495" y="23576"/>
                  </a:lnTo>
                  <a:lnTo>
                    <a:pt x="120601" y="22783"/>
                  </a:lnTo>
                  <a:lnTo>
                    <a:pt x="107113" y="16775"/>
                  </a:lnTo>
                  <a:lnTo>
                    <a:pt x="105866" y="14962"/>
                  </a:lnTo>
                  <a:lnTo>
                    <a:pt x="103145" y="13035"/>
                  </a:lnTo>
                  <a:lnTo>
                    <a:pt x="102465" y="10655"/>
                  </a:lnTo>
                  <a:lnTo>
                    <a:pt x="101332" y="9408"/>
                  </a:lnTo>
                  <a:lnTo>
                    <a:pt x="95438" y="4987"/>
                  </a:lnTo>
                  <a:lnTo>
                    <a:pt x="93171" y="4534"/>
                  </a:lnTo>
                  <a:lnTo>
                    <a:pt x="91357" y="3627"/>
                  </a:lnTo>
                  <a:lnTo>
                    <a:pt x="89657" y="1020"/>
                  </a:lnTo>
                  <a:lnTo>
                    <a:pt x="87617" y="0"/>
                  </a:lnTo>
                  <a:lnTo>
                    <a:pt x="74469" y="453"/>
                  </a:lnTo>
                  <a:lnTo>
                    <a:pt x="72429" y="4761"/>
                  </a:lnTo>
                  <a:lnTo>
                    <a:pt x="67895" y="7368"/>
                  </a:lnTo>
                  <a:lnTo>
                    <a:pt x="63248" y="8614"/>
                  </a:lnTo>
                  <a:lnTo>
                    <a:pt x="58373" y="9068"/>
                  </a:lnTo>
                  <a:lnTo>
                    <a:pt x="53613" y="9974"/>
                  </a:lnTo>
                  <a:lnTo>
                    <a:pt x="48399" y="11561"/>
                  </a:lnTo>
                  <a:lnTo>
                    <a:pt x="43298" y="12581"/>
                  </a:lnTo>
                  <a:lnTo>
                    <a:pt x="40465" y="12581"/>
                  </a:lnTo>
                  <a:lnTo>
                    <a:pt x="37631" y="12922"/>
                  </a:lnTo>
                  <a:lnTo>
                    <a:pt x="31624" y="15188"/>
                  </a:lnTo>
                  <a:lnTo>
                    <a:pt x="29017" y="18475"/>
                  </a:lnTo>
                  <a:lnTo>
                    <a:pt x="25390" y="20176"/>
                  </a:lnTo>
                  <a:lnTo>
                    <a:pt x="24369" y="21196"/>
                  </a:lnTo>
                  <a:lnTo>
                    <a:pt x="22216" y="24483"/>
                  </a:lnTo>
                  <a:lnTo>
                    <a:pt x="21876" y="25956"/>
                  </a:lnTo>
                  <a:lnTo>
                    <a:pt x="25616" y="26636"/>
                  </a:lnTo>
                  <a:lnTo>
                    <a:pt x="35591" y="25390"/>
                  </a:lnTo>
                  <a:lnTo>
                    <a:pt x="29810" y="29923"/>
                  </a:lnTo>
                  <a:lnTo>
                    <a:pt x="26750" y="34344"/>
                  </a:lnTo>
                  <a:lnTo>
                    <a:pt x="21649" y="38651"/>
                  </a:lnTo>
                  <a:lnTo>
                    <a:pt x="14848" y="40465"/>
                  </a:lnTo>
                  <a:lnTo>
                    <a:pt x="7707" y="41598"/>
                  </a:lnTo>
                  <a:lnTo>
                    <a:pt x="3401" y="44545"/>
                  </a:lnTo>
                  <a:lnTo>
                    <a:pt x="0" y="47606"/>
                  </a:lnTo>
                  <a:lnTo>
                    <a:pt x="2380" y="52139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CE520F3B-D345-2EE1-9644-3FE607BD499B}"/>
                </a:ext>
              </a:extLst>
            </p:cNvPr>
            <p:cNvSpPr/>
            <p:nvPr/>
          </p:nvSpPr>
          <p:spPr>
            <a:xfrm>
              <a:off x="5293774" y="1773177"/>
              <a:ext cx="29696" cy="8500"/>
            </a:xfrm>
            <a:custGeom>
              <a:avLst/>
              <a:gdLst>
                <a:gd name="connsiteX0" fmla="*/ 2494 w 29696"/>
                <a:gd name="connsiteY0" fmla="*/ 8501 h 8500"/>
                <a:gd name="connsiteX1" fmla="*/ 21423 w 29696"/>
                <a:gd name="connsiteY1" fmla="*/ 6574 h 8500"/>
                <a:gd name="connsiteX2" fmla="*/ 27997 w 29696"/>
                <a:gd name="connsiteY2" fmla="*/ 5554 h 8500"/>
                <a:gd name="connsiteX3" fmla="*/ 28563 w 29696"/>
                <a:gd name="connsiteY3" fmla="*/ 4874 h 8500"/>
                <a:gd name="connsiteX4" fmla="*/ 29697 w 29696"/>
                <a:gd name="connsiteY4" fmla="*/ 2494 h 8500"/>
                <a:gd name="connsiteX5" fmla="*/ 26636 w 29696"/>
                <a:gd name="connsiteY5" fmla="*/ 1360 h 8500"/>
                <a:gd name="connsiteX6" fmla="*/ 16889 w 29696"/>
                <a:gd name="connsiteY6" fmla="*/ 0 h 8500"/>
                <a:gd name="connsiteX7" fmla="*/ 4874 w 29696"/>
                <a:gd name="connsiteY7" fmla="*/ 793 h 8500"/>
                <a:gd name="connsiteX8" fmla="*/ 2720 w 29696"/>
                <a:gd name="connsiteY8" fmla="*/ 2720 h 8500"/>
                <a:gd name="connsiteX9" fmla="*/ 0 w 29696"/>
                <a:gd name="connsiteY9" fmla="*/ 6574 h 8500"/>
                <a:gd name="connsiteX10" fmla="*/ 567 w 29696"/>
                <a:gd name="connsiteY10" fmla="*/ 7254 h 8500"/>
                <a:gd name="connsiteX11" fmla="*/ 2494 w 29696"/>
                <a:gd name="connsiteY11" fmla="*/ 8501 h 8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696" h="8500">
                  <a:moveTo>
                    <a:pt x="2494" y="8501"/>
                  </a:moveTo>
                  <a:lnTo>
                    <a:pt x="21423" y="6574"/>
                  </a:lnTo>
                  <a:lnTo>
                    <a:pt x="27997" y="5554"/>
                  </a:lnTo>
                  <a:lnTo>
                    <a:pt x="28563" y="4874"/>
                  </a:lnTo>
                  <a:lnTo>
                    <a:pt x="29697" y="2494"/>
                  </a:lnTo>
                  <a:lnTo>
                    <a:pt x="26636" y="1360"/>
                  </a:lnTo>
                  <a:lnTo>
                    <a:pt x="16889" y="0"/>
                  </a:lnTo>
                  <a:lnTo>
                    <a:pt x="4874" y="793"/>
                  </a:lnTo>
                  <a:lnTo>
                    <a:pt x="2720" y="2720"/>
                  </a:lnTo>
                  <a:lnTo>
                    <a:pt x="0" y="6574"/>
                  </a:lnTo>
                  <a:lnTo>
                    <a:pt x="567" y="7254"/>
                  </a:lnTo>
                  <a:lnTo>
                    <a:pt x="2494" y="8501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95749DB-CD60-D9D2-CE6D-FE202B8BC744}"/>
                </a:ext>
              </a:extLst>
            </p:cNvPr>
            <p:cNvSpPr/>
            <p:nvPr/>
          </p:nvSpPr>
          <p:spPr>
            <a:xfrm>
              <a:off x="4777708" y="1967792"/>
              <a:ext cx="310682" cy="164919"/>
            </a:xfrm>
            <a:custGeom>
              <a:avLst/>
              <a:gdLst>
                <a:gd name="connsiteX0" fmla="*/ 233947 w 310682"/>
                <a:gd name="connsiteY0" fmla="*/ 23689 h 164919"/>
                <a:gd name="connsiteX1" fmla="*/ 231454 w 310682"/>
                <a:gd name="connsiteY1" fmla="*/ 23803 h 164919"/>
                <a:gd name="connsiteX2" fmla="*/ 228960 w 310682"/>
                <a:gd name="connsiteY2" fmla="*/ 24369 h 164919"/>
                <a:gd name="connsiteX3" fmla="*/ 223973 w 310682"/>
                <a:gd name="connsiteY3" fmla="*/ 27090 h 164919"/>
                <a:gd name="connsiteX4" fmla="*/ 218985 w 310682"/>
                <a:gd name="connsiteY4" fmla="*/ 29243 h 164919"/>
                <a:gd name="connsiteX5" fmla="*/ 199830 w 310682"/>
                <a:gd name="connsiteY5" fmla="*/ 32417 h 164919"/>
                <a:gd name="connsiteX6" fmla="*/ 188382 w 310682"/>
                <a:gd name="connsiteY6" fmla="*/ 35704 h 164919"/>
                <a:gd name="connsiteX7" fmla="*/ 184528 w 310682"/>
                <a:gd name="connsiteY7" fmla="*/ 35251 h 164919"/>
                <a:gd name="connsiteX8" fmla="*/ 178181 w 310682"/>
                <a:gd name="connsiteY8" fmla="*/ 35931 h 164919"/>
                <a:gd name="connsiteX9" fmla="*/ 173420 w 310682"/>
                <a:gd name="connsiteY9" fmla="*/ 35477 h 164919"/>
                <a:gd name="connsiteX10" fmla="*/ 164239 w 310682"/>
                <a:gd name="connsiteY10" fmla="*/ 33210 h 164919"/>
                <a:gd name="connsiteX11" fmla="*/ 159705 w 310682"/>
                <a:gd name="connsiteY11" fmla="*/ 32870 h 164919"/>
                <a:gd name="connsiteX12" fmla="*/ 152224 w 310682"/>
                <a:gd name="connsiteY12" fmla="*/ 33664 h 164919"/>
                <a:gd name="connsiteX13" fmla="*/ 151318 w 310682"/>
                <a:gd name="connsiteY13" fmla="*/ 34004 h 164919"/>
                <a:gd name="connsiteX14" fmla="*/ 148824 w 310682"/>
                <a:gd name="connsiteY14" fmla="*/ 35817 h 164919"/>
                <a:gd name="connsiteX15" fmla="*/ 148824 w 310682"/>
                <a:gd name="connsiteY15" fmla="*/ 38764 h 164919"/>
                <a:gd name="connsiteX16" fmla="*/ 149164 w 310682"/>
                <a:gd name="connsiteY16" fmla="*/ 41031 h 164919"/>
                <a:gd name="connsiteX17" fmla="*/ 148030 w 310682"/>
                <a:gd name="connsiteY17" fmla="*/ 42392 h 164919"/>
                <a:gd name="connsiteX18" fmla="*/ 146897 w 310682"/>
                <a:gd name="connsiteY18" fmla="*/ 43185 h 164919"/>
                <a:gd name="connsiteX19" fmla="*/ 144063 w 310682"/>
                <a:gd name="connsiteY19" fmla="*/ 43298 h 164919"/>
                <a:gd name="connsiteX20" fmla="*/ 142590 w 310682"/>
                <a:gd name="connsiteY20" fmla="*/ 41711 h 164919"/>
                <a:gd name="connsiteX21" fmla="*/ 139983 w 310682"/>
                <a:gd name="connsiteY21" fmla="*/ 41485 h 164919"/>
                <a:gd name="connsiteX22" fmla="*/ 133296 w 310682"/>
                <a:gd name="connsiteY22" fmla="*/ 42052 h 164919"/>
                <a:gd name="connsiteX23" fmla="*/ 130008 w 310682"/>
                <a:gd name="connsiteY23" fmla="*/ 43412 h 164919"/>
                <a:gd name="connsiteX24" fmla="*/ 128308 w 310682"/>
                <a:gd name="connsiteY24" fmla="*/ 47152 h 164919"/>
                <a:gd name="connsiteX25" fmla="*/ 123208 w 310682"/>
                <a:gd name="connsiteY25" fmla="*/ 48852 h 164919"/>
                <a:gd name="connsiteX26" fmla="*/ 114253 w 310682"/>
                <a:gd name="connsiteY26" fmla="*/ 50666 h 164919"/>
                <a:gd name="connsiteX27" fmla="*/ 109379 w 310682"/>
                <a:gd name="connsiteY27" fmla="*/ 52139 h 164919"/>
                <a:gd name="connsiteX28" fmla="*/ 106999 w 310682"/>
                <a:gd name="connsiteY28" fmla="*/ 52253 h 164919"/>
                <a:gd name="connsiteX29" fmla="*/ 104732 w 310682"/>
                <a:gd name="connsiteY29" fmla="*/ 53046 h 164919"/>
                <a:gd name="connsiteX30" fmla="*/ 100085 w 310682"/>
                <a:gd name="connsiteY30" fmla="*/ 56560 h 164919"/>
                <a:gd name="connsiteX31" fmla="*/ 95211 w 310682"/>
                <a:gd name="connsiteY31" fmla="*/ 59054 h 164919"/>
                <a:gd name="connsiteX32" fmla="*/ 87844 w 310682"/>
                <a:gd name="connsiteY32" fmla="*/ 61660 h 164919"/>
                <a:gd name="connsiteX33" fmla="*/ 88184 w 310682"/>
                <a:gd name="connsiteY33" fmla="*/ 63587 h 164919"/>
                <a:gd name="connsiteX34" fmla="*/ 88637 w 310682"/>
                <a:gd name="connsiteY34" fmla="*/ 64834 h 164919"/>
                <a:gd name="connsiteX35" fmla="*/ 82290 w 310682"/>
                <a:gd name="connsiteY35" fmla="*/ 68688 h 164919"/>
                <a:gd name="connsiteX36" fmla="*/ 80703 w 310682"/>
                <a:gd name="connsiteY36" fmla="*/ 70955 h 164919"/>
                <a:gd name="connsiteX37" fmla="*/ 79116 w 310682"/>
                <a:gd name="connsiteY37" fmla="*/ 75375 h 164919"/>
                <a:gd name="connsiteX38" fmla="*/ 78662 w 310682"/>
                <a:gd name="connsiteY38" fmla="*/ 76055 h 164919"/>
                <a:gd name="connsiteX39" fmla="*/ 72428 w 310682"/>
                <a:gd name="connsiteY39" fmla="*/ 74582 h 164919"/>
                <a:gd name="connsiteX40" fmla="*/ 68008 w 310682"/>
                <a:gd name="connsiteY40" fmla="*/ 74129 h 164919"/>
                <a:gd name="connsiteX41" fmla="*/ 65968 w 310682"/>
                <a:gd name="connsiteY41" fmla="*/ 74582 h 164919"/>
                <a:gd name="connsiteX42" fmla="*/ 63021 w 310682"/>
                <a:gd name="connsiteY42" fmla="*/ 75602 h 164919"/>
                <a:gd name="connsiteX43" fmla="*/ 62341 w 310682"/>
                <a:gd name="connsiteY43" fmla="*/ 76622 h 164919"/>
                <a:gd name="connsiteX44" fmla="*/ 62681 w 310682"/>
                <a:gd name="connsiteY44" fmla="*/ 78889 h 164919"/>
                <a:gd name="connsiteX45" fmla="*/ 63701 w 310682"/>
                <a:gd name="connsiteY45" fmla="*/ 80363 h 164919"/>
                <a:gd name="connsiteX46" fmla="*/ 57467 w 310682"/>
                <a:gd name="connsiteY46" fmla="*/ 86823 h 164919"/>
                <a:gd name="connsiteX47" fmla="*/ 55653 w 310682"/>
                <a:gd name="connsiteY47" fmla="*/ 86937 h 164919"/>
                <a:gd name="connsiteX48" fmla="*/ 53726 w 310682"/>
                <a:gd name="connsiteY48" fmla="*/ 85123 h 164919"/>
                <a:gd name="connsiteX49" fmla="*/ 51686 w 310682"/>
                <a:gd name="connsiteY49" fmla="*/ 83876 h 164919"/>
                <a:gd name="connsiteX50" fmla="*/ 49079 w 310682"/>
                <a:gd name="connsiteY50" fmla="*/ 82970 h 164919"/>
                <a:gd name="connsiteX51" fmla="*/ 46472 w 310682"/>
                <a:gd name="connsiteY51" fmla="*/ 82630 h 164919"/>
                <a:gd name="connsiteX52" fmla="*/ 44092 w 310682"/>
                <a:gd name="connsiteY52" fmla="*/ 83763 h 164919"/>
                <a:gd name="connsiteX53" fmla="*/ 41825 w 310682"/>
                <a:gd name="connsiteY53" fmla="*/ 85690 h 164919"/>
                <a:gd name="connsiteX54" fmla="*/ 42051 w 310682"/>
                <a:gd name="connsiteY54" fmla="*/ 87163 h 164919"/>
                <a:gd name="connsiteX55" fmla="*/ 42958 w 310682"/>
                <a:gd name="connsiteY55" fmla="*/ 88637 h 164919"/>
                <a:gd name="connsiteX56" fmla="*/ 45679 w 310682"/>
                <a:gd name="connsiteY56" fmla="*/ 91017 h 164919"/>
                <a:gd name="connsiteX57" fmla="*/ 52706 w 310682"/>
                <a:gd name="connsiteY57" fmla="*/ 90564 h 164919"/>
                <a:gd name="connsiteX58" fmla="*/ 54520 w 310682"/>
                <a:gd name="connsiteY58" fmla="*/ 92377 h 164919"/>
                <a:gd name="connsiteX59" fmla="*/ 55993 w 310682"/>
                <a:gd name="connsiteY59" fmla="*/ 93057 h 164919"/>
                <a:gd name="connsiteX60" fmla="*/ 50212 w 310682"/>
                <a:gd name="connsiteY60" fmla="*/ 95778 h 164919"/>
                <a:gd name="connsiteX61" fmla="*/ 43978 w 310682"/>
                <a:gd name="connsiteY61" fmla="*/ 100198 h 164919"/>
                <a:gd name="connsiteX62" fmla="*/ 38765 w 310682"/>
                <a:gd name="connsiteY62" fmla="*/ 106319 h 164919"/>
                <a:gd name="connsiteX63" fmla="*/ 37178 w 310682"/>
                <a:gd name="connsiteY63" fmla="*/ 107566 h 164919"/>
                <a:gd name="connsiteX64" fmla="*/ 37744 w 310682"/>
                <a:gd name="connsiteY64" fmla="*/ 109153 h 164919"/>
                <a:gd name="connsiteX65" fmla="*/ 38765 w 310682"/>
                <a:gd name="connsiteY65" fmla="*/ 110739 h 164919"/>
                <a:gd name="connsiteX66" fmla="*/ 40691 w 310682"/>
                <a:gd name="connsiteY66" fmla="*/ 111420 h 164919"/>
                <a:gd name="connsiteX67" fmla="*/ 44659 w 310682"/>
                <a:gd name="connsiteY67" fmla="*/ 111306 h 164919"/>
                <a:gd name="connsiteX68" fmla="*/ 48512 w 310682"/>
                <a:gd name="connsiteY68" fmla="*/ 113346 h 164919"/>
                <a:gd name="connsiteX69" fmla="*/ 47379 w 310682"/>
                <a:gd name="connsiteY69" fmla="*/ 114027 h 164919"/>
                <a:gd name="connsiteX70" fmla="*/ 33777 w 310682"/>
                <a:gd name="connsiteY70" fmla="*/ 115953 h 164919"/>
                <a:gd name="connsiteX71" fmla="*/ 32304 w 310682"/>
                <a:gd name="connsiteY71" fmla="*/ 116633 h 164919"/>
                <a:gd name="connsiteX72" fmla="*/ 25730 w 310682"/>
                <a:gd name="connsiteY72" fmla="*/ 126835 h 164919"/>
                <a:gd name="connsiteX73" fmla="*/ 23689 w 310682"/>
                <a:gd name="connsiteY73" fmla="*/ 129328 h 164919"/>
                <a:gd name="connsiteX74" fmla="*/ 21876 w 310682"/>
                <a:gd name="connsiteY74" fmla="*/ 130688 h 164919"/>
                <a:gd name="connsiteX75" fmla="*/ 19836 w 310682"/>
                <a:gd name="connsiteY75" fmla="*/ 133409 h 164919"/>
                <a:gd name="connsiteX76" fmla="*/ 17909 w 310682"/>
                <a:gd name="connsiteY76" fmla="*/ 136583 h 164919"/>
                <a:gd name="connsiteX77" fmla="*/ 17229 w 310682"/>
                <a:gd name="connsiteY77" fmla="*/ 136923 h 164919"/>
                <a:gd name="connsiteX78" fmla="*/ 12695 w 310682"/>
                <a:gd name="connsiteY78" fmla="*/ 137603 h 164919"/>
                <a:gd name="connsiteX79" fmla="*/ 8388 w 310682"/>
                <a:gd name="connsiteY79" fmla="*/ 139756 h 164919"/>
                <a:gd name="connsiteX80" fmla="*/ 4080 w 310682"/>
                <a:gd name="connsiteY80" fmla="*/ 142476 h 164919"/>
                <a:gd name="connsiteX81" fmla="*/ 1814 w 310682"/>
                <a:gd name="connsiteY81" fmla="*/ 143497 h 164919"/>
                <a:gd name="connsiteX82" fmla="*/ 0 w 310682"/>
                <a:gd name="connsiteY82" fmla="*/ 144970 h 164919"/>
                <a:gd name="connsiteX83" fmla="*/ 1474 w 310682"/>
                <a:gd name="connsiteY83" fmla="*/ 147917 h 164919"/>
                <a:gd name="connsiteX84" fmla="*/ 8954 w 310682"/>
                <a:gd name="connsiteY84" fmla="*/ 154491 h 164919"/>
                <a:gd name="connsiteX85" fmla="*/ 7481 w 310682"/>
                <a:gd name="connsiteY85" fmla="*/ 157098 h 164919"/>
                <a:gd name="connsiteX86" fmla="*/ 10995 w 310682"/>
                <a:gd name="connsiteY86" fmla="*/ 162652 h 164919"/>
                <a:gd name="connsiteX87" fmla="*/ 16435 w 310682"/>
                <a:gd name="connsiteY87" fmla="*/ 159819 h 164919"/>
                <a:gd name="connsiteX88" fmla="*/ 20516 w 310682"/>
                <a:gd name="connsiteY88" fmla="*/ 158458 h 164919"/>
                <a:gd name="connsiteX89" fmla="*/ 25389 w 310682"/>
                <a:gd name="connsiteY89" fmla="*/ 158232 h 164919"/>
                <a:gd name="connsiteX90" fmla="*/ 31057 w 310682"/>
                <a:gd name="connsiteY90" fmla="*/ 160952 h 164919"/>
                <a:gd name="connsiteX91" fmla="*/ 36498 w 310682"/>
                <a:gd name="connsiteY91" fmla="*/ 162425 h 164919"/>
                <a:gd name="connsiteX92" fmla="*/ 46472 w 310682"/>
                <a:gd name="connsiteY92" fmla="*/ 162879 h 164919"/>
                <a:gd name="connsiteX93" fmla="*/ 50439 w 310682"/>
                <a:gd name="connsiteY93" fmla="*/ 164239 h 164919"/>
                <a:gd name="connsiteX94" fmla="*/ 54520 w 310682"/>
                <a:gd name="connsiteY94" fmla="*/ 164919 h 164919"/>
                <a:gd name="connsiteX95" fmla="*/ 58713 w 310682"/>
                <a:gd name="connsiteY95" fmla="*/ 164692 h 164919"/>
                <a:gd name="connsiteX96" fmla="*/ 65514 w 310682"/>
                <a:gd name="connsiteY96" fmla="*/ 161972 h 164919"/>
                <a:gd name="connsiteX97" fmla="*/ 68914 w 310682"/>
                <a:gd name="connsiteY97" fmla="*/ 156078 h 164919"/>
                <a:gd name="connsiteX98" fmla="*/ 75602 w 310682"/>
                <a:gd name="connsiteY98" fmla="*/ 151658 h 164919"/>
                <a:gd name="connsiteX99" fmla="*/ 77302 w 310682"/>
                <a:gd name="connsiteY99" fmla="*/ 149504 h 164919"/>
                <a:gd name="connsiteX100" fmla="*/ 75715 w 310682"/>
                <a:gd name="connsiteY100" fmla="*/ 145764 h 164919"/>
                <a:gd name="connsiteX101" fmla="*/ 72202 w 310682"/>
                <a:gd name="connsiteY101" fmla="*/ 142817 h 164919"/>
                <a:gd name="connsiteX102" fmla="*/ 72655 w 310682"/>
                <a:gd name="connsiteY102" fmla="*/ 141796 h 164919"/>
                <a:gd name="connsiteX103" fmla="*/ 75375 w 310682"/>
                <a:gd name="connsiteY103" fmla="*/ 142363 h 164919"/>
                <a:gd name="connsiteX104" fmla="*/ 78549 w 310682"/>
                <a:gd name="connsiteY104" fmla="*/ 144517 h 164919"/>
                <a:gd name="connsiteX105" fmla="*/ 79683 w 310682"/>
                <a:gd name="connsiteY105" fmla="*/ 144857 h 164919"/>
                <a:gd name="connsiteX106" fmla="*/ 81723 w 310682"/>
                <a:gd name="connsiteY106" fmla="*/ 144857 h 164919"/>
                <a:gd name="connsiteX107" fmla="*/ 83536 w 310682"/>
                <a:gd name="connsiteY107" fmla="*/ 143270 h 164919"/>
                <a:gd name="connsiteX108" fmla="*/ 84103 w 310682"/>
                <a:gd name="connsiteY108" fmla="*/ 141343 h 164919"/>
                <a:gd name="connsiteX109" fmla="*/ 83650 w 310682"/>
                <a:gd name="connsiteY109" fmla="*/ 139303 h 164919"/>
                <a:gd name="connsiteX110" fmla="*/ 82176 w 310682"/>
                <a:gd name="connsiteY110" fmla="*/ 136016 h 164919"/>
                <a:gd name="connsiteX111" fmla="*/ 81950 w 310682"/>
                <a:gd name="connsiteY111" fmla="*/ 134316 h 164919"/>
                <a:gd name="connsiteX112" fmla="*/ 95664 w 310682"/>
                <a:gd name="connsiteY112" fmla="*/ 129328 h 164919"/>
                <a:gd name="connsiteX113" fmla="*/ 99292 w 310682"/>
                <a:gd name="connsiteY113" fmla="*/ 125021 h 164919"/>
                <a:gd name="connsiteX114" fmla="*/ 100312 w 310682"/>
                <a:gd name="connsiteY114" fmla="*/ 122301 h 164919"/>
                <a:gd name="connsiteX115" fmla="*/ 99858 w 310682"/>
                <a:gd name="connsiteY115" fmla="*/ 120714 h 164919"/>
                <a:gd name="connsiteX116" fmla="*/ 98158 w 310682"/>
                <a:gd name="connsiteY116" fmla="*/ 116520 h 164919"/>
                <a:gd name="connsiteX117" fmla="*/ 96911 w 310682"/>
                <a:gd name="connsiteY117" fmla="*/ 114707 h 164919"/>
                <a:gd name="connsiteX118" fmla="*/ 97591 w 310682"/>
                <a:gd name="connsiteY118" fmla="*/ 113233 h 164919"/>
                <a:gd name="connsiteX119" fmla="*/ 105639 w 310682"/>
                <a:gd name="connsiteY119" fmla="*/ 114820 h 164919"/>
                <a:gd name="connsiteX120" fmla="*/ 108019 w 310682"/>
                <a:gd name="connsiteY120" fmla="*/ 113800 h 164919"/>
                <a:gd name="connsiteX121" fmla="*/ 109266 w 310682"/>
                <a:gd name="connsiteY121" fmla="*/ 112893 h 164919"/>
                <a:gd name="connsiteX122" fmla="*/ 110173 w 310682"/>
                <a:gd name="connsiteY122" fmla="*/ 110853 h 164919"/>
                <a:gd name="connsiteX123" fmla="*/ 110399 w 310682"/>
                <a:gd name="connsiteY123" fmla="*/ 108359 h 164919"/>
                <a:gd name="connsiteX124" fmla="*/ 110853 w 310682"/>
                <a:gd name="connsiteY124" fmla="*/ 105866 h 164919"/>
                <a:gd name="connsiteX125" fmla="*/ 112099 w 310682"/>
                <a:gd name="connsiteY125" fmla="*/ 104732 h 164919"/>
                <a:gd name="connsiteX126" fmla="*/ 119354 w 310682"/>
                <a:gd name="connsiteY126" fmla="*/ 108246 h 164919"/>
                <a:gd name="connsiteX127" fmla="*/ 120941 w 310682"/>
                <a:gd name="connsiteY127" fmla="*/ 108359 h 164919"/>
                <a:gd name="connsiteX128" fmla="*/ 122527 w 310682"/>
                <a:gd name="connsiteY128" fmla="*/ 107226 h 164919"/>
                <a:gd name="connsiteX129" fmla="*/ 122981 w 310682"/>
                <a:gd name="connsiteY129" fmla="*/ 105979 h 164919"/>
                <a:gd name="connsiteX130" fmla="*/ 122187 w 310682"/>
                <a:gd name="connsiteY130" fmla="*/ 104619 h 164919"/>
                <a:gd name="connsiteX131" fmla="*/ 122414 w 310682"/>
                <a:gd name="connsiteY131" fmla="*/ 102352 h 164919"/>
                <a:gd name="connsiteX132" fmla="*/ 127288 w 310682"/>
                <a:gd name="connsiteY132" fmla="*/ 102465 h 164919"/>
                <a:gd name="connsiteX133" fmla="*/ 129215 w 310682"/>
                <a:gd name="connsiteY133" fmla="*/ 102012 h 164919"/>
                <a:gd name="connsiteX134" fmla="*/ 132162 w 310682"/>
                <a:gd name="connsiteY134" fmla="*/ 100198 h 164919"/>
                <a:gd name="connsiteX135" fmla="*/ 133749 w 310682"/>
                <a:gd name="connsiteY135" fmla="*/ 98385 h 164919"/>
                <a:gd name="connsiteX136" fmla="*/ 136582 w 310682"/>
                <a:gd name="connsiteY136" fmla="*/ 96685 h 164919"/>
                <a:gd name="connsiteX137" fmla="*/ 137829 w 310682"/>
                <a:gd name="connsiteY137" fmla="*/ 95438 h 164919"/>
                <a:gd name="connsiteX138" fmla="*/ 136922 w 310682"/>
                <a:gd name="connsiteY138" fmla="*/ 93624 h 164919"/>
                <a:gd name="connsiteX139" fmla="*/ 132502 w 310682"/>
                <a:gd name="connsiteY139" fmla="*/ 92491 h 164919"/>
                <a:gd name="connsiteX140" fmla="*/ 133296 w 310682"/>
                <a:gd name="connsiteY140" fmla="*/ 90904 h 164919"/>
                <a:gd name="connsiteX141" fmla="*/ 137376 w 310682"/>
                <a:gd name="connsiteY141" fmla="*/ 88750 h 164919"/>
                <a:gd name="connsiteX142" fmla="*/ 138509 w 310682"/>
                <a:gd name="connsiteY142" fmla="*/ 88524 h 164919"/>
                <a:gd name="connsiteX143" fmla="*/ 141003 w 310682"/>
                <a:gd name="connsiteY143" fmla="*/ 88750 h 164919"/>
                <a:gd name="connsiteX144" fmla="*/ 142363 w 310682"/>
                <a:gd name="connsiteY144" fmla="*/ 88184 h 164919"/>
                <a:gd name="connsiteX145" fmla="*/ 144630 w 310682"/>
                <a:gd name="connsiteY145" fmla="*/ 86257 h 164919"/>
                <a:gd name="connsiteX146" fmla="*/ 146784 w 310682"/>
                <a:gd name="connsiteY146" fmla="*/ 83990 h 164919"/>
                <a:gd name="connsiteX147" fmla="*/ 151091 w 310682"/>
                <a:gd name="connsiteY147" fmla="*/ 81383 h 164919"/>
                <a:gd name="connsiteX148" fmla="*/ 153131 w 310682"/>
                <a:gd name="connsiteY148" fmla="*/ 78776 h 164919"/>
                <a:gd name="connsiteX149" fmla="*/ 155398 w 310682"/>
                <a:gd name="connsiteY149" fmla="*/ 77189 h 164919"/>
                <a:gd name="connsiteX150" fmla="*/ 158005 w 310682"/>
                <a:gd name="connsiteY150" fmla="*/ 77416 h 164919"/>
                <a:gd name="connsiteX151" fmla="*/ 160725 w 310682"/>
                <a:gd name="connsiteY151" fmla="*/ 76962 h 164919"/>
                <a:gd name="connsiteX152" fmla="*/ 169906 w 310682"/>
                <a:gd name="connsiteY152" fmla="*/ 72202 h 164919"/>
                <a:gd name="connsiteX153" fmla="*/ 189969 w 310682"/>
                <a:gd name="connsiteY153" fmla="*/ 65514 h 164919"/>
                <a:gd name="connsiteX154" fmla="*/ 195523 w 310682"/>
                <a:gd name="connsiteY154" fmla="*/ 64381 h 164919"/>
                <a:gd name="connsiteX155" fmla="*/ 202550 w 310682"/>
                <a:gd name="connsiteY155" fmla="*/ 61434 h 164919"/>
                <a:gd name="connsiteX156" fmla="*/ 204930 w 310682"/>
                <a:gd name="connsiteY156" fmla="*/ 61207 h 164919"/>
                <a:gd name="connsiteX157" fmla="*/ 214905 w 310682"/>
                <a:gd name="connsiteY157" fmla="*/ 59054 h 164919"/>
                <a:gd name="connsiteX158" fmla="*/ 224766 w 310682"/>
                <a:gd name="connsiteY158" fmla="*/ 55993 h 164919"/>
                <a:gd name="connsiteX159" fmla="*/ 234060 w 310682"/>
                <a:gd name="connsiteY159" fmla="*/ 53726 h 164919"/>
                <a:gd name="connsiteX160" fmla="*/ 242675 w 310682"/>
                <a:gd name="connsiteY160" fmla="*/ 50779 h 164919"/>
                <a:gd name="connsiteX161" fmla="*/ 256163 w 310682"/>
                <a:gd name="connsiteY161" fmla="*/ 47152 h 164919"/>
                <a:gd name="connsiteX162" fmla="*/ 263871 w 310682"/>
                <a:gd name="connsiteY162" fmla="*/ 44318 h 164919"/>
                <a:gd name="connsiteX163" fmla="*/ 268744 w 310682"/>
                <a:gd name="connsiteY163" fmla="*/ 43185 h 164919"/>
                <a:gd name="connsiteX164" fmla="*/ 273505 w 310682"/>
                <a:gd name="connsiteY164" fmla="*/ 41598 h 164919"/>
                <a:gd name="connsiteX165" fmla="*/ 278379 w 310682"/>
                <a:gd name="connsiteY165" fmla="*/ 39105 h 164919"/>
                <a:gd name="connsiteX166" fmla="*/ 286540 w 310682"/>
                <a:gd name="connsiteY166" fmla="*/ 35704 h 164919"/>
                <a:gd name="connsiteX167" fmla="*/ 294701 w 310682"/>
                <a:gd name="connsiteY167" fmla="*/ 33551 h 164919"/>
                <a:gd name="connsiteX168" fmla="*/ 295947 w 310682"/>
                <a:gd name="connsiteY168" fmla="*/ 32190 h 164919"/>
                <a:gd name="connsiteX169" fmla="*/ 302748 w 310682"/>
                <a:gd name="connsiteY169" fmla="*/ 25956 h 164919"/>
                <a:gd name="connsiteX170" fmla="*/ 309776 w 310682"/>
                <a:gd name="connsiteY170" fmla="*/ 20289 h 164919"/>
                <a:gd name="connsiteX171" fmla="*/ 308869 w 310682"/>
                <a:gd name="connsiteY171" fmla="*/ 18589 h 164919"/>
                <a:gd name="connsiteX172" fmla="*/ 309549 w 310682"/>
                <a:gd name="connsiteY172" fmla="*/ 16322 h 164919"/>
                <a:gd name="connsiteX173" fmla="*/ 310683 w 310682"/>
                <a:gd name="connsiteY173" fmla="*/ 14055 h 164919"/>
                <a:gd name="connsiteX174" fmla="*/ 310003 w 310682"/>
                <a:gd name="connsiteY174" fmla="*/ 11675 h 164919"/>
                <a:gd name="connsiteX175" fmla="*/ 309209 w 310682"/>
                <a:gd name="connsiteY175" fmla="*/ 10315 h 164919"/>
                <a:gd name="connsiteX176" fmla="*/ 305695 w 310682"/>
                <a:gd name="connsiteY176" fmla="*/ 6574 h 164919"/>
                <a:gd name="connsiteX177" fmla="*/ 301275 w 310682"/>
                <a:gd name="connsiteY177" fmla="*/ 3627 h 164919"/>
                <a:gd name="connsiteX178" fmla="*/ 291754 w 310682"/>
                <a:gd name="connsiteY178" fmla="*/ 1020 h 164919"/>
                <a:gd name="connsiteX179" fmla="*/ 284273 w 310682"/>
                <a:gd name="connsiteY179" fmla="*/ 0 h 164919"/>
                <a:gd name="connsiteX180" fmla="*/ 281779 w 310682"/>
                <a:gd name="connsiteY180" fmla="*/ 227 h 164919"/>
                <a:gd name="connsiteX181" fmla="*/ 276339 w 310682"/>
                <a:gd name="connsiteY181" fmla="*/ 2267 h 164919"/>
                <a:gd name="connsiteX182" fmla="*/ 267384 w 310682"/>
                <a:gd name="connsiteY182" fmla="*/ 4080 h 164919"/>
                <a:gd name="connsiteX183" fmla="*/ 257523 w 310682"/>
                <a:gd name="connsiteY183" fmla="*/ 8841 h 164919"/>
                <a:gd name="connsiteX184" fmla="*/ 251742 w 310682"/>
                <a:gd name="connsiteY184" fmla="*/ 12355 h 164919"/>
                <a:gd name="connsiteX185" fmla="*/ 249589 w 310682"/>
                <a:gd name="connsiteY185" fmla="*/ 14962 h 164919"/>
                <a:gd name="connsiteX186" fmla="*/ 247662 w 310682"/>
                <a:gd name="connsiteY186" fmla="*/ 18475 h 164919"/>
                <a:gd name="connsiteX187" fmla="*/ 245395 w 310682"/>
                <a:gd name="connsiteY187" fmla="*/ 20062 h 164919"/>
                <a:gd name="connsiteX188" fmla="*/ 243015 w 310682"/>
                <a:gd name="connsiteY188" fmla="*/ 20062 h 164919"/>
                <a:gd name="connsiteX189" fmla="*/ 240748 w 310682"/>
                <a:gd name="connsiteY189" fmla="*/ 20516 h 164919"/>
                <a:gd name="connsiteX190" fmla="*/ 236327 w 310682"/>
                <a:gd name="connsiteY190" fmla="*/ 22783 h 164919"/>
                <a:gd name="connsiteX191" fmla="*/ 233947 w 310682"/>
                <a:gd name="connsiteY191" fmla="*/ 23689 h 164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310682" h="164919">
                  <a:moveTo>
                    <a:pt x="233947" y="23689"/>
                  </a:moveTo>
                  <a:lnTo>
                    <a:pt x="231454" y="23803"/>
                  </a:lnTo>
                  <a:lnTo>
                    <a:pt x="228960" y="24369"/>
                  </a:lnTo>
                  <a:lnTo>
                    <a:pt x="223973" y="27090"/>
                  </a:lnTo>
                  <a:lnTo>
                    <a:pt x="218985" y="29243"/>
                  </a:lnTo>
                  <a:lnTo>
                    <a:pt x="199830" y="32417"/>
                  </a:lnTo>
                  <a:lnTo>
                    <a:pt x="188382" y="35704"/>
                  </a:lnTo>
                  <a:lnTo>
                    <a:pt x="184528" y="35251"/>
                  </a:lnTo>
                  <a:lnTo>
                    <a:pt x="178181" y="35931"/>
                  </a:lnTo>
                  <a:lnTo>
                    <a:pt x="173420" y="35477"/>
                  </a:lnTo>
                  <a:lnTo>
                    <a:pt x="164239" y="33210"/>
                  </a:lnTo>
                  <a:lnTo>
                    <a:pt x="159705" y="32870"/>
                  </a:lnTo>
                  <a:lnTo>
                    <a:pt x="152224" y="33664"/>
                  </a:lnTo>
                  <a:lnTo>
                    <a:pt x="151318" y="34004"/>
                  </a:lnTo>
                  <a:lnTo>
                    <a:pt x="148824" y="35817"/>
                  </a:lnTo>
                  <a:lnTo>
                    <a:pt x="148824" y="38764"/>
                  </a:lnTo>
                  <a:lnTo>
                    <a:pt x="149164" y="41031"/>
                  </a:lnTo>
                  <a:lnTo>
                    <a:pt x="148030" y="42392"/>
                  </a:lnTo>
                  <a:lnTo>
                    <a:pt x="146897" y="43185"/>
                  </a:lnTo>
                  <a:lnTo>
                    <a:pt x="144063" y="43298"/>
                  </a:lnTo>
                  <a:lnTo>
                    <a:pt x="142590" y="41711"/>
                  </a:lnTo>
                  <a:lnTo>
                    <a:pt x="139983" y="41485"/>
                  </a:lnTo>
                  <a:lnTo>
                    <a:pt x="133296" y="42052"/>
                  </a:lnTo>
                  <a:lnTo>
                    <a:pt x="130008" y="43412"/>
                  </a:lnTo>
                  <a:lnTo>
                    <a:pt x="128308" y="47152"/>
                  </a:lnTo>
                  <a:lnTo>
                    <a:pt x="123208" y="48852"/>
                  </a:lnTo>
                  <a:lnTo>
                    <a:pt x="114253" y="50666"/>
                  </a:lnTo>
                  <a:lnTo>
                    <a:pt x="109379" y="52139"/>
                  </a:lnTo>
                  <a:lnTo>
                    <a:pt x="106999" y="52253"/>
                  </a:lnTo>
                  <a:lnTo>
                    <a:pt x="104732" y="53046"/>
                  </a:lnTo>
                  <a:lnTo>
                    <a:pt x="100085" y="56560"/>
                  </a:lnTo>
                  <a:lnTo>
                    <a:pt x="95211" y="59054"/>
                  </a:lnTo>
                  <a:lnTo>
                    <a:pt x="87844" y="61660"/>
                  </a:lnTo>
                  <a:lnTo>
                    <a:pt x="88184" y="63587"/>
                  </a:lnTo>
                  <a:lnTo>
                    <a:pt x="88637" y="64834"/>
                  </a:lnTo>
                  <a:lnTo>
                    <a:pt x="82290" y="68688"/>
                  </a:lnTo>
                  <a:lnTo>
                    <a:pt x="80703" y="70955"/>
                  </a:lnTo>
                  <a:lnTo>
                    <a:pt x="79116" y="75375"/>
                  </a:lnTo>
                  <a:lnTo>
                    <a:pt x="78662" y="76055"/>
                  </a:lnTo>
                  <a:lnTo>
                    <a:pt x="72428" y="74582"/>
                  </a:lnTo>
                  <a:lnTo>
                    <a:pt x="68008" y="74129"/>
                  </a:lnTo>
                  <a:lnTo>
                    <a:pt x="65968" y="74582"/>
                  </a:lnTo>
                  <a:lnTo>
                    <a:pt x="63021" y="75602"/>
                  </a:lnTo>
                  <a:lnTo>
                    <a:pt x="62341" y="76622"/>
                  </a:lnTo>
                  <a:lnTo>
                    <a:pt x="62681" y="78889"/>
                  </a:lnTo>
                  <a:lnTo>
                    <a:pt x="63701" y="80363"/>
                  </a:lnTo>
                  <a:lnTo>
                    <a:pt x="57467" y="86823"/>
                  </a:lnTo>
                  <a:lnTo>
                    <a:pt x="55653" y="86937"/>
                  </a:lnTo>
                  <a:lnTo>
                    <a:pt x="53726" y="85123"/>
                  </a:lnTo>
                  <a:lnTo>
                    <a:pt x="51686" y="83876"/>
                  </a:lnTo>
                  <a:lnTo>
                    <a:pt x="49079" y="82970"/>
                  </a:lnTo>
                  <a:lnTo>
                    <a:pt x="46472" y="82630"/>
                  </a:lnTo>
                  <a:lnTo>
                    <a:pt x="44092" y="83763"/>
                  </a:lnTo>
                  <a:lnTo>
                    <a:pt x="41825" y="85690"/>
                  </a:lnTo>
                  <a:lnTo>
                    <a:pt x="42051" y="87163"/>
                  </a:lnTo>
                  <a:lnTo>
                    <a:pt x="42958" y="88637"/>
                  </a:lnTo>
                  <a:lnTo>
                    <a:pt x="45679" y="91017"/>
                  </a:lnTo>
                  <a:lnTo>
                    <a:pt x="52706" y="90564"/>
                  </a:lnTo>
                  <a:lnTo>
                    <a:pt x="54520" y="92377"/>
                  </a:lnTo>
                  <a:lnTo>
                    <a:pt x="55993" y="93057"/>
                  </a:lnTo>
                  <a:lnTo>
                    <a:pt x="50212" y="95778"/>
                  </a:lnTo>
                  <a:lnTo>
                    <a:pt x="43978" y="100198"/>
                  </a:lnTo>
                  <a:lnTo>
                    <a:pt x="38765" y="106319"/>
                  </a:lnTo>
                  <a:lnTo>
                    <a:pt x="37178" y="107566"/>
                  </a:lnTo>
                  <a:lnTo>
                    <a:pt x="37744" y="109153"/>
                  </a:lnTo>
                  <a:lnTo>
                    <a:pt x="38765" y="110739"/>
                  </a:lnTo>
                  <a:lnTo>
                    <a:pt x="40691" y="111420"/>
                  </a:lnTo>
                  <a:lnTo>
                    <a:pt x="44659" y="111306"/>
                  </a:lnTo>
                  <a:lnTo>
                    <a:pt x="48512" y="113346"/>
                  </a:lnTo>
                  <a:lnTo>
                    <a:pt x="47379" y="114027"/>
                  </a:lnTo>
                  <a:lnTo>
                    <a:pt x="33777" y="115953"/>
                  </a:lnTo>
                  <a:lnTo>
                    <a:pt x="32304" y="116633"/>
                  </a:lnTo>
                  <a:lnTo>
                    <a:pt x="25730" y="126835"/>
                  </a:lnTo>
                  <a:lnTo>
                    <a:pt x="23689" y="129328"/>
                  </a:lnTo>
                  <a:lnTo>
                    <a:pt x="21876" y="130688"/>
                  </a:lnTo>
                  <a:lnTo>
                    <a:pt x="19836" y="133409"/>
                  </a:lnTo>
                  <a:lnTo>
                    <a:pt x="17909" y="136583"/>
                  </a:lnTo>
                  <a:lnTo>
                    <a:pt x="17229" y="136923"/>
                  </a:lnTo>
                  <a:lnTo>
                    <a:pt x="12695" y="137603"/>
                  </a:lnTo>
                  <a:lnTo>
                    <a:pt x="8388" y="139756"/>
                  </a:lnTo>
                  <a:lnTo>
                    <a:pt x="4080" y="142476"/>
                  </a:lnTo>
                  <a:lnTo>
                    <a:pt x="1814" y="143497"/>
                  </a:lnTo>
                  <a:lnTo>
                    <a:pt x="0" y="144970"/>
                  </a:lnTo>
                  <a:lnTo>
                    <a:pt x="1474" y="147917"/>
                  </a:lnTo>
                  <a:lnTo>
                    <a:pt x="8954" y="154491"/>
                  </a:lnTo>
                  <a:lnTo>
                    <a:pt x="7481" y="157098"/>
                  </a:lnTo>
                  <a:lnTo>
                    <a:pt x="10995" y="162652"/>
                  </a:lnTo>
                  <a:lnTo>
                    <a:pt x="16435" y="159819"/>
                  </a:lnTo>
                  <a:lnTo>
                    <a:pt x="20516" y="158458"/>
                  </a:lnTo>
                  <a:lnTo>
                    <a:pt x="25389" y="158232"/>
                  </a:lnTo>
                  <a:lnTo>
                    <a:pt x="31057" y="160952"/>
                  </a:lnTo>
                  <a:lnTo>
                    <a:pt x="36498" y="162425"/>
                  </a:lnTo>
                  <a:lnTo>
                    <a:pt x="46472" y="162879"/>
                  </a:lnTo>
                  <a:lnTo>
                    <a:pt x="50439" y="164239"/>
                  </a:lnTo>
                  <a:lnTo>
                    <a:pt x="54520" y="164919"/>
                  </a:lnTo>
                  <a:lnTo>
                    <a:pt x="58713" y="164692"/>
                  </a:lnTo>
                  <a:lnTo>
                    <a:pt x="65514" y="161972"/>
                  </a:lnTo>
                  <a:lnTo>
                    <a:pt x="68914" y="156078"/>
                  </a:lnTo>
                  <a:lnTo>
                    <a:pt x="75602" y="151658"/>
                  </a:lnTo>
                  <a:lnTo>
                    <a:pt x="77302" y="149504"/>
                  </a:lnTo>
                  <a:lnTo>
                    <a:pt x="75715" y="145764"/>
                  </a:lnTo>
                  <a:lnTo>
                    <a:pt x="72202" y="142817"/>
                  </a:lnTo>
                  <a:lnTo>
                    <a:pt x="72655" y="141796"/>
                  </a:lnTo>
                  <a:lnTo>
                    <a:pt x="75375" y="142363"/>
                  </a:lnTo>
                  <a:lnTo>
                    <a:pt x="78549" y="144517"/>
                  </a:lnTo>
                  <a:lnTo>
                    <a:pt x="79683" y="144857"/>
                  </a:lnTo>
                  <a:lnTo>
                    <a:pt x="81723" y="144857"/>
                  </a:lnTo>
                  <a:lnTo>
                    <a:pt x="83536" y="143270"/>
                  </a:lnTo>
                  <a:lnTo>
                    <a:pt x="84103" y="141343"/>
                  </a:lnTo>
                  <a:lnTo>
                    <a:pt x="83650" y="139303"/>
                  </a:lnTo>
                  <a:lnTo>
                    <a:pt x="82176" y="136016"/>
                  </a:lnTo>
                  <a:lnTo>
                    <a:pt x="81950" y="134316"/>
                  </a:lnTo>
                  <a:lnTo>
                    <a:pt x="95664" y="129328"/>
                  </a:lnTo>
                  <a:lnTo>
                    <a:pt x="99292" y="125021"/>
                  </a:lnTo>
                  <a:lnTo>
                    <a:pt x="100312" y="122301"/>
                  </a:lnTo>
                  <a:lnTo>
                    <a:pt x="99858" y="120714"/>
                  </a:lnTo>
                  <a:lnTo>
                    <a:pt x="98158" y="116520"/>
                  </a:lnTo>
                  <a:lnTo>
                    <a:pt x="96911" y="114707"/>
                  </a:lnTo>
                  <a:lnTo>
                    <a:pt x="97591" y="113233"/>
                  </a:lnTo>
                  <a:lnTo>
                    <a:pt x="105639" y="114820"/>
                  </a:lnTo>
                  <a:lnTo>
                    <a:pt x="108019" y="113800"/>
                  </a:lnTo>
                  <a:lnTo>
                    <a:pt x="109266" y="112893"/>
                  </a:lnTo>
                  <a:lnTo>
                    <a:pt x="110173" y="110853"/>
                  </a:lnTo>
                  <a:lnTo>
                    <a:pt x="110399" y="108359"/>
                  </a:lnTo>
                  <a:lnTo>
                    <a:pt x="110853" y="105866"/>
                  </a:lnTo>
                  <a:lnTo>
                    <a:pt x="112099" y="104732"/>
                  </a:lnTo>
                  <a:lnTo>
                    <a:pt x="119354" y="108246"/>
                  </a:lnTo>
                  <a:lnTo>
                    <a:pt x="120941" y="108359"/>
                  </a:lnTo>
                  <a:lnTo>
                    <a:pt x="122527" y="107226"/>
                  </a:lnTo>
                  <a:lnTo>
                    <a:pt x="122981" y="105979"/>
                  </a:lnTo>
                  <a:lnTo>
                    <a:pt x="122187" y="104619"/>
                  </a:lnTo>
                  <a:lnTo>
                    <a:pt x="122414" y="102352"/>
                  </a:lnTo>
                  <a:lnTo>
                    <a:pt x="127288" y="102465"/>
                  </a:lnTo>
                  <a:lnTo>
                    <a:pt x="129215" y="102012"/>
                  </a:lnTo>
                  <a:lnTo>
                    <a:pt x="132162" y="100198"/>
                  </a:lnTo>
                  <a:lnTo>
                    <a:pt x="133749" y="98385"/>
                  </a:lnTo>
                  <a:lnTo>
                    <a:pt x="136582" y="96685"/>
                  </a:lnTo>
                  <a:lnTo>
                    <a:pt x="137829" y="95438"/>
                  </a:lnTo>
                  <a:lnTo>
                    <a:pt x="136922" y="93624"/>
                  </a:lnTo>
                  <a:lnTo>
                    <a:pt x="132502" y="92491"/>
                  </a:lnTo>
                  <a:lnTo>
                    <a:pt x="133296" y="90904"/>
                  </a:lnTo>
                  <a:lnTo>
                    <a:pt x="137376" y="88750"/>
                  </a:lnTo>
                  <a:lnTo>
                    <a:pt x="138509" y="88524"/>
                  </a:lnTo>
                  <a:lnTo>
                    <a:pt x="141003" y="88750"/>
                  </a:lnTo>
                  <a:lnTo>
                    <a:pt x="142363" y="88184"/>
                  </a:lnTo>
                  <a:lnTo>
                    <a:pt x="144630" y="86257"/>
                  </a:lnTo>
                  <a:lnTo>
                    <a:pt x="146784" y="83990"/>
                  </a:lnTo>
                  <a:lnTo>
                    <a:pt x="151091" y="81383"/>
                  </a:lnTo>
                  <a:lnTo>
                    <a:pt x="153131" y="78776"/>
                  </a:lnTo>
                  <a:lnTo>
                    <a:pt x="155398" y="77189"/>
                  </a:lnTo>
                  <a:lnTo>
                    <a:pt x="158005" y="77416"/>
                  </a:lnTo>
                  <a:lnTo>
                    <a:pt x="160725" y="76962"/>
                  </a:lnTo>
                  <a:lnTo>
                    <a:pt x="169906" y="72202"/>
                  </a:lnTo>
                  <a:lnTo>
                    <a:pt x="189969" y="65514"/>
                  </a:lnTo>
                  <a:lnTo>
                    <a:pt x="195523" y="64381"/>
                  </a:lnTo>
                  <a:lnTo>
                    <a:pt x="202550" y="61434"/>
                  </a:lnTo>
                  <a:lnTo>
                    <a:pt x="204930" y="61207"/>
                  </a:lnTo>
                  <a:lnTo>
                    <a:pt x="214905" y="59054"/>
                  </a:lnTo>
                  <a:lnTo>
                    <a:pt x="224766" y="55993"/>
                  </a:lnTo>
                  <a:lnTo>
                    <a:pt x="234060" y="53726"/>
                  </a:lnTo>
                  <a:lnTo>
                    <a:pt x="242675" y="50779"/>
                  </a:lnTo>
                  <a:lnTo>
                    <a:pt x="256163" y="47152"/>
                  </a:lnTo>
                  <a:lnTo>
                    <a:pt x="263871" y="44318"/>
                  </a:lnTo>
                  <a:lnTo>
                    <a:pt x="268744" y="43185"/>
                  </a:lnTo>
                  <a:lnTo>
                    <a:pt x="273505" y="41598"/>
                  </a:lnTo>
                  <a:lnTo>
                    <a:pt x="278379" y="39105"/>
                  </a:lnTo>
                  <a:lnTo>
                    <a:pt x="286540" y="35704"/>
                  </a:lnTo>
                  <a:lnTo>
                    <a:pt x="294701" y="33551"/>
                  </a:lnTo>
                  <a:lnTo>
                    <a:pt x="295947" y="32190"/>
                  </a:lnTo>
                  <a:lnTo>
                    <a:pt x="302748" y="25956"/>
                  </a:lnTo>
                  <a:lnTo>
                    <a:pt x="309776" y="20289"/>
                  </a:lnTo>
                  <a:lnTo>
                    <a:pt x="308869" y="18589"/>
                  </a:lnTo>
                  <a:lnTo>
                    <a:pt x="309549" y="16322"/>
                  </a:lnTo>
                  <a:lnTo>
                    <a:pt x="310683" y="14055"/>
                  </a:lnTo>
                  <a:lnTo>
                    <a:pt x="310003" y="11675"/>
                  </a:lnTo>
                  <a:lnTo>
                    <a:pt x="309209" y="10315"/>
                  </a:lnTo>
                  <a:lnTo>
                    <a:pt x="305695" y="6574"/>
                  </a:lnTo>
                  <a:lnTo>
                    <a:pt x="301275" y="3627"/>
                  </a:lnTo>
                  <a:lnTo>
                    <a:pt x="291754" y="1020"/>
                  </a:lnTo>
                  <a:lnTo>
                    <a:pt x="284273" y="0"/>
                  </a:lnTo>
                  <a:lnTo>
                    <a:pt x="281779" y="227"/>
                  </a:lnTo>
                  <a:lnTo>
                    <a:pt x="276339" y="2267"/>
                  </a:lnTo>
                  <a:lnTo>
                    <a:pt x="267384" y="4080"/>
                  </a:lnTo>
                  <a:lnTo>
                    <a:pt x="257523" y="8841"/>
                  </a:lnTo>
                  <a:lnTo>
                    <a:pt x="251742" y="12355"/>
                  </a:lnTo>
                  <a:lnTo>
                    <a:pt x="249589" y="14962"/>
                  </a:lnTo>
                  <a:lnTo>
                    <a:pt x="247662" y="18475"/>
                  </a:lnTo>
                  <a:lnTo>
                    <a:pt x="245395" y="20062"/>
                  </a:lnTo>
                  <a:lnTo>
                    <a:pt x="243015" y="20062"/>
                  </a:lnTo>
                  <a:lnTo>
                    <a:pt x="240748" y="20516"/>
                  </a:lnTo>
                  <a:lnTo>
                    <a:pt x="236327" y="22783"/>
                  </a:lnTo>
                  <a:lnTo>
                    <a:pt x="233947" y="23689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554263B8-0E6C-1FF5-D8B5-06BA16B5A0D5}"/>
                </a:ext>
              </a:extLst>
            </p:cNvPr>
            <p:cNvSpPr/>
            <p:nvPr/>
          </p:nvSpPr>
          <p:spPr>
            <a:xfrm>
              <a:off x="5036251" y="2236877"/>
              <a:ext cx="3513" cy="10881"/>
            </a:xfrm>
            <a:custGeom>
              <a:avLst/>
              <a:gdLst>
                <a:gd name="connsiteX0" fmla="*/ 907 w 3513"/>
                <a:gd name="connsiteY0" fmla="*/ 0 h 10881"/>
                <a:gd name="connsiteX1" fmla="*/ 453 w 3513"/>
                <a:gd name="connsiteY1" fmla="*/ 680 h 10881"/>
                <a:gd name="connsiteX2" fmla="*/ 0 w 3513"/>
                <a:gd name="connsiteY2" fmla="*/ 1814 h 10881"/>
                <a:gd name="connsiteX3" fmla="*/ 227 w 3513"/>
                <a:gd name="connsiteY3" fmla="*/ 6347 h 10881"/>
                <a:gd name="connsiteX4" fmla="*/ 1020 w 3513"/>
                <a:gd name="connsiteY4" fmla="*/ 8501 h 10881"/>
                <a:gd name="connsiteX5" fmla="*/ 2380 w 3513"/>
                <a:gd name="connsiteY5" fmla="*/ 10315 h 10881"/>
                <a:gd name="connsiteX6" fmla="*/ 3514 w 3513"/>
                <a:gd name="connsiteY6" fmla="*/ 10881 h 10881"/>
                <a:gd name="connsiteX7" fmla="*/ 3400 w 3513"/>
                <a:gd name="connsiteY7" fmla="*/ 9294 h 10881"/>
                <a:gd name="connsiteX8" fmla="*/ 1247 w 3513"/>
                <a:gd name="connsiteY8" fmla="*/ 3060 h 10881"/>
                <a:gd name="connsiteX9" fmla="*/ 1360 w 3513"/>
                <a:gd name="connsiteY9" fmla="*/ 227 h 10881"/>
                <a:gd name="connsiteX10" fmla="*/ 907 w 3513"/>
                <a:gd name="connsiteY10" fmla="*/ 0 h 10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3" h="10881">
                  <a:moveTo>
                    <a:pt x="907" y="0"/>
                  </a:moveTo>
                  <a:lnTo>
                    <a:pt x="453" y="680"/>
                  </a:lnTo>
                  <a:lnTo>
                    <a:pt x="0" y="1814"/>
                  </a:lnTo>
                  <a:lnTo>
                    <a:pt x="227" y="6347"/>
                  </a:lnTo>
                  <a:lnTo>
                    <a:pt x="1020" y="8501"/>
                  </a:lnTo>
                  <a:lnTo>
                    <a:pt x="2380" y="10315"/>
                  </a:lnTo>
                  <a:lnTo>
                    <a:pt x="3514" y="10881"/>
                  </a:lnTo>
                  <a:lnTo>
                    <a:pt x="3400" y="9294"/>
                  </a:lnTo>
                  <a:lnTo>
                    <a:pt x="1247" y="3060"/>
                  </a:lnTo>
                  <a:lnTo>
                    <a:pt x="1360" y="227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71D59EA-27DD-5D15-4746-FEA9A9C4E56B}"/>
                </a:ext>
              </a:extLst>
            </p:cNvPr>
            <p:cNvSpPr/>
            <p:nvPr/>
          </p:nvSpPr>
          <p:spPr>
            <a:xfrm>
              <a:off x="5286746" y="2141326"/>
              <a:ext cx="18588" cy="16095"/>
            </a:xfrm>
            <a:custGeom>
              <a:avLst/>
              <a:gdLst>
                <a:gd name="connsiteX0" fmla="*/ 4987 w 18588"/>
                <a:gd name="connsiteY0" fmla="*/ 14395 h 16095"/>
                <a:gd name="connsiteX1" fmla="*/ 16322 w 18588"/>
                <a:gd name="connsiteY1" fmla="*/ 16095 h 16095"/>
                <a:gd name="connsiteX2" fmla="*/ 17682 w 18588"/>
                <a:gd name="connsiteY2" fmla="*/ 15642 h 16095"/>
                <a:gd name="connsiteX3" fmla="*/ 18476 w 18588"/>
                <a:gd name="connsiteY3" fmla="*/ 13715 h 16095"/>
                <a:gd name="connsiteX4" fmla="*/ 18589 w 18588"/>
                <a:gd name="connsiteY4" fmla="*/ 7368 h 16095"/>
                <a:gd name="connsiteX5" fmla="*/ 15868 w 18588"/>
                <a:gd name="connsiteY5" fmla="*/ 4647 h 16095"/>
                <a:gd name="connsiteX6" fmla="*/ 14735 w 18588"/>
                <a:gd name="connsiteY6" fmla="*/ 2380 h 16095"/>
                <a:gd name="connsiteX7" fmla="*/ 10768 w 18588"/>
                <a:gd name="connsiteY7" fmla="*/ 0 h 16095"/>
                <a:gd name="connsiteX8" fmla="*/ 453 w 18588"/>
                <a:gd name="connsiteY8" fmla="*/ 8501 h 16095"/>
                <a:gd name="connsiteX9" fmla="*/ 0 w 18588"/>
                <a:gd name="connsiteY9" fmla="*/ 10315 h 16095"/>
                <a:gd name="connsiteX10" fmla="*/ 1134 w 18588"/>
                <a:gd name="connsiteY10" fmla="*/ 12241 h 16095"/>
                <a:gd name="connsiteX11" fmla="*/ 4987 w 18588"/>
                <a:gd name="connsiteY11" fmla="*/ 14395 h 16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88" h="16095">
                  <a:moveTo>
                    <a:pt x="4987" y="14395"/>
                  </a:moveTo>
                  <a:lnTo>
                    <a:pt x="16322" y="16095"/>
                  </a:lnTo>
                  <a:lnTo>
                    <a:pt x="17682" y="15642"/>
                  </a:lnTo>
                  <a:lnTo>
                    <a:pt x="18476" y="13715"/>
                  </a:lnTo>
                  <a:lnTo>
                    <a:pt x="18589" y="7368"/>
                  </a:lnTo>
                  <a:lnTo>
                    <a:pt x="15868" y="4647"/>
                  </a:lnTo>
                  <a:lnTo>
                    <a:pt x="14735" y="2380"/>
                  </a:lnTo>
                  <a:lnTo>
                    <a:pt x="10768" y="0"/>
                  </a:lnTo>
                  <a:lnTo>
                    <a:pt x="453" y="8501"/>
                  </a:lnTo>
                  <a:lnTo>
                    <a:pt x="0" y="10315"/>
                  </a:lnTo>
                  <a:lnTo>
                    <a:pt x="1134" y="12241"/>
                  </a:lnTo>
                  <a:lnTo>
                    <a:pt x="4987" y="14395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74360EF-4420-F4F2-67B2-19E17FFDB87C}"/>
                </a:ext>
              </a:extLst>
            </p:cNvPr>
            <p:cNvSpPr/>
            <p:nvPr/>
          </p:nvSpPr>
          <p:spPr>
            <a:xfrm>
              <a:off x="4874052" y="2249232"/>
              <a:ext cx="41144" cy="30716"/>
            </a:xfrm>
            <a:custGeom>
              <a:avLst/>
              <a:gdLst>
                <a:gd name="connsiteX0" fmla="*/ 23803 w 41144"/>
                <a:gd name="connsiteY0" fmla="*/ 29470 h 30716"/>
                <a:gd name="connsiteX1" fmla="*/ 25616 w 41144"/>
                <a:gd name="connsiteY1" fmla="*/ 30037 h 30716"/>
                <a:gd name="connsiteX2" fmla="*/ 27430 w 41144"/>
                <a:gd name="connsiteY2" fmla="*/ 30377 h 30716"/>
                <a:gd name="connsiteX3" fmla="*/ 29583 w 41144"/>
                <a:gd name="connsiteY3" fmla="*/ 30377 h 30716"/>
                <a:gd name="connsiteX4" fmla="*/ 31850 w 41144"/>
                <a:gd name="connsiteY4" fmla="*/ 29583 h 30716"/>
                <a:gd name="connsiteX5" fmla="*/ 35704 w 41144"/>
                <a:gd name="connsiteY5" fmla="*/ 30717 h 30716"/>
                <a:gd name="connsiteX6" fmla="*/ 37971 w 41144"/>
                <a:gd name="connsiteY6" fmla="*/ 29697 h 30716"/>
                <a:gd name="connsiteX7" fmla="*/ 40238 w 41144"/>
                <a:gd name="connsiteY7" fmla="*/ 29243 h 30716"/>
                <a:gd name="connsiteX8" fmla="*/ 41031 w 41144"/>
                <a:gd name="connsiteY8" fmla="*/ 26523 h 30716"/>
                <a:gd name="connsiteX9" fmla="*/ 41145 w 41144"/>
                <a:gd name="connsiteY9" fmla="*/ 23009 h 30716"/>
                <a:gd name="connsiteX10" fmla="*/ 40465 w 41144"/>
                <a:gd name="connsiteY10" fmla="*/ 20969 h 30716"/>
                <a:gd name="connsiteX11" fmla="*/ 39331 w 41144"/>
                <a:gd name="connsiteY11" fmla="*/ 19949 h 30716"/>
                <a:gd name="connsiteX12" fmla="*/ 34797 w 41144"/>
                <a:gd name="connsiteY12" fmla="*/ 17569 h 30716"/>
                <a:gd name="connsiteX13" fmla="*/ 30377 w 41144"/>
                <a:gd name="connsiteY13" fmla="*/ 14168 h 30716"/>
                <a:gd name="connsiteX14" fmla="*/ 23803 w 41144"/>
                <a:gd name="connsiteY14" fmla="*/ 10655 h 30716"/>
                <a:gd name="connsiteX15" fmla="*/ 21649 w 41144"/>
                <a:gd name="connsiteY15" fmla="*/ 8614 h 30716"/>
                <a:gd name="connsiteX16" fmla="*/ 19496 w 41144"/>
                <a:gd name="connsiteY16" fmla="*/ 6121 h 30716"/>
                <a:gd name="connsiteX17" fmla="*/ 17115 w 41144"/>
                <a:gd name="connsiteY17" fmla="*/ 4080 h 30716"/>
                <a:gd name="connsiteX18" fmla="*/ 12581 w 41144"/>
                <a:gd name="connsiteY18" fmla="*/ 1133 h 30716"/>
                <a:gd name="connsiteX19" fmla="*/ 11788 w 41144"/>
                <a:gd name="connsiteY19" fmla="*/ 227 h 30716"/>
                <a:gd name="connsiteX20" fmla="*/ 10881 w 41144"/>
                <a:gd name="connsiteY20" fmla="*/ 0 h 30716"/>
                <a:gd name="connsiteX21" fmla="*/ 6574 w 41144"/>
                <a:gd name="connsiteY21" fmla="*/ 1247 h 30716"/>
                <a:gd name="connsiteX22" fmla="*/ 4194 w 41144"/>
                <a:gd name="connsiteY22" fmla="*/ 4194 h 30716"/>
                <a:gd name="connsiteX23" fmla="*/ 2947 w 41144"/>
                <a:gd name="connsiteY23" fmla="*/ 4534 h 30716"/>
                <a:gd name="connsiteX24" fmla="*/ 1020 w 41144"/>
                <a:gd name="connsiteY24" fmla="*/ 5781 h 30716"/>
                <a:gd name="connsiteX25" fmla="*/ 0 w 41144"/>
                <a:gd name="connsiteY25" fmla="*/ 7934 h 30716"/>
                <a:gd name="connsiteX26" fmla="*/ 1927 w 41144"/>
                <a:gd name="connsiteY26" fmla="*/ 12241 h 30716"/>
                <a:gd name="connsiteX27" fmla="*/ 2720 w 41144"/>
                <a:gd name="connsiteY27" fmla="*/ 13375 h 30716"/>
                <a:gd name="connsiteX28" fmla="*/ 3287 w 41144"/>
                <a:gd name="connsiteY28" fmla="*/ 14962 h 30716"/>
                <a:gd name="connsiteX29" fmla="*/ 4307 w 41144"/>
                <a:gd name="connsiteY29" fmla="*/ 16435 h 30716"/>
                <a:gd name="connsiteX30" fmla="*/ 9861 w 41144"/>
                <a:gd name="connsiteY30" fmla="*/ 22669 h 30716"/>
                <a:gd name="connsiteX31" fmla="*/ 10881 w 41144"/>
                <a:gd name="connsiteY31" fmla="*/ 23009 h 30716"/>
                <a:gd name="connsiteX32" fmla="*/ 12468 w 41144"/>
                <a:gd name="connsiteY32" fmla="*/ 21989 h 30716"/>
                <a:gd name="connsiteX33" fmla="*/ 13715 w 41144"/>
                <a:gd name="connsiteY33" fmla="*/ 21536 h 30716"/>
                <a:gd name="connsiteX34" fmla="*/ 16322 w 41144"/>
                <a:gd name="connsiteY34" fmla="*/ 22443 h 30716"/>
                <a:gd name="connsiteX35" fmla="*/ 18589 w 41144"/>
                <a:gd name="connsiteY35" fmla="*/ 22783 h 30716"/>
                <a:gd name="connsiteX36" fmla="*/ 21082 w 41144"/>
                <a:gd name="connsiteY36" fmla="*/ 23689 h 30716"/>
                <a:gd name="connsiteX37" fmla="*/ 22669 w 41144"/>
                <a:gd name="connsiteY37" fmla="*/ 26636 h 30716"/>
                <a:gd name="connsiteX38" fmla="*/ 22669 w 41144"/>
                <a:gd name="connsiteY38" fmla="*/ 28790 h 30716"/>
                <a:gd name="connsiteX39" fmla="*/ 23803 w 41144"/>
                <a:gd name="connsiteY39" fmla="*/ 29470 h 3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1144" h="30716">
                  <a:moveTo>
                    <a:pt x="23803" y="29470"/>
                  </a:moveTo>
                  <a:lnTo>
                    <a:pt x="25616" y="30037"/>
                  </a:lnTo>
                  <a:lnTo>
                    <a:pt x="27430" y="30377"/>
                  </a:lnTo>
                  <a:lnTo>
                    <a:pt x="29583" y="30377"/>
                  </a:lnTo>
                  <a:lnTo>
                    <a:pt x="31850" y="29583"/>
                  </a:lnTo>
                  <a:lnTo>
                    <a:pt x="35704" y="30717"/>
                  </a:lnTo>
                  <a:lnTo>
                    <a:pt x="37971" y="29697"/>
                  </a:lnTo>
                  <a:lnTo>
                    <a:pt x="40238" y="29243"/>
                  </a:lnTo>
                  <a:lnTo>
                    <a:pt x="41031" y="26523"/>
                  </a:lnTo>
                  <a:lnTo>
                    <a:pt x="41145" y="23009"/>
                  </a:lnTo>
                  <a:lnTo>
                    <a:pt x="40465" y="20969"/>
                  </a:lnTo>
                  <a:lnTo>
                    <a:pt x="39331" y="19949"/>
                  </a:lnTo>
                  <a:lnTo>
                    <a:pt x="34797" y="17569"/>
                  </a:lnTo>
                  <a:lnTo>
                    <a:pt x="30377" y="14168"/>
                  </a:lnTo>
                  <a:lnTo>
                    <a:pt x="23803" y="10655"/>
                  </a:lnTo>
                  <a:lnTo>
                    <a:pt x="21649" y="8614"/>
                  </a:lnTo>
                  <a:lnTo>
                    <a:pt x="19496" y="6121"/>
                  </a:lnTo>
                  <a:lnTo>
                    <a:pt x="17115" y="4080"/>
                  </a:lnTo>
                  <a:lnTo>
                    <a:pt x="12581" y="1133"/>
                  </a:lnTo>
                  <a:lnTo>
                    <a:pt x="11788" y="227"/>
                  </a:lnTo>
                  <a:lnTo>
                    <a:pt x="10881" y="0"/>
                  </a:lnTo>
                  <a:lnTo>
                    <a:pt x="6574" y="1247"/>
                  </a:lnTo>
                  <a:lnTo>
                    <a:pt x="4194" y="4194"/>
                  </a:lnTo>
                  <a:lnTo>
                    <a:pt x="2947" y="4534"/>
                  </a:lnTo>
                  <a:lnTo>
                    <a:pt x="1020" y="5781"/>
                  </a:lnTo>
                  <a:lnTo>
                    <a:pt x="0" y="7934"/>
                  </a:lnTo>
                  <a:lnTo>
                    <a:pt x="1927" y="12241"/>
                  </a:lnTo>
                  <a:lnTo>
                    <a:pt x="2720" y="13375"/>
                  </a:lnTo>
                  <a:lnTo>
                    <a:pt x="3287" y="14962"/>
                  </a:lnTo>
                  <a:lnTo>
                    <a:pt x="4307" y="16435"/>
                  </a:lnTo>
                  <a:lnTo>
                    <a:pt x="9861" y="22669"/>
                  </a:lnTo>
                  <a:lnTo>
                    <a:pt x="10881" y="23009"/>
                  </a:lnTo>
                  <a:lnTo>
                    <a:pt x="12468" y="21989"/>
                  </a:lnTo>
                  <a:lnTo>
                    <a:pt x="13715" y="21536"/>
                  </a:lnTo>
                  <a:lnTo>
                    <a:pt x="16322" y="22443"/>
                  </a:lnTo>
                  <a:lnTo>
                    <a:pt x="18589" y="22783"/>
                  </a:lnTo>
                  <a:lnTo>
                    <a:pt x="21082" y="23689"/>
                  </a:lnTo>
                  <a:lnTo>
                    <a:pt x="22669" y="26636"/>
                  </a:lnTo>
                  <a:lnTo>
                    <a:pt x="22669" y="28790"/>
                  </a:lnTo>
                  <a:lnTo>
                    <a:pt x="23803" y="2947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864E2D1C-2DBB-1D60-BAD4-B525F65E1716}"/>
                </a:ext>
              </a:extLst>
            </p:cNvPr>
            <p:cNvSpPr/>
            <p:nvPr/>
          </p:nvSpPr>
          <p:spPr>
            <a:xfrm>
              <a:off x="4817832" y="1804574"/>
              <a:ext cx="28563" cy="14961"/>
            </a:xfrm>
            <a:custGeom>
              <a:avLst/>
              <a:gdLst>
                <a:gd name="connsiteX0" fmla="*/ 0 w 28563"/>
                <a:gd name="connsiteY0" fmla="*/ 13262 h 14961"/>
                <a:gd name="connsiteX1" fmla="*/ 1814 w 28563"/>
                <a:gd name="connsiteY1" fmla="*/ 14168 h 14961"/>
                <a:gd name="connsiteX2" fmla="*/ 9748 w 28563"/>
                <a:gd name="connsiteY2" fmla="*/ 14735 h 14961"/>
                <a:gd name="connsiteX3" fmla="*/ 25843 w 28563"/>
                <a:gd name="connsiteY3" fmla="*/ 14962 h 14961"/>
                <a:gd name="connsiteX4" fmla="*/ 27770 w 28563"/>
                <a:gd name="connsiteY4" fmla="*/ 13715 h 14961"/>
                <a:gd name="connsiteX5" fmla="*/ 27543 w 28563"/>
                <a:gd name="connsiteY5" fmla="*/ 11448 h 14961"/>
                <a:gd name="connsiteX6" fmla="*/ 28563 w 28563"/>
                <a:gd name="connsiteY6" fmla="*/ 8728 h 14961"/>
                <a:gd name="connsiteX7" fmla="*/ 28563 w 28563"/>
                <a:gd name="connsiteY7" fmla="*/ 2494 h 14961"/>
                <a:gd name="connsiteX8" fmla="*/ 27657 w 28563"/>
                <a:gd name="connsiteY8" fmla="*/ 793 h 14961"/>
                <a:gd name="connsiteX9" fmla="*/ 24936 w 28563"/>
                <a:gd name="connsiteY9" fmla="*/ 0 h 14961"/>
                <a:gd name="connsiteX10" fmla="*/ 20062 w 28563"/>
                <a:gd name="connsiteY10" fmla="*/ 113 h 14961"/>
                <a:gd name="connsiteX11" fmla="*/ 19042 w 28563"/>
                <a:gd name="connsiteY11" fmla="*/ 1814 h 14961"/>
                <a:gd name="connsiteX12" fmla="*/ 6120 w 28563"/>
                <a:gd name="connsiteY12" fmla="*/ 1247 h 14961"/>
                <a:gd name="connsiteX13" fmla="*/ 5440 w 28563"/>
                <a:gd name="connsiteY13" fmla="*/ 2267 h 14961"/>
                <a:gd name="connsiteX14" fmla="*/ 5894 w 28563"/>
                <a:gd name="connsiteY14" fmla="*/ 8274 h 14961"/>
                <a:gd name="connsiteX15" fmla="*/ 4420 w 28563"/>
                <a:gd name="connsiteY15" fmla="*/ 10315 h 14961"/>
                <a:gd name="connsiteX16" fmla="*/ 0 w 28563"/>
                <a:gd name="connsiteY16" fmla="*/ 13262 h 14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63" h="14961">
                  <a:moveTo>
                    <a:pt x="0" y="13262"/>
                  </a:moveTo>
                  <a:lnTo>
                    <a:pt x="1814" y="14168"/>
                  </a:lnTo>
                  <a:lnTo>
                    <a:pt x="9748" y="14735"/>
                  </a:lnTo>
                  <a:lnTo>
                    <a:pt x="25843" y="14962"/>
                  </a:lnTo>
                  <a:lnTo>
                    <a:pt x="27770" y="13715"/>
                  </a:lnTo>
                  <a:lnTo>
                    <a:pt x="27543" y="11448"/>
                  </a:lnTo>
                  <a:lnTo>
                    <a:pt x="28563" y="8728"/>
                  </a:lnTo>
                  <a:lnTo>
                    <a:pt x="28563" y="2494"/>
                  </a:lnTo>
                  <a:lnTo>
                    <a:pt x="27657" y="793"/>
                  </a:lnTo>
                  <a:lnTo>
                    <a:pt x="24936" y="0"/>
                  </a:lnTo>
                  <a:lnTo>
                    <a:pt x="20062" y="113"/>
                  </a:lnTo>
                  <a:lnTo>
                    <a:pt x="19042" y="1814"/>
                  </a:lnTo>
                  <a:lnTo>
                    <a:pt x="6120" y="1247"/>
                  </a:lnTo>
                  <a:lnTo>
                    <a:pt x="5440" y="2267"/>
                  </a:lnTo>
                  <a:lnTo>
                    <a:pt x="5894" y="8274"/>
                  </a:lnTo>
                  <a:lnTo>
                    <a:pt x="4420" y="10315"/>
                  </a:lnTo>
                  <a:lnTo>
                    <a:pt x="0" y="13262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9D9BF309-116D-1322-B583-F50641DA2687}"/>
                </a:ext>
              </a:extLst>
            </p:cNvPr>
            <p:cNvSpPr/>
            <p:nvPr/>
          </p:nvSpPr>
          <p:spPr>
            <a:xfrm>
              <a:off x="4802530" y="1806614"/>
              <a:ext cx="10314" cy="4987"/>
            </a:xfrm>
            <a:custGeom>
              <a:avLst/>
              <a:gdLst>
                <a:gd name="connsiteX0" fmla="*/ 4420 w 10314"/>
                <a:gd name="connsiteY0" fmla="*/ 4987 h 4987"/>
                <a:gd name="connsiteX1" fmla="*/ 10315 w 10314"/>
                <a:gd name="connsiteY1" fmla="*/ 2607 h 4987"/>
                <a:gd name="connsiteX2" fmla="*/ 9408 w 10314"/>
                <a:gd name="connsiteY2" fmla="*/ 1133 h 4987"/>
                <a:gd name="connsiteX3" fmla="*/ 7707 w 10314"/>
                <a:gd name="connsiteY3" fmla="*/ 453 h 4987"/>
                <a:gd name="connsiteX4" fmla="*/ 5327 w 10314"/>
                <a:gd name="connsiteY4" fmla="*/ 0 h 4987"/>
                <a:gd name="connsiteX5" fmla="*/ 2380 w 10314"/>
                <a:gd name="connsiteY5" fmla="*/ 1474 h 4987"/>
                <a:gd name="connsiteX6" fmla="*/ 0 w 10314"/>
                <a:gd name="connsiteY6" fmla="*/ 3514 h 4987"/>
                <a:gd name="connsiteX7" fmla="*/ 1474 w 10314"/>
                <a:gd name="connsiteY7" fmla="*/ 4987 h 4987"/>
                <a:gd name="connsiteX8" fmla="*/ 4420 w 10314"/>
                <a:gd name="connsiteY8" fmla="*/ 4987 h 4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14" h="4987">
                  <a:moveTo>
                    <a:pt x="4420" y="4987"/>
                  </a:moveTo>
                  <a:lnTo>
                    <a:pt x="10315" y="2607"/>
                  </a:lnTo>
                  <a:lnTo>
                    <a:pt x="9408" y="1133"/>
                  </a:lnTo>
                  <a:lnTo>
                    <a:pt x="7707" y="453"/>
                  </a:lnTo>
                  <a:lnTo>
                    <a:pt x="5327" y="0"/>
                  </a:lnTo>
                  <a:lnTo>
                    <a:pt x="2380" y="1474"/>
                  </a:lnTo>
                  <a:lnTo>
                    <a:pt x="0" y="3514"/>
                  </a:lnTo>
                  <a:lnTo>
                    <a:pt x="1474" y="4987"/>
                  </a:lnTo>
                  <a:lnTo>
                    <a:pt x="4420" y="4987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E6D6305E-A4B0-9DA4-6BB1-F7BE01849ABF}"/>
                </a:ext>
              </a:extLst>
            </p:cNvPr>
            <p:cNvSpPr/>
            <p:nvPr/>
          </p:nvSpPr>
          <p:spPr>
            <a:xfrm>
              <a:off x="5108339" y="2123530"/>
              <a:ext cx="35024" cy="20175"/>
            </a:xfrm>
            <a:custGeom>
              <a:avLst/>
              <a:gdLst>
                <a:gd name="connsiteX0" fmla="*/ 4080 w 35024"/>
                <a:gd name="connsiteY0" fmla="*/ 19382 h 20175"/>
                <a:gd name="connsiteX1" fmla="*/ 7707 w 35024"/>
                <a:gd name="connsiteY1" fmla="*/ 19949 h 20175"/>
                <a:gd name="connsiteX2" fmla="*/ 9408 w 35024"/>
                <a:gd name="connsiteY2" fmla="*/ 19722 h 20175"/>
                <a:gd name="connsiteX3" fmla="*/ 15415 w 35024"/>
                <a:gd name="connsiteY3" fmla="*/ 17795 h 20175"/>
                <a:gd name="connsiteX4" fmla="*/ 19836 w 35024"/>
                <a:gd name="connsiteY4" fmla="*/ 16775 h 20175"/>
                <a:gd name="connsiteX5" fmla="*/ 29357 w 35024"/>
                <a:gd name="connsiteY5" fmla="*/ 14962 h 20175"/>
                <a:gd name="connsiteX6" fmla="*/ 34911 w 35024"/>
                <a:gd name="connsiteY6" fmla="*/ 14395 h 20175"/>
                <a:gd name="connsiteX7" fmla="*/ 35024 w 35024"/>
                <a:gd name="connsiteY7" fmla="*/ 12241 h 20175"/>
                <a:gd name="connsiteX8" fmla="*/ 34231 w 35024"/>
                <a:gd name="connsiteY8" fmla="*/ 9861 h 20175"/>
                <a:gd name="connsiteX9" fmla="*/ 31283 w 35024"/>
                <a:gd name="connsiteY9" fmla="*/ 7254 h 20175"/>
                <a:gd name="connsiteX10" fmla="*/ 29357 w 35024"/>
                <a:gd name="connsiteY10" fmla="*/ 6007 h 20175"/>
                <a:gd name="connsiteX11" fmla="*/ 26863 w 35024"/>
                <a:gd name="connsiteY11" fmla="*/ 2834 h 20175"/>
                <a:gd name="connsiteX12" fmla="*/ 25049 w 35024"/>
                <a:gd name="connsiteY12" fmla="*/ 1474 h 20175"/>
                <a:gd name="connsiteX13" fmla="*/ 22556 w 35024"/>
                <a:gd name="connsiteY13" fmla="*/ 453 h 20175"/>
                <a:gd name="connsiteX14" fmla="*/ 20856 w 35024"/>
                <a:gd name="connsiteY14" fmla="*/ 0 h 20175"/>
                <a:gd name="connsiteX15" fmla="*/ 8841 w 35024"/>
                <a:gd name="connsiteY15" fmla="*/ 1587 h 20175"/>
                <a:gd name="connsiteX16" fmla="*/ 4760 w 35024"/>
                <a:gd name="connsiteY16" fmla="*/ 2947 h 20175"/>
                <a:gd name="connsiteX17" fmla="*/ 1587 w 35024"/>
                <a:gd name="connsiteY17" fmla="*/ 6574 h 20175"/>
                <a:gd name="connsiteX18" fmla="*/ 2040 w 35024"/>
                <a:gd name="connsiteY18" fmla="*/ 12355 h 20175"/>
                <a:gd name="connsiteX19" fmla="*/ 1360 w 35024"/>
                <a:gd name="connsiteY19" fmla="*/ 14622 h 20175"/>
                <a:gd name="connsiteX20" fmla="*/ 227 w 35024"/>
                <a:gd name="connsiteY20" fmla="*/ 16435 h 20175"/>
                <a:gd name="connsiteX21" fmla="*/ 0 w 35024"/>
                <a:gd name="connsiteY21" fmla="*/ 18249 h 20175"/>
                <a:gd name="connsiteX22" fmla="*/ 2493 w 35024"/>
                <a:gd name="connsiteY22" fmla="*/ 20176 h 20175"/>
                <a:gd name="connsiteX23" fmla="*/ 4080 w 35024"/>
                <a:gd name="connsiteY23" fmla="*/ 19382 h 2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5024" h="20175">
                  <a:moveTo>
                    <a:pt x="4080" y="19382"/>
                  </a:moveTo>
                  <a:lnTo>
                    <a:pt x="7707" y="19949"/>
                  </a:lnTo>
                  <a:lnTo>
                    <a:pt x="9408" y="19722"/>
                  </a:lnTo>
                  <a:lnTo>
                    <a:pt x="15415" y="17795"/>
                  </a:lnTo>
                  <a:lnTo>
                    <a:pt x="19836" y="16775"/>
                  </a:lnTo>
                  <a:lnTo>
                    <a:pt x="29357" y="14962"/>
                  </a:lnTo>
                  <a:lnTo>
                    <a:pt x="34911" y="14395"/>
                  </a:lnTo>
                  <a:lnTo>
                    <a:pt x="35024" y="12241"/>
                  </a:lnTo>
                  <a:lnTo>
                    <a:pt x="34231" y="9861"/>
                  </a:lnTo>
                  <a:lnTo>
                    <a:pt x="31283" y="7254"/>
                  </a:lnTo>
                  <a:lnTo>
                    <a:pt x="29357" y="6007"/>
                  </a:lnTo>
                  <a:lnTo>
                    <a:pt x="26863" y="2834"/>
                  </a:lnTo>
                  <a:lnTo>
                    <a:pt x="25049" y="1474"/>
                  </a:lnTo>
                  <a:lnTo>
                    <a:pt x="22556" y="453"/>
                  </a:lnTo>
                  <a:lnTo>
                    <a:pt x="20856" y="0"/>
                  </a:lnTo>
                  <a:lnTo>
                    <a:pt x="8841" y="1587"/>
                  </a:lnTo>
                  <a:lnTo>
                    <a:pt x="4760" y="2947"/>
                  </a:lnTo>
                  <a:lnTo>
                    <a:pt x="1587" y="6574"/>
                  </a:lnTo>
                  <a:lnTo>
                    <a:pt x="2040" y="12355"/>
                  </a:lnTo>
                  <a:lnTo>
                    <a:pt x="1360" y="14622"/>
                  </a:lnTo>
                  <a:lnTo>
                    <a:pt x="227" y="16435"/>
                  </a:lnTo>
                  <a:lnTo>
                    <a:pt x="0" y="18249"/>
                  </a:lnTo>
                  <a:lnTo>
                    <a:pt x="2493" y="20176"/>
                  </a:lnTo>
                  <a:lnTo>
                    <a:pt x="4080" y="19382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2647DBD6-629C-5F2F-2ECC-B88BDAEA24A3}"/>
                </a:ext>
              </a:extLst>
            </p:cNvPr>
            <p:cNvSpPr/>
            <p:nvPr/>
          </p:nvSpPr>
          <p:spPr>
            <a:xfrm>
              <a:off x="5250589" y="2160821"/>
              <a:ext cx="30603" cy="14508"/>
            </a:xfrm>
            <a:custGeom>
              <a:avLst/>
              <a:gdLst>
                <a:gd name="connsiteX0" fmla="*/ 10428 w 30603"/>
                <a:gd name="connsiteY0" fmla="*/ 2720 h 14508"/>
                <a:gd name="connsiteX1" fmla="*/ 8048 w 30603"/>
                <a:gd name="connsiteY1" fmla="*/ 6007 h 14508"/>
                <a:gd name="connsiteX2" fmla="*/ 5781 w 30603"/>
                <a:gd name="connsiteY2" fmla="*/ 7934 h 14508"/>
                <a:gd name="connsiteX3" fmla="*/ 680 w 30603"/>
                <a:gd name="connsiteY3" fmla="*/ 10995 h 14508"/>
                <a:gd name="connsiteX4" fmla="*/ 0 w 30603"/>
                <a:gd name="connsiteY4" fmla="*/ 13035 h 14508"/>
                <a:gd name="connsiteX5" fmla="*/ 794 w 30603"/>
                <a:gd name="connsiteY5" fmla="*/ 13828 h 14508"/>
                <a:gd name="connsiteX6" fmla="*/ 5667 w 30603"/>
                <a:gd name="connsiteY6" fmla="*/ 14508 h 14508"/>
                <a:gd name="connsiteX7" fmla="*/ 15642 w 30603"/>
                <a:gd name="connsiteY7" fmla="*/ 14168 h 14508"/>
                <a:gd name="connsiteX8" fmla="*/ 18702 w 30603"/>
                <a:gd name="connsiteY8" fmla="*/ 13375 h 14508"/>
                <a:gd name="connsiteX9" fmla="*/ 23349 w 30603"/>
                <a:gd name="connsiteY9" fmla="*/ 9974 h 14508"/>
                <a:gd name="connsiteX10" fmla="*/ 26296 w 30603"/>
                <a:gd name="connsiteY10" fmla="*/ 8954 h 14508"/>
                <a:gd name="connsiteX11" fmla="*/ 30604 w 30603"/>
                <a:gd name="connsiteY11" fmla="*/ 6234 h 14508"/>
                <a:gd name="connsiteX12" fmla="*/ 30377 w 30603"/>
                <a:gd name="connsiteY12" fmla="*/ 5327 h 14508"/>
                <a:gd name="connsiteX13" fmla="*/ 28903 w 30603"/>
                <a:gd name="connsiteY13" fmla="*/ 3287 h 14508"/>
                <a:gd name="connsiteX14" fmla="*/ 18022 w 30603"/>
                <a:gd name="connsiteY14" fmla="*/ 0 h 14508"/>
                <a:gd name="connsiteX15" fmla="*/ 14508 w 30603"/>
                <a:gd name="connsiteY15" fmla="*/ 0 h 14508"/>
                <a:gd name="connsiteX16" fmla="*/ 10428 w 30603"/>
                <a:gd name="connsiteY16" fmla="*/ 2720 h 1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603" h="14508">
                  <a:moveTo>
                    <a:pt x="10428" y="2720"/>
                  </a:moveTo>
                  <a:lnTo>
                    <a:pt x="8048" y="6007"/>
                  </a:lnTo>
                  <a:lnTo>
                    <a:pt x="5781" y="7934"/>
                  </a:lnTo>
                  <a:lnTo>
                    <a:pt x="680" y="10995"/>
                  </a:lnTo>
                  <a:lnTo>
                    <a:pt x="0" y="13035"/>
                  </a:lnTo>
                  <a:lnTo>
                    <a:pt x="794" y="13828"/>
                  </a:lnTo>
                  <a:lnTo>
                    <a:pt x="5667" y="14508"/>
                  </a:lnTo>
                  <a:lnTo>
                    <a:pt x="15642" y="14168"/>
                  </a:lnTo>
                  <a:lnTo>
                    <a:pt x="18702" y="13375"/>
                  </a:lnTo>
                  <a:lnTo>
                    <a:pt x="23349" y="9974"/>
                  </a:lnTo>
                  <a:lnTo>
                    <a:pt x="26296" y="8954"/>
                  </a:lnTo>
                  <a:lnTo>
                    <a:pt x="30604" y="6234"/>
                  </a:lnTo>
                  <a:lnTo>
                    <a:pt x="30377" y="5327"/>
                  </a:lnTo>
                  <a:lnTo>
                    <a:pt x="28903" y="3287"/>
                  </a:lnTo>
                  <a:lnTo>
                    <a:pt x="18022" y="0"/>
                  </a:lnTo>
                  <a:lnTo>
                    <a:pt x="14508" y="0"/>
                  </a:lnTo>
                  <a:lnTo>
                    <a:pt x="10428" y="272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6A8D476A-0E8E-E9BA-85BE-44A9C9C9A3CE}"/>
                </a:ext>
              </a:extLst>
            </p:cNvPr>
            <p:cNvSpPr/>
            <p:nvPr/>
          </p:nvSpPr>
          <p:spPr>
            <a:xfrm>
              <a:off x="5233814" y="1839938"/>
              <a:ext cx="31510" cy="8727"/>
            </a:xfrm>
            <a:custGeom>
              <a:avLst/>
              <a:gdLst>
                <a:gd name="connsiteX0" fmla="*/ 2154 w 31510"/>
                <a:gd name="connsiteY0" fmla="*/ 4307 h 8727"/>
                <a:gd name="connsiteX1" fmla="*/ 8388 w 31510"/>
                <a:gd name="connsiteY1" fmla="*/ 6007 h 8727"/>
                <a:gd name="connsiteX2" fmla="*/ 12015 w 31510"/>
                <a:gd name="connsiteY2" fmla="*/ 6007 h 8727"/>
                <a:gd name="connsiteX3" fmla="*/ 12242 w 31510"/>
                <a:gd name="connsiteY3" fmla="*/ 8614 h 8727"/>
                <a:gd name="connsiteX4" fmla="*/ 15528 w 31510"/>
                <a:gd name="connsiteY4" fmla="*/ 8728 h 8727"/>
                <a:gd name="connsiteX5" fmla="*/ 31510 w 31510"/>
                <a:gd name="connsiteY5" fmla="*/ 8161 h 8727"/>
                <a:gd name="connsiteX6" fmla="*/ 30717 w 31510"/>
                <a:gd name="connsiteY6" fmla="*/ 7027 h 8727"/>
                <a:gd name="connsiteX7" fmla="*/ 26863 w 31510"/>
                <a:gd name="connsiteY7" fmla="*/ 5441 h 8727"/>
                <a:gd name="connsiteX8" fmla="*/ 8501 w 31510"/>
                <a:gd name="connsiteY8" fmla="*/ 1133 h 8727"/>
                <a:gd name="connsiteX9" fmla="*/ 6574 w 31510"/>
                <a:gd name="connsiteY9" fmla="*/ 2494 h 8727"/>
                <a:gd name="connsiteX10" fmla="*/ 4081 w 31510"/>
                <a:gd name="connsiteY10" fmla="*/ 680 h 8727"/>
                <a:gd name="connsiteX11" fmla="*/ 2040 w 31510"/>
                <a:gd name="connsiteY11" fmla="*/ 0 h 8727"/>
                <a:gd name="connsiteX12" fmla="*/ 0 w 31510"/>
                <a:gd name="connsiteY12" fmla="*/ 1020 h 8727"/>
                <a:gd name="connsiteX13" fmla="*/ 453 w 31510"/>
                <a:gd name="connsiteY13" fmla="*/ 1927 h 8727"/>
                <a:gd name="connsiteX14" fmla="*/ 2154 w 31510"/>
                <a:gd name="connsiteY14" fmla="*/ 4307 h 8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10" h="8727">
                  <a:moveTo>
                    <a:pt x="2154" y="4307"/>
                  </a:moveTo>
                  <a:lnTo>
                    <a:pt x="8388" y="6007"/>
                  </a:lnTo>
                  <a:lnTo>
                    <a:pt x="12015" y="6007"/>
                  </a:lnTo>
                  <a:lnTo>
                    <a:pt x="12242" y="8614"/>
                  </a:lnTo>
                  <a:lnTo>
                    <a:pt x="15528" y="8728"/>
                  </a:lnTo>
                  <a:lnTo>
                    <a:pt x="31510" y="8161"/>
                  </a:lnTo>
                  <a:lnTo>
                    <a:pt x="30717" y="7027"/>
                  </a:lnTo>
                  <a:lnTo>
                    <a:pt x="26863" y="5441"/>
                  </a:lnTo>
                  <a:lnTo>
                    <a:pt x="8501" y="1133"/>
                  </a:lnTo>
                  <a:lnTo>
                    <a:pt x="6574" y="2494"/>
                  </a:lnTo>
                  <a:lnTo>
                    <a:pt x="4081" y="680"/>
                  </a:lnTo>
                  <a:lnTo>
                    <a:pt x="2040" y="0"/>
                  </a:lnTo>
                  <a:lnTo>
                    <a:pt x="0" y="1020"/>
                  </a:lnTo>
                  <a:lnTo>
                    <a:pt x="453" y="1927"/>
                  </a:lnTo>
                  <a:lnTo>
                    <a:pt x="2154" y="4307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9A00627A-B2E2-4853-F34B-D81411F1FD7E}"/>
                </a:ext>
              </a:extLst>
            </p:cNvPr>
            <p:cNvSpPr/>
            <p:nvPr/>
          </p:nvSpPr>
          <p:spPr>
            <a:xfrm>
              <a:off x="5234494" y="2121717"/>
              <a:ext cx="13828" cy="4987"/>
            </a:xfrm>
            <a:custGeom>
              <a:avLst/>
              <a:gdLst>
                <a:gd name="connsiteX0" fmla="*/ 1134 w 13828"/>
                <a:gd name="connsiteY0" fmla="*/ 113 h 4987"/>
                <a:gd name="connsiteX1" fmla="*/ 0 w 13828"/>
                <a:gd name="connsiteY1" fmla="*/ 1360 h 4987"/>
                <a:gd name="connsiteX2" fmla="*/ 3061 w 13828"/>
                <a:gd name="connsiteY2" fmla="*/ 3400 h 4987"/>
                <a:gd name="connsiteX3" fmla="*/ 11788 w 13828"/>
                <a:gd name="connsiteY3" fmla="*/ 4987 h 4987"/>
                <a:gd name="connsiteX4" fmla="*/ 13828 w 13828"/>
                <a:gd name="connsiteY4" fmla="*/ 4761 h 4987"/>
                <a:gd name="connsiteX5" fmla="*/ 3401 w 13828"/>
                <a:gd name="connsiteY5" fmla="*/ 0 h 4987"/>
                <a:gd name="connsiteX6" fmla="*/ 1134 w 13828"/>
                <a:gd name="connsiteY6" fmla="*/ 113 h 4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28" h="4987">
                  <a:moveTo>
                    <a:pt x="1134" y="113"/>
                  </a:moveTo>
                  <a:lnTo>
                    <a:pt x="0" y="1360"/>
                  </a:lnTo>
                  <a:lnTo>
                    <a:pt x="3061" y="3400"/>
                  </a:lnTo>
                  <a:lnTo>
                    <a:pt x="11788" y="4987"/>
                  </a:lnTo>
                  <a:lnTo>
                    <a:pt x="13828" y="4761"/>
                  </a:lnTo>
                  <a:lnTo>
                    <a:pt x="3401" y="0"/>
                  </a:lnTo>
                  <a:lnTo>
                    <a:pt x="1134" y="113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DC12E685-F589-EC43-A7AA-6EE480156007}"/>
                </a:ext>
              </a:extLst>
            </p:cNvPr>
            <p:cNvSpPr/>
            <p:nvPr/>
          </p:nvSpPr>
          <p:spPr>
            <a:xfrm>
              <a:off x="5219419" y="2120924"/>
              <a:ext cx="14394" cy="6120"/>
            </a:xfrm>
            <a:custGeom>
              <a:avLst/>
              <a:gdLst>
                <a:gd name="connsiteX0" fmla="*/ 9861 w 14394"/>
                <a:gd name="connsiteY0" fmla="*/ 4987 h 6120"/>
                <a:gd name="connsiteX1" fmla="*/ 11335 w 14394"/>
                <a:gd name="connsiteY1" fmla="*/ 3967 h 6120"/>
                <a:gd name="connsiteX2" fmla="*/ 14395 w 14394"/>
                <a:gd name="connsiteY2" fmla="*/ 1133 h 6120"/>
                <a:gd name="connsiteX3" fmla="*/ 14168 w 14394"/>
                <a:gd name="connsiteY3" fmla="*/ 680 h 6120"/>
                <a:gd name="connsiteX4" fmla="*/ 11901 w 14394"/>
                <a:gd name="connsiteY4" fmla="*/ 0 h 6120"/>
                <a:gd name="connsiteX5" fmla="*/ 4534 w 14394"/>
                <a:gd name="connsiteY5" fmla="*/ 1474 h 6120"/>
                <a:gd name="connsiteX6" fmla="*/ 567 w 14394"/>
                <a:gd name="connsiteY6" fmla="*/ 4194 h 6120"/>
                <a:gd name="connsiteX7" fmla="*/ 0 w 14394"/>
                <a:gd name="connsiteY7" fmla="*/ 6121 h 6120"/>
                <a:gd name="connsiteX8" fmla="*/ 3174 w 14394"/>
                <a:gd name="connsiteY8" fmla="*/ 4987 h 6120"/>
                <a:gd name="connsiteX9" fmla="*/ 9861 w 14394"/>
                <a:gd name="connsiteY9" fmla="*/ 4987 h 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4" h="6120">
                  <a:moveTo>
                    <a:pt x="9861" y="4987"/>
                  </a:moveTo>
                  <a:lnTo>
                    <a:pt x="11335" y="3967"/>
                  </a:lnTo>
                  <a:lnTo>
                    <a:pt x="14395" y="1133"/>
                  </a:lnTo>
                  <a:lnTo>
                    <a:pt x="14168" y="680"/>
                  </a:lnTo>
                  <a:lnTo>
                    <a:pt x="11901" y="0"/>
                  </a:lnTo>
                  <a:lnTo>
                    <a:pt x="4534" y="1474"/>
                  </a:lnTo>
                  <a:lnTo>
                    <a:pt x="567" y="4194"/>
                  </a:lnTo>
                  <a:lnTo>
                    <a:pt x="0" y="6121"/>
                  </a:lnTo>
                  <a:lnTo>
                    <a:pt x="3174" y="4987"/>
                  </a:lnTo>
                  <a:lnTo>
                    <a:pt x="9861" y="4987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98695A-D446-3598-5CBD-06154D13EBCC}"/>
                </a:ext>
              </a:extLst>
            </p:cNvPr>
            <p:cNvSpPr/>
            <p:nvPr/>
          </p:nvSpPr>
          <p:spPr>
            <a:xfrm>
              <a:off x="5193916" y="2139852"/>
              <a:ext cx="17682" cy="11221"/>
            </a:xfrm>
            <a:custGeom>
              <a:avLst/>
              <a:gdLst>
                <a:gd name="connsiteX0" fmla="*/ 6801 w 17682"/>
                <a:gd name="connsiteY0" fmla="*/ 9294 h 11221"/>
                <a:gd name="connsiteX1" fmla="*/ 9975 w 17682"/>
                <a:gd name="connsiteY1" fmla="*/ 10428 h 11221"/>
                <a:gd name="connsiteX2" fmla="*/ 10995 w 17682"/>
                <a:gd name="connsiteY2" fmla="*/ 11221 h 11221"/>
                <a:gd name="connsiteX3" fmla="*/ 11448 w 17682"/>
                <a:gd name="connsiteY3" fmla="*/ 10768 h 11221"/>
                <a:gd name="connsiteX4" fmla="*/ 12241 w 17682"/>
                <a:gd name="connsiteY4" fmla="*/ 9294 h 11221"/>
                <a:gd name="connsiteX5" fmla="*/ 11448 w 17682"/>
                <a:gd name="connsiteY5" fmla="*/ 8388 h 11221"/>
                <a:gd name="connsiteX6" fmla="*/ 11221 w 17682"/>
                <a:gd name="connsiteY6" fmla="*/ 6801 h 11221"/>
                <a:gd name="connsiteX7" fmla="*/ 13148 w 17682"/>
                <a:gd name="connsiteY7" fmla="*/ 4080 h 11221"/>
                <a:gd name="connsiteX8" fmla="*/ 17682 w 17682"/>
                <a:gd name="connsiteY8" fmla="*/ 2834 h 11221"/>
                <a:gd name="connsiteX9" fmla="*/ 12808 w 17682"/>
                <a:gd name="connsiteY9" fmla="*/ 907 h 11221"/>
                <a:gd name="connsiteX10" fmla="*/ 10201 w 17682"/>
                <a:gd name="connsiteY10" fmla="*/ 340 h 11221"/>
                <a:gd name="connsiteX11" fmla="*/ 6347 w 17682"/>
                <a:gd name="connsiteY11" fmla="*/ 0 h 11221"/>
                <a:gd name="connsiteX12" fmla="*/ 2040 w 17682"/>
                <a:gd name="connsiteY12" fmla="*/ 907 h 11221"/>
                <a:gd name="connsiteX13" fmla="*/ 907 w 17682"/>
                <a:gd name="connsiteY13" fmla="*/ 2380 h 11221"/>
                <a:gd name="connsiteX14" fmla="*/ 0 w 17682"/>
                <a:gd name="connsiteY14" fmla="*/ 4534 h 11221"/>
                <a:gd name="connsiteX15" fmla="*/ 1700 w 17682"/>
                <a:gd name="connsiteY15" fmla="*/ 6461 h 11221"/>
                <a:gd name="connsiteX16" fmla="*/ 6801 w 17682"/>
                <a:gd name="connsiteY16" fmla="*/ 9294 h 1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682" h="11221">
                  <a:moveTo>
                    <a:pt x="6801" y="9294"/>
                  </a:moveTo>
                  <a:lnTo>
                    <a:pt x="9975" y="10428"/>
                  </a:lnTo>
                  <a:lnTo>
                    <a:pt x="10995" y="11221"/>
                  </a:lnTo>
                  <a:lnTo>
                    <a:pt x="11448" y="10768"/>
                  </a:lnTo>
                  <a:lnTo>
                    <a:pt x="12241" y="9294"/>
                  </a:lnTo>
                  <a:lnTo>
                    <a:pt x="11448" y="8388"/>
                  </a:lnTo>
                  <a:lnTo>
                    <a:pt x="11221" y="6801"/>
                  </a:lnTo>
                  <a:lnTo>
                    <a:pt x="13148" y="4080"/>
                  </a:lnTo>
                  <a:lnTo>
                    <a:pt x="17682" y="2834"/>
                  </a:lnTo>
                  <a:lnTo>
                    <a:pt x="12808" y="907"/>
                  </a:lnTo>
                  <a:lnTo>
                    <a:pt x="10201" y="340"/>
                  </a:lnTo>
                  <a:lnTo>
                    <a:pt x="6347" y="0"/>
                  </a:lnTo>
                  <a:lnTo>
                    <a:pt x="2040" y="907"/>
                  </a:lnTo>
                  <a:lnTo>
                    <a:pt x="907" y="2380"/>
                  </a:lnTo>
                  <a:lnTo>
                    <a:pt x="0" y="4534"/>
                  </a:lnTo>
                  <a:lnTo>
                    <a:pt x="1700" y="6461"/>
                  </a:lnTo>
                  <a:lnTo>
                    <a:pt x="6801" y="9294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C7CB0904-3AFB-72FD-B62F-13D09DF00315}"/>
                </a:ext>
              </a:extLst>
            </p:cNvPr>
            <p:cNvSpPr/>
            <p:nvPr/>
          </p:nvSpPr>
          <p:spPr>
            <a:xfrm>
              <a:off x="6536278" y="2106302"/>
              <a:ext cx="77868" cy="29696"/>
            </a:xfrm>
            <a:custGeom>
              <a:avLst/>
              <a:gdLst>
                <a:gd name="connsiteX0" fmla="*/ 0 w 77868"/>
                <a:gd name="connsiteY0" fmla="*/ 20969 h 29696"/>
                <a:gd name="connsiteX1" fmla="*/ 2040 w 77868"/>
                <a:gd name="connsiteY1" fmla="*/ 24029 h 29696"/>
                <a:gd name="connsiteX2" fmla="*/ 4874 w 77868"/>
                <a:gd name="connsiteY2" fmla="*/ 24029 h 29696"/>
                <a:gd name="connsiteX3" fmla="*/ 7027 w 77868"/>
                <a:gd name="connsiteY3" fmla="*/ 23689 h 29696"/>
                <a:gd name="connsiteX4" fmla="*/ 14509 w 77868"/>
                <a:gd name="connsiteY4" fmla="*/ 20516 h 29696"/>
                <a:gd name="connsiteX5" fmla="*/ 20063 w 77868"/>
                <a:gd name="connsiteY5" fmla="*/ 19836 h 29696"/>
                <a:gd name="connsiteX6" fmla="*/ 21876 w 77868"/>
                <a:gd name="connsiteY6" fmla="*/ 20062 h 29696"/>
                <a:gd name="connsiteX7" fmla="*/ 30604 w 77868"/>
                <a:gd name="connsiteY7" fmla="*/ 22556 h 29696"/>
                <a:gd name="connsiteX8" fmla="*/ 39105 w 77868"/>
                <a:gd name="connsiteY8" fmla="*/ 25843 h 29696"/>
                <a:gd name="connsiteX9" fmla="*/ 49986 w 77868"/>
                <a:gd name="connsiteY9" fmla="*/ 27090 h 29696"/>
                <a:gd name="connsiteX10" fmla="*/ 54406 w 77868"/>
                <a:gd name="connsiteY10" fmla="*/ 28337 h 29696"/>
                <a:gd name="connsiteX11" fmla="*/ 59393 w 77868"/>
                <a:gd name="connsiteY11" fmla="*/ 28337 h 29696"/>
                <a:gd name="connsiteX12" fmla="*/ 64608 w 77868"/>
                <a:gd name="connsiteY12" fmla="*/ 28677 h 29696"/>
                <a:gd name="connsiteX13" fmla="*/ 71749 w 77868"/>
                <a:gd name="connsiteY13" fmla="*/ 29697 h 29696"/>
                <a:gd name="connsiteX14" fmla="*/ 77075 w 77868"/>
                <a:gd name="connsiteY14" fmla="*/ 29243 h 29696"/>
                <a:gd name="connsiteX15" fmla="*/ 77869 w 77868"/>
                <a:gd name="connsiteY15" fmla="*/ 28563 h 29696"/>
                <a:gd name="connsiteX16" fmla="*/ 77302 w 77868"/>
                <a:gd name="connsiteY16" fmla="*/ 19609 h 29696"/>
                <a:gd name="connsiteX17" fmla="*/ 76282 w 77868"/>
                <a:gd name="connsiteY17" fmla="*/ 16889 h 29696"/>
                <a:gd name="connsiteX18" fmla="*/ 74922 w 77868"/>
                <a:gd name="connsiteY18" fmla="*/ 14848 h 29696"/>
                <a:gd name="connsiteX19" fmla="*/ 60414 w 77868"/>
                <a:gd name="connsiteY19" fmla="*/ 4874 h 29696"/>
                <a:gd name="connsiteX20" fmla="*/ 56334 w 77868"/>
                <a:gd name="connsiteY20" fmla="*/ 2720 h 29696"/>
                <a:gd name="connsiteX21" fmla="*/ 51119 w 77868"/>
                <a:gd name="connsiteY21" fmla="*/ 793 h 29696"/>
                <a:gd name="connsiteX22" fmla="*/ 46019 w 77868"/>
                <a:gd name="connsiteY22" fmla="*/ 0 h 29696"/>
                <a:gd name="connsiteX23" fmla="*/ 40918 w 77868"/>
                <a:gd name="connsiteY23" fmla="*/ 453 h 29696"/>
                <a:gd name="connsiteX24" fmla="*/ 33324 w 77868"/>
                <a:gd name="connsiteY24" fmla="*/ 1927 h 29696"/>
                <a:gd name="connsiteX25" fmla="*/ 30831 w 77868"/>
                <a:gd name="connsiteY25" fmla="*/ 1700 h 29696"/>
                <a:gd name="connsiteX26" fmla="*/ 28677 w 77868"/>
                <a:gd name="connsiteY26" fmla="*/ 2154 h 29696"/>
                <a:gd name="connsiteX27" fmla="*/ 26523 w 77868"/>
                <a:gd name="connsiteY27" fmla="*/ 3627 h 29696"/>
                <a:gd name="connsiteX28" fmla="*/ 24483 w 77868"/>
                <a:gd name="connsiteY28" fmla="*/ 5894 h 29696"/>
                <a:gd name="connsiteX29" fmla="*/ 20743 w 77868"/>
                <a:gd name="connsiteY29" fmla="*/ 12241 h 29696"/>
                <a:gd name="connsiteX30" fmla="*/ 18589 w 77868"/>
                <a:gd name="connsiteY30" fmla="*/ 15075 h 29696"/>
                <a:gd name="connsiteX31" fmla="*/ 14282 w 77868"/>
                <a:gd name="connsiteY31" fmla="*/ 18589 h 29696"/>
                <a:gd name="connsiteX32" fmla="*/ 9634 w 77868"/>
                <a:gd name="connsiteY32" fmla="*/ 19609 h 29696"/>
                <a:gd name="connsiteX33" fmla="*/ 4760 w 77868"/>
                <a:gd name="connsiteY33" fmla="*/ 19949 h 29696"/>
                <a:gd name="connsiteX34" fmla="*/ 0 w 77868"/>
                <a:gd name="connsiteY34" fmla="*/ 20969 h 29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77868" h="29696">
                  <a:moveTo>
                    <a:pt x="0" y="20969"/>
                  </a:moveTo>
                  <a:lnTo>
                    <a:pt x="2040" y="24029"/>
                  </a:lnTo>
                  <a:lnTo>
                    <a:pt x="4874" y="24029"/>
                  </a:lnTo>
                  <a:lnTo>
                    <a:pt x="7027" y="23689"/>
                  </a:lnTo>
                  <a:lnTo>
                    <a:pt x="14509" y="20516"/>
                  </a:lnTo>
                  <a:lnTo>
                    <a:pt x="20063" y="19836"/>
                  </a:lnTo>
                  <a:lnTo>
                    <a:pt x="21876" y="20062"/>
                  </a:lnTo>
                  <a:lnTo>
                    <a:pt x="30604" y="22556"/>
                  </a:lnTo>
                  <a:lnTo>
                    <a:pt x="39105" y="25843"/>
                  </a:lnTo>
                  <a:lnTo>
                    <a:pt x="49986" y="27090"/>
                  </a:lnTo>
                  <a:lnTo>
                    <a:pt x="54406" y="28337"/>
                  </a:lnTo>
                  <a:lnTo>
                    <a:pt x="59393" y="28337"/>
                  </a:lnTo>
                  <a:lnTo>
                    <a:pt x="64608" y="28677"/>
                  </a:lnTo>
                  <a:lnTo>
                    <a:pt x="71749" y="29697"/>
                  </a:lnTo>
                  <a:lnTo>
                    <a:pt x="77075" y="29243"/>
                  </a:lnTo>
                  <a:lnTo>
                    <a:pt x="77869" y="28563"/>
                  </a:lnTo>
                  <a:lnTo>
                    <a:pt x="77302" y="19609"/>
                  </a:lnTo>
                  <a:lnTo>
                    <a:pt x="76282" y="16889"/>
                  </a:lnTo>
                  <a:lnTo>
                    <a:pt x="74922" y="14848"/>
                  </a:lnTo>
                  <a:lnTo>
                    <a:pt x="60414" y="4874"/>
                  </a:lnTo>
                  <a:lnTo>
                    <a:pt x="56334" y="2720"/>
                  </a:lnTo>
                  <a:lnTo>
                    <a:pt x="51119" y="793"/>
                  </a:lnTo>
                  <a:lnTo>
                    <a:pt x="46019" y="0"/>
                  </a:lnTo>
                  <a:lnTo>
                    <a:pt x="40918" y="453"/>
                  </a:lnTo>
                  <a:lnTo>
                    <a:pt x="33324" y="1927"/>
                  </a:lnTo>
                  <a:lnTo>
                    <a:pt x="30831" y="1700"/>
                  </a:lnTo>
                  <a:lnTo>
                    <a:pt x="28677" y="2154"/>
                  </a:lnTo>
                  <a:lnTo>
                    <a:pt x="26523" y="3627"/>
                  </a:lnTo>
                  <a:lnTo>
                    <a:pt x="24483" y="5894"/>
                  </a:lnTo>
                  <a:lnTo>
                    <a:pt x="20743" y="12241"/>
                  </a:lnTo>
                  <a:lnTo>
                    <a:pt x="18589" y="15075"/>
                  </a:lnTo>
                  <a:lnTo>
                    <a:pt x="14282" y="18589"/>
                  </a:lnTo>
                  <a:lnTo>
                    <a:pt x="9634" y="19609"/>
                  </a:lnTo>
                  <a:lnTo>
                    <a:pt x="4760" y="19949"/>
                  </a:lnTo>
                  <a:lnTo>
                    <a:pt x="0" y="20969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6CAE00-242F-8B99-676D-31AB06EE3DB0}"/>
                </a:ext>
              </a:extLst>
            </p:cNvPr>
            <p:cNvSpPr/>
            <p:nvPr/>
          </p:nvSpPr>
          <p:spPr>
            <a:xfrm>
              <a:off x="5668951" y="1981961"/>
              <a:ext cx="5667" cy="5553"/>
            </a:xfrm>
            <a:custGeom>
              <a:avLst/>
              <a:gdLst>
                <a:gd name="connsiteX0" fmla="*/ 0 w 5667"/>
                <a:gd name="connsiteY0" fmla="*/ 793 h 5553"/>
                <a:gd name="connsiteX1" fmla="*/ 680 w 5667"/>
                <a:gd name="connsiteY1" fmla="*/ 3514 h 5553"/>
                <a:gd name="connsiteX2" fmla="*/ 2494 w 5667"/>
                <a:gd name="connsiteY2" fmla="*/ 5327 h 5553"/>
                <a:gd name="connsiteX3" fmla="*/ 4647 w 5667"/>
                <a:gd name="connsiteY3" fmla="*/ 5554 h 5553"/>
                <a:gd name="connsiteX4" fmla="*/ 5667 w 5667"/>
                <a:gd name="connsiteY4" fmla="*/ 4874 h 5553"/>
                <a:gd name="connsiteX5" fmla="*/ 1474 w 5667"/>
                <a:gd name="connsiteY5" fmla="*/ 0 h 5553"/>
                <a:gd name="connsiteX6" fmla="*/ 0 w 5667"/>
                <a:gd name="connsiteY6" fmla="*/ 793 h 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67" h="5553">
                  <a:moveTo>
                    <a:pt x="0" y="793"/>
                  </a:moveTo>
                  <a:lnTo>
                    <a:pt x="680" y="3514"/>
                  </a:lnTo>
                  <a:lnTo>
                    <a:pt x="2494" y="5327"/>
                  </a:lnTo>
                  <a:lnTo>
                    <a:pt x="4647" y="5554"/>
                  </a:lnTo>
                  <a:lnTo>
                    <a:pt x="5667" y="4874"/>
                  </a:lnTo>
                  <a:lnTo>
                    <a:pt x="1474" y="0"/>
                  </a:lnTo>
                  <a:lnTo>
                    <a:pt x="0" y="793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5A7D83AB-B4BB-2801-41C3-A934DECE8E0E}"/>
                </a:ext>
              </a:extLst>
            </p:cNvPr>
            <p:cNvSpPr/>
            <p:nvPr/>
          </p:nvSpPr>
          <p:spPr>
            <a:xfrm>
              <a:off x="6668553" y="2033080"/>
              <a:ext cx="95664" cy="35930"/>
            </a:xfrm>
            <a:custGeom>
              <a:avLst/>
              <a:gdLst>
                <a:gd name="connsiteX0" fmla="*/ 15869 w 95664"/>
                <a:gd name="connsiteY0" fmla="*/ 23123 h 35930"/>
                <a:gd name="connsiteX1" fmla="*/ 20403 w 95664"/>
                <a:gd name="connsiteY1" fmla="*/ 25956 h 35930"/>
                <a:gd name="connsiteX2" fmla="*/ 22669 w 95664"/>
                <a:gd name="connsiteY2" fmla="*/ 26636 h 35930"/>
                <a:gd name="connsiteX3" fmla="*/ 30264 w 95664"/>
                <a:gd name="connsiteY3" fmla="*/ 27770 h 35930"/>
                <a:gd name="connsiteX4" fmla="*/ 32644 w 95664"/>
                <a:gd name="connsiteY4" fmla="*/ 28903 h 35930"/>
                <a:gd name="connsiteX5" fmla="*/ 37291 w 95664"/>
                <a:gd name="connsiteY5" fmla="*/ 32190 h 35930"/>
                <a:gd name="connsiteX6" fmla="*/ 39785 w 95664"/>
                <a:gd name="connsiteY6" fmla="*/ 33551 h 35930"/>
                <a:gd name="connsiteX7" fmla="*/ 43978 w 95664"/>
                <a:gd name="connsiteY7" fmla="*/ 34684 h 35930"/>
                <a:gd name="connsiteX8" fmla="*/ 59394 w 95664"/>
                <a:gd name="connsiteY8" fmla="*/ 35931 h 35930"/>
                <a:gd name="connsiteX9" fmla="*/ 70615 w 95664"/>
                <a:gd name="connsiteY9" fmla="*/ 35931 h 35930"/>
                <a:gd name="connsiteX10" fmla="*/ 75489 w 95664"/>
                <a:gd name="connsiteY10" fmla="*/ 34911 h 35930"/>
                <a:gd name="connsiteX11" fmla="*/ 85577 w 95664"/>
                <a:gd name="connsiteY11" fmla="*/ 31737 h 35930"/>
                <a:gd name="connsiteX12" fmla="*/ 90677 w 95664"/>
                <a:gd name="connsiteY12" fmla="*/ 29470 h 35930"/>
                <a:gd name="connsiteX13" fmla="*/ 92037 w 95664"/>
                <a:gd name="connsiteY13" fmla="*/ 28337 h 35930"/>
                <a:gd name="connsiteX14" fmla="*/ 95664 w 95664"/>
                <a:gd name="connsiteY14" fmla="*/ 18929 h 35930"/>
                <a:gd name="connsiteX15" fmla="*/ 94304 w 95664"/>
                <a:gd name="connsiteY15" fmla="*/ 18702 h 35930"/>
                <a:gd name="connsiteX16" fmla="*/ 92944 w 95664"/>
                <a:gd name="connsiteY16" fmla="*/ 19042 h 35930"/>
                <a:gd name="connsiteX17" fmla="*/ 91357 w 95664"/>
                <a:gd name="connsiteY17" fmla="*/ 20629 h 35930"/>
                <a:gd name="connsiteX18" fmla="*/ 89657 w 95664"/>
                <a:gd name="connsiteY18" fmla="*/ 21536 h 35930"/>
                <a:gd name="connsiteX19" fmla="*/ 87390 w 95664"/>
                <a:gd name="connsiteY19" fmla="*/ 19949 h 35930"/>
                <a:gd name="connsiteX20" fmla="*/ 84557 w 95664"/>
                <a:gd name="connsiteY20" fmla="*/ 18702 h 35930"/>
                <a:gd name="connsiteX21" fmla="*/ 80930 w 95664"/>
                <a:gd name="connsiteY21" fmla="*/ 16209 h 35930"/>
                <a:gd name="connsiteX22" fmla="*/ 71635 w 95664"/>
                <a:gd name="connsiteY22" fmla="*/ 15075 h 35930"/>
                <a:gd name="connsiteX23" fmla="*/ 60074 w 95664"/>
                <a:gd name="connsiteY23" fmla="*/ 14282 h 35930"/>
                <a:gd name="connsiteX24" fmla="*/ 56220 w 95664"/>
                <a:gd name="connsiteY24" fmla="*/ 15755 h 35930"/>
                <a:gd name="connsiteX25" fmla="*/ 49986 w 95664"/>
                <a:gd name="connsiteY25" fmla="*/ 15415 h 35930"/>
                <a:gd name="connsiteX26" fmla="*/ 47606 w 95664"/>
                <a:gd name="connsiteY26" fmla="*/ 13828 h 35930"/>
                <a:gd name="connsiteX27" fmla="*/ 47946 w 95664"/>
                <a:gd name="connsiteY27" fmla="*/ 12241 h 35930"/>
                <a:gd name="connsiteX28" fmla="*/ 48513 w 95664"/>
                <a:gd name="connsiteY28" fmla="*/ 10995 h 35930"/>
                <a:gd name="connsiteX29" fmla="*/ 48286 w 95664"/>
                <a:gd name="connsiteY29" fmla="*/ 8728 h 35930"/>
                <a:gd name="connsiteX30" fmla="*/ 46812 w 95664"/>
                <a:gd name="connsiteY30" fmla="*/ 7594 h 35930"/>
                <a:gd name="connsiteX31" fmla="*/ 27657 w 95664"/>
                <a:gd name="connsiteY31" fmla="*/ 6347 h 35930"/>
                <a:gd name="connsiteX32" fmla="*/ 26523 w 95664"/>
                <a:gd name="connsiteY32" fmla="*/ 6461 h 35930"/>
                <a:gd name="connsiteX33" fmla="*/ 18702 w 95664"/>
                <a:gd name="connsiteY33" fmla="*/ 9748 h 35930"/>
                <a:gd name="connsiteX34" fmla="*/ 13262 w 95664"/>
                <a:gd name="connsiteY34" fmla="*/ 9408 h 35930"/>
                <a:gd name="connsiteX35" fmla="*/ 12242 w 95664"/>
                <a:gd name="connsiteY35" fmla="*/ 6914 h 35930"/>
                <a:gd name="connsiteX36" fmla="*/ 12355 w 95664"/>
                <a:gd name="connsiteY36" fmla="*/ 3174 h 35930"/>
                <a:gd name="connsiteX37" fmla="*/ 7934 w 95664"/>
                <a:gd name="connsiteY37" fmla="*/ 0 h 35930"/>
                <a:gd name="connsiteX38" fmla="*/ 5894 w 95664"/>
                <a:gd name="connsiteY38" fmla="*/ 1020 h 35930"/>
                <a:gd name="connsiteX39" fmla="*/ 3968 w 95664"/>
                <a:gd name="connsiteY39" fmla="*/ 4534 h 35930"/>
                <a:gd name="connsiteX40" fmla="*/ 2267 w 95664"/>
                <a:gd name="connsiteY40" fmla="*/ 8388 h 35930"/>
                <a:gd name="connsiteX41" fmla="*/ 794 w 95664"/>
                <a:gd name="connsiteY41" fmla="*/ 12808 h 35930"/>
                <a:gd name="connsiteX42" fmla="*/ 0 w 95664"/>
                <a:gd name="connsiteY42" fmla="*/ 17115 h 35930"/>
                <a:gd name="connsiteX43" fmla="*/ 11335 w 95664"/>
                <a:gd name="connsiteY43" fmla="*/ 20856 h 35930"/>
                <a:gd name="connsiteX44" fmla="*/ 15869 w 95664"/>
                <a:gd name="connsiteY44" fmla="*/ 23123 h 35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5664" h="35930">
                  <a:moveTo>
                    <a:pt x="15869" y="23123"/>
                  </a:moveTo>
                  <a:lnTo>
                    <a:pt x="20403" y="25956"/>
                  </a:lnTo>
                  <a:lnTo>
                    <a:pt x="22669" y="26636"/>
                  </a:lnTo>
                  <a:lnTo>
                    <a:pt x="30264" y="27770"/>
                  </a:lnTo>
                  <a:lnTo>
                    <a:pt x="32644" y="28903"/>
                  </a:lnTo>
                  <a:lnTo>
                    <a:pt x="37291" y="32190"/>
                  </a:lnTo>
                  <a:lnTo>
                    <a:pt x="39785" y="33551"/>
                  </a:lnTo>
                  <a:lnTo>
                    <a:pt x="43978" y="34684"/>
                  </a:lnTo>
                  <a:lnTo>
                    <a:pt x="59394" y="35931"/>
                  </a:lnTo>
                  <a:lnTo>
                    <a:pt x="70615" y="35931"/>
                  </a:lnTo>
                  <a:lnTo>
                    <a:pt x="75489" y="34911"/>
                  </a:lnTo>
                  <a:lnTo>
                    <a:pt x="85577" y="31737"/>
                  </a:lnTo>
                  <a:lnTo>
                    <a:pt x="90677" y="29470"/>
                  </a:lnTo>
                  <a:lnTo>
                    <a:pt x="92037" y="28337"/>
                  </a:lnTo>
                  <a:lnTo>
                    <a:pt x="95664" y="18929"/>
                  </a:lnTo>
                  <a:lnTo>
                    <a:pt x="94304" y="18702"/>
                  </a:lnTo>
                  <a:lnTo>
                    <a:pt x="92944" y="19042"/>
                  </a:lnTo>
                  <a:lnTo>
                    <a:pt x="91357" y="20629"/>
                  </a:lnTo>
                  <a:lnTo>
                    <a:pt x="89657" y="21536"/>
                  </a:lnTo>
                  <a:lnTo>
                    <a:pt x="87390" y="19949"/>
                  </a:lnTo>
                  <a:lnTo>
                    <a:pt x="84557" y="18702"/>
                  </a:lnTo>
                  <a:lnTo>
                    <a:pt x="80930" y="16209"/>
                  </a:lnTo>
                  <a:lnTo>
                    <a:pt x="71635" y="15075"/>
                  </a:lnTo>
                  <a:lnTo>
                    <a:pt x="60074" y="14282"/>
                  </a:lnTo>
                  <a:lnTo>
                    <a:pt x="56220" y="15755"/>
                  </a:lnTo>
                  <a:lnTo>
                    <a:pt x="49986" y="15415"/>
                  </a:lnTo>
                  <a:lnTo>
                    <a:pt x="47606" y="13828"/>
                  </a:lnTo>
                  <a:lnTo>
                    <a:pt x="47946" y="12241"/>
                  </a:lnTo>
                  <a:lnTo>
                    <a:pt x="48513" y="10995"/>
                  </a:lnTo>
                  <a:lnTo>
                    <a:pt x="48286" y="8728"/>
                  </a:lnTo>
                  <a:lnTo>
                    <a:pt x="46812" y="7594"/>
                  </a:lnTo>
                  <a:lnTo>
                    <a:pt x="27657" y="6347"/>
                  </a:lnTo>
                  <a:lnTo>
                    <a:pt x="26523" y="6461"/>
                  </a:lnTo>
                  <a:lnTo>
                    <a:pt x="18702" y="9748"/>
                  </a:lnTo>
                  <a:lnTo>
                    <a:pt x="13262" y="9408"/>
                  </a:lnTo>
                  <a:lnTo>
                    <a:pt x="12242" y="6914"/>
                  </a:lnTo>
                  <a:lnTo>
                    <a:pt x="12355" y="3174"/>
                  </a:lnTo>
                  <a:lnTo>
                    <a:pt x="7934" y="0"/>
                  </a:lnTo>
                  <a:lnTo>
                    <a:pt x="5894" y="1020"/>
                  </a:lnTo>
                  <a:lnTo>
                    <a:pt x="3968" y="4534"/>
                  </a:lnTo>
                  <a:lnTo>
                    <a:pt x="2267" y="8388"/>
                  </a:lnTo>
                  <a:lnTo>
                    <a:pt x="794" y="12808"/>
                  </a:lnTo>
                  <a:lnTo>
                    <a:pt x="0" y="17115"/>
                  </a:lnTo>
                  <a:lnTo>
                    <a:pt x="11335" y="20856"/>
                  </a:lnTo>
                  <a:lnTo>
                    <a:pt x="15869" y="23123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BFF768AC-2323-5B63-1786-E28B2C1FF704}"/>
                </a:ext>
              </a:extLst>
            </p:cNvPr>
            <p:cNvSpPr/>
            <p:nvPr/>
          </p:nvSpPr>
          <p:spPr>
            <a:xfrm>
              <a:off x="6714571" y="1978447"/>
              <a:ext cx="20629" cy="6234"/>
            </a:xfrm>
            <a:custGeom>
              <a:avLst/>
              <a:gdLst>
                <a:gd name="connsiteX0" fmla="*/ 16549 w 20629"/>
                <a:gd name="connsiteY0" fmla="*/ 4874 h 6234"/>
                <a:gd name="connsiteX1" fmla="*/ 17795 w 20629"/>
                <a:gd name="connsiteY1" fmla="*/ 1587 h 6234"/>
                <a:gd name="connsiteX2" fmla="*/ 20629 w 20629"/>
                <a:gd name="connsiteY2" fmla="*/ 0 h 6234"/>
                <a:gd name="connsiteX3" fmla="*/ 6574 w 20629"/>
                <a:gd name="connsiteY3" fmla="*/ 1700 h 6234"/>
                <a:gd name="connsiteX4" fmla="*/ 1020 w 20629"/>
                <a:gd name="connsiteY4" fmla="*/ 4874 h 6234"/>
                <a:gd name="connsiteX5" fmla="*/ 0 w 20629"/>
                <a:gd name="connsiteY5" fmla="*/ 6234 h 6234"/>
                <a:gd name="connsiteX6" fmla="*/ 15416 w 20629"/>
                <a:gd name="connsiteY6" fmla="*/ 5667 h 6234"/>
                <a:gd name="connsiteX7" fmla="*/ 16549 w 20629"/>
                <a:gd name="connsiteY7" fmla="*/ 4874 h 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29" h="6234">
                  <a:moveTo>
                    <a:pt x="16549" y="4874"/>
                  </a:moveTo>
                  <a:lnTo>
                    <a:pt x="17795" y="1587"/>
                  </a:lnTo>
                  <a:lnTo>
                    <a:pt x="20629" y="0"/>
                  </a:lnTo>
                  <a:lnTo>
                    <a:pt x="6574" y="1700"/>
                  </a:lnTo>
                  <a:lnTo>
                    <a:pt x="1020" y="4874"/>
                  </a:lnTo>
                  <a:lnTo>
                    <a:pt x="0" y="6234"/>
                  </a:lnTo>
                  <a:lnTo>
                    <a:pt x="15416" y="5667"/>
                  </a:lnTo>
                  <a:lnTo>
                    <a:pt x="16549" y="4874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E452574-C884-8DE6-C457-4FED0ABB59E2}"/>
                </a:ext>
              </a:extLst>
            </p:cNvPr>
            <p:cNvSpPr/>
            <p:nvPr/>
          </p:nvSpPr>
          <p:spPr>
            <a:xfrm>
              <a:off x="6799808" y="2005423"/>
              <a:ext cx="6687" cy="4873"/>
            </a:xfrm>
            <a:custGeom>
              <a:avLst/>
              <a:gdLst>
                <a:gd name="connsiteX0" fmla="*/ 6688 w 6687"/>
                <a:gd name="connsiteY0" fmla="*/ 3287 h 4873"/>
                <a:gd name="connsiteX1" fmla="*/ 6234 w 6687"/>
                <a:gd name="connsiteY1" fmla="*/ 1360 h 4873"/>
                <a:gd name="connsiteX2" fmla="*/ 5667 w 6687"/>
                <a:gd name="connsiteY2" fmla="*/ 453 h 4873"/>
                <a:gd name="connsiteX3" fmla="*/ 4874 w 6687"/>
                <a:gd name="connsiteY3" fmla="*/ 0 h 4873"/>
                <a:gd name="connsiteX4" fmla="*/ 1700 w 6687"/>
                <a:gd name="connsiteY4" fmla="*/ 907 h 4873"/>
                <a:gd name="connsiteX5" fmla="*/ 0 w 6687"/>
                <a:gd name="connsiteY5" fmla="*/ 2267 h 4873"/>
                <a:gd name="connsiteX6" fmla="*/ 4648 w 6687"/>
                <a:gd name="connsiteY6" fmla="*/ 4874 h 4873"/>
                <a:gd name="connsiteX7" fmla="*/ 6688 w 6687"/>
                <a:gd name="connsiteY7" fmla="*/ 3287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7" h="4873">
                  <a:moveTo>
                    <a:pt x="6688" y="3287"/>
                  </a:moveTo>
                  <a:lnTo>
                    <a:pt x="6234" y="1360"/>
                  </a:lnTo>
                  <a:lnTo>
                    <a:pt x="5667" y="453"/>
                  </a:lnTo>
                  <a:lnTo>
                    <a:pt x="4874" y="0"/>
                  </a:lnTo>
                  <a:lnTo>
                    <a:pt x="1700" y="907"/>
                  </a:lnTo>
                  <a:lnTo>
                    <a:pt x="0" y="2267"/>
                  </a:lnTo>
                  <a:lnTo>
                    <a:pt x="4648" y="4874"/>
                  </a:lnTo>
                  <a:lnTo>
                    <a:pt x="6688" y="3287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31722B40-526D-992F-5B0A-70EE430C9D26}"/>
                </a:ext>
              </a:extLst>
            </p:cNvPr>
            <p:cNvSpPr/>
            <p:nvPr/>
          </p:nvSpPr>
          <p:spPr>
            <a:xfrm>
              <a:off x="4848209" y="1765696"/>
              <a:ext cx="35250" cy="18362"/>
            </a:xfrm>
            <a:custGeom>
              <a:avLst/>
              <a:gdLst>
                <a:gd name="connsiteX0" fmla="*/ 20062 w 35250"/>
                <a:gd name="connsiteY0" fmla="*/ 1247 h 18362"/>
                <a:gd name="connsiteX1" fmla="*/ 18249 w 35250"/>
                <a:gd name="connsiteY1" fmla="*/ 227 h 18362"/>
                <a:gd name="connsiteX2" fmla="*/ 17229 w 35250"/>
                <a:gd name="connsiteY2" fmla="*/ 0 h 18362"/>
                <a:gd name="connsiteX3" fmla="*/ 9181 w 35250"/>
                <a:gd name="connsiteY3" fmla="*/ 4534 h 18362"/>
                <a:gd name="connsiteX4" fmla="*/ 4080 w 35250"/>
                <a:gd name="connsiteY4" fmla="*/ 3740 h 18362"/>
                <a:gd name="connsiteX5" fmla="*/ 0 w 35250"/>
                <a:gd name="connsiteY5" fmla="*/ 5327 h 18362"/>
                <a:gd name="connsiteX6" fmla="*/ 3967 w 35250"/>
                <a:gd name="connsiteY6" fmla="*/ 10655 h 18362"/>
                <a:gd name="connsiteX7" fmla="*/ 11108 w 35250"/>
                <a:gd name="connsiteY7" fmla="*/ 12015 h 18362"/>
                <a:gd name="connsiteX8" fmla="*/ 14962 w 35250"/>
                <a:gd name="connsiteY8" fmla="*/ 16889 h 18362"/>
                <a:gd name="connsiteX9" fmla="*/ 21989 w 35250"/>
                <a:gd name="connsiteY9" fmla="*/ 18362 h 18362"/>
                <a:gd name="connsiteX10" fmla="*/ 29357 w 35250"/>
                <a:gd name="connsiteY10" fmla="*/ 18249 h 18362"/>
                <a:gd name="connsiteX11" fmla="*/ 33777 w 35250"/>
                <a:gd name="connsiteY11" fmla="*/ 17682 h 18362"/>
                <a:gd name="connsiteX12" fmla="*/ 35251 w 35250"/>
                <a:gd name="connsiteY12" fmla="*/ 14962 h 18362"/>
                <a:gd name="connsiteX13" fmla="*/ 34684 w 35250"/>
                <a:gd name="connsiteY13" fmla="*/ 11561 h 18362"/>
                <a:gd name="connsiteX14" fmla="*/ 32870 w 35250"/>
                <a:gd name="connsiteY14" fmla="*/ 9634 h 18362"/>
                <a:gd name="connsiteX15" fmla="*/ 31737 w 35250"/>
                <a:gd name="connsiteY15" fmla="*/ 6687 h 18362"/>
                <a:gd name="connsiteX16" fmla="*/ 28903 w 35250"/>
                <a:gd name="connsiteY16" fmla="*/ 4080 h 18362"/>
                <a:gd name="connsiteX17" fmla="*/ 26523 w 35250"/>
                <a:gd name="connsiteY17" fmla="*/ 3060 h 18362"/>
                <a:gd name="connsiteX18" fmla="*/ 20062 w 35250"/>
                <a:gd name="connsiteY18" fmla="*/ 1247 h 1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250" h="18362">
                  <a:moveTo>
                    <a:pt x="20062" y="1247"/>
                  </a:moveTo>
                  <a:lnTo>
                    <a:pt x="18249" y="227"/>
                  </a:lnTo>
                  <a:lnTo>
                    <a:pt x="17229" y="0"/>
                  </a:lnTo>
                  <a:lnTo>
                    <a:pt x="9181" y="4534"/>
                  </a:lnTo>
                  <a:lnTo>
                    <a:pt x="4080" y="3740"/>
                  </a:lnTo>
                  <a:lnTo>
                    <a:pt x="0" y="5327"/>
                  </a:lnTo>
                  <a:lnTo>
                    <a:pt x="3967" y="10655"/>
                  </a:lnTo>
                  <a:lnTo>
                    <a:pt x="11108" y="12015"/>
                  </a:lnTo>
                  <a:lnTo>
                    <a:pt x="14962" y="16889"/>
                  </a:lnTo>
                  <a:lnTo>
                    <a:pt x="21989" y="18362"/>
                  </a:lnTo>
                  <a:lnTo>
                    <a:pt x="29357" y="18249"/>
                  </a:lnTo>
                  <a:lnTo>
                    <a:pt x="33777" y="17682"/>
                  </a:lnTo>
                  <a:lnTo>
                    <a:pt x="35251" y="14962"/>
                  </a:lnTo>
                  <a:lnTo>
                    <a:pt x="34684" y="11561"/>
                  </a:lnTo>
                  <a:lnTo>
                    <a:pt x="32870" y="9634"/>
                  </a:lnTo>
                  <a:lnTo>
                    <a:pt x="31737" y="6687"/>
                  </a:lnTo>
                  <a:lnTo>
                    <a:pt x="28903" y="4080"/>
                  </a:lnTo>
                  <a:lnTo>
                    <a:pt x="26523" y="3060"/>
                  </a:lnTo>
                  <a:lnTo>
                    <a:pt x="20062" y="1247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237BE6D7-C6FB-9D23-B73D-EA91441C6CDE}"/>
                </a:ext>
              </a:extLst>
            </p:cNvPr>
            <p:cNvSpPr/>
            <p:nvPr/>
          </p:nvSpPr>
          <p:spPr>
            <a:xfrm>
              <a:off x="6544779" y="2090773"/>
              <a:ext cx="20402" cy="15415"/>
            </a:xfrm>
            <a:custGeom>
              <a:avLst/>
              <a:gdLst>
                <a:gd name="connsiteX0" fmla="*/ 6347 w 20402"/>
                <a:gd name="connsiteY0" fmla="*/ 15302 h 15415"/>
                <a:gd name="connsiteX1" fmla="*/ 8274 w 20402"/>
                <a:gd name="connsiteY1" fmla="*/ 15415 h 15415"/>
                <a:gd name="connsiteX2" fmla="*/ 18589 w 20402"/>
                <a:gd name="connsiteY2" fmla="*/ 11901 h 15415"/>
                <a:gd name="connsiteX3" fmla="*/ 19382 w 20402"/>
                <a:gd name="connsiteY3" fmla="*/ 9748 h 15415"/>
                <a:gd name="connsiteX4" fmla="*/ 20402 w 20402"/>
                <a:gd name="connsiteY4" fmla="*/ 4647 h 15415"/>
                <a:gd name="connsiteX5" fmla="*/ 20063 w 20402"/>
                <a:gd name="connsiteY5" fmla="*/ 2834 h 15415"/>
                <a:gd name="connsiteX6" fmla="*/ 19156 w 20402"/>
                <a:gd name="connsiteY6" fmla="*/ 1360 h 15415"/>
                <a:gd name="connsiteX7" fmla="*/ 17229 w 20402"/>
                <a:gd name="connsiteY7" fmla="*/ 453 h 15415"/>
                <a:gd name="connsiteX8" fmla="*/ 15301 w 20402"/>
                <a:gd name="connsiteY8" fmla="*/ 0 h 15415"/>
                <a:gd name="connsiteX9" fmla="*/ 6234 w 20402"/>
                <a:gd name="connsiteY9" fmla="*/ 340 h 15415"/>
                <a:gd name="connsiteX10" fmla="*/ 4080 w 20402"/>
                <a:gd name="connsiteY10" fmla="*/ 793 h 15415"/>
                <a:gd name="connsiteX11" fmla="*/ 1927 w 20402"/>
                <a:gd name="connsiteY11" fmla="*/ 1700 h 15415"/>
                <a:gd name="connsiteX12" fmla="*/ 0 w 20402"/>
                <a:gd name="connsiteY12" fmla="*/ 3967 h 15415"/>
                <a:gd name="connsiteX13" fmla="*/ 1700 w 20402"/>
                <a:gd name="connsiteY13" fmla="*/ 11675 h 15415"/>
                <a:gd name="connsiteX14" fmla="*/ 6347 w 20402"/>
                <a:gd name="connsiteY14" fmla="*/ 15302 h 15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402" h="15415">
                  <a:moveTo>
                    <a:pt x="6347" y="15302"/>
                  </a:moveTo>
                  <a:lnTo>
                    <a:pt x="8274" y="15415"/>
                  </a:lnTo>
                  <a:lnTo>
                    <a:pt x="18589" y="11901"/>
                  </a:lnTo>
                  <a:lnTo>
                    <a:pt x="19382" y="9748"/>
                  </a:lnTo>
                  <a:lnTo>
                    <a:pt x="20402" y="4647"/>
                  </a:lnTo>
                  <a:lnTo>
                    <a:pt x="20063" y="2834"/>
                  </a:lnTo>
                  <a:lnTo>
                    <a:pt x="19156" y="1360"/>
                  </a:lnTo>
                  <a:lnTo>
                    <a:pt x="17229" y="453"/>
                  </a:lnTo>
                  <a:lnTo>
                    <a:pt x="15301" y="0"/>
                  </a:lnTo>
                  <a:lnTo>
                    <a:pt x="6234" y="340"/>
                  </a:lnTo>
                  <a:lnTo>
                    <a:pt x="4080" y="793"/>
                  </a:lnTo>
                  <a:lnTo>
                    <a:pt x="1927" y="1700"/>
                  </a:lnTo>
                  <a:lnTo>
                    <a:pt x="0" y="3967"/>
                  </a:lnTo>
                  <a:lnTo>
                    <a:pt x="1700" y="11675"/>
                  </a:lnTo>
                  <a:lnTo>
                    <a:pt x="6347" y="15302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4599A42-ED94-C709-641C-97A0C0563625}"/>
                </a:ext>
              </a:extLst>
            </p:cNvPr>
            <p:cNvSpPr/>
            <p:nvPr/>
          </p:nvSpPr>
          <p:spPr>
            <a:xfrm>
              <a:off x="6482665" y="2203893"/>
              <a:ext cx="18248" cy="6687"/>
            </a:xfrm>
            <a:custGeom>
              <a:avLst/>
              <a:gdLst>
                <a:gd name="connsiteX0" fmla="*/ 15415 w 18248"/>
                <a:gd name="connsiteY0" fmla="*/ 0 h 6687"/>
                <a:gd name="connsiteX1" fmla="*/ 4421 w 18248"/>
                <a:gd name="connsiteY1" fmla="*/ 340 h 6687"/>
                <a:gd name="connsiteX2" fmla="*/ 2040 w 18248"/>
                <a:gd name="connsiteY2" fmla="*/ 1247 h 6687"/>
                <a:gd name="connsiteX3" fmla="*/ 1247 w 18248"/>
                <a:gd name="connsiteY3" fmla="*/ 1360 h 6687"/>
                <a:gd name="connsiteX4" fmla="*/ 340 w 18248"/>
                <a:gd name="connsiteY4" fmla="*/ 1814 h 6687"/>
                <a:gd name="connsiteX5" fmla="*/ 0 w 18248"/>
                <a:gd name="connsiteY5" fmla="*/ 2380 h 6687"/>
                <a:gd name="connsiteX6" fmla="*/ 226 w 18248"/>
                <a:gd name="connsiteY6" fmla="*/ 3514 h 6687"/>
                <a:gd name="connsiteX7" fmla="*/ 4080 w 18248"/>
                <a:gd name="connsiteY7" fmla="*/ 5441 h 6687"/>
                <a:gd name="connsiteX8" fmla="*/ 5667 w 18248"/>
                <a:gd name="connsiteY8" fmla="*/ 5214 h 6687"/>
                <a:gd name="connsiteX9" fmla="*/ 6914 w 18248"/>
                <a:gd name="connsiteY9" fmla="*/ 4534 h 6687"/>
                <a:gd name="connsiteX10" fmla="*/ 8047 w 18248"/>
                <a:gd name="connsiteY10" fmla="*/ 4307 h 6687"/>
                <a:gd name="connsiteX11" fmla="*/ 9181 w 18248"/>
                <a:gd name="connsiteY11" fmla="*/ 4647 h 6687"/>
                <a:gd name="connsiteX12" fmla="*/ 11221 w 18248"/>
                <a:gd name="connsiteY12" fmla="*/ 6347 h 6687"/>
                <a:gd name="connsiteX13" fmla="*/ 13261 w 18248"/>
                <a:gd name="connsiteY13" fmla="*/ 6687 h 6687"/>
                <a:gd name="connsiteX14" fmla="*/ 18249 w 18248"/>
                <a:gd name="connsiteY14" fmla="*/ 3287 h 6687"/>
                <a:gd name="connsiteX15" fmla="*/ 17795 w 18248"/>
                <a:gd name="connsiteY15" fmla="*/ 1814 h 6687"/>
                <a:gd name="connsiteX16" fmla="*/ 16208 w 18248"/>
                <a:gd name="connsiteY16" fmla="*/ 227 h 6687"/>
                <a:gd name="connsiteX17" fmla="*/ 15415 w 18248"/>
                <a:gd name="connsiteY17" fmla="*/ 0 h 6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248" h="6687">
                  <a:moveTo>
                    <a:pt x="15415" y="0"/>
                  </a:moveTo>
                  <a:lnTo>
                    <a:pt x="4421" y="340"/>
                  </a:lnTo>
                  <a:lnTo>
                    <a:pt x="2040" y="1247"/>
                  </a:lnTo>
                  <a:lnTo>
                    <a:pt x="1247" y="1360"/>
                  </a:lnTo>
                  <a:lnTo>
                    <a:pt x="340" y="1814"/>
                  </a:lnTo>
                  <a:lnTo>
                    <a:pt x="0" y="2380"/>
                  </a:lnTo>
                  <a:lnTo>
                    <a:pt x="226" y="3514"/>
                  </a:lnTo>
                  <a:lnTo>
                    <a:pt x="4080" y="5441"/>
                  </a:lnTo>
                  <a:lnTo>
                    <a:pt x="5667" y="5214"/>
                  </a:lnTo>
                  <a:lnTo>
                    <a:pt x="6914" y="4534"/>
                  </a:lnTo>
                  <a:lnTo>
                    <a:pt x="8047" y="4307"/>
                  </a:lnTo>
                  <a:lnTo>
                    <a:pt x="9181" y="4647"/>
                  </a:lnTo>
                  <a:lnTo>
                    <a:pt x="11221" y="6347"/>
                  </a:lnTo>
                  <a:lnTo>
                    <a:pt x="13261" y="6687"/>
                  </a:lnTo>
                  <a:lnTo>
                    <a:pt x="18249" y="3287"/>
                  </a:lnTo>
                  <a:lnTo>
                    <a:pt x="17795" y="1814"/>
                  </a:lnTo>
                  <a:lnTo>
                    <a:pt x="16208" y="227"/>
                  </a:lnTo>
                  <a:lnTo>
                    <a:pt x="15415" y="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AC21464E-526B-7C13-3F48-6B818EB24401}"/>
                </a:ext>
              </a:extLst>
            </p:cNvPr>
            <p:cNvSpPr/>
            <p:nvPr/>
          </p:nvSpPr>
          <p:spPr>
            <a:xfrm>
              <a:off x="6960987" y="2230416"/>
              <a:ext cx="5780" cy="5213"/>
            </a:xfrm>
            <a:custGeom>
              <a:avLst/>
              <a:gdLst>
                <a:gd name="connsiteX0" fmla="*/ 4420 w 5780"/>
                <a:gd name="connsiteY0" fmla="*/ 5214 h 5213"/>
                <a:gd name="connsiteX1" fmla="*/ 5780 w 5780"/>
                <a:gd name="connsiteY1" fmla="*/ 4534 h 5213"/>
                <a:gd name="connsiteX2" fmla="*/ 4307 w 5780"/>
                <a:gd name="connsiteY2" fmla="*/ 2040 h 5213"/>
                <a:gd name="connsiteX3" fmla="*/ 2607 w 5780"/>
                <a:gd name="connsiteY3" fmla="*/ 453 h 5213"/>
                <a:gd name="connsiteX4" fmla="*/ 226 w 5780"/>
                <a:gd name="connsiteY4" fmla="*/ 0 h 5213"/>
                <a:gd name="connsiteX5" fmla="*/ 113 w 5780"/>
                <a:gd name="connsiteY5" fmla="*/ 453 h 5213"/>
                <a:gd name="connsiteX6" fmla="*/ 0 w 5780"/>
                <a:gd name="connsiteY6" fmla="*/ 3400 h 5213"/>
                <a:gd name="connsiteX7" fmla="*/ 1360 w 5780"/>
                <a:gd name="connsiteY7" fmla="*/ 4647 h 5213"/>
                <a:gd name="connsiteX8" fmla="*/ 4420 w 5780"/>
                <a:gd name="connsiteY8" fmla="*/ 5214 h 5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80" h="5213">
                  <a:moveTo>
                    <a:pt x="4420" y="5214"/>
                  </a:moveTo>
                  <a:lnTo>
                    <a:pt x="5780" y="4534"/>
                  </a:lnTo>
                  <a:lnTo>
                    <a:pt x="4307" y="2040"/>
                  </a:lnTo>
                  <a:lnTo>
                    <a:pt x="2607" y="453"/>
                  </a:lnTo>
                  <a:lnTo>
                    <a:pt x="226" y="0"/>
                  </a:lnTo>
                  <a:lnTo>
                    <a:pt x="113" y="453"/>
                  </a:lnTo>
                  <a:lnTo>
                    <a:pt x="0" y="3400"/>
                  </a:lnTo>
                  <a:lnTo>
                    <a:pt x="1360" y="4647"/>
                  </a:lnTo>
                  <a:lnTo>
                    <a:pt x="4420" y="5214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02DDA29A-CE68-D773-7A83-F2484831266F}"/>
                </a:ext>
              </a:extLst>
            </p:cNvPr>
            <p:cNvSpPr/>
            <p:nvPr/>
          </p:nvSpPr>
          <p:spPr>
            <a:xfrm>
              <a:off x="6974248" y="2281876"/>
              <a:ext cx="10880" cy="28789"/>
            </a:xfrm>
            <a:custGeom>
              <a:avLst/>
              <a:gdLst>
                <a:gd name="connsiteX0" fmla="*/ 907 w 10880"/>
                <a:gd name="connsiteY0" fmla="*/ 17229 h 28789"/>
                <a:gd name="connsiteX1" fmla="*/ 1133 w 10880"/>
                <a:gd name="connsiteY1" fmla="*/ 20629 h 28789"/>
                <a:gd name="connsiteX2" fmla="*/ 2040 w 10880"/>
                <a:gd name="connsiteY2" fmla="*/ 21762 h 28789"/>
                <a:gd name="connsiteX3" fmla="*/ 5781 w 10880"/>
                <a:gd name="connsiteY3" fmla="*/ 23123 h 28789"/>
                <a:gd name="connsiteX4" fmla="*/ 7707 w 10880"/>
                <a:gd name="connsiteY4" fmla="*/ 25050 h 28789"/>
                <a:gd name="connsiteX5" fmla="*/ 7594 w 10880"/>
                <a:gd name="connsiteY5" fmla="*/ 26183 h 28789"/>
                <a:gd name="connsiteX6" fmla="*/ 6914 w 10880"/>
                <a:gd name="connsiteY6" fmla="*/ 28790 h 28789"/>
                <a:gd name="connsiteX7" fmla="*/ 7821 w 10880"/>
                <a:gd name="connsiteY7" fmla="*/ 28677 h 28789"/>
                <a:gd name="connsiteX8" fmla="*/ 8614 w 10880"/>
                <a:gd name="connsiteY8" fmla="*/ 27657 h 28789"/>
                <a:gd name="connsiteX9" fmla="*/ 8841 w 10880"/>
                <a:gd name="connsiteY9" fmla="*/ 26070 h 28789"/>
                <a:gd name="connsiteX10" fmla="*/ 8388 w 10880"/>
                <a:gd name="connsiteY10" fmla="*/ 24256 h 28789"/>
                <a:gd name="connsiteX11" fmla="*/ 6347 w 10880"/>
                <a:gd name="connsiteY11" fmla="*/ 20742 h 28789"/>
                <a:gd name="connsiteX12" fmla="*/ 6007 w 10880"/>
                <a:gd name="connsiteY12" fmla="*/ 17342 h 28789"/>
                <a:gd name="connsiteX13" fmla="*/ 5894 w 10880"/>
                <a:gd name="connsiteY13" fmla="*/ 13488 h 28789"/>
                <a:gd name="connsiteX14" fmla="*/ 5440 w 10880"/>
                <a:gd name="connsiteY14" fmla="*/ 10541 h 28789"/>
                <a:gd name="connsiteX15" fmla="*/ 5894 w 10880"/>
                <a:gd name="connsiteY15" fmla="*/ 8841 h 28789"/>
                <a:gd name="connsiteX16" fmla="*/ 9294 w 10880"/>
                <a:gd name="connsiteY16" fmla="*/ 7934 h 28789"/>
                <a:gd name="connsiteX17" fmla="*/ 10768 w 10880"/>
                <a:gd name="connsiteY17" fmla="*/ 5441 h 28789"/>
                <a:gd name="connsiteX18" fmla="*/ 10881 w 10880"/>
                <a:gd name="connsiteY18" fmla="*/ 1814 h 28789"/>
                <a:gd name="connsiteX19" fmla="*/ 8954 w 10880"/>
                <a:gd name="connsiteY19" fmla="*/ 227 h 28789"/>
                <a:gd name="connsiteX20" fmla="*/ 8614 w 10880"/>
                <a:gd name="connsiteY20" fmla="*/ 0 h 28789"/>
                <a:gd name="connsiteX21" fmla="*/ 6687 w 10880"/>
                <a:gd name="connsiteY21" fmla="*/ 1700 h 28789"/>
                <a:gd name="connsiteX22" fmla="*/ 4874 w 10880"/>
                <a:gd name="connsiteY22" fmla="*/ 3854 h 28789"/>
                <a:gd name="connsiteX23" fmla="*/ 567 w 10880"/>
                <a:gd name="connsiteY23" fmla="*/ 6574 h 28789"/>
                <a:gd name="connsiteX24" fmla="*/ 0 w 10880"/>
                <a:gd name="connsiteY24" fmla="*/ 9181 h 28789"/>
                <a:gd name="connsiteX25" fmla="*/ 1700 w 10880"/>
                <a:gd name="connsiteY25" fmla="*/ 11901 h 28789"/>
                <a:gd name="connsiteX26" fmla="*/ 907 w 10880"/>
                <a:gd name="connsiteY26" fmla="*/ 17229 h 2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880" h="28789">
                  <a:moveTo>
                    <a:pt x="907" y="17229"/>
                  </a:moveTo>
                  <a:lnTo>
                    <a:pt x="1133" y="20629"/>
                  </a:lnTo>
                  <a:lnTo>
                    <a:pt x="2040" y="21762"/>
                  </a:lnTo>
                  <a:lnTo>
                    <a:pt x="5781" y="23123"/>
                  </a:lnTo>
                  <a:lnTo>
                    <a:pt x="7707" y="25050"/>
                  </a:lnTo>
                  <a:lnTo>
                    <a:pt x="7594" y="26183"/>
                  </a:lnTo>
                  <a:lnTo>
                    <a:pt x="6914" y="28790"/>
                  </a:lnTo>
                  <a:lnTo>
                    <a:pt x="7821" y="28677"/>
                  </a:lnTo>
                  <a:lnTo>
                    <a:pt x="8614" y="27657"/>
                  </a:lnTo>
                  <a:lnTo>
                    <a:pt x="8841" y="26070"/>
                  </a:lnTo>
                  <a:lnTo>
                    <a:pt x="8388" y="24256"/>
                  </a:lnTo>
                  <a:lnTo>
                    <a:pt x="6347" y="20742"/>
                  </a:lnTo>
                  <a:lnTo>
                    <a:pt x="6007" y="17342"/>
                  </a:lnTo>
                  <a:lnTo>
                    <a:pt x="5894" y="13488"/>
                  </a:lnTo>
                  <a:lnTo>
                    <a:pt x="5440" y="10541"/>
                  </a:lnTo>
                  <a:lnTo>
                    <a:pt x="5894" y="8841"/>
                  </a:lnTo>
                  <a:lnTo>
                    <a:pt x="9294" y="7934"/>
                  </a:lnTo>
                  <a:lnTo>
                    <a:pt x="10768" y="5441"/>
                  </a:lnTo>
                  <a:lnTo>
                    <a:pt x="10881" y="1814"/>
                  </a:lnTo>
                  <a:lnTo>
                    <a:pt x="8954" y="227"/>
                  </a:lnTo>
                  <a:lnTo>
                    <a:pt x="8614" y="0"/>
                  </a:lnTo>
                  <a:lnTo>
                    <a:pt x="6687" y="1700"/>
                  </a:lnTo>
                  <a:lnTo>
                    <a:pt x="4874" y="3854"/>
                  </a:lnTo>
                  <a:lnTo>
                    <a:pt x="567" y="6574"/>
                  </a:lnTo>
                  <a:lnTo>
                    <a:pt x="0" y="9181"/>
                  </a:lnTo>
                  <a:lnTo>
                    <a:pt x="1700" y="11901"/>
                  </a:lnTo>
                  <a:lnTo>
                    <a:pt x="907" y="17229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BC0CC1EA-DC13-3159-3C40-901CB848E3C1}"/>
                </a:ext>
              </a:extLst>
            </p:cNvPr>
            <p:cNvSpPr/>
            <p:nvPr/>
          </p:nvSpPr>
          <p:spPr>
            <a:xfrm>
              <a:off x="7111511" y="2267027"/>
              <a:ext cx="33664" cy="17455"/>
            </a:xfrm>
            <a:custGeom>
              <a:avLst/>
              <a:gdLst>
                <a:gd name="connsiteX0" fmla="*/ 4194 w 33664"/>
                <a:gd name="connsiteY0" fmla="*/ 9521 h 17455"/>
                <a:gd name="connsiteX1" fmla="*/ 7254 w 33664"/>
                <a:gd name="connsiteY1" fmla="*/ 11901 h 17455"/>
                <a:gd name="connsiteX2" fmla="*/ 11448 w 33664"/>
                <a:gd name="connsiteY2" fmla="*/ 13828 h 17455"/>
                <a:gd name="connsiteX3" fmla="*/ 23010 w 33664"/>
                <a:gd name="connsiteY3" fmla="*/ 17455 h 17455"/>
                <a:gd name="connsiteX4" fmla="*/ 28903 w 33664"/>
                <a:gd name="connsiteY4" fmla="*/ 17115 h 17455"/>
                <a:gd name="connsiteX5" fmla="*/ 29810 w 33664"/>
                <a:gd name="connsiteY5" fmla="*/ 16322 h 17455"/>
                <a:gd name="connsiteX6" fmla="*/ 30151 w 33664"/>
                <a:gd name="connsiteY6" fmla="*/ 15302 h 17455"/>
                <a:gd name="connsiteX7" fmla="*/ 30831 w 33664"/>
                <a:gd name="connsiteY7" fmla="*/ 11108 h 17455"/>
                <a:gd name="connsiteX8" fmla="*/ 31623 w 33664"/>
                <a:gd name="connsiteY8" fmla="*/ 9748 h 17455"/>
                <a:gd name="connsiteX9" fmla="*/ 33324 w 33664"/>
                <a:gd name="connsiteY9" fmla="*/ 9294 h 17455"/>
                <a:gd name="connsiteX10" fmla="*/ 33664 w 33664"/>
                <a:gd name="connsiteY10" fmla="*/ 7254 h 17455"/>
                <a:gd name="connsiteX11" fmla="*/ 33324 w 33664"/>
                <a:gd name="connsiteY11" fmla="*/ 6347 h 17455"/>
                <a:gd name="connsiteX12" fmla="*/ 32417 w 33664"/>
                <a:gd name="connsiteY12" fmla="*/ 5327 h 17455"/>
                <a:gd name="connsiteX13" fmla="*/ 11675 w 33664"/>
                <a:gd name="connsiteY13" fmla="*/ 0 h 17455"/>
                <a:gd name="connsiteX14" fmla="*/ 8274 w 33664"/>
                <a:gd name="connsiteY14" fmla="*/ 340 h 17455"/>
                <a:gd name="connsiteX15" fmla="*/ 5554 w 33664"/>
                <a:gd name="connsiteY15" fmla="*/ 1587 h 17455"/>
                <a:gd name="connsiteX16" fmla="*/ 1474 w 33664"/>
                <a:gd name="connsiteY16" fmla="*/ 4534 h 17455"/>
                <a:gd name="connsiteX17" fmla="*/ 453 w 33664"/>
                <a:gd name="connsiteY17" fmla="*/ 5667 h 17455"/>
                <a:gd name="connsiteX18" fmla="*/ 0 w 33664"/>
                <a:gd name="connsiteY18" fmla="*/ 7027 h 17455"/>
                <a:gd name="connsiteX19" fmla="*/ 680 w 33664"/>
                <a:gd name="connsiteY19" fmla="*/ 7708 h 17455"/>
                <a:gd name="connsiteX20" fmla="*/ 4194 w 33664"/>
                <a:gd name="connsiteY20" fmla="*/ 9521 h 1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3664" h="17455">
                  <a:moveTo>
                    <a:pt x="4194" y="9521"/>
                  </a:moveTo>
                  <a:lnTo>
                    <a:pt x="7254" y="11901"/>
                  </a:lnTo>
                  <a:lnTo>
                    <a:pt x="11448" y="13828"/>
                  </a:lnTo>
                  <a:lnTo>
                    <a:pt x="23010" y="17455"/>
                  </a:lnTo>
                  <a:lnTo>
                    <a:pt x="28903" y="17115"/>
                  </a:lnTo>
                  <a:lnTo>
                    <a:pt x="29810" y="16322"/>
                  </a:lnTo>
                  <a:lnTo>
                    <a:pt x="30151" y="15302"/>
                  </a:lnTo>
                  <a:lnTo>
                    <a:pt x="30831" y="11108"/>
                  </a:lnTo>
                  <a:lnTo>
                    <a:pt x="31623" y="9748"/>
                  </a:lnTo>
                  <a:lnTo>
                    <a:pt x="33324" y="9294"/>
                  </a:lnTo>
                  <a:lnTo>
                    <a:pt x="33664" y="7254"/>
                  </a:lnTo>
                  <a:lnTo>
                    <a:pt x="33324" y="6347"/>
                  </a:lnTo>
                  <a:lnTo>
                    <a:pt x="32417" y="5327"/>
                  </a:lnTo>
                  <a:lnTo>
                    <a:pt x="11675" y="0"/>
                  </a:lnTo>
                  <a:lnTo>
                    <a:pt x="8274" y="340"/>
                  </a:lnTo>
                  <a:lnTo>
                    <a:pt x="5554" y="1587"/>
                  </a:lnTo>
                  <a:lnTo>
                    <a:pt x="1474" y="4534"/>
                  </a:lnTo>
                  <a:lnTo>
                    <a:pt x="453" y="5667"/>
                  </a:lnTo>
                  <a:lnTo>
                    <a:pt x="0" y="7027"/>
                  </a:lnTo>
                  <a:lnTo>
                    <a:pt x="680" y="7708"/>
                  </a:lnTo>
                  <a:lnTo>
                    <a:pt x="4194" y="9521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20F0B083-CCED-9BE0-F09C-5788D67CEE7F}"/>
                </a:ext>
              </a:extLst>
            </p:cNvPr>
            <p:cNvSpPr/>
            <p:nvPr/>
          </p:nvSpPr>
          <p:spPr>
            <a:xfrm>
              <a:off x="6480284" y="2005197"/>
              <a:ext cx="172173" cy="68914"/>
            </a:xfrm>
            <a:custGeom>
              <a:avLst/>
              <a:gdLst>
                <a:gd name="connsiteX0" fmla="*/ 1134 w 172173"/>
                <a:gd name="connsiteY0" fmla="*/ 43412 h 68914"/>
                <a:gd name="connsiteX1" fmla="*/ 5440 w 172173"/>
                <a:gd name="connsiteY1" fmla="*/ 48286 h 68914"/>
                <a:gd name="connsiteX2" fmla="*/ 10201 w 172173"/>
                <a:gd name="connsiteY2" fmla="*/ 51346 h 68914"/>
                <a:gd name="connsiteX3" fmla="*/ 12695 w 172173"/>
                <a:gd name="connsiteY3" fmla="*/ 52026 h 68914"/>
                <a:gd name="connsiteX4" fmla="*/ 14962 w 172173"/>
                <a:gd name="connsiteY4" fmla="*/ 53386 h 68914"/>
                <a:gd name="connsiteX5" fmla="*/ 19722 w 172173"/>
                <a:gd name="connsiteY5" fmla="*/ 59507 h 68914"/>
                <a:gd name="connsiteX6" fmla="*/ 21536 w 172173"/>
                <a:gd name="connsiteY6" fmla="*/ 61434 h 68914"/>
                <a:gd name="connsiteX7" fmla="*/ 23349 w 172173"/>
                <a:gd name="connsiteY7" fmla="*/ 62681 h 68914"/>
                <a:gd name="connsiteX8" fmla="*/ 39218 w 172173"/>
                <a:gd name="connsiteY8" fmla="*/ 66988 h 68914"/>
                <a:gd name="connsiteX9" fmla="*/ 41598 w 172173"/>
                <a:gd name="connsiteY9" fmla="*/ 68121 h 68914"/>
                <a:gd name="connsiteX10" fmla="*/ 43978 w 172173"/>
                <a:gd name="connsiteY10" fmla="*/ 68915 h 68914"/>
                <a:gd name="connsiteX11" fmla="*/ 46359 w 172173"/>
                <a:gd name="connsiteY11" fmla="*/ 68801 h 68914"/>
                <a:gd name="connsiteX12" fmla="*/ 48625 w 172173"/>
                <a:gd name="connsiteY12" fmla="*/ 67554 h 68914"/>
                <a:gd name="connsiteX13" fmla="*/ 50779 w 172173"/>
                <a:gd name="connsiteY13" fmla="*/ 64834 h 68914"/>
                <a:gd name="connsiteX14" fmla="*/ 52479 w 172173"/>
                <a:gd name="connsiteY14" fmla="*/ 60980 h 68914"/>
                <a:gd name="connsiteX15" fmla="*/ 53160 w 172173"/>
                <a:gd name="connsiteY15" fmla="*/ 58033 h 68914"/>
                <a:gd name="connsiteX16" fmla="*/ 54406 w 172173"/>
                <a:gd name="connsiteY16" fmla="*/ 56220 h 68914"/>
                <a:gd name="connsiteX17" fmla="*/ 55880 w 172173"/>
                <a:gd name="connsiteY17" fmla="*/ 55426 h 68914"/>
                <a:gd name="connsiteX18" fmla="*/ 57467 w 172173"/>
                <a:gd name="connsiteY18" fmla="*/ 55426 h 68914"/>
                <a:gd name="connsiteX19" fmla="*/ 62681 w 172173"/>
                <a:gd name="connsiteY19" fmla="*/ 58487 h 68914"/>
                <a:gd name="connsiteX20" fmla="*/ 67894 w 172173"/>
                <a:gd name="connsiteY20" fmla="*/ 60527 h 68914"/>
                <a:gd name="connsiteX21" fmla="*/ 71975 w 172173"/>
                <a:gd name="connsiteY21" fmla="*/ 60187 h 68914"/>
                <a:gd name="connsiteX22" fmla="*/ 75942 w 172173"/>
                <a:gd name="connsiteY22" fmla="*/ 59053 h 68914"/>
                <a:gd name="connsiteX23" fmla="*/ 89204 w 172173"/>
                <a:gd name="connsiteY23" fmla="*/ 57240 h 68914"/>
                <a:gd name="connsiteX24" fmla="*/ 93738 w 172173"/>
                <a:gd name="connsiteY24" fmla="*/ 56106 h 68914"/>
                <a:gd name="connsiteX25" fmla="*/ 98271 w 172173"/>
                <a:gd name="connsiteY25" fmla="*/ 54520 h 68914"/>
                <a:gd name="connsiteX26" fmla="*/ 103146 w 172173"/>
                <a:gd name="connsiteY26" fmla="*/ 54180 h 68914"/>
                <a:gd name="connsiteX27" fmla="*/ 105412 w 172173"/>
                <a:gd name="connsiteY27" fmla="*/ 55993 h 68914"/>
                <a:gd name="connsiteX28" fmla="*/ 107113 w 172173"/>
                <a:gd name="connsiteY28" fmla="*/ 58260 h 68914"/>
                <a:gd name="connsiteX29" fmla="*/ 109266 w 172173"/>
                <a:gd name="connsiteY29" fmla="*/ 60414 h 68914"/>
                <a:gd name="connsiteX30" fmla="*/ 111079 w 172173"/>
                <a:gd name="connsiteY30" fmla="*/ 61320 h 68914"/>
                <a:gd name="connsiteX31" fmla="*/ 113007 w 172173"/>
                <a:gd name="connsiteY31" fmla="*/ 61660 h 68914"/>
                <a:gd name="connsiteX32" fmla="*/ 116180 w 172173"/>
                <a:gd name="connsiteY32" fmla="*/ 60980 h 68914"/>
                <a:gd name="connsiteX33" fmla="*/ 119241 w 172173"/>
                <a:gd name="connsiteY33" fmla="*/ 59620 h 68914"/>
                <a:gd name="connsiteX34" fmla="*/ 126495 w 172173"/>
                <a:gd name="connsiteY34" fmla="*/ 55086 h 68914"/>
                <a:gd name="connsiteX35" fmla="*/ 122414 w 172173"/>
                <a:gd name="connsiteY35" fmla="*/ 51006 h 68914"/>
                <a:gd name="connsiteX36" fmla="*/ 117654 w 172173"/>
                <a:gd name="connsiteY36" fmla="*/ 49192 h 68914"/>
                <a:gd name="connsiteX37" fmla="*/ 115953 w 172173"/>
                <a:gd name="connsiteY37" fmla="*/ 47946 h 68914"/>
                <a:gd name="connsiteX38" fmla="*/ 108813 w 172173"/>
                <a:gd name="connsiteY38" fmla="*/ 38424 h 68914"/>
                <a:gd name="connsiteX39" fmla="*/ 107452 w 172173"/>
                <a:gd name="connsiteY39" fmla="*/ 36384 h 68914"/>
                <a:gd name="connsiteX40" fmla="*/ 106432 w 172173"/>
                <a:gd name="connsiteY40" fmla="*/ 33437 h 68914"/>
                <a:gd name="connsiteX41" fmla="*/ 105186 w 172173"/>
                <a:gd name="connsiteY41" fmla="*/ 24369 h 68914"/>
                <a:gd name="connsiteX42" fmla="*/ 109719 w 172173"/>
                <a:gd name="connsiteY42" fmla="*/ 23009 h 68914"/>
                <a:gd name="connsiteX43" fmla="*/ 114707 w 172173"/>
                <a:gd name="connsiteY43" fmla="*/ 21649 h 68914"/>
                <a:gd name="connsiteX44" fmla="*/ 122641 w 172173"/>
                <a:gd name="connsiteY44" fmla="*/ 21989 h 68914"/>
                <a:gd name="connsiteX45" fmla="*/ 123888 w 172173"/>
                <a:gd name="connsiteY45" fmla="*/ 24369 h 68914"/>
                <a:gd name="connsiteX46" fmla="*/ 123548 w 172173"/>
                <a:gd name="connsiteY46" fmla="*/ 25616 h 68914"/>
                <a:gd name="connsiteX47" fmla="*/ 121167 w 172173"/>
                <a:gd name="connsiteY47" fmla="*/ 28337 h 68914"/>
                <a:gd name="connsiteX48" fmla="*/ 118447 w 172173"/>
                <a:gd name="connsiteY48" fmla="*/ 29583 h 68914"/>
                <a:gd name="connsiteX49" fmla="*/ 117654 w 172173"/>
                <a:gd name="connsiteY49" fmla="*/ 33891 h 68914"/>
                <a:gd name="connsiteX50" fmla="*/ 118334 w 172173"/>
                <a:gd name="connsiteY50" fmla="*/ 38764 h 68914"/>
                <a:gd name="connsiteX51" fmla="*/ 120148 w 172173"/>
                <a:gd name="connsiteY51" fmla="*/ 41938 h 68914"/>
                <a:gd name="connsiteX52" fmla="*/ 122188 w 172173"/>
                <a:gd name="connsiteY52" fmla="*/ 44205 h 68914"/>
                <a:gd name="connsiteX53" fmla="*/ 127288 w 172173"/>
                <a:gd name="connsiteY53" fmla="*/ 48626 h 68914"/>
                <a:gd name="connsiteX54" fmla="*/ 131935 w 172173"/>
                <a:gd name="connsiteY54" fmla="*/ 50099 h 68914"/>
                <a:gd name="connsiteX55" fmla="*/ 136696 w 172173"/>
                <a:gd name="connsiteY55" fmla="*/ 50099 h 68914"/>
                <a:gd name="connsiteX56" fmla="*/ 144744 w 172173"/>
                <a:gd name="connsiteY56" fmla="*/ 51799 h 68914"/>
                <a:gd name="connsiteX57" fmla="*/ 148710 w 172173"/>
                <a:gd name="connsiteY57" fmla="*/ 51233 h 68914"/>
                <a:gd name="connsiteX58" fmla="*/ 152678 w 172173"/>
                <a:gd name="connsiteY58" fmla="*/ 49306 h 68914"/>
                <a:gd name="connsiteX59" fmla="*/ 162426 w 172173"/>
                <a:gd name="connsiteY59" fmla="*/ 41825 h 68914"/>
                <a:gd name="connsiteX60" fmla="*/ 160952 w 172173"/>
                <a:gd name="connsiteY60" fmla="*/ 39445 h 68914"/>
                <a:gd name="connsiteX61" fmla="*/ 159138 w 172173"/>
                <a:gd name="connsiteY61" fmla="*/ 37518 h 68914"/>
                <a:gd name="connsiteX62" fmla="*/ 160725 w 172173"/>
                <a:gd name="connsiteY62" fmla="*/ 35364 h 68914"/>
                <a:gd name="connsiteX63" fmla="*/ 165259 w 172173"/>
                <a:gd name="connsiteY63" fmla="*/ 31964 h 68914"/>
                <a:gd name="connsiteX64" fmla="*/ 172173 w 172173"/>
                <a:gd name="connsiteY64" fmla="*/ 30150 h 68914"/>
                <a:gd name="connsiteX65" fmla="*/ 171154 w 172173"/>
                <a:gd name="connsiteY65" fmla="*/ 28677 h 68914"/>
                <a:gd name="connsiteX66" fmla="*/ 170020 w 172173"/>
                <a:gd name="connsiteY66" fmla="*/ 27770 h 68914"/>
                <a:gd name="connsiteX67" fmla="*/ 137830 w 172173"/>
                <a:gd name="connsiteY67" fmla="*/ 15188 h 68914"/>
                <a:gd name="connsiteX68" fmla="*/ 135336 w 172173"/>
                <a:gd name="connsiteY68" fmla="*/ 15415 h 68914"/>
                <a:gd name="connsiteX69" fmla="*/ 130235 w 172173"/>
                <a:gd name="connsiteY69" fmla="*/ 17115 h 68914"/>
                <a:gd name="connsiteX70" fmla="*/ 127628 w 172173"/>
                <a:gd name="connsiteY70" fmla="*/ 17455 h 68914"/>
                <a:gd name="connsiteX71" fmla="*/ 122301 w 172173"/>
                <a:gd name="connsiteY71" fmla="*/ 16889 h 68914"/>
                <a:gd name="connsiteX72" fmla="*/ 117087 w 172173"/>
                <a:gd name="connsiteY72" fmla="*/ 15188 h 68914"/>
                <a:gd name="connsiteX73" fmla="*/ 112780 w 172173"/>
                <a:gd name="connsiteY73" fmla="*/ 13375 h 68914"/>
                <a:gd name="connsiteX74" fmla="*/ 103372 w 172173"/>
                <a:gd name="connsiteY74" fmla="*/ 7027 h 68914"/>
                <a:gd name="connsiteX75" fmla="*/ 98045 w 172173"/>
                <a:gd name="connsiteY75" fmla="*/ 4194 h 68914"/>
                <a:gd name="connsiteX76" fmla="*/ 92831 w 172173"/>
                <a:gd name="connsiteY76" fmla="*/ 2834 h 68914"/>
                <a:gd name="connsiteX77" fmla="*/ 88977 w 172173"/>
                <a:gd name="connsiteY77" fmla="*/ 6121 h 68914"/>
                <a:gd name="connsiteX78" fmla="*/ 83536 w 172173"/>
                <a:gd name="connsiteY78" fmla="*/ 9521 h 68914"/>
                <a:gd name="connsiteX79" fmla="*/ 82629 w 172173"/>
                <a:gd name="connsiteY79" fmla="*/ 10655 h 68914"/>
                <a:gd name="connsiteX80" fmla="*/ 81837 w 172173"/>
                <a:gd name="connsiteY80" fmla="*/ 12355 h 68914"/>
                <a:gd name="connsiteX81" fmla="*/ 81383 w 172173"/>
                <a:gd name="connsiteY81" fmla="*/ 15075 h 68914"/>
                <a:gd name="connsiteX82" fmla="*/ 81383 w 172173"/>
                <a:gd name="connsiteY82" fmla="*/ 18135 h 68914"/>
                <a:gd name="connsiteX83" fmla="*/ 81723 w 172173"/>
                <a:gd name="connsiteY83" fmla="*/ 20402 h 68914"/>
                <a:gd name="connsiteX84" fmla="*/ 81723 w 172173"/>
                <a:gd name="connsiteY84" fmla="*/ 22556 h 68914"/>
                <a:gd name="connsiteX85" fmla="*/ 80589 w 172173"/>
                <a:gd name="connsiteY85" fmla="*/ 24709 h 68914"/>
                <a:gd name="connsiteX86" fmla="*/ 79116 w 172173"/>
                <a:gd name="connsiteY86" fmla="*/ 25730 h 68914"/>
                <a:gd name="connsiteX87" fmla="*/ 75829 w 172173"/>
                <a:gd name="connsiteY87" fmla="*/ 25503 h 68914"/>
                <a:gd name="connsiteX88" fmla="*/ 74809 w 172173"/>
                <a:gd name="connsiteY88" fmla="*/ 25050 h 68914"/>
                <a:gd name="connsiteX89" fmla="*/ 73675 w 172173"/>
                <a:gd name="connsiteY89" fmla="*/ 24256 h 68914"/>
                <a:gd name="connsiteX90" fmla="*/ 72542 w 172173"/>
                <a:gd name="connsiteY90" fmla="*/ 23009 h 68914"/>
                <a:gd name="connsiteX91" fmla="*/ 70388 w 172173"/>
                <a:gd name="connsiteY91" fmla="*/ 18249 h 68914"/>
                <a:gd name="connsiteX92" fmla="*/ 68008 w 172173"/>
                <a:gd name="connsiteY92" fmla="*/ 17115 h 68914"/>
                <a:gd name="connsiteX93" fmla="*/ 65515 w 172173"/>
                <a:gd name="connsiteY93" fmla="*/ 17682 h 68914"/>
                <a:gd name="connsiteX94" fmla="*/ 63474 w 172173"/>
                <a:gd name="connsiteY94" fmla="*/ 16775 h 68914"/>
                <a:gd name="connsiteX95" fmla="*/ 57126 w 172173"/>
                <a:gd name="connsiteY95" fmla="*/ 11221 h 68914"/>
                <a:gd name="connsiteX96" fmla="*/ 52820 w 172173"/>
                <a:gd name="connsiteY96" fmla="*/ 8388 h 68914"/>
                <a:gd name="connsiteX97" fmla="*/ 46246 w 172173"/>
                <a:gd name="connsiteY97" fmla="*/ 5441 h 68914"/>
                <a:gd name="connsiteX98" fmla="*/ 44205 w 172173"/>
                <a:gd name="connsiteY98" fmla="*/ 4080 h 68914"/>
                <a:gd name="connsiteX99" fmla="*/ 42278 w 172173"/>
                <a:gd name="connsiteY99" fmla="*/ 1814 h 68914"/>
                <a:gd name="connsiteX100" fmla="*/ 40351 w 172173"/>
                <a:gd name="connsiteY100" fmla="*/ 113 h 68914"/>
                <a:gd name="connsiteX101" fmla="*/ 38198 w 172173"/>
                <a:gd name="connsiteY101" fmla="*/ 0 h 68914"/>
                <a:gd name="connsiteX102" fmla="*/ 30263 w 172173"/>
                <a:gd name="connsiteY102" fmla="*/ 3174 h 68914"/>
                <a:gd name="connsiteX103" fmla="*/ 25730 w 172173"/>
                <a:gd name="connsiteY103" fmla="*/ 3854 h 68914"/>
                <a:gd name="connsiteX104" fmla="*/ 23463 w 172173"/>
                <a:gd name="connsiteY104" fmla="*/ 5441 h 68914"/>
                <a:gd name="connsiteX105" fmla="*/ 22330 w 172173"/>
                <a:gd name="connsiteY105" fmla="*/ 6914 h 68914"/>
                <a:gd name="connsiteX106" fmla="*/ 21082 w 172173"/>
                <a:gd name="connsiteY106" fmla="*/ 7821 h 68914"/>
                <a:gd name="connsiteX107" fmla="*/ 16889 w 172173"/>
                <a:gd name="connsiteY107" fmla="*/ 8388 h 68914"/>
                <a:gd name="connsiteX108" fmla="*/ 13829 w 172173"/>
                <a:gd name="connsiteY108" fmla="*/ 9634 h 68914"/>
                <a:gd name="connsiteX109" fmla="*/ 12469 w 172173"/>
                <a:gd name="connsiteY109" fmla="*/ 11108 h 68914"/>
                <a:gd name="connsiteX110" fmla="*/ 11335 w 172173"/>
                <a:gd name="connsiteY110" fmla="*/ 13148 h 68914"/>
                <a:gd name="connsiteX111" fmla="*/ 13149 w 172173"/>
                <a:gd name="connsiteY111" fmla="*/ 17002 h 68914"/>
                <a:gd name="connsiteX112" fmla="*/ 15528 w 172173"/>
                <a:gd name="connsiteY112" fmla="*/ 19949 h 68914"/>
                <a:gd name="connsiteX113" fmla="*/ 8388 w 172173"/>
                <a:gd name="connsiteY113" fmla="*/ 18929 h 68914"/>
                <a:gd name="connsiteX114" fmla="*/ 6574 w 172173"/>
                <a:gd name="connsiteY114" fmla="*/ 20402 h 68914"/>
                <a:gd name="connsiteX115" fmla="*/ 5440 w 172173"/>
                <a:gd name="connsiteY115" fmla="*/ 29130 h 68914"/>
                <a:gd name="connsiteX116" fmla="*/ 6914 w 172173"/>
                <a:gd name="connsiteY116" fmla="*/ 38311 h 68914"/>
                <a:gd name="connsiteX117" fmla="*/ 4421 w 172173"/>
                <a:gd name="connsiteY117" fmla="*/ 38424 h 68914"/>
                <a:gd name="connsiteX118" fmla="*/ 680 w 172173"/>
                <a:gd name="connsiteY118" fmla="*/ 37631 h 68914"/>
                <a:gd name="connsiteX119" fmla="*/ 0 w 172173"/>
                <a:gd name="connsiteY119" fmla="*/ 39331 h 68914"/>
                <a:gd name="connsiteX120" fmla="*/ 227 w 172173"/>
                <a:gd name="connsiteY120" fmla="*/ 41825 h 68914"/>
                <a:gd name="connsiteX121" fmla="*/ 1134 w 172173"/>
                <a:gd name="connsiteY121" fmla="*/ 43412 h 6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172173" h="68914">
                  <a:moveTo>
                    <a:pt x="1134" y="43412"/>
                  </a:moveTo>
                  <a:lnTo>
                    <a:pt x="5440" y="48286"/>
                  </a:lnTo>
                  <a:lnTo>
                    <a:pt x="10201" y="51346"/>
                  </a:lnTo>
                  <a:lnTo>
                    <a:pt x="12695" y="52026"/>
                  </a:lnTo>
                  <a:lnTo>
                    <a:pt x="14962" y="53386"/>
                  </a:lnTo>
                  <a:lnTo>
                    <a:pt x="19722" y="59507"/>
                  </a:lnTo>
                  <a:lnTo>
                    <a:pt x="21536" y="61434"/>
                  </a:lnTo>
                  <a:lnTo>
                    <a:pt x="23349" y="62681"/>
                  </a:lnTo>
                  <a:lnTo>
                    <a:pt x="39218" y="66988"/>
                  </a:lnTo>
                  <a:lnTo>
                    <a:pt x="41598" y="68121"/>
                  </a:lnTo>
                  <a:lnTo>
                    <a:pt x="43978" y="68915"/>
                  </a:lnTo>
                  <a:lnTo>
                    <a:pt x="46359" y="68801"/>
                  </a:lnTo>
                  <a:lnTo>
                    <a:pt x="48625" y="67554"/>
                  </a:lnTo>
                  <a:lnTo>
                    <a:pt x="50779" y="64834"/>
                  </a:lnTo>
                  <a:lnTo>
                    <a:pt x="52479" y="60980"/>
                  </a:lnTo>
                  <a:lnTo>
                    <a:pt x="53160" y="58033"/>
                  </a:lnTo>
                  <a:lnTo>
                    <a:pt x="54406" y="56220"/>
                  </a:lnTo>
                  <a:lnTo>
                    <a:pt x="55880" y="55426"/>
                  </a:lnTo>
                  <a:lnTo>
                    <a:pt x="57467" y="55426"/>
                  </a:lnTo>
                  <a:lnTo>
                    <a:pt x="62681" y="58487"/>
                  </a:lnTo>
                  <a:lnTo>
                    <a:pt x="67894" y="60527"/>
                  </a:lnTo>
                  <a:lnTo>
                    <a:pt x="71975" y="60187"/>
                  </a:lnTo>
                  <a:lnTo>
                    <a:pt x="75942" y="59053"/>
                  </a:lnTo>
                  <a:lnTo>
                    <a:pt x="89204" y="57240"/>
                  </a:lnTo>
                  <a:lnTo>
                    <a:pt x="93738" y="56106"/>
                  </a:lnTo>
                  <a:lnTo>
                    <a:pt x="98271" y="54520"/>
                  </a:lnTo>
                  <a:lnTo>
                    <a:pt x="103146" y="54180"/>
                  </a:lnTo>
                  <a:lnTo>
                    <a:pt x="105412" y="55993"/>
                  </a:lnTo>
                  <a:lnTo>
                    <a:pt x="107113" y="58260"/>
                  </a:lnTo>
                  <a:lnTo>
                    <a:pt x="109266" y="60414"/>
                  </a:lnTo>
                  <a:lnTo>
                    <a:pt x="111079" y="61320"/>
                  </a:lnTo>
                  <a:lnTo>
                    <a:pt x="113007" y="61660"/>
                  </a:lnTo>
                  <a:lnTo>
                    <a:pt x="116180" y="60980"/>
                  </a:lnTo>
                  <a:lnTo>
                    <a:pt x="119241" y="59620"/>
                  </a:lnTo>
                  <a:lnTo>
                    <a:pt x="126495" y="55086"/>
                  </a:lnTo>
                  <a:lnTo>
                    <a:pt x="122414" y="51006"/>
                  </a:lnTo>
                  <a:lnTo>
                    <a:pt x="117654" y="49192"/>
                  </a:lnTo>
                  <a:lnTo>
                    <a:pt x="115953" y="47946"/>
                  </a:lnTo>
                  <a:lnTo>
                    <a:pt x="108813" y="38424"/>
                  </a:lnTo>
                  <a:lnTo>
                    <a:pt x="107452" y="36384"/>
                  </a:lnTo>
                  <a:lnTo>
                    <a:pt x="106432" y="33437"/>
                  </a:lnTo>
                  <a:lnTo>
                    <a:pt x="105186" y="24369"/>
                  </a:lnTo>
                  <a:lnTo>
                    <a:pt x="109719" y="23009"/>
                  </a:lnTo>
                  <a:lnTo>
                    <a:pt x="114707" y="21649"/>
                  </a:lnTo>
                  <a:lnTo>
                    <a:pt x="122641" y="21989"/>
                  </a:lnTo>
                  <a:lnTo>
                    <a:pt x="123888" y="24369"/>
                  </a:lnTo>
                  <a:lnTo>
                    <a:pt x="123548" y="25616"/>
                  </a:lnTo>
                  <a:lnTo>
                    <a:pt x="121167" y="28337"/>
                  </a:lnTo>
                  <a:lnTo>
                    <a:pt x="118447" y="29583"/>
                  </a:lnTo>
                  <a:lnTo>
                    <a:pt x="117654" y="33891"/>
                  </a:lnTo>
                  <a:lnTo>
                    <a:pt x="118334" y="38764"/>
                  </a:lnTo>
                  <a:lnTo>
                    <a:pt x="120148" y="41938"/>
                  </a:lnTo>
                  <a:lnTo>
                    <a:pt x="122188" y="44205"/>
                  </a:lnTo>
                  <a:lnTo>
                    <a:pt x="127288" y="48626"/>
                  </a:lnTo>
                  <a:lnTo>
                    <a:pt x="131935" y="50099"/>
                  </a:lnTo>
                  <a:lnTo>
                    <a:pt x="136696" y="50099"/>
                  </a:lnTo>
                  <a:lnTo>
                    <a:pt x="144744" y="51799"/>
                  </a:lnTo>
                  <a:lnTo>
                    <a:pt x="148710" y="51233"/>
                  </a:lnTo>
                  <a:lnTo>
                    <a:pt x="152678" y="49306"/>
                  </a:lnTo>
                  <a:lnTo>
                    <a:pt x="162426" y="41825"/>
                  </a:lnTo>
                  <a:lnTo>
                    <a:pt x="160952" y="39445"/>
                  </a:lnTo>
                  <a:lnTo>
                    <a:pt x="159138" y="37518"/>
                  </a:lnTo>
                  <a:lnTo>
                    <a:pt x="160725" y="35364"/>
                  </a:lnTo>
                  <a:lnTo>
                    <a:pt x="165259" y="31964"/>
                  </a:lnTo>
                  <a:lnTo>
                    <a:pt x="172173" y="30150"/>
                  </a:lnTo>
                  <a:lnTo>
                    <a:pt x="171154" y="28677"/>
                  </a:lnTo>
                  <a:lnTo>
                    <a:pt x="170020" y="27770"/>
                  </a:lnTo>
                  <a:lnTo>
                    <a:pt x="137830" y="15188"/>
                  </a:lnTo>
                  <a:lnTo>
                    <a:pt x="135336" y="15415"/>
                  </a:lnTo>
                  <a:lnTo>
                    <a:pt x="130235" y="17115"/>
                  </a:lnTo>
                  <a:lnTo>
                    <a:pt x="127628" y="17455"/>
                  </a:lnTo>
                  <a:lnTo>
                    <a:pt x="122301" y="16889"/>
                  </a:lnTo>
                  <a:lnTo>
                    <a:pt x="117087" y="15188"/>
                  </a:lnTo>
                  <a:lnTo>
                    <a:pt x="112780" y="13375"/>
                  </a:lnTo>
                  <a:lnTo>
                    <a:pt x="103372" y="7027"/>
                  </a:lnTo>
                  <a:lnTo>
                    <a:pt x="98045" y="4194"/>
                  </a:lnTo>
                  <a:lnTo>
                    <a:pt x="92831" y="2834"/>
                  </a:lnTo>
                  <a:lnTo>
                    <a:pt x="88977" y="6121"/>
                  </a:lnTo>
                  <a:lnTo>
                    <a:pt x="83536" y="9521"/>
                  </a:lnTo>
                  <a:lnTo>
                    <a:pt x="82629" y="10655"/>
                  </a:lnTo>
                  <a:lnTo>
                    <a:pt x="81837" y="12355"/>
                  </a:lnTo>
                  <a:lnTo>
                    <a:pt x="81383" y="15075"/>
                  </a:lnTo>
                  <a:lnTo>
                    <a:pt x="81383" y="18135"/>
                  </a:lnTo>
                  <a:lnTo>
                    <a:pt x="81723" y="20402"/>
                  </a:lnTo>
                  <a:lnTo>
                    <a:pt x="81723" y="22556"/>
                  </a:lnTo>
                  <a:lnTo>
                    <a:pt x="80589" y="24709"/>
                  </a:lnTo>
                  <a:lnTo>
                    <a:pt x="79116" y="25730"/>
                  </a:lnTo>
                  <a:lnTo>
                    <a:pt x="75829" y="25503"/>
                  </a:lnTo>
                  <a:lnTo>
                    <a:pt x="74809" y="25050"/>
                  </a:lnTo>
                  <a:lnTo>
                    <a:pt x="73675" y="24256"/>
                  </a:lnTo>
                  <a:lnTo>
                    <a:pt x="72542" y="23009"/>
                  </a:lnTo>
                  <a:lnTo>
                    <a:pt x="70388" y="18249"/>
                  </a:lnTo>
                  <a:lnTo>
                    <a:pt x="68008" y="17115"/>
                  </a:lnTo>
                  <a:lnTo>
                    <a:pt x="65515" y="17682"/>
                  </a:lnTo>
                  <a:lnTo>
                    <a:pt x="63474" y="16775"/>
                  </a:lnTo>
                  <a:lnTo>
                    <a:pt x="57126" y="11221"/>
                  </a:lnTo>
                  <a:lnTo>
                    <a:pt x="52820" y="8388"/>
                  </a:lnTo>
                  <a:lnTo>
                    <a:pt x="46246" y="5441"/>
                  </a:lnTo>
                  <a:lnTo>
                    <a:pt x="44205" y="4080"/>
                  </a:lnTo>
                  <a:lnTo>
                    <a:pt x="42278" y="1814"/>
                  </a:lnTo>
                  <a:lnTo>
                    <a:pt x="40351" y="113"/>
                  </a:lnTo>
                  <a:lnTo>
                    <a:pt x="38198" y="0"/>
                  </a:lnTo>
                  <a:lnTo>
                    <a:pt x="30263" y="3174"/>
                  </a:lnTo>
                  <a:lnTo>
                    <a:pt x="25730" y="3854"/>
                  </a:lnTo>
                  <a:lnTo>
                    <a:pt x="23463" y="5441"/>
                  </a:lnTo>
                  <a:lnTo>
                    <a:pt x="22330" y="6914"/>
                  </a:lnTo>
                  <a:lnTo>
                    <a:pt x="21082" y="7821"/>
                  </a:lnTo>
                  <a:lnTo>
                    <a:pt x="16889" y="8388"/>
                  </a:lnTo>
                  <a:lnTo>
                    <a:pt x="13829" y="9634"/>
                  </a:lnTo>
                  <a:lnTo>
                    <a:pt x="12469" y="11108"/>
                  </a:lnTo>
                  <a:lnTo>
                    <a:pt x="11335" y="13148"/>
                  </a:lnTo>
                  <a:lnTo>
                    <a:pt x="13149" y="17002"/>
                  </a:lnTo>
                  <a:lnTo>
                    <a:pt x="15528" y="19949"/>
                  </a:lnTo>
                  <a:lnTo>
                    <a:pt x="8388" y="18929"/>
                  </a:lnTo>
                  <a:lnTo>
                    <a:pt x="6574" y="20402"/>
                  </a:lnTo>
                  <a:lnTo>
                    <a:pt x="5440" y="29130"/>
                  </a:lnTo>
                  <a:lnTo>
                    <a:pt x="6914" y="38311"/>
                  </a:lnTo>
                  <a:lnTo>
                    <a:pt x="4421" y="38424"/>
                  </a:lnTo>
                  <a:lnTo>
                    <a:pt x="680" y="37631"/>
                  </a:lnTo>
                  <a:lnTo>
                    <a:pt x="0" y="39331"/>
                  </a:lnTo>
                  <a:lnTo>
                    <a:pt x="227" y="41825"/>
                  </a:lnTo>
                  <a:lnTo>
                    <a:pt x="1134" y="43412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D32C092E-7268-163F-FD14-F9CBF13B0FAB}"/>
                </a:ext>
              </a:extLst>
            </p:cNvPr>
            <p:cNvSpPr/>
            <p:nvPr/>
          </p:nvSpPr>
          <p:spPr>
            <a:xfrm>
              <a:off x="5872861" y="1952151"/>
              <a:ext cx="8387" cy="4987"/>
            </a:xfrm>
            <a:custGeom>
              <a:avLst/>
              <a:gdLst>
                <a:gd name="connsiteX0" fmla="*/ 6574 w 8387"/>
                <a:gd name="connsiteY0" fmla="*/ 793 h 4987"/>
                <a:gd name="connsiteX1" fmla="*/ 4421 w 8387"/>
                <a:gd name="connsiteY1" fmla="*/ 0 h 4987"/>
                <a:gd name="connsiteX2" fmla="*/ 1927 w 8387"/>
                <a:gd name="connsiteY2" fmla="*/ 0 h 4987"/>
                <a:gd name="connsiteX3" fmla="*/ 0 w 8387"/>
                <a:gd name="connsiteY3" fmla="*/ 2720 h 4987"/>
                <a:gd name="connsiteX4" fmla="*/ 567 w 8387"/>
                <a:gd name="connsiteY4" fmla="*/ 4987 h 4987"/>
                <a:gd name="connsiteX5" fmla="*/ 2947 w 8387"/>
                <a:gd name="connsiteY5" fmla="*/ 4874 h 4987"/>
                <a:gd name="connsiteX6" fmla="*/ 8388 w 8387"/>
                <a:gd name="connsiteY6" fmla="*/ 3740 h 4987"/>
                <a:gd name="connsiteX7" fmla="*/ 8048 w 8387"/>
                <a:gd name="connsiteY7" fmla="*/ 2267 h 4987"/>
                <a:gd name="connsiteX8" fmla="*/ 7367 w 8387"/>
                <a:gd name="connsiteY8" fmla="*/ 1247 h 4987"/>
                <a:gd name="connsiteX9" fmla="*/ 6574 w 8387"/>
                <a:gd name="connsiteY9" fmla="*/ 793 h 4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7" h="4987">
                  <a:moveTo>
                    <a:pt x="6574" y="793"/>
                  </a:moveTo>
                  <a:lnTo>
                    <a:pt x="4421" y="0"/>
                  </a:lnTo>
                  <a:lnTo>
                    <a:pt x="1927" y="0"/>
                  </a:lnTo>
                  <a:lnTo>
                    <a:pt x="0" y="2720"/>
                  </a:lnTo>
                  <a:lnTo>
                    <a:pt x="567" y="4987"/>
                  </a:lnTo>
                  <a:lnTo>
                    <a:pt x="2947" y="4874"/>
                  </a:lnTo>
                  <a:lnTo>
                    <a:pt x="8388" y="3740"/>
                  </a:lnTo>
                  <a:lnTo>
                    <a:pt x="8048" y="2267"/>
                  </a:lnTo>
                  <a:lnTo>
                    <a:pt x="7367" y="1247"/>
                  </a:lnTo>
                  <a:lnTo>
                    <a:pt x="6574" y="793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A05CAFF-F071-AF03-5A80-DCBECA4139D5}"/>
                </a:ext>
              </a:extLst>
            </p:cNvPr>
            <p:cNvSpPr/>
            <p:nvPr/>
          </p:nvSpPr>
          <p:spPr>
            <a:xfrm>
              <a:off x="5847358" y="1904999"/>
              <a:ext cx="14168" cy="6800"/>
            </a:xfrm>
            <a:custGeom>
              <a:avLst/>
              <a:gdLst>
                <a:gd name="connsiteX0" fmla="*/ 4987 w 14168"/>
                <a:gd name="connsiteY0" fmla="*/ 6347 h 6800"/>
                <a:gd name="connsiteX1" fmla="*/ 9181 w 14168"/>
                <a:gd name="connsiteY1" fmla="*/ 4534 h 6800"/>
                <a:gd name="connsiteX2" fmla="*/ 9748 w 14168"/>
                <a:gd name="connsiteY2" fmla="*/ 3740 h 6800"/>
                <a:gd name="connsiteX3" fmla="*/ 13375 w 14168"/>
                <a:gd name="connsiteY3" fmla="*/ 3514 h 6800"/>
                <a:gd name="connsiteX4" fmla="*/ 14168 w 14168"/>
                <a:gd name="connsiteY4" fmla="*/ 3514 h 6800"/>
                <a:gd name="connsiteX5" fmla="*/ 14168 w 14168"/>
                <a:gd name="connsiteY5" fmla="*/ 2154 h 6800"/>
                <a:gd name="connsiteX6" fmla="*/ 13602 w 14168"/>
                <a:gd name="connsiteY6" fmla="*/ 1133 h 6800"/>
                <a:gd name="connsiteX7" fmla="*/ 12582 w 14168"/>
                <a:gd name="connsiteY7" fmla="*/ 113 h 6800"/>
                <a:gd name="connsiteX8" fmla="*/ 8841 w 14168"/>
                <a:gd name="connsiteY8" fmla="*/ 0 h 6800"/>
                <a:gd name="connsiteX9" fmla="*/ 6687 w 14168"/>
                <a:gd name="connsiteY9" fmla="*/ 3174 h 6800"/>
                <a:gd name="connsiteX10" fmla="*/ 680 w 14168"/>
                <a:gd name="connsiteY10" fmla="*/ 3627 h 6800"/>
                <a:gd name="connsiteX11" fmla="*/ 0 w 14168"/>
                <a:gd name="connsiteY11" fmla="*/ 5667 h 6800"/>
                <a:gd name="connsiteX12" fmla="*/ 2607 w 14168"/>
                <a:gd name="connsiteY12" fmla="*/ 6801 h 6800"/>
                <a:gd name="connsiteX13" fmla="*/ 4987 w 14168"/>
                <a:gd name="connsiteY13" fmla="*/ 6347 h 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168" h="6800">
                  <a:moveTo>
                    <a:pt x="4987" y="6347"/>
                  </a:moveTo>
                  <a:lnTo>
                    <a:pt x="9181" y="4534"/>
                  </a:lnTo>
                  <a:lnTo>
                    <a:pt x="9748" y="3740"/>
                  </a:lnTo>
                  <a:lnTo>
                    <a:pt x="13375" y="3514"/>
                  </a:lnTo>
                  <a:lnTo>
                    <a:pt x="14168" y="3514"/>
                  </a:lnTo>
                  <a:lnTo>
                    <a:pt x="14168" y="2154"/>
                  </a:lnTo>
                  <a:lnTo>
                    <a:pt x="13602" y="1133"/>
                  </a:lnTo>
                  <a:lnTo>
                    <a:pt x="12582" y="113"/>
                  </a:lnTo>
                  <a:lnTo>
                    <a:pt x="8841" y="0"/>
                  </a:lnTo>
                  <a:lnTo>
                    <a:pt x="6687" y="3174"/>
                  </a:lnTo>
                  <a:lnTo>
                    <a:pt x="680" y="3627"/>
                  </a:lnTo>
                  <a:lnTo>
                    <a:pt x="0" y="5667"/>
                  </a:lnTo>
                  <a:lnTo>
                    <a:pt x="2607" y="6801"/>
                  </a:lnTo>
                  <a:lnTo>
                    <a:pt x="4987" y="6347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1495F067-6813-5377-ECB3-842FB8D2B7AA}"/>
                </a:ext>
              </a:extLst>
            </p:cNvPr>
            <p:cNvSpPr/>
            <p:nvPr/>
          </p:nvSpPr>
          <p:spPr>
            <a:xfrm>
              <a:off x="5709415" y="1851499"/>
              <a:ext cx="124000" cy="71861"/>
            </a:xfrm>
            <a:custGeom>
              <a:avLst/>
              <a:gdLst>
                <a:gd name="connsiteX0" fmla="*/ 19949 w 124000"/>
                <a:gd name="connsiteY0" fmla="*/ 39331 h 71861"/>
                <a:gd name="connsiteX1" fmla="*/ 19836 w 124000"/>
                <a:gd name="connsiteY1" fmla="*/ 42165 h 71861"/>
                <a:gd name="connsiteX2" fmla="*/ 19042 w 124000"/>
                <a:gd name="connsiteY2" fmla="*/ 43978 h 71861"/>
                <a:gd name="connsiteX3" fmla="*/ 17909 w 124000"/>
                <a:gd name="connsiteY3" fmla="*/ 45565 h 71861"/>
                <a:gd name="connsiteX4" fmla="*/ 17115 w 124000"/>
                <a:gd name="connsiteY4" fmla="*/ 47152 h 71861"/>
                <a:gd name="connsiteX5" fmla="*/ 15755 w 124000"/>
                <a:gd name="connsiteY5" fmla="*/ 51459 h 71861"/>
                <a:gd name="connsiteX6" fmla="*/ 14961 w 124000"/>
                <a:gd name="connsiteY6" fmla="*/ 53500 h 71861"/>
                <a:gd name="connsiteX7" fmla="*/ 8048 w 124000"/>
                <a:gd name="connsiteY7" fmla="*/ 58600 h 71861"/>
                <a:gd name="connsiteX8" fmla="*/ 5327 w 124000"/>
                <a:gd name="connsiteY8" fmla="*/ 61207 h 71861"/>
                <a:gd name="connsiteX9" fmla="*/ 3060 w 124000"/>
                <a:gd name="connsiteY9" fmla="*/ 65741 h 71861"/>
                <a:gd name="connsiteX10" fmla="*/ 0 w 124000"/>
                <a:gd name="connsiteY10" fmla="*/ 67895 h 71861"/>
                <a:gd name="connsiteX11" fmla="*/ 2153 w 124000"/>
                <a:gd name="connsiteY11" fmla="*/ 69708 h 71861"/>
                <a:gd name="connsiteX12" fmla="*/ 4420 w 124000"/>
                <a:gd name="connsiteY12" fmla="*/ 70842 h 71861"/>
                <a:gd name="connsiteX13" fmla="*/ 11448 w 124000"/>
                <a:gd name="connsiteY13" fmla="*/ 71862 h 71861"/>
                <a:gd name="connsiteX14" fmla="*/ 16322 w 124000"/>
                <a:gd name="connsiteY14" fmla="*/ 70955 h 71861"/>
                <a:gd name="connsiteX15" fmla="*/ 25730 w 124000"/>
                <a:gd name="connsiteY15" fmla="*/ 67441 h 71861"/>
                <a:gd name="connsiteX16" fmla="*/ 35931 w 124000"/>
                <a:gd name="connsiteY16" fmla="*/ 62907 h 71861"/>
                <a:gd name="connsiteX17" fmla="*/ 39218 w 124000"/>
                <a:gd name="connsiteY17" fmla="*/ 60527 h 71861"/>
                <a:gd name="connsiteX18" fmla="*/ 49192 w 124000"/>
                <a:gd name="connsiteY18" fmla="*/ 60414 h 71861"/>
                <a:gd name="connsiteX19" fmla="*/ 59280 w 124000"/>
                <a:gd name="connsiteY19" fmla="*/ 59960 h 71861"/>
                <a:gd name="connsiteX20" fmla="*/ 68121 w 124000"/>
                <a:gd name="connsiteY20" fmla="*/ 59053 h 71861"/>
                <a:gd name="connsiteX21" fmla="*/ 69368 w 124000"/>
                <a:gd name="connsiteY21" fmla="*/ 60074 h 71861"/>
                <a:gd name="connsiteX22" fmla="*/ 70615 w 124000"/>
                <a:gd name="connsiteY22" fmla="*/ 60640 h 71861"/>
                <a:gd name="connsiteX23" fmla="*/ 71862 w 124000"/>
                <a:gd name="connsiteY23" fmla="*/ 60754 h 71861"/>
                <a:gd name="connsiteX24" fmla="*/ 76055 w 124000"/>
                <a:gd name="connsiteY24" fmla="*/ 57467 h 71861"/>
                <a:gd name="connsiteX25" fmla="*/ 90677 w 124000"/>
                <a:gd name="connsiteY25" fmla="*/ 57353 h 71861"/>
                <a:gd name="connsiteX26" fmla="*/ 102578 w 124000"/>
                <a:gd name="connsiteY26" fmla="*/ 53726 h 71861"/>
                <a:gd name="connsiteX27" fmla="*/ 107112 w 124000"/>
                <a:gd name="connsiteY27" fmla="*/ 53046 h 71861"/>
                <a:gd name="connsiteX28" fmla="*/ 111646 w 124000"/>
                <a:gd name="connsiteY28" fmla="*/ 53500 h 71861"/>
                <a:gd name="connsiteX29" fmla="*/ 113573 w 124000"/>
                <a:gd name="connsiteY29" fmla="*/ 52819 h 71861"/>
                <a:gd name="connsiteX30" fmla="*/ 123321 w 124000"/>
                <a:gd name="connsiteY30" fmla="*/ 45679 h 71861"/>
                <a:gd name="connsiteX31" fmla="*/ 124001 w 124000"/>
                <a:gd name="connsiteY31" fmla="*/ 41145 h 71861"/>
                <a:gd name="connsiteX32" fmla="*/ 123321 w 124000"/>
                <a:gd name="connsiteY32" fmla="*/ 37631 h 71861"/>
                <a:gd name="connsiteX33" fmla="*/ 122187 w 124000"/>
                <a:gd name="connsiteY33" fmla="*/ 34457 h 71861"/>
                <a:gd name="connsiteX34" fmla="*/ 121167 w 124000"/>
                <a:gd name="connsiteY34" fmla="*/ 32077 h 71861"/>
                <a:gd name="connsiteX35" fmla="*/ 119920 w 124000"/>
                <a:gd name="connsiteY35" fmla="*/ 30264 h 71861"/>
                <a:gd name="connsiteX36" fmla="*/ 117200 w 124000"/>
                <a:gd name="connsiteY36" fmla="*/ 29017 h 71861"/>
                <a:gd name="connsiteX37" fmla="*/ 114480 w 124000"/>
                <a:gd name="connsiteY37" fmla="*/ 28450 h 71861"/>
                <a:gd name="connsiteX38" fmla="*/ 109379 w 124000"/>
                <a:gd name="connsiteY38" fmla="*/ 29470 h 71861"/>
                <a:gd name="connsiteX39" fmla="*/ 105752 w 124000"/>
                <a:gd name="connsiteY39" fmla="*/ 27203 h 71861"/>
                <a:gd name="connsiteX40" fmla="*/ 106206 w 124000"/>
                <a:gd name="connsiteY40" fmla="*/ 25163 h 71861"/>
                <a:gd name="connsiteX41" fmla="*/ 105639 w 124000"/>
                <a:gd name="connsiteY41" fmla="*/ 23123 h 71861"/>
                <a:gd name="connsiteX42" fmla="*/ 104732 w 124000"/>
                <a:gd name="connsiteY42" fmla="*/ 22443 h 71861"/>
                <a:gd name="connsiteX43" fmla="*/ 98385 w 124000"/>
                <a:gd name="connsiteY43" fmla="*/ 20742 h 71861"/>
                <a:gd name="connsiteX44" fmla="*/ 96571 w 124000"/>
                <a:gd name="connsiteY44" fmla="*/ 18249 h 71861"/>
                <a:gd name="connsiteX45" fmla="*/ 94984 w 124000"/>
                <a:gd name="connsiteY45" fmla="*/ 15302 h 71861"/>
                <a:gd name="connsiteX46" fmla="*/ 92377 w 124000"/>
                <a:gd name="connsiteY46" fmla="*/ 14055 h 71861"/>
                <a:gd name="connsiteX47" fmla="*/ 89770 w 124000"/>
                <a:gd name="connsiteY47" fmla="*/ 14055 h 71861"/>
                <a:gd name="connsiteX48" fmla="*/ 84896 w 124000"/>
                <a:gd name="connsiteY48" fmla="*/ 15188 h 71861"/>
                <a:gd name="connsiteX49" fmla="*/ 80136 w 124000"/>
                <a:gd name="connsiteY49" fmla="*/ 17909 h 71861"/>
                <a:gd name="connsiteX50" fmla="*/ 77529 w 124000"/>
                <a:gd name="connsiteY50" fmla="*/ 18589 h 71861"/>
                <a:gd name="connsiteX51" fmla="*/ 75035 w 124000"/>
                <a:gd name="connsiteY51" fmla="*/ 18589 h 71861"/>
                <a:gd name="connsiteX52" fmla="*/ 72882 w 124000"/>
                <a:gd name="connsiteY52" fmla="*/ 20629 h 71861"/>
                <a:gd name="connsiteX53" fmla="*/ 70842 w 124000"/>
                <a:gd name="connsiteY53" fmla="*/ 23803 h 71861"/>
                <a:gd name="connsiteX54" fmla="*/ 67554 w 124000"/>
                <a:gd name="connsiteY54" fmla="*/ 27657 h 71861"/>
                <a:gd name="connsiteX55" fmla="*/ 63927 w 124000"/>
                <a:gd name="connsiteY55" fmla="*/ 29470 h 71861"/>
                <a:gd name="connsiteX56" fmla="*/ 64721 w 124000"/>
                <a:gd name="connsiteY56" fmla="*/ 27430 h 71861"/>
                <a:gd name="connsiteX57" fmla="*/ 70842 w 124000"/>
                <a:gd name="connsiteY57" fmla="*/ 16209 h 71861"/>
                <a:gd name="connsiteX58" fmla="*/ 71635 w 124000"/>
                <a:gd name="connsiteY58" fmla="*/ 12695 h 71861"/>
                <a:gd name="connsiteX59" fmla="*/ 73675 w 124000"/>
                <a:gd name="connsiteY59" fmla="*/ 8841 h 71861"/>
                <a:gd name="connsiteX60" fmla="*/ 74808 w 124000"/>
                <a:gd name="connsiteY60" fmla="*/ 8048 h 71861"/>
                <a:gd name="connsiteX61" fmla="*/ 77075 w 124000"/>
                <a:gd name="connsiteY61" fmla="*/ 7481 h 71861"/>
                <a:gd name="connsiteX62" fmla="*/ 77982 w 124000"/>
                <a:gd name="connsiteY62" fmla="*/ 6687 h 71861"/>
                <a:gd name="connsiteX63" fmla="*/ 76849 w 124000"/>
                <a:gd name="connsiteY63" fmla="*/ 4987 h 71861"/>
                <a:gd name="connsiteX64" fmla="*/ 71748 w 124000"/>
                <a:gd name="connsiteY64" fmla="*/ 2040 h 71861"/>
                <a:gd name="connsiteX65" fmla="*/ 63814 w 124000"/>
                <a:gd name="connsiteY65" fmla="*/ 0 h 71861"/>
                <a:gd name="connsiteX66" fmla="*/ 61320 w 124000"/>
                <a:gd name="connsiteY66" fmla="*/ 113 h 71861"/>
                <a:gd name="connsiteX67" fmla="*/ 60187 w 124000"/>
                <a:gd name="connsiteY67" fmla="*/ 1020 h 71861"/>
                <a:gd name="connsiteX68" fmla="*/ 59280 w 124000"/>
                <a:gd name="connsiteY68" fmla="*/ 2947 h 71861"/>
                <a:gd name="connsiteX69" fmla="*/ 59167 w 124000"/>
                <a:gd name="connsiteY69" fmla="*/ 6007 h 71861"/>
                <a:gd name="connsiteX70" fmla="*/ 60640 w 124000"/>
                <a:gd name="connsiteY70" fmla="*/ 8728 h 71861"/>
                <a:gd name="connsiteX71" fmla="*/ 58146 w 124000"/>
                <a:gd name="connsiteY71" fmla="*/ 8954 h 71861"/>
                <a:gd name="connsiteX72" fmla="*/ 55653 w 124000"/>
                <a:gd name="connsiteY72" fmla="*/ 8388 h 71861"/>
                <a:gd name="connsiteX73" fmla="*/ 53726 w 124000"/>
                <a:gd name="connsiteY73" fmla="*/ 6007 h 71861"/>
                <a:gd name="connsiteX74" fmla="*/ 51913 w 124000"/>
                <a:gd name="connsiteY74" fmla="*/ 3174 h 71861"/>
                <a:gd name="connsiteX75" fmla="*/ 50666 w 124000"/>
                <a:gd name="connsiteY75" fmla="*/ 3060 h 71861"/>
                <a:gd name="connsiteX76" fmla="*/ 48285 w 124000"/>
                <a:gd name="connsiteY76" fmla="*/ 3514 h 71861"/>
                <a:gd name="connsiteX77" fmla="*/ 47152 w 124000"/>
                <a:gd name="connsiteY77" fmla="*/ 4080 h 71861"/>
                <a:gd name="connsiteX78" fmla="*/ 46472 w 124000"/>
                <a:gd name="connsiteY78" fmla="*/ 6007 h 71861"/>
                <a:gd name="connsiteX79" fmla="*/ 46132 w 124000"/>
                <a:gd name="connsiteY79" fmla="*/ 8841 h 71861"/>
                <a:gd name="connsiteX80" fmla="*/ 41371 w 124000"/>
                <a:gd name="connsiteY80" fmla="*/ 9974 h 71861"/>
                <a:gd name="connsiteX81" fmla="*/ 39104 w 124000"/>
                <a:gd name="connsiteY81" fmla="*/ 11335 h 71861"/>
                <a:gd name="connsiteX82" fmla="*/ 38084 w 124000"/>
                <a:gd name="connsiteY82" fmla="*/ 13715 h 71861"/>
                <a:gd name="connsiteX83" fmla="*/ 36157 w 124000"/>
                <a:gd name="connsiteY83" fmla="*/ 15302 h 71861"/>
                <a:gd name="connsiteX84" fmla="*/ 36498 w 124000"/>
                <a:gd name="connsiteY84" fmla="*/ 16662 h 71861"/>
                <a:gd name="connsiteX85" fmla="*/ 35704 w 124000"/>
                <a:gd name="connsiteY85" fmla="*/ 20176 h 71861"/>
                <a:gd name="connsiteX86" fmla="*/ 34344 w 124000"/>
                <a:gd name="connsiteY86" fmla="*/ 21082 h 71861"/>
                <a:gd name="connsiteX87" fmla="*/ 33097 w 124000"/>
                <a:gd name="connsiteY87" fmla="*/ 22329 h 71861"/>
                <a:gd name="connsiteX88" fmla="*/ 32303 w 124000"/>
                <a:gd name="connsiteY88" fmla="*/ 25050 h 71861"/>
                <a:gd name="connsiteX89" fmla="*/ 32077 w 124000"/>
                <a:gd name="connsiteY89" fmla="*/ 26410 h 71861"/>
                <a:gd name="connsiteX90" fmla="*/ 32984 w 124000"/>
                <a:gd name="connsiteY90" fmla="*/ 30604 h 71861"/>
                <a:gd name="connsiteX91" fmla="*/ 34117 w 124000"/>
                <a:gd name="connsiteY91" fmla="*/ 31737 h 71861"/>
                <a:gd name="connsiteX92" fmla="*/ 32530 w 124000"/>
                <a:gd name="connsiteY92" fmla="*/ 31964 h 71861"/>
                <a:gd name="connsiteX93" fmla="*/ 27316 w 124000"/>
                <a:gd name="connsiteY93" fmla="*/ 31284 h 71861"/>
                <a:gd name="connsiteX94" fmla="*/ 25163 w 124000"/>
                <a:gd name="connsiteY94" fmla="*/ 31737 h 71861"/>
                <a:gd name="connsiteX95" fmla="*/ 23122 w 124000"/>
                <a:gd name="connsiteY95" fmla="*/ 33437 h 71861"/>
                <a:gd name="connsiteX96" fmla="*/ 20402 w 124000"/>
                <a:gd name="connsiteY96" fmla="*/ 37064 h 71861"/>
                <a:gd name="connsiteX97" fmla="*/ 19949 w 124000"/>
                <a:gd name="connsiteY97" fmla="*/ 39331 h 71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124000" h="71861">
                  <a:moveTo>
                    <a:pt x="19949" y="39331"/>
                  </a:moveTo>
                  <a:lnTo>
                    <a:pt x="19836" y="42165"/>
                  </a:lnTo>
                  <a:lnTo>
                    <a:pt x="19042" y="43978"/>
                  </a:lnTo>
                  <a:lnTo>
                    <a:pt x="17909" y="45565"/>
                  </a:lnTo>
                  <a:lnTo>
                    <a:pt x="17115" y="47152"/>
                  </a:lnTo>
                  <a:lnTo>
                    <a:pt x="15755" y="51459"/>
                  </a:lnTo>
                  <a:lnTo>
                    <a:pt x="14961" y="53500"/>
                  </a:lnTo>
                  <a:lnTo>
                    <a:pt x="8048" y="58600"/>
                  </a:lnTo>
                  <a:lnTo>
                    <a:pt x="5327" y="61207"/>
                  </a:lnTo>
                  <a:lnTo>
                    <a:pt x="3060" y="65741"/>
                  </a:lnTo>
                  <a:lnTo>
                    <a:pt x="0" y="67895"/>
                  </a:lnTo>
                  <a:lnTo>
                    <a:pt x="2153" y="69708"/>
                  </a:lnTo>
                  <a:lnTo>
                    <a:pt x="4420" y="70842"/>
                  </a:lnTo>
                  <a:lnTo>
                    <a:pt x="11448" y="71862"/>
                  </a:lnTo>
                  <a:lnTo>
                    <a:pt x="16322" y="70955"/>
                  </a:lnTo>
                  <a:lnTo>
                    <a:pt x="25730" y="67441"/>
                  </a:lnTo>
                  <a:lnTo>
                    <a:pt x="35931" y="62907"/>
                  </a:lnTo>
                  <a:lnTo>
                    <a:pt x="39218" y="60527"/>
                  </a:lnTo>
                  <a:lnTo>
                    <a:pt x="49192" y="60414"/>
                  </a:lnTo>
                  <a:lnTo>
                    <a:pt x="59280" y="59960"/>
                  </a:lnTo>
                  <a:lnTo>
                    <a:pt x="68121" y="59053"/>
                  </a:lnTo>
                  <a:lnTo>
                    <a:pt x="69368" y="60074"/>
                  </a:lnTo>
                  <a:lnTo>
                    <a:pt x="70615" y="60640"/>
                  </a:lnTo>
                  <a:lnTo>
                    <a:pt x="71862" y="60754"/>
                  </a:lnTo>
                  <a:lnTo>
                    <a:pt x="76055" y="57467"/>
                  </a:lnTo>
                  <a:lnTo>
                    <a:pt x="90677" y="57353"/>
                  </a:lnTo>
                  <a:lnTo>
                    <a:pt x="102578" y="53726"/>
                  </a:lnTo>
                  <a:lnTo>
                    <a:pt x="107112" y="53046"/>
                  </a:lnTo>
                  <a:lnTo>
                    <a:pt x="111646" y="53500"/>
                  </a:lnTo>
                  <a:lnTo>
                    <a:pt x="113573" y="52819"/>
                  </a:lnTo>
                  <a:lnTo>
                    <a:pt x="123321" y="45679"/>
                  </a:lnTo>
                  <a:lnTo>
                    <a:pt x="124001" y="41145"/>
                  </a:lnTo>
                  <a:lnTo>
                    <a:pt x="123321" y="37631"/>
                  </a:lnTo>
                  <a:lnTo>
                    <a:pt x="122187" y="34457"/>
                  </a:lnTo>
                  <a:lnTo>
                    <a:pt x="121167" y="32077"/>
                  </a:lnTo>
                  <a:lnTo>
                    <a:pt x="119920" y="30264"/>
                  </a:lnTo>
                  <a:lnTo>
                    <a:pt x="117200" y="29017"/>
                  </a:lnTo>
                  <a:lnTo>
                    <a:pt x="114480" y="28450"/>
                  </a:lnTo>
                  <a:lnTo>
                    <a:pt x="109379" y="29470"/>
                  </a:lnTo>
                  <a:lnTo>
                    <a:pt x="105752" y="27203"/>
                  </a:lnTo>
                  <a:lnTo>
                    <a:pt x="106206" y="25163"/>
                  </a:lnTo>
                  <a:lnTo>
                    <a:pt x="105639" y="23123"/>
                  </a:lnTo>
                  <a:lnTo>
                    <a:pt x="104732" y="22443"/>
                  </a:lnTo>
                  <a:lnTo>
                    <a:pt x="98385" y="20742"/>
                  </a:lnTo>
                  <a:lnTo>
                    <a:pt x="96571" y="18249"/>
                  </a:lnTo>
                  <a:lnTo>
                    <a:pt x="94984" y="15302"/>
                  </a:lnTo>
                  <a:lnTo>
                    <a:pt x="92377" y="14055"/>
                  </a:lnTo>
                  <a:lnTo>
                    <a:pt x="89770" y="14055"/>
                  </a:lnTo>
                  <a:lnTo>
                    <a:pt x="84896" y="15188"/>
                  </a:lnTo>
                  <a:lnTo>
                    <a:pt x="80136" y="17909"/>
                  </a:lnTo>
                  <a:lnTo>
                    <a:pt x="77529" y="18589"/>
                  </a:lnTo>
                  <a:lnTo>
                    <a:pt x="75035" y="18589"/>
                  </a:lnTo>
                  <a:lnTo>
                    <a:pt x="72882" y="20629"/>
                  </a:lnTo>
                  <a:lnTo>
                    <a:pt x="70842" y="23803"/>
                  </a:lnTo>
                  <a:lnTo>
                    <a:pt x="67554" y="27657"/>
                  </a:lnTo>
                  <a:lnTo>
                    <a:pt x="63927" y="29470"/>
                  </a:lnTo>
                  <a:lnTo>
                    <a:pt x="64721" y="27430"/>
                  </a:lnTo>
                  <a:lnTo>
                    <a:pt x="70842" y="16209"/>
                  </a:lnTo>
                  <a:lnTo>
                    <a:pt x="71635" y="12695"/>
                  </a:lnTo>
                  <a:lnTo>
                    <a:pt x="73675" y="8841"/>
                  </a:lnTo>
                  <a:lnTo>
                    <a:pt x="74808" y="8048"/>
                  </a:lnTo>
                  <a:lnTo>
                    <a:pt x="77075" y="7481"/>
                  </a:lnTo>
                  <a:lnTo>
                    <a:pt x="77982" y="6687"/>
                  </a:lnTo>
                  <a:lnTo>
                    <a:pt x="76849" y="4987"/>
                  </a:lnTo>
                  <a:lnTo>
                    <a:pt x="71748" y="2040"/>
                  </a:lnTo>
                  <a:lnTo>
                    <a:pt x="63814" y="0"/>
                  </a:lnTo>
                  <a:lnTo>
                    <a:pt x="61320" y="113"/>
                  </a:lnTo>
                  <a:lnTo>
                    <a:pt x="60187" y="1020"/>
                  </a:lnTo>
                  <a:lnTo>
                    <a:pt x="59280" y="2947"/>
                  </a:lnTo>
                  <a:lnTo>
                    <a:pt x="59167" y="6007"/>
                  </a:lnTo>
                  <a:lnTo>
                    <a:pt x="60640" y="8728"/>
                  </a:lnTo>
                  <a:lnTo>
                    <a:pt x="58146" y="8954"/>
                  </a:lnTo>
                  <a:lnTo>
                    <a:pt x="55653" y="8388"/>
                  </a:lnTo>
                  <a:lnTo>
                    <a:pt x="53726" y="6007"/>
                  </a:lnTo>
                  <a:lnTo>
                    <a:pt x="51913" y="3174"/>
                  </a:lnTo>
                  <a:lnTo>
                    <a:pt x="50666" y="3060"/>
                  </a:lnTo>
                  <a:lnTo>
                    <a:pt x="48285" y="3514"/>
                  </a:lnTo>
                  <a:lnTo>
                    <a:pt x="47152" y="4080"/>
                  </a:lnTo>
                  <a:lnTo>
                    <a:pt x="46472" y="6007"/>
                  </a:lnTo>
                  <a:lnTo>
                    <a:pt x="46132" y="8841"/>
                  </a:lnTo>
                  <a:lnTo>
                    <a:pt x="41371" y="9974"/>
                  </a:lnTo>
                  <a:lnTo>
                    <a:pt x="39104" y="11335"/>
                  </a:lnTo>
                  <a:lnTo>
                    <a:pt x="38084" y="13715"/>
                  </a:lnTo>
                  <a:lnTo>
                    <a:pt x="36157" y="15302"/>
                  </a:lnTo>
                  <a:lnTo>
                    <a:pt x="36498" y="16662"/>
                  </a:lnTo>
                  <a:lnTo>
                    <a:pt x="35704" y="20176"/>
                  </a:lnTo>
                  <a:lnTo>
                    <a:pt x="34344" y="21082"/>
                  </a:lnTo>
                  <a:lnTo>
                    <a:pt x="33097" y="22329"/>
                  </a:lnTo>
                  <a:lnTo>
                    <a:pt x="32303" y="25050"/>
                  </a:lnTo>
                  <a:lnTo>
                    <a:pt x="32077" y="26410"/>
                  </a:lnTo>
                  <a:lnTo>
                    <a:pt x="32984" y="30604"/>
                  </a:lnTo>
                  <a:lnTo>
                    <a:pt x="34117" y="31737"/>
                  </a:lnTo>
                  <a:lnTo>
                    <a:pt x="32530" y="31964"/>
                  </a:lnTo>
                  <a:lnTo>
                    <a:pt x="27316" y="31284"/>
                  </a:lnTo>
                  <a:lnTo>
                    <a:pt x="25163" y="31737"/>
                  </a:lnTo>
                  <a:lnTo>
                    <a:pt x="23122" y="33437"/>
                  </a:lnTo>
                  <a:lnTo>
                    <a:pt x="20402" y="37064"/>
                  </a:lnTo>
                  <a:lnTo>
                    <a:pt x="19949" y="39331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2BFEE843-E31A-3573-EBB7-ACF9A68A5AC5}"/>
                </a:ext>
              </a:extLst>
            </p:cNvPr>
            <p:cNvSpPr/>
            <p:nvPr/>
          </p:nvSpPr>
          <p:spPr>
            <a:xfrm>
              <a:off x="5582241" y="1814661"/>
              <a:ext cx="143043" cy="68574"/>
            </a:xfrm>
            <a:custGeom>
              <a:avLst/>
              <a:gdLst>
                <a:gd name="connsiteX0" fmla="*/ 92377 w 143043"/>
                <a:gd name="connsiteY0" fmla="*/ 0 h 68574"/>
                <a:gd name="connsiteX1" fmla="*/ 82856 w 143043"/>
                <a:gd name="connsiteY1" fmla="*/ 680 h 68574"/>
                <a:gd name="connsiteX2" fmla="*/ 68461 w 143043"/>
                <a:gd name="connsiteY2" fmla="*/ 3174 h 68574"/>
                <a:gd name="connsiteX3" fmla="*/ 65627 w 143043"/>
                <a:gd name="connsiteY3" fmla="*/ 2947 h 68574"/>
                <a:gd name="connsiteX4" fmla="*/ 63247 w 143043"/>
                <a:gd name="connsiteY4" fmla="*/ 3514 h 68574"/>
                <a:gd name="connsiteX5" fmla="*/ 57013 w 143043"/>
                <a:gd name="connsiteY5" fmla="*/ 2947 h 68574"/>
                <a:gd name="connsiteX6" fmla="*/ 49645 w 143043"/>
                <a:gd name="connsiteY6" fmla="*/ 3174 h 68574"/>
                <a:gd name="connsiteX7" fmla="*/ 47492 w 143043"/>
                <a:gd name="connsiteY7" fmla="*/ 4761 h 68574"/>
                <a:gd name="connsiteX8" fmla="*/ 46359 w 143043"/>
                <a:gd name="connsiteY8" fmla="*/ 6347 h 68574"/>
                <a:gd name="connsiteX9" fmla="*/ 45225 w 143043"/>
                <a:gd name="connsiteY9" fmla="*/ 6914 h 68574"/>
                <a:gd name="connsiteX10" fmla="*/ 39218 w 143043"/>
                <a:gd name="connsiteY10" fmla="*/ 3514 h 68574"/>
                <a:gd name="connsiteX11" fmla="*/ 38311 w 143043"/>
                <a:gd name="connsiteY11" fmla="*/ 3967 h 68574"/>
                <a:gd name="connsiteX12" fmla="*/ 35704 w 143043"/>
                <a:gd name="connsiteY12" fmla="*/ 6687 h 68574"/>
                <a:gd name="connsiteX13" fmla="*/ 33664 w 143043"/>
                <a:gd name="connsiteY13" fmla="*/ 7934 h 68574"/>
                <a:gd name="connsiteX14" fmla="*/ 26070 w 143043"/>
                <a:gd name="connsiteY14" fmla="*/ 11335 h 68574"/>
                <a:gd name="connsiteX15" fmla="*/ 24256 w 143043"/>
                <a:gd name="connsiteY15" fmla="*/ 17002 h 68574"/>
                <a:gd name="connsiteX16" fmla="*/ 19722 w 143043"/>
                <a:gd name="connsiteY16" fmla="*/ 20742 h 68574"/>
                <a:gd name="connsiteX17" fmla="*/ 15868 w 143043"/>
                <a:gd name="connsiteY17" fmla="*/ 23463 h 68574"/>
                <a:gd name="connsiteX18" fmla="*/ 6801 w 143043"/>
                <a:gd name="connsiteY18" fmla="*/ 26976 h 68574"/>
                <a:gd name="connsiteX19" fmla="*/ 0 w 143043"/>
                <a:gd name="connsiteY19" fmla="*/ 33777 h 68574"/>
                <a:gd name="connsiteX20" fmla="*/ 4080 w 143043"/>
                <a:gd name="connsiteY20" fmla="*/ 35591 h 68574"/>
                <a:gd name="connsiteX21" fmla="*/ 8274 w 143043"/>
                <a:gd name="connsiteY21" fmla="*/ 35364 h 68574"/>
                <a:gd name="connsiteX22" fmla="*/ 14055 w 143043"/>
                <a:gd name="connsiteY22" fmla="*/ 35931 h 68574"/>
                <a:gd name="connsiteX23" fmla="*/ 23462 w 143043"/>
                <a:gd name="connsiteY23" fmla="*/ 38311 h 68574"/>
                <a:gd name="connsiteX24" fmla="*/ 25389 w 143043"/>
                <a:gd name="connsiteY24" fmla="*/ 43072 h 68574"/>
                <a:gd name="connsiteX25" fmla="*/ 28790 w 143043"/>
                <a:gd name="connsiteY25" fmla="*/ 47492 h 68574"/>
                <a:gd name="connsiteX26" fmla="*/ 31623 w 143043"/>
                <a:gd name="connsiteY26" fmla="*/ 48739 h 68574"/>
                <a:gd name="connsiteX27" fmla="*/ 31850 w 143043"/>
                <a:gd name="connsiteY27" fmla="*/ 51233 h 68574"/>
                <a:gd name="connsiteX28" fmla="*/ 32303 w 143043"/>
                <a:gd name="connsiteY28" fmla="*/ 51913 h 68574"/>
                <a:gd name="connsiteX29" fmla="*/ 35137 w 143043"/>
                <a:gd name="connsiteY29" fmla="*/ 53953 h 68574"/>
                <a:gd name="connsiteX30" fmla="*/ 39898 w 143043"/>
                <a:gd name="connsiteY30" fmla="*/ 55653 h 68574"/>
                <a:gd name="connsiteX31" fmla="*/ 42165 w 143043"/>
                <a:gd name="connsiteY31" fmla="*/ 55766 h 68574"/>
                <a:gd name="connsiteX32" fmla="*/ 48399 w 143043"/>
                <a:gd name="connsiteY32" fmla="*/ 53386 h 68574"/>
                <a:gd name="connsiteX33" fmla="*/ 50326 w 143043"/>
                <a:gd name="connsiteY33" fmla="*/ 53386 h 68574"/>
                <a:gd name="connsiteX34" fmla="*/ 53840 w 143043"/>
                <a:gd name="connsiteY34" fmla="*/ 57580 h 68574"/>
                <a:gd name="connsiteX35" fmla="*/ 55766 w 143043"/>
                <a:gd name="connsiteY35" fmla="*/ 58147 h 68574"/>
                <a:gd name="connsiteX36" fmla="*/ 66987 w 143043"/>
                <a:gd name="connsiteY36" fmla="*/ 57467 h 68574"/>
                <a:gd name="connsiteX37" fmla="*/ 68688 w 143043"/>
                <a:gd name="connsiteY37" fmla="*/ 58033 h 68574"/>
                <a:gd name="connsiteX38" fmla="*/ 76395 w 143043"/>
                <a:gd name="connsiteY38" fmla="*/ 58940 h 68574"/>
                <a:gd name="connsiteX39" fmla="*/ 77756 w 143043"/>
                <a:gd name="connsiteY39" fmla="*/ 59960 h 68574"/>
                <a:gd name="connsiteX40" fmla="*/ 79002 w 143043"/>
                <a:gd name="connsiteY40" fmla="*/ 61434 h 68574"/>
                <a:gd name="connsiteX41" fmla="*/ 85463 w 143043"/>
                <a:gd name="connsiteY41" fmla="*/ 64721 h 68574"/>
                <a:gd name="connsiteX42" fmla="*/ 91697 w 143043"/>
                <a:gd name="connsiteY42" fmla="*/ 66648 h 68574"/>
                <a:gd name="connsiteX43" fmla="*/ 94417 w 143043"/>
                <a:gd name="connsiteY43" fmla="*/ 66648 h 68574"/>
                <a:gd name="connsiteX44" fmla="*/ 98951 w 143043"/>
                <a:gd name="connsiteY44" fmla="*/ 67441 h 68574"/>
                <a:gd name="connsiteX45" fmla="*/ 101898 w 143043"/>
                <a:gd name="connsiteY45" fmla="*/ 66988 h 68574"/>
                <a:gd name="connsiteX46" fmla="*/ 106659 w 143043"/>
                <a:gd name="connsiteY46" fmla="*/ 68235 h 68574"/>
                <a:gd name="connsiteX47" fmla="*/ 109266 w 143043"/>
                <a:gd name="connsiteY47" fmla="*/ 68575 h 68574"/>
                <a:gd name="connsiteX48" fmla="*/ 117653 w 143043"/>
                <a:gd name="connsiteY48" fmla="*/ 67101 h 68574"/>
                <a:gd name="connsiteX49" fmla="*/ 130348 w 143043"/>
                <a:gd name="connsiteY49" fmla="*/ 66308 h 68574"/>
                <a:gd name="connsiteX50" fmla="*/ 132389 w 143043"/>
                <a:gd name="connsiteY50" fmla="*/ 65401 h 68574"/>
                <a:gd name="connsiteX51" fmla="*/ 140323 w 143043"/>
                <a:gd name="connsiteY51" fmla="*/ 60074 h 68574"/>
                <a:gd name="connsiteX52" fmla="*/ 139756 w 143043"/>
                <a:gd name="connsiteY52" fmla="*/ 57920 h 68574"/>
                <a:gd name="connsiteX53" fmla="*/ 137942 w 143043"/>
                <a:gd name="connsiteY53" fmla="*/ 53500 h 68574"/>
                <a:gd name="connsiteX54" fmla="*/ 136696 w 143043"/>
                <a:gd name="connsiteY54" fmla="*/ 52933 h 68574"/>
                <a:gd name="connsiteX55" fmla="*/ 131935 w 143043"/>
                <a:gd name="connsiteY55" fmla="*/ 51799 h 68574"/>
                <a:gd name="connsiteX56" fmla="*/ 127855 w 143043"/>
                <a:gd name="connsiteY56" fmla="*/ 47039 h 68574"/>
                <a:gd name="connsiteX57" fmla="*/ 122187 w 143043"/>
                <a:gd name="connsiteY57" fmla="*/ 43752 h 68574"/>
                <a:gd name="connsiteX58" fmla="*/ 123434 w 143043"/>
                <a:gd name="connsiteY58" fmla="*/ 43185 h 68574"/>
                <a:gd name="connsiteX59" fmla="*/ 124681 w 143043"/>
                <a:gd name="connsiteY59" fmla="*/ 43072 h 68574"/>
                <a:gd name="connsiteX60" fmla="*/ 129215 w 143043"/>
                <a:gd name="connsiteY60" fmla="*/ 44659 h 68574"/>
                <a:gd name="connsiteX61" fmla="*/ 132275 w 143043"/>
                <a:gd name="connsiteY61" fmla="*/ 44545 h 68574"/>
                <a:gd name="connsiteX62" fmla="*/ 135222 w 143043"/>
                <a:gd name="connsiteY62" fmla="*/ 42278 h 68574"/>
                <a:gd name="connsiteX63" fmla="*/ 136129 w 143043"/>
                <a:gd name="connsiteY63" fmla="*/ 39218 h 68574"/>
                <a:gd name="connsiteX64" fmla="*/ 135789 w 143043"/>
                <a:gd name="connsiteY64" fmla="*/ 35364 h 68574"/>
                <a:gd name="connsiteX65" fmla="*/ 136129 w 143043"/>
                <a:gd name="connsiteY65" fmla="*/ 33891 h 68574"/>
                <a:gd name="connsiteX66" fmla="*/ 136696 w 143043"/>
                <a:gd name="connsiteY66" fmla="*/ 32757 h 68574"/>
                <a:gd name="connsiteX67" fmla="*/ 137149 w 143043"/>
                <a:gd name="connsiteY67" fmla="*/ 30150 h 68574"/>
                <a:gd name="connsiteX68" fmla="*/ 137262 w 143043"/>
                <a:gd name="connsiteY68" fmla="*/ 27090 h 68574"/>
                <a:gd name="connsiteX69" fmla="*/ 137829 w 143043"/>
                <a:gd name="connsiteY69" fmla="*/ 25843 h 68574"/>
                <a:gd name="connsiteX70" fmla="*/ 138509 w 143043"/>
                <a:gd name="connsiteY70" fmla="*/ 25050 h 68574"/>
                <a:gd name="connsiteX71" fmla="*/ 140096 w 143043"/>
                <a:gd name="connsiteY71" fmla="*/ 21649 h 68574"/>
                <a:gd name="connsiteX72" fmla="*/ 143043 w 143043"/>
                <a:gd name="connsiteY72" fmla="*/ 19722 h 68574"/>
                <a:gd name="connsiteX73" fmla="*/ 140663 w 143043"/>
                <a:gd name="connsiteY73" fmla="*/ 16095 h 68574"/>
                <a:gd name="connsiteX74" fmla="*/ 138056 w 143043"/>
                <a:gd name="connsiteY74" fmla="*/ 13602 h 68574"/>
                <a:gd name="connsiteX75" fmla="*/ 136129 w 143043"/>
                <a:gd name="connsiteY75" fmla="*/ 12468 h 68574"/>
                <a:gd name="connsiteX76" fmla="*/ 132275 w 143043"/>
                <a:gd name="connsiteY76" fmla="*/ 11448 h 68574"/>
                <a:gd name="connsiteX77" fmla="*/ 131028 w 143043"/>
                <a:gd name="connsiteY77" fmla="*/ 9974 h 68574"/>
                <a:gd name="connsiteX78" fmla="*/ 128875 w 143043"/>
                <a:gd name="connsiteY78" fmla="*/ 9181 h 68574"/>
                <a:gd name="connsiteX79" fmla="*/ 127401 w 143043"/>
                <a:gd name="connsiteY79" fmla="*/ 7594 h 68574"/>
                <a:gd name="connsiteX80" fmla="*/ 118560 w 143043"/>
                <a:gd name="connsiteY80" fmla="*/ 6121 h 68574"/>
                <a:gd name="connsiteX81" fmla="*/ 113006 w 143043"/>
                <a:gd name="connsiteY81" fmla="*/ 5781 h 68574"/>
                <a:gd name="connsiteX82" fmla="*/ 111759 w 143043"/>
                <a:gd name="connsiteY82" fmla="*/ 6234 h 68574"/>
                <a:gd name="connsiteX83" fmla="*/ 110513 w 143043"/>
                <a:gd name="connsiteY83" fmla="*/ 8048 h 68574"/>
                <a:gd name="connsiteX84" fmla="*/ 111079 w 143043"/>
                <a:gd name="connsiteY84" fmla="*/ 10768 h 68574"/>
                <a:gd name="connsiteX85" fmla="*/ 108019 w 143043"/>
                <a:gd name="connsiteY85" fmla="*/ 14282 h 68574"/>
                <a:gd name="connsiteX86" fmla="*/ 106432 w 143043"/>
                <a:gd name="connsiteY86" fmla="*/ 14848 h 68574"/>
                <a:gd name="connsiteX87" fmla="*/ 102125 w 143043"/>
                <a:gd name="connsiteY87" fmla="*/ 13488 h 68574"/>
                <a:gd name="connsiteX88" fmla="*/ 98158 w 143043"/>
                <a:gd name="connsiteY88" fmla="*/ 15869 h 68574"/>
                <a:gd name="connsiteX89" fmla="*/ 95211 w 143043"/>
                <a:gd name="connsiteY89" fmla="*/ 19496 h 68574"/>
                <a:gd name="connsiteX90" fmla="*/ 93737 w 143043"/>
                <a:gd name="connsiteY90" fmla="*/ 20516 h 68574"/>
                <a:gd name="connsiteX91" fmla="*/ 92490 w 143043"/>
                <a:gd name="connsiteY91" fmla="*/ 19836 h 68574"/>
                <a:gd name="connsiteX92" fmla="*/ 93171 w 143043"/>
                <a:gd name="connsiteY92" fmla="*/ 15982 h 68574"/>
                <a:gd name="connsiteX93" fmla="*/ 95891 w 143043"/>
                <a:gd name="connsiteY93" fmla="*/ 13715 h 68574"/>
                <a:gd name="connsiteX94" fmla="*/ 96911 w 143043"/>
                <a:gd name="connsiteY94" fmla="*/ 10655 h 68574"/>
                <a:gd name="connsiteX95" fmla="*/ 98951 w 143043"/>
                <a:gd name="connsiteY95" fmla="*/ 8274 h 68574"/>
                <a:gd name="connsiteX96" fmla="*/ 101218 w 143043"/>
                <a:gd name="connsiteY96" fmla="*/ 7254 h 68574"/>
                <a:gd name="connsiteX97" fmla="*/ 98838 w 143043"/>
                <a:gd name="connsiteY97" fmla="*/ 3627 h 68574"/>
                <a:gd name="connsiteX98" fmla="*/ 94191 w 143043"/>
                <a:gd name="connsiteY98" fmla="*/ 453 h 68574"/>
                <a:gd name="connsiteX99" fmla="*/ 92377 w 143043"/>
                <a:gd name="connsiteY99" fmla="*/ 0 h 6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143043" h="68574">
                  <a:moveTo>
                    <a:pt x="92377" y="0"/>
                  </a:moveTo>
                  <a:lnTo>
                    <a:pt x="82856" y="680"/>
                  </a:lnTo>
                  <a:lnTo>
                    <a:pt x="68461" y="3174"/>
                  </a:lnTo>
                  <a:lnTo>
                    <a:pt x="65627" y="2947"/>
                  </a:lnTo>
                  <a:lnTo>
                    <a:pt x="63247" y="3514"/>
                  </a:lnTo>
                  <a:lnTo>
                    <a:pt x="57013" y="2947"/>
                  </a:lnTo>
                  <a:lnTo>
                    <a:pt x="49645" y="3174"/>
                  </a:lnTo>
                  <a:lnTo>
                    <a:pt x="47492" y="4761"/>
                  </a:lnTo>
                  <a:lnTo>
                    <a:pt x="46359" y="6347"/>
                  </a:lnTo>
                  <a:lnTo>
                    <a:pt x="45225" y="6914"/>
                  </a:lnTo>
                  <a:lnTo>
                    <a:pt x="39218" y="3514"/>
                  </a:lnTo>
                  <a:lnTo>
                    <a:pt x="38311" y="3967"/>
                  </a:lnTo>
                  <a:lnTo>
                    <a:pt x="35704" y="6687"/>
                  </a:lnTo>
                  <a:lnTo>
                    <a:pt x="33664" y="7934"/>
                  </a:lnTo>
                  <a:lnTo>
                    <a:pt x="26070" y="11335"/>
                  </a:lnTo>
                  <a:lnTo>
                    <a:pt x="24256" y="17002"/>
                  </a:lnTo>
                  <a:lnTo>
                    <a:pt x="19722" y="20742"/>
                  </a:lnTo>
                  <a:lnTo>
                    <a:pt x="15868" y="23463"/>
                  </a:lnTo>
                  <a:lnTo>
                    <a:pt x="6801" y="26976"/>
                  </a:lnTo>
                  <a:lnTo>
                    <a:pt x="0" y="33777"/>
                  </a:lnTo>
                  <a:lnTo>
                    <a:pt x="4080" y="35591"/>
                  </a:lnTo>
                  <a:lnTo>
                    <a:pt x="8274" y="35364"/>
                  </a:lnTo>
                  <a:lnTo>
                    <a:pt x="14055" y="35931"/>
                  </a:lnTo>
                  <a:lnTo>
                    <a:pt x="23462" y="38311"/>
                  </a:lnTo>
                  <a:lnTo>
                    <a:pt x="25389" y="43072"/>
                  </a:lnTo>
                  <a:lnTo>
                    <a:pt x="28790" y="47492"/>
                  </a:lnTo>
                  <a:lnTo>
                    <a:pt x="31623" y="48739"/>
                  </a:lnTo>
                  <a:lnTo>
                    <a:pt x="31850" y="51233"/>
                  </a:lnTo>
                  <a:lnTo>
                    <a:pt x="32303" y="51913"/>
                  </a:lnTo>
                  <a:lnTo>
                    <a:pt x="35137" y="53953"/>
                  </a:lnTo>
                  <a:lnTo>
                    <a:pt x="39898" y="55653"/>
                  </a:lnTo>
                  <a:lnTo>
                    <a:pt x="42165" y="55766"/>
                  </a:lnTo>
                  <a:lnTo>
                    <a:pt x="48399" y="53386"/>
                  </a:lnTo>
                  <a:lnTo>
                    <a:pt x="50326" y="53386"/>
                  </a:lnTo>
                  <a:lnTo>
                    <a:pt x="53840" y="57580"/>
                  </a:lnTo>
                  <a:lnTo>
                    <a:pt x="55766" y="58147"/>
                  </a:lnTo>
                  <a:lnTo>
                    <a:pt x="66987" y="57467"/>
                  </a:lnTo>
                  <a:lnTo>
                    <a:pt x="68688" y="58033"/>
                  </a:lnTo>
                  <a:lnTo>
                    <a:pt x="76395" y="58940"/>
                  </a:lnTo>
                  <a:lnTo>
                    <a:pt x="77756" y="59960"/>
                  </a:lnTo>
                  <a:lnTo>
                    <a:pt x="79002" y="61434"/>
                  </a:lnTo>
                  <a:lnTo>
                    <a:pt x="85463" y="64721"/>
                  </a:lnTo>
                  <a:lnTo>
                    <a:pt x="91697" y="66648"/>
                  </a:lnTo>
                  <a:lnTo>
                    <a:pt x="94417" y="66648"/>
                  </a:lnTo>
                  <a:lnTo>
                    <a:pt x="98951" y="67441"/>
                  </a:lnTo>
                  <a:lnTo>
                    <a:pt x="101898" y="66988"/>
                  </a:lnTo>
                  <a:lnTo>
                    <a:pt x="106659" y="68235"/>
                  </a:lnTo>
                  <a:lnTo>
                    <a:pt x="109266" y="68575"/>
                  </a:lnTo>
                  <a:lnTo>
                    <a:pt x="117653" y="67101"/>
                  </a:lnTo>
                  <a:lnTo>
                    <a:pt x="130348" y="66308"/>
                  </a:lnTo>
                  <a:lnTo>
                    <a:pt x="132389" y="65401"/>
                  </a:lnTo>
                  <a:lnTo>
                    <a:pt x="140323" y="60074"/>
                  </a:lnTo>
                  <a:lnTo>
                    <a:pt x="139756" y="57920"/>
                  </a:lnTo>
                  <a:lnTo>
                    <a:pt x="137942" y="53500"/>
                  </a:lnTo>
                  <a:lnTo>
                    <a:pt x="136696" y="52933"/>
                  </a:lnTo>
                  <a:lnTo>
                    <a:pt x="131935" y="51799"/>
                  </a:lnTo>
                  <a:lnTo>
                    <a:pt x="127855" y="47039"/>
                  </a:lnTo>
                  <a:lnTo>
                    <a:pt x="122187" y="43752"/>
                  </a:lnTo>
                  <a:lnTo>
                    <a:pt x="123434" y="43185"/>
                  </a:lnTo>
                  <a:lnTo>
                    <a:pt x="124681" y="43072"/>
                  </a:lnTo>
                  <a:lnTo>
                    <a:pt x="129215" y="44659"/>
                  </a:lnTo>
                  <a:lnTo>
                    <a:pt x="132275" y="44545"/>
                  </a:lnTo>
                  <a:lnTo>
                    <a:pt x="135222" y="42278"/>
                  </a:lnTo>
                  <a:lnTo>
                    <a:pt x="136129" y="39218"/>
                  </a:lnTo>
                  <a:lnTo>
                    <a:pt x="135789" y="35364"/>
                  </a:lnTo>
                  <a:lnTo>
                    <a:pt x="136129" y="33891"/>
                  </a:lnTo>
                  <a:lnTo>
                    <a:pt x="136696" y="32757"/>
                  </a:lnTo>
                  <a:lnTo>
                    <a:pt x="137149" y="30150"/>
                  </a:lnTo>
                  <a:lnTo>
                    <a:pt x="137262" y="27090"/>
                  </a:lnTo>
                  <a:lnTo>
                    <a:pt x="137829" y="25843"/>
                  </a:lnTo>
                  <a:lnTo>
                    <a:pt x="138509" y="25050"/>
                  </a:lnTo>
                  <a:lnTo>
                    <a:pt x="140096" y="21649"/>
                  </a:lnTo>
                  <a:lnTo>
                    <a:pt x="143043" y="19722"/>
                  </a:lnTo>
                  <a:lnTo>
                    <a:pt x="140663" y="16095"/>
                  </a:lnTo>
                  <a:lnTo>
                    <a:pt x="138056" y="13602"/>
                  </a:lnTo>
                  <a:lnTo>
                    <a:pt x="136129" y="12468"/>
                  </a:lnTo>
                  <a:lnTo>
                    <a:pt x="132275" y="11448"/>
                  </a:lnTo>
                  <a:lnTo>
                    <a:pt x="131028" y="9974"/>
                  </a:lnTo>
                  <a:lnTo>
                    <a:pt x="128875" y="9181"/>
                  </a:lnTo>
                  <a:lnTo>
                    <a:pt x="127401" y="7594"/>
                  </a:lnTo>
                  <a:lnTo>
                    <a:pt x="118560" y="6121"/>
                  </a:lnTo>
                  <a:lnTo>
                    <a:pt x="113006" y="5781"/>
                  </a:lnTo>
                  <a:lnTo>
                    <a:pt x="111759" y="6234"/>
                  </a:lnTo>
                  <a:lnTo>
                    <a:pt x="110513" y="8048"/>
                  </a:lnTo>
                  <a:lnTo>
                    <a:pt x="111079" y="10768"/>
                  </a:lnTo>
                  <a:lnTo>
                    <a:pt x="108019" y="14282"/>
                  </a:lnTo>
                  <a:lnTo>
                    <a:pt x="106432" y="14848"/>
                  </a:lnTo>
                  <a:lnTo>
                    <a:pt x="102125" y="13488"/>
                  </a:lnTo>
                  <a:lnTo>
                    <a:pt x="98158" y="15869"/>
                  </a:lnTo>
                  <a:lnTo>
                    <a:pt x="95211" y="19496"/>
                  </a:lnTo>
                  <a:lnTo>
                    <a:pt x="93737" y="20516"/>
                  </a:lnTo>
                  <a:lnTo>
                    <a:pt x="92490" y="19836"/>
                  </a:lnTo>
                  <a:lnTo>
                    <a:pt x="93171" y="15982"/>
                  </a:lnTo>
                  <a:lnTo>
                    <a:pt x="95891" y="13715"/>
                  </a:lnTo>
                  <a:lnTo>
                    <a:pt x="96911" y="10655"/>
                  </a:lnTo>
                  <a:lnTo>
                    <a:pt x="98951" y="8274"/>
                  </a:lnTo>
                  <a:lnTo>
                    <a:pt x="101218" y="7254"/>
                  </a:lnTo>
                  <a:lnTo>
                    <a:pt x="98838" y="3627"/>
                  </a:lnTo>
                  <a:lnTo>
                    <a:pt x="94191" y="453"/>
                  </a:lnTo>
                  <a:lnTo>
                    <a:pt x="92377" y="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472E517-D661-D9AC-2738-A68511CF2223}"/>
                </a:ext>
              </a:extLst>
            </p:cNvPr>
            <p:cNvSpPr/>
            <p:nvPr/>
          </p:nvSpPr>
          <p:spPr>
            <a:xfrm>
              <a:off x="5722337" y="1838124"/>
              <a:ext cx="7820" cy="4987"/>
            </a:xfrm>
            <a:custGeom>
              <a:avLst/>
              <a:gdLst>
                <a:gd name="connsiteX0" fmla="*/ 453 w 7820"/>
                <a:gd name="connsiteY0" fmla="*/ 1473 h 4987"/>
                <a:gd name="connsiteX1" fmla="*/ 0 w 7820"/>
                <a:gd name="connsiteY1" fmla="*/ 4987 h 4987"/>
                <a:gd name="connsiteX2" fmla="*/ 4421 w 7820"/>
                <a:gd name="connsiteY2" fmla="*/ 4307 h 4987"/>
                <a:gd name="connsiteX3" fmla="*/ 7821 w 7820"/>
                <a:gd name="connsiteY3" fmla="*/ 1587 h 4987"/>
                <a:gd name="connsiteX4" fmla="*/ 4534 w 7820"/>
                <a:gd name="connsiteY4" fmla="*/ 907 h 4987"/>
                <a:gd name="connsiteX5" fmla="*/ 3060 w 7820"/>
                <a:gd name="connsiteY5" fmla="*/ 0 h 4987"/>
                <a:gd name="connsiteX6" fmla="*/ 794 w 7820"/>
                <a:gd name="connsiteY6" fmla="*/ 567 h 4987"/>
                <a:gd name="connsiteX7" fmla="*/ 453 w 7820"/>
                <a:gd name="connsiteY7" fmla="*/ 1473 h 4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0" h="4987">
                  <a:moveTo>
                    <a:pt x="453" y="1473"/>
                  </a:moveTo>
                  <a:lnTo>
                    <a:pt x="0" y="4987"/>
                  </a:lnTo>
                  <a:lnTo>
                    <a:pt x="4421" y="4307"/>
                  </a:lnTo>
                  <a:lnTo>
                    <a:pt x="7821" y="1587"/>
                  </a:lnTo>
                  <a:lnTo>
                    <a:pt x="4534" y="907"/>
                  </a:lnTo>
                  <a:lnTo>
                    <a:pt x="3060" y="0"/>
                  </a:lnTo>
                  <a:lnTo>
                    <a:pt x="794" y="567"/>
                  </a:lnTo>
                  <a:lnTo>
                    <a:pt x="453" y="1473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3F4F6E3-D8CA-F295-3D0B-61F849792609}"/>
                </a:ext>
              </a:extLst>
            </p:cNvPr>
            <p:cNvSpPr/>
            <p:nvPr/>
          </p:nvSpPr>
          <p:spPr>
            <a:xfrm>
              <a:off x="6125963" y="2138266"/>
              <a:ext cx="12808" cy="5100"/>
            </a:xfrm>
            <a:custGeom>
              <a:avLst/>
              <a:gdLst>
                <a:gd name="connsiteX0" fmla="*/ 7595 w 12808"/>
                <a:gd name="connsiteY0" fmla="*/ 5101 h 5100"/>
                <a:gd name="connsiteX1" fmla="*/ 12808 w 12808"/>
                <a:gd name="connsiteY1" fmla="*/ 3287 h 5100"/>
                <a:gd name="connsiteX2" fmla="*/ 12242 w 12808"/>
                <a:gd name="connsiteY2" fmla="*/ 2494 h 5100"/>
                <a:gd name="connsiteX3" fmla="*/ 9068 w 12808"/>
                <a:gd name="connsiteY3" fmla="*/ 453 h 5100"/>
                <a:gd name="connsiteX4" fmla="*/ 6688 w 12808"/>
                <a:gd name="connsiteY4" fmla="*/ 0 h 5100"/>
                <a:gd name="connsiteX5" fmla="*/ 2494 w 12808"/>
                <a:gd name="connsiteY5" fmla="*/ 453 h 5100"/>
                <a:gd name="connsiteX6" fmla="*/ 0 w 12808"/>
                <a:gd name="connsiteY6" fmla="*/ 1814 h 5100"/>
                <a:gd name="connsiteX7" fmla="*/ 3174 w 12808"/>
                <a:gd name="connsiteY7" fmla="*/ 5101 h 5100"/>
                <a:gd name="connsiteX8" fmla="*/ 7595 w 12808"/>
                <a:gd name="connsiteY8" fmla="*/ 5101 h 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808" h="5100">
                  <a:moveTo>
                    <a:pt x="7595" y="5101"/>
                  </a:moveTo>
                  <a:lnTo>
                    <a:pt x="12808" y="3287"/>
                  </a:lnTo>
                  <a:lnTo>
                    <a:pt x="12242" y="2494"/>
                  </a:lnTo>
                  <a:lnTo>
                    <a:pt x="9068" y="453"/>
                  </a:lnTo>
                  <a:lnTo>
                    <a:pt x="6688" y="0"/>
                  </a:lnTo>
                  <a:lnTo>
                    <a:pt x="2494" y="453"/>
                  </a:lnTo>
                  <a:lnTo>
                    <a:pt x="0" y="1814"/>
                  </a:lnTo>
                  <a:lnTo>
                    <a:pt x="3174" y="5101"/>
                  </a:lnTo>
                  <a:lnTo>
                    <a:pt x="7595" y="5101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543E9C8E-479C-B6E8-8D9B-11B81A037ED3}"/>
                </a:ext>
              </a:extLst>
            </p:cNvPr>
            <p:cNvSpPr/>
            <p:nvPr/>
          </p:nvSpPr>
          <p:spPr>
            <a:xfrm>
              <a:off x="6222082" y="2105168"/>
              <a:ext cx="6573" cy="4080"/>
            </a:xfrm>
            <a:custGeom>
              <a:avLst/>
              <a:gdLst>
                <a:gd name="connsiteX0" fmla="*/ 3060 w 6573"/>
                <a:gd name="connsiteY0" fmla="*/ 4080 h 4080"/>
                <a:gd name="connsiteX1" fmla="*/ 4307 w 6573"/>
                <a:gd name="connsiteY1" fmla="*/ 3967 h 4080"/>
                <a:gd name="connsiteX2" fmla="*/ 6574 w 6573"/>
                <a:gd name="connsiteY2" fmla="*/ 2267 h 4080"/>
                <a:gd name="connsiteX3" fmla="*/ 6234 w 6573"/>
                <a:gd name="connsiteY3" fmla="*/ 1814 h 4080"/>
                <a:gd name="connsiteX4" fmla="*/ 4420 w 6573"/>
                <a:gd name="connsiteY4" fmla="*/ 340 h 4080"/>
                <a:gd name="connsiteX5" fmla="*/ 1927 w 6573"/>
                <a:gd name="connsiteY5" fmla="*/ 0 h 4080"/>
                <a:gd name="connsiteX6" fmla="*/ 0 w 6573"/>
                <a:gd name="connsiteY6" fmla="*/ 567 h 4080"/>
                <a:gd name="connsiteX7" fmla="*/ 0 w 6573"/>
                <a:gd name="connsiteY7" fmla="*/ 1360 h 4080"/>
                <a:gd name="connsiteX8" fmla="*/ 680 w 6573"/>
                <a:gd name="connsiteY8" fmla="*/ 2947 h 4080"/>
                <a:gd name="connsiteX9" fmla="*/ 3060 w 6573"/>
                <a:gd name="connsiteY9" fmla="*/ 4080 h 4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73" h="4080">
                  <a:moveTo>
                    <a:pt x="3060" y="4080"/>
                  </a:moveTo>
                  <a:lnTo>
                    <a:pt x="4307" y="3967"/>
                  </a:lnTo>
                  <a:lnTo>
                    <a:pt x="6574" y="2267"/>
                  </a:lnTo>
                  <a:lnTo>
                    <a:pt x="6234" y="1814"/>
                  </a:lnTo>
                  <a:lnTo>
                    <a:pt x="4420" y="340"/>
                  </a:lnTo>
                  <a:lnTo>
                    <a:pt x="1927" y="0"/>
                  </a:lnTo>
                  <a:lnTo>
                    <a:pt x="0" y="567"/>
                  </a:lnTo>
                  <a:lnTo>
                    <a:pt x="0" y="1360"/>
                  </a:lnTo>
                  <a:lnTo>
                    <a:pt x="680" y="2947"/>
                  </a:lnTo>
                  <a:lnTo>
                    <a:pt x="3060" y="408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610923CA-56E7-C1C5-14C4-15D0ECCBDC35}"/>
                </a:ext>
              </a:extLst>
            </p:cNvPr>
            <p:cNvSpPr/>
            <p:nvPr/>
          </p:nvSpPr>
          <p:spPr>
            <a:xfrm>
              <a:off x="6448321" y="2091680"/>
              <a:ext cx="17795" cy="15981"/>
            </a:xfrm>
            <a:custGeom>
              <a:avLst/>
              <a:gdLst>
                <a:gd name="connsiteX0" fmla="*/ 1247 w 17795"/>
                <a:gd name="connsiteY0" fmla="*/ 3174 h 15981"/>
                <a:gd name="connsiteX1" fmla="*/ 4987 w 17795"/>
                <a:gd name="connsiteY1" fmla="*/ 5781 h 15981"/>
                <a:gd name="connsiteX2" fmla="*/ 6688 w 17795"/>
                <a:gd name="connsiteY2" fmla="*/ 8388 h 15981"/>
                <a:gd name="connsiteX3" fmla="*/ 13602 w 17795"/>
                <a:gd name="connsiteY3" fmla="*/ 14055 h 15981"/>
                <a:gd name="connsiteX4" fmla="*/ 15075 w 17795"/>
                <a:gd name="connsiteY4" fmla="*/ 15982 h 15981"/>
                <a:gd name="connsiteX5" fmla="*/ 16549 w 17795"/>
                <a:gd name="connsiteY5" fmla="*/ 14735 h 15981"/>
                <a:gd name="connsiteX6" fmla="*/ 17795 w 17795"/>
                <a:gd name="connsiteY6" fmla="*/ 11675 h 15981"/>
                <a:gd name="connsiteX7" fmla="*/ 13262 w 17795"/>
                <a:gd name="connsiteY7" fmla="*/ 7028 h 15981"/>
                <a:gd name="connsiteX8" fmla="*/ 4874 w 17795"/>
                <a:gd name="connsiteY8" fmla="*/ 1474 h 15981"/>
                <a:gd name="connsiteX9" fmla="*/ 0 w 17795"/>
                <a:gd name="connsiteY9" fmla="*/ 0 h 15981"/>
                <a:gd name="connsiteX10" fmla="*/ 340 w 17795"/>
                <a:gd name="connsiteY10" fmla="*/ 2267 h 15981"/>
                <a:gd name="connsiteX11" fmla="*/ 1247 w 17795"/>
                <a:gd name="connsiteY11" fmla="*/ 3174 h 1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795" h="15981">
                  <a:moveTo>
                    <a:pt x="1247" y="3174"/>
                  </a:moveTo>
                  <a:lnTo>
                    <a:pt x="4987" y="5781"/>
                  </a:lnTo>
                  <a:lnTo>
                    <a:pt x="6688" y="8388"/>
                  </a:lnTo>
                  <a:lnTo>
                    <a:pt x="13602" y="14055"/>
                  </a:lnTo>
                  <a:lnTo>
                    <a:pt x="15075" y="15982"/>
                  </a:lnTo>
                  <a:lnTo>
                    <a:pt x="16549" y="14735"/>
                  </a:lnTo>
                  <a:lnTo>
                    <a:pt x="17795" y="11675"/>
                  </a:lnTo>
                  <a:lnTo>
                    <a:pt x="13262" y="7028"/>
                  </a:lnTo>
                  <a:lnTo>
                    <a:pt x="4874" y="1474"/>
                  </a:lnTo>
                  <a:lnTo>
                    <a:pt x="0" y="0"/>
                  </a:lnTo>
                  <a:lnTo>
                    <a:pt x="340" y="2267"/>
                  </a:lnTo>
                  <a:lnTo>
                    <a:pt x="1247" y="3174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7E4E28F8-99B4-108E-FA3F-D95F8453B8A6}"/>
                </a:ext>
              </a:extLst>
            </p:cNvPr>
            <p:cNvSpPr/>
            <p:nvPr/>
          </p:nvSpPr>
          <p:spPr>
            <a:xfrm>
              <a:off x="5855292" y="1912139"/>
              <a:ext cx="26183" cy="6347"/>
            </a:xfrm>
            <a:custGeom>
              <a:avLst/>
              <a:gdLst>
                <a:gd name="connsiteX0" fmla="*/ 0 w 26183"/>
                <a:gd name="connsiteY0" fmla="*/ 2380 h 6347"/>
                <a:gd name="connsiteX1" fmla="*/ 12015 w 26183"/>
                <a:gd name="connsiteY1" fmla="*/ 4534 h 6347"/>
                <a:gd name="connsiteX2" fmla="*/ 19042 w 26183"/>
                <a:gd name="connsiteY2" fmla="*/ 4421 h 6347"/>
                <a:gd name="connsiteX3" fmla="*/ 21876 w 26183"/>
                <a:gd name="connsiteY3" fmla="*/ 6347 h 6347"/>
                <a:gd name="connsiteX4" fmla="*/ 24369 w 26183"/>
                <a:gd name="connsiteY4" fmla="*/ 5214 h 6347"/>
                <a:gd name="connsiteX5" fmla="*/ 26183 w 26183"/>
                <a:gd name="connsiteY5" fmla="*/ 2834 h 6347"/>
                <a:gd name="connsiteX6" fmla="*/ 23689 w 26183"/>
                <a:gd name="connsiteY6" fmla="*/ 227 h 6347"/>
                <a:gd name="connsiteX7" fmla="*/ 22442 w 26183"/>
                <a:gd name="connsiteY7" fmla="*/ 0 h 6347"/>
                <a:gd name="connsiteX8" fmla="*/ 3514 w 26183"/>
                <a:gd name="connsiteY8" fmla="*/ 1133 h 6347"/>
                <a:gd name="connsiteX9" fmla="*/ 0 w 26183"/>
                <a:gd name="connsiteY9" fmla="*/ 2380 h 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183" h="6347">
                  <a:moveTo>
                    <a:pt x="0" y="2380"/>
                  </a:moveTo>
                  <a:lnTo>
                    <a:pt x="12015" y="4534"/>
                  </a:lnTo>
                  <a:lnTo>
                    <a:pt x="19042" y="4421"/>
                  </a:lnTo>
                  <a:lnTo>
                    <a:pt x="21876" y="6347"/>
                  </a:lnTo>
                  <a:lnTo>
                    <a:pt x="24369" y="5214"/>
                  </a:lnTo>
                  <a:lnTo>
                    <a:pt x="26183" y="2834"/>
                  </a:lnTo>
                  <a:lnTo>
                    <a:pt x="23689" y="227"/>
                  </a:lnTo>
                  <a:lnTo>
                    <a:pt x="22442" y="0"/>
                  </a:lnTo>
                  <a:lnTo>
                    <a:pt x="3514" y="1133"/>
                  </a:lnTo>
                  <a:lnTo>
                    <a:pt x="0" y="238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D8B7F441-67EA-981D-9891-F56B9552E127}"/>
                </a:ext>
              </a:extLst>
            </p:cNvPr>
            <p:cNvSpPr/>
            <p:nvPr/>
          </p:nvSpPr>
          <p:spPr>
            <a:xfrm>
              <a:off x="5968979" y="1984794"/>
              <a:ext cx="14168" cy="8954"/>
            </a:xfrm>
            <a:custGeom>
              <a:avLst/>
              <a:gdLst>
                <a:gd name="connsiteX0" fmla="*/ 3854 w 14168"/>
                <a:gd name="connsiteY0" fmla="*/ 4421 h 8954"/>
                <a:gd name="connsiteX1" fmla="*/ 6687 w 14168"/>
                <a:gd name="connsiteY1" fmla="*/ 4874 h 8954"/>
                <a:gd name="connsiteX2" fmla="*/ 8728 w 14168"/>
                <a:gd name="connsiteY2" fmla="*/ 7368 h 8954"/>
                <a:gd name="connsiteX3" fmla="*/ 11561 w 14168"/>
                <a:gd name="connsiteY3" fmla="*/ 8954 h 8954"/>
                <a:gd name="connsiteX4" fmla="*/ 12468 w 14168"/>
                <a:gd name="connsiteY4" fmla="*/ 8841 h 8954"/>
                <a:gd name="connsiteX5" fmla="*/ 12695 w 14168"/>
                <a:gd name="connsiteY5" fmla="*/ 7481 h 8954"/>
                <a:gd name="connsiteX6" fmla="*/ 13261 w 14168"/>
                <a:gd name="connsiteY6" fmla="*/ 6687 h 8954"/>
                <a:gd name="connsiteX7" fmla="*/ 14168 w 14168"/>
                <a:gd name="connsiteY7" fmla="*/ 6234 h 8954"/>
                <a:gd name="connsiteX8" fmla="*/ 13601 w 14168"/>
                <a:gd name="connsiteY8" fmla="*/ 4194 h 8954"/>
                <a:gd name="connsiteX9" fmla="*/ 10428 w 14168"/>
                <a:gd name="connsiteY9" fmla="*/ 1133 h 8954"/>
                <a:gd name="connsiteX10" fmla="*/ 8728 w 14168"/>
                <a:gd name="connsiteY10" fmla="*/ 0 h 8954"/>
                <a:gd name="connsiteX11" fmla="*/ 6461 w 14168"/>
                <a:gd name="connsiteY11" fmla="*/ 1247 h 8954"/>
                <a:gd name="connsiteX12" fmla="*/ 907 w 14168"/>
                <a:gd name="connsiteY12" fmla="*/ 567 h 8954"/>
                <a:gd name="connsiteX13" fmla="*/ 0 w 14168"/>
                <a:gd name="connsiteY13" fmla="*/ 907 h 8954"/>
                <a:gd name="connsiteX14" fmla="*/ 680 w 14168"/>
                <a:gd name="connsiteY14" fmla="*/ 1927 h 8954"/>
                <a:gd name="connsiteX15" fmla="*/ 3854 w 14168"/>
                <a:gd name="connsiteY15" fmla="*/ 4421 h 8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168" h="8954">
                  <a:moveTo>
                    <a:pt x="3854" y="4421"/>
                  </a:moveTo>
                  <a:lnTo>
                    <a:pt x="6687" y="4874"/>
                  </a:lnTo>
                  <a:lnTo>
                    <a:pt x="8728" y="7368"/>
                  </a:lnTo>
                  <a:lnTo>
                    <a:pt x="11561" y="8954"/>
                  </a:lnTo>
                  <a:lnTo>
                    <a:pt x="12468" y="8841"/>
                  </a:lnTo>
                  <a:lnTo>
                    <a:pt x="12695" y="7481"/>
                  </a:lnTo>
                  <a:lnTo>
                    <a:pt x="13261" y="6687"/>
                  </a:lnTo>
                  <a:lnTo>
                    <a:pt x="14168" y="6234"/>
                  </a:lnTo>
                  <a:lnTo>
                    <a:pt x="13601" y="4194"/>
                  </a:lnTo>
                  <a:lnTo>
                    <a:pt x="10428" y="1133"/>
                  </a:lnTo>
                  <a:lnTo>
                    <a:pt x="8728" y="0"/>
                  </a:lnTo>
                  <a:lnTo>
                    <a:pt x="6461" y="1247"/>
                  </a:lnTo>
                  <a:lnTo>
                    <a:pt x="907" y="567"/>
                  </a:lnTo>
                  <a:lnTo>
                    <a:pt x="0" y="907"/>
                  </a:lnTo>
                  <a:lnTo>
                    <a:pt x="680" y="1927"/>
                  </a:lnTo>
                  <a:lnTo>
                    <a:pt x="3854" y="4421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0EA338B9-0055-1835-B504-C72C5F1FA861}"/>
                </a:ext>
              </a:extLst>
            </p:cNvPr>
            <p:cNvSpPr/>
            <p:nvPr/>
          </p:nvSpPr>
          <p:spPr>
            <a:xfrm>
              <a:off x="6449681" y="2021292"/>
              <a:ext cx="14622" cy="20742"/>
            </a:xfrm>
            <a:custGeom>
              <a:avLst/>
              <a:gdLst>
                <a:gd name="connsiteX0" fmla="*/ 10088 w 14622"/>
                <a:gd name="connsiteY0" fmla="*/ 19496 h 20742"/>
                <a:gd name="connsiteX1" fmla="*/ 11562 w 14622"/>
                <a:gd name="connsiteY1" fmla="*/ 18249 h 20742"/>
                <a:gd name="connsiteX2" fmla="*/ 10428 w 14622"/>
                <a:gd name="connsiteY2" fmla="*/ 16095 h 20742"/>
                <a:gd name="connsiteX3" fmla="*/ 10882 w 14622"/>
                <a:gd name="connsiteY3" fmla="*/ 14508 h 20742"/>
                <a:gd name="connsiteX4" fmla="*/ 14622 w 14622"/>
                <a:gd name="connsiteY4" fmla="*/ 10768 h 20742"/>
                <a:gd name="connsiteX5" fmla="*/ 13829 w 14622"/>
                <a:gd name="connsiteY5" fmla="*/ 9861 h 20742"/>
                <a:gd name="connsiteX6" fmla="*/ 9181 w 14622"/>
                <a:gd name="connsiteY6" fmla="*/ 6687 h 20742"/>
                <a:gd name="connsiteX7" fmla="*/ 8048 w 14622"/>
                <a:gd name="connsiteY7" fmla="*/ 5214 h 20742"/>
                <a:gd name="connsiteX8" fmla="*/ 6801 w 14622"/>
                <a:gd name="connsiteY8" fmla="*/ 2040 h 20742"/>
                <a:gd name="connsiteX9" fmla="*/ 4987 w 14622"/>
                <a:gd name="connsiteY9" fmla="*/ 0 h 20742"/>
                <a:gd name="connsiteX10" fmla="*/ 3287 w 14622"/>
                <a:gd name="connsiteY10" fmla="*/ 3514 h 20742"/>
                <a:gd name="connsiteX11" fmla="*/ 2494 w 14622"/>
                <a:gd name="connsiteY11" fmla="*/ 6007 h 20742"/>
                <a:gd name="connsiteX12" fmla="*/ 2154 w 14622"/>
                <a:gd name="connsiteY12" fmla="*/ 9294 h 20742"/>
                <a:gd name="connsiteX13" fmla="*/ 2834 w 14622"/>
                <a:gd name="connsiteY13" fmla="*/ 12015 h 20742"/>
                <a:gd name="connsiteX14" fmla="*/ 1360 w 14622"/>
                <a:gd name="connsiteY14" fmla="*/ 15642 h 20742"/>
                <a:gd name="connsiteX15" fmla="*/ 340 w 14622"/>
                <a:gd name="connsiteY15" fmla="*/ 17115 h 20742"/>
                <a:gd name="connsiteX16" fmla="*/ 0 w 14622"/>
                <a:gd name="connsiteY16" fmla="*/ 20402 h 20742"/>
                <a:gd name="connsiteX17" fmla="*/ 6008 w 14622"/>
                <a:gd name="connsiteY17" fmla="*/ 20742 h 20742"/>
                <a:gd name="connsiteX18" fmla="*/ 10088 w 14622"/>
                <a:gd name="connsiteY18" fmla="*/ 19496 h 20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622" h="20742">
                  <a:moveTo>
                    <a:pt x="10088" y="19496"/>
                  </a:moveTo>
                  <a:lnTo>
                    <a:pt x="11562" y="18249"/>
                  </a:lnTo>
                  <a:lnTo>
                    <a:pt x="10428" y="16095"/>
                  </a:lnTo>
                  <a:lnTo>
                    <a:pt x="10882" y="14508"/>
                  </a:lnTo>
                  <a:lnTo>
                    <a:pt x="14622" y="10768"/>
                  </a:lnTo>
                  <a:lnTo>
                    <a:pt x="13829" y="9861"/>
                  </a:lnTo>
                  <a:lnTo>
                    <a:pt x="9181" y="6687"/>
                  </a:lnTo>
                  <a:lnTo>
                    <a:pt x="8048" y="5214"/>
                  </a:lnTo>
                  <a:lnTo>
                    <a:pt x="6801" y="2040"/>
                  </a:lnTo>
                  <a:lnTo>
                    <a:pt x="4987" y="0"/>
                  </a:lnTo>
                  <a:lnTo>
                    <a:pt x="3287" y="3514"/>
                  </a:lnTo>
                  <a:lnTo>
                    <a:pt x="2494" y="6007"/>
                  </a:lnTo>
                  <a:lnTo>
                    <a:pt x="2154" y="9294"/>
                  </a:lnTo>
                  <a:lnTo>
                    <a:pt x="2834" y="12015"/>
                  </a:lnTo>
                  <a:lnTo>
                    <a:pt x="1360" y="15642"/>
                  </a:lnTo>
                  <a:lnTo>
                    <a:pt x="340" y="17115"/>
                  </a:lnTo>
                  <a:lnTo>
                    <a:pt x="0" y="20402"/>
                  </a:lnTo>
                  <a:lnTo>
                    <a:pt x="6008" y="20742"/>
                  </a:lnTo>
                  <a:lnTo>
                    <a:pt x="10088" y="19496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CA60E2D7-3E58-0C3C-CE10-EE6B3E67962E}"/>
                </a:ext>
              </a:extLst>
            </p:cNvPr>
            <p:cNvSpPr/>
            <p:nvPr/>
          </p:nvSpPr>
          <p:spPr>
            <a:xfrm>
              <a:off x="5345346" y="2036027"/>
              <a:ext cx="14848" cy="12014"/>
            </a:xfrm>
            <a:custGeom>
              <a:avLst/>
              <a:gdLst>
                <a:gd name="connsiteX0" fmla="*/ 1700 w 14848"/>
                <a:gd name="connsiteY0" fmla="*/ 8274 h 12014"/>
                <a:gd name="connsiteX1" fmla="*/ 3174 w 14848"/>
                <a:gd name="connsiteY1" fmla="*/ 10201 h 12014"/>
                <a:gd name="connsiteX2" fmla="*/ 4081 w 14848"/>
                <a:gd name="connsiteY2" fmla="*/ 10541 h 12014"/>
                <a:gd name="connsiteX3" fmla="*/ 7368 w 14848"/>
                <a:gd name="connsiteY3" fmla="*/ 8954 h 12014"/>
                <a:gd name="connsiteX4" fmla="*/ 8274 w 14848"/>
                <a:gd name="connsiteY4" fmla="*/ 11335 h 12014"/>
                <a:gd name="connsiteX5" fmla="*/ 9861 w 14848"/>
                <a:gd name="connsiteY5" fmla="*/ 12015 h 12014"/>
                <a:gd name="connsiteX6" fmla="*/ 11335 w 14848"/>
                <a:gd name="connsiteY6" fmla="*/ 7821 h 12014"/>
                <a:gd name="connsiteX7" fmla="*/ 13942 w 14848"/>
                <a:gd name="connsiteY7" fmla="*/ 7934 h 12014"/>
                <a:gd name="connsiteX8" fmla="*/ 14848 w 14848"/>
                <a:gd name="connsiteY8" fmla="*/ 7368 h 12014"/>
                <a:gd name="connsiteX9" fmla="*/ 14508 w 14848"/>
                <a:gd name="connsiteY9" fmla="*/ 5781 h 12014"/>
                <a:gd name="connsiteX10" fmla="*/ 13828 w 14848"/>
                <a:gd name="connsiteY10" fmla="*/ 4307 h 12014"/>
                <a:gd name="connsiteX11" fmla="*/ 13602 w 14848"/>
                <a:gd name="connsiteY11" fmla="*/ 0 h 12014"/>
                <a:gd name="connsiteX12" fmla="*/ 10655 w 14848"/>
                <a:gd name="connsiteY12" fmla="*/ 113 h 12014"/>
                <a:gd name="connsiteX13" fmla="*/ 8501 w 14848"/>
                <a:gd name="connsiteY13" fmla="*/ 793 h 12014"/>
                <a:gd name="connsiteX14" fmla="*/ 8388 w 14848"/>
                <a:gd name="connsiteY14" fmla="*/ 2494 h 12014"/>
                <a:gd name="connsiteX15" fmla="*/ 8728 w 14848"/>
                <a:gd name="connsiteY15" fmla="*/ 4761 h 12014"/>
                <a:gd name="connsiteX16" fmla="*/ 7028 w 14848"/>
                <a:gd name="connsiteY16" fmla="*/ 4874 h 12014"/>
                <a:gd name="connsiteX17" fmla="*/ 4421 w 14848"/>
                <a:gd name="connsiteY17" fmla="*/ 2947 h 12014"/>
                <a:gd name="connsiteX18" fmla="*/ 0 w 14848"/>
                <a:gd name="connsiteY18" fmla="*/ 6574 h 12014"/>
                <a:gd name="connsiteX19" fmla="*/ 680 w 14848"/>
                <a:gd name="connsiteY19" fmla="*/ 7934 h 12014"/>
                <a:gd name="connsiteX20" fmla="*/ 1700 w 14848"/>
                <a:gd name="connsiteY20" fmla="*/ 8274 h 12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848" h="12014">
                  <a:moveTo>
                    <a:pt x="1700" y="8274"/>
                  </a:moveTo>
                  <a:lnTo>
                    <a:pt x="3174" y="10201"/>
                  </a:lnTo>
                  <a:lnTo>
                    <a:pt x="4081" y="10541"/>
                  </a:lnTo>
                  <a:lnTo>
                    <a:pt x="7368" y="8954"/>
                  </a:lnTo>
                  <a:lnTo>
                    <a:pt x="8274" y="11335"/>
                  </a:lnTo>
                  <a:lnTo>
                    <a:pt x="9861" y="12015"/>
                  </a:lnTo>
                  <a:lnTo>
                    <a:pt x="11335" y="7821"/>
                  </a:lnTo>
                  <a:lnTo>
                    <a:pt x="13942" y="7934"/>
                  </a:lnTo>
                  <a:lnTo>
                    <a:pt x="14848" y="7368"/>
                  </a:lnTo>
                  <a:lnTo>
                    <a:pt x="14508" y="5781"/>
                  </a:lnTo>
                  <a:lnTo>
                    <a:pt x="13828" y="4307"/>
                  </a:lnTo>
                  <a:lnTo>
                    <a:pt x="13602" y="0"/>
                  </a:lnTo>
                  <a:lnTo>
                    <a:pt x="10655" y="113"/>
                  </a:lnTo>
                  <a:lnTo>
                    <a:pt x="8501" y="793"/>
                  </a:lnTo>
                  <a:lnTo>
                    <a:pt x="8388" y="2494"/>
                  </a:lnTo>
                  <a:lnTo>
                    <a:pt x="8728" y="4761"/>
                  </a:lnTo>
                  <a:lnTo>
                    <a:pt x="7028" y="4874"/>
                  </a:lnTo>
                  <a:lnTo>
                    <a:pt x="4421" y="2947"/>
                  </a:lnTo>
                  <a:lnTo>
                    <a:pt x="0" y="6574"/>
                  </a:lnTo>
                  <a:lnTo>
                    <a:pt x="680" y="7934"/>
                  </a:lnTo>
                  <a:lnTo>
                    <a:pt x="1700" y="8274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CE7FDFB-D12F-F365-7A55-06411DDBF160}"/>
                </a:ext>
              </a:extLst>
            </p:cNvPr>
            <p:cNvSpPr/>
            <p:nvPr/>
          </p:nvSpPr>
          <p:spPr>
            <a:xfrm>
              <a:off x="6829052" y="2965355"/>
              <a:ext cx="4873" cy="4647"/>
            </a:xfrm>
            <a:custGeom>
              <a:avLst/>
              <a:gdLst>
                <a:gd name="connsiteX0" fmla="*/ 2834 w 4873"/>
                <a:gd name="connsiteY0" fmla="*/ 0 h 4647"/>
                <a:gd name="connsiteX1" fmla="*/ 2040 w 4873"/>
                <a:gd name="connsiteY1" fmla="*/ 2040 h 4647"/>
                <a:gd name="connsiteX2" fmla="*/ 0 w 4873"/>
                <a:gd name="connsiteY2" fmla="*/ 3740 h 4647"/>
                <a:gd name="connsiteX3" fmla="*/ 226 w 4873"/>
                <a:gd name="connsiteY3" fmla="*/ 4194 h 4647"/>
                <a:gd name="connsiteX4" fmla="*/ 1133 w 4873"/>
                <a:gd name="connsiteY4" fmla="*/ 4647 h 4647"/>
                <a:gd name="connsiteX5" fmla="*/ 1927 w 4873"/>
                <a:gd name="connsiteY5" fmla="*/ 3174 h 4647"/>
                <a:gd name="connsiteX6" fmla="*/ 4421 w 4873"/>
                <a:gd name="connsiteY6" fmla="*/ 1360 h 4647"/>
                <a:gd name="connsiteX7" fmla="*/ 4874 w 4873"/>
                <a:gd name="connsiteY7" fmla="*/ 340 h 4647"/>
                <a:gd name="connsiteX8" fmla="*/ 4307 w 4873"/>
                <a:gd name="connsiteY8" fmla="*/ 0 h 4647"/>
                <a:gd name="connsiteX9" fmla="*/ 2834 w 4873"/>
                <a:gd name="connsiteY9" fmla="*/ 0 h 4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73" h="4647">
                  <a:moveTo>
                    <a:pt x="2834" y="0"/>
                  </a:moveTo>
                  <a:lnTo>
                    <a:pt x="2040" y="2040"/>
                  </a:lnTo>
                  <a:lnTo>
                    <a:pt x="0" y="3740"/>
                  </a:lnTo>
                  <a:lnTo>
                    <a:pt x="226" y="4194"/>
                  </a:lnTo>
                  <a:lnTo>
                    <a:pt x="1133" y="4647"/>
                  </a:lnTo>
                  <a:lnTo>
                    <a:pt x="1927" y="3174"/>
                  </a:lnTo>
                  <a:lnTo>
                    <a:pt x="4421" y="1360"/>
                  </a:lnTo>
                  <a:lnTo>
                    <a:pt x="4874" y="340"/>
                  </a:lnTo>
                  <a:lnTo>
                    <a:pt x="4307" y="0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4DD344-2A00-56C1-9017-CD9019B33F88}"/>
                </a:ext>
              </a:extLst>
            </p:cNvPr>
            <p:cNvSpPr/>
            <p:nvPr/>
          </p:nvSpPr>
          <p:spPr>
            <a:xfrm>
              <a:off x="6873597" y="2909248"/>
              <a:ext cx="6574" cy="6574"/>
            </a:xfrm>
            <a:custGeom>
              <a:avLst/>
              <a:gdLst>
                <a:gd name="connsiteX0" fmla="*/ 4307 w 6574"/>
                <a:gd name="connsiteY0" fmla="*/ 0 h 6574"/>
                <a:gd name="connsiteX1" fmla="*/ 907 w 6574"/>
                <a:gd name="connsiteY1" fmla="*/ 2154 h 6574"/>
                <a:gd name="connsiteX2" fmla="*/ 0 w 6574"/>
                <a:gd name="connsiteY2" fmla="*/ 3740 h 6574"/>
                <a:gd name="connsiteX3" fmla="*/ 567 w 6574"/>
                <a:gd name="connsiteY3" fmla="*/ 4534 h 6574"/>
                <a:gd name="connsiteX4" fmla="*/ 3287 w 6574"/>
                <a:gd name="connsiteY4" fmla="*/ 6461 h 6574"/>
                <a:gd name="connsiteX5" fmla="*/ 4080 w 6574"/>
                <a:gd name="connsiteY5" fmla="*/ 6574 h 6574"/>
                <a:gd name="connsiteX6" fmla="*/ 4874 w 6574"/>
                <a:gd name="connsiteY6" fmla="*/ 5894 h 6574"/>
                <a:gd name="connsiteX7" fmla="*/ 6461 w 6574"/>
                <a:gd name="connsiteY7" fmla="*/ 3174 h 6574"/>
                <a:gd name="connsiteX8" fmla="*/ 6574 w 6574"/>
                <a:gd name="connsiteY8" fmla="*/ 453 h 6574"/>
                <a:gd name="connsiteX9" fmla="*/ 5894 w 6574"/>
                <a:gd name="connsiteY9" fmla="*/ 0 h 6574"/>
                <a:gd name="connsiteX10" fmla="*/ 4307 w 6574"/>
                <a:gd name="connsiteY10" fmla="*/ 0 h 6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74" h="6574">
                  <a:moveTo>
                    <a:pt x="4307" y="0"/>
                  </a:moveTo>
                  <a:lnTo>
                    <a:pt x="907" y="2154"/>
                  </a:lnTo>
                  <a:lnTo>
                    <a:pt x="0" y="3740"/>
                  </a:lnTo>
                  <a:lnTo>
                    <a:pt x="567" y="4534"/>
                  </a:lnTo>
                  <a:lnTo>
                    <a:pt x="3287" y="6461"/>
                  </a:lnTo>
                  <a:lnTo>
                    <a:pt x="4080" y="6574"/>
                  </a:lnTo>
                  <a:lnTo>
                    <a:pt x="4874" y="5894"/>
                  </a:lnTo>
                  <a:lnTo>
                    <a:pt x="6461" y="3174"/>
                  </a:lnTo>
                  <a:lnTo>
                    <a:pt x="6574" y="453"/>
                  </a:lnTo>
                  <a:lnTo>
                    <a:pt x="5894" y="0"/>
                  </a:lnTo>
                  <a:lnTo>
                    <a:pt x="4307" y="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A9BE643D-0AFD-3008-A042-3EC407211BD9}"/>
                </a:ext>
              </a:extLst>
            </p:cNvPr>
            <p:cNvSpPr/>
            <p:nvPr/>
          </p:nvSpPr>
          <p:spPr>
            <a:xfrm>
              <a:off x="6808423" y="2996185"/>
              <a:ext cx="2493" cy="2947"/>
            </a:xfrm>
            <a:custGeom>
              <a:avLst/>
              <a:gdLst>
                <a:gd name="connsiteX0" fmla="*/ 1360 w 2493"/>
                <a:gd name="connsiteY0" fmla="*/ 340 h 2947"/>
                <a:gd name="connsiteX1" fmla="*/ 0 w 2493"/>
                <a:gd name="connsiteY1" fmla="*/ 2267 h 2947"/>
                <a:gd name="connsiteX2" fmla="*/ 453 w 2493"/>
                <a:gd name="connsiteY2" fmla="*/ 2720 h 2947"/>
                <a:gd name="connsiteX3" fmla="*/ 1474 w 2493"/>
                <a:gd name="connsiteY3" fmla="*/ 2947 h 2947"/>
                <a:gd name="connsiteX4" fmla="*/ 2493 w 2493"/>
                <a:gd name="connsiteY4" fmla="*/ 1360 h 2947"/>
                <a:gd name="connsiteX5" fmla="*/ 2040 w 2493"/>
                <a:gd name="connsiteY5" fmla="*/ 0 h 2947"/>
                <a:gd name="connsiteX6" fmla="*/ 1360 w 2493"/>
                <a:gd name="connsiteY6" fmla="*/ 34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3" h="2947">
                  <a:moveTo>
                    <a:pt x="1360" y="340"/>
                  </a:moveTo>
                  <a:lnTo>
                    <a:pt x="0" y="2267"/>
                  </a:lnTo>
                  <a:lnTo>
                    <a:pt x="453" y="2720"/>
                  </a:lnTo>
                  <a:lnTo>
                    <a:pt x="1474" y="2947"/>
                  </a:lnTo>
                  <a:lnTo>
                    <a:pt x="2493" y="1360"/>
                  </a:lnTo>
                  <a:lnTo>
                    <a:pt x="2040" y="0"/>
                  </a:lnTo>
                  <a:lnTo>
                    <a:pt x="1360" y="34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FD5A1D3-4F9E-9DD0-17B1-7878B4B396F1}"/>
                </a:ext>
              </a:extLst>
            </p:cNvPr>
            <p:cNvSpPr/>
            <p:nvPr/>
          </p:nvSpPr>
          <p:spPr>
            <a:xfrm>
              <a:off x="6859315" y="2907095"/>
              <a:ext cx="3740" cy="3627"/>
            </a:xfrm>
            <a:custGeom>
              <a:avLst/>
              <a:gdLst>
                <a:gd name="connsiteX0" fmla="*/ 1700 w 3740"/>
                <a:gd name="connsiteY0" fmla="*/ 3627 h 3627"/>
                <a:gd name="connsiteX1" fmla="*/ 3627 w 3740"/>
                <a:gd name="connsiteY1" fmla="*/ 3287 h 3627"/>
                <a:gd name="connsiteX2" fmla="*/ 3741 w 3740"/>
                <a:gd name="connsiteY2" fmla="*/ 2607 h 3627"/>
                <a:gd name="connsiteX3" fmla="*/ 3514 w 3740"/>
                <a:gd name="connsiteY3" fmla="*/ 680 h 3627"/>
                <a:gd name="connsiteX4" fmla="*/ 2040 w 3740"/>
                <a:gd name="connsiteY4" fmla="*/ 0 h 3627"/>
                <a:gd name="connsiteX5" fmla="*/ 0 w 3740"/>
                <a:gd name="connsiteY5" fmla="*/ 567 h 3627"/>
                <a:gd name="connsiteX6" fmla="*/ 340 w 3740"/>
                <a:gd name="connsiteY6" fmla="*/ 1927 h 3627"/>
                <a:gd name="connsiteX7" fmla="*/ 907 w 3740"/>
                <a:gd name="connsiteY7" fmla="*/ 2834 h 3627"/>
                <a:gd name="connsiteX8" fmla="*/ 1700 w 3740"/>
                <a:gd name="connsiteY8" fmla="*/ 3627 h 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0" h="3627">
                  <a:moveTo>
                    <a:pt x="1700" y="3627"/>
                  </a:moveTo>
                  <a:lnTo>
                    <a:pt x="3627" y="3287"/>
                  </a:lnTo>
                  <a:lnTo>
                    <a:pt x="3741" y="2607"/>
                  </a:lnTo>
                  <a:lnTo>
                    <a:pt x="3514" y="680"/>
                  </a:lnTo>
                  <a:lnTo>
                    <a:pt x="2040" y="0"/>
                  </a:lnTo>
                  <a:lnTo>
                    <a:pt x="0" y="567"/>
                  </a:lnTo>
                  <a:lnTo>
                    <a:pt x="340" y="1927"/>
                  </a:lnTo>
                  <a:lnTo>
                    <a:pt x="907" y="2834"/>
                  </a:lnTo>
                  <a:lnTo>
                    <a:pt x="1700" y="3627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0D373996-2E21-F0D1-C980-9F9281195BD9}"/>
                </a:ext>
              </a:extLst>
            </p:cNvPr>
            <p:cNvSpPr/>
            <p:nvPr/>
          </p:nvSpPr>
          <p:spPr>
            <a:xfrm>
              <a:off x="6853761" y="2911855"/>
              <a:ext cx="18928" cy="21082"/>
            </a:xfrm>
            <a:custGeom>
              <a:avLst/>
              <a:gdLst>
                <a:gd name="connsiteX0" fmla="*/ 16435 w 18928"/>
                <a:gd name="connsiteY0" fmla="*/ 340 h 21082"/>
                <a:gd name="connsiteX1" fmla="*/ 14055 w 18928"/>
                <a:gd name="connsiteY1" fmla="*/ 2494 h 21082"/>
                <a:gd name="connsiteX2" fmla="*/ 11788 w 18928"/>
                <a:gd name="connsiteY2" fmla="*/ 8388 h 21082"/>
                <a:gd name="connsiteX3" fmla="*/ 9861 w 18928"/>
                <a:gd name="connsiteY3" fmla="*/ 10655 h 21082"/>
                <a:gd name="connsiteX4" fmla="*/ 4874 w 18928"/>
                <a:gd name="connsiteY4" fmla="*/ 11561 h 21082"/>
                <a:gd name="connsiteX5" fmla="*/ 2607 w 18928"/>
                <a:gd name="connsiteY5" fmla="*/ 13828 h 21082"/>
                <a:gd name="connsiteX6" fmla="*/ 453 w 18928"/>
                <a:gd name="connsiteY6" fmla="*/ 13715 h 21082"/>
                <a:gd name="connsiteX7" fmla="*/ 0 w 18928"/>
                <a:gd name="connsiteY7" fmla="*/ 14622 h 21082"/>
                <a:gd name="connsiteX8" fmla="*/ 907 w 18928"/>
                <a:gd name="connsiteY8" fmla="*/ 16095 h 21082"/>
                <a:gd name="connsiteX9" fmla="*/ 907 w 18928"/>
                <a:gd name="connsiteY9" fmla="*/ 19496 h 21082"/>
                <a:gd name="connsiteX10" fmla="*/ 1927 w 18928"/>
                <a:gd name="connsiteY10" fmla="*/ 20516 h 21082"/>
                <a:gd name="connsiteX11" fmla="*/ 4080 w 18928"/>
                <a:gd name="connsiteY11" fmla="*/ 21082 h 21082"/>
                <a:gd name="connsiteX12" fmla="*/ 5101 w 18928"/>
                <a:gd name="connsiteY12" fmla="*/ 19949 h 21082"/>
                <a:gd name="connsiteX13" fmla="*/ 6574 w 18928"/>
                <a:gd name="connsiteY13" fmla="*/ 18022 h 21082"/>
                <a:gd name="connsiteX14" fmla="*/ 8388 w 18928"/>
                <a:gd name="connsiteY14" fmla="*/ 17115 h 21082"/>
                <a:gd name="connsiteX15" fmla="*/ 12242 w 18928"/>
                <a:gd name="connsiteY15" fmla="*/ 16435 h 21082"/>
                <a:gd name="connsiteX16" fmla="*/ 14848 w 18928"/>
                <a:gd name="connsiteY16" fmla="*/ 13488 h 21082"/>
                <a:gd name="connsiteX17" fmla="*/ 17342 w 18928"/>
                <a:gd name="connsiteY17" fmla="*/ 9181 h 21082"/>
                <a:gd name="connsiteX18" fmla="*/ 18476 w 18928"/>
                <a:gd name="connsiteY18" fmla="*/ 6121 h 21082"/>
                <a:gd name="connsiteX19" fmla="*/ 18929 w 18928"/>
                <a:gd name="connsiteY19" fmla="*/ 2834 h 21082"/>
                <a:gd name="connsiteX20" fmla="*/ 18476 w 18928"/>
                <a:gd name="connsiteY20" fmla="*/ 0 h 21082"/>
                <a:gd name="connsiteX21" fmla="*/ 16435 w 18928"/>
                <a:gd name="connsiteY21" fmla="*/ 340 h 2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928" h="21082">
                  <a:moveTo>
                    <a:pt x="16435" y="340"/>
                  </a:moveTo>
                  <a:lnTo>
                    <a:pt x="14055" y="2494"/>
                  </a:lnTo>
                  <a:lnTo>
                    <a:pt x="11788" y="8388"/>
                  </a:lnTo>
                  <a:lnTo>
                    <a:pt x="9861" y="10655"/>
                  </a:lnTo>
                  <a:lnTo>
                    <a:pt x="4874" y="11561"/>
                  </a:lnTo>
                  <a:lnTo>
                    <a:pt x="2607" y="13828"/>
                  </a:lnTo>
                  <a:lnTo>
                    <a:pt x="453" y="13715"/>
                  </a:lnTo>
                  <a:lnTo>
                    <a:pt x="0" y="14622"/>
                  </a:lnTo>
                  <a:lnTo>
                    <a:pt x="907" y="16095"/>
                  </a:lnTo>
                  <a:lnTo>
                    <a:pt x="907" y="19496"/>
                  </a:lnTo>
                  <a:lnTo>
                    <a:pt x="1927" y="20516"/>
                  </a:lnTo>
                  <a:lnTo>
                    <a:pt x="4080" y="21082"/>
                  </a:lnTo>
                  <a:lnTo>
                    <a:pt x="5101" y="19949"/>
                  </a:lnTo>
                  <a:lnTo>
                    <a:pt x="6574" y="18022"/>
                  </a:lnTo>
                  <a:lnTo>
                    <a:pt x="8388" y="17115"/>
                  </a:lnTo>
                  <a:lnTo>
                    <a:pt x="12242" y="16435"/>
                  </a:lnTo>
                  <a:lnTo>
                    <a:pt x="14848" y="13488"/>
                  </a:lnTo>
                  <a:lnTo>
                    <a:pt x="17342" y="9181"/>
                  </a:lnTo>
                  <a:lnTo>
                    <a:pt x="18476" y="6121"/>
                  </a:lnTo>
                  <a:lnTo>
                    <a:pt x="18929" y="2834"/>
                  </a:lnTo>
                  <a:lnTo>
                    <a:pt x="18476" y="0"/>
                  </a:lnTo>
                  <a:lnTo>
                    <a:pt x="16435" y="34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28A34722-25D0-B4AB-887D-D243F94ADDA2}"/>
                </a:ext>
              </a:extLst>
            </p:cNvPr>
            <p:cNvSpPr/>
            <p:nvPr/>
          </p:nvSpPr>
          <p:spPr>
            <a:xfrm>
              <a:off x="6782466" y="3014774"/>
              <a:ext cx="11787" cy="9861"/>
            </a:xfrm>
            <a:custGeom>
              <a:avLst/>
              <a:gdLst>
                <a:gd name="connsiteX0" fmla="*/ 9294 w 11787"/>
                <a:gd name="connsiteY0" fmla="*/ 907 h 9861"/>
                <a:gd name="connsiteX1" fmla="*/ 6687 w 11787"/>
                <a:gd name="connsiteY1" fmla="*/ 3627 h 9861"/>
                <a:gd name="connsiteX2" fmla="*/ 3060 w 11787"/>
                <a:gd name="connsiteY2" fmla="*/ 7594 h 9861"/>
                <a:gd name="connsiteX3" fmla="*/ 0 w 11787"/>
                <a:gd name="connsiteY3" fmla="*/ 8048 h 9861"/>
                <a:gd name="connsiteX4" fmla="*/ 226 w 11787"/>
                <a:gd name="connsiteY4" fmla="*/ 8728 h 9861"/>
                <a:gd name="connsiteX5" fmla="*/ 793 w 11787"/>
                <a:gd name="connsiteY5" fmla="*/ 9861 h 9861"/>
                <a:gd name="connsiteX6" fmla="*/ 2040 w 11787"/>
                <a:gd name="connsiteY6" fmla="*/ 9861 h 9861"/>
                <a:gd name="connsiteX7" fmla="*/ 5894 w 11787"/>
                <a:gd name="connsiteY7" fmla="*/ 6801 h 9861"/>
                <a:gd name="connsiteX8" fmla="*/ 11788 w 11787"/>
                <a:gd name="connsiteY8" fmla="*/ 0 h 9861"/>
                <a:gd name="connsiteX9" fmla="*/ 10655 w 11787"/>
                <a:gd name="connsiteY9" fmla="*/ 0 h 9861"/>
                <a:gd name="connsiteX10" fmla="*/ 9294 w 11787"/>
                <a:gd name="connsiteY10" fmla="*/ 907 h 9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787" h="9861">
                  <a:moveTo>
                    <a:pt x="9294" y="907"/>
                  </a:moveTo>
                  <a:lnTo>
                    <a:pt x="6687" y="3627"/>
                  </a:lnTo>
                  <a:lnTo>
                    <a:pt x="3060" y="7594"/>
                  </a:lnTo>
                  <a:lnTo>
                    <a:pt x="0" y="8048"/>
                  </a:lnTo>
                  <a:lnTo>
                    <a:pt x="226" y="8728"/>
                  </a:lnTo>
                  <a:lnTo>
                    <a:pt x="793" y="9861"/>
                  </a:lnTo>
                  <a:lnTo>
                    <a:pt x="2040" y="9861"/>
                  </a:lnTo>
                  <a:lnTo>
                    <a:pt x="5894" y="6801"/>
                  </a:lnTo>
                  <a:lnTo>
                    <a:pt x="11788" y="0"/>
                  </a:lnTo>
                  <a:lnTo>
                    <a:pt x="10655" y="0"/>
                  </a:lnTo>
                  <a:lnTo>
                    <a:pt x="9294" y="907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4F4D2B22-8D7B-AFBE-4DB8-8C1AB8238063}"/>
                </a:ext>
              </a:extLst>
            </p:cNvPr>
            <p:cNvSpPr/>
            <p:nvPr/>
          </p:nvSpPr>
          <p:spPr>
            <a:xfrm>
              <a:off x="6841746" y="2944159"/>
              <a:ext cx="5894" cy="10881"/>
            </a:xfrm>
            <a:custGeom>
              <a:avLst/>
              <a:gdLst>
                <a:gd name="connsiteX0" fmla="*/ 113 w 5894"/>
                <a:gd name="connsiteY0" fmla="*/ 7594 h 10881"/>
                <a:gd name="connsiteX1" fmla="*/ 0 w 5894"/>
                <a:gd name="connsiteY1" fmla="*/ 10088 h 10881"/>
                <a:gd name="connsiteX2" fmla="*/ 2154 w 5894"/>
                <a:gd name="connsiteY2" fmla="*/ 10881 h 10881"/>
                <a:gd name="connsiteX3" fmla="*/ 4080 w 5894"/>
                <a:gd name="connsiteY3" fmla="*/ 9634 h 10881"/>
                <a:gd name="connsiteX4" fmla="*/ 4533 w 5894"/>
                <a:gd name="connsiteY4" fmla="*/ 8614 h 10881"/>
                <a:gd name="connsiteX5" fmla="*/ 3967 w 5894"/>
                <a:gd name="connsiteY5" fmla="*/ 5101 h 10881"/>
                <a:gd name="connsiteX6" fmla="*/ 5554 w 5894"/>
                <a:gd name="connsiteY6" fmla="*/ 2380 h 10881"/>
                <a:gd name="connsiteX7" fmla="*/ 5894 w 5894"/>
                <a:gd name="connsiteY7" fmla="*/ 567 h 10881"/>
                <a:gd name="connsiteX8" fmla="*/ 4421 w 5894"/>
                <a:gd name="connsiteY8" fmla="*/ 0 h 10881"/>
                <a:gd name="connsiteX9" fmla="*/ 113 w 5894"/>
                <a:gd name="connsiteY9" fmla="*/ 7594 h 10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94" h="10881">
                  <a:moveTo>
                    <a:pt x="113" y="7594"/>
                  </a:moveTo>
                  <a:lnTo>
                    <a:pt x="0" y="10088"/>
                  </a:lnTo>
                  <a:lnTo>
                    <a:pt x="2154" y="10881"/>
                  </a:lnTo>
                  <a:lnTo>
                    <a:pt x="4080" y="9634"/>
                  </a:lnTo>
                  <a:lnTo>
                    <a:pt x="4533" y="8614"/>
                  </a:lnTo>
                  <a:lnTo>
                    <a:pt x="3967" y="5101"/>
                  </a:lnTo>
                  <a:lnTo>
                    <a:pt x="5554" y="2380"/>
                  </a:lnTo>
                  <a:lnTo>
                    <a:pt x="5894" y="567"/>
                  </a:lnTo>
                  <a:lnTo>
                    <a:pt x="4421" y="0"/>
                  </a:lnTo>
                  <a:lnTo>
                    <a:pt x="113" y="7594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A1B64B75-E6AC-30EF-0A8F-EB79DD9820B0}"/>
                </a:ext>
              </a:extLst>
            </p:cNvPr>
            <p:cNvSpPr/>
            <p:nvPr/>
          </p:nvSpPr>
          <p:spPr>
            <a:xfrm>
              <a:off x="6653818" y="3087202"/>
              <a:ext cx="23349" cy="22556"/>
            </a:xfrm>
            <a:custGeom>
              <a:avLst/>
              <a:gdLst>
                <a:gd name="connsiteX0" fmla="*/ 15982 w 23349"/>
                <a:gd name="connsiteY0" fmla="*/ 113 h 22556"/>
                <a:gd name="connsiteX1" fmla="*/ 14055 w 23349"/>
                <a:gd name="connsiteY1" fmla="*/ 0 h 22556"/>
                <a:gd name="connsiteX2" fmla="*/ 10541 w 23349"/>
                <a:gd name="connsiteY2" fmla="*/ 6121 h 22556"/>
                <a:gd name="connsiteX3" fmla="*/ 9408 w 23349"/>
                <a:gd name="connsiteY3" fmla="*/ 6801 h 22556"/>
                <a:gd name="connsiteX4" fmla="*/ 8728 w 23349"/>
                <a:gd name="connsiteY4" fmla="*/ 8274 h 22556"/>
                <a:gd name="connsiteX5" fmla="*/ 7027 w 23349"/>
                <a:gd name="connsiteY5" fmla="*/ 10088 h 22556"/>
                <a:gd name="connsiteX6" fmla="*/ 6574 w 23349"/>
                <a:gd name="connsiteY6" fmla="*/ 11561 h 22556"/>
                <a:gd name="connsiteX7" fmla="*/ 4874 w 23349"/>
                <a:gd name="connsiteY7" fmla="*/ 13488 h 22556"/>
                <a:gd name="connsiteX8" fmla="*/ 680 w 23349"/>
                <a:gd name="connsiteY8" fmla="*/ 17002 h 22556"/>
                <a:gd name="connsiteX9" fmla="*/ 0 w 23349"/>
                <a:gd name="connsiteY9" fmla="*/ 18589 h 22556"/>
                <a:gd name="connsiteX10" fmla="*/ 227 w 23349"/>
                <a:gd name="connsiteY10" fmla="*/ 20516 h 22556"/>
                <a:gd name="connsiteX11" fmla="*/ 2607 w 23349"/>
                <a:gd name="connsiteY11" fmla="*/ 22556 h 22556"/>
                <a:gd name="connsiteX12" fmla="*/ 3287 w 23349"/>
                <a:gd name="connsiteY12" fmla="*/ 17682 h 22556"/>
                <a:gd name="connsiteX13" fmla="*/ 6914 w 23349"/>
                <a:gd name="connsiteY13" fmla="*/ 15075 h 22556"/>
                <a:gd name="connsiteX14" fmla="*/ 9408 w 23349"/>
                <a:gd name="connsiteY14" fmla="*/ 12241 h 22556"/>
                <a:gd name="connsiteX15" fmla="*/ 9975 w 23349"/>
                <a:gd name="connsiteY15" fmla="*/ 10768 h 22556"/>
                <a:gd name="connsiteX16" fmla="*/ 14055 w 23349"/>
                <a:gd name="connsiteY16" fmla="*/ 6914 h 22556"/>
                <a:gd name="connsiteX17" fmla="*/ 15189 w 23349"/>
                <a:gd name="connsiteY17" fmla="*/ 6234 h 22556"/>
                <a:gd name="connsiteX18" fmla="*/ 17795 w 23349"/>
                <a:gd name="connsiteY18" fmla="*/ 5894 h 22556"/>
                <a:gd name="connsiteX19" fmla="*/ 20629 w 23349"/>
                <a:gd name="connsiteY19" fmla="*/ 3400 h 22556"/>
                <a:gd name="connsiteX20" fmla="*/ 22216 w 23349"/>
                <a:gd name="connsiteY20" fmla="*/ 3400 h 22556"/>
                <a:gd name="connsiteX21" fmla="*/ 23349 w 23349"/>
                <a:gd name="connsiteY21" fmla="*/ 1587 h 22556"/>
                <a:gd name="connsiteX22" fmla="*/ 19042 w 23349"/>
                <a:gd name="connsiteY22" fmla="*/ 2040 h 22556"/>
                <a:gd name="connsiteX23" fmla="*/ 15982 w 23349"/>
                <a:gd name="connsiteY23" fmla="*/ 113 h 22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349" h="22556">
                  <a:moveTo>
                    <a:pt x="15982" y="113"/>
                  </a:moveTo>
                  <a:lnTo>
                    <a:pt x="14055" y="0"/>
                  </a:lnTo>
                  <a:lnTo>
                    <a:pt x="10541" y="6121"/>
                  </a:lnTo>
                  <a:lnTo>
                    <a:pt x="9408" y="6801"/>
                  </a:lnTo>
                  <a:lnTo>
                    <a:pt x="8728" y="8274"/>
                  </a:lnTo>
                  <a:lnTo>
                    <a:pt x="7027" y="10088"/>
                  </a:lnTo>
                  <a:lnTo>
                    <a:pt x="6574" y="11561"/>
                  </a:lnTo>
                  <a:lnTo>
                    <a:pt x="4874" y="13488"/>
                  </a:lnTo>
                  <a:lnTo>
                    <a:pt x="680" y="17002"/>
                  </a:lnTo>
                  <a:lnTo>
                    <a:pt x="0" y="18589"/>
                  </a:lnTo>
                  <a:lnTo>
                    <a:pt x="227" y="20516"/>
                  </a:lnTo>
                  <a:lnTo>
                    <a:pt x="2607" y="22556"/>
                  </a:lnTo>
                  <a:lnTo>
                    <a:pt x="3287" y="17682"/>
                  </a:lnTo>
                  <a:lnTo>
                    <a:pt x="6914" y="15075"/>
                  </a:lnTo>
                  <a:lnTo>
                    <a:pt x="9408" y="12241"/>
                  </a:lnTo>
                  <a:lnTo>
                    <a:pt x="9975" y="10768"/>
                  </a:lnTo>
                  <a:lnTo>
                    <a:pt x="14055" y="6914"/>
                  </a:lnTo>
                  <a:lnTo>
                    <a:pt x="15189" y="6234"/>
                  </a:lnTo>
                  <a:lnTo>
                    <a:pt x="17795" y="5894"/>
                  </a:lnTo>
                  <a:lnTo>
                    <a:pt x="20629" y="3400"/>
                  </a:lnTo>
                  <a:lnTo>
                    <a:pt x="22216" y="3400"/>
                  </a:lnTo>
                  <a:lnTo>
                    <a:pt x="23349" y="1587"/>
                  </a:lnTo>
                  <a:lnTo>
                    <a:pt x="19042" y="2040"/>
                  </a:lnTo>
                  <a:lnTo>
                    <a:pt x="15982" y="113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2345B564-3F27-5555-0CBC-E0FC58558010}"/>
                </a:ext>
              </a:extLst>
            </p:cNvPr>
            <p:cNvSpPr/>
            <p:nvPr/>
          </p:nvSpPr>
          <p:spPr>
            <a:xfrm>
              <a:off x="6677961" y="3104431"/>
              <a:ext cx="6007" cy="3853"/>
            </a:xfrm>
            <a:custGeom>
              <a:avLst/>
              <a:gdLst>
                <a:gd name="connsiteX0" fmla="*/ 4421 w 6007"/>
                <a:gd name="connsiteY0" fmla="*/ 0 h 3853"/>
                <a:gd name="connsiteX1" fmla="*/ 340 w 6007"/>
                <a:gd name="connsiteY1" fmla="*/ 1247 h 3853"/>
                <a:gd name="connsiteX2" fmla="*/ 113 w 6007"/>
                <a:gd name="connsiteY2" fmla="*/ 1700 h 3853"/>
                <a:gd name="connsiteX3" fmla="*/ 0 w 6007"/>
                <a:gd name="connsiteY3" fmla="*/ 3287 h 3853"/>
                <a:gd name="connsiteX4" fmla="*/ 1587 w 6007"/>
                <a:gd name="connsiteY4" fmla="*/ 3854 h 3853"/>
                <a:gd name="connsiteX5" fmla="*/ 2154 w 6007"/>
                <a:gd name="connsiteY5" fmla="*/ 3174 h 3853"/>
                <a:gd name="connsiteX6" fmla="*/ 6008 w 6007"/>
                <a:gd name="connsiteY6" fmla="*/ 1587 h 3853"/>
                <a:gd name="connsiteX7" fmla="*/ 5667 w 6007"/>
                <a:gd name="connsiteY7" fmla="*/ 907 h 3853"/>
                <a:gd name="connsiteX8" fmla="*/ 4421 w 6007"/>
                <a:gd name="connsiteY8" fmla="*/ 0 h 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07" h="3853">
                  <a:moveTo>
                    <a:pt x="4421" y="0"/>
                  </a:moveTo>
                  <a:lnTo>
                    <a:pt x="340" y="1247"/>
                  </a:lnTo>
                  <a:lnTo>
                    <a:pt x="113" y="1700"/>
                  </a:lnTo>
                  <a:lnTo>
                    <a:pt x="0" y="3287"/>
                  </a:lnTo>
                  <a:lnTo>
                    <a:pt x="1587" y="3854"/>
                  </a:lnTo>
                  <a:lnTo>
                    <a:pt x="2154" y="3174"/>
                  </a:lnTo>
                  <a:lnTo>
                    <a:pt x="6008" y="1587"/>
                  </a:lnTo>
                  <a:lnTo>
                    <a:pt x="5667" y="907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36FEAC26-4B9F-8909-3175-2ECB83A06C02}"/>
                </a:ext>
              </a:extLst>
            </p:cNvPr>
            <p:cNvSpPr/>
            <p:nvPr/>
          </p:nvSpPr>
          <p:spPr>
            <a:xfrm>
              <a:off x="6736107" y="3040503"/>
              <a:ext cx="22555" cy="17001"/>
            </a:xfrm>
            <a:custGeom>
              <a:avLst/>
              <a:gdLst>
                <a:gd name="connsiteX0" fmla="*/ 17569 w 22555"/>
                <a:gd name="connsiteY0" fmla="*/ 340 h 17001"/>
                <a:gd name="connsiteX1" fmla="*/ 10541 w 22555"/>
                <a:gd name="connsiteY1" fmla="*/ 5214 h 17001"/>
                <a:gd name="connsiteX2" fmla="*/ 7141 w 22555"/>
                <a:gd name="connsiteY2" fmla="*/ 9294 h 17001"/>
                <a:gd name="connsiteX3" fmla="*/ 4421 w 22555"/>
                <a:gd name="connsiteY3" fmla="*/ 10201 h 17001"/>
                <a:gd name="connsiteX4" fmla="*/ 0 w 22555"/>
                <a:gd name="connsiteY4" fmla="*/ 17002 h 17001"/>
                <a:gd name="connsiteX5" fmla="*/ 1813 w 22555"/>
                <a:gd name="connsiteY5" fmla="*/ 17002 h 17001"/>
                <a:gd name="connsiteX6" fmla="*/ 4874 w 22555"/>
                <a:gd name="connsiteY6" fmla="*/ 15642 h 17001"/>
                <a:gd name="connsiteX7" fmla="*/ 8954 w 22555"/>
                <a:gd name="connsiteY7" fmla="*/ 11788 h 17001"/>
                <a:gd name="connsiteX8" fmla="*/ 10314 w 22555"/>
                <a:gd name="connsiteY8" fmla="*/ 10768 h 17001"/>
                <a:gd name="connsiteX9" fmla="*/ 12468 w 22555"/>
                <a:gd name="connsiteY9" fmla="*/ 9974 h 17001"/>
                <a:gd name="connsiteX10" fmla="*/ 15301 w 22555"/>
                <a:gd name="connsiteY10" fmla="*/ 7708 h 17001"/>
                <a:gd name="connsiteX11" fmla="*/ 16095 w 22555"/>
                <a:gd name="connsiteY11" fmla="*/ 5554 h 17001"/>
                <a:gd name="connsiteX12" fmla="*/ 22556 w 22555"/>
                <a:gd name="connsiteY12" fmla="*/ 113 h 17001"/>
                <a:gd name="connsiteX13" fmla="*/ 18476 w 22555"/>
                <a:gd name="connsiteY13" fmla="*/ 0 h 17001"/>
                <a:gd name="connsiteX14" fmla="*/ 17569 w 22555"/>
                <a:gd name="connsiteY14" fmla="*/ 340 h 1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55" h="17001">
                  <a:moveTo>
                    <a:pt x="17569" y="340"/>
                  </a:moveTo>
                  <a:lnTo>
                    <a:pt x="10541" y="5214"/>
                  </a:lnTo>
                  <a:lnTo>
                    <a:pt x="7141" y="9294"/>
                  </a:lnTo>
                  <a:lnTo>
                    <a:pt x="4421" y="10201"/>
                  </a:lnTo>
                  <a:lnTo>
                    <a:pt x="0" y="17002"/>
                  </a:lnTo>
                  <a:lnTo>
                    <a:pt x="1813" y="17002"/>
                  </a:lnTo>
                  <a:lnTo>
                    <a:pt x="4874" y="15642"/>
                  </a:lnTo>
                  <a:lnTo>
                    <a:pt x="8954" y="11788"/>
                  </a:lnTo>
                  <a:lnTo>
                    <a:pt x="10314" y="10768"/>
                  </a:lnTo>
                  <a:lnTo>
                    <a:pt x="12468" y="9974"/>
                  </a:lnTo>
                  <a:lnTo>
                    <a:pt x="15301" y="7708"/>
                  </a:lnTo>
                  <a:lnTo>
                    <a:pt x="16095" y="5554"/>
                  </a:lnTo>
                  <a:lnTo>
                    <a:pt x="22556" y="113"/>
                  </a:lnTo>
                  <a:lnTo>
                    <a:pt x="18476" y="0"/>
                  </a:lnTo>
                  <a:lnTo>
                    <a:pt x="17569" y="34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9E8977A-B0C2-7DB9-CBA3-9C72F1FEFB5E}"/>
                </a:ext>
              </a:extLst>
            </p:cNvPr>
            <p:cNvSpPr/>
            <p:nvPr/>
          </p:nvSpPr>
          <p:spPr>
            <a:xfrm>
              <a:off x="6683855" y="3059319"/>
              <a:ext cx="39784" cy="30490"/>
            </a:xfrm>
            <a:custGeom>
              <a:avLst/>
              <a:gdLst>
                <a:gd name="connsiteX0" fmla="*/ 39444 w 39784"/>
                <a:gd name="connsiteY0" fmla="*/ 1927 h 30490"/>
                <a:gd name="connsiteX1" fmla="*/ 39558 w 39784"/>
                <a:gd name="connsiteY1" fmla="*/ 1133 h 30490"/>
                <a:gd name="connsiteX2" fmla="*/ 39217 w 39784"/>
                <a:gd name="connsiteY2" fmla="*/ 453 h 30490"/>
                <a:gd name="connsiteX3" fmla="*/ 38425 w 39784"/>
                <a:gd name="connsiteY3" fmla="*/ 0 h 30490"/>
                <a:gd name="connsiteX4" fmla="*/ 37064 w 39784"/>
                <a:gd name="connsiteY4" fmla="*/ 227 h 30490"/>
                <a:gd name="connsiteX5" fmla="*/ 35137 w 39784"/>
                <a:gd name="connsiteY5" fmla="*/ 1133 h 30490"/>
                <a:gd name="connsiteX6" fmla="*/ 29243 w 39784"/>
                <a:gd name="connsiteY6" fmla="*/ 6687 h 30490"/>
                <a:gd name="connsiteX7" fmla="*/ 25276 w 39784"/>
                <a:gd name="connsiteY7" fmla="*/ 7368 h 30490"/>
                <a:gd name="connsiteX8" fmla="*/ 23802 w 39784"/>
                <a:gd name="connsiteY8" fmla="*/ 7254 h 30490"/>
                <a:gd name="connsiteX9" fmla="*/ 21876 w 39784"/>
                <a:gd name="connsiteY9" fmla="*/ 4080 h 30490"/>
                <a:gd name="connsiteX10" fmla="*/ 21082 w 39784"/>
                <a:gd name="connsiteY10" fmla="*/ 3967 h 30490"/>
                <a:gd name="connsiteX11" fmla="*/ 19949 w 39784"/>
                <a:gd name="connsiteY11" fmla="*/ 6234 h 30490"/>
                <a:gd name="connsiteX12" fmla="*/ 20289 w 39784"/>
                <a:gd name="connsiteY12" fmla="*/ 8274 h 30490"/>
                <a:gd name="connsiteX13" fmla="*/ 17908 w 39784"/>
                <a:gd name="connsiteY13" fmla="*/ 9181 h 30490"/>
                <a:gd name="connsiteX14" fmla="*/ 15642 w 39784"/>
                <a:gd name="connsiteY14" fmla="*/ 11788 h 30490"/>
                <a:gd name="connsiteX15" fmla="*/ 13602 w 39784"/>
                <a:gd name="connsiteY15" fmla="*/ 12695 h 30490"/>
                <a:gd name="connsiteX16" fmla="*/ 10994 w 39784"/>
                <a:gd name="connsiteY16" fmla="*/ 15869 h 30490"/>
                <a:gd name="connsiteX17" fmla="*/ 7141 w 39784"/>
                <a:gd name="connsiteY17" fmla="*/ 18249 h 30490"/>
                <a:gd name="connsiteX18" fmla="*/ 5327 w 39784"/>
                <a:gd name="connsiteY18" fmla="*/ 20743 h 30490"/>
                <a:gd name="connsiteX19" fmla="*/ 4987 w 39784"/>
                <a:gd name="connsiteY19" fmla="*/ 23463 h 30490"/>
                <a:gd name="connsiteX20" fmla="*/ 1587 w 39784"/>
                <a:gd name="connsiteY20" fmla="*/ 26183 h 30490"/>
                <a:gd name="connsiteX21" fmla="*/ 794 w 39784"/>
                <a:gd name="connsiteY21" fmla="*/ 27543 h 30490"/>
                <a:gd name="connsiteX22" fmla="*/ 0 w 39784"/>
                <a:gd name="connsiteY22" fmla="*/ 30490 h 30490"/>
                <a:gd name="connsiteX23" fmla="*/ 4194 w 39784"/>
                <a:gd name="connsiteY23" fmla="*/ 27090 h 30490"/>
                <a:gd name="connsiteX24" fmla="*/ 6347 w 39784"/>
                <a:gd name="connsiteY24" fmla="*/ 26410 h 30490"/>
                <a:gd name="connsiteX25" fmla="*/ 8501 w 39784"/>
                <a:gd name="connsiteY25" fmla="*/ 23123 h 30490"/>
                <a:gd name="connsiteX26" fmla="*/ 13714 w 39784"/>
                <a:gd name="connsiteY26" fmla="*/ 18815 h 30490"/>
                <a:gd name="connsiteX27" fmla="*/ 14621 w 39784"/>
                <a:gd name="connsiteY27" fmla="*/ 17455 h 30490"/>
                <a:gd name="connsiteX28" fmla="*/ 14848 w 39784"/>
                <a:gd name="connsiteY28" fmla="*/ 15869 h 30490"/>
                <a:gd name="connsiteX29" fmla="*/ 15642 w 39784"/>
                <a:gd name="connsiteY29" fmla="*/ 14962 h 30490"/>
                <a:gd name="connsiteX30" fmla="*/ 18135 w 39784"/>
                <a:gd name="connsiteY30" fmla="*/ 15528 h 30490"/>
                <a:gd name="connsiteX31" fmla="*/ 20855 w 39784"/>
                <a:gd name="connsiteY31" fmla="*/ 14622 h 30490"/>
                <a:gd name="connsiteX32" fmla="*/ 22669 w 39784"/>
                <a:gd name="connsiteY32" fmla="*/ 12468 h 30490"/>
                <a:gd name="connsiteX33" fmla="*/ 27996 w 39784"/>
                <a:gd name="connsiteY33" fmla="*/ 8501 h 30490"/>
                <a:gd name="connsiteX34" fmla="*/ 31057 w 39784"/>
                <a:gd name="connsiteY34" fmla="*/ 7594 h 30490"/>
                <a:gd name="connsiteX35" fmla="*/ 34910 w 39784"/>
                <a:gd name="connsiteY35" fmla="*/ 5667 h 30490"/>
                <a:gd name="connsiteX36" fmla="*/ 38764 w 39784"/>
                <a:gd name="connsiteY36" fmla="*/ 5554 h 30490"/>
                <a:gd name="connsiteX37" fmla="*/ 39785 w 39784"/>
                <a:gd name="connsiteY37" fmla="*/ 4534 h 30490"/>
                <a:gd name="connsiteX38" fmla="*/ 38991 w 39784"/>
                <a:gd name="connsiteY38" fmla="*/ 3060 h 30490"/>
                <a:gd name="connsiteX39" fmla="*/ 39444 w 39784"/>
                <a:gd name="connsiteY39" fmla="*/ 1927 h 3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9784" h="30490">
                  <a:moveTo>
                    <a:pt x="39444" y="1927"/>
                  </a:moveTo>
                  <a:lnTo>
                    <a:pt x="39558" y="1133"/>
                  </a:lnTo>
                  <a:lnTo>
                    <a:pt x="39217" y="453"/>
                  </a:lnTo>
                  <a:lnTo>
                    <a:pt x="38425" y="0"/>
                  </a:lnTo>
                  <a:lnTo>
                    <a:pt x="37064" y="227"/>
                  </a:lnTo>
                  <a:lnTo>
                    <a:pt x="35137" y="1133"/>
                  </a:lnTo>
                  <a:lnTo>
                    <a:pt x="29243" y="6687"/>
                  </a:lnTo>
                  <a:lnTo>
                    <a:pt x="25276" y="7368"/>
                  </a:lnTo>
                  <a:lnTo>
                    <a:pt x="23802" y="7254"/>
                  </a:lnTo>
                  <a:lnTo>
                    <a:pt x="21876" y="4080"/>
                  </a:lnTo>
                  <a:lnTo>
                    <a:pt x="21082" y="3967"/>
                  </a:lnTo>
                  <a:lnTo>
                    <a:pt x="19949" y="6234"/>
                  </a:lnTo>
                  <a:lnTo>
                    <a:pt x="20289" y="8274"/>
                  </a:lnTo>
                  <a:lnTo>
                    <a:pt x="17908" y="9181"/>
                  </a:lnTo>
                  <a:lnTo>
                    <a:pt x="15642" y="11788"/>
                  </a:lnTo>
                  <a:lnTo>
                    <a:pt x="13602" y="12695"/>
                  </a:lnTo>
                  <a:lnTo>
                    <a:pt x="10994" y="15869"/>
                  </a:lnTo>
                  <a:lnTo>
                    <a:pt x="7141" y="18249"/>
                  </a:lnTo>
                  <a:lnTo>
                    <a:pt x="5327" y="20743"/>
                  </a:lnTo>
                  <a:lnTo>
                    <a:pt x="4987" y="23463"/>
                  </a:lnTo>
                  <a:lnTo>
                    <a:pt x="1587" y="26183"/>
                  </a:lnTo>
                  <a:lnTo>
                    <a:pt x="794" y="27543"/>
                  </a:lnTo>
                  <a:lnTo>
                    <a:pt x="0" y="30490"/>
                  </a:lnTo>
                  <a:lnTo>
                    <a:pt x="4194" y="27090"/>
                  </a:lnTo>
                  <a:lnTo>
                    <a:pt x="6347" y="26410"/>
                  </a:lnTo>
                  <a:lnTo>
                    <a:pt x="8501" y="23123"/>
                  </a:lnTo>
                  <a:lnTo>
                    <a:pt x="13714" y="18815"/>
                  </a:lnTo>
                  <a:lnTo>
                    <a:pt x="14621" y="17455"/>
                  </a:lnTo>
                  <a:lnTo>
                    <a:pt x="14848" y="15869"/>
                  </a:lnTo>
                  <a:lnTo>
                    <a:pt x="15642" y="14962"/>
                  </a:lnTo>
                  <a:lnTo>
                    <a:pt x="18135" y="15528"/>
                  </a:lnTo>
                  <a:lnTo>
                    <a:pt x="20855" y="14622"/>
                  </a:lnTo>
                  <a:lnTo>
                    <a:pt x="22669" y="12468"/>
                  </a:lnTo>
                  <a:lnTo>
                    <a:pt x="27996" y="8501"/>
                  </a:lnTo>
                  <a:lnTo>
                    <a:pt x="31057" y="7594"/>
                  </a:lnTo>
                  <a:lnTo>
                    <a:pt x="34910" y="5667"/>
                  </a:lnTo>
                  <a:lnTo>
                    <a:pt x="38764" y="5554"/>
                  </a:lnTo>
                  <a:lnTo>
                    <a:pt x="39785" y="4534"/>
                  </a:lnTo>
                  <a:lnTo>
                    <a:pt x="38991" y="3060"/>
                  </a:lnTo>
                  <a:lnTo>
                    <a:pt x="39444" y="1927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BCEF65D7-A816-FFE8-1E68-B606AC42C969}"/>
                </a:ext>
              </a:extLst>
            </p:cNvPr>
            <p:cNvSpPr/>
            <p:nvPr/>
          </p:nvSpPr>
          <p:spPr>
            <a:xfrm>
              <a:off x="6756964" y="2654785"/>
              <a:ext cx="5326" cy="4873"/>
            </a:xfrm>
            <a:custGeom>
              <a:avLst/>
              <a:gdLst>
                <a:gd name="connsiteX0" fmla="*/ 4080 w 5326"/>
                <a:gd name="connsiteY0" fmla="*/ 0 h 4873"/>
                <a:gd name="connsiteX1" fmla="*/ 2607 w 5326"/>
                <a:gd name="connsiteY1" fmla="*/ 2040 h 4873"/>
                <a:gd name="connsiteX2" fmla="*/ 0 w 5326"/>
                <a:gd name="connsiteY2" fmla="*/ 3400 h 4873"/>
                <a:gd name="connsiteX3" fmla="*/ 113 w 5326"/>
                <a:gd name="connsiteY3" fmla="*/ 4080 h 4873"/>
                <a:gd name="connsiteX4" fmla="*/ 906 w 5326"/>
                <a:gd name="connsiteY4" fmla="*/ 4874 h 4873"/>
                <a:gd name="connsiteX5" fmla="*/ 2493 w 5326"/>
                <a:gd name="connsiteY5" fmla="*/ 4534 h 4873"/>
                <a:gd name="connsiteX6" fmla="*/ 5327 w 5326"/>
                <a:gd name="connsiteY6" fmla="*/ 2040 h 4873"/>
                <a:gd name="connsiteX7" fmla="*/ 4987 w 5326"/>
                <a:gd name="connsiteY7" fmla="*/ 1133 h 4873"/>
                <a:gd name="connsiteX8" fmla="*/ 4080 w 5326"/>
                <a:gd name="connsiteY8" fmla="*/ 0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6" h="4873">
                  <a:moveTo>
                    <a:pt x="4080" y="0"/>
                  </a:moveTo>
                  <a:lnTo>
                    <a:pt x="2607" y="2040"/>
                  </a:lnTo>
                  <a:lnTo>
                    <a:pt x="0" y="3400"/>
                  </a:lnTo>
                  <a:lnTo>
                    <a:pt x="113" y="4080"/>
                  </a:lnTo>
                  <a:lnTo>
                    <a:pt x="906" y="4874"/>
                  </a:lnTo>
                  <a:lnTo>
                    <a:pt x="2493" y="4534"/>
                  </a:lnTo>
                  <a:lnTo>
                    <a:pt x="5327" y="2040"/>
                  </a:lnTo>
                  <a:lnTo>
                    <a:pt x="4987" y="1133"/>
                  </a:lnTo>
                  <a:lnTo>
                    <a:pt x="4080" y="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A2DBD46-521A-B15E-8B13-AE998B04B010}"/>
                </a:ext>
              </a:extLst>
            </p:cNvPr>
            <p:cNvSpPr/>
            <p:nvPr/>
          </p:nvSpPr>
          <p:spPr>
            <a:xfrm>
              <a:off x="6486065" y="2779920"/>
              <a:ext cx="19949" cy="16548"/>
            </a:xfrm>
            <a:custGeom>
              <a:avLst/>
              <a:gdLst>
                <a:gd name="connsiteX0" fmla="*/ 16322 w 19949"/>
                <a:gd name="connsiteY0" fmla="*/ 4421 h 16548"/>
                <a:gd name="connsiteX1" fmla="*/ 14508 w 19949"/>
                <a:gd name="connsiteY1" fmla="*/ 3174 h 16548"/>
                <a:gd name="connsiteX2" fmla="*/ 13941 w 19949"/>
                <a:gd name="connsiteY2" fmla="*/ 2607 h 16548"/>
                <a:gd name="connsiteX3" fmla="*/ 7027 w 19949"/>
                <a:gd name="connsiteY3" fmla="*/ 0 h 16548"/>
                <a:gd name="connsiteX4" fmla="*/ 6347 w 19949"/>
                <a:gd name="connsiteY4" fmla="*/ 1020 h 16548"/>
                <a:gd name="connsiteX5" fmla="*/ 4194 w 19949"/>
                <a:gd name="connsiteY5" fmla="*/ 5554 h 16548"/>
                <a:gd name="connsiteX6" fmla="*/ 3173 w 19949"/>
                <a:gd name="connsiteY6" fmla="*/ 6007 h 16548"/>
                <a:gd name="connsiteX7" fmla="*/ 907 w 19949"/>
                <a:gd name="connsiteY7" fmla="*/ 9294 h 16548"/>
                <a:gd name="connsiteX8" fmla="*/ 0 w 19949"/>
                <a:gd name="connsiteY8" fmla="*/ 12355 h 16548"/>
                <a:gd name="connsiteX9" fmla="*/ 907 w 19949"/>
                <a:gd name="connsiteY9" fmla="*/ 12355 h 16548"/>
                <a:gd name="connsiteX10" fmla="*/ 4760 w 19949"/>
                <a:gd name="connsiteY10" fmla="*/ 9861 h 16548"/>
                <a:gd name="connsiteX11" fmla="*/ 6007 w 19949"/>
                <a:gd name="connsiteY11" fmla="*/ 11335 h 16548"/>
                <a:gd name="connsiteX12" fmla="*/ 8728 w 19949"/>
                <a:gd name="connsiteY12" fmla="*/ 16549 h 16548"/>
                <a:gd name="connsiteX13" fmla="*/ 9975 w 19949"/>
                <a:gd name="connsiteY13" fmla="*/ 16322 h 16548"/>
                <a:gd name="connsiteX14" fmla="*/ 11448 w 19949"/>
                <a:gd name="connsiteY14" fmla="*/ 15302 h 16548"/>
                <a:gd name="connsiteX15" fmla="*/ 13035 w 19949"/>
                <a:gd name="connsiteY15" fmla="*/ 13602 h 16548"/>
                <a:gd name="connsiteX16" fmla="*/ 14848 w 19949"/>
                <a:gd name="connsiteY16" fmla="*/ 12468 h 16548"/>
                <a:gd name="connsiteX17" fmla="*/ 15528 w 19949"/>
                <a:gd name="connsiteY17" fmla="*/ 11448 h 16548"/>
                <a:gd name="connsiteX18" fmla="*/ 16095 w 19949"/>
                <a:gd name="connsiteY18" fmla="*/ 9068 h 16548"/>
                <a:gd name="connsiteX19" fmla="*/ 17682 w 19949"/>
                <a:gd name="connsiteY19" fmla="*/ 6234 h 16548"/>
                <a:gd name="connsiteX20" fmla="*/ 19949 w 19949"/>
                <a:gd name="connsiteY20" fmla="*/ 4987 h 16548"/>
                <a:gd name="connsiteX21" fmla="*/ 19269 w 19949"/>
                <a:gd name="connsiteY21" fmla="*/ 4194 h 16548"/>
                <a:gd name="connsiteX22" fmla="*/ 16322 w 19949"/>
                <a:gd name="connsiteY22" fmla="*/ 4421 h 16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949" h="16548">
                  <a:moveTo>
                    <a:pt x="16322" y="4421"/>
                  </a:moveTo>
                  <a:lnTo>
                    <a:pt x="14508" y="3174"/>
                  </a:lnTo>
                  <a:lnTo>
                    <a:pt x="13941" y="2607"/>
                  </a:lnTo>
                  <a:lnTo>
                    <a:pt x="7027" y="0"/>
                  </a:lnTo>
                  <a:lnTo>
                    <a:pt x="6347" y="1020"/>
                  </a:lnTo>
                  <a:lnTo>
                    <a:pt x="4194" y="5554"/>
                  </a:lnTo>
                  <a:lnTo>
                    <a:pt x="3173" y="6007"/>
                  </a:lnTo>
                  <a:lnTo>
                    <a:pt x="907" y="9294"/>
                  </a:lnTo>
                  <a:lnTo>
                    <a:pt x="0" y="12355"/>
                  </a:lnTo>
                  <a:lnTo>
                    <a:pt x="907" y="12355"/>
                  </a:lnTo>
                  <a:lnTo>
                    <a:pt x="4760" y="9861"/>
                  </a:lnTo>
                  <a:lnTo>
                    <a:pt x="6007" y="11335"/>
                  </a:lnTo>
                  <a:lnTo>
                    <a:pt x="8728" y="16549"/>
                  </a:lnTo>
                  <a:lnTo>
                    <a:pt x="9975" y="16322"/>
                  </a:lnTo>
                  <a:lnTo>
                    <a:pt x="11448" y="15302"/>
                  </a:lnTo>
                  <a:lnTo>
                    <a:pt x="13035" y="13602"/>
                  </a:lnTo>
                  <a:lnTo>
                    <a:pt x="14848" y="12468"/>
                  </a:lnTo>
                  <a:lnTo>
                    <a:pt x="15528" y="11448"/>
                  </a:lnTo>
                  <a:lnTo>
                    <a:pt x="16095" y="9068"/>
                  </a:lnTo>
                  <a:lnTo>
                    <a:pt x="17682" y="6234"/>
                  </a:lnTo>
                  <a:lnTo>
                    <a:pt x="19949" y="4987"/>
                  </a:lnTo>
                  <a:lnTo>
                    <a:pt x="19269" y="4194"/>
                  </a:lnTo>
                  <a:lnTo>
                    <a:pt x="16322" y="4421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CE5D6884-5D2D-3941-75C0-06A410FC823D}"/>
                </a:ext>
              </a:extLst>
            </p:cNvPr>
            <p:cNvSpPr/>
            <p:nvPr/>
          </p:nvSpPr>
          <p:spPr>
            <a:xfrm>
              <a:off x="5049172" y="2284369"/>
              <a:ext cx="6460" cy="5213"/>
            </a:xfrm>
            <a:custGeom>
              <a:avLst/>
              <a:gdLst>
                <a:gd name="connsiteX0" fmla="*/ 4874 w 6460"/>
                <a:gd name="connsiteY0" fmla="*/ 5214 h 5213"/>
                <a:gd name="connsiteX1" fmla="*/ 6460 w 6460"/>
                <a:gd name="connsiteY1" fmla="*/ 1814 h 5213"/>
                <a:gd name="connsiteX2" fmla="*/ 6120 w 6460"/>
                <a:gd name="connsiteY2" fmla="*/ 113 h 5213"/>
                <a:gd name="connsiteX3" fmla="*/ 3854 w 6460"/>
                <a:gd name="connsiteY3" fmla="*/ 0 h 5213"/>
                <a:gd name="connsiteX4" fmla="*/ 0 w 6460"/>
                <a:gd name="connsiteY4" fmla="*/ 3627 h 5213"/>
                <a:gd name="connsiteX5" fmla="*/ 340 w 6460"/>
                <a:gd name="connsiteY5" fmla="*/ 4194 h 5213"/>
                <a:gd name="connsiteX6" fmla="*/ 1473 w 6460"/>
                <a:gd name="connsiteY6" fmla="*/ 4987 h 5213"/>
                <a:gd name="connsiteX7" fmla="*/ 4874 w 6460"/>
                <a:gd name="connsiteY7" fmla="*/ 5214 h 5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5213">
                  <a:moveTo>
                    <a:pt x="4874" y="5214"/>
                  </a:moveTo>
                  <a:lnTo>
                    <a:pt x="6460" y="1814"/>
                  </a:lnTo>
                  <a:lnTo>
                    <a:pt x="6120" y="113"/>
                  </a:lnTo>
                  <a:lnTo>
                    <a:pt x="3854" y="0"/>
                  </a:lnTo>
                  <a:lnTo>
                    <a:pt x="0" y="3627"/>
                  </a:lnTo>
                  <a:lnTo>
                    <a:pt x="340" y="4194"/>
                  </a:lnTo>
                  <a:lnTo>
                    <a:pt x="1473" y="4987"/>
                  </a:lnTo>
                  <a:lnTo>
                    <a:pt x="4874" y="5214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3BE78EC9-9959-AE8D-17C3-265F6DABC680}"/>
                </a:ext>
              </a:extLst>
            </p:cNvPr>
            <p:cNvSpPr/>
            <p:nvPr/>
          </p:nvSpPr>
          <p:spPr>
            <a:xfrm>
              <a:off x="7022194" y="2652518"/>
              <a:ext cx="25276" cy="23236"/>
            </a:xfrm>
            <a:custGeom>
              <a:avLst/>
              <a:gdLst>
                <a:gd name="connsiteX0" fmla="*/ 23463 w 25276"/>
                <a:gd name="connsiteY0" fmla="*/ 227 h 23236"/>
                <a:gd name="connsiteX1" fmla="*/ 22330 w 25276"/>
                <a:gd name="connsiteY1" fmla="*/ 0 h 23236"/>
                <a:gd name="connsiteX2" fmla="*/ 15869 w 25276"/>
                <a:gd name="connsiteY2" fmla="*/ 4307 h 23236"/>
                <a:gd name="connsiteX3" fmla="*/ 6801 w 25276"/>
                <a:gd name="connsiteY3" fmla="*/ 6914 h 23236"/>
                <a:gd name="connsiteX4" fmla="*/ 6914 w 25276"/>
                <a:gd name="connsiteY4" fmla="*/ 8274 h 23236"/>
                <a:gd name="connsiteX5" fmla="*/ 7368 w 25276"/>
                <a:gd name="connsiteY5" fmla="*/ 9748 h 23236"/>
                <a:gd name="connsiteX6" fmla="*/ 6121 w 25276"/>
                <a:gd name="connsiteY6" fmla="*/ 13942 h 23236"/>
                <a:gd name="connsiteX7" fmla="*/ 3061 w 25276"/>
                <a:gd name="connsiteY7" fmla="*/ 19042 h 23236"/>
                <a:gd name="connsiteX8" fmla="*/ 0 w 25276"/>
                <a:gd name="connsiteY8" fmla="*/ 21082 h 23236"/>
                <a:gd name="connsiteX9" fmla="*/ 113 w 25276"/>
                <a:gd name="connsiteY9" fmla="*/ 22103 h 23236"/>
                <a:gd name="connsiteX10" fmla="*/ 454 w 25276"/>
                <a:gd name="connsiteY10" fmla="*/ 22783 h 23236"/>
                <a:gd name="connsiteX11" fmla="*/ 907 w 25276"/>
                <a:gd name="connsiteY11" fmla="*/ 23236 h 23236"/>
                <a:gd name="connsiteX12" fmla="*/ 4307 w 25276"/>
                <a:gd name="connsiteY12" fmla="*/ 20289 h 23236"/>
                <a:gd name="connsiteX13" fmla="*/ 10882 w 25276"/>
                <a:gd name="connsiteY13" fmla="*/ 15755 h 23236"/>
                <a:gd name="connsiteX14" fmla="*/ 17456 w 25276"/>
                <a:gd name="connsiteY14" fmla="*/ 12695 h 23236"/>
                <a:gd name="connsiteX15" fmla="*/ 24370 w 25276"/>
                <a:gd name="connsiteY15" fmla="*/ 11108 h 23236"/>
                <a:gd name="connsiteX16" fmla="*/ 25276 w 25276"/>
                <a:gd name="connsiteY16" fmla="*/ 8388 h 23236"/>
                <a:gd name="connsiteX17" fmla="*/ 24596 w 25276"/>
                <a:gd name="connsiteY17" fmla="*/ 3740 h 23236"/>
                <a:gd name="connsiteX18" fmla="*/ 23463 w 25276"/>
                <a:gd name="connsiteY18" fmla="*/ 227 h 2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76" h="23236">
                  <a:moveTo>
                    <a:pt x="23463" y="227"/>
                  </a:moveTo>
                  <a:lnTo>
                    <a:pt x="22330" y="0"/>
                  </a:lnTo>
                  <a:lnTo>
                    <a:pt x="15869" y="4307"/>
                  </a:lnTo>
                  <a:lnTo>
                    <a:pt x="6801" y="6914"/>
                  </a:lnTo>
                  <a:lnTo>
                    <a:pt x="6914" y="8274"/>
                  </a:lnTo>
                  <a:lnTo>
                    <a:pt x="7368" y="9748"/>
                  </a:lnTo>
                  <a:lnTo>
                    <a:pt x="6121" y="13942"/>
                  </a:lnTo>
                  <a:lnTo>
                    <a:pt x="3061" y="19042"/>
                  </a:lnTo>
                  <a:lnTo>
                    <a:pt x="0" y="21082"/>
                  </a:lnTo>
                  <a:lnTo>
                    <a:pt x="113" y="22103"/>
                  </a:lnTo>
                  <a:lnTo>
                    <a:pt x="454" y="22783"/>
                  </a:lnTo>
                  <a:lnTo>
                    <a:pt x="907" y="23236"/>
                  </a:lnTo>
                  <a:lnTo>
                    <a:pt x="4307" y="20289"/>
                  </a:lnTo>
                  <a:lnTo>
                    <a:pt x="10882" y="15755"/>
                  </a:lnTo>
                  <a:lnTo>
                    <a:pt x="17456" y="12695"/>
                  </a:lnTo>
                  <a:lnTo>
                    <a:pt x="24370" y="11108"/>
                  </a:lnTo>
                  <a:lnTo>
                    <a:pt x="25276" y="8388"/>
                  </a:lnTo>
                  <a:lnTo>
                    <a:pt x="24596" y="3740"/>
                  </a:lnTo>
                  <a:lnTo>
                    <a:pt x="23463" y="227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06FB357-D214-E25E-F1D0-A48394CF6A39}"/>
                </a:ext>
              </a:extLst>
            </p:cNvPr>
            <p:cNvSpPr/>
            <p:nvPr/>
          </p:nvSpPr>
          <p:spPr>
            <a:xfrm>
              <a:off x="4404458" y="2448495"/>
              <a:ext cx="6800" cy="7934"/>
            </a:xfrm>
            <a:custGeom>
              <a:avLst/>
              <a:gdLst>
                <a:gd name="connsiteX0" fmla="*/ 6574 w 6800"/>
                <a:gd name="connsiteY0" fmla="*/ 2040 h 7934"/>
                <a:gd name="connsiteX1" fmla="*/ 5894 w 6800"/>
                <a:gd name="connsiteY1" fmla="*/ 567 h 7934"/>
                <a:gd name="connsiteX2" fmla="*/ 4080 w 6800"/>
                <a:gd name="connsiteY2" fmla="*/ 0 h 7934"/>
                <a:gd name="connsiteX3" fmla="*/ 1587 w 6800"/>
                <a:gd name="connsiteY3" fmla="*/ 1474 h 7934"/>
                <a:gd name="connsiteX4" fmla="*/ 1134 w 6800"/>
                <a:gd name="connsiteY4" fmla="*/ 1133 h 7934"/>
                <a:gd name="connsiteX5" fmla="*/ 0 w 6800"/>
                <a:gd name="connsiteY5" fmla="*/ 1700 h 7934"/>
                <a:gd name="connsiteX6" fmla="*/ 567 w 6800"/>
                <a:gd name="connsiteY6" fmla="*/ 3740 h 7934"/>
                <a:gd name="connsiteX7" fmla="*/ 1927 w 6800"/>
                <a:gd name="connsiteY7" fmla="*/ 4987 h 7934"/>
                <a:gd name="connsiteX8" fmla="*/ 3060 w 6800"/>
                <a:gd name="connsiteY8" fmla="*/ 4987 h 7934"/>
                <a:gd name="connsiteX9" fmla="*/ 5100 w 6800"/>
                <a:gd name="connsiteY9" fmla="*/ 7934 h 7934"/>
                <a:gd name="connsiteX10" fmla="*/ 6460 w 6800"/>
                <a:gd name="connsiteY10" fmla="*/ 7028 h 7934"/>
                <a:gd name="connsiteX11" fmla="*/ 6120 w 6800"/>
                <a:gd name="connsiteY11" fmla="*/ 5781 h 7934"/>
                <a:gd name="connsiteX12" fmla="*/ 6801 w 6800"/>
                <a:gd name="connsiteY12" fmla="*/ 4307 h 7934"/>
                <a:gd name="connsiteX13" fmla="*/ 6574 w 6800"/>
                <a:gd name="connsiteY13" fmla="*/ 2040 h 7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800" h="7934">
                  <a:moveTo>
                    <a:pt x="6574" y="2040"/>
                  </a:moveTo>
                  <a:lnTo>
                    <a:pt x="5894" y="567"/>
                  </a:lnTo>
                  <a:lnTo>
                    <a:pt x="4080" y="0"/>
                  </a:lnTo>
                  <a:lnTo>
                    <a:pt x="1587" y="1474"/>
                  </a:lnTo>
                  <a:lnTo>
                    <a:pt x="1134" y="1133"/>
                  </a:lnTo>
                  <a:lnTo>
                    <a:pt x="0" y="1700"/>
                  </a:lnTo>
                  <a:lnTo>
                    <a:pt x="567" y="3740"/>
                  </a:lnTo>
                  <a:lnTo>
                    <a:pt x="1927" y="4987"/>
                  </a:lnTo>
                  <a:lnTo>
                    <a:pt x="3060" y="4987"/>
                  </a:lnTo>
                  <a:lnTo>
                    <a:pt x="5100" y="7934"/>
                  </a:lnTo>
                  <a:lnTo>
                    <a:pt x="6460" y="7028"/>
                  </a:lnTo>
                  <a:lnTo>
                    <a:pt x="6120" y="5781"/>
                  </a:lnTo>
                  <a:lnTo>
                    <a:pt x="6801" y="4307"/>
                  </a:lnTo>
                  <a:lnTo>
                    <a:pt x="6574" y="204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7F4ACA60-BE78-59A7-632E-C98B5F6C8131}"/>
                </a:ext>
              </a:extLst>
            </p:cNvPr>
            <p:cNvSpPr/>
            <p:nvPr/>
          </p:nvSpPr>
          <p:spPr>
            <a:xfrm>
              <a:off x="5099158" y="2391822"/>
              <a:ext cx="13035" cy="9634"/>
            </a:xfrm>
            <a:custGeom>
              <a:avLst/>
              <a:gdLst>
                <a:gd name="connsiteX0" fmla="*/ 12355 w 13035"/>
                <a:gd name="connsiteY0" fmla="*/ 2040 h 9634"/>
                <a:gd name="connsiteX1" fmla="*/ 9181 w 13035"/>
                <a:gd name="connsiteY1" fmla="*/ 1474 h 9634"/>
                <a:gd name="connsiteX2" fmla="*/ 6801 w 13035"/>
                <a:gd name="connsiteY2" fmla="*/ 567 h 9634"/>
                <a:gd name="connsiteX3" fmla="*/ 2947 w 13035"/>
                <a:gd name="connsiteY3" fmla="*/ 453 h 9634"/>
                <a:gd name="connsiteX4" fmla="*/ 680 w 13035"/>
                <a:gd name="connsiteY4" fmla="*/ 0 h 9634"/>
                <a:gd name="connsiteX5" fmla="*/ 0 w 13035"/>
                <a:gd name="connsiteY5" fmla="*/ 1360 h 9634"/>
                <a:gd name="connsiteX6" fmla="*/ 3741 w 13035"/>
                <a:gd name="connsiteY6" fmla="*/ 6914 h 9634"/>
                <a:gd name="connsiteX7" fmla="*/ 7708 w 13035"/>
                <a:gd name="connsiteY7" fmla="*/ 9634 h 9634"/>
                <a:gd name="connsiteX8" fmla="*/ 11222 w 13035"/>
                <a:gd name="connsiteY8" fmla="*/ 9181 h 9634"/>
                <a:gd name="connsiteX9" fmla="*/ 12015 w 13035"/>
                <a:gd name="connsiteY9" fmla="*/ 8614 h 9634"/>
                <a:gd name="connsiteX10" fmla="*/ 13035 w 13035"/>
                <a:gd name="connsiteY10" fmla="*/ 6687 h 9634"/>
                <a:gd name="connsiteX11" fmla="*/ 12015 w 13035"/>
                <a:gd name="connsiteY11" fmla="*/ 5667 h 9634"/>
                <a:gd name="connsiteX12" fmla="*/ 12015 w 13035"/>
                <a:gd name="connsiteY12" fmla="*/ 4647 h 9634"/>
                <a:gd name="connsiteX13" fmla="*/ 12355 w 13035"/>
                <a:gd name="connsiteY13" fmla="*/ 2040 h 9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" h="9634">
                  <a:moveTo>
                    <a:pt x="12355" y="2040"/>
                  </a:moveTo>
                  <a:lnTo>
                    <a:pt x="9181" y="1474"/>
                  </a:lnTo>
                  <a:lnTo>
                    <a:pt x="6801" y="567"/>
                  </a:lnTo>
                  <a:lnTo>
                    <a:pt x="2947" y="453"/>
                  </a:lnTo>
                  <a:lnTo>
                    <a:pt x="680" y="0"/>
                  </a:lnTo>
                  <a:lnTo>
                    <a:pt x="0" y="1360"/>
                  </a:lnTo>
                  <a:lnTo>
                    <a:pt x="3741" y="6914"/>
                  </a:lnTo>
                  <a:lnTo>
                    <a:pt x="7708" y="9634"/>
                  </a:lnTo>
                  <a:lnTo>
                    <a:pt x="11222" y="9181"/>
                  </a:lnTo>
                  <a:lnTo>
                    <a:pt x="12015" y="8614"/>
                  </a:lnTo>
                  <a:lnTo>
                    <a:pt x="13035" y="6687"/>
                  </a:lnTo>
                  <a:lnTo>
                    <a:pt x="12015" y="5667"/>
                  </a:lnTo>
                  <a:lnTo>
                    <a:pt x="12015" y="4647"/>
                  </a:lnTo>
                  <a:lnTo>
                    <a:pt x="12355" y="204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24BF91AB-E06F-8A84-7532-3F0498619573}"/>
                </a:ext>
              </a:extLst>
            </p:cNvPr>
            <p:cNvSpPr/>
            <p:nvPr/>
          </p:nvSpPr>
          <p:spPr>
            <a:xfrm>
              <a:off x="5959458" y="2078872"/>
              <a:ext cx="38537" cy="19722"/>
            </a:xfrm>
            <a:custGeom>
              <a:avLst/>
              <a:gdLst>
                <a:gd name="connsiteX0" fmla="*/ 11901 w 38537"/>
                <a:gd name="connsiteY0" fmla="*/ 0 h 19722"/>
                <a:gd name="connsiteX1" fmla="*/ 10315 w 38537"/>
                <a:gd name="connsiteY1" fmla="*/ 907 h 19722"/>
                <a:gd name="connsiteX2" fmla="*/ 9974 w 38537"/>
                <a:gd name="connsiteY2" fmla="*/ 2267 h 19722"/>
                <a:gd name="connsiteX3" fmla="*/ 9861 w 38537"/>
                <a:gd name="connsiteY3" fmla="*/ 3967 h 19722"/>
                <a:gd name="connsiteX4" fmla="*/ 9181 w 38537"/>
                <a:gd name="connsiteY4" fmla="*/ 6914 h 19722"/>
                <a:gd name="connsiteX5" fmla="*/ 7707 w 38537"/>
                <a:gd name="connsiteY5" fmla="*/ 8048 h 19722"/>
                <a:gd name="connsiteX6" fmla="*/ 2720 w 38537"/>
                <a:gd name="connsiteY6" fmla="*/ 7594 h 19722"/>
                <a:gd name="connsiteX7" fmla="*/ 1360 w 38537"/>
                <a:gd name="connsiteY7" fmla="*/ 7821 h 19722"/>
                <a:gd name="connsiteX8" fmla="*/ 0 w 38537"/>
                <a:gd name="connsiteY8" fmla="*/ 8501 h 19722"/>
                <a:gd name="connsiteX9" fmla="*/ 2834 w 38537"/>
                <a:gd name="connsiteY9" fmla="*/ 12015 h 19722"/>
                <a:gd name="connsiteX10" fmla="*/ 8388 w 38537"/>
                <a:gd name="connsiteY10" fmla="*/ 14282 h 19722"/>
                <a:gd name="connsiteX11" fmla="*/ 12355 w 38537"/>
                <a:gd name="connsiteY11" fmla="*/ 16775 h 19722"/>
                <a:gd name="connsiteX12" fmla="*/ 14168 w 38537"/>
                <a:gd name="connsiteY12" fmla="*/ 17455 h 19722"/>
                <a:gd name="connsiteX13" fmla="*/ 26183 w 38537"/>
                <a:gd name="connsiteY13" fmla="*/ 19722 h 19722"/>
                <a:gd name="connsiteX14" fmla="*/ 26750 w 38537"/>
                <a:gd name="connsiteY14" fmla="*/ 19382 h 19722"/>
                <a:gd name="connsiteX15" fmla="*/ 30150 w 38537"/>
                <a:gd name="connsiteY15" fmla="*/ 15302 h 19722"/>
                <a:gd name="connsiteX16" fmla="*/ 34571 w 38537"/>
                <a:gd name="connsiteY16" fmla="*/ 13488 h 19722"/>
                <a:gd name="connsiteX17" fmla="*/ 35931 w 38537"/>
                <a:gd name="connsiteY17" fmla="*/ 12015 h 19722"/>
                <a:gd name="connsiteX18" fmla="*/ 36724 w 38537"/>
                <a:gd name="connsiteY18" fmla="*/ 10088 h 19722"/>
                <a:gd name="connsiteX19" fmla="*/ 37858 w 38537"/>
                <a:gd name="connsiteY19" fmla="*/ 8501 h 19722"/>
                <a:gd name="connsiteX20" fmla="*/ 38538 w 38537"/>
                <a:gd name="connsiteY20" fmla="*/ 6461 h 19722"/>
                <a:gd name="connsiteX21" fmla="*/ 36498 w 38537"/>
                <a:gd name="connsiteY21" fmla="*/ 4647 h 19722"/>
                <a:gd name="connsiteX22" fmla="*/ 29697 w 38537"/>
                <a:gd name="connsiteY22" fmla="*/ 2947 h 19722"/>
                <a:gd name="connsiteX23" fmla="*/ 11901 w 38537"/>
                <a:gd name="connsiteY23" fmla="*/ 0 h 19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37" h="19722">
                  <a:moveTo>
                    <a:pt x="11901" y="0"/>
                  </a:moveTo>
                  <a:lnTo>
                    <a:pt x="10315" y="907"/>
                  </a:lnTo>
                  <a:lnTo>
                    <a:pt x="9974" y="2267"/>
                  </a:lnTo>
                  <a:lnTo>
                    <a:pt x="9861" y="3967"/>
                  </a:lnTo>
                  <a:lnTo>
                    <a:pt x="9181" y="6914"/>
                  </a:lnTo>
                  <a:lnTo>
                    <a:pt x="7707" y="8048"/>
                  </a:lnTo>
                  <a:lnTo>
                    <a:pt x="2720" y="7594"/>
                  </a:lnTo>
                  <a:lnTo>
                    <a:pt x="1360" y="7821"/>
                  </a:lnTo>
                  <a:lnTo>
                    <a:pt x="0" y="8501"/>
                  </a:lnTo>
                  <a:lnTo>
                    <a:pt x="2834" y="12015"/>
                  </a:lnTo>
                  <a:lnTo>
                    <a:pt x="8388" y="14282"/>
                  </a:lnTo>
                  <a:lnTo>
                    <a:pt x="12355" y="16775"/>
                  </a:lnTo>
                  <a:lnTo>
                    <a:pt x="14168" y="17455"/>
                  </a:lnTo>
                  <a:lnTo>
                    <a:pt x="26183" y="19722"/>
                  </a:lnTo>
                  <a:lnTo>
                    <a:pt x="26750" y="19382"/>
                  </a:lnTo>
                  <a:lnTo>
                    <a:pt x="30150" y="15302"/>
                  </a:lnTo>
                  <a:lnTo>
                    <a:pt x="34571" y="13488"/>
                  </a:lnTo>
                  <a:lnTo>
                    <a:pt x="35931" y="12015"/>
                  </a:lnTo>
                  <a:lnTo>
                    <a:pt x="36724" y="10088"/>
                  </a:lnTo>
                  <a:lnTo>
                    <a:pt x="37858" y="8501"/>
                  </a:lnTo>
                  <a:lnTo>
                    <a:pt x="38538" y="6461"/>
                  </a:lnTo>
                  <a:lnTo>
                    <a:pt x="36498" y="4647"/>
                  </a:lnTo>
                  <a:lnTo>
                    <a:pt x="29697" y="2947"/>
                  </a:lnTo>
                  <a:lnTo>
                    <a:pt x="11901" y="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0DE6F771-4ADD-6E81-963D-94150CD830D8}"/>
                </a:ext>
              </a:extLst>
            </p:cNvPr>
            <p:cNvSpPr/>
            <p:nvPr/>
          </p:nvSpPr>
          <p:spPr>
            <a:xfrm>
              <a:off x="4658014" y="3056032"/>
              <a:ext cx="1473" cy="4873"/>
            </a:xfrm>
            <a:custGeom>
              <a:avLst/>
              <a:gdLst>
                <a:gd name="connsiteX0" fmla="*/ 113 w 1473"/>
                <a:gd name="connsiteY0" fmla="*/ 2380 h 4873"/>
                <a:gd name="connsiteX1" fmla="*/ 1020 w 1473"/>
                <a:gd name="connsiteY1" fmla="*/ 4874 h 4873"/>
                <a:gd name="connsiteX2" fmla="*/ 1360 w 1473"/>
                <a:gd name="connsiteY2" fmla="*/ 4307 h 4873"/>
                <a:gd name="connsiteX3" fmla="*/ 1474 w 1473"/>
                <a:gd name="connsiteY3" fmla="*/ 2494 h 4873"/>
                <a:gd name="connsiteX4" fmla="*/ 567 w 1473"/>
                <a:gd name="connsiteY4" fmla="*/ 0 h 4873"/>
                <a:gd name="connsiteX5" fmla="*/ 0 w 1473"/>
                <a:gd name="connsiteY5" fmla="*/ 793 h 4873"/>
                <a:gd name="connsiteX6" fmla="*/ 113 w 1473"/>
                <a:gd name="connsiteY6" fmla="*/ 2380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" h="4873">
                  <a:moveTo>
                    <a:pt x="113" y="2380"/>
                  </a:moveTo>
                  <a:lnTo>
                    <a:pt x="1020" y="4874"/>
                  </a:lnTo>
                  <a:lnTo>
                    <a:pt x="1360" y="4307"/>
                  </a:lnTo>
                  <a:lnTo>
                    <a:pt x="1474" y="2494"/>
                  </a:lnTo>
                  <a:lnTo>
                    <a:pt x="567" y="0"/>
                  </a:lnTo>
                  <a:lnTo>
                    <a:pt x="0" y="793"/>
                  </a:lnTo>
                  <a:lnTo>
                    <a:pt x="113" y="238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93280067-5C59-86DC-4983-867389338909}"/>
                </a:ext>
              </a:extLst>
            </p:cNvPr>
            <p:cNvSpPr/>
            <p:nvPr/>
          </p:nvSpPr>
          <p:spPr>
            <a:xfrm>
              <a:off x="7069799" y="2775159"/>
              <a:ext cx="18362" cy="20062"/>
            </a:xfrm>
            <a:custGeom>
              <a:avLst/>
              <a:gdLst>
                <a:gd name="connsiteX0" fmla="*/ 14848 w 18362"/>
                <a:gd name="connsiteY0" fmla="*/ 12241 h 20062"/>
                <a:gd name="connsiteX1" fmla="*/ 13375 w 18362"/>
                <a:gd name="connsiteY1" fmla="*/ 10541 h 20062"/>
                <a:gd name="connsiteX2" fmla="*/ 10201 w 18362"/>
                <a:gd name="connsiteY2" fmla="*/ 5667 h 20062"/>
                <a:gd name="connsiteX3" fmla="*/ 9748 w 18362"/>
                <a:gd name="connsiteY3" fmla="*/ 3287 h 20062"/>
                <a:gd name="connsiteX4" fmla="*/ 10768 w 18362"/>
                <a:gd name="connsiteY4" fmla="*/ 1247 h 20062"/>
                <a:gd name="connsiteX5" fmla="*/ 9408 w 18362"/>
                <a:gd name="connsiteY5" fmla="*/ 793 h 20062"/>
                <a:gd name="connsiteX6" fmla="*/ 3627 w 18362"/>
                <a:gd name="connsiteY6" fmla="*/ 0 h 20062"/>
                <a:gd name="connsiteX7" fmla="*/ 1587 w 18362"/>
                <a:gd name="connsiteY7" fmla="*/ 1360 h 20062"/>
                <a:gd name="connsiteX8" fmla="*/ 0 w 18362"/>
                <a:gd name="connsiteY8" fmla="*/ 1700 h 20062"/>
                <a:gd name="connsiteX9" fmla="*/ 4874 w 18362"/>
                <a:gd name="connsiteY9" fmla="*/ 4874 h 20062"/>
                <a:gd name="connsiteX10" fmla="*/ 6461 w 18362"/>
                <a:gd name="connsiteY10" fmla="*/ 6574 h 20062"/>
                <a:gd name="connsiteX11" fmla="*/ 6801 w 18362"/>
                <a:gd name="connsiteY11" fmla="*/ 8388 h 20062"/>
                <a:gd name="connsiteX12" fmla="*/ 7481 w 18362"/>
                <a:gd name="connsiteY12" fmla="*/ 9861 h 20062"/>
                <a:gd name="connsiteX13" fmla="*/ 9748 w 18362"/>
                <a:gd name="connsiteY13" fmla="*/ 12695 h 20062"/>
                <a:gd name="connsiteX14" fmla="*/ 11674 w 18362"/>
                <a:gd name="connsiteY14" fmla="*/ 14962 h 20062"/>
                <a:gd name="connsiteX15" fmla="*/ 12922 w 18362"/>
                <a:gd name="connsiteY15" fmla="*/ 15755 h 20062"/>
                <a:gd name="connsiteX16" fmla="*/ 14508 w 18362"/>
                <a:gd name="connsiteY16" fmla="*/ 16095 h 20062"/>
                <a:gd name="connsiteX17" fmla="*/ 15755 w 18362"/>
                <a:gd name="connsiteY17" fmla="*/ 17909 h 20062"/>
                <a:gd name="connsiteX18" fmla="*/ 18249 w 18362"/>
                <a:gd name="connsiteY18" fmla="*/ 20062 h 20062"/>
                <a:gd name="connsiteX19" fmla="*/ 18362 w 18362"/>
                <a:gd name="connsiteY19" fmla="*/ 15642 h 20062"/>
                <a:gd name="connsiteX20" fmla="*/ 16889 w 18362"/>
                <a:gd name="connsiteY20" fmla="*/ 13602 h 20062"/>
                <a:gd name="connsiteX21" fmla="*/ 14848 w 18362"/>
                <a:gd name="connsiteY21" fmla="*/ 12241 h 2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362" h="20062">
                  <a:moveTo>
                    <a:pt x="14848" y="12241"/>
                  </a:moveTo>
                  <a:lnTo>
                    <a:pt x="13375" y="10541"/>
                  </a:lnTo>
                  <a:lnTo>
                    <a:pt x="10201" y="5667"/>
                  </a:lnTo>
                  <a:lnTo>
                    <a:pt x="9748" y="3287"/>
                  </a:lnTo>
                  <a:lnTo>
                    <a:pt x="10768" y="1247"/>
                  </a:lnTo>
                  <a:lnTo>
                    <a:pt x="9408" y="793"/>
                  </a:lnTo>
                  <a:lnTo>
                    <a:pt x="3627" y="0"/>
                  </a:lnTo>
                  <a:lnTo>
                    <a:pt x="1587" y="1360"/>
                  </a:lnTo>
                  <a:lnTo>
                    <a:pt x="0" y="1700"/>
                  </a:lnTo>
                  <a:lnTo>
                    <a:pt x="4874" y="4874"/>
                  </a:lnTo>
                  <a:lnTo>
                    <a:pt x="6461" y="6574"/>
                  </a:lnTo>
                  <a:lnTo>
                    <a:pt x="6801" y="8388"/>
                  </a:lnTo>
                  <a:lnTo>
                    <a:pt x="7481" y="9861"/>
                  </a:lnTo>
                  <a:lnTo>
                    <a:pt x="9748" y="12695"/>
                  </a:lnTo>
                  <a:lnTo>
                    <a:pt x="11674" y="14962"/>
                  </a:lnTo>
                  <a:lnTo>
                    <a:pt x="12922" y="15755"/>
                  </a:lnTo>
                  <a:lnTo>
                    <a:pt x="14508" y="16095"/>
                  </a:lnTo>
                  <a:lnTo>
                    <a:pt x="15755" y="17909"/>
                  </a:lnTo>
                  <a:lnTo>
                    <a:pt x="18249" y="20062"/>
                  </a:lnTo>
                  <a:lnTo>
                    <a:pt x="18362" y="15642"/>
                  </a:lnTo>
                  <a:lnTo>
                    <a:pt x="16889" y="13602"/>
                  </a:lnTo>
                  <a:lnTo>
                    <a:pt x="14848" y="12241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5E98427-CA3F-CF5A-CBE1-323EE9389C51}"/>
                </a:ext>
              </a:extLst>
            </p:cNvPr>
            <p:cNvSpPr/>
            <p:nvPr/>
          </p:nvSpPr>
          <p:spPr>
            <a:xfrm>
              <a:off x="7104370" y="2790348"/>
              <a:ext cx="13148" cy="10427"/>
            </a:xfrm>
            <a:custGeom>
              <a:avLst/>
              <a:gdLst>
                <a:gd name="connsiteX0" fmla="*/ 9068 w 13148"/>
                <a:gd name="connsiteY0" fmla="*/ 4987 h 10427"/>
                <a:gd name="connsiteX1" fmla="*/ 5554 w 13148"/>
                <a:gd name="connsiteY1" fmla="*/ 2607 h 10427"/>
                <a:gd name="connsiteX2" fmla="*/ 3061 w 13148"/>
                <a:gd name="connsiteY2" fmla="*/ 1813 h 10427"/>
                <a:gd name="connsiteX3" fmla="*/ 1474 w 13148"/>
                <a:gd name="connsiteY3" fmla="*/ 0 h 10427"/>
                <a:gd name="connsiteX4" fmla="*/ 0 w 13148"/>
                <a:gd name="connsiteY4" fmla="*/ 0 h 10427"/>
                <a:gd name="connsiteX5" fmla="*/ 907 w 13148"/>
                <a:gd name="connsiteY5" fmla="*/ 1813 h 10427"/>
                <a:gd name="connsiteX6" fmla="*/ 4874 w 13148"/>
                <a:gd name="connsiteY6" fmla="*/ 4761 h 10427"/>
                <a:gd name="connsiteX7" fmla="*/ 13149 w 13148"/>
                <a:gd name="connsiteY7" fmla="*/ 10428 h 10427"/>
                <a:gd name="connsiteX8" fmla="*/ 12242 w 13148"/>
                <a:gd name="connsiteY8" fmla="*/ 8841 h 10427"/>
                <a:gd name="connsiteX9" fmla="*/ 9068 w 13148"/>
                <a:gd name="connsiteY9" fmla="*/ 4987 h 1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48" h="10427">
                  <a:moveTo>
                    <a:pt x="9068" y="4987"/>
                  </a:moveTo>
                  <a:lnTo>
                    <a:pt x="5554" y="2607"/>
                  </a:lnTo>
                  <a:lnTo>
                    <a:pt x="3061" y="1813"/>
                  </a:lnTo>
                  <a:lnTo>
                    <a:pt x="1474" y="0"/>
                  </a:lnTo>
                  <a:lnTo>
                    <a:pt x="0" y="0"/>
                  </a:lnTo>
                  <a:lnTo>
                    <a:pt x="907" y="1813"/>
                  </a:lnTo>
                  <a:lnTo>
                    <a:pt x="4874" y="4761"/>
                  </a:lnTo>
                  <a:lnTo>
                    <a:pt x="13149" y="10428"/>
                  </a:lnTo>
                  <a:lnTo>
                    <a:pt x="12242" y="8841"/>
                  </a:lnTo>
                  <a:lnTo>
                    <a:pt x="9068" y="4987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810C4906-12DE-F4BF-6BE0-D2E16705A28E}"/>
                </a:ext>
              </a:extLst>
            </p:cNvPr>
            <p:cNvSpPr/>
            <p:nvPr/>
          </p:nvSpPr>
          <p:spPr>
            <a:xfrm>
              <a:off x="6475524" y="2782640"/>
              <a:ext cx="9407" cy="5553"/>
            </a:xfrm>
            <a:custGeom>
              <a:avLst/>
              <a:gdLst>
                <a:gd name="connsiteX0" fmla="*/ 5667 w 9407"/>
                <a:gd name="connsiteY0" fmla="*/ 453 h 5553"/>
                <a:gd name="connsiteX1" fmla="*/ 1587 w 9407"/>
                <a:gd name="connsiteY1" fmla="*/ 2947 h 5553"/>
                <a:gd name="connsiteX2" fmla="*/ 0 w 9407"/>
                <a:gd name="connsiteY2" fmla="*/ 4647 h 5553"/>
                <a:gd name="connsiteX3" fmla="*/ 1020 w 9407"/>
                <a:gd name="connsiteY3" fmla="*/ 4987 h 5553"/>
                <a:gd name="connsiteX4" fmla="*/ 3853 w 9407"/>
                <a:gd name="connsiteY4" fmla="*/ 4534 h 5553"/>
                <a:gd name="connsiteX5" fmla="*/ 5213 w 9407"/>
                <a:gd name="connsiteY5" fmla="*/ 5554 h 5553"/>
                <a:gd name="connsiteX6" fmla="*/ 6914 w 9407"/>
                <a:gd name="connsiteY6" fmla="*/ 5554 h 5553"/>
                <a:gd name="connsiteX7" fmla="*/ 9408 w 9407"/>
                <a:gd name="connsiteY7" fmla="*/ 227 h 5553"/>
                <a:gd name="connsiteX8" fmla="*/ 8954 w 9407"/>
                <a:gd name="connsiteY8" fmla="*/ 0 h 5553"/>
                <a:gd name="connsiteX9" fmla="*/ 7367 w 9407"/>
                <a:gd name="connsiteY9" fmla="*/ 453 h 5553"/>
                <a:gd name="connsiteX10" fmla="*/ 5667 w 9407"/>
                <a:gd name="connsiteY10" fmla="*/ 453 h 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407" h="5553">
                  <a:moveTo>
                    <a:pt x="5667" y="453"/>
                  </a:moveTo>
                  <a:lnTo>
                    <a:pt x="1587" y="2947"/>
                  </a:lnTo>
                  <a:lnTo>
                    <a:pt x="0" y="4647"/>
                  </a:lnTo>
                  <a:lnTo>
                    <a:pt x="1020" y="4987"/>
                  </a:lnTo>
                  <a:lnTo>
                    <a:pt x="3853" y="4534"/>
                  </a:lnTo>
                  <a:lnTo>
                    <a:pt x="5213" y="5554"/>
                  </a:lnTo>
                  <a:lnTo>
                    <a:pt x="6914" y="5554"/>
                  </a:lnTo>
                  <a:lnTo>
                    <a:pt x="9408" y="227"/>
                  </a:lnTo>
                  <a:lnTo>
                    <a:pt x="8954" y="0"/>
                  </a:lnTo>
                  <a:lnTo>
                    <a:pt x="7367" y="453"/>
                  </a:lnTo>
                  <a:lnTo>
                    <a:pt x="5667" y="453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93E78F25-A4AF-A2EB-0876-D16E4932386B}"/>
                </a:ext>
              </a:extLst>
            </p:cNvPr>
            <p:cNvSpPr/>
            <p:nvPr/>
          </p:nvSpPr>
          <p:spPr>
            <a:xfrm>
              <a:off x="4237045" y="1934015"/>
              <a:ext cx="3334539" cy="1241030"/>
            </a:xfrm>
            <a:custGeom>
              <a:avLst/>
              <a:gdLst>
                <a:gd name="connsiteX0" fmla="*/ 3333633 w 3334539"/>
                <a:gd name="connsiteY0" fmla="*/ 480249 h 1241030"/>
                <a:gd name="connsiteX1" fmla="*/ 3331366 w 3334539"/>
                <a:gd name="connsiteY1" fmla="*/ 479456 h 1241030"/>
                <a:gd name="connsiteX2" fmla="*/ 3323999 w 3334539"/>
                <a:gd name="connsiteY2" fmla="*/ 479229 h 1241030"/>
                <a:gd name="connsiteX3" fmla="*/ 3325132 w 3334539"/>
                <a:gd name="connsiteY3" fmla="*/ 478095 h 1241030"/>
                <a:gd name="connsiteX4" fmla="*/ 3324679 w 3334539"/>
                <a:gd name="connsiteY4" fmla="*/ 476735 h 1241030"/>
                <a:gd name="connsiteX5" fmla="*/ 3323999 w 3334539"/>
                <a:gd name="connsiteY5" fmla="*/ 475488 h 1241030"/>
                <a:gd name="connsiteX6" fmla="*/ 3322865 w 3334539"/>
                <a:gd name="connsiteY6" fmla="*/ 474695 h 1241030"/>
                <a:gd name="connsiteX7" fmla="*/ 3321618 w 3334539"/>
                <a:gd name="connsiteY7" fmla="*/ 474468 h 1241030"/>
                <a:gd name="connsiteX8" fmla="*/ 3319124 w 3334539"/>
                <a:gd name="connsiteY8" fmla="*/ 475262 h 1241030"/>
                <a:gd name="connsiteX9" fmla="*/ 3316631 w 3334539"/>
                <a:gd name="connsiteY9" fmla="*/ 476282 h 1241030"/>
                <a:gd name="connsiteX10" fmla="*/ 3317991 w 3334539"/>
                <a:gd name="connsiteY10" fmla="*/ 474808 h 1241030"/>
                <a:gd name="connsiteX11" fmla="*/ 3319351 w 3334539"/>
                <a:gd name="connsiteY11" fmla="*/ 473675 h 1241030"/>
                <a:gd name="connsiteX12" fmla="*/ 3318671 w 3334539"/>
                <a:gd name="connsiteY12" fmla="*/ 472881 h 1241030"/>
                <a:gd name="connsiteX13" fmla="*/ 3317651 w 3334539"/>
                <a:gd name="connsiteY13" fmla="*/ 472315 h 1241030"/>
                <a:gd name="connsiteX14" fmla="*/ 3310057 w 3334539"/>
                <a:gd name="connsiteY14" fmla="*/ 465967 h 1241030"/>
                <a:gd name="connsiteX15" fmla="*/ 3305523 w 3334539"/>
                <a:gd name="connsiteY15" fmla="*/ 463700 h 1241030"/>
                <a:gd name="connsiteX16" fmla="*/ 3301216 w 3334539"/>
                <a:gd name="connsiteY16" fmla="*/ 460527 h 1241030"/>
                <a:gd name="connsiteX17" fmla="*/ 3296909 w 3334539"/>
                <a:gd name="connsiteY17" fmla="*/ 455313 h 1241030"/>
                <a:gd name="connsiteX18" fmla="*/ 3292261 w 3334539"/>
                <a:gd name="connsiteY18" fmla="*/ 451119 h 1241030"/>
                <a:gd name="connsiteX19" fmla="*/ 3287501 w 3334539"/>
                <a:gd name="connsiteY19" fmla="*/ 449532 h 1241030"/>
                <a:gd name="connsiteX20" fmla="*/ 3282513 w 3334539"/>
                <a:gd name="connsiteY20" fmla="*/ 449872 h 1241030"/>
                <a:gd name="connsiteX21" fmla="*/ 3279000 w 3334539"/>
                <a:gd name="connsiteY21" fmla="*/ 448852 h 1241030"/>
                <a:gd name="connsiteX22" fmla="*/ 3275373 w 3334539"/>
                <a:gd name="connsiteY22" fmla="*/ 447605 h 1241030"/>
                <a:gd name="connsiteX23" fmla="*/ 3267438 w 3334539"/>
                <a:gd name="connsiteY23" fmla="*/ 446132 h 1241030"/>
                <a:gd name="connsiteX24" fmla="*/ 3267552 w 3334539"/>
                <a:gd name="connsiteY24" fmla="*/ 447378 h 1241030"/>
                <a:gd name="connsiteX25" fmla="*/ 3276166 w 3334539"/>
                <a:gd name="connsiteY25" fmla="*/ 449419 h 1241030"/>
                <a:gd name="connsiteX26" fmla="*/ 3277413 w 3334539"/>
                <a:gd name="connsiteY26" fmla="*/ 450326 h 1241030"/>
                <a:gd name="connsiteX27" fmla="*/ 3276846 w 3334539"/>
                <a:gd name="connsiteY27" fmla="*/ 451119 h 1241030"/>
                <a:gd name="connsiteX28" fmla="*/ 3275033 w 3334539"/>
                <a:gd name="connsiteY28" fmla="*/ 451346 h 1241030"/>
                <a:gd name="connsiteX29" fmla="*/ 3268459 w 3334539"/>
                <a:gd name="connsiteY29" fmla="*/ 450779 h 1241030"/>
                <a:gd name="connsiteX30" fmla="*/ 3266418 w 3334539"/>
                <a:gd name="connsiteY30" fmla="*/ 450212 h 1241030"/>
                <a:gd name="connsiteX31" fmla="*/ 3264604 w 3334539"/>
                <a:gd name="connsiteY31" fmla="*/ 448625 h 1241030"/>
                <a:gd name="connsiteX32" fmla="*/ 3263698 w 3334539"/>
                <a:gd name="connsiteY32" fmla="*/ 448852 h 1241030"/>
                <a:gd name="connsiteX33" fmla="*/ 3263018 w 3334539"/>
                <a:gd name="connsiteY33" fmla="*/ 449759 h 1241030"/>
                <a:gd name="connsiteX34" fmla="*/ 3263244 w 3334539"/>
                <a:gd name="connsiteY34" fmla="*/ 451912 h 1241030"/>
                <a:gd name="connsiteX35" fmla="*/ 3264038 w 3334539"/>
                <a:gd name="connsiteY35" fmla="*/ 453613 h 1241030"/>
                <a:gd name="connsiteX36" fmla="*/ 3262338 w 3334539"/>
                <a:gd name="connsiteY36" fmla="*/ 454519 h 1241030"/>
                <a:gd name="connsiteX37" fmla="*/ 3260524 w 3334539"/>
                <a:gd name="connsiteY37" fmla="*/ 454066 h 1241030"/>
                <a:gd name="connsiteX38" fmla="*/ 3260638 w 3334539"/>
                <a:gd name="connsiteY38" fmla="*/ 451912 h 1241030"/>
                <a:gd name="connsiteX39" fmla="*/ 3260977 w 3334539"/>
                <a:gd name="connsiteY39" fmla="*/ 450212 h 1241030"/>
                <a:gd name="connsiteX40" fmla="*/ 3263018 w 3334539"/>
                <a:gd name="connsiteY40" fmla="*/ 447265 h 1241030"/>
                <a:gd name="connsiteX41" fmla="*/ 3264265 w 3334539"/>
                <a:gd name="connsiteY41" fmla="*/ 446698 h 1241030"/>
                <a:gd name="connsiteX42" fmla="*/ 3264378 w 3334539"/>
                <a:gd name="connsiteY42" fmla="*/ 446018 h 1241030"/>
                <a:gd name="connsiteX43" fmla="*/ 3257577 w 3334539"/>
                <a:gd name="connsiteY43" fmla="*/ 444658 h 1241030"/>
                <a:gd name="connsiteX44" fmla="*/ 3255650 w 3334539"/>
                <a:gd name="connsiteY44" fmla="*/ 443638 h 1241030"/>
                <a:gd name="connsiteX45" fmla="*/ 3253724 w 3334539"/>
                <a:gd name="connsiteY45" fmla="*/ 443185 h 1241030"/>
                <a:gd name="connsiteX46" fmla="*/ 3249530 w 3334539"/>
                <a:gd name="connsiteY46" fmla="*/ 444658 h 1241030"/>
                <a:gd name="connsiteX47" fmla="*/ 3237968 w 3334539"/>
                <a:gd name="connsiteY47" fmla="*/ 444771 h 1241030"/>
                <a:gd name="connsiteX48" fmla="*/ 3235928 w 3334539"/>
                <a:gd name="connsiteY48" fmla="*/ 445225 h 1241030"/>
                <a:gd name="connsiteX49" fmla="*/ 3235815 w 3334539"/>
                <a:gd name="connsiteY49" fmla="*/ 446245 h 1241030"/>
                <a:gd name="connsiteX50" fmla="*/ 3236608 w 3334539"/>
                <a:gd name="connsiteY50" fmla="*/ 446812 h 1241030"/>
                <a:gd name="connsiteX51" fmla="*/ 3238308 w 3334539"/>
                <a:gd name="connsiteY51" fmla="*/ 447152 h 1241030"/>
                <a:gd name="connsiteX52" fmla="*/ 3240235 w 3334539"/>
                <a:gd name="connsiteY52" fmla="*/ 447152 h 1241030"/>
                <a:gd name="connsiteX53" fmla="*/ 3241369 w 3334539"/>
                <a:gd name="connsiteY53" fmla="*/ 448512 h 1241030"/>
                <a:gd name="connsiteX54" fmla="*/ 3243975 w 3334539"/>
                <a:gd name="connsiteY54" fmla="*/ 449305 h 1241030"/>
                <a:gd name="connsiteX55" fmla="*/ 3245449 w 3334539"/>
                <a:gd name="connsiteY55" fmla="*/ 450666 h 1241030"/>
                <a:gd name="connsiteX56" fmla="*/ 3246356 w 3334539"/>
                <a:gd name="connsiteY56" fmla="*/ 453159 h 1241030"/>
                <a:gd name="connsiteX57" fmla="*/ 3246809 w 3334539"/>
                <a:gd name="connsiteY57" fmla="*/ 454973 h 1241030"/>
                <a:gd name="connsiteX58" fmla="*/ 3247036 w 3334539"/>
                <a:gd name="connsiteY58" fmla="*/ 456786 h 1241030"/>
                <a:gd name="connsiteX59" fmla="*/ 3245903 w 3334539"/>
                <a:gd name="connsiteY59" fmla="*/ 460073 h 1241030"/>
                <a:gd name="connsiteX60" fmla="*/ 3244316 w 3334539"/>
                <a:gd name="connsiteY60" fmla="*/ 461433 h 1241030"/>
                <a:gd name="connsiteX61" fmla="*/ 3242389 w 3334539"/>
                <a:gd name="connsiteY61" fmla="*/ 462227 h 1241030"/>
                <a:gd name="connsiteX62" fmla="*/ 3243183 w 3334539"/>
                <a:gd name="connsiteY62" fmla="*/ 464154 h 1241030"/>
                <a:gd name="connsiteX63" fmla="*/ 3245109 w 3334539"/>
                <a:gd name="connsiteY63" fmla="*/ 465627 h 1241030"/>
                <a:gd name="connsiteX64" fmla="*/ 3248850 w 3334539"/>
                <a:gd name="connsiteY64" fmla="*/ 466307 h 1241030"/>
                <a:gd name="connsiteX65" fmla="*/ 3250436 w 3334539"/>
                <a:gd name="connsiteY65" fmla="*/ 467554 h 1241030"/>
                <a:gd name="connsiteX66" fmla="*/ 3251796 w 3334539"/>
                <a:gd name="connsiteY66" fmla="*/ 469481 h 1241030"/>
                <a:gd name="connsiteX67" fmla="*/ 3250663 w 3334539"/>
                <a:gd name="connsiteY67" fmla="*/ 471975 h 1241030"/>
                <a:gd name="connsiteX68" fmla="*/ 3249190 w 3334539"/>
                <a:gd name="connsiteY68" fmla="*/ 474015 h 1241030"/>
                <a:gd name="connsiteX69" fmla="*/ 3248056 w 3334539"/>
                <a:gd name="connsiteY69" fmla="*/ 474922 h 1241030"/>
                <a:gd name="connsiteX70" fmla="*/ 3247263 w 3334539"/>
                <a:gd name="connsiteY70" fmla="*/ 476395 h 1241030"/>
                <a:gd name="connsiteX71" fmla="*/ 3246696 w 3334539"/>
                <a:gd name="connsiteY71" fmla="*/ 477075 h 1241030"/>
                <a:gd name="connsiteX72" fmla="*/ 3245789 w 3334539"/>
                <a:gd name="connsiteY72" fmla="*/ 477075 h 1241030"/>
                <a:gd name="connsiteX73" fmla="*/ 3246809 w 3334539"/>
                <a:gd name="connsiteY73" fmla="*/ 471408 h 1241030"/>
                <a:gd name="connsiteX74" fmla="*/ 3245449 w 3334539"/>
                <a:gd name="connsiteY74" fmla="*/ 468121 h 1241030"/>
                <a:gd name="connsiteX75" fmla="*/ 3242956 w 3334539"/>
                <a:gd name="connsiteY75" fmla="*/ 468801 h 1241030"/>
                <a:gd name="connsiteX76" fmla="*/ 3241935 w 3334539"/>
                <a:gd name="connsiteY76" fmla="*/ 469708 h 1241030"/>
                <a:gd name="connsiteX77" fmla="*/ 3239669 w 3334539"/>
                <a:gd name="connsiteY77" fmla="*/ 472655 h 1241030"/>
                <a:gd name="connsiteX78" fmla="*/ 3239102 w 3334539"/>
                <a:gd name="connsiteY78" fmla="*/ 472768 h 1241030"/>
                <a:gd name="connsiteX79" fmla="*/ 3238648 w 3334539"/>
                <a:gd name="connsiteY79" fmla="*/ 471748 h 1241030"/>
                <a:gd name="connsiteX80" fmla="*/ 3237855 w 3334539"/>
                <a:gd name="connsiteY80" fmla="*/ 469708 h 1241030"/>
                <a:gd name="connsiteX81" fmla="*/ 3237402 w 3334539"/>
                <a:gd name="connsiteY81" fmla="*/ 467327 h 1241030"/>
                <a:gd name="connsiteX82" fmla="*/ 3236835 w 3334539"/>
                <a:gd name="connsiteY82" fmla="*/ 465741 h 1241030"/>
                <a:gd name="connsiteX83" fmla="*/ 3234682 w 3334539"/>
                <a:gd name="connsiteY83" fmla="*/ 463927 h 1241030"/>
                <a:gd name="connsiteX84" fmla="*/ 3233321 w 3334539"/>
                <a:gd name="connsiteY84" fmla="*/ 463247 h 1241030"/>
                <a:gd name="connsiteX85" fmla="*/ 3229467 w 3334539"/>
                <a:gd name="connsiteY85" fmla="*/ 462907 h 1241030"/>
                <a:gd name="connsiteX86" fmla="*/ 3228221 w 3334539"/>
                <a:gd name="connsiteY86" fmla="*/ 462567 h 1241030"/>
                <a:gd name="connsiteX87" fmla="*/ 3229354 w 3334539"/>
                <a:gd name="connsiteY87" fmla="*/ 458827 h 1241030"/>
                <a:gd name="connsiteX88" fmla="*/ 3231394 w 3334539"/>
                <a:gd name="connsiteY88" fmla="*/ 456560 h 1241030"/>
                <a:gd name="connsiteX89" fmla="*/ 3231168 w 3334539"/>
                <a:gd name="connsiteY89" fmla="*/ 451686 h 1241030"/>
                <a:gd name="connsiteX90" fmla="*/ 3230261 w 3334539"/>
                <a:gd name="connsiteY90" fmla="*/ 449986 h 1241030"/>
                <a:gd name="connsiteX91" fmla="*/ 3229014 w 3334539"/>
                <a:gd name="connsiteY91" fmla="*/ 448625 h 1241030"/>
                <a:gd name="connsiteX92" fmla="*/ 3227994 w 3334539"/>
                <a:gd name="connsiteY92" fmla="*/ 445112 h 1241030"/>
                <a:gd name="connsiteX93" fmla="*/ 3228107 w 3334539"/>
                <a:gd name="connsiteY93" fmla="*/ 441031 h 1241030"/>
                <a:gd name="connsiteX94" fmla="*/ 3229354 w 3334539"/>
                <a:gd name="connsiteY94" fmla="*/ 438537 h 1241030"/>
                <a:gd name="connsiteX95" fmla="*/ 3229807 w 3334539"/>
                <a:gd name="connsiteY95" fmla="*/ 435590 h 1241030"/>
                <a:gd name="connsiteX96" fmla="*/ 3228334 w 3334539"/>
                <a:gd name="connsiteY96" fmla="*/ 433324 h 1241030"/>
                <a:gd name="connsiteX97" fmla="*/ 3226634 w 3334539"/>
                <a:gd name="connsiteY97" fmla="*/ 432303 h 1241030"/>
                <a:gd name="connsiteX98" fmla="*/ 3225387 w 3334539"/>
                <a:gd name="connsiteY98" fmla="*/ 433097 h 1241030"/>
                <a:gd name="connsiteX99" fmla="*/ 3224140 w 3334539"/>
                <a:gd name="connsiteY99" fmla="*/ 434570 h 1241030"/>
                <a:gd name="connsiteX100" fmla="*/ 3223573 w 3334539"/>
                <a:gd name="connsiteY100" fmla="*/ 434910 h 1241030"/>
                <a:gd name="connsiteX101" fmla="*/ 3219040 w 3334539"/>
                <a:gd name="connsiteY101" fmla="*/ 435250 h 1241030"/>
                <a:gd name="connsiteX102" fmla="*/ 3221987 w 3334539"/>
                <a:gd name="connsiteY102" fmla="*/ 431850 h 1241030"/>
                <a:gd name="connsiteX103" fmla="*/ 3221760 w 3334539"/>
                <a:gd name="connsiteY103" fmla="*/ 429130 h 1241030"/>
                <a:gd name="connsiteX104" fmla="*/ 3221306 w 3334539"/>
                <a:gd name="connsiteY104" fmla="*/ 427429 h 1241030"/>
                <a:gd name="connsiteX105" fmla="*/ 3220400 w 3334539"/>
                <a:gd name="connsiteY105" fmla="*/ 426069 h 1241030"/>
                <a:gd name="connsiteX106" fmla="*/ 3219606 w 3334539"/>
                <a:gd name="connsiteY106" fmla="*/ 423236 h 1241030"/>
                <a:gd name="connsiteX107" fmla="*/ 3187643 w 3334539"/>
                <a:gd name="connsiteY107" fmla="*/ 406460 h 1241030"/>
                <a:gd name="connsiteX108" fmla="*/ 3182202 w 3334539"/>
                <a:gd name="connsiteY108" fmla="*/ 404420 h 1241030"/>
                <a:gd name="connsiteX109" fmla="*/ 3179708 w 3334539"/>
                <a:gd name="connsiteY109" fmla="*/ 402607 h 1241030"/>
                <a:gd name="connsiteX110" fmla="*/ 3177441 w 3334539"/>
                <a:gd name="connsiteY110" fmla="*/ 401700 h 1241030"/>
                <a:gd name="connsiteX111" fmla="*/ 3175061 w 3334539"/>
                <a:gd name="connsiteY111" fmla="*/ 402040 h 1241030"/>
                <a:gd name="connsiteX112" fmla="*/ 3173701 w 3334539"/>
                <a:gd name="connsiteY112" fmla="*/ 402493 h 1241030"/>
                <a:gd name="connsiteX113" fmla="*/ 3172681 w 3334539"/>
                <a:gd name="connsiteY113" fmla="*/ 401927 h 1241030"/>
                <a:gd name="connsiteX114" fmla="*/ 3173588 w 3334539"/>
                <a:gd name="connsiteY114" fmla="*/ 400340 h 1241030"/>
                <a:gd name="connsiteX115" fmla="*/ 3174948 w 3334539"/>
                <a:gd name="connsiteY115" fmla="*/ 399886 h 1241030"/>
                <a:gd name="connsiteX116" fmla="*/ 3171774 w 3334539"/>
                <a:gd name="connsiteY116" fmla="*/ 397279 h 1241030"/>
                <a:gd name="connsiteX117" fmla="*/ 3160213 w 3334539"/>
                <a:gd name="connsiteY117" fmla="*/ 390365 h 1241030"/>
                <a:gd name="connsiteX118" fmla="*/ 3157719 w 3334539"/>
                <a:gd name="connsiteY118" fmla="*/ 389458 h 1241030"/>
                <a:gd name="connsiteX119" fmla="*/ 3159533 w 3334539"/>
                <a:gd name="connsiteY119" fmla="*/ 391272 h 1241030"/>
                <a:gd name="connsiteX120" fmla="*/ 3168147 w 3334539"/>
                <a:gd name="connsiteY120" fmla="*/ 396599 h 1241030"/>
                <a:gd name="connsiteX121" fmla="*/ 3169507 w 3334539"/>
                <a:gd name="connsiteY121" fmla="*/ 398186 h 1241030"/>
                <a:gd name="connsiteX122" fmla="*/ 3166900 w 3334539"/>
                <a:gd name="connsiteY122" fmla="*/ 400113 h 1241030"/>
                <a:gd name="connsiteX123" fmla="*/ 3164180 w 3334539"/>
                <a:gd name="connsiteY123" fmla="*/ 401020 h 1241030"/>
                <a:gd name="connsiteX124" fmla="*/ 3164973 w 3334539"/>
                <a:gd name="connsiteY124" fmla="*/ 398753 h 1241030"/>
                <a:gd name="connsiteX125" fmla="*/ 3164293 w 3334539"/>
                <a:gd name="connsiteY125" fmla="*/ 396259 h 1241030"/>
                <a:gd name="connsiteX126" fmla="*/ 3163273 w 3334539"/>
                <a:gd name="connsiteY126" fmla="*/ 394899 h 1241030"/>
                <a:gd name="connsiteX127" fmla="*/ 3160326 w 3334539"/>
                <a:gd name="connsiteY127" fmla="*/ 393312 h 1241030"/>
                <a:gd name="connsiteX128" fmla="*/ 3155565 w 3334539"/>
                <a:gd name="connsiteY128" fmla="*/ 391952 h 1241030"/>
                <a:gd name="connsiteX129" fmla="*/ 3151145 w 3334539"/>
                <a:gd name="connsiteY129" fmla="*/ 390252 h 1241030"/>
                <a:gd name="connsiteX130" fmla="*/ 3150238 w 3334539"/>
                <a:gd name="connsiteY130" fmla="*/ 388438 h 1241030"/>
                <a:gd name="connsiteX131" fmla="*/ 3149898 w 3334539"/>
                <a:gd name="connsiteY131" fmla="*/ 385831 h 1241030"/>
                <a:gd name="connsiteX132" fmla="*/ 3152732 w 3334539"/>
                <a:gd name="connsiteY132" fmla="*/ 387985 h 1241030"/>
                <a:gd name="connsiteX133" fmla="*/ 3154319 w 3334539"/>
                <a:gd name="connsiteY133" fmla="*/ 388665 h 1241030"/>
                <a:gd name="connsiteX134" fmla="*/ 3151145 w 3334539"/>
                <a:gd name="connsiteY134" fmla="*/ 385265 h 1241030"/>
                <a:gd name="connsiteX135" fmla="*/ 3147405 w 3334539"/>
                <a:gd name="connsiteY135" fmla="*/ 382204 h 1241030"/>
                <a:gd name="connsiteX136" fmla="*/ 3139130 w 3334539"/>
                <a:gd name="connsiteY136" fmla="*/ 379484 h 1241030"/>
                <a:gd name="connsiteX137" fmla="*/ 3137544 w 3334539"/>
                <a:gd name="connsiteY137" fmla="*/ 378464 h 1241030"/>
                <a:gd name="connsiteX138" fmla="*/ 3135163 w 3334539"/>
                <a:gd name="connsiteY138" fmla="*/ 376084 h 1241030"/>
                <a:gd name="connsiteX139" fmla="*/ 3134256 w 3334539"/>
                <a:gd name="connsiteY139" fmla="*/ 375970 h 1241030"/>
                <a:gd name="connsiteX140" fmla="*/ 3132670 w 3334539"/>
                <a:gd name="connsiteY140" fmla="*/ 376310 h 1241030"/>
                <a:gd name="connsiteX141" fmla="*/ 3128476 w 3334539"/>
                <a:gd name="connsiteY141" fmla="*/ 375063 h 1241030"/>
                <a:gd name="connsiteX142" fmla="*/ 3124395 w 3334539"/>
                <a:gd name="connsiteY142" fmla="*/ 373363 h 1241030"/>
                <a:gd name="connsiteX143" fmla="*/ 3124395 w 3334539"/>
                <a:gd name="connsiteY143" fmla="*/ 373363 h 1241030"/>
                <a:gd name="connsiteX144" fmla="*/ 3121675 w 3334539"/>
                <a:gd name="connsiteY144" fmla="*/ 372230 h 1241030"/>
                <a:gd name="connsiteX145" fmla="*/ 3109433 w 3334539"/>
                <a:gd name="connsiteY145" fmla="*/ 362709 h 1241030"/>
                <a:gd name="connsiteX146" fmla="*/ 3102860 w 3334539"/>
                <a:gd name="connsiteY146" fmla="*/ 361235 h 1241030"/>
                <a:gd name="connsiteX147" fmla="*/ 3102406 w 3334539"/>
                <a:gd name="connsiteY147" fmla="*/ 360102 h 1241030"/>
                <a:gd name="connsiteX148" fmla="*/ 3101953 w 3334539"/>
                <a:gd name="connsiteY148" fmla="*/ 358742 h 1241030"/>
                <a:gd name="connsiteX149" fmla="*/ 3100819 w 3334539"/>
                <a:gd name="connsiteY149" fmla="*/ 357721 h 1241030"/>
                <a:gd name="connsiteX150" fmla="*/ 3092545 w 3334539"/>
                <a:gd name="connsiteY150" fmla="*/ 355114 h 1241030"/>
                <a:gd name="connsiteX151" fmla="*/ 3082117 w 3334539"/>
                <a:gd name="connsiteY151" fmla="*/ 353528 h 1241030"/>
                <a:gd name="connsiteX152" fmla="*/ 3071009 w 3334539"/>
                <a:gd name="connsiteY152" fmla="*/ 348994 h 1241030"/>
                <a:gd name="connsiteX153" fmla="*/ 3061374 w 3334539"/>
                <a:gd name="connsiteY153" fmla="*/ 347634 h 1241030"/>
                <a:gd name="connsiteX154" fmla="*/ 3050947 w 3334539"/>
                <a:gd name="connsiteY154" fmla="*/ 342760 h 1241030"/>
                <a:gd name="connsiteX155" fmla="*/ 3044713 w 3334539"/>
                <a:gd name="connsiteY155" fmla="*/ 339133 h 1241030"/>
                <a:gd name="connsiteX156" fmla="*/ 3040859 w 3334539"/>
                <a:gd name="connsiteY156" fmla="*/ 337772 h 1241030"/>
                <a:gd name="connsiteX157" fmla="*/ 3037458 w 3334539"/>
                <a:gd name="connsiteY157" fmla="*/ 337432 h 1241030"/>
                <a:gd name="connsiteX158" fmla="*/ 3028051 w 3334539"/>
                <a:gd name="connsiteY158" fmla="*/ 339133 h 1241030"/>
                <a:gd name="connsiteX159" fmla="*/ 3017623 w 3334539"/>
                <a:gd name="connsiteY159" fmla="*/ 339359 h 1241030"/>
                <a:gd name="connsiteX160" fmla="*/ 3008101 w 3334539"/>
                <a:gd name="connsiteY160" fmla="*/ 338339 h 1241030"/>
                <a:gd name="connsiteX161" fmla="*/ 3000507 w 3334539"/>
                <a:gd name="connsiteY161" fmla="*/ 338679 h 1241030"/>
                <a:gd name="connsiteX162" fmla="*/ 2996087 w 3334539"/>
                <a:gd name="connsiteY162" fmla="*/ 337999 h 1241030"/>
                <a:gd name="connsiteX163" fmla="*/ 2990080 w 3334539"/>
                <a:gd name="connsiteY163" fmla="*/ 335732 h 1241030"/>
                <a:gd name="connsiteX164" fmla="*/ 2988379 w 3334539"/>
                <a:gd name="connsiteY164" fmla="*/ 336639 h 1241030"/>
                <a:gd name="connsiteX165" fmla="*/ 2986793 w 3334539"/>
                <a:gd name="connsiteY165" fmla="*/ 340606 h 1241030"/>
                <a:gd name="connsiteX166" fmla="*/ 2982259 w 3334539"/>
                <a:gd name="connsiteY166" fmla="*/ 339019 h 1241030"/>
                <a:gd name="connsiteX167" fmla="*/ 2978405 w 3334539"/>
                <a:gd name="connsiteY167" fmla="*/ 336866 h 1241030"/>
                <a:gd name="connsiteX168" fmla="*/ 2972057 w 3334539"/>
                <a:gd name="connsiteY168" fmla="*/ 334939 h 1241030"/>
                <a:gd name="connsiteX169" fmla="*/ 2960043 w 3334539"/>
                <a:gd name="connsiteY169" fmla="*/ 333692 h 1241030"/>
                <a:gd name="connsiteX170" fmla="*/ 2945194 w 3334539"/>
                <a:gd name="connsiteY170" fmla="*/ 330632 h 1241030"/>
                <a:gd name="connsiteX171" fmla="*/ 2937487 w 3334539"/>
                <a:gd name="connsiteY171" fmla="*/ 329838 h 1241030"/>
                <a:gd name="connsiteX172" fmla="*/ 2929666 w 3334539"/>
                <a:gd name="connsiteY172" fmla="*/ 329385 h 1241030"/>
                <a:gd name="connsiteX173" fmla="*/ 2930459 w 3334539"/>
                <a:gd name="connsiteY173" fmla="*/ 336072 h 1241030"/>
                <a:gd name="connsiteX174" fmla="*/ 2930006 w 3334539"/>
                <a:gd name="connsiteY174" fmla="*/ 339359 h 1241030"/>
                <a:gd name="connsiteX175" fmla="*/ 2927059 w 3334539"/>
                <a:gd name="connsiteY175" fmla="*/ 343440 h 1241030"/>
                <a:gd name="connsiteX176" fmla="*/ 2923772 w 3334539"/>
                <a:gd name="connsiteY176" fmla="*/ 346160 h 1241030"/>
                <a:gd name="connsiteX177" fmla="*/ 2922979 w 3334539"/>
                <a:gd name="connsiteY177" fmla="*/ 348314 h 1241030"/>
                <a:gd name="connsiteX178" fmla="*/ 2931593 w 3334539"/>
                <a:gd name="connsiteY178" fmla="*/ 350014 h 1241030"/>
                <a:gd name="connsiteX179" fmla="*/ 2934313 w 3334539"/>
                <a:gd name="connsiteY179" fmla="*/ 357721 h 1241030"/>
                <a:gd name="connsiteX180" fmla="*/ 2937827 w 3334539"/>
                <a:gd name="connsiteY180" fmla="*/ 362482 h 1241030"/>
                <a:gd name="connsiteX181" fmla="*/ 2940094 w 3334539"/>
                <a:gd name="connsiteY181" fmla="*/ 367583 h 1241030"/>
                <a:gd name="connsiteX182" fmla="*/ 2940094 w 3334539"/>
                <a:gd name="connsiteY182" fmla="*/ 370983 h 1241030"/>
                <a:gd name="connsiteX183" fmla="*/ 2930686 w 3334539"/>
                <a:gd name="connsiteY183" fmla="*/ 379484 h 1241030"/>
                <a:gd name="connsiteX184" fmla="*/ 2921051 w 3334539"/>
                <a:gd name="connsiteY184" fmla="*/ 380504 h 1241030"/>
                <a:gd name="connsiteX185" fmla="*/ 2911757 w 3334539"/>
                <a:gd name="connsiteY185" fmla="*/ 380957 h 1241030"/>
                <a:gd name="connsiteX186" fmla="*/ 2907677 w 3334539"/>
                <a:gd name="connsiteY186" fmla="*/ 375857 h 1241030"/>
                <a:gd name="connsiteX187" fmla="*/ 2905636 w 3334539"/>
                <a:gd name="connsiteY187" fmla="*/ 369623 h 1241030"/>
                <a:gd name="connsiteX188" fmla="*/ 2898156 w 3334539"/>
                <a:gd name="connsiteY188" fmla="*/ 366449 h 1241030"/>
                <a:gd name="connsiteX189" fmla="*/ 2890788 w 3334539"/>
                <a:gd name="connsiteY189" fmla="*/ 363842 h 1241030"/>
                <a:gd name="connsiteX190" fmla="*/ 2887388 w 3334539"/>
                <a:gd name="connsiteY190" fmla="*/ 363502 h 1241030"/>
                <a:gd name="connsiteX191" fmla="*/ 2885007 w 3334539"/>
                <a:gd name="connsiteY191" fmla="*/ 362255 h 1241030"/>
                <a:gd name="connsiteX192" fmla="*/ 2883420 w 3334539"/>
                <a:gd name="connsiteY192" fmla="*/ 355341 h 1241030"/>
                <a:gd name="connsiteX193" fmla="*/ 2881834 w 3334539"/>
                <a:gd name="connsiteY193" fmla="*/ 350241 h 1241030"/>
                <a:gd name="connsiteX194" fmla="*/ 2879794 w 3334539"/>
                <a:gd name="connsiteY194" fmla="*/ 348427 h 1241030"/>
                <a:gd name="connsiteX195" fmla="*/ 2877753 w 3334539"/>
                <a:gd name="connsiteY195" fmla="*/ 345480 h 1241030"/>
                <a:gd name="connsiteX196" fmla="*/ 2875826 w 3334539"/>
                <a:gd name="connsiteY196" fmla="*/ 344347 h 1241030"/>
                <a:gd name="connsiteX197" fmla="*/ 2871179 w 3334539"/>
                <a:gd name="connsiteY197" fmla="*/ 343893 h 1241030"/>
                <a:gd name="connsiteX198" fmla="*/ 2859845 w 3334539"/>
                <a:gd name="connsiteY198" fmla="*/ 351147 h 1241030"/>
                <a:gd name="connsiteX199" fmla="*/ 2855877 w 3334539"/>
                <a:gd name="connsiteY199" fmla="*/ 353301 h 1241030"/>
                <a:gd name="connsiteX200" fmla="*/ 2854631 w 3334539"/>
                <a:gd name="connsiteY200" fmla="*/ 353301 h 1241030"/>
                <a:gd name="connsiteX201" fmla="*/ 2837402 w 3334539"/>
                <a:gd name="connsiteY201" fmla="*/ 351487 h 1241030"/>
                <a:gd name="connsiteX202" fmla="*/ 2832982 w 3334539"/>
                <a:gd name="connsiteY202" fmla="*/ 350014 h 1241030"/>
                <a:gd name="connsiteX203" fmla="*/ 2807365 w 3334539"/>
                <a:gd name="connsiteY203" fmla="*/ 348994 h 1241030"/>
                <a:gd name="connsiteX204" fmla="*/ 2800111 w 3334539"/>
                <a:gd name="connsiteY204" fmla="*/ 344687 h 1241030"/>
                <a:gd name="connsiteX205" fmla="*/ 2795804 w 3334539"/>
                <a:gd name="connsiteY205" fmla="*/ 344120 h 1241030"/>
                <a:gd name="connsiteX206" fmla="*/ 2790816 w 3334539"/>
                <a:gd name="connsiteY206" fmla="*/ 345367 h 1241030"/>
                <a:gd name="connsiteX207" fmla="*/ 2786623 w 3334539"/>
                <a:gd name="connsiteY207" fmla="*/ 345707 h 1241030"/>
                <a:gd name="connsiteX208" fmla="*/ 2780502 w 3334539"/>
                <a:gd name="connsiteY208" fmla="*/ 344913 h 1241030"/>
                <a:gd name="connsiteX209" fmla="*/ 2775288 w 3334539"/>
                <a:gd name="connsiteY209" fmla="*/ 346160 h 1241030"/>
                <a:gd name="connsiteX210" fmla="*/ 2763614 w 3334539"/>
                <a:gd name="connsiteY210" fmla="*/ 347520 h 1241030"/>
                <a:gd name="connsiteX211" fmla="*/ 2759307 w 3334539"/>
                <a:gd name="connsiteY211" fmla="*/ 348994 h 1241030"/>
                <a:gd name="connsiteX212" fmla="*/ 2754886 w 3334539"/>
                <a:gd name="connsiteY212" fmla="*/ 351487 h 1241030"/>
                <a:gd name="connsiteX213" fmla="*/ 2746498 w 3334539"/>
                <a:gd name="connsiteY213" fmla="*/ 358061 h 1241030"/>
                <a:gd name="connsiteX214" fmla="*/ 2745364 w 3334539"/>
                <a:gd name="connsiteY214" fmla="*/ 361122 h 1241030"/>
                <a:gd name="connsiteX215" fmla="*/ 2745364 w 3334539"/>
                <a:gd name="connsiteY215" fmla="*/ 364976 h 1241030"/>
                <a:gd name="connsiteX216" fmla="*/ 2747065 w 3334539"/>
                <a:gd name="connsiteY216" fmla="*/ 370303 h 1241030"/>
                <a:gd name="connsiteX217" fmla="*/ 2747065 w 3334539"/>
                <a:gd name="connsiteY217" fmla="*/ 376424 h 1241030"/>
                <a:gd name="connsiteX218" fmla="*/ 2745591 w 3334539"/>
                <a:gd name="connsiteY218" fmla="*/ 378577 h 1241030"/>
                <a:gd name="connsiteX219" fmla="*/ 2742985 w 3334539"/>
                <a:gd name="connsiteY219" fmla="*/ 379597 h 1241030"/>
                <a:gd name="connsiteX220" fmla="*/ 2740151 w 3334539"/>
                <a:gd name="connsiteY220" fmla="*/ 386058 h 1241030"/>
                <a:gd name="connsiteX221" fmla="*/ 2737657 w 3334539"/>
                <a:gd name="connsiteY221" fmla="*/ 389572 h 1241030"/>
                <a:gd name="connsiteX222" fmla="*/ 2732556 w 3334539"/>
                <a:gd name="connsiteY222" fmla="*/ 390479 h 1241030"/>
                <a:gd name="connsiteX223" fmla="*/ 2735390 w 3334539"/>
                <a:gd name="connsiteY223" fmla="*/ 387872 h 1241030"/>
                <a:gd name="connsiteX224" fmla="*/ 2738111 w 3334539"/>
                <a:gd name="connsiteY224" fmla="*/ 386058 h 1241030"/>
                <a:gd name="connsiteX225" fmla="*/ 2742417 w 3334539"/>
                <a:gd name="connsiteY225" fmla="*/ 376424 h 1241030"/>
                <a:gd name="connsiteX226" fmla="*/ 2741851 w 3334539"/>
                <a:gd name="connsiteY226" fmla="*/ 373477 h 1241030"/>
                <a:gd name="connsiteX227" fmla="*/ 2738337 w 3334539"/>
                <a:gd name="connsiteY227" fmla="*/ 371210 h 1241030"/>
                <a:gd name="connsiteX228" fmla="*/ 2736183 w 3334539"/>
                <a:gd name="connsiteY228" fmla="*/ 368943 h 1241030"/>
                <a:gd name="connsiteX229" fmla="*/ 2735164 w 3334539"/>
                <a:gd name="connsiteY229" fmla="*/ 359762 h 1241030"/>
                <a:gd name="connsiteX230" fmla="*/ 2734030 w 3334539"/>
                <a:gd name="connsiteY230" fmla="*/ 354888 h 1241030"/>
                <a:gd name="connsiteX231" fmla="*/ 2733690 w 3334539"/>
                <a:gd name="connsiteY231" fmla="*/ 349107 h 1241030"/>
                <a:gd name="connsiteX232" fmla="*/ 2730176 w 3334539"/>
                <a:gd name="connsiteY232" fmla="*/ 347180 h 1241030"/>
                <a:gd name="connsiteX233" fmla="*/ 2717482 w 3334539"/>
                <a:gd name="connsiteY233" fmla="*/ 344347 h 1241030"/>
                <a:gd name="connsiteX234" fmla="*/ 2711587 w 3334539"/>
                <a:gd name="connsiteY234" fmla="*/ 342193 h 1241030"/>
                <a:gd name="connsiteX235" fmla="*/ 2709434 w 3334539"/>
                <a:gd name="connsiteY235" fmla="*/ 338793 h 1241030"/>
                <a:gd name="connsiteX236" fmla="*/ 2711701 w 3334539"/>
                <a:gd name="connsiteY236" fmla="*/ 334032 h 1241030"/>
                <a:gd name="connsiteX237" fmla="*/ 2711587 w 3334539"/>
                <a:gd name="connsiteY237" fmla="*/ 330405 h 1241030"/>
                <a:gd name="connsiteX238" fmla="*/ 2712721 w 3334539"/>
                <a:gd name="connsiteY238" fmla="*/ 327345 h 1241030"/>
                <a:gd name="connsiteX239" fmla="*/ 2714648 w 3334539"/>
                <a:gd name="connsiteY239" fmla="*/ 324851 h 1241030"/>
                <a:gd name="connsiteX240" fmla="*/ 2715101 w 3334539"/>
                <a:gd name="connsiteY240" fmla="*/ 321451 h 1241030"/>
                <a:gd name="connsiteX241" fmla="*/ 2714194 w 3334539"/>
                <a:gd name="connsiteY241" fmla="*/ 316917 h 1241030"/>
                <a:gd name="connsiteX242" fmla="*/ 2713174 w 3334539"/>
                <a:gd name="connsiteY242" fmla="*/ 313630 h 1241030"/>
                <a:gd name="connsiteX243" fmla="*/ 2711021 w 3334539"/>
                <a:gd name="connsiteY243" fmla="*/ 309663 h 1241030"/>
                <a:gd name="connsiteX244" fmla="*/ 2709434 w 3334539"/>
                <a:gd name="connsiteY244" fmla="*/ 307849 h 1241030"/>
                <a:gd name="connsiteX245" fmla="*/ 2701726 w 3334539"/>
                <a:gd name="connsiteY245" fmla="*/ 302182 h 1241030"/>
                <a:gd name="connsiteX246" fmla="*/ 2688465 w 3334539"/>
                <a:gd name="connsiteY246" fmla="*/ 296401 h 1241030"/>
                <a:gd name="connsiteX247" fmla="*/ 2674863 w 3334539"/>
                <a:gd name="connsiteY247" fmla="*/ 292207 h 1241030"/>
                <a:gd name="connsiteX248" fmla="*/ 2662735 w 3334539"/>
                <a:gd name="connsiteY248" fmla="*/ 290734 h 1241030"/>
                <a:gd name="connsiteX249" fmla="*/ 2647207 w 3334539"/>
                <a:gd name="connsiteY249" fmla="*/ 289940 h 1241030"/>
                <a:gd name="connsiteX250" fmla="*/ 2630998 w 3334539"/>
                <a:gd name="connsiteY250" fmla="*/ 289940 h 1241030"/>
                <a:gd name="connsiteX251" fmla="*/ 2624877 w 3334539"/>
                <a:gd name="connsiteY251" fmla="*/ 292207 h 1241030"/>
                <a:gd name="connsiteX252" fmla="*/ 2613316 w 3334539"/>
                <a:gd name="connsiteY252" fmla="*/ 292434 h 1241030"/>
                <a:gd name="connsiteX253" fmla="*/ 2600734 w 3334539"/>
                <a:gd name="connsiteY253" fmla="*/ 294814 h 1241030"/>
                <a:gd name="connsiteX254" fmla="*/ 2588040 w 3334539"/>
                <a:gd name="connsiteY254" fmla="*/ 298555 h 1241030"/>
                <a:gd name="connsiteX255" fmla="*/ 2581126 w 3334539"/>
                <a:gd name="connsiteY255" fmla="*/ 298668 h 1241030"/>
                <a:gd name="connsiteX256" fmla="*/ 2567637 w 3334539"/>
                <a:gd name="connsiteY256" fmla="*/ 300368 h 1241030"/>
                <a:gd name="connsiteX257" fmla="*/ 2561744 w 3334539"/>
                <a:gd name="connsiteY257" fmla="*/ 300368 h 1241030"/>
                <a:gd name="connsiteX258" fmla="*/ 2546442 w 3334539"/>
                <a:gd name="connsiteY258" fmla="*/ 294474 h 1241030"/>
                <a:gd name="connsiteX259" fmla="*/ 2551315 w 3334539"/>
                <a:gd name="connsiteY259" fmla="*/ 293681 h 1241030"/>
                <a:gd name="connsiteX260" fmla="*/ 2553129 w 3334539"/>
                <a:gd name="connsiteY260" fmla="*/ 292774 h 1241030"/>
                <a:gd name="connsiteX261" fmla="*/ 2546328 w 3334539"/>
                <a:gd name="connsiteY261" fmla="*/ 284953 h 1241030"/>
                <a:gd name="connsiteX262" fmla="*/ 2542701 w 3334539"/>
                <a:gd name="connsiteY262" fmla="*/ 282119 h 1241030"/>
                <a:gd name="connsiteX263" fmla="*/ 2533747 w 3334539"/>
                <a:gd name="connsiteY263" fmla="*/ 278606 h 1241030"/>
                <a:gd name="connsiteX264" fmla="*/ 2530120 w 3334539"/>
                <a:gd name="connsiteY264" fmla="*/ 278379 h 1241030"/>
                <a:gd name="connsiteX265" fmla="*/ 2527173 w 3334539"/>
                <a:gd name="connsiteY265" fmla="*/ 279059 h 1241030"/>
                <a:gd name="connsiteX266" fmla="*/ 2515271 w 3334539"/>
                <a:gd name="connsiteY266" fmla="*/ 282913 h 1241030"/>
                <a:gd name="connsiteX267" fmla="*/ 2512324 w 3334539"/>
                <a:gd name="connsiteY267" fmla="*/ 284613 h 1241030"/>
                <a:gd name="connsiteX268" fmla="*/ 2518218 w 3334539"/>
                <a:gd name="connsiteY268" fmla="*/ 280079 h 1241030"/>
                <a:gd name="connsiteX269" fmla="*/ 2521052 w 3334539"/>
                <a:gd name="connsiteY269" fmla="*/ 278152 h 1241030"/>
                <a:gd name="connsiteX270" fmla="*/ 2523999 w 3334539"/>
                <a:gd name="connsiteY270" fmla="*/ 275319 h 1241030"/>
                <a:gd name="connsiteX271" fmla="*/ 2523319 w 3334539"/>
                <a:gd name="connsiteY271" fmla="*/ 273505 h 1241030"/>
                <a:gd name="connsiteX272" fmla="*/ 2522639 w 3334539"/>
                <a:gd name="connsiteY272" fmla="*/ 272712 h 1241030"/>
                <a:gd name="connsiteX273" fmla="*/ 2511644 w 3334539"/>
                <a:gd name="connsiteY273" fmla="*/ 273052 h 1241030"/>
                <a:gd name="connsiteX274" fmla="*/ 2510851 w 3334539"/>
                <a:gd name="connsiteY274" fmla="*/ 272598 h 1241030"/>
                <a:gd name="connsiteX275" fmla="*/ 2508584 w 3334539"/>
                <a:gd name="connsiteY275" fmla="*/ 270218 h 1241030"/>
                <a:gd name="connsiteX276" fmla="*/ 2507450 w 3334539"/>
                <a:gd name="connsiteY276" fmla="*/ 269311 h 1241030"/>
                <a:gd name="connsiteX277" fmla="*/ 2500083 w 3334539"/>
                <a:gd name="connsiteY277" fmla="*/ 266818 h 1241030"/>
                <a:gd name="connsiteX278" fmla="*/ 2494756 w 3334539"/>
                <a:gd name="connsiteY278" fmla="*/ 265797 h 1241030"/>
                <a:gd name="connsiteX279" fmla="*/ 2489202 w 3334539"/>
                <a:gd name="connsiteY279" fmla="*/ 265684 h 1241030"/>
                <a:gd name="connsiteX280" fmla="*/ 2488295 w 3334539"/>
                <a:gd name="connsiteY280" fmla="*/ 264664 h 1241030"/>
                <a:gd name="connsiteX281" fmla="*/ 2488975 w 3334539"/>
                <a:gd name="connsiteY281" fmla="*/ 263531 h 1241030"/>
                <a:gd name="connsiteX282" fmla="*/ 2489202 w 3334539"/>
                <a:gd name="connsiteY282" fmla="*/ 262737 h 1241030"/>
                <a:gd name="connsiteX283" fmla="*/ 2490902 w 3334539"/>
                <a:gd name="connsiteY283" fmla="*/ 261377 h 1241030"/>
                <a:gd name="connsiteX284" fmla="*/ 2495549 w 3334539"/>
                <a:gd name="connsiteY284" fmla="*/ 260130 h 1241030"/>
                <a:gd name="connsiteX285" fmla="*/ 2507904 w 3334539"/>
                <a:gd name="connsiteY285" fmla="*/ 259450 h 1241030"/>
                <a:gd name="connsiteX286" fmla="*/ 2510738 w 3334539"/>
                <a:gd name="connsiteY286" fmla="*/ 257296 h 1241030"/>
                <a:gd name="connsiteX287" fmla="*/ 2510284 w 3334539"/>
                <a:gd name="connsiteY287" fmla="*/ 255030 h 1241030"/>
                <a:gd name="connsiteX288" fmla="*/ 2509604 w 3334539"/>
                <a:gd name="connsiteY288" fmla="*/ 253329 h 1241030"/>
                <a:gd name="connsiteX289" fmla="*/ 2505524 w 3334539"/>
                <a:gd name="connsiteY289" fmla="*/ 249249 h 1241030"/>
                <a:gd name="connsiteX290" fmla="*/ 2500196 w 3334539"/>
                <a:gd name="connsiteY290" fmla="*/ 246189 h 1241030"/>
                <a:gd name="connsiteX291" fmla="*/ 2489202 w 3334539"/>
                <a:gd name="connsiteY291" fmla="*/ 242561 h 1241030"/>
                <a:gd name="connsiteX292" fmla="*/ 2477640 w 3334539"/>
                <a:gd name="connsiteY292" fmla="*/ 240068 h 1241030"/>
                <a:gd name="connsiteX293" fmla="*/ 2457805 w 3334539"/>
                <a:gd name="connsiteY293" fmla="*/ 238934 h 1241030"/>
                <a:gd name="connsiteX294" fmla="*/ 2454291 w 3334539"/>
                <a:gd name="connsiteY294" fmla="*/ 239388 h 1241030"/>
                <a:gd name="connsiteX295" fmla="*/ 2451571 w 3334539"/>
                <a:gd name="connsiteY295" fmla="*/ 240861 h 1241030"/>
                <a:gd name="connsiteX296" fmla="*/ 2446810 w 3334539"/>
                <a:gd name="connsiteY296" fmla="*/ 244828 h 1241030"/>
                <a:gd name="connsiteX297" fmla="*/ 2436042 w 3334539"/>
                <a:gd name="connsiteY297" fmla="*/ 256163 h 1241030"/>
                <a:gd name="connsiteX298" fmla="*/ 2429922 w 3334539"/>
                <a:gd name="connsiteY298" fmla="*/ 260924 h 1241030"/>
                <a:gd name="connsiteX299" fmla="*/ 2424481 w 3334539"/>
                <a:gd name="connsiteY299" fmla="*/ 263417 h 1241030"/>
                <a:gd name="connsiteX300" fmla="*/ 2411899 w 3334539"/>
                <a:gd name="connsiteY300" fmla="*/ 265457 h 1241030"/>
                <a:gd name="connsiteX301" fmla="*/ 2409519 w 3334539"/>
                <a:gd name="connsiteY301" fmla="*/ 265004 h 1241030"/>
                <a:gd name="connsiteX302" fmla="*/ 2407819 w 3334539"/>
                <a:gd name="connsiteY302" fmla="*/ 263077 h 1241030"/>
                <a:gd name="connsiteX303" fmla="*/ 2408386 w 3334539"/>
                <a:gd name="connsiteY303" fmla="*/ 261490 h 1241030"/>
                <a:gd name="connsiteX304" fmla="*/ 2409519 w 3334539"/>
                <a:gd name="connsiteY304" fmla="*/ 259903 h 1241030"/>
                <a:gd name="connsiteX305" fmla="*/ 2409632 w 3334539"/>
                <a:gd name="connsiteY305" fmla="*/ 258997 h 1241030"/>
                <a:gd name="connsiteX306" fmla="*/ 2408952 w 3334539"/>
                <a:gd name="connsiteY306" fmla="*/ 257070 h 1241030"/>
                <a:gd name="connsiteX307" fmla="*/ 2409293 w 3334539"/>
                <a:gd name="connsiteY307" fmla="*/ 256050 h 1241030"/>
                <a:gd name="connsiteX308" fmla="*/ 2410539 w 3334539"/>
                <a:gd name="connsiteY308" fmla="*/ 255936 h 1241030"/>
                <a:gd name="connsiteX309" fmla="*/ 2413600 w 3334539"/>
                <a:gd name="connsiteY309" fmla="*/ 257296 h 1241030"/>
                <a:gd name="connsiteX310" fmla="*/ 2416320 w 3334539"/>
                <a:gd name="connsiteY310" fmla="*/ 257523 h 1241030"/>
                <a:gd name="connsiteX311" fmla="*/ 2423461 w 3334539"/>
                <a:gd name="connsiteY311" fmla="*/ 255370 h 1241030"/>
                <a:gd name="connsiteX312" fmla="*/ 2423461 w 3334539"/>
                <a:gd name="connsiteY312" fmla="*/ 252083 h 1241030"/>
                <a:gd name="connsiteX313" fmla="*/ 2421647 w 3334539"/>
                <a:gd name="connsiteY313" fmla="*/ 250269 h 1241030"/>
                <a:gd name="connsiteX314" fmla="*/ 2422554 w 3334539"/>
                <a:gd name="connsiteY314" fmla="*/ 245622 h 1241030"/>
                <a:gd name="connsiteX315" fmla="*/ 2422554 w 3334539"/>
                <a:gd name="connsiteY315" fmla="*/ 244488 h 1241030"/>
                <a:gd name="connsiteX316" fmla="*/ 2423574 w 3334539"/>
                <a:gd name="connsiteY316" fmla="*/ 243695 h 1241030"/>
                <a:gd name="connsiteX317" fmla="*/ 2424367 w 3334539"/>
                <a:gd name="connsiteY317" fmla="*/ 243808 h 1241030"/>
                <a:gd name="connsiteX318" fmla="*/ 2429581 w 3334539"/>
                <a:gd name="connsiteY318" fmla="*/ 247095 h 1241030"/>
                <a:gd name="connsiteX319" fmla="*/ 2431282 w 3334539"/>
                <a:gd name="connsiteY319" fmla="*/ 246982 h 1241030"/>
                <a:gd name="connsiteX320" fmla="*/ 2433209 w 3334539"/>
                <a:gd name="connsiteY320" fmla="*/ 247322 h 1241030"/>
                <a:gd name="connsiteX321" fmla="*/ 2428562 w 3334539"/>
                <a:gd name="connsiteY321" fmla="*/ 255256 h 1241030"/>
                <a:gd name="connsiteX322" fmla="*/ 2430828 w 3334539"/>
                <a:gd name="connsiteY322" fmla="*/ 255256 h 1241030"/>
                <a:gd name="connsiteX323" fmla="*/ 2436722 w 3334539"/>
                <a:gd name="connsiteY323" fmla="*/ 251516 h 1241030"/>
                <a:gd name="connsiteX324" fmla="*/ 2440689 w 3334539"/>
                <a:gd name="connsiteY324" fmla="*/ 247889 h 1241030"/>
                <a:gd name="connsiteX325" fmla="*/ 2444996 w 3334539"/>
                <a:gd name="connsiteY325" fmla="*/ 243241 h 1241030"/>
                <a:gd name="connsiteX326" fmla="*/ 2445450 w 3334539"/>
                <a:gd name="connsiteY326" fmla="*/ 240748 h 1241030"/>
                <a:gd name="connsiteX327" fmla="*/ 2440689 w 3334539"/>
                <a:gd name="connsiteY327" fmla="*/ 240521 h 1241030"/>
                <a:gd name="connsiteX328" fmla="*/ 2408839 w 3334539"/>
                <a:gd name="connsiteY328" fmla="*/ 242221 h 1241030"/>
                <a:gd name="connsiteX329" fmla="*/ 2397164 w 3334539"/>
                <a:gd name="connsiteY329" fmla="*/ 245735 h 1241030"/>
                <a:gd name="connsiteX330" fmla="*/ 2393537 w 3334539"/>
                <a:gd name="connsiteY330" fmla="*/ 245055 h 1241030"/>
                <a:gd name="connsiteX331" fmla="*/ 2391043 w 3334539"/>
                <a:gd name="connsiteY331" fmla="*/ 242335 h 1241030"/>
                <a:gd name="connsiteX332" fmla="*/ 2394897 w 3334539"/>
                <a:gd name="connsiteY332" fmla="*/ 241995 h 1241030"/>
                <a:gd name="connsiteX333" fmla="*/ 2399544 w 3334539"/>
                <a:gd name="connsiteY333" fmla="*/ 240295 h 1241030"/>
                <a:gd name="connsiteX334" fmla="*/ 2403398 w 3334539"/>
                <a:gd name="connsiteY334" fmla="*/ 237121 h 1241030"/>
                <a:gd name="connsiteX335" fmla="*/ 2405892 w 3334539"/>
                <a:gd name="connsiteY335" fmla="*/ 236554 h 1241030"/>
                <a:gd name="connsiteX336" fmla="*/ 2412353 w 3334539"/>
                <a:gd name="connsiteY336" fmla="*/ 236781 h 1241030"/>
                <a:gd name="connsiteX337" fmla="*/ 2417567 w 3334539"/>
                <a:gd name="connsiteY337" fmla="*/ 238028 h 1241030"/>
                <a:gd name="connsiteX338" fmla="*/ 2433322 w 3334539"/>
                <a:gd name="connsiteY338" fmla="*/ 238481 h 1241030"/>
                <a:gd name="connsiteX339" fmla="*/ 2433662 w 3334539"/>
                <a:gd name="connsiteY339" fmla="*/ 234627 h 1241030"/>
                <a:gd name="connsiteX340" fmla="*/ 2430148 w 3334539"/>
                <a:gd name="connsiteY340" fmla="*/ 233494 h 1241030"/>
                <a:gd name="connsiteX341" fmla="*/ 2422667 w 3334539"/>
                <a:gd name="connsiteY341" fmla="*/ 232360 h 1241030"/>
                <a:gd name="connsiteX342" fmla="*/ 2417907 w 3334539"/>
                <a:gd name="connsiteY342" fmla="*/ 230547 h 1241030"/>
                <a:gd name="connsiteX343" fmla="*/ 2412126 w 3334539"/>
                <a:gd name="connsiteY343" fmla="*/ 229300 h 1241030"/>
                <a:gd name="connsiteX344" fmla="*/ 2399205 w 3334539"/>
                <a:gd name="connsiteY344" fmla="*/ 227713 h 1241030"/>
                <a:gd name="connsiteX345" fmla="*/ 2393764 w 3334539"/>
                <a:gd name="connsiteY345" fmla="*/ 226240 h 1241030"/>
                <a:gd name="connsiteX346" fmla="*/ 2381069 w 3334539"/>
                <a:gd name="connsiteY346" fmla="*/ 224993 h 1241030"/>
                <a:gd name="connsiteX347" fmla="*/ 2377669 w 3334539"/>
                <a:gd name="connsiteY347" fmla="*/ 223973 h 1241030"/>
                <a:gd name="connsiteX348" fmla="*/ 2347858 w 3334539"/>
                <a:gd name="connsiteY348" fmla="*/ 223066 h 1241030"/>
                <a:gd name="connsiteX349" fmla="*/ 2336751 w 3334539"/>
                <a:gd name="connsiteY349" fmla="*/ 220232 h 1241030"/>
                <a:gd name="connsiteX350" fmla="*/ 2332443 w 3334539"/>
                <a:gd name="connsiteY350" fmla="*/ 217285 h 1241030"/>
                <a:gd name="connsiteX351" fmla="*/ 2322243 w 3334539"/>
                <a:gd name="connsiteY351" fmla="*/ 215925 h 1241030"/>
                <a:gd name="connsiteX352" fmla="*/ 2320202 w 3334539"/>
                <a:gd name="connsiteY352" fmla="*/ 215925 h 1241030"/>
                <a:gd name="connsiteX353" fmla="*/ 2319522 w 3334539"/>
                <a:gd name="connsiteY353" fmla="*/ 216718 h 1241030"/>
                <a:gd name="connsiteX354" fmla="*/ 2319069 w 3334539"/>
                <a:gd name="connsiteY354" fmla="*/ 217965 h 1241030"/>
                <a:gd name="connsiteX355" fmla="*/ 2325529 w 3334539"/>
                <a:gd name="connsiteY355" fmla="*/ 223179 h 1241030"/>
                <a:gd name="connsiteX356" fmla="*/ 2325756 w 3334539"/>
                <a:gd name="connsiteY356" fmla="*/ 226806 h 1241030"/>
                <a:gd name="connsiteX357" fmla="*/ 2327796 w 3334539"/>
                <a:gd name="connsiteY357" fmla="*/ 228620 h 1241030"/>
                <a:gd name="connsiteX358" fmla="*/ 2320089 w 3334539"/>
                <a:gd name="connsiteY358" fmla="*/ 231453 h 1241030"/>
                <a:gd name="connsiteX359" fmla="*/ 2314875 w 3334539"/>
                <a:gd name="connsiteY359" fmla="*/ 232587 h 1241030"/>
                <a:gd name="connsiteX360" fmla="*/ 2297532 w 3334539"/>
                <a:gd name="connsiteY360" fmla="*/ 232474 h 1241030"/>
                <a:gd name="connsiteX361" fmla="*/ 2294926 w 3334539"/>
                <a:gd name="connsiteY361" fmla="*/ 233607 h 1241030"/>
                <a:gd name="connsiteX362" fmla="*/ 2288125 w 3334539"/>
                <a:gd name="connsiteY362" fmla="*/ 239388 h 1241030"/>
                <a:gd name="connsiteX363" fmla="*/ 2288125 w 3334539"/>
                <a:gd name="connsiteY363" fmla="*/ 242108 h 1241030"/>
                <a:gd name="connsiteX364" fmla="*/ 2288805 w 3334539"/>
                <a:gd name="connsiteY364" fmla="*/ 246189 h 1241030"/>
                <a:gd name="connsiteX365" fmla="*/ 2294019 w 3334539"/>
                <a:gd name="connsiteY365" fmla="*/ 246189 h 1241030"/>
                <a:gd name="connsiteX366" fmla="*/ 2295492 w 3334539"/>
                <a:gd name="connsiteY366" fmla="*/ 244375 h 1241030"/>
                <a:gd name="connsiteX367" fmla="*/ 2297873 w 3334539"/>
                <a:gd name="connsiteY367" fmla="*/ 243695 h 1241030"/>
                <a:gd name="connsiteX368" fmla="*/ 2308414 w 3334539"/>
                <a:gd name="connsiteY368" fmla="*/ 244375 h 1241030"/>
                <a:gd name="connsiteX369" fmla="*/ 2309548 w 3334539"/>
                <a:gd name="connsiteY369" fmla="*/ 245055 h 1241030"/>
                <a:gd name="connsiteX370" fmla="*/ 2305921 w 3334539"/>
                <a:gd name="connsiteY370" fmla="*/ 246302 h 1241030"/>
                <a:gd name="connsiteX371" fmla="*/ 2302520 w 3334539"/>
                <a:gd name="connsiteY371" fmla="*/ 246869 h 1241030"/>
                <a:gd name="connsiteX372" fmla="*/ 2298326 w 3334539"/>
                <a:gd name="connsiteY372" fmla="*/ 253103 h 1241030"/>
                <a:gd name="connsiteX373" fmla="*/ 2292546 w 3334539"/>
                <a:gd name="connsiteY373" fmla="*/ 255030 h 1241030"/>
                <a:gd name="connsiteX374" fmla="*/ 2296513 w 3334539"/>
                <a:gd name="connsiteY374" fmla="*/ 256050 h 1241030"/>
                <a:gd name="connsiteX375" fmla="*/ 2300026 w 3334539"/>
                <a:gd name="connsiteY375" fmla="*/ 257750 h 1241030"/>
                <a:gd name="connsiteX376" fmla="*/ 2299460 w 3334539"/>
                <a:gd name="connsiteY376" fmla="*/ 265344 h 1241030"/>
                <a:gd name="connsiteX377" fmla="*/ 2304447 w 3334539"/>
                <a:gd name="connsiteY377" fmla="*/ 271125 h 1241030"/>
                <a:gd name="connsiteX378" fmla="*/ 2305353 w 3334539"/>
                <a:gd name="connsiteY378" fmla="*/ 273845 h 1241030"/>
                <a:gd name="connsiteX379" fmla="*/ 2298100 w 3334539"/>
                <a:gd name="connsiteY379" fmla="*/ 273958 h 1241030"/>
                <a:gd name="connsiteX380" fmla="*/ 2291752 w 3334539"/>
                <a:gd name="connsiteY380" fmla="*/ 275772 h 1241030"/>
                <a:gd name="connsiteX381" fmla="*/ 2289485 w 3334539"/>
                <a:gd name="connsiteY381" fmla="*/ 275772 h 1241030"/>
                <a:gd name="connsiteX382" fmla="*/ 2285292 w 3334539"/>
                <a:gd name="connsiteY382" fmla="*/ 271238 h 1241030"/>
                <a:gd name="connsiteX383" fmla="*/ 2280757 w 3334539"/>
                <a:gd name="connsiteY383" fmla="*/ 268178 h 1241030"/>
                <a:gd name="connsiteX384" fmla="*/ 2278490 w 3334539"/>
                <a:gd name="connsiteY384" fmla="*/ 267951 h 1241030"/>
                <a:gd name="connsiteX385" fmla="*/ 2275544 w 3334539"/>
                <a:gd name="connsiteY385" fmla="*/ 270898 h 1241030"/>
                <a:gd name="connsiteX386" fmla="*/ 2271237 w 3334539"/>
                <a:gd name="connsiteY386" fmla="*/ 269311 h 1241030"/>
                <a:gd name="connsiteX387" fmla="*/ 2269536 w 3334539"/>
                <a:gd name="connsiteY387" fmla="*/ 269538 h 1241030"/>
                <a:gd name="connsiteX388" fmla="*/ 2267156 w 3334539"/>
                <a:gd name="connsiteY388" fmla="*/ 270785 h 1241030"/>
                <a:gd name="connsiteX389" fmla="*/ 2265682 w 3334539"/>
                <a:gd name="connsiteY389" fmla="*/ 272372 h 1241030"/>
                <a:gd name="connsiteX390" fmla="*/ 2264662 w 3334539"/>
                <a:gd name="connsiteY390" fmla="*/ 274979 h 1241030"/>
                <a:gd name="connsiteX391" fmla="*/ 2263302 w 3334539"/>
                <a:gd name="connsiteY391" fmla="*/ 276339 h 1241030"/>
                <a:gd name="connsiteX392" fmla="*/ 2263075 w 3334539"/>
                <a:gd name="connsiteY392" fmla="*/ 278152 h 1241030"/>
                <a:gd name="connsiteX393" fmla="*/ 2265229 w 3334539"/>
                <a:gd name="connsiteY393" fmla="*/ 279059 h 1241030"/>
                <a:gd name="connsiteX394" fmla="*/ 2266703 w 3334539"/>
                <a:gd name="connsiteY394" fmla="*/ 279286 h 1241030"/>
                <a:gd name="connsiteX395" fmla="*/ 2271123 w 3334539"/>
                <a:gd name="connsiteY395" fmla="*/ 280532 h 1241030"/>
                <a:gd name="connsiteX396" fmla="*/ 2266589 w 3334539"/>
                <a:gd name="connsiteY396" fmla="*/ 281326 h 1241030"/>
                <a:gd name="connsiteX397" fmla="*/ 2265456 w 3334539"/>
                <a:gd name="connsiteY397" fmla="*/ 282233 h 1241030"/>
                <a:gd name="connsiteX398" fmla="*/ 2265002 w 3334539"/>
                <a:gd name="connsiteY398" fmla="*/ 283253 h 1241030"/>
                <a:gd name="connsiteX399" fmla="*/ 2261602 w 3334539"/>
                <a:gd name="connsiteY399" fmla="*/ 284613 h 1241030"/>
                <a:gd name="connsiteX400" fmla="*/ 2262736 w 3334539"/>
                <a:gd name="connsiteY400" fmla="*/ 285973 h 1241030"/>
                <a:gd name="connsiteX401" fmla="*/ 2264209 w 3334539"/>
                <a:gd name="connsiteY401" fmla="*/ 286993 h 1241030"/>
                <a:gd name="connsiteX402" fmla="*/ 2264549 w 3334539"/>
                <a:gd name="connsiteY402" fmla="*/ 288013 h 1241030"/>
                <a:gd name="connsiteX403" fmla="*/ 2263529 w 3334539"/>
                <a:gd name="connsiteY403" fmla="*/ 288353 h 1241030"/>
                <a:gd name="connsiteX404" fmla="*/ 2260582 w 3334539"/>
                <a:gd name="connsiteY404" fmla="*/ 287107 h 1241030"/>
                <a:gd name="connsiteX405" fmla="*/ 2257635 w 3334539"/>
                <a:gd name="connsiteY405" fmla="*/ 285293 h 1241030"/>
                <a:gd name="connsiteX406" fmla="*/ 2252761 w 3334539"/>
                <a:gd name="connsiteY406" fmla="*/ 281666 h 1241030"/>
                <a:gd name="connsiteX407" fmla="*/ 2250721 w 3334539"/>
                <a:gd name="connsiteY407" fmla="*/ 279172 h 1241030"/>
                <a:gd name="connsiteX408" fmla="*/ 2246640 w 3334539"/>
                <a:gd name="connsiteY408" fmla="*/ 276905 h 1241030"/>
                <a:gd name="connsiteX409" fmla="*/ 2232132 w 3334539"/>
                <a:gd name="connsiteY409" fmla="*/ 270558 h 1241030"/>
                <a:gd name="connsiteX410" fmla="*/ 2225671 w 3334539"/>
                <a:gd name="connsiteY410" fmla="*/ 268631 h 1241030"/>
                <a:gd name="connsiteX411" fmla="*/ 2221477 w 3334539"/>
                <a:gd name="connsiteY411" fmla="*/ 268178 h 1241030"/>
                <a:gd name="connsiteX412" fmla="*/ 2214790 w 3334539"/>
                <a:gd name="connsiteY412" fmla="*/ 268971 h 1241030"/>
                <a:gd name="connsiteX413" fmla="*/ 2210709 w 3334539"/>
                <a:gd name="connsiteY413" fmla="*/ 271691 h 1241030"/>
                <a:gd name="connsiteX414" fmla="*/ 2203795 w 3334539"/>
                <a:gd name="connsiteY414" fmla="*/ 272825 h 1241030"/>
                <a:gd name="connsiteX415" fmla="*/ 2199488 w 3334539"/>
                <a:gd name="connsiteY415" fmla="*/ 275092 h 1241030"/>
                <a:gd name="connsiteX416" fmla="*/ 2197221 w 3334539"/>
                <a:gd name="connsiteY416" fmla="*/ 278039 h 1241030"/>
                <a:gd name="connsiteX417" fmla="*/ 2184980 w 3334539"/>
                <a:gd name="connsiteY417" fmla="*/ 278379 h 1241030"/>
                <a:gd name="connsiteX418" fmla="*/ 2176479 w 3334539"/>
                <a:gd name="connsiteY418" fmla="*/ 276112 h 1241030"/>
                <a:gd name="connsiteX419" fmla="*/ 2171152 w 3334539"/>
                <a:gd name="connsiteY419" fmla="*/ 273845 h 1241030"/>
                <a:gd name="connsiteX420" fmla="*/ 2165031 w 3334539"/>
                <a:gd name="connsiteY420" fmla="*/ 269085 h 1241030"/>
                <a:gd name="connsiteX421" fmla="*/ 2159137 w 3334539"/>
                <a:gd name="connsiteY421" fmla="*/ 263077 h 1241030"/>
                <a:gd name="connsiteX422" fmla="*/ 2158343 w 3334539"/>
                <a:gd name="connsiteY422" fmla="*/ 262510 h 1241030"/>
                <a:gd name="connsiteX423" fmla="*/ 2157663 w 3334539"/>
                <a:gd name="connsiteY423" fmla="*/ 261264 h 1241030"/>
                <a:gd name="connsiteX424" fmla="*/ 2156530 w 3334539"/>
                <a:gd name="connsiteY424" fmla="*/ 258317 h 1241030"/>
                <a:gd name="connsiteX425" fmla="*/ 2155283 w 3334539"/>
                <a:gd name="connsiteY425" fmla="*/ 256050 h 1241030"/>
                <a:gd name="connsiteX426" fmla="*/ 2153470 w 3334539"/>
                <a:gd name="connsiteY426" fmla="*/ 257296 h 1241030"/>
                <a:gd name="connsiteX427" fmla="*/ 2148596 w 3334539"/>
                <a:gd name="connsiteY427" fmla="*/ 264211 h 1241030"/>
                <a:gd name="connsiteX428" fmla="*/ 2146556 w 3334539"/>
                <a:gd name="connsiteY428" fmla="*/ 267611 h 1241030"/>
                <a:gd name="connsiteX429" fmla="*/ 2143948 w 3334539"/>
                <a:gd name="connsiteY429" fmla="*/ 274185 h 1241030"/>
                <a:gd name="connsiteX430" fmla="*/ 2142021 w 3334539"/>
                <a:gd name="connsiteY430" fmla="*/ 279626 h 1241030"/>
                <a:gd name="connsiteX431" fmla="*/ 2141795 w 3334539"/>
                <a:gd name="connsiteY431" fmla="*/ 281893 h 1241030"/>
                <a:gd name="connsiteX432" fmla="*/ 2142702 w 3334539"/>
                <a:gd name="connsiteY432" fmla="*/ 283933 h 1241030"/>
                <a:gd name="connsiteX433" fmla="*/ 2139981 w 3334539"/>
                <a:gd name="connsiteY433" fmla="*/ 285520 h 1241030"/>
                <a:gd name="connsiteX434" fmla="*/ 2137261 w 3334539"/>
                <a:gd name="connsiteY434" fmla="*/ 289714 h 1241030"/>
                <a:gd name="connsiteX435" fmla="*/ 2132954 w 3334539"/>
                <a:gd name="connsiteY435" fmla="*/ 297761 h 1241030"/>
                <a:gd name="connsiteX436" fmla="*/ 2130346 w 3334539"/>
                <a:gd name="connsiteY436" fmla="*/ 300708 h 1241030"/>
                <a:gd name="connsiteX437" fmla="*/ 2126946 w 3334539"/>
                <a:gd name="connsiteY437" fmla="*/ 303202 h 1241030"/>
                <a:gd name="connsiteX438" fmla="*/ 2124679 w 3334539"/>
                <a:gd name="connsiteY438" fmla="*/ 304109 h 1241030"/>
                <a:gd name="connsiteX439" fmla="*/ 2121959 w 3334539"/>
                <a:gd name="connsiteY439" fmla="*/ 303995 h 1241030"/>
                <a:gd name="connsiteX440" fmla="*/ 2119352 w 3334539"/>
                <a:gd name="connsiteY440" fmla="*/ 301615 h 1241030"/>
                <a:gd name="connsiteX441" fmla="*/ 2117992 w 3334539"/>
                <a:gd name="connsiteY441" fmla="*/ 296288 h 1241030"/>
                <a:gd name="connsiteX442" fmla="*/ 2116519 w 3334539"/>
                <a:gd name="connsiteY442" fmla="*/ 295268 h 1241030"/>
                <a:gd name="connsiteX443" fmla="*/ 2114705 w 3334539"/>
                <a:gd name="connsiteY443" fmla="*/ 298215 h 1241030"/>
                <a:gd name="connsiteX444" fmla="*/ 2111984 w 3334539"/>
                <a:gd name="connsiteY444" fmla="*/ 298101 h 1241030"/>
                <a:gd name="connsiteX445" fmla="*/ 2106771 w 3334539"/>
                <a:gd name="connsiteY445" fmla="*/ 295834 h 1241030"/>
                <a:gd name="connsiteX446" fmla="*/ 2101557 w 3334539"/>
                <a:gd name="connsiteY446" fmla="*/ 291074 h 1241030"/>
                <a:gd name="connsiteX447" fmla="*/ 2096116 w 3334539"/>
                <a:gd name="connsiteY447" fmla="*/ 288920 h 1241030"/>
                <a:gd name="connsiteX448" fmla="*/ 2088522 w 3334539"/>
                <a:gd name="connsiteY448" fmla="*/ 277359 h 1241030"/>
                <a:gd name="connsiteX449" fmla="*/ 2085121 w 3334539"/>
                <a:gd name="connsiteY449" fmla="*/ 273165 h 1241030"/>
                <a:gd name="connsiteX450" fmla="*/ 2083308 w 3334539"/>
                <a:gd name="connsiteY450" fmla="*/ 269651 h 1241030"/>
                <a:gd name="connsiteX451" fmla="*/ 2079001 w 3334539"/>
                <a:gd name="connsiteY451" fmla="*/ 269311 h 1241030"/>
                <a:gd name="connsiteX452" fmla="*/ 2077300 w 3334539"/>
                <a:gd name="connsiteY452" fmla="*/ 266818 h 1241030"/>
                <a:gd name="connsiteX453" fmla="*/ 2079454 w 3334539"/>
                <a:gd name="connsiteY453" fmla="*/ 265004 h 1241030"/>
                <a:gd name="connsiteX454" fmla="*/ 2085348 w 3334539"/>
                <a:gd name="connsiteY454" fmla="*/ 263531 h 1241030"/>
                <a:gd name="connsiteX455" fmla="*/ 2089995 w 3334539"/>
                <a:gd name="connsiteY455" fmla="*/ 263757 h 1241030"/>
                <a:gd name="connsiteX456" fmla="*/ 2086481 w 3334539"/>
                <a:gd name="connsiteY456" fmla="*/ 259110 h 1241030"/>
                <a:gd name="connsiteX457" fmla="*/ 2084782 w 3334539"/>
                <a:gd name="connsiteY457" fmla="*/ 256390 h 1241030"/>
                <a:gd name="connsiteX458" fmla="*/ 2082968 w 3334539"/>
                <a:gd name="connsiteY458" fmla="*/ 254916 h 1241030"/>
                <a:gd name="connsiteX459" fmla="*/ 2083648 w 3334539"/>
                <a:gd name="connsiteY459" fmla="*/ 257977 h 1241030"/>
                <a:gd name="connsiteX460" fmla="*/ 2082968 w 3334539"/>
                <a:gd name="connsiteY460" fmla="*/ 260243 h 1241030"/>
                <a:gd name="connsiteX461" fmla="*/ 2081381 w 3334539"/>
                <a:gd name="connsiteY461" fmla="*/ 261944 h 1241030"/>
                <a:gd name="connsiteX462" fmla="*/ 2078774 w 3334539"/>
                <a:gd name="connsiteY462" fmla="*/ 263077 h 1241030"/>
                <a:gd name="connsiteX463" fmla="*/ 2067439 w 3334539"/>
                <a:gd name="connsiteY463" fmla="*/ 249362 h 1241030"/>
                <a:gd name="connsiteX464" fmla="*/ 2060639 w 3334539"/>
                <a:gd name="connsiteY464" fmla="*/ 242675 h 1241030"/>
                <a:gd name="connsiteX465" fmla="*/ 2056785 w 3334539"/>
                <a:gd name="connsiteY465" fmla="*/ 240181 h 1241030"/>
                <a:gd name="connsiteX466" fmla="*/ 2054405 w 3334539"/>
                <a:gd name="connsiteY466" fmla="*/ 235874 h 1241030"/>
                <a:gd name="connsiteX467" fmla="*/ 2055991 w 3334539"/>
                <a:gd name="connsiteY467" fmla="*/ 234967 h 1241030"/>
                <a:gd name="connsiteX468" fmla="*/ 2064152 w 3334539"/>
                <a:gd name="connsiteY468" fmla="*/ 240181 h 1241030"/>
                <a:gd name="connsiteX469" fmla="*/ 2069820 w 3334539"/>
                <a:gd name="connsiteY469" fmla="*/ 242788 h 1241030"/>
                <a:gd name="connsiteX470" fmla="*/ 2079228 w 3334539"/>
                <a:gd name="connsiteY470" fmla="*/ 249702 h 1241030"/>
                <a:gd name="connsiteX471" fmla="*/ 2086369 w 3334539"/>
                <a:gd name="connsiteY471" fmla="*/ 249136 h 1241030"/>
                <a:gd name="connsiteX472" fmla="*/ 2088975 w 3334539"/>
                <a:gd name="connsiteY472" fmla="*/ 246075 h 1241030"/>
                <a:gd name="connsiteX473" fmla="*/ 2088975 w 3334539"/>
                <a:gd name="connsiteY473" fmla="*/ 239954 h 1241030"/>
                <a:gd name="connsiteX474" fmla="*/ 2086255 w 3334539"/>
                <a:gd name="connsiteY474" fmla="*/ 234854 h 1241030"/>
                <a:gd name="connsiteX475" fmla="*/ 2082968 w 3334539"/>
                <a:gd name="connsiteY475" fmla="*/ 232814 h 1241030"/>
                <a:gd name="connsiteX476" fmla="*/ 2071293 w 3334539"/>
                <a:gd name="connsiteY476" fmla="*/ 232474 h 1241030"/>
                <a:gd name="connsiteX477" fmla="*/ 2068573 w 3334539"/>
                <a:gd name="connsiteY477" fmla="*/ 230773 h 1241030"/>
                <a:gd name="connsiteX478" fmla="*/ 2070500 w 3334539"/>
                <a:gd name="connsiteY478" fmla="*/ 230320 h 1241030"/>
                <a:gd name="connsiteX479" fmla="*/ 2072993 w 3334539"/>
                <a:gd name="connsiteY479" fmla="*/ 230207 h 1241030"/>
                <a:gd name="connsiteX480" fmla="*/ 2076734 w 3334539"/>
                <a:gd name="connsiteY480" fmla="*/ 228733 h 1241030"/>
                <a:gd name="connsiteX481" fmla="*/ 2082968 w 3334539"/>
                <a:gd name="connsiteY481" fmla="*/ 224879 h 1241030"/>
                <a:gd name="connsiteX482" fmla="*/ 2085689 w 3334539"/>
                <a:gd name="connsiteY482" fmla="*/ 223633 h 1241030"/>
                <a:gd name="connsiteX483" fmla="*/ 2085235 w 3334539"/>
                <a:gd name="connsiteY483" fmla="*/ 220686 h 1241030"/>
                <a:gd name="connsiteX484" fmla="*/ 2080928 w 3334539"/>
                <a:gd name="connsiteY484" fmla="*/ 216718 h 1241030"/>
                <a:gd name="connsiteX485" fmla="*/ 2073900 w 3334539"/>
                <a:gd name="connsiteY485" fmla="*/ 216152 h 1241030"/>
                <a:gd name="connsiteX486" fmla="*/ 2072313 w 3334539"/>
                <a:gd name="connsiteY486" fmla="*/ 215698 h 1241030"/>
                <a:gd name="connsiteX487" fmla="*/ 2075147 w 3334539"/>
                <a:gd name="connsiteY487" fmla="*/ 213658 h 1241030"/>
                <a:gd name="connsiteX488" fmla="*/ 2077527 w 3334539"/>
                <a:gd name="connsiteY488" fmla="*/ 212411 h 1241030"/>
                <a:gd name="connsiteX489" fmla="*/ 2081608 w 3334539"/>
                <a:gd name="connsiteY489" fmla="*/ 209351 h 1241030"/>
                <a:gd name="connsiteX490" fmla="*/ 2082628 w 3334539"/>
                <a:gd name="connsiteY490" fmla="*/ 206517 h 1241030"/>
                <a:gd name="connsiteX491" fmla="*/ 2081721 w 3334539"/>
                <a:gd name="connsiteY491" fmla="*/ 206744 h 1241030"/>
                <a:gd name="connsiteX492" fmla="*/ 2078774 w 3334539"/>
                <a:gd name="connsiteY492" fmla="*/ 206631 h 1241030"/>
                <a:gd name="connsiteX493" fmla="*/ 2077868 w 3334539"/>
                <a:gd name="connsiteY493" fmla="*/ 205384 h 1241030"/>
                <a:gd name="connsiteX494" fmla="*/ 2078207 w 3334539"/>
                <a:gd name="connsiteY494" fmla="*/ 203230 h 1241030"/>
                <a:gd name="connsiteX495" fmla="*/ 2075034 w 3334539"/>
                <a:gd name="connsiteY495" fmla="*/ 201417 h 1241030"/>
                <a:gd name="connsiteX496" fmla="*/ 2072087 w 3334539"/>
                <a:gd name="connsiteY496" fmla="*/ 200170 h 1241030"/>
                <a:gd name="connsiteX497" fmla="*/ 2065286 w 3334539"/>
                <a:gd name="connsiteY497" fmla="*/ 199943 h 1241030"/>
                <a:gd name="connsiteX498" fmla="*/ 2065513 w 3334539"/>
                <a:gd name="connsiteY498" fmla="*/ 198583 h 1241030"/>
                <a:gd name="connsiteX499" fmla="*/ 2065853 w 3334539"/>
                <a:gd name="connsiteY499" fmla="*/ 197336 h 1241030"/>
                <a:gd name="connsiteX500" fmla="*/ 2063019 w 3334539"/>
                <a:gd name="connsiteY500" fmla="*/ 196429 h 1241030"/>
                <a:gd name="connsiteX501" fmla="*/ 2060639 w 3334539"/>
                <a:gd name="connsiteY501" fmla="*/ 194729 h 1241030"/>
                <a:gd name="connsiteX502" fmla="*/ 2059959 w 3334539"/>
                <a:gd name="connsiteY502" fmla="*/ 193256 h 1241030"/>
                <a:gd name="connsiteX503" fmla="*/ 2059165 w 3334539"/>
                <a:gd name="connsiteY503" fmla="*/ 192462 h 1241030"/>
                <a:gd name="connsiteX504" fmla="*/ 2054745 w 3334539"/>
                <a:gd name="connsiteY504" fmla="*/ 190875 h 1241030"/>
                <a:gd name="connsiteX505" fmla="*/ 2040237 w 3334539"/>
                <a:gd name="connsiteY505" fmla="*/ 188042 h 1241030"/>
                <a:gd name="connsiteX506" fmla="*/ 2038650 w 3334539"/>
                <a:gd name="connsiteY506" fmla="*/ 188949 h 1241030"/>
                <a:gd name="connsiteX507" fmla="*/ 2036269 w 3334539"/>
                <a:gd name="connsiteY507" fmla="*/ 192916 h 1241030"/>
                <a:gd name="connsiteX508" fmla="*/ 2030488 w 3334539"/>
                <a:gd name="connsiteY508" fmla="*/ 197109 h 1241030"/>
                <a:gd name="connsiteX509" fmla="*/ 2025955 w 3334539"/>
                <a:gd name="connsiteY509" fmla="*/ 194843 h 1241030"/>
                <a:gd name="connsiteX510" fmla="*/ 2025161 w 3334539"/>
                <a:gd name="connsiteY510" fmla="*/ 194616 h 1241030"/>
                <a:gd name="connsiteX511" fmla="*/ 2024368 w 3334539"/>
                <a:gd name="connsiteY511" fmla="*/ 193482 h 1241030"/>
                <a:gd name="connsiteX512" fmla="*/ 2025501 w 3334539"/>
                <a:gd name="connsiteY512" fmla="*/ 191669 h 1241030"/>
                <a:gd name="connsiteX513" fmla="*/ 2026182 w 3334539"/>
                <a:gd name="connsiteY513" fmla="*/ 189855 h 1241030"/>
                <a:gd name="connsiteX514" fmla="*/ 2025161 w 3334539"/>
                <a:gd name="connsiteY514" fmla="*/ 188495 h 1241030"/>
                <a:gd name="connsiteX515" fmla="*/ 2024368 w 3334539"/>
                <a:gd name="connsiteY515" fmla="*/ 188042 h 1241030"/>
                <a:gd name="connsiteX516" fmla="*/ 2021307 w 3334539"/>
                <a:gd name="connsiteY516" fmla="*/ 189402 h 1241030"/>
                <a:gd name="connsiteX517" fmla="*/ 2016887 w 3334539"/>
                <a:gd name="connsiteY517" fmla="*/ 190195 h 1241030"/>
                <a:gd name="connsiteX518" fmla="*/ 2014960 w 3334539"/>
                <a:gd name="connsiteY518" fmla="*/ 191442 h 1241030"/>
                <a:gd name="connsiteX519" fmla="*/ 2010880 w 3334539"/>
                <a:gd name="connsiteY519" fmla="*/ 192349 h 1241030"/>
                <a:gd name="connsiteX520" fmla="*/ 2011333 w 3334539"/>
                <a:gd name="connsiteY520" fmla="*/ 189175 h 1241030"/>
                <a:gd name="connsiteX521" fmla="*/ 1994444 w 3334539"/>
                <a:gd name="connsiteY521" fmla="*/ 181014 h 1241030"/>
                <a:gd name="connsiteX522" fmla="*/ 1989231 w 3334539"/>
                <a:gd name="connsiteY522" fmla="*/ 179314 h 1241030"/>
                <a:gd name="connsiteX523" fmla="*/ 1986170 w 3334539"/>
                <a:gd name="connsiteY523" fmla="*/ 179201 h 1241030"/>
                <a:gd name="connsiteX524" fmla="*/ 1978576 w 3334539"/>
                <a:gd name="connsiteY524" fmla="*/ 181014 h 1241030"/>
                <a:gd name="connsiteX525" fmla="*/ 1976876 w 3334539"/>
                <a:gd name="connsiteY525" fmla="*/ 182034 h 1241030"/>
                <a:gd name="connsiteX526" fmla="*/ 1974042 w 3334539"/>
                <a:gd name="connsiteY526" fmla="*/ 184641 h 1241030"/>
                <a:gd name="connsiteX527" fmla="*/ 1967808 w 3334539"/>
                <a:gd name="connsiteY527" fmla="*/ 182941 h 1241030"/>
                <a:gd name="connsiteX528" fmla="*/ 1966221 w 3334539"/>
                <a:gd name="connsiteY528" fmla="*/ 184301 h 1241030"/>
                <a:gd name="connsiteX529" fmla="*/ 1963954 w 3334539"/>
                <a:gd name="connsiteY529" fmla="*/ 188722 h 1241030"/>
                <a:gd name="connsiteX530" fmla="*/ 1964294 w 3334539"/>
                <a:gd name="connsiteY530" fmla="*/ 193029 h 1241030"/>
                <a:gd name="connsiteX531" fmla="*/ 1964974 w 3334539"/>
                <a:gd name="connsiteY531" fmla="*/ 194276 h 1241030"/>
                <a:gd name="connsiteX532" fmla="*/ 1965541 w 3334539"/>
                <a:gd name="connsiteY532" fmla="*/ 196543 h 1241030"/>
                <a:gd name="connsiteX533" fmla="*/ 1968035 w 3334539"/>
                <a:gd name="connsiteY533" fmla="*/ 200283 h 1241030"/>
                <a:gd name="connsiteX534" fmla="*/ 1970415 w 3334539"/>
                <a:gd name="connsiteY534" fmla="*/ 203117 h 1241030"/>
                <a:gd name="connsiteX535" fmla="*/ 1969395 w 3334539"/>
                <a:gd name="connsiteY535" fmla="*/ 203797 h 1241030"/>
                <a:gd name="connsiteX536" fmla="*/ 1968375 w 3334539"/>
                <a:gd name="connsiteY536" fmla="*/ 204024 h 1241030"/>
                <a:gd name="connsiteX537" fmla="*/ 1967128 w 3334539"/>
                <a:gd name="connsiteY537" fmla="*/ 205157 h 1241030"/>
                <a:gd name="connsiteX538" fmla="*/ 1965994 w 3334539"/>
                <a:gd name="connsiteY538" fmla="*/ 207651 h 1241030"/>
                <a:gd name="connsiteX539" fmla="*/ 1963841 w 3334539"/>
                <a:gd name="connsiteY539" fmla="*/ 211278 h 1241030"/>
                <a:gd name="connsiteX540" fmla="*/ 1961007 w 3334539"/>
                <a:gd name="connsiteY540" fmla="*/ 213205 h 1241030"/>
                <a:gd name="connsiteX541" fmla="*/ 1957720 w 3334539"/>
                <a:gd name="connsiteY541" fmla="*/ 212751 h 1241030"/>
                <a:gd name="connsiteX542" fmla="*/ 1949899 w 3334539"/>
                <a:gd name="connsiteY542" fmla="*/ 210144 h 1241030"/>
                <a:gd name="connsiteX543" fmla="*/ 1948086 w 3334539"/>
                <a:gd name="connsiteY543" fmla="*/ 210598 h 1241030"/>
                <a:gd name="connsiteX544" fmla="*/ 1947519 w 3334539"/>
                <a:gd name="connsiteY544" fmla="*/ 212525 h 1241030"/>
                <a:gd name="connsiteX545" fmla="*/ 1952166 w 3334539"/>
                <a:gd name="connsiteY545" fmla="*/ 214225 h 1241030"/>
                <a:gd name="connsiteX546" fmla="*/ 1952619 w 3334539"/>
                <a:gd name="connsiteY546" fmla="*/ 215245 h 1241030"/>
                <a:gd name="connsiteX547" fmla="*/ 1951373 w 3334539"/>
                <a:gd name="connsiteY547" fmla="*/ 215925 h 1241030"/>
                <a:gd name="connsiteX548" fmla="*/ 1948312 w 3334539"/>
                <a:gd name="connsiteY548" fmla="*/ 216492 h 1241030"/>
                <a:gd name="connsiteX549" fmla="*/ 1942532 w 3334539"/>
                <a:gd name="connsiteY549" fmla="*/ 216378 h 1241030"/>
                <a:gd name="connsiteX550" fmla="*/ 1937884 w 3334539"/>
                <a:gd name="connsiteY550" fmla="*/ 215585 h 1241030"/>
                <a:gd name="connsiteX551" fmla="*/ 1934937 w 3334539"/>
                <a:gd name="connsiteY551" fmla="*/ 212978 h 1241030"/>
                <a:gd name="connsiteX552" fmla="*/ 1932104 w 3334539"/>
                <a:gd name="connsiteY552" fmla="*/ 212525 h 1241030"/>
                <a:gd name="connsiteX553" fmla="*/ 1924056 w 3334539"/>
                <a:gd name="connsiteY553" fmla="*/ 212525 h 1241030"/>
                <a:gd name="connsiteX554" fmla="*/ 1916689 w 3334539"/>
                <a:gd name="connsiteY554" fmla="*/ 213998 h 1241030"/>
                <a:gd name="connsiteX555" fmla="*/ 1908528 w 3334539"/>
                <a:gd name="connsiteY555" fmla="*/ 212071 h 1241030"/>
                <a:gd name="connsiteX556" fmla="*/ 1894699 w 3334539"/>
                <a:gd name="connsiteY556" fmla="*/ 212525 h 1241030"/>
                <a:gd name="connsiteX557" fmla="*/ 1891186 w 3334539"/>
                <a:gd name="connsiteY557" fmla="*/ 212185 h 1241030"/>
                <a:gd name="connsiteX558" fmla="*/ 1884611 w 3334539"/>
                <a:gd name="connsiteY558" fmla="*/ 208558 h 1241030"/>
                <a:gd name="connsiteX559" fmla="*/ 1875091 w 3334539"/>
                <a:gd name="connsiteY559" fmla="*/ 206404 h 1241030"/>
                <a:gd name="connsiteX560" fmla="*/ 1864209 w 3334539"/>
                <a:gd name="connsiteY560" fmla="*/ 200850 h 1241030"/>
                <a:gd name="connsiteX561" fmla="*/ 1863076 w 3334539"/>
                <a:gd name="connsiteY561" fmla="*/ 195749 h 1241030"/>
                <a:gd name="connsiteX562" fmla="*/ 1864776 w 3334539"/>
                <a:gd name="connsiteY562" fmla="*/ 191669 h 1241030"/>
                <a:gd name="connsiteX563" fmla="*/ 1870783 w 3334539"/>
                <a:gd name="connsiteY563" fmla="*/ 191556 h 1241030"/>
                <a:gd name="connsiteX564" fmla="*/ 1874524 w 3334539"/>
                <a:gd name="connsiteY564" fmla="*/ 190875 h 1241030"/>
                <a:gd name="connsiteX565" fmla="*/ 1874070 w 3334539"/>
                <a:gd name="connsiteY565" fmla="*/ 189289 h 1241030"/>
                <a:gd name="connsiteX566" fmla="*/ 1873164 w 3334539"/>
                <a:gd name="connsiteY566" fmla="*/ 188495 h 1241030"/>
                <a:gd name="connsiteX567" fmla="*/ 1864550 w 3334539"/>
                <a:gd name="connsiteY567" fmla="*/ 186228 h 1241030"/>
                <a:gd name="connsiteX568" fmla="*/ 1841200 w 3334539"/>
                <a:gd name="connsiteY568" fmla="*/ 185888 h 1241030"/>
                <a:gd name="connsiteX569" fmla="*/ 1824651 w 3334539"/>
                <a:gd name="connsiteY569" fmla="*/ 182601 h 1241030"/>
                <a:gd name="connsiteX570" fmla="*/ 1800849 w 3334539"/>
                <a:gd name="connsiteY570" fmla="*/ 181468 h 1241030"/>
                <a:gd name="connsiteX571" fmla="*/ 1790194 w 3334539"/>
                <a:gd name="connsiteY571" fmla="*/ 185548 h 1241030"/>
                <a:gd name="connsiteX572" fmla="*/ 1774779 w 3334539"/>
                <a:gd name="connsiteY572" fmla="*/ 186455 h 1241030"/>
                <a:gd name="connsiteX573" fmla="*/ 1770585 w 3334539"/>
                <a:gd name="connsiteY573" fmla="*/ 188722 h 1241030"/>
                <a:gd name="connsiteX574" fmla="*/ 1763444 w 3334539"/>
                <a:gd name="connsiteY574" fmla="*/ 189855 h 1241030"/>
                <a:gd name="connsiteX575" fmla="*/ 1764124 w 3334539"/>
                <a:gd name="connsiteY575" fmla="*/ 192916 h 1241030"/>
                <a:gd name="connsiteX576" fmla="*/ 1767638 w 3334539"/>
                <a:gd name="connsiteY576" fmla="*/ 195296 h 1241030"/>
                <a:gd name="connsiteX577" fmla="*/ 1769338 w 3334539"/>
                <a:gd name="connsiteY577" fmla="*/ 195749 h 1241030"/>
                <a:gd name="connsiteX578" fmla="*/ 1771152 w 3334539"/>
                <a:gd name="connsiteY578" fmla="*/ 196656 h 1241030"/>
                <a:gd name="connsiteX579" fmla="*/ 1770018 w 3334539"/>
                <a:gd name="connsiteY579" fmla="*/ 197450 h 1241030"/>
                <a:gd name="connsiteX580" fmla="*/ 1768772 w 3334539"/>
                <a:gd name="connsiteY580" fmla="*/ 197790 h 1241030"/>
                <a:gd name="connsiteX581" fmla="*/ 1766165 w 3334539"/>
                <a:gd name="connsiteY581" fmla="*/ 199716 h 1241030"/>
                <a:gd name="connsiteX582" fmla="*/ 1764464 w 3334539"/>
                <a:gd name="connsiteY582" fmla="*/ 201417 h 1241030"/>
                <a:gd name="connsiteX583" fmla="*/ 1764918 w 3334539"/>
                <a:gd name="connsiteY583" fmla="*/ 205270 h 1241030"/>
                <a:gd name="connsiteX584" fmla="*/ 1764124 w 3334539"/>
                <a:gd name="connsiteY584" fmla="*/ 209011 h 1241030"/>
                <a:gd name="connsiteX585" fmla="*/ 1761631 w 3334539"/>
                <a:gd name="connsiteY585" fmla="*/ 214111 h 1241030"/>
                <a:gd name="connsiteX586" fmla="*/ 1759477 w 3334539"/>
                <a:gd name="connsiteY586" fmla="*/ 216378 h 1241030"/>
                <a:gd name="connsiteX587" fmla="*/ 1757437 w 3334539"/>
                <a:gd name="connsiteY587" fmla="*/ 219439 h 1241030"/>
                <a:gd name="connsiteX588" fmla="*/ 1759137 w 3334539"/>
                <a:gd name="connsiteY588" fmla="*/ 222272 h 1241030"/>
                <a:gd name="connsiteX589" fmla="*/ 1761064 w 3334539"/>
                <a:gd name="connsiteY589" fmla="*/ 223406 h 1241030"/>
                <a:gd name="connsiteX590" fmla="*/ 1765938 w 3334539"/>
                <a:gd name="connsiteY590" fmla="*/ 224879 h 1241030"/>
                <a:gd name="connsiteX591" fmla="*/ 1767638 w 3334539"/>
                <a:gd name="connsiteY591" fmla="*/ 225786 h 1241030"/>
                <a:gd name="connsiteX592" fmla="*/ 1766618 w 3334539"/>
                <a:gd name="connsiteY592" fmla="*/ 226693 h 1241030"/>
                <a:gd name="connsiteX593" fmla="*/ 1759477 w 3334539"/>
                <a:gd name="connsiteY593" fmla="*/ 225673 h 1241030"/>
                <a:gd name="connsiteX594" fmla="*/ 1756870 w 3334539"/>
                <a:gd name="connsiteY594" fmla="*/ 222612 h 1241030"/>
                <a:gd name="connsiteX595" fmla="*/ 1756303 w 3334539"/>
                <a:gd name="connsiteY595" fmla="*/ 221026 h 1241030"/>
                <a:gd name="connsiteX596" fmla="*/ 1755623 w 3334539"/>
                <a:gd name="connsiteY596" fmla="*/ 218419 h 1241030"/>
                <a:gd name="connsiteX597" fmla="*/ 1758117 w 3334539"/>
                <a:gd name="connsiteY597" fmla="*/ 215585 h 1241030"/>
                <a:gd name="connsiteX598" fmla="*/ 1760611 w 3334539"/>
                <a:gd name="connsiteY598" fmla="*/ 213771 h 1241030"/>
                <a:gd name="connsiteX599" fmla="*/ 1762764 w 3334539"/>
                <a:gd name="connsiteY599" fmla="*/ 209238 h 1241030"/>
                <a:gd name="connsiteX600" fmla="*/ 1762991 w 3334539"/>
                <a:gd name="connsiteY600" fmla="*/ 205157 h 1241030"/>
                <a:gd name="connsiteX601" fmla="*/ 1763104 w 3334539"/>
                <a:gd name="connsiteY601" fmla="*/ 196656 h 1241030"/>
                <a:gd name="connsiteX602" fmla="*/ 1758684 w 3334539"/>
                <a:gd name="connsiteY602" fmla="*/ 194729 h 1241030"/>
                <a:gd name="connsiteX603" fmla="*/ 1756303 w 3334539"/>
                <a:gd name="connsiteY603" fmla="*/ 191782 h 1241030"/>
                <a:gd name="connsiteX604" fmla="*/ 1760497 w 3334539"/>
                <a:gd name="connsiteY604" fmla="*/ 186568 h 1241030"/>
                <a:gd name="connsiteX605" fmla="*/ 1761517 w 3334539"/>
                <a:gd name="connsiteY605" fmla="*/ 183735 h 1241030"/>
                <a:gd name="connsiteX606" fmla="*/ 1759704 w 3334539"/>
                <a:gd name="connsiteY606" fmla="*/ 181241 h 1241030"/>
                <a:gd name="connsiteX607" fmla="*/ 1756757 w 3334539"/>
                <a:gd name="connsiteY607" fmla="*/ 175687 h 1241030"/>
                <a:gd name="connsiteX608" fmla="*/ 1753696 w 3334539"/>
                <a:gd name="connsiteY608" fmla="*/ 172400 h 1241030"/>
                <a:gd name="connsiteX609" fmla="*/ 1751770 w 3334539"/>
                <a:gd name="connsiteY609" fmla="*/ 171040 h 1241030"/>
                <a:gd name="connsiteX610" fmla="*/ 1749730 w 3334539"/>
                <a:gd name="connsiteY610" fmla="*/ 170246 h 1241030"/>
                <a:gd name="connsiteX611" fmla="*/ 1751770 w 3334539"/>
                <a:gd name="connsiteY611" fmla="*/ 175687 h 1241030"/>
                <a:gd name="connsiteX612" fmla="*/ 1750070 w 3334539"/>
                <a:gd name="connsiteY612" fmla="*/ 178521 h 1241030"/>
                <a:gd name="connsiteX613" fmla="*/ 1748823 w 3334539"/>
                <a:gd name="connsiteY613" fmla="*/ 179541 h 1241030"/>
                <a:gd name="connsiteX614" fmla="*/ 1740775 w 3334539"/>
                <a:gd name="connsiteY614" fmla="*/ 181014 h 1241030"/>
                <a:gd name="connsiteX615" fmla="*/ 1735561 w 3334539"/>
                <a:gd name="connsiteY615" fmla="*/ 181128 h 1241030"/>
                <a:gd name="connsiteX616" fmla="*/ 1728533 w 3334539"/>
                <a:gd name="connsiteY616" fmla="*/ 179654 h 1241030"/>
                <a:gd name="connsiteX617" fmla="*/ 1720259 w 3334539"/>
                <a:gd name="connsiteY617" fmla="*/ 176027 h 1241030"/>
                <a:gd name="connsiteX618" fmla="*/ 1718219 w 3334539"/>
                <a:gd name="connsiteY618" fmla="*/ 173647 h 1241030"/>
                <a:gd name="connsiteX619" fmla="*/ 1716746 w 3334539"/>
                <a:gd name="connsiteY619" fmla="*/ 170020 h 1241030"/>
                <a:gd name="connsiteX620" fmla="*/ 1721506 w 3334539"/>
                <a:gd name="connsiteY620" fmla="*/ 168433 h 1241030"/>
                <a:gd name="connsiteX621" fmla="*/ 1723433 w 3334539"/>
                <a:gd name="connsiteY621" fmla="*/ 167413 h 1241030"/>
                <a:gd name="connsiteX622" fmla="*/ 1719126 w 3334539"/>
                <a:gd name="connsiteY622" fmla="*/ 166619 h 1241030"/>
                <a:gd name="connsiteX623" fmla="*/ 1714819 w 3334539"/>
                <a:gd name="connsiteY623" fmla="*/ 166393 h 1241030"/>
                <a:gd name="connsiteX624" fmla="*/ 1713232 w 3334539"/>
                <a:gd name="connsiteY624" fmla="*/ 171267 h 1241030"/>
                <a:gd name="connsiteX625" fmla="*/ 1710511 w 3334539"/>
                <a:gd name="connsiteY625" fmla="*/ 170926 h 1241030"/>
                <a:gd name="connsiteX626" fmla="*/ 1697023 w 3334539"/>
                <a:gd name="connsiteY626" fmla="*/ 167866 h 1241030"/>
                <a:gd name="connsiteX627" fmla="*/ 1693396 w 3334539"/>
                <a:gd name="connsiteY627" fmla="*/ 168886 h 1241030"/>
                <a:gd name="connsiteX628" fmla="*/ 1688976 w 3334539"/>
                <a:gd name="connsiteY628" fmla="*/ 171607 h 1241030"/>
                <a:gd name="connsiteX629" fmla="*/ 1687049 w 3334539"/>
                <a:gd name="connsiteY629" fmla="*/ 173760 h 1241030"/>
                <a:gd name="connsiteX630" fmla="*/ 1684782 w 3334539"/>
                <a:gd name="connsiteY630" fmla="*/ 177274 h 1241030"/>
                <a:gd name="connsiteX631" fmla="*/ 1685689 w 3334539"/>
                <a:gd name="connsiteY631" fmla="*/ 179654 h 1241030"/>
                <a:gd name="connsiteX632" fmla="*/ 1686595 w 3334539"/>
                <a:gd name="connsiteY632" fmla="*/ 180561 h 1241030"/>
                <a:gd name="connsiteX633" fmla="*/ 1693509 w 3334539"/>
                <a:gd name="connsiteY633" fmla="*/ 181128 h 1241030"/>
                <a:gd name="connsiteX634" fmla="*/ 1699630 w 3334539"/>
                <a:gd name="connsiteY634" fmla="*/ 180448 h 1241030"/>
                <a:gd name="connsiteX635" fmla="*/ 1706431 w 3334539"/>
                <a:gd name="connsiteY635" fmla="*/ 178067 h 1241030"/>
                <a:gd name="connsiteX636" fmla="*/ 1708018 w 3334539"/>
                <a:gd name="connsiteY636" fmla="*/ 178974 h 1241030"/>
                <a:gd name="connsiteX637" fmla="*/ 1709378 w 3334539"/>
                <a:gd name="connsiteY637" fmla="*/ 180221 h 1241030"/>
                <a:gd name="connsiteX638" fmla="*/ 1707451 w 3334539"/>
                <a:gd name="connsiteY638" fmla="*/ 182034 h 1241030"/>
                <a:gd name="connsiteX639" fmla="*/ 1700424 w 3334539"/>
                <a:gd name="connsiteY639" fmla="*/ 184641 h 1241030"/>
                <a:gd name="connsiteX640" fmla="*/ 1688636 w 3334539"/>
                <a:gd name="connsiteY640" fmla="*/ 191216 h 1241030"/>
                <a:gd name="connsiteX641" fmla="*/ 1684215 w 3334539"/>
                <a:gd name="connsiteY641" fmla="*/ 192009 h 1241030"/>
                <a:gd name="connsiteX642" fmla="*/ 1677981 w 3334539"/>
                <a:gd name="connsiteY642" fmla="*/ 190649 h 1241030"/>
                <a:gd name="connsiteX643" fmla="*/ 1674581 w 3334539"/>
                <a:gd name="connsiteY643" fmla="*/ 194389 h 1241030"/>
                <a:gd name="connsiteX644" fmla="*/ 1672994 w 3334539"/>
                <a:gd name="connsiteY644" fmla="*/ 195296 h 1241030"/>
                <a:gd name="connsiteX645" fmla="*/ 1662453 w 3334539"/>
                <a:gd name="connsiteY645" fmla="*/ 197790 h 1241030"/>
                <a:gd name="connsiteX646" fmla="*/ 1657919 w 3334539"/>
                <a:gd name="connsiteY646" fmla="*/ 198130 h 1241030"/>
                <a:gd name="connsiteX647" fmla="*/ 1656559 w 3334539"/>
                <a:gd name="connsiteY647" fmla="*/ 200057 h 1241030"/>
                <a:gd name="connsiteX648" fmla="*/ 1653838 w 3334539"/>
                <a:gd name="connsiteY648" fmla="*/ 200397 h 1241030"/>
                <a:gd name="connsiteX649" fmla="*/ 1650778 w 3334539"/>
                <a:gd name="connsiteY649" fmla="*/ 201303 h 1241030"/>
                <a:gd name="connsiteX650" fmla="*/ 1645564 w 3334539"/>
                <a:gd name="connsiteY650" fmla="*/ 204024 h 1241030"/>
                <a:gd name="connsiteX651" fmla="*/ 1637743 w 3334539"/>
                <a:gd name="connsiteY651" fmla="*/ 204364 h 1241030"/>
                <a:gd name="connsiteX652" fmla="*/ 1632529 w 3334539"/>
                <a:gd name="connsiteY652" fmla="*/ 203797 h 1241030"/>
                <a:gd name="connsiteX653" fmla="*/ 1619608 w 3334539"/>
                <a:gd name="connsiteY653" fmla="*/ 205384 h 1241030"/>
                <a:gd name="connsiteX654" fmla="*/ 1616207 w 3334539"/>
                <a:gd name="connsiteY654" fmla="*/ 206857 h 1241030"/>
                <a:gd name="connsiteX655" fmla="*/ 1614054 w 3334539"/>
                <a:gd name="connsiteY655" fmla="*/ 208784 h 1241030"/>
                <a:gd name="connsiteX656" fmla="*/ 1613033 w 3334539"/>
                <a:gd name="connsiteY656" fmla="*/ 211164 h 1241030"/>
                <a:gd name="connsiteX657" fmla="*/ 1611107 w 3334539"/>
                <a:gd name="connsiteY657" fmla="*/ 213431 h 1241030"/>
                <a:gd name="connsiteX658" fmla="*/ 1603852 w 3334539"/>
                <a:gd name="connsiteY658" fmla="*/ 218192 h 1241030"/>
                <a:gd name="connsiteX659" fmla="*/ 1597505 w 3334539"/>
                <a:gd name="connsiteY659" fmla="*/ 220119 h 1241030"/>
                <a:gd name="connsiteX660" fmla="*/ 1592291 w 3334539"/>
                <a:gd name="connsiteY660" fmla="*/ 220686 h 1241030"/>
                <a:gd name="connsiteX661" fmla="*/ 1597392 w 3334539"/>
                <a:gd name="connsiteY661" fmla="*/ 217965 h 1241030"/>
                <a:gd name="connsiteX662" fmla="*/ 1603172 w 3334539"/>
                <a:gd name="connsiteY662" fmla="*/ 212978 h 1241030"/>
                <a:gd name="connsiteX663" fmla="*/ 1613600 w 3334539"/>
                <a:gd name="connsiteY663" fmla="*/ 198243 h 1241030"/>
                <a:gd name="connsiteX664" fmla="*/ 1623688 w 3334539"/>
                <a:gd name="connsiteY664" fmla="*/ 197336 h 1241030"/>
                <a:gd name="connsiteX665" fmla="*/ 1626069 w 3334539"/>
                <a:gd name="connsiteY665" fmla="*/ 195296 h 1241030"/>
                <a:gd name="connsiteX666" fmla="*/ 1633663 w 3334539"/>
                <a:gd name="connsiteY666" fmla="*/ 186228 h 1241030"/>
                <a:gd name="connsiteX667" fmla="*/ 1635816 w 3334539"/>
                <a:gd name="connsiteY667" fmla="*/ 184981 h 1241030"/>
                <a:gd name="connsiteX668" fmla="*/ 1645904 w 3334539"/>
                <a:gd name="connsiteY668" fmla="*/ 184755 h 1241030"/>
                <a:gd name="connsiteX669" fmla="*/ 1654745 w 3334539"/>
                <a:gd name="connsiteY669" fmla="*/ 181808 h 1241030"/>
                <a:gd name="connsiteX670" fmla="*/ 1672767 w 3334539"/>
                <a:gd name="connsiteY670" fmla="*/ 167299 h 1241030"/>
                <a:gd name="connsiteX671" fmla="*/ 1681608 w 3334539"/>
                <a:gd name="connsiteY671" fmla="*/ 164806 h 1241030"/>
                <a:gd name="connsiteX672" fmla="*/ 1687729 w 3334539"/>
                <a:gd name="connsiteY672" fmla="*/ 161292 h 1241030"/>
                <a:gd name="connsiteX673" fmla="*/ 1688862 w 3334539"/>
                <a:gd name="connsiteY673" fmla="*/ 159592 h 1241030"/>
                <a:gd name="connsiteX674" fmla="*/ 1689882 w 3334539"/>
                <a:gd name="connsiteY674" fmla="*/ 157325 h 1241030"/>
                <a:gd name="connsiteX675" fmla="*/ 1688862 w 3334539"/>
                <a:gd name="connsiteY675" fmla="*/ 155965 h 1241030"/>
                <a:gd name="connsiteX676" fmla="*/ 1688409 w 3334539"/>
                <a:gd name="connsiteY676" fmla="*/ 154718 h 1241030"/>
                <a:gd name="connsiteX677" fmla="*/ 1696230 w 3334539"/>
                <a:gd name="connsiteY677" fmla="*/ 152224 h 1241030"/>
                <a:gd name="connsiteX678" fmla="*/ 1699290 w 3334539"/>
                <a:gd name="connsiteY678" fmla="*/ 148371 h 1241030"/>
                <a:gd name="connsiteX679" fmla="*/ 1709945 w 3334539"/>
                <a:gd name="connsiteY679" fmla="*/ 144857 h 1241030"/>
                <a:gd name="connsiteX680" fmla="*/ 1718219 w 3334539"/>
                <a:gd name="connsiteY680" fmla="*/ 139983 h 1241030"/>
                <a:gd name="connsiteX681" fmla="*/ 1729894 w 3334539"/>
                <a:gd name="connsiteY681" fmla="*/ 136469 h 1241030"/>
                <a:gd name="connsiteX682" fmla="*/ 1736468 w 3334539"/>
                <a:gd name="connsiteY682" fmla="*/ 131482 h 1241030"/>
                <a:gd name="connsiteX683" fmla="*/ 1751543 w 3334539"/>
                <a:gd name="connsiteY683" fmla="*/ 124341 h 1241030"/>
                <a:gd name="connsiteX684" fmla="*/ 1765598 w 3334539"/>
                <a:gd name="connsiteY684" fmla="*/ 111986 h 1241030"/>
                <a:gd name="connsiteX685" fmla="*/ 1767865 w 3334539"/>
                <a:gd name="connsiteY685" fmla="*/ 104959 h 1241030"/>
                <a:gd name="connsiteX686" fmla="*/ 1764464 w 3334539"/>
                <a:gd name="connsiteY686" fmla="*/ 102692 h 1241030"/>
                <a:gd name="connsiteX687" fmla="*/ 1760384 w 3334539"/>
                <a:gd name="connsiteY687" fmla="*/ 101218 h 1241030"/>
                <a:gd name="connsiteX688" fmla="*/ 1758004 w 3334539"/>
                <a:gd name="connsiteY688" fmla="*/ 97705 h 1241030"/>
                <a:gd name="connsiteX689" fmla="*/ 1756303 w 3334539"/>
                <a:gd name="connsiteY689" fmla="*/ 97365 h 1241030"/>
                <a:gd name="connsiteX690" fmla="*/ 1752110 w 3334539"/>
                <a:gd name="connsiteY690" fmla="*/ 99518 h 1241030"/>
                <a:gd name="connsiteX691" fmla="*/ 1747462 w 3334539"/>
                <a:gd name="connsiteY691" fmla="*/ 92037 h 1241030"/>
                <a:gd name="connsiteX692" fmla="*/ 1741909 w 3334539"/>
                <a:gd name="connsiteY692" fmla="*/ 87957 h 1241030"/>
                <a:gd name="connsiteX693" fmla="*/ 1742135 w 3334539"/>
                <a:gd name="connsiteY693" fmla="*/ 87277 h 1241030"/>
                <a:gd name="connsiteX694" fmla="*/ 1742702 w 3334539"/>
                <a:gd name="connsiteY694" fmla="*/ 87050 h 1241030"/>
                <a:gd name="connsiteX695" fmla="*/ 1745422 w 3334539"/>
                <a:gd name="connsiteY695" fmla="*/ 87617 h 1241030"/>
                <a:gd name="connsiteX696" fmla="*/ 1755623 w 3334539"/>
                <a:gd name="connsiteY696" fmla="*/ 93851 h 1241030"/>
                <a:gd name="connsiteX697" fmla="*/ 1761064 w 3334539"/>
                <a:gd name="connsiteY697" fmla="*/ 94758 h 1241030"/>
                <a:gd name="connsiteX698" fmla="*/ 1762651 w 3334539"/>
                <a:gd name="connsiteY698" fmla="*/ 95664 h 1241030"/>
                <a:gd name="connsiteX699" fmla="*/ 1763671 w 3334539"/>
                <a:gd name="connsiteY699" fmla="*/ 97251 h 1241030"/>
                <a:gd name="connsiteX700" fmla="*/ 1762991 w 3334539"/>
                <a:gd name="connsiteY700" fmla="*/ 99858 h 1241030"/>
                <a:gd name="connsiteX701" fmla="*/ 1764691 w 3334539"/>
                <a:gd name="connsiteY701" fmla="*/ 99632 h 1241030"/>
                <a:gd name="connsiteX702" fmla="*/ 1765711 w 3334539"/>
                <a:gd name="connsiteY702" fmla="*/ 98611 h 1241030"/>
                <a:gd name="connsiteX703" fmla="*/ 1768432 w 3334539"/>
                <a:gd name="connsiteY703" fmla="*/ 93511 h 1241030"/>
                <a:gd name="connsiteX704" fmla="*/ 1770925 w 3334539"/>
                <a:gd name="connsiteY704" fmla="*/ 86710 h 1241030"/>
                <a:gd name="connsiteX705" fmla="*/ 1770585 w 3334539"/>
                <a:gd name="connsiteY705" fmla="*/ 83763 h 1241030"/>
                <a:gd name="connsiteX706" fmla="*/ 1764578 w 3334539"/>
                <a:gd name="connsiteY706" fmla="*/ 85123 h 1241030"/>
                <a:gd name="connsiteX707" fmla="*/ 1761857 w 3334539"/>
                <a:gd name="connsiteY707" fmla="*/ 75149 h 1241030"/>
                <a:gd name="connsiteX708" fmla="*/ 1760497 w 3334539"/>
                <a:gd name="connsiteY708" fmla="*/ 72088 h 1241030"/>
                <a:gd name="connsiteX709" fmla="*/ 1758684 w 3334539"/>
                <a:gd name="connsiteY709" fmla="*/ 68801 h 1241030"/>
                <a:gd name="connsiteX710" fmla="*/ 1754830 w 3334539"/>
                <a:gd name="connsiteY710" fmla="*/ 68461 h 1241030"/>
                <a:gd name="connsiteX711" fmla="*/ 1752790 w 3334539"/>
                <a:gd name="connsiteY711" fmla="*/ 69368 h 1241030"/>
                <a:gd name="connsiteX712" fmla="*/ 1754376 w 3334539"/>
                <a:gd name="connsiteY712" fmla="*/ 70502 h 1241030"/>
                <a:gd name="connsiteX713" fmla="*/ 1756077 w 3334539"/>
                <a:gd name="connsiteY713" fmla="*/ 72315 h 1241030"/>
                <a:gd name="connsiteX714" fmla="*/ 1754943 w 3334539"/>
                <a:gd name="connsiteY714" fmla="*/ 74242 h 1241030"/>
                <a:gd name="connsiteX715" fmla="*/ 1754036 w 3334539"/>
                <a:gd name="connsiteY715" fmla="*/ 75035 h 1241030"/>
                <a:gd name="connsiteX716" fmla="*/ 1749389 w 3334539"/>
                <a:gd name="connsiteY716" fmla="*/ 77529 h 1241030"/>
                <a:gd name="connsiteX717" fmla="*/ 1745989 w 3334539"/>
                <a:gd name="connsiteY717" fmla="*/ 77756 h 1241030"/>
                <a:gd name="connsiteX718" fmla="*/ 1747349 w 3334539"/>
                <a:gd name="connsiteY718" fmla="*/ 76736 h 1241030"/>
                <a:gd name="connsiteX719" fmla="*/ 1748936 w 3334539"/>
                <a:gd name="connsiteY719" fmla="*/ 74355 h 1241030"/>
                <a:gd name="connsiteX720" fmla="*/ 1747802 w 3334539"/>
                <a:gd name="connsiteY720" fmla="*/ 71748 h 1241030"/>
                <a:gd name="connsiteX721" fmla="*/ 1746555 w 3334539"/>
                <a:gd name="connsiteY721" fmla="*/ 70275 h 1241030"/>
                <a:gd name="connsiteX722" fmla="*/ 1745309 w 3334539"/>
                <a:gd name="connsiteY722" fmla="*/ 62794 h 1241030"/>
                <a:gd name="connsiteX723" fmla="*/ 1741002 w 3334539"/>
                <a:gd name="connsiteY723" fmla="*/ 61661 h 1241030"/>
                <a:gd name="connsiteX724" fmla="*/ 1738621 w 3334539"/>
                <a:gd name="connsiteY724" fmla="*/ 60414 h 1241030"/>
                <a:gd name="connsiteX725" fmla="*/ 1735561 w 3334539"/>
                <a:gd name="connsiteY725" fmla="*/ 60867 h 1241030"/>
                <a:gd name="connsiteX726" fmla="*/ 1731367 w 3334539"/>
                <a:gd name="connsiteY726" fmla="*/ 62907 h 1241030"/>
                <a:gd name="connsiteX727" fmla="*/ 1732954 w 3334539"/>
                <a:gd name="connsiteY727" fmla="*/ 61094 h 1241030"/>
                <a:gd name="connsiteX728" fmla="*/ 1734541 w 3334539"/>
                <a:gd name="connsiteY728" fmla="*/ 58373 h 1241030"/>
                <a:gd name="connsiteX729" fmla="*/ 1731367 w 3334539"/>
                <a:gd name="connsiteY729" fmla="*/ 54973 h 1241030"/>
                <a:gd name="connsiteX730" fmla="*/ 1728193 w 3334539"/>
                <a:gd name="connsiteY730" fmla="*/ 52706 h 1241030"/>
                <a:gd name="connsiteX731" fmla="*/ 1724453 w 3334539"/>
                <a:gd name="connsiteY731" fmla="*/ 51799 h 1241030"/>
                <a:gd name="connsiteX732" fmla="*/ 1720146 w 3334539"/>
                <a:gd name="connsiteY732" fmla="*/ 48852 h 1241030"/>
                <a:gd name="connsiteX733" fmla="*/ 1714479 w 3334539"/>
                <a:gd name="connsiteY733" fmla="*/ 47152 h 1241030"/>
                <a:gd name="connsiteX734" fmla="*/ 1701330 w 3334539"/>
                <a:gd name="connsiteY734" fmla="*/ 45565 h 1241030"/>
                <a:gd name="connsiteX735" fmla="*/ 1691243 w 3334539"/>
                <a:gd name="connsiteY735" fmla="*/ 47719 h 1241030"/>
                <a:gd name="connsiteX736" fmla="*/ 1678775 w 3334539"/>
                <a:gd name="connsiteY736" fmla="*/ 45905 h 1241030"/>
                <a:gd name="connsiteX737" fmla="*/ 1663813 w 3334539"/>
                <a:gd name="connsiteY737" fmla="*/ 47265 h 1241030"/>
                <a:gd name="connsiteX738" fmla="*/ 1657919 w 3334539"/>
                <a:gd name="connsiteY738" fmla="*/ 47379 h 1241030"/>
                <a:gd name="connsiteX739" fmla="*/ 1654405 w 3334539"/>
                <a:gd name="connsiteY739" fmla="*/ 46472 h 1241030"/>
                <a:gd name="connsiteX740" fmla="*/ 1651231 w 3334539"/>
                <a:gd name="connsiteY740" fmla="*/ 47379 h 1241030"/>
                <a:gd name="connsiteX741" fmla="*/ 1649644 w 3334539"/>
                <a:gd name="connsiteY741" fmla="*/ 50099 h 1241030"/>
                <a:gd name="connsiteX742" fmla="*/ 1648738 w 3334539"/>
                <a:gd name="connsiteY742" fmla="*/ 54180 h 1241030"/>
                <a:gd name="connsiteX743" fmla="*/ 1644997 w 3334539"/>
                <a:gd name="connsiteY743" fmla="*/ 56447 h 1241030"/>
                <a:gd name="connsiteX744" fmla="*/ 1643070 w 3334539"/>
                <a:gd name="connsiteY744" fmla="*/ 57013 h 1241030"/>
                <a:gd name="connsiteX745" fmla="*/ 1633436 w 3334539"/>
                <a:gd name="connsiteY745" fmla="*/ 56333 h 1241030"/>
                <a:gd name="connsiteX746" fmla="*/ 1626635 w 3334539"/>
                <a:gd name="connsiteY746" fmla="*/ 58373 h 1241030"/>
                <a:gd name="connsiteX747" fmla="*/ 1623801 w 3334539"/>
                <a:gd name="connsiteY747" fmla="*/ 56787 h 1241030"/>
                <a:gd name="connsiteX748" fmla="*/ 1618248 w 3334539"/>
                <a:gd name="connsiteY748" fmla="*/ 56900 h 1241030"/>
                <a:gd name="connsiteX749" fmla="*/ 1617681 w 3334539"/>
                <a:gd name="connsiteY749" fmla="*/ 53273 h 1241030"/>
                <a:gd name="connsiteX750" fmla="*/ 1620968 w 3334539"/>
                <a:gd name="connsiteY750" fmla="*/ 53500 h 1241030"/>
                <a:gd name="connsiteX751" fmla="*/ 1622895 w 3334539"/>
                <a:gd name="connsiteY751" fmla="*/ 54066 h 1241030"/>
                <a:gd name="connsiteX752" fmla="*/ 1629015 w 3334539"/>
                <a:gd name="connsiteY752" fmla="*/ 46812 h 1241030"/>
                <a:gd name="connsiteX753" fmla="*/ 1634116 w 3334539"/>
                <a:gd name="connsiteY753" fmla="*/ 42618 h 1241030"/>
                <a:gd name="connsiteX754" fmla="*/ 1638990 w 3334539"/>
                <a:gd name="connsiteY754" fmla="*/ 37744 h 1241030"/>
                <a:gd name="connsiteX755" fmla="*/ 1635930 w 3334539"/>
                <a:gd name="connsiteY755" fmla="*/ 34797 h 1241030"/>
                <a:gd name="connsiteX756" fmla="*/ 1629015 w 3334539"/>
                <a:gd name="connsiteY756" fmla="*/ 32757 h 1241030"/>
                <a:gd name="connsiteX757" fmla="*/ 1625842 w 3334539"/>
                <a:gd name="connsiteY757" fmla="*/ 32870 h 1241030"/>
                <a:gd name="connsiteX758" fmla="*/ 1624255 w 3334539"/>
                <a:gd name="connsiteY758" fmla="*/ 33664 h 1241030"/>
                <a:gd name="connsiteX759" fmla="*/ 1616661 w 3334539"/>
                <a:gd name="connsiteY759" fmla="*/ 32077 h 1241030"/>
                <a:gd name="connsiteX760" fmla="*/ 1612807 w 3334539"/>
                <a:gd name="connsiteY760" fmla="*/ 32190 h 1241030"/>
                <a:gd name="connsiteX761" fmla="*/ 1606119 w 3334539"/>
                <a:gd name="connsiteY761" fmla="*/ 34457 h 1241030"/>
                <a:gd name="connsiteX762" fmla="*/ 1603852 w 3334539"/>
                <a:gd name="connsiteY762" fmla="*/ 34231 h 1241030"/>
                <a:gd name="connsiteX763" fmla="*/ 1602492 w 3334539"/>
                <a:gd name="connsiteY763" fmla="*/ 29697 h 1241030"/>
                <a:gd name="connsiteX764" fmla="*/ 1595918 w 3334539"/>
                <a:gd name="connsiteY764" fmla="*/ 30037 h 1241030"/>
                <a:gd name="connsiteX765" fmla="*/ 1573022 w 3334539"/>
                <a:gd name="connsiteY765" fmla="*/ 29583 h 1241030"/>
                <a:gd name="connsiteX766" fmla="*/ 1575516 w 3334539"/>
                <a:gd name="connsiteY766" fmla="*/ 28110 h 1241030"/>
                <a:gd name="connsiteX767" fmla="*/ 1587530 w 3334539"/>
                <a:gd name="connsiteY767" fmla="*/ 26183 h 1241030"/>
                <a:gd name="connsiteX768" fmla="*/ 1597165 w 3334539"/>
                <a:gd name="connsiteY768" fmla="*/ 23236 h 1241030"/>
                <a:gd name="connsiteX769" fmla="*/ 1604306 w 3334539"/>
                <a:gd name="connsiteY769" fmla="*/ 17909 h 1241030"/>
                <a:gd name="connsiteX770" fmla="*/ 1610993 w 3334539"/>
                <a:gd name="connsiteY770" fmla="*/ 16095 h 1241030"/>
                <a:gd name="connsiteX771" fmla="*/ 1609407 w 3334539"/>
                <a:gd name="connsiteY771" fmla="*/ 13375 h 1241030"/>
                <a:gd name="connsiteX772" fmla="*/ 1607593 w 3334539"/>
                <a:gd name="connsiteY772" fmla="*/ 11448 h 1241030"/>
                <a:gd name="connsiteX773" fmla="*/ 1603852 w 3334539"/>
                <a:gd name="connsiteY773" fmla="*/ 9748 h 1241030"/>
                <a:gd name="connsiteX774" fmla="*/ 1595691 w 3334539"/>
                <a:gd name="connsiteY774" fmla="*/ 8614 h 1241030"/>
                <a:gd name="connsiteX775" fmla="*/ 1588551 w 3334539"/>
                <a:gd name="connsiteY775" fmla="*/ 6461 h 1241030"/>
                <a:gd name="connsiteX776" fmla="*/ 1585490 w 3334539"/>
                <a:gd name="connsiteY776" fmla="*/ 3740 h 1241030"/>
                <a:gd name="connsiteX777" fmla="*/ 1572682 w 3334539"/>
                <a:gd name="connsiteY777" fmla="*/ 0 h 1241030"/>
                <a:gd name="connsiteX778" fmla="*/ 1569168 w 3334539"/>
                <a:gd name="connsiteY778" fmla="*/ 113 h 1241030"/>
                <a:gd name="connsiteX779" fmla="*/ 1559874 w 3334539"/>
                <a:gd name="connsiteY779" fmla="*/ 4761 h 1241030"/>
                <a:gd name="connsiteX780" fmla="*/ 1555114 w 3334539"/>
                <a:gd name="connsiteY780" fmla="*/ 4307 h 1241030"/>
                <a:gd name="connsiteX781" fmla="*/ 1551033 w 3334539"/>
                <a:gd name="connsiteY781" fmla="*/ 4987 h 1241030"/>
                <a:gd name="connsiteX782" fmla="*/ 1540379 w 3334539"/>
                <a:gd name="connsiteY782" fmla="*/ 10541 h 1241030"/>
                <a:gd name="connsiteX783" fmla="*/ 1518049 w 3334539"/>
                <a:gd name="connsiteY783" fmla="*/ 25050 h 1241030"/>
                <a:gd name="connsiteX784" fmla="*/ 1513402 w 3334539"/>
                <a:gd name="connsiteY784" fmla="*/ 29583 h 1241030"/>
                <a:gd name="connsiteX785" fmla="*/ 1511248 w 3334539"/>
                <a:gd name="connsiteY785" fmla="*/ 32984 h 1241030"/>
                <a:gd name="connsiteX786" fmla="*/ 1507281 w 3334539"/>
                <a:gd name="connsiteY786" fmla="*/ 34797 h 1241030"/>
                <a:gd name="connsiteX787" fmla="*/ 1505468 w 3334539"/>
                <a:gd name="connsiteY787" fmla="*/ 38991 h 1241030"/>
                <a:gd name="connsiteX788" fmla="*/ 1505808 w 3334539"/>
                <a:gd name="connsiteY788" fmla="*/ 42618 h 1241030"/>
                <a:gd name="connsiteX789" fmla="*/ 1507621 w 3334539"/>
                <a:gd name="connsiteY789" fmla="*/ 44432 h 1241030"/>
                <a:gd name="connsiteX790" fmla="*/ 1509435 w 3334539"/>
                <a:gd name="connsiteY790" fmla="*/ 48059 h 1241030"/>
                <a:gd name="connsiteX791" fmla="*/ 1507621 w 3334539"/>
                <a:gd name="connsiteY791" fmla="*/ 52139 h 1241030"/>
                <a:gd name="connsiteX792" fmla="*/ 1505921 w 3334539"/>
                <a:gd name="connsiteY792" fmla="*/ 54860 h 1241030"/>
                <a:gd name="connsiteX793" fmla="*/ 1507508 w 3334539"/>
                <a:gd name="connsiteY793" fmla="*/ 55993 h 1241030"/>
                <a:gd name="connsiteX794" fmla="*/ 1511815 w 3334539"/>
                <a:gd name="connsiteY794" fmla="*/ 55766 h 1241030"/>
                <a:gd name="connsiteX795" fmla="*/ 1521450 w 3334539"/>
                <a:gd name="connsiteY795" fmla="*/ 58147 h 1241030"/>
                <a:gd name="connsiteX796" fmla="*/ 1519636 w 3334539"/>
                <a:gd name="connsiteY796" fmla="*/ 60187 h 1241030"/>
                <a:gd name="connsiteX797" fmla="*/ 1513855 w 3334539"/>
                <a:gd name="connsiteY797" fmla="*/ 58373 h 1241030"/>
                <a:gd name="connsiteX798" fmla="*/ 1508641 w 3334539"/>
                <a:gd name="connsiteY798" fmla="*/ 58487 h 1241030"/>
                <a:gd name="connsiteX799" fmla="*/ 1504221 w 3334539"/>
                <a:gd name="connsiteY799" fmla="*/ 56220 h 1241030"/>
                <a:gd name="connsiteX800" fmla="*/ 1493566 w 3334539"/>
                <a:gd name="connsiteY800" fmla="*/ 58373 h 1241030"/>
                <a:gd name="connsiteX801" fmla="*/ 1485632 w 3334539"/>
                <a:gd name="connsiteY801" fmla="*/ 57920 h 1241030"/>
                <a:gd name="connsiteX802" fmla="*/ 1478265 w 3334539"/>
                <a:gd name="connsiteY802" fmla="*/ 58713 h 1241030"/>
                <a:gd name="connsiteX803" fmla="*/ 1463870 w 3334539"/>
                <a:gd name="connsiteY803" fmla="*/ 57013 h 1241030"/>
                <a:gd name="connsiteX804" fmla="*/ 1462509 w 3334539"/>
                <a:gd name="connsiteY804" fmla="*/ 58260 h 1241030"/>
                <a:gd name="connsiteX805" fmla="*/ 1465910 w 3334539"/>
                <a:gd name="connsiteY805" fmla="*/ 60640 h 1241030"/>
                <a:gd name="connsiteX806" fmla="*/ 1468404 w 3334539"/>
                <a:gd name="connsiteY806" fmla="*/ 62681 h 1241030"/>
                <a:gd name="connsiteX807" fmla="*/ 1475884 w 3334539"/>
                <a:gd name="connsiteY807" fmla="*/ 67668 h 1241030"/>
                <a:gd name="connsiteX808" fmla="*/ 1479171 w 3334539"/>
                <a:gd name="connsiteY808" fmla="*/ 69255 h 1241030"/>
                <a:gd name="connsiteX809" fmla="*/ 1483365 w 3334539"/>
                <a:gd name="connsiteY809" fmla="*/ 74015 h 1241030"/>
                <a:gd name="connsiteX810" fmla="*/ 1483932 w 3334539"/>
                <a:gd name="connsiteY810" fmla="*/ 83423 h 1241030"/>
                <a:gd name="connsiteX811" fmla="*/ 1481552 w 3334539"/>
                <a:gd name="connsiteY811" fmla="*/ 85577 h 1241030"/>
                <a:gd name="connsiteX812" fmla="*/ 1478945 w 3334539"/>
                <a:gd name="connsiteY812" fmla="*/ 88750 h 1241030"/>
                <a:gd name="connsiteX813" fmla="*/ 1477585 w 3334539"/>
                <a:gd name="connsiteY813" fmla="*/ 89317 h 1241030"/>
                <a:gd name="connsiteX814" fmla="*/ 1475544 w 3334539"/>
                <a:gd name="connsiteY814" fmla="*/ 89090 h 1241030"/>
                <a:gd name="connsiteX815" fmla="*/ 1478831 w 3334539"/>
                <a:gd name="connsiteY815" fmla="*/ 86937 h 1241030"/>
                <a:gd name="connsiteX816" fmla="*/ 1480645 w 3334539"/>
                <a:gd name="connsiteY816" fmla="*/ 82176 h 1241030"/>
                <a:gd name="connsiteX817" fmla="*/ 1482232 w 3334539"/>
                <a:gd name="connsiteY817" fmla="*/ 78889 h 1241030"/>
                <a:gd name="connsiteX818" fmla="*/ 1480078 w 3334539"/>
                <a:gd name="connsiteY818" fmla="*/ 76736 h 1241030"/>
                <a:gd name="connsiteX819" fmla="*/ 1479058 w 3334539"/>
                <a:gd name="connsiteY819" fmla="*/ 76509 h 1241030"/>
                <a:gd name="connsiteX820" fmla="*/ 1478038 w 3334539"/>
                <a:gd name="connsiteY820" fmla="*/ 75262 h 1241030"/>
                <a:gd name="connsiteX821" fmla="*/ 1470330 w 3334539"/>
                <a:gd name="connsiteY821" fmla="*/ 72202 h 1241030"/>
                <a:gd name="connsiteX822" fmla="*/ 1466250 w 3334539"/>
                <a:gd name="connsiteY822" fmla="*/ 70842 h 1241030"/>
                <a:gd name="connsiteX823" fmla="*/ 1461829 w 3334539"/>
                <a:gd name="connsiteY823" fmla="*/ 70048 h 1241030"/>
                <a:gd name="connsiteX824" fmla="*/ 1459563 w 3334539"/>
                <a:gd name="connsiteY824" fmla="*/ 69255 h 1241030"/>
                <a:gd name="connsiteX825" fmla="*/ 1452988 w 3334539"/>
                <a:gd name="connsiteY825" fmla="*/ 71975 h 1241030"/>
                <a:gd name="connsiteX826" fmla="*/ 1450041 w 3334539"/>
                <a:gd name="connsiteY826" fmla="*/ 72655 h 1241030"/>
                <a:gd name="connsiteX827" fmla="*/ 1446414 w 3334539"/>
                <a:gd name="connsiteY827" fmla="*/ 74129 h 1241030"/>
                <a:gd name="connsiteX828" fmla="*/ 1444374 w 3334539"/>
                <a:gd name="connsiteY828" fmla="*/ 76169 h 1241030"/>
                <a:gd name="connsiteX829" fmla="*/ 1439273 w 3334539"/>
                <a:gd name="connsiteY829" fmla="*/ 76736 h 1241030"/>
                <a:gd name="connsiteX830" fmla="*/ 1438593 w 3334539"/>
                <a:gd name="connsiteY830" fmla="*/ 78889 h 1241030"/>
                <a:gd name="connsiteX831" fmla="*/ 1435760 w 3334539"/>
                <a:gd name="connsiteY831" fmla="*/ 81156 h 1241030"/>
                <a:gd name="connsiteX832" fmla="*/ 1432699 w 3334539"/>
                <a:gd name="connsiteY832" fmla="*/ 78662 h 1241030"/>
                <a:gd name="connsiteX833" fmla="*/ 1429752 w 3334539"/>
                <a:gd name="connsiteY833" fmla="*/ 79343 h 1241030"/>
                <a:gd name="connsiteX834" fmla="*/ 1423065 w 3334539"/>
                <a:gd name="connsiteY834" fmla="*/ 83310 h 1241030"/>
                <a:gd name="connsiteX835" fmla="*/ 1415244 w 3334539"/>
                <a:gd name="connsiteY835" fmla="*/ 85123 h 1241030"/>
                <a:gd name="connsiteX836" fmla="*/ 1416151 w 3334539"/>
                <a:gd name="connsiteY836" fmla="*/ 83763 h 1241030"/>
                <a:gd name="connsiteX837" fmla="*/ 1417398 w 3334539"/>
                <a:gd name="connsiteY837" fmla="*/ 80703 h 1241030"/>
                <a:gd name="connsiteX838" fmla="*/ 1415471 w 3334539"/>
                <a:gd name="connsiteY838" fmla="*/ 80023 h 1241030"/>
                <a:gd name="connsiteX839" fmla="*/ 1403796 w 3334539"/>
                <a:gd name="connsiteY839" fmla="*/ 83536 h 1241030"/>
                <a:gd name="connsiteX840" fmla="*/ 1399829 w 3334539"/>
                <a:gd name="connsiteY840" fmla="*/ 86030 h 1241030"/>
                <a:gd name="connsiteX841" fmla="*/ 1398015 w 3334539"/>
                <a:gd name="connsiteY841" fmla="*/ 85123 h 1241030"/>
                <a:gd name="connsiteX842" fmla="*/ 1404816 w 3334539"/>
                <a:gd name="connsiteY842" fmla="*/ 79796 h 1241030"/>
                <a:gd name="connsiteX843" fmla="*/ 1406630 w 3334539"/>
                <a:gd name="connsiteY843" fmla="*/ 76509 h 1241030"/>
                <a:gd name="connsiteX844" fmla="*/ 1403456 w 3334539"/>
                <a:gd name="connsiteY844" fmla="*/ 75149 h 1241030"/>
                <a:gd name="connsiteX845" fmla="*/ 1396428 w 3334539"/>
                <a:gd name="connsiteY845" fmla="*/ 74015 h 1241030"/>
                <a:gd name="connsiteX846" fmla="*/ 1392008 w 3334539"/>
                <a:gd name="connsiteY846" fmla="*/ 73902 h 1241030"/>
                <a:gd name="connsiteX847" fmla="*/ 1385434 w 3334539"/>
                <a:gd name="connsiteY847" fmla="*/ 75035 h 1241030"/>
                <a:gd name="connsiteX848" fmla="*/ 1375913 w 3334539"/>
                <a:gd name="connsiteY848" fmla="*/ 73335 h 1241030"/>
                <a:gd name="connsiteX849" fmla="*/ 1374553 w 3334539"/>
                <a:gd name="connsiteY849" fmla="*/ 75375 h 1241030"/>
                <a:gd name="connsiteX850" fmla="*/ 1372172 w 3334539"/>
                <a:gd name="connsiteY850" fmla="*/ 75602 h 1241030"/>
                <a:gd name="connsiteX851" fmla="*/ 1366278 w 3334539"/>
                <a:gd name="connsiteY851" fmla="*/ 74582 h 1241030"/>
                <a:gd name="connsiteX852" fmla="*/ 1360951 w 3334539"/>
                <a:gd name="connsiteY852" fmla="*/ 75602 h 1241030"/>
                <a:gd name="connsiteX853" fmla="*/ 1356984 w 3334539"/>
                <a:gd name="connsiteY853" fmla="*/ 77756 h 1241030"/>
                <a:gd name="connsiteX854" fmla="*/ 1351090 w 3334539"/>
                <a:gd name="connsiteY854" fmla="*/ 75602 h 1241030"/>
                <a:gd name="connsiteX855" fmla="*/ 1349050 w 3334539"/>
                <a:gd name="connsiteY855" fmla="*/ 75715 h 1241030"/>
                <a:gd name="connsiteX856" fmla="*/ 1345876 w 3334539"/>
                <a:gd name="connsiteY856" fmla="*/ 79002 h 1241030"/>
                <a:gd name="connsiteX857" fmla="*/ 1343156 w 3334539"/>
                <a:gd name="connsiteY857" fmla="*/ 76849 h 1241030"/>
                <a:gd name="connsiteX858" fmla="*/ 1340775 w 3334539"/>
                <a:gd name="connsiteY858" fmla="*/ 81156 h 1241030"/>
                <a:gd name="connsiteX859" fmla="*/ 1341455 w 3334539"/>
                <a:gd name="connsiteY859" fmla="*/ 84330 h 1241030"/>
                <a:gd name="connsiteX860" fmla="*/ 1343382 w 3334539"/>
                <a:gd name="connsiteY860" fmla="*/ 84670 h 1241030"/>
                <a:gd name="connsiteX861" fmla="*/ 1345083 w 3334539"/>
                <a:gd name="connsiteY861" fmla="*/ 84216 h 1241030"/>
                <a:gd name="connsiteX862" fmla="*/ 1346103 w 3334539"/>
                <a:gd name="connsiteY862" fmla="*/ 82743 h 1241030"/>
                <a:gd name="connsiteX863" fmla="*/ 1347350 w 3334539"/>
                <a:gd name="connsiteY863" fmla="*/ 82063 h 1241030"/>
                <a:gd name="connsiteX864" fmla="*/ 1351997 w 3334539"/>
                <a:gd name="connsiteY864" fmla="*/ 84670 h 1241030"/>
                <a:gd name="connsiteX865" fmla="*/ 1353470 w 3334539"/>
                <a:gd name="connsiteY865" fmla="*/ 83310 h 1241030"/>
                <a:gd name="connsiteX866" fmla="*/ 1355397 w 3334539"/>
                <a:gd name="connsiteY866" fmla="*/ 82176 h 1241030"/>
                <a:gd name="connsiteX867" fmla="*/ 1357777 w 3334539"/>
                <a:gd name="connsiteY867" fmla="*/ 83763 h 1241030"/>
                <a:gd name="connsiteX868" fmla="*/ 1367412 w 3334539"/>
                <a:gd name="connsiteY868" fmla="*/ 82063 h 1241030"/>
                <a:gd name="connsiteX869" fmla="*/ 1365712 w 3334539"/>
                <a:gd name="connsiteY869" fmla="*/ 84216 h 1241030"/>
                <a:gd name="connsiteX870" fmla="*/ 1354944 w 3334539"/>
                <a:gd name="connsiteY870" fmla="*/ 86823 h 1241030"/>
                <a:gd name="connsiteX871" fmla="*/ 1335561 w 3334539"/>
                <a:gd name="connsiteY871" fmla="*/ 90224 h 1241030"/>
                <a:gd name="connsiteX872" fmla="*/ 1331594 w 3334539"/>
                <a:gd name="connsiteY872" fmla="*/ 91584 h 1241030"/>
                <a:gd name="connsiteX873" fmla="*/ 1320033 w 3334539"/>
                <a:gd name="connsiteY873" fmla="*/ 92717 h 1241030"/>
                <a:gd name="connsiteX874" fmla="*/ 1312552 w 3334539"/>
                <a:gd name="connsiteY874" fmla="*/ 96004 h 1241030"/>
                <a:gd name="connsiteX875" fmla="*/ 1302918 w 3334539"/>
                <a:gd name="connsiteY875" fmla="*/ 96004 h 1241030"/>
                <a:gd name="connsiteX876" fmla="*/ 1286142 w 3334539"/>
                <a:gd name="connsiteY876" fmla="*/ 98611 h 1241030"/>
                <a:gd name="connsiteX877" fmla="*/ 1274014 w 3334539"/>
                <a:gd name="connsiteY877" fmla="*/ 104619 h 1241030"/>
                <a:gd name="connsiteX878" fmla="*/ 1268234 w 3334539"/>
                <a:gd name="connsiteY878" fmla="*/ 104052 h 1241030"/>
                <a:gd name="connsiteX879" fmla="*/ 1256332 w 3334539"/>
                <a:gd name="connsiteY879" fmla="*/ 108586 h 1241030"/>
                <a:gd name="connsiteX880" fmla="*/ 1251685 w 3334539"/>
                <a:gd name="connsiteY880" fmla="*/ 112100 h 1241030"/>
                <a:gd name="connsiteX881" fmla="*/ 1234683 w 3334539"/>
                <a:gd name="connsiteY881" fmla="*/ 119240 h 1241030"/>
                <a:gd name="connsiteX882" fmla="*/ 1224369 w 3334539"/>
                <a:gd name="connsiteY882" fmla="*/ 116520 h 1241030"/>
                <a:gd name="connsiteX883" fmla="*/ 1220968 w 3334539"/>
                <a:gd name="connsiteY883" fmla="*/ 117427 h 1241030"/>
                <a:gd name="connsiteX884" fmla="*/ 1219268 w 3334539"/>
                <a:gd name="connsiteY884" fmla="*/ 120034 h 1241030"/>
                <a:gd name="connsiteX885" fmla="*/ 1219608 w 3334539"/>
                <a:gd name="connsiteY885" fmla="*/ 121961 h 1241030"/>
                <a:gd name="connsiteX886" fmla="*/ 1223802 w 3334539"/>
                <a:gd name="connsiteY886" fmla="*/ 121734 h 1241030"/>
                <a:gd name="connsiteX887" fmla="*/ 1226749 w 3334539"/>
                <a:gd name="connsiteY887" fmla="*/ 122641 h 1241030"/>
                <a:gd name="connsiteX888" fmla="*/ 1230489 w 3334539"/>
                <a:gd name="connsiteY888" fmla="*/ 124341 h 1241030"/>
                <a:gd name="connsiteX889" fmla="*/ 1229469 w 3334539"/>
                <a:gd name="connsiteY889" fmla="*/ 127628 h 1241030"/>
                <a:gd name="connsiteX890" fmla="*/ 1221762 w 3334539"/>
                <a:gd name="connsiteY890" fmla="*/ 134769 h 1241030"/>
                <a:gd name="connsiteX891" fmla="*/ 1218134 w 3334539"/>
                <a:gd name="connsiteY891" fmla="*/ 137376 h 1241030"/>
                <a:gd name="connsiteX892" fmla="*/ 1213714 w 3334539"/>
                <a:gd name="connsiteY892" fmla="*/ 138963 h 1241030"/>
                <a:gd name="connsiteX893" fmla="*/ 1204533 w 3334539"/>
                <a:gd name="connsiteY893" fmla="*/ 133069 h 1241030"/>
                <a:gd name="connsiteX894" fmla="*/ 1202833 w 3334539"/>
                <a:gd name="connsiteY894" fmla="*/ 135676 h 1241030"/>
                <a:gd name="connsiteX895" fmla="*/ 1201586 w 3334539"/>
                <a:gd name="connsiteY895" fmla="*/ 136923 h 1241030"/>
                <a:gd name="connsiteX896" fmla="*/ 1197959 w 3334539"/>
                <a:gd name="connsiteY896" fmla="*/ 136469 h 1241030"/>
                <a:gd name="connsiteX897" fmla="*/ 1196145 w 3334539"/>
                <a:gd name="connsiteY897" fmla="*/ 140550 h 1241030"/>
                <a:gd name="connsiteX898" fmla="*/ 1202833 w 3334539"/>
                <a:gd name="connsiteY898" fmla="*/ 141343 h 1241030"/>
                <a:gd name="connsiteX899" fmla="*/ 1209180 w 3334539"/>
                <a:gd name="connsiteY899" fmla="*/ 143157 h 1241030"/>
                <a:gd name="connsiteX900" fmla="*/ 1214734 w 3334539"/>
                <a:gd name="connsiteY900" fmla="*/ 145990 h 1241030"/>
                <a:gd name="connsiteX901" fmla="*/ 1218701 w 3334539"/>
                <a:gd name="connsiteY901" fmla="*/ 149164 h 1241030"/>
                <a:gd name="connsiteX902" fmla="*/ 1223122 w 3334539"/>
                <a:gd name="connsiteY902" fmla="*/ 151204 h 1241030"/>
                <a:gd name="connsiteX903" fmla="*/ 1225615 w 3334539"/>
                <a:gd name="connsiteY903" fmla="*/ 152904 h 1241030"/>
                <a:gd name="connsiteX904" fmla="*/ 1218814 w 3334539"/>
                <a:gd name="connsiteY904" fmla="*/ 154605 h 1241030"/>
                <a:gd name="connsiteX905" fmla="*/ 1214054 w 3334539"/>
                <a:gd name="connsiteY905" fmla="*/ 150637 h 1241030"/>
                <a:gd name="connsiteX906" fmla="*/ 1211447 w 3334539"/>
                <a:gd name="connsiteY906" fmla="*/ 149391 h 1241030"/>
                <a:gd name="connsiteX907" fmla="*/ 1208500 w 3334539"/>
                <a:gd name="connsiteY907" fmla="*/ 149164 h 1241030"/>
                <a:gd name="connsiteX908" fmla="*/ 1204193 w 3334539"/>
                <a:gd name="connsiteY908" fmla="*/ 150297 h 1241030"/>
                <a:gd name="connsiteX909" fmla="*/ 1200452 w 3334539"/>
                <a:gd name="connsiteY909" fmla="*/ 154945 h 1241030"/>
                <a:gd name="connsiteX910" fmla="*/ 1204080 w 3334539"/>
                <a:gd name="connsiteY910" fmla="*/ 156531 h 1241030"/>
                <a:gd name="connsiteX911" fmla="*/ 1212127 w 3334539"/>
                <a:gd name="connsiteY911" fmla="*/ 158118 h 1241030"/>
                <a:gd name="connsiteX912" fmla="*/ 1214734 w 3334539"/>
                <a:gd name="connsiteY912" fmla="*/ 160159 h 1241030"/>
                <a:gd name="connsiteX913" fmla="*/ 1225162 w 3334539"/>
                <a:gd name="connsiteY913" fmla="*/ 173873 h 1241030"/>
                <a:gd name="connsiteX914" fmla="*/ 1227769 w 3334539"/>
                <a:gd name="connsiteY914" fmla="*/ 175234 h 1241030"/>
                <a:gd name="connsiteX915" fmla="*/ 1231170 w 3334539"/>
                <a:gd name="connsiteY915" fmla="*/ 175914 h 1241030"/>
                <a:gd name="connsiteX916" fmla="*/ 1232643 w 3334539"/>
                <a:gd name="connsiteY916" fmla="*/ 176821 h 1241030"/>
                <a:gd name="connsiteX917" fmla="*/ 1228449 w 3334539"/>
                <a:gd name="connsiteY917" fmla="*/ 179201 h 1241030"/>
                <a:gd name="connsiteX918" fmla="*/ 1226975 w 3334539"/>
                <a:gd name="connsiteY918" fmla="*/ 181354 h 1241030"/>
                <a:gd name="connsiteX919" fmla="*/ 1223349 w 3334539"/>
                <a:gd name="connsiteY919" fmla="*/ 185208 h 1241030"/>
                <a:gd name="connsiteX920" fmla="*/ 1208160 w 3334539"/>
                <a:gd name="connsiteY920" fmla="*/ 187135 h 1241030"/>
                <a:gd name="connsiteX921" fmla="*/ 1203626 w 3334539"/>
                <a:gd name="connsiteY921" fmla="*/ 188609 h 1241030"/>
                <a:gd name="connsiteX922" fmla="*/ 1202266 w 3334539"/>
                <a:gd name="connsiteY922" fmla="*/ 189289 h 1241030"/>
                <a:gd name="connsiteX923" fmla="*/ 1200452 w 3334539"/>
                <a:gd name="connsiteY923" fmla="*/ 190649 h 1241030"/>
                <a:gd name="connsiteX924" fmla="*/ 1199206 w 3334539"/>
                <a:gd name="connsiteY924" fmla="*/ 191896 h 1241030"/>
                <a:gd name="connsiteX925" fmla="*/ 1198639 w 3334539"/>
                <a:gd name="connsiteY925" fmla="*/ 194729 h 1241030"/>
                <a:gd name="connsiteX926" fmla="*/ 1199886 w 3334539"/>
                <a:gd name="connsiteY926" fmla="*/ 196656 h 1241030"/>
                <a:gd name="connsiteX927" fmla="*/ 1202946 w 3334539"/>
                <a:gd name="connsiteY927" fmla="*/ 198356 h 1241030"/>
                <a:gd name="connsiteX928" fmla="*/ 1215074 w 3334539"/>
                <a:gd name="connsiteY928" fmla="*/ 205951 h 1241030"/>
                <a:gd name="connsiteX929" fmla="*/ 1214281 w 3334539"/>
                <a:gd name="connsiteY929" fmla="*/ 206744 h 1241030"/>
                <a:gd name="connsiteX930" fmla="*/ 1210994 w 3334539"/>
                <a:gd name="connsiteY930" fmla="*/ 205384 h 1241030"/>
                <a:gd name="connsiteX931" fmla="*/ 1206687 w 3334539"/>
                <a:gd name="connsiteY931" fmla="*/ 203004 h 1241030"/>
                <a:gd name="connsiteX932" fmla="*/ 1202493 w 3334539"/>
                <a:gd name="connsiteY932" fmla="*/ 199716 h 1241030"/>
                <a:gd name="connsiteX933" fmla="*/ 1196712 w 3334539"/>
                <a:gd name="connsiteY933" fmla="*/ 197450 h 1241030"/>
                <a:gd name="connsiteX934" fmla="*/ 1196372 w 3334539"/>
                <a:gd name="connsiteY934" fmla="*/ 195523 h 1241030"/>
                <a:gd name="connsiteX935" fmla="*/ 1196145 w 3334539"/>
                <a:gd name="connsiteY935" fmla="*/ 192689 h 1241030"/>
                <a:gd name="connsiteX936" fmla="*/ 1196372 w 3334539"/>
                <a:gd name="connsiteY936" fmla="*/ 191896 h 1241030"/>
                <a:gd name="connsiteX937" fmla="*/ 1196939 w 3334539"/>
                <a:gd name="connsiteY937" fmla="*/ 190422 h 1241030"/>
                <a:gd name="connsiteX938" fmla="*/ 1202379 w 3334539"/>
                <a:gd name="connsiteY938" fmla="*/ 186795 h 1241030"/>
                <a:gd name="connsiteX939" fmla="*/ 1207933 w 3334539"/>
                <a:gd name="connsiteY939" fmla="*/ 184981 h 1241030"/>
                <a:gd name="connsiteX940" fmla="*/ 1214734 w 3334539"/>
                <a:gd name="connsiteY940" fmla="*/ 180788 h 1241030"/>
                <a:gd name="connsiteX941" fmla="*/ 1221535 w 3334539"/>
                <a:gd name="connsiteY941" fmla="*/ 176254 h 1241030"/>
                <a:gd name="connsiteX942" fmla="*/ 1220061 w 3334539"/>
                <a:gd name="connsiteY942" fmla="*/ 174667 h 1241030"/>
                <a:gd name="connsiteX943" fmla="*/ 1218701 w 3334539"/>
                <a:gd name="connsiteY943" fmla="*/ 173533 h 1241030"/>
                <a:gd name="connsiteX944" fmla="*/ 1212581 w 3334539"/>
                <a:gd name="connsiteY944" fmla="*/ 173193 h 1241030"/>
                <a:gd name="connsiteX945" fmla="*/ 1199999 w 3334539"/>
                <a:gd name="connsiteY945" fmla="*/ 174780 h 1241030"/>
                <a:gd name="connsiteX946" fmla="*/ 1192518 w 3334539"/>
                <a:gd name="connsiteY946" fmla="*/ 176367 h 1241030"/>
                <a:gd name="connsiteX947" fmla="*/ 1189118 w 3334539"/>
                <a:gd name="connsiteY947" fmla="*/ 180108 h 1241030"/>
                <a:gd name="connsiteX948" fmla="*/ 1184017 w 3334539"/>
                <a:gd name="connsiteY948" fmla="*/ 180674 h 1241030"/>
                <a:gd name="connsiteX949" fmla="*/ 1181524 w 3334539"/>
                <a:gd name="connsiteY949" fmla="*/ 180674 h 1241030"/>
                <a:gd name="connsiteX950" fmla="*/ 1174609 w 3334539"/>
                <a:gd name="connsiteY950" fmla="*/ 178861 h 1241030"/>
                <a:gd name="connsiteX951" fmla="*/ 1168035 w 3334539"/>
                <a:gd name="connsiteY951" fmla="*/ 180561 h 1241030"/>
                <a:gd name="connsiteX952" fmla="*/ 1152734 w 3334539"/>
                <a:gd name="connsiteY952" fmla="*/ 182148 h 1241030"/>
                <a:gd name="connsiteX953" fmla="*/ 1150127 w 3334539"/>
                <a:gd name="connsiteY953" fmla="*/ 182941 h 1241030"/>
                <a:gd name="connsiteX954" fmla="*/ 1114762 w 3334539"/>
                <a:gd name="connsiteY954" fmla="*/ 183281 h 1241030"/>
                <a:gd name="connsiteX955" fmla="*/ 1107735 w 3334539"/>
                <a:gd name="connsiteY955" fmla="*/ 184075 h 1241030"/>
                <a:gd name="connsiteX956" fmla="*/ 1089600 w 3334539"/>
                <a:gd name="connsiteY956" fmla="*/ 187135 h 1241030"/>
                <a:gd name="connsiteX957" fmla="*/ 1089146 w 3334539"/>
                <a:gd name="connsiteY957" fmla="*/ 189402 h 1241030"/>
                <a:gd name="connsiteX958" fmla="*/ 1089826 w 3334539"/>
                <a:gd name="connsiteY958" fmla="*/ 191216 h 1241030"/>
                <a:gd name="connsiteX959" fmla="*/ 1086993 w 3334539"/>
                <a:gd name="connsiteY959" fmla="*/ 193822 h 1241030"/>
                <a:gd name="connsiteX960" fmla="*/ 1085746 w 3334539"/>
                <a:gd name="connsiteY960" fmla="*/ 196203 h 1241030"/>
                <a:gd name="connsiteX961" fmla="*/ 1086199 w 3334539"/>
                <a:gd name="connsiteY961" fmla="*/ 199036 h 1241030"/>
                <a:gd name="connsiteX962" fmla="*/ 1086312 w 3334539"/>
                <a:gd name="connsiteY962" fmla="*/ 201530 h 1241030"/>
                <a:gd name="connsiteX963" fmla="*/ 1086993 w 3334539"/>
                <a:gd name="connsiteY963" fmla="*/ 204704 h 1241030"/>
                <a:gd name="connsiteX964" fmla="*/ 1088013 w 3334539"/>
                <a:gd name="connsiteY964" fmla="*/ 207651 h 1241030"/>
                <a:gd name="connsiteX965" fmla="*/ 1090733 w 3334539"/>
                <a:gd name="connsiteY965" fmla="*/ 209238 h 1241030"/>
                <a:gd name="connsiteX966" fmla="*/ 1093113 w 3334539"/>
                <a:gd name="connsiteY966" fmla="*/ 210258 h 1241030"/>
                <a:gd name="connsiteX967" fmla="*/ 1094813 w 3334539"/>
                <a:gd name="connsiteY967" fmla="*/ 213431 h 1241030"/>
                <a:gd name="connsiteX968" fmla="*/ 1093453 w 3334539"/>
                <a:gd name="connsiteY968" fmla="*/ 217172 h 1241030"/>
                <a:gd name="connsiteX969" fmla="*/ 1091413 w 3334539"/>
                <a:gd name="connsiteY969" fmla="*/ 221479 h 1241030"/>
                <a:gd name="connsiteX970" fmla="*/ 1091073 w 3334539"/>
                <a:gd name="connsiteY970" fmla="*/ 223406 h 1241030"/>
                <a:gd name="connsiteX971" fmla="*/ 1092320 w 3334539"/>
                <a:gd name="connsiteY971" fmla="*/ 226126 h 1241030"/>
                <a:gd name="connsiteX972" fmla="*/ 1093907 w 3334539"/>
                <a:gd name="connsiteY972" fmla="*/ 231453 h 1241030"/>
                <a:gd name="connsiteX973" fmla="*/ 1094587 w 3334539"/>
                <a:gd name="connsiteY973" fmla="*/ 232700 h 1241030"/>
                <a:gd name="connsiteX974" fmla="*/ 1100141 w 3334539"/>
                <a:gd name="connsiteY974" fmla="*/ 236894 h 1241030"/>
                <a:gd name="connsiteX975" fmla="*/ 1103881 w 3334539"/>
                <a:gd name="connsiteY975" fmla="*/ 238141 h 1241030"/>
                <a:gd name="connsiteX976" fmla="*/ 1110115 w 3334539"/>
                <a:gd name="connsiteY976" fmla="*/ 238481 h 1241030"/>
                <a:gd name="connsiteX977" fmla="*/ 1114309 w 3334539"/>
                <a:gd name="connsiteY977" fmla="*/ 239501 h 1241030"/>
                <a:gd name="connsiteX978" fmla="*/ 1120430 w 3334539"/>
                <a:gd name="connsiteY978" fmla="*/ 241995 h 1241030"/>
                <a:gd name="connsiteX979" fmla="*/ 1122357 w 3334539"/>
                <a:gd name="connsiteY979" fmla="*/ 243128 h 1241030"/>
                <a:gd name="connsiteX980" fmla="*/ 1122810 w 3334539"/>
                <a:gd name="connsiteY980" fmla="*/ 244262 h 1241030"/>
                <a:gd name="connsiteX981" fmla="*/ 1124284 w 3334539"/>
                <a:gd name="connsiteY981" fmla="*/ 248682 h 1241030"/>
                <a:gd name="connsiteX982" fmla="*/ 1125077 w 3334539"/>
                <a:gd name="connsiteY982" fmla="*/ 250042 h 1241030"/>
                <a:gd name="connsiteX983" fmla="*/ 1131764 w 3334539"/>
                <a:gd name="connsiteY983" fmla="*/ 256050 h 1241030"/>
                <a:gd name="connsiteX984" fmla="*/ 1134032 w 3334539"/>
                <a:gd name="connsiteY984" fmla="*/ 256956 h 1241030"/>
                <a:gd name="connsiteX985" fmla="*/ 1143099 w 3334539"/>
                <a:gd name="connsiteY985" fmla="*/ 258090 h 1241030"/>
                <a:gd name="connsiteX986" fmla="*/ 1146046 w 3334539"/>
                <a:gd name="connsiteY986" fmla="*/ 260130 h 1241030"/>
                <a:gd name="connsiteX987" fmla="*/ 1150013 w 3334539"/>
                <a:gd name="connsiteY987" fmla="*/ 266024 h 1241030"/>
                <a:gd name="connsiteX988" fmla="*/ 1150353 w 3334539"/>
                <a:gd name="connsiteY988" fmla="*/ 267384 h 1241030"/>
                <a:gd name="connsiteX989" fmla="*/ 1150693 w 3334539"/>
                <a:gd name="connsiteY989" fmla="*/ 269651 h 1241030"/>
                <a:gd name="connsiteX990" fmla="*/ 1150240 w 3334539"/>
                <a:gd name="connsiteY990" fmla="*/ 271691 h 1241030"/>
                <a:gd name="connsiteX991" fmla="*/ 1149900 w 3334539"/>
                <a:gd name="connsiteY991" fmla="*/ 272938 h 1241030"/>
                <a:gd name="connsiteX992" fmla="*/ 1148426 w 3334539"/>
                <a:gd name="connsiteY992" fmla="*/ 274752 h 1241030"/>
                <a:gd name="connsiteX993" fmla="*/ 1144459 w 3334539"/>
                <a:gd name="connsiteY993" fmla="*/ 282573 h 1241030"/>
                <a:gd name="connsiteX994" fmla="*/ 1142079 w 3334539"/>
                <a:gd name="connsiteY994" fmla="*/ 289600 h 1241030"/>
                <a:gd name="connsiteX995" fmla="*/ 1145819 w 3334539"/>
                <a:gd name="connsiteY995" fmla="*/ 294247 h 1241030"/>
                <a:gd name="connsiteX996" fmla="*/ 1150920 w 3334539"/>
                <a:gd name="connsiteY996" fmla="*/ 303202 h 1241030"/>
                <a:gd name="connsiteX997" fmla="*/ 1152394 w 3334539"/>
                <a:gd name="connsiteY997" fmla="*/ 306942 h 1241030"/>
                <a:gd name="connsiteX998" fmla="*/ 1154094 w 3334539"/>
                <a:gd name="connsiteY998" fmla="*/ 311929 h 1241030"/>
                <a:gd name="connsiteX999" fmla="*/ 1153414 w 3334539"/>
                <a:gd name="connsiteY999" fmla="*/ 315103 h 1241030"/>
                <a:gd name="connsiteX1000" fmla="*/ 1152507 w 3334539"/>
                <a:gd name="connsiteY1000" fmla="*/ 317030 h 1241030"/>
                <a:gd name="connsiteX1001" fmla="*/ 1149220 w 3334539"/>
                <a:gd name="connsiteY1001" fmla="*/ 319977 h 1241030"/>
                <a:gd name="connsiteX1002" fmla="*/ 1145026 w 3334539"/>
                <a:gd name="connsiteY1002" fmla="*/ 320884 h 1241030"/>
                <a:gd name="connsiteX1003" fmla="*/ 1140492 w 3334539"/>
                <a:gd name="connsiteY1003" fmla="*/ 322697 h 1241030"/>
                <a:gd name="connsiteX1004" fmla="*/ 1140945 w 3334539"/>
                <a:gd name="connsiteY1004" fmla="*/ 324964 h 1241030"/>
                <a:gd name="connsiteX1005" fmla="*/ 1141739 w 3334539"/>
                <a:gd name="connsiteY1005" fmla="*/ 327458 h 1241030"/>
                <a:gd name="connsiteX1006" fmla="*/ 1141286 w 3334539"/>
                <a:gd name="connsiteY1006" fmla="*/ 329385 h 1241030"/>
                <a:gd name="connsiteX1007" fmla="*/ 1140719 w 3334539"/>
                <a:gd name="connsiteY1007" fmla="*/ 329952 h 1241030"/>
                <a:gd name="connsiteX1008" fmla="*/ 1138225 w 3334539"/>
                <a:gd name="connsiteY1008" fmla="*/ 330178 h 1241030"/>
                <a:gd name="connsiteX1009" fmla="*/ 1136072 w 3334539"/>
                <a:gd name="connsiteY1009" fmla="*/ 329498 h 1241030"/>
                <a:gd name="connsiteX1010" fmla="*/ 1134258 w 3334539"/>
                <a:gd name="connsiteY1010" fmla="*/ 327571 h 1241030"/>
                <a:gd name="connsiteX1011" fmla="*/ 1132558 w 3334539"/>
                <a:gd name="connsiteY1011" fmla="*/ 325078 h 1241030"/>
                <a:gd name="connsiteX1012" fmla="*/ 1133805 w 3334539"/>
                <a:gd name="connsiteY1012" fmla="*/ 322357 h 1241030"/>
                <a:gd name="connsiteX1013" fmla="*/ 1137432 w 3334539"/>
                <a:gd name="connsiteY1013" fmla="*/ 317483 h 1241030"/>
                <a:gd name="connsiteX1014" fmla="*/ 1139699 w 3334539"/>
                <a:gd name="connsiteY1014" fmla="*/ 310569 h 1241030"/>
                <a:gd name="connsiteX1015" fmla="*/ 1140265 w 3334539"/>
                <a:gd name="connsiteY1015" fmla="*/ 306035 h 1241030"/>
                <a:gd name="connsiteX1016" fmla="*/ 1140039 w 3334539"/>
                <a:gd name="connsiteY1016" fmla="*/ 301162 h 1241030"/>
                <a:gd name="connsiteX1017" fmla="*/ 1139245 w 3334539"/>
                <a:gd name="connsiteY1017" fmla="*/ 297988 h 1241030"/>
                <a:gd name="connsiteX1018" fmla="*/ 1136298 w 3334539"/>
                <a:gd name="connsiteY1018" fmla="*/ 295608 h 1241030"/>
                <a:gd name="connsiteX1019" fmla="*/ 1133691 w 3334539"/>
                <a:gd name="connsiteY1019" fmla="*/ 296061 h 1241030"/>
                <a:gd name="connsiteX1020" fmla="*/ 1130744 w 3334539"/>
                <a:gd name="connsiteY1020" fmla="*/ 298215 h 1241030"/>
                <a:gd name="connsiteX1021" fmla="*/ 1127797 w 3334539"/>
                <a:gd name="connsiteY1021" fmla="*/ 306262 h 1241030"/>
                <a:gd name="connsiteX1022" fmla="*/ 1123830 w 3334539"/>
                <a:gd name="connsiteY1022" fmla="*/ 312043 h 1241030"/>
                <a:gd name="connsiteX1023" fmla="*/ 1123263 w 3334539"/>
                <a:gd name="connsiteY1023" fmla="*/ 314536 h 1241030"/>
                <a:gd name="connsiteX1024" fmla="*/ 1123377 w 3334539"/>
                <a:gd name="connsiteY1024" fmla="*/ 316577 h 1241030"/>
                <a:gd name="connsiteX1025" fmla="*/ 1123037 w 3334539"/>
                <a:gd name="connsiteY1025" fmla="*/ 317937 h 1241030"/>
                <a:gd name="connsiteX1026" fmla="*/ 1122243 w 3334539"/>
                <a:gd name="connsiteY1026" fmla="*/ 313403 h 1241030"/>
                <a:gd name="connsiteX1027" fmla="*/ 1121903 w 3334539"/>
                <a:gd name="connsiteY1027" fmla="*/ 309889 h 1241030"/>
                <a:gd name="connsiteX1028" fmla="*/ 1124057 w 3334539"/>
                <a:gd name="connsiteY1028" fmla="*/ 305582 h 1241030"/>
                <a:gd name="connsiteX1029" fmla="*/ 1125417 w 3334539"/>
                <a:gd name="connsiteY1029" fmla="*/ 301502 h 1241030"/>
                <a:gd name="connsiteX1030" fmla="*/ 1125077 w 3334539"/>
                <a:gd name="connsiteY1030" fmla="*/ 298668 h 1241030"/>
                <a:gd name="connsiteX1031" fmla="*/ 1123490 w 3334539"/>
                <a:gd name="connsiteY1031" fmla="*/ 293907 h 1241030"/>
                <a:gd name="connsiteX1032" fmla="*/ 1123717 w 3334539"/>
                <a:gd name="connsiteY1032" fmla="*/ 291527 h 1241030"/>
                <a:gd name="connsiteX1033" fmla="*/ 1124284 w 3334539"/>
                <a:gd name="connsiteY1033" fmla="*/ 289940 h 1241030"/>
                <a:gd name="connsiteX1034" fmla="*/ 1125191 w 3334539"/>
                <a:gd name="connsiteY1034" fmla="*/ 283253 h 1241030"/>
                <a:gd name="connsiteX1035" fmla="*/ 1128704 w 3334539"/>
                <a:gd name="connsiteY1035" fmla="*/ 281893 h 1241030"/>
                <a:gd name="connsiteX1036" fmla="*/ 1137318 w 3334539"/>
                <a:gd name="connsiteY1036" fmla="*/ 276792 h 1241030"/>
                <a:gd name="connsiteX1037" fmla="*/ 1138565 w 3334539"/>
                <a:gd name="connsiteY1037" fmla="*/ 275432 h 1241030"/>
                <a:gd name="connsiteX1038" fmla="*/ 1141172 w 3334539"/>
                <a:gd name="connsiteY1038" fmla="*/ 270898 h 1241030"/>
                <a:gd name="connsiteX1039" fmla="*/ 1142419 w 3334539"/>
                <a:gd name="connsiteY1039" fmla="*/ 269311 h 1241030"/>
                <a:gd name="connsiteX1040" fmla="*/ 1143779 w 3334539"/>
                <a:gd name="connsiteY1040" fmla="*/ 266591 h 1241030"/>
                <a:gd name="connsiteX1041" fmla="*/ 1141172 w 3334539"/>
                <a:gd name="connsiteY1041" fmla="*/ 264437 h 1241030"/>
                <a:gd name="connsiteX1042" fmla="*/ 1138792 w 3334539"/>
                <a:gd name="connsiteY1042" fmla="*/ 263304 h 1241030"/>
                <a:gd name="connsiteX1043" fmla="*/ 1134032 w 3334539"/>
                <a:gd name="connsiteY1043" fmla="*/ 262737 h 1241030"/>
                <a:gd name="connsiteX1044" fmla="*/ 1129724 w 3334539"/>
                <a:gd name="connsiteY1044" fmla="*/ 262964 h 1241030"/>
                <a:gd name="connsiteX1045" fmla="*/ 1120203 w 3334539"/>
                <a:gd name="connsiteY1045" fmla="*/ 265004 h 1241030"/>
                <a:gd name="connsiteX1046" fmla="*/ 1111589 w 3334539"/>
                <a:gd name="connsiteY1046" fmla="*/ 264664 h 1241030"/>
                <a:gd name="connsiteX1047" fmla="*/ 1108529 w 3334539"/>
                <a:gd name="connsiteY1047" fmla="*/ 263417 h 1241030"/>
                <a:gd name="connsiteX1048" fmla="*/ 1095154 w 3334539"/>
                <a:gd name="connsiteY1048" fmla="*/ 254236 h 1241030"/>
                <a:gd name="connsiteX1049" fmla="*/ 1094247 w 3334539"/>
                <a:gd name="connsiteY1049" fmla="*/ 250722 h 1241030"/>
                <a:gd name="connsiteX1050" fmla="*/ 1093227 w 3334539"/>
                <a:gd name="connsiteY1050" fmla="*/ 249362 h 1241030"/>
                <a:gd name="connsiteX1051" fmla="*/ 1091980 w 3334539"/>
                <a:gd name="connsiteY1051" fmla="*/ 248909 h 1241030"/>
                <a:gd name="connsiteX1052" fmla="*/ 1087333 w 3334539"/>
                <a:gd name="connsiteY1052" fmla="*/ 246642 h 1241030"/>
                <a:gd name="connsiteX1053" fmla="*/ 1076678 w 3334539"/>
                <a:gd name="connsiteY1053" fmla="*/ 243808 h 1241030"/>
                <a:gd name="connsiteX1054" fmla="*/ 1065797 w 3334539"/>
                <a:gd name="connsiteY1054" fmla="*/ 237234 h 1241030"/>
                <a:gd name="connsiteX1055" fmla="*/ 1046528 w 3334539"/>
                <a:gd name="connsiteY1055" fmla="*/ 236667 h 1241030"/>
                <a:gd name="connsiteX1056" fmla="*/ 1041314 w 3334539"/>
                <a:gd name="connsiteY1056" fmla="*/ 237348 h 1241030"/>
                <a:gd name="connsiteX1057" fmla="*/ 1035987 w 3334539"/>
                <a:gd name="connsiteY1057" fmla="*/ 239388 h 1241030"/>
                <a:gd name="connsiteX1058" fmla="*/ 1031226 w 3334539"/>
                <a:gd name="connsiteY1058" fmla="*/ 243468 h 1241030"/>
                <a:gd name="connsiteX1059" fmla="*/ 1029073 w 3334539"/>
                <a:gd name="connsiteY1059" fmla="*/ 244715 h 1241030"/>
                <a:gd name="connsiteX1060" fmla="*/ 1025899 w 3334539"/>
                <a:gd name="connsiteY1060" fmla="*/ 245055 h 1241030"/>
                <a:gd name="connsiteX1061" fmla="*/ 1025219 w 3334539"/>
                <a:gd name="connsiteY1061" fmla="*/ 246529 h 1241030"/>
                <a:gd name="connsiteX1062" fmla="*/ 1024652 w 3334539"/>
                <a:gd name="connsiteY1062" fmla="*/ 248569 h 1241030"/>
                <a:gd name="connsiteX1063" fmla="*/ 1026352 w 3334539"/>
                <a:gd name="connsiteY1063" fmla="*/ 250042 h 1241030"/>
                <a:gd name="connsiteX1064" fmla="*/ 1032246 w 3334539"/>
                <a:gd name="connsiteY1064" fmla="*/ 248229 h 1241030"/>
                <a:gd name="connsiteX1065" fmla="*/ 1037007 w 3334539"/>
                <a:gd name="connsiteY1065" fmla="*/ 249136 h 1241030"/>
                <a:gd name="connsiteX1066" fmla="*/ 1039614 w 3334539"/>
                <a:gd name="connsiteY1066" fmla="*/ 251176 h 1241030"/>
                <a:gd name="connsiteX1067" fmla="*/ 1041427 w 3334539"/>
                <a:gd name="connsiteY1067" fmla="*/ 254916 h 1241030"/>
                <a:gd name="connsiteX1068" fmla="*/ 1040521 w 3334539"/>
                <a:gd name="connsiteY1068" fmla="*/ 256843 h 1241030"/>
                <a:gd name="connsiteX1069" fmla="*/ 1032133 w 3334539"/>
                <a:gd name="connsiteY1069" fmla="*/ 259677 h 1241030"/>
                <a:gd name="connsiteX1070" fmla="*/ 1027486 w 3334539"/>
                <a:gd name="connsiteY1070" fmla="*/ 259450 h 1241030"/>
                <a:gd name="connsiteX1071" fmla="*/ 1017511 w 3334539"/>
                <a:gd name="connsiteY1071" fmla="*/ 252763 h 1241030"/>
                <a:gd name="connsiteX1072" fmla="*/ 1013544 w 3334539"/>
                <a:gd name="connsiteY1072" fmla="*/ 251629 h 1241030"/>
                <a:gd name="connsiteX1073" fmla="*/ 1004363 w 3334539"/>
                <a:gd name="connsiteY1073" fmla="*/ 252763 h 1241030"/>
                <a:gd name="connsiteX1074" fmla="*/ 998242 w 3334539"/>
                <a:gd name="connsiteY1074" fmla="*/ 256050 h 1241030"/>
                <a:gd name="connsiteX1075" fmla="*/ 996429 w 3334539"/>
                <a:gd name="connsiteY1075" fmla="*/ 256730 h 1241030"/>
                <a:gd name="connsiteX1076" fmla="*/ 997902 w 3334539"/>
                <a:gd name="connsiteY1076" fmla="*/ 260017 h 1241030"/>
                <a:gd name="connsiteX1077" fmla="*/ 1000169 w 3334539"/>
                <a:gd name="connsiteY1077" fmla="*/ 266024 h 1241030"/>
                <a:gd name="connsiteX1078" fmla="*/ 1002096 w 3334539"/>
                <a:gd name="connsiteY1078" fmla="*/ 269538 h 1241030"/>
                <a:gd name="connsiteX1079" fmla="*/ 1004590 w 3334539"/>
                <a:gd name="connsiteY1079" fmla="*/ 271351 h 1241030"/>
                <a:gd name="connsiteX1080" fmla="*/ 1013544 w 3334539"/>
                <a:gd name="connsiteY1080" fmla="*/ 275659 h 1241030"/>
                <a:gd name="connsiteX1081" fmla="*/ 1018531 w 3334539"/>
                <a:gd name="connsiteY1081" fmla="*/ 277132 h 1241030"/>
                <a:gd name="connsiteX1082" fmla="*/ 1026125 w 3334539"/>
                <a:gd name="connsiteY1082" fmla="*/ 281099 h 1241030"/>
                <a:gd name="connsiteX1083" fmla="*/ 1030660 w 3334539"/>
                <a:gd name="connsiteY1083" fmla="*/ 281553 h 1241030"/>
                <a:gd name="connsiteX1084" fmla="*/ 1034853 w 3334539"/>
                <a:gd name="connsiteY1084" fmla="*/ 280646 h 1241030"/>
                <a:gd name="connsiteX1085" fmla="*/ 1041087 w 3334539"/>
                <a:gd name="connsiteY1085" fmla="*/ 283026 h 1241030"/>
                <a:gd name="connsiteX1086" fmla="*/ 1044601 w 3334539"/>
                <a:gd name="connsiteY1086" fmla="*/ 290280 h 1241030"/>
                <a:gd name="connsiteX1087" fmla="*/ 1046755 w 3334539"/>
                <a:gd name="connsiteY1087" fmla="*/ 292774 h 1241030"/>
                <a:gd name="connsiteX1088" fmla="*/ 1048682 w 3334539"/>
                <a:gd name="connsiteY1088" fmla="*/ 294021 h 1241030"/>
                <a:gd name="connsiteX1089" fmla="*/ 1051515 w 3334539"/>
                <a:gd name="connsiteY1089" fmla="*/ 294701 h 1241030"/>
                <a:gd name="connsiteX1090" fmla="*/ 1053102 w 3334539"/>
                <a:gd name="connsiteY1090" fmla="*/ 294814 h 1241030"/>
                <a:gd name="connsiteX1091" fmla="*/ 1054916 w 3334539"/>
                <a:gd name="connsiteY1091" fmla="*/ 293907 h 1241030"/>
                <a:gd name="connsiteX1092" fmla="*/ 1058883 w 3334539"/>
                <a:gd name="connsiteY1092" fmla="*/ 293681 h 1241030"/>
                <a:gd name="connsiteX1093" fmla="*/ 1057523 w 3334539"/>
                <a:gd name="connsiteY1093" fmla="*/ 295721 h 1241030"/>
                <a:gd name="connsiteX1094" fmla="*/ 1055936 w 3334539"/>
                <a:gd name="connsiteY1094" fmla="*/ 296401 h 1241030"/>
                <a:gd name="connsiteX1095" fmla="*/ 1047435 w 3334539"/>
                <a:gd name="connsiteY1095" fmla="*/ 297308 h 1241030"/>
                <a:gd name="connsiteX1096" fmla="*/ 1043241 w 3334539"/>
                <a:gd name="connsiteY1096" fmla="*/ 296514 h 1241030"/>
                <a:gd name="connsiteX1097" fmla="*/ 1038140 w 3334539"/>
                <a:gd name="connsiteY1097" fmla="*/ 294361 h 1241030"/>
                <a:gd name="connsiteX1098" fmla="*/ 1028279 w 3334539"/>
                <a:gd name="connsiteY1098" fmla="*/ 286993 h 1241030"/>
                <a:gd name="connsiteX1099" fmla="*/ 1016151 w 3334539"/>
                <a:gd name="connsiteY1099" fmla="*/ 286427 h 1241030"/>
                <a:gd name="connsiteX1100" fmla="*/ 1014791 w 3334539"/>
                <a:gd name="connsiteY1100" fmla="*/ 288580 h 1241030"/>
                <a:gd name="connsiteX1101" fmla="*/ 1010937 w 3334539"/>
                <a:gd name="connsiteY1101" fmla="*/ 285633 h 1241030"/>
                <a:gd name="connsiteX1102" fmla="*/ 998016 w 3334539"/>
                <a:gd name="connsiteY1102" fmla="*/ 284953 h 1241030"/>
                <a:gd name="connsiteX1103" fmla="*/ 990308 w 3334539"/>
                <a:gd name="connsiteY1103" fmla="*/ 283026 h 1241030"/>
                <a:gd name="connsiteX1104" fmla="*/ 982034 w 3334539"/>
                <a:gd name="connsiteY1104" fmla="*/ 279966 h 1241030"/>
                <a:gd name="connsiteX1105" fmla="*/ 981354 w 3334539"/>
                <a:gd name="connsiteY1105" fmla="*/ 278379 h 1241030"/>
                <a:gd name="connsiteX1106" fmla="*/ 981014 w 3334539"/>
                <a:gd name="connsiteY1106" fmla="*/ 276339 h 1241030"/>
                <a:gd name="connsiteX1107" fmla="*/ 983847 w 3334539"/>
                <a:gd name="connsiteY1107" fmla="*/ 273732 h 1241030"/>
                <a:gd name="connsiteX1108" fmla="*/ 984868 w 3334539"/>
                <a:gd name="connsiteY1108" fmla="*/ 272032 h 1241030"/>
                <a:gd name="connsiteX1109" fmla="*/ 985548 w 3334539"/>
                <a:gd name="connsiteY1109" fmla="*/ 267158 h 1241030"/>
                <a:gd name="connsiteX1110" fmla="*/ 980334 w 3334539"/>
                <a:gd name="connsiteY1110" fmla="*/ 260697 h 1241030"/>
                <a:gd name="connsiteX1111" fmla="*/ 980900 w 3334539"/>
                <a:gd name="connsiteY1111" fmla="*/ 254690 h 1241030"/>
                <a:gd name="connsiteX1112" fmla="*/ 983394 w 3334539"/>
                <a:gd name="connsiteY1112" fmla="*/ 253669 h 1241030"/>
                <a:gd name="connsiteX1113" fmla="*/ 986568 w 3334539"/>
                <a:gd name="connsiteY1113" fmla="*/ 245962 h 1241030"/>
                <a:gd name="connsiteX1114" fmla="*/ 988495 w 3334539"/>
                <a:gd name="connsiteY1114" fmla="*/ 243355 h 1241030"/>
                <a:gd name="connsiteX1115" fmla="*/ 989515 w 3334539"/>
                <a:gd name="connsiteY1115" fmla="*/ 242561 h 1241030"/>
                <a:gd name="connsiteX1116" fmla="*/ 990421 w 3334539"/>
                <a:gd name="connsiteY1116" fmla="*/ 240748 h 1241030"/>
                <a:gd name="connsiteX1117" fmla="*/ 989401 w 3334539"/>
                <a:gd name="connsiteY1117" fmla="*/ 238481 h 1241030"/>
                <a:gd name="connsiteX1118" fmla="*/ 988495 w 3334539"/>
                <a:gd name="connsiteY1118" fmla="*/ 237121 h 1241030"/>
                <a:gd name="connsiteX1119" fmla="*/ 987361 w 3334539"/>
                <a:gd name="connsiteY1119" fmla="*/ 234060 h 1241030"/>
                <a:gd name="connsiteX1120" fmla="*/ 987588 w 3334539"/>
                <a:gd name="connsiteY1120" fmla="*/ 231794 h 1241030"/>
                <a:gd name="connsiteX1121" fmla="*/ 987588 w 3334539"/>
                <a:gd name="connsiteY1121" fmla="*/ 228847 h 1241030"/>
                <a:gd name="connsiteX1122" fmla="*/ 984981 w 3334539"/>
                <a:gd name="connsiteY1122" fmla="*/ 224539 h 1241030"/>
                <a:gd name="connsiteX1123" fmla="*/ 982827 w 3334539"/>
                <a:gd name="connsiteY1123" fmla="*/ 219892 h 1241030"/>
                <a:gd name="connsiteX1124" fmla="*/ 978407 w 3334539"/>
                <a:gd name="connsiteY1124" fmla="*/ 217512 h 1241030"/>
                <a:gd name="connsiteX1125" fmla="*/ 974099 w 3334539"/>
                <a:gd name="connsiteY1125" fmla="*/ 217399 h 1241030"/>
                <a:gd name="connsiteX1126" fmla="*/ 972513 w 3334539"/>
                <a:gd name="connsiteY1126" fmla="*/ 218079 h 1241030"/>
                <a:gd name="connsiteX1127" fmla="*/ 970926 w 3334539"/>
                <a:gd name="connsiteY1127" fmla="*/ 219212 h 1241030"/>
                <a:gd name="connsiteX1128" fmla="*/ 973193 w 3334539"/>
                <a:gd name="connsiteY1128" fmla="*/ 223519 h 1241030"/>
                <a:gd name="connsiteX1129" fmla="*/ 975460 w 3334539"/>
                <a:gd name="connsiteY1129" fmla="*/ 227260 h 1241030"/>
                <a:gd name="connsiteX1130" fmla="*/ 976480 w 3334539"/>
                <a:gd name="connsiteY1130" fmla="*/ 230207 h 1241030"/>
                <a:gd name="connsiteX1131" fmla="*/ 977273 w 3334539"/>
                <a:gd name="connsiteY1131" fmla="*/ 235534 h 1241030"/>
                <a:gd name="connsiteX1132" fmla="*/ 977160 w 3334539"/>
                <a:gd name="connsiteY1132" fmla="*/ 242108 h 1241030"/>
                <a:gd name="connsiteX1133" fmla="*/ 976367 w 3334539"/>
                <a:gd name="connsiteY1133" fmla="*/ 244715 h 1241030"/>
                <a:gd name="connsiteX1134" fmla="*/ 975120 w 3334539"/>
                <a:gd name="connsiteY1134" fmla="*/ 246982 h 1241030"/>
                <a:gd name="connsiteX1135" fmla="*/ 971266 w 3334539"/>
                <a:gd name="connsiteY1135" fmla="*/ 249816 h 1241030"/>
                <a:gd name="connsiteX1136" fmla="*/ 964805 w 3334539"/>
                <a:gd name="connsiteY1136" fmla="*/ 253103 h 1241030"/>
                <a:gd name="connsiteX1137" fmla="*/ 961178 w 3334539"/>
                <a:gd name="connsiteY1137" fmla="*/ 254690 h 1241030"/>
                <a:gd name="connsiteX1138" fmla="*/ 953584 w 3334539"/>
                <a:gd name="connsiteY1138" fmla="*/ 256503 h 1241030"/>
                <a:gd name="connsiteX1139" fmla="*/ 948143 w 3334539"/>
                <a:gd name="connsiteY1139" fmla="*/ 259337 h 1241030"/>
                <a:gd name="connsiteX1140" fmla="*/ 936128 w 3334539"/>
                <a:gd name="connsiteY1140" fmla="*/ 275772 h 1241030"/>
                <a:gd name="connsiteX1141" fmla="*/ 937489 w 3334539"/>
                <a:gd name="connsiteY1141" fmla="*/ 278152 h 1241030"/>
                <a:gd name="connsiteX1142" fmla="*/ 941796 w 3334539"/>
                <a:gd name="connsiteY1142" fmla="*/ 280873 h 1241030"/>
                <a:gd name="connsiteX1143" fmla="*/ 944743 w 3334539"/>
                <a:gd name="connsiteY1143" fmla="*/ 283139 h 1241030"/>
                <a:gd name="connsiteX1144" fmla="*/ 946103 w 3334539"/>
                <a:gd name="connsiteY1144" fmla="*/ 284953 h 1241030"/>
                <a:gd name="connsiteX1145" fmla="*/ 949277 w 3334539"/>
                <a:gd name="connsiteY1145" fmla="*/ 290960 h 1241030"/>
                <a:gd name="connsiteX1146" fmla="*/ 961178 w 3334539"/>
                <a:gd name="connsiteY1146" fmla="*/ 307622 h 1241030"/>
                <a:gd name="connsiteX1147" fmla="*/ 961858 w 3334539"/>
                <a:gd name="connsiteY1147" fmla="*/ 310683 h 1241030"/>
                <a:gd name="connsiteX1148" fmla="*/ 959025 w 3334539"/>
                <a:gd name="connsiteY1148" fmla="*/ 316010 h 1241030"/>
                <a:gd name="connsiteX1149" fmla="*/ 953584 w 3334539"/>
                <a:gd name="connsiteY1149" fmla="*/ 322811 h 1241030"/>
                <a:gd name="connsiteX1150" fmla="*/ 951317 w 3334539"/>
                <a:gd name="connsiteY1150" fmla="*/ 326665 h 1241030"/>
                <a:gd name="connsiteX1151" fmla="*/ 946216 w 3334539"/>
                <a:gd name="connsiteY1151" fmla="*/ 341400 h 1241030"/>
                <a:gd name="connsiteX1152" fmla="*/ 945763 w 3334539"/>
                <a:gd name="connsiteY1152" fmla="*/ 345140 h 1241030"/>
                <a:gd name="connsiteX1153" fmla="*/ 947916 w 3334539"/>
                <a:gd name="connsiteY1153" fmla="*/ 348767 h 1241030"/>
                <a:gd name="connsiteX1154" fmla="*/ 951430 w 3334539"/>
                <a:gd name="connsiteY1154" fmla="*/ 353188 h 1241030"/>
                <a:gd name="connsiteX1155" fmla="*/ 952564 w 3334539"/>
                <a:gd name="connsiteY1155" fmla="*/ 356475 h 1241030"/>
                <a:gd name="connsiteX1156" fmla="*/ 950184 w 3334539"/>
                <a:gd name="connsiteY1156" fmla="*/ 365089 h 1241030"/>
                <a:gd name="connsiteX1157" fmla="*/ 951430 w 3334539"/>
                <a:gd name="connsiteY1157" fmla="*/ 367243 h 1241030"/>
                <a:gd name="connsiteX1158" fmla="*/ 954377 w 3334539"/>
                <a:gd name="connsiteY1158" fmla="*/ 368263 h 1241030"/>
                <a:gd name="connsiteX1159" fmla="*/ 962198 w 3334539"/>
                <a:gd name="connsiteY1159" fmla="*/ 367129 h 1241030"/>
                <a:gd name="connsiteX1160" fmla="*/ 971493 w 3334539"/>
                <a:gd name="connsiteY1160" fmla="*/ 369283 h 1241030"/>
                <a:gd name="connsiteX1161" fmla="*/ 976367 w 3334539"/>
                <a:gd name="connsiteY1161" fmla="*/ 368263 h 1241030"/>
                <a:gd name="connsiteX1162" fmla="*/ 983847 w 3334539"/>
                <a:gd name="connsiteY1162" fmla="*/ 363502 h 1241030"/>
                <a:gd name="connsiteX1163" fmla="*/ 986794 w 3334539"/>
                <a:gd name="connsiteY1163" fmla="*/ 362935 h 1241030"/>
                <a:gd name="connsiteX1164" fmla="*/ 995749 w 3334539"/>
                <a:gd name="connsiteY1164" fmla="*/ 363615 h 1241030"/>
                <a:gd name="connsiteX1165" fmla="*/ 1009010 w 3334539"/>
                <a:gd name="connsiteY1165" fmla="*/ 368149 h 1241030"/>
                <a:gd name="connsiteX1166" fmla="*/ 1022952 w 3334539"/>
                <a:gd name="connsiteY1166" fmla="*/ 374383 h 1241030"/>
                <a:gd name="connsiteX1167" fmla="*/ 1025785 w 3334539"/>
                <a:gd name="connsiteY1167" fmla="*/ 376424 h 1241030"/>
                <a:gd name="connsiteX1168" fmla="*/ 1029526 w 3334539"/>
                <a:gd name="connsiteY1168" fmla="*/ 376537 h 1241030"/>
                <a:gd name="connsiteX1169" fmla="*/ 1032246 w 3334539"/>
                <a:gd name="connsiteY1169" fmla="*/ 386965 h 1241030"/>
                <a:gd name="connsiteX1170" fmla="*/ 1034740 w 3334539"/>
                <a:gd name="connsiteY1170" fmla="*/ 392632 h 1241030"/>
                <a:gd name="connsiteX1171" fmla="*/ 1035873 w 3334539"/>
                <a:gd name="connsiteY1171" fmla="*/ 396713 h 1241030"/>
                <a:gd name="connsiteX1172" fmla="*/ 1036553 w 3334539"/>
                <a:gd name="connsiteY1172" fmla="*/ 401133 h 1241030"/>
                <a:gd name="connsiteX1173" fmla="*/ 1033946 w 3334539"/>
                <a:gd name="connsiteY1173" fmla="*/ 402153 h 1241030"/>
                <a:gd name="connsiteX1174" fmla="*/ 1031680 w 3334539"/>
                <a:gd name="connsiteY1174" fmla="*/ 402607 h 1241030"/>
                <a:gd name="connsiteX1175" fmla="*/ 1029866 w 3334539"/>
                <a:gd name="connsiteY1175" fmla="*/ 403853 h 1241030"/>
                <a:gd name="connsiteX1176" fmla="*/ 1027146 w 3334539"/>
                <a:gd name="connsiteY1176" fmla="*/ 410768 h 1241030"/>
                <a:gd name="connsiteX1177" fmla="*/ 1026919 w 3334539"/>
                <a:gd name="connsiteY1177" fmla="*/ 414508 h 1241030"/>
                <a:gd name="connsiteX1178" fmla="*/ 1028279 w 3334539"/>
                <a:gd name="connsiteY1178" fmla="*/ 420402 h 1241030"/>
                <a:gd name="connsiteX1179" fmla="*/ 1039954 w 3334539"/>
                <a:gd name="connsiteY1179" fmla="*/ 423236 h 1241030"/>
                <a:gd name="connsiteX1180" fmla="*/ 1048115 w 3334539"/>
                <a:gd name="connsiteY1180" fmla="*/ 424709 h 1241030"/>
                <a:gd name="connsiteX1181" fmla="*/ 1053895 w 3334539"/>
                <a:gd name="connsiteY1181" fmla="*/ 424936 h 1241030"/>
                <a:gd name="connsiteX1182" fmla="*/ 1054802 w 3334539"/>
                <a:gd name="connsiteY1182" fmla="*/ 425616 h 1241030"/>
                <a:gd name="connsiteX1183" fmla="*/ 1055596 w 3334539"/>
                <a:gd name="connsiteY1183" fmla="*/ 426523 h 1241030"/>
                <a:gd name="connsiteX1184" fmla="*/ 1048795 w 3334539"/>
                <a:gd name="connsiteY1184" fmla="*/ 426976 h 1241030"/>
                <a:gd name="connsiteX1185" fmla="*/ 1036440 w 3334539"/>
                <a:gd name="connsiteY1185" fmla="*/ 427656 h 1241030"/>
                <a:gd name="connsiteX1186" fmla="*/ 1032020 w 3334539"/>
                <a:gd name="connsiteY1186" fmla="*/ 427316 h 1241030"/>
                <a:gd name="connsiteX1187" fmla="*/ 1030093 w 3334539"/>
                <a:gd name="connsiteY1187" fmla="*/ 426523 h 1241030"/>
                <a:gd name="connsiteX1188" fmla="*/ 1028052 w 3334539"/>
                <a:gd name="connsiteY1188" fmla="*/ 424483 h 1241030"/>
                <a:gd name="connsiteX1189" fmla="*/ 1024312 w 3334539"/>
                <a:gd name="connsiteY1189" fmla="*/ 422442 h 1241030"/>
                <a:gd name="connsiteX1190" fmla="*/ 1022839 w 3334539"/>
                <a:gd name="connsiteY1190" fmla="*/ 421082 h 1241030"/>
                <a:gd name="connsiteX1191" fmla="*/ 1019778 w 3334539"/>
                <a:gd name="connsiteY1191" fmla="*/ 419382 h 1241030"/>
                <a:gd name="connsiteX1192" fmla="*/ 1021365 w 3334539"/>
                <a:gd name="connsiteY1192" fmla="*/ 413261 h 1241030"/>
                <a:gd name="connsiteX1193" fmla="*/ 1021592 w 3334539"/>
                <a:gd name="connsiteY1193" fmla="*/ 399093 h 1241030"/>
                <a:gd name="connsiteX1194" fmla="*/ 1021138 w 3334539"/>
                <a:gd name="connsiteY1194" fmla="*/ 393199 h 1241030"/>
                <a:gd name="connsiteX1195" fmla="*/ 1018531 w 3334539"/>
                <a:gd name="connsiteY1195" fmla="*/ 388325 h 1241030"/>
                <a:gd name="connsiteX1196" fmla="*/ 1010824 w 3334539"/>
                <a:gd name="connsiteY1196" fmla="*/ 381411 h 1241030"/>
                <a:gd name="connsiteX1197" fmla="*/ 1008103 w 3334539"/>
                <a:gd name="connsiteY1197" fmla="*/ 376650 h 1241030"/>
                <a:gd name="connsiteX1198" fmla="*/ 1005157 w 3334539"/>
                <a:gd name="connsiteY1198" fmla="*/ 373590 h 1241030"/>
                <a:gd name="connsiteX1199" fmla="*/ 1002210 w 3334539"/>
                <a:gd name="connsiteY1199" fmla="*/ 373023 h 1241030"/>
                <a:gd name="connsiteX1200" fmla="*/ 997902 w 3334539"/>
                <a:gd name="connsiteY1200" fmla="*/ 373703 h 1241030"/>
                <a:gd name="connsiteX1201" fmla="*/ 987361 w 3334539"/>
                <a:gd name="connsiteY1201" fmla="*/ 376537 h 1241030"/>
                <a:gd name="connsiteX1202" fmla="*/ 977840 w 3334539"/>
                <a:gd name="connsiteY1202" fmla="*/ 378124 h 1241030"/>
                <a:gd name="connsiteX1203" fmla="*/ 966732 w 3334539"/>
                <a:gd name="connsiteY1203" fmla="*/ 382318 h 1241030"/>
                <a:gd name="connsiteX1204" fmla="*/ 964692 w 3334539"/>
                <a:gd name="connsiteY1204" fmla="*/ 385945 h 1241030"/>
                <a:gd name="connsiteX1205" fmla="*/ 962878 w 3334539"/>
                <a:gd name="connsiteY1205" fmla="*/ 395012 h 1241030"/>
                <a:gd name="connsiteX1206" fmla="*/ 965258 w 3334539"/>
                <a:gd name="connsiteY1206" fmla="*/ 399546 h 1241030"/>
                <a:gd name="connsiteX1207" fmla="*/ 967752 w 3334539"/>
                <a:gd name="connsiteY1207" fmla="*/ 402720 h 1241030"/>
                <a:gd name="connsiteX1208" fmla="*/ 970019 w 3334539"/>
                <a:gd name="connsiteY1208" fmla="*/ 408274 h 1241030"/>
                <a:gd name="connsiteX1209" fmla="*/ 970699 w 3334539"/>
                <a:gd name="connsiteY1209" fmla="*/ 411561 h 1241030"/>
                <a:gd name="connsiteX1210" fmla="*/ 970926 w 3334539"/>
                <a:gd name="connsiteY1210" fmla="*/ 414961 h 1241030"/>
                <a:gd name="connsiteX1211" fmla="*/ 970586 w 3334539"/>
                <a:gd name="connsiteY1211" fmla="*/ 419835 h 1241030"/>
                <a:gd name="connsiteX1212" fmla="*/ 968659 w 3334539"/>
                <a:gd name="connsiteY1212" fmla="*/ 422556 h 1241030"/>
                <a:gd name="connsiteX1213" fmla="*/ 956304 w 3334539"/>
                <a:gd name="connsiteY1213" fmla="*/ 433097 h 1241030"/>
                <a:gd name="connsiteX1214" fmla="*/ 954491 w 3334539"/>
                <a:gd name="connsiteY1214" fmla="*/ 436384 h 1241030"/>
                <a:gd name="connsiteX1215" fmla="*/ 952450 w 3334539"/>
                <a:gd name="connsiteY1215" fmla="*/ 445452 h 1241030"/>
                <a:gd name="connsiteX1216" fmla="*/ 950524 w 3334539"/>
                <a:gd name="connsiteY1216" fmla="*/ 448739 h 1241030"/>
                <a:gd name="connsiteX1217" fmla="*/ 944856 w 3334539"/>
                <a:gd name="connsiteY1217" fmla="*/ 453726 h 1241030"/>
                <a:gd name="connsiteX1218" fmla="*/ 941343 w 3334539"/>
                <a:gd name="connsiteY1218" fmla="*/ 455766 h 1241030"/>
                <a:gd name="connsiteX1219" fmla="*/ 922414 w 3334539"/>
                <a:gd name="connsiteY1219" fmla="*/ 464834 h 1241030"/>
                <a:gd name="connsiteX1220" fmla="*/ 921733 w 3334539"/>
                <a:gd name="connsiteY1220" fmla="*/ 466874 h 1241030"/>
                <a:gd name="connsiteX1221" fmla="*/ 920487 w 3334539"/>
                <a:gd name="connsiteY1221" fmla="*/ 473221 h 1241030"/>
                <a:gd name="connsiteX1222" fmla="*/ 915273 w 3334539"/>
                <a:gd name="connsiteY1222" fmla="*/ 476169 h 1241030"/>
                <a:gd name="connsiteX1223" fmla="*/ 912212 w 3334539"/>
                <a:gd name="connsiteY1223" fmla="*/ 476395 h 1241030"/>
                <a:gd name="connsiteX1224" fmla="*/ 904958 w 3334539"/>
                <a:gd name="connsiteY1224" fmla="*/ 473221 h 1241030"/>
                <a:gd name="connsiteX1225" fmla="*/ 900764 w 3334539"/>
                <a:gd name="connsiteY1225" fmla="*/ 472315 h 1241030"/>
                <a:gd name="connsiteX1226" fmla="*/ 896344 w 3334539"/>
                <a:gd name="connsiteY1226" fmla="*/ 471975 h 1241030"/>
                <a:gd name="connsiteX1227" fmla="*/ 879909 w 3334539"/>
                <a:gd name="connsiteY1227" fmla="*/ 472881 h 1241030"/>
                <a:gd name="connsiteX1228" fmla="*/ 872541 w 3334539"/>
                <a:gd name="connsiteY1228" fmla="*/ 470728 h 1241030"/>
                <a:gd name="connsiteX1229" fmla="*/ 866874 w 3334539"/>
                <a:gd name="connsiteY1229" fmla="*/ 467668 h 1241030"/>
                <a:gd name="connsiteX1230" fmla="*/ 860866 w 3334539"/>
                <a:gd name="connsiteY1230" fmla="*/ 466647 h 1241030"/>
                <a:gd name="connsiteX1231" fmla="*/ 856446 w 3334539"/>
                <a:gd name="connsiteY1231" fmla="*/ 464154 h 1241030"/>
                <a:gd name="connsiteX1232" fmla="*/ 855426 w 3334539"/>
                <a:gd name="connsiteY1232" fmla="*/ 461887 h 1241030"/>
                <a:gd name="connsiteX1233" fmla="*/ 854406 w 3334539"/>
                <a:gd name="connsiteY1233" fmla="*/ 458827 h 1241030"/>
                <a:gd name="connsiteX1234" fmla="*/ 853499 w 3334539"/>
                <a:gd name="connsiteY1234" fmla="*/ 457240 h 1241030"/>
                <a:gd name="connsiteX1235" fmla="*/ 852706 w 3334539"/>
                <a:gd name="connsiteY1235" fmla="*/ 456446 h 1241030"/>
                <a:gd name="connsiteX1236" fmla="*/ 854066 w 3334539"/>
                <a:gd name="connsiteY1236" fmla="*/ 455426 h 1241030"/>
                <a:gd name="connsiteX1237" fmla="*/ 856899 w 3334539"/>
                <a:gd name="connsiteY1237" fmla="*/ 454973 h 1241030"/>
                <a:gd name="connsiteX1238" fmla="*/ 867667 w 3334539"/>
                <a:gd name="connsiteY1238" fmla="*/ 455426 h 1241030"/>
                <a:gd name="connsiteX1239" fmla="*/ 870388 w 3334539"/>
                <a:gd name="connsiteY1239" fmla="*/ 454293 h 1241030"/>
                <a:gd name="connsiteX1240" fmla="*/ 871861 w 3334539"/>
                <a:gd name="connsiteY1240" fmla="*/ 454859 h 1241030"/>
                <a:gd name="connsiteX1241" fmla="*/ 874921 w 3334539"/>
                <a:gd name="connsiteY1241" fmla="*/ 457693 h 1241030"/>
                <a:gd name="connsiteX1242" fmla="*/ 878775 w 3334539"/>
                <a:gd name="connsiteY1242" fmla="*/ 460187 h 1241030"/>
                <a:gd name="connsiteX1243" fmla="*/ 882062 w 3334539"/>
                <a:gd name="connsiteY1243" fmla="*/ 459847 h 1241030"/>
                <a:gd name="connsiteX1244" fmla="*/ 884782 w 3334539"/>
                <a:gd name="connsiteY1244" fmla="*/ 457693 h 1241030"/>
                <a:gd name="connsiteX1245" fmla="*/ 885916 w 3334539"/>
                <a:gd name="connsiteY1245" fmla="*/ 457693 h 1241030"/>
                <a:gd name="connsiteX1246" fmla="*/ 887049 w 3334539"/>
                <a:gd name="connsiteY1246" fmla="*/ 458033 h 1241030"/>
                <a:gd name="connsiteX1247" fmla="*/ 884556 w 3334539"/>
                <a:gd name="connsiteY1247" fmla="*/ 459733 h 1241030"/>
                <a:gd name="connsiteX1248" fmla="*/ 882062 w 3334539"/>
                <a:gd name="connsiteY1248" fmla="*/ 460867 h 1241030"/>
                <a:gd name="connsiteX1249" fmla="*/ 881269 w 3334539"/>
                <a:gd name="connsiteY1249" fmla="*/ 461660 h 1241030"/>
                <a:gd name="connsiteX1250" fmla="*/ 880816 w 3334539"/>
                <a:gd name="connsiteY1250" fmla="*/ 463360 h 1241030"/>
                <a:gd name="connsiteX1251" fmla="*/ 884442 w 3334539"/>
                <a:gd name="connsiteY1251" fmla="*/ 465287 h 1241030"/>
                <a:gd name="connsiteX1252" fmla="*/ 887843 w 3334539"/>
                <a:gd name="connsiteY1252" fmla="*/ 466421 h 1241030"/>
                <a:gd name="connsiteX1253" fmla="*/ 892150 w 3334539"/>
                <a:gd name="connsiteY1253" fmla="*/ 465287 h 1241030"/>
                <a:gd name="connsiteX1254" fmla="*/ 894757 w 3334539"/>
                <a:gd name="connsiteY1254" fmla="*/ 463247 h 1241030"/>
                <a:gd name="connsiteX1255" fmla="*/ 900424 w 3334539"/>
                <a:gd name="connsiteY1255" fmla="*/ 460187 h 1241030"/>
                <a:gd name="connsiteX1256" fmla="*/ 904505 w 3334539"/>
                <a:gd name="connsiteY1256" fmla="*/ 460300 h 1241030"/>
                <a:gd name="connsiteX1257" fmla="*/ 904731 w 3334539"/>
                <a:gd name="connsiteY1257" fmla="*/ 457466 h 1241030"/>
                <a:gd name="connsiteX1258" fmla="*/ 902578 w 3334539"/>
                <a:gd name="connsiteY1258" fmla="*/ 453046 h 1241030"/>
                <a:gd name="connsiteX1259" fmla="*/ 900878 w 3334539"/>
                <a:gd name="connsiteY1259" fmla="*/ 449986 h 1241030"/>
                <a:gd name="connsiteX1260" fmla="*/ 907112 w 3334539"/>
                <a:gd name="connsiteY1260" fmla="*/ 450779 h 1241030"/>
                <a:gd name="connsiteX1261" fmla="*/ 910739 w 3334539"/>
                <a:gd name="connsiteY1261" fmla="*/ 448285 h 1241030"/>
                <a:gd name="connsiteX1262" fmla="*/ 926041 w 3334539"/>
                <a:gd name="connsiteY1262" fmla="*/ 426636 h 1241030"/>
                <a:gd name="connsiteX1263" fmla="*/ 933295 w 3334539"/>
                <a:gd name="connsiteY1263" fmla="*/ 422556 h 1241030"/>
                <a:gd name="connsiteX1264" fmla="*/ 935675 w 3334539"/>
                <a:gd name="connsiteY1264" fmla="*/ 419835 h 1241030"/>
                <a:gd name="connsiteX1265" fmla="*/ 937489 w 3334539"/>
                <a:gd name="connsiteY1265" fmla="*/ 416095 h 1241030"/>
                <a:gd name="connsiteX1266" fmla="*/ 937942 w 3334539"/>
                <a:gd name="connsiteY1266" fmla="*/ 412014 h 1241030"/>
                <a:gd name="connsiteX1267" fmla="*/ 937035 w 3334539"/>
                <a:gd name="connsiteY1267" fmla="*/ 407594 h 1241030"/>
                <a:gd name="connsiteX1268" fmla="*/ 937262 w 3334539"/>
                <a:gd name="connsiteY1268" fmla="*/ 404193 h 1241030"/>
                <a:gd name="connsiteX1269" fmla="*/ 939756 w 3334539"/>
                <a:gd name="connsiteY1269" fmla="*/ 399886 h 1241030"/>
                <a:gd name="connsiteX1270" fmla="*/ 943836 w 3334539"/>
                <a:gd name="connsiteY1270" fmla="*/ 394672 h 1241030"/>
                <a:gd name="connsiteX1271" fmla="*/ 946443 w 3334539"/>
                <a:gd name="connsiteY1271" fmla="*/ 392632 h 1241030"/>
                <a:gd name="connsiteX1272" fmla="*/ 946103 w 3334539"/>
                <a:gd name="connsiteY1272" fmla="*/ 390705 h 1241030"/>
                <a:gd name="connsiteX1273" fmla="*/ 945536 w 3334539"/>
                <a:gd name="connsiteY1273" fmla="*/ 389118 h 1241030"/>
                <a:gd name="connsiteX1274" fmla="*/ 938282 w 3334539"/>
                <a:gd name="connsiteY1274" fmla="*/ 384018 h 1241030"/>
                <a:gd name="connsiteX1275" fmla="*/ 930461 w 3334539"/>
                <a:gd name="connsiteY1275" fmla="*/ 379824 h 1241030"/>
                <a:gd name="connsiteX1276" fmla="*/ 927741 w 3334539"/>
                <a:gd name="connsiteY1276" fmla="*/ 377557 h 1241030"/>
                <a:gd name="connsiteX1277" fmla="*/ 925701 w 3334539"/>
                <a:gd name="connsiteY1277" fmla="*/ 373930 h 1241030"/>
                <a:gd name="connsiteX1278" fmla="*/ 924681 w 3334539"/>
                <a:gd name="connsiteY1278" fmla="*/ 369623 h 1241030"/>
                <a:gd name="connsiteX1279" fmla="*/ 924681 w 3334539"/>
                <a:gd name="connsiteY1279" fmla="*/ 366789 h 1241030"/>
                <a:gd name="connsiteX1280" fmla="*/ 925247 w 3334539"/>
                <a:gd name="connsiteY1280" fmla="*/ 358061 h 1241030"/>
                <a:gd name="connsiteX1281" fmla="*/ 926494 w 3334539"/>
                <a:gd name="connsiteY1281" fmla="*/ 353981 h 1241030"/>
                <a:gd name="connsiteX1282" fmla="*/ 926154 w 3334539"/>
                <a:gd name="connsiteY1282" fmla="*/ 341853 h 1241030"/>
                <a:gd name="connsiteX1283" fmla="*/ 924681 w 3334539"/>
                <a:gd name="connsiteY1283" fmla="*/ 326891 h 1241030"/>
                <a:gd name="connsiteX1284" fmla="*/ 923547 w 3334539"/>
                <a:gd name="connsiteY1284" fmla="*/ 322811 h 1241030"/>
                <a:gd name="connsiteX1285" fmla="*/ 925361 w 3334539"/>
                <a:gd name="connsiteY1285" fmla="*/ 319977 h 1241030"/>
                <a:gd name="connsiteX1286" fmla="*/ 927287 w 3334539"/>
                <a:gd name="connsiteY1286" fmla="*/ 317710 h 1241030"/>
                <a:gd name="connsiteX1287" fmla="*/ 928194 w 3334539"/>
                <a:gd name="connsiteY1287" fmla="*/ 315557 h 1241030"/>
                <a:gd name="connsiteX1288" fmla="*/ 928874 w 3334539"/>
                <a:gd name="connsiteY1288" fmla="*/ 300935 h 1241030"/>
                <a:gd name="connsiteX1289" fmla="*/ 928308 w 3334539"/>
                <a:gd name="connsiteY1289" fmla="*/ 295268 h 1241030"/>
                <a:gd name="connsiteX1290" fmla="*/ 925814 w 3334539"/>
                <a:gd name="connsiteY1290" fmla="*/ 287673 h 1241030"/>
                <a:gd name="connsiteX1291" fmla="*/ 915500 w 3334539"/>
                <a:gd name="connsiteY1291" fmla="*/ 281326 h 1241030"/>
                <a:gd name="connsiteX1292" fmla="*/ 911192 w 3334539"/>
                <a:gd name="connsiteY1292" fmla="*/ 275205 h 1241030"/>
                <a:gd name="connsiteX1293" fmla="*/ 911532 w 3334539"/>
                <a:gd name="connsiteY1293" fmla="*/ 273052 h 1241030"/>
                <a:gd name="connsiteX1294" fmla="*/ 912099 w 3334539"/>
                <a:gd name="connsiteY1294" fmla="*/ 271578 h 1241030"/>
                <a:gd name="connsiteX1295" fmla="*/ 916520 w 3334539"/>
                <a:gd name="connsiteY1295" fmla="*/ 268971 h 1241030"/>
                <a:gd name="connsiteX1296" fmla="*/ 919580 w 3334539"/>
                <a:gd name="connsiteY1296" fmla="*/ 265457 h 1241030"/>
                <a:gd name="connsiteX1297" fmla="*/ 921507 w 3334539"/>
                <a:gd name="connsiteY1297" fmla="*/ 260357 h 1241030"/>
                <a:gd name="connsiteX1298" fmla="*/ 925587 w 3334539"/>
                <a:gd name="connsiteY1298" fmla="*/ 252423 h 1241030"/>
                <a:gd name="connsiteX1299" fmla="*/ 926721 w 3334539"/>
                <a:gd name="connsiteY1299" fmla="*/ 249702 h 1241030"/>
                <a:gd name="connsiteX1300" fmla="*/ 929328 w 3334539"/>
                <a:gd name="connsiteY1300" fmla="*/ 238821 h 1241030"/>
                <a:gd name="connsiteX1301" fmla="*/ 930008 w 3334539"/>
                <a:gd name="connsiteY1301" fmla="*/ 232927 h 1241030"/>
                <a:gd name="connsiteX1302" fmla="*/ 930461 w 3334539"/>
                <a:gd name="connsiteY1302" fmla="*/ 224313 h 1241030"/>
                <a:gd name="connsiteX1303" fmla="*/ 926834 w 3334539"/>
                <a:gd name="connsiteY1303" fmla="*/ 222046 h 1241030"/>
                <a:gd name="connsiteX1304" fmla="*/ 922980 w 3334539"/>
                <a:gd name="connsiteY1304" fmla="*/ 220119 h 1241030"/>
                <a:gd name="connsiteX1305" fmla="*/ 915953 w 3334539"/>
                <a:gd name="connsiteY1305" fmla="*/ 218532 h 1241030"/>
                <a:gd name="connsiteX1306" fmla="*/ 912439 w 3334539"/>
                <a:gd name="connsiteY1306" fmla="*/ 218872 h 1241030"/>
                <a:gd name="connsiteX1307" fmla="*/ 906092 w 3334539"/>
                <a:gd name="connsiteY1307" fmla="*/ 215472 h 1241030"/>
                <a:gd name="connsiteX1308" fmla="*/ 903711 w 3334539"/>
                <a:gd name="connsiteY1308" fmla="*/ 214905 h 1241030"/>
                <a:gd name="connsiteX1309" fmla="*/ 886369 w 3334539"/>
                <a:gd name="connsiteY1309" fmla="*/ 215925 h 1241030"/>
                <a:gd name="connsiteX1310" fmla="*/ 876508 w 3334539"/>
                <a:gd name="connsiteY1310" fmla="*/ 215472 h 1241030"/>
                <a:gd name="connsiteX1311" fmla="*/ 870614 w 3334539"/>
                <a:gd name="connsiteY1311" fmla="*/ 216265 h 1241030"/>
                <a:gd name="connsiteX1312" fmla="*/ 867554 w 3334539"/>
                <a:gd name="connsiteY1312" fmla="*/ 216152 h 1241030"/>
                <a:gd name="connsiteX1313" fmla="*/ 865740 w 3334539"/>
                <a:gd name="connsiteY1313" fmla="*/ 215585 h 1241030"/>
                <a:gd name="connsiteX1314" fmla="*/ 865967 w 3334539"/>
                <a:gd name="connsiteY1314" fmla="*/ 214225 h 1241030"/>
                <a:gd name="connsiteX1315" fmla="*/ 866987 w 3334539"/>
                <a:gd name="connsiteY1315" fmla="*/ 213091 h 1241030"/>
                <a:gd name="connsiteX1316" fmla="*/ 866647 w 3334539"/>
                <a:gd name="connsiteY1316" fmla="*/ 212298 h 1241030"/>
                <a:gd name="connsiteX1317" fmla="*/ 865060 w 3334539"/>
                <a:gd name="connsiteY1317" fmla="*/ 212071 h 1241030"/>
                <a:gd name="connsiteX1318" fmla="*/ 860526 w 3334539"/>
                <a:gd name="connsiteY1318" fmla="*/ 213205 h 1241030"/>
                <a:gd name="connsiteX1319" fmla="*/ 853272 w 3334539"/>
                <a:gd name="connsiteY1319" fmla="*/ 225219 h 1241030"/>
                <a:gd name="connsiteX1320" fmla="*/ 848965 w 3334539"/>
                <a:gd name="connsiteY1320" fmla="*/ 236781 h 1241030"/>
                <a:gd name="connsiteX1321" fmla="*/ 844431 w 3334539"/>
                <a:gd name="connsiteY1321" fmla="*/ 252423 h 1241030"/>
                <a:gd name="connsiteX1322" fmla="*/ 841597 w 3334539"/>
                <a:gd name="connsiteY1322" fmla="*/ 258997 h 1241030"/>
                <a:gd name="connsiteX1323" fmla="*/ 837517 w 3334539"/>
                <a:gd name="connsiteY1323" fmla="*/ 266024 h 1241030"/>
                <a:gd name="connsiteX1324" fmla="*/ 831170 w 3334539"/>
                <a:gd name="connsiteY1324" fmla="*/ 271465 h 1241030"/>
                <a:gd name="connsiteX1325" fmla="*/ 822669 w 3334539"/>
                <a:gd name="connsiteY1325" fmla="*/ 277019 h 1241030"/>
                <a:gd name="connsiteX1326" fmla="*/ 817115 w 3334539"/>
                <a:gd name="connsiteY1326" fmla="*/ 279626 h 1241030"/>
                <a:gd name="connsiteX1327" fmla="*/ 809861 w 3334539"/>
                <a:gd name="connsiteY1327" fmla="*/ 282346 h 1241030"/>
                <a:gd name="connsiteX1328" fmla="*/ 806800 w 3334539"/>
                <a:gd name="connsiteY1328" fmla="*/ 288127 h 1241030"/>
                <a:gd name="connsiteX1329" fmla="*/ 804193 w 3334539"/>
                <a:gd name="connsiteY1329" fmla="*/ 290507 h 1241030"/>
                <a:gd name="connsiteX1330" fmla="*/ 805213 w 3334539"/>
                <a:gd name="connsiteY1330" fmla="*/ 292094 h 1241030"/>
                <a:gd name="connsiteX1331" fmla="*/ 808387 w 3334539"/>
                <a:gd name="connsiteY1331" fmla="*/ 291187 h 1241030"/>
                <a:gd name="connsiteX1332" fmla="*/ 806573 w 3334539"/>
                <a:gd name="connsiteY1332" fmla="*/ 295268 h 1241030"/>
                <a:gd name="connsiteX1333" fmla="*/ 804760 w 3334539"/>
                <a:gd name="connsiteY1333" fmla="*/ 297761 h 1241030"/>
                <a:gd name="connsiteX1334" fmla="*/ 804873 w 3334539"/>
                <a:gd name="connsiteY1334" fmla="*/ 299235 h 1241030"/>
                <a:gd name="connsiteX1335" fmla="*/ 805440 w 3334539"/>
                <a:gd name="connsiteY1335" fmla="*/ 301048 h 1241030"/>
                <a:gd name="connsiteX1336" fmla="*/ 807934 w 3334539"/>
                <a:gd name="connsiteY1336" fmla="*/ 301955 h 1241030"/>
                <a:gd name="connsiteX1337" fmla="*/ 814508 w 3334539"/>
                <a:gd name="connsiteY1337" fmla="*/ 300255 h 1241030"/>
                <a:gd name="connsiteX1338" fmla="*/ 815868 w 3334539"/>
                <a:gd name="connsiteY1338" fmla="*/ 301842 h 1241030"/>
                <a:gd name="connsiteX1339" fmla="*/ 817341 w 3334539"/>
                <a:gd name="connsiteY1339" fmla="*/ 304222 h 1241030"/>
                <a:gd name="connsiteX1340" fmla="*/ 816548 w 3334539"/>
                <a:gd name="connsiteY1340" fmla="*/ 313856 h 1241030"/>
                <a:gd name="connsiteX1341" fmla="*/ 814734 w 3334539"/>
                <a:gd name="connsiteY1341" fmla="*/ 322017 h 1241030"/>
                <a:gd name="connsiteX1342" fmla="*/ 814508 w 3334539"/>
                <a:gd name="connsiteY1342" fmla="*/ 324964 h 1241030"/>
                <a:gd name="connsiteX1343" fmla="*/ 815641 w 3334539"/>
                <a:gd name="connsiteY1343" fmla="*/ 326891 h 1241030"/>
                <a:gd name="connsiteX1344" fmla="*/ 816435 w 3334539"/>
                <a:gd name="connsiteY1344" fmla="*/ 329385 h 1241030"/>
                <a:gd name="connsiteX1345" fmla="*/ 814508 w 3334539"/>
                <a:gd name="connsiteY1345" fmla="*/ 332445 h 1241030"/>
                <a:gd name="connsiteX1346" fmla="*/ 812921 w 3334539"/>
                <a:gd name="connsiteY1346" fmla="*/ 333465 h 1241030"/>
                <a:gd name="connsiteX1347" fmla="*/ 810087 w 3334539"/>
                <a:gd name="connsiteY1347" fmla="*/ 333125 h 1241030"/>
                <a:gd name="connsiteX1348" fmla="*/ 808160 w 3334539"/>
                <a:gd name="connsiteY1348" fmla="*/ 339926 h 1241030"/>
                <a:gd name="connsiteX1349" fmla="*/ 807480 w 3334539"/>
                <a:gd name="connsiteY1349" fmla="*/ 343893 h 1241030"/>
                <a:gd name="connsiteX1350" fmla="*/ 807593 w 3334539"/>
                <a:gd name="connsiteY1350" fmla="*/ 347067 h 1241030"/>
                <a:gd name="connsiteX1351" fmla="*/ 808274 w 3334539"/>
                <a:gd name="connsiteY1351" fmla="*/ 348994 h 1241030"/>
                <a:gd name="connsiteX1352" fmla="*/ 809407 w 3334539"/>
                <a:gd name="connsiteY1352" fmla="*/ 351147 h 1241030"/>
                <a:gd name="connsiteX1353" fmla="*/ 810201 w 3334539"/>
                <a:gd name="connsiteY1353" fmla="*/ 349560 h 1241030"/>
                <a:gd name="connsiteX1354" fmla="*/ 810767 w 3334539"/>
                <a:gd name="connsiteY1354" fmla="*/ 347180 h 1241030"/>
                <a:gd name="connsiteX1355" fmla="*/ 812921 w 3334539"/>
                <a:gd name="connsiteY1355" fmla="*/ 345707 h 1241030"/>
                <a:gd name="connsiteX1356" fmla="*/ 824369 w 3334539"/>
                <a:gd name="connsiteY1356" fmla="*/ 350014 h 1241030"/>
                <a:gd name="connsiteX1357" fmla="*/ 827429 w 3334539"/>
                <a:gd name="connsiteY1357" fmla="*/ 352167 h 1241030"/>
                <a:gd name="connsiteX1358" fmla="*/ 832190 w 3334539"/>
                <a:gd name="connsiteY1358" fmla="*/ 354094 h 1241030"/>
                <a:gd name="connsiteX1359" fmla="*/ 833550 w 3334539"/>
                <a:gd name="connsiteY1359" fmla="*/ 356361 h 1241030"/>
                <a:gd name="connsiteX1360" fmla="*/ 834457 w 3334539"/>
                <a:gd name="connsiteY1360" fmla="*/ 363615 h 1241030"/>
                <a:gd name="connsiteX1361" fmla="*/ 839331 w 3334539"/>
                <a:gd name="connsiteY1361" fmla="*/ 370076 h 1241030"/>
                <a:gd name="connsiteX1362" fmla="*/ 843071 w 3334539"/>
                <a:gd name="connsiteY1362" fmla="*/ 374043 h 1241030"/>
                <a:gd name="connsiteX1363" fmla="*/ 845565 w 3334539"/>
                <a:gd name="connsiteY1363" fmla="*/ 375517 h 1241030"/>
                <a:gd name="connsiteX1364" fmla="*/ 847605 w 3334539"/>
                <a:gd name="connsiteY1364" fmla="*/ 375970 h 1241030"/>
                <a:gd name="connsiteX1365" fmla="*/ 850892 w 3334539"/>
                <a:gd name="connsiteY1365" fmla="*/ 374383 h 1241030"/>
                <a:gd name="connsiteX1366" fmla="*/ 855313 w 3334539"/>
                <a:gd name="connsiteY1366" fmla="*/ 374610 h 1241030"/>
                <a:gd name="connsiteX1367" fmla="*/ 852932 w 3334539"/>
                <a:gd name="connsiteY1367" fmla="*/ 379824 h 1241030"/>
                <a:gd name="connsiteX1368" fmla="*/ 848965 w 3334539"/>
                <a:gd name="connsiteY1368" fmla="*/ 389458 h 1241030"/>
                <a:gd name="connsiteX1369" fmla="*/ 842391 w 3334539"/>
                <a:gd name="connsiteY1369" fmla="*/ 397733 h 1241030"/>
                <a:gd name="connsiteX1370" fmla="*/ 839671 w 3334539"/>
                <a:gd name="connsiteY1370" fmla="*/ 399093 h 1241030"/>
                <a:gd name="connsiteX1371" fmla="*/ 835250 w 3334539"/>
                <a:gd name="connsiteY1371" fmla="*/ 395692 h 1241030"/>
                <a:gd name="connsiteX1372" fmla="*/ 826523 w 3334539"/>
                <a:gd name="connsiteY1372" fmla="*/ 391499 h 1241030"/>
                <a:gd name="connsiteX1373" fmla="*/ 824595 w 3334539"/>
                <a:gd name="connsiteY1373" fmla="*/ 388892 h 1241030"/>
                <a:gd name="connsiteX1374" fmla="*/ 814621 w 3334539"/>
                <a:gd name="connsiteY1374" fmla="*/ 382204 h 1241030"/>
                <a:gd name="connsiteX1375" fmla="*/ 811561 w 3334539"/>
                <a:gd name="connsiteY1375" fmla="*/ 377670 h 1241030"/>
                <a:gd name="connsiteX1376" fmla="*/ 806573 w 3334539"/>
                <a:gd name="connsiteY1376" fmla="*/ 376877 h 1241030"/>
                <a:gd name="connsiteX1377" fmla="*/ 799546 w 3334539"/>
                <a:gd name="connsiteY1377" fmla="*/ 374723 h 1241030"/>
                <a:gd name="connsiteX1378" fmla="*/ 798526 w 3334539"/>
                <a:gd name="connsiteY1378" fmla="*/ 374270 h 1241030"/>
                <a:gd name="connsiteX1379" fmla="*/ 792859 w 3334539"/>
                <a:gd name="connsiteY1379" fmla="*/ 371323 h 1241030"/>
                <a:gd name="connsiteX1380" fmla="*/ 787305 w 3334539"/>
                <a:gd name="connsiteY1380" fmla="*/ 369736 h 1241030"/>
                <a:gd name="connsiteX1381" fmla="*/ 785718 w 3334539"/>
                <a:gd name="connsiteY1381" fmla="*/ 367583 h 1241030"/>
                <a:gd name="connsiteX1382" fmla="*/ 781410 w 3334539"/>
                <a:gd name="connsiteY1382" fmla="*/ 365996 h 1241030"/>
                <a:gd name="connsiteX1383" fmla="*/ 777330 w 3334539"/>
                <a:gd name="connsiteY1383" fmla="*/ 364976 h 1241030"/>
                <a:gd name="connsiteX1384" fmla="*/ 771209 w 3334539"/>
                <a:gd name="connsiteY1384" fmla="*/ 362255 h 1241030"/>
                <a:gd name="connsiteX1385" fmla="*/ 768489 w 3334539"/>
                <a:gd name="connsiteY1385" fmla="*/ 363162 h 1241030"/>
                <a:gd name="connsiteX1386" fmla="*/ 769169 w 3334539"/>
                <a:gd name="connsiteY1386" fmla="*/ 360102 h 1241030"/>
                <a:gd name="connsiteX1387" fmla="*/ 762255 w 3334539"/>
                <a:gd name="connsiteY1387" fmla="*/ 355795 h 1241030"/>
                <a:gd name="connsiteX1388" fmla="*/ 754094 w 3334539"/>
                <a:gd name="connsiteY1388" fmla="*/ 351941 h 1241030"/>
                <a:gd name="connsiteX1389" fmla="*/ 737092 w 3334539"/>
                <a:gd name="connsiteY1389" fmla="*/ 346387 h 1241030"/>
                <a:gd name="connsiteX1390" fmla="*/ 722131 w 3334539"/>
                <a:gd name="connsiteY1390" fmla="*/ 343780 h 1241030"/>
                <a:gd name="connsiteX1391" fmla="*/ 704562 w 3334539"/>
                <a:gd name="connsiteY1391" fmla="*/ 342986 h 1241030"/>
                <a:gd name="connsiteX1392" fmla="*/ 689033 w 3334539"/>
                <a:gd name="connsiteY1392" fmla="*/ 339473 h 1241030"/>
                <a:gd name="connsiteX1393" fmla="*/ 686880 w 3334539"/>
                <a:gd name="connsiteY1393" fmla="*/ 339699 h 1241030"/>
                <a:gd name="connsiteX1394" fmla="*/ 684953 w 3334539"/>
                <a:gd name="connsiteY1394" fmla="*/ 340719 h 1241030"/>
                <a:gd name="connsiteX1395" fmla="*/ 679739 w 3334539"/>
                <a:gd name="connsiteY1395" fmla="*/ 345820 h 1241030"/>
                <a:gd name="connsiteX1396" fmla="*/ 673958 w 3334539"/>
                <a:gd name="connsiteY1396" fmla="*/ 347294 h 1241030"/>
                <a:gd name="connsiteX1397" fmla="*/ 671805 w 3334539"/>
                <a:gd name="connsiteY1397" fmla="*/ 349787 h 1241030"/>
                <a:gd name="connsiteX1398" fmla="*/ 675205 w 3334539"/>
                <a:gd name="connsiteY1398" fmla="*/ 355001 h 1241030"/>
                <a:gd name="connsiteX1399" fmla="*/ 681892 w 3334539"/>
                <a:gd name="connsiteY1399" fmla="*/ 368489 h 1241030"/>
                <a:gd name="connsiteX1400" fmla="*/ 685860 w 3334539"/>
                <a:gd name="connsiteY1400" fmla="*/ 367129 h 1241030"/>
                <a:gd name="connsiteX1401" fmla="*/ 687333 w 3334539"/>
                <a:gd name="connsiteY1401" fmla="*/ 373250 h 1241030"/>
                <a:gd name="connsiteX1402" fmla="*/ 684953 w 3334539"/>
                <a:gd name="connsiteY1402" fmla="*/ 376764 h 1241030"/>
                <a:gd name="connsiteX1403" fmla="*/ 681326 w 3334539"/>
                <a:gd name="connsiteY1403" fmla="*/ 380957 h 1241030"/>
                <a:gd name="connsiteX1404" fmla="*/ 678265 w 3334539"/>
                <a:gd name="connsiteY1404" fmla="*/ 383224 h 1241030"/>
                <a:gd name="connsiteX1405" fmla="*/ 671578 w 3334539"/>
                <a:gd name="connsiteY1405" fmla="*/ 384358 h 1241030"/>
                <a:gd name="connsiteX1406" fmla="*/ 666137 w 3334539"/>
                <a:gd name="connsiteY1406" fmla="*/ 384018 h 1241030"/>
                <a:gd name="connsiteX1407" fmla="*/ 665570 w 3334539"/>
                <a:gd name="connsiteY1407" fmla="*/ 387985 h 1241030"/>
                <a:gd name="connsiteX1408" fmla="*/ 667044 w 3334539"/>
                <a:gd name="connsiteY1408" fmla="*/ 391612 h 1241030"/>
                <a:gd name="connsiteX1409" fmla="*/ 666704 w 3334539"/>
                <a:gd name="connsiteY1409" fmla="*/ 393086 h 1241030"/>
                <a:gd name="connsiteX1410" fmla="*/ 666137 w 3334539"/>
                <a:gd name="connsiteY1410" fmla="*/ 395012 h 1241030"/>
                <a:gd name="connsiteX1411" fmla="*/ 665344 w 3334539"/>
                <a:gd name="connsiteY1411" fmla="*/ 395919 h 1241030"/>
                <a:gd name="connsiteX1412" fmla="*/ 664777 w 3334539"/>
                <a:gd name="connsiteY1412" fmla="*/ 396599 h 1241030"/>
                <a:gd name="connsiteX1413" fmla="*/ 662624 w 3334539"/>
                <a:gd name="connsiteY1413" fmla="*/ 397619 h 1241030"/>
                <a:gd name="connsiteX1414" fmla="*/ 660130 w 3334539"/>
                <a:gd name="connsiteY1414" fmla="*/ 397733 h 1241030"/>
                <a:gd name="connsiteX1415" fmla="*/ 654123 w 3334539"/>
                <a:gd name="connsiteY1415" fmla="*/ 395806 h 1241030"/>
                <a:gd name="connsiteX1416" fmla="*/ 649815 w 3334539"/>
                <a:gd name="connsiteY1416" fmla="*/ 394106 h 1241030"/>
                <a:gd name="connsiteX1417" fmla="*/ 650155 w 3334539"/>
                <a:gd name="connsiteY1417" fmla="*/ 387532 h 1241030"/>
                <a:gd name="connsiteX1418" fmla="*/ 652309 w 3334539"/>
                <a:gd name="connsiteY1418" fmla="*/ 384698 h 1241030"/>
                <a:gd name="connsiteX1419" fmla="*/ 653896 w 3334539"/>
                <a:gd name="connsiteY1419" fmla="*/ 384018 h 1241030"/>
                <a:gd name="connsiteX1420" fmla="*/ 655369 w 3334539"/>
                <a:gd name="connsiteY1420" fmla="*/ 382884 h 1241030"/>
                <a:gd name="connsiteX1421" fmla="*/ 652309 w 3334539"/>
                <a:gd name="connsiteY1421" fmla="*/ 378577 h 1241030"/>
                <a:gd name="connsiteX1422" fmla="*/ 650042 w 3334539"/>
                <a:gd name="connsiteY1422" fmla="*/ 376764 h 1241030"/>
                <a:gd name="connsiteX1423" fmla="*/ 649022 w 3334539"/>
                <a:gd name="connsiteY1423" fmla="*/ 373817 h 1241030"/>
                <a:gd name="connsiteX1424" fmla="*/ 649022 w 3334539"/>
                <a:gd name="connsiteY1424" fmla="*/ 372456 h 1241030"/>
                <a:gd name="connsiteX1425" fmla="*/ 646188 w 3334539"/>
                <a:gd name="connsiteY1425" fmla="*/ 372570 h 1241030"/>
                <a:gd name="connsiteX1426" fmla="*/ 634627 w 3334539"/>
                <a:gd name="connsiteY1426" fmla="*/ 375970 h 1241030"/>
                <a:gd name="connsiteX1427" fmla="*/ 632247 w 3334539"/>
                <a:gd name="connsiteY1427" fmla="*/ 379144 h 1241030"/>
                <a:gd name="connsiteX1428" fmla="*/ 630886 w 3334539"/>
                <a:gd name="connsiteY1428" fmla="*/ 376990 h 1241030"/>
                <a:gd name="connsiteX1429" fmla="*/ 615925 w 3334539"/>
                <a:gd name="connsiteY1429" fmla="*/ 386511 h 1241030"/>
                <a:gd name="connsiteX1430" fmla="*/ 609464 w 3334539"/>
                <a:gd name="connsiteY1430" fmla="*/ 389912 h 1241030"/>
                <a:gd name="connsiteX1431" fmla="*/ 605043 w 3334539"/>
                <a:gd name="connsiteY1431" fmla="*/ 389458 h 1241030"/>
                <a:gd name="connsiteX1432" fmla="*/ 599150 w 3334539"/>
                <a:gd name="connsiteY1432" fmla="*/ 387418 h 1241030"/>
                <a:gd name="connsiteX1433" fmla="*/ 592009 w 3334539"/>
                <a:gd name="connsiteY1433" fmla="*/ 387192 h 1241030"/>
                <a:gd name="connsiteX1434" fmla="*/ 587248 w 3334539"/>
                <a:gd name="connsiteY1434" fmla="*/ 386285 h 1241030"/>
                <a:gd name="connsiteX1435" fmla="*/ 584868 w 3334539"/>
                <a:gd name="connsiteY1435" fmla="*/ 386738 h 1241030"/>
                <a:gd name="connsiteX1436" fmla="*/ 579767 w 3334539"/>
                <a:gd name="connsiteY1436" fmla="*/ 389118 h 1241030"/>
                <a:gd name="connsiteX1437" fmla="*/ 574553 w 3334539"/>
                <a:gd name="connsiteY1437" fmla="*/ 389345 h 1241030"/>
                <a:gd name="connsiteX1438" fmla="*/ 568999 w 3334539"/>
                <a:gd name="connsiteY1438" fmla="*/ 392746 h 1241030"/>
                <a:gd name="connsiteX1439" fmla="*/ 564352 w 3334539"/>
                <a:gd name="connsiteY1439" fmla="*/ 396826 h 1241030"/>
                <a:gd name="connsiteX1440" fmla="*/ 563105 w 3334539"/>
                <a:gd name="connsiteY1440" fmla="*/ 403400 h 1241030"/>
                <a:gd name="connsiteX1441" fmla="*/ 560158 w 3334539"/>
                <a:gd name="connsiteY1441" fmla="*/ 404080 h 1241030"/>
                <a:gd name="connsiteX1442" fmla="*/ 556985 w 3334539"/>
                <a:gd name="connsiteY1442" fmla="*/ 400680 h 1241030"/>
                <a:gd name="connsiteX1443" fmla="*/ 555171 w 3334539"/>
                <a:gd name="connsiteY1443" fmla="*/ 399886 h 1241030"/>
                <a:gd name="connsiteX1444" fmla="*/ 553584 w 3334539"/>
                <a:gd name="connsiteY1444" fmla="*/ 400566 h 1241030"/>
                <a:gd name="connsiteX1445" fmla="*/ 550184 w 3334539"/>
                <a:gd name="connsiteY1445" fmla="*/ 400906 h 1241030"/>
                <a:gd name="connsiteX1446" fmla="*/ 547464 w 3334539"/>
                <a:gd name="connsiteY1446" fmla="*/ 401246 h 1241030"/>
                <a:gd name="connsiteX1447" fmla="*/ 544857 w 3334539"/>
                <a:gd name="connsiteY1447" fmla="*/ 402380 h 1241030"/>
                <a:gd name="connsiteX1448" fmla="*/ 543723 w 3334539"/>
                <a:gd name="connsiteY1448" fmla="*/ 402267 h 1241030"/>
                <a:gd name="connsiteX1449" fmla="*/ 535562 w 3334539"/>
                <a:gd name="connsiteY1449" fmla="*/ 401133 h 1241030"/>
                <a:gd name="connsiteX1450" fmla="*/ 533295 w 3334539"/>
                <a:gd name="connsiteY1450" fmla="*/ 401246 h 1241030"/>
                <a:gd name="connsiteX1451" fmla="*/ 530348 w 3334539"/>
                <a:gd name="connsiteY1451" fmla="*/ 400906 h 1241030"/>
                <a:gd name="connsiteX1452" fmla="*/ 531028 w 3334539"/>
                <a:gd name="connsiteY1452" fmla="*/ 399206 h 1241030"/>
                <a:gd name="connsiteX1453" fmla="*/ 532048 w 3334539"/>
                <a:gd name="connsiteY1453" fmla="*/ 397959 h 1241030"/>
                <a:gd name="connsiteX1454" fmla="*/ 536582 w 3334539"/>
                <a:gd name="connsiteY1454" fmla="*/ 397053 h 1241030"/>
                <a:gd name="connsiteX1455" fmla="*/ 539076 w 3334539"/>
                <a:gd name="connsiteY1455" fmla="*/ 395692 h 1241030"/>
                <a:gd name="connsiteX1456" fmla="*/ 542023 w 3334539"/>
                <a:gd name="connsiteY1456" fmla="*/ 396486 h 1241030"/>
                <a:gd name="connsiteX1457" fmla="*/ 544063 w 3334539"/>
                <a:gd name="connsiteY1457" fmla="*/ 394446 h 1241030"/>
                <a:gd name="connsiteX1458" fmla="*/ 543836 w 3334539"/>
                <a:gd name="connsiteY1458" fmla="*/ 390592 h 1241030"/>
                <a:gd name="connsiteX1459" fmla="*/ 540549 w 3334539"/>
                <a:gd name="connsiteY1459" fmla="*/ 386851 h 1241030"/>
                <a:gd name="connsiteX1460" fmla="*/ 542023 w 3334539"/>
                <a:gd name="connsiteY1460" fmla="*/ 384018 h 1241030"/>
                <a:gd name="connsiteX1461" fmla="*/ 543270 w 3334539"/>
                <a:gd name="connsiteY1461" fmla="*/ 380391 h 1241030"/>
                <a:gd name="connsiteX1462" fmla="*/ 544063 w 3334539"/>
                <a:gd name="connsiteY1462" fmla="*/ 380051 h 1241030"/>
                <a:gd name="connsiteX1463" fmla="*/ 544857 w 3334539"/>
                <a:gd name="connsiteY1463" fmla="*/ 378804 h 1241030"/>
                <a:gd name="connsiteX1464" fmla="*/ 543836 w 3334539"/>
                <a:gd name="connsiteY1464" fmla="*/ 377670 h 1241030"/>
                <a:gd name="connsiteX1465" fmla="*/ 541343 w 3334539"/>
                <a:gd name="connsiteY1465" fmla="*/ 377217 h 1241030"/>
                <a:gd name="connsiteX1466" fmla="*/ 541343 w 3334539"/>
                <a:gd name="connsiteY1466" fmla="*/ 376310 h 1241030"/>
                <a:gd name="connsiteX1467" fmla="*/ 542930 w 3334539"/>
                <a:gd name="connsiteY1467" fmla="*/ 375630 h 1241030"/>
                <a:gd name="connsiteX1468" fmla="*/ 553131 w 3334539"/>
                <a:gd name="connsiteY1468" fmla="*/ 374157 h 1241030"/>
                <a:gd name="connsiteX1469" fmla="*/ 555511 w 3334539"/>
                <a:gd name="connsiteY1469" fmla="*/ 373023 h 1241030"/>
                <a:gd name="connsiteX1470" fmla="*/ 549277 w 3334539"/>
                <a:gd name="connsiteY1470" fmla="*/ 372570 h 1241030"/>
                <a:gd name="connsiteX1471" fmla="*/ 541456 w 3334539"/>
                <a:gd name="connsiteY1471" fmla="*/ 372910 h 1241030"/>
                <a:gd name="connsiteX1472" fmla="*/ 533408 w 3334539"/>
                <a:gd name="connsiteY1472" fmla="*/ 376084 h 1241030"/>
                <a:gd name="connsiteX1473" fmla="*/ 518560 w 3334539"/>
                <a:gd name="connsiteY1473" fmla="*/ 383111 h 1241030"/>
                <a:gd name="connsiteX1474" fmla="*/ 511533 w 3334539"/>
                <a:gd name="connsiteY1474" fmla="*/ 387872 h 1241030"/>
                <a:gd name="connsiteX1475" fmla="*/ 513460 w 3334539"/>
                <a:gd name="connsiteY1475" fmla="*/ 387758 h 1241030"/>
                <a:gd name="connsiteX1476" fmla="*/ 515840 w 3334539"/>
                <a:gd name="connsiteY1476" fmla="*/ 388438 h 1241030"/>
                <a:gd name="connsiteX1477" fmla="*/ 517767 w 3334539"/>
                <a:gd name="connsiteY1477" fmla="*/ 391725 h 1241030"/>
                <a:gd name="connsiteX1478" fmla="*/ 519354 w 3334539"/>
                <a:gd name="connsiteY1478" fmla="*/ 392632 h 1241030"/>
                <a:gd name="connsiteX1479" fmla="*/ 518220 w 3334539"/>
                <a:gd name="connsiteY1479" fmla="*/ 394786 h 1241030"/>
                <a:gd name="connsiteX1480" fmla="*/ 514253 w 3334539"/>
                <a:gd name="connsiteY1480" fmla="*/ 396486 h 1241030"/>
                <a:gd name="connsiteX1481" fmla="*/ 512666 w 3334539"/>
                <a:gd name="connsiteY1481" fmla="*/ 397619 h 1241030"/>
                <a:gd name="connsiteX1482" fmla="*/ 511079 w 3334539"/>
                <a:gd name="connsiteY1482" fmla="*/ 398073 h 1241030"/>
                <a:gd name="connsiteX1483" fmla="*/ 509832 w 3334539"/>
                <a:gd name="connsiteY1483" fmla="*/ 397733 h 1241030"/>
                <a:gd name="connsiteX1484" fmla="*/ 508245 w 3334539"/>
                <a:gd name="connsiteY1484" fmla="*/ 396826 h 1241030"/>
                <a:gd name="connsiteX1485" fmla="*/ 509152 w 3334539"/>
                <a:gd name="connsiteY1485" fmla="*/ 395126 h 1241030"/>
                <a:gd name="connsiteX1486" fmla="*/ 510399 w 3334539"/>
                <a:gd name="connsiteY1486" fmla="*/ 393539 h 1241030"/>
                <a:gd name="connsiteX1487" fmla="*/ 507225 w 3334539"/>
                <a:gd name="connsiteY1487" fmla="*/ 390705 h 1241030"/>
                <a:gd name="connsiteX1488" fmla="*/ 505639 w 3334539"/>
                <a:gd name="connsiteY1488" fmla="*/ 390365 h 1241030"/>
                <a:gd name="connsiteX1489" fmla="*/ 504392 w 3334539"/>
                <a:gd name="connsiteY1489" fmla="*/ 390479 h 1241030"/>
                <a:gd name="connsiteX1490" fmla="*/ 496684 w 3334539"/>
                <a:gd name="connsiteY1490" fmla="*/ 392859 h 1241030"/>
                <a:gd name="connsiteX1491" fmla="*/ 490903 w 3334539"/>
                <a:gd name="connsiteY1491" fmla="*/ 395692 h 1241030"/>
                <a:gd name="connsiteX1492" fmla="*/ 485690 w 3334539"/>
                <a:gd name="connsiteY1492" fmla="*/ 397166 h 1241030"/>
                <a:gd name="connsiteX1493" fmla="*/ 480816 w 3334539"/>
                <a:gd name="connsiteY1493" fmla="*/ 397733 h 1241030"/>
                <a:gd name="connsiteX1494" fmla="*/ 477869 w 3334539"/>
                <a:gd name="connsiteY1494" fmla="*/ 398980 h 1241030"/>
                <a:gd name="connsiteX1495" fmla="*/ 472088 w 3334539"/>
                <a:gd name="connsiteY1495" fmla="*/ 402720 h 1241030"/>
                <a:gd name="connsiteX1496" fmla="*/ 468348 w 3334539"/>
                <a:gd name="connsiteY1496" fmla="*/ 404420 h 1241030"/>
                <a:gd name="connsiteX1497" fmla="*/ 462227 w 3334539"/>
                <a:gd name="connsiteY1497" fmla="*/ 408614 h 1241030"/>
                <a:gd name="connsiteX1498" fmla="*/ 446358 w 3334539"/>
                <a:gd name="connsiteY1498" fmla="*/ 415982 h 1241030"/>
                <a:gd name="connsiteX1499" fmla="*/ 442165 w 3334539"/>
                <a:gd name="connsiteY1499" fmla="*/ 416548 h 1241030"/>
                <a:gd name="connsiteX1500" fmla="*/ 439898 w 3334539"/>
                <a:gd name="connsiteY1500" fmla="*/ 415982 h 1241030"/>
                <a:gd name="connsiteX1501" fmla="*/ 438084 w 3334539"/>
                <a:gd name="connsiteY1501" fmla="*/ 414961 h 1241030"/>
                <a:gd name="connsiteX1502" fmla="*/ 436951 w 3334539"/>
                <a:gd name="connsiteY1502" fmla="*/ 415755 h 1241030"/>
                <a:gd name="connsiteX1503" fmla="*/ 438311 w 3334539"/>
                <a:gd name="connsiteY1503" fmla="*/ 417568 h 1241030"/>
                <a:gd name="connsiteX1504" fmla="*/ 440691 w 3334539"/>
                <a:gd name="connsiteY1504" fmla="*/ 421195 h 1241030"/>
                <a:gd name="connsiteX1505" fmla="*/ 439671 w 3334539"/>
                <a:gd name="connsiteY1505" fmla="*/ 423122 h 1241030"/>
                <a:gd name="connsiteX1506" fmla="*/ 436044 w 3334539"/>
                <a:gd name="connsiteY1506" fmla="*/ 422556 h 1241030"/>
                <a:gd name="connsiteX1507" fmla="*/ 428336 w 3334539"/>
                <a:gd name="connsiteY1507" fmla="*/ 424256 h 1241030"/>
                <a:gd name="connsiteX1508" fmla="*/ 420062 w 3334539"/>
                <a:gd name="connsiteY1508" fmla="*/ 426749 h 1241030"/>
                <a:gd name="connsiteX1509" fmla="*/ 420289 w 3334539"/>
                <a:gd name="connsiteY1509" fmla="*/ 429356 h 1241030"/>
                <a:gd name="connsiteX1510" fmla="*/ 420742 w 3334539"/>
                <a:gd name="connsiteY1510" fmla="*/ 431623 h 1241030"/>
                <a:gd name="connsiteX1511" fmla="*/ 419382 w 3334539"/>
                <a:gd name="connsiteY1511" fmla="*/ 435364 h 1241030"/>
                <a:gd name="connsiteX1512" fmla="*/ 417909 w 3334539"/>
                <a:gd name="connsiteY1512" fmla="*/ 438311 h 1241030"/>
                <a:gd name="connsiteX1513" fmla="*/ 416662 w 3334539"/>
                <a:gd name="connsiteY1513" fmla="*/ 446925 h 1241030"/>
                <a:gd name="connsiteX1514" fmla="*/ 415642 w 3334539"/>
                <a:gd name="connsiteY1514" fmla="*/ 449532 h 1241030"/>
                <a:gd name="connsiteX1515" fmla="*/ 412354 w 3334539"/>
                <a:gd name="connsiteY1515" fmla="*/ 451232 h 1241030"/>
                <a:gd name="connsiteX1516" fmla="*/ 395919 w 3334539"/>
                <a:gd name="connsiteY1516" fmla="*/ 455086 h 1241030"/>
                <a:gd name="connsiteX1517" fmla="*/ 393086 w 3334539"/>
                <a:gd name="connsiteY1517" fmla="*/ 455313 h 1241030"/>
                <a:gd name="connsiteX1518" fmla="*/ 391839 w 3334539"/>
                <a:gd name="connsiteY1518" fmla="*/ 455993 h 1241030"/>
                <a:gd name="connsiteX1519" fmla="*/ 390932 w 3334539"/>
                <a:gd name="connsiteY1519" fmla="*/ 455313 h 1241030"/>
                <a:gd name="connsiteX1520" fmla="*/ 387872 w 3334539"/>
                <a:gd name="connsiteY1520" fmla="*/ 454406 h 1241030"/>
                <a:gd name="connsiteX1521" fmla="*/ 383451 w 3334539"/>
                <a:gd name="connsiteY1521" fmla="*/ 454406 h 1241030"/>
                <a:gd name="connsiteX1522" fmla="*/ 381411 w 3334539"/>
                <a:gd name="connsiteY1522" fmla="*/ 454066 h 1241030"/>
                <a:gd name="connsiteX1523" fmla="*/ 379371 w 3334539"/>
                <a:gd name="connsiteY1523" fmla="*/ 452592 h 1241030"/>
                <a:gd name="connsiteX1524" fmla="*/ 376650 w 3334539"/>
                <a:gd name="connsiteY1524" fmla="*/ 448965 h 1241030"/>
                <a:gd name="connsiteX1525" fmla="*/ 372797 w 3334539"/>
                <a:gd name="connsiteY1525" fmla="*/ 441711 h 1241030"/>
                <a:gd name="connsiteX1526" fmla="*/ 364069 w 3334539"/>
                <a:gd name="connsiteY1526" fmla="*/ 437971 h 1241030"/>
                <a:gd name="connsiteX1527" fmla="*/ 359988 w 3334539"/>
                <a:gd name="connsiteY1527" fmla="*/ 435477 h 1241030"/>
                <a:gd name="connsiteX1528" fmla="*/ 359308 w 3334539"/>
                <a:gd name="connsiteY1528" fmla="*/ 433210 h 1241030"/>
                <a:gd name="connsiteX1529" fmla="*/ 359988 w 3334539"/>
                <a:gd name="connsiteY1529" fmla="*/ 430717 h 1241030"/>
                <a:gd name="connsiteX1530" fmla="*/ 368943 w 3334539"/>
                <a:gd name="connsiteY1530" fmla="*/ 422782 h 1241030"/>
                <a:gd name="connsiteX1531" fmla="*/ 372117 w 3334539"/>
                <a:gd name="connsiteY1531" fmla="*/ 420175 h 1241030"/>
                <a:gd name="connsiteX1532" fmla="*/ 385265 w 3334539"/>
                <a:gd name="connsiteY1532" fmla="*/ 417908 h 1241030"/>
                <a:gd name="connsiteX1533" fmla="*/ 390479 w 3334539"/>
                <a:gd name="connsiteY1533" fmla="*/ 417682 h 1241030"/>
                <a:gd name="connsiteX1534" fmla="*/ 395919 w 3334539"/>
                <a:gd name="connsiteY1534" fmla="*/ 416775 h 1241030"/>
                <a:gd name="connsiteX1535" fmla="*/ 395693 w 3334539"/>
                <a:gd name="connsiteY1535" fmla="*/ 412128 h 1241030"/>
                <a:gd name="connsiteX1536" fmla="*/ 390479 w 3334539"/>
                <a:gd name="connsiteY1536" fmla="*/ 406574 h 1241030"/>
                <a:gd name="connsiteX1537" fmla="*/ 384925 w 3334539"/>
                <a:gd name="connsiteY1537" fmla="*/ 400000 h 1241030"/>
                <a:gd name="connsiteX1538" fmla="*/ 379484 w 3334539"/>
                <a:gd name="connsiteY1538" fmla="*/ 392746 h 1241030"/>
                <a:gd name="connsiteX1539" fmla="*/ 371890 w 3334539"/>
                <a:gd name="connsiteY1539" fmla="*/ 390252 h 1241030"/>
                <a:gd name="connsiteX1540" fmla="*/ 362822 w 3334539"/>
                <a:gd name="connsiteY1540" fmla="*/ 389005 h 1241030"/>
                <a:gd name="connsiteX1541" fmla="*/ 344347 w 3334539"/>
                <a:gd name="connsiteY1541" fmla="*/ 390365 h 1241030"/>
                <a:gd name="connsiteX1542" fmla="*/ 341740 w 3334539"/>
                <a:gd name="connsiteY1542" fmla="*/ 390139 h 1241030"/>
                <a:gd name="connsiteX1543" fmla="*/ 329952 w 3334539"/>
                <a:gd name="connsiteY1543" fmla="*/ 385038 h 1241030"/>
                <a:gd name="connsiteX1544" fmla="*/ 328818 w 3334539"/>
                <a:gd name="connsiteY1544" fmla="*/ 385038 h 1241030"/>
                <a:gd name="connsiteX1545" fmla="*/ 327118 w 3334539"/>
                <a:gd name="connsiteY1545" fmla="*/ 385378 h 1241030"/>
                <a:gd name="connsiteX1546" fmla="*/ 327685 w 3334539"/>
                <a:gd name="connsiteY1546" fmla="*/ 386738 h 1241030"/>
                <a:gd name="connsiteX1547" fmla="*/ 328592 w 3334539"/>
                <a:gd name="connsiteY1547" fmla="*/ 387872 h 1241030"/>
                <a:gd name="connsiteX1548" fmla="*/ 344233 w 3334539"/>
                <a:gd name="connsiteY1548" fmla="*/ 398640 h 1241030"/>
                <a:gd name="connsiteX1549" fmla="*/ 345027 w 3334539"/>
                <a:gd name="connsiteY1549" fmla="*/ 401360 h 1241030"/>
                <a:gd name="connsiteX1550" fmla="*/ 345480 w 3334539"/>
                <a:gd name="connsiteY1550" fmla="*/ 405214 h 1241030"/>
                <a:gd name="connsiteX1551" fmla="*/ 345140 w 3334539"/>
                <a:gd name="connsiteY1551" fmla="*/ 406800 h 1241030"/>
                <a:gd name="connsiteX1552" fmla="*/ 345594 w 3334539"/>
                <a:gd name="connsiteY1552" fmla="*/ 408387 h 1241030"/>
                <a:gd name="connsiteX1553" fmla="*/ 345367 w 3334539"/>
                <a:gd name="connsiteY1553" fmla="*/ 411221 h 1241030"/>
                <a:gd name="connsiteX1554" fmla="*/ 341513 w 3334539"/>
                <a:gd name="connsiteY1554" fmla="*/ 423462 h 1241030"/>
                <a:gd name="connsiteX1555" fmla="*/ 337886 w 3334539"/>
                <a:gd name="connsiteY1555" fmla="*/ 432190 h 1241030"/>
                <a:gd name="connsiteX1556" fmla="*/ 336639 w 3334539"/>
                <a:gd name="connsiteY1556" fmla="*/ 436271 h 1241030"/>
                <a:gd name="connsiteX1557" fmla="*/ 336299 w 3334539"/>
                <a:gd name="connsiteY1557" fmla="*/ 439104 h 1241030"/>
                <a:gd name="connsiteX1558" fmla="*/ 337886 w 3334539"/>
                <a:gd name="connsiteY1558" fmla="*/ 441598 h 1241030"/>
                <a:gd name="connsiteX1559" fmla="*/ 342306 w 3334539"/>
                <a:gd name="connsiteY1559" fmla="*/ 442391 h 1241030"/>
                <a:gd name="connsiteX1560" fmla="*/ 346727 w 3334539"/>
                <a:gd name="connsiteY1560" fmla="*/ 444885 h 1241030"/>
                <a:gd name="connsiteX1561" fmla="*/ 349107 w 3334539"/>
                <a:gd name="connsiteY1561" fmla="*/ 448399 h 1241030"/>
                <a:gd name="connsiteX1562" fmla="*/ 349560 w 3334539"/>
                <a:gd name="connsiteY1562" fmla="*/ 450892 h 1241030"/>
                <a:gd name="connsiteX1563" fmla="*/ 349787 w 3334539"/>
                <a:gd name="connsiteY1563" fmla="*/ 456220 h 1241030"/>
                <a:gd name="connsiteX1564" fmla="*/ 350807 w 3334539"/>
                <a:gd name="connsiteY1564" fmla="*/ 460753 h 1241030"/>
                <a:gd name="connsiteX1565" fmla="*/ 347294 w 3334539"/>
                <a:gd name="connsiteY1565" fmla="*/ 467781 h 1241030"/>
                <a:gd name="connsiteX1566" fmla="*/ 345367 w 3334539"/>
                <a:gd name="connsiteY1566" fmla="*/ 470501 h 1241030"/>
                <a:gd name="connsiteX1567" fmla="*/ 342760 w 3334539"/>
                <a:gd name="connsiteY1567" fmla="*/ 476849 h 1241030"/>
                <a:gd name="connsiteX1568" fmla="*/ 343780 w 3334539"/>
                <a:gd name="connsiteY1568" fmla="*/ 481269 h 1241030"/>
                <a:gd name="connsiteX1569" fmla="*/ 343553 w 3334539"/>
                <a:gd name="connsiteY1569" fmla="*/ 483083 h 1241030"/>
                <a:gd name="connsiteX1570" fmla="*/ 342986 w 3334539"/>
                <a:gd name="connsiteY1570" fmla="*/ 485123 h 1241030"/>
                <a:gd name="connsiteX1571" fmla="*/ 341173 w 3334539"/>
                <a:gd name="connsiteY1571" fmla="*/ 483649 h 1241030"/>
                <a:gd name="connsiteX1572" fmla="*/ 339699 w 3334539"/>
                <a:gd name="connsiteY1572" fmla="*/ 481836 h 1241030"/>
                <a:gd name="connsiteX1573" fmla="*/ 337546 w 3334539"/>
                <a:gd name="connsiteY1573" fmla="*/ 480249 h 1241030"/>
                <a:gd name="connsiteX1574" fmla="*/ 335392 w 3334539"/>
                <a:gd name="connsiteY1574" fmla="*/ 479682 h 1241030"/>
                <a:gd name="connsiteX1575" fmla="*/ 333125 w 3334539"/>
                <a:gd name="connsiteY1575" fmla="*/ 480022 h 1241030"/>
                <a:gd name="connsiteX1576" fmla="*/ 331425 w 3334539"/>
                <a:gd name="connsiteY1576" fmla="*/ 480929 h 1241030"/>
                <a:gd name="connsiteX1577" fmla="*/ 331652 w 3334539"/>
                <a:gd name="connsiteY1577" fmla="*/ 479116 h 1241030"/>
                <a:gd name="connsiteX1578" fmla="*/ 333692 w 3334539"/>
                <a:gd name="connsiteY1578" fmla="*/ 476282 h 1241030"/>
                <a:gd name="connsiteX1579" fmla="*/ 332672 w 3334539"/>
                <a:gd name="connsiteY1579" fmla="*/ 474808 h 1241030"/>
                <a:gd name="connsiteX1580" fmla="*/ 331652 w 3334539"/>
                <a:gd name="connsiteY1580" fmla="*/ 473675 h 1241030"/>
                <a:gd name="connsiteX1581" fmla="*/ 325078 w 3334539"/>
                <a:gd name="connsiteY1581" fmla="*/ 470161 h 1241030"/>
                <a:gd name="connsiteX1582" fmla="*/ 320431 w 3334539"/>
                <a:gd name="connsiteY1582" fmla="*/ 470048 h 1241030"/>
                <a:gd name="connsiteX1583" fmla="*/ 316350 w 3334539"/>
                <a:gd name="connsiteY1583" fmla="*/ 470388 h 1241030"/>
                <a:gd name="connsiteX1584" fmla="*/ 312156 w 3334539"/>
                <a:gd name="connsiteY1584" fmla="*/ 469934 h 1241030"/>
                <a:gd name="connsiteX1585" fmla="*/ 309096 w 3334539"/>
                <a:gd name="connsiteY1585" fmla="*/ 467781 h 1241030"/>
                <a:gd name="connsiteX1586" fmla="*/ 306262 w 3334539"/>
                <a:gd name="connsiteY1586" fmla="*/ 466534 h 1241030"/>
                <a:gd name="connsiteX1587" fmla="*/ 304222 w 3334539"/>
                <a:gd name="connsiteY1587" fmla="*/ 466421 h 1241030"/>
                <a:gd name="connsiteX1588" fmla="*/ 301615 w 3334539"/>
                <a:gd name="connsiteY1588" fmla="*/ 468348 h 1241030"/>
                <a:gd name="connsiteX1589" fmla="*/ 295381 w 3334539"/>
                <a:gd name="connsiteY1589" fmla="*/ 475942 h 1241030"/>
                <a:gd name="connsiteX1590" fmla="*/ 289147 w 3334539"/>
                <a:gd name="connsiteY1590" fmla="*/ 480929 h 1241030"/>
                <a:gd name="connsiteX1591" fmla="*/ 280986 w 3334539"/>
                <a:gd name="connsiteY1591" fmla="*/ 484669 h 1241030"/>
                <a:gd name="connsiteX1592" fmla="*/ 274752 w 3334539"/>
                <a:gd name="connsiteY1592" fmla="*/ 485916 h 1241030"/>
                <a:gd name="connsiteX1593" fmla="*/ 273052 w 3334539"/>
                <a:gd name="connsiteY1593" fmla="*/ 486710 h 1241030"/>
                <a:gd name="connsiteX1594" fmla="*/ 269425 w 3334539"/>
                <a:gd name="connsiteY1594" fmla="*/ 491130 h 1241030"/>
                <a:gd name="connsiteX1595" fmla="*/ 265684 w 3334539"/>
                <a:gd name="connsiteY1595" fmla="*/ 494417 h 1241030"/>
                <a:gd name="connsiteX1596" fmla="*/ 255143 w 3334539"/>
                <a:gd name="connsiteY1596" fmla="*/ 500085 h 1241030"/>
                <a:gd name="connsiteX1597" fmla="*/ 254463 w 3334539"/>
                <a:gd name="connsiteY1597" fmla="*/ 502352 h 1241030"/>
                <a:gd name="connsiteX1598" fmla="*/ 253783 w 3334539"/>
                <a:gd name="connsiteY1598" fmla="*/ 505525 h 1241030"/>
                <a:gd name="connsiteX1599" fmla="*/ 254803 w 3334539"/>
                <a:gd name="connsiteY1599" fmla="*/ 509039 h 1241030"/>
                <a:gd name="connsiteX1600" fmla="*/ 256843 w 3334539"/>
                <a:gd name="connsiteY1600" fmla="*/ 512439 h 1241030"/>
                <a:gd name="connsiteX1601" fmla="*/ 261830 w 3334539"/>
                <a:gd name="connsiteY1601" fmla="*/ 519353 h 1241030"/>
                <a:gd name="connsiteX1602" fmla="*/ 264664 w 3334539"/>
                <a:gd name="connsiteY1602" fmla="*/ 521620 h 1241030"/>
                <a:gd name="connsiteX1603" fmla="*/ 266591 w 3334539"/>
                <a:gd name="connsiteY1603" fmla="*/ 525248 h 1241030"/>
                <a:gd name="connsiteX1604" fmla="*/ 268065 w 3334539"/>
                <a:gd name="connsiteY1604" fmla="*/ 529555 h 1241030"/>
                <a:gd name="connsiteX1605" fmla="*/ 267271 w 3334539"/>
                <a:gd name="connsiteY1605" fmla="*/ 530348 h 1241030"/>
                <a:gd name="connsiteX1606" fmla="*/ 263077 w 3334539"/>
                <a:gd name="connsiteY1606" fmla="*/ 529328 h 1241030"/>
                <a:gd name="connsiteX1607" fmla="*/ 260130 w 3334539"/>
                <a:gd name="connsiteY1607" fmla="*/ 529781 h 1241030"/>
                <a:gd name="connsiteX1608" fmla="*/ 255823 w 3334539"/>
                <a:gd name="connsiteY1608" fmla="*/ 532615 h 1241030"/>
                <a:gd name="connsiteX1609" fmla="*/ 255483 w 3334539"/>
                <a:gd name="connsiteY1609" fmla="*/ 533862 h 1241030"/>
                <a:gd name="connsiteX1610" fmla="*/ 254009 w 3334539"/>
                <a:gd name="connsiteY1610" fmla="*/ 536695 h 1241030"/>
                <a:gd name="connsiteX1611" fmla="*/ 250042 w 3334539"/>
                <a:gd name="connsiteY1611" fmla="*/ 536922 h 1241030"/>
                <a:gd name="connsiteX1612" fmla="*/ 239501 w 3334539"/>
                <a:gd name="connsiteY1612" fmla="*/ 531822 h 1241030"/>
                <a:gd name="connsiteX1613" fmla="*/ 230547 w 3334539"/>
                <a:gd name="connsiteY1613" fmla="*/ 529215 h 1241030"/>
                <a:gd name="connsiteX1614" fmla="*/ 229073 w 3334539"/>
                <a:gd name="connsiteY1614" fmla="*/ 529101 h 1241030"/>
                <a:gd name="connsiteX1615" fmla="*/ 227033 w 3334539"/>
                <a:gd name="connsiteY1615" fmla="*/ 527741 h 1241030"/>
                <a:gd name="connsiteX1616" fmla="*/ 226466 w 3334539"/>
                <a:gd name="connsiteY1616" fmla="*/ 526721 h 1241030"/>
                <a:gd name="connsiteX1617" fmla="*/ 222613 w 3334539"/>
                <a:gd name="connsiteY1617" fmla="*/ 526948 h 1241030"/>
                <a:gd name="connsiteX1618" fmla="*/ 220346 w 3334539"/>
                <a:gd name="connsiteY1618" fmla="*/ 526834 h 1241030"/>
                <a:gd name="connsiteX1619" fmla="*/ 218192 w 3334539"/>
                <a:gd name="connsiteY1619" fmla="*/ 525928 h 1241030"/>
                <a:gd name="connsiteX1620" fmla="*/ 208331 w 3334539"/>
                <a:gd name="connsiteY1620" fmla="*/ 517653 h 1241030"/>
                <a:gd name="connsiteX1621" fmla="*/ 200397 w 3334539"/>
                <a:gd name="connsiteY1621" fmla="*/ 514593 h 1241030"/>
                <a:gd name="connsiteX1622" fmla="*/ 198583 w 3334539"/>
                <a:gd name="connsiteY1622" fmla="*/ 514593 h 1241030"/>
                <a:gd name="connsiteX1623" fmla="*/ 195183 w 3334539"/>
                <a:gd name="connsiteY1623" fmla="*/ 515386 h 1241030"/>
                <a:gd name="connsiteX1624" fmla="*/ 193142 w 3334539"/>
                <a:gd name="connsiteY1624" fmla="*/ 522074 h 1241030"/>
                <a:gd name="connsiteX1625" fmla="*/ 190422 w 3334539"/>
                <a:gd name="connsiteY1625" fmla="*/ 523887 h 1241030"/>
                <a:gd name="connsiteX1626" fmla="*/ 188042 w 3334539"/>
                <a:gd name="connsiteY1626" fmla="*/ 523774 h 1241030"/>
                <a:gd name="connsiteX1627" fmla="*/ 187815 w 3334539"/>
                <a:gd name="connsiteY1627" fmla="*/ 527061 h 1241030"/>
                <a:gd name="connsiteX1628" fmla="*/ 188949 w 3334539"/>
                <a:gd name="connsiteY1628" fmla="*/ 529101 h 1241030"/>
                <a:gd name="connsiteX1629" fmla="*/ 189855 w 3334539"/>
                <a:gd name="connsiteY1629" fmla="*/ 530461 h 1241030"/>
                <a:gd name="connsiteX1630" fmla="*/ 192802 w 3334539"/>
                <a:gd name="connsiteY1630" fmla="*/ 532842 h 1241030"/>
                <a:gd name="connsiteX1631" fmla="*/ 198356 w 3334539"/>
                <a:gd name="connsiteY1631" fmla="*/ 539756 h 1241030"/>
                <a:gd name="connsiteX1632" fmla="*/ 201303 w 3334539"/>
                <a:gd name="connsiteY1632" fmla="*/ 542703 h 1241030"/>
                <a:gd name="connsiteX1633" fmla="*/ 203457 w 3334539"/>
                <a:gd name="connsiteY1633" fmla="*/ 543723 h 1241030"/>
                <a:gd name="connsiteX1634" fmla="*/ 206291 w 3334539"/>
                <a:gd name="connsiteY1634" fmla="*/ 543950 h 1241030"/>
                <a:gd name="connsiteX1635" fmla="*/ 212638 w 3334539"/>
                <a:gd name="connsiteY1635" fmla="*/ 543043 h 1241030"/>
                <a:gd name="connsiteX1636" fmla="*/ 214792 w 3334539"/>
                <a:gd name="connsiteY1636" fmla="*/ 544176 h 1241030"/>
                <a:gd name="connsiteX1637" fmla="*/ 217059 w 3334539"/>
                <a:gd name="connsiteY1637" fmla="*/ 545763 h 1241030"/>
                <a:gd name="connsiteX1638" fmla="*/ 217512 w 3334539"/>
                <a:gd name="connsiteY1638" fmla="*/ 549844 h 1241030"/>
                <a:gd name="connsiteX1639" fmla="*/ 219212 w 3334539"/>
                <a:gd name="connsiteY1639" fmla="*/ 553924 h 1241030"/>
                <a:gd name="connsiteX1640" fmla="*/ 219439 w 3334539"/>
                <a:gd name="connsiteY1640" fmla="*/ 556191 h 1241030"/>
                <a:gd name="connsiteX1641" fmla="*/ 217285 w 3334539"/>
                <a:gd name="connsiteY1641" fmla="*/ 558911 h 1241030"/>
                <a:gd name="connsiteX1642" fmla="*/ 210484 w 3334539"/>
                <a:gd name="connsiteY1642" fmla="*/ 560838 h 1241030"/>
                <a:gd name="connsiteX1643" fmla="*/ 206631 w 3334539"/>
                <a:gd name="connsiteY1643" fmla="*/ 563672 h 1241030"/>
                <a:gd name="connsiteX1644" fmla="*/ 205157 w 3334539"/>
                <a:gd name="connsiteY1644" fmla="*/ 563559 h 1241030"/>
                <a:gd name="connsiteX1645" fmla="*/ 196996 w 3334539"/>
                <a:gd name="connsiteY1645" fmla="*/ 560272 h 1241030"/>
                <a:gd name="connsiteX1646" fmla="*/ 191669 w 3334539"/>
                <a:gd name="connsiteY1646" fmla="*/ 559025 h 1241030"/>
                <a:gd name="connsiteX1647" fmla="*/ 184528 w 3334539"/>
                <a:gd name="connsiteY1647" fmla="*/ 556985 h 1241030"/>
                <a:gd name="connsiteX1648" fmla="*/ 183281 w 3334539"/>
                <a:gd name="connsiteY1648" fmla="*/ 555851 h 1241030"/>
                <a:gd name="connsiteX1649" fmla="*/ 180108 w 3334539"/>
                <a:gd name="connsiteY1649" fmla="*/ 550410 h 1241030"/>
                <a:gd name="connsiteX1650" fmla="*/ 172967 w 3334539"/>
                <a:gd name="connsiteY1650" fmla="*/ 545310 h 1241030"/>
                <a:gd name="connsiteX1651" fmla="*/ 169793 w 3334539"/>
                <a:gd name="connsiteY1651" fmla="*/ 543723 h 1241030"/>
                <a:gd name="connsiteX1652" fmla="*/ 165486 w 3334539"/>
                <a:gd name="connsiteY1652" fmla="*/ 544856 h 1241030"/>
                <a:gd name="connsiteX1653" fmla="*/ 162426 w 3334539"/>
                <a:gd name="connsiteY1653" fmla="*/ 544290 h 1241030"/>
                <a:gd name="connsiteX1654" fmla="*/ 157325 w 3334539"/>
                <a:gd name="connsiteY1654" fmla="*/ 541569 h 1241030"/>
                <a:gd name="connsiteX1655" fmla="*/ 153925 w 3334539"/>
                <a:gd name="connsiteY1655" fmla="*/ 537262 h 1241030"/>
                <a:gd name="connsiteX1656" fmla="*/ 153698 w 3334539"/>
                <a:gd name="connsiteY1656" fmla="*/ 532048 h 1241030"/>
                <a:gd name="connsiteX1657" fmla="*/ 154605 w 3334539"/>
                <a:gd name="connsiteY1657" fmla="*/ 530915 h 1241030"/>
                <a:gd name="connsiteX1658" fmla="*/ 155625 w 3334539"/>
                <a:gd name="connsiteY1658" fmla="*/ 530348 h 1241030"/>
                <a:gd name="connsiteX1659" fmla="*/ 153131 w 3334539"/>
                <a:gd name="connsiteY1659" fmla="*/ 528761 h 1241030"/>
                <a:gd name="connsiteX1660" fmla="*/ 153018 w 3334539"/>
                <a:gd name="connsiteY1660" fmla="*/ 524681 h 1241030"/>
                <a:gd name="connsiteX1661" fmla="*/ 152565 w 3334539"/>
                <a:gd name="connsiteY1661" fmla="*/ 522074 h 1241030"/>
                <a:gd name="connsiteX1662" fmla="*/ 149844 w 3334539"/>
                <a:gd name="connsiteY1662" fmla="*/ 515500 h 1241030"/>
                <a:gd name="connsiteX1663" fmla="*/ 147124 w 3334539"/>
                <a:gd name="connsiteY1663" fmla="*/ 511646 h 1241030"/>
                <a:gd name="connsiteX1664" fmla="*/ 144404 w 3334539"/>
                <a:gd name="connsiteY1664" fmla="*/ 507339 h 1241030"/>
                <a:gd name="connsiteX1665" fmla="*/ 147237 w 3334539"/>
                <a:gd name="connsiteY1665" fmla="*/ 505185 h 1241030"/>
                <a:gd name="connsiteX1666" fmla="*/ 148711 w 3334539"/>
                <a:gd name="connsiteY1666" fmla="*/ 503258 h 1241030"/>
                <a:gd name="connsiteX1667" fmla="*/ 150751 w 3334539"/>
                <a:gd name="connsiteY1667" fmla="*/ 497704 h 1241030"/>
                <a:gd name="connsiteX1668" fmla="*/ 151204 w 3334539"/>
                <a:gd name="connsiteY1668" fmla="*/ 495777 h 1241030"/>
                <a:gd name="connsiteX1669" fmla="*/ 151998 w 3334539"/>
                <a:gd name="connsiteY1669" fmla="*/ 493851 h 1241030"/>
                <a:gd name="connsiteX1670" fmla="*/ 152338 w 3334539"/>
                <a:gd name="connsiteY1670" fmla="*/ 492150 h 1241030"/>
                <a:gd name="connsiteX1671" fmla="*/ 152225 w 3334539"/>
                <a:gd name="connsiteY1671" fmla="*/ 490337 h 1241030"/>
                <a:gd name="connsiteX1672" fmla="*/ 150298 w 3334539"/>
                <a:gd name="connsiteY1672" fmla="*/ 487163 h 1241030"/>
                <a:gd name="connsiteX1673" fmla="*/ 144290 w 3334539"/>
                <a:gd name="connsiteY1673" fmla="*/ 480702 h 1241030"/>
                <a:gd name="connsiteX1674" fmla="*/ 138396 w 3334539"/>
                <a:gd name="connsiteY1674" fmla="*/ 477189 h 1241030"/>
                <a:gd name="connsiteX1675" fmla="*/ 127288 w 3334539"/>
                <a:gd name="connsiteY1675" fmla="*/ 473675 h 1241030"/>
                <a:gd name="connsiteX1676" fmla="*/ 124115 w 3334539"/>
                <a:gd name="connsiteY1676" fmla="*/ 473902 h 1241030"/>
                <a:gd name="connsiteX1677" fmla="*/ 122981 w 3334539"/>
                <a:gd name="connsiteY1677" fmla="*/ 473335 h 1241030"/>
                <a:gd name="connsiteX1678" fmla="*/ 125475 w 3334539"/>
                <a:gd name="connsiteY1678" fmla="*/ 472768 h 1241030"/>
                <a:gd name="connsiteX1679" fmla="*/ 127855 w 3334539"/>
                <a:gd name="connsiteY1679" fmla="*/ 471295 h 1241030"/>
                <a:gd name="connsiteX1680" fmla="*/ 129102 w 3334539"/>
                <a:gd name="connsiteY1680" fmla="*/ 469254 h 1241030"/>
                <a:gd name="connsiteX1681" fmla="*/ 126268 w 3334539"/>
                <a:gd name="connsiteY1681" fmla="*/ 468121 h 1241030"/>
                <a:gd name="connsiteX1682" fmla="*/ 124001 w 3334539"/>
                <a:gd name="connsiteY1682" fmla="*/ 467668 h 1241030"/>
                <a:gd name="connsiteX1683" fmla="*/ 120147 w 3334539"/>
                <a:gd name="connsiteY1683" fmla="*/ 465967 h 1241030"/>
                <a:gd name="connsiteX1684" fmla="*/ 119354 w 3334539"/>
                <a:gd name="connsiteY1684" fmla="*/ 464380 h 1241030"/>
                <a:gd name="connsiteX1685" fmla="*/ 120261 w 3334539"/>
                <a:gd name="connsiteY1685" fmla="*/ 463247 h 1241030"/>
                <a:gd name="connsiteX1686" fmla="*/ 119354 w 3334539"/>
                <a:gd name="connsiteY1686" fmla="*/ 460413 h 1241030"/>
                <a:gd name="connsiteX1687" fmla="*/ 114253 w 3334539"/>
                <a:gd name="connsiteY1687" fmla="*/ 459507 h 1241030"/>
                <a:gd name="connsiteX1688" fmla="*/ 112893 w 3334539"/>
                <a:gd name="connsiteY1688" fmla="*/ 458940 h 1241030"/>
                <a:gd name="connsiteX1689" fmla="*/ 112780 w 3334539"/>
                <a:gd name="connsiteY1689" fmla="*/ 458033 h 1241030"/>
                <a:gd name="connsiteX1690" fmla="*/ 109266 w 3334539"/>
                <a:gd name="connsiteY1690" fmla="*/ 454973 h 1241030"/>
                <a:gd name="connsiteX1691" fmla="*/ 104732 w 3334539"/>
                <a:gd name="connsiteY1691" fmla="*/ 451686 h 1241030"/>
                <a:gd name="connsiteX1692" fmla="*/ 105412 w 3334539"/>
                <a:gd name="connsiteY1692" fmla="*/ 448399 h 1241030"/>
                <a:gd name="connsiteX1693" fmla="*/ 102125 w 3334539"/>
                <a:gd name="connsiteY1693" fmla="*/ 446018 h 1241030"/>
                <a:gd name="connsiteX1694" fmla="*/ 99292 w 3334539"/>
                <a:gd name="connsiteY1694" fmla="*/ 444318 h 1241030"/>
                <a:gd name="connsiteX1695" fmla="*/ 94871 w 3334539"/>
                <a:gd name="connsiteY1695" fmla="*/ 443751 h 1241030"/>
                <a:gd name="connsiteX1696" fmla="*/ 93058 w 3334539"/>
                <a:gd name="connsiteY1696" fmla="*/ 442618 h 1241030"/>
                <a:gd name="connsiteX1697" fmla="*/ 103372 w 3334539"/>
                <a:gd name="connsiteY1697" fmla="*/ 442958 h 1241030"/>
                <a:gd name="connsiteX1698" fmla="*/ 114253 w 3334539"/>
                <a:gd name="connsiteY1698" fmla="*/ 445338 h 1241030"/>
                <a:gd name="connsiteX1699" fmla="*/ 113346 w 3334539"/>
                <a:gd name="connsiteY1699" fmla="*/ 446358 h 1241030"/>
                <a:gd name="connsiteX1700" fmla="*/ 112553 w 3334539"/>
                <a:gd name="connsiteY1700" fmla="*/ 447832 h 1241030"/>
                <a:gd name="connsiteX1701" fmla="*/ 115727 w 3334539"/>
                <a:gd name="connsiteY1701" fmla="*/ 452026 h 1241030"/>
                <a:gd name="connsiteX1702" fmla="*/ 118787 w 3334539"/>
                <a:gd name="connsiteY1702" fmla="*/ 454406 h 1241030"/>
                <a:gd name="connsiteX1703" fmla="*/ 125475 w 3334539"/>
                <a:gd name="connsiteY1703" fmla="*/ 457353 h 1241030"/>
                <a:gd name="connsiteX1704" fmla="*/ 126382 w 3334539"/>
                <a:gd name="connsiteY1704" fmla="*/ 457353 h 1241030"/>
                <a:gd name="connsiteX1705" fmla="*/ 127855 w 3334539"/>
                <a:gd name="connsiteY1705" fmla="*/ 456560 h 1241030"/>
                <a:gd name="connsiteX1706" fmla="*/ 131255 w 3334539"/>
                <a:gd name="connsiteY1706" fmla="*/ 457806 h 1241030"/>
                <a:gd name="connsiteX1707" fmla="*/ 133976 w 3334539"/>
                <a:gd name="connsiteY1707" fmla="*/ 459507 h 1241030"/>
                <a:gd name="connsiteX1708" fmla="*/ 139076 w 3334539"/>
                <a:gd name="connsiteY1708" fmla="*/ 459620 h 1241030"/>
                <a:gd name="connsiteX1709" fmla="*/ 145424 w 3334539"/>
                <a:gd name="connsiteY1709" fmla="*/ 461547 h 1241030"/>
                <a:gd name="connsiteX1710" fmla="*/ 144970 w 3334539"/>
                <a:gd name="connsiteY1710" fmla="*/ 462340 h 1241030"/>
                <a:gd name="connsiteX1711" fmla="*/ 144177 w 3334539"/>
                <a:gd name="connsiteY1711" fmla="*/ 462907 h 1241030"/>
                <a:gd name="connsiteX1712" fmla="*/ 145990 w 3334539"/>
                <a:gd name="connsiteY1712" fmla="*/ 465287 h 1241030"/>
                <a:gd name="connsiteX1713" fmla="*/ 148597 w 3334539"/>
                <a:gd name="connsiteY1713" fmla="*/ 464947 h 1241030"/>
                <a:gd name="connsiteX1714" fmla="*/ 153018 w 3334539"/>
                <a:gd name="connsiteY1714" fmla="*/ 463020 h 1241030"/>
                <a:gd name="connsiteX1715" fmla="*/ 164012 w 3334539"/>
                <a:gd name="connsiteY1715" fmla="*/ 469708 h 1241030"/>
                <a:gd name="connsiteX1716" fmla="*/ 167073 w 3334539"/>
                <a:gd name="connsiteY1716" fmla="*/ 470955 h 1241030"/>
                <a:gd name="connsiteX1717" fmla="*/ 184755 w 3334539"/>
                <a:gd name="connsiteY1717" fmla="*/ 474355 h 1241030"/>
                <a:gd name="connsiteX1718" fmla="*/ 192802 w 3334539"/>
                <a:gd name="connsiteY1718" fmla="*/ 474695 h 1241030"/>
                <a:gd name="connsiteX1719" fmla="*/ 197223 w 3334539"/>
                <a:gd name="connsiteY1719" fmla="*/ 475488 h 1241030"/>
                <a:gd name="connsiteX1720" fmla="*/ 203570 w 3334539"/>
                <a:gd name="connsiteY1720" fmla="*/ 477189 h 1241030"/>
                <a:gd name="connsiteX1721" fmla="*/ 210371 w 3334539"/>
                <a:gd name="connsiteY1721" fmla="*/ 480702 h 1241030"/>
                <a:gd name="connsiteX1722" fmla="*/ 215925 w 3334539"/>
                <a:gd name="connsiteY1722" fmla="*/ 481949 h 1241030"/>
                <a:gd name="connsiteX1723" fmla="*/ 226126 w 3334539"/>
                <a:gd name="connsiteY1723" fmla="*/ 483083 h 1241030"/>
                <a:gd name="connsiteX1724" fmla="*/ 231340 w 3334539"/>
                <a:gd name="connsiteY1724" fmla="*/ 482856 h 1241030"/>
                <a:gd name="connsiteX1725" fmla="*/ 244375 w 3334539"/>
                <a:gd name="connsiteY1725" fmla="*/ 480589 h 1241030"/>
                <a:gd name="connsiteX1726" fmla="*/ 261037 w 3334539"/>
                <a:gd name="connsiteY1726" fmla="*/ 474468 h 1241030"/>
                <a:gd name="connsiteX1727" fmla="*/ 269651 w 3334539"/>
                <a:gd name="connsiteY1727" fmla="*/ 469028 h 1241030"/>
                <a:gd name="connsiteX1728" fmla="*/ 283253 w 3334539"/>
                <a:gd name="connsiteY1728" fmla="*/ 455086 h 1241030"/>
                <a:gd name="connsiteX1729" fmla="*/ 285067 w 3334539"/>
                <a:gd name="connsiteY1729" fmla="*/ 451799 h 1241030"/>
                <a:gd name="connsiteX1730" fmla="*/ 286653 w 3334539"/>
                <a:gd name="connsiteY1730" fmla="*/ 444091 h 1241030"/>
                <a:gd name="connsiteX1731" fmla="*/ 286767 w 3334539"/>
                <a:gd name="connsiteY1731" fmla="*/ 440804 h 1241030"/>
                <a:gd name="connsiteX1732" fmla="*/ 284727 w 3334539"/>
                <a:gd name="connsiteY1732" fmla="*/ 440464 h 1241030"/>
                <a:gd name="connsiteX1733" fmla="*/ 282119 w 3334539"/>
                <a:gd name="connsiteY1733" fmla="*/ 438651 h 1241030"/>
                <a:gd name="connsiteX1734" fmla="*/ 282119 w 3334539"/>
                <a:gd name="connsiteY1734" fmla="*/ 434230 h 1241030"/>
                <a:gd name="connsiteX1735" fmla="*/ 280646 w 3334539"/>
                <a:gd name="connsiteY1735" fmla="*/ 431963 h 1241030"/>
                <a:gd name="connsiteX1736" fmla="*/ 278719 w 3334539"/>
                <a:gd name="connsiteY1736" fmla="*/ 421876 h 1241030"/>
                <a:gd name="connsiteX1737" fmla="*/ 274639 w 3334539"/>
                <a:gd name="connsiteY1737" fmla="*/ 420742 h 1241030"/>
                <a:gd name="connsiteX1738" fmla="*/ 272372 w 3334539"/>
                <a:gd name="connsiteY1738" fmla="*/ 419609 h 1241030"/>
                <a:gd name="connsiteX1739" fmla="*/ 269651 w 3334539"/>
                <a:gd name="connsiteY1739" fmla="*/ 419042 h 1241030"/>
                <a:gd name="connsiteX1740" fmla="*/ 266704 w 3334539"/>
                <a:gd name="connsiteY1740" fmla="*/ 417455 h 1241030"/>
                <a:gd name="connsiteX1741" fmla="*/ 263190 w 3334539"/>
                <a:gd name="connsiteY1741" fmla="*/ 413261 h 1241030"/>
                <a:gd name="connsiteX1742" fmla="*/ 259677 w 3334539"/>
                <a:gd name="connsiteY1742" fmla="*/ 410428 h 1241030"/>
                <a:gd name="connsiteX1743" fmla="*/ 256843 w 3334539"/>
                <a:gd name="connsiteY1743" fmla="*/ 406687 h 1241030"/>
                <a:gd name="connsiteX1744" fmla="*/ 255030 w 3334539"/>
                <a:gd name="connsiteY1744" fmla="*/ 405327 h 1241030"/>
                <a:gd name="connsiteX1745" fmla="*/ 253783 w 3334539"/>
                <a:gd name="connsiteY1745" fmla="*/ 404874 h 1241030"/>
                <a:gd name="connsiteX1746" fmla="*/ 254576 w 3334539"/>
                <a:gd name="connsiteY1746" fmla="*/ 406800 h 1241030"/>
                <a:gd name="connsiteX1747" fmla="*/ 255370 w 3334539"/>
                <a:gd name="connsiteY1747" fmla="*/ 408841 h 1241030"/>
                <a:gd name="connsiteX1748" fmla="*/ 250156 w 3334539"/>
                <a:gd name="connsiteY1748" fmla="*/ 408274 h 1241030"/>
                <a:gd name="connsiteX1749" fmla="*/ 234967 w 3334539"/>
                <a:gd name="connsiteY1749" fmla="*/ 398640 h 1241030"/>
                <a:gd name="connsiteX1750" fmla="*/ 232474 w 3334539"/>
                <a:gd name="connsiteY1750" fmla="*/ 397959 h 1241030"/>
                <a:gd name="connsiteX1751" fmla="*/ 231454 w 3334539"/>
                <a:gd name="connsiteY1751" fmla="*/ 398753 h 1241030"/>
                <a:gd name="connsiteX1752" fmla="*/ 226806 w 3334539"/>
                <a:gd name="connsiteY1752" fmla="*/ 397506 h 1241030"/>
                <a:gd name="connsiteX1753" fmla="*/ 225333 w 3334539"/>
                <a:gd name="connsiteY1753" fmla="*/ 395239 h 1241030"/>
                <a:gd name="connsiteX1754" fmla="*/ 212525 w 3334539"/>
                <a:gd name="connsiteY1754" fmla="*/ 384585 h 1241030"/>
                <a:gd name="connsiteX1755" fmla="*/ 189742 w 3334539"/>
                <a:gd name="connsiteY1755" fmla="*/ 372570 h 1241030"/>
                <a:gd name="connsiteX1756" fmla="*/ 174100 w 3334539"/>
                <a:gd name="connsiteY1756" fmla="*/ 365316 h 1241030"/>
                <a:gd name="connsiteX1757" fmla="*/ 162539 w 3334539"/>
                <a:gd name="connsiteY1757" fmla="*/ 362029 h 1241030"/>
                <a:gd name="connsiteX1758" fmla="*/ 161406 w 3334539"/>
                <a:gd name="connsiteY1758" fmla="*/ 362482 h 1241030"/>
                <a:gd name="connsiteX1759" fmla="*/ 160159 w 3334539"/>
                <a:gd name="connsiteY1759" fmla="*/ 363842 h 1241030"/>
                <a:gd name="connsiteX1760" fmla="*/ 156758 w 3334539"/>
                <a:gd name="connsiteY1760" fmla="*/ 364182 h 1241030"/>
                <a:gd name="connsiteX1761" fmla="*/ 153811 w 3334539"/>
                <a:gd name="connsiteY1761" fmla="*/ 363955 h 1241030"/>
                <a:gd name="connsiteX1762" fmla="*/ 143384 w 3334539"/>
                <a:gd name="connsiteY1762" fmla="*/ 361009 h 1241030"/>
                <a:gd name="connsiteX1763" fmla="*/ 140776 w 3334539"/>
                <a:gd name="connsiteY1763" fmla="*/ 360555 h 1241030"/>
                <a:gd name="connsiteX1764" fmla="*/ 129668 w 3334539"/>
                <a:gd name="connsiteY1764" fmla="*/ 360668 h 1241030"/>
                <a:gd name="connsiteX1765" fmla="*/ 128535 w 3334539"/>
                <a:gd name="connsiteY1765" fmla="*/ 361575 h 1241030"/>
                <a:gd name="connsiteX1766" fmla="*/ 124568 w 3334539"/>
                <a:gd name="connsiteY1766" fmla="*/ 367696 h 1241030"/>
                <a:gd name="connsiteX1767" fmla="*/ 122527 w 3334539"/>
                <a:gd name="connsiteY1767" fmla="*/ 368943 h 1241030"/>
                <a:gd name="connsiteX1768" fmla="*/ 118561 w 3334539"/>
                <a:gd name="connsiteY1768" fmla="*/ 370076 h 1241030"/>
                <a:gd name="connsiteX1769" fmla="*/ 119694 w 3334539"/>
                <a:gd name="connsiteY1769" fmla="*/ 368263 h 1241030"/>
                <a:gd name="connsiteX1770" fmla="*/ 122414 w 3334539"/>
                <a:gd name="connsiteY1770" fmla="*/ 366903 h 1241030"/>
                <a:gd name="connsiteX1771" fmla="*/ 124115 w 3334539"/>
                <a:gd name="connsiteY1771" fmla="*/ 362369 h 1241030"/>
                <a:gd name="connsiteX1772" fmla="*/ 124228 w 3334539"/>
                <a:gd name="connsiteY1772" fmla="*/ 360555 h 1241030"/>
                <a:gd name="connsiteX1773" fmla="*/ 125135 w 3334539"/>
                <a:gd name="connsiteY1773" fmla="*/ 358061 h 1241030"/>
                <a:gd name="connsiteX1774" fmla="*/ 124908 w 3334539"/>
                <a:gd name="connsiteY1774" fmla="*/ 356135 h 1241030"/>
                <a:gd name="connsiteX1775" fmla="*/ 123548 w 3334539"/>
                <a:gd name="connsiteY1775" fmla="*/ 355455 h 1241030"/>
                <a:gd name="connsiteX1776" fmla="*/ 120941 w 3334539"/>
                <a:gd name="connsiteY1776" fmla="*/ 356135 h 1241030"/>
                <a:gd name="connsiteX1777" fmla="*/ 115273 w 3334539"/>
                <a:gd name="connsiteY1777" fmla="*/ 358515 h 1241030"/>
                <a:gd name="connsiteX1778" fmla="*/ 114480 w 3334539"/>
                <a:gd name="connsiteY1778" fmla="*/ 357835 h 1241030"/>
                <a:gd name="connsiteX1779" fmla="*/ 116067 w 3334539"/>
                <a:gd name="connsiteY1779" fmla="*/ 355455 h 1241030"/>
                <a:gd name="connsiteX1780" fmla="*/ 115614 w 3334539"/>
                <a:gd name="connsiteY1780" fmla="*/ 354434 h 1241030"/>
                <a:gd name="connsiteX1781" fmla="*/ 113233 w 3334539"/>
                <a:gd name="connsiteY1781" fmla="*/ 354888 h 1241030"/>
                <a:gd name="connsiteX1782" fmla="*/ 108246 w 3334539"/>
                <a:gd name="connsiteY1782" fmla="*/ 353754 h 1241030"/>
                <a:gd name="connsiteX1783" fmla="*/ 102919 w 3334539"/>
                <a:gd name="connsiteY1783" fmla="*/ 354094 h 1241030"/>
                <a:gd name="connsiteX1784" fmla="*/ 101899 w 3334539"/>
                <a:gd name="connsiteY1784" fmla="*/ 351147 h 1241030"/>
                <a:gd name="connsiteX1785" fmla="*/ 98498 w 3334539"/>
                <a:gd name="connsiteY1785" fmla="*/ 349560 h 1241030"/>
                <a:gd name="connsiteX1786" fmla="*/ 97025 w 3334539"/>
                <a:gd name="connsiteY1786" fmla="*/ 348087 h 1241030"/>
                <a:gd name="connsiteX1787" fmla="*/ 98838 w 3334539"/>
                <a:gd name="connsiteY1787" fmla="*/ 346500 h 1241030"/>
                <a:gd name="connsiteX1788" fmla="*/ 110626 w 3334539"/>
                <a:gd name="connsiteY1788" fmla="*/ 349220 h 1241030"/>
                <a:gd name="connsiteX1789" fmla="*/ 113913 w 3334539"/>
                <a:gd name="connsiteY1789" fmla="*/ 349334 h 1241030"/>
                <a:gd name="connsiteX1790" fmla="*/ 115500 w 3334539"/>
                <a:gd name="connsiteY1790" fmla="*/ 348314 h 1241030"/>
                <a:gd name="connsiteX1791" fmla="*/ 115954 w 3334539"/>
                <a:gd name="connsiteY1791" fmla="*/ 346614 h 1241030"/>
                <a:gd name="connsiteX1792" fmla="*/ 115840 w 3334539"/>
                <a:gd name="connsiteY1792" fmla="*/ 344573 h 1241030"/>
                <a:gd name="connsiteX1793" fmla="*/ 114480 w 3334539"/>
                <a:gd name="connsiteY1793" fmla="*/ 343440 h 1241030"/>
                <a:gd name="connsiteX1794" fmla="*/ 106773 w 3334539"/>
                <a:gd name="connsiteY1794" fmla="*/ 341286 h 1241030"/>
                <a:gd name="connsiteX1795" fmla="*/ 103259 w 3334539"/>
                <a:gd name="connsiteY1795" fmla="*/ 338793 h 1241030"/>
                <a:gd name="connsiteX1796" fmla="*/ 94871 w 3334539"/>
                <a:gd name="connsiteY1796" fmla="*/ 335506 h 1241030"/>
                <a:gd name="connsiteX1797" fmla="*/ 94531 w 3334539"/>
                <a:gd name="connsiteY1797" fmla="*/ 337092 h 1241030"/>
                <a:gd name="connsiteX1798" fmla="*/ 95778 w 3334539"/>
                <a:gd name="connsiteY1798" fmla="*/ 340153 h 1241030"/>
                <a:gd name="connsiteX1799" fmla="*/ 95098 w 3334539"/>
                <a:gd name="connsiteY1799" fmla="*/ 341173 h 1241030"/>
                <a:gd name="connsiteX1800" fmla="*/ 92718 w 3334539"/>
                <a:gd name="connsiteY1800" fmla="*/ 340266 h 1241030"/>
                <a:gd name="connsiteX1801" fmla="*/ 90904 w 3334539"/>
                <a:gd name="connsiteY1801" fmla="*/ 340946 h 1241030"/>
                <a:gd name="connsiteX1802" fmla="*/ 88410 w 3334539"/>
                <a:gd name="connsiteY1802" fmla="*/ 344687 h 1241030"/>
                <a:gd name="connsiteX1803" fmla="*/ 85917 w 3334539"/>
                <a:gd name="connsiteY1803" fmla="*/ 345593 h 1241030"/>
                <a:gd name="connsiteX1804" fmla="*/ 83990 w 3334539"/>
                <a:gd name="connsiteY1804" fmla="*/ 345933 h 1241030"/>
                <a:gd name="connsiteX1805" fmla="*/ 75716 w 3334539"/>
                <a:gd name="connsiteY1805" fmla="*/ 342760 h 1241030"/>
                <a:gd name="connsiteX1806" fmla="*/ 72089 w 3334539"/>
                <a:gd name="connsiteY1806" fmla="*/ 342193 h 1241030"/>
                <a:gd name="connsiteX1807" fmla="*/ 73222 w 3334539"/>
                <a:gd name="connsiteY1807" fmla="*/ 347407 h 1241030"/>
                <a:gd name="connsiteX1808" fmla="*/ 73109 w 3334539"/>
                <a:gd name="connsiteY1808" fmla="*/ 349220 h 1241030"/>
                <a:gd name="connsiteX1809" fmla="*/ 72655 w 3334539"/>
                <a:gd name="connsiteY1809" fmla="*/ 350921 h 1241030"/>
                <a:gd name="connsiteX1810" fmla="*/ 71862 w 3334539"/>
                <a:gd name="connsiteY1810" fmla="*/ 351827 h 1241030"/>
                <a:gd name="connsiteX1811" fmla="*/ 70388 w 3334539"/>
                <a:gd name="connsiteY1811" fmla="*/ 352167 h 1241030"/>
                <a:gd name="connsiteX1812" fmla="*/ 66875 w 3334539"/>
                <a:gd name="connsiteY1812" fmla="*/ 352054 h 1241030"/>
                <a:gd name="connsiteX1813" fmla="*/ 62001 w 3334539"/>
                <a:gd name="connsiteY1813" fmla="*/ 350014 h 1241030"/>
                <a:gd name="connsiteX1814" fmla="*/ 58940 w 3334539"/>
                <a:gd name="connsiteY1814" fmla="*/ 348087 h 1241030"/>
                <a:gd name="connsiteX1815" fmla="*/ 57920 w 3334539"/>
                <a:gd name="connsiteY1815" fmla="*/ 347974 h 1241030"/>
                <a:gd name="connsiteX1816" fmla="*/ 57580 w 3334539"/>
                <a:gd name="connsiteY1816" fmla="*/ 348200 h 1241030"/>
                <a:gd name="connsiteX1817" fmla="*/ 58260 w 3334539"/>
                <a:gd name="connsiteY1817" fmla="*/ 350127 h 1241030"/>
                <a:gd name="connsiteX1818" fmla="*/ 58034 w 3334539"/>
                <a:gd name="connsiteY1818" fmla="*/ 351601 h 1241030"/>
                <a:gd name="connsiteX1819" fmla="*/ 57580 w 3334539"/>
                <a:gd name="connsiteY1819" fmla="*/ 353188 h 1241030"/>
                <a:gd name="connsiteX1820" fmla="*/ 56900 w 3334539"/>
                <a:gd name="connsiteY1820" fmla="*/ 354661 h 1241030"/>
                <a:gd name="connsiteX1821" fmla="*/ 55993 w 3334539"/>
                <a:gd name="connsiteY1821" fmla="*/ 355908 h 1241030"/>
                <a:gd name="connsiteX1822" fmla="*/ 54180 w 3334539"/>
                <a:gd name="connsiteY1822" fmla="*/ 357495 h 1241030"/>
                <a:gd name="connsiteX1823" fmla="*/ 50779 w 3334539"/>
                <a:gd name="connsiteY1823" fmla="*/ 358742 h 1241030"/>
                <a:gd name="connsiteX1824" fmla="*/ 41712 w 3334539"/>
                <a:gd name="connsiteY1824" fmla="*/ 361122 h 1241030"/>
                <a:gd name="connsiteX1825" fmla="*/ 41032 w 3334539"/>
                <a:gd name="connsiteY1825" fmla="*/ 362255 h 1241030"/>
                <a:gd name="connsiteX1826" fmla="*/ 38085 w 3334539"/>
                <a:gd name="connsiteY1826" fmla="*/ 368943 h 1241030"/>
                <a:gd name="connsiteX1827" fmla="*/ 37291 w 3334539"/>
                <a:gd name="connsiteY1827" fmla="*/ 369963 h 1241030"/>
                <a:gd name="connsiteX1828" fmla="*/ 36158 w 3334539"/>
                <a:gd name="connsiteY1828" fmla="*/ 370756 h 1241030"/>
                <a:gd name="connsiteX1829" fmla="*/ 33097 w 3334539"/>
                <a:gd name="connsiteY1829" fmla="*/ 371890 h 1241030"/>
                <a:gd name="connsiteX1830" fmla="*/ 31737 w 3334539"/>
                <a:gd name="connsiteY1830" fmla="*/ 372343 h 1241030"/>
                <a:gd name="connsiteX1831" fmla="*/ 27430 w 3334539"/>
                <a:gd name="connsiteY1831" fmla="*/ 374270 h 1241030"/>
                <a:gd name="connsiteX1832" fmla="*/ 24936 w 3334539"/>
                <a:gd name="connsiteY1832" fmla="*/ 375517 h 1241030"/>
                <a:gd name="connsiteX1833" fmla="*/ 21763 w 3334539"/>
                <a:gd name="connsiteY1833" fmla="*/ 376424 h 1241030"/>
                <a:gd name="connsiteX1834" fmla="*/ 22556 w 3334539"/>
                <a:gd name="connsiteY1834" fmla="*/ 377670 h 1241030"/>
                <a:gd name="connsiteX1835" fmla="*/ 27770 w 3334539"/>
                <a:gd name="connsiteY1835" fmla="*/ 377897 h 1241030"/>
                <a:gd name="connsiteX1836" fmla="*/ 28564 w 3334539"/>
                <a:gd name="connsiteY1836" fmla="*/ 378237 h 1241030"/>
                <a:gd name="connsiteX1837" fmla="*/ 29130 w 3334539"/>
                <a:gd name="connsiteY1837" fmla="*/ 378917 h 1241030"/>
                <a:gd name="connsiteX1838" fmla="*/ 29244 w 3334539"/>
                <a:gd name="connsiteY1838" fmla="*/ 379937 h 1241030"/>
                <a:gd name="connsiteX1839" fmla="*/ 28677 w 3334539"/>
                <a:gd name="connsiteY1839" fmla="*/ 381524 h 1241030"/>
                <a:gd name="connsiteX1840" fmla="*/ 23123 w 3334539"/>
                <a:gd name="connsiteY1840" fmla="*/ 390592 h 1241030"/>
                <a:gd name="connsiteX1841" fmla="*/ 23009 w 3334539"/>
                <a:gd name="connsiteY1841" fmla="*/ 392405 h 1241030"/>
                <a:gd name="connsiteX1842" fmla="*/ 24823 w 3334539"/>
                <a:gd name="connsiteY1842" fmla="*/ 397619 h 1241030"/>
                <a:gd name="connsiteX1843" fmla="*/ 27317 w 3334539"/>
                <a:gd name="connsiteY1843" fmla="*/ 403853 h 1241030"/>
                <a:gd name="connsiteX1844" fmla="*/ 35024 w 3334539"/>
                <a:gd name="connsiteY1844" fmla="*/ 406574 h 1241030"/>
                <a:gd name="connsiteX1845" fmla="*/ 40805 w 3334539"/>
                <a:gd name="connsiteY1845" fmla="*/ 408727 h 1241030"/>
                <a:gd name="connsiteX1846" fmla="*/ 44545 w 3334539"/>
                <a:gd name="connsiteY1846" fmla="*/ 413715 h 1241030"/>
                <a:gd name="connsiteX1847" fmla="*/ 50553 w 3334539"/>
                <a:gd name="connsiteY1847" fmla="*/ 420289 h 1241030"/>
                <a:gd name="connsiteX1848" fmla="*/ 53840 w 3334539"/>
                <a:gd name="connsiteY1848" fmla="*/ 422782 h 1241030"/>
                <a:gd name="connsiteX1849" fmla="*/ 54066 w 3334539"/>
                <a:gd name="connsiteY1849" fmla="*/ 423576 h 1241030"/>
                <a:gd name="connsiteX1850" fmla="*/ 53046 w 3334539"/>
                <a:gd name="connsiteY1850" fmla="*/ 428110 h 1241030"/>
                <a:gd name="connsiteX1851" fmla="*/ 49192 w 3334539"/>
                <a:gd name="connsiteY1851" fmla="*/ 432643 h 1241030"/>
                <a:gd name="connsiteX1852" fmla="*/ 45452 w 3334539"/>
                <a:gd name="connsiteY1852" fmla="*/ 436497 h 1241030"/>
                <a:gd name="connsiteX1853" fmla="*/ 41712 w 3334539"/>
                <a:gd name="connsiteY1853" fmla="*/ 441031 h 1241030"/>
                <a:gd name="connsiteX1854" fmla="*/ 38765 w 3334539"/>
                <a:gd name="connsiteY1854" fmla="*/ 444998 h 1241030"/>
                <a:gd name="connsiteX1855" fmla="*/ 35591 w 3334539"/>
                <a:gd name="connsiteY1855" fmla="*/ 449645 h 1241030"/>
                <a:gd name="connsiteX1856" fmla="*/ 35251 w 3334539"/>
                <a:gd name="connsiteY1856" fmla="*/ 451232 h 1241030"/>
                <a:gd name="connsiteX1857" fmla="*/ 35137 w 3334539"/>
                <a:gd name="connsiteY1857" fmla="*/ 452592 h 1241030"/>
                <a:gd name="connsiteX1858" fmla="*/ 35704 w 3334539"/>
                <a:gd name="connsiteY1858" fmla="*/ 454179 h 1241030"/>
                <a:gd name="connsiteX1859" fmla="*/ 39785 w 3334539"/>
                <a:gd name="connsiteY1859" fmla="*/ 459847 h 1241030"/>
                <a:gd name="connsiteX1860" fmla="*/ 41372 w 3334539"/>
                <a:gd name="connsiteY1860" fmla="*/ 462794 h 1241030"/>
                <a:gd name="connsiteX1861" fmla="*/ 43298 w 3334539"/>
                <a:gd name="connsiteY1861" fmla="*/ 465854 h 1241030"/>
                <a:gd name="connsiteX1862" fmla="*/ 44885 w 3334539"/>
                <a:gd name="connsiteY1862" fmla="*/ 469368 h 1241030"/>
                <a:gd name="connsiteX1863" fmla="*/ 45906 w 3334539"/>
                <a:gd name="connsiteY1863" fmla="*/ 472315 h 1241030"/>
                <a:gd name="connsiteX1864" fmla="*/ 47492 w 3334539"/>
                <a:gd name="connsiteY1864" fmla="*/ 475375 h 1241030"/>
                <a:gd name="connsiteX1865" fmla="*/ 48512 w 3334539"/>
                <a:gd name="connsiteY1865" fmla="*/ 476849 h 1241030"/>
                <a:gd name="connsiteX1866" fmla="*/ 50213 w 3334539"/>
                <a:gd name="connsiteY1866" fmla="*/ 479002 h 1241030"/>
                <a:gd name="connsiteX1867" fmla="*/ 52253 w 3334539"/>
                <a:gd name="connsiteY1867" fmla="*/ 482062 h 1241030"/>
                <a:gd name="connsiteX1868" fmla="*/ 52933 w 3334539"/>
                <a:gd name="connsiteY1868" fmla="*/ 484556 h 1241030"/>
                <a:gd name="connsiteX1869" fmla="*/ 55993 w 3334539"/>
                <a:gd name="connsiteY1869" fmla="*/ 493170 h 1241030"/>
                <a:gd name="connsiteX1870" fmla="*/ 56333 w 3334539"/>
                <a:gd name="connsiteY1870" fmla="*/ 495437 h 1241030"/>
                <a:gd name="connsiteX1871" fmla="*/ 56220 w 3334539"/>
                <a:gd name="connsiteY1871" fmla="*/ 497024 h 1241030"/>
                <a:gd name="connsiteX1872" fmla="*/ 54860 w 3334539"/>
                <a:gd name="connsiteY1872" fmla="*/ 497364 h 1241030"/>
                <a:gd name="connsiteX1873" fmla="*/ 51799 w 3334539"/>
                <a:gd name="connsiteY1873" fmla="*/ 497704 h 1241030"/>
                <a:gd name="connsiteX1874" fmla="*/ 48626 w 3334539"/>
                <a:gd name="connsiteY1874" fmla="*/ 498724 h 1241030"/>
                <a:gd name="connsiteX1875" fmla="*/ 48399 w 3334539"/>
                <a:gd name="connsiteY1875" fmla="*/ 499064 h 1241030"/>
                <a:gd name="connsiteX1876" fmla="*/ 50553 w 3334539"/>
                <a:gd name="connsiteY1876" fmla="*/ 501105 h 1241030"/>
                <a:gd name="connsiteX1877" fmla="*/ 48739 w 3334539"/>
                <a:gd name="connsiteY1877" fmla="*/ 504505 h 1241030"/>
                <a:gd name="connsiteX1878" fmla="*/ 48399 w 3334539"/>
                <a:gd name="connsiteY1878" fmla="*/ 509492 h 1241030"/>
                <a:gd name="connsiteX1879" fmla="*/ 46472 w 3334539"/>
                <a:gd name="connsiteY1879" fmla="*/ 512099 h 1241030"/>
                <a:gd name="connsiteX1880" fmla="*/ 46246 w 3334539"/>
                <a:gd name="connsiteY1880" fmla="*/ 512666 h 1241030"/>
                <a:gd name="connsiteX1881" fmla="*/ 46359 w 3334539"/>
                <a:gd name="connsiteY1881" fmla="*/ 513119 h 1241030"/>
                <a:gd name="connsiteX1882" fmla="*/ 46699 w 3334539"/>
                <a:gd name="connsiteY1882" fmla="*/ 513573 h 1241030"/>
                <a:gd name="connsiteX1883" fmla="*/ 50326 w 3334539"/>
                <a:gd name="connsiteY1883" fmla="*/ 514253 h 1241030"/>
                <a:gd name="connsiteX1884" fmla="*/ 50666 w 3334539"/>
                <a:gd name="connsiteY1884" fmla="*/ 514933 h 1241030"/>
                <a:gd name="connsiteX1885" fmla="*/ 50666 w 3334539"/>
                <a:gd name="connsiteY1885" fmla="*/ 516406 h 1241030"/>
                <a:gd name="connsiteX1886" fmla="*/ 50326 w 3334539"/>
                <a:gd name="connsiteY1886" fmla="*/ 517767 h 1241030"/>
                <a:gd name="connsiteX1887" fmla="*/ 48512 w 3334539"/>
                <a:gd name="connsiteY1887" fmla="*/ 518673 h 1241030"/>
                <a:gd name="connsiteX1888" fmla="*/ 46472 w 3334539"/>
                <a:gd name="connsiteY1888" fmla="*/ 520147 h 1241030"/>
                <a:gd name="connsiteX1889" fmla="*/ 46132 w 3334539"/>
                <a:gd name="connsiteY1889" fmla="*/ 521507 h 1241030"/>
                <a:gd name="connsiteX1890" fmla="*/ 46132 w 3334539"/>
                <a:gd name="connsiteY1890" fmla="*/ 522754 h 1241030"/>
                <a:gd name="connsiteX1891" fmla="*/ 46812 w 3334539"/>
                <a:gd name="connsiteY1891" fmla="*/ 524794 h 1241030"/>
                <a:gd name="connsiteX1892" fmla="*/ 48172 w 3334539"/>
                <a:gd name="connsiteY1892" fmla="*/ 527061 h 1241030"/>
                <a:gd name="connsiteX1893" fmla="*/ 49873 w 3334539"/>
                <a:gd name="connsiteY1893" fmla="*/ 528535 h 1241030"/>
                <a:gd name="connsiteX1894" fmla="*/ 55767 w 3334539"/>
                <a:gd name="connsiteY1894" fmla="*/ 530008 h 1241030"/>
                <a:gd name="connsiteX1895" fmla="*/ 56560 w 3334539"/>
                <a:gd name="connsiteY1895" fmla="*/ 531142 h 1241030"/>
                <a:gd name="connsiteX1896" fmla="*/ 56787 w 3334539"/>
                <a:gd name="connsiteY1896" fmla="*/ 532728 h 1241030"/>
                <a:gd name="connsiteX1897" fmla="*/ 56673 w 3334539"/>
                <a:gd name="connsiteY1897" fmla="*/ 534315 h 1241030"/>
                <a:gd name="connsiteX1898" fmla="*/ 53953 w 3334539"/>
                <a:gd name="connsiteY1898" fmla="*/ 537376 h 1241030"/>
                <a:gd name="connsiteX1899" fmla="*/ 53953 w 3334539"/>
                <a:gd name="connsiteY1899" fmla="*/ 538509 h 1241030"/>
                <a:gd name="connsiteX1900" fmla="*/ 55087 w 3334539"/>
                <a:gd name="connsiteY1900" fmla="*/ 541456 h 1241030"/>
                <a:gd name="connsiteX1901" fmla="*/ 56447 w 3334539"/>
                <a:gd name="connsiteY1901" fmla="*/ 544176 h 1241030"/>
                <a:gd name="connsiteX1902" fmla="*/ 62227 w 3334539"/>
                <a:gd name="connsiteY1902" fmla="*/ 547123 h 1241030"/>
                <a:gd name="connsiteX1903" fmla="*/ 64268 w 3334539"/>
                <a:gd name="connsiteY1903" fmla="*/ 548710 h 1241030"/>
                <a:gd name="connsiteX1904" fmla="*/ 64721 w 3334539"/>
                <a:gd name="connsiteY1904" fmla="*/ 550070 h 1241030"/>
                <a:gd name="connsiteX1905" fmla="*/ 65061 w 3334539"/>
                <a:gd name="connsiteY1905" fmla="*/ 552111 h 1241030"/>
                <a:gd name="connsiteX1906" fmla="*/ 65061 w 3334539"/>
                <a:gd name="connsiteY1906" fmla="*/ 554378 h 1241030"/>
                <a:gd name="connsiteX1907" fmla="*/ 64608 w 3334539"/>
                <a:gd name="connsiteY1907" fmla="*/ 556418 h 1241030"/>
                <a:gd name="connsiteX1908" fmla="*/ 62794 w 3334539"/>
                <a:gd name="connsiteY1908" fmla="*/ 558911 h 1241030"/>
                <a:gd name="connsiteX1909" fmla="*/ 58600 w 3334539"/>
                <a:gd name="connsiteY1909" fmla="*/ 564012 h 1241030"/>
                <a:gd name="connsiteX1910" fmla="*/ 54293 w 3334539"/>
                <a:gd name="connsiteY1910" fmla="*/ 565939 h 1241030"/>
                <a:gd name="connsiteX1911" fmla="*/ 54066 w 3334539"/>
                <a:gd name="connsiteY1911" fmla="*/ 566392 h 1241030"/>
                <a:gd name="connsiteX1912" fmla="*/ 55427 w 3334539"/>
                <a:gd name="connsiteY1912" fmla="*/ 567979 h 1241030"/>
                <a:gd name="connsiteX1913" fmla="*/ 62794 w 3334539"/>
                <a:gd name="connsiteY1913" fmla="*/ 574440 h 1241030"/>
                <a:gd name="connsiteX1914" fmla="*/ 67668 w 3334539"/>
                <a:gd name="connsiteY1914" fmla="*/ 577500 h 1241030"/>
                <a:gd name="connsiteX1915" fmla="*/ 74242 w 3334539"/>
                <a:gd name="connsiteY1915" fmla="*/ 581581 h 1241030"/>
                <a:gd name="connsiteX1916" fmla="*/ 78436 w 3334539"/>
                <a:gd name="connsiteY1916" fmla="*/ 584754 h 1241030"/>
                <a:gd name="connsiteX1917" fmla="*/ 79796 w 3334539"/>
                <a:gd name="connsiteY1917" fmla="*/ 587135 h 1241030"/>
                <a:gd name="connsiteX1918" fmla="*/ 81610 w 3334539"/>
                <a:gd name="connsiteY1918" fmla="*/ 589628 h 1241030"/>
                <a:gd name="connsiteX1919" fmla="*/ 83650 w 3334539"/>
                <a:gd name="connsiteY1919" fmla="*/ 591782 h 1241030"/>
                <a:gd name="connsiteX1920" fmla="*/ 85123 w 3334539"/>
                <a:gd name="connsiteY1920" fmla="*/ 593595 h 1241030"/>
                <a:gd name="connsiteX1921" fmla="*/ 85690 w 3334539"/>
                <a:gd name="connsiteY1921" fmla="*/ 594729 h 1241030"/>
                <a:gd name="connsiteX1922" fmla="*/ 85690 w 3334539"/>
                <a:gd name="connsiteY1922" fmla="*/ 595976 h 1241030"/>
                <a:gd name="connsiteX1923" fmla="*/ 83650 w 3334539"/>
                <a:gd name="connsiteY1923" fmla="*/ 599716 h 1241030"/>
                <a:gd name="connsiteX1924" fmla="*/ 82516 w 3334539"/>
                <a:gd name="connsiteY1924" fmla="*/ 602663 h 1241030"/>
                <a:gd name="connsiteX1925" fmla="*/ 80590 w 3334539"/>
                <a:gd name="connsiteY1925" fmla="*/ 606857 h 1241030"/>
                <a:gd name="connsiteX1926" fmla="*/ 78549 w 3334539"/>
                <a:gd name="connsiteY1926" fmla="*/ 609804 h 1241030"/>
                <a:gd name="connsiteX1927" fmla="*/ 73449 w 3334539"/>
                <a:gd name="connsiteY1927" fmla="*/ 615245 h 1241030"/>
                <a:gd name="connsiteX1928" fmla="*/ 65854 w 3334539"/>
                <a:gd name="connsiteY1928" fmla="*/ 621932 h 1241030"/>
                <a:gd name="connsiteX1929" fmla="*/ 64041 w 3334539"/>
                <a:gd name="connsiteY1929" fmla="*/ 623972 h 1241030"/>
                <a:gd name="connsiteX1930" fmla="*/ 60527 w 3334539"/>
                <a:gd name="connsiteY1930" fmla="*/ 627486 h 1241030"/>
                <a:gd name="connsiteX1931" fmla="*/ 54407 w 3334539"/>
                <a:gd name="connsiteY1931" fmla="*/ 634514 h 1241030"/>
                <a:gd name="connsiteX1932" fmla="*/ 52933 w 3334539"/>
                <a:gd name="connsiteY1932" fmla="*/ 636100 h 1241030"/>
                <a:gd name="connsiteX1933" fmla="*/ 47946 w 3334539"/>
                <a:gd name="connsiteY1933" fmla="*/ 641654 h 1241030"/>
                <a:gd name="connsiteX1934" fmla="*/ 45679 w 3334539"/>
                <a:gd name="connsiteY1934" fmla="*/ 643468 h 1241030"/>
                <a:gd name="connsiteX1935" fmla="*/ 43865 w 3334539"/>
                <a:gd name="connsiteY1935" fmla="*/ 645168 h 1241030"/>
                <a:gd name="connsiteX1936" fmla="*/ 38991 w 3334539"/>
                <a:gd name="connsiteY1936" fmla="*/ 650382 h 1241030"/>
                <a:gd name="connsiteX1937" fmla="*/ 33664 w 3334539"/>
                <a:gd name="connsiteY1937" fmla="*/ 654349 h 1241030"/>
                <a:gd name="connsiteX1938" fmla="*/ 28450 w 3334539"/>
                <a:gd name="connsiteY1938" fmla="*/ 658090 h 1241030"/>
                <a:gd name="connsiteX1939" fmla="*/ 26863 w 3334539"/>
                <a:gd name="connsiteY1939" fmla="*/ 659903 h 1241030"/>
                <a:gd name="connsiteX1940" fmla="*/ 24936 w 3334539"/>
                <a:gd name="connsiteY1940" fmla="*/ 661377 h 1241030"/>
                <a:gd name="connsiteX1941" fmla="*/ 22669 w 3334539"/>
                <a:gd name="connsiteY1941" fmla="*/ 662737 h 1241030"/>
                <a:gd name="connsiteX1942" fmla="*/ 21649 w 3334539"/>
                <a:gd name="connsiteY1942" fmla="*/ 663530 h 1241030"/>
                <a:gd name="connsiteX1943" fmla="*/ 16435 w 3334539"/>
                <a:gd name="connsiteY1943" fmla="*/ 668517 h 1241030"/>
                <a:gd name="connsiteX1944" fmla="*/ 9181 w 3334539"/>
                <a:gd name="connsiteY1944" fmla="*/ 675545 h 1241030"/>
                <a:gd name="connsiteX1945" fmla="*/ 17002 w 3334539"/>
                <a:gd name="connsiteY1945" fmla="*/ 674298 h 1241030"/>
                <a:gd name="connsiteX1946" fmla="*/ 23803 w 3334539"/>
                <a:gd name="connsiteY1946" fmla="*/ 670784 h 1241030"/>
                <a:gd name="connsiteX1947" fmla="*/ 25163 w 3334539"/>
                <a:gd name="connsiteY1947" fmla="*/ 671691 h 1241030"/>
                <a:gd name="connsiteX1948" fmla="*/ 26636 w 3334539"/>
                <a:gd name="connsiteY1948" fmla="*/ 673051 h 1241030"/>
                <a:gd name="connsiteX1949" fmla="*/ 26410 w 3334539"/>
                <a:gd name="connsiteY1949" fmla="*/ 675318 h 1241030"/>
                <a:gd name="connsiteX1950" fmla="*/ 26070 w 3334539"/>
                <a:gd name="connsiteY1950" fmla="*/ 677018 h 1241030"/>
                <a:gd name="connsiteX1951" fmla="*/ 23349 w 3334539"/>
                <a:gd name="connsiteY1951" fmla="*/ 675318 h 1241030"/>
                <a:gd name="connsiteX1952" fmla="*/ 24030 w 3334539"/>
                <a:gd name="connsiteY1952" fmla="*/ 677245 h 1241030"/>
                <a:gd name="connsiteX1953" fmla="*/ 26523 w 3334539"/>
                <a:gd name="connsiteY1953" fmla="*/ 680872 h 1241030"/>
                <a:gd name="connsiteX1954" fmla="*/ 29924 w 3334539"/>
                <a:gd name="connsiteY1954" fmla="*/ 682346 h 1241030"/>
                <a:gd name="connsiteX1955" fmla="*/ 35251 w 3334539"/>
                <a:gd name="connsiteY1955" fmla="*/ 686880 h 1241030"/>
                <a:gd name="connsiteX1956" fmla="*/ 41372 w 3334539"/>
                <a:gd name="connsiteY1956" fmla="*/ 687446 h 1241030"/>
                <a:gd name="connsiteX1957" fmla="*/ 45452 w 3334539"/>
                <a:gd name="connsiteY1957" fmla="*/ 686540 h 1241030"/>
                <a:gd name="connsiteX1958" fmla="*/ 48512 w 3334539"/>
                <a:gd name="connsiteY1958" fmla="*/ 686766 h 1241030"/>
                <a:gd name="connsiteX1959" fmla="*/ 51686 w 3334539"/>
                <a:gd name="connsiteY1959" fmla="*/ 689260 h 1241030"/>
                <a:gd name="connsiteX1960" fmla="*/ 53726 w 3334539"/>
                <a:gd name="connsiteY1960" fmla="*/ 692320 h 1241030"/>
                <a:gd name="connsiteX1961" fmla="*/ 55427 w 3334539"/>
                <a:gd name="connsiteY1961" fmla="*/ 693114 h 1241030"/>
                <a:gd name="connsiteX1962" fmla="*/ 57807 w 3334539"/>
                <a:gd name="connsiteY1962" fmla="*/ 694700 h 1241030"/>
                <a:gd name="connsiteX1963" fmla="*/ 57467 w 3334539"/>
                <a:gd name="connsiteY1963" fmla="*/ 696401 h 1241030"/>
                <a:gd name="connsiteX1964" fmla="*/ 56787 w 3334539"/>
                <a:gd name="connsiteY1964" fmla="*/ 697421 h 1241030"/>
                <a:gd name="connsiteX1965" fmla="*/ 47492 w 3334539"/>
                <a:gd name="connsiteY1965" fmla="*/ 694700 h 1241030"/>
                <a:gd name="connsiteX1966" fmla="*/ 36838 w 3334539"/>
                <a:gd name="connsiteY1966" fmla="*/ 693227 h 1241030"/>
                <a:gd name="connsiteX1967" fmla="*/ 35364 w 3334539"/>
                <a:gd name="connsiteY1967" fmla="*/ 694474 h 1241030"/>
                <a:gd name="connsiteX1968" fmla="*/ 34004 w 3334539"/>
                <a:gd name="connsiteY1968" fmla="*/ 696514 h 1241030"/>
                <a:gd name="connsiteX1969" fmla="*/ 33437 w 3334539"/>
                <a:gd name="connsiteY1969" fmla="*/ 697988 h 1241030"/>
                <a:gd name="connsiteX1970" fmla="*/ 32757 w 3334539"/>
                <a:gd name="connsiteY1970" fmla="*/ 698894 h 1241030"/>
                <a:gd name="connsiteX1971" fmla="*/ 31057 w 3334539"/>
                <a:gd name="connsiteY1971" fmla="*/ 699461 h 1241030"/>
                <a:gd name="connsiteX1972" fmla="*/ 28677 w 3334539"/>
                <a:gd name="connsiteY1972" fmla="*/ 699574 h 1241030"/>
                <a:gd name="connsiteX1973" fmla="*/ 25730 w 3334539"/>
                <a:gd name="connsiteY1973" fmla="*/ 699234 h 1241030"/>
                <a:gd name="connsiteX1974" fmla="*/ 23916 w 3334539"/>
                <a:gd name="connsiteY1974" fmla="*/ 698214 h 1241030"/>
                <a:gd name="connsiteX1975" fmla="*/ 22556 w 3334539"/>
                <a:gd name="connsiteY1975" fmla="*/ 699348 h 1241030"/>
                <a:gd name="connsiteX1976" fmla="*/ 21989 w 3334539"/>
                <a:gd name="connsiteY1976" fmla="*/ 701955 h 1241030"/>
                <a:gd name="connsiteX1977" fmla="*/ 20176 w 3334539"/>
                <a:gd name="connsiteY1977" fmla="*/ 703315 h 1241030"/>
                <a:gd name="connsiteX1978" fmla="*/ 17682 w 3334539"/>
                <a:gd name="connsiteY1978" fmla="*/ 702295 h 1241030"/>
                <a:gd name="connsiteX1979" fmla="*/ 15982 w 3334539"/>
                <a:gd name="connsiteY1979" fmla="*/ 700254 h 1241030"/>
                <a:gd name="connsiteX1980" fmla="*/ 14508 w 3334539"/>
                <a:gd name="connsiteY1980" fmla="*/ 700368 h 1241030"/>
                <a:gd name="connsiteX1981" fmla="*/ 13602 w 3334539"/>
                <a:gd name="connsiteY1981" fmla="*/ 702295 h 1241030"/>
                <a:gd name="connsiteX1982" fmla="*/ 14282 w 3334539"/>
                <a:gd name="connsiteY1982" fmla="*/ 704788 h 1241030"/>
                <a:gd name="connsiteX1983" fmla="*/ 14622 w 3334539"/>
                <a:gd name="connsiteY1983" fmla="*/ 707849 h 1241030"/>
                <a:gd name="connsiteX1984" fmla="*/ 13602 w 3334539"/>
                <a:gd name="connsiteY1984" fmla="*/ 710116 h 1241030"/>
                <a:gd name="connsiteX1985" fmla="*/ 14622 w 3334539"/>
                <a:gd name="connsiteY1985" fmla="*/ 711136 h 1241030"/>
                <a:gd name="connsiteX1986" fmla="*/ 16095 w 3334539"/>
                <a:gd name="connsiteY1986" fmla="*/ 712836 h 1241030"/>
                <a:gd name="connsiteX1987" fmla="*/ 16435 w 3334539"/>
                <a:gd name="connsiteY1987" fmla="*/ 713743 h 1241030"/>
                <a:gd name="connsiteX1988" fmla="*/ 15982 w 3334539"/>
                <a:gd name="connsiteY1988" fmla="*/ 714309 h 1241030"/>
                <a:gd name="connsiteX1989" fmla="*/ 14622 w 3334539"/>
                <a:gd name="connsiteY1989" fmla="*/ 714763 h 1241030"/>
                <a:gd name="connsiteX1990" fmla="*/ 14282 w 3334539"/>
                <a:gd name="connsiteY1990" fmla="*/ 715216 h 1241030"/>
                <a:gd name="connsiteX1991" fmla="*/ 13602 w 3334539"/>
                <a:gd name="connsiteY1991" fmla="*/ 716123 h 1241030"/>
                <a:gd name="connsiteX1992" fmla="*/ 12015 w 3334539"/>
                <a:gd name="connsiteY1992" fmla="*/ 716236 h 1241030"/>
                <a:gd name="connsiteX1993" fmla="*/ 11222 w 3334539"/>
                <a:gd name="connsiteY1993" fmla="*/ 716916 h 1241030"/>
                <a:gd name="connsiteX1994" fmla="*/ 10201 w 3334539"/>
                <a:gd name="connsiteY1994" fmla="*/ 719637 h 1241030"/>
                <a:gd name="connsiteX1995" fmla="*/ 8388 w 3334539"/>
                <a:gd name="connsiteY1995" fmla="*/ 724284 h 1241030"/>
                <a:gd name="connsiteX1996" fmla="*/ 6574 w 3334539"/>
                <a:gd name="connsiteY1996" fmla="*/ 726551 h 1241030"/>
                <a:gd name="connsiteX1997" fmla="*/ 6801 w 3334539"/>
                <a:gd name="connsiteY1997" fmla="*/ 726551 h 1241030"/>
                <a:gd name="connsiteX1998" fmla="*/ 8161 w 3334539"/>
                <a:gd name="connsiteY1998" fmla="*/ 728818 h 1241030"/>
                <a:gd name="connsiteX1999" fmla="*/ 9521 w 3334539"/>
                <a:gd name="connsiteY1999" fmla="*/ 739812 h 1241030"/>
                <a:gd name="connsiteX2000" fmla="*/ 9635 w 3334539"/>
                <a:gd name="connsiteY2000" fmla="*/ 742533 h 1241030"/>
                <a:gd name="connsiteX2001" fmla="*/ 9181 w 3334539"/>
                <a:gd name="connsiteY2001" fmla="*/ 743780 h 1241030"/>
                <a:gd name="connsiteX2002" fmla="*/ 8161 w 3334539"/>
                <a:gd name="connsiteY2002" fmla="*/ 744346 h 1241030"/>
                <a:gd name="connsiteX2003" fmla="*/ 4761 w 3334539"/>
                <a:gd name="connsiteY2003" fmla="*/ 748313 h 1241030"/>
                <a:gd name="connsiteX2004" fmla="*/ 4307 w 3334539"/>
                <a:gd name="connsiteY2004" fmla="*/ 749900 h 1241030"/>
                <a:gd name="connsiteX2005" fmla="*/ 4534 w 3334539"/>
                <a:gd name="connsiteY2005" fmla="*/ 751260 h 1241030"/>
                <a:gd name="connsiteX2006" fmla="*/ 4987 w 3334539"/>
                <a:gd name="connsiteY2006" fmla="*/ 752507 h 1241030"/>
                <a:gd name="connsiteX2007" fmla="*/ 7481 w 3334539"/>
                <a:gd name="connsiteY2007" fmla="*/ 752847 h 1241030"/>
                <a:gd name="connsiteX2008" fmla="*/ 10541 w 3334539"/>
                <a:gd name="connsiteY2008" fmla="*/ 752507 h 1241030"/>
                <a:gd name="connsiteX2009" fmla="*/ 12808 w 3334539"/>
                <a:gd name="connsiteY2009" fmla="*/ 753867 h 1241030"/>
                <a:gd name="connsiteX2010" fmla="*/ 15302 w 3334539"/>
                <a:gd name="connsiteY2010" fmla="*/ 756701 h 1241030"/>
                <a:gd name="connsiteX2011" fmla="*/ 16322 w 3334539"/>
                <a:gd name="connsiteY2011" fmla="*/ 758968 h 1241030"/>
                <a:gd name="connsiteX2012" fmla="*/ 16775 w 3334539"/>
                <a:gd name="connsiteY2012" fmla="*/ 760895 h 1241030"/>
                <a:gd name="connsiteX2013" fmla="*/ 15415 w 3334539"/>
                <a:gd name="connsiteY2013" fmla="*/ 762595 h 1241030"/>
                <a:gd name="connsiteX2014" fmla="*/ 13148 w 3334539"/>
                <a:gd name="connsiteY2014" fmla="*/ 762368 h 1241030"/>
                <a:gd name="connsiteX2015" fmla="*/ 11448 w 3334539"/>
                <a:gd name="connsiteY2015" fmla="*/ 761462 h 1241030"/>
                <a:gd name="connsiteX2016" fmla="*/ 10768 w 3334539"/>
                <a:gd name="connsiteY2016" fmla="*/ 760668 h 1241030"/>
                <a:gd name="connsiteX2017" fmla="*/ 10882 w 3334539"/>
                <a:gd name="connsiteY2017" fmla="*/ 760101 h 1241030"/>
                <a:gd name="connsiteX2018" fmla="*/ 9294 w 3334539"/>
                <a:gd name="connsiteY2018" fmla="*/ 758401 h 1241030"/>
                <a:gd name="connsiteX2019" fmla="*/ 6687 w 3334539"/>
                <a:gd name="connsiteY2019" fmla="*/ 757494 h 1241030"/>
                <a:gd name="connsiteX2020" fmla="*/ 6007 w 3334539"/>
                <a:gd name="connsiteY2020" fmla="*/ 757608 h 1241030"/>
                <a:gd name="connsiteX2021" fmla="*/ 6007 w 3334539"/>
                <a:gd name="connsiteY2021" fmla="*/ 757721 h 1241030"/>
                <a:gd name="connsiteX2022" fmla="*/ 6687 w 3334539"/>
                <a:gd name="connsiteY2022" fmla="*/ 760215 h 1241030"/>
                <a:gd name="connsiteX2023" fmla="*/ 7594 w 3334539"/>
                <a:gd name="connsiteY2023" fmla="*/ 761122 h 1241030"/>
                <a:gd name="connsiteX2024" fmla="*/ 8614 w 3334539"/>
                <a:gd name="connsiteY2024" fmla="*/ 761802 h 1241030"/>
                <a:gd name="connsiteX2025" fmla="*/ 8841 w 3334539"/>
                <a:gd name="connsiteY2025" fmla="*/ 762255 h 1241030"/>
                <a:gd name="connsiteX2026" fmla="*/ 8728 w 3334539"/>
                <a:gd name="connsiteY2026" fmla="*/ 762708 h 1241030"/>
                <a:gd name="connsiteX2027" fmla="*/ 8274 w 3334539"/>
                <a:gd name="connsiteY2027" fmla="*/ 763162 h 1241030"/>
                <a:gd name="connsiteX2028" fmla="*/ 3967 w 3334539"/>
                <a:gd name="connsiteY2028" fmla="*/ 764522 h 1241030"/>
                <a:gd name="connsiteX2029" fmla="*/ 3401 w 3334539"/>
                <a:gd name="connsiteY2029" fmla="*/ 765655 h 1241030"/>
                <a:gd name="connsiteX2030" fmla="*/ 2947 w 3334539"/>
                <a:gd name="connsiteY2030" fmla="*/ 766902 h 1241030"/>
                <a:gd name="connsiteX2031" fmla="*/ 1020 w 3334539"/>
                <a:gd name="connsiteY2031" fmla="*/ 768716 h 1241030"/>
                <a:gd name="connsiteX2032" fmla="*/ 453 w 3334539"/>
                <a:gd name="connsiteY2032" fmla="*/ 770416 h 1241030"/>
                <a:gd name="connsiteX2033" fmla="*/ 113 w 3334539"/>
                <a:gd name="connsiteY2033" fmla="*/ 772456 h 1241030"/>
                <a:gd name="connsiteX2034" fmla="*/ 0 w 3334539"/>
                <a:gd name="connsiteY2034" fmla="*/ 773136 h 1241030"/>
                <a:gd name="connsiteX2035" fmla="*/ 2494 w 3334539"/>
                <a:gd name="connsiteY2035" fmla="*/ 773250 h 1241030"/>
                <a:gd name="connsiteX2036" fmla="*/ 3287 w 3334539"/>
                <a:gd name="connsiteY2036" fmla="*/ 773816 h 1241030"/>
                <a:gd name="connsiteX2037" fmla="*/ 3854 w 3334539"/>
                <a:gd name="connsiteY2037" fmla="*/ 776197 h 1241030"/>
                <a:gd name="connsiteX2038" fmla="*/ 6574 w 3334539"/>
                <a:gd name="connsiteY2038" fmla="*/ 778237 h 1241030"/>
                <a:gd name="connsiteX2039" fmla="*/ 9181 w 3334539"/>
                <a:gd name="connsiteY2039" fmla="*/ 779824 h 1241030"/>
                <a:gd name="connsiteX2040" fmla="*/ 9861 w 3334539"/>
                <a:gd name="connsiteY2040" fmla="*/ 780617 h 1241030"/>
                <a:gd name="connsiteX2041" fmla="*/ 9975 w 3334539"/>
                <a:gd name="connsiteY2041" fmla="*/ 781977 h 1241030"/>
                <a:gd name="connsiteX2042" fmla="*/ 9861 w 3334539"/>
                <a:gd name="connsiteY2042" fmla="*/ 783677 h 1241030"/>
                <a:gd name="connsiteX2043" fmla="*/ 9521 w 3334539"/>
                <a:gd name="connsiteY2043" fmla="*/ 784584 h 1241030"/>
                <a:gd name="connsiteX2044" fmla="*/ 8501 w 3334539"/>
                <a:gd name="connsiteY2044" fmla="*/ 785604 h 1241030"/>
                <a:gd name="connsiteX2045" fmla="*/ 7481 w 3334539"/>
                <a:gd name="connsiteY2045" fmla="*/ 788098 h 1241030"/>
                <a:gd name="connsiteX2046" fmla="*/ 7368 w 3334539"/>
                <a:gd name="connsiteY2046" fmla="*/ 790478 h 1241030"/>
                <a:gd name="connsiteX2047" fmla="*/ 5894 w 3334539"/>
                <a:gd name="connsiteY2047" fmla="*/ 794672 h 1241030"/>
                <a:gd name="connsiteX2048" fmla="*/ 6234 w 3334539"/>
                <a:gd name="connsiteY2048" fmla="*/ 794785 h 1241030"/>
                <a:gd name="connsiteX2049" fmla="*/ 9294 w 3334539"/>
                <a:gd name="connsiteY2049" fmla="*/ 793992 h 1241030"/>
                <a:gd name="connsiteX2050" fmla="*/ 10201 w 3334539"/>
                <a:gd name="connsiteY2050" fmla="*/ 794445 h 1241030"/>
                <a:gd name="connsiteX2051" fmla="*/ 10882 w 3334539"/>
                <a:gd name="connsiteY2051" fmla="*/ 795352 h 1241030"/>
                <a:gd name="connsiteX2052" fmla="*/ 11108 w 3334539"/>
                <a:gd name="connsiteY2052" fmla="*/ 797959 h 1241030"/>
                <a:gd name="connsiteX2053" fmla="*/ 12128 w 3334539"/>
                <a:gd name="connsiteY2053" fmla="*/ 799093 h 1241030"/>
                <a:gd name="connsiteX2054" fmla="*/ 13148 w 3334539"/>
                <a:gd name="connsiteY2054" fmla="*/ 801019 h 1241030"/>
                <a:gd name="connsiteX2055" fmla="*/ 13488 w 3334539"/>
                <a:gd name="connsiteY2055" fmla="*/ 802380 h 1241030"/>
                <a:gd name="connsiteX2056" fmla="*/ 15415 w 3334539"/>
                <a:gd name="connsiteY2056" fmla="*/ 804080 h 1241030"/>
                <a:gd name="connsiteX2057" fmla="*/ 15642 w 3334539"/>
                <a:gd name="connsiteY2057" fmla="*/ 805213 h 1241030"/>
                <a:gd name="connsiteX2058" fmla="*/ 16775 w 3334539"/>
                <a:gd name="connsiteY2058" fmla="*/ 809067 h 1241030"/>
                <a:gd name="connsiteX2059" fmla="*/ 17229 w 3334539"/>
                <a:gd name="connsiteY2059" fmla="*/ 811221 h 1241030"/>
                <a:gd name="connsiteX2060" fmla="*/ 17455 w 3334539"/>
                <a:gd name="connsiteY2060" fmla="*/ 813034 h 1241030"/>
                <a:gd name="connsiteX2061" fmla="*/ 16889 w 3334539"/>
                <a:gd name="connsiteY2061" fmla="*/ 815188 h 1241030"/>
                <a:gd name="connsiteX2062" fmla="*/ 16322 w 3334539"/>
                <a:gd name="connsiteY2062" fmla="*/ 816661 h 1241030"/>
                <a:gd name="connsiteX2063" fmla="*/ 19156 w 3334539"/>
                <a:gd name="connsiteY2063" fmla="*/ 819382 h 1241030"/>
                <a:gd name="connsiteX2064" fmla="*/ 19836 w 3334539"/>
                <a:gd name="connsiteY2064" fmla="*/ 819495 h 1241030"/>
                <a:gd name="connsiteX2065" fmla="*/ 21309 w 3334539"/>
                <a:gd name="connsiteY2065" fmla="*/ 818362 h 1241030"/>
                <a:gd name="connsiteX2066" fmla="*/ 21649 w 3334539"/>
                <a:gd name="connsiteY2066" fmla="*/ 818362 h 1241030"/>
                <a:gd name="connsiteX2067" fmla="*/ 24823 w 3334539"/>
                <a:gd name="connsiteY2067" fmla="*/ 818248 h 1241030"/>
                <a:gd name="connsiteX2068" fmla="*/ 26410 w 3334539"/>
                <a:gd name="connsiteY2068" fmla="*/ 819155 h 1241030"/>
                <a:gd name="connsiteX2069" fmla="*/ 27430 w 3334539"/>
                <a:gd name="connsiteY2069" fmla="*/ 820968 h 1241030"/>
                <a:gd name="connsiteX2070" fmla="*/ 28450 w 3334539"/>
                <a:gd name="connsiteY2070" fmla="*/ 822442 h 1241030"/>
                <a:gd name="connsiteX2071" fmla="*/ 29584 w 3334539"/>
                <a:gd name="connsiteY2071" fmla="*/ 822895 h 1241030"/>
                <a:gd name="connsiteX2072" fmla="*/ 32757 w 3334539"/>
                <a:gd name="connsiteY2072" fmla="*/ 820968 h 1241030"/>
                <a:gd name="connsiteX2073" fmla="*/ 34457 w 3334539"/>
                <a:gd name="connsiteY2073" fmla="*/ 820402 h 1241030"/>
                <a:gd name="connsiteX2074" fmla="*/ 35591 w 3334539"/>
                <a:gd name="connsiteY2074" fmla="*/ 820402 h 1241030"/>
                <a:gd name="connsiteX2075" fmla="*/ 39558 w 3334539"/>
                <a:gd name="connsiteY2075" fmla="*/ 822102 h 1241030"/>
                <a:gd name="connsiteX2076" fmla="*/ 41485 w 3334539"/>
                <a:gd name="connsiteY2076" fmla="*/ 823009 h 1241030"/>
                <a:gd name="connsiteX2077" fmla="*/ 41938 w 3334539"/>
                <a:gd name="connsiteY2077" fmla="*/ 823802 h 1241030"/>
                <a:gd name="connsiteX2078" fmla="*/ 41938 w 3334539"/>
                <a:gd name="connsiteY2078" fmla="*/ 824822 h 1241030"/>
                <a:gd name="connsiteX2079" fmla="*/ 41372 w 3334539"/>
                <a:gd name="connsiteY2079" fmla="*/ 826182 h 1241030"/>
                <a:gd name="connsiteX2080" fmla="*/ 41032 w 3334539"/>
                <a:gd name="connsiteY2080" fmla="*/ 827769 h 1241030"/>
                <a:gd name="connsiteX2081" fmla="*/ 42278 w 3334539"/>
                <a:gd name="connsiteY2081" fmla="*/ 829583 h 1241030"/>
                <a:gd name="connsiteX2082" fmla="*/ 43638 w 3334539"/>
                <a:gd name="connsiteY2082" fmla="*/ 830830 h 1241030"/>
                <a:gd name="connsiteX2083" fmla="*/ 46699 w 3334539"/>
                <a:gd name="connsiteY2083" fmla="*/ 828789 h 1241030"/>
                <a:gd name="connsiteX2084" fmla="*/ 47832 w 3334539"/>
                <a:gd name="connsiteY2084" fmla="*/ 828223 h 1241030"/>
                <a:gd name="connsiteX2085" fmla="*/ 48966 w 3334539"/>
                <a:gd name="connsiteY2085" fmla="*/ 828223 h 1241030"/>
                <a:gd name="connsiteX2086" fmla="*/ 50666 w 3334539"/>
                <a:gd name="connsiteY2086" fmla="*/ 827429 h 1241030"/>
                <a:gd name="connsiteX2087" fmla="*/ 51799 w 3334539"/>
                <a:gd name="connsiteY2087" fmla="*/ 826296 h 1241030"/>
                <a:gd name="connsiteX2088" fmla="*/ 52933 w 3334539"/>
                <a:gd name="connsiteY2088" fmla="*/ 825842 h 1241030"/>
                <a:gd name="connsiteX2089" fmla="*/ 55087 w 3334539"/>
                <a:gd name="connsiteY2089" fmla="*/ 826182 h 1241030"/>
                <a:gd name="connsiteX2090" fmla="*/ 59054 w 3334539"/>
                <a:gd name="connsiteY2090" fmla="*/ 825842 h 1241030"/>
                <a:gd name="connsiteX2091" fmla="*/ 63588 w 3334539"/>
                <a:gd name="connsiteY2091" fmla="*/ 827656 h 1241030"/>
                <a:gd name="connsiteX2092" fmla="*/ 64041 w 3334539"/>
                <a:gd name="connsiteY2092" fmla="*/ 828223 h 1241030"/>
                <a:gd name="connsiteX2093" fmla="*/ 66308 w 3334539"/>
                <a:gd name="connsiteY2093" fmla="*/ 830376 h 1241030"/>
                <a:gd name="connsiteX2094" fmla="*/ 67101 w 3334539"/>
                <a:gd name="connsiteY2094" fmla="*/ 831396 h 1241030"/>
                <a:gd name="connsiteX2095" fmla="*/ 67781 w 3334539"/>
                <a:gd name="connsiteY2095" fmla="*/ 831736 h 1241030"/>
                <a:gd name="connsiteX2096" fmla="*/ 69028 w 3334539"/>
                <a:gd name="connsiteY2096" fmla="*/ 832756 h 1241030"/>
                <a:gd name="connsiteX2097" fmla="*/ 70615 w 3334539"/>
                <a:gd name="connsiteY2097" fmla="*/ 833437 h 1241030"/>
                <a:gd name="connsiteX2098" fmla="*/ 71749 w 3334539"/>
                <a:gd name="connsiteY2098" fmla="*/ 833210 h 1241030"/>
                <a:gd name="connsiteX2099" fmla="*/ 72315 w 3334539"/>
                <a:gd name="connsiteY2099" fmla="*/ 833550 h 1241030"/>
                <a:gd name="connsiteX2100" fmla="*/ 72769 w 3334539"/>
                <a:gd name="connsiteY2100" fmla="*/ 834343 h 1241030"/>
                <a:gd name="connsiteX2101" fmla="*/ 72882 w 3334539"/>
                <a:gd name="connsiteY2101" fmla="*/ 835817 h 1241030"/>
                <a:gd name="connsiteX2102" fmla="*/ 72655 w 3334539"/>
                <a:gd name="connsiteY2102" fmla="*/ 839671 h 1241030"/>
                <a:gd name="connsiteX2103" fmla="*/ 71862 w 3334539"/>
                <a:gd name="connsiteY2103" fmla="*/ 840804 h 1241030"/>
                <a:gd name="connsiteX2104" fmla="*/ 71068 w 3334539"/>
                <a:gd name="connsiteY2104" fmla="*/ 841824 h 1241030"/>
                <a:gd name="connsiteX2105" fmla="*/ 70842 w 3334539"/>
                <a:gd name="connsiteY2105" fmla="*/ 842504 h 1241030"/>
                <a:gd name="connsiteX2106" fmla="*/ 70955 w 3334539"/>
                <a:gd name="connsiteY2106" fmla="*/ 843411 h 1241030"/>
                <a:gd name="connsiteX2107" fmla="*/ 72202 w 3334539"/>
                <a:gd name="connsiteY2107" fmla="*/ 845111 h 1241030"/>
                <a:gd name="connsiteX2108" fmla="*/ 73902 w 3334539"/>
                <a:gd name="connsiteY2108" fmla="*/ 847718 h 1241030"/>
                <a:gd name="connsiteX2109" fmla="*/ 74242 w 3334539"/>
                <a:gd name="connsiteY2109" fmla="*/ 849192 h 1241030"/>
                <a:gd name="connsiteX2110" fmla="*/ 74242 w 3334539"/>
                <a:gd name="connsiteY2110" fmla="*/ 850325 h 1241030"/>
                <a:gd name="connsiteX2111" fmla="*/ 71975 w 3334539"/>
                <a:gd name="connsiteY2111" fmla="*/ 853726 h 1241030"/>
                <a:gd name="connsiteX2112" fmla="*/ 71295 w 3334539"/>
                <a:gd name="connsiteY2112" fmla="*/ 854519 h 1241030"/>
                <a:gd name="connsiteX2113" fmla="*/ 70728 w 3334539"/>
                <a:gd name="connsiteY2113" fmla="*/ 856106 h 1241030"/>
                <a:gd name="connsiteX2114" fmla="*/ 70388 w 3334539"/>
                <a:gd name="connsiteY2114" fmla="*/ 857806 h 1241030"/>
                <a:gd name="connsiteX2115" fmla="*/ 70615 w 3334539"/>
                <a:gd name="connsiteY2115" fmla="*/ 858486 h 1241030"/>
                <a:gd name="connsiteX2116" fmla="*/ 74355 w 3334539"/>
                <a:gd name="connsiteY2116" fmla="*/ 861206 h 1241030"/>
                <a:gd name="connsiteX2117" fmla="*/ 77189 w 3334539"/>
                <a:gd name="connsiteY2117" fmla="*/ 862680 h 1241030"/>
                <a:gd name="connsiteX2118" fmla="*/ 77869 w 3334539"/>
                <a:gd name="connsiteY2118" fmla="*/ 863360 h 1241030"/>
                <a:gd name="connsiteX2119" fmla="*/ 77869 w 3334539"/>
                <a:gd name="connsiteY2119" fmla="*/ 863813 h 1241030"/>
                <a:gd name="connsiteX2120" fmla="*/ 76396 w 3334539"/>
                <a:gd name="connsiteY2120" fmla="*/ 866647 h 1241030"/>
                <a:gd name="connsiteX2121" fmla="*/ 76282 w 3334539"/>
                <a:gd name="connsiteY2121" fmla="*/ 867440 h 1241030"/>
                <a:gd name="connsiteX2122" fmla="*/ 78549 w 3334539"/>
                <a:gd name="connsiteY2122" fmla="*/ 868574 h 1241030"/>
                <a:gd name="connsiteX2123" fmla="*/ 79796 w 3334539"/>
                <a:gd name="connsiteY2123" fmla="*/ 870501 h 1241030"/>
                <a:gd name="connsiteX2124" fmla="*/ 80816 w 3334539"/>
                <a:gd name="connsiteY2124" fmla="*/ 873448 h 1241030"/>
                <a:gd name="connsiteX2125" fmla="*/ 82970 w 3334539"/>
                <a:gd name="connsiteY2125" fmla="*/ 876395 h 1241030"/>
                <a:gd name="connsiteX2126" fmla="*/ 87617 w 3334539"/>
                <a:gd name="connsiteY2126" fmla="*/ 879002 h 1241030"/>
                <a:gd name="connsiteX2127" fmla="*/ 90904 w 3334539"/>
                <a:gd name="connsiteY2127" fmla="*/ 880589 h 1241030"/>
                <a:gd name="connsiteX2128" fmla="*/ 91584 w 3334539"/>
                <a:gd name="connsiteY2128" fmla="*/ 881382 h 1241030"/>
                <a:gd name="connsiteX2129" fmla="*/ 91924 w 3334539"/>
                <a:gd name="connsiteY2129" fmla="*/ 882289 h 1241030"/>
                <a:gd name="connsiteX2130" fmla="*/ 91584 w 3334539"/>
                <a:gd name="connsiteY2130" fmla="*/ 884329 h 1241030"/>
                <a:gd name="connsiteX2131" fmla="*/ 90791 w 3334539"/>
                <a:gd name="connsiteY2131" fmla="*/ 886709 h 1241030"/>
                <a:gd name="connsiteX2132" fmla="*/ 90111 w 3334539"/>
                <a:gd name="connsiteY2132" fmla="*/ 888070 h 1241030"/>
                <a:gd name="connsiteX2133" fmla="*/ 91471 w 3334539"/>
                <a:gd name="connsiteY2133" fmla="*/ 888636 h 1241030"/>
                <a:gd name="connsiteX2134" fmla="*/ 94984 w 3334539"/>
                <a:gd name="connsiteY2134" fmla="*/ 888410 h 1241030"/>
                <a:gd name="connsiteX2135" fmla="*/ 99292 w 3334539"/>
                <a:gd name="connsiteY2135" fmla="*/ 888863 h 1241030"/>
                <a:gd name="connsiteX2136" fmla="*/ 104392 w 3334539"/>
                <a:gd name="connsiteY2136" fmla="*/ 891583 h 1241030"/>
                <a:gd name="connsiteX2137" fmla="*/ 104392 w 3334539"/>
                <a:gd name="connsiteY2137" fmla="*/ 892717 h 1241030"/>
                <a:gd name="connsiteX2138" fmla="*/ 103939 w 3334539"/>
                <a:gd name="connsiteY2138" fmla="*/ 893850 h 1241030"/>
                <a:gd name="connsiteX2139" fmla="*/ 104279 w 3334539"/>
                <a:gd name="connsiteY2139" fmla="*/ 894984 h 1241030"/>
                <a:gd name="connsiteX2140" fmla="*/ 104845 w 3334539"/>
                <a:gd name="connsiteY2140" fmla="*/ 896004 h 1241030"/>
                <a:gd name="connsiteX2141" fmla="*/ 109266 w 3334539"/>
                <a:gd name="connsiteY2141" fmla="*/ 898951 h 1241030"/>
                <a:gd name="connsiteX2142" fmla="*/ 109606 w 3334539"/>
                <a:gd name="connsiteY2142" fmla="*/ 899744 h 1241030"/>
                <a:gd name="connsiteX2143" fmla="*/ 109720 w 3334539"/>
                <a:gd name="connsiteY2143" fmla="*/ 901218 h 1241030"/>
                <a:gd name="connsiteX2144" fmla="*/ 109606 w 3334539"/>
                <a:gd name="connsiteY2144" fmla="*/ 902238 h 1241030"/>
                <a:gd name="connsiteX2145" fmla="*/ 108359 w 3334539"/>
                <a:gd name="connsiteY2145" fmla="*/ 902465 h 1241030"/>
                <a:gd name="connsiteX2146" fmla="*/ 106999 w 3334539"/>
                <a:gd name="connsiteY2146" fmla="*/ 903031 h 1241030"/>
                <a:gd name="connsiteX2147" fmla="*/ 104845 w 3334539"/>
                <a:gd name="connsiteY2147" fmla="*/ 904278 h 1241030"/>
                <a:gd name="connsiteX2148" fmla="*/ 103939 w 3334539"/>
                <a:gd name="connsiteY2148" fmla="*/ 905978 h 1241030"/>
                <a:gd name="connsiteX2149" fmla="*/ 100312 w 3334539"/>
                <a:gd name="connsiteY2149" fmla="*/ 908472 h 1241030"/>
                <a:gd name="connsiteX2150" fmla="*/ 98045 w 3334539"/>
                <a:gd name="connsiteY2150" fmla="*/ 909605 h 1241030"/>
                <a:gd name="connsiteX2151" fmla="*/ 96344 w 3334539"/>
                <a:gd name="connsiteY2151" fmla="*/ 909605 h 1241030"/>
                <a:gd name="connsiteX2152" fmla="*/ 92151 w 3334539"/>
                <a:gd name="connsiteY2152" fmla="*/ 909152 h 1241030"/>
                <a:gd name="connsiteX2153" fmla="*/ 90677 w 3334539"/>
                <a:gd name="connsiteY2153" fmla="*/ 907905 h 1241030"/>
                <a:gd name="connsiteX2154" fmla="*/ 89997 w 3334539"/>
                <a:gd name="connsiteY2154" fmla="*/ 906772 h 1241030"/>
                <a:gd name="connsiteX2155" fmla="*/ 88410 w 3334539"/>
                <a:gd name="connsiteY2155" fmla="*/ 906318 h 1241030"/>
                <a:gd name="connsiteX2156" fmla="*/ 86257 w 3334539"/>
                <a:gd name="connsiteY2156" fmla="*/ 906318 h 1241030"/>
                <a:gd name="connsiteX2157" fmla="*/ 83310 w 3334539"/>
                <a:gd name="connsiteY2157" fmla="*/ 906432 h 1241030"/>
                <a:gd name="connsiteX2158" fmla="*/ 82630 w 3334539"/>
                <a:gd name="connsiteY2158" fmla="*/ 906772 h 1241030"/>
                <a:gd name="connsiteX2159" fmla="*/ 82176 w 3334539"/>
                <a:gd name="connsiteY2159" fmla="*/ 908132 h 1241030"/>
                <a:gd name="connsiteX2160" fmla="*/ 80930 w 3334539"/>
                <a:gd name="connsiteY2160" fmla="*/ 910512 h 1241030"/>
                <a:gd name="connsiteX2161" fmla="*/ 80023 w 3334539"/>
                <a:gd name="connsiteY2161" fmla="*/ 911872 h 1241030"/>
                <a:gd name="connsiteX2162" fmla="*/ 80816 w 3334539"/>
                <a:gd name="connsiteY2162" fmla="*/ 912666 h 1241030"/>
                <a:gd name="connsiteX2163" fmla="*/ 81950 w 3334539"/>
                <a:gd name="connsiteY2163" fmla="*/ 914253 h 1241030"/>
                <a:gd name="connsiteX2164" fmla="*/ 83763 w 3334539"/>
                <a:gd name="connsiteY2164" fmla="*/ 916406 h 1241030"/>
                <a:gd name="connsiteX2165" fmla="*/ 85690 w 3334539"/>
                <a:gd name="connsiteY2165" fmla="*/ 918333 h 1241030"/>
                <a:gd name="connsiteX2166" fmla="*/ 86257 w 3334539"/>
                <a:gd name="connsiteY2166" fmla="*/ 919467 h 1241030"/>
                <a:gd name="connsiteX2167" fmla="*/ 86257 w 3334539"/>
                <a:gd name="connsiteY2167" fmla="*/ 920260 h 1241030"/>
                <a:gd name="connsiteX2168" fmla="*/ 85350 w 3334539"/>
                <a:gd name="connsiteY2168" fmla="*/ 921280 h 1241030"/>
                <a:gd name="connsiteX2169" fmla="*/ 85463 w 3334539"/>
                <a:gd name="connsiteY2169" fmla="*/ 923207 h 1241030"/>
                <a:gd name="connsiteX2170" fmla="*/ 87277 w 3334539"/>
                <a:gd name="connsiteY2170" fmla="*/ 925814 h 1241030"/>
                <a:gd name="connsiteX2171" fmla="*/ 86710 w 3334539"/>
                <a:gd name="connsiteY2171" fmla="*/ 926154 h 1241030"/>
                <a:gd name="connsiteX2172" fmla="*/ 86483 w 3334539"/>
                <a:gd name="connsiteY2172" fmla="*/ 929328 h 1241030"/>
                <a:gd name="connsiteX2173" fmla="*/ 86483 w 3334539"/>
                <a:gd name="connsiteY2173" fmla="*/ 932728 h 1241030"/>
                <a:gd name="connsiteX2174" fmla="*/ 87050 w 3334539"/>
                <a:gd name="connsiteY2174" fmla="*/ 933521 h 1241030"/>
                <a:gd name="connsiteX2175" fmla="*/ 88070 w 3334539"/>
                <a:gd name="connsiteY2175" fmla="*/ 934202 h 1241030"/>
                <a:gd name="connsiteX2176" fmla="*/ 88864 w 3334539"/>
                <a:gd name="connsiteY2176" fmla="*/ 935448 h 1241030"/>
                <a:gd name="connsiteX2177" fmla="*/ 90224 w 3334539"/>
                <a:gd name="connsiteY2177" fmla="*/ 938282 h 1241030"/>
                <a:gd name="connsiteX2178" fmla="*/ 90337 w 3334539"/>
                <a:gd name="connsiteY2178" fmla="*/ 938962 h 1241030"/>
                <a:gd name="connsiteX2179" fmla="*/ 90791 w 3334539"/>
                <a:gd name="connsiteY2179" fmla="*/ 938962 h 1241030"/>
                <a:gd name="connsiteX2180" fmla="*/ 92604 w 3334539"/>
                <a:gd name="connsiteY2180" fmla="*/ 939869 h 1241030"/>
                <a:gd name="connsiteX2181" fmla="*/ 94644 w 3334539"/>
                <a:gd name="connsiteY2181" fmla="*/ 940549 h 1241030"/>
                <a:gd name="connsiteX2182" fmla="*/ 96004 w 3334539"/>
                <a:gd name="connsiteY2182" fmla="*/ 940662 h 1241030"/>
                <a:gd name="connsiteX2183" fmla="*/ 97705 w 3334539"/>
                <a:gd name="connsiteY2183" fmla="*/ 940436 h 1241030"/>
                <a:gd name="connsiteX2184" fmla="*/ 99632 w 3334539"/>
                <a:gd name="connsiteY2184" fmla="*/ 939529 h 1241030"/>
                <a:gd name="connsiteX2185" fmla="*/ 100992 w 3334539"/>
                <a:gd name="connsiteY2185" fmla="*/ 938622 h 1241030"/>
                <a:gd name="connsiteX2186" fmla="*/ 102579 w 3334539"/>
                <a:gd name="connsiteY2186" fmla="*/ 933861 h 1241030"/>
                <a:gd name="connsiteX2187" fmla="*/ 103145 w 3334539"/>
                <a:gd name="connsiteY2187" fmla="*/ 933295 h 1241030"/>
                <a:gd name="connsiteX2188" fmla="*/ 104052 w 3334539"/>
                <a:gd name="connsiteY2188" fmla="*/ 932841 h 1241030"/>
                <a:gd name="connsiteX2189" fmla="*/ 105639 w 3334539"/>
                <a:gd name="connsiteY2189" fmla="*/ 932841 h 1241030"/>
                <a:gd name="connsiteX2190" fmla="*/ 108359 w 3334539"/>
                <a:gd name="connsiteY2190" fmla="*/ 933748 h 1241030"/>
                <a:gd name="connsiteX2191" fmla="*/ 111646 w 3334539"/>
                <a:gd name="connsiteY2191" fmla="*/ 934542 h 1241030"/>
                <a:gd name="connsiteX2192" fmla="*/ 113573 w 3334539"/>
                <a:gd name="connsiteY2192" fmla="*/ 934428 h 1241030"/>
                <a:gd name="connsiteX2193" fmla="*/ 118674 w 3334539"/>
                <a:gd name="connsiteY2193" fmla="*/ 931935 h 1241030"/>
                <a:gd name="connsiteX2194" fmla="*/ 121507 w 3334539"/>
                <a:gd name="connsiteY2194" fmla="*/ 931481 h 1241030"/>
                <a:gd name="connsiteX2195" fmla="*/ 124908 w 3334539"/>
                <a:gd name="connsiteY2195" fmla="*/ 932048 h 1241030"/>
                <a:gd name="connsiteX2196" fmla="*/ 128195 w 3334539"/>
                <a:gd name="connsiteY2196" fmla="*/ 932161 h 1241030"/>
                <a:gd name="connsiteX2197" fmla="*/ 130688 w 3334539"/>
                <a:gd name="connsiteY2197" fmla="*/ 931708 h 1241030"/>
                <a:gd name="connsiteX2198" fmla="*/ 132389 w 3334539"/>
                <a:gd name="connsiteY2198" fmla="*/ 932615 h 1241030"/>
                <a:gd name="connsiteX2199" fmla="*/ 134543 w 3334539"/>
                <a:gd name="connsiteY2199" fmla="*/ 934542 h 1241030"/>
                <a:gd name="connsiteX2200" fmla="*/ 136469 w 3334539"/>
                <a:gd name="connsiteY2200" fmla="*/ 937375 h 1241030"/>
                <a:gd name="connsiteX2201" fmla="*/ 138396 w 3334539"/>
                <a:gd name="connsiteY2201" fmla="*/ 942476 h 1241030"/>
                <a:gd name="connsiteX2202" fmla="*/ 144290 w 3334539"/>
                <a:gd name="connsiteY2202" fmla="*/ 948370 h 1241030"/>
                <a:gd name="connsiteX2203" fmla="*/ 144404 w 3334539"/>
                <a:gd name="connsiteY2203" fmla="*/ 949503 h 1241030"/>
                <a:gd name="connsiteX2204" fmla="*/ 143837 w 3334539"/>
                <a:gd name="connsiteY2204" fmla="*/ 950297 h 1241030"/>
                <a:gd name="connsiteX2205" fmla="*/ 141003 w 3334539"/>
                <a:gd name="connsiteY2205" fmla="*/ 950977 h 1241030"/>
                <a:gd name="connsiteX2206" fmla="*/ 138623 w 3334539"/>
                <a:gd name="connsiteY2206" fmla="*/ 951317 h 1241030"/>
                <a:gd name="connsiteX2207" fmla="*/ 138509 w 3334539"/>
                <a:gd name="connsiteY2207" fmla="*/ 952337 h 1241030"/>
                <a:gd name="connsiteX2208" fmla="*/ 139076 w 3334539"/>
                <a:gd name="connsiteY2208" fmla="*/ 953470 h 1241030"/>
                <a:gd name="connsiteX2209" fmla="*/ 140210 w 3334539"/>
                <a:gd name="connsiteY2209" fmla="*/ 955057 h 1241030"/>
                <a:gd name="connsiteX2210" fmla="*/ 140436 w 3334539"/>
                <a:gd name="connsiteY2210" fmla="*/ 957098 h 1241030"/>
                <a:gd name="connsiteX2211" fmla="*/ 140323 w 3334539"/>
                <a:gd name="connsiteY2211" fmla="*/ 958911 h 1241030"/>
                <a:gd name="connsiteX2212" fmla="*/ 140776 w 3334539"/>
                <a:gd name="connsiteY2212" fmla="*/ 960611 h 1241030"/>
                <a:gd name="connsiteX2213" fmla="*/ 141797 w 3334539"/>
                <a:gd name="connsiteY2213" fmla="*/ 961291 h 1241030"/>
                <a:gd name="connsiteX2214" fmla="*/ 141910 w 3334539"/>
                <a:gd name="connsiteY2214" fmla="*/ 962085 h 1241030"/>
                <a:gd name="connsiteX2215" fmla="*/ 140776 w 3334539"/>
                <a:gd name="connsiteY2215" fmla="*/ 963105 h 1241030"/>
                <a:gd name="connsiteX2216" fmla="*/ 140550 w 3334539"/>
                <a:gd name="connsiteY2216" fmla="*/ 963785 h 1241030"/>
                <a:gd name="connsiteX2217" fmla="*/ 140890 w 3334539"/>
                <a:gd name="connsiteY2217" fmla="*/ 964125 h 1241030"/>
                <a:gd name="connsiteX2218" fmla="*/ 146217 w 3334539"/>
                <a:gd name="connsiteY2218" fmla="*/ 964238 h 1241030"/>
                <a:gd name="connsiteX2219" fmla="*/ 148711 w 3334539"/>
                <a:gd name="connsiteY2219" fmla="*/ 965259 h 1241030"/>
                <a:gd name="connsiteX2220" fmla="*/ 150751 w 3334539"/>
                <a:gd name="connsiteY2220" fmla="*/ 966165 h 1241030"/>
                <a:gd name="connsiteX2221" fmla="*/ 151658 w 3334539"/>
                <a:gd name="connsiteY2221" fmla="*/ 966279 h 1241030"/>
                <a:gd name="connsiteX2222" fmla="*/ 153925 w 3334539"/>
                <a:gd name="connsiteY2222" fmla="*/ 965712 h 1241030"/>
                <a:gd name="connsiteX2223" fmla="*/ 156418 w 3334539"/>
                <a:gd name="connsiteY2223" fmla="*/ 965259 h 1241030"/>
                <a:gd name="connsiteX2224" fmla="*/ 157892 w 3334539"/>
                <a:gd name="connsiteY2224" fmla="*/ 965259 h 1241030"/>
                <a:gd name="connsiteX2225" fmla="*/ 158458 w 3334539"/>
                <a:gd name="connsiteY2225" fmla="*/ 965939 h 1241030"/>
                <a:gd name="connsiteX2226" fmla="*/ 158912 w 3334539"/>
                <a:gd name="connsiteY2226" fmla="*/ 967639 h 1241030"/>
                <a:gd name="connsiteX2227" fmla="*/ 159819 w 3334539"/>
                <a:gd name="connsiteY2227" fmla="*/ 969452 h 1241030"/>
                <a:gd name="connsiteX2228" fmla="*/ 160612 w 3334539"/>
                <a:gd name="connsiteY2228" fmla="*/ 969906 h 1241030"/>
                <a:gd name="connsiteX2229" fmla="*/ 162086 w 3334539"/>
                <a:gd name="connsiteY2229" fmla="*/ 969792 h 1241030"/>
                <a:gd name="connsiteX2230" fmla="*/ 162992 w 3334539"/>
                <a:gd name="connsiteY2230" fmla="*/ 969906 h 1241030"/>
                <a:gd name="connsiteX2231" fmla="*/ 163446 w 3334539"/>
                <a:gd name="connsiteY2231" fmla="*/ 970586 h 1241030"/>
                <a:gd name="connsiteX2232" fmla="*/ 162879 w 3334539"/>
                <a:gd name="connsiteY2232" fmla="*/ 971606 h 1241030"/>
                <a:gd name="connsiteX2233" fmla="*/ 162992 w 3334539"/>
                <a:gd name="connsiteY2233" fmla="*/ 972626 h 1241030"/>
                <a:gd name="connsiteX2234" fmla="*/ 163672 w 3334539"/>
                <a:gd name="connsiteY2234" fmla="*/ 973986 h 1241030"/>
                <a:gd name="connsiteX2235" fmla="*/ 164466 w 3334539"/>
                <a:gd name="connsiteY2235" fmla="*/ 977047 h 1241030"/>
                <a:gd name="connsiteX2236" fmla="*/ 165146 w 3334539"/>
                <a:gd name="connsiteY2236" fmla="*/ 977953 h 1241030"/>
                <a:gd name="connsiteX2237" fmla="*/ 165599 w 3334539"/>
                <a:gd name="connsiteY2237" fmla="*/ 979087 h 1241030"/>
                <a:gd name="connsiteX2238" fmla="*/ 165599 w 3334539"/>
                <a:gd name="connsiteY2238" fmla="*/ 980447 h 1241030"/>
                <a:gd name="connsiteX2239" fmla="*/ 165032 w 3334539"/>
                <a:gd name="connsiteY2239" fmla="*/ 981580 h 1241030"/>
                <a:gd name="connsiteX2240" fmla="*/ 164579 w 3334539"/>
                <a:gd name="connsiteY2240" fmla="*/ 982487 h 1241030"/>
                <a:gd name="connsiteX2241" fmla="*/ 165032 w 3334539"/>
                <a:gd name="connsiteY2241" fmla="*/ 984527 h 1241030"/>
                <a:gd name="connsiteX2242" fmla="*/ 166619 w 3334539"/>
                <a:gd name="connsiteY2242" fmla="*/ 986794 h 1241030"/>
                <a:gd name="connsiteX2243" fmla="*/ 167753 w 3334539"/>
                <a:gd name="connsiteY2243" fmla="*/ 987361 h 1241030"/>
                <a:gd name="connsiteX2244" fmla="*/ 168660 w 3334539"/>
                <a:gd name="connsiteY2244" fmla="*/ 989401 h 1241030"/>
                <a:gd name="connsiteX2245" fmla="*/ 170360 w 3334539"/>
                <a:gd name="connsiteY2245" fmla="*/ 990081 h 1241030"/>
                <a:gd name="connsiteX2246" fmla="*/ 172853 w 3334539"/>
                <a:gd name="connsiteY2246" fmla="*/ 988381 h 1241030"/>
                <a:gd name="connsiteX2247" fmla="*/ 174780 w 3334539"/>
                <a:gd name="connsiteY2247" fmla="*/ 987474 h 1241030"/>
                <a:gd name="connsiteX2248" fmla="*/ 177274 w 3334539"/>
                <a:gd name="connsiteY2248" fmla="*/ 988041 h 1241030"/>
                <a:gd name="connsiteX2249" fmla="*/ 179428 w 3334539"/>
                <a:gd name="connsiteY2249" fmla="*/ 988268 h 1241030"/>
                <a:gd name="connsiteX2250" fmla="*/ 180901 w 3334539"/>
                <a:gd name="connsiteY2250" fmla="*/ 989515 h 1241030"/>
                <a:gd name="connsiteX2251" fmla="*/ 182034 w 3334539"/>
                <a:gd name="connsiteY2251" fmla="*/ 991101 h 1241030"/>
                <a:gd name="connsiteX2252" fmla="*/ 183281 w 3334539"/>
                <a:gd name="connsiteY2252" fmla="*/ 992008 h 1241030"/>
                <a:gd name="connsiteX2253" fmla="*/ 184641 w 3334539"/>
                <a:gd name="connsiteY2253" fmla="*/ 991555 h 1241030"/>
                <a:gd name="connsiteX2254" fmla="*/ 187249 w 3334539"/>
                <a:gd name="connsiteY2254" fmla="*/ 992008 h 1241030"/>
                <a:gd name="connsiteX2255" fmla="*/ 188495 w 3334539"/>
                <a:gd name="connsiteY2255" fmla="*/ 993368 h 1241030"/>
                <a:gd name="connsiteX2256" fmla="*/ 189742 w 3334539"/>
                <a:gd name="connsiteY2256" fmla="*/ 994049 h 1241030"/>
                <a:gd name="connsiteX2257" fmla="*/ 191329 w 3334539"/>
                <a:gd name="connsiteY2257" fmla="*/ 993028 h 1241030"/>
                <a:gd name="connsiteX2258" fmla="*/ 192576 w 3334539"/>
                <a:gd name="connsiteY2258" fmla="*/ 991668 h 1241030"/>
                <a:gd name="connsiteX2259" fmla="*/ 197336 w 3334539"/>
                <a:gd name="connsiteY2259" fmla="*/ 990308 h 1241030"/>
                <a:gd name="connsiteX2260" fmla="*/ 200170 w 3334539"/>
                <a:gd name="connsiteY2260" fmla="*/ 989968 h 1241030"/>
                <a:gd name="connsiteX2261" fmla="*/ 201077 w 3334539"/>
                <a:gd name="connsiteY2261" fmla="*/ 989628 h 1241030"/>
                <a:gd name="connsiteX2262" fmla="*/ 202777 w 3334539"/>
                <a:gd name="connsiteY2262" fmla="*/ 988721 h 1241030"/>
                <a:gd name="connsiteX2263" fmla="*/ 204591 w 3334539"/>
                <a:gd name="connsiteY2263" fmla="*/ 988041 h 1241030"/>
                <a:gd name="connsiteX2264" fmla="*/ 206177 w 3334539"/>
                <a:gd name="connsiteY2264" fmla="*/ 988268 h 1241030"/>
                <a:gd name="connsiteX2265" fmla="*/ 207764 w 3334539"/>
                <a:gd name="connsiteY2265" fmla="*/ 990308 h 1241030"/>
                <a:gd name="connsiteX2266" fmla="*/ 209464 w 3334539"/>
                <a:gd name="connsiteY2266" fmla="*/ 991668 h 1241030"/>
                <a:gd name="connsiteX2267" fmla="*/ 209918 w 3334539"/>
                <a:gd name="connsiteY2267" fmla="*/ 993935 h 1241030"/>
                <a:gd name="connsiteX2268" fmla="*/ 211958 w 3334539"/>
                <a:gd name="connsiteY2268" fmla="*/ 996882 h 1241030"/>
                <a:gd name="connsiteX2269" fmla="*/ 216945 w 3334539"/>
                <a:gd name="connsiteY2269" fmla="*/ 1001076 h 1241030"/>
                <a:gd name="connsiteX2270" fmla="*/ 218985 w 3334539"/>
                <a:gd name="connsiteY2270" fmla="*/ 1002323 h 1241030"/>
                <a:gd name="connsiteX2271" fmla="*/ 220346 w 3334539"/>
                <a:gd name="connsiteY2271" fmla="*/ 1002096 h 1241030"/>
                <a:gd name="connsiteX2272" fmla="*/ 221026 w 3334539"/>
                <a:gd name="connsiteY2272" fmla="*/ 1001756 h 1241030"/>
                <a:gd name="connsiteX2273" fmla="*/ 221366 w 3334539"/>
                <a:gd name="connsiteY2273" fmla="*/ 1001416 h 1241030"/>
                <a:gd name="connsiteX2274" fmla="*/ 221593 w 3334539"/>
                <a:gd name="connsiteY2274" fmla="*/ 999376 h 1241030"/>
                <a:gd name="connsiteX2275" fmla="*/ 222273 w 3334539"/>
                <a:gd name="connsiteY2275" fmla="*/ 998582 h 1241030"/>
                <a:gd name="connsiteX2276" fmla="*/ 223293 w 3334539"/>
                <a:gd name="connsiteY2276" fmla="*/ 998582 h 1241030"/>
                <a:gd name="connsiteX2277" fmla="*/ 227260 w 3334539"/>
                <a:gd name="connsiteY2277" fmla="*/ 1001076 h 1241030"/>
                <a:gd name="connsiteX2278" fmla="*/ 229300 w 3334539"/>
                <a:gd name="connsiteY2278" fmla="*/ 1001416 h 1241030"/>
                <a:gd name="connsiteX2279" fmla="*/ 231227 w 3334539"/>
                <a:gd name="connsiteY2279" fmla="*/ 1001416 h 1241030"/>
                <a:gd name="connsiteX2280" fmla="*/ 233834 w 3334539"/>
                <a:gd name="connsiteY2280" fmla="*/ 1003343 h 1241030"/>
                <a:gd name="connsiteX2281" fmla="*/ 236781 w 3334539"/>
                <a:gd name="connsiteY2281" fmla="*/ 1005043 h 1241030"/>
                <a:gd name="connsiteX2282" fmla="*/ 239048 w 3334539"/>
                <a:gd name="connsiteY2282" fmla="*/ 1005270 h 1241030"/>
                <a:gd name="connsiteX2283" fmla="*/ 240861 w 3334539"/>
                <a:gd name="connsiteY2283" fmla="*/ 1004590 h 1241030"/>
                <a:gd name="connsiteX2284" fmla="*/ 241995 w 3334539"/>
                <a:gd name="connsiteY2284" fmla="*/ 1004250 h 1241030"/>
                <a:gd name="connsiteX2285" fmla="*/ 242788 w 3334539"/>
                <a:gd name="connsiteY2285" fmla="*/ 1004816 h 1241030"/>
                <a:gd name="connsiteX2286" fmla="*/ 243468 w 3334539"/>
                <a:gd name="connsiteY2286" fmla="*/ 1006290 h 1241030"/>
                <a:gd name="connsiteX2287" fmla="*/ 244715 w 3334539"/>
                <a:gd name="connsiteY2287" fmla="*/ 1007423 h 1241030"/>
                <a:gd name="connsiteX2288" fmla="*/ 245962 w 3334539"/>
                <a:gd name="connsiteY2288" fmla="*/ 1007763 h 1241030"/>
                <a:gd name="connsiteX2289" fmla="*/ 247889 w 3334539"/>
                <a:gd name="connsiteY2289" fmla="*/ 1007877 h 1241030"/>
                <a:gd name="connsiteX2290" fmla="*/ 251289 w 3334539"/>
                <a:gd name="connsiteY2290" fmla="*/ 1010030 h 1241030"/>
                <a:gd name="connsiteX2291" fmla="*/ 254463 w 3334539"/>
                <a:gd name="connsiteY2291" fmla="*/ 1012297 h 1241030"/>
                <a:gd name="connsiteX2292" fmla="*/ 256390 w 3334539"/>
                <a:gd name="connsiteY2292" fmla="*/ 1012411 h 1241030"/>
                <a:gd name="connsiteX2293" fmla="*/ 258090 w 3334539"/>
                <a:gd name="connsiteY2293" fmla="*/ 1011844 h 1241030"/>
                <a:gd name="connsiteX2294" fmla="*/ 259564 w 3334539"/>
                <a:gd name="connsiteY2294" fmla="*/ 1011617 h 1241030"/>
                <a:gd name="connsiteX2295" fmla="*/ 260584 w 3334539"/>
                <a:gd name="connsiteY2295" fmla="*/ 1012184 h 1241030"/>
                <a:gd name="connsiteX2296" fmla="*/ 260924 w 3334539"/>
                <a:gd name="connsiteY2296" fmla="*/ 1013204 h 1241030"/>
                <a:gd name="connsiteX2297" fmla="*/ 260130 w 3334539"/>
                <a:gd name="connsiteY2297" fmla="*/ 1014451 h 1241030"/>
                <a:gd name="connsiteX2298" fmla="*/ 260130 w 3334539"/>
                <a:gd name="connsiteY2298" fmla="*/ 1016378 h 1241030"/>
                <a:gd name="connsiteX2299" fmla="*/ 261490 w 3334539"/>
                <a:gd name="connsiteY2299" fmla="*/ 1018078 h 1241030"/>
                <a:gd name="connsiteX2300" fmla="*/ 261604 w 3334539"/>
                <a:gd name="connsiteY2300" fmla="*/ 1019891 h 1241030"/>
                <a:gd name="connsiteX2301" fmla="*/ 261150 w 3334539"/>
                <a:gd name="connsiteY2301" fmla="*/ 1021478 h 1241030"/>
                <a:gd name="connsiteX2302" fmla="*/ 260357 w 3334539"/>
                <a:gd name="connsiteY2302" fmla="*/ 1022952 h 1241030"/>
                <a:gd name="connsiteX2303" fmla="*/ 258430 w 3334539"/>
                <a:gd name="connsiteY2303" fmla="*/ 1024879 h 1241030"/>
                <a:gd name="connsiteX2304" fmla="*/ 256617 w 3334539"/>
                <a:gd name="connsiteY2304" fmla="*/ 1026806 h 1241030"/>
                <a:gd name="connsiteX2305" fmla="*/ 254009 w 3334539"/>
                <a:gd name="connsiteY2305" fmla="*/ 1027599 h 1241030"/>
                <a:gd name="connsiteX2306" fmla="*/ 252536 w 3334539"/>
                <a:gd name="connsiteY2306" fmla="*/ 1028392 h 1241030"/>
                <a:gd name="connsiteX2307" fmla="*/ 252876 w 3334539"/>
                <a:gd name="connsiteY2307" fmla="*/ 1029753 h 1241030"/>
                <a:gd name="connsiteX2308" fmla="*/ 253896 w 3334539"/>
                <a:gd name="connsiteY2308" fmla="*/ 1030999 h 1241030"/>
                <a:gd name="connsiteX2309" fmla="*/ 256163 w 3334539"/>
                <a:gd name="connsiteY2309" fmla="*/ 1032133 h 1241030"/>
                <a:gd name="connsiteX2310" fmla="*/ 258657 w 3334539"/>
                <a:gd name="connsiteY2310" fmla="*/ 1032813 h 1241030"/>
                <a:gd name="connsiteX2311" fmla="*/ 258997 w 3334539"/>
                <a:gd name="connsiteY2311" fmla="*/ 1033720 h 1241030"/>
                <a:gd name="connsiteX2312" fmla="*/ 258657 w 3334539"/>
                <a:gd name="connsiteY2312" fmla="*/ 1034060 h 1241030"/>
                <a:gd name="connsiteX2313" fmla="*/ 256957 w 3334539"/>
                <a:gd name="connsiteY2313" fmla="*/ 1034513 h 1241030"/>
                <a:gd name="connsiteX2314" fmla="*/ 254689 w 3334539"/>
                <a:gd name="connsiteY2314" fmla="*/ 1034060 h 1241030"/>
                <a:gd name="connsiteX2315" fmla="*/ 253896 w 3334539"/>
                <a:gd name="connsiteY2315" fmla="*/ 1034853 h 1241030"/>
                <a:gd name="connsiteX2316" fmla="*/ 252876 w 3334539"/>
                <a:gd name="connsiteY2316" fmla="*/ 1035987 h 1241030"/>
                <a:gd name="connsiteX2317" fmla="*/ 252196 w 3334539"/>
                <a:gd name="connsiteY2317" fmla="*/ 1038140 h 1241030"/>
                <a:gd name="connsiteX2318" fmla="*/ 251629 w 3334539"/>
                <a:gd name="connsiteY2318" fmla="*/ 1040181 h 1241030"/>
                <a:gd name="connsiteX2319" fmla="*/ 254123 w 3334539"/>
                <a:gd name="connsiteY2319" fmla="*/ 1040747 h 1241030"/>
                <a:gd name="connsiteX2320" fmla="*/ 255596 w 3334539"/>
                <a:gd name="connsiteY2320" fmla="*/ 1041541 h 1241030"/>
                <a:gd name="connsiteX2321" fmla="*/ 256050 w 3334539"/>
                <a:gd name="connsiteY2321" fmla="*/ 1043241 h 1241030"/>
                <a:gd name="connsiteX2322" fmla="*/ 256503 w 3334539"/>
                <a:gd name="connsiteY2322" fmla="*/ 1045054 h 1241030"/>
                <a:gd name="connsiteX2323" fmla="*/ 256730 w 3334539"/>
                <a:gd name="connsiteY2323" fmla="*/ 1046755 h 1241030"/>
                <a:gd name="connsiteX2324" fmla="*/ 255823 w 3334539"/>
                <a:gd name="connsiteY2324" fmla="*/ 1047548 h 1241030"/>
                <a:gd name="connsiteX2325" fmla="*/ 255823 w 3334539"/>
                <a:gd name="connsiteY2325" fmla="*/ 1048341 h 1241030"/>
                <a:gd name="connsiteX2326" fmla="*/ 256163 w 3334539"/>
                <a:gd name="connsiteY2326" fmla="*/ 1048682 h 1241030"/>
                <a:gd name="connsiteX2327" fmla="*/ 257297 w 3334539"/>
                <a:gd name="connsiteY2327" fmla="*/ 1048908 h 1241030"/>
                <a:gd name="connsiteX2328" fmla="*/ 258090 w 3334539"/>
                <a:gd name="connsiteY2328" fmla="*/ 1049248 h 1241030"/>
                <a:gd name="connsiteX2329" fmla="*/ 258090 w 3334539"/>
                <a:gd name="connsiteY2329" fmla="*/ 1050155 h 1241030"/>
                <a:gd name="connsiteX2330" fmla="*/ 256617 w 3334539"/>
                <a:gd name="connsiteY2330" fmla="*/ 1052082 h 1241030"/>
                <a:gd name="connsiteX2331" fmla="*/ 255143 w 3334539"/>
                <a:gd name="connsiteY2331" fmla="*/ 1055822 h 1241030"/>
                <a:gd name="connsiteX2332" fmla="*/ 254349 w 3334539"/>
                <a:gd name="connsiteY2332" fmla="*/ 1057863 h 1241030"/>
                <a:gd name="connsiteX2333" fmla="*/ 254349 w 3334539"/>
                <a:gd name="connsiteY2333" fmla="*/ 1060016 h 1241030"/>
                <a:gd name="connsiteX2334" fmla="*/ 253556 w 3334539"/>
                <a:gd name="connsiteY2334" fmla="*/ 1061150 h 1241030"/>
                <a:gd name="connsiteX2335" fmla="*/ 251969 w 3334539"/>
                <a:gd name="connsiteY2335" fmla="*/ 1061263 h 1241030"/>
                <a:gd name="connsiteX2336" fmla="*/ 246415 w 3334539"/>
                <a:gd name="connsiteY2336" fmla="*/ 1061490 h 1241030"/>
                <a:gd name="connsiteX2337" fmla="*/ 241655 w 3334539"/>
                <a:gd name="connsiteY2337" fmla="*/ 1061376 h 1241030"/>
                <a:gd name="connsiteX2338" fmla="*/ 239615 w 3334539"/>
                <a:gd name="connsiteY2338" fmla="*/ 1061036 h 1241030"/>
                <a:gd name="connsiteX2339" fmla="*/ 236441 w 3334539"/>
                <a:gd name="connsiteY2339" fmla="*/ 1060923 h 1241030"/>
                <a:gd name="connsiteX2340" fmla="*/ 234854 w 3334539"/>
                <a:gd name="connsiteY2340" fmla="*/ 1061376 h 1241030"/>
                <a:gd name="connsiteX2341" fmla="*/ 232700 w 3334539"/>
                <a:gd name="connsiteY2341" fmla="*/ 1064890 h 1241030"/>
                <a:gd name="connsiteX2342" fmla="*/ 231114 w 3334539"/>
                <a:gd name="connsiteY2342" fmla="*/ 1066250 h 1241030"/>
                <a:gd name="connsiteX2343" fmla="*/ 228506 w 3334539"/>
                <a:gd name="connsiteY2343" fmla="*/ 1067384 h 1241030"/>
                <a:gd name="connsiteX2344" fmla="*/ 225560 w 3334539"/>
                <a:gd name="connsiteY2344" fmla="*/ 1067724 h 1241030"/>
                <a:gd name="connsiteX2345" fmla="*/ 223859 w 3334539"/>
                <a:gd name="connsiteY2345" fmla="*/ 1069197 h 1241030"/>
                <a:gd name="connsiteX2346" fmla="*/ 223293 w 3334539"/>
                <a:gd name="connsiteY2346" fmla="*/ 1071351 h 1241030"/>
                <a:gd name="connsiteX2347" fmla="*/ 223293 w 3334539"/>
                <a:gd name="connsiteY2347" fmla="*/ 1073391 h 1241030"/>
                <a:gd name="connsiteX2348" fmla="*/ 222953 w 3334539"/>
                <a:gd name="connsiteY2348" fmla="*/ 1074411 h 1241030"/>
                <a:gd name="connsiteX2349" fmla="*/ 222386 w 3334539"/>
                <a:gd name="connsiteY2349" fmla="*/ 1075205 h 1241030"/>
                <a:gd name="connsiteX2350" fmla="*/ 222159 w 3334539"/>
                <a:gd name="connsiteY2350" fmla="*/ 1075885 h 1241030"/>
                <a:gd name="connsiteX2351" fmla="*/ 222273 w 3334539"/>
                <a:gd name="connsiteY2351" fmla="*/ 1076451 h 1241030"/>
                <a:gd name="connsiteX2352" fmla="*/ 222953 w 3334539"/>
                <a:gd name="connsiteY2352" fmla="*/ 1076791 h 1241030"/>
                <a:gd name="connsiteX2353" fmla="*/ 223746 w 3334539"/>
                <a:gd name="connsiteY2353" fmla="*/ 1077018 h 1241030"/>
                <a:gd name="connsiteX2354" fmla="*/ 223746 w 3334539"/>
                <a:gd name="connsiteY2354" fmla="*/ 1077585 h 1241030"/>
                <a:gd name="connsiteX2355" fmla="*/ 223406 w 3334539"/>
                <a:gd name="connsiteY2355" fmla="*/ 1078152 h 1241030"/>
                <a:gd name="connsiteX2356" fmla="*/ 222499 w 3334539"/>
                <a:gd name="connsiteY2356" fmla="*/ 1078832 h 1241030"/>
                <a:gd name="connsiteX2357" fmla="*/ 222159 w 3334539"/>
                <a:gd name="connsiteY2357" fmla="*/ 1079852 h 1241030"/>
                <a:gd name="connsiteX2358" fmla="*/ 222159 w 3334539"/>
                <a:gd name="connsiteY2358" fmla="*/ 1080985 h 1241030"/>
                <a:gd name="connsiteX2359" fmla="*/ 222386 w 3334539"/>
                <a:gd name="connsiteY2359" fmla="*/ 1082232 h 1241030"/>
                <a:gd name="connsiteX2360" fmla="*/ 227940 w 3334539"/>
                <a:gd name="connsiteY2360" fmla="*/ 1079852 h 1241030"/>
                <a:gd name="connsiteX2361" fmla="*/ 229753 w 3334539"/>
                <a:gd name="connsiteY2361" fmla="*/ 1078152 h 1241030"/>
                <a:gd name="connsiteX2362" fmla="*/ 233607 w 3334539"/>
                <a:gd name="connsiteY2362" fmla="*/ 1077471 h 1241030"/>
                <a:gd name="connsiteX2363" fmla="*/ 233040 w 3334539"/>
                <a:gd name="connsiteY2363" fmla="*/ 1078152 h 1241030"/>
                <a:gd name="connsiteX2364" fmla="*/ 231227 w 3334539"/>
                <a:gd name="connsiteY2364" fmla="*/ 1078832 h 1241030"/>
                <a:gd name="connsiteX2365" fmla="*/ 229300 w 3334539"/>
                <a:gd name="connsiteY2365" fmla="*/ 1080532 h 1241030"/>
                <a:gd name="connsiteX2366" fmla="*/ 231680 w 3334539"/>
                <a:gd name="connsiteY2366" fmla="*/ 1080759 h 1241030"/>
                <a:gd name="connsiteX2367" fmla="*/ 237007 w 3334539"/>
                <a:gd name="connsiteY2367" fmla="*/ 1079852 h 1241030"/>
                <a:gd name="connsiteX2368" fmla="*/ 238935 w 3334539"/>
                <a:gd name="connsiteY2368" fmla="*/ 1077131 h 1241030"/>
                <a:gd name="connsiteX2369" fmla="*/ 242448 w 3334539"/>
                <a:gd name="connsiteY2369" fmla="*/ 1077245 h 1241030"/>
                <a:gd name="connsiteX2370" fmla="*/ 243468 w 3334539"/>
                <a:gd name="connsiteY2370" fmla="*/ 1079172 h 1241030"/>
                <a:gd name="connsiteX2371" fmla="*/ 244488 w 3334539"/>
                <a:gd name="connsiteY2371" fmla="*/ 1081779 h 1241030"/>
                <a:gd name="connsiteX2372" fmla="*/ 244375 w 3334539"/>
                <a:gd name="connsiteY2372" fmla="*/ 1082799 h 1241030"/>
                <a:gd name="connsiteX2373" fmla="*/ 244035 w 3334539"/>
                <a:gd name="connsiteY2373" fmla="*/ 1083479 h 1241030"/>
                <a:gd name="connsiteX2374" fmla="*/ 241088 w 3334539"/>
                <a:gd name="connsiteY2374" fmla="*/ 1084046 h 1241030"/>
                <a:gd name="connsiteX2375" fmla="*/ 234401 w 3334539"/>
                <a:gd name="connsiteY2375" fmla="*/ 1087333 h 1241030"/>
                <a:gd name="connsiteX2376" fmla="*/ 230887 w 3334539"/>
                <a:gd name="connsiteY2376" fmla="*/ 1088239 h 1241030"/>
                <a:gd name="connsiteX2377" fmla="*/ 226920 w 3334539"/>
                <a:gd name="connsiteY2377" fmla="*/ 1089940 h 1241030"/>
                <a:gd name="connsiteX2378" fmla="*/ 227940 w 3334539"/>
                <a:gd name="connsiteY2378" fmla="*/ 1092207 h 1241030"/>
                <a:gd name="connsiteX2379" fmla="*/ 228280 w 3334539"/>
                <a:gd name="connsiteY2379" fmla="*/ 1094020 h 1241030"/>
                <a:gd name="connsiteX2380" fmla="*/ 224993 w 3334539"/>
                <a:gd name="connsiteY2380" fmla="*/ 1093680 h 1241030"/>
                <a:gd name="connsiteX2381" fmla="*/ 222726 w 3334539"/>
                <a:gd name="connsiteY2381" fmla="*/ 1093000 h 1241030"/>
                <a:gd name="connsiteX2382" fmla="*/ 221253 w 3334539"/>
                <a:gd name="connsiteY2382" fmla="*/ 1093340 h 1241030"/>
                <a:gd name="connsiteX2383" fmla="*/ 217285 w 3334539"/>
                <a:gd name="connsiteY2383" fmla="*/ 1095380 h 1241030"/>
                <a:gd name="connsiteX2384" fmla="*/ 215245 w 3334539"/>
                <a:gd name="connsiteY2384" fmla="*/ 1094927 h 1241030"/>
                <a:gd name="connsiteX2385" fmla="*/ 213205 w 3334539"/>
                <a:gd name="connsiteY2385" fmla="*/ 1094814 h 1241030"/>
                <a:gd name="connsiteX2386" fmla="*/ 214112 w 3334539"/>
                <a:gd name="connsiteY2386" fmla="*/ 1097647 h 1241030"/>
                <a:gd name="connsiteX2387" fmla="*/ 216265 w 3334539"/>
                <a:gd name="connsiteY2387" fmla="*/ 1101161 h 1241030"/>
                <a:gd name="connsiteX2388" fmla="*/ 217512 w 3334539"/>
                <a:gd name="connsiteY2388" fmla="*/ 1101841 h 1241030"/>
                <a:gd name="connsiteX2389" fmla="*/ 219552 w 3334539"/>
                <a:gd name="connsiteY2389" fmla="*/ 1101501 h 1241030"/>
                <a:gd name="connsiteX2390" fmla="*/ 224426 w 3334539"/>
                <a:gd name="connsiteY2390" fmla="*/ 1105695 h 1241030"/>
                <a:gd name="connsiteX2391" fmla="*/ 228053 w 3334539"/>
                <a:gd name="connsiteY2391" fmla="*/ 1109889 h 1241030"/>
                <a:gd name="connsiteX2392" fmla="*/ 226240 w 3334539"/>
                <a:gd name="connsiteY2392" fmla="*/ 1110115 h 1241030"/>
                <a:gd name="connsiteX2393" fmla="*/ 224426 w 3334539"/>
                <a:gd name="connsiteY2393" fmla="*/ 1109775 h 1241030"/>
                <a:gd name="connsiteX2394" fmla="*/ 221706 w 3334539"/>
                <a:gd name="connsiteY2394" fmla="*/ 1109775 h 1241030"/>
                <a:gd name="connsiteX2395" fmla="*/ 220686 w 3334539"/>
                <a:gd name="connsiteY2395" fmla="*/ 1112269 h 1241030"/>
                <a:gd name="connsiteX2396" fmla="*/ 219665 w 3334539"/>
                <a:gd name="connsiteY2396" fmla="*/ 1114082 h 1241030"/>
                <a:gd name="connsiteX2397" fmla="*/ 219439 w 3334539"/>
                <a:gd name="connsiteY2397" fmla="*/ 1113176 h 1241030"/>
                <a:gd name="connsiteX2398" fmla="*/ 219552 w 3334539"/>
                <a:gd name="connsiteY2398" fmla="*/ 1111929 h 1241030"/>
                <a:gd name="connsiteX2399" fmla="*/ 218305 w 3334539"/>
                <a:gd name="connsiteY2399" fmla="*/ 1111022 h 1241030"/>
                <a:gd name="connsiteX2400" fmla="*/ 216605 w 3334539"/>
                <a:gd name="connsiteY2400" fmla="*/ 1112269 h 1241030"/>
                <a:gd name="connsiteX2401" fmla="*/ 214792 w 3334539"/>
                <a:gd name="connsiteY2401" fmla="*/ 1117823 h 1241030"/>
                <a:gd name="connsiteX2402" fmla="*/ 211278 w 3334539"/>
                <a:gd name="connsiteY2402" fmla="*/ 1121790 h 1241030"/>
                <a:gd name="connsiteX2403" fmla="*/ 210031 w 3334539"/>
                <a:gd name="connsiteY2403" fmla="*/ 1124284 h 1241030"/>
                <a:gd name="connsiteX2404" fmla="*/ 210031 w 3334539"/>
                <a:gd name="connsiteY2404" fmla="*/ 1126097 h 1241030"/>
                <a:gd name="connsiteX2405" fmla="*/ 210484 w 3334539"/>
                <a:gd name="connsiteY2405" fmla="*/ 1126437 h 1241030"/>
                <a:gd name="connsiteX2406" fmla="*/ 211278 w 3334539"/>
                <a:gd name="connsiteY2406" fmla="*/ 1126324 h 1241030"/>
                <a:gd name="connsiteX2407" fmla="*/ 211278 w 3334539"/>
                <a:gd name="connsiteY2407" fmla="*/ 1127911 h 1241030"/>
                <a:gd name="connsiteX2408" fmla="*/ 210824 w 3334539"/>
                <a:gd name="connsiteY2408" fmla="*/ 1129384 h 1241030"/>
                <a:gd name="connsiteX2409" fmla="*/ 202890 w 3334539"/>
                <a:gd name="connsiteY2409" fmla="*/ 1131198 h 1241030"/>
                <a:gd name="connsiteX2410" fmla="*/ 201870 w 3334539"/>
                <a:gd name="connsiteY2410" fmla="*/ 1132218 h 1241030"/>
                <a:gd name="connsiteX2411" fmla="*/ 199603 w 3334539"/>
                <a:gd name="connsiteY2411" fmla="*/ 1131424 h 1241030"/>
                <a:gd name="connsiteX2412" fmla="*/ 197110 w 3334539"/>
                <a:gd name="connsiteY2412" fmla="*/ 1129271 h 1241030"/>
                <a:gd name="connsiteX2413" fmla="*/ 194729 w 3334539"/>
                <a:gd name="connsiteY2413" fmla="*/ 1128024 h 1241030"/>
                <a:gd name="connsiteX2414" fmla="*/ 193256 w 3334539"/>
                <a:gd name="connsiteY2414" fmla="*/ 1128477 h 1241030"/>
                <a:gd name="connsiteX2415" fmla="*/ 191782 w 3334539"/>
                <a:gd name="connsiteY2415" fmla="*/ 1129498 h 1241030"/>
                <a:gd name="connsiteX2416" fmla="*/ 192689 w 3334539"/>
                <a:gd name="connsiteY2416" fmla="*/ 1130178 h 1241030"/>
                <a:gd name="connsiteX2417" fmla="*/ 193709 w 3334539"/>
                <a:gd name="connsiteY2417" fmla="*/ 1130404 h 1241030"/>
                <a:gd name="connsiteX2418" fmla="*/ 196316 w 3334539"/>
                <a:gd name="connsiteY2418" fmla="*/ 1131764 h 1241030"/>
                <a:gd name="connsiteX2419" fmla="*/ 194956 w 3334539"/>
                <a:gd name="connsiteY2419" fmla="*/ 1132785 h 1241030"/>
                <a:gd name="connsiteX2420" fmla="*/ 189742 w 3334539"/>
                <a:gd name="connsiteY2420" fmla="*/ 1134598 h 1241030"/>
                <a:gd name="connsiteX2421" fmla="*/ 189855 w 3334539"/>
                <a:gd name="connsiteY2421" fmla="*/ 1135505 h 1241030"/>
                <a:gd name="connsiteX2422" fmla="*/ 190422 w 3334539"/>
                <a:gd name="connsiteY2422" fmla="*/ 1136185 h 1241030"/>
                <a:gd name="connsiteX2423" fmla="*/ 196430 w 3334539"/>
                <a:gd name="connsiteY2423" fmla="*/ 1137772 h 1241030"/>
                <a:gd name="connsiteX2424" fmla="*/ 201757 w 3334539"/>
                <a:gd name="connsiteY2424" fmla="*/ 1140379 h 1241030"/>
                <a:gd name="connsiteX2425" fmla="*/ 203344 w 3334539"/>
                <a:gd name="connsiteY2425" fmla="*/ 1142192 h 1241030"/>
                <a:gd name="connsiteX2426" fmla="*/ 204704 w 3334539"/>
                <a:gd name="connsiteY2426" fmla="*/ 1145366 h 1241030"/>
                <a:gd name="connsiteX2427" fmla="*/ 205951 w 3334539"/>
                <a:gd name="connsiteY2427" fmla="*/ 1146840 h 1241030"/>
                <a:gd name="connsiteX2428" fmla="*/ 207651 w 3334539"/>
                <a:gd name="connsiteY2428" fmla="*/ 1147973 h 1241030"/>
                <a:gd name="connsiteX2429" fmla="*/ 209238 w 3334539"/>
                <a:gd name="connsiteY2429" fmla="*/ 1148540 h 1241030"/>
                <a:gd name="connsiteX2430" fmla="*/ 211958 w 3334539"/>
                <a:gd name="connsiteY2430" fmla="*/ 1148880 h 1241030"/>
                <a:gd name="connsiteX2431" fmla="*/ 214905 w 3334539"/>
                <a:gd name="connsiteY2431" fmla="*/ 1147860 h 1241030"/>
                <a:gd name="connsiteX2432" fmla="*/ 221706 w 3334539"/>
                <a:gd name="connsiteY2432" fmla="*/ 1155341 h 1241030"/>
                <a:gd name="connsiteX2433" fmla="*/ 224426 w 3334539"/>
                <a:gd name="connsiteY2433" fmla="*/ 1156587 h 1241030"/>
                <a:gd name="connsiteX2434" fmla="*/ 231000 w 3334539"/>
                <a:gd name="connsiteY2434" fmla="*/ 1158174 h 1241030"/>
                <a:gd name="connsiteX2435" fmla="*/ 232700 w 3334539"/>
                <a:gd name="connsiteY2435" fmla="*/ 1158968 h 1241030"/>
                <a:gd name="connsiteX2436" fmla="*/ 245168 w 3334539"/>
                <a:gd name="connsiteY2436" fmla="*/ 1169396 h 1241030"/>
                <a:gd name="connsiteX2437" fmla="*/ 249022 w 3334539"/>
                <a:gd name="connsiteY2437" fmla="*/ 1174043 h 1241030"/>
                <a:gd name="connsiteX2438" fmla="*/ 256390 w 3334539"/>
                <a:gd name="connsiteY2438" fmla="*/ 1180843 h 1241030"/>
                <a:gd name="connsiteX2439" fmla="*/ 258430 w 3334539"/>
                <a:gd name="connsiteY2439" fmla="*/ 1182204 h 1241030"/>
                <a:gd name="connsiteX2440" fmla="*/ 259450 w 3334539"/>
                <a:gd name="connsiteY2440" fmla="*/ 1180503 h 1241030"/>
                <a:gd name="connsiteX2441" fmla="*/ 260697 w 3334539"/>
                <a:gd name="connsiteY2441" fmla="*/ 1178690 h 1241030"/>
                <a:gd name="connsiteX2442" fmla="*/ 262057 w 3334539"/>
                <a:gd name="connsiteY2442" fmla="*/ 1178237 h 1241030"/>
                <a:gd name="connsiteX2443" fmla="*/ 265911 w 3334539"/>
                <a:gd name="connsiteY2443" fmla="*/ 1178917 h 1241030"/>
                <a:gd name="connsiteX2444" fmla="*/ 269538 w 3334539"/>
                <a:gd name="connsiteY2444" fmla="*/ 1179823 h 1241030"/>
                <a:gd name="connsiteX2445" fmla="*/ 272145 w 3334539"/>
                <a:gd name="connsiteY2445" fmla="*/ 1179143 h 1241030"/>
                <a:gd name="connsiteX2446" fmla="*/ 275319 w 3334539"/>
                <a:gd name="connsiteY2446" fmla="*/ 1180617 h 1241030"/>
                <a:gd name="connsiteX2447" fmla="*/ 278266 w 3334539"/>
                <a:gd name="connsiteY2447" fmla="*/ 1182317 h 1241030"/>
                <a:gd name="connsiteX2448" fmla="*/ 281099 w 3334539"/>
                <a:gd name="connsiteY2448" fmla="*/ 1183450 h 1241030"/>
                <a:gd name="connsiteX2449" fmla="*/ 286767 w 3334539"/>
                <a:gd name="connsiteY2449" fmla="*/ 1184584 h 1241030"/>
                <a:gd name="connsiteX2450" fmla="*/ 288807 w 3334539"/>
                <a:gd name="connsiteY2450" fmla="*/ 1186057 h 1241030"/>
                <a:gd name="connsiteX2451" fmla="*/ 291301 w 3334539"/>
                <a:gd name="connsiteY2451" fmla="*/ 1187644 h 1241030"/>
                <a:gd name="connsiteX2452" fmla="*/ 300935 w 3334539"/>
                <a:gd name="connsiteY2452" fmla="*/ 1188438 h 1241030"/>
                <a:gd name="connsiteX2453" fmla="*/ 301615 w 3334539"/>
                <a:gd name="connsiteY2453" fmla="*/ 1188098 h 1241030"/>
                <a:gd name="connsiteX2454" fmla="*/ 302409 w 3334539"/>
                <a:gd name="connsiteY2454" fmla="*/ 1187871 h 1241030"/>
                <a:gd name="connsiteX2455" fmla="*/ 305582 w 3334539"/>
                <a:gd name="connsiteY2455" fmla="*/ 1187418 h 1241030"/>
                <a:gd name="connsiteX2456" fmla="*/ 308416 w 3334539"/>
                <a:gd name="connsiteY2456" fmla="*/ 1187418 h 1241030"/>
                <a:gd name="connsiteX2457" fmla="*/ 311476 w 3334539"/>
                <a:gd name="connsiteY2457" fmla="*/ 1189344 h 1241030"/>
                <a:gd name="connsiteX2458" fmla="*/ 313403 w 3334539"/>
                <a:gd name="connsiteY2458" fmla="*/ 1189231 h 1241030"/>
                <a:gd name="connsiteX2459" fmla="*/ 315443 w 3334539"/>
                <a:gd name="connsiteY2459" fmla="*/ 1188891 h 1241030"/>
                <a:gd name="connsiteX2460" fmla="*/ 318050 w 3334539"/>
                <a:gd name="connsiteY2460" fmla="*/ 1189911 h 1241030"/>
                <a:gd name="connsiteX2461" fmla="*/ 320204 w 3334539"/>
                <a:gd name="connsiteY2461" fmla="*/ 1191045 h 1241030"/>
                <a:gd name="connsiteX2462" fmla="*/ 320317 w 3334539"/>
                <a:gd name="connsiteY2462" fmla="*/ 1192178 h 1241030"/>
                <a:gd name="connsiteX2463" fmla="*/ 322131 w 3334539"/>
                <a:gd name="connsiteY2463" fmla="*/ 1193765 h 1241030"/>
                <a:gd name="connsiteX2464" fmla="*/ 327458 w 3334539"/>
                <a:gd name="connsiteY2464" fmla="*/ 1196145 h 1241030"/>
                <a:gd name="connsiteX2465" fmla="*/ 331765 w 3334539"/>
                <a:gd name="connsiteY2465" fmla="*/ 1197619 h 1241030"/>
                <a:gd name="connsiteX2466" fmla="*/ 333125 w 3334539"/>
                <a:gd name="connsiteY2466" fmla="*/ 1198525 h 1241030"/>
                <a:gd name="connsiteX2467" fmla="*/ 336299 w 3334539"/>
                <a:gd name="connsiteY2467" fmla="*/ 1200226 h 1241030"/>
                <a:gd name="connsiteX2468" fmla="*/ 336639 w 3334539"/>
                <a:gd name="connsiteY2468" fmla="*/ 1200679 h 1241030"/>
                <a:gd name="connsiteX2469" fmla="*/ 336639 w 3334539"/>
                <a:gd name="connsiteY2469" fmla="*/ 1201359 h 1241030"/>
                <a:gd name="connsiteX2470" fmla="*/ 335732 w 3334539"/>
                <a:gd name="connsiteY2470" fmla="*/ 1202606 h 1241030"/>
                <a:gd name="connsiteX2471" fmla="*/ 335392 w 3334539"/>
                <a:gd name="connsiteY2471" fmla="*/ 1203626 h 1241030"/>
                <a:gd name="connsiteX2472" fmla="*/ 335846 w 3334539"/>
                <a:gd name="connsiteY2472" fmla="*/ 1204193 h 1241030"/>
                <a:gd name="connsiteX2473" fmla="*/ 337206 w 3334539"/>
                <a:gd name="connsiteY2473" fmla="*/ 1204873 h 1241030"/>
                <a:gd name="connsiteX2474" fmla="*/ 339926 w 3334539"/>
                <a:gd name="connsiteY2474" fmla="*/ 1204986 h 1241030"/>
                <a:gd name="connsiteX2475" fmla="*/ 340946 w 3334539"/>
                <a:gd name="connsiteY2475" fmla="*/ 1204193 h 1241030"/>
                <a:gd name="connsiteX2476" fmla="*/ 342873 w 3334539"/>
                <a:gd name="connsiteY2476" fmla="*/ 1203626 h 1241030"/>
                <a:gd name="connsiteX2477" fmla="*/ 344914 w 3334539"/>
                <a:gd name="connsiteY2477" fmla="*/ 1202606 h 1241030"/>
                <a:gd name="connsiteX2478" fmla="*/ 347520 w 3334539"/>
                <a:gd name="connsiteY2478" fmla="*/ 1201359 h 1241030"/>
                <a:gd name="connsiteX2479" fmla="*/ 351147 w 3334539"/>
                <a:gd name="connsiteY2479" fmla="*/ 1200112 h 1241030"/>
                <a:gd name="connsiteX2480" fmla="*/ 352621 w 3334539"/>
                <a:gd name="connsiteY2480" fmla="*/ 1200112 h 1241030"/>
                <a:gd name="connsiteX2481" fmla="*/ 353981 w 3334539"/>
                <a:gd name="connsiteY2481" fmla="*/ 1200452 h 1241030"/>
                <a:gd name="connsiteX2482" fmla="*/ 355001 w 3334539"/>
                <a:gd name="connsiteY2482" fmla="*/ 1201132 h 1241030"/>
                <a:gd name="connsiteX2483" fmla="*/ 356588 w 3334539"/>
                <a:gd name="connsiteY2483" fmla="*/ 1203626 h 1241030"/>
                <a:gd name="connsiteX2484" fmla="*/ 358175 w 3334539"/>
                <a:gd name="connsiteY2484" fmla="*/ 1200226 h 1241030"/>
                <a:gd name="connsiteX2485" fmla="*/ 358628 w 3334539"/>
                <a:gd name="connsiteY2485" fmla="*/ 1199886 h 1241030"/>
                <a:gd name="connsiteX2486" fmla="*/ 360102 w 3334539"/>
                <a:gd name="connsiteY2486" fmla="*/ 1200679 h 1241030"/>
                <a:gd name="connsiteX2487" fmla="*/ 362709 w 3334539"/>
                <a:gd name="connsiteY2487" fmla="*/ 1201586 h 1241030"/>
                <a:gd name="connsiteX2488" fmla="*/ 364522 w 3334539"/>
                <a:gd name="connsiteY2488" fmla="*/ 1202039 h 1241030"/>
                <a:gd name="connsiteX2489" fmla="*/ 365542 w 3334539"/>
                <a:gd name="connsiteY2489" fmla="*/ 1202833 h 1241030"/>
                <a:gd name="connsiteX2490" fmla="*/ 368263 w 3334539"/>
                <a:gd name="connsiteY2490" fmla="*/ 1205893 h 1241030"/>
                <a:gd name="connsiteX2491" fmla="*/ 372797 w 3334539"/>
                <a:gd name="connsiteY2491" fmla="*/ 1205780 h 1241030"/>
                <a:gd name="connsiteX2492" fmla="*/ 374723 w 3334539"/>
                <a:gd name="connsiteY2492" fmla="*/ 1206233 h 1241030"/>
                <a:gd name="connsiteX2493" fmla="*/ 375744 w 3334539"/>
                <a:gd name="connsiteY2493" fmla="*/ 1206800 h 1241030"/>
                <a:gd name="connsiteX2494" fmla="*/ 376197 w 3334539"/>
                <a:gd name="connsiteY2494" fmla="*/ 1207366 h 1241030"/>
                <a:gd name="connsiteX2495" fmla="*/ 375404 w 3334539"/>
                <a:gd name="connsiteY2495" fmla="*/ 1210540 h 1241030"/>
                <a:gd name="connsiteX2496" fmla="*/ 374270 w 3334539"/>
                <a:gd name="connsiteY2496" fmla="*/ 1213714 h 1241030"/>
                <a:gd name="connsiteX2497" fmla="*/ 374383 w 3334539"/>
                <a:gd name="connsiteY2497" fmla="*/ 1214507 h 1241030"/>
                <a:gd name="connsiteX2498" fmla="*/ 376084 w 3334539"/>
                <a:gd name="connsiteY2498" fmla="*/ 1215754 h 1241030"/>
                <a:gd name="connsiteX2499" fmla="*/ 378577 w 3334539"/>
                <a:gd name="connsiteY2499" fmla="*/ 1217001 h 1241030"/>
                <a:gd name="connsiteX2500" fmla="*/ 379938 w 3334539"/>
                <a:gd name="connsiteY2500" fmla="*/ 1218134 h 1241030"/>
                <a:gd name="connsiteX2501" fmla="*/ 380844 w 3334539"/>
                <a:gd name="connsiteY2501" fmla="*/ 1219041 h 1241030"/>
                <a:gd name="connsiteX2502" fmla="*/ 382771 w 3334539"/>
                <a:gd name="connsiteY2502" fmla="*/ 1219721 h 1241030"/>
                <a:gd name="connsiteX2503" fmla="*/ 385038 w 3334539"/>
                <a:gd name="connsiteY2503" fmla="*/ 1220175 h 1241030"/>
                <a:gd name="connsiteX2504" fmla="*/ 386058 w 3334539"/>
                <a:gd name="connsiteY2504" fmla="*/ 1220175 h 1241030"/>
                <a:gd name="connsiteX2505" fmla="*/ 387192 w 3334539"/>
                <a:gd name="connsiteY2505" fmla="*/ 1220968 h 1241030"/>
                <a:gd name="connsiteX2506" fmla="*/ 390139 w 3334539"/>
                <a:gd name="connsiteY2506" fmla="*/ 1222442 h 1241030"/>
                <a:gd name="connsiteX2507" fmla="*/ 390479 w 3334539"/>
                <a:gd name="connsiteY2507" fmla="*/ 1222782 h 1241030"/>
                <a:gd name="connsiteX2508" fmla="*/ 392746 w 3334539"/>
                <a:gd name="connsiteY2508" fmla="*/ 1223348 h 1241030"/>
                <a:gd name="connsiteX2509" fmla="*/ 393086 w 3334539"/>
                <a:gd name="connsiteY2509" fmla="*/ 1224935 h 1241030"/>
                <a:gd name="connsiteX2510" fmla="*/ 393426 w 3334539"/>
                <a:gd name="connsiteY2510" fmla="*/ 1225275 h 1241030"/>
                <a:gd name="connsiteX2511" fmla="*/ 394332 w 3334539"/>
                <a:gd name="connsiteY2511" fmla="*/ 1225049 h 1241030"/>
                <a:gd name="connsiteX2512" fmla="*/ 395919 w 3334539"/>
                <a:gd name="connsiteY2512" fmla="*/ 1224368 h 1241030"/>
                <a:gd name="connsiteX2513" fmla="*/ 397053 w 3334539"/>
                <a:gd name="connsiteY2513" fmla="*/ 1224935 h 1241030"/>
                <a:gd name="connsiteX2514" fmla="*/ 398640 w 3334539"/>
                <a:gd name="connsiteY2514" fmla="*/ 1226749 h 1241030"/>
                <a:gd name="connsiteX2515" fmla="*/ 400793 w 3334539"/>
                <a:gd name="connsiteY2515" fmla="*/ 1228676 h 1241030"/>
                <a:gd name="connsiteX2516" fmla="*/ 401927 w 3334539"/>
                <a:gd name="connsiteY2516" fmla="*/ 1229922 h 1241030"/>
                <a:gd name="connsiteX2517" fmla="*/ 402380 w 3334539"/>
                <a:gd name="connsiteY2517" fmla="*/ 1230829 h 1241030"/>
                <a:gd name="connsiteX2518" fmla="*/ 403513 w 3334539"/>
                <a:gd name="connsiteY2518" fmla="*/ 1231623 h 1241030"/>
                <a:gd name="connsiteX2519" fmla="*/ 405100 w 3334539"/>
                <a:gd name="connsiteY2519" fmla="*/ 1232643 h 1241030"/>
                <a:gd name="connsiteX2520" fmla="*/ 406347 w 3334539"/>
                <a:gd name="connsiteY2520" fmla="*/ 1234230 h 1241030"/>
                <a:gd name="connsiteX2521" fmla="*/ 407594 w 3334539"/>
                <a:gd name="connsiteY2521" fmla="*/ 1237970 h 1241030"/>
                <a:gd name="connsiteX2522" fmla="*/ 408727 w 3334539"/>
                <a:gd name="connsiteY2522" fmla="*/ 1238764 h 1241030"/>
                <a:gd name="connsiteX2523" fmla="*/ 412808 w 3334539"/>
                <a:gd name="connsiteY2523" fmla="*/ 1240237 h 1241030"/>
                <a:gd name="connsiteX2524" fmla="*/ 414282 w 3334539"/>
                <a:gd name="connsiteY2524" fmla="*/ 1240464 h 1241030"/>
                <a:gd name="connsiteX2525" fmla="*/ 418362 w 3334539"/>
                <a:gd name="connsiteY2525" fmla="*/ 1241030 h 1241030"/>
                <a:gd name="connsiteX2526" fmla="*/ 419835 w 3334539"/>
                <a:gd name="connsiteY2526" fmla="*/ 1240690 h 1241030"/>
                <a:gd name="connsiteX2527" fmla="*/ 421876 w 3334539"/>
                <a:gd name="connsiteY2527" fmla="*/ 1237517 h 1241030"/>
                <a:gd name="connsiteX2528" fmla="*/ 423803 w 3334539"/>
                <a:gd name="connsiteY2528" fmla="*/ 1234230 h 1241030"/>
                <a:gd name="connsiteX2529" fmla="*/ 425616 w 3334539"/>
                <a:gd name="connsiteY2529" fmla="*/ 1233549 h 1241030"/>
                <a:gd name="connsiteX2530" fmla="*/ 428790 w 3334539"/>
                <a:gd name="connsiteY2530" fmla="*/ 1231963 h 1241030"/>
                <a:gd name="connsiteX2531" fmla="*/ 430717 w 3334539"/>
                <a:gd name="connsiteY2531" fmla="*/ 1230376 h 1241030"/>
                <a:gd name="connsiteX2532" fmla="*/ 431510 w 3334539"/>
                <a:gd name="connsiteY2532" fmla="*/ 1228789 h 1241030"/>
                <a:gd name="connsiteX2533" fmla="*/ 433324 w 3334539"/>
                <a:gd name="connsiteY2533" fmla="*/ 1225729 h 1241030"/>
                <a:gd name="connsiteX2534" fmla="*/ 434344 w 3334539"/>
                <a:gd name="connsiteY2534" fmla="*/ 1224028 h 1241030"/>
                <a:gd name="connsiteX2535" fmla="*/ 432417 w 3334539"/>
                <a:gd name="connsiteY2535" fmla="*/ 1222442 h 1241030"/>
                <a:gd name="connsiteX2536" fmla="*/ 431397 w 3334539"/>
                <a:gd name="connsiteY2536" fmla="*/ 1221988 h 1241030"/>
                <a:gd name="connsiteX2537" fmla="*/ 430490 w 3334539"/>
                <a:gd name="connsiteY2537" fmla="*/ 1221195 h 1241030"/>
                <a:gd name="connsiteX2538" fmla="*/ 428903 w 3334539"/>
                <a:gd name="connsiteY2538" fmla="*/ 1217794 h 1241030"/>
                <a:gd name="connsiteX2539" fmla="*/ 427316 w 3334539"/>
                <a:gd name="connsiteY2539" fmla="*/ 1215187 h 1241030"/>
                <a:gd name="connsiteX2540" fmla="*/ 424256 w 3334539"/>
                <a:gd name="connsiteY2540" fmla="*/ 1210654 h 1241030"/>
                <a:gd name="connsiteX2541" fmla="*/ 419042 w 3334539"/>
                <a:gd name="connsiteY2541" fmla="*/ 1203739 h 1241030"/>
                <a:gd name="connsiteX2542" fmla="*/ 417909 w 3334539"/>
                <a:gd name="connsiteY2542" fmla="*/ 1202946 h 1241030"/>
                <a:gd name="connsiteX2543" fmla="*/ 417115 w 3334539"/>
                <a:gd name="connsiteY2543" fmla="*/ 1201926 h 1241030"/>
                <a:gd name="connsiteX2544" fmla="*/ 416662 w 3334539"/>
                <a:gd name="connsiteY2544" fmla="*/ 1198525 h 1241030"/>
                <a:gd name="connsiteX2545" fmla="*/ 415188 w 3334539"/>
                <a:gd name="connsiteY2545" fmla="*/ 1196032 h 1241030"/>
                <a:gd name="connsiteX2546" fmla="*/ 413035 w 3334539"/>
                <a:gd name="connsiteY2546" fmla="*/ 1194332 h 1241030"/>
                <a:gd name="connsiteX2547" fmla="*/ 412241 w 3334539"/>
                <a:gd name="connsiteY2547" fmla="*/ 1193425 h 1241030"/>
                <a:gd name="connsiteX2548" fmla="*/ 411674 w 3334539"/>
                <a:gd name="connsiteY2548" fmla="*/ 1192518 h 1241030"/>
                <a:gd name="connsiteX2549" fmla="*/ 412694 w 3334539"/>
                <a:gd name="connsiteY2549" fmla="*/ 1187644 h 1241030"/>
                <a:gd name="connsiteX2550" fmla="*/ 412694 w 3334539"/>
                <a:gd name="connsiteY2550" fmla="*/ 1186284 h 1241030"/>
                <a:gd name="connsiteX2551" fmla="*/ 412241 w 3334539"/>
                <a:gd name="connsiteY2551" fmla="*/ 1183224 h 1241030"/>
                <a:gd name="connsiteX2552" fmla="*/ 412581 w 3334539"/>
                <a:gd name="connsiteY2552" fmla="*/ 1179823 h 1241030"/>
                <a:gd name="connsiteX2553" fmla="*/ 413828 w 3334539"/>
                <a:gd name="connsiteY2553" fmla="*/ 1175176 h 1241030"/>
                <a:gd name="connsiteX2554" fmla="*/ 415075 w 3334539"/>
                <a:gd name="connsiteY2554" fmla="*/ 1171889 h 1241030"/>
                <a:gd name="connsiteX2555" fmla="*/ 415415 w 3334539"/>
                <a:gd name="connsiteY2555" fmla="*/ 1169736 h 1241030"/>
                <a:gd name="connsiteX2556" fmla="*/ 413715 w 3334539"/>
                <a:gd name="connsiteY2556" fmla="*/ 1171096 h 1241030"/>
                <a:gd name="connsiteX2557" fmla="*/ 411674 w 3334539"/>
                <a:gd name="connsiteY2557" fmla="*/ 1178577 h 1241030"/>
                <a:gd name="connsiteX2558" fmla="*/ 410994 w 3334539"/>
                <a:gd name="connsiteY2558" fmla="*/ 1172569 h 1241030"/>
                <a:gd name="connsiteX2559" fmla="*/ 409634 w 3334539"/>
                <a:gd name="connsiteY2559" fmla="*/ 1166902 h 1241030"/>
                <a:gd name="connsiteX2560" fmla="*/ 408501 w 3334539"/>
                <a:gd name="connsiteY2560" fmla="*/ 1163955 h 1241030"/>
                <a:gd name="connsiteX2561" fmla="*/ 406914 w 3334539"/>
                <a:gd name="connsiteY2561" fmla="*/ 1161461 h 1241030"/>
                <a:gd name="connsiteX2562" fmla="*/ 404760 w 3334539"/>
                <a:gd name="connsiteY2562" fmla="*/ 1159648 h 1241030"/>
                <a:gd name="connsiteX2563" fmla="*/ 402720 w 3334539"/>
                <a:gd name="connsiteY2563" fmla="*/ 1157494 h 1241030"/>
                <a:gd name="connsiteX2564" fmla="*/ 400453 w 3334539"/>
                <a:gd name="connsiteY2564" fmla="*/ 1156247 h 1241030"/>
                <a:gd name="connsiteX2565" fmla="*/ 397166 w 3334539"/>
                <a:gd name="connsiteY2565" fmla="*/ 1155341 h 1241030"/>
                <a:gd name="connsiteX2566" fmla="*/ 396486 w 3334539"/>
                <a:gd name="connsiteY2566" fmla="*/ 1154547 h 1241030"/>
                <a:gd name="connsiteX2567" fmla="*/ 396259 w 3334539"/>
                <a:gd name="connsiteY2567" fmla="*/ 1153074 h 1241030"/>
                <a:gd name="connsiteX2568" fmla="*/ 396373 w 3334539"/>
                <a:gd name="connsiteY2568" fmla="*/ 1151600 h 1241030"/>
                <a:gd name="connsiteX2569" fmla="*/ 397166 w 3334539"/>
                <a:gd name="connsiteY2569" fmla="*/ 1148993 h 1241030"/>
                <a:gd name="connsiteX2570" fmla="*/ 398980 w 3334539"/>
                <a:gd name="connsiteY2570" fmla="*/ 1147293 h 1241030"/>
                <a:gd name="connsiteX2571" fmla="*/ 401360 w 3334539"/>
                <a:gd name="connsiteY2571" fmla="*/ 1145593 h 1241030"/>
                <a:gd name="connsiteX2572" fmla="*/ 401813 w 3334539"/>
                <a:gd name="connsiteY2572" fmla="*/ 1144346 h 1241030"/>
                <a:gd name="connsiteX2573" fmla="*/ 402267 w 3334539"/>
                <a:gd name="connsiteY2573" fmla="*/ 1142986 h 1241030"/>
                <a:gd name="connsiteX2574" fmla="*/ 403060 w 3334539"/>
                <a:gd name="connsiteY2574" fmla="*/ 1144006 h 1241030"/>
                <a:gd name="connsiteX2575" fmla="*/ 403967 w 3334539"/>
                <a:gd name="connsiteY2575" fmla="*/ 1144573 h 1241030"/>
                <a:gd name="connsiteX2576" fmla="*/ 404534 w 3334539"/>
                <a:gd name="connsiteY2576" fmla="*/ 1142192 h 1241030"/>
                <a:gd name="connsiteX2577" fmla="*/ 405554 w 3334539"/>
                <a:gd name="connsiteY2577" fmla="*/ 1140492 h 1241030"/>
                <a:gd name="connsiteX2578" fmla="*/ 406687 w 3334539"/>
                <a:gd name="connsiteY2578" fmla="*/ 1139019 h 1241030"/>
                <a:gd name="connsiteX2579" fmla="*/ 408274 w 3334539"/>
                <a:gd name="connsiteY2579" fmla="*/ 1135618 h 1241030"/>
                <a:gd name="connsiteX2580" fmla="*/ 409408 w 3334539"/>
                <a:gd name="connsiteY2580" fmla="*/ 1133691 h 1241030"/>
                <a:gd name="connsiteX2581" fmla="*/ 410201 w 3334539"/>
                <a:gd name="connsiteY2581" fmla="*/ 1131651 h 1241030"/>
                <a:gd name="connsiteX2582" fmla="*/ 410654 w 3334539"/>
                <a:gd name="connsiteY2582" fmla="*/ 1128251 h 1241030"/>
                <a:gd name="connsiteX2583" fmla="*/ 411448 w 3334539"/>
                <a:gd name="connsiteY2583" fmla="*/ 1127911 h 1241030"/>
                <a:gd name="connsiteX2584" fmla="*/ 412241 w 3334539"/>
                <a:gd name="connsiteY2584" fmla="*/ 1127231 h 1241030"/>
                <a:gd name="connsiteX2585" fmla="*/ 412694 w 3334539"/>
                <a:gd name="connsiteY2585" fmla="*/ 1126324 h 1241030"/>
                <a:gd name="connsiteX2586" fmla="*/ 413035 w 3334539"/>
                <a:gd name="connsiteY2586" fmla="*/ 1125190 h 1241030"/>
                <a:gd name="connsiteX2587" fmla="*/ 412921 w 3334539"/>
                <a:gd name="connsiteY2587" fmla="*/ 1123263 h 1241030"/>
                <a:gd name="connsiteX2588" fmla="*/ 411674 w 3334539"/>
                <a:gd name="connsiteY2588" fmla="*/ 1121110 h 1241030"/>
                <a:gd name="connsiteX2589" fmla="*/ 412014 w 3334539"/>
                <a:gd name="connsiteY2589" fmla="*/ 1120883 h 1241030"/>
                <a:gd name="connsiteX2590" fmla="*/ 412581 w 3334539"/>
                <a:gd name="connsiteY2590" fmla="*/ 1121337 h 1241030"/>
                <a:gd name="connsiteX2591" fmla="*/ 413941 w 3334539"/>
                <a:gd name="connsiteY2591" fmla="*/ 1122357 h 1241030"/>
                <a:gd name="connsiteX2592" fmla="*/ 415188 w 3334539"/>
                <a:gd name="connsiteY2592" fmla="*/ 1123717 h 1241030"/>
                <a:gd name="connsiteX2593" fmla="*/ 415528 w 3334539"/>
                <a:gd name="connsiteY2593" fmla="*/ 1121790 h 1241030"/>
                <a:gd name="connsiteX2594" fmla="*/ 416548 w 3334539"/>
                <a:gd name="connsiteY2594" fmla="*/ 1120997 h 1241030"/>
                <a:gd name="connsiteX2595" fmla="*/ 417795 w 3334539"/>
                <a:gd name="connsiteY2595" fmla="*/ 1121450 h 1241030"/>
                <a:gd name="connsiteX2596" fmla="*/ 419155 w 3334539"/>
                <a:gd name="connsiteY2596" fmla="*/ 1121563 h 1241030"/>
                <a:gd name="connsiteX2597" fmla="*/ 423803 w 3334539"/>
                <a:gd name="connsiteY2597" fmla="*/ 1119976 h 1241030"/>
                <a:gd name="connsiteX2598" fmla="*/ 425956 w 3334539"/>
                <a:gd name="connsiteY2598" fmla="*/ 1119523 h 1241030"/>
                <a:gd name="connsiteX2599" fmla="*/ 427996 w 3334539"/>
                <a:gd name="connsiteY2599" fmla="*/ 1118390 h 1241030"/>
                <a:gd name="connsiteX2600" fmla="*/ 432644 w 3334539"/>
                <a:gd name="connsiteY2600" fmla="*/ 1114082 h 1241030"/>
                <a:gd name="connsiteX2601" fmla="*/ 433664 w 3334539"/>
                <a:gd name="connsiteY2601" fmla="*/ 1113969 h 1241030"/>
                <a:gd name="connsiteX2602" fmla="*/ 434684 w 3334539"/>
                <a:gd name="connsiteY2602" fmla="*/ 1114082 h 1241030"/>
                <a:gd name="connsiteX2603" fmla="*/ 435704 w 3334539"/>
                <a:gd name="connsiteY2603" fmla="*/ 1114989 h 1241030"/>
                <a:gd name="connsiteX2604" fmla="*/ 436837 w 3334539"/>
                <a:gd name="connsiteY2604" fmla="*/ 1115443 h 1241030"/>
                <a:gd name="connsiteX2605" fmla="*/ 437631 w 3334539"/>
                <a:gd name="connsiteY2605" fmla="*/ 1115216 h 1241030"/>
                <a:gd name="connsiteX2606" fmla="*/ 437971 w 3334539"/>
                <a:gd name="connsiteY2606" fmla="*/ 1114536 h 1241030"/>
                <a:gd name="connsiteX2607" fmla="*/ 437064 w 3334539"/>
                <a:gd name="connsiteY2607" fmla="*/ 1112949 h 1241030"/>
                <a:gd name="connsiteX2608" fmla="*/ 436724 w 3334539"/>
                <a:gd name="connsiteY2608" fmla="*/ 1111589 h 1241030"/>
                <a:gd name="connsiteX2609" fmla="*/ 436611 w 3334539"/>
                <a:gd name="connsiteY2609" fmla="*/ 1110002 h 1241030"/>
                <a:gd name="connsiteX2610" fmla="*/ 437857 w 3334539"/>
                <a:gd name="connsiteY2610" fmla="*/ 1109549 h 1241030"/>
                <a:gd name="connsiteX2611" fmla="*/ 439218 w 3334539"/>
                <a:gd name="connsiteY2611" fmla="*/ 1109549 h 1241030"/>
                <a:gd name="connsiteX2612" fmla="*/ 444772 w 3334539"/>
                <a:gd name="connsiteY2612" fmla="*/ 1107168 h 1241030"/>
                <a:gd name="connsiteX2613" fmla="*/ 445452 w 3334539"/>
                <a:gd name="connsiteY2613" fmla="*/ 1106035 h 1241030"/>
                <a:gd name="connsiteX2614" fmla="*/ 445678 w 3334539"/>
                <a:gd name="connsiteY2614" fmla="*/ 1104561 h 1241030"/>
                <a:gd name="connsiteX2615" fmla="*/ 448172 w 3334539"/>
                <a:gd name="connsiteY2615" fmla="*/ 1104335 h 1241030"/>
                <a:gd name="connsiteX2616" fmla="*/ 447945 w 3334539"/>
                <a:gd name="connsiteY2616" fmla="*/ 1103088 h 1241030"/>
                <a:gd name="connsiteX2617" fmla="*/ 446925 w 3334539"/>
                <a:gd name="connsiteY2617" fmla="*/ 1102748 h 1241030"/>
                <a:gd name="connsiteX2618" fmla="*/ 442278 w 3334539"/>
                <a:gd name="connsiteY2618" fmla="*/ 1100141 h 1241030"/>
                <a:gd name="connsiteX2619" fmla="*/ 438537 w 3334539"/>
                <a:gd name="connsiteY2619" fmla="*/ 1098327 h 1241030"/>
                <a:gd name="connsiteX2620" fmla="*/ 435137 w 3334539"/>
                <a:gd name="connsiteY2620" fmla="*/ 1096740 h 1241030"/>
                <a:gd name="connsiteX2621" fmla="*/ 434684 w 3334539"/>
                <a:gd name="connsiteY2621" fmla="*/ 1096514 h 1241030"/>
                <a:gd name="connsiteX2622" fmla="*/ 433777 w 3334539"/>
                <a:gd name="connsiteY2622" fmla="*/ 1095720 h 1241030"/>
                <a:gd name="connsiteX2623" fmla="*/ 433097 w 3334539"/>
                <a:gd name="connsiteY2623" fmla="*/ 1094473 h 1241030"/>
                <a:gd name="connsiteX2624" fmla="*/ 432984 w 3334539"/>
                <a:gd name="connsiteY2624" fmla="*/ 1093113 h 1241030"/>
                <a:gd name="connsiteX2625" fmla="*/ 433324 w 3334539"/>
                <a:gd name="connsiteY2625" fmla="*/ 1092093 h 1241030"/>
                <a:gd name="connsiteX2626" fmla="*/ 434117 w 3334539"/>
                <a:gd name="connsiteY2626" fmla="*/ 1091526 h 1241030"/>
                <a:gd name="connsiteX2627" fmla="*/ 435024 w 3334539"/>
                <a:gd name="connsiteY2627" fmla="*/ 1091186 h 1241030"/>
                <a:gd name="connsiteX2628" fmla="*/ 435931 w 3334539"/>
                <a:gd name="connsiteY2628" fmla="*/ 1091413 h 1241030"/>
                <a:gd name="connsiteX2629" fmla="*/ 436837 w 3334539"/>
                <a:gd name="connsiteY2629" fmla="*/ 1092093 h 1241030"/>
                <a:gd name="connsiteX2630" fmla="*/ 438537 w 3334539"/>
                <a:gd name="connsiteY2630" fmla="*/ 1092773 h 1241030"/>
                <a:gd name="connsiteX2631" fmla="*/ 440805 w 3334539"/>
                <a:gd name="connsiteY2631" fmla="*/ 1092887 h 1241030"/>
                <a:gd name="connsiteX2632" fmla="*/ 442165 w 3334539"/>
                <a:gd name="connsiteY2632" fmla="*/ 1092320 h 1241030"/>
                <a:gd name="connsiteX2633" fmla="*/ 442278 w 3334539"/>
                <a:gd name="connsiteY2633" fmla="*/ 1090960 h 1241030"/>
                <a:gd name="connsiteX2634" fmla="*/ 439671 w 3334539"/>
                <a:gd name="connsiteY2634" fmla="*/ 1085972 h 1241030"/>
                <a:gd name="connsiteX2635" fmla="*/ 437291 w 3334539"/>
                <a:gd name="connsiteY2635" fmla="*/ 1082005 h 1241030"/>
                <a:gd name="connsiteX2636" fmla="*/ 434911 w 3334539"/>
                <a:gd name="connsiteY2636" fmla="*/ 1077471 h 1241030"/>
                <a:gd name="connsiteX2637" fmla="*/ 434004 w 3334539"/>
                <a:gd name="connsiteY2637" fmla="*/ 1075771 h 1241030"/>
                <a:gd name="connsiteX2638" fmla="*/ 431170 w 3334539"/>
                <a:gd name="connsiteY2638" fmla="*/ 1072031 h 1241030"/>
                <a:gd name="connsiteX2639" fmla="*/ 428336 w 3334539"/>
                <a:gd name="connsiteY2639" fmla="*/ 1068290 h 1241030"/>
                <a:gd name="connsiteX2640" fmla="*/ 426069 w 3334539"/>
                <a:gd name="connsiteY2640" fmla="*/ 1065003 h 1241030"/>
                <a:gd name="connsiteX2641" fmla="*/ 424936 w 3334539"/>
                <a:gd name="connsiteY2641" fmla="*/ 1063983 h 1241030"/>
                <a:gd name="connsiteX2642" fmla="*/ 421309 w 3334539"/>
                <a:gd name="connsiteY2642" fmla="*/ 1063530 h 1241030"/>
                <a:gd name="connsiteX2643" fmla="*/ 414508 w 3334539"/>
                <a:gd name="connsiteY2643" fmla="*/ 1062736 h 1241030"/>
                <a:gd name="connsiteX2644" fmla="*/ 412014 w 3334539"/>
                <a:gd name="connsiteY2644" fmla="*/ 1062283 h 1241030"/>
                <a:gd name="connsiteX2645" fmla="*/ 410088 w 3334539"/>
                <a:gd name="connsiteY2645" fmla="*/ 1063303 h 1241030"/>
                <a:gd name="connsiteX2646" fmla="*/ 408161 w 3334539"/>
                <a:gd name="connsiteY2646" fmla="*/ 1064097 h 1241030"/>
                <a:gd name="connsiteX2647" fmla="*/ 406347 w 3334539"/>
                <a:gd name="connsiteY2647" fmla="*/ 1062623 h 1241030"/>
                <a:gd name="connsiteX2648" fmla="*/ 404874 w 3334539"/>
                <a:gd name="connsiteY2648" fmla="*/ 1060243 h 1241030"/>
                <a:gd name="connsiteX2649" fmla="*/ 404080 w 3334539"/>
                <a:gd name="connsiteY2649" fmla="*/ 1058316 h 1241030"/>
                <a:gd name="connsiteX2650" fmla="*/ 404534 w 3334539"/>
                <a:gd name="connsiteY2650" fmla="*/ 1056276 h 1241030"/>
                <a:gd name="connsiteX2651" fmla="*/ 404647 w 3334539"/>
                <a:gd name="connsiteY2651" fmla="*/ 1053329 h 1241030"/>
                <a:gd name="connsiteX2652" fmla="*/ 403513 w 3334539"/>
                <a:gd name="connsiteY2652" fmla="*/ 1050268 h 1241030"/>
                <a:gd name="connsiteX2653" fmla="*/ 402267 w 3334539"/>
                <a:gd name="connsiteY2653" fmla="*/ 1048795 h 1241030"/>
                <a:gd name="connsiteX2654" fmla="*/ 399206 w 3334539"/>
                <a:gd name="connsiteY2654" fmla="*/ 1047775 h 1241030"/>
                <a:gd name="connsiteX2655" fmla="*/ 395239 w 3334539"/>
                <a:gd name="connsiteY2655" fmla="*/ 1045281 h 1241030"/>
                <a:gd name="connsiteX2656" fmla="*/ 394219 w 3334539"/>
                <a:gd name="connsiteY2656" fmla="*/ 1040634 h 1241030"/>
                <a:gd name="connsiteX2657" fmla="*/ 396146 w 3334539"/>
                <a:gd name="connsiteY2657" fmla="*/ 1034173 h 1241030"/>
                <a:gd name="connsiteX2658" fmla="*/ 399206 w 3334539"/>
                <a:gd name="connsiteY2658" fmla="*/ 1029526 h 1241030"/>
                <a:gd name="connsiteX2659" fmla="*/ 401473 w 3334539"/>
                <a:gd name="connsiteY2659" fmla="*/ 1027486 h 1241030"/>
                <a:gd name="connsiteX2660" fmla="*/ 402493 w 3334539"/>
                <a:gd name="connsiteY2660" fmla="*/ 1025785 h 1241030"/>
                <a:gd name="connsiteX2661" fmla="*/ 402833 w 3334539"/>
                <a:gd name="connsiteY2661" fmla="*/ 1024312 h 1241030"/>
                <a:gd name="connsiteX2662" fmla="*/ 402607 w 3334539"/>
                <a:gd name="connsiteY2662" fmla="*/ 1022952 h 1241030"/>
                <a:gd name="connsiteX2663" fmla="*/ 401247 w 3334539"/>
                <a:gd name="connsiteY2663" fmla="*/ 1021478 h 1241030"/>
                <a:gd name="connsiteX2664" fmla="*/ 399206 w 3334539"/>
                <a:gd name="connsiteY2664" fmla="*/ 1020005 h 1241030"/>
                <a:gd name="connsiteX2665" fmla="*/ 398186 w 3334539"/>
                <a:gd name="connsiteY2665" fmla="*/ 1018191 h 1241030"/>
                <a:gd name="connsiteX2666" fmla="*/ 398526 w 3334539"/>
                <a:gd name="connsiteY2666" fmla="*/ 1014337 h 1241030"/>
                <a:gd name="connsiteX2667" fmla="*/ 399886 w 3334539"/>
                <a:gd name="connsiteY2667" fmla="*/ 1008783 h 1241030"/>
                <a:gd name="connsiteX2668" fmla="*/ 402040 w 3334539"/>
                <a:gd name="connsiteY2668" fmla="*/ 1004250 h 1241030"/>
                <a:gd name="connsiteX2669" fmla="*/ 404874 w 3334539"/>
                <a:gd name="connsiteY2669" fmla="*/ 1001869 h 1241030"/>
                <a:gd name="connsiteX2670" fmla="*/ 407254 w 3334539"/>
                <a:gd name="connsiteY2670" fmla="*/ 1000056 h 1241030"/>
                <a:gd name="connsiteX2671" fmla="*/ 408274 w 3334539"/>
                <a:gd name="connsiteY2671" fmla="*/ 998356 h 1241030"/>
                <a:gd name="connsiteX2672" fmla="*/ 408274 w 3334539"/>
                <a:gd name="connsiteY2672" fmla="*/ 996089 h 1241030"/>
                <a:gd name="connsiteX2673" fmla="*/ 408274 w 3334539"/>
                <a:gd name="connsiteY2673" fmla="*/ 993822 h 1241030"/>
                <a:gd name="connsiteX2674" fmla="*/ 408841 w 3334539"/>
                <a:gd name="connsiteY2674" fmla="*/ 992235 h 1241030"/>
                <a:gd name="connsiteX2675" fmla="*/ 409861 w 3334539"/>
                <a:gd name="connsiteY2675" fmla="*/ 990875 h 1241030"/>
                <a:gd name="connsiteX2676" fmla="*/ 410994 w 3334539"/>
                <a:gd name="connsiteY2676" fmla="*/ 989741 h 1241030"/>
                <a:gd name="connsiteX2677" fmla="*/ 412468 w 3334539"/>
                <a:gd name="connsiteY2677" fmla="*/ 988494 h 1241030"/>
                <a:gd name="connsiteX2678" fmla="*/ 414508 w 3334539"/>
                <a:gd name="connsiteY2678" fmla="*/ 988154 h 1241030"/>
                <a:gd name="connsiteX2679" fmla="*/ 416662 w 3334539"/>
                <a:gd name="connsiteY2679" fmla="*/ 989175 h 1241030"/>
                <a:gd name="connsiteX2680" fmla="*/ 419609 w 3334539"/>
                <a:gd name="connsiteY2680" fmla="*/ 991895 h 1241030"/>
                <a:gd name="connsiteX2681" fmla="*/ 423916 w 3334539"/>
                <a:gd name="connsiteY2681" fmla="*/ 997335 h 1241030"/>
                <a:gd name="connsiteX2682" fmla="*/ 426410 w 3334539"/>
                <a:gd name="connsiteY2682" fmla="*/ 1000963 h 1241030"/>
                <a:gd name="connsiteX2683" fmla="*/ 427316 w 3334539"/>
                <a:gd name="connsiteY2683" fmla="*/ 1001983 h 1241030"/>
                <a:gd name="connsiteX2684" fmla="*/ 429470 w 3334539"/>
                <a:gd name="connsiteY2684" fmla="*/ 1004136 h 1241030"/>
                <a:gd name="connsiteX2685" fmla="*/ 431510 w 3334539"/>
                <a:gd name="connsiteY2685" fmla="*/ 1005043 h 1241030"/>
                <a:gd name="connsiteX2686" fmla="*/ 434911 w 3334539"/>
                <a:gd name="connsiteY2686" fmla="*/ 1003683 h 1241030"/>
                <a:gd name="connsiteX2687" fmla="*/ 438197 w 3334539"/>
                <a:gd name="connsiteY2687" fmla="*/ 1002096 h 1241030"/>
                <a:gd name="connsiteX2688" fmla="*/ 439218 w 3334539"/>
                <a:gd name="connsiteY2688" fmla="*/ 1001189 h 1241030"/>
                <a:gd name="connsiteX2689" fmla="*/ 439898 w 3334539"/>
                <a:gd name="connsiteY2689" fmla="*/ 999716 h 1241030"/>
                <a:gd name="connsiteX2690" fmla="*/ 439444 w 3334539"/>
                <a:gd name="connsiteY2690" fmla="*/ 997222 h 1241030"/>
                <a:gd name="connsiteX2691" fmla="*/ 438764 w 3334539"/>
                <a:gd name="connsiteY2691" fmla="*/ 995522 h 1241030"/>
                <a:gd name="connsiteX2692" fmla="*/ 437971 w 3334539"/>
                <a:gd name="connsiteY2692" fmla="*/ 993482 h 1241030"/>
                <a:gd name="connsiteX2693" fmla="*/ 436951 w 3334539"/>
                <a:gd name="connsiteY2693" fmla="*/ 989855 h 1241030"/>
                <a:gd name="connsiteX2694" fmla="*/ 436271 w 3334539"/>
                <a:gd name="connsiteY2694" fmla="*/ 984187 h 1241030"/>
                <a:gd name="connsiteX2695" fmla="*/ 435477 w 3334539"/>
                <a:gd name="connsiteY2695" fmla="*/ 982374 h 1241030"/>
                <a:gd name="connsiteX2696" fmla="*/ 436044 w 3334539"/>
                <a:gd name="connsiteY2696" fmla="*/ 982147 h 1241030"/>
                <a:gd name="connsiteX2697" fmla="*/ 437744 w 3334539"/>
                <a:gd name="connsiteY2697" fmla="*/ 982600 h 1241030"/>
                <a:gd name="connsiteX2698" fmla="*/ 439218 w 3334539"/>
                <a:gd name="connsiteY2698" fmla="*/ 982714 h 1241030"/>
                <a:gd name="connsiteX2699" fmla="*/ 441371 w 3334539"/>
                <a:gd name="connsiteY2699" fmla="*/ 981467 h 1241030"/>
                <a:gd name="connsiteX2700" fmla="*/ 444318 w 3334539"/>
                <a:gd name="connsiteY2700" fmla="*/ 979087 h 1241030"/>
                <a:gd name="connsiteX2701" fmla="*/ 449759 w 3334539"/>
                <a:gd name="connsiteY2701" fmla="*/ 975460 h 1241030"/>
                <a:gd name="connsiteX2702" fmla="*/ 450892 w 3334539"/>
                <a:gd name="connsiteY2702" fmla="*/ 973079 h 1241030"/>
                <a:gd name="connsiteX2703" fmla="*/ 451799 w 3334539"/>
                <a:gd name="connsiteY2703" fmla="*/ 970359 h 1241030"/>
                <a:gd name="connsiteX2704" fmla="*/ 453386 w 3334539"/>
                <a:gd name="connsiteY2704" fmla="*/ 968772 h 1241030"/>
                <a:gd name="connsiteX2705" fmla="*/ 456786 w 3334539"/>
                <a:gd name="connsiteY2705" fmla="*/ 968205 h 1241030"/>
                <a:gd name="connsiteX2706" fmla="*/ 459960 w 3334539"/>
                <a:gd name="connsiteY2706" fmla="*/ 967299 h 1241030"/>
                <a:gd name="connsiteX2707" fmla="*/ 462227 w 3334539"/>
                <a:gd name="connsiteY2707" fmla="*/ 965485 h 1241030"/>
                <a:gd name="connsiteX2708" fmla="*/ 465741 w 3334539"/>
                <a:gd name="connsiteY2708" fmla="*/ 963785 h 1241030"/>
                <a:gd name="connsiteX2709" fmla="*/ 468688 w 3334539"/>
                <a:gd name="connsiteY2709" fmla="*/ 962765 h 1241030"/>
                <a:gd name="connsiteX2710" fmla="*/ 469935 w 3334539"/>
                <a:gd name="connsiteY2710" fmla="*/ 961858 h 1241030"/>
                <a:gd name="connsiteX2711" fmla="*/ 470841 w 3334539"/>
                <a:gd name="connsiteY2711" fmla="*/ 960385 h 1241030"/>
                <a:gd name="connsiteX2712" fmla="*/ 474128 w 3334539"/>
                <a:gd name="connsiteY2712" fmla="*/ 956417 h 1241030"/>
                <a:gd name="connsiteX2713" fmla="*/ 476735 w 3334539"/>
                <a:gd name="connsiteY2713" fmla="*/ 954037 h 1241030"/>
                <a:gd name="connsiteX2714" fmla="*/ 479116 w 3334539"/>
                <a:gd name="connsiteY2714" fmla="*/ 951430 h 1241030"/>
                <a:gd name="connsiteX2715" fmla="*/ 479909 w 3334539"/>
                <a:gd name="connsiteY2715" fmla="*/ 949843 h 1241030"/>
                <a:gd name="connsiteX2716" fmla="*/ 481609 w 3334539"/>
                <a:gd name="connsiteY2716" fmla="*/ 950183 h 1241030"/>
                <a:gd name="connsiteX2717" fmla="*/ 484443 w 3334539"/>
                <a:gd name="connsiteY2717" fmla="*/ 951317 h 1241030"/>
                <a:gd name="connsiteX2718" fmla="*/ 487390 w 3334539"/>
                <a:gd name="connsiteY2718" fmla="*/ 952337 h 1241030"/>
                <a:gd name="connsiteX2719" fmla="*/ 489543 w 3334539"/>
                <a:gd name="connsiteY2719" fmla="*/ 953810 h 1241030"/>
                <a:gd name="connsiteX2720" fmla="*/ 489997 w 3334539"/>
                <a:gd name="connsiteY2720" fmla="*/ 955397 h 1241030"/>
                <a:gd name="connsiteX2721" fmla="*/ 490223 w 3334539"/>
                <a:gd name="connsiteY2721" fmla="*/ 956644 h 1241030"/>
                <a:gd name="connsiteX2722" fmla="*/ 491130 w 3334539"/>
                <a:gd name="connsiteY2722" fmla="*/ 957324 h 1241030"/>
                <a:gd name="connsiteX2723" fmla="*/ 492150 w 3334539"/>
                <a:gd name="connsiteY2723" fmla="*/ 957438 h 1241030"/>
                <a:gd name="connsiteX2724" fmla="*/ 493737 w 3334539"/>
                <a:gd name="connsiteY2724" fmla="*/ 957098 h 1241030"/>
                <a:gd name="connsiteX2725" fmla="*/ 496571 w 3334539"/>
                <a:gd name="connsiteY2725" fmla="*/ 957098 h 1241030"/>
                <a:gd name="connsiteX2726" fmla="*/ 499971 w 3334539"/>
                <a:gd name="connsiteY2726" fmla="*/ 955057 h 1241030"/>
                <a:gd name="connsiteX2727" fmla="*/ 504732 w 3334539"/>
                <a:gd name="connsiteY2727" fmla="*/ 951544 h 1241030"/>
                <a:gd name="connsiteX2728" fmla="*/ 509039 w 3334539"/>
                <a:gd name="connsiteY2728" fmla="*/ 950523 h 1241030"/>
                <a:gd name="connsiteX2729" fmla="*/ 511306 w 3334539"/>
                <a:gd name="connsiteY2729" fmla="*/ 951317 h 1241030"/>
                <a:gd name="connsiteX2730" fmla="*/ 513233 w 3334539"/>
                <a:gd name="connsiteY2730" fmla="*/ 953810 h 1241030"/>
                <a:gd name="connsiteX2731" fmla="*/ 514706 w 3334539"/>
                <a:gd name="connsiteY2731" fmla="*/ 956191 h 1241030"/>
                <a:gd name="connsiteX2732" fmla="*/ 516180 w 3334539"/>
                <a:gd name="connsiteY2732" fmla="*/ 957098 h 1241030"/>
                <a:gd name="connsiteX2733" fmla="*/ 517200 w 3334539"/>
                <a:gd name="connsiteY2733" fmla="*/ 957211 h 1241030"/>
                <a:gd name="connsiteX2734" fmla="*/ 517540 w 3334539"/>
                <a:gd name="connsiteY2734" fmla="*/ 957211 h 1241030"/>
                <a:gd name="connsiteX2735" fmla="*/ 519467 w 3334539"/>
                <a:gd name="connsiteY2735" fmla="*/ 956644 h 1241030"/>
                <a:gd name="connsiteX2736" fmla="*/ 519580 w 3334539"/>
                <a:gd name="connsiteY2736" fmla="*/ 956644 h 1241030"/>
                <a:gd name="connsiteX2737" fmla="*/ 521281 w 3334539"/>
                <a:gd name="connsiteY2737" fmla="*/ 956758 h 1241030"/>
                <a:gd name="connsiteX2738" fmla="*/ 522981 w 3334539"/>
                <a:gd name="connsiteY2738" fmla="*/ 957551 h 1241030"/>
                <a:gd name="connsiteX2739" fmla="*/ 525814 w 3334539"/>
                <a:gd name="connsiteY2739" fmla="*/ 957664 h 1241030"/>
                <a:gd name="connsiteX2740" fmla="*/ 529668 w 3334539"/>
                <a:gd name="connsiteY2740" fmla="*/ 956984 h 1241030"/>
                <a:gd name="connsiteX2741" fmla="*/ 530122 w 3334539"/>
                <a:gd name="connsiteY2741" fmla="*/ 956758 h 1241030"/>
                <a:gd name="connsiteX2742" fmla="*/ 531935 w 3334539"/>
                <a:gd name="connsiteY2742" fmla="*/ 957098 h 1241030"/>
                <a:gd name="connsiteX2743" fmla="*/ 534202 w 3334539"/>
                <a:gd name="connsiteY2743" fmla="*/ 958231 h 1241030"/>
                <a:gd name="connsiteX2744" fmla="*/ 535902 w 3334539"/>
                <a:gd name="connsiteY2744" fmla="*/ 959591 h 1241030"/>
                <a:gd name="connsiteX2745" fmla="*/ 539076 w 3334539"/>
                <a:gd name="connsiteY2745" fmla="*/ 963898 h 1241030"/>
                <a:gd name="connsiteX2746" fmla="*/ 540889 w 3334539"/>
                <a:gd name="connsiteY2746" fmla="*/ 964918 h 1241030"/>
                <a:gd name="connsiteX2747" fmla="*/ 544630 w 3334539"/>
                <a:gd name="connsiteY2747" fmla="*/ 966505 h 1241030"/>
                <a:gd name="connsiteX2748" fmla="*/ 546330 w 3334539"/>
                <a:gd name="connsiteY2748" fmla="*/ 967865 h 1241030"/>
                <a:gd name="connsiteX2749" fmla="*/ 548370 w 3334539"/>
                <a:gd name="connsiteY2749" fmla="*/ 970019 h 1241030"/>
                <a:gd name="connsiteX2750" fmla="*/ 549390 w 3334539"/>
                <a:gd name="connsiteY2750" fmla="*/ 971266 h 1241030"/>
                <a:gd name="connsiteX2751" fmla="*/ 551544 w 3334539"/>
                <a:gd name="connsiteY2751" fmla="*/ 973646 h 1241030"/>
                <a:gd name="connsiteX2752" fmla="*/ 554151 w 3334539"/>
                <a:gd name="connsiteY2752" fmla="*/ 977500 h 1241030"/>
                <a:gd name="connsiteX2753" fmla="*/ 554491 w 3334539"/>
                <a:gd name="connsiteY2753" fmla="*/ 980674 h 1241030"/>
                <a:gd name="connsiteX2754" fmla="*/ 555171 w 3334539"/>
                <a:gd name="connsiteY2754" fmla="*/ 983281 h 1241030"/>
                <a:gd name="connsiteX2755" fmla="*/ 556078 w 3334539"/>
                <a:gd name="connsiteY2755" fmla="*/ 984527 h 1241030"/>
                <a:gd name="connsiteX2756" fmla="*/ 556871 w 3334539"/>
                <a:gd name="connsiteY2756" fmla="*/ 984641 h 1241030"/>
                <a:gd name="connsiteX2757" fmla="*/ 557665 w 3334539"/>
                <a:gd name="connsiteY2757" fmla="*/ 984187 h 1241030"/>
                <a:gd name="connsiteX2758" fmla="*/ 558458 w 3334539"/>
                <a:gd name="connsiteY2758" fmla="*/ 983054 h 1241030"/>
                <a:gd name="connsiteX2759" fmla="*/ 558798 w 3334539"/>
                <a:gd name="connsiteY2759" fmla="*/ 981014 h 1241030"/>
                <a:gd name="connsiteX2760" fmla="*/ 558571 w 3334539"/>
                <a:gd name="connsiteY2760" fmla="*/ 977500 h 1241030"/>
                <a:gd name="connsiteX2761" fmla="*/ 557891 w 3334539"/>
                <a:gd name="connsiteY2761" fmla="*/ 974666 h 1241030"/>
                <a:gd name="connsiteX2762" fmla="*/ 557098 w 3334539"/>
                <a:gd name="connsiteY2762" fmla="*/ 973759 h 1241030"/>
                <a:gd name="connsiteX2763" fmla="*/ 556645 w 3334539"/>
                <a:gd name="connsiteY2763" fmla="*/ 972739 h 1241030"/>
                <a:gd name="connsiteX2764" fmla="*/ 557211 w 3334539"/>
                <a:gd name="connsiteY2764" fmla="*/ 971493 h 1241030"/>
                <a:gd name="connsiteX2765" fmla="*/ 558571 w 3334539"/>
                <a:gd name="connsiteY2765" fmla="*/ 970812 h 1241030"/>
                <a:gd name="connsiteX2766" fmla="*/ 560385 w 3334539"/>
                <a:gd name="connsiteY2766" fmla="*/ 971266 h 1241030"/>
                <a:gd name="connsiteX2767" fmla="*/ 563219 w 3334539"/>
                <a:gd name="connsiteY2767" fmla="*/ 972853 h 1241030"/>
                <a:gd name="connsiteX2768" fmla="*/ 566279 w 3334539"/>
                <a:gd name="connsiteY2768" fmla="*/ 975006 h 1241030"/>
                <a:gd name="connsiteX2769" fmla="*/ 569906 w 3334539"/>
                <a:gd name="connsiteY2769" fmla="*/ 978633 h 1241030"/>
                <a:gd name="connsiteX2770" fmla="*/ 573307 w 3334539"/>
                <a:gd name="connsiteY2770" fmla="*/ 980900 h 1241030"/>
                <a:gd name="connsiteX2771" fmla="*/ 577047 w 3334539"/>
                <a:gd name="connsiteY2771" fmla="*/ 982714 h 1241030"/>
                <a:gd name="connsiteX2772" fmla="*/ 579994 w 3334539"/>
                <a:gd name="connsiteY2772" fmla="*/ 983281 h 1241030"/>
                <a:gd name="connsiteX2773" fmla="*/ 582261 w 3334539"/>
                <a:gd name="connsiteY2773" fmla="*/ 982714 h 1241030"/>
                <a:gd name="connsiteX2774" fmla="*/ 584981 w 3334539"/>
                <a:gd name="connsiteY2774" fmla="*/ 981240 h 1241030"/>
                <a:gd name="connsiteX2775" fmla="*/ 587475 w 3334539"/>
                <a:gd name="connsiteY2775" fmla="*/ 979540 h 1241030"/>
                <a:gd name="connsiteX2776" fmla="*/ 588495 w 3334539"/>
                <a:gd name="connsiteY2776" fmla="*/ 977727 h 1241030"/>
                <a:gd name="connsiteX2777" fmla="*/ 589402 w 3334539"/>
                <a:gd name="connsiteY2777" fmla="*/ 975686 h 1241030"/>
                <a:gd name="connsiteX2778" fmla="*/ 593029 w 3334539"/>
                <a:gd name="connsiteY2778" fmla="*/ 973079 h 1241030"/>
                <a:gd name="connsiteX2779" fmla="*/ 596429 w 3334539"/>
                <a:gd name="connsiteY2779" fmla="*/ 970586 h 1241030"/>
                <a:gd name="connsiteX2780" fmla="*/ 598016 w 3334539"/>
                <a:gd name="connsiteY2780" fmla="*/ 971039 h 1241030"/>
                <a:gd name="connsiteX2781" fmla="*/ 599150 w 3334539"/>
                <a:gd name="connsiteY2781" fmla="*/ 971719 h 1241030"/>
                <a:gd name="connsiteX2782" fmla="*/ 602550 w 3334539"/>
                <a:gd name="connsiteY2782" fmla="*/ 970246 h 1241030"/>
                <a:gd name="connsiteX2783" fmla="*/ 603797 w 3334539"/>
                <a:gd name="connsiteY2783" fmla="*/ 969906 h 1241030"/>
                <a:gd name="connsiteX2784" fmla="*/ 607084 w 3334539"/>
                <a:gd name="connsiteY2784" fmla="*/ 969339 h 1241030"/>
                <a:gd name="connsiteX2785" fmla="*/ 610484 w 3334539"/>
                <a:gd name="connsiteY2785" fmla="*/ 970132 h 1241030"/>
                <a:gd name="connsiteX2786" fmla="*/ 613318 w 3334539"/>
                <a:gd name="connsiteY2786" fmla="*/ 972739 h 1241030"/>
                <a:gd name="connsiteX2787" fmla="*/ 615925 w 3334539"/>
                <a:gd name="connsiteY2787" fmla="*/ 974440 h 1241030"/>
                <a:gd name="connsiteX2788" fmla="*/ 618305 w 3334539"/>
                <a:gd name="connsiteY2788" fmla="*/ 974213 h 1241030"/>
                <a:gd name="connsiteX2789" fmla="*/ 620232 w 3334539"/>
                <a:gd name="connsiteY2789" fmla="*/ 973306 h 1241030"/>
                <a:gd name="connsiteX2790" fmla="*/ 621592 w 3334539"/>
                <a:gd name="connsiteY2790" fmla="*/ 971719 h 1241030"/>
                <a:gd name="connsiteX2791" fmla="*/ 622499 w 3334539"/>
                <a:gd name="connsiteY2791" fmla="*/ 969792 h 1241030"/>
                <a:gd name="connsiteX2792" fmla="*/ 623859 w 3334539"/>
                <a:gd name="connsiteY2792" fmla="*/ 968546 h 1241030"/>
                <a:gd name="connsiteX2793" fmla="*/ 624086 w 3334539"/>
                <a:gd name="connsiteY2793" fmla="*/ 968546 h 1241030"/>
                <a:gd name="connsiteX2794" fmla="*/ 628280 w 3334539"/>
                <a:gd name="connsiteY2794" fmla="*/ 969226 h 1241030"/>
                <a:gd name="connsiteX2795" fmla="*/ 630886 w 3334539"/>
                <a:gd name="connsiteY2795" fmla="*/ 969112 h 1241030"/>
                <a:gd name="connsiteX2796" fmla="*/ 631226 w 3334539"/>
                <a:gd name="connsiteY2796" fmla="*/ 968772 h 1241030"/>
                <a:gd name="connsiteX2797" fmla="*/ 634740 w 3334539"/>
                <a:gd name="connsiteY2797" fmla="*/ 969339 h 1241030"/>
                <a:gd name="connsiteX2798" fmla="*/ 638594 w 3334539"/>
                <a:gd name="connsiteY2798" fmla="*/ 972059 h 1241030"/>
                <a:gd name="connsiteX2799" fmla="*/ 640974 w 3334539"/>
                <a:gd name="connsiteY2799" fmla="*/ 975006 h 1241030"/>
                <a:gd name="connsiteX2800" fmla="*/ 644035 w 3334539"/>
                <a:gd name="connsiteY2800" fmla="*/ 978860 h 1241030"/>
                <a:gd name="connsiteX2801" fmla="*/ 645395 w 3334539"/>
                <a:gd name="connsiteY2801" fmla="*/ 979993 h 1241030"/>
                <a:gd name="connsiteX2802" fmla="*/ 647548 w 3334539"/>
                <a:gd name="connsiteY2802" fmla="*/ 980560 h 1241030"/>
                <a:gd name="connsiteX2803" fmla="*/ 649135 w 3334539"/>
                <a:gd name="connsiteY2803" fmla="*/ 980787 h 1241030"/>
                <a:gd name="connsiteX2804" fmla="*/ 651289 w 3334539"/>
                <a:gd name="connsiteY2804" fmla="*/ 981354 h 1241030"/>
                <a:gd name="connsiteX2805" fmla="*/ 657069 w 3334539"/>
                <a:gd name="connsiteY2805" fmla="*/ 982147 h 1241030"/>
                <a:gd name="connsiteX2806" fmla="*/ 657976 w 3334539"/>
                <a:gd name="connsiteY2806" fmla="*/ 982600 h 1241030"/>
                <a:gd name="connsiteX2807" fmla="*/ 658543 w 3334539"/>
                <a:gd name="connsiteY2807" fmla="*/ 983281 h 1241030"/>
                <a:gd name="connsiteX2808" fmla="*/ 657976 w 3334539"/>
                <a:gd name="connsiteY2808" fmla="*/ 985321 h 1241030"/>
                <a:gd name="connsiteX2809" fmla="*/ 658543 w 3334539"/>
                <a:gd name="connsiteY2809" fmla="*/ 985888 h 1241030"/>
                <a:gd name="connsiteX2810" fmla="*/ 663190 w 3334539"/>
                <a:gd name="connsiteY2810" fmla="*/ 984414 h 1241030"/>
                <a:gd name="connsiteX2811" fmla="*/ 664437 w 3334539"/>
                <a:gd name="connsiteY2811" fmla="*/ 983281 h 1241030"/>
                <a:gd name="connsiteX2812" fmla="*/ 666024 w 3334539"/>
                <a:gd name="connsiteY2812" fmla="*/ 980220 h 1241030"/>
                <a:gd name="connsiteX2813" fmla="*/ 667384 w 3334539"/>
                <a:gd name="connsiteY2813" fmla="*/ 977047 h 1241030"/>
                <a:gd name="connsiteX2814" fmla="*/ 668404 w 3334539"/>
                <a:gd name="connsiteY2814" fmla="*/ 975800 h 1241030"/>
                <a:gd name="connsiteX2815" fmla="*/ 669424 w 3334539"/>
                <a:gd name="connsiteY2815" fmla="*/ 975573 h 1241030"/>
                <a:gd name="connsiteX2816" fmla="*/ 670558 w 3334539"/>
                <a:gd name="connsiteY2816" fmla="*/ 976026 h 1241030"/>
                <a:gd name="connsiteX2817" fmla="*/ 672145 w 3334539"/>
                <a:gd name="connsiteY2817" fmla="*/ 977840 h 1241030"/>
                <a:gd name="connsiteX2818" fmla="*/ 674185 w 3334539"/>
                <a:gd name="connsiteY2818" fmla="*/ 979767 h 1241030"/>
                <a:gd name="connsiteX2819" fmla="*/ 677019 w 3334539"/>
                <a:gd name="connsiteY2819" fmla="*/ 980447 h 1241030"/>
                <a:gd name="connsiteX2820" fmla="*/ 678719 w 3334539"/>
                <a:gd name="connsiteY2820" fmla="*/ 980787 h 1241030"/>
                <a:gd name="connsiteX2821" fmla="*/ 681326 w 3334539"/>
                <a:gd name="connsiteY2821" fmla="*/ 980900 h 1241030"/>
                <a:gd name="connsiteX2822" fmla="*/ 687560 w 3334539"/>
                <a:gd name="connsiteY2822" fmla="*/ 979993 h 1241030"/>
                <a:gd name="connsiteX2823" fmla="*/ 693340 w 3334539"/>
                <a:gd name="connsiteY2823" fmla="*/ 977727 h 1241030"/>
                <a:gd name="connsiteX2824" fmla="*/ 696741 w 3334539"/>
                <a:gd name="connsiteY2824" fmla="*/ 975233 h 1241030"/>
                <a:gd name="connsiteX2825" fmla="*/ 698214 w 3334539"/>
                <a:gd name="connsiteY2825" fmla="*/ 971493 h 1241030"/>
                <a:gd name="connsiteX2826" fmla="*/ 699234 w 3334539"/>
                <a:gd name="connsiteY2826" fmla="*/ 967185 h 1241030"/>
                <a:gd name="connsiteX2827" fmla="*/ 700708 w 3334539"/>
                <a:gd name="connsiteY2827" fmla="*/ 964465 h 1241030"/>
                <a:gd name="connsiteX2828" fmla="*/ 700141 w 3334539"/>
                <a:gd name="connsiteY2828" fmla="*/ 961745 h 1241030"/>
                <a:gd name="connsiteX2829" fmla="*/ 697194 w 3334539"/>
                <a:gd name="connsiteY2829" fmla="*/ 959138 h 1241030"/>
                <a:gd name="connsiteX2830" fmla="*/ 696174 w 3334539"/>
                <a:gd name="connsiteY2830" fmla="*/ 958344 h 1241030"/>
                <a:gd name="connsiteX2831" fmla="*/ 689033 w 3334539"/>
                <a:gd name="connsiteY2831" fmla="*/ 956871 h 1241030"/>
                <a:gd name="connsiteX2832" fmla="*/ 688580 w 3334539"/>
                <a:gd name="connsiteY2832" fmla="*/ 955737 h 1241030"/>
                <a:gd name="connsiteX2833" fmla="*/ 688240 w 3334539"/>
                <a:gd name="connsiteY2833" fmla="*/ 955511 h 1241030"/>
                <a:gd name="connsiteX2834" fmla="*/ 681212 w 3334539"/>
                <a:gd name="connsiteY2834" fmla="*/ 953130 h 1241030"/>
                <a:gd name="connsiteX2835" fmla="*/ 677812 w 3334539"/>
                <a:gd name="connsiteY2835" fmla="*/ 952224 h 1241030"/>
                <a:gd name="connsiteX2836" fmla="*/ 676792 w 3334539"/>
                <a:gd name="connsiteY2836" fmla="*/ 950637 h 1241030"/>
                <a:gd name="connsiteX2837" fmla="*/ 676225 w 3334539"/>
                <a:gd name="connsiteY2837" fmla="*/ 948597 h 1241030"/>
                <a:gd name="connsiteX2838" fmla="*/ 674071 w 3334539"/>
                <a:gd name="connsiteY2838" fmla="*/ 946783 h 1241030"/>
                <a:gd name="connsiteX2839" fmla="*/ 669651 w 3334539"/>
                <a:gd name="connsiteY2839" fmla="*/ 945196 h 1241030"/>
                <a:gd name="connsiteX2840" fmla="*/ 668858 w 3334539"/>
                <a:gd name="connsiteY2840" fmla="*/ 943949 h 1241030"/>
                <a:gd name="connsiteX2841" fmla="*/ 669651 w 3334539"/>
                <a:gd name="connsiteY2841" fmla="*/ 942589 h 1241030"/>
                <a:gd name="connsiteX2842" fmla="*/ 673051 w 3334539"/>
                <a:gd name="connsiteY2842" fmla="*/ 941229 h 1241030"/>
                <a:gd name="connsiteX2843" fmla="*/ 677019 w 3334539"/>
                <a:gd name="connsiteY2843" fmla="*/ 938282 h 1241030"/>
                <a:gd name="connsiteX2844" fmla="*/ 678492 w 3334539"/>
                <a:gd name="connsiteY2844" fmla="*/ 937602 h 1241030"/>
                <a:gd name="connsiteX2845" fmla="*/ 682006 w 3334539"/>
                <a:gd name="connsiteY2845" fmla="*/ 937489 h 1241030"/>
                <a:gd name="connsiteX2846" fmla="*/ 685179 w 3334539"/>
                <a:gd name="connsiteY2846" fmla="*/ 935108 h 1241030"/>
                <a:gd name="connsiteX2847" fmla="*/ 687447 w 3334539"/>
                <a:gd name="connsiteY2847" fmla="*/ 933635 h 1241030"/>
                <a:gd name="connsiteX2848" fmla="*/ 688580 w 3334539"/>
                <a:gd name="connsiteY2848" fmla="*/ 932048 h 1241030"/>
                <a:gd name="connsiteX2849" fmla="*/ 688353 w 3334539"/>
                <a:gd name="connsiteY2849" fmla="*/ 930234 h 1241030"/>
                <a:gd name="connsiteX2850" fmla="*/ 685066 w 3334539"/>
                <a:gd name="connsiteY2850" fmla="*/ 925134 h 1241030"/>
                <a:gd name="connsiteX2851" fmla="*/ 684159 w 3334539"/>
                <a:gd name="connsiteY2851" fmla="*/ 921960 h 1241030"/>
                <a:gd name="connsiteX2852" fmla="*/ 684726 w 3334539"/>
                <a:gd name="connsiteY2852" fmla="*/ 919920 h 1241030"/>
                <a:gd name="connsiteX2853" fmla="*/ 686540 w 3334539"/>
                <a:gd name="connsiteY2853" fmla="*/ 917653 h 1241030"/>
                <a:gd name="connsiteX2854" fmla="*/ 687560 w 3334539"/>
                <a:gd name="connsiteY2854" fmla="*/ 916519 h 1241030"/>
                <a:gd name="connsiteX2855" fmla="*/ 688920 w 3334539"/>
                <a:gd name="connsiteY2855" fmla="*/ 914253 h 1241030"/>
                <a:gd name="connsiteX2856" fmla="*/ 689713 w 3334539"/>
                <a:gd name="connsiteY2856" fmla="*/ 913119 h 1241030"/>
                <a:gd name="connsiteX2857" fmla="*/ 693000 w 3334539"/>
                <a:gd name="connsiteY2857" fmla="*/ 912666 h 1241030"/>
                <a:gd name="connsiteX2858" fmla="*/ 696968 w 3334539"/>
                <a:gd name="connsiteY2858" fmla="*/ 912439 h 1241030"/>
                <a:gd name="connsiteX2859" fmla="*/ 699688 w 3334539"/>
                <a:gd name="connsiteY2859" fmla="*/ 913006 h 1241030"/>
                <a:gd name="connsiteX2860" fmla="*/ 703428 w 3334539"/>
                <a:gd name="connsiteY2860" fmla="*/ 913232 h 1241030"/>
                <a:gd name="connsiteX2861" fmla="*/ 706942 w 3334539"/>
                <a:gd name="connsiteY2861" fmla="*/ 913572 h 1241030"/>
                <a:gd name="connsiteX2862" fmla="*/ 708642 w 3334539"/>
                <a:gd name="connsiteY2862" fmla="*/ 914026 h 1241030"/>
                <a:gd name="connsiteX2863" fmla="*/ 710002 w 3334539"/>
                <a:gd name="connsiteY2863" fmla="*/ 913346 h 1241030"/>
                <a:gd name="connsiteX2864" fmla="*/ 710909 w 3334539"/>
                <a:gd name="connsiteY2864" fmla="*/ 912099 h 1241030"/>
                <a:gd name="connsiteX2865" fmla="*/ 710909 w 3334539"/>
                <a:gd name="connsiteY2865" fmla="*/ 910626 h 1241030"/>
                <a:gd name="connsiteX2866" fmla="*/ 709549 w 3334539"/>
                <a:gd name="connsiteY2866" fmla="*/ 909152 h 1241030"/>
                <a:gd name="connsiteX2867" fmla="*/ 704449 w 3334539"/>
                <a:gd name="connsiteY2867" fmla="*/ 907112 h 1241030"/>
                <a:gd name="connsiteX2868" fmla="*/ 702295 w 3334539"/>
                <a:gd name="connsiteY2868" fmla="*/ 905525 h 1241030"/>
                <a:gd name="connsiteX2869" fmla="*/ 700481 w 3334539"/>
                <a:gd name="connsiteY2869" fmla="*/ 905638 h 1241030"/>
                <a:gd name="connsiteX2870" fmla="*/ 697648 w 3334539"/>
                <a:gd name="connsiteY2870" fmla="*/ 905185 h 1241030"/>
                <a:gd name="connsiteX2871" fmla="*/ 695154 w 3334539"/>
                <a:gd name="connsiteY2871" fmla="*/ 904051 h 1241030"/>
                <a:gd name="connsiteX2872" fmla="*/ 692774 w 3334539"/>
                <a:gd name="connsiteY2872" fmla="*/ 903711 h 1241030"/>
                <a:gd name="connsiteX2873" fmla="*/ 692093 w 3334539"/>
                <a:gd name="connsiteY2873" fmla="*/ 902238 h 1241030"/>
                <a:gd name="connsiteX2874" fmla="*/ 692547 w 3334539"/>
                <a:gd name="connsiteY2874" fmla="*/ 900198 h 1241030"/>
                <a:gd name="connsiteX2875" fmla="*/ 693454 w 3334539"/>
                <a:gd name="connsiteY2875" fmla="*/ 898951 h 1241030"/>
                <a:gd name="connsiteX2876" fmla="*/ 695154 w 3334539"/>
                <a:gd name="connsiteY2876" fmla="*/ 898384 h 1241030"/>
                <a:gd name="connsiteX2877" fmla="*/ 696968 w 3334539"/>
                <a:gd name="connsiteY2877" fmla="*/ 898724 h 1241030"/>
                <a:gd name="connsiteX2878" fmla="*/ 698894 w 3334539"/>
                <a:gd name="connsiteY2878" fmla="*/ 897817 h 1241030"/>
                <a:gd name="connsiteX2879" fmla="*/ 699574 w 3334539"/>
                <a:gd name="connsiteY2879" fmla="*/ 897364 h 1241030"/>
                <a:gd name="connsiteX2880" fmla="*/ 699688 w 3334539"/>
                <a:gd name="connsiteY2880" fmla="*/ 896684 h 1241030"/>
                <a:gd name="connsiteX2881" fmla="*/ 699348 w 3334539"/>
                <a:gd name="connsiteY2881" fmla="*/ 895777 h 1241030"/>
                <a:gd name="connsiteX2882" fmla="*/ 698441 w 3334539"/>
                <a:gd name="connsiteY2882" fmla="*/ 894984 h 1241030"/>
                <a:gd name="connsiteX2883" fmla="*/ 697081 w 3334539"/>
                <a:gd name="connsiteY2883" fmla="*/ 894757 h 1241030"/>
                <a:gd name="connsiteX2884" fmla="*/ 695607 w 3334539"/>
                <a:gd name="connsiteY2884" fmla="*/ 895437 h 1241030"/>
                <a:gd name="connsiteX2885" fmla="*/ 693794 w 3334539"/>
                <a:gd name="connsiteY2885" fmla="*/ 895777 h 1241030"/>
                <a:gd name="connsiteX2886" fmla="*/ 690733 w 3334539"/>
                <a:gd name="connsiteY2886" fmla="*/ 894870 h 1241030"/>
                <a:gd name="connsiteX2887" fmla="*/ 688353 w 3334539"/>
                <a:gd name="connsiteY2887" fmla="*/ 893737 h 1241030"/>
                <a:gd name="connsiteX2888" fmla="*/ 688467 w 3334539"/>
                <a:gd name="connsiteY2888" fmla="*/ 892603 h 1241030"/>
                <a:gd name="connsiteX2889" fmla="*/ 690280 w 3334539"/>
                <a:gd name="connsiteY2889" fmla="*/ 891017 h 1241030"/>
                <a:gd name="connsiteX2890" fmla="*/ 691073 w 3334539"/>
                <a:gd name="connsiteY2890" fmla="*/ 889770 h 1241030"/>
                <a:gd name="connsiteX2891" fmla="*/ 691073 w 3334539"/>
                <a:gd name="connsiteY2891" fmla="*/ 885803 h 1241030"/>
                <a:gd name="connsiteX2892" fmla="*/ 691640 w 3334539"/>
                <a:gd name="connsiteY2892" fmla="*/ 883422 h 1241030"/>
                <a:gd name="connsiteX2893" fmla="*/ 693454 w 3334539"/>
                <a:gd name="connsiteY2893" fmla="*/ 881722 h 1241030"/>
                <a:gd name="connsiteX2894" fmla="*/ 695607 w 3334539"/>
                <a:gd name="connsiteY2894" fmla="*/ 880815 h 1241030"/>
                <a:gd name="connsiteX2895" fmla="*/ 700934 w 3334539"/>
                <a:gd name="connsiteY2895" fmla="*/ 882516 h 1241030"/>
                <a:gd name="connsiteX2896" fmla="*/ 707735 w 3334539"/>
                <a:gd name="connsiteY2896" fmla="*/ 883876 h 1241030"/>
                <a:gd name="connsiteX2897" fmla="*/ 708869 w 3334539"/>
                <a:gd name="connsiteY2897" fmla="*/ 883649 h 1241030"/>
                <a:gd name="connsiteX2898" fmla="*/ 709209 w 3334539"/>
                <a:gd name="connsiteY2898" fmla="*/ 882969 h 1241030"/>
                <a:gd name="connsiteX2899" fmla="*/ 710002 w 3334539"/>
                <a:gd name="connsiteY2899" fmla="*/ 882289 h 1241030"/>
                <a:gd name="connsiteX2900" fmla="*/ 719410 w 3334539"/>
                <a:gd name="connsiteY2900" fmla="*/ 881949 h 1241030"/>
                <a:gd name="connsiteX2901" fmla="*/ 721224 w 3334539"/>
                <a:gd name="connsiteY2901" fmla="*/ 880929 h 1241030"/>
                <a:gd name="connsiteX2902" fmla="*/ 722131 w 3334539"/>
                <a:gd name="connsiteY2902" fmla="*/ 880249 h 1241030"/>
                <a:gd name="connsiteX2903" fmla="*/ 731198 w 3334539"/>
                <a:gd name="connsiteY2903" fmla="*/ 879115 h 1241030"/>
                <a:gd name="connsiteX2904" fmla="*/ 732218 w 3334539"/>
                <a:gd name="connsiteY2904" fmla="*/ 878095 h 1241030"/>
                <a:gd name="connsiteX2905" fmla="*/ 733578 w 3334539"/>
                <a:gd name="connsiteY2905" fmla="*/ 877188 h 1241030"/>
                <a:gd name="connsiteX2906" fmla="*/ 735619 w 3334539"/>
                <a:gd name="connsiteY2906" fmla="*/ 877188 h 1241030"/>
                <a:gd name="connsiteX2907" fmla="*/ 738112 w 3334539"/>
                <a:gd name="connsiteY2907" fmla="*/ 876735 h 1241030"/>
                <a:gd name="connsiteX2908" fmla="*/ 741626 w 3334539"/>
                <a:gd name="connsiteY2908" fmla="*/ 875601 h 1241030"/>
                <a:gd name="connsiteX2909" fmla="*/ 744006 w 3334539"/>
                <a:gd name="connsiteY2909" fmla="*/ 874921 h 1241030"/>
                <a:gd name="connsiteX2910" fmla="*/ 744460 w 3334539"/>
                <a:gd name="connsiteY2910" fmla="*/ 874921 h 1241030"/>
                <a:gd name="connsiteX2911" fmla="*/ 747067 w 3334539"/>
                <a:gd name="connsiteY2911" fmla="*/ 875148 h 1241030"/>
                <a:gd name="connsiteX2912" fmla="*/ 750240 w 3334539"/>
                <a:gd name="connsiteY2912" fmla="*/ 874241 h 1241030"/>
                <a:gd name="connsiteX2913" fmla="*/ 750920 w 3334539"/>
                <a:gd name="connsiteY2913" fmla="*/ 873901 h 1241030"/>
                <a:gd name="connsiteX2914" fmla="*/ 751487 w 3334539"/>
                <a:gd name="connsiteY2914" fmla="*/ 873108 h 1241030"/>
                <a:gd name="connsiteX2915" fmla="*/ 754207 w 3334539"/>
                <a:gd name="connsiteY2915" fmla="*/ 871748 h 1241030"/>
                <a:gd name="connsiteX2916" fmla="*/ 759535 w 3334539"/>
                <a:gd name="connsiteY2916" fmla="*/ 870728 h 1241030"/>
                <a:gd name="connsiteX2917" fmla="*/ 760895 w 3334539"/>
                <a:gd name="connsiteY2917" fmla="*/ 871294 h 1241030"/>
                <a:gd name="connsiteX2918" fmla="*/ 763502 w 3334539"/>
                <a:gd name="connsiteY2918" fmla="*/ 871634 h 1241030"/>
                <a:gd name="connsiteX2919" fmla="*/ 766676 w 3334539"/>
                <a:gd name="connsiteY2919" fmla="*/ 871181 h 1241030"/>
                <a:gd name="connsiteX2920" fmla="*/ 769169 w 3334539"/>
                <a:gd name="connsiteY2920" fmla="*/ 870274 h 1241030"/>
                <a:gd name="connsiteX2921" fmla="*/ 770529 w 3334539"/>
                <a:gd name="connsiteY2921" fmla="*/ 871181 h 1241030"/>
                <a:gd name="connsiteX2922" fmla="*/ 772456 w 3334539"/>
                <a:gd name="connsiteY2922" fmla="*/ 871974 h 1241030"/>
                <a:gd name="connsiteX2923" fmla="*/ 773816 w 3334539"/>
                <a:gd name="connsiteY2923" fmla="*/ 871294 h 1241030"/>
                <a:gd name="connsiteX2924" fmla="*/ 774497 w 3334539"/>
                <a:gd name="connsiteY2924" fmla="*/ 868914 h 1241030"/>
                <a:gd name="connsiteX2925" fmla="*/ 775517 w 3334539"/>
                <a:gd name="connsiteY2925" fmla="*/ 866647 h 1241030"/>
                <a:gd name="connsiteX2926" fmla="*/ 777103 w 3334539"/>
                <a:gd name="connsiteY2926" fmla="*/ 865627 h 1241030"/>
                <a:gd name="connsiteX2927" fmla="*/ 778350 w 3334539"/>
                <a:gd name="connsiteY2927" fmla="*/ 865174 h 1241030"/>
                <a:gd name="connsiteX2928" fmla="*/ 779484 w 3334539"/>
                <a:gd name="connsiteY2928" fmla="*/ 864267 h 1241030"/>
                <a:gd name="connsiteX2929" fmla="*/ 780390 w 3334539"/>
                <a:gd name="connsiteY2929" fmla="*/ 863360 h 1241030"/>
                <a:gd name="connsiteX2930" fmla="*/ 785151 w 3334539"/>
                <a:gd name="connsiteY2930" fmla="*/ 863587 h 1241030"/>
                <a:gd name="connsiteX2931" fmla="*/ 789345 w 3334539"/>
                <a:gd name="connsiteY2931" fmla="*/ 861320 h 1241030"/>
                <a:gd name="connsiteX2932" fmla="*/ 790138 w 3334539"/>
                <a:gd name="connsiteY2932" fmla="*/ 862340 h 1241030"/>
                <a:gd name="connsiteX2933" fmla="*/ 795692 w 3334539"/>
                <a:gd name="connsiteY2933" fmla="*/ 862113 h 1241030"/>
                <a:gd name="connsiteX2934" fmla="*/ 802493 w 3334539"/>
                <a:gd name="connsiteY2934" fmla="*/ 860640 h 1241030"/>
                <a:gd name="connsiteX2935" fmla="*/ 806573 w 3334539"/>
                <a:gd name="connsiteY2935" fmla="*/ 859960 h 1241030"/>
                <a:gd name="connsiteX2936" fmla="*/ 813601 w 3334539"/>
                <a:gd name="connsiteY2936" fmla="*/ 858373 h 1241030"/>
                <a:gd name="connsiteX2937" fmla="*/ 816775 w 3334539"/>
                <a:gd name="connsiteY2937" fmla="*/ 857126 h 1241030"/>
                <a:gd name="connsiteX2938" fmla="*/ 821422 w 3334539"/>
                <a:gd name="connsiteY2938" fmla="*/ 856333 h 1241030"/>
                <a:gd name="connsiteX2939" fmla="*/ 825729 w 3334539"/>
                <a:gd name="connsiteY2939" fmla="*/ 855766 h 1241030"/>
                <a:gd name="connsiteX2940" fmla="*/ 828563 w 3334539"/>
                <a:gd name="connsiteY2940" fmla="*/ 853612 h 1241030"/>
                <a:gd name="connsiteX2941" fmla="*/ 830830 w 3334539"/>
                <a:gd name="connsiteY2941" fmla="*/ 853272 h 1241030"/>
                <a:gd name="connsiteX2942" fmla="*/ 833550 w 3334539"/>
                <a:gd name="connsiteY2942" fmla="*/ 853159 h 1241030"/>
                <a:gd name="connsiteX2943" fmla="*/ 835250 w 3334539"/>
                <a:gd name="connsiteY2943" fmla="*/ 852592 h 1241030"/>
                <a:gd name="connsiteX2944" fmla="*/ 836270 w 3334539"/>
                <a:gd name="connsiteY2944" fmla="*/ 851799 h 1241030"/>
                <a:gd name="connsiteX2945" fmla="*/ 837064 w 3334539"/>
                <a:gd name="connsiteY2945" fmla="*/ 850325 h 1241030"/>
                <a:gd name="connsiteX2946" fmla="*/ 836610 w 3334539"/>
                <a:gd name="connsiteY2946" fmla="*/ 848398 h 1241030"/>
                <a:gd name="connsiteX2947" fmla="*/ 836270 w 3334539"/>
                <a:gd name="connsiteY2947" fmla="*/ 846925 h 1241030"/>
                <a:gd name="connsiteX2948" fmla="*/ 838197 w 3334539"/>
                <a:gd name="connsiteY2948" fmla="*/ 846245 h 1241030"/>
                <a:gd name="connsiteX2949" fmla="*/ 841031 w 3334539"/>
                <a:gd name="connsiteY2949" fmla="*/ 845905 h 1241030"/>
                <a:gd name="connsiteX2950" fmla="*/ 842731 w 3334539"/>
                <a:gd name="connsiteY2950" fmla="*/ 845678 h 1241030"/>
                <a:gd name="connsiteX2951" fmla="*/ 846585 w 3334539"/>
                <a:gd name="connsiteY2951" fmla="*/ 842391 h 1241030"/>
                <a:gd name="connsiteX2952" fmla="*/ 849305 w 3334539"/>
                <a:gd name="connsiteY2952" fmla="*/ 840917 h 1241030"/>
                <a:gd name="connsiteX2953" fmla="*/ 852025 w 3334539"/>
                <a:gd name="connsiteY2953" fmla="*/ 839897 h 1241030"/>
                <a:gd name="connsiteX2954" fmla="*/ 857579 w 3334539"/>
                <a:gd name="connsiteY2954" fmla="*/ 840464 h 1241030"/>
                <a:gd name="connsiteX2955" fmla="*/ 862567 w 3334539"/>
                <a:gd name="connsiteY2955" fmla="*/ 840917 h 1241030"/>
                <a:gd name="connsiteX2956" fmla="*/ 867667 w 3334539"/>
                <a:gd name="connsiteY2956" fmla="*/ 842504 h 1241030"/>
                <a:gd name="connsiteX2957" fmla="*/ 870274 w 3334539"/>
                <a:gd name="connsiteY2957" fmla="*/ 844318 h 1241030"/>
                <a:gd name="connsiteX2958" fmla="*/ 872541 w 3334539"/>
                <a:gd name="connsiteY2958" fmla="*/ 845791 h 1241030"/>
                <a:gd name="connsiteX2959" fmla="*/ 874695 w 3334539"/>
                <a:gd name="connsiteY2959" fmla="*/ 846471 h 1241030"/>
                <a:gd name="connsiteX2960" fmla="*/ 876735 w 3334539"/>
                <a:gd name="connsiteY2960" fmla="*/ 846925 h 1241030"/>
                <a:gd name="connsiteX2961" fmla="*/ 879002 w 3334539"/>
                <a:gd name="connsiteY2961" fmla="*/ 846245 h 1241030"/>
                <a:gd name="connsiteX2962" fmla="*/ 880589 w 3334539"/>
                <a:gd name="connsiteY2962" fmla="*/ 845451 h 1241030"/>
                <a:gd name="connsiteX2963" fmla="*/ 881496 w 3334539"/>
                <a:gd name="connsiteY2963" fmla="*/ 844091 h 1241030"/>
                <a:gd name="connsiteX2964" fmla="*/ 882856 w 3334539"/>
                <a:gd name="connsiteY2964" fmla="*/ 843298 h 1241030"/>
                <a:gd name="connsiteX2965" fmla="*/ 888070 w 3334539"/>
                <a:gd name="connsiteY2965" fmla="*/ 842504 h 1241030"/>
                <a:gd name="connsiteX2966" fmla="*/ 889090 w 3334539"/>
                <a:gd name="connsiteY2966" fmla="*/ 843864 h 1241030"/>
                <a:gd name="connsiteX2967" fmla="*/ 891583 w 3334539"/>
                <a:gd name="connsiteY2967" fmla="*/ 847945 h 1241030"/>
                <a:gd name="connsiteX2968" fmla="*/ 893283 w 3334539"/>
                <a:gd name="connsiteY2968" fmla="*/ 853386 h 1241030"/>
                <a:gd name="connsiteX2969" fmla="*/ 896004 w 3334539"/>
                <a:gd name="connsiteY2969" fmla="*/ 860640 h 1241030"/>
                <a:gd name="connsiteX2970" fmla="*/ 897251 w 3334539"/>
                <a:gd name="connsiteY2970" fmla="*/ 864153 h 1241030"/>
                <a:gd name="connsiteX2971" fmla="*/ 896684 w 3334539"/>
                <a:gd name="connsiteY2971" fmla="*/ 865967 h 1241030"/>
                <a:gd name="connsiteX2972" fmla="*/ 896684 w 3334539"/>
                <a:gd name="connsiteY2972" fmla="*/ 868461 h 1241030"/>
                <a:gd name="connsiteX2973" fmla="*/ 896571 w 3334539"/>
                <a:gd name="connsiteY2973" fmla="*/ 871294 h 1241030"/>
                <a:gd name="connsiteX2974" fmla="*/ 894530 w 3334539"/>
                <a:gd name="connsiteY2974" fmla="*/ 874468 h 1241030"/>
                <a:gd name="connsiteX2975" fmla="*/ 895324 w 3334539"/>
                <a:gd name="connsiteY2975" fmla="*/ 875941 h 1241030"/>
                <a:gd name="connsiteX2976" fmla="*/ 900311 w 3334539"/>
                <a:gd name="connsiteY2976" fmla="*/ 877528 h 1241030"/>
                <a:gd name="connsiteX2977" fmla="*/ 907225 w 3334539"/>
                <a:gd name="connsiteY2977" fmla="*/ 876962 h 1241030"/>
                <a:gd name="connsiteX2978" fmla="*/ 911532 w 3334539"/>
                <a:gd name="connsiteY2978" fmla="*/ 875601 h 1241030"/>
                <a:gd name="connsiteX2979" fmla="*/ 914026 w 3334539"/>
                <a:gd name="connsiteY2979" fmla="*/ 876055 h 1241030"/>
                <a:gd name="connsiteX2980" fmla="*/ 915273 w 3334539"/>
                <a:gd name="connsiteY2980" fmla="*/ 875261 h 1241030"/>
                <a:gd name="connsiteX2981" fmla="*/ 916066 w 3334539"/>
                <a:gd name="connsiteY2981" fmla="*/ 872994 h 1241030"/>
                <a:gd name="connsiteX2982" fmla="*/ 917653 w 3334539"/>
                <a:gd name="connsiteY2982" fmla="*/ 872428 h 1241030"/>
                <a:gd name="connsiteX2983" fmla="*/ 919353 w 3334539"/>
                <a:gd name="connsiteY2983" fmla="*/ 874128 h 1241030"/>
                <a:gd name="connsiteX2984" fmla="*/ 920600 w 3334539"/>
                <a:gd name="connsiteY2984" fmla="*/ 876848 h 1241030"/>
                <a:gd name="connsiteX2985" fmla="*/ 921847 w 3334539"/>
                <a:gd name="connsiteY2985" fmla="*/ 878548 h 1241030"/>
                <a:gd name="connsiteX2986" fmla="*/ 921733 w 3334539"/>
                <a:gd name="connsiteY2986" fmla="*/ 880702 h 1241030"/>
                <a:gd name="connsiteX2987" fmla="*/ 922187 w 3334539"/>
                <a:gd name="connsiteY2987" fmla="*/ 883422 h 1241030"/>
                <a:gd name="connsiteX2988" fmla="*/ 922980 w 3334539"/>
                <a:gd name="connsiteY2988" fmla="*/ 884102 h 1241030"/>
                <a:gd name="connsiteX2989" fmla="*/ 924794 w 3334539"/>
                <a:gd name="connsiteY2989" fmla="*/ 883082 h 1241030"/>
                <a:gd name="connsiteX2990" fmla="*/ 925927 w 3334539"/>
                <a:gd name="connsiteY2990" fmla="*/ 882402 h 1241030"/>
                <a:gd name="connsiteX2991" fmla="*/ 926154 w 3334539"/>
                <a:gd name="connsiteY2991" fmla="*/ 881609 h 1241030"/>
                <a:gd name="connsiteX2992" fmla="*/ 925701 w 3334539"/>
                <a:gd name="connsiteY2992" fmla="*/ 880589 h 1241030"/>
                <a:gd name="connsiteX2993" fmla="*/ 925474 w 3334539"/>
                <a:gd name="connsiteY2993" fmla="*/ 879569 h 1241030"/>
                <a:gd name="connsiteX2994" fmla="*/ 925814 w 3334539"/>
                <a:gd name="connsiteY2994" fmla="*/ 878662 h 1241030"/>
                <a:gd name="connsiteX2995" fmla="*/ 926607 w 3334539"/>
                <a:gd name="connsiteY2995" fmla="*/ 878208 h 1241030"/>
                <a:gd name="connsiteX2996" fmla="*/ 929101 w 3334539"/>
                <a:gd name="connsiteY2996" fmla="*/ 878548 h 1241030"/>
                <a:gd name="connsiteX2997" fmla="*/ 932615 w 3334539"/>
                <a:gd name="connsiteY2997" fmla="*/ 879115 h 1241030"/>
                <a:gd name="connsiteX2998" fmla="*/ 936809 w 3334539"/>
                <a:gd name="connsiteY2998" fmla="*/ 882856 h 1241030"/>
                <a:gd name="connsiteX2999" fmla="*/ 939075 w 3334539"/>
                <a:gd name="connsiteY2999" fmla="*/ 883536 h 1241030"/>
                <a:gd name="connsiteX3000" fmla="*/ 939982 w 3334539"/>
                <a:gd name="connsiteY3000" fmla="*/ 883649 h 1241030"/>
                <a:gd name="connsiteX3001" fmla="*/ 942136 w 3334539"/>
                <a:gd name="connsiteY3001" fmla="*/ 883422 h 1241030"/>
                <a:gd name="connsiteX3002" fmla="*/ 944743 w 3334539"/>
                <a:gd name="connsiteY3002" fmla="*/ 882289 h 1241030"/>
                <a:gd name="connsiteX3003" fmla="*/ 946443 w 3334539"/>
                <a:gd name="connsiteY3003" fmla="*/ 880929 h 1241030"/>
                <a:gd name="connsiteX3004" fmla="*/ 947010 w 3334539"/>
                <a:gd name="connsiteY3004" fmla="*/ 880249 h 1241030"/>
                <a:gd name="connsiteX3005" fmla="*/ 948030 w 3334539"/>
                <a:gd name="connsiteY3005" fmla="*/ 880362 h 1241030"/>
                <a:gd name="connsiteX3006" fmla="*/ 948937 w 3334539"/>
                <a:gd name="connsiteY3006" fmla="*/ 881042 h 1241030"/>
                <a:gd name="connsiteX3007" fmla="*/ 949050 w 3334539"/>
                <a:gd name="connsiteY3007" fmla="*/ 882402 h 1241030"/>
                <a:gd name="connsiteX3008" fmla="*/ 948256 w 3334539"/>
                <a:gd name="connsiteY3008" fmla="*/ 884442 h 1241030"/>
                <a:gd name="connsiteX3009" fmla="*/ 945650 w 3334539"/>
                <a:gd name="connsiteY3009" fmla="*/ 886256 h 1241030"/>
                <a:gd name="connsiteX3010" fmla="*/ 942476 w 3334539"/>
                <a:gd name="connsiteY3010" fmla="*/ 887956 h 1241030"/>
                <a:gd name="connsiteX3011" fmla="*/ 940662 w 3334539"/>
                <a:gd name="connsiteY3011" fmla="*/ 891130 h 1241030"/>
                <a:gd name="connsiteX3012" fmla="*/ 940209 w 3334539"/>
                <a:gd name="connsiteY3012" fmla="*/ 894417 h 1241030"/>
                <a:gd name="connsiteX3013" fmla="*/ 941002 w 3334539"/>
                <a:gd name="connsiteY3013" fmla="*/ 896117 h 1241030"/>
                <a:gd name="connsiteX3014" fmla="*/ 941796 w 3334539"/>
                <a:gd name="connsiteY3014" fmla="*/ 897137 h 1241030"/>
                <a:gd name="connsiteX3015" fmla="*/ 941909 w 3334539"/>
                <a:gd name="connsiteY3015" fmla="*/ 898724 h 1241030"/>
                <a:gd name="connsiteX3016" fmla="*/ 942703 w 3334539"/>
                <a:gd name="connsiteY3016" fmla="*/ 898951 h 1241030"/>
                <a:gd name="connsiteX3017" fmla="*/ 943949 w 3334539"/>
                <a:gd name="connsiteY3017" fmla="*/ 898271 h 1241030"/>
                <a:gd name="connsiteX3018" fmla="*/ 947463 w 3334539"/>
                <a:gd name="connsiteY3018" fmla="*/ 895097 h 1241030"/>
                <a:gd name="connsiteX3019" fmla="*/ 949277 w 3334539"/>
                <a:gd name="connsiteY3019" fmla="*/ 894304 h 1241030"/>
                <a:gd name="connsiteX3020" fmla="*/ 951884 w 3334539"/>
                <a:gd name="connsiteY3020" fmla="*/ 893737 h 1241030"/>
                <a:gd name="connsiteX3021" fmla="*/ 956191 w 3334539"/>
                <a:gd name="connsiteY3021" fmla="*/ 893964 h 1241030"/>
                <a:gd name="connsiteX3022" fmla="*/ 959138 w 3334539"/>
                <a:gd name="connsiteY3022" fmla="*/ 895097 h 1241030"/>
                <a:gd name="connsiteX3023" fmla="*/ 960498 w 3334539"/>
                <a:gd name="connsiteY3023" fmla="*/ 896570 h 1241030"/>
                <a:gd name="connsiteX3024" fmla="*/ 961972 w 3334539"/>
                <a:gd name="connsiteY3024" fmla="*/ 897704 h 1241030"/>
                <a:gd name="connsiteX3025" fmla="*/ 963105 w 3334539"/>
                <a:gd name="connsiteY3025" fmla="*/ 897251 h 1241030"/>
                <a:gd name="connsiteX3026" fmla="*/ 963558 w 3334539"/>
                <a:gd name="connsiteY3026" fmla="*/ 895890 h 1241030"/>
                <a:gd name="connsiteX3027" fmla="*/ 963672 w 3334539"/>
                <a:gd name="connsiteY3027" fmla="*/ 894304 h 1241030"/>
                <a:gd name="connsiteX3028" fmla="*/ 964125 w 3334539"/>
                <a:gd name="connsiteY3028" fmla="*/ 892943 h 1241030"/>
                <a:gd name="connsiteX3029" fmla="*/ 968772 w 3334539"/>
                <a:gd name="connsiteY3029" fmla="*/ 889770 h 1241030"/>
                <a:gd name="connsiteX3030" fmla="*/ 971946 w 3334539"/>
                <a:gd name="connsiteY3030" fmla="*/ 887616 h 1241030"/>
                <a:gd name="connsiteX3031" fmla="*/ 972966 w 3334539"/>
                <a:gd name="connsiteY3031" fmla="*/ 887276 h 1241030"/>
                <a:gd name="connsiteX3032" fmla="*/ 975120 w 3334539"/>
                <a:gd name="connsiteY3032" fmla="*/ 887729 h 1241030"/>
                <a:gd name="connsiteX3033" fmla="*/ 976367 w 3334539"/>
                <a:gd name="connsiteY3033" fmla="*/ 887503 h 1241030"/>
                <a:gd name="connsiteX3034" fmla="*/ 979767 w 3334539"/>
                <a:gd name="connsiteY3034" fmla="*/ 885463 h 1241030"/>
                <a:gd name="connsiteX3035" fmla="*/ 983054 w 3334539"/>
                <a:gd name="connsiteY3035" fmla="*/ 883196 h 1241030"/>
                <a:gd name="connsiteX3036" fmla="*/ 983280 w 3334539"/>
                <a:gd name="connsiteY3036" fmla="*/ 881609 h 1241030"/>
                <a:gd name="connsiteX3037" fmla="*/ 983394 w 3334539"/>
                <a:gd name="connsiteY3037" fmla="*/ 880249 h 1241030"/>
                <a:gd name="connsiteX3038" fmla="*/ 984187 w 3334539"/>
                <a:gd name="connsiteY3038" fmla="*/ 879569 h 1241030"/>
                <a:gd name="connsiteX3039" fmla="*/ 988721 w 3334539"/>
                <a:gd name="connsiteY3039" fmla="*/ 879115 h 1241030"/>
                <a:gd name="connsiteX3040" fmla="*/ 989515 w 3334539"/>
                <a:gd name="connsiteY3040" fmla="*/ 878888 h 1241030"/>
                <a:gd name="connsiteX3041" fmla="*/ 993368 w 3334539"/>
                <a:gd name="connsiteY3041" fmla="*/ 877188 h 1241030"/>
                <a:gd name="connsiteX3042" fmla="*/ 998582 w 3334539"/>
                <a:gd name="connsiteY3042" fmla="*/ 874468 h 1241030"/>
                <a:gd name="connsiteX3043" fmla="*/ 1001189 w 3334539"/>
                <a:gd name="connsiteY3043" fmla="*/ 872881 h 1241030"/>
                <a:gd name="connsiteX3044" fmla="*/ 1005950 w 3334539"/>
                <a:gd name="connsiteY3044" fmla="*/ 872201 h 1241030"/>
                <a:gd name="connsiteX3045" fmla="*/ 1006743 w 3334539"/>
                <a:gd name="connsiteY3045" fmla="*/ 871634 h 1241030"/>
                <a:gd name="connsiteX3046" fmla="*/ 1008330 w 3334539"/>
                <a:gd name="connsiteY3046" fmla="*/ 870614 h 1241030"/>
                <a:gd name="connsiteX3047" fmla="*/ 1011277 w 3334539"/>
                <a:gd name="connsiteY3047" fmla="*/ 869027 h 1241030"/>
                <a:gd name="connsiteX3048" fmla="*/ 1012864 w 3334539"/>
                <a:gd name="connsiteY3048" fmla="*/ 868914 h 1241030"/>
                <a:gd name="connsiteX3049" fmla="*/ 1011957 w 3334539"/>
                <a:gd name="connsiteY3049" fmla="*/ 872541 h 1241030"/>
                <a:gd name="connsiteX3050" fmla="*/ 1010144 w 3334539"/>
                <a:gd name="connsiteY3050" fmla="*/ 876848 h 1241030"/>
                <a:gd name="connsiteX3051" fmla="*/ 1009123 w 3334539"/>
                <a:gd name="connsiteY3051" fmla="*/ 877868 h 1241030"/>
                <a:gd name="connsiteX3052" fmla="*/ 1004363 w 3334539"/>
                <a:gd name="connsiteY3052" fmla="*/ 877755 h 1241030"/>
                <a:gd name="connsiteX3053" fmla="*/ 1004363 w 3334539"/>
                <a:gd name="connsiteY3053" fmla="*/ 878888 h 1241030"/>
                <a:gd name="connsiteX3054" fmla="*/ 1005157 w 3334539"/>
                <a:gd name="connsiteY3054" fmla="*/ 880589 h 1241030"/>
                <a:gd name="connsiteX3055" fmla="*/ 1005723 w 3334539"/>
                <a:gd name="connsiteY3055" fmla="*/ 881609 h 1241030"/>
                <a:gd name="connsiteX3056" fmla="*/ 1006290 w 3334539"/>
                <a:gd name="connsiteY3056" fmla="*/ 882516 h 1241030"/>
                <a:gd name="connsiteX3057" fmla="*/ 1007537 w 3334539"/>
                <a:gd name="connsiteY3057" fmla="*/ 884102 h 1241030"/>
                <a:gd name="connsiteX3058" fmla="*/ 1012524 w 3334539"/>
                <a:gd name="connsiteY3058" fmla="*/ 887616 h 1241030"/>
                <a:gd name="connsiteX3059" fmla="*/ 1018985 w 3334539"/>
                <a:gd name="connsiteY3059" fmla="*/ 892263 h 1241030"/>
                <a:gd name="connsiteX3060" fmla="*/ 1025785 w 3334539"/>
                <a:gd name="connsiteY3060" fmla="*/ 897364 h 1241030"/>
                <a:gd name="connsiteX3061" fmla="*/ 1030660 w 3334539"/>
                <a:gd name="connsiteY3061" fmla="*/ 900991 h 1241030"/>
                <a:gd name="connsiteX3062" fmla="*/ 1032586 w 3334539"/>
                <a:gd name="connsiteY3062" fmla="*/ 902805 h 1241030"/>
                <a:gd name="connsiteX3063" fmla="*/ 1033833 w 3334539"/>
                <a:gd name="connsiteY3063" fmla="*/ 904278 h 1241030"/>
                <a:gd name="connsiteX3064" fmla="*/ 1037347 w 3334539"/>
                <a:gd name="connsiteY3064" fmla="*/ 909492 h 1241030"/>
                <a:gd name="connsiteX3065" fmla="*/ 1040747 w 3334539"/>
                <a:gd name="connsiteY3065" fmla="*/ 914366 h 1241030"/>
                <a:gd name="connsiteX3066" fmla="*/ 1046415 w 3334539"/>
                <a:gd name="connsiteY3066" fmla="*/ 923094 h 1241030"/>
                <a:gd name="connsiteX3067" fmla="*/ 1051515 w 3334539"/>
                <a:gd name="connsiteY3067" fmla="*/ 931368 h 1241030"/>
                <a:gd name="connsiteX3068" fmla="*/ 1056956 w 3334539"/>
                <a:gd name="connsiteY3068" fmla="*/ 940549 h 1241030"/>
                <a:gd name="connsiteX3069" fmla="*/ 1060243 w 3334539"/>
                <a:gd name="connsiteY3069" fmla="*/ 945763 h 1241030"/>
                <a:gd name="connsiteX3070" fmla="*/ 1066704 w 3334539"/>
                <a:gd name="connsiteY3070" fmla="*/ 956758 h 1241030"/>
                <a:gd name="connsiteX3071" fmla="*/ 1068517 w 3334539"/>
                <a:gd name="connsiteY3071" fmla="*/ 960158 h 1241030"/>
                <a:gd name="connsiteX3072" fmla="*/ 1071804 w 3334539"/>
                <a:gd name="connsiteY3072" fmla="*/ 966505 h 1241030"/>
                <a:gd name="connsiteX3073" fmla="*/ 1074751 w 3334539"/>
                <a:gd name="connsiteY3073" fmla="*/ 972513 h 1241030"/>
                <a:gd name="connsiteX3074" fmla="*/ 1077358 w 3334539"/>
                <a:gd name="connsiteY3074" fmla="*/ 977727 h 1241030"/>
                <a:gd name="connsiteX3075" fmla="*/ 1078945 w 3334539"/>
                <a:gd name="connsiteY3075" fmla="*/ 978180 h 1241030"/>
                <a:gd name="connsiteX3076" fmla="*/ 1079058 w 3334539"/>
                <a:gd name="connsiteY3076" fmla="*/ 976820 h 1241030"/>
                <a:gd name="connsiteX3077" fmla="*/ 1079398 w 3334539"/>
                <a:gd name="connsiteY3077" fmla="*/ 975800 h 1241030"/>
                <a:gd name="connsiteX3078" fmla="*/ 1080192 w 3334539"/>
                <a:gd name="connsiteY3078" fmla="*/ 975346 h 1241030"/>
                <a:gd name="connsiteX3079" fmla="*/ 1082119 w 3334539"/>
                <a:gd name="connsiteY3079" fmla="*/ 973759 h 1241030"/>
                <a:gd name="connsiteX3080" fmla="*/ 1083139 w 3334539"/>
                <a:gd name="connsiteY3080" fmla="*/ 973419 h 1241030"/>
                <a:gd name="connsiteX3081" fmla="*/ 1084726 w 3334539"/>
                <a:gd name="connsiteY3081" fmla="*/ 973533 h 1241030"/>
                <a:gd name="connsiteX3082" fmla="*/ 1086312 w 3334539"/>
                <a:gd name="connsiteY3082" fmla="*/ 972739 h 1241030"/>
                <a:gd name="connsiteX3083" fmla="*/ 1086879 w 3334539"/>
                <a:gd name="connsiteY3083" fmla="*/ 971266 h 1241030"/>
                <a:gd name="connsiteX3084" fmla="*/ 1086539 w 3334539"/>
                <a:gd name="connsiteY3084" fmla="*/ 968432 h 1241030"/>
                <a:gd name="connsiteX3085" fmla="*/ 1086199 w 3334539"/>
                <a:gd name="connsiteY3085" fmla="*/ 967185 h 1241030"/>
                <a:gd name="connsiteX3086" fmla="*/ 1086766 w 3334539"/>
                <a:gd name="connsiteY3086" fmla="*/ 965825 h 1241030"/>
                <a:gd name="connsiteX3087" fmla="*/ 1087673 w 3334539"/>
                <a:gd name="connsiteY3087" fmla="*/ 965259 h 1241030"/>
                <a:gd name="connsiteX3088" fmla="*/ 1088920 w 3334539"/>
                <a:gd name="connsiteY3088" fmla="*/ 964918 h 1241030"/>
                <a:gd name="connsiteX3089" fmla="*/ 1090053 w 3334539"/>
                <a:gd name="connsiteY3089" fmla="*/ 964692 h 1241030"/>
                <a:gd name="connsiteX3090" fmla="*/ 1090960 w 3334539"/>
                <a:gd name="connsiteY3090" fmla="*/ 963105 h 1241030"/>
                <a:gd name="connsiteX3091" fmla="*/ 1092660 w 3334539"/>
                <a:gd name="connsiteY3091" fmla="*/ 962651 h 1241030"/>
                <a:gd name="connsiteX3092" fmla="*/ 1094247 w 3334539"/>
                <a:gd name="connsiteY3092" fmla="*/ 962878 h 1241030"/>
                <a:gd name="connsiteX3093" fmla="*/ 1095607 w 3334539"/>
                <a:gd name="connsiteY3093" fmla="*/ 962992 h 1241030"/>
                <a:gd name="connsiteX3094" fmla="*/ 1096740 w 3334539"/>
                <a:gd name="connsiteY3094" fmla="*/ 964125 h 1241030"/>
                <a:gd name="connsiteX3095" fmla="*/ 1097420 w 3334539"/>
                <a:gd name="connsiteY3095" fmla="*/ 965712 h 1241030"/>
                <a:gd name="connsiteX3096" fmla="*/ 1098667 w 3334539"/>
                <a:gd name="connsiteY3096" fmla="*/ 965825 h 1241030"/>
                <a:gd name="connsiteX3097" fmla="*/ 1100708 w 3334539"/>
                <a:gd name="connsiteY3097" fmla="*/ 965599 h 1241030"/>
                <a:gd name="connsiteX3098" fmla="*/ 1100934 w 3334539"/>
                <a:gd name="connsiteY3098" fmla="*/ 966959 h 1241030"/>
                <a:gd name="connsiteX3099" fmla="*/ 1100368 w 3334539"/>
                <a:gd name="connsiteY3099" fmla="*/ 969112 h 1241030"/>
                <a:gd name="connsiteX3100" fmla="*/ 1099688 w 3334539"/>
                <a:gd name="connsiteY3100" fmla="*/ 970699 h 1241030"/>
                <a:gd name="connsiteX3101" fmla="*/ 1099574 w 3334539"/>
                <a:gd name="connsiteY3101" fmla="*/ 972059 h 1241030"/>
                <a:gd name="connsiteX3102" fmla="*/ 1100594 w 3334539"/>
                <a:gd name="connsiteY3102" fmla="*/ 972739 h 1241030"/>
                <a:gd name="connsiteX3103" fmla="*/ 1104675 w 3334539"/>
                <a:gd name="connsiteY3103" fmla="*/ 972173 h 1241030"/>
                <a:gd name="connsiteX3104" fmla="*/ 1106035 w 3334539"/>
                <a:gd name="connsiteY3104" fmla="*/ 972399 h 1241030"/>
                <a:gd name="connsiteX3105" fmla="*/ 1106488 w 3334539"/>
                <a:gd name="connsiteY3105" fmla="*/ 973759 h 1241030"/>
                <a:gd name="connsiteX3106" fmla="*/ 1107055 w 3334539"/>
                <a:gd name="connsiteY3106" fmla="*/ 974893 h 1241030"/>
                <a:gd name="connsiteX3107" fmla="*/ 1107282 w 3334539"/>
                <a:gd name="connsiteY3107" fmla="*/ 976253 h 1241030"/>
                <a:gd name="connsiteX3108" fmla="*/ 1106942 w 3334539"/>
                <a:gd name="connsiteY3108" fmla="*/ 977840 h 1241030"/>
                <a:gd name="connsiteX3109" fmla="*/ 1107622 w 3334539"/>
                <a:gd name="connsiteY3109" fmla="*/ 978747 h 1241030"/>
                <a:gd name="connsiteX3110" fmla="*/ 1111022 w 3334539"/>
                <a:gd name="connsiteY3110" fmla="*/ 978747 h 1241030"/>
                <a:gd name="connsiteX3111" fmla="*/ 1113516 w 3334539"/>
                <a:gd name="connsiteY3111" fmla="*/ 978067 h 1241030"/>
                <a:gd name="connsiteX3112" fmla="*/ 1117256 w 3334539"/>
                <a:gd name="connsiteY3112" fmla="*/ 977953 h 1241030"/>
                <a:gd name="connsiteX3113" fmla="*/ 1120543 w 3334539"/>
                <a:gd name="connsiteY3113" fmla="*/ 979540 h 1241030"/>
                <a:gd name="connsiteX3114" fmla="*/ 1122923 w 3334539"/>
                <a:gd name="connsiteY3114" fmla="*/ 979313 h 1241030"/>
                <a:gd name="connsiteX3115" fmla="*/ 1125191 w 3334539"/>
                <a:gd name="connsiteY3115" fmla="*/ 978633 h 1241030"/>
                <a:gd name="connsiteX3116" fmla="*/ 1128704 w 3334539"/>
                <a:gd name="connsiteY3116" fmla="*/ 979087 h 1241030"/>
                <a:gd name="connsiteX3117" fmla="*/ 1131084 w 3334539"/>
                <a:gd name="connsiteY3117" fmla="*/ 977840 h 1241030"/>
                <a:gd name="connsiteX3118" fmla="*/ 1132785 w 3334539"/>
                <a:gd name="connsiteY3118" fmla="*/ 976253 h 1241030"/>
                <a:gd name="connsiteX3119" fmla="*/ 1133238 w 3334539"/>
                <a:gd name="connsiteY3119" fmla="*/ 975006 h 1241030"/>
                <a:gd name="connsiteX3120" fmla="*/ 1134145 w 3334539"/>
                <a:gd name="connsiteY3120" fmla="*/ 974326 h 1241030"/>
                <a:gd name="connsiteX3121" fmla="*/ 1137318 w 3334539"/>
                <a:gd name="connsiteY3121" fmla="*/ 974326 h 1241030"/>
                <a:gd name="connsiteX3122" fmla="*/ 1139472 w 3334539"/>
                <a:gd name="connsiteY3122" fmla="*/ 974213 h 1241030"/>
                <a:gd name="connsiteX3123" fmla="*/ 1140945 w 3334539"/>
                <a:gd name="connsiteY3123" fmla="*/ 972286 h 1241030"/>
                <a:gd name="connsiteX3124" fmla="*/ 1142306 w 3334539"/>
                <a:gd name="connsiteY3124" fmla="*/ 971493 h 1241030"/>
                <a:gd name="connsiteX3125" fmla="*/ 1144686 w 3334539"/>
                <a:gd name="connsiteY3125" fmla="*/ 971379 h 1241030"/>
                <a:gd name="connsiteX3126" fmla="*/ 1146386 w 3334539"/>
                <a:gd name="connsiteY3126" fmla="*/ 971379 h 1241030"/>
                <a:gd name="connsiteX3127" fmla="*/ 1150920 w 3334539"/>
                <a:gd name="connsiteY3127" fmla="*/ 973079 h 1241030"/>
                <a:gd name="connsiteX3128" fmla="*/ 1153754 w 3334539"/>
                <a:gd name="connsiteY3128" fmla="*/ 974440 h 1241030"/>
                <a:gd name="connsiteX3129" fmla="*/ 1156587 w 3334539"/>
                <a:gd name="connsiteY3129" fmla="*/ 976480 h 1241030"/>
                <a:gd name="connsiteX3130" fmla="*/ 1158401 w 3334539"/>
                <a:gd name="connsiteY3130" fmla="*/ 977727 h 1241030"/>
                <a:gd name="connsiteX3131" fmla="*/ 1159534 w 3334539"/>
                <a:gd name="connsiteY3131" fmla="*/ 980560 h 1241030"/>
                <a:gd name="connsiteX3132" fmla="*/ 1161575 w 3334539"/>
                <a:gd name="connsiteY3132" fmla="*/ 982600 h 1241030"/>
                <a:gd name="connsiteX3133" fmla="*/ 1163048 w 3334539"/>
                <a:gd name="connsiteY3133" fmla="*/ 985094 h 1241030"/>
                <a:gd name="connsiteX3134" fmla="*/ 1163502 w 3334539"/>
                <a:gd name="connsiteY3134" fmla="*/ 987474 h 1241030"/>
                <a:gd name="connsiteX3135" fmla="*/ 1164748 w 3334539"/>
                <a:gd name="connsiteY3135" fmla="*/ 991782 h 1241030"/>
                <a:gd name="connsiteX3136" fmla="*/ 1166108 w 3334539"/>
                <a:gd name="connsiteY3136" fmla="*/ 993142 h 1241030"/>
                <a:gd name="connsiteX3137" fmla="*/ 1167695 w 3334539"/>
                <a:gd name="connsiteY3137" fmla="*/ 993142 h 1241030"/>
                <a:gd name="connsiteX3138" fmla="*/ 1169736 w 3334539"/>
                <a:gd name="connsiteY3138" fmla="*/ 993822 h 1241030"/>
                <a:gd name="connsiteX3139" fmla="*/ 1171889 w 3334539"/>
                <a:gd name="connsiteY3139" fmla="*/ 994275 h 1241030"/>
                <a:gd name="connsiteX3140" fmla="*/ 1176650 w 3334539"/>
                <a:gd name="connsiteY3140" fmla="*/ 997449 h 1241030"/>
                <a:gd name="connsiteX3141" fmla="*/ 1178463 w 3334539"/>
                <a:gd name="connsiteY3141" fmla="*/ 997562 h 1241030"/>
                <a:gd name="connsiteX3142" fmla="*/ 1179710 w 3334539"/>
                <a:gd name="connsiteY3142" fmla="*/ 998356 h 1241030"/>
                <a:gd name="connsiteX3143" fmla="*/ 1179937 w 3334539"/>
                <a:gd name="connsiteY3143" fmla="*/ 999829 h 1241030"/>
                <a:gd name="connsiteX3144" fmla="*/ 1179483 w 3334539"/>
                <a:gd name="connsiteY3144" fmla="*/ 1001529 h 1241030"/>
                <a:gd name="connsiteX3145" fmla="*/ 1179937 w 3334539"/>
                <a:gd name="connsiteY3145" fmla="*/ 1003116 h 1241030"/>
                <a:gd name="connsiteX3146" fmla="*/ 1181524 w 3334539"/>
                <a:gd name="connsiteY3146" fmla="*/ 1005156 h 1241030"/>
                <a:gd name="connsiteX3147" fmla="*/ 1182770 w 3334539"/>
                <a:gd name="connsiteY3147" fmla="*/ 1007197 h 1241030"/>
                <a:gd name="connsiteX3148" fmla="*/ 1184244 w 3334539"/>
                <a:gd name="connsiteY3148" fmla="*/ 1009690 h 1241030"/>
                <a:gd name="connsiteX3149" fmla="*/ 1184697 w 3334539"/>
                <a:gd name="connsiteY3149" fmla="*/ 1011050 h 1241030"/>
                <a:gd name="connsiteX3150" fmla="*/ 1185944 w 3334539"/>
                <a:gd name="connsiteY3150" fmla="*/ 1011504 h 1241030"/>
                <a:gd name="connsiteX3151" fmla="*/ 1187531 w 3334539"/>
                <a:gd name="connsiteY3151" fmla="*/ 1010824 h 1241030"/>
                <a:gd name="connsiteX3152" fmla="*/ 1190138 w 3334539"/>
                <a:gd name="connsiteY3152" fmla="*/ 1011391 h 1241030"/>
                <a:gd name="connsiteX3153" fmla="*/ 1197959 w 3334539"/>
                <a:gd name="connsiteY3153" fmla="*/ 1012751 h 1241030"/>
                <a:gd name="connsiteX3154" fmla="*/ 1199092 w 3334539"/>
                <a:gd name="connsiteY3154" fmla="*/ 1012977 h 1241030"/>
                <a:gd name="connsiteX3155" fmla="*/ 1199886 w 3334539"/>
                <a:gd name="connsiteY3155" fmla="*/ 1014451 h 1241030"/>
                <a:gd name="connsiteX3156" fmla="*/ 1201019 w 3334539"/>
                <a:gd name="connsiteY3156" fmla="*/ 1014337 h 1241030"/>
                <a:gd name="connsiteX3157" fmla="*/ 1202379 w 3334539"/>
                <a:gd name="connsiteY3157" fmla="*/ 1014224 h 1241030"/>
                <a:gd name="connsiteX3158" fmla="*/ 1204080 w 3334539"/>
                <a:gd name="connsiteY3158" fmla="*/ 1014451 h 1241030"/>
                <a:gd name="connsiteX3159" fmla="*/ 1205440 w 3334539"/>
                <a:gd name="connsiteY3159" fmla="*/ 1013091 h 1241030"/>
                <a:gd name="connsiteX3160" fmla="*/ 1206460 w 3334539"/>
                <a:gd name="connsiteY3160" fmla="*/ 1011844 h 1241030"/>
                <a:gd name="connsiteX3161" fmla="*/ 1208953 w 3334539"/>
                <a:gd name="connsiteY3161" fmla="*/ 1010484 h 1241030"/>
                <a:gd name="connsiteX3162" fmla="*/ 1211107 w 3334539"/>
                <a:gd name="connsiteY3162" fmla="*/ 1008443 h 1241030"/>
                <a:gd name="connsiteX3163" fmla="*/ 1212921 w 3334539"/>
                <a:gd name="connsiteY3163" fmla="*/ 1006743 h 1241030"/>
                <a:gd name="connsiteX3164" fmla="*/ 1214281 w 3334539"/>
                <a:gd name="connsiteY3164" fmla="*/ 1006403 h 1241030"/>
                <a:gd name="connsiteX3165" fmla="*/ 1215301 w 3334539"/>
                <a:gd name="connsiteY3165" fmla="*/ 1007310 h 1241030"/>
                <a:gd name="connsiteX3166" fmla="*/ 1215414 w 3334539"/>
                <a:gd name="connsiteY3166" fmla="*/ 1008783 h 1241030"/>
                <a:gd name="connsiteX3167" fmla="*/ 1214054 w 3334539"/>
                <a:gd name="connsiteY3167" fmla="*/ 1009917 h 1241030"/>
                <a:gd name="connsiteX3168" fmla="*/ 1213034 w 3334539"/>
                <a:gd name="connsiteY3168" fmla="*/ 1011277 h 1241030"/>
                <a:gd name="connsiteX3169" fmla="*/ 1213261 w 3334539"/>
                <a:gd name="connsiteY3169" fmla="*/ 1012637 h 1241030"/>
                <a:gd name="connsiteX3170" fmla="*/ 1215074 w 3334539"/>
                <a:gd name="connsiteY3170" fmla="*/ 1012751 h 1241030"/>
                <a:gd name="connsiteX3171" fmla="*/ 1217001 w 3334539"/>
                <a:gd name="connsiteY3171" fmla="*/ 1014678 h 1241030"/>
                <a:gd name="connsiteX3172" fmla="*/ 1219948 w 3334539"/>
                <a:gd name="connsiteY3172" fmla="*/ 1019438 h 1241030"/>
                <a:gd name="connsiteX3173" fmla="*/ 1220968 w 3334539"/>
                <a:gd name="connsiteY3173" fmla="*/ 1020458 h 1241030"/>
                <a:gd name="connsiteX3174" fmla="*/ 1222328 w 3334539"/>
                <a:gd name="connsiteY3174" fmla="*/ 1021365 h 1241030"/>
                <a:gd name="connsiteX3175" fmla="*/ 1223915 w 3334539"/>
                <a:gd name="connsiteY3175" fmla="*/ 1021818 h 1241030"/>
                <a:gd name="connsiteX3176" fmla="*/ 1225729 w 3334539"/>
                <a:gd name="connsiteY3176" fmla="*/ 1022498 h 1241030"/>
                <a:gd name="connsiteX3177" fmla="*/ 1226975 w 3334539"/>
                <a:gd name="connsiteY3177" fmla="*/ 1024425 h 1241030"/>
                <a:gd name="connsiteX3178" fmla="*/ 1227542 w 3334539"/>
                <a:gd name="connsiteY3178" fmla="*/ 1026239 h 1241030"/>
                <a:gd name="connsiteX3179" fmla="*/ 1229469 w 3334539"/>
                <a:gd name="connsiteY3179" fmla="*/ 1026466 h 1241030"/>
                <a:gd name="connsiteX3180" fmla="*/ 1230603 w 3334539"/>
                <a:gd name="connsiteY3180" fmla="*/ 1026012 h 1241030"/>
                <a:gd name="connsiteX3181" fmla="*/ 1231510 w 3334539"/>
                <a:gd name="connsiteY3181" fmla="*/ 1025105 h 1241030"/>
                <a:gd name="connsiteX3182" fmla="*/ 1232643 w 3334539"/>
                <a:gd name="connsiteY3182" fmla="*/ 1024879 h 1241030"/>
                <a:gd name="connsiteX3183" fmla="*/ 1234570 w 3334539"/>
                <a:gd name="connsiteY3183" fmla="*/ 1024425 h 1241030"/>
                <a:gd name="connsiteX3184" fmla="*/ 1236496 w 3334539"/>
                <a:gd name="connsiteY3184" fmla="*/ 1023859 h 1241030"/>
                <a:gd name="connsiteX3185" fmla="*/ 1237517 w 3334539"/>
                <a:gd name="connsiteY3185" fmla="*/ 1023972 h 1241030"/>
                <a:gd name="connsiteX3186" fmla="*/ 1237630 w 3334539"/>
                <a:gd name="connsiteY3186" fmla="*/ 1023972 h 1241030"/>
                <a:gd name="connsiteX3187" fmla="*/ 1240011 w 3334539"/>
                <a:gd name="connsiteY3187" fmla="*/ 1023972 h 1241030"/>
                <a:gd name="connsiteX3188" fmla="*/ 1241144 w 3334539"/>
                <a:gd name="connsiteY3188" fmla="*/ 1023292 h 1241030"/>
                <a:gd name="connsiteX3189" fmla="*/ 1241937 w 3334539"/>
                <a:gd name="connsiteY3189" fmla="*/ 1022385 h 1241030"/>
                <a:gd name="connsiteX3190" fmla="*/ 1243751 w 3334539"/>
                <a:gd name="connsiteY3190" fmla="*/ 1021365 h 1241030"/>
                <a:gd name="connsiteX3191" fmla="*/ 1244091 w 3334539"/>
                <a:gd name="connsiteY3191" fmla="*/ 1020118 h 1241030"/>
                <a:gd name="connsiteX3192" fmla="*/ 1244091 w 3334539"/>
                <a:gd name="connsiteY3192" fmla="*/ 1017738 h 1241030"/>
                <a:gd name="connsiteX3193" fmla="*/ 1245338 w 3334539"/>
                <a:gd name="connsiteY3193" fmla="*/ 1015811 h 1241030"/>
                <a:gd name="connsiteX3194" fmla="*/ 1248285 w 3334539"/>
                <a:gd name="connsiteY3194" fmla="*/ 1015131 h 1241030"/>
                <a:gd name="connsiteX3195" fmla="*/ 1249418 w 3334539"/>
                <a:gd name="connsiteY3195" fmla="*/ 1014904 h 1241030"/>
                <a:gd name="connsiteX3196" fmla="*/ 1250665 w 3334539"/>
                <a:gd name="connsiteY3196" fmla="*/ 1015131 h 1241030"/>
                <a:gd name="connsiteX3197" fmla="*/ 1252478 w 3334539"/>
                <a:gd name="connsiteY3197" fmla="*/ 1014904 h 1241030"/>
                <a:gd name="connsiteX3198" fmla="*/ 1254292 w 3334539"/>
                <a:gd name="connsiteY3198" fmla="*/ 1014791 h 1241030"/>
                <a:gd name="connsiteX3199" fmla="*/ 1255312 w 3334539"/>
                <a:gd name="connsiteY3199" fmla="*/ 1015358 h 1241030"/>
                <a:gd name="connsiteX3200" fmla="*/ 1256672 w 3334539"/>
                <a:gd name="connsiteY3200" fmla="*/ 1015924 h 1241030"/>
                <a:gd name="connsiteX3201" fmla="*/ 1258373 w 3334539"/>
                <a:gd name="connsiteY3201" fmla="*/ 1015811 h 1241030"/>
                <a:gd name="connsiteX3202" fmla="*/ 1258939 w 3334539"/>
                <a:gd name="connsiteY3202" fmla="*/ 1014904 h 1241030"/>
                <a:gd name="connsiteX3203" fmla="*/ 1259053 w 3334539"/>
                <a:gd name="connsiteY3203" fmla="*/ 1013544 h 1241030"/>
                <a:gd name="connsiteX3204" fmla="*/ 1259846 w 3334539"/>
                <a:gd name="connsiteY3204" fmla="*/ 1013204 h 1241030"/>
                <a:gd name="connsiteX3205" fmla="*/ 1260753 w 3334539"/>
                <a:gd name="connsiteY3205" fmla="*/ 1014224 h 1241030"/>
                <a:gd name="connsiteX3206" fmla="*/ 1261206 w 3334539"/>
                <a:gd name="connsiteY3206" fmla="*/ 1014904 h 1241030"/>
                <a:gd name="connsiteX3207" fmla="*/ 1261999 w 3334539"/>
                <a:gd name="connsiteY3207" fmla="*/ 1015131 h 1241030"/>
                <a:gd name="connsiteX3208" fmla="*/ 1264040 w 3334539"/>
                <a:gd name="connsiteY3208" fmla="*/ 1014337 h 1241030"/>
                <a:gd name="connsiteX3209" fmla="*/ 1265513 w 3334539"/>
                <a:gd name="connsiteY3209" fmla="*/ 1013431 h 1241030"/>
                <a:gd name="connsiteX3210" fmla="*/ 1265967 w 3334539"/>
                <a:gd name="connsiteY3210" fmla="*/ 1011617 h 1241030"/>
                <a:gd name="connsiteX3211" fmla="*/ 1266874 w 3334539"/>
                <a:gd name="connsiteY3211" fmla="*/ 1010710 h 1241030"/>
                <a:gd name="connsiteX3212" fmla="*/ 1268007 w 3334539"/>
                <a:gd name="connsiteY3212" fmla="*/ 1011164 h 1241030"/>
                <a:gd name="connsiteX3213" fmla="*/ 1269934 w 3334539"/>
                <a:gd name="connsiteY3213" fmla="*/ 1011164 h 1241030"/>
                <a:gd name="connsiteX3214" fmla="*/ 1271521 w 3334539"/>
                <a:gd name="connsiteY3214" fmla="*/ 1009804 h 1241030"/>
                <a:gd name="connsiteX3215" fmla="*/ 1273674 w 3334539"/>
                <a:gd name="connsiteY3215" fmla="*/ 1008670 h 1241030"/>
                <a:gd name="connsiteX3216" fmla="*/ 1275261 w 3334539"/>
                <a:gd name="connsiteY3216" fmla="*/ 1008217 h 1241030"/>
                <a:gd name="connsiteX3217" fmla="*/ 1275488 w 3334539"/>
                <a:gd name="connsiteY3217" fmla="*/ 1007197 h 1241030"/>
                <a:gd name="connsiteX3218" fmla="*/ 1274808 w 3334539"/>
                <a:gd name="connsiteY3218" fmla="*/ 1005156 h 1241030"/>
                <a:gd name="connsiteX3219" fmla="*/ 1275035 w 3334539"/>
                <a:gd name="connsiteY3219" fmla="*/ 1002890 h 1241030"/>
                <a:gd name="connsiteX3220" fmla="*/ 1277075 w 3334539"/>
                <a:gd name="connsiteY3220" fmla="*/ 1001529 h 1241030"/>
                <a:gd name="connsiteX3221" fmla="*/ 1279795 w 3334539"/>
                <a:gd name="connsiteY3221" fmla="*/ 1001416 h 1241030"/>
                <a:gd name="connsiteX3222" fmla="*/ 1281835 w 3334539"/>
                <a:gd name="connsiteY3222" fmla="*/ 1000509 h 1241030"/>
                <a:gd name="connsiteX3223" fmla="*/ 1282402 w 3334539"/>
                <a:gd name="connsiteY3223" fmla="*/ 998129 h 1241030"/>
                <a:gd name="connsiteX3224" fmla="*/ 1283422 w 3334539"/>
                <a:gd name="connsiteY3224" fmla="*/ 997335 h 1241030"/>
                <a:gd name="connsiteX3225" fmla="*/ 1284442 w 3334539"/>
                <a:gd name="connsiteY3225" fmla="*/ 997109 h 1241030"/>
                <a:gd name="connsiteX3226" fmla="*/ 1286936 w 3334539"/>
                <a:gd name="connsiteY3226" fmla="*/ 996769 h 1241030"/>
                <a:gd name="connsiteX3227" fmla="*/ 1288636 w 3334539"/>
                <a:gd name="connsiteY3227" fmla="*/ 995749 h 1241030"/>
                <a:gd name="connsiteX3228" fmla="*/ 1289769 w 3334539"/>
                <a:gd name="connsiteY3228" fmla="*/ 995295 h 1241030"/>
                <a:gd name="connsiteX3229" fmla="*/ 1292830 w 3334539"/>
                <a:gd name="connsiteY3229" fmla="*/ 993935 h 1241030"/>
                <a:gd name="connsiteX3230" fmla="*/ 1295663 w 3334539"/>
                <a:gd name="connsiteY3230" fmla="*/ 993708 h 1241030"/>
                <a:gd name="connsiteX3231" fmla="*/ 1296910 w 3334539"/>
                <a:gd name="connsiteY3231" fmla="*/ 992575 h 1241030"/>
                <a:gd name="connsiteX3232" fmla="*/ 1297817 w 3334539"/>
                <a:gd name="connsiteY3232" fmla="*/ 991215 h 1241030"/>
                <a:gd name="connsiteX3233" fmla="*/ 1299404 w 3334539"/>
                <a:gd name="connsiteY3233" fmla="*/ 990761 h 1241030"/>
                <a:gd name="connsiteX3234" fmla="*/ 1301104 w 3334539"/>
                <a:gd name="connsiteY3234" fmla="*/ 989628 h 1241030"/>
                <a:gd name="connsiteX3235" fmla="*/ 1303258 w 3334539"/>
                <a:gd name="connsiteY3235" fmla="*/ 988154 h 1241030"/>
                <a:gd name="connsiteX3236" fmla="*/ 1304051 w 3334539"/>
                <a:gd name="connsiteY3236" fmla="*/ 987928 h 1241030"/>
                <a:gd name="connsiteX3237" fmla="*/ 1307565 w 3334539"/>
                <a:gd name="connsiteY3237" fmla="*/ 987021 h 1241030"/>
                <a:gd name="connsiteX3238" fmla="*/ 1308925 w 3334539"/>
                <a:gd name="connsiteY3238" fmla="*/ 986681 h 1241030"/>
                <a:gd name="connsiteX3239" fmla="*/ 1309719 w 3334539"/>
                <a:gd name="connsiteY3239" fmla="*/ 986568 h 1241030"/>
                <a:gd name="connsiteX3240" fmla="*/ 1311305 w 3334539"/>
                <a:gd name="connsiteY3240" fmla="*/ 986568 h 1241030"/>
                <a:gd name="connsiteX3241" fmla="*/ 1311872 w 3334539"/>
                <a:gd name="connsiteY3241" fmla="*/ 984981 h 1241030"/>
                <a:gd name="connsiteX3242" fmla="*/ 1313459 w 3334539"/>
                <a:gd name="connsiteY3242" fmla="*/ 983847 h 1241030"/>
                <a:gd name="connsiteX3243" fmla="*/ 1314932 w 3334539"/>
                <a:gd name="connsiteY3243" fmla="*/ 983507 h 1241030"/>
                <a:gd name="connsiteX3244" fmla="*/ 1315726 w 3334539"/>
                <a:gd name="connsiteY3244" fmla="*/ 982374 h 1241030"/>
                <a:gd name="connsiteX3245" fmla="*/ 1317199 w 3334539"/>
                <a:gd name="connsiteY3245" fmla="*/ 980900 h 1241030"/>
                <a:gd name="connsiteX3246" fmla="*/ 1319240 w 3334539"/>
                <a:gd name="connsiteY3246" fmla="*/ 980107 h 1241030"/>
                <a:gd name="connsiteX3247" fmla="*/ 1322300 w 3334539"/>
                <a:gd name="connsiteY3247" fmla="*/ 979993 h 1241030"/>
                <a:gd name="connsiteX3248" fmla="*/ 1325360 w 3334539"/>
                <a:gd name="connsiteY3248" fmla="*/ 980107 h 1241030"/>
                <a:gd name="connsiteX3249" fmla="*/ 1327174 w 3334539"/>
                <a:gd name="connsiteY3249" fmla="*/ 979880 h 1241030"/>
                <a:gd name="connsiteX3250" fmla="*/ 1328647 w 3334539"/>
                <a:gd name="connsiteY3250" fmla="*/ 977727 h 1241030"/>
                <a:gd name="connsiteX3251" fmla="*/ 1328987 w 3334539"/>
                <a:gd name="connsiteY3251" fmla="*/ 976593 h 1241030"/>
                <a:gd name="connsiteX3252" fmla="*/ 1329327 w 3334539"/>
                <a:gd name="connsiteY3252" fmla="*/ 975573 h 1241030"/>
                <a:gd name="connsiteX3253" fmla="*/ 1330461 w 3334539"/>
                <a:gd name="connsiteY3253" fmla="*/ 975120 h 1241030"/>
                <a:gd name="connsiteX3254" fmla="*/ 1331934 w 3334539"/>
                <a:gd name="connsiteY3254" fmla="*/ 976933 h 1241030"/>
                <a:gd name="connsiteX3255" fmla="*/ 1333181 w 3334539"/>
                <a:gd name="connsiteY3255" fmla="*/ 977953 h 1241030"/>
                <a:gd name="connsiteX3256" fmla="*/ 1335108 w 3334539"/>
                <a:gd name="connsiteY3256" fmla="*/ 979200 h 1241030"/>
                <a:gd name="connsiteX3257" fmla="*/ 1336015 w 3334539"/>
                <a:gd name="connsiteY3257" fmla="*/ 980220 h 1241030"/>
                <a:gd name="connsiteX3258" fmla="*/ 1337148 w 3334539"/>
                <a:gd name="connsiteY3258" fmla="*/ 980334 h 1241030"/>
                <a:gd name="connsiteX3259" fmla="*/ 1338395 w 3334539"/>
                <a:gd name="connsiteY3259" fmla="*/ 979540 h 1241030"/>
                <a:gd name="connsiteX3260" fmla="*/ 1339189 w 3334539"/>
                <a:gd name="connsiteY3260" fmla="*/ 977613 h 1241030"/>
                <a:gd name="connsiteX3261" fmla="*/ 1340775 w 3334539"/>
                <a:gd name="connsiteY3261" fmla="*/ 977273 h 1241030"/>
                <a:gd name="connsiteX3262" fmla="*/ 1342475 w 3334539"/>
                <a:gd name="connsiteY3262" fmla="*/ 977613 h 1241030"/>
                <a:gd name="connsiteX3263" fmla="*/ 1342929 w 3334539"/>
                <a:gd name="connsiteY3263" fmla="*/ 978633 h 1241030"/>
                <a:gd name="connsiteX3264" fmla="*/ 1343156 w 3334539"/>
                <a:gd name="connsiteY3264" fmla="*/ 979540 h 1241030"/>
                <a:gd name="connsiteX3265" fmla="*/ 1343949 w 3334539"/>
                <a:gd name="connsiteY3265" fmla="*/ 981240 h 1241030"/>
                <a:gd name="connsiteX3266" fmla="*/ 1345763 w 3334539"/>
                <a:gd name="connsiteY3266" fmla="*/ 982714 h 1241030"/>
                <a:gd name="connsiteX3267" fmla="*/ 1348256 w 3334539"/>
                <a:gd name="connsiteY3267" fmla="*/ 982600 h 1241030"/>
                <a:gd name="connsiteX3268" fmla="*/ 1349276 w 3334539"/>
                <a:gd name="connsiteY3268" fmla="*/ 982374 h 1241030"/>
                <a:gd name="connsiteX3269" fmla="*/ 1351656 w 3334539"/>
                <a:gd name="connsiteY3269" fmla="*/ 982487 h 1241030"/>
                <a:gd name="connsiteX3270" fmla="*/ 1353924 w 3334539"/>
                <a:gd name="connsiteY3270" fmla="*/ 982827 h 1241030"/>
                <a:gd name="connsiteX3271" fmla="*/ 1356531 w 3334539"/>
                <a:gd name="connsiteY3271" fmla="*/ 983167 h 1241030"/>
                <a:gd name="connsiteX3272" fmla="*/ 1357211 w 3334539"/>
                <a:gd name="connsiteY3272" fmla="*/ 983281 h 1241030"/>
                <a:gd name="connsiteX3273" fmla="*/ 1359931 w 3334539"/>
                <a:gd name="connsiteY3273" fmla="*/ 983394 h 1241030"/>
                <a:gd name="connsiteX3274" fmla="*/ 1364011 w 3334539"/>
                <a:gd name="connsiteY3274" fmla="*/ 983734 h 1241030"/>
                <a:gd name="connsiteX3275" fmla="*/ 1365712 w 3334539"/>
                <a:gd name="connsiteY3275" fmla="*/ 983507 h 1241030"/>
                <a:gd name="connsiteX3276" fmla="*/ 1369339 w 3334539"/>
                <a:gd name="connsiteY3276" fmla="*/ 984074 h 1241030"/>
                <a:gd name="connsiteX3277" fmla="*/ 1370019 w 3334539"/>
                <a:gd name="connsiteY3277" fmla="*/ 985321 h 1241030"/>
                <a:gd name="connsiteX3278" fmla="*/ 1370699 w 3334539"/>
                <a:gd name="connsiteY3278" fmla="*/ 988381 h 1241030"/>
                <a:gd name="connsiteX3279" fmla="*/ 1371266 w 3334539"/>
                <a:gd name="connsiteY3279" fmla="*/ 991328 h 1241030"/>
                <a:gd name="connsiteX3280" fmla="*/ 1371379 w 3334539"/>
                <a:gd name="connsiteY3280" fmla="*/ 993708 h 1241030"/>
                <a:gd name="connsiteX3281" fmla="*/ 1372399 w 3334539"/>
                <a:gd name="connsiteY3281" fmla="*/ 994955 h 1241030"/>
                <a:gd name="connsiteX3282" fmla="*/ 1373533 w 3334539"/>
                <a:gd name="connsiteY3282" fmla="*/ 995295 h 1241030"/>
                <a:gd name="connsiteX3283" fmla="*/ 1374326 w 3334539"/>
                <a:gd name="connsiteY3283" fmla="*/ 996202 h 1241030"/>
                <a:gd name="connsiteX3284" fmla="*/ 1375686 w 3334539"/>
                <a:gd name="connsiteY3284" fmla="*/ 997562 h 1241030"/>
                <a:gd name="connsiteX3285" fmla="*/ 1376706 w 3334539"/>
                <a:gd name="connsiteY3285" fmla="*/ 999376 h 1241030"/>
                <a:gd name="connsiteX3286" fmla="*/ 1377953 w 3334539"/>
                <a:gd name="connsiteY3286" fmla="*/ 999262 h 1241030"/>
                <a:gd name="connsiteX3287" fmla="*/ 1378860 w 3334539"/>
                <a:gd name="connsiteY3287" fmla="*/ 998809 h 1241030"/>
                <a:gd name="connsiteX3288" fmla="*/ 1380787 w 3334539"/>
                <a:gd name="connsiteY3288" fmla="*/ 998696 h 1241030"/>
                <a:gd name="connsiteX3289" fmla="*/ 1383167 w 3334539"/>
                <a:gd name="connsiteY3289" fmla="*/ 998809 h 1241030"/>
                <a:gd name="connsiteX3290" fmla="*/ 1384867 w 3334539"/>
                <a:gd name="connsiteY3290" fmla="*/ 999829 h 1241030"/>
                <a:gd name="connsiteX3291" fmla="*/ 1385547 w 3334539"/>
                <a:gd name="connsiteY3291" fmla="*/ 1001189 h 1241030"/>
                <a:gd name="connsiteX3292" fmla="*/ 1386907 w 3334539"/>
                <a:gd name="connsiteY3292" fmla="*/ 1001869 h 1241030"/>
                <a:gd name="connsiteX3293" fmla="*/ 1388041 w 3334539"/>
                <a:gd name="connsiteY3293" fmla="*/ 1001643 h 1241030"/>
                <a:gd name="connsiteX3294" fmla="*/ 1391328 w 3334539"/>
                <a:gd name="connsiteY3294" fmla="*/ 1001643 h 1241030"/>
                <a:gd name="connsiteX3295" fmla="*/ 1392575 w 3334539"/>
                <a:gd name="connsiteY3295" fmla="*/ 1001756 h 1241030"/>
                <a:gd name="connsiteX3296" fmla="*/ 1393708 w 3334539"/>
                <a:gd name="connsiteY3296" fmla="*/ 1002549 h 1241030"/>
                <a:gd name="connsiteX3297" fmla="*/ 1395295 w 3334539"/>
                <a:gd name="connsiteY3297" fmla="*/ 1002663 h 1241030"/>
                <a:gd name="connsiteX3298" fmla="*/ 1396202 w 3334539"/>
                <a:gd name="connsiteY3298" fmla="*/ 1001643 h 1241030"/>
                <a:gd name="connsiteX3299" fmla="*/ 1399149 w 3334539"/>
                <a:gd name="connsiteY3299" fmla="*/ 1001076 h 1241030"/>
                <a:gd name="connsiteX3300" fmla="*/ 1400849 w 3334539"/>
                <a:gd name="connsiteY3300" fmla="*/ 999716 h 1241030"/>
                <a:gd name="connsiteX3301" fmla="*/ 1402096 w 3334539"/>
                <a:gd name="connsiteY3301" fmla="*/ 999716 h 1241030"/>
                <a:gd name="connsiteX3302" fmla="*/ 1403002 w 3334539"/>
                <a:gd name="connsiteY3302" fmla="*/ 1000396 h 1241030"/>
                <a:gd name="connsiteX3303" fmla="*/ 1403796 w 3334539"/>
                <a:gd name="connsiteY3303" fmla="*/ 1001189 h 1241030"/>
                <a:gd name="connsiteX3304" fmla="*/ 1404929 w 3334539"/>
                <a:gd name="connsiteY3304" fmla="*/ 1000849 h 1241030"/>
                <a:gd name="connsiteX3305" fmla="*/ 1405496 w 3334539"/>
                <a:gd name="connsiteY3305" fmla="*/ 1000056 h 1241030"/>
                <a:gd name="connsiteX3306" fmla="*/ 1406403 w 3334539"/>
                <a:gd name="connsiteY3306" fmla="*/ 1000056 h 1241030"/>
                <a:gd name="connsiteX3307" fmla="*/ 1407423 w 3334539"/>
                <a:gd name="connsiteY3307" fmla="*/ 1000623 h 1241030"/>
                <a:gd name="connsiteX3308" fmla="*/ 1409803 w 3334539"/>
                <a:gd name="connsiteY3308" fmla="*/ 1001416 h 1241030"/>
                <a:gd name="connsiteX3309" fmla="*/ 1411503 w 3334539"/>
                <a:gd name="connsiteY3309" fmla="*/ 1002890 h 1241030"/>
                <a:gd name="connsiteX3310" fmla="*/ 1412864 w 3334539"/>
                <a:gd name="connsiteY3310" fmla="*/ 1003003 h 1241030"/>
                <a:gd name="connsiteX3311" fmla="*/ 1414677 w 3334539"/>
                <a:gd name="connsiteY3311" fmla="*/ 1002663 h 1241030"/>
                <a:gd name="connsiteX3312" fmla="*/ 1415471 w 3334539"/>
                <a:gd name="connsiteY3312" fmla="*/ 1002436 h 1241030"/>
                <a:gd name="connsiteX3313" fmla="*/ 1416264 w 3334539"/>
                <a:gd name="connsiteY3313" fmla="*/ 1003116 h 1241030"/>
                <a:gd name="connsiteX3314" fmla="*/ 1417398 w 3334539"/>
                <a:gd name="connsiteY3314" fmla="*/ 1003570 h 1241030"/>
                <a:gd name="connsiteX3315" fmla="*/ 1418191 w 3334539"/>
                <a:gd name="connsiteY3315" fmla="*/ 1003003 h 1241030"/>
                <a:gd name="connsiteX3316" fmla="*/ 1419664 w 3334539"/>
                <a:gd name="connsiteY3316" fmla="*/ 1002663 h 1241030"/>
                <a:gd name="connsiteX3317" fmla="*/ 1425332 w 3334539"/>
                <a:gd name="connsiteY3317" fmla="*/ 1003456 h 1241030"/>
                <a:gd name="connsiteX3318" fmla="*/ 1426579 w 3334539"/>
                <a:gd name="connsiteY3318" fmla="*/ 1004930 h 1241030"/>
                <a:gd name="connsiteX3319" fmla="*/ 1427599 w 3334539"/>
                <a:gd name="connsiteY3319" fmla="*/ 1005610 h 1241030"/>
                <a:gd name="connsiteX3320" fmla="*/ 1428392 w 3334539"/>
                <a:gd name="connsiteY3320" fmla="*/ 1006857 h 1241030"/>
                <a:gd name="connsiteX3321" fmla="*/ 1429866 w 3334539"/>
                <a:gd name="connsiteY3321" fmla="*/ 1007763 h 1241030"/>
                <a:gd name="connsiteX3322" fmla="*/ 1432926 w 3334539"/>
                <a:gd name="connsiteY3322" fmla="*/ 1007537 h 1241030"/>
                <a:gd name="connsiteX3323" fmla="*/ 1434173 w 3334539"/>
                <a:gd name="connsiteY3323" fmla="*/ 1006630 h 1241030"/>
                <a:gd name="connsiteX3324" fmla="*/ 1436666 w 3334539"/>
                <a:gd name="connsiteY3324" fmla="*/ 1004590 h 1241030"/>
                <a:gd name="connsiteX3325" fmla="*/ 1437686 w 3334539"/>
                <a:gd name="connsiteY3325" fmla="*/ 1002663 h 1241030"/>
                <a:gd name="connsiteX3326" fmla="*/ 1438933 w 3334539"/>
                <a:gd name="connsiteY3326" fmla="*/ 1001983 h 1241030"/>
                <a:gd name="connsiteX3327" fmla="*/ 1440294 w 3334539"/>
                <a:gd name="connsiteY3327" fmla="*/ 1001643 h 1241030"/>
                <a:gd name="connsiteX3328" fmla="*/ 1441654 w 3334539"/>
                <a:gd name="connsiteY3328" fmla="*/ 1001643 h 1241030"/>
                <a:gd name="connsiteX3329" fmla="*/ 1443014 w 3334539"/>
                <a:gd name="connsiteY3329" fmla="*/ 1001643 h 1241030"/>
                <a:gd name="connsiteX3330" fmla="*/ 1444714 w 3334539"/>
                <a:gd name="connsiteY3330" fmla="*/ 1000169 h 1241030"/>
                <a:gd name="connsiteX3331" fmla="*/ 1446074 w 3334539"/>
                <a:gd name="connsiteY3331" fmla="*/ 999716 h 1241030"/>
                <a:gd name="connsiteX3332" fmla="*/ 1448114 w 3334539"/>
                <a:gd name="connsiteY3332" fmla="*/ 997789 h 1241030"/>
                <a:gd name="connsiteX3333" fmla="*/ 1448568 w 3334539"/>
                <a:gd name="connsiteY3333" fmla="*/ 996995 h 1241030"/>
                <a:gd name="connsiteX3334" fmla="*/ 1449475 w 3334539"/>
                <a:gd name="connsiteY3334" fmla="*/ 994842 h 1241030"/>
                <a:gd name="connsiteX3335" fmla="*/ 1450155 w 3334539"/>
                <a:gd name="connsiteY3335" fmla="*/ 993482 h 1241030"/>
                <a:gd name="connsiteX3336" fmla="*/ 1451175 w 3334539"/>
                <a:gd name="connsiteY3336" fmla="*/ 991328 h 1241030"/>
                <a:gd name="connsiteX3337" fmla="*/ 1451742 w 3334539"/>
                <a:gd name="connsiteY3337" fmla="*/ 987928 h 1241030"/>
                <a:gd name="connsiteX3338" fmla="*/ 1452082 w 3334539"/>
                <a:gd name="connsiteY3338" fmla="*/ 986001 h 1241030"/>
                <a:gd name="connsiteX3339" fmla="*/ 1451742 w 3334539"/>
                <a:gd name="connsiteY3339" fmla="*/ 984754 h 1241030"/>
                <a:gd name="connsiteX3340" fmla="*/ 1450608 w 3334539"/>
                <a:gd name="connsiteY3340" fmla="*/ 983961 h 1241030"/>
                <a:gd name="connsiteX3341" fmla="*/ 1449021 w 3334539"/>
                <a:gd name="connsiteY3341" fmla="*/ 983734 h 1241030"/>
                <a:gd name="connsiteX3342" fmla="*/ 1447661 w 3334539"/>
                <a:gd name="connsiteY3342" fmla="*/ 982714 h 1241030"/>
                <a:gd name="connsiteX3343" fmla="*/ 1446641 w 3334539"/>
                <a:gd name="connsiteY3343" fmla="*/ 981467 h 1241030"/>
                <a:gd name="connsiteX3344" fmla="*/ 1446074 w 3334539"/>
                <a:gd name="connsiteY3344" fmla="*/ 979767 h 1241030"/>
                <a:gd name="connsiteX3345" fmla="*/ 1445281 w 3334539"/>
                <a:gd name="connsiteY3345" fmla="*/ 977840 h 1241030"/>
                <a:gd name="connsiteX3346" fmla="*/ 1445281 w 3334539"/>
                <a:gd name="connsiteY3346" fmla="*/ 976480 h 1241030"/>
                <a:gd name="connsiteX3347" fmla="*/ 1445054 w 3334539"/>
                <a:gd name="connsiteY3347" fmla="*/ 975346 h 1241030"/>
                <a:gd name="connsiteX3348" fmla="*/ 1444374 w 3334539"/>
                <a:gd name="connsiteY3348" fmla="*/ 974440 h 1241030"/>
                <a:gd name="connsiteX3349" fmla="*/ 1443127 w 3334539"/>
                <a:gd name="connsiteY3349" fmla="*/ 972853 h 1241030"/>
                <a:gd name="connsiteX3350" fmla="*/ 1442447 w 3334539"/>
                <a:gd name="connsiteY3350" fmla="*/ 971606 h 1241030"/>
                <a:gd name="connsiteX3351" fmla="*/ 1442674 w 3334539"/>
                <a:gd name="connsiteY3351" fmla="*/ 969679 h 1241030"/>
                <a:gd name="connsiteX3352" fmla="*/ 1444261 w 3334539"/>
                <a:gd name="connsiteY3352" fmla="*/ 966392 h 1241030"/>
                <a:gd name="connsiteX3353" fmla="*/ 1444374 w 3334539"/>
                <a:gd name="connsiteY3353" fmla="*/ 964805 h 1241030"/>
                <a:gd name="connsiteX3354" fmla="*/ 1444601 w 3334539"/>
                <a:gd name="connsiteY3354" fmla="*/ 963898 h 1241030"/>
                <a:gd name="connsiteX3355" fmla="*/ 1444487 w 3334539"/>
                <a:gd name="connsiteY3355" fmla="*/ 962992 h 1241030"/>
                <a:gd name="connsiteX3356" fmla="*/ 1444941 w 3334539"/>
                <a:gd name="connsiteY3356" fmla="*/ 961065 h 1241030"/>
                <a:gd name="connsiteX3357" fmla="*/ 1445847 w 3334539"/>
                <a:gd name="connsiteY3357" fmla="*/ 960158 h 1241030"/>
                <a:gd name="connsiteX3358" fmla="*/ 1446754 w 3334539"/>
                <a:gd name="connsiteY3358" fmla="*/ 958118 h 1241030"/>
                <a:gd name="connsiteX3359" fmla="*/ 1448114 w 3334539"/>
                <a:gd name="connsiteY3359" fmla="*/ 957098 h 1241030"/>
                <a:gd name="connsiteX3360" fmla="*/ 1449815 w 3334539"/>
                <a:gd name="connsiteY3360" fmla="*/ 956984 h 1241030"/>
                <a:gd name="connsiteX3361" fmla="*/ 1450495 w 3334539"/>
                <a:gd name="connsiteY3361" fmla="*/ 956417 h 1241030"/>
                <a:gd name="connsiteX3362" fmla="*/ 1450948 w 3334539"/>
                <a:gd name="connsiteY3362" fmla="*/ 954264 h 1241030"/>
                <a:gd name="connsiteX3363" fmla="*/ 1451742 w 3334539"/>
                <a:gd name="connsiteY3363" fmla="*/ 952677 h 1241030"/>
                <a:gd name="connsiteX3364" fmla="*/ 1452195 w 3334539"/>
                <a:gd name="connsiteY3364" fmla="*/ 951544 h 1241030"/>
                <a:gd name="connsiteX3365" fmla="*/ 1453215 w 3334539"/>
                <a:gd name="connsiteY3365" fmla="*/ 950183 h 1241030"/>
                <a:gd name="connsiteX3366" fmla="*/ 1459109 w 3334539"/>
                <a:gd name="connsiteY3366" fmla="*/ 947803 h 1241030"/>
                <a:gd name="connsiteX3367" fmla="*/ 1461603 w 3334539"/>
                <a:gd name="connsiteY3367" fmla="*/ 944743 h 1241030"/>
                <a:gd name="connsiteX3368" fmla="*/ 1462509 w 3334539"/>
                <a:gd name="connsiteY3368" fmla="*/ 943156 h 1241030"/>
                <a:gd name="connsiteX3369" fmla="*/ 1463416 w 3334539"/>
                <a:gd name="connsiteY3369" fmla="*/ 939869 h 1241030"/>
                <a:gd name="connsiteX3370" fmla="*/ 1464323 w 3334539"/>
                <a:gd name="connsiteY3370" fmla="*/ 938509 h 1241030"/>
                <a:gd name="connsiteX3371" fmla="*/ 1465683 w 3334539"/>
                <a:gd name="connsiteY3371" fmla="*/ 938962 h 1241030"/>
                <a:gd name="connsiteX3372" fmla="*/ 1467157 w 3334539"/>
                <a:gd name="connsiteY3372" fmla="*/ 940889 h 1241030"/>
                <a:gd name="connsiteX3373" fmla="*/ 1468404 w 3334539"/>
                <a:gd name="connsiteY3373" fmla="*/ 940889 h 1241030"/>
                <a:gd name="connsiteX3374" fmla="*/ 1470104 w 3334539"/>
                <a:gd name="connsiteY3374" fmla="*/ 941909 h 1241030"/>
                <a:gd name="connsiteX3375" fmla="*/ 1474864 w 3334539"/>
                <a:gd name="connsiteY3375" fmla="*/ 944176 h 1241030"/>
                <a:gd name="connsiteX3376" fmla="*/ 1477358 w 3334539"/>
                <a:gd name="connsiteY3376" fmla="*/ 944856 h 1241030"/>
                <a:gd name="connsiteX3377" fmla="*/ 1479058 w 3334539"/>
                <a:gd name="connsiteY3377" fmla="*/ 945083 h 1241030"/>
                <a:gd name="connsiteX3378" fmla="*/ 1481212 w 3334539"/>
                <a:gd name="connsiteY3378" fmla="*/ 945763 h 1241030"/>
                <a:gd name="connsiteX3379" fmla="*/ 1482685 w 3334539"/>
                <a:gd name="connsiteY3379" fmla="*/ 947010 h 1241030"/>
                <a:gd name="connsiteX3380" fmla="*/ 1485406 w 3334539"/>
                <a:gd name="connsiteY3380" fmla="*/ 949163 h 1241030"/>
                <a:gd name="connsiteX3381" fmla="*/ 1487672 w 3334539"/>
                <a:gd name="connsiteY3381" fmla="*/ 949617 h 1241030"/>
                <a:gd name="connsiteX3382" fmla="*/ 1491639 w 3334539"/>
                <a:gd name="connsiteY3382" fmla="*/ 949843 h 1241030"/>
                <a:gd name="connsiteX3383" fmla="*/ 1496627 w 3334539"/>
                <a:gd name="connsiteY3383" fmla="*/ 949957 h 1241030"/>
                <a:gd name="connsiteX3384" fmla="*/ 1497987 w 3334539"/>
                <a:gd name="connsiteY3384" fmla="*/ 950297 h 1241030"/>
                <a:gd name="connsiteX3385" fmla="*/ 1501501 w 3334539"/>
                <a:gd name="connsiteY3385" fmla="*/ 951884 h 1241030"/>
                <a:gd name="connsiteX3386" fmla="*/ 1505468 w 3334539"/>
                <a:gd name="connsiteY3386" fmla="*/ 953584 h 1241030"/>
                <a:gd name="connsiteX3387" fmla="*/ 1509208 w 3334539"/>
                <a:gd name="connsiteY3387" fmla="*/ 955057 h 1241030"/>
                <a:gd name="connsiteX3388" fmla="*/ 1512042 w 3334539"/>
                <a:gd name="connsiteY3388" fmla="*/ 956191 h 1241030"/>
                <a:gd name="connsiteX3389" fmla="*/ 1513629 w 3334539"/>
                <a:gd name="connsiteY3389" fmla="*/ 957324 h 1241030"/>
                <a:gd name="connsiteX3390" fmla="*/ 1515216 w 3334539"/>
                <a:gd name="connsiteY3390" fmla="*/ 958004 h 1241030"/>
                <a:gd name="connsiteX3391" fmla="*/ 1516916 w 3334539"/>
                <a:gd name="connsiteY3391" fmla="*/ 957438 h 1241030"/>
                <a:gd name="connsiteX3392" fmla="*/ 1519183 w 3334539"/>
                <a:gd name="connsiteY3392" fmla="*/ 957551 h 1241030"/>
                <a:gd name="connsiteX3393" fmla="*/ 1524283 w 3334539"/>
                <a:gd name="connsiteY3393" fmla="*/ 958911 h 1241030"/>
                <a:gd name="connsiteX3394" fmla="*/ 1527457 w 3334539"/>
                <a:gd name="connsiteY3394" fmla="*/ 960045 h 1241030"/>
                <a:gd name="connsiteX3395" fmla="*/ 1530177 w 3334539"/>
                <a:gd name="connsiteY3395" fmla="*/ 960838 h 1241030"/>
                <a:gd name="connsiteX3396" fmla="*/ 1531084 w 3334539"/>
                <a:gd name="connsiteY3396" fmla="*/ 962085 h 1241030"/>
                <a:gd name="connsiteX3397" fmla="*/ 1531197 w 3334539"/>
                <a:gd name="connsiteY3397" fmla="*/ 963558 h 1241030"/>
                <a:gd name="connsiteX3398" fmla="*/ 1530857 w 3334539"/>
                <a:gd name="connsiteY3398" fmla="*/ 964918 h 1241030"/>
                <a:gd name="connsiteX3399" fmla="*/ 1530971 w 3334539"/>
                <a:gd name="connsiteY3399" fmla="*/ 968092 h 1241030"/>
                <a:gd name="connsiteX3400" fmla="*/ 1531878 w 3334539"/>
                <a:gd name="connsiteY3400" fmla="*/ 969679 h 1241030"/>
                <a:gd name="connsiteX3401" fmla="*/ 1532218 w 3334539"/>
                <a:gd name="connsiteY3401" fmla="*/ 971946 h 1241030"/>
                <a:gd name="connsiteX3402" fmla="*/ 1532558 w 3334539"/>
                <a:gd name="connsiteY3402" fmla="*/ 973986 h 1241030"/>
                <a:gd name="connsiteX3403" fmla="*/ 1532331 w 3334539"/>
                <a:gd name="connsiteY3403" fmla="*/ 976140 h 1241030"/>
                <a:gd name="connsiteX3404" fmla="*/ 1532671 w 3334539"/>
                <a:gd name="connsiteY3404" fmla="*/ 977273 h 1241030"/>
                <a:gd name="connsiteX3405" fmla="*/ 1533578 w 3334539"/>
                <a:gd name="connsiteY3405" fmla="*/ 977840 h 1241030"/>
                <a:gd name="connsiteX3406" fmla="*/ 1534371 w 3334539"/>
                <a:gd name="connsiteY3406" fmla="*/ 979313 h 1241030"/>
                <a:gd name="connsiteX3407" fmla="*/ 1534144 w 3334539"/>
                <a:gd name="connsiteY3407" fmla="*/ 980900 h 1241030"/>
                <a:gd name="connsiteX3408" fmla="*/ 1533804 w 3334539"/>
                <a:gd name="connsiteY3408" fmla="*/ 981807 h 1241030"/>
                <a:gd name="connsiteX3409" fmla="*/ 1533804 w 3334539"/>
                <a:gd name="connsiteY3409" fmla="*/ 983167 h 1241030"/>
                <a:gd name="connsiteX3410" fmla="*/ 1534824 w 3334539"/>
                <a:gd name="connsiteY3410" fmla="*/ 984414 h 1241030"/>
                <a:gd name="connsiteX3411" fmla="*/ 1536185 w 3334539"/>
                <a:gd name="connsiteY3411" fmla="*/ 984641 h 1241030"/>
                <a:gd name="connsiteX3412" fmla="*/ 1537545 w 3334539"/>
                <a:gd name="connsiteY3412" fmla="*/ 984981 h 1241030"/>
                <a:gd name="connsiteX3413" fmla="*/ 1539132 w 3334539"/>
                <a:gd name="connsiteY3413" fmla="*/ 986794 h 1241030"/>
                <a:gd name="connsiteX3414" fmla="*/ 1541852 w 3334539"/>
                <a:gd name="connsiteY3414" fmla="*/ 988948 h 1241030"/>
                <a:gd name="connsiteX3415" fmla="*/ 1543552 w 3334539"/>
                <a:gd name="connsiteY3415" fmla="*/ 989515 h 1241030"/>
                <a:gd name="connsiteX3416" fmla="*/ 1545479 w 3334539"/>
                <a:gd name="connsiteY3416" fmla="*/ 990535 h 1241030"/>
                <a:gd name="connsiteX3417" fmla="*/ 1549220 w 3334539"/>
                <a:gd name="connsiteY3417" fmla="*/ 991442 h 1241030"/>
                <a:gd name="connsiteX3418" fmla="*/ 1551713 w 3334539"/>
                <a:gd name="connsiteY3418" fmla="*/ 991668 h 1241030"/>
                <a:gd name="connsiteX3419" fmla="*/ 1553186 w 3334539"/>
                <a:gd name="connsiteY3419" fmla="*/ 992462 h 1241030"/>
                <a:gd name="connsiteX3420" fmla="*/ 1554660 w 3334539"/>
                <a:gd name="connsiteY3420" fmla="*/ 994275 h 1241030"/>
                <a:gd name="connsiteX3421" fmla="*/ 1557041 w 3334539"/>
                <a:gd name="connsiteY3421" fmla="*/ 994729 h 1241030"/>
                <a:gd name="connsiteX3422" fmla="*/ 1558514 w 3334539"/>
                <a:gd name="connsiteY3422" fmla="*/ 995295 h 1241030"/>
                <a:gd name="connsiteX3423" fmla="*/ 1561347 w 3334539"/>
                <a:gd name="connsiteY3423" fmla="*/ 996089 h 1241030"/>
                <a:gd name="connsiteX3424" fmla="*/ 1563161 w 3334539"/>
                <a:gd name="connsiteY3424" fmla="*/ 995635 h 1241030"/>
                <a:gd name="connsiteX3425" fmla="*/ 1564861 w 3334539"/>
                <a:gd name="connsiteY3425" fmla="*/ 994955 h 1241030"/>
                <a:gd name="connsiteX3426" fmla="*/ 1565882 w 3334539"/>
                <a:gd name="connsiteY3426" fmla="*/ 995182 h 1241030"/>
                <a:gd name="connsiteX3427" fmla="*/ 1568035 w 3334539"/>
                <a:gd name="connsiteY3427" fmla="*/ 995522 h 1241030"/>
                <a:gd name="connsiteX3428" fmla="*/ 1570415 w 3334539"/>
                <a:gd name="connsiteY3428" fmla="*/ 995635 h 1241030"/>
                <a:gd name="connsiteX3429" fmla="*/ 1572569 w 3334539"/>
                <a:gd name="connsiteY3429" fmla="*/ 995182 h 1241030"/>
                <a:gd name="connsiteX3430" fmla="*/ 1574156 w 3334539"/>
                <a:gd name="connsiteY3430" fmla="*/ 993935 h 1241030"/>
                <a:gd name="connsiteX3431" fmla="*/ 1576083 w 3334539"/>
                <a:gd name="connsiteY3431" fmla="*/ 992122 h 1241030"/>
                <a:gd name="connsiteX3432" fmla="*/ 1578349 w 3334539"/>
                <a:gd name="connsiteY3432" fmla="*/ 991215 h 1241030"/>
                <a:gd name="connsiteX3433" fmla="*/ 1581070 w 3334539"/>
                <a:gd name="connsiteY3433" fmla="*/ 990988 h 1241030"/>
                <a:gd name="connsiteX3434" fmla="*/ 1582884 w 3334539"/>
                <a:gd name="connsiteY3434" fmla="*/ 990195 h 1241030"/>
                <a:gd name="connsiteX3435" fmla="*/ 1588891 w 3334539"/>
                <a:gd name="connsiteY3435" fmla="*/ 989061 h 1241030"/>
                <a:gd name="connsiteX3436" fmla="*/ 1591271 w 3334539"/>
                <a:gd name="connsiteY3436" fmla="*/ 988834 h 1241030"/>
                <a:gd name="connsiteX3437" fmla="*/ 1593085 w 3334539"/>
                <a:gd name="connsiteY3437" fmla="*/ 987701 h 1241030"/>
                <a:gd name="connsiteX3438" fmla="*/ 1594785 w 3334539"/>
                <a:gd name="connsiteY3438" fmla="*/ 986794 h 1241030"/>
                <a:gd name="connsiteX3439" fmla="*/ 1597165 w 3334539"/>
                <a:gd name="connsiteY3439" fmla="*/ 986454 h 1241030"/>
                <a:gd name="connsiteX3440" fmla="*/ 1600452 w 3334539"/>
                <a:gd name="connsiteY3440" fmla="*/ 987361 h 1241030"/>
                <a:gd name="connsiteX3441" fmla="*/ 1603512 w 3334539"/>
                <a:gd name="connsiteY3441" fmla="*/ 988154 h 1241030"/>
                <a:gd name="connsiteX3442" fmla="*/ 1607253 w 3334539"/>
                <a:gd name="connsiteY3442" fmla="*/ 988381 h 1241030"/>
                <a:gd name="connsiteX3443" fmla="*/ 1609747 w 3334539"/>
                <a:gd name="connsiteY3443" fmla="*/ 989515 h 1241030"/>
                <a:gd name="connsiteX3444" fmla="*/ 1611447 w 3334539"/>
                <a:gd name="connsiteY3444" fmla="*/ 990535 h 1241030"/>
                <a:gd name="connsiteX3445" fmla="*/ 1614280 w 3334539"/>
                <a:gd name="connsiteY3445" fmla="*/ 991328 h 1241030"/>
                <a:gd name="connsiteX3446" fmla="*/ 1617341 w 3334539"/>
                <a:gd name="connsiteY3446" fmla="*/ 990988 h 1241030"/>
                <a:gd name="connsiteX3447" fmla="*/ 1621534 w 3334539"/>
                <a:gd name="connsiteY3447" fmla="*/ 990648 h 1241030"/>
                <a:gd name="connsiteX3448" fmla="*/ 1624368 w 3334539"/>
                <a:gd name="connsiteY3448" fmla="*/ 991101 h 1241030"/>
                <a:gd name="connsiteX3449" fmla="*/ 1627202 w 3334539"/>
                <a:gd name="connsiteY3449" fmla="*/ 992915 h 1241030"/>
                <a:gd name="connsiteX3450" fmla="*/ 1629015 w 3334539"/>
                <a:gd name="connsiteY3450" fmla="*/ 994389 h 1241030"/>
                <a:gd name="connsiteX3451" fmla="*/ 1631056 w 3334539"/>
                <a:gd name="connsiteY3451" fmla="*/ 997562 h 1241030"/>
                <a:gd name="connsiteX3452" fmla="*/ 1633209 w 3334539"/>
                <a:gd name="connsiteY3452" fmla="*/ 999149 h 1241030"/>
                <a:gd name="connsiteX3453" fmla="*/ 1635023 w 3334539"/>
                <a:gd name="connsiteY3453" fmla="*/ 1000396 h 1241030"/>
                <a:gd name="connsiteX3454" fmla="*/ 1637403 w 3334539"/>
                <a:gd name="connsiteY3454" fmla="*/ 1000509 h 1241030"/>
                <a:gd name="connsiteX3455" fmla="*/ 1643184 w 3334539"/>
                <a:gd name="connsiteY3455" fmla="*/ 1000509 h 1241030"/>
                <a:gd name="connsiteX3456" fmla="*/ 1646357 w 3334539"/>
                <a:gd name="connsiteY3456" fmla="*/ 1001189 h 1241030"/>
                <a:gd name="connsiteX3457" fmla="*/ 1648964 w 3334539"/>
                <a:gd name="connsiteY3457" fmla="*/ 1001529 h 1241030"/>
                <a:gd name="connsiteX3458" fmla="*/ 1649644 w 3334539"/>
                <a:gd name="connsiteY3458" fmla="*/ 1002209 h 1241030"/>
                <a:gd name="connsiteX3459" fmla="*/ 1649418 w 3334539"/>
                <a:gd name="connsiteY3459" fmla="*/ 1004363 h 1241030"/>
                <a:gd name="connsiteX3460" fmla="*/ 1649418 w 3334539"/>
                <a:gd name="connsiteY3460" fmla="*/ 1007537 h 1241030"/>
                <a:gd name="connsiteX3461" fmla="*/ 1649418 w 3334539"/>
                <a:gd name="connsiteY3461" fmla="*/ 1008897 h 1241030"/>
                <a:gd name="connsiteX3462" fmla="*/ 1649984 w 3334539"/>
                <a:gd name="connsiteY3462" fmla="*/ 1010030 h 1241030"/>
                <a:gd name="connsiteX3463" fmla="*/ 1650891 w 3334539"/>
                <a:gd name="connsiteY3463" fmla="*/ 1010144 h 1241030"/>
                <a:gd name="connsiteX3464" fmla="*/ 1651458 w 3334539"/>
                <a:gd name="connsiteY3464" fmla="*/ 1011731 h 1241030"/>
                <a:gd name="connsiteX3465" fmla="*/ 1652705 w 3334539"/>
                <a:gd name="connsiteY3465" fmla="*/ 1012637 h 1241030"/>
                <a:gd name="connsiteX3466" fmla="*/ 1655085 w 3334539"/>
                <a:gd name="connsiteY3466" fmla="*/ 1013657 h 1241030"/>
                <a:gd name="connsiteX3467" fmla="*/ 1659052 w 3334539"/>
                <a:gd name="connsiteY3467" fmla="*/ 1017398 h 1241030"/>
                <a:gd name="connsiteX3468" fmla="*/ 1661433 w 3334539"/>
                <a:gd name="connsiteY3468" fmla="*/ 1018871 h 1241030"/>
                <a:gd name="connsiteX3469" fmla="*/ 1663246 w 3334539"/>
                <a:gd name="connsiteY3469" fmla="*/ 1019438 h 1241030"/>
                <a:gd name="connsiteX3470" fmla="*/ 1665740 w 3334539"/>
                <a:gd name="connsiteY3470" fmla="*/ 1019098 h 1241030"/>
                <a:gd name="connsiteX3471" fmla="*/ 1669594 w 3334539"/>
                <a:gd name="connsiteY3471" fmla="*/ 1019098 h 1241030"/>
                <a:gd name="connsiteX3472" fmla="*/ 1676054 w 3334539"/>
                <a:gd name="connsiteY3472" fmla="*/ 1019098 h 1241030"/>
                <a:gd name="connsiteX3473" fmla="*/ 1680475 w 3334539"/>
                <a:gd name="connsiteY3473" fmla="*/ 1020232 h 1241030"/>
                <a:gd name="connsiteX3474" fmla="*/ 1681948 w 3334539"/>
                <a:gd name="connsiteY3474" fmla="*/ 1020912 h 1241030"/>
                <a:gd name="connsiteX3475" fmla="*/ 1686595 w 3334539"/>
                <a:gd name="connsiteY3475" fmla="*/ 1021818 h 1241030"/>
                <a:gd name="connsiteX3476" fmla="*/ 1691583 w 3334539"/>
                <a:gd name="connsiteY3476" fmla="*/ 1022725 h 1241030"/>
                <a:gd name="connsiteX3477" fmla="*/ 1695777 w 3334539"/>
                <a:gd name="connsiteY3477" fmla="*/ 1023745 h 1241030"/>
                <a:gd name="connsiteX3478" fmla="*/ 1698270 w 3334539"/>
                <a:gd name="connsiteY3478" fmla="*/ 1022498 h 1241030"/>
                <a:gd name="connsiteX3479" fmla="*/ 1700424 w 3334539"/>
                <a:gd name="connsiteY3479" fmla="*/ 1022385 h 1241030"/>
                <a:gd name="connsiteX3480" fmla="*/ 1702464 w 3334539"/>
                <a:gd name="connsiteY3480" fmla="*/ 1023292 h 1241030"/>
                <a:gd name="connsiteX3481" fmla="*/ 1704618 w 3334539"/>
                <a:gd name="connsiteY3481" fmla="*/ 1024765 h 1241030"/>
                <a:gd name="connsiteX3482" fmla="*/ 1706204 w 3334539"/>
                <a:gd name="connsiteY3482" fmla="*/ 1024539 h 1241030"/>
                <a:gd name="connsiteX3483" fmla="*/ 1708585 w 3334539"/>
                <a:gd name="connsiteY3483" fmla="*/ 1023859 h 1241030"/>
                <a:gd name="connsiteX3484" fmla="*/ 1716292 w 3334539"/>
                <a:gd name="connsiteY3484" fmla="*/ 1020005 h 1241030"/>
                <a:gd name="connsiteX3485" fmla="*/ 1719012 w 3334539"/>
                <a:gd name="connsiteY3485" fmla="*/ 1018531 h 1241030"/>
                <a:gd name="connsiteX3486" fmla="*/ 1720939 w 3334539"/>
                <a:gd name="connsiteY3486" fmla="*/ 1018871 h 1241030"/>
                <a:gd name="connsiteX3487" fmla="*/ 1722640 w 3334539"/>
                <a:gd name="connsiteY3487" fmla="*/ 1018305 h 1241030"/>
                <a:gd name="connsiteX3488" fmla="*/ 1723886 w 3334539"/>
                <a:gd name="connsiteY3488" fmla="*/ 1017965 h 1241030"/>
                <a:gd name="connsiteX3489" fmla="*/ 1727173 w 3334539"/>
                <a:gd name="connsiteY3489" fmla="*/ 1017284 h 1241030"/>
                <a:gd name="connsiteX3490" fmla="*/ 1729214 w 3334539"/>
                <a:gd name="connsiteY3490" fmla="*/ 1017171 h 1241030"/>
                <a:gd name="connsiteX3491" fmla="*/ 1731254 w 3334539"/>
                <a:gd name="connsiteY3491" fmla="*/ 1016831 h 1241030"/>
                <a:gd name="connsiteX3492" fmla="*/ 1734201 w 3334539"/>
                <a:gd name="connsiteY3492" fmla="*/ 1016604 h 1241030"/>
                <a:gd name="connsiteX3493" fmla="*/ 1740208 w 3334539"/>
                <a:gd name="connsiteY3493" fmla="*/ 1013997 h 1241030"/>
                <a:gd name="connsiteX3494" fmla="*/ 1742702 w 3334539"/>
                <a:gd name="connsiteY3494" fmla="*/ 1013431 h 1241030"/>
                <a:gd name="connsiteX3495" fmla="*/ 1746896 w 3334539"/>
                <a:gd name="connsiteY3495" fmla="*/ 1014224 h 1241030"/>
                <a:gd name="connsiteX3496" fmla="*/ 1749049 w 3334539"/>
                <a:gd name="connsiteY3496" fmla="*/ 1013657 h 1241030"/>
                <a:gd name="connsiteX3497" fmla="*/ 1751316 w 3334539"/>
                <a:gd name="connsiteY3497" fmla="*/ 1012411 h 1241030"/>
                <a:gd name="connsiteX3498" fmla="*/ 1754150 w 3334539"/>
                <a:gd name="connsiteY3498" fmla="*/ 1011050 h 1241030"/>
                <a:gd name="connsiteX3499" fmla="*/ 1754943 w 3334539"/>
                <a:gd name="connsiteY3499" fmla="*/ 1008897 h 1241030"/>
                <a:gd name="connsiteX3500" fmla="*/ 1756417 w 3334539"/>
                <a:gd name="connsiteY3500" fmla="*/ 1005836 h 1241030"/>
                <a:gd name="connsiteX3501" fmla="*/ 1759591 w 3334539"/>
                <a:gd name="connsiteY3501" fmla="*/ 1003683 h 1241030"/>
                <a:gd name="connsiteX3502" fmla="*/ 1762197 w 3334539"/>
                <a:gd name="connsiteY3502" fmla="*/ 1001756 h 1241030"/>
                <a:gd name="connsiteX3503" fmla="*/ 1764804 w 3334539"/>
                <a:gd name="connsiteY3503" fmla="*/ 999829 h 1241030"/>
                <a:gd name="connsiteX3504" fmla="*/ 1768092 w 3334539"/>
                <a:gd name="connsiteY3504" fmla="*/ 998356 h 1241030"/>
                <a:gd name="connsiteX3505" fmla="*/ 1771038 w 3334539"/>
                <a:gd name="connsiteY3505" fmla="*/ 997109 h 1241030"/>
                <a:gd name="connsiteX3506" fmla="*/ 1775006 w 3334539"/>
                <a:gd name="connsiteY3506" fmla="*/ 994162 h 1241030"/>
                <a:gd name="connsiteX3507" fmla="*/ 1778066 w 3334539"/>
                <a:gd name="connsiteY3507" fmla="*/ 992688 h 1241030"/>
                <a:gd name="connsiteX3508" fmla="*/ 1779653 w 3334539"/>
                <a:gd name="connsiteY3508" fmla="*/ 992122 h 1241030"/>
                <a:gd name="connsiteX3509" fmla="*/ 1781466 w 3334539"/>
                <a:gd name="connsiteY3509" fmla="*/ 992688 h 1241030"/>
                <a:gd name="connsiteX3510" fmla="*/ 1784867 w 3334539"/>
                <a:gd name="connsiteY3510" fmla="*/ 993142 h 1241030"/>
                <a:gd name="connsiteX3511" fmla="*/ 1787360 w 3334539"/>
                <a:gd name="connsiteY3511" fmla="*/ 993028 h 1241030"/>
                <a:gd name="connsiteX3512" fmla="*/ 1788720 w 3334539"/>
                <a:gd name="connsiteY3512" fmla="*/ 993368 h 1241030"/>
                <a:gd name="connsiteX3513" fmla="*/ 1791554 w 3334539"/>
                <a:gd name="connsiteY3513" fmla="*/ 994842 h 1241030"/>
                <a:gd name="connsiteX3514" fmla="*/ 1794048 w 3334539"/>
                <a:gd name="connsiteY3514" fmla="*/ 996089 h 1241030"/>
                <a:gd name="connsiteX3515" fmla="*/ 1795974 w 3334539"/>
                <a:gd name="connsiteY3515" fmla="*/ 998356 h 1241030"/>
                <a:gd name="connsiteX3516" fmla="*/ 1799602 w 3334539"/>
                <a:gd name="connsiteY3516" fmla="*/ 1001529 h 1241030"/>
                <a:gd name="connsiteX3517" fmla="*/ 1801415 w 3334539"/>
                <a:gd name="connsiteY3517" fmla="*/ 1002549 h 1241030"/>
                <a:gd name="connsiteX3518" fmla="*/ 1802776 w 3334539"/>
                <a:gd name="connsiteY3518" fmla="*/ 1003003 h 1241030"/>
                <a:gd name="connsiteX3519" fmla="*/ 1806062 w 3334539"/>
                <a:gd name="connsiteY3519" fmla="*/ 1003343 h 1241030"/>
                <a:gd name="connsiteX3520" fmla="*/ 1808670 w 3334539"/>
                <a:gd name="connsiteY3520" fmla="*/ 1003456 h 1241030"/>
                <a:gd name="connsiteX3521" fmla="*/ 1810256 w 3334539"/>
                <a:gd name="connsiteY3521" fmla="*/ 1002776 h 1241030"/>
                <a:gd name="connsiteX3522" fmla="*/ 1812976 w 3334539"/>
                <a:gd name="connsiteY3522" fmla="*/ 1001416 h 1241030"/>
                <a:gd name="connsiteX3523" fmla="*/ 1817171 w 3334539"/>
                <a:gd name="connsiteY3523" fmla="*/ 999716 h 1241030"/>
                <a:gd name="connsiteX3524" fmla="*/ 1818871 w 3334539"/>
                <a:gd name="connsiteY3524" fmla="*/ 999829 h 1241030"/>
                <a:gd name="connsiteX3525" fmla="*/ 1821591 w 3334539"/>
                <a:gd name="connsiteY3525" fmla="*/ 1000736 h 1241030"/>
                <a:gd name="connsiteX3526" fmla="*/ 1825785 w 3334539"/>
                <a:gd name="connsiteY3526" fmla="*/ 1002323 h 1241030"/>
                <a:gd name="connsiteX3527" fmla="*/ 1827372 w 3334539"/>
                <a:gd name="connsiteY3527" fmla="*/ 1003570 h 1241030"/>
                <a:gd name="connsiteX3528" fmla="*/ 1828392 w 3334539"/>
                <a:gd name="connsiteY3528" fmla="*/ 1005156 h 1241030"/>
                <a:gd name="connsiteX3529" fmla="*/ 1832699 w 3334539"/>
                <a:gd name="connsiteY3529" fmla="*/ 1007537 h 1241030"/>
                <a:gd name="connsiteX3530" fmla="*/ 1835419 w 3334539"/>
                <a:gd name="connsiteY3530" fmla="*/ 1008897 h 1241030"/>
                <a:gd name="connsiteX3531" fmla="*/ 1839953 w 3334539"/>
                <a:gd name="connsiteY3531" fmla="*/ 1010824 h 1241030"/>
                <a:gd name="connsiteX3532" fmla="*/ 1844714 w 3334539"/>
                <a:gd name="connsiteY3532" fmla="*/ 1011277 h 1241030"/>
                <a:gd name="connsiteX3533" fmla="*/ 1849247 w 3334539"/>
                <a:gd name="connsiteY3533" fmla="*/ 1013317 h 1241030"/>
                <a:gd name="connsiteX3534" fmla="*/ 1851514 w 3334539"/>
                <a:gd name="connsiteY3534" fmla="*/ 1013997 h 1241030"/>
                <a:gd name="connsiteX3535" fmla="*/ 1852761 w 3334539"/>
                <a:gd name="connsiteY3535" fmla="*/ 1013997 h 1241030"/>
                <a:gd name="connsiteX3536" fmla="*/ 1859222 w 3334539"/>
                <a:gd name="connsiteY3536" fmla="*/ 1008897 h 1241030"/>
                <a:gd name="connsiteX3537" fmla="*/ 1864663 w 3334539"/>
                <a:gd name="connsiteY3537" fmla="*/ 1004476 h 1241030"/>
                <a:gd name="connsiteX3538" fmla="*/ 1870897 w 3334539"/>
                <a:gd name="connsiteY3538" fmla="*/ 1001189 h 1241030"/>
                <a:gd name="connsiteX3539" fmla="*/ 1875430 w 3334539"/>
                <a:gd name="connsiteY3539" fmla="*/ 1000623 h 1241030"/>
                <a:gd name="connsiteX3540" fmla="*/ 1878831 w 3334539"/>
                <a:gd name="connsiteY3540" fmla="*/ 999716 h 1241030"/>
                <a:gd name="connsiteX3541" fmla="*/ 1881211 w 3334539"/>
                <a:gd name="connsiteY3541" fmla="*/ 998129 h 1241030"/>
                <a:gd name="connsiteX3542" fmla="*/ 1882571 w 3334539"/>
                <a:gd name="connsiteY3542" fmla="*/ 995635 h 1241030"/>
                <a:gd name="connsiteX3543" fmla="*/ 1882912 w 3334539"/>
                <a:gd name="connsiteY3543" fmla="*/ 992008 h 1241030"/>
                <a:gd name="connsiteX3544" fmla="*/ 1882005 w 3334539"/>
                <a:gd name="connsiteY3544" fmla="*/ 989855 h 1241030"/>
                <a:gd name="connsiteX3545" fmla="*/ 1879738 w 3334539"/>
                <a:gd name="connsiteY3545" fmla="*/ 989175 h 1241030"/>
                <a:gd name="connsiteX3546" fmla="*/ 1879171 w 3334539"/>
                <a:gd name="connsiteY3546" fmla="*/ 988381 h 1241030"/>
                <a:gd name="connsiteX3547" fmla="*/ 1880304 w 3334539"/>
                <a:gd name="connsiteY3547" fmla="*/ 987588 h 1241030"/>
                <a:gd name="connsiteX3548" fmla="*/ 1881098 w 3334539"/>
                <a:gd name="connsiteY3548" fmla="*/ 986114 h 1241030"/>
                <a:gd name="connsiteX3549" fmla="*/ 1881552 w 3334539"/>
                <a:gd name="connsiteY3549" fmla="*/ 983961 h 1241030"/>
                <a:gd name="connsiteX3550" fmla="*/ 1882912 w 3334539"/>
                <a:gd name="connsiteY3550" fmla="*/ 981807 h 1241030"/>
                <a:gd name="connsiteX3551" fmla="*/ 1884952 w 3334539"/>
                <a:gd name="connsiteY3551" fmla="*/ 979767 h 1241030"/>
                <a:gd name="connsiteX3552" fmla="*/ 1886085 w 3334539"/>
                <a:gd name="connsiteY3552" fmla="*/ 977613 h 1241030"/>
                <a:gd name="connsiteX3553" fmla="*/ 1886312 w 3334539"/>
                <a:gd name="connsiteY3553" fmla="*/ 975120 h 1241030"/>
                <a:gd name="connsiteX3554" fmla="*/ 1887559 w 3334539"/>
                <a:gd name="connsiteY3554" fmla="*/ 972739 h 1241030"/>
                <a:gd name="connsiteX3555" fmla="*/ 1889826 w 3334539"/>
                <a:gd name="connsiteY3555" fmla="*/ 970359 h 1241030"/>
                <a:gd name="connsiteX3556" fmla="*/ 1891072 w 3334539"/>
                <a:gd name="connsiteY3556" fmla="*/ 968092 h 1241030"/>
                <a:gd name="connsiteX3557" fmla="*/ 1891299 w 3334539"/>
                <a:gd name="connsiteY3557" fmla="*/ 965939 h 1241030"/>
                <a:gd name="connsiteX3558" fmla="*/ 1892546 w 3334539"/>
                <a:gd name="connsiteY3558" fmla="*/ 963445 h 1241030"/>
                <a:gd name="connsiteX3559" fmla="*/ 1895606 w 3334539"/>
                <a:gd name="connsiteY3559" fmla="*/ 958911 h 1241030"/>
                <a:gd name="connsiteX3560" fmla="*/ 1897647 w 3334539"/>
                <a:gd name="connsiteY3560" fmla="*/ 953697 h 1241030"/>
                <a:gd name="connsiteX3561" fmla="*/ 1901160 w 3334539"/>
                <a:gd name="connsiteY3561" fmla="*/ 950070 h 1241030"/>
                <a:gd name="connsiteX3562" fmla="*/ 1906828 w 3334539"/>
                <a:gd name="connsiteY3562" fmla="*/ 946330 h 1241030"/>
                <a:gd name="connsiteX3563" fmla="*/ 1910228 w 3334539"/>
                <a:gd name="connsiteY3563" fmla="*/ 942702 h 1241030"/>
                <a:gd name="connsiteX3564" fmla="*/ 1911701 w 3334539"/>
                <a:gd name="connsiteY3564" fmla="*/ 939075 h 1241030"/>
                <a:gd name="connsiteX3565" fmla="*/ 1911588 w 3334539"/>
                <a:gd name="connsiteY3565" fmla="*/ 935902 h 1241030"/>
                <a:gd name="connsiteX3566" fmla="*/ 1909888 w 3334539"/>
                <a:gd name="connsiteY3566" fmla="*/ 933068 h 1241030"/>
                <a:gd name="connsiteX3567" fmla="*/ 1909661 w 3334539"/>
                <a:gd name="connsiteY3567" fmla="*/ 930234 h 1241030"/>
                <a:gd name="connsiteX3568" fmla="*/ 1910682 w 3334539"/>
                <a:gd name="connsiteY3568" fmla="*/ 927401 h 1241030"/>
                <a:gd name="connsiteX3569" fmla="*/ 1909775 w 3334539"/>
                <a:gd name="connsiteY3569" fmla="*/ 925247 h 1241030"/>
                <a:gd name="connsiteX3570" fmla="*/ 1906941 w 3334539"/>
                <a:gd name="connsiteY3570" fmla="*/ 923774 h 1241030"/>
                <a:gd name="connsiteX3571" fmla="*/ 1903654 w 3334539"/>
                <a:gd name="connsiteY3571" fmla="*/ 923434 h 1241030"/>
                <a:gd name="connsiteX3572" fmla="*/ 1899914 w 3334539"/>
                <a:gd name="connsiteY3572" fmla="*/ 924114 h 1241030"/>
                <a:gd name="connsiteX3573" fmla="*/ 1897760 w 3334539"/>
                <a:gd name="connsiteY3573" fmla="*/ 923207 h 1241030"/>
                <a:gd name="connsiteX3574" fmla="*/ 1897193 w 3334539"/>
                <a:gd name="connsiteY3574" fmla="*/ 920713 h 1241030"/>
                <a:gd name="connsiteX3575" fmla="*/ 1898213 w 3334539"/>
                <a:gd name="connsiteY3575" fmla="*/ 918673 h 1241030"/>
                <a:gd name="connsiteX3576" fmla="*/ 1900820 w 3334539"/>
                <a:gd name="connsiteY3576" fmla="*/ 917086 h 1241030"/>
                <a:gd name="connsiteX3577" fmla="*/ 1904901 w 3334539"/>
                <a:gd name="connsiteY3577" fmla="*/ 913232 h 1241030"/>
                <a:gd name="connsiteX3578" fmla="*/ 1910682 w 3334539"/>
                <a:gd name="connsiteY3578" fmla="*/ 907225 h 1241030"/>
                <a:gd name="connsiteX3579" fmla="*/ 1916462 w 3334539"/>
                <a:gd name="connsiteY3579" fmla="*/ 903825 h 1241030"/>
                <a:gd name="connsiteX3580" fmla="*/ 1925076 w 3334539"/>
                <a:gd name="connsiteY3580" fmla="*/ 902805 h 1241030"/>
                <a:gd name="connsiteX3581" fmla="*/ 1931990 w 3334539"/>
                <a:gd name="connsiteY3581" fmla="*/ 900878 h 1241030"/>
                <a:gd name="connsiteX3582" fmla="*/ 1939131 w 3334539"/>
                <a:gd name="connsiteY3582" fmla="*/ 898837 h 1241030"/>
                <a:gd name="connsiteX3583" fmla="*/ 1944118 w 3334539"/>
                <a:gd name="connsiteY3583" fmla="*/ 897817 h 1241030"/>
                <a:gd name="connsiteX3584" fmla="*/ 1945025 w 3334539"/>
                <a:gd name="connsiteY3584" fmla="*/ 898497 h 1241030"/>
                <a:gd name="connsiteX3585" fmla="*/ 1947859 w 3334539"/>
                <a:gd name="connsiteY3585" fmla="*/ 898611 h 1241030"/>
                <a:gd name="connsiteX3586" fmla="*/ 1952506 w 3334539"/>
                <a:gd name="connsiteY3586" fmla="*/ 898271 h 1241030"/>
                <a:gd name="connsiteX3587" fmla="*/ 1956813 w 3334539"/>
                <a:gd name="connsiteY3587" fmla="*/ 897477 h 1241030"/>
                <a:gd name="connsiteX3588" fmla="*/ 1960894 w 3334539"/>
                <a:gd name="connsiteY3588" fmla="*/ 896004 h 1241030"/>
                <a:gd name="connsiteX3589" fmla="*/ 1964067 w 3334539"/>
                <a:gd name="connsiteY3589" fmla="*/ 895664 h 1241030"/>
                <a:gd name="connsiteX3590" fmla="*/ 1966448 w 3334539"/>
                <a:gd name="connsiteY3590" fmla="*/ 896457 h 1241030"/>
                <a:gd name="connsiteX3591" fmla="*/ 1967695 w 3334539"/>
                <a:gd name="connsiteY3591" fmla="*/ 896457 h 1241030"/>
                <a:gd name="connsiteX3592" fmla="*/ 1968715 w 3334539"/>
                <a:gd name="connsiteY3592" fmla="*/ 896570 h 1241030"/>
                <a:gd name="connsiteX3593" fmla="*/ 1969168 w 3334539"/>
                <a:gd name="connsiteY3593" fmla="*/ 896570 h 1241030"/>
                <a:gd name="connsiteX3594" fmla="*/ 1970189 w 3334539"/>
                <a:gd name="connsiteY3594" fmla="*/ 896004 h 1241030"/>
                <a:gd name="connsiteX3595" fmla="*/ 1972909 w 3334539"/>
                <a:gd name="connsiteY3595" fmla="*/ 897024 h 1241030"/>
                <a:gd name="connsiteX3596" fmla="*/ 1978122 w 3334539"/>
                <a:gd name="connsiteY3596" fmla="*/ 900198 h 1241030"/>
                <a:gd name="connsiteX3597" fmla="*/ 1981296 w 3334539"/>
                <a:gd name="connsiteY3597" fmla="*/ 901558 h 1241030"/>
                <a:gd name="connsiteX3598" fmla="*/ 1982656 w 3334539"/>
                <a:gd name="connsiteY3598" fmla="*/ 901218 h 1241030"/>
                <a:gd name="connsiteX3599" fmla="*/ 1984130 w 3334539"/>
                <a:gd name="connsiteY3599" fmla="*/ 902125 h 1241030"/>
                <a:gd name="connsiteX3600" fmla="*/ 1985717 w 3334539"/>
                <a:gd name="connsiteY3600" fmla="*/ 904278 h 1241030"/>
                <a:gd name="connsiteX3601" fmla="*/ 1987757 w 3334539"/>
                <a:gd name="connsiteY3601" fmla="*/ 905411 h 1241030"/>
                <a:gd name="connsiteX3602" fmla="*/ 1991271 w 3334539"/>
                <a:gd name="connsiteY3602" fmla="*/ 905978 h 1241030"/>
                <a:gd name="connsiteX3603" fmla="*/ 1994784 w 3334539"/>
                <a:gd name="connsiteY3603" fmla="*/ 908359 h 1241030"/>
                <a:gd name="connsiteX3604" fmla="*/ 1996258 w 3334539"/>
                <a:gd name="connsiteY3604" fmla="*/ 908472 h 1241030"/>
                <a:gd name="connsiteX3605" fmla="*/ 1996711 w 3334539"/>
                <a:gd name="connsiteY3605" fmla="*/ 907112 h 1241030"/>
                <a:gd name="connsiteX3606" fmla="*/ 1998071 w 3334539"/>
                <a:gd name="connsiteY3606" fmla="*/ 906432 h 1241030"/>
                <a:gd name="connsiteX3607" fmla="*/ 2000225 w 3334539"/>
                <a:gd name="connsiteY3607" fmla="*/ 906205 h 1241030"/>
                <a:gd name="connsiteX3608" fmla="*/ 2003285 w 3334539"/>
                <a:gd name="connsiteY3608" fmla="*/ 907338 h 1241030"/>
                <a:gd name="connsiteX3609" fmla="*/ 2007252 w 3334539"/>
                <a:gd name="connsiteY3609" fmla="*/ 909832 h 1241030"/>
                <a:gd name="connsiteX3610" fmla="*/ 2009860 w 3334539"/>
                <a:gd name="connsiteY3610" fmla="*/ 910852 h 1241030"/>
                <a:gd name="connsiteX3611" fmla="*/ 2010880 w 3334539"/>
                <a:gd name="connsiteY3611" fmla="*/ 910626 h 1241030"/>
                <a:gd name="connsiteX3612" fmla="*/ 2011900 w 3334539"/>
                <a:gd name="connsiteY3612" fmla="*/ 911079 h 1241030"/>
                <a:gd name="connsiteX3613" fmla="*/ 2012806 w 3334539"/>
                <a:gd name="connsiteY3613" fmla="*/ 912212 h 1241030"/>
                <a:gd name="connsiteX3614" fmla="*/ 2012920 w 3334539"/>
                <a:gd name="connsiteY3614" fmla="*/ 913572 h 1241030"/>
                <a:gd name="connsiteX3615" fmla="*/ 2012580 w 3334539"/>
                <a:gd name="connsiteY3615" fmla="*/ 914366 h 1241030"/>
                <a:gd name="connsiteX3616" fmla="*/ 2013600 w 3334539"/>
                <a:gd name="connsiteY3616" fmla="*/ 915613 h 1241030"/>
                <a:gd name="connsiteX3617" fmla="*/ 2014734 w 3334539"/>
                <a:gd name="connsiteY3617" fmla="*/ 915613 h 1241030"/>
                <a:gd name="connsiteX3618" fmla="*/ 2016547 w 3334539"/>
                <a:gd name="connsiteY3618" fmla="*/ 916179 h 1241030"/>
                <a:gd name="connsiteX3619" fmla="*/ 2017907 w 3334539"/>
                <a:gd name="connsiteY3619" fmla="*/ 918220 h 1241030"/>
                <a:gd name="connsiteX3620" fmla="*/ 2019267 w 3334539"/>
                <a:gd name="connsiteY3620" fmla="*/ 919240 h 1241030"/>
                <a:gd name="connsiteX3621" fmla="*/ 2020061 w 3334539"/>
                <a:gd name="connsiteY3621" fmla="*/ 920033 h 1241030"/>
                <a:gd name="connsiteX3622" fmla="*/ 2020287 w 3334539"/>
                <a:gd name="connsiteY3622" fmla="*/ 920713 h 1241030"/>
                <a:gd name="connsiteX3623" fmla="*/ 2020401 w 3334539"/>
                <a:gd name="connsiteY3623" fmla="*/ 921507 h 1241030"/>
                <a:gd name="connsiteX3624" fmla="*/ 2020061 w 3334539"/>
                <a:gd name="connsiteY3624" fmla="*/ 922073 h 1241030"/>
                <a:gd name="connsiteX3625" fmla="*/ 2019607 w 3334539"/>
                <a:gd name="connsiteY3625" fmla="*/ 922980 h 1241030"/>
                <a:gd name="connsiteX3626" fmla="*/ 2019494 w 3334539"/>
                <a:gd name="connsiteY3626" fmla="*/ 923887 h 1241030"/>
                <a:gd name="connsiteX3627" fmla="*/ 2020061 w 3334539"/>
                <a:gd name="connsiteY3627" fmla="*/ 925020 h 1241030"/>
                <a:gd name="connsiteX3628" fmla="*/ 2022328 w 3334539"/>
                <a:gd name="connsiteY3628" fmla="*/ 925814 h 1241030"/>
                <a:gd name="connsiteX3629" fmla="*/ 2023121 w 3334539"/>
                <a:gd name="connsiteY3629" fmla="*/ 926607 h 1241030"/>
                <a:gd name="connsiteX3630" fmla="*/ 2023235 w 3334539"/>
                <a:gd name="connsiteY3630" fmla="*/ 927627 h 1241030"/>
                <a:gd name="connsiteX3631" fmla="*/ 2024028 w 3334539"/>
                <a:gd name="connsiteY3631" fmla="*/ 928761 h 1241030"/>
                <a:gd name="connsiteX3632" fmla="*/ 2025501 w 3334539"/>
                <a:gd name="connsiteY3632" fmla="*/ 930121 h 1241030"/>
                <a:gd name="connsiteX3633" fmla="*/ 2026068 w 3334539"/>
                <a:gd name="connsiteY3633" fmla="*/ 931255 h 1241030"/>
                <a:gd name="connsiteX3634" fmla="*/ 2025728 w 3334539"/>
                <a:gd name="connsiteY3634" fmla="*/ 932161 h 1241030"/>
                <a:gd name="connsiteX3635" fmla="*/ 2026182 w 3334539"/>
                <a:gd name="connsiteY3635" fmla="*/ 932955 h 1241030"/>
                <a:gd name="connsiteX3636" fmla="*/ 2026975 w 3334539"/>
                <a:gd name="connsiteY3636" fmla="*/ 933521 h 1241030"/>
                <a:gd name="connsiteX3637" fmla="*/ 2027088 w 3334539"/>
                <a:gd name="connsiteY3637" fmla="*/ 935562 h 1241030"/>
                <a:gd name="connsiteX3638" fmla="*/ 2027201 w 3334539"/>
                <a:gd name="connsiteY3638" fmla="*/ 936809 h 1241030"/>
                <a:gd name="connsiteX3639" fmla="*/ 2028448 w 3334539"/>
                <a:gd name="connsiteY3639" fmla="*/ 938169 h 1241030"/>
                <a:gd name="connsiteX3640" fmla="*/ 2028675 w 3334539"/>
                <a:gd name="connsiteY3640" fmla="*/ 941002 h 1241030"/>
                <a:gd name="connsiteX3641" fmla="*/ 2029582 w 3334539"/>
                <a:gd name="connsiteY3641" fmla="*/ 944063 h 1241030"/>
                <a:gd name="connsiteX3642" fmla="*/ 2032529 w 3334539"/>
                <a:gd name="connsiteY3642" fmla="*/ 948370 h 1241030"/>
                <a:gd name="connsiteX3643" fmla="*/ 2033435 w 3334539"/>
                <a:gd name="connsiteY3643" fmla="*/ 950637 h 1241030"/>
                <a:gd name="connsiteX3644" fmla="*/ 2033209 w 3334539"/>
                <a:gd name="connsiteY3644" fmla="*/ 953357 h 1241030"/>
                <a:gd name="connsiteX3645" fmla="*/ 2033662 w 3334539"/>
                <a:gd name="connsiteY3645" fmla="*/ 954717 h 1241030"/>
                <a:gd name="connsiteX3646" fmla="*/ 2035022 w 3334539"/>
                <a:gd name="connsiteY3646" fmla="*/ 955284 h 1241030"/>
                <a:gd name="connsiteX3647" fmla="*/ 2035589 w 3334539"/>
                <a:gd name="connsiteY3647" fmla="*/ 956417 h 1241030"/>
                <a:gd name="connsiteX3648" fmla="*/ 2035589 w 3334539"/>
                <a:gd name="connsiteY3648" fmla="*/ 958118 h 1241030"/>
                <a:gd name="connsiteX3649" fmla="*/ 2036043 w 3334539"/>
                <a:gd name="connsiteY3649" fmla="*/ 959138 h 1241030"/>
                <a:gd name="connsiteX3650" fmla="*/ 2036496 w 3334539"/>
                <a:gd name="connsiteY3650" fmla="*/ 960271 h 1241030"/>
                <a:gd name="connsiteX3651" fmla="*/ 2036156 w 3334539"/>
                <a:gd name="connsiteY3651" fmla="*/ 961971 h 1241030"/>
                <a:gd name="connsiteX3652" fmla="*/ 2036609 w 3334539"/>
                <a:gd name="connsiteY3652" fmla="*/ 963558 h 1241030"/>
                <a:gd name="connsiteX3653" fmla="*/ 2037289 w 3334539"/>
                <a:gd name="connsiteY3653" fmla="*/ 964465 h 1241030"/>
                <a:gd name="connsiteX3654" fmla="*/ 2037743 w 3334539"/>
                <a:gd name="connsiteY3654" fmla="*/ 966165 h 1241030"/>
                <a:gd name="connsiteX3655" fmla="*/ 2038083 w 3334539"/>
                <a:gd name="connsiteY3655" fmla="*/ 968319 h 1241030"/>
                <a:gd name="connsiteX3656" fmla="*/ 2040010 w 3334539"/>
                <a:gd name="connsiteY3656" fmla="*/ 971606 h 1241030"/>
                <a:gd name="connsiteX3657" fmla="*/ 2043637 w 3334539"/>
                <a:gd name="connsiteY3657" fmla="*/ 976140 h 1241030"/>
                <a:gd name="connsiteX3658" fmla="*/ 2045904 w 3334539"/>
                <a:gd name="connsiteY3658" fmla="*/ 979653 h 1241030"/>
                <a:gd name="connsiteX3659" fmla="*/ 2046697 w 3334539"/>
                <a:gd name="connsiteY3659" fmla="*/ 982147 h 1241030"/>
                <a:gd name="connsiteX3660" fmla="*/ 2046697 w 3334539"/>
                <a:gd name="connsiteY3660" fmla="*/ 984187 h 1241030"/>
                <a:gd name="connsiteX3661" fmla="*/ 2045904 w 3334539"/>
                <a:gd name="connsiteY3661" fmla="*/ 985888 h 1241030"/>
                <a:gd name="connsiteX3662" fmla="*/ 2045904 w 3334539"/>
                <a:gd name="connsiteY3662" fmla="*/ 987021 h 1241030"/>
                <a:gd name="connsiteX3663" fmla="*/ 2046584 w 3334539"/>
                <a:gd name="connsiteY3663" fmla="*/ 987701 h 1241030"/>
                <a:gd name="connsiteX3664" fmla="*/ 2046810 w 3334539"/>
                <a:gd name="connsiteY3664" fmla="*/ 988721 h 1241030"/>
                <a:gd name="connsiteX3665" fmla="*/ 2046470 w 3334539"/>
                <a:gd name="connsiteY3665" fmla="*/ 989968 h 1241030"/>
                <a:gd name="connsiteX3666" fmla="*/ 2047717 w 3334539"/>
                <a:gd name="connsiteY3666" fmla="*/ 991442 h 1241030"/>
                <a:gd name="connsiteX3667" fmla="*/ 2051685 w 3334539"/>
                <a:gd name="connsiteY3667" fmla="*/ 994049 h 1241030"/>
                <a:gd name="connsiteX3668" fmla="*/ 2050098 w 3334539"/>
                <a:gd name="connsiteY3668" fmla="*/ 998016 h 1241030"/>
                <a:gd name="connsiteX3669" fmla="*/ 2049644 w 3334539"/>
                <a:gd name="connsiteY3669" fmla="*/ 1000736 h 1241030"/>
                <a:gd name="connsiteX3670" fmla="*/ 2049871 w 3334539"/>
                <a:gd name="connsiteY3670" fmla="*/ 1003683 h 1241030"/>
                <a:gd name="connsiteX3671" fmla="*/ 2050891 w 3334539"/>
                <a:gd name="connsiteY3671" fmla="*/ 1005723 h 1241030"/>
                <a:gd name="connsiteX3672" fmla="*/ 2052591 w 3334539"/>
                <a:gd name="connsiteY3672" fmla="*/ 1006970 h 1241030"/>
                <a:gd name="connsiteX3673" fmla="*/ 2053725 w 3334539"/>
                <a:gd name="connsiteY3673" fmla="*/ 1008217 h 1241030"/>
                <a:gd name="connsiteX3674" fmla="*/ 2054178 w 3334539"/>
                <a:gd name="connsiteY3674" fmla="*/ 1009464 h 1241030"/>
                <a:gd name="connsiteX3675" fmla="*/ 2056218 w 3334539"/>
                <a:gd name="connsiteY3675" fmla="*/ 1010937 h 1241030"/>
                <a:gd name="connsiteX3676" fmla="*/ 2060072 w 3334539"/>
                <a:gd name="connsiteY3676" fmla="*/ 1012411 h 1241030"/>
                <a:gd name="connsiteX3677" fmla="*/ 2064946 w 3334539"/>
                <a:gd name="connsiteY3677" fmla="*/ 1012751 h 1241030"/>
                <a:gd name="connsiteX3678" fmla="*/ 2070840 w 3334539"/>
                <a:gd name="connsiteY3678" fmla="*/ 1011731 h 1241030"/>
                <a:gd name="connsiteX3679" fmla="*/ 2074467 w 3334539"/>
                <a:gd name="connsiteY3679" fmla="*/ 1011504 h 1241030"/>
                <a:gd name="connsiteX3680" fmla="*/ 2075827 w 3334539"/>
                <a:gd name="connsiteY3680" fmla="*/ 1012184 h 1241030"/>
                <a:gd name="connsiteX3681" fmla="*/ 2076281 w 3334539"/>
                <a:gd name="connsiteY3681" fmla="*/ 1013204 h 1241030"/>
                <a:gd name="connsiteX3682" fmla="*/ 2075827 w 3334539"/>
                <a:gd name="connsiteY3682" fmla="*/ 1014564 h 1241030"/>
                <a:gd name="connsiteX3683" fmla="*/ 2076847 w 3334539"/>
                <a:gd name="connsiteY3683" fmla="*/ 1015471 h 1241030"/>
                <a:gd name="connsiteX3684" fmla="*/ 2079228 w 3334539"/>
                <a:gd name="connsiteY3684" fmla="*/ 1015811 h 1241030"/>
                <a:gd name="connsiteX3685" fmla="*/ 2080928 w 3334539"/>
                <a:gd name="connsiteY3685" fmla="*/ 1016718 h 1241030"/>
                <a:gd name="connsiteX3686" fmla="*/ 2081834 w 3334539"/>
                <a:gd name="connsiteY3686" fmla="*/ 1017965 h 1241030"/>
                <a:gd name="connsiteX3687" fmla="*/ 2082968 w 3334539"/>
                <a:gd name="connsiteY3687" fmla="*/ 1018305 h 1241030"/>
                <a:gd name="connsiteX3688" fmla="*/ 2084328 w 3334539"/>
                <a:gd name="connsiteY3688" fmla="*/ 1017738 h 1241030"/>
                <a:gd name="connsiteX3689" fmla="*/ 2085575 w 3334539"/>
                <a:gd name="connsiteY3689" fmla="*/ 1017851 h 1241030"/>
                <a:gd name="connsiteX3690" fmla="*/ 2086822 w 3334539"/>
                <a:gd name="connsiteY3690" fmla="*/ 1018531 h 1241030"/>
                <a:gd name="connsiteX3691" fmla="*/ 2087729 w 3334539"/>
                <a:gd name="connsiteY3691" fmla="*/ 1018305 h 1241030"/>
                <a:gd name="connsiteX3692" fmla="*/ 2088409 w 3334539"/>
                <a:gd name="connsiteY3692" fmla="*/ 1017511 h 1241030"/>
                <a:gd name="connsiteX3693" fmla="*/ 2089542 w 3334539"/>
                <a:gd name="connsiteY3693" fmla="*/ 1017511 h 1241030"/>
                <a:gd name="connsiteX3694" fmla="*/ 2090675 w 3334539"/>
                <a:gd name="connsiteY3694" fmla="*/ 1017511 h 1241030"/>
                <a:gd name="connsiteX3695" fmla="*/ 2091469 w 3334539"/>
                <a:gd name="connsiteY3695" fmla="*/ 1019438 h 1241030"/>
                <a:gd name="connsiteX3696" fmla="*/ 2092603 w 3334539"/>
                <a:gd name="connsiteY3696" fmla="*/ 1020458 h 1241030"/>
                <a:gd name="connsiteX3697" fmla="*/ 2094302 w 3334539"/>
                <a:gd name="connsiteY3697" fmla="*/ 1020685 h 1241030"/>
                <a:gd name="connsiteX3698" fmla="*/ 2096796 w 3334539"/>
                <a:gd name="connsiteY3698" fmla="*/ 1022952 h 1241030"/>
                <a:gd name="connsiteX3699" fmla="*/ 2101784 w 3334539"/>
                <a:gd name="connsiteY3699" fmla="*/ 1029413 h 1241030"/>
                <a:gd name="connsiteX3700" fmla="*/ 2104957 w 3334539"/>
                <a:gd name="connsiteY3700" fmla="*/ 1031680 h 1241030"/>
                <a:gd name="connsiteX3701" fmla="*/ 2108244 w 3334539"/>
                <a:gd name="connsiteY3701" fmla="*/ 1032360 h 1241030"/>
                <a:gd name="connsiteX3702" fmla="*/ 2112325 w 3334539"/>
                <a:gd name="connsiteY3702" fmla="*/ 1032586 h 1241030"/>
                <a:gd name="connsiteX3703" fmla="*/ 2113685 w 3334539"/>
                <a:gd name="connsiteY3703" fmla="*/ 1035080 h 1241030"/>
                <a:gd name="connsiteX3704" fmla="*/ 2112552 w 3334539"/>
                <a:gd name="connsiteY3704" fmla="*/ 1037687 h 1241030"/>
                <a:gd name="connsiteX3705" fmla="*/ 2112325 w 3334539"/>
                <a:gd name="connsiteY3705" fmla="*/ 1039840 h 1241030"/>
                <a:gd name="connsiteX3706" fmla="*/ 2113232 w 3334539"/>
                <a:gd name="connsiteY3706" fmla="*/ 1040634 h 1241030"/>
                <a:gd name="connsiteX3707" fmla="*/ 2114478 w 3334539"/>
                <a:gd name="connsiteY3707" fmla="*/ 1043241 h 1241030"/>
                <a:gd name="connsiteX3708" fmla="*/ 2116292 w 3334539"/>
                <a:gd name="connsiteY3708" fmla="*/ 1044714 h 1241030"/>
                <a:gd name="connsiteX3709" fmla="*/ 2116632 w 3334539"/>
                <a:gd name="connsiteY3709" fmla="*/ 1045961 h 1241030"/>
                <a:gd name="connsiteX3710" fmla="*/ 2117426 w 3334539"/>
                <a:gd name="connsiteY3710" fmla="*/ 1047208 h 1241030"/>
                <a:gd name="connsiteX3711" fmla="*/ 2117085 w 3334539"/>
                <a:gd name="connsiteY3711" fmla="*/ 1049702 h 1241030"/>
                <a:gd name="connsiteX3712" fmla="*/ 2115612 w 3334539"/>
                <a:gd name="connsiteY3712" fmla="*/ 1053215 h 1241030"/>
                <a:gd name="connsiteX3713" fmla="*/ 2115952 w 3334539"/>
                <a:gd name="connsiteY3713" fmla="*/ 1056276 h 1241030"/>
                <a:gd name="connsiteX3714" fmla="*/ 2118332 w 3334539"/>
                <a:gd name="connsiteY3714" fmla="*/ 1058769 h 1241030"/>
                <a:gd name="connsiteX3715" fmla="*/ 2119693 w 3334539"/>
                <a:gd name="connsiteY3715" fmla="*/ 1061263 h 1241030"/>
                <a:gd name="connsiteX3716" fmla="*/ 2120146 w 3334539"/>
                <a:gd name="connsiteY3716" fmla="*/ 1063530 h 1241030"/>
                <a:gd name="connsiteX3717" fmla="*/ 2120712 w 3334539"/>
                <a:gd name="connsiteY3717" fmla="*/ 1065003 h 1241030"/>
                <a:gd name="connsiteX3718" fmla="*/ 2121506 w 3334539"/>
                <a:gd name="connsiteY3718" fmla="*/ 1065457 h 1241030"/>
                <a:gd name="connsiteX3719" fmla="*/ 2123999 w 3334539"/>
                <a:gd name="connsiteY3719" fmla="*/ 1065343 h 1241030"/>
                <a:gd name="connsiteX3720" fmla="*/ 2127967 w 3334539"/>
                <a:gd name="connsiteY3720" fmla="*/ 1064437 h 1241030"/>
                <a:gd name="connsiteX3721" fmla="*/ 2130914 w 3334539"/>
                <a:gd name="connsiteY3721" fmla="*/ 1064663 h 1241030"/>
                <a:gd name="connsiteX3722" fmla="*/ 2132840 w 3334539"/>
                <a:gd name="connsiteY3722" fmla="*/ 1065797 h 1241030"/>
                <a:gd name="connsiteX3723" fmla="*/ 2137487 w 3334539"/>
                <a:gd name="connsiteY3723" fmla="*/ 1065797 h 1241030"/>
                <a:gd name="connsiteX3724" fmla="*/ 2144969 w 3334539"/>
                <a:gd name="connsiteY3724" fmla="*/ 1064777 h 1241030"/>
                <a:gd name="connsiteX3725" fmla="*/ 2149729 w 3334539"/>
                <a:gd name="connsiteY3725" fmla="*/ 1064437 h 1241030"/>
                <a:gd name="connsiteX3726" fmla="*/ 2151656 w 3334539"/>
                <a:gd name="connsiteY3726" fmla="*/ 1064777 h 1241030"/>
                <a:gd name="connsiteX3727" fmla="*/ 2153470 w 3334539"/>
                <a:gd name="connsiteY3727" fmla="*/ 1063303 h 1241030"/>
                <a:gd name="connsiteX3728" fmla="*/ 2154943 w 3334539"/>
                <a:gd name="connsiteY3728" fmla="*/ 1059903 h 1241030"/>
                <a:gd name="connsiteX3729" fmla="*/ 2156417 w 3334539"/>
                <a:gd name="connsiteY3729" fmla="*/ 1058316 h 1241030"/>
                <a:gd name="connsiteX3730" fmla="*/ 2157777 w 3334539"/>
                <a:gd name="connsiteY3730" fmla="*/ 1058543 h 1241030"/>
                <a:gd name="connsiteX3731" fmla="*/ 2159930 w 3334539"/>
                <a:gd name="connsiteY3731" fmla="*/ 1057409 h 1241030"/>
                <a:gd name="connsiteX3732" fmla="*/ 2162764 w 3334539"/>
                <a:gd name="connsiteY3732" fmla="*/ 1055029 h 1241030"/>
                <a:gd name="connsiteX3733" fmla="*/ 2165371 w 3334539"/>
                <a:gd name="connsiteY3733" fmla="*/ 1053895 h 1241030"/>
                <a:gd name="connsiteX3734" fmla="*/ 2168545 w 3334539"/>
                <a:gd name="connsiteY3734" fmla="*/ 1054009 h 1241030"/>
                <a:gd name="connsiteX3735" fmla="*/ 2171945 w 3334539"/>
                <a:gd name="connsiteY3735" fmla="*/ 1054122 h 1241030"/>
                <a:gd name="connsiteX3736" fmla="*/ 2174099 w 3334539"/>
                <a:gd name="connsiteY3736" fmla="*/ 1053102 h 1241030"/>
                <a:gd name="connsiteX3737" fmla="*/ 2176139 w 3334539"/>
                <a:gd name="connsiteY3737" fmla="*/ 1051062 h 1241030"/>
                <a:gd name="connsiteX3738" fmla="*/ 2179653 w 3334539"/>
                <a:gd name="connsiteY3738" fmla="*/ 1049135 h 1241030"/>
                <a:gd name="connsiteX3739" fmla="*/ 2187133 w 3334539"/>
                <a:gd name="connsiteY3739" fmla="*/ 1046755 h 1241030"/>
                <a:gd name="connsiteX3740" fmla="*/ 2188834 w 3334539"/>
                <a:gd name="connsiteY3740" fmla="*/ 1046301 h 1241030"/>
                <a:gd name="connsiteX3741" fmla="*/ 2189741 w 3334539"/>
                <a:gd name="connsiteY3741" fmla="*/ 1046415 h 1241030"/>
                <a:gd name="connsiteX3742" fmla="*/ 2192234 w 3334539"/>
                <a:gd name="connsiteY3742" fmla="*/ 1046868 h 1241030"/>
                <a:gd name="connsiteX3743" fmla="*/ 2194387 w 3334539"/>
                <a:gd name="connsiteY3743" fmla="*/ 1047775 h 1241030"/>
                <a:gd name="connsiteX3744" fmla="*/ 2196541 w 3334539"/>
                <a:gd name="connsiteY3744" fmla="*/ 1049702 h 1241030"/>
                <a:gd name="connsiteX3745" fmla="*/ 2196768 w 3334539"/>
                <a:gd name="connsiteY3745" fmla="*/ 1050948 h 1241030"/>
                <a:gd name="connsiteX3746" fmla="*/ 2196541 w 3334539"/>
                <a:gd name="connsiteY3746" fmla="*/ 1052535 h 1241030"/>
                <a:gd name="connsiteX3747" fmla="*/ 2196088 w 3334539"/>
                <a:gd name="connsiteY3747" fmla="*/ 1053442 h 1241030"/>
                <a:gd name="connsiteX3748" fmla="*/ 2195294 w 3334539"/>
                <a:gd name="connsiteY3748" fmla="*/ 1054462 h 1241030"/>
                <a:gd name="connsiteX3749" fmla="*/ 2194501 w 3334539"/>
                <a:gd name="connsiteY3749" fmla="*/ 1056162 h 1241030"/>
                <a:gd name="connsiteX3750" fmla="*/ 2194954 w 3334539"/>
                <a:gd name="connsiteY3750" fmla="*/ 1057523 h 1241030"/>
                <a:gd name="connsiteX3751" fmla="*/ 2196201 w 3334539"/>
                <a:gd name="connsiteY3751" fmla="*/ 1060356 h 1241030"/>
                <a:gd name="connsiteX3752" fmla="*/ 2197221 w 3334539"/>
                <a:gd name="connsiteY3752" fmla="*/ 1062396 h 1241030"/>
                <a:gd name="connsiteX3753" fmla="*/ 2198242 w 3334539"/>
                <a:gd name="connsiteY3753" fmla="*/ 1064777 h 1241030"/>
                <a:gd name="connsiteX3754" fmla="*/ 2197788 w 3334539"/>
                <a:gd name="connsiteY3754" fmla="*/ 1065684 h 1241030"/>
                <a:gd name="connsiteX3755" fmla="*/ 2197108 w 3334539"/>
                <a:gd name="connsiteY3755" fmla="*/ 1067384 h 1241030"/>
                <a:gd name="connsiteX3756" fmla="*/ 2195068 w 3334539"/>
                <a:gd name="connsiteY3756" fmla="*/ 1070217 h 1241030"/>
                <a:gd name="connsiteX3757" fmla="*/ 2193934 w 3334539"/>
                <a:gd name="connsiteY3757" fmla="*/ 1071237 h 1241030"/>
                <a:gd name="connsiteX3758" fmla="*/ 2192800 w 3334539"/>
                <a:gd name="connsiteY3758" fmla="*/ 1072258 h 1241030"/>
                <a:gd name="connsiteX3759" fmla="*/ 2190647 w 3334539"/>
                <a:gd name="connsiteY3759" fmla="*/ 1072598 h 1241030"/>
                <a:gd name="connsiteX3760" fmla="*/ 2189853 w 3334539"/>
                <a:gd name="connsiteY3760" fmla="*/ 1072824 h 1241030"/>
                <a:gd name="connsiteX3761" fmla="*/ 2188834 w 3334539"/>
                <a:gd name="connsiteY3761" fmla="*/ 1073278 h 1241030"/>
                <a:gd name="connsiteX3762" fmla="*/ 2188154 w 3334539"/>
                <a:gd name="connsiteY3762" fmla="*/ 1074298 h 1241030"/>
                <a:gd name="connsiteX3763" fmla="*/ 2187474 w 3334539"/>
                <a:gd name="connsiteY3763" fmla="*/ 1074978 h 1241030"/>
                <a:gd name="connsiteX3764" fmla="*/ 2186340 w 3334539"/>
                <a:gd name="connsiteY3764" fmla="*/ 1076338 h 1241030"/>
                <a:gd name="connsiteX3765" fmla="*/ 2186227 w 3334539"/>
                <a:gd name="connsiteY3765" fmla="*/ 1077585 h 1241030"/>
                <a:gd name="connsiteX3766" fmla="*/ 2186793 w 3334539"/>
                <a:gd name="connsiteY3766" fmla="*/ 1079398 h 1241030"/>
                <a:gd name="connsiteX3767" fmla="*/ 2187020 w 3334539"/>
                <a:gd name="connsiteY3767" fmla="*/ 1081212 h 1241030"/>
                <a:gd name="connsiteX3768" fmla="*/ 2185660 w 3334539"/>
                <a:gd name="connsiteY3768" fmla="*/ 1082799 h 1241030"/>
                <a:gd name="connsiteX3769" fmla="*/ 2184640 w 3334539"/>
                <a:gd name="connsiteY3769" fmla="*/ 1085406 h 1241030"/>
                <a:gd name="connsiteX3770" fmla="*/ 2184299 w 3334539"/>
                <a:gd name="connsiteY3770" fmla="*/ 1086086 h 1241030"/>
                <a:gd name="connsiteX3771" fmla="*/ 2183846 w 3334539"/>
                <a:gd name="connsiteY3771" fmla="*/ 1088013 h 1241030"/>
                <a:gd name="connsiteX3772" fmla="*/ 2183619 w 3334539"/>
                <a:gd name="connsiteY3772" fmla="*/ 1088693 h 1241030"/>
                <a:gd name="connsiteX3773" fmla="*/ 2183280 w 3334539"/>
                <a:gd name="connsiteY3773" fmla="*/ 1092660 h 1241030"/>
                <a:gd name="connsiteX3774" fmla="*/ 2182033 w 3334539"/>
                <a:gd name="connsiteY3774" fmla="*/ 1095380 h 1241030"/>
                <a:gd name="connsiteX3775" fmla="*/ 2180106 w 3334539"/>
                <a:gd name="connsiteY3775" fmla="*/ 1098554 h 1241030"/>
                <a:gd name="connsiteX3776" fmla="*/ 2180560 w 3334539"/>
                <a:gd name="connsiteY3776" fmla="*/ 1100481 h 1241030"/>
                <a:gd name="connsiteX3777" fmla="*/ 2180899 w 3334539"/>
                <a:gd name="connsiteY3777" fmla="*/ 1102294 h 1241030"/>
                <a:gd name="connsiteX3778" fmla="*/ 2180446 w 3334539"/>
                <a:gd name="connsiteY3778" fmla="*/ 1103088 h 1241030"/>
                <a:gd name="connsiteX3779" fmla="*/ 2180333 w 3334539"/>
                <a:gd name="connsiteY3779" fmla="*/ 1103881 h 1241030"/>
                <a:gd name="connsiteX3780" fmla="*/ 2179992 w 3334539"/>
                <a:gd name="connsiteY3780" fmla="*/ 1105581 h 1241030"/>
                <a:gd name="connsiteX3781" fmla="*/ 2179426 w 3334539"/>
                <a:gd name="connsiteY3781" fmla="*/ 1106148 h 1241030"/>
                <a:gd name="connsiteX3782" fmla="*/ 2177726 w 3334539"/>
                <a:gd name="connsiteY3782" fmla="*/ 1107282 h 1241030"/>
                <a:gd name="connsiteX3783" fmla="*/ 2176705 w 3334539"/>
                <a:gd name="connsiteY3783" fmla="*/ 1108528 h 1241030"/>
                <a:gd name="connsiteX3784" fmla="*/ 2176932 w 3334539"/>
                <a:gd name="connsiteY3784" fmla="*/ 1110455 h 1241030"/>
                <a:gd name="connsiteX3785" fmla="*/ 2176479 w 3334539"/>
                <a:gd name="connsiteY3785" fmla="*/ 1112156 h 1241030"/>
                <a:gd name="connsiteX3786" fmla="*/ 2175685 w 3334539"/>
                <a:gd name="connsiteY3786" fmla="*/ 1113629 h 1241030"/>
                <a:gd name="connsiteX3787" fmla="*/ 2174892 w 3334539"/>
                <a:gd name="connsiteY3787" fmla="*/ 1114536 h 1241030"/>
                <a:gd name="connsiteX3788" fmla="*/ 2173645 w 3334539"/>
                <a:gd name="connsiteY3788" fmla="*/ 1115102 h 1241030"/>
                <a:gd name="connsiteX3789" fmla="*/ 2172851 w 3334539"/>
                <a:gd name="connsiteY3789" fmla="*/ 1115669 h 1241030"/>
                <a:gd name="connsiteX3790" fmla="*/ 2172285 w 3334539"/>
                <a:gd name="connsiteY3790" fmla="*/ 1117596 h 1241030"/>
                <a:gd name="connsiteX3791" fmla="*/ 2172171 w 3334539"/>
                <a:gd name="connsiteY3791" fmla="*/ 1118956 h 1241030"/>
                <a:gd name="connsiteX3792" fmla="*/ 2171605 w 3334539"/>
                <a:gd name="connsiteY3792" fmla="*/ 1120430 h 1241030"/>
                <a:gd name="connsiteX3793" fmla="*/ 2171945 w 3334539"/>
                <a:gd name="connsiteY3793" fmla="*/ 1121903 h 1241030"/>
                <a:gd name="connsiteX3794" fmla="*/ 2171379 w 3334539"/>
                <a:gd name="connsiteY3794" fmla="*/ 1123150 h 1241030"/>
                <a:gd name="connsiteX3795" fmla="*/ 2169678 w 3334539"/>
                <a:gd name="connsiteY3795" fmla="*/ 1124057 h 1241030"/>
                <a:gd name="connsiteX3796" fmla="*/ 2168771 w 3334539"/>
                <a:gd name="connsiteY3796" fmla="*/ 1124624 h 1241030"/>
                <a:gd name="connsiteX3797" fmla="*/ 2167865 w 3334539"/>
                <a:gd name="connsiteY3797" fmla="*/ 1124850 h 1241030"/>
                <a:gd name="connsiteX3798" fmla="*/ 2166164 w 3334539"/>
                <a:gd name="connsiteY3798" fmla="*/ 1126210 h 1241030"/>
                <a:gd name="connsiteX3799" fmla="*/ 2164691 w 3334539"/>
                <a:gd name="connsiteY3799" fmla="*/ 1130858 h 1241030"/>
                <a:gd name="connsiteX3800" fmla="*/ 2164350 w 3334539"/>
                <a:gd name="connsiteY3800" fmla="*/ 1133691 h 1241030"/>
                <a:gd name="connsiteX3801" fmla="*/ 2164691 w 3334539"/>
                <a:gd name="connsiteY3801" fmla="*/ 1136072 h 1241030"/>
                <a:gd name="connsiteX3802" fmla="*/ 2162651 w 3334539"/>
                <a:gd name="connsiteY3802" fmla="*/ 1137658 h 1241030"/>
                <a:gd name="connsiteX3803" fmla="*/ 2161064 w 3334539"/>
                <a:gd name="connsiteY3803" fmla="*/ 1138792 h 1241030"/>
                <a:gd name="connsiteX3804" fmla="*/ 2160157 w 3334539"/>
                <a:gd name="connsiteY3804" fmla="*/ 1138452 h 1241030"/>
                <a:gd name="connsiteX3805" fmla="*/ 2159137 w 3334539"/>
                <a:gd name="connsiteY3805" fmla="*/ 1137999 h 1241030"/>
                <a:gd name="connsiteX3806" fmla="*/ 2158457 w 3334539"/>
                <a:gd name="connsiteY3806" fmla="*/ 1137885 h 1241030"/>
                <a:gd name="connsiteX3807" fmla="*/ 2158457 w 3334539"/>
                <a:gd name="connsiteY3807" fmla="*/ 1138225 h 1241030"/>
                <a:gd name="connsiteX3808" fmla="*/ 2157097 w 3334539"/>
                <a:gd name="connsiteY3808" fmla="*/ 1141172 h 1241030"/>
                <a:gd name="connsiteX3809" fmla="*/ 2154489 w 3334539"/>
                <a:gd name="connsiteY3809" fmla="*/ 1147520 h 1241030"/>
                <a:gd name="connsiteX3810" fmla="*/ 2151316 w 3334539"/>
                <a:gd name="connsiteY3810" fmla="*/ 1150126 h 1241030"/>
                <a:gd name="connsiteX3811" fmla="*/ 2149389 w 3334539"/>
                <a:gd name="connsiteY3811" fmla="*/ 1152394 h 1241030"/>
                <a:gd name="connsiteX3812" fmla="*/ 2147575 w 3334539"/>
                <a:gd name="connsiteY3812" fmla="*/ 1151373 h 1241030"/>
                <a:gd name="connsiteX3813" fmla="*/ 2146782 w 3334539"/>
                <a:gd name="connsiteY3813" fmla="*/ 1150353 h 1241030"/>
                <a:gd name="connsiteX3814" fmla="*/ 2146895 w 3334539"/>
                <a:gd name="connsiteY3814" fmla="*/ 1149673 h 1241030"/>
                <a:gd name="connsiteX3815" fmla="*/ 2145422 w 3334539"/>
                <a:gd name="connsiteY3815" fmla="*/ 1148540 h 1241030"/>
                <a:gd name="connsiteX3816" fmla="*/ 2143382 w 3334539"/>
                <a:gd name="connsiteY3816" fmla="*/ 1146613 h 1241030"/>
                <a:gd name="connsiteX3817" fmla="*/ 2143609 w 3334539"/>
                <a:gd name="connsiteY3817" fmla="*/ 1143666 h 1241030"/>
                <a:gd name="connsiteX3818" fmla="*/ 2144175 w 3334539"/>
                <a:gd name="connsiteY3818" fmla="*/ 1140492 h 1241030"/>
                <a:gd name="connsiteX3819" fmla="*/ 2142248 w 3334539"/>
                <a:gd name="connsiteY3819" fmla="*/ 1137658 h 1241030"/>
                <a:gd name="connsiteX3820" fmla="*/ 2142248 w 3334539"/>
                <a:gd name="connsiteY3820" fmla="*/ 1136185 h 1241030"/>
                <a:gd name="connsiteX3821" fmla="*/ 2142021 w 3334539"/>
                <a:gd name="connsiteY3821" fmla="*/ 1133805 h 1241030"/>
                <a:gd name="connsiteX3822" fmla="*/ 2142475 w 3334539"/>
                <a:gd name="connsiteY3822" fmla="*/ 1133238 h 1241030"/>
                <a:gd name="connsiteX3823" fmla="*/ 2141455 w 3334539"/>
                <a:gd name="connsiteY3823" fmla="*/ 1133011 h 1241030"/>
                <a:gd name="connsiteX3824" fmla="*/ 2140095 w 3334539"/>
                <a:gd name="connsiteY3824" fmla="*/ 1132218 h 1241030"/>
                <a:gd name="connsiteX3825" fmla="*/ 2138847 w 3334539"/>
                <a:gd name="connsiteY3825" fmla="*/ 1130744 h 1241030"/>
                <a:gd name="connsiteX3826" fmla="*/ 2137714 w 3334539"/>
                <a:gd name="connsiteY3826" fmla="*/ 1131311 h 1241030"/>
                <a:gd name="connsiteX3827" fmla="*/ 2136695 w 3334539"/>
                <a:gd name="connsiteY3827" fmla="*/ 1133011 h 1241030"/>
                <a:gd name="connsiteX3828" fmla="*/ 2134881 w 3334539"/>
                <a:gd name="connsiteY3828" fmla="*/ 1134031 h 1241030"/>
                <a:gd name="connsiteX3829" fmla="*/ 2134087 w 3334539"/>
                <a:gd name="connsiteY3829" fmla="*/ 1135958 h 1241030"/>
                <a:gd name="connsiteX3830" fmla="*/ 2133294 w 3334539"/>
                <a:gd name="connsiteY3830" fmla="*/ 1137432 h 1241030"/>
                <a:gd name="connsiteX3831" fmla="*/ 2131480 w 3334539"/>
                <a:gd name="connsiteY3831" fmla="*/ 1139359 h 1241030"/>
                <a:gd name="connsiteX3832" fmla="*/ 2130573 w 3334539"/>
                <a:gd name="connsiteY3832" fmla="*/ 1140039 h 1241030"/>
                <a:gd name="connsiteX3833" fmla="*/ 2126946 w 3334539"/>
                <a:gd name="connsiteY3833" fmla="*/ 1141399 h 1241030"/>
                <a:gd name="connsiteX3834" fmla="*/ 2126153 w 3334539"/>
                <a:gd name="connsiteY3834" fmla="*/ 1141852 h 1241030"/>
                <a:gd name="connsiteX3835" fmla="*/ 2123206 w 3334539"/>
                <a:gd name="connsiteY3835" fmla="*/ 1142079 h 1241030"/>
                <a:gd name="connsiteX3836" fmla="*/ 2122186 w 3334539"/>
                <a:gd name="connsiteY3836" fmla="*/ 1142646 h 1241030"/>
                <a:gd name="connsiteX3837" fmla="*/ 2121053 w 3334539"/>
                <a:gd name="connsiteY3837" fmla="*/ 1143893 h 1241030"/>
                <a:gd name="connsiteX3838" fmla="*/ 2120826 w 3334539"/>
                <a:gd name="connsiteY3838" fmla="*/ 1145139 h 1241030"/>
                <a:gd name="connsiteX3839" fmla="*/ 2121506 w 3334539"/>
                <a:gd name="connsiteY3839" fmla="*/ 1146386 h 1241030"/>
                <a:gd name="connsiteX3840" fmla="*/ 2122752 w 3334539"/>
                <a:gd name="connsiteY3840" fmla="*/ 1148880 h 1241030"/>
                <a:gd name="connsiteX3841" fmla="*/ 2123206 w 3334539"/>
                <a:gd name="connsiteY3841" fmla="*/ 1150580 h 1241030"/>
                <a:gd name="connsiteX3842" fmla="*/ 2123999 w 3334539"/>
                <a:gd name="connsiteY3842" fmla="*/ 1154094 h 1241030"/>
                <a:gd name="connsiteX3843" fmla="*/ 2126720 w 3334539"/>
                <a:gd name="connsiteY3843" fmla="*/ 1164748 h 1241030"/>
                <a:gd name="connsiteX3844" fmla="*/ 2125813 w 3334539"/>
                <a:gd name="connsiteY3844" fmla="*/ 1166562 h 1241030"/>
                <a:gd name="connsiteX3845" fmla="*/ 2125020 w 3334539"/>
                <a:gd name="connsiteY3845" fmla="*/ 1174609 h 1241030"/>
                <a:gd name="connsiteX3846" fmla="*/ 2125246 w 3334539"/>
                <a:gd name="connsiteY3846" fmla="*/ 1176083 h 1241030"/>
                <a:gd name="connsiteX3847" fmla="*/ 2125133 w 3334539"/>
                <a:gd name="connsiteY3847" fmla="*/ 1178350 h 1241030"/>
                <a:gd name="connsiteX3848" fmla="*/ 2125246 w 3334539"/>
                <a:gd name="connsiteY3848" fmla="*/ 1179937 h 1241030"/>
                <a:gd name="connsiteX3849" fmla="*/ 2125700 w 3334539"/>
                <a:gd name="connsiteY3849" fmla="*/ 1180390 h 1241030"/>
                <a:gd name="connsiteX3850" fmla="*/ 2126493 w 3334539"/>
                <a:gd name="connsiteY3850" fmla="*/ 1180957 h 1241030"/>
                <a:gd name="connsiteX3851" fmla="*/ 2126833 w 3334539"/>
                <a:gd name="connsiteY3851" fmla="*/ 1181864 h 1241030"/>
                <a:gd name="connsiteX3852" fmla="*/ 2126720 w 3334539"/>
                <a:gd name="connsiteY3852" fmla="*/ 1183337 h 1241030"/>
                <a:gd name="connsiteX3853" fmla="*/ 2126380 w 3334539"/>
                <a:gd name="connsiteY3853" fmla="*/ 1184471 h 1241030"/>
                <a:gd name="connsiteX3854" fmla="*/ 2125813 w 3334539"/>
                <a:gd name="connsiteY3854" fmla="*/ 1186624 h 1241030"/>
                <a:gd name="connsiteX3855" fmla="*/ 2125020 w 3334539"/>
                <a:gd name="connsiteY3855" fmla="*/ 1189684 h 1241030"/>
                <a:gd name="connsiteX3856" fmla="*/ 2124226 w 3334539"/>
                <a:gd name="connsiteY3856" fmla="*/ 1190818 h 1241030"/>
                <a:gd name="connsiteX3857" fmla="*/ 2123659 w 3334539"/>
                <a:gd name="connsiteY3857" fmla="*/ 1191838 h 1241030"/>
                <a:gd name="connsiteX3858" fmla="*/ 2123206 w 3334539"/>
                <a:gd name="connsiteY3858" fmla="*/ 1192405 h 1241030"/>
                <a:gd name="connsiteX3859" fmla="*/ 2123206 w 3334539"/>
                <a:gd name="connsiteY3859" fmla="*/ 1194558 h 1241030"/>
                <a:gd name="connsiteX3860" fmla="*/ 2122866 w 3334539"/>
                <a:gd name="connsiteY3860" fmla="*/ 1196032 h 1241030"/>
                <a:gd name="connsiteX3861" fmla="*/ 2121619 w 3334539"/>
                <a:gd name="connsiteY3861" fmla="*/ 1196599 h 1241030"/>
                <a:gd name="connsiteX3862" fmla="*/ 2120259 w 3334539"/>
                <a:gd name="connsiteY3862" fmla="*/ 1197392 h 1241030"/>
                <a:gd name="connsiteX3863" fmla="*/ 2118786 w 3334539"/>
                <a:gd name="connsiteY3863" fmla="*/ 1197052 h 1241030"/>
                <a:gd name="connsiteX3864" fmla="*/ 2117426 w 3334539"/>
                <a:gd name="connsiteY3864" fmla="*/ 1197279 h 1241030"/>
                <a:gd name="connsiteX3865" fmla="*/ 2115838 w 3334539"/>
                <a:gd name="connsiteY3865" fmla="*/ 1197845 h 1241030"/>
                <a:gd name="connsiteX3866" fmla="*/ 2112778 w 3334539"/>
                <a:gd name="connsiteY3866" fmla="*/ 1198412 h 1241030"/>
                <a:gd name="connsiteX3867" fmla="*/ 2111078 w 3334539"/>
                <a:gd name="connsiteY3867" fmla="*/ 1199319 h 1241030"/>
                <a:gd name="connsiteX3868" fmla="*/ 2110285 w 3334539"/>
                <a:gd name="connsiteY3868" fmla="*/ 1199999 h 1241030"/>
                <a:gd name="connsiteX3869" fmla="*/ 2109718 w 3334539"/>
                <a:gd name="connsiteY3869" fmla="*/ 1200679 h 1241030"/>
                <a:gd name="connsiteX3870" fmla="*/ 2109605 w 3334539"/>
                <a:gd name="connsiteY3870" fmla="*/ 1201473 h 1241030"/>
                <a:gd name="connsiteX3871" fmla="*/ 2109944 w 3334539"/>
                <a:gd name="connsiteY3871" fmla="*/ 1201813 h 1241030"/>
                <a:gd name="connsiteX3872" fmla="*/ 2111645 w 3334539"/>
                <a:gd name="connsiteY3872" fmla="*/ 1202153 h 1241030"/>
                <a:gd name="connsiteX3873" fmla="*/ 2112778 w 3334539"/>
                <a:gd name="connsiteY3873" fmla="*/ 1203513 h 1241030"/>
                <a:gd name="connsiteX3874" fmla="*/ 2113005 w 3334539"/>
                <a:gd name="connsiteY3874" fmla="*/ 1204986 h 1241030"/>
                <a:gd name="connsiteX3875" fmla="*/ 2111758 w 3334539"/>
                <a:gd name="connsiteY3875" fmla="*/ 1205780 h 1241030"/>
                <a:gd name="connsiteX3876" fmla="*/ 2112325 w 3334539"/>
                <a:gd name="connsiteY3876" fmla="*/ 1207366 h 1241030"/>
                <a:gd name="connsiteX3877" fmla="*/ 2113685 w 3334539"/>
                <a:gd name="connsiteY3877" fmla="*/ 1208953 h 1241030"/>
                <a:gd name="connsiteX3878" fmla="*/ 2114365 w 3334539"/>
                <a:gd name="connsiteY3878" fmla="*/ 1210087 h 1241030"/>
                <a:gd name="connsiteX3879" fmla="*/ 2114478 w 3334539"/>
                <a:gd name="connsiteY3879" fmla="*/ 1211334 h 1241030"/>
                <a:gd name="connsiteX3880" fmla="*/ 2115045 w 3334539"/>
                <a:gd name="connsiteY3880" fmla="*/ 1212014 h 1241030"/>
                <a:gd name="connsiteX3881" fmla="*/ 2115952 w 3334539"/>
                <a:gd name="connsiteY3881" fmla="*/ 1211334 h 1241030"/>
                <a:gd name="connsiteX3882" fmla="*/ 2118106 w 3334539"/>
                <a:gd name="connsiteY3882" fmla="*/ 1206120 h 1241030"/>
                <a:gd name="connsiteX3883" fmla="*/ 2115498 w 3334539"/>
                <a:gd name="connsiteY3883" fmla="*/ 1202606 h 1241030"/>
                <a:gd name="connsiteX3884" fmla="*/ 2116519 w 3334539"/>
                <a:gd name="connsiteY3884" fmla="*/ 1202153 h 1241030"/>
                <a:gd name="connsiteX3885" fmla="*/ 2120373 w 3334539"/>
                <a:gd name="connsiteY3885" fmla="*/ 1203173 h 1241030"/>
                <a:gd name="connsiteX3886" fmla="*/ 2121959 w 3334539"/>
                <a:gd name="connsiteY3886" fmla="*/ 1202833 h 1241030"/>
                <a:gd name="connsiteX3887" fmla="*/ 2124679 w 3334539"/>
                <a:gd name="connsiteY3887" fmla="*/ 1203399 h 1241030"/>
                <a:gd name="connsiteX3888" fmla="*/ 2126493 w 3334539"/>
                <a:gd name="connsiteY3888" fmla="*/ 1201473 h 1241030"/>
                <a:gd name="connsiteX3889" fmla="*/ 2127400 w 3334539"/>
                <a:gd name="connsiteY3889" fmla="*/ 1199546 h 1241030"/>
                <a:gd name="connsiteX3890" fmla="*/ 2129554 w 3334539"/>
                <a:gd name="connsiteY3890" fmla="*/ 1198185 h 1241030"/>
                <a:gd name="connsiteX3891" fmla="*/ 2132047 w 3334539"/>
                <a:gd name="connsiteY3891" fmla="*/ 1193538 h 1241030"/>
                <a:gd name="connsiteX3892" fmla="*/ 2136241 w 3334539"/>
                <a:gd name="connsiteY3892" fmla="*/ 1188098 h 1241030"/>
                <a:gd name="connsiteX3893" fmla="*/ 2137714 w 3334539"/>
                <a:gd name="connsiteY3893" fmla="*/ 1186624 h 1241030"/>
                <a:gd name="connsiteX3894" fmla="*/ 2140661 w 3334539"/>
                <a:gd name="connsiteY3894" fmla="*/ 1185377 h 1241030"/>
                <a:gd name="connsiteX3895" fmla="*/ 2141455 w 3334539"/>
                <a:gd name="connsiteY3895" fmla="*/ 1185604 h 1241030"/>
                <a:gd name="connsiteX3896" fmla="*/ 2142248 w 3334539"/>
                <a:gd name="connsiteY3896" fmla="*/ 1185944 h 1241030"/>
                <a:gd name="connsiteX3897" fmla="*/ 2139868 w 3334539"/>
                <a:gd name="connsiteY3897" fmla="*/ 1188891 h 1241030"/>
                <a:gd name="connsiteX3898" fmla="*/ 2139188 w 3334539"/>
                <a:gd name="connsiteY3898" fmla="*/ 1190931 h 1241030"/>
                <a:gd name="connsiteX3899" fmla="*/ 2140888 w 3334539"/>
                <a:gd name="connsiteY3899" fmla="*/ 1190931 h 1241030"/>
                <a:gd name="connsiteX3900" fmla="*/ 2142475 w 3334539"/>
                <a:gd name="connsiteY3900" fmla="*/ 1190251 h 1241030"/>
                <a:gd name="connsiteX3901" fmla="*/ 2146668 w 3334539"/>
                <a:gd name="connsiteY3901" fmla="*/ 1186964 h 1241030"/>
                <a:gd name="connsiteX3902" fmla="*/ 2148255 w 3334539"/>
                <a:gd name="connsiteY3902" fmla="*/ 1185037 h 1241030"/>
                <a:gd name="connsiteX3903" fmla="*/ 2148822 w 3334539"/>
                <a:gd name="connsiteY3903" fmla="*/ 1187078 h 1241030"/>
                <a:gd name="connsiteX3904" fmla="*/ 2148142 w 3334539"/>
                <a:gd name="connsiteY3904" fmla="*/ 1196599 h 1241030"/>
                <a:gd name="connsiteX3905" fmla="*/ 2151769 w 3334539"/>
                <a:gd name="connsiteY3905" fmla="*/ 1195805 h 1241030"/>
                <a:gd name="connsiteX3906" fmla="*/ 2153697 w 3334539"/>
                <a:gd name="connsiteY3906" fmla="*/ 1196825 h 1241030"/>
                <a:gd name="connsiteX3907" fmla="*/ 2156417 w 3334539"/>
                <a:gd name="connsiteY3907" fmla="*/ 1196712 h 1241030"/>
                <a:gd name="connsiteX3908" fmla="*/ 2159590 w 3334539"/>
                <a:gd name="connsiteY3908" fmla="*/ 1198979 h 1241030"/>
                <a:gd name="connsiteX3909" fmla="*/ 2160837 w 3334539"/>
                <a:gd name="connsiteY3909" fmla="*/ 1198639 h 1241030"/>
                <a:gd name="connsiteX3910" fmla="*/ 2162310 w 3334539"/>
                <a:gd name="connsiteY3910" fmla="*/ 1198525 h 1241030"/>
                <a:gd name="connsiteX3911" fmla="*/ 2163670 w 3334539"/>
                <a:gd name="connsiteY3911" fmla="*/ 1200792 h 1241030"/>
                <a:gd name="connsiteX3912" fmla="*/ 2165711 w 3334539"/>
                <a:gd name="connsiteY3912" fmla="*/ 1201473 h 1241030"/>
                <a:gd name="connsiteX3913" fmla="*/ 2169111 w 3334539"/>
                <a:gd name="connsiteY3913" fmla="*/ 1199772 h 1241030"/>
                <a:gd name="connsiteX3914" fmla="*/ 2174438 w 3334539"/>
                <a:gd name="connsiteY3914" fmla="*/ 1198072 h 1241030"/>
                <a:gd name="connsiteX3915" fmla="*/ 2176932 w 3334539"/>
                <a:gd name="connsiteY3915" fmla="*/ 1197959 h 1241030"/>
                <a:gd name="connsiteX3916" fmla="*/ 2183053 w 3334539"/>
                <a:gd name="connsiteY3916" fmla="*/ 1194898 h 1241030"/>
                <a:gd name="connsiteX3917" fmla="*/ 2186113 w 3334539"/>
                <a:gd name="connsiteY3917" fmla="*/ 1192291 h 1241030"/>
                <a:gd name="connsiteX3918" fmla="*/ 2196994 w 3334539"/>
                <a:gd name="connsiteY3918" fmla="*/ 1185717 h 1241030"/>
                <a:gd name="connsiteX3919" fmla="*/ 2201642 w 3334539"/>
                <a:gd name="connsiteY3919" fmla="*/ 1182090 h 1241030"/>
                <a:gd name="connsiteX3920" fmla="*/ 2206063 w 3334539"/>
                <a:gd name="connsiteY3920" fmla="*/ 1179370 h 1241030"/>
                <a:gd name="connsiteX3921" fmla="*/ 2208669 w 3334539"/>
                <a:gd name="connsiteY3921" fmla="*/ 1175176 h 1241030"/>
                <a:gd name="connsiteX3922" fmla="*/ 2213203 w 3334539"/>
                <a:gd name="connsiteY3922" fmla="*/ 1171096 h 1241030"/>
                <a:gd name="connsiteX3923" fmla="*/ 2213316 w 3334539"/>
                <a:gd name="connsiteY3923" fmla="*/ 1169396 h 1241030"/>
                <a:gd name="connsiteX3924" fmla="*/ 2214223 w 3334539"/>
                <a:gd name="connsiteY3924" fmla="*/ 1167469 h 1241030"/>
                <a:gd name="connsiteX3925" fmla="*/ 2221251 w 3334539"/>
                <a:gd name="connsiteY3925" fmla="*/ 1156587 h 1241030"/>
                <a:gd name="connsiteX3926" fmla="*/ 2223518 w 3334539"/>
                <a:gd name="connsiteY3926" fmla="*/ 1154887 h 1241030"/>
                <a:gd name="connsiteX3927" fmla="*/ 2226691 w 3334539"/>
                <a:gd name="connsiteY3927" fmla="*/ 1153527 h 1241030"/>
                <a:gd name="connsiteX3928" fmla="*/ 2228052 w 3334539"/>
                <a:gd name="connsiteY3928" fmla="*/ 1151487 h 1241030"/>
                <a:gd name="connsiteX3929" fmla="*/ 2228958 w 3334539"/>
                <a:gd name="connsiteY3929" fmla="*/ 1148653 h 1241030"/>
                <a:gd name="connsiteX3930" fmla="*/ 2233265 w 3334539"/>
                <a:gd name="connsiteY3930" fmla="*/ 1144459 h 1241030"/>
                <a:gd name="connsiteX3931" fmla="*/ 2236212 w 3334539"/>
                <a:gd name="connsiteY3931" fmla="*/ 1140265 h 1241030"/>
                <a:gd name="connsiteX3932" fmla="*/ 2238933 w 3334539"/>
                <a:gd name="connsiteY3932" fmla="*/ 1137432 h 1241030"/>
                <a:gd name="connsiteX3933" fmla="*/ 2240293 w 3334539"/>
                <a:gd name="connsiteY3933" fmla="*/ 1135051 h 1241030"/>
                <a:gd name="connsiteX3934" fmla="*/ 2247320 w 3334539"/>
                <a:gd name="connsiteY3934" fmla="*/ 1128931 h 1241030"/>
                <a:gd name="connsiteX3935" fmla="*/ 2252987 w 3334539"/>
                <a:gd name="connsiteY3935" fmla="*/ 1122243 h 1241030"/>
                <a:gd name="connsiteX3936" fmla="*/ 2258315 w 3334539"/>
                <a:gd name="connsiteY3936" fmla="*/ 1117369 h 1241030"/>
                <a:gd name="connsiteX3937" fmla="*/ 2260015 w 3334539"/>
                <a:gd name="connsiteY3937" fmla="*/ 1114309 h 1241030"/>
                <a:gd name="connsiteX3938" fmla="*/ 2266930 w 3334539"/>
                <a:gd name="connsiteY3938" fmla="*/ 1105468 h 1241030"/>
                <a:gd name="connsiteX3939" fmla="*/ 2269083 w 3334539"/>
                <a:gd name="connsiteY3939" fmla="*/ 1099574 h 1241030"/>
                <a:gd name="connsiteX3940" fmla="*/ 2271690 w 3334539"/>
                <a:gd name="connsiteY3940" fmla="*/ 1097420 h 1241030"/>
                <a:gd name="connsiteX3941" fmla="*/ 2272710 w 3334539"/>
                <a:gd name="connsiteY3941" fmla="*/ 1091867 h 1241030"/>
                <a:gd name="connsiteX3942" fmla="*/ 2274977 w 3334539"/>
                <a:gd name="connsiteY3942" fmla="*/ 1087786 h 1241030"/>
                <a:gd name="connsiteX3943" fmla="*/ 2275544 w 3334539"/>
                <a:gd name="connsiteY3943" fmla="*/ 1085406 h 1241030"/>
                <a:gd name="connsiteX3944" fmla="*/ 2276791 w 3334539"/>
                <a:gd name="connsiteY3944" fmla="*/ 1083139 h 1241030"/>
                <a:gd name="connsiteX3945" fmla="*/ 2285178 w 3334539"/>
                <a:gd name="connsiteY3945" fmla="*/ 1074071 h 1241030"/>
                <a:gd name="connsiteX3946" fmla="*/ 2288578 w 3334539"/>
                <a:gd name="connsiteY3946" fmla="*/ 1067044 h 1241030"/>
                <a:gd name="connsiteX3947" fmla="*/ 2292886 w 3334539"/>
                <a:gd name="connsiteY3947" fmla="*/ 1060016 h 1241030"/>
                <a:gd name="connsiteX3948" fmla="*/ 2295833 w 3334539"/>
                <a:gd name="connsiteY3948" fmla="*/ 1057523 h 1241030"/>
                <a:gd name="connsiteX3949" fmla="*/ 2299006 w 3334539"/>
                <a:gd name="connsiteY3949" fmla="*/ 1054349 h 1241030"/>
                <a:gd name="connsiteX3950" fmla="*/ 2300820 w 3334539"/>
                <a:gd name="connsiteY3950" fmla="*/ 1051742 h 1241030"/>
                <a:gd name="connsiteX3951" fmla="*/ 2305694 w 3334539"/>
                <a:gd name="connsiteY3951" fmla="*/ 1047775 h 1241030"/>
                <a:gd name="connsiteX3952" fmla="*/ 2307961 w 3334539"/>
                <a:gd name="connsiteY3952" fmla="*/ 1044941 h 1241030"/>
                <a:gd name="connsiteX3953" fmla="*/ 2309208 w 3334539"/>
                <a:gd name="connsiteY3953" fmla="*/ 1042107 h 1241030"/>
                <a:gd name="connsiteX3954" fmla="*/ 2310228 w 3334539"/>
                <a:gd name="connsiteY3954" fmla="*/ 1035080 h 1241030"/>
                <a:gd name="connsiteX3955" fmla="*/ 2313401 w 3334539"/>
                <a:gd name="connsiteY3955" fmla="*/ 1029639 h 1241030"/>
                <a:gd name="connsiteX3956" fmla="*/ 2312494 w 3334539"/>
                <a:gd name="connsiteY3956" fmla="*/ 1028733 h 1241030"/>
                <a:gd name="connsiteX3957" fmla="*/ 2312041 w 3334539"/>
                <a:gd name="connsiteY3957" fmla="*/ 1027146 h 1241030"/>
                <a:gd name="connsiteX3958" fmla="*/ 2312382 w 3334539"/>
                <a:gd name="connsiteY3958" fmla="*/ 1025219 h 1241030"/>
                <a:gd name="connsiteX3959" fmla="*/ 2312835 w 3334539"/>
                <a:gd name="connsiteY3959" fmla="*/ 1024085 h 1241030"/>
                <a:gd name="connsiteX3960" fmla="*/ 2313174 w 3334539"/>
                <a:gd name="connsiteY3960" fmla="*/ 1022385 h 1241030"/>
                <a:gd name="connsiteX3961" fmla="*/ 2313854 w 3334539"/>
                <a:gd name="connsiteY3961" fmla="*/ 1020345 h 1241030"/>
                <a:gd name="connsiteX3962" fmla="*/ 2314534 w 3334539"/>
                <a:gd name="connsiteY3962" fmla="*/ 1019211 h 1241030"/>
                <a:gd name="connsiteX3963" fmla="*/ 2316235 w 3334539"/>
                <a:gd name="connsiteY3963" fmla="*/ 1011617 h 1241030"/>
                <a:gd name="connsiteX3964" fmla="*/ 2316121 w 3334539"/>
                <a:gd name="connsiteY3964" fmla="*/ 1006857 h 1241030"/>
                <a:gd name="connsiteX3965" fmla="*/ 2315215 w 3334539"/>
                <a:gd name="connsiteY3965" fmla="*/ 1005043 h 1241030"/>
                <a:gd name="connsiteX3966" fmla="*/ 2315102 w 3334539"/>
                <a:gd name="connsiteY3966" fmla="*/ 1002663 h 1241030"/>
                <a:gd name="connsiteX3967" fmla="*/ 2317595 w 3334539"/>
                <a:gd name="connsiteY3967" fmla="*/ 999149 h 1241030"/>
                <a:gd name="connsiteX3968" fmla="*/ 2318275 w 3334539"/>
                <a:gd name="connsiteY3968" fmla="*/ 998582 h 1241030"/>
                <a:gd name="connsiteX3969" fmla="*/ 2318502 w 3334539"/>
                <a:gd name="connsiteY3969" fmla="*/ 997676 h 1241030"/>
                <a:gd name="connsiteX3970" fmla="*/ 2317255 w 3334539"/>
                <a:gd name="connsiteY3970" fmla="*/ 996995 h 1241030"/>
                <a:gd name="connsiteX3971" fmla="*/ 2316688 w 3334539"/>
                <a:gd name="connsiteY3971" fmla="*/ 996315 h 1241030"/>
                <a:gd name="connsiteX3972" fmla="*/ 2315441 w 3334539"/>
                <a:gd name="connsiteY3972" fmla="*/ 984301 h 1241030"/>
                <a:gd name="connsiteX3973" fmla="*/ 2316348 w 3334539"/>
                <a:gd name="connsiteY3973" fmla="*/ 976933 h 1241030"/>
                <a:gd name="connsiteX3974" fmla="*/ 2318842 w 3334539"/>
                <a:gd name="connsiteY3974" fmla="*/ 971606 h 1241030"/>
                <a:gd name="connsiteX3975" fmla="*/ 2319409 w 3334539"/>
                <a:gd name="connsiteY3975" fmla="*/ 969679 h 1241030"/>
                <a:gd name="connsiteX3976" fmla="*/ 2319749 w 3334539"/>
                <a:gd name="connsiteY3976" fmla="*/ 964465 h 1241030"/>
                <a:gd name="connsiteX3977" fmla="*/ 2322809 w 3334539"/>
                <a:gd name="connsiteY3977" fmla="*/ 959138 h 1241030"/>
                <a:gd name="connsiteX3978" fmla="*/ 2324736 w 3334539"/>
                <a:gd name="connsiteY3978" fmla="*/ 953130 h 1241030"/>
                <a:gd name="connsiteX3979" fmla="*/ 2328816 w 3334539"/>
                <a:gd name="connsiteY3979" fmla="*/ 949957 h 1241030"/>
                <a:gd name="connsiteX3980" fmla="*/ 2331424 w 3334539"/>
                <a:gd name="connsiteY3980" fmla="*/ 945990 h 1241030"/>
                <a:gd name="connsiteX3981" fmla="*/ 2333690 w 3334539"/>
                <a:gd name="connsiteY3981" fmla="*/ 944289 h 1241030"/>
                <a:gd name="connsiteX3982" fmla="*/ 2334030 w 3334539"/>
                <a:gd name="connsiteY3982" fmla="*/ 940209 h 1241030"/>
                <a:gd name="connsiteX3983" fmla="*/ 2336071 w 3334539"/>
                <a:gd name="connsiteY3983" fmla="*/ 936695 h 1241030"/>
                <a:gd name="connsiteX3984" fmla="*/ 2334484 w 3334539"/>
                <a:gd name="connsiteY3984" fmla="*/ 934995 h 1241030"/>
                <a:gd name="connsiteX3985" fmla="*/ 2332897 w 3334539"/>
                <a:gd name="connsiteY3985" fmla="*/ 933975 h 1241030"/>
                <a:gd name="connsiteX3986" fmla="*/ 2329610 w 3334539"/>
                <a:gd name="connsiteY3986" fmla="*/ 931028 h 1241030"/>
                <a:gd name="connsiteX3987" fmla="*/ 2328816 w 3334539"/>
                <a:gd name="connsiteY3987" fmla="*/ 929101 h 1241030"/>
                <a:gd name="connsiteX3988" fmla="*/ 2331197 w 3334539"/>
                <a:gd name="connsiteY3988" fmla="*/ 925701 h 1241030"/>
                <a:gd name="connsiteX3989" fmla="*/ 2331536 w 3334539"/>
                <a:gd name="connsiteY3989" fmla="*/ 922640 h 1241030"/>
                <a:gd name="connsiteX3990" fmla="*/ 2331424 w 3334539"/>
                <a:gd name="connsiteY3990" fmla="*/ 917086 h 1241030"/>
                <a:gd name="connsiteX3991" fmla="*/ 2327910 w 3334539"/>
                <a:gd name="connsiteY3991" fmla="*/ 915386 h 1241030"/>
                <a:gd name="connsiteX3992" fmla="*/ 2323603 w 3334539"/>
                <a:gd name="connsiteY3992" fmla="*/ 911079 h 1241030"/>
                <a:gd name="connsiteX3993" fmla="*/ 2322809 w 3334539"/>
                <a:gd name="connsiteY3993" fmla="*/ 909719 h 1241030"/>
                <a:gd name="connsiteX3994" fmla="*/ 2323829 w 3334539"/>
                <a:gd name="connsiteY3994" fmla="*/ 909605 h 1241030"/>
                <a:gd name="connsiteX3995" fmla="*/ 2329837 w 3334539"/>
                <a:gd name="connsiteY3995" fmla="*/ 911872 h 1241030"/>
                <a:gd name="connsiteX3996" fmla="*/ 2332897 w 3334539"/>
                <a:gd name="connsiteY3996" fmla="*/ 909379 h 1241030"/>
                <a:gd name="connsiteX3997" fmla="*/ 2334370 w 3334539"/>
                <a:gd name="connsiteY3997" fmla="*/ 906772 h 1241030"/>
                <a:gd name="connsiteX3998" fmla="*/ 2333803 w 3334539"/>
                <a:gd name="connsiteY3998" fmla="*/ 903598 h 1241030"/>
                <a:gd name="connsiteX3999" fmla="*/ 2330630 w 3334539"/>
                <a:gd name="connsiteY3999" fmla="*/ 902351 h 1241030"/>
                <a:gd name="connsiteX4000" fmla="*/ 2326436 w 3334539"/>
                <a:gd name="connsiteY4000" fmla="*/ 898724 h 1241030"/>
                <a:gd name="connsiteX4001" fmla="*/ 2326209 w 3334539"/>
                <a:gd name="connsiteY4001" fmla="*/ 897477 h 1241030"/>
                <a:gd name="connsiteX4002" fmla="*/ 2319749 w 3334539"/>
                <a:gd name="connsiteY4002" fmla="*/ 894417 h 1241030"/>
                <a:gd name="connsiteX4003" fmla="*/ 2312835 w 3334539"/>
                <a:gd name="connsiteY4003" fmla="*/ 887956 h 1241030"/>
                <a:gd name="connsiteX4004" fmla="*/ 2310568 w 3334539"/>
                <a:gd name="connsiteY4004" fmla="*/ 882289 h 1241030"/>
                <a:gd name="connsiteX4005" fmla="*/ 2309321 w 3334539"/>
                <a:gd name="connsiteY4005" fmla="*/ 880702 h 1241030"/>
                <a:gd name="connsiteX4006" fmla="*/ 2302747 w 3334539"/>
                <a:gd name="connsiteY4006" fmla="*/ 876055 h 1241030"/>
                <a:gd name="connsiteX4007" fmla="*/ 2301500 w 3334539"/>
                <a:gd name="connsiteY4007" fmla="*/ 874581 h 1241030"/>
                <a:gd name="connsiteX4008" fmla="*/ 2299686 w 3334539"/>
                <a:gd name="connsiteY4008" fmla="*/ 873901 h 1241030"/>
                <a:gd name="connsiteX4009" fmla="*/ 2291752 w 3334539"/>
                <a:gd name="connsiteY4009" fmla="*/ 876508 h 1241030"/>
                <a:gd name="connsiteX4010" fmla="*/ 2287332 w 3334539"/>
                <a:gd name="connsiteY4010" fmla="*/ 875715 h 1241030"/>
                <a:gd name="connsiteX4011" fmla="*/ 2278944 w 3334539"/>
                <a:gd name="connsiteY4011" fmla="*/ 872654 h 1241030"/>
                <a:gd name="connsiteX4012" fmla="*/ 2278151 w 3334539"/>
                <a:gd name="connsiteY4012" fmla="*/ 873335 h 1241030"/>
                <a:gd name="connsiteX4013" fmla="*/ 2279397 w 3334539"/>
                <a:gd name="connsiteY4013" fmla="*/ 875601 h 1241030"/>
                <a:gd name="connsiteX4014" fmla="*/ 2279170 w 3334539"/>
                <a:gd name="connsiteY4014" fmla="*/ 877868 h 1241030"/>
                <a:gd name="connsiteX4015" fmla="*/ 2279511 w 3334539"/>
                <a:gd name="connsiteY4015" fmla="*/ 881042 h 1241030"/>
                <a:gd name="connsiteX4016" fmla="*/ 2279058 w 3334539"/>
                <a:gd name="connsiteY4016" fmla="*/ 886256 h 1241030"/>
                <a:gd name="connsiteX4017" fmla="*/ 2278264 w 3334539"/>
                <a:gd name="connsiteY4017" fmla="*/ 889996 h 1241030"/>
                <a:gd name="connsiteX4018" fmla="*/ 2275204 w 3334539"/>
                <a:gd name="connsiteY4018" fmla="*/ 895210 h 1241030"/>
                <a:gd name="connsiteX4019" fmla="*/ 2273957 w 3334539"/>
                <a:gd name="connsiteY4019" fmla="*/ 896230 h 1241030"/>
                <a:gd name="connsiteX4020" fmla="*/ 2271349 w 3334539"/>
                <a:gd name="connsiteY4020" fmla="*/ 896684 h 1241030"/>
                <a:gd name="connsiteX4021" fmla="*/ 2269877 w 3334539"/>
                <a:gd name="connsiteY4021" fmla="*/ 896684 h 1241030"/>
                <a:gd name="connsiteX4022" fmla="*/ 2270669 w 3334539"/>
                <a:gd name="connsiteY4022" fmla="*/ 894644 h 1241030"/>
                <a:gd name="connsiteX4023" fmla="*/ 2273050 w 3334539"/>
                <a:gd name="connsiteY4023" fmla="*/ 892150 h 1241030"/>
                <a:gd name="connsiteX4024" fmla="*/ 2276337 w 3334539"/>
                <a:gd name="connsiteY4024" fmla="*/ 887729 h 1241030"/>
                <a:gd name="connsiteX4025" fmla="*/ 2276337 w 3334539"/>
                <a:gd name="connsiteY4025" fmla="*/ 883876 h 1241030"/>
                <a:gd name="connsiteX4026" fmla="*/ 2275544 w 3334539"/>
                <a:gd name="connsiteY4026" fmla="*/ 883536 h 1241030"/>
                <a:gd name="connsiteX4027" fmla="*/ 2274863 w 3334539"/>
                <a:gd name="connsiteY4027" fmla="*/ 883536 h 1241030"/>
                <a:gd name="connsiteX4028" fmla="*/ 2272483 w 3334539"/>
                <a:gd name="connsiteY4028" fmla="*/ 885009 h 1241030"/>
                <a:gd name="connsiteX4029" fmla="*/ 2269877 w 3334539"/>
                <a:gd name="connsiteY4029" fmla="*/ 890563 h 1241030"/>
                <a:gd name="connsiteX4030" fmla="*/ 2263755 w 3334539"/>
                <a:gd name="connsiteY4030" fmla="*/ 894304 h 1241030"/>
                <a:gd name="connsiteX4031" fmla="*/ 2259335 w 3334539"/>
                <a:gd name="connsiteY4031" fmla="*/ 895550 h 1241030"/>
                <a:gd name="connsiteX4032" fmla="*/ 2250947 w 3334539"/>
                <a:gd name="connsiteY4032" fmla="*/ 896230 h 1241030"/>
                <a:gd name="connsiteX4033" fmla="*/ 2249474 w 3334539"/>
                <a:gd name="connsiteY4033" fmla="*/ 896004 h 1241030"/>
                <a:gd name="connsiteX4034" fmla="*/ 2248794 w 3334539"/>
                <a:gd name="connsiteY4034" fmla="*/ 894984 h 1241030"/>
                <a:gd name="connsiteX4035" fmla="*/ 2250721 w 3334539"/>
                <a:gd name="connsiteY4035" fmla="*/ 893397 h 1241030"/>
                <a:gd name="connsiteX4036" fmla="*/ 2254801 w 3334539"/>
                <a:gd name="connsiteY4036" fmla="*/ 891130 h 1241030"/>
                <a:gd name="connsiteX4037" fmla="*/ 2257522 w 3334539"/>
                <a:gd name="connsiteY4037" fmla="*/ 886369 h 1241030"/>
                <a:gd name="connsiteX4038" fmla="*/ 2260355 w 3334539"/>
                <a:gd name="connsiteY4038" fmla="*/ 885236 h 1241030"/>
                <a:gd name="connsiteX4039" fmla="*/ 2261376 w 3334539"/>
                <a:gd name="connsiteY4039" fmla="*/ 883876 h 1241030"/>
                <a:gd name="connsiteX4040" fmla="*/ 2257068 w 3334539"/>
                <a:gd name="connsiteY4040" fmla="*/ 883196 h 1241030"/>
                <a:gd name="connsiteX4041" fmla="*/ 2254008 w 3334539"/>
                <a:gd name="connsiteY4041" fmla="*/ 881495 h 1241030"/>
                <a:gd name="connsiteX4042" fmla="*/ 2251174 w 3334539"/>
                <a:gd name="connsiteY4042" fmla="*/ 879228 h 1241030"/>
                <a:gd name="connsiteX4043" fmla="*/ 2252534 w 3334539"/>
                <a:gd name="connsiteY4043" fmla="*/ 878548 h 1241030"/>
                <a:gd name="connsiteX4044" fmla="*/ 2253555 w 3334539"/>
                <a:gd name="connsiteY4044" fmla="*/ 878322 h 1241030"/>
                <a:gd name="connsiteX4045" fmla="*/ 2254801 w 3334539"/>
                <a:gd name="connsiteY4045" fmla="*/ 877528 h 1241030"/>
                <a:gd name="connsiteX4046" fmla="*/ 2257861 w 3334539"/>
                <a:gd name="connsiteY4046" fmla="*/ 873788 h 1241030"/>
                <a:gd name="connsiteX4047" fmla="*/ 2255028 w 3334539"/>
                <a:gd name="connsiteY4047" fmla="*/ 873448 h 1241030"/>
                <a:gd name="connsiteX4048" fmla="*/ 2251968 w 3334539"/>
                <a:gd name="connsiteY4048" fmla="*/ 873788 h 1241030"/>
                <a:gd name="connsiteX4049" fmla="*/ 2247207 w 3334539"/>
                <a:gd name="connsiteY4049" fmla="*/ 876848 h 1241030"/>
                <a:gd name="connsiteX4050" fmla="*/ 2246187 w 3334539"/>
                <a:gd name="connsiteY4050" fmla="*/ 878435 h 1241030"/>
                <a:gd name="connsiteX4051" fmla="*/ 2247774 w 3334539"/>
                <a:gd name="connsiteY4051" fmla="*/ 880589 h 1241030"/>
                <a:gd name="connsiteX4052" fmla="*/ 2249587 w 3334539"/>
                <a:gd name="connsiteY4052" fmla="*/ 881495 h 1241030"/>
                <a:gd name="connsiteX4053" fmla="*/ 2247434 w 3334539"/>
                <a:gd name="connsiteY4053" fmla="*/ 887729 h 1241030"/>
                <a:gd name="connsiteX4054" fmla="*/ 2244600 w 3334539"/>
                <a:gd name="connsiteY4054" fmla="*/ 886936 h 1241030"/>
                <a:gd name="connsiteX4055" fmla="*/ 2241993 w 3334539"/>
                <a:gd name="connsiteY4055" fmla="*/ 887163 h 1241030"/>
                <a:gd name="connsiteX4056" fmla="*/ 2240179 w 3334539"/>
                <a:gd name="connsiteY4056" fmla="*/ 888863 h 1241030"/>
                <a:gd name="connsiteX4057" fmla="*/ 2238479 w 3334539"/>
                <a:gd name="connsiteY4057" fmla="*/ 888183 h 1241030"/>
                <a:gd name="connsiteX4058" fmla="*/ 2237799 w 3334539"/>
                <a:gd name="connsiteY4058" fmla="*/ 884329 h 1241030"/>
                <a:gd name="connsiteX4059" fmla="*/ 2238706 w 3334539"/>
                <a:gd name="connsiteY4059" fmla="*/ 880475 h 1241030"/>
                <a:gd name="connsiteX4060" fmla="*/ 2239613 w 3334539"/>
                <a:gd name="connsiteY4060" fmla="*/ 871634 h 1241030"/>
                <a:gd name="connsiteX4061" fmla="*/ 2240633 w 3334539"/>
                <a:gd name="connsiteY4061" fmla="*/ 868574 h 1241030"/>
                <a:gd name="connsiteX4062" fmla="*/ 2240633 w 3334539"/>
                <a:gd name="connsiteY4062" fmla="*/ 865287 h 1241030"/>
                <a:gd name="connsiteX4063" fmla="*/ 2240066 w 3334539"/>
                <a:gd name="connsiteY4063" fmla="*/ 863473 h 1241030"/>
                <a:gd name="connsiteX4064" fmla="*/ 2238479 w 3334539"/>
                <a:gd name="connsiteY4064" fmla="*/ 863360 h 1241030"/>
                <a:gd name="connsiteX4065" fmla="*/ 2235646 w 3334539"/>
                <a:gd name="connsiteY4065" fmla="*/ 863700 h 1241030"/>
                <a:gd name="connsiteX4066" fmla="*/ 2228618 w 3334539"/>
                <a:gd name="connsiteY4066" fmla="*/ 863700 h 1241030"/>
                <a:gd name="connsiteX4067" fmla="*/ 2220797 w 3334539"/>
                <a:gd name="connsiteY4067" fmla="*/ 864607 h 1241030"/>
                <a:gd name="connsiteX4068" fmla="*/ 2212296 w 3334539"/>
                <a:gd name="connsiteY4068" fmla="*/ 861320 h 1241030"/>
                <a:gd name="connsiteX4069" fmla="*/ 2210029 w 3334539"/>
                <a:gd name="connsiteY4069" fmla="*/ 860866 h 1241030"/>
                <a:gd name="connsiteX4070" fmla="*/ 2208556 w 3334539"/>
                <a:gd name="connsiteY4070" fmla="*/ 860073 h 1241030"/>
                <a:gd name="connsiteX4071" fmla="*/ 2207649 w 3334539"/>
                <a:gd name="connsiteY4071" fmla="*/ 856786 h 1241030"/>
                <a:gd name="connsiteX4072" fmla="*/ 2208103 w 3334539"/>
                <a:gd name="connsiteY4072" fmla="*/ 854859 h 1241030"/>
                <a:gd name="connsiteX4073" fmla="*/ 2208669 w 3334539"/>
                <a:gd name="connsiteY4073" fmla="*/ 853612 h 1241030"/>
                <a:gd name="connsiteX4074" fmla="*/ 2214450 w 3334539"/>
                <a:gd name="connsiteY4074" fmla="*/ 848398 h 1241030"/>
                <a:gd name="connsiteX4075" fmla="*/ 2218757 w 3334539"/>
                <a:gd name="connsiteY4075" fmla="*/ 847038 h 1241030"/>
                <a:gd name="connsiteX4076" fmla="*/ 2227372 w 3334539"/>
                <a:gd name="connsiteY4076" fmla="*/ 841144 h 1241030"/>
                <a:gd name="connsiteX4077" fmla="*/ 2230998 w 3334539"/>
                <a:gd name="connsiteY4077" fmla="*/ 836270 h 1241030"/>
                <a:gd name="connsiteX4078" fmla="*/ 2233265 w 3334539"/>
                <a:gd name="connsiteY4078" fmla="*/ 834230 h 1241030"/>
                <a:gd name="connsiteX4079" fmla="*/ 2240066 w 3334539"/>
                <a:gd name="connsiteY4079" fmla="*/ 830603 h 1241030"/>
                <a:gd name="connsiteX4080" fmla="*/ 2244486 w 3334539"/>
                <a:gd name="connsiteY4080" fmla="*/ 827429 h 1241030"/>
                <a:gd name="connsiteX4081" fmla="*/ 2248114 w 3334539"/>
                <a:gd name="connsiteY4081" fmla="*/ 824369 h 1241030"/>
                <a:gd name="connsiteX4082" fmla="*/ 2252081 w 3334539"/>
                <a:gd name="connsiteY4082" fmla="*/ 821875 h 1241030"/>
                <a:gd name="connsiteX4083" fmla="*/ 2256048 w 3334539"/>
                <a:gd name="connsiteY4083" fmla="*/ 817568 h 1241030"/>
                <a:gd name="connsiteX4084" fmla="*/ 2258429 w 3334539"/>
                <a:gd name="connsiteY4084" fmla="*/ 816775 h 1241030"/>
                <a:gd name="connsiteX4085" fmla="*/ 2266249 w 3334539"/>
                <a:gd name="connsiteY4085" fmla="*/ 807594 h 1241030"/>
                <a:gd name="connsiteX4086" fmla="*/ 2267610 w 3334539"/>
                <a:gd name="connsiteY4086" fmla="*/ 805553 h 1241030"/>
                <a:gd name="connsiteX4087" fmla="*/ 2268403 w 3334539"/>
                <a:gd name="connsiteY4087" fmla="*/ 802720 h 1241030"/>
                <a:gd name="connsiteX4088" fmla="*/ 2269196 w 3334539"/>
                <a:gd name="connsiteY4088" fmla="*/ 801473 h 1241030"/>
                <a:gd name="connsiteX4089" fmla="*/ 2278264 w 3334539"/>
                <a:gd name="connsiteY4089" fmla="*/ 790932 h 1241030"/>
                <a:gd name="connsiteX4090" fmla="*/ 2284498 w 3334539"/>
                <a:gd name="connsiteY4090" fmla="*/ 787078 h 1241030"/>
                <a:gd name="connsiteX4091" fmla="*/ 2288919 w 3334539"/>
                <a:gd name="connsiteY4091" fmla="*/ 781524 h 1241030"/>
                <a:gd name="connsiteX4092" fmla="*/ 2294246 w 3334539"/>
                <a:gd name="connsiteY4092" fmla="*/ 779370 h 1241030"/>
                <a:gd name="connsiteX4093" fmla="*/ 2295606 w 3334539"/>
                <a:gd name="connsiteY4093" fmla="*/ 778464 h 1241030"/>
                <a:gd name="connsiteX4094" fmla="*/ 2297873 w 3334539"/>
                <a:gd name="connsiteY4094" fmla="*/ 775403 h 1241030"/>
                <a:gd name="connsiteX4095" fmla="*/ 2301613 w 3334539"/>
                <a:gd name="connsiteY4095" fmla="*/ 773590 h 1241030"/>
                <a:gd name="connsiteX4096" fmla="*/ 2302860 w 3334539"/>
                <a:gd name="connsiteY4096" fmla="*/ 772456 h 1241030"/>
                <a:gd name="connsiteX4097" fmla="*/ 2305694 w 3334539"/>
                <a:gd name="connsiteY4097" fmla="*/ 768036 h 1241030"/>
                <a:gd name="connsiteX4098" fmla="*/ 2314875 w 3334539"/>
                <a:gd name="connsiteY4098" fmla="*/ 764069 h 1241030"/>
                <a:gd name="connsiteX4099" fmla="*/ 2315782 w 3334539"/>
                <a:gd name="connsiteY4099" fmla="*/ 762368 h 1241030"/>
                <a:gd name="connsiteX4100" fmla="*/ 2319749 w 3334539"/>
                <a:gd name="connsiteY4100" fmla="*/ 751374 h 1241030"/>
                <a:gd name="connsiteX4101" fmla="*/ 2321902 w 3334539"/>
                <a:gd name="connsiteY4101" fmla="*/ 748427 h 1241030"/>
                <a:gd name="connsiteX4102" fmla="*/ 2325869 w 3334539"/>
                <a:gd name="connsiteY4102" fmla="*/ 744800 h 1241030"/>
                <a:gd name="connsiteX4103" fmla="*/ 2333237 w 3334539"/>
                <a:gd name="connsiteY4103" fmla="*/ 741173 h 1241030"/>
                <a:gd name="connsiteX4104" fmla="*/ 2338451 w 3334539"/>
                <a:gd name="connsiteY4104" fmla="*/ 737319 h 1241030"/>
                <a:gd name="connsiteX4105" fmla="*/ 2341624 w 3334539"/>
                <a:gd name="connsiteY4105" fmla="*/ 734145 h 1241030"/>
                <a:gd name="connsiteX4106" fmla="*/ 2347178 w 3334539"/>
                <a:gd name="connsiteY4106" fmla="*/ 725984 h 1241030"/>
                <a:gd name="connsiteX4107" fmla="*/ 2353413 w 3334539"/>
                <a:gd name="connsiteY4107" fmla="*/ 720997 h 1241030"/>
                <a:gd name="connsiteX4108" fmla="*/ 2358513 w 3334539"/>
                <a:gd name="connsiteY4108" fmla="*/ 718163 h 1241030"/>
                <a:gd name="connsiteX4109" fmla="*/ 2370981 w 3334539"/>
                <a:gd name="connsiteY4109" fmla="*/ 713856 h 1241030"/>
                <a:gd name="connsiteX4110" fmla="*/ 2377782 w 3334539"/>
                <a:gd name="connsiteY4110" fmla="*/ 714763 h 1241030"/>
                <a:gd name="connsiteX4111" fmla="*/ 2384809 w 3334539"/>
                <a:gd name="connsiteY4111" fmla="*/ 712496 h 1241030"/>
                <a:gd name="connsiteX4112" fmla="*/ 2390024 w 3334539"/>
                <a:gd name="connsiteY4112" fmla="*/ 712609 h 1241030"/>
                <a:gd name="connsiteX4113" fmla="*/ 2397391 w 3334539"/>
                <a:gd name="connsiteY4113" fmla="*/ 713629 h 1241030"/>
                <a:gd name="connsiteX4114" fmla="*/ 2419380 w 3334539"/>
                <a:gd name="connsiteY4114" fmla="*/ 712496 h 1241030"/>
                <a:gd name="connsiteX4115" fmla="*/ 2423461 w 3334539"/>
                <a:gd name="connsiteY4115" fmla="*/ 713743 h 1241030"/>
                <a:gd name="connsiteX4116" fmla="*/ 2424934 w 3334539"/>
                <a:gd name="connsiteY4116" fmla="*/ 715216 h 1241030"/>
                <a:gd name="connsiteX4117" fmla="*/ 2427088 w 3334539"/>
                <a:gd name="connsiteY4117" fmla="*/ 719523 h 1241030"/>
                <a:gd name="connsiteX4118" fmla="*/ 2429468 w 3334539"/>
                <a:gd name="connsiteY4118" fmla="*/ 720430 h 1241030"/>
                <a:gd name="connsiteX4119" fmla="*/ 2434116 w 3334539"/>
                <a:gd name="connsiteY4119" fmla="*/ 718730 h 1241030"/>
                <a:gd name="connsiteX4120" fmla="*/ 2437629 w 3334539"/>
                <a:gd name="connsiteY4120" fmla="*/ 711929 h 1241030"/>
                <a:gd name="connsiteX4121" fmla="*/ 2439442 w 3334539"/>
                <a:gd name="connsiteY4121" fmla="*/ 711022 h 1241030"/>
                <a:gd name="connsiteX4122" fmla="*/ 2444883 w 3334539"/>
                <a:gd name="connsiteY4122" fmla="*/ 713743 h 1241030"/>
                <a:gd name="connsiteX4123" fmla="*/ 2449757 w 3334539"/>
                <a:gd name="connsiteY4123" fmla="*/ 714083 h 1241030"/>
                <a:gd name="connsiteX4124" fmla="*/ 2459505 w 3334539"/>
                <a:gd name="connsiteY4124" fmla="*/ 717143 h 1241030"/>
                <a:gd name="connsiteX4125" fmla="*/ 2463019 w 3334539"/>
                <a:gd name="connsiteY4125" fmla="*/ 716463 h 1241030"/>
                <a:gd name="connsiteX4126" fmla="*/ 2466872 w 3334539"/>
                <a:gd name="connsiteY4126" fmla="*/ 713289 h 1241030"/>
                <a:gd name="connsiteX4127" fmla="*/ 2474693 w 3334539"/>
                <a:gd name="connsiteY4127" fmla="*/ 712496 h 1241030"/>
                <a:gd name="connsiteX4128" fmla="*/ 2479454 w 3334539"/>
                <a:gd name="connsiteY4128" fmla="*/ 717370 h 1241030"/>
                <a:gd name="connsiteX4129" fmla="*/ 2484328 w 3334539"/>
                <a:gd name="connsiteY4129" fmla="*/ 717596 h 1241030"/>
                <a:gd name="connsiteX4130" fmla="*/ 2488069 w 3334539"/>
                <a:gd name="connsiteY4130" fmla="*/ 716690 h 1241030"/>
                <a:gd name="connsiteX4131" fmla="*/ 2489202 w 3334539"/>
                <a:gd name="connsiteY4131" fmla="*/ 713969 h 1241030"/>
                <a:gd name="connsiteX4132" fmla="*/ 2487615 w 3334539"/>
                <a:gd name="connsiteY4132" fmla="*/ 712949 h 1241030"/>
                <a:gd name="connsiteX4133" fmla="*/ 2484668 w 3334539"/>
                <a:gd name="connsiteY4133" fmla="*/ 713743 h 1241030"/>
                <a:gd name="connsiteX4134" fmla="*/ 2483874 w 3334539"/>
                <a:gd name="connsiteY4134" fmla="*/ 711362 h 1241030"/>
                <a:gd name="connsiteX4135" fmla="*/ 2485688 w 3334539"/>
                <a:gd name="connsiteY4135" fmla="*/ 708642 h 1241030"/>
                <a:gd name="connsiteX4136" fmla="*/ 2488295 w 3334539"/>
                <a:gd name="connsiteY4136" fmla="*/ 710456 h 1241030"/>
                <a:gd name="connsiteX4137" fmla="*/ 2492602 w 3334539"/>
                <a:gd name="connsiteY4137" fmla="*/ 710229 h 1241030"/>
                <a:gd name="connsiteX4138" fmla="*/ 2494076 w 3334539"/>
                <a:gd name="connsiteY4138" fmla="*/ 710002 h 1241030"/>
                <a:gd name="connsiteX4139" fmla="*/ 2493509 w 3334539"/>
                <a:gd name="connsiteY4139" fmla="*/ 708755 h 1241030"/>
                <a:gd name="connsiteX4140" fmla="*/ 2492489 w 3334539"/>
                <a:gd name="connsiteY4140" fmla="*/ 707735 h 1241030"/>
                <a:gd name="connsiteX4141" fmla="*/ 2491242 w 3334539"/>
                <a:gd name="connsiteY4141" fmla="*/ 705355 h 1241030"/>
                <a:gd name="connsiteX4142" fmla="*/ 2495776 w 3334539"/>
                <a:gd name="connsiteY4142" fmla="*/ 702181 h 1241030"/>
                <a:gd name="connsiteX4143" fmla="*/ 2498610 w 3334539"/>
                <a:gd name="connsiteY4143" fmla="*/ 701048 h 1241030"/>
                <a:gd name="connsiteX4144" fmla="*/ 2503030 w 3334539"/>
                <a:gd name="connsiteY4144" fmla="*/ 700821 h 1241030"/>
                <a:gd name="connsiteX4145" fmla="*/ 2514478 w 3334539"/>
                <a:gd name="connsiteY4145" fmla="*/ 704675 h 1241030"/>
                <a:gd name="connsiteX4146" fmla="*/ 2516972 w 3334539"/>
                <a:gd name="connsiteY4146" fmla="*/ 705128 h 1241030"/>
                <a:gd name="connsiteX4147" fmla="*/ 2519692 w 3334539"/>
                <a:gd name="connsiteY4147" fmla="*/ 706715 h 1241030"/>
                <a:gd name="connsiteX4148" fmla="*/ 2523999 w 3334539"/>
                <a:gd name="connsiteY4148" fmla="*/ 707849 h 1241030"/>
                <a:gd name="connsiteX4149" fmla="*/ 2521392 w 3334539"/>
                <a:gd name="connsiteY4149" fmla="*/ 708869 h 1241030"/>
                <a:gd name="connsiteX4150" fmla="*/ 2520259 w 3334539"/>
                <a:gd name="connsiteY4150" fmla="*/ 709776 h 1241030"/>
                <a:gd name="connsiteX4151" fmla="*/ 2522979 w 3334539"/>
                <a:gd name="connsiteY4151" fmla="*/ 709436 h 1241030"/>
                <a:gd name="connsiteX4152" fmla="*/ 2525246 w 3334539"/>
                <a:gd name="connsiteY4152" fmla="*/ 710682 h 1241030"/>
                <a:gd name="connsiteX4153" fmla="*/ 2527173 w 3334539"/>
                <a:gd name="connsiteY4153" fmla="*/ 710909 h 1241030"/>
                <a:gd name="connsiteX4154" fmla="*/ 2527966 w 3334539"/>
                <a:gd name="connsiteY4154" fmla="*/ 710456 h 1241030"/>
                <a:gd name="connsiteX4155" fmla="*/ 2528986 w 3334539"/>
                <a:gd name="connsiteY4155" fmla="*/ 708869 h 1241030"/>
                <a:gd name="connsiteX4156" fmla="*/ 2530460 w 3334539"/>
                <a:gd name="connsiteY4156" fmla="*/ 707282 h 1241030"/>
                <a:gd name="connsiteX4157" fmla="*/ 2531480 w 3334539"/>
                <a:gd name="connsiteY4157" fmla="*/ 706829 h 1241030"/>
                <a:gd name="connsiteX4158" fmla="*/ 2534313 w 3334539"/>
                <a:gd name="connsiteY4158" fmla="*/ 706942 h 1241030"/>
                <a:gd name="connsiteX4159" fmla="*/ 2537941 w 3334539"/>
                <a:gd name="connsiteY4159" fmla="*/ 707622 h 1241030"/>
                <a:gd name="connsiteX4160" fmla="*/ 2540774 w 3334539"/>
                <a:gd name="connsiteY4160" fmla="*/ 708869 h 1241030"/>
                <a:gd name="connsiteX4161" fmla="*/ 2547122 w 3334539"/>
                <a:gd name="connsiteY4161" fmla="*/ 715443 h 1241030"/>
                <a:gd name="connsiteX4162" fmla="*/ 2550069 w 3334539"/>
                <a:gd name="connsiteY4162" fmla="*/ 716690 h 1241030"/>
                <a:gd name="connsiteX4163" fmla="*/ 2553469 w 3334539"/>
                <a:gd name="connsiteY4163" fmla="*/ 716463 h 1241030"/>
                <a:gd name="connsiteX4164" fmla="*/ 2554716 w 3334539"/>
                <a:gd name="connsiteY4164" fmla="*/ 716916 h 1241030"/>
                <a:gd name="connsiteX4165" fmla="*/ 2556643 w 3334539"/>
                <a:gd name="connsiteY4165" fmla="*/ 718617 h 1241030"/>
                <a:gd name="connsiteX4166" fmla="*/ 2551089 w 3334539"/>
                <a:gd name="connsiteY4166" fmla="*/ 720770 h 1241030"/>
                <a:gd name="connsiteX4167" fmla="*/ 2545875 w 3334539"/>
                <a:gd name="connsiteY4167" fmla="*/ 721110 h 1241030"/>
                <a:gd name="connsiteX4168" fmla="*/ 2541115 w 3334539"/>
                <a:gd name="connsiteY4168" fmla="*/ 720543 h 1241030"/>
                <a:gd name="connsiteX4169" fmla="*/ 2533294 w 3334539"/>
                <a:gd name="connsiteY4169" fmla="*/ 723264 h 1241030"/>
                <a:gd name="connsiteX4170" fmla="*/ 2537487 w 3334539"/>
                <a:gd name="connsiteY4170" fmla="*/ 729951 h 1241030"/>
                <a:gd name="connsiteX4171" fmla="*/ 2545195 w 3334539"/>
                <a:gd name="connsiteY4171" fmla="*/ 730291 h 1241030"/>
                <a:gd name="connsiteX4172" fmla="*/ 2553129 w 3334539"/>
                <a:gd name="connsiteY4172" fmla="*/ 728818 h 1241030"/>
                <a:gd name="connsiteX4173" fmla="*/ 2554716 w 3334539"/>
                <a:gd name="connsiteY4173" fmla="*/ 725984 h 1241030"/>
                <a:gd name="connsiteX4174" fmla="*/ 2557776 w 3334539"/>
                <a:gd name="connsiteY4174" fmla="*/ 724964 h 1241030"/>
                <a:gd name="connsiteX4175" fmla="*/ 2559477 w 3334539"/>
                <a:gd name="connsiteY4175" fmla="*/ 725077 h 1241030"/>
                <a:gd name="connsiteX4176" fmla="*/ 2563104 w 3334539"/>
                <a:gd name="connsiteY4176" fmla="*/ 727458 h 1241030"/>
                <a:gd name="connsiteX4177" fmla="*/ 2567978 w 3334539"/>
                <a:gd name="connsiteY4177" fmla="*/ 728364 h 1241030"/>
                <a:gd name="connsiteX4178" fmla="*/ 2569338 w 3334539"/>
                <a:gd name="connsiteY4178" fmla="*/ 727911 h 1241030"/>
                <a:gd name="connsiteX4179" fmla="*/ 2573305 w 3334539"/>
                <a:gd name="connsiteY4179" fmla="*/ 723264 h 1241030"/>
                <a:gd name="connsiteX4180" fmla="*/ 2575799 w 3334539"/>
                <a:gd name="connsiteY4180" fmla="*/ 722810 h 1241030"/>
                <a:gd name="connsiteX4181" fmla="*/ 2577385 w 3334539"/>
                <a:gd name="connsiteY4181" fmla="*/ 722924 h 1241030"/>
                <a:gd name="connsiteX4182" fmla="*/ 2579199 w 3334539"/>
                <a:gd name="connsiteY4182" fmla="*/ 718957 h 1241030"/>
                <a:gd name="connsiteX4183" fmla="*/ 2585999 w 3334539"/>
                <a:gd name="connsiteY4183" fmla="*/ 718617 h 1241030"/>
                <a:gd name="connsiteX4184" fmla="*/ 2589967 w 3334539"/>
                <a:gd name="connsiteY4184" fmla="*/ 722244 h 1241030"/>
                <a:gd name="connsiteX4185" fmla="*/ 2592460 w 3334539"/>
                <a:gd name="connsiteY4185" fmla="*/ 723490 h 1241030"/>
                <a:gd name="connsiteX4186" fmla="*/ 2597221 w 3334539"/>
                <a:gd name="connsiteY4186" fmla="*/ 722357 h 1241030"/>
                <a:gd name="connsiteX4187" fmla="*/ 2599941 w 3334539"/>
                <a:gd name="connsiteY4187" fmla="*/ 719863 h 1241030"/>
                <a:gd name="connsiteX4188" fmla="*/ 2601641 w 3334539"/>
                <a:gd name="connsiteY4188" fmla="*/ 718843 h 1241030"/>
                <a:gd name="connsiteX4189" fmla="*/ 2606628 w 3334539"/>
                <a:gd name="connsiteY4189" fmla="*/ 721337 h 1241030"/>
                <a:gd name="connsiteX4190" fmla="*/ 2609122 w 3334539"/>
                <a:gd name="connsiteY4190" fmla="*/ 719863 h 1241030"/>
                <a:gd name="connsiteX4191" fmla="*/ 2612976 w 3334539"/>
                <a:gd name="connsiteY4191" fmla="*/ 719523 h 1241030"/>
                <a:gd name="connsiteX4192" fmla="*/ 2615923 w 3334539"/>
                <a:gd name="connsiteY4192" fmla="*/ 719750 h 1241030"/>
                <a:gd name="connsiteX4193" fmla="*/ 2615810 w 3334539"/>
                <a:gd name="connsiteY4193" fmla="*/ 717143 h 1241030"/>
                <a:gd name="connsiteX4194" fmla="*/ 2616150 w 3334539"/>
                <a:gd name="connsiteY4194" fmla="*/ 714196 h 1241030"/>
                <a:gd name="connsiteX4195" fmla="*/ 2612069 w 3334539"/>
                <a:gd name="connsiteY4195" fmla="*/ 711249 h 1241030"/>
                <a:gd name="connsiteX4196" fmla="*/ 2604135 w 3334539"/>
                <a:gd name="connsiteY4196" fmla="*/ 708302 h 1241030"/>
                <a:gd name="connsiteX4197" fmla="*/ 2599488 w 3334539"/>
                <a:gd name="connsiteY4197" fmla="*/ 710229 h 1241030"/>
                <a:gd name="connsiteX4198" fmla="*/ 2597788 w 3334539"/>
                <a:gd name="connsiteY4198" fmla="*/ 710456 h 1241030"/>
                <a:gd name="connsiteX4199" fmla="*/ 2596540 w 3334539"/>
                <a:gd name="connsiteY4199" fmla="*/ 710229 h 1241030"/>
                <a:gd name="connsiteX4200" fmla="*/ 2595294 w 3334539"/>
                <a:gd name="connsiteY4200" fmla="*/ 708755 h 1241030"/>
                <a:gd name="connsiteX4201" fmla="*/ 2596540 w 3334539"/>
                <a:gd name="connsiteY4201" fmla="*/ 706375 h 1241030"/>
                <a:gd name="connsiteX4202" fmla="*/ 2597674 w 3334539"/>
                <a:gd name="connsiteY4202" fmla="*/ 704448 h 1241030"/>
                <a:gd name="connsiteX4203" fmla="*/ 2597674 w 3334539"/>
                <a:gd name="connsiteY4203" fmla="*/ 702068 h 1241030"/>
                <a:gd name="connsiteX4204" fmla="*/ 2598241 w 3334539"/>
                <a:gd name="connsiteY4204" fmla="*/ 698668 h 1241030"/>
                <a:gd name="connsiteX4205" fmla="*/ 2600168 w 3334539"/>
                <a:gd name="connsiteY4205" fmla="*/ 697307 h 1241030"/>
                <a:gd name="connsiteX4206" fmla="*/ 2601188 w 3334539"/>
                <a:gd name="connsiteY4206" fmla="*/ 697081 h 1241030"/>
                <a:gd name="connsiteX4207" fmla="*/ 2604022 w 3334539"/>
                <a:gd name="connsiteY4207" fmla="*/ 690053 h 1241030"/>
                <a:gd name="connsiteX4208" fmla="*/ 2612069 w 3334539"/>
                <a:gd name="connsiteY4208" fmla="*/ 680759 h 1241030"/>
                <a:gd name="connsiteX4209" fmla="*/ 2621477 w 3334539"/>
                <a:gd name="connsiteY4209" fmla="*/ 675092 h 1241030"/>
                <a:gd name="connsiteX4210" fmla="*/ 2627371 w 3334539"/>
                <a:gd name="connsiteY4210" fmla="*/ 670671 h 1241030"/>
                <a:gd name="connsiteX4211" fmla="*/ 2630205 w 3334539"/>
                <a:gd name="connsiteY4211" fmla="*/ 667497 h 1241030"/>
                <a:gd name="connsiteX4212" fmla="*/ 2634285 w 3334539"/>
                <a:gd name="connsiteY4212" fmla="*/ 660130 h 1241030"/>
                <a:gd name="connsiteX4213" fmla="*/ 2640179 w 3334539"/>
                <a:gd name="connsiteY4213" fmla="*/ 654803 h 1241030"/>
                <a:gd name="connsiteX4214" fmla="*/ 2643013 w 3334539"/>
                <a:gd name="connsiteY4214" fmla="*/ 653102 h 1241030"/>
                <a:gd name="connsiteX4215" fmla="*/ 2646073 w 3334539"/>
                <a:gd name="connsiteY4215" fmla="*/ 650949 h 1241030"/>
                <a:gd name="connsiteX4216" fmla="*/ 2647093 w 3334539"/>
                <a:gd name="connsiteY4216" fmla="*/ 643921 h 1241030"/>
                <a:gd name="connsiteX4217" fmla="*/ 2649360 w 3334539"/>
                <a:gd name="connsiteY4217" fmla="*/ 642221 h 1241030"/>
                <a:gd name="connsiteX4218" fmla="*/ 2651400 w 3334539"/>
                <a:gd name="connsiteY4218" fmla="*/ 641088 h 1241030"/>
                <a:gd name="connsiteX4219" fmla="*/ 2655367 w 3334539"/>
                <a:gd name="connsiteY4219" fmla="*/ 637347 h 1241030"/>
                <a:gd name="connsiteX4220" fmla="*/ 2661262 w 3334539"/>
                <a:gd name="connsiteY4220" fmla="*/ 634854 h 1241030"/>
                <a:gd name="connsiteX4221" fmla="*/ 2663188 w 3334539"/>
                <a:gd name="connsiteY4221" fmla="*/ 633153 h 1241030"/>
                <a:gd name="connsiteX4222" fmla="*/ 2669989 w 3334539"/>
                <a:gd name="connsiteY4222" fmla="*/ 633267 h 1241030"/>
                <a:gd name="connsiteX4223" fmla="*/ 2675543 w 3334539"/>
                <a:gd name="connsiteY4223" fmla="*/ 634627 h 1241030"/>
                <a:gd name="connsiteX4224" fmla="*/ 2677243 w 3334539"/>
                <a:gd name="connsiteY4224" fmla="*/ 634287 h 1241030"/>
                <a:gd name="connsiteX4225" fmla="*/ 2680870 w 3334539"/>
                <a:gd name="connsiteY4225" fmla="*/ 632247 h 1241030"/>
                <a:gd name="connsiteX4226" fmla="*/ 2685291 w 3334539"/>
                <a:gd name="connsiteY4226" fmla="*/ 632700 h 1241030"/>
                <a:gd name="connsiteX4227" fmla="*/ 2690958 w 3334539"/>
                <a:gd name="connsiteY4227" fmla="*/ 631340 h 1241030"/>
                <a:gd name="connsiteX4228" fmla="*/ 2696172 w 3334539"/>
                <a:gd name="connsiteY4228" fmla="*/ 628959 h 1241030"/>
                <a:gd name="connsiteX4229" fmla="*/ 2698440 w 3334539"/>
                <a:gd name="connsiteY4229" fmla="*/ 628733 h 1241030"/>
                <a:gd name="connsiteX4230" fmla="*/ 2700593 w 3334539"/>
                <a:gd name="connsiteY4230" fmla="*/ 629186 h 1241030"/>
                <a:gd name="connsiteX4231" fmla="*/ 2703200 w 3334539"/>
                <a:gd name="connsiteY4231" fmla="*/ 632813 h 1241030"/>
                <a:gd name="connsiteX4232" fmla="*/ 2704673 w 3334539"/>
                <a:gd name="connsiteY4232" fmla="*/ 633720 h 1241030"/>
                <a:gd name="connsiteX4233" fmla="*/ 2705807 w 3334539"/>
                <a:gd name="connsiteY4233" fmla="*/ 635874 h 1241030"/>
                <a:gd name="connsiteX4234" fmla="*/ 2709320 w 3334539"/>
                <a:gd name="connsiteY4234" fmla="*/ 634514 h 1241030"/>
                <a:gd name="connsiteX4235" fmla="*/ 2718728 w 3334539"/>
                <a:gd name="connsiteY4235" fmla="*/ 629640 h 1241030"/>
                <a:gd name="connsiteX4236" fmla="*/ 2719861 w 3334539"/>
                <a:gd name="connsiteY4236" fmla="*/ 629526 h 1241030"/>
                <a:gd name="connsiteX4237" fmla="*/ 2721335 w 3334539"/>
                <a:gd name="connsiteY4237" fmla="*/ 629866 h 1241030"/>
                <a:gd name="connsiteX4238" fmla="*/ 2721562 w 3334539"/>
                <a:gd name="connsiteY4238" fmla="*/ 631793 h 1241030"/>
                <a:gd name="connsiteX4239" fmla="*/ 2721562 w 3334539"/>
                <a:gd name="connsiteY4239" fmla="*/ 633267 h 1241030"/>
                <a:gd name="connsiteX4240" fmla="*/ 2720088 w 3334539"/>
                <a:gd name="connsiteY4240" fmla="*/ 638254 h 1241030"/>
                <a:gd name="connsiteX4241" fmla="*/ 2718388 w 3334539"/>
                <a:gd name="connsiteY4241" fmla="*/ 641994 h 1241030"/>
                <a:gd name="connsiteX4242" fmla="*/ 2713628 w 3334539"/>
                <a:gd name="connsiteY4242" fmla="*/ 649135 h 1241030"/>
                <a:gd name="connsiteX4243" fmla="*/ 2712608 w 3334539"/>
                <a:gd name="connsiteY4243" fmla="*/ 650269 h 1241030"/>
                <a:gd name="connsiteX4244" fmla="*/ 2713288 w 3334539"/>
                <a:gd name="connsiteY4244" fmla="*/ 652196 h 1241030"/>
                <a:gd name="connsiteX4245" fmla="*/ 2713968 w 3334539"/>
                <a:gd name="connsiteY4245" fmla="*/ 655709 h 1241030"/>
                <a:gd name="connsiteX4246" fmla="*/ 2711587 w 3334539"/>
                <a:gd name="connsiteY4246" fmla="*/ 659563 h 1241030"/>
                <a:gd name="connsiteX4247" fmla="*/ 2710680 w 3334539"/>
                <a:gd name="connsiteY4247" fmla="*/ 661490 h 1241030"/>
                <a:gd name="connsiteX4248" fmla="*/ 2712608 w 3334539"/>
                <a:gd name="connsiteY4248" fmla="*/ 661943 h 1241030"/>
                <a:gd name="connsiteX4249" fmla="*/ 2715101 w 3334539"/>
                <a:gd name="connsiteY4249" fmla="*/ 659790 h 1241030"/>
                <a:gd name="connsiteX4250" fmla="*/ 2718842 w 3334539"/>
                <a:gd name="connsiteY4250" fmla="*/ 658430 h 1241030"/>
                <a:gd name="connsiteX4251" fmla="*/ 2720768 w 3334539"/>
                <a:gd name="connsiteY4251" fmla="*/ 658543 h 1241030"/>
                <a:gd name="connsiteX4252" fmla="*/ 2722809 w 3334539"/>
                <a:gd name="connsiteY4252" fmla="*/ 659223 h 1241030"/>
                <a:gd name="connsiteX4253" fmla="*/ 2719635 w 3334539"/>
                <a:gd name="connsiteY4253" fmla="*/ 665684 h 1241030"/>
                <a:gd name="connsiteX4254" fmla="*/ 2719181 w 3334539"/>
                <a:gd name="connsiteY4254" fmla="*/ 669084 h 1241030"/>
                <a:gd name="connsiteX4255" fmla="*/ 2718615 w 3334539"/>
                <a:gd name="connsiteY4255" fmla="*/ 670331 h 1241030"/>
                <a:gd name="connsiteX4256" fmla="*/ 2718615 w 3334539"/>
                <a:gd name="connsiteY4256" fmla="*/ 672145 h 1241030"/>
                <a:gd name="connsiteX4257" fmla="*/ 2720882 w 3334539"/>
                <a:gd name="connsiteY4257" fmla="*/ 671124 h 1241030"/>
                <a:gd name="connsiteX4258" fmla="*/ 2722582 w 3334539"/>
                <a:gd name="connsiteY4258" fmla="*/ 669764 h 1241030"/>
                <a:gd name="connsiteX4259" fmla="*/ 2724849 w 3334539"/>
                <a:gd name="connsiteY4259" fmla="*/ 668744 h 1241030"/>
                <a:gd name="connsiteX4260" fmla="*/ 2730743 w 3334539"/>
                <a:gd name="connsiteY4260" fmla="*/ 668291 h 1241030"/>
                <a:gd name="connsiteX4261" fmla="*/ 2733804 w 3334539"/>
                <a:gd name="connsiteY4261" fmla="*/ 663644 h 1241030"/>
                <a:gd name="connsiteX4262" fmla="*/ 2736297 w 3334539"/>
                <a:gd name="connsiteY4262" fmla="*/ 661263 h 1241030"/>
                <a:gd name="connsiteX4263" fmla="*/ 2759760 w 3334539"/>
                <a:gd name="connsiteY4263" fmla="*/ 641881 h 1241030"/>
                <a:gd name="connsiteX4264" fmla="*/ 2763953 w 3334539"/>
                <a:gd name="connsiteY4264" fmla="*/ 637801 h 1241030"/>
                <a:gd name="connsiteX4265" fmla="*/ 2766334 w 3334539"/>
                <a:gd name="connsiteY4265" fmla="*/ 637460 h 1241030"/>
                <a:gd name="connsiteX4266" fmla="*/ 2768374 w 3334539"/>
                <a:gd name="connsiteY4266" fmla="*/ 638141 h 1241030"/>
                <a:gd name="connsiteX4267" fmla="*/ 2770301 w 3334539"/>
                <a:gd name="connsiteY4267" fmla="*/ 638027 h 1241030"/>
                <a:gd name="connsiteX4268" fmla="*/ 2770641 w 3334539"/>
                <a:gd name="connsiteY4268" fmla="*/ 636667 h 1241030"/>
                <a:gd name="connsiteX4269" fmla="*/ 2771321 w 3334539"/>
                <a:gd name="connsiteY4269" fmla="*/ 636100 h 1241030"/>
                <a:gd name="connsiteX4270" fmla="*/ 2773475 w 3334539"/>
                <a:gd name="connsiteY4270" fmla="*/ 636327 h 1241030"/>
                <a:gd name="connsiteX4271" fmla="*/ 2774835 w 3334539"/>
                <a:gd name="connsiteY4271" fmla="*/ 639954 h 1241030"/>
                <a:gd name="connsiteX4272" fmla="*/ 2776308 w 3334539"/>
                <a:gd name="connsiteY4272" fmla="*/ 641768 h 1241030"/>
                <a:gd name="connsiteX4273" fmla="*/ 2777442 w 3334539"/>
                <a:gd name="connsiteY4273" fmla="*/ 641428 h 1241030"/>
                <a:gd name="connsiteX4274" fmla="*/ 2778122 w 3334539"/>
                <a:gd name="connsiteY4274" fmla="*/ 640861 h 1241030"/>
                <a:gd name="connsiteX4275" fmla="*/ 2779255 w 3334539"/>
                <a:gd name="connsiteY4275" fmla="*/ 639501 h 1241030"/>
                <a:gd name="connsiteX4276" fmla="*/ 2780502 w 3334539"/>
                <a:gd name="connsiteY4276" fmla="*/ 638367 h 1241030"/>
                <a:gd name="connsiteX4277" fmla="*/ 2781749 w 3334539"/>
                <a:gd name="connsiteY4277" fmla="*/ 636554 h 1241030"/>
                <a:gd name="connsiteX4278" fmla="*/ 2780728 w 3334539"/>
                <a:gd name="connsiteY4278" fmla="*/ 635194 h 1241030"/>
                <a:gd name="connsiteX4279" fmla="*/ 2776648 w 3334539"/>
                <a:gd name="connsiteY4279" fmla="*/ 633380 h 1241030"/>
                <a:gd name="connsiteX4280" fmla="*/ 2776762 w 3334539"/>
                <a:gd name="connsiteY4280" fmla="*/ 629980 h 1241030"/>
                <a:gd name="connsiteX4281" fmla="*/ 2779142 w 3334539"/>
                <a:gd name="connsiteY4281" fmla="*/ 624652 h 1241030"/>
                <a:gd name="connsiteX4282" fmla="*/ 2778802 w 3334539"/>
                <a:gd name="connsiteY4282" fmla="*/ 621139 h 1241030"/>
                <a:gd name="connsiteX4283" fmla="*/ 2779822 w 3334539"/>
                <a:gd name="connsiteY4283" fmla="*/ 617398 h 1241030"/>
                <a:gd name="connsiteX4284" fmla="*/ 2780842 w 3334539"/>
                <a:gd name="connsiteY4284" fmla="*/ 615585 h 1241030"/>
                <a:gd name="connsiteX4285" fmla="*/ 2781749 w 3334539"/>
                <a:gd name="connsiteY4285" fmla="*/ 614791 h 1241030"/>
                <a:gd name="connsiteX4286" fmla="*/ 2782656 w 3334539"/>
                <a:gd name="connsiteY4286" fmla="*/ 613544 h 1241030"/>
                <a:gd name="connsiteX4287" fmla="*/ 2781409 w 3334539"/>
                <a:gd name="connsiteY4287" fmla="*/ 610711 h 1241030"/>
                <a:gd name="connsiteX4288" fmla="*/ 2782315 w 3334539"/>
                <a:gd name="connsiteY4288" fmla="*/ 608784 h 1241030"/>
                <a:gd name="connsiteX4289" fmla="*/ 2783222 w 3334539"/>
                <a:gd name="connsiteY4289" fmla="*/ 607424 h 1241030"/>
                <a:gd name="connsiteX4290" fmla="*/ 2802151 w 3334539"/>
                <a:gd name="connsiteY4290" fmla="*/ 602436 h 1241030"/>
                <a:gd name="connsiteX4291" fmla="*/ 2805439 w 3334539"/>
                <a:gd name="connsiteY4291" fmla="*/ 602210 h 1241030"/>
                <a:gd name="connsiteX4292" fmla="*/ 2808498 w 3334539"/>
                <a:gd name="connsiteY4292" fmla="*/ 603230 h 1241030"/>
                <a:gd name="connsiteX4293" fmla="*/ 2813146 w 3334539"/>
                <a:gd name="connsiteY4293" fmla="*/ 606744 h 1241030"/>
                <a:gd name="connsiteX4294" fmla="*/ 2818246 w 3334539"/>
                <a:gd name="connsiteY4294" fmla="*/ 608671 h 1241030"/>
                <a:gd name="connsiteX4295" fmla="*/ 2825500 w 3334539"/>
                <a:gd name="connsiteY4295" fmla="*/ 609464 h 1241030"/>
                <a:gd name="connsiteX4296" fmla="*/ 2825954 w 3334539"/>
                <a:gd name="connsiteY4296" fmla="*/ 611051 h 1241030"/>
                <a:gd name="connsiteX4297" fmla="*/ 2823121 w 3334539"/>
                <a:gd name="connsiteY4297" fmla="*/ 610484 h 1241030"/>
                <a:gd name="connsiteX4298" fmla="*/ 2821760 w 3334539"/>
                <a:gd name="connsiteY4298" fmla="*/ 611051 h 1241030"/>
                <a:gd name="connsiteX4299" fmla="*/ 2821987 w 3334539"/>
                <a:gd name="connsiteY4299" fmla="*/ 612411 h 1241030"/>
                <a:gd name="connsiteX4300" fmla="*/ 2821647 w 3334539"/>
                <a:gd name="connsiteY4300" fmla="*/ 613544 h 1241030"/>
                <a:gd name="connsiteX4301" fmla="*/ 2819947 w 3334539"/>
                <a:gd name="connsiteY4301" fmla="*/ 612298 h 1241030"/>
                <a:gd name="connsiteX4302" fmla="*/ 2815073 w 3334539"/>
                <a:gd name="connsiteY4302" fmla="*/ 611504 h 1241030"/>
                <a:gd name="connsiteX4303" fmla="*/ 2810652 w 3334539"/>
                <a:gd name="connsiteY4303" fmla="*/ 610144 h 1241030"/>
                <a:gd name="connsiteX4304" fmla="*/ 2809179 w 3334539"/>
                <a:gd name="connsiteY4304" fmla="*/ 610257 h 1241030"/>
                <a:gd name="connsiteX4305" fmla="*/ 2802831 w 3334539"/>
                <a:gd name="connsiteY4305" fmla="*/ 614451 h 1241030"/>
                <a:gd name="connsiteX4306" fmla="*/ 2801131 w 3334539"/>
                <a:gd name="connsiteY4306" fmla="*/ 616378 h 1241030"/>
                <a:gd name="connsiteX4307" fmla="*/ 2798410 w 3334539"/>
                <a:gd name="connsiteY4307" fmla="*/ 624766 h 1241030"/>
                <a:gd name="connsiteX4308" fmla="*/ 2798298 w 3334539"/>
                <a:gd name="connsiteY4308" fmla="*/ 630546 h 1241030"/>
                <a:gd name="connsiteX4309" fmla="*/ 2797277 w 3334539"/>
                <a:gd name="connsiteY4309" fmla="*/ 636100 h 1241030"/>
                <a:gd name="connsiteX4310" fmla="*/ 2794444 w 3334539"/>
                <a:gd name="connsiteY4310" fmla="*/ 638481 h 1241030"/>
                <a:gd name="connsiteX4311" fmla="*/ 2793537 w 3334539"/>
                <a:gd name="connsiteY4311" fmla="*/ 641314 h 1241030"/>
                <a:gd name="connsiteX4312" fmla="*/ 2792857 w 3334539"/>
                <a:gd name="connsiteY4312" fmla="*/ 644488 h 1241030"/>
                <a:gd name="connsiteX4313" fmla="*/ 2796370 w 3334539"/>
                <a:gd name="connsiteY4313" fmla="*/ 645961 h 1241030"/>
                <a:gd name="connsiteX4314" fmla="*/ 2796711 w 3334539"/>
                <a:gd name="connsiteY4314" fmla="*/ 646982 h 1241030"/>
                <a:gd name="connsiteX4315" fmla="*/ 2797050 w 3334539"/>
                <a:gd name="connsiteY4315" fmla="*/ 648455 h 1241030"/>
                <a:gd name="connsiteX4316" fmla="*/ 2794671 w 3334539"/>
                <a:gd name="connsiteY4316" fmla="*/ 651969 h 1241030"/>
                <a:gd name="connsiteX4317" fmla="*/ 2789117 w 3334539"/>
                <a:gd name="connsiteY4317" fmla="*/ 656276 h 1241030"/>
                <a:gd name="connsiteX4318" fmla="*/ 2788437 w 3334539"/>
                <a:gd name="connsiteY4318" fmla="*/ 657183 h 1241030"/>
                <a:gd name="connsiteX4319" fmla="*/ 2787756 w 3334539"/>
                <a:gd name="connsiteY4319" fmla="*/ 659223 h 1241030"/>
                <a:gd name="connsiteX4320" fmla="*/ 2790930 w 3334539"/>
                <a:gd name="connsiteY4320" fmla="*/ 662850 h 1241030"/>
                <a:gd name="connsiteX4321" fmla="*/ 2788437 w 3334539"/>
                <a:gd name="connsiteY4321" fmla="*/ 664097 h 1241030"/>
                <a:gd name="connsiteX4322" fmla="*/ 2785943 w 3334539"/>
                <a:gd name="connsiteY4322" fmla="*/ 665117 h 1241030"/>
                <a:gd name="connsiteX4323" fmla="*/ 2783676 w 3334539"/>
                <a:gd name="connsiteY4323" fmla="*/ 666704 h 1241030"/>
                <a:gd name="connsiteX4324" fmla="*/ 2775855 w 3334539"/>
                <a:gd name="connsiteY4324" fmla="*/ 667271 h 1241030"/>
                <a:gd name="connsiteX4325" fmla="*/ 2770528 w 3334539"/>
                <a:gd name="connsiteY4325" fmla="*/ 671351 h 1241030"/>
                <a:gd name="connsiteX4326" fmla="*/ 2761460 w 3334539"/>
                <a:gd name="connsiteY4326" fmla="*/ 675432 h 1241030"/>
                <a:gd name="connsiteX4327" fmla="*/ 2757379 w 3334539"/>
                <a:gd name="connsiteY4327" fmla="*/ 677812 h 1241030"/>
                <a:gd name="connsiteX4328" fmla="*/ 2756019 w 3334539"/>
                <a:gd name="connsiteY4328" fmla="*/ 679399 h 1241030"/>
                <a:gd name="connsiteX4329" fmla="*/ 2752846 w 3334539"/>
                <a:gd name="connsiteY4329" fmla="*/ 685633 h 1241030"/>
                <a:gd name="connsiteX4330" fmla="*/ 2750918 w 3334539"/>
                <a:gd name="connsiteY4330" fmla="*/ 688240 h 1241030"/>
                <a:gd name="connsiteX4331" fmla="*/ 2744684 w 3334539"/>
                <a:gd name="connsiteY4331" fmla="*/ 692320 h 1241030"/>
                <a:gd name="connsiteX4332" fmla="*/ 2739924 w 3334539"/>
                <a:gd name="connsiteY4332" fmla="*/ 698328 h 1241030"/>
                <a:gd name="connsiteX4333" fmla="*/ 2732556 w 3334539"/>
                <a:gd name="connsiteY4333" fmla="*/ 705468 h 1241030"/>
                <a:gd name="connsiteX4334" fmla="*/ 2729610 w 3334539"/>
                <a:gd name="connsiteY4334" fmla="*/ 706375 h 1241030"/>
                <a:gd name="connsiteX4335" fmla="*/ 2726209 w 3334539"/>
                <a:gd name="connsiteY4335" fmla="*/ 708075 h 1241030"/>
                <a:gd name="connsiteX4336" fmla="*/ 2722242 w 3334539"/>
                <a:gd name="connsiteY4336" fmla="*/ 713063 h 1241030"/>
                <a:gd name="connsiteX4337" fmla="*/ 2711928 w 3334539"/>
                <a:gd name="connsiteY4337" fmla="*/ 721790 h 1241030"/>
                <a:gd name="connsiteX4338" fmla="*/ 2706714 w 3334539"/>
                <a:gd name="connsiteY4338" fmla="*/ 732331 h 1241030"/>
                <a:gd name="connsiteX4339" fmla="*/ 2703766 w 3334539"/>
                <a:gd name="connsiteY4339" fmla="*/ 735732 h 1241030"/>
                <a:gd name="connsiteX4340" fmla="*/ 2700819 w 3334539"/>
                <a:gd name="connsiteY4340" fmla="*/ 738566 h 1241030"/>
                <a:gd name="connsiteX4341" fmla="*/ 2698893 w 3334539"/>
                <a:gd name="connsiteY4341" fmla="*/ 741399 h 1241030"/>
                <a:gd name="connsiteX4342" fmla="*/ 2695265 w 3334539"/>
                <a:gd name="connsiteY4342" fmla="*/ 744573 h 1241030"/>
                <a:gd name="connsiteX4343" fmla="*/ 2688125 w 3334539"/>
                <a:gd name="connsiteY4343" fmla="*/ 749107 h 1241030"/>
                <a:gd name="connsiteX4344" fmla="*/ 2683251 w 3334539"/>
                <a:gd name="connsiteY4344" fmla="*/ 752847 h 1241030"/>
                <a:gd name="connsiteX4345" fmla="*/ 2680644 w 3334539"/>
                <a:gd name="connsiteY4345" fmla="*/ 755454 h 1241030"/>
                <a:gd name="connsiteX4346" fmla="*/ 2679737 w 3334539"/>
                <a:gd name="connsiteY4346" fmla="*/ 757834 h 1241030"/>
                <a:gd name="connsiteX4347" fmla="*/ 2678377 w 3334539"/>
                <a:gd name="connsiteY4347" fmla="*/ 757268 h 1241030"/>
                <a:gd name="connsiteX4348" fmla="*/ 2673617 w 3334539"/>
                <a:gd name="connsiteY4348" fmla="*/ 758515 h 1241030"/>
                <a:gd name="connsiteX4349" fmla="*/ 2667269 w 3334539"/>
                <a:gd name="connsiteY4349" fmla="*/ 757494 h 1241030"/>
                <a:gd name="connsiteX4350" fmla="*/ 2662849 w 3334539"/>
                <a:gd name="connsiteY4350" fmla="*/ 764522 h 1241030"/>
                <a:gd name="connsiteX4351" fmla="*/ 2658088 w 3334539"/>
                <a:gd name="connsiteY4351" fmla="*/ 765202 h 1241030"/>
                <a:gd name="connsiteX4352" fmla="*/ 2653327 w 3334539"/>
                <a:gd name="connsiteY4352" fmla="*/ 763502 h 1241030"/>
                <a:gd name="connsiteX4353" fmla="*/ 2650947 w 3334539"/>
                <a:gd name="connsiteY4353" fmla="*/ 764409 h 1241030"/>
                <a:gd name="connsiteX4354" fmla="*/ 2650154 w 3334539"/>
                <a:gd name="connsiteY4354" fmla="*/ 765089 h 1241030"/>
                <a:gd name="connsiteX4355" fmla="*/ 2649360 w 3334539"/>
                <a:gd name="connsiteY4355" fmla="*/ 766109 h 1241030"/>
                <a:gd name="connsiteX4356" fmla="*/ 2651627 w 3334539"/>
                <a:gd name="connsiteY4356" fmla="*/ 768376 h 1241030"/>
                <a:gd name="connsiteX4357" fmla="*/ 2652534 w 3334539"/>
                <a:gd name="connsiteY4357" fmla="*/ 770303 h 1241030"/>
                <a:gd name="connsiteX4358" fmla="*/ 2652874 w 3334539"/>
                <a:gd name="connsiteY4358" fmla="*/ 772116 h 1241030"/>
                <a:gd name="connsiteX4359" fmla="*/ 2653101 w 3334539"/>
                <a:gd name="connsiteY4359" fmla="*/ 775063 h 1241030"/>
                <a:gd name="connsiteX4360" fmla="*/ 2650494 w 3334539"/>
                <a:gd name="connsiteY4360" fmla="*/ 780617 h 1241030"/>
                <a:gd name="connsiteX4361" fmla="*/ 2648114 w 3334539"/>
                <a:gd name="connsiteY4361" fmla="*/ 785038 h 1241030"/>
                <a:gd name="connsiteX4362" fmla="*/ 2644033 w 3334539"/>
                <a:gd name="connsiteY4362" fmla="*/ 789118 h 1241030"/>
                <a:gd name="connsiteX4363" fmla="*/ 2634512 w 3334539"/>
                <a:gd name="connsiteY4363" fmla="*/ 796712 h 1241030"/>
                <a:gd name="connsiteX4364" fmla="*/ 2633718 w 3334539"/>
                <a:gd name="connsiteY4364" fmla="*/ 797619 h 1241030"/>
                <a:gd name="connsiteX4365" fmla="*/ 2632811 w 3334539"/>
                <a:gd name="connsiteY4365" fmla="*/ 799433 h 1241030"/>
                <a:gd name="connsiteX4366" fmla="*/ 2627371 w 3334539"/>
                <a:gd name="connsiteY4366" fmla="*/ 818815 h 1241030"/>
                <a:gd name="connsiteX4367" fmla="*/ 2625898 w 3334539"/>
                <a:gd name="connsiteY4367" fmla="*/ 827429 h 1241030"/>
                <a:gd name="connsiteX4368" fmla="*/ 2624084 w 3334539"/>
                <a:gd name="connsiteY4368" fmla="*/ 841257 h 1241030"/>
                <a:gd name="connsiteX4369" fmla="*/ 2624197 w 3334539"/>
                <a:gd name="connsiteY4369" fmla="*/ 845791 h 1241030"/>
                <a:gd name="connsiteX4370" fmla="*/ 2625331 w 3334539"/>
                <a:gd name="connsiteY4370" fmla="*/ 856106 h 1241030"/>
                <a:gd name="connsiteX4371" fmla="*/ 2627144 w 3334539"/>
                <a:gd name="connsiteY4371" fmla="*/ 866534 h 1241030"/>
                <a:gd name="connsiteX4372" fmla="*/ 2631224 w 3334539"/>
                <a:gd name="connsiteY4372" fmla="*/ 884442 h 1241030"/>
                <a:gd name="connsiteX4373" fmla="*/ 2632131 w 3334539"/>
                <a:gd name="connsiteY4373" fmla="*/ 889996 h 1241030"/>
                <a:gd name="connsiteX4374" fmla="*/ 2635192 w 3334539"/>
                <a:gd name="connsiteY4374" fmla="*/ 912099 h 1241030"/>
                <a:gd name="connsiteX4375" fmla="*/ 2635419 w 3334539"/>
                <a:gd name="connsiteY4375" fmla="*/ 916293 h 1241030"/>
                <a:gd name="connsiteX4376" fmla="*/ 2636325 w 3334539"/>
                <a:gd name="connsiteY4376" fmla="*/ 919807 h 1241030"/>
                <a:gd name="connsiteX4377" fmla="*/ 2637799 w 3334539"/>
                <a:gd name="connsiteY4377" fmla="*/ 923434 h 1241030"/>
                <a:gd name="connsiteX4378" fmla="*/ 2640632 w 3334539"/>
                <a:gd name="connsiteY4378" fmla="*/ 926947 h 1241030"/>
                <a:gd name="connsiteX4379" fmla="*/ 2640859 w 3334539"/>
                <a:gd name="connsiteY4379" fmla="*/ 931141 h 1241030"/>
                <a:gd name="connsiteX4380" fmla="*/ 2643126 w 3334539"/>
                <a:gd name="connsiteY4380" fmla="*/ 944516 h 1241030"/>
                <a:gd name="connsiteX4381" fmla="*/ 2643353 w 3334539"/>
                <a:gd name="connsiteY4381" fmla="*/ 957324 h 1241030"/>
                <a:gd name="connsiteX4382" fmla="*/ 2643806 w 3334539"/>
                <a:gd name="connsiteY4382" fmla="*/ 960045 h 1241030"/>
                <a:gd name="connsiteX4383" fmla="*/ 2644260 w 3334539"/>
                <a:gd name="connsiteY4383" fmla="*/ 962085 h 1241030"/>
                <a:gd name="connsiteX4384" fmla="*/ 2646866 w 3334539"/>
                <a:gd name="connsiteY4384" fmla="*/ 964578 h 1241030"/>
                <a:gd name="connsiteX4385" fmla="*/ 2647773 w 3334539"/>
                <a:gd name="connsiteY4385" fmla="*/ 967525 h 1241030"/>
                <a:gd name="connsiteX4386" fmla="*/ 2648000 w 3334539"/>
                <a:gd name="connsiteY4386" fmla="*/ 969792 h 1241030"/>
                <a:gd name="connsiteX4387" fmla="*/ 2648453 w 3334539"/>
                <a:gd name="connsiteY4387" fmla="*/ 972059 h 1241030"/>
                <a:gd name="connsiteX4388" fmla="*/ 2650494 w 3334539"/>
                <a:gd name="connsiteY4388" fmla="*/ 971039 h 1241030"/>
                <a:gd name="connsiteX4389" fmla="*/ 2657748 w 3334539"/>
                <a:gd name="connsiteY4389" fmla="*/ 965032 h 1241030"/>
                <a:gd name="connsiteX4390" fmla="*/ 2663642 w 3334539"/>
                <a:gd name="connsiteY4390" fmla="*/ 959251 h 1241030"/>
                <a:gd name="connsiteX4391" fmla="*/ 2664436 w 3334539"/>
                <a:gd name="connsiteY4391" fmla="*/ 957211 h 1241030"/>
                <a:gd name="connsiteX4392" fmla="*/ 2666476 w 3334539"/>
                <a:gd name="connsiteY4392" fmla="*/ 955624 h 1241030"/>
                <a:gd name="connsiteX4393" fmla="*/ 2670443 w 3334539"/>
                <a:gd name="connsiteY4393" fmla="*/ 953470 h 1241030"/>
                <a:gd name="connsiteX4394" fmla="*/ 2676223 w 3334539"/>
                <a:gd name="connsiteY4394" fmla="*/ 947576 h 1241030"/>
                <a:gd name="connsiteX4395" fmla="*/ 2680870 w 3334539"/>
                <a:gd name="connsiteY4395" fmla="*/ 939302 h 1241030"/>
                <a:gd name="connsiteX4396" fmla="*/ 2683591 w 3334539"/>
                <a:gd name="connsiteY4396" fmla="*/ 932955 h 1241030"/>
                <a:gd name="connsiteX4397" fmla="*/ 2684158 w 3334539"/>
                <a:gd name="connsiteY4397" fmla="*/ 930574 h 1241030"/>
                <a:gd name="connsiteX4398" fmla="*/ 2684384 w 3334539"/>
                <a:gd name="connsiteY4398" fmla="*/ 928308 h 1241030"/>
                <a:gd name="connsiteX4399" fmla="*/ 2683931 w 3334539"/>
                <a:gd name="connsiteY4399" fmla="*/ 923434 h 1241030"/>
                <a:gd name="connsiteX4400" fmla="*/ 2685064 w 3334539"/>
                <a:gd name="connsiteY4400" fmla="*/ 921620 h 1241030"/>
                <a:gd name="connsiteX4401" fmla="*/ 2686538 w 3334539"/>
                <a:gd name="connsiteY4401" fmla="*/ 916066 h 1241030"/>
                <a:gd name="connsiteX4402" fmla="*/ 2685518 w 3334539"/>
                <a:gd name="connsiteY4402" fmla="*/ 914593 h 1241030"/>
                <a:gd name="connsiteX4403" fmla="*/ 2682910 w 3334539"/>
                <a:gd name="connsiteY4403" fmla="*/ 913572 h 1241030"/>
                <a:gd name="connsiteX4404" fmla="*/ 2683704 w 3334539"/>
                <a:gd name="connsiteY4404" fmla="*/ 911306 h 1241030"/>
                <a:gd name="connsiteX4405" fmla="*/ 2685631 w 3334539"/>
                <a:gd name="connsiteY4405" fmla="*/ 910852 h 1241030"/>
                <a:gd name="connsiteX4406" fmla="*/ 2687218 w 3334539"/>
                <a:gd name="connsiteY4406" fmla="*/ 911872 h 1241030"/>
                <a:gd name="connsiteX4407" fmla="*/ 2688125 w 3334539"/>
                <a:gd name="connsiteY4407" fmla="*/ 914253 h 1241030"/>
                <a:gd name="connsiteX4408" fmla="*/ 2689371 w 3334539"/>
                <a:gd name="connsiteY4408" fmla="*/ 915046 h 1241030"/>
                <a:gd name="connsiteX4409" fmla="*/ 2693565 w 3334539"/>
                <a:gd name="connsiteY4409" fmla="*/ 910852 h 1241030"/>
                <a:gd name="connsiteX4410" fmla="*/ 2697306 w 3334539"/>
                <a:gd name="connsiteY4410" fmla="*/ 908812 h 1241030"/>
                <a:gd name="connsiteX4411" fmla="*/ 2706600 w 3334539"/>
                <a:gd name="connsiteY4411" fmla="*/ 905185 h 1241030"/>
                <a:gd name="connsiteX4412" fmla="*/ 2710341 w 3334539"/>
                <a:gd name="connsiteY4412" fmla="*/ 905411 h 1241030"/>
                <a:gd name="connsiteX4413" fmla="*/ 2713968 w 3334539"/>
                <a:gd name="connsiteY4413" fmla="*/ 908585 h 1241030"/>
                <a:gd name="connsiteX4414" fmla="*/ 2715554 w 3334539"/>
                <a:gd name="connsiteY4414" fmla="*/ 908472 h 1241030"/>
                <a:gd name="connsiteX4415" fmla="*/ 2715101 w 3334539"/>
                <a:gd name="connsiteY4415" fmla="*/ 904051 h 1241030"/>
                <a:gd name="connsiteX4416" fmla="*/ 2712948 w 3334539"/>
                <a:gd name="connsiteY4416" fmla="*/ 900991 h 1241030"/>
                <a:gd name="connsiteX4417" fmla="*/ 2712948 w 3334539"/>
                <a:gd name="connsiteY4417" fmla="*/ 898951 h 1241030"/>
                <a:gd name="connsiteX4418" fmla="*/ 2714081 w 3334539"/>
                <a:gd name="connsiteY4418" fmla="*/ 895777 h 1241030"/>
                <a:gd name="connsiteX4419" fmla="*/ 2713288 w 3334539"/>
                <a:gd name="connsiteY4419" fmla="*/ 893737 h 1241030"/>
                <a:gd name="connsiteX4420" fmla="*/ 2712381 w 3334539"/>
                <a:gd name="connsiteY4420" fmla="*/ 892150 h 1241030"/>
                <a:gd name="connsiteX4421" fmla="*/ 2711814 w 3334539"/>
                <a:gd name="connsiteY4421" fmla="*/ 888863 h 1241030"/>
                <a:gd name="connsiteX4422" fmla="*/ 2713401 w 3334539"/>
                <a:gd name="connsiteY4422" fmla="*/ 882062 h 1241030"/>
                <a:gd name="connsiteX4423" fmla="*/ 2715215 w 3334539"/>
                <a:gd name="connsiteY4423" fmla="*/ 878322 h 1241030"/>
                <a:gd name="connsiteX4424" fmla="*/ 2716575 w 3334539"/>
                <a:gd name="connsiteY4424" fmla="*/ 876622 h 1241030"/>
                <a:gd name="connsiteX4425" fmla="*/ 2720882 w 3334539"/>
                <a:gd name="connsiteY4425" fmla="*/ 873561 h 1241030"/>
                <a:gd name="connsiteX4426" fmla="*/ 2725642 w 3334539"/>
                <a:gd name="connsiteY4426" fmla="*/ 869254 h 1241030"/>
                <a:gd name="connsiteX4427" fmla="*/ 2730856 w 3334539"/>
                <a:gd name="connsiteY4427" fmla="*/ 865854 h 1241030"/>
                <a:gd name="connsiteX4428" fmla="*/ 2734143 w 3334539"/>
                <a:gd name="connsiteY4428" fmla="*/ 864720 h 1241030"/>
                <a:gd name="connsiteX4429" fmla="*/ 2738111 w 3334539"/>
                <a:gd name="connsiteY4429" fmla="*/ 864153 h 1241030"/>
                <a:gd name="connsiteX4430" fmla="*/ 2741511 w 3334539"/>
                <a:gd name="connsiteY4430" fmla="*/ 866534 h 1241030"/>
                <a:gd name="connsiteX4431" fmla="*/ 2748312 w 3334539"/>
                <a:gd name="connsiteY4431" fmla="*/ 866647 h 1241030"/>
                <a:gd name="connsiteX4432" fmla="*/ 2750352 w 3334539"/>
                <a:gd name="connsiteY4432" fmla="*/ 866194 h 1241030"/>
                <a:gd name="connsiteX4433" fmla="*/ 2755226 w 3334539"/>
                <a:gd name="connsiteY4433" fmla="*/ 861433 h 1241030"/>
                <a:gd name="connsiteX4434" fmla="*/ 2758173 w 3334539"/>
                <a:gd name="connsiteY4434" fmla="*/ 859506 h 1241030"/>
                <a:gd name="connsiteX4435" fmla="*/ 2757606 w 3334539"/>
                <a:gd name="connsiteY4435" fmla="*/ 855426 h 1241030"/>
                <a:gd name="connsiteX4436" fmla="*/ 2755906 w 3334539"/>
                <a:gd name="connsiteY4436" fmla="*/ 851912 h 1241030"/>
                <a:gd name="connsiteX4437" fmla="*/ 2752392 w 3334539"/>
                <a:gd name="connsiteY4437" fmla="*/ 847605 h 1241030"/>
                <a:gd name="connsiteX4438" fmla="*/ 2751599 w 3334539"/>
                <a:gd name="connsiteY4438" fmla="*/ 845565 h 1241030"/>
                <a:gd name="connsiteX4439" fmla="*/ 2750465 w 3334539"/>
                <a:gd name="connsiteY4439" fmla="*/ 840917 h 1241030"/>
                <a:gd name="connsiteX4440" fmla="*/ 2750352 w 3334539"/>
                <a:gd name="connsiteY4440" fmla="*/ 836724 h 1241030"/>
                <a:gd name="connsiteX4441" fmla="*/ 2751372 w 3334539"/>
                <a:gd name="connsiteY4441" fmla="*/ 831736 h 1241030"/>
                <a:gd name="connsiteX4442" fmla="*/ 2754433 w 3334539"/>
                <a:gd name="connsiteY4442" fmla="*/ 826069 h 1241030"/>
                <a:gd name="connsiteX4443" fmla="*/ 2757720 w 3334539"/>
                <a:gd name="connsiteY4443" fmla="*/ 818248 h 1241030"/>
                <a:gd name="connsiteX4444" fmla="*/ 2758966 w 3334539"/>
                <a:gd name="connsiteY4444" fmla="*/ 817115 h 1241030"/>
                <a:gd name="connsiteX4445" fmla="*/ 2762820 w 3334539"/>
                <a:gd name="connsiteY4445" fmla="*/ 815301 h 1241030"/>
                <a:gd name="connsiteX4446" fmla="*/ 2765427 w 3334539"/>
                <a:gd name="connsiteY4446" fmla="*/ 813714 h 1241030"/>
                <a:gd name="connsiteX4447" fmla="*/ 2766787 w 3334539"/>
                <a:gd name="connsiteY4447" fmla="*/ 813034 h 1241030"/>
                <a:gd name="connsiteX4448" fmla="*/ 2765994 w 3334539"/>
                <a:gd name="connsiteY4448" fmla="*/ 808614 h 1241030"/>
                <a:gd name="connsiteX4449" fmla="*/ 2768034 w 3334539"/>
                <a:gd name="connsiteY4449" fmla="*/ 806913 h 1241030"/>
                <a:gd name="connsiteX4450" fmla="*/ 2769734 w 3334539"/>
                <a:gd name="connsiteY4450" fmla="*/ 805780 h 1241030"/>
                <a:gd name="connsiteX4451" fmla="*/ 2773928 w 3334539"/>
                <a:gd name="connsiteY4451" fmla="*/ 806233 h 1241030"/>
                <a:gd name="connsiteX4452" fmla="*/ 2775288 w 3334539"/>
                <a:gd name="connsiteY4452" fmla="*/ 805213 h 1241030"/>
                <a:gd name="connsiteX4453" fmla="*/ 2777215 w 3334539"/>
                <a:gd name="connsiteY4453" fmla="*/ 804873 h 1241030"/>
                <a:gd name="connsiteX4454" fmla="*/ 2775968 w 3334539"/>
                <a:gd name="connsiteY4454" fmla="*/ 807140 h 1241030"/>
                <a:gd name="connsiteX4455" fmla="*/ 2774268 w 3334539"/>
                <a:gd name="connsiteY4455" fmla="*/ 808614 h 1241030"/>
                <a:gd name="connsiteX4456" fmla="*/ 2770528 w 3334539"/>
                <a:gd name="connsiteY4456" fmla="*/ 810767 h 1241030"/>
                <a:gd name="connsiteX4457" fmla="*/ 2768827 w 3334539"/>
                <a:gd name="connsiteY4457" fmla="*/ 813828 h 1241030"/>
                <a:gd name="connsiteX4458" fmla="*/ 2773134 w 3334539"/>
                <a:gd name="connsiteY4458" fmla="*/ 819042 h 1241030"/>
                <a:gd name="connsiteX4459" fmla="*/ 2775855 w 3334539"/>
                <a:gd name="connsiteY4459" fmla="*/ 820062 h 1241030"/>
                <a:gd name="connsiteX4460" fmla="*/ 2777442 w 3334539"/>
                <a:gd name="connsiteY4460" fmla="*/ 819722 h 1241030"/>
                <a:gd name="connsiteX4461" fmla="*/ 2780275 w 3334539"/>
                <a:gd name="connsiteY4461" fmla="*/ 816775 h 1241030"/>
                <a:gd name="connsiteX4462" fmla="*/ 2781749 w 3334539"/>
                <a:gd name="connsiteY4462" fmla="*/ 815641 h 1241030"/>
                <a:gd name="connsiteX4463" fmla="*/ 2783336 w 3334539"/>
                <a:gd name="connsiteY4463" fmla="*/ 813828 h 1241030"/>
                <a:gd name="connsiteX4464" fmla="*/ 2782429 w 3334539"/>
                <a:gd name="connsiteY4464" fmla="*/ 807140 h 1241030"/>
                <a:gd name="connsiteX4465" fmla="*/ 2781409 w 3334539"/>
                <a:gd name="connsiteY4465" fmla="*/ 803513 h 1241030"/>
                <a:gd name="connsiteX4466" fmla="*/ 2781635 w 3334539"/>
                <a:gd name="connsiteY4466" fmla="*/ 799659 h 1241030"/>
                <a:gd name="connsiteX4467" fmla="*/ 2779822 w 3334539"/>
                <a:gd name="connsiteY4467" fmla="*/ 798413 h 1241030"/>
                <a:gd name="connsiteX4468" fmla="*/ 2777328 w 3334539"/>
                <a:gd name="connsiteY4468" fmla="*/ 797959 h 1241030"/>
                <a:gd name="connsiteX4469" fmla="*/ 2774835 w 3334539"/>
                <a:gd name="connsiteY4469" fmla="*/ 798526 h 1241030"/>
                <a:gd name="connsiteX4470" fmla="*/ 2773361 w 3334539"/>
                <a:gd name="connsiteY4470" fmla="*/ 797506 h 1241030"/>
                <a:gd name="connsiteX4471" fmla="*/ 2772341 w 3334539"/>
                <a:gd name="connsiteY4471" fmla="*/ 795805 h 1241030"/>
                <a:gd name="connsiteX4472" fmla="*/ 2772115 w 3334539"/>
                <a:gd name="connsiteY4472" fmla="*/ 793765 h 1241030"/>
                <a:gd name="connsiteX4473" fmla="*/ 2772681 w 3334539"/>
                <a:gd name="connsiteY4473" fmla="*/ 789118 h 1241030"/>
                <a:gd name="connsiteX4474" fmla="*/ 2772454 w 3334539"/>
                <a:gd name="connsiteY4474" fmla="*/ 786624 h 1241030"/>
                <a:gd name="connsiteX4475" fmla="*/ 2771547 w 3334539"/>
                <a:gd name="connsiteY4475" fmla="*/ 782091 h 1241030"/>
                <a:gd name="connsiteX4476" fmla="*/ 2771547 w 3334539"/>
                <a:gd name="connsiteY4476" fmla="*/ 780844 h 1241030"/>
                <a:gd name="connsiteX4477" fmla="*/ 2771888 w 3334539"/>
                <a:gd name="connsiteY4477" fmla="*/ 778577 h 1241030"/>
                <a:gd name="connsiteX4478" fmla="*/ 2775515 w 3334539"/>
                <a:gd name="connsiteY4478" fmla="*/ 774723 h 1241030"/>
                <a:gd name="connsiteX4479" fmla="*/ 2778688 w 3334539"/>
                <a:gd name="connsiteY4479" fmla="*/ 772003 h 1241030"/>
                <a:gd name="connsiteX4480" fmla="*/ 2780275 w 3334539"/>
                <a:gd name="connsiteY4480" fmla="*/ 769622 h 1241030"/>
                <a:gd name="connsiteX4481" fmla="*/ 2780842 w 3334539"/>
                <a:gd name="connsiteY4481" fmla="*/ 768149 h 1241030"/>
                <a:gd name="connsiteX4482" fmla="*/ 2781069 w 3334539"/>
                <a:gd name="connsiteY4482" fmla="*/ 764749 h 1241030"/>
                <a:gd name="connsiteX4483" fmla="*/ 2779368 w 3334539"/>
                <a:gd name="connsiteY4483" fmla="*/ 763275 h 1241030"/>
                <a:gd name="connsiteX4484" fmla="*/ 2770641 w 3334539"/>
                <a:gd name="connsiteY4484" fmla="*/ 759875 h 1241030"/>
                <a:gd name="connsiteX4485" fmla="*/ 2769394 w 3334539"/>
                <a:gd name="connsiteY4485" fmla="*/ 759761 h 1241030"/>
                <a:gd name="connsiteX4486" fmla="*/ 2766674 w 3334539"/>
                <a:gd name="connsiteY4486" fmla="*/ 761122 h 1241030"/>
                <a:gd name="connsiteX4487" fmla="*/ 2765540 w 3334539"/>
                <a:gd name="connsiteY4487" fmla="*/ 765542 h 1241030"/>
                <a:gd name="connsiteX4488" fmla="*/ 2763953 w 3334539"/>
                <a:gd name="connsiteY4488" fmla="*/ 767129 h 1241030"/>
                <a:gd name="connsiteX4489" fmla="*/ 2763953 w 3334539"/>
                <a:gd name="connsiteY4489" fmla="*/ 766222 h 1241030"/>
                <a:gd name="connsiteX4490" fmla="*/ 2764407 w 3334539"/>
                <a:gd name="connsiteY4490" fmla="*/ 765202 h 1241030"/>
                <a:gd name="connsiteX4491" fmla="*/ 2759987 w 3334539"/>
                <a:gd name="connsiteY4491" fmla="*/ 763615 h 1241030"/>
                <a:gd name="connsiteX4492" fmla="*/ 2757946 w 3334539"/>
                <a:gd name="connsiteY4492" fmla="*/ 762142 h 1241030"/>
                <a:gd name="connsiteX4493" fmla="*/ 2756813 w 3334539"/>
                <a:gd name="connsiteY4493" fmla="*/ 760668 h 1241030"/>
                <a:gd name="connsiteX4494" fmla="*/ 2756019 w 3334539"/>
                <a:gd name="connsiteY4494" fmla="*/ 758741 h 1241030"/>
                <a:gd name="connsiteX4495" fmla="*/ 2755113 w 3334539"/>
                <a:gd name="connsiteY4495" fmla="*/ 755681 h 1241030"/>
                <a:gd name="connsiteX4496" fmla="*/ 2756926 w 3334539"/>
                <a:gd name="connsiteY4496" fmla="*/ 749333 h 1241030"/>
                <a:gd name="connsiteX4497" fmla="*/ 2758853 w 3334539"/>
                <a:gd name="connsiteY4497" fmla="*/ 743780 h 1241030"/>
                <a:gd name="connsiteX4498" fmla="*/ 2765200 w 3334539"/>
                <a:gd name="connsiteY4498" fmla="*/ 735392 h 1241030"/>
                <a:gd name="connsiteX4499" fmla="*/ 2769168 w 3334539"/>
                <a:gd name="connsiteY4499" fmla="*/ 732445 h 1241030"/>
                <a:gd name="connsiteX4500" fmla="*/ 2773248 w 3334539"/>
                <a:gd name="connsiteY4500" fmla="*/ 727911 h 1241030"/>
                <a:gd name="connsiteX4501" fmla="*/ 2775061 w 3334539"/>
                <a:gd name="connsiteY4501" fmla="*/ 727118 h 1241030"/>
                <a:gd name="connsiteX4502" fmla="*/ 2775855 w 3334539"/>
                <a:gd name="connsiteY4502" fmla="*/ 726324 h 1241030"/>
                <a:gd name="connsiteX4503" fmla="*/ 2776535 w 3334539"/>
                <a:gd name="connsiteY4503" fmla="*/ 725304 h 1241030"/>
                <a:gd name="connsiteX4504" fmla="*/ 2775175 w 3334539"/>
                <a:gd name="connsiteY4504" fmla="*/ 722244 h 1241030"/>
                <a:gd name="connsiteX4505" fmla="*/ 2775968 w 3334539"/>
                <a:gd name="connsiteY4505" fmla="*/ 721450 h 1241030"/>
                <a:gd name="connsiteX4506" fmla="*/ 2776648 w 3334539"/>
                <a:gd name="connsiteY4506" fmla="*/ 721110 h 1241030"/>
                <a:gd name="connsiteX4507" fmla="*/ 2778122 w 3334539"/>
                <a:gd name="connsiteY4507" fmla="*/ 721677 h 1241030"/>
                <a:gd name="connsiteX4508" fmla="*/ 2781976 w 3334539"/>
                <a:gd name="connsiteY4508" fmla="*/ 716123 h 1241030"/>
                <a:gd name="connsiteX4509" fmla="*/ 2781976 w 3334539"/>
                <a:gd name="connsiteY4509" fmla="*/ 708982 h 1241030"/>
                <a:gd name="connsiteX4510" fmla="*/ 2782996 w 3334539"/>
                <a:gd name="connsiteY4510" fmla="*/ 702975 h 1241030"/>
                <a:gd name="connsiteX4511" fmla="*/ 2783903 w 3334539"/>
                <a:gd name="connsiteY4511" fmla="*/ 700481 h 1241030"/>
                <a:gd name="connsiteX4512" fmla="*/ 2784809 w 3334539"/>
                <a:gd name="connsiteY4512" fmla="*/ 698668 h 1241030"/>
                <a:gd name="connsiteX4513" fmla="*/ 2786509 w 3334539"/>
                <a:gd name="connsiteY4513" fmla="*/ 696967 h 1241030"/>
                <a:gd name="connsiteX4514" fmla="*/ 2788210 w 3334539"/>
                <a:gd name="connsiteY4514" fmla="*/ 696061 h 1241030"/>
                <a:gd name="connsiteX4515" fmla="*/ 2790590 w 3334539"/>
                <a:gd name="connsiteY4515" fmla="*/ 693907 h 1241030"/>
                <a:gd name="connsiteX4516" fmla="*/ 2791610 w 3334539"/>
                <a:gd name="connsiteY4516" fmla="*/ 692320 h 1241030"/>
                <a:gd name="connsiteX4517" fmla="*/ 2792403 w 3334539"/>
                <a:gd name="connsiteY4517" fmla="*/ 691867 h 1241030"/>
                <a:gd name="connsiteX4518" fmla="*/ 2795124 w 3334539"/>
                <a:gd name="connsiteY4518" fmla="*/ 691980 h 1241030"/>
                <a:gd name="connsiteX4519" fmla="*/ 2797277 w 3334539"/>
                <a:gd name="connsiteY4519" fmla="*/ 692660 h 1241030"/>
                <a:gd name="connsiteX4520" fmla="*/ 2799658 w 3334539"/>
                <a:gd name="connsiteY4520" fmla="*/ 693794 h 1241030"/>
                <a:gd name="connsiteX4521" fmla="*/ 2799204 w 3334539"/>
                <a:gd name="connsiteY4521" fmla="*/ 696627 h 1241030"/>
                <a:gd name="connsiteX4522" fmla="*/ 2802038 w 3334539"/>
                <a:gd name="connsiteY4522" fmla="*/ 694134 h 1241030"/>
                <a:gd name="connsiteX4523" fmla="*/ 2804645 w 3334539"/>
                <a:gd name="connsiteY4523" fmla="*/ 691300 h 1241030"/>
                <a:gd name="connsiteX4524" fmla="*/ 2805892 w 3334539"/>
                <a:gd name="connsiteY4524" fmla="*/ 690847 h 1241030"/>
                <a:gd name="connsiteX4525" fmla="*/ 2807592 w 3334539"/>
                <a:gd name="connsiteY4525" fmla="*/ 691187 h 1241030"/>
                <a:gd name="connsiteX4526" fmla="*/ 2810652 w 3334539"/>
                <a:gd name="connsiteY4526" fmla="*/ 693340 h 1241030"/>
                <a:gd name="connsiteX4527" fmla="*/ 2812806 w 3334539"/>
                <a:gd name="connsiteY4527" fmla="*/ 697421 h 1241030"/>
                <a:gd name="connsiteX4528" fmla="*/ 2814393 w 3334539"/>
                <a:gd name="connsiteY4528" fmla="*/ 698441 h 1241030"/>
                <a:gd name="connsiteX4529" fmla="*/ 2816433 w 3334539"/>
                <a:gd name="connsiteY4529" fmla="*/ 698441 h 1241030"/>
                <a:gd name="connsiteX4530" fmla="*/ 2817793 w 3334539"/>
                <a:gd name="connsiteY4530" fmla="*/ 697874 h 1241030"/>
                <a:gd name="connsiteX4531" fmla="*/ 2818813 w 3334539"/>
                <a:gd name="connsiteY4531" fmla="*/ 695041 h 1241030"/>
                <a:gd name="connsiteX4532" fmla="*/ 2819040 w 3334539"/>
                <a:gd name="connsiteY4532" fmla="*/ 689940 h 1241030"/>
                <a:gd name="connsiteX4533" fmla="*/ 2821307 w 3334539"/>
                <a:gd name="connsiteY4533" fmla="*/ 689147 h 1241030"/>
                <a:gd name="connsiteX4534" fmla="*/ 2823233 w 3334539"/>
                <a:gd name="connsiteY4534" fmla="*/ 688806 h 1241030"/>
                <a:gd name="connsiteX4535" fmla="*/ 2825841 w 3334539"/>
                <a:gd name="connsiteY4535" fmla="*/ 686426 h 1241030"/>
                <a:gd name="connsiteX4536" fmla="*/ 2829241 w 3334539"/>
                <a:gd name="connsiteY4536" fmla="*/ 685406 h 1241030"/>
                <a:gd name="connsiteX4537" fmla="*/ 2836609 w 3334539"/>
                <a:gd name="connsiteY4537" fmla="*/ 681439 h 1241030"/>
                <a:gd name="connsiteX4538" fmla="*/ 2841483 w 3334539"/>
                <a:gd name="connsiteY4538" fmla="*/ 677358 h 1241030"/>
                <a:gd name="connsiteX4539" fmla="*/ 2844996 w 3334539"/>
                <a:gd name="connsiteY4539" fmla="*/ 677245 h 1241030"/>
                <a:gd name="connsiteX4540" fmla="*/ 2844089 w 3334539"/>
                <a:gd name="connsiteY4540" fmla="*/ 679512 h 1241030"/>
                <a:gd name="connsiteX4541" fmla="*/ 2843863 w 3334539"/>
                <a:gd name="connsiteY4541" fmla="*/ 681779 h 1241030"/>
                <a:gd name="connsiteX4542" fmla="*/ 2842502 w 3334539"/>
                <a:gd name="connsiteY4542" fmla="*/ 687333 h 1241030"/>
                <a:gd name="connsiteX4543" fmla="*/ 2841256 w 3334539"/>
                <a:gd name="connsiteY4543" fmla="*/ 690280 h 1241030"/>
                <a:gd name="connsiteX4544" fmla="*/ 2840576 w 3334539"/>
                <a:gd name="connsiteY4544" fmla="*/ 693907 h 1241030"/>
                <a:gd name="connsiteX4545" fmla="*/ 2840915 w 3334539"/>
                <a:gd name="connsiteY4545" fmla="*/ 695834 h 1241030"/>
                <a:gd name="connsiteX4546" fmla="*/ 2841595 w 3334539"/>
                <a:gd name="connsiteY4546" fmla="*/ 698214 h 1241030"/>
                <a:gd name="connsiteX4547" fmla="*/ 2843409 w 3334539"/>
                <a:gd name="connsiteY4547" fmla="*/ 697988 h 1241030"/>
                <a:gd name="connsiteX4548" fmla="*/ 2844656 w 3334539"/>
                <a:gd name="connsiteY4548" fmla="*/ 697421 h 1241030"/>
                <a:gd name="connsiteX4549" fmla="*/ 2847037 w 3334539"/>
                <a:gd name="connsiteY4549" fmla="*/ 694927 h 1241030"/>
                <a:gd name="connsiteX4550" fmla="*/ 2857578 w 3334539"/>
                <a:gd name="connsiteY4550" fmla="*/ 683139 h 1241030"/>
                <a:gd name="connsiteX4551" fmla="*/ 2862905 w 3334539"/>
                <a:gd name="connsiteY4551" fmla="*/ 679852 h 1241030"/>
                <a:gd name="connsiteX4552" fmla="*/ 2871066 w 3334539"/>
                <a:gd name="connsiteY4552" fmla="*/ 677699 h 1241030"/>
                <a:gd name="connsiteX4553" fmla="*/ 2873559 w 3334539"/>
                <a:gd name="connsiteY4553" fmla="*/ 676452 h 1241030"/>
                <a:gd name="connsiteX4554" fmla="*/ 2881607 w 3334539"/>
                <a:gd name="connsiteY4554" fmla="*/ 674298 h 1241030"/>
                <a:gd name="connsiteX4555" fmla="*/ 2888181 w 3334539"/>
                <a:gd name="connsiteY4555" fmla="*/ 673618 h 1241030"/>
                <a:gd name="connsiteX4556" fmla="*/ 2892489 w 3334539"/>
                <a:gd name="connsiteY4556" fmla="*/ 674638 h 1241030"/>
                <a:gd name="connsiteX4557" fmla="*/ 2894868 w 3334539"/>
                <a:gd name="connsiteY4557" fmla="*/ 674638 h 1241030"/>
                <a:gd name="connsiteX4558" fmla="*/ 2903823 w 3334539"/>
                <a:gd name="connsiteY4558" fmla="*/ 673505 h 1241030"/>
                <a:gd name="connsiteX4559" fmla="*/ 2904843 w 3334539"/>
                <a:gd name="connsiteY4559" fmla="*/ 674865 h 1241030"/>
                <a:gd name="connsiteX4560" fmla="*/ 2911870 w 3334539"/>
                <a:gd name="connsiteY4560" fmla="*/ 678719 h 1241030"/>
                <a:gd name="connsiteX4561" fmla="*/ 2915951 w 3334539"/>
                <a:gd name="connsiteY4561" fmla="*/ 684499 h 1241030"/>
                <a:gd name="connsiteX4562" fmla="*/ 2916744 w 3334539"/>
                <a:gd name="connsiteY4562" fmla="*/ 684953 h 1241030"/>
                <a:gd name="connsiteX4563" fmla="*/ 2917424 w 3334539"/>
                <a:gd name="connsiteY4563" fmla="*/ 686086 h 1241030"/>
                <a:gd name="connsiteX4564" fmla="*/ 2917651 w 3334539"/>
                <a:gd name="connsiteY4564" fmla="*/ 688353 h 1241030"/>
                <a:gd name="connsiteX4565" fmla="*/ 2918218 w 3334539"/>
                <a:gd name="connsiteY4565" fmla="*/ 689827 h 1241030"/>
                <a:gd name="connsiteX4566" fmla="*/ 2919352 w 3334539"/>
                <a:gd name="connsiteY4566" fmla="*/ 691073 h 1241030"/>
                <a:gd name="connsiteX4567" fmla="*/ 2922865 w 3334539"/>
                <a:gd name="connsiteY4567" fmla="*/ 693680 h 1241030"/>
                <a:gd name="connsiteX4568" fmla="*/ 2926832 w 3334539"/>
                <a:gd name="connsiteY4568" fmla="*/ 694360 h 1241030"/>
                <a:gd name="connsiteX4569" fmla="*/ 2927853 w 3334539"/>
                <a:gd name="connsiteY4569" fmla="*/ 692887 h 1241030"/>
                <a:gd name="connsiteX4570" fmla="*/ 2928419 w 3334539"/>
                <a:gd name="connsiteY4570" fmla="*/ 691640 h 1241030"/>
                <a:gd name="connsiteX4571" fmla="*/ 2930232 w 3334539"/>
                <a:gd name="connsiteY4571" fmla="*/ 684726 h 1241030"/>
                <a:gd name="connsiteX4572" fmla="*/ 2931706 w 3334539"/>
                <a:gd name="connsiteY4572" fmla="*/ 681892 h 1241030"/>
                <a:gd name="connsiteX4573" fmla="*/ 2931819 w 3334539"/>
                <a:gd name="connsiteY4573" fmla="*/ 680192 h 1241030"/>
                <a:gd name="connsiteX4574" fmla="*/ 2932160 w 3334539"/>
                <a:gd name="connsiteY4574" fmla="*/ 678832 h 1241030"/>
                <a:gd name="connsiteX4575" fmla="*/ 2936013 w 3334539"/>
                <a:gd name="connsiteY4575" fmla="*/ 676792 h 1241030"/>
                <a:gd name="connsiteX4576" fmla="*/ 2939074 w 3334539"/>
                <a:gd name="connsiteY4576" fmla="*/ 675998 h 1241030"/>
                <a:gd name="connsiteX4577" fmla="*/ 2950182 w 3334539"/>
                <a:gd name="connsiteY4577" fmla="*/ 669198 h 1241030"/>
                <a:gd name="connsiteX4578" fmla="*/ 2955055 w 3334539"/>
                <a:gd name="connsiteY4578" fmla="*/ 665230 h 1241030"/>
                <a:gd name="connsiteX4579" fmla="*/ 2957209 w 3334539"/>
                <a:gd name="connsiteY4579" fmla="*/ 665457 h 1241030"/>
                <a:gd name="connsiteX4580" fmla="*/ 2958909 w 3334539"/>
                <a:gd name="connsiteY4580" fmla="*/ 664550 h 1241030"/>
                <a:gd name="connsiteX4581" fmla="*/ 2960609 w 3334539"/>
                <a:gd name="connsiteY4581" fmla="*/ 663417 h 1241030"/>
                <a:gd name="connsiteX4582" fmla="*/ 2961970 w 3334539"/>
                <a:gd name="connsiteY4582" fmla="*/ 662850 h 1241030"/>
                <a:gd name="connsiteX4583" fmla="*/ 2965030 w 3334539"/>
                <a:gd name="connsiteY4583" fmla="*/ 660130 h 1241030"/>
                <a:gd name="connsiteX4584" fmla="*/ 2968657 w 3334539"/>
                <a:gd name="connsiteY4584" fmla="*/ 657976 h 1241030"/>
                <a:gd name="connsiteX4585" fmla="*/ 2968090 w 3334539"/>
                <a:gd name="connsiteY4585" fmla="*/ 656163 h 1241030"/>
                <a:gd name="connsiteX4586" fmla="*/ 2968771 w 3334539"/>
                <a:gd name="connsiteY4586" fmla="*/ 654462 h 1241030"/>
                <a:gd name="connsiteX4587" fmla="*/ 2970811 w 3334539"/>
                <a:gd name="connsiteY4587" fmla="*/ 653782 h 1241030"/>
                <a:gd name="connsiteX4588" fmla="*/ 2972625 w 3334539"/>
                <a:gd name="connsiteY4588" fmla="*/ 653669 h 1241030"/>
                <a:gd name="connsiteX4589" fmla="*/ 2974891 w 3334539"/>
                <a:gd name="connsiteY4589" fmla="*/ 651629 h 1241030"/>
                <a:gd name="connsiteX4590" fmla="*/ 2974778 w 3334539"/>
                <a:gd name="connsiteY4590" fmla="*/ 650155 h 1241030"/>
                <a:gd name="connsiteX4591" fmla="*/ 2975571 w 3334539"/>
                <a:gd name="connsiteY4591" fmla="*/ 649475 h 1241030"/>
                <a:gd name="connsiteX4592" fmla="*/ 2976818 w 3334539"/>
                <a:gd name="connsiteY4592" fmla="*/ 649589 h 1241030"/>
                <a:gd name="connsiteX4593" fmla="*/ 2978405 w 3334539"/>
                <a:gd name="connsiteY4593" fmla="*/ 650155 h 1241030"/>
                <a:gd name="connsiteX4594" fmla="*/ 2979198 w 3334539"/>
                <a:gd name="connsiteY4594" fmla="*/ 649589 h 1241030"/>
                <a:gd name="connsiteX4595" fmla="*/ 2977838 w 3334539"/>
                <a:gd name="connsiteY4595" fmla="*/ 647435 h 1241030"/>
                <a:gd name="connsiteX4596" fmla="*/ 2977158 w 3334539"/>
                <a:gd name="connsiteY4596" fmla="*/ 645395 h 1241030"/>
                <a:gd name="connsiteX4597" fmla="*/ 2978178 w 3334539"/>
                <a:gd name="connsiteY4597" fmla="*/ 644261 h 1241030"/>
                <a:gd name="connsiteX4598" fmla="*/ 2982259 w 3334539"/>
                <a:gd name="connsiteY4598" fmla="*/ 646415 h 1241030"/>
                <a:gd name="connsiteX4599" fmla="*/ 2983846 w 3334539"/>
                <a:gd name="connsiteY4599" fmla="*/ 646415 h 1241030"/>
                <a:gd name="connsiteX4600" fmla="*/ 2989059 w 3334539"/>
                <a:gd name="connsiteY4600" fmla="*/ 641314 h 1241030"/>
                <a:gd name="connsiteX4601" fmla="*/ 2993820 w 3334539"/>
                <a:gd name="connsiteY4601" fmla="*/ 635987 h 1241030"/>
                <a:gd name="connsiteX4602" fmla="*/ 2997901 w 3334539"/>
                <a:gd name="connsiteY4602" fmla="*/ 637120 h 1241030"/>
                <a:gd name="connsiteX4603" fmla="*/ 3004361 w 3334539"/>
                <a:gd name="connsiteY4603" fmla="*/ 633267 h 1241030"/>
                <a:gd name="connsiteX4604" fmla="*/ 3007421 w 3334539"/>
                <a:gd name="connsiteY4604" fmla="*/ 632473 h 1241030"/>
                <a:gd name="connsiteX4605" fmla="*/ 3012069 w 3334539"/>
                <a:gd name="connsiteY4605" fmla="*/ 632247 h 1241030"/>
                <a:gd name="connsiteX4606" fmla="*/ 3014109 w 3334539"/>
                <a:gd name="connsiteY4606" fmla="*/ 630773 h 1241030"/>
                <a:gd name="connsiteX4607" fmla="*/ 3016149 w 3334539"/>
                <a:gd name="connsiteY4607" fmla="*/ 628053 h 1241030"/>
                <a:gd name="connsiteX4608" fmla="*/ 3017850 w 3334539"/>
                <a:gd name="connsiteY4608" fmla="*/ 628393 h 1241030"/>
                <a:gd name="connsiteX4609" fmla="*/ 3026010 w 3334539"/>
                <a:gd name="connsiteY4609" fmla="*/ 625106 h 1241030"/>
                <a:gd name="connsiteX4610" fmla="*/ 3027484 w 3334539"/>
                <a:gd name="connsiteY4610" fmla="*/ 622839 h 1241030"/>
                <a:gd name="connsiteX4611" fmla="*/ 3029524 w 3334539"/>
                <a:gd name="connsiteY4611" fmla="*/ 622159 h 1241030"/>
                <a:gd name="connsiteX4612" fmla="*/ 3031111 w 3334539"/>
                <a:gd name="connsiteY4612" fmla="*/ 621932 h 1241030"/>
                <a:gd name="connsiteX4613" fmla="*/ 3034625 w 3334539"/>
                <a:gd name="connsiteY4613" fmla="*/ 620005 h 1241030"/>
                <a:gd name="connsiteX4614" fmla="*/ 3049246 w 3334539"/>
                <a:gd name="connsiteY4614" fmla="*/ 614451 h 1241030"/>
                <a:gd name="connsiteX4615" fmla="*/ 3051400 w 3334539"/>
                <a:gd name="connsiteY4615" fmla="*/ 612298 h 1241030"/>
                <a:gd name="connsiteX4616" fmla="*/ 3056841 w 3334539"/>
                <a:gd name="connsiteY4616" fmla="*/ 609011 h 1241030"/>
                <a:gd name="connsiteX4617" fmla="*/ 3061035 w 3334539"/>
                <a:gd name="connsiteY4617" fmla="*/ 607990 h 1241030"/>
                <a:gd name="connsiteX4618" fmla="*/ 3066248 w 3334539"/>
                <a:gd name="connsiteY4618" fmla="*/ 607084 h 1241030"/>
                <a:gd name="connsiteX4619" fmla="*/ 3066815 w 3334539"/>
                <a:gd name="connsiteY4619" fmla="*/ 606064 h 1241030"/>
                <a:gd name="connsiteX4620" fmla="*/ 3063188 w 3334539"/>
                <a:gd name="connsiteY4620" fmla="*/ 604817 h 1241030"/>
                <a:gd name="connsiteX4621" fmla="*/ 3062281 w 3334539"/>
                <a:gd name="connsiteY4621" fmla="*/ 603797 h 1241030"/>
                <a:gd name="connsiteX4622" fmla="*/ 3062168 w 3334539"/>
                <a:gd name="connsiteY4622" fmla="*/ 602550 h 1241030"/>
                <a:gd name="connsiteX4623" fmla="*/ 3062734 w 3334539"/>
                <a:gd name="connsiteY4623" fmla="*/ 601530 h 1241030"/>
                <a:gd name="connsiteX4624" fmla="*/ 3063415 w 3334539"/>
                <a:gd name="connsiteY4624" fmla="*/ 599716 h 1241030"/>
                <a:gd name="connsiteX4625" fmla="*/ 3064888 w 3334539"/>
                <a:gd name="connsiteY4625" fmla="*/ 599263 h 1241030"/>
                <a:gd name="connsiteX4626" fmla="*/ 3066475 w 3334539"/>
                <a:gd name="connsiteY4626" fmla="*/ 600623 h 1241030"/>
                <a:gd name="connsiteX4627" fmla="*/ 3068288 w 3334539"/>
                <a:gd name="connsiteY4627" fmla="*/ 600623 h 1241030"/>
                <a:gd name="connsiteX4628" fmla="*/ 3069082 w 3334539"/>
                <a:gd name="connsiteY4628" fmla="*/ 599489 h 1241030"/>
                <a:gd name="connsiteX4629" fmla="*/ 3069875 w 3334539"/>
                <a:gd name="connsiteY4629" fmla="*/ 599489 h 1241030"/>
                <a:gd name="connsiteX4630" fmla="*/ 3070329 w 3334539"/>
                <a:gd name="connsiteY4630" fmla="*/ 601076 h 1241030"/>
                <a:gd name="connsiteX4631" fmla="*/ 3069422 w 3334539"/>
                <a:gd name="connsiteY4631" fmla="*/ 602890 h 1241030"/>
                <a:gd name="connsiteX4632" fmla="*/ 3069082 w 3334539"/>
                <a:gd name="connsiteY4632" fmla="*/ 604250 h 1241030"/>
                <a:gd name="connsiteX4633" fmla="*/ 3068969 w 3334539"/>
                <a:gd name="connsiteY4633" fmla="*/ 605837 h 1241030"/>
                <a:gd name="connsiteX4634" fmla="*/ 3070216 w 3334539"/>
                <a:gd name="connsiteY4634" fmla="*/ 606177 h 1241030"/>
                <a:gd name="connsiteX4635" fmla="*/ 3076563 w 3334539"/>
                <a:gd name="connsiteY4635" fmla="*/ 606404 h 1241030"/>
                <a:gd name="connsiteX4636" fmla="*/ 3083817 w 3334539"/>
                <a:gd name="connsiteY4636" fmla="*/ 607650 h 1241030"/>
                <a:gd name="connsiteX4637" fmla="*/ 3103199 w 3334539"/>
                <a:gd name="connsiteY4637" fmla="*/ 614225 h 1241030"/>
                <a:gd name="connsiteX4638" fmla="*/ 3104786 w 3334539"/>
                <a:gd name="connsiteY4638" fmla="*/ 615245 h 1241030"/>
                <a:gd name="connsiteX4639" fmla="*/ 3106373 w 3334539"/>
                <a:gd name="connsiteY4639" fmla="*/ 615358 h 1241030"/>
                <a:gd name="connsiteX4640" fmla="*/ 3106600 w 3334539"/>
                <a:gd name="connsiteY4640" fmla="*/ 612751 h 1241030"/>
                <a:gd name="connsiteX4641" fmla="*/ 3107506 w 3334539"/>
                <a:gd name="connsiteY4641" fmla="*/ 610257 h 1241030"/>
                <a:gd name="connsiteX4642" fmla="*/ 3109774 w 3334539"/>
                <a:gd name="connsiteY4642" fmla="*/ 608897 h 1241030"/>
                <a:gd name="connsiteX4643" fmla="*/ 3113627 w 3334539"/>
                <a:gd name="connsiteY4643" fmla="*/ 605384 h 1241030"/>
                <a:gd name="connsiteX4644" fmla="*/ 3115554 w 3334539"/>
                <a:gd name="connsiteY4644" fmla="*/ 602776 h 1241030"/>
                <a:gd name="connsiteX4645" fmla="*/ 3115554 w 3334539"/>
                <a:gd name="connsiteY4645" fmla="*/ 599829 h 1241030"/>
                <a:gd name="connsiteX4646" fmla="*/ 3114308 w 3334539"/>
                <a:gd name="connsiteY4646" fmla="*/ 596769 h 1241030"/>
                <a:gd name="connsiteX4647" fmla="*/ 3111700 w 3334539"/>
                <a:gd name="connsiteY4647" fmla="*/ 595976 h 1241030"/>
                <a:gd name="connsiteX4648" fmla="*/ 3110113 w 3334539"/>
                <a:gd name="connsiteY4648" fmla="*/ 594049 h 1241030"/>
                <a:gd name="connsiteX4649" fmla="*/ 3109207 w 3334539"/>
                <a:gd name="connsiteY4649" fmla="*/ 591669 h 1241030"/>
                <a:gd name="connsiteX4650" fmla="*/ 3110681 w 3334539"/>
                <a:gd name="connsiteY4650" fmla="*/ 589968 h 1241030"/>
                <a:gd name="connsiteX4651" fmla="*/ 3112154 w 3334539"/>
                <a:gd name="connsiteY4651" fmla="*/ 589288 h 1241030"/>
                <a:gd name="connsiteX4652" fmla="*/ 3111814 w 3334539"/>
                <a:gd name="connsiteY4652" fmla="*/ 586908 h 1241030"/>
                <a:gd name="connsiteX4653" fmla="*/ 3110681 w 3334539"/>
                <a:gd name="connsiteY4653" fmla="*/ 585434 h 1241030"/>
                <a:gd name="connsiteX4654" fmla="*/ 3104446 w 3334539"/>
                <a:gd name="connsiteY4654" fmla="*/ 582147 h 1241030"/>
                <a:gd name="connsiteX4655" fmla="*/ 3102292 w 3334539"/>
                <a:gd name="connsiteY4655" fmla="*/ 579994 h 1241030"/>
                <a:gd name="connsiteX4656" fmla="*/ 3102292 w 3334539"/>
                <a:gd name="connsiteY4656" fmla="*/ 578067 h 1241030"/>
                <a:gd name="connsiteX4657" fmla="*/ 3099686 w 3334539"/>
                <a:gd name="connsiteY4657" fmla="*/ 573193 h 1241030"/>
                <a:gd name="connsiteX4658" fmla="*/ 3099346 w 3334539"/>
                <a:gd name="connsiteY4658" fmla="*/ 574213 h 1241030"/>
                <a:gd name="connsiteX4659" fmla="*/ 3099572 w 3334539"/>
                <a:gd name="connsiteY4659" fmla="*/ 576593 h 1241030"/>
                <a:gd name="connsiteX4660" fmla="*/ 3098666 w 3334539"/>
                <a:gd name="connsiteY4660" fmla="*/ 578294 h 1241030"/>
                <a:gd name="connsiteX4661" fmla="*/ 3097306 w 3334539"/>
                <a:gd name="connsiteY4661" fmla="*/ 578067 h 1241030"/>
                <a:gd name="connsiteX4662" fmla="*/ 3097079 w 3334539"/>
                <a:gd name="connsiteY4662" fmla="*/ 576707 h 1241030"/>
                <a:gd name="connsiteX4663" fmla="*/ 3097872 w 3334539"/>
                <a:gd name="connsiteY4663" fmla="*/ 573873 h 1241030"/>
                <a:gd name="connsiteX4664" fmla="*/ 3096852 w 3334539"/>
                <a:gd name="connsiteY4664" fmla="*/ 572626 h 1241030"/>
                <a:gd name="connsiteX4665" fmla="*/ 3092998 w 3334539"/>
                <a:gd name="connsiteY4665" fmla="*/ 572060 h 1241030"/>
                <a:gd name="connsiteX4666" fmla="*/ 3092431 w 3334539"/>
                <a:gd name="connsiteY4666" fmla="*/ 570926 h 1241030"/>
                <a:gd name="connsiteX4667" fmla="*/ 3096285 w 3334539"/>
                <a:gd name="connsiteY4667" fmla="*/ 569339 h 1241030"/>
                <a:gd name="connsiteX4668" fmla="*/ 3097418 w 3334539"/>
                <a:gd name="connsiteY4668" fmla="*/ 569339 h 1241030"/>
                <a:gd name="connsiteX4669" fmla="*/ 3098439 w 3334539"/>
                <a:gd name="connsiteY4669" fmla="*/ 568773 h 1241030"/>
                <a:gd name="connsiteX4670" fmla="*/ 3097645 w 3334539"/>
                <a:gd name="connsiteY4670" fmla="*/ 562652 h 1241030"/>
                <a:gd name="connsiteX4671" fmla="*/ 3096738 w 3334539"/>
                <a:gd name="connsiteY4671" fmla="*/ 558345 h 1241030"/>
                <a:gd name="connsiteX4672" fmla="*/ 3094359 w 3334539"/>
                <a:gd name="connsiteY4672" fmla="*/ 558005 h 1241030"/>
                <a:gd name="connsiteX4673" fmla="*/ 3092658 w 3334539"/>
                <a:gd name="connsiteY4673" fmla="*/ 556644 h 1241030"/>
                <a:gd name="connsiteX4674" fmla="*/ 3093111 w 3334539"/>
                <a:gd name="connsiteY4674" fmla="*/ 553924 h 1241030"/>
                <a:gd name="connsiteX4675" fmla="*/ 3093225 w 3334539"/>
                <a:gd name="connsiteY4675" fmla="*/ 552564 h 1241030"/>
                <a:gd name="connsiteX4676" fmla="*/ 3091298 w 3334539"/>
                <a:gd name="connsiteY4676" fmla="*/ 547917 h 1241030"/>
                <a:gd name="connsiteX4677" fmla="*/ 3089824 w 3334539"/>
                <a:gd name="connsiteY4677" fmla="*/ 545990 h 1241030"/>
                <a:gd name="connsiteX4678" fmla="*/ 3088124 w 3334539"/>
                <a:gd name="connsiteY4678" fmla="*/ 544176 h 1241030"/>
                <a:gd name="connsiteX4679" fmla="*/ 3086764 w 3334539"/>
                <a:gd name="connsiteY4679" fmla="*/ 546217 h 1241030"/>
                <a:gd name="connsiteX4680" fmla="*/ 3086084 w 3334539"/>
                <a:gd name="connsiteY4680" fmla="*/ 548824 h 1241030"/>
                <a:gd name="connsiteX4681" fmla="*/ 3084384 w 3334539"/>
                <a:gd name="connsiteY4681" fmla="*/ 549390 h 1241030"/>
                <a:gd name="connsiteX4682" fmla="*/ 3082457 w 3334539"/>
                <a:gd name="connsiteY4682" fmla="*/ 549277 h 1241030"/>
                <a:gd name="connsiteX4683" fmla="*/ 3077016 w 3334539"/>
                <a:gd name="connsiteY4683" fmla="*/ 546330 h 1241030"/>
                <a:gd name="connsiteX4684" fmla="*/ 3071803 w 3334539"/>
                <a:gd name="connsiteY4684" fmla="*/ 541343 h 1241030"/>
                <a:gd name="connsiteX4685" fmla="*/ 3071349 w 3334539"/>
                <a:gd name="connsiteY4685" fmla="*/ 536809 h 1241030"/>
                <a:gd name="connsiteX4686" fmla="*/ 3072483 w 3334539"/>
                <a:gd name="connsiteY4686" fmla="*/ 531028 h 1241030"/>
                <a:gd name="connsiteX4687" fmla="*/ 3071689 w 3334539"/>
                <a:gd name="connsiteY4687" fmla="*/ 530008 h 1241030"/>
                <a:gd name="connsiteX4688" fmla="*/ 3070896 w 3334539"/>
                <a:gd name="connsiteY4688" fmla="*/ 529668 h 1241030"/>
                <a:gd name="connsiteX4689" fmla="*/ 3063982 w 3334539"/>
                <a:gd name="connsiteY4689" fmla="*/ 531595 h 1241030"/>
                <a:gd name="connsiteX4690" fmla="*/ 3059787 w 3334539"/>
                <a:gd name="connsiteY4690" fmla="*/ 534655 h 1241030"/>
                <a:gd name="connsiteX4691" fmla="*/ 3057408 w 3334539"/>
                <a:gd name="connsiteY4691" fmla="*/ 534995 h 1241030"/>
                <a:gd name="connsiteX4692" fmla="*/ 3052873 w 3334539"/>
                <a:gd name="connsiteY4692" fmla="*/ 532955 h 1241030"/>
                <a:gd name="connsiteX4693" fmla="*/ 3045393 w 3334539"/>
                <a:gd name="connsiteY4693" fmla="*/ 536355 h 1241030"/>
                <a:gd name="connsiteX4694" fmla="*/ 3046980 w 3334539"/>
                <a:gd name="connsiteY4694" fmla="*/ 534429 h 1241030"/>
                <a:gd name="connsiteX4695" fmla="*/ 3048340 w 3334539"/>
                <a:gd name="connsiteY4695" fmla="*/ 533635 h 1241030"/>
                <a:gd name="connsiteX4696" fmla="*/ 3049700 w 3334539"/>
                <a:gd name="connsiteY4696" fmla="*/ 532162 h 1241030"/>
                <a:gd name="connsiteX4697" fmla="*/ 3048680 w 3334539"/>
                <a:gd name="connsiteY4697" fmla="*/ 529328 h 1241030"/>
                <a:gd name="connsiteX4698" fmla="*/ 3047546 w 3334539"/>
                <a:gd name="connsiteY4698" fmla="*/ 527174 h 1241030"/>
                <a:gd name="connsiteX4699" fmla="*/ 3045959 w 3334539"/>
                <a:gd name="connsiteY4699" fmla="*/ 525701 h 1241030"/>
                <a:gd name="connsiteX4700" fmla="*/ 3043692 w 3334539"/>
                <a:gd name="connsiteY4700" fmla="*/ 525021 h 1241030"/>
                <a:gd name="connsiteX4701" fmla="*/ 3041425 w 3334539"/>
                <a:gd name="connsiteY4701" fmla="*/ 526381 h 1241030"/>
                <a:gd name="connsiteX4702" fmla="*/ 3039612 w 3334539"/>
                <a:gd name="connsiteY4702" fmla="*/ 527854 h 1241030"/>
                <a:gd name="connsiteX4703" fmla="*/ 3035871 w 3334539"/>
                <a:gd name="connsiteY4703" fmla="*/ 529328 h 1241030"/>
                <a:gd name="connsiteX4704" fmla="*/ 3028844 w 3334539"/>
                <a:gd name="connsiteY4704" fmla="*/ 530688 h 1241030"/>
                <a:gd name="connsiteX4705" fmla="*/ 3023970 w 3334539"/>
                <a:gd name="connsiteY4705" fmla="*/ 530688 h 1241030"/>
                <a:gd name="connsiteX4706" fmla="*/ 3015922 w 3334539"/>
                <a:gd name="connsiteY4706" fmla="*/ 532955 h 1241030"/>
                <a:gd name="connsiteX4707" fmla="*/ 3012749 w 3334539"/>
                <a:gd name="connsiteY4707" fmla="*/ 532842 h 1241030"/>
                <a:gd name="connsiteX4708" fmla="*/ 3024084 w 3334539"/>
                <a:gd name="connsiteY4708" fmla="*/ 529555 h 1241030"/>
                <a:gd name="connsiteX4709" fmla="*/ 3030204 w 3334539"/>
                <a:gd name="connsiteY4709" fmla="*/ 529328 h 1241030"/>
                <a:gd name="connsiteX4710" fmla="*/ 3038025 w 3334539"/>
                <a:gd name="connsiteY4710" fmla="*/ 527174 h 1241030"/>
                <a:gd name="connsiteX4711" fmla="*/ 3043806 w 3334539"/>
                <a:gd name="connsiteY4711" fmla="*/ 522981 h 1241030"/>
                <a:gd name="connsiteX4712" fmla="*/ 3051286 w 3334539"/>
                <a:gd name="connsiteY4712" fmla="*/ 526721 h 1241030"/>
                <a:gd name="connsiteX4713" fmla="*/ 3053894 w 3334539"/>
                <a:gd name="connsiteY4713" fmla="*/ 527288 h 1241030"/>
                <a:gd name="connsiteX4714" fmla="*/ 3059561 w 3334539"/>
                <a:gd name="connsiteY4714" fmla="*/ 526948 h 1241030"/>
                <a:gd name="connsiteX4715" fmla="*/ 3064322 w 3334539"/>
                <a:gd name="connsiteY4715" fmla="*/ 529215 h 1241030"/>
                <a:gd name="connsiteX4716" fmla="*/ 3066022 w 3334539"/>
                <a:gd name="connsiteY4716" fmla="*/ 528535 h 1241030"/>
                <a:gd name="connsiteX4717" fmla="*/ 3067496 w 3334539"/>
                <a:gd name="connsiteY4717" fmla="*/ 526494 h 1241030"/>
                <a:gd name="connsiteX4718" fmla="*/ 3065455 w 3334539"/>
                <a:gd name="connsiteY4718" fmla="*/ 523434 h 1241030"/>
                <a:gd name="connsiteX4719" fmla="*/ 3063755 w 3334539"/>
                <a:gd name="connsiteY4719" fmla="*/ 521620 h 1241030"/>
                <a:gd name="connsiteX4720" fmla="*/ 3061715 w 3334539"/>
                <a:gd name="connsiteY4720" fmla="*/ 521054 h 1241030"/>
                <a:gd name="connsiteX4721" fmla="*/ 3055707 w 3334539"/>
                <a:gd name="connsiteY4721" fmla="*/ 521280 h 1241030"/>
                <a:gd name="connsiteX4722" fmla="*/ 3051740 w 3334539"/>
                <a:gd name="connsiteY4722" fmla="*/ 520714 h 1241030"/>
                <a:gd name="connsiteX4723" fmla="*/ 3049473 w 3334539"/>
                <a:gd name="connsiteY4723" fmla="*/ 519920 h 1241030"/>
                <a:gd name="connsiteX4724" fmla="*/ 3050947 w 3334539"/>
                <a:gd name="connsiteY4724" fmla="*/ 519013 h 1241030"/>
                <a:gd name="connsiteX4725" fmla="*/ 3055254 w 3334539"/>
                <a:gd name="connsiteY4725" fmla="*/ 520260 h 1241030"/>
                <a:gd name="connsiteX4726" fmla="*/ 3060581 w 3334539"/>
                <a:gd name="connsiteY4726" fmla="*/ 518673 h 1241030"/>
                <a:gd name="connsiteX4727" fmla="*/ 3066589 w 3334539"/>
                <a:gd name="connsiteY4727" fmla="*/ 521054 h 1241030"/>
                <a:gd name="connsiteX4728" fmla="*/ 3068176 w 3334539"/>
                <a:gd name="connsiteY4728" fmla="*/ 523207 h 1241030"/>
                <a:gd name="connsiteX4729" fmla="*/ 3069875 w 3334539"/>
                <a:gd name="connsiteY4729" fmla="*/ 524001 h 1241030"/>
                <a:gd name="connsiteX4730" fmla="*/ 3074863 w 3334539"/>
                <a:gd name="connsiteY4730" fmla="*/ 529555 h 1241030"/>
                <a:gd name="connsiteX4731" fmla="*/ 3078263 w 3334539"/>
                <a:gd name="connsiteY4731" fmla="*/ 531708 h 1241030"/>
                <a:gd name="connsiteX4732" fmla="*/ 3089258 w 3334539"/>
                <a:gd name="connsiteY4732" fmla="*/ 533295 h 1241030"/>
                <a:gd name="connsiteX4733" fmla="*/ 3094018 w 3334539"/>
                <a:gd name="connsiteY4733" fmla="*/ 535789 h 1241030"/>
                <a:gd name="connsiteX4734" fmla="*/ 3097759 w 3334539"/>
                <a:gd name="connsiteY4734" fmla="*/ 534769 h 1241030"/>
                <a:gd name="connsiteX4735" fmla="*/ 3106940 w 3334539"/>
                <a:gd name="connsiteY4735" fmla="*/ 529441 h 1241030"/>
                <a:gd name="connsiteX4736" fmla="*/ 3113060 w 3334539"/>
                <a:gd name="connsiteY4736" fmla="*/ 527968 h 1241030"/>
                <a:gd name="connsiteX4737" fmla="*/ 3117254 w 3334539"/>
                <a:gd name="connsiteY4737" fmla="*/ 524454 h 1241030"/>
                <a:gd name="connsiteX4738" fmla="*/ 3120881 w 3334539"/>
                <a:gd name="connsiteY4738" fmla="*/ 520374 h 1241030"/>
                <a:gd name="connsiteX4739" fmla="*/ 3124395 w 3334539"/>
                <a:gd name="connsiteY4739" fmla="*/ 519127 h 1241030"/>
                <a:gd name="connsiteX4740" fmla="*/ 3130403 w 3334539"/>
                <a:gd name="connsiteY4740" fmla="*/ 514820 h 1241030"/>
                <a:gd name="connsiteX4741" fmla="*/ 3131876 w 3334539"/>
                <a:gd name="connsiteY4741" fmla="*/ 512779 h 1241030"/>
                <a:gd name="connsiteX4742" fmla="*/ 3134256 w 3334539"/>
                <a:gd name="connsiteY4742" fmla="*/ 507679 h 1241030"/>
                <a:gd name="connsiteX4743" fmla="*/ 3135616 w 3334539"/>
                <a:gd name="connsiteY4743" fmla="*/ 505525 h 1241030"/>
                <a:gd name="connsiteX4744" fmla="*/ 3137657 w 3334539"/>
                <a:gd name="connsiteY4744" fmla="*/ 503032 h 1241030"/>
                <a:gd name="connsiteX4745" fmla="*/ 3137770 w 3334539"/>
                <a:gd name="connsiteY4745" fmla="*/ 500878 h 1241030"/>
                <a:gd name="connsiteX4746" fmla="*/ 3137317 w 3334539"/>
                <a:gd name="connsiteY4746" fmla="*/ 498611 h 1241030"/>
                <a:gd name="connsiteX4747" fmla="*/ 3135616 w 3334539"/>
                <a:gd name="connsiteY4747" fmla="*/ 496798 h 1241030"/>
                <a:gd name="connsiteX4748" fmla="*/ 3131763 w 3334539"/>
                <a:gd name="connsiteY4748" fmla="*/ 494304 h 1241030"/>
                <a:gd name="connsiteX4749" fmla="*/ 3129949 w 3334539"/>
                <a:gd name="connsiteY4749" fmla="*/ 492604 h 1241030"/>
                <a:gd name="connsiteX4750" fmla="*/ 3128702 w 3334539"/>
                <a:gd name="connsiteY4750" fmla="*/ 489090 h 1241030"/>
                <a:gd name="connsiteX4751" fmla="*/ 3128816 w 3334539"/>
                <a:gd name="connsiteY4751" fmla="*/ 484783 h 1241030"/>
                <a:gd name="connsiteX4752" fmla="*/ 3129723 w 3334539"/>
                <a:gd name="connsiteY4752" fmla="*/ 481609 h 1241030"/>
                <a:gd name="connsiteX4753" fmla="*/ 3130856 w 3334539"/>
                <a:gd name="connsiteY4753" fmla="*/ 478662 h 1241030"/>
                <a:gd name="connsiteX4754" fmla="*/ 3132216 w 3334539"/>
                <a:gd name="connsiteY4754" fmla="*/ 480702 h 1241030"/>
                <a:gd name="connsiteX4755" fmla="*/ 3136183 w 3334539"/>
                <a:gd name="connsiteY4755" fmla="*/ 480249 h 1241030"/>
                <a:gd name="connsiteX4756" fmla="*/ 3138110 w 3334539"/>
                <a:gd name="connsiteY4756" fmla="*/ 479456 h 1241030"/>
                <a:gd name="connsiteX4757" fmla="*/ 3138337 w 3334539"/>
                <a:gd name="connsiteY4757" fmla="*/ 477415 h 1241030"/>
                <a:gd name="connsiteX4758" fmla="*/ 3137883 w 3334539"/>
                <a:gd name="connsiteY4758" fmla="*/ 474922 h 1241030"/>
                <a:gd name="connsiteX4759" fmla="*/ 3138790 w 3334539"/>
                <a:gd name="connsiteY4759" fmla="*/ 474242 h 1241030"/>
                <a:gd name="connsiteX4760" fmla="*/ 3140944 w 3334539"/>
                <a:gd name="connsiteY4760" fmla="*/ 474015 h 1241030"/>
                <a:gd name="connsiteX4761" fmla="*/ 3141171 w 3334539"/>
                <a:gd name="connsiteY4761" fmla="*/ 472541 h 1241030"/>
                <a:gd name="connsiteX4762" fmla="*/ 3141851 w 3334539"/>
                <a:gd name="connsiteY4762" fmla="*/ 471748 h 1241030"/>
                <a:gd name="connsiteX4763" fmla="*/ 3142644 w 3334539"/>
                <a:gd name="connsiteY4763" fmla="*/ 472768 h 1241030"/>
                <a:gd name="connsiteX4764" fmla="*/ 3142644 w 3334539"/>
                <a:gd name="connsiteY4764" fmla="*/ 476962 h 1241030"/>
                <a:gd name="connsiteX4765" fmla="*/ 3144344 w 3334539"/>
                <a:gd name="connsiteY4765" fmla="*/ 477982 h 1241030"/>
                <a:gd name="connsiteX4766" fmla="*/ 3146611 w 3334539"/>
                <a:gd name="connsiteY4766" fmla="*/ 478889 h 1241030"/>
                <a:gd name="connsiteX4767" fmla="*/ 3147518 w 3334539"/>
                <a:gd name="connsiteY4767" fmla="*/ 478549 h 1241030"/>
                <a:gd name="connsiteX4768" fmla="*/ 3148538 w 3334539"/>
                <a:gd name="connsiteY4768" fmla="*/ 477982 h 1241030"/>
                <a:gd name="connsiteX4769" fmla="*/ 3149898 w 3334539"/>
                <a:gd name="connsiteY4769" fmla="*/ 476735 h 1241030"/>
                <a:gd name="connsiteX4770" fmla="*/ 3152732 w 3334539"/>
                <a:gd name="connsiteY4770" fmla="*/ 472428 h 1241030"/>
                <a:gd name="connsiteX4771" fmla="*/ 3154546 w 3334539"/>
                <a:gd name="connsiteY4771" fmla="*/ 470728 h 1241030"/>
                <a:gd name="connsiteX4772" fmla="*/ 3154319 w 3334539"/>
                <a:gd name="connsiteY4772" fmla="*/ 473788 h 1241030"/>
                <a:gd name="connsiteX4773" fmla="*/ 3153298 w 3334539"/>
                <a:gd name="connsiteY4773" fmla="*/ 478209 h 1241030"/>
                <a:gd name="connsiteX4774" fmla="*/ 3152732 w 3334539"/>
                <a:gd name="connsiteY4774" fmla="*/ 479342 h 1241030"/>
                <a:gd name="connsiteX4775" fmla="*/ 3151145 w 3334539"/>
                <a:gd name="connsiteY4775" fmla="*/ 480929 h 1241030"/>
                <a:gd name="connsiteX4776" fmla="*/ 3150352 w 3334539"/>
                <a:gd name="connsiteY4776" fmla="*/ 484103 h 1241030"/>
                <a:gd name="connsiteX4777" fmla="*/ 3150011 w 3334539"/>
                <a:gd name="connsiteY4777" fmla="*/ 484896 h 1241030"/>
                <a:gd name="connsiteX4778" fmla="*/ 3147744 w 3334539"/>
                <a:gd name="connsiteY4778" fmla="*/ 484103 h 1241030"/>
                <a:gd name="connsiteX4779" fmla="*/ 3146045 w 3334539"/>
                <a:gd name="connsiteY4779" fmla="*/ 484216 h 1241030"/>
                <a:gd name="connsiteX4780" fmla="*/ 3147291 w 3334539"/>
                <a:gd name="connsiteY4780" fmla="*/ 487730 h 1241030"/>
                <a:gd name="connsiteX4781" fmla="*/ 3149104 w 3334539"/>
                <a:gd name="connsiteY4781" fmla="*/ 490337 h 1241030"/>
                <a:gd name="connsiteX4782" fmla="*/ 3151372 w 3334539"/>
                <a:gd name="connsiteY4782" fmla="*/ 492830 h 1241030"/>
                <a:gd name="connsiteX4783" fmla="*/ 3153865 w 3334539"/>
                <a:gd name="connsiteY4783" fmla="*/ 494417 h 1241030"/>
                <a:gd name="connsiteX4784" fmla="*/ 3154546 w 3334539"/>
                <a:gd name="connsiteY4784" fmla="*/ 494304 h 1241030"/>
                <a:gd name="connsiteX4785" fmla="*/ 3154999 w 3334539"/>
                <a:gd name="connsiteY4785" fmla="*/ 494871 h 1241030"/>
                <a:gd name="connsiteX4786" fmla="*/ 3155112 w 3334539"/>
                <a:gd name="connsiteY4786" fmla="*/ 496458 h 1241030"/>
                <a:gd name="connsiteX4787" fmla="*/ 3154546 w 3334539"/>
                <a:gd name="connsiteY4787" fmla="*/ 500198 h 1241030"/>
                <a:gd name="connsiteX4788" fmla="*/ 3154999 w 3334539"/>
                <a:gd name="connsiteY4788" fmla="*/ 502238 h 1241030"/>
                <a:gd name="connsiteX4789" fmla="*/ 3156813 w 3334539"/>
                <a:gd name="connsiteY4789" fmla="*/ 503712 h 1241030"/>
                <a:gd name="connsiteX4790" fmla="*/ 3158966 w 3334539"/>
                <a:gd name="connsiteY4790" fmla="*/ 504165 h 1241030"/>
                <a:gd name="connsiteX4791" fmla="*/ 3171434 w 3334539"/>
                <a:gd name="connsiteY4791" fmla="*/ 503938 h 1241030"/>
                <a:gd name="connsiteX4792" fmla="*/ 3175741 w 3334539"/>
                <a:gd name="connsiteY4792" fmla="*/ 503485 h 1241030"/>
                <a:gd name="connsiteX4793" fmla="*/ 3182202 w 3334539"/>
                <a:gd name="connsiteY4793" fmla="*/ 499858 h 1241030"/>
                <a:gd name="connsiteX4794" fmla="*/ 3184582 w 3334539"/>
                <a:gd name="connsiteY4794" fmla="*/ 499518 h 1241030"/>
                <a:gd name="connsiteX4795" fmla="*/ 3187416 w 3334539"/>
                <a:gd name="connsiteY4795" fmla="*/ 499971 h 1241030"/>
                <a:gd name="connsiteX4796" fmla="*/ 3195010 w 3334539"/>
                <a:gd name="connsiteY4796" fmla="*/ 501898 h 1241030"/>
                <a:gd name="connsiteX4797" fmla="*/ 3204304 w 3334539"/>
                <a:gd name="connsiteY4797" fmla="*/ 504618 h 1241030"/>
                <a:gd name="connsiteX4798" fmla="*/ 3207819 w 3334539"/>
                <a:gd name="connsiteY4798" fmla="*/ 508926 h 1241030"/>
                <a:gd name="connsiteX4799" fmla="*/ 3209179 w 3334539"/>
                <a:gd name="connsiteY4799" fmla="*/ 513233 h 1241030"/>
                <a:gd name="connsiteX4800" fmla="*/ 3209745 w 3334539"/>
                <a:gd name="connsiteY4800" fmla="*/ 517767 h 1241030"/>
                <a:gd name="connsiteX4801" fmla="*/ 3209065 w 3334539"/>
                <a:gd name="connsiteY4801" fmla="*/ 519694 h 1241030"/>
                <a:gd name="connsiteX4802" fmla="*/ 3209179 w 3334539"/>
                <a:gd name="connsiteY4802" fmla="*/ 521167 h 1241030"/>
                <a:gd name="connsiteX4803" fmla="*/ 3212012 w 3334539"/>
                <a:gd name="connsiteY4803" fmla="*/ 523547 h 1241030"/>
                <a:gd name="connsiteX4804" fmla="*/ 3216093 w 3334539"/>
                <a:gd name="connsiteY4804" fmla="*/ 526381 h 1241030"/>
                <a:gd name="connsiteX4805" fmla="*/ 3216773 w 3334539"/>
                <a:gd name="connsiteY4805" fmla="*/ 527061 h 1241030"/>
                <a:gd name="connsiteX4806" fmla="*/ 3217680 w 3334539"/>
                <a:gd name="connsiteY4806" fmla="*/ 528195 h 1241030"/>
                <a:gd name="connsiteX4807" fmla="*/ 3218586 w 3334539"/>
                <a:gd name="connsiteY4807" fmla="*/ 528648 h 1241030"/>
                <a:gd name="connsiteX4808" fmla="*/ 3221420 w 3334539"/>
                <a:gd name="connsiteY4808" fmla="*/ 528988 h 1241030"/>
                <a:gd name="connsiteX4809" fmla="*/ 3223687 w 3334539"/>
                <a:gd name="connsiteY4809" fmla="*/ 528421 h 1241030"/>
                <a:gd name="connsiteX4810" fmla="*/ 3225954 w 3334539"/>
                <a:gd name="connsiteY4810" fmla="*/ 528308 h 1241030"/>
                <a:gd name="connsiteX4811" fmla="*/ 3230147 w 3334539"/>
                <a:gd name="connsiteY4811" fmla="*/ 529555 h 1241030"/>
                <a:gd name="connsiteX4812" fmla="*/ 3235474 w 3334539"/>
                <a:gd name="connsiteY4812" fmla="*/ 531708 h 1241030"/>
                <a:gd name="connsiteX4813" fmla="*/ 3240689 w 3334539"/>
                <a:gd name="connsiteY4813" fmla="*/ 534542 h 1241030"/>
                <a:gd name="connsiteX4814" fmla="*/ 3242956 w 3334539"/>
                <a:gd name="connsiteY4814" fmla="*/ 536695 h 1241030"/>
                <a:gd name="connsiteX4815" fmla="*/ 3247149 w 3334539"/>
                <a:gd name="connsiteY4815" fmla="*/ 541229 h 1241030"/>
                <a:gd name="connsiteX4816" fmla="*/ 3249303 w 3334539"/>
                <a:gd name="connsiteY4816" fmla="*/ 542590 h 1241030"/>
                <a:gd name="connsiteX4817" fmla="*/ 3252703 w 3334539"/>
                <a:gd name="connsiteY4817" fmla="*/ 544176 h 1241030"/>
                <a:gd name="connsiteX4818" fmla="*/ 3254063 w 3334539"/>
                <a:gd name="connsiteY4818" fmla="*/ 544516 h 1241030"/>
                <a:gd name="connsiteX4819" fmla="*/ 3255310 w 3334539"/>
                <a:gd name="connsiteY4819" fmla="*/ 544176 h 1241030"/>
                <a:gd name="connsiteX4820" fmla="*/ 3257917 w 3334539"/>
                <a:gd name="connsiteY4820" fmla="*/ 541909 h 1241030"/>
                <a:gd name="connsiteX4821" fmla="*/ 3259504 w 3334539"/>
                <a:gd name="connsiteY4821" fmla="*/ 540209 h 1241030"/>
                <a:gd name="connsiteX4822" fmla="*/ 3260977 w 3334539"/>
                <a:gd name="connsiteY4822" fmla="*/ 538056 h 1241030"/>
                <a:gd name="connsiteX4823" fmla="*/ 3261318 w 3334539"/>
                <a:gd name="connsiteY4823" fmla="*/ 539869 h 1241030"/>
                <a:gd name="connsiteX4824" fmla="*/ 3261318 w 3334539"/>
                <a:gd name="connsiteY4824" fmla="*/ 541456 h 1241030"/>
                <a:gd name="connsiteX4825" fmla="*/ 3259958 w 3334539"/>
                <a:gd name="connsiteY4825" fmla="*/ 542590 h 1241030"/>
                <a:gd name="connsiteX4826" fmla="*/ 3259958 w 3334539"/>
                <a:gd name="connsiteY4826" fmla="*/ 544516 h 1241030"/>
                <a:gd name="connsiteX4827" fmla="*/ 3261998 w 3334539"/>
                <a:gd name="connsiteY4827" fmla="*/ 546897 h 1241030"/>
                <a:gd name="connsiteX4828" fmla="*/ 3264378 w 3334539"/>
                <a:gd name="connsiteY4828" fmla="*/ 547237 h 1241030"/>
                <a:gd name="connsiteX4829" fmla="*/ 3267438 w 3334539"/>
                <a:gd name="connsiteY4829" fmla="*/ 546557 h 1241030"/>
                <a:gd name="connsiteX4830" fmla="*/ 3268459 w 3334539"/>
                <a:gd name="connsiteY4830" fmla="*/ 545536 h 1241030"/>
                <a:gd name="connsiteX4831" fmla="*/ 3269366 w 3334539"/>
                <a:gd name="connsiteY4831" fmla="*/ 544063 h 1241030"/>
                <a:gd name="connsiteX4832" fmla="*/ 3268685 w 3334539"/>
                <a:gd name="connsiteY4832" fmla="*/ 539189 h 1241030"/>
                <a:gd name="connsiteX4833" fmla="*/ 3269592 w 3334539"/>
                <a:gd name="connsiteY4833" fmla="*/ 538509 h 1241030"/>
                <a:gd name="connsiteX4834" fmla="*/ 3271859 w 3334539"/>
                <a:gd name="connsiteY4834" fmla="*/ 539416 h 1241030"/>
                <a:gd name="connsiteX4835" fmla="*/ 3272652 w 3334539"/>
                <a:gd name="connsiteY4835" fmla="*/ 540889 h 1241030"/>
                <a:gd name="connsiteX4836" fmla="*/ 3272993 w 3334539"/>
                <a:gd name="connsiteY4836" fmla="*/ 542590 h 1241030"/>
                <a:gd name="connsiteX4837" fmla="*/ 3273899 w 3334539"/>
                <a:gd name="connsiteY4837" fmla="*/ 542703 h 1241030"/>
                <a:gd name="connsiteX4838" fmla="*/ 3279907 w 3334539"/>
                <a:gd name="connsiteY4838" fmla="*/ 542476 h 1241030"/>
                <a:gd name="connsiteX4839" fmla="*/ 3280360 w 3334539"/>
                <a:gd name="connsiteY4839" fmla="*/ 541796 h 1241030"/>
                <a:gd name="connsiteX4840" fmla="*/ 3280020 w 3334539"/>
                <a:gd name="connsiteY4840" fmla="*/ 540323 h 1241030"/>
                <a:gd name="connsiteX4841" fmla="*/ 3279227 w 3334539"/>
                <a:gd name="connsiteY4841" fmla="*/ 538849 h 1241030"/>
                <a:gd name="connsiteX4842" fmla="*/ 3278093 w 3334539"/>
                <a:gd name="connsiteY4842" fmla="*/ 537829 h 1241030"/>
                <a:gd name="connsiteX4843" fmla="*/ 3275486 w 3334539"/>
                <a:gd name="connsiteY4843" fmla="*/ 536695 h 1241030"/>
                <a:gd name="connsiteX4844" fmla="*/ 3272879 w 3334539"/>
                <a:gd name="connsiteY4844" fmla="*/ 535789 h 1241030"/>
                <a:gd name="connsiteX4845" fmla="*/ 3270612 w 3334539"/>
                <a:gd name="connsiteY4845" fmla="*/ 535562 h 1241030"/>
                <a:gd name="connsiteX4846" fmla="*/ 3269705 w 3334539"/>
                <a:gd name="connsiteY4846" fmla="*/ 534882 h 1241030"/>
                <a:gd name="connsiteX4847" fmla="*/ 3269932 w 3334539"/>
                <a:gd name="connsiteY4847" fmla="*/ 533635 h 1241030"/>
                <a:gd name="connsiteX4848" fmla="*/ 3269252 w 3334539"/>
                <a:gd name="connsiteY4848" fmla="*/ 532162 h 1241030"/>
                <a:gd name="connsiteX4849" fmla="*/ 3269592 w 3334539"/>
                <a:gd name="connsiteY4849" fmla="*/ 531255 h 1241030"/>
                <a:gd name="connsiteX4850" fmla="*/ 3271519 w 3334539"/>
                <a:gd name="connsiteY4850" fmla="*/ 530121 h 1241030"/>
                <a:gd name="connsiteX4851" fmla="*/ 3271745 w 3334539"/>
                <a:gd name="connsiteY4851" fmla="*/ 529101 h 1241030"/>
                <a:gd name="connsiteX4852" fmla="*/ 3269705 w 3334539"/>
                <a:gd name="connsiteY4852" fmla="*/ 527854 h 1241030"/>
                <a:gd name="connsiteX4853" fmla="*/ 3267665 w 3334539"/>
                <a:gd name="connsiteY4853" fmla="*/ 527401 h 1241030"/>
                <a:gd name="connsiteX4854" fmla="*/ 3265852 w 3334539"/>
                <a:gd name="connsiteY4854" fmla="*/ 528081 h 1241030"/>
                <a:gd name="connsiteX4855" fmla="*/ 3266305 w 3334539"/>
                <a:gd name="connsiteY4855" fmla="*/ 527061 h 1241030"/>
                <a:gd name="connsiteX4856" fmla="*/ 3267665 w 3334539"/>
                <a:gd name="connsiteY4856" fmla="*/ 526041 h 1241030"/>
                <a:gd name="connsiteX4857" fmla="*/ 3269705 w 3334539"/>
                <a:gd name="connsiteY4857" fmla="*/ 525588 h 1241030"/>
                <a:gd name="connsiteX4858" fmla="*/ 3271859 w 3334539"/>
                <a:gd name="connsiteY4858" fmla="*/ 525814 h 1241030"/>
                <a:gd name="connsiteX4859" fmla="*/ 3275939 w 3334539"/>
                <a:gd name="connsiteY4859" fmla="*/ 524907 h 1241030"/>
                <a:gd name="connsiteX4860" fmla="*/ 3279907 w 3334539"/>
                <a:gd name="connsiteY4860" fmla="*/ 522867 h 1241030"/>
                <a:gd name="connsiteX4861" fmla="*/ 3281833 w 3334539"/>
                <a:gd name="connsiteY4861" fmla="*/ 521507 h 1241030"/>
                <a:gd name="connsiteX4862" fmla="*/ 3283760 w 3334539"/>
                <a:gd name="connsiteY4862" fmla="*/ 519807 h 1241030"/>
                <a:gd name="connsiteX4863" fmla="*/ 3283534 w 3334539"/>
                <a:gd name="connsiteY4863" fmla="*/ 516973 h 1241030"/>
                <a:gd name="connsiteX4864" fmla="*/ 3282287 w 3334539"/>
                <a:gd name="connsiteY4864" fmla="*/ 514253 h 1241030"/>
                <a:gd name="connsiteX4865" fmla="*/ 3280360 w 3334539"/>
                <a:gd name="connsiteY4865" fmla="*/ 513460 h 1241030"/>
                <a:gd name="connsiteX4866" fmla="*/ 3278206 w 3334539"/>
                <a:gd name="connsiteY4866" fmla="*/ 513573 h 1241030"/>
                <a:gd name="connsiteX4867" fmla="*/ 3276393 w 3334539"/>
                <a:gd name="connsiteY4867" fmla="*/ 513346 h 1241030"/>
                <a:gd name="connsiteX4868" fmla="*/ 3274579 w 3334539"/>
                <a:gd name="connsiteY4868" fmla="*/ 512666 h 1241030"/>
                <a:gd name="connsiteX4869" fmla="*/ 3281833 w 3334539"/>
                <a:gd name="connsiteY4869" fmla="*/ 511646 h 1241030"/>
                <a:gd name="connsiteX4870" fmla="*/ 3282627 w 3334539"/>
                <a:gd name="connsiteY4870" fmla="*/ 510739 h 1241030"/>
                <a:gd name="connsiteX4871" fmla="*/ 3283760 w 3334539"/>
                <a:gd name="connsiteY4871" fmla="*/ 506319 h 1241030"/>
                <a:gd name="connsiteX4872" fmla="*/ 3283307 w 3334539"/>
                <a:gd name="connsiteY4872" fmla="*/ 505185 h 1241030"/>
                <a:gd name="connsiteX4873" fmla="*/ 3281833 w 3334539"/>
                <a:gd name="connsiteY4873" fmla="*/ 505525 h 1241030"/>
                <a:gd name="connsiteX4874" fmla="*/ 3279566 w 3334539"/>
                <a:gd name="connsiteY4874" fmla="*/ 505412 h 1241030"/>
                <a:gd name="connsiteX4875" fmla="*/ 3280133 w 3334539"/>
                <a:gd name="connsiteY4875" fmla="*/ 504505 h 1241030"/>
                <a:gd name="connsiteX4876" fmla="*/ 3280813 w 3334539"/>
                <a:gd name="connsiteY4876" fmla="*/ 503712 h 1241030"/>
                <a:gd name="connsiteX4877" fmla="*/ 3276733 w 3334539"/>
                <a:gd name="connsiteY4877" fmla="*/ 499518 h 1241030"/>
                <a:gd name="connsiteX4878" fmla="*/ 3272086 w 3334539"/>
                <a:gd name="connsiteY4878" fmla="*/ 497024 h 1241030"/>
                <a:gd name="connsiteX4879" fmla="*/ 3273446 w 3334539"/>
                <a:gd name="connsiteY4879" fmla="*/ 496571 h 1241030"/>
                <a:gd name="connsiteX4880" fmla="*/ 3275713 w 3334539"/>
                <a:gd name="connsiteY4880" fmla="*/ 496684 h 1241030"/>
                <a:gd name="connsiteX4881" fmla="*/ 3279227 w 3334539"/>
                <a:gd name="connsiteY4881" fmla="*/ 497478 h 1241030"/>
                <a:gd name="connsiteX4882" fmla="*/ 3281494 w 3334539"/>
                <a:gd name="connsiteY4882" fmla="*/ 499291 h 1241030"/>
                <a:gd name="connsiteX4883" fmla="*/ 3282287 w 3334539"/>
                <a:gd name="connsiteY4883" fmla="*/ 500651 h 1241030"/>
                <a:gd name="connsiteX4884" fmla="*/ 3283307 w 3334539"/>
                <a:gd name="connsiteY4884" fmla="*/ 500991 h 1241030"/>
                <a:gd name="connsiteX4885" fmla="*/ 3285461 w 3334539"/>
                <a:gd name="connsiteY4885" fmla="*/ 501218 h 1241030"/>
                <a:gd name="connsiteX4886" fmla="*/ 3288974 w 3334539"/>
                <a:gd name="connsiteY4886" fmla="*/ 502011 h 1241030"/>
                <a:gd name="connsiteX4887" fmla="*/ 3289201 w 3334539"/>
                <a:gd name="connsiteY4887" fmla="*/ 503258 h 1241030"/>
                <a:gd name="connsiteX4888" fmla="*/ 3289995 w 3334539"/>
                <a:gd name="connsiteY4888" fmla="*/ 503712 h 1241030"/>
                <a:gd name="connsiteX4889" fmla="*/ 3292375 w 3334539"/>
                <a:gd name="connsiteY4889" fmla="*/ 503258 h 1241030"/>
                <a:gd name="connsiteX4890" fmla="*/ 3299062 w 3334539"/>
                <a:gd name="connsiteY4890" fmla="*/ 502352 h 1241030"/>
                <a:gd name="connsiteX4891" fmla="*/ 3301102 w 3334539"/>
                <a:gd name="connsiteY4891" fmla="*/ 502578 h 1241030"/>
                <a:gd name="connsiteX4892" fmla="*/ 3304163 w 3334539"/>
                <a:gd name="connsiteY4892" fmla="*/ 503485 h 1241030"/>
                <a:gd name="connsiteX4893" fmla="*/ 3305069 w 3334539"/>
                <a:gd name="connsiteY4893" fmla="*/ 503485 h 1241030"/>
                <a:gd name="connsiteX4894" fmla="*/ 3306429 w 3334539"/>
                <a:gd name="connsiteY4894" fmla="*/ 503145 h 1241030"/>
                <a:gd name="connsiteX4895" fmla="*/ 3307450 w 3334539"/>
                <a:gd name="connsiteY4895" fmla="*/ 501785 h 1241030"/>
                <a:gd name="connsiteX4896" fmla="*/ 3305863 w 3334539"/>
                <a:gd name="connsiteY4896" fmla="*/ 498951 h 1241030"/>
                <a:gd name="connsiteX4897" fmla="*/ 3302349 w 3334539"/>
                <a:gd name="connsiteY4897" fmla="*/ 496344 h 1241030"/>
                <a:gd name="connsiteX4898" fmla="*/ 3300309 w 3334539"/>
                <a:gd name="connsiteY4898" fmla="*/ 494417 h 1241030"/>
                <a:gd name="connsiteX4899" fmla="*/ 3299288 w 3334539"/>
                <a:gd name="connsiteY4899" fmla="*/ 492944 h 1241030"/>
                <a:gd name="connsiteX4900" fmla="*/ 3299969 w 3334539"/>
                <a:gd name="connsiteY4900" fmla="*/ 492377 h 1241030"/>
                <a:gd name="connsiteX4901" fmla="*/ 3300876 w 3334539"/>
                <a:gd name="connsiteY4901" fmla="*/ 492604 h 1241030"/>
                <a:gd name="connsiteX4902" fmla="*/ 3303823 w 3334539"/>
                <a:gd name="connsiteY4902" fmla="*/ 494984 h 1241030"/>
                <a:gd name="connsiteX4903" fmla="*/ 3306090 w 3334539"/>
                <a:gd name="connsiteY4903" fmla="*/ 496571 h 1241030"/>
                <a:gd name="connsiteX4904" fmla="*/ 3308583 w 3334539"/>
                <a:gd name="connsiteY4904" fmla="*/ 497591 h 1241030"/>
                <a:gd name="connsiteX4905" fmla="*/ 3310737 w 3334539"/>
                <a:gd name="connsiteY4905" fmla="*/ 498384 h 1241030"/>
                <a:gd name="connsiteX4906" fmla="*/ 3315384 w 3334539"/>
                <a:gd name="connsiteY4906" fmla="*/ 499178 h 1241030"/>
                <a:gd name="connsiteX4907" fmla="*/ 3317538 w 3334539"/>
                <a:gd name="connsiteY4907" fmla="*/ 497931 h 1241030"/>
                <a:gd name="connsiteX4908" fmla="*/ 3317991 w 3334539"/>
                <a:gd name="connsiteY4908" fmla="*/ 496004 h 1241030"/>
                <a:gd name="connsiteX4909" fmla="*/ 3317538 w 3334539"/>
                <a:gd name="connsiteY4909" fmla="*/ 491810 h 1241030"/>
                <a:gd name="connsiteX4910" fmla="*/ 3317991 w 3334539"/>
                <a:gd name="connsiteY4910" fmla="*/ 490337 h 1241030"/>
                <a:gd name="connsiteX4911" fmla="*/ 3320825 w 3334539"/>
                <a:gd name="connsiteY4911" fmla="*/ 488070 h 1241030"/>
                <a:gd name="connsiteX4912" fmla="*/ 3325812 w 3334539"/>
                <a:gd name="connsiteY4912" fmla="*/ 485123 h 1241030"/>
                <a:gd name="connsiteX4913" fmla="*/ 3328985 w 3334539"/>
                <a:gd name="connsiteY4913" fmla="*/ 484216 h 1241030"/>
                <a:gd name="connsiteX4914" fmla="*/ 3330119 w 3334539"/>
                <a:gd name="connsiteY4914" fmla="*/ 484329 h 1241030"/>
                <a:gd name="connsiteX4915" fmla="*/ 3331252 w 3334539"/>
                <a:gd name="connsiteY4915" fmla="*/ 485236 h 1241030"/>
                <a:gd name="connsiteX4916" fmla="*/ 3332500 w 3334539"/>
                <a:gd name="connsiteY4916" fmla="*/ 485463 h 1241030"/>
                <a:gd name="connsiteX4917" fmla="*/ 3334540 w 3334539"/>
                <a:gd name="connsiteY4917" fmla="*/ 483309 h 1241030"/>
                <a:gd name="connsiteX4918" fmla="*/ 3333633 w 3334539"/>
                <a:gd name="connsiteY4918" fmla="*/ 480249 h 124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</a:cxnLst>
              <a:rect l="l" t="t" r="r" b="b"/>
              <a:pathLst>
                <a:path w="3334539" h="1241030">
                  <a:moveTo>
                    <a:pt x="3333633" y="480249"/>
                  </a:moveTo>
                  <a:lnTo>
                    <a:pt x="3331366" y="479456"/>
                  </a:lnTo>
                  <a:lnTo>
                    <a:pt x="3323999" y="479229"/>
                  </a:lnTo>
                  <a:lnTo>
                    <a:pt x="3325132" y="478095"/>
                  </a:lnTo>
                  <a:lnTo>
                    <a:pt x="3324679" y="476735"/>
                  </a:lnTo>
                  <a:lnTo>
                    <a:pt x="3323999" y="475488"/>
                  </a:lnTo>
                  <a:lnTo>
                    <a:pt x="3322865" y="474695"/>
                  </a:lnTo>
                  <a:lnTo>
                    <a:pt x="3321618" y="474468"/>
                  </a:lnTo>
                  <a:lnTo>
                    <a:pt x="3319124" y="475262"/>
                  </a:lnTo>
                  <a:lnTo>
                    <a:pt x="3316631" y="476282"/>
                  </a:lnTo>
                  <a:lnTo>
                    <a:pt x="3317991" y="474808"/>
                  </a:lnTo>
                  <a:lnTo>
                    <a:pt x="3319351" y="473675"/>
                  </a:lnTo>
                  <a:lnTo>
                    <a:pt x="3318671" y="472881"/>
                  </a:lnTo>
                  <a:lnTo>
                    <a:pt x="3317651" y="472315"/>
                  </a:lnTo>
                  <a:lnTo>
                    <a:pt x="3310057" y="465967"/>
                  </a:lnTo>
                  <a:lnTo>
                    <a:pt x="3305523" y="463700"/>
                  </a:lnTo>
                  <a:lnTo>
                    <a:pt x="3301216" y="460527"/>
                  </a:lnTo>
                  <a:lnTo>
                    <a:pt x="3296909" y="455313"/>
                  </a:lnTo>
                  <a:lnTo>
                    <a:pt x="3292261" y="451119"/>
                  </a:lnTo>
                  <a:lnTo>
                    <a:pt x="3287501" y="449532"/>
                  </a:lnTo>
                  <a:lnTo>
                    <a:pt x="3282513" y="449872"/>
                  </a:lnTo>
                  <a:lnTo>
                    <a:pt x="3279000" y="448852"/>
                  </a:lnTo>
                  <a:lnTo>
                    <a:pt x="3275373" y="447605"/>
                  </a:lnTo>
                  <a:lnTo>
                    <a:pt x="3267438" y="446132"/>
                  </a:lnTo>
                  <a:lnTo>
                    <a:pt x="3267552" y="447378"/>
                  </a:lnTo>
                  <a:lnTo>
                    <a:pt x="3276166" y="449419"/>
                  </a:lnTo>
                  <a:lnTo>
                    <a:pt x="3277413" y="450326"/>
                  </a:lnTo>
                  <a:lnTo>
                    <a:pt x="3276846" y="451119"/>
                  </a:lnTo>
                  <a:lnTo>
                    <a:pt x="3275033" y="451346"/>
                  </a:lnTo>
                  <a:lnTo>
                    <a:pt x="3268459" y="450779"/>
                  </a:lnTo>
                  <a:lnTo>
                    <a:pt x="3266418" y="450212"/>
                  </a:lnTo>
                  <a:lnTo>
                    <a:pt x="3264604" y="448625"/>
                  </a:lnTo>
                  <a:lnTo>
                    <a:pt x="3263698" y="448852"/>
                  </a:lnTo>
                  <a:lnTo>
                    <a:pt x="3263018" y="449759"/>
                  </a:lnTo>
                  <a:lnTo>
                    <a:pt x="3263244" y="451912"/>
                  </a:lnTo>
                  <a:lnTo>
                    <a:pt x="3264038" y="453613"/>
                  </a:lnTo>
                  <a:lnTo>
                    <a:pt x="3262338" y="454519"/>
                  </a:lnTo>
                  <a:lnTo>
                    <a:pt x="3260524" y="454066"/>
                  </a:lnTo>
                  <a:lnTo>
                    <a:pt x="3260638" y="451912"/>
                  </a:lnTo>
                  <a:lnTo>
                    <a:pt x="3260977" y="450212"/>
                  </a:lnTo>
                  <a:lnTo>
                    <a:pt x="3263018" y="447265"/>
                  </a:lnTo>
                  <a:lnTo>
                    <a:pt x="3264265" y="446698"/>
                  </a:lnTo>
                  <a:lnTo>
                    <a:pt x="3264378" y="446018"/>
                  </a:lnTo>
                  <a:lnTo>
                    <a:pt x="3257577" y="444658"/>
                  </a:lnTo>
                  <a:lnTo>
                    <a:pt x="3255650" y="443638"/>
                  </a:lnTo>
                  <a:lnTo>
                    <a:pt x="3253724" y="443185"/>
                  </a:lnTo>
                  <a:lnTo>
                    <a:pt x="3249530" y="444658"/>
                  </a:lnTo>
                  <a:lnTo>
                    <a:pt x="3237968" y="444771"/>
                  </a:lnTo>
                  <a:lnTo>
                    <a:pt x="3235928" y="445225"/>
                  </a:lnTo>
                  <a:lnTo>
                    <a:pt x="3235815" y="446245"/>
                  </a:lnTo>
                  <a:lnTo>
                    <a:pt x="3236608" y="446812"/>
                  </a:lnTo>
                  <a:lnTo>
                    <a:pt x="3238308" y="447152"/>
                  </a:lnTo>
                  <a:lnTo>
                    <a:pt x="3240235" y="447152"/>
                  </a:lnTo>
                  <a:lnTo>
                    <a:pt x="3241369" y="448512"/>
                  </a:lnTo>
                  <a:lnTo>
                    <a:pt x="3243975" y="449305"/>
                  </a:lnTo>
                  <a:lnTo>
                    <a:pt x="3245449" y="450666"/>
                  </a:lnTo>
                  <a:lnTo>
                    <a:pt x="3246356" y="453159"/>
                  </a:lnTo>
                  <a:lnTo>
                    <a:pt x="3246809" y="454973"/>
                  </a:lnTo>
                  <a:lnTo>
                    <a:pt x="3247036" y="456786"/>
                  </a:lnTo>
                  <a:lnTo>
                    <a:pt x="3245903" y="460073"/>
                  </a:lnTo>
                  <a:lnTo>
                    <a:pt x="3244316" y="461433"/>
                  </a:lnTo>
                  <a:lnTo>
                    <a:pt x="3242389" y="462227"/>
                  </a:lnTo>
                  <a:lnTo>
                    <a:pt x="3243183" y="464154"/>
                  </a:lnTo>
                  <a:lnTo>
                    <a:pt x="3245109" y="465627"/>
                  </a:lnTo>
                  <a:lnTo>
                    <a:pt x="3248850" y="466307"/>
                  </a:lnTo>
                  <a:lnTo>
                    <a:pt x="3250436" y="467554"/>
                  </a:lnTo>
                  <a:lnTo>
                    <a:pt x="3251796" y="469481"/>
                  </a:lnTo>
                  <a:lnTo>
                    <a:pt x="3250663" y="471975"/>
                  </a:lnTo>
                  <a:lnTo>
                    <a:pt x="3249190" y="474015"/>
                  </a:lnTo>
                  <a:lnTo>
                    <a:pt x="3248056" y="474922"/>
                  </a:lnTo>
                  <a:lnTo>
                    <a:pt x="3247263" y="476395"/>
                  </a:lnTo>
                  <a:lnTo>
                    <a:pt x="3246696" y="477075"/>
                  </a:lnTo>
                  <a:lnTo>
                    <a:pt x="3245789" y="477075"/>
                  </a:lnTo>
                  <a:lnTo>
                    <a:pt x="3246809" y="471408"/>
                  </a:lnTo>
                  <a:lnTo>
                    <a:pt x="3245449" y="468121"/>
                  </a:lnTo>
                  <a:lnTo>
                    <a:pt x="3242956" y="468801"/>
                  </a:lnTo>
                  <a:lnTo>
                    <a:pt x="3241935" y="469708"/>
                  </a:lnTo>
                  <a:lnTo>
                    <a:pt x="3239669" y="472655"/>
                  </a:lnTo>
                  <a:lnTo>
                    <a:pt x="3239102" y="472768"/>
                  </a:lnTo>
                  <a:lnTo>
                    <a:pt x="3238648" y="471748"/>
                  </a:lnTo>
                  <a:lnTo>
                    <a:pt x="3237855" y="469708"/>
                  </a:lnTo>
                  <a:lnTo>
                    <a:pt x="3237402" y="467327"/>
                  </a:lnTo>
                  <a:lnTo>
                    <a:pt x="3236835" y="465741"/>
                  </a:lnTo>
                  <a:lnTo>
                    <a:pt x="3234682" y="463927"/>
                  </a:lnTo>
                  <a:lnTo>
                    <a:pt x="3233321" y="463247"/>
                  </a:lnTo>
                  <a:lnTo>
                    <a:pt x="3229467" y="462907"/>
                  </a:lnTo>
                  <a:lnTo>
                    <a:pt x="3228221" y="462567"/>
                  </a:lnTo>
                  <a:lnTo>
                    <a:pt x="3229354" y="458827"/>
                  </a:lnTo>
                  <a:lnTo>
                    <a:pt x="3231394" y="456560"/>
                  </a:lnTo>
                  <a:lnTo>
                    <a:pt x="3231168" y="451686"/>
                  </a:lnTo>
                  <a:lnTo>
                    <a:pt x="3230261" y="449986"/>
                  </a:lnTo>
                  <a:lnTo>
                    <a:pt x="3229014" y="448625"/>
                  </a:lnTo>
                  <a:lnTo>
                    <a:pt x="3227994" y="445112"/>
                  </a:lnTo>
                  <a:lnTo>
                    <a:pt x="3228107" y="441031"/>
                  </a:lnTo>
                  <a:lnTo>
                    <a:pt x="3229354" y="438537"/>
                  </a:lnTo>
                  <a:lnTo>
                    <a:pt x="3229807" y="435590"/>
                  </a:lnTo>
                  <a:lnTo>
                    <a:pt x="3228334" y="433324"/>
                  </a:lnTo>
                  <a:lnTo>
                    <a:pt x="3226634" y="432303"/>
                  </a:lnTo>
                  <a:lnTo>
                    <a:pt x="3225387" y="433097"/>
                  </a:lnTo>
                  <a:lnTo>
                    <a:pt x="3224140" y="434570"/>
                  </a:lnTo>
                  <a:lnTo>
                    <a:pt x="3223573" y="434910"/>
                  </a:lnTo>
                  <a:lnTo>
                    <a:pt x="3219040" y="435250"/>
                  </a:lnTo>
                  <a:lnTo>
                    <a:pt x="3221987" y="431850"/>
                  </a:lnTo>
                  <a:lnTo>
                    <a:pt x="3221760" y="429130"/>
                  </a:lnTo>
                  <a:lnTo>
                    <a:pt x="3221306" y="427429"/>
                  </a:lnTo>
                  <a:lnTo>
                    <a:pt x="3220400" y="426069"/>
                  </a:lnTo>
                  <a:lnTo>
                    <a:pt x="3219606" y="423236"/>
                  </a:lnTo>
                  <a:lnTo>
                    <a:pt x="3187643" y="406460"/>
                  </a:lnTo>
                  <a:lnTo>
                    <a:pt x="3182202" y="404420"/>
                  </a:lnTo>
                  <a:lnTo>
                    <a:pt x="3179708" y="402607"/>
                  </a:lnTo>
                  <a:lnTo>
                    <a:pt x="3177441" y="401700"/>
                  </a:lnTo>
                  <a:lnTo>
                    <a:pt x="3175061" y="402040"/>
                  </a:lnTo>
                  <a:lnTo>
                    <a:pt x="3173701" y="402493"/>
                  </a:lnTo>
                  <a:lnTo>
                    <a:pt x="3172681" y="401927"/>
                  </a:lnTo>
                  <a:lnTo>
                    <a:pt x="3173588" y="400340"/>
                  </a:lnTo>
                  <a:lnTo>
                    <a:pt x="3174948" y="399886"/>
                  </a:lnTo>
                  <a:lnTo>
                    <a:pt x="3171774" y="397279"/>
                  </a:lnTo>
                  <a:lnTo>
                    <a:pt x="3160213" y="390365"/>
                  </a:lnTo>
                  <a:lnTo>
                    <a:pt x="3157719" y="389458"/>
                  </a:lnTo>
                  <a:lnTo>
                    <a:pt x="3159533" y="391272"/>
                  </a:lnTo>
                  <a:lnTo>
                    <a:pt x="3168147" y="396599"/>
                  </a:lnTo>
                  <a:lnTo>
                    <a:pt x="3169507" y="398186"/>
                  </a:lnTo>
                  <a:lnTo>
                    <a:pt x="3166900" y="400113"/>
                  </a:lnTo>
                  <a:lnTo>
                    <a:pt x="3164180" y="401020"/>
                  </a:lnTo>
                  <a:lnTo>
                    <a:pt x="3164973" y="398753"/>
                  </a:lnTo>
                  <a:lnTo>
                    <a:pt x="3164293" y="396259"/>
                  </a:lnTo>
                  <a:lnTo>
                    <a:pt x="3163273" y="394899"/>
                  </a:lnTo>
                  <a:lnTo>
                    <a:pt x="3160326" y="393312"/>
                  </a:lnTo>
                  <a:lnTo>
                    <a:pt x="3155565" y="391952"/>
                  </a:lnTo>
                  <a:lnTo>
                    <a:pt x="3151145" y="390252"/>
                  </a:lnTo>
                  <a:lnTo>
                    <a:pt x="3150238" y="388438"/>
                  </a:lnTo>
                  <a:lnTo>
                    <a:pt x="3149898" y="385831"/>
                  </a:lnTo>
                  <a:lnTo>
                    <a:pt x="3152732" y="387985"/>
                  </a:lnTo>
                  <a:lnTo>
                    <a:pt x="3154319" y="388665"/>
                  </a:lnTo>
                  <a:lnTo>
                    <a:pt x="3151145" y="385265"/>
                  </a:lnTo>
                  <a:lnTo>
                    <a:pt x="3147405" y="382204"/>
                  </a:lnTo>
                  <a:lnTo>
                    <a:pt x="3139130" y="379484"/>
                  </a:lnTo>
                  <a:lnTo>
                    <a:pt x="3137544" y="378464"/>
                  </a:lnTo>
                  <a:lnTo>
                    <a:pt x="3135163" y="376084"/>
                  </a:lnTo>
                  <a:lnTo>
                    <a:pt x="3134256" y="375970"/>
                  </a:lnTo>
                  <a:lnTo>
                    <a:pt x="3132670" y="376310"/>
                  </a:lnTo>
                  <a:lnTo>
                    <a:pt x="3128476" y="375063"/>
                  </a:lnTo>
                  <a:lnTo>
                    <a:pt x="3124395" y="373363"/>
                  </a:lnTo>
                  <a:lnTo>
                    <a:pt x="3124395" y="373363"/>
                  </a:lnTo>
                  <a:lnTo>
                    <a:pt x="3121675" y="372230"/>
                  </a:lnTo>
                  <a:lnTo>
                    <a:pt x="3109433" y="362709"/>
                  </a:lnTo>
                  <a:lnTo>
                    <a:pt x="3102860" y="361235"/>
                  </a:lnTo>
                  <a:lnTo>
                    <a:pt x="3102406" y="360102"/>
                  </a:lnTo>
                  <a:lnTo>
                    <a:pt x="3101953" y="358742"/>
                  </a:lnTo>
                  <a:lnTo>
                    <a:pt x="3100819" y="357721"/>
                  </a:lnTo>
                  <a:lnTo>
                    <a:pt x="3092545" y="355114"/>
                  </a:lnTo>
                  <a:lnTo>
                    <a:pt x="3082117" y="353528"/>
                  </a:lnTo>
                  <a:lnTo>
                    <a:pt x="3071009" y="348994"/>
                  </a:lnTo>
                  <a:lnTo>
                    <a:pt x="3061374" y="347634"/>
                  </a:lnTo>
                  <a:lnTo>
                    <a:pt x="3050947" y="342760"/>
                  </a:lnTo>
                  <a:lnTo>
                    <a:pt x="3044713" y="339133"/>
                  </a:lnTo>
                  <a:lnTo>
                    <a:pt x="3040859" y="337772"/>
                  </a:lnTo>
                  <a:lnTo>
                    <a:pt x="3037458" y="337432"/>
                  </a:lnTo>
                  <a:lnTo>
                    <a:pt x="3028051" y="339133"/>
                  </a:lnTo>
                  <a:lnTo>
                    <a:pt x="3017623" y="339359"/>
                  </a:lnTo>
                  <a:lnTo>
                    <a:pt x="3008101" y="338339"/>
                  </a:lnTo>
                  <a:lnTo>
                    <a:pt x="3000507" y="338679"/>
                  </a:lnTo>
                  <a:lnTo>
                    <a:pt x="2996087" y="337999"/>
                  </a:lnTo>
                  <a:lnTo>
                    <a:pt x="2990080" y="335732"/>
                  </a:lnTo>
                  <a:lnTo>
                    <a:pt x="2988379" y="336639"/>
                  </a:lnTo>
                  <a:lnTo>
                    <a:pt x="2986793" y="340606"/>
                  </a:lnTo>
                  <a:lnTo>
                    <a:pt x="2982259" y="339019"/>
                  </a:lnTo>
                  <a:lnTo>
                    <a:pt x="2978405" y="336866"/>
                  </a:lnTo>
                  <a:lnTo>
                    <a:pt x="2972057" y="334939"/>
                  </a:lnTo>
                  <a:lnTo>
                    <a:pt x="2960043" y="333692"/>
                  </a:lnTo>
                  <a:lnTo>
                    <a:pt x="2945194" y="330632"/>
                  </a:lnTo>
                  <a:lnTo>
                    <a:pt x="2937487" y="329838"/>
                  </a:lnTo>
                  <a:lnTo>
                    <a:pt x="2929666" y="329385"/>
                  </a:lnTo>
                  <a:lnTo>
                    <a:pt x="2930459" y="336072"/>
                  </a:lnTo>
                  <a:lnTo>
                    <a:pt x="2930006" y="339359"/>
                  </a:lnTo>
                  <a:lnTo>
                    <a:pt x="2927059" y="343440"/>
                  </a:lnTo>
                  <a:lnTo>
                    <a:pt x="2923772" y="346160"/>
                  </a:lnTo>
                  <a:lnTo>
                    <a:pt x="2922979" y="348314"/>
                  </a:lnTo>
                  <a:lnTo>
                    <a:pt x="2931593" y="350014"/>
                  </a:lnTo>
                  <a:lnTo>
                    <a:pt x="2934313" y="357721"/>
                  </a:lnTo>
                  <a:lnTo>
                    <a:pt x="2937827" y="362482"/>
                  </a:lnTo>
                  <a:lnTo>
                    <a:pt x="2940094" y="367583"/>
                  </a:lnTo>
                  <a:lnTo>
                    <a:pt x="2940094" y="370983"/>
                  </a:lnTo>
                  <a:lnTo>
                    <a:pt x="2930686" y="379484"/>
                  </a:lnTo>
                  <a:lnTo>
                    <a:pt x="2921051" y="380504"/>
                  </a:lnTo>
                  <a:lnTo>
                    <a:pt x="2911757" y="380957"/>
                  </a:lnTo>
                  <a:lnTo>
                    <a:pt x="2907677" y="375857"/>
                  </a:lnTo>
                  <a:lnTo>
                    <a:pt x="2905636" y="369623"/>
                  </a:lnTo>
                  <a:lnTo>
                    <a:pt x="2898156" y="366449"/>
                  </a:lnTo>
                  <a:lnTo>
                    <a:pt x="2890788" y="363842"/>
                  </a:lnTo>
                  <a:lnTo>
                    <a:pt x="2887388" y="363502"/>
                  </a:lnTo>
                  <a:lnTo>
                    <a:pt x="2885007" y="362255"/>
                  </a:lnTo>
                  <a:lnTo>
                    <a:pt x="2883420" y="355341"/>
                  </a:lnTo>
                  <a:lnTo>
                    <a:pt x="2881834" y="350241"/>
                  </a:lnTo>
                  <a:lnTo>
                    <a:pt x="2879794" y="348427"/>
                  </a:lnTo>
                  <a:lnTo>
                    <a:pt x="2877753" y="345480"/>
                  </a:lnTo>
                  <a:lnTo>
                    <a:pt x="2875826" y="344347"/>
                  </a:lnTo>
                  <a:lnTo>
                    <a:pt x="2871179" y="343893"/>
                  </a:lnTo>
                  <a:lnTo>
                    <a:pt x="2859845" y="351147"/>
                  </a:lnTo>
                  <a:lnTo>
                    <a:pt x="2855877" y="353301"/>
                  </a:lnTo>
                  <a:lnTo>
                    <a:pt x="2854631" y="353301"/>
                  </a:lnTo>
                  <a:lnTo>
                    <a:pt x="2837402" y="351487"/>
                  </a:lnTo>
                  <a:lnTo>
                    <a:pt x="2832982" y="350014"/>
                  </a:lnTo>
                  <a:lnTo>
                    <a:pt x="2807365" y="348994"/>
                  </a:lnTo>
                  <a:lnTo>
                    <a:pt x="2800111" y="344687"/>
                  </a:lnTo>
                  <a:lnTo>
                    <a:pt x="2795804" y="344120"/>
                  </a:lnTo>
                  <a:lnTo>
                    <a:pt x="2790816" y="345367"/>
                  </a:lnTo>
                  <a:lnTo>
                    <a:pt x="2786623" y="345707"/>
                  </a:lnTo>
                  <a:lnTo>
                    <a:pt x="2780502" y="344913"/>
                  </a:lnTo>
                  <a:lnTo>
                    <a:pt x="2775288" y="346160"/>
                  </a:lnTo>
                  <a:lnTo>
                    <a:pt x="2763614" y="347520"/>
                  </a:lnTo>
                  <a:lnTo>
                    <a:pt x="2759307" y="348994"/>
                  </a:lnTo>
                  <a:lnTo>
                    <a:pt x="2754886" y="351487"/>
                  </a:lnTo>
                  <a:lnTo>
                    <a:pt x="2746498" y="358061"/>
                  </a:lnTo>
                  <a:lnTo>
                    <a:pt x="2745364" y="361122"/>
                  </a:lnTo>
                  <a:lnTo>
                    <a:pt x="2745364" y="364976"/>
                  </a:lnTo>
                  <a:lnTo>
                    <a:pt x="2747065" y="370303"/>
                  </a:lnTo>
                  <a:lnTo>
                    <a:pt x="2747065" y="376424"/>
                  </a:lnTo>
                  <a:lnTo>
                    <a:pt x="2745591" y="378577"/>
                  </a:lnTo>
                  <a:lnTo>
                    <a:pt x="2742985" y="379597"/>
                  </a:lnTo>
                  <a:lnTo>
                    <a:pt x="2740151" y="386058"/>
                  </a:lnTo>
                  <a:lnTo>
                    <a:pt x="2737657" y="389572"/>
                  </a:lnTo>
                  <a:lnTo>
                    <a:pt x="2732556" y="390479"/>
                  </a:lnTo>
                  <a:lnTo>
                    <a:pt x="2735390" y="387872"/>
                  </a:lnTo>
                  <a:lnTo>
                    <a:pt x="2738111" y="386058"/>
                  </a:lnTo>
                  <a:lnTo>
                    <a:pt x="2742417" y="376424"/>
                  </a:lnTo>
                  <a:lnTo>
                    <a:pt x="2741851" y="373477"/>
                  </a:lnTo>
                  <a:lnTo>
                    <a:pt x="2738337" y="371210"/>
                  </a:lnTo>
                  <a:lnTo>
                    <a:pt x="2736183" y="368943"/>
                  </a:lnTo>
                  <a:lnTo>
                    <a:pt x="2735164" y="359762"/>
                  </a:lnTo>
                  <a:lnTo>
                    <a:pt x="2734030" y="354888"/>
                  </a:lnTo>
                  <a:lnTo>
                    <a:pt x="2733690" y="349107"/>
                  </a:lnTo>
                  <a:lnTo>
                    <a:pt x="2730176" y="347180"/>
                  </a:lnTo>
                  <a:lnTo>
                    <a:pt x="2717482" y="344347"/>
                  </a:lnTo>
                  <a:lnTo>
                    <a:pt x="2711587" y="342193"/>
                  </a:lnTo>
                  <a:lnTo>
                    <a:pt x="2709434" y="338793"/>
                  </a:lnTo>
                  <a:lnTo>
                    <a:pt x="2711701" y="334032"/>
                  </a:lnTo>
                  <a:lnTo>
                    <a:pt x="2711587" y="330405"/>
                  </a:lnTo>
                  <a:lnTo>
                    <a:pt x="2712721" y="327345"/>
                  </a:lnTo>
                  <a:lnTo>
                    <a:pt x="2714648" y="324851"/>
                  </a:lnTo>
                  <a:lnTo>
                    <a:pt x="2715101" y="321451"/>
                  </a:lnTo>
                  <a:lnTo>
                    <a:pt x="2714194" y="316917"/>
                  </a:lnTo>
                  <a:lnTo>
                    <a:pt x="2713174" y="313630"/>
                  </a:lnTo>
                  <a:lnTo>
                    <a:pt x="2711021" y="309663"/>
                  </a:lnTo>
                  <a:lnTo>
                    <a:pt x="2709434" y="307849"/>
                  </a:lnTo>
                  <a:lnTo>
                    <a:pt x="2701726" y="302182"/>
                  </a:lnTo>
                  <a:lnTo>
                    <a:pt x="2688465" y="296401"/>
                  </a:lnTo>
                  <a:lnTo>
                    <a:pt x="2674863" y="292207"/>
                  </a:lnTo>
                  <a:lnTo>
                    <a:pt x="2662735" y="290734"/>
                  </a:lnTo>
                  <a:lnTo>
                    <a:pt x="2647207" y="289940"/>
                  </a:lnTo>
                  <a:lnTo>
                    <a:pt x="2630998" y="289940"/>
                  </a:lnTo>
                  <a:lnTo>
                    <a:pt x="2624877" y="292207"/>
                  </a:lnTo>
                  <a:lnTo>
                    <a:pt x="2613316" y="292434"/>
                  </a:lnTo>
                  <a:lnTo>
                    <a:pt x="2600734" y="294814"/>
                  </a:lnTo>
                  <a:lnTo>
                    <a:pt x="2588040" y="298555"/>
                  </a:lnTo>
                  <a:lnTo>
                    <a:pt x="2581126" y="298668"/>
                  </a:lnTo>
                  <a:lnTo>
                    <a:pt x="2567637" y="300368"/>
                  </a:lnTo>
                  <a:lnTo>
                    <a:pt x="2561744" y="300368"/>
                  </a:lnTo>
                  <a:lnTo>
                    <a:pt x="2546442" y="294474"/>
                  </a:lnTo>
                  <a:lnTo>
                    <a:pt x="2551315" y="293681"/>
                  </a:lnTo>
                  <a:lnTo>
                    <a:pt x="2553129" y="292774"/>
                  </a:lnTo>
                  <a:lnTo>
                    <a:pt x="2546328" y="284953"/>
                  </a:lnTo>
                  <a:lnTo>
                    <a:pt x="2542701" y="282119"/>
                  </a:lnTo>
                  <a:lnTo>
                    <a:pt x="2533747" y="278606"/>
                  </a:lnTo>
                  <a:lnTo>
                    <a:pt x="2530120" y="278379"/>
                  </a:lnTo>
                  <a:lnTo>
                    <a:pt x="2527173" y="279059"/>
                  </a:lnTo>
                  <a:lnTo>
                    <a:pt x="2515271" y="282913"/>
                  </a:lnTo>
                  <a:lnTo>
                    <a:pt x="2512324" y="284613"/>
                  </a:lnTo>
                  <a:lnTo>
                    <a:pt x="2518218" y="280079"/>
                  </a:lnTo>
                  <a:lnTo>
                    <a:pt x="2521052" y="278152"/>
                  </a:lnTo>
                  <a:lnTo>
                    <a:pt x="2523999" y="275319"/>
                  </a:lnTo>
                  <a:lnTo>
                    <a:pt x="2523319" y="273505"/>
                  </a:lnTo>
                  <a:lnTo>
                    <a:pt x="2522639" y="272712"/>
                  </a:lnTo>
                  <a:lnTo>
                    <a:pt x="2511644" y="273052"/>
                  </a:lnTo>
                  <a:lnTo>
                    <a:pt x="2510851" y="272598"/>
                  </a:lnTo>
                  <a:lnTo>
                    <a:pt x="2508584" y="270218"/>
                  </a:lnTo>
                  <a:lnTo>
                    <a:pt x="2507450" y="269311"/>
                  </a:lnTo>
                  <a:lnTo>
                    <a:pt x="2500083" y="266818"/>
                  </a:lnTo>
                  <a:lnTo>
                    <a:pt x="2494756" y="265797"/>
                  </a:lnTo>
                  <a:lnTo>
                    <a:pt x="2489202" y="265684"/>
                  </a:lnTo>
                  <a:lnTo>
                    <a:pt x="2488295" y="264664"/>
                  </a:lnTo>
                  <a:lnTo>
                    <a:pt x="2488975" y="263531"/>
                  </a:lnTo>
                  <a:lnTo>
                    <a:pt x="2489202" y="262737"/>
                  </a:lnTo>
                  <a:lnTo>
                    <a:pt x="2490902" y="261377"/>
                  </a:lnTo>
                  <a:lnTo>
                    <a:pt x="2495549" y="260130"/>
                  </a:lnTo>
                  <a:lnTo>
                    <a:pt x="2507904" y="259450"/>
                  </a:lnTo>
                  <a:lnTo>
                    <a:pt x="2510738" y="257296"/>
                  </a:lnTo>
                  <a:lnTo>
                    <a:pt x="2510284" y="255030"/>
                  </a:lnTo>
                  <a:lnTo>
                    <a:pt x="2509604" y="253329"/>
                  </a:lnTo>
                  <a:lnTo>
                    <a:pt x="2505524" y="249249"/>
                  </a:lnTo>
                  <a:lnTo>
                    <a:pt x="2500196" y="246189"/>
                  </a:lnTo>
                  <a:lnTo>
                    <a:pt x="2489202" y="242561"/>
                  </a:lnTo>
                  <a:lnTo>
                    <a:pt x="2477640" y="240068"/>
                  </a:lnTo>
                  <a:lnTo>
                    <a:pt x="2457805" y="238934"/>
                  </a:lnTo>
                  <a:lnTo>
                    <a:pt x="2454291" y="239388"/>
                  </a:lnTo>
                  <a:lnTo>
                    <a:pt x="2451571" y="240861"/>
                  </a:lnTo>
                  <a:lnTo>
                    <a:pt x="2446810" y="244828"/>
                  </a:lnTo>
                  <a:lnTo>
                    <a:pt x="2436042" y="256163"/>
                  </a:lnTo>
                  <a:lnTo>
                    <a:pt x="2429922" y="260924"/>
                  </a:lnTo>
                  <a:lnTo>
                    <a:pt x="2424481" y="263417"/>
                  </a:lnTo>
                  <a:lnTo>
                    <a:pt x="2411899" y="265457"/>
                  </a:lnTo>
                  <a:lnTo>
                    <a:pt x="2409519" y="265004"/>
                  </a:lnTo>
                  <a:lnTo>
                    <a:pt x="2407819" y="263077"/>
                  </a:lnTo>
                  <a:lnTo>
                    <a:pt x="2408386" y="261490"/>
                  </a:lnTo>
                  <a:lnTo>
                    <a:pt x="2409519" y="259903"/>
                  </a:lnTo>
                  <a:lnTo>
                    <a:pt x="2409632" y="258997"/>
                  </a:lnTo>
                  <a:lnTo>
                    <a:pt x="2408952" y="257070"/>
                  </a:lnTo>
                  <a:lnTo>
                    <a:pt x="2409293" y="256050"/>
                  </a:lnTo>
                  <a:lnTo>
                    <a:pt x="2410539" y="255936"/>
                  </a:lnTo>
                  <a:lnTo>
                    <a:pt x="2413600" y="257296"/>
                  </a:lnTo>
                  <a:lnTo>
                    <a:pt x="2416320" y="257523"/>
                  </a:lnTo>
                  <a:lnTo>
                    <a:pt x="2423461" y="255370"/>
                  </a:lnTo>
                  <a:lnTo>
                    <a:pt x="2423461" y="252083"/>
                  </a:lnTo>
                  <a:lnTo>
                    <a:pt x="2421647" y="250269"/>
                  </a:lnTo>
                  <a:lnTo>
                    <a:pt x="2422554" y="245622"/>
                  </a:lnTo>
                  <a:lnTo>
                    <a:pt x="2422554" y="244488"/>
                  </a:lnTo>
                  <a:lnTo>
                    <a:pt x="2423574" y="243695"/>
                  </a:lnTo>
                  <a:lnTo>
                    <a:pt x="2424367" y="243808"/>
                  </a:lnTo>
                  <a:lnTo>
                    <a:pt x="2429581" y="247095"/>
                  </a:lnTo>
                  <a:lnTo>
                    <a:pt x="2431282" y="246982"/>
                  </a:lnTo>
                  <a:lnTo>
                    <a:pt x="2433209" y="247322"/>
                  </a:lnTo>
                  <a:lnTo>
                    <a:pt x="2428562" y="255256"/>
                  </a:lnTo>
                  <a:lnTo>
                    <a:pt x="2430828" y="255256"/>
                  </a:lnTo>
                  <a:lnTo>
                    <a:pt x="2436722" y="251516"/>
                  </a:lnTo>
                  <a:lnTo>
                    <a:pt x="2440689" y="247889"/>
                  </a:lnTo>
                  <a:lnTo>
                    <a:pt x="2444996" y="243241"/>
                  </a:lnTo>
                  <a:lnTo>
                    <a:pt x="2445450" y="240748"/>
                  </a:lnTo>
                  <a:lnTo>
                    <a:pt x="2440689" y="240521"/>
                  </a:lnTo>
                  <a:lnTo>
                    <a:pt x="2408839" y="242221"/>
                  </a:lnTo>
                  <a:lnTo>
                    <a:pt x="2397164" y="245735"/>
                  </a:lnTo>
                  <a:lnTo>
                    <a:pt x="2393537" y="245055"/>
                  </a:lnTo>
                  <a:lnTo>
                    <a:pt x="2391043" y="242335"/>
                  </a:lnTo>
                  <a:lnTo>
                    <a:pt x="2394897" y="241995"/>
                  </a:lnTo>
                  <a:lnTo>
                    <a:pt x="2399544" y="240295"/>
                  </a:lnTo>
                  <a:lnTo>
                    <a:pt x="2403398" y="237121"/>
                  </a:lnTo>
                  <a:lnTo>
                    <a:pt x="2405892" y="236554"/>
                  </a:lnTo>
                  <a:lnTo>
                    <a:pt x="2412353" y="236781"/>
                  </a:lnTo>
                  <a:lnTo>
                    <a:pt x="2417567" y="238028"/>
                  </a:lnTo>
                  <a:lnTo>
                    <a:pt x="2433322" y="238481"/>
                  </a:lnTo>
                  <a:lnTo>
                    <a:pt x="2433662" y="234627"/>
                  </a:lnTo>
                  <a:lnTo>
                    <a:pt x="2430148" y="233494"/>
                  </a:lnTo>
                  <a:lnTo>
                    <a:pt x="2422667" y="232360"/>
                  </a:lnTo>
                  <a:lnTo>
                    <a:pt x="2417907" y="230547"/>
                  </a:lnTo>
                  <a:lnTo>
                    <a:pt x="2412126" y="229300"/>
                  </a:lnTo>
                  <a:lnTo>
                    <a:pt x="2399205" y="227713"/>
                  </a:lnTo>
                  <a:lnTo>
                    <a:pt x="2393764" y="226240"/>
                  </a:lnTo>
                  <a:lnTo>
                    <a:pt x="2381069" y="224993"/>
                  </a:lnTo>
                  <a:lnTo>
                    <a:pt x="2377669" y="223973"/>
                  </a:lnTo>
                  <a:lnTo>
                    <a:pt x="2347858" y="223066"/>
                  </a:lnTo>
                  <a:lnTo>
                    <a:pt x="2336751" y="220232"/>
                  </a:lnTo>
                  <a:lnTo>
                    <a:pt x="2332443" y="217285"/>
                  </a:lnTo>
                  <a:lnTo>
                    <a:pt x="2322243" y="215925"/>
                  </a:lnTo>
                  <a:lnTo>
                    <a:pt x="2320202" y="215925"/>
                  </a:lnTo>
                  <a:lnTo>
                    <a:pt x="2319522" y="216718"/>
                  </a:lnTo>
                  <a:lnTo>
                    <a:pt x="2319069" y="217965"/>
                  </a:lnTo>
                  <a:lnTo>
                    <a:pt x="2325529" y="223179"/>
                  </a:lnTo>
                  <a:lnTo>
                    <a:pt x="2325756" y="226806"/>
                  </a:lnTo>
                  <a:lnTo>
                    <a:pt x="2327796" y="228620"/>
                  </a:lnTo>
                  <a:lnTo>
                    <a:pt x="2320089" y="231453"/>
                  </a:lnTo>
                  <a:lnTo>
                    <a:pt x="2314875" y="232587"/>
                  </a:lnTo>
                  <a:lnTo>
                    <a:pt x="2297532" y="232474"/>
                  </a:lnTo>
                  <a:lnTo>
                    <a:pt x="2294926" y="233607"/>
                  </a:lnTo>
                  <a:lnTo>
                    <a:pt x="2288125" y="239388"/>
                  </a:lnTo>
                  <a:lnTo>
                    <a:pt x="2288125" y="242108"/>
                  </a:lnTo>
                  <a:lnTo>
                    <a:pt x="2288805" y="246189"/>
                  </a:lnTo>
                  <a:lnTo>
                    <a:pt x="2294019" y="246189"/>
                  </a:lnTo>
                  <a:lnTo>
                    <a:pt x="2295492" y="244375"/>
                  </a:lnTo>
                  <a:lnTo>
                    <a:pt x="2297873" y="243695"/>
                  </a:lnTo>
                  <a:lnTo>
                    <a:pt x="2308414" y="244375"/>
                  </a:lnTo>
                  <a:lnTo>
                    <a:pt x="2309548" y="245055"/>
                  </a:lnTo>
                  <a:lnTo>
                    <a:pt x="2305921" y="246302"/>
                  </a:lnTo>
                  <a:lnTo>
                    <a:pt x="2302520" y="246869"/>
                  </a:lnTo>
                  <a:lnTo>
                    <a:pt x="2298326" y="253103"/>
                  </a:lnTo>
                  <a:lnTo>
                    <a:pt x="2292546" y="255030"/>
                  </a:lnTo>
                  <a:lnTo>
                    <a:pt x="2296513" y="256050"/>
                  </a:lnTo>
                  <a:lnTo>
                    <a:pt x="2300026" y="257750"/>
                  </a:lnTo>
                  <a:lnTo>
                    <a:pt x="2299460" y="265344"/>
                  </a:lnTo>
                  <a:lnTo>
                    <a:pt x="2304447" y="271125"/>
                  </a:lnTo>
                  <a:lnTo>
                    <a:pt x="2305353" y="273845"/>
                  </a:lnTo>
                  <a:lnTo>
                    <a:pt x="2298100" y="273958"/>
                  </a:lnTo>
                  <a:lnTo>
                    <a:pt x="2291752" y="275772"/>
                  </a:lnTo>
                  <a:lnTo>
                    <a:pt x="2289485" y="275772"/>
                  </a:lnTo>
                  <a:lnTo>
                    <a:pt x="2285292" y="271238"/>
                  </a:lnTo>
                  <a:lnTo>
                    <a:pt x="2280757" y="268178"/>
                  </a:lnTo>
                  <a:lnTo>
                    <a:pt x="2278490" y="267951"/>
                  </a:lnTo>
                  <a:lnTo>
                    <a:pt x="2275544" y="270898"/>
                  </a:lnTo>
                  <a:lnTo>
                    <a:pt x="2271237" y="269311"/>
                  </a:lnTo>
                  <a:lnTo>
                    <a:pt x="2269536" y="269538"/>
                  </a:lnTo>
                  <a:lnTo>
                    <a:pt x="2267156" y="270785"/>
                  </a:lnTo>
                  <a:lnTo>
                    <a:pt x="2265682" y="272372"/>
                  </a:lnTo>
                  <a:lnTo>
                    <a:pt x="2264662" y="274979"/>
                  </a:lnTo>
                  <a:lnTo>
                    <a:pt x="2263302" y="276339"/>
                  </a:lnTo>
                  <a:lnTo>
                    <a:pt x="2263075" y="278152"/>
                  </a:lnTo>
                  <a:lnTo>
                    <a:pt x="2265229" y="279059"/>
                  </a:lnTo>
                  <a:lnTo>
                    <a:pt x="2266703" y="279286"/>
                  </a:lnTo>
                  <a:lnTo>
                    <a:pt x="2271123" y="280532"/>
                  </a:lnTo>
                  <a:lnTo>
                    <a:pt x="2266589" y="281326"/>
                  </a:lnTo>
                  <a:lnTo>
                    <a:pt x="2265456" y="282233"/>
                  </a:lnTo>
                  <a:lnTo>
                    <a:pt x="2265002" y="283253"/>
                  </a:lnTo>
                  <a:lnTo>
                    <a:pt x="2261602" y="284613"/>
                  </a:lnTo>
                  <a:lnTo>
                    <a:pt x="2262736" y="285973"/>
                  </a:lnTo>
                  <a:lnTo>
                    <a:pt x="2264209" y="286993"/>
                  </a:lnTo>
                  <a:lnTo>
                    <a:pt x="2264549" y="288013"/>
                  </a:lnTo>
                  <a:lnTo>
                    <a:pt x="2263529" y="288353"/>
                  </a:lnTo>
                  <a:lnTo>
                    <a:pt x="2260582" y="287107"/>
                  </a:lnTo>
                  <a:lnTo>
                    <a:pt x="2257635" y="285293"/>
                  </a:lnTo>
                  <a:lnTo>
                    <a:pt x="2252761" y="281666"/>
                  </a:lnTo>
                  <a:lnTo>
                    <a:pt x="2250721" y="279172"/>
                  </a:lnTo>
                  <a:lnTo>
                    <a:pt x="2246640" y="276905"/>
                  </a:lnTo>
                  <a:lnTo>
                    <a:pt x="2232132" y="270558"/>
                  </a:lnTo>
                  <a:lnTo>
                    <a:pt x="2225671" y="268631"/>
                  </a:lnTo>
                  <a:lnTo>
                    <a:pt x="2221477" y="268178"/>
                  </a:lnTo>
                  <a:lnTo>
                    <a:pt x="2214790" y="268971"/>
                  </a:lnTo>
                  <a:lnTo>
                    <a:pt x="2210709" y="271691"/>
                  </a:lnTo>
                  <a:lnTo>
                    <a:pt x="2203795" y="272825"/>
                  </a:lnTo>
                  <a:lnTo>
                    <a:pt x="2199488" y="275092"/>
                  </a:lnTo>
                  <a:lnTo>
                    <a:pt x="2197221" y="278039"/>
                  </a:lnTo>
                  <a:lnTo>
                    <a:pt x="2184980" y="278379"/>
                  </a:lnTo>
                  <a:lnTo>
                    <a:pt x="2176479" y="276112"/>
                  </a:lnTo>
                  <a:lnTo>
                    <a:pt x="2171152" y="273845"/>
                  </a:lnTo>
                  <a:lnTo>
                    <a:pt x="2165031" y="269085"/>
                  </a:lnTo>
                  <a:lnTo>
                    <a:pt x="2159137" y="263077"/>
                  </a:lnTo>
                  <a:lnTo>
                    <a:pt x="2158343" y="262510"/>
                  </a:lnTo>
                  <a:lnTo>
                    <a:pt x="2157663" y="261264"/>
                  </a:lnTo>
                  <a:lnTo>
                    <a:pt x="2156530" y="258317"/>
                  </a:lnTo>
                  <a:lnTo>
                    <a:pt x="2155283" y="256050"/>
                  </a:lnTo>
                  <a:lnTo>
                    <a:pt x="2153470" y="257296"/>
                  </a:lnTo>
                  <a:lnTo>
                    <a:pt x="2148596" y="264211"/>
                  </a:lnTo>
                  <a:lnTo>
                    <a:pt x="2146556" y="267611"/>
                  </a:lnTo>
                  <a:lnTo>
                    <a:pt x="2143948" y="274185"/>
                  </a:lnTo>
                  <a:lnTo>
                    <a:pt x="2142021" y="279626"/>
                  </a:lnTo>
                  <a:lnTo>
                    <a:pt x="2141795" y="281893"/>
                  </a:lnTo>
                  <a:lnTo>
                    <a:pt x="2142702" y="283933"/>
                  </a:lnTo>
                  <a:lnTo>
                    <a:pt x="2139981" y="285520"/>
                  </a:lnTo>
                  <a:lnTo>
                    <a:pt x="2137261" y="289714"/>
                  </a:lnTo>
                  <a:lnTo>
                    <a:pt x="2132954" y="297761"/>
                  </a:lnTo>
                  <a:lnTo>
                    <a:pt x="2130346" y="300708"/>
                  </a:lnTo>
                  <a:lnTo>
                    <a:pt x="2126946" y="303202"/>
                  </a:lnTo>
                  <a:lnTo>
                    <a:pt x="2124679" y="304109"/>
                  </a:lnTo>
                  <a:lnTo>
                    <a:pt x="2121959" y="303995"/>
                  </a:lnTo>
                  <a:lnTo>
                    <a:pt x="2119352" y="301615"/>
                  </a:lnTo>
                  <a:lnTo>
                    <a:pt x="2117992" y="296288"/>
                  </a:lnTo>
                  <a:lnTo>
                    <a:pt x="2116519" y="295268"/>
                  </a:lnTo>
                  <a:lnTo>
                    <a:pt x="2114705" y="298215"/>
                  </a:lnTo>
                  <a:lnTo>
                    <a:pt x="2111984" y="298101"/>
                  </a:lnTo>
                  <a:lnTo>
                    <a:pt x="2106771" y="295834"/>
                  </a:lnTo>
                  <a:lnTo>
                    <a:pt x="2101557" y="291074"/>
                  </a:lnTo>
                  <a:lnTo>
                    <a:pt x="2096116" y="288920"/>
                  </a:lnTo>
                  <a:lnTo>
                    <a:pt x="2088522" y="277359"/>
                  </a:lnTo>
                  <a:lnTo>
                    <a:pt x="2085121" y="273165"/>
                  </a:lnTo>
                  <a:lnTo>
                    <a:pt x="2083308" y="269651"/>
                  </a:lnTo>
                  <a:lnTo>
                    <a:pt x="2079001" y="269311"/>
                  </a:lnTo>
                  <a:lnTo>
                    <a:pt x="2077300" y="266818"/>
                  </a:lnTo>
                  <a:lnTo>
                    <a:pt x="2079454" y="265004"/>
                  </a:lnTo>
                  <a:lnTo>
                    <a:pt x="2085348" y="263531"/>
                  </a:lnTo>
                  <a:lnTo>
                    <a:pt x="2089995" y="263757"/>
                  </a:lnTo>
                  <a:lnTo>
                    <a:pt x="2086481" y="259110"/>
                  </a:lnTo>
                  <a:lnTo>
                    <a:pt x="2084782" y="256390"/>
                  </a:lnTo>
                  <a:lnTo>
                    <a:pt x="2082968" y="254916"/>
                  </a:lnTo>
                  <a:lnTo>
                    <a:pt x="2083648" y="257977"/>
                  </a:lnTo>
                  <a:lnTo>
                    <a:pt x="2082968" y="260243"/>
                  </a:lnTo>
                  <a:lnTo>
                    <a:pt x="2081381" y="261944"/>
                  </a:lnTo>
                  <a:lnTo>
                    <a:pt x="2078774" y="263077"/>
                  </a:lnTo>
                  <a:lnTo>
                    <a:pt x="2067439" y="249362"/>
                  </a:lnTo>
                  <a:lnTo>
                    <a:pt x="2060639" y="242675"/>
                  </a:lnTo>
                  <a:lnTo>
                    <a:pt x="2056785" y="240181"/>
                  </a:lnTo>
                  <a:lnTo>
                    <a:pt x="2054405" y="235874"/>
                  </a:lnTo>
                  <a:lnTo>
                    <a:pt x="2055991" y="234967"/>
                  </a:lnTo>
                  <a:lnTo>
                    <a:pt x="2064152" y="240181"/>
                  </a:lnTo>
                  <a:lnTo>
                    <a:pt x="2069820" y="242788"/>
                  </a:lnTo>
                  <a:lnTo>
                    <a:pt x="2079228" y="249702"/>
                  </a:lnTo>
                  <a:lnTo>
                    <a:pt x="2086369" y="249136"/>
                  </a:lnTo>
                  <a:lnTo>
                    <a:pt x="2088975" y="246075"/>
                  </a:lnTo>
                  <a:lnTo>
                    <a:pt x="2088975" y="239954"/>
                  </a:lnTo>
                  <a:lnTo>
                    <a:pt x="2086255" y="234854"/>
                  </a:lnTo>
                  <a:lnTo>
                    <a:pt x="2082968" y="232814"/>
                  </a:lnTo>
                  <a:lnTo>
                    <a:pt x="2071293" y="232474"/>
                  </a:lnTo>
                  <a:lnTo>
                    <a:pt x="2068573" y="230773"/>
                  </a:lnTo>
                  <a:lnTo>
                    <a:pt x="2070500" y="230320"/>
                  </a:lnTo>
                  <a:lnTo>
                    <a:pt x="2072993" y="230207"/>
                  </a:lnTo>
                  <a:lnTo>
                    <a:pt x="2076734" y="228733"/>
                  </a:lnTo>
                  <a:lnTo>
                    <a:pt x="2082968" y="224879"/>
                  </a:lnTo>
                  <a:lnTo>
                    <a:pt x="2085689" y="223633"/>
                  </a:lnTo>
                  <a:lnTo>
                    <a:pt x="2085235" y="220686"/>
                  </a:lnTo>
                  <a:lnTo>
                    <a:pt x="2080928" y="216718"/>
                  </a:lnTo>
                  <a:lnTo>
                    <a:pt x="2073900" y="216152"/>
                  </a:lnTo>
                  <a:lnTo>
                    <a:pt x="2072313" y="215698"/>
                  </a:lnTo>
                  <a:lnTo>
                    <a:pt x="2075147" y="213658"/>
                  </a:lnTo>
                  <a:lnTo>
                    <a:pt x="2077527" y="212411"/>
                  </a:lnTo>
                  <a:lnTo>
                    <a:pt x="2081608" y="209351"/>
                  </a:lnTo>
                  <a:lnTo>
                    <a:pt x="2082628" y="206517"/>
                  </a:lnTo>
                  <a:lnTo>
                    <a:pt x="2081721" y="206744"/>
                  </a:lnTo>
                  <a:lnTo>
                    <a:pt x="2078774" y="206631"/>
                  </a:lnTo>
                  <a:lnTo>
                    <a:pt x="2077868" y="205384"/>
                  </a:lnTo>
                  <a:lnTo>
                    <a:pt x="2078207" y="203230"/>
                  </a:lnTo>
                  <a:lnTo>
                    <a:pt x="2075034" y="201417"/>
                  </a:lnTo>
                  <a:lnTo>
                    <a:pt x="2072087" y="200170"/>
                  </a:lnTo>
                  <a:lnTo>
                    <a:pt x="2065286" y="199943"/>
                  </a:lnTo>
                  <a:lnTo>
                    <a:pt x="2065513" y="198583"/>
                  </a:lnTo>
                  <a:lnTo>
                    <a:pt x="2065853" y="197336"/>
                  </a:lnTo>
                  <a:lnTo>
                    <a:pt x="2063019" y="196429"/>
                  </a:lnTo>
                  <a:lnTo>
                    <a:pt x="2060639" y="194729"/>
                  </a:lnTo>
                  <a:lnTo>
                    <a:pt x="2059959" y="193256"/>
                  </a:lnTo>
                  <a:lnTo>
                    <a:pt x="2059165" y="192462"/>
                  </a:lnTo>
                  <a:lnTo>
                    <a:pt x="2054745" y="190875"/>
                  </a:lnTo>
                  <a:lnTo>
                    <a:pt x="2040237" y="188042"/>
                  </a:lnTo>
                  <a:lnTo>
                    <a:pt x="2038650" y="188949"/>
                  </a:lnTo>
                  <a:lnTo>
                    <a:pt x="2036269" y="192916"/>
                  </a:lnTo>
                  <a:lnTo>
                    <a:pt x="2030488" y="197109"/>
                  </a:lnTo>
                  <a:lnTo>
                    <a:pt x="2025955" y="194843"/>
                  </a:lnTo>
                  <a:lnTo>
                    <a:pt x="2025161" y="194616"/>
                  </a:lnTo>
                  <a:lnTo>
                    <a:pt x="2024368" y="193482"/>
                  </a:lnTo>
                  <a:lnTo>
                    <a:pt x="2025501" y="191669"/>
                  </a:lnTo>
                  <a:lnTo>
                    <a:pt x="2026182" y="189855"/>
                  </a:lnTo>
                  <a:lnTo>
                    <a:pt x="2025161" y="188495"/>
                  </a:lnTo>
                  <a:lnTo>
                    <a:pt x="2024368" y="188042"/>
                  </a:lnTo>
                  <a:lnTo>
                    <a:pt x="2021307" y="189402"/>
                  </a:lnTo>
                  <a:lnTo>
                    <a:pt x="2016887" y="190195"/>
                  </a:lnTo>
                  <a:lnTo>
                    <a:pt x="2014960" y="191442"/>
                  </a:lnTo>
                  <a:lnTo>
                    <a:pt x="2010880" y="192349"/>
                  </a:lnTo>
                  <a:lnTo>
                    <a:pt x="2011333" y="189175"/>
                  </a:lnTo>
                  <a:lnTo>
                    <a:pt x="1994444" y="181014"/>
                  </a:lnTo>
                  <a:lnTo>
                    <a:pt x="1989231" y="179314"/>
                  </a:lnTo>
                  <a:lnTo>
                    <a:pt x="1986170" y="179201"/>
                  </a:lnTo>
                  <a:lnTo>
                    <a:pt x="1978576" y="181014"/>
                  </a:lnTo>
                  <a:lnTo>
                    <a:pt x="1976876" y="182034"/>
                  </a:lnTo>
                  <a:lnTo>
                    <a:pt x="1974042" y="184641"/>
                  </a:lnTo>
                  <a:lnTo>
                    <a:pt x="1967808" y="182941"/>
                  </a:lnTo>
                  <a:lnTo>
                    <a:pt x="1966221" y="184301"/>
                  </a:lnTo>
                  <a:lnTo>
                    <a:pt x="1963954" y="188722"/>
                  </a:lnTo>
                  <a:lnTo>
                    <a:pt x="1964294" y="193029"/>
                  </a:lnTo>
                  <a:lnTo>
                    <a:pt x="1964974" y="194276"/>
                  </a:lnTo>
                  <a:lnTo>
                    <a:pt x="1965541" y="196543"/>
                  </a:lnTo>
                  <a:lnTo>
                    <a:pt x="1968035" y="200283"/>
                  </a:lnTo>
                  <a:lnTo>
                    <a:pt x="1970415" y="203117"/>
                  </a:lnTo>
                  <a:lnTo>
                    <a:pt x="1969395" y="203797"/>
                  </a:lnTo>
                  <a:lnTo>
                    <a:pt x="1968375" y="204024"/>
                  </a:lnTo>
                  <a:lnTo>
                    <a:pt x="1967128" y="205157"/>
                  </a:lnTo>
                  <a:lnTo>
                    <a:pt x="1965994" y="207651"/>
                  </a:lnTo>
                  <a:lnTo>
                    <a:pt x="1963841" y="211278"/>
                  </a:lnTo>
                  <a:lnTo>
                    <a:pt x="1961007" y="213205"/>
                  </a:lnTo>
                  <a:lnTo>
                    <a:pt x="1957720" y="212751"/>
                  </a:lnTo>
                  <a:lnTo>
                    <a:pt x="1949899" y="210144"/>
                  </a:lnTo>
                  <a:lnTo>
                    <a:pt x="1948086" y="210598"/>
                  </a:lnTo>
                  <a:lnTo>
                    <a:pt x="1947519" y="212525"/>
                  </a:lnTo>
                  <a:lnTo>
                    <a:pt x="1952166" y="214225"/>
                  </a:lnTo>
                  <a:lnTo>
                    <a:pt x="1952619" y="215245"/>
                  </a:lnTo>
                  <a:lnTo>
                    <a:pt x="1951373" y="215925"/>
                  </a:lnTo>
                  <a:lnTo>
                    <a:pt x="1948312" y="216492"/>
                  </a:lnTo>
                  <a:lnTo>
                    <a:pt x="1942532" y="216378"/>
                  </a:lnTo>
                  <a:lnTo>
                    <a:pt x="1937884" y="215585"/>
                  </a:lnTo>
                  <a:lnTo>
                    <a:pt x="1934937" y="212978"/>
                  </a:lnTo>
                  <a:lnTo>
                    <a:pt x="1932104" y="212525"/>
                  </a:lnTo>
                  <a:lnTo>
                    <a:pt x="1924056" y="212525"/>
                  </a:lnTo>
                  <a:lnTo>
                    <a:pt x="1916689" y="213998"/>
                  </a:lnTo>
                  <a:lnTo>
                    <a:pt x="1908528" y="212071"/>
                  </a:lnTo>
                  <a:lnTo>
                    <a:pt x="1894699" y="212525"/>
                  </a:lnTo>
                  <a:lnTo>
                    <a:pt x="1891186" y="212185"/>
                  </a:lnTo>
                  <a:lnTo>
                    <a:pt x="1884611" y="208558"/>
                  </a:lnTo>
                  <a:lnTo>
                    <a:pt x="1875091" y="206404"/>
                  </a:lnTo>
                  <a:lnTo>
                    <a:pt x="1864209" y="200850"/>
                  </a:lnTo>
                  <a:lnTo>
                    <a:pt x="1863076" y="195749"/>
                  </a:lnTo>
                  <a:lnTo>
                    <a:pt x="1864776" y="191669"/>
                  </a:lnTo>
                  <a:lnTo>
                    <a:pt x="1870783" y="191556"/>
                  </a:lnTo>
                  <a:lnTo>
                    <a:pt x="1874524" y="190875"/>
                  </a:lnTo>
                  <a:lnTo>
                    <a:pt x="1874070" y="189289"/>
                  </a:lnTo>
                  <a:lnTo>
                    <a:pt x="1873164" y="188495"/>
                  </a:lnTo>
                  <a:lnTo>
                    <a:pt x="1864550" y="186228"/>
                  </a:lnTo>
                  <a:lnTo>
                    <a:pt x="1841200" y="185888"/>
                  </a:lnTo>
                  <a:lnTo>
                    <a:pt x="1824651" y="182601"/>
                  </a:lnTo>
                  <a:lnTo>
                    <a:pt x="1800849" y="181468"/>
                  </a:lnTo>
                  <a:lnTo>
                    <a:pt x="1790194" y="185548"/>
                  </a:lnTo>
                  <a:lnTo>
                    <a:pt x="1774779" y="186455"/>
                  </a:lnTo>
                  <a:lnTo>
                    <a:pt x="1770585" y="188722"/>
                  </a:lnTo>
                  <a:lnTo>
                    <a:pt x="1763444" y="189855"/>
                  </a:lnTo>
                  <a:lnTo>
                    <a:pt x="1764124" y="192916"/>
                  </a:lnTo>
                  <a:lnTo>
                    <a:pt x="1767638" y="195296"/>
                  </a:lnTo>
                  <a:lnTo>
                    <a:pt x="1769338" y="195749"/>
                  </a:lnTo>
                  <a:lnTo>
                    <a:pt x="1771152" y="196656"/>
                  </a:lnTo>
                  <a:lnTo>
                    <a:pt x="1770018" y="197450"/>
                  </a:lnTo>
                  <a:lnTo>
                    <a:pt x="1768772" y="197790"/>
                  </a:lnTo>
                  <a:lnTo>
                    <a:pt x="1766165" y="199716"/>
                  </a:lnTo>
                  <a:lnTo>
                    <a:pt x="1764464" y="201417"/>
                  </a:lnTo>
                  <a:lnTo>
                    <a:pt x="1764918" y="205270"/>
                  </a:lnTo>
                  <a:lnTo>
                    <a:pt x="1764124" y="209011"/>
                  </a:lnTo>
                  <a:lnTo>
                    <a:pt x="1761631" y="214111"/>
                  </a:lnTo>
                  <a:lnTo>
                    <a:pt x="1759477" y="216378"/>
                  </a:lnTo>
                  <a:lnTo>
                    <a:pt x="1757437" y="219439"/>
                  </a:lnTo>
                  <a:lnTo>
                    <a:pt x="1759137" y="222272"/>
                  </a:lnTo>
                  <a:lnTo>
                    <a:pt x="1761064" y="223406"/>
                  </a:lnTo>
                  <a:lnTo>
                    <a:pt x="1765938" y="224879"/>
                  </a:lnTo>
                  <a:lnTo>
                    <a:pt x="1767638" y="225786"/>
                  </a:lnTo>
                  <a:lnTo>
                    <a:pt x="1766618" y="226693"/>
                  </a:lnTo>
                  <a:lnTo>
                    <a:pt x="1759477" y="225673"/>
                  </a:lnTo>
                  <a:lnTo>
                    <a:pt x="1756870" y="222612"/>
                  </a:lnTo>
                  <a:lnTo>
                    <a:pt x="1756303" y="221026"/>
                  </a:lnTo>
                  <a:lnTo>
                    <a:pt x="1755623" y="218419"/>
                  </a:lnTo>
                  <a:lnTo>
                    <a:pt x="1758117" y="215585"/>
                  </a:lnTo>
                  <a:lnTo>
                    <a:pt x="1760611" y="213771"/>
                  </a:lnTo>
                  <a:lnTo>
                    <a:pt x="1762764" y="209238"/>
                  </a:lnTo>
                  <a:lnTo>
                    <a:pt x="1762991" y="205157"/>
                  </a:lnTo>
                  <a:lnTo>
                    <a:pt x="1763104" y="196656"/>
                  </a:lnTo>
                  <a:lnTo>
                    <a:pt x="1758684" y="194729"/>
                  </a:lnTo>
                  <a:lnTo>
                    <a:pt x="1756303" y="191782"/>
                  </a:lnTo>
                  <a:lnTo>
                    <a:pt x="1760497" y="186568"/>
                  </a:lnTo>
                  <a:lnTo>
                    <a:pt x="1761517" y="183735"/>
                  </a:lnTo>
                  <a:lnTo>
                    <a:pt x="1759704" y="181241"/>
                  </a:lnTo>
                  <a:lnTo>
                    <a:pt x="1756757" y="175687"/>
                  </a:lnTo>
                  <a:lnTo>
                    <a:pt x="1753696" y="172400"/>
                  </a:lnTo>
                  <a:lnTo>
                    <a:pt x="1751770" y="171040"/>
                  </a:lnTo>
                  <a:lnTo>
                    <a:pt x="1749730" y="170246"/>
                  </a:lnTo>
                  <a:lnTo>
                    <a:pt x="1751770" y="175687"/>
                  </a:lnTo>
                  <a:lnTo>
                    <a:pt x="1750070" y="178521"/>
                  </a:lnTo>
                  <a:lnTo>
                    <a:pt x="1748823" y="179541"/>
                  </a:lnTo>
                  <a:lnTo>
                    <a:pt x="1740775" y="181014"/>
                  </a:lnTo>
                  <a:lnTo>
                    <a:pt x="1735561" y="181128"/>
                  </a:lnTo>
                  <a:lnTo>
                    <a:pt x="1728533" y="179654"/>
                  </a:lnTo>
                  <a:lnTo>
                    <a:pt x="1720259" y="176027"/>
                  </a:lnTo>
                  <a:lnTo>
                    <a:pt x="1718219" y="173647"/>
                  </a:lnTo>
                  <a:lnTo>
                    <a:pt x="1716746" y="170020"/>
                  </a:lnTo>
                  <a:lnTo>
                    <a:pt x="1721506" y="168433"/>
                  </a:lnTo>
                  <a:lnTo>
                    <a:pt x="1723433" y="167413"/>
                  </a:lnTo>
                  <a:lnTo>
                    <a:pt x="1719126" y="166619"/>
                  </a:lnTo>
                  <a:lnTo>
                    <a:pt x="1714819" y="166393"/>
                  </a:lnTo>
                  <a:lnTo>
                    <a:pt x="1713232" y="171267"/>
                  </a:lnTo>
                  <a:lnTo>
                    <a:pt x="1710511" y="170926"/>
                  </a:lnTo>
                  <a:lnTo>
                    <a:pt x="1697023" y="167866"/>
                  </a:lnTo>
                  <a:lnTo>
                    <a:pt x="1693396" y="168886"/>
                  </a:lnTo>
                  <a:lnTo>
                    <a:pt x="1688976" y="171607"/>
                  </a:lnTo>
                  <a:lnTo>
                    <a:pt x="1687049" y="173760"/>
                  </a:lnTo>
                  <a:lnTo>
                    <a:pt x="1684782" y="177274"/>
                  </a:lnTo>
                  <a:lnTo>
                    <a:pt x="1685689" y="179654"/>
                  </a:lnTo>
                  <a:lnTo>
                    <a:pt x="1686595" y="180561"/>
                  </a:lnTo>
                  <a:lnTo>
                    <a:pt x="1693509" y="181128"/>
                  </a:lnTo>
                  <a:lnTo>
                    <a:pt x="1699630" y="180448"/>
                  </a:lnTo>
                  <a:lnTo>
                    <a:pt x="1706431" y="178067"/>
                  </a:lnTo>
                  <a:lnTo>
                    <a:pt x="1708018" y="178974"/>
                  </a:lnTo>
                  <a:lnTo>
                    <a:pt x="1709378" y="180221"/>
                  </a:lnTo>
                  <a:lnTo>
                    <a:pt x="1707451" y="182034"/>
                  </a:lnTo>
                  <a:lnTo>
                    <a:pt x="1700424" y="184641"/>
                  </a:lnTo>
                  <a:lnTo>
                    <a:pt x="1688636" y="191216"/>
                  </a:lnTo>
                  <a:lnTo>
                    <a:pt x="1684215" y="192009"/>
                  </a:lnTo>
                  <a:lnTo>
                    <a:pt x="1677981" y="190649"/>
                  </a:lnTo>
                  <a:lnTo>
                    <a:pt x="1674581" y="194389"/>
                  </a:lnTo>
                  <a:lnTo>
                    <a:pt x="1672994" y="195296"/>
                  </a:lnTo>
                  <a:lnTo>
                    <a:pt x="1662453" y="197790"/>
                  </a:lnTo>
                  <a:lnTo>
                    <a:pt x="1657919" y="198130"/>
                  </a:lnTo>
                  <a:lnTo>
                    <a:pt x="1656559" y="200057"/>
                  </a:lnTo>
                  <a:lnTo>
                    <a:pt x="1653838" y="200397"/>
                  </a:lnTo>
                  <a:lnTo>
                    <a:pt x="1650778" y="201303"/>
                  </a:lnTo>
                  <a:lnTo>
                    <a:pt x="1645564" y="204024"/>
                  </a:lnTo>
                  <a:lnTo>
                    <a:pt x="1637743" y="204364"/>
                  </a:lnTo>
                  <a:lnTo>
                    <a:pt x="1632529" y="203797"/>
                  </a:lnTo>
                  <a:lnTo>
                    <a:pt x="1619608" y="205384"/>
                  </a:lnTo>
                  <a:lnTo>
                    <a:pt x="1616207" y="206857"/>
                  </a:lnTo>
                  <a:lnTo>
                    <a:pt x="1614054" y="208784"/>
                  </a:lnTo>
                  <a:lnTo>
                    <a:pt x="1613033" y="211164"/>
                  </a:lnTo>
                  <a:lnTo>
                    <a:pt x="1611107" y="213431"/>
                  </a:lnTo>
                  <a:lnTo>
                    <a:pt x="1603852" y="218192"/>
                  </a:lnTo>
                  <a:lnTo>
                    <a:pt x="1597505" y="220119"/>
                  </a:lnTo>
                  <a:lnTo>
                    <a:pt x="1592291" y="220686"/>
                  </a:lnTo>
                  <a:lnTo>
                    <a:pt x="1597392" y="217965"/>
                  </a:lnTo>
                  <a:lnTo>
                    <a:pt x="1603172" y="212978"/>
                  </a:lnTo>
                  <a:lnTo>
                    <a:pt x="1613600" y="198243"/>
                  </a:lnTo>
                  <a:lnTo>
                    <a:pt x="1623688" y="197336"/>
                  </a:lnTo>
                  <a:lnTo>
                    <a:pt x="1626069" y="195296"/>
                  </a:lnTo>
                  <a:lnTo>
                    <a:pt x="1633663" y="186228"/>
                  </a:lnTo>
                  <a:lnTo>
                    <a:pt x="1635816" y="184981"/>
                  </a:lnTo>
                  <a:lnTo>
                    <a:pt x="1645904" y="184755"/>
                  </a:lnTo>
                  <a:lnTo>
                    <a:pt x="1654745" y="181808"/>
                  </a:lnTo>
                  <a:lnTo>
                    <a:pt x="1672767" y="167299"/>
                  </a:lnTo>
                  <a:lnTo>
                    <a:pt x="1681608" y="164806"/>
                  </a:lnTo>
                  <a:lnTo>
                    <a:pt x="1687729" y="161292"/>
                  </a:lnTo>
                  <a:lnTo>
                    <a:pt x="1688862" y="159592"/>
                  </a:lnTo>
                  <a:lnTo>
                    <a:pt x="1689882" y="157325"/>
                  </a:lnTo>
                  <a:lnTo>
                    <a:pt x="1688862" y="155965"/>
                  </a:lnTo>
                  <a:lnTo>
                    <a:pt x="1688409" y="154718"/>
                  </a:lnTo>
                  <a:lnTo>
                    <a:pt x="1696230" y="152224"/>
                  </a:lnTo>
                  <a:lnTo>
                    <a:pt x="1699290" y="148371"/>
                  </a:lnTo>
                  <a:lnTo>
                    <a:pt x="1709945" y="144857"/>
                  </a:lnTo>
                  <a:lnTo>
                    <a:pt x="1718219" y="139983"/>
                  </a:lnTo>
                  <a:lnTo>
                    <a:pt x="1729894" y="136469"/>
                  </a:lnTo>
                  <a:lnTo>
                    <a:pt x="1736468" y="131482"/>
                  </a:lnTo>
                  <a:lnTo>
                    <a:pt x="1751543" y="124341"/>
                  </a:lnTo>
                  <a:lnTo>
                    <a:pt x="1765598" y="111986"/>
                  </a:lnTo>
                  <a:lnTo>
                    <a:pt x="1767865" y="104959"/>
                  </a:lnTo>
                  <a:lnTo>
                    <a:pt x="1764464" y="102692"/>
                  </a:lnTo>
                  <a:lnTo>
                    <a:pt x="1760384" y="101218"/>
                  </a:lnTo>
                  <a:lnTo>
                    <a:pt x="1758004" y="97705"/>
                  </a:lnTo>
                  <a:lnTo>
                    <a:pt x="1756303" y="97365"/>
                  </a:lnTo>
                  <a:lnTo>
                    <a:pt x="1752110" y="99518"/>
                  </a:lnTo>
                  <a:lnTo>
                    <a:pt x="1747462" y="92037"/>
                  </a:lnTo>
                  <a:lnTo>
                    <a:pt x="1741909" y="87957"/>
                  </a:lnTo>
                  <a:lnTo>
                    <a:pt x="1742135" y="87277"/>
                  </a:lnTo>
                  <a:lnTo>
                    <a:pt x="1742702" y="87050"/>
                  </a:lnTo>
                  <a:lnTo>
                    <a:pt x="1745422" y="87617"/>
                  </a:lnTo>
                  <a:lnTo>
                    <a:pt x="1755623" y="93851"/>
                  </a:lnTo>
                  <a:lnTo>
                    <a:pt x="1761064" y="94758"/>
                  </a:lnTo>
                  <a:lnTo>
                    <a:pt x="1762651" y="95664"/>
                  </a:lnTo>
                  <a:lnTo>
                    <a:pt x="1763671" y="97251"/>
                  </a:lnTo>
                  <a:lnTo>
                    <a:pt x="1762991" y="99858"/>
                  </a:lnTo>
                  <a:lnTo>
                    <a:pt x="1764691" y="99632"/>
                  </a:lnTo>
                  <a:lnTo>
                    <a:pt x="1765711" y="98611"/>
                  </a:lnTo>
                  <a:lnTo>
                    <a:pt x="1768432" y="93511"/>
                  </a:lnTo>
                  <a:lnTo>
                    <a:pt x="1770925" y="86710"/>
                  </a:lnTo>
                  <a:lnTo>
                    <a:pt x="1770585" y="83763"/>
                  </a:lnTo>
                  <a:lnTo>
                    <a:pt x="1764578" y="85123"/>
                  </a:lnTo>
                  <a:lnTo>
                    <a:pt x="1761857" y="75149"/>
                  </a:lnTo>
                  <a:lnTo>
                    <a:pt x="1760497" y="72088"/>
                  </a:lnTo>
                  <a:lnTo>
                    <a:pt x="1758684" y="68801"/>
                  </a:lnTo>
                  <a:lnTo>
                    <a:pt x="1754830" y="68461"/>
                  </a:lnTo>
                  <a:lnTo>
                    <a:pt x="1752790" y="69368"/>
                  </a:lnTo>
                  <a:lnTo>
                    <a:pt x="1754376" y="70502"/>
                  </a:lnTo>
                  <a:lnTo>
                    <a:pt x="1756077" y="72315"/>
                  </a:lnTo>
                  <a:lnTo>
                    <a:pt x="1754943" y="74242"/>
                  </a:lnTo>
                  <a:lnTo>
                    <a:pt x="1754036" y="75035"/>
                  </a:lnTo>
                  <a:lnTo>
                    <a:pt x="1749389" y="77529"/>
                  </a:lnTo>
                  <a:lnTo>
                    <a:pt x="1745989" y="77756"/>
                  </a:lnTo>
                  <a:lnTo>
                    <a:pt x="1747349" y="76736"/>
                  </a:lnTo>
                  <a:lnTo>
                    <a:pt x="1748936" y="74355"/>
                  </a:lnTo>
                  <a:lnTo>
                    <a:pt x="1747802" y="71748"/>
                  </a:lnTo>
                  <a:lnTo>
                    <a:pt x="1746555" y="70275"/>
                  </a:lnTo>
                  <a:lnTo>
                    <a:pt x="1745309" y="62794"/>
                  </a:lnTo>
                  <a:lnTo>
                    <a:pt x="1741002" y="61661"/>
                  </a:lnTo>
                  <a:lnTo>
                    <a:pt x="1738621" y="60414"/>
                  </a:lnTo>
                  <a:lnTo>
                    <a:pt x="1735561" y="60867"/>
                  </a:lnTo>
                  <a:lnTo>
                    <a:pt x="1731367" y="62907"/>
                  </a:lnTo>
                  <a:lnTo>
                    <a:pt x="1732954" y="61094"/>
                  </a:lnTo>
                  <a:lnTo>
                    <a:pt x="1734541" y="58373"/>
                  </a:lnTo>
                  <a:lnTo>
                    <a:pt x="1731367" y="54973"/>
                  </a:lnTo>
                  <a:lnTo>
                    <a:pt x="1728193" y="52706"/>
                  </a:lnTo>
                  <a:lnTo>
                    <a:pt x="1724453" y="51799"/>
                  </a:lnTo>
                  <a:lnTo>
                    <a:pt x="1720146" y="48852"/>
                  </a:lnTo>
                  <a:lnTo>
                    <a:pt x="1714479" y="47152"/>
                  </a:lnTo>
                  <a:lnTo>
                    <a:pt x="1701330" y="45565"/>
                  </a:lnTo>
                  <a:lnTo>
                    <a:pt x="1691243" y="47719"/>
                  </a:lnTo>
                  <a:lnTo>
                    <a:pt x="1678775" y="45905"/>
                  </a:lnTo>
                  <a:lnTo>
                    <a:pt x="1663813" y="47265"/>
                  </a:lnTo>
                  <a:lnTo>
                    <a:pt x="1657919" y="47379"/>
                  </a:lnTo>
                  <a:lnTo>
                    <a:pt x="1654405" y="46472"/>
                  </a:lnTo>
                  <a:lnTo>
                    <a:pt x="1651231" y="47379"/>
                  </a:lnTo>
                  <a:lnTo>
                    <a:pt x="1649644" y="50099"/>
                  </a:lnTo>
                  <a:lnTo>
                    <a:pt x="1648738" y="54180"/>
                  </a:lnTo>
                  <a:lnTo>
                    <a:pt x="1644997" y="56447"/>
                  </a:lnTo>
                  <a:lnTo>
                    <a:pt x="1643070" y="57013"/>
                  </a:lnTo>
                  <a:lnTo>
                    <a:pt x="1633436" y="56333"/>
                  </a:lnTo>
                  <a:lnTo>
                    <a:pt x="1626635" y="58373"/>
                  </a:lnTo>
                  <a:lnTo>
                    <a:pt x="1623801" y="56787"/>
                  </a:lnTo>
                  <a:lnTo>
                    <a:pt x="1618248" y="56900"/>
                  </a:lnTo>
                  <a:lnTo>
                    <a:pt x="1617681" y="53273"/>
                  </a:lnTo>
                  <a:lnTo>
                    <a:pt x="1620968" y="53500"/>
                  </a:lnTo>
                  <a:lnTo>
                    <a:pt x="1622895" y="54066"/>
                  </a:lnTo>
                  <a:lnTo>
                    <a:pt x="1629015" y="46812"/>
                  </a:lnTo>
                  <a:lnTo>
                    <a:pt x="1634116" y="42618"/>
                  </a:lnTo>
                  <a:lnTo>
                    <a:pt x="1638990" y="37744"/>
                  </a:lnTo>
                  <a:lnTo>
                    <a:pt x="1635930" y="34797"/>
                  </a:lnTo>
                  <a:lnTo>
                    <a:pt x="1629015" y="32757"/>
                  </a:lnTo>
                  <a:lnTo>
                    <a:pt x="1625842" y="32870"/>
                  </a:lnTo>
                  <a:lnTo>
                    <a:pt x="1624255" y="33664"/>
                  </a:lnTo>
                  <a:lnTo>
                    <a:pt x="1616661" y="32077"/>
                  </a:lnTo>
                  <a:lnTo>
                    <a:pt x="1612807" y="32190"/>
                  </a:lnTo>
                  <a:lnTo>
                    <a:pt x="1606119" y="34457"/>
                  </a:lnTo>
                  <a:lnTo>
                    <a:pt x="1603852" y="34231"/>
                  </a:lnTo>
                  <a:lnTo>
                    <a:pt x="1602492" y="29697"/>
                  </a:lnTo>
                  <a:lnTo>
                    <a:pt x="1595918" y="30037"/>
                  </a:lnTo>
                  <a:lnTo>
                    <a:pt x="1573022" y="29583"/>
                  </a:lnTo>
                  <a:lnTo>
                    <a:pt x="1575516" y="28110"/>
                  </a:lnTo>
                  <a:lnTo>
                    <a:pt x="1587530" y="26183"/>
                  </a:lnTo>
                  <a:lnTo>
                    <a:pt x="1597165" y="23236"/>
                  </a:lnTo>
                  <a:lnTo>
                    <a:pt x="1604306" y="17909"/>
                  </a:lnTo>
                  <a:lnTo>
                    <a:pt x="1610993" y="16095"/>
                  </a:lnTo>
                  <a:lnTo>
                    <a:pt x="1609407" y="13375"/>
                  </a:lnTo>
                  <a:lnTo>
                    <a:pt x="1607593" y="11448"/>
                  </a:lnTo>
                  <a:lnTo>
                    <a:pt x="1603852" y="9748"/>
                  </a:lnTo>
                  <a:lnTo>
                    <a:pt x="1595691" y="8614"/>
                  </a:lnTo>
                  <a:lnTo>
                    <a:pt x="1588551" y="6461"/>
                  </a:lnTo>
                  <a:lnTo>
                    <a:pt x="1585490" y="3740"/>
                  </a:lnTo>
                  <a:lnTo>
                    <a:pt x="1572682" y="0"/>
                  </a:lnTo>
                  <a:lnTo>
                    <a:pt x="1569168" y="113"/>
                  </a:lnTo>
                  <a:lnTo>
                    <a:pt x="1559874" y="4761"/>
                  </a:lnTo>
                  <a:lnTo>
                    <a:pt x="1555114" y="4307"/>
                  </a:lnTo>
                  <a:lnTo>
                    <a:pt x="1551033" y="4987"/>
                  </a:lnTo>
                  <a:lnTo>
                    <a:pt x="1540379" y="10541"/>
                  </a:lnTo>
                  <a:lnTo>
                    <a:pt x="1518049" y="25050"/>
                  </a:lnTo>
                  <a:lnTo>
                    <a:pt x="1513402" y="29583"/>
                  </a:lnTo>
                  <a:lnTo>
                    <a:pt x="1511248" y="32984"/>
                  </a:lnTo>
                  <a:lnTo>
                    <a:pt x="1507281" y="34797"/>
                  </a:lnTo>
                  <a:lnTo>
                    <a:pt x="1505468" y="38991"/>
                  </a:lnTo>
                  <a:lnTo>
                    <a:pt x="1505808" y="42618"/>
                  </a:lnTo>
                  <a:lnTo>
                    <a:pt x="1507621" y="44432"/>
                  </a:lnTo>
                  <a:lnTo>
                    <a:pt x="1509435" y="48059"/>
                  </a:lnTo>
                  <a:lnTo>
                    <a:pt x="1507621" y="52139"/>
                  </a:lnTo>
                  <a:lnTo>
                    <a:pt x="1505921" y="54860"/>
                  </a:lnTo>
                  <a:lnTo>
                    <a:pt x="1507508" y="55993"/>
                  </a:lnTo>
                  <a:lnTo>
                    <a:pt x="1511815" y="55766"/>
                  </a:lnTo>
                  <a:lnTo>
                    <a:pt x="1521450" y="58147"/>
                  </a:lnTo>
                  <a:lnTo>
                    <a:pt x="1519636" y="60187"/>
                  </a:lnTo>
                  <a:lnTo>
                    <a:pt x="1513855" y="58373"/>
                  </a:lnTo>
                  <a:lnTo>
                    <a:pt x="1508641" y="58487"/>
                  </a:lnTo>
                  <a:lnTo>
                    <a:pt x="1504221" y="56220"/>
                  </a:lnTo>
                  <a:lnTo>
                    <a:pt x="1493566" y="58373"/>
                  </a:lnTo>
                  <a:lnTo>
                    <a:pt x="1485632" y="57920"/>
                  </a:lnTo>
                  <a:lnTo>
                    <a:pt x="1478265" y="58713"/>
                  </a:lnTo>
                  <a:lnTo>
                    <a:pt x="1463870" y="57013"/>
                  </a:lnTo>
                  <a:lnTo>
                    <a:pt x="1462509" y="58260"/>
                  </a:lnTo>
                  <a:lnTo>
                    <a:pt x="1465910" y="60640"/>
                  </a:lnTo>
                  <a:lnTo>
                    <a:pt x="1468404" y="62681"/>
                  </a:lnTo>
                  <a:lnTo>
                    <a:pt x="1475884" y="67668"/>
                  </a:lnTo>
                  <a:lnTo>
                    <a:pt x="1479171" y="69255"/>
                  </a:lnTo>
                  <a:lnTo>
                    <a:pt x="1483365" y="74015"/>
                  </a:lnTo>
                  <a:lnTo>
                    <a:pt x="1483932" y="83423"/>
                  </a:lnTo>
                  <a:lnTo>
                    <a:pt x="1481552" y="85577"/>
                  </a:lnTo>
                  <a:lnTo>
                    <a:pt x="1478945" y="88750"/>
                  </a:lnTo>
                  <a:lnTo>
                    <a:pt x="1477585" y="89317"/>
                  </a:lnTo>
                  <a:lnTo>
                    <a:pt x="1475544" y="89090"/>
                  </a:lnTo>
                  <a:lnTo>
                    <a:pt x="1478831" y="86937"/>
                  </a:lnTo>
                  <a:lnTo>
                    <a:pt x="1480645" y="82176"/>
                  </a:lnTo>
                  <a:lnTo>
                    <a:pt x="1482232" y="78889"/>
                  </a:lnTo>
                  <a:lnTo>
                    <a:pt x="1480078" y="76736"/>
                  </a:lnTo>
                  <a:lnTo>
                    <a:pt x="1479058" y="76509"/>
                  </a:lnTo>
                  <a:lnTo>
                    <a:pt x="1478038" y="75262"/>
                  </a:lnTo>
                  <a:lnTo>
                    <a:pt x="1470330" y="72202"/>
                  </a:lnTo>
                  <a:lnTo>
                    <a:pt x="1466250" y="70842"/>
                  </a:lnTo>
                  <a:lnTo>
                    <a:pt x="1461829" y="70048"/>
                  </a:lnTo>
                  <a:lnTo>
                    <a:pt x="1459563" y="69255"/>
                  </a:lnTo>
                  <a:lnTo>
                    <a:pt x="1452988" y="71975"/>
                  </a:lnTo>
                  <a:lnTo>
                    <a:pt x="1450041" y="72655"/>
                  </a:lnTo>
                  <a:lnTo>
                    <a:pt x="1446414" y="74129"/>
                  </a:lnTo>
                  <a:lnTo>
                    <a:pt x="1444374" y="76169"/>
                  </a:lnTo>
                  <a:lnTo>
                    <a:pt x="1439273" y="76736"/>
                  </a:lnTo>
                  <a:lnTo>
                    <a:pt x="1438593" y="78889"/>
                  </a:lnTo>
                  <a:lnTo>
                    <a:pt x="1435760" y="81156"/>
                  </a:lnTo>
                  <a:lnTo>
                    <a:pt x="1432699" y="78662"/>
                  </a:lnTo>
                  <a:lnTo>
                    <a:pt x="1429752" y="79343"/>
                  </a:lnTo>
                  <a:lnTo>
                    <a:pt x="1423065" y="83310"/>
                  </a:lnTo>
                  <a:lnTo>
                    <a:pt x="1415244" y="85123"/>
                  </a:lnTo>
                  <a:lnTo>
                    <a:pt x="1416151" y="83763"/>
                  </a:lnTo>
                  <a:lnTo>
                    <a:pt x="1417398" y="80703"/>
                  </a:lnTo>
                  <a:lnTo>
                    <a:pt x="1415471" y="80023"/>
                  </a:lnTo>
                  <a:lnTo>
                    <a:pt x="1403796" y="83536"/>
                  </a:lnTo>
                  <a:lnTo>
                    <a:pt x="1399829" y="86030"/>
                  </a:lnTo>
                  <a:lnTo>
                    <a:pt x="1398015" y="85123"/>
                  </a:lnTo>
                  <a:lnTo>
                    <a:pt x="1404816" y="79796"/>
                  </a:lnTo>
                  <a:lnTo>
                    <a:pt x="1406630" y="76509"/>
                  </a:lnTo>
                  <a:lnTo>
                    <a:pt x="1403456" y="75149"/>
                  </a:lnTo>
                  <a:lnTo>
                    <a:pt x="1396428" y="74015"/>
                  </a:lnTo>
                  <a:lnTo>
                    <a:pt x="1392008" y="73902"/>
                  </a:lnTo>
                  <a:lnTo>
                    <a:pt x="1385434" y="75035"/>
                  </a:lnTo>
                  <a:lnTo>
                    <a:pt x="1375913" y="73335"/>
                  </a:lnTo>
                  <a:lnTo>
                    <a:pt x="1374553" y="75375"/>
                  </a:lnTo>
                  <a:lnTo>
                    <a:pt x="1372172" y="75602"/>
                  </a:lnTo>
                  <a:lnTo>
                    <a:pt x="1366278" y="74582"/>
                  </a:lnTo>
                  <a:lnTo>
                    <a:pt x="1360951" y="75602"/>
                  </a:lnTo>
                  <a:lnTo>
                    <a:pt x="1356984" y="77756"/>
                  </a:lnTo>
                  <a:lnTo>
                    <a:pt x="1351090" y="75602"/>
                  </a:lnTo>
                  <a:lnTo>
                    <a:pt x="1349050" y="75715"/>
                  </a:lnTo>
                  <a:lnTo>
                    <a:pt x="1345876" y="79002"/>
                  </a:lnTo>
                  <a:lnTo>
                    <a:pt x="1343156" y="76849"/>
                  </a:lnTo>
                  <a:lnTo>
                    <a:pt x="1340775" y="81156"/>
                  </a:lnTo>
                  <a:lnTo>
                    <a:pt x="1341455" y="84330"/>
                  </a:lnTo>
                  <a:lnTo>
                    <a:pt x="1343382" y="84670"/>
                  </a:lnTo>
                  <a:lnTo>
                    <a:pt x="1345083" y="84216"/>
                  </a:lnTo>
                  <a:lnTo>
                    <a:pt x="1346103" y="82743"/>
                  </a:lnTo>
                  <a:lnTo>
                    <a:pt x="1347350" y="82063"/>
                  </a:lnTo>
                  <a:lnTo>
                    <a:pt x="1351997" y="84670"/>
                  </a:lnTo>
                  <a:lnTo>
                    <a:pt x="1353470" y="83310"/>
                  </a:lnTo>
                  <a:lnTo>
                    <a:pt x="1355397" y="82176"/>
                  </a:lnTo>
                  <a:lnTo>
                    <a:pt x="1357777" y="83763"/>
                  </a:lnTo>
                  <a:lnTo>
                    <a:pt x="1367412" y="82063"/>
                  </a:lnTo>
                  <a:lnTo>
                    <a:pt x="1365712" y="84216"/>
                  </a:lnTo>
                  <a:lnTo>
                    <a:pt x="1354944" y="86823"/>
                  </a:lnTo>
                  <a:lnTo>
                    <a:pt x="1335561" y="90224"/>
                  </a:lnTo>
                  <a:lnTo>
                    <a:pt x="1331594" y="91584"/>
                  </a:lnTo>
                  <a:lnTo>
                    <a:pt x="1320033" y="92717"/>
                  </a:lnTo>
                  <a:lnTo>
                    <a:pt x="1312552" y="96004"/>
                  </a:lnTo>
                  <a:lnTo>
                    <a:pt x="1302918" y="96004"/>
                  </a:lnTo>
                  <a:lnTo>
                    <a:pt x="1286142" y="98611"/>
                  </a:lnTo>
                  <a:lnTo>
                    <a:pt x="1274014" y="104619"/>
                  </a:lnTo>
                  <a:lnTo>
                    <a:pt x="1268234" y="104052"/>
                  </a:lnTo>
                  <a:lnTo>
                    <a:pt x="1256332" y="108586"/>
                  </a:lnTo>
                  <a:lnTo>
                    <a:pt x="1251685" y="112100"/>
                  </a:lnTo>
                  <a:lnTo>
                    <a:pt x="1234683" y="119240"/>
                  </a:lnTo>
                  <a:lnTo>
                    <a:pt x="1224369" y="116520"/>
                  </a:lnTo>
                  <a:lnTo>
                    <a:pt x="1220968" y="117427"/>
                  </a:lnTo>
                  <a:lnTo>
                    <a:pt x="1219268" y="120034"/>
                  </a:lnTo>
                  <a:lnTo>
                    <a:pt x="1219608" y="121961"/>
                  </a:lnTo>
                  <a:lnTo>
                    <a:pt x="1223802" y="121734"/>
                  </a:lnTo>
                  <a:lnTo>
                    <a:pt x="1226749" y="122641"/>
                  </a:lnTo>
                  <a:lnTo>
                    <a:pt x="1230489" y="124341"/>
                  </a:lnTo>
                  <a:lnTo>
                    <a:pt x="1229469" y="127628"/>
                  </a:lnTo>
                  <a:lnTo>
                    <a:pt x="1221762" y="134769"/>
                  </a:lnTo>
                  <a:lnTo>
                    <a:pt x="1218134" y="137376"/>
                  </a:lnTo>
                  <a:lnTo>
                    <a:pt x="1213714" y="138963"/>
                  </a:lnTo>
                  <a:lnTo>
                    <a:pt x="1204533" y="133069"/>
                  </a:lnTo>
                  <a:lnTo>
                    <a:pt x="1202833" y="135676"/>
                  </a:lnTo>
                  <a:lnTo>
                    <a:pt x="1201586" y="136923"/>
                  </a:lnTo>
                  <a:lnTo>
                    <a:pt x="1197959" y="136469"/>
                  </a:lnTo>
                  <a:lnTo>
                    <a:pt x="1196145" y="140550"/>
                  </a:lnTo>
                  <a:lnTo>
                    <a:pt x="1202833" y="141343"/>
                  </a:lnTo>
                  <a:lnTo>
                    <a:pt x="1209180" y="143157"/>
                  </a:lnTo>
                  <a:lnTo>
                    <a:pt x="1214734" y="145990"/>
                  </a:lnTo>
                  <a:lnTo>
                    <a:pt x="1218701" y="149164"/>
                  </a:lnTo>
                  <a:lnTo>
                    <a:pt x="1223122" y="151204"/>
                  </a:lnTo>
                  <a:lnTo>
                    <a:pt x="1225615" y="152904"/>
                  </a:lnTo>
                  <a:lnTo>
                    <a:pt x="1218814" y="154605"/>
                  </a:lnTo>
                  <a:lnTo>
                    <a:pt x="1214054" y="150637"/>
                  </a:lnTo>
                  <a:lnTo>
                    <a:pt x="1211447" y="149391"/>
                  </a:lnTo>
                  <a:lnTo>
                    <a:pt x="1208500" y="149164"/>
                  </a:lnTo>
                  <a:lnTo>
                    <a:pt x="1204193" y="150297"/>
                  </a:lnTo>
                  <a:lnTo>
                    <a:pt x="1200452" y="154945"/>
                  </a:lnTo>
                  <a:lnTo>
                    <a:pt x="1204080" y="156531"/>
                  </a:lnTo>
                  <a:lnTo>
                    <a:pt x="1212127" y="158118"/>
                  </a:lnTo>
                  <a:lnTo>
                    <a:pt x="1214734" y="160159"/>
                  </a:lnTo>
                  <a:lnTo>
                    <a:pt x="1225162" y="173873"/>
                  </a:lnTo>
                  <a:lnTo>
                    <a:pt x="1227769" y="175234"/>
                  </a:lnTo>
                  <a:lnTo>
                    <a:pt x="1231170" y="175914"/>
                  </a:lnTo>
                  <a:lnTo>
                    <a:pt x="1232643" y="176821"/>
                  </a:lnTo>
                  <a:lnTo>
                    <a:pt x="1228449" y="179201"/>
                  </a:lnTo>
                  <a:lnTo>
                    <a:pt x="1226975" y="181354"/>
                  </a:lnTo>
                  <a:lnTo>
                    <a:pt x="1223349" y="185208"/>
                  </a:lnTo>
                  <a:lnTo>
                    <a:pt x="1208160" y="187135"/>
                  </a:lnTo>
                  <a:lnTo>
                    <a:pt x="1203626" y="188609"/>
                  </a:lnTo>
                  <a:lnTo>
                    <a:pt x="1202266" y="189289"/>
                  </a:lnTo>
                  <a:lnTo>
                    <a:pt x="1200452" y="190649"/>
                  </a:lnTo>
                  <a:lnTo>
                    <a:pt x="1199206" y="191896"/>
                  </a:lnTo>
                  <a:lnTo>
                    <a:pt x="1198639" y="194729"/>
                  </a:lnTo>
                  <a:lnTo>
                    <a:pt x="1199886" y="196656"/>
                  </a:lnTo>
                  <a:lnTo>
                    <a:pt x="1202946" y="198356"/>
                  </a:lnTo>
                  <a:lnTo>
                    <a:pt x="1215074" y="205951"/>
                  </a:lnTo>
                  <a:lnTo>
                    <a:pt x="1214281" y="206744"/>
                  </a:lnTo>
                  <a:lnTo>
                    <a:pt x="1210994" y="205384"/>
                  </a:lnTo>
                  <a:lnTo>
                    <a:pt x="1206687" y="203004"/>
                  </a:lnTo>
                  <a:lnTo>
                    <a:pt x="1202493" y="199716"/>
                  </a:lnTo>
                  <a:lnTo>
                    <a:pt x="1196712" y="197450"/>
                  </a:lnTo>
                  <a:lnTo>
                    <a:pt x="1196372" y="195523"/>
                  </a:lnTo>
                  <a:lnTo>
                    <a:pt x="1196145" y="192689"/>
                  </a:lnTo>
                  <a:lnTo>
                    <a:pt x="1196372" y="191896"/>
                  </a:lnTo>
                  <a:lnTo>
                    <a:pt x="1196939" y="190422"/>
                  </a:lnTo>
                  <a:lnTo>
                    <a:pt x="1202379" y="186795"/>
                  </a:lnTo>
                  <a:lnTo>
                    <a:pt x="1207933" y="184981"/>
                  </a:lnTo>
                  <a:lnTo>
                    <a:pt x="1214734" y="180788"/>
                  </a:lnTo>
                  <a:lnTo>
                    <a:pt x="1221535" y="176254"/>
                  </a:lnTo>
                  <a:lnTo>
                    <a:pt x="1220061" y="174667"/>
                  </a:lnTo>
                  <a:lnTo>
                    <a:pt x="1218701" y="173533"/>
                  </a:lnTo>
                  <a:lnTo>
                    <a:pt x="1212581" y="173193"/>
                  </a:lnTo>
                  <a:lnTo>
                    <a:pt x="1199999" y="174780"/>
                  </a:lnTo>
                  <a:lnTo>
                    <a:pt x="1192518" y="176367"/>
                  </a:lnTo>
                  <a:lnTo>
                    <a:pt x="1189118" y="180108"/>
                  </a:lnTo>
                  <a:lnTo>
                    <a:pt x="1184017" y="180674"/>
                  </a:lnTo>
                  <a:lnTo>
                    <a:pt x="1181524" y="180674"/>
                  </a:lnTo>
                  <a:lnTo>
                    <a:pt x="1174609" y="178861"/>
                  </a:lnTo>
                  <a:lnTo>
                    <a:pt x="1168035" y="180561"/>
                  </a:lnTo>
                  <a:lnTo>
                    <a:pt x="1152734" y="182148"/>
                  </a:lnTo>
                  <a:lnTo>
                    <a:pt x="1150127" y="182941"/>
                  </a:lnTo>
                  <a:lnTo>
                    <a:pt x="1114762" y="183281"/>
                  </a:lnTo>
                  <a:lnTo>
                    <a:pt x="1107735" y="184075"/>
                  </a:lnTo>
                  <a:lnTo>
                    <a:pt x="1089600" y="187135"/>
                  </a:lnTo>
                  <a:lnTo>
                    <a:pt x="1089146" y="189402"/>
                  </a:lnTo>
                  <a:lnTo>
                    <a:pt x="1089826" y="191216"/>
                  </a:lnTo>
                  <a:lnTo>
                    <a:pt x="1086993" y="193822"/>
                  </a:lnTo>
                  <a:lnTo>
                    <a:pt x="1085746" y="196203"/>
                  </a:lnTo>
                  <a:lnTo>
                    <a:pt x="1086199" y="199036"/>
                  </a:lnTo>
                  <a:lnTo>
                    <a:pt x="1086312" y="201530"/>
                  </a:lnTo>
                  <a:lnTo>
                    <a:pt x="1086993" y="204704"/>
                  </a:lnTo>
                  <a:lnTo>
                    <a:pt x="1088013" y="207651"/>
                  </a:lnTo>
                  <a:lnTo>
                    <a:pt x="1090733" y="209238"/>
                  </a:lnTo>
                  <a:lnTo>
                    <a:pt x="1093113" y="210258"/>
                  </a:lnTo>
                  <a:lnTo>
                    <a:pt x="1094813" y="213431"/>
                  </a:lnTo>
                  <a:lnTo>
                    <a:pt x="1093453" y="217172"/>
                  </a:lnTo>
                  <a:lnTo>
                    <a:pt x="1091413" y="221479"/>
                  </a:lnTo>
                  <a:lnTo>
                    <a:pt x="1091073" y="223406"/>
                  </a:lnTo>
                  <a:lnTo>
                    <a:pt x="1092320" y="226126"/>
                  </a:lnTo>
                  <a:lnTo>
                    <a:pt x="1093907" y="231453"/>
                  </a:lnTo>
                  <a:lnTo>
                    <a:pt x="1094587" y="232700"/>
                  </a:lnTo>
                  <a:lnTo>
                    <a:pt x="1100141" y="236894"/>
                  </a:lnTo>
                  <a:lnTo>
                    <a:pt x="1103881" y="238141"/>
                  </a:lnTo>
                  <a:lnTo>
                    <a:pt x="1110115" y="238481"/>
                  </a:lnTo>
                  <a:lnTo>
                    <a:pt x="1114309" y="239501"/>
                  </a:lnTo>
                  <a:lnTo>
                    <a:pt x="1120430" y="241995"/>
                  </a:lnTo>
                  <a:lnTo>
                    <a:pt x="1122357" y="243128"/>
                  </a:lnTo>
                  <a:lnTo>
                    <a:pt x="1122810" y="244262"/>
                  </a:lnTo>
                  <a:lnTo>
                    <a:pt x="1124284" y="248682"/>
                  </a:lnTo>
                  <a:lnTo>
                    <a:pt x="1125077" y="250042"/>
                  </a:lnTo>
                  <a:lnTo>
                    <a:pt x="1131764" y="256050"/>
                  </a:lnTo>
                  <a:lnTo>
                    <a:pt x="1134032" y="256956"/>
                  </a:lnTo>
                  <a:lnTo>
                    <a:pt x="1143099" y="258090"/>
                  </a:lnTo>
                  <a:lnTo>
                    <a:pt x="1146046" y="260130"/>
                  </a:lnTo>
                  <a:lnTo>
                    <a:pt x="1150013" y="266024"/>
                  </a:lnTo>
                  <a:lnTo>
                    <a:pt x="1150353" y="267384"/>
                  </a:lnTo>
                  <a:lnTo>
                    <a:pt x="1150693" y="269651"/>
                  </a:lnTo>
                  <a:lnTo>
                    <a:pt x="1150240" y="271691"/>
                  </a:lnTo>
                  <a:lnTo>
                    <a:pt x="1149900" y="272938"/>
                  </a:lnTo>
                  <a:lnTo>
                    <a:pt x="1148426" y="274752"/>
                  </a:lnTo>
                  <a:lnTo>
                    <a:pt x="1144459" y="282573"/>
                  </a:lnTo>
                  <a:lnTo>
                    <a:pt x="1142079" y="289600"/>
                  </a:lnTo>
                  <a:lnTo>
                    <a:pt x="1145819" y="294247"/>
                  </a:lnTo>
                  <a:lnTo>
                    <a:pt x="1150920" y="303202"/>
                  </a:lnTo>
                  <a:lnTo>
                    <a:pt x="1152394" y="306942"/>
                  </a:lnTo>
                  <a:lnTo>
                    <a:pt x="1154094" y="311929"/>
                  </a:lnTo>
                  <a:lnTo>
                    <a:pt x="1153414" y="315103"/>
                  </a:lnTo>
                  <a:lnTo>
                    <a:pt x="1152507" y="317030"/>
                  </a:lnTo>
                  <a:lnTo>
                    <a:pt x="1149220" y="319977"/>
                  </a:lnTo>
                  <a:lnTo>
                    <a:pt x="1145026" y="320884"/>
                  </a:lnTo>
                  <a:lnTo>
                    <a:pt x="1140492" y="322697"/>
                  </a:lnTo>
                  <a:lnTo>
                    <a:pt x="1140945" y="324964"/>
                  </a:lnTo>
                  <a:lnTo>
                    <a:pt x="1141739" y="327458"/>
                  </a:lnTo>
                  <a:lnTo>
                    <a:pt x="1141286" y="329385"/>
                  </a:lnTo>
                  <a:lnTo>
                    <a:pt x="1140719" y="329952"/>
                  </a:lnTo>
                  <a:lnTo>
                    <a:pt x="1138225" y="330178"/>
                  </a:lnTo>
                  <a:lnTo>
                    <a:pt x="1136072" y="329498"/>
                  </a:lnTo>
                  <a:lnTo>
                    <a:pt x="1134258" y="327571"/>
                  </a:lnTo>
                  <a:lnTo>
                    <a:pt x="1132558" y="325078"/>
                  </a:lnTo>
                  <a:lnTo>
                    <a:pt x="1133805" y="322357"/>
                  </a:lnTo>
                  <a:lnTo>
                    <a:pt x="1137432" y="317483"/>
                  </a:lnTo>
                  <a:lnTo>
                    <a:pt x="1139699" y="310569"/>
                  </a:lnTo>
                  <a:lnTo>
                    <a:pt x="1140265" y="306035"/>
                  </a:lnTo>
                  <a:lnTo>
                    <a:pt x="1140039" y="301162"/>
                  </a:lnTo>
                  <a:lnTo>
                    <a:pt x="1139245" y="297988"/>
                  </a:lnTo>
                  <a:lnTo>
                    <a:pt x="1136298" y="295608"/>
                  </a:lnTo>
                  <a:lnTo>
                    <a:pt x="1133691" y="296061"/>
                  </a:lnTo>
                  <a:lnTo>
                    <a:pt x="1130744" y="298215"/>
                  </a:lnTo>
                  <a:lnTo>
                    <a:pt x="1127797" y="306262"/>
                  </a:lnTo>
                  <a:lnTo>
                    <a:pt x="1123830" y="312043"/>
                  </a:lnTo>
                  <a:lnTo>
                    <a:pt x="1123263" y="314536"/>
                  </a:lnTo>
                  <a:lnTo>
                    <a:pt x="1123377" y="316577"/>
                  </a:lnTo>
                  <a:lnTo>
                    <a:pt x="1123037" y="317937"/>
                  </a:lnTo>
                  <a:lnTo>
                    <a:pt x="1122243" y="313403"/>
                  </a:lnTo>
                  <a:lnTo>
                    <a:pt x="1121903" y="309889"/>
                  </a:lnTo>
                  <a:lnTo>
                    <a:pt x="1124057" y="305582"/>
                  </a:lnTo>
                  <a:lnTo>
                    <a:pt x="1125417" y="301502"/>
                  </a:lnTo>
                  <a:lnTo>
                    <a:pt x="1125077" y="298668"/>
                  </a:lnTo>
                  <a:lnTo>
                    <a:pt x="1123490" y="293907"/>
                  </a:lnTo>
                  <a:lnTo>
                    <a:pt x="1123717" y="291527"/>
                  </a:lnTo>
                  <a:lnTo>
                    <a:pt x="1124284" y="289940"/>
                  </a:lnTo>
                  <a:lnTo>
                    <a:pt x="1125191" y="283253"/>
                  </a:lnTo>
                  <a:lnTo>
                    <a:pt x="1128704" y="281893"/>
                  </a:lnTo>
                  <a:lnTo>
                    <a:pt x="1137318" y="276792"/>
                  </a:lnTo>
                  <a:lnTo>
                    <a:pt x="1138565" y="275432"/>
                  </a:lnTo>
                  <a:lnTo>
                    <a:pt x="1141172" y="270898"/>
                  </a:lnTo>
                  <a:lnTo>
                    <a:pt x="1142419" y="269311"/>
                  </a:lnTo>
                  <a:lnTo>
                    <a:pt x="1143779" y="266591"/>
                  </a:lnTo>
                  <a:lnTo>
                    <a:pt x="1141172" y="264437"/>
                  </a:lnTo>
                  <a:lnTo>
                    <a:pt x="1138792" y="263304"/>
                  </a:lnTo>
                  <a:lnTo>
                    <a:pt x="1134032" y="262737"/>
                  </a:lnTo>
                  <a:lnTo>
                    <a:pt x="1129724" y="262964"/>
                  </a:lnTo>
                  <a:lnTo>
                    <a:pt x="1120203" y="265004"/>
                  </a:lnTo>
                  <a:lnTo>
                    <a:pt x="1111589" y="264664"/>
                  </a:lnTo>
                  <a:lnTo>
                    <a:pt x="1108529" y="263417"/>
                  </a:lnTo>
                  <a:lnTo>
                    <a:pt x="1095154" y="254236"/>
                  </a:lnTo>
                  <a:lnTo>
                    <a:pt x="1094247" y="250722"/>
                  </a:lnTo>
                  <a:lnTo>
                    <a:pt x="1093227" y="249362"/>
                  </a:lnTo>
                  <a:lnTo>
                    <a:pt x="1091980" y="248909"/>
                  </a:lnTo>
                  <a:lnTo>
                    <a:pt x="1087333" y="246642"/>
                  </a:lnTo>
                  <a:lnTo>
                    <a:pt x="1076678" y="243808"/>
                  </a:lnTo>
                  <a:lnTo>
                    <a:pt x="1065797" y="237234"/>
                  </a:lnTo>
                  <a:lnTo>
                    <a:pt x="1046528" y="236667"/>
                  </a:lnTo>
                  <a:lnTo>
                    <a:pt x="1041314" y="237348"/>
                  </a:lnTo>
                  <a:lnTo>
                    <a:pt x="1035987" y="239388"/>
                  </a:lnTo>
                  <a:lnTo>
                    <a:pt x="1031226" y="243468"/>
                  </a:lnTo>
                  <a:lnTo>
                    <a:pt x="1029073" y="244715"/>
                  </a:lnTo>
                  <a:lnTo>
                    <a:pt x="1025899" y="245055"/>
                  </a:lnTo>
                  <a:lnTo>
                    <a:pt x="1025219" y="246529"/>
                  </a:lnTo>
                  <a:lnTo>
                    <a:pt x="1024652" y="248569"/>
                  </a:lnTo>
                  <a:lnTo>
                    <a:pt x="1026352" y="250042"/>
                  </a:lnTo>
                  <a:lnTo>
                    <a:pt x="1032246" y="248229"/>
                  </a:lnTo>
                  <a:lnTo>
                    <a:pt x="1037007" y="249136"/>
                  </a:lnTo>
                  <a:lnTo>
                    <a:pt x="1039614" y="251176"/>
                  </a:lnTo>
                  <a:lnTo>
                    <a:pt x="1041427" y="254916"/>
                  </a:lnTo>
                  <a:lnTo>
                    <a:pt x="1040521" y="256843"/>
                  </a:lnTo>
                  <a:lnTo>
                    <a:pt x="1032133" y="259677"/>
                  </a:lnTo>
                  <a:lnTo>
                    <a:pt x="1027486" y="259450"/>
                  </a:lnTo>
                  <a:lnTo>
                    <a:pt x="1017511" y="252763"/>
                  </a:lnTo>
                  <a:lnTo>
                    <a:pt x="1013544" y="251629"/>
                  </a:lnTo>
                  <a:lnTo>
                    <a:pt x="1004363" y="252763"/>
                  </a:lnTo>
                  <a:lnTo>
                    <a:pt x="998242" y="256050"/>
                  </a:lnTo>
                  <a:lnTo>
                    <a:pt x="996429" y="256730"/>
                  </a:lnTo>
                  <a:lnTo>
                    <a:pt x="997902" y="260017"/>
                  </a:lnTo>
                  <a:lnTo>
                    <a:pt x="1000169" y="266024"/>
                  </a:lnTo>
                  <a:lnTo>
                    <a:pt x="1002096" y="269538"/>
                  </a:lnTo>
                  <a:lnTo>
                    <a:pt x="1004590" y="271351"/>
                  </a:lnTo>
                  <a:lnTo>
                    <a:pt x="1013544" y="275659"/>
                  </a:lnTo>
                  <a:lnTo>
                    <a:pt x="1018531" y="277132"/>
                  </a:lnTo>
                  <a:lnTo>
                    <a:pt x="1026125" y="281099"/>
                  </a:lnTo>
                  <a:lnTo>
                    <a:pt x="1030660" y="281553"/>
                  </a:lnTo>
                  <a:lnTo>
                    <a:pt x="1034853" y="280646"/>
                  </a:lnTo>
                  <a:lnTo>
                    <a:pt x="1041087" y="283026"/>
                  </a:lnTo>
                  <a:lnTo>
                    <a:pt x="1044601" y="290280"/>
                  </a:lnTo>
                  <a:lnTo>
                    <a:pt x="1046755" y="292774"/>
                  </a:lnTo>
                  <a:lnTo>
                    <a:pt x="1048682" y="294021"/>
                  </a:lnTo>
                  <a:lnTo>
                    <a:pt x="1051515" y="294701"/>
                  </a:lnTo>
                  <a:lnTo>
                    <a:pt x="1053102" y="294814"/>
                  </a:lnTo>
                  <a:lnTo>
                    <a:pt x="1054916" y="293907"/>
                  </a:lnTo>
                  <a:lnTo>
                    <a:pt x="1058883" y="293681"/>
                  </a:lnTo>
                  <a:lnTo>
                    <a:pt x="1057523" y="295721"/>
                  </a:lnTo>
                  <a:lnTo>
                    <a:pt x="1055936" y="296401"/>
                  </a:lnTo>
                  <a:lnTo>
                    <a:pt x="1047435" y="297308"/>
                  </a:lnTo>
                  <a:lnTo>
                    <a:pt x="1043241" y="296514"/>
                  </a:lnTo>
                  <a:lnTo>
                    <a:pt x="1038140" y="294361"/>
                  </a:lnTo>
                  <a:lnTo>
                    <a:pt x="1028279" y="286993"/>
                  </a:lnTo>
                  <a:lnTo>
                    <a:pt x="1016151" y="286427"/>
                  </a:lnTo>
                  <a:lnTo>
                    <a:pt x="1014791" y="288580"/>
                  </a:lnTo>
                  <a:lnTo>
                    <a:pt x="1010937" y="285633"/>
                  </a:lnTo>
                  <a:lnTo>
                    <a:pt x="998016" y="284953"/>
                  </a:lnTo>
                  <a:lnTo>
                    <a:pt x="990308" y="283026"/>
                  </a:lnTo>
                  <a:lnTo>
                    <a:pt x="982034" y="279966"/>
                  </a:lnTo>
                  <a:lnTo>
                    <a:pt x="981354" y="278379"/>
                  </a:lnTo>
                  <a:lnTo>
                    <a:pt x="981014" y="276339"/>
                  </a:lnTo>
                  <a:lnTo>
                    <a:pt x="983847" y="273732"/>
                  </a:lnTo>
                  <a:lnTo>
                    <a:pt x="984868" y="272032"/>
                  </a:lnTo>
                  <a:lnTo>
                    <a:pt x="985548" y="267158"/>
                  </a:lnTo>
                  <a:lnTo>
                    <a:pt x="980334" y="260697"/>
                  </a:lnTo>
                  <a:lnTo>
                    <a:pt x="980900" y="254690"/>
                  </a:lnTo>
                  <a:lnTo>
                    <a:pt x="983394" y="253669"/>
                  </a:lnTo>
                  <a:lnTo>
                    <a:pt x="986568" y="245962"/>
                  </a:lnTo>
                  <a:lnTo>
                    <a:pt x="988495" y="243355"/>
                  </a:lnTo>
                  <a:lnTo>
                    <a:pt x="989515" y="242561"/>
                  </a:lnTo>
                  <a:lnTo>
                    <a:pt x="990421" y="240748"/>
                  </a:lnTo>
                  <a:lnTo>
                    <a:pt x="989401" y="238481"/>
                  </a:lnTo>
                  <a:lnTo>
                    <a:pt x="988495" y="237121"/>
                  </a:lnTo>
                  <a:lnTo>
                    <a:pt x="987361" y="234060"/>
                  </a:lnTo>
                  <a:lnTo>
                    <a:pt x="987588" y="231794"/>
                  </a:lnTo>
                  <a:lnTo>
                    <a:pt x="987588" y="228847"/>
                  </a:lnTo>
                  <a:lnTo>
                    <a:pt x="984981" y="224539"/>
                  </a:lnTo>
                  <a:lnTo>
                    <a:pt x="982827" y="219892"/>
                  </a:lnTo>
                  <a:lnTo>
                    <a:pt x="978407" y="217512"/>
                  </a:lnTo>
                  <a:lnTo>
                    <a:pt x="974099" y="217399"/>
                  </a:lnTo>
                  <a:lnTo>
                    <a:pt x="972513" y="218079"/>
                  </a:lnTo>
                  <a:lnTo>
                    <a:pt x="970926" y="219212"/>
                  </a:lnTo>
                  <a:lnTo>
                    <a:pt x="973193" y="223519"/>
                  </a:lnTo>
                  <a:lnTo>
                    <a:pt x="975460" y="227260"/>
                  </a:lnTo>
                  <a:lnTo>
                    <a:pt x="976480" y="230207"/>
                  </a:lnTo>
                  <a:lnTo>
                    <a:pt x="977273" y="235534"/>
                  </a:lnTo>
                  <a:lnTo>
                    <a:pt x="977160" y="242108"/>
                  </a:lnTo>
                  <a:lnTo>
                    <a:pt x="976367" y="244715"/>
                  </a:lnTo>
                  <a:lnTo>
                    <a:pt x="975120" y="246982"/>
                  </a:lnTo>
                  <a:lnTo>
                    <a:pt x="971266" y="249816"/>
                  </a:lnTo>
                  <a:lnTo>
                    <a:pt x="964805" y="253103"/>
                  </a:lnTo>
                  <a:lnTo>
                    <a:pt x="961178" y="254690"/>
                  </a:lnTo>
                  <a:lnTo>
                    <a:pt x="953584" y="256503"/>
                  </a:lnTo>
                  <a:lnTo>
                    <a:pt x="948143" y="259337"/>
                  </a:lnTo>
                  <a:lnTo>
                    <a:pt x="936128" y="275772"/>
                  </a:lnTo>
                  <a:lnTo>
                    <a:pt x="937489" y="278152"/>
                  </a:lnTo>
                  <a:lnTo>
                    <a:pt x="941796" y="280873"/>
                  </a:lnTo>
                  <a:lnTo>
                    <a:pt x="944743" y="283139"/>
                  </a:lnTo>
                  <a:lnTo>
                    <a:pt x="946103" y="284953"/>
                  </a:lnTo>
                  <a:lnTo>
                    <a:pt x="949277" y="290960"/>
                  </a:lnTo>
                  <a:lnTo>
                    <a:pt x="961178" y="307622"/>
                  </a:lnTo>
                  <a:lnTo>
                    <a:pt x="961858" y="310683"/>
                  </a:lnTo>
                  <a:lnTo>
                    <a:pt x="959025" y="316010"/>
                  </a:lnTo>
                  <a:lnTo>
                    <a:pt x="953584" y="322811"/>
                  </a:lnTo>
                  <a:lnTo>
                    <a:pt x="951317" y="326665"/>
                  </a:lnTo>
                  <a:lnTo>
                    <a:pt x="946216" y="341400"/>
                  </a:lnTo>
                  <a:lnTo>
                    <a:pt x="945763" y="345140"/>
                  </a:lnTo>
                  <a:lnTo>
                    <a:pt x="947916" y="348767"/>
                  </a:lnTo>
                  <a:lnTo>
                    <a:pt x="951430" y="353188"/>
                  </a:lnTo>
                  <a:lnTo>
                    <a:pt x="952564" y="356475"/>
                  </a:lnTo>
                  <a:lnTo>
                    <a:pt x="950184" y="365089"/>
                  </a:lnTo>
                  <a:lnTo>
                    <a:pt x="951430" y="367243"/>
                  </a:lnTo>
                  <a:lnTo>
                    <a:pt x="954377" y="368263"/>
                  </a:lnTo>
                  <a:lnTo>
                    <a:pt x="962198" y="367129"/>
                  </a:lnTo>
                  <a:lnTo>
                    <a:pt x="971493" y="369283"/>
                  </a:lnTo>
                  <a:lnTo>
                    <a:pt x="976367" y="368263"/>
                  </a:lnTo>
                  <a:lnTo>
                    <a:pt x="983847" y="363502"/>
                  </a:lnTo>
                  <a:lnTo>
                    <a:pt x="986794" y="362935"/>
                  </a:lnTo>
                  <a:lnTo>
                    <a:pt x="995749" y="363615"/>
                  </a:lnTo>
                  <a:lnTo>
                    <a:pt x="1009010" y="368149"/>
                  </a:lnTo>
                  <a:lnTo>
                    <a:pt x="1022952" y="374383"/>
                  </a:lnTo>
                  <a:lnTo>
                    <a:pt x="1025785" y="376424"/>
                  </a:lnTo>
                  <a:lnTo>
                    <a:pt x="1029526" y="376537"/>
                  </a:lnTo>
                  <a:lnTo>
                    <a:pt x="1032246" y="386965"/>
                  </a:lnTo>
                  <a:lnTo>
                    <a:pt x="1034740" y="392632"/>
                  </a:lnTo>
                  <a:lnTo>
                    <a:pt x="1035873" y="396713"/>
                  </a:lnTo>
                  <a:lnTo>
                    <a:pt x="1036553" y="401133"/>
                  </a:lnTo>
                  <a:lnTo>
                    <a:pt x="1033946" y="402153"/>
                  </a:lnTo>
                  <a:lnTo>
                    <a:pt x="1031680" y="402607"/>
                  </a:lnTo>
                  <a:lnTo>
                    <a:pt x="1029866" y="403853"/>
                  </a:lnTo>
                  <a:lnTo>
                    <a:pt x="1027146" y="410768"/>
                  </a:lnTo>
                  <a:lnTo>
                    <a:pt x="1026919" y="414508"/>
                  </a:lnTo>
                  <a:lnTo>
                    <a:pt x="1028279" y="420402"/>
                  </a:lnTo>
                  <a:lnTo>
                    <a:pt x="1039954" y="423236"/>
                  </a:lnTo>
                  <a:lnTo>
                    <a:pt x="1048115" y="424709"/>
                  </a:lnTo>
                  <a:lnTo>
                    <a:pt x="1053895" y="424936"/>
                  </a:lnTo>
                  <a:lnTo>
                    <a:pt x="1054802" y="425616"/>
                  </a:lnTo>
                  <a:lnTo>
                    <a:pt x="1055596" y="426523"/>
                  </a:lnTo>
                  <a:lnTo>
                    <a:pt x="1048795" y="426976"/>
                  </a:lnTo>
                  <a:lnTo>
                    <a:pt x="1036440" y="427656"/>
                  </a:lnTo>
                  <a:lnTo>
                    <a:pt x="1032020" y="427316"/>
                  </a:lnTo>
                  <a:lnTo>
                    <a:pt x="1030093" y="426523"/>
                  </a:lnTo>
                  <a:lnTo>
                    <a:pt x="1028052" y="424483"/>
                  </a:lnTo>
                  <a:lnTo>
                    <a:pt x="1024312" y="422442"/>
                  </a:lnTo>
                  <a:lnTo>
                    <a:pt x="1022839" y="421082"/>
                  </a:lnTo>
                  <a:lnTo>
                    <a:pt x="1019778" y="419382"/>
                  </a:lnTo>
                  <a:lnTo>
                    <a:pt x="1021365" y="413261"/>
                  </a:lnTo>
                  <a:lnTo>
                    <a:pt x="1021592" y="399093"/>
                  </a:lnTo>
                  <a:lnTo>
                    <a:pt x="1021138" y="393199"/>
                  </a:lnTo>
                  <a:lnTo>
                    <a:pt x="1018531" y="388325"/>
                  </a:lnTo>
                  <a:lnTo>
                    <a:pt x="1010824" y="381411"/>
                  </a:lnTo>
                  <a:lnTo>
                    <a:pt x="1008103" y="376650"/>
                  </a:lnTo>
                  <a:lnTo>
                    <a:pt x="1005157" y="373590"/>
                  </a:lnTo>
                  <a:lnTo>
                    <a:pt x="1002210" y="373023"/>
                  </a:lnTo>
                  <a:lnTo>
                    <a:pt x="997902" y="373703"/>
                  </a:lnTo>
                  <a:lnTo>
                    <a:pt x="987361" y="376537"/>
                  </a:lnTo>
                  <a:lnTo>
                    <a:pt x="977840" y="378124"/>
                  </a:lnTo>
                  <a:lnTo>
                    <a:pt x="966732" y="382318"/>
                  </a:lnTo>
                  <a:lnTo>
                    <a:pt x="964692" y="385945"/>
                  </a:lnTo>
                  <a:lnTo>
                    <a:pt x="962878" y="395012"/>
                  </a:lnTo>
                  <a:lnTo>
                    <a:pt x="965258" y="399546"/>
                  </a:lnTo>
                  <a:lnTo>
                    <a:pt x="967752" y="402720"/>
                  </a:lnTo>
                  <a:lnTo>
                    <a:pt x="970019" y="408274"/>
                  </a:lnTo>
                  <a:lnTo>
                    <a:pt x="970699" y="411561"/>
                  </a:lnTo>
                  <a:lnTo>
                    <a:pt x="970926" y="414961"/>
                  </a:lnTo>
                  <a:lnTo>
                    <a:pt x="970586" y="419835"/>
                  </a:lnTo>
                  <a:lnTo>
                    <a:pt x="968659" y="422556"/>
                  </a:lnTo>
                  <a:lnTo>
                    <a:pt x="956304" y="433097"/>
                  </a:lnTo>
                  <a:lnTo>
                    <a:pt x="954491" y="436384"/>
                  </a:lnTo>
                  <a:lnTo>
                    <a:pt x="952450" y="445452"/>
                  </a:lnTo>
                  <a:lnTo>
                    <a:pt x="950524" y="448739"/>
                  </a:lnTo>
                  <a:lnTo>
                    <a:pt x="944856" y="453726"/>
                  </a:lnTo>
                  <a:lnTo>
                    <a:pt x="941343" y="455766"/>
                  </a:lnTo>
                  <a:lnTo>
                    <a:pt x="922414" y="464834"/>
                  </a:lnTo>
                  <a:lnTo>
                    <a:pt x="921733" y="466874"/>
                  </a:lnTo>
                  <a:lnTo>
                    <a:pt x="920487" y="473221"/>
                  </a:lnTo>
                  <a:lnTo>
                    <a:pt x="915273" y="476169"/>
                  </a:lnTo>
                  <a:lnTo>
                    <a:pt x="912212" y="476395"/>
                  </a:lnTo>
                  <a:lnTo>
                    <a:pt x="904958" y="473221"/>
                  </a:lnTo>
                  <a:lnTo>
                    <a:pt x="900764" y="472315"/>
                  </a:lnTo>
                  <a:lnTo>
                    <a:pt x="896344" y="471975"/>
                  </a:lnTo>
                  <a:lnTo>
                    <a:pt x="879909" y="472881"/>
                  </a:lnTo>
                  <a:lnTo>
                    <a:pt x="872541" y="470728"/>
                  </a:lnTo>
                  <a:lnTo>
                    <a:pt x="866874" y="467668"/>
                  </a:lnTo>
                  <a:lnTo>
                    <a:pt x="860866" y="466647"/>
                  </a:lnTo>
                  <a:lnTo>
                    <a:pt x="856446" y="464154"/>
                  </a:lnTo>
                  <a:lnTo>
                    <a:pt x="855426" y="461887"/>
                  </a:lnTo>
                  <a:lnTo>
                    <a:pt x="854406" y="458827"/>
                  </a:lnTo>
                  <a:lnTo>
                    <a:pt x="853499" y="457240"/>
                  </a:lnTo>
                  <a:lnTo>
                    <a:pt x="852706" y="456446"/>
                  </a:lnTo>
                  <a:lnTo>
                    <a:pt x="854066" y="455426"/>
                  </a:lnTo>
                  <a:lnTo>
                    <a:pt x="856899" y="454973"/>
                  </a:lnTo>
                  <a:lnTo>
                    <a:pt x="867667" y="455426"/>
                  </a:lnTo>
                  <a:lnTo>
                    <a:pt x="870388" y="454293"/>
                  </a:lnTo>
                  <a:lnTo>
                    <a:pt x="871861" y="454859"/>
                  </a:lnTo>
                  <a:lnTo>
                    <a:pt x="874921" y="457693"/>
                  </a:lnTo>
                  <a:lnTo>
                    <a:pt x="878775" y="460187"/>
                  </a:lnTo>
                  <a:lnTo>
                    <a:pt x="882062" y="459847"/>
                  </a:lnTo>
                  <a:lnTo>
                    <a:pt x="884782" y="457693"/>
                  </a:lnTo>
                  <a:lnTo>
                    <a:pt x="885916" y="457693"/>
                  </a:lnTo>
                  <a:lnTo>
                    <a:pt x="887049" y="458033"/>
                  </a:lnTo>
                  <a:lnTo>
                    <a:pt x="884556" y="459733"/>
                  </a:lnTo>
                  <a:lnTo>
                    <a:pt x="882062" y="460867"/>
                  </a:lnTo>
                  <a:lnTo>
                    <a:pt x="881269" y="461660"/>
                  </a:lnTo>
                  <a:lnTo>
                    <a:pt x="880816" y="463360"/>
                  </a:lnTo>
                  <a:lnTo>
                    <a:pt x="884442" y="465287"/>
                  </a:lnTo>
                  <a:lnTo>
                    <a:pt x="887843" y="466421"/>
                  </a:lnTo>
                  <a:lnTo>
                    <a:pt x="892150" y="465287"/>
                  </a:lnTo>
                  <a:lnTo>
                    <a:pt x="894757" y="463247"/>
                  </a:lnTo>
                  <a:lnTo>
                    <a:pt x="900424" y="460187"/>
                  </a:lnTo>
                  <a:lnTo>
                    <a:pt x="904505" y="460300"/>
                  </a:lnTo>
                  <a:lnTo>
                    <a:pt x="904731" y="457466"/>
                  </a:lnTo>
                  <a:lnTo>
                    <a:pt x="902578" y="453046"/>
                  </a:lnTo>
                  <a:lnTo>
                    <a:pt x="900878" y="449986"/>
                  </a:lnTo>
                  <a:lnTo>
                    <a:pt x="907112" y="450779"/>
                  </a:lnTo>
                  <a:lnTo>
                    <a:pt x="910739" y="448285"/>
                  </a:lnTo>
                  <a:lnTo>
                    <a:pt x="926041" y="426636"/>
                  </a:lnTo>
                  <a:lnTo>
                    <a:pt x="933295" y="422556"/>
                  </a:lnTo>
                  <a:lnTo>
                    <a:pt x="935675" y="419835"/>
                  </a:lnTo>
                  <a:lnTo>
                    <a:pt x="937489" y="416095"/>
                  </a:lnTo>
                  <a:lnTo>
                    <a:pt x="937942" y="412014"/>
                  </a:lnTo>
                  <a:lnTo>
                    <a:pt x="937035" y="407594"/>
                  </a:lnTo>
                  <a:lnTo>
                    <a:pt x="937262" y="404193"/>
                  </a:lnTo>
                  <a:lnTo>
                    <a:pt x="939756" y="399886"/>
                  </a:lnTo>
                  <a:lnTo>
                    <a:pt x="943836" y="394672"/>
                  </a:lnTo>
                  <a:lnTo>
                    <a:pt x="946443" y="392632"/>
                  </a:lnTo>
                  <a:lnTo>
                    <a:pt x="946103" y="390705"/>
                  </a:lnTo>
                  <a:lnTo>
                    <a:pt x="945536" y="389118"/>
                  </a:lnTo>
                  <a:lnTo>
                    <a:pt x="938282" y="384018"/>
                  </a:lnTo>
                  <a:lnTo>
                    <a:pt x="930461" y="379824"/>
                  </a:lnTo>
                  <a:lnTo>
                    <a:pt x="927741" y="377557"/>
                  </a:lnTo>
                  <a:lnTo>
                    <a:pt x="925701" y="373930"/>
                  </a:lnTo>
                  <a:lnTo>
                    <a:pt x="924681" y="369623"/>
                  </a:lnTo>
                  <a:lnTo>
                    <a:pt x="924681" y="366789"/>
                  </a:lnTo>
                  <a:lnTo>
                    <a:pt x="925247" y="358061"/>
                  </a:lnTo>
                  <a:lnTo>
                    <a:pt x="926494" y="353981"/>
                  </a:lnTo>
                  <a:lnTo>
                    <a:pt x="926154" y="341853"/>
                  </a:lnTo>
                  <a:lnTo>
                    <a:pt x="924681" y="326891"/>
                  </a:lnTo>
                  <a:lnTo>
                    <a:pt x="923547" y="322811"/>
                  </a:lnTo>
                  <a:lnTo>
                    <a:pt x="925361" y="319977"/>
                  </a:lnTo>
                  <a:lnTo>
                    <a:pt x="927287" y="317710"/>
                  </a:lnTo>
                  <a:lnTo>
                    <a:pt x="928194" y="315557"/>
                  </a:lnTo>
                  <a:lnTo>
                    <a:pt x="928874" y="300935"/>
                  </a:lnTo>
                  <a:lnTo>
                    <a:pt x="928308" y="295268"/>
                  </a:lnTo>
                  <a:lnTo>
                    <a:pt x="925814" y="287673"/>
                  </a:lnTo>
                  <a:lnTo>
                    <a:pt x="915500" y="281326"/>
                  </a:lnTo>
                  <a:lnTo>
                    <a:pt x="911192" y="275205"/>
                  </a:lnTo>
                  <a:lnTo>
                    <a:pt x="911532" y="273052"/>
                  </a:lnTo>
                  <a:lnTo>
                    <a:pt x="912099" y="271578"/>
                  </a:lnTo>
                  <a:lnTo>
                    <a:pt x="916520" y="268971"/>
                  </a:lnTo>
                  <a:lnTo>
                    <a:pt x="919580" y="265457"/>
                  </a:lnTo>
                  <a:lnTo>
                    <a:pt x="921507" y="260357"/>
                  </a:lnTo>
                  <a:lnTo>
                    <a:pt x="925587" y="252423"/>
                  </a:lnTo>
                  <a:lnTo>
                    <a:pt x="926721" y="249702"/>
                  </a:lnTo>
                  <a:lnTo>
                    <a:pt x="929328" y="238821"/>
                  </a:lnTo>
                  <a:lnTo>
                    <a:pt x="930008" y="232927"/>
                  </a:lnTo>
                  <a:lnTo>
                    <a:pt x="930461" y="224313"/>
                  </a:lnTo>
                  <a:lnTo>
                    <a:pt x="926834" y="222046"/>
                  </a:lnTo>
                  <a:lnTo>
                    <a:pt x="922980" y="220119"/>
                  </a:lnTo>
                  <a:lnTo>
                    <a:pt x="915953" y="218532"/>
                  </a:lnTo>
                  <a:lnTo>
                    <a:pt x="912439" y="218872"/>
                  </a:lnTo>
                  <a:lnTo>
                    <a:pt x="906092" y="215472"/>
                  </a:lnTo>
                  <a:lnTo>
                    <a:pt x="903711" y="214905"/>
                  </a:lnTo>
                  <a:lnTo>
                    <a:pt x="886369" y="215925"/>
                  </a:lnTo>
                  <a:lnTo>
                    <a:pt x="876508" y="215472"/>
                  </a:lnTo>
                  <a:lnTo>
                    <a:pt x="870614" y="216265"/>
                  </a:lnTo>
                  <a:lnTo>
                    <a:pt x="867554" y="216152"/>
                  </a:lnTo>
                  <a:lnTo>
                    <a:pt x="865740" y="215585"/>
                  </a:lnTo>
                  <a:lnTo>
                    <a:pt x="865967" y="214225"/>
                  </a:lnTo>
                  <a:lnTo>
                    <a:pt x="866987" y="213091"/>
                  </a:lnTo>
                  <a:lnTo>
                    <a:pt x="866647" y="212298"/>
                  </a:lnTo>
                  <a:lnTo>
                    <a:pt x="865060" y="212071"/>
                  </a:lnTo>
                  <a:lnTo>
                    <a:pt x="860526" y="213205"/>
                  </a:lnTo>
                  <a:lnTo>
                    <a:pt x="853272" y="225219"/>
                  </a:lnTo>
                  <a:lnTo>
                    <a:pt x="848965" y="236781"/>
                  </a:lnTo>
                  <a:lnTo>
                    <a:pt x="844431" y="252423"/>
                  </a:lnTo>
                  <a:lnTo>
                    <a:pt x="841597" y="258997"/>
                  </a:lnTo>
                  <a:lnTo>
                    <a:pt x="837517" y="266024"/>
                  </a:lnTo>
                  <a:lnTo>
                    <a:pt x="831170" y="271465"/>
                  </a:lnTo>
                  <a:lnTo>
                    <a:pt x="822669" y="277019"/>
                  </a:lnTo>
                  <a:lnTo>
                    <a:pt x="817115" y="279626"/>
                  </a:lnTo>
                  <a:lnTo>
                    <a:pt x="809861" y="282346"/>
                  </a:lnTo>
                  <a:lnTo>
                    <a:pt x="806800" y="288127"/>
                  </a:lnTo>
                  <a:lnTo>
                    <a:pt x="804193" y="290507"/>
                  </a:lnTo>
                  <a:lnTo>
                    <a:pt x="805213" y="292094"/>
                  </a:lnTo>
                  <a:lnTo>
                    <a:pt x="808387" y="291187"/>
                  </a:lnTo>
                  <a:lnTo>
                    <a:pt x="806573" y="295268"/>
                  </a:lnTo>
                  <a:lnTo>
                    <a:pt x="804760" y="297761"/>
                  </a:lnTo>
                  <a:lnTo>
                    <a:pt x="804873" y="299235"/>
                  </a:lnTo>
                  <a:lnTo>
                    <a:pt x="805440" y="301048"/>
                  </a:lnTo>
                  <a:lnTo>
                    <a:pt x="807934" y="301955"/>
                  </a:lnTo>
                  <a:lnTo>
                    <a:pt x="814508" y="300255"/>
                  </a:lnTo>
                  <a:lnTo>
                    <a:pt x="815868" y="301842"/>
                  </a:lnTo>
                  <a:lnTo>
                    <a:pt x="817341" y="304222"/>
                  </a:lnTo>
                  <a:lnTo>
                    <a:pt x="816548" y="313856"/>
                  </a:lnTo>
                  <a:lnTo>
                    <a:pt x="814734" y="322017"/>
                  </a:lnTo>
                  <a:lnTo>
                    <a:pt x="814508" y="324964"/>
                  </a:lnTo>
                  <a:lnTo>
                    <a:pt x="815641" y="326891"/>
                  </a:lnTo>
                  <a:lnTo>
                    <a:pt x="816435" y="329385"/>
                  </a:lnTo>
                  <a:lnTo>
                    <a:pt x="814508" y="332445"/>
                  </a:lnTo>
                  <a:lnTo>
                    <a:pt x="812921" y="333465"/>
                  </a:lnTo>
                  <a:lnTo>
                    <a:pt x="810087" y="333125"/>
                  </a:lnTo>
                  <a:lnTo>
                    <a:pt x="808160" y="339926"/>
                  </a:lnTo>
                  <a:lnTo>
                    <a:pt x="807480" y="343893"/>
                  </a:lnTo>
                  <a:lnTo>
                    <a:pt x="807593" y="347067"/>
                  </a:lnTo>
                  <a:lnTo>
                    <a:pt x="808274" y="348994"/>
                  </a:lnTo>
                  <a:lnTo>
                    <a:pt x="809407" y="351147"/>
                  </a:lnTo>
                  <a:lnTo>
                    <a:pt x="810201" y="349560"/>
                  </a:lnTo>
                  <a:lnTo>
                    <a:pt x="810767" y="347180"/>
                  </a:lnTo>
                  <a:lnTo>
                    <a:pt x="812921" y="345707"/>
                  </a:lnTo>
                  <a:lnTo>
                    <a:pt x="824369" y="350014"/>
                  </a:lnTo>
                  <a:lnTo>
                    <a:pt x="827429" y="352167"/>
                  </a:lnTo>
                  <a:lnTo>
                    <a:pt x="832190" y="354094"/>
                  </a:lnTo>
                  <a:lnTo>
                    <a:pt x="833550" y="356361"/>
                  </a:lnTo>
                  <a:lnTo>
                    <a:pt x="834457" y="363615"/>
                  </a:lnTo>
                  <a:lnTo>
                    <a:pt x="839331" y="370076"/>
                  </a:lnTo>
                  <a:lnTo>
                    <a:pt x="843071" y="374043"/>
                  </a:lnTo>
                  <a:lnTo>
                    <a:pt x="845565" y="375517"/>
                  </a:lnTo>
                  <a:lnTo>
                    <a:pt x="847605" y="375970"/>
                  </a:lnTo>
                  <a:lnTo>
                    <a:pt x="850892" y="374383"/>
                  </a:lnTo>
                  <a:lnTo>
                    <a:pt x="855313" y="374610"/>
                  </a:lnTo>
                  <a:lnTo>
                    <a:pt x="852932" y="379824"/>
                  </a:lnTo>
                  <a:lnTo>
                    <a:pt x="848965" y="389458"/>
                  </a:lnTo>
                  <a:lnTo>
                    <a:pt x="842391" y="397733"/>
                  </a:lnTo>
                  <a:lnTo>
                    <a:pt x="839671" y="399093"/>
                  </a:lnTo>
                  <a:lnTo>
                    <a:pt x="835250" y="395692"/>
                  </a:lnTo>
                  <a:lnTo>
                    <a:pt x="826523" y="391499"/>
                  </a:lnTo>
                  <a:lnTo>
                    <a:pt x="824595" y="388892"/>
                  </a:lnTo>
                  <a:lnTo>
                    <a:pt x="814621" y="382204"/>
                  </a:lnTo>
                  <a:lnTo>
                    <a:pt x="811561" y="377670"/>
                  </a:lnTo>
                  <a:lnTo>
                    <a:pt x="806573" y="376877"/>
                  </a:lnTo>
                  <a:lnTo>
                    <a:pt x="799546" y="374723"/>
                  </a:lnTo>
                  <a:lnTo>
                    <a:pt x="798526" y="374270"/>
                  </a:lnTo>
                  <a:lnTo>
                    <a:pt x="792859" y="371323"/>
                  </a:lnTo>
                  <a:lnTo>
                    <a:pt x="787305" y="369736"/>
                  </a:lnTo>
                  <a:lnTo>
                    <a:pt x="785718" y="367583"/>
                  </a:lnTo>
                  <a:lnTo>
                    <a:pt x="781410" y="365996"/>
                  </a:lnTo>
                  <a:lnTo>
                    <a:pt x="777330" y="364976"/>
                  </a:lnTo>
                  <a:lnTo>
                    <a:pt x="771209" y="362255"/>
                  </a:lnTo>
                  <a:lnTo>
                    <a:pt x="768489" y="363162"/>
                  </a:lnTo>
                  <a:lnTo>
                    <a:pt x="769169" y="360102"/>
                  </a:lnTo>
                  <a:lnTo>
                    <a:pt x="762255" y="355795"/>
                  </a:lnTo>
                  <a:lnTo>
                    <a:pt x="754094" y="351941"/>
                  </a:lnTo>
                  <a:lnTo>
                    <a:pt x="737092" y="346387"/>
                  </a:lnTo>
                  <a:lnTo>
                    <a:pt x="722131" y="343780"/>
                  </a:lnTo>
                  <a:lnTo>
                    <a:pt x="704562" y="342986"/>
                  </a:lnTo>
                  <a:lnTo>
                    <a:pt x="689033" y="339473"/>
                  </a:lnTo>
                  <a:lnTo>
                    <a:pt x="686880" y="339699"/>
                  </a:lnTo>
                  <a:lnTo>
                    <a:pt x="684953" y="340719"/>
                  </a:lnTo>
                  <a:lnTo>
                    <a:pt x="679739" y="345820"/>
                  </a:lnTo>
                  <a:lnTo>
                    <a:pt x="673958" y="347294"/>
                  </a:lnTo>
                  <a:lnTo>
                    <a:pt x="671805" y="349787"/>
                  </a:lnTo>
                  <a:lnTo>
                    <a:pt x="675205" y="355001"/>
                  </a:lnTo>
                  <a:lnTo>
                    <a:pt x="681892" y="368489"/>
                  </a:lnTo>
                  <a:lnTo>
                    <a:pt x="685860" y="367129"/>
                  </a:lnTo>
                  <a:lnTo>
                    <a:pt x="687333" y="373250"/>
                  </a:lnTo>
                  <a:lnTo>
                    <a:pt x="684953" y="376764"/>
                  </a:lnTo>
                  <a:lnTo>
                    <a:pt x="681326" y="380957"/>
                  </a:lnTo>
                  <a:lnTo>
                    <a:pt x="678265" y="383224"/>
                  </a:lnTo>
                  <a:lnTo>
                    <a:pt x="671578" y="384358"/>
                  </a:lnTo>
                  <a:lnTo>
                    <a:pt x="666137" y="384018"/>
                  </a:lnTo>
                  <a:lnTo>
                    <a:pt x="665570" y="387985"/>
                  </a:lnTo>
                  <a:lnTo>
                    <a:pt x="667044" y="391612"/>
                  </a:lnTo>
                  <a:lnTo>
                    <a:pt x="666704" y="393086"/>
                  </a:lnTo>
                  <a:lnTo>
                    <a:pt x="666137" y="395012"/>
                  </a:lnTo>
                  <a:lnTo>
                    <a:pt x="665344" y="395919"/>
                  </a:lnTo>
                  <a:lnTo>
                    <a:pt x="664777" y="396599"/>
                  </a:lnTo>
                  <a:lnTo>
                    <a:pt x="662624" y="397619"/>
                  </a:lnTo>
                  <a:lnTo>
                    <a:pt x="660130" y="397733"/>
                  </a:lnTo>
                  <a:lnTo>
                    <a:pt x="654123" y="395806"/>
                  </a:lnTo>
                  <a:lnTo>
                    <a:pt x="649815" y="394106"/>
                  </a:lnTo>
                  <a:lnTo>
                    <a:pt x="650155" y="387532"/>
                  </a:lnTo>
                  <a:lnTo>
                    <a:pt x="652309" y="384698"/>
                  </a:lnTo>
                  <a:lnTo>
                    <a:pt x="653896" y="384018"/>
                  </a:lnTo>
                  <a:lnTo>
                    <a:pt x="655369" y="382884"/>
                  </a:lnTo>
                  <a:lnTo>
                    <a:pt x="652309" y="378577"/>
                  </a:lnTo>
                  <a:lnTo>
                    <a:pt x="650042" y="376764"/>
                  </a:lnTo>
                  <a:lnTo>
                    <a:pt x="649022" y="373817"/>
                  </a:lnTo>
                  <a:lnTo>
                    <a:pt x="649022" y="372456"/>
                  </a:lnTo>
                  <a:lnTo>
                    <a:pt x="646188" y="372570"/>
                  </a:lnTo>
                  <a:lnTo>
                    <a:pt x="634627" y="375970"/>
                  </a:lnTo>
                  <a:lnTo>
                    <a:pt x="632247" y="379144"/>
                  </a:lnTo>
                  <a:lnTo>
                    <a:pt x="630886" y="376990"/>
                  </a:lnTo>
                  <a:lnTo>
                    <a:pt x="615925" y="386511"/>
                  </a:lnTo>
                  <a:lnTo>
                    <a:pt x="609464" y="389912"/>
                  </a:lnTo>
                  <a:lnTo>
                    <a:pt x="605043" y="389458"/>
                  </a:lnTo>
                  <a:lnTo>
                    <a:pt x="599150" y="387418"/>
                  </a:lnTo>
                  <a:lnTo>
                    <a:pt x="592009" y="387192"/>
                  </a:lnTo>
                  <a:lnTo>
                    <a:pt x="587248" y="386285"/>
                  </a:lnTo>
                  <a:lnTo>
                    <a:pt x="584868" y="386738"/>
                  </a:lnTo>
                  <a:lnTo>
                    <a:pt x="579767" y="389118"/>
                  </a:lnTo>
                  <a:lnTo>
                    <a:pt x="574553" y="389345"/>
                  </a:lnTo>
                  <a:lnTo>
                    <a:pt x="568999" y="392746"/>
                  </a:lnTo>
                  <a:lnTo>
                    <a:pt x="564352" y="396826"/>
                  </a:lnTo>
                  <a:lnTo>
                    <a:pt x="563105" y="403400"/>
                  </a:lnTo>
                  <a:lnTo>
                    <a:pt x="560158" y="404080"/>
                  </a:lnTo>
                  <a:lnTo>
                    <a:pt x="556985" y="400680"/>
                  </a:lnTo>
                  <a:lnTo>
                    <a:pt x="555171" y="399886"/>
                  </a:lnTo>
                  <a:lnTo>
                    <a:pt x="553584" y="400566"/>
                  </a:lnTo>
                  <a:lnTo>
                    <a:pt x="550184" y="400906"/>
                  </a:lnTo>
                  <a:lnTo>
                    <a:pt x="547464" y="401246"/>
                  </a:lnTo>
                  <a:lnTo>
                    <a:pt x="544857" y="402380"/>
                  </a:lnTo>
                  <a:lnTo>
                    <a:pt x="543723" y="402267"/>
                  </a:lnTo>
                  <a:lnTo>
                    <a:pt x="535562" y="401133"/>
                  </a:lnTo>
                  <a:lnTo>
                    <a:pt x="533295" y="401246"/>
                  </a:lnTo>
                  <a:lnTo>
                    <a:pt x="530348" y="400906"/>
                  </a:lnTo>
                  <a:lnTo>
                    <a:pt x="531028" y="399206"/>
                  </a:lnTo>
                  <a:lnTo>
                    <a:pt x="532048" y="397959"/>
                  </a:lnTo>
                  <a:lnTo>
                    <a:pt x="536582" y="397053"/>
                  </a:lnTo>
                  <a:lnTo>
                    <a:pt x="539076" y="395692"/>
                  </a:lnTo>
                  <a:lnTo>
                    <a:pt x="542023" y="396486"/>
                  </a:lnTo>
                  <a:lnTo>
                    <a:pt x="544063" y="394446"/>
                  </a:lnTo>
                  <a:lnTo>
                    <a:pt x="543836" y="390592"/>
                  </a:lnTo>
                  <a:lnTo>
                    <a:pt x="540549" y="386851"/>
                  </a:lnTo>
                  <a:lnTo>
                    <a:pt x="542023" y="384018"/>
                  </a:lnTo>
                  <a:lnTo>
                    <a:pt x="543270" y="380391"/>
                  </a:lnTo>
                  <a:lnTo>
                    <a:pt x="544063" y="380051"/>
                  </a:lnTo>
                  <a:lnTo>
                    <a:pt x="544857" y="378804"/>
                  </a:lnTo>
                  <a:lnTo>
                    <a:pt x="543836" y="377670"/>
                  </a:lnTo>
                  <a:lnTo>
                    <a:pt x="541343" y="377217"/>
                  </a:lnTo>
                  <a:lnTo>
                    <a:pt x="541343" y="376310"/>
                  </a:lnTo>
                  <a:lnTo>
                    <a:pt x="542930" y="375630"/>
                  </a:lnTo>
                  <a:lnTo>
                    <a:pt x="553131" y="374157"/>
                  </a:lnTo>
                  <a:lnTo>
                    <a:pt x="555511" y="373023"/>
                  </a:lnTo>
                  <a:lnTo>
                    <a:pt x="549277" y="372570"/>
                  </a:lnTo>
                  <a:lnTo>
                    <a:pt x="541456" y="372910"/>
                  </a:lnTo>
                  <a:lnTo>
                    <a:pt x="533408" y="376084"/>
                  </a:lnTo>
                  <a:lnTo>
                    <a:pt x="518560" y="383111"/>
                  </a:lnTo>
                  <a:lnTo>
                    <a:pt x="511533" y="387872"/>
                  </a:lnTo>
                  <a:lnTo>
                    <a:pt x="513460" y="387758"/>
                  </a:lnTo>
                  <a:lnTo>
                    <a:pt x="515840" y="388438"/>
                  </a:lnTo>
                  <a:lnTo>
                    <a:pt x="517767" y="391725"/>
                  </a:lnTo>
                  <a:lnTo>
                    <a:pt x="519354" y="392632"/>
                  </a:lnTo>
                  <a:lnTo>
                    <a:pt x="518220" y="394786"/>
                  </a:lnTo>
                  <a:lnTo>
                    <a:pt x="514253" y="396486"/>
                  </a:lnTo>
                  <a:lnTo>
                    <a:pt x="512666" y="397619"/>
                  </a:lnTo>
                  <a:lnTo>
                    <a:pt x="511079" y="398073"/>
                  </a:lnTo>
                  <a:lnTo>
                    <a:pt x="509832" y="397733"/>
                  </a:lnTo>
                  <a:lnTo>
                    <a:pt x="508245" y="396826"/>
                  </a:lnTo>
                  <a:lnTo>
                    <a:pt x="509152" y="395126"/>
                  </a:lnTo>
                  <a:lnTo>
                    <a:pt x="510399" y="393539"/>
                  </a:lnTo>
                  <a:lnTo>
                    <a:pt x="507225" y="390705"/>
                  </a:lnTo>
                  <a:lnTo>
                    <a:pt x="505639" y="390365"/>
                  </a:lnTo>
                  <a:lnTo>
                    <a:pt x="504392" y="390479"/>
                  </a:lnTo>
                  <a:lnTo>
                    <a:pt x="496684" y="392859"/>
                  </a:lnTo>
                  <a:lnTo>
                    <a:pt x="490903" y="395692"/>
                  </a:lnTo>
                  <a:lnTo>
                    <a:pt x="485690" y="397166"/>
                  </a:lnTo>
                  <a:lnTo>
                    <a:pt x="480816" y="397733"/>
                  </a:lnTo>
                  <a:lnTo>
                    <a:pt x="477869" y="398980"/>
                  </a:lnTo>
                  <a:lnTo>
                    <a:pt x="472088" y="402720"/>
                  </a:lnTo>
                  <a:lnTo>
                    <a:pt x="468348" y="404420"/>
                  </a:lnTo>
                  <a:lnTo>
                    <a:pt x="462227" y="408614"/>
                  </a:lnTo>
                  <a:lnTo>
                    <a:pt x="446358" y="415982"/>
                  </a:lnTo>
                  <a:lnTo>
                    <a:pt x="442165" y="416548"/>
                  </a:lnTo>
                  <a:lnTo>
                    <a:pt x="439898" y="415982"/>
                  </a:lnTo>
                  <a:lnTo>
                    <a:pt x="438084" y="414961"/>
                  </a:lnTo>
                  <a:lnTo>
                    <a:pt x="436951" y="415755"/>
                  </a:lnTo>
                  <a:lnTo>
                    <a:pt x="438311" y="417568"/>
                  </a:lnTo>
                  <a:lnTo>
                    <a:pt x="440691" y="421195"/>
                  </a:lnTo>
                  <a:lnTo>
                    <a:pt x="439671" y="423122"/>
                  </a:lnTo>
                  <a:lnTo>
                    <a:pt x="436044" y="422556"/>
                  </a:lnTo>
                  <a:lnTo>
                    <a:pt x="428336" y="424256"/>
                  </a:lnTo>
                  <a:lnTo>
                    <a:pt x="420062" y="426749"/>
                  </a:lnTo>
                  <a:lnTo>
                    <a:pt x="420289" y="429356"/>
                  </a:lnTo>
                  <a:lnTo>
                    <a:pt x="420742" y="431623"/>
                  </a:lnTo>
                  <a:lnTo>
                    <a:pt x="419382" y="435364"/>
                  </a:lnTo>
                  <a:lnTo>
                    <a:pt x="417909" y="438311"/>
                  </a:lnTo>
                  <a:lnTo>
                    <a:pt x="416662" y="446925"/>
                  </a:lnTo>
                  <a:lnTo>
                    <a:pt x="415642" y="449532"/>
                  </a:lnTo>
                  <a:lnTo>
                    <a:pt x="412354" y="451232"/>
                  </a:lnTo>
                  <a:lnTo>
                    <a:pt x="395919" y="455086"/>
                  </a:lnTo>
                  <a:lnTo>
                    <a:pt x="393086" y="455313"/>
                  </a:lnTo>
                  <a:lnTo>
                    <a:pt x="391839" y="455993"/>
                  </a:lnTo>
                  <a:lnTo>
                    <a:pt x="390932" y="455313"/>
                  </a:lnTo>
                  <a:lnTo>
                    <a:pt x="387872" y="454406"/>
                  </a:lnTo>
                  <a:lnTo>
                    <a:pt x="383451" y="454406"/>
                  </a:lnTo>
                  <a:lnTo>
                    <a:pt x="381411" y="454066"/>
                  </a:lnTo>
                  <a:lnTo>
                    <a:pt x="379371" y="452592"/>
                  </a:lnTo>
                  <a:lnTo>
                    <a:pt x="376650" y="448965"/>
                  </a:lnTo>
                  <a:lnTo>
                    <a:pt x="372797" y="441711"/>
                  </a:lnTo>
                  <a:lnTo>
                    <a:pt x="364069" y="437971"/>
                  </a:lnTo>
                  <a:lnTo>
                    <a:pt x="359988" y="435477"/>
                  </a:lnTo>
                  <a:lnTo>
                    <a:pt x="359308" y="433210"/>
                  </a:lnTo>
                  <a:lnTo>
                    <a:pt x="359988" y="430717"/>
                  </a:lnTo>
                  <a:lnTo>
                    <a:pt x="368943" y="422782"/>
                  </a:lnTo>
                  <a:lnTo>
                    <a:pt x="372117" y="420175"/>
                  </a:lnTo>
                  <a:lnTo>
                    <a:pt x="385265" y="417908"/>
                  </a:lnTo>
                  <a:lnTo>
                    <a:pt x="390479" y="417682"/>
                  </a:lnTo>
                  <a:lnTo>
                    <a:pt x="395919" y="416775"/>
                  </a:lnTo>
                  <a:lnTo>
                    <a:pt x="395693" y="412128"/>
                  </a:lnTo>
                  <a:lnTo>
                    <a:pt x="390479" y="406574"/>
                  </a:lnTo>
                  <a:lnTo>
                    <a:pt x="384925" y="400000"/>
                  </a:lnTo>
                  <a:lnTo>
                    <a:pt x="379484" y="392746"/>
                  </a:lnTo>
                  <a:lnTo>
                    <a:pt x="371890" y="390252"/>
                  </a:lnTo>
                  <a:lnTo>
                    <a:pt x="362822" y="389005"/>
                  </a:lnTo>
                  <a:lnTo>
                    <a:pt x="344347" y="390365"/>
                  </a:lnTo>
                  <a:lnTo>
                    <a:pt x="341740" y="390139"/>
                  </a:lnTo>
                  <a:lnTo>
                    <a:pt x="329952" y="385038"/>
                  </a:lnTo>
                  <a:lnTo>
                    <a:pt x="328818" y="385038"/>
                  </a:lnTo>
                  <a:lnTo>
                    <a:pt x="327118" y="385378"/>
                  </a:lnTo>
                  <a:lnTo>
                    <a:pt x="327685" y="386738"/>
                  </a:lnTo>
                  <a:lnTo>
                    <a:pt x="328592" y="387872"/>
                  </a:lnTo>
                  <a:lnTo>
                    <a:pt x="344233" y="398640"/>
                  </a:lnTo>
                  <a:lnTo>
                    <a:pt x="345027" y="401360"/>
                  </a:lnTo>
                  <a:lnTo>
                    <a:pt x="345480" y="405214"/>
                  </a:lnTo>
                  <a:lnTo>
                    <a:pt x="345140" y="406800"/>
                  </a:lnTo>
                  <a:lnTo>
                    <a:pt x="345594" y="408387"/>
                  </a:lnTo>
                  <a:lnTo>
                    <a:pt x="345367" y="411221"/>
                  </a:lnTo>
                  <a:lnTo>
                    <a:pt x="341513" y="423462"/>
                  </a:lnTo>
                  <a:lnTo>
                    <a:pt x="337886" y="432190"/>
                  </a:lnTo>
                  <a:lnTo>
                    <a:pt x="336639" y="436271"/>
                  </a:lnTo>
                  <a:lnTo>
                    <a:pt x="336299" y="439104"/>
                  </a:lnTo>
                  <a:lnTo>
                    <a:pt x="337886" y="441598"/>
                  </a:lnTo>
                  <a:lnTo>
                    <a:pt x="342306" y="442391"/>
                  </a:lnTo>
                  <a:lnTo>
                    <a:pt x="346727" y="444885"/>
                  </a:lnTo>
                  <a:lnTo>
                    <a:pt x="349107" y="448399"/>
                  </a:lnTo>
                  <a:lnTo>
                    <a:pt x="349560" y="450892"/>
                  </a:lnTo>
                  <a:lnTo>
                    <a:pt x="349787" y="456220"/>
                  </a:lnTo>
                  <a:lnTo>
                    <a:pt x="350807" y="460753"/>
                  </a:lnTo>
                  <a:lnTo>
                    <a:pt x="347294" y="467781"/>
                  </a:lnTo>
                  <a:lnTo>
                    <a:pt x="345367" y="470501"/>
                  </a:lnTo>
                  <a:lnTo>
                    <a:pt x="342760" y="476849"/>
                  </a:lnTo>
                  <a:lnTo>
                    <a:pt x="343780" y="481269"/>
                  </a:lnTo>
                  <a:lnTo>
                    <a:pt x="343553" y="483083"/>
                  </a:lnTo>
                  <a:lnTo>
                    <a:pt x="342986" y="485123"/>
                  </a:lnTo>
                  <a:lnTo>
                    <a:pt x="341173" y="483649"/>
                  </a:lnTo>
                  <a:lnTo>
                    <a:pt x="339699" y="481836"/>
                  </a:lnTo>
                  <a:lnTo>
                    <a:pt x="337546" y="480249"/>
                  </a:lnTo>
                  <a:lnTo>
                    <a:pt x="335392" y="479682"/>
                  </a:lnTo>
                  <a:lnTo>
                    <a:pt x="333125" y="480022"/>
                  </a:lnTo>
                  <a:lnTo>
                    <a:pt x="331425" y="480929"/>
                  </a:lnTo>
                  <a:lnTo>
                    <a:pt x="331652" y="479116"/>
                  </a:lnTo>
                  <a:lnTo>
                    <a:pt x="333692" y="476282"/>
                  </a:lnTo>
                  <a:lnTo>
                    <a:pt x="332672" y="474808"/>
                  </a:lnTo>
                  <a:lnTo>
                    <a:pt x="331652" y="473675"/>
                  </a:lnTo>
                  <a:lnTo>
                    <a:pt x="325078" y="470161"/>
                  </a:lnTo>
                  <a:lnTo>
                    <a:pt x="320431" y="470048"/>
                  </a:lnTo>
                  <a:lnTo>
                    <a:pt x="316350" y="470388"/>
                  </a:lnTo>
                  <a:lnTo>
                    <a:pt x="312156" y="469934"/>
                  </a:lnTo>
                  <a:lnTo>
                    <a:pt x="309096" y="467781"/>
                  </a:lnTo>
                  <a:lnTo>
                    <a:pt x="306262" y="466534"/>
                  </a:lnTo>
                  <a:lnTo>
                    <a:pt x="304222" y="466421"/>
                  </a:lnTo>
                  <a:lnTo>
                    <a:pt x="301615" y="468348"/>
                  </a:lnTo>
                  <a:lnTo>
                    <a:pt x="295381" y="475942"/>
                  </a:lnTo>
                  <a:lnTo>
                    <a:pt x="289147" y="480929"/>
                  </a:lnTo>
                  <a:lnTo>
                    <a:pt x="280986" y="484669"/>
                  </a:lnTo>
                  <a:lnTo>
                    <a:pt x="274752" y="485916"/>
                  </a:lnTo>
                  <a:lnTo>
                    <a:pt x="273052" y="486710"/>
                  </a:lnTo>
                  <a:lnTo>
                    <a:pt x="269425" y="491130"/>
                  </a:lnTo>
                  <a:lnTo>
                    <a:pt x="265684" y="494417"/>
                  </a:lnTo>
                  <a:lnTo>
                    <a:pt x="255143" y="500085"/>
                  </a:lnTo>
                  <a:lnTo>
                    <a:pt x="254463" y="502352"/>
                  </a:lnTo>
                  <a:lnTo>
                    <a:pt x="253783" y="505525"/>
                  </a:lnTo>
                  <a:lnTo>
                    <a:pt x="254803" y="509039"/>
                  </a:lnTo>
                  <a:lnTo>
                    <a:pt x="256843" y="512439"/>
                  </a:lnTo>
                  <a:lnTo>
                    <a:pt x="261830" y="519353"/>
                  </a:lnTo>
                  <a:lnTo>
                    <a:pt x="264664" y="521620"/>
                  </a:lnTo>
                  <a:lnTo>
                    <a:pt x="266591" y="525248"/>
                  </a:lnTo>
                  <a:lnTo>
                    <a:pt x="268065" y="529555"/>
                  </a:lnTo>
                  <a:lnTo>
                    <a:pt x="267271" y="530348"/>
                  </a:lnTo>
                  <a:lnTo>
                    <a:pt x="263077" y="529328"/>
                  </a:lnTo>
                  <a:lnTo>
                    <a:pt x="260130" y="529781"/>
                  </a:lnTo>
                  <a:lnTo>
                    <a:pt x="255823" y="532615"/>
                  </a:lnTo>
                  <a:lnTo>
                    <a:pt x="255483" y="533862"/>
                  </a:lnTo>
                  <a:lnTo>
                    <a:pt x="254009" y="536695"/>
                  </a:lnTo>
                  <a:lnTo>
                    <a:pt x="250042" y="536922"/>
                  </a:lnTo>
                  <a:lnTo>
                    <a:pt x="239501" y="531822"/>
                  </a:lnTo>
                  <a:lnTo>
                    <a:pt x="230547" y="529215"/>
                  </a:lnTo>
                  <a:lnTo>
                    <a:pt x="229073" y="529101"/>
                  </a:lnTo>
                  <a:lnTo>
                    <a:pt x="227033" y="527741"/>
                  </a:lnTo>
                  <a:lnTo>
                    <a:pt x="226466" y="526721"/>
                  </a:lnTo>
                  <a:lnTo>
                    <a:pt x="222613" y="526948"/>
                  </a:lnTo>
                  <a:lnTo>
                    <a:pt x="220346" y="526834"/>
                  </a:lnTo>
                  <a:lnTo>
                    <a:pt x="218192" y="525928"/>
                  </a:lnTo>
                  <a:lnTo>
                    <a:pt x="208331" y="517653"/>
                  </a:lnTo>
                  <a:lnTo>
                    <a:pt x="200397" y="514593"/>
                  </a:lnTo>
                  <a:lnTo>
                    <a:pt x="198583" y="514593"/>
                  </a:lnTo>
                  <a:lnTo>
                    <a:pt x="195183" y="515386"/>
                  </a:lnTo>
                  <a:lnTo>
                    <a:pt x="193142" y="522074"/>
                  </a:lnTo>
                  <a:lnTo>
                    <a:pt x="190422" y="523887"/>
                  </a:lnTo>
                  <a:lnTo>
                    <a:pt x="188042" y="523774"/>
                  </a:lnTo>
                  <a:lnTo>
                    <a:pt x="187815" y="527061"/>
                  </a:lnTo>
                  <a:lnTo>
                    <a:pt x="188949" y="529101"/>
                  </a:lnTo>
                  <a:lnTo>
                    <a:pt x="189855" y="530461"/>
                  </a:lnTo>
                  <a:lnTo>
                    <a:pt x="192802" y="532842"/>
                  </a:lnTo>
                  <a:lnTo>
                    <a:pt x="198356" y="539756"/>
                  </a:lnTo>
                  <a:lnTo>
                    <a:pt x="201303" y="542703"/>
                  </a:lnTo>
                  <a:lnTo>
                    <a:pt x="203457" y="543723"/>
                  </a:lnTo>
                  <a:lnTo>
                    <a:pt x="206291" y="543950"/>
                  </a:lnTo>
                  <a:lnTo>
                    <a:pt x="212638" y="543043"/>
                  </a:lnTo>
                  <a:lnTo>
                    <a:pt x="214792" y="544176"/>
                  </a:lnTo>
                  <a:lnTo>
                    <a:pt x="217059" y="545763"/>
                  </a:lnTo>
                  <a:lnTo>
                    <a:pt x="217512" y="549844"/>
                  </a:lnTo>
                  <a:lnTo>
                    <a:pt x="219212" y="553924"/>
                  </a:lnTo>
                  <a:lnTo>
                    <a:pt x="219439" y="556191"/>
                  </a:lnTo>
                  <a:lnTo>
                    <a:pt x="217285" y="558911"/>
                  </a:lnTo>
                  <a:lnTo>
                    <a:pt x="210484" y="560838"/>
                  </a:lnTo>
                  <a:lnTo>
                    <a:pt x="206631" y="563672"/>
                  </a:lnTo>
                  <a:lnTo>
                    <a:pt x="205157" y="563559"/>
                  </a:lnTo>
                  <a:lnTo>
                    <a:pt x="196996" y="560272"/>
                  </a:lnTo>
                  <a:lnTo>
                    <a:pt x="191669" y="559025"/>
                  </a:lnTo>
                  <a:lnTo>
                    <a:pt x="184528" y="556985"/>
                  </a:lnTo>
                  <a:lnTo>
                    <a:pt x="183281" y="555851"/>
                  </a:lnTo>
                  <a:lnTo>
                    <a:pt x="180108" y="550410"/>
                  </a:lnTo>
                  <a:lnTo>
                    <a:pt x="172967" y="545310"/>
                  </a:lnTo>
                  <a:lnTo>
                    <a:pt x="169793" y="543723"/>
                  </a:lnTo>
                  <a:lnTo>
                    <a:pt x="165486" y="544856"/>
                  </a:lnTo>
                  <a:lnTo>
                    <a:pt x="162426" y="544290"/>
                  </a:lnTo>
                  <a:lnTo>
                    <a:pt x="157325" y="541569"/>
                  </a:lnTo>
                  <a:lnTo>
                    <a:pt x="153925" y="537262"/>
                  </a:lnTo>
                  <a:lnTo>
                    <a:pt x="153698" y="532048"/>
                  </a:lnTo>
                  <a:lnTo>
                    <a:pt x="154605" y="530915"/>
                  </a:lnTo>
                  <a:lnTo>
                    <a:pt x="155625" y="530348"/>
                  </a:lnTo>
                  <a:lnTo>
                    <a:pt x="153131" y="528761"/>
                  </a:lnTo>
                  <a:lnTo>
                    <a:pt x="153018" y="524681"/>
                  </a:lnTo>
                  <a:lnTo>
                    <a:pt x="152565" y="522074"/>
                  </a:lnTo>
                  <a:lnTo>
                    <a:pt x="149844" y="515500"/>
                  </a:lnTo>
                  <a:lnTo>
                    <a:pt x="147124" y="511646"/>
                  </a:lnTo>
                  <a:lnTo>
                    <a:pt x="144404" y="507339"/>
                  </a:lnTo>
                  <a:lnTo>
                    <a:pt x="147237" y="505185"/>
                  </a:lnTo>
                  <a:lnTo>
                    <a:pt x="148711" y="503258"/>
                  </a:lnTo>
                  <a:lnTo>
                    <a:pt x="150751" y="497704"/>
                  </a:lnTo>
                  <a:lnTo>
                    <a:pt x="151204" y="495777"/>
                  </a:lnTo>
                  <a:lnTo>
                    <a:pt x="151998" y="493851"/>
                  </a:lnTo>
                  <a:lnTo>
                    <a:pt x="152338" y="492150"/>
                  </a:lnTo>
                  <a:lnTo>
                    <a:pt x="152225" y="490337"/>
                  </a:lnTo>
                  <a:lnTo>
                    <a:pt x="150298" y="487163"/>
                  </a:lnTo>
                  <a:lnTo>
                    <a:pt x="144290" y="480702"/>
                  </a:lnTo>
                  <a:lnTo>
                    <a:pt x="138396" y="477189"/>
                  </a:lnTo>
                  <a:lnTo>
                    <a:pt x="127288" y="473675"/>
                  </a:lnTo>
                  <a:lnTo>
                    <a:pt x="124115" y="473902"/>
                  </a:lnTo>
                  <a:lnTo>
                    <a:pt x="122981" y="473335"/>
                  </a:lnTo>
                  <a:lnTo>
                    <a:pt x="125475" y="472768"/>
                  </a:lnTo>
                  <a:lnTo>
                    <a:pt x="127855" y="471295"/>
                  </a:lnTo>
                  <a:lnTo>
                    <a:pt x="129102" y="469254"/>
                  </a:lnTo>
                  <a:lnTo>
                    <a:pt x="126268" y="468121"/>
                  </a:lnTo>
                  <a:lnTo>
                    <a:pt x="124001" y="467668"/>
                  </a:lnTo>
                  <a:lnTo>
                    <a:pt x="120147" y="465967"/>
                  </a:lnTo>
                  <a:lnTo>
                    <a:pt x="119354" y="464380"/>
                  </a:lnTo>
                  <a:lnTo>
                    <a:pt x="120261" y="463247"/>
                  </a:lnTo>
                  <a:lnTo>
                    <a:pt x="119354" y="460413"/>
                  </a:lnTo>
                  <a:lnTo>
                    <a:pt x="114253" y="459507"/>
                  </a:lnTo>
                  <a:lnTo>
                    <a:pt x="112893" y="458940"/>
                  </a:lnTo>
                  <a:lnTo>
                    <a:pt x="112780" y="458033"/>
                  </a:lnTo>
                  <a:lnTo>
                    <a:pt x="109266" y="454973"/>
                  </a:lnTo>
                  <a:lnTo>
                    <a:pt x="104732" y="451686"/>
                  </a:lnTo>
                  <a:lnTo>
                    <a:pt x="105412" y="448399"/>
                  </a:lnTo>
                  <a:lnTo>
                    <a:pt x="102125" y="446018"/>
                  </a:lnTo>
                  <a:lnTo>
                    <a:pt x="99292" y="444318"/>
                  </a:lnTo>
                  <a:lnTo>
                    <a:pt x="94871" y="443751"/>
                  </a:lnTo>
                  <a:lnTo>
                    <a:pt x="93058" y="442618"/>
                  </a:lnTo>
                  <a:lnTo>
                    <a:pt x="103372" y="442958"/>
                  </a:lnTo>
                  <a:lnTo>
                    <a:pt x="114253" y="445338"/>
                  </a:lnTo>
                  <a:lnTo>
                    <a:pt x="113346" y="446358"/>
                  </a:lnTo>
                  <a:lnTo>
                    <a:pt x="112553" y="447832"/>
                  </a:lnTo>
                  <a:lnTo>
                    <a:pt x="115727" y="452026"/>
                  </a:lnTo>
                  <a:lnTo>
                    <a:pt x="118787" y="454406"/>
                  </a:lnTo>
                  <a:lnTo>
                    <a:pt x="125475" y="457353"/>
                  </a:lnTo>
                  <a:lnTo>
                    <a:pt x="126382" y="457353"/>
                  </a:lnTo>
                  <a:lnTo>
                    <a:pt x="127855" y="456560"/>
                  </a:lnTo>
                  <a:lnTo>
                    <a:pt x="131255" y="457806"/>
                  </a:lnTo>
                  <a:lnTo>
                    <a:pt x="133976" y="459507"/>
                  </a:lnTo>
                  <a:lnTo>
                    <a:pt x="139076" y="459620"/>
                  </a:lnTo>
                  <a:lnTo>
                    <a:pt x="145424" y="461547"/>
                  </a:lnTo>
                  <a:lnTo>
                    <a:pt x="144970" y="462340"/>
                  </a:lnTo>
                  <a:lnTo>
                    <a:pt x="144177" y="462907"/>
                  </a:lnTo>
                  <a:lnTo>
                    <a:pt x="145990" y="465287"/>
                  </a:lnTo>
                  <a:lnTo>
                    <a:pt x="148597" y="464947"/>
                  </a:lnTo>
                  <a:lnTo>
                    <a:pt x="153018" y="463020"/>
                  </a:lnTo>
                  <a:lnTo>
                    <a:pt x="164012" y="469708"/>
                  </a:lnTo>
                  <a:lnTo>
                    <a:pt x="167073" y="470955"/>
                  </a:lnTo>
                  <a:lnTo>
                    <a:pt x="184755" y="474355"/>
                  </a:lnTo>
                  <a:lnTo>
                    <a:pt x="192802" y="474695"/>
                  </a:lnTo>
                  <a:lnTo>
                    <a:pt x="197223" y="475488"/>
                  </a:lnTo>
                  <a:lnTo>
                    <a:pt x="203570" y="477189"/>
                  </a:lnTo>
                  <a:lnTo>
                    <a:pt x="210371" y="480702"/>
                  </a:lnTo>
                  <a:lnTo>
                    <a:pt x="215925" y="481949"/>
                  </a:lnTo>
                  <a:lnTo>
                    <a:pt x="226126" y="483083"/>
                  </a:lnTo>
                  <a:lnTo>
                    <a:pt x="231340" y="482856"/>
                  </a:lnTo>
                  <a:lnTo>
                    <a:pt x="244375" y="480589"/>
                  </a:lnTo>
                  <a:lnTo>
                    <a:pt x="261037" y="474468"/>
                  </a:lnTo>
                  <a:lnTo>
                    <a:pt x="269651" y="469028"/>
                  </a:lnTo>
                  <a:lnTo>
                    <a:pt x="283253" y="455086"/>
                  </a:lnTo>
                  <a:lnTo>
                    <a:pt x="285067" y="451799"/>
                  </a:lnTo>
                  <a:lnTo>
                    <a:pt x="286653" y="444091"/>
                  </a:lnTo>
                  <a:lnTo>
                    <a:pt x="286767" y="440804"/>
                  </a:lnTo>
                  <a:lnTo>
                    <a:pt x="284727" y="440464"/>
                  </a:lnTo>
                  <a:lnTo>
                    <a:pt x="282119" y="438651"/>
                  </a:lnTo>
                  <a:lnTo>
                    <a:pt x="282119" y="434230"/>
                  </a:lnTo>
                  <a:lnTo>
                    <a:pt x="280646" y="431963"/>
                  </a:lnTo>
                  <a:lnTo>
                    <a:pt x="278719" y="421876"/>
                  </a:lnTo>
                  <a:lnTo>
                    <a:pt x="274639" y="420742"/>
                  </a:lnTo>
                  <a:lnTo>
                    <a:pt x="272372" y="419609"/>
                  </a:lnTo>
                  <a:lnTo>
                    <a:pt x="269651" y="419042"/>
                  </a:lnTo>
                  <a:lnTo>
                    <a:pt x="266704" y="417455"/>
                  </a:lnTo>
                  <a:lnTo>
                    <a:pt x="263190" y="413261"/>
                  </a:lnTo>
                  <a:lnTo>
                    <a:pt x="259677" y="410428"/>
                  </a:lnTo>
                  <a:lnTo>
                    <a:pt x="256843" y="406687"/>
                  </a:lnTo>
                  <a:lnTo>
                    <a:pt x="255030" y="405327"/>
                  </a:lnTo>
                  <a:lnTo>
                    <a:pt x="253783" y="404874"/>
                  </a:lnTo>
                  <a:lnTo>
                    <a:pt x="254576" y="406800"/>
                  </a:lnTo>
                  <a:lnTo>
                    <a:pt x="255370" y="408841"/>
                  </a:lnTo>
                  <a:lnTo>
                    <a:pt x="250156" y="408274"/>
                  </a:lnTo>
                  <a:lnTo>
                    <a:pt x="234967" y="398640"/>
                  </a:lnTo>
                  <a:lnTo>
                    <a:pt x="232474" y="397959"/>
                  </a:lnTo>
                  <a:lnTo>
                    <a:pt x="231454" y="398753"/>
                  </a:lnTo>
                  <a:lnTo>
                    <a:pt x="226806" y="397506"/>
                  </a:lnTo>
                  <a:lnTo>
                    <a:pt x="225333" y="395239"/>
                  </a:lnTo>
                  <a:lnTo>
                    <a:pt x="212525" y="384585"/>
                  </a:lnTo>
                  <a:lnTo>
                    <a:pt x="189742" y="372570"/>
                  </a:lnTo>
                  <a:lnTo>
                    <a:pt x="174100" y="365316"/>
                  </a:lnTo>
                  <a:lnTo>
                    <a:pt x="162539" y="362029"/>
                  </a:lnTo>
                  <a:lnTo>
                    <a:pt x="161406" y="362482"/>
                  </a:lnTo>
                  <a:lnTo>
                    <a:pt x="160159" y="363842"/>
                  </a:lnTo>
                  <a:lnTo>
                    <a:pt x="156758" y="364182"/>
                  </a:lnTo>
                  <a:lnTo>
                    <a:pt x="153811" y="363955"/>
                  </a:lnTo>
                  <a:lnTo>
                    <a:pt x="143384" y="361009"/>
                  </a:lnTo>
                  <a:lnTo>
                    <a:pt x="140776" y="360555"/>
                  </a:lnTo>
                  <a:lnTo>
                    <a:pt x="129668" y="360668"/>
                  </a:lnTo>
                  <a:lnTo>
                    <a:pt x="128535" y="361575"/>
                  </a:lnTo>
                  <a:lnTo>
                    <a:pt x="124568" y="367696"/>
                  </a:lnTo>
                  <a:lnTo>
                    <a:pt x="122527" y="368943"/>
                  </a:lnTo>
                  <a:lnTo>
                    <a:pt x="118561" y="370076"/>
                  </a:lnTo>
                  <a:lnTo>
                    <a:pt x="119694" y="368263"/>
                  </a:lnTo>
                  <a:lnTo>
                    <a:pt x="122414" y="366903"/>
                  </a:lnTo>
                  <a:lnTo>
                    <a:pt x="124115" y="362369"/>
                  </a:lnTo>
                  <a:lnTo>
                    <a:pt x="124228" y="360555"/>
                  </a:lnTo>
                  <a:lnTo>
                    <a:pt x="125135" y="358061"/>
                  </a:lnTo>
                  <a:lnTo>
                    <a:pt x="124908" y="356135"/>
                  </a:lnTo>
                  <a:lnTo>
                    <a:pt x="123548" y="355455"/>
                  </a:lnTo>
                  <a:lnTo>
                    <a:pt x="120941" y="356135"/>
                  </a:lnTo>
                  <a:lnTo>
                    <a:pt x="115273" y="358515"/>
                  </a:lnTo>
                  <a:lnTo>
                    <a:pt x="114480" y="357835"/>
                  </a:lnTo>
                  <a:lnTo>
                    <a:pt x="116067" y="355455"/>
                  </a:lnTo>
                  <a:lnTo>
                    <a:pt x="115614" y="354434"/>
                  </a:lnTo>
                  <a:lnTo>
                    <a:pt x="113233" y="354888"/>
                  </a:lnTo>
                  <a:lnTo>
                    <a:pt x="108246" y="353754"/>
                  </a:lnTo>
                  <a:lnTo>
                    <a:pt x="102919" y="354094"/>
                  </a:lnTo>
                  <a:lnTo>
                    <a:pt x="101899" y="351147"/>
                  </a:lnTo>
                  <a:lnTo>
                    <a:pt x="98498" y="349560"/>
                  </a:lnTo>
                  <a:lnTo>
                    <a:pt x="97025" y="348087"/>
                  </a:lnTo>
                  <a:lnTo>
                    <a:pt x="98838" y="346500"/>
                  </a:lnTo>
                  <a:lnTo>
                    <a:pt x="110626" y="349220"/>
                  </a:lnTo>
                  <a:lnTo>
                    <a:pt x="113913" y="349334"/>
                  </a:lnTo>
                  <a:lnTo>
                    <a:pt x="115500" y="348314"/>
                  </a:lnTo>
                  <a:lnTo>
                    <a:pt x="115954" y="346614"/>
                  </a:lnTo>
                  <a:lnTo>
                    <a:pt x="115840" y="344573"/>
                  </a:lnTo>
                  <a:lnTo>
                    <a:pt x="114480" y="343440"/>
                  </a:lnTo>
                  <a:lnTo>
                    <a:pt x="106773" y="341286"/>
                  </a:lnTo>
                  <a:lnTo>
                    <a:pt x="103259" y="338793"/>
                  </a:lnTo>
                  <a:lnTo>
                    <a:pt x="94871" y="335506"/>
                  </a:lnTo>
                  <a:lnTo>
                    <a:pt x="94531" y="337092"/>
                  </a:lnTo>
                  <a:lnTo>
                    <a:pt x="95778" y="340153"/>
                  </a:lnTo>
                  <a:lnTo>
                    <a:pt x="95098" y="341173"/>
                  </a:lnTo>
                  <a:lnTo>
                    <a:pt x="92718" y="340266"/>
                  </a:lnTo>
                  <a:lnTo>
                    <a:pt x="90904" y="340946"/>
                  </a:lnTo>
                  <a:lnTo>
                    <a:pt x="88410" y="344687"/>
                  </a:lnTo>
                  <a:lnTo>
                    <a:pt x="85917" y="345593"/>
                  </a:lnTo>
                  <a:lnTo>
                    <a:pt x="83990" y="345933"/>
                  </a:lnTo>
                  <a:lnTo>
                    <a:pt x="75716" y="342760"/>
                  </a:lnTo>
                  <a:lnTo>
                    <a:pt x="72089" y="342193"/>
                  </a:lnTo>
                  <a:lnTo>
                    <a:pt x="73222" y="347407"/>
                  </a:lnTo>
                  <a:lnTo>
                    <a:pt x="73109" y="349220"/>
                  </a:lnTo>
                  <a:lnTo>
                    <a:pt x="72655" y="350921"/>
                  </a:lnTo>
                  <a:lnTo>
                    <a:pt x="71862" y="351827"/>
                  </a:lnTo>
                  <a:lnTo>
                    <a:pt x="70388" y="352167"/>
                  </a:lnTo>
                  <a:lnTo>
                    <a:pt x="66875" y="352054"/>
                  </a:lnTo>
                  <a:lnTo>
                    <a:pt x="62001" y="350014"/>
                  </a:lnTo>
                  <a:lnTo>
                    <a:pt x="58940" y="348087"/>
                  </a:lnTo>
                  <a:lnTo>
                    <a:pt x="57920" y="347974"/>
                  </a:lnTo>
                  <a:lnTo>
                    <a:pt x="57580" y="348200"/>
                  </a:lnTo>
                  <a:lnTo>
                    <a:pt x="58260" y="350127"/>
                  </a:lnTo>
                  <a:lnTo>
                    <a:pt x="58034" y="351601"/>
                  </a:lnTo>
                  <a:lnTo>
                    <a:pt x="57580" y="353188"/>
                  </a:lnTo>
                  <a:lnTo>
                    <a:pt x="56900" y="354661"/>
                  </a:lnTo>
                  <a:lnTo>
                    <a:pt x="55993" y="355908"/>
                  </a:lnTo>
                  <a:lnTo>
                    <a:pt x="54180" y="357495"/>
                  </a:lnTo>
                  <a:lnTo>
                    <a:pt x="50779" y="358742"/>
                  </a:lnTo>
                  <a:lnTo>
                    <a:pt x="41712" y="361122"/>
                  </a:lnTo>
                  <a:lnTo>
                    <a:pt x="41032" y="362255"/>
                  </a:lnTo>
                  <a:lnTo>
                    <a:pt x="38085" y="368943"/>
                  </a:lnTo>
                  <a:lnTo>
                    <a:pt x="37291" y="369963"/>
                  </a:lnTo>
                  <a:lnTo>
                    <a:pt x="36158" y="370756"/>
                  </a:lnTo>
                  <a:lnTo>
                    <a:pt x="33097" y="371890"/>
                  </a:lnTo>
                  <a:lnTo>
                    <a:pt x="31737" y="372343"/>
                  </a:lnTo>
                  <a:lnTo>
                    <a:pt x="27430" y="374270"/>
                  </a:lnTo>
                  <a:lnTo>
                    <a:pt x="24936" y="375517"/>
                  </a:lnTo>
                  <a:lnTo>
                    <a:pt x="21763" y="376424"/>
                  </a:lnTo>
                  <a:lnTo>
                    <a:pt x="22556" y="377670"/>
                  </a:lnTo>
                  <a:lnTo>
                    <a:pt x="27770" y="377897"/>
                  </a:lnTo>
                  <a:lnTo>
                    <a:pt x="28564" y="378237"/>
                  </a:lnTo>
                  <a:lnTo>
                    <a:pt x="29130" y="378917"/>
                  </a:lnTo>
                  <a:lnTo>
                    <a:pt x="29244" y="379937"/>
                  </a:lnTo>
                  <a:lnTo>
                    <a:pt x="28677" y="381524"/>
                  </a:lnTo>
                  <a:lnTo>
                    <a:pt x="23123" y="390592"/>
                  </a:lnTo>
                  <a:lnTo>
                    <a:pt x="23009" y="392405"/>
                  </a:lnTo>
                  <a:lnTo>
                    <a:pt x="24823" y="397619"/>
                  </a:lnTo>
                  <a:lnTo>
                    <a:pt x="27317" y="403853"/>
                  </a:lnTo>
                  <a:lnTo>
                    <a:pt x="35024" y="406574"/>
                  </a:lnTo>
                  <a:lnTo>
                    <a:pt x="40805" y="408727"/>
                  </a:lnTo>
                  <a:lnTo>
                    <a:pt x="44545" y="413715"/>
                  </a:lnTo>
                  <a:lnTo>
                    <a:pt x="50553" y="420289"/>
                  </a:lnTo>
                  <a:lnTo>
                    <a:pt x="53840" y="422782"/>
                  </a:lnTo>
                  <a:lnTo>
                    <a:pt x="54066" y="423576"/>
                  </a:lnTo>
                  <a:lnTo>
                    <a:pt x="53046" y="428110"/>
                  </a:lnTo>
                  <a:lnTo>
                    <a:pt x="49192" y="432643"/>
                  </a:lnTo>
                  <a:lnTo>
                    <a:pt x="45452" y="436497"/>
                  </a:lnTo>
                  <a:lnTo>
                    <a:pt x="41712" y="441031"/>
                  </a:lnTo>
                  <a:lnTo>
                    <a:pt x="38765" y="444998"/>
                  </a:lnTo>
                  <a:lnTo>
                    <a:pt x="35591" y="449645"/>
                  </a:lnTo>
                  <a:lnTo>
                    <a:pt x="35251" y="451232"/>
                  </a:lnTo>
                  <a:lnTo>
                    <a:pt x="35137" y="452592"/>
                  </a:lnTo>
                  <a:lnTo>
                    <a:pt x="35704" y="454179"/>
                  </a:lnTo>
                  <a:lnTo>
                    <a:pt x="39785" y="459847"/>
                  </a:lnTo>
                  <a:lnTo>
                    <a:pt x="41372" y="462794"/>
                  </a:lnTo>
                  <a:lnTo>
                    <a:pt x="43298" y="465854"/>
                  </a:lnTo>
                  <a:lnTo>
                    <a:pt x="44885" y="469368"/>
                  </a:lnTo>
                  <a:lnTo>
                    <a:pt x="45906" y="472315"/>
                  </a:lnTo>
                  <a:lnTo>
                    <a:pt x="47492" y="475375"/>
                  </a:lnTo>
                  <a:lnTo>
                    <a:pt x="48512" y="476849"/>
                  </a:lnTo>
                  <a:lnTo>
                    <a:pt x="50213" y="479002"/>
                  </a:lnTo>
                  <a:lnTo>
                    <a:pt x="52253" y="482062"/>
                  </a:lnTo>
                  <a:lnTo>
                    <a:pt x="52933" y="484556"/>
                  </a:lnTo>
                  <a:lnTo>
                    <a:pt x="55993" y="493170"/>
                  </a:lnTo>
                  <a:lnTo>
                    <a:pt x="56333" y="495437"/>
                  </a:lnTo>
                  <a:lnTo>
                    <a:pt x="56220" y="497024"/>
                  </a:lnTo>
                  <a:lnTo>
                    <a:pt x="54860" y="497364"/>
                  </a:lnTo>
                  <a:lnTo>
                    <a:pt x="51799" y="497704"/>
                  </a:lnTo>
                  <a:lnTo>
                    <a:pt x="48626" y="498724"/>
                  </a:lnTo>
                  <a:lnTo>
                    <a:pt x="48399" y="499064"/>
                  </a:lnTo>
                  <a:lnTo>
                    <a:pt x="50553" y="501105"/>
                  </a:lnTo>
                  <a:lnTo>
                    <a:pt x="48739" y="504505"/>
                  </a:lnTo>
                  <a:lnTo>
                    <a:pt x="48399" y="509492"/>
                  </a:lnTo>
                  <a:lnTo>
                    <a:pt x="46472" y="512099"/>
                  </a:lnTo>
                  <a:lnTo>
                    <a:pt x="46246" y="512666"/>
                  </a:lnTo>
                  <a:lnTo>
                    <a:pt x="46359" y="513119"/>
                  </a:lnTo>
                  <a:lnTo>
                    <a:pt x="46699" y="513573"/>
                  </a:lnTo>
                  <a:lnTo>
                    <a:pt x="50326" y="514253"/>
                  </a:lnTo>
                  <a:lnTo>
                    <a:pt x="50666" y="514933"/>
                  </a:lnTo>
                  <a:lnTo>
                    <a:pt x="50666" y="516406"/>
                  </a:lnTo>
                  <a:lnTo>
                    <a:pt x="50326" y="517767"/>
                  </a:lnTo>
                  <a:lnTo>
                    <a:pt x="48512" y="518673"/>
                  </a:lnTo>
                  <a:lnTo>
                    <a:pt x="46472" y="520147"/>
                  </a:lnTo>
                  <a:lnTo>
                    <a:pt x="46132" y="521507"/>
                  </a:lnTo>
                  <a:lnTo>
                    <a:pt x="46132" y="522754"/>
                  </a:lnTo>
                  <a:lnTo>
                    <a:pt x="46812" y="524794"/>
                  </a:lnTo>
                  <a:lnTo>
                    <a:pt x="48172" y="527061"/>
                  </a:lnTo>
                  <a:lnTo>
                    <a:pt x="49873" y="528535"/>
                  </a:lnTo>
                  <a:lnTo>
                    <a:pt x="55767" y="530008"/>
                  </a:lnTo>
                  <a:lnTo>
                    <a:pt x="56560" y="531142"/>
                  </a:lnTo>
                  <a:lnTo>
                    <a:pt x="56787" y="532728"/>
                  </a:lnTo>
                  <a:lnTo>
                    <a:pt x="56673" y="534315"/>
                  </a:lnTo>
                  <a:lnTo>
                    <a:pt x="53953" y="537376"/>
                  </a:lnTo>
                  <a:lnTo>
                    <a:pt x="53953" y="538509"/>
                  </a:lnTo>
                  <a:lnTo>
                    <a:pt x="55087" y="541456"/>
                  </a:lnTo>
                  <a:lnTo>
                    <a:pt x="56447" y="544176"/>
                  </a:lnTo>
                  <a:lnTo>
                    <a:pt x="62227" y="547123"/>
                  </a:lnTo>
                  <a:lnTo>
                    <a:pt x="64268" y="548710"/>
                  </a:lnTo>
                  <a:lnTo>
                    <a:pt x="64721" y="550070"/>
                  </a:lnTo>
                  <a:lnTo>
                    <a:pt x="65061" y="552111"/>
                  </a:lnTo>
                  <a:lnTo>
                    <a:pt x="65061" y="554378"/>
                  </a:lnTo>
                  <a:lnTo>
                    <a:pt x="64608" y="556418"/>
                  </a:lnTo>
                  <a:lnTo>
                    <a:pt x="62794" y="558911"/>
                  </a:lnTo>
                  <a:lnTo>
                    <a:pt x="58600" y="564012"/>
                  </a:lnTo>
                  <a:lnTo>
                    <a:pt x="54293" y="565939"/>
                  </a:lnTo>
                  <a:lnTo>
                    <a:pt x="54066" y="566392"/>
                  </a:lnTo>
                  <a:lnTo>
                    <a:pt x="55427" y="567979"/>
                  </a:lnTo>
                  <a:lnTo>
                    <a:pt x="62794" y="574440"/>
                  </a:lnTo>
                  <a:lnTo>
                    <a:pt x="67668" y="577500"/>
                  </a:lnTo>
                  <a:lnTo>
                    <a:pt x="74242" y="581581"/>
                  </a:lnTo>
                  <a:lnTo>
                    <a:pt x="78436" y="584754"/>
                  </a:lnTo>
                  <a:lnTo>
                    <a:pt x="79796" y="587135"/>
                  </a:lnTo>
                  <a:lnTo>
                    <a:pt x="81610" y="589628"/>
                  </a:lnTo>
                  <a:lnTo>
                    <a:pt x="83650" y="591782"/>
                  </a:lnTo>
                  <a:lnTo>
                    <a:pt x="85123" y="593595"/>
                  </a:lnTo>
                  <a:lnTo>
                    <a:pt x="85690" y="594729"/>
                  </a:lnTo>
                  <a:lnTo>
                    <a:pt x="85690" y="595976"/>
                  </a:lnTo>
                  <a:lnTo>
                    <a:pt x="83650" y="599716"/>
                  </a:lnTo>
                  <a:lnTo>
                    <a:pt x="82516" y="602663"/>
                  </a:lnTo>
                  <a:lnTo>
                    <a:pt x="80590" y="606857"/>
                  </a:lnTo>
                  <a:lnTo>
                    <a:pt x="78549" y="609804"/>
                  </a:lnTo>
                  <a:lnTo>
                    <a:pt x="73449" y="615245"/>
                  </a:lnTo>
                  <a:lnTo>
                    <a:pt x="65854" y="621932"/>
                  </a:lnTo>
                  <a:lnTo>
                    <a:pt x="64041" y="623972"/>
                  </a:lnTo>
                  <a:lnTo>
                    <a:pt x="60527" y="627486"/>
                  </a:lnTo>
                  <a:lnTo>
                    <a:pt x="54407" y="634514"/>
                  </a:lnTo>
                  <a:lnTo>
                    <a:pt x="52933" y="636100"/>
                  </a:lnTo>
                  <a:lnTo>
                    <a:pt x="47946" y="641654"/>
                  </a:lnTo>
                  <a:lnTo>
                    <a:pt x="45679" y="643468"/>
                  </a:lnTo>
                  <a:lnTo>
                    <a:pt x="43865" y="645168"/>
                  </a:lnTo>
                  <a:lnTo>
                    <a:pt x="38991" y="650382"/>
                  </a:lnTo>
                  <a:lnTo>
                    <a:pt x="33664" y="654349"/>
                  </a:lnTo>
                  <a:lnTo>
                    <a:pt x="28450" y="658090"/>
                  </a:lnTo>
                  <a:lnTo>
                    <a:pt x="26863" y="659903"/>
                  </a:lnTo>
                  <a:lnTo>
                    <a:pt x="24936" y="661377"/>
                  </a:lnTo>
                  <a:lnTo>
                    <a:pt x="22669" y="662737"/>
                  </a:lnTo>
                  <a:lnTo>
                    <a:pt x="21649" y="663530"/>
                  </a:lnTo>
                  <a:lnTo>
                    <a:pt x="16435" y="668517"/>
                  </a:lnTo>
                  <a:lnTo>
                    <a:pt x="9181" y="675545"/>
                  </a:lnTo>
                  <a:lnTo>
                    <a:pt x="17002" y="674298"/>
                  </a:lnTo>
                  <a:lnTo>
                    <a:pt x="23803" y="670784"/>
                  </a:lnTo>
                  <a:lnTo>
                    <a:pt x="25163" y="671691"/>
                  </a:lnTo>
                  <a:lnTo>
                    <a:pt x="26636" y="673051"/>
                  </a:lnTo>
                  <a:lnTo>
                    <a:pt x="26410" y="675318"/>
                  </a:lnTo>
                  <a:lnTo>
                    <a:pt x="26070" y="677018"/>
                  </a:lnTo>
                  <a:lnTo>
                    <a:pt x="23349" y="675318"/>
                  </a:lnTo>
                  <a:lnTo>
                    <a:pt x="24030" y="677245"/>
                  </a:lnTo>
                  <a:lnTo>
                    <a:pt x="26523" y="680872"/>
                  </a:lnTo>
                  <a:lnTo>
                    <a:pt x="29924" y="682346"/>
                  </a:lnTo>
                  <a:lnTo>
                    <a:pt x="35251" y="686880"/>
                  </a:lnTo>
                  <a:lnTo>
                    <a:pt x="41372" y="687446"/>
                  </a:lnTo>
                  <a:lnTo>
                    <a:pt x="45452" y="686540"/>
                  </a:lnTo>
                  <a:lnTo>
                    <a:pt x="48512" y="686766"/>
                  </a:lnTo>
                  <a:lnTo>
                    <a:pt x="51686" y="689260"/>
                  </a:lnTo>
                  <a:lnTo>
                    <a:pt x="53726" y="692320"/>
                  </a:lnTo>
                  <a:lnTo>
                    <a:pt x="55427" y="693114"/>
                  </a:lnTo>
                  <a:lnTo>
                    <a:pt x="57807" y="694700"/>
                  </a:lnTo>
                  <a:lnTo>
                    <a:pt x="57467" y="696401"/>
                  </a:lnTo>
                  <a:lnTo>
                    <a:pt x="56787" y="697421"/>
                  </a:lnTo>
                  <a:lnTo>
                    <a:pt x="47492" y="694700"/>
                  </a:lnTo>
                  <a:lnTo>
                    <a:pt x="36838" y="693227"/>
                  </a:lnTo>
                  <a:lnTo>
                    <a:pt x="35364" y="694474"/>
                  </a:lnTo>
                  <a:lnTo>
                    <a:pt x="34004" y="696514"/>
                  </a:lnTo>
                  <a:lnTo>
                    <a:pt x="33437" y="697988"/>
                  </a:lnTo>
                  <a:lnTo>
                    <a:pt x="32757" y="698894"/>
                  </a:lnTo>
                  <a:lnTo>
                    <a:pt x="31057" y="699461"/>
                  </a:lnTo>
                  <a:lnTo>
                    <a:pt x="28677" y="699574"/>
                  </a:lnTo>
                  <a:lnTo>
                    <a:pt x="25730" y="699234"/>
                  </a:lnTo>
                  <a:lnTo>
                    <a:pt x="23916" y="698214"/>
                  </a:lnTo>
                  <a:lnTo>
                    <a:pt x="22556" y="699348"/>
                  </a:lnTo>
                  <a:lnTo>
                    <a:pt x="21989" y="701955"/>
                  </a:lnTo>
                  <a:lnTo>
                    <a:pt x="20176" y="703315"/>
                  </a:lnTo>
                  <a:lnTo>
                    <a:pt x="17682" y="702295"/>
                  </a:lnTo>
                  <a:lnTo>
                    <a:pt x="15982" y="700254"/>
                  </a:lnTo>
                  <a:lnTo>
                    <a:pt x="14508" y="700368"/>
                  </a:lnTo>
                  <a:lnTo>
                    <a:pt x="13602" y="702295"/>
                  </a:lnTo>
                  <a:lnTo>
                    <a:pt x="14282" y="704788"/>
                  </a:lnTo>
                  <a:lnTo>
                    <a:pt x="14622" y="707849"/>
                  </a:lnTo>
                  <a:lnTo>
                    <a:pt x="13602" y="710116"/>
                  </a:lnTo>
                  <a:lnTo>
                    <a:pt x="14622" y="711136"/>
                  </a:lnTo>
                  <a:lnTo>
                    <a:pt x="16095" y="712836"/>
                  </a:lnTo>
                  <a:lnTo>
                    <a:pt x="16435" y="713743"/>
                  </a:lnTo>
                  <a:lnTo>
                    <a:pt x="15982" y="714309"/>
                  </a:lnTo>
                  <a:lnTo>
                    <a:pt x="14622" y="714763"/>
                  </a:lnTo>
                  <a:lnTo>
                    <a:pt x="14282" y="715216"/>
                  </a:lnTo>
                  <a:lnTo>
                    <a:pt x="13602" y="716123"/>
                  </a:lnTo>
                  <a:lnTo>
                    <a:pt x="12015" y="716236"/>
                  </a:lnTo>
                  <a:lnTo>
                    <a:pt x="11222" y="716916"/>
                  </a:lnTo>
                  <a:lnTo>
                    <a:pt x="10201" y="719637"/>
                  </a:lnTo>
                  <a:lnTo>
                    <a:pt x="8388" y="724284"/>
                  </a:lnTo>
                  <a:lnTo>
                    <a:pt x="6574" y="726551"/>
                  </a:lnTo>
                  <a:lnTo>
                    <a:pt x="6801" y="726551"/>
                  </a:lnTo>
                  <a:lnTo>
                    <a:pt x="8161" y="728818"/>
                  </a:lnTo>
                  <a:lnTo>
                    <a:pt x="9521" y="739812"/>
                  </a:lnTo>
                  <a:lnTo>
                    <a:pt x="9635" y="742533"/>
                  </a:lnTo>
                  <a:lnTo>
                    <a:pt x="9181" y="743780"/>
                  </a:lnTo>
                  <a:lnTo>
                    <a:pt x="8161" y="744346"/>
                  </a:lnTo>
                  <a:lnTo>
                    <a:pt x="4761" y="748313"/>
                  </a:lnTo>
                  <a:lnTo>
                    <a:pt x="4307" y="749900"/>
                  </a:lnTo>
                  <a:lnTo>
                    <a:pt x="4534" y="751260"/>
                  </a:lnTo>
                  <a:lnTo>
                    <a:pt x="4987" y="752507"/>
                  </a:lnTo>
                  <a:lnTo>
                    <a:pt x="7481" y="752847"/>
                  </a:lnTo>
                  <a:lnTo>
                    <a:pt x="10541" y="752507"/>
                  </a:lnTo>
                  <a:lnTo>
                    <a:pt x="12808" y="753867"/>
                  </a:lnTo>
                  <a:lnTo>
                    <a:pt x="15302" y="756701"/>
                  </a:lnTo>
                  <a:lnTo>
                    <a:pt x="16322" y="758968"/>
                  </a:lnTo>
                  <a:lnTo>
                    <a:pt x="16775" y="760895"/>
                  </a:lnTo>
                  <a:lnTo>
                    <a:pt x="15415" y="762595"/>
                  </a:lnTo>
                  <a:lnTo>
                    <a:pt x="13148" y="762368"/>
                  </a:lnTo>
                  <a:lnTo>
                    <a:pt x="11448" y="761462"/>
                  </a:lnTo>
                  <a:lnTo>
                    <a:pt x="10768" y="760668"/>
                  </a:lnTo>
                  <a:lnTo>
                    <a:pt x="10882" y="760101"/>
                  </a:lnTo>
                  <a:lnTo>
                    <a:pt x="9294" y="758401"/>
                  </a:lnTo>
                  <a:lnTo>
                    <a:pt x="6687" y="757494"/>
                  </a:lnTo>
                  <a:lnTo>
                    <a:pt x="6007" y="757608"/>
                  </a:lnTo>
                  <a:lnTo>
                    <a:pt x="6007" y="757721"/>
                  </a:lnTo>
                  <a:lnTo>
                    <a:pt x="6687" y="760215"/>
                  </a:lnTo>
                  <a:lnTo>
                    <a:pt x="7594" y="761122"/>
                  </a:lnTo>
                  <a:lnTo>
                    <a:pt x="8614" y="761802"/>
                  </a:lnTo>
                  <a:lnTo>
                    <a:pt x="8841" y="762255"/>
                  </a:lnTo>
                  <a:lnTo>
                    <a:pt x="8728" y="762708"/>
                  </a:lnTo>
                  <a:lnTo>
                    <a:pt x="8274" y="763162"/>
                  </a:lnTo>
                  <a:lnTo>
                    <a:pt x="3967" y="764522"/>
                  </a:lnTo>
                  <a:lnTo>
                    <a:pt x="3401" y="765655"/>
                  </a:lnTo>
                  <a:lnTo>
                    <a:pt x="2947" y="766902"/>
                  </a:lnTo>
                  <a:lnTo>
                    <a:pt x="1020" y="768716"/>
                  </a:lnTo>
                  <a:lnTo>
                    <a:pt x="453" y="770416"/>
                  </a:lnTo>
                  <a:lnTo>
                    <a:pt x="113" y="772456"/>
                  </a:lnTo>
                  <a:lnTo>
                    <a:pt x="0" y="773136"/>
                  </a:lnTo>
                  <a:lnTo>
                    <a:pt x="2494" y="773250"/>
                  </a:lnTo>
                  <a:lnTo>
                    <a:pt x="3287" y="773816"/>
                  </a:lnTo>
                  <a:lnTo>
                    <a:pt x="3854" y="776197"/>
                  </a:lnTo>
                  <a:lnTo>
                    <a:pt x="6574" y="778237"/>
                  </a:lnTo>
                  <a:lnTo>
                    <a:pt x="9181" y="779824"/>
                  </a:lnTo>
                  <a:lnTo>
                    <a:pt x="9861" y="780617"/>
                  </a:lnTo>
                  <a:lnTo>
                    <a:pt x="9975" y="781977"/>
                  </a:lnTo>
                  <a:lnTo>
                    <a:pt x="9861" y="783677"/>
                  </a:lnTo>
                  <a:lnTo>
                    <a:pt x="9521" y="784584"/>
                  </a:lnTo>
                  <a:lnTo>
                    <a:pt x="8501" y="785604"/>
                  </a:lnTo>
                  <a:lnTo>
                    <a:pt x="7481" y="788098"/>
                  </a:lnTo>
                  <a:lnTo>
                    <a:pt x="7368" y="790478"/>
                  </a:lnTo>
                  <a:lnTo>
                    <a:pt x="5894" y="794672"/>
                  </a:lnTo>
                  <a:lnTo>
                    <a:pt x="6234" y="794785"/>
                  </a:lnTo>
                  <a:lnTo>
                    <a:pt x="9294" y="793992"/>
                  </a:lnTo>
                  <a:lnTo>
                    <a:pt x="10201" y="794445"/>
                  </a:lnTo>
                  <a:lnTo>
                    <a:pt x="10882" y="795352"/>
                  </a:lnTo>
                  <a:lnTo>
                    <a:pt x="11108" y="797959"/>
                  </a:lnTo>
                  <a:lnTo>
                    <a:pt x="12128" y="799093"/>
                  </a:lnTo>
                  <a:lnTo>
                    <a:pt x="13148" y="801019"/>
                  </a:lnTo>
                  <a:lnTo>
                    <a:pt x="13488" y="802380"/>
                  </a:lnTo>
                  <a:lnTo>
                    <a:pt x="15415" y="804080"/>
                  </a:lnTo>
                  <a:lnTo>
                    <a:pt x="15642" y="805213"/>
                  </a:lnTo>
                  <a:lnTo>
                    <a:pt x="16775" y="809067"/>
                  </a:lnTo>
                  <a:lnTo>
                    <a:pt x="17229" y="811221"/>
                  </a:lnTo>
                  <a:lnTo>
                    <a:pt x="17455" y="813034"/>
                  </a:lnTo>
                  <a:lnTo>
                    <a:pt x="16889" y="815188"/>
                  </a:lnTo>
                  <a:lnTo>
                    <a:pt x="16322" y="816661"/>
                  </a:lnTo>
                  <a:lnTo>
                    <a:pt x="19156" y="819382"/>
                  </a:lnTo>
                  <a:lnTo>
                    <a:pt x="19836" y="819495"/>
                  </a:lnTo>
                  <a:lnTo>
                    <a:pt x="21309" y="818362"/>
                  </a:lnTo>
                  <a:lnTo>
                    <a:pt x="21649" y="818362"/>
                  </a:lnTo>
                  <a:lnTo>
                    <a:pt x="24823" y="818248"/>
                  </a:lnTo>
                  <a:lnTo>
                    <a:pt x="26410" y="819155"/>
                  </a:lnTo>
                  <a:lnTo>
                    <a:pt x="27430" y="820968"/>
                  </a:lnTo>
                  <a:lnTo>
                    <a:pt x="28450" y="822442"/>
                  </a:lnTo>
                  <a:lnTo>
                    <a:pt x="29584" y="822895"/>
                  </a:lnTo>
                  <a:lnTo>
                    <a:pt x="32757" y="820968"/>
                  </a:lnTo>
                  <a:lnTo>
                    <a:pt x="34457" y="820402"/>
                  </a:lnTo>
                  <a:lnTo>
                    <a:pt x="35591" y="820402"/>
                  </a:lnTo>
                  <a:lnTo>
                    <a:pt x="39558" y="822102"/>
                  </a:lnTo>
                  <a:lnTo>
                    <a:pt x="41485" y="823009"/>
                  </a:lnTo>
                  <a:lnTo>
                    <a:pt x="41938" y="823802"/>
                  </a:lnTo>
                  <a:lnTo>
                    <a:pt x="41938" y="824822"/>
                  </a:lnTo>
                  <a:lnTo>
                    <a:pt x="41372" y="826182"/>
                  </a:lnTo>
                  <a:lnTo>
                    <a:pt x="41032" y="827769"/>
                  </a:lnTo>
                  <a:lnTo>
                    <a:pt x="42278" y="829583"/>
                  </a:lnTo>
                  <a:lnTo>
                    <a:pt x="43638" y="830830"/>
                  </a:lnTo>
                  <a:lnTo>
                    <a:pt x="46699" y="828789"/>
                  </a:lnTo>
                  <a:lnTo>
                    <a:pt x="47832" y="828223"/>
                  </a:lnTo>
                  <a:lnTo>
                    <a:pt x="48966" y="828223"/>
                  </a:lnTo>
                  <a:lnTo>
                    <a:pt x="50666" y="827429"/>
                  </a:lnTo>
                  <a:lnTo>
                    <a:pt x="51799" y="826296"/>
                  </a:lnTo>
                  <a:lnTo>
                    <a:pt x="52933" y="825842"/>
                  </a:lnTo>
                  <a:lnTo>
                    <a:pt x="55087" y="826182"/>
                  </a:lnTo>
                  <a:lnTo>
                    <a:pt x="59054" y="825842"/>
                  </a:lnTo>
                  <a:lnTo>
                    <a:pt x="63588" y="827656"/>
                  </a:lnTo>
                  <a:lnTo>
                    <a:pt x="64041" y="828223"/>
                  </a:lnTo>
                  <a:lnTo>
                    <a:pt x="66308" y="830376"/>
                  </a:lnTo>
                  <a:lnTo>
                    <a:pt x="67101" y="831396"/>
                  </a:lnTo>
                  <a:lnTo>
                    <a:pt x="67781" y="831736"/>
                  </a:lnTo>
                  <a:lnTo>
                    <a:pt x="69028" y="832756"/>
                  </a:lnTo>
                  <a:lnTo>
                    <a:pt x="70615" y="833437"/>
                  </a:lnTo>
                  <a:lnTo>
                    <a:pt x="71749" y="833210"/>
                  </a:lnTo>
                  <a:lnTo>
                    <a:pt x="72315" y="833550"/>
                  </a:lnTo>
                  <a:lnTo>
                    <a:pt x="72769" y="834343"/>
                  </a:lnTo>
                  <a:lnTo>
                    <a:pt x="72882" y="835817"/>
                  </a:lnTo>
                  <a:lnTo>
                    <a:pt x="72655" y="839671"/>
                  </a:lnTo>
                  <a:lnTo>
                    <a:pt x="71862" y="840804"/>
                  </a:lnTo>
                  <a:lnTo>
                    <a:pt x="71068" y="841824"/>
                  </a:lnTo>
                  <a:lnTo>
                    <a:pt x="70842" y="842504"/>
                  </a:lnTo>
                  <a:lnTo>
                    <a:pt x="70955" y="843411"/>
                  </a:lnTo>
                  <a:lnTo>
                    <a:pt x="72202" y="845111"/>
                  </a:lnTo>
                  <a:lnTo>
                    <a:pt x="73902" y="847718"/>
                  </a:lnTo>
                  <a:lnTo>
                    <a:pt x="74242" y="849192"/>
                  </a:lnTo>
                  <a:lnTo>
                    <a:pt x="74242" y="850325"/>
                  </a:lnTo>
                  <a:lnTo>
                    <a:pt x="71975" y="853726"/>
                  </a:lnTo>
                  <a:lnTo>
                    <a:pt x="71295" y="854519"/>
                  </a:lnTo>
                  <a:lnTo>
                    <a:pt x="70728" y="856106"/>
                  </a:lnTo>
                  <a:lnTo>
                    <a:pt x="70388" y="857806"/>
                  </a:lnTo>
                  <a:lnTo>
                    <a:pt x="70615" y="858486"/>
                  </a:lnTo>
                  <a:lnTo>
                    <a:pt x="74355" y="861206"/>
                  </a:lnTo>
                  <a:lnTo>
                    <a:pt x="77189" y="862680"/>
                  </a:lnTo>
                  <a:lnTo>
                    <a:pt x="77869" y="863360"/>
                  </a:lnTo>
                  <a:lnTo>
                    <a:pt x="77869" y="863813"/>
                  </a:lnTo>
                  <a:lnTo>
                    <a:pt x="76396" y="866647"/>
                  </a:lnTo>
                  <a:lnTo>
                    <a:pt x="76282" y="867440"/>
                  </a:lnTo>
                  <a:lnTo>
                    <a:pt x="78549" y="868574"/>
                  </a:lnTo>
                  <a:lnTo>
                    <a:pt x="79796" y="870501"/>
                  </a:lnTo>
                  <a:lnTo>
                    <a:pt x="80816" y="873448"/>
                  </a:lnTo>
                  <a:lnTo>
                    <a:pt x="82970" y="876395"/>
                  </a:lnTo>
                  <a:lnTo>
                    <a:pt x="87617" y="879002"/>
                  </a:lnTo>
                  <a:lnTo>
                    <a:pt x="90904" y="880589"/>
                  </a:lnTo>
                  <a:lnTo>
                    <a:pt x="91584" y="881382"/>
                  </a:lnTo>
                  <a:lnTo>
                    <a:pt x="91924" y="882289"/>
                  </a:lnTo>
                  <a:lnTo>
                    <a:pt x="91584" y="884329"/>
                  </a:lnTo>
                  <a:lnTo>
                    <a:pt x="90791" y="886709"/>
                  </a:lnTo>
                  <a:lnTo>
                    <a:pt x="90111" y="888070"/>
                  </a:lnTo>
                  <a:lnTo>
                    <a:pt x="91471" y="888636"/>
                  </a:lnTo>
                  <a:lnTo>
                    <a:pt x="94984" y="888410"/>
                  </a:lnTo>
                  <a:lnTo>
                    <a:pt x="99292" y="888863"/>
                  </a:lnTo>
                  <a:lnTo>
                    <a:pt x="104392" y="891583"/>
                  </a:lnTo>
                  <a:lnTo>
                    <a:pt x="104392" y="892717"/>
                  </a:lnTo>
                  <a:lnTo>
                    <a:pt x="103939" y="893850"/>
                  </a:lnTo>
                  <a:lnTo>
                    <a:pt x="104279" y="894984"/>
                  </a:lnTo>
                  <a:lnTo>
                    <a:pt x="104845" y="896004"/>
                  </a:lnTo>
                  <a:lnTo>
                    <a:pt x="109266" y="898951"/>
                  </a:lnTo>
                  <a:lnTo>
                    <a:pt x="109606" y="899744"/>
                  </a:lnTo>
                  <a:lnTo>
                    <a:pt x="109720" y="901218"/>
                  </a:lnTo>
                  <a:lnTo>
                    <a:pt x="109606" y="902238"/>
                  </a:lnTo>
                  <a:lnTo>
                    <a:pt x="108359" y="902465"/>
                  </a:lnTo>
                  <a:lnTo>
                    <a:pt x="106999" y="903031"/>
                  </a:lnTo>
                  <a:lnTo>
                    <a:pt x="104845" y="904278"/>
                  </a:lnTo>
                  <a:lnTo>
                    <a:pt x="103939" y="905978"/>
                  </a:lnTo>
                  <a:lnTo>
                    <a:pt x="100312" y="908472"/>
                  </a:lnTo>
                  <a:lnTo>
                    <a:pt x="98045" y="909605"/>
                  </a:lnTo>
                  <a:lnTo>
                    <a:pt x="96344" y="909605"/>
                  </a:lnTo>
                  <a:lnTo>
                    <a:pt x="92151" y="909152"/>
                  </a:lnTo>
                  <a:lnTo>
                    <a:pt x="90677" y="907905"/>
                  </a:lnTo>
                  <a:lnTo>
                    <a:pt x="89997" y="906772"/>
                  </a:lnTo>
                  <a:lnTo>
                    <a:pt x="88410" y="906318"/>
                  </a:lnTo>
                  <a:lnTo>
                    <a:pt x="86257" y="906318"/>
                  </a:lnTo>
                  <a:lnTo>
                    <a:pt x="83310" y="906432"/>
                  </a:lnTo>
                  <a:lnTo>
                    <a:pt x="82630" y="906772"/>
                  </a:lnTo>
                  <a:lnTo>
                    <a:pt x="82176" y="908132"/>
                  </a:lnTo>
                  <a:lnTo>
                    <a:pt x="80930" y="910512"/>
                  </a:lnTo>
                  <a:lnTo>
                    <a:pt x="80023" y="911872"/>
                  </a:lnTo>
                  <a:lnTo>
                    <a:pt x="80816" y="912666"/>
                  </a:lnTo>
                  <a:lnTo>
                    <a:pt x="81950" y="914253"/>
                  </a:lnTo>
                  <a:lnTo>
                    <a:pt x="83763" y="916406"/>
                  </a:lnTo>
                  <a:lnTo>
                    <a:pt x="85690" y="918333"/>
                  </a:lnTo>
                  <a:lnTo>
                    <a:pt x="86257" y="919467"/>
                  </a:lnTo>
                  <a:lnTo>
                    <a:pt x="86257" y="920260"/>
                  </a:lnTo>
                  <a:lnTo>
                    <a:pt x="85350" y="921280"/>
                  </a:lnTo>
                  <a:lnTo>
                    <a:pt x="85463" y="923207"/>
                  </a:lnTo>
                  <a:lnTo>
                    <a:pt x="87277" y="925814"/>
                  </a:lnTo>
                  <a:lnTo>
                    <a:pt x="86710" y="926154"/>
                  </a:lnTo>
                  <a:lnTo>
                    <a:pt x="86483" y="929328"/>
                  </a:lnTo>
                  <a:lnTo>
                    <a:pt x="86483" y="932728"/>
                  </a:lnTo>
                  <a:lnTo>
                    <a:pt x="87050" y="933521"/>
                  </a:lnTo>
                  <a:lnTo>
                    <a:pt x="88070" y="934202"/>
                  </a:lnTo>
                  <a:lnTo>
                    <a:pt x="88864" y="935448"/>
                  </a:lnTo>
                  <a:lnTo>
                    <a:pt x="90224" y="938282"/>
                  </a:lnTo>
                  <a:lnTo>
                    <a:pt x="90337" y="938962"/>
                  </a:lnTo>
                  <a:lnTo>
                    <a:pt x="90791" y="938962"/>
                  </a:lnTo>
                  <a:lnTo>
                    <a:pt x="92604" y="939869"/>
                  </a:lnTo>
                  <a:lnTo>
                    <a:pt x="94644" y="940549"/>
                  </a:lnTo>
                  <a:lnTo>
                    <a:pt x="96004" y="940662"/>
                  </a:lnTo>
                  <a:lnTo>
                    <a:pt x="97705" y="940436"/>
                  </a:lnTo>
                  <a:lnTo>
                    <a:pt x="99632" y="939529"/>
                  </a:lnTo>
                  <a:lnTo>
                    <a:pt x="100992" y="938622"/>
                  </a:lnTo>
                  <a:lnTo>
                    <a:pt x="102579" y="933861"/>
                  </a:lnTo>
                  <a:lnTo>
                    <a:pt x="103145" y="933295"/>
                  </a:lnTo>
                  <a:lnTo>
                    <a:pt x="104052" y="932841"/>
                  </a:lnTo>
                  <a:lnTo>
                    <a:pt x="105639" y="932841"/>
                  </a:lnTo>
                  <a:lnTo>
                    <a:pt x="108359" y="933748"/>
                  </a:lnTo>
                  <a:lnTo>
                    <a:pt x="111646" y="934542"/>
                  </a:lnTo>
                  <a:lnTo>
                    <a:pt x="113573" y="934428"/>
                  </a:lnTo>
                  <a:lnTo>
                    <a:pt x="118674" y="931935"/>
                  </a:lnTo>
                  <a:lnTo>
                    <a:pt x="121507" y="931481"/>
                  </a:lnTo>
                  <a:lnTo>
                    <a:pt x="124908" y="932048"/>
                  </a:lnTo>
                  <a:lnTo>
                    <a:pt x="128195" y="932161"/>
                  </a:lnTo>
                  <a:lnTo>
                    <a:pt x="130688" y="931708"/>
                  </a:lnTo>
                  <a:lnTo>
                    <a:pt x="132389" y="932615"/>
                  </a:lnTo>
                  <a:lnTo>
                    <a:pt x="134543" y="934542"/>
                  </a:lnTo>
                  <a:lnTo>
                    <a:pt x="136469" y="937375"/>
                  </a:lnTo>
                  <a:lnTo>
                    <a:pt x="138396" y="942476"/>
                  </a:lnTo>
                  <a:lnTo>
                    <a:pt x="144290" y="948370"/>
                  </a:lnTo>
                  <a:lnTo>
                    <a:pt x="144404" y="949503"/>
                  </a:lnTo>
                  <a:lnTo>
                    <a:pt x="143837" y="950297"/>
                  </a:lnTo>
                  <a:lnTo>
                    <a:pt x="141003" y="950977"/>
                  </a:lnTo>
                  <a:lnTo>
                    <a:pt x="138623" y="951317"/>
                  </a:lnTo>
                  <a:lnTo>
                    <a:pt x="138509" y="952337"/>
                  </a:lnTo>
                  <a:lnTo>
                    <a:pt x="139076" y="953470"/>
                  </a:lnTo>
                  <a:lnTo>
                    <a:pt x="140210" y="955057"/>
                  </a:lnTo>
                  <a:lnTo>
                    <a:pt x="140436" y="957098"/>
                  </a:lnTo>
                  <a:lnTo>
                    <a:pt x="140323" y="958911"/>
                  </a:lnTo>
                  <a:lnTo>
                    <a:pt x="140776" y="960611"/>
                  </a:lnTo>
                  <a:lnTo>
                    <a:pt x="141797" y="961291"/>
                  </a:lnTo>
                  <a:lnTo>
                    <a:pt x="141910" y="962085"/>
                  </a:lnTo>
                  <a:lnTo>
                    <a:pt x="140776" y="963105"/>
                  </a:lnTo>
                  <a:lnTo>
                    <a:pt x="140550" y="963785"/>
                  </a:lnTo>
                  <a:lnTo>
                    <a:pt x="140890" y="964125"/>
                  </a:lnTo>
                  <a:lnTo>
                    <a:pt x="146217" y="964238"/>
                  </a:lnTo>
                  <a:lnTo>
                    <a:pt x="148711" y="965259"/>
                  </a:lnTo>
                  <a:lnTo>
                    <a:pt x="150751" y="966165"/>
                  </a:lnTo>
                  <a:lnTo>
                    <a:pt x="151658" y="966279"/>
                  </a:lnTo>
                  <a:lnTo>
                    <a:pt x="153925" y="965712"/>
                  </a:lnTo>
                  <a:lnTo>
                    <a:pt x="156418" y="965259"/>
                  </a:lnTo>
                  <a:lnTo>
                    <a:pt x="157892" y="965259"/>
                  </a:lnTo>
                  <a:lnTo>
                    <a:pt x="158458" y="965939"/>
                  </a:lnTo>
                  <a:lnTo>
                    <a:pt x="158912" y="967639"/>
                  </a:lnTo>
                  <a:lnTo>
                    <a:pt x="159819" y="969452"/>
                  </a:lnTo>
                  <a:lnTo>
                    <a:pt x="160612" y="969906"/>
                  </a:lnTo>
                  <a:lnTo>
                    <a:pt x="162086" y="969792"/>
                  </a:lnTo>
                  <a:lnTo>
                    <a:pt x="162992" y="969906"/>
                  </a:lnTo>
                  <a:lnTo>
                    <a:pt x="163446" y="970586"/>
                  </a:lnTo>
                  <a:lnTo>
                    <a:pt x="162879" y="971606"/>
                  </a:lnTo>
                  <a:lnTo>
                    <a:pt x="162992" y="972626"/>
                  </a:lnTo>
                  <a:lnTo>
                    <a:pt x="163672" y="973986"/>
                  </a:lnTo>
                  <a:lnTo>
                    <a:pt x="164466" y="977047"/>
                  </a:lnTo>
                  <a:lnTo>
                    <a:pt x="165146" y="977953"/>
                  </a:lnTo>
                  <a:lnTo>
                    <a:pt x="165599" y="979087"/>
                  </a:lnTo>
                  <a:lnTo>
                    <a:pt x="165599" y="980447"/>
                  </a:lnTo>
                  <a:lnTo>
                    <a:pt x="165032" y="981580"/>
                  </a:lnTo>
                  <a:lnTo>
                    <a:pt x="164579" y="982487"/>
                  </a:lnTo>
                  <a:lnTo>
                    <a:pt x="165032" y="984527"/>
                  </a:lnTo>
                  <a:lnTo>
                    <a:pt x="166619" y="986794"/>
                  </a:lnTo>
                  <a:lnTo>
                    <a:pt x="167753" y="987361"/>
                  </a:lnTo>
                  <a:lnTo>
                    <a:pt x="168660" y="989401"/>
                  </a:lnTo>
                  <a:lnTo>
                    <a:pt x="170360" y="990081"/>
                  </a:lnTo>
                  <a:lnTo>
                    <a:pt x="172853" y="988381"/>
                  </a:lnTo>
                  <a:lnTo>
                    <a:pt x="174780" y="987474"/>
                  </a:lnTo>
                  <a:lnTo>
                    <a:pt x="177274" y="988041"/>
                  </a:lnTo>
                  <a:lnTo>
                    <a:pt x="179428" y="988268"/>
                  </a:lnTo>
                  <a:lnTo>
                    <a:pt x="180901" y="989515"/>
                  </a:lnTo>
                  <a:lnTo>
                    <a:pt x="182034" y="991101"/>
                  </a:lnTo>
                  <a:lnTo>
                    <a:pt x="183281" y="992008"/>
                  </a:lnTo>
                  <a:lnTo>
                    <a:pt x="184641" y="991555"/>
                  </a:lnTo>
                  <a:lnTo>
                    <a:pt x="187249" y="992008"/>
                  </a:lnTo>
                  <a:lnTo>
                    <a:pt x="188495" y="993368"/>
                  </a:lnTo>
                  <a:lnTo>
                    <a:pt x="189742" y="994049"/>
                  </a:lnTo>
                  <a:lnTo>
                    <a:pt x="191329" y="993028"/>
                  </a:lnTo>
                  <a:lnTo>
                    <a:pt x="192576" y="991668"/>
                  </a:lnTo>
                  <a:lnTo>
                    <a:pt x="197336" y="990308"/>
                  </a:lnTo>
                  <a:lnTo>
                    <a:pt x="200170" y="989968"/>
                  </a:lnTo>
                  <a:lnTo>
                    <a:pt x="201077" y="989628"/>
                  </a:lnTo>
                  <a:lnTo>
                    <a:pt x="202777" y="988721"/>
                  </a:lnTo>
                  <a:lnTo>
                    <a:pt x="204591" y="988041"/>
                  </a:lnTo>
                  <a:lnTo>
                    <a:pt x="206177" y="988268"/>
                  </a:lnTo>
                  <a:lnTo>
                    <a:pt x="207764" y="990308"/>
                  </a:lnTo>
                  <a:lnTo>
                    <a:pt x="209464" y="991668"/>
                  </a:lnTo>
                  <a:lnTo>
                    <a:pt x="209918" y="993935"/>
                  </a:lnTo>
                  <a:lnTo>
                    <a:pt x="211958" y="996882"/>
                  </a:lnTo>
                  <a:lnTo>
                    <a:pt x="216945" y="1001076"/>
                  </a:lnTo>
                  <a:lnTo>
                    <a:pt x="218985" y="1002323"/>
                  </a:lnTo>
                  <a:lnTo>
                    <a:pt x="220346" y="1002096"/>
                  </a:lnTo>
                  <a:lnTo>
                    <a:pt x="221026" y="1001756"/>
                  </a:lnTo>
                  <a:lnTo>
                    <a:pt x="221366" y="1001416"/>
                  </a:lnTo>
                  <a:lnTo>
                    <a:pt x="221593" y="999376"/>
                  </a:lnTo>
                  <a:lnTo>
                    <a:pt x="222273" y="998582"/>
                  </a:lnTo>
                  <a:lnTo>
                    <a:pt x="223293" y="998582"/>
                  </a:lnTo>
                  <a:lnTo>
                    <a:pt x="227260" y="1001076"/>
                  </a:lnTo>
                  <a:lnTo>
                    <a:pt x="229300" y="1001416"/>
                  </a:lnTo>
                  <a:lnTo>
                    <a:pt x="231227" y="1001416"/>
                  </a:lnTo>
                  <a:lnTo>
                    <a:pt x="233834" y="1003343"/>
                  </a:lnTo>
                  <a:lnTo>
                    <a:pt x="236781" y="1005043"/>
                  </a:lnTo>
                  <a:lnTo>
                    <a:pt x="239048" y="1005270"/>
                  </a:lnTo>
                  <a:lnTo>
                    <a:pt x="240861" y="1004590"/>
                  </a:lnTo>
                  <a:lnTo>
                    <a:pt x="241995" y="1004250"/>
                  </a:lnTo>
                  <a:lnTo>
                    <a:pt x="242788" y="1004816"/>
                  </a:lnTo>
                  <a:lnTo>
                    <a:pt x="243468" y="1006290"/>
                  </a:lnTo>
                  <a:lnTo>
                    <a:pt x="244715" y="1007423"/>
                  </a:lnTo>
                  <a:lnTo>
                    <a:pt x="245962" y="1007763"/>
                  </a:lnTo>
                  <a:lnTo>
                    <a:pt x="247889" y="1007877"/>
                  </a:lnTo>
                  <a:lnTo>
                    <a:pt x="251289" y="1010030"/>
                  </a:lnTo>
                  <a:lnTo>
                    <a:pt x="254463" y="1012297"/>
                  </a:lnTo>
                  <a:lnTo>
                    <a:pt x="256390" y="1012411"/>
                  </a:lnTo>
                  <a:lnTo>
                    <a:pt x="258090" y="1011844"/>
                  </a:lnTo>
                  <a:lnTo>
                    <a:pt x="259564" y="1011617"/>
                  </a:lnTo>
                  <a:lnTo>
                    <a:pt x="260584" y="1012184"/>
                  </a:lnTo>
                  <a:lnTo>
                    <a:pt x="260924" y="1013204"/>
                  </a:lnTo>
                  <a:lnTo>
                    <a:pt x="260130" y="1014451"/>
                  </a:lnTo>
                  <a:lnTo>
                    <a:pt x="260130" y="1016378"/>
                  </a:lnTo>
                  <a:lnTo>
                    <a:pt x="261490" y="1018078"/>
                  </a:lnTo>
                  <a:lnTo>
                    <a:pt x="261604" y="1019891"/>
                  </a:lnTo>
                  <a:lnTo>
                    <a:pt x="261150" y="1021478"/>
                  </a:lnTo>
                  <a:lnTo>
                    <a:pt x="260357" y="1022952"/>
                  </a:lnTo>
                  <a:lnTo>
                    <a:pt x="258430" y="1024879"/>
                  </a:lnTo>
                  <a:lnTo>
                    <a:pt x="256617" y="1026806"/>
                  </a:lnTo>
                  <a:lnTo>
                    <a:pt x="254009" y="1027599"/>
                  </a:lnTo>
                  <a:lnTo>
                    <a:pt x="252536" y="1028392"/>
                  </a:lnTo>
                  <a:lnTo>
                    <a:pt x="252876" y="1029753"/>
                  </a:lnTo>
                  <a:lnTo>
                    <a:pt x="253896" y="1030999"/>
                  </a:lnTo>
                  <a:lnTo>
                    <a:pt x="256163" y="1032133"/>
                  </a:lnTo>
                  <a:lnTo>
                    <a:pt x="258657" y="1032813"/>
                  </a:lnTo>
                  <a:lnTo>
                    <a:pt x="258997" y="1033720"/>
                  </a:lnTo>
                  <a:lnTo>
                    <a:pt x="258657" y="1034060"/>
                  </a:lnTo>
                  <a:lnTo>
                    <a:pt x="256957" y="1034513"/>
                  </a:lnTo>
                  <a:lnTo>
                    <a:pt x="254689" y="1034060"/>
                  </a:lnTo>
                  <a:lnTo>
                    <a:pt x="253896" y="1034853"/>
                  </a:lnTo>
                  <a:lnTo>
                    <a:pt x="252876" y="1035987"/>
                  </a:lnTo>
                  <a:lnTo>
                    <a:pt x="252196" y="1038140"/>
                  </a:lnTo>
                  <a:lnTo>
                    <a:pt x="251629" y="1040181"/>
                  </a:lnTo>
                  <a:lnTo>
                    <a:pt x="254123" y="1040747"/>
                  </a:lnTo>
                  <a:lnTo>
                    <a:pt x="255596" y="1041541"/>
                  </a:lnTo>
                  <a:lnTo>
                    <a:pt x="256050" y="1043241"/>
                  </a:lnTo>
                  <a:lnTo>
                    <a:pt x="256503" y="1045054"/>
                  </a:lnTo>
                  <a:lnTo>
                    <a:pt x="256730" y="1046755"/>
                  </a:lnTo>
                  <a:lnTo>
                    <a:pt x="255823" y="1047548"/>
                  </a:lnTo>
                  <a:lnTo>
                    <a:pt x="255823" y="1048341"/>
                  </a:lnTo>
                  <a:lnTo>
                    <a:pt x="256163" y="1048682"/>
                  </a:lnTo>
                  <a:lnTo>
                    <a:pt x="257297" y="1048908"/>
                  </a:lnTo>
                  <a:lnTo>
                    <a:pt x="258090" y="1049248"/>
                  </a:lnTo>
                  <a:lnTo>
                    <a:pt x="258090" y="1050155"/>
                  </a:lnTo>
                  <a:lnTo>
                    <a:pt x="256617" y="1052082"/>
                  </a:lnTo>
                  <a:lnTo>
                    <a:pt x="255143" y="1055822"/>
                  </a:lnTo>
                  <a:lnTo>
                    <a:pt x="254349" y="1057863"/>
                  </a:lnTo>
                  <a:lnTo>
                    <a:pt x="254349" y="1060016"/>
                  </a:lnTo>
                  <a:lnTo>
                    <a:pt x="253556" y="1061150"/>
                  </a:lnTo>
                  <a:lnTo>
                    <a:pt x="251969" y="1061263"/>
                  </a:lnTo>
                  <a:lnTo>
                    <a:pt x="246415" y="1061490"/>
                  </a:lnTo>
                  <a:lnTo>
                    <a:pt x="241655" y="1061376"/>
                  </a:lnTo>
                  <a:lnTo>
                    <a:pt x="239615" y="1061036"/>
                  </a:lnTo>
                  <a:lnTo>
                    <a:pt x="236441" y="1060923"/>
                  </a:lnTo>
                  <a:lnTo>
                    <a:pt x="234854" y="1061376"/>
                  </a:lnTo>
                  <a:lnTo>
                    <a:pt x="232700" y="1064890"/>
                  </a:lnTo>
                  <a:lnTo>
                    <a:pt x="231114" y="1066250"/>
                  </a:lnTo>
                  <a:lnTo>
                    <a:pt x="228506" y="1067384"/>
                  </a:lnTo>
                  <a:lnTo>
                    <a:pt x="225560" y="1067724"/>
                  </a:lnTo>
                  <a:lnTo>
                    <a:pt x="223859" y="1069197"/>
                  </a:lnTo>
                  <a:lnTo>
                    <a:pt x="223293" y="1071351"/>
                  </a:lnTo>
                  <a:lnTo>
                    <a:pt x="223293" y="1073391"/>
                  </a:lnTo>
                  <a:lnTo>
                    <a:pt x="222953" y="1074411"/>
                  </a:lnTo>
                  <a:lnTo>
                    <a:pt x="222386" y="1075205"/>
                  </a:lnTo>
                  <a:lnTo>
                    <a:pt x="222159" y="1075885"/>
                  </a:lnTo>
                  <a:lnTo>
                    <a:pt x="222273" y="1076451"/>
                  </a:lnTo>
                  <a:lnTo>
                    <a:pt x="222953" y="1076791"/>
                  </a:lnTo>
                  <a:lnTo>
                    <a:pt x="223746" y="1077018"/>
                  </a:lnTo>
                  <a:lnTo>
                    <a:pt x="223746" y="1077585"/>
                  </a:lnTo>
                  <a:lnTo>
                    <a:pt x="223406" y="1078152"/>
                  </a:lnTo>
                  <a:lnTo>
                    <a:pt x="222499" y="1078832"/>
                  </a:lnTo>
                  <a:lnTo>
                    <a:pt x="222159" y="1079852"/>
                  </a:lnTo>
                  <a:lnTo>
                    <a:pt x="222159" y="1080985"/>
                  </a:lnTo>
                  <a:lnTo>
                    <a:pt x="222386" y="1082232"/>
                  </a:lnTo>
                  <a:lnTo>
                    <a:pt x="227940" y="1079852"/>
                  </a:lnTo>
                  <a:lnTo>
                    <a:pt x="229753" y="1078152"/>
                  </a:lnTo>
                  <a:lnTo>
                    <a:pt x="233607" y="1077471"/>
                  </a:lnTo>
                  <a:lnTo>
                    <a:pt x="233040" y="1078152"/>
                  </a:lnTo>
                  <a:lnTo>
                    <a:pt x="231227" y="1078832"/>
                  </a:lnTo>
                  <a:lnTo>
                    <a:pt x="229300" y="1080532"/>
                  </a:lnTo>
                  <a:lnTo>
                    <a:pt x="231680" y="1080759"/>
                  </a:lnTo>
                  <a:lnTo>
                    <a:pt x="237007" y="1079852"/>
                  </a:lnTo>
                  <a:lnTo>
                    <a:pt x="238935" y="1077131"/>
                  </a:lnTo>
                  <a:lnTo>
                    <a:pt x="242448" y="1077245"/>
                  </a:lnTo>
                  <a:lnTo>
                    <a:pt x="243468" y="1079172"/>
                  </a:lnTo>
                  <a:lnTo>
                    <a:pt x="244488" y="1081779"/>
                  </a:lnTo>
                  <a:lnTo>
                    <a:pt x="244375" y="1082799"/>
                  </a:lnTo>
                  <a:lnTo>
                    <a:pt x="244035" y="1083479"/>
                  </a:lnTo>
                  <a:lnTo>
                    <a:pt x="241088" y="1084046"/>
                  </a:lnTo>
                  <a:lnTo>
                    <a:pt x="234401" y="1087333"/>
                  </a:lnTo>
                  <a:lnTo>
                    <a:pt x="230887" y="1088239"/>
                  </a:lnTo>
                  <a:lnTo>
                    <a:pt x="226920" y="1089940"/>
                  </a:lnTo>
                  <a:lnTo>
                    <a:pt x="227940" y="1092207"/>
                  </a:lnTo>
                  <a:lnTo>
                    <a:pt x="228280" y="1094020"/>
                  </a:lnTo>
                  <a:lnTo>
                    <a:pt x="224993" y="1093680"/>
                  </a:lnTo>
                  <a:lnTo>
                    <a:pt x="222726" y="1093000"/>
                  </a:lnTo>
                  <a:lnTo>
                    <a:pt x="221253" y="1093340"/>
                  </a:lnTo>
                  <a:lnTo>
                    <a:pt x="217285" y="1095380"/>
                  </a:lnTo>
                  <a:lnTo>
                    <a:pt x="215245" y="1094927"/>
                  </a:lnTo>
                  <a:lnTo>
                    <a:pt x="213205" y="1094814"/>
                  </a:lnTo>
                  <a:lnTo>
                    <a:pt x="214112" y="1097647"/>
                  </a:lnTo>
                  <a:lnTo>
                    <a:pt x="216265" y="1101161"/>
                  </a:lnTo>
                  <a:lnTo>
                    <a:pt x="217512" y="1101841"/>
                  </a:lnTo>
                  <a:lnTo>
                    <a:pt x="219552" y="1101501"/>
                  </a:lnTo>
                  <a:lnTo>
                    <a:pt x="224426" y="1105695"/>
                  </a:lnTo>
                  <a:lnTo>
                    <a:pt x="228053" y="1109889"/>
                  </a:lnTo>
                  <a:lnTo>
                    <a:pt x="226240" y="1110115"/>
                  </a:lnTo>
                  <a:lnTo>
                    <a:pt x="224426" y="1109775"/>
                  </a:lnTo>
                  <a:lnTo>
                    <a:pt x="221706" y="1109775"/>
                  </a:lnTo>
                  <a:lnTo>
                    <a:pt x="220686" y="1112269"/>
                  </a:lnTo>
                  <a:lnTo>
                    <a:pt x="219665" y="1114082"/>
                  </a:lnTo>
                  <a:lnTo>
                    <a:pt x="219439" y="1113176"/>
                  </a:lnTo>
                  <a:lnTo>
                    <a:pt x="219552" y="1111929"/>
                  </a:lnTo>
                  <a:lnTo>
                    <a:pt x="218305" y="1111022"/>
                  </a:lnTo>
                  <a:lnTo>
                    <a:pt x="216605" y="1112269"/>
                  </a:lnTo>
                  <a:lnTo>
                    <a:pt x="214792" y="1117823"/>
                  </a:lnTo>
                  <a:lnTo>
                    <a:pt x="211278" y="1121790"/>
                  </a:lnTo>
                  <a:lnTo>
                    <a:pt x="210031" y="1124284"/>
                  </a:lnTo>
                  <a:lnTo>
                    <a:pt x="210031" y="1126097"/>
                  </a:lnTo>
                  <a:lnTo>
                    <a:pt x="210484" y="1126437"/>
                  </a:lnTo>
                  <a:lnTo>
                    <a:pt x="211278" y="1126324"/>
                  </a:lnTo>
                  <a:lnTo>
                    <a:pt x="211278" y="1127911"/>
                  </a:lnTo>
                  <a:lnTo>
                    <a:pt x="210824" y="1129384"/>
                  </a:lnTo>
                  <a:lnTo>
                    <a:pt x="202890" y="1131198"/>
                  </a:lnTo>
                  <a:lnTo>
                    <a:pt x="201870" y="1132218"/>
                  </a:lnTo>
                  <a:lnTo>
                    <a:pt x="199603" y="1131424"/>
                  </a:lnTo>
                  <a:lnTo>
                    <a:pt x="197110" y="1129271"/>
                  </a:lnTo>
                  <a:lnTo>
                    <a:pt x="194729" y="1128024"/>
                  </a:lnTo>
                  <a:lnTo>
                    <a:pt x="193256" y="1128477"/>
                  </a:lnTo>
                  <a:lnTo>
                    <a:pt x="191782" y="1129498"/>
                  </a:lnTo>
                  <a:lnTo>
                    <a:pt x="192689" y="1130178"/>
                  </a:lnTo>
                  <a:lnTo>
                    <a:pt x="193709" y="1130404"/>
                  </a:lnTo>
                  <a:lnTo>
                    <a:pt x="196316" y="1131764"/>
                  </a:lnTo>
                  <a:lnTo>
                    <a:pt x="194956" y="1132785"/>
                  </a:lnTo>
                  <a:lnTo>
                    <a:pt x="189742" y="1134598"/>
                  </a:lnTo>
                  <a:lnTo>
                    <a:pt x="189855" y="1135505"/>
                  </a:lnTo>
                  <a:lnTo>
                    <a:pt x="190422" y="1136185"/>
                  </a:lnTo>
                  <a:lnTo>
                    <a:pt x="196430" y="1137772"/>
                  </a:lnTo>
                  <a:lnTo>
                    <a:pt x="201757" y="1140379"/>
                  </a:lnTo>
                  <a:lnTo>
                    <a:pt x="203344" y="1142192"/>
                  </a:lnTo>
                  <a:lnTo>
                    <a:pt x="204704" y="1145366"/>
                  </a:lnTo>
                  <a:lnTo>
                    <a:pt x="205951" y="1146840"/>
                  </a:lnTo>
                  <a:lnTo>
                    <a:pt x="207651" y="1147973"/>
                  </a:lnTo>
                  <a:lnTo>
                    <a:pt x="209238" y="1148540"/>
                  </a:lnTo>
                  <a:lnTo>
                    <a:pt x="211958" y="1148880"/>
                  </a:lnTo>
                  <a:lnTo>
                    <a:pt x="214905" y="1147860"/>
                  </a:lnTo>
                  <a:lnTo>
                    <a:pt x="221706" y="1155341"/>
                  </a:lnTo>
                  <a:lnTo>
                    <a:pt x="224426" y="1156587"/>
                  </a:lnTo>
                  <a:lnTo>
                    <a:pt x="231000" y="1158174"/>
                  </a:lnTo>
                  <a:lnTo>
                    <a:pt x="232700" y="1158968"/>
                  </a:lnTo>
                  <a:lnTo>
                    <a:pt x="245168" y="1169396"/>
                  </a:lnTo>
                  <a:lnTo>
                    <a:pt x="249022" y="1174043"/>
                  </a:lnTo>
                  <a:lnTo>
                    <a:pt x="256390" y="1180843"/>
                  </a:lnTo>
                  <a:lnTo>
                    <a:pt x="258430" y="1182204"/>
                  </a:lnTo>
                  <a:lnTo>
                    <a:pt x="259450" y="1180503"/>
                  </a:lnTo>
                  <a:lnTo>
                    <a:pt x="260697" y="1178690"/>
                  </a:lnTo>
                  <a:lnTo>
                    <a:pt x="262057" y="1178237"/>
                  </a:lnTo>
                  <a:lnTo>
                    <a:pt x="265911" y="1178917"/>
                  </a:lnTo>
                  <a:lnTo>
                    <a:pt x="269538" y="1179823"/>
                  </a:lnTo>
                  <a:lnTo>
                    <a:pt x="272145" y="1179143"/>
                  </a:lnTo>
                  <a:lnTo>
                    <a:pt x="275319" y="1180617"/>
                  </a:lnTo>
                  <a:lnTo>
                    <a:pt x="278266" y="1182317"/>
                  </a:lnTo>
                  <a:lnTo>
                    <a:pt x="281099" y="1183450"/>
                  </a:lnTo>
                  <a:lnTo>
                    <a:pt x="286767" y="1184584"/>
                  </a:lnTo>
                  <a:lnTo>
                    <a:pt x="288807" y="1186057"/>
                  </a:lnTo>
                  <a:lnTo>
                    <a:pt x="291301" y="1187644"/>
                  </a:lnTo>
                  <a:lnTo>
                    <a:pt x="300935" y="1188438"/>
                  </a:lnTo>
                  <a:lnTo>
                    <a:pt x="301615" y="1188098"/>
                  </a:lnTo>
                  <a:lnTo>
                    <a:pt x="302409" y="1187871"/>
                  </a:lnTo>
                  <a:lnTo>
                    <a:pt x="305582" y="1187418"/>
                  </a:lnTo>
                  <a:lnTo>
                    <a:pt x="308416" y="1187418"/>
                  </a:lnTo>
                  <a:lnTo>
                    <a:pt x="311476" y="1189344"/>
                  </a:lnTo>
                  <a:lnTo>
                    <a:pt x="313403" y="1189231"/>
                  </a:lnTo>
                  <a:lnTo>
                    <a:pt x="315443" y="1188891"/>
                  </a:lnTo>
                  <a:lnTo>
                    <a:pt x="318050" y="1189911"/>
                  </a:lnTo>
                  <a:lnTo>
                    <a:pt x="320204" y="1191045"/>
                  </a:lnTo>
                  <a:lnTo>
                    <a:pt x="320317" y="1192178"/>
                  </a:lnTo>
                  <a:lnTo>
                    <a:pt x="322131" y="1193765"/>
                  </a:lnTo>
                  <a:lnTo>
                    <a:pt x="327458" y="1196145"/>
                  </a:lnTo>
                  <a:lnTo>
                    <a:pt x="331765" y="1197619"/>
                  </a:lnTo>
                  <a:lnTo>
                    <a:pt x="333125" y="1198525"/>
                  </a:lnTo>
                  <a:lnTo>
                    <a:pt x="336299" y="1200226"/>
                  </a:lnTo>
                  <a:lnTo>
                    <a:pt x="336639" y="1200679"/>
                  </a:lnTo>
                  <a:lnTo>
                    <a:pt x="336639" y="1201359"/>
                  </a:lnTo>
                  <a:lnTo>
                    <a:pt x="335732" y="1202606"/>
                  </a:lnTo>
                  <a:lnTo>
                    <a:pt x="335392" y="1203626"/>
                  </a:lnTo>
                  <a:lnTo>
                    <a:pt x="335846" y="1204193"/>
                  </a:lnTo>
                  <a:lnTo>
                    <a:pt x="337206" y="1204873"/>
                  </a:lnTo>
                  <a:lnTo>
                    <a:pt x="339926" y="1204986"/>
                  </a:lnTo>
                  <a:lnTo>
                    <a:pt x="340946" y="1204193"/>
                  </a:lnTo>
                  <a:lnTo>
                    <a:pt x="342873" y="1203626"/>
                  </a:lnTo>
                  <a:lnTo>
                    <a:pt x="344914" y="1202606"/>
                  </a:lnTo>
                  <a:lnTo>
                    <a:pt x="347520" y="1201359"/>
                  </a:lnTo>
                  <a:lnTo>
                    <a:pt x="351147" y="1200112"/>
                  </a:lnTo>
                  <a:lnTo>
                    <a:pt x="352621" y="1200112"/>
                  </a:lnTo>
                  <a:lnTo>
                    <a:pt x="353981" y="1200452"/>
                  </a:lnTo>
                  <a:lnTo>
                    <a:pt x="355001" y="1201132"/>
                  </a:lnTo>
                  <a:lnTo>
                    <a:pt x="356588" y="1203626"/>
                  </a:lnTo>
                  <a:lnTo>
                    <a:pt x="358175" y="1200226"/>
                  </a:lnTo>
                  <a:lnTo>
                    <a:pt x="358628" y="1199886"/>
                  </a:lnTo>
                  <a:lnTo>
                    <a:pt x="360102" y="1200679"/>
                  </a:lnTo>
                  <a:lnTo>
                    <a:pt x="362709" y="1201586"/>
                  </a:lnTo>
                  <a:lnTo>
                    <a:pt x="364522" y="1202039"/>
                  </a:lnTo>
                  <a:lnTo>
                    <a:pt x="365542" y="1202833"/>
                  </a:lnTo>
                  <a:lnTo>
                    <a:pt x="368263" y="1205893"/>
                  </a:lnTo>
                  <a:lnTo>
                    <a:pt x="372797" y="1205780"/>
                  </a:lnTo>
                  <a:lnTo>
                    <a:pt x="374723" y="1206233"/>
                  </a:lnTo>
                  <a:lnTo>
                    <a:pt x="375744" y="1206800"/>
                  </a:lnTo>
                  <a:lnTo>
                    <a:pt x="376197" y="1207366"/>
                  </a:lnTo>
                  <a:lnTo>
                    <a:pt x="375404" y="1210540"/>
                  </a:lnTo>
                  <a:lnTo>
                    <a:pt x="374270" y="1213714"/>
                  </a:lnTo>
                  <a:lnTo>
                    <a:pt x="374383" y="1214507"/>
                  </a:lnTo>
                  <a:lnTo>
                    <a:pt x="376084" y="1215754"/>
                  </a:lnTo>
                  <a:lnTo>
                    <a:pt x="378577" y="1217001"/>
                  </a:lnTo>
                  <a:lnTo>
                    <a:pt x="379938" y="1218134"/>
                  </a:lnTo>
                  <a:lnTo>
                    <a:pt x="380844" y="1219041"/>
                  </a:lnTo>
                  <a:lnTo>
                    <a:pt x="382771" y="1219721"/>
                  </a:lnTo>
                  <a:lnTo>
                    <a:pt x="385038" y="1220175"/>
                  </a:lnTo>
                  <a:lnTo>
                    <a:pt x="386058" y="1220175"/>
                  </a:lnTo>
                  <a:lnTo>
                    <a:pt x="387192" y="1220968"/>
                  </a:lnTo>
                  <a:lnTo>
                    <a:pt x="390139" y="1222442"/>
                  </a:lnTo>
                  <a:lnTo>
                    <a:pt x="390479" y="1222782"/>
                  </a:lnTo>
                  <a:lnTo>
                    <a:pt x="392746" y="1223348"/>
                  </a:lnTo>
                  <a:lnTo>
                    <a:pt x="393086" y="1224935"/>
                  </a:lnTo>
                  <a:lnTo>
                    <a:pt x="393426" y="1225275"/>
                  </a:lnTo>
                  <a:lnTo>
                    <a:pt x="394332" y="1225049"/>
                  </a:lnTo>
                  <a:lnTo>
                    <a:pt x="395919" y="1224368"/>
                  </a:lnTo>
                  <a:lnTo>
                    <a:pt x="397053" y="1224935"/>
                  </a:lnTo>
                  <a:lnTo>
                    <a:pt x="398640" y="1226749"/>
                  </a:lnTo>
                  <a:lnTo>
                    <a:pt x="400793" y="1228676"/>
                  </a:lnTo>
                  <a:lnTo>
                    <a:pt x="401927" y="1229922"/>
                  </a:lnTo>
                  <a:lnTo>
                    <a:pt x="402380" y="1230829"/>
                  </a:lnTo>
                  <a:lnTo>
                    <a:pt x="403513" y="1231623"/>
                  </a:lnTo>
                  <a:lnTo>
                    <a:pt x="405100" y="1232643"/>
                  </a:lnTo>
                  <a:lnTo>
                    <a:pt x="406347" y="1234230"/>
                  </a:lnTo>
                  <a:lnTo>
                    <a:pt x="407594" y="1237970"/>
                  </a:lnTo>
                  <a:lnTo>
                    <a:pt x="408727" y="1238764"/>
                  </a:lnTo>
                  <a:lnTo>
                    <a:pt x="412808" y="1240237"/>
                  </a:lnTo>
                  <a:lnTo>
                    <a:pt x="414282" y="1240464"/>
                  </a:lnTo>
                  <a:lnTo>
                    <a:pt x="418362" y="1241030"/>
                  </a:lnTo>
                  <a:lnTo>
                    <a:pt x="419835" y="1240690"/>
                  </a:lnTo>
                  <a:lnTo>
                    <a:pt x="421876" y="1237517"/>
                  </a:lnTo>
                  <a:lnTo>
                    <a:pt x="423803" y="1234230"/>
                  </a:lnTo>
                  <a:lnTo>
                    <a:pt x="425616" y="1233549"/>
                  </a:lnTo>
                  <a:lnTo>
                    <a:pt x="428790" y="1231963"/>
                  </a:lnTo>
                  <a:lnTo>
                    <a:pt x="430717" y="1230376"/>
                  </a:lnTo>
                  <a:lnTo>
                    <a:pt x="431510" y="1228789"/>
                  </a:lnTo>
                  <a:lnTo>
                    <a:pt x="433324" y="1225729"/>
                  </a:lnTo>
                  <a:lnTo>
                    <a:pt x="434344" y="1224028"/>
                  </a:lnTo>
                  <a:lnTo>
                    <a:pt x="432417" y="1222442"/>
                  </a:lnTo>
                  <a:lnTo>
                    <a:pt x="431397" y="1221988"/>
                  </a:lnTo>
                  <a:lnTo>
                    <a:pt x="430490" y="1221195"/>
                  </a:lnTo>
                  <a:lnTo>
                    <a:pt x="428903" y="1217794"/>
                  </a:lnTo>
                  <a:lnTo>
                    <a:pt x="427316" y="1215187"/>
                  </a:lnTo>
                  <a:lnTo>
                    <a:pt x="424256" y="1210654"/>
                  </a:lnTo>
                  <a:lnTo>
                    <a:pt x="419042" y="1203739"/>
                  </a:lnTo>
                  <a:lnTo>
                    <a:pt x="417909" y="1202946"/>
                  </a:lnTo>
                  <a:lnTo>
                    <a:pt x="417115" y="1201926"/>
                  </a:lnTo>
                  <a:lnTo>
                    <a:pt x="416662" y="1198525"/>
                  </a:lnTo>
                  <a:lnTo>
                    <a:pt x="415188" y="1196032"/>
                  </a:lnTo>
                  <a:lnTo>
                    <a:pt x="413035" y="1194332"/>
                  </a:lnTo>
                  <a:lnTo>
                    <a:pt x="412241" y="1193425"/>
                  </a:lnTo>
                  <a:lnTo>
                    <a:pt x="411674" y="1192518"/>
                  </a:lnTo>
                  <a:lnTo>
                    <a:pt x="412694" y="1187644"/>
                  </a:lnTo>
                  <a:lnTo>
                    <a:pt x="412694" y="1186284"/>
                  </a:lnTo>
                  <a:lnTo>
                    <a:pt x="412241" y="1183224"/>
                  </a:lnTo>
                  <a:lnTo>
                    <a:pt x="412581" y="1179823"/>
                  </a:lnTo>
                  <a:lnTo>
                    <a:pt x="413828" y="1175176"/>
                  </a:lnTo>
                  <a:lnTo>
                    <a:pt x="415075" y="1171889"/>
                  </a:lnTo>
                  <a:lnTo>
                    <a:pt x="415415" y="1169736"/>
                  </a:lnTo>
                  <a:lnTo>
                    <a:pt x="413715" y="1171096"/>
                  </a:lnTo>
                  <a:lnTo>
                    <a:pt x="411674" y="1178577"/>
                  </a:lnTo>
                  <a:lnTo>
                    <a:pt x="410994" y="1172569"/>
                  </a:lnTo>
                  <a:lnTo>
                    <a:pt x="409634" y="1166902"/>
                  </a:lnTo>
                  <a:lnTo>
                    <a:pt x="408501" y="1163955"/>
                  </a:lnTo>
                  <a:lnTo>
                    <a:pt x="406914" y="1161461"/>
                  </a:lnTo>
                  <a:lnTo>
                    <a:pt x="404760" y="1159648"/>
                  </a:lnTo>
                  <a:lnTo>
                    <a:pt x="402720" y="1157494"/>
                  </a:lnTo>
                  <a:lnTo>
                    <a:pt x="400453" y="1156247"/>
                  </a:lnTo>
                  <a:lnTo>
                    <a:pt x="397166" y="1155341"/>
                  </a:lnTo>
                  <a:lnTo>
                    <a:pt x="396486" y="1154547"/>
                  </a:lnTo>
                  <a:lnTo>
                    <a:pt x="396259" y="1153074"/>
                  </a:lnTo>
                  <a:lnTo>
                    <a:pt x="396373" y="1151600"/>
                  </a:lnTo>
                  <a:lnTo>
                    <a:pt x="397166" y="1148993"/>
                  </a:lnTo>
                  <a:lnTo>
                    <a:pt x="398980" y="1147293"/>
                  </a:lnTo>
                  <a:lnTo>
                    <a:pt x="401360" y="1145593"/>
                  </a:lnTo>
                  <a:lnTo>
                    <a:pt x="401813" y="1144346"/>
                  </a:lnTo>
                  <a:lnTo>
                    <a:pt x="402267" y="1142986"/>
                  </a:lnTo>
                  <a:lnTo>
                    <a:pt x="403060" y="1144006"/>
                  </a:lnTo>
                  <a:lnTo>
                    <a:pt x="403967" y="1144573"/>
                  </a:lnTo>
                  <a:lnTo>
                    <a:pt x="404534" y="1142192"/>
                  </a:lnTo>
                  <a:lnTo>
                    <a:pt x="405554" y="1140492"/>
                  </a:lnTo>
                  <a:lnTo>
                    <a:pt x="406687" y="1139019"/>
                  </a:lnTo>
                  <a:lnTo>
                    <a:pt x="408274" y="1135618"/>
                  </a:lnTo>
                  <a:lnTo>
                    <a:pt x="409408" y="1133691"/>
                  </a:lnTo>
                  <a:lnTo>
                    <a:pt x="410201" y="1131651"/>
                  </a:lnTo>
                  <a:lnTo>
                    <a:pt x="410654" y="1128251"/>
                  </a:lnTo>
                  <a:lnTo>
                    <a:pt x="411448" y="1127911"/>
                  </a:lnTo>
                  <a:lnTo>
                    <a:pt x="412241" y="1127231"/>
                  </a:lnTo>
                  <a:lnTo>
                    <a:pt x="412694" y="1126324"/>
                  </a:lnTo>
                  <a:lnTo>
                    <a:pt x="413035" y="1125190"/>
                  </a:lnTo>
                  <a:lnTo>
                    <a:pt x="412921" y="1123263"/>
                  </a:lnTo>
                  <a:lnTo>
                    <a:pt x="411674" y="1121110"/>
                  </a:lnTo>
                  <a:lnTo>
                    <a:pt x="412014" y="1120883"/>
                  </a:lnTo>
                  <a:lnTo>
                    <a:pt x="412581" y="1121337"/>
                  </a:lnTo>
                  <a:lnTo>
                    <a:pt x="413941" y="1122357"/>
                  </a:lnTo>
                  <a:lnTo>
                    <a:pt x="415188" y="1123717"/>
                  </a:lnTo>
                  <a:lnTo>
                    <a:pt x="415528" y="1121790"/>
                  </a:lnTo>
                  <a:lnTo>
                    <a:pt x="416548" y="1120997"/>
                  </a:lnTo>
                  <a:lnTo>
                    <a:pt x="417795" y="1121450"/>
                  </a:lnTo>
                  <a:lnTo>
                    <a:pt x="419155" y="1121563"/>
                  </a:lnTo>
                  <a:lnTo>
                    <a:pt x="423803" y="1119976"/>
                  </a:lnTo>
                  <a:lnTo>
                    <a:pt x="425956" y="1119523"/>
                  </a:lnTo>
                  <a:lnTo>
                    <a:pt x="427996" y="1118390"/>
                  </a:lnTo>
                  <a:lnTo>
                    <a:pt x="432644" y="1114082"/>
                  </a:lnTo>
                  <a:lnTo>
                    <a:pt x="433664" y="1113969"/>
                  </a:lnTo>
                  <a:lnTo>
                    <a:pt x="434684" y="1114082"/>
                  </a:lnTo>
                  <a:lnTo>
                    <a:pt x="435704" y="1114989"/>
                  </a:lnTo>
                  <a:lnTo>
                    <a:pt x="436837" y="1115443"/>
                  </a:lnTo>
                  <a:lnTo>
                    <a:pt x="437631" y="1115216"/>
                  </a:lnTo>
                  <a:lnTo>
                    <a:pt x="437971" y="1114536"/>
                  </a:lnTo>
                  <a:lnTo>
                    <a:pt x="437064" y="1112949"/>
                  </a:lnTo>
                  <a:lnTo>
                    <a:pt x="436724" y="1111589"/>
                  </a:lnTo>
                  <a:lnTo>
                    <a:pt x="436611" y="1110002"/>
                  </a:lnTo>
                  <a:lnTo>
                    <a:pt x="437857" y="1109549"/>
                  </a:lnTo>
                  <a:lnTo>
                    <a:pt x="439218" y="1109549"/>
                  </a:lnTo>
                  <a:lnTo>
                    <a:pt x="444772" y="1107168"/>
                  </a:lnTo>
                  <a:lnTo>
                    <a:pt x="445452" y="1106035"/>
                  </a:lnTo>
                  <a:lnTo>
                    <a:pt x="445678" y="1104561"/>
                  </a:lnTo>
                  <a:lnTo>
                    <a:pt x="448172" y="1104335"/>
                  </a:lnTo>
                  <a:lnTo>
                    <a:pt x="447945" y="1103088"/>
                  </a:lnTo>
                  <a:lnTo>
                    <a:pt x="446925" y="1102748"/>
                  </a:lnTo>
                  <a:lnTo>
                    <a:pt x="442278" y="1100141"/>
                  </a:lnTo>
                  <a:lnTo>
                    <a:pt x="438537" y="1098327"/>
                  </a:lnTo>
                  <a:lnTo>
                    <a:pt x="435137" y="1096740"/>
                  </a:lnTo>
                  <a:lnTo>
                    <a:pt x="434684" y="1096514"/>
                  </a:lnTo>
                  <a:lnTo>
                    <a:pt x="433777" y="1095720"/>
                  </a:lnTo>
                  <a:lnTo>
                    <a:pt x="433097" y="1094473"/>
                  </a:lnTo>
                  <a:lnTo>
                    <a:pt x="432984" y="1093113"/>
                  </a:lnTo>
                  <a:lnTo>
                    <a:pt x="433324" y="1092093"/>
                  </a:lnTo>
                  <a:lnTo>
                    <a:pt x="434117" y="1091526"/>
                  </a:lnTo>
                  <a:lnTo>
                    <a:pt x="435024" y="1091186"/>
                  </a:lnTo>
                  <a:lnTo>
                    <a:pt x="435931" y="1091413"/>
                  </a:lnTo>
                  <a:lnTo>
                    <a:pt x="436837" y="1092093"/>
                  </a:lnTo>
                  <a:lnTo>
                    <a:pt x="438537" y="1092773"/>
                  </a:lnTo>
                  <a:lnTo>
                    <a:pt x="440805" y="1092887"/>
                  </a:lnTo>
                  <a:lnTo>
                    <a:pt x="442165" y="1092320"/>
                  </a:lnTo>
                  <a:lnTo>
                    <a:pt x="442278" y="1090960"/>
                  </a:lnTo>
                  <a:lnTo>
                    <a:pt x="439671" y="1085972"/>
                  </a:lnTo>
                  <a:lnTo>
                    <a:pt x="437291" y="1082005"/>
                  </a:lnTo>
                  <a:lnTo>
                    <a:pt x="434911" y="1077471"/>
                  </a:lnTo>
                  <a:lnTo>
                    <a:pt x="434004" y="1075771"/>
                  </a:lnTo>
                  <a:lnTo>
                    <a:pt x="431170" y="1072031"/>
                  </a:lnTo>
                  <a:lnTo>
                    <a:pt x="428336" y="1068290"/>
                  </a:lnTo>
                  <a:lnTo>
                    <a:pt x="426069" y="1065003"/>
                  </a:lnTo>
                  <a:lnTo>
                    <a:pt x="424936" y="1063983"/>
                  </a:lnTo>
                  <a:lnTo>
                    <a:pt x="421309" y="1063530"/>
                  </a:lnTo>
                  <a:lnTo>
                    <a:pt x="414508" y="1062736"/>
                  </a:lnTo>
                  <a:lnTo>
                    <a:pt x="412014" y="1062283"/>
                  </a:lnTo>
                  <a:lnTo>
                    <a:pt x="410088" y="1063303"/>
                  </a:lnTo>
                  <a:lnTo>
                    <a:pt x="408161" y="1064097"/>
                  </a:lnTo>
                  <a:lnTo>
                    <a:pt x="406347" y="1062623"/>
                  </a:lnTo>
                  <a:lnTo>
                    <a:pt x="404874" y="1060243"/>
                  </a:lnTo>
                  <a:lnTo>
                    <a:pt x="404080" y="1058316"/>
                  </a:lnTo>
                  <a:lnTo>
                    <a:pt x="404534" y="1056276"/>
                  </a:lnTo>
                  <a:lnTo>
                    <a:pt x="404647" y="1053329"/>
                  </a:lnTo>
                  <a:lnTo>
                    <a:pt x="403513" y="1050268"/>
                  </a:lnTo>
                  <a:lnTo>
                    <a:pt x="402267" y="1048795"/>
                  </a:lnTo>
                  <a:lnTo>
                    <a:pt x="399206" y="1047775"/>
                  </a:lnTo>
                  <a:lnTo>
                    <a:pt x="395239" y="1045281"/>
                  </a:lnTo>
                  <a:lnTo>
                    <a:pt x="394219" y="1040634"/>
                  </a:lnTo>
                  <a:lnTo>
                    <a:pt x="396146" y="1034173"/>
                  </a:lnTo>
                  <a:lnTo>
                    <a:pt x="399206" y="1029526"/>
                  </a:lnTo>
                  <a:lnTo>
                    <a:pt x="401473" y="1027486"/>
                  </a:lnTo>
                  <a:lnTo>
                    <a:pt x="402493" y="1025785"/>
                  </a:lnTo>
                  <a:lnTo>
                    <a:pt x="402833" y="1024312"/>
                  </a:lnTo>
                  <a:lnTo>
                    <a:pt x="402607" y="1022952"/>
                  </a:lnTo>
                  <a:lnTo>
                    <a:pt x="401247" y="1021478"/>
                  </a:lnTo>
                  <a:lnTo>
                    <a:pt x="399206" y="1020005"/>
                  </a:lnTo>
                  <a:lnTo>
                    <a:pt x="398186" y="1018191"/>
                  </a:lnTo>
                  <a:lnTo>
                    <a:pt x="398526" y="1014337"/>
                  </a:lnTo>
                  <a:lnTo>
                    <a:pt x="399886" y="1008783"/>
                  </a:lnTo>
                  <a:lnTo>
                    <a:pt x="402040" y="1004250"/>
                  </a:lnTo>
                  <a:lnTo>
                    <a:pt x="404874" y="1001869"/>
                  </a:lnTo>
                  <a:lnTo>
                    <a:pt x="407254" y="1000056"/>
                  </a:lnTo>
                  <a:lnTo>
                    <a:pt x="408274" y="998356"/>
                  </a:lnTo>
                  <a:lnTo>
                    <a:pt x="408274" y="996089"/>
                  </a:lnTo>
                  <a:lnTo>
                    <a:pt x="408274" y="993822"/>
                  </a:lnTo>
                  <a:lnTo>
                    <a:pt x="408841" y="992235"/>
                  </a:lnTo>
                  <a:lnTo>
                    <a:pt x="409861" y="990875"/>
                  </a:lnTo>
                  <a:lnTo>
                    <a:pt x="410994" y="989741"/>
                  </a:lnTo>
                  <a:lnTo>
                    <a:pt x="412468" y="988494"/>
                  </a:lnTo>
                  <a:lnTo>
                    <a:pt x="414508" y="988154"/>
                  </a:lnTo>
                  <a:lnTo>
                    <a:pt x="416662" y="989175"/>
                  </a:lnTo>
                  <a:lnTo>
                    <a:pt x="419609" y="991895"/>
                  </a:lnTo>
                  <a:lnTo>
                    <a:pt x="423916" y="997335"/>
                  </a:lnTo>
                  <a:lnTo>
                    <a:pt x="426410" y="1000963"/>
                  </a:lnTo>
                  <a:lnTo>
                    <a:pt x="427316" y="1001983"/>
                  </a:lnTo>
                  <a:lnTo>
                    <a:pt x="429470" y="1004136"/>
                  </a:lnTo>
                  <a:lnTo>
                    <a:pt x="431510" y="1005043"/>
                  </a:lnTo>
                  <a:lnTo>
                    <a:pt x="434911" y="1003683"/>
                  </a:lnTo>
                  <a:lnTo>
                    <a:pt x="438197" y="1002096"/>
                  </a:lnTo>
                  <a:lnTo>
                    <a:pt x="439218" y="1001189"/>
                  </a:lnTo>
                  <a:lnTo>
                    <a:pt x="439898" y="999716"/>
                  </a:lnTo>
                  <a:lnTo>
                    <a:pt x="439444" y="997222"/>
                  </a:lnTo>
                  <a:lnTo>
                    <a:pt x="438764" y="995522"/>
                  </a:lnTo>
                  <a:lnTo>
                    <a:pt x="437971" y="993482"/>
                  </a:lnTo>
                  <a:lnTo>
                    <a:pt x="436951" y="989855"/>
                  </a:lnTo>
                  <a:lnTo>
                    <a:pt x="436271" y="984187"/>
                  </a:lnTo>
                  <a:lnTo>
                    <a:pt x="435477" y="982374"/>
                  </a:lnTo>
                  <a:lnTo>
                    <a:pt x="436044" y="982147"/>
                  </a:lnTo>
                  <a:lnTo>
                    <a:pt x="437744" y="982600"/>
                  </a:lnTo>
                  <a:lnTo>
                    <a:pt x="439218" y="982714"/>
                  </a:lnTo>
                  <a:lnTo>
                    <a:pt x="441371" y="981467"/>
                  </a:lnTo>
                  <a:lnTo>
                    <a:pt x="444318" y="979087"/>
                  </a:lnTo>
                  <a:lnTo>
                    <a:pt x="449759" y="975460"/>
                  </a:lnTo>
                  <a:lnTo>
                    <a:pt x="450892" y="973079"/>
                  </a:lnTo>
                  <a:lnTo>
                    <a:pt x="451799" y="970359"/>
                  </a:lnTo>
                  <a:lnTo>
                    <a:pt x="453386" y="968772"/>
                  </a:lnTo>
                  <a:lnTo>
                    <a:pt x="456786" y="968205"/>
                  </a:lnTo>
                  <a:lnTo>
                    <a:pt x="459960" y="967299"/>
                  </a:lnTo>
                  <a:lnTo>
                    <a:pt x="462227" y="965485"/>
                  </a:lnTo>
                  <a:lnTo>
                    <a:pt x="465741" y="963785"/>
                  </a:lnTo>
                  <a:lnTo>
                    <a:pt x="468688" y="962765"/>
                  </a:lnTo>
                  <a:lnTo>
                    <a:pt x="469935" y="961858"/>
                  </a:lnTo>
                  <a:lnTo>
                    <a:pt x="470841" y="960385"/>
                  </a:lnTo>
                  <a:lnTo>
                    <a:pt x="474128" y="956417"/>
                  </a:lnTo>
                  <a:lnTo>
                    <a:pt x="476735" y="954037"/>
                  </a:lnTo>
                  <a:lnTo>
                    <a:pt x="479116" y="951430"/>
                  </a:lnTo>
                  <a:lnTo>
                    <a:pt x="479909" y="949843"/>
                  </a:lnTo>
                  <a:lnTo>
                    <a:pt x="481609" y="950183"/>
                  </a:lnTo>
                  <a:lnTo>
                    <a:pt x="484443" y="951317"/>
                  </a:lnTo>
                  <a:lnTo>
                    <a:pt x="487390" y="952337"/>
                  </a:lnTo>
                  <a:lnTo>
                    <a:pt x="489543" y="953810"/>
                  </a:lnTo>
                  <a:lnTo>
                    <a:pt x="489997" y="955397"/>
                  </a:lnTo>
                  <a:lnTo>
                    <a:pt x="490223" y="956644"/>
                  </a:lnTo>
                  <a:lnTo>
                    <a:pt x="491130" y="957324"/>
                  </a:lnTo>
                  <a:lnTo>
                    <a:pt x="492150" y="957438"/>
                  </a:lnTo>
                  <a:lnTo>
                    <a:pt x="493737" y="957098"/>
                  </a:lnTo>
                  <a:lnTo>
                    <a:pt x="496571" y="957098"/>
                  </a:lnTo>
                  <a:lnTo>
                    <a:pt x="499971" y="955057"/>
                  </a:lnTo>
                  <a:lnTo>
                    <a:pt x="504732" y="951544"/>
                  </a:lnTo>
                  <a:lnTo>
                    <a:pt x="509039" y="950523"/>
                  </a:lnTo>
                  <a:lnTo>
                    <a:pt x="511306" y="951317"/>
                  </a:lnTo>
                  <a:lnTo>
                    <a:pt x="513233" y="953810"/>
                  </a:lnTo>
                  <a:lnTo>
                    <a:pt x="514706" y="956191"/>
                  </a:lnTo>
                  <a:lnTo>
                    <a:pt x="516180" y="957098"/>
                  </a:lnTo>
                  <a:lnTo>
                    <a:pt x="517200" y="957211"/>
                  </a:lnTo>
                  <a:lnTo>
                    <a:pt x="517540" y="957211"/>
                  </a:lnTo>
                  <a:lnTo>
                    <a:pt x="519467" y="956644"/>
                  </a:lnTo>
                  <a:lnTo>
                    <a:pt x="519580" y="956644"/>
                  </a:lnTo>
                  <a:lnTo>
                    <a:pt x="521281" y="956758"/>
                  </a:lnTo>
                  <a:lnTo>
                    <a:pt x="522981" y="957551"/>
                  </a:lnTo>
                  <a:lnTo>
                    <a:pt x="525814" y="957664"/>
                  </a:lnTo>
                  <a:lnTo>
                    <a:pt x="529668" y="956984"/>
                  </a:lnTo>
                  <a:lnTo>
                    <a:pt x="530122" y="956758"/>
                  </a:lnTo>
                  <a:lnTo>
                    <a:pt x="531935" y="957098"/>
                  </a:lnTo>
                  <a:lnTo>
                    <a:pt x="534202" y="958231"/>
                  </a:lnTo>
                  <a:lnTo>
                    <a:pt x="535902" y="959591"/>
                  </a:lnTo>
                  <a:lnTo>
                    <a:pt x="539076" y="963898"/>
                  </a:lnTo>
                  <a:lnTo>
                    <a:pt x="540889" y="964918"/>
                  </a:lnTo>
                  <a:lnTo>
                    <a:pt x="544630" y="966505"/>
                  </a:lnTo>
                  <a:lnTo>
                    <a:pt x="546330" y="967865"/>
                  </a:lnTo>
                  <a:lnTo>
                    <a:pt x="548370" y="970019"/>
                  </a:lnTo>
                  <a:lnTo>
                    <a:pt x="549390" y="971266"/>
                  </a:lnTo>
                  <a:lnTo>
                    <a:pt x="551544" y="973646"/>
                  </a:lnTo>
                  <a:lnTo>
                    <a:pt x="554151" y="977500"/>
                  </a:lnTo>
                  <a:lnTo>
                    <a:pt x="554491" y="980674"/>
                  </a:lnTo>
                  <a:lnTo>
                    <a:pt x="555171" y="983281"/>
                  </a:lnTo>
                  <a:lnTo>
                    <a:pt x="556078" y="984527"/>
                  </a:lnTo>
                  <a:lnTo>
                    <a:pt x="556871" y="984641"/>
                  </a:lnTo>
                  <a:lnTo>
                    <a:pt x="557665" y="984187"/>
                  </a:lnTo>
                  <a:lnTo>
                    <a:pt x="558458" y="983054"/>
                  </a:lnTo>
                  <a:lnTo>
                    <a:pt x="558798" y="981014"/>
                  </a:lnTo>
                  <a:lnTo>
                    <a:pt x="558571" y="977500"/>
                  </a:lnTo>
                  <a:lnTo>
                    <a:pt x="557891" y="974666"/>
                  </a:lnTo>
                  <a:lnTo>
                    <a:pt x="557098" y="973759"/>
                  </a:lnTo>
                  <a:lnTo>
                    <a:pt x="556645" y="972739"/>
                  </a:lnTo>
                  <a:lnTo>
                    <a:pt x="557211" y="971493"/>
                  </a:lnTo>
                  <a:lnTo>
                    <a:pt x="558571" y="970812"/>
                  </a:lnTo>
                  <a:lnTo>
                    <a:pt x="560385" y="971266"/>
                  </a:lnTo>
                  <a:lnTo>
                    <a:pt x="563219" y="972853"/>
                  </a:lnTo>
                  <a:lnTo>
                    <a:pt x="566279" y="975006"/>
                  </a:lnTo>
                  <a:lnTo>
                    <a:pt x="569906" y="978633"/>
                  </a:lnTo>
                  <a:lnTo>
                    <a:pt x="573307" y="980900"/>
                  </a:lnTo>
                  <a:lnTo>
                    <a:pt x="577047" y="982714"/>
                  </a:lnTo>
                  <a:lnTo>
                    <a:pt x="579994" y="983281"/>
                  </a:lnTo>
                  <a:lnTo>
                    <a:pt x="582261" y="982714"/>
                  </a:lnTo>
                  <a:lnTo>
                    <a:pt x="584981" y="981240"/>
                  </a:lnTo>
                  <a:lnTo>
                    <a:pt x="587475" y="979540"/>
                  </a:lnTo>
                  <a:lnTo>
                    <a:pt x="588495" y="977727"/>
                  </a:lnTo>
                  <a:lnTo>
                    <a:pt x="589402" y="975686"/>
                  </a:lnTo>
                  <a:lnTo>
                    <a:pt x="593029" y="973079"/>
                  </a:lnTo>
                  <a:lnTo>
                    <a:pt x="596429" y="970586"/>
                  </a:lnTo>
                  <a:lnTo>
                    <a:pt x="598016" y="971039"/>
                  </a:lnTo>
                  <a:lnTo>
                    <a:pt x="599150" y="971719"/>
                  </a:lnTo>
                  <a:lnTo>
                    <a:pt x="602550" y="970246"/>
                  </a:lnTo>
                  <a:lnTo>
                    <a:pt x="603797" y="969906"/>
                  </a:lnTo>
                  <a:lnTo>
                    <a:pt x="607084" y="969339"/>
                  </a:lnTo>
                  <a:lnTo>
                    <a:pt x="610484" y="970132"/>
                  </a:lnTo>
                  <a:lnTo>
                    <a:pt x="613318" y="972739"/>
                  </a:lnTo>
                  <a:lnTo>
                    <a:pt x="615925" y="974440"/>
                  </a:lnTo>
                  <a:lnTo>
                    <a:pt x="618305" y="974213"/>
                  </a:lnTo>
                  <a:lnTo>
                    <a:pt x="620232" y="973306"/>
                  </a:lnTo>
                  <a:lnTo>
                    <a:pt x="621592" y="971719"/>
                  </a:lnTo>
                  <a:lnTo>
                    <a:pt x="622499" y="969792"/>
                  </a:lnTo>
                  <a:lnTo>
                    <a:pt x="623859" y="968546"/>
                  </a:lnTo>
                  <a:lnTo>
                    <a:pt x="624086" y="968546"/>
                  </a:lnTo>
                  <a:lnTo>
                    <a:pt x="628280" y="969226"/>
                  </a:lnTo>
                  <a:lnTo>
                    <a:pt x="630886" y="969112"/>
                  </a:lnTo>
                  <a:lnTo>
                    <a:pt x="631226" y="968772"/>
                  </a:lnTo>
                  <a:lnTo>
                    <a:pt x="634740" y="969339"/>
                  </a:lnTo>
                  <a:lnTo>
                    <a:pt x="638594" y="972059"/>
                  </a:lnTo>
                  <a:lnTo>
                    <a:pt x="640974" y="975006"/>
                  </a:lnTo>
                  <a:lnTo>
                    <a:pt x="644035" y="978860"/>
                  </a:lnTo>
                  <a:lnTo>
                    <a:pt x="645395" y="979993"/>
                  </a:lnTo>
                  <a:lnTo>
                    <a:pt x="647548" y="980560"/>
                  </a:lnTo>
                  <a:lnTo>
                    <a:pt x="649135" y="980787"/>
                  </a:lnTo>
                  <a:lnTo>
                    <a:pt x="651289" y="981354"/>
                  </a:lnTo>
                  <a:lnTo>
                    <a:pt x="657069" y="982147"/>
                  </a:lnTo>
                  <a:lnTo>
                    <a:pt x="657976" y="982600"/>
                  </a:lnTo>
                  <a:lnTo>
                    <a:pt x="658543" y="983281"/>
                  </a:lnTo>
                  <a:lnTo>
                    <a:pt x="657976" y="985321"/>
                  </a:lnTo>
                  <a:lnTo>
                    <a:pt x="658543" y="985888"/>
                  </a:lnTo>
                  <a:lnTo>
                    <a:pt x="663190" y="984414"/>
                  </a:lnTo>
                  <a:lnTo>
                    <a:pt x="664437" y="983281"/>
                  </a:lnTo>
                  <a:lnTo>
                    <a:pt x="666024" y="980220"/>
                  </a:lnTo>
                  <a:lnTo>
                    <a:pt x="667384" y="977047"/>
                  </a:lnTo>
                  <a:lnTo>
                    <a:pt x="668404" y="975800"/>
                  </a:lnTo>
                  <a:lnTo>
                    <a:pt x="669424" y="975573"/>
                  </a:lnTo>
                  <a:lnTo>
                    <a:pt x="670558" y="976026"/>
                  </a:lnTo>
                  <a:lnTo>
                    <a:pt x="672145" y="977840"/>
                  </a:lnTo>
                  <a:lnTo>
                    <a:pt x="674185" y="979767"/>
                  </a:lnTo>
                  <a:lnTo>
                    <a:pt x="677019" y="980447"/>
                  </a:lnTo>
                  <a:lnTo>
                    <a:pt x="678719" y="980787"/>
                  </a:lnTo>
                  <a:lnTo>
                    <a:pt x="681326" y="980900"/>
                  </a:lnTo>
                  <a:lnTo>
                    <a:pt x="687560" y="979993"/>
                  </a:lnTo>
                  <a:lnTo>
                    <a:pt x="693340" y="977727"/>
                  </a:lnTo>
                  <a:lnTo>
                    <a:pt x="696741" y="975233"/>
                  </a:lnTo>
                  <a:lnTo>
                    <a:pt x="698214" y="971493"/>
                  </a:lnTo>
                  <a:lnTo>
                    <a:pt x="699234" y="967185"/>
                  </a:lnTo>
                  <a:lnTo>
                    <a:pt x="700708" y="964465"/>
                  </a:lnTo>
                  <a:lnTo>
                    <a:pt x="700141" y="961745"/>
                  </a:lnTo>
                  <a:lnTo>
                    <a:pt x="697194" y="959138"/>
                  </a:lnTo>
                  <a:lnTo>
                    <a:pt x="696174" y="958344"/>
                  </a:lnTo>
                  <a:lnTo>
                    <a:pt x="689033" y="956871"/>
                  </a:lnTo>
                  <a:lnTo>
                    <a:pt x="688580" y="955737"/>
                  </a:lnTo>
                  <a:lnTo>
                    <a:pt x="688240" y="955511"/>
                  </a:lnTo>
                  <a:lnTo>
                    <a:pt x="681212" y="953130"/>
                  </a:lnTo>
                  <a:lnTo>
                    <a:pt x="677812" y="952224"/>
                  </a:lnTo>
                  <a:lnTo>
                    <a:pt x="676792" y="950637"/>
                  </a:lnTo>
                  <a:lnTo>
                    <a:pt x="676225" y="948597"/>
                  </a:lnTo>
                  <a:lnTo>
                    <a:pt x="674071" y="946783"/>
                  </a:lnTo>
                  <a:lnTo>
                    <a:pt x="669651" y="945196"/>
                  </a:lnTo>
                  <a:lnTo>
                    <a:pt x="668858" y="943949"/>
                  </a:lnTo>
                  <a:lnTo>
                    <a:pt x="669651" y="942589"/>
                  </a:lnTo>
                  <a:lnTo>
                    <a:pt x="673051" y="941229"/>
                  </a:lnTo>
                  <a:lnTo>
                    <a:pt x="677019" y="938282"/>
                  </a:lnTo>
                  <a:lnTo>
                    <a:pt x="678492" y="937602"/>
                  </a:lnTo>
                  <a:lnTo>
                    <a:pt x="682006" y="937489"/>
                  </a:lnTo>
                  <a:lnTo>
                    <a:pt x="685179" y="935108"/>
                  </a:lnTo>
                  <a:lnTo>
                    <a:pt x="687447" y="933635"/>
                  </a:lnTo>
                  <a:lnTo>
                    <a:pt x="688580" y="932048"/>
                  </a:lnTo>
                  <a:lnTo>
                    <a:pt x="688353" y="930234"/>
                  </a:lnTo>
                  <a:lnTo>
                    <a:pt x="685066" y="925134"/>
                  </a:lnTo>
                  <a:lnTo>
                    <a:pt x="684159" y="921960"/>
                  </a:lnTo>
                  <a:lnTo>
                    <a:pt x="684726" y="919920"/>
                  </a:lnTo>
                  <a:lnTo>
                    <a:pt x="686540" y="917653"/>
                  </a:lnTo>
                  <a:lnTo>
                    <a:pt x="687560" y="916519"/>
                  </a:lnTo>
                  <a:lnTo>
                    <a:pt x="688920" y="914253"/>
                  </a:lnTo>
                  <a:lnTo>
                    <a:pt x="689713" y="913119"/>
                  </a:lnTo>
                  <a:lnTo>
                    <a:pt x="693000" y="912666"/>
                  </a:lnTo>
                  <a:lnTo>
                    <a:pt x="696968" y="912439"/>
                  </a:lnTo>
                  <a:lnTo>
                    <a:pt x="699688" y="913006"/>
                  </a:lnTo>
                  <a:lnTo>
                    <a:pt x="703428" y="913232"/>
                  </a:lnTo>
                  <a:lnTo>
                    <a:pt x="706942" y="913572"/>
                  </a:lnTo>
                  <a:lnTo>
                    <a:pt x="708642" y="914026"/>
                  </a:lnTo>
                  <a:lnTo>
                    <a:pt x="710002" y="913346"/>
                  </a:lnTo>
                  <a:lnTo>
                    <a:pt x="710909" y="912099"/>
                  </a:lnTo>
                  <a:lnTo>
                    <a:pt x="710909" y="910626"/>
                  </a:lnTo>
                  <a:lnTo>
                    <a:pt x="709549" y="909152"/>
                  </a:lnTo>
                  <a:lnTo>
                    <a:pt x="704449" y="907112"/>
                  </a:lnTo>
                  <a:lnTo>
                    <a:pt x="702295" y="905525"/>
                  </a:lnTo>
                  <a:lnTo>
                    <a:pt x="700481" y="905638"/>
                  </a:lnTo>
                  <a:lnTo>
                    <a:pt x="697648" y="905185"/>
                  </a:lnTo>
                  <a:lnTo>
                    <a:pt x="695154" y="904051"/>
                  </a:lnTo>
                  <a:lnTo>
                    <a:pt x="692774" y="903711"/>
                  </a:lnTo>
                  <a:lnTo>
                    <a:pt x="692093" y="902238"/>
                  </a:lnTo>
                  <a:lnTo>
                    <a:pt x="692547" y="900198"/>
                  </a:lnTo>
                  <a:lnTo>
                    <a:pt x="693454" y="898951"/>
                  </a:lnTo>
                  <a:lnTo>
                    <a:pt x="695154" y="898384"/>
                  </a:lnTo>
                  <a:lnTo>
                    <a:pt x="696968" y="898724"/>
                  </a:lnTo>
                  <a:lnTo>
                    <a:pt x="698894" y="897817"/>
                  </a:lnTo>
                  <a:lnTo>
                    <a:pt x="699574" y="897364"/>
                  </a:lnTo>
                  <a:lnTo>
                    <a:pt x="699688" y="896684"/>
                  </a:lnTo>
                  <a:lnTo>
                    <a:pt x="699348" y="895777"/>
                  </a:lnTo>
                  <a:lnTo>
                    <a:pt x="698441" y="894984"/>
                  </a:lnTo>
                  <a:lnTo>
                    <a:pt x="697081" y="894757"/>
                  </a:lnTo>
                  <a:lnTo>
                    <a:pt x="695607" y="895437"/>
                  </a:lnTo>
                  <a:lnTo>
                    <a:pt x="693794" y="895777"/>
                  </a:lnTo>
                  <a:lnTo>
                    <a:pt x="690733" y="894870"/>
                  </a:lnTo>
                  <a:lnTo>
                    <a:pt x="688353" y="893737"/>
                  </a:lnTo>
                  <a:lnTo>
                    <a:pt x="688467" y="892603"/>
                  </a:lnTo>
                  <a:lnTo>
                    <a:pt x="690280" y="891017"/>
                  </a:lnTo>
                  <a:lnTo>
                    <a:pt x="691073" y="889770"/>
                  </a:lnTo>
                  <a:lnTo>
                    <a:pt x="691073" y="885803"/>
                  </a:lnTo>
                  <a:lnTo>
                    <a:pt x="691640" y="883422"/>
                  </a:lnTo>
                  <a:lnTo>
                    <a:pt x="693454" y="881722"/>
                  </a:lnTo>
                  <a:lnTo>
                    <a:pt x="695607" y="880815"/>
                  </a:lnTo>
                  <a:lnTo>
                    <a:pt x="700934" y="882516"/>
                  </a:lnTo>
                  <a:lnTo>
                    <a:pt x="707735" y="883876"/>
                  </a:lnTo>
                  <a:lnTo>
                    <a:pt x="708869" y="883649"/>
                  </a:lnTo>
                  <a:lnTo>
                    <a:pt x="709209" y="882969"/>
                  </a:lnTo>
                  <a:lnTo>
                    <a:pt x="710002" y="882289"/>
                  </a:lnTo>
                  <a:lnTo>
                    <a:pt x="719410" y="881949"/>
                  </a:lnTo>
                  <a:lnTo>
                    <a:pt x="721224" y="880929"/>
                  </a:lnTo>
                  <a:lnTo>
                    <a:pt x="722131" y="880249"/>
                  </a:lnTo>
                  <a:lnTo>
                    <a:pt x="731198" y="879115"/>
                  </a:lnTo>
                  <a:lnTo>
                    <a:pt x="732218" y="878095"/>
                  </a:lnTo>
                  <a:lnTo>
                    <a:pt x="733578" y="877188"/>
                  </a:lnTo>
                  <a:lnTo>
                    <a:pt x="735619" y="877188"/>
                  </a:lnTo>
                  <a:lnTo>
                    <a:pt x="738112" y="876735"/>
                  </a:lnTo>
                  <a:lnTo>
                    <a:pt x="741626" y="875601"/>
                  </a:lnTo>
                  <a:lnTo>
                    <a:pt x="744006" y="874921"/>
                  </a:lnTo>
                  <a:lnTo>
                    <a:pt x="744460" y="874921"/>
                  </a:lnTo>
                  <a:lnTo>
                    <a:pt x="747067" y="875148"/>
                  </a:lnTo>
                  <a:lnTo>
                    <a:pt x="750240" y="874241"/>
                  </a:lnTo>
                  <a:lnTo>
                    <a:pt x="750920" y="873901"/>
                  </a:lnTo>
                  <a:lnTo>
                    <a:pt x="751487" y="873108"/>
                  </a:lnTo>
                  <a:lnTo>
                    <a:pt x="754207" y="871748"/>
                  </a:lnTo>
                  <a:lnTo>
                    <a:pt x="759535" y="870728"/>
                  </a:lnTo>
                  <a:lnTo>
                    <a:pt x="760895" y="871294"/>
                  </a:lnTo>
                  <a:lnTo>
                    <a:pt x="763502" y="871634"/>
                  </a:lnTo>
                  <a:lnTo>
                    <a:pt x="766676" y="871181"/>
                  </a:lnTo>
                  <a:lnTo>
                    <a:pt x="769169" y="870274"/>
                  </a:lnTo>
                  <a:lnTo>
                    <a:pt x="770529" y="871181"/>
                  </a:lnTo>
                  <a:lnTo>
                    <a:pt x="772456" y="871974"/>
                  </a:lnTo>
                  <a:lnTo>
                    <a:pt x="773816" y="871294"/>
                  </a:lnTo>
                  <a:lnTo>
                    <a:pt x="774497" y="868914"/>
                  </a:lnTo>
                  <a:lnTo>
                    <a:pt x="775517" y="866647"/>
                  </a:lnTo>
                  <a:lnTo>
                    <a:pt x="777103" y="865627"/>
                  </a:lnTo>
                  <a:lnTo>
                    <a:pt x="778350" y="865174"/>
                  </a:lnTo>
                  <a:lnTo>
                    <a:pt x="779484" y="864267"/>
                  </a:lnTo>
                  <a:lnTo>
                    <a:pt x="780390" y="863360"/>
                  </a:lnTo>
                  <a:lnTo>
                    <a:pt x="785151" y="863587"/>
                  </a:lnTo>
                  <a:lnTo>
                    <a:pt x="789345" y="861320"/>
                  </a:lnTo>
                  <a:lnTo>
                    <a:pt x="790138" y="862340"/>
                  </a:lnTo>
                  <a:lnTo>
                    <a:pt x="795692" y="862113"/>
                  </a:lnTo>
                  <a:lnTo>
                    <a:pt x="802493" y="860640"/>
                  </a:lnTo>
                  <a:lnTo>
                    <a:pt x="806573" y="859960"/>
                  </a:lnTo>
                  <a:lnTo>
                    <a:pt x="813601" y="858373"/>
                  </a:lnTo>
                  <a:lnTo>
                    <a:pt x="816775" y="857126"/>
                  </a:lnTo>
                  <a:lnTo>
                    <a:pt x="821422" y="856333"/>
                  </a:lnTo>
                  <a:lnTo>
                    <a:pt x="825729" y="855766"/>
                  </a:lnTo>
                  <a:lnTo>
                    <a:pt x="828563" y="853612"/>
                  </a:lnTo>
                  <a:lnTo>
                    <a:pt x="830830" y="853272"/>
                  </a:lnTo>
                  <a:lnTo>
                    <a:pt x="833550" y="853159"/>
                  </a:lnTo>
                  <a:lnTo>
                    <a:pt x="835250" y="852592"/>
                  </a:lnTo>
                  <a:lnTo>
                    <a:pt x="836270" y="851799"/>
                  </a:lnTo>
                  <a:lnTo>
                    <a:pt x="837064" y="850325"/>
                  </a:lnTo>
                  <a:lnTo>
                    <a:pt x="836610" y="848398"/>
                  </a:lnTo>
                  <a:lnTo>
                    <a:pt x="836270" y="846925"/>
                  </a:lnTo>
                  <a:lnTo>
                    <a:pt x="838197" y="846245"/>
                  </a:lnTo>
                  <a:lnTo>
                    <a:pt x="841031" y="845905"/>
                  </a:lnTo>
                  <a:lnTo>
                    <a:pt x="842731" y="845678"/>
                  </a:lnTo>
                  <a:lnTo>
                    <a:pt x="846585" y="842391"/>
                  </a:lnTo>
                  <a:lnTo>
                    <a:pt x="849305" y="840917"/>
                  </a:lnTo>
                  <a:lnTo>
                    <a:pt x="852025" y="839897"/>
                  </a:lnTo>
                  <a:lnTo>
                    <a:pt x="857579" y="840464"/>
                  </a:lnTo>
                  <a:lnTo>
                    <a:pt x="862567" y="840917"/>
                  </a:lnTo>
                  <a:lnTo>
                    <a:pt x="867667" y="842504"/>
                  </a:lnTo>
                  <a:lnTo>
                    <a:pt x="870274" y="844318"/>
                  </a:lnTo>
                  <a:lnTo>
                    <a:pt x="872541" y="845791"/>
                  </a:lnTo>
                  <a:lnTo>
                    <a:pt x="874695" y="846471"/>
                  </a:lnTo>
                  <a:lnTo>
                    <a:pt x="876735" y="846925"/>
                  </a:lnTo>
                  <a:lnTo>
                    <a:pt x="879002" y="846245"/>
                  </a:lnTo>
                  <a:lnTo>
                    <a:pt x="880589" y="845451"/>
                  </a:lnTo>
                  <a:lnTo>
                    <a:pt x="881496" y="844091"/>
                  </a:lnTo>
                  <a:lnTo>
                    <a:pt x="882856" y="843298"/>
                  </a:lnTo>
                  <a:lnTo>
                    <a:pt x="888070" y="842504"/>
                  </a:lnTo>
                  <a:lnTo>
                    <a:pt x="889090" y="843864"/>
                  </a:lnTo>
                  <a:lnTo>
                    <a:pt x="891583" y="847945"/>
                  </a:lnTo>
                  <a:lnTo>
                    <a:pt x="893283" y="853386"/>
                  </a:lnTo>
                  <a:lnTo>
                    <a:pt x="896004" y="860640"/>
                  </a:lnTo>
                  <a:lnTo>
                    <a:pt x="897251" y="864153"/>
                  </a:lnTo>
                  <a:lnTo>
                    <a:pt x="896684" y="865967"/>
                  </a:lnTo>
                  <a:lnTo>
                    <a:pt x="896684" y="868461"/>
                  </a:lnTo>
                  <a:lnTo>
                    <a:pt x="896571" y="871294"/>
                  </a:lnTo>
                  <a:lnTo>
                    <a:pt x="894530" y="874468"/>
                  </a:lnTo>
                  <a:lnTo>
                    <a:pt x="895324" y="875941"/>
                  </a:lnTo>
                  <a:lnTo>
                    <a:pt x="900311" y="877528"/>
                  </a:lnTo>
                  <a:lnTo>
                    <a:pt x="907225" y="876962"/>
                  </a:lnTo>
                  <a:lnTo>
                    <a:pt x="911532" y="875601"/>
                  </a:lnTo>
                  <a:lnTo>
                    <a:pt x="914026" y="876055"/>
                  </a:lnTo>
                  <a:lnTo>
                    <a:pt x="915273" y="875261"/>
                  </a:lnTo>
                  <a:lnTo>
                    <a:pt x="916066" y="872994"/>
                  </a:lnTo>
                  <a:lnTo>
                    <a:pt x="917653" y="872428"/>
                  </a:lnTo>
                  <a:lnTo>
                    <a:pt x="919353" y="874128"/>
                  </a:lnTo>
                  <a:lnTo>
                    <a:pt x="920600" y="876848"/>
                  </a:lnTo>
                  <a:lnTo>
                    <a:pt x="921847" y="878548"/>
                  </a:lnTo>
                  <a:lnTo>
                    <a:pt x="921733" y="880702"/>
                  </a:lnTo>
                  <a:lnTo>
                    <a:pt x="922187" y="883422"/>
                  </a:lnTo>
                  <a:lnTo>
                    <a:pt x="922980" y="884102"/>
                  </a:lnTo>
                  <a:lnTo>
                    <a:pt x="924794" y="883082"/>
                  </a:lnTo>
                  <a:lnTo>
                    <a:pt x="925927" y="882402"/>
                  </a:lnTo>
                  <a:lnTo>
                    <a:pt x="926154" y="881609"/>
                  </a:lnTo>
                  <a:lnTo>
                    <a:pt x="925701" y="880589"/>
                  </a:lnTo>
                  <a:lnTo>
                    <a:pt x="925474" y="879569"/>
                  </a:lnTo>
                  <a:lnTo>
                    <a:pt x="925814" y="878662"/>
                  </a:lnTo>
                  <a:lnTo>
                    <a:pt x="926607" y="878208"/>
                  </a:lnTo>
                  <a:lnTo>
                    <a:pt x="929101" y="878548"/>
                  </a:lnTo>
                  <a:lnTo>
                    <a:pt x="932615" y="879115"/>
                  </a:lnTo>
                  <a:lnTo>
                    <a:pt x="936809" y="882856"/>
                  </a:lnTo>
                  <a:lnTo>
                    <a:pt x="939075" y="883536"/>
                  </a:lnTo>
                  <a:lnTo>
                    <a:pt x="939982" y="883649"/>
                  </a:lnTo>
                  <a:lnTo>
                    <a:pt x="942136" y="883422"/>
                  </a:lnTo>
                  <a:lnTo>
                    <a:pt x="944743" y="882289"/>
                  </a:lnTo>
                  <a:lnTo>
                    <a:pt x="946443" y="880929"/>
                  </a:lnTo>
                  <a:lnTo>
                    <a:pt x="947010" y="880249"/>
                  </a:lnTo>
                  <a:lnTo>
                    <a:pt x="948030" y="880362"/>
                  </a:lnTo>
                  <a:lnTo>
                    <a:pt x="948937" y="881042"/>
                  </a:lnTo>
                  <a:lnTo>
                    <a:pt x="949050" y="882402"/>
                  </a:lnTo>
                  <a:lnTo>
                    <a:pt x="948256" y="884442"/>
                  </a:lnTo>
                  <a:lnTo>
                    <a:pt x="945650" y="886256"/>
                  </a:lnTo>
                  <a:lnTo>
                    <a:pt x="942476" y="887956"/>
                  </a:lnTo>
                  <a:lnTo>
                    <a:pt x="940662" y="891130"/>
                  </a:lnTo>
                  <a:lnTo>
                    <a:pt x="940209" y="894417"/>
                  </a:lnTo>
                  <a:lnTo>
                    <a:pt x="941002" y="896117"/>
                  </a:lnTo>
                  <a:lnTo>
                    <a:pt x="941796" y="897137"/>
                  </a:lnTo>
                  <a:lnTo>
                    <a:pt x="941909" y="898724"/>
                  </a:lnTo>
                  <a:lnTo>
                    <a:pt x="942703" y="898951"/>
                  </a:lnTo>
                  <a:lnTo>
                    <a:pt x="943949" y="898271"/>
                  </a:lnTo>
                  <a:lnTo>
                    <a:pt x="947463" y="895097"/>
                  </a:lnTo>
                  <a:lnTo>
                    <a:pt x="949277" y="894304"/>
                  </a:lnTo>
                  <a:lnTo>
                    <a:pt x="951884" y="893737"/>
                  </a:lnTo>
                  <a:lnTo>
                    <a:pt x="956191" y="893964"/>
                  </a:lnTo>
                  <a:lnTo>
                    <a:pt x="959138" y="895097"/>
                  </a:lnTo>
                  <a:lnTo>
                    <a:pt x="960498" y="896570"/>
                  </a:lnTo>
                  <a:lnTo>
                    <a:pt x="961972" y="897704"/>
                  </a:lnTo>
                  <a:lnTo>
                    <a:pt x="963105" y="897251"/>
                  </a:lnTo>
                  <a:lnTo>
                    <a:pt x="963558" y="895890"/>
                  </a:lnTo>
                  <a:lnTo>
                    <a:pt x="963672" y="894304"/>
                  </a:lnTo>
                  <a:lnTo>
                    <a:pt x="964125" y="892943"/>
                  </a:lnTo>
                  <a:lnTo>
                    <a:pt x="968772" y="889770"/>
                  </a:lnTo>
                  <a:lnTo>
                    <a:pt x="971946" y="887616"/>
                  </a:lnTo>
                  <a:lnTo>
                    <a:pt x="972966" y="887276"/>
                  </a:lnTo>
                  <a:lnTo>
                    <a:pt x="975120" y="887729"/>
                  </a:lnTo>
                  <a:lnTo>
                    <a:pt x="976367" y="887503"/>
                  </a:lnTo>
                  <a:lnTo>
                    <a:pt x="979767" y="885463"/>
                  </a:lnTo>
                  <a:lnTo>
                    <a:pt x="983054" y="883196"/>
                  </a:lnTo>
                  <a:lnTo>
                    <a:pt x="983280" y="881609"/>
                  </a:lnTo>
                  <a:lnTo>
                    <a:pt x="983394" y="880249"/>
                  </a:lnTo>
                  <a:lnTo>
                    <a:pt x="984187" y="879569"/>
                  </a:lnTo>
                  <a:lnTo>
                    <a:pt x="988721" y="879115"/>
                  </a:lnTo>
                  <a:lnTo>
                    <a:pt x="989515" y="878888"/>
                  </a:lnTo>
                  <a:lnTo>
                    <a:pt x="993368" y="877188"/>
                  </a:lnTo>
                  <a:lnTo>
                    <a:pt x="998582" y="874468"/>
                  </a:lnTo>
                  <a:lnTo>
                    <a:pt x="1001189" y="872881"/>
                  </a:lnTo>
                  <a:lnTo>
                    <a:pt x="1005950" y="872201"/>
                  </a:lnTo>
                  <a:lnTo>
                    <a:pt x="1006743" y="871634"/>
                  </a:lnTo>
                  <a:lnTo>
                    <a:pt x="1008330" y="870614"/>
                  </a:lnTo>
                  <a:lnTo>
                    <a:pt x="1011277" y="869027"/>
                  </a:lnTo>
                  <a:lnTo>
                    <a:pt x="1012864" y="868914"/>
                  </a:lnTo>
                  <a:lnTo>
                    <a:pt x="1011957" y="872541"/>
                  </a:lnTo>
                  <a:lnTo>
                    <a:pt x="1010144" y="876848"/>
                  </a:lnTo>
                  <a:lnTo>
                    <a:pt x="1009123" y="877868"/>
                  </a:lnTo>
                  <a:lnTo>
                    <a:pt x="1004363" y="877755"/>
                  </a:lnTo>
                  <a:lnTo>
                    <a:pt x="1004363" y="878888"/>
                  </a:lnTo>
                  <a:lnTo>
                    <a:pt x="1005157" y="880589"/>
                  </a:lnTo>
                  <a:lnTo>
                    <a:pt x="1005723" y="881609"/>
                  </a:lnTo>
                  <a:lnTo>
                    <a:pt x="1006290" y="882516"/>
                  </a:lnTo>
                  <a:lnTo>
                    <a:pt x="1007537" y="884102"/>
                  </a:lnTo>
                  <a:lnTo>
                    <a:pt x="1012524" y="887616"/>
                  </a:lnTo>
                  <a:lnTo>
                    <a:pt x="1018985" y="892263"/>
                  </a:lnTo>
                  <a:lnTo>
                    <a:pt x="1025785" y="897364"/>
                  </a:lnTo>
                  <a:lnTo>
                    <a:pt x="1030660" y="900991"/>
                  </a:lnTo>
                  <a:lnTo>
                    <a:pt x="1032586" y="902805"/>
                  </a:lnTo>
                  <a:lnTo>
                    <a:pt x="1033833" y="904278"/>
                  </a:lnTo>
                  <a:lnTo>
                    <a:pt x="1037347" y="909492"/>
                  </a:lnTo>
                  <a:lnTo>
                    <a:pt x="1040747" y="914366"/>
                  </a:lnTo>
                  <a:lnTo>
                    <a:pt x="1046415" y="923094"/>
                  </a:lnTo>
                  <a:lnTo>
                    <a:pt x="1051515" y="931368"/>
                  </a:lnTo>
                  <a:lnTo>
                    <a:pt x="1056956" y="940549"/>
                  </a:lnTo>
                  <a:lnTo>
                    <a:pt x="1060243" y="945763"/>
                  </a:lnTo>
                  <a:lnTo>
                    <a:pt x="1066704" y="956758"/>
                  </a:lnTo>
                  <a:lnTo>
                    <a:pt x="1068517" y="960158"/>
                  </a:lnTo>
                  <a:lnTo>
                    <a:pt x="1071804" y="966505"/>
                  </a:lnTo>
                  <a:lnTo>
                    <a:pt x="1074751" y="972513"/>
                  </a:lnTo>
                  <a:lnTo>
                    <a:pt x="1077358" y="977727"/>
                  </a:lnTo>
                  <a:lnTo>
                    <a:pt x="1078945" y="978180"/>
                  </a:lnTo>
                  <a:lnTo>
                    <a:pt x="1079058" y="976820"/>
                  </a:lnTo>
                  <a:lnTo>
                    <a:pt x="1079398" y="975800"/>
                  </a:lnTo>
                  <a:lnTo>
                    <a:pt x="1080192" y="975346"/>
                  </a:lnTo>
                  <a:lnTo>
                    <a:pt x="1082119" y="973759"/>
                  </a:lnTo>
                  <a:lnTo>
                    <a:pt x="1083139" y="973419"/>
                  </a:lnTo>
                  <a:lnTo>
                    <a:pt x="1084726" y="973533"/>
                  </a:lnTo>
                  <a:lnTo>
                    <a:pt x="1086312" y="972739"/>
                  </a:lnTo>
                  <a:lnTo>
                    <a:pt x="1086879" y="971266"/>
                  </a:lnTo>
                  <a:lnTo>
                    <a:pt x="1086539" y="968432"/>
                  </a:lnTo>
                  <a:lnTo>
                    <a:pt x="1086199" y="967185"/>
                  </a:lnTo>
                  <a:lnTo>
                    <a:pt x="1086766" y="965825"/>
                  </a:lnTo>
                  <a:lnTo>
                    <a:pt x="1087673" y="965259"/>
                  </a:lnTo>
                  <a:lnTo>
                    <a:pt x="1088920" y="964918"/>
                  </a:lnTo>
                  <a:lnTo>
                    <a:pt x="1090053" y="964692"/>
                  </a:lnTo>
                  <a:lnTo>
                    <a:pt x="1090960" y="963105"/>
                  </a:lnTo>
                  <a:lnTo>
                    <a:pt x="1092660" y="962651"/>
                  </a:lnTo>
                  <a:lnTo>
                    <a:pt x="1094247" y="962878"/>
                  </a:lnTo>
                  <a:lnTo>
                    <a:pt x="1095607" y="962992"/>
                  </a:lnTo>
                  <a:lnTo>
                    <a:pt x="1096740" y="964125"/>
                  </a:lnTo>
                  <a:lnTo>
                    <a:pt x="1097420" y="965712"/>
                  </a:lnTo>
                  <a:lnTo>
                    <a:pt x="1098667" y="965825"/>
                  </a:lnTo>
                  <a:lnTo>
                    <a:pt x="1100708" y="965599"/>
                  </a:lnTo>
                  <a:lnTo>
                    <a:pt x="1100934" y="966959"/>
                  </a:lnTo>
                  <a:lnTo>
                    <a:pt x="1100368" y="969112"/>
                  </a:lnTo>
                  <a:lnTo>
                    <a:pt x="1099688" y="970699"/>
                  </a:lnTo>
                  <a:lnTo>
                    <a:pt x="1099574" y="972059"/>
                  </a:lnTo>
                  <a:lnTo>
                    <a:pt x="1100594" y="972739"/>
                  </a:lnTo>
                  <a:lnTo>
                    <a:pt x="1104675" y="972173"/>
                  </a:lnTo>
                  <a:lnTo>
                    <a:pt x="1106035" y="972399"/>
                  </a:lnTo>
                  <a:lnTo>
                    <a:pt x="1106488" y="973759"/>
                  </a:lnTo>
                  <a:lnTo>
                    <a:pt x="1107055" y="974893"/>
                  </a:lnTo>
                  <a:lnTo>
                    <a:pt x="1107282" y="976253"/>
                  </a:lnTo>
                  <a:lnTo>
                    <a:pt x="1106942" y="977840"/>
                  </a:lnTo>
                  <a:lnTo>
                    <a:pt x="1107622" y="978747"/>
                  </a:lnTo>
                  <a:lnTo>
                    <a:pt x="1111022" y="978747"/>
                  </a:lnTo>
                  <a:lnTo>
                    <a:pt x="1113516" y="978067"/>
                  </a:lnTo>
                  <a:lnTo>
                    <a:pt x="1117256" y="977953"/>
                  </a:lnTo>
                  <a:lnTo>
                    <a:pt x="1120543" y="979540"/>
                  </a:lnTo>
                  <a:lnTo>
                    <a:pt x="1122923" y="979313"/>
                  </a:lnTo>
                  <a:lnTo>
                    <a:pt x="1125191" y="978633"/>
                  </a:lnTo>
                  <a:lnTo>
                    <a:pt x="1128704" y="979087"/>
                  </a:lnTo>
                  <a:lnTo>
                    <a:pt x="1131084" y="977840"/>
                  </a:lnTo>
                  <a:lnTo>
                    <a:pt x="1132785" y="976253"/>
                  </a:lnTo>
                  <a:lnTo>
                    <a:pt x="1133238" y="975006"/>
                  </a:lnTo>
                  <a:lnTo>
                    <a:pt x="1134145" y="974326"/>
                  </a:lnTo>
                  <a:lnTo>
                    <a:pt x="1137318" y="974326"/>
                  </a:lnTo>
                  <a:lnTo>
                    <a:pt x="1139472" y="974213"/>
                  </a:lnTo>
                  <a:lnTo>
                    <a:pt x="1140945" y="972286"/>
                  </a:lnTo>
                  <a:lnTo>
                    <a:pt x="1142306" y="971493"/>
                  </a:lnTo>
                  <a:lnTo>
                    <a:pt x="1144686" y="971379"/>
                  </a:lnTo>
                  <a:lnTo>
                    <a:pt x="1146386" y="971379"/>
                  </a:lnTo>
                  <a:lnTo>
                    <a:pt x="1150920" y="973079"/>
                  </a:lnTo>
                  <a:lnTo>
                    <a:pt x="1153754" y="974440"/>
                  </a:lnTo>
                  <a:lnTo>
                    <a:pt x="1156587" y="976480"/>
                  </a:lnTo>
                  <a:lnTo>
                    <a:pt x="1158401" y="977727"/>
                  </a:lnTo>
                  <a:lnTo>
                    <a:pt x="1159534" y="980560"/>
                  </a:lnTo>
                  <a:lnTo>
                    <a:pt x="1161575" y="982600"/>
                  </a:lnTo>
                  <a:lnTo>
                    <a:pt x="1163048" y="985094"/>
                  </a:lnTo>
                  <a:lnTo>
                    <a:pt x="1163502" y="987474"/>
                  </a:lnTo>
                  <a:lnTo>
                    <a:pt x="1164748" y="991782"/>
                  </a:lnTo>
                  <a:lnTo>
                    <a:pt x="1166108" y="993142"/>
                  </a:lnTo>
                  <a:lnTo>
                    <a:pt x="1167695" y="993142"/>
                  </a:lnTo>
                  <a:lnTo>
                    <a:pt x="1169736" y="993822"/>
                  </a:lnTo>
                  <a:lnTo>
                    <a:pt x="1171889" y="994275"/>
                  </a:lnTo>
                  <a:lnTo>
                    <a:pt x="1176650" y="997449"/>
                  </a:lnTo>
                  <a:lnTo>
                    <a:pt x="1178463" y="997562"/>
                  </a:lnTo>
                  <a:lnTo>
                    <a:pt x="1179710" y="998356"/>
                  </a:lnTo>
                  <a:lnTo>
                    <a:pt x="1179937" y="999829"/>
                  </a:lnTo>
                  <a:lnTo>
                    <a:pt x="1179483" y="1001529"/>
                  </a:lnTo>
                  <a:lnTo>
                    <a:pt x="1179937" y="1003116"/>
                  </a:lnTo>
                  <a:lnTo>
                    <a:pt x="1181524" y="1005156"/>
                  </a:lnTo>
                  <a:lnTo>
                    <a:pt x="1182770" y="1007197"/>
                  </a:lnTo>
                  <a:lnTo>
                    <a:pt x="1184244" y="1009690"/>
                  </a:lnTo>
                  <a:lnTo>
                    <a:pt x="1184697" y="1011050"/>
                  </a:lnTo>
                  <a:lnTo>
                    <a:pt x="1185944" y="1011504"/>
                  </a:lnTo>
                  <a:lnTo>
                    <a:pt x="1187531" y="1010824"/>
                  </a:lnTo>
                  <a:lnTo>
                    <a:pt x="1190138" y="1011391"/>
                  </a:lnTo>
                  <a:lnTo>
                    <a:pt x="1197959" y="1012751"/>
                  </a:lnTo>
                  <a:lnTo>
                    <a:pt x="1199092" y="1012977"/>
                  </a:lnTo>
                  <a:lnTo>
                    <a:pt x="1199886" y="1014451"/>
                  </a:lnTo>
                  <a:lnTo>
                    <a:pt x="1201019" y="1014337"/>
                  </a:lnTo>
                  <a:lnTo>
                    <a:pt x="1202379" y="1014224"/>
                  </a:lnTo>
                  <a:lnTo>
                    <a:pt x="1204080" y="1014451"/>
                  </a:lnTo>
                  <a:lnTo>
                    <a:pt x="1205440" y="1013091"/>
                  </a:lnTo>
                  <a:lnTo>
                    <a:pt x="1206460" y="1011844"/>
                  </a:lnTo>
                  <a:lnTo>
                    <a:pt x="1208953" y="1010484"/>
                  </a:lnTo>
                  <a:lnTo>
                    <a:pt x="1211107" y="1008443"/>
                  </a:lnTo>
                  <a:lnTo>
                    <a:pt x="1212921" y="1006743"/>
                  </a:lnTo>
                  <a:lnTo>
                    <a:pt x="1214281" y="1006403"/>
                  </a:lnTo>
                  <a:lnTo>
                    <a:pt x="1215301" y="1007310"/>
                  </a:lnTo>
                  <a:lnTo>
                    <a:pt x="1215414" y="1008783"/>
                  </a:lnTo>
                  <a:lnTo>
                    <a:pt x="1214054" y="1009917"/>
                  </a:lnTo>
                  <a:lnTo>
                    <a:pt x="1213034" y="1011277"/>
                  </a:lnTo>
                  <a:lnTo>
                    <a:pt x="1213261" y="1012637"/>
                  </a:lnTo>
                  <a:lnTo>
                    <a:pt x="1215074" y="1012751"/>
                  </a:lnTo>
                  <a:lnTo>
                    <a:pt x="1217001" y="1014678"/>
                  </a:lnTo>
                  <a:lnTo>
                    <a:pt x="1219948" y="1019438"/>
                  </a:lnTo>
                  <a:lnTo>
                    <a:pt x="1220968" y="1020458"/>
                  </a:lnTo>
                  <a:lnTo>
                    <a:pt x="1222328" y="1021365"/>
                  </a:lnTo>
                  <a:lnTo>
                    <a:pt x="1223915" y="1021818"/>
                  </a:lnTo>
                  <a:lnTo>
                    <a:pt x="1225729" y="1022498"/>
                  </a:lnTo>
                  <a:lnTo>
                    <a:pt x="1226975" y="1024425"/>
                  </a:lnTo>
                  <a:lnTo>
                    <a:pt x="1227542" y="1026239"/>
                  </a:lnTo>
                  <a:lnTo>
                    <a:pt x="1229469" y="1026466"/>
                  </a:lnTo>
                  <a:lnTo>
                    <a:pt x="1230603" y="1026012"/>
                  </a:lnTo>
                  <a:lnTo>
                    <a:pt x="1231510" y="1025105"/>
                  </a:lnTo>
                  <a:lnTo>
                    <a:pt x="1232643" y="1024879"/>
                  </a:lnTo>
                  <a:lnTo>
                    <a:pt x="1234570" y="1024425"/>
                  </a:lnTo>
                  <a:lnTo>
                    <a:pt x="1236496" y="1023859"/>
                  </a:lnTo>
                  <a:lnTo>
                    <a:pt x="1237517" y="1023972"/>
                  </a:lnTo>
                  <a:lnTo>
                    <a:pt x="1237630" y="1023972"/>
                  </a:lnTo>
                  <a:lnTo>
                    <a:pt x="1240011" y="1023972"/>
                  </a:lnTo>
                  <a:lnTo>
                    <a:pt x="1241144" y="1023292"/>
                  </a:lnTo>
                  <a:lnTo>
                    <a:pt x="1241937" y="1022385"/>
                  </a:lnTo>
                  <a:lnTo>
                    <a:pt x="1243751" y="1021365"/>
                  </a:lnTo>
                  <a:lnTo>
                    <a:pt x="1244091" y="1020118"/>
                  </a:lnTo>
                  <a:lnTo>
                    <a:pt x="1244091" y="1017738"/>
                  </a:lnTo>
                  <a:lnTo>
                    <a:pt x="1245338" y="1015811"/>
                  </a:lnTo>
                  <a:lnTo>
                    <a:pt x="1248285" y="1015131"/>
                  </a:lnTo>
                  <a:lnTo>
                    <a:pt x="1249418" y="1014904"/>
                  </a:lnTo>
                  <a:lnTo>
                    <a:pt x="1250665" y="1015131"/>
                  </a:lnTo>
                  <a:lnTo>
                    <a:pt x="1252478" y="1014904"/>
                  </a:lnTo>
                  <a:lnTo>
                    <a:pt x="1254292" y="1014791"/>
                  </a:lnTo>
                  <a:lnTo>
                    <a:pt x="1255312" y="1015358"/>
                  </a:lnTo>
                  <a:lnTo>
                    <a:pt x="1256672" y="1015924"/>
                  </a:lnTo>
                  <a:lnTo>
                    <a:pt x="1258373" y="1015811"/>
                  </a:lnTo>
                  <a:lnTo>
                    <a:pt x="1258939" y="1014904"/>
                  </a:lnTo>
                  <a:lnTo>
                    <a:pt x="1259053" y="1013544"/>
                  </a:lnTo>
                  <a:lnTo>
                    <a:pt x="1259846" y="1013204"/>
                  </a:lnTo>
                  <a:lnTo>
                    <a:pt x="1260753" y="1014224"/>
                  </a:lnTo>
                  <a:lnTo>
                    <a:pt x="1261206" y="1014904"/>
                  </a:lnTo>
                  <a:lnTo>
                    <a:pt x="1261999" y="1015131"/>
                  </a:lnTo>
                  <a:lnTo>
                    <a:pt x="1264040" y="1014337"/>
                  </a:lnTo>
                  <a:lnTo>
                    <a:pt x="1265513" y="1013431"/>
                  </a:lnTo>
                  <a:lnTo>
                    <a:pt x="1265967" y="1011617"/>
                  </a:lnTo>
                  <a:lnTo>
                    <a:pt x="1266874" y="1010710"/>
                  </a:lnTo>
                  <a:lnTo>
                    <a:pt x="1268007" y="1011164"/>
                  </a:lnTo>
                  <a:lnTo>
                    <a:pt x="1269934" y="1011164"/>
                  </a:lnTo>
                  <a:lnTo>
                    <a:pt x="1271521" y="1009804"/>
                  </a:lnTo>
                  <a:lnTo>
                    <a:pt x="1273674" y="1008670"/>
                  </a:lnTo>
                  <a:lnTo>
                    <a:pt x="1275261" y="1008217"/>
                  </a:lnTo>
                  <a:lnTo>
                    <a:pt x="1275488" y="1007197"/>
                  </a:lnTo>
                  <a:lnTo>
                    <a:pt x="1274808" y="1005156"/>
                  </a:lnTo>
                  <a:lnTo>
                    <a:pt x="1275035" y="1002890"/>
                  </a:lnTo>
                  <a:lnTo>
                    <a:pt x="1277075" y="1001529"/>
                  </a:lnTo>
                  <a:lnTo>
                    <a:pt x="1279795" y="1001416"/>
                  </a:lnTo>
                  <a:lnTo>
                    <a:pt x="1281835" y="1000509"/>
                  </a:lnTo>
                  <a:lnTo>
                    <a:pt x="1282402" y="998129"/>
                  </a:lnTo>
                  <a:lnTo>
                    <a:pt x="1283422" y="997335"/>
                  </a:lnTo>
                  <a:lnTo>
                    <a:pt x="1284442" y="997109"/>
                  </a:lnTo>
                  <a:lnTo>
                    <a:pt x="1286936" y="996769"/>
                  </a:lnTo>
                  <a:lnTo>
                    <a:pt x="1288636" y="995749"/>
                  </a:lnTo>
                  <a:lnTo>
                    <a:pt x="1289769" y="995295"/>
                  </a:lnTo>
                  <a:lnTo>
                    <a:pt x="1292830" y="993935"/>
                  </a:lnTo>
                  <a:lnTo>
                    <a:pt x="1295663" y="993708"/>
                  </a:lnTo>
                  <a:lnTo>
                    <a:pt x="1296910" y="992575"/>
                  </a:lnTo>
                  <a:lnTo>
                    <a:pt x="1297817" y="991215"/>
                  </a:lnTo>
                  <a:lnTo>
                    <a:pt x="1299404" y="990761"/>
                  </a:lnTo>
                  <a:lnTo>
                    <a:pt x="1301104" y="989628"/>
                  </a:lnTo>
                  <a:lnTo>
                    <a:pt x="1303258" y="988154"/>
                  </a:lnTo>
                  <a:lnTo>
                    <a:pt x="1304051" y="987928"/>
                  </a:lnTo>
                  <a:lnTo>
                    <a:pt x="1307565" y="987021"/>
                  </a:lnTo>
                  <a:lnTo>
                    <a:pt x="1308925" y="986681"/>
                  </a:lnTo>
                  <a:lnTo>
                    <a:pt x="1309719" y="986568"/>
                  </a:lnTo>
                  <a:lnTo>
                    <a:pt x="1311305" y="986568"/>
                  </a:lnTo>
                  <a:lnTo>
                    <a:pt x="1311872" y="984981"/>
                  </a:lnTo>
                  <a:lnTo>
                    <a:pt x="1313459" y="983847"/>
                  </a:lnTo>
                  <a:lnTo>
                    <a:pt x="1314932" y="983507"/>
                  </a:lnTo>
                  <a:lnTo>
                    <a:pt x="1315726" y="982374"/>
                  </a:lnTo>
                  <a:lnTo>
                    <a:pt x="1317199" y="980900"/>
                  </a:lnTo>
                  <a:lnTo>
                    <a:pt x="1319240" y="980107"/>
                  </a:lnTo>
                  <a:lnTo>
                    <a:pt x="1322300" y="979993"/>
                  </a:lnTo>
                  <a:lnTo>
                    <a:pt x="1325360" y="980107"/>
                  </a:lnTo>
                  <a:lnTo>
                    <a:pt x="1327174" y="979880"/>
                  </a:lnTo>
                  <a:lnTo>
                    <a:pt x="1328647" y="977727"/>
                  </a:lnTo>
                  <a:lnTo>
                    <a:pt x="1328987" y="976593"/>
                  </a:lnTo>
                  <a:lnTo>
                    <a:pt x="1329327" y="975573"/>
                  </a:lnTo>
                  <a:lnTo>
                    <a:pt x="1330461" y="975120"/>
                  </a:lnTo>
                  <a:lnTo>
                    <a:pt x="1331934" y="976933"/>
                  </a:lnTo>
                  <a:lnTo>
                    <a:pt x="1333181" y="977953"/>
                  </a:lnTo>
                  <a:lnTo>
                    <a:pt x="1335108" y="979200"/>
                  </a:lnTo>
                  <a:lnTo>
                    <a:pt x="1336015" y="980220"/>
                  </a:lnTo>
                  <a:lnTo>
                    <a:pt x="1337148" y="980334"/>
                  </a:lnTo>
                  <a:lnTo>
                    <a:pt x="1338395" y="979540"/>
                  </a:lnTo>
                  <a:lnTo>
                    <a:pt x="1339189" y="977613"/>
                  </a:lnTo>
                  <a:lnTo>
                    <a:pt x="1340775" y="977273"/>
                  </a:lnTo>
                  <a:lnTo>
                    <a:pt x="1342475" y="977613"/>
                  </a:lnTo>
                  <a:lnTo>
                    <a:pt x="1342929" y="978633"/>
                  </a:lnTo>
                  <a:lnTo>
                    <a:pt x="1343156" y="979540"/>
                  </a:lnTo>
                  <a:lnTo>
                    <a:pt x="1343949" y="981240"/>
                  </a:lnTo>
                  <a:lnTo>
                    <a:pt x="1345763" y="982714"/>
                  </a:lnTo>
                  <a:lnTo>
                    <a:pt x="1348256" y="982600"/>
                  </a:lnTo>
                  <a:lnTo>
                    <a:pt x="1349276" y="982374"/>
                  </a:lnTo>
                  <a:lnTo>
                    <a:pt x="1351656" y="982487"/>
                  </a:lnTo>
                  <a:lnTo>
                    <a:pt x="1353924" y="982827"/>
                  </a:lnTo>
                  <a:lnTo>
                    <a:pt x="1356531" y="983167"/>
                  </a:lnTo>
                  <a:lnTo>
                    <a:pt x="1357211" y="983281"/>
                  </a:lnTo>
                  <a:lnTo>
                    <a:pt x="1359931" y="983394"/>
                  </a:lnTo>
                  <a:lnTo>
                    <a:pt x="1364011" y="983734"/>
                  </a:lnTo>
                  <a:lnTo>
                    <a:pt x="1365712" y="983507"/>
                  </a:lnTo>
                  <a:lnTo>
                    <a:pt x="1369339" y="984074"/>
                  </a:lnTo>
                  <a:lnTo>
                    <a:pt x="1370019" y="985321"/>
                  </a:lnTo>
                  <a:lnTo>
                    <a:pt x="1370699" y="988381"/>
                  </a:lnTo>
                  <a:lnTo>
                    <a:pt x="1371266" y="991328"/>
                  </a:lnTo>
                  <a:lnTo>
                    <a:pt x="1371379" y="993708"/>
                  </a:lnTo>
                  <a:lnTo>
                    <a:pt x="1372399" y="994955"/>
                  </a:lnTo>
                  <a:lnTo>
                    <a:pt x="1373533" y="995295"/>
                  </a:lnTo>
                  <a:lnTo>
                    <a:pt x="1374326" y="996202"/>
                  </a:lnTo>
                  <a:lnTo>
                    <a:pt x="1375686" y="997562"/>
                  </a:lnTo>
                  <a:lnTo>
                    <a:pt x="1376706" y="999376"/>
                  </a:lnTo>
                  <a:lnTo>
                    <a:pt x="1377953" y="999262"/>
                  </a:lnTo>
                  <a:lnTo>
                    <a:pt x="1378860" y="998809"/>
                  </a:lnTo>
                  <a:lnTo>
                    <a:pt x="1380787" y="998696"/>
                  </a:lnTo>
                  <a:lnTo>
                    <a:pt x="1383167" y="998809"/>
                  </a:lnTo>
                  <a:lnTo>
                    <a:pt x="1384867" y="999829"/>
                  </a:lnTo>
                  <a:lnTo>
                    <a:pt x="1385547" y="1001189"/>
                  </a:lnTo>
                  <a:lnTo>
                    <a:pt x="1386907" y="1001869"/>
                  </a:lnTo>
                  <a:lnTo>
                    <a:pt x="1388041" y="1001643"/>
                  </a:lnTo>
                  <a:lnTo>
                    <a:pt x="1391328" y="1001643"/>
                  </a:lnTo>
                  <a:lnTo>
                    <a:pt x="1392575" y="1001756"/>
                  </a:lnTo>
                  <a:lnTo>
                    <a:pt x="1393708" y="1002549"/>
                  </a:lnTo>
                  <a:lnTo>
                    <a:pt x="1395295" y="1002663"/>
                  </a:lnTo>
                  <a:lnTo>
                    <a:pt x="1396202" y="1001643"/>
                  </a:lnTo>
                  <a:lnTo>
                    <a:pt x="1399149" y="1001076"/>
                  </a:lnTo>
                  <a:lnTo>
                    <a:pt x="1400849" y="999716"/>
                  </a:lnTo>
                  <a:lnTo>
                    <a:pt x="1402096" y="999716"/>
                  </a:lnTo>
                  <a:lnTo>
                    <a:pt x="1403002" y="1000396"/>
                  </a:lnTo>
                  <a:lnTo>
                    <a:pt x="1403796" y="1001189"/>
                  </a:lnTo>
                  <a:lnTo>
                    <a:pt x="1404929" y="1000849"/>
                  </a:lnTo>
                  <a:lnTo>
                    <a:pt x="1405496" y="1000056"/>
                  </a:lnTo>
                  <a:lnTo>
                    <a:pt x="1406403" y="1000056"/>
                  </a:lnTo>
                  <a:lnTo>
                    <a:pt x="1407423" y="1000623"/>
                  </a:lnTo>
                  <a:lnTo>
                    <a:pt x="1409803" y="1001416"/>
                  </a:lnTo>
                  <a:lnTo>
                    <a:pt x="1411503" y="1002890"/>
                  </a:lnTo>
                  <a:lnTo>
                    <a:pt x="1412864" y="1003003"/>
                  </a:lnTo>
                  <a:lnTo>
                    <a:pt x="1414677" y="1002663"/>
                  </a:lnTo>
                  <a:lnTo>
                    <a:pt x="1415471" y="1002436"/>
                  </a:lnTo>
                  <a:lnTo>
                    <a:pt x="1416264" y="1003116"/>
                  </a:lnTo>
                  <a:lnTo>
                    <a:pt x="1417398" y="1003570"/>
                  </a:lnTo>
                  <a:lnTo>
                    <a:pt x="1418191" y="1003003"/>
                  </a:lnTo>
                  <a:lnTo>
                    <a:pt x="1419664" y="1002663"/>
                  </a:lnTo>
                  <a:lnTo>
                    <a:pt x="1425332" y="1003456"/>
                  </a:lnTo>
                  <a:lnTo>
                    <a:pt x="1426579" y="1004930"/>
                  </a:lnTo>
                  <a:lnTo>
                    <a:pt x="1427599" y="1005610"/>
                  </a:lnTo>
                  <a:lnTo>
                    <a:pt x="1428392" y="1006857"/>
                  </a:lnTo>
                  <a:lnTo>
                    <a:pt x="1429866" y="1007763"/>
                  </a:lnTo>
                  <a:lnTo>
                    <a:pt x="1432926" y="1007537"/>
                  </a:lnTo>
                  <a:lnTo>
                    <a:pt x="1434173" y="1006630"/>
                  </a:lnTo>
                  <a:lnTo>
                    <a:pt x="1436666" y="1004590"/>
                  </a:lnTo>
                  <a:lnTo>
                    <a:pt x="1437686" y="1002663"/>
                  </a:lnTo>
                  <a:lnTo>
                    <a:pt x="1438933" y="1001983"/>
                  </a:lnTo>
                  <a:lnTo>
                    <a:pt x="1440294" y="1001643"/>
                  </a:lnTo>
                  <a:lnTo>
                    <a:pt x="1441654" y="1001643"/>
                  </a:lnTo>
                  <a:lnTo>
                    <a:pt x="1443014" y="1001643"/>
                  </a:lnTo>
                  <a:lnTo>
                    <a:pt x="1444714" y="1000169"/>
                  </a:lnTo>
                  <a:lnTo>
                    <a:pt x="1446074" y="999716"/>
                  </a:lnTo>
                  <a:lnTo>
                    <a:pt x="1448114" y="997789"/>
                  </a:lnTo>
                  <a:lnTo>
                    <a:pt x="1448568" y="996995"/>
                  </a:lnTo>
                  <a:lnTo>
                    <a:pt x="1449475" y="994842"/>
                  </a:lnTo>
                  <a:lnTo>
                    <a:pt x="1450155" y="993482"/>
                  </a:lnTo>
                  <a:lnTo>
                    <a:pt x="1451175" y="991328"/>
                  </a:lnTo>
                  <a:lnTo>
                    <a:pt x="1451742" y="987928"/>
                  </a:lnTo>
                  <a:lnTo>
                    <a:pt x="1452082" y="986001"/>
                  </a:lnTo>
                  <a:lnTo>
                    <a:pt x="1451742" y="984754"/>
                  </a:lnTo>
                  <a:lnTo>
                    <a:pt x="1450608" y="983961"/>
                  </a:lnTo>
                  <a:lnTo>
                    <a:pt x="1449021" y="983734"/>
                  </a:lnTo>
                  <a:lnTo>
                    <a:pt x="1447661" y="982714"/>
                  </a:lnTo>
                  <a:lnTo>
                    <a:pt x="1446641" y="981467"/>
                  </a:lnTo>
                  <a:lnTo>
                    <a:pt x="1446074" y="979767"/>
                  </a:lnTo>
                  <a:lnTo>
                    <a:pt x="1445281" y="977840"/>
                  </a:lnTo>
                  <a:lnTo>
                    <a:pt x="1445281" y="976480"/>
                  </a:lnTo>
                  <a:lnTo>
                    <a:pt x="1445054" y="975346"/>
                  </a:lnTo>
                  <a:lnTo>
                    <a:pt x="1444374" y="974440"/>
                  </a:lnTo>
                  <a:lnTo>
                    <a:pt x="1443127" y="972853"/>
                  </a:lnTo>
                  <a:lnTo>
                    <a:pt x="1442447" y="971606"/>
                  </a:lnTo>
                  <a:lnTo>
                    <a:pt x="1442674" y="969679"/>
                  </a:lnTo>
                  <a:lnTo>
                    <a:pt x="1444261" y="966392"/>
                  </a:lnTo>
                  <a:lnTo>
                    <a:pt x="1444374" y="964805"/>
                  </a:lnTo>
                  <a:lnTo>
                    <a:pt x="1444601" y="963898"/>
                  </a:lnTo>
                  <a:lnTo>
                    <a:pt x="1444487" y="962992"/>
                  </a:lnTo>
                  <a:lnTo>
                    <a:pt x="1444941" y="961065"/>
                  </a:lnTo>
                  <a:lnTo>
                    <a:pt x="1445847" y="960158"/>
                  </a:lnTo>
                  <a:lnTo>
                    <a:pt x="1446754" y="958118"/>
                  </a:lnTo>
                  <a:lnTo>
                    <a:pt x="1448114" y="957098"/>
                  </a:lnTo>
                  <a:lnTo>
                    <a:pt x="1449815" y="956984"/>
                  </a:lnTo>
                  <a:lnTo>
                    <a:pt x="1450495" y="956417"/>
                  </a:lnTo>
                  <a:lnTo>
                    <a:pt x="1450948" y="954264"/>
                  </a:lnTo>
                  <a:lnTo>
                    <a:pt x="1451742" y="952677"/>
                  </a:lnTo>
                  <a:lnTo>
                    <a:pt x="1452195" y="951544"/>
                  </a:lnTo>
                  <a:lnTo>
                    <a:pt x="1453215" y="950183"/>
                  </a:lnTo>
                  <a:lnTo>
                    <a:pt x="1459109" y="947803"/>
                  </a:lnTo>
                  <a:lnTo>
                    <a:pt x="1461603" y="944743"/>
                  </a:lnTo>
                  <a:lnTo>
                    <a:pt x="1462509" y="943156"/>
                  </a:lnTo>
                  <a:lnTo>
                    <a:pt x="1463416" y="939869"/>
                  </a:lnTo>
                  <a:lnTo>
                    <a:pt x="1464323" y="938509"/>
                  </a:lnTo>
                  <a:lnTo>
                    <a:pt x="1465683" y="938962"/>
                  </a:lnTo>
                  <a:lnTo>
                    <a:pt x="1467157" y="940889"/>
                  </a:lnTo>
                  <a:lnTo>
                    <a:pt x="1468404" y="940889"/>
                  </a:lnTo>
                  <a:lnTo>
                    <a:pt x="1470104" y="941909"/>
                  </a:lnTo>
                  <a:lnTo>
                    <a:pt x="1474864" y="944176"/>
                  </a:lnTo>
                  <a:lnTo>
                    <a:pt x="1477358" y="944856"/>
                  </a:lnTo>
                  <a:lnTo>
                    <a:pt x="1479058" y="945083"/>
                  </a:lnTo>
                  <a:lnTo>
                    <a:pt x="1481212" y="945763"/>
                  </a:lnTo>
                  <a:lnTo>
                    <a:pt x="1482685" y="947010"/>
                  </a:lnTo>
                  <a:lnTo>
                    <a:pt x="1485406" y="949163"/>
                  </a:lnTo>
                  <a:lnTo>
                    <a:pt x="1487672" y="949617"/>
                  </a:lnTo>
                  <a:lnTo>
                    <a:pt x="1491639" y="949843"/>
                  </a:lnTo>
                  <a:lnTo>
                    <a:pt x="1496627" y="949957"/>
                  </a:lnTo>
                  <a:lnTo>
                    <a:pt x="1497987" y="950297"/>
                  </a:lnTo>
                  <a:lnTo>
                    <a:pt x="1501501" y="951884"/>
                  </a:lnTo>
                  <a:lnTo>
                    <a:pt x="1505468" y="953584"/>
                  </a:lnTo>
                  <a:lnTo>
                    <a:pt x="1509208" y="955057"/>
                  </a:lnTo>
                  <a:lnTo>
                    <a:pt x="1512042" y="956191"/>
                  </a:lnTo>
                  <a:lnTo>
                    <a:pt x="1513629" y="957324"/>
                  </a:lnTo>
                  <a:lnTo>
                    <a:pt x="1515216" y="958004"/>
                  </a:lnTo>
                  <a:lnTo>
                    <a:pt x="1516916" y="957438"/>
                  </a:lnTo>
                  <a:lnTo>
                    <a:pt x="1519183" y="957551"/>
                  </a:lnTo>
                  <a:lnTo>
                    <a:pt x="1524283" y="958911"/>
                  </a:lnTo>
                  <a:lnTo>
                    <a:pt x="1527457" y="960045"/>
                  </a:lnTo>
                  <a:lnTo>
                    <a:pt x="1530177" y="960838"/>
                  </a:lnTo>
                  <a:lnTo>
                    <a:pt x="1531084" y="962085"/>
                  </a:lnTo>
                  <a:lnTo>
                    <a:pt x="1531197" y="963558"/>
                  </a:lnTo>
                  <a:lnTo>
                    <a:pt x="1530857" y="964918"/>
                  </a:lnTo>
                  <a:lnTo>
                    <a:pt x="1530971" y="968092"/>
                  </a:lnTo>
                  <a:lnTo>
                    <a:pt x="1531878" y="969679"/>
                  </a:lnTo>
                  <a:lnTo>
                    <a:pt x="1532218" y="971946"/>
                  </a:lnTo>
                  <a:lnTo>
                    <a:pt x="1532558" y="973986"/>
                  </a:lnTo>
                  <a:lnTo>
                    <a:pt x="1532331" y="976140"/>
                  </a:lnTo>
                  <a:lnTo>
                    <a:pt x="1532671" y="977273"/>
                  </a:lnTo>
                  <a:lnTo>
                    <a:pt x="1533578" y="977840"/>
                  </a:lnTo>
                  <a:lnTo>
                    <a:pt x="1534371" y="979313"/>
                  </a:lnTo>
                  <a:lnTo>
                    <a:pt x="1534144" y="980900"/>
                  </a:lnTo>
                  <a:lnTo>
                    <a:pt x="1533804" y="981807"/>
                  </a:lnTo>
                  <a:lnTo>
                    <a:pt x="1533804" y="983167"/>
                  </a:lnTo>
                  <a:lnTo>
                    <a:pt x="1534824" y="984414"/>
                  </a:lnTo>
                  <a:lnTo>
                    <a:pt x="1536185" y="984641"/>
                  </a:lnTo>
                  <a:lnTo>
                    <a:pt x="1537545" y="984981"/>
                  </a:lnTo>
                  <a:lnTo>
                    <a:pt x="1539132" y="986794"/>
                  </a:lnTo>
                  <a:lnTo>
                    <a:pt x="1541852" y="988948"/>
                  </a:lnTo>
                  <a:lnTo>
                    <a:pt x="1543552" y="989515"/>
                  </a:lnTo>
                  <a:lnTo>
                    <a:pt x="1545479" y="990535"/>
                  </a:lnTo>
                  <a:lnTo>
                    <a:pt x="1549220" y="991442"/>
                  </a:lnTo>
                  <a:lnTo>
                    <a:pt x="1551713" y="991668"/>
                  </a:lnTo>
                  <a:lnTo>
                    <a:pt x="1553186" y="992462"/>
                  </a:lnTo>
                  <a:lnTo>
                    <a:pt x="1554660" y="994275"/>
                  </a:lnTo>
                  <a:lnTo>
                    <a:pt x="1557041" y="994729"/>
                  </a:lnTo>
                  <a:lnTo>
                    <a:pt x="1558514" y="995295"/>
                  </a:lnTo>
                  <a:lnTo>
                    <a:pt x="1561347" y="996089"/>
                  </a:lnTo>
                  <a:lnTo>
                    <a:pt x="1563161" y="995635"/>
                  </a:lnTo>
                  <a:lnTo>
                    <a:pt x="1564861" y="994955"/>
                  </a:lnTo>
                  <a:lnTo>
                    <a:pt x="1565882" y="995182"/>
                  </a:lnTo>
                  <a:lnTo>
                    <a:pt x="1568035" y="995522"/>
                  </a:lnTo>
                  <a:lnTo>
                    <a:pt x="1570415" y="995635"/>
                  </a:lnTo>
                  <a:lnTo>
                    <a:pt x="1572569" y="995182"/>
                  </a:lnTo>
                  <a:lnTo>
                    <a:pt x="1574156" y="993935"/>
                  </a:lnTo>
                  <a:lnTo>
                    <a:pt x="1576083" y="992122"/>
                  </a:lnTo>
                  <a:lnTo>
                    <a:pt x="1578349" y="991215"/>
                  </a:lnTo>
                  <a:lnTo>
                    <a:pt x="1581070" y="990988"/>
                  </a:lnTo>
                  <a:lnTo>
                    <a:pt x="1582884" y="990195"/>
                  </a:lnTo>
                  <a:lnTo>
                    <a:pt x="1588891" y="989061"/>
                  </a:lnTo>
                  <a:lnTo>
                    <a:pt x="1591271" y="988834"/>
                  </a:lnTo>
                  <a:lnTo>
                    <a:pt x="1593085" y="987701"/>
                  </a:lnTo>
                  <a:lnTo>
                    <a:pt x="1594785" y="986794"/>
                  </a:lnTo>
                  <a:lnTo>
                    <a:pt x="1597165" y="986454"/>
                  </a:lnTo>
                  <a:lnTo>
                    <a:pt x="1600452" y="987361"/>
                  </a:lnTo>
                  <a:lnTo>
                    <a:pt x="1603512" y="988154"/>
                  </a:lnTo>
                  <a:lnTo>
                    <a:pt x="1607253" y="988381"/>
                  </a:lnTo>
                  <a:lnTo>
                    <a:pt x="1609747" y="989515"/>
                  </a:lnTo>
                  <a:lnTo>
                    <a:pt x="1611447" y="990535"/>
                  </a:lnTo>
                  <a:lnTo>
                    <a:pt x="1614280" y="991328"/>
                  </a:lnTo>
                  <a:lnTo>
                    <a:pt x="1617341" y="990988"/>
                  </a:lnTo>
                  <a:lnTo>
                    <a:pt x="1621534" y="990648"/>
                  </a:lnTo>
                  <a:lnTo>
                    <a:pt x="1624368" y="991101"/>
                  </a:lnTo>
                  <a:lnTo>
                    <a:pt x="1627202" y="992915"/>
                  </a:lnTo>
                  <a:lnTo>
                    <a:pt x="1629015" y="994389"/>
                  </a:lnTo>
                  <a:lnTo>
                    <a:pt x="1631056" y="997562"/>
                  </a:lnTo>
                  <a:lnTo>
                    <a:pt x="1633209" y="999149"/>
                  </a:lnTo>
                  <a:lnTo>
                    <a:pt x="1635023" y="1000396"/>
                  </a:lnTo>
                  <a:lnTo>
                    <a:pt x="1637403" y="1000509"/>
                  </a:lnTo>
                  <a:lnTo>
                    <a:pt x="1643184" y="1000509"/>
                  </a:lnTo>
                  <a:lnTo>
                    <a:pt x="1646357" y="1001189"/>
                  </a:lnTo>
                  <a:lnTo>
                    <a:pt x="1648964" y="1001529"/>
                  </a:lnTo>
                  <a:lnTo>
                    <a:pt x="1649644" y="1002209"/>
                  </a:lnTo>
                  <a:lnTo>
                    <a:pt x="1649418" y="1004363"/>
                  </a:lnTo>
                  <a:lnTo>
                    <a:pt x="1649418" y="1007537"/>
                  </a:lnTo>
                  <a:lnTo>
                    <a:pt x="1649418" y="1008897"/>
                  </a:lnTo>
                  <a:lnTo>
                    <a:pt x="1649984" y="1010030"/>
                  </a:lnTo>
                  <a:lnTo>
                    <a:pt x="1650891" y="1010144"/>
                  </a:lnTo>
                  <a:lnTo>
                    <a:pt x="1651458" y="1011731"/>
                  </a:lnTo>
                  <a:lnTo>
                    <a:pt x="1652705" y="1012637"/>
                  </a:lnTo>
                  <a:lnTo>
                    <a:pt x="1655085" y="1013657"/>
                  </a:lnTo>
                  <a:lnTo>
                    <a:pt x="1659052" y="1017398"/>
                  </a:lnTo>
                  <a:lnTo>
                    <a:pt x="1661433" y="1018871"/>
                  </a:lnTo>
                  <a:lnTo>
                    <a:pt x="1663246" y="1019438"/>
                  </a:lnTo>
                  <a:lnTo>
                    <a:pt x="1665740" y="1019098"/>
                  </a:lnTo>
                  <a:lnTo>
                    <a:pt x="1669594" y="1019098"/>
                  </a:lnTo>
                  <a:lnTo>
                    <a:pt x="1676054" y="1019098"/>
                  </a:lnTo>
                  <a:lnTo>
                    <a:pt x="1680475" y="1020232"/>
                  </a:lnTo>
                  <a:lnTo>
                    <a:pt x="1681948" y="1020912"/>
                  </a:lnTo>
                  <a:lnTo>
                    <a:pt x="1686595" y="1021818"/>
                  </a:lnTo>
                  <a:lnTo>
                    <a:pt x="1691583" y="1022725"/>
                  </a:lnTo>
                  <a:lnTo>
                    <a:pt x="1695777" y="1023745"/>
                  </a:lnTo>
                  <a:lnTo>
                    <a:pt x="1698270" y="1022498"/>
                  </a:lnTo>
                  <a:lnTo>
                    <a:pt x="1700424" y="1022385"/>
                  </a:lnTo>
                  <a:lnTo>
                    <a:pt x="1702464" y="1023292"/>
                  </a:lnTo>
                  <a:lnTo>
                    <a:pt x="1704618" y="1024765"/>
                  </a:lnTo>
                  <a:lnTo>
                    <a:pt x="1706204" y="1024539"/>
                  </a:lnTo>
                  <a:lnTo>
                    <a:pt x="1708585" y="1023859"/>
                  </a:lnTo>
                  <a:lnTo>
                    <a:pt x="1716292" y="1020005"/>
                  </a:lnTo>
                  <a:lnTo>
                    <a:pt x="1719012" y="1018531"/>
                  </a:lnTo>
                  <a:lnTo>
                    <a:pt x="1720939" y="1018871"/>
                  </a:lnTo>
                  <a:lnTo>
                    <a:pt x="1722640" y="1018305"/>
                  </a:lnTo>
                  <a:lnTo>
                    <a:pt x="1723886" y="1017965"/>
                  </a:lnTo>
                  <a:lnTo>
                    <a:pt x="1727173" y="1017284"/>
                  </a:lnTo>
                  <a:lnTo>
                    <a:pt x="1729214" y="1017171"/>
                  </a:lnTo>
                  <a:lnTo>
                    <a:pt x="1731254" y="1016831"/>
                  </a:lnTo>
                  <a:lnTo>
                    <a:pt x="1734201" y="1016604"/>
                  </a:lnTo>
                  <a:lnTo>
                    <a:pt x="1740208" y="1013997"/>
                  </a:lnTo>
                  <a:lnTo>
                    <a:pt x="1742702" y="1013431"/>
                  </a:lnTo>
                  <a:lnTo>
                    <a:pt x="1746896" y="1014224"/>
                  </a:lnTo>
                  <a:lnTo>
                    <a:pt x="1749049" y="1013657"/>
                  </a:lnTo>
                  <a:lnTo>
                    <a:pt x="1751316" y="1012411"/>
                  </a:lnTo>
                  <a:lnTo>
                    <a:pt x="1754150" y="1011050"/>
                  </a:lnTo>
                  <a:lnTo>
                    <a:pt x="1754943" y="1008897"/>
                  </a:lnTo>
                  <a:lnTo>
                    <a:pt x="1756417" y="1005836"/>
                  </a:lnTo>
                  <a:lnTo>
                    <a:pt x="1759591" y="1003683"/>
                  </a:lnTo>
                  <a:lnTo>
                    <a:pt x="1762197" y="1001756"/>
                  </a:lnTo>
                  <a:lnTo>
                    <a:pt x="1764804" y="999829"/>
                  </a:lnTo>
                  <a:lnTo>
                    <a:pt x="1768092" y="998356"/>
                  </a:lnTo>
                  <a:lnTo>
                    <a:pt x="1771038" y="997109"/>
                  </a:lnTo>
                  <a:lnTo>
                    <a:pt x="1775006" y="994162"/>
                  </a:lnTo>
                  <a:lnTo>
                    <a:pt x="1778066" y="992688"/>
                  </a:lnTo>
                  <a:lnTo>
                    <a:pt x="1779653" y="992122"/>
                  </a:lnTo>
                  <a:lnTo>
                    <a:pt x="1781466" y="992688"/>
                  </a:lnTo>
                  <a:lnTo>
                    <a:pt x="1784867" y="993142"/>
                  </a:lnTo>
                  <a:lnTo>
                    <a:pt x="1787360" y="993028"/>
                  </a:lnTo>
                  <a:lnTo>
                    <a:pt x="1788720" y="993368"/>
                  </a:lnTo>
                  <a:lnTo>
                    <a:pt x="1791554" y="994842"/>
                  </a:lnTo>
                  <a:lnTo>
                    <a:pt x="1794048" y="996089"/>
                  </a:lnTo>
                  <a:lnTo>
                    <a:pt x="1795974" y="998356"/>
                  </a:lnTo>
                  <a:lnTo>
                    <a:pt x="1799602" y="1001529"/>
                  </a:lnTo>
                  <a:lnTo>
                    <a:pt x="1801415" y="1002549"/>
                  </a:lnTo>
                  <a:lnTo>
                    <a:pt x="1802776" y="1003003"/>
                  </a:lnTo>
                  <a:lnTo>
                    <a:pt x="1806062" y="1003343"/>
                  </a:lnTo>
                  <a:lnTo>
                    <a:pt x="1808670" y="1003456"/>
                  </a:lnTo>
                  <a:lnTo>
                    <a:pt x="1810256" y="1002776"/>
                  </a:lnTo>
                  <a:lnTo>
                    <a:pt x="1812976" y="1001416"/>
                  </a:lnTo>
                  <a:lnTo>
                    <a:pt x="1817171" y="999716"/>
                  </a:lnTo>
                  <a:lnTo>
                    <a:pt x="1818871" y="999829"/>
                  </a:lnTo>
                  <a:lnTo>
                    <a:pt x="1821591" y="1000736"/>
                  </a:lnTo>
                  <a:lnTo>
                    <a:pt x="1825785" y="1002323"/>
                  </a:lnTo>
                  <a:lnTo>
                    <a:pt x="1827372" y="1003570"/>
                  </a:lnTo>
                  <a:lnTo>
                    <a:pt x="1828392" y="1005156"/>
                  </a:lnTo>
                  <a:lnTo>
                    <a:pt x="1832699" y="1007537"/>
                  </a:lnTo>
                  <a:lnTo>
                    <a:pt x="1835419" y="1008897"/>
                  </a:lnTo>
                  <a:lnTo>
                    <a:pt x="1839953" y="1010824"/>
                  </a:lnTo>
                  <a:lnTo>
                    <a:pt x="1844714" y="1011277"/>
                  </a:lnTo>
                  <a:lnTo>
                    <a:pt x="1849247" y="1013317"/>
                  </a:lnTo>
                  <a:lnTo>
                    <a:pt x="1851514" y="1013997"/>
                  </a:lnTo>
                  <a:lnTo>
                    <a:pt x="1852761" y="1013997"/>
                  </a:lnTo>
                  <a:lnTo>
                    <a:pt x="1859222" y="1008897"/>
                  </a:lnTo>
                  <a:lnTo>
                    <a:pt x="1864663" y="1004476"/>
                  </a:lnTo>
                  <a:lnTo>
                    <a:pt x="1870897" y="1001189"/>
                  </a:lnTo>
                  <a:lnTo>
                    <a:pt x="1875430" y="1000623"/>
                  </a:lnTo>
                  <a:lnTo>
                    <a:pt x="1878831" y="999716"/>
                  </a:lnTo>
                  <a:lnTo>
                    <a:pt x="1881211" y="998129"/>
                  </a:lnTo>
                  <a:lnTo>
                    <a:pt x="1882571" y="995635"/>
                  </a:lnTo>
                  <a:lnTo>
                    <a:pt x="1882912" y="992008"/>
                  </a:lnTo>
                  <a:lnTo>
                    <a:pt x="1882005" y="989855"/>
                  </a:lnTo>
                  <a:lnTo>
                    <a:pt x="1879738" y="989175"/>
                  </a:lnTo>
                  <a:lnTo>
                    <a:pt x="1879171" y="988381"/>
                  </a:lnTo>
                  <a:lnTo>
                    <a:pt x="1880304" y="987588"/>
                  </a:lnTo>
                  <a:lnTo>
                    <a:pt x="1881098" y="986114"/>
                  </a:lnTo>
                  <a:lnTo>
                    <a:pt x="1881552" y="983961"/>
                  </a:lnTo>
                  <a:lnTo>
                    <a:pt x="1882912" y="981807"/>
                  </a:lnTo>
                  <a:lnTo>
                    <a:pt x="1884952" y="979767"/>
                  </a:lnTo>
                  <a:lnTo>
                    <a:pt x="1886085" y="977613"/>
                  </a:lnTo>
                  <a:lnTo>
                    <a:pt x="1886312" y="975120"/>
                  </a:lnTo>
                  <a:lnTo>
                    <a:pt x="1887559" y="972739"/>
                  </a:lnTo>
                  <a:lnTo>
                    <a:pt x="1889826" y="970359"/>
                  </a:lnTo>
                  <a:lnTo>
                    <a:pt x="1891072" y="968092"/>
                  </a:lnTo>
                  <a:lnTo>
                    <a:pt x="1891299" y="965939"/>
                  </a:lnTo>
                  <a:lnTo>
                    <a:pt x="1892546" y="963445"/>
                  </a:lnTo>
                  <a:lnTo>
                    <a:pt x="1895606" y="958911"/>
                  </a:lnTo>
                  <a:lnTo>
                    <a:pt x="1897647" y="953697"/>
                  </a:lnTo>
                  <a:lnTo>
                    <a:pt x="1901160" y="950070"/>
                  </a:lnTo>
                  <a:lnTo>
                    <a:pt x="1906828" y="946330"/>
                  </a:lnTo>
                  <a:lnTo>
                    <a:pt x="1910228" y="942702"/>
                  </a:lnTo>
                  <a:lnTo>
                    <a:pt x="1911701" y="939075"/>
                  </a:lnTo>
                  <a:lnTo>
                    <a:pt x="1911588" y="935902"/>
                  </a:lnTo>
                  <a:lnTo>
                    <a:pt x="1909888" y="933068"/>
                  </a:lnTo>
                  <a:lnTo>
                    <a:pt x="1909661" y="930234"/>
                  </a:lnTo>
                  <a:lnTo>
                    <a:pt x="1910682" y="927401"/>
                  </a:lnTo>
                  <a:lnTo>
                    <a:pt x="1909775" y="925247"/>
                  </a:lnTo>
                  <a:lnTo>
                    <a:pt x="1906941" y="923774"/>
                  </a:lnTo>
                  <a:lnTo>
                    <a:pt x="1903654" y="923434"/>
                  </a:lnTo>
                  <a:lnTo>
                    <a:pt x="1899914" y="924114"/>
                  </a:lnTo>
                  <a:lnTo>
                    <a:pt x="1897760" y="923207"/>
                  </a:lnTo>
                  <a:lnTo>
                    <a:pt x="1897193" y="920713"/>
                  </a:lnTo>
                  <a:lnTo>
                    <a:pt x="1898213" y="918673"/>
                  </a:lnTo>
                  <a:lnTo>
                    <a:pt x="1900820" y="917086"/>
                  </a:lnTo>
                  <a:lnTo>
                    <a:pt x="1904901" y="913232"/>
                  </a:lnTo>
                  <a:lnTo>
                    <a:pt x="1910682" y="907225"/>
                  </a:lnTo>
                  <a:lnTo>
                    <a:pt x="1916462" y="903825"/>
                  </a:lnTo>
                  <a:lnTo>
                    <a:pt x="1925076" y="902805"/>
                  </a:lnTo>
                  <a:lnTo>
                    <a:pt x="1931990" y="900878"/>
                  </a:lnTo>
                  <a:lnTo>
                    <a:pt x="1939131" y="898837"/>
                  </a:lnTo>
                  <a:lnTo>
                    <a:pt x="1944118" y="897817"/>
                  </a:lnTo>
                  <a:lnTo>
                    <a:pt x="1945025" y="898497"/>
                  </a:lnTo>
                  <a:lnTo>
                    <a:pt x="1947859" y="898611"/>
                  </a:lnTo>
                  <a:lnTo>
                    <a:pt x="1952506" y="898271"/>
                  </a:lnTo>
                  <a:lnTo>
                    <a:pt x="1956813" y="897477"/>
                  </a:lnTo>
                  <a:lnTo>
                    <a:pt x="1960894" y="896004"/>
                  </a:lnTo>
                  <a:lnTo>
                    <a:pt x="1964067" y="895664"/>
                  </a:lnTo>
                  <a:lnTo>
                    <a:pt x="1966448" y="896457"/>
                  </a:lnTo>
                  <a:lnTo>
                    <a:pt x="1967695" y="896457"/>
                  </a:lnTo>
                  <a:lnTo>
                    <a:pt x="1968715" y="896570"/>
                  </a:lnTo>
                  <a:lnTo>
                    <a:pt x="1969168" y="896570"/>
                  </a:lnTo>
                  <a:lnTo>
                    <a:pt x="1970189" y="896004"/>
                  </a:lnTo>
                  <a:lnTo>
                    <a:pt x="1972909" y="897024"/>
                  </a:lnTo>
                  <a:lnTo>
                    <a:pt x="1978122" y="900198"/>
                  </a:lnTo>
                  <a:lnTo>
                    <a:pt x="1981296" y="901558"/>
                  </a:lnTo>
                  <a:lnTo>
                    <a:pt x="1982656" y="901218"/>
                  </a:lnTo>
                  <a:lnTo>
                    <a:pt x="1984130" y="902125"/>
                  </a:lnTo>
                  <a:lnTo>
                    <a:pt x="1985717" y="904278"/>
                  </a:lnTo>
                  <a:lnTo>
                    <a:pt x="1987757" y="905411"/>
                  </a:lnTo>
                  <a:lnTo>
                    <a:pt x="1991271" y="905978"/>
                  </a:lnTo>
                  <a:lnTo>
                    <a:pt x="1994784" y="908359"/>
                  </a:lnTo>
                  <a:lnTo>
                    <a:pt x="1996258" y="908472"/>
                  </a:lnTo>
                  <a:lnTo>
                    <a:pt x="1996711" y="907112"/>
                  </a:lnTo>
                  <a:lnTo>
                    <a:pt x="1998071" y="906432"/>
                  </a:lnTo>
                  <a:lnTo>
                    <a:pt x="2000225" y="906205"/>
                  </a:lnTo>
                  <a:lnTo>
                    <a:pt x="2003285" y="907338"/>
                  </a:lnTo>
                  <a:lnTo>
                    <a:pt x="2007252" y="909832"/>
                  </a:lnTo>
                  <a:lnTo>
                    <a:pt x="2009860" y="910852"/>
                  </a:lnTo>
                  <a:lnTo>
                    <a:pt x="2010880" y="910626"/>
                  </a:lnTo>
                  <a:lnTo>
                    <a:pt x="2011900" y="911079"/>
                  </a:lnTo>
                  <a:lnTo>
                    <a:pt x="2012806" y="912212"/>
                  </a:lnTo>
                  <a:lnTo>
                    <a:pt x="2012920" y="913572"/>
                  </a:lnTo>
                  <a:lnTo>
                    <a:pt x="2012580" y="914366"/>
                  </a:lnTo>
                  <a:lnTo>
                    <a:pt x="2013600" y="915613"/>
                  </a:lnTo>
                  <a:lnTo>
                    <a:pt x="2014734" y="915613"/>
                  </a:lnTo>
                  <a:lnTo>
                    <a:pt x="2016547" y="916179"/>
                  </a:lnTo>
                  <a:lnTo>
                    <a:pt x="2017907" y="918220"/>
                  </a:lnTo>
                  <a:lnTo>
                    <a:pt x="2019267" y="919240"/>
                  </a:lnTo>
                  <a:lnTo>
                    <a:pt x="2020061" y="920033"/>
                  </a:lnTo>
                  <a:lnTo>
                    <a:pt x="2020287" y="920713"/>
                  </a:lnTo>
                  <a:lnTo>
                    <a:pt x="2020401" y="921507"/>
                  </a:lnTo>
                  <a:lnTo>
                    <a:pt x="2020061" y="922073"/>
                  </a:lnTo>
                  <a:lnTo>
                    <a:pt x="2019607" y="922980"/>
                  </a:lnTo>
                  <a:lnTo>
                    <a:pt x="2019494" y="923887"/>
                  </a:lnTo>
                  <a:lnTo>
                    <a:pt x="2020061" y="925020"/>
                  </a:lnTo>
                  <a:lnTo>
                    <a:pt x="2022328" y="925814"/>
                  </a:lnTo>
                  <a:lnTo>
                    <a:pt x="2023121" y="926607"/>
                  </a:lnTo>
                  <a:lnTo>
                    <a:pt x="2023235" y="927627"/>
                  </a:lnTo>
                  <a:lnTo>
                    <a:pt x="2024028" y="928761"/>
                  </a:lnTo>
                  <a:lnTo>
                    <a:pt x="2025501" y="930121"/>
                  </a:lnTo>
                  <a:lnTo>
                    <a:pt x="2026068" y="931255"/>
                  </a:lnTo>
                  <a:lnTo>
                    <a:pt x="2025728" y="932161"/>
                  </a:lnTo>
                  <a:lnTo>
                    <a:pt x="2026182" y="932955"/>
                  </a:lnTo>
                  <a:lnTo>
                    <a:pt x="2026975" y="933521"/>
                  </a:lnTo>
                  <a:lnTo>
                    <a:pt x="2027088" y="935562"/>
                  </a:lnTo>
                  <a:lnTo>
                    <a:pt x="2027201" y="936809"/>
                  </a:lnTo>
                  <a:lnTo>
                    <a:pt x="2028448" y="938169"/>
                  </a:lnTo>
                  <a:lnTo>
                    <a:pt x="2028675" y="941002"/>
                  </a:lnTo>
                  <a:lnTo>
                    <a:pt x="2029582" y="944063"/>
                  </a:lnTo>
                  <a:lnTo>
                    <a:pt x="2032529" y="948370"/>
                  </a:lnTo>
                  <a:lnTo>
                    <a:pt x="2033435" y="950637"/>
                  </a:lnTo>
                  <a:lnTo>
                    <a:pt x="2033209" y="953357"/>
                  </a:lnTo>
                  <a:lnTo>
                    <a:pt x="2033662" y="954717"/>
                  </a:lnTo>
                  <a:lnTo>
                    <a:pt x="2035022" y="955284"/>
                  </a:lnTo>
                  <a:lnTo>
                    <a:pt x="2035589" y="956417"/>
                  </a:lnTo>
                  <a:lnTo>
                    <a:pt x="2035589" y="958118"/>
                  </a:lnTo>
                  <a:lnTo>
                    <a:pt x="2036043" y="959138"/>
                  </a:lnTo>
                  <a:lnTo>
                    <a:pt x="2036496" y="960271"/>
                  </a:lnTo>
                  <a:lnTo>
                    <a:pt x="2036156" y="961971"/>
                  </a:lnTo>
                  <a:lnTo>
                    <a:pt x="2036609" y="963558"/>
                  </a:lnTo>
                  <a:lnTo>
                    <a:pt x="2037289" y="964465"/>
                  </a:lnTo>
                  <a:lnTo>
                    <a:pt x="2037743" y="966165"/>
                  </a:lnTo>
                  <a:lnTo>
                    <a:pt x="2038083" y="968319"/>
                  </a:lnTo>
                  <a:lnTo>
                    <a:pt x="2040010" y="971606"/>
                  </a:lnTo>
                  <a:lnTo>
                    <a:pt x="2043637" y="976140"/>
                  </a:lnTo>
                  <a:lnTo>
                    <a:pt x="2045904" y="979653"/>
                  </a:lnTo>
                  <a:lnTo>
                    <a:pt x="2046697" y="982147"/>
                  </a:lnTo>
                  <a:lnTo>
                    <a:pt x="2046697" y="984187"/>
                  </a:lnTo>
                  <a:lnTo>
                    <a:pt x="2045904" y="985888"/>
                  </a:lnTo>
                  <a:lnTo>
                    <a:pt x="2045904" y="987021"/>
                  </a:lnTo>
                  <a:lnTo>
                    <a:pt x="2046584" y="987701"/>
                  </a:lnTo>
                  <a:lnTo>
                    <a:pt x="2046810" y="988721"/>
                  </a:lnTo>
                  <a:lnTo>
                    <a:pt x="2046470" y="989968"/>
                  </a:lnTo>
                  <a:lnTo>
                    <a:pt x="2047717" y="991442"/>
                  </a:lnTo>
                  <a:lnTo>
                    <a:pt x="2051685" y="994049"/>
                  </a:lnTo>
                  <a:lnTo>
                    <a:pt x="2050098" y="998016"/>
                  </a:lnTo>
                  <a:lnTo>
                    <a:pt x="2049644" y="1000736"/>
                  </a:lnTo>
                  <a:lnTo>
                    <a:pt x="2049871" y="1003683"/>
                  </a:lnTo>
                  <a:lnTo>
                    <a:pt x="2050891" y="1005723"/>
                  </a:lnTo>
                  <a:lnTo>
                    <a:pt x="2052591" y="1006970"/>
                  </a:lnTo>
                  <a:lnTo>
                    <a:pt x="2053725" y="1008217"/>
                  </a:lnTo>
                  <a:lnTo>
                    <a:pt x="2054178" y="1009464"/>
                  </a:lnTo>
                  <a:lnTo>
                    <a:pt x="2056218" y="1010937"/>
                  </a:lnTo>
                  <a:lnTo>
                    <a:pt x="2060072" y="1012411"/>
                  </a:lnTo>
                  <a:lnTo>
                    <a:pt x="2064946" y="1012751"/>
                  </a:lnTo>
                  <a:lnTo>
                    <a:pt x="2070840" y="1011731"/>
                  </a:lnTo>
                  <a:lnTo>
                    <a:pt x="2074467" y="1011504"/>
                  </a:lnTo>
                  <a:lnTo>
                    <a:pt x="2075827" y="1012184"/>
                  </a:lnTo>
                  <a:lnTo>
                    <a:pt x="2076281" y="1013204"/>
                  </a:lnTo>
                  <a:lnTo>
                    <a:pt x="2075827" y="1014564"/>
                  </a:lnTo>
                  <a:lnTo>
                    <a:pt x="2076847" y="1015471"/>
                  </a:lnTo>
                  <a:lnTo>
                    <a:pt x="2079228" y="1015811"/>
                  </a:lnTo>
                  <a:lnTo>
                    <a:pt x="2080928" y="1016718"/>
                  </a:lnTo>
                  <a:lnTo>
                    <a:pt x="2081834" y="1017965"/>
                  </a:lnTo>
                  <a:lnTo>
                    <a:pt x="2082968" y="1018305"/>
                  </a:lnTo>
                  <a:lnTo>
                    <a:pt x="2084328" y="1017738"/>
                  </a:lnTo>
                  <a:lnTo>
                    <a:pt x="2085575" y="1017851"/>
                  </a:lnTo>
                  <a:lnTo>
                    <a:pt x="2086822" y="1018531"/>
                  </a:lnTo>
                  <a:lnTo>
                    <a:pt x="2087729" y="1018305"/>
                  </a:lnTo>
                  <a:lnTo>
                    <a:pt x="2088409" y="1017511"/>
                  </a:lnTo>
                  <a:lnTo>
                    <a:pt x="2089542" y="1017511"/>
                  </a:lnTo>
                  <a:lnTo>
                    <a:pt x="2090675" y="1017511"/>
                  </a:lnTo>
                  <a:lnTo>
                    <a:pt x="2091469" y="1019438"/>
                  </a:lnTo>
                  <a:lnTo>
                    <a:pt x="2092603" y="1020458"/>
                  </a:lnTo>
                  <a:lnTo>
                    <a:pt x="2094302" y="1020685"/>
                  </a:lnTo>
                  <a:lnTo>
                    <a:pt x="2096796" y="1022952"/>
                  </a:lnTo>
                  <a:lnTo>
                    <a:pt x="2101784" y="1029413"/>
                  </a:lnTo>
                  <a:lnTo>
                    <a:pt x="2104957" y="1031680"/>
                  </a:lnTo>
                  <a:lnTo>
                    <a:pt x="2108244" y="1032360"/>
                  </a:lnTo>
                  <a:lnTo>
                    <a:pt x="2112325" y="1032586"/>
                  </a:lnTo>
                  <a:lnTo>
                    <a:pt x="2113685" y="1035080"/>
                  </a:lnTo>
                  <a:lnTo>
                    <a:pt x="2112552" y="1037687"/>
                  </a:lnTo>
                  <a:lnTo>
                    <a:pt x="2112325" y="1039840"/>
                  </a:lnTo>
                  <a:lnTo>
                    <a:pt x="2113232" y="1040634"/>
                  </a:lnTo>
                  <a:lnTo>
                    <a:pt x="2114478" y="1043241"/>
                  </a:lnTo>
                  <a:lnTo>
                    <a:pt x="2116292" y="1044714"/>
                  </a:lnTo>
                  <a:lnTo>
                    <a:pt x="2116632" y="1045961"/>
                  </a:lnTo>
                  <a:lnTo>
                    <a:pt x="2117426" y="1047208"/>
                  </a:lnTo>
                  <a:lnTo>
                    <a:pt x="2117085" y="1049702"/>
                  </a:lnTo>
                  <a:lnTo>
                    <a:pt x="2115612" y="1053215"/>
                  </a:lnTo>
                  <a:lnTo>
                    <a:pt x="2115952" y="1056276"/>
                  </a:lnTo>
                  <a:lnTo>
                    <a:pt x="2118332" y="1058769"/>
                  </a:lnTo>
                  <a:lnTo>
                    <a:pt x="2119693" y="1061263"/>
                  </a:lnTo>
                  <a:lnTo>
                    <a:pt x="2120146" y="1063530"/>
                  </a:lnTo>
                  <a:lnTo>
                    <a:pt x="2120712" y="1065003"/>
                  </a:lnTo>
                  <a:lnTo>
                    <a:pt x="2121506" y="1065457"/>
                  </a:lnTo>
                  <a:lnTo>
                    <a:pt x="2123999" y="1065343"/>
                  </a:lnTo>
                  <a:lnTo>
                    <a:pt x="2127967" y="1064437"/>
                  </a:lnTo>
                  <a:lnTo>
                    <a:pt x="2130914" y="1064663"/>
                  </a:lnTo>
                  <a:lnTo>
                    <a:pt x="2132840" y="1065797"/>
                  </a:lnTo>
                  <a:lnTo>
                    <a:pt x="2137487" y="1065797"/>
                  </a:lnTo>
                  <a:lnTo>
                    <a:pt x="2144969" y="1064777"/>
                  </a:lnTo>
                  <a:lnTo>
                    <a:pt x="2149729" y="1064437"/>
                  </a:lnTo>
                  <a:lnTo>
                    <a:pt x="2151656" y="1064777"/>
                  </a:lnTo>
                  <a:lnTo>
                    <a:pt x="2153470" y="1063303"/>
                  </a:lnTo>
                  <a:lnTo>
                    <a:pt x="2154943" y="1059903"/>
                  </a:lnTo>
                  <a:lnTo>
                    <a:pt x="2156417" y="1058316"/>
                  </a:lnTo>
                  <a:lnTo>
                    <a:pt x="2157777" y="1058543"/>
                  </a:lnTo>
                  <a:lnTo>
                    <a:pt x="2159930" y="1057409"/>
                  </a:lnTo>
                  <a:lnTo>
                    <a:pt x="2162764" y="1055029"/>
                  </a:lnTo>
                  <a:lnTo>
                    <a:pt x="2165371" y="1053895"/>
                  </a:lnTo>
                  <a:lnTo>
                    <a:pt x="2168545" y="1054009"/>
                  </a:lnTo>
                  <a:lnTo>
                    <a:pt x="2171945" y="1054122"/>
                  </a:lnTo>
                  <a:lnTo>
                    <a:pt x="2174099" y="1053102"/>
                  </a:lnTo>
                  <a:lnTo>
                    <a:pt x="2176139" y="1051062"/>
                  </a:lnTo>
                  <a:lnTo>
                    <a:pt x="2179653" y="1049135"/>
                  </a:lnTo>
                  <a:lnTo>
                    <a:pt x="2187133" y="1046755"/>
                  </a:lnTo>
                  <a:lnTo>
                    <a:pt x="2188834" y="1046301"/>
                  </a:lnTo>
                  <a:lnTo>
                    <a:pt x="2189741" y="1046415"/>
                  </a:lnTo>
                  <a:lnTo>
                    <a:pt x="2192234" y="1046868"/>
                  </a:lnTo>
                  <a:lnTo>
                    <a:pt x="2194387" y="1047775"/>
                  </a:lnTo>
                  <a:lnTo>
                    <a:pt x="2196541" y="1049702"/>
                  </a:lnTo>
                  <a:lnTo>
                    <a:pt x="2196768" y="1050948"/>
                  </a:lnTo>
                  <a:lnTo>
                    <a:pt x="2196541" y="1052535"/>
                  </a:lnTo>
                  <a:lnTo>
                    <a:pt x="2196088" y="1053442"/>
                  </a:lnTo>
                  <a:lnTo>
                    <a:pt x="2195294" y="1054462"/>
                  </a:lnTo>
                  <a:lnTo>
                    <a:pt x="2194501" y="1056162"/>
                  </a:lnTo>
                  <a:lnTo>
                    <a:pt x="2194954" y="1057523"/>
                  </a:lnTo>
                  <a:lnTo>
                    <a:pt x="2196201" y="1060356"/>
                  </a:lnTo>
                  <a:lnTo>
                    <a:pt x="2197221" y="1062396"/>
                  </a:lnTo>
                  <a:lnTo>
                    <a:pt x="2198242" y="1064777"/>
                  </a:lnTo>
                  <a:lnTo>
                    <a:pt x="2197788" y="1065684"/>
                  </a:lnTo>
                  <a:lnTo>
                    <a:pt x="2197108" y="1067384"/>
                  </a:lnTo>
                  <a:lnTo>
                    <a:pt x="2195068" y="1070217"/>
                  </a:lnTo>
                  <a:lnTo>
                    <a:pt x="2193934" y="1071237"/>
                  </a:lnTo>
                  <a:lnTo>
                    <a:pt x="2192800" y="1072258"/>
                  </a:lnTo>
                  <a:lnTo>
                    <a:pt x="2190647" y="1072598"/>
                  </a:lnTo>
                  <a:lnTo>
                    <a:pt x="2189853" y="1072824"/>
                  </a:lnTo>
                  <a:lnTo>
                    <a:pt x="2188834" y="1073278"/>
                  </a:lnTo>
                  <a:lnTo>
                    <a:pt x="2188154" y="1074298"/>
                  </a:lnTo>
                  <a:lnTo>
                    <a:pt x="2187474" y="1074978"/>
                  </a:lnTo>
                  <a:lnTo>
                    <a:pt x="2186340" y="1076338"/>
                  </a:lnTo>
                  <a:lnTo>
                    <a:pt x="2186227" y="1077585"/>
                  </a:lnTo>
                  <a:lnTo>
                    <a:pt x="2186793" y="1079398"/>
                  </a:lnTo>
                  <a:lnTo>
                    <a:pt x="2187020" y="1081212"/>
                  </a:lnTo>
                  <a:lnTo>
                    <a:pt x="2185660" y="1082799"/>
                  </a:lnTo>
                  <a:lnTo>
                    <a:pt x="2184640" y="1085406"/>
                  </a:lnTo>
                  <a:lnTo>
                    <a:pt x="2184299" y="1086086"/>
                  </a:lnTo>
                  <a:lnTo>
                    <a:pt x="2183846" y="1088013"/>
                  </a:lnTo>
                  <a:lnTo>
                    <a:pt x="2183619" y="1088693"/>
                  </a:lnTo>
                  <a:lnTo>
                    <a:pt x="2183280" y="1092660"/>
                  </a:lnTo>
                  <a:lnTo>
                    <a:pt x="2182033" y="1095380"/>
                  </a:lnTo>
                  <a:lnTo>
                    <a:pt x="2180106" y="1098554"/>
                  </a:lnTo>
                  <a:lnTo>
                    <a:pt x="2180560" y="1100481"/>
                  </a:lnTo>
                  <a:lnTo>
                    <a:pt x="2180899" y="1102294"/>
                  </a:lnTo>
                  <a:lnTo>
                    <a:pt x="2180446" y="1103088"/>
                  </a:lnTo>
                  <a:lnTo>
                    <a:pt x="2180333" y="1103881"/>
                  </a:lnTo>
                  <a:lnTo>
                    <a:pt x="2179992" y="1105581"/>
                  </a:lnTo>
                  <a:lnTo>
                    <a:pt x="2179426" y="1106148"/>
                  </a:lnTo>
                  <a:lnTo>
                    <a:pt x="2177726" y="1107282"/>
                  </a:lnTo>
                  <a:lnTo>
                    <a:pt x="2176705" y="1108528"/>
                  </a:lnTo>
                  <a:lnTo>
                    <a:pt x="2176932" y="1110455"/>
                  </a:lnTo>
                  <a:lnTo>
                    <a:pt x="2176479" y="1112156"/>
                  </a:lnTo>
                  <a:lnTo>
                    <a:pt x="2175685" y="1113629"/>
                  </a:lnTo>
                  <a:lnTo>
                    <a:pt x="2174892" y="1114536"/>
                  </a:lnTo>
                  <a:lnTo>
                    <a:pt x="2173645" y="1115102"/>
                  </a:lnTo>
                  <a:lnTo>
                    <a:pt x="2172851" y="1115669"/>
                  </a:lnTo>
                  <a:lnTo>
                    <a:pt x="2172285" y="1117596"/>
                  </a:lnTo>
                  <a:lnTo>
                    <a:pt x="2172171" y="1118956"/>
                  </a:lnTo>
                  <a:lnTo>
                    <a:pt x="2171605" y="1120430"/>
                  </a:lnTo>
                  <a:lnTo>
                    <a:pt x="2171945" y="1121903"/>
                  </a:lnTo>
                  <a:lnTo>
                    <a:pt x="2171379" y="1123150"/>
                  </a:lnTo>
                  <a:lnTo>
                    <a:pt x="2169678" y="1124057"/>
                  </a:lnTo>
                  <a:lnTo>
                    <a:pt x="2168771" y="1124624"/>
                  </a:lnTo>
                  <a:lnTo>
                    <a:pt x="2167865" y="1124850"/>
                  </a:lnTo>
                  <a:lnTo>
                    <a:pt x="2166164" y="1126210"/>
                  </a:lnTo>
                  <a:lnTo>
                    <a:pt x="2164691" y="1130858"/>
                  </a:lnTo>
                  <a:lnTo>
                    <a:pt x="2164350" y="1133691"/>
                  </a:lnTo>
                  <a:lnTo>
                    <a:pt x="2164691" y="1136072"/>
                  </a:lnTo>
                  <a:lnTo>
                    <a:pt x="2162651" y="1137658"/>
                  </a:lnTo>
                  <a:lnTo>
                    <a:pt x="2161064" y="1138792"/>
                  </a:lnTo>
                  <a:lnTo>
                    <a:pt x="2160157" y="1138452"/>
                  </a:lnTo>
                  <a:lnTo>
                    <a:pt x="2159137" y="1137999"/>
                  </a:lnTo>
                  <a:lnTo>
                    <a:pt x="2158457" y="1137885"/>
                  </a:lnTo>
                  <a:lnTo>
                    <a:pt x="2158457" y="1138225"/>
                  </a:lnTo>
                  <a:lnTo>
                    <a:pt x="2157097" y="1141172"/>
                  </a:lnTo>
                  <a:lnTo>
                    <a:pt x="2154489" y="1147520"/>
                  </a:lnTo>
                  <a:lnTo>
                    <a:pt x="2151316" y="1150126"/>
                  </a:lnTo>
                  <a:lnTo>
                    <a:pt x="2149389" y="1152394"/>
                  </a:lnTo>
                  <a:lnTo>
                    <a:pt x="2147575" y="1151373"/>
                  </a:lnTo>
                  <a:lnTo>
                    <a:pt x="2146782" y="1150353"/>
                  </a:lnTo>
                  <a:lnTo>
                    <a:pt x="2146895" y="1149673"/>
                  </a:lnTo>
                  <a:lnTo>
                    <a:pt x="2145422" y="1148540"/>
                  </a:lnTo>
                  <a:lnTo>
                    <a:pt x="2143382" y="1146613"/>
                  </a:lnTo>
                  <a:lnTo>
                    <a:pt x="2143609" y="1143666"/>
                  </a:lnTo>
                  <a:lnTo>
                    <a:pt x="2144175" y="1140492"/>
                  </a:lnTo>
                  <a:lnTo>
                    <a:pt x="2142248" y="1137658"/>
                  </a:lnTo>
                  <a:lnTo>
                    <a:pt x="2142248" y="1136185"/>
                  </a:lnTo>
                  <a:lnTo>
                    <a:pt x="2142021" y="1133805"/>
                  </a:lnTo>
                  <a:lnTo>
                    <a:pt x="2142475" y="1133238"/>
                  </a:lnTo>
                  <a:lnTo>
                    <a:pt x="2141455" y="1133011"/>
                  </a:lnTo>
                  <a:lnTo>
                    <a:pt x="2140095" y="1132218"/>
                  </a:lnTo>
                  <a:lnTo>
                    <a:pt x="2138847" y="1130744"/>
                  </a:lnTo>
                  <a:lnTo>
                    <a:pt x="2137714" y="1131311"/>
                  </a:lnTo>
                  <a:lnTo>
                    <a:pt x="2136695" y="1133011"/>
                  </a:lnTo>
                  <a:lnTo>
                    <a:pt x="2134881" y="1134031"/>
                  </a:lnTo>
                  <a:lnTo>
                    <a:pt x="2134087" y="1135958"/>
                  </a:lnTo>
                  <a:lnTo>
                    <a:pt x="2133294" y="1137432"/>
                  </a:lnTo>
                  <a:lnTo>
                    <a:pt x="2131480" y="1139359"/>
                  </a:lnTo>
                  <a:lnTo>
                    <a:pt x="2130573" y="1140039"/>
                  </a:lnTo>
                  <a:lnTo>
                    <a:pt x="2126946" y="1141399"/>
                  </a:lnTo>
                  <a:lnTo>
                    <a:pt x="2126153" y="1141852"/>
                  </a:lnTo>
                  <a:lnTo>
                    <a:pt x="2123206" y="1142079"/>
                  </a:lnTo>
                  <a:lnTo>
                    <a:pt x="2122186" y="1142646"/>
                  </a:lnTo>
                  <a:lnTo>
                    <a:pt x="2121053" y="1143893"/>
                  </a:lnTo>
                  <a:lnTo>
                    <a:pt x="2120826" y="1145139"/>
                  </a:lnTo>
                  <a:lnTo>
                    <a:pt x="2121506" y="1146386"/>
                  </a:lnTo>
                  <a:lnTo>
                    <a:pt x="2122752" y="1148880"/>
                  </a:lnTo>
                  <a:lnTo>
                    <a:pt x="2123206" y="1150580"/>
                  </a:lnTo>
                  <a:lnTo>
                    <a:pt x="2123999" y="1154094"/>
                  </a:lnTo>
                  <a:lnTo>
                    <a:pt x="2126720" y="1164748"/>
                  </a:lnTo>
                  <a:lnTo>
                    <a:pt x="2125813" y="1166562"/>
                  </a:lnTo>
                  <a:lnTo>
                    <a:pt x="2125020" y="1174609"/>
                  </a:lnTo>
                  <a:lnTo>
                    <a:pt x="2125246" y="1176083"/>
                  </a:lnTo>
                  <a:lnTo>
                    <a:pt x="2125133" y="1178350"/>
                  </a:lnTo>
                  <a:lnTo>
                    <a:pt x="2125246" y="1179937"/>
                  </a:lnTo>
                  <a:lnTo>
                    <a:pt x="2125700" y="1180390"/>
                  </a:lnTo>
                  <a:lnTo>
                    <a:pt x="2126493" y="1180957"/>
                  </a:lnTo>
                  <a:lnTo>
                    <a:pt x="2126833" y="1181864"/>
                  </a:lnTo>
                  <a:lnTo>
                    <a:pt x="2126720" y="1183337"/>
                  </a:lnTo>
                  <a:lnTo>
                    <a:pt x="2126380" y="1184471"/>
                  </a:lnTo>
                  <a:lnTo>
                    <a:pt x="2125813" y="1186624"/>
                  </a:lnTo>
                  <a:lnTo>
                    <a:pt x="2125020" y="1189684"/>
                  </a:lnTo>
                  <a:lnTo>
                    <a:pt x="2124226" y="1190818"/>
                  </a:lnTo>
                  <a:lnTo>
                    <a:pt x="2123659" y="1191838"/>
                  </a:lnTo>
                  <a:lnTo>
                    <a:pt x="2123206" y="1192405"/>
                  </a:lnTo>
                  <a:lnTo>
                    <a:pt x="2123206" y="1194558"/>
                  </a:lnTo>
                  <a:lnTo>
                    <a:pt x="2122866" y="1196032"/>
                  </a:lnTo>
                  <a:lnTo>
                    <a:pt x="2121619" y="1196599"/>
                  </a:lnTo>
                  <a:lnTo>
                    <a:pt x="2120259" y="1197392"/>
                  </a:lnTo>
                  <a:lnTo>
                    <a:pt x="2118786" y="1197052"/>
                  </a:lnTo>
                  <a:lnTo>
                    <a:pt x="2117426" y="1197279"/>
                  </a:lnTo>
                  <a:lnTo>
                    <a:pt x="2115838" y="1197845"/>
                  </a:lnTo>
                  <a:lnTo>
                    <a:pt x="2112778" y="1198412"/>
                  </a:lnTo>
                  <a:lnTo>
                    <a:pt x="2111078" y="1199319"/>
                  </a:lnTo>
                  <a:lnTo>
                    <a:pt x="2110285" y="1199999"/>
                  </a:lnTo>
                  <a:lnTo>
                    <a:pt x="2109718" y="1200679"/>
                  </a:lnTo>
                  <a:lnTo>
                    <a:pt x="2109605" y="1201473"/>
                  </a:lnTo>
                  <a:lnTo>
                    <a:pt x="2109944" y="1201813"/>
                  </a:lnTo>
                  <a:lnTo>
                    <a:pt x="2111645" y="1202153"/>
                  </a:lnTo>
                  <a:lnTo>
                    <a:pt x="2112778" y="1203513"/>
                  </a:lnTo>
                  <a:lnTo>
                    <a:pt x="2113005" y="1204986"/>
                  </a:lnTo>
                  <a:lnTo>
                    <a:pt x="2111758" y="1205780"/>
                  </a:lnTo>
                  <a:lnTo>
                    <a:pt x="2112325" y="1207366"/>
                  </a:lnTo>
                  <a:lnTo>
                    <a:pt x="2113685" y="1208953"/>
                  </a:lnTo>
                  <a:lnTo>
                    <a:pt x="2114365" y="1210087"/>
                  </a:lnTo>
                  <a:lnTo>
                    <a:pt x="2114478" y="1211334"/>
                  </a:lnTo>
                  <a:lnTo>
                    <a:pt x="2115045" y="1212014"/>
                  </a:lnTo>
                  <a:lnTo>
                    <a:pt x="2115952" y="1211334"/>
                  </a:lnTo>
                  <a:lnTo>
                    <a:pt x="2118106" y="1206120"/>
                  </a:lnTo>
                  <a:lnTo>
                    <a:pt x="2115498" y="1202606"/>
                  </a:lnTo>
                  <a:lnTo>
                    <a:pt x="2116519" y="1202153"/>
                  </a:lnTo>
                  <a:lnTo>
                    <a:pt x="2120373" y="1203173"/>
                  </a:lnTo>
                  <a:lnTo>
                    <a:pt x="2121959" y="1202833"/>
                  </a:lnTo>
                  <a:lnTo>
                    <a:pt x="2124679" y="1203399"/>
                  </a:lnTo>
                  <a:lnTo>
                    <a:pt x="2126493" y="1201473"/>
                  </a:lnTo>
                  <a:lnTo>
                    <a:pt x="2127400" y="1199546"/>
                  </a:lnTo>
                  <a:lnTo>
                    <a:pt x="2129554" y="1198185"/>
                  </a:lnTo>
                  <a:lnTo>
                    <a:pt x="2132047" y="1193538"/>
                  </a:lnTo>
                  <a:lnTo>
                    <a:pt x="2136241" y="1188098"/>
                  </a:lnTo>
                  <a:lnTo>
                    <a:pt x="2137714" y="1186624"/>
                  </a:lnTo>
                  <a:lnTo>
                    <a:pt x="2140661" y="1185377"/>
                  </a:lnTo>
                  <a:lnTo>
                    <a:pt x="2141455" y="1185604"/>
                  </a:lnTo>
                  <a:lnTo>
                    <a:pt x="2142248" y="1185944"/>
                  </a:lnTo>
                  <a:lnTo>
                    <a:pt x="2139868" y="1188891"/>
                  </a:lnTo>
                  <a:lnTo>
                    <a:pt x="2139188" y="1190931"/>
                  </a:lnTo>
                  <a:lnTo>
                    <a:pt x="2140888" y="1190931"/>
                  </a:lnTo>
                  <a:lnTo>
                    <a:pt x="2142475" y="1190251"/>
                  </a:lnTo>
                  <a:lnTo>
                    <a:pt x="2146668" y="1186964"/>
                  </a:lnTo>
                  <a:lnTo>
                    <a:pt x="2148255" y="1185037"/>
                  </a:lnTo>
                  <a:lnTo>
                    <a:pt x="2148822" y="1187078"/>
                  </a:lnTo>
                  <a:lnTo>
                    <a:pt x="2148142" y="1196599"/>
                  </a:lnTo>
                  <a:lnTo>
                    <a:pt x="2151769" y="1195805"/>
                  </a:lnTo>
                  <a:lnTo>
                    <a:pt x="2153697" y="1196825"/>
                  </a:lnTo>
                  <a:lnTo>
                    <a:pt x="2156417" y="1196712"/>
                  </a:lnTo>
                  <a:lnTo>
                    <a:pt x="2159590" y="1198979"/>
                  </a:lnTo>
                  <a:lnTo>
                    <a:pt x="2160837" y="1198639"/>
                  </a:lnTo>
                  <a:lnTo>
                    <a:pt x="2162310" y="1198525"/>
                  </a:lnTo>
                  <a:lnTo>
                    <a:pt x="2163670" y="1200792"/>
                  </a:lnTo>
                  <a:lnTo>
                    <a:pt x="2165711" y="1201473"/>
                  </a:lnTo>
                  <a:lnTo>
                    <a:pt x="2169111" y="1199772"/>
                  </a:lnTo>
                  <a:lnTo>
                    <a:pt x="2174438" y="1198072"/>
                  </a:lnTo>
                  <a:lnTo>
                    <a:pt x="2176932" y="1197959"/>
                  </a:lnTo>
                  <a:lnTo>
                    <a:pt x="2183053" y="1194898"/>
                  </a:lnTo>
                  <a:lnTo>
                    <a:pt x="2186113" y="1192291"/>
                  </a:lnTo>
                  <a:lnTo>
                    <a:pt x="2196994" y="1185717"/>
                  </a:lnTo>
                  <a:lnTo>
                    <a:pt x="2201642" y="1182090"/>
                  </a:lnTo>
                  <a:lnTo>
                    <a:pt x="2206063" y="1179370"/>
                  </a:lnTo>
                  <a:lnTo>
                    <a:pt x="2208669" y="1175176"/>
                  </a:lnTo>
                  <a:lnTo>
                    <a:pt x="2213203" y="1171096"/>
                  </a:lnTo>
                  <a:lnTo>
                    <a:pt x="2213316" y="1169396"/>
                  </a:lnTo>
                  <a:lnTo>
                    <a:pt x="2214223" y="1167469"/>
                  </a:lnTo>
                  <a:lnTo>
                    <a:pt x="2221251" y="1156587"/>
                  </a:lnTo>
                  <a:lnTo>
                    <a:pt x="2223518" y="1154887"/>
                  </a:lnTo>
                  <a:lnTo>
                    <a:pt x="2226691" y="1153527"/>
                  </a:lnTo>
                  <a:lnTo>
                    <a:pt x="2228052" y="1151487"/>
                  </a:lnTo>
                  <a:lnTo>
                    <a:pt x="2228958" y="1148653"/>
                  </a:lnTo>
                  <a:lnTo>
                    <a:pt x="2233265" y="1144459"/>
                  </a:lnTo>
                  <a:lnTo>
                    <a:pt x="2236212" y="1140265"/>
                  </a:lnTo>
                  <a:lnTo>
                    <a:pt x="2238933" y="1137432"/>
                  </a:lnTo>
                  <a:lnTo>
                    <a:pt x="2240293" y="1135051"/>
                  </a:lnTo>
                  <a:lnTo>
                    <a:pt x="2247320" y="1128931"/>
                  </a:lnTo>
                  <a:lnTo>
                    <a:pt x="2252987" y="1122243"/>
                  </a:lnTo>
                  <a:lnTo>
                    <a:pt x="2258315" y="1117369"/>
                  </a:lnTo>
                  <a:lnTo>
                    <a:pt x="2260015" y="1114309"/>
                  </a:lnTo>
                  <a:lnTo>
                    <a:pt x="2266930" y="1105468"/>
                  </a:lnTo>
                  <a:lnTo>
                    <a:pt x="2269083" y="1099574"/>
                  </a:lnTo>
                  <a:lnTo>
                    <a:pt x="2271690" y="1097420"/>
                  </a:lnTo>
                  <a:lnTo>
                    <a:pt x="2272710" y="1091867"/>
                  </a:lnTo>
                  <a:lnTo>
                    <a:pt x="2274977" y="1087786"/>
                  </a:lnTo>
                  <a:lnTo>
                    <a:pt x="2275544" y="1085406"/>
                  </a:lnTo>
                  <a:lnTo>
                    <a:pt x="2276791" y="1083139"/>
                  </a:lnTo>
                  <a:lnTo>
                    <a:pt x="2285178" y="1074071"/>
                  </a:lnTo>
                  <a:lnTo>
                    <a:pt x="2288578" y="1067044"/>
                  </a:lnTo>
                  <a:lnTo>
                    <a:pt x="2292886" y="1060016"/>
                  </a:lnTo>
                  <a:lnTo>
                    <a:pt x="2295833" y="1057523"/>
                  </a:lnTo>
                  <a:lnTo>
                    <a:pt x="2299006" y="1054349"/>
                  </a:lnTo>
                  <a:lnTo>
                    <a:pt x="2300820" y="1051742"/>
                  </a:lnTo>
                  <a:lnTo>
                    <a:pt x="2305694" y="1047775"/>
                  </a:lnTo>
                  <a:lnTo>
                    <a:pt x="2307961" y="1044941"/>
                  </a:lnTo>
                  <a:lnTo>
                    <a:pt x="2309208" y="1042107"/>
                  </a:lnTo>
                  <a:lnTo>
                    <a:pt x="2310228" y="1035080"/>
                  </a:lnTo>
                  <a:lnTo>
                    <a:pt x="2313401" y="1029639"/>
                  </a:lnTo>
                  <a:lnTo>
                    <a:pt x="2312494" y="1028733"/>
                  </a:lnTo>
                  <a:lnTo>
                    <a:pt x="2312041" y="1027146"/>
                  </a:lnTo>
                  <a:lnTo>
                    <a:pt x="2312382" y="1025219"/>
                  </a:lnTo>
                  <a:lnTo>
                    <a:pt x="2312835" y="1024085"/>
                  </a:lnTo>
                  <a:lnTo>
                    <a:pt x="2313174" y="1022385"/>
                  </a:lnTo>
                  <a:lnTo>
                    <a:pt x="2313854" y="1020345"/>
                  </a:lnTo>
                  <a:lnTo>
                    <a:pt x="2314534" y="1019211"/>
                  </a:lnTo>
                  <a:lnTo>
                    <a:pt x="2316235" y="1011617"/>
                  </a:lnTo>
                  <a:lnTo>
                    <a:pt x="2316121" y="1006857"/>
                  </a:lnTo>
                  <a:lnTo>
                    <a:pt x="2315215" y="1005043"/>
                  </a:lnTo>
                  <a:lnTo>
                    <a:pt x="2315102" y="1002663"/>
                  </a:lnTo>
                  <a:lnTo>
                    <a:pt x="2317595" y="999149"/>
                  </a:lnTo>
                  <a:lnTo>
                    <a:pt x="2318275" y="998582"/>
                  </a:lnTo>
                  <a:lnTo>
                    <a:pt x="2318502" y="997676"/>
                  </a:lnTo>
                  <a:lnTo>
                    <a:pt x="2317255" y="996995"/>
                  </a:lnTo>
                  <a:lnTo>
                    <a:pt x="2316688" y="996315"/>
                  </a:lnTo>
                  <a:lnTo>
                    <a:pt x="2315441" y="984301"/>
                  </a:lnTo>
                  <a:lnTo>
                    <a:pt x="2316348" y="976933"/>
                  </a:lnTo>
                  <a:lnTo>
                    <a:pt x="2318842" y="971606"/>
                  </a:lnTo>
                  <a:lnTo>
                    <a:pt x="2319409" y="969679"/>
                  </a:lnTo>
                  <a:lnTo>
                    <a:pt x="2319749" y="964465"/>
                  </a:lnTo>
                  <a:lnTo>
                    <a:pt x="2322809" y="959138"/>
                  </a:lnTo>
                  <a:lnTo>
                    <a:pt x="2324736" y="953130"/>
                  </a:lnTo>
                  <a:lnTo>
                    <a:pt x="2328816" y="949957"/>
                  </a:lnTo>
                  <a:lnTo>
                    <a:pt x="2331424" y="945990"/>
                  </a:lnTo>
                  <a:lnTo>
                    <a:pt x="2333690" y="944289"/>
                  </a:lnTo>
                  <a:lnTo>
                    <a:pt x="2334030" y="940209"/>
                  </a:lnTo>
                  <a:lnTo>
                    <a:pt x="2336071" y="936695"/>
                  </a:lnTo>
                  <a:lnTo>
                    <a:pt x="2334484" y="934995"/>
                  </a:lnTo>
                  <a:lnTo>
                    <a:pt x="2332897" y="933975"/>
                  </a:lnTo>
                  <a:lnTo>
                    <a:pt x="2329610" y="931028"/>
                  </a:lnTo>
                  <a:lnTo>
                    <a:pt x="2328816" y="929101"/>
                  </a:lnTo>
                  <a:lnTo>
                    <a:pt x="2331197" y="925701"/>
                  </a:lnTo>
                  <a:lnTo>
                    <a:pt x="2331536" y="922640"/>
                  </a:lnTo>
                  <a:lnTo>
                    <a:pt x="2331424" y="917086"/>
                  </a:lnTo>
                  <a:lnTo>
                    <a:pt x="2327910" y="915386"/>
                  </a:lnTo>
                  <a:lnTo>
                    <a:pt x="2323603" y="911079"/>
                  </a:lnTo>
                  <a:lnTo>
                    <a:pt x="2322809" y="909719"/>
                  </a:lnTo>
                  <a:lnTo>
                    <a:pt x="2323829" y="909605"/>
                  </a:lnTo>
                  <a:lnTo>
                    <a:pt x="2329837" y="911872"/>
                  </a:lnTo>
                  <a:lnTo>
                    <a:pt x="2332897" y="909379"/>
                  </a:lnTo>
                  <a:lnTo>
                    <a:pt x="2334370" y="906772"/>
                  </a:lnTo>
                  <a:lnTo>
                    <a:pt x="2333803" y="903598"/>
                  </a:lnTo>
                  <a:lnTo>
                    <a:pt x="2330630" y="902351"/>
                  </a:lnTo>
                  <a:lnTo>
                    <a:pt x="2326436" y="898724"/>
                  </a:lnTo>
                  <a:lnTo>
                    <a:pt x="2326209" y="897477"/>
                  </a:lnTo>
                  <a:lnTo>
                    <a:pt x="2319749" y="894417"/>
                  </a:lnTo>
                  <a:lnTo>
                    <a:pt x="2312835" y="887956"/>
                  </a:lnTo>
                  <a:lnTo>
                    <a:pt x="2310568" y="882289"/>
                  </a:lnTo>
                  <a:lnTo>
                    <a:pt x="2309321" y="880702"/>
                  </a:lnTo>
                  <a:lnTo>
                    <a:pt x="2302747" y="876055"/>
                  </a:lnTo>
                  <a:lnTo>
                    <a:pt x="2301500" y="874581"/>
                  </a:lnTo>
                  <a:lnTo>
                    <a:pt x="2299686" y="873901"/>
                  </a:lnTo>
                  <a:lnTo>
                    <a:pt x="2291752" y="876508"/>
                  </a:lnTo>
                  <a:lnTo>
                    <a:pt x="2287332" y="875715"/>
                  </a:lnTo>
                  <a:lnTo>
                    <a:pt x="2278944" y="872654"/>
                  </a:lnTo>
                  <a:lnTo>
                    <a:pt x="2278151" y="873335"/>
                  </a:lnTo>
                  <a:lnTo>
                    <a:pt x="2279397" y="875601"/>
                  </a:lnTo>
                  <a:lnTo>
                    <a:pt x="2279170" y="877868"/>
                  </a:lnTo>
                  <a:lnTo>
                    <a:pt x="2279511" y="881042"/>
                  </a:lnTo>
                  <a:lnTo>
                    <a:pt x="2279058" y="886256"/>
                  </a:lnTo>
                  <a:lnTo>
                    <a:pt x="2278264" y="889996"/>
                  </a:lnTo>
                  <a:lnTo>
                    <a:pt x="2275204" y="895210"/>
                  </a:lnTo>
                  <a:lnTo>
                    <a:pt x="2273957" y="896230"/>
                  </a:lnTo>
                  <a:lnTo>
                    <a:pt x="2271349" y="896684"/>
                  </a:lnTo>
                  <a:lnTo>
                    <a:pt x="2269877" y="896684"/>
                  </a:lnTo>
                  <a:lnTo>
                    <a:pt x="2270669" y="894644"/>
                  </a:lnTo>
                  <a:lnTo>
                    <a:pt x="2273050" y="892150"/>
                  </a:lnTo>
                  <a:lnTo>
                    <a:pt x="2276337" y="887729"/>
                  </a:lnTo>
                  <a:lnTo>
                    <a:pt x="2276337" y="883876"/>
                  </a:lnTo>
                  <a:lnTo>
                    <a:pt x="2275544" y="883536"/>
                  </a:lnTo>
                  <a:lnTo>
                    <a:pt x="2274863" y="883536"/>
                  </a:lnTo>
                  <a:lnTo>
                    <a:pt x="2272483" y="885009"/>
                  </a:lnTo>
                  <a:lnTo>
                    <a:pt x="2269877" y="890563"/>
                  </a:lnTo>
                  <a:lnTo>
                    <a:pt x="2263755" y="894304"/>
                  </a:lnTo>
                  <a:lnTo>
                    <a:pt x="2259335" y="895550"/>
                  </a:lnTo>
                  <a:lnTo>
                    <a:pt x="2250947" y="896230"/>
                  </a:lnTo>
                  <a:lnTo>
                    <a:pt x="2249474" y="896004"/>
                  </a:lnTo>
                  <a:lnTo>
                    <a:pt x="2248794" y="894984"/>
                  </a:lnTo>
                  <a:lnTo>
                    <a:pt x="2250721" y="893397"/>
                  </a:lnTo>
                  <a:lnTo>
                    <a:pt x="2254801" y="891130"/>
                  </a:lnTo>
                  <a:lnTo>
                    <a:pt x="2257522" y="886369"/>
                  </a:lnTo>
                  <a:lnTo>
                    <a:pt x="2260355" y="885236"/>
                  </a:lnTo>
                  <a:lnTo>
                    <a:pt x="2261376" y="883876"/>
                  </a:lnTo>
                  <a:lnTo>
                    <a:pt x="2257068" y="883196"/>
                  </a:lnTo>
                  <a:lnTo>
                    <a:pt x="2254008" y="881495"/>
                  </a:lnTo>
                  <a:lnTo>
                    <a:pt x="2251174" y="879228"/>
                  </a:lnTo>
                  <a:lnTo>
                    <a:pt x="2252534" y="878548"/>
                  </a:lnTo>
                  <a:lnTo>
                    <a:pt x="2253555" y="878322"/>
                  </a:lnTo>
                  <a:lnTo>
                    <a:pt x="2254801" y="877528"/>
                  </a:lnTo>
                  <a:lnTo>
                    <a:pt x="2257861" y="873788"/>
                  </a:lnTo>
                  <a:lnTo>
                    <a:pt x="2255028" y="873448"/>
                  </a:lnTo>
                  <a:lnTo>
                    <a:pt x="2251968" y="873788"/>
                  </a:lnTo>
                  <a:lnTo>
                    <a:pt x="2247207" y="876848"/>
                  </a:lnTo>
                  <a:lnTo>
                    <a:pt x="2246187" y="878435"/>
                  </a:lnTo>
                  <a:lnTo>
                    <a:pt x="2247774" y="880589"/>
                  </a:lnTo>
                  <a:lnTo>
                    <a:pt x="2249587" y="881495"/>
                  </a:lnTo>
                  <a:lnTo>
                    <a:pt x="2247434" y="887729"/>
                  </a:lnTo>
                  <a:lnTo>
                    <a:pt x="2244600" y="886936"/>
                  </a:lnTo>
                  <a:lnTo>
                    <a:pt x="2241993" y="887163"/>
                  </a:lnTo>
                  <a:lnTo>
                    <a:pt x="2240179" y="888863"/>
                  </a:lnTo>
                  <a:lnTo>
                    <a:pt x="2238479" y="888183"/>
                  </a:lnTo>
                  <a:lnTo>
                    <a:pt x="2237799" y="884329"/>
                  </a:lnTo>
                  <a:lnTo>
                    <a:pt x="2238706" y="880475"/>
                  </a:lnTo>
                  <a:lnTo>
                    <a:pt x="2239613" y="871634"/>
                  </a:lnTo>
                  <a:lnTo>
                    <a:pt x="2240633" y="868574"/>
                  </a:lnTo>
                  <a:lnTo>
                    <a:pt x="2240633" y="865287"/>
                  </a:lnTo>
                  <a:lnTo>
                    <a:pt x="2240066" y="863473"/>
                  </a:lnTo>
                  <a:lnTo>
                    <a:pt x="2238479" y="863360"/>
                  </a:lnTo>
                  <a:lnTo>
                    <a:pt x="2235646" y="863700"/>
                  </a:lnTo>
                  <a:lnTo>
                    <a:pt x="2228618" y="863700"/>
                  </a:lnTo>
                  <a:lnTo>
                    <a:pt x="2220797" y="864607"/>
                  </a:lnTo>
                  <a:lnTo>
                    <a:pt x="2212296" y="861320"/>
                  </a:lnTo>
                  <a:lnTo>
                    <a:pt x="2210029" y="860866"/>
                  </a:lnTo>
                  <a:lnTo>
                    <a:pt x="2208556" y="860073"/>
                  </a:lnTo>
                  <a:lnTo>
                    <a:pt x="2207649" y="856786"/>
                  </a:lnTo>
                  <a:lnTo>
                    <a:pt x="2208103" y="854859"/>
                  </a:lnTo>
                  <a:lnTo>
                    <a:pt x="2208669" y="853612"/>
                  </a:lnTo>
                  <a:lnTo>
                    <a:pt x="2214450" y="848398"/>
                  </a:lnTo>
                  <a:lnTo>
                    <a:pt x="2218757" y="847038"/>
                  </a:lnTo>
                  <a:lnTo>
                    <a:pt x="2227372" y="841144"/>
                  </a:lnTo>
                  <a:lnTo>
                    <a:pt x="2230998" y="836270"/>
                  </a:lnTo>
                  <a:lnTo>
                    <a:pt x="2233265" y="834230"/>
                  </a:lnTo>
                  <a:lnTo>
                    <a:pt x="2240066" y="830603"/>
                  </a:lnTo>
                  <a:lnTo>
                    <a:pt x="2244486" y="827429"/>
                  </a:lnTo>
                  <a:lnTo>
                    <a:pt x="2248114" y="824369"/>
                  </a:lnTo>
                  <a:lnTo>
                    <a:pt x="2252081" y="821875"/>
                  </a:lnTo>
                  <a:lnTo>
                    <a:pt x="2256048" y="817568"/>
                  </a:lnTo>
                  <a:lnTo>
                    <a:pt x="2258429" y="816775"/>
                  </a:lnTo>
                  <a:lnTo>
                    <a:pt x="2266249" y="807594"/>
                  </a:lnTo>
                  <a:lnTo>
                    <a:pt x="2267610" y="805553"/>
                  </a:lnTo>
                  <a:lnTo>
                    <a:pt x="2268403" y="802720"/>
                  </a:lnTo>
                  <a:lnTo>
                    <a:pt x="2269196" y="801473"/>
                  </a:lnTo>
                  <a:lnTo>
                    <a:pt x="2278264" y="790932"/>
                  </a:lnTo>
                  <a:lnTo>
                    <a:pt x="2284498" y="787078"/>
                  </a:lnTo>
                  <a:lnTo>
                    <a:pt x="2288919" y="781524"/>
                  </a:lnTo>
                  <a:lnTo>
                    <a:pt x="2294246" y="779370"/>
                  </a:lnTo>
                  <a:lnTo>
                    <a:pt x="2295606" y="778464"/>
                  </a:lnTo>
                  <a:lnTo>
                    <a:pt x="2297873" y="775403"/>
                  </a:lnTo>
                  <a:lnTo>
                    <a:pt x="2301613" y="773590"/>
                  </a:lnTo>
                  <a:lnTo>
                    <a:pt x="2302860" y="772456"/>
                  </a:lnTo>
                  <a:lnTo>
                    <a:pt x="2305694" y="768036"/>
                  </a:lnTo>
                  <a:lnTo>
                    <a:pt x="2314875" y="764069"/>
                  </a:lnTo>
                  <a:lnTo>
                    <a:pt x="2315782" y="762368"/>
                  </a:lnTo>
                  <a:lnTo>
                    <a:pt x="2319749" y="751374"/>
                  </a:lnTo>
                  <a:lnTo>
                    <a:pt x="2321902" y="748427"/>
                  </a:lnTo>
                  <a:lnTo>
                    <a:pt x="2325869" y="744800"/>
                  </a:lnTo>
                  <a:lnTo>
                    <a:pt x="2333237" y="741173"/>
                  </a:lnTo>
                  <a:lnTo>
                    <a:pt x="2338451" y="737319"/>
                  </a:lnTo>
                  <a:lnTo>
                    <a:pt x="2341624" y="734145"/>
                  </a:lnTo>
                  <a:lnTo>
                    <a:pt x="2347178" y="725984"/>
                  </a:lnTo>
                  <a:lnTo>
                    <a:pt x="2353413" y="720997"/>
                  </a:lnTo>
                  <a:lnTo>
                    <a:pt x="2358513" y="718163"/>
                  </a:lnTo>
                  <a:lnTo>
                    <a:pt x="2370981" y="713856"/>
                  </a:lnTo>
                  <a:lnTo>
                    <a:pt x="2377782" y="714763"/>
                  </a:lnTo>
                  <a:lnTo>
                    <a:pt x="2384809" y="712496"/>
                  </a:lnTo>
                  <a:lnTo>
                    <a:pt x="2390024" y="712609"/>
                  </a:lnTo>
                  <a:lnTo>
                    <a:pt x="2397391" y="713629"/>
                  </a:lnTo>
                  <a:lnTo>
                    <a:pt x="2419380" y="712496"/>
                  </a:lnTo>
                  <a:lnTo>
                    <a:pt x="2423461" y="713743"/>
                  </a:lnTo>
                  <a:lnTo>
                    <a:pt x="2424934" y="715216"/>
                  </a:lnTo>
                  <a:lnTo>
                    <a:pt x="2427088" y="719523"/>
                  </a:lnTo>
                  <a:lnTo>
                    <a:pt x="2429468" y="720430"/>
                  </a:lnTo>
                  <a:lnTo>
                    <a:pt x="2434116" y="718730"/>
                  </a:lnTo>
                  <a:lnTo>
                    <a:pt x="2437629" y="711929"/>
                  </a:lnTo>
                  <a:lnTo>
                    <a:pt x="2439442" y="711022"/>
                  </a:lnTo>
                  <a:lnTo>
                    <a:pt x="2444883" y="713743"/>
                  </a:lnTo>
                  <a:lnTo>
                    <a:pt x="2449757" y="714083"/>
                  </a:lnTo>
                  <a:lnTo>
                    <a:pt x="2459505" y="717143"/>
                  </a:lnTo>
                  <a:lnTo>
                    <a:pt x="2463019" y="716463"/>
                  </a:lnTo>
                  <a:lnTo>
                    <a:pt x="2466872" y="713289"/>
                  </a:lnTo>
                  <a:lnTo>
                    <a:pt x="2474693" y="712496"/>
                  </a:lnTo>
                  <a:lnTo>
                    <a:pt x="2479454" y="717370"/>
                  </a:lnTo>
                  <a:lnTo>
                    <a:pt x="2484328" y="717596"/>
                  </a:lnTo>
                  <a:lnTo>
                    <a:pt x="2488069" y="716690"/>
                  </a:lnTo>
                  <a:lnTo>
                    <a:pt x="2489202" y="713969"/>
                  </a:lnTo>
                  <a:lnTo>
                    <a:pt x="2487615" y="712949"/>
                  </a:lnTo>
                  <a:lnTo>
                    <a:pt x="2484668" y="713743"/>
                  </a:lnTo>
                  <a:lnTo>
                    <a:pt x="2483874" y="711362"/>
                  </a:lnTo>
                  <a:lnTo>
                    <a:pt x="2485688" y="708642"/>
                  </a:lnTo>
                  <a:lnTo>
                    <a:pt x="2488295" y="710456"/>
                  </a:lnTo>
                  <a:lnTo>
                    <a:pt x="2492602" y="710229"/>
                  </a:lnTo>
                  <a:lnTo>
                    <a:pt x="2494076" y="710002"/>
                  </a:lnTo>
                  <a:lnTo>
                    <a:pt x="2493509" y="708755"/>
                  </a:lnTo>
                  <a:lnTo>
                    <a:pt x="2492489" y="707735"/>
                  </a:lnTo>
                  <a:lnTo>
                    <a:pt x="2491242" y="705355"/>
                  </a:lnTo>
                  <a:lnTo>
                    <a:pt x="2495776" y="702181"/>
                  </a:lnTo>
                  <a:lnTo>
                    <a:pt x="2498610" y="701048"/>
                  </a:lnTo>
                  <a:lnTo>
                    <a:pt x="2503030" y="700821"/>
                  </a:lnTo>
                  <a:lnTo>
                    <a:pt x="2514478" y="704675"/>
                  </a:lnTo>
                  <a:lnTo>
                    <a:pt x="2516972" y="705128"/>
                  </a:lnTo>
                  <a:lnTo>
                    <a:pt x="2519692" y="706715"/>
                  </a:lnTo>
                  <a:lnTo>
                    <a:pt x="2523999" y="707849"/>
                  </a:lnTo>
                  <a:lnTo>
                    <a:pt x="2521392" y="708869"/>
                  </a:lnTo>
                  <a:lnTo>
                    <a:pt x="2520259" y="709776"/>
                  </a:lnTo>
                  <a:lnTo>
                    <a:pt x="2522979" y="709436"/>
                  </a:lnTo>
                  <a:lnTo>
                    <a:pt x="2525246" y="710682"/>
                  </a:lnTo>
                  <a:lnTo>
                    <a:pt x="2527173" y="710909"/>
                  </a:lnTo>
                  <a:lnTo>
                    <a:pt x="2527966" y="710456"/>
                  </a:lnTo>
                  <a:lnTo>
                    <a:pt x="2528986" y="708869"/>
                  </a:lnTo>
                  <a:lnTo>
                    <a:pt x="2530460" y="707282"/>
                  </a:lnTo>
                  <a:lnTo>
                    <a:pt x="2531480" y="706829"/>
                  </a:lnTo>
                  <a:lnTo>
                    <a:pt x="2534313" y="706942"/>
                  </a:lnTo>
                  <a:lnTo>
                    <a:pt x="2537941" y="707622"/>
                  </a:lnTo>
                  <a:lnTo>
                    <a:pt x="2540774" y="708869"/>
                  </a:lnTo>
                  <a:lnTo>
                    <a:pt x="2547122" y="715443"/>
                  </a:lnTo>
                  <a:lnTo>
                    <a:pt x="2550069" y="716690"/>
                  </a:lnTo>
                  <a:lnTo>
                    <a:pt x="2553469" y="716463"/>
                  </a:lnTo>
                  <a:lnTo>
                    <a:pt x="2554716" y="716916"/>
                  </a:lnTo>
                  <a:lnTo>
                    <a:pt x="2556643" y="718617"/>
                  </a:lnTo>
                  <a:lnTo>
                    <a:pt x="2551089" y="720770"/>
                  </a:lnTo>
                  <a:lnTo>
                    <a:pt x="2545875" y="721110"/>
                  </a:lnTo>
                  <a:lnTo>
                    <a:pt x="2541115" y="720543"/>
                  </a:lnTo>
                  <a:lnTo>
                    <a:pt x="2533294" y="723264"/>
                  </a:lnTo>
                  <a:lnTo>
                    <a:pt x="2537487" y="729951"/>
                  </a:lnTo>
                  <a:lnTo>
                    <a:pt x="2545195" y="730291"/>
                  </a:lnTo>
                  <a:lnTo>
                    <a:pt x="2553129" y="728818"/>
                  </a:lnTo>
                  <a:lnTo>
                    <a:pt x="2554716" y="725984"/>
                  </a:lnTo>
                  <a:lnTo>
                    <a:pt x="2557776" y="724964"/>
                  </a:lnTo>
                  <a:lnTo>
                    <a:pt x="2559477" y="725077"/>
                  </a:lnTo>
                  <a:lnTo>
                    <a:pt x="2563104" y="727458"/>
                  </a:lnTo>
                  <a:lnTo>
                    <a:pt x="2567978" y="728364"/>
                  </a:lnTo>
                  <a:lnTo>
                    <a:pt x="2569338" y="727911"/>
                  </a:lnTo>
                  <a:lnTo>
                    <a:pt x="2573305" y="723264"/>
                  </a:lnTo>
                  <a:lnTo>
                    <a:pt x="2575799" y="722810"/>
                  </a:lnTo>
                  <a:lnTo>
                    <a:pt x="2577385" y="722924"/>
                  </a:lnTo>
                  <a:lnTo>
                    <a:pt x="2579199" y="718957"/>
                  </a:lnTo>
                  <a:lnTo>
                    <a:pt x="2585999" y="718617"/>
                  </a:lnTo>
                  <a:lnTo>
                    <a:pt x="2589967" y="722244"/>
                  </a:lnTo>
                  <a:lnTo>
                    <a:pt x="2592460" y="723490"/>
                  </a:lnTo>
                  <a:lnTo>
                    <a:pt x="2597221" y="722357"/>
                  </a:lnTo>
                  <a:lnTo>
                    <a:pt x="2599941" y="719863"/>
                  </a:lnTo>
                  <a:lnTo>
                    <a:pt x="2601641" y="718843"/>
                  </a:lnTo>
                  <a:lnTo>
                    <a:pt x="2606628" y="721337"/>
                  </a:lnTo>
                  <a:lnTo>
                    <a:pt x="2609122" y="719863"/>
                  </a:lnTo>
                  <a:lnTo>
                    <a:pt x="2612976" y="719523"/>
                  </a:lnTo>
                  <a:lnTo>
                    <a:pt x="2615923" y="719750"/>
                  </a:lnTo>
                  <a:lnTo>
                    <a:pt x="2615810" y="717143"/>
                  </a:lnTo>
                  <a:lnTo>
                    <a:pt x="2616150" y="714196"/>
                  </a:lnTo>
                  <a:lnTo>
                    <a:pt x="2612069" y="711249"/>
                  </a:lnTo>
                  <a:lnTo>
                    <a:pt x="2604135" y="708302"/>
                  </a:lnTo>
                  <a:lnTo>
                    <a:pt x="2599488" y="710229"/>
                  </a:lnTo>
                  <a:lnTo>
                    <a:pt x="2597788" y="710456"/>
                  </a:lnTo>
                  <a:lnTo>
                    <a:pt x="2596540" y="710229"/>
                  </a:lnTo>
                  <a:lnTo>
                    <a:pt x="2595294" y="708755"/>
                  </a:lnTo>
                  <a:lnTo>
                    <a:pt x="2596540" y="706375"/>
                  </a:lnTo>
                  <a:lnTo>
                    <a:pt x="2597674" y="704448"/>
                  </a:lnTo>
                  <a:lnTo>
                    <a:pt x="2597674" y="702068"/>
                  </a:lnTo>
                  <a:lnTo>
                    <a:pt x="2598241" y="698668"/>
                  </a:lnTo>
                  <a:lnTo>
                    <a:pt x="2600168" y="697307"/>
                  </a:lnTo>
                  <a:lnTo>
                    <a:pt x="2601188" y="697081"/>
                  </a:lnTo>
                  <a:lnTo>
                    <a:pt x="2604022" y="690053"/>
                  </a:lnTo>
                  <a:lnTo>
                    <a:pt x="2612069" y="680759"/>
                  </a:lnTo>
                  <a:lnTo>
                    <a:pt x="2621477" y="675092"/>
                  </a:lnTo>
                  <a:lnTo>
                    <a:pt x="2627371" y="670671"/>
                  </a:lnTo>
                  <a:lnTo>
                    <a:pt x="2630205" y="667497"/>
                  </a:lnTo>
                  <a:lnTo>
                    <a:pt x="2634285" y="660130"/>
                  </a:lnTo>
                  <a:lnTo>
                    <a:pt x="2640179" y="654803"/>
                  </a:lnTo>
                  <a:lnTo>
                    <a:pt x="2643013" y="653102"/>
                  </a:lnTo>
                  <a:lnTo>
                    <a:pt x="2646073" y="650949"/>
                  </a:lnTo>
                  <a:lnTo>
                    <a:pt x="2647093" y="643921"/>
                  </a:lnTo>
                  <a:lnTo>
                    <a:pt x="2649360" y="642221"/>
                  </a:lnTo>
                  <a:lnTo>
                    <a:pt x="2651400" y="641088"/>
                  </a:lnTo>
                  <a:lnTo>
                    <a:pt x="2655367" y="637347"/>
                  </a:lnTo>
                  <a:lnTo>
                    <a:pt x="2661262" y="634854"/>
                  </a:lnTo>
                  <a:lnTo>
                    <a:pt x="2663188" y="633153"/>
                  </a:lnTo>
                  <a:lnTo>
                    <a:pt x="2669989" y="633267"/>
                  </a:lnTo>
                  <a:lnTo>
                    <a:pt x="2675543" y="634627"/>
                  </a:lnTo>
                  <a:lnTo>
                    <a:pt x="2677243" y="634287"/>
                  </a:lnTo>
                  <a:lnTo>
                    <a:pt x="2680870" y="632247"/>
                  </a:lnTo>
                  <a:lnTo>
                    <a:pt x="2685291" y="632700"/>
                  </a:lnTo>
                  <a:lnTo>
                    <a:pt x="2690958" y="631340"/>
                  </a:lnTo>
                  <a:lnTo>
                    <a:pt x="2696172" y="628959"/>
                  </a:lnTo>
                  <a:lnTo>
                    <a:pt x="2698440" y="628733"/>
                  </a:lnTo>
                  <a:lnTo>
                    <a:pt x="2700593" y="629186"/>
                  </a:lnTo>
                  <a:lnTo>
                    <a:pt x="2703200" y="632813"/>
                  </a:lnTo>
                  <a:lnTo>
                    <a:pt x="2704673" y="633720"/>
                  </a:lnTo>
                  <a:lnTo>
                    <a:pt x="2705807" y="635874"/>
                  </a:lnTo>
                  <a:lnTo>
                    <a:pt x="2709320" y="634514"/>
                  </a:lnTo>
                  <a:lnTo>
                    <a:pt x="2718728" y="629640"/>
                  </a:lnTo>
                  <a:lnTo>
                    <a:pt x="2719861" y="629526"/>
                  </a:lnTo>
                  <a:lnTo>
                    <a:pt x="2721335" y="629866"/>
                  </a:lnTo>
                  <a:lnTo>
                    <a:pt x="2721562" y="631793"/>
                  </a:lnTo>
                  <a:lnTo>
                    <a:pt x="2721562" y="633267"/>
                  </a:lnTo>
                  <a:lnTo>
                    <a:pt x="2720088" y="638254"/>
                  </a:lnTo>
                  <a:lnTo>
                    <a:pt x="2718388" y="641994"/>
                  </a:lnTo>
                  <a:lnTo>
                    <a:pt x="2713628" y="649135"/>
                  </a:lnTo>
                  <a:lnTo>
                    <a:pt x="2712608" y="650269"/>
                  </a:lnTo>
                  <a:lnTo>
                    <a:pt x="2713288" y="652196"/>
                  </a:lnTo>
                  <a:lnTo>
                    <a:pt x="2713968" y="655709"/>
                  </a:lnTo>
                  <a:lnTo>
                    <a:pt x="2711587" y="659563"/>
                  </a:lnTo>
                  <a:lnTo>
                    <a:pt x="2710680" y="661490"/>
                  </a:lnTo>
                  <a:lnTo>
                    <a:pt x="2712608" y="661943"/>
                  </a:lnTo>
                  <a:lnTo>
                    <a:pt x="2715101" y="659790"/>
                  </a:lnTo>
                  <a:lnTo>
                    <a:pt x="2718842" y="658430"/>
                  </a:lnTo>
                  <a:lnTo>
                    <a:pt x="2720768" y="658543"/>
                  </a:lnTo>
                  <a:lnTo>
                    <a:pt x="2722809" y="659223"/>
                  </a:lnTo>
                  <a:lnTo>
                    <a:pt x="2719635" y="665684"/>
                  </a:lnTo>
                  <a:lnTo>
                    <a:pt x="2719181" y="669084"/>
                  </a:lnTo>
                  <a:lnTo>
                    <a:pt x="2718615" y="670331"/>
                  </a:lnTo>
                  <a:lnTo>
                    <a:pt x="2718615" y="672145"/>
                  </a:lnTo>
                  <a:lnTo>
                    <a:pt x="2720882" y="671124"/>
                  </a:lnTo>
                  <a:lnTo>
                    <a:pt x="2722582" y="669764"/>
                  </a:lnTo>
                  <a:lnTo>
                    <a:pt x="2724849" y="668744"/>
                  </a:lnTo>
                  <a:lnTo>
                    <a:pt x="2730743" y="668291"/>
                  </a:lnTo>
                  <a:lnTo>
                    <a:pt x="2733804" y="663644"/>
                  </a:lnTo>
                  <a:lnTo>
                    <a:pt x="2736297" y="661263"/>
                  </a:lnTo>
                  <a:lnTo>
                    <a:pt x="2759760" y="641881"/>
                  </a:lnTo>
                  <a:lnTo>
                    <a:pt x="2763953" y="637801"/>
                  </a:lnTo>
                  <a:lnTo>
                    <a:pt x="2766334" y="637460"/>
                  </a:lnTo>
                  <a:lnTo>
                    <a:pt x="2768374" y="638141"/>
                  </a:lnTo>
                  <a:lnTo>
                    <a:pt x="2770301" y="638027"/>
                  </a:lnTo>
                  <a:lnTo>
                    <a:pt x="2770641" y="636667"/>
                  </a:lnTo>
                  <a:lnTo>
                    <a:pt x="2771321" y="636100"/>
                  </a:lnTo>
                  <a:lnTo>
                    <a:pt x="2773475" y="636327"/>
                  </a:lnTo>
                  <a:lnTo>
                    <a:pt x="2774835" y="639954"/>
                  </a:lnTo>
                  <a:lnTo>
                    <a:pt x="2776308" y="641768"/>
                  </a:lnTo>
                  <a:lnTo>
                    <a:pt x="2777442" y="641428"/>
                  </a:lnTo>
                  <a:lnTo>
                    <a:pt x="2778122" y="640861"/>
                  </a:lnTo>
                  <a:lnTo>
                    <a:pt x="2779255" y="639501"/>
                  </a:lnTo>
                  <a:lnTo>
                    <a:pt x="2780502" y="638367"/>
                  </a:lnTo>
                  <a:lnTo>
                    <a:pt x="2781749" y="636554"/>
                  </a:lnTo>
                  <a:lnTo>
                    <a:pt x="2780728" y="635194"/>
                  </a:lnTo>
                  <a:lnTo>
                    <a:pt x="2776648" y="633380"/>
                  </a:lnTo>
                  <a:lnTo>
                    <a:pt x="2776762" y="629980"/>
                  </a:lnTo>
                  <a:lnTo>
                    <a:pt x="2779142" y="624652"/>
                  </a:lnTo>
                  <a:lnTo>
                    <a:pt x="2778802" y="621139"/>
                  </a:lnTo>
                  <a:lnTo>
                    <a:pt x="2779822" y="617398"/>
                  </a:lnTo>
                  <a:lnTo>
                    <a:pt x="2780842" y="615585"/>
                  </a:lnTo>
                  <a:lnTo>
                    <a:pt x="2781749" y="614791"/>
                  </a:lnTo>
                  <a:lnTo>
                    <a:pt x="2782656" y="613544"/>
                  </a:lnTo>
                  <a:lnTo>
                    <a:pt x="2781409" y="610711"/>
                  </a:lnTo>
                  <a:lnTo>
                    <a:pt x="2782315" y="608784"/>
                  </a:lnTo>
                  <a:lnTo>
                    <a:pt x="2783222" y="607424"/>
                  </a:lnTo>
                  <a:lnTo>
                    <a:pt x="2802151" y="602436"/>
                  </a:lnTo>
                  <a:lnTo>
                    <a:pt x="2805439" y="602210"/>
                  </a:lnTo>
                  <a:lnTo>
                    <a:pt x="2808498" y="603230"/>
                  </a:lnTo>
                  <a:lnTo>
                    <a:pt x="2813146" y="606744"/>
                  </a:lnTo>
                  <a:lnTo>
                    <a:pt x="2818246" y="608671"/>
                  </a:lnTo>
                  <a:lnTo>
                    <a:pt x="2825500" y="609464"/>
                  </a:lnTo>
                  <a:lnTo>
                    <a:pt x="2825954" y="611051"/>
                  </a:lnTo>
                  <a:lnTo>
                    <a:pt x="2823121" y="610484"/>
                  </a:lnTo>
                  <a:lnTo>
                    <a:pt x="2821760" y="611051"/>
                  </a:lnTo>
                  <a:lnTo>
                    <a:pt x="2821987" y="612411"/>
                  </a:lnTo>
                  <a:lnTo>
                    <a:pt x="2821647" y="613544"/>
                  </a:lnTo>
                  <a:lnTo>
                    <a:pt x="2819947" y="612298"/>
                  </a:lnTo>
                  <a:lnTo>
                    <a:pt x="2815073" y="611504"/>
                  </a:lnTo>
                  <a:lnTo>
                    <a:pt x="2810652" y="610144"/>
                  </a:lnTo>
                  <a:lnTo>
                    <a:pt x="2809179" y="610257"/>
                  </a:lnTo>
                  <a:lnTo>
                    <a:pt x="2802831" y="614451"/>
                  </a:lnTo>
                  <a:lnTo>
                    <a:pt x="2801131" y="616378"/>
                  </a:lnTo>
                  <a:lnTo>
                    <a:pt x="2798410" y="624766"/>
                  </a:lnTo>
                  <a:lnTo>
                    <a:pt x="2798298" y="630546"/>
                  </a:lnTo>
                  <a:lnTo>
                    <a:pt x="2797277" y="636100"/>
                  </a:lnTo>
                  <a:lnTo>
                    <a:pt x="2794444" y="638481"/>
                  </a:lnTo>
                  <a:lnTo>
                    <a:pt x="2793537" y="641314"/>
                  </a:lnTo>
                  <a:lnTo>
                    <a:pt x="2792857" y="644488"/>
                  </a:lnTo>
                  <a:lnTo>
                    <a:pt x="2796370" y="645961"/>
                  </a:lnTo>
                  <a:lnTo>
                    <a:pt x="2796711" y="646982"/>
                  </a:lnTo>
                  <a:lnTo>
                    <a:pt x="2797050" y="648455"/>
                  </a:lnTo>
                  <a:lnTo>
                    <a:pt x="2794671" y="651969"/>
                  </a:lnTo>
                  <a:lnTo>
                    <a:pt x="2789117" y="656276"/>
                  </a:lnTo>
                  <a:lnTo>
                    <a:pt x="2788437" y="657183"/>
                  </a:lnTo>
                  <a:lnTo>
                    <a:pt x="2787756" y="659223"/>
                  </a:lnTo>
                  <a:lnTo>
                    <a:pt x="2790930" y="662850"/>
                  </a:lnTo>
                  <a:lnTo>
                    <a:pt x="2788437" y="664097"/>
                  </a:lnTo>
                  <a:lnTo>
                    <a:pt x="2785943" y="665117"/>
                  </a:lnTo>
                  <a:lnTo>
                    <a:pt x="2783676" y="666704"/>
                  </a:lnTo>
                  <a:lnTo>
                    <a:pt x="2775855" y="667271"/>
                  </a:lnTo>
                  <a:lnTo>
                    <a:pt x="2770528" y="671351"/>
                  </a:lnTo>
                  <a:lnTo>
                    <a:pt x="2761460" y="675432"/>
                  </a:lnTo>
                  <a:lnTo>
                    <a:pt x="2757379" y="677812"/>
                  </a:lnTo>
                  <a:lnTo>
                    <a:pt x="2756019" y="679399"/>
                  </a:lnTo>
                  <a:lnTo>
                    <a:pt x="2752846" y="685633"/>
                  </a:lnTo>
                  <a:lnTo>
                    <a:pt x="2750918" y="688240"/>
                  </a:lnTo>
                  <a:lnTo>
                    <a:pt x="2744684" y="692320"/>
                  </a:lnTo>
                  <a:lnTo>
                    <a:pt x="2739924" y="698328"/>
                  </a:lnTo>
                  <a:lnTo>
                    <a:pt x="2732556" y="705468"/>
                  </a:lnTo>
                  <a:lnTo>
                    <a:pt x="2729610" y="706375"/>
                  </a:lnTo>
                  <a:lnTo>
                    <a:pt x="2726209" y="708075"/>
                  </a:lnTo>
                  <a:lnTo>
                    <a:pt x="2722242" y="713063"/>
                  </a:lnTo>
                  <a:lnTo>
                    <a:pt x="2711928" y="721790"/>
                  </a:lnTo>
                  <a:lnTo>
                    <a:pt x="2706714" y="732331"/>
                  </a:lnTo>
                  <a:lnTo>
                    <a:pt x="2703766" y="735732"/>
                  </a:lnTo>
                  <a:lnTo>
                    <a:pt x="2700819" y="738566"/>
                  </a:lnTo>
                  <a:lnTo>
                    <a:pt x="2698893" y="741399"/>
                  </a:lnTo>
                  <a:lnTo>
                    <a:pt x="2695265" y="744573"/>
                  </a:lnTo>
                  <a:lnTo>
                    <a:pt x="2688125" y="749107"/>
                  </a:lnTo>
                  <a:lnTo>
                    <a:pt x="2683251" y="752847"/>
                  </a:lnTo>
                  <a:lnTo>
                    <a:pt x="2680644" y="755454"/>
                  </a:lnTo>
                  <a:lnTo>
                    <a:pt x="2679737" y="757834"/>
                  </a:lnTo>
                  <a:lnTo>
                    <a:pt x="2678377" y="757268"/>
                  </a:lnTo>
                  <a:lnTo>
                    <a:pt x="2673617" y="758515"/>
                  </a:lnTo>
                  <a:lnTo>
                    <a:pt x="2667269" y="757494"/>
                  </a:lnTo>
                  <a:lnTo>
                    <a:pt x="2662849" y="764522"/>
                  </a:lnTo>
                  <a:lnTo>
                    <a:pt x="2658088" y="765202"/>
                  </a:lnTo>
                  <a:lnTo>
                    <a:pt x="2653327" y="763502"/>
                  </a:lnTo>
                  <a:lnTo>
                    <a:pt x="2650947" y="764409"/>
                  </a:lnTo>
                  <a:lnTo>
                    <a:pt x="2650154" y="765089"/>
                  </a:lnTo>
                  <a:lnTo>
                    <a:pt x="2649360" y="766109"/>
                  </a:lnTo>
                  <a:lnTo>
                    <a:pt x="2651627" y="768376"/>
                  </a:lnTo>
                  <a:lnTo>
                    <a:pt x="2652534" y="770303"/>
                  </a:lnTo>
                  <a:lnTo>
                    <a:pt x="2652874" y="772116"/>
                  </a:lnTo>
                  <a:lnTo>
                    <a:pt x="2653101" y="775063"/>
                  </a:lnTo>
                  <a:lnTo>
                    <a:pt x="2650494" y="780617"/>
                  </a:lnTo>
                  <a:lnTo>
                    <a:pt x="2648114" y="785038"/>
                  </a:lnTo>
                  <a:lnTo>
                    <a:pt x="2644033" y="789118"/>
                  </a:lnTo>
                  <a:lnTo>
                    <a:pt x="2634512" y="796712"/>
                  </a:lnTo>
                  <a:lnTo>
                    <a:pt x="2633718" y="797619"/>
                  </a:lnTo>
                  <a:lnTo>
                    <a:pt x="2632811" y="799433"/>
                  </a:lnTo>
                  <a:lnTo>
                    <a:pt x="2627371" y="818815"/>
                  </a:lnTo>
                  <a:lnTo>
                    <a:pt x="2625898" y="827429"/>
                  </a:lnTo>
                  <a:lnTo>
                    <a:pt x="2624084" y="841257"/>
                  </a:lnTo>
                  <a:lnTo>
                    <a:pt x="2624197" y="845791"/>
                  </a:lnTo>
                  <a:lnTo>
                    <a:pt x="2625331" y="856106"/>
                  </a:lnTo>
                  <a:lnTo>
                    <a:pt x="2627144" y="866534"/>
                  </a:lnTo>
                  <a:lnTo>
                    <a:pt x="2631224" y="884442"/>
                  </a:lnTo>
                  <a:lnTo>
                    <a:pt x="2632131" y="889996"/>
                  </a:lnTo>
                  <a:lnTo>
                    <a:pt x="2635192" y="912099"/>
                  </a:lnTo>
                  <a:lnTo>
                    <a:pt x="2635419" y="916293"/>
                  </a:lnTo>
                  <a:lnTo>
                    <a:pt x="2636325" y="919807"/>
                  </a:lnTo>
                  <a:lnTo>
                    <a:pt x="2637799" y="923434"/>
                  </a:lnTo>
                  <a:lnTo>
                    <a:pt x="2640632" y="926947"/>
                  </a:lnTo>
                  <a:lnTo>
                    <a:pt x="2640859" y="931141"/>
                  </a:lnTo>
                  <a:lnTo>
                    <a:pt x="2643126" y="944516"/>
                  </a:lnTo>
                  <a:lnTo>
                    <a:pt x="2643353" y="957324"/>
                  </a:lnTo>
                  <a:lnTo>
                    <a:pt x="2643806" y="960045"/>
                  </a:lnTo>
                  <a:lnTo>
                    <a:pt x="2644260" y="962085"/>
                  </a:lnTo>
                  <a:lnTo>
                    <a:pt x="2646866" y="964578"/>
                  </a:lnTo>
                  <a:lnTo>
                    <a:pt x="2647773" y="967525"/>
                  </a:lnTo>
                  <a:lnTo>
                    <a:pt x="2648000" y="969792"/>
                  </a:lnTo>
                  <a:lnTo>
                    <a:pt x="2648453" y="972059"/>
                  </a:lnTo>
                  <a:lnTo>
                    <a:pt x="2650494" y="971039"/>
                  </a:lnTo>
                  <a:lnTo>
                    <a:pt x="2657748" y="965032"/>
                  </a:lnTo>
                  <a:lnTo>
                    <a:pt x="2663642" y="959251"/>
                  </a:lnTo>
                  <a:lnTo>
                    <a:pt x="2664436" y="957211"/>
                  </a:lnTo>
                  <a:lnTo>
                    <a:pt x="2666476" y="955624"/>
                  </a:lnTo>
                  <a:lnTo>
                    <a:pt x="2670443" y="953470"/>
                  </a:lnTo>
                  <a:lnTo>
                    <a:pt x="2676223" y="947576"/>
                  </a:lnTo>
                  <a:lnTo>
                    <a:pt x="2680870" y="939302"/>
                  </a:lnTo>
                  <a:lnTo>
                    <a:pt x="2683591" y="932955"/>
                  </a:lnTo>
                  <a:lnTo>
                    <a:pt x="2684158" y="930574"/>
                  </a:lnTo>
                  <a:lnTo>
                    <a:pt x="2684384" y="928308"/>
                  </a:lnTo>
                  <a:lnTo>
                    <a:pt x="2683931" y="923434"/>
                  </a:lnTo>
                  <a:lnTo>
                    <a:pt x="2685064" y="921620"/>
                  </a:lnTo>
                  <a:lnTo>
                    <a:pt x="2686538" y="916066"/>
                  </a:lnTo>
                  <a:lnTo>
                    <a:pt x="2685518" y="914593"/>
                  </a:lnTo>
                  <a:lnTo>
                    <a:pt x="2682910" y="913572"/>
                  </a:lnTo>
                  <a:lnTo>
                    <a:pt x="2683704" y="911306"/>
                  </a:lnTo>
                  <a:lnTo>
                    <a:pt x="2685631" y="910852"/>
                  </a:lnTo>
                  <a:lnTo>
                    <a:pt x="2687218" y="911872"/>
                  </a:lnTo>
                  <a:lnTo>
                    <a:pt x="2688125" y="914253"/>
                  </a:lnTo>
                  <a:lnTo>
                    <a:pt x="2689371" y="915046"/>
                  </a:lnTo>
                  <a:lnTo>
                    <a:pt x="2693565" y="910852"/>
                  </a:lnTo>
                  <a:lnTo>
                    <a:pt x="2697306" y="908812"/>
                  </a:lnTo>
                  <a:lnTo>
                    <a:pt x="2706600" y="905185"/>
                  </a:lnTo>
                  <a:lnTo>
                    <a:pt x="2710341" y="905411"/>
                  </a:lnTo>
                  <a:lnTo>
                    <a:pt x="2713968" y="908585"/>
                  </a:lnTo>
                  <a:lnTo>
                    <a:pt x="2715554" y="908472"/>
                  </a:lnTo>
                  <a:lnTo>
                    <a:pt x="2715101" y="904051"/>
                  </a:lnTo>
                  <a:lnTo>
                    <a:pt x="2712948" y="900991"/>
                  </a:lnTo>
                  <a:lnTo>
                    <a:pt x="2712948" y="898951"/>
                  </a:lnTo>
                  <a:lnTo>
                    <a:pt x="2714081" y="895777"/>
                  </a:lnTo>
                  <a:lnTo>
                    <a:pt x="2713288" y="893737"/>
                  </a:lnTo>
                  <a:lnTo>
                    <a:pt x="2712381" y="892150"/>
                  </a:lnTo>
                  <a:lnTo>
                    <a:pt x="2711814" y="888863"/>
                  </a:lnTo>
                  <a:lnTo>
                    <a:pt x="2713401" y="882062"/>
                  </a:lnTo>
                  <a:lnTo>
                    <a:pt x="2715215" y="878322"/>
                  </a:lnTo>
                  <a:lnTo>
                    <a:pt x="2716575" y="876622"/>
                  </a:lnTo>
                  <a:lnTo>
                    <a:pt x="2720882" y="873561"/>
                  </a:lnTo>
                  <a:lnTo>
                    <a:pt x="2725642" y="869254"/>
                  </a:lnTo>
                  <a:lnTo>
                    <a:pt x="2730856" y="865854"/>
                  </a:lnTo>
                  <a:lnTo>
                    <a:pt x="2734143" y="864720"/>
                  </a:lnTo>
                  <a:lnTo>
                    <a:pt x="2738111" y="864153"/>
                  </a:lnTo>
                  <a:lnTo>
                    <a:pt x="2741511" y="866534"/>
                  </a:lnTo>
                  <a:lnTo>
                    <a:pt x="2748312" y="866647"/>
                  </a:lnTo>
                  <a:lnTo>
                    <a:pt x="2750352" y="866194"/>
                  </a:lnTo>
                  <a:lnTo>
                    <a:pt x="2755226" y="861433"/>
                  </a:lnTo>
                  <a:lnTo>
                    <a:pt x="2758173" y="859506"/>
                  </a:lnTo>
                  <a:lnTo>
                    <a:pt x="2757606" y="855426"/>
                  </a:lnTo>
                  <a:lnTo>
                    <a:pt x="2755906" y="851912"/>
                  </a:lnTo>
                  <a:lnTo>
                    <a:pt x="2752392" y="847605"/>
                  </a:lnTo>
                  <a:lnTo>
                    <a:pt x="2751599" y="845565"/>
                  </a:lnTo>
                  <a:lnTo>
                    <a:pt x="2750465" y="840917"/>
                  </a:lnTo>
                  <a:lnTo>
                    <a:pt x="2750352" y="836724"/>
                  </a:lnTo>
                  <a:lnTo>
                    <a:pt x="2751372" y="831736"/>
                  </a:lnTo>
                  <a:lnTo>
                    <a:pt x="2754433" y="826069"/>
                  </a:lnTo>
                  <a:lnTo>
                    <a:pt x="2757720" y="818248"/>
                  </a:lnTo>
                  <a:lnTo>
                    <a:pt x="2758966" y="817115"/>
                  </a:lnTo>
                  <a:lnTo>
                    <a:pt x="2762820" y="815301"/>
                  </a:lnTo>
                  <a:lnTo>
                    <a:pt x="2765427" y="813714"/>
                  </a:lnTo>
                  <a:lnTo>
                    <a:pt x="2766787" y="813034"/>
                  </a:lnTo>
                  <a:lnTo>
                    <a:pt x="2765994" y="808614"/>
                  </a:lnTo>
                  <a:lnTo>
                    <a:pt x="2768034" y="806913"/>
                  </a:lnTo>
                  <a:lnTo>
                    <a:pt x="2769734" y="805780"/>
                  </a:lnTo>
                  <a:lnTo>
                    <a:pt x="2773928" y="806233"/>
                  </a:lnTo>
                  <a:lnTo>
                    <a:pt x="2775288" y="805213"/>
                  </a:lnTo>
                  <a:lnTo>
                    <a:pt x="2777215" y="804873"/>
                  </a:lnTo>
                  <a:lnTo>
                    <a:pt x="2775968" y="807140"/>
                  </a:lnTo>
                  <a:lnTo>
                    <a:pt x="2774268" y="808614"/>
                  </a:lnTo>
                  <a:lnTo>
                    <a:pt x="2770528" y="810767"/>
                  </a:lnTo>
                  <a:lnTo>
                    <a:pt x="2768827" y="813828"/>
                  </a:lnTo>
                  <a:lnTo>
                    <a:pt x="2773134" y="819042"/>
                  </a:lnTo>
                  <a:lnTo>
                    <a:pt x="2775855" y="820062"/>
                  </a:lnTo>
                  <a:lnTo>
                    <a:pt x="2777442" y="819722"/>
                  </a:lnTo>
                  <a:lnTo>
                    <a:pt x="2780275" y="816775"/>
                  </a:lnTo>
                  <a:lnTo>
                    <a:pt x="2781749" y="815641"/>
                  </a:lnTo>
                  <a:lnTo>
                    <a:pt x="2783336" y="813828"/>
                  </a:lnTo>
                  <a:lnTo>
                    <a:pt x="2782429" y="807140"/>
                  </a:lnTo>
                  <a:lnTo>
                    <a:pt x="2781409" y="803513"/>
                  </a:lnTo>
                  <a:lnTo>
                    <a:pt x="2781635" y="799659"/>
                  </a:lnTo>
                  <a:lnTo>
                    <a:pt x="2779822" y="798413"/>
                  </a:lnTo>
                  <a:lnTo>
                    <a:pt x="2777328" y="797959"/>
                  </a:lnTo>
                  <a:lnTo>
                    <a:pt x="2774835" y="798526"/>
                  </a:lnTo>
                  <a:lnTo>
                    <a:pt x="2773361" y="797506"/>
                  </a:lnTo>
                  <a:lnTo>
                    <a:pt x="2772341" y="795805"/>
                  </a:lnTo>
                  <a:lnTo>
                    <a:pt x="2772115" y="793765"/>
                  </a:lnTo>
                  <a:lnTo>
                    <a:pt x="2772681" y="789118"/>
                  </a:lnTo>
                  <a:lnTo>
                    <a:pt x="2772454" y="786624"/>
                  </a:lnTo>
                  <a:lnTo>
                    <a:pt x="2771547" y="782091"/>
                  </a:lnTo>
                  <a:lnTo>
                    <a:pt x="2771547" y="780844"/>
                  </a:lnTo>
                  <a:lnTo>
                    <a:pt x="2771888" y="778577"/>
                  </a:lnTo>
                  <a:lnTo>
                    <a:pt x="2775515" y="774723"/>
                  </a:lnTo>
                  <a:lnTo>
                    <a:pt x="2778688" y="772003"/>
                  </a:lnTo>
                  <a:lnTo>
                    <a:pt x="2780275" y="769622"/>
                  </a:lnTo>
                  <a:lnTo>
                    <a:pt x="2780842" y="768149"/>
                  </a:lnTo>
                  <a:lnTo>
                    <a:pt x="2781069" y="764749"/>
                  </a:lnTo>
                  <a:lnTo>
                    <a:pt x="2779368" y="763275"/>
                  </a:lnTo>
                  <a:lnTo>
                    <a:pt x="2770641" y="759875"/>
                  </a:lnTo>
                  <a:lnTo>
                    <a:pt x="2769394" y="759761"/>
                  </a:lnTo>
                  <a:lnTo>
                    <a:pt x="2766674" y="761122"/>
                  </a:lnTo>
                  <a:lnTo>
                    <a:pt x="2765540" y="765542"/>
                  </a:lnTo>
                  <a:lnTo>
                    <a:pt x="2763953" y="767129"/>
                  </a:lnTo>
                  <a:lnTo>
                    <a:pt x="2763953" y="766222"/>
                  </a:lnTo>
                  <a:lnTo>
                    <a:pt x="2764407" y="765202"/>
                  </a:lnTo>
                  <a:lnTo>
                    <a:pt x="2759987" y="763615"/>
                  </a:lnTo>
                  <a:lnTo>
                    <a:pt x="2757946" y="762142"/>
                  </a:lnTo>
                  <a:lnTo>
                    <a:pt x="2756813" y="760668"/>
                  </a:lnTo>
                  <a:lnTo>
                    <a:pt x="2756019" y="758741"/>
                  </a:lnTo>
                  <a:lnTo>
                    <a:pt x="2755113" y="755681"/>
                  </a:lnTo>
                  <a:lnTo>
                    <a:pt x="2756926" y="749333"/>
                  </a:lnTo>
                  <a:lnTo>
                    <a:pt x="2758853" y="743780"/>
                  </a:lnTo>
                  <a:lnTo>
                    <a:pt x="2765200" y="735392"/>
                  </a:lnTo>
                  <a:lnTo>
                    <a:pt x="2769168" y="732445"/>
                  </a:lnTo>
                  <a:lnTo>
                    <a:pt x="2773248" y="727911"/>
                  </a:lnTo>
                  <a:lnTo>
                    <a:pt x="2775061" y="727118"/>
                  </a:lnTo>
                  <a:lnTo>
                    <a:pt x="2775855" y="726324"/>
                  </a:lnTo>
                  <a:lnTo>
                    <a:pt x="2776535" y="725304"/>
                  </a:lnTo>
                  <a:lnTo>
                    <a:pt x="2775175" y="722244"/>
                  </a:lnTo>
                  <a:lnTo>
                    <a:pt x="2775968" y="721450"/>
                  </a:lnTo>
                  <a:lnTo>
                    <a:pt x="2776648" y="721110"/>
                  </a:lnTo>
                  <a:lnTo>
                    <a:pt x="2778122" y="721677"/>
                  </a:lnTo>
                  <a:lnTo>
                    <a:pt x="2781976" y="716123"/>
                  </a:lnTo>
                  <a:lnTo>
                    <a:pt x="2781976" y="708982"/>
                  </a:lnTo>
                  <a:lnTo>
                    <a:pt x="2782996" y="702975"/>
                  </a:lnTo>
                  <a:lnTo>
                    <a:pt x="2783903" y="700481"/>
                  </a:lnTo>
                  <a:lnTo>
                    <a:pt x="2784809" y="698668"/>
                  </a:lnTo>
                  <a:lnTo>
                    <a:pt x="2786509" y="696967"/>
                  </a:lnTo>
                  <a:lnTo>
                    <a:pt x="2788210" y="696061"/>
                  </a:lnTo>
                  <a:lnTo>
                    <a:pt x="2790590" y="693907"/>
                  </a:lnTo>
                  <a:lnTo>
                    <a:pt x="2791610" y="692320"/>
                  </a:lnTo>
                  <a:lnTo>
                    <a:pt x="2792403" y="691867"/>
                  </a:lnTo>
                  <a:lnTo>
                    <a:pt x="2795124" y="691980"/>
                  </a:lnTo>
                  <a:lnTo>
                    <a:pt x="2797277" y="692660"/>
                  </a:lnTo>
                  <a:lnTo>
                    <a:pt x="2799658" y="693794"/>
                  </a:lnTo>
                  <a:lnTo>
                    <a:pt x="2799204" y="696627"/>
                  </a:lnTo>
                  <a:lnTo>
                    <a:pt x="2802038" y="694134"/>
                  </a:lnTo>
                  <a:lnTo>
                    <a:pt x="2804645" y="691300"/>
                  </a:lnTo>
                  <a:lnTo>
                    <a:pt x="2805892" y="690847"/>
                  </a:lnTo>
                  <a:lnTo>
                    <a:pt x="2807592" y="691187"/>
                  </a:lnTo>
                  <a:lnTo>
                    <a:pt x="2810652" y="693340"/>
                  </a:lnTo>
                  <a:lnTo>
                    <a:pt x="2812806" y="697421"/>
                  </a:lnTo>
                  <a:lnTo>
                    <a:pt x="2814393" y="698441"/>
                  </a:lnTo>
                  <a:lnTo>
                    <a:pt x="2816433" y="698441"/>
                  </a:lnTo>
                  <a:lnTo>
                    <a:pt x="2817793" y="697874"/>
                  </a:lnTo>
                  <a:lnTo>
                    <a:pt x="2818813" y="695041"/>
                  </a:lnTo>
                  <a:lnTo>
                    <a:pt x="2819040" y="689940"/>
                  </a:lnTo>
                  <a:lnTo>
                    <a:pt x="2821307" y="689147"/>
                  </a:lnTo>
                  <a:lnTo>
                    <a:pt x="2823233" y="688806"/>
                  </a:lnTo>
                  <a:lnTo>
                    <a:pt x="2825841" y="686426"/>
                  </a:lnTo>
                  <a:lnTo>
                    <a:pt x="2829241" y="685406"/>
                  </a:lnTo>
                  <a:lnTo>
                    <a:pt x="2836609" y="681439"/>
                  </a:lnTo>
                  <a:lnTo>
                    <a:pt x="2841483" y="677358"/>
                  </a:lnTo>
                  <a:lnTo>
                    <a:pt x="2844996" y="677245"/>
                  </a:lnTo>
                  <a:lnTo>
                    <a:pt x="2844089" y="679512"/>
                  </a:lnTo>
                  <a:lnTo>
                    <a:pt x="2843863" y="681779"/>
                  </a:lnTo>
                  <a:lnTo>
                    <a:pt x="2842502" y="687333"/>
                  </a:lnTo>
                  <a:lnTo>
                    <a:pt x="2841256" y="690280"/>
                  </a:lnTo>
                  <a:lnTo>
                    <a:pt x="2840576" y="693907"/>
                  </a:lnTo>
                  <a:lnTo>
                    <a:pt x="2840915" y="695834"/>
                  </a:lnTo>
                  <a:lnTo>
                    <a:pt x="2841595" y="698214"/>
                  </a:lnTo>
                  <a:lnTo>
                    <a:pt x="2843409" y="697988"/>
                  </a:lnTo>
                  <a:lnTo>
                    <a:pt x="2844656" y="697421"/>
                  </a:lnTo>
                  <a:lnTo>
                    <a:pt x="2847037" y="694927"/>
                  </a:lnTo>
                  <a:lnTo>
                    <a:pt x="2857578" y="683139"/>
                  </a:lnTo>
                  <a:lnTo>
                    <a:pt x="2862905" y="679852"/>
                  </a:lnTo>
                  <a:lnTo>
                    <a:pt x="2871066" y="677699"/>
                  </a:lnTo>
                  <a:lnTo>
                    <a:pt x="2873559" y="676452"/>
                  </a:lnTo>
                  <a:lnTo>
                    <a:pt x="2881607" y="674298"/>
                  </a:lnTo>
                  <a:lnTo>
                    <a:pt x="2888181" y="673618"/>
                  </a:lnTo>
                  <a:lnTo>
                    <a:pt x="2892489" y="674638"/>
                  </a:lnTo>
                  <a:lnTo>
                    <a:pt x="2894868" y="674638"/>
                  </a:lnTo>
                  <a:lnTo>
                    <a:pt x="2903823" y="673505"/>
                  </a:lnTo>
                  <a:lnTo>
                    <a:pt x="2904843" y="674865"/>
                  </a:lnTo>
                  <a:lnTo>
                    <a:pt x="2911870" y="678719"/>
                  </a:lnTo>
                  <a:lnTo>
                    <a:pt x="2915951" y="684499"/>
                  </a:lnTo>
                  <a:lnTo>
                    <a:pt x="2916744" y="684953"/>
                  </a:lnTo>
                  <a:lnTo>
                    <a:pt x="2917424" y="686086"/>
                  </a:lnTo>
                  <a:lnTo>
                    <a:pt x="2917651" y="688353"/>
                  </a:lnTo>
                  <a:lnTo>
                    <a:pt x="2918218" y="689827"/>
                  </a:lnTo>
                  <a:lnTo>
                    <a:pt x="2919352" y="691073"/>
                  </a:lnTo>
                  <a:lnTo>
                    <a:pt x="2922865" y="693680"/>
                  </a:lnTo>
                  <a:lnTo>
                    <a:pt x="2926832" y="694360"/>
                  </a:lnTo>
                  <a:lnTo>
                    <a:pt x="2927853" y="692887"/>
                  </a:lnTo>
                  <a:lnTo>
                    <a:pt x="2928419" y="691640"/>
                  </a:lnTo>
                  <a:lnTo>
                    <a:pt x="2930232" y="684726"/>
                  </a:lnTo>
                  <a:lnTo>
                    <a:pt x="2931706" y="681892"/>
                  </a:lnTo>
                  <a:lnTo>
                    <a:pt x="2931819" y="680192"/>
                  </a:lnTo>
                  <a:lnTo>
                    <a:pt x="2932160" y="678832"/>
                  </a:lnTo>
                  <a:lnTo>
                    <a:pt x="2936013" y="676792"/>
                  </a:lnTo>
                  <a:lnTo>
                    <a:pt x="2939074" y="675998"/>
                  </a:lnTo>
                  <a:lnTo>
                    <a:pt x="2950182" y="669198"/>
                  </a:lnTo>
                  <a:lnTo>
                    <a:pt x="2955055" y="665230"/>
                  </a:lnTo>
                  <a:lnTo>
                    <a:pt x="2957209" y="665457"/>
                  </a:lnTo>
                  <a:lnTo>
                    <a:pt x="2958909" y="664550"/>
                  </a:lnTo>
                  <a:lnTo>
                    <a:pt x="2960609" y="663417"/>
                  </a:lnTo>
                  <a:lnTo>
                    <a:pt x="2961970" y="662850"/>
                  </a:lnTo>
                  <a:lnTo>
                    <a:pt x="2965030" y="660130"/>
                  </a:lnTo>
                  <a:lnTo>
                    <a:pt x="2968657" y="657976"/>
                  </a:lnTo>
                  <a:lnTo>
                    <a:pt x="2968090" y="656163"/>
                  </a:lnTo>
                  <a:lnTo>
                    <a:pt x="2968771" y="654462"/>
                  </a:lnTo>
                  <a:lnTo>
                    <a:pt x="2970811" y="653782"/>
                  </a:lnTo>
                  <a:lnTo>
                    <a:pt x="2972625" y="653669"/>
                  </a:lnTo>
                  <a:lnTo>
                    <a:pt x="2974891" y="651629"/>
                  </a:lnTo>
                  <a:lnTo>
                    <a:pt x="2974778" y="650155"/>
                  </a:lnTo>
                  <a:lnTo>
                    <a:pt x="2975571" y="649475"/>
                  </a:lnTo>
                  <a:lnTo>
                    <a:pt x="2976818" y="649589"/>
                  </a:lnTo>
                  <a:lnTo>
                    <a:pt x="2978405" y="650155"/>
                  </a:lnTo>
                  <a:lnTo>
                    <a:pt x="2979198" y="649589"/>
                  </a:lnTo>
                  <a:lnTo>
                    <a:pt x="2977838" y="647435"/>
                  </a:lnTo>
                  <a:lnTo>
                    <a:pt x="2977158" y="645395"/>
                  </a:lnTo>
                  <a:lnTo>
                    <a:pt x="2978178" y="644261"/>
                  </a:lnTo>
                  <a:lnTo>
                    <a:pt x="2982259" y="646415"/>
                  </a:lnTo>
                  <a:lnTo>
                    <a:pt x="2983846" y="646415"/>
                  </a:lnTo>
                  <a:lnTo>
                    <a:pt x="2989059" y="641314"/>
                  </a:lnTo>
                  <a:lnTo>
                    <a:pt x="2993820" y="635987"/>
                  </a:lnTo>
                  <a:lnTo>
                    <a:pt x="2997901" y="637120"/>
                  </a:lnTo>
                  <a:lnTo>
                    <a:pt x="3004361" y="633267"/>
                  </a:lnTo>
                  <a:lnTo>
                    <a:pt x="3007421" y="632473"/>
                  </a:lnTo>
                  <a:lnTo>
                    <a:pt x="3012069" y="632247"/>
                  </a:lnTo>
                  <a:lnTo>
                    <a:pt x="3014109" y="630773"/>
                  </a:lnTo>
                  <a:lnTo>
                    <a:pt x="3016149" y="628053"/>
                  </a:lnTo>
                  <a:lnTo>
                    <a:pt x="3017850" y="628393"/>
                  </a:lnTo>
                  <a:lnTo>
                    <a:pt x="3026010" y="625106"/>
                  </a:lnTo>
                  <a:lnTo>
                    <a:pt x="3027484" y="622839"/>
                  </a:lnTo>
                  <a:lnTo>
                    <a:pt x="3029524" y="622159"/>
                  </a:lnTo>
                  <a:lnTo>
                    <a:pt x="3031111" y="621932"/>
                  </a:lnTo>
                  <a:lnTo>
                    <a:pt x="3034625" y="620005"/>
                  </a:lnTo>
                  <a:lnTo>
                    <a:pt x="3049246" y="614451"/>
                  </a:lnTo>
                  <a:lnTo>
                    <a:pt x="3051400" y="612298"/>
                  </a:lnTo>
                  <a:lnTo>
                    <a:pt x="3056841" y="609011"/>
                  </a:lnTo>
                  <a:lnTo>
                    <a:pt x="3061035" y="607990"/>
                  </a:lnTo>
                  <a:lnTo>
                    <a:pt x="3066248" y="607084"/>
                  </a:lnTo>
                  <a:lnTo>
                    <a:pt x="3066815" y="606064"/>
                  </a:lnTo>
                  <a:lnTo>
                    <a:pt x="3063188" y="604817"/>
                  </a:lnTo>
                  <a:lnTo>
                    <a:pt x="3062281" y="603797"/>
                  </a:lnTo>
                  <a:lnTo>
                    <a:pt x="3062168" y="602550"/>
                  </a:lnTo>
                  <a:lnTo>
                    <a:pt x="3062734" y="601530"/>
                  </a:lnTo>
                  <a:lnTo>
                    <a:pt x="3063415" y="599716"/>
                  </a:lnTo>
                  <a:lnTo>
                    <a:pt x="3064888" y="599263"/>
                  </a:lnTo>
                  <a:lnTo>
                    <a:pt x="3066475" y="600623"/>
                  </a:lnTo>
                  <a:lnTo>
                    <a:pt x="3068288" y="600623"/>
                  </a:lnTo>
                  <a:lnTo>
                    <a:pt x="3069082" y="599489"/>
                  </a:lnTo>
                  <a:lnTo>
                    <a:pt x="3069875" y="599489"/>
                  </a:lnTo>
                  <a:lnTo>
                    <a:pt x="3070329" y="601076"/>
                  </a:lnTo>
                  <a:lnTo>
                    <a:pt x="3069422" y="602890"/>
                  </a:lnTo>
                  <a:lnTo>
                    <a:pt x="3069082" y="604250"/>
                  </a:lnTo>
                  <a:lnTo>
                    <a:pt x="3068969" y="605837"/>
                  </a:lnTo>
                  <a:lnTo>
                    <a:pt x="3070216" y="606177"/>
                  </a:lnTo>
                  <a:lnTo>
                    <a:pt x="3076563" y="606404"/>
                  </a:lnTo>
                  <a:lnTo>
                    <a:pt x="3083817" y="607650"/>
                  </a:lnTo>
                  <a:lnTo>
                    <a:pt x="3103199" y="614225"/>
                  </a:lnTo>
                  <a:lnTo>
                    <a:pt x="3104786" y="615245"/>
                  </a:lnTo>
                  <a:lnTo>
                    <a:pt x="3106373" y="615358"/>
                  </a:lnTo>
                  <a:lnTo>
                    <a:pt x="3106600" y="612751"/>
                  </a:lnTo>
                  <a:lnTo>
                    <a:pt x="3107506" y="610257"/>
                  </a:lnTo>
                  <a:lnTo>
                    <a:pt x="3109774" y="608897"/>
                  </a:lnTo>
                  <a:lnTo>
                    <a:pt x="3113627" y="605384"/>
                  </a:lnTo>
                  <a:lnTo>
                    <a:pt x="3115554" y="602776"/>
                  </a:lnTo>
                  <a:lnTo>
                    <a:pt x="3115554" y="599829"/>
                  </a:lnTo>
                  <a:lnTo>
                    <a:pt x="3114308" y="596769"/>
                  </a:lnTo>
                  <a:lnTo>
                    <a:pt x="3111700" y="595976"/>
                  </a:lnTo>
                  <a:lnTo>
                    <a:pt x="3110113" y="594049"/>
                  </a:lnTo>
                  <a:lnTo>
                    <a:pt x="3109207" y="591669"/>
                  </a:lnTo>
                  <a:lnTo>
                    <a:pt x="3110681" y="589968"/>
                  </a:lnTo>
                  <a:lnTo>
                    <a:pt x="3112154" y="589288"/>
                  </a:lnTo>
                  <a:lnTo>
                    <a:pt x="3111814" y="586908"/>
                  </a:lnTo>
                  <a:lnTo>
                    <a:pt x="3110681" y="585434"/>
                  </a:lnTo>
                  <a:lnTo>
                    <a:pt x="3104446" y="582147"/>
                  </a:lnTo>
                  <a:lnTo>
                    <a:pt x="3102292" y="579994"/>
                  </a:lnTo>
                  <a:lnTo>
                    <a:pt x="3102292" y="578067"/>
                  </a:lnTo>
                  <a:lnTo>
                    <a:pt x="3099686" y="573193"/>
                  </a:lnTo>
                  <a:lnTo>
                    <a:pt x="3099346" y="574213"/>
                  </a:lnTo>
                  <a:lnTo>
                    <a:pt x="3099572" y="576593"/>
                  </a:lnTo>
                  <a:lnTo>
                    <a:pt x="3098666" y="578294"/>
                  </a:lnTo>
                  <a:lnTo>
                    <a:pt x="3097306" y="578067"/>
                  </a:lnTo>
                  <a:lnTo>
                    <a:pt x="3097079" y="576707"/>
                  </a:lnTo>
                  <a:lnTo>
                    <a:pt x="3097872" y="573873"/>
                  </a:lnTo>
                  <a:lnTo>
                    <a:pt x="3096852" y="572626"/>
                  </a:lnTo>
                  <a:lnTo>
                    <a:pt x="3092998" y="572060"/>
                  </a:lnTo>
                  <a:lnTo>
                    <a:pt x="3092431" y="570926"/>
                  </a:lnTo>
                  <a:lnTo>
                    <a:pt x="3096285" y="569339"/>
                  </a:lnTo>
                  <a:lnTo>
                    <a:pt x="3097418" y="569339"/>
                  </a:lnTo>
                  <a:lnTo>
                    <a:pt x="3098439" y="568773"/>
                  </a:lnTo>
                  <a:lnTo>
                    <a:pt x="3097645" y="562652"/>
                  </a:lnTo>
                  <a:lnTo>
                    <a:pt x="3096738" y="558345"/>
                  </a:lnTo>
                  <a:lnTo>
                    <a:pt x="3094359" y="558005"/>
                  </a:lnTo>
                  <a:lnTo>
                    <a:pt x="3092658" y="556644"/>
                  </a:lnTo>
                  <a:lnTo>
                    <a:pt x="3093111" y="553924"/>
                  </a:lnTo>
                  <a:lnTo>
                    <a:pt x="3093225" y="552564"/>
                  </a:lnTo>
                  <a:lnTo>
                    <a:pt x="3091298" y="547917"/>
                  </a:lnTo>
                  <a:lnTo>
                    <a:pt x="3089824" y="545990"/>
                  </a:lnTo>
                  <a:lnTo>
                    <a:pt x="3088124" y="544176"/>
                  </a:lnTo>
                  <a:lnTo>
                    <a:pt x="3086764" y="546217"/>
                  </a:lnTo>
                  <a:lnTo>
                    <a:pt x="3086084" y="548824"/>
                  </a:lnTo>
                  <a:lnTo>
                    <a:pt x="3084384" y="549390"/>
                  </a:lnTo>
                  <a:lnTo>
                    <a:pt x="3082457" y="549277"/>
                  </a:lnTo>
                  <a:lnTo>
                    <a:pt x="3077016" y="546330"/>
                  </a:lnTo>
                  <a:lnTo>
                    <a:pt x="3071803" y="541343"/>
                  </a:lnTo>
                  <a:lnTo>
                    <a:pt x="3071349" y="536809"/>
                  </a:lnTo>
                  <a:lnTo>
                    <a:pt x="3072483" y="531028"/>
                  </a:lnTo>
                  <a:lnTo>
                    <a:pt x="3071689" y="530008"/>
                  </a:lnTo>
                  <a:lnTo>
                    <a:pt x="3070896" y="529668"/>
                  </a:lnTo>
                  <a:lnTo>
                    <a:pt x="3063982" y="531595"/>
                  </a:lnTo>
                  <a:lnTo>
                    <a:pt x="3059787" y="534655"/>
                  </a:lnTo>
                  <a:lnTo>
                    <a:pt x="3057408" y="534995"/>
                  </a:lnTo>
                  <a:lnTo>
                    <a:pt x="3052873" y="532955"/>
                  </a:lnTo>
                  <a:lnTo>
                    <a:pt x="3045393" y="536355"/>
                  </a:lnTo>
                  <a:lnTo>
                    <a:pt x="3046980" y="534429"/>
                  </a:lnTo>
                  <a:lnTo>
                    <a:pt x="3048340" y="533635"/>
                  </a:lnTo>
                  <a:lnTo>
                    <a:pt x="3049700" y="532162"/>
                  </a:lnTo>
                  <a:lnTo>
                    <a:pt x="3048680" y="529328"/>
                  </a:lnTo>
                  <a:lnTo>
                    <a:pt x="3047546" y="527174"/>
                  </a:lnTo>
                  <a:lnTo>
                    <a:pt x="3045959" y="525701"/>
                  </a:lnTo>
                  <a:lnTo>
                    <a:pt x="3043692" y="525021"/>
                  </a:lnTo>
                  <a:lnTo>
                    <a:pt x="3041425" y="526381"/>
                  </a:lnTo>
                  <a:lnTo>
                    <a:pt x="3039612" y="527854"/>
                  </a:lnTo>
                  <a:lnTo>
                    <a:pt x="3035871" y="529328"/>
                  </a:lnTo>
                  <a:lnTo>
                    <a:pt x="3028844" y="530688"/>
                  </a:lnTo>
                  <a:lnTo>
                    <a:pt x="3023970" y="530688"/>
                  </a:lnTo>
                  <a:lnTo>
                    <a:pt x="3015922" y="532955"/>
                  </a:lnTo>
                  <a:lnTo>
                    <a:pt x="3012749" y="532842"/>
                  </a:lnTo>
                  <a:lnTo>
                    <a:pt x="3024084" y="529555"/>
                  </a:lnTo>
                  <a:lnTo>
                    <a:pt x="3030204" y="529328"/>
                  </a:lnTo>
                  <a:lnTo>
                    <a:pt x="3038025" y="527174"/>
                  </a:lnTo>
                  <a:lnTo>
                    <a:pt x="3043806" y="522981"/>
                  </a:lnTo>
                  <a:lnTo>
                    <a:pt x="3051286" y="526721"/>
                  </a:lnTo>
                  <a:lnTo>
                    <a:pt x="3053894" y="527288"/>
                  </a:lnTo>
                  <a:lnTo>
                    <a:pt x="3059561" y="526948"/>
                  </a:lnTo>
                  <a:lnTo>
                    <a:pt x="3064322" y="529215"/>
                  </a:lnTo>
                  <a:lnTo>
                    <a:pt x="3066022" y="528535"/>
                  </a:lnTo>
                  <a:lnTo>
                    <a:pt x="3067496" y="526494"/>
                  </a:lnTo>
                  <a:lnTo>
                    <a:pt x="3065455" y="523434"/>
                  </a:lnTo>
                  <a:lnTo>
                    <a:pt x="3063755" y="521620"/>
                  </a:lnTo>
                  <a:lnTo>
                    <a:pt x="3061715" y="521054"/>
                  </a:lnTo>
                  <a:lnTo>
                    <a:pt x="3055707" y="521280"/>
                  </a:lnTo>
                  <a:lnTo>
                    <a:pt x="3051740" y="520714"/>
                  </a:lnTo>
                  <a:lnTo>
                    <a:pt x="3049473" y="519920"/>
                  </a:lnTo>
                  <a:lnTo>
                    <a:pt x="3050947" y="519013"/>
                  </a:lnTo>
                  <a:lnTo>
                    <a:pt x="3055254" y="520260"/>
                  </a:lnTo>
                  <a:lnTo>
                    <a:pt x="3060581" y="518673"/>
                  </a:lnTo>
                  <a:lnTo>
                    <a:pt x="3066589" y="521054"/>
                  </a:lnTo>
                  <a:lnTo>
                    <a:pt x="3068176" y="523207"/>
                  </a:lnTo>
                  <a:lnTo>
                    <a:pt x="3069875" y="524001"/>
                  </a:lnTo>
                  <a:lnTo>
                    <a:pt x="3074863" y="529555"/>
                  </a:lnTo>
                  <a:lnTo>
                    <a:pt x="3078263" y="531708"/>
                  </a:lnTo>
                  <a:lnTo>
                    <a:pt x="3089258" y="533295"/>
                  </a:lnTo>
                  <a:lnTo>
                    <a:pt x="3094018" y="535789"/>
                  </a:lnTo>
                  <a:lnTo>
                    <a:pt x="3097759" y="534769"/>
                  </a:lnTo>
                  <a:lnTo>
                    <a:pt x="3106940" y="529441"/>
                  </a:lnTo>
                  <a:lnTo>
                    <a:pt x="3113060" y="527968"/>
                  </a:lnTo>
                  <a:lnTo>
                    <a:pt x="3117254" y="524454"/>
                  </a:lnTo>
                  <a:lnTo>
                    <a:pt x="3120881" y="520374"/>
                  </a:lnTo>
                  <a:lnTo>
                    <a:pt x="3124395" y="519127"/>
                  </a:lnTo>
                  <a:lnTo>
                    <a:pt x="3130403" y="514820"/>
                  </a:lnTo>
                  <a:lnTo>
                    <a:pt x="3131876" y="512779"/>
                  </a:lnTo>
                  <a:lnTo>
                    <a:pt x="3134256" y="507679"/>
                  </a:lnTo>
                  <a:lnTo>
                    <a:pt x="3135616" y="505525"/>
                  </a:lnTo>
                  <a:lnTo>
                    <a:pt x="3137657" y="503032"/>
                  </a:lnTo>
                  <a:lnTo>
                    <a:pt x="3137770" y="500878"/>
                  </a:lnTo>
                  <a:lnTo>
                    <a:pt x="3137317" y="498611"/>
                  </a:lnTo>
                  <a:lnTo>
                    <a:pt x="3135616" y="496798"/>
                  </a:lnTo>
                  <a:lnTo>
                    <a:pt x="3131763" y="494304"/>
                  </a:lnTo>
                  <a:lnTo>
                    <a:pt x="3129949" y="492604"/>
                  </a:lnTo>
                  <a:lnTo>
                    <a:pt x="3128702" y="489090"/>
                  </a:lnTo>
                  <a:lnTo>
                    <a:pt x="3128816" y="484783"/>
                  </a:lnTo>
                  <a:lnTo>
                    <a:pt x="3129723" y="481609"/>
                  </a:lnTo>
                  <a:lnTo>
                    <a:pt x="3130856" y="478662"/>
                  </a:lnTo>
                  <a:lnTo>
                    <a:pt x="3132216" y="480702"/>
                  </a:lnTo>
                  <a:lnTo>
                    <a:pt x="3136183" y="480249"/>
                  </a:lnTo>
                  <a:lnTo>
                    <a:pt x="3138110" y="479456"/>
                  </a:lnTo>
                  <a:lnTo>
                    <a:pt x="3138337" y="477415"/>
                  </a:lnTo>
                  <a:lnTo>
                    <a:pt x="3137883" y="474922"/>
                  </a:lnTo>
                  <a:lnTo>
                    <a:pt x="3138790" y="474242"/>
                  </a:lnTo>
                  <a:lnTo>
                    <a:pt x="3140944" y="474015"/>
                  </a:lnTo>
                  <a:lnTo>
                    <a:pt x="3141171" y="472541"/>
                  </a:lnTo>
                  <a:lnTo>
                    <a:pt x="3141851" y="471748"/>
                  </a:lnTo>
                  <a:lnTo>
                    <a:pt x="3142644" y="472768"/>
                  </a:lnTo>
                  <a:lnTo>
                    <a:pt x="3142644" y="476962"/>
                  </a:lnTo>
                  <a:lnTo>
                    <a:pt x="3144344" y="477982"/>
                  </a:lnTo>
                  <a:lnTo>
                    <a:pt x="3146611" y="478889"/>
                  </a:lnTo>
                  <a:lnTo>
                    <a:pt x="3147518" y="478549"/>
                  </a:lnTo>
                  <a:lnTo>
                    <a:pt x="3148538" y="477982"/>
                  </a:lnTo>
                  <a:lnTo>
                    <a:pt x="3149898" y="476735"/>
                  </a:lnTo>
                  <a:lnTo>
                    <a:pt x="3152732" y="472428"/>
                  </a:lnTo>
                  <a:lnTo>
                    <a:pt x="3154546" y="470728"/>
                  </a:lnTo>
                  <a:lnTo>
                    <a:pt x="3154319" y="473788"/>
                  </a:lnTo>
                  <a:lnTo>
                    <a:pt x="3153298" y="478209"/>
                  </a:lnTo>
                  <a:lnTo>
                    <a:pt x="3152732" y="479342"/>
                  </a:lnTo>
                  <a:lnTo>
                    <a:pt x="3151145" y="480929"/>
                  </a:lnTo>
                  <a:lnTo>
                    <a:pt x="3150352" y="484103"/>
                  </a:lnTo>
                  <a:lnTo>
                    <a:pt x="3150011" y="484896"/>
                  </a:lnTo>
                  <a:lnTo>
                    <a:pt x="3147744" y="484103"/>
                  </a:lnTo>
                  <a:lnTo>
                    <a:pt x="3146045" y="484216"/>
                  </a:lnTo>
                  <a:lnTo>
                    <a:pt x="3147291" y="487730"/>
                  </a:lnTo>
                  <a:lnTo>
                    <a:pt x="3149104" y="490337"/>
                  </a:lnTo>
                  <a:lnTo>
                    <a:pt x="3151372" y="492830"/>
                  </a:lnTo>
                  <a:lnTo>
                    <a:pt x="3153865" y="494417"/>
                  </a:lnTo>
                  <a:lnTo>
                    <a:pt x="3154546" y="494304"/>
                  </a:lnTo>
                  <a:lnTo>
                    <a:pt x="3154999" y="494871"/>
                  </a:lnTo>
                  <a:lnTo>
                    <a:pt x="3155112" y="496458"/>
                  </a:lnTo>
                  <a:lnTo>
                    <a:pt x="3154546" y="500198"/>
                  </a:lnTo>
                  <a:lnTo>
                    <a:pt x="3154999" y="502238"/>
                  </a:lnTo>
                  <a:lnTo>
                    <a:pt x="3156813" y="503712"/>
                  </a:lnTo>
                  <a:lnTo>
                    <a:pt x="3158966" y="504165"/>
                  </a:lnTo>
                  <a:lnTo>
                    <a:pt x="3171434" y="503938"/>
                  </a:lnTo>
                  <a:lnTo>
                    <a:pt x="3175741" y="503485"/>
                  </a:lnTo>
                  <a:lnTo>
                    <a:pt x="3182202" y="499858"/>
                  </a:lnTo>
                  <a:lnTo>
                    <a:pt x="3184582" y="499518"/>
                  </a:lnTo>
                  <a:lnTo>
                    <a:pt x="3187416" y="499971"/>
                  </a:lnTo>
                  <a:lnTo>
                    <a:pt x="3195010" y="501898"/>
                  </a:lnTo>
                  <a:lnTo>
                    <a:pt x="3204304" y="504618"/>
                  </a:lnTo>
                  <a:lnTo>
                    <a:pt x="3207819" y="508926"/>
                  </a:lnTo>
                  <a:lnTo>
                    <a:pt x="3209179" y="513233"/>
                  </a:lnTo>
                  <a:lnTo>
                    <a:pt x="3209745" y="517767"/>
                  </a:lnTo>
                  <a:lnTo>
                    <a:pt x="3209065" y="519694"/>
                  </a:lnTo>
                  <a:lnTo>
                    <a:pt x="3209179" y="521167"/>
                  </a:lnTo>
                  <a:lnTo>
                    <a:pt x="3212012" y="523547"/>
                  </a:lnTo>
                  <a:lnTo>
                    <a:pt x="3216093" y="526381"/>
                  </a:lnTo>
                  <a:lnTo>
                    <a:pt x="3216773" y="527061"/>
                  </a:lnTo>
                  <a:lnTo>
                    <a:pt x="3217680" y="528195"/>
                  </a:lnTo>
                  <a:lnTo>
                    <a:pt x="3218586" y="528648"/>
                  </a:lnTo>
                  <a:lnTo>
                    <a:pt x="3221420" y="528988"/>
                  </a:lnTo>
                  <a:lnTo>
                    <a:pt x="3223687" y="528421"/>
                  </a:lnTo>
                  <a:lnTo>
                    <a:pt x="3225954" y="528308"/>
                  </a:lnTo>
                  <a:lnTo>
                    <a:pt x="3230147" y="529555"/>
                  </a:lnTo>
                  <a:lnTo>
                    <a:pt x="3235474" y="531708"/>
                  </a:lnTo>
                  <a:lnTo>
                    <a:pt x="3240689" y="534542"/>
                  </a:lnTo>
                  <a:lnTo>
                    <a:pt x="3242956" y="536695"/>
                  </a:lnTo>
                  <a:lnTo>
                    <a:pt x="3247149" y="541229"/>
                  </a:lnTo>
                  <a:lnTo>
                    <a:pt x="3249303" y="542590"/>
                  </a:lnTo>
                  <a:lnTo>
                    <a:pt x="3252703" y="544176"/>
                  </a:lnTo>
                  <a:lnTo>
                    <a:pt x="3254063" y="544516"/>
                  </a:lnTo>
                  <a:lnTo>
                    <a:pt x="3255310" y="544176"/>
                  </a:lnTo>
                  <a:lnTo>
                    <a:pt x="3257917" y="541909"/>
                  </a:lnTo>
                  <a:lnTo>
                    <a:pt x="3259504" y="540209"/>
                  </a:lnTo>
                  <a:lnTo>
                    <a:pt x="3260977" y="538056"/>
                  </a:lnTo>
                  <a:lnTo>
                    <a:pt x="3261318" y="539869"/>
                  </a:lnTo>
                  <a:lnTo>
                    <a:pt x="3261318" y="541456"/>
                  </a:lnTo>
                  <a:lnTo>
                    <a:pt x="3259958" y="542590"/>
                  </a:lnTo>
                  <a:lnTo>
                    <a:pt x="3259958" y="544516"/>
                  </a:lnTo>
                  <a:lnTo>
                    <a:pt x="3261998" y="546897"/>
                  </a:lnTo>
                  <a:lnTo>
                    <a:pt x="3264378" y="547237"/>
                  </a:lnTo>
                  <a:lnTo>
                    <a:pt x="3267438" y="546557"/>
                  </a:lnTo>
                  <a:lnTo>
                    <a:pt x="3268459" y="545536"/>
                  </a:lnTo>
                  <a:lnTo>
                    <a:pt x="3269366" y="544063"/>
                  </a:lnTo>
                  <a:lnTo>
                    <a:pt x="3268685" y="539189"/>
                  </a:lnTo>
                  <a:lnTo>
                    <a:pt x="3269592" y="538509"/>
                  </a:lnTo>
                  <a:lnTo>
                    <a:pt x="3271859" y="539416"/>
                  </a:lnTo>
                  <a:lnTo>
                    <a:pt x="3272652" y="540889"/>
                  </a:lnTo>
                  <a:lnTo>
                    <a:pt x="3272993" y="542590"/>
                  </a:lnTo>
                  <a:lnTo>
                    <a:pt x="3273899" y="542703"/>
                  </a:lnTo>
                  <a:lnTo>
                    <a:pt x="3279907" y="542476"/>
                  </a:lnTo>
                  <a:lnTo>
                    <a:pt x="3280360" y="541796"/>
                  </a:lnTo>
                  <a:lnTo>
                    <a:pt x="3280020" y="540323"/>
                  </a:lnTo>
                  <a:lnTo>
                    <a:pt x="3279227" y="538849"/>
                  </a:lnTo>
                  <a:lnTo>
                    <a:pt x="3278093" y="537829"/>
                  </a:lnTo>
                  <a:lnTo>
                    <a:pt x="3275486" y="536695"/>
                  </a:lnTo>
                  <a:lnTo>
                    <a:pt x="3272879" y="535789"/>
                  </a:lnTo>
                  <a:lnTo>
                    <a:pt x="3270612" y="535562"/>
                  </a:lnTo>
                  <a:lnTo>
                    <a:pt x="3269705" y="534882"/>
                  </a:lnTo>
                  <a:lnTo>
                    <a:pt x="3269932" y="533635"/>
                  </a:lnTo>
                  <a:lnTo>
                    <a:pt x="3269252" y="532162"/>
                  </a:lnTo>
                  <a:lnTo>
                    <a:pt x="3269592" y="531255"/>
                  </a:lnTo>
                  <a:lnTo>
                    <a:pt x="3271519" y="530121"/>
                  </a:lnTo>
                  <a:lnTo>
                    <a:pt x="3271745" y="529101"/>
                  </a:lnTo>
                  <a:lnTo>
                    <a:pt x="3269705" y="527854"/>
                  </a:lnTo>
                  <a:lnTo>
                    <a:pt x="3267665" y="527401"/>
                  </a:lnTo>
                  <a:lnTo>
                    <a:pt x="3265852" y="528081"/>
                  </a:lnTo>
                  <a:lnTo>
                    <a:pt x="3266305" y="527061"/>
                  </a:lnTo>
                  <a:lnTo>
                    <a:pt x="3267665" y="526041"/>
                  </a:lnTo>
                  <a:lnTo>
                    <a:pt x="3269705" y="525588"/>
                  </a:lnTo>
                  <a:lnTo>
                    <a:pt x="3271859" y="525814"/>
                  </a:lnTo>
                  <a:lnTo>
                    <a:pt x="3275939" y="524907"/>
                  </a:lnTo>
                  <a:lnTo>
                    <a:pt x="3279907" y="522867"/>
                  </a:lnTo>
                  <a:lnTo>
                    <a:pt x="3281833" y="521507"/>
                  </a:lnTo>
                  <a:lnTo>
                    <a:pt x="3283760" y="519807"/>
                  </a:lnTo>
                  <a:lnTo>
                    <a:pt x="3283534" y="516973"/>
                  </a:lnTo>
                  <a:lnTo>
                    <a:pt x="3282287" y="514253"/>
                  </a:lnTo>
                  <a:lnTo>
                    <a:pt x="3280360" y="513460"/>
                  </a:lnTo>
                  <a:lnTo>
                    <a:pt x="3278206" y="513573"/>
                  </a:lnTo>
                  <a:lnTo>
                    <a:pt x="3276393" y="513346"/>
                  </a:lnTo>
                  <a:lnTo>
                    <a:pt x="3274579" y="512666"/>
                  </a:lnTo>
                  <a:lnTo>
                    <a:pt x="3281833" y="511646"/>
                  </a:lnTo>
                  <a:lnTo>
                    <a:pt x="3282627" y="510739"/>
                  </a:lnTo>
                  <a:lnTo>
                    <a:pt x="3283760" y="506319"/>
                  </a:lnTo>
                  <a:lnTo>
                    <a:pt x="3283307" y="505185"/>
                  </a:lnTo>
                  <a:lnTo>
                    <a:pt x="3281833" y="505525"/>
                  </a:lnTo>
                  <a:lnTo>
                    <a:pt x="3279566" y="505412"/>
                  </a:lnTo>
                  <a:lnTo>
                    <a:pt x="3280133" y="504505"/>
                  </a:lnTo>
                  <a:lnTo>
                    <a:pt x="3280813" y="503712"/>
                  </a:lnTo>
                  <a:lnTo>
                    <a:pt x="3276733" y="499518"/>
                  </a:lnTo>
                  <a:lnTo>
                    <a:pt x="3272086" y="497024"/>
                  </a:lnTo>
                  <a:lnTo>
                    <a:pt x="3273446" y="496571"/>
                  </a:lnTo>
                  <a:lnTo>
                    <a:pt x="3275713" y="496684"/>
                  </a:lnTo>
                  <a:lnTo>
                    <a:pt x="3279227" y="497478"/>
                  </a:lnTo>
                  <a:lnTo>
                    <a:pt x="3281494" y="499291"/>
                  </a:lnTo>
                  <a:lnTo>
                    <a:pt x="3282287" y="500651"/>
                  </a:lnTo>
                  <a:lnTo>
                    <a:pt x="3283307" y="500991"/>
                  </a:lnTo>
                  <a:lnTo>
                    <a:pt x="3285461" y="501218"/>
                  </a:lnTo>
                  <a:lnTo>
                    <a:pt x="3288974" y="502011"/>
                  </a:lnTo>
                  <a:lnTo>
                    <a:pt x="3289201" y="503258"/>
                  </a:lnTo>
                  <a:lnTo>
                    <a:pt x="3289995" y="503712"/>
                  </a:lnTo>
                  <a:lnTo>
                    <a:pt x="3292375" y="503258"/>
                  </a:lnTo>
                  <a:lnTo>
                    <a:pt x="3299062" y="502352"/>
                  </a:lnTo>
                  <a:lnTo>
                    <a:pt x="3301102" y="502578"/>
                  </a:lnTo>
                  <a:lnTo>
                    <a:pt x="3304163" y="503485"/>
                  </a:lnTo>
                  <a:lnTo>
                    <a:pt x="3305069" y="503485"/>
                  </a:lnTo>
                  <a:lnTo>
                    <a:pt x="3306429" y="503145"/>
                  </a:lnTo>
                  <a:lnTo>
                    <a:pt x="3307450" y="501785"/>
                  </a:lnTo>
                  <a:lnTo>
                    <a:pt x="3305863" y="498951"/>
                  </a:lnTo>
                  <a:lnTo>
                    <a:pt x="3302349" y="496344"/>
                  </a:lnTo>
                  <a:lnTo>
                    <a:pt x="3300309" y="494417"/>
                  </a:lnTo>
                  <a:lnTo>
                    <a:pt x="3299288" y="492944"/>
                  </a:lnTo>
                  <a:lnTo>
                    <a:pt x="3299969" y="492377"/>
                  </a:lnTo>
                  <a:lnTo>
                    <a:pt x="3300876" y="492604"/>
                  </a:lnTo>
                  <a:lnTo>
                    <a:pt x="3303823" y="494984"/>
                  </a:lnTo>
                  <a:lnTo>
                    <a:pt x="3306090" y="496571"/>
                  </a:lnTo>
                  <a:lnTo>
                    <a:pt x="3308583" y="497591"/>
                  </a:lnTo>
                  <a:lnTo>
                    <a:pt x="3310737" y="498384"/>
                  </a:lnTo>
                  <a:lnTo>
                    <a:pt x="3315384" y="499178"/>
                  </a:lnTo>
                  <a:lnTo>
                    <a:pt x="3317538" y="497931"/>
                  </a:lnTo>
                  <a:lnTo>
                    <a:pt x="3317991" y="496004"/>
                  </a:lnTo>
                  <a:lnTo>
                    <a:pt x="3317538" y="491810"/>
                  </a:lnTo>
                  <a:lnTo>
                    <a:pt x="3317991" y="490337"/>
                  </a:lnTo>
                  <a:lnTo>
                    <a:pt x="3320825" y="488070"/>
                  </a:lnTo>
                  <a:lnTo>
                    <a:pt x="3325812" y="485123"/>
                  </a:lnTo>
                  <a:lnTo>
                    <a:pt x="3328985" y="484216"/>
                  </a:lnTo>
                  <a:lnTo>
                    <a:pt x="3330119" y="484329"/>
                  </a:lnTo>
                  <a:lnTo>
                    <a:pt x="3331252" y="485236"/>
                  </a:lnTo>
                  <a:lnTo>
                    <a:pt x="3332500" y="485463"/>
                  </a:lnTo>
                  <a:lnTo>
                    <a:pt x="3334540" y="483309"/>
                  </a:lnTo>
                  <a:lnTo>
                    <a:pt x="3333633" y="480249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4D65EE12-0611-2876-3361-B29C510A1E34}"/>
                </a:ext>
              </a:extLst>
            </p:cNvPr>
            <p:cNvSpPr/>
            <p:nvPr/>
          </p:nvSpPr>
          <p:spPr>
            <a:xfrm>
              <a:off x="6671160" y="3110098"/>
              <a:ext cx="1699" cy="793"/>
            </a:xfrm>
            <a:custGeom>
              <a:avLst/>
              <a:gdLst>
                <a:gd name="connsiteX0" fmla="*/ 1133 w 1699"/>
                <a:gd name="connsiteY0" fmla="*/ 113 h 793"/>
                <a:gd name="connsiteX1" fmla="*/ 680 w 1699"/>
                <a:gd name="connsiteY1" fmla="*/ 0 h 793"/>
                <a:gd name="connsiteX2" fmla="*/ 113 w 1699"/>
                <a:gd name="connsiteY2" fmla="*/ 340 h 793"/>
                <a:gd name="connsiteX3" fmla="*/ 0 w 1699"/>
                <a:gd name="connsiteY3" fmla="*/ 567 h 793"/>
                <a:gd name="connsiteX4" fmla="*/ 226 w 1699"/>
                <a:gd name="connsiteY4" fmla="*/ 680 h 793"/>
                <a:gd name="connsiteX5" fmla="*/ 1133 w 1699"/>
                <a:gd name="connsiteY5" fmla="*/ 793 h 793"/>
                <a:gd name="connsiteX6" fmla="*/ 1700 w 1699"/>
                <a:gd name="connsiteY6" fmla="*/ 680 h 793"/>
                <a:gd name="connsiteX7" fmla="*/ 1474 w 1699"/>
                <a:gd name="connsiteY7" fmla="*/ 113 h 793"/>
                <a:gd name="connsiteX8" fmla="*/ 1133 w 1699"/>
                <a:gd name="connsiteY8" fmla="*/ 113 h 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9" h="793">
                  <a:moveTo>
                    <a:pt x="1133" y="113"/>
                  </a:moveTo>
                  <a:lnTo>
                    <a:pt x="680" y="0"/>
                  </a:lnTo>
                  <a:lnTo>
                    <a:pt x="113" y="340"/>
                  </a:lnTo>
                  <a:lnTo>
                    <a:pt x="0" y="567"/>
                  </a:lnTo>
                  <a:lnTo>
                    <a:pt x="226" y="680"/>
                  </a:lnTo>
                  <a:lnTo>
                    <a:pt x="1133" y="793"/>
                  </a:lnTo>
                  <a:lnTo>
                    <a:pt x="1700" y="680"/>
                  </a:lnTo>
                  <a:lnTo>
                    <a:pt x="1474" y="113"/>
                  </a:lnTo>
                  <a:lnTo>
                    <a:pt x="1133" y="113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E8D3A71-89E6-9F80-14EF-C35F157DBE16}"/>
                </a:ext>
              </a:extLst>
            </p:cNvPr>
            <p:cNvSpPr/>
            <p:nvPr/>
          </p:nvSpPr>
          <p:spPr>
            <a:xfrm>
              <a:off x="4883233" y="1817155"/>
              <a:ext cx="20289" cy="9861"/>
            </a:xfrm>
            <a:custGeom>
              <a:avLst/>
              <a:gdLst>
                <a:gd name="connsiteX0" fmla="*/ 0 w 20289"/>
                <a:gd name="connsiteY0" fmla="*/ 6687 h 9861"/>
                <a:gd name="connsiteX1" fmla="*/ 3627 w 20289"/>
                <a:gd name="connsiteY1" fmla="*/ 7821 h 9861"/>
                <a:gd name="connsiteX2" fmla="*/ 5101 w 20289"/>
                <a:gd name="connsiteY2" fmla="*/ 8614 h 9861"/>
                <a:gd name="connsiteX3" fmla="*/ 5781 w 20289"/>
                <a:gd name="connsiteY3" fmla="*/ 9294 h 9861"/>
                <a:gd name="connsiteX4" fmla="*/ 8388 w 20289"/>
                <a:gd name="connsiteY4" fmla="*/ 9861 h 9861"/>
                <a:gd name="connsiteX5" fmla="*/ 15755 w 20289"/>
                <a:gd name="connsiteY5" fmla="*/ 8161 h 9861"/>
                <a:gd name="connsiteX6" fmla="*/ 20289 w 20289"/>
                <a:gd name="connsiteY6" fmla="*/ 6234 h 9861"/>
                <a:gd name="connsiteX7" fmla="*/ 18022 w 20289"/>
                <a:gd name="connsiteY7" fmla="*/ 1814 h 9861"/>
                <a:gd name="connsiteX8" fmla="*/ 12808 w 20289"/>
                <a:gd name="connsiteY8" fmla="*/ 0 h 9861"/>
                <a:gd name="connsiteX9" fmla="*/ 1700 w 20289"/>
                <a:gd name="connsiteY9" fmla="*/ 3287 h 9861"/>
                <a:gd name="connsiteX10" fmla="*/ 567 w 20289"/>
                <a:gd name="connsiteY10" fmla="*/ 3854 h 9861"/>
                <a:gd name="connsiteX11" fmla="*/ 0 w 20289"/>
                <a:gd name="connsiteY11" fmla="*/ 6687 h 9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289" h="9861">
                  <a:moveTo>
                    <a:pt x="0" y="6687"/>
                  </a:moveTo>
                  <a:lnTo>
                    <a:pt x="3627" y="7821"/>
                  </a:lnTo>
                  <a:lnTo>
                    <a:pt x="5101" y="8614"/>
                  </a:lnTo>
                  <a:lnTo>
                    <a:pt x="5781" y="9294"/>
                  </a:lnTo>
                  <a:lnTo>
                    <a:pt x="8388" y="9861"/>
                  </a:lnTo>
                  <a:lnTo>
                    <a:pt x="15755" y="8161"/>
                  </a:lnTo>
                  <a:lnTo>
                    <a:pt x="20289" y="6234"/>
                  </a:lnTo>
                  <a:lnTo>
                    <a:pt x="18022" y="1814"/>
                  </a:lnTo>
                  <a:lnTo>
                    <a:pt x="12808" y="0"/>
                  </a:lnTo>
                  <a:lnTo>
                    <a:pt x="1700" y="3287"/>
                  </a:lnTo>
                  <a:lnTo>
                    <a:pt x="567" y="3854"/>
                  </a:lnTo>
                  <a:lnTo>
                    <a:pt x="0" y="6687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C00E59F-4A6B-F8D7-8351-276554B23ADE}"/>
                </a:ext>
              </a:extLst>
            </p:cNvPr>
            <p:cNvSpPr/>
            <p:nvPr/>
          </p:nvSpPr>
          <p:spPr>
            <a:xfrm>
              <a:off x="4812505" y="1742346"/>
              <a:ext cx="63474" cy="22555"/>
            </a:xfrm>
            <a:custGeom>
              <a:avLst/>
              <a:gdLst>
                <a:gd name="connsiteX0" fmla="*/ 5100 w 63474"/>
                <a:gd name="connsiteY0" fmla="*/ 19722 h 22555"/>
                <a:gd name="connsiteX1" fmla="*/ 14848 w 63474"/>
                <a:gd name="connsiteY1" fmla="*/ 17909 h 22555"/>
                <a:gd name="connsiteX2" fmla="*/ 18362 w 63474"/>
                <a:gd name="connsiteY2" fmla="*/ 20289 h 22555"/>
                <a:gd name="connsiteX3" fmla="*/ 21422 w 63474"/>
                <a:gd name="connsiteY3" fmla="*/ 20402 h 22555"/>
                <a:gd name="connsiteX4" fmla="*/ 24596 w 63474"/>
                <a:gd name="connsiteY4" fmla="*/ 19269 h 22555"/>
                <a:gd name="connsiteX5" fmla="*/ 27770 w 63474"/>
                <a:gd name="connsiteY5" fmla="*/ 17115 h 22555"/>
                <a:gd name="connsiteX6" fmla="*/ 34684 w 63474"/>
                <a:gd name="connsiteY6" fmla="*/ 20289 h 22555"/>
                <a:gd name="connsiteX7" fmla="*/ 40691 w 63474"/>
                <a:gd name="connsiteY7" fmla="*/ 22556 h 22555"/>
                <a:gd name="connsiteX8" fmla="*/ 47152 w 63474"/>
                <a:gd name="connsiteY8" fmla="*/ 20742 h 22555"/>
                <a:gd name="connsiteX9" fmla="*/ 50099 w 63474"/>
                <a:gd name="connsiteY9" fmla="*/ 19269 h 22555"/>
                <a:gd name="connsiteX10" fmla="*/ 52253 w 63474"/>
                <a:gd name="connsiteY10" fmla="*/ 16322 h 22555"/>
                <a:gd name="connsiteX11" fmla="*/ 50099 w 63474"/>
                <a:gd name="connsiteY11" fmla="*/ 13715 h 22555"/>
                <a:gd name="connsiteX12" fmla="*/ 48965 w 63474"/>
                <a:gd name="connsiteY12" fmla="*/ 10315 h 22555"/>
                <a:gd name="connsiteX13" fmla="*/ 59507 w 63474"/>
                <a:gd name="connsiteY13" fmla="*/ 9294 h 22555"/>
                <a:gd name="connsiteX14" fmla="*/ 63474 w 63474"/>
                <a:gd name="connsiteY14" fmla="*/ 7708 h 22555"/>
                <a:gd name="connsiteX15" fmla="*/ 60754 w 63474"/>
                <a:gd name="connsiteY15" fmla="*/ 5327 h 22555"/>
                <a:gd name="connsiteX16" fmla="*/ 52253 w 63474"/>
                <a:gd name="connsiteY16" fmla="*/ 4194 h 22555"/>
                <a:gd name="connsiteX17" fmla="*/ 49079 w 63474"/>
                <a:gd name="connsiteY17" fmla="*/ 3060 h 22555"/>
                <a:gd name="connsiteX18" fmla="*/ 47945 w 63474"/>
                <a:gd name="connsiteY18" fmla="*/ 907 h 22555"/>
                <a:gd name="connsiteX19" fmla="*/ 46132 w 63474"/>
                <a:gd name="connsiteY19" fmla="*/ 0 h 22555"/>
                <a:gd name="connsiteX20" fmla="*/ 40805 w 63474"/>
                <a:gd name="connsiteY20" fmla="*/ 1133 h 22555"/>
                <a:gd name="connsiteX21" fmla="*/ 38878 w 63474"/>
                <a:gd name="connsiteY21" fmla="*/ 1587 h 22555"/>
                <a:gd name="connsiteX22" fmla="*/ 33324 w 63474"/>
                <a:gd name="connsiteY22" fmla="*/ 1247 h 22555"/>
                <a:gd name="connsiteX23" fmla="*/ 30830 w 63474"/>
                <a:gd name="connsiteY23" fmla="*/ 2834 h 22555"/>
                <a:gd name="connsiteX24" fmla="*/ 25616 w 63474"/>
                <a:gd name="connsiteY24" fmla="*/ 7481 h 22555"/>
                <a:gd name="connsiteX25" fmla="*/ 19269 w 63474"/>
                <a:gd name="connsiteY25" fmla="*/ 9294 h 22555"/>
                <a:gd name="connsiteX26" fmla="*/ 14168 w 63474"/>
                <a:gd name="connsiteY26" fmla="*/ 13715 h 22555"/>
                <a:gd name="connsiteX27" fmla="*/ 6460 w 63474"/>
                <a:gd name="connsiteY27" fmla="*/ 12355 h 22555"/>
                <a:gd name="connsiteX28" fmla="*/ 0 w 63474"/>
                <a:gd name="connsiteY28" fmla="*/ 13375 h 22555"/>
                <a:gd name="connsiteX29" fmla="*/ 2154 w 63474"/>
                <a:gd name="connsiteY29" fmla="*/ 17682 h 22555"/>
                <a:gd name="connsiteX30" fmla="*/ 5100 w 63474"/>
                <a:gd name="connsiteY30" fmla="*/ 19722 h 2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3474" h="22555">
                  <a:moveTo>
                    <a:pt x="5100" y="19722"/>
                  </a:moveTo>
                  <a:lnTo>
                    <a:pt x="14848" y="17909"/>
                  </a:lnTo>
                  <a:lnTo>
                    <a:pt x="18362" y="20289"/>
                  </a:lnTo>
                  <a:lnTo>
                    <a:pt x="21422" y="20402"/>
                  </a:lnTo>
                  <a:lnTo>
                    <a:pt x="24596" y="19269"/>
                  </a:lnTo>
                  <a:lnTo>
                    <a:pt x="27770" y="17115"/>
                  </a:lnTo>
                  <a:lnTo>
                    <a:pt x="34684" y="20289"/>
                  </a:lnTo>
                  <a:lnTo>
                    <a:pt x="40691" y="22556"/>
                  </a:lnTo>
                  <a:lnTo>
                    <a:pt x="47152" y="20742"/>
                  </a:lnTo>
                  <a:lnTo>
                    <a:pt x="50099" y="19269"/>
                  </a:lnTo>
                  <a:lnTo>
                    <a:pt x="52253" y="16322"/>
                  </a:lnTo>
                  <a:lnTo>
                    <a:pt x="50099" y="13715"/>
                  </a:lnTo>
                  <a:lnTo>
                    <a:pt x="48965" y="10315"/>
                  </a:lnTo>
                  <a:lnTo>
                    <a:pt x="59507" y="9294"/>
                  </a:lnTo>
                  <a:lnTo>
                    <a:pt x="63474" y="7708"/>
                  </a:lnTo>
                  <a:lnTo>
                    <a:pt x="60754" y="5327"/>
                  </a:lnTo>
                  <a:lnTo>
                    <a:pt x="52253" y="4194"/>
                  </a:lnTo>
                  <a:lnTo>
                    <a:pt x="49079" y="3060"/>
                  </a:lnTo>
                  <a:lnTo>
                    <a:pt x="47945" y="907"/>
                  </a:lnTo>
                  <a:lnTo>
                    <a:pt x="46132" y="0"/>
                  </a:lnTo>
                  <a:lnTo>
                    <a:pt x="40805" y="1133"/>
                  </a:lnTo>
                  <a:lnTo>
                    <a:pt x="38878" y="1587"/>
                  </a:lnTo>
                  <a:lnTo>
                    <a:pt x="33324" y="1247"/>
                  </a:lnTo>
                  <a:lnTo>
                    <a:pt x="30830" y="2834"/>
                  </a:lnTo>
                  <a:lnTo>
                    <a:pt x="25616" y="7481"/>
                  </a:lnTo>
                  <a:lnTo>
                    <a:pt x="19269" y="9294"/>
                  </a:lnTo>
                  <a:lnTo>
                    <a:pt x="14168" y="13715"/>
                  </a:lnTo>
                  <a:lnTo>
                    <a:pt x="6460" y="12355"/>
                  </a:lnTo>
                  <a:lnTo>
                    <a:pt x="0" y="13375"/>
                  </a:lnTo>
                  <a:lnTo>
                    <a:pt x="2154" y="17682"/>
                  </a:lnTo>
                  <a:lnTo>
                    <a:pt x="5100" y="19722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9497170-F179-654C-B364-AF14BE0A51A4}"/>
                </a:ext>
              </a:extLst>
            </p:cNvPr>
            <p:cNvSpPr/>
            <p:nvPr/>
          </p:nvSpPr>
          <p:spPr>
            <a:xfrm>
              <a:off x="4862491" y="1726931"/>
              <a:ext cx="30716" cy="8500"/>
            </a:xfrm>
            <a:custGeom>
              <a:avLst/>
              <a:gdLst>
                <a:gd name="connsiteX0" fmla="*/ 1133 w 30716"/>
                <a:gd name="connsiteY0" fmla="*/ 8501 h 8500"/>
                <a:gd name="connsiteX1" fmla="*/ 7934 w 30716"/>
                <a:gd name="connsiteY1" fmla="*/ 7368 h 8500"/>
                <a:gd name="connsiteX2" fmla="*/ 29697 w 30716"/>
                <a:gd name="connsiteY2" fmla="*/ 5101 h 8500"/>
                <a:gd name="connsiteX3" fmla="*/ 29697 w 30716"/>
                <a:gd name="connsiteY3" fmla="*/ 3967 h 8500"/>
                <a:gd name="connsiteX4" fmla="*/ 30717 w 30716"/>
                <a:gd name="connsiteY4" fmla="*/ 1587 h 8500"/>
                <a:gd name="connsiteX5" fmla="*/ 27770 w 30716"/>
                <a:gd name="connsiteY5" fmla="*/ 0 h 8500"/>
                <a:gd name="connsiteX6" fmla="*/ 4647 w 30716"/>
                <a:gd name="connsiteY6" fmla="*/ 1474 h 8500"/>
                <a:gd name="connsiteX7" fmla="*/ 1587 w 30716"/>
                <a:gd name="connsiteY7" fmla="*/ 3060 h 8500"/>
                <a:gd name="connsiteX8" fmla="*/ 793 w 30716"/>
                <a:gd name="connsiteY8" fmla="*/ 5667 h 8500"/>
                <a:gd name="connsiteX9" fmla="*/ 0 w 30716"/>
                <a:gd name="connsiteY9" fmla="*/ 7027 h 8500"/>
                <a:gd name="connsiteX10" fmla="*/ 227 w 30716"/>
                <a:gd name="connsiteY10" fmla="*/ 7708 h 8500"/>
                <a:gd name="connsiteX11" fmla="*/ 1133 w 30716"/>
                <a:gd name="connsiteY11" fmla="*/ 8501 h 8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716" h="8500">
                  <a:moveTo>
                    <a:pt x="1133" y="8501"/>
                  </a:moveTo>
                  <a:lnTo>
                    <a:pt x="7934" y="7368"/>
                  </a:lnTo>
                  <a:lnTo>
                    <a:pt x="29697" y="5101"/>
                  </a:lnTo>
                  <a:lnTo>
                    <a:pt x="29697" y="3967"/>
                  </a:lnTo>
                  <a:lnTo>
                    <a:pt x="30717" y="1587"/>
                  </a:lnTo>
                  <a:lnTo>
                    <a:pt x="27770" y="0"/>
                  </a:lnTo>
                  <a:lnTo>
                    <a:pt x="4647" y="1474"/>
                  </a:lnTo>
                  <a:lnTo>
                    <a:pt x="1587" y="3060"/>
                  </a:lnTo>
                  <a:lnTo>
                    <a:pt x="793" y="5667"/>
                  </a:lnTo>
                  <a:lnTo>
                    <a:pt x="0" y="7027"/>
                  </a:lnTo>
                  <a:lnTo>
                    <a:pt x="227" y="7708"/>
                  </a:lnTo>
                  <a:lnTo>
                    <a:pt x="1133" y="8501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78358FF8-5331-83C8-B196-ECFB566E0272}"/>
                </a:ext>
              </a:extLst>
            </p:cNvPr>
            <p:cNvSpPr/>
            <p:nvPr/>
          </p:nvSpPr>
          <p:spPr>
            <a:xfrm>
              <a:off x="4890714" y="1777484"/>
              <a:ext cx="60186" cy="24369"/>
            </a:xfrm>
            <a:custGeom>
              <a:avLst/>
              <a:gdLst>
                <a:gd name="connsiteX0" fmla="*/ 453 w 60186"/>
                <a:gd name="connsiteY0" fmla="*/ 14168 h 24369"/>
                <a:gd name="connsiteX1" fmla="*/ 0 w 60186"/>
                <a:gd name="connsiteY1" fmla="*/ 16549 h 24369"/>
                <a:gd name="connsiteX2" fmla="*/ 340 w 60186"/>
                <a:gd name="connsiteY2" fmla="*/ 19156 h 24369"/>
                <a:gd name="connsiteX3" fmla="*/ 1247 w 60186"/>
                <a:gd name="connsiteY3" fmla="*/ 19949 h 24369"/>
                <a:gd name="connsiteX4" fmla="*/ 7481 w 60186"/>
                <a:gd name="connsiteY4" fmla="*/ 23689 h 24369"/>
                <a:gd name="connsiteX5" fmla="*/ 12581 w 60186"/>
                <a:gd name="connsiteY5" fmla="*/ 23009 h 24369"/>
                <a:gd name="connsiteX6" fmla="*/ 20289 w 60186"/>
                <a:gd name="connsiteY6" fmla="*/ 20516 h 24369"/>
                <a:gd name="connsiteX7" fmla="*/ 29357 w 60186"/>
                <a:gd name="connsiteY7" fmla="*/ 23576 h 24369"/>
                <a:gd name="connsiteX8" fmla="*/ 36158 w 60186"/>
                <a:gd name="connsiteY8" fmla="*/ 24369 h 24369"/>
                <a:gd name="connsiteX9" fmla="*/ 40918 w 60186"/>
                <a:gd name="connsiteY9" fmla="*/ 19949 h 24369"/>
                <a:gd name="connsiteX10" fmla="*/ 47265 w 60186"/>
                <a:gd name="connsiteY10" fmla="*/ 18475 h 24369"/>
                <a:gd name="connsiteX11" fmla="*/ 48966 w 60186"/>
                <a:gd name="connsiteY11" fmla="*/ 15755 h 24369"/>
                <a:gd name="connsiteX12" fmla="*/ 50779 w 60186"/>
                <a:gd name="connsiteY12" fmla="*/ 15075 h 24369"/>
                <a:gd name="connsiteX13" fmla="*/ 57127 w 60186"/>
                <a:gd name="connsiteY13" fmla="*/ 14282 h 24369"/>
                <a:gd name="connsiteX14" fmla="*/ 57920 w 60186"/>
                <a:gd name="connsiteY14" fmla="*/ 10768 h 24369"/>
                <a:gd name="connsiteX15" fmla="*/ 59507 w 60186"/>
                <a:gd name="connsiteY15" fmla="*/ 8388 h 24369"/>
                <a:gd name="connsiteX16" fmla="*/ 60187 w 60186"/>
                <a:gd name="connsiteY16" fmla="*/ 5101 h 24369"/>
                <a:gd name="connsiteX17" fmla="*/ 58940 w 60186"/>
                <a:gd name="connsiteY17" fmla="*/ 2947 h 24369"/>
                <a:gd name="connsiteX18" fmla="*/ 57693 w 60186"/>
                <a:gd name="connsiteY18" fmla="*/ 1360 h 24369"/>
                <a:gd name="connsiteX19" fmla="*/ 52479 w 60186"/>
                <a:gd name="connsiteY19" fmla="*/ 340 h 24369"/>
                <a:gd name="connsiteX20" fmla="*/ 47265 w 60186"/>
                <a:gd name="connsiteY20" fmla="*/ 0 h 24369"/>
                <a:gd name="connsiteX21" fmla="*/ 41485 w 60186"/>
                <a:gd name="connsiteY21" fmla="*/ 1587 h 24369"/>
                <a:gd name="connsiteX22" fmla="*/ 31397 w 60186"/>
                <a:gd name="connsiteY22" fmla="*/ 3400 h 24369"/>
                <a:gd name="connsiteX23" fmla="*/ 24483 w 60186"/>
                <a:gd name="connsiteY23" fmla="*/ 4534 h 24369"/>
                <a:gd name="connsiteX24" fmla="*/ 20289 w 60186"/>
                <a:gd name="connsiteY24" fmla="*/ 4761 h 24369"/>
                <a:gd name="connsiteX25" fmla="*/ 19382 w 60186"/>
                <a:gd name="connsiteY25" fmla="*/ 2834 h 24369"/>
                <a:gd name="connsiteX26" fmla="*/ 16548 w 60186"/>
                <a:gd name="connsiteY26" fmla="*/ 2267 h 24369"/>
                <a:gd name="connsiteX27" fmla="*/ 8841 w 60186"/>
                <a:gd name="connsiteY27" fmla="*/ 2947 h 24369"/>
                <a:gd name="connsiteX28" fmla="*/ 6234 w 60186"/>
                <a:gd name="connsiteY28" fmla="*/ 3967 h 24369"/>
                <a:gd name="connsiteX29" fmla="*/ 5441 w 60186"/>
                <a:gd name="connsiteY29" fmla="*/ 5667 h 24369"/>
                <a:gd name="connsiteX30" fmla="*/ 4307 w 60186"/>
                <a:gd name="connsiteY30" fmla="*/ 6574 h 24369"/>
                <a:gd name="connsiteX31" fmla="*/ 2040 w 60186"/>
                <a:gd name="connsiteY31" fmla="*/ 9294 h 24369"/>
                <a:gd name="connsiteX32" fmla="*/ 453 w 60186"/>
                <a:gd name="connsiteY32" fmla="*/ 14168 h 24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0186" h="24369">
                  <a:moveTo>
                    <a:pt x="453" y="14168"/>
                  </a:moveTo>
                  <a:lnTo>
                    <a:pt x="0" y="16549"/>
                  </a:lnTo>
                  <a:lnTo>
                    <a:pt x="340" y="19156"/>
                  </a:lnTo>
                  <a:lnTo>
                    <a:pt x="1247" y="19949"/>
                  </a:lnTo>
                  <a:lnTo>
                    <a:pt x="7481" y="23689"/>
                  </a:lnTo>
                  <a:lnTo>
                    <a:pt x="12581" y="23009"/>
                  </a:lnTo>
                  <a:lnTo>
                    <a:pt x="20289" y="20516"/>
                  </a:lnTo>
                  <a:lnTo>
                    <a:pt x="29357" y="23576"/>
                  </a:lnTo>
                  <a:lnTo>
                    <a:pt x="36158" y="24369"/>
                  </a:lnTo>
                  <a:lnTo>
                    <a:pt x="40918" y="19949"/>
                  </a:lnTo>
                  <a:lnTo>
                    <a:pt x="47265" y="18475"/>
                  </a:lnTo>
                  <a:lnTo>
                    <a:pt x="48966" y="15755"/>
                  </a:lnTo>
                  <a:lnTo>
                    <a:pt x="50779" y="15075"/>
                  </a:lnTo>
                  <a:lnTo>
                    <a:pt x="57127" y="14282"/>
                  </a:lnTo>
                  <a:lnTo>
                    <a:pt x="57920" y="10768"/>
                  </a:lnTo>
                  <a:lnTo>
                    <a:pt x="59507" y="8388"/>
                  </a:lnTo>
                  <a:lnTo>
                    <a:pt x="60187" y="5101"/>
                  </a:lnTo>
                  <a:lnTo>
                    <a:pt x="58940" y="2947"/>
                  </a:lnTo>
                  <a:lnTo>
                    <a:pt x="57693" y="1360"/>
                  </a:lnTo>
                  <a:lnTo>
                    <a:pt x="52479" y="340"/>
                  </a:lnTo>
                  <a:lnTo>
                    <a:pt x="47265" y="0"/>
                  </a:lnTo>
                  <a:lnTo>
                    <a:pt x="41485" y="1587"/>
                  </a:lnTo>
                  <a:lnTo>
                    <a:pt x="31397" y="3400"/>
                  </a:lnTo>
                  <a:lnTo>
                    <a:pt x="24483" y="4534"/>
                  </a:lnTo>
                  <a:lnTo>
                    <a:pt x="20289" y="4761"/>
                  </a:lnTo>
                  <a:lnTo>
                    <a:pt x="19382" y="2834"/>
                  </a:lnTo>
                  <a:lnTo>
                    <a:pt x="16548" y="2267"/>
                  </a:lnTo>
                  <a:lnTo>
                    <a:pt x="8841" y="2947"/>
                  </a:lnTo>
                  <a:lnTo>
                    <a:pt x="6234" y="3967"/>
                  </a:lnTo>
                  <a:lnTo>
                    <a:pt x="5441" y="5667"/>
                  </a:lnTo>
                  <a:lnTo>
                    <a:pt x="4307" y="6574"/>
                  </a:lnTo>
                  <a:lnTo>
                    <a:pt x="2040" y="9294"/>
                  </a:lnTo>
                  <a:lnTo>
                    <a:pt x="453" y="14168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11FEA56-5053-9A15-520B-9B2BD767E50E}"/>
                </a:ext>
              </a:extLst>
            </p:cNvPr>
            <p:cNvSpPr/>
            <p:nvPr/>
          </p:nvSpPr>
          <p:spPr>
            <a:xfrm>
              <a:off x="4783488" y="1765922"/>
              <a:ext cx="74695" cy="25162"/>
            </a:xfrm>
            <a:custGeom>
              <a:avLst/>
              <a:gdLst>
                <a:gd name="connsiteX0" fmla="*/ 6687 w 74695"/>
                <a:gd name="connsiteY0" fmla="*/ 17002 h 25162"/>
                <a:gd name="connsiteX1" fmla="*/ 9974 w 74695"/>
                <a:gd name="connsiteY1" fmla="*/ 17229 h 25162"/>
                <a:gd name="connsiteX2" fmla="*/ 11788 w 74695"/>
                <a:gd name="connsiteY2" fmla="*/ 18135 h 25162"/>
                <a:gd name="connsiteX3" fmla="*/ 12695 w 74695"/>
                <a:gd name="connsiteY3" fmla="*/ 19496 h 25162"/>
                <a:gd name="connsiteX4" fmla="*/ 21876 w 74695"/>
                <a:gd name="connsiteY4" fmla="*/ 18816 h 25162"/>
                <a:gd name="connsiteX5" fmla="*/ 30603 w 74695"/>
                <a:gd name="connsiteY5" fmla="*/ 21309 h 25162"/>
                <a:gd name="connsiteX6" fmla="*/ 34117 w 74695"/>
                <a:gd name="connsiteY6" fmla="*/ 24710 h 25162"/>
                <a:gd name="connsiteX7" fmla="*/ 37631 w 74695"/>
                <a:gd name="connsiteY7" fmla="*/ 25163 h 25162"/>
                <a:gd name="connsiteX8" fmla="*/ 46472 w 74695"/>
                <a:gd name="connsiteY8" fmla="*/ 24936 h 25162"/>
                <a:gd name="connsiteX9" fmla="*/ 56673 w 74695"/>
                <a:gd name="connsiteY9" fmla="*/ 23349 h 25162"/>
                <a:gd name="connsiteX10" fmla="*/ 72315 w 74695"/>
                <a:gd name="connsiteY10" fmla="*/ 18702 h 25162"/>
                <a:gd name="connsiteX11" fmla="*/ 74695 w 74695"/>
                <a:gd name="connsiteY11" fmla="*/ 16775 h 25162"/>
                <a:gd name="connsiteX12" fmla="*/ 72088 w 74695"/>
                <a:gd name="connsiteY12" fmla="*/ 15302 h 25162"/>
                <a:gd name="connsiteX13" fmla="*/ 58600 w 74695"/>
                <a:gd name="connsiteY13" fmla="*/ 10541 h 25162"/>
                <a:gd name="connsiteX14" fmla="*/ 49645 w 74695"/>
                <a:gd name="connsiteY14" fmla="*/ 6121 h 25162"/>
                <a:gd name="connsiteX15" fmla="*/ 43412 w 74695"/>
                <a:gd name="connsiteY15" fmla="*/ 4534 h 25162"/>
                <a:gd name="connsiteX16" fmla="*/ 29130 w 74695"/>
                <a:gd name="connsiteY16" fmla="*/ 4987 h 25162"/>
                <a:gd name="connsiteX17" fmla="*/ 13715 w 74695"/>
                <a:gd name="connsiteY17" fmla="*/ 0 h 25162"/>
                <a:gd name="connsiteX18" fmla="*/ 12015 w 74695"/>
                <a:gd name="connsiteY18" fmla="*/ 113 h 25162"/>
                <a:gd name="connsiteX19" fmla="*/ 7594 w 74695"/>
                <a:gd name="connsiteY19" fmla="*/ 6687 h 25162"/>
                <a:gd name="connsiteX20" fmla="*/ 6574 w 74695"/>
                <a:gd name="connsiteY20" fmla="*/ 10995 h 25162"/>
                <a:gd name="connsiteX21" fmla="*/ 3967 w 74695"/>
                <a:gd name="connsiteY21" fmla="*/ 11108 h 25162"/>
                <a:gd name="connsiteX22" fmla="*/ 0 w 74695"/>
                <a:gd name="connsiteY22" fmla="*/ 12581 h 25162"/>
                <a:gd name="connsiteX23" fmla="*/ 340 w 74695"/>
                <a:gd name="connsiteY23" fmla="*/ 15642 h 25162"/>
                <a:gd name="connsiteX24" fmla="*/ 6687 w 74695"/>
                <a:gd name="connsiteY24" fmla="*/ 17002 h 25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4695" h="25162">
                  <a:moveTo>
                    <a:pt x="6687" y="17002"/>
                  </a:moveTo>
                  <a:lnTo>
                    <a:pt x="9974" y="17229"/>
                  </a:lnTo>
                  <a:lnTo>
                    <a:pt x="11788" y="18135"/>
                  </a:lnTo>
                  <a:lnTo>
                    <a:pt x="12695" y="19496"/>
                  </a:lnTo>
                  <a:lnTo>
                    <a:pt x="21876" y="18816"/>
                  </a:lnTo>
                  <a:lnTo>
                    <a:pt x="30603" y="21309"/>
                  </a:lnTo>
                  <a:lnTo>
                    <a:pt x="34117" y="24710"/>
                  </a:lnTo>
                  <a:lnTo>
                    <a:pt x="37631" y="25163"/>
                  </a:lnTo>
                  <a:lnTo>
                    <a:pt x="46472" y="24936"/>
                  </a:lnTo>
                  <a:lnTo>
                    <a:pt x="56673" y="23349"/>
                  </a:lnTo>
                  <a:lnTo>
                    <a:pt x="72315" y="18702"/>
                  </a:lnTo>
                  <a:lnTo>
                    <a:pt x="74695" y="16775"/>
                  </a:lnTo>
                  <a:lnTo>
                    <a:pt x="72088" y="15302"/>
                  </a:lnTo>
                  <a:lnTo>
                    <a:pt x="58600" y="10541"/>
                  </a:lnTo>
                  <a:lnTo>
                    <a:pt x="49645" y="6121"/>
                  </a:lnTo>
                  <a:lnTo>
                    <a:pt x="43412" y="4534"/>
                  </a:lnTo>
                  <a:lnTo>
                    <a:pt x="29130" y="4987"/>
                  </a:lnTo>
                  <a:lnTo>
                    <a:pt x="13715" y="0"/>
                  </a:lnTo>
                  <a:lnTo>
                    <a:pt x="12015" y="113"/>
                  </a:lnTo>
                  <a:lnTo>
                    <a:pt x="7594" y="6687"/>
                  </a:lnTo>
                  <a:lnTo>
                    <a:pt x="6574" y="10995"/>
                  </a:lnTo>
                  <a:lnTo>
                    <a:pt x="3967" y="11108"/>
                  </a:lnTo>
                  <a:lnTo>
                    <a:pt x="0" y="12581"/>
                  </a:lnTo>
                  <a:lnTo>
                    <a:pt x="340" y="15642"/>
                  </a:lnTo>
                  <a:lnTo>
                    <a:pt x="6687" y="17002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6AEFFC6-C1C5-ECD9-F0D8-D79782E78797}"/>
                </a:ext>
              </a:extLst>
            </p:cNvPr>
            <p:cNvSpPr/>
            <p:nvPr/>
          </p:nvSpPr>
          <p:spPr>
            <a:xfrm>
              <a:off x="4778614" y="1792332"/>
              <a:ext cx="12808" cy="9407"/>
            </a:xfrm>
            <a:custGeom>
              <a:avLst/>
              <a:gdLst>
                <a:gd name="connsiteX0" fmla="*/ 12355 w 12808"/>
                <a:gd name="connsiteY0" fmla="*/ 6801 h 9407"/>
                <a:gd name="connsiteX1" fmla="*/ 12808 w 12808"/>
                <a:gd name="connsiteY1" fmla="*/ 5441 h 9407"/>
                <a:gd name="connsiteX2" fmla="*/ 12242 w 12808"/>
                <a:gd name="connsiteY2" fmla="*/ 3287 h 9407"/>
                <a:gd name="connsiteX3" fmla="*/ 8161 w 12808"/>
                <a:gd name="connsiteY3" fmla="*/ 2154 h 9407"/>
                <a:gd name="connsiteX4" fmla="*/ 7481 w 12808"/>
                <a:gd name="connsiteY4" fmla="*/ 1587 h 9407"/>
                <a:gd name="connsiteX5" fmla="*/ 1360 w 12808"/>
                <a:gd name="connsiteY5" fmla="*/ 0 h 9407"/>
                <a:gd name="connsiteX6" fmla="*/ 1020 w 12808"/>
                <a:gd name="connsiteY6" fmla="*/ 2154 h 9407"/>
                <a:gd name="connsiteX7" fmla="*/ 1927 w 12808"/>
                <a:gd name="connsiteY7" fmla="*/ 3174 h 9407"/>
                <a:gd name="connsiteX8" fmla="*/ 1814 w 12808"/>
                <a:gd name="connsiteY8" fmla="*/ 4534 h 9407"/>
                <a:gd name="connsiteX9" fmla="*/ 794 w 12808"/>
                <a:gd name="connsiteY9" fmla="*/ 5214 h 9407"/>
                <a:gd name="connsiteX10" fmla="*/ 0 w 12808"/>
                <a:gd name="connsiteY10" fmla="*/ 6574 h 9407"/>
                <a:gd name="connsiteX11" fmla="*/ 9521 w 12808"/>
                <a:gd name="connsiteY11" fmla="*/ 9408 h 9407"/>
                <a:gd name="connsiteX12" fmla="*/ 12355 w 12808"/>
                <a:gd name="connsiteY12" fmla="*/ 6801 h 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08" h="9407">
                  <a:moveTo>
                    <a:pt x="12355" y="6801"/>
                  </a:moveTo>
                  <a:lnTo>
                    <a:pt x="12808" y="5441"/>
                  </a:lnTo>
                  <a:lnTo>
                    <a:pt x="12242" y="3287"/>
                  </a:lnTo>
                  <a:lnTo>
                    <a:pt x="8161" y="2154"/>
                  </a:lnTo>
                  <a:lnTo>
                    <a:pt x="7481" y="1587"/>
                  </a:lnTo>
                  <a:lnTo>
                    <a:pt x="1360" y="0"/>
                  </a:lnTo>
                  <a:lnTo>
                    <a:pt x="1020" y="2154"/>
                  </a:lnTo>
                  <a:lnTo>
                    <a:pt x="1927" y="3174"/>
                  </a:lnTo>
                  <a:lnTo>
                    <a:pt x="1814" y="4534"/>
                  </a:lnTo>
                  <a:lnTo>
                    <a:pt x="794" y="5214"/>
                  </a:lnTo>
                  <a:lnTo>
                    <a:pt x="0" y="6574"/>
                  </a:lnTo>
                  <a:lnTo>
                    <a:pt x="9521" y="9408"/>
                  </a:lnTo>
                  <a:lnTo>
                    <a:pt x="12355" y="6801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19668D39-76BC-3BA0-3BDB-AE25307FA69A}"/>
                </a:ext>
              </a:extLst>
            </p:cNvPr>
            <p:cNvSpPr/>
            <p:nvPr/>
          </p:nvSpPr>
          <p:spPr>
            <a:xfrm>
              <a:off x="4745971" y="1802193"/>
              <a:ext cx="33550" cy="12128"/>
            </a:xfrm>
            <a:custGeom>
              <a:avLst/>
              <a:gdLst>
                <a:gd name="connsiteX0" fmla="*/ 6914 w 33550"/>
                <a:gd name="connsiteY0" fmla="*/ 10768 h 12128"/>
                <a:gd name="connsiteX1" fmla="*/ 8048 w 33550"/>
                <a:gd name="connsiteY1" fmla="*/ 11221 h 12128"/>
                <a:gd name="connsiteX2" fmla="*/ 8614 w 33550"/>
                <a:gd name="connsiteY2" fmla="*/ 11901 h 12128"/>
                <a:gd name="connsiteX3" fmla="*/ 13148 w 33550"/>
                <a:gd name="connsiteY3" fmla="*/ 12128 h 12128"/>
                <a:gd name="connsiteX4" fmla="*/ 26750 w 33550"/>
                <a:gd name="connsiteY4" fmla="*/ 11561 h 12128"/>
                <a:gd name="connsiteX5" fmla="*/ 29470 w 33550"/>
                <a:gd name="connsiteY5" fmla="*/ 9634 h 12128"/>
                <a:gd name="connsiteX6" fmla="*/ 31963 w 33550"/>
                <a:gd name="connsiteY6" fmla="*/ 9408 h 12128"/>
                <a:gd name="connsiteX7" fmla="*/ 33550 w 33550"/>
                <a:gd name="connsiteY7" fmla="*/ 7368 h 12128"/>
                <a:gd name="connsiteX8" fmla="*/ 26070 w 33550"/>
                <a:gd name="connsiteY8" fmla="*/ 4534 h 12128"/>
                <a:gd name="connsiteX9" fmla="*/ 23122 w 33550"/>
                <a:gd name="connsiteY9" fmla="*/ 2380 h 12128"/>
                <a:gd name="connsiteX10" fmla="*/ 22782 w 33550"/>
                <a:gd name="connsiteY10" fmla="*/ 453 h 12128"/>
                <a:gd name="connsiteX11" fmla="*/ 19836 w 33550"/>
                <a:gd name="connsiteY11" fmla="*/ 0 h 12128"/>
                <a:gd name="connsiteX12" fmla="*/ 13035 w 33550"/>
                <a:gd name="connsiteY12" fmla="*/ 453 h 12128"/>
                <a:gd name="connsiteX13" fmla="*/ 10314 w 33550"/>
                <a:gd name="connsiteY13" fmla="*/ 3287 h 12128"/>
                <a:gd name="connsiteX14" fmla="*/ 9521 w 33550"/>
                <a:gd name="connsiteY14" fmla="*/ 4761 h 12128"/>
                <a:gd name="connsiteX15" fmla="*/ 7367 w 33550"/>
                <a:gd name="connsiteY15" fmla="*/ 5894 h 12128"/>
                <a:gd name="connsiteX16" fmla="*/ 1133 w 33550"/>
                <a:gd name="connsiteY16" fmla="*/ 6914 h 12128"/>
                <a:gd name="connsiteX17" fmla="*/ 0 w 33550"/>
                <a:gd name="connsiteY17" fmla="*/ 7594 h 12128"/>
                <a:gd name="connsiteX18" fmla="*/ 2607 w 33550"/>
                <a:gd name="connsiteY18" fmla="*/ 10088 h 12128"/>
                <a:gd name="connsiteX19" fmla="*/ 6914 w 33550"/>
                <a:gd name="connsiteY19" fmla="*/ 10768 h 1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550" h="12128">
                  <a:moveTo>
                    <a:pt x="6914" y="10768"/>
                  </a:moveTo>
                  <a:lnTo>
                    <a:pt x="8048" y="11221"/>
                  </a:lnTo>
                  <a:lnTo>
                    <a:pt x="8614" y="11901"/>
                  </a:lnTo>
                  <a:lnTo>
                    <a:pt x="13148" y="12128"/>
                  </a:lnTo>
                  <a:lnTo>
                    <a:pt x="26750" y="11561"/>
                  </a:lnTo>
                  <a:lnTo>
                    <a:pt x="29470" y="9634"/>
                  </a:lnTo>
                  <a:lnTo>
                    <a:pt x="31963" y="9408"/>
                  </a:lnTo>
                  <a:lnTo>
                    <a:pt x="33550" y="7368"/>
                  </a:lnTo>
                  <a:lnTo>
                    <a:pt x="26070" y="4534"/>
                  </a:lnTo>
                  <a:lnTo>
                    <a:pt x="23122" y="2380"/>
                  </a:lnTo>
                  <a:lnTo>
                    <a:pt x="22782" y="453"/>
                  </a:lnTo>
                  <a:lnTo>
                    <a:pt x="19836" y="0"/>
                  </a:lnTo>
                  <a:lnTo>
                    <a:pt x="13035" y="453"/>
                  </a:lnTo>
                  <a:lnTo>
                    <a:pt x="10314" y="3287"/>
                  </a:lnTo>
                  <a:lnTo>
                    <a:pt x="9521" y="4761"/>
                  </a:lnTo>
                  <a:lnTo>
                    <a:pt x="7367" y="5894"/>
                  </a:lnTo>
                  <a:lnTo>
                    <a:pt x="1133" y="6914"/>
                  </a:lnTo>
                  <a:lnTo>
                    <a:pt x="0" y="7594"/>
                  </a:lnTo>
                  <a:lnTo>
                    <a:pt x="2607" y="10088"/>
                  </a:lnTo>
                  <a:lnTo>
                    <a:pt x="6914" y="10768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C820D86A-0F5F-AB71-8812-2075FF3CFA17}"/>
                </a:ext>
              </a:extLst>
            </p:cNvPr>
            <p:cNvSpPr/>
            <p:nvPr/>
          </p:nvSpPr>
          <p:spPr>
            <a:xfrm>
              <a:off x="4844128" y="1797999"/>
              <a:ext cx="45905" cy="19835"/>
            </a:xfrm>
            <a:custGeom>
              <a:avLst/>
              <a:gdLst>
                <a:gd name="connsiteX0" fmla="*/ 1360 w 45905"/>
                <a:gd name="connsiteY0" fmla="*/ 0 h 19835"/>
                <a:gd name="connsiteX1" fmla="*/ 0 w 45905"/>
                <a:gd name="connsiteY1" fmla="*/ 1360 h 19835"/>
                <a:gd name="connsiteX2" fmla="*/ 1474 w 45905"/>
                <a:gd name="connsiteY2" fmla="*/ 2494 h 19835"/>
                <a:gd name="connsiteX3" fmla="*/ 3627 w 45905"/>
                <a:gd name="connsiteY3" fmla="*/ 4987 h 19835"/>
                <a:gd name="connsiteX4" fmla="*/ 4081 w 45905"/>
                <a:gd name="connsiteY4" fmla="*/ 6461 h 19835"/>
                <a:gd name="connsiteX5" fmla="*/ 4194 w 45905"/>
                <a:gd name="connsiteY5" fmla="*/ 8501 h 19835"/>
                <a:gd name="connsiteX6" fmla="*/ 5554 w 45905"/>
                <a:gd name="connsiteY6" fmla="*/ 15302 h 19835"/>
                <a:gd name="connsiteX7" fmla="*/ 6574 w 45905"/>
                <a:gd name="connsiteY7" fmla="*/ 17115 h 19835"/>
                <a:gd name="connsiteX8" fmla="*/ 7821 w 45905"/>
                <a:gd name="connsiteY8" fmla="*/ 18135 h 19835"/>
                <a:gd name="connsiteX9" fmla="*/ 16209 w 45905"/>
                <a:gd name="connsiteY9" fmla="*/ 19836 h 19835"/>
                <a:gd name="connsiteX10" fmla="*/ 19382 w 45905"/>
                <a:gd name="connsiteY10" fmla="*/ 18929 h 19835"/>
                <a:gd name="connsiteX11" fmla="*/ 23576 w 45905"/>
                <a:gd name="connsiteY11" fmla="*/ 15188 h 19835"/>
                <a:gd name="connsiteX12" fmla="*/ 25503 w 45905"/>
                <a:gd name="connsiteY12" fmla="*/ 14962 h 19835"/>
                <a:gd name="connsiteX13" fmla="*/ 26070 w 45905"/>
                <a:gd name="connsiteY13" fmla="*/ 12581 h 19835"/>
                <a:gd name="connsiteX14" fmla="*/ 26070 w 45905"/>
                <a:gd name="connsiteY14" fmla="*/ 9974 h 19835"/>
                <a:gd name="connsiteX15" fmla="*/ 28450 w 45905"/>
                <a:gd name="connsiteY15" fmla="*/ 8954 h 19835"/>
                <a:gd name="connsiteX16" fmla="*/ 45906 w 45905"/>
                <a:gd name="connsiteY16" fmla="*/ 7708 h 19835"/>
                <a:gd name="connsiteX17" fmla="*/ 43072 w 45905"/>
                <a:gd name="connsiteY17" fmla="*/ 5441 h 19835"/>
                <a:gd name="connsiteX18" fmla="*/ 40125 w 45905"/>
                <a:gd name="connsiteY18" fmla="*/ 3967 h 19835"/>
                <a:gd name="connsiteX19" fmla="*/ 30037 w 45905"/>
                <a:gd name="connsiteY19" fmla="*/ 1474 h 19835"/>
                <a:gd name="connsiteX20" fmla="*/ 10428 w 45905"/>
                <a:gd name="connsiteY20" fmla="*/ 1020 h 19835"/>
                <a:gd name="connsiteX21" fmla="*/ 1360 w 45905"/>
                <a:gd name="connsiteY21" fmla="*/ 0 h 1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905" h="19835">
                  <a:moveTo>
                    <a:pt x="1360" y="0"/>
                  </a:moveTo>
                  <a:lnTo>
                    <a:pt x="0" y="1360"/>
                  </a:lnTo>
                  <a:lnTo>
                    <a:pt x="1474" y="2494"/>
                  </a:lnTo>
                  <a:lnTo>
                    <a:pt x="3627" y="4987"/>
                  </a:lnTo>
                  <a:lnTo>
                    <a:pt x="4081" y="6461"/>
                  </a:lnTo>
                  <a:lnTo>
                    <a:pt x="4194" y="8501"/>
                  </a:lnTo>
                  <a:lnTo>
                    <a:pt x="5554" y="15302"/>
                  </a:lnTo>
                  <a:lnTo>
                    <a:pt x="6574" y="17115"/>
                  </a:lnTo>
                  <a:lnTo>
                    <a:pt x="7821" y="18135"/>
                  </a:lnTo>
                  <a:lnTo>
                    <a:pt x="16209" y="19836"/>
                  </a:lnTo>
                  <a:lnTo>
                    <a:pt x="19382" y="18929"/>
                  </a:lnTo>
                  <a:lnTo>
                    <a:pt x="23576" y="15188"/>
                  </a:lnTo>
                  <a:lnTo>
                    <a:pt x="25503" y="14962"/>
                  </a:lnTo>
                  <a:lnTo>
                    <a:pt x="26070" y="12581"/>
                  </a:lnTo>
                  <a:lnTo>
                    <a:pt x="26070" y="9974"/>
                  </a:lnTo>
                  <a:lnTo>
                    <a:pt x="28450" y="8954"/>
                  </a:lnTo>
                  <a:lnTo>
                    <a:pt x="45906" y="7708"/>
                  </a:lnTo>
                  <a:lnTo>
                    <a:pt x="43072" y="5441"/>
                  </a:lnTo>
                  <a:lnTo>
                    <a:pt x="40125" y="3967"/>
                  </a:lnTo>
                  <a:lnTo>
                    <a:pt x="30037" y="1474"/>
                  </a:lnTo>
                  <a:lnTo>
                    <a:pt x="10428" y="1020"/>
                  </a:lnTo>
                  <a:lnTo>
                    <a:pt x="1360" y="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82072DD-36B8-6842-1B17-0DDF081D5EEC}"/>
                </a:ext>
              </a:extLst>
            </p:cNvPr>
            <p:cNvSpPr/>
            <p:nvPr/>
          </p:nvSpPr>
          <p:spPr>
            <a:xfrm>
              <a:off x="4876886" y="1751074"/>
              <a:ext cx="15641" cy="5553"/>
            </a:xfrm>
            <a:custGeom>
              <a:avLst/>
              <a:gdLst>
                <a:gd name="connsiteX0" fmla="*/ 9975 w 15641"/>
                <a:gd name="connsiteY0" fmla="*/ 5554 h 5553"/>
                <a:gd name="connsiteX1" fmla="*/ 14395 w 15641"/>
                <a:gd name="connsiteY1" fmla="*/ 4874 h 5553"/>
                <a:gd name="connsiteX2" fmla="*/ 15642 w 15641"/>
                <a:gd name="connsiteY2" fmla="*/ 3854 h 5553"/>
                <a:gd name="connsiteX3" fmla="*/ 13715 w 15641"/>
                <a:gd name="connsiteY3" fmla="*/ 1700 h 5553"/>
                <a:gd name="connsiteX4" fmla="*/ 9521 w 15641"/>
                <a:gd name="connsiteY4" fmla="*/ 0 h 5553"/>
                <a:gd name="connsiteX5" fmla="*/ 5554 w 15641"/>
                <a:gd name="connsiteY5" fmla="*/ 340 h 5553"/>
                <a:gd name="connsiteX6" fmla="*/ 453 w 15641"/>
                <a:gd name="connsiteY6" fmla="*/ 2040 h 5553"/>
                <a:gd name="connsiteX7" fmla="*/ 0 w 15641"/>
                <a:gd name="connsiteY7" fmla="*/ 3174 h 5553"/>
                <a:gd name="connsiteX8" fmla="*/ 2267 w 15641"/>
                <a:gd name="connsiteY8" fmla="*/ 4421 h 5553"/>
                <a:gd name="connsiteX9" fmla="*/ 9975 w 15641"/>
                <a:gd name="connsiteY9" fmla="*/ 5554 h 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41" h="5553">
                  <a:moveTo>
                    <a:pt x="9975" y="5554"/>
                  </a:moveTo>
                  <a:lnTo>
                    <a:pt x="14395" y="4874"/>
                  </a:lnTo>
                  <a:lnTo>
                    <a:pt x="15642" y="3854"/>
                  </a:lnTo>
                  <a:lnTo>
                    <a:pt x="13715" y="1700"/>
                  </a:lnTo>
                  <a:lnTo>
                    <a:pt x="9521" y="0"/>
                  </a:lnTo>
                  <a:lnTo>
                    <a:pt x="5554" y="340"/>
                  </a:lnTo>
                  <a:lnTo>
                    <a:pt x="453" y="2040"/>
                  </a:lnTo>
                  <a:lnTo>
                    <a:pt x="0" y="3174"/>
                  </a:lnTo>
                  <a:lnTo>
                    <a:pt x="2267" y="4421"/>
                  </a:lnTo>
                  <a:lnTo>
                    <a:pt x="9975" y="5554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82818016-5E72-9736-8988-CF6D125E616D}"/>
                </a:ext>
              </a:extLst>
            </p:cNvPr>
            <p:cNvSpPr/>
            <p:nvPr/>
          </p:nvSpPr>
          <p:spPr>
            <a:xfrm>
              <a:off x="4729875" y="2128858"/>
              <a:ext cx="126834" cy="116406"/>
            </a:xfrm>
            <a:custGeom>
              <a:avLst/>
              <a:gdLst>
                <a:gd name="connsiteX0" fmla="*/ 3174 w 126834"/>
                <a:gd name="connsiteY0" fmla="*/ 55200 h 116406"/>
                <a:gd name="connsiteX1" fmla="*/ 1134 w 126834"/>
                <a:gd name="connsiteY1" fmla="*/ 58940 h 116406"/>
                <a:gd name="connsiteX2" fmla="*/ 340 w 126834"/>
                <a:gd name="connsiteY2" fmla="*/ 60867 h 116406"/>
                <a:gd name="connsiteX3" fmla="*/ 0 w 126834"/>
                <a:gd name="connsiteY3" fmla="*/ 65288 h 116406"/>
                <a:gd name="connsiteX4" fmla="*/ 227 w 126834"/>
                <a:gd name="connsiteY4" fmla="*/ 67328 h 116406"/>
                <a:gd name="connsiteX5" fmla="*/ 1700 w 126834"/>
                <a:gd name="connsiteY5" fmla="*/ 72542 h 116406"/>
                <a:gd name="connsiteX6" fmla="*/ 3287 w 126834"/>
                <a:gd name="connsiteY6" fmla="*/ 75715 h 116406"/>
                <a:gd name="connsiteX7" fmla="*/ 5441 w 126834"/>
                <a:gd name="connsiteY7" fmla="*/ 77642 h 116406"/>
                <a:gd name="connsiteX8" fmla="*/ 7821 w 126834"/>
                <a:gd name="connsiteY8" fmla="*/ 79002 h 116406"/>
                <a:gd name="connsiteX9" fmla="*/ 10428 w 126834"/>
                <a:gd name="connsiteY9" fmla="*/ 79683 h 116406"/>
                <a:gd name="connsiteX10" fmla="*/ 15415 w 126834"/>
                <a:gd name="connsiteY10" fmla="*/ 79002 h 116406"/>
                <a:gd name="connsiteX11" fmla="*/ 20289 w 126834"/>
                <a:gd name="connsiteY11" fmla="*/ 77189 h 116406"/>
                <a:gd name="connsiteX12" fmla="*/ 25616 w 126834"/>
                <a:gd name="connsiteY12" fmla="*/ 78436 h 116406"/>
                <a:gd name="connsiteX13" fmla="*/ 30264 w 126834"/>
                <a:gd name="connsiteY13" fmla="*/ 78889 h 116406"/>
                <a:gd name="connsiteX14" fmla="*/ 39671 w 126834"/>
                <a:gd name="connsiteY14" fmla="*/ 76962 h 116406"/>
                <a:gd name="connsiteX15" fmla="*/ 40578 w 126834"/>
                <a:gd name="connsiteY15" fmla="*/ 77416 h 116406"/>
                <a:gd name="connsiteX16" fmla="*/ 38991 w 126834"/>
                <a:gd name="connsiteY16" fmla="*/ 79569 h 116406"/>
                <a:gd name="connsiteX17" fmla="*/ 38651 w 126834"/>
                <a:gd name="connsiteY17" fmla="*/ 82743 h 116406"/>
                <a:gd name="connsiteX18" fmla="*/ 40578 w 126834"/>
                <a:gd name="connsiteY18" fmla="*/ 85123 h 116406"/>
                <a:gd name="connsiteX19" fmla="*/ 42731 w 126834"/>
                <a:gd name="connsiteY19" fmla="*/ 85010 h 116406"/>
                <a:gd name="connsiteX20" fmla="*/ 44885 w 126834"/>
                <a:gd name="connsiteY20" fmla="*/ 85463 h 116406"/>
                <a:gd name="connsiteX21" fmla="*/ 44319 w 126834"/>
                <a:gd name="connsiteY21" fmla="*/ 86937 h 116406"/>
                <a:gd name="connsiteX22" fmla="*/ 50326 w 126834"/>
                <a:gd name="connsiteY22" fmla="*/ 91017 h 116406"/>
                <a:gd name="connsiteX23" fmla="*/ 55880 w 126834"/>
                <a:gd name="connsiteY23" fmla="*/ 93851 h 116406"/>
                <a:gd name="connsiteX24" fmla="*/ 54520 w 126834"/>
                <a:gd name="connsiteY24" fmla="*/ 94644 h 116406"/>
                <a:gd name="connsiteX25" fmla="*/ 51006 w 126834"/>
                <a:gd name="connsiteY25" fmla="*/ 93397 h 116406"/>
                <a:gd name="connsiteX26" fmla="*/ 49306 w 126834"/>
                <a:gd name="connsiteY26" fmla="*/ 93851 h 116406"/>
                <a:gd name="connsiteX27" fmla="*/ 49759 w 126834"/>
                <a:gd name="connsiteY27" fmla="*/ 96118 h 116406"/>
                <a:gd name="connsiteX28" fmla="*/ 45905 w 126834"/>
                <a:gd name="connsiteY28" fmla="*/ 95438 h 116406"/>
                <a:gd name="connsiteX29" fmla="*/ 44205 w 126834"/>
                <a:gd name="connsiteY29" fmla="*/ 96798 h 116406"/>
                <a:gd name="connsiteX30" fmla="*/ 44319 w 126834"/>
                <a:gd name="connsiteY30" fmla="*/ 98838 h 116406"/>
                <a:gd name="connsiteX31" fmla="*/ 44772 w 126834"/>
                <a:gd name="connsiteY31" fmla="*/ 100878 h 116406"/>
                <a:gd name="connsiteX32" fmla="*/ 44772 w 126834"/>
                <a:gd name="connsiteY32" fmla="*/ 102352 h 116406"/>
                <a:gd name="connsiteX33" fmla="*/ 41711 w 126834"/>
                <a:gd name="connsiteY33" fmla="*/ 102919 h 116406"/>
                <a:gd name="connsiteX34" fmla="*/ 40011 w 126834"/>
                <a:gd name="connsiteY34" fmla="*/ 104052 h 116406"/>
                <a:gd name="connsiteX35" fmla="*/ 46926 w 126834"/>
                <a:gd name="connsiteY35" fmla="*/ 106432 h 116406"/>
                <a:gd name="connsiteX36" fmla="*/ 56673 w 126834"/>
                <a:gd name="connsiteY36" fmla="*/ 108359 h 116406"/>
                <a:gd name="connsiteX37" fmla="*/ 59507 w 126834"/>
                <a:gd name="connsiteY37" fmla="*/ 109153 h 116406"/>
                <a:gd name="connsiteX38" fmla="*/ 63247 w 126834"/>
                <a:gd name="connsiteY38" fmla="*/ 111193 h 116406"/>
                <a:gd name="connsiteX39" fmla="*/ 64948 w 126834"/>
                <a:gd name="connsiteY39" fmla="*/ 111760 h 116406"/>
                <a:gd name="connsiteX40" fmla="*/ 65061 w 126834"/>
                <a:gd name="connsiteY40" fmla="*/ 110399 h 116406"/>
                <a:gd name="connsiteX41" fmla="*/ 65854 w 126834"/>
                <a:gd name="connsiteY41" fmla="*/ 109266 h 116406"/>
                <a:gd name="connsiteX42" fmla="*/ 70388 w 126834"/>
                <a:gd name="connsiteY42" fmla="*/ 111873 h 116406"/>
                <a:gd name="connsiteX43" fmla="*/ 74129 w 126834"/>
                <a:gd name="connsiteY43" fmla="*/ 112326 h 116406"/>
                <a:gd name="connsiteX44" fmla="*/ 77982 w 126834"/>
                <a:gd name="connsiteY44" fmla="*/ 112326 h 116406"/>
                <a:gd name="connsiteX45" fmla="*/ 87163 w 126834"/>
                <a:gd name="connsiteY45" fmla="*/ 111306 h 116406"/>
                <a:gd name="connsiteX46" fmla="*/ 87617 w 126834"/>
                <a:gd name="connsiteY46" fmla="*/ 111986 h 116406"/>
                <a:gd name="connsiteX47" fmla="*/ 87617 w 126834"/>
                <a:gd name="connsiteY47" fmla="*/ 113346 h 116406"/>
                <a:gd name="connsiteX48" fmla="*/ 89431 w 126834"/>
                <a:gd name="connsiteY48" fmla="*/ 114367 h 116406"/>
                <a:gd name="connsiteX49" fmla="*/ 91697 w 126834"/>
                <a:gd name="connsiteY49" fmla="*/ 113913 h 116406"/>
                <a:gd name="connsiteX50" fmla="*/ 92377 w 126834"/>
                <a:gd name="connsiteY50" fmla="*/ 113006 h 116406"/>
                <a:gd name="connsiteX51" fmla="*/ 95324 w 126834"/>
                <a:gd name="connsiteY51" fmla="*/ 114253 h 116406"/>
                <a:gd name="connsiteX52" fmla="*/ 95891 w 126834"/>
                <a:gd name="connsiteY52" fmla="*/ 113120 h 116406"/>
                <a:gd name="connsiteX53" fmla="*/ 96458 w 126834"/>
                <a:gd name="connsiteY53" fmla="*/ 112666 h 116406"/>
                <a:gd name="connsiteX54" fmla="*/ 102465 w 126834"/>
                <a:gd name="connsiteY54" fmla="*/ 116407 h 116406"/>
                <a:gd name="connsiteX55" fmla="*/ 103825 w 126834"/>
                <a:gd name="connsiteY55" fmla="*/ 116293 h 116406"/>
                <a:gd name="connsiteX56" fmla="*/ 105072 w 126834"/>
                <a:gd name="connsiteY56" fmla="*/ 115273 h 116406"/>
                <a:gd name="connsiteX57" fmla="*/ 102125 w 126834"/>
                <a:gd name="connsiteY57" fmla="*/ 112326 h 116406"/>
                <a:gd name="connsiteX58" fmla="*/ 100425 w 126834"/>
                <a:gd name="connsiteY58" fmla="*/ 111873 h 116406"/>
                <a:gd name="connsiteX59" fmla="*/ 98952 w 126834"/>
                <a:gd name="connsiteY59" fmla="*/ 110399 h 116406"/>
                <a:gd name="connsiteX60" fmla="*/ 101445 w 126834"/>
                <a:gd name="connsiteY60" fmla="*/ 109606 h 116406"/>
                <a:gd name="connsiteX61" fmla="*/ 104052 w 126834"/>
                <a:gd name="connsiteY61" fmla="*/ 109833 h 116406"/>
                <a:gd name="connsiteX62" fmla="*/ 105185 w 126834"/>
                <a:gd name="connsiteY62" fmla="*/ 111080 h 116406"/>
                <a:gd name="connsiteX63" fmla="*/ 106319 w 126834"/>
                <a:gd name="connsiteY63" fmla="*/ 112780 h 116406"/>
                <a:gd name="connsiteX64" fmla="*/ 106886 w 126834"/>
                <a:gd name="connsiteY64" fmla="*/ 113120 h 116406"/>
                <a:gd name="connsiteX65" fmla="*/ 117087 w 126834"/>
                <a:gd name="connsiteY65" fmla="*/ 115387 h 116406"/>
                <a:gd name="connsiteX66" fmla="*/ 119127 w 126834"/>
                <a:gd name="connsiteY66" fmla="*/ 114820 h 116406"/>
                <a:gd name="connsiteX67" fmla="*/ 119467 w 126834"/>
                <a:gd name="connsiteY67" fmla="*/ 113573 h 116406"/>
                <a:gd name="connsiteX68" fmla="*/ 123208 w 126834"/>
                <a:gd name="connsiteY68" fmla="*/ 112553 h 116406"/>
                <a:gd name="connsiteX69" fmla="*/ 126835 w 126834"/>
                <a:gd name="connsiteY69" fmla="*/ 109833 h 116406"/>
                <a:gd name="connsiteX70" fmla="*/ 125475 w 126834"/>
                <a:gd name="connsiteY70" fmla="*/ 108359 h 116406"/>
                <a:gd name="connsiteX71" fmla="*/ 123888 w 126834"/>
                <a:gd name="connsiteY71" fmla="*/ 107226 h 116406"/>
                <a:gd name="connsiteX72" fmla="*/ 115387 w 126834"/>
                <a:gd name="connsiteY72" fmla="*/ 103939 h 116406"/>
                <a:gd name="connsiteX73" fmla="*/ 111873 w 126834"/>
                <a:gd name="connsiteY73" fmla="*/ 101898 h 116406"/>
                <a:gd name="connsiteX74" fmla="*/ 102918 w 126834"/>
                <a:gd name="connsiteY74" fmla="*/ 94531 h 116406"/>
                <a:gd name="connsiteX75" fmla="*/ 94417 w 126834"/>
                <a:gd name="connsiteY75" fmla="*/ 84896 h 116406"/>
                <a:gd name="connsiteX76" fmla="*/ 89884 w 126834"/>
                <a:gd name="connsiteY76" fmla="*/ 78322 h 116406"/>
                <a:gd name="connsiteX77" fmla="*/ 85690 w 126834"/>
                <a:gd name="connsiteY77" fmla="*/ 70842 h 116406"/>
                <a:gd name="connsiteX78" fmla="*/ 84330 w 126834"/>
                <a:gd name="connsiteY78" fmla="*/ 67101 h 116406"/>
                <a:gd name="connsiteX79" fmla="*/ 82743 w 126834"/>
                <a:gd name="connsiteY79" fmla="*/ 63474 h 116406"/>
                <a:gd name="connsiteX80" fmla="*/ 79229 w 126834"/>
                <a:gd name="connsiteY80" fmla="*/ 60754 h 116406"/>
                <a:gd name="connsiteX81" fmla="*/ 80816 w 126834"/>
                <a:gd name="connsiteY81" fmla="*/ 57580 h 116406"/>
                <a:gd name="connsiteX82" fmla="*/ 81383 w 126834"/>
                <a:gd name="connsiteY82" fmla="*/ 53726 h 116406"/>
                <a:gd name="connsiteX83" fmla="*/ 83196 w 126834"/>
                <a:gd name="connsiteY83" fmla="*/ 50666 h 116406"/>
                <a:gd name="connsiteX84" fmla="*/ 83763 w 126834"/>
                <a:gd name="connsiteY84" fmla="*/ 49079 h 116406"/>
                <a:gd name="connsiteX85" fmla="*/ 81270 w 126834"/>
                <a:gd name="connsiteY85" fmla="*/ 45225 h 116406"/>
                <a:gd name="connsiteX86" fmla="*/ 81156 w 126834"/>
                <a:gd name="connsiteY86" fmla="*/ 42505 h 116406"/>
                <a:gd name="connsiteX87" fmla="*/ 80476 w 126834"/>
                <a:gd name="connsiteY87" fmla="*/ 41258 h 116406"/>
                <a:gd name="connsiteX88" fmla="*/ 80363 w 126834"/>
                <a:gd name="connsiteY88" fmla="*/ 38878 h 116406"/>
                <a:gd name="connsiteX89" fmla="*/ 81610 w 126834"/>
                <a:gd name="connsiteY89" fmla="*/ 37404 h 116406"/>
                <a:gd name="connsiteX90" fmla="*/ 81383 w 126834"/>
                <a:gd name="connsiteY90" fmla="*/ 35364 h 116406"/>
                <a:gd name="connsiteX91" fmla="*/ 82176 w 126834"/>
                <a:gd name="connsiteY91" fmla="*/ 34231 h 116406"/>
                <a:gd name="connsiteX92" fmla="*/ 85690 w 126834"/>
                <a:gd name="connsiteY92" fmla="*/ 33324 h 116406"/>
                <a:gd name="connsiteX93" fmla="*/ 87503 w 126834"/>
                <a:gd name="connsiteY93" fmla="*/ 30263 h 116406"/>
                <a:gd name="connsiteX94" fmla="*/ 87844 w 126834"/>
                <a:gd name="connsiteY94" fmla="*/ 28110 h 116406"/>
                <a:gd name="connsiteX95" fmla="*/ 87957 w 126834"/>
                <a:gd name="connsiteY95" fmla="*/ 26296 h 116406"/>
                <a:gd name="connsiteX96" fmla="*/ 89884 w 126834"/>
                <a:gd name="connsiteY96" fmla="*/ 25276 h 116406"/>
                <a:gd name="connsiteX97" fmla="*/ 95324 w 126834"/>
                <a:gd name="connsiteY97" fmla="*/ 25276 h 116406"/>
                <a:gd name="connsiteX98" fmla="*/ 96118 w 126834"/>
                <a:gd name="connsiteY98" fmla="*/ 24596 h 116406"/>
                <a:gd name="connsiteX99" fmla="*/ 97025 w 126834"/>
                <a:gd name="connsiteY99" fmla="*/ 22896 h 116406"/>
                <a:gd name="connsiteX100" fmla="*/ 97478 w 126834"/>
                <a:gd name="connsiteY100" fmla="*/ 20402 h 116406"/>
                <a:gd name="connsiteX101" fmla="*/ 97025 w 126834"/>
                <a:gd name="connsiteY101" fmla="*/ 17115 h 116406"/>
                <a:gd name="connsiteX102" fmla="*/ 97478 w 126834"/>
                <a:gd name="connsiteY102" fmla="*/ 15075 h 116406"/>
                <a:gd name="connsiteX103" fmla="*/ 100425 w 126834"/>
                <a:gd name="connsiteY103" fmla="*/ 11675 h 116406"/>
                <a:gd name="connsiteX104" fmla="*/ 101672 w 126834"/>
                <a:gd name="connsiteY104" fmla="*/ 10541 h 116406"/>
                <a:gd name="connsiteX105" fmla="*/ 102352 w 126834"/>
                <a:gd name="connsiteY105" fmla="*/ 7934 h 116406"/>
                <a:gd name="connsiteX106" fmla="*/ 100765 w 126834"/>
                <a:gd name="connsiteY106" fmla="*/ 6914 h 116406"/>
                <a:gd name="connsiteX107" fmla="*/ 96344 w 126834"/>
                <a:gd name="connsiteY107" fmla="*/ 5667 h 116406"/>
                <a:gd name="connsiteX108" fmla="*/ 89204 w 126834"/>
                <a:gd name="connsiteY108" fmla="*/ 5101 h 116406"/>
                <a:gd name="connsiteX109" fmla="*/ 79683 w 126834"/>
                <a:gd name="connsiteY109" fmla="*/ 3400 h 116406"/>
                <a:gd name="connsiteX110" fmla="*/ 75602 w 126834"/>
                <a:gd name="connsiteY110" fmla="*/ 1360 h 116406"/>
                <a:gd name="connsiteX111" fmla="*/ 71862 w 126834"/>
                <a:gd name="connsiteY111" fmla="*/ 227 h 116406"/>
                <a:gd name="connsiteX112" fmla="*/ 69141 w 126834"/>
                <a:gd name="connsiteY112" fmla="*/ 0 h 116406"/>
                <a:gd name="connsiteX113" fmla="*/ 66534 w 126834"/>
                <a:gd name="connsiteY113" fmla="*/ 793 h 116406"/>
                <a:gd name="connsiteX114" fmla="*/ 59393 w 126834"/>
                <a:gd name="connsiteY114" fmla="*/ 3740 h 116406"/>
                <a:gd name="connsiteX115" fmla="*/ 56787 w 126834"/>
                <a:gd name="connsiteY115" fmla="*/ 4534 h 116406"/>
                <a:gd name="connsiteX116" fmla="*/ 54520 w 126834"/>
                <a:gd name="connsiteY116" fmla="*/ 4761 h 116406"/>
                <a:gd name="connsiteX117" fmla="*/ 49872 w 126834"/>
                <a:gd name="connsiteY117" fmla="*/ 3854 h 116406"/>
                <a:gd name="connsiteX118" fmla="*/ 47606 w 126834"/>
                <a:gd name="connsiteY118" fmla="*/ 4080 h 116406"/>
                <a:gd name="connsiteX119" fmla="*/ 45112 w 126834"/>
                <a:gd name="connsiteY119" fmla="*/ 5441 h 116406"/>
                <a:gd name="connsiteX120" fmla="*/ 42618 w 126834"/>
                <a:gd name="connsiteY120" fmla="*/ 6347 h 116406"/>
                <a:gd name="connsiteX121" fmla="*/ 39445 w 126834"/>
                <a:gd name="connsiteY121" fmla="*/ 6914 h 116406"/>
                <a:gd name="connsiteX122" fmla="*/ 37291 w 126834"/>
                <a:gd name="connsiteY122" fmla="*/ 8728 h 116406"/>
                <a:gd name="connsiteX123" fmla="*/ 36271 w 126834"/>
                <a:gd name="connsiteY123" fmla="*/ 10201 h 116406"/>
                <a:gd name="connsiteX124" fmla="*/ 36044 w 126834"/>
                <a:gd name="connsiteY124" fmla="*/ 12015 h 116406"/>
                <a:gd name="connsiteX125" fmla="*/ 37064 w 126834"/>
                <a:gd name="connsiteY125" fmla="*/ 15982 h 116406"/>
                <a:gd name="connsiteX126" fmla="*/ 37291 w 126834"/>
                <a:gd name="connsiteY126" fmla="*/ 17569 h 116406"/>
                <a:gd name="connsiteX127" fmla="*/ 39785 w 126834"/>
                <a:gd name="connsiteY127" fmla="*/ 19949 h 116406"/>
                <a:gd name="connsiteX128" fmla="*/ 37404 w 126834"/>
                <a:gd name="connsiteY128" fmla="*/ 20516 h 116406"/>
                <a:gd name="connsiteX129" fmla="*/ 34911 w 126834"/>
                <a:gd name="connsiteY129" fmla="*/ 20062 h 116406"/>
                <a:gd name="connsiteX130" fmla="*/ 32644 w 126834"/>
                <a:gd name="connsiteY130" fmla="*/ 20062 h 116406"/>
                <a:gd name="connsiteX131" fmla="*/ 30377 w 126834"/>
                <a:gd name="connsiteY131" fmla="*/ 20629 h 116406"/>
                <a:gd name="connsiteX132" fmla="*/ 28337 w 126834"/>
                <a:gd name="connsiteY132" fmla="*/ 21762 h 116406"/>
                <a:gd name="connsiteX133" fmla="*/ 23576 w 126834"/>
                <a:gd name="connsiteY133" fmla="*/ 25276 h 116406"/>
                <a:gd name="connsiteX134" fmla="*/ 23009 w 126834"/>
                <a:gd name="connsiteY134" fmla="*/ 26183 h 116406"/>
                <a:gd name="connsiteX135" fmla="*/ 22556 w 126834"/>
                <a:gd name="connsiteY135" fmla="*/ 27543 h 116406"/>
                <a:gd name="connsiteX136" fmla="*/ 24143 w 126834"/>
                <a:gd name="connsiteY136" fmla="*/ 28903 h 116406"/>
                <a:gd name="connsiteX137" fmla="*/ 25730 w 126834"/>
                <a:gd name="connsiteY137" fmla="*/ 29810 h 116406"/>
                <a:gd name="connsiteX138" fmla="*/ 30490 w 126834"/>
                <a:gd name="connsiteY138" fmla="*/ 30377 h 116406"/>
                <a:gd name="connsiteX139" fmla="*/ 28903 w 126834"/>
                <a:gd name="connsiteY139" fmla="*/ 32417 h 116406"/>
                <a:gd name="connsiteX140" fmla="*/ 28563 w 126834"/>
                <a:gd name="connsiteY140" fmla="*/ 33664 h 116406"/>
                <a:gd name="connsiteX141" fmla="*/ 29357 w 126834"/>
                <a:gd name="connsiteY141" fmla="*/ 35364 h 116406"/>
                <a:gd name="connsiteX142" fmla="*/ 26977 w 126834"/>
                <a:gd name="connsiteY142" fmla="*/ 38084 h 116406"/>
                <a:gd name="connsiteX143" fmla="*/ 26296 w 126834"/>
                <a:gd name="connsiteY143" fmla="*/ 40011 h 116406"/>
                <a:gd name="connsiteX144" fmla="*/ 26183 w 126834"/>
                <a:gd name="connsiteY144" fmla="*/ 41938 h 116406"/>
                <a:gd name="connsiteX145" fmla="*/ 25276 w 126834"/>
                <a:gd name="connsiteY145" fmla="*/ 44205 h 116406"/>
                <a:gd name="connsiteX146" fmla="*/ 24483 w 126834"/>
                <a:gd name="connsiteY146" fmla="*/ 45679 h 116406"/>
                <a:gd name="connsiteX147" fmla="*/ 23689 w 126834"/>
                <a:gd name="connsiteY147" fmla="*/ 46359 h 116406"/>
                <a:gd name="connsiteX148" fmla="*/ 21196 w 126834"/>
                <a:gd name="connsiteY148" fmla="*/ 47719 h 116406"/>
                <a:gd name="connsiteX149" fmla="*/ 20062 w 126834"/>
                <a:gd name="connsiteY149" fmla="*/ 49986 h 116406"/>
                <a:gd name="connsiteX150" fmla="*/ 18476 w 126834"/>
                <a:gd name="connsiteY150" fmla="*/ 51799 h 116406"/>
                <a:gd name="connsiteX151" fmla="*/ 16889 w 126834"/>
                <a:gd name="connsiteY151" fmla="*/ 52819 h 116406"/>
                <a:gd name="connsiteX152" fmla="*/ 13148 w 126834"/>
                <a:gd name="connsiteY152" fmla="*/ 52706 h 116406"/>
                <a:gd name="connsiteX153" fmla="*/ 9408 w 126834"/>
                <a:gd name="connsiteY153" fmla="*/ 51799 h 116406"/>
                <a:gd name="connsiteX154" fmla="*/ 7707 w 126834"/>
                <a:gd name="connsiteY154" fmla="*/ 52253 h 116406"/>
                <a:gd name="connsiteX155" fmla="*/ 4647 w 126834"/>
                <a:gd name="connsiteY155" fmla="*/ 54066 h 116406"/>
                <a:gd name="connsiteX156" fmla="*/ 3174 w 126834"/>
                <a:gd name="connsiteY156" fmla="*/ 55200 h 116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126834" h="116406">
                  <a:moveTo>
                    <a:pt x="3174" y="55200"/>
                  </a:moveTo>
                  <a:lnTo>
                    <a:pt x="1134" y="58940"/>
                  </a:lnTo>
                  <a:lnTo>
                    <a:pt x="340" y="60867"/>
                  </a:lnTo>
                  <a:lnTo>
                    <a:pt x="0" y="65288"/>
                  </a:lnTo>
                  <a:lnTo>
                    <a:pt x="227" y="67328"/>
                  </a:lnTo>
                  <a:lnTo>
                    <a:pt x="1700" y="72542"/>
                  </a:lnTo>
                  <a:lnTo>
                    <a:pt x="3287" y="75715"/>
                  </a:lnTo>
                  <a:lnTo>
                    <a:pt x="5441" y="77642"/>
                  </a:lnTo>
                  <a:lnTo>
                    <a:pt x="7821" y="79002"/>
                  </a:lnTo>
                  <a:lnTo>
                    <a:pt x="10428" y="79683"/>
                  </a:lnTo>
                  <a:lnTo>
                    <a:pt x="15415" y="79002"/>
                  </a:lnTo>
                  <a:lnTo>
                    <a:pt x="20289" y="77189"/>
                  </a:lnTo>
                  <a:lnTo>
                    <a:pt x="25616" y="78436"/>
                  </a:lnTo>
                  <a:lnTo>
                    <a:pt x="30264" y="78889"/>
                  </a:lnTo>
                  <a:lnTo>
                    <a:pt x="39671" y="76962"/>
                  </a:lnTo>
                  <a:lnTo>
                    <a:pt x="40578" y="77416"/>
                  </a:lnTo>
                  <a:lnTo>
                    <a:pt x="38991" y="79569"/>
                  </a:lnTo>
                  <a:lnTo>
                    <a:pt x="38651" y="82743"/>
                  </a:lnTo>
                  <a:lnTo>
                    <a:pt x="40578" y="85123"/>
                  </a:lnTo>
                  <a:lnTo>
                    <a:pt x="42731" y="85010"/>
                  </a:lnTo>
                  <a:lnTo>
                    <a:pt x="44885" y="85463"/>
                  </a:lnTo>
                  <a:lnTo>
                    <a:pt x="44319" y="86937"/>
                  </a:lnTo>
                  <a:lnTo>
                    <a:pt x="50326" y="91017"/>
                  </a:lnTo>
                  <a:lnTo>
                    <a:pt x="55880" y="93851"/>
                  </a:lnTo>
                  <a:lnTo>
                    <a:pt x="54520" y="94644"/>
                  </a:lnTo>
                  <a:lnTo>
                    <a:pt x="51006" y="93397"/>
                  </a:lnTo>
                  <a:lnTo>
                    <a:pt x="49306" y="93851"/>
                  </a:lnTo>
                  <a:lnTo>
                    <a:pt x="49759" y="96118"/>
                  </a:lnTo>
                  <a:lnTo>
                    <a:pt x="45905" y="95438"/>
                  </a:lnTo>
                  <a:lnTo>
                    <a:pt x="44205" y="96798"/>
                  </a:lnTo>
                  <a:lnTo>
                    <a:pt x="44319" y="98838"/>
                  </a:lnTo>
                  <a:lnTo>
                    <a:pt x="44772" y="100878"/>
                  </a:lnTo>
                  <a:lnTo>
                    <a:pt x="44772" y="102352"/>
                  </a:lnTo>
                  <a:lnTo>
                    <a:pt x="41711" y="102919"/>
                  </a:lnTo>
                  <a:lnTo>
                    <a:pt x="40011" y="104052"/>
                  </a:lnTo>
                  <a:lnTo>
                    <a:pt x="46926" y="106432"/>
                  </a:lnTo>
                  <a:lnTo>
                    <a:pt x="56673" y="108359"/>
                  </a:lnTo>
                  <a:lnTo>
                    <a:pt x="59507" y="109153"/>
                  </a:lnTo>
                  <a:lnTo>
                    <a:pt x="63247" y="111193"/>
                  </a:lnTo>
                  <a:lnTo>
                    <a:pt x="64948" y="111760"/>
                  </a:lnTo>
                  <a:lnTo>
                    <a:pt x="65061" y="110399"/>
                  </a:lnTo>
                  <a:lnTo>
                    <a:pt x="65854" y="109266"/>
                  </a:lnTo>
                  <a:lnTo>
                    <a:pt x="70388" y="111873"/>
                  </a:lnTo>
                  <a:lnTo>
                    <a:pt x="74129" y="112326"/>
                  </a:lnTo>
                  <a:lnTo>
                    <a:pt x="77982" y="112326"/>
                  </a:lnTo>
                  <a:lnTo>
                    <a:pt x="87163" y="111306"/>
                  </a:lnTo>
                  <a:lnTo>
                    <a:pt x="87617" y="111986"/>
                  </a:lnTo>
                  <a:lnTo>
                    <a:pt x="87617" y="113346"/>
                  </a:lnTo>
                  <a:lnTo>
                    <a:pt x="89431" y="114367"/>
                  </a:lnTo>
                  <a:lnTo>
                    <a:pt x="91697" y="113913"/>
                  </a:lnTo>
                  <a:lnTo>
                    <a:pt x="92377" y="113006"/>
                  </a:lnTo>
                  <a:lnTo>
                    <a:pt x="95324" y="114253"/>
                  </a:lnTo>
                  <a:lnTo>
                    <a:pt x="95891" y="113120"/>
                  </a:lnTo>
                  <a:lnTo>
                    <a:pt x="96458" y="112666"/>
                  </a:lnTo>
                  <a:lnTo>
                    <a:pt x="102465" y="116407"/>
                  </a:lnTo>
                  <a:lnTo>
                    <a:pt x="103825" y="116293"/>
                  </a:lnTo>
                  <a:lnTo>
                    <a:pt x="105072" y="115273"/>
                  </a:lnTo>
                  <a:lnTo>
                    <a:pt x="102125" y="112326"/>
                  </a:lnTo>
                  <a:lnTo>
                    <a:pt x="100425" y="111873"/>
                  </a:lnTo>
                  <a:lnTo>
                    <a:pt x="98952" y="110399"/>
                  </a:lnTo>
                  <a:lnTo>
                    <a:pt x="101445" y="109606"/>
                  </a:lnTo>
                  <a:lnTo>
                    <a:pt x="104052" y="109833"/>
                  </a:lnTo>
                  <a:lnTo>
                    <a:pt x="105185" y="111080"/>
                  </a:lnTo>
                  <a:lnTo>
                    <a:pt x="106319" y="112780"/>
                  </a:lnTo>
                  <a:lnTo>
                    <a:pt x="106886" y="113120"/>
                  </a:lnTo>
                  <a:lnTo>
                    <a:pt x="117087" y="115387"/>
                  </a:lnTo>
                  <a:lnTo>
                    <a:pt x="119127" y="114820"/>
                  </a:lnTo>
                  <a:lnTo>
                    <a:pt x="119467" y="113573"/>
                  </a:lnTo>
                  <a:lnTo>
                    <a:pt x="123208" y="112553"/>
                  </a:lnTo>
                  <a:lnTo>
                    <a:pt x="126835" y="109833"/>
                  </a:lnTo>
                  <a:lnTo>
                    <a:pt x="125475" y="108359"/>
                  </a:lnTo>
                  <a:lnTo>
                    <a:pt x="123888" y="107226"/>
                  </a:lnTo>
                  <a:lnTo>
                    <a:pt x="115387" y="103939"/>
                  </a:lnTo>
                  <a:lnTo>
                    <a:pt x="111873" y="101898"/>
                  </a:lnTo>
                  <a:lnTo>
                    <a:pt x="102918" y="94531"/>
                  </a:lnTo>
                  <a:lnTo>
                    <a:pt x="94417" y="84896"/>
                  </a:lnTo>
                  <a:lnTo>
                    <a:pt x="89884" y="78322"/>
                  </a:lnTo>
                  <a:lnTo>
                    <a:pt x="85690" y="70842"/>
                  </a:lnTo>
                  <a:lnTo>
                    <a:pt x="84330" y="67101"/>
                  </a:lnTo>
                  <a:lnTo>
                    <a:pt x="82743" y="63474"/>
                  </a:lnTo>
                  <a:lnTo>
                    <a:pt x="79229" y="60754"/>
                  </a:lnTo>
                  <a:lnTo>
                    <a:pt x="80816" y="57580"/>
                  </a:lnTo>
                  <a:lnTo>
                    <a:pt x="81383" y="53726"/>
                  </a:lnTo>
                  <a:lnTo>
                    <a:pt x="83196" y="50666"/>
                  </a:lnTo>
                  <a:lnTo>
                    <a:pt x="83763" y="49079"/>
                  </a:lnTo>
                  <a:lnTo>
                    <a:pt x="81270" y="45225"/>
                  </a:lnTo>
                  <a:lnTo>
                    <a:pt x="81156" y="42505"/>
                  </a:lnTo>
                  <a:lnTo>
                    <a:pt x="80476" y="41258"/>
                  </a:lnTo>
                  <a:lnTo>
                    <a:pt x="80363" y="38878"/>
                  </a:lnTo>
                  <a:lnTo>
                    <a:pt x="81610" y="37404"/>
                  </a:lnTo>
                  <a:lnTo>
                    <a:pt x="81383" y="35364"/>
                  </a:lnTo>
                  <a:lnTo>
                    <a:pt x="82176" y="34231"/>
                  </a:lnTo>
                  <a:lnTo>
                    <a:pt x="85690" y="33324"/>
                  </a:lnTo>
                  <a:lnTo>
                    <a:pt x="87503" y="30263"/>
                  </a:lnTo>
                  <a:lnTo>
                    <a:pt x="87844" y="28110"/>
                  </a:lnTo>
                  <a:lnTo>
                    <a:pt x="87957" y="26296"/>
                  </a:lnTo>
                  <a:lnTo>
                    <a:pt x="89884" y="25276"/>
                  </a:lnTo>
                  <a:lnTo>
                    <a:pt x="95324" y="25276"/>
                  </a:lnTo>
                  <a:lnTo>
                    <a:pt x="96118" y="24596"/>
                  </a:lnTo>
                  <a:lnTo>
                    <a:pt x="97025" y="22896"/>
                  </a:lnTo>
                  <a:lnTo>
                    <a:pt x="97478" y="20402"/>
                  </a:lnTo>
                  <a:lnTo>
                    <a:pt x="97025" y="17115"/>
                  </a:lnTo>
                  <a:lnTo>
                    <a:pt x="97478" y="15075"/>
                  </a:lnTo>
                  <a:lnTo>
                    <a:pt x="100425" y="11675"/>
                  </a:lnTo>
                  <a:lnTo>
                    <a:pt x="101672" y="10541"/>
                  </a:lnTo>
                  <a:lnTo>
                    <a:pt x="102352" y="7934"/>
                  </a:lnTo>
                  <a:lnTo>
                    <a:pt x="100765" y="6914"/>
                  </a:lnTo>
                  <a:lnTo>
                    <a:pt x="96344" y="5667"/>
                  </a:lnTo>
                  <a:lnTo>
                    <a:pt x="89204" y="5101"/>
                  </a:lnTo>
                  <a:lnTo>
                    <a:pt x="79683" y="3400"/>
                  </a:lnTo>
                  <a:lnTo>
                    <a:pt x="75602" y="1360"/>
                  </a:lnTo>
                  <a:lnTo>
                    <a:pt x="71862" y="227"/>
                  </a:lnTo>
                  <a:lnTo>
                    <a:pt x="69141" y="0"/>
                  </a:lnTo>
                  <a:lnTo>
                    <a:pt x="66534" y="793"/>
                  </a:lnTo>
                  <a:lnTo>
                    <a:pt x="59393" y="3740"/>
                  </a:lnTo>
                  <a:lnTo>
                    <a:pt x="56787" y="4534"/>
                  </a:lnTo>
                  <a:lnTo>
                    <a:pt x="54520" y="4761"/>
                  </a:lnTo>
                  <a:lnTo>
                    <a:pt x="49872" y="3854"/>
                  </a:lnTo>
                  <a:lnTo>
                    <a:pt x="47606" y="4080"/>
                  </a:lnTo>
                  <a:lnTo>
                    <a:pt x="45112" y="5441"/>
                  </a:lnTo>
                  <a:lnTo>
                    <a:pt x="42618" y="6347"/>
                  </a:lnTo>
                  <a:lnTo>
                    <a:pt x="39445" y="6914"/>
                  </a:lnTo>
                  <a:lnTo>
                    <a:pt x="37291" y="8728"/>
                  </a:lnTo>
                  <a:lnTo>
                    <a:pt x="36271" y="10201"/>
                  </a:lnTo>
                  <a:lnTo>
                    <a:pt x="36044" y="12015"/>
                  </a:lnTo>
                  <a:lnTo>
                    <a:pt x="37064" y="15982"/>
                  </a:lnTo>
                  <a:lnTo>
                    <a:pt x="37291" y="17569"/>
                  </a:lnTo>
                  <a:lnTo>
                    <a:pt x="39785" y="19949"/>
                  </a:lnTo>
                  <a:lnTo>
                    <a:pt x="37404" y="20516"/>
                  </a:lnTo>
                  <a:lnTo>
                    <a:pt x="34911" y="20062"/>
                  </a:lnTo>
                  <a:lnTo>
                    <a:pt x="32644" y="20062"/>
                  </a:lnTo>
                  <a:lnTo>
                    <a:pt x="30377" y="20629"/>
                  </a:lnTo>
                  <a:lnTo>
                    <a:pt x="28337" y="21762"/>
                  </a:lnTo>
                  <a:lnTo>
                    <a:pt x="23576" y="25276"/>
                  </a:lnTo>
                  <a:lnTo>
                    <a:pt x="23009" y="26183"/>
                  </a:lnTo>
                  <a:lnTo>
                    <a:pt x="22556" y="27543"/>
                  </a:lnTo>
                  <a:lnTo>
                    <a:pt x="24143" y="28903"/>
                  </a:lnTo>
                  <a:lnTo>
                    <a:pt x="25730" y="29810"/>
                  </a:lnTo>
                  <a:lnTo>
                    <a:pt x="30490" y="30377"/>
                  </a:lnTo>
                  <a:lnTo>
                    <a:pt x="28903" y="32417"/>
                  </a:lnTo>
                  <a:lnTo>
                    <a:pt x="28563" y="33664"/>
                  </a:lnTo>
                  <a:lnTo>
                    <a:pt x="29357" y="35364"/>
                  </a:lnTo>
                  <a:lnTo>
                    <a:pt x="26977" y="38084"/>
                  </a:lnTo>
                  <a:lnTo>
                    <a:pt x="26296" y="40011"/>
                  </a:lnTo>
                  <a:lnTo>
                    <a:pt x="26183" y="41938"/>
                  </a:lnTo>
                  <a:lnTo>
                    <a:pt x="25276" y="44205"/>
                  </a:lnTo>
                  <a:lnTo>
                    <a:pt x="24483" y="45679"/>
                  </a:lnTo>
                  <a:lnTo>
                    <a:pt x="23689" y="46359"/>
                  </a:lnTo>
                  <a:lnTo>
                    <a:pt x="21196" y="47719"/>
                  </a:lnTo>
                  <a:lnTo>
                    <a:pt x="20062" y="49986"/>
                  </a:lnTo>
                  <a:lnTo>
                    <a:pt x="18476" y="51799"/>
                  </a:lnTo>
                  <a:lnTo>
                    <a:pt x="16889" y="52819"/>
                  </a:lnTo>
                  <a:lnTo>
                    <a:pt x="13148" y="52706"/>
                  </a:lnTo>
                  <a:lnTo>
                    <a:pt x="9408" y="51799"/>
                  </a:lnTo>
                  <a:lnTo>
                    <a:pt x="7707" y="52253"/>
                  </a:lnTo>
                  <a:lnTo>
                    <a:pt x="4647" y="54066"/>
                  </a:lnTo>
                  <a:lnTo>
                    <a:pt x="3174" y="5520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3B1EC7AF-EE75-90DE-7EBC-FC29D3A856B5}"/>
                </a:ext>
              </a:extLst>
            </p:cNvPr>
            <p:cNvSpPr/>
            <p:nvPr/>
          </p:nvSpPr>
          <p:spPr>
            <a:xfrm>
              <a:off x="4906469" y="1766489"/>
              <a:ext cx="30943" cy="9067"/>
            </a:xfrm>
            <a:custGeom>
              <a:avLst/>
              <a:gdLst>
                <a:gd name="connsiteX0" fmla="*/ 15755 w 30943"/>
                <a:gd name="connsiteY0" fmla="*/ 9068 h 9067"/>
                <a:gd name="connsiteX1" fmla="*/ 22216 w 30943"/>
                <a:gd name="connsiteY1" fmla="*/ 8048 h 9067"/>
                <a:gd name="connsiteX2" fmla="*/ 29017 w 30943"/>
                <a:gd name="connsiteY2" fmla="*/ 4874 h 9067"/>
                <a:gd name="connsiteX3" fmla="*/ 30944 w 30943"/>
                <a:gd name="connsiteY3" fmla="*/ 2834 h 9067"/>
                <a:gd name="connsiteX4" fmla="*/ 28677 w 30943"/>
                <a:gd name="connsiteY4" fmla="*/ 0 h 9067"/>
                <a:gd name="connsiteX5" fmla="*/ 10882 w 30943"/>
                <a:gd name="connsiteY5" fmla="*/ 907 h 9067"/>
                <a:gd name="connsiteX6" fmla="*/ 1927 w 30943"/>
                <a:gd name="connsiteY6" fmla="*/ 4534 h 9067"/>
                <a:gd name="connsiteX7" fmla="*/ 453 w 30943"/>
                <a:gd name="connsiteY7" fmla="*/ 5441 h 9067"/>
                <a:gd name="connsiteX8" fmla="*/ 0 w 30943"/>
                <a:gd name="connsiteY8" fmla="*/ 6234 h 9067"/>
                <a:gd name="connsiteX9" fmla="*/ 5441 w 30943"/>
                <a:gd name="connsiteY9" fmla="*/ 7708 h 9067"/>
                <a:gd name="connsiteX10" fmla="*/ 15755 w 30943"/>
                <a:gd name="connsiteY10" fmla="*/ 9068 h 9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43" h="9067">
                  <a:moveTo>
                    <a:pt x="15755" y="9068"/>
                  </a:moveTo>
                  <a:lnTo>
                    <a:pt x="22216" y="8048"/>
                  </a:lnTo>
                  <a:lnTo>
                    <a:pt x="29017" y="4874"/>
                  </a:lnTo>
                  <a:lnTo>
                    <a:pt x="30944" y="2834"/>
                  </a:lnTo>
                  <a:lnTo>
                    <a:pt x="28677" y="0"/>
                  </a:lnTo>
                  <a:lnTo>
                    <a:pt x="10882" y="907"/>
                  </a:lnTo>
                  <a:lnTo>
                    <a:pt x="1927" y="4534"/>
                  </a:lnTo>
                  <a:lnTo>
                    <a:pt x="453" y="5441"/>
                  </a:lnTo>
                  <a:lnTo>
                    <a:pt x="0" y="6234"/>
                  </a:lnTo>
                  <a:lnTo>
                    <a:pt x="5441" y="7708"/>
                  </a:lnTo>
                  <a:lnTo>
                    <a:pt x="15755" y="9068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0F02BB9-143F-98F0-521A-882B3AA8DAF2}"/>
                </a:ext>
              </a:extLst>
            </p:cNvPr>
            <p:cNvSpPr/>
            <p:nvPr/>
          </p:nvSpPr>
          <p:spPr>
            <a:xfrm>
              <a:off x="4956908" y="1761615"/>
              <a:ext cx="59733" cy="25956"/>
            </a:xfrm>
            <a:custGeom>
              <a:avLst/>
              <a:gdLst>
                <a:gd name="connsiteX0" fmla="*/ 12241 w 59733"/>
                <a:gd name="connsiteY0" fmla="*/ 12015 h 25956"/>
                <a:gd name="connsiteX1" fmla="*/ 6121 w 59733"/>
                <a:gd name="connsiteY1" fmla="*/ 15869 h 25956"/>
                <a:gd name="connsiteX2" fmla="*/ 1474 w 59733"/>
                <a:gd name="connsiteY2" fmla="*/ 17909 h 25956"/>
                <a:gd name="connsiteX3" fmla="*/ 0 w 59733"/>
                <a:gd name="connsiteY3" fmla="*/ 19496 h 25956"/>
                <a:gd name="connsiteX4" fmla="*/ 4874 w 59733"/>
                <a:gd name="connsiteY4" fmla="*/ 22556 h 25956"/>
                <a:gd name="connsiteX5" fmla="*/ 9861 w 59733"/>
                <a:gd name="connsiteY5" fmla="*/ 25163 h 25956"/>
                <a:gd name="connsiteX6" fmla="*/ 13602 w 59733"/>
                <a:gd name="connsiteY6" fmla="*/ 25956 h 25956"/>
                <a:gd name="connsiteX7" fmla="*/ 17455 w 59733"/>
                <a:gd name="connsiteY7" fmla="*/ 25843 h 25956"/>
                <a:gd name="connsiteX8" fmla="*/ 41485 w 59733"/>
                <a:gd name="connsiteY8" fmla="*/ 23009 h 25956"/>
                <a:gd name="connsiteX9" fmla="*/ 50666 w 59733"/>
                <a:gd name="connsiteY9" fmla="*/ 19722 h 25956"/>
                <a:gd name="connsiteX10" fmla="*/ 59733 w 59733"/>
                <a:gd name="connsiteY10" fmla="*/ 13942 h 25956"/>
                <a:gd name="connsiteX11" fmla="*/ 58373 w 59733"/>
                <a:gd name="connsiteY11" fmla="*/ 12015 h 25956"/>
                <a:gd name="connsiteX12" fmla="*/ 58147 w 59733"/>
                <a:gd name="connsiteY12" fmla="*/ 9861 h 25956"/>
                <a:gd name="connsiteX13" fmla="*/ 58600 w 59733"/>
                <a:gd name="connsiteY13" fmla="*/ 7368 h 25956"/>
                <a:gd name="connsiteX14" fmla="*/ 57127 w 59733"/>
                <a:gd name="connsiteY14" fmla="*/ 5327 h 25956"/>
                <a:gd name="connsiteX15" fmla="*/ 54293 w 59733"/>
                <a:gd name="connsiteY15" fmla="*/ 2834 h 25956"/>
                <a:gd name="connsiteX16" fmla="*/ 51346 w 59733"/>
                <a:gd name="connsiteY16" fmla="*/ 1474 h 25956"/>
                <a:gd name="connsiteX17" fmla="*/ 46699 w 59733"/>
                <a:gd name="connsiteY17" fmla="*/ 0 h 25956"/>
                <a:gd name="connsiteX18" fmla="*/ 42051 w 59733"/>
                <a:gd name="connsiteY18" fmla="*/ 0 h 25956"/>
                <a:gd name="connsiteX19" fmla="*/ 36611 w 59733"/>
                <a:gd name="connsiteY19" fmla="*/ 1133 h 25956"/>
                <a:gd name="connsiteX20" fmla="*/ 35477 w 59733"/>
                <a:gd name="connsiteY20" fmla="*/ 2834 h 25956"/>
                <a:gd name="connsiteX21" fmla="*/ 34571 w 59733"/>
                <a:gd name="connsiteY21" fmla="*/ 4761 h 25956"/>
                <a:gd name="connsiteX22" fmla="*/ 33664 w 59733"/>
                <a:gd name="connsiteY22" fmla="*/ 8388 h 25956"/>
                <a:gd name="connsiteX23" fmla="*/ 32190 w 59733"/>
                <a:gd name="connsiteY23" fmla="*/ 10428 h 25956"/>
                <a:gd name="connsiteX24" fmla="*/ 27317 w 59733"/>
                <a:gd name="connsiteY24" fmla="*/ 11335 h 25956"/>
                <a:gd name="connsiteX25" fmla="*/ 22443 w 59733"/>
                <a:gd name="connsiteY25" fmla="*/ 11335 h 25956"/>
                <a:gd name="connsiteX26" fmla="*/ 12241 w 59733"/>
                <a:gd name="connsiteY26" fmla="*/ 12015 h 25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9733" h="25956">
                  <a:moveTo>
                    <a:pt x="12241" y="12015"/>
                  </a:moveTo>
                  <a:lnTo>
                    <a:pt x="6121" y="15869"/>
                  </a:lnTo>
                  <a:lnTo>
                    <a:pt x="1474" y="17909"/>
                  </a:lnTo>
                  <a:lnTo>
                    <a:pt x="0" y="19496"/>
                  </a:lnTo>
                  <a:lnTo>
                    <a:pt x="4874" y="22556"/>
                  </a:lnTo>
                  <a:lnTo>
                    <a:pt x="9861" y="25163"/>
                  </a:lnTo>
                  <a:lnTo>
                    <a:pt x="13602" y="25956"/>
                  </a:lnTo>
                  <a:lnTo>
                    <a:pt x="17455" y="25843"/>
                  </a:lnTo>
                  <a:lnTo>
                    <a:pt x="41485" y="23009"/>
                  </a:lnTo>
                  <a:lnTo>
                    <a:pt x="50666" y="19722"/>
                  </a:lnTo>
                  <a:lnTo>
                    <a:pt x="59733" y="13942"/>
                  </a:lnTo>
                  <a:lnTo>
                    <a:pt x="58373" y="12015"/>
                  </a:lnTo>
                  <a:lnTo>
                    <a:pt x="58147" y="9861"/>
                  </a:lnTo>
                  <a:lnTo>
                    <a:pt x="58600" y="7368"/>
                  </a:lnTo>
                  <a:lnTo>
                    <a:pt x="57127" y="5327"/>
                  </a:lnTo>
                  <a:lnTo>
                    <a:pt x="54293" y="2834"/>
                  </a:lnTo>
                  <a:lnTo>
                    <a:pt x="51346" y="1474"/>
                  </a:lnTo>
                  <a:lnTo>
                    <a:pt x="46699" y="0"/>
                  </a:lnTo>
                  <a:lnTo>
                    <a:pt x="42051" y="0"/>
                  </a:lnTo>
                  <a:lnTo>
                    <a:pt x="36611" y="1133"/>
                  </a:lnTo>
                  <a:lnTo>
                    <a:pt x="35477" y="2834"/>
                  </a:lnTo>
                  <a:lnTo>
                    <a:pt x="34571" y="4761"/>
                  </a:lnTo>
                  <a:lnTo>
                    <a:pt x="33664" y="8388"/>
                  </a:lnTo>
                  <a:lnTo>
                    <a:pt x="32190" y="10428"/>
                  </a:lnTo>
                  <a:lnTo>
                    <a:pt x="27317" y="11335"/>
                  </a:lnTo>
                  <a:lnTo>
                    <a:pt x="22443" y="11335"/>
                  </a:lnTo>
                  <a:lnTo>
                    <a:pt x="12241" y="12015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FC0462F9-89C0-872D-B31C-795E2C3E88FD}"/>
                </a:ext>
              </a:extLst>
            </p:cNvPr>
            <p:cNvSpPr/>
            <p:nvPr/>
          </p:nvSpPr>
          <p:spPr>
            <a:xfrm>
              <a:off x="6666059" y="3115539"/>
              <a:ext cx="1473" cy="1020"/>
            </a:xfrm>
            <a:custGeom>
              <a:avLst/>
              <a:gdLst>
                <a:gd name="connsiteX0" fmla="*/ 453 w 1473"/>
                <a:gd name="connsiteY0" fmla="*/ 340 h 1020"/>
                <a:gd name="connsiteX1" fmla="*/ 0 w 1473"/>
                <a:gd name="connsiteY1" fmla="*/ 680 h 1020"/>
                <a:gd name="connsiteX2" fmla="*/ 113 w 1473"/>
                <a:gd name="connsiteY2" fmla="*/ 1020 h 1020"/>
                <a:gd name="connsiteX3" fmla="*/ 453 w 1473"/>
                <a:gd name="connsiteY3" fmla="*/ 1020 h 1020"/>
                <a:gd name="connsiteX4" fmla="*/ 907 w 1473"/>
                <a:gd name="connsiteY4" fmla="*/ 680 h 1020"/>
                <a:gd name="connsiteX5" fmla="*/ 1247 w 1473"/>
                <a:gd name="connsiteY5" fmla="*/ 453 h 1020"/>
                <a:gd name="connsiteX6" fmla="*/ 1474 w 1473"/>
                <a:gd name="connsiteY6" fmla="*/ 227 h 1020"/>
                <a:gd name="connsiteX7" fmla="*/ 1247 w 1473"/>
                <a:gd name="connsiteY7" fmla="*/ 0 h 1020"/>
                <a:gd name="connsiteX8" fmla="*/ 453 w 1473"/>
                <a:gd name="connsiteY8" fmla="*/ 340 h 1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" h="1020">
                  <a:moveTo>
                    <a:pt x="453" y="340"/>
                  </a:moveTo>
                  <a:lnTo>
                    <a:pt x="0" y="680"/>
                  </a:lnTo>
                  <a:lnTo>
                    <a:pt x="113" y="1020"/>
                  </a:lnTo>
                  <a:lnTo>
                    <a:pt x="453" y="1020"/>
                  </a:lnTo>
                  <a:lnTo>
                    <a:pt x="907" y="680"/>
                  </a:lnTo>
                  <a:lnTo>
                    <a:pt x="1247" y="453"/>
                  </a:lnTo>
                  <a:lnTo>
                    <a:pt x="1474" y="227"/>
                  </a:lnTo>
                  <a:lnTo>
                    <a:pt x="1247" y="0"/>
                  </a:lnTo>
                  <a:lnTo>
                    <a:pt x="453" y="34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4F6F9C-E613-6E57-4BF4-5A3B7DE13D51}"/>
                </a:ext>
              </a:extLst>
            </p:cNvPr>
            <p:cNvSpPr/>
            <p:nvPr/>
          </p:nvSpPr>
          <p:spPr>
            <a:xfrm>
              <a:off x="4948407" y="1734185"/>
              <a:ext cx="34343" cy="6460"/>
            </a:xfrm>
            <a:custGeom>
              <a:avLst/>
              <a:gdLst>
                <a:gd name="connsiteX0" fmla="*/ 8728 w 34343"/>
                <a:gd name="connsiteY0" fmla="*/ 3740 h 6460"/>
                <a:gd name="connsiteX1" fmla="*/ 9635 w 34343"/>
                <a:gd name="connsiteY1" fmla="*/ 4534 h 6460"/>
                <a:gd name="connsiteX2" fmla="*/ 15982 w 34343"/>
                <a:gd name="connsiteY2" fmla="*/ 5781 h 6460"/>
                <a:gd name="connsiteX3" fmla="*/ 29130 w 34343"/>
                <a:gd name="connsiteY3" fmla="*/ 6461 h 6460"/>
                <a:gd name="connsiteX4" fmla="*/ 31624 w 34343"/>
                <a:gd name="connsiteY4" fmla="*/ 5781 h 6460"/>
                <a:gd name="connsiteX5" fmla="*/ 34344 w 34343"/>
                <a:gd name="connsiteY5" fmla="*/ 3627 h 6460"/>
                <a:gd name="connsiteX6" fmla="*/ 34004 w 34343"/>
                <a:gd name="connsiteY6" fmla="*/ 2834 h 6460"/>
                <a:gd name="connsiteX7" fmla="*/ 32870 w 34343"/>
                <a:gd name="connsiteY7" fmla="*/ 1700 h 6460"/>
                <a:gd name="connsiteX8" fmla="*/ 14168 w 34343"/>
                <a:gd name="connsiteY8" fmla="*/ 0 h 6460"/>
                <a:gd name="connsiteX9" fmla="*/ 3627 w 34343"/>
                <a:gd name="connsiteY9" fmla="*/ 680 h 6460"/>
                <a:gd name="connsiteX10" fmla="*/ 0 w 34343"/>
                <a:gd name="connsiteY10" fmla="*/ 2040 h 6460"/>
                <a:gd name="connsiteX11" fmla="*/ 8388 w 34343"/>
                <a:gd name="connsiteY11" fmla="*/ 3174 h 6460"/>
                <a:gd name="connsiteX12" fmla="*/ 8728 w 34343"/>
                <a:gd name="connsiteY12" fmla="*/ 3740 h 6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343" h="6460">
                  <a:moveTo>
                    <a:pt x="8728" y="3740"/>
                  </a:moveTo>
                  <a:lnTo>
                    <a:pt x="9635" y="4534"/>
                  </a:lnTo>
                  <a:lnTo>
                    <a:pt x="15982" y="5781"/>
                  </a:lnTo>
                  <a:lnTo>
                    <a:pt x="29130" y="6461"/>
                  </a:lnTo>
                  <a:lnTo>
                    <a:pt x="31624" y="5781"/>
                  </a:lnTo>
                  <a:lnTo>
                    <a:pt x="34344" y="3627"/>
                  </a:lnTo>
                  <a:lnTo>
                    <a:pt x="34004" y="2834"/>
                  </a:lnTo>
                  <a:lnTo>
                    <a:pt x="32870" y="1700"/>
                  </a:lnTo>
                  <a:lnTo>
                    <a:pt x="14168" y="0"/>
                  </a:lnTo>
                  <a:lnTo>
                    <a:pt x="3627" y="680"/>
                  </a:lnTo>
                  <a:lnTo>
                    <a:pt x="0" y="2040"/>
                  </a:lnTo>
                  <a:lnTo>
                    <a:pt x="8388" y="3174"/>
                  </a:lnTo>
                  <a:lnTo>
                    <a:pt x="8728" y="374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B292B9-550F-2D6C-2ECE-3B5BA9F3719E}"/>
                </a:ext>
              </a:extLst>
            </p:cNvPr>
            <p:cNvSpPr/>
            <p:nvPr/>
          </p:nvSpPr>
          <p:spPr>
            <a:xfrm>
              <a:off x="4078473" y="2777086"/>
              <a:ext cx="66080" cy="28676"/>
            </a:xfrm>
            <a:custGeom>
              <a:avLst/>
              <a:gdLst>
                <a:gd name="connsiteX0" fmla="*/ 63588 w 66080"/>
                <a:gd name="connsiteY0" fmla="*/ 20062 h 28676"/>
                <a:gd name="connsiteX1" fmla="*/ 66081 w 66080"/>
                <a:gd name="connsiteY1" fmla="*/ 13828 h 28676"/>
                <a:gd name="connsiteX2" fmla="*/ 65968 w 66080"/>
                <a:gd name="connsiteY2" fmla="*/ 12808 h 28676"/>
                <a:gd name="connsiteX3" fmla="*/ 64154 w 66080"/>
                <a:gd name="connsiteY3" fmla="*/ 10995 h 28676"/>
                <a:gd name="connsiteX4" fmla="*/ 61887 w 66080"/>
                <a:gd name="connsiteY4" fmla="*/ 9748 h 28676"/>
                <a:gd name="connsiteX5" fmla="*/ 60754 w 66080"/>
                <a:gd name="connsiteY5" fmla="*/ 7028 h 28676"/>
                <a:gd name="connsiteX6" fmla="*/ 56220 w 66080"/>
                <a:gd name="connsiteY6" fmla="*/ 6914 h 28676"/>
                <a:gd name="connsiteX7" fmla="*/ 51913 w 66080"/>
                <a:gd name="connsiteY7" fmla="*/ 7028 h 28676"/>
                <a:gd name="connsiteX8" fmla="*/ 50552 w 66080"/>
                <a:gd name="connsiteY8" fmla="*/ 6914 h 28676"/>
                <a:gd name="connsiteX9" fmla="*/ 46472 w 66080"/>
                <a:gd name="connsiteY9" fmla="*/ 5781 h 28676"/>
                <a:gd name="connsiteX10" fmla="*/ 42618 w 66080"/>
                <a:gd name="connsiteY10" fmla="*/ 3967 h 28676"/>
                <a:gd name="connsiteX11" fmla="*/ 40011 w 66080"/>
                <a:gd name="connsiteY11" fmla="*/ 2834 h 28676"/>
                <a:gd name="connsiteX12" fmla="*/ 37744 w 66080"/>
                <a:gd name="connsiteY12" fmla="*/ 1700 h 28676"/>
                <a:gd name="connsiteX13" fmla="*/ 36611 w 66080"/>
                <a:gd name="connsiteY13" fmla="*/ 340 h 28676"/>
                <a:gd name="connsiteX14" fmla="*/ 34684 w 66080"/>
                <a:gd name="connsiteY14" fmla="*/ 680 h 28676"/>
                <a:gd name="connsiteX15" fmla="*/ 33437 w 66080"/>
                <a:gd name="connsiteY15" fmla="*/ 680 h 28676"/>
                <a:gd name="connsiteX16" fmla="*/ 33210 w 66080"/>
                <a:gd name="connsiteY16" fmla="*/ 5554 h 28676"/>
                <a:gd name="connsiteX17" fmla="*/ 32530 w 66080"/>
                <a:gd name="connsiteY17" fmla="*/ 10768 h 28676"/>
                <a:gd name="connsiteX18" fmla="*/ 28563 w 66080"/>
                <a:gd name="connsiteY18" fmla="*/ 11788 h 28676"/>
                <a:gd name="connsiteX19" fmla="*/ 26296 w 66080"/>
                <a:gd name="connsiteY19" fmla="*/ 11561 h 28676"/>
                <a:gd name="connsiteX20" fmla="*/ 24029 w 66080"/>
                <a:gd name="connsiteY20" fmla="*/ 10428 h 28676"/>
                <a:gd name="connsiteX21" fmla="*/ 21989 w 66080"/>
                <a:gd name="connsiteY21" fmla="*/ 10201 h 28676"/>
                <a:gd name="connsiteX22" fmla="*/ 20289 w 66080"/>
                <a:gd name="connsiteY22" fmla="*/ 9408 h 28676"/>
                <a:gd name="connsiteX23" fmla="*/ 25730 w 66080"/>
                <a:gd name="connsiteY23" fmla="*/ 3174 h 28676"/>
                <a:gd name="connsiteX24" fmla="*/ 27770 w 66080"/>
                <a:gd name="connsiteY24" fmla="*/ 227 h 28676"/>
                <a:gd name="connsiteX25" fmla="*/ 26523 w 66080"/>
                <a:gd name="connsiteY25" fmla="*/ 0 h 28676"/>
                <a:gd name="connsiteX26" fmla="*/ 25503 w 66080"/>
                <a:gd name="connsiteY26" fmla="*/ 1700 h 28676"/>
                <a:gd name="connsiteX27" fmla="*/ 22103 w 66080"/>
                <a:gd name="connsiteY27" fmla="*/ 5667 h 28676"/>
                <a:gd name="connsiteX28" fmla="*/ 18816 w 66080"/>
                <a:gd name="connsiteY28" fmla="*/ 8954 h 28676"/>
                <a:gd name="connsiteX29" fmla="*/ 16322 w 66080"/>
                <a:gd name="connsiteY29" fmla="*/ 10315 h 28676"/>
                <a:gd name="connsiteX30" fmla="*/ 10315 w 66080"/>
                <a:gd name="connsiteY30" fmla="*/ 10201 h 28676"/>
                <a:gd name="connsiteX31" fmla="*/ 7594 w 66080"/>
                <a:gd name="connsiteY31" fmla="*/ 11221 h 28676"/>
                <a:gd name="connsiteX32" fmla="*/ 7141 w 66080"/>
                <a:gd name="connsiteY32" fmla="*/ 14055 h 28676"/>
                <a:gd name="connsiteX33" fmla="*/ 7027 w 66080"/>
                <a:gd name="connsiteY33" fmla="*/ 16435 h 28676"/>
                <a:gd name="connsiteX34" fmla="*/ 5214 w 66080"/>
                <a:gd name="connsiteY34" fmla="*/ 20062 h 28676"/>
                <a:gd name="connsiteX35" fmla="*/ 3174 w 66080"/>
                <a:gd name="connsiteY35" fmla="*/ 22783 h 28676"/>
                <a:gd name="connsiteX36" fmla="*/ 0 w 66080"/>
                <a:gd name="connsiteY36" fmla="*/ 25276 h 28676"/>
                <a:gd name="connsiteX37" fmla="*/ 907 w 66080"/>
                <a:gd name="connsiteY37" fmla="*/ 25730 h 28676"/>
                <a:gd name="connsiteX38" fmla="*/ 6574 w 66080"/>
                <a:gd name="connsiteY38" fmla="*/ 26070 h 28676"/>
                <a:gd name="connsiteX39" fmla="*/ 12468 w 66080"/>
                <a:gd name="connsiteY39" fmla="*/ 26523 h 28676"/>
                <a:gd name="connsiteX40" fmla="*/ 21763 w 66080"/>
                <a:gd name="connsiteY40" fmla="*/ 26977 h 28676"/>
                <a:gd name="connsiteX41" fmla="*/ 31510 w 66080"/>
                <a:gd name="connsiteY41" fmla="*/ 27430 h 28676"/>
                <a:gd name="connsiteX42" fmla="*/ 41598 w 66080"/>
                <a:gd name="connsiteY42" fmla="*/ 27883 h 28676"/>
                <a:gd name="connsiteX43" fmla="*/ 52479 w 66080"/>
                <a:gd name="connsiteY43" fmla="*/ 28337 h 28676"/>
                <a:gd name="connsiteX44" fmla="*/ 64041 w 66080"/>
                <a:gd name="connsiteY44" fmla="*/ 28677 h 28676"/>
                <a:gd name="connsiteX45" fmla="*/ 64721 w 66080"/>
                <a:gd name="connsiteY45" fmla="*/ 28450 h 28676"/>
                <a:gd name="connsiteX46" fmla="*/ 63928 w 66080"/>
                <a:gd name="connsiteY46" fmla="*/ 26977 h 28676"/>
                <a:gd name="connsiteX47" fmla="*/ 63021 w 66080"/>
                <a:gd name="connsiteY47" fmla="*/ 24256 h 28676"/>
                <a:gd name="connsiteX48" fmla="*/ 63134 w 66080"/>
                <a:gd name="connsiteY48" fmla="*/ 22216 h 28676"/>
                <a:gd name="connsiteX49" fmla="*/ 63588 w 66080"/>
                <a:gd name="connsiteY49" fmla="*/ 20062 h 28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66080" h="28676">
                  <a:moveTo>
                    <a:pt x="63588" y="20062"/>
                  </a:moveTo>
                  <a:lnTo>
                    <a:pt x="66081" y="13828"/>
                  </a:lnTo>
                  <a:lnTo>
                    <a:pt x="65968" y="12808"/>
                  </a:lnTo>
                  <a:lnTo>
                    <a:pt x="64154" y="10995"/>
                  </a:lnTo>
                  <a:lnTo>
                    <a:pt x="61887" y="9748"/>
                  </a:lnTo>
                  <a:lnTo>
                    <a:pt x="60754" y="7028"/>
                  </a:lnTo>
                  <a:lnTo>
                    <a:pt x="56220" y="6914"/>
                  </a:lnTo>
                  <a:lnTo>
                    <a:pt x="51913" y="7028"/>
                  </a:lnTo>
                  <a:lnTo>
                    <a:pt x="50552" y="6914"/>
                  </a:lnTo>
                  <a:lnTo>
                    <a:pt x="46472" y="5781"/>
                  </a:lnTo>
                  <a:lnTo>
                    <a:pt x="42618" y="3967"/>
                  </a:lnTo>
                  <a:lnTo>
                    <a:pt x="40011" y="2834"/>
                  </a:lnTo>
                  <a:lnTo>
                    <a:pt x="37744" y="1700"/>
                  </a:lnTo>
                  <a:lnTo>
                    <a:pt x="36611" y="340"/>
                  </a:lnTo>
                  <a:lnTo>
                    <a:pt x="34684" y="680"/>
                  </a:lnTo>
                  <a:lnTo>
                    <a:pt x="33437" y="680"/>
                  </a:lnTo>
                  <a:lnTo>
                    <a:pt x="33210" y="5554"/>
                  </a:lnTo>
                  <a:lnTo>
                    <a:pt x="32530" y="10768"/>
                  </a:lnTo>
                  <a:lnTo>
                    <a:pt x="28563" y="11788"/>
                  </a:lnTo>
                  <a:lnTo>
                    <a:pt x="26296" y="11561"/>
                  </a:lnTo>
                  <a:lnTo>
                    <a:pt x="24029" y="10428"/>
                  </a:lnTo>
                  <a:lnTo>
                    <a:pt x="21989" y="10201"/>
                  </a:lnTo>
                  <a:lnTo>
                    <a:pt x="20289" y="9408"/>
                  </a:lnTo>
                  <a:lnTo>
                    <a:pt x="25730" y="3174"/>
                  </a:lnTo>
                  <a:lnTo>
                    <a:pt x="27770" y="227"/>
                  </a:lnTo>
                  <a:lnTo>
                    <a:pt x="26523" y="0"/>
                  </a:lnTo>
                  <a:lnTo>
                    <a:pt x="25503" y="1700"/>
                  </a:lnTo>
                  <a:lnTo>
                    <a:pt x="22103" y="5667"/>
                  </a:lnTo>
                  <a:lnTo>
                    <a:pt x="18816" y="8954"/>
                  </a:lnTo>
                  <a:lnTo>
                    <a:pt x="16322" y="10315"/>
                  </a:lnTo>
                  <a:lnTo>
                    <a:pt x="10315" y="10201"/>
                  </a:lnTo>
                  <a:lnTo>
                    <a:pt x="7594" y="11221"/>
                  </a:lnTo>
                  <a:lnTo>
                    <a:pt x="7141" y="14055"/>
                  </a:lnTo>
                  <a:lnTo>
                    <a:pt x="7027" y="16435"/>
                  </a:lnTo>
                  <a:lnTo>
                    <a:pt x="5214" y="20062"/>
                  </a:lnTo>
                  <a:lnTo>
                    <a:pt x="3174" y="22783"/>
                  </a:lnTo>
                  <a:lnTo>
                    <a:pt x="0" y="25276"/>
                  </a:lnTo>
                  <a:lnTo>
                    <a:pt x="907" y="25730"/>
                  </a:lnTo>
                  <a:lnTo>
                    <a:pt x="6574" y="26070"/>
                  </a:lnTo>
                  <a:lnTo>
                    <a:pt x="12468" y="26523"/>
                  </a:lnTo>
                  <a:lnTo>
                    <a:pt x="21763" y="26977"/>
                  </a:lnTo>
                  <a:lnTo>
                    <a:pt x="31510" y="27430"/>
                  </a:lnTo>
                  <a:lnTo>
                    <a:pt x="41598" y="27883"/>
                  </a:lnTo>
                  <a:lnTo>
                    <a:pt x="52479" y="28337"/>
                  </a:lnTo>
                  <a:lnTo>
                    <a:pt x="64041" y="28677"/>
                  </a:lnTo>
                  <a:lnTo>
                    <a:pt x="64721" y="28450"/>
                  </a:lnTo>
                  <a:lnTo>
                    <a:pt x="63928" y="26977"/>
                  </a:lnTo>
                  <a:lnTo>
                    <a:pt x="63021" y="24256"/>
                  </a:lnTo>
                  <a:lnTo>
                    <a:pt x="63134" y="22216"/>
                  </a:lnTo>
                  <a:lnTo>
                    <a:pt x="63588" y="20062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8DF33E76-1426-4DF3-0F52-B56F6A1FCE42}"/>
                </a:ext>
              </a:extLst>
            </p:cNvPr>
            <p:cNvSpPr/>
            <p:nvPr/>
          </p:nvSpPr>
          <p:spPr>
            <a:xfrm>
              <a:off x="4546367" y="2390235"/>
              <a:ext cx="5100" cy="3967"/>
            </a:xfrm>
            <a:custGeom>
              <a:avLst/>
              <a:gdLst>
                <a:gd name="connsiteX0" fmla="*/ 4421 w 5100"/>
                <a:gd name="connsiteY0" fmla="*/ 3967 h 3967"/>
                <a:gd name="connsiteX1" fmla="*/ 5101 w 5100"/>
                <a:gd name="connsiteY1" fmla="*/ 3400 h 3967"/>
                <a:gd name="connsiteX2" fmla="*/ 4647 w 5100"/>
                <a:gd name="connsiteY2" fmla="*/ 2154 h 3967"/>
                <a:gd name="connsiteX3" fmla="*/ 3514 w 5100"/>
                <a:gd name="connsiteY3" fmla="*/ 453 h 3967"/>
                <a:gd name="connsiteX4" fmla="*/ 1700 w 5100"/>
                <a:gd name="connsiteY4" fmla="*/ 0 h 3967"/>
                <a:gd name="connsiteX5" fmla="*/ 113 w 5100"/>
                <a:gd name="connsiteY5" fmla="*/ 340 h 3967"/>
                <a:gd name="connsiteX6" fmla="*/ 0 w 5100"/>
                <a:gd name="connsiteY6" fmla="*/ 907 h 3967"/>
                <a:gd name="connsiteX7" fmla="*/ 340 w 5100"/>
                <a:gd name="connsiteY7" fmla="*/ 2154 h 3967"/>
                <a:gd name="connsiteX8" fmla="*/ 4421 w 5100"/>
                <a:gd name="connsiteY8" fmla="*/ 3967 h 3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00" h="3967">
                  <a:moveTo>
                    <a:pt x="4421" y="3967"/>
                  </a:moveTo>
                  <a:lnTo>
                    <a:pt x="5101" y="3400"/>
                  </a:lnTo>
                  <a:lnTo>
                    <a:pt x="4647" y="2154"/>
                  </a:lnTo>
                  <a:lnTo>
                    <a:pt x="3514" y="453"/>
                  </a:lnTo>
                  <a:lnTo>
                    <a:pt x="1700" y="0"/>
                  </a:lnTo>
                  <a:lnTo>
                    <a:pt x="113" y="340"/>
                  </a:lnTo>
                  <a:lnTo>
                    <a:pt x="0" y="907"/>
                  </a:lnTo>
                  <a:lnTo>
                    <a:pt x="340" y="2154"/>
                  </a:lnTo>
                  <a:lnTo>
                    <a:pt x="4421" y="3967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41F6530F-EF87-2F82-C913-A7E33AAEC24F}"/>
                </a:ext>
              </a:extLst>
            </p:cNvPr>
            <p:cNvSpPr/>
            <p:nvPr/>
          </p:nvSpPr>
          <p:spPr>
            <a:xfrm>
              <a:off x="4596353" y="1779524"/>
              <a:ext cx="77415" cy="20855"/>
            </a:xfrm>
            <a:custGeom>
              <a:avLst/>
              <a:gdLst>
                <a:gd name="connsiteX0" fmla="*/ 9975 w 77415"/>
                <a:gd name="connsiteY0" fmla="*/ 15075 h 20855"/>
                <a:gd name="connsiteX1" fmla="*/ 15075 w 77415"/>
                <a:gd name="connsiteY1" fmla="*/ 16322 h 20855"/>
                <a:gd name="connsiteX2" fmla="*/ 21763 w 77415"/>
                <a:gd name="connsiteY2" fmla="*/ 14622 h 20855"/>
                <a:gd name="connsiteX3" fmla="*/ 22896 w 77415"/>
                <a:gd name="connsiteY3" fmla="*/ 16095 h 20855"/>
                <a:gd name="connsiteX4" fmla="*/ 23689 w 77415"/>
                <a:gd name="connsiteY4" fmla="*/ 19042 h 20855"/>
                <a:gd name="connsiteX5" fmla="*/ 25276 w 77415"/>
                <a:gd name="connsiteY5" fmla="*/ 20856 h 20855"/>
                <a:gd name="connsiteX6" fmla="*/ 30150 w 77415"/>
                <a:gd name="connsiteY6" fmla="*/ 20402 h 20855"/>
                <a:gd name="connsiteX7" fmla="*/ 32984 w 77415"/>
                <a:gd name="connsiteY7" fmla="*/ 19382 h 20855"/>
                <a:gd name="connsiteX8" fmla="*/ 35251 w 77415"/>
                <a:gd name="connsiteY8" fmla="*/ 16095 h 20855"/>
                <a:gd name="connsiteX9" fmla="*/ 36271 w 77415"/>
                <a:gd name="connsiteY9" fmla="*/ 15075 h 20855"/>
                <a:gd name="connsiteX10" fmla="*/ 43072 w 77415"/>
                <a:gd name="connsiteY10" fmla="*/ 14962 h 20855"/>
                <a:gd name="connsiteX11" fmla="*/ 45905 w 77415"/>
                <a:gd name="connsiteY11" fmla="*/ 12581 h 20855"/>
                <a:gd name="connsiteX12" fmla="*/ 46925 w 77415"/>
                <a:gd name="connsiteY12" fmla="*/ 12241 h 20855"/>
                <a:gd name="connsiteX13" fmla="*/ 49079 w 77415"/>
                <a:gd name="connsiteY13" fmla="*/ 12695 h 20855"/>
                <a:gd name="connsiteX14" fmla="*/ 51346 w 77415"/>
                <a:gd name="connsiteY14" fmla="*/ 9181 h 20855"/>
                <a:gd name="connsiteX15" fmla="*/ 53386 w 77415"/>
                <a:gd name="connsiteY15" fmla="*/ 8501 h 20855"/>
                <a:gd name="connsiteX16" fmla="*/ 55200 w 77415"/>
                <a:gd name="connsiteY16" fmla="*/ 5781 h 20855"/>
                <a:gd name="connsiteX17" fmla="*/ 57353 w 77415"/>
                <a:gd name="connsiteY17" fmla="*/ 4534 h 20855"/>
                <a:gd name="connsiteX18" fmla="*/ 58827 w 77415"/>
                <a:gd name="connsiteY18" fmla="*/ 4987 h 20855"/>
                <a:gd name="connsiteX19" fmla="*/ 64268 w 77415"/>
                <a:gd name="connsiteY19" fmla="*/ 9521 h 20855"/>
                <a:gd name="connsiteX20" fmla="*/ 76169 w 77415"/>
                <a:gd name="connsiteY20" fmla="*/ 11561 h 20855"/>
                <a:gd name="connsiteX21" fmla="*/ 77302 w 77415"/>
                <a:gd name="connsiteY21" fmla="*/ 11335 h 20855"/>
                <a:gd name="connsiteX22" fmla="*/ 77415 w 77415"/>
                <a:gd name="connsiteY22" fmla="*/ 7027 h 20855"/>
                <a:gd name="connsiteX23" fmla="*/ 74582 w 77415"/>
                <a:gd name="connsiteY23" fmla="*/ 3854 h 20855"/>
                <a:gd name="connsiteX24" fmla="*/ 72428 w 77415"/>
                <a:gd name="connsiteY24" fmla="*/ 2494 h 20855"/>
                <a:gd name="connsiteX25" fmla="*/ 70388 w 77415"/>
                <a:gd name="connsiteY25" fmla="*/ 1814 h 20855"/>
                <a:gd name="connsiteX26" fmla="*/ 68348 w 77415"/>
                <a:gd name="connsiteY26" fmla="*/ 1587 h 20855"/>
                <a:gd name="connsiteX27" fmla="*/ 61320 w 77415"/>
                <a:gd name="connsiteY27" fmla="*/ 2154 h 20855"/>
                <a:gd name="connsiteX28" fmla="*/ 51913 w 77415"/>
                <a:gd name="connsiteY28" fmla="*/ 0 h 20855"/>
                <a:gd name="connsiteX29" fmla="*/ 50099 w 77415"/>
                <a:gd name="connsiteY29" fmla="*/ 0 h 20855"/>
                <a:gd name="connsiteX30" fmla="*/ 43298 w 77415"/>
                <a:gd name="connsiteY30" fmla="*/ 2040 h 20855"/>
                <a:gd name="connsiteX31" fmla="*/ 38765 w 77415"/>
                <a:gd name="connsiteY31" fmla="*/ 5101 h 20855"/>
                <a:gd name="connsiteX32" fmla="*/ 29130 w 77415"/>
                <a:gd name="connsiteY32" fmla="*/ 6121 h 20855"/>
                <a:gd name="connsiteX33" fmla="*/ 4534 w 77415"/>
                <a:gd name="connsiteY33" fmla="*/ 10315 h 20855"/>
                <a:gd name="connsiteX34" fmla="*/ 0 w 77415"/>
                <a:gd name="connsiteY34" fmla="*/ 12468 h 20855"/>
                <a:gd name="connsiteX35" fmla="*/ 4987 w 77415"/>
                <a:gd name="connsiteY35" fmla="*/ 13148 h 20855"/>
                <a:gd name="connsiteX36" fmla="*/ 9975 w 77415"/>
                <a:gd name="connsiteY36" fmla="*/ 15075 h 2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77415" h="20855">
                  <a:moveTo>
                    <a:pt x="9975" y="15075"/>
                  </a:moveTo>
                  <a:lnTo>
                    <a:pt x="15075" y="16322"/>
                  </a:lnTo>
                  <a:lnTo>
                    <a:pt x="21763" y="14622"/>
                  </a:lnTo>
                  <a:lnTo>
                    <a:pt x="22896" y="16095"/>
                  </a:lnTo>
                  <a:lnTo>
                    <a:pt x="23689" y="19042"/>
                  </a:lnTo>
                  <a:lnTo>
                    <a:pt x="25276" y="20856"/>
                  </a:lnTo>
                  <a:lnTo>
                    <a:pt x="30150" y="20402"/>
                  </a:lnTo>
                  <a:lnTo>
                    <a:pt x="32984" y="19382"/>
                  </a:lnTo>
                  <a:lnTo>
                    <a:pt x="35251" y="16095"/>
                  </a:lnTo>
                  <a:lnTo>
                    <a:pt x="36271" y="15075"/>
                  </a:lnTo>
                  <a:lnTo>
                    <a:pt x="43072" y="14962"/>
                  </a:lnTo>
                  <a:lnTo>
                    <a:pt x="45905" y="12581"/>
                  </a:lnTo>
                  <a:lnTo>
                    <a:pt x="46925" y="12241"/>
                  </a:lnTo>
                  <a:lnTo>
                    <a:pt x="49079" y="12695"/>
                  </a:lnTo>
                  <a:lnTo>
                    <a:pt x="51346" y="9181"/>
                  </a:lnTo>
                  <a:lnTo>
                    <a:pt x="53386" y="8501"/>
                  </a:lnTo>
                  <a:lnTo>
                    <a:pt x="55200" y="5781"/>
                  </a:lnTo>
                  <a:lnTo>
                    <a:pt x="57353" y="4534"/>
                  </a:lnTo>
                  <a:lnTo>
                    <a:pt x="58827" y="4987"/>
                  </a:lnTo>
                  <a:lnTo>
                    <a:pt x="64268" y="9521"/>
                  </a:lnTo>
                  <a:lnTo>
                    <a:pt x="76169" y="11561"/>
                  </a:lnTo>
                  <a:lnTo>
                    <a:pt x="77302" y="11335"/>
                  </a:lnTo>
                  <a:lnTo>
                    <a:pt x="77415" y="7027"/>
                  </a:lnTo>
                  <a:lnTo>
                    <a:pt x="74582" y="3854"/>
                  </a:lnTo>
                  <a:lnTo>
                    <a:pt x="72428" y="2494"/>
                  </a:lnTo>
                  <a:lnTo>
                    <a:pt x="70388" y="1814"/>
                  </a:lnTo>
                  <a:lnTo>
                    <a:pt x="68348" y="1587"/>
                  </a:lnTo>
                  <a:lnTo>
                    <a:pt x="61320" y="2154"/>
                  </a:lnTo>
                  <a:lnTo>
                    <a:pt x="51913" y="0"/>
                  </a:lnTo>
                  <a:lnTo>
                    <a:pt x="50099" y="0"/>
                  </a:lnTo>
                  <a:lnTo>
                    <a:pt x="43298" y="2040"/>
                  </a:lnTo>
                  <a:lnTo>
                    <a:pt x="38765" y="5101"/>
                  </a:lnTo>
                  <a:lnTo>
                    <a:pt x="29130" y="6121"/>
                  </a:lnTo>
                  <a:lnTo>
                    <a:pt x="4534" y="10315"/>
                  </a:lnTo>
                  <a:lnTo>
                    <a:pt x="0" y="12468"/>
                  </a:lnTo>
                  <a:lnTo>
                    <a:pt x="4987" y="13148"/>
                  </a:lnTo>
                  <a:lnTo>
                    <a:pt x="9975" y="15075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EB986273-5CA4-9711-5527-D746ADC28C62}"/>
                </a:ext>
              </a:extLst>
            </p:cNvPr>
            <p:cNvSpPr/>
            <p:nvPr/>
          </p:nvSpPr>
          <p:spPr>
            <a:xfrm>
              <a:off x="6662885" y="3115199"/>
              <a:ext cx="1473" cy="1020"/>
            </a:xfrm>
            <a:custGeom>
              <a:avLst/>
              <a:gdLst>
                <a:gd name="connsiteX0" fmla="*/ 1247 w 1473"/>
                <a:gd name="connsiteY0" fmla="*/ 113 h 1020"/>
                <a:gd name="connsiteX1" fmla="*/ 907 w 1473"/>
                <a:gd name="connsiteY1" fmla="*/ 113 h 1020"/>
                <a:gd name="connsiteX2" fmla="*/ 454 w 1473"/>
                <a:gd name="connsiteY2" fmla="*/ 113 h 1020"/>
                <a:gd name="connsiteX3" fmla="*/ 227 w 1473"/>
                <a:gd name="connsiteY3" fmla="*/ 0 h 1020"/>
                <a:gd name="connsiteX4" fmla="*/ 0 w 1473"/>
                <a:gd name="connsiteY4" fmla="*/ 0 h 1020"/>
                <a:gd name="connsiteX5" fmla="*/ 0 w 1473"/>
                <a:gd name="connsiteY5" fmla="*/ 227 h 1020"/>
                <a:gd name="connsiteX6" fmla="*/ 227 w 1473"/>
                <a:gd name="connsiteY6" fmla="*/ 453 h 1020"/>
                <a:gd name="connsiteX7" fmla="*/ 340 w 1473"/>
                <a:gd name="connsiteY7" fmla="*/ 680 h 1020"/>
                <a:gd name="connsiteX8" fmla="*/ 454 w 1473"/>
                <a:gd name="connsiteY8" fmla="*/ 1020 h 1020"/>
                <a:gd name="connsiteX9" fmla="*/ 794 w 1473"/>
                <a:gd name="connsiteY9" fmla="*/ 1020 h 1020"/>
                <a:gd name="connsiteX10" fmla="*/ 1247 w 1473"/>
                <a:gd name="connsiteY10" fmla="*/ 907 h 1020"/>
                <a:gd name="connsiteX11" fmla="*/ 1474 w 1473"/>
                <a:gd name="connsiteY11" fmla="*/ 907 h 1020"/>
                <a:gd name="connsiteX12" fmla="*/ 1474 w 1473"/>
                <a:gd name="connsiteY12" fmla="*/ 340 h 1020"/>
                <a:gd name="connsiteX13" fmla="*/ 1247 w 1473"/>
                <a:gd name="connsiteY13" fmla="*/ 113 h 1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" h="1020">
                  <a:moveTo>
                    <a:pt x="1247" y="113"/>
                  </a:moveTo>
                  <a:lnTo>
                    <a:pt x="907" y="113"/>
                  </a:lnTo>
                  <a:lnTo>
                    <a:pt x="454" y="113"/>
                  </a:lnTo>
                  <a:lnTo>
                    <a:pt x="227" y="0"/>
                  </a:lnTo>
                  <a:lnTo>
                    <a:pt x="0" y="0"/>
                  </a:lnTo>
                  <a:lnTo>
                    <a:pt x="0" y="227"/>
                  </a:lnTo>
                  <a:lnTo>
                    <a:pt x="227" y="453"/>
                  </a:lnTo>
                  <a:lnTo>
                    <a:pt x="340" y="680"/>
                  </a:lnTo>
                  <a:lnTo>
                    <a:pt x="454" y="1020"/>
                  </a:lnTo>
                  <a:lnTo>
                    <a:pt x="794" y="1020"/>
                  </a:lnTo>
                  <a:lnTo>
                    <a:pt x="1247" y="907"/>
                  </a:lnTo>
                  <a:lnTo>
                    <a:pt x="1474" y="907"/>
                  </a:lnTo>
                  <a:lnTo>
                    <a:pt x="1474" y="340"/>
                  </a:lnTo>
                  <a:lnTo>
                    <a:pt x="1247" y="113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CAB7DC6-5392-71C5-6CED-D7D6081B674E}"/>
                </a:ext>
              </a:extLst>
            </p:cNvPr>
            <p:cNvSpPr/>
            <p:nvPr/>
          </p:nvSpPr>
          <p:spPr>
            <a:xfrm>
              <a:off x="6576742" y="2803723"/>
              <a:ext cx="62454" cy="244941"/>
            </a:xfrm>
            <a:custGeom>
              <a:avLst/>
              <a:gdLst>
                <a:gd name="connsiteX0" fmla="*/ 61887 w 62454"/>
                <a:gd name="connsiteY0" fmla="*/ 162539 h 244941"/>
                <a:gd name="connsiteX1" fmla="*/ 60300 w 62454"/>
                <a:gd name="connsiteY1" fmla="*/ 160725 h 244941"/>
                <a:gd name="connsiteX2" fmla="*/ 56673 w 62454"/>
                <a:gd name="connsiteY2" fmla="*/ 157438 h 244941"/>
                <a:gd name="connsiteX3" fmla="*/ 54860 w 62454"/>
                <a:gd name="connsiteY3" fmla="*/ 153811 h 244941"/>
                <a:gd name="connsiteX4" fmla="*/ 53386 w 62454"/>
                <a:gd name="connsiteY4" fmla="*/ 150071 h 244941"/>
                <a:gd name="connsiteX5" fmla="*/ 52706 w 62454"/>
                <a:gd name="connsiteY5" fmla="*/ 146670 h 244941"/>
                <a:gd name="connsiteX6" fmla="*/ 51913 w 62454"/>
                <a:gd name="connsiteY6" fmla="*/ 143270 h 244941"/>
                <a:gd name="connsiteX7" fmla="*/ 50779 w 62454"/>
                <a:gd name="connsiteY7" fmla="*/ 140096 h 244941"/>
                <a:gd name="connsiteX8" fmla="*/ 48852 w 62454"/>
                <a:gd name="connsiteY8" fmla="*/ 133409 h 244941"/>
                <a:gd name="connsiteX9" fmla="*/ 44092 w 62454"/>
                <a:gd name="connsiteY9" fmla="*/ 122187 h 244941"/>
                <a:gd name="connsiteX10" fmla="*/ 42391 w 62454"/>
                <a:gd name="connsiteY10" fmla="*/ 115727 h 244941"/>
                <a:gd name="connsiteX11" fmla="*/ 38311 w 62454"/>
                <a:gd name="connsiteY11" fmla="*/ 94304 h 244941"/>
                <a:gd name="connsiteX12" fmla="*/ 37404 w 62454"/>
                <a:gd name="connsiteY12" fmla="*/ 93397 h 244941"/>
                <a:gd name="connsiteX13" fmla="*/ 37065 w 62454"/>
                <a:gd name="connsiteY13" fmla="*/ 92717 h 244941"/>
                <a:gd name="connsiteX14" fmla="*/ 36951 w 62454"/>
                <a:gd name="connsiteY14" fmla="*/ 89770 h 244941"/>
                <a:gd name="connsiteX15" fmla="*/ 36724 w 62454"/>
                <a:gd name="connsiteY15" fmla="*/ 87730 h 244941"/>
                <a:gd name="connsiteX16" fmla="*/ 35931 w 62454"/>
                <a:gd name="connsiteY16" fmla="*/ 86257 h 244941"/>
                <a:gd name="connsiteX17" fmla="*/ 33890 w 62454"/>
                <a:gd name="connsiteY17" fmla="*/ 84443 h 244941"/>
                <a:gd name="connsiteX18" fmla="*/ 33551 w 62454"/>
                <a:gd name="connsiteY18" fmla="*/ 82970 h 244941"/>
                <a:gd name="connsiteX19" fmla="*/ 33437 w 62454"/>
                <a:gd name="connsiteY19" fmla="*/ 79683 h 244941"/>
                <a:gd name="connsiteX20" fmla="*/ 32530 w 62454"/>
                <a:gd name="connsiteY20" fmla="*/ 76736 h 244941"/>
                <a:gd name="connsiteX21" fmla="*/ 31284 w 62454"/>
                <a:gd name="connsiteY21" fmla="*/ 73902 h 244941"/>
                <a:gd name="connsiteX22" fmla="*/ 30604 w 62454"/>
                <a:gd name="connsiteY22" fmla="*/ 69708 h 244941"/>
                <a:gd name="connsiteX23" fmla="*/ 30943 w 62454"/>
                <a:gd name="connsiteY23" fmla="*/ 61887 h 244941"/>
                <a:gd name="connsiteX24" fmla="*/ 31510 w 62454"/>
                <a:gd name="connsiteY24" fmla="*/ 59167 h 244941"/>
                <a:gd name="connsiteX25" fmla="*/ 32757 w 62454"/>
                <a:gd name="connsiteY25" fmla="*/ 58147 h 244941"/>
                <a:gd name="connsiteX26" fmla="*/ 33437 w 62454"/>
                <a:gd name="connsiteY26" fmla="*/ 56560 h 244941"/>
                <a:gd name="connsiteX27" fmla="*/ 34004 w 62454"/>
                <a:gd name="connsiteY27" fmla="*/ 54066 h 244941"/>
                <a:gd name="connsiteX28" fmla="*/ 34231 w 62454"/>
                <a:gd name="connsiteY28" fmla="*/ 51573 h 244941"/>
                <a:gd name="connsiteX29" fmla="*/ 34004 w 62454"/>
                <a:gd name="connsiteY29" fmla="*/ 43752 h 244941"/>
                <a:gd name="connsiteX30" fmla="*/ 33324 w 62454"/>
                <a:gd name="connsiteY30" fmla="*/ 38651 h 244941"/>
                <a:gd name="connsiteX31" fmla="*/ 32644 w 62454"/>
                <a:gd name="connsiteY31" fmla="*/ 36157 h 244941"/>
                <a:gd name="connsiteX32" fmla="*/ 31964 w 62454"/>
                <a:gd name="connsiteY32" fmla="*/ 33777 h 244941"/>
                <a:gd name="connsiteX33" fmla="*/ 29357 w 62454"/>
                <a:gd name="connsiteY33" fmla="*/ 27997 h 244941"/>
                <a:gd name="connsiteX34" fmla="*/ 25730 w 62454"/>
                <a:gd name="connsiteY34" fmla="*/ 18815 h 244941"/>
                <a:gd name="connsiteX35" fmla="*/ 26070 w 62454"/>
                <a:gd name="connsiteY35" fmla="*/ 18362 h 244941"/>
                <a:gd name="connsiteX36" fmla="*/ 25616 w 62454"/>
                <a:gd name="connsiteY36" fmla="*/ 16322 h 244941"/>
                <a:gd name="connsiteX37" fmla="*/ 25843 w 62454"/>
                <a:gd name="connsiteY37" fmla="*/ 13942 h 244941"/>
                <a:gd name="connsiteX38" fmla="*/ 26750 w 62454"/>
                <a:gd name="connsiteY38" fmla="*/ 11788 h 244941"/>
                <a:gd name="connsiteX39" fmla="*/ 27090 w 62454"/>
                <a:gd name="connsiteY39" fmla="*/ 9974 h 244941"/>
                <a:gd name="connsiteX40" fmla="*/ 26863 w 62454"/>
                <a:gd name="connsiteY40" fmla="*/ 8388 h 244941"/>
                <a:gd name="connsiteX41" fmla="*/ 22442 w 62454"/>
                <a:gd name="connsiteY41" fmla="*/ 680 h 244941"/>
                <a:gd name="connsiteX42" fmla="*/ 21082 w 62454"/>
                <a:gd name="connsiteY42" fmla="*/ 0 h 244941"/>
                <a:gd name="connsiteX43" fmla="*/ 20516 w 62454"/>
                <a:gd name="connsiteY43" fmla="*/ 1813 h 244941"/>
                <a:gd name="connsiteX44" fmla="*/ 19495 w 62454"/>
                <a:gd name="connsiteY44" fmla="*/ 3400 h 244941"/>
                <a:gd name="connsiteX45" fmla="*/ 18249 w 62454"/>
                <a:gd name="connsiteY45" fmla="*/ 4194 h 244941"/>
                <a:gd name="connsiteX46" fmla="*/ 13715 w 62454"/>
                <a:gd name="connsiteY46" fmla="*/ 4080 h 244941"/>
                <a:gd name="connsiteX47" fmla="*/ 16435 w 62454"/>
                <a:gd name="connsiteY47" fmla="*/ 8161 h 244941"/>
                <a:gd name="connsiteX48" fmla="*/ 20629 w 62454"/>
                <a:gd name="connsiteY48" fmla="*/ 13602 h 244941"/>
                <a:gd name="connsiteX49" fmla="*/ 21309 w 62454"/>
                <a:gd name="connsiteY49" fmla="*/ 15755 h 244941"/>
                <a:gd name="connsiteX50" fmla="*/ 20856 w 62454"/>
                <a:gd name="connsiteY50" fmla="*/ 18135 h 244941"/>
                <a:gd name="connsiteX51" fmla="*/ 20063 w 62454"/>
                <a:gd name="connsiteY51" fmla="*/ 20516 h 244941"/>
                <a:gd name="connsiteX52" fmla="*/ 20969 w 62454"/>
                <a:gd name="connsiteY52" fmla="*/ 20742 h 244941"/>
                <a:gd name="connsiteX53" fmla="*/ 20856 w 62454"/>
                <a:gd name="connsiteY53" fmla="*/ 22443 h 244941"/>
                <a:gd name="connsiteX54" fmla="*/ 18249 w 62454"/>
                <a:gd name="connsiteY54" fmla="*/ 23123 h 244941"/>
                <a:gd name="connsiteX55" fmla="*/ 17342 w 62454"/>
                <a:gd name="connsiteY55" fmla="*/ 25050 h 244941"/>
                <a:gd name="connsiteX56" fmla="*/ 18815 w 62454"/>
                <a:gd name="connsiteY56" fmla="*/ 26523 h 244941"/>
                <a:gd name="connsiteX57" fmla="*/ 17682 w 62454"/>
                <a:gd name="connsiteY57" fmla="*/ 29243 h 244941"/>
                <a:gd name="connsiteX58" fmla="*/ 15642 w 62454"/>
                <a:gd name="connsiteY58" fmla="*/ 30377 h 244941"/>
                <a:gd name="connsiteX59" fmla="*/ 14508 w 62454"/>
                <a:gd name="connsiteY59" fmla="*/ 30604 h 244941"/>
                <a:gd name="connsiteX60" fmla="*/ 13488 w 62454"/>
                <a:gd name="connsiteY60" fmla="*/ 30490 h 244941"/>
                <a:gd name="connsiteX61" fmla="*/ 10541 w 62454"/>
                <a:gd name="connsiteY61" fmla="*/ 28110 h 244941"/>
                <a:gd name="connsiteX62" fmla="*/ 9861 w 62454"/>
                <a:gd name="connsiteY62" fmla="*/ 27770 h 244941"/>
                <a:gd name="connsiteX63" fmla="*/ 6234 w 62454"/>
                <a:gd name="connsiteY63" fmla="*/ 29017 h 244941"/>
                <a:gd name="connsiteX64" fmla="*/ 3854 w 62454"/>
                <a:gd name="connsiteY64" fmla="*/ 30944 h 244941"/>
                <a:gd name="connsiteX65" fmla="*/ 3287 w 62454"/>
                <a:gd name="connsiteY65" fmla="*/ 32417 h 244941"/>
                <a:gd name="connsiteX66" fmla="*/ 3627 w 62454"/>
                <a:gd name="connsiteY66" fmla="*/ 38424 h 244941"/>
                <a:gd name="connsiteX67" fmla="*/ 4307 w 62454"/>
                <a:gd name="connsiteY67" fmla="*/ 41485 h 244941"/>
                <a:gd name="connsiteX68" fmla="*/ 3967 w 62454"/>
                <a:gd name="connsiteY68" fmla="*/ 48739 h 244941"/>
                <a:gd name="connsiteX69" fmla="*/ 2834 w 62454"/>
                <a:gd name="connsiteY69" fmla="*/ 55766 h 244941"/>
                <a:gd name="connsiteX70" fmla="*/ 1700 w 62454"/>
                <a:gd name="connsiteY70" fmla="*/ 58827 h 244941"/>
                <a:gd name="connsiteX71" fmla="*/ 453 w 62454"/>
                <a:gd name="connsiteY71" fmla="*/ 61660 h 244941"/>
                <a:gd name="connsiteX72" fmla="*/ 0 w 62454"/>
                <a:gd name="connsiteY72" fmla="*/ 64154 h 244941"/>
                <a:gd name="connsiteX73" fmla="*/ 113 w 62454"/>
                <a:gd name="connsiteY73" fmla="*/ 74129 h 244941"/>
                <a:gd name="connsiteX74" fmla="*/ 1247 w 62454"/>
                <a:gd name="connsiteY74" fmla="*/ 76736 h 244941"/>
                <a:gd name="connsiteX75" fmla="*/ 2947 w 62454"/>
                <a:gd name="connsiteY75" fmla="*/ 78436 h 244941"/>
                <a:gd name="connsiteX76" fmla="*/ 2267 w 62454"/>
                <a:gd name="connsiteY76" fmla="*/ 79569 h 244941"/>
                <a:gd name="connsiteX77" fmla="*/ 1247 w 62454"/>
                <a:gd name="connsiteY77" fmla="*/ 80023 h 244941"/>
                <a:gd name="connsiteX78" fmla="*/ 2267 w 62454"/>
                <a:gd name="connsiteY78" fmla="*/ 81269 h 244941"/>
                <a:gd name="connsiteX79" fmla="*/ 4307 w 62454"/>
                <a:gd name="connsiteY79" fmla="*/ 83083 h 244941"/>
                <a:gd name="connsiteX80" fmla="*/ 7027 w 62454"/>
                <a:gd name="connsiteY80" fmla="*/ 86257 h 244941"/>
                <a:gd name="connsiteX81" fmla="*/ 8728 w 62454"/>
                <a:gd name="connsiteY81" fmla="*/ 88977 h 244941"/>
                <a:gd name="connsiteX82" fmla="*/ 11108 w 62454"/>
                <a:gd name="connsiteY82" fmla="*/ 94984 h 244941"/>
                <a:gd name="connsiteX83" fmla="*/ 11221 w 62454"/>
                <a:gd name="connsiteY83" fmla="*/ 101558 h 244941"/>
                <a:gd name="connsiteX84" fmla="*/ 9975 w 62454"/>
                <a:gd name="connsiteY84" fmla="*/ 104619 h 244941"/>
                <a:gd name="connsiteX85" fmla="*/ 8954 w 62454"/>
                <a:gd name="connsiteY85" fmla="*/ 107906 h 244941"/>
                <a:gd name="connsiteX86" fmla="*/ 8274 w 62454"/>
                <a:gd name="connsiteY86" fmla="*/ 112213 h 244941"/>
                <a:gd name="connsiteX87" fmla="*/ 8388 w 62454"/>
                <a:gd name="connsiteY87" fmla="*/ 115500 h 244941"/>
                <a:gd name="connsiteX88" fmla="*/ 9861 w 62454"/>
                <a:gd name="connsiteY88" fmla="*/ 121394 h 244941"/>
                <a:gd name="connsiteX89" fmla="*/ 10088 w 62454"/>
                <a:gd name="connsiteY89" fmla="*/ 124114 h 244941"/>
                <a:gd name="connsiteX90" fmla="*/ 9861 w 62454"/>
                <a:gd name="connsiteY90" fmla="*/ 142703 h 244941"/>
                <a:gd name="connsiteX91" fmla="*/ 9181 w 62454"/>
                <a:gd name="connsiteY91" fmla="*/ 146444 h 244941"/>
                <a:gd name="connsiteX92" fmla="*/ 8274 w 62454"/>
                <a:gd name="connsiteY92" fmla="*/ 150071 h 244941"/>
                <a:gd name="connsiteX93" fmla="*/ 7368 w 62454"/>
                <a:gd name="connsiteY93" fmla="*/ 156645 h 244941"/>
                <a:gd name="connsiteX94" fmla="*/ 6461 w 62454"/>
                <a:gd name="connsiteY94" fmla="*/ 159705 h 244941"/>
                <a:gd name="connsiteX95" fmla="*/ 4194 w 62454"/>
                <a:gd name="connsiteY95" fmla="*/ 165939 h 244941"/>
                <a:gd name="connsiteX96" fmla="*/ 4307 w 62454"/>
                <a:gd name="connsiteY96" fmla="*/ 167413 h 244941"/>
                <a:gd name="connsiteX97" fmla="*/ 4760 w 62454"/>
                <a:gd name="connsiteY97" fmla="*/ 168660 h 244941"/>
                <a:gd name="connsiteX98" fmla="*/ 7481 w 62454"/>
                <a:gd name="connsiteY98" fmla="*/ 173760 h 244941"/>
                <a:gd name="connsiteX99" fmla="*/ 9634 w 62454"/>
                <a:gd name="connsiteY99" fmla="*/ 178974 h 244941"/>
                <a:gd name="connsiteX100" fmla="*/ 10655 w 62454"/>
                <a:gd name="connsiteY100" fmla="*/ 186795 h 244941"/>
                <a:gd name="connsiteX101" fmla="*/ 9975 w 62454"/>
                <a:gd name="connsiteY101" fmla="*/ 189855 h 244941"/>
                <a:gd name="connsiteX102" fmla="*/ 8501 w 62454"/>
                <a:gd name="connsiteY102" fmla="*/ 192462 h 244941"/>
                <a:gd name="connsiteX103" fmla="*/ 7254 w 62454"/>
                <a:gd name="connsiteY103" fmla="*/ 195523 h 244941"/>
                <a:gd name="connsiteX104" fmla="*/ 6120 w 62454"/>
                <a:gd name="connsiteY104" fmla="*/ 198696 h 244941"/>
                <a:gd name="connsiteX105" fmla="*/ 6120 w 62454"/>
                <a:gd name="connsiteY105" fmla="*/ 199943 h 244941"/>
                <a:gd name="connsiteX106" fmla="*/ 6574 w 62454"/>
                <a:gd name="connsiteY106" fmla="*/ 205384 h 244941"/>
                <a:gd name="connsiteX107" fmla="*/ 7254 w 62454"/>
                <a:gd name="connsiteY107" fmla="*/ 208217 h 244941"/>
                <a:gd name="connsiteX108" fmla="*/ 7707 w 62454"/>
                <a:gd name="connsiteY108" fmla="*/ 211164 h 244941"/>
                <a:gd name="connsiteX109" fmla="*/ 7141 w 62454"/>
                <a:gd name="connsiteY109" fmla="*/ 214225 h 244941"/>
                <a:gd name="connsiteX110" fmla="*/ 4194 w 62454"/>
                <a:gd name="connsiteY110" fmla="*/ 223519 h 244941"/>
                <a:gd name="connsiteX111" fmla="*/ 3400 w 62454"/>
                <a:gd name="connsiteY111" fmla="*/ 230207 h 244941"/>
                <a:gd name="connsiteX112" fmla="*/ 5214 w 62454"/>
                <a:gd name="connsiteY112" fmla="*/ 237914 h 244941"/>
                <a:gd name="connsiteX113" fmla="*/ 5440 w 62454"/>
                <a:gd name="connsiteY113" fmla="*/ 240181 h 244941"/>
                <a:gd name="connsiteX114" fmla="*/ 6120 w 62454"/>
                <a:gd name="connsiteY114" fmla="*/ 242221 h 244941"/>
                <a:gd name="connsiteX115" fmla="*/ 7254 w 62454"/>
                <a:gd name="connsiteY115" fmla="*/ 243695 h 244941"/>
                <a:gd name="connsiteX116" fmla="*/ 8501 w 62454"/>
                <a:gd name="connsiteY116" fmla="*/ 244942 h 244941"/>
                <a:gd name="connsiteX117" fmla="*/ 9975 w 62454"/>
                <a:gd name="connsiteY117" fmla="*/ 242675 h 244941"/>
                <a:gd name="connsiteX118" fmla="*/ 11221 w 62454"/>
                <a:gd name="connsiteY118" fmla="*/ 240181 h 244941"/>
                <a:gd name="connsiteX119" fmla="*/ 13148 w 62454"/>
                <a:gd name="connsiteY119" fmla="*/ 232814 h 244941"/>
                <a:gd name="connsiteX120" fmla="*/ 14055 w 62454"/>
                <a:gd name="connsiteY120" fmla="*/ 229980 h 244941"/>
                <a:gd name="connsiteX121" fmla="*/ 15189 w 62454"/>
                <a:gd name="connsiteY121" fmla="*/ 227373 h 244941"/>
                <a:gd name="connsiteX122" fmla="*/ 16662 w 62454"/>
                <a:gd name="connsiteY122" fmla="*/ 224879 h 244941"/>
                <a:gd name="connsiteX123" fmla="*/ 18702 w 62454"/>
                <a:gd name="connsiteY123" fmla="*/ 223292 h 244941"/>
                <a:gd name="connsiteX124" fmla="*/ 19949 w 62454"/>
                <a:gd name="connsiteY124" fmla="*/ 222952 h 244941"/>
                <a:gd name="connsiteX125" fmla="*/ 21082 w 62454"/>
                <a:gd name="connsiteY125" fmla="*/ 223066 h 244941"/>
                <a:gd name="connsiteX126" fmla="*/ 22216 w 62454"/>
                <a:gd name="connsiteY126" fmla="*/ 224199 h 244941"/>
                <a:gd name="connsiteX127" fmla="*/ 23236 w 62454"/>
                <a:gd name="connsiteY127" fmla="*/ 225559 h 244941"/>
                <a:gd name="connsiteX128" fmla="*/ 23916 w 62454"/>
                <a:gd name="connsiteY128" fmla="*/ 226013 h 244941"/>
                <a:gd name="connsiteX129" fmla="*/ 28337 w 62454"/>
                <a:gd name="connsiteY129" fmla="*/ 226353 h 244941"/>
                <a:gd name="connsiteX130" fmla="*/ 33210 w 62454"/>
                <a:gd name="connsiteY130" fmla="*/ 227260 h 244941"/>
                <a:gd name="connsiteX131" fmla="*/ 34571 w 62454"/>
                <a:gd name="connsiteY131" fmla="*/ 229527 h 244941"/>
                <a:gd name="connsiteX132" fmla="*/ 34911 w 62454"/>
                <a:gd name="connsiteY132" fmla="*/ 232814 h 244941"/>
                <a:gd name="connsiteX133" fmla="*/ 35931 w 62454"/>
                <a:gd name="connsiteY133" fmla="*/ 236554 h 244941"/>
                <a:gd name="connsiteX134" fmla="*/ 36158 w 62454"/>
                <a:gd name="connsiteY134" fmla="*/ 241881 h 244941"/>
                <a:gd name="connsiteX135" fmla="*/ 36838 w 62454"/>
                <a:gd name="connsiteY135" fmla="*/ 240748 h 244941"/>
                <a:gd name="connsiteX136" fmla="*/ 37291 w 62454"/>
                <a:gd name="connsiteY136" fmla="*/ 239501 h 244941"/>
                <a:gd name="connsiteX137" fmla="*/ 37404 w 62454"/>
                <a:gd name="connsiteY137" fmla="*/ 237801 h 244941"/>
                <a:gd name="connsiteX138" fmla="*/ 37745 w 62454"/>
                <a:gd name="connsiteY138" fmla="*/ 236327 h 244941"/>
                <a:gd name="connsiteX139" fmla="*/ 39218 w 62454"/>
                <a:gd name="connsiteY139" fmla="*/ 232700 h 244941"/>
                <a:gd name="connsiteX140" fmla="*/ 39218 w 62454"/>
                <a:gd name="connsiteY140" fmla="*/ 231453 h 244941"/>
                <a:gd name="connsiteX141" fmla="*/ 38425 w 62454"/>
                <a:gd name="connsiteY141" fmla="*/ 226806 h 244941"/>
                <a:gd name="connsiteX142" fmla="*/ 37291 w 62454"/>
                <a:gd name="connsiteY142" fmla="*/ 221932 h 244941"/>
                <a:gd name="connsiteX143" fmla="*/ 36497 w 62454"/>
                <a:gd name="connsiteY143" fmla="*/ 220799 h 244941"/>
                <a:gd name="connsiteX144" fmla="*/ 35251 w 62454"/>
                <a:gd name="connsiteY144" fmla="*/ 220459 h 244941"/>
                <a:gd name="connsiteX145" fmla="*/ 33890 w 62454"/>
                <a:gd name="connsiteY145" fmla="*/ 220345 h 244941"/>
                <a:gd name="connsiteX146" fmla="*/ 31850 w 62454"/>
                <a:gd name="connsiteY146" fmla="*/ 220686 h 244941"/>
                <a:gd name="connsiteX147" fmla="*/ 31057 w 62454"/>
                <a:gd name="connsiteY147" fmla="*/ 219325 h 244941"/>
                <a:gd name="connsiteX148" fmla="*/ 29244 w 62454"/>
                <a:gd name="connsiteY148" fmla="*/ 215018 h 244941"/>
                <a:gd name="connsiteX149" fmla="*/ 27543 w 62454"/>
                <a:gd name="connsiteY149" fmla="*/ 208898 h 244941"/>
                <a:gd name="connsiteX150" fmla="*/ 26183 w 62454"/>
                <a:gd name="connsiteY150" fmla="*/ 206064 h 244941"/>
                <a:gd name="connsiteX151" fmla="*/ 25389 w 62454"/>
                <a:gd name="connsiteY151" fmla="*/ 204930 h 244941"/>
                <a:gd name="connsiteX152" fmla="*/ 24596 w 62454"/>
                <a:gd name="connsiteY152" fmla="*/ 204137 h 244941"/>
                <a:gd name="connsiteX153" fmla="*/ 23349 w 62454"/>
                <a:gd name="connsiteY153" fmla="*/ 203457 h 244941"/>
                <a:gd name="connsiteX154" fmla="*/ 22216 w 62454"/>
                <a:gd name="connsiteY154" fmla="*/ 202437 h 244941"/>
                <a:gd name="connsiteX155" fmla="*/ 20629 w 62454"/>
                <a:gd name="connsiteY155" fmla="*/ 200056 h 244941"/>
                <a:gd name="connsiteX156" fmla="*/ 18815 w 62454"/>
                <a:gd name="connsiteY156" fmla="*/ 195976 h 244941"/>
                <a:gd name="connsiteX157" fmla="*/ 18362 w 62454"/>
                <a:gd name="connsiteY157" fmla="*/ 194502 h 244941"/>
                <a:gd name="connsiteX158" fmla="*/ 18135 w 62454"/>
                <a:gd name="connsiteY158" fmla="*/ 190309 h 244941"/>
                <a:gd name="connsiteX159" fmla="*/ 18702 w 62454"/>
                <a:gd name="connsiteY159" fmla="*/ 185095 h 244941"/>
                <a:gd name="connsiteX160" fmla="*/ 20289 w 62454"/>
                <a:gd name="connsiteY160" fmla="*/ 180221 h 244941"/>
                <a:gd name="connsiteX161" fmla="*/ 26750 w 62454"/>
                <a:gd name="connsiteY161" fmla="*/ 161292 h 244941"/>
                <a:gd name="connsiteX162" fmla="*/ 27883 w 62454"/>
                <a:gd name="connsiteY162" fmla="*/ 155965 h 244941"/>
                <a:gd name="connsiteX163" fmla="*/ 29583 w 62454"/>
                <a:gd name="connsiteY163" fmla="*/ 153244 h 244941"/>
                <a:gd name="connsiteX164" fmla="*/ 32191 w 62454"/>
                <a:gd name="connsiteY164" fmla="*/ 151431 h 244941"/>
                <a:gd name="connsiteX165" fmla="*/ 35251 w 62454"/>
                <a:gd name="connsiteY165" fmla="*/ 150637 h 244941"/>
                <a:gd name="connsiteX166" fmla="*/ 42391 w 62454"/>
                <a:gd name="connsiteY166" fmla="*/ 150071 h 244941"/>
                <a:gd name="connsiteX167" fmla="*/ 44092 w 62454"/>
                <a:gd name="connsiteY167" fmla="*/ 150184 h 244941"/>
                <a:gd name="connsiteX168" fmla="*/ 47152 w 62454"/>
                <a:gd name="connsiteY168" fmla="*/ 151091 h 244941"/>
                <a:gd name="connsiteX169" fmla="*/ 48852 w 62454"/>
                <a:gd name="connsiteY169" fmla="*/ 151884 h 244941"/>
                <a:gd name="connsiteX170" fmla="*/ 50439 w 62454"/>
                <a:gd name="connsiteY170" fmla="*/ 153018 h 244941"/>
                <a:gd name="connsiteX171" fmla="*/ 53613 w 62454"/>
                <a:gd name="connsiteY171" fmla="*/ 156985 h 244941"/>
                <a:gd name="connsiteX172" fmla="*/ 56220 w 62454"/>
                <a:gd name="connsiteY172" fmla="*/ 159252 h 244941"/>
                <a:gd name="connsiteX173" fmla="*/ 58827 w 62454"/>
                <a:gd name="connsiteY173" fmla="*/ 161972 h 244941"/>
                <a:gd name="connsiteX174" fmla="*/ 60527 w 62454"/>
                <a:gd name="connsiteY174" fmla="*/ 164126 h 244941"/>
                <a:gd name="connsiteX175" fmla="*/ 61660 w 62454"/>
                <a:gd name="connsiteY175" fmla="*/ 167979 h 244941"/>
                <a:gd name="connsiteX176" fmla="*/ 62454 w 62454"/>
                <a:gd name="connsiteY176" fmla="*/ 169113 h 244941"/>
                <a:gd name="connsiteX177" fmla="*/ 62341 w 62454"/>
                <a:gd name="connsiteY177" fmla="*/ 164012 h 244941"/>
                <a:gd name="connsiteX178" fmla="*/ 61887 w 62454"/>
                <a:gd name="connsiteY178" fmla="*/ 162539 h 244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62454" h="244941">
                  <a:moveTo>
                    <a:pt x="61887" y="162539"/>
                  </a:moveTo>
                  <a:lnTo>
                    <a:pt x="60300" y="160725"/>
                  </a:lnTo>
                  <a:lnTo>
                    <a:pt x="56673" y="157438"/>
                  </a:lnTo>
                  <a:lnTo>
                    <a:pt x="54860" y="153811"/>
                  </a:lnTo>
                  <a:lnTo>
                    <a:pt x="53386" y="150071"/>
                  </a:lnTo>
                  <a:lnTo>
                    <a:pt x="52706" y="146670"/>
                  </a:lnTo>
                  <a:lnTo>
                    <a:pt x="51913" y="143270"/>
                  </a:lnTo>
                  <a:lnTo>
                    <a:pt x="50779" y="140096"/>
                  </a:lnTo>
                  <a:lnTo>
                    <a:pt x="48852" y="133409"/>
                  </a:lnTo>
                  <a:lnTo>
                    <a:pt x="44092" y="122187"/>
                  </a:lnTo>
                  <a:lnTo>
                    <a:pt x="42391" y="115727"/>
                  </a:lnTo>
                  <a:lnTo>
                    <a:pt x="38311" y="94304"/>
                  </a:lnTo>
                  <a:lnTo>
                    <a:pt x="37404" y="93397"/>
                  </a:lnTo>
                  <a:lnTo>
                    <a:pt x="37065" y="92717"/>
                  </a:lnTo>
                  <a:lnTo>
                    <a:pt x="36951" y="89770"/>
                  </a:lnTo>
                  <a:lnTo>
                    <a:pt x="36724" y="87730"/>
                  </a:lnTo>
                  <a:lnTo>
                    <a:pt x="35931" y="86257"/>
                  </a:lnTo>
                  <a:lnTo>
                    <a:pt x="33890" y="84443"/>
                  </a:lnTo>
                  <a:lnTo>
                    <a:pt x="33551" y="82970"/>
                  </a:lnTo>
                  <a:lnTo>
                    <a:pt x="33437" y="79683"/>
                  </a:lnTo>
                  <a:lnTo>
                    <a:pt x="32530" y="76736"/>
                  </a:lnTo>
                  <a:lnTo>
                    <a:pt x="31284" y="73902"/>
                  </a:lnTo>
                  <a:lnTo>
                    <a:pt x="30604" y="69708"/>
                  </a:lnTo>
                  <a:lnTo>
                    <a:pt x="30943" y="61887"/>
                  </a:lnTo>
                  <a:lnTo>
                    <a:pt x="31510" y="59167"/>
                  </a:lnTo>
                  <a:lnTo>
                    <a:pt x="32757" y="58147"/>
                  </a:lnTo>
                  <a:lnTo>
                    <a:pt x="33437" y="56560"/>
                  </a:lnTo>
                  <a:lnTo>
                    <a:pt x="34004" y="54066"/>
                  </a:lnTo>
                  <a:lnTo>
                    <a:pt x="34231" y="51573"/>
                  </a:lnTo>
                  <a:lnTo>
                    <a:pt x="34004" y="43752"/>
                  </a:lnTo>
                  <a:lnTo>
                    <a:pt x="33324" y="38651"/>
                  </a:lnTo>
                  <a:lnTo>
                    <a:pt x="32644" y="36157"/>
                  </a:lnTo>
                  <a:lnTo>
                    <a:pt x="31964" y="33777"/>
                  </a:lnTo>
                  <a:lnTo>
                    <a:pt x="29357" y="27997"/>
                  </a:lnTo>
                  <a:lnTo>
                    <a:pt x="25730" y="18815"/>
                  </a:lnTo>
                  <a:lnTo>
                    <a:pt x="26070" y="18362"/>
                  </a:lnTo>
                  <a:lnTo>
                    <a:pt x="25616" y="16322"/>
                  </a:lnTo>
                  <a:lnTo>
                    <a:pt x="25843" y="13942"/>
                  </a:lnTo>
                  <a:lnTo>
                    <a:pt x="26750" y="11788"/>
                  </a:lnTo>
                  <a:lnTo>
                    <a:pt x="27090" y="9974"/>
                  </a:lnTo>
                  <a:lnTo>
                    <a:pt x="26863" y="8388"/>
                  </a:lnTo>
                  <a:lnTo>
                    <a:pt x="22442" y="680"/>
                  </a:lnTo>
                  <a:lnTo>
                    <a:pt x="21082" y="0"/>
                  </a:lnTo>
                  <a:lnTo>
                    <a:pt x="20516" y="1813"/>
                  </a:lnTo>
                  <a:lnTo>
                    <a:pt x="19495" y="3400"/>
                  </a:lnTo>
                  <a:lnTo>
                    <a:pt x="18249" y="4194"/>
                  </a:lnTo>
                  <a:lnTo>
                    <a:pt x="13715" y="4080"/>
                  </a:lnTo>
                  <a:lnTo>
                    <a:pt x="16435" y="8161"/>
                  </a:lnTo>
                  <a:lnTo>
                    <a:pt x="20629" y="13602"/>
                  </a:lnTo>
                  <a:lnTo>
                    <a:pt x="21309" y="15755"/>
                  </a:lnTo>
                  <a:lnTo>
                    <a:pt x="20856" y="18135"/>
                  </a:lnTo>
                  <a:lnTo>
                    <a:pt x="20063" y="20516"/>
                  </a:lnTo>
                  <a:lnTo>
                    <a:pt x="20969" y="20742"/>
                  </a:lnTo>
                  <a:lnTo>
                    <a:pt x="20856" y="22443"/>
                  </a:lnTo>
                  <a:lnTo>
                    <a:pt x="18249" y="23123"/>
                  </a:lnTo>
                  <a:lnTo>
                    <a:pt x="17342" y="25050"/>
                  </a:lnTo>
                  <a:lnTo>
                    <a:pt x="18815" y="26523"/>
                  </a:lnTo>
                  <a:lnTo>
                    <a:pt x="17682" y="29243"/>
                  </a:lnTo>
                  <a:lnTo>
                    <a:pt x="15642" y="30377"/>
                  </a:lnTo>
                  <a:lnTo>
                    <a:pt x="14508" y="30604"/>
                  </a:lnTo>
                  <a:lnTo>
                    <a:pt x="13488" y="30490"/>
                  </a:lnTo>
                  <a:lnTo>
                    <a:pt x="10541" y="28110"/>
                  </a:lnTo>
                  <a:lnTo>
                    <a:pt x="9861" y="27770"/>
                  </a:lnTo>
                  <a:lnTo>
                    <a:pt x="6234" y="29017"/>
                  </a:lnTo>
                  <a:lnTo>
                    <a:pt x="3854" y="30944"/>
                  </a:lnTo>
                  <a:lnTo>
                    <a:pt x="3287" y="32417"/>
                  </a:lnTo>
                  <a:lnTo>
                    <a:pt x="3627" y="38424"/>
                  </a:lnTo>
                  <a:lnTo>
                    <a:pt x="4307" y="41485"/>
                  </a:lnTo>
                  <a:lnTo>
                    <a:pt x="3967" y="48739"/>
                  </a:lnTo>
                  <a:lnTo>
                    <a:pt x="2834" y="55766"/>
                  </a:lnTo>
                  <a:lnTo>
                    <a:pt x="1700" y="58827"/>
                  </a:lnTo>
                  <a:lnTo>
                    <a:pt x="453" y="61660"/>
                  </a:lnTo>
                  <a:lnTo>
                    <a:pt x="0" y="64154"/>
                  </a:lnTo>
                  <a:lnTo>
                    <a:pt x="113" y="74129"/>
                  </a:lnTo>
                  <a:lnTo>
                    <a:pt x="1247" y="76736"/>
                  </a:lnTo>
                  <a:lnTo>
                    <a:pt x="2947" y="78436"/>
                  </a:lnTo>
                  <a:lnTo>
                    <a:pt x="2267" y="79569"/>
                  </a:lnTo>
                  <a:lnTo>
                    <a:pt x="1247" y="80023"/>
                  </a:lnTo>
                  <a:lnTo>
                    <a:pt x="2267" y="81269"/>
                  </a:lnTo>
                  <a:lnTo>
                    <a:pt x="4307" y="83083"/>
                  </a:lnTo>
                  <a:lnTo>
                    <a:pt x="7027" y="86257"/>
                  </a:lnTo>
                  <a:lnTo>
                    <a:pt x="8728" y="88977"/>
                  </a:lnTo>
                  <a:lnTo>
                    <a:pt x="11108" y="94984"/>
                  </a:lnTo>
                  <a:lnTo>
                    <a:pt x="11221" y="101558"/>
                  </a:lnTo>
                  <a:lnTo>
                    <a:pt x="9975" y="104619"/>
                  </a:lnTo>
                  <a:lnTo>
                    <a:pt x="8954" y="107906"/>
                  </a:lnTo>
                  <a:lnTo>
                    <a:pt x="8274" y="112213"/>
                  </a:lnTo>
                  <a:lnTo>
                    <a:pt x="8388" y="115500"/>
                  </a:lnTo>
                  <a:lnTo>
                    <a:pt x="9861" y="121394"/>
                  </a:lnTo>
                  <a:lnTo>
                    <a:pt x="10088" y="124114"/>
                  </a:lnTo>
                  <a:lnTo>
                    <a:pt x="9861" y="142703"/>
                  </a:lnTo>
                  <a:lnTo>
                    <a:pt x="9181" y="146444"/>
                  </a:lnTo>
                  <a:lnTo>
                    <a:pt x="8274" y="150071"/>
                  </a:lnTo>
                  <a:lnTo>
                    <a:pt x="7368" y="156645"/>
                  </a:lnTo>
                  <a:lnTo>
                    <a:pt x="6461" y="159705"/>
                  </a:lnTo>
                  <a:lnTo>
                    <a:pt x="4194" y="165939"/>
                  </a:lnTo>
                  <a:lnTo>
                    <a:pt x="4307" y="167413"/>
                  </a:lnTo>
                  <a:lnTo>
                    <a:pt x="4760" y="168660"/>
                  </a:lnTo>
                  <a:lnTo>
                    <a:pt x="7481" y="173760"/>
                  </a:lnTo>
                  <a:lnTo>
                    <a:pt x="9634" y="178974"/>
                  </a:lnTo>
                  <a:lnTo>
                    <a:pt x="10655" y="186795"/>
                  </a:lnTo>
                  <a:lnTo>
                    <a:pt x="9975" y="189855"/>
                  </a:lnTo>
                  <a:lnTo>
                    <a:pt x="8501" y="192462"/>
                  </a:lnTo>
                  <a:lnTo>
                    <a:pt x="7254" y="195523"/>
                  </a:lnTo>
                  <a:lnTo>
                    <a:pt x="6120" y="198696"/>
                  </a:lnTo>
                  <a:lnTo>
                    <a:pt x="6120" y="199943"/>
                  </a:lnTo>
                  <a:lnTo>
                    <a:pt x="6574" y="205384"/>
                  </a:lnTo>
                  <a:lnTo>
                    <a:pt x="7254" y="208217"/>
                  </a:lnTo>
                  <a:lnTo>
                    <a:pt x="7707" y="211164"/>
                  </a:lnTo>
                  <a:lnTo>
                    <a:pt x="7141" y="214225"/>
                  </a:lnTo>
                  <a:lnTo>
                    <a:pt x="4194" y="223519"/>
                  </a:lnTo>
                  <a:lnTo>
                    <a:pt x="3400" y="230207"/>
                  </a:lnTo>
                  <a:lnTo>
                    <a:pt x="5214" y="237914"/>
                  </a:lnTo>
                  <a:lnTo>
                    <a:pt x="5440" y="240181"/>
                  </a:lnTo>
                  <a:lnTo>
                    <a:pt x="6120" y="242221"/>
                  </a:lnTo>
                  <a:lnTo>
                    <a:pt x="7254" y="243695"/>
                  </a:lnTo>
                  <a:lnTo>
                    <a:pt x="8501" y="244942"/>
                  </a:lnTo>
                  <a:lnTo>
                    <a:pt x="9975" y="242675"/>
                  </a:lnTo>
                  <a:lnTo>
                    <a:pt x="11221" y="240181"/>
                  </a:lnTo>
                  <a:lnTo>
                    <a:pt x="13148" y="232814"/>
                  </a:lnTo>
                  <a:lnTo>
                    <a:pt x="14055" y="229980"/>
                  </a:lnTo>
                  <a:lnTo>
                    <a:pt x="15189" y="227373"/>
                  </a:lnTo>
                  <a:lnTo>
                    <a:pt x="16662" y="224879"/>
                  </a:lnTo>
                  <a:lnTo>
                    <a:pt x="18702" y="223292"/>
                  </a:lnTo>
                  <a:lnTo>
                    <a:pt x="19949" y="222952"/>
                  </a:lnTo>
                  <a:lnTo>
                    <a:pt x="21082" y="223066"/>
                  </a:lnTo>
                  <a:lnTo>
                    <a:pt x="22216" y="224199"/>
                  </a:lnTo>
                  <a:lnTo>
                    <a:pt x="23236" y="225559"/>
                  </a:lnTo>
                  <a:lnTo>
                    <a:pt x="23916" y="226013"/>
                  </a:lnTo>
                  <a:lnTo>
                    <a:pt x="28337" y="226353"/>
                  </a:lnTo>
                  <a:lnTo>
                    <a:pt x="33210" y="227260"/>
                  </a:lnTo>
                  <a:lnTo>
                    <a:pt x="34571" y="229527"/>
                  </a:lnTo>
                  <a:lnTo>
                    <a:pt x="34911" y="232814"/>
                  </a:lnTo>
                  <a:lnTo>
                    <a:pt x="35931" y="236554"/>
                  </a:lnTo>
                  <a:lnTo>
                    <a:pt x="36158" y="241881"/>
                  </a:lnTo>
                  <a:lnTo>
                    <a:pt x="36838" y="240748"/>
                  </a:lnTo>
                  <a:lnTo>
                    <a:pt x="37291" y="239501"/>
                  </a:lnTo>
                  <a:lnTo>
                    <a:pt x="37404" y="237801"/>
                  </a:lnTo>
                  <a:lnTo>
                    <a:pt x="37745" y="236327"/>
                  </a:lnTo>
                  <a:lnTo>
                    <a:pt x="39218" y="232700"/>
                  </a:lnTo>
                  <a:lnTo>
                    <a:pt x="39218" y="231453"/>
                  </a:lnTo>
                  <a:lnTo>
                    <a:pt x="38425" y="226806"/>
                  </a:lnTo>
                  <a:lnTo>
                    <a:pt x="37291" y="221932"/>
                  </a:lnTo>
                  <a:lnTo>
                    <a:pt x="36497" y="220799"/>
                  </a:lnTo>
                  <a:lnTo>
                    <a:pt x="35251" y="220459"/>
                  </a:lnTo>
                  <a:lnTo>
                    <a:pt x="33890" y="220345"/>
                  </a:lnTo>
                  <a:lnTo>
                    <a:pt x="31850" y="220686"/>
                  </a:lnTo>
                  <a:lnTo>
                    <a:pt x="31057" y="219325"/>
                  </a:lnTo>
                  <a:lnTo>
                    <a:pt x="29244" y="215018"/>
                  </a:lnTo>
                  <a:lnTo>
                    <a:pt x="27543" y="208898"/>
                  </a:lnTo>
                  <a:lnTo>
                    <a:pt x="26183" y="206064"/>
                  </a:lnTo>
                  <a:lnTo>
                    <a:pt x="25389" y="204930"/>
                  </a:lnTo>
                  <a:lnTo>
                    <a:pt x="24596" y="204137"/>
                  </a:lnTo>
                  <a:lnTo>
                    <a:pt x="23349" y="203457"/>
                  </a:lnTo>
                  <a:lnTo>
                    <a:pt x="22216" y="202437"/>
                  </a:lnTo>
                  <a:lnTo>
                    <a:pt x="20629" y="200056"/>
                  </a:lnTo>
                  <a:lnTo>
                    <a:pt x="18815" y="195976"/>
                  </a:lnTo>
                  <a:lnTo>
                    <a:pt x="18362" y="194502"/>
                  </a:lnTo>
                  <a:lnTo>
                    <a:pt x="18135" y="190309"/>
                  </a:lnTo>
                  <a:lnTo>
                    <a:pt x="18702" y="185095"/>
                  </a:lnTo>
                  <a:lnTo>
                    <a:pt x="20289" y="180221"/>
                  </a:lnTo>
                  <a:lnTo>
                    <a:pt x="26750" y="161292"/>
                  </a:lnTo>
                  <a:lnTo>
                    <a:pt x="27883" y="155965"/>
                  </a:lnTo>
                  <a:lnTo>
                    <a:pt x="29583" y="153244"/>
                  </a:lnTo>
                  <a:lnTo>
                    <a:pt x="32191" y="151431"/>
                  </a:lnTo>
                  <a:lnTo>
                    <a:pt x="35251" y="150637"/>
                  </a:lnTo>
                  <a:lnTo>
                    <a:pt x="42391" y="150071"/>
                  </a:lnTo>
                  <a:lnTo>
                    <a:pt x="44092" y="150184"/>
                  </a:lnTo>
                  <a:lnTo>
                    <a:pt x="47152" y="151091"/>
                  </a:lnTo>
                  <a:lnTo>
                    <a:pt x="48852" y="151884"/>
                  </a:lnTo>
                  <a:lnTo>
                    <a:pt x="50439" y="153018"/>
                  </a:lnTo>
                  <a:lnTo>
                    <a:pt x="53613" y="156985"/>
                  </a:lnTo>
                  <a:lnTo>
                    <a:pt x="56220" y="159252"/>
                  </a:lnTo>
                  <a:lnTo>
                    <a:pt x="58827" y="161972"/>
                  </a:lnTo>
                  <a:lnTo>
                    <a:pt x="60527" y="164126"/>
                  </a:lnTo>
                  <a:lnTo>
                    <a:pt x="61660" y="167979"/>
                  </a:lnTo>
                  <a:lnTo>
                    <a:pt x="62454" y="169113"/>
                  </a:lnTo>
                  <a:lnTo>
                    <a:pt x="62341" y="164012"/>
                  </a:lnTo>
                  <a:lnTo>
                    <a:pt x="61887" y="162539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0BAD92E2-4FBF-1752-8347-DDF270F09742}"/>
                </a:ext>
              </a:extLst>
            </p:cNvPr>
            <p:cNvSpPr/>
            <p:nvPr/>
          </p:nvSpPr>
          <p:spPr>
            <a:xfrm>
              <a:off x="4702559" y="1818402"/>
              <a:ext cx="27429" cy="8727"/>
            </a:xfrm>
            <a:custGeom>
              <a:avLst/>
              <a:gdLst>
                <a:gd name="connsiteX0" fmla="*/ 20062 w 27429"/>
                <a:gd name="connsiteY0" fmla="*/ 8161 h 8727"/>
                <a:gd name="connsiteX1" fmla="*/ 27430 w 27429"/>
                <a:gd name="connsiteY1" fmla="*/ 8728 h 8727"/>
                <a:gd name="connsiteX2" fmla="*/ 27430 w 27429"/>
                <a:gd name="connsiteY2" fmla="*/ 8161 h 8727"/>
                <a:gd name="connsiteX3" fmla="*/ 26977 w 27429"/>
                <a:gd name="connsiteY3" fmla="*/ 7481 h 8727"/>
                <a:gd name="connsiteX4" fmla="*/ 25276 w 27429"/>
                <a:gd name="connsiteY4" fmla="*/ 6121 h 8727"/>
                <a:gd name="connsiteX5" fmla="*/ 23576 w 27429"/>
                <a:gd name="connsiteY5" fmla="*/ 5214 h 8727"/>
                <a:gd name="connsiteX6" fmla="*/ 23463 w 27429"/>
                <a:gd name="connsiteY6" fmla="*/ 4194 h 8727"/>
                <a:gd name="connsiteX7" fmla="*/ 23803 w 27429"/>
                <a:gd name="connsiteY7" fmla="*/ 2267 h 8727"/>
                <a:gd name="connsiteX8" fmla="*/ 17229 w 27429"/>
                <a:gd name="connsiteY8" fmla="*/ 0 h 8727"/>
                <a:gd name="connsiteX9" fmla="*/ 11902 w 27429"/>
                <a:gd name="connsiteY9" fmla="*/ 2267 h 8727"/>
                <a:gd name="connsiteX10" fmla="*/ 7707 w 27429"/>
                <a:gd name="connsiteY10" fmla="*/ 2947 h 8727"/>
                <a:gd name="connsiteX11" fmla="*/ 0 w 27429"/>
                <a:gd name="connsiteY11" fmla="*/ 5667 h 8727"/>
                <a:gd name="connsiteX12" fmla="*/ 7367 w 27429"/>
                <a:gd name="connsiteY12" fmla="*/ 8501 h 8727"/>
                <a:gd name="connsiteX13" fmla="*/ 20062 w 27429"/>
                <a:gd name="connsiteY13" fmla="*/ 8161 h 8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429" h="8727">
                  <a:moveTo>
                    <a:pt x="20062" y="8161"/>
                  </a:moveTo>
                  <a:lnTo>
                    <a:pt x="27430" y="8728"/>
                  </a:lnTo>
                  <a:lnTo>
                    <a:pt x="27430" y="8161"/>
                  </a:lnTo>
                  <a:lnTo>
                    <a:pt x="26977" y="7481"/>
                  </a:lnTo>
                  <a:lnTo>
                    <a:pt x="25276" y="6121"/>
                  </a:lnTo>
                  <a:lnTo>
                    <a:pt x="23576" y="5214"/>
                  </a:lnTo>
                  <a:lnTo>
                    <a:pt x="23463" y="4194"/>
                  </a:lnTo>
                  <a:lnTo>
                    <a:pt x="23803" y="2267"/>
                  </a:lnTo>
                  <a:lnTo>
                    <a:pt x="17229" y="0"/>
                  </a:lnTo>
                  <a:lnTo>
                    <a:pt x="11902" y="2267"/>
                  </a:lnTo>
                  <a:lnTo>
                    <a:pt x="7707" y="2947"/>
                  </a:lnTo>
                  <a:lnTo>
                    <a:pt x="0" y="5667"/>
                  </a:lnTo>
                  <a:lnTo>
                    <a:pt x="7367" y="8501"/>
                  </a:lnTo>
                  <a:lnTo>
                    <a:pt x="20062" y="8161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9D8EB3D-901E-5124-C8A6-D901AA7954E3}"/>
                </a:ext>
              </a:extLst>
            </p:cNvPr>
            <p:cNvSpPr/>
            <p:nvPr/>
          </p:nvSpPr>
          <p:spPr>
            <a:xfrm>
              <a:off x="4665381" y="2286863"/>
              <a:ext cx="41031" cy="30150"/>
            </a:xfrm>
            <a:custGeom>
              <a:avLst/>
              <a:gdLst>
                <a:gd name="connsiteX0" fmla="*/ 13828 w 41031"/>
                <a:gd name="connsiteY0" fmla="*/ 113 h 30150"/>
                <a:gd name="connsiteX1" fmla="*/ 11675 w 41031"/>
                <a:gd name="connsiteY1" fmla="*/ 680 h 30150"/>
                <a:gd name="connsiteX2" fmla="*/ 7254 w 41031"/>
                <a:gd name="connsiteY2" fmla="*/ 2947 h 30150"/>
                <a:gd name="connsiteX3" fmla="*/ 2834 w 41031"/>
                <a:gd name="connsiteY3" fmla="*/ 6461 h 30150"/>
                <a:gd name="connsiteX4" fmla="*/ 907 w 41031"/>
                <a:gd name="connsiteY4" fmla="*/ 9408 h 30150"/>
                <a:gd name="connsiteX5" fmla="*/ 453 w 41031"/>
                <a:gd name="connsiteY5" fmla="*/ 12808 h 30150"/>
                <a:gd name="connsiteX6" fmla="*/ 113 w 41031"/>
                <a:gd name="connsiteY6" fmla="*/ 16209 h 30150"/>
                <a:gd name="connsiteX7" fmla="*/ 0 w 41031"/>
                <a:gd name="connsiteY7" fmla="*/ 18362 h 30150"/>
                <a:gd name="connsiteX8" fmla="*/ 340 w 41031"/>
                <a:gd name="connsiteY8" fmla="*/ 20516 h 30150"/>
                <a:gd name="connsiteX9" fmla="*/ 794 w 41031"/>
                <a:gd name="connsiteY9" fmla="*/ 22103 h 30150"/>
                <a:gd name="connsiteX10" fmla="*/ 3287 w 41031"/>
                <a:gd name="connsiteY10" fmla="*/ 27430 h 30150"/>
                <a:gd name="connsiteX11" fmla="*/ 7934 w 41031"/>
                <a:gd name="connsiteY11" fmla="*/ 30150 h 30150"/>
                <a:gd name="connsiteX12" fmla="*/ 12922 w 41031"/>
                <a:gd name="connsiteY12" fmla="*/ 29810 h 30150"/>
                <a:gd name="connsiteX13" fmla="*/ 18476 w 41031"/>
                <a:gd name="connsiteY13" fmla="*/ 28450 h 30150"/>
                <a:gd name="connsiteX14" fmla="*/ 27657 w 41031"/>
                <a:gd name="connsiteY14" fmla="*/ 25276 h 30150"/>
                <a:gd name="connsiteX15" fmla="*/ 31964 w 41031"/>
                <a:gd name="connsiteY15" fmla="*/ 20856 h 30150"/>
                <a:gd name="connsiteX16" fmla="*/ 33664 w 41031"/>
                <a:gd name="connsiteY16" fmla="*/ 17795 h 30150"/>
                <a:gd name="connsiteX17" fmla="*/ 37178 w 41031"/>
                <a:gd name="connsiteY17" fmla="*/ 15075 h 30150"/>
                <a:gd name="connsiteX18" fmla="*/ 38198 w 41031"/>
                <a:gd name="connsiteY18" fmla="*/ 16095 h 30150"/>
                <a:gd name="connsiteX19" fmla="*/ 38651 w 41031"/>
                <a:gd name="connsiteY19" fmla="*/ 18475 h 30150"/>
                <a:gd name="connsiteX20" fmla="*/ 39785 w 41031"/>
                <a:gd name="connsiteY20" fmla="*/ 18022 h 30150"/>
                <a:gd name="connsiteX21" fmla="*/ 41031 w 41031"/>
                <a:gd name="connsiteY21" fmla="*/ 16435 h 30150"/>
                <a:gd name="connsiteX22" fmla="*/ 40691 w 41031"/>
                <a:gd name="connsiteY22" fmla="*/ 12695 h 30150"/>
                <a:gd name="connsiteX23" fmla="*/ 38651 w 41031"/>
                <a:gd name="connsiteY23" fmla="*/ 9975 h 30150"/>
                <a:gd name="connsiteX24" fmla="*/ 35137 w 41031"/>
                <a:gd name="connsiteY24" fmla="*/ 7934 h 30150"/>
                <a:gd name="connsiteX25" fmla="*/ 19382 w 41031"/>
                <a:gd name="connsiteY25" fmla="*/ 0 h 30150"/>
                <a:gd name="connsiteX26" fmla="*/ 13828 w 41031"/>
                <a:gd name="connsiteY26" fmla="*/ 113 h 3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1031" h="30150">
                  <a:moveTo>
                    <a:pt x="13828" y="113"/>
                  </a:moveTo>
                  <a:lnTo>
                    <a:pt x="11675" y="680"/>
                  </a:lnTo>
                  <a:lnTo>
                    <a:pt x="7254" y="2947"/>
                  </a:lnTo>
                  <a:lnTo>
                    <a:pt x="2834" y="6461"/>
                  </a:lnTo>
                  <a:lnTo>
                    <a:pt x="907" y="9408"/>
                  </a:lnTo>
                  <a:lnTo>
                    <a:pt x="453" y="12808"/>
                  </a:lnTo>
                  <a:lnTo>
                    <a:pt x="113" y="16209"/>
                  </a:lnTo>
                  <a:lnTo>
                    <a:pt x="0" y="18362"/>
                  </a:lnTo>
                  <a:lnTo>
                    <a:pt x="340" y="20516"/>
                  </a:lnTo>
                  <a:lnTo>
                    <a:pt x="794" y="22103"/>
                  </a:lnTo>
                  <a:lnTo>
                    <a:pt x="3287" y="27430"/>
                  </a:lnTo>
                  <a:lnTo>
                    <a:pt x="7934" y="30150"/>
                  </a:lnTo>
                  <a:lnTo>
                    <a:pt x="12922" y="29810"/>
                  </a:lnTo>
                  <a:lnTo>
                    <a:pt x="18476" y="28450"/>
                  </a:lnTo>
                  <a:lnTo>
                    <a:pt x="27657" y="25276"/>
                  </a:lnTo>
                  <a:lnTo>
                    <a:pt x="31964" y="20856"/>
                  </a:lnTo>
                  <a:lnTo>
                    <a:pt x="33664" y="17795"/>
                  </a:lnTo>
                  <a:lnTo>
                    <a:pt x="37178" y="15075"/>
                  </a:lnTo>
                  <a:lnTo>
                    <a:pt x="38198" y="16095"/>
                  </a:lnTo>
                  <a:lnTo>
                    <a:pt x="38651" y="18475"/>
                  </a:lnTo>
                  <a:lnTo>
                    <a:pt x="39785" y="18022"/>
                  </a:lnTo>
                  <a:lnTo>
                    <a:pt x="41031" y="16435"/>
                  </a:lnTo>
                  <a:lnTo>
                    <a:pt x="40691" y="12695"/>
                  </a:lnTo>
                  <a:lnTo>
                    <a:pt x="38651" y="9975"/>
                  </a:lnTo>
                  <a:lnTo>
                    <a:pt x="35137" y="7934"/>
                  </a:lnTo>
                  <a:lnTo>
                    <a:pt x="19382" y="0"/>
                  </a:lnTo>
                  <a:lnTo>
                    <a:pt x="13828" y="113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0DB2225F-FC4B-FD92-7047-811302A8DD92}"/>
                </a:ext>
              </a:extLst>
            </p:cNvPr>
            <p:cNvSpPr/>
            <p:nvPr/>
          </p:nvSpPr>
          <p:spPr>
            <a:xfrm>
              <a:off x="4691564" y="1811488"/>
              <a:ext cx="15641" cy="8614"/>
            </a:xfrm>
            <a:custGeom>
              <a:avLst/>
              <a:gdLst>
                <a:gd name="connsiteX0" fmla="*/ 10088 w 15641"/>
                <a:gd name="connsiteY0" fmla="*/ 7934 h 8614"/>
                <a:gd name="connsiteX1" fmla="*/ 10541 w 15641"/>
                <a:gd name="connsiteY1" fmla="*/ 6121 h 8614"/>
                <a:gd name="connsiteX2" fmla="*/ 15642 w 15641"/>
                <a:gd name="connsiteY2" fmla="*/ 2947 h 8614"/>
                <a:gd name="connsiteX3" fmla="*/ 15415 w 15641"/>
                <a:gd name="connsiteY3" fmla="*/ 2267 h 8614"/>
                <a:gd name="connsiteX4" fmla="*/ 14168 w 15641"/>
                <a:gd name="connsiteY4" fmla="*/ 567 h 8614"/>
                <a:gd name="connsiteX5" fmla="*/ 6687 w 15641"/>
                <a:gd name="connsiteY5" fmla="*/ 0 h 8614"/>
                <a:gd name="connsiteX6" fmla="*/ 0 w 15641"/>
                <a:gd name="connsiteY6" fmla="*/ 3627 h 8614"/>
                <a:gd name="connsiteX7" fmla="*/ 680 w 15641"/>
                <a:gd name="connsiteY7" fmla="*/ 4761 h 8614"/>
                <a:gd name="connsiteX8" fmla="*/ 8501 w 15641"/>
                <a:gd name="connsiteY8" fmla="*/ 8614 h 8614"/>
                <a:gd name="connsiteX9" fmla="*/ 10088 w 15641"/>
                <a:gd name="connsiteY9" fmla="*/ 7934 h 8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41" h="8614">
                  <a:moveTo>
                    <a:pt x="10088" y="7934"/>
                  </a:moveTo>
                  <a:lnTo>
                    <a:pt x="10541" y="6121"/>
                  </a:lnTo>
                  <a:lnTo>
                    <a:pt x="15642" y="2947"/>
                  </a:lnTo>
                  <a:lnTo>
                    <a:pt x="15415" y="2267"/>
                  </a:lnTo>
                  <a:lnTo>
                    <a:pt x="14168" y="567"/>
                  </a:lnTo>
                  <a:lnTo>
                    <a:pt x="6687" y="0"/>
                  </a:lnTo>
                  <a:lnTo>
                    <a:pt x="0" y="3627"/>
                  </a:lnTo>
                  <a:lnTo>
                    <a:pt x="680" y="4761"/>
                  </a:lnTo>
                  <a:lnTo>
                    <a:pt x="8501" y="8614"/>
                  </a:lnTo>
                  <a:lnTo>
                    <a:pt x="10088" y="7934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059286D-0609-809C-4360-AA14F70912FB}"/>
                </a:ext>
              </a:extLst>
            </p:cNvPr>
            <p:cNvSpPr/>
            <p:nvPr/>
          </p:nvSpPr>
          <p:spPr>
            <a:xfrm>
              <a:off x="4708226" y="1762975"/>
              <a:ext cx="11788" cy="6800"/>
            </a:xfrm>
            <a:custGeom>
              <a:avLst/>
              <a:gdLst>
                <a:gd name="connsiteX0" fmla="*/ 907 w 11788"/>
                <a:gd name="connsiteY0" fmla="*/ 4534 h 6800"/>
                <a:gd name="connsiteX1" fmla="*/ 3060 w 11788"/>
                <a:gd name="connsiteY1" fmla="*/ 6574 h 6800"/>
                <a:gd name="connsiteX2" fmla="*/ 4987 w 11788"/>
                <a:gd name="connsiteY2" fmla="*/ 6801 h 6800"/>
                <a:gd name="connsiteX3" fmla="*/ 7821 w 11788"/>
                <a:gd name="connsiteY3" fmla="*/ 6461 h 6800"/>
                <a:gd name="connsiteX4" fmla="*/ 8614 w 11788"/>
                <a:gd name="connsiteY4" fmla="*/ 5214 h 6800"/>
                <a:gd name="connsiteX5" fmla="*/ 11788 w 11788"/>
                <a:gd name="connsiteY5" fmla="*/ 3287 h 6800"/>
                <a:gd name="connsiteX6" fmla="*/ 10428 w 11788"/>
                <a:gd name="connsiteY6" fmla="*/ 1133 h 6800"/>
                <a:gd name="connsiteX7" fmla="*/ 7027 w 11788"/>
                <a:gd name="connsiteY7" fmla="*/ 0 h 6800"/>
                <a:gd name="connsiteX8" fmla="*/ 4534 w 11788"/>
                <a:gd name="connsiteY8" fmla="*/ 113 h 6800"/>
                <a:gd name="connsiteX9" fmla="*/ 3060 w 11788"/>
                <a:gd name="connsiteY9" fmla="*/ 680 h 6800"/>
                <a:gd name="connsiteX10" fmla="*/ 2834 w 11788"/>
                <a:gd name="connsiteY10" fmla="*/ 1474 h 6800"/>
                <a:gd name="connsiteX11" fmla="*/ 1927 w 11788"/>
                <a:gd name="connsiteY11" fmla="*/ 2380 h 6800"/>
                <a:gd name="connsiteX12" fmla="*/ 0 w 11788"/>
                <a:gd name="connsiteY12" fmla="*/ 2607 h 6800"/>
                <a:gd name="connsiteX13" fmla="*/ 113 w 11788"/>
                <a:gd name="connsiteY13" fmla="*/ 3627 h 6800"/>
                <a:gd name="connsiteX14" fmla="*/ 907 w 11788"/>
                <a:gd name="connsiteY14" fmla="*/ 4534 h 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788" h="6800">
                  <a:moveTo>
                    <a:pt x="907" y="4534"/>
                  </a:moveTo>
                  <a:lnTo>
                    <a:pt x="3060" y="6574"/>
                  </a:lnTo>
                  <a:lnTo>
                    <a:pt x="4987" y="6801"/>
                  </a:lnTo>
                  <a:lnTo>
                    <a:pt x="7821" y="6461"/>
                  </a:lnTo>
                  <a:lnTo>
                    <a:pt x="8614" y="5214"/>
                  </a:lnTo>
                  <a:lnTo>
                    <a:pt x="11788" y="3287"/>
                  </a:lnTo>
                  <a:lnTo>
                    <a:pt x="10428" y="1133"/>
                  </a:lnTo>
                  <a:lnTo>
                    <a:pt x="7027" y="0"/>
                  </a:lnTo>
                  <a:lnTo>
                    <a:pt x="4534" y="113"/>
                  </a:lnTo>
                  <a:lnTo>
                    <a:pt x="3060" y="680"/>
                  </a:lnTo>
                  <a:lnTo>
                    <a:pt x="2834" y="1474"/>
                  </a:lnTo>
                  <a:lnTo>
                    <a:pt x="1927" y="2380"/>
                  </a:lnTo>
                  <a:lnTo>
                    <a:pt x="0" y="2607"/>
                  </a:lnTo>
                  <a:lnTo>
                    <a:pt x="113" y="3627"/>
                  </a:lnTo>
                  <a:lnTo>
                    <a:pt x="907" y="4534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D6B26C1-6269-87BD-3CCF-F2D2A56F3E30}"/>
                </a:ext>
              </a:extLst>
            </p:cNvPr>
            <p:cNvSpPr/>
            <p:nvPr/>
          </p:nvSpPr>
          <p:spPr>
            <a:xfrm>
              <a:off x="4746537" y="2211374"/>
              <a:ext cx="19722" cy="17682"/>
            </a:xfrm>
            <a:custGeom>
              <a:avLst/>
              <a:gdLst>
                <a:gd name="connsiteX0" fmla="*/ 19722 w 19722"/>
                <a:gd name="connsiteY0" fmla="*/ 9975 h 17682"/>
                <a:gd name="connsiteX1" fmla="*/ 19496 w 19722"/>
                <a:gd name="connsiteY1" fmla="*/ 7708 h 17682"/>
                <a:gd name="connsiteX2" fmla="*/ 18362 w 19722"/>
                <a:gd name="connsiteY2" fmla="*/ 6574 h 17682"/>
                <a:gd name="connsiteX3" fmla="*/ 17002 w 19722"/>
                <a:gd name="connsiteY3" fmla="*/ 6801 h 17682"/>
                <a:gd name="connsiteX4" fmla="*/ 15415 w 19722"/>
                <a:gd name="connsiteY4" fmla="*/ 4647 h 17682"/>
                <a:gd name="connsiteX5" fmla="*/ 13488 w 19722"/>
                <a:gd name="connsiteY5" fmla="*/ 1587 h 17682"/>
                <a:gd name="connsiteX6" fmla="*/ 10995 w 19722"/>
                <a:gd name="connsiteY6" fmla="*/ 227 h 17682"/>
                <a:gd name="connsiteX7" fmla="*/ 10088 w 19722"/>
                <a:gd name="connsiteY7" fmla="*/ 0 h 17682"/>
                <a:gd name="connsiteX8" fmla="*/ 9748 w 19722"/>
                <a:gd name="connsiteY8" fmla="*/ 567 h 17682"/>
                <a:gd name="connsiteX9" fmla="*/ 9975 w 19722"/>
                <a:gd name="connsiteY9" fmla="*/ 2040 h 17682"/>
                <a:gd name="connsiteX10" fmla="*/ 7707 w 19722"/>
                <a:gd name="connsiteY10" fmla="*/ 907 h 17682"/>
                <a:gd name="connsiteX11" fmla="*/ 5554 w 19722"/>
                <a:gd name="connsiteY11" fmla="*/ 793 h 17682"/>
                <a:gd name="connsiteX12" fmla="*/ 1134 w 19722"/>
                <a:gd name="connsiteY12" fmla="*/ 1927 h 17682"/>
                <a:gd name="connsiteX13" fmla="*/ 0 w 19722"/>
                <a:gd name="connsiteY13" fmla="*/ 3287 h 17682"/>
                <a:gd name="connsiteX14" fmla="*/ 113 w 19722"/>
                <a:gd name="connsiteY14" fmla="*/ 4874 h 17682"/>
                <a:gd name="connsiteX15" fmla="*/ 1020 w 19722"/>
                <a:gd name="connsiteY15" fmla="*/ 5441 h 17682"/>
                <a:gd name="connsiteX16" fmla="*/ 3740 w 19722"/>
                <a:gd name="connsiteY16" fmla="*/ 6687 h 17682"/>
                <a:gd name="connsiteX17" fmla="*/ 6234 w 19722"/>
                <a:gd name="connsiteY17" fmla="*/ 6234 h 17682"/>
                <a:gd name="connsiteX18" fmla="*/ 10201 w 19722"/>
                <a:gd name="connsiteY18" fmla="*/ 9068 h 17682"/>
                <a:gd name="connsiteX19" fmla="*/ 11221 w 19722"/>
                <a:gd name="connsiteY19" fmla="*/ 11788 h 17682"/>
                <a:gd name="connsiteX20" fmla="*/ 12128 w 19722"/>
                <a:gd name="connsiteY20" fmla="*/ 12921 h 17682"/>
                <a:gd name="connsiteX21" fmla="*/ 14508 w 19722"/>
                <a:gd name="connsiteY21" fmla="*/ 14282 h 17682"/>
                <a:gd name="connsiteX22" fmla="*/ 15642 w 19722"/>
                <a:gd name="connsiteY22" fmla="*/ 15982 h 17682"/>
                <a:gd name="connsiteX23" fmla="*/ 15982 w 19722"/>
                <a:gd name="connsiteY23" fmla="*/ 17682 h 17682"/>
                <a:gd name="connsiteX24" fmla="*/ 18022 w 19722"/>
                <a:gd name="connsiteY24" fmla="*/ 17115 h 17682"/>
                <a:gd name="connsiteX25" fmla="*/ 17682 w 19722"/>
                <a:gd name="connsiteY25" fmla="*/ 16435 h 17682"/>
                <a:gd name="connsiteX26" fmla="*/ 16548 w 19722"/>
                <a:gd name="connsiteY26" fmla="*/ 15188 h 17682"/>
                <a:gd name="connsiteX27" fmla="*/ 17002 w 19722"/>
                <a:gd name="connsiteY27" fmla="*/ 13828 h 17682"/>
                <a:gd name="connsiteX28" fmla="*/ 19722 w 19722"/>
                <a:gd name="connsiteY28" fmla="*/ 9975 h 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9722" h="17682">
                  <a:moveTo>
                    <a:pt x="19722" y="9975"/>
                  </a:moveTo>
                  <a:lnTo>
                    <a:pt x="19496" y="7708"/>
                  </a:lnTo>
                  <a:lnTo>
                    <a:pt x="18362" y="6574"/>
                  </a:lnTo>
                  <a:lnTo>
                    <a:pt x="17002" y="6801"/>
                  </a:lnTo>
                  <a:lnTo>
                    <a:pt x="15415" y="4647"/>
                  </a:lnTo>
                  <a:lnTo>
                    <a:pt x="13488" y="1587"/>
                  </a:lnTo>
                  <a:lnTo>
                    <a:pt x="10995" y="227"/>
                  </a:lnTo>
                  <a:lnTo>
                    <a:pt x="10088" y="0"/>
                  </a:lnTo>
                  <a:lnTo>
                    <a:pt x="9748" y="567"/>
                  </a:lnTo>
                  <a:lnTo>
                    <a:pt x="9975" y="2040"/>
                  </a:lnTo>
                  <a:lnTo>
                    <a:pt x="7707" y="907"/>
                  </a:lnTo>
                  <a:lnTo>
                    <a:pt x="5554" y="793"/>
                  </a:lnTo>
                  <a:lnTo>
                    <a:pt x="1134" y="1927"/>
                  </a:lnTo>
                  <a:lnTo>
                    <a:pt x="0" y="3287"/>
                  </a:lnTo>
                  <a:lnTo>
                    <a:pt x="113" y="4874"/>
                  </a:lnTo>
                  <a:lnTo>
                    <a:pt x="1020" y="5441"/>
                  </a:lnTo>
                  <a:lnTo>
                    <a:pt x="3740" y="6687"/>
                  </a:lnTo>
                  <a:lnTo>
                    <a:pt x="6234" y="6234"/>
                  </a:lnTo>
                  <a:lnTo>
                    <a:pt x="10201" y="9068"/>
                  </a:lnTo>
                  <a:lnTo>
                    <a:pt x="11221" y="11788"/>
                  </a:lnTo>
                  <a:lnTo>
                    <a:pt x="12128" y="12921"/>
                  </a:lnTo>
                  <a:lnTo>
                    <a:pt x="14508" y="14282"/>
                  </a:lnTo>
                  <a:lnTo>
                    <a:pt x="15642" y="15982"/>
                  </a:lnTo>
                  <a:lnTo>
                    <a:pt x="15982" y="17682"/>
                  </a:lnTo>
                  <a:lnTo>
                    <a:pt x="18022" y="17115"/>
                  </a:lnTo>
                  <a:lnTo>
                    <a:pt x="17682" y="16435"/>
                  </a:lnTo>
                  <a:lnTo>
                    <a:pt x="16548" y="15188"/>
                  </a:lnTo>
                  <a:lnTo>
                    <a:pt x="17002" y="13828"/>
                  </a:lnTo>
                  <a:lnTo>
                    <a:pt x="19722" y="9975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35FEA7BA-E53E-B057-AB2F-7CB025B53411}"/>
                </a:ext>
              </a:extLst>
            </p:cNvPr>
            <p:cNvSpPr/>
            <p:nvPr/>
          </p:nvSpPr>
          <p:spPr>
            <a:xfrm>
              <a:off x="4631944" y="1775670"/>
              <a:ext cx="103598" cy="43298"/>
            </a:xfrm>
            <a:custGeom>
              <a:avLst/>
              <a:gdLst>
                <a:gd name="connsiteX0" fmla="*/ 49986 w 103598"/>
                <a:gd name="connsiteY0" fmla="*/ 21196 h 43298"/>
                <a:gd name="connsiteX1" fmla="*/ 40578 w 103598"/>
                <a:gd name="connsiteY1" fmla="*/ 21649 h 43298"/>
                <a:gd name="connsiteX2" fmla="*/ 37291 w 103598"/>
                <a:gd name="connsiteY2" fmla="*/ 19042 h 43298"/>
                <a:gd name="connsiteX3" fmla="*/ 36044 w 103598"/>
                <a:gd name="connsiteY3" fmla="*/ 18475 h 43298"/>
                <a:gd name="connsiteX4" fmla="*/ 34004 w 103598"/>
                <a:gd name="connsiteY4" fmla="*/ 18929 h 43298"/>
                <a:gd name="connsiteX5" fmla="*/ 32077 w 103598"/>
                <a:gd name="connsiteY5" fmla="*/ 19836 h 43298"/>
                <a:gd name="connsiteX6" fmla="*/ 25616 w 103598"/>
                <a:gd name="connsiteY6" fmla="*/ 20516 h 43298"/>
                <a:gd name="connsiteX7" fmla="*/ 20743 w 103598"/>
                <a:gd name="connsiteY7" fmla="*/ 21989 h 43298"/>
                <a:gd name="connsiteX8" fmla="*/ 15529 w 103598"/>
                <a:gd name="connsiteY8" fmla="*/ 24823 h 43298"/>
                <a:gd name="connsiteX9" fmla="*/ 0 w 103598"/>
                <a:gd name="connsiteY9" fmla="*/ 32190 h 43298"/>
                <a:gd name="connsiteX10" fmla="*/ 1927 w 103598"/>
                <a:gd name="connsiteY10" fmla="*/ 34344 h 43298"/>
                <a:gd name="connsiteX11" fmla="*/ 4194 w 103598"/>
                <a:gd name="connsiteY11" fmla="*/ 35477 h 43298"/>
                <a:gd name="connsiteX12" fmla="*/ 7141 w 103598"/>
                <a:gd name="connsiteY12" fmla="*/ 38198 h 43298"/>
                <a:gd name="connsiteX13" fmla="*/ 12355 w 103598"/>
                <a:gd name="connsiteY13" fmla="*/ 38311 h 43298"/>
                <a:gd name="connsiteX14" fmla="*/ 14282 w 103598"/>
                <a:gd name="connsiteY14" fmla="*/ 37858 h 43298"/>
                <a:gd name="connsiteX15" fmla="*/ 16435 w 103598"/>
                <a:gd name="connsiteY15" fmla="*/ 35817 h 43298"/>
                <a:gd name="connsiteX16" fmla="*/ 20403 w 103598"/>
                <a:gd name="connsiteY16" fmla="*/ 35024 h 43298"/>
                <a:gd name="connsiteX17" fmla="*/ 25616 w 103598"/>
                <a:gd name="connsiteY17" fmla="*/ 35364 h 43298"/>
                <a:gd name="connsiteX18" fmla="*/ 27317 w 103598"/>
                <a:gd name="connsiteY18" fmla="*/ 36724 h 43298"/>
                <a:gd name="connsiteX19" fmla="*/ 22103 w 103598"/>
                <a:gd name="connsiteY19" fmla="*/ 39785 h 43298"/>
                <a:gd name="connsiteX20" fmla="*/ 20289 w 103598"/>
                <a:gd name="connsiteY20" fmla="*/ 41825 h 43298"/>
                <a:gd name="connsiteX21" fmla="*/ 22443 w 103598"/>
                <a:gd name="connsiteY21" fmla="*/ 43298 h 43298"/>
                <a:gd name="connsiteX22" fmla="*/ 26523 w 103598"/>
                <a:gd name="connsiteY22" fmla="*/ 42958 h 43298"/>
                <a:gd name="connsiteX23" fmla="*/ 28337 w 103598"/>
                <a:gd name="connsiteY23" fmla="*/ 42392 h 43298"/>
                <a:gd name="connsiteX24" fmla="*/ 29697 w 103598"/>
                <a:gd name="connsiteY24" fmla="*/ 41258 h 43298"/>
                <a:gd name="connsiteX25" fmla="*/ 31170 w 103598"/>
                <a:gd name="connsiteY25" fmla="*/ 40691 h 43298"/>
                <a:gd name="connsiteX26" fmla="*/ 35704 w 103598"/>
                <a:gd name="connsiteY26" fmla="*/ 42618 h 43298"/>
                <a:gd name="connsiteX27" fmla="*/ 37291 w 103598"/>
                <a:gd name="connsiteY27" fmla="*/ 41938 h 43298"/>
                <a:gd name="connsiteX28" fmla="*/ 38651 w 103598"/>
                <a:gd name="connsiteY28" fmla="*/ 39445 h 43298"/>
                <a:gd name="connsiteX29" fmla="*/ 39105 w 103598"/>
                <a:gd name="connsiteY29" fmla="*/ 38198 h 43298"/>
                <a:gd name="connsiteX30" fmla="*/ 39671 w 103598"/>
                <a:gd name="connsiteY30" fmla="*/ 37518 h 43298"/>
                <a:gd name="connsiteX31" fmla="*/ 44092 w 103598"/>
                <a:gd name="connsiteY31" fmla="*/ 39331 h 43298"/>
                <a:gd name="connsiteX32" fmla="*/ 46019 w 103598"/>
                <a:gd name="connsiteY32" fmla="*/ 39558 h 43298"/>
                <a:gd name="connsiteX33" fmla="*/ 47832 w 103598"/>
                <a:gd name="connsiteY33" fmla="*/ 39218 h 43298"/>
                <a:gd name="connsiteX34" fmla="*/ 48513 w 103598"/>
                <a:gd name="connsiteY34" fmla="*/ 36951 h 43298"/>
                <a:gd name="connsiteX35" fmla="*/ 48059 w 103598"/>
                <a:gd name="connsiteY35" fmla="*/ 35137 h 43298"/>
                <a:gd name="connsiteX36" fmla="*/ 47379 w 103598"/>
                <a:gd name="connsiteY36" fmla="*/ 34004 h 43298"/>
                <a:gd name="connsiteX37" fmla="*/ 46586 w 103598"/>
                <a:gd name="connsiteY37" fmla="*/ 33437 h 43298"/>
                <a:gd name="connsiteX38" fmla="*/ 41825 w 103598"/>
                <a:gd name="connsiteY38" fmla="*/ 32757 h 43298"/>
                <a:gd name="connsiteX39" fmla="*/ 41598 w 103598"/>
                <a:gd name="connsiteY39" fmla="*/ 32190 h 43298"/>
                <a:gd name="connsiteX40" fmla="*/ 44319 w 103598"/>
                <a:gd name="connsiteY40" fmla="*/ 29470 h 43298"/>
                <a:gd name="connsiteX41" fmla="*/ 46132 w 103598"/>
                <a:gd name="connsiteY41" fmla="*/ 28677 h 43298"/>
                <a:gd name="connsiteX42" fmla="*/ 60187 w 103598"/>
                <a:gd name="connsiteY42" fmla="*/ 28337 h 43298"/>
                <a:gd name="connsiteX43" fmla="*/ 64494 w 103598"/>
                <a:gd name="connsiteY43" fmla="*/ 25843 h 43298"/>
                <a:gd name="connsiteX44" fmla="*/ 63588 w 103598"/>
                <a:gd name="connsiteY44" fmla="*/ 23463 h 43298"/>
                <a:gd name="connsiteX45" fmla="*/ 65515 w 103598"/>
                <a:gd name="connsiteY45" fmla="*/ 22103 h 43298"/>
                <a:gd name="connsiteX46" fmla="*/ 74469 w 103598"/>
                <a:gd name="connsiteY46" fmla="*/ 20629 h 43298"/>
                <a:gd name="connsiteX47" fmla="*/ 88410 w 103598"/>
                <a:gd name="connsiteY47" fmla="*/ 19949 h 43298"/>
                <a:gd name="connsiteX48" fmla="*/ 92151 w 103598"/>
                <a:gd name="connsiteY48" fmla="*/ 16662 h 43298"/>
                <a:gd name="connsiteX49" fmla="*/ 103599 w 103598"/>
                <a:gd name="connsiteY49" fmla="*/ 12355 h 43298"/>
                <a:gd name="connsiteX50" fmla="*/ 101219 w 103598"/>
                <a:gd name="connsiteY50" fmla="*/ 9634 h 43298"/>
                <a:gd name="connsiteX51" fmla="*/ 98498 w 103598"/>
                <a:gd name="connsiteY51" fmla="*/ 9521 h 43298"/>
                <a:gd name="connsiteX52" fmla="*/ 87503 w 103598"/>
                <a:gd name="connsiteY52" fmla="*/ 1927 h 43298"/>
                <a:gd name="connsiteX53" fmla="*/ 85123 w 103598"/>
                <a:gd name="connsiteY53" fmla="*/ 680 h 43298"/>
                <a:gd name="connsiteX54" fmla="*/ 77529 w 103598"/>
                <a:gd name="connsiteY54" fmla="*/ 907 h 43298"/>
                <a:gd name="connsiteX55" fmla="*/ 74356 w 103598"/>
                <a:gd name="connsiteY55" fmla="*/ 0 h 43298"/>
                <a:gd name="connsiteX56" fmla="*/ 71295 w 103598"/>
                <a:gd name="connsiteY56" fmla="*/ 227 h 43298"/>
                <a:gd name="connsiteX57" fmla="*/ 58600 w 103598"/>
                <a:gd name="connsiteY57" fmla="*/ 3174 h 43298"/>
                <a:gd name="connsiteX58" fmla="*/ 53273 w 103598"/>
                <a:gd name="connsiteY58" fmla="*/ 5554 h 43298"/>
                <a:gd name="connsiteX59" fmla="*/ 51233 w 103598"/>
                <a:gd name="connsiteY59" fmla="*/ 11108 h 43298"/>
                <a:gd name="connsiteX60" fmla="*/ 52139 w 103598"/>
                <a:gd name="connsiteY60" fmla="*/ 14055 h 43298"/>
                <a:gd name="connsiteX61" fmla="*/ 52026 w 103598"/>
                <a:gd name="connsiteY61" fmla="*/ 19042 h 43298"/>
                <a:gd name="connsiteX62" fmla="*/ 49986 w 103598"/>
                <a:gd name="connsiteY62" fmla="*/ 21196 h 43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03598" h="43298">
                  <a:moveTo>
                    <a:pt x="49986" y="21196"/>
                  </a:moveTo>
                  <a:lnTo>
                    <a:pt x="40578" y="21649"/>
                  </a:lnTo>
                  <a:lnTo>
                    <a:pt x="37291" y="19042"/>
                  </a:lnTo>
                  <a:lnTo>
                    <a:pt x="36044" y="18475"/>
                  </a:lnTo>
                  <a:lnTo>
                    <a:pt x="34004" y="18929"/>
                  </a:lnTo>
                  <a:lnTo>
                    <a:pt x="32077" y="19836"/>
                  </a:lnTo>
                  <a:lnTo>
                    <a:pt x="25616" y="20516"/>
                  </a:lnTo>
                  <a:lnTo>
                    <a:pt x="20743" y="21989"/>
                  </a:lnTo>
                  <a:lnTo>
                    <a:pt x="15529" y="24823"/>
                  </a:lnTo>
                  <a:lnTo>
                    <a:pt x="0" y="32190"/>
                  </a:lnTo>
                  <a:lnTo>
                    <a:pt x="1927" y="34344"/>
                  </a:lnTo>
                  <a:lnTo>
                    <a:pt x="4194" y="35477"/>
                  </a:lnTo>
                  <a:lnTo>
                    <a:pt x="7141" y="38198"/>
                  </a:lnTo>
                  <a:lnTo>
                    <a:pt x="12355" y="38311"/>
                  </a:lnTo>
                  <a:lnTo>
                    <a:pt x="14282" y="37858"/>
                  </a:lnTo>
                  <a:lnTo>
                    <a:pt x="16435" y="35817"/>
                  </a:lnTo>
                  <a:lnTo>
                    <a:pt x="20403" y="35024"/>
                  </a:lnTo>
                  <a:lnTo>
                    <a:pt x="25616" y="35364"/>
                  </a:lnTo>
                  <a:lnTo>
                    <a:pt x="27317" y="36724"/>
                  </a:lnTo>
                  <a:lnTo>
                    <a:pt x="22103" y="39785"/>
                  </a:lnTo>
                  <a:lnTo>
                    <a:pt x="20289" y="41825"/>
                  </a:lnTo>
                  <a:lnTo>
                    <a:pt x="22443" y="43298"/>
                  </a:lnTo>
                  <a:lnTo>
                    <a:pt x="26523" y="42958"/>
                  </a:lnTo>
                  <a:lnTo>
                    <a:pt x="28337" y="42392"/>
                  </a:lnTo>
                  <a:lnTo>
                    <a:pt x="29697" y="41258"/>
                  </a:lnTo>
                  <a:lnTo>
                    <a:pt x="31170" y="40691"/>
                  </a:lnTo>
                  <a:lnTo>
                    <a:pt x="35704" y="42618"/>
                  </a:lnTo>
                  <a:lnTo>
                    <a:pt x="37291" y="41938"/>
                  </a:lnTo>
                  <a:lnTo>
                    <a:pt x="38651" y="39445"/>
                  </a:lnTo>
                  <a:lnTo>
                    <a:pt x="39105" y="38198"/>
                  </a:lnTo>
                  <a:lnTo>
                    <a:pt x="39671" y="37518"/>
                  </a:lnTo>
                  <a:lnTo>
                    <a:pt x="44092" y="39331"/>
                  </a:lnTo>
                  <a:lnTo>
                    <a:pt x="46019" y="39558"/>
                  </a:lnTo>
                  <a:lnTo>
                    <a:pt x="47832" y="39218"/>
                  </a:lnTo>
                  <a:lnTo>
                    <a:pt x="48513" y="36951"/>
                  </a:lnTo>
                  <a:lnTo>
                    <a:pt x="48059" y="35137"/>
                  </a:lnTo>
                  <a:lnTo>
                    <a:pt x="47379" y="34004"/>
                  </a:lnTo>
                  <a:lnTo>
                    <a:pt x="46586" y="33437"/>
                  </a:lnTo>
                  <a:lnTo>
                    <a:pt x="41825" y="32757"/>
                  </a:lnTo>
                  <a:lnTo>
                    <a:pt x="41598" y="32190"/>
                  </a:lnTo>
                  <a:lnTo>
                    <a:pt x="44319" y="29470"/>
                  </a:lnTo>
                  <a:lnTo>
                    <a:pt x="46132" y="28677"/>
                  </a:lnTo>
                  <a:lnTo>
                    <a:pt x="60187" y="28337"/>
                  </a:lnTo>
                  <a:lnTo>
                    <a:pt x="64494" y="25843"/>
                  </a:lnTo>
                  <a:lnTo>
                    <a:pt x="63588" y="23463"/>
                  </a:lnTo>
                  <a:lnTo>
                    <a:pt x="65515" y="22103"/>
                  </a:lnTo>
                  <a:lnTo>
                    <a:pt x="74469" y="20629"/>
                  </a:lnTo>
                  <a:lnTo>
                    <a:pt x="88410" y="19949"/>
                  </a:lnTo>
                  <a:lnTo>
                    <a:pt x="92151" y="16662"/>
                  </a:lnTo>
                  <a:lnTo>
                    <a:pt x="103599" y="12355"/>
                  </a:lnTo>
                  <a:lnTo>
                    <a:pt x="101219" y="9634"/>
                  </a:lnTo>
                  <a:lnTo>
                    <a:pt x="98498" y="9521"/>
                  </a:lnTo>
                  <a:lnTo>
                    <a:pt x="87503" y="1927"/>
                  </a:lnTo>
                  <a:lnTo>
                    <a:pt x="85123" y="680"/>
                  </a:lnTo>
                  <a:lnTo>
                    <a:pt x="77529" y="907"/>
                  </a:lnTo>
                  <a:lnTo>
                    <a:pt x="74356" y="0"/>
                  </a:lnTo>
                  <a:lnTo>
                    <a:pt x="71295" y="227"/>
                  </a:lnTo>
                  <a:lnTo>
                    <a:pt x="58600" y="3174"/>
                  </a:lnTo>
                  <a:lnTo>
                    <a:pt x="53273" y="5554"/>
                  </a:lnTo>
                  <a:lnTo>
                    <a:pt x="51233" y="11108"/>
                  </a:lnTo>
                  <a:lnTo>
                    <a:pt x="52139" y="14055"/>
                  </a:lnTo>
                  <a:lnTo>
                    <a:pt x="52026" y="19042"/>
                  </a:lnTo>
                  <a:lnTo>
                    <a:pt x="49986" y="21196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F113F5-E37D-798D-37CE-7961B879AB68}"/>
                </a:ext>
              </a:extLst>
            </p:cNvPr>
            <p:cNvSpPr/>
            <p:nvPr/>
          </p:nvSpPr>
          <p:spPr>
            <a:xfrm>
              <a:off x="7333330" y="2203553"/>
              <a:ext cx="79342" cy="31396"/>
            </a:xfrm>
            <a:custGeom>
              <a:avLst/>
              <a:gdLst>
                <a:gd name="connsiteX0" fmla="*/ 78549 w 79342"/>
                <a:gd name="connsiteY0" fmla="*/ 13602 h 31396"/>
                <a:gd name="connsiteX1" fmla="*/ 77529 w 79342"/>
                <a:gd name="connsiteY1" fmla="*/ 12808 h 31396"/>
                <a:gd name="connsiteX2" fmla="*/ 72768 w 79342"/>
                <a:gd name="connsiteY2" fmla="*/ 10428 h 31396"/>
                <a:gd name="connsiteX3" fmla="*/ 69481 w 79342"/>
                <a:gd name="connsiteY3" fmla="*/ 8388 h 31396"/>
                <a:gd name="connsiteX4" fmla="*/ 67894 w 79342"/>
                <a:gd name="connsiteY4" fmla="*/ 6461 h 31396"/>
                <a:gd name="connsiteX5" fmla="*/ 66307 w 79342"/>
                <a:gd name="connsiteY5" fmla="*/ 5327 h 31396"/>
                <a:gd name="connsiteX6" fmla="*/ 64608 w 79342"/>
                <a:gd name="connsiteY6" fmla="*/ 4647 h 31396"/>
                <a:gd name="connsiteX7" fmla="*/ 61774 w 79342"/>
                <a:gd name="connsiteY7" fmla="*/ 2720 h 31396"/>
                <a:gd name="connsiteX8" fmla="*/ 60073 w 79342"/>
                <a:gd name="connsiteY8" fmla="*/ 2267 h 31396"/>
                <a:gd name="connsiteX9" fmla="*/ 51119 w 79342"/>
                <a:gd name="connsiteY9" fmla="*/ 793 h 31396"/>
                <a:gd name="connsiteX10" fmla="*/ 48625 w 79342"/>
                <a:gd name="connsiteY10" fmla="*/ 113 h 31396"/>
                <a:gd name="connsiteX11" fmla="*/ 46246 w 79342"/>
                <a:gd name="connsiteY11" fmla="*/ 0 h 31396"/>
                <a:gd name="connsiteX12" fmla="*/ 43298 w 79342"/>
                <a:gd name="connsiteY12" fmla="*/ 1020 h 31396"/>
                <a:gd name="connsiteX13" fmla="*/ 40351 w 79342"/>
                <a:gd name="connsiteY13" fmla="*/ 1247 h 31396"/>
                <a:gd name="connsiteX14" fmla="*/ 37404 w 79342"/>
                <a:gd name="connsiteY14" fmla="*/ 567 h 31396"/>
                <a:gd name="connsiteX15" fmla="*/ 34457 w 79342"/>
                <a:gd name="connsiteY15" fmla="*/ 793 h 31396"/>
                <a:gd name="connsiteX16" fmla="*/ 31284 w 79342"/>
                <a:gd name="connsiteY16" fmla="*/ 1814 h 31396"/>
                <a:gd name="connsiteX17" fmla="*/ 28110 w 79342"/>
                <a:gd name="connsiteY17" fmla="*/ 2380 h 31396"/>
                <a:gd name="connsiteX18" fmla="*/ 25730 w 79342"/>
                <a:gd name="connsiteY18" fmla="*/ 2947 h 31396"/>
                <a:gd name="connsiteX19" fmla="*/ 22216 w 79342"/>
                <a:gd name="connsiteY19" fmla="*/ 5327 h 31396"/>
                <a:gd name="connsiteX20" fmla="*/ 18815 w 79342"/>
                <a:gd name="connsiteY20" fmla="*/ 6121 h 31396"/>
                <a:gd name="connsiteX21" fmla="*/ 12468 w 79342"/>
                <a:gd name="connsiteY21" fmla="*/ 11108 h 31396"/>
                <a:gd name="connsiteX22" fmla="*/ 5440 w 79342"/>
                <a:gd name="connsiteY22" fmla="*/ 14848 h 31396"/>
                <a:gd name="connsiteX23" fmla="*/ 4080 w 79342"/>
                <a:gd name="connsiteY23" fmla="*/ 17002 h 31396"/>
                <a:gd name="connsiteX24" fmla="*/ 1133 w 79342"/>
                <a:gd name="connsiteY24" fmla="*/ 19949 h 31396"/>
                <a:gd name="connsiteX25" fmla="*/ 0 w 79342"/>
                <a:gd name="connsiteY25" fmla="*/ 22329 h 31396"/>
                <a:gd name="connsiteX26" fmla="*/ 453 w 79342"/>
                <a:gd name="connsiteY26" fmla="*/ 24143 h 31396"/>
                <a:gd name="connsiteX27" fmla="*/ 3400 w 79342"/>
                <a:gd name="connsiteY27" fmla="*/ 31397 h 31396"/>
                <a:gd name="connsiteX28" fmla="*/ 4760 w 79342"/>
                <a:gd name="connsiteY28" fmla="*/ 31170 h 31396"/>
                <a:gd name="connsiteX29" fmla="*/ 10768 w 79342"/>
                <a:gd name="connsiteY29" fmla="*/ 29017 h 31396"/>
                <a:gd name="connsiteX30" fmla="*/ 20856 w 79342"/>
                <a:gd name="connsiteY30" fmla="*/ 28337 h 31396"/>
                <a:gd name="connsiteX31" fmla="*/ 25616 w 79342"/>
                <a:gd name="connsiteY31" fmla="*/ 25163 h 31396"/>
                <a:gd name="connsiteX32" fmla="*/ 28110 w 79342"/>
                <a:gd name="connsiteY32" fmla="*/ 24483 h 31396"/>
                <a:gd name="connsiteX33" fmla="*/ 33551 w 79342"/>
                <a:gd name="connsiteY33" fmla="*/ 25390 h 31396"/>
                <a:gd name="connsiteX34" fmla="*/ 38198 w 79342"/>
                <a:gd name="connsiteY34" fmla="*/ 27316 h 31396"/>
                <a:gd name="connsiteX35" fmla="*/ 40011 w 79342"/>
                <a:gd name="connsiteY35" fmla="*/ 27430 h 31396"/>
                <a:gd name="connsiteX36" fmla="*/ 45339 w 79342"/>
                <a:gd name="connsiteY36" fmla="*/ 26636 h 31396"/>
                <a:gd name="connsiteX37" fmla="*/ 58260 w 79342"/>
                <a:gd name="connsiteY37" fmla="*/ 23576 h 31396"/>
                <a:gd name="connsiteX38" fmla="*/ 67781 w 79342"/>
                <a:gd name="connsiteY38" fmla="*/ 22556 h 31396"/>
                <a:gd name="connsiteX39" fmla="*/ 72655 w 79342"/>
                <a:gd name="connsiteY39" fmla="*/ 21536 h 31396"/>
                <a:gd name="connsiteX40" fmla="*/ 78776 w 79342"/>
                <a:gd name="connsiteY40" fmla="*/ 17455 h 31396"/>
                <a:gd name="connsiteX41" fmla="*/ 79343 w 79342"/>
                <a:gd name="connsiteY41" fmla="*/ 15415 h 31396"/>
                <a:gd name="connsiteX42" fmla="*/ 78549 w 79342"/>
                <a:gd name="connsiteY42" fmla="*/ 13602 h 3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79342" h="31396">
                  <a:moveTo>
                    <a:pt x="78549" y="13602"/>
                  </a:moveTo>
                  <a:lnTo>
                    <a:pt x="77529" y="12808"/>
                  </a:lnTo>
                  <a:lnTo>
                    <a:pt x="72768" y="10428"/>
                  </a:lnTo>
                  <a:lnTo>
                    <a:pt x="69481" y="8388"/>
                  </a:lnTo>
                  <a:lnTo>
                    <a:pt x="67894" y="6461"/>
                  </a:lnTo>
                  <a:lnTo>
                    <a:pt x="66307" y="5327"/>
                  </a:lnTo>
                  <a:lnTo>
                    <a:pt x="64608" y="4647"/>
                  </a:lnTo>
                  <a:lnTo>
                    <a:pt x="61774" y="2720"/>
                  </a:lnTo>
                  <a:lnTo>
                    <a:pt x="60073" y="2267"/>
                  </a:lnTo>
                  <a:lnTo>
                    <a:pt x="51119" y="793"/>
                  </a:lnTo>
                  <a:lnTo>
                    <a:pt x="48625" y="113"/>
                  </a:lnTo>
                  <a:lnTo>
                    <a:pt x="46246" y="0"/>
                  </a:lnTo>
                  <a:lnTo>
                    <a:pt x="43298" y="1020"/>
                  </a:lnTo>
                  <a:lnTo>
                    <a:pt x="40351" y="1247"/>
                  </a:lnTo>
                  <a:lnTo>
                    <a:pt x="37404" y="567"/>
                  </a:lnTo>
                  <a:lnTo>
                    <a:pt x="34457" y="793"/>
                  </a:lnTo>
                  <a:lnTo>
                    <a:pt x="31284" y="1814"/>
                  </a:lnTo>
                  <a:lnTo>
                    <a:pt x="28110" y="2380"/>
                  </a:lnTo>
                  <a:lnTo>
                    <a:pt x="25730" y="2947"/>
                  </a:lnTo>
                  <a:lnTo>
                    <a:pt x="22216" y="5327"/>
                  </a:lnTo>
                  <a:lnTo>
                    <a:pt x="18815" y="6121"/>
                  </a:lnTo>
                  <a:lnTo>
                    <a:pt x="12468" y="11108"/>
                  </a:lnTo>
                  <a:lnTo>
                    <a:pt x="5440" y="14848"/>
                  </a:lnTo>
                  <a:lnTo>
                    <a:pt x="4080" y="17002"/>
                  </a:lnTo>
                  <a:lnTo>
                    <a:pt x="1133" y="19949"/>
                  </a:lnTo>
                  <a:lnTo>
                    <a:pt x="0" y="22329"/>
                  </a:lnTo>
                  <a:lnTo>
                    <a:pt x="453" y="24143"/>
                  </a:lnTo>
                  <a:lnTo>
                    <a:pt x="3400" y="31397"/>
                  </a:lnTo>
                  <a:lnTo>
                    <a:pt x="4760" y="31170"/>
                  </a:lnTo>
                  <a:lnTo>
                    <a:pt x="10768" y="29017"/>
                  </a:lnTo>
                  <a:lnTo>
                    <a:pt x="20856" y="28337"/>
                  </a:lnTo>
                  <a:lnTo>
                    <a:pt x="25616" y="25163"/>
                  </a:lnTo>
                  <a:lnTo>
                    <a:pt x="28110" y="24483"/>
                  </a:lnTo>
                  <a:lnTo>
                    <a:pt x="33551" y="25390"/>
                  </a:lnTo>
                  <a:lnTo>
                    <a:pt x="38198" y="27316"/>
                  </a:lnTo>
                  <a:lnTo>
                    <a:pt x="40011" y="27430"/>
                  </a:lnTo>
                  <a:lnTo>
                    <a:pt x="45339" y="26636"/>
                  </a:lnTo>
                  <a:lnTo>
                    <a:pt x="58260" y="23576"/>
                  </a:lnTo>
                  <a:lnTo>
                    <a:pt x="67781" y="22556"/>
                  </a:lnTo>
                  <a:lnTo>
                    <a:pt x="72655" y="21536"/>
                  </a:lnTo>
                  <a:lnTo>
                    <a:pt x="78776" y="17455"/>
                  </a:lnTo>
                  <a:lnTo>
                    <a:pt x="79343" y="15415"/>
                  </a:lnTo>
                  <a:lnTo>
                    <a:pt x="78549" y="13602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</p:grpSp>
      <p:sp>
        <p:nvSpPr>
          <p:cNvPr id="151" name="Freeform: Shape 150">
            <a:extLst>
              <a:ext uri="{FF2B5EF4-FFF2-40B4-BE49-F238E27FC236}">
                <a16:creationId xmlns:a16="http://schemas.microsoft.com/office/drawing/2014/main" id="{CDEA2BE3-A3E9-34D4-2FC6-1BF4F78B9E6E}"/>
              </a:ext>
            </a:extLst>
          </p:cNvPr>
          <p:cNvSpPr/>
          <p:nvPr/>
        </p:nvSpPr>
        <p:spPr>
          <a:xfrm>
            <a:off x="3605808" y="4303623"/>
            <a:ext cx="9351" cy="8671"/>
          </a:xfrm>
          <a:custGeom>
            <a:avLst/>
            <a:gdLst>
              <a:gd name="connsiteX0" fmla="*/ 10315 w 12468"/>
              <a:gd name="connsiteY0" fmla="*/ 3627 h 11561"/>
              <a:gd name="connsiteX1" fmla="*/ 8841 w 12468"/>
              <a:gd name="connsiteY1" fmla="*/ 1020 h 11561"/>
              <a:gd name="connsiteX2" fmla="*/ 7481 w 12468"/>
              <a:gd name="connsiteY2" fmla="*/ 340 h 11561"/>
              <a:gd name="connsiteX3" fmla="*/ 4421 w 12468"/>
              <a:gd name="connsiteY3" fmla="*/ 0 h 11561"/>
              <a:gd name="connsiteX4" fmla="*/ 1587 w 12468"/>
              <a:gd name="connsiteY4" fmla="*/ 907 h 11561"/>
              <a:gd name="connsiteX5" fmla="*/ 340 w 12468"/>
              <a:gd name="connsiteY5" fmla="*/ 3174 h 11561"/>
              <a:gd name="connsiteX6" fmla="*/ 0 w 12468"/>
              <a:gd name="connsiteY6" fmla="*/ 4421 h 11561"/>
              <a:gd name="connsiteX7" fmla="*/ 1587 w 12468"/>
              <a:gd name="connsiteY7" fmla="*/ 8048 h 11561"/>
              <a:gd name="connsiteX8" fmla="*/ 2720 w 12468"/>
              <a:gd name="connsiteY8" fmla="*/ 9408 h 11561"/>
              <a:gd name="connsiteX9" fmla="*/ 6687 w 12468"/>
              <a:gd name="connsiteY9" fmla="*/ 11335 h 11561"/>
              <a:gd name="connsiteX10" fmla="*/ 8614 w 12468"/>
              <a:gd name="connsiteY10" fmla="*/ 11562 h 11561"/>
              <a:gd name="connsiteX11" fmla="*/ 11562 w 12468"/>
              <a:gd name="connsiteY11" fmla="*/ 10882 h 11561"/>
              <a:gd name="connsiteX12" fmla="*/ 12128 w 12468"/>
              <a:gd name="connsiteY12" fmla="*/ 9521 h 11561"/>
              <a:gd name="connsiteX13" fmla="*/ 12468 w 12468"/>
              <a:gd name="connsiteY13" fmla="*/ 6234 h 11561"/>
              <a:gd name="connsiteX14" fmla="*/ 10315 w 12468"/>
              <a:gd name="connsiteY14" fmla="*/ 3627 h 11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468" h="11561">
                <a:moveTo>
                  <a:pt x="10315" y="3627"/>
                </a:moveTo>
                <a:lnTo>
                  <a:pt x="8841" y="1020"/>
                </a:lnTo>
                <a:lnTo>
                  <a:pt x="7481" y="340"/>
                </a:lnTo>
                <a:lnTo>
                  <a:pt x="4421" y="0"/>
                </a:lnTo>
                <a:lnTo>
                  <a:pt x="1587" y="907"/>
                </a:lnTo>
                <a:lnTo>
                  <a:pt x="340" y="3174"/>
                </a:lnTo>
                <a:lnTo>
                  <a:pt x="0" y="4421"/>
                </a:lnTo>
                <a:lnTo>
                  <a:pt x="1587" y="8048"/>
                </a:lnTo>
                <a:lnTo>
                  <a:pt x="2720" y="9408"/>
                </a:lnTo>
                <a:lnTo>
                  <a:pt x="6687" y="11335"/>
                </a:lnTo>
                <a:lnTo>
                  <a:pt x="8614" y="11562"/>
                </a:lnTo>
                <a:lnTo>
                  <a:pt x="11562" y="10882"/>
                </a:lnTo>
                <a:lnTo>
                  <a:pt x="12128" y="9521"/>
                </a:lnTo>
                <a:lnTo>
                  <a:pt x="12468" y="6234"/>
                </a:lnTo>
                <a:lnTo>
                  <a:pt x="10315" y="362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52" name="Freeform: Shape 151">
            <a:extLst>
              <a:ext uri="{FF2B5EF4-FFF2-40B4-BE49-F238E27FC236}">
                <a16:creationId xmlns:a16="http://schemas.microsoft.com/office/drawing/2014/main" id="{25B9E809-BFBD-848E-94FE-29AFF1E49D21}"/>
              </a:ext>
            </a:extLst>
          </p:cNvPr>
          <p:cNvSpPr/>
          <p:nvPr/>
        </p:nvSpPr>
        <p:spPr>
          <a:xfrm>
            <a:off x="3537035" y="3517027"/>
            <a:ext cx="13176" cy="27798"/>
          </a:xfrm>
          <a:custGeom>
            <a:avLst/>
            <a:gdLst>
              <a:gd name="connsiteX0" fmla="*/ 17342 w 17568"/>
              <a:gd name="connsiteY0" fmla="*/ 23463 h 37064"/>
              <a:gd name="connsiteX1" fmla="*/ 16548 w 17568"/>
              <a:gd name="connsiteY1" fmla="*/ 20289 h 37064"/>
              <a:gd name="connsiteX2" fmla="*/ 15755 w 17568"/>
              <a:gd name="connsiteY2" fmla="*/ 17795 h 37064"/>
              <a:gd name="connsiteX3" fmla="*/ 15528 w 17568"/>
              <a:gd name="connsiteY3" fmla="*/ 16322 h 37064"/>
              <a:gd name="connsiteX4" fmla="*/ 14962 w 17568"/>
              <a:gd name="connsiteY4" fmla="*/ 14735 h 37064"/>
              <a:gd name="connsiteX5" fmla="*/ 15868 w 17568"/>
              <a:gd name="connsiteY5" fmla="*/ 10994 h 37064"/>
              <a:gd name="connsiteX6" fmla="*/ 16775 w 17568"/>
              <a:gd name="connsiteY6" fmla="*/ 8728 h 37064"/>
              <a:gd name="connsiteX7" fmla="*/ 16208 w 17568"/>
              <a:gd name="connsiteY7" fmla="*/ 5894 h 37064"/>
              <a:gd name="connsiteX8" fmla="*/ 13035 w 17568"/>
              <a:gd name="connsiteY8" fmla="*/ 3287 h 37064"/>
              <a:gd name="connsiteX9" fmla="*/ 10428 w 17568"/>
              <a:gd name="connsiteY9" fmla="*/ 0 h 37064"/>
              <a:gd name="connsiteX10" fmla="*/ 7254 w 17568"/>
              <a:gd name="connsiteY10" fmla="*/ 1700 h 37064"/>
              <a:gd name="connsiteX11" fmla="*/ 5101 w 17568"/>
              <a:gd name="connsiteY11" fmla="*/ 3967 h 37064"/>
              <a:gd name="connsiteX12" fmla="*/ 3060 w 17568"/>
              <a:gd name="connsiteY12" fmla="*/ 9974 h 37064"/>
              <a:gd name="connsiteX13" fmla="*/ 2380 w 17568"/>
              <a:gd name="connsiteY13" fmla="*/ 12581 h 37064"/>
              <a:gd name="connsiteX14" fmla="*/ 1020 w 17568"/>
              <a:gd name="connsiteY14" fmla="*/ 15302 h 37064"/>
              <a:gd name="connsiteX15" fmla="*/ 227 w 17568"/>
              <a:gd name="connsiteY15" fmla="*/ 16548 h 37064"/>
              <a:gd name="connsiteX16" fmla="*/ 0 w 17568"/>
              <a:gd name="connsiteY16" fmla="*/ 17569 h 37064"/>
              <a:gd name="connsiteX17" fmla="*/ 567 w 17568"/>
              <a:gd name="connsiteY17" fmla="*/ 22783 h 37064"/>
              <a:gd name="connsiteX18" fmla="*/ 1927 w 17568"/>
              <a:gd name="connsiteY18" fmla="*/ 29583 h 37064"/>
              <a:gd name="connsiteX19" fmla="*/ 1700 w 17568"/>
              <a:gd name="connsiteY19" fmla="*/ 30377 h 37064"/>
              <a:gd name="connsiteX20" fmla="*/ 1020 w 17568"/>
              <a:gd name="connsiteY20" fmla="*/ 31850 h 37064"/>
              <a:gd name="connsiteX21" fmla="*/ 2154 w 17568"/>
              <a:gd name="connsiteY21" fmla="*/ 34344 h 37064"/>
              <a:gd name="connsiteX22" fmla="*/ 3627 w 17568"/>
              <a:gd name="connsiteY22" fmla="*/ 36384 h 37064"/>
              <a:gd name="connsiteX23" fmla="*/ 4421 w 17568"/>
              <a:gd name="connsiteY23" fmla="*/ 36838 h 37064"/>
              <a:gd name="connsiteX24" fmla="*/ 5554 w 17568"/>
              <a:gd name="connsiteY24" fmla="*/ 37064 h 37064"/>
              <a:gd name="connsiteX25" fmla="*/ 7027 w 17568"/>
              <a:gd name="connsiteY25" fmla="*/ 37064 h 37064"/>
              <a:gd name="connsiteX26" fmla="*/ 8728 w 17568"/>
              <a:gd name="connsiteY26" fmla="*/ 36611 h 37064"/>
              <a:gd name="connsiteX27" fmla="*/ 10541 w 17568"/>
              <a:gd name="connsiteY27" fmla="*/ 36044 h 37064"/>
              <a:gd name="connsiteX28" fmla="*/ 13148 w 17568"/>
              <a:gd name="connsiteY28" fmla="*/ 35251 h 37064"/>
              <a:gd name="connsiteX29" fmla="*/ 13828 w 17568"/>
              <a:gd name="connsiteY29" fmla="*/ 34684 h 37064"/>
              <a:gd name="connsiteX30" fmla="*/ 15982 w 17568"/>
              <a:gd name="connsiteY30" fmla="*/ 29470 h 37064"/>
              <a:gd name="connsiteX31" fmla="*/ 17115 w 17568"/>
              <a:gd name="connsiteY31" fmla="*/ 27770 h 37064"/>
              <a:gd name="connsiteX32" fmla="*/ 17569 w 17568"/>
              <a:gd name="connsiteY32" fmla="*/ 25730 h 37064"/>
              <a:gd name="connsiteX33" fmla="*/ 17342 w 17568"/>
              <a:gd name="connsiteY33" fmla="*/ 23463 h 37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7568" h="37064">
                <a:moveTo>
                  <a:pt x="17342" y="23463"/>
                </a:moveTo>
                <a:lnTo>
                  <a:pt x="16548" y="20289"/>
                </a:lnTo>
                <a:lnTo>
                  <a:pt x="15755" y="17795"/>
                </a:lnTo>
                <a:lnTo>
                  <a:pt x="15528" y="16322"/>
                </a:lnTo>
                <a:lnTo>
                  <a:pt x="14962" y="14735"/>
                </a:lnTo>
                <a:lnTo>
                  <a:pt x="15868" y="10994"/>
                </a:lnTo>
                <a:lnTo>
                  <a:pt x="16775" y="8728"/>
                </a:lnTo>
                <a:lnTo>
                  <a:pt x="16208" y="5894"/>
                </a:lnTo>
                <a:lnTo>
                  <a:pt x="13035" y="3287"/>
                </a:lnTo>
                <a:lnTo>
                  <a:pt x="10428" y="0"/>
                </a:lnTo>
                <a:lnTo>
                  <a:pt x="7254" y="1700"/>
                </a:lnTo>
                <a:lnTo>
                  <a:pt x="5101" y="3967"/>
                </a:lnTo>
                <a:lnTo>
                  <a:pt x="3060" y="9974"/>
                </a:lnTo>
                <a:lnTo>
                  <a:pt x="2380" y="12581"/>
                </a:lnTo>
                <a:lnTo>
                  <a:pt x="1020" y="15302"/>
                </a:lnTo>
                <a:lnTo>
                  <a:pt x="227" y="16548"/>
                </a:lnTo>
                <a:lnTo>
                  <a:pt x="0" y="17569"/>
                </a:lnTo>
                <a:lnTo>
                  <a:pt x="567" y="22783"/>
                </a:lnTo>
                <a:lnTo>
                  <a:pt x="1927" y="29583"/>
                </a:lnTo>
                <a:lnTo>
                  <a:pt x="1700" y="30377"/>
                </a:lnTo>
                <a:lnTo>
                  <a:pt x="1020" y="31850"/>
                </a:lnTo>
                <a:lnTo>
                  <a:pt x="2154" y="34344"/>
                </a:lnTo>
                <a:lnTo>
                  <a:pt x="3627" y="36384"/>
                </a:lnTo>
                <a:lnTo>
                  <a:pt x="4421" y="36838"/>
                </a:lnTo>
                <a:lnTo>
                  <a:pt x="5554" y="37064"/>
                </a:lnTo>
                <a:lnTo>
                  <a:pt x="7027" y="37064"/>
                </a:lnTo>
                <a:lnTo>
                  <a:pt x="8728" y="36611"/>
                </a:lnTo>
                <a:lnTo>
                  <a:pt x="10541" y="36044"/>
                </a:lnTo>
                <a:lnTo>
                  <a:pt x="13148" y="35251"/>
                </a:lnTo>
                <a:lnTo>
                  <a:pt x="13828" y="34684"/>
                </a:lnTo>
                <a:lnTo>
                  <a:pt x="15982" y="29470"/>
                </a:lnTo>
                <a:lnTo>
                  <a:pt x="17115" y="27770"/>
                </a:lnTo>
                <a:lnTo>
                  <a:pt x="17569" y="25730"/>
                </a:lnTo>
                <a:lnTo>
                  <a:pt x="17342" y="23463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53" name="Freeform: Shape 152">
            <a:extLst>
              <a:ext uri="{FF2B5EF4-FFF2-40B4-BE49-F238E27FC236}">
                <a16:creationId xmlns:a16="http://schemas.microsoft.com/office/drawing/2014/main" id="{179379FF-60BE-78DD-E156-FD4BDDF7A3F5}"/>
              </a:ext>
            </a:extLst>
          </p:cNvPr>
          <p:cNvSpPr/>
          <p:nvPr/>
        </p:nvSpPr>
        <p:spPr>
          <a:xfrm>
            <a:off x="1796204" y="4276675"/>
            <a:ext cx="129130" cy="143496"/>
          </a:xfrm>
          <a:custGeom>
            <a:avLst/>
            <a:gdLst>
              <a:gd name="connsiteX0" fmla="*/ 172173 w 172173"/>
              <a:gd name="connsiteY0" fmla="*/ 109266 h 191328"/>
              <a:gd name="connsiteX1" fmla="*/ 169453 w 172173"/>
              <a:gd name="connsiteY1" fmla="*/ 107452 h 191328"/>
              <a:gd name="connsiteX2" fmla="*/ 168093 w 172173"/>
              <a:gd name="connsiteY2" fmla="*/ 105866 h 191328"/>
              <a:gd name="connsiteX3" fmla="*/ 166279 w 172173"/>
              <a:gd name="connsiteY3" fmla="*/ 104732 h 191328"/>
              <a:gd name="connsiteX4" fmla="*/ 164239 w 172173"/>
              <a:gd name="connsiteY4" fmla="*/ 103825 h 191328"/>
              <a:gd name="connsiteX5" fmla="*/ 163332 w 172173"/>
              <a:gd name="connsiteY5" fmla="*/ 104165 h 191328"/>
              <a:gd name="connsiteX6" fmla="*/ 162312 w 172173"/>
              <a:gd name="connsiteY6" fmla="*/ 104732 h 191328"/>
              <a:gd name="connsiteX7" fmla="*/ 160385 w 172173"/>
              <a:gd name="connsiteY7" fmla="*/ 105526 h 191328"/>
              <a:gd name="connsiteX8" fmla="*/ 158118 w 172173"/>
              <a:gd name="connsiteY8" fmla="*/ 106999 h 191328"/>
              <a:gd name="connsiteX9" fmla="*/ 156985 w 172173"/>
              <a:gd name="connsiteY9" fmla="*/ 107566 h 191328"/>
              <a:gd name="connsiteX10" fmla="*/ 154945 w 172173"/>
              <a:gd name="connsiteY10" fmla="*/ 108132 h 191328"/>
              <a:gd name="connsiteX11" fmla="*/ 152678 w 172173"/>
              <a:gd name="connsiteY11" fmla="*/ 108586 h 191328"/>
              <a:gd name="connsiteX12" fmla="*/ 150751 w 172173"/>
              <a:gd name="connsiteY12" fmla="*/ 108246 h 191328"/>
              <a:gd name="connsiteX13" fmla="*/ 149164 w 172173"/>
              <a:gd name="connsiteY13" fmla="*/ 107906 h 191328"/>
              <a:gd name="connsiteX14" fmla="*/ 148144 w 172173"/>
              <a:gd name="connsiteY14" fmla="*/ 106999 h 191328"/>
              <a:gd name="connsiteX15" fmla="*/ 147577 w 172173"/>
              <a:gd name="connsiteY15" fmla="*/ 105072 h 191328"/>
              <a:gd name="connsiteX16" fmla="*/ 147577 w 172173"/>
              <a:gd name="connsiteY16" fmla="*/ 103372 h 191328"/>
              <a:gd name="connsiteX17" fmla="*/ 147237 w 172173"/>
              <a:gd name="connsiteY17" fmla="*/ 100878 h 191328"/>
              <a:gd name="connsiteX18" fmla="*/ 145990 w 172173"/>
              <a:gd name="connsiteY18" fmla="*/ 99518 h 191328"/>
              <a:gd name="connsiteX19" fmla="*/ 145650 w 172173"/>
              <a:gd name="connsiteY19" fmla="*/ 98385 h 191328"/>
              <a:gd name="connsiteX20" fmla="*/ 145537 w 172173"/>
              <a:gd name="connsiteY20" fmla="*/ 97138 h 191328"/>
              <a:gd name="connsiteX21" fmla="*/ 145650 w 172173"/>
              <a:gd name="connsiteY21" fmla="*/ 95664 h 191328"/>
              <a:gd name="connsiteX22" fmla="*/ 145990 w 172173"/>
              <a:gd name="connsiteY22" fmla="*/ 94644 h 191328"/>
              <a:gd name="connsiteX23" fmla="*/ 145764 w 172173"/>
              <a:gd name="connsiteY23" fmla="*/ 93284 h 191328"/>
              <a:gd name="connsiteX24" fmla="*/ 145310 w 172173"/>
              <a:gd name="connsiteY24" fmla="*/ 92377 h 191328"/>
              <a:gd name="connsiteX25" fmla="*/ 145424 w 172173"/>
              <a:gd name="connsiteY25" fmla="*/ 90790 h 191328"/>
              <a:gd name="connsiteX26" fmla="*/ 145084 w 172173"/>
              <a:gd name="connsiteY26" fmla="*/ 88524 h 191328"/>
              <a:gd name="connsiteX27" fmla="*/ 144290 w 172173"/>
              <a:gd name="connsiteY27" fmla="*/ 87163 h 191328"/>
              <a:gd name="connsiteX28" fmla="*/ 143950 w 172173"/>
              <a:gd name="connsiteY28" fmla="*/ 85576 h 191328"/>
              <a:gd name="connsiteX29" fmla="*/ 143950 w 172173"/>
              <a:gd name="connsiteY29" fmla="*/ 83990 h 191328"/>
              <a:gd name="connsiteX30" fmla="*/ 143270 w 172173"/>
              <a:gd name="connsiteY30" fmla="*/ 82403 h 191328"/>
              <a:gd name="connsiteX31" fmla="*/ 143270 w 172173"/>
              <a:gd name="connsiteY31" fmla="*/ 80589 h 191328"/>
              <a:gd name="connsiteX32" fmla="*/ 143837 w 172173"/>
              <a:gd name="connsiteY32" fmla="*/ 79002 h 191328"/>
              <a:gd name="connsiteX33" fmla="*/ 143950 w 172173"/>
              <a:gd name="connsiteY33" fmla="*/ 77415 h 191328"/>
              <a:gd name="connsiteX34" fmla="*/ 143383 w 172173"/>
              <a:gd name="connsiteY34" fmla="*/ 76282 h 191328"/>
              <a:gd name="connsiteX35" fmla="*/ 142250 w 172173"/>
              <a:gd name="connsiteY35" fmla="*/ 75602 h 191328"/>
              <a:gd name="connsiteX36" fmla="*/ 141343 w 172173"/>
              <a:gd name="connsiteY36" fmla="*/ 73788 h 191328"/>
              <a:gd name="connsiteX37" fmla="*/ 141230 w 172173"/>
              <a:gd name="connsiteY37" fmla="*/ 71408 h 191328"/>
              <a:gd name="connsiteX38" fmla="*/ 140210 w 172173"/>
              <a:gd name="connsiteY38" fmla="*/ 70161 h 191328"/>
              <a:gd name="connsiteX39" fmla="*/ 139303 w 172173"/>
              <a:gd name="connsiteY39" fmla="*/ 69028 h 191328"/>
              <a:gd name="connsiteX40" fmla="*/ 138056 w 172173"/>
              <a:gd name="connsiteY40" fmla="*/ 69028 h 191328"/>
              <a:gd name="connsiteX41" fmla="*/ 136356 w 172173"/>
              <a:gd name="connsiteY41" fmla="*/ 68461 h 191328"/>
              <a:gd name="connsiteX42" fmla="*/ 134769 w 172173"/>
              <a:gd name="connsiteY42" fmla="*/ 68461 h 191328"/>
              <a:gd name="connsiteX43" fmla="*/ 132275 w 172173"/>
              <a:gd name="connsiteY43" fmla="*/ 68461 h 191328"/>
              <a:gd name="connsiteX44" fmla="*/ 131142 w 172173"/>
              <a:gd name="connsiteY44" fmla="*/ 68008 h 191328"/>
              <a:gd name="connsiteX45" fmla="*/ 130462 w 172173"/>
              <a:gd name="connsiteY45" fmla="*/ 67214 h 191328"/>
              <a:gd name="connsiteX46" fmla="*/ 128988 w 172173"/>
              <a:gd name="connsiteY46" fmla="*/ 66081 h 191328"/>
              <a:gd name="connsiteX47" fmla="*/ 128082 w 172173"/>
              <a:gd name="connsiteY47" fmla="*/ 64154 h 191328"/>
              <a:gd name="connsiteX48" fmla="*/ 126948 w 172173"/>
              <a:gd name="connsiteY48" fmla="*/ 63701 h 191328"/>
              <a:gd name="connsiteX49" fmla="*/ 125475 w 172173"/>
              <a:gd name="connsiteY49" fmla="*/ 64381 h 191328"/>
              <a:gd name="connsiteX50" fmla="*/ 124908 w 172173"/>
              <a:gd name="connsiteY50" fmla="*/ 65061 h 191328"/>
              <a:gd name="connsiteX51" fmla="*/ 124341 w 172173"/>
              <a:gd name="connsiteY51" fmla="*/ 66194 h 191328"/>
              <a:gd name="connsiteX52" fmla="*/ 123208 w 172173"/>
              <a:gd name="connsiteY52" fmla="*/ 67328 h 191328"/>
              <a:gd name="connsiteX53" fmla="*/ 121734 w 172173"/>
              <a:gd name="connsiteY53" fmla="*/ 67328 h 191328"/>
              <a:gd name="connsiteX54" fmla="*/ 120261 w 172173"/>
              <a:gd name="connsiteY54" fmla="*/ 68008 h 191328"/>
              <a:gd name="connsiteX55" fmla="*/ 118900 w 172173"/>
              <a:gd name="connsiteY55" fmla="*/ 68008 h 191328"/>
              <a:gd name="connsiteX56" fmla="*/ 116974 w 172173"/>
              <a:gd name="connsiteY56" fmla="*/ 68234 h 191328"/>
              <a:gd name="connsiteX57" fmla="*/ 115047 w 172173"/>
              <a:gd name="connsiteY57" fmla="*/ 67554 h 191328"/>
              <a:gd name="connsiteX58" fmla="*/ 112780 w 172173"/>
              <a:gd name="connsiteY58" fmla="*/ 66874 h 191328"/>
              <a:gd name="connsiteX59" fmla="*/ 110853 w 172173"/>
              <a:gd name="connsiteY59" fmla="*/ 66421 h 191328"/>
              <a:gd name="connsiteX60" fmla="*/ 108926 w 172173"/>
              <a:gd name="connsiteY60" fmla="*/ 66874 h 191328"/>
              <a:gd name="connsiteX61" fmla="*/ 107679 w 172173"/>
              <a:gd name="connsiteY61" fmla="*/ 66534 h 191328"/>
              <a:gd name="connsiteX62" fmla="*/ 105979 w 172173"/>
              <a:gd name="connsiteY62" fmla="*/ 66308 h 191328"/>
              <a:gd name="connsiteX63" fmla="*/ 104052 w 172173"/>
              <a:gd name="connsiteY63" fmla="*/ 66194 h 191328"/>
              <a:gd name="connsiteX64" fmla="*/ 102579 w 172173"/>
              <a:gd name="connsiteY64" fmla="*/ 64947 h 191328"/>
              <a:gd name="connsiteX65" fmla="*/ 100878 w 172173"/>
              <a:gd name="connsiteY65" fmla="*/ 64267 h 191328"/>
              <a:gd name="connsiteX66" fmla="*/ 100085 w 172173"/>
              <a:gd name="connsiteY66" fmla="*/ 64494 h 191328"/>
              <a:gd name="connsiteX67" fmla="*/ 98951 w 172173"/>
              <a:gd name="connsiteY67" fmla="*/ 65287 h 191328"/>
              <a:gd name="connsiteX68" fmla="*/ 97705 w 172173"/>
              <a:gd name="connsiteY68" fmla="*/ 65061 h 191328"/>
              <a:gd name="connsiteX69" fmla="*/ 96118 w 172173"/>
              <a:gd name="connsiteY69" fmla="*/ 64494 h 191328"/>
              <a:gd name="connsiteX70" fmla="*/ 95551 w 172173"/>
              <a:gd name="connsiteY70" fmla="*/ 63021 h 191328"/>
              <a:gd name="connsiteX71" fmla="*/ 95664 w 172173"/>
              <a:gd name="connsiteY71" fmla="*/ 62114 h 191328"/>
              <a:gd name="connsiteX72" fmla="*/ 96004 w 172173"/>
              <a:gd name="connsiteY72" fmla="*/ 61207 h 191328"/>
              <a:gd name="connsiteX73" fmla="*/ 96571 w 172173"/>
              <a:gd name="connsiteY73" fmla="*/ 59960 h 191328"/>
              <a:gd name="connsiteX74" fmla="*/ 96231 w 172173"/>
              <a:gd name="connsiteY74" fmla="*/ 58600 h 191328"/>
              <a:gd name="connsiteX75" fmla="*/ 96344 w 172173"/>
              <a:gd name="connsiteY75" fmla="*/ 57353 h 191328"/>
              <a:gd name="connsiteX76" fmla="*/ 96685 w 172173"/>
              <a:gd name="connsiteY76" fmla="*/ 56220 h 191328"/>
              <a:gd name="connsiteX77" fmla="*/ 96911 w 172173"/>
              <a:gd name="connsiteY77" fmla="*/ 55086 h 191328"/>
              <a:gd name="connsiteX78" fmla="*/ 96685 w 172173"/>
              <a:gd name="connsiteY78" fmla="*/ 53953 h 191328"/>
              <a:gd name="connsiteX79" fmla="*/ 96685 w 172173"/>
              <a:gd name="connsiteY79" fmla="*/ 52706 h 191328"/>
              <a:gd name="connsiteX80" fmla="*/ 96571 w 172173"/>
              <a:gd name="connsiteY80" fmla="*/ 51573 h 191328"/>
              <a:gd name="connsiteX81" fmla="*/ 96344 w 172173"/>
              <a:gd name="connsiteY81" fmla="*/ 50326 h 191328"/>
              <a:gd name="connsiteX82" fmla="*/ 97138 w 172173"/>
              <a:gd name="connsiteY82" fmla="*/ 48625 h 191328"/>
              <a:gd name="connsiteX83" fmla="*/ 97818 w 172173"/>
              <a:gd name="connsiteY83" fmla="*/ 47152 h 191328"/>
              <a:gd name="connsiteX84" fmla="*/ 97365 w 172173"/>
              <a:gd name="connsiteY84" fmla="*/ 46019 h 191328"/>
              <a:gd name="connsiteX85" fmla="*/ 97591 w 172173"/>
              <a:gd name="connsiteY85" fmla="*/ 45112 h 191328"/>
              <a:gd name="connsiteX86" fmla="*/ 98045 w 172173"/>
              <a:gd name="connsiteY86" fmla="*/ 43752 h 191328"/>
              <a:gd name="connsiteX87" fmla="*/ 98725 w 172173"/>
              <a:gd name="connsiteY87" fmla="*/ 42051 h 191328"/>
              <a:gd name="connsiteX88" fmla="*/ 98725 w 172173"/>
              <a:gd name="connsiteY88" fmla="*/ 38991 h 191328"/>
              <a:gd name="connsiteX89" fmla="*/ 98045 w 172173"/>
              <a:gd name="connsiteY89" fmla="*/ 37178 h 191328"/>
              <a:gd name="connsiteX90" fmla="*/ 97478 w 172173"/>
              <a:gd name="connsiteY90" fmla="*/ 36724 h 191328"/>
              <a:gd name="connsiteX91" fmla="*/ 97251 w 172173"/>
              <a:gd name="connsiteY91" fmla="*/ 36158 h 191328"/>
              <a:gd name="connsiteX92" fmla="*/ 97591 w 172173"/>
              <a:gd name="connsiteY92" fmla="*/ 35477 h 191328"/>
              <a:gd name="connsiteX93" fmla="*/ 97251 w 172173"/>
              <a:gd name="connsiteY93" fmla="*/ 34684 h 191328"/>
              <a:gd name="connsiteX94" fmla="*/ 97138 w 172173"/>
              <a:gd name="connsiteY94" fmla="*/ 33890 h 191328"/>
              <a:gd name="connsiteX95" fmla="*/ 97478 w 172173"/>
              <a:gd name="connsiteY95" fmla="*/ 33324 h 191328"/>
              <a:gd name="connsiteX96" fmla="*/ 96911 w 172173"/>
              <a:gd name="connsiteY96" fmla="*/ 31964 h 191328"/>
              <a:gd name="connsiteX97" fmla="*/ 96004 w 172173"/>
              <a:gd name="connsiteY97" fmla="*/ 31623 h 191328"/>
              <a:gd name="connsiteX98" fmla="*/ 95664 w 172173"/>
              <a:gd name="connsiteY98" fmla="*/ 31170 h 191328"/>
              <a:gd name="connsiteX99" fmla="*/ 95324 w 172173"/>
              <a:gd name="connsiteY99" fmla="*/ 29810 h 191328"/>
              <a:gd name="connsiteX100" fmla="*/ 95098 w 172173"/>
              <a:gd name="connsiteY100" fmla="*/ 28110 h 191328"/>
              <a:gd name="connsiteX101" fmla="*/ 95211 w 172173"/>
              <a:gd name="connsiteY101" fmla="*/ 26863 h 191328"/>
              <a:gd name="connsiteX102" fmla="*/ 94758 w 172173"/>
              <a:gd name="connsiteY102" fmla="*/ 25730 h 191328"/>
              <a:gd name="connsiteX103" fmla="*/ 94078 w 172173"/>
              <a:gd name="connsiteY103" fmla="*/ 25049 h 191328"/>
              <a:gd name="connsiteX104" fmla="*/ 93398 w 172173"/>
              <a:gd name="connsiteY104" fmla="*/ 23803 h 191328"/>
              <a:gd name="connsiteX105" fmla="*/ 92717 w 172173"/>
              <a:gd name="connsiteY105" fmla="*/ 22896 h 191328"/>
              <a:gd name="connsiteX106" fmla="*/ 92377 w 172173"/>
              <a:gd name="connsiteY106" fmla="*/ 21649 h 191328"/>
              <a:gd name="connsiteX107" fmla="*/ 91924 w 172173"/>
              <a:gd name="connsiteY107" fmla="*/ 19949 h 191328"/>
              <a:gd name="connsiteX108" fmla="*/ 92377 w 172173"/>
              <a:gd name="connsiteY108" fmla="*/ 16208 h 191328"/>
              <a:gd name="connsiteX109" fmla="*/ 91924 w 172173"/>
              <a:gd name="connsiteY109" fmla="*/ 12921 h 191328"/>
              <a:gd name="connsiteX110" fmla="*/ 91584 w 172173"/>
              <a:gd name="connsiteY110" fmla="*/ 12015 h 191328"/>
              <a:gd name="connsiteX111" fmla="*/ 85463 w 172173"/>
              <a:gd name="connsiteY111" fmla="*/ 8161 h 191328"/>
              <a:gd name="connsiteX112" fmla="*/ 80023 w 172173"/>
              <a:gd name="connsiteY112" fmla="*/ 4647 h 191328"/>
              <a:gd name="connsiteX113" fmla="*/ 72882 w 172173"/>
              <a:gd name="connsiteY113" fmla="*/ 0 h 191328"/>
              <a:gd name="connsiteX114" fmla="*/ 63701 w 172173"/>
              <a:gd name="connsiteY114" fmla="*/ 113 h 191328"/>
              <a:gd name="connsiteX115" fmla="*/ 54180 w 172173"/>
              <a:gd name="connsiteY115" fmla="*/ 227 h 191328"/>
              <a:gd name="connsiteX116" fmla="*/ 44999 w 172173"/>
              <a:gd name="connsiteY116" fmla="*/ 2267 h 191328"/>
              <a:gd name="connsiteX117" fmla="*/ 36044 w 172173"/>
              <a:gd name="connsiteY117" fmla="*/ 4307 h 191328"/>
              <a:gd name="connsiteX118" fmla="*/ 31850 w 172173"/>
              <a:gd name="connsiteY118" fmla="*/ 5327 h 191328"/>
              <a:gd name="connsiteX119" fmla="*/ 23349 w 172173"/>
              <a:gd name="connsiteY119" fmla="*/ 7254 h 191328"/>
              <a:gd name="connsiteX120" fmla="*/ 18362 w 172173"/>
              <a:gd name="connsiteY120" fmla="*/ 8161 h 191328"/>
              <a:gd name="connsiteX121" fmla="*/ 17002 w 172173"/>
              <a:gd name="connsiteY121" fmla="*/ 11901 h 191328"/>
              <a:gd name="connsiteX122" fmla="*/ 15075 w 172173"/>
              <a:gd name="connsiteY122" fmla="*/ 17455 h 191328"/>
              <a:gd name="connsiteX123" fmla="*/ 13148 w 172173"/>
              <a:gd name="connsiteY123" fmla="*/ 20742 h 191328"/>
              <a:gd name="connsiteX124" fmla="*/ 10881 w 172173"/>
              <a:gd name="connsiteY124" fmla="*/ 24143 h 191328"/>
              <a:gd name="connsiteX125" fmla="*/ 7707 w 172173"/>
              <a:gd name="connsiteY125" fmla="*/ 29017 h 191328"/>
              <a:gd name="connsiteX126" fmla="*/ 7707 w 172173"/>
              <a:gd name="connsiteY126" fmla="*/ 34911 h 191328"/>
              <a:gd name="connsiteX127" fmla="*/ 7707 w 172173"/>
              <a:gd name="connsiteY127" fmla="*/ 40578 h 191328"/>
              <a:gd name="connsiteX128" fmla="*/ 5441 w 172173"/>
              <a:gd name="connsiteY128" fmla="*/ 48512 h 191328"/>
              <a:gd name="connsiteX129" fmla="*/ 3627 w 172173"/>
              <a:gd name="connsiteY129" fmla="*/ 55200 h 191328"/>
              <a:gd name="connsiteX130" fmla="*/ 1700 w 172173"/>
              <a:gd name="connsiteY130" fmla="*/ 61661 h 191328"/>
              <a:gd name="connsiteX131" fmla="*/ 453 w 172173"/>
              <a:gd name="connsiteY131" fmla="*/ 66194 h 191328"/>
              <a:gd name="connsiteX132" fmla="*/ 0 w 172173"/>
              <a:gd name="connsiteY132" fmla="*/ 67328 h 191328"/>
              <a:gd name="connsiteX133" fmla="*/ 567 w 172173"/>
              <a:gd name="connsiteY133" fmla="*/ 68008 h 191328"/>
              <a:gd name="connsiteX134" fmla="*/ 567 w 172173"/>
              <a:gd name="connsiteY134" fmla="*/ 68688 h 191328"/>
              <a:gd name="connsiteX135" fmla="*/ 2267 w 172173"/>
              <a:gd name="connsiteY135" fmla="*/ 70048 h 191328"/>
              <a:gd name="connsiteX136" fmla="*/ 5781 w 172173"/>
              <a:gd name="connsiteY136" fmla="*/ 72088 h 191328"/>
              <a:gd name="connsiteX137" fmla="*/ 8954 w 172173"/>
              <a:gd name="connsiteY137" fmla="*/ 76055 h 191328"/>
              <a:gd name="connsiteX138" fmla="*/ 12015 w 172173"/>
              <a:gd name="connsiteY138" fmla="*/ 81949 h 191328"/>
              <a:gd name="connsiteX139" fmla="*/ 14848 w 172173"/>
              <a:gd name="connsiteY139" fmla="*/ 86370 h 191328"/>
              <a:gd name="connsiteX140" fmla="*/ 17455 w 172173"/>
              <a:gd name="connsiteY140" fmla="*/ 89204 h 191328"/>
              <a:gd name="connsiteX141" fmla="*/ 19949 w 172173"/>
              <a:gd name="connsiteY141" fmla="*/ 91244 h 191328"/>
              <a:gd name="connsiteX142" fmla="*/ 22103 w 172173"/>
              <a:gd name="connsiteY142" fmla="*/ 92377 h 191328"/>
              <a:gd name="connsiteX143" fmla="*/ 23349 w 172173"/>
              <a:gd name="connsiteY143" fmla="*/ 93284 h 191328"/>
              <a:gd name="connsiteX144" fmla="*/ 23463 w 172173"/>
              <a:gd name="connsiteY144" fmla="*/ 94077 h 191328"/>
              <a:gd name="connsiteX145" fmla="*/ 25503 w 172173"/>
              <a:gd name="connsiteY145" fmla="*/ 95551 h 191328"/>
              <a:gd name="connsiteX146" fmla="*/ 29583 w 172173"/>
              <a:gd name="connsiteY146" fmla="*/ 97931 h 191328"/>
              <a:gd name="connsiteX147" fmla="*/ 32077 w 172173"/>
              <a:gd name="connsiteY147" fmla="*/ 100198 h 191328"/>
              <a:gd name="connsiteX148" fmla="*/ 33097 w 172173"/>
              <a:gd name="connsiteY148" fmla="*/ 102465 h 191328"/>
              <a:gd name="connsiteX149" fmla="*/ 37064 w 172173"/>
              <a:gd name="connsiteY149" fmla="*/ 104845 h 191328"/>
              <a:gd name="connsiteX150" fmla="*/ 43978 w 172173"/>
              <a:gd name="connsiteY150" fmla="*/ 107339 h 191328"/>
              <a:gd name="connsiteX151" fmla="*/ 48966 w 172173"/>
              <a:gd name="connsiteY151" fmla="*/ 108473 h 191328"/>
              <a:gd name="connsiteX152" fmla="*/ 52026 w 172173"/>
              <a:gd name="connsiteY152" fmla="*/ 108359 h 191328"/>
              <a:gd name="connsiteX153" fmla="*/ 56446 w 172173"/>
              <a:gd name="connsiteY153" fmla="*/ 110286 h 191328"/>
              <a:gd name="connsiteX154" fmla="*/ 62341 w 172173"/>
              <a:gd name="connsiteY154" fmla="*/ 114367 h 191328"/>
              <a:gd name="connsiteX155" fmla="*/ 65854 w 172173"/>
              <a:gd name="connsiteY155" fmla="*/ 117087 h 191328"/>
              <a:gd name="connsiteX156" fmla="*/ 67101 w 172173"/>
              <a:gd name="connsiteY156" fmla="*/ 118674 h 191328"/>
              <a:gd name="connsiteX157" fmla="*/ 70955 w 172173"/>
              <a:gd name="connsiteY157" fmla="*/ 121167 h 191328"/>
              <a:gd name="connsiteX158" fmla="*/ 80363 w 172173"/>
              <a:gd name="connsiteY158" fmla="*/ 126381 h 191328"/>
              <a:gd name="connsiteX159" fmla="*/ 84557 w 172173"/>
              <a:gd name="connsiteY159" fmla="*/ 127741 h 191328"/>
              <a:gd name="connsiteX160" fmla="*/ 86597 w 172173"/>
              <a:gd name="connsiteY160" fmla="*/ 128988 h 191328"/>
              <a:gd name="connsiteX161" fmla="*/ 87730 w 172173"/>
              <a:gd name="connsiteY161" fmla="*/ 130462 h 191328"/>
              <a:gd name="connsiteX162" fmla="*/ 88864 w 172173"/>
              <a:gd name="connsiteY162" fmla="*/ 130915 h 191328"/>
              <a:gd name="connsiteX163" fmla="*/ 89997 w 172173"/>
              <a:gd name="connsiteY163" fmla="*/ 130348 h 191328"/>
              <a:gd name="connsiteX164" fmla="*/ 92377 w 172173"/>
              <a:gd name="connsiteY164" fmla="*/ 130915 h 191328"/>
              <a:gd name="connsiteX165" fmla="*/ 96004 w 172173"/>
              <a:gd name="connsiteY165" fmla="*/ 132502 h 191328"/>
              <a:gd name="connsiteX166" fmla="*/ 98838 w 172173"/>
              <a:gd name="connsiteY166" fmla="*/ 134542 h 191328"/>
              <a:gd name="connsiteX167" fmla="*/ 102465 w 172173"/>
              <a:gd name="connsiteY167" fmla="*/ 139076 h 191328"/>
              <a:gd name="connsiteX168" fmla="*/ 103712 w 172173"/>
              <a:gd name="connsiteY168" fmla="*/ 140890 h 191328"/>
              <a:gd name="connsiteX169" fmla="*/ 104165 w 172173"/>
              <a:gd name="connsiteY169" fmla="*/ 142477 h 191328"/>
              <a:gd name="connsiteX170" fmla="*/ 103939 w 172173"/>
              <a:gd name="connsiteY170" fmla="*/ 143837 h 191328"/>
              <a:gd name="connsiteX171" fmla="*/ 102919 w 172173"/>
              <a:gd name="connsiteY171" fmla="*/ 145423 h 191328"/>
              <a:gd name="connsiteX172" fmla="*/ 100878 w 172173"/>
              <a:gd name="connsiteY172" fmla="*/ 147010 h 191328"/>
              <a:gd name="connsiteX173" fmla="*/ 100198 w 172173"/>
              <a:gd name="connsiteY173" fmla="*/ 147690 h 191328"/>
              <a:gd name="connsiteX174" fmla="*/ 100198 w 172173"/>
              <a:gd name="connsiteY174" fmla="*/ 148370 h 191328"/>
              <a:gd name="connsiteX175" fmla="*/ 99631 w 172173"/>
              <a:gd name="connsiteY175" fmla="*/ 149731 h 191328"/>
              <a:gd name="connsiteX176" fmla="*/ 97931 w 172173"/>
              <a:gd name="connsiteY176" fmla="*/ 152564 h 191328"/>
              <a:gd name="connsiteX177" fmla="*/ 97591 w 172173"/>
              <a:gd name="connsiteY177" fmla="*/ 153924 h 191328"/>
              <a:gd name="connsiteX178" fmla="*/ 97478 w 172173"/>
              <a:gd name="connsiteY178" fmla="*/ 154944 h 191328"/>
              <a:gd name="connsiteX179" fmla="*/ 96344 w 172173"/>
              <a:gd name="connsiteY179" fmla="*/ 156078 h 191328"/>
              <a:gd name="connsiteX180" fmla="*/ 93511 w 172173"/>
              <a:gd name="connsiteY180" fmla="*/ 158005 h 191328"/>
              <a:gd name="connsiteX181" fmla="*/ 92944 w 172173"/>
              <a:gd name="connsiteY181" fmla="*/ 159025 h 191328"/>
              <a:gd name="connsiteX182" fmla="*/ 92831 w 172173"/>
              <a:gd name="connsiteY182" fmla="*/ 160045 h 191328"/>
              <a:gd name="connsiteX183" fmla="*/ 92491 w 172173"/>
              <a:gd name="connsiteY183" fmla="*/ 160725 h 191328"/>
              <a:gd name="connsiteX184" fmla="*/ 92037 w 172173"/>
              <a:gd name="connsiteY184" fmla="*/ 160952 h 191328"/>
              <a:gd name="connsiteX185" fmla="*/ 91471 w 172173"/>
              <a:gd name="connsiteY185" fmla="*/ 161972 h 191328"/>
              <a:gd name="connsiteX186" fmla="*/ 91017 w 172173"/>
              <a:gd name="connsiteY186" fmla="*/ 163785 h 191328"/>
              <a:gd name="connsiteX187" fmla="*/ 91017 w 172173"/>
              <a:gd name="connsiteY187" fmla="*/ 165939 h 191328"/>
              <a:gd name="connsiteX188" fmla="*/ 91357 w 172173"/>
              <a:gd name="connsiteY188" fmla="*/ 168660 h 191328"/>
              <a:gd name="connsiteX189" fmla="*/ 91357 w 172173"/>
              <a:gd name="connsiteY189" fmla="*/ 169566 h 191328"/>
              <a:gd name="connsiteX190" fmla="*/ 90677 w 172173"/>
              <a:gd name="connsiteY190" fmla="*/ 170020 h 191328"/>
              <a:gd name="connsiteX191" fmla="*/ 90337 w 172173"/>
              <a:gd name="connsiteY191" fmla="*/ 170700 h 191328"/>
              <a:gd name="connsiteX192" fmla="*/ 90224 w 172173"/>
              <a:gd name="connsiteY192" fmla="*/ 171946 h 191328"/>
              <a:gd name="connsiteX193" fmla="*/ 89657 w 172173"/>
              <a:gd name="connsiteY193" fmla="*/ 172853 h 191328"/>
              <a:gd name="connsiteX194" fmla="*/ 88750 w 172173"/>
              <a:gd name="connsiteY194" fmla="*/ 173533 h 191328"/>
              <a:gd name="connsiteX195" fmla="*/ 88410 w 172173"/>
              <a:gd name="connsiteY195" fmla="*/ 174213 h 191328"/>
              <a:gd name="connsiteX196" fmla="*/ 88637 w 172173"/>
              <a:gd name="connsiteY196" fmla="*/ 174894 h 191328"/>
              <a:gd name="connsiteX197" fmla="*/ 87957 w 172173"/>
              <a:gd name="connsiteY197" fmla="*/ 175687 h 191328"/>
              <a:gd name="connsiteX198" fmla="*/ 86257 w 172173"/>
              <a:gd name="connsiteY198" fmla="*/ 176481 h 191328"/>
              <a:gd name="connsiteX199" fmla="*/ 85237 w 172173"/>
              <a:gd name="connsiteY199" fmla="*/ 177501 h 191328"/>
              <a:gd name="connsiteX200" fmla="*/ 84897 w 172173"/>
              <a:gd name="connsiteY200" fmla="*/ 178974 h 191328"/>
              <a:gd name="connsiteX201" fmla="*/ 83990 w 172173"/>
              <a:gd name="connsiteY201" fmla="*/ 180221 h 191328"/>
              <a:gd name="connsiteX202" fmla="*/ 82516 w 172173"/>
              <a:gd name="connsiteY202" fmla="*/ 181354 h 191328"/>
              <a:gd name="connsiteX203" fmla="*/ 82063 w 172173"/>
              <a:gd name="connsiteY203" fmla="*/ 182941 h 191328"/>
              <a:gd name="connsiteX204" fmla="*/ 82856 w 172173"/>
              <a:gd name="connsiteY204" fmla="*/ 185662 h 191328"/>
              <a:gd name="connsiteX205" fmla="*/ 91811 w 172173"/>
              <a:gd name="connsiteY205" fmla="*/ 184755 h 191328"/>
              <a:gd name="connsiteX206" fmla="*/ 99065 w 172173"/>
              <a:gd name="connsiteY206" fmla="*/ 185775 h 191328"/>
              <a:gd name="connsiteX207" fmla="*/ 107679 w 172173"/>
              <a:gd name="connsiteY207" fmla="*/ 188495 h 191328"/>
              <a:gd name="connsiteX208" fmla="*/ 113460 w 172173"/>
              <a:gd name="connsiteY208" fmla="*/ 189402 h 191328"/>
              <a:gd name="connsiteX209" fmla="*/ 116180 w 172173"/>
              <a:gd name="connsiteY209" fmla="*/ 188608 h 191328"/>
              <a:gd name="connsiteX210" fmla="*/ 118334 w 172173"/>
              <a:gd name="connsiteY210" fmla="*/ 188722 h 191328"/>
              <a:gd name="connsiteX211" fmla="*/ 119694 w 172173"/>
              <a:gd name="connsiteY211" fmla="*/ 189742 h 191328"/>
              <a:gd name="connsiteX212" fmla="*/ 121507 w 172173"/>
              <a:gd name="connsiteY212" fmla="*/ 189968 h 191328"/>
              <a:gd name="connsiteX213" fmla="*/ 123774 w 172173"/>
              <a:gd name="connsiteY213" fmla="*/ 189288 h 191328"/>
              <a:gd name="connsiteX214" fmla="*/ 125701 w 172173"/>
              <a:gd name="connsiteY214" fmla="*/ 189855 h 191328"/>
              <a:gd name="connsiteX215" fmla="*/ 127175 w 172173"/>
              <a:gd name="connsiteY215" fmla="*/ 191329 h 191328"/>
              <a:gd name="connsiteX216" fmla="*/ 128535 w 172173"/>
              <a:gd name="connsiteY216" fmla="*/ 190989 h 191328"/>
              <a:gd name="connsiteX217" fmla="*/ 129782 w 172173"/>
              <a:gd name="connsiteY217" fmla="*/ 188608 h 191328"/>
              <a:gd name="connsiteX218" fmla="*/ 131255 w 172173"/>
              <a:gd name="connsiteY218" fmla="*/ 186908 h 191328"/>
              <a:gd name="connsiteX219" fmla="*/ 132842 w 172173"/>
              <a:gd name="connsiteY219" fmla="*/ 185888 h 191328"/>
              <a:gd name="connsiteX220" fmla="*/ 134769 w 172173"/>
              <a:gd name="connsiteY220" fmla="*/ 185548 h 191328"/>
              <a:gd name="connsiteX221" fmla="*/ 137149 w 172173"/>
              <a:gd name="connsiteY221" fmla="*/ 186002 h 191328"/>
              <a:gd name="connsiteX222" fmla="*/ 139076 w 172173"/>
              <a:gd name="connsiteY222" fmla="*/ 186795 h 191328"/>
              <a:gd name="connsiteX223" fmla="*/ 140436 w 172173"/>
              <a:gd name="connsiteY223" fmla="*/ 188155 h 191328"/>
              <a:gd name="connsiteX224" fmla="*/ 142023 w 172173"/>
              <a:gd name="connsiteY224" fmla="*/ 188042 h 191328"/>
              <a:gd name="connsiteX225" fmla="*/ 143723 w 172173"/>
              <a:gd name="connsiteY225" fmla="*/ 186682 h 191328"/>
              <a:gd name="connsiteX226" fmla="*/ 144517 w 172173"/>
              <a:gd name="connsiteY226" fmla="*/ 185095 h 191328"/>
              <a:gd name="connsiteX227" fmla="*/ 144403 w 172173"/>
              <a:gd name="connsiteY227" fmla="*/ 183168 h 191328"/>
              <a:gd name="connsiteX228" fmla="*/ 145084 w 172173"/>
              <a:gd name="connsiteY228" fmla="*/ 181807 h 191328"/>
              <a:gd name="connsiteX229" fmla="*/ 146444 w 172173"/>
              <a:gd name="connsiteY229" fmla="*/ 181014 h 191328"/>
              <a:gd name="connsiteX230" fmla="*/ 147350 w 172173"/>
              <a:gd name="connsiteY230" fmla="*/ 179881 h 191328"/>
              <a:gd name="connsiteX231" fmla="*/ 147917 w 172173"/>
              <a:gd name="connsiteY231" fmla="*/ 178521 h 191328"/>
              <a:gd name="connsiteX232" fmla="*/ 149504 w 172173"/>
              <a:gd name="connsiteY232" fmla="*/ 177614 h 191328"/>
              <a:gd name="connsiteX233" fmla="*/ 152338 w 172173"/>
              <a:gd name="connsiteY233" fmla="*/ 177387 h 191328"/>
              <a:gd name="connsiteX234" fmla="*/ 153811 w 172173"/>
              <a:gd name="connsiteY234" fmla="*/ 176707 h 191328"/>
              <a:gd name="connsiteX235" fmla="*/ 153925 w 172173"/>
              <a:gd name="connsiteY235" fmla="*/ 175574 h 191328"/>
              <a:gd name="connsiteX236" fmla="*/ 154831 w 172173"/>
              <a:gd name="connsiteY236" fmla="*/ 174667 h 191328"/>
              <a:gd name="connsiteX237" fmla="*/ 156305 w 172173"/>
              <a:gd name="connsiteY237" fmla="*/ 173760 h 191328"/>
              <a:gd name="connsiteX238" fmla="*/ 157438 w 172173"/>
              <a:gd name="connsiteY238" fmla="*/ 172626 h 191328"/>
              <a:gd name="connsiteX239" fmla="*/ 158005 w 172173"/>
              <a:gd name="connsiteY239" fmla="*/ 171266 h 191328"/>
              <a:gd name="connsiteX240" fmla="*/ 158912 w 172173"/>
              <a:gd name="connsiteY240" fmla="*/ 170473 h 191328"/>
              <a:gd name="connsiteX241" fmla="*/ 160159 w 172173"/>
              <a:gd name="connsiteY241" fmla="*/ 170133 h 191328"/>
              <a:gd name="connsiteX242" fmla="*/ 161632 w 172173"/>
              <a:gd name="connsiteY242" fmla="*/ 167299 h 191328"/>
              <a:gd name="connsiteX243" fmla="*/ 163219 w 172173"/>
              <a:gd name="connsiteY243" fmla="*/ 162085 h 191328"/>
              <a:gd name="connsiteX244" fmla="*/ 164126 w 172173"/>
              <a:gd name="connsiteY244" fmla="*/ 154944 h 191328"/>
              <a:gd name="connsiteX245" fmla="*/ 164466 w 172173"/>
              <a:gd name="connsiteY245" fmla="*/ 144857 h 191328"/>
              <a:gd name="connsiteX246" fmla="*/ 164579 w 172173"/>
              <a:gd name="connsiteY246" fmla="*/ 141456 h 191328"/>
              <a:gd name="connsiteX247" fmla="*/ 167413 w 172173"/>
              <a:gd name="connsiteY247" fmla="*/ 136582 h 191328"/>
              <a:gd name="connsiteX248" fmla="*/ 168206 w 172173"/>
              <a:gd name="connsiteY248" fmla="*/ 134202 h 191328"/>
              <a:gd name="connsiteX249" fmla="*/ 167753 w 172173"/>
              <a:gd name="connsiteY249" fmla="*/ 132955 h 191328"/>
              <a:gd name="connsiteX250" fmla="*/ 168660 w 172173"/>
              <a:gd name="connsiteY250" fmla="*/ 128308 h 191328"/>
              <a:gd name="connsiteX251" fmla="*/ 170700 w 172173"/>
              <a:gd name="connsiteY251" fmla="*/ 120374 h 191328"/>
              <a:gd name="connsiteX252" fmla="*/ 171380 w 172173"/>
              <a:gd name="connsiteY252" fmla="*/ 115273 h 191328"/>
              <a:gd name="connsiteX253" fmla="*/ 170586 w 172173"/>
              <a:gd name="connsiteY253" fmla="*/ 112780 h 191328"/>
              <a:gd name="connsiteX254" fmla="*/ 170586 w 172173"/>
              <a:gd name="connsiteY254" fmla="*/ 111079 h 191328"/>
              <a:gd name="connsiteX255" fmla="*/ 171607 w 172173"/>
              <a:gd name="connsiteY255" fmla="*/ 109719 h 191328"/>
              <a:gd name="connsiteX256" fmla="*/ 172173 w 172173"/>
              <a:gd name="connsiteY256" fmla="*/ 109266 h 191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</a:cxnLst>
            <a:rect l="l" t="t" r="r" b="b"/>
            <a:pathLst>
              <a:path w="172173" h="191328">
                <a:moveTo>
                  <a:pt x="172173" y="109266"/>
                </a:moveTo>
                <a:lnTo>
                  <a:pt x="169453" y="107452"/>
                </a:lnTo>
                <a:lnTo>
                  <a:pt x="168093" y="105866"/>
                </a:lnTo>
                <a:lnTo>
                  <a:pt x="166279" y="104732"/>
                </a:lnTo>
                <a:lnTo>
                  <a:pt x="164239" y="103825"/>
                </a:lnTo>
                <a:lnTo>
                  <a:pt x="163332" y="104165"/>
                </a:lnTo>
                <a:lnTo>
                  <a:pt x="162312" y="104732"/>
                </a:lnTo>
                <a:lnTo>
                  <a:pt x="160385" y="105526"/>
                </a:lnTo>
                <a:lnTo>
                  <a:pt x="158118" y="106999"/>
                </a:lnTo>
                <a:lnTo>
                  <a:pt x="156985" y="107566"/>
                </a:lnTo>
                <a:lnTo>
                  <a:pt x="154945" y="108132"/>
                </a:lnTo>
                <a:lnTo>
                  <a:pt x="152678" y="108586"/>
                </a:lnTo>
                <a:lnTo>
                  <a:pt x="150751" y="108246"/>
                </a:lnTo>
                <a:lnTo>
                  <a:pt x="149164" y="107906"/>
                </a:lnTo>
                <a:lnTo>
                  <a:pt x="148144" y="106999"/>
                </a:lnTo>
                <a:lnTo>
                  <a:pt x="147577" y="105072"/>
                </a:lnTo>
                <a:lnTo>
                  <a:pt x="147577" y="103372"/>
                </a:lnTo>
                <a:lnTo>
                  <a:pt x="147237" y="100878"/>
                </a:lnTo>
                <a:lnTo>
                  <a:pt x="145990" y="99518"/>
                </a:lnTo>
                <a:lnTo>
                  <a:pt x="145650" y="98385"/>
                </a:lnTo>
                <a:lnTo>
                  <a:pt x="145537" y="97138"/>
                </a:lnTo>
                <a:lnTo>
                  <a:pt x="145650" y="95664"/>
                </a:lnTo>
                <a:lnTo>
                  <a:pt x="145990" y="94644"/>
                </a:lnTo>
                <a:lnTo>
                  <a:pt x="145764" y="93284"/>
                </a:lnTo>
                <a:lnTo>
                  <a:pt x="145310" y="92377"/>
                </a:lnTo>
                <a:lnTo>
                  <a:pt x="145424" y="90790"/>
                </a:lnTo>
                <a:lnTo>
                  <a:pt x="145084" y="88524"/>
                </a:lnTo>
                <a:lnTo>
                  <a:pt x="144290" y="87163"/>
                </a:lnTo>
                <a:lnTo>
                  <a:pt x="143950" y="85576"/>
                </a:lnTo>
                <a:lnTo>
                  <a:pt x="143950" y="83990"/>
                </a:lnTo>
                <a:lnTo>
                  <a:pt x="143270" y="82403"/>
                </a:lnTo>
                <a:lnTo>
                  <a:pt x="143270" y="80589"/>
                </a:lnTo>
                <a:lnTo>
                  <a:pt x="143837" y="79002"/>
                </a:lnTo>
                <a:lnTo>
                  <a:pt x="143950" y="77415"/>
                </a:lnTo>
                <a:lnTo>
                  <a:pt x="143383" y="76282"/>
                </a:lnTo>
                <a:lnTo>
                  <a:pt x="142250" y="75602"/>
                </a:lnTo>
                <a:lnTo>
                  <a:pt x="141343" y="73788"/>
                </a:lnTo>
                <a:lnTo>
                  <a:pt x="141230" y="71408"/>
                </a:lnTo>
                <a:lnTo>
                  <a:pt x="140210" y="70161"/>
                </a:lnTo>
                <a:lnTo>
                  <a:pt x="139303" y="69028"/>
                </a:lnTo>
                <a:lnTo>
                  <a:pt x="138056" y="69028"/>
                </a:lnTo>
                <a:lnTo>
                  <a:pt x="136356" y="68461"/>
                </a:lnTo>
                <a:lnTo>
                  <a:pt x="134769" y="68461"/>
                </a:lnTo>
                <a:lnTo>
                  <a:pt x="132275" y="68461"/>
                </a:lnTo>
                <a:lnTo>
                  <a:pt x="131142" y="68008"/>
                </a:lnTo>
                <a:lnTo>
                  <a:pt x="130462" y="67214"/>
                </a:lnTo>
                <a:lnTo>
                  <a:pt x="128988" y="66081"/>
                </a:lnTo>
                <a:lnTo>
                  <a:pt x="128082" y="64154"/>
                </a:lnTo>
                <a:lnTo>
                  <a:pt x="126948" y="63701"/>
                </a:lnTo>
                <a:lnTo>
                  <a:pt x="125475" y="64381"/>
                </a:lnTo>
                <a:lnTo>
                  <a:pt x="124908" y="65061"/>
                </a:lnTo>
                <a:lnTo>
                  <a:pt x="124341" y="66194"/>
                </a:lnTo>
                <a:lnTo>
                  <a:pt x="123208" y="67328"/>
                </a:lnTo>
                <a:lnTo>
                  <a:pt x="121734" y="67328"/>
                </a:lnTo>
                <a:lnTo>
                  <a:pt x="120261" y="68008"/>
                </a:lnTo>
                <a:lnTo>
                  <a:pt x="118900" y="68008"/>
                </a:lnTo>
                <a:lnTo>
                  <a:pt x="116974" y="68234"/>
                </a:lnTo>
                <a:lnTo>
                  <a:pt x="115047" y="67554"/>
                </a:lnTo>
                <a:lnTo>
                  <a:pt x="112780" y="66874"/>
                </a:lnTo>
                <a:lnTo>
                  <a:pt x="110853" y="66421"/>
                </a:lnTo>
                <a:lnTo>
                  <a:pt x="108926" y="66874"/>
                </a:lnTo>
                <a:lnTo>
                  <a:pt x="107679" y="66534"/>
                </a:lnTo>
                <a:lnTo>
                  <a:pt x="105979" y="66308"/>
                </a:lnTo>
                <a:lnTo>
                  <a:pt x="104052" y="66194"/>
                </a:lnTo>
                <a:lnTo>
                  <a:pt x="102579" y="64947"/>
                </a:lnTo>
                <a:lnTo>
                  <a:pt x="100878" y="64267"/>
                </a:lnTo>
                <a:lnTo>
                  <a:pt x="100085" y="64494"/>
                </a:lnTo>
                <a:lnTo>
                  <a:pt x="98951" y="65287"/>
                </a:lnTo>
                <a:lnTo>
                  <a:pt x="97705" y="65061"/>
                </a:lnTo>
                <a:lnTo>
                  <a:pt x="96118" y="64494"/>
                </a:lnTo>
                <a:lnTo>
                  <a:pt x="95551" y="63021"/>
                </a:lnTo>
                <a:lnTo>
                  <a:pt x="95664" y="62114"/>
                </a:lnTo>
                <a:lnTo>
                  <a:pt x="96004" y="61207"/>
                </a:lnTo>
                <a:lnTo>
                  <a:pt x="96571" y="59960"/>
                </a:lnTo>
                <a:lnTo>
                  <a:pt x="96231" y="58600"/>
                </a:lnTo>
                <a:lnTo>
                  <a:pt x="96344" y="57353"/>
                </a:lnTo>
                <a:lnTo>
                  <a:pt x="96685" y="56220"/>
                </a:lnTo>
                <a:lnTo>
                  <a:pt x="96911" y="55086"/>
                </a:lnTo>
                <a:lnTo>
                  <a:pt x="96685" y="53953"/>
                </a:lnTo>
                <a:lnTo>
                  <a:pt x="96685" y="52706"/>
                </a:lnTo>
                <a:lnTo>
                  <a:pt x="96571" y="51573"/>
                </a:lnTo>
                <a:lnTo>
                  <a:pt x="96344" y="50326"/>
                </a:lnTo>
                <a:lnTo>
                  <a:pt x="97138" y="48625"/>
                </a:lnTo>
                <a:lnTo>
                  <a:pt x="97818" y="47152"/>
                </a:lnTo>
                <a:lnTo>
                  <a:pt x="97365" y="46019"/>
                </a:lnTo>
                <a:lnTo>
                  <a:pt x="97591" y="45112"/>
                </a:lnTo>
                <a:lnTo>
                  <a:pt x="98045" y="43752"/>
                </a:lnTo>
                <a:lnTo>
                  <a:pt x="98725" y="42051"/>
                </a:lnTo>
                <a:lnTo>
                  <a:pt x="98725" y="38991"/>
                </a:lnTo>
                <a:lnTo>
                  <a:pt x="98045" y="37178"/>
                </a:lnTo>
                <a:lnTo>
                  <a:pt x="97478" y="36724"/>
                </a:lnTo>
                <a:lnTo>
                  <a:pt x="97251" y="36158"/>
                </a:lnTo>
                <a:lnTo>
                  <a:pt x="97591" y="35477"/>
                </a:lnTo>
                <a:lnTo>
                  <a:pt x="97251" y="34684"/>
                </a:lnTo>
                <a:lnTo>
                  <a:pt x="97138" y="33890"/>
                </a:lnTo>
                <a:lnTo>
                  <a:pt x="97478" y="33324"/>
                </a:lnTo>
                <a:lnTo>
                  <a:pt x="96911" y="31964"/>
                </a:lnTo>
                <a:lnTo>
                  <a:pt x="96004" y="31623"/>
                </a:lnTo>
                <a:lnTo>
                  <a:pt x="95664" y="31170"/>
                </a:lnTo>
                <a:lnTo>
                  <a:pt x="95324" y="29810"/>
                </a:lnTo>
                <a:lnTo>
                  <a:pt x="95098" y="28110"/>
                </a:lnTo>
                <a:lnTo>
                  <a:pt x="95211" y="26863"/>
                </a:lnTo>
                <a:lnTo>
                  <a:pt x="94758" y="25730"/>
                </a:lnTo>
                <a:lnTo>
                  <a:pt x="94078" y="25049"/>
                </a:lnTo>
                <a:lnTo>
                  <a:pt x="93398" y="23803"/>
                </a:lnTo>
                <a:lnTo>
                  <a:pt x="92717" y="22896"/>
                </a:lnTo>
                <a:lnTo>
                  <a:pt x="92377" y="21649"/>
                </a:lnTo>
                <a:lnTo>
                  <a:pt x="91924" y="19949"/>
                </a:lnTo>
                <a:lnTo>
                  <a:pt x="92377" y="16208"/>
                </a:lnTo>
                <a:lnTo>
                  <a:pt x="91924" y="12921"/>
                </a:lnTo>
                <a:lnTo>
                  <a:pt x="91584" y="12015"/>
                </a:lnTo>
                <a:lnTo>
                  <a:pt x="85463" y="8161"/>
                </a:lnTo>
                <a:lnTo>
                  <a:pt x="80023" y="4647"/>
                </a:lnTo>
                <a:lnTo>
                  <a:pt x="72882" y="0"/>
                </a:lnTo>
                <a:lnTo>
                  <a:pt x="63701" y="113"/>
                </a:lnTo>
                <a:lnTo>
                  <a:pt x="54180" y="227"/>
                </a:lnTo>
                <a:lnTo>
                  <a:pt x="44999" y="2267"/>
                </a:lnTo>
                <a:lnTo>
                  <a:pt x="36044" y="4307"/>
                </a:lnTo>
                <a:lnTo>
                  <a:pt x="31850" y="5327"/>
                </a:lnTo>
                <a:lnTo>
                  <a:pt x="23349" y="7254"/>
                </a:lnTo>
                <a:lnTo>
                  <a:pt x="18362" y="8161"/>
                </a:lnTo>
                <a:lnTo>
                  <a:pt x="17002" y="11901"/>
                </a:lnTo>
                <a:lnTo>
                  <a:pt x="15075" y="17455"/>
                </a:lnTo>
                <a:lnTo>
                  <a:pt x="13148" y="20742"/>
                </a:lnTo>
                <a:lnTo>
                  <a:pt x="10881" y="24143"/>
                </a:lnTo>
                <a:lnTo>
                  <a:pt x="7707" y="29017"/>
                </a:lnTo>
                <a:lnTo>
                  <a:pt x="7707" y="34911"/>
                </a:lnTo>
                <a:lnTo>
                  <a:pt x="7707" y="40578"/>
                </a:lnTo>
                <a:lnTo>
                  <a:pt x="5441" y="48512"/>
                </a:lnTo>
                <a:lnTo>
                  <a:pt x="3627" y="55200"/>
                </a:lnTo>
                <a:lnTo>
                  <a:pt x="1700" y="61661"/>
                </a:lnTo>
                <a:lnTo>
                  <a:pt x="453" y="66194"/>
                </a:lnTo>
                <a:lnTo>
                  <a:pt x="0" y="67328"/>
                </a:lnTo>
                <a:lnTo>
                  <a:pt x="567" y="68008"/>
                </a:lnTo>
                <a:lnTo>
                  <a:pt x="567" y="68688"/>
                </a:lnTo>
                <a:lnTo>
                  <a:pt x="2267" y="70048"/>
                </a:lnTo>
                <a:lnTo>
                  <a:pt x="5781" y="72088"/>
                </a:lnTo>
                <a:lnTo>
                  <a:pt x="8954" y="76055"/>
                </a:lnTo>
                <a:lnTo>
                  <a:pt x="12015" y="81949"/>
                </a:lnTo>
                <a:lnTo>
                  <a:pt x="14848" y="86370"/>
                </a:lnTo>
                <a:lnTo>
                  <a:pt x="17455" y="89204"/>
                </a:lnTo>
                <a:lnTo>
                  <a:pt x="19949" y="91244"/>
                </a:lnTo>
                <a:lnTo>
                  <a:pt x="22103" y="92377"/>
                </a:lnTo>
                <a:lnTo>
                  <a:pt x="23349" y="93284"/>
                </a:lnTo>
                <a:lnTo>
                  <a:pt x="23463" y="94077"/>
                </a:lnTo>
                <a:lnTo>
                  <a:pt x="25503" y="95551"/>
                </a:lnTo>
                <a:lnTo>
                  <a:pt x="29583" y="97931"/>
                </a:lnTo>
                <a:lnTo>
                  <a:pt x="32077" y="100198"/>
                </a:lnTo>
                <a:lnTo>
                  <a:pt x="33097" y="102465"/>
                </a:lnTo>
                <a:lnTo>
                  <a:pt x="37064" y="104845"/>
                </a:lnTo>
                <a:lnTo>
                  <a:pt x="43978" y="107339"/>
                </a:lnTo>
                <a:lnTo>
                  <a:pt x="48966" y="108473"/>
                </a:lnTo>
                <a:lnTo>
                  <a:pt x="52026" y="108359"/>
                </a:lnTo>
                <a:lnTo>
                  <a:pt x="56446" y="110286"/>
                </a:lnTo>
                <a:lnTo>
                  <a:pt x="62341" y="114367"/>
                </a:lnTo>
                <a:lnTo>
                  <a:pt x="65854" y="117087"/>
                </a:lnTo>
                <a:lnTo>
                  <a:pt x="67101" y="118674"/>
                </a:lnTo>
                <a:lnTo>
                  <a:pt x="70955" y="121167"/>
                </a:lnTo>
                <a:lnTo>
                  <a:pt x="80363" y="126381"/>
                </a:lnTo>
                <a:lnTo>
                  <a:pt x="84557" y="127741"/>
                </a:lnTo>
                <a:lnTo>
                  <a:pt x="86597" y="128988"/>
                </a:lnTo>
                <a:lnTo>
                  <a:pt x="87730" y="130462"/>
                </a:lnTo>
                <a:lnTo>
                  <a:pt x="88864" y="130915"/>
                </a:lnTo>
                <a:lnTo>
                  <a:pt x="89997" y="130348"/>
                </a:lnTo>
                <a:lnTo>
                  <a:pt x="92377" y="130915"/>
                </a:lnTo>
                <a:lnTo>
                  <a:pt x="96004" y="132502"/>
                </a:lnTo>
                <a:lnTo>
                  <a:pt x="98838" y="134542"/>
                </a:lnTo>
                <a:lnTo>
                  <a:pt x="102465" y="139076"/>
                </a:lnTo>
                <a:lnTo>
                  <a:pt x="103712" y="140890"/>
                </a:lnTo>
                <a:lnTo>
                  <a:pt x="104165" y="142477"/>
                </a:lnTo>
                <a:lnTo>
                  <a:pt x="103939" y="143837"/>
                </a:lnTo>
                <a:lnTo>
                  <a:pt x="102919" y="145423"/>
                </a:lnTo>
                <a:lnTo>
                  <a:pt x="100878" y="147010"/>
                </a:lnTo>
                <a:lnTo>
                  <a:pt x="100198" y="147690"/>
                </a:lnTo>
                <a:lnTo>
                  <a:pt x="100198" y="148370"/>
                </a:lnTo>
                <a:lnTo>
                  <a:pt x="99631" y="149731"/>
                </a:lnTo>
                <a:lnTo>
                  <a:pt x="97931" y="152564"/>
                </a:lnTo>
                <a:lnTo>
                  <a:pt x="97591" y="153924"/>
                </a:lnTo>
                <a:lnTo>
                  <a:pt x="97478" y="154944"/>
                </a:lnTo>
                <a:lnTo>
                  <a:pt x="96344" y="156078"/>
                </a:lnTo>
                <a:lnTo>
                  <a:pt x="93511" y="158005"/>
                </a:lnTo>
                <a:lnTo>
                  <a:pt x="92944" y="159025"/>
                </a:lnTo>
                <a:lnTo>
                  <a:pt x="92831" y="160045"/>
                </a:lnTo>
                <a:lnTo>
                  <a:pt x="92491" y="160725"/>
                </a:lnTo>
                <a:lnTo>
                  <a:pt x="92037" y="160952"/>
                </a:lnTo>
                <a:lnTo>
                  <a:pt x="91471" y="161972"/>
                </a:lnTo>
                <a:lnTo>
                  <a:pt x="91017" y="163785"/>
                </a:lnTo>
                <a:lnTo>
                  <a:pt x="91017" y="165939"/>
                </a:lnTo>
                <a:lnTo>
                  <a:pt x="91357" y="168660"/>
                </a:lnTo>
                <a:lnTo>
                  <a:pt x="91357" y="169566"/>
                </a:lnTo>
                <a:lnTo>
                  <a:pt x="90677" y="170020"/>
                </a:lnTo>
                <a:lnTo>
                  <a:pt x="90337" y="170700"/>
                </a:lnTo>
                <a:lnTo>
                  <a:pt x="90224" y="171946"/>
                </a:lnTo>
                <a:lnTo>
                  <a:pt x="89657" y="172853"/>
                </a:lnTo>
                <a:lnTo>
                  <a:pt x="88750" y="173533"/>
                </a:lnTo>
                <a:lnTo>
                  <a:pt x="88410" y="174213"/>
                </a:lnTo>
                <a:lnTo>
                  <a:pt x="88637" y="174894"/>
                </a:lnTo>
                <a:lnTo>
                  <a:pt x="87957" y="175687"/>
                </a:lnTo>
                <a:lnTo>
                  <a:pt x="86257" y="176481"/>
                </a:lnTo>
                <a:lnTo>
                  <a:pt x="85237" y="177501"/>
                </a:lnTo>
                <a:lnTo>
                  <a:pt x="84897" y="178974"/>
                </a:lnTo>
                <a:lnTo>
                  <a:pt x="83990" y="180221"/>
                </a:lnTo>
                <a:lnTo>
                  <a:pt x="82516" y="181354"/>
                </a:lnTo>
                <a:lnTo>
                  <a:pt x="82063" y="182941"/>
                </a:lnTo>
                <a:lnTo>
                  <a:pt x="82856" y="185662"/>
                </a:lnTo>
                <a:lnTo>
                  <a:pt x="91811" y="184755"/>
                </a:lnTo>
                <a:lnTo>
                  <a:pt x="99065" y="185775"/>
                </a:lnTo>
                <a:lnTo>
                  <a:pt x="107679" y="188495"/>
                </a:lnTo>
                <a:lnTo>
                  <a:pt x="113460" y="189402"/>
                </a:lnTo>
                <a:lnTo>
                  <a:pt x="116180" y="188608"/>
                </a:lnTo>
                <a:lnTo>
                  <a:pt x="118334" y="188722"/>
                </a:lnTo>
                <a:lnTo>
                  <a:pt x="119694" y="189742"/>
                </a:lnTo>
                <a:lnTo>
                  <a:pt x="121507" y="189968"/>
                </a:lnTo>
                <a:lnTo>
                  <a:pt x="123774" y="189288"/>
                </a:lnTo>
                <a:lnTo>
                  <a:pt x="125701" y="189855"/>
                </a:lnTo>
                <a:lnTo>
                  <a:pt x="127175" y="191329"/>
                </a:lnTo>
                <a:lnTo>
                  <a:pt x="128535" y="190989"/>
                </a:lnTo>
                <a:lnTo>
                  <a:pt x="129782" y="188608"/>
                </a:lnTo>
                <a:lnTo>
                  <a:pt x="131255" y="186908"/>
                </a:lnTo>
                <a:lnTo>
                  <a:pt x="132842" y="185888"/>
                </a:lnTo>
                <a:lnTo>
                  <a:pt x="134769" y="185548"/>
                </a:lnTo>
                <a:lnTo>
                  <a:pt x="137149" y="186002"/>
                </a:lnTo>
                <a:lnTo>
                  <a:pt x="139076" y="186795"/>
                </a:lnTo>
                <a:lnTo>
                  <a:pt x="140436" y="188155"/>
                </a:lnTo>
                <a:lnTo>
                  <a:pt x="142023" y="188042"/>
                </a:lnTo>
                <a:lnTo>
                  <a:pt x="143723" y="186682"/>
                </a:lnTo>
                <a:lnTo>
                  <a:pt x="144517" y="185095"/>
                </a:lnTo>
                <a:lnTo>
                  <a:pt x="144403" y="183168"/>
                </a:lnTo>
                <a:lnTo>
                  <a:pt x="145084" y="181807"/>
                </a:lnTo>
                <a:lnTo>
                  <a:pt x="146444" y="181014"/>
                </a:lnTo>
                <a:lnTo>
                  <a:pt x="147350" y="179881"/>
                </a:lnTo>
                <a:lnTo>
                  <a:pt x="147917" y="178521"/>
                </a:lnTo>
                <a:lnTo>
                  <a:pt x="149504" y="177614"/>
                </a:lnTo>
                <a:lnTo>
                  <a:pt x="152338" y="177387"/>
                </a:lnTo>
                <a:lnTo>
                  <a:pt x="153811" y="176707"/>
                </a:lnTo>
                <a:lnTo>
                  <a:pt x="153925" y="175574"/>
                </a:lnTo>
                <a:lnTo>
                  <a:pt x="154831" y="174667"/>
                </a:lnTo>
                <a:lnTo>
                  <a:pt x="156305" y="173760"/>
                </a:lnTo>
                <a:lnTo>
                  <a:pt x="157438" y="172626"/>
                </a:lnTo>
                <a:lnTo>
                  <a:pt x="158005" y="171266"/>
                </a:lnTo>
                <a:lnTo>
                  <a:pt x="158912" y="170473"/>
                </a:lnTo>
                <a:lnTo>
                  <a:pt x="160159" y="170133"/>
                </a:lnTo>
                <a:lnTo>
                  <a:pt x="161632" y="167299"/>
                </a:lnTo>
                <a:lnTo>
                  <a:pt x="163219" y="162085"/>
                </a:lnTo>
                <a:lnTo>
                  <a:pt x="164126" y="154944"/>
                </a:lnTo>
                <a:lnTo>
                  <a:pt x="164466" y="144857"/>
                </a:lnTo>
                <a:lnTo>
                  <a:pt x="164579" y="141456"/>
                </a:lnTo>
                <a:lnTo>
                  <a:pt x="167413" y="136582"/>
                </a:lnTo>
                <a:lnTo>
                  <a:pt x="168206" y="134202"/>
                </a:lnTo>
                <a:lnTo>
                  <a:pt x="167753" y="132955"/>
                </a:lnTo>
                <a:lnTo>
                  <a:pt x="168660" y="128308"/>
                </a:lnTo>
                <a:lnTo>
                  <a:pt x="170700" y="120374"/>
                </a:lnTo>
                <a:lnTo>
                  <a:pt x="171380" y="115273"/>
                </a:lnTo>
                <a:lnTo>
                  <a:pt x="170586" y="112780"/>
                </a:lnTo>
                <a:lnTo>
                  <a:pt x="170586" y="111079"/>
                </a:lnTo>
                <a:lnTo>
                  <a:pt x="171607" y="109719"/>
                </a:lnTo>
                <a:lnTo>
                  <a:pt x="172173" y="109266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54" name="Freeform: Shape 153">
            <a:extLst>
              <a:ext uri="{FF2B5EF4-FFF2-40B4-BE49-F238E27FC236}">
                <a16:creationId xmlns:a16="http://schemas.microsoft.com/office/drawing/2014/main" id="{8846D9E8-CC37-472C-D5CE-4EDC772B8C13}"/>
              </a:ext>
            </a:extLst>
          </p:cNvPr>
          <p:cNvSpPr/>
          <p:nvPr/>
        </p:nvSpPr>
        <p:spPr>
          <a:xfrm>
            <a:off x="4770953" y="3829438"/>
            <a:ext cx="54066" cy="77189"/>
          </a:xfrm>
          <a:custGeom>
            <a:avLst/>
            <a:gdLst>
              <a:gd name="connsiteX0" fmla="*/ 340 w 72088"/>
              <a:gd name="connsiteY0" fmla="*/ 102238 h 102918"/>
              <a:gd name="connsiteX1" fmla="*/ 0 w 72088"/>
              <a:gd name="connsiteY1" fmla="*/ 102578 h 102918"/>
              <a:gd name="connsiteX2" fmla="*/ 0 w 72088"/>
              <a:gd name="connsiteY2" fmla="*/ 102918 h 102918"/>
              <a:gd name="connsiteX3" fmla="*/ 227 w 72088"/>
              <a:gd name="connsiteY3" fmla="*/ 102918 h 102918"/>
              <a:gd name="connsiteX4" fmla="*/ 680 w 72088"/>
              <a:gd name="connsiteY4" fmla="*/ 102918 h 102918"/>
              <a:gd name="connsiteX5" fmla="*/ 1020 w 72088"/>
              <a:gd name="connsiteY5" fmla="*/ 102465 h 102918"/>
              <a:gd name="connsiteX6" fmla="*/ 1020 w 72088"/>
              <a:gd name="connsiteY6" fmla="*/ 102125 h 102918"/>
              <a:gd name="connsiteX7" fmla="*/ 680 w 72088"/>
              <a:gd name="connsiteY7" fmla="*/ 102125 h 102918"/>
              <a:gd name="connsiteX8" fmla="*/ 227 w 72088"/>
              <a:gd name="connsiteY8" fmla="*/ 102125 h 102918"/>
              <a:gd name="connsiteX9" fmla="*/ 71975 w 72088"/>
              <a:gd name="connsiteY9" fmla="*/ 0 h 102918"/>
              <a:gd name="connsiteX10" fmla="*/ 71068 w 72088"/>
              <a:gd name="connsiteY10" fmla="*/ 1927 h 102918"/>
              <a:gd name="connsiteX11" fmla="*/ 70842 w 72088"/>
              <a:gd name="connsiteY11" fmla="*/ 2153 h 102918"/>
              <a:gd name="connsiteX12" fmla="*/ 69935 w 72088"/>
              <a:gd name="connsiteY12" fmla="*/ 2607 h 102918"/>
              <a:gd name="connsiteX13" fmla="*/ 69142 w 72088"/>
              <a:gd name="connsiteY13" fmla="*/ 4080 h 102918"/>
              <a:gd name="connsiteX14" fmla="*/ 68915 w 72088"/>
              <a:gd name="connsiteY14" fmla="*/ 6007 h 102918"/>
              <a:gd name="connsiteX15" fmla="*/ 69481 w 72088"/>
              <a:gd name="connsiteY15" fmla="*/ 7707 h 102918"/>
              <a:gd name="connsiteX16" fmla="*/ 70728 w 72088"/>
              <a:gd name="connsiteY16" fmla="*/ 7254 h 102918"/>
              <a:gd name="connsiteX17" fmla="*/ 70728 w 72088"/>
              <a:gd name="connsiteY17" fmla="*/ 6007 h 102918"/>
              <a:gd name="connsiteX18" fmla="*/ 71522 w 72088"/>
              <a:gd name="connsiteY18" fmla="*/ 4647 h 102918"/>
              <a:gd name="connsiteX19" fmla="*/ 72088 w 72088"/>
              <a:gd name="connsiteY19" fmla="*/ 1133 h 102918"/>
              <a:gd name="connsiteX20" fmla="*/ 71862 w 72088"/>
              <a:gd name="connsiteY20" fmla="*/ 113 h 102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2088" h="102918">
                <a:moveTo>
                  <a:pt x="340" y="102238"/>
                </a:moveTo>
                <a:lnTo>
                  <a:pt x="0" y="102578"/>
                </a:lnTo>
                <a:lnTo>
                  <a:pt x="0" y="102918"/>
                </a:lnTo>
                <a:cubicBezTo>
                  <a:pt x="0" y="102918"/>
                  <a:pt x="227" y="102918"/>
                  <a:pt x="227" y="102918"/>
                </a:cubicBezTo>
                <a:lnTo>
                  <a:pt x="680" y="102918"/>
                </a:lnTo>
                <a:cubicBezTo>
                  <a:pt x="680" y="102918"/>
                  <a:pt x="1020" y="102465"/>
                  <a:pt x="1020" y="102465"/>
                </a:cubicBezTo>
                <a:lnTo>
                  <a:pt x="1020" y="102125"/>
                </a:lnTo>
                <a:cubicBezTo>
                  <a:pt x="1020" y="102125"/>
                  <a:pt x="680" y="102125"/>
                  <a:pt x="680" y="102125"/>
                </a:cubicBezTo>
                <a:lnTo>
                  <a:pt x="227" y="102125"/>
                </a:lnTo>
                <a:close/>
                <a:moveTo>
                  <a:pt x="71975" y="0"/>
                </a:moveTo>
                <a:lnTo>
                  <a:pt x="71068" y="1927"/>
                </a:lnTo>
                <a:lnTo>
                  <a:pt x="70842" y="2153"/>
                </a:lnTo>
                <a:lnTo>
                  <a:pt x="69935" y="2607"/>
                </a:lnTo>
                <a:lnTo>
                  <a:pt x="69142" y="4080"/>
                </a:lnTo>
                <a:lnTo>
                  <a:pt x="68915" y="6007"/>
                </a:lnTo>
                <a:lnTo>
                  <a:pt x="69481" y="7707"/>
                </a:lnTo>
                <a:lnTo>
                  <a:pt x="70728" y="7254"/>
                </a:lnTo>
                <a:lnTo>
                  <a:pt x="70728" y="6007"/>
                </a:lnTo>
                <a:cubicBezTo>
                  <a:pt x="70728" y="6007"/>
                  <a:pt x="71522" y="4647"/>
                  <a:pt x="71522" y="4647"/>
                </a:cubicBezTo>
                <a:lnTo>
                  <a:pt x="72088" y="1133"/>
                </a:lnTo>
                <a:lnTo>
                  <a:pt x="71862" y="113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55" name="Freeform: Shape 154">
            <a:extLst>
              <a:ext uri="{FF2B5EF4-FFF2-40B4-BE49-F238E27FC236}">
                <a16:creationId xmlns:a16="http://schemas.microsoft.com/office/drawing/2014/main" id="{96960003-EABF-E3BE-B955-4495EBB4BEF8}"/>
              </a:ext>
            </a:extLst>
          </p:cNvPr>
          <p:cNvSpPr/>
          <p:nvPr/>
        </p:nvSpPr>
        <p:spPr>
          <a:xfrm>
            <a:off x="3282942" y="3402518"/>
            <a:ext cx="21082" cy="24143"/>
          </a:xfrm>
          <a:custGeom>
            <a:avLst/>
            <a:gdLst>
              <a:gd name="connsiteX0" fmla="*/ 5667 w 28109"/>
              <a:gd name="connsiteY0" fmla="*/ 23123 h 32190"/>
              <a:gd name="connsiteX1" fmla="*/ 3854 w 28109"/>
              <a:gd name="connsiteY1" fmla="*/ 25616 h 32190"/>
              <a:gd name="connsiteX2" fmla="*/ 0 w 28109"/>
              <a:gd name="connsiteY2" fmla="*/ 29470 h 32190"/>
              <a:gd name="connsiteX3" fmla="*/ 340 w 28109"/>
              <a:gd name="connsiteY3" fmla="*/ 30150 h 32190"/>
              <a:gd name="connsiteX4" fmla="*/ 1020 w 28109"/>
              <a:gd name="connsiteY4" fmla="*/ 32190 h 32190"/>
              <a:gd name="connsiteX5" fmla="*/ 3174 w 28109"/>
              <a:gd name="connsiteY5" fmla="*/ 30150 h 32190"/>
              <a:gd name="connsiteX6" fmla="*/ 3174 w 28109"/>
              <a:gd name="connsiteY6" fmla="*/ 28450 h 32190"/>
              <a:gd name="connsiteX7" fmla="*/ 6801 w 28109"/>
              <a:gd name="connsiteY7" fmla="*/ 24483 h 32190"/>
              <a:gd name="connsiteX8" fmla="*/ 6801 w 28109"/>
              <a:gd name="connsiteY8" fmla="*/ 24143 h 32190"/>
              <a:gd name="connsiteX9" fmla="*/ 5780 w 28109"/>
              <a:gd name="connsiteY9" fmla="*/ 23123 h 32190"/>
              <a:gd name="connsiteX10" fmla="*/ 27316 w 28109"/>
              <a:gd name="connsiteY10" fmla="*/ 10541 h 32190"/>
              <a:gd name="connsiteX11" fmla="*/ 28110 w 28109"/>
              <a:gd name="connsiteY11" fmla="*/ 7254 h 32190"/>
              <a:gd name="connsiteX12" fmla="*/ 27656 w 28109"/>
              <a:gd name="connsiteY12" fmla="*/ 3400 h 32190"/>
              <a:gd name="connsiteX13" fmla="*/ 26296 w 28109"/>
              <a:gd name="connsiteY13" fmla="*/ 3400 h 32190"/>
              <a:gd name="connsiteX14" fmla="*/ 24596 w 28109"/>
              <a:gd name="connsiteY14" fmla="*/ 2040 h 32190"/>
              <a:gd name="connsiteX15" fmla="*/ 24256 w 28109"/>
              <a:gd name="connsiteY15" fmla="*/ 1020 h 32190"/>
              <a:gd name="connsiteX16" fmla="*/ 23802 w 28109"/>
              <a:gd name="connsiteY16" fmla="*/ 680 h 32190"/>
              <a:gd name="connsiteX17" fmla="*/ 22556 w 28109"/>
              <a:gd name="connsiteY17" fmla="*/ 680 h 32190"/>
              <a:gd name="connsiteX18" fmla="*/ 20289 w 28109"/>
              <a:gd name="connsiteY18" fmla="*/ 0 h 32190"/>
              <a:gd name="connsiteX19" fmla="*/ 17682 w 28109"/>
              <a:gd name="connsiteY19" fmla="*/ 1813 h 32190"/>
              <a:gd name="connsiteX20" fmla="*/ 16548 w 28109"/>
              <a:gd name="connsiteY20" fmla="*/ 4761 h 32190"/>
              <a:gd name="connsiteX21" fmla="*/ 16322 w 28109"/>
              <a:gd name="connsiteY21" fmla="*/ 6121 h 32190"/>
              <a:gd name="connsiteX22" fmla="*/ 15415 w 28109"/>
              <a:gd name="connsiteY22" fmla="*/ 9068 h 32190"/>
              <a:gd name="connsiteX23" fmla="*/ 15755 w 28109"/>
              <a:gd name="connsiteY23" fmla="*/ 10881 h 32190"/>
              <a:gd name="connsiteX24" fmla="*/ 15755 w 28109"/>
              <a:gd name="connsiteY24" fmla="*/ 13148 h 32190"/>
              <a:gd name="connsiteX25" fmla="*/ 16095 w 28109"/>
              <a:gd name="connsiteY25" fmla="*/ 15075 h 32190"/>
              <a:gd name="connsiteX26" fmla="*/ 15868 w 28109"/>
              <a:gd name="connsiteY26" fmla="*/ 16208 h 32190"/>
              <a:gd name="connsiteX27" fmla="*/ 15415 w 28109"/>
              <a:gd name="connsiteY27" fmla="*/ 16775 h 32190"/>
              <a:gd name="connsiteX28" fmla="*/ 15415 w 28109"/>
              <a:gd name="connsiteY28" fmla="*/ 17229 h 32190"/>
              <a:gd name="connsiteX29" fmla="*/ 15982 w 28109"/>
              <a:gd name="connsiteY29" fmla="*/ 17342 h 32190"/>
              <a:gd name="connsiteX30" fmla="*/ 17455 w 28109"/>
              <a:gd name="connsiteY30" fmla="*/ 16775 h 32190"/>
              <a:gd name="connsiteX31" fmla="*/ 18929 w 28109"/>
              <a:gd name="connsiteY31" fmla="*/ 17342 h 32190"/>
              <a:gd name="connsiteX32" fmla="*/ 20402 w 28109"/>
              <a:gd name="connsiteY32" fmla="*/ 18362 h 32190"/>
              <a:gd name="connsiteX33" fmla="*/ 20402 w 28109"/>
              <a:gd name="connsiteY33" fmla="*/ 19042 h 32190"/>
              <a:gd name="connsiteX34" fmla="*/ 19495 w 28109"/>
              <a:gd name="connsiteY34" fmla="*/ 19382 h 32190"/>
              <a:gd name="connsiteX35" fmla="*/ 17115 w 28109"/>
              <a:gd name="connsiteY35" fmla="*/ 20856 h 32190"/>
              <a:gd name="connsiteX36" fmla="*/ 15415 w 28109"/>
              <a:gd name="connsiteY36" fmla="*/ 22556 h 32190"/>
              <a:gd name="connsiteX37" fmla="*/ 14961 w 28109"/>
              <a:gd name="connsiteY37" fmla="*/ 24143 h 32190"/>
              <a:gd name="connsiteX38" fmla="*/ 13828 w 28109"/>
              <a:gd name="connsiteY38" fmla="*/ 27543 h 32190"/>
              <a:gd name="connsiteX39" fmla="*/ 13828 w 28109"/>
              <a:gd name="connsiteY39" fmla="*/ 28223 h 32190"/>
              <a:gd name="connsiteX40" fmla="*/ 14508 w 28109"/>
              <a:gd name="connsiteY40" fmla="*/ 28677 h 32190"/>
              <a:gd name="connsiteX41" fmla="*/ 18475 w 28109"/>
              <a:gd name="connsiteY41" fmla="*/ 28337 h 32190"/>
              <a:gd name="connsiteX42" fmla="*/ 22102 w 28109"/>
              <a:gd name="connsiteY42" fmla="*/ 26976 h 32190"/>
              <a:gd name="connsiteX43" fmla="*/ 24823 w 28109"/>
              <a:gd name="connsiteY43" fmla="*/ 25503 h 32190"/>
              <a:gd name="connsiteX44" fmla="*/ 25730 w 28109"/>
              <a:gd name="connsiteY44" fmla="*/ 25503 h 32190"/>
              <a:gd name="connsiteX45" fmla="*/ 26070 w 28109"/>
              <a:gd name="connsiteY45" fmla="*/ 23576 h 32190"/>
              <a:gd name="connsiteX46" fmla="*/ 26750 w 28109"/>
              <a:gd name="connsiteY46" fmla="*/ 20856 h 32190"/>
              <a:gd name="connsiteX47" fmla="*/ 27996 w 28109"/>
              <a:gd name="connsiteY47" fmla="*/ 18589 h 32190"/>
              <a:gd name="connsiteX48" fmla="*/ 27430 w 28109"/>
              <a:gd name="connsiteY48" fmla="*/ 13262 h 32190"/>
              <a:gd name="connsiteX49" fmla="*/ 27430 w 28109"/>
              <a:gd name="connsiteY49" fmla="*/ 10428 h 32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28109" h="32190">
                <a:moveTo>
                  <a:pt x="5667" y="23123"/>
                </a:moveTo>
                <a:lnTo>
                  <a:pt x="3854" y="25616"/>
                </a:lnTo>
                <a:lnTo>
                  <a:pt x="0" y="29470"/>
                </a:lnTo>
                <a:lnTo>
                  <a:pt x="340" y="30150"/>
                </a:lnTo>
                <a:lnTo>
                  <a:pt x="1020" y="32190"/>
                </a:lnTo>
                <a:lnTo>
                  <a:pt x="3174" y="30150"/>
                </a:lnTo>
                <a:lnTo>
                  <a:pt x="3174" y="28450"/>
                </a:lnTo>
                <a:cubicBezTo>
                  <a:pt x="3174" y="28450"/>
                  <a:pt x="6801" y="24483"/>
                  <a:pt x="6801" y="24483"/>
                </a:cubicBezTo>
                <a:lnTo>
                  <a:pt x="6801" y="24143"/>
                </a:lnTo>
                <a:cubicBezTo>
                  <a:pt x="6801" y="24143"/>
                  <a:pt x="5780" y="23123"/>
                  <a:pt x="5780" y="23123"/>
                </a:cubicBezTo>
                <a:close/>
                <a:moveTo>
                  <a:pt x="27316" y="10541"/>
                </a:moveTo>
                <a:lnTo>
                  <a:pt x="28110" y="7254"/>
                </a:lnTo>
                <a:lnTo>
                  <a:pt x="27656" y="3400"/>
                </a:lnTo>
                <a:lnTo>
                  <a:pt x="26296" y="3400"/>
                </a:lnTo>
                <a:cubicBezTo>
                  <a:pt x="26296" y="3400"/>
                  <a:pt x="24596" y="2040"/>
                  <a:pt x="24596" y="2040"/>
                </a:cubicBezTo>
                <a:lnTo>
                  <a:pt x="24256" y="1020"/>
                </a:lnTo>
                <a:lnTo>
                  <a:pt x="23802" y="680"/>
                </a:lnTo>
                <a:lnTo>
                  <a:pt x="22556" y="680"/>
                </a:lnTo>
                <a:cubicBezTo>
                  <a:pt x="22556" y="680"/>
                  <a:pt x="20289" y="0"/>
                  <a:pt x="20289" y="0"/>
                </a:cubicBezTo>
                <a:lnTo>
                  <a:pt x="17682" y="1813"/>
                </a:lnTo>
                <a:lnTo>
                  <a:pt x="16548" y="4761"/>
                </a:lnTo>
                <a:lnTo>
                  <a:pt x="16322" y="6121"/>
                </a:lnTo>
                <a:lnTo>
                  <a:pt x="15415" y="9068"/>
                </a:lnTo>
                <a:lnTo>
                  <a:pt x="15755" y="10881"/>
                </a:lnTo>
                <a:lnTo>
                  <a:pt x="15755" y="13148"/>
                </a:lnTo>
                <a:cubicBezTo>
                  <a:pt x="15755" y="13148"/>
                  <a:pt x="16095" y="15075"/>
                  <a:pt x="16095" y="15075"/>
                </a:cubicBezTo>
                <a:lnTo>
                  <a:pt x="15868" y="16208"/>
                </a:lnTo>
                <a:lnTo>
                  <a:pt x="15415" y="16775"/>
                </a:lnTo>
                <a:lnTo>
                  <a:pt x="15415" y="17229"/>
                </a:lnTo>
                <a:cubicBezTo>
                  <a:pt x="15415" y="17229"/>
                  <a:pt x="15982" y="17342"/>
                  <a:pt x="15982" y="17342"/>
                </a:cubicBezTo>
                <a:lnTo>
                  <a:pt x="17455" y="16775"/>
                </a:lnTo>
                <a:lnTo>
                  <a:pt x="18929" y="17342"/>
                </a:lnTo>
                <a:lnTo>
                  <a:pt x="20402" y="18362"/>
                </a:lnTo>
                <a:lnTo>
                  <a:pt x="20402" y="19042"/>
                </a:lnTo>
                <a:cubicBezTo>
                  <a:pt x="20402" y="19042"/>
                  <a:pt x="19495" y="19382"/>
                  <a:pt x="19495" y="19382"/>
                </a:cubicBezTo>
                <a:lnTo>
                  <a:pt x="17115" y="20856"/>
                </a:lnTo>
                <a:lnTo>
                  <a:pt x="15415" y="22556"/>
                </a:lnTo>
                <a:lnTo>
                  <a:pt x="14961" y="24143"/>
                </a:lnTo>
                <a:lnTo>
                  <a:pt x="13828" y="27543"/>
                </a:lnTo>
                <a:lnTo>
                  <a:pt x="13828" y="28223"/>
                </a:lnTo>
                <a:cubicBezTo>
                  <a:pt x="13828" y="28223"/>
                  <a:pt x="14508" y="28677"/>
                  <a:pt x="14508" y="28677"/>
                </a:cubicBezTo>
                <a:lnTo>
                  <a:pt x="18475" y="28337"/>
                </a:lnTo>
                <a:lnTo>
                  <a:pt x="22102" y="26976"/>
                </a:lnTo>
                <a:lnTo>
                  <a:pt x="24823" y="25503"/>
                </a:lnTo>
                <a:lnTo>
                  <a:pt x="25730" y="25503"/>
                </a:lnTo>
                <a:cubicBezTo>
                  <a:pt x="25730" y="25503"/>
                  <a:pt x="26070" y="23576"/>
                  <a:pt x="26070" y="23576"/>
                </a:cubicBezTo>
                <a:lnTo>
                  <a:pt x="26750" y="20856"/>
                </a:lnTo>
                <a:lnTo>
                  <a:pt x="27996" y="18589"/>
                </a:lnTo>
                <a:lnTo>
                  <a:pt x="27430" y="13262"/>
                </a:lnTo>
                <a:lnTo>
                  <a:pt x="27430" y="10428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56" name="Freeform: Shape 155">
            <a:extLst>
              <a:ext uri="{FF2B5EF4-FFF2-40B4-BE49-F238E27FC236}">
                <a16:creationId xmlns:a16="http://schemas.microsoft.com/office/drawing/2014/main" id="{E3E4F324-4CE4-FAB7-5B2A-C4B762EC7BDC}"/>
              </a:ext>
            </a:extLst>
          </p:cNvPr>
          <p:cNvSpPr/>
          <p:nvPr/>
        </p:nvSpPr>
        <p:spPr>
          <a:xfrm>
            <a:off x="1715189" y="3648877"/>
            <a:ext cx="40550" cy="9776"/>
          </a:xfrm>
          <a:custGeom>
            <a:avLst/>
            <a:gdLst>
              <a:gd name="connsiteX0" fmla="*/ 1587 w 54066"/>
              <a:gd name="connsiteY0" fmla="*/ 8954 h 13034"/>
              <a:gd name="connsiteX1" fmla="*/ 1474 w 54066"/>
              <a:gd name="connsiteY1" fmla="*/ 8954 h 13034"/>
              <a:gd name="connsiteX2" fmla="*/ 340 w 54066"/>
              <a:gd name="connsiteY2" fmla="*/ 8954 h 13034"/>
              <a:gd name="connsiteX3" fmla="*/ 113 w 54066"/>
              <a:gd name="connsiteY3" fmla="*/ 8954 h 13034"/>
              <a:gd name="connsiteX4" fmla="*/ 0 w 54066"/>
              <a:gd name="connsiteY4" fmla="*/ 9408 h 13034"/>
              <a:gd name="connsiteX5" fmla="*/ 0 w 54066"/>
              <a:gd name="connsiteY5" fmla="*/ 9748 h 13034"/>
              <a:gd name="connsiteX6" fmla="*/ 680 w 54066"/>
              <a:gd name="connsiteY6" fmla="*/ 10088 h 13034"/>
              <a:gd name="connsiteX7" fmla="*/ 680 w 54066"/>
              <a:gd name="connsiteY7" fmla="*/ 10315 h 13034"/>
              <a:gd name="connsiteX8" fmla="*/ 907 w 54066"/>
              <a:gd name="connsiteY8" fmla="*/ 10315 h 13034"/>
              <a:gd name="connsiteX9" fmla="*/ 1134 w 54066"/>
              <a:gd name="connsiteY9" fmla="*/ 10315 h 13034"/>
              <a:gd name="connsiteX10" fmla="*/ 1360 w 54066"/>
              <a:gd name="connsiteY10" fmla="*/ 10315 h 13034"/>
              <a:gd name="connsiteX11" fmla="*/ 1360 w 54066"/>
              <a:gd name="connsiteY11" fmla="*/ 10315 h 13034"/>
              <a:gd name="connsiteX12" fmla="*/ 1360 w 54066"/>
              <a:gd name="connsiteY12" fmla="*/ 10088 h 13034"/>
              <a:gd name="connsiteX13" fmla="*/ 1360 w 54066"/>
              <a:gd name="connsiteY13" fmla="*/ 10088 h 13034"/>
              <a:gd name="connsiteX14" fmla="*/ 1360 w 54066"/>
              <a:gd name="connsiteY14" fmla="*/ 9861 h 13034"/>
              <a:gd name="connsiteX15" fmla="*/ 1587 w 54066"/>
              <a:gd name="connsiteY15" fmla="*/ 9521 h 13034"/>
              <a:gd name="connsiteX16" fmla="*/ 1700 w 54066"/>
              <a:gd name="connsiteY16" fmla="*/ 9521 h 13034"/>
              <a:gd name="connsiteX17" fmla="*/ 1700 w 54066"/>
              <a:gd name="connsiteY17" fmla="*/ 9181 h 13034"/>
              <a:gd name="connsiteX18" fmla="*/ 1474 w 54066"/>
              <a:gd name="connsiteY18" fmla="*/ 8954 h 13034"/>
              <a:gd name="connsiteX19" fmla="*/ 44545 w 54066"/>
              <a:gd name="connsiteY19" fmla="*/ 2607 h 13034"/>
              <a:gd name="connsiteX20" fmla="*/ 42051 w 54066"/>
              <a:gd name="connsiteY20" fmla="*/ 1700 h 13034"/>
              <a:gd name="connsiteX21" fmla="*/ 38084 w 54066"/>
              <a:gd name="connsiteY21" fmla="*/ 1134 h 13034"/>
              <a:gd name="connsiteX22" fmla="*/ 37631 w 54066"/>
              <a:gd name="connsiteY22" fmla="*/ 1134 h 13034"/>
              <a:gd name="connsiteX23" fmla="*/ 38084 w 54066"/>
              <a:gd name="connsiteY23" fmla="*/ 2040 h 13034"/>
              <a:gd name="connsiteX24" fmla="*/ 37518 w 54066"/>
              <a:gd name="connsiteY24" fmla="*/ 2040 h 13034"/>
              <a:gd name="connsiteX25" fmla="*/ 36838 w 54066"/>
              <a:gd name="connsiteY25" fmla="*/ 1700 h 13034"/>
              <a:gd name="connsiteX26" fmla="*/ 36384 w 54066"/>
              <a:gd name="connsiteY26" fmla="*/ 1134 h 13034"/>
              <a:gd name="connsiteX27" fmla="*/ 35704 w 54066"/>
              <a:gd name="connsiteY27" fmla="*/ 1134 h 13034"/>
              <a:gd name="connsiteX28" fmla="*/ 22896 w 54066"/>
              <a:gd name="connsiteY28" fmla="*/ 680 h 13034"/>
              <a:gd name="connsiteX29" fmla="*/ 17795 w 54066"/>
              <a:gd name="connsiteY29" fmla="*/ 0 h 13034"/>
              <a:gd name="connsiteX30" fmla="*/ 16662 w 54066"/>
              <a:gd name="connsiteY30" fmla="*/ 0 h 13034"/>
              <a:gd name="connsiteX31" fmla="*/ 15755 w 54066"/>
              <a:gd name="connsiteY31" fmla="*/ 567 h 13034"/>
              <a:gd name="connsiteX32" fmla="*/ 15528 w 54066"/>
              <a:gd name="connsiteY32" fmla="*/ 2040 h 13034"/>
              <a:gd name="connsiteX33" fmla="*/ 14622 w 54066"/>
              <a:gd name="connsiteY33" fmla="*/ 2947 h 13034"/>
              <a:gd name="connsiteX34" fmla="*/ 13602 w 54066"/>
              <a:gd name="connsiteY34" fmla="*/ 3627 h 13034"/>
              <a:gd name="connsiteX35" fmla="*/ 14168 w 54066"/>
              <a:gd name="connsiteY35" fmla="*/ 4647 h 13034"/>
              <a:gd name="connsiteX36" fmla="*/ 14848 w 54066"/>
              <a:gd name="connsiteY36" fmla="*/ 5441 h 13034"/>
              <a:gd name="connsiteX37" fmla="*/ 15528 w 54066"/>
              <a:gd name="connsiteY37" fmla="*/ 6801 h 13034"/>
              <a:gd name="connsiteX38" fmla="*/ 15528 w 54066"/>
              <a:gd name="connsiteY38" fmla="*/ 8388 h 13034"/>
              <a:gd name="connsiteX39" fmla="*/ 15075 w 54066"/>
              <a:gd name="connsiteY39" fmla="*/ 12015 h 13034"/>
              <a:gd name="connsiteX40" fmla="*/ 16208 w 54066"/>
              <a:gd name="connsiteY40" fmla="*/ 12581 h 13034"/>
              <a:gd name="connsiteX41" fmla="*/ 18816 w 54066"/>
              <a:gd name="connsiteY41" fmla="*/ 12581 h 13034"/>
              <a:gd name="connsiteX42" fmla="*/ 19836 w 54066"/>
              <a:gd name="connsiteY42" fmla="*/ 12921 h 13034"/>
              <a:gd name="connsiteX43" fmla="*/ 21082 w 54066"/>
              <a:gd name="connsiteY43" fmla="*/ 12921 h 13034"/>
              <a:gd name="connsiteX44" fmla="*/ 22329 w 54066"/>
              <a:gd name="connsiteY44" fmla="*/ 12921 h 13034"/>
              <a:gd name="connsiteX45" fmla="*/ 23689 w 54066"/>
              <a:gd name="connsiteY45" fmla="*/ 12241 h 13034"/>
              <a:gd name="connsiteX46" fmla="*/ 27203 w 54066"/>
              <a:gd name="connsiteY46" fmla="*/ 12468 h 13034"/>
              <a:gd name="connsiteX47" fmla="*/ 29017 w 54066"/>
              <a:gd name="connsiteY47" fmla="*/ 12241 h 13034"/>
              <a:gd name="connsiteX48" fmla="*/ 31057 w 54066"/>
              <a:gd name="connsiteY48" fmla="*/ 13035 h 13034"/>
              <a:gd name="connsiteX49" fmla="*/ 32757 w 54066"/>
              <a:gd name="connsiteY49" fmla="*/ 12695 h 13034"/>
              <a:gd name="connsiteX50" fmla="*/ 33550 w 54066"/>
              <a:gd name="connsiteY50" fmla="*/ 13035 h 13034"/>
              <a:gd name="connsiteX51" fmla="*/ 34344 w 54066"/>
              <a:gd name="connsiteY51" fmla="*/ 13035 h 13034"/>
              <a:gd name="connsiteX52" fmla="*/ 36611 w 54066"/>
              <a:gd name="connsiteY52" fmla="*/ 13035 h 13034"/>
              <a:gd name="connsiteX53" fmla="*/ 40011 w 54066"/>
              <a:gd name="connsiteY53" fmla="*/ 12468 h 13034"/>
              <a:gd name="connsiteX54" fmla="*/ 42845 w 54066"/>
              <a:gd name="connsiteY54" fmla="*/ 10541 h 13034"/>
              <a:gd name="connsiteX55" fmla="*/ 43865 w 54066"/>
              <a:gd name="connsiteY55" fmla="*/ 8954 h 13034"/>
              <a:gd name="connsiteX56" fmla="*/ 45225 w 54066"/>
              <a:gd name="connsiteY56" fmla="*/ 7594 h 13034"/>
              <a:gd name="connsiteX57" fmla="*/ 47265 w 54066"/>
              <a:gd name="connsiteY57" fmla="*/ 6347 h 13034"/>
              <a:gd name="connsiteX58" fmla="*/ 47265 w 54066"/>
              <a:gd name="connsiteY58" fmla="*/ 3174 h 13034"/>
              <a:gd name="connsiteX59" fmla="*/ 44545 w 54066"/>
              <a:gd name="connsiteY59" fmla="*/ 2720 h 13034"/>
              <a:gd name="connsiteX60" fmla="*/ 53840 w 54066"/>
              <a:gd name="connsiteY60" fmla="*/ 8388 h 13034"/>
              <a:gd name="connsiteX61" fmla="*/ 52593 w 54066"/>
              <a:gd name="connsiteY61" fmla="*/ 8048 h 13034"/>
              <a:gd name="connsiteX62" fmla="*/ 50326 w 54066"/>
              <a:gd name="connsiteY62" fmla="*/ 8048 h 13034"/>
              <a:gd name="connsiteX63" fmla="*/ 48399 w 54066"/>
              <a:gd name="connsiteY63" fmla="*/ 8614 h 13034"/>
              <a:gd name="connsiteX64" fmla="*/ 48739 w 54066"/>
              <a:gd name="connsiteY64" fmla="*/ 9294 h 13034"/>
              <a:gd name="connsiteX65" fmla="*/ 49759 w 54066"/>
              <a:gd name="connsiteY65" fmla="*/ 9521 h 13034"/>
              <a:gd name="connsiteX66" fmla="*/ 51346 w 54066"/>
              <a:gd name="connsiteY66" fmla="*/ 9521 h 13034"/>
              <a:gd name="connsiteX67" fmla="*/ 54066 w 54066"/>
              <a:gd name="connsiteY67" fmla="*/ 8728 h 13034"/>
              <a:gd name="connsiteX68" fmla="*/ 54066 w 54066"/>
              <a:gd name="connsiteY68" fmla="*/ 8501 h 130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54066" h="13034">
                <a:moveTo>
                  <a:pt x="1587" y="8954"/>
                </a:moveTo>
                <a:lnTo>
                  <a:pt x="1474" y="8954"/>
                </a:lnTo>
                <a:cubicBezTo>
                  <a:pt x="1474" y="8954"/>
                  <a:pt x="340" y="8954"/>
                  <a:pt x="340" y="8954"/>
                </a:cubicBezTo>
                <a:lnTo>
                  <a:pt x="113" y="8954"/>
                </a:lnTo>
                <a:cubicBezTo>
                  <a:pt x="113" y="8954"/>
                  <a:pt x="0" y="9408"/>
                  <a:pt x="0" y="9408"/>
                </a:cubicBezTo>
                <a:lnTo>
                  <a:pt x="0" y="9748"/>
                </a:lnTo>
                <a:cubicBezTo>
                  <a:pt x="0" y="9748"/>
                  <a:pt x="680" y="10088"/>
                  <a:pt x="680" y="10088"/>
                </a:cubicBezTo>
                <a:lnTo>
                  <a:pt x="680" y="10315"/>
                </a:lnTo>
                <a:cubicBezTo>
                  <a:pt x="680" y="10315"/>
                  <a:pt x="907" y="10315"/>
                  <a:pt x="907" y="10315"/>
                </a:cubicBezTo>
                <a:lnTo>
                  <a:pt x="1134" y="10315"/>
                </a:lnTo>
                <a:cubicBezTo>
                  <a:pt x="1134" y="10315"/>
                  <a:pt x="1360" y="10315"/>
                  <a:pt x="1360" y="10315"/>
                </a:cubicBezTo>
                <a:lnTo>
                  <a:pt x="1360" y="10315"/>
                </a:lnTo>
                <a:cubicBezTo>
                  <a:pt x="1360" y="10315"/>
                  <a:pt x="1360" y="10088"/>
                  <a:pt x="1360" y="10088"/>
                </a:cubicBezTo>
                <a:lnTo>
                  <a:pt x="1360" y="10088"/>
                </a:lnTo>
                <a:cubicBezTo>
                  <a:pt x="1360" y="10088"/>
                  <a:pt x="1360" y="9861"/>
                  <a:pt x="1360" y="9861"/>
                </a:cubicBezTo>
                <a:lnTo>
                  <a:pt x="1587" y="9521"/>
                </a:lnTo>
                <a:lnTo>
                  <a:pt x="1700" y="9521"/>
                </a:lnTo>
                <a:cubicBezTo>
                  <a:pt x="1700" y="9521"/>
                  <a:pt x="1700" y="9181"/>
                  <a:pt x="1700" y="9181"/>
                </a:cubicBezTo>
                <a:lnTo>
                  <a:pt x="1474" y="8954"/>
                </a:lnTo>
                <a:close/>
                <a:moveTo>
                  <a:pt x="44545" y="2607"/>
                </a:moveTo>
                <a:lnTo>
                  <a:pt x="42051" y="1700"/>
                </a:lnTo>
                <a:lnTo>
                  <a:pt x="38084" y="1134"/>
                </a:lnTo>
                <a:lnTo>
                  <a:pt x="37631" y="1134"/>
                </a:lnTo>
                <a:lnTo>
                  <a:pt x="38084" y="2040"/>
                </a:lnTo>
                <a:lnTo>
                  <a:pt x="37518" y="2040"/>
                </a:lnTo>
                <a:cubicBezTo>
                  <a:pt x="37518" y="2040"/>
                  <a:pt x="36838" y="1700"/>
                  <a:pt x="36838" y="1700"/>
                </a:cubicBezTo>
                <a:lnTo>
                  <a:pt x="36384" y="1134"/>
                </a:lnTo>
                <a:lnTo>
                  <a:pt x="35704" y="1134"/>
                </a:lnTo>
                <a:cubicBezTo>
                  <a:pt x="35704" y="1134"/>
                  <a:pt x="22896" y="680"/>
                  <a:pt x="22896" y="680"/>
                </a:cubicBezTo>
                <a:lnTo>
                  <a:pt x="17795" y="0"/>
                </a:lnTo>
                <a:lnTo>
                  <a:pt x="16662" y="0"/>
                </a:lnTo>
                <a:cubicBezTo>
                  <a:pt x="16662" y="0"/>
                  <a:pt x="15755" y="567"/>
                  <a:pt x="15755" y="567"/>
                </a:cubicBezTo>
                <a:lnTo>
                  <a:pt x="15528" y="2040"/>
                </a:lnTo>
                <a:lnTo>
                  <a:pt x="14622" y="2947"/>
                </a:lnTo>
                <a:lnTo>
                  <a:pt x="13602" y="3627"/>
                </a:lnTo>
                <a:lnTo>
                  <a:pt x="14168" y="4647"/>
                </a:lnTo>
                <a:lnTo>
                  <a:pt x="14848" y="5441"/>
                </a:lnTo>
                <a:lnTo>
                  <a:pt x="15528" y="6801"/>
                </a:lnTo>
                <a:lnTo>
                  <a:pt x="15528" y="8388"/>
                </a:lnTo>
                <a:cubicBezTo>
                  <a:pt x="15528" y="8388"/>
                  <a:pt x="15075" y="12015"/>
                  <a:pt x="15075" y="12015"/>
                </a:cubicBezTo>
                <a:lnTo>
                  <a:pt x="16208" y="12581"/>
                </a:lnTo>
                <a:lnTo>
                  <a:pt x="18816" y="12581"/>
                </a:lnTo>
                <a:cubicBezTo>
                  <a:pt x="18816" y="12581"/>
                  <a:pt x="19836" y="12921"/>
                  <a:pt x="19836" y="12921"/>
                </a:cubicBezTo>
                <a:lnTo>
                  <a:pt x="21082" y="12921"/>
                </a:lnTo>
                <a:cubicBezTo>
                  <a:pt x="21082" y="12921"/>
                  <a:pt x="22329" y="12921"/>
                  <a:pt x="22329" y="12921"/>
                </a:cubicBezTo>
                <a:lnTo>
                  <a:pt x="23689" y="12241"/>
                </a:lnTo>
                <a:lnTo>
                  <a:pt x="27203" y="12468"/>
                </a:lnTo>
                <a:lnTo>
                  <a:pt x="29017" y="12241"/>
                </a:lnTo>
                <a:lnTo>
                  <a:pt x="31057" y="13035"/>
                </a:lnTo>
                <a:lnTo>
                  <a:pt x="32757" y="12695"/>
                </a:lnTo>
                <a:lnTo>
                  <a:pt x="33550" y="13035"/>
                </a:lnTo>
                <a:lnTo>
                  <a:pt x="34344" y="13035"/>
                </a:lnTo>
                <a:cubicBezTo>
                  <a:pt x="34344" y="13035"/>
                  <a:pt x="36611" y="13035"/>
                  <a:pt x="36611" y="13035"/>
                </a:cubicBezTo>
                <a:lnTo>
                  <a:pt x="40011" y="12468"/>
                </a:lnTo>
                <a:lnTo>
                  <a:pt x="42845" y="10541"/>
                </a:lnTo>
                <a:lnTo>
                  <a:pt x="43865" y="8954"/>
                </a:lnTo>
                <a:lnTo>
                  <a:pt x="45225" y="7594"/>
                </a:lnTo>
                <a:lnTo>
                  <a:pt x="47265" y="6347"/>
                </a:lnTo>
                <a:lnTo>
                  <a:pt x="47265" y="3174"/>
                </a:lnTo>
                <a:cubicBezTo>
                  <a:pt x="47265" y="3174"/>
                  <a:pt x="44545" y="2720"/>
                  <a:pt x="44545" y="2720"/>
                </a:cubicBezTo>
                <a:close/>
                <a:moveTo>
                  <a:pt x="53840" y="8388"/>
                </a:moveTo>
                <a:lnTo>
                  <a:pt x="52593" y="8048"/>
                </a:lnTo>
                <a:lnTo>
                  <a:pt x="50326" y="8048"/>
                </a:lnTo>
                <a:cubicBezTo>
                  <a:pt x="50326" y="8048"/>
                  <a:pt x="48399" y="8614"/>
                  <a:pt x="48399" y="8614"/>
                </a:cubicBezTo>
                <a:lnTo>
                  <a:pt x="48739" y="9294"/>
                </a:lnTo>
                <a:lnTo>
                  <a:pt x="49759" y="9521"/>
                </a:lnTo>
                <a:lnTo>
                  <a:pt x="51346" y="9521"/>
                </a:lnTo>
                <a:cubicBezTo>
                  <a:pt x="51346" y="9521"/>
                  <a:pt x="54066" y="8728"/>
                  <a:pt x="54066" y="8728"/>
                </a:cubicBezTo>
                <a:lnTo>
                  <a:pt x="54066" y="8501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57" name="Freeform: Shape 156">
            <a:extLst>
              <a:ext uri="{FF2B5EF4-FFF2-40B4-BE49-F238E27FC236}">
                <a16:creationId xmlns:a16="http://schemas.microsoft.com/office/drawing/2014/main" id="{475590B3-E2C4-FFB1-E972-372CBC86FA25}"/>
              </a:ext>
            </a:extLst>
          </p:cNvPr>
          <p:cNvSpPr/>
          <p:nvPr/>
        </p:nvSpPr>
        <p:spPr>
          <a:xfrm>
            <a:off x="787732" y="4363385"/>
            <a:ext cx="935" cy="1615"/>
          </a:xfrm>
          <a:custGeom>
            <a:avLst/>
            <a:gdLst>
              <a:gd name="connsiteX0" fmla="*/ 1133 w 1246"/>
              <a:gd name="connsiteY0" fmla="*/ 1020 h 2153"/>
              <a:gd name="connsiteX1" fmla="*/ 907 w 1246"/>
              <a:gd name="connsiteY1" fmla="*/ 227 h 2153"/>
              <a:gd name="connsiteX2" fmla="*/ 340 w 1246"/>
              <a:gd name="connsiteY2" fmla="*/ 0 h 2153"/>
              <a:gd name="connsiteX3" fmla="*/ 0 w 1246"/>
              <a:gd name="connsiteY3" fmla="*/ 453 h 2153"/>
              <a:gd name="connsiteX4" fmla="*/ 113 w 1246"/>
              <a:gd name="connsiteY4" fmla="*/ 1134 h 2153"/>
              <a:gd name="connsiteX5" fmla="*/ 567 w 1246"/>
              <a:gd name="connsiteY5" fmla="*/ 1814 h 2153"/>
              <a:gd name="connsiteX6" fmla="*/ 1020 w 1246"/>
              <a:gd name="connsiteY6" fmla="*/ 2154 h 2153"/>
              <a:gd name="connsiteX7" fmla="*/ 1247 w 1246"/>
              <a:gd name="connsiteY7" fmla="*/ 1814 h 2153"/>
              <a:gd name="connsiteX8" fmla="*/ 1133 w 1246"/>
              <a:gd name="connsiteY8" fmla="*/ 1020 h 21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46" h="2153">
                <a:moveTo>
                  <a:pt x="1133" y="1020"/>
                </a:moveTo>
                <a:lnTo>
                  <a:pt x="907" y="227"/>
                </a:lnTo>
                <a:lnTo>
                  <a:pt x="340" y="0"/>
                </a:lnTo>
                <a:lnTo>
                  <a:pt x="0" y="453"/>
                </a:lnTo>
                <a:lnTo>
                  <a:pt x="113" y="1134"/>
                </a:lnTo>
                <a:lnTo>
                  <a:pt x="567" y="1814"/>
                </a:lnTo>
                <a:lnTo>
                  <a:pt x="1020" y="2154"/>
                </a:lnTo>
                <a:lnTo>
                  <a:pt x="1247" y="1814"/>
                </a:lnTo>
                <a:lnTo>
                  <a:pt x="1133" y="102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58" name="Freeform: Shape 157">
            <a:extLst>
              <a:ext uri="{FF2B5EF4-FFF2-40B4-BE49-F238E27FC236}">
                <a16:creationId xmlns:a16="http://schemas.microsoft.com/office/drawing/2014/main" id="{C8DA4AA8-77C0-BE01-3F10-6F430B3FEBED}"/>
              </a:ext>
            </a:extLst>
          </p:cNvPr>
          <p:cNvSpPr/>
          <p:nvPr/>
        </p:nvSpPr>
        <p:spPr>
          <a:xfrm>
            <a:off x="1892435" y="3119181"/>
            <a:ext cx="3825" cy="7310"/>
          </a:xfrm>
          <a:custGeom>
            <a:avLst/>
            <a:gdLst>
              <a:gd name="connsiteX0" fmla="*/ 4761 w 5100"/>
              <a:gd name="connsiteY0" fmla="*/ 8048 h 9747"/>
              <a:gd name="connsiteX1" fmla="*/ 4080 w 5100"/>
              <a:gd name="connsiteY1" fmla="*/ 8048 h 9747"/>
              <a:gd name="connsiteX2" fmla="*/ 3627 w 5100"/>
              <a:gd name="connsiteY2" fmla="*/ 8388 h 9747"/>
              <a:gd name="connsiteX3" fmla="*/ 2947 w 5100"/>
              <a:gd name="connsiteY3" fmla="*/ 9294 h 9747"/>
              <a:gd name="connsiteX4" fmla="*/ 4421 w 5100"/>
              <a:gd name="connsiteY4" fmla="*/ 9748 h 9747"/>
              <a:gd name="connsiteX5" fmla="*/ 4874 w 5100"/>
              <a:gd name="connsiteY5" fmla="*/ 9521 h 9747"/>
              <a:gd name="connsiteX6" fmla="*/ 5101 w 5100"/>
              <a:gd name="connsiteY6" fmla="*/ 9068 h 9747"/>
              <a:gd name="connsiteX7" fmla="*/ 5101 w 5100"/>
              <a:gd name="connsiteY7" fmla="*/ 8388 h 9747"/>
              <a:gd name="connsiteX8" fmla="*/ 4874 w 5100"/>
              <a:gd name="connsiteY8" fmla="*/ 8161 h 9747"/>
              <a:gd name="connsiteX9" fmla="*/ 1473 w 5100"/>
              <a:gd name="connsiteY9" fmla="*/ 4080 h 9747"/>
              <a:gd name="connsiteX10" fmla="*/ 2267 w 5100"/>
              <a:gd name="connsiteY10" fmla="*/ 1813 h 9747"/>
              <a:gd name="connsiteX11" fmla="*/ 2040 w 5100"/>
              <a:gd name="connsiteY11" fmla="*/ 793 h 9747"/>
              <a:gd name="connsiteX12" fmla="*/ 453 w 5100"/>
              <a:gd name="connsiteY12" fmla="*/ 0 h 9747"/>
              <a:gd name="connsiteX13" fmla="*/ 227 w 5100"/>
              <a:gd name="connsiteY13" fmla="*/ 227 h 9747"/>
              <a:gd name="connsiteX14" fmla="*/ 0 w 5100"/>
              <a:gd name="connsiteY14" fmla="*/ 793 h 9747"/>
              <a:gd name="connsiteX15" fmla="*/ 1133 w 5100"/>
              <a:gd name="connsiteY15" fmla="*/ 4421 h 9747"/>
              <a:gd name="connsiteX16" fmla="*/ 1133 w 5100"/>
              <a:gd name="connsiteY16" fmla="*/ 4987 h 9747"/>
              <a:gd name="connsiteX17" fmla="*/ 227 w 5100"/>
              <a:gd name="connsiteY17" fmla="*/ 6914 h 9747"/>
              <a:gd name="connsiteX18" fmla="*/ 227 w 5100"/>
              <a:gd name="connsiteY18" fmla="*/ 7707 h 9747"/>
              <a:gd name="connsiteX19" fmla="*/ 680 w 5100"/>
              <a:gd name="connsiteY19" fmla="*/ 8388 h 9747"/>
              <a:gd name="connsiteX20" fmla="*/ 2493 w 5100"/>
              <a:gd name="connsiteY20" fmla="*/ 7141 h 9747"/>
              <a:gd name="connsiteX21" fmla="*/ 2720 w 5100"/>
              <a:gd name="connsiteY21" fmla="*/ 6461 h 9747"/>
              <a:gd name="connsiteX22" fmla="*/ 2040 w 5100"/>
              <a:gd name="connsiteY22" fmla="*/ 5327 h 9747"/>
              <a:gd name="connsiteX23" fmla="*/ 1473 w 5100"/>
              <a:gd name="connsiteY23" fmla="*/ 3854 h 97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5100" h="9747">
                <a:moveTo>
                  <a:pt x="4761" y="8048"/>
                </a:moveTo>
                <a:lnTo>
                  <a:pt x="4080" y="8048"/>
                </a:lnTo>
                <a:cubicBezTo>
                  <a:pt x="4080" y="8048"/>
                  <a:pt x="3627" y="8388"/>
                  <a:pt x="3627" y="8388"/>
                </a:cubicBezTo>
                <a:lnTo>
                  <a:pt x="2947" y="9294"/>
                </a:lnTo>
                <a:lnTo>
                  <a:pt x="4421" y="9748"/>
                </a:lnTo>
                <a:lnTo>
                  <a:pt x="4874" y="9521"/>
                </a:lnTo>
                <a:lnTo>
                  <a:pt x="5101" y="9068"/>
                </a:lnTo>
                <a:lnTo>
                  <a:pt x="5101" y="8388"/>
                </a:lnTo>
                <a:cubicBezTo>
                  <a:pt x="5101" y="8388"/>
                  <a:pt x="4874" y="8161"/>
                  <a:pt x="4874" y="8161"/>
                </a:cubicBezTo>
                <a:close/>
                <a:moveTo>
                  <a:pt x="1473" y="4080"/>
                </a:moveTo>
                <a:lnTo>
                  <a:pt x="2267" y="1813"/>
                </a:lnTo>
                <a:lnTo>
                  <a:pt x="2040" y="793"/>
                </a:lnTo>
                <a:lnTo>
                  <a:pt x="453" y="0"/>
                </a:lnTo>
                <a:lnTo>
                  <a:pt x="227" y="227"/>
                </a:lnTo>
                <a:lnTo>
                  <a:pt x="0" y="793"/>
                </a:lnTo>
                <a:lnTo>
                  <a:pt x="1133" y="4421"/>
                </a:lnTo>
                <a:lnTo>
                  <a:pt x="1133" y="4987"/>
                </a:lnTo>
                <a:cubicBezTo>
                  <a:pt x="1133" y="4987"/>
                  <a:pt x="227" y="6914"/>
                  <a:pt x="227" y="6914"/>
                </a:cubicBezTo>
                <a:lnTo>
                  <a:pt x="227" y="7707"/>
                </a:lnTo>
                <a:cubicBezTo>
                  <a:pt x="227" y="7707"/>
                  <a:pt x="680" y="8388"/>
                  <a:pt x="680" y="8388"/>
                </a:cubicBezTo>
                <a:lnTo>
                  <a:pt x="2493" y="7141"/>
                </a:lnTo>
                <a:lnTo>
                  <a:pt x="2720" y="6461"/>
                </a:lnTo>
                <a:lnTo>
                  <a:pt x="2040" y="5327"/>
                </a:lnTo>
                <a:lnTo>
                  <a:pt x="1473" y="385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59" name="Freeform: Shape 158">
            <a:extLst>
              <a:ext uri="{FF2B5EF4-FFF2-40B4-BE49-F238E27FC236}">
                <a16:creationId xmlns:a16="http://schemas.microsoft.com/office/drawing/2014/main" id="{44DF497C-0B36-46C3-C226-C92236B34922}"/>
              </a:ext>
            </a:extLst>
          </p:cNvPr>
          <p:cNvSpPr/>
          <p:nvPr/>
        </p:nvSpPr>
        <p:spPr>
          <a:xfrm>
            <a:off x="3691924" y="3318784"/>
            <a:ext cx="248738" cy="240152"/>
          </a:xfrm>
          <a:custGeom>
            <a:avLst/>
            <a:gdLst>
              <a:gd name="connsiteX0" fmla="*/ 330745 w 331651"/>
              <a:gd name="connsiteY0" fmla="*/ 46132 h 320203"/>
              <a:gd name="connsiteX1" fmla="*/ 330292 w 331651"/>
              <a:gd name="connsiteY1" fmla="*/ 44885 h 320203"/>
              <a:gd name="connsiteX2" fmla="*/ 329271 w 331651"/>
              <a:gd name="connsiteY2" fmla="*/ 42392 h 320203"/>
              <a:gd name="connsiteX3" fmla="*/ 328251 w 331651"/>
              <a:gd name="connsiteY3" fmla="*/ 40125 h 320203"/>
              <a:gd name="connsiteX4" fmla="*/ 326891 w 331651"/>
              <a:gd name="connsiteY4" fmla="*/ 36724 h 320203"/>
              <a:gd name="connsiteX5" fmla="*/ 325985 w 331651"/>
              <a:gd name="connsiteY5" fmla="*/ 34457 h 320203"/>
              <a:gd name="connsiteX6" fmla="*/ 325078 w 331651"/>
              <a:gd name="connsiteY6" fmla="*/ 34004 h 320203"/>
              <a:gd name="connsiteX7" fmla="*/ 323151 w 331651"/>
              <a:gd name="connsiteY7" fmla="*/ 32757 h 320203"/>
              <a:gd name="connsiteX8" fmla="*/ 321791 w 331651"/>
              <a:gd name="connsiteY8" fmla="*/ 31737 h 320203"/>
              <a:gd name="connsiteX9" fmla="*/ 321564 w 331651"/>
              <a:gd name="connsiteY9" fmla="*/ 28903 h 320203"/>
              <a:gd name="connsiteX10" fmla="*/ 320544 w 331651"/>
              <a:gd name="connsiteY10" fmla="*/ 29017 h 320203"/>
              <a:gd name="connsiteX11" fmla="*/ 318164 w 331651"/>
              <a:gd name="connsiteY11" fmla="*/ 30150 h 320203"/>
              <a:gd name="connsiteX12" fmla="*/ 315443 w 331651"/>
              <a:gd name="connsiteY12" fmla="*/ 30717 h 320203"/>
              <a:gd name="connsiteX13" fmla="*/ 313856 w 331651"/>
              <a:gd name="connsiteY13" fmla="*/ 30717 h 320203"/>
              <a:gd name="connsiteX14" fmla="*/ 313290 w 331651"/>
              <a:gd name="connsiteY14" fmla="*/ 30263 h 320203"/>
              <a:gd name="connsiteX15" fmla="*/ 312383 w 331651"/>
              <a:gd name="connsiteY15" fmla="*/ 27317 h 320203"/>
              <a:gd name="connsiteX16" fmla="*/ 311703 w 331651"/>
              <a:gd name="connsiteY16" fmla="*/ 26410 h 320203"/>
              <a:gd name="connsiteX17" fmla="*/ 310456 w 331651"/>
              <a:gd name="connsiteY17" fmla="*/ 26070 h 320203"/>
              <a:gd name="connsiteX18" fmla="*/ 309096 w 331651"/>
              <a:gd name="connsiteY18" fmla="*/ 25616 h 320203"/>
              <a:gd name="connsiteX19" fmla="*/ 308416 w 331651"/>
              <a:gd name="connsiteY19" fmla="*/ 24823 h 320203"/>
              <a:gd name="connsiteX20" fmla="*/ 308303 w 331651"/>
              <a:gd name="connsiteY20" fmla="*/ 23803 h 320203"/>
              <a:gd name="connsiteX21" fmla="*/ 308869 w 331651"/>
              <a:gd name="connsiteY21" fmla="*/ 22669 h 320203"/>
              <a:gd name="connsiteX22" fmla="*/ 309549 w 331651"/>
              <a:gd name="connsiteY22" fmla="*/ 21762 h 320203"/>
              <a:gd name="connsiteX23" fmla="*/ 309663 w 331651"/>
              <a:gd name="connsiteY23" fmla="*/ 16435 h 320203"/>
              <a:gd name="connsiteX24" fmla="*/ 309209 w 331651"/>
              <a:gd name="connsiteY24" fmla="*/ 14508 h 320203"/>
              <a:gd name="connsiteX25" fmla="*/ 308869 w 331651"/>
              <a:gd name="connsiteY25" fmla="*/ 12921 h 320203"/>
              <a:gd name="connsiteX26" fmla="*/ 307849 w 331651"/>
              <a:gd name="connsiteY26" fmla="*/ 10995 h 320203"/>
              <a:gd name="connsiteX27" fmla="*/ 306942 w 331651"/>
              <a:gd name="connsiteY27" fmla="*/ 9748 h 320203"/>
              <a:gd name="connsiteX28" fmla="*/ 305582 w 331651"/>
              <a:gd name="connsiteY28" fmla="*/ 8614 h 320203"/>
              <a:gd name="connsiteX29" fmla="*/ 303428 w 331651"/>
              <a:gd name="connsiteY29" fmla="*/ 7367 h 320203"/>
              <a:gd name="connsiteX30" fmla="*/ 301502 w 331651"/>
              <a:gd name="connsiteY30" fmla="*/ 6914 h 320203"/>
              <a:gd name="connsiteX31" fmla="*/ 299235 w 331651"/>
              <a:gd name="connsiteY31" fmla="*/ 7821 h 320203"/>
              <a:gd name="connsiteX32" fmla="*/ 298441 w 331651"/>
              <a:gd name="connsiteY32" fmla="*/ 7481 h 320203"/>
              <a:gd name="connsiteX33" fmla="*/ 297534 w 331651"/>
              <a:gd name="connsiteY33" fmla="*/ 3854 h 320203"/>
              <a:gd name="connsiteX34" fmla="*/ 296854 w 331651"/>
              <a:gd name="connsiteY34" fmla="*/ 3060 h 320203"/>
              <a:gd name="connsiteX35" fmla="*/ 292774 w 331651"/>
              <a:gd name="connsiteY35" fmla="*/ 1587 h 320203"/>
              <a:gd name="connsiteX36" fmla="*/ 290847 w 331651"/>
              <a:gd name="connsiteY36" fmla="*/ 1247 h 320203"/>
              <a:gd name="connsiteX37" fmla="*/ 288693 w 331651"/>
              <a:gd name="connsiteY37" fmla="*/ 1700 h 320203"/>
              <a:gd name="connsiteX38" fmla="*/ 287446 w 331651"/>
              <a:gd name="connsiteY38" fmla="*/ 2040 h 320203"/>
              <a:gd name="connsiteX39" fmla="*/ 286540 w 331651"/>
              <a:gd name="connsiteY39" fmla="*/ 1360 h 320203"/>
              <a:gd name="connsiteX40" fmla="*/ 284953 w 331651"/>
              <a:gd name="connsiteY40" fmla="*/ 567 h 320203"/>
              <a:gd name="connsiteX41" fmla="*/ 283480 w 331651"/>
              <a:gd name="connsiteY41" fmla="*/ 0 h 320203"/>
              <a:gd name="connsiteX42" fmla="*/ 281553 w 331651"/>
              <a:gd name="connsiteY42" fmla="*/ 0 h 320203"/>
              <a:gd name="connsiteX43" fmla="*/ 280419 w 331651"/>
              <a:gd name="connsiteY43" fmla="*/ 340 h 320203"/>
              <a:gd name="connsiteX44" fmla="*/ 278152 w 331651"/>
              <a:gd name="connsiteY44" fmla="*/ 1247 h 320203"/>
              <a:gd name="connsiteX45" fmla="*/ 273278 w 331651"/>
              <a:gd name="connsiteY45" fmla="*/ 3514 h 320203"/>
              <a:gd name="connsiteX46" fmla="*/ 270104 w 331651"/>
              <a:gd name="connsiteY46" fmla="*/ 5327 h 320203"/>
              <a:gd name="connsiteX47" fmla="*/ 269311 w 331651"/>
              <a:gd name="connsiteY47" fmla="*/ 5327 h 320203"/>
              <a:gd name="connsiteX48" fmla="*/ 267384 w 331651"/>
              <a:gd name="connsiteY48" fmla="*/ 4534 h 320203"/>
              <a:gd name="connsiteX49" fmla="*/ 264551 w 331651"/>
              <a:gd name="connsiteY49" fmla="*/ 3740 h 320203"/>
              <a:gd name="connsiteX50" fmla="*/ 263757 w 331651"/>
              <a:gd name="connsiteY50" fmla="*/ 3740 h 320203"/>
              <a:gd name="connsiteX51" fmla="*/ 257297 w 331651"/>
              <a:gd name="connsiteY51" fmla="*/ 3854 h 320203"/>
              <a:gd name="connsiteX52" fmla="*/ 251176 w 331651"/>
              <a:gd name="connsiteY52" fmla="*/ 4194 h 320203"/>
              <a:gd name="connsiteX53" fmla="*/ 248682 w 331651"/>
              <a:gd name="connsiteY53" fmla="*/ 4647 h 320203"/>
              <a:gd name="connsiteX54" fmla="*/ 244035 w 331651"/>
              <a:gd name="connsiteY54" fmla="*/ 4987 h 320203"/>
              <a:gd name="connsiteX55" fmla="*/ 241088 w 331651"/>
              <a:gd name="connsiteY55" fmla="*/ 5214 h 320203"/>
              <a:gd name="connsiteX56" fmla="*/ 239274 w 331651"/>
              <a:gd name="connsiteY56" fmla="*/ 5894 h 320203"/>
              <a:gd name="connsiteX57" fmla="*/ 237234 w 331651"/>
              <a:gd name="connsiteY57" fmla="*/ 6801 h 320203"/>
              <a:gd name="connsiteX58" fmla="*/ 235080 w 331651"/>
              <a:gd name="connsiteY58" fmla="*/ 7367 h 320203"/>
              <a:gd name="connsiteX59" fmla="*/ 233494 w 331651"/>
              <a:gd name="connsiteY59" fmla="*/ 7594 h 320203"/>
              <a:gd name="connsiteX60" fmla="*/ 231567 w 331651"/>
              <a:gd name="connsiteY60" fmla="*/ 8388 h 320203"/>
              <a:gd name="connsiteX61" fmla="*/ 230320 w 331651"/>
              <a:gd name="connsiteY61" fmla="*/ 10088 h 320203"/>
              <a:gd name="connsiteX62" fmla="*/ 226693 w 331651"/>
              <a:gd name="connsiteY62" fmla="*/ 12581 h 320203"/>
              <a:gd name="connsiteX63" fmla="*/ 224766 w 331651"/>
              <a:gd name="connsiteY63" fmla="*/ 13828 h 320203"/>
              <a:gd name="connsiteX64" fmla="*/ 223746 w 331651"/>
              <a:gd name="connsiteY64" fmla="*/ 15188 h 320203"/>
              <a:gd name="connsiteX65" fmla="*/ 222613 w 331651"/>
              <a:gd name="connsiteY65" fmla="*/ 15302 h 320203"/>
              <a:gd name="connsiteX66" fmla="*/ 220572 w 331651"/>
              <a:gd name="connsiteY66" fmla="*/ 15075 h 320203"/>
              <a:gd name="connsiteX67" fmla="*/ 219099 w 331651"/>
              <a:gd name="connsiteY67" fmla="*/ 16549 h 320203"/>
              <a:gd name="connsiteX68" fmla="*/ 217398 w 331651"/>
              <a:gd name="connsiteY68" fmla="*/ 18702 h 320203"/>
              <a:gd name="connsiteX69" fmla="*/ 214338 w 331651"/>
              <a:gd name="connsiteY69" fmla="*/ 21762 h 320203"/>
              <a:gd name="connsiteX70" fmla="*/ 212638 w 331651"/>
              <a:gd name="connsiteY70" fmla="*/ 23009 h 320203"/>
              <a:gd name="connsiteX71" fmla="*/ 211731 w 331651"/>
              <a:gd name="connsiteY71" fmla="*/ 24936 h 320203"/>
              <a:gd name="connsiteX72" fmla="*/ 212411 w 331651"/>
              <a:gd name="connsiteY72" fmla="*/ 25956 h 320203"/>
              <a:gd name="connsiteX73" fmla="*/ 214905 w 331651"/>
              <a:gd name="connsiteY73" fmla="*/ 27543 h 320203"/>
              <a:gd name="connsiteX74" fmla="*/ 216038 w 331651"/>
              <a:gd name="connsiteY74" fmla="*/ 29017 h 320203"/>
              <a:gd name="connsiteX75" fmla="*/ 216605 w 331651"/>
              <a:gd name="connsiteY75" fmla="*/ 30150 h 320203"/>
              <a:gd name="connsiteX76" fmla="*/ 217852 w 331651"/>
              <a:gd name="connsiteY76" fmla="*/ 33211 h 320203"/>
              <a:gd name="connsiteX77" fmla="*/ 218532 w 331651"/>
              <a:gd name="connsiteY77" fmla="*/ 36044 h 320203"/>
              <a:gd name="connsiteX78" fmla="*/ 219552 w 331651"/>
              <a:gd name="connsiteY78" fmla="*/ 37404 h 320203"/>
              <a:gd name="connsiteX79" fmla="*/ 219892 w 331651"/>
              <a:gd name="connsiteY79" fmla="*/ 39445 h 320203"/>
              <a:gd name="connsiteX80" fmla="*/ 220232 w 331651"/>
              <a:gd name="connsiteY80" fmla="*/ 40805 h 320203"/>
              <a:gd name="connsiteX81" fmla="*/ 219552 w 331651"/>
              <a:gd name="connsiteY81" fmla="*/ 41712 h 320203"/>
              <a:gd name="connsiteX82" fmla="*/ 219099 w 331651"/>
              <a:gd name="connsiteY82" fmla="*/ 42845 h 320203"/>
              <a:gd name="connsiteX83" fmla="*/ 219099 w 331651"/>
              <a:gd name="connsiteY83" fmla="*/ 43752 h 320203"/>
              <a:gd name="connsiteX84" fmla="*/ 219665 w 331651"/>
              <a:gd name="connsiteY84" fmla="*/ 44772 h 320203"/>
              <a:gd name="connsiteX85" fmla="*/ 220232 w 331651"/>
              <a:gd name="connsiteY85" fmla="*/ 45679 h 320203"/>
              <a:gd name="connsiteX86" fmla="*/ 220572 w 331651"/>
              <a:gd name="connsiteY86" fmla="*/ 46472 h 320203"/>
              <a:gd name="connsiteX87" fmla="*/ 220232 w 331651"/>
              <a:gd name="connsiteY87" fmla="*/ 47265 h 320203"/>
              <a:gd name="connsiteX88" fmla="*/ 219099 w 331651"/>
              <a:gd name="connsiteY88" fmla="*/ 48399 h 320203"/>
              <a:gd name="connsiteX89" fmla="*/ 218532 w 331651"/>
              <a:gd name="connsiteY89" fmla="*/ 49646 h 320203"/>
              <a:gd name="connsiteX90" fmla="*/ 217172 w 331651"/>
              <a:gd name="connsiteY90" fmla="*/ 51799 h 320203"/>
              <a:gd name="connsiteX91" fmla="*/ 215245 w 331651"/>
              <a:gd name="connsiteY91" fmla="*/ 53160 h 320203"/>
              <a:gd name="connsiteX92" fmla="*/ 213885 w 331651"/>
              <a:gd name="connsiteY92" fmla="*/ 54293 h 320203"/>
              <a:gd name="connsiteX93" fmla="*/ 212525 w 331651"/>
              <a:gd name="connsiteY93" fmla="*/ 56446 h 320203"/>
              <a:gd name="connsiteX94" fmla="*/ 210258 w 331651"/>
              <a:gd name="connsiteY94" fmla="*/ 58827 h 320203"/>
              <a:gd name="connsiteX95" fmla="*/ 209237 w 331651"/>
              <a:gd name="connsiteY95" fmla="*/ 60867 h 320203"/>
              <a:gd name="connsiteX96" fmla="*/ 208217 w 331651"/>
              <a:gd name="connsiteY96" fmla="*/ 62001 h 320203"/>
              <a:gd name="connsiteX97" fmla="*/ 207197 w 331651"/>
              <a:gd name="connsiteY97" fmla="*/ 62567 h 320203"/>
              <a:gd name="connsiteX98" fmla="*/ 207424 w 331651"/>
              <a:gd name="connsiteY98" fmla="*/ 63701 h 320203"/>
              <a:gd name="connsiteX99" fmla="*/ 208331 w 331651"/>
              <a:gd name="connsiteY99" fmla="*/ 65061 h 320203"/>
              <a:gd name="connsiteX100" fmla="*/ 209804 w 331651"/>
              <a:gd name="connsiteY100" fmla="*/ 66648 h 320203"/>
              <a:gd name="connsiteX101" fmla="*/ 209804 w 331651"/>
              <a:gd name="connsiteY101" fmla="*/ 69028 h 320203"/>
              <a:gd name="connsiteX102" fmla="*/ 209691 w 331651"/>
              <a:gd name="connsiteY102" fmla="*/ 70728 h 320203"/>
              <a:gd name="connsiteX103" fmla="*/ 209804 w 331651"/>
              <a:gd name="connsiteY103" fmla="*/ 72768 h 320203"/>
              <a:gd name="connsiteX104" fmla="*/ 209011 w 331651"/>
              <a:gd name="connsiteY104" fmla="*/ 74469 h 320203"/>
              <a:gd name="connsiteX105" fmla="*/ 204817 w 331651"/>
              <a:gd name="connsiteY105" fmla="*/ 76169 h 320203"/>
              <a:gd name="connsiteX106" fmla="*/ 200850 w 331651"/>
              <a:gd name="connsiteY106" fmla="*/ 76849 h 320203"/>
              <a:gd name="connsiteX107" fmla="*/ 195976 w 331651"/>
              <a:gd name="connsiteY107" fmla="*/ 76962 h 320203"/>
              <a:gd name="connsiteX108" fmla="*/ 194049 w 331651"/>
              <a:gd name="connsiteY108" fmla="*/ 76736 h 320203"/>
              <a:gd name="connsiteX109" fmla="*/ 192576 w 331651"/>
              <a:gd name="connsiteY109" fmla="*/ 76282 h 320203"/>
              <a:gd name="connsiteX110" fmla="*/ 187362 w 331651"/>
              <a:gd name="connsiteY110" fmla="*/ 74469 h 320203"/>
              <a:gd name="connsiteX111" fmla="*/ 185208 w 331651"/>
              <a:gd name="connsiteY111" fmla="*/ 75602 h 320203"/>
              <a:gd name="connsiteX112" fmla="*/ 184755 w 331651"/>
              <a:gd name="connsiteY112" fmla="*/ 78209 h 320203"/>
              <a:gd name="connsiteX113" fmla="*/ 188609 w 331651"/>
              <a:gd name="connsiteY113" fmla="*/ 82629 h 320203"/>
              <a:gd name="connsiteX114" fmla="*/ 190195 w 331651"/>
              <a:gd name="connsiteY114" fmla="*/ 85123 h 320203"/>
              <a:gd name="connsiteX115" fmla="*/ 191895 w 331651"/>
              <a:gd name="connsiteY115" fmla="*/ 89204 h 320203"/>
              <a:gd name="connsiteX116" fmla="*/ 193256 w 331651"/>
              <a:gd name="connsiteY116" fmla="*/ 91244 h 320203"/>
              <a:gd name="connsiteX117" fmla="*/ 192802 w 331651"/>
              <a:gd name="connsiteY117" fmla="*/ 93171 h 320203"/>
              <a:gd name="connsiteX118" fmla="*/ 189289 w 331651"/>
              <a:gd name="connsiteY118" fmla="*/ 95438 h 320203"/>
              <a:gd name="connsiteX119" fmla="*/ 185775 w 331651"/>
              <a:gd name="connsiteY119" fmla="*/ 97591 h 320203"/>
              <a:gd name="connsiteX120" fmla="*/ 181354 w 331651"/>
              <a:gd name="connsiteY120" fmla="*/ 97931 h 320203"/>
              <a:gd name="connsiteX121" fmla="*/ 178634 w 331651"/>
              <a:gd name="connsiteY121" fmla="*/ 98725 h 320203"/>
              <a:gd name="connsiteX122" fmla="*/ 177274 w 331651"/>
              <a:gd name="connsiteY122" fmla="*/ 99858 h 320203"/>
              <a:gd name="connsiteX123" fmla="*/ 176254 w 331651"/>
              <a:gd name="connsiteY123" fmla="*/ 104392 h 320203"/>
              <a:gd name="connsiteX124" fmla="*/ 175234 w 331651"/>
              <a:gd name="connsiteY124" fmla="*/ 106092 h 320203"/>
              <a:gd name="connsiteX125" fmla="*/ 175234 w 331651"/>
              <a:gd name="connsiteY125" fmla="*/ 108019 h 320203"/>
              <a:gd name="connsiteX126" fmla="*/ 174327 w 331651"/>
              <a:gd name="connsiteY126" fmla="*/ 110286 h 320203"/>
              <a:gd name="connsiteX127" fmla="*/ 172853 w 331651"/>
              <a:gd name="connsiteY127" fmla="*/ 111760 h 320203"/>
              <a:gd name="connsiteX128" fmla="*/ 171947 w 331651"/>
              <a:gd name="connsiteY128" fmla="*/ 114140 h 320203"/>
              <a:gd name="connsiteX129" fmla="*/ 172173 w 331651"/>
              <a:gd name="connsiteY129" fmla="*/ 118674 h 320203"/>
              <a:gd name="connsiteX130" fmla="*/ 172627 w 331651"/>
              <a:gd name="connsiteY130" fmla="*/ 126268 h 320203"/>
              <a:gd name="connsiteX131" fmla="*/ 170813 w 331651"/>
              <a:gd name="connsiteY131" fmla="*/ 128648 h 320203"/>
              <a:gd name="connsiteX132" fmla="*/ 168660 w 331651"/>
              <a:gd name="connsiteY132" fmla="*/ 131028 h 320203"/>
              <a:gd name="connsiteX133" fmla="*/ 166393 w 331651"/>
              <a:gd name="connsiteY133" fmla="*/ 132842 h 320203"/>
              <a:gd name="connsiteX134" fmla="*/ 164239 w 331651"/>
              <a:gd name="connsiteY134" fmla="*/ 133635 h 320203"/>
              <a:gd name="connsiteX135" fmla="*/ 162539 w 331651"/>
              <a:gd name="connsiteY135" fmla="*/ 133295 h 320203"/>
              <a:gd name="connsiteX136" fmla="*/ 161065 w 331651"/>
              <a:gd name="connsiteY136" fmla="*/ 131822 h 320203"/>
              <a:gd name="connsiteX137" fmla="*/ 160272 w 331651"/>
              <a:gd name="connsiteY137" fmla="*/ 130575 h 320203"/>
              <a:gd name="connsiteX138" fmla="*/ 158685 w 331651"/>
              <a:gd name="connsiteY138" fmla="*/ 129555 h 320203"/>
              <a:gd name="connsiteX139" fmla="*/ 157211 w 331651"/>
              <a:gd name="connsiteY139" fmla="*/ 129668 h 320203"/>
              <a:gd name="connsiteX140" fmla="*/ 155625 w 331651"/>
              <a:gd name="connsiteY140" fmla="*/ 130688 h 320203"/>
              <a:gd name="connsiteX141" fmla="*/ 153018 w 331651"/>
              <a:gd name="connsiteY141" fmla="*/ 130348 h 320203"/>
              <a:gd name="connsiteX142" fmla="*/ 150864 w 331651"/>
              <a:gd name="connsiteY142" fmla="*/ 129442 h 320203"/>
              <a:gd name="connsiteX143" fmla="*/ 149844 w 331651"/>
              <a:gd name="connsiteY143" fmla="*/ 129555 h 320203"/>
              <a:gd name="connsiteX144" fmla="*/ 149164 w 331651"/>
              <a:gd name="connsiteY144" fmla="*/ 130462 h 320203"/>
              <a:gd name="connsiteX145" fmla="*/ 146897 w 331651"/>
              <a:gd name="connsiteY145" fmla="*/ 132502 h 320203"/>
              <a:gd name="connsiteX146" fmla="*/ 141116 w 331651"/>
              <a:gd name="connsiteY146" fmla="*/ 135676 h 320203"/>
              <a:gd name="connsiteX147" fmla="*/ 138849 w 331651"/>
              <a:gd name="connsiteY147" fmla="*/ 135902 h 320203"/>
              <a:gd name="connsiteX148" fmla="*/ 137829 w 331651"/>
              <a:gd name="connsiteY148" fmla="*/ 136696 h 320203"/>
              <a:gd name="connsiteX149" fmla="*/ 138283 w 331651"/>
              <a:gd name="connsiteY149" fmla="*/ 137943 h 320203"/>
              <a:gd name="connsiteX150" fmla="*/ 139303 w 331651"/>
              <a:gd name="connsiteY150" fmla="*/ 139076 h 320203"/>
              <a:gd name="connsiteX151" fmla="*/ 141003 w 331651"/>
              <a:gd name="connsiteY151" fmla="*/ 139756 h 320203"/>
              <a:gd name="connsiteX152" fmla="*/ 141116 w 331651"/>
              <a:gd name="connsiteY152" fmla="*/ 140663 h 320203"/>
              <a:gd name="connsiteX153" fmla="*/ 139529 w 331651"/>
              <a:gd name="connsiteY153" fmla="*/ 141343 h 320203"/>
              <a:gd name="connsiteX154" fmla="*/ 138283 w 331651"/>
              <a:gd name="connsiteY154" fmla="*/ 142250 h 320203"/>
              <a:gd name="connsiteX155" fmla="*/ 135336 w 331651"/>
              <a:gd name="connsiteY155" fmla="*/ 143270 h 320203"/>
              <a:gd name="connsiteX156" fmla="*/ 131935 w 331651"/>
              <a:gd name="connsiteY156" fmla="*/ 143723 h 320203"/>
              <a:gd name="connsiteX157" fmla="*/ 128421 w 331651"/>
              <a:gd name="connsiteY157" fmla="*/ 143043 h 320203"/>
              <a:gd name="connsiteX158" fmla="*/ 126608 w 331651"/>
              <a:gd name="connsiteY158" fmla="*/ 141683 h 320203"/>
              <a:gd name="connsiteX159" fmla="*/ 124455 w 331651"/>
              <a:gd name="connsiteY159" fmla="*/ 141570 h 320203"/>
              <a:gd name="connsiteX160" fmla="*/ 122527 w 331651"/>
              <a:gd name="connsiteY160" fmla="*/ 142590 h 320203"/>
              <a:gd name="connsiteX161" fmla="*/ 120487 w 331651"/>
              <a:gd name="connsiteY161" fmla="*/ 144290 h 320203"/>
              <a:gd name="connsiteX162" fmla="*/ 118334 w 331651"/>
              <a:gd name="connsiteY162" fmla="*/ 147804 h 320203"/>
              <a:gd name="connsiteX163" fmla="*/ 117767 w 331651"/>
              <a:gd name="connsiteY163" fmla="*/ 148484 h 320203"/>
              <a:gd name="connsiteX164" fmla="*/ 117200 w 331651"/>
              <a:gd name="connsiteY164" fmla="*/ 149051 h 320203"/>
              <a:gd name="connsiteX165" fmla="*/ 115727 w 331651"/>
              <a:gd name="connsiteY165" fmla="*/ 149844 h 320203"/>
              <a:gd name="connsiteX166" fmla="*/ 113686 w 331651"/>
              <a:gd name="connsiteY166" fmla="*/ 151091 h 320203"/>
              <a:gd name="connsiteX167" fmla="*/ 112666 w 331651"/>
              <a:gd name="connsiteY167" fmla="*/ 153698 h 320203"/>
              <a:gd name="connsiteX168" fmla="*/ 111419 w 331651"/>
              <a:gd name="connsiteY168" fmla="*/ 158458 h 320203"/>
              <a:gd name="connsiteX169" fmla="*/ 111759 w 331651"/>
              <a:gd name="connsiteY169" fmla="*/ 160952 h 320203"/>
              <a:gd name="connsiteX170" fmla="*/ 111759 w 331651"/>
              <a:gd name="connsiteY170" fmla="*/ 165259 h 320203"/>
              <a:gd name="connsiteX171" fmla="*/ 111306 w 331651"/>
              <a:gd name="connsiteY171" fmla="*/ 168433 h 320203"/>
              <a:gd name="connsiteX172" fmla="*/ 110399 w 331651"/>
              <a:gd name="connsiteY172" fmla="*/ 170360 h 320203"/>
              <a:gd name="connsiteX173" fmla="*/ 110626 w 331651"/>
              <a:gd name="connsiteY173" fmla="*/ 171947 h 320203"/>
              <a:gd name="connsiteX174" fmla="*/ 111986 w 331651"/>
              <a:gd name="connsiteY174" fmla="*/ 173760 h 320203"/>
              <a:gd name="connsiteX175" fmla="*/ 111419 w 331651"/>
              <a:gd name="connsiteY175" fmla="*/ 174894 h 320203"/>
              <a:gd name="connsiteX176" fmla="*/ 110286 w 331651"/>
              <a:gd name="connsiteY176" fmla="*/ 176254 h 320203"/>
              <a:gd name="connsiteX177" fmla="*/ 109153 w 331651"/>
              <a:gd name="connsiteY177" fmla="*/ 176934 h 320203"/>
              <a:gd name="connsiteX178" fmla="*/ 104732 w 331651"/>
              <a:gd name="connsiteY178" fmla="*/ 178294 h 320203"/>
              <a:gd name="connsiteX179" fmla="*/ 98725 w 331651"/>
              <a:gd name="connsiteY179" fmla="*/ 180221 h 320203"/>
              <a:gd name="connsiteX180" fmla="*/ 94757 w 331651"/>
              <a:gd name="connsiteY180" fmla="*/ 181354 h 320203"/>
              <a:gd name="connsiteX181" fmla="*/ 88750 w 331651"/>
              <a:gd name="connsiteY181" fmla="*/ 183168 h 320203"/>
              <a:gd name="connsiteX182" fmla="*/ 87050 w 331651"/>
              <a:gd name="connsiteY182" fmla="*/ 183621 h 320203"/>
              <a:gd name="connsiteX183" fmla="*/ 83423 w 331651"/>
              <a:gd name="connsiteY183" fmla="*/ 183735 h 320203"/>
              <a:gd name="connsiteX184" fmla="*/ 81610 w 331651"/>
              <a:gd name="connsiteY184" fmla="*/ 183508 h 320203"/>
              <a:gd name="connsiteX185" fmla="*/ 79002 w 331651"/>
              <a:gd name="connsiteY185" fmla="*/ 183395 h 320203"/>
              <a:gd name="connsiteX186" fmla="*/ 75262 w 331651"/>
              <a:gd name="connsiteY186" fmla="*/ 183508 h 320203"/>
              <a:gd name="connsiteX187" fmla="*/ 72655 w 331651"/>
              <a:gd name="connsiteY187" fmla="*/ 183961 h 320203"/>
              <a:gd name="connsiteX188" fmla="*/ 70048 w 331651"/>
              <a:gd name="connsiteY188" fmla="*/ 184868 h 320203"/>
              <a:gd name="connsiteX189" fmla="*/ 68121 w 331651"/>
              <a:gd name="connsiteY189" fmla="*/ 186002 h 320203"/>
              <a:gd name="connsiteX190" fmla="*/ 66988 w 331651"/>
              <a:gd name="connsiteY190" fmla="*/ 187022 h 320203"/>
              <a:gd name="connsiteX191" fmla="*/ 66648 w 331651"/>
              <a:gd name="connsiteY191" fmla="*/ 187588 h 320203"/>
              <a:gd name="connsiteX192" fmla="*/ 64041 w 331651"/>
              <a:gd name="connsiteY192" fmla="*/ 186682 h 320203"/>
              <a:gd name="connsiteX193" fmla="*/ 55767 w 331651"/>
              <a:gd name="connsiteY193" fmla="*/ 185095 h 320203"/>
              <a:gd name="connsiteX194" fmla="*/ 33437 w 331651"/>
              <a:gd name="connsiteY194" fmla="*/ 187248 h 320203"/>
              <a:gd name="connsiteX195" fmla="*/ 31284 w 331651"/>
              <a:gd name="connsiteY195" fmla="*/ 186795 h 320203"/>
              <a:gd name="connsiteX196" fmla="*/ 23689 w 331651"/>
              <a:gd name="connsiteY196" fmla="*/ 184301 h 320203"/>
              <a:gd name="connsiteX197" fmla="*/ 13942 w 331651"/>
              <a:gd name="connsiteY197" fmla="*/ 181014 h 320203"/>
              <a:gd name="connsiteX198" fmla="*/ 7821 w 331651"/>
              <a:gd name="connsiteY198" fmla="*/ 179087 h 320203"/>
              <a:gd name="connsiteX199" fmla="*/ 0 w 331651"/>
              <a:gd name="connsiteY199" fmla="*/ 176367 h 320203"/>
              <a:gd name="connsiteX200" fmla="*/ 3967 w 331651"/>
              <a:gd name="connsiteY200" fmla="*/ 181128 h 320203"/>
              <a:gd name="connsiteX201" fmla="*/ 6347 w 331651"/>
              <a:gd name="connsiteY201" fmla="*/ 183961 h 320203"/>
              <a:gd name="connsiteX202" fmla="*/ 9748 w 331651"/>
              <a:gd name="connsiteY202" fmla="*/ 188042 h 320203"/>
              <a:gd name="connsiteX203" fmla="*/ 10201 w 331651"/>
              <a:gd name="connsiteY203" fmla="*/ 189062 h 320203"/>
              <a:gd name="connsiteX204" fmla="*/ 10088 w 331651"/>
              <a:gd name="connsiteY204" fmla="*/ 190649 h 320203"/>
              <a:gd name="connsiteX205" fmla="*/ 13602 w 331651"/>
              <a:gd name="connsiteY205" fmla="*/ 196769 h 320203"/>
              <a:gd name="connsiteX206" fmla="*/ 14848 w 331651"/>
              <a:gd name="connsiteY206" fmla="*/ 200056 h 320203"/>
              <a:gd name="connsiteX207" fmla="*/ 15982 w 331651"/>
              <a:gd name="connsiteY207" fmla="*/ 201870 h 320203"/>
              <a:gd name="connsiteX208" fmla="*/ 18702 w 331651"/>
              <a:gd name="connsiteY208" fmla="*/ 204817 h 320203"/>
              <a:gd name="connsiteX209" fmla="*/ 21423 w 331651"/>
              <a:gd name="connsiteY209" fmla="*/ 207764 h 320203"/>
              <a:gd name="connsiteX210" fmla="*/ 24369 w 331651"/>
              <a:gd name="connsiteY210" fmla="*/ 209124 h 320203"/>
              <a:gd name="connsiteX211" fmla="*/ 26410 w 331651"/>
              <a:gd name="connsiteY211" fmla="*/ 209351 h 320203"/>
              <a:gd name="connsiteX212" fmla="*/ 30944 w 331651"/>
              <a:gd name="connsiteY212" fmla="*/ 210938 h 320203"/>
              <a:gd name="connsiteX213" fmla="*/ 32530 w 331651"/>
              <a:gd name="connsiteY213" fmla="*/ 212071 h 320203"/>
              <a:gd name="connsiteX214" fmla="*/ 35251 w 331651"/>
              <a:gd name="connsiteY214" fmla="*/ 215132 h 320203"/>
              <a:gd name="connsiteX215" fmla="*/ 38425 w 331651"/>
              <a:gd name="connsiteY215" fmla="*/ 214792 h 320203"/>
              <a:gd name="connsiteX216" fmla="*/ 38991 w 331651"/>
              <a:gd name="connsiteY216" fmla="*/ 214678 h 320203"/>
              <a:gd name="connsiteX217" fmla="*/ 39218 w 331651"/>
              <a:gd name="connsiteY217" fmla="*/ 214905 h 320203"/>
              <a:gd name="connsiteX218" fmla="*/ 39331 w 331651"/>
              <a:gd name="connsiteY218" fmla="*/ 215925 h 320203"/>
              <a:gd name="connsiteX219" fmla="*/ 38878 w 331651"/>
              <a:gd name="connsiteY219" fmla="*/ 220686 h 320203"/>
              <a:gd name="connsiteX220" fmla="*/ 39671 w 331651"/>
              <a:gd name="connsiteY220" fmla="*/ 225446 h 320203"/>
              <a:gd name="connsiteX221" fmla="*/ 40351 w 331651"/>
              <a:gd name="connsiteY221" fmla="*/ 232587 h 320203"/>
              <a:gd name="connsiteX222" fmla="*/ 40125 w 331651"/>
              <a:gd name="connsiteY222" fmla="*/ 233834 h 320203"/>
              <a:gd name="connsiteX223" fmla="*/ 39331 w 331651"/>
              <a:gd name="connsiteY223" fmla="*/ 235987 h 320203"/>
              <a:gd name="connsiteX224" fmla="*/ 39331 w 331651"/>
              <a:gd name="connsiteY224" fmla="*/ 237348 h 320203"/>
              <a:gd name="connsiteX225" fmla="*/ 39105 w 331651"/>
              <a:gd name="connsiteY225" fmla="*/ 238141 h 320203"/>
              <a:gd name="connsiteX226" fmla="*/ 39331 w 331651"/>
              <a:gd name="connsiteY226" fmla="*/ 238481 h 320203"/>
              <a:gd name="connsiteX227" fmla="*/ 40351 w 331651"/>
              <a:gd name="connsiteY227" fmla="*/ 238934 h 320203"/>
              <a:gd name="connsiteX228" fmla="*/ 42391 w 331651"/>
              <a:gd name="connsiteY228" fmla="*/ 239274 h 320203"/>
              <a:gd name="connsiteX229" fmla="*/ 47606 w 331651"/>
              <a:gd name="connsiteY229" fmla="*/ 238368 h 320203"/>
              <a:gd name="connsiteX230" fmla="*/ 48172 w 331651"/>
              <a:gd name="connsiteY230" fmla="*/ 238594 h 320203"/>
              <a:gd name="connsiteX231" fmla="*/ 49419 w 331651"/>
              <a:gd name="connsiteY231" fmla="*/ 239501 h 320203"/>
              <a:gd name="connsiteX232" fmla="*/ 50326 w 331651"/>
              <a:gd name="connsiteY232" fmla="*/ 240748 h 320203"/>
              <a:gd name="connsiteX233" fmla="*/ 50439 w 331651"/>
              <a:gd name="connsiteY233" fmla="*/ 241428 h 320203"/>
              <a:gd name="connsiteX234" fmla="*/ 49079 w 331651"/>
              <a:gd name="connsiteY234" fmla="*/ 242561 h 320203"/>
              <a:gd name="connsiteX235" fmla="*/ 48852 w 331651"/>
              <a:gd name="connsiteY235" fmla="*/ 244375 h 320203"/>
              <a:gd name="connsiteX236" fmla="*/ 49306 w 331651"/>
              <a:gd name="connsiteY236" fmla="*/ 247209 h 320203"/>
              <a:gd name="connsiteX237" fmla="*/ 49079 w 331651"/>
              <a:gd name="connsiteY237" fmla="*/ 247549 h 320203"/>
              <a:gd name="connsiteX238" fmla="*/ 47946 w 331651"/>
              <a:gd name="connsiteY238" fmla="*/ 248229 h 320203"/>
              <a:gd name="connsiteX239" fmla="*/ 47606 w 331651"/>
              <a:gd name="connsiteY239" fmla="*/ 252196 h 320203"/>
              <a:gd name="connsiteX240" fmla="*/ 47379 w 331651"/>
              <a:gd name="connsiteY240" fmla="*/ 252649 h 320203"/>
              <a:gd name="connsiteX241" fmla="*/ 46019 w 331651"/>
              <a:gd name="connsiteY241" fmla="*/ 252989 h 320203"/>
              <a:gd name="connsiteX242" fmla="*/ 39785 w 331651"/>
              <a:gd name="connsiteY242" fmla="*/ 252763 h 320203"/>
              <a:gd name="connsiteX243" fmla="*/ 39105 w 331651"/>
              <a:gd name="connsiteY243" fmla="*/ 252876 h 320203"/>
              <a:gd name="connsiteX244" fmla="*/ 36724 w 331651"/>
              <a:gd name="connsiteY244" fmla="*/ 253896 h 320203"/>
              <a:gd name="connsiteX245" fmla="*/ 32644 w 331651"/>
              <a:gd name="connsiteY245" fmla="*/ 254690 h 320203"/>
              <a:gd name="connsiteX246" fmla="*/ 31624 w 331651"/>
              <a:gd name="connsiteY246" fmla="*/ 255143 h 320203"/>
              <a:gd name="connsiteX247" fmla="*/ 30037 w 331651"/>
              <a:gd name="connsiteY247" fmla="*/ 256390 h 320203"/>
              <a:gd name="connsiteX248" fmla="*/ 29017 w 331651"/>
              <a:gd name="connsiteY248" fmla="*/ 257863 h 320203"/>
              <a:gd name="connsiteX249" fmla="*/ 28790 w 331651"/>
              <a:gd name="connsiteY249" fmla="*/ 259223 h 320203"/>
              <a:gd name="connsiteX250" fmla="*/ 28563 w 331651"/>
              <a:gd name="connsiteY250" fmla="*/ 259450 h 320203"/>
              <a:gd name="connsiteX251" fmla="*/ 26296 w 331651"/>
              <a:gd name="connsiteY251" fmla="*/ 259223 h 320203"/>
              <a:gd name="connsiteX252" fmla="*/ 25503 w 331651"/>
              <a:gd name="connsiteY252" fmla="*/ 260357 h 320203"/>
              <a:gd name="connsiteX253" fmla="*/ 21082 w 331651"/>
              <a:gd name="connsiteY253" fmla="*/ 262170 h 320203"/>
              <a:gd name="connsiteX254" fmla="*/ 20516 w 331651"/>
              <a:gd name="connsiteY254" fmla="*/ 262624 h 320203"/>
              <a:gd name="connsiteX255" fmla="*/ 19836 w 331651"/>
              <a:gd name="connsiteY255" fmla="*/ 263984 h 320203"/>
              <a:gd name="connsiteX256" fmla="*/ 19156 w 331651"/>
              <a:gd name="connsiteY256" fmla="*/ 267951 h 320203"/>
              <a:gd name="connsiteX257" fmla="*/ 18702 w 331651"/>
              <a:gd name="connsiteY257" fmla="*/ 271578 h 320203"/>
              <a:gd name="connsiteX258" fmla="*/ 18362 w 331651"/>
              <a:gd name="connsiteY258" fmla="*/ 272032 h 320203"/>
              <a:gd name="connsiteX259" fmla="*/ 16889 w 331651"/>
              <a:gd name="connsiteY259" fmla="*/ 273278 h 320203"/>
              <a:gd name="connsiteX260" fmla="*/ 16775 w 331651"/>
              <a:gd name="connsiteY260" fmla="*/ 273732 h 320203"/>
              <a:gd name="connsiteX261" fmla="*/ 17002 w 331651"/>
              <a:gd name="connsiteY261" fmla="*/ 275092 h 320203"/>
              <a:gd name="connsiteX262" fmla="*/ 16322 w 331651"/>
              <a:gd name="connsiteY262" fmla="*/ 277586 h 320203"/>
              <a:gd name="connsiteX263" fmla="*/ 15868 w 331651"/>
              <a:gd name="connsiteY263" fmla="*/ 284613 h 320203"/>
              <a:gd name="connsiteX264" fmla="*/ 15302 w 331651"/>
              <a:gd name="connsiteY264" fmla="*/ 286540 h 320203"/>
              <a:gd name="connsiteX265" fmla="*/ 14848 w 331651"/>
              <a:gd name="connsiteY265" fmla="*/ 286880 h 320203"/>
              <a:gd name="connsiteX266" fmla="*/ 18476 w 331651"/>
              <a:gd name="connsiteY266" fmla="*/ 288013 h 320203"/>
              <a:gd name="connsiteX267" fmla="*/ 21763 w 331651"/>
              <a:gd name="connsiteY267" fmla="*/ 288240 h 320203"/>
              <a:gd name="connsiteX268" fmla="*/ 25503 w 331651"/>
              <a:gd name="connsiteY268" fmla="*/ 287673 h 320203"/>
              <a:gd name="connsiteX269" fmla="*/ 26863 w 331651"/>
              <a:gd name="connsiteY269" fmla="*/ 286427 h 320203"/>
              <a:gd name="connsiteX270" fmla="*/ 27770 w 331651"/>
              <a:gd name="connsiteY270" fmla="*/ 285973 h 320203"/>
              <a:gd name="connsiteX271" fmla="*/ 28790 w 331651"/>
              <a:gd name="connsiteY271" fmla="*/ 286653 h 320203"/>
              <a:gd name="connsiteX272" fmla="*/ 30150 w 331651"/>
              <a:gd name="connsiteY272" fmla="*/ 288127 h 320203"/>
              <a:gd name="connsiteX273" fmla="*/ 31737 w 331651"/>
              <a:gd name="connsiteY273" fmla="*/ 287673 h 320203"/>
              <a:gd name="connsiteX274" fmla="*/ 32757 w 331651"/>
              <a:gd name="connsiteY274" fmla="*/ 286653 h 320203"/>
              <a:gd name="connsiteX275" fmla="*/ 35364 w 331651"/>
              <a:gd name="connsiteY275" fmla="*/ 285293 h 320203"/>
              <a:gd name="connsiteX276" fmla="*/ 37291 w 331651"/>
              <a:gd name="connsiteY276" fmla="*/ 285066 h 320203"/>
              <a:gd name="connsiteX277" fmla="*/ 44432 w 331651"/>
              <a:gd name="connsiteY277" fmla="*/ 285973 h 320203"/>
              <a:gd name="connsiteX278" fmla="*/ 47606 w 331651"/>
              <a:gd name="connsiteY278" fmla="*/ 285293 h 320203"/>
              <a:gd name="connsiteX279" fmla="*/ 49986 w 331651"/>
              <a:gd name="connsiteY279" fmla="*/ 285973 h 320203"/>
              <a:gd name="connsiteX280" fmla="*/ 54180 w 331651"/>
              <a:gd name="connsiteY280" fmla="*/ 286313 h 320203"/>
              <a:gd name="connsiteX281" fmla="*/ 54293 w 331651"/>
              <a:gd name="connsiteY281" fmla="*/ 284273 h 320203"/>
              <a:gd name="connsiteX282" fmla="*/ 55540 w 331651"/>
              <a:gd name="connsiteY282" fmla="*/ 283026 h 320203"/>
              <a:gd name="connsiteX283" fmla="*/ 58940 w 331651"/>
              <a:gd name="connsiteY283" fmla="*/ 282233 h 320203"/>
              <a:gd name="connsiteX284" fmla="*/ 63361 w 331651"/>
              <a:gd name="connsiteY284" fmla="*/ 283253 h 320203"/>
              <a:gd name="connsiteX285" fmla="*/ 64381 w 331651"/>
              <a:gd name="connsiteY285" fmla="*/ 283026 h 320203"/>
              <a:gd name="connsiteX286" fmla="*/ 65854 w 331651"/>
              <a:gd name="connsiteY286" fmla="*/ 281893 h 320203"/>
              <a:gd name="connsiteX287" fmla="*/ 67214 w 331651"/>
              <a:gd name="connsiteY287" fmla="*/ 282573 h 320203"/>
              <a:gd name="connsiteX288" fmla="*/ 67781 w 331651"/>
              <a:gd name="connsiteY288" fmla="*/ 283479 h 320203"/>
              <a:gd name="connsiteX289" fmla="*/ 75715 w 331651"/>
              <a:gd name="connsiteY289" fmla="*/ 285747 h 320203"/>
              <a:gd name="connsiteX290" fmla="*/ 76735 w 331651"/>
              <a:gd name="connsiteY290" fmla="*/ 286427 h 320203"/>
              <a:gd name="connsiteX291" fmla="*/ 78096 w 331651"/>
              <a:gd name="connsiteY291" fmla="*/ 286993 h 320203"/>
              <a:gd name="connsiteX292" fmla="*/ 80476 w 331651"/>
              <a:gd name="connsiteY292" fmla="*/ 284046 h 320203"/>
              <a:gd name="connsiteX293" fmla="*/ 86370 w 331651"/>
              <a:gd name="connsiteY293" fmla="*/ 284046 h 320203"/>
              <a:gd name="connsiteX294" fmla="*/ 93397 w 331651"/>
              <a:gd name="connsiteY294" fmla="*/ 282573 h 320203"/>
              <a:gd name="connsiteX295" fmla="*/ 98952 w 331651"/>
              <a:gd name="connsiteY295" fmla="*/ 282913 h 320203"/>
              <a:gd name="connsiteX296" fmla="*/ 103145 w 331651"/>
              <a:gd name="connsiteY296" fmla="*/ 281439 h 320203"/>
              <a:gd name="connsiteX297" fmla="*/ 110399 w 331651"/>
              <a:gd name="connsiteY297" fmla="*/ 280419 h 320203"/>
              <a:gd name="connsiteX298" fmla="*/ 112326 w 331651"/>
              <a:gd name="connsiteY298" fmla="*/ 280419 h 320203"/>
              <a:gd name="connsiteX299" fmla="*/ 113800 w 331651"/>
              <a:gd name="connsiteY299" fmla="*/ 280873 h 320203"/>
              <a:gd name="connsiteX300" fmla="*/ 115160 w 331651"/>
              <a:gd name="connsiteY300" fmla="*/ 280873 h 320203"/>
              <a:gd name="connsiteX301" fmla="*/ 113913 w 331651"/>
              <a:gd name="connsiteY301" fmla="*/ 279966 h 320203"/>
              <a:gd name="connsiteX302" fmla="*/ 112893 w 331651"/>
              <a:gd name="connsiteY302" fmla="*/ 279399 h 320203"/>
              <a:gd name="connsiteX303" fmla="*/ 108246 w 331651"/>
              <a:gd name="connsiteY303" fmla="*/ 279739 h 320203"/>
              <a:gd name="connsiteX304" fmla="*/ 108926 w 331651"/>
              <a:gd name="connsiteY304" fmla="*/ 278379 h 320203"/>
              <a:gd name="connsiteX305" fmla="*/ 110059 w 331651"/>
              <a:gd name="connsiteY305" fmla="*/ 277472 h 320203"/>
              <a:gd name="connsiteX306" fmla="*/ 112213 w 331651"/>
              <a:gd name="connsiteY306" fmla="*/ 277246 h 320203"/>
              <a:gd name="connsiteX307" fmla="*/ 114367 w 331651"/>
              <a:gd name="connsiteY307" fmla="*/ 277812 h 320203"/>
              <a:gd name="connsiteX308" fmla="*/ 116520 w 331651"/>
              <a:gd name="connsiteY308" fmla="*/ 279966 h 320203"/>
              <a:gd name="connsiteX309" fmla="*/ 117200 w 331651"/>
              <a:gd name="connsiteY309" fmla="*/ 282459 h 320203"/>
              <a:gd name="connsiteX310" fmla="*/ 119807 w 331651"/>
              <a:gd name="connsiteY310" fmla="*/ 285973 h 320203"/>
              <a:gd name="connsiteX311" fmla="*/ 120147 w 331651"/>
              <a:gd name="connsiteY311" fmla="*/ 288693 h 320203"/>
              <a:gd name="connsiteX312" fmla="*/ 119580 w 331651"/>
              <a:gd name="connsiteY312" fmla="*/ 292887 h 320203"/>
              <a:gd name="connsiteX313" fmla="*/ 119920 w 331651"/>
              <a:gd name="connsiteY313" fmla="*/ 294474 h 320203"/>
              <a:gd name="connsiteX314" fmla="*/ 128081 w 331651"/>
              <a:gd name="connsiteY314" fmla="*/ 296061 h 320203"/>
              <a:gd name="connsiteX315" fmla="*/ 129555 w 331651"/>
              <a:gd name="connsiteY315" fmla="*/ 296968 h 320203"/>
              <a:gd name="connsiteX316" fmla="*/ 131935 w 331651"/>
              <a:gd name="connsiteY316" fmla="*/ 305922 h 320203"/>
              <a:gd name="connsiteX317" fmla="*/ 132275 w 331651"/>
              <a:gd name="connsiteY317" fmla="*/ 308416 h 320203"/>
              <a:gd name="connsiteX318" fmla="*/ 132389 w 331651"/>
              <a:gd name="connsiteY318" fmla="*/ 310456 h 320203"/>
              <a:gd name="connsiteX319" fmla="*/ 133522 w 331651"/>
              <a:gd name="connsiteY319" fmla="*/ 312383 h 320203"/>
              <a:gd name="connsiteX320" fmla="*/ 134769 w 331651"/>
              <a:gd name="connsiteY320" fmla="*/ 313063 h 320203"/>
              <a:gd name="connsiteX321" fmla="*/ 135336 w 331651"/>
              <a:gd name="connsiteY321" fmla="*/ 313630 h 320203"/>
              <a:gd name="connsiteX322" fmla="*/ 135789 w 331651"/>
              <a:gd name="connsiteY322" fmla="*/ 314083 h 320203"/>
              <a:gd name="connsiteX323" fmla="*/ 136356 w 331651"/>
              <a:gd name="connsiteY323" fmla="*/ 315897 h 320203"/>
              <a:gd name="connsiteX324" fmla="*/ 137603 w 331651"/>
              <a:gd name="connsiteY324" fmla="*/ 317257 h 320203"/>
              <a:gd name="connsiteX325" fmla="*/ 139303 w 331651"/>
              <a:gd name="connsiteY325" fmla="*/ 316350 h 320203"/>
              <a:gd name="connsiteX326" fmla="*/ 139303 w 331651"/>
              <a:gd name="connsiteY326" fmla="*/ 317597 h 320203"/>
              <a:gd name="connsiteX327" fmla="*/ 139756 w 331651"/>
              <a:gd name="connsiteY327" fmla="*/ 318957 h 320203"/>
              <a:gd name="connsiteX328" fmla="*/ 142817 w 331651"/>
              <a:gd name="connsiteY328" fmla="*/ 318504 h 320203"/>
              <a:gd name="connsiteX329" fmla="*/ 143610 w 331651"/>
              <a:gd name="connsiteY329" fmla="*/ 316803 h 320203"/>
              <a:gd name="connsiteX330" fmla="*/ 145537 w 331651"/>
              <a:gd name="connsiteY330" fmla="*/ 318504 h 320203"/>
              <a:gd name="connsiteX331" fmla="*/ 146557 w 331651"/>
              <a:gd name="connsiteY331" fmla="*/ 318504 h 320203"/>
              <a:gd name="connsiteX332" fmla="*/ 147237 w 331651"/>
              <a:gd name="connsiteY332" fmla="*/ 318050 h 320203"/>
              <a:gd name="connsiteX333" fmla="*/ 147917 w 331651"/>
              <a:gd name="connsiteY333" fmla="*/ 318730 h 320203"/>
              <a:gd name="connsiteX334" fmla="*/ 148824 w 331651"/>
              <a:gd name="connsiteY334" fmla="*/ 320204 h 320203"/>
              <a:gd name="connsiteX335" fmla="*/ 149504 w 331651"/>
              <a:gd name="connsiteY335" fmla="*/ 319184 h 320203"/>
              <a:gd name="connsiteX336" fmla="*/ 149844 w 331651"/>
              <a:gd name="connsiteY336" fmla="*/ 317823 h 320203"/>
              <a:gd name="connsiteX337" fmla="*/ 151318 w 331651"/>
              <a:gd name="connsiteY337" fmla="*/ 316803 h 320203"/>
              <a:gd name="connsiteX338" fmla="*/ 152224 w 331651"/>
              <a:gd name="connsiteY338" fmla="*/ 316237 h 320203"/>
              <a:gd name="connsiteX339" fmla="*/ 154264 w 331651"/>
              <a:gd name="connsiteY339" fmla="*/ 315670 h 320203"/>
              <a:gd name="connsiteX340" fmla="*/ 156531 w 331651"/>
              <a:gd name="connsiteY340" fmla="*/ 315330 h 320203"/>
              <a:gd name="connsiteX341" fmla="*/ 158458 w 331651"/>
              <a:gd name="connsiteY341" fmla="*/ 315330 h 320203"/>
              <a:gd name="connsiteX342" fmla="*/ 161292 w 331651"/>
              <a:gd name="connsiteY342" fmla="*/ 315330 h 320203"/>
              <a:gd name="connsiteX343" fmla="*/ 161405 w 331651"/>
              <a:gd name="connsiteY343" fmla="*/ 308302 h 320203"/>
              <a:gd name="connsiteX344" fmla="*/ 161632 w 331651"/>
              <a:gd name="connsiteY344" fmla="*/ 307736 h 320203"/>
              <a:gd name="connsiteX345" fmla="*/ 162085 w 331651"/>
              <a:gd name="connsiteY345" fmla="*/ 307396 h 320203"/>
              <a:gd name="connsiteX346" fmla="*/ 162539 w 331651"/>
              <a:gd name="connsiteY346" fmla="*/ 307282 h 320203"/>
              <a:gd name="connsiteX347" fmla="*/ 162879 w 331651"/>
              <a:gd name="connsiteY347" fmla="*/ 307396 h 320203"/>
              <a:gd name="connsiteX348" fmla="*/ 163446 w 331651"/>
              <a:gd name="connsiteY348" fmla="*/ 308416 h 320203"/>
              <a:gd name="connsiteX349" fmla="*/ 164126 w 331651"/>
              <a:gd name="connsiteY349" fmla="*/ 308302 h 320203"/>
              <a:gd name="connsiteX350" fmla="*/ 164919 w 331651"/>
              <a:gd name="connsiteY350" fmla="*/ 307736 h 320203"/>
              <a:gd name="connsiteX351" fmla="*/ 166619 w 331651"/>
              <a:gd name="connsiteY351" fmla="*/ 308189 h 320203"/>
              <a:gd name="connsiteX352" fmla="*/ 167980 w 331651"/>
              <a:gd name="connsiteY352" fmla="*/ 307849 h 320203"/>
              <a:gd name="connsiteX353" fmla="*/ 169453 w 331651"/>
              <a:gd name="connsiteY353" fmla="*/ 308302 h 320203"/>
              <a:gd name="connsiteX354" fmla="*/ 171720 w 331651"/>
              <a:gd name="connsiteY354" fmla="*/ 308302 h 320203"/>
              <a:gd name="connsiteX355" fmla="*/ 176027 w 331651"/>
              <a:gd name="connsiteY355" fmla="*/ 308076 h 320203"/>
              <a:gd name="connsiteX356" fmla="*/ 178407 w 331651"/>
              <a:gd name="connsiteY356" fmla="*/ 308189 h 320203"/>
              <a:gd name="connsiteX357" fmla="*/ 179994 w 331651"/>
              <a:gd name="connsiteY357" fmla="*/ 309322 h 320203"/>
              <a:gd name="connsiteX358" fmla="*/ 181581 w 331651"/>
              <a:gd name="connsiteY358" fmla="*/ 310456 h 320203"/>
              <a:gd name="connsiteX359" fmla="*/ 183394 w 331651"/>
              <a:gd name="connsiteY359" fmla="*/ 310683 h 320203"/>
              <a:gd name="connsiteX360" fmla="*/ 186115 w 331651"/>
              <a:gd name="connsiteY360" fmla="*/ 310569 h 320203"/>
              <a:gd name="connsiteX361" fmla="*/ 187815 w 331651"/>
              <a:gd name="connsiteY361" fmla="*/ 310116 h 320203"/>
              <a:gd name="connsiteX362" fmla="*/ 188722 w 331651"/>
              <a:gd name="connsiteY362" fmla="*/ 308982 h 320203"/>
              <a:gd name="connsiteX363" fmla="*/ 189402 w 331651"/>
              <a:gd name="connsiteY363" fmla="*/ 307849 h 320203"/>
              <a:gd name="connsiteX364" fmla="*/ 193369 w 331651"/>
              <a:gd name="connsiteY364" fmla="*/ 306262 h 320203"/>
              <a:gd name="connsiteX365" fmla="*/ 197450 w 331651"/>
              <a:gd name="connsiteY365" fmla="*/ 304902 h 320203"/>
              <a:gd name="connsiteX366" fmla="*/ 198583 w 331651"/>
              <a:gd name="connsiteY366" fmla="*/ 304789 h 320203"/>
              <a:gd name="connsiteX367" fmla="*/ 199036 w 331651"/>
              <a:gd name="connsiteY367" fmla="*/ 305582 h 320203"/>
              <a:gd name="connsiteX368" fmla="*/ 198810 w 331651"/>
              <a:gd name="connsiteY368" fmla="*/ 306829 h 320203"/>
              <a:gd name="connsiteX369" fmla="*/ 199263 w 331651"/>
              <a:gd name="connsiteY369" fmla="*/ 308076 h 320203"/>
              <a:gd name="connsiteX370" fmla="*/ 200963 w 331651"/>
              <a:gd name="connsiteY370" fmla="*/ 308756 h 320203"/>
              <a:gd name="connsiteX371" fmla="*/ 202097 w 331651"/>
              <a:gd name="connsiteY371" fmla="*/ 308982 h 320203"/>
              <a:gd name="connsiteX372" fmla="*/ 203117 w 331651"/>
              <a:gd name="connsiteY372" fmla="*/ 308869 h 320203"/>
              <a:gd name="connsiteX373" fmla="*/ 203910 w 331651"/>
              <a:gd name="connsiteY373" fmla="*/ 308416 h 320203"/>
              <a:gd name="connsiteX374" fmla="*/ 205611 w 331651"/>
              <a:gd name="connsiteY374" fmla="*/ 306489 h 320203"/>
              <a:gd name="connsiteX375" fmla="*/ 206404 w 331651"/>
              <a:gd name="connsiteY375" fmla="*/ 306149 h 320203"/>
              <a:gd name="connsiteX376" fmla="*/ 207537 w 331651"/>
              <a:gd name="connsiteY376" fmla="*/ 306149 h 320203"/>
              <a:gd name="connsiteX377" fmla="*/ 208784 w 331651"/>
              <a:gd name="connsiteY377" fmla="*/ 305242 h 320203"/>
              <a:gd name="connsiteX378" fmla="*/ 208784 w 331651"/>
              <a:gd name="connsiteY378" fmla="*/ 304562 h 320203"/>
              <a:gd name="connsiteX379" fmla="*/ 207991 w 331651"/>
              <a:gd name="connsiteY379" fmla="*/ 304222 h 320203"/>
              <a:gd name="connsiteX380" fmla="*/ 207311 w 331651"/>
              <a:gd name="connsiteY380" fmla="*/ 303202 h 320203"/>
              <a:gd name="connsiteX381" fmla="*/ 207424 w 331651"/>
              <a:gd name="connsiteY381" fmla="*/ 302408 h 320203"/>
              <a:gd name="connsiteX382" fmla="*/ 207311 w 331651"/>
              <a:gd name="connsiteY382" fmla="*/ 301275 h 320203"/>
              <a:gd name="connsiteX383" fmla="*/ 207424 w 331651"/>
              <a:gd name="connsiteY383" fmla="*/ 300141 h 320203"/>
              <a:gd name="connsiteX384" fmla="*/ 207991 w 331651"/>
              <a:gd name="connsiteY384" fmla="*/ 299348 h 320203"/>
              <a:gd name="connsiteX385" fmla="*/ 208897 w 331651"/>
              <a:gd name="connsiteY385" fmla="*/ 298555 h 320203"/>
              <a:gd name="connsiteX386" fmla="*/ 208331 w 331651"/>
              <a:gd name="connsiteY386" fmla="*/ 296854 h 320203"/>
              <a:gd name="connsiteX387" fmla="*/ 206857 w 331651"/>
              <a:gd name="connsiteY387" fmla="*/ 293794 h 320203"/>
              <a:gd name="connsiteX388" fmla="*/ 205384 w 331651"/>
              <a:gd name="connsiteY388" fmla="*/ 289827 h 320203"/>
              <a:gd name="connsiteX389" fmla="*/ 203797 w 331651"/>
              <a:gd name="connsiteY389" fmla="*/ 286427 h 320203"/>
              <a:gd name="connsiteX390" fmla="*/ 201757 w 331651"/>
              <a:gd name="connsiteY390" fmla="*/ 283479 h 320203"/>
              <a:gd name="connsiteX391" fmla="*/ 200736 w 331651"/>
              <a:gd name="connsiteY391" fmla="*/ 281439 h 320203"/>
              <a:gd name="connsiteX392" fmla="*/ 200850 w 331651"/>
              <a:gd name="connsiteY392" fmla="*/ 276679 h 320203"/>
              <a:gd name="connsiteX393" fmla="*/ 200736 w 331651"/>
              <a:gd name="connsiteY393" fmla="*/ 275659 h 320203"/>
              <a:gd name="connsiteX394" fmla="*/ 200056 w 331651"/>
              <a:gd name="connsiteY394" fmla="*/ 275092 h 320203"/>
              <a:gd name="connsiteX395" fmla="*/ 199036 w 331651"/>
              <a:gd name="connsiteY395" fmla="*/ 274752 h 320203"/>
              <a:gd name="connsiteX396" fmla="*/ 197790 w 331651"/>
              <a:gd name="connsiteY396" fmla="*/ 275205 h 320203"/>
              <a:gd name="connsiteX397" fmla="*/ 196656 w 331651"/>
              <a:gd name="connsiteY397" fmla="*/ 275318 h 320203"/>
              <a:gd name="connsiteX398" fmla="*/ 194049 w 331651"/>
              <a:gd name="connsiteY398" fmla="*/ 275205 h 320203"/>
              <a:gd name="connsiteX399" fmla="*/ 192802 w 331651"/>
              <a:gd name="connsiteY399" fmla="*/ 274752 h 320203"/>
              <a:gd name="connsiteX400" fmla="*/ 189515 w 331651"/>
              <a:gd name="connsiteY400" fmla="*/ 269991 h 320203"/>
              <a:gd name="connsiteX401" fmla="*/ 189062 w 331651"/>
              <a:gd name="connsiteY401" fmla="*/ 268064 h 320203"/>
              <a:gd name="connsiteX402" fmla="*/ 189062 w 331651"/>
              <a:gd name="connsiteY402" fmla="*/ 266137 h 320203"/>
              <a:gd name="connsiteX403" fmla="*/ 190195 w 331651"/>
              <a:gd name="connsiteY403" fmla="*/ 262850 h 320203"/>
              <a:gd name="connsiteX404" fmla="*/ 190535 w 331651"/>
              <a:gd name="connsiteY404" fmla="*/ 259677 h 320203"/>
              <a:gd name="connsiteX405" fmla="*/ 190649 w 331651"/>
              <a:gd name="connsiteY405" fmla="*/ 256843 h 320203"/>
              <a:gd name="connsiteX406" fmla="*/ 190422 w 331651"/>
              <a:gd name="connsiteY406" fmla="*/ 255936 h 320203"/>
              <a:gd name="connsiteX407" fmla="*/ 189742 w 331651"/>
              <a:gd name="connsiteY407" fmla="*/ 255030 h 320203"/>
              <a:gd name="connsiteX408" fmla="*/ 188609 w 331651"/>
              <a:gd name="connsiteY408" fmla="*/ 254236 h 320203"/>
              <a:gd name="connsiteX409" fmla="*/ 185662 w 331651"/>
              <a:gd name="connsiteY409" fmla="*/ 254123 h 320203"/>
              <a:gd name="connsiteX410" fmla="*/ 182034 w 331651"/>
              <a:gd name="connsiteY410" fmla="*/ 253103 h 320203"/>
              <a:gd name="connsiteX411" fmla="*/ 179314 w 331651"/>
              <a:gd name="connsiteY411" fmla="*/ 251516 h 320203"/>
              <a:gd name="connsiteX412" fmla="*/ 177387 w 331651"/>
              <a:gd name="connsiteY412" fmla="*/ 250382 h 320203"/>
              <a:gd name="connsiteX413" fmla="*/ 176821 w 331651"/>
              <a:gd name="connsiteY413" fmla="*/ 249816 h 320203"/>
              <a:gd name="connsiteX414" fmla="*/ 176594 w 331651"/>
              <a:gd name="connsiteY414" fmla="*/ 249022 h 320203"/>
              <a:gd name="connsiteX415" fmla="*/ 177047 w 331651"/>
              <a:gd name="connsiteY415" fmla="*/ 245508 h 320203"/>
              <a:gd name="connsiteX416" fmla="*/ 177954 w 331651"/>
              <a:gd name="connsiteY416" fmla="*/ 241428 h 320203"/>
              <a:gd name="connsiteX417" fmla="*/ 178634 w 331651"/>
              <a:gd name="connsiteY417" fmla="*/ 240294 h 320203"/>
              <a:gd name="connsiteX418" fmla="*/ 179654 w 331651"/>
              <a:gd name="connsiteY418" fmla="*/ 239048 h 320203"/>
              <a:gd name="connsiteX419" fmla="*/ 180448 w 331651"/>
              <a:gd name="connsiteY419" fmla="*/ 238141 h 320203"/>
              <a:gd name="connsiteX420" fmla="*/ 181808 w 331651"/>
              <a:gd name="connsiteY420" fmla="*/ 237007 h 320203"/>
              <a:gd name="connsiteX421" fmla="*/ 185322 w 331651"/>
              <a:gd name="connsiteY421" fmla="*/ 233154 h 320203"/>
              <a:gd name="connsiteX422" fmla="*/ 188495 w 331651"/>
              <a:gd name="connsiteY422" fmla="*/ 227940 h 320203"/>
              <a:gd name="connsiteX423" fmla="*/ 190422 w 331651"/>
              <a:gd name="connsiteY423" fmla="*/ 224313 h 320203"/>
              <a:gd name="connsiteX424" fmla="*/ 191442 w 331651"/>
              <a:gd name="connsiteY424" fmla="*/ 223179 h 320203"/>
              <a:gd name="connsiteX425" fmla="*/ 192462 w 331651"/>
              <a:gd name="connsiteY425" fmla="*/ 222272 h 320203"/>
              <a:gd name="connsiteX426" fmla="*/ 193936 w 331651"/>
              <a:gd name="connsiteY426" fmla="*/ 221139 h 320203"/>
              <a:gd name="connsiteX427" fmla="*/ 195749 w 331651"/>
              <a:gd name="connsiteY427" fmla="*/ 220119 h 320203"/>
              <a:gd name="connsiteX428" fmla="*/ 197450 w 331651"/>
              <a:gd name="connsiteY428" fmla="*/ 220232 h 320203"/>
              <a:gd name="connsiteX429" fmla="*/ 199036 w 331651"/>
              <a:gd name="connsiteY429" fmla="*/ 221139 h 320203"/>
              <a:gd name="connsiteX430" fmla="*/ 200283 w 331651"/>
              <a:gd name="connsiteY430" fmla="*/ 222272 h 320203"/>
              <a:gd name="connsiteX431" fmla="*/ 200736 w 331651"/>
              <a:gd name="connsiteY431" fmla="*/ 224653 h 320203"/>
              <a:gd name="connsiteX432" fmla="*/ 201643 w 331651"/>
              <a:gd name="connsiteY432" fmla="*/ 226240 h 320203"/>
              <a:gd name="connsiteX433" fmla="*/ 202550 w 331651"/>
              <a:gd name="connsiteY433" fmla="*/ 227146 h 320203"/>
              <a:gd name="connsiteX434" fmla="*/ 203797 w 331651"/>
              <a:gd name="connsiteY434" fmla="*/ 227600 h 320203"/>
              <a:gd name="connsiteX435" fmla="*/ 205384 w 331651"/>
              <a:gd name="connsiteY435" fmla="*/ 227486 h 320203"/>
              <a:gd name="connsiteX436" fmla="*/ 211731 w 331651"/>
              <a:gd name="connsiteY436" fmla="*/ 224766 h 320203"/>
              <a:gd name="connsiteX437" fmla="*/ 213885 w 331651"/>
              <a:gd name="connsiteY437" fmla="*/ 224199 h 320203"/>
              <a:gd name="connsiteX438" fmla="*/ 218985 w 331651"/>
              <a:gd name="connsiteY438" fmla="*/ 223859 h 320203"/>
              <a:gd name="connsiteX439" fmla="*/ 222613 w 331651"/>
              <a:gd name="connsiteY439" fmla="*/ 222726 h 320203"/>
              <a:gd name="connsiteX440" fmla="*/ 225673 w 331651"/>
              <a:gd name="connsiteY440" fmla="*/ 221592 h 320203"/>
              <a:gd name="connsiteX441" fmla="*/ 226126 w 331651"/>
              <a:gd name="connsiteY441" fmla="*/ 219552 h 320203"/>
              <a:gd name="connsiteX442" fmla="*/ 227260 w 331651"/>
              <a:gd name="connsiteY442" fmla="*/ 216492 h 320203"/>
              <a:gd name="connsiteX443" fmla="*/ 231000 w 331651"/>
              <a:gd name="connsiteY443" fmla="*/ 212525 h 320203"/>
              <a:gd name="connsiteX444" fmla="*/ 232020 w 331651"/>
              <a:gd name="connsiteY444" fmla="*/ 210711 h 320203"/>
              <a:gd name="connsiteX445" fmla="*/ 233154 w 331651"/>
              <a:gd name="connsiteY445" fmla="*/ 207311 h 320203"/>
              <a:gd name="connsiteX446" fmla="*/ 234400 w 331651"/>
              <a:gd name="connsiteY446" fmla="*/ 204137 h 320203"/>
              <a:gd name="connsiteX447" fmla="*/ 235420 w 331651"/>
              <a:gd name="connsiteY447" fmla="*/ 202890 h 320203"/>
              <a:gd name="connsiteX448" fmla="*/ 241201 w 331651"/>
              <a:gd name="connsiteY448" fmla="*/ 199376 h 320203"/>
              <a:gd name="connsiteX449" fmla="*/ 246869 w 331651"/>
              <a:gd name="connsiteY449" fmla="*/ 196316 h 320203"/>
              <a:gd name="connsiteX450" fmla="*/ 247775 w 331651"/>
              <a:gd name="connsiteY450" fmla="*/ 194843 h 320203"/>
              <a:gd name="connsiteX451" fmla="*/ 251516 w 331651"/>
              <a:gd name="connsiteY451" fmla="*/ 188268 h 320203"/>
              <a:gd name="connsiteX452" fmla="*/ 253556 w 331651"/>
              <a:gd name="connsiteY452" fmla="*/ 183848 h 320203"/>
              <a:gd name="connsiteX453" fmla="*/ 254123 w 331651"/>
              <a:gd name="connsiteY453" fmla="*/ 182374 h 320203"/>
              <a:gd name="connsiteX454" fmla="*/ 255370 w 331651"/>
              <a:gd name="connsiteY454" fmla="*/ 178521 h 320203"/>
              <a:gd name="connsiteX455" fmla="*/ 256617 w 331651"/>
              <a:gd name="connsiteY455" fmla="*/ 174553 h 320203"/>
              <a:gd name="connsiteX456" fmla="*/ 258430 w 331651"/>
              <a:gd name="connsiteY456" fmla="*/ 173760 h 320203"/>
              <a:gd name="connsiteX457" fmla="*/ 262284 w 331651"/>
              <a:gd name="connsiteY457" fmla="*/ 172173 h 320203"/>
              <a:gd name="connsiteX458" fmla="*/ 265344 w 331651"/>
              <a:gd name="connsiteY458" fmla="*/ 170813 h 320203"/>
              <a:gd name="connsiteX459" fmla="*/ 266931 w 331651"/>
              <a:gd name="connsiteY459" fmla="*/ 169113 h 320203"/>
              <a:gd name="connsiteX460" fmla="*/ 267951 w 331651"/>
              <a:gd name="connsiteY460" fmla="*/ 167639 h 320203"/>
              <a:gd name="connsiteX461" fmla="*/ 267724 w 331651"/>
              <a:gd name="connsiteY461" fmla="*/ 166279 h 320203"/>
              <a:gd name="connsiteX462" fmla="*/ 266931 w 331651"/>
              <a:gd name="connsiteY462" fmla="*/ 164579 h 320203"/>
              <a:gd name="connsiteX463" fmla="*/ 267044 w 331651"/>
              <a:gd name="connsiteY463" fmla="*/ 163559 h 320203"/>
              <a:gd name="connsiteX464" fmla="*/ 267271 w 331651"/>
              <a:gd name="connsiteY464" fmla="*/ 162539 h 320203"/>
              <a:gd name="connsiteX465" fmla="*/ 269538 w 331651"/>
              <a:gd name="connsiteY465" fmla="*/ 160499 h 320203"/>
              <a:gd name="connsiteX466" fmla="*/ 273732 w 331651"/>
              <a:gd name="connsiteY466" fmla="*/ 154491 h 320203"/>
              <a:gd name="connsiteX467" fmla="*/ 276225 w 331651"/>
              <a:gd name="connsiteY467" fmla="*/ 151544 h 320203"/>
              <a:gd name="connsiteX468" fmla="*/ 277132 w 331651"/>
              <a:gd name="connsiteY468" fmla="*/ 151544 h 320203"/>
              <a:gd name="connsiteX469" fmla="*/ 279739 w 331651"/>
              <a:gd name="connsiteY469" fmla="*/ 149957 h 320203"/>
              <a:gd name="connsiteX470" fmla="*/ 282233 w 331651"/>
              <a:gd name="connsiteY470" fmla="*/ 148144 h 320203"/>
              <a:gd name="connsiteX471" fmla="*/ 282119 w 331651"/>
              <a:gd name="connsiteY471" fmla="*/ 147237 h 320203"/>
              <a:gd name="connsiteX472" fmla="*/ 281779 w 331651"/>
              <a:gd name="connsiteY472" fmla="*/ 146217 h 320203"/>
              <a:gd name="connsiteX473" fmla="*/ 280306 w 331651"/>
              <a:gd name="connsiteY473" fmla="*/ 145764 h 320203"/>
              <a:gd name="connsiteX474" fmla="*/ 279852 w 331651"/>
              <a:gd name="connsiteY474" fmla="*/ 144517 h 320203"/>
              <a:gd name="connsiteX475" fmla="*/ 280306 w 331651"/>
              <a:gd name="connsiteY475" fmla="*/ 142590 h 320203"/>
              <a:gd name="connsiteX476" fmla="*/ 281439 w 331651"/>
              <a:gd name="connsiteY476" fmla="*/ 137716 h 320203"/>
              <a:gd name="connsiteX477" fmla="*/ 281213 w 331651"/>
              <a:gd name="connsiteY477" fmla="*/ 136242 h 320203"/>
              <a:gd name="connsiteX478" fmla="*/ 279739 w 331651"/>
              <a:gd name="connsiteY478" fmla="*/ 131709 h 320203"/>
              <a:gd name="connsiteX479" fmla="*/ 280079 w 331651"/>
              <a:gd name="connsiteY479" fmla="*/ 130462 h 320203"/>
              <a:gd name="connsiteX480" fmla="*/ 280646 w 331651"/>
              <a:gd name="connsiteY480" fmla="*/ 129102 h 320203"/>
              <a:gd name="connsiteX481" fmla="*/ 282346 w 331651"/>
              <a:gd name="connsiteY481" fmla="*/ 127401 h 320203"/>
              <a:gd name="connsiteX482" fmla="*/ 284386 w 331651"/>
              <a:gd name="connsiteY482" fmla="*/ 125928 h 320203"/>
              <a:gd name="connsiteX483" fmla="*/ 291187 w 331651"/>
              <a:gd name="connsiteY483" fmla="*/ 122527 h 320203"/>
              <a:gd name="connsiteX484" fmla="*/ 292661 w 331651"/>
              <a:gd name="connsiteY484" fmla="*/ 122187 h 320203"/>
              <a:gd name="connsiteX485" fmla="*/ 294927 w 331651"/>
              <a:gd name="connsiteY485" fmla="*/ 121281 h 320203"/>
              <a:gd name="connsiteX486" fmla="*/ 296401 w 331651"/>
              <a:gd name="connsiteY486" fmla="*/ 119467 h 320203"/>
              <a:gd name="connsiteX487" fmla="*/ 296628 w 331651"/>
              <a:gd name="connsiteY487" fmla="*/ 117880 h 320203"/>
              <a:gd name="connsiteX488" fmla="*/ 295947 w 331651"/>
              <a:gd name="connsiteY488" fmla="*/ 116974 h 320203"/>
              <a:gd name="connsiteX489" fmla="*/ 294587 w 331651"/>
              <a:gd name="connsiteY489" fmla="*/ 115613 h 320203"/>
              <a:gd name="connsiteX490" fmla="*/ 291867 w 331651"/>
              <a:gd name="connsiteY490" fmla="*/ 114480 h 320203"/>
              <a:gd name="connsiteX491" fmla="*/ 289487 w 331651"/>
              <a:gd name="connsiteY491" fmla="*/ 113460 h 320203"/>
              <a:gd name="connsiteX492" fmla="*/ 285406 w 331651"/>
              <a:gd name="connsiteY492" fmla="*/ 113573 h 320203"/>
              <a:gd name="connsiteX493" fmla="*/ 283366 w 331651"/>
              <a:gd name="connsiteY493" fmla="*/ 112666 h 320203"/>
              <a:gd name="connsiteX494" fmla="*/ 282800 w 331651"/>
              <a:gd name="connsiteY494" fmla="*/ 112100 h 320203"/>
              <a:gd name="connsiteX495" fmla="*/ 282460 w 331651"/>
              <a:gd name="connsiteY495" fmla="*/ 109946 h 320203"/>
              <a:gd name="connsiteX496" fmla="*/ 282913 w 331651"/>
              <a:gd name="connsiteY496" fmla="*/ 106206 h 320203"/>
              <a:gd name="connsiteX497" fmla="*/ 282233 w 331651"/>
              <a:gd name="connsiteY497" fmla="*/ 105866 h 320203"/>
              <a:gd name="connsiteX498" fmla="*/ 281326 w 331651"/>
              <a:gd name="connsiteY498" fmla="*/ 106319 h 320203"/>
              <a:gd name="connsiteX499" fmla="*/ 279172 w 331651"/>
              <a:gd name="connsiteY499" fmla="*/ 105866 h 320203"/>
              <a:gd name="connsiteX500" fmla="*/ 276565 w 331651"/>
              <a:gd name="connsiteY500" fmla="*/ 105979 h 320203"/>
              <a:gd name="connsiteX501" fmla="*/ 275545 w 331651"/>
              <a:gd name="connsiteY501" fmla="*/ 104959 h 320203"/>
              <a:gd name="connsiteX502" fmla="*/ 276112 w 331651"/>
              <a:gd name="connsiteY502" fmla="*/ 103712 h 320203"/>
              <a:gd name="connsiteX503" fmla="*/ 275885 w 331651"/>
              <a:gd name="connsiteY503" fmla="*/ 102125 h 320203"/>
              <a:gd name="connsiteX504" fmla="*/ 275545 w 331651"/>
              <a:gd name="connsiteY504" fmla="*/ 100538 h 320203"/>
              <a:gd name="connsiteX505" fmla="*/ 275092 w 331651"/>
              <a:gd name="connsiteY505" fmla="*/ 100198 h 320203"/>
              <a:gd name="connsiteX506" fmla="*/ 273845 w 331651"/>
              <a:gd name="connsiteY506" fmla="*/ 99858 h 320203"/>
              <a:gd name="connsiteX507" fmla="*/ 271918 w 331651"/>
              <a:gd name="connsiteY507" fmla="*/ 98498 h 320203"/>
              <a:gd name="connsiteX508" fmla="*/ 270331 w 331651"/>
              <a:gd name="connsiteY508" fmla="*/ 96798 h 320203"/>
              <a:gd name="connsiteX509" fmla="*/ 269424 w 331651"/>
              <a:gd name="connsiteY509" fmla="*/ 95664 h 320203"/>
              <a:gd name="connsiteX510" fmla="*/ 269084 w 331651"/>
              <a:gd name="connsiteY510" fmla="*/ 94871 h 320203"/>
              <a:gd name="connsiteX511" fmla="*/ 269198 w 331651"/>
              <a:gd name="connsiteY511" fmla="*/ 94418 h 320203"/>
              <a:gd name="connsiteX512" fmla="*/ 270331 w 331651"/>
              <a:gd name="connsiteY512" fmla="*/ 92944 h 320203"/>
              <a:gd name="connsiteX513" fmla="*/ 271691 w 331651"/>
              <a:gd name="connsiteY513" fmla="*/ 90904 h 320203"/>
              <a:gd name="connsiteX514" fmla="*/ 272258 w 331651"/>
              <a:gd name="connsiteY514" fmla="*/ 89090 h 320203"/>
              <a:gd name="connsiteX515" fmla="*/ 272372 w 331651"/>
              <a:gd name="connsiteY515" fmla="*/ 87844 h 320203"/>
              <a:gd name="connsiteX516" fmla="*/ 272031 w 331651"/>
              <a:gd name="connsiteY516" fmla="*/ 86937 h 320203"/>
              <a:gd name="connsiteX517" fmla="*/ 270785 w 331651"/>
              <a:gd name="connsiteY517" fmla="*/ 85803 h 320203"/>
              <a:gd name="connsiteX518" fmla="*/ 269424 w 331651"/>
              <a:gd name="connsiteY518" fmla="*/ 84783 h 320203"/>
              <a:gd name="connsiteX519" fmla="*/ 268858 w 331651"/>
              <a:gd name="connsiteY519" fmla="*/ 83876 h 320203"/>
              <a:gd name="connsiteX520" fmla="*/ 268858 w 331651"/>
              <a:gd name="connsiteY520" fmla="*/ 82629 h 320203"/>
              <a:gd name="connsiteX521" fmla="*/ 269311 w 331651"/>
              <a:gd name="connsiteY521" fmla="*/ 80929 h 320203"/>
              <a:gd name="connsiteX522" fmla="*/ 270898 w 331651"/>
              <a:gd name="connsiteY522" fmla="*/ 79683 h 320203"/>
              <a:gd name="connsiteX523" fmla="*/ 273732 w 331651"/>
              <a:gd name="connsiteY523" fmla="*/ 78549 h 320203"/>
              <a:gd name="connsiteX524" fmla="*/ 274412 w 331651"/>
              <a:gd name="connsiteY524" fmla="*/ 77076 h 320203"/>
              <a:gd name="connsiteX525" fmla="*/ 274299 w 331651"/>
              <a:gd name="connsiteY525" fmla="*/ 75942 h 320203"/>
              <a:gd name="connsiteX526" fmla="*/ 273619 w 331651"/>
              <a:gd name="connsiteY526" fmla="*/ 75602 h 320203"/>
              <a:gd name="connsiteX527" fmla="*/ 271578 w 331651"/>
              <a:gd name="connsiteY527" fmla="*/ 75602 h 320203"/>
              <a:gd name="connsiteX528" fmla="*/ 268291 w 331651"/>
              <a:gd name="connsiteY528" fmla="*/ 75262 h 320203"/>
              <a:gd name="connsiteX529" fmla="*/ 267724 w 331651"/>
              <a:gd name="connsiteY529" fmla="*/ 74695 h 320203"/>
              <a:gd name="connsiteX530" fmla="*/ 267384 w 331651"/>
              <a:gd name="connsiteY530" fmla="*/ 73902 h 320203"/>
              <a:gd name="connsiteX531" fmla="*/ 267384 w 331651"/>
              <a:gd name="connsiteY531" fmla="*/ 73108 h 320203"/>
              <a:gd name="connsiteX532" fmla="*/ 268064 w 331651"/>
              <a:gd name="connsiteY532" fmla="*/ 72202 h 320203"/>
              <a:gd name="connsiteX533" fmla="*/ 268858 w 331651"/>
              <a:gd name="connsiteY533" fmla="*/ 70955 h 320203"/>
              <a:gd name="connsiteX534" fmla="*/ 268744 w 331651"/>
              <a:gd name="connsiteY534" fmla="*/ 69935 h 320203"/>
              <a:gd name="connsiteX535" fmla="*/ 267724 w 331651"/>
              <a:gd name="connsiteY535" fmla="*/ 68575 h 320203"/>
              <a:gd name="connsiteX536" fmla="*/ 265458 w 331651"/>
              <a:gd name="connsiteY536" fmla="*/ 67668 h 320203"/>
              <a:gd name="connsiteX537" fmla="*/ 265118 w 331651"/>
              <a:gd name="connsiteY537" fmla="*/ 66421 h 320203"/>
              <a:gd name="connsiteX538" fmla="*/ 265458 w 331651"/>
              <a:gd name="connsiteY538" fmla="*/ 65287 h 320203"/>
              <a:gd name="connsiteX539" fmla="*/ 266251 w 331651"/>
              <a:gd name="connsiteY539" fmla="*/ 63701 h 320203"/>
              <a:gd name="connsiteX540" fmla="*/ 266931 w 331651"/>
              <a:gd name="connsiteY540" fmla="*/ 62681 h 320203"/>
              <a:gd name="connsiteX541" fmla="*/ 268518 w 331651"/>
              <a:gd name="connsiteY541" fmla="*/ 59620 h 320203"/>
              <a:gd name="connsiteX542" fmla="*/ 270444 w 331651"/>
              <a:gd name="connsiteY542" fmla="*/ 58940 h 320203"/>
              <a:gd name="connsiteX543" fmla="*/ 272825 w 331651"/>
              <a:gd name="connsiteY543" fmla="*/ 57920 h 320203"/>
              <a:gd name="connsiteX544" fmla="*/ 275432 w 331651"/>
              <a:gd name="connsiteY544" fmla="*/ 56787 h 320203"/>
              <a:gd name="connsiteX545" fmla="*/ 279512 w 331651"/>
              <a:gd name="connsiteY545" fmla="*/ 57580 h 320203"/>
              <a:gd name="connsiteX546" fmla="*/ 281439 w 331651"/>
              <a:gd name="connsiteY546" fmla="*/ 58033 h 320203"/>
              <a:gd name="connsiteX547" fmla="*/ 285406 w 331651"/>
              <a:gd name="connsiteY547" fmla="*/ 58940 h 320203"/>
              <a:gd name="connsiteX548" fmla="*/ 288807 w 331651"/>
              <a:gd name="connsiteY548" fmla="*/ 59734 h 320203"/>
              <a:gd name="connsiteX549" fmla="*/ 292207 w 331651"/>
              <a:gd name="connsiteY549" fmla="*/ 59960 h 320203"/>
              <a:gd name="connsiteX550" fmla="*/ 293567 w 331651"/>
              <a:gd name="connsiteY550" fmla="*/ 59960 h 320203"/>
              <a:gd name="connsiteX551" fmla="*/ 295154 w 331651"/>
              <a:gd name="connsiteY551" fmla="*/ 60867 h 320203"/>
              <a:gd name="connsiteX552" fmla="*/ 299008 w 331651"/>
              <a:gd name="connsiteY552" fmla="*/ 62454 h 320203"/>
              <a:gd name="connsiteX553" fmla="*/ 302182 w 331651"/>
              <a:gd name="connsiteY553" fmla="*/ 63247 h 320203"/>
              <a:gd name="connsiteX554" fmla="*/ 304335 w 331651"/>
              <a:gd name="connsiteY554" fmla="*/ 63247 h 320203"/>
              <a:gd name="connsiteX555" fmla="*/ 307396 w 331651"/>
              <a:gd name="connsiteY555" fmla="*/ 61887 h 320203"/>
              <a:gd name="connsiteX556" fmla="*/ 308983 w 331651"/>
              <a:gd name="connsiteY556" fmla="*/ 60527 h 320203"/>
              <a:gd name="connsiteX557" fmla="*/ 311023 w 331651"/>
              <a:gd name="connsiteY557" fmla="*/ 59167 h 320203"/>
              <a:gd name="connsiteX558" fmla="*/ 313743 w 331651"/>
              <a:gd name="connsiteY558" fmla="*/ 59167 h 320203"/>
              <a:gd name="connsiteX559" fmla="*/ 319637 w 331651"/>
              <a:gd name="connsiteY559" fmla="*/ 57013 h 320203"/>
              <a:gd name="connsiteX560" fmla="*/ 320657 w 331651"/>
              <a:gd name="connsiteY560" fmla="*/ 57353 h 320203"/>
              <a:gd name="connsiteX561" fmla="*/ 322357 w 331651"/>
              <a:gd name="connsiteY561" fmla="*/ 57580 h 320203"/>
              <a:gd name="connsiteX562" fmla="*/ 324511 w 331651"/>
              <a:gd name="connsiteY562" fmla="*/ 56220 h 320203"/>
              <a:gd name="connsiteX563" fmla="*/ 325531 w 331651"/>
              <a:gd name="connsiteY563" fmla="*/ 54746 h 320203"/>
              <a:gd name="connsiteX564" fmla="*/ 325758 w 331651"/>
              <a:gd name="connsiteY564" fmla="*/ 53953 h 320203"/>
              <a:gd name="connsiteX565" fmla="*/ 326211 w 331651"/>
              <a:gd name="connsiteY565" fmla="*/ 53500 h 320203"/>
              <a:gd name="connsiteX566" fmla="*/ 328478 w 331651"/>
              <a:gd name="connsiteY566" fmla="*/ 52479 h 320203"/>
              <a:gd name="connsiteX567" fmla="*/ 330745 w 331651"/>
              <a:gd name="connsiteY567" fmla="*/ 51119 h 320203"/>
              <a:gd name="connsiteX568" fmla="*/ 331312 w 331651"/>
              <a:gd name="connsiteY568" fmla="*/ 49419 h 320203"/>
              <a:gd name="connsiteX569" fmla="*/ 331652 w 331651"/>
              <a:gd name="connsiteY569" fmla="*/ 48286 h 320203"/>
              <a:gd name="connsiteX570" fmla="*/ 330745 w 331651"/>
              <a:gd name="connsiteY570" fmla="*/ 46132 h 3202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</a:cxnLst>
            <a:rect l="l" t="t" r="r" b="b"/>
            <a:pathLst>
              <a:path w="331651" h="320203">
                <a:moveTo>
                  <a:pt x="330745" y="46132"/>
                </a:moveTo>
                <a:lnTo>
                  <a:pt x="330292" y="44885"/>
                </a:lnTo>
                <a:lnTo>
                  <a:pt x="329271" y="42392"/>
                </a:lnTo>
                <a:lnTo>
                  <a:pt x="328251" y="40125"/>
                </a:lnTo>
                <a:lnTo>
                  <a:pt x="326891" y="36724"/>
                </a:lnTo>
                <a:lnTo>
                  <a:pt x="325985" y="34457"/>
                </a:lnTo>
                <a:lnTo>
                  <a:pt x="325078" y="34004"/>
                </a:lnTo>
                <a:lnTo>
                  <a:pt x="323151" y="32757"/>
                </a:lnTo>
                <a:lnTo>
                  <a:pt x="321791" y="31737"/>
                </a:lnTo>
                <a:lnTo>
                  <a:pt x="321564" y="28903"/>
                </a:lnTo>
                <a:lnTo>
                  <a:pt x="320544" y="29017"/>
                </a:lnTo>
                <a:lnTo>
                  <a:pt x="318164" y="30150"/>
                </a:lnTo>
                <a:lnTo>
                  <a:pt x="315443" y="30717"/>
                </a:lnTo>
                <a:lnTo>
                  <a:pt x="313856" y="30717"/>
                </a:lnTo>
                <a:lnTo>
                  <a:pt x="313290" y="30263"/>
                </a:lnTo>
                <a:lnTo>
                  <a:pt x="312383" y="27317"/>
                </a:lnTo>
                <a:lnTo>
                  <a:pt x="311703" y="26410"/>
                </a:lnTo>
                <a:lnTo>
                  <a:pt x="310456" y="26070"/>
                </a:lnTo>
                <a:lnTo>
                  <a:pt x="309096" y="25616"/>
                </a:lnTo>
                <a:lnTo>
                  <a:pt x="308416" y="24823"/>
                </a:lnTo>
                <a:lnTo>
                  <a:pt x="308303" y="23803"/>
                </a:lnTo>
                <a:lnTo>
                  <a:pt x="308869" y="22669"/>
                </a:lnTo>
                <a:lnTo>
                  <a:pt x="309549" y="21762"/>
                </a:lnTo>
                <a:lnTo>
                  <a:pt x="309663" y="16435"/>
                </a:lnTo>
                <a:lnTo>
                  <a:pt x="309209" y="14508"/>
                </a:lnTo>
                <a:lnTo>
                  <a:pt x="308869" y="12921"/>
                </a:lnTo>
                <a:lnTo>
                  <a:pt x="307849" y="10995"/>
                </a:lnTo>
                <a:lnTo>
                  <a:pt x="306942" y="9748"/>
                </a:lnTo>
                <a:lnTo>
                  <a:pt x="305582" y="8614"/>
                </a:lnTo>
                <a:lnTo>
                  <a:pt x="303428" y="7367"/>
                </a:lnTo>
                <a:lnTo>
                  <a:pt x="301502" y="6914"/>
                </a:lnTo>
                <a:lnTo>
                  <a:pt x="299235" y="7821"/>
                </a:lnTo>
                <a:lnTo>
                  <a:pt x="298441" y="7481"/>
                </a:lnTo>
                <a:lnTo>
                  <a:pt x="297534" y="3854"/>
                </a:lnTo>
                <a:lnTo>
                  <a:pt x="296854" y="3060"/>
                </a:lnTo>
                <a:lnTo>
                  <a:pt x="292774" y="1587"/>
                </a:lnTo>
                <a:lnTo>
                  <a:pt x="290847" y="1247"/>
                </a:lnTo>
                <a:lnTo>
                  <a:pt x="288693" y="1700"/>
                </a:lnTo>
                <a:lnTo>
                  <a:pt x="287446" y="2040"/>
                </a:lnTo>
                <a:lnTo>
                  <a:pt x="286540" y="1360"/>
                </a:lnTo>
                <a:lnTo>
                  <a:pt x="284953" y="567"/>
                </a:lnTo>
                <a:lnTo>
                  <a:pt x="283480" y="0"/>
                </a:lnTo>
                <a:lnTo>
                  <a:pt x="281553" y="0"/>
                </a:lnTo>
                <a:lnTo>
                  <a:pt x="280419" y="340"/>
                </a:lnTo>
                <a:lnTo>
                  <a:pt x="278152" y="1247"/>
                </a:lnTo>
                <a:lnTo>
                  <a:pt x="273278" y="3514"/>
                </a:lnTo>
                <a:lnTo>
                  <a:pt x="270104" y="5327"/>
                </a:lnTo>
                <a:lnTo>
                  <a:pt x="269311" y="5327"/>
                </a:lnTo>
                <a:lnTo>
                  <a:pt x="267384" y="4534"/>
                </a:lnTo>
                <a:lnTo>
                  <a:pt x="264551" y="3740"/>
                </a:lnTo>
                <a:lnTo>
                  <a:pt x="263757" y="3740"/>
                </a:lnTo>
                <a:lnTo>
                  <a:pt x="257297" y="3854"/>
                </a:lnTo>
                <a:lnTo>
                  <a:pt x="251176" y="4194"/>
                </a:lnTo>
                <a:lnTo>
                  <a:pt x="248682" y="4647"/>
                </a:lnTo>
                <a:lnTo>
                  <a:pt x="244035" y="4987"/>
                </a:lnTo>
                <a:lnTo>
                  <a:pt x="241088" y="5214"/>
                </a:lnTo>
                <a:lnTo>
                  <a:pt x="239274" y="5894"/>
                </a:lnTo>
                <a:lnTo>
                  <a:pt x="237234" y="6801"/>
                </a:lnTo>
                <a:lnTo>
                  <a:pt x="235080" y="7367"/>
                </a:lnTo>
                <a:lnTo>
                  <a:pt x="233494" y="7594"/>
                </a:lnTo>
                <a:lnTo>
                  <a:pt x="231567" y="8388"/>
                </a:lnTo>
                <a:lnTo>
                  <a:pt x="230320" y="10088"/>
                </a:lnTo>
                <a:lnTo>
                  <a:pt x="226693" y="12581"/>
                </a:lnTo>
                <a:lnTo>
                  <a:pt x="224766" y="13828"/>
                </a:lnTo>
                <a:lnTo>
                  <a:pt x="223746" y="15188"/>
                </a:lnTo>
                <a:lnTo>
                  <a:pt x="222613" y="15302"/>
                </a:lnTo>
                <a:lnTo>
                  <a:pt x="220572" y="15075"/>
                </a:lnTo>
                <a:lnTo>
                  <a:pt x="219099" y="16549"/>
                </a:lnTo>
                <a:lnTo>
                  <a:pt x="217398" y="18702"/>
                </a:lnTo>
                <a:lnTo>
                  <a:pt x="214338" y="21762"/>
                </a:lnTo>
                <a:lnTo>
                  <a:pt x="212638" y="23009"/>
                </a:lnTo>
                <a:lnTo>
                  <a:pt x="211731" y="24936"/>
                </a:lnTo>
                <a:lnTo>
                  <a:pt x="212411" y="25956"/>
                </a:lnTo>
                <a:lnTo>
                  <a:pt x="214905" y="27543"/>
                </a:lnTo>
                <a:lnTo>
                  <a:pt x="216038" y="29017"/>
                </a:lnTo>
                <a:lnTo>
                  <a:pt x="216605" y="30150"/>
                </a:lnTo>
                <a:lnTo>
                  <a:pt x="217852" y="33211"/>
                </a:lnTo>
                <a:lnTo>
                  <a:pt x="218532" y="36044"/>
                </a:lnTo>
                <a:lnTo>
                  <a:pt x="219552" y="37404"/>
                </a:lnTo>
                <a:lnTo>
                  <a:pt x="219892" y="39445"/>
                </a:lnTo>
                <a:lnTo>
                  <a:pt x="220232" y="40805"/>
                </a:lnTo>
                <a:lnTo>
                  <a:pt x="219552" y="41712"/>
                </a:lnTo>
                <a:lnTo>
                  <a:pt x="219099" y="42845"/>
                </a:lnTo>
                <a:lnTo>
                  <a:pt x="219099" y="43752"/>
                </a:lnTo>
                <a:lnTo>
                  <a:pt x="219665" y="44772"/>
                </a:lnTo>
                <a:lnTo>
                  <a:pt x="220232" y="45679"/>
                </a:lnTo>
                <a:lnTo>
                  <a:pt x="220572" y="46472"/>
                </a:lnTo>
                <a:lnTo>
                  <a:pt x="220232" y="47265"/>
                </a:lnTo>
                <a:lnTo>
                  <a:pt x="219099" y="48399"/>
                </a:lnTo>
                <a:lnTo>
                  <a:pt x="218532" y="49646"/>
                </a:lnTo>
                <a:lnTo>
                  <a:pt x="217172" y="51799"/>
                </a:lnTo>
                <a:lnTo>
                  <a:pt x="215245" y="53160"/>
                </a:lnTo>
                <a:lnTo>
                  <a:pt x="213885" y="54293"/>
                </a:lnTo>
                <a:lnTo>
                  <a:pt x="212525" y="56446"/>
                </a:lnTo>
                <a:lnTo>
                  <a:pt x="210258" y="58827"/>
                </a:lnTo>
                <a:lnTo>
                  <a:pt x="209237" y="60867"/>
                </a:lnTo>
                <a:lnTo>
                  <a:pt x="208217" y="62001"/>
                </a:lnTo>
                <a:lnTo>
                  <a:pt x="207197" y="62567"/>
                </a:lnTo>
                <a:lnTo>
                  <a:pt x="207424" y="63701"/>
                </a:lnTo>
                <a:lnTo>
                  <a:pt x="208331" y="65061"/>
                </a:lnTo>
                <a:lnTo>
                  <a:pt x="209804" y="66648"/>
                </a:lnTo>
                <a:lnTo>
                  <a:pt x="209804" y="69028"/>
                </a:lnTo>
                <a:lnTo>
                  <a:pt x="209691" y="70728"/>
                </a:lnTo>
                <a:lnTo>
                  <a:pt x="209804" y="72768"/>
                </a:lnTo>
                <a:lnTo>
                  <a:pt x="209011" y="74469"/>
                </a:lnTo>
                <a:lnTo>
                  <a:pt x="204817" y="76169"/>
                </a:lnTo>
                <a:lnTo>
                  <a:pt x="200850" y="76849"/>
                </a:lnTo>
                <a:lnTo>
                  <a:pt x="195976" y="76962"/>
                </a:lnTo>
                <a:lnTo>
                  <a:pt x="194049" y="76736"/>
                </a:lnTo>
                <a:lnTo>
                  <a:pt x="192576" y="76282"/>
                </a:lnTo>
                <a:lnTo>
                  <a:pt x="187362" y="74469"/>
                </a:lnTo>
                <a:lnTo>
                  <a:pt x="185208" y="75602"/>
                </a:lnTo>
                <a:lnTo>
                  <a:pt x="184755" y="78209"/>
                </a:lnTo>
                <a:lnTo>
                  <a:pt x="188609" y="82629"/>
                </a:lnTo>
                <a:lnTo>
                  <a:pt x="190195" y="85123"/>
                </a:lnTo>
                <a:lnTo>
                  <a:pt x="191895" y="89204"/>
                </a:lnTo>
                <a:lnTo>
                  <a:pt x="193256" y="91244"/>
                </a:lnTo>
                <a:lnTo>
                  <a:pt x="192802" y="93171"/>
                </a:lnTo>
                <a:lnTo>
                  <a:pt x="189289" y="95438"/>
                </a:lnTo>
                <a:lnTo>
                  <a:pt x="185775" y="97591"/>
                </a:lnTo>
                <a:lnTo>
                  <a:pt x="181354" y="97931"/>
                </a:lnTo>
                <a:lnTo>
                  <a:pt x="178634" y="98725"/>
                </a:lnTo>
                <a:lnTo>
                  <a:pt x="177274" y="99858"/>
                </a:lnTo>
                <a:lnTo>
                  <a:pt x="176254" y="104392"/>
                </a:lnTo>
                <a:lnTo>
                  <a:pt x="175234" y="106092"/>
                </a:lnTo>
                <a:lnTo>
                  <a:pt x="175234" y="108019"/>
                </a:lnTo>
                <a:lnTo>
                  <a:pt x="174327" y="110286"/>
                </a:lnTo>
                <a:lnTo>
                  <a:pt x="172853" y="111760"/>
                </a:lnTo>
                <a:lnTo>
                  <a:pt x="171947" y="114140"/>
                </a:lnTo>
                <a:lnTo>
                  <a:pt x="172173" y="118674"/>
                </a:lnTo>
                <a:lnTo>
                  <a:pt x="172627" y="126268"/>
                </a:lnTo>
                <a:lnTo>
                  <a:pt x="170813" y="128648"/>
                </a:lnTo>
                <a:lnTo>
                  <a:pt x="168660" y="131028"/>
                </a:lnTo>
                <a:lnTo>
                  <a:pt x="166393" y="132842"/>
                </a:lnTo>
                <a:lnTo>
                  <a:pt x="164239" y="133635"/>
                </a:lnTo>
                <a:lnTo>
                  <a:pt x="162539" y="133295"/>
                </a:lnTo>
                <a:lnTo>
                  <a:pt x="161065" y="131822"/>
                </a:lnTo>
                <a:lnTo>
                  <a:pt x="160272" y="130575"/>
                </a:lnTo>
                <a:lnTo>
                  <a:pt x="158685" y="129555"/>
                </a:lnTo>
                <a:lnTo>
                  <a:pt x="157211" y="129668"/>
                </a:lnTo>
                <a:lnTo>
                  <a:pt x="155625" y="130688"/>
                </a:lnTo>
                <a:lnTo>
                  <a:pt x="153018" y="130348"/>
                </a:lnTo>
                <a:lnTo>
                  <a:pt x="150864" y="129442"/>
                </a:lnTo>
                <a:lnTo>
                  <a:pt x="149844" y="129555"/>
                </a:lnTo>
                <a:lnTo>
                  <a:pt x="149164" y="130462"/>
                </a:lnTo>
                <a:lnTo>
                  <a:pt x="146897" y="132502"/>
                </a:lnTo>
                <a:lnTo>
                  <a:pt x="141116" y="135676"/>
                </a:lnTo>
                <a:lnTo>
                  <a:pt x="138849" y="135902"/>
                </a:lnTo>
                <a:lnTo>
                  <a:pt x="137829" y="136696"/>
                </a:lnTo>
                <a:lnTo>
                  <a:pt x="138283" y="137943"/>
                </a:lnTo>
                <a:lnTo>
                  <a:pt x="139303" y="139076"/>
                </a:lnTo>
                <a:lnTo>
                  <a:pt x="141003" y="139756"/>
                </a:lnTo>
                <a:lnTo>
                  <a:pt x="141116" y="140663"/>
                </a:lnTo>
                <a:lnTo>
                  <a:pt x="139529" y="141343"/>
                </a:lnTo>
                <a:lnTo>
                  <a:pt x="138283" y="142250"/>
                </a:lnTo>
                <a:lnTo>
                  <a:pt x="135336" y="143270"/>
                </a:lnTo>
                <a:lnTo>
                  <a:pt x="131935" y="143723"/>
                </a:lnTo>
                <a:lnTo>
                  <a:pt x="128421" y="143043"/>
                </a:lnTo>
                <a:lnTo>
                  <a:pt x="126608" y="141683"/>
                </a:lnTo>
                <a:lnTo>
                  <a:pt x="124455" y="141570"/>
                </a:lnTo>
                <a:lnTo>
                  <a:pt x="122527" y="142590"/>
                </a:lnTo>
                <a:lnTo>
                  <a:pt x="120487" y="144290"/>
                </a:lnTo>
                <a:lnTo>
                  <a:pt x="118334" y="147804"/>
                </a:lnTo>
                <a:lnTo>
                  <a:pt x="117767" y="148484"/>
                </a:lnTo>
                <a:lnTo>
                  <a:pt x="117200" y="149051"/>
                </a:lnTo>
                <a:lnTo>
                  <a:pt x="115727" y="149844"/>
                </a:lnTo>
                <a:lnTo>
                  <a:pt x="113686" y="151091"/>
                </a:lnTo>
                <a:lnTo>
                  <a:pt x="112666" y="153698"/>
                </a:lnTo>
                <a:lnTo>
                  <a:pt x="111419" y="158458"/>
                </a:lnTo>
                <a:lnTo>
                  <a:pt x="111759" y="160952"/>
                </a:lnTo>
                <a:lnTo>
                  <a:pt x="111759" y="165259"/>
                </a:lnTo>
                <a:lnTo>
                  <a:pt x="111306" y="168433"/>
                </a:lnTo>
                <a:lnTo>
                  <a:pt x="110399" y="170360"/>
                </a:lnTo>
                <a:lnTo>
                  <a:pt x="110626" y="171947"/>
                </a:lnTo>
                <a:lnTo>
                  <a:pt x="111986" y="173760"/>
                </a:lnTo>
                <a:lnTo>
                  <a:pt x="111419" y="174894"/>
                </a:lnTo>
                <a:lnTo>
                  <a:pt x="110286" y="176254"/>
                </a:lnTo>
                <a:lnTo>
                  <a:pt x="109153" y="176934"/>
                </a:lnTo>
                <a:lnTo>
                  <a:pt x="104732" y="178294"/>
                </a:lnTo>
                <a:lnTo>
                  <a:pt x="98725" y="180221"/>
                </a:lnTo>
                <a:lnTo>
                  <a:pt x="94757" y="181354"/>
                </a:lnTo>
                <a:lnTo>
                  <a:pt x="88750" y="183168"/>
                </a:lnTo>
                <a:lnTo>
                  <a:pt x="87050" y="183621"/>
                </a:lnTo>
                <a:lnTo>
                  <a:pt x="83423" y="183735"/>
                </a:lnTo>
                <a:lnTo>
                  <a:pt x="81610" y="183508"/>
                </a:lnTo>
                <a:lnTo>
                  <a:pt x="79002" y="183395"/>
                </a:lnTo>
                <a:lnTo>
                  <a:pt x="75262" y="183508"/>
                </a:lnTo>
                <a:lnTo>
                  <a:pt x="72655" y="183961"/>
                </a:lnTo>
                <a:lnTo>
                  <a:pt x="70048" y="184868"/>
                </a:lnTo>
                <a:lnTo>
                  <a:pt x="68121" y="186002"/>
                </a:lnTo>
                <a:lnTo>
                  <a:pt x="66988" y="187022"/>
                </a:lnTo>
                <a:lnTo>
                  <a:pt x="66648" y="187588"/>
                </a:lnTo>
                <a:lnTo>
                  <a:pt x="64041" y="186682"/>
                </a:lnTo>
                <a:lnTo>
                  <a:pt x="55767" y="185095"/>
                </a:lnTo>
                <a:lnTo>
                  <a:pt x="33437" y="187248"/>
                </a:lnTo>
                <a:lnTo>
                  <a:pt x="31284" y="186795"/>
                </a:lnTo>
                <a:lnTo>
                  <a:pt x="23689" y="184301"/>
                </a:lnTo>
                <a:lnTo>
                  <a:pt x="13942" y="181014"/>
                </a:lnTo>
                <a:lnTo>
                  <a:pt x="7821" y="179087"/>
                </a:lnTo>
                <a:lnTo>
                  <a:pt x="0" y="176367"/>
                </a:lnTo>
                <a:lnTo>
                  <a:pt x="3967" y="181128"/>
                </a:lnTo>
                <a:lnTo>
                  <a:pt x="6347" y="183961"/>
                </a:lnTo>
                <a:lnTo>
                  <a:pt x="9748" y="188042"/>
                </a:lnTo>
                <a:lnTo>
                  <a:pt x="10201" y="189062"/>
                </a:lnTo>
                <a:lnTo>
                  <a:pt x="10088" y="190649"/>
                </a:lnTo>
                <a:lnTo>
                  <a:pt x="13602" y="196769"/>
                </a:lnTo>
                <a:lnTo>
                  <a:pt x="14848" y="200056"/>
                </a:lnTo>
                <a:lnTo>
                  <a:pt x="15982" y="201870"/>
                </a:lnTo>
                <a:lnTo>
                  <a:pt x="18702" y="204817"/>
                </a:lnTo>
                <a:lnTo>
                  <a:pt x="21423" y="207764"/>
                </a:lnTo>
                <a:lnTo>
                  <a:pt x="24369" y="209124"/>
                </a:lnTo>
                <a:lnTo>
                  <a:pt x="26410" y="209351"/>
                </a:lnTo>
                <a:lnTo>
                  <a:pt x="30944" y="210938"/>
                </a:lnTo>
                <a:lnTo>
                  <a:pt x="32530" y="212071"/>
                </a:lnTo>
                <a:lnTo>
                  <a:pt x="35251" y="215132"/>
                </a:lnTo>
                <a:lnTo>
                  <a:pt x="38425" y="214792"/>
                </a:lnTo>
                <a:lnTo>
                  <a:pt x="38991" y="214678"/>
                </a:lnTo>
                <a:lnTo>
                  <a:pt x="39218" y="214905"/>
                </a:lnTo>
                <a:lnTo>
                  <a:pt x="39331" y="215925"/>
                </a:lnTo>
                <a:lnTo>
                  <a:pt x="38878" y="220686"/>
                </a:lnTo>
                <a:lnTo>
                  <a:pt x="39671" y="225446"/>
                </a:lnTo>
                <a:lnTo>
                  <a:pt x="40351" y="232587"/>
                </a:lnTo>
                <a:lnTo>
                  <a:pt x="40125" y="233834"/>
                </a:lnTo>
                <a:lnTo>
                  <a:pt x="39331" y="235987"/>
                </a:lnTo>
                <a:lnTo>
                  <a:pt x="39331" y="237348"/>
                </a:lnTo>
                <a:lnTo>
                  <a:pt x="39105" y="238141"/>
                </a:lnTo>
                <a:lnTo>
                  <a:pt x="39331" y="238481"/>
                </a:lnTo>
                <a:lnTo>
                  <a:pt x="40351" y="238934"/>
                </a:lnTo>
                <a:lnTo>
                  <a:pt x="42391" y="239274"/>
                </a:lnTo>
                <a:lnTo>
                  <a:pt x="47606" y="238368"/>
                </a:lnTo>
                <a:lnTo>
                  <a:pt x="48172" y="238594"/>
                </a:lnTo>
                <a:lnTo>
                  <a:pt x="49419" y="239501"/>
                </a:lnTo>
                <a:lnTo>
                  <a:pt x="50326" y="240748"/>
                </a:lnTo>
                <a:lnTo>
                  <a:pt x="50439" y="241428"/>
                </a:lnTo>
                <a:lnTo>
                  <a:pt x="49079" y="242561"/>
                </a:lnTo>
                <a:lnTo>
                  <a:pt x="48852" y="244375"/>
                </a:lnTo>
                <a:lnTo>
                  <a:pt x="49306" y="247209"/>
                </a:lnTo>
                <a:lnTo>
                  <a:pt x="49079" y="247549"/>
                </a:lnTo>
                <a:lnTo>
                  <a:pt x="47946" y="248229"/>
                </a:lnTo>
                <a:lnTo>
                  <a:pt x="47606" y="252196"/>
                </a:lnTo>
                <a:lnTo>
                  <a:pt x="47379" y="252649"/>
                </a:lnTo>
                <a:lnTo>
                  <a:pt x="46019" y="252989"/>
                </a:lnTo>
                <a:lnTo>
                  <a:pt x="39785" y="252763"/>
                </a:lnTo>
                <a:lnTo>
                  <a:pt x="39105" y="252876"/>
                </a:lnTo>
                <a:lnTo>
                  <a:pt x="36724" y="253896"/>
                </a:lnTo>
                <a:lnTo>
                  <a:pt x="32644" y="254690"/>
                </a:lnTo>
                <a:lnTo>
                  <a:pt x="31624" y="255143"/>
                </a:lnTo>
                <a:lnTo>
                  <a:pt x="30037" y="256390"/>
                </a:lnTo>
                <a:lnTo>
                  <a:pt x="29017" y="257863"/>
                </a:lnTo>
                <a:lnTo>
                  <a:pt x="28790" y="259223"/>
                </a:lnTo>
                <a:lnTo>
                  <a:pt x="28563" y="259450"/>
                </a:lnTo>
                <a:lnTo>
                  <a:pt x="26296" y="259223"/>
                </a:lnTo>
                <a:lnTo>
                  <a:pt x="25503" y="260357"/>
                </a:lnTo>
                <a:lnTo>
                  <a:pt x="21082" y="262170"/>
                </a:lnTo>
                <a:lnTo>
                  <a:pt x="20516" y="262624"/>
                </a:lnTo>
                <a:lnTo>
                  <a:pt x="19836" y="263984"/>
                </a:lnTo>
                <a:lnTo>
                  <a:pt x="19156" y="267951"/>
                </a:lnTo>
                <a:lnTo>
                  <a:pt x="18702" y="271578"/>
                </a:lnTo>
                <a:lnTo>
                  <a:pt x="18362" y="272032"/>
                </a:lnTo>
                <a:lnTo>
                  <a:pt x="16889" y="273278"/>
                </a:lnTo>
                <a:lnTo>
                  <a:pt x="16775" y="273732"/>
                </a:lnTo>
                <a:lnTo>
                  <a:pt x="17002" y="275092"/>
                </a:lnTo>
                <a:lnTo>
                  <a:pt x="16322" y="277586"/>
                </a:lnTo>
                <a:lnTo>
                  <a:pt x="15868" y="284613"/>
                </a:lnTo>
                <a:lnTo>
                  <a:pt x="15302" y="286540"/>
                </a:lnTo>
                <a:lnTo>
                  <a:pt x="14848" y="286880"/>
                </a:lnTo>
                <a:lnTo>
                  <a:pt x="18476" y="288013"/>
                </a:lnTo>
                <a:lnTo>
                  <a:pt x="21763" y="288240"/>
                </a:lnTo>
                <a:lnTo>
                  <a:pt x="25503" y="287673"/>
                </a:lnTo>
                <a:lnTo>
                  <a:pt x="26863" y="286427"/>
                </a:lnTo>
                <a:lnTo>
                  <a:pt x="27770" y="285973"/>
                </a:lnTo>
                <a:lnTo>
                  <a:pt x="28790" y="286653"/>
                </a:lnTo>
                <a:lnTo>
                  <a:pt x="30150" y="288127"/>
                </a:lnTo>
                <a:lnTo>
                  <a:pt x="31737" y="287673"/>
                </a:lnTo>
                <a:lnTo>
                  <a:pt x="32757" y="286653"/>
                </a:lnTo>
                <a:lnTo>
                  <a:pt x="35364" y="285293"/>
                </a:lnTo>
                <a:lnTo>
                  <a:pt x="37291" y="285066"/>
                </a:lnTo>
                <a:lnTo>
                  <a:pt x="44432" y="285973"/>
                </a:lnTo>
                <a:lnTo>
                  <a:pt x="47606" y="285293"/>
                </a:lnTo>
                <a:lnTo>
                  <a:pt x="49986" y="285973"/>
                </a:lnTo>
                <a:lnTo>
                  <a:pt x="54180" y="286313"/>
                </a:lnTo>
                <a:lnTo>
                  <a:pt x="54293" y="284273"/>
                </a:lnTo>
                <a:lnTo>
                  <a:pt x="55540" y="283026"/>
                </a:lnTo>
                <a:lnTo>
                  <a:pt x="58940" y="282233"/>
                </a:lnTo>
                <a:lnTo>
                  <a:pt x="63361" y="283253"/>
                </a:lnTo>
                <a:lnTo>
                  <a:pt x="64381" y="283026"/>
                </a:lnTo>
                <a:lnTo>
                  <a:pt x="65854" y="281893"/>
                </a:lnTo>
                <a:lnTo>
                  <a:pt x="67214" y="282573"/>
                </a:lnTo>
                <a:lnTo>
                  <a:pt x="67781" y="283479"/>
                </a:lnTo>
                <a:lnTo>
                  <a:pt x="75715" y="285747"/>
                </a:lnTo>
                <a:lnTo>
                  <a:pt x="76735" y="286427"/>
                </a:lnTo>
                <a:lnTo>
                  <a:pt x="78096" y="286993"/>
                </a:lnTo>
                <a:lnTo>
                  <a:pt x="80476" y="284046"/>
                </a:lnTo>
                <a:lnTo>
                  <a:pt x="86370" y="284046"/>
                </a:lnTo>
                <a:lnTo>
                  <a:pt x="93397" y="282573"/>
                </a:lnTo>
                <a:lnTo>
                  <a:pt x="98952" y="282913"/>
                </a:lnTo>
                <a:lnTo>
                  <a:pt x="103145" y="281439"/>
                </a:lnTo>
                <a:lnTo>
                  <a:pt x="110399" y="280419"/>
                </a:lnTo>
                <a:lnTo>
                  <a:pt x="112326" y="280419"/>
                </a:lnTo>
                <a:lnTo>
                  <a:pt x="113800" y="280873"/>
                </a:lnTo>
                <a:lnTo>
                  <a:pt x="115160" y="280873"/>
                </a:lnTo>
                <a:lnTo>
                  <a:pt x="113913" y="279966"/>
                </a:lnTo>
                <a:lnTo>
                  <a:pt x="112893" y="279399"/>
                </a:lnTo>
                <a:lnTo>
                  <a:pt x="108246" y="279739"/>
                </a:lnTo>
                <a:lnTo>
                  <a:pt x="108926" y="278379"/>
                </a:lnTo>
                <a:lnTo>
                  <a:pt x="110059" y="277472"/>
                </a:lnTo>
                <a:lnTo>
                  <a:pt x="112213" y="277246"/>
                </a:lnTo>
                <a:lnTo>
                  <a:pt x="114367" y="277812"/>
                </a:lnTo>
                <a:lnTo>
                  <a:pt x="116520" y="279966"/>
                </a:lnTo>
                <a:lnTo>
                  <a:pt x="117200" y="282459"/>
                </a:lnTo>
                <a:lnTo>
                  <a:pt x="119807" y="285973"/>
                </a:lnTo>
                <a:lnTo>
                  <a:pt x="120147" y="288693"/>
                </a:lnTo>
                <a:lnTo>
                  <a:pt x="119580" y="292887"/>
                </a:lnTo>
                <a:lnTo>
                  <a:pt x="119920" y="294474"/>
                </a:lnTo>
                <a:lnTo>
                  <a:pt x="128081" y="296061"/>
                </a:lnTo>
                <a:lnTo>
                  <a:pt x="129555" y="296968"/>
                </a:lnTo>
                <a:lnTo>
                  <a:pt x="131935" y="305922"/>
                </a:lnTo>
                <a:lnTo>
                  <a:pt x="132275" y="308416"/>
                </a:lnTo>
                <a:lnTo>
                  <a:pt x="132389" y="310456"/>
                </a:lnTo>
                <a:lnTo>
                  <a:pt x="133522" y="312383"/>
                </a:lnTo>
                <a:lnTo>
                  <a:pt x="134769" y="313063"/>
                </a:lnTo>
                <a:lnTo>
                  <a:pt x="135336" y="313630"/>
                </a:lnTo>
                <a:lnTo>
                  <a:pt x="135789" y="314083"/>
                </a:lnTo>
                <a:lnTo>
                  <a:pt x="136356" y="315897"/>
                </a:lnTo>
                <a:lnTo>
                  <a:pt x="137603" y="317257"/>
                </a:lnTo>
                <a:lnTo>
                  <a:pt x="139303" y="316350"/>
                </a:lnTo>
                <a:lnTo>
                  <a:pt x="139303" y="317597"/>
                </a:lnTo>
                <a:lnTo>
                  <a:pt x="139756" y="318957"/>
                </a:lnTo>
                <a:lnTo>
                  <a:pt x="142817" y="318504"/>
                </a:lnTo>
                <a:lnTo>
                  <a:pt x="143610" y="316803"/>
                </a:lnTo>
                <a:lnTo>
                  <a:pt x="145537" y="318504"/>
                </a:lnTo>
                <a:lnTo>
                  <a:pt x="146557" y="318504"/>
                </a:lnTo>
                <a:lnTo>
                  <a:pt x="147237" y="318050"/>
                </a:lnTo>
                <a:lnTo>
                  <a:pt x="147917" y="318730"/>
                </a:lnTo>
                <a:lnTo>
                  <a:pt x="148824" y="320204"/>
                </a:lnTo>
                <a:lnTo>
                  <a:pt x="149504" y="319184"/>
                </a:lnTo>
                <a:lnTo>
                  <a:pt x="149844" y="317823"/>
                </a:lnTo>
                <a:lnTo>
                  <a:pt x="151318" y="316803"/>
                </a:lnTo>
                <a:lnTo>
                  <a:pt x="152224" y="316237"/>
                </a:lnTo>
                <a:lnTo>
                  <a:pt x="154264" y="315670"/>
                </a:lnTo>
                <a:lnTo>
                  <a:pt x="156531" y="315330"/>
                </a:lnTo>
                <a:lnTo>
                  <a:pt x="158458" y="315330"/>
                </a:lnTo>
                <a:lnTo>
                  <a:pt x="161292" y="315330"/>
                </a:lnTo>
                <a:lnTo>
                  <a:pt x="161405" y="308302"/>
                </a:lnTo>
                <a:lnTo>
                  <a:pt x="161632" y="307736"/>
                </a:lnTo>
                <a:lnTo>
                  <a:pt x="162085" y="307396"/>
                </a:lnTo>
                <a:lnTo>
                  <a:pt x="162539" y="307282"/>
                </a:lnTo>
                <a:lnTo>
                  <a:pt x="162879" y="307396"/>
                </a:lnTo>
                <a:lnTo>
                  <a:pt x="163446" y="308416"/>
                </a:lnTo>
                <a:lnTo>
                  <a:pt x="164126" y="308302"/>
                </a:lnTo>
                <a:lnTo>
                  <a:pt x="164919" y="307736"/>
                </a:lnTo>
                <a:lnTo>
                  <a:pt x="166619" y="308189"/>
                </a:lnTo>
                <a:lnTo>
                  <a:pt x="167980" y="307849"/>
                </a:lnTo>
                <a:lnTo>
                  <a:pt x="169453" y="308302"/>
                </a:lnTo>
                <a:lnTo>
                  <a:pt x="171720" y="308302"/>
                </a:lnTo>
                <a:lnTo>
                  <a:pt x="176027" y="308076"/>
                </a:lnTo>
                <a:lnTo>
                  <a:pt x="178407" y="308189"/>
                </a:lnTo>
                <a:lnTo>
                  <a:pt x="179994" y="309322"/>
                </a:lnTo>
                <a:lnTo>
                  <a:pt x="181581" y="310456"/>
                </a:lnTo>
                <a:lnTo>
                  <a:pt x="183394" y="310683"/>
                </a:lnTo>
                <a:lnTo>
                  <a:pt x="186115" y="310569"/>
                </a:lnTo>
                <a:lnTo>
                  <a:pt x="187815" y="310116"/>
                </a:lnTo>
                <a:lnTo>
                  <a:pt x="188722" y="308982"/>
                </a:lnTo>
                <a:lnTo>
                  <a:pt x="189402" y="307849"/>
                </a:lnTo>
                <a:lnTo>
                  <a:pt x="193369" y="306262"/>
                </a:lnTo>
                <a:lnTo>
                  <a:pt x="197450" y="304902"/>
                </a:lnTo>
                <a:lnTo>
                  <a:pt x="198583" y="304789"/>
                </a:lnTo>
                <a:lnTo>
                  <a:pt x="199036" y="305582"/>
                </a:lnTo>
                <a:lnTo>
                  <a:pt x="198810" y="306829"/>
                </a:lnTo>
                <a:lnTo>
                  <a:pt x="199263" y="308076"/>
                </a:lnTo>
                <a:lnTo>
                  <a:pt x="200963" y="308756"/>
                </a:lnTo>
                <a:lnTo>
                  <a:pt x="202097" y="308982"/>
                </a:lnTo>
                <a:lnTo>
                  <a:pt x="203117" y="308869"/>
                </a:lnTo>
                <a:lnTo>
                  <a:pt x="203910" y="308416"/>
                </a:lnTo>
                <a:lnTo>
                  <a:pt x="205611" y="306489"/>
                </a:lnTo>
                <a:lnTo>
                  <a:pt x="206404" y="306149"/>
                </a:lnTo>
                <a:lnTo>
                  <a:pt x="207537" y="306149"/>
                </a:lnTo>
                <a:lnTo>
                  <a:pt x="208784" y="305242"/>
                </a:lnTo>
                <a:lnTo>
                  <a:pt x="208784" y="304562"/>
                </a:lnTo>
                <a:lnTo>
                  <a:pt x="207991" y="304222"/>
                </a:lnTo>
                <a:lnTo>
                  <a:pt x="207311" y="303202"/>
                </a:lnTo>
                <a:lnTo>
                  <a:pt x="207424" y="302408"/>
                </a:lnTo>
                <a:lnTo>
                  <a:pt x="207311" y="301275"/>
                </a:lnTo>
                <a:lnTo>
                  <a:pt x="207424" y="300141"/>
                </a:lnTo>
                <a:lnTo>
                  <a:pt x="207991" y="299348"/>
                </a:lnTo>
                <a:lnTo>
                  <a:pt x="208897" y="298555"/>
                </a:lnTo>
                <a:lnTo>
                  <a:pt x="208331" y="296854"/>
                </a:lnTo>
                <a:lnTo>
                  <a:pt x="206857" y="293794"/>
                </a:lnTo>
                <a:lnTo>
                  <a:pt x="205384" y="289827"/>
                </a:lnTo>
                <a:lnTo>
                  <a:pt x="203797" y="286427"/>
                </a:lnTo>
                <a:lnTo>
                  <a:pt x="201757" y="283479"/>
                </a:lnTo>
                <a:lnTo>
                  <a:pt x="200736" y="281439"/>
                </a:lnTo>
                <a:lnTo>
                  <a:pt x="200850" y="276679"/>
                </a:lnTo>
                <a:lnTo>
                  <a:pt x="200736" y="275659"/>
                </a:lnTo>
                <a:lnTo>
                  <a:pt x="200056" y="275092"/>
                </a:lnTo>
                <a:lnTo>
                  <a:pt x="199036" y="274752"/>
                </a:lnTo>
                <a:lnTo>
                  <a:pt x="197790" y="275205"/>
                </a:lnTo>
                <a:lnTo>
                  <a:pt x="196656" y="275318"/>
                </a:lnTo>
                <a:lnTo>
                  <a:pt x="194049" y="275205"/>
                </a:lnTo>
                <a:lnTo>
                  <a:pt x="192802" y="274752"/>
                </a:lnTo>
                <a:lnTo>
                  <a:pt x="189515" y="269991"/>
                </a:lnTo>
                <a:lnTo>
                  <a:pt x="189062" y="268064"/>
                </a:lnTo>
                <a:lnTo>
                  <a:pt x="189062" y="266137"/>
                </a:lnTo>
                <a:lnTo>
                  <a:pt x="190195" y="262850"/>
                </a:lnTo>
                <a:lnTo>
                  <a:pt x="190535" y="259677"/>
                </a:lnTo>
                <a:lnTo>
                  <a:pt x="190649" y="256843"/>
                </a:lnTo>
                <a:lnTo>
                  <a:pt x="190422" y="255936"/>
                </a:lnTo>
                <a:lnTo>
                  <a:pt x="189742" y="255030"/>
                </a:lnTo>
                <a:lnTo>
                  <a:pt x="188609" y="254236"/>
                </a:lnTo>
                <a:lnTo>
                  <a:pt x="185662" y="254123"/>
                </a:lnTo>
                <a:lnTo>
                  <a:pt x="182034" y="253103"/>
                </a:lnTo>
                <a:lnTo>
                  <a:pt x="179314" y="251516"/>
                </a:lnTo>
                <a:lnTo>
                  <a:pt x="177387" y="250382"/>
                </a:lnTo>
                <a:lnTo>
                  <a:pt x="176821" y="249816"/>
                </a:lnTo>
                <a:lnTo>
                  <a:pt x="176594" y="249022"/>
                </a:lnTo>
                <a:lnTo>
                  <a:pt x="177047" y="245508"/>
                </a:lnTo>
                <a:lnTo>
                  <a:pt x="177954" y="241428"/>
                </a:lnTo>
                <a:lnTo>
                  <a:pt x="178634" y="240294"/>
                </a:lnTo>
                <a:lnTo>
                  <a:pt x="179654" y="239048"/>
                </a:lnTo>
                <a:lnTo>
                  <a:pt x="180448" y="238141"/>
                </a:lnTo>
                <a:lnTo>
                  <a:pt x="181808" y="237007"/>
                </a:lnTo>
                <a:lnTo>
                  <a:pt x="185322" y="233154"/>
                </a:lnTo>
                <a:lnTo>
                  <a:pt x="188495" y="227940"/>
                </a:lnTo>
                <a:lnTo>
                  <a:pt x="190422" y="224313"/>
                </a:lnTo>
                <a:lnTo>
                  <a:pt x="191442" y="223179"/>
                </a:lnTo>
                <a:lnTo>
                  <a:pt x="192462" y="222272"/>
                </a:lnTo>
                <a:lnTo>
                  <a:pt x="193936" y="221139"/>
                </a:lnTo>
                <a:lnTo>
                  <a:pt x="195749" y="220119"/>
                </a:lnTo>
                <a:lnTo>
                  <a:pt x="197450" y="220232"/>
                </a:lnTo>
                <a:lnTo>
                  <a:pt x="199036" y="221139"/>
                </a:lnTo>
                <a:lnTo>
                  <a:pt x="200283" y="222272"/>
                </a:lnTo>
                <a:lnTo>
                  <a:pt x="200736" y="224653"/>
                </a:lnTo>
                <a:lnTo>
                  <a:pt x="201643" y="226240"/>
                </a:lnTo>
                <a:lnTo>
                  <a:pt x="202550" y="227146"/>
                </a:lnTo>
                <a:lnTo>
                  <a:pt x="203797" y="227600"/>
                </a:lnTo>
                <a:lnTo>
                  <a:pt x="205384" y="227486"/>
                </a:lnTo>
                <a:lnTo>
                  <a:pt x="211731" y="224766"/>
                </a:lnTo>
                <a:lnTo>
                  <a:pt x="213885" y="224199"/>
                </a:lnTo>
                <a:lnTo>
                  <a:pt x="218985" y="223859"/>
                </a:lnTo>
                <a:lnTo>
                  <a:pt x="222613" y="222726"/>
                </a:lnTo>
                <a:lnTo>
                  <a:pt x="225673" y="221592"/>
                </a:lnTo>
                <a:lnTo>
                  <a:pt x="226126" y="219552"/>
                </a:lnTo>
                <a:lnTo>
                  <a:pt x="227260" y="216492"/>
                </a:lnTo>
                <a:lnTo>
                  <a:pt x="231000" y="212525"/>
                </a:lnTo>
                <a:lnTo>
                  <a:pt x="232020" y="210711"/>
                </a:lnTo>
                <a:lnTo>
                  <a:pt x="233154" y="207311"/>
                </a:lnTo>
                <a:lnTo>
                  <a:pt x="234400" y="204137"/>
                </a:lnTo>
                <a:lnTo>
                  <a:pt x="235420" y="202890"/>
                </a:lnTo>
                <a:lnTo>
                  <a:pt x="241201" y="199376"/>
                </a:lnTo>
                <a:lnTo>
                  <a:pt x="246869" y="196316"/>
                </a:lnTo>
                <a:lnTo>
                  <a:pt x="247775" y="194843"/>
                </a:lnTo>
                <a:lnTo>
                  <a:pt x="251516" y="188268"/>
                </a:lnTo>
                <a:lnTo>
                  <a:pt x="253556" y="183848"/>
                </a:lnTo>
                <a:lnTo>
                  <a:pt x="254123" y="182374"/>
                </a:lnTo>
                <a:lnTo>
                  <a:pt x="255370" y="178521"/>
                </a:lnTo>
                <a:lnTo>
                  <a:pt x="256617" y="174553"/>
                </a:lnTo>
                <a:lnTo>
                  <a:pt x="258430" y="173760"/>
                </a:lnTo>
                <a:lnTo>
                  <a:pt x="262284" y="172173"/>
                </a:lnTo>
                <a:lnTo>
                  <a:pt x="265344" y="170813"/>
                </a:lnTo>
                <a:lnTo>
                  <a:pt x="266931" y="169113"/>
                </a:lnTo>
                <a:lnTo>
                  <a:pt x="267951" y="167639"/>
                </a:lnTo>
                <a:lnTo>
                  <a:pt x="267724" y="166279"/>
                </a:lnTo>
                <a:lnTo>
                  <a:pt x="266931" y="164579"/>
                </a:lnTo>
                <a:lnTo>
                  <a:pt x="267044" y="163559"/>
                </a:lnTo>
                <a:lnTo>
                  <a:pt x="267271" y="162539"/>
                </a:lnTo>
                <a:lnTo>
                  <a:pt x="269538" y="160499"/>
                </a:lnTo>
                <a:lnTo>
                  <a:pt x="273732" y="154491"/>
                </a:lnTo>
                <a:lnTo>
                  <a:pt x="276225" y="151544"/>
                </a:lnTo>
                <a:lnTo>
                  <a:pt x="277132" y="151544"/>
                </a:lnTo>
                <a:lnTo>
                  <a:pt x="279739" y="149957"/>
                </a:lnTo>
                <a:lnTo>
                  <a:pt x="282233" y="148144"/>
                </a:lnTo>
                <a:lnTo>
                  <a:pt x="282119" y="147237"/>
                </a:lnTo>
                <a:lnTo>
                  <a:pt x="281779" y="146217"/>
                </a:lnTo>
                <a:lnTo>
                  <a:pt x="280306" y="145764"/>
                </a:lnTo>
                <a:lnTo>
                  <a:pt x="279852" y="144517"/>
                </a:lnTo>
                <a:lnTo>
                  <a:pt x="280306" y="142590"/>
                </a:lnTo>
                <a:lnTo>
                  <a:pt x="281439" y="137716"/>
                </a:lnTo>
                <a:lnTo>
                  <a:pt x="281213" y="136242"/>
                </a:lnTo>
                <a:lnTo>
                  <a:pt x="279739" y="131709"/>
                </a:lnTo>
                <a:lnTo>
                  <a:pt x="280079" y="130462"/>
                </a:lnTo>
                <a:lnTo>
                  <a:pt x="280646" y="129102"/>
                </a:lnTo>
                <a:lnTo>
                  <a:pt x="282346" y="127401"/>
                </a:lnTo>
                <a:lnTo>
                  <a:pt x="284386" y="125928"/>
                </a:lnTo>
                <a:lnTo>
                  <a:pt x="291187" y="122527"/>
                </a:lnTo>
                <a:lnTo>
                  <a:pt x="292661" y="122187"/>
                </a:lnTo>
                <a:lnTo>
                  <a:pt x="294927" y="121281"/>
                </a:lnTo>
                <a:lnTo>
                  <a:pt x="296401" y="119467"/>
                </a:lnTo>
                <a:lnTo>
                  <a:pt x="296628" y="117880"/>
                </a:lnTo>
                <a:lnTo>
                  <a:pt x="295947" y="116974"/>
                </a:lnTo>
                <a:lnTo>
                  <a:pt x="294587" y="115613"/>
                </a:lnTo>
                <a:lnTo>
                  <a:pt x="291867" y="114480"/>
                </a:lnTo>
                <a:lnTo>
                  <a:pt x="289487" y="113460"/>
                </a:lnTo>
                <a:lnTo>
                  <a:pt x="285406" y="113573"/>
                </a:lnTo>
                <a:lnTo>
                  <a:pt x="283366" y="112666"/>
                </a:lnTo>
                <a:lnTo>
                  <a:pt x="282800" y="112100"/>
                </a:lnTo>
                <a:lnTo>
                  <a:pt x="282460" y="109946"/>
                </a:lnTo>
                <a:lnTo>
                  <a:pt x="282913" y="106206"/>
                </a:lnTo>
                <a:lnTo>
                  <a:pt x="282233" y="105866"/>
                </a:lnTo>
                <a:lnTo>
                  <a:pt x="281326" y="106319"/>
                </a:lnTo>
                <a:lnTo>
                  <a:pt x="279172" y="105866"/>
                </a:lnTo>
                <a:lnTo>
                  <a:pt x="276565" y="105979"/>
                </a:lnTo>
                <a:lnTo>
                  <a:pt x="275545" y="104959"/>
                </a:lnTo>
                <a:lnTo>
                  <a:pt x="276112" y="103712"/>
                </a:lnTo>
                <a:lnTo>
                  <a:pt x="275885" y="102125"/>
                </a:lnTo>
                <a:lnTo>
                  <a:pt x="275545" y="100538"/>
                </a:lnTo>
                <a:lnTo>
                  <a:pt x="275092" y="100198"/>
                </a:lnTo>
                <a:lnTo>
                  <a:pt x="273845" y="99858"/>
                </a:lnTo>
                <a:lnTo>
                  <a:pt x="271918" y="98498"/>
                </a:lnTo>
                <a:lnTo>
                  <a:pt x="270331" y="96798"/>
                </a:lnTo>
                <a:lnTo>
                  <a:pt x="269424" y="95664"/>
                </a:lnTo>
                <a:lnTo>
                  <a:pt x="269084" y="94871"/>
                </a:lnTo>
                <a:lnTo>
                  <a:pt x="269198" y="94418"/>
                </a:lnTo>
                <a:lnTo>
                  <a:pt x="270331" y="92944"/>
                </a:lnTo>
                <a:lnTo>
                  <a:pt x="271691" y="90904"/>
                </a:lnTo>
                <a:lnTo>
                  <a:pt x="272258" y="89090"/>
                </a:lnTo>
                <a:lnTo>
                  <a:pt x="272372" y="87844"/>
                </a:lnTo>
                <a:lnTo>
                  <a:pt x="272031" y="86937"/>
                </a:lnTo>
                <a:lnTo>
                  <a:pt x="270785" y="85803"/>
                </a:lnTo>
                <a:lnTo>
                  <a:pt x="269424" y="84783"/>
                </a:lnTo>
                <a:lnTo>
                  <a:pt x="268858" y="83876"/>
                </a:lnTo>
                <a:lnTo>
                  <a:pt x="268858" y="82629"/>
                </a:lnTo>
                <a:lnTo>
                  <a:pt x="269311" y="80929"/>
                </a:lnTo>
                <a:lnTo>
                  <a:pt x="270898" y="79683"/>
                </a:lnTo>
                <a:lnTo>
                  <a:pt x="273732" y="78549"/>
                </a:lnTo>
                <a:lnTo>
                  <a:pt x="274412" y="77076"/>
                </a:lnTo>
                <a:lnTo>
                  <a:pt x="274299" y="75942"/>
                </a:lnTo>
                <a:lnTo>
                  <a:pt x="273619" y="75602"/>
                </a:lnTo>
                <a:lnTo>
                  <a:pt x="271578" y="75602"/>
                </a:lnTo>
                <a:lnTo>
                  <a:pt x="268291" y="75262"/>
                </a:lnTo>
                <a:lnTo>
                  <a:pt x="267724" y="74695"/>
                </a:lnTo>
                <a:lnTo>
                  <a:pt x="267384" y="73902"/>
                </a:lnTo>
                <a:lnTo>
                  <a:pt x="267384" y="73108"/>
                </a:lnTo>
                <a:lnTo>
                  <a:pt x="268064" y="72202"/>
                </a:lnTo>
                <a:lnTo>
                  <a:pt x="268858" y="70955"/>
                </a:lnTo>
                <a:lnTo>
                  <a:pt x="268744" y="69935"/>
                </a:lnTo>
                <a:lnTo>
                  <a:pt x="267724" y="68575"/>
                </a:lnTo>
                <a:lnTo>
                  <a:pt x="265458" y="67668"/>
                </a:lnTo>
                <a:lnTo>
                  <a:pt x="265118" y="66421"/>
                </a:lnTo>
                <a:lnTo>
                  <a:pt x="265458" y="65287"/>
                </a:lnTo>
                <a:lnTo>
                  <a:pt x="266251" y="63701"/>
                </a:lnTo>
                <a:lnTo>
                  <a:pt x="266931" y="62681"/>
                </a:lnTo>
                <a:lnTo>
                  <a:pt x="268518" y="59620"/>
                </a:lnTo>
                <a:lnTo>
                  <a:pt x="270444" y="58940"/>
                </a:lnTo>
                <a:lnTo>
                  <a:pt x="272825" y="57920"/>
                </a:lnTo>
                <a:lnTo>
                  <a:pt x="275432" y="56787"/>
                </a:lnTo>
                <a:lnTo>
                  <a:pt x="279512" y="57580"/>
                </a:lnTo>
                <a:lnTo>
                  <a:pt x="281439" y="58033"/>
                </a:lnTo>
                <a:lnTo>
                  <a:pt x="285406" y="58940"/>
                </a:lnTo>
                <a:lnTo>
                  <a:pt x="288807" y="59734"/>
                </a:lnTo>
                <a:lnTo>
                  <a:pt x="292207" y="59960"/>
                </a:lnTo>
                <a:lnTo>
                  <a:pt x="293567" y="59960"/>
                </a:lnTo>
                <a:lnTo>
                  <a:pt x="295154" y="60867"/>
                </a:lnTo>
                <a:lnTo>
                  <a:pt x="299008" y="62454"/>
                </a:lnTo>
                <a:lnTo>
                  <a:pt x="302182" y="63247"/>
                </a:lnTo>
                <a:lnTo>
                  <a:pt x="304335" y="63247"/>
                </a:lnTo>
                <a:lnTo>
                  <a:pt x="307396" y="61887"/>
                </a:lnTo>
                <a:lnTo>
                  <a:pt x="308983" y="60527"/>
                </a:lnTo>
                <a:lnTo>
                  <a:pt x="311023" y="59167"/>
                </a:lnTo>
                <a:lnTo>
                  <a:pt x="313743" y="59167"/>
                </a:lnTo>
                <a:lnTo>
                  <a:pt x="319637" y="57013"/>
                </a:lnTo>
                <a:lnTo>
                  <a:pt x="320657" y="57353"/>
                </a:lnTo>
                <a:lnTo>
                  <a:pt x="322357" y="57580"/>
                </a:lnTo>
                <a:lnTo>
                  <a:pt x="324511" y="56220"/>
                </a:lnTo>
                <a:lnTo>
                  <a:pt x="325531" y="54746"/>
                </a:lnTo>
                <a:lnTo>
                  <a:pt x="325758" y="53953"/>
                </a:lnTo>
                <a:lnTo>
                  <a:pt x="326211" y="53500"/>
                </a:lnTo>
                <a:lnTo>
                  <a:pt x="328478" y="52479"/>
                </a:lnTo>
                <a:lnTo>
                  <a:pt x="330745" y="51119"/>
                </a:lnTo>
                <a:lnTo>
                  <a:pt x="331312" y="49419"/>
                </a:lnTo>
                <a:lnTo>
                  <a:pt x="331652" y="48286"/>
                </a:lnTo>
                <a:lnTo>
                  <a:pt x="330745" y="46132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60" name="Freeform: Shape 159">
            <a:extLst>
              <a:ext uri="{FF2B5EF4-FFF2-40B4-BE49-F238E27FC236}">
                <a16:creationId xmlns:a16="http://schemas.microsoft.com/office/drawing/2014/main" id="{D27925EC-C956-4CDA-0D51-1797736F9E04}"/>
              </a:ext>
            </a:extLst>
          </p:cNvPr>
          <p:cNvSpPr/>
          <p:nvPr/>
        </p:nvSpPr>
        <p:spPr>
          <a:xfrm>
            <a:off x="4553414" y="3609093"/>
            <a:ext cx="147491" cy="263870"/>
          </a:xfrm>
          <a:custGeom>
            <a:avLst/>
            <a:gdLst>
              <a:gd name="connsiteX0" fmla="*/ 139529 w 196655"/>
              <a:gd name="connsiteY0" fmla="*/ 190989 h 351827"/>
              <a:gd name="connsiteX1" fmla="*/ 139529 w 196655"/>
              <a:gd name="connsiteY1" fmla="*/ 189062 h 351827"/>
              <a:gd name="connsiteX2" fmla="*/ 138056 w 196655"/>
              <a:gd name="connsiteY2" fmla="*/ 185548 h 351827"/>
              <a:gd name="connsiteX3" fmla="*/ 136242 w 196655"/>
              <a:gd name="connsiteY3" fmla="*/ 184075 h 351827"/>
              <a:gd name="connsiteX4" fmla="*/ 135562 w 196655"/>
              <a:gd name="connsiteY4" fmla="*/ 184982 h 351827"/>
              <a:gd name="connsiteX5" fmla="*/ 136242 w 196655"/>
              <a:gd name="connsiteY5" fmla="*/ 186342 h 351827"/>
              <a:gd name="connsiteX6" fmla="*/ 138736 w 196655"/>
              <a:gd name="connsiteY6" fmla="*/ 190196 h 351827"/>
              <a:gd name="connsiteX7" fmla="*/ 139529 w 196655"/>
              <a:gd name="connsiteY7" fmla="*/ 190876 h 351827"/>
              <a:gd name="connsiteX8" fmla="*/ 138056 w 196655"/>
              <a:gd name="connsiteY8" fmla="*/ 215812 h 351827"/>
              <a:gd name="connsiteX9" fmla="*/ 138622 w 196655"/>
              <a:gd name="connsiteY9" fmla="*/ 217965 h 351827"/>
              <a:gd name="connsiteX10" fmla="*/ 140210 w 196655"/>
              <a:gd name="connsiteY10" fmla="*/ 217965 h 351827"/>
              <a:gd name="connsiteX11" fmla="*/ 138962 w 196655"/>
              <a:gd name="connsiteY11" fmla="*/ 215018 h 351827"/>
              <a:gd name="connsiteX12" fmla="*/ 138622 w 196655"/>
              <a:gd name="connsiteY12" fmla="*/ 215018 h 351827"/>
              <a:gd name="connsiteX13" fmla="*/ 137942 w 196655"/>
              <a:gd name="connsiteY13" fmla="*/ 215812 h 351827"/>
              <a:gd name="connsiteX14" fmla="*/ 127741 w 196655"/>
              <a:gd name="connsiteY14" fmla="*/ 178974 h 351827"/>
              <a:gd name="connsiteX15" fmla="*/ 124454 w 196655"/>
              <a:gd name="connsiteY15" fmla="*/ 174327 h 351827"/>
              <a:gd name="connsiteX16" fmla="*/ 123888 w 196655"/>
              <a:gd name="connsiteY16" fmla="*/ 174327 h 351827"/>
              <a:gd name="connsiteX17" fmla="*/ 122640 w 196655"/>
              <a:gd name="connsiteY17" fmla="*/ 174440 h 351827"/>
              <a:gd name="connsiteX18" fmla="*/ 122414 w 196655"/>
              <a:gd name="connsiteY18" fmla="*/ 175574 h 351827"/>
              <a:gd name="connsiteX19" fmla="*/ 122867 w 196655"/>
              <a:gd name="connsiteY19" fmla="*/ 176140 h 351827"/>
              <a:gd name="connsiteX20" fmla="*/ 124568 w 196655"/>
              <a:gd name="connsiteY20" fmla="*/ 177047 h 351827"/>
              <a:gd name="connsiteX21" fmla="*/ 126835 w 196655"/>
              <a:gd name="connsiteY21" fmla="*/ 179654 h 351827"/>
              <a:gd name="connsiteX22" fmla="*/ 128988 w 196655"/>
              <a:gd name="connsiteY22" fmla="*/ 181241 h 351827"/>
              <a:gd name="connsiteX23" fmla="*/ 130915 w 196655"/>
              <a:gd name="connsiteY23" fmla="*/ 183508 h 351827"/>
              <a:gd name="connsiteX24" fmla="*/ 129215 w 196655"/>
              <a:gd name="connsiteY24" fmla="*/ 180108 h 351827"/>
              <a:gd name="connsiteX25" fmla="*/ 127628 w 196655"/>
              <a:gd name="connsiteY25" fmla="*/ 178974 h 351827"/>
              <a:gd name="connsiteX26" fmla="*/ 134995 w 196655"/>
              <a:gd name="connsiteY26" fmla="*/ 189175 h 351827"/>
              <a:gd name="connsiteX27" fmla="*/ 133069 w 196655"/>
              <a:gd name="connsiteY27" fmla="*/ 187928 h 351827"/>
              <a:gd name="connsiteX28" fmla="*/ 130461 w 196655"/>
              <a:gd name="connsiteY28" fmla="*/ 187022 h 351827"/>
              <a:gd name="connsiteX29" fmla="*/ 128421 w 196655"/>
              <a:gd name="connsiteY29" fmla="*/ 186115 h 351827"/>
              <a:gd name="connsiteX30" fmla="*/ 128421 w 196655"/>
              <a:gd name="connsiteY30" fmla="*/ 188042 h 351827"/>
              <a:gd name="connsiteX31" fmla="*/ 129101 w 196655"/>
              <a:gd name="connsiteY31" fmla="*/ 190196 h 351827"/>
              <a:gd name="connsiteX32" fmla="*/ 128648 w 196655"/>
              <a:gd name="connsiteY32" fmla="*/ 191669 h 351827"/>
              <a:gd name="connsiteX33" fmla="*/ 127968 w 196655"/>
              <a:gd name="connsiteY33" fmla="*/ 196543 h 351827"/>
              <a:gd name="connsiteX34" fmla="*/ 126835 w 196655"/>
              <a:gd name="connsiteY34" fmla="*/ 199603 h 351827"/>
              <a:gd name="connsiteX35" fmla="*/ 126835 w 196655"/>
              <a:gd name="connsiteY35" fmla="*/ 200510 h 351827"/>
              <a:gd name="connsiteX36" fmla="*/ 129668 w 196655"/>
              <a:gd name="connsiteY36" fmla="*/ 198016 h 351827"/>
              <a:gd name="connsiteX37" fmla="*/ 132275 w 196655"/>
              <a:gd name="connsiteY37" fmla="*/ 194503 h 351827"/>
              <a:gd name="connsiteX38" fmla="*/ 133408 w 196655"/>
              <a:gd name="connsiteY38" fmla="*/ 194049 h 351827"/>
              <a:gd name="connsiteX39" fmla="*/ 134542 w 196655"/>
              <a:gd name="connsiteY39" fmla="*/ 194503 h 351827"/>
              <a:gd name="connsiteX40" fmla="*/ 136242 w 196655"/>
              <a:gd name="connsiteY40" fmla="*/ 196883 h 351827"/>
              <a:gd name="connsiteX41" fmla="*/ 137376 w 196655"/>
              <a:gd name="connsiteY41" fmla="*/ 197336 h 351827"/>
              <a:gd name="connsiteX42" fmla="*/ 137376 w 196655"/>
              <a:gd name="connsiteY42" fmla="*/ 197790 h 351827"/>
              <a:gd name="connsiteX43" fmla="*/ 138736 w 196655"/>
              <a:gd name="connsiteY43" fmla="*/ 198810 h 351827"/>
              <a:gd name="connsiteX44" fmla="*/ 138509 w 196655"/>
              <a:gd name="connsiteY44" fmla="*/ 199943 h 351827"/>
              <a:gd name="connsiteX45" fmla="*/ 139076 w 196655"/>
              <a:gd name="connsiteY45" fmla="*/ 200283 h 351827"/>
              <a:gd name="connsiteX46" fmla="*/ 141003 w 196655"/>
              <a:gd name="connsiteY46" fmla="*/ 200737 h 351827"/>
              <a:gd name="connsiteX47" fmla="*/ 143723 w 196655"/>
              <a:gd name="connsiteY47" fmla="*/ 202890 h 351827"/>
              <a:gd name="connsiteX48" fmla="*/ 144970 w 196655"/>
              <a:gd name="connsiteY48" fmla="*/ 204364 h 351827"/>
              <a:gd name="connsiteX49" fmla="*/ 145197 w 196655"/>
              <a:gd name="connsiteY49" fmla="*/ 203004 h 351827"/>
              <a:gd name="connsiteX50" fmla="*/ 144856 w 196655"/>
              <a:gd name="connsiteY50" fmla="*/ 199603 h 351827"/>
              <a:gd name="connsiteX51" fmla="*/ 142136 w 196655"/>
              <a:gd name="connsiteY51" fmla="*/ 195069 h 351827"/>
              <a:gd name="connsiteX52" fmla="*/ 138169 w 196655"/>
              <a:gd name="connsiteY52" fmla="*/ 192462 h 351827"/>
              <a:gd name="connsiteX53" fmla="*/ 135222 w 196655"/>
              <a:gd name="connsiteY53" fmla="*/ 189855 h 351827"/>
              <a:gd name="connsiteX54" fmla="*/ 134882 w 196655"/>
              <a:gd name="connsiteY54" fmla="*/ 189062 h 351827"/>
              <a:gd name="connsiteX55" fmla="*/ 115387 w 196655"/>
              <a:gd name="connsiteY55" fmla="*/ 192689 h 351827"/>
              <a:gd name="connsiteX56" fmla="*/ 116406 w 196655"/>
              <a:gd name="connsiteY56" fmla="*/ 192122 h 351827"/>
              <a:gd name="connsiteX57" fmla="*/ 116973 w 196655"/>
              <a:gd name="connsiteY57" fmla="*/ 190536 h 351827"/>
              <a:gd name="connsiteX58" fmla="*/ 116747 w 196655"/>
              <a:gd name="connsiteY58" fmla="*/ 189629 h 351827"/>
              <a:gd name="connsiteX59" fmla="*/ 115273 w 196655"/>
              <a:gd name="connsiteY59" fmla="*/ 188155 h 351827"/>
              <a:gd name="connsiteX60" fmla="*/ 112553 w 196655"/>
              <a:gd name="connsiteY60" fmla="*/ 188155 h 351827"/>
              <a:gd name="connsiteX61" fmla="*/ 111533 w 196655"/>
              <a:gd name="connsiteY61" fmla="*/ 188949 h 351827"/>
              <a:gd name="connsiteX62" fmla="*/ 111873 w 196655"/>
              <a:gd name="connsiteY62" fmla="*/ 189515 h 351827"/>
              <a:gd name="connsiteX63" fmla="*/ 113120 w 196655"/>
              <a:gd name="connsiteY63" fmla="*/ 190536 h 351827"/>
              <a:gd name="connsiteX64" fmla="*/ 115273 w 196655"/>
              <a:gd name="connsiteY64" fmla="*/ 192689 h 351827"/>
              <a:gd name="connsiteX65" fmla="*/ 141343 w 196655"/>
              <a:gd name="connsiteY65" fmla="*/ 250496 h 351827"/>
              <a:gd name="connsiteX66" fmla="*/ 142703 w 196655"/>
              <a:gd name="connsiteY66" fmla="*/ 251629 h 351827"/>
              <a:gd name="connsiteX67" fmla="*/ 146557 w 196655"/>
              <a:gd name="connsiteY67" fmla="*/ 252196 h 351827"/>
              <a:gd name="connsiteX68" fmla="*/ 151431 w 196655"/>
              <a:gd name="connsiteY68" fmla="*/ 251516 h 351827"/>
              <a:gd name="connsiteX69" fmla="*/ 152338 w 196655"/>
              <a:gd name="connsiteY69" fmla="*/ 250949 h 351827"/>
              <a:gd name="connsiteX70" fmla="*/ 153811 w 196655"/>
              <a:gd name="connsiteY70" fmla="*/ 248909 h 351827"/>
              <a:gd name="connsiteX71" fmla="*/ 154378 w 196655"/>
              <a:gd name="connsiteY71" fmla="*/ 248909 h 351827"/>
              <a:gd name="connsiteX72" fmla="*/ 155964 w 196655"/>
              <a:gd name="connsiteY72" fmla="*/ 248909 h 351827"/>
              <a:gd name="connsiteX73" fmla="*/ 156191 w 196655"/>
              <a:gd name="connsiteY73" fmla="*/ 248115 h 351827"/>
              <a:gd name="connsiteX74" fmla="*/ 155964 w 196655"/>
              <a:gd name="connsiteY74" fmla="*/ 247209 h 351827"/>
              <a:gd name="connsiteX75" fmla="*/ 155398 w 196655"/>
              <a:gd name="connsiteY75" fmla="*/ 246075 h 351827"/>
              <a:gd name="connsiteX76" fmla="*/ 155851 w 196655"/>
              <a:gd name="connsiteY76" fmla="*/ 242788 h 351827"/>
              <a:gd name="connsiteX77" fmla="*/ 154037 w 196655"/>
              <a:gd name="connsiteY77" fmla="*/ 241881 h 351827"/>
              <a:gd name="connsiteX78" fmla="*/ 152338 w 196655"/>
              <a:gd name="connsiteY78" fmla="*/ 240521 h 351827"/>
              <a:gd name="connsiteX79" fmla="*/ 151657 w 196655"/>
              <a:gd name="connsiteY79" fmla="*/ 240521 h 351827"/>
              <a:gd name="connsiteX80" fmla="*/ 151204 w 196655"/>
              <a:gd name="connsiteY80" fmla="*/ 240181 h 351827"/>
              <a:gd name="connsiteX81" fmla="*/ 150864 w 196655"/>
              <a:gd name="connsiteY81" fmla="*/ 239728 h 351827"/>
              <a:gd name="connsiteX82" fmla="*/ 147577 w 196655"/>
              <a:gd name="connsiteY82" fmla="*/ 240295 h 351827"/>
              <a:gd name="connsiteX83" fmla="*/ 145990 w 196655"/>
              <a:gd name="connsiteY83" fmla="*/ 241881 h 351827"/>
              <a:gd name="connsiteX84" fmla="*/ 145310 w 196655"/>
              <a:gd name="connsiteY84" fmla="*/ 243242 h 351827"/>
              <a:gd name="connsiteX85" fmla="*/ 142250 w 196655"/>
              <a:gd name="connsiteY85" fmla="*/ 245055 h 351827"/>
              <a:gd name="connsiteX86" fmla="*/ 141343 w 196655"/>
              <a:gd name="connsiteY86" fmla="*/ 245962 h 351827"/>
              <a:gd name="connsiteX87" fmla="*/ 140436 w 196655"/>
              <a:gd name="connsiteY87" fmla="*/ 247322 h 351827"/>
              <a:gd name="connsiteX88" fmla="*/ 140663 w 196655"/>
              <a:gd name="connsiteY88" fmla="*/ 248569 h 351827"/>
              <a:gd name="connsiteX89" fmla="*/ 141570 w 196655"/>
              <a:gd name="connsiteY89" fmla="*/ 250496 h 351827"/>
              <a:gd name="connsiteX90" fmla="*/ 116747 w 196655"/>
              <a:gd name="connsiteY90" fmla="*/ 227033 h 351827"/>
              <a:gd name="connsiteX91" fmla="*/ 116293 w 196655"/>
              <a:gd name="connsiteY91" fmla="*/ 227373 h 351827"/>
              <a:gd name="connsiteX92" fmla="*/ 115840 w 196655"/>
              <a:gd name="connsiteY92" fmla="*/ 227940 h 351827"/>
              <a:gd name="connsiteX93" fmla="*/ 114027 w 196655"/>
              <a:gd name="connsiteY93" fmla="*/ 229867 h 351827"/>
              <a:gd name="connsiteX94" fmla="*/ 113573 w 196655"/>
              <a:gd name="connsiteY94" fmla="*/ 232360 h 351827"/>
              <a:gd name="connsiteX95" fmla="*/ 114027 w 196655"/>
              <a:gd name="connsiteY95" fmla="*/ 233834 h 351827"/>
              <a:gd name="connsiteX96" fmla="*/ 115273 w 196655"/>
              <a:gd name="connsiteY96" fmla="*/ 233040 h 351827"/>
              <a:gd name="connsiteX97" fmla="*/ 115726 w 196655"/>
              <a:gd name="connsiteY97" fmla="*/ 233040 h 351827"/>
              <a:gd name="connsiteX98" fmla="*/ 116293 w 196655"/>
              <a:gd name="connsiteY98" fmla="*/ 232814 h 351827"/>
              <a:gd name="connsiteX99" fmla="*/ 116973 w 196655"/>
              <a:gd name="connsiteY99" fmla="*/ 232247 h 351827"/>
              <a:gd name="connsiteX100" fmla="*/ 118107 w 196655"/>
              <a:gd name="connsiteY100" fmla="*/ 228733 h 351827"/>
              <a:gd name="connsiteX101" fmla="*/ 118107 w 196655"/>
              <a:gd name="connsiteY101" fmla="*/ 227600 h 351827"/>
              <a:gd name="connsiteX102" fmla="*/ 117427 w 196655"/>
              <a:gd name="connsiteY102" fmla="*/ 226806 h 351827"/>
              <a:gd name="connsiteX103" fmla="*/ 116860 w 196655"/>
              <a:gd name="connsiteY103" fmla="*/ 226806 h 351827"/>
              <a:gd name="connsiteX104" fmla="*/ 151770 w 196655"/>
              <a:gd name="connsiteY104" fmla="*/ 228393 h 351827"/>
              <a:gd name="connsiteX105" fmla="*/ 151544 w 196655"/>
              <a:gd name="connsiteY105" fmla="*/ 228166 h 351827"/>
              <a:gd name="connsiteX106" fmla="*/ 150751 w 196655"/>
              <a:gd name="connsiteY106" fmla="*/ 227826 h 351827"/>
              <a:gd name="connsiteX107" fmla="*/ 149844 w 196655"/>
              <a:gd name="connsiteY107" fmla="*/ 230207 h 351827"/>
              <a:gd name="connsiteX108" fmla="*/ 150410 w 196655"/>
              <a:gd name="connsiteY108" fmla="*/ 230207 h 351827"/>
              <a:gd name="connsiteX109" fmla="*/ 151770 w 196655"/>
              <a:gd name="connsiteY109" fmla="*/ 229527 h 351827"/>
              <a:gd name="connsiteX110" fmla="*/ 151770 w 196655"/>
              <a:gd name="connsiteY110" fmla="*/ 228507 h 351827"/>
              <a:gd name="connsiteX111" fmla="*/ 153811 w 196655"/>
              <a:gd name="connsiteY111" fmla="*/ 210598 h 351827"/>
              <a:gd name="connsiteX112" fmla="*/ 156418 w 196655"/>
              <a:gd name="connsiteY112" fmla="*/ 210598 h 351827"/>
              <a:gd name="connsiteX113" fmla="*/ 156758 w 196655"/>
              <a:gd name="connsiteY113" fmla="*/ 209238 h 351827"/>
              <a:gd name="connsiteX114" fmla="*/ 155624 w 196655"/>
              <a:gd name="connsiteY114" fmla="*/ 207197 h 351827"/>
              <a:gd name="connsiteX115" fmla="*/ 154491 w 196655"/>
              <a:gd name="connsiteY115" fmla="*/ 206177 h 351827"/>
              <a:gd name="connsiteX116" fmla="*/ 153018 w 196655"/>
              <a:gd name="connsiteY116" fmla="*/ 205951 h 351827"/>
              <a:gd name="connsiteX117" fmla="*/ 151431 w 196655"/>
              <a:gd name="connsiteY117" fmla="*/ 206631 h 351827"/>
              <a:gd name="connsiteX118" fmla="*/ 152791 w 196655"/>
              <a:gd name="connsiteY118" fmla="*/ 209578 h 351827"/>
              <a:gd name="connsiteX119" fmla="*/ 153924 w 196655"/>
              <a:gd name="connsiteY119" fmla="*/ 210598 h 351827"/>
              <a:gd name="connsiteX120" fmla="*/ 114480 w 196655"/>
              <a:gd name="connsiteY120" fmla="*/ 254916 h 351827"/>
              <a:gd name="connsiteX121" fmla="*/ 115500 w 196655"/>
              <a:gd name="connsiteY121" fmla="*/ 255823 h 351827"/>
              <a:gd name="connsiteX122" fmla="*/ 116633 w 196655"/>
              <a:gd name="connsiteY122" fmla="*/ 256503 h 351827"/>
              <a:gd name="connsiteX123" fmla="*/ 118787 w 196655"/>
              <a:gd name="connsiteY123" fmla="*/ 257410 h 351827"/>
              <a:gd name="connsiteX124" fmla="*/ 120714 w 196655"/>
              <a:gd name="connsiteY124" fmla="*/ 258543 h 351827"/>
              <a:gd name="connsiteX125" fmla="*/ 122414 w 196655"/>
              <a:gd name="connsiteY125" fmla="*/ 263191 h 351827"/>
              <a:gd name="connsiteX126" fmla="*/ 123320 w 196655"/>
              <a:gd name="connsiteY126" fmla="*/ 264324 h 351827"/>
              <a:gd name="connsiteX127" fmla="*/ 124794 w 196655"/>
              <a:gd name="connsiteY127" fmla="*/ 264324 h 351827"/>
              <a:gd name="connsiteX128" fmla="*/ 126154 w 196655"/>
              <a:gd name="connsiteY128" fmla="*/ 264211 h 351827"/>
              <a:gd name="connsiteX129" fmla="*/ 127401 w 196655"/>
              <a:gd name="connsiteY129" fmla="*/ 263644 h 351827"/>
              <a:gd name="connsiteX130" fmla="*/ 128195 w 196655"/>
              <a:gd name="connsiteY130" fmla="*/ 262850 h 351827"/>
              <a:gd name="connsiteX131" fmla="*/ 129555 w 196655"/>
              <a:gd name="connsiteY131" fmla="*/ 260697 h 351827"/>
              <a:gd name="connsiteX132" fmla="*/ 130122 w 196655"/>
              <a:gd name="connsiteY132" fmla="*/ 259450 h 351827"/>
              <a:gd name="connsiteX133" fmla="*/ 130122 w 196655"/>
              <a:gd name="connsiteY133" fmla="*/ 258430 h 351827"/>
              <a:gd name="connsiteX134" fmla="*/ 129895 w 196655"/>
              <a:gd name="connsiteY134" fmla="*/ 257523 h 351827"/>
              <a:gd name="connsiteX135" fmla="*/ 126608 w 196655"/>
              <a:gd name="connsiteY135" fmla="*/ 251969 h 351827"/>
              <a:gd name="connsiteX136" fmla="*/ 126608 w 196655"/>
              <a:gd name="connsiteY136" fmla="*/ 250836 h 351827"/>
              <a:gd name="connsiteX137" fmla="*/ 126835 w 196655"/>
              <a:gd name="connsiteY137" fmla="*/ 249589 h 351827"/>
              <a:gd name="connsiteX138" fmla="*/ 126835 w 196655"/>
              <a:gd name="connsiteY138" fmla="*/ 246302 h 351827"/>
              <a:gd name="connsiteX139" fmla="*/ 127288 w 196655"/>
              <a:gd name="connsiteY139" fmla="*/ 244828 h 351827"/>
              <a:gd name="connsiteX140" fmla="*/ 128875 w 196655"/>
              <a:gd name="connsiteY140" fmla="*/ 241995 h 351827"/>
              <a:gd name="connsiteX141" fmla="*/ 129441 w 196655"/>
              <a:gd name="connsiteY141" fmla="*/ 240521 h 351827"/>
              <a:gd name="connsiteX142" fmla="*/ 130461 w 196655"/>
              <a:gd name="connsiteY142" fmla="*/ 236101 h 351827"/>
              <a:gd name="connsiteX143" fmla="*/ 131709 w 196655"/>
              <a:gd name="connsiteY143" fmla="*/ 233154 h 351827"/>
              <a:gd name="connsiteX144" fmla="*/ 133522 w 196655"/>
              <a:gd name="connsiteY144" fmla="*/ 230433 h 351827"/>
              <a:gd name="connsiteX145" fmla="*/ 134202 w 196655"/>
              <a:gd name="connsiteY145" fmla="*/ 228620 h 351827"/>
              <a:gd name="connsiteX146" fmla="*/ 134995 w 196655"/>
              <a:gd name="connsiteY146" fmla="*/ 226013 h 351827"/>
              <a:gd name="connsiteX147" fmla="*/ 134995 w 196655"/>
              <a:gd name="connsiteY147" fmla="*/ 225220 h 351827"/>
              <a:gd name="connsiteX148" fmla="*/ 133862 w 196655"/>
              <a:gd name="connsiteY148" fmla="*/ 222839 h 351827"/>
              <a:gd name="connsiteX149" fmla="*/ 128648 w 196655"/>
              <a:gd name="connsiteY149" fmla="*/ 221252 h 351827"/>
              <a:gd name="connsiteX150" fmla="*/ 127968 w 196655"/>
              <a:gd name="connsiteY150" fmla="*/ 221252 h 351827"/>
              <a:gd name="connsiteX151" fmla="*/ 123888 w 196655"/>
              <a:gd name="connsiteY151" fmla="*/ 223066 h 351827"/>
              <a:gd name="connsiteX152" fmla="*/ 123094 w 196655"/>
              <a:gd name="connsiteY152" fmla="*/ 223633 h 351827"/>
              <a:gd name="connsiteX153" fmla="*/ 122867 w 196655"/>
              <a:gd name="connsiteY153" fmla="*/ 224766 h 351827"/>
              <a:gd name="connsiteX154" fmla="*/ 122867 w 196655"/>
              <a:gd name="connsiteY154" fmla="*/ 226353 h 351827"/>
              <a:gd name="connsiteX155" fmla="*/ 122640 w 196655"/>
              <a:gd name="connsiteY155" fmla="*/ 227826 h 351827"/>
              <a:gd name="connsiteX156" fmla="*/ 121621 w 196655"/>
              <a:gd name="connsiteY156" fmla="*/ 229980 h 351827"/>
              <a:gd name="connsiteX157" fmla="*/ 120600 w 196655"/>
              <a:gd name="connsiteY157" fmla="*/ 231113 h 351827"/>
              <a:gd name="connsiteX158" fmla="*/ 119807 w 196655"/>
              <a:gd name="connsiteY158" fmla="*/ 232247 h 351827"/>
              <a:gd name="connsiteX159" fmla="*/ 120487 w 196655"/>
              <a:gd name="connsiteY159" fmla="*/ 234627 h 351827"/>
              <a:gd name="connsiteX160" fmla="*/ 120827 w 196655"/>
              <a:gd name="connsiteY160" fmla="*/ 237121 h 351827"/>
              <a:gd name="connsiteX161" fmla="*/ 120827 w 196655"/>
              <a:gd name="connsiteY161" fmla="*/ 240635 h 351827"/>
              <a:gd name="connsiteX162" fmla="*/ 120600 w 196655"/>
              <a:gd name="connsiteY162" fmla="*/ 241428 h 351827"/>
              <a:gd name="connsiteX163" fmla="*/ 117653 w 196655"/>
              <a:gd name="connsiteY163" fmla="*/ 243582 h 351827"/>
              <a:gd name="connsiteX164" fmla="*/ 116293 w 196655"/>
              <a:gd name="connsiteY164" fmla="*/ 243808 h 351827"/>
              <a:gd name="connsiteX165" fmla="*/ 113686 w 196655"/>
              <a:gd name="connsiteY165" fmla="*/ 243808 h 351827"/>
              <a:gd name="connsiteX166" fmla="*/ 112666 w 196655"/>
              <a:gd name="connsiteY166" fmla="*/ 244262 h 351827"/>
              <a:gd name="connsiteX167" fmla="*/ 111759 w 196655"/>
              <a:gd name="connsiteY167" fmla="*/ 245735 h 351827"/>
              <a:gd name="connsiteX168" fmla="*/ 111193 w 196655"/>
              <a:gd name="connsiteY168" fmla="*/ 247322 h 351827"/>
              <a:gd name="connsiteX169" fmla="*/ 111419 w 196655"/>
              <a:gd name="connsiteY169" fmla="*/ 250156 h 351827"/>
              <a:gd name="connsiteX170" fmla="*/ 114480 w 196655"/>
              <a:gd name="connsiteY170" fmla="*/ 254803 h 351827"/>
              <a:gd name="connsiteX171" fmla="*/ 160385 w 196655"/>
              <a:gd name="connsiteY171" fmla="*/ 209011 h 351827"/>
              <a:gd name="connsiteX172" fmla="*/ 160951 w 196655"/>
              <a:gd name="connsiteY172" fmla="*/ 209351 h 351827"/>
              <a:gd name="connsiteX173" fmla="*/ 161292 w 196655"/>
              <a:gd name="connsiteY173" fmla="*/ 208218 h 351827"/>
              <a:gd name="connsiteX174" fmla="*/ 160612 w 196655"/>
              <a:gd name="connsiteY174" fmla="*/ 207538 h 351827"/>
              <a:gd name="connsiteX175" fmla="*/ 159932 w 196655"/>
              <a:gd name="connsiteY175" fmla="*/ 206291 h 351827"/>
              <a:gd name="connsiteX176" fmla="*/ 158798 w 196655"/>
              <a:gd name="connsiteY176" fmla="*/ 205610 h 351827"/>
              <a:gd name="connsiteX177" fmla="*/ 159025 w 196655"/>
              <a:gd name="connsiteY177" fmla="*/ 206857 h 351827"/>
              <a:gd name="connsiteX178" fmla="*/ 159818 w 196655"/>
              <a:gd name="connsiteY178" fmla="*/ 208558 h 351827"/>
              <a:gd name="connsiteX179" fmla="*/ 160385 w 196655"/>
              <a:gd name="connsiteY179" fmla="*/ 209124 h 351827"/>
              <a:gd name="connsiteX180" fmla="*/ 105072 w 196655"/>
              <a:gd name="connsiteY180" fmla="*/ 184755 h 351827"/>
              <a:gd name="connsiteX181" fmla="*/ 103032 w 196655"/>
              <a:gd name="connsiteY181" fmla="*/ 185888 h 351827"/>
              <a:gd name="connsiteX182" fmla="*/ 102805 w 196655"/>
              <a:gd name="connsiteY182" fmla="*/ 189515 h 351827"/>
              <a:gd name="connsiteX183" fmla="*/ 101785 w 196655"/>
              <a:gd name="connsiteY183" fmla="*/ 190649 h 351827"/>
              <a:gd name="connsiteX184" fmla="*/ 101445 w 196655"/>
              <a:gd name="connsiteY184" fmla="*/ 191896 h 351827"/>
              <a:gd name="connsiteX185" fmla="*/ 101671 w 196655"/>
              <a:gd name="connsiteY185" fmla="*/ 192802 h 351827"/>
              <a:gd name="connsiteX186" fmla="*/ 102578 w 196655"/>
              <a:gd name="connsiteY186" fmla="*/ 193823 h 351827"/>
              <a:gd name="connsiteX187" fmla="*/ 102125 w 196655"/>
              <a:gd name="connsiteY187" fmla="*/ 195069 h 351827"/>
              <a:gd name="connsiteX188" fmla="*/ 103258 w 196655"/>
              <a:gd name="connsiteY188" fmla="*/ 196996 h 351827"/>
              <a:gd name="connsiteX189" fmla="*/ 104845 w 196655"/>
              <a:gd name="connsiteY189" fmla="*/ 191442 h 351827"/>
              <a:gd name="connsiteX190" fmla="*/ 105638 w 196655"/>
              <a:gd name="connsiteY190" fmla="*/ 187362 h 351827"/>
              <a:gd name="connsiteX191" fmla="*/ 105638 w 196655"/>
              <a:gd name="connsiteY191" fmla="*/ 185662 h 351827"/>
              <a:gd name="connsiteX192" fmla="*/ 105865 w 196655"/>
              <a:gd name="connsiteY192" fmla="*/ 184755 h 351827"/>
              <a:gd name="connsiteX193" fmla="*/ 105072 w 196655"/>
              <a:gd name="connsiteY193" fmla="*/ 184755 h 351827"/>
              <a:gd name="connsiteX194" fmla="*/ 150524 w 196655"/>
              <a:gd name="connsiteY194" fmla="*/ 190196 h 351827"/>
              <a:gd name="connsiteX195" fmla="*/ 151770 w 196655"/>
              <a:gd name="connsiteY195" fmla="*/ 193709 h 351827"/>
              <a:gd name="connsiteX196" fmla="*/ 153018 w 196655"/>
              <a:gd name="connsiteY196" fmla="*/ 195749 h 351827"/>
              <a:gd name="connsiteX197" fmla="*/ 154717 w 196655"/>
              <a:gd name="connsiteY197" fmla="*/ 197336 h 351827"/>
              <a:gd name="connsiteX198" fmla="*/ 155624 w 196655"/>
              <a:gd name="connsiteY198" fmla="*/ 197903 h 351827"/>
              <a:gd name="connsiteX199" fmla="*/ 157778 w 196655"/>
              <a:gd name="connsiteY199" fmla="*/ 198697 h 351827"/>
              <a:gd name="connsiteX200" fmla="*/ 159252 w 196655"/>
              <a:gd name="connsiteY200" fmla="*/ 200623 h 351827"/>
              <a:gd name="connsiteX201" fmla="*/ 160158 w 196655"/>
              <a:gd name="connsiteY201" fmla="*/ 201417 h 351827"/>
              <a:gd name="connsiteX202" fmla="*/ 160725 w 196655"/>
              <a:gd name="connsiteY202" fmla="*/ 202437 h 351827"/>
              <a:gd name="connsiteX203" fmla="*/ 161972 w 196655"/>
              <a:gd name="connsiteY203" fmla="*/ 204137 h 351827"/>
              <a:gd name="connsiteX204" fmla="*/ 162992 w 196655"/>
              <a:gd name="connsiteY204" fmla="*/ 204590 h 351827"/>
              <a:gd name="connsiteX205" fmla="*/ 164239 w 196655"/>
              <a:gd name="connsiteY205" fmla="*/ 204364 h 351827"/>
              <a:gd name="connsiteX206" fmla="*/ 164239 w 196655"/>
              <a:gd name="connsiteY206" fmla="*/ 205724 h 351827"/>
              <a:gd name="connsiteX207" fmla="*/ 163899 w 196655"/>
              <a:gd name="connsiteY207" fmla="*/ 207084 h 351827"/>
              <a:gd name="connsiteX208" fmla="*/ 162652 w 196655"/>
              <a:gd name="connsiteY208" fmla="*/ 208898 h 351827"/>
              <a:gd name="connsiteX209" fmla="*/ 163218 w 196655"/>
              <a:gd name="connsiteY209" fmla="*/ 210711 h 351827"/>
              <a:gd name="connsiteX210" fmla="*/ 165032 w 196655"/>
              <a:gd name="connsiteY210" fmla="*/ 213771 h 351827"/>
              <a:gd name="connsiteX211" fmla="*/ 166166 w 196655"/>
              <a:gd name="connsiteY211" fmla="*/ 215018 h 351827"/>
              <a:gd name="connsiteX212" fmla="*/ 167526 w 196655"/>
              <a:gd name="connsiteY212" fmla="*/ 215472 h 351827"/>
              <a:gd name="connsiteX213" fmla="*/ 169113 w 196655"/>
              <a:gd name="connsiteY213" fmla="*/ 218192 h 351827"/>
              <a:gd name="connsiteX214" fmla="*/ 170700 w 196655"/>
              <a:gd name="connsiteY214" fmla="*/ 218192 h 351827"/>
              <a:gd name="connsiteX215" fmla="*/ 173193 w 196655"/>
              <a:gd name="connsiteY215" fmla="*/ 218872 h 351827"/>
              <a:gd name="connsiteX216" fmla="*/ 177160 w 196655"/>
              <a:gd name="connsiteY216" fmla="*/ 218419 h 351827"/>
              <a:gd name="connsiteX217" fmla="*/ 178067 w 196655"/>
              <a:gd name="connsiteY217" fmla="*/ 218645 h 351827"/>
              <a:gd name="connsiteX218" fmla="*/ 179313 w 196655"/>
              <a:gd name="connsiteY218" fmla="*/ 220232 h 351827"/>
              <a:gd name="connsiteX219" fmla="*/ 179540 w 196655"/>
              <a:gd name="connsiteY219" fmla="*/ 219665 h 351827"/>
              <a:gd name="connsiteX220" fmla="*/ 178633 w 196655"/>
              <a:gd name="connsiteY220" fmla="*/ 217625 h 351827"/>
              <a:gd name="connsiteX221" fmla="*/ 177047 w 196655"/>
              <a:gd name="connsiteY221" fmla="*/ 216039 h 351827"/>
              <a:gd name="connsiteX222" fmla="*/ 175913 w 196655"/>
              <a:gd name="connsiteY222" fmla="*/ 216039 h 351827"/>
              <a:gd name="connsiteX223" fmla="*/ 176140 w 196655"/>
              <a:gd name="connsiteY223" fmla="*/ 215018 h 351827"/>
              <a:gd name="connsiteX224" fmla="*/ 176707 w 196655"/>
              <a:gd name="connsiteY224" fmla="*/ 213998 h 351827"/>
              <a:gd name="connsiteX225" fmla="*/ 176367 w 196655"/>
              <a:gd name="connsiteY225" fmla="*/ 212751 h 351827"/>
              <a:gd name="connsiteX226" fmla="*/ 174553 w 196655"/>
              <a:gd name="connsiteY226" fmla="*/ 209124 h 351827"/>
              <a:gd name="connsiteX227" fmla="*/ 174213 w 196655"/>
              <a:gd name="connsiteY227" fmla="*/ 207991 h 351827"/>
              <a:gd name="connsiteX228" fmla="*/ 174213 w 196655"/>
              <a:gd name="connsiteY228" fmla="*/ 206631 h 351827"/>
              <a:gd name="connsiteX229" fmla="*/ 174213 w 196655"/>
              <a:gd name="connsiteY229" fmla="*/ 205384 h 351827"/>
              <a:gd name="connsiteX230" fmla="*/ 173533 w 196655"/>
              <a:gd name="connsiteY230" fmla="*/ 204137 h 351827"/>
              <a:gd name="connsiteX231" fmla="*/ 173533 w 196655"/>
              <a:gd name="connsiteY231" fmla="*/ 200170 h 351827"/>
              <a:gd name="connsiteX232" fmla="*/ 174553 w 196655"/>
              <a:gd name="connsiteY232" fmla="*/ 197903 h 351827"/>
              <a:gd name="connsiteX233" fmla="*/ 174326 w 196655"/>
              <a:gd name="connsiteY233" fmla="*/ 196089 h 351827"/>
              <a:gd name="connsiteX234" fmla="*/ 175007 w 196655"/>
              <a:gd name="connsiteY234" fmla="*/ 194843 h 351827"/>
              <a:gd name="connsiteX235" fmla="*/ 173873 w 196655"/>
              <a:gd name="connsiteY235" fmla="*/ 193482 h 351827"/>
              <a:gd name="connsiteX236" fmla="*/ 172400 w 196655"/>
              <a:gd name="connsiteY236" fmla="*/ 192802 h 351827"/>
              <a:gd name="connsiteX237" fmla="*/ 171266 w 196655"/>
              <a:gd name="connsiteY237" fmla="*/ 192576 h 351827"/>
              <a:gd name="connsiteX238" fmla="*/ 170586 w 196655"/>
              <a:gd name="connsiteY238" fmla="*/ 191896 h 351827"/>
              <a:gd name="connsiteX239" fmla="*/ 170586 w 196655"/>
              <a:gd name="connsiteY239" fmla="*/ 190422 h 351827"/>
              <a:gd name="connsiteX240" fmla="*/ 170359 w 196655"/>
              <a:gd name="connsiteY240" fmla="*/ 189062 h 351827"/>
              <a:gd name="connsiteX241" fmla="*/ 168886 w 196655"/>
              <a:gd name="connsiteY241" fmla="*/ 187248 h 351827"/>
              <a:gd name="connsiteX242" fmla="*/ 167073 w 196655"/>
              <a:gd name="connsiteY242" fmla="*/ 186228 h 351827"/>
              <a:gd name="connsiteX243" fmla="*/ 160725 w 196655"/>
              <a:gd name="connsiteY243" fmla="*/ 187022 h 351827"/>
              <a:gd name="connsiteX244" fmla="*/ 155058 w 196655"/>
              <a:gd name="connsiteY244" fmla="*/ 187248 h 351827"/>
              <a:gd name="connsiteX245" fmla="*/ 149504 w 196655"/>
              <a:gd name="connsiteY245" fmla="*/ 186342 h 351827"/>
              <a:gd name="connsiteX246" fmla="*/ 150184 w 196655"/>
              <a:gd name="connsiteY246" fmla="*/ 189969 h 351827"/>
              <a:gd name="connsiteX247" fmla="*/ 177614 w 196655"/>
              <a:gd name="connsiteY247" fmla="*/ 238028 h 351827"/>
              <a:gd name="connsiteX248" fmla="*/ 178407 w 196655"/>
              <a:gd name="connsiteY248" fmla="*/ 234741 h 351827"/>
              <a:gd name="connsiteX249" fmla="*/ 178067 w 196655"/>
              <a:gd name="connsiteY249" fmla="*/ 233721 h 351827"/>
              <a:gd name="connsiteX250" fmla="*/ 177727 w 196655"/>
              <a:gd name="connsiteY250" fmla="*/ 233721 h 351827"/>
              <a:gd name="connsiteX251" fmla="*/ 176820 w 196655"/>
              <a:gd name="connsiteY251" fmla="*/ 235081 h 351827"/>
              <a:gd name="connsiteX252" fmla="*/ 176254 w 196655"/>
              <a:gd name="connsiteY252" fmla="*/ 235421 h 351827"/>
              <a:gd name="connsiteX253" fmla="*/ 175120 w 196655"/>
              <a:gd name="connsiteY253" fmla="*/ 236667 h 351827"/>
              <a:gd name="connsiteX254" fmla="*/ 175120 w 196655"/>
              <a:gd name="connsiteY254" fmla="*/ 239274 h 351827"/>
              <a:gd name="connsiteX255" fmla="*/ 174553 w 196655"/>
              <a:gd name="connsiteY255" fmla="*/ 240861 h 351827"/>
              <a:gd name="connsiteX256" fmla="*/ 175347 w 196655"/>
              <a:gd name="connsiteY256" fmla="*/ 241541 h 351827"/>
              <a:gd name="connsiteX257" fmla="*/ 176480 w 196655"/>
              <a:gd name="connsiteY257" fmla="*/ 243582 h 351827"/>
              <a:gd name="connsiteX258" fmla="*/ 177614 w 196655"/>
              <a:gd name="connsiteY258" fmla="*/ 244828 h 351827"/>
              <a:gd name="connsiteX259" fmla="*/ 178067 w 196655"/>
              <a:gd name="connsiteY259" fmla="*/ 246075 h 351827"/>
              <a:gd name="connsiteX260" fmla="*/ 178407 w 196655"/>
              <a:gd name="connsiteY260" fmla="*/ 245508 h 351827"/>
              <a:gd name="connsiteX261" fmla="*/ 178407 w 196655"/>
              <a:gd name="connsiteY261" fmla="*/ 244942 h 351827"/>
              <a:gd name="connsiteX262" fmla="*/ 178294 w 196655"/>
              <a:gd name="connsiteY262" fmla="*/ 244375 h 351827"/>
              <a:gd name="connsiteX263" fmla="*/ 178633 w 196655"/>
              <a:gd name="connsiteY263" fmla="*/ 241995 h 351827"/>
              <a:gd name="connsiteX264" fmla="*/ 177500 w 196655"/>
              <a:gd name="connsiteY264" fmla="*/ 238141 h 351827"/>
              <a:gd name="connsiteX265" fmla="*/ 166506 w 196655"/>
              <a:gd name="connsiteY265" fmla="*/ 238594 h 351827"/>
              <a:gd name="connsiteX266" fmla="*/ 167299 w 196655"/>
              <a:gd name="connsiteY266" fmla="*/ 239274 h 351827"/>
              <a:gd name="connsiteX267" fmla="*/ 167299 w 196655"/>
              <a:gd name="connsiteY267" fmla="*/ 238254 h 351827"/>
              <a:gd name="connsiteX268" fmla="*/ 167412 w 196655"/>
              <a:gd name="connsiteY268" fmla="*/ 237461 h 351827"/>
              <a:gd name="connsiteX269" fmla="*/ 169566 w 196655"/>
              <a:gd name="connsiteY269" fmla="*/ 237688 h 351827"/>
              <a:gd name="connsiteX270" fmla="*/ 169906 w 196655"/>
              <a:gd name="connsiteY270" fmla="*/ 236667 h 351827"/>
              <a:gd name="connsiteX271" fmla="*/ 169679 w 196655"/>
              <a:gd name="connsiteY271" fmla="*/ 235761 h 351827"/>
              <a:gd name="connsiteX272" fmla="*/ 168433 w 196655"/>
              <a:gd name="connsiteY272" fmla="*/ 233380 h 351827"/>
              <a:gd name="connsiteX273" fmla="*/ 168206 w 196655"/>
              <a:gd name="connsiteY273" fmla="*/ 230547 h 351827"/>
              <a:gd name="connsiteX274" fmla="*/ 167753 w 196655"/>
              <a:gd name="connsiteY274" fmla="*/ 229413 h 351827"/>
              <a:gd name="connsiteX275" fmla="*/ 166959 w 196655"/>
              <a:gd name="connsiteY275" fmla="*/ 228393 h 351827"/>
              <a:gd name="connsiteX276" fmla="*/ 166052 w 196655"/>
              <a:gd name="connsiteY276" fmla="*/ 227600 h 351827"/>
              <a:gd name="connsiteX277" fmla="*/ 165032 w 196655"/>
              <a:gd name="connsiteY277" fmla="*/ 226920 h 351827"/>
              <a:gd name="connsiteX278" fmla="*/ 164579 w 196655"/>
              <a:gd name="connsiteY278" fmla="*/ 226126 h 351827"/>
              <a:gd name="connsiteX279" fmla="*/ 165145 w 196655"/>
              <a:gd name="connsiteY279" fmla="*/ 222499 h 351827"/>
              <a:gd name="connsiteX280" fmla="*/ 165145 w 196655"/>
              <a:gd name="connsiteY280" fmla="*/ 218419 h 351827"/>
              <a:gd name="connsiteX281" fmla="*/ 164919 w 196655"/>
              <a:gd name="connsiteY281" fmla="*/ 216719 h 351827"/>
              <a:gd name="connsiteX282" fmla="*/ 164239 w 196655"/>
              <a:gd name="connsiteY282" fmla="*/ 215698 h 351827"/>
              <a:gd name="connsiteX283" fmla="*/ 162879 w 196655"/>
              <a:gd name="connsiteY283" fmla="*/ 213091 h 351827"/>
              <a:gd name="connsiteX284" fmla="*/ 160612 w 196655"/>
              <a:gd name="connsiteY284" fmla="*/ 212411 h 351827"/>
              <a:gd name="connsiteX285" fmla="*/ 158685 w 196655"/>
              <a:gd name="connsiteY285" fmla="*/ 214225 h 351827"/>
              <a:gd name="connsiteX286" fmla="*/ 157098 w 196655"/>
              <a:gd name="connsiteY286" fmla="*/ 214565 h 351827"/>
              <a:gd name="connsiteX287" fmla="*/ 155624 w 196655"/>
              <a:gd name="connsiteY287" fmla="*/ 213771 h 351827"/>
              <a:gd name="connsiteX288" fmla="*/ 155058 w 196655"/>
              <a:gd name="connsiteY288" fmla="*/ 212638 h 351827"/>
              <a:gd name="connsiteX289" fmla="*/ 154264 w 196655"/>
              <a:gd name="connsiteY289" fmla="*/ 211958 h 351827"/>
              <a:gd name="connsiteX290" fmla="*/ 152677 w 196655"/>
              <a:gd name="connsiteY290" fmla="*/ 211165 h 351827"/>
              <a:gd name="connsiteX291" fmla="*/ 151431 w 196655"/>
              <a:gd name="connsiteY291" fmla="*/ 209918 h 351827"/>
              <a:gd name="connsiteX292" fmla="*/ 150524 w 196655"/>
              <a:gd name="connsiteY292" fmla="*/ 209464 h 351827"/>
              <a:gd name="connsiteX293" fmla="*/ 150071 w 196655"/>
              <a:gd name="connsiteY293" fmla="*/ 210598 h 351827"/>
              <a:gd name="connsiteX294" fmla="*/ 150524 w 196655"/>
              <a:gd name="connsiteY294" fmla="*/ 211958 h 351827"/>
              <a:gd name="connsiteX295" fmla="*/ 151204 w 196655"/>
              <a:gd name="connsiteY295" fmla="*/ 213205 h 351827"/>
              <a:gd name="connsiteX296" fmla="*/ 152111 w 196655"/>
              <a:gd name="connsiteY296" fmla="*/ 218079 h 351827"/>
              <a:gd name="connsiteX297" fmla="*/ 152791 w 196655"/>
              <a:gd name="connsiteY297" fmla="*/ 223066 h 351827"/>
              <a:gd name="connsiteX298" fmla="*/ 153924 w 196655"/>
              <a:gd name="connsiteY298" fmla="*/ 223519 h 351827"/>
              <a:gd name="connsiteX299" fmla="*/ 156191 w 196655"/>
              <a:gd name="connsiteY299" fmla="*/ 222272 h 351827"/>
              <a:gd name="connsiteX300" fmla="*/ 157098 w 196655"/>
              <a:gd name="connsiteY300" fmla="*/ 222272 h 351827"/>
              <a:gd name="connsiteX301" fmla="*/ 158685 w 196655"/>
              <a:gd name="connsiteY301" fmla="*/ 224086 h 351827"/>
              <a:gd name="connsiteX302" fmla="*/ 159705 w 196655"/>
              <a:gd name="connsiteY302" fmla="*/ 226240 h 351827"/>
              <a:gd name="connsiteX303" fmla="*/ 159932 w 196655"/>
              <a:gd name="connsiteY303" fmla="*/ 227373 h 351827"/>
              <a:gd name="connsiteX304" fmla="*/ 159932 w 196655"/>
              <a:gd name="connsiteY304" fmla="*/ 228507 h 351827"/>
              <a:gd name="connsiteX305" fmla="*/ 158685 w 196655"/>
              <a:gd name="connsiteY305" fmla="*/ 233834 h 351827"/>
              <a:gd name="connsiteX306" fmla="*/ 159705 w 196655"/>
              <a:gd name="connsiteY306" fmla="*/ 236327 h 351827"/>
              <a:gd name="connsiteX307" fmla="*/ 159705 w 196655"/>
              <a:gd name="connsiteY307" fmla="*/ 237461 h 351827"/>
              <a:gd name="connsiteX308" fmla="*/ 159478 w 196655"/>
              <a:gd name="connsiteY308" fmla="*/ 239841 h 351827"/>
              <a:gd name="connsiteX309" fmla="*/ 160158 w 196655"/>
              <a:gd name="connsiteY309" fmla="*/ 240635 h 351827"/>
              <a:gd name="connsiteX310" fmla="*/ 162538 w 196655"/>
              <a:gd name="connsiteY310" fmla="*/ 241541 h 351827"/>
              <a:gd name="connsiteX311" fmla="*/ 164579 w 196655"/>
              <a:gd name="connsiteY311" fmla="*/ 242902 h 351827"/>
              <a:gd name="connsiteX312" fmla="*/ 164579 w 196655"/>
              <a:gd name="connsiteY312" fmla="*/ 241088 h 351827"/>
              <a:gd name="connsiteX313" fmla="*/ 164125 w 196655"/>
              <a:gd name="connsiteY313" fmla="*/ 239274 h 351827"/>
              <a:gd name="connsiteX314" fmla="*/ 163785 w 196655"/>
              <a:gd name="connsiteY314" fmla="*/ 235534 h 351827"/>
              <a:gd name="connsiteX315" fmla="*/ 164919 w 196655"/>
              <a:gd name="connsiteY315" fmla="*/ 236554 h 351827"/>
              <a:gd name="connsiteX316" fmla="*/ 166166 w 196655"/>
              <a:gd name="connsiteY316" fmla="*/ 238934 h 351827"/>
              <a:gd name="connsiteX317" fmla="*/ 184188 w 196655"/>
              <a:gd name="connsiteY317" fmla="*/ 252423 h 351827"/>
              <a:gd name="connsiteX318" fmla="*/ 184641 w 196655"/>
              <a:gd name="connsiteY318" fmla="*/ 250382 h 351827"/>
              <a:gd name="connsiteX319" fmla="*/ 184075 w 196655"/>
              <a:gd name="connsiteY319" fmla="*/ 248682 h 351827"/>
              <a:gd name="connsiteX320" fmla="*/ 183734 w 196655"/>
              <a:gd name="connsiteY320" fmla="*/ 249136 h 351827"/>
              <a:gd name="connsiteX321" fmla="*/ 183168 w 196655"/>
              <a:gd name="connsiteY321" fmla="*/ 251743 h 351827"/>
              <a:gd name="connsiteX322" fmla="*/ 183734 w 196655"/>
              <a:gd name="connsiteY322" fmla="*/ 252876 h 351827"/>
              <a:gd name="connsiteX323" fmla="*/ 184075 w 196655"/>
              <a:gd name="connsiteY323" fmla="*/ 252309 h 351827"/>
              <a:gd name="connsiteX324" fmla="*/ 158345 w 196655"/>
              <a:gd name="connsiteY324" fmla="*/ 260130 h 351827"/>
              <a:gd name="connsiteX325" fmla="*/ 157211 w 196655"/>
              <a:gd name="connsiteY325" fmla="*/ 260470 h 351827"/>
              <a:gd name="connsiteX326" fmla="*/ 156871 w 196655"/>
              <a:gd name="connsiteY326" fmla="*/ 261604 h 351827"/>
              <a:gd name="connsiteX327" fmla="*/ 157438 w 196655"/>
              <a:gd name="connsiteY327" fmla="*/ 262510 h 351827"/>
              <a:gd name="connsiteX328" fmla="*/ 159705 w 196655"/>
              <a:gd name="connsiteY328" fmla="*/ 263644 h 351827"/>
              <a:gd name="connsiteX329" fmla="*/ 160271 w 196655"/>
              <a:gd name="connsiteY329" fmla="*/ 262284 h 351827"/>
              <a:gd name="connsiteX330" fmla="*/ 159932 w 196655"/>
              <a:gd name="connsiteY330" fmla="*/ 261264 h 351827"/>
              <a:gd name="connsiteX331" fmla="*/ 158798 w 196655"/>
              <a:gd name="connsiteY331" fmla="*/ 260130 h 351827"/>
              <a:gd name="connsiteX332" fmla="*/ 158231 w 196655"/>
              <a:gd name="connsiteY332" fmla="*/ 260130 h 351827"/>
              <a:gd name="connsiteX333" fmla="*/ 109265 w 196655"/>
              <a:gd name="connsiteY333" fmla="*/ 187362 h 351827"/>
              <a:gd name="connsiteX334" fmla="*/ 108812 w 196655"/>
              <a:gd name="connsiteY334" fmla="*/ 186002 h 351827"/>
              <a:gd name="connsiteX335" fmla="*/ 108585 w 196655"/>
              <a:gd name="connsiteY335" fmla="*/ 186002 h 351827"/>
              <a:gd name="connsiteX336" fmla="*/ 108019 w 196655"/>
              <a:gd name="connsiteY336" fmla="*/ 186682 h 351827"/>
              <a:gd name="connsiteX337" fmla="*/ 108246 w 196655"/>
              <a:gd name="connsiteY337" fmla="*/ 187928 h 351827"/>
              <a:gd name="connsiteX338" fmla="*/ 108585 w 196655"/>
              <a:gd name="connsiteY338" fmla="*/ 187928 h 351827"/>
              <a:gd name="connsiteX339" fmla="*/ 109265 w 196655"/>
              <a:gd name="connsiteY339" fmla="*/ 187362 h 351827"/>
              <a:gd name="connsiteX340" fmla="*/ 186001 w 196655"/>
              <a:gd name="connsiteY340" fmla="*/ 248569 h 351827"/>
              <a:gd name="connsiteX341" fmla="*/ 187588 w 196655"/>
              <a:gd name="connsiteY341" fmla="*/ 248569 h 351827"/>
              <a:gd name="connsiteX342" fmla="*/ 188268 w 196655"/>
              <a:gd name="connsiteY342" fmla="*/ 247775 h 351827"/>
              <a:gd name="connsiteX343" fmla="*/ 187248 w 196655"/>
              <a:gd name="connsiteY343" fmla="*/ 246302 h 351827"/>
              <a:gd name="connsiteX344" fmla="*/ 187248 w 196655"/>
              <a:gd name="connsiteY344" fmla="*/ 245735 h 351827"/>
              <a:gd name="connsiteX345" fmla="*/ 187475 w 196655"/>
              <a:gd name="connsiteY345" fmla="*/ 244602 h 351827"/>
              <a:gd name="connsiteX346" fmla="*/ 186342 w 196655"/>
              <a:gd name="connsiteY346" fmla="*/ 241995 h 351827"/>
              <a:gd name="connsiteX347" fmla="*/ 184755 w 196655"/>
              <a:gd name="connsiteY347" fmla="*/ 244942 h 351827"/>
              <a:gd name="connsiteX348" fmla="*/ 184755 w 196655"/>
              <a:gd name="connsiteY348" fmla="*/ 246869 h 351827"/>
              <a:gd name="connsiteX349" fmla="*/ 185774 w 196655"/>
              <a:gd name="connsiteY349" fmla="*/ 248569 h 351827"/>
              <a:gd name="connsiteX350" fmla="*/ 186001 w 196655"/>
              <a:gd name="connsiteY350" fmla="*/ 248569 h 351827"/>
              <a:gd name="connsiteX351" fmla="*/ 102805 w 196655"/>
              <a:gd name="connsiteY351" fmla="*/ 164693 h 351827"/>
              <a:gd name="connsiteX352" fmla="*/ 102465 w 196655"/>
              <a:gd name="connsiteY352" fmla="*/ 164919 h 351827"/>
              <a:gd name="connsiteX353" fmla="*/ 101218 w 196655"/>
              <a:gd name="connsiteY353" fmla="*/ 164919 h 351827"/>
              <a:gd name="connsiteX354" fmla="*/ 100198 w 196655"/>
              <a:gd name="connsiteY354" fmla="*/ 164239 h 351827"/>
              <a:gd name="connsiteX355" fmla="*/ 99178 w 196655"/>
              <a:gd name="connsiteY355" fmla="*/ 167413 h 351827"/>
              <a:gd name="connsiteX356" fmla="*/ 99518 w 196655"/>
              <a:gd name="connsiteY356" fmla="*/ 169566 h 351827"/>
              <a:gd name="connsiteX357" fmla="*/ 100425 w 196655"/>
              <a:gd name="connsiteY357" fmla="*/ 170586 h 351827"/>
              <a:gd name="connsiteX358" fmla="*/ 103032 w 196655"/>
              <a:gd name="connsiteY358" fmla="*/ 172287 h 351827"/>
              <a:gd name="connsiteX359" fmla="*/ 103825 w 196655"/>
              <a:gd name="connsiteY359" fmla="*/ 171607 h 351827"/>
              <a:gd name="connsiteX360" fmla="*/ 104052 w 196655"/>
              <a:gd name="connsiteY360" fmla="*/ 170926 h 351827"/>
              <a:gd name="connsiteX361" fmla="*/ 105412 w 196655"/>
              <a:gd name="connsiteY361" fmla="*/ 168773 h 351827"/>
              <a:gd name="connsiteX362" fmla="*/ 105072 w 196655"/>
              <a:gd name="connsiteY362" fmla="*/ 167526 h 351827"/>
              <a:gd name="connsiteX363" fmla="*/ 105072 w 196655"/>
              <a:gd name="connsiteY363" fmla="*/ 166619 h 351827"/>
              <a:gd name="connsiteX364" fmla="*/ 102805 w 196655"/>
              <a:gd name="connsiteY364" fmla="*/ 164806 h 351827"/>
              <a:gd name="connsiteX365" fmla="*/ 170132 w 196655"/>
              <a:gd name="connsiteY365" fmla="*/ 244828 h 351827"/>
              <a:gd name="connsiteX366" fmla="*/ 170132 w 196655"/>
              <a:gd name="connsiteY366" fmla="*/ 243695 h 351827"/>
              <a:gd name="connsiteX367" fmla="*/ 168999 w 196655"/>
              <a:gd name="connsiteY367" fmla="*/ 240748 h 351827"/>
              <a:gd name="connsiteX368" fmla="*/ 167866 w 196655"/>
              <a:gd name="connsiteY368" fmla="*/ 239955 h 351827"/>
              <a:gd name="connsiteX369" fmla="*/ 166959 w 196655"/>
              <a:gd name="connsiteY369" fmla="*/ 239955 h 351827"/>
              <a:gd name="connsiteX370" fmla="*/ 167526 w 196655"/>
              <a:gd name="connsiteY370" fmla="*/ 241881 h 351827"/>
              <a:gd name="connsiteX371" fmla="*/ 170132 w 196655"/>
              <a:gd name="connsiteY371" fmla="*/ 244715 h 351827"/>
              <a:gd name="connsiteX372" fmla="*/ 101558 w 196655"/>
              <a:gd name="connsiteY372" fmla="*/ 232927 h 351827"/>
              <a:gd name="connsiteX373" fmla="*/ 101898 w 196655"/>
              <a:gd name="connsiteY373" fmla="*/ 233494 h 351827"/>
              <a:gd name="connsiteX374" fmla="*/ 102578 w 196655"/>
              <a:gd name="connsiteY374" fmla="*/ 233154 h 351827"/>
              <a:gd name="connsiteX375" fmla="*/ 103825 w 196655"/>
              <a:gd name="connsiteY375" fmla="*/ 231907 h 351827"/>
              <a:gd name="connsiteX376" fmla="*/ 104958 w 196655"/>
              <a:gd name="connsiteY376" fmla="*/ 230547 h 351827"/>
              <a:gd name="connsiteX377" fmla="*/ 106772 w 196655"/>
              <a:gd name="connsiteY377" fmla="*/ 229527 h 351827"/>
              <a:gd name="connsiteX378" fmla="*/ 113459 w 196655"/>
              <a:gd name="connsiteY378" fmla="*/ 228053 h 351827"/>
              <a:gd name="connsiteX379" fmla="*/ 116520 w 196655"/>
              <a:gd name="connsiteY379" fmla="*/ 225673 h 351827"/>
              <a:gd name="connsiteX380" fmla="*/ 118446 w 196655"/>
              <a:gd name="connsiteY380" fmla="*/ 225220 h 351827"/>
              <a:gd name="connsiteX381" fmla="*/ 118900 w 196655"/>
              <a:gd name="connsiteY381" fmla="*/ 223973 h 351827"/>
              <a:gd name="connsiteX382" fmla="*/ 118900 w 196655"/>
              <a:gd name="connsiteY382" fmla="*/ 222612 h 351827"/>
              <a:gd name="connsiteX383" fmla="*/ 119127 w 196655"/>
              <a:gd name="connsiteY383" fmla="*/ 221479 h 351827"/>
              <a:gd name="connsiteX384" fmla="*/ 120034 w 196655"/>
              <a:gd name="connsiteY384" fmla="*/ 220799 h 351827"/>
              <a:gd name="connsiteX385" fmla="*/ 121960 w 196655"/>
              <a:gd name="connsiteY385" fmla="*/ 220006 h 351827"/>
              <a:gd name="connsiteX386" fmla="*/ 123547 w 196655"/>
              <a:gd name="connsiteY386" fmla="*/ 218759 h 351827"/>
              <a:gd name="connsiteX387" fmla="*/ 124794 w 196655"/>
              <a:gd name="connsiteY387" fmla="*/ 216945 h 351827"/>
              <a:gd name="connsiteX388" fmla="*/ 125701 w 196655"/>
              <a:gd name="connsiteY388" fmla="*/ 214905 h 351827"/>
              <a:gd name="connsiteX389" fmla="*/ 126154 w 196655"/>
              <a:gd name="connsiteY389" fmla="*/ 213205 h 351827"/>
              <a:gd name="connsiteX390" fmla="*/ 126381 w 196655"/>
              <a:gd name="connsiteY390" fmla="*/ 211505 h 351827"/>
              <a:gd name="connsiteX391" fmla="*/ 126381 w 196655"/>
              <a:gd name="connsiteY391" fmla="*/ 209464 h 351827"/>
              <a:gd name="connsiteX392" fmla="*/ 125248 w 196655"/>
              <a:gd name="connsiteY392" fmla="*/ 209351 h 351827"/>
              <a:gd name="connsiteX393" fmla="*/ 120940 w 196655"/>
              <a:gd name="connsiteY393" fmla="*/ 211618 h 351827"/>
              <a:gd name="connsiteX394" fmla="*/ 120940 w 196655"/>
              <a:gd name="connsiteY394" fmla="*/ 210598 h 351827"/>
              <a:gd name="connsiteX395" fmla="*/ 121734 w 196655"/>
              <a:gd name="connsiteY395" fmla="*/ 209691 h 351827"/>
              <a:gd name="connsiteX396" fmla="*/ 119807 w 196655"/>
              <a:gd name="connsiteY396" fmla="*/ 208218 h 351827"/>
              <a:gd name="connsiteX397" fmla="*/ 117540 w 196655"/>
              <a:gd name="connsiteY397" fmla="*/ 207991 h 351827"/>
              <a:gd name="connsiteX398" fmla="*/ 115160 w 196655"/>
              <a:gd name="connsiteY398" fmla="*/ 209011 h 351827"/>
              <a:gd name="connsiteX399" fmla="*/ 112779 w 196655"/>
              <a:gd name="connsiteY399" fmla="*/ 207878 h 351827"/>
              <a:gd name="connsiteX400" fmla="*/ 110739 w 196655"/>
              <a:gd name="connsiteY400" fmla="*/ 205951 h 351827"/>
              <a:gd name="connsiteX401" fmla="*/ 108472 w 196655"/>
              <a:gd name="connsiteY401" fmla="*/ 204364 h 351827"/>
              <a:gd name="connsiteX402" fmla="*/ 104278 w 196655"/>
              <a:gd name="connsiteY402" fmla="*/ 202550 h 351827"/>
              <a:gd name="connsiteX403" fmla="*/ 103145 w 196655"/>
              <a:gd name="connsiteY403" fmla="*/ 201643 h 351827"/>
              <a:gd name="connsiteX404" fmla="*/ 101785 w 196655"/>
              <a:gd name="connsiteY404" fmla="*/ 201643 h 351827"/>
              <a:gd name="connsiteX405" fmla="*/ 100764 w 196655"/>
              <a:gd name="connsiteY405" fmla="*/ 202550 h 351827"/>
              <a:gd name="connsiteX406" fmla="*/ 100311 w 196655"/>
              <a:gd name="connsiteY406" fmla="*/ 203910 h 351827"/>
              <a:gd name="connsiteX407" fmla="*/ 101332 w 196655"/>
              <a:gd name="connsiteY407" fmla="*/ 204590 h 351827"/>
              <a:gd name="connsiteX408" fmla="*/ 103939 w 196655"/>
              <a:gd name="connsiteY408" fmla="*/ 205384 h 351827"/>
              <a:gd name="connsiteX409" fmla="*/ 104619 w 196655"/>
              <a:gd name="connsiteY409" fmla="*/ 206291 h 351827"/>
              <a:gd name="connsiteX410" fmla="*/ 104619 w 196655"/>
              <a:gd name="connsiteY410" fmla="*/ 207084 h 351827"/>
              <a:gd name="connsiteX411" fmla="*/ 103712 w 196655"/>
              <a:gd name="connsiteY411" fmla="*/ 214111 h 351827"/>
              <a:gd name="connsiteX412" fmla="*/ 103485 w 196655"/>
              <a:gd name="connsiteY412" fmla="*/ 219212 h 351827"/>
              <a:gd name="connsiteX413" fmla="*/ 102918 w 196655"/>
              <a:gd name="connsiteY413" fmla="*/ 221819 h 351827"/>
              <a:gd name="connsiteX414" fmla="*/ 101785 w 196655"/>
              <a:gd name="connsiteY414" fmla="*/ 224199 h 351827"/>
              <a:gd name="connsiteX415" fmla="*/ 101445 w 196655"/>
              <a:gd name="connsiteY415" fmla="*/ 226693 h 351827"/>
              <a:gd name="connsiteX416" fmla="*/ 101898 w 196655"/>
              <a:gd name="connsiteY416" fmla="*/ 227940 h 351827"/>
              <a:gd name="connsiteX417" fmla="*/ 101898 w 196655"/>
              <a:gd name="connsiteY417" fmla="*/ 229300 h 351827"/>
              <a:gd name="connsiteX418" fmla="*/ 101105 w 196655"/>
              <a:gd name="connsiteY418" fmla="*/ 232474 h 351827"/>
              <a:gd name="connsiteX419" fmla="*/ 101105 w 196655"/>
              <a:gd name="connsiteY419" fmla="*/ 232927 h 351827"/>
              <a:gd name="connsiteX420" fmla="*/ 136696 w 196655"/>
              <a:gd name="connsiteY420" fmla="*/ 259223 h 351827"/>
              <a:gd name="connsiteX421" fmla="*/ 136129 w 196655"/>
              <a:gd name="connsiteY421" fmla="*/ 259450 h 351827"/>
              <a:gd name="connsiteX422" fmla="*/ 134315 w 196655"/>
              <a:gd name="connsiteY422" fmla="*/ 260697 h 351827"/>
              <a:gd name="connsiteX423" fmla="*/ 133408 w 196655"/>
              <a:gd name="connsiteY423" fmla="*/ 260697 h 351827"/>
              <a:gd name="connsiteX424" fmla="*/ 133408 w 196655"/>
              <a:gd name="connsiteY424" fmla="*/ 261150 h 351827"/>
              <a:gd name="connsiteX425" fmla="*/ 134429 w 196655"/>
              <a:gd name="connsiteY425" fmla="*/ 262510 h 351827"/>
              <a:gd name="connsiteX426" fmla="*/ 135902 w 196655"/>
              <a:gd name="connsiteY426" fmla="*/ 263077 h 351827"/>
              <a:gd name="connsiteX427" fmla="*/ 137829 w 196655"/>
              <a:gd name="connsiteY427" fmla="*/ 262397 h 351827"/>
              <a:gd name="connsiteX428" fmla="*/ 137602 w 196655"/>
              <a:gd name="connsiteY428" fmla="*/ 260130 h 351827"/>
              <a:gd name="connsiteX429" fmla="*/ 136696 w 196655"/>
              <a:gd name="connsiteY429" fmla="*/ 259223 h 351827"/>
              <a:gd name="connsiteX430" fmla="*/ 141229 w 196655"/>
              <a:gd name="connsiteY430" fmla="*/ 237574 h 351827"/>
              <a:gd name="connsiteX431" fmla="*/ 142816 w 196655"/>
              <a:gd name="connsiteY431" fmla="*/ 236327 h 351827"/>
              <a:gd name="connsiteX432" fmla="*/ 143949 w 196655"/>
              <a:gd name="connsiteY432" fmla="*/ 234514 h 351827"/>
              <a:gd name="connsiteX433" fmla="*/ 144856 w 196655"/>
              <a:gd name="connsiteY433" fmla="*/ 230433 h 351827"/>
              <a:gd name="connsiteX434" fmla="*/ 144403 w 196655"/>
              <a:gd name="connsiteY434" fmla="*/ 226353 h 351827"/>
              <a:gd name="connsiteX435" fmla="*/ 144970 w 196655"/>
              <a:gd name="connsiteY435" fmla="*/ 222839 h 351827"/>
              <a:gd name="connsiteX436" fmla="*/ 144970 w 196655"/>
              <a:gd name="connsiteY436" fmla="*/ 220572 h 351827"/>
              <a:gd name="connsiteX437" fmla="*/ 144743 w 196655"/>
              <a:gd name="connsiteY437" fmla="*/ 220006 h 351827"/>
              <a:gd name="connsiteX438" fmla="*/ 144743 w 196655"/>
              <a:gd name="connsiteY438" fmla="*/ 218872 h 351827"/>
              <a:gd name="connsiteX439" fmla="*/ 145083 w 196655"/>
              <a:gd name="connsiteY439" fmla="*/ 216379 h 351827"/>
              <a:gd name="connsiteX440" fmla="*/ 144743 w 196655"/>
              <a:gd name="connsiteY440" fmla="*/ 215132 h 351827"/>
              <a:gd name="connsiteX441" fmla="*/ 143269 w 196655"/>
              <a:gd name="connsiteY441" fmla="*/ 217059 h 351827"/>
              <a:gd name="connsiteX442" fmla="*/ 143269 w 196655"/>
              <a:gd name="connsiteY442" fmla="*/ 218192 h 351827"/>
              <a:gd name="connsiteX443" fmla="*/ 142930 w 196655"/>
              <a:gd name="connsiteY443" fmla="*/ 219439 h 351827"/>
              <a:gd name="connsiteX444" fmla="*/ 142363 w 196655"/>
              <a:gd name="connsiteY444" fmla="*/ 220232 h 351827"/>
              <a:gd name="connsiteX445" fmla="*/ 142363 w 196655"/>
              <a:gd name="connsiteY445" fmla="*/ 221932 h 351827"/>
              <a:gd name="connsiteX446" fmla="*/ 140436 w 196655"/>
              <a:gd name="connsiteY446" fmla="*/ 227033 h 351827"/>
              <a:gd name="connsiteX447" fmla="*/ 138282 w 196655"/>
              <a:gd name="connsiteY447" fmla="*/ 230773 h 351827"/>
              <a:gd name="connsiteX448" fmla="*/ 137942 w 196655"/>
              <a:gd name="connsiteY448" fmla="*/ 232700 h 351827"/>
              <a:gd name="connsiteX449" fmla="*/ 135562 w 196655"/>
              <a:gd name="connsiteY449" fmla="*/ 236441 h 351827"/>
              <a:gd name="connsiteX450" fmla="*/ 133975 w 196655"/>
              <a:gd name="connsiteY450" fmla="*/ 240068 h 351827"/>
              <a:gd name="connsiteX451" fmla="*/ 131368 w 196655"/>
              <a:gd name="connsiteY451" fmla="*/ 243922 h 351827"/>
              <a:gd name="connsiteX452" fmla="*/ 131709 w 196655"/>
              <a:gd name="connsiteY452" fmla="*/ 245622 h 351827"/>
              <a:gd name="connsiteX453" fmla="*/ 130122 w 196655"/>
              <a:gd name="connsiteY453" fmla="*/ 252536 h 351827"/>
              <a:gd name="connsiteX454" fmla="*/ 129895 w 196655"/>
              <a:gd name="connsiteY454" fmla="*/ 254463 h 351827"/>
              <a:gd name="connsiteX455" fmla="*/ 130235 w 196655"/>
              <a:gd name="connsiteY455" fmla="*/ 255936 h 351827"/>
              <a:gd name="connsiteX456" fmla="*/ 131028 w 196655"/>
              <a:gd name="connsiteY456" fmla="*/ 255370 h 351827"/>
              <a:gd name="connsiteX457" fmla="*/ 133522 w 196655"/>
              <a:gd name="connsiteY457" fmla="*/ 252309 h 351827"/>
              <a:gd name="connsiteX458" fmla="*/ 136355 w 196655"/>
              <a:gd name="connsiteY458" fmla="*/ 244942 h 351827"/>
              <a:gd name="connsiteX459" fmla="*/ 136582 w 196655"/>
              <a:gd name="connsiteY459" fmla="*/ 242788 h 351827"/>
              <a:gd name="connsiteX460" fmla="*/ 137716 w 196655"/>
              <a:gd name="connsiteY460" fmla="*/ 240408 h 351827"/>
              <a:gd name="connsiteX461" fmla="*/ 139529 w 196655"/>
              <a:gd name="connsiteY461" fmla="*/ 238368 h 351827"/>
              <a:gd name="connsiteX462" fmla="*/ 141229 w 196655"/>
              <a:gd name="connsiteY462" fmla="*/ 237574 h 351827"/>
              <a:gd name="connsiteX463" fmla="*/ 61547 w 196655"/>
              <a:gd name="connsiteY463" fmla="*/ 231340 h 351827"/>
              <a:gd name="connsiteX464" fmla="*/ 62114 w 196655"/>
              <a:gd name="connsiteY464" fmla="*/ 230660 h 351827"/>
              <a:gd name="connsiteX465" fmla="*/ 60867 w 196655"/>
              <a:gd name="connsiteY465" fmla="*/ 229867 h 351827"/>
              <a:gd name="connsiteX466" fmla="*/ 58827 w 196655"/>
              <a:gd name="connsiteY466" fmla="*/ 229073 h 351827"/>
              <a:gd name="connsiteX467" fmla="*/ 57013 w 196655"/>
              <a:gd name="connsiteY467" fmla="*/ 231000 h 351827"/>
              <a:gd name="connsiteX468" fmla="*/ 57580 w 196655"/>
              <a:gd name="connsiteY468" fmla="*/ 233154 h 351827"/>
              <a:gd name="connsiteX469" fmla="*/ 60073 w 196655"/>
              <a:gd name="connsiteY469" fmla="*/ 232474 h 351827"/>
              <a:gd name="connsiteX470" fmla="*/ 61434 w 196655"/>
              <a:gd name="connsiteY470" fmla="*/ 231340 h 351827"/>
              <a:gd name="connsiteX471" fmla="*/ 100991 w 196655"/>
              <a:gd name="connsiteY471" fmla="*/ 139530 h 351827"/>
              <a:gd name="connsiteX472" fmla="*/ 101445 w 196655"/>
              <a:gd name="connsiteY472" fmla="*/ 139756 h 351827"/>
              <a:gd name="connsiteX473" fmla="*/ 102578 w 196655"/>
              <a:gd name="connsiteY473" fmla="*/ 139756 h 351827"/>
              <a:gd name="connsiteX474" fmla="*/ 103258 w 196655"/>
              <a:gd name="connsiteY474" fmla="*/ 137489 h 351827"/>
              <a:gd name="connsiteX475" fmla="*/ 102238 w 196655"/>
              <a:gd name="connsiteY475" fmla="*/ 134542 h 351827"/>
              <a:gd name="connsiteX476" fmla="*/ 103145 w 196655"/>
              <a:gd name="connsiteY476" fmla="*/ 132956 h 351827"/>
              <a:gd name="connsiteX477" fmla="*/ 103485 w 196655"/>
              <a:gd name="connsiteY477" fmla="*/ 132956 h 351827"/>
              <a:gd name="connsiteX478" fmla="*/ 103939 w 196655"/>
              <a:gd name="connsiteY478" fmla="*/ 132956 h 351827"/>
              <a:gd name="connsiteX479" fmla="*/ 103598 w 196655"/>
              <a:gd name="connsiteY479" fmla="*/ 132162 h 351827"/>
              <a:gd name="connsiteX480" fmla="*/ 102351 w 196655"/>
              <a:gd name="connsiteY480" fmla="*/ 131255 h 351827"/>
              <a:gd name="connsiteX481" fmla="*/ 99631 w 196655"/>
              <a:gd name="connsiteY481" fmla="*/ 131482 h 351827"/>
              <a:gd name="connsiteX482" fmla="*/ 99178 w 196655"/>
              <a:gd name="connsiteY482" fmla="*/ 133182 h 351827"/>
              <a:gd name="connsiteX483" fmla="*/ 100084 w 196655"/>
              <a:gd name="connsiteY483" fmla="*/ 134202 h 351827"/>
              <a:gd name="connsiteX484" fmla="*/ 100651 w 196655"/>
              <a:gd name="connsiteY484" fmla="*/ 135902 h 351827"/>
              <a:gd name="connsiteX485" fmla="*/ 101332 w 196655"/>
              <a:gd name="connsiteY485" fmla="*/ 136809 h 351827"/>
              <a:gd name="connsiteX486" fmla="*/ 101558 w 196655"/>
              <a:gd name="connsiteY486" fmla="*/ 138283 h 351827"/>
              <a:gd name="connsiteX487" fmla="*/ 101332 w 196655"/>
              <a:gd name="connsiteY487" fmla="*/ 138736 h 351827"/>
              <a:gd name="connsiteX488" fmla="*/ 101105 w 196655"/>
              <a:gd name="connsiteY488" fmla="*/ 139756 h 351827"/>
              <a:gd name="connsiteX489" fmla="*/ 92037 w 196655"/>
              <a:gd name="connsiteY489" fmla="*/ 178181 h 351827"/>
              <a:gd name="connsiteX490" fmla="*/ 92377 w 196655"/>
              <a:gd name="connsiteY490" fmla="*/ 176254 h 351827"/>
              <a:gd name="connsiteX491" fmla="*/ 93397 w 196655"/>
              <a:gd name="connsiteY491" fmla="*/ 174667 h 351827"/>
              <a:gd name="connsiteX492" fmla="*/ 93057 w 196655"/>
              <a:gd name="connsiteY492" fmla="*/ 173760 h 351827"/>
              <a:gd name="connsiteX493" fmla="*/ 91357 w 196655"/>
              <a:gd name="connsiteY493" fmla="*/ 172513 h 351827"/>
              <a:gd name="connsiteX494" fmla="*/ 89657 w 196655"/>
              <a:gd name="connsiteY494" fmla="*/ 170813 h 351827"/>
              <a:gd name="connsiteX495" fmla="*/ 88183 w 196655"/>
              <a:gd name="connsiteY495" fmla="*/ 168433 h 351827"/>
              <a:gd name="connsiteX496" fmla="*/ 86483 w 196655"/>
              <a:gd name="connsiteY496" fmla="*/ 167186 h 351827"/>
              <a:gd name="connsiteX497" fmla="*/ 84896 w 196655"/>
              <a:gd name="connsiteY497" fmla="*/ 168320 h 351827"/>
              <a:gd name="connsiteX498" fmla="*/ 83989 w 196655"/>
              <a:gd name="connsiteY498" fmla="*/ 167640 h 351827"/>
              <a:gd name="connsiteX499" fmla="*/ 82856 w 196655"/>
              <a:gd name="connsiteY499" fmla="*/ 167186 h 351827"/>
              <a:gd name="connsiteX500" fmla="*/ 81949 w 196655"/>
              <a:gd name="connsiteY500" fmla="*/ 165939 h 351827"/>
              <a:gd name="connsiteX501" fmla="*/ 80589 w 196655"/>
              <a:gd name="connsiteY501" fmla="*/ 165599 h 351827"/>
              <a:gd name="connsiteX502" fmla="*/ 77302 w 196655"/>
              <a:gd name="connsiteY502" fmla="*/ 166279 h 351827"/>
              <a:gd name="connsiteX503" fmla="*/ 76282 w 196655"/>
              <a:gd name="connsiteY503" fmla="*/ 166053 h 351827"/>
              <a:gd name="connsiteX504" fmla="*/ 75262 w 196655"/>
              <a:gd name="connsiteY504" fmla="*/ 165599 h 351827"/>
              <a:gd name="connsiteX505" fmla="*/ 71522 w 196655"/>
              <a:gd name="connsiteY505" fmla="*/ 165033 h 351827"/>
              <a:gd name="connsiteX506" fmla="*/ 70161 w 196655"/>
              <a:gd name="connsiteY506" fmla="*/ 165033 h 351827"/>
              <a:gd name="connsiteX507" fmla="*/ 69141 w 196655"/>
              <a:gd name="connsiteY507" fmla="*/ 166166 h 351827"/>
              <a:gd name="connsiteX508" fmla="*/ 68801 w 196655"/>
              <a:gd name="connsiteY508" fmla="*/ 167526 h 351827"/>
              <a:gd name="connsiteX509" fmla="*/ 69821 w 196655"/>
              <a:gd name="connsiteY509" fmla="*/ 167753 h 351827"/>
              <a:gd name="connsiteX510" fmla="*/ 70842 w 196655"/>
              <a:gd name="connsiteY510" fmla="*/ 167753 h 351827"/>
              <a:gd name="connsiteX511" fmla="*/ 71181 w 196655"/>
              <a:gd name="connsiteY511" fmla="*/ 167980 h 351827"/>
              <a:gd name="connsiteX512" fmla="*/ 71748 w 196655"/>
              <a:gd name="connsiteY512" fmla="*/ 169793 h 351827"/>
              <a:gd name="connsiteX513" fmla="*/ 72314 w 196655"/>
              <a:gd name="connsiteY513" fmla="*/ 170926 h 351827"/>
              <a:gd name="connsiteX514" fmla="*/ 73675 w 196655"/>
              <a:gd name="connsiteY514" fmla="*/ 172060 h 351827"/>
              <a:gd name="connsiteX515" fmla="*/ 75262 w 196655"/>
              <a:gd name="connsiteY515" fmla="*/ 172967 h 351827"/>
              <a:gd name="connsiteX516" fmla="*/ 75829 w 196655"/>
              <a:gd name="connsiteY516" fmla="*/ 173874 h 351827"/>
              <a:gd name="connsiteX517" fmla="*/ 77529 w 196655"/>
              <a:gd name="connsiteY517" fmla="*/ 177501 h 351827"/>
              <a:gd name="connsiteX518" fmla="*/ 77529 w 196655"/>
              <a:gd name="connsiteY518" fmla="*/ 180334 h 351827"/>
              <a:gd name="connsiteX519" fmla="*/ 77756 w 196655"/>
              <a:gd name="connsiteY519" fmla="*/ 181468 h 351827"/>
              <a:gd name="connsiteX520" fmla="*/ 78209 w 196655"/>
              <a:gd name="connsiteY520" fmla="*/ 182375 h 351827"/>
              <a:gd name="connsiteX521" fmla="*/ 79455 w 196655"/>
              <a:gd name="connsiteY521" fmla="*/ 183395 h 351827"/>
              <a:gd name="connsiteX522" fmla="*/ 80362 w 196655"/>
              <a:gd name="connsiteY522" fmla="*/ 184641 h 351827"/>
              <a:gd name="connsiteX523" fmla="*/ 80815 w 196655"/>
              <a:gd name="connsiteY523" fmla="*/ 186115 h 351827"/>
              <a:gd name="connsiteX524" fmla="*/ 80815 w 196655"/>
              <a:gd name="connsiteY524" fmla="*/ 187702 h 351827"/>
              <a:gd name="connsiteX525" fmla="*/ 81609 w 196655"/>
              <a:gd name="connsiteY525" fmla="*/ 189175 h 351827"/>
              <a:gd name="connsiteX526" fmla="*/ 83423 w 196655"/>
              <a:gd name="connsiteY526" fmla="*/ 191102 h 351827"/>
              <a:gd name="connsiteX527" fmla="*/ 84103 w 196655"/>
              <a:gd name="connsiteY527" fmla="*/ 191556 h 351827"/>
              <a:gd name="connsiteX528" fmla="*/ 84556 w 196655"/>
              <a:gd name="connsiteY528" fmla="*/ 192349 h 351827"/>
              <a:gd name="connsiteX529" fmla="*/ 84783 w 196655"/>
              <a:gd name="connsiteY529" fmla="*/ 193482 h 351827"/>
              <a:gd name="connsiteX530" fmla="*/ 85576 w 196655"/>
              <a:gd name="connsiteY530" fmla="*/ 193823 h 351827"/>
              <a:gd name="connsiteX531" fmla="*/ 87276 w 196655"/>
              <a:gd name="connsiteY531" fmla="*/ 194163 h 351827"/>
              <a:gd name="connsiteX532" fmla="*/ 88297 w 196655"/>
              <a:gd name="connsiteY532" fmla="*/ 192916 h 351827"/>
              <a:gd name="connsiteX533" fmla="*/ 88977 w 196655"/>
              <a:gd name="connsiteY533" fmla="*/ 192349 h 351827"/>
              <a:gd name="connsiteX534" fmla="*/ 89657 w 196655"/>
              <a:gd name="connsiteY534" fmla="*/ 192122 h 351827"/>
              <a:gd name="connsiteX535" fmla="*/ 90450 w 196655"/>
              <a:gd name="connsiteY535" fmla="*/ 192349 h 351827"/>
              <a:gd name="connsiteX536" fmla="*/ 90450 w 196655"/>
              <a:gd name="connsiteY536" fmla="*/ 190989 h 351827"/>
              <a:gd name="connsiteX537" fmla="*/ 90903 w 196655"/>
              <a:gd name="connsiteY537" fmla="*/ 190422 h 351827"/>
              <a:gd name="connsiteX538" fmla="*/ 90903 w 196655"/>
              <a:gd name="connsiteY538" fmla="*/ 189629 h 351827"/>
              <a:gd name="connsiteX539" fmla="*/ 91697 w 196655"/>
              <a:gd name="connsiteY539" fmla="*/ 187702 h 351827"/>
              <a:gd name="connsiteX540" fmla="*/ 92944 w 196655"/>
              <a:gd name="connsiteY540" fmla="*/ 186002 h 351827"/>
              <a:gd name="connsiteX541" fmla="*/ 93397 w 196655"/>
              <a:gd name="connsiteY541" fmla="*/ 184755 h 351827"/>
              <a:gd name="connsiteX542" fmla="*/ 92150 w 196655"/>
              <a:gd name="connsiteY542" fmla="*/ 180334 h 351827"/>
              <a:gd name="connsiteX543" fmla="*/ 92150 w 196655"/>
              <a:gd name="connsiteY543" fmla="*/ 178181 h 351827"/>
              <a:gd name="connsiteX544" fmla="*/ 106999 w 196655"/>
              <a:gd name="connsiteY544" fmla="*/ 162199 h 351827"/>
              <a:gd name="connsiteX545" fmla="*/ 110513 w 196655"/>
              <a:gd name="connsiteY545" fmla="*/ 165033 h 351827"/>
              <a:gd name="connsiteX546" fmla="*/ 111079 w 196655"/>
              <a:gd name="connsiteY546" fmla="*/ 165599 h 351827"/>
              <a:gd name="connsiteX547" fmla="*/ 112893 w 196655"/>
              <a:gd name="connsiteY547" fmla="*/ 168433 h 351827"/>
              <a:gd name="connsiteX548" fmla="*/ 113233 w 196655"/>
              <a:gd name="connsiteY548" fmla="*/ 169566 h 351827"/>
              <a:gd name="connsiteX549" fmla="*/ 113233 w 196655"/>
              <a:gd name="connsiteY549" fmla="*/ 170813 h 351827"/>
              <a:gd name="connsiteX550" fmla="*/ 115046 w 196655"/>
              <a:gd name="connsiteY550" fmla="*/ 172287 h 351827"/>
              <a:gd name="connsiteX551" fmla="*/ 116633 w 196655"/>
              <a:gd name="connsiteY551" fmla="*/ 170926 h 351827"/>
              <a:gd name="connsiteX552" fmla="*/ 116633 w 196655"/>
              <a:gd name="connsiteY552" fmla="*/ 167753 h 351827"/>
              <a:gd name="connsiteX553" fmla="*/ 115273 w 196655"/>
              <a:gd name="connsiteY553" fmla="*/ 165033 h 351827"/>
              <a:gd name="connsiteX554" fmla="*/ 115046 w 196655"/>
              <a:gd name="connsiteY554" fmla="*/ 164012 h 351827"/>
              <a:gd name="connsiteX555" fmla="*/ 113233 w 196655"/>
              <a:gd name="connsiteY555" fmla="*/ 161859 h 351827"/>
              <a:gd name="connsiteX556" fmla="*/ 113233 w 196655"/>
              <a:gd name="connsiteY556" fmla="*/ 160839 h 351827"/>
              <a:gd name="connsiteX557" fmla="*/ 113233 w 196655"/>
              <a:gd name="connsiteY557" fmla="*/ 159479 h 351827"/>
              <a:gd name="connsiteX558" fmla="*/ 113006 w 196655"/>
              <a:gd name="connsiteY558" fmla="*/ 158232 h 351827"/>
              <a:gd name="connsiteX559" fmla="*/ 112439 w 196655"/>
              <a:gd name="connsiteY559" fmla="*/ 156758 h 351827"/>
              <a:gd name="connsiteX560" fmla="*/ 112779 w 196655"/>
              <a:gd name="connsiteY560" fmla="*/ 155738 h 351827"/>
              <a:gd name="connsiteX561" fmla="*/ 113913 w 196655"/>
              <a:gd name="connsiteY561" fmla="*/ 155738 h 351827"/>
              <a:gd name="connsiteX562" fmla="*/ 114933 w 196655"/>
              <a:gd name="connsiteY562" fmla="*/ 156192 h 351827"/>
              <a:gd name="connsiteX563" fmla="*/ 118787 w 196655"/>
              <a:gd name="connsiteY563" fmla="*/ 160045 h 351827"/>
              <a:gd name="connsiteX564" fmla="*/ 120487 w 196655"/>
              <a:gd name="connsiteY564" fmla="*/ 162766 h 351827"/>
              <a:gd name="connsiteX565" fmla="*/ 121167 w 196655"/>
              <a:gd name="connsiteY565" fmla="*/ 163332 h 351827"/>
              <a:gd name="connsiteX566" fmla="*/ 126608 w 196655"/>
              <a:gd name="connsiteY566" fmla="*/ 166733 h 351827"/>
              <a:gd name="connsiteX567" fmla="*/ 127174 w 196655"/>
              <a:gd name="connsiteY567" fmla="*/ 167640 h 351827"/>
              <a:gd name="connsiteX568" fmla="*/ 127515 w 196655"/>
              <a:gd name="connsiteY568" fmla="*/ 168773 h 351827"/>
              <a:gd name="connsiteX569" fmla="*/ 129328 w 196655"/>
              <a:gd name="connsiteY569" fmla="*/ 171833 h 351827"/>
              <a:gd name="connsiteX570" fmla="*/ 129328 w 196655"/>
              <a:gd name="connsiteY570" fmla="*/ 174440 h 351827"/>
              <a:gd name="connsiteX571" fmla="*/ 129668 w 196655"/>
              <a:gd name="connsiteY571" fmla="*/ 175687 h 351827"/>
              <a:gd name="connsiteX572" fmla="*/ 131595 w 196655"/>
              <a:gd name="connsiteY572" fmla="*/ 175914 h 351827"/>
              <a:gd name="connsiteX573" fmla="*/ 136242 w 196655"/>
              <a:gd name="connsiteY573" fmla="*/ 178634 h 351827"/>
              <a:gd name="connsiteX574" fmla="*/ 138509 w 196655"/>
              <a:gd name="connsiteY574" fmla="*/ 178974 h 351827"/>
              <a:gd name="connsiteX575" fmla="*/ 139869 w 196655"/>
              <a:gd name="connsiteY575" fmla="*/ 178747 h 351827"/>
              <a:gd name="connsiteX576" fmla="*/ 141116 w 196655"/>
              <a:gd name="connsiteY576" fmla="*/ 178181 h 351827"/>
              <a:gd name="connsiteX577" fmla="*/ 142250 w 196655"/>
              <a:gd name="connsiteY577" fmla="*/ 177954 h 351827"/>
              <a:gd name="connsiteX578" fmla="*/ 142930 w 196655"/>
              <a:gd name="connsiteY578" fmla="*/ 178521 h 351827"/>
              <a:gd name="connsiteX579" fmla="*/ 141796 w 196655"/>
              <a:gd name="connsiteY579" fmla="*/ 181014 h 351827"/>
              <a:gd name="connsiteX580" fmla="*/ 141456 w 196655"/>
              <a:gd name="connsiteY580" fmla="*/ 183621 h 351827"/>
              <a:gd name="connsiteX581" fmla="*/ 143156 w 196655"/>
              <a:gd name="connsiteY581" fmla="*/ 185775 h 351827"/>
              <a:gd name="connsiteX582" fmla="*/ 145197 w 196655"/>
              <a:gd name="connsiteY582" fmla="*/ 186342 h 351827"/>
              <a:gd name="connsiteX583" fmla="*/ 146783 w 196655"/>
              <a:gd name="connsiteY583" fmla="*/ 181354 h 351827"/>
              <a:gd name="connsiteX584" fmla="*/ 146783 w 196655"/>
              <a:gd name="connsiteY584" fmla="*/ 175914 h 351827"/>
              <a:gd name="connsiteX585" fmla="*/ 146103 w 196655"/>
              <a:gd name="connsiteY585" fmla="*/ 176140 h 351827"/>
              <a:gd name="connsiteX586" fmla="*/ 145423 w 196655"/>
              <a:gd name="connsiteY586" fmla="*/ 176140 h 351827"/>
              <a:gd name="connsiteX587" fmla="*/ 143043 w 196655"/>
              <a:gd name="connsiteY587" fmla="*/ 174440 h 351827"/>
              <a:gd name="connsiteX588" fmla="*/ 141343 w 196655"/>
              <a:gd name="connsiteY588" fmla="*/ 174100 h 351827"/>
              <a:gd name="connsiteX589" fmla="*/ 139529 w 196655"/>
              <a:gd name="connsiteY589" fmla="*/ 174100 h 351827"/>
              <a:gd name="connsiteX590" fmla="*/ 140210 w 196655"/>
              <a:gd name="connsiteY590" fmla="*/ 172400 h 351827"/>
              <a:gd name="connsiteX591" fmla="*/ 140210 w 196655"/>
              <a:gd name="connsiteY591" fmla="*/ 170700 h 351827"/>
              <a:gd name="connsiteX592" fmla="*/ 139189 w 196655"/>
              <a:gd name="connsiteY592" fmla="*/ 168773 h 351827"/>
              <a:gd name="connsiteX593" fmla="*/ 137942 w 196655"/>
              <a:gd name="connsiteY593" fmla="*/ 167073 h 351827"/>
              <a:gd name="connsiteX594" fmla="*/ 136016 w 196655"/>
              <a:gd name="connsiteY594" fmla="*/ 164919 h 351827"/>
              <a:gd name="connsiteX595" fmla="*/ 134768 w 196655"/>
              <a:gd name="connsiteY595" fmla="*/ 162312 h 351827"/>
              <a:gd name="connsiteX596" fmla="*/ 135902 w 196655"/>
              <a:gd name="connsiteY596" fmla="*/ 160952 h 351827"/>
              <a:gd name="connsiteX597" fmla="*/ 139983 w 196655"/>
              <a:gd name="connsiteY597" fmla="*/ 160612 h 351827"/>
              <a:gd name="connsiteX598" fmla="*/ 141003 w 196655"/>
              <a:gd name="connsiteY598" fmla="*/ 158912 h 351827"/>
              <a:gd name="connsiteX599" fmla="*/ 140096 w 196655"/>
              <a:gd name="connsiteY599" fmla="*/ 158118 h 351827"/>
              <a:gd name="connsiteX600" fmla="*/ 138282 w 196655"/>
              <a:gd name="connsiteY600" fmla="*/ 157098 h 351827"/>
              <a:gd name="connsiteX601" fmla="*/ 137376 w 196655"/>
              <a:gd name="connsiteY601" fmla="*/ 156872 h 351827"/>
              <a:gd name="connsiteX602" fmla="*/ 136355 w 196655"/>
              <a:gd name="connsiteY602" fmla="*/ 156872 h 351827"/>
              <a:gd name="connsiteX603" fmla="*/ 132275 w 196655"/>
              <a:gd name="connsiteY603" fmla="*/ 155285 h 351827"/>
              <a:gd name="connsiteX604" fmla="*/ 131141 w 196655"/>
              <a:gd name="connsiteY604" fmla="*/ 153925 h 351827"/>
              <a:gd name="connsiteX605" fmla="*/ 130008 w 196655"/>
              <a:gd name="connsiteY605" fmla="*/ 153244 h 351827"/>
              <a:gd name="connsiteX606" fmla="*/ 129215 w 196655"/>
              <a:gd name="connsiteY606" fmla="*/ 154038 h 351827"/>
              <a:gd name="connsiteX607" fmla="*/ 128761 w 196655"/>
              <a:gd name="connsiteY607" fmla="*/ 155171 h 351827"/>
              <a:gd name="connsiteX608" fmla="*/ 129668 w 196655"/>
              <a:gd name="connsiteY608" fmla="*/ 156078 h 351827"/>
              <a:gd name="connsiteX609" fmla="*/ 129441 w 196655"/>
              <a:gd name="connsiteY609" fmla="*/ 158345 h 351827"/>
              <a:gd name="connsiteX610" fmla="*/ 128081 w 196655"/>
              <a:gd name="connsiteY610" fmla="*/ 160385 h 351827"/>
              <a:gd name="connsiteX611" fmla="*/ 125474 w 196655"/>
              <a:gd name="connsiteY611" fmla="*/ 160385 h 351827"/>
              <a:gd name="connsiteX612" fmla="*/ 124568 w 196655"/>
              <a:gd name="connsiteY612" fmla="*/ 159479 h 351827"/>
              <a:gd name="connsiteX613" fmla="*/ 124568 w 196655"/>
              <a:gd name="connsiteY613" fmla="*/ 158232 h 351827"/>
              <a:gd name="connsiteX614" fmla="*/ 124794 w 196655"/>
              <a:gd name="connsiteY614" fmla="*/ 156985 h 351827"/>
              <a:gd name="connsiteX615" fmla="*/ 124794 w 196655"/>
              <a:gd name="connsiteY615" fmla="*/ 155738 h 351827"/>
              <a:gd name="connsiteX616" fmla="*/ 123661 w 196655"/>
              <a:gd name="connsiteY616" fmla="*/ 153018 h 351827"/>
              <a:gd name="connsiteX617" fmla="*/ 121960 w 196655"/>
              <a:gd name="connsiteY617" fmla="*/ 150638 h 351827"/>
              <a:gd name="connsiteX618" fmla="*/ 120374 w 196655"/>
              <a:gd name="connsiteY618" fmla="*/ 149277 h 351827"/>
              <a:gd name="connsiteX619" fmla="*/ 118446 w 196655"/>
              <a:gd name="connsiteY619" fmla="*/ 148484 h 351827"/>
              <a:gd name="connsiteX620" fmla="*/ 115726 w 196655"/>
              <a:gd name="connsiteY620" fmla="*/ 147804 h 351827"/>
              <a:gd name="connsiteX621" fmla="*/ 112893 w 196655"/>
              <a:gd name="connsiteY621" fmla="*/ 147804 h 351827"/>
              <a:gd name="connsiteX622" fmla="*/ 110739 w 196655"/>
              <a:gd name="connsiteY622" fmla="*/ 149051 h 351827"/>
              <a:gd name="connsiteX623" fmla="*/ 108699 w 196655"/>
              <a:gd name="connsiteY623" fmla="*/ 150638 h 351827"/>
              <a:gd name="connsiteX624" fmla="*/ 107792 w 196655"/>
              <a:gd name="connsiteY624" fmla="*/ 150978 h 351827"/>
              <a:gd name="connsiteX625" fmla="*/ 106999 w 196655"/>
              <a:gd name="connsiteY625" fmla="*/ 151544 h 351827"/>
              <a:gd name="connsiteX626" fmla="*/ 106999 w 196655"/>
              <a:gd name="connsiteY626" fmla="*/ 152338 h 351827"/>
              <a:gd name="connsiteX627" fmla="*/ 108472 w 196655"/>
              <a:gd name="connsiteY627" fmla="*/ 153811 h 351827"/>
              <a:gd name="connsiteX628" fmla="*/ 108699 w 196655"/>
              <a:gd name="connsiteY628" fmla="*/ 154945 h 351827"/>
              <a:gd name="connsiteX629" fmla="*/ 107452 w 196655"/>
              <a:gd name="connsiteY629" fmla="*/ 155285 h 351827"/>
              <a:gd name="connsiteX630" fmla="*/ 107112 w 196655"/>
              <a:gd name="connsiteY630" fmla="*/ 156418 h 351827"/>
              <a:gd name="connsiteX631" fmla="*/ 105752 w 196655"/>
              <a:gd name="connsiteY631" fmla="*/ 156418 h 351827"/>
              <a:gd name="connsiteX632" fmla="*/ 104392 w 196655"/>
              <a:gd name="connsiteY632" fmla="*/ 156078 h 351827"/>
              <a:gd name="connsiteX633" fmla="*/ 100991 w 196655"/>
              <a:gd name="connsiteY633" fmla="*/ 154491 h 351827"/>
              <a:gd name="connsiteX634" fmla="*/ 99745 w 196655"/>
              <a:gd name="connsiteY634" fmla="*/ 153584 h 351827"/>
              <a:gd name="connsiteX635" fmla="*/ 98611 w 196655"/>
              <a:gd name="connsiteY635" fmla="*/ 152451 h 351827"/>
              <a:gd name="connsiteX636" fmla="*/ 97931 w 196655"/>
              <a:gd name="connsiteY636" fmla="*/ 151204 h 351827"/>
              <a:gd name="connsiteX637" fmla="*/ 97591 w 196655"/>
              <a:gd name="connsiteY637" fmla="*/ 149731 h 351827"/>
              <a:gd name="connsiteX638" fmla="*/ 95438 w 196655"/>
              <a:gd name="connsiteY638" fmla="*/ 144177 h 351827"/>
              <a:gd name="connsiteX639" fmla="*/ 94984 w 196655"/>
              <a:gd name="connsiteY639" fmla="*/ 141910 h 351827"/>
              <a:gd name="connsiteX640" fmla="*/ 94984 w 196655"/>
              <a:gd name="connsiteY640" fmla="*/ 139643 h 351827"/>
              <a:gd name="connsiteX641" fmla="*/ 96344 w 196655"/>
              <a:gd name="connsiteY641" fmla="*/ 138396 h 351827"/>
              <a:gd name="connsiteX642" fmla="*/ 96118 w 196655"/>
              <a:gd name="connsiteY642" fmla="*/ 137716 h 351827"/>
              <a:gd name="connsiteX643" fmla="*/ 95551 w 196655"/>
              <a:gd name="connsiteY643" fmla="*/ 137149 h 351827"/>
              <a:gd name="connsiteX644" fmla="*/ 93170 w 196655"/>
              <a:gd name="connsiteY644" fmla="*/ 132502 h 351827"/>
              <a:gd name="connsiteX645" fmla="*/ 90903 w 196655"/>
              <a:gd name="connsiteY645" fmla="*/ 127628 h 351827"/>
              <a:gd name="connsiteX646" fmla="*/ 90110 w 196655"/>
              <a:gd name="connsiteY646" fmla="*/ 126495 h 351827"/>
              <a:gd name="connsiteX647" fmla="*/ 90110 w 196655"/>
              <a:gd name="connsiteY647" fmla="*/ 125248 h 351827"/>
              <a:gd name="connsiteX648" fmla="*/ 90337 w 196655"/>
              <a:gd name="connsiteY648" fmla="*/ 124115 h 351827"/>
              <a:gd name="connsiteX649" fmla="*/ 91130 w 196655"/>
              <a:gd name="connsiteY649" fmla="*/ 123208 h 351827"/>
              <a:gd name="connsiteX650" fmla="*/ 91924 w 196655"/>
              <a:gd name="connsiteY650" fmla="*/ 121167 h 351827"/>
              <a:gd name="connsiteX651" fmla="*/ 93737 w 196655"/>
              <a:gd name="connsiteY651" fmla="*/ 118674 h 351827"/>
              <a:gd name="connsiteX652" fmla="*/ 94304 w 196655"/>
              <a:gd name="connsiteY652" fmla="*/ 117654 h 351827"/>
              <a:gd name="connsiteX653" fmla="*/ 94304 w 196655"/>
              <a:gd name="connsiteY653" fmla="*/ 116407 h 351827"/>
              <a:gd name="connsiteX654" fmla="*/ 93964 w 196655"/>
              <a:gd name="connsiteY654" fmla="*/ 115274 h 351827"/>
              <a:gd name="connsiteX655" fmla="*/ 93397 w 196655"/>
              <a:gd name="connsiteY655" fmla="*/ 114140 h 351827"/>
              <a:gd name="connsiteX656" fmla="*/ 94077 w 196655"/>
              <a:gd name="connsiteY656" fmla="*/ 111760 h 351827"/>
              <a:gd name="connsiteX657" fmla="*/ 95891 w 196655"/>
              <a:gd name="connsiteY657" fmla="*/ 109946 h 351827"/>
              <a:gd name="connsiteX658" fmla="*/ 98044 w 196655"/>
              <a:gd name="connsiteY658" fmla="*/ 108586 h 351827"/>
              <a:gd name="connsiteX659" fmla="*/ 101898 w 196655"/>
              <a:gd name="connsiteY659" fmla="*/ 106773 h 351827"/>
              <a:gd name="connsiteX660" fmla="*/ 105185 w 196655"/>
              <a:gd name="connsiteY660" fmla="*/ 106206 h 351827"/>
              <a:gd name="connsiteX661" fmla="*/ 106772 w 196655"/>
              <a:gd name="connsiteY661" fmla="*/ 102465 h 351827"/>
              <a:gd name="connsiteX662" fmla="*/ 106999 w 196655"/>
              <a:gd name="connsiteY662" fmla="*/ 100538 h 351827"/>
              <a:gd name="connsiteX663" fmla="*/ 111079 w 196655"/>
              <a:gd name="connsiteY663" fmla="*/ 91811 h 351827"/>
              <a:gd name="connsiteX664" fmla="*/ 111986 w 196655"/>
              <a:gd name="connsiteY664" fmla="*/ 88070 h 351827"/>
              <a:gd name="connsiteX665" fmla="*/ 112666 w 196655"/>
              <a:gd name="connsiteY665" fmla="*/ 86483 h 351827"/>
              <a:gd name="connsiteX666" fmla="*/ 113006 w 196655"/>
              <a:gd name="connsiteY666" fmla="*/ 85010 h 351827"/>
              <a:gd name="connsiteX667" fmla="*/ 111986 w 196655"/>
              <a:gd name="connsiteY667" fmla="*/ 84330 h 351827"/>
              <a:gd name="connsiteX668" fmla="*/ 110739 w 196655"/>
              <a:gd name="connsiteY668" fmla="*/ 83763 h 351827"/>
              <a:gd name="connsiteX669" fmla="*/ 110399 w 196655"/>
              <a:gd name="connsiteY669" fmla="*/ 82403 h 351827"/>
              <a:gd name="connsiteX670" fmla="*/ 110399 w 196655"/>
              <a:gd name="connsiteY670" fmla="*/ 80816 h 351827"/>
              <a:gd name="connsiteX671" fmla="*/ 109719 w 196655"/>
              <a:gd name="connsiteY671" fmla="*/ 79909 h 351827"/>
              <a:gd name="connsiteX672" fmla="*/ 107792 w 196655"/>
              <a:gd name="connsiteY672" fmla="*/ 78776 h 351827"/>
              <a:gd name="connsiteX673" fmla="*/ 107112 w 196655"/>
              <a:gd name="connsiteY673" fmla="*/ 77869 h 351827"/>
              <a:gd name="connsiteX674" fmla="*/ 105865 w 196655"/>
              <a:gd name="connsiteY674" fmla="*/ 74695 h 351827"/>
              <a:gd name="connsiteX675" fmla="*/ 105412 w 196655"/>
              <a:gd name="connsiteY675" fmla="*/ 72655 h 351827"/>
              <a:gd name="connsiteX676" fmla="*/ 105412 w 196655"/>
              <a:gd name="connsiteY676" fmla="*/ 70615 h 351827"/>
              <a:gd name="connsiteX677" fmla="*/ 105979 w 196655"/>
              <a:gd name="connsiteY677" fmla="*/ 63701 h 351827"/>
              <a:gd name="connsiteX678" fmla="*/ 106886 w 196655"/>
              <a:gd name="connsiteY678" fmla="*/ 61547 h 351827"/>
              <a:gd name="connsiteX679" fmla="*/ 108359 w 196655"/>
              <a:gd name="connsiteY679" fmla="*/ 59847 h 351827"/>
              <a:gd name="connsiteX680" fmla="*/ 108812 w 196655"/>
              <a:gd name="connsiteY680" fmla="*/ 57920 h 351827"/>
              <a:gd name="connsiteX681" fmla="*/ 108472 w 196655"/>
              <a:gd name="connsiteY681" fmla="*/ 56107 h 351827"/>
              <a:gd name="connsiteX682" fmla="*/ 107792 w 196655"/>
              <a:gd name="connsiteY682" fmla="*/ 54860 h 351827"/>
              <a:gd name="connsiteX683" fmla="*/ 106886 w 196655"/>
              <a:gd name="connsiteY683" fmla="*/ 53953 h 351827"/>
              <a:gd name="connsiteX684" fmla="*/ 105412 w 196655"/>
              <a:gd name="connsiteY684" fmla="*/ 54293 h 351827"/>
              <a:gd name="connsiteX685" fmla="*/ 103939 w 196655"/>
              <a:gd name="connsiteY685" fmla="*/ 56900 h 351827"/>
              <a:gd name="connsiteX686" fmla="*/ 103145 w 196655"/>
              <a:gd name="connsiteY686" fmla="*/ 57920 h 351827"/>
              <a:gd name="connsiteX687" fmla="*/ 101332 w 196655"/>
              <a:gd name="connsiteY687" fmla="*/ 58940 h 351827"/>
              <a:gd name="connsiteX688" fmla="*/ 99291 w 196655"/>
              <a:gd name="connsiteY688" fmla="*/ 58714 h 351827"/>
              <a:gd name="connsiteX689" fmla="*/ 96684 w 196655"/>
              <a:gd name="connsiteY689" fmla="*/ 57920 h 351827"/>
              <a:gd name="connsiteX690" fmla="*/ 94191 w 196655"/>
              <a:gd name="connsiteY690" fmla="*/ 56900 h 351827"/>
              <a:gd name="connsiteX691" fmla="*/ 87276 w 196655"/>
              <a:gd name="connsiteY691" fmla="*/ 52706 h 351827"/>
              <a:gd name="connsiteX692" fmla="*/ 84103 w 196655"/>
              <a:gd name="connsiteY692" fmla="*/ 51573 h 351827"/>
              <a:gd name="connsiteX693" fmla="*/ 83082 w 196655"/>
              <a:gd name="connsiteY693" fmla="*/ 51573 h 351827"/>
              <a:gd name="connsiteX694" fmla="*/ 80476 w 196655"/>
              <a:gd name="connsiteY694" fmla="*/ 52253 h 351827"/>
              <a:gd name="connsiteX695" fmla="*/ 79343 w 196655"/>
              <a:gd name="connsiteY695" fmla="*/ 51913 h 351827"/>
              <a:gd name="connsiteX696" fmla="*/ 78209 w 196655"/>
              <a:gd name="connsiteY696" fmla="*/ 51913 h 351827"/>
              <a:gd name="connsiteX697" fmla="*/ 76055 w 196655"/>
              <a:gd name="connsiteY697" fmla="*/ 53160 h 351827"/>
              <a:gd name="connsiteX698" fmla="*/ 73788 w 196655"/>
              <a:gd name="connsiteY698" fmla="*/ 54066 h 351827"/>
              <a:gd name="connsiteX699" fmla="*/ 73448 w 196655"/>
              <a:gd name="connsiteY699" fmla="*/ 57240 h 351827"/>
              <a:gd name="connsiteX700" fmla="*/ 72768 w 196655"/>
              <a:gd name="connsiteY700" fmla="*/ 59620 h 351827"/>
              <a:gd name="connsiteX701" fmla="*/ 71861 w 196655"/>
              <a:gd name="connsiteY701" fmla="*/ 61887 h 351827"/>
              <a:gd name="connsiteX702" fmla="*/ 68914 w 196655"/>
              <a:gd name="connsiteY702" fmla="*/ 73789 h 351827"/>
              <a:gd name="connsiteX703" fmla="*/ 69141 w 196655"/>
              <a:gd name="connsiteY703" fmla="*/ 76169 h 351827"/>
              <a:gd name="connsiteX704" fmla="*/ 70161 w 196655"/>
              <a:gd name="connsiteY704" fmla="*/ 78322 h 351827"/>
              <a:gd name="connsiteX705" fmla="*/ 70161 w 196655"/>
              <a:gd name="connsiteY705" fmla="*/ 79683 h 351827"/>
              <a:gd name="connsiteX706" fmla="*/ 69935 w 196655"/>
              <a:gd name="connsiteY706" fmla="*/ 82063 h 351827"/>
              <a:gd name="connsiteX707" fmla="*/ 70161 w 196655"/>
              <a:gd name="connsiteY707" fmla="*/ 86143 h 351827"/>
              <a:gd name="connsiteX708" fmla="*/ 69935 w 196655"/>
              <a:gd name="connsiteY708" fmla="*/ 89204 h 351827"/>
              <a:gd name="connsiteX709" fmla="*/ 68121 w 196655"/>
              <a:gd name="connsiteY709" fmla="*/ 93511 h 351827"/>
              <a:gd name="connsiteX710" fmla="*/ 67781 w 196655"/>
              <a:gd name="connsiteY710" fmla="*/ 96118 h 351827"/>
              <a:gd name="connsiteX711" fmla="*/ 67781 w 196655"/>
              <a:gd name="connsiteY711" fmla="*/ 98725 h 351827"/>
              <a:gd name="connsiteX712" fmla="*/ 68234 w 196655"/>
              <a:gd name="connsiteY712" fmla="*/ 101672 h 351827"/>
              <a:gd name="connsiteX713" fmla="*/ 69594 w 196655"/>
              <a:gd name="connsiteY713" fmla="*/ 105639 h 351827"/>
              <a:gd name="connsiteX714" fmla="*/ 69594 w 196655"/>
              <a:gd name="connsiteY714" fmla="*/ 106999 h 351827"/>
              <a:gd name="connsiteX715" fmla="*/ 69141 w 196655"/>
              <a:gd name="connsiteY715" fmla="*/ 108133 h 351827"/>
              <a:gd name="connsiteX716" fmla="*/ 68461 w 196655"/>
              <a:gd name="connsiteY716" fmla="*/ 109153 h 351827"/>
              <a:gd name="connsiteX717" fmla="*/ 67101 w 196655"/>
              <a:gd name="connsiteY717" fmla="*/ 109493 h 351827"/>
              <a:gd name="connsiteX718" fmla="*/ 64834 w 196655"/>
              <a:gd name="connsiteY718" fmla="*/ 109493 h 351827"/>
              <a:gd name="connsiteX719" fmla="*/ 64154 w 196655"/>
              <a:gd name="connsiteY719" fmla="*/ 109153 h 351827"/>
              <a:gd name="connsiteX720" fmla="*/ 62341 w 196655"/>
              <a:gd name="connsiteY720" fmla="*/ 106546 h 351827"/>
              <a:gd name="connsiteX721" fmla="*/ 61320 w 196655"/>
              <a:gd name="connsiteY721" fmla="*/ 105866 h 351827"/>
              <a:gd name="connsiteX722" fmla="*/ 60187 w 196655"/>
              <a:gd name="connsiteY722" fmla="*/ 105299 h 351827"/>
              <a:gd name="connsiteX723" fmla="*/ 59280 w 196655"/>
              <a:gd name="connsiteY723" fmla="*/ 104165 h 351827"/>
              <a:gd name="connsiteX724" fmla="*/ 58146 w 196655"/>
              <a:gd name="connsiteY724" fmla="*/ 103259 h 351827"/>
              <a:gd name="connsiteX725" fmla="*/ 57353 w 196655"/>
              <a:gd name="connsiteY725" fmla="*/ 103825 h 351827"/>
              <a:gd name="connsiteX726" fmla="*/ 57013 w 196655"/>
              <a:gd name="connsiteY726" fmla="*/ 104959 h 351827"/>
              <a:gd name="connsiteX727" fmla="*/ 56786 w 196655"/>
              <a:gd name="connsiteY727" fmla="*/ 109493 h 351827"/>
              <a:gd name="connsiteX728" fmla="*/ 56786 w 196655"/>
              <a:gd name="connsiteY728" fmla="*/ 110513 h 351827"/>
              <a:gd name="connsiteX729" fmla="*/ 57693 w 196655"/>
              <a:gd name="connsiteY729" fmla="*/ 111760 h 351827"/>
              <a:gd name="connsiteX730" fmla="*/ 58713 w 196655"/>
              <a:gd name="connsiteY730" fmla="*/ 112780 h 351827"/>
              <a:gd name="connsiteX731" fmla="*/ 59167 w 196655"/>
              <a:gd name="connsiteY731" fmla="*/ 113460 h 351827"/>
              <a:gd name="connsiteX732" fmla="*/ 59393 w 196655"/>
              <a:gd name="connsiteY732" fmla="*/ 114253 h 351827"/>
              <a:gd name="connsiteX733" fmla="*/ 60187 w 196655"/>
              <a:gd name="connsiteY733" fmla="*/ 123321 h 351827"/>
              <a:gd name="connsiteX734" fmla="*/ 60754 w 196655"/>
              <a:gd name="connsiteY734" fmla="*/ 125361 h 351827"/>
              <a:gd name="connsiteX735" fmla="*/ 61660 w 196655"/>
              <a:gd name="connsiteY735" fmla="*/ 127855 h 351827"/>
              <a:gd name="connsiteX736" fmla="*/ 62341 w 196655"/>
              <a:gd name="connsiteY736" fmla="*/ 130462 h 351827"/>
              <a:gd name="connsiteX737" fmla="*/ 62341 w 196655"/>
              <a:gd name="connsiteY737" fmla="*/ 133522 h 351827"/>
              <a:gd name="connsiteX738" fmla="*/ 63247 w 196655"/>
              <a:gd name="connsiteY738" fmla="*/ 136356 h 351827"/>
              <a:gd name="connsiteX739" fmla="*/ 64381 w 196655"/>
              <a:gd name="connsiteY739" fmla="*/ 137489 h 351827"/>
              <a:gd name="connsiteX740" fmla="*/ 65967 w 196655"/>
              <a:gd name="connsiteY740" fmla="*/ 137263 h 351827"/>
              <a:gd name="connsiteX741" fmla="*/ 66761 w 196655"/>
              <a:gd name="connsiteY741" fmla="*/ 137603 h 351827"/>
              <a:gd name="connsiteX742" fmla="*/ 67441 w 196655"/>
              <a:gd name="connsiteY742" fmla="*/ 139983 h 351827"/>
              <a:gd name="connsiteX743" fmla="*/ 69141 w 196655"/>
              <a:gd name="connsiteY743" fmla="*/ 141683 h 351827"/>
              <a:gd name="connsiteX744" fmla="*/ 69821 w 196655"/>
              <a:gd name="connsiteY744" fmla="*/ 144290 h 351827"/>
              <a:gd name="connsiteX745" fmla="*/ 70728 w 196655"/>
              <a:gd name="connsiteY745" fmla="*/ 145197 h 351827"/>
              <a:gd name="connsiteX746" fmla="*/ 71861 w 196655"/>
              <a:gd name="connsiteY746" fmla="*/ 145537 h 351827"/>
              <a:gd name="connsiteX747" fmla="*/ 73108 w 196655"/>
              <a:gd name="connsiteY747" fmla="*/ 145537 h 351827"/>
              <a:gd name="connsiteX748" fmla="*/ 73788 w 196655"/>
              <a:gd name="connsiteY748" fmla="*/ 144630 h 351827"/>
              <a:gd name="connsiteX749" fmla="*/ 73788 w 196655"/>
              <a:gd name="connsiteY749" fmla="*/ 142137 h 351827"/>
              <a:gd name="connsiteX750" fmla="*/ 72882 w 196655"/>
              <a:gd name="connsiteY750" fmla="*/ 138283 h 351827"/>
              <a:gd name="connsiteX751" fmla="*/ 73675 w 196655"/>
              <a:gd name="connsiteY751" fmla="*/ 135676 h 351827"/>
              <a:gd name="connsiteX752" fmla="*/ 74808 w 196655"/>
              <a:gd name="connsiteY752" fmla="*/ 137149 h 351827"/>
              <a:gd name="connsiteX753" fmla="*/ 76282 w 196655"/>
              <a:gd name="connsiteY753" fmla="*/ 138056 h 351827"/>
              <a:gd name="connsiteX754" fmla="*/ 78209 w 196655"/>
              <a:gd name="connsiteY754" fmla="*/ 138509 h 351827"/>
              <a:gd name="connsiteX755" fmla="*/ 79909 w 196655"/>
              <a:gd name="connsiteY755" fmla="*/ 139416 h 351827"/>
              <a:gd name="connsiteX756" fmla="*/ 81042 w 196655"/>
              <a:gd name="connsiteY756" fmla="*/ 141003 h 351827"/>
              <a:gd name="connsiteX757" fmla="*/ 81269 w 196655"/>
              <a:gd name="connsiteY757" fmla="*/ 142930 h 351827"/>
              <a:gd name="connsiteX758" fmla="*/ 80703 w 196655"/>
              <a:gd name="connsiteY758" fmla="*/ 144403 h 351827"/>
              <a:gd name="connsiteX759" fmla="*/ 75942 w 196655"/>
              <a:gd name="connsiteY759" fmla="*/ 148937 h 351827"/>
              <a:gd name="connsiteX760" fmla="*/ 75035 w 196655"/>
              <a:gd name="connsiteY760" fmla="*/ 149957 h 351827"/>
              <a:gd name="connsiteX761" fmla="*/ 74468 w 196655"/>
              <a:gd name="connsiteY761" fmla="*/ 151204 h 351827"/>
              <a:gd name="connsiteX762" fmla="*/ 74468 w 196655"/>
              <a:gd name="connsiteY762" fmla="*/ 155511 h 351827"/>
              <a:gd name="connsiteX763" fmla="*/ 74922 w 196655"/>
              <a:gd name="connsiteY763" fmla="*/ 159819 h 351827"/>
              <a:gd name="connsiteX764" fmla="*/ 76849 w 196655"/>
              <a:gd name="connsiteY764" fmla="*/ 157665 h 351827"/>
              <a:gd name="connsiteX765" fmla="*/ 79116 w 196655"/>
              <a:gd name="connsiteY765" fmla="*/ 158005 h 351827"/>
              <a:gd name="connsiteX766" fmla="*/ 81042 w 196655"/>
              <a:gd name="connsiteY766" fmla="*/ 160725 h 351827"/>
              <a:gd name="connsiteX767" fmla="*/ 82516 w 196655"/>
              <a:gd name="connsiteY767" fmla="*/ 160725 h 351827"/>
              <a:gd name="connsiteX768" fmla="*/ 84330 w 196655"/>
              <a:gd name="connsiteY768" fmla="*/ 162539 h 351827"/>
              <a:gd name="connsiteX769" fmla="*/ 86596 w 196655"/>
              <a:gd name="connsiteY769" fmla="*/ 163446 h 351827"/>
              <a:gd name="connsiteX770" fmla="*/ 89430 w 196655"/>
              <a:gd name="connsiteY770" fmla="*/ 163219 h 351827"/>
              <a:gd name="connsiteX771" fmla="*/ 91470 w 196655"/>
              <a:gd name="connsiteY771" fmla="*/ 161859 h 351827"/>
              <a:gd name="connsiteX772" fmla="*/ 91470 w 196655"/>
              <a:gd name="connsiteY772" fmla="*/ 160045 h 351827"/>
              <a:gd name="connsiteX773" fmla="*/ 92604 w 196655"/>
              <a:gd name="connsiteY773" fmla="*/ 158912 h 351827"/>
              <a:gd name="connsiteX774" fmla="*/ 95551 w 196655"/>
              <a:gd name="connsiteY774" fmla="*/ 157212 h 351827"/>
              <a:gd name="connsiteX775" fmla="*/ 96571 w 196655"/>
              <a:gd name="connsiteY775" fmla="*/ 156758 h 351827"/>
              <a:gd name="connsiteX776" fmla="*/ 97591 w 196655"/>
              <a:gd name="connsiteY776" fmla="*/ 156532 h 351827"/>
              <a:gd name="connsiteX777" fmla="*/ 98271 w 196655"/>
              <a:gd name="connsiteY777" fmla="*/ 156758 h 351827"/>
              <a:gd name="connsiteX778" fmla="*/ 104278 w 196655"/>
              <a:gd name="connsiteY778" fmla="*/ 160045 h 351827"/>
              <a:gd name="connsiteX779" fmla="*/ 106999 w 196655"/>
              <a:gd name="connsiteY779" fmla="*/ 163219 h 351827"/>
              <a:gd name="connsiteX780" fmla="*/ 66534 w 196655"/>
              <a:gd name="connsiteY780" fmla="*/ 193936 h 351827"/>
              <a:gd name="connsiteX781" fmla="*/ 65854 w 196655"/>
              <a:gd name="connsiteY781" fmla="*/ 195069 h 351827"/>
              <a:gd name="connsiteX782" fmla="*/ 65061 w 196655"/>
              <a:gd name="connsiteY782" fmla="*/ 195409 h 351827"/>
              <a:gd name="connsiteX783" fmla="*/ 63927 w 196655"/>
              <a:gd name="connsiteY783" fmla="*/ 195069 h 351827"/>
              <a:gd name="connsiteX784" fmla="*/ 63474 w 196655"/>
              <a:gd name="connsiteY784" fmla="*/ 194389 h 351827"/>
              <a:gd name="connsiteX785" fmla="*/ 61093 w 196655"/>
              <a:gd name="connsiteY785" fmla="*/ 192802 h 351827"/>
              <a:gd name="connsiteX786" fmla="*/ 60073 w 196655"/>
              <a:gd name="connsiteY786" fmla="*/ 191669 h 351827"/>
              <a:gd name="connsiteX787" fmla="*/ 59620 w 196655"/>
              <a:gd name="connsiteY787" fmla="*/ 191669 h 351827"/>
              <a:gd name="connsiteX788" fmla="*/ 59393 w 196655"/>
              <a:gd name="connsiteY788" fmla="*/ 192122 h 351827"/>
              <a:gd name="connsiteX789" fmla="*/ 59393 w 196655"/>
              <a:gd name="connsiteY789" fmla="*/ 192576 h 351827"/>
              <a:gd name="connsiteX790" fmla="*/ 59507 w 196655"/>
              <a:gd name="connsiteY790" fmla="*/ 192689 h 351827"/>
              <a:gd name="connsiteX791" fmla="*/ 59053 w 196655"/>
              <a:gd name="connsiteY791" fmla="*/ 193369 h 351827"/>
              <a:gd name="connsiteX792" fmla="*/ 59053 w 196655"/>
              <a:gd name="connsiteY792" fmla="*/ 194389 h 351827"/>
              <a:gd name="connsiteX793" fmla="*/ 59620 w 196655"/>
              <a:gd name="connsiteY793" fmla="*/ 194843 h 351827"/>
              <a:gd name="connsiteX794" fmla="*/ 60867 w 196655"/>
              <a:gd name="connsiteY794" fmla="*/ 197223 h 351827"/>
              <a:gd name="connsiteX795" fmla="*/ 62000 w 196655"/>
              <a:gd name="connsiteY795" fmla="*/ 198583 h 351827"/>
              <a:gd name="connsiteX796" fmla="*/ 63813 w 196655"/>
              <a:gd name="connsiteY796" fmla="*/ 198923 h 351827"/>
              <a:gd name="connsiteX797" fmla="*/ 65287 w 196655"/>
              <a:gd name="connsiteY797" fmla="*/ 198356 h 351827"/>
              <a:gd name="connsiteX798" fmla="*/ 66761 w 196655"/>
              <a:gd name="connsiteY798" fmla="*/ 198697 h 351827"/>
              <a:gd name="connsiteX799" fmla="*/ 68234 w 196655"/>
              <a:gd name="connsiteY799" fmla="*/ 198697 h 351827"/>
              <a:gd name="connsiteX800" fmla="*/ 68801 w 196655"/>
              <a:gd name="connsiteY800" fmla="*/ 197109 h 351827"/>
              <a:gd name="connsiteX801" fmla="*/ 67101 w 196655"/>
              <a:gd name="connsiteY801" fmla="*/ 195636 h 351827"/>
              <a:gd name="connsiteX802" fmla="*/ 66421 w 196655"/>
              <a:gd name="connsiteY802" fmla="*/ 193936 h 351827"/>
              <a:gd name="connsiteX803" fmla="*/ 67441 w 196655"/>
              <a:gd name="connsiteY803" fmla="*/ 161405 h 351827"/>
              <a:gd name="connsiteX804" fmla="*/ 67441 w 196655"/>
              <a:gd name="connsiteY804" fmla="*/ 159932 h 351827"/>
              <a:gd name="connsiteX805" fmla="*/ 66194 w 196655"/>
              <a:gd name="connsiteY805" fmla="*/ 158345 h 351827"/>
              <a:gd name="connsiteX806" fmla="*/ 64381 w 196655"/>
              <a:gd name="connsiteY806" fmla="*/ 157552 h 351827"/>
              <a:gd name="connsiteX807" fmla="*/ 64040 w 196655"/>
              <a:gd name="connsiteY807" fmla="*/ 157892 h 351827"/>
              <a:gd name="connsiteX808" fmla="*/ 64040 w 196655"/>
              <a:gd name="connsiteY808" fmla="*/ 158458 h 351827"/>
              <a:gd name="connsiteX809" fmla="*/ 64040 w 196655"/>
              <a:gd name="connsiteY809" fmla="*/ 159252 h 351827"/>
              <a:gd name="connsiteX810" fmla="*/ 67441 w 196655"/>
              <a:gd name="connsiteY810" fmla="*/ 161519 h 351827"/>
              <a:gd name="connsiteX811" fmla="*/ 88070 w 196655"/>
              <a:gd name="connsiteY811" fmla="*/ 330745 h 351827"/>
              <a:gd name="connsiteX812" fmla="*/ 86710 w 196655"/>
              <a:gd name="connsiteY812" fmla="*/ 331198 h 351827"/>
              <a:gd name="connsiteX813" fmla="*/ 85576 w 196655"/>
              <a:gd name="connsiteY813" fmla="*/ 329612 h 351827"/>
              <a:gd name="connsiteX814" fmla="*/ 83082 w 196655"/>
              <a:gd name="connsiteY814" fmla="*/ 329158 h 351827"/>
              <a:gd name="connsiteX815" fmla="*/ 80249 w 196655"/>
              <a:gd name="connsiteY815" fmla="*/ 331085 h 351827"/>
              <a:gd name="connsiteX816" fmla="*/ 79796 w 196655"/>
              <a:gd name="connsiteY816" fmla="*/ 332332 h 351827"/>
              <a:gd name="connsiteX817" fmla="*/ 80929 w 196655"/>
              <a:gd name="connsiteY817" fmla="*/ 333579 h 351827"/>
              <a:gd name="connsiteX818" fmla="*/ 82743 w 196655"/>
              <a:gd name="connsiteY818" fmla="*/ 333012 h 351827"/>
              <a:gd name="connsiteX819" fmla="*/ 84103 w 196655"/>
              <a:gd name="connsiteY819" fmla="*/ 333692 h 351827"/>
              <a:gd name="connsiteX820" fmla="*/ 86823 w 196655"/>
              <a:gd name="connsiteY820" fmla="*/ 332559 h 351827"/>
              <a:gd name="connsiteX821" fmla="*/ 88410 w 196655"/>
              <a:gd name="connsiteY821" fmla="*/ 334145 h 351827"/>
              <a:gd name="connsiteX822" fmla="*/ 90790 w 196655"/>
              <a:gd name="connsiteY822" fmla="*/ 332559 h 351827"/>
              <a:gd name="connsiteX823" fmla="*/ 90790 w 196655"/>
              <a:gd name="connsiteY823" fmla="*/ 331992 h 351827"/>
              <a:gd name="connsiteX824" fmla="*/ 90337 w 196655"/>
              <a:gd name="connsiteY824" fmla="*/ 331198 h 351827"/>
              <a:gd name="connsiteX825" fmla="*/ 88070 w 196655"/>
              <a:gd name="connsiteY825" fmla="*/ 330745 h 351827"/>
              <a:gd name="connsiteX826" fmla="*/ 178747 w 196655"/>
              <a:gd name="connsiteY826" fmla="*/ 305242 h 351827"/>
              <a:gd name="connsiteX827" fmla="*/ 178067 w 196655"/>
              <a:gd name="connsiteY827" fmla="*/ 307736 h 351827"/>
              <a:gd name="connsiteX828" fmla="*/ 178521 w 196655"/>
              <a:gd name="connsiteY828" fmla="*/ 308416 h 351827"/>
              <a:gd name="connsiteX829" fmla="*/ 179767 w 196655"/>
              <a:gd name="connsiteY829" fmla="*/ 311363 h 351827"/>
              <a:gd name="connsiteX830" fmla="*/ 180107 w 196655"/>
              <a:gd name="connsiteY830" fmla="*/ 310116 h 351827"/>
              <a:gd name="connsiteX831" fmla="*/ 180107 w 196655"/>
              <a:gd name="connsiteY831" fmla="*/ 306376 h 351827"/>
              <a:gd name="connsiteX832" fmla="*/ 178633 w 196655"/>
              <a:gd name="connsiteY832" fmla="*/ 305129 h 351827"/>
              <a:gd name="connsiteX833" fmla="*/ 196315 w 196655"/>
              <a:gd name="connsiteY833" fmla="*/ 294474 h 351827"/>
              <a:gd name="connsiteX834" fmla="*/ 195749 w 196655"/>
              <a:gd name="connsiteY834" fmla="*/ 293454 h 351827"/>
              <a:gd name="connsiteX835" fmla="*/ 194729 w 196655"/>
              <a:gd name="connsiteY835" fmla="*/ 292774 h 351827"/>
              <a:gd name="connsiteX836" fmla="*/ 193482 w 196655"/>
              <a:gd name="connsiteY836" fmla="*/ 291074 h 351827"/>
              <a:gd name="connsiteX837" fmla="*/ 193256 w 196655"/>
              <a:gd name="connsiteY837" fmla="*/ 289033 h 351827"/>
              <a:gd name="connsiteX838" fmla="*/ 193936 w 196655"/>
              <a:gd name="connsiteY838" fmla="*/ 284160 h 351827"/>
              <a:gd name="connsiteX839" fmla="*/ 193936 w 196655"/>
              <a:gd name="connsiteY839" fmla="*/ 282913 h 351827"/>
              <a:gd name="connsiteX840" fmla="*/ 192349 w 196655"/>
              <a:gd name="connsiteY840" fmla="*/ 280192 h 351827"/>
              <a:gd name="connsiteX841" fmla="*/ 192009 w 196655"/>
              <a:gd name="connsiteY841" fmla="*/ 276679 h 351827"/>
              <a:gd name="connsiteX842" fmla="*/ 190308 w 196655"/>
              <a:gd name="connsiteY842" fmla="*/ 275432 h 351827"/>
              <a:gd name="connsiteX843" fmla="*/ 188041 w 196655"/>
              <a:gd name="connsiteY843" fmla="*/ 274979 h 351827"/>
              <a:gd name="connsiteX844" fmla="*/ 187361 w 196655"/>
              <a:gd name="connsiteY844" fmla="*/ 274185 h 351827"/>
              <a:gd name="connsiteX845" fmla="*/ 187361 w 196655"/>
              <a:gd name="connsiteY845" fmla="*/ 273505 h 351827"/>
              <a:gd name="connsiteX846" fmla="*/ 189062 w 196655"/>
              <a:gd name="connsiteY846" fmla="*/ 272032 h 351827"/>
              <a:gd name="connsiteX847" fmla="*/ 189968 w 196655"/>
              <a:gd name="connsiteY847" fmla="*/ 271011 h 351827"/>
              <a:gd name="connsiteX848" fmla="*/ 191102 w 196655"/>
              <a:gd name="connsiteY848" fmla="*/ 268745 h 351827"/>
              <a:gd name="connsiteX849" fmla="*/ 190762 w 196655"/>
              <a:gd name="connsiteY849" fmla="*/ 266364 h 351827"/>
              <a:gd name="connsiteX850" fmla="*/ 188835 w 196655"/>
              <a:gd name="connsiteY850" fmla="*/ 263531 h 351827"/>
              <a:gd name="connsiteX851" fmla="*/ 188495 w 196655"/>
              <a:gd name="connsiteY851" fmla="*/ 262510 h 351827"/>
              <a:gd name="connsiteX852" fmla="*/ 188495 w 196655"/>
              <a:gd name="connsiteY852" fmla="*/ 259110 h 351827"/>
              <a:gd name="connsiteX853" fmla="*/ 186342 w 196655"/>
              <a:gd name="connsiteY853" fmla="*/ 259450 h 351827"/>
              <a:gd name="connsiteX854" fmla="*/ 184641 w 196655"/>
              <a:gd name="connsiteY854" fmla="*/ 258090 h 351827"/>
              <a:gd name="connsiteX855" fmla="*/ 183621 w 196655"/>
              <a:gd name="connsiteY855" fmla="*/ 255710 h 351827"/>
              <a:gd name="connsiteX856" fmla="*/ 182034 w 196655"/>
              <a:gd name="connsiteY856" fmla="*/ 253783 h 351827"/>
              <a:gd name="connsiteX857" fmla="*/ 177273 w 196655"/>
              <a:gd name="connsiteY857" fmla="*/ 250609 h 351827"/>
              <a:gd name="connsiteX858" fmla="*/ 174780 w 196655"/>
              <a:gd name="connsiteY858" fmla="*/ 248342 h 351827"/>
              <a:gd name="connsiteX859" fmla="*/ 173760 w 196655"/>
              <a:gd name="connsiteY859" fmla="*/ 248342 h 351827"/>
              <a:gd name="connsiteX860" fmla="*/ 172626 w 196655"/>
              <a:gd name="connsiteY860" fmla="*/ 250382 h 351827"/>
              <a:gd name="connsiteX861" fmla="*/ 174553 w 196655"/>
              <a:gd name="connsiteY861" fmla="*/ 259110 h 351827"/>
              <a:gd name="connsiteX862" fmla="*/ 175007 w 196655"/>
              <a:gd name="connsiteY862" fmla="*/ 262057 h 351827"/>
              <a:gd name="connsiteX863" fmla="*/ 174326 w 196655"/>
              <a:gd name="connsiteY863" fmla="*/ 264891 h 351827"/>
              <a:gd name="connsiteX864" fmla="*/ 171833 w 196655"/>
              <a:gd name="connsiteY864" fmla="*/ 265344 h 351827"/>
              <a:gd name="connsiteX865" fmla="*/ 169226 w 196655"/>
              <a:gd name="connsiteY865" fmla="*/ 264551 h 351827"/>
              <a:gd name="connsiteX866" fmla="*/ 168433 w 196655"/>
              <a:gd name="connsiteY866" fmla="*/ 264551 h 351827"/>
              <a:gd name="connsiteX867" fmla="*/ 167753 w 196655"/>
              <a:gd name="connsiteY867" fmla="*/ 266818 h 351827"/>
              <a:gd name="connsiteX868" fmla="*/ 167073 w 196655"/>
              <a:gd name="connsiteY868" fmla="*/ 267951 h 351827"/>
              <a:gd name="connsiteX869" fmla="*/ 165145 w 196655"/>
              <a:gd name="connsiteY869" fmla="*/ 267498 h 351827"/>
              <a:gd name="connsiteX870" fmla="*/ 162992 w 196655"/>
              <a:gd name="connsiteY870" fmla="*/ 266024 h 351827"/>
              <a:gd name="connsiteX871" fmla="*/ 161405 w 196655"/>
              <a:gd name="connsiteY871" fmla="*/ 265684 h 351827"/>
              <a:gd name="connsiteX872" fmla="*/ 160158 w 196655"/>
              <a:gd name="connsiteY872" fmla="*/ 266704 h 351827"/>
              <a:gd name="connsiteX873" fmla="*/ 159818 w 196655"/>
              <a:gd name="connsiteY873" fmla="*/ 267838 h 351827"/>
              <a:gd name="connsiteX874" fmla="*/ 159252 w 196655"/>
              <a:gd name="connsiteY874" fmla="*/ 271918 h 351827"/>
              <a:gd name="connsiteX875" fmla="*/ 158572 w 196655"/>
              <a:gd name="connsiteY875" fmla="*/ 274752 h 351827"/>
              <a:gd name="connsiteX876" fmla="*/ 156305 w 196655"/>
              <a:gd name="connsiteY876" fmla="*/ 275659 h 351827"/>
              <a:gd name="connsiteX877" fmla="*/ 152791 w 196655"/>
              <a:gd name="connsiteY877" fmla="*/ 273845 h 351827"/>
              <a:gd name="connsiteX878" fmla="*/ 151884 w 196655"/>
              <a:gd name="connsiteY878" fmla="*/ 273845 h 351827"/>
              <a:gd name="connsiteX879" fmla="*/ 150977 w 196655"/>
              <a:gd name="connsiteY879" fmla="*/ 274865 h 351827"/>
              <a:gd name="connsiteX880" fmla="*/ 150297 w 196655"/>
              <a:gd name="connsiteY880" fmla="*/ 275999 h 351827"/>
              <a:gd name="connsiteX881" fmla="*/ 149391 w 196655"/>
              <a:gd name="connsiteY881" fmla="*/ 278719 h 351827"/>
              <a:gd name="connsiteX882" fmla="*/ 148257 w 196655"/>
              <a:gd name="connsiteY882" fmla="*/ 281213 h 351827"/>
              <a:gd name="connsiteX883" fmla="*/ 147690 w 196655"/>
              <a:gd name="connsiteY883" fmla="*/ 282119 h 351827"/>
              <a:gd name="connsiteX884" fmla="*/ 146897 w 196655"/>
              <a:gd name="connsiteY884" fmla="*/ 282686 h 351827"/>
              <a:gd name="connsiteX885" fmla="*/ 143610 w 196655"/>
              <a:gd name="connsiteY885" fmla="*/ 283593 h 351827"/>
              <a:gd name="connsiteX886" fmla="*/ 142250 w 196655"/>
              <a:gd name="connsiteY886" fmla="*/ 284273 h 351827"/>
              <a:gd name="connsiteX887" fmla="*/ 139529 w 196655"/>
              <a:gd name="connsiteY887" fmla="*/ 285973 h 351827"/>
              <a:gd name="connsiteX888" fmla="*/ 138622 w 196655"/>
              <a:gd name="connsiteY888" fmla="*/ 285747 h 351827"/>
              <a:gd name="connsiteX889" fmla="*/ 140663 w 196655"/>
              <a:gd name="connsiteY889" fmla="*/ 283820 h 351827"/>
              <a:gd name="connsiteX890" fmla="*/ 141116 w 196655"/>
              <a:gd name="connsiteY890" fmla="*/ 282913 h 351827"/>
              <a:gd name="connsiteX891" fmla="*/ 140776 w 196655"/>
              <a:gd name="connsiteY891" fmla="*/ 278832 h 351827"/>
              <a:gd name="connsiteX892" fmla="*/ 140549 w 196655"/>
              <a:gd name="connsiteY892" fmla="*/ 277586 h 351827"/>
              <a:gd name="connsiteX893" fmla="*/ 139189 w 196655"/>
              <a:gd name="connsiteY893" fmla="*/ 275092 h 351827"/>
              <a:gd name="connsiteX894" fmla="*/ 137035 w 196655"/>
              <a:gd name="connsiteY894" fmla="*/ 273505 h 351827"/>
              <a:gd name="connsiteX895" fmla="*/ 134655 w 196655"/>
              <a:gd name="connsiteY895" fmla="*/ 272938 h 351827"/>
              <a:gd name="connsiteX896" fmla="*/ 133295 w 196655"/>
              <a:gd name="connsiteY896" fmla="*/ 272145 h 351827"/>
              <a:gd name="connsiteX897" fmla="*/ 131935 w 196655"/>
              <a:gd name="connsiteY897" fmla="*/ 271691 h 351827"/>
              <a:gd name="connsiteX898" fmla="*/ 130802 w 196655"/>
              <a:gd name="connsiteY898" fmla="*/ 273618 h 351827"/>
              <a:gd name="connsiteX899" fmla="*/ 130008 w 196655"/>
              <a:gd name="connsiteY899" fmla="*/ 274639 h 351827"/>
              <a:gd name="connsiteX900" fmla="*/ 128988 w 196655"/>
              <a:gd name="connsiteY900" fmla="*/ 275319 h 351827"/>
              <a:gd name="connsiteX901" fmla="*/ 126041 w 196655"/>
              <a:gd name="connsiteY901" fmla="*/ 275885 h 351827"/>
              <a:gd name="connsiteX902" fmla="*/ 125021 w 196655"/>
              <a:gd name="connsiteY902" fmla="*/ 276679 h 351827"/>
              <a:gd name="connsiteX903" fmla="*/ 124114 w 196655"/>
              <a:gd name="connsiteY903" fmla="*/ 277699 h 351827"/>
              <a:gd name="connsiteX904" fmla="*/ 123434 w 196655"/>
              <a:gd name="connsiteY904" fmla="*/ 278492 h 351827"/>
              <a:gd name="connsiteX905" fmla="*/ 123094 w 196655"/>
              <a:gd name="connsiteY905" fmla="*/ 279399 h 351827"/>
              <a:gd name="connsiteX906" fmla="*/ 123094 w 196655"/>
              <a:gd name="connsiteY906" fmla="*/ 280873 h 351827"/>
              <a:gd name="connsiteX907" fmla="*/ 123094 w 196655"/>
              <a:gd name="connsiteY907" fmla="*/ 282346 h 351827"/>
              <a:gd name="connsiteX908" fmla="*/ 121394 w 196655"/>
              <a:gd name="connsiteY908" fmla="*/ 283706 h 351827"/>
              <a:gd name="connsiteX909" fmla="*/ 119240 w 196655"/>
              <a:gd name="connsiteY909" fmla="*/ 284160 h 351827"/>
              <a:gd name="connsiteX910" fmla="*/ 116520 w 196655"/>
              <a:gd name="connsiteY910" fmla="*/ 284160 h 351827"/>
              <a:gd name="connsiteX911" fmla="*/ 114819 w 196655"/>
              <a:gd name="connsiteY911" fmla="*/ 285066 h 351827"/>
              <a:gd name="connsiteX912" fmla="*/ 110626 w 196655"/>
              <a:gd name="connsiteY912" fmla="*/ 286087 h 351827"/>
              <a:gd name="connsiteX913" fmla="*/ 109606 w 196655"/>
              <a:gd name="connsiteY913" fmla="*/ 286427 h 351827"/>
              <a:gd name="connsiteX914" fmla="*/ 107679 w 196655"/>
              <a:gd name="connsiteY914" fmla="*/ 288240 h 351827"/>
              <a:gd name="connsiteX915" fmla="*/ 105412 w 196655"/>
              <a:gd name="connsiteY915" fmla="*/ 291187 h 351827"/>
              <a:gd name="connsiteX916" fmla="*/ 105185 w 196655"/>
              <a:gd name="connsiteY916" fmla="*/ 292207 h 351827"/>
              <a:gd name="connsiteX917" fmla="*/ 105185 w 196655"/>
              <a:gd name="connsiteY917" fmla="*/ 294474 h 351827"/>
              <a:gd name="connsiteX918" fmla="*/ 103712 w 196655"/>
              <a:gd name="connsiteY918" fmla="*/ 301048 h 351827"/>
              <a:gd name="connsiteX919" fmla="*/ 102578 w 196655"/>
              <a:gd name="connsiteY919" fmla="*/ 302862 h 351827"/>
              <a:gd name="connsiteX920" fmla="*/ 101218 w 196655"/>
              <a:gd name="connsiteY920" fmla="*/ 304562 h 351827"/>
              <a:gd name="connsiteX921" fmla="*/ 100764 w 196655"/>
              <a:gd name="connsiteY921" fmla="*/ 307282 h 351827"/>
              <a:gd name="connsiteX922" fmla="*/ 102012 w 196655"/>
              <a:gd name="connsiteY922" fmla="*/ 309663 h 351827"/>
              <a:gd name="connsiteX923" fmla="*/ 103258 w 196655"/>
              <a:gd name="connsiteY923" fmla="*/ 310569 h 351827"/>
              <a:gd name="connsiteX924" fmla="*/ 104732 w 196655"/>
              <a:gd name="connsiteY924" fmla="*/ 310909 h 351827"/>
              <a:gd name="connsiteX925" fmla="*/ 105638 w 196655"/>
              <a:gd name="connsiteY925" fmla="*/ 310116 h 351827"/>
              <a:gd name="connsiteX926" fmla="*/ 106318 w 196655"/>
              <a:gd name="connsiteY926" fmla="*/ 308869 h 351827"/>
              <a:gd name="connsiteX927" fmla="*/ 107905 w 196655"/>
              <a:gd name="connsiteY927" fmla="*/ 305242 h 351827"/>
              <a:gd name="connsiteX928" fmla="*/ 109265 w 196655"/>
              <a:gd name="connsiteY928" fmla="*/ 301502 h 351827"/>
              <a:gd name="connsiteX929" fmla="*/ 111873 w 196655"/>
              <a:gd name="connsiteY929" fmla="*/ 296628 h 351827"/>
              <a:gd name="connsiteX930" fmla="*/ 112439 w 196655"/>
              <a:gd name="connsiteY930" fmla="*/ 294928 h 351827"/>
              <a:gd name="connsiteX931" fmla="*/ 112893 w 196655"/>
              <a:gd name="connsiteY931" fmla="*/ 294134 h 351827"/>
              <a:gd name="connsiteX932" fmla="*/ 115273 w 196655"/>
              <a:gd name="connsiteY932" fmla="*/ 292094 h 351827"/>
              <a:gd name="connsiteX933" fmla="*/ 117313 w 196655"/>
              <a:gd name="connsiteY933" fmla="*/ 291867 h 351827"/>
              <a:gd name="connsiteX934" fmla="*/ 118900 w 196655"/>
              <a:gd name="connsiteY934" fmla="*/ 293001 h 351827"/>
              <a:gd name="connsiteX935" fmla="*/ 119467 w 196655"/>
              <a:gd name="connsiteY935" fmla="*/ 296628 h 351827"/>
              <a:gd name="connsiteX936" fmla="*/ 119920 w 196655"/>
              <a:gd name="connsiteY936" fmla="*/ 297308 h 351827"/>
              <a:gd name="connsiteX937" fmla="*/ 121394 w 196655"/>
              <a:gd name="connsiteY937" fmla="*/ 297308 h 351827"/>
              <a:gd name="connsiteX938" fmla="*/ 122867 w 196655"/>
              <a:gd name="connsiteY938" fmla="*/ 296968 h 351827"/>
              <a:gd name="connsiteX939" fmla="*/ 124114 w 196655"/>
              <a:gd name="connsiteY939" fmla="*/ 295494 h 351827"/>
              <a:gd name="connsiteX940" fmla="*/ 125134 w 196655"/>
              <a:gd name="connsiteY940" fmla="*/ 293567 h 351827"/>
              <a:gd name="connsiteX941" fmla="*/ 125587 w 196655"/>
              <a:gd name="connsiteY941" fmla="*/ 294361 h 351827"/>
              <a:gd name="connsiteX942" fmla="*/ 125928 w 196655"/>
              <a:gd name="connsiteY942" fmla="*/ 295154 h 351827"/>
              <a:gd name="connsiteX943" fmla="*/ 126154 w 196655"/>
              <a:gd name="connsiteY943" fmla="*/ 296401 h 351827"/>
              <a:gd name="connsiteX944" fmla="*/ 126721 w 196655"/>
              <a:gd name="connsiteY944" fmla="*/ 297421 h 351827"/>
              <a:gd name="connsiteX945" fmla="*/ 128875 w 196655"/>
              <a:gd name="connsiteY945" fmla="*/ 298895 h 351827"/>
              <a:gd name="connsiteX946" fmla="*/ 131141 w 196655"/>
              <a:gd name="connsiteY946" fmla="*/ 300142 h 351827"/>
              <a:gd name="connsiteX947" fmla="*/ 132842 w 196655"/>
              <a:gd name="connsiteY947" fmla="*/ 294474 h 351827"/>
              <a:gd name="connsiteX948" fmla="*/ 132842 w 196655"/>
              <a:gd name="connsiteY948" fmla="*/ 293454 h 351827"/>
              <a:gd name="connsiteX949" fmla="*/ 132842 w 196655"/>
              <a:gd name="connsiteY949" fmla="*/ 292434 h 351827"/>
              <a:gd name="connsiteX950" fmla="*/ 133182 w 196655"/>
              <a:gd name="connsiteY950" fmla="*/ 291301 h 351827"/>
              <a:gd name="connsiteX951" fmla="*/ 134429 w 196655"/>
              <a:gd name="connsiteY951" fmla="*/ 290734 h 351827"/>
              <a:gd name="connsiteX952" fmla="*/ 135562 w 196655"/>
              <a:gd name="connsiteY952" fmla="*/ 290734 h 351827"/>
              <a:gd name="connsiteX953" fmla="*/ 136696 w 196655"/>
              <a:gd name="connsiteY953" fmla="*/ 291074 h 351827"/>
              <a:gd name="connsiteX954" fmla="*/ 137716 w 196655"/>
              <a:gd name="connsiteY954" fmla="*/ 291754 h 351827"/>
              <a:gd name="connsiteX955" fmla="*/ 138736 w 196655"/>
              <a:gd name="connsiteY955" fmla="*/ 292661 h 351827"/>
              <a:gd name="connsiteX956" fmla="*/ 142930 w 196655"/>
              <a:gd name="connsiteY956" fmla="*/ 294361 h 351827"/>
              <a:gd name="connsiteX957" fmla="*/ 144970 w 196655"/>
              <a:gd name="connsiteY957" fmla="*/ 296288 h 351827"/>
              <a:gd name="connsiteX958" fmla="*/ 147350 w 196655"/>
              <a:gd name="connsiteY958" fmla="*/ 299348 h 351827"/>
              <a:gd name="connsiteX959" fmla="*/ 147804 w 196655"/>
              <a:gd name="connsiteY959" fmla="*/ 300255 h 351827"/>
              <a:gd name="connsiteX960" fmla="*/ 147804 w 196655"/>
              <a:gd name="connsiteY960" fmla="*/ 301615 h 351827"/>
              <a:gd name="connsiteX961" fmla="*/ 147463 w 196655"/>
              <a:gd name="connsiteY961" fmla="*/ 303089 h 351827"/>
              <a:gd name="connsiteX962" fmla="*/ 146783 w 196655"/>
              <a:gd name="connsiteY962" fmla="*/ 304109 h 351827"/>
              <a:gd name="connsiteX963" fmla="*/ 145990 w 196655"/>
              <a:gd name="connsiteY963" fmla="*/ 305015 h 351827"/>
              <a:gd name="connsiteX964" fmla="*/ 144517 w 196655"/>
              <a:gd name="connsiteY964" fmla="*/ 306376 h 351827"/>
              <a:gd name="connsiteX965" fmla="*/ 143269 w 196655"/>
              <a:gd name="connsiteY965" fmla="*/ 308983 h 351827"/>
              <a:gd name="connsiteX966" fmla="*/ 143269 w 196655"/>
              <a:gd name="connsiteY966" fmla="*/ 310343 h 351827"/>
              <a:gd name="connsiteX967" fmla="*/ 143269 w 196655"/>
              <a:gd name="connsiteY967" fmla="*/ 311816 h 351827"/>
              <a:gd name="connsiteX968" fmla="*/ 144517 w 196655"/>
              <a:gd name="connsiteY968" fmla="*/ 316123 h 351827"/>
              <a:gd name="connsiteX969" fmla="*/ 144517 w 196655"/>
              <a:gd name="connsiteY969" fmla="*/ 319070 h 351827"/>
              <a:gd name="connsiteX970" fmla="*/ 145083 w 196655"/>
              <a:gd name="connsiteY970" fmla="*/ 321904 h 351827"/>
              <a:gd name="connsiteX971" fmla="*/ 147804 w 196655"/>
              <a:gd name="connsiteY971" fmla="*/ 325645 h 351827"/>
              <a:gd name="connsiteX972" fmla="*/ 151657 w 196655"/>
              <a:gd name="connsiteY972" fmla="*/ 328138 h 351827"/>
              <a:gd name="connsiteX973" fmla="*/ 156531 w 196655"/>
              <a:gd name="connsiteY973" fmla="*/ 330858 h 351827"/>
              <a:gd name="connsiteX974" fmla="*/ 162538 w 196655"/>
              <a:gd name="connsiteY974" fmla="*/ 333579 h 351827"/>
              <a:gd name="connsiteX975" fmla="*/ 163559 w 196655"/>
              <a:gd name="connsiteY975" fmla="*/ 333805 h 351827"/>
              <a:gd name="connsiteX976" fmla="*/ 164805 w 196655"/>
              <a:gd name="connsiteY976" fmla="*/ 333805 h 351827"/>
              <a:gd name="connsiteX977" fmla="*/ 165599 w 196655"/>
              <a:gd name="connsiteY977" fmla="*/ 332899 h 351827"/>
              <a:gd name="connsiteX978" fmla="*/ 167639 w 196655"/>
              <a:gd name="connsiteY978" fmla="*/ 329838 h 351827"/>
              <a:gd name="connsiteX979" fmla="*/ 167979 w 196655"/>
              <a:gd name="connsiteY979" fmla="*/ 329498 h 351827"/>
              <a:gd name="connsiteX980" fmla="*/ 168772 w 196655"/>
              <a:gd name="connsiteY980" fmla="*/ 329498 h 351827"/>
              <a:gd name="connsiteX981" fmla="*/ 169566 w 196655"/>
              <a:gd name="connsiteY981" fmla="*/ 330178 h 351827"/>
              <a:gd name="connsiteX982" fmla="*/ 169566 w 196655"/>
              <a:gd name="connsiteY982" fmla="*/ 332559 h 351827"/>
              <a:gd name="connsiteX983" fmla="*/ 168886 w 196655"/>
              <a:gd name="connsiteY983" fmla="*/ 335166 h 351827"/>
              <a:gd name="connsiteX984" fmla="*/ 168886 w 196655"/>
              <a:gd name="connsiteY984" fmla="*/ 336299 h 351827"/>
              <a:gd name="connsiteX985" fmla="*/ 170020 w 196655"/>
              <a:gd name="connsiteY985" fmla="*/ 339019 h 351827"/>
              <a:gd name="connsiteX986" fmla="*/ 171266 w 196655"/>
              <a:gd name="connsiteY986" fmla="*/ 339699 h 351827"/>
              <a:gd name="connsiteX987" fmla="*/ 173533 w 196655"/>
              <a:gd name="connsiteY987" fmla="*/ 338226 h 351827"/>
              <a:gd name="connsiteX988" fmla="*/ 176593 w 196655"/>
              <a:gd name="connsiteY988" fmla="*/ 333692 h 351827"/>
              <a:gd name="connsiteX989" fmla="*/ 177841 w 196655"/>
              <a:gd name="connsiteY989" fmla="*/ 331312 h 351827"/>
              <a:gd name="connsiteX990" fmla="*/ 177841 w 196655"/>
              <a:gd name="connsiteY990" fmla="*/ 325871 h 351827"/>
              <a:gd name="connsiteX991" fmla="*/ 176254 w 196655"/>
              <a:gd name="connsiteY991" fmla="*/ 320544 h 351827"/>
              <a:gd name="connsiteX992" fmla="*/ 175800 w 196655"/>
              <a:gd name="connsiteY992" fmla="*/ 319750 h 351827"/>
              <a:gd name="connsiteX993" fmla="*/ 174213 w 196655"/>
              <a:gd name="connsiteY993" fmla="*/ 318164 h 351827"/>
              <a:gd name="connsiteX994" fmla="*/ 173080 w 196655"/>
              <a:gd name="connsiteY994" fmla="*/ 317484 h 351827"/>
              <a:gd name="connsiteX995" fmla="*/ 172060 w 196655"/>
              <a:gd name="connsiteY995" fmla="*/ 315670 h 351827"/>
              <a:gd name="connsiteX996" fmla="*/ 172513 w 196655"/>
              <a:gd name="connsiteY996" fmla="*/ 313290 h 351827"/>
              <a:gd name="connsiteX997" fmla="*/ 173873 w 196655"/>
              <a:gd name="connsiteY997" fmla="*/ 310796 h 351827"/>
              <a:gd name="connsiteX998" fmla="*/ 175460 w 196655"/>
              <a:gd name="connsiteY998" fmla="*/ 308529 h 351827"/>
              <a:gd name="connsiteX999" fmla="*/ 177500 w 196655"/>
              <a:gd name="connsiteY999" fmla="*/ 306602 h 351827"/>
              <a:gd name="connsiteX1000" fmla="*/ 177953 w 196655"/>
              <a:gd name="connsiteY1000" fmla="*/ 305355 h 351827"/>
              <a:gd name="connsiteX1001" fmla="*/ 178180 w 196655"/>
              <a:gd name="connsiteY1001" fmla="*/ 303995 h 351827"/>
              <a:gd name="connsiteX1002" fmla="*/ 178521 w 196655"/>
              <a:gd name="connsiteY1002" fmla="*/ 303089 h 351827"/>
              <a:gd name="connsiteX1003" fmla="*/ 180220 w 196655"/>
              <a:gd name="connsiteY1003" fmla="*/ 301842 h 351827"/>
              <a:gd name="connsiteX1004" fmla="*/ 181241 w 196655"/>
              <a:gd name="connsiteY1004" fmla="*/ 301615 h 351827"/>
              <a:gd name="connsiteX1005" fmla="*/ 182827 w 196655"/>
              <a:gd name="connsiteY1005" fmla="*/ 306376 h 351827"/>
              <a:gd name="connsiteX1006" fmla="*/ 184075 w 196655"/>
              <a:gd name="connsiteY1006" fmla="*/ 308189 h 351827"/>
              <a:gd name="connsiteX1007" fmla="*/ 184528 w 196655"/>
              <a:gd name="connsiteY1007" fmla="*/ 310116 h 351827"/>
              <a:gd name="connsiteX1008" fmla="*/ 185661 w 196655"/>
              <a:gd name="connsiteY1008" fmla="*/ 312270 h 351827"/>
              <a:gd name="connsiteX1009" fmla="*/ 186454 w 196655"/>
              <a:gd name="connsiteY1009" fmla="*/ 314650 h 351827"/>
              <a:gd name="connsiteX1010" fmla="*/ 187022 w 196655"/>
              <a:gd name="connsiteY1010" fmla="*/ 319977 h 351827"/>
              <a:gd name="connsiteX1011" fmla="*/ 187702 w 196655"/>
              <a:gd name="connsiteY1011" fmla="*/ 322017 h 351827"/>
              <a:gd name="connsiteX1012" fmla="*/ 188608 w 196655"/>
              <a:gd name="connsiteY1012" fmla="*/ 323944 h 351827"/>
              <a:gd name="connsiteX1013" fmla="*/ 189288 w 196655"/>
              <a:gd name="connsiteY1013" fmla="*/ 320090 h 351827"/>
              <a:gd name="connsiteX1014" fmla="*/ 189628 w 196655"/>
              <a:gd name="connsiteY1014" fmla="*/ 314536 h 351827"/>
              <a:gd name="connsiteX1015" fmla="*/ 188608 w 196655"/>
              <a:gd name="connsiteY1015" fmla="*/ 311930 h 351827"/>
              <a:gd name="connsiteX1016" fmla="*/ 189062 w 196655"/>
              <a:gd name="connsiteY1016" fmla="*/ 311136 h 351827"/>
              <a:gd name="connsiteX1017" fmla="*/ 190648 w 196655"/>
              <a:gd name="connsiteY1017" fmla="*/ 311363 h 351827"/>
              <a:gd name="connsiteX1018" fmla="*/ 193595 w 196655"/>
              <a:gd name="connsiteY1018" fmla="*/ 308529 h 351827"/>
              <a:gd name="connsiteX1019" fmla="*/ 195749 w 196655"/>
              <a:gd name="connsiteY1019" fmla="*/ 304902 h 351827"/>
              <a:gd name="connsiteX1020" fmla="*/ 196429 w 196655"/>
              <a:gd name="connsiteY1020" fmla="*/ 303315 h 351827"/>
              <a:gd name="connsiteX1021" fmla="*/ 196429 w 196655"/>
              <a:gd name="connsiteY1021" fmla="*/ 301615 h 351827"/>
              <a:gd name="connsiteX1022" fmla="*/ 196656 w 196655"/>
              <a:gd name="connsiteY1022" fmla="*/ 296741 h 351827"/>
              <a:gd name="connsiteX1023" fmla="*/ 196203 w 196655"/>
              <a:gd name="connsiteY1023" fmla="*/ 293907 h 351827"/>
              <a:gd name="connsiteX1024" fmla="*/ 101898 w 196655"/>
              <a:gd name="connsiteY1024" fmla="*/ 150978 h 351827"/>
              <a:gd name="connsiteX1025" fmla="*/ 106318 w 196655"/>
              <a:gd name="connsiteY1025" fmla="*/ 154265 h 351827"/>
              <a:gd name="connsiteX1026" fmla="*/ 106318 w 196655"/>
              <a:gd name="connsiteY1026" fmla="*/ 153358 h 351827"/>
              <a:gd name="connsiteX1027" fmla="*/ 102012 w 196655"/>
              <a:gd name="connsiteY1027" fmla="*/ 149391 h 351827"/>
              <a:gd name="connsiteX1028" fmla="*/ 101785 w 196655"/>
              <a:gd name="connsiteY1028" fmla="*/ 149957 h 351827"/>
              <a:gd name="connsiteX1029" fmla="*/ 101785 w 196655"/>
              <a:gd name="connsiteY1029" fmla="*/ 150524 h 351827"/>
              <a:gd name="connsiteX1030" fmla="*/ 102012 w 196655"/>
              <a:gd name="connsiteY1030" fmla="*/ 151091 h 351827"/>
              <a:gd name="connsiteX1031" fmla="*/ 121507 w 196655"/>
              <a:gd name="connsiteY1031" fmla="*/ 299802 h 351827"/>
              <a:gd name="connsiteX1032" fmla="*/ 120600 w 196655"/>
              <a:gd name="connsiteY1032" fmla="*/ 300595 h 351827"/>
              <a:gd name="connsiteX1033" fmla="*/ 119580 w 196655"/>
              <a:gd name="connsiteY1033" fmla="*/ 299915 h 351827"/>
              <a:gd name="connsiteX1034" fmla="*/ 119014 w 196655"/>
              <a:gd name="connsiteY1034" fmla="*/ 300708 h 351827"/>
              <a:gd name="connsiteX1035" fmla="*/ 119014 w 196655"/>
              <a:gd name="connsiteY1035" fmla="*/ 302408 h 351827"/>
              <a:gd name="connsiteX1036" fmla="*/ 119920 w 196655"/>
              <a:gd name="connsiteY1036" fmla="*/ 302408 h 351827"/>
              <a:gd name="connsiteX1037" fmla="*/ 122074 w 196655"/>
              <a:gd name="connsiteY1037" fmla="*/ 301388 h 351827"/>
              <a:gd name="connsiteX1038" fmla="*/ 122074 w 196655"/>
              <a:gd name="connsiteY1038" fmla="*/ 300822 h 351827"/>
              <a:gd name="connsiteX1039" fmla="*/ 121960 w 196655"/>
              <a:gd name="connsiteY1039" fmla="*/ 300255 h 351827"/>
              <a:gd name="connsiteX1040" fmla="*/ 121507 w 196655"/>
              <a:gd name="connsiteY1040" fmla="*/ 299688 h 351827"/>
              <a:gd name="connsiteX1041" fmla="*/ 144856 w 196655"/>
              <a:gd name="connsiteY1041" fmla="*/ 163219 h 351827"/>
              <a:gd name="connsiteX1042" fmla="*/ 147237 w 196655"/>
              <a:gd name="connsiteY1042" fmla="*/ 164919 h 351827"/>
              <a:gd name="connsiteX1043" fmla="*/ 148710 w 196655"/>
              <a:gd name="connsiteY1043" fmla="*/ 163672 h 351827"/>
              <a:gd name="connsiteX1044" fmla="*/ 149617 w 196655"/>
              <a:gd name="connsiteY1044" fmla="*/ 163672 h 351827"/>
              <a:gd name="connsiteX1045" fmla="*/ 150297 w 196655"/>
              <a:gd name="connsiteY1045" fmla="*/ 164126 h 351827"/>
              <a:gd name="connsiteX1046" fmla="*/ 150864 w 196655"/>
              <a:gd name="connsiteY1046" fmla="*/ 162652 h 351827"/>
              <a:gd name="connsiteX1047" fmla="*/ 151884 w 196655"/>
              <a:gd name="connsiteY1047" fmla="*/ 161632 h 351827"/>
              <a:gd name="connsiteX1048" fmla="*/ 151884 w 196655"/>
              <a:gd name="connsiteY1048" fmla="*/ 160045 h 351827"/>
              <a:gd name="connsiteX1049" fmla="*/ 152111 w 196655"/>
              <a:gd name="connsiteY1049" fmla="*/ 157325 h 351827"/>
              <a:gd name="connsiteX1050" fmla="*/ 150410 w 196655"/>
              <a:gd name="connsiteY1050" fmla="*/ 155965 h 351827"/>
              <a:gd name="connsiteX1051" fmla="*/ 149844 w 196655"/>
              <a:gd name="connsiteY1051" fmla="*/ 155625 h 351827"/>
              <a:gd name="connsiteX1052" fmla="*/ 148143 w 196655"/>
              <a:gd name="connsiteY1052" fmla="*/ 152678 h 351827"/>
              <a:gd name="connsiteX1053" fmla="*/ 147350 w 196655"/>
              <a:gd name="connsiteY1053" fmla="*/ 153131 h 351827"/>
              <a:gd name="connsiteX1054" fmla="*/ 146670 w 196655"/>
              <a:gd name="connsiteY1054" fmla="*/ 153925 h 351827"/>
              <a:gd name="connsiteX1055" fmla="*/ 145990 w 196655"/>
              <a:gd name="connsiteY1055" fmla="*/ 154945 h 351827"/>
              <a:gd name="connsiteX1056" fmla="*/ 145990 w 196655"/>
              <a:gd name="connsiteY1056" fmla="*/ 159139 h 351827"/>
              <a:gd name="connsiteX1057" fmla="*/ 144290 w 196655"/>
              <a:gd name="connsiteY1057" fmla="*/ 161972 h 351827"/>
              <a:gd name="connsiteX1058" fmla="*/ 144629 w 196655"/>
              <a:gd name="connsiteY1058" fmla="*/ 163219 h 351827"/>
              <a:gd name="connsiteX1059" fmla="*/ 103939 w 196655"/>
              <a:gd name="connsiteY1059" fmla="*/ 314990 h 351827"/>
              <a:gd name="connsiteX1060" fmla="*/ 100991 w 196655"/>
              <a:gd name="connsiteY1060" fmla="*/ 316463 h 351827"/>
              <a:gd name="connsiteX1061" fmla="*/ 99291 w 196655"/>
              <a:gd name="connsiteY1061" fmla="*/ 316690 h 351827"/>
              <a:gd name="connsiteX1062" fmla="*/ 98838 w 196655"/>
              <a:gd name="connsiteY1062" fmla="*/ 317824 h 351827"/>
              <a:gd name="connsiteX1063" fmla="*/ 100198 w 196655"/>
              <a:gd name="connsiteY1063" fmla="*/ 318957 h 351827"/>
              <a:gd name="connsiteX1064" fmla="*/ 100198 w 196655"/>
              <a:gd name="connsiteY1064" fmla="*/ 319977 h 351827"/>
              <a:gd name="connsiteX1065" fmla="*/ 102012 w 196655"/>
              <a:gd name="connsiteY1065" fmla="*/ 322244 h 351827"/>
              <a:gd name="connsiteX1066" fmla="*/ 102692 w 196655"/>
              <a:gd name="connsiteY1066" fmla="*/ 322244 h 351827"/>
              <a:gd name="connsiteX1067" fmla="*/ 104732 w 196655"/>
              <a:gd name="connsiteY1067" fmla="*/ 322017 h 351827"/>
              <a:gd name="connsiteX1068" fmla="*/ 106999 w 196655"/>
              <a:gd name="connsiteY1068" fmla="*/ 320771 h 351827"/>
              <a:gd name="connsiteX1069" fmla="*/ 108019 w 196655"/>
              <a:gd name="connsiteY1069" fmla="*/ 318617 h 351827"/>
              <a:gd name="connsiteX1070" fmla="*/ 109492 w 196655"/>
              <a:gd name="connsiteY1070" fmla="*/ 318164 h 351827"/>
              <a:gd name="connsiteX1071" fmla="*/ 108812 w 196655"/>
              <a:gd name="connsiteY1071" fmla="*/ 317370 h 351827"/>
              <a:gd name="connsiteX1072" fmla="*/ 104165 w 196655"/>
              <a:gd name="connsiteY1072" fmla="*/ 315103 h 351827"/>
              <a:gd name="connsiteX1073" fmla="*/ 91924 w 196655"/>
              <a:gd name="connsiteY1073" fmla="*/ 35704 h 351827"/>
              <a:gd name="connsiteX1074" fmla="*/ 93170 w 196655"/>
              <a:gd name="connsiteY1074" fmla="*/ 35704 h 351827"/>
              <a:gd name="connsiteX1075" fmla="*/ 92944 w 196655"/>
              <a:gd name="connsiteY1075" fmla="*/ 33664 h 351827"/>
              <a:gd name="connsiteX1076" fmla="*/ 90337 w 196655"/>
              <a:gd name="connsiteY1076" fmla="*/ 32871 h 351827"/>
              <a:gd name="connsiteX1077" fmla="*/ 89997 w 196655"/>
              <a:gd name="connsiteY1077" fmla="*/ 33324 h 351827"/>
              <a:gd name="connsiteX1078" fmla="*/ 89997 w 196655"/>
              <a:gd name="connsiteY1078" fmla="*/ 33891 h 351827"/>
              <a:gd name="connsiteX1079" fmla="*/ 90110 w 196655"/>
              <a:gd name="connsiteY1079" fmla="*/ 34571 h 351827"/>
              <a:gd name="connsiteX1080" fmla="*/ 91924 w 196655"/>
              <a:gd name="connsiteY1080" fmla="*/ 35818 h 351827"/>
              <a:gd name="connsiteX1081" fmla="*/ 100198 w 196655"/>
              <a:gd name="connsiteY1081" fmla="*/ 1360 h 351827"/>
              <a:gd name="connsiteX1082" fmla="*/ 99971 w 196655"/>
              <a:gd name="connsiteY1082" fmla="*/ 0 h 351827"/>
              <a:gd name="connsiteX1083" fmla="*/ 99631 w 196655"/>
              <a:gd name="connsiteY1083" fmla="*/ 0 h 351827"/>
              <a:gd name="connsiteX1084" fmla="*/ 98611 w 196655"/>
              <a:gd name="connsiteY1084" fmla="*/ 2154 h 351827"/>
              <a:gd name="connsiteX1085" fmla="*/ 98611 w 196655"/>
              <a:gd name="connsiteY1085" fmla="*/ 3174 h 351827"/>
              <a:gd name="connsiteX1086" fmla="*/ 99291 w 196655"/>
              <a:gd name="connsiteY1086" fmla="*/ 3174 h 351827"/>
              <a:gd name="connsiteX1087" fmla="*/ 100311 w 196655"/>
              <a:gd name="connsiteY1087" fmla="*/ 1360 h 351827"/>
              <a:gd name="connsiteX1088" fmla="*/ 99858 w 196655"/>
              <a:gd name="connsiteY1088" fmla="*/ 43865 h 351827"/>
              <a:gd name="connsiteX1089" fmla="*/ 99178 w 196655"/>
              <a:gd name="connsiteY1089" fmla="*/ 45452 h 351827"/>
              <a:gd name="connsiteX1090" fmla="*/ 99858 w 196655"/>
              <a:gd name="connsiteY1090" fmla="*/ 45905 h 351827"/>
              <a:gd name="connsiteX1091" fmla="*/ 101105 w 196655"/>
              <a:gd name="connsiteY1091" fmla="*/ 44319 h 351827"/>
              <a:gd name="connsiteX1092" fmla="*/ 102465 w 196655"/>
              <a:gd name="connsiteY1092" fmla="*/ 42958 h 351827"/>
              <a:gd name="connsiteX1093" fmla="*/ 101558 w 196655"/>
              <a:gd name="connsiteY1093" fmla="*/ 41712 h 351827"/>
              <a:gd name="connsiteX1094" fmla="*/ 100425 w 196655"/>
              <a:gd name="connsiteY1094" fmla="*/ 42165 h 351827"/>
              <a:gd name="connsiteX1095" fmla="*/ 99858 w 196655"/>
              <a:gd name="connsiteY1095" fmla="*/ 43412 h 351827"/>
              <a:gd name="connsiteX1096" fmla="*/ 99858 w 196655"/>
              <a:gd name="connsiteY1096" fmla="*/ 43978 h 351827"/>
              <a:gd name="connsiteX1097" fmla="*/ 101898 w 196655"/>
              <a:gd name="connsiteY1097" fmla="*/ 10768 h 351827"/>
              <a:gd name="connsiteX1098" fmla="*/ 103372 w 196655"/>
              <a:gd name="connsiteY1098" fmla="*/ 8388 h 351827"/>
              <a:gd name="connsiteX1099" fmla="*/ 102578 w 196655"/>
              <a:gd name="connsiteY1099" fmla="*/ 8161 h 351827"/>
              <a:gd name="connsiteX1100" fmla="*/ 101558 w 196655"/>
              <a:gd name="connsiteY1100" fmla="*/ 8728 h 351827"/>
              <a:gd name="connsiteX1101" fmla="*/ 100991 w 196655"/>
              <a:gd name="connsiteY1101" fmla="*/ 10881 h 351827"/>
              <a:gd name="connsiteX1102" fmla="*/ 101558 w 196655"/>
              <a:gd name="connsiteY1102" fmla="*/ 10881 h 351827"/>
              <a:gd name="connsiteX1103" fmla="*/ 101898 w 196655"/>
              <a:gd name="connsiteY1103" fmla="*/ 10768 h 351827"/>
              <a:gd name="connsiteX1104" fmla="*/ 66080 w 196655"/>
              <a:gd name="connsiteY1104" fmla="*/ 345707 h 351827"/>
              <a:gd name="connsiteX1105" fmla="*/ 65174 w 196655"/>
              <a:gd name="connsiteY1105" fmla="*/ 345707 h 351827"/>
              <a:gd name="connsiteX1106" fmla="*/ 63474 w 196655"/>
              <a:gd name="connsiteY1106" fmla="*/ 347407 h 351827"/>
              <a:gd name="connsiteX1107" fmla="*/ 61434 w 196655"/>
              <a:gd name="connsiteY1107" fmla="*/ 348200 h 351827"/>
              <a:gd name="connsiteX1108" fmla="*/ 58260 w 196655"/>
              <a:gd name="connsiteY1108" fmla="*/ 350241 h 351827"/>
              <a:gd name="connsiteX1109" fmla="*/ 58260 w 196655"/>
              <a:gd name="connsiteY1109" fmla="*/ 351601 h 351827"/>
              <a:gd name="connsiteX1110" fmla="*/ 59280 w 196655"/>
              <a:gd name="connsiteY1110" fmla="*/ 351828 h 351827"/>
              <a:gd name="connsiteX1111" fmla="*/ 60980 w 196655"/>
              <a:gd name="connsiteY1111" fmla="*/ 351374 h 351827"/>
              <a:gd name="connsiteX1112" fmla="*/ 62114 w 196655"/>
              <a:gd name="connsiteY1112" fmla="*/ 349787 h 351827"/>
              <a:gd name="connsiteX1113" fmla="*/ 63927 w 196655"/>
              <a:gd name="connsiteY1113" fmla="*/ 349447 h 351827"/>
              <a:gd name="connsiteX1114" fmla="*/ 64267 w 196655"/>
              <a:gd name="connsiteY1114" fmla="*/ 348427 h 351827"/>
              <a:gd name="connsiteX1115" fmla="*/ 64947 w 196655"/>
              <a:gd name="connsiteY1115" fmla="*/ 349107 h 351827"/>
              <a:gd name="connsiteX1116" fmla="*/ 65854 w 196655"/>
              <a:gd name="connsiteY1116" fmla="*/ 349447 h 351827"/>
              <a:gd name="connsiteX1117" fmla="*/ 66534 w 196655"/>
              <a:gd name="connsiteY1117" fmla="*/ 348881 h 351827"/>
              <a:gd name="connsiteX1118" fmla="*/ 67101 w 196655"/>
              <a:gd name="connsiteY1118" fmla="*/ 347520 h 351827"/>
              <a:gd name="connsiteX1119" fmla="*/ 66647 w 196655"/>
              <a:gd name="connsiteY1119" fmla="*/ 346954 h 351827"/>
              <a:gd name="connsiteX1120" fmla="*/ 66194 w 196655"/>
              <a:gd name="connsiteY1120" fmla="*/ 345707 h 351827"/>
              <a:gd name="connsiteX1121" fmla="*/ 87390 w 196655"/>
              <a:gd name="connsiteY1121" fmla="*/ 41598 h 351827"/>
              <a:gd name="connsiteX1122" fmla="*/ 87390 w 196655"/>
              <a:gd name="connsiteY1122" fmla="*/ 40125 h 351827"/>
              <a:gd name="connsiteX1123" fmla="*/ 87390 w 196655"/>
              <a:gd name="connsiteY1123" fmla="*/ 38765 h 351827"/>
              <a:gd name="connsiteX1124" fmla="*/ 86710 w 196655"/>
              <a:gd name="connsiteY1124" fmla="*/ 37858 h 351827"/>
              <a:gd name="connsiteX1125" fmla="*/ 86256 w 196655"/>
              <a:gd name="connsiteY1125" fmla="*/ 38878 h 351827"/>
              <a:gd name="connsiteX1126" fmla="*/ 86256 w 196655"/>
              <a:gd name="connsiteY1126" fmla="*/ 39785 h 351827"/>
              <a:gd name="connsiteX1127" fmla="*/ 86370 w 196655"/>
              <a:gd name="connsiteY1127" fmla="*/ 40918 h 351827"/>
              <a:gd name="connsiteX1128" fmla="*/ 87390 w 196655"/>
              <a:gd name="connsiteY1128" fmla="*/ 41712 h 351827"/>
              <a:gd name="connsiteX1129" fmla="*/ 62567 w 196655"/>
              <a:gd name="connsiteY1129" fmla="*/ 200737 h 351827"/>
              <a:gd name="connsiteX1130" fmla="*/ 61773 w 196655"/>
              <a:gd name="connsiteY1130" fmla="*/ 200397 h 351827"/>
              <a:gd name="connsiteX1131" fmla="*/ 60980 w 196655"/>
              <a:gd name="connsiteY1131" fmla="*/ 199717 h 351827"/>
              <a:gd name="connsiteX1132" fmla="*/ 60187 w 196655"/>
              <a:gd name="connsiteY1132" fmla="*/ 199263 h 351827"/>
              <a:gd name="connsiteX1133" fmla="*/ 59053 w 196655"/>
              <a:gd name="connsiteY1133" fmla="*/ 199830 h 351827"/>
              <a:gd name="connsiteX1134" fmla="*/ 60527 w 196655"/>
              <a:gd name="connsiteY1134" fmla="*/ 203797 h 351827"/>
              <a:gd name="connsiteX1135" fmla="*/ 60527 w 196655"/>
              <a:gd name="connsiteY1135" fmla="*/ 204590 h 351827"/>
              <a:gd name="connsiteX1136" fmla="*/ 60754 w 196655"/>
              <a:gd name="connsiteY1136" fmla="*/ 205724 h 351827"/>
              <a:gd name="connsiteX1137" fmla="*/ 61093 w 196655"/>
              <a:gd name="connsiteY1137" fmla="*/ 206177 h 351827"/>
              <a:gd name="connsiteX1138" fmla="*/ 62680 w 196655"/>
              <a:gd name="connsiteY1138" fmla="*/ 205384 h 351827"/>
              <a:gd name="connsiteX1139" fmla="*/ 63360 w 196655"/>
              <a:gd name="connsiteY1139" fmla="*/ 203570 h 351827"/>
              <a:gd name="connsiteX1140" fmla="*/ 63133 w 196655"/>
              <a:gd name="connsiteY1140" fmla="*/ 202777 h 351827"/>
              <a:gd name="connsiteX1141" fmla="*/ 63360 w 196655"/>
              <a:gd name="connsiteY1141" fmla="*/ 201870 h 351827"/>
              <a:gd name="connsiteX1142" fmla="*/ 62680 w 196655"/>
              <a:gd name="connsiteY1142" fmla="*/ 200623 h 351827"/>
              <a:gd name="connsiteX1143" fmla="*/ 340 w 196655"/>
              <a:gd name="connsiteY1143" fmla="*/ 286200 h 351827"/>
              <a:gd name="connsiteX1144" fmla="*/ 0 w 196655"/>
              <a:gd name="connsiteY1144" fmla="*/ 286993 h 351827"/>
              <a:gd name="connsiteX1145" fmla="*/ 0 w 196655"/>
              <a:gd name="connsiteY1145" fmla="*/ 289714 h 351827"/>
              <a:gd name="connsiteX1146" fmla="*/ 1020 w 196655"/>
              <a:gd name="connsiteY1146" fmla="*/ 291641 h 351827"/>
              <a:gd name="connsiteX1147" fmla="*/ 2040 w 196655"/>
              <a:gd name="connsiteY1147" fmla="*/ 289940 h 351827"/>
              <a:gd name="connsiteX1148" fmla="*/ 2040 w 196655"/>
              <a:gd name="connsiteY1148" fmla="*/ 285860 h 351827"/>
              <a:gd name="connsiteX1149" fmla="*/ 226 w 196655"/>
              <a:gd name="connsiteY1149" fmla="*/ 286313 h 351827"/>
              <a:gd name="connsiteX1150" fmla="*/ 58373 w 196655"/>
              <a:gd name="connsiteY1150" fmla="*/ 212751 h 351827"/>
              <a:gd name="connsiteX1151" fmla="*/ 58827 w 196655"/>
              <a:gd name="connsiteY1151" fmla="*/ 212411 h 351827"/>
              <a:gd name="connsiteX1152" fmla="*/ 59393 w 196655"/>
              <a:gd name="connsiteY1152" fmla="*/ 210598 h 351827"/>
              <a:gd name="connsiteX1153" fmla="*/ 58940 w 196655"/>
              <a:gd name="connsiteY1153" fmla="*/ 209464 h 351827"/>
              <a:gd name="connsiteX1154" fmla="*/ 58260 w 196655"/>
              <a:gd name="connsiteY1154" fmla="*/ 209691 h 351827"/>
              <a:gd name="connsiteX1155" fmla="*/ 56899 w 196655"/>
              <a:gd name="connsiteY1155" fmla="*/ 210598 h 351827"/>
              <a:gd name="connsiteX1156" fmla="*/ 56219 w 196655"/>
              <a:gd name="connsiteY1156" fmla="*/ 210598 h 351827"/>
              <a:gd name="connsiteX1157" fmla="*/ 56219 w 196655"/>
              <a:gd name="connsiteY1157" fmla="*/ 211505 h 351827"/>
              <a:gd name="connsiteX1158" fmla="*/ 57580 w 196655"/>
              <a:gd name="connsiteY1158" fmla="*/ 212071 h 351827"/>
              <a:gd name="connsiteX1159" fmla="*/ 58260 w 196655"/>
              <a:gd name="connsiteY1159" fmla="*/ 212751 h 351827"/>
              <a:gd name="connsiteX1160" fmla="*/ 7140 w 196655"/>
              <a:gd name="connsiteY1160" fmla="*/ 280532 h 351827"/>
              <a:gd name="connsiteX1161" fmla="*/ 6120 w 196655"/>
              <a:gd name="connsiteY1161" fmla="*/ 280532 h 351827"/>
              <a:gd name="connsiteX1162" fmla="*/ 5894 w 196655"/>
              <a:gd name="connsiteY1162" fmla="*/ 281779 h 351827"/>
              <a:gd name="connsiteX1163" fmla="*/ 6234 w 196655"/>
              <a:gd name="connsiteY1163" fmla="*/ 283140 h 351827"/>
              <a:gd name="connsiteX1164" fmla="*/ 7594 w 196655"/>
              <a:gd name="connsiteY1164" fmla="*/ 282573 h 351827"/>
              <a:gd name="connsiteX1165" fmla="*/ 7594 w 196655"/>
              <a:gd name="connsiteY1165" fmla="*/ 280873 h 351827"/>
              <a:gd name="connsiteX1166" fmla="*/ 7027 w 196655"/>
              <a:gd name="connsiteY1166" fmla="*/ 280419 h 351827"/>
              <a:gd name="connsiteX1167" fmla="*/ 53952 w 196655"/>
              <a:gd name="connsiteY1167" fmla="*/ 227600 h 351827"/>
              <a:gd name="connsiteX1168" fmla="*/ 52139 w 196655"/>
              <a:gd name="connsiteY1168" fmla="*/ 222159 h 351827"/>
              <a:gd name="connsiteX1169" fmla="*/ 52819 w 196655"/>
              <a:gd name="connsiteY1169" fmla="*/ 220119 h 351827"/>
              <a:gd name="connsiteX1170" fmla="*/ 52253 w 196655"/>
              <a:gd name="connsiteY1170" fmla="*/ 218872 h 351827"/>
              <a:gd name="connsiteX1171" fmla="*/ 52253 w 196655"/>
              <a:gd name="connsiteY1171" fmla="*/ 217625 h 351827"/>
              <a:gd name="connsiteX1172" fmla="*/ 52819 w 196655"/>
              <a:gd name="connsiteY1172" fmla="*/ 215245 h 351827"/>
              <a:gd name="connsiteX1173" fmla="*/ 52819 w 196655"/>
              <a:gd name="connsiteY1173" fmla="*/ 214225 h 351827"/>
              <a:gd name="connsiteX1174" fmla="*/ 51572 w 196655"/>
              <a:gd name="connsiteY1174" fmla="*/ 213545 h 351827"/>
              <a:gd name="connsiteX1175" fmla="*/ 50892 w 196655"/>
              <a:gd name="connsiteY1175" fmla="*/ 214678 h 351827"/>
              <a:gd name="connsiteX1176" fmla="*/ 48285 w 196655"/>
              <a:gd name="connsiteY1176" fmla="*/ 220459 h 351827"/>
              <a:gd name="connsiteX1177" fmla="*/ 47605 w 196655"/>
              <a:gd name="connsiteY1177" fmla="*/ 221819 h 351827"/>
              <a:gd name="connsiteX1178" fmla="*/ 46699 w 196655"/>
              <a:gd name="connsiteY1178" fmla="*/ 224653 h 351827"/>
              <a:gd name="connsiteX1179" fmla="*/ 47379 w 196655"/>
              <a:gd name="connsiteY1179" fmla="*/ 226693 h 351827"/>
              <a:gd name="connsiteX1180" fmla="*/ 47718 w 196655"/>
              <a:gd name="connsiteY1180" fmla="*/ 228053 h 351827"/>
              <a:gd name="connsiteX1181" fmla="*/ 47152 w 196655"/>
              <a:gd name="connsiteY1181" fmla="*/ 230547 h 351827"/>
              <a:gd name="connsiteX1182" fmla="*/ 45905 w 196655"/>
              <a:gd name="connsiteY1182" fmla="*/ 232700 h 351827"/>
              <a:gd name="connsiteX1183" fmla="*/ 45112 w 196655"/>
              <a:gd name="connsiteY1183" fmla="*/ 233494 h 351827"/>
              <a:gd name="connsiteX1184" fmla="*/ 44205 w 196655"/>
              <a:gd name="connsiteY1184" fmla="*/ 234174 h 351827"/>
              <a:gd name="connsiteX1185" fmla="*/ 42958 w 196655"/>
              <a:gd name="connsiteY1185" fmla="*/ 234741 h 351827"/>
              <a:gd name="connsiteX1186" fmla="*/ 41825 w 196655"/>
              <a:gd name="connsiteY1186" fmla="*/ 235421 h 351827"/>
              <a:gd name="connsiteX1187" fmla="*/ 38198 w 196655"/>
              <a:gd name="connsiteY1187" fmla="*/ 240295 h 351827"/>
              <a:gd name="connsiteX1188" fmla="*/ 37630 w 196655"/>
              <a:gd name="connsiteY1188" fmla="*/ 240861 h 351827"/>
              <a:gd name="connsiteX1189" fmla="*/ 35704 w 196655"/>
              <a:gd name="connsiteY1189" fmla="*/ 242448 h 351827"/>
              <a:gd name="connsiteX1190" fmla="*/ 31737 w 196655"/>
              <a:gd name="connsiteY1190" fmla="*/ 247775 h 351827"/>
              <a:gd name="connsiteX1191" fmla="*/ 27883 w 196655"/>
              <a:gd name="connsiteY1191" fmla="*/ 251969 h 351827"/>
              <a:gd name="connsiteX1192" fmla="*/ 23236 w 196655"/>
              <a:gd name="connsiteY1192" fmla="*/ 257637 h 351827"/>
              <a:gd name="connsiteX1193" fmla="*/ 21422 w 196655"/>
              <a:gd name="connsiteY1193" fmla="*/ 259337 h 351827"/>
              <a:gd name="connsiteX1194" fmla="*/ 20628 w 196655"/>
              <a:gd name="connsiteY1194" fmla="*/ 259677 h 351827"/>
              <a:gd name="connsiteX1195" fmla="*/ 19609 w 196655"/>
              <a:gd name="connsiteY1195" fmla="*/ 259677 h 351827"/>
              <a:gd name="connsiteX1196" fmla="*/ 18702 w 196655"/>
              <a:gd name="connsiteY1196" fmla="*/ 259904 h 351827"/>
              <a:gd name="connsiteX1197" fmla="*/ 15868 w 196655"/>
              <a:gd name="connsiteY1197" fmla="*/ 263077 h 351827"/>
              <a:gd name="connsiteX1198" fmla="*/ 12808 w 196655"/>
              <a:gd name="connsiteY1198" fmla="*/ 265911 h 351827"/>
              <a:gd name="connsiteX1199" fmla="*/ 11561 w 196655"/>
              <a:gd name="connsiteY1199" fmla="*/ 267384 h 351827"/>
              <a:gd name="connsiteX1200" fmla="*/ 9294 w 196655"/>
              <a:gd name="connsiteY1200" fmla="*/ 270331 h 351827"/>
              <a:gd name="connsiteX1201" fmla="*/ 7934 w 196655"/>
              <a:gd name="connsiteY1201" fmla="*/ 271465 h 351827"/>
              <a:gd name="connsiteX1202" fmla="*/ 6007 w 196655"/>
              <a:gd name="connsiteY1202" fmla="*/ 275319 h 351827"/>
              <a:gd name="connsiteX1203" fmla="*/ 5440 w 196655"/>
              <a:gd name="connsiteY1203" fmla="*/ 277132 h 351827"/>
              <a:gd name="connsiteX1204" fmla="*/ 5213 w 196655"/>
              <a:gd name="connsiteY1204" fmla="*/ 279059 h 351827"/>
              <a:gd name="connsiteX1205" fmla="*/ 7140 w 196655"/>
              <a:gd name="connsiteY1205" fmla="*/ 277472 h 351827"/>
              <a:gd name="connsiteX1206" fmla="*/ 9181 w 196655"/>
              <a:gd name="connsiteY1206" fmla="*/ 276225 h 351827"/>
              <a:gd name="connsiteX1207" fmla="*/ 10314 w 196655"/>
              <a:gd name="connsiteY1207" fmla="*/ 275885 h 351827"/>
              <a:gd name="connsiteX1208" fmla="*/ 11335 w 196655"/>
              <a:gd name="connsiteY1208" fmla="*/ 275319 h 351827"/>
              <a:gd name="connsiteX1209" fmla="*/ 11788 w 196655"/>
              <a:gd name="connsiteY1209" fmla="*/ 274072 h 351827"/>
              <a:gd name="connsiteX1210" fmla="*/ 12468 w 196655"/>
              <a:gd name="connsiteY1210" fmla="*/ 273052 h 351827"/>
              <a:gd name="connsiteX1211" fmla="*/ 14621 w 196655"/>
              <a:gd name="connsiteY1211" fmla="*/ 272258 h 351827"/>
              <a:gd name="connsiteX1212" fmla="*/ 16662 w 196655"/>
              <a:gd name="connsiteY1212" fmla="*/ 271125 h 351827"/>
              <a:gd name="connsiteX1213" fmla="*/ 18929 w 196655"/>
              <a:gd name="connsiteY1213" fmla="*/ 269538 h 351827"/>
              <a:gd name="connsiteX1214" fmla="*/ 20969 w 196655"/>
              <a:gd name="connsiteY1214" fmla="*/ 267838 h 351827"/>
              <a:gd name="connsiteX1215" fmla="*/ 22556 w 196655"/>
              <a:gd name="connsiteY1215" fmla="*/ 265458 h 351827"/>
              <a:gd name="connsiteX1216" fmla="*/ 23916 w 196655"/>
              <a:gd name="connsiteY1216" fmla="*/ 262850 h 351827"/>
              <a:gd name="connsiteX1217" fmla="*/ 25843 w 196655"/>
              <a:gd name="connsiteY1217" fmla="*/ 261377 h 351827"/>
              <a:gd name="connsiteX1218" fmla="*/ 28337 w 196655"/>
              <a:gd name="connsiteY1218" fmla="*/ 260584 h 351827"/>
              <a:gd name="connsiteX1219" fmla="*/ 30036 w 196655"/>
              <a:gd name="connsiteY1219" fmla="*/ 259337 h 351827"/>
              <a:gd name="connsiteX1220" fmla="*/ 31510 w 196655"/>
              <a:gd name="connsiteY1220" fmla="*/ 257637 h 351827"/>
              <a:gd name="connsiteX1221" fmla="*/ 32870 w 196655"/>
              <a:gd name="connsiteY1221" fmla="*/ 255596 h 351827"/>
              <a:gd name="connsiteX1222" fmla="*/ 37064 w 196655"/>
              <a:gd name="connsiteY1222" fmla="*/ 248002 h 351827"/>
              <a:gd name="connsiteX1223" fmla="*/ 36724 w 196655"/>
              <a:gd name="connsiteY1223" fmla="*/ 245849 h 351827"/>
              <a:gd name="connsiteX1224" fmla="*/ 37291 w 196655"/>
              <a:gd name="connsiteY1224" fmla="*/ 244602 h 351827"/>
              <a:gd name="connsiteX1225" fmla="*/ 38310 w 196655"/>
              <a:gd name="connsiteY1225" fmla="*/ 243922 h 351827"/>
              <a:gd name="connsiteX1226" fmla="*/ 40691 w 196655"/>
              <a:gd name="connsiteY1226" fmla="*/ 242902 h 351827"/>
              <a:gd name="connsiteX1227" fmla="*/ 45678 w 196655"/>
              <a:gd name="connsiteY1227" fmla="*/ 241428 h 351827"/>
              <a:gd name="connsiteX1228" fmla="*/ 46245 w 196655"/>
              <a:gd name="connsiteY1228" fmla="*/ 240521 h 351827"/>
              <a:gd name="connsiteX1229" fmla="*/ 46472 w 196655"/>
              <a:gd name="connsiteY1229" fmla="*/ 239388 h 351827"/>
              <a:gd name="connsiteX1230" fmla="*/ 47605 w 196655"/>
              <a:gd name="connsiteY1230" fmla="*/ 237234 h 351827"/>
              <a:gd name="connsiteX1231" fmla="*/ 49305 w 196655"/>
              <a:gd name="connsiteY1231" fmla="*/ 235534 h 351827"/>
              <a:gd name="connsiteX1232" fmla="*/ 50439 w 196655"/>
              <a:gd name="connsiteY1232" fmla="*/ 234967 h 351827"/>
              <a:gd name="connsiteX1233" fmla="*/ 52819 w 196655"/>
              <a:gd name="connsiteY1233" fmla="*/ 234401 h 351827"/>
              <a:gd name="connsiteX1234" fmla="*/ 53952 w 196655"/>
              <a:gd name="connsiteY1234" fmla="*/ 233834 h 351827"/>
              <a:gd name="connsiteX1235" fmla="*/ 55880 w 196655"/>
              <a:gd name="connsiteY1235" fmla="*/ 231794 h 351827"/>
              <a:gd name="connsiteX1236" fmla="*/ 55880 w 196655"/>
              <a:gd name="connsiteY1236" fmla="*/ 230660 h 351827"/>
              <a:gd name="connsiteX1237" fmla="*/ 54406 w 196655"/>
              <a:gd name="connsiteY1237" fmla="*/ 227260 h 351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</a:cxnLst>
            <a:rect l="l" t="t" r="r" b="b"/>
            <a:pathLst>
              <a:path w="196655" h="351827">
                <a:moveTo>
                  <a:pt x="139529" y="190989"/>
                </a:moveTo>
                <a:lnTo>
                  <a:pt x="139529" y="189062"/>
                </a:lnTo>
                <a:cubicBezTo>
                  <a:pt x="139529" y="189062"/>
                  <a:pt x="138056" y="185548"/>
                  <a:pt x="138056" y="185548"/>
                </a:cubicBezTo>
                <a:lnTo>
                  <a:pt x="136242" y="184075"/>
                </a:lnTo>
                <a:lnTo>
                  <a:pt x="135562" y="184982"/>
                </a:lnTo>
                <a:lnTo>
                  <a:pt x="136242" y="186342"/>
                </a:lnTo>
                <a:lnTo>
                  <a:pt x="138736" y="190196"/>
                </a:lnTo>
                <a:lnTo>
                  <a:pt x="139529" y="190876"/>
                </a:lnTo>
                <a:close/>
                <a:moveTo>
                  <a:pt x="138056" y="215812"/>
                </a:moveTo>
                <a:lnTo>
                  <a:pt x="138622" y="217965"/>
                </a:lnTo>
                <a:lnTo>
                  <a:pt x="140210" y="217965"/>
                </a:lnTo>
                <a:cubicBezTo>
                  <a:pt x="140210" y="217965"/>
                  <a:pt x="138962" y="215018"/>
                  <a:pt x="138962" y="215018"/>
                </a:cubicBezTo>
                <a:lnTo>
                  <a:pt x="138622" y="215018"/>
                </a:lnTo>
                <a:cubicBezTo>
                  <a:pt x="138622" y="215018"/>
                  <a:pt x="137942" y="215812"/>
                  <a:pt x="137942" y="215812"/>
                </a:cubicBezTo>
                <a:close/>
                <a:moveTo>
                  <a:pt x="127741" y="178974"/>
                </a:moveTo>
                <a:lnTo>
                  <a:pt x="124454" y="174327"/>
                </a:lnTo>
                <a:lnTo>
                  <a:pt x="123888" y="174327"/>
                </a:lnTo>
                <a:cubicBezTo>
                  <a:pt x="123888" y="174327"/>
                  <a:pt x="122640" y="174440"/>
                  <a:pt x="122640" y="174440"/>
                </a:cubicBezTo>
                <a:lnTo>
                  <a:pt x="122414" y="175574"/>
                </a:lnTo>
                <a:lnTo>
                  <a:pt x="122867" y="176140"/>
                </a:lnTo>
                <a:lnTo>
                  <a:pt x="124568" y="177047"/>
                </a:lnTo>
                <a:lnTo>
                  <a:pt x="126835" y="179654"/>
                </a:lnTo>
                <a:lnTo>
                  <a:pt x="128988" y="181241"/>
                </a:lnTo>
                <a:lnTo>
                  <a:pt x="130915" y="183508"/>
                </a:lnTo>
                <a:lnTo>
                  <a:pt x="129215" y="180108"/>
                </a:lnTo>
                <a:lnTo>
                  <a:pt x="127628" y="178974"/>
                </a:lnTo>
                <a:close/>
                <a:moveTo>
                  <a:pt x="134995" y="189175"/>
                </a:moveTo>
                <a:lnTo>
                  <a:pt x="133069" y="187928"/>
                </a:lnTo>
                <a:lnTo>
                  <a:pt x="130461" y="187022"/>
                </a:lnTo>
                <a:lnTo>
                  <a:pt x="128421" y="186115"/>
                </a:lnTo>
                <a:lnTo>
                  <a:pt x="128421" y="188042"/>
                </a:lnTo>
                <a:cubicBezTo>
                  <a:pt x="128421" y="188042"/>
                  <a:pt x="129101" y="190196"/>
                  <a:pt x="129101" y="190196"/>
                </a:cubicBezTo>
                <a:lnTo>
                  <a:pt x="128648" y="191669"/>
                </a:lnTo>
                <a:lnTo>
                  <a:pt x="127968" y="196543"/>
                </a:lnTo>
                <a:lnTo>
                  <a:pt x="126835" y="199603"/>
                </a:lnTo>
                <a:lnTo>
                  <a:pt x="126835" y="200510"/>
                </a:lnTo>
                <a:cubicBezTo>
                  <a:pt x="126835" y="200510"/>
                  <a:pt x="129668" y="198016"/>
                  <a:pt x="129668" y="198016"/>
                </a:cubicBezTo>
                <a:lnTo>
                  <a:pt x="132275" y="194503"/>
                </a:lnTo>
                <a:lnTo>
                  <a:pt x="133408" y="194049"/>
                </a:lnTo>
                <a:lnTo>
                  <a:pt x="134542" y="194503"/>
                </a:lnTo>
                <a:lnTo>
                  <a:pt x="136242" y="196883"/>
                </a:lnTo>
                <a:lnTo>
                  <a:pt x="137376" y="197336"/>
                </a:lnTo>
                <a:lnTo>
                  <a:pt x="137376" y="197790"/>
                </a:lnTo>
                <a:cubicBezTo>
                  <a:pt x="137376" y="197790"/>
                  <a:pt x="138736" y="198810"/>
                  <a:pt x="138736" y="198810"/>
                </a:cubicBezTo>
                <a:lnTo>
                  <a:pt x="138509" y="199943"/>
                </a:lnTo>
                <a:lnTo>
                  <a:pt x="139076" y="200283"/>
                </a:lnTo>
                <a:lnTo>
                  <a:pt x="141003" y="200737"/>
                </a:lnTo>
                <a:lnTo>
                  <a:pt x="143723" y="202890"/>
                </a:lnTo>
                <a:lnTo>
                  <a:pt x="144970" y="204364"/>
                </a:lnTo>
                <a:lnTo>
                  <a:pt x="145197" y="203004"/>
                </a:lnTo>
                <a:lnTo>
                  <a:pt x="144856" y="199603"/>
                </a:lnTo>
                <a:lnTo>
                  <a:pt x="142136" y="195069"/>
                </a:lnTo>
                <a:lnTo>
                  <a:pt x="138169" y="192462"/>
                </a:lnTo>
                <a:lnTo>
                  <a:pt x="135222" y="189855"/>
                </a:lnTo>
                <a:lnTo>
                  <a:pt x="134882" y="189062"/>
                </a:lnTo>
                <a:close/>
                <a:moveTo>
                  <a:pt x="115387" y="192689"/>
                </a:moveTo>
                <a:lnTo>
                  <a:pt x="116406" y="192122"/>
                </a:lnTo>
                <a:lnTo>
                  <a:pt x="116973" y="190536"/>
                </a:lnTo>
                <a:lnTo>
                  <a:pt x="116747" y="189629"/>
                </a:lnTo>
                <a:lnTo>
                  <a:pt x="115273" y="188155"/>
                </a:lnTo>
                <a:lnTo>
                  <a:pt x="112553" y="188155"/>
                </a:lnTo>
                <a:cubicBezTo>
                  <a:pt x="112553" y="188155"/>
                  <a:pt x="111533" y="188949"/>
                  <a:pt x="111533" y="188949"/>
                </a:cubicBezTo>
                <a:lnTo>
                  <a:pt x="111873" y="189515"/>
                </a:lnTo>
                <a:lnTo>
                  <a:pt x="113120" y="190536"/>
                </a:lnTo>
                <a:lnTo>
                  <a:pt x="115273" y="192689"/>
                </a:lnTo>
                <a:close/>
                <a:moveTo>
                  <a:pt x="141343" y="250496"/>
                </a:moveTo>
                <a:lnTo>
                  <a:pt x="142703" y="251629"/>
                </a:lnTo>
                <a:lnTo>
                  <a:pt x="146557" y="252196"/>
                </a:lnTo>
                <a:lnTo>
                  <a:pt x="151431" y="251516"/>
                </a:lnTo>
                <a:lnTo>
                  <a:pt x="152338" y="250949"/>
                </a:lnTo>
                <a:lnTo>
                  <a:pt x="153811" y="248909"/>
                </a:lnTo>
                <a:lnTo>
                  <a:pt x="154378" y="248909"/>
                </a:lnTo>
                <a:cubicBezTo>
                  <a:pt x="154378" y="248909"/>
                  <a:pt x="155964" y="248909"/>
                  <a:pt x="155964" y="248909"/>
                </a:cubicBezTo>
                <a:lnTo>
                  <a:pt x="156191" y="248115"/>
                </a:lnTo>
                <a:lnTo>
                  <a:pt x="155964" y="247209"/>
                </a:lnTo>
                <a:lnTo>
                  <a:pt x="155398" y="246075"/>
                </a:lnTo>
                <a:lnTo>
                  <a:pt x="155851" y="242788"/>
                </a:lnTo>
                <a:lnTo>
                  <a:pt x="154037" y="241881"/>
                </a:lnTo>
                <a:lnTo>
                  <a:pt x="152338" y="240521"/>
                </a:lnTo>
                <a:lnTo>
                  <a:pt x="151657" y="240521"/>
                </a:lnTo>
                <a:cubicBezTo>
                  <a:pt x="151657" y="240521"/>
                  <a:pt x="151204" y="240181"/>
                  <a:pt x="151204" y="240181"/>
                </a:cubicBezTo>
                <a:lnTo>
                  <a:pt x="150864" y="239728"/>
                </a:lnTo>
                <a:lnTo>
                  <a:pt x="147577" y="240295"/>
                </a:lnTo>
                <a:lnTo>
                  <a:pt x="145990" y="241881"/>
                </a:lnTo>
                <a:lnTo>
                  <a:pt x="145310" y="243242"/>
                </a:lnTo>
                <a:lnTo>
                  <a:pt x="142250" y="245055"/>
                </a:lnTo>
                <a:lnTo>
                  <a:pt x="141343" y="245962"/>
                </a:lnTo>
                <a:lnTo>
                  <a:pt x="140436" y="247322"/>
                </a:lnTo>
                <a:lnTo>
                  <a:pt x="140663" y="248569"/>
                </a:lnTo>
                <a:lnTo>
                  <a:pt x="141570" y="250496"/>
                </a:lnTo>
                <a:close/>
                <a:moveTo>
                  <a:pt x="116747" y="227033"/>
                </a:moveTo>
                <a:lnTo>
                  <a:pt x="116293" y="227373"/>
                </a:lnTo>
                <a:lnTo>
                  <a:pt x="115840" y="227940"/>
                </a:lnTo>
                <a:lnTo>
                  <a:pt x="114027" y="229867"/>
                </a:lnTo>
                <a:lnTo>
                  <a:pt x="113573" y="232360"/>
                </a:lnTo>
                <a:lnTo>
                  <a:pt x="114027" y="233834"/>
                </a:lnTo>
                <a:lnTo>
                  <a:pt x="115273" y="233040"/>
                </a:lnTo>
                <a:lnTo>
                  <a:pt x="115726" y="233040"/>
                </a:lnTo>
                <a:cubicBezTo>
                  <a:pt x="115726" y="233040"/>
                  <a:pt x="116293" y="232814"/>
                  <a:pt x="116293" y="232814"/>
                </a:cubicBezTo>
                <a:lnTo>
                  <a:pt x="116973" y="232247"/>
                </a:lnTo>
                <a:lnTo>
                  <a:pt x="118107" y="228733"/>
                </a:lnTo>
                <a:lnTo>
                  <a:pt x="118107" y="227600"/>
                </a:lnTo>
                <a:cubicBezTo>
                  <a:pt x="118107" y="227600"/>
                  <a:pt x="117427" y="226806"/>
                  <a:pt x="117427" y="226806"/>
                </a:cubicBezTo>
                <a:lnTo>
                  <a:pt x="116860" y="226806"/>
                </a:lnTo>
                <a:close/>
                <a:moveTo>
                  <a:pt x="151770" y="228393"/>
                </a:moveTo>
                <a:lnTo>
                  <a:pt x="151544" y="228166"/>
                </a:lnTo>
                <a:lnTo>
                  <a:pt x="150751" y="227826"/>
                </a:lnTo>
                <a:lnTo>
                  <a:pt x="149844" y="230207"/>
                </a:lnTo>
                <a:lnTo>
                  <a:pt x="150410" y="230207"/>
                </a:lnTo>
                <a:cubicBezTo>
                  <a:pt x="150410" y="230207"/>
                  <a:pt x="151770" y="229527"/>
                  <a:pt x="151770" y="229527"/>
                </a:cubicBezTo>
                <a:lnTo>
                  <a:pt x="151770" y="228507"/>
                </a:lnTo>
                <a:close/>
                <a:moveTo>
                  <a:pt x="153811" y="210598"/>
                </a:moveTo>
                <a:lnTo>
                  <a:pt x="156418" y="210598"/>
                </a:lnTo>
                <a:cubicBezTo>
                  <a:pt x="156418" y="210598"/>
                  <a:pt x="156758" y="209238"/>
                  <a:pt x="156758" y="209238"/>
                </a:cubicBezTo>
                <a:lnTo>
                  <a:pt x="155624" y="207197"/>
                </a:lnTo>
                <a:lnTo>
                  <a:pt x="154491" y="206177"/>
                </a:lnTo>
                <a:lnTo>
                  <a:pt x="153018" y="205951"/>
                </a:lnTo>
                <a:lnTo>
                  <a:pt x="151431" y="206631"/>
                </a:lnTo>
                <a:lnTo>
                  <a:pt x="152791" y="209578"/>
                </a:lnTo>
                <a:lnTo>
                  <a:pt x="153924" y="210598"/>
                </a:lnTo>
                <a:close/>
                <a:moveTo>
                  <a:pt x="114480" y="254916"/>
                </a:moveTo>
                <a:lnTo>
                  <a:pt x="115500" y="255823"/>
                </a:lnTo>
                <a:lnTo>
                  <a:pt x="116633" y="256503"/>
                </a:lnTo>
                <a:lnTo>
                  <a:pt x="118787" y="257410"/>
                </a:lnTo>
                <a:lnTo>
                  <a:pt x="120714" y="258543"/>
                </a:lnTo>
                <a:lnTo>
                  <a:pt x="122414" y="263191"/>
                </a:lnTo>
                <a:lnTo>
                  <a:pt x="123320" y="264324"/>
                </a:lnTo>
                <a:lnTo>
                  <a:pt x="124794" y="264324"/>
                </a:lnTo>
                <a:cubicBezTo>
                  <a:pt x="124794" y="264324"/>
                  <a:pt x="126154" y="264211"/>
                  <a:pt x="126154" y="264211"/>
                </a:cubicBezTo>
                <a:lnTo>
                  <a:pt x="127401" y="263644"/>
                </a:lnTo>
                <a:lnTo>
                  <a:pt x="128195" y="262850"/>
                </a:lnTo>
                <a:lnTo>
                  <a:pt x="129555" y="260697"/>
                </a:lnTo>
                <a:lnTo>
                  <a:pt x="130122" y="259450"/>
                </a:lnTo>
                <a:lnTo>
                  <a:pt x="130122" y="258430"/>
                </a:lnTo>
                <a:cubicBezTo>
                  <a:pt x="130122" y="258430"/>
                  <a:pt x="129895" y="257523"/>
                  <a:pt x="129895" y="257523"/>
                </a:cubicBezTo>
                <a:lnTo>
                  <a:pt x="126608" y="251969"/>
                </a:lnTo>
                <a:lnTo>
                  <a:pt x="126608" y="250836"/>
                </a:lnTo>
                <a:cubicBezTo>
                  <a:pt x="126608" y="250836"/>
                  <a:pt x="126835" y="249589"/>
                  <a:pt x="126835" y="249589"/>
                </a:cubicBezTo>
                <a:lnTo>
                  <a:pt x="126835" y="246302"/>
                </a:lnTo>
                <a:cubicBezTo>
                  <a:pt x="126835" y="246302"/>
                  <a:pt x="127288" y="244828"/>
                  <a:pt x="127288" y="244828"/>
                </a:cubicBezTo>
                <a:lnTo>
                  <a:pt x="128875" y="241995"/>
                </a:lnTo>
                <a:lnTo>
                  <a:pt x="129441" y="240521"/>
                </a:lnTo>
                <a:lnTo>
                  <a:pt x="130461" y="236101"/>
                </a:lnTo>
                <a:lnTo>
                  <a:pt x="131709" y="233154"/>
                </a:lnTo>
                <a:lnTo>
                  <a:pt x="133522" y="230433"/>
                </a:lnTo>
                <a:lnTo>
                  <a:pt x="134202" y="228620"/>
                </a:lnTo>
                <a:lnTo>
                  <a:pt x="134995" y="226013"/>
                </a:lnTo>
                <a:lnTo>
                  <a:pt x="134995" y="225220"/>
                </a:lnTo>
                <a:cubicBezTo>
                  <a:pt x="134995" y="225220"/>
                  <a:pt x="133862" y="222839"/>
                  <a:pt x="133862" y="222839"/>
                </a:cubicBezTo>
                <a:lnTo>
                  <a:pt x="128648" y="221252"/>
                </a:lnTo>
                <a:lnTo>
                  <a:pt x="127968" y="221252"/>
                </a:lnTo>
                <a:cubicBezTo>
                  <a:pt x="127968" y="221252"/>
                  <a:pt x="123888" y="223066"/>
                  <a:pt x="123888" y="223066"/>
                </a:cubicBezTo>
                <a:lnTo>
                  <a:pt x="123094" y="223633"/>
                </a:lnTo>
                <a:lnTo>
                  <a:pt x="122867" y="224766"/>
                </a:lnTo>
                <a:lnTo>
                  <a:pt x="122867" y="226353"/>
                </a:lnTo>
                <a:cubicBezTo>
                  <a:pt x="122867" y="226353"/>
                  <a:pt x="122640" y="227826"/>
                  <a:pt x="122640" y="227826"/>
                </a:cubicBezTo>
                <a:lnTo>
                  <a:pt x="121621" y="229980"/>
                </a:lnTo>
                <a:lnTo>
                  <a:pt x="120600" y="231113"/>
                </a:lnTo>
                <a:lnTo>
                  <a:pt x="119807" y="232247"/>
                </a:lnTo>
                <a:lnTo>
                  <a:pt x="120487" y="234627"/>
                </a:lnTo>
                <a:lnTo>
                  <a:pt x="120827" y="237121"/>
                </a:lnTo>
                <a:lnTo>
                  <a:pt x="120827" y="240635"/>
                </a:lnTo>
                <a:cubicBezTo>
                  <a:pt x="120827" y="240635"/>
                  <a:pt x="120600" y="241428"/>
                  <a:pt x="120600" y="241428"/>
                </a:cubicBezTo>
                <a:lnTo>
                  <a:pt x="117653" y="243582"/>
                </a:lnTo>
                <a:lnTo>
                  <a:pt x="116293" y="243808"/>
                </a:lnTo>
                <a:lnTo>
                  <a:pt x="113686" y="243808"/>
                </a:lnTo>
                <a:cubicBezTo>
                  <a:pt x="113686" y="243808"/>
                  <a:pt x="112666" y="244262"/>
                  <a:pt x="112666" y="244262"/>
                </a:cubicBezTo>
                <a:lnTo>
                  <a:pt x="111759" y="245735"/>
                </a:lnTo>
                <a:lnTo>
                  <a:pt x="111193" y="247322"/>
                </a:lnTo>
                <a:lnTo>
                  <a:pt x="111419" y="250156"/>
                </a:lnTo>
                <a:lnTo>
                  <a:pt x="114480" y="254803"/>
                </a:lnTo>
                <a:close/>
                <a:moveTo>
                  <a:pt x="160385" y="209011"/>
                </a:moveTo>
                <a:lnTo>
                  <a:pt x="160951" y="209351"/>
                </a:lnTo>
                <a:lnTo>
                  <a:pt x="161292" y="208218"/>
                </a:lnTo>
                <a:lnTo>
                  <a:pt x="160612" y="207538"/>
                </a:lnTo>
                <a:lnTo>
                  <a:pt x="159932" y="206291"/>
                </a:lnTo>
                <a:lnTo>
                  <a:pt x="158798" y="205610"/>
                </a:lnTo>
                <a:lnTo>
                  <a:pt x="159025" y="206857"/>
                </a:lnTo>
                <a:lnTo>
                  <a:pt x="159818" y="208558"/>
                </a:lnTo>
                <a:lnTo>
                  <a:pt x="160385" y="209124"/>
                </a:lnTo>
                <a:close/>
                <a:moveTo>
                  <a:pt x="105072" y="184755"/>
                </a:moveTo>
                <a:lnTo>
                  <a:pt x="103032" y="185888"/>
                </a:lnTo>
                <a:lnTo>
                  <a:pt x="102805" y="189515"/>
                </a:lnTo>
                <a:lnTo>
                  <a:pt x="101785" y="190649"/>
                </a:lnTo>
                <a:lnTo>
                  <a:pt x="101445" y="191896"/>
                </a:lnTo>
                <a:lnTo>
                  <a:pt x="101671" y="192802"/>
                </a:lnTo>
                <a:lnTo>
                  <a:pt x="102578" y="193823"/>
                </a:lnTo>
                <a:lnTo>
                  <a:pt x="102125" y="195069"/>
                </a:lnTo>
                <a:lnTo>
                  <a:pt x="103258" y="196996"/>
                </a:lnTo>
                <a:lnTo>
                  <a:pt x="104845" y="191442"/>
                </a:lnTo>
                <a:lnTo>
                  <a:pt x="105638" y="187362"/>
                </a:lnTo>
                <a:lnTo>
                  <a:pt x="105638" y="185662"/>
                </a:lnTo>
                <a:cubicBezTo>
                  <a:pt x="105638" y="185662"/>
                  <a:pt x="105865" y="184755"/>
                  <a:pt x="105865" y="184755"/>
                </a:cubicBezTo>
                <a:lnTo>
                  <a:pt x="105072" y="184755"/>
                </a:lnTo>
                <a:close/>
                <a:moveTo>
                  <a:pt x="150524" y="190196"/>
                </a:moveTo>
                <a:lnTo>
                  <a:pt x="151770" y="193709"/>
                </a:lnTo>
                <a:lnTo>
                  <a:pt x="153018" y="195749"/>
                </a:lnTo>
                <a:lnTo>
                  <a:pt x="154717" y="197336"/>
                </a:lnTo>
                <a:lnTo>
                  <a:pt x="155624" y="197903"/>
                </a:lnTo>
                <a:lnTo>
                  <a:pt x="157778" y="198697"/>
                </a:lnTo>
                <a:lnTo>
                  <a:pt x="159252" y="200623"/>
                </a:lnTo>
                <a:lnTo>
                  <a:pt x="160158" y="201417"/>
                </a:lnTo>
                <a:lnTo>
                  <a:pt x="160725" y="202437"/>
                </a:lnTo>
                <a:lnTo>
                  <a:pt x="161972" y="204137"/>
                </a:lnTo>
                <a:lnTo>
                  <a:pt x="162992" y="204590"/>
                </a:lnTo>
                <a:lnTo>
                  <a:pt x="164239" y="204364"/>
                </a:lnTo>
                <a:lnTo>
                  <a:pt x="164239" y="205724"/>
                </a:lnTo>
                <a:cubicBezTo>
                  <a:pt x="164239" y="205724"/>
                  <a:pt x="163899" y="207084"/>
                  <a:pt x="163899" y="207084"/>
                </a:cubicBezTo>
                <a:lnTo>
                  <a:pt x="162652" y="208898"/>
                </a:lnTo>
                <a:lnTo>
                  <a:pt x="163218" y="210711"/>
                </a:lnTo>
                <a:lnTo>
                  <a:pt x="165032" y="213771"/>
                </a:lnTo>
                <a:lnTo>
                  <a:pt x="166166" y="215018"/>
                </a:lnTo>
                <a:lnTo>
                  <a:pt x="167526" y="215472"/>
                </a:lnTo>
                <a:lnTo>
                  <a:pt x="169113" y="218192"/>
                </a:lnTo>
                <a:lnTo>
                  <a:pt x="170700" y="218192"/>
                </a:lnTo>
                <a:cubicBezTo>
                  <a:pt x="170700" y="218192"/>
                  <a:pt x="173193" y="218872"/>
                  <a:pt x="173193" y="218872"/>
                </a:cubicBezTo>
                <a:lnTo>
                  <a:pt x="177160" y="218419"/>
                </a:lnTo>
                <a:lnTo>
                  <a:pt x="178067" y="218645"/>
                </a:lnTo>
                <a:lnTo>
                  <a:pt x="179313" y="220232"/>
                </a:lnTo>
                <a:lnTo>
                  <a:pt x="179540" y="219665"/>
                </a:lnTo>
                <a:lnTo>
                  <a:pt x="178633" y="217625"/>
                </a:lnTo>
                <a:lnTo>
                  <a:pt x="177047" y="216039"/>
                </a:lnTo>
                <a:lnTo>
                  <a:pt x="175913" y="216039"/>
                </a:lnTo>
                <a:cubicBezTo>
                  <a:pt x="175913" y="216039"/>
                  <a:pt x="176140" y="215018"/>
                  <a:pt x="176140" y="215018"/>
                </a:cubicBezTo>
                <a:lnTo>
                  <a:pt x="176707" y="213998"/>
                </a:lnTo>
                <a:lnTo>
                  <a:pt x="176367" y="212751"/>
                </a:lnTo>
                <a:lnTo>
                  <a:pt x="174553" y="209124"/>
                </a:lnTo>
                <a:lnTo>
                  <a:pt x="174213" y="207991"/>
                </a:lnTo>
                <a:lnTo>
                  <a:pt x="174213" y="206631"/>
                </a:lnTo>
                <a:cubicBezTo>
                  <a:pt x="174213" y="206631"/>
                  <a:pt x="174213" y="205384"/>
                  <a:pt x="174213" y="205384"/>
                </a:cubicBezTo>
                <a:lnTo>
                  <a:pt x="173533" y="204137"/>
                </a:lnTo>
                <a:lnTo>
                  <a:pt x="173533" y="200170"/>
                </a:lnTo>
                <a:cubicBezTo>
                  <a:pt x="173533" y="200170"/>
                  <a:pt x="174553" y="197903"/>
                  <a:pt x="174553" y="197903"/>
                </a:cubicBezTo>
                <a:lnTo>
                  <a:pt x="174326" y="196089"/>
                </a:lnTo>
                <a:lnTo>
                  <a:pt x="175007" y="194843"/>
                </a:lnTo>
                <a:lnTo>
                  <a:pt x="173873" y="193482"/>
                </a:lnTo>
                <a:lnTo>
                  <a:pt x="172400" y="192802"/>
                </a:lnTo>
                <a:lnTo>
                  <a:pt x="171266" y="192576"/>
                </a:lnTo>
                <a:lnTo>
                  <a:pt x="170586" y="191896"/>
                </a:lnTo>
                <a:lnTo>
                  <a:pt x="170586" y="190422"/>
                </a:lnTo>
                <a:cubicBezTo>
                  <a:pt x="170586" y="190422"/>
                  <a:pt x="170359" y="189062"/>
                  <a:pt x="170359" y="189062"/>
                </a:cubicBezTo>
                <a:lnTo>
                  <a:pt x="168886" y="187248"/>
                </a:lnTo>
                <a:lnTo>
                  <a:pt x="167073" y="186228"/>
                </a:lnTo>
                <a:lnTo>
                  <a:pt x="160725" y="187022"/>
                </a:lnTo>
                <a:lnTo>
                  <a:pt x="155058" y="187248"/>
                </a:lnTo>
                <a:lnTo>
                  <a:pt x="149504" y="186342"/>
                </a:lnTo>
                <a:lnTo>
                  <a:pt x="150184" y="189969"/>
                </a:lnTo>
                <a:close/>
                <a:moveTo>
                  <a:pt x="177614" y="238028"/>
                </a:moveTo>
                <a:lnTo>
                  <a:pt x="178407" y="234741"/>
                </a:lnTo>
                <a:lnTo>
                  <a:pt x="178067" y="233721"/>
                </a:lnTo>
                <a:lnTo>
                  <a:pt x="177727" y="233721"/>
                </a:lnTo>
                <a:cubicBezTo>
                  <a:pt x="177727" y="233721"/>
                  <a:pt x="176820" y="235081"/>
                  <a:pt x="176820" y="235081"/>
                </a:cubicBezTo>
                <a:lnTo>
                  <a:pt x="176254" y="235421"/>
                </a:lnTo>
                <a:lnTo>
                  <a:pt x="175120" y="236667"/>
                </a:lnTo>
                <a:lnTo>
                  <a:pt x="175120" y="239274"/>
                </a:lnTo>
                <a:cubicBezTo>
                  <a:pt x="175120" y="239274"/>
                  <a:pt x="174553" y="240861"/>
                  <a:pt x="174553" y="240861"/>
                </a:cubicBezTo>
                <a:lnTo>
                  <a:pt x="175347" y="241541"/>
                </a:lnTo>
                <a:lnTo>
                  <a:pt x="176480" y="243582"/>
                </a:lnTo>
                <a:lnTo>
                  <a:pt x="177614" y="244828"/>
                </a:lnTo>
                <a:lnTo>
                  <a:pt x="178067" y="246075"/>
                </a:lnTo>
                <a:lnTo>
                  <a:pt x="178407" y="245508"/>
                </a:lnTo>
                <a:lnTo>
                  <a:pt x="178407" y="244942"/>
                </a:lnTo>
                <a:cubicBezTo>
                  <a:pt x="178407" y="244942"/>
                  <a:pt x="178294" y="244375"/>
                  <a:pt x="178294" y="244375"/>
                </a:cubicBezTo>
                <a:lnTo>
                  <a:pt x="178633" y="241995"/>
                </a:lnTo>
                <a:lnTo>
                  <a:pt x="177500" y="238141"/>
                </a:lnTo>
                <a:close/>
                <a:moveTo>
                  <a:pt x="166506" y="238594"/>
                </a:moveTo>
                <a:lnTo>
                  <a:pt x="167299" y="239274"/>
                </a:lnTo>
                <a:lnTo>
                  <a:pt x="167299" y="238254"/>
                </a:lnTo>
                <a:cubicBezTo>
                  <a:pt x="167299" y="238254"/>
                  <a:pt x="167412" y="237461"/>
                  <a:pt x="167412" y="237461"/>
                </a:cubicBezTo>
                <a:lnTo>
                  <a:pt x="169566" y="237688"/>
                </a:lnTo>
                <a:lnTo>
                  <a:pt x="169906" y="236667"/>
                </a:lnTo>
                <a:lnTo>
                  <a:pt x="169679" y="235761"/>
                </a:lnTo>
                <a:lnTo>
                  <a:pt x="168433" y="233380"/>
                </a:lnTo>
                <a:lnTo>
                  <a:pt x="168206" y="230547"/>
                </a:lnTo>
                <a:lnTo>
                  <a:pt x="167753" y="229413"/>
                </a:lnTo>
                <a:lnTo>
                  <a:pt x="166959" y="228393"/>
                </a:lnTo>
                <a:lnTo>
                  <a:pt x="166052" y="227600"/>
                </a:lnTo>
                <a:lnTo>
                  <a:pt x="165032" y="226920"/>
                </a:lnTo>
                <a:lnTo>
                  <a:pt x="164579" y="226126"/>
                </a:lnTo>
                <a:lnTo>
                  <a:pt x="165145" y="222499"/>
                </a:lnTo>
                <a:lnTo>
                  <a:pt x="165145" y="218419"/>
                </a:lnTo>
                <a:cubicBezTo>
                  <a:pt x="165145" y="218419"/>
                  <a:pt x="164919" y="216719"/>
                  <a:pt x="164919" y="216719"/>
                </a:cubicBezTo>
                <a:lnTo>
                  <a:pt x="164239" y="215698"/>
                </a:lnTo>
                <a:lnTo>
                  <a:pt x="162879" y="213091"/>
                </a:lnTo>
                <a:lnTo>
                  <a:pt x="160612" y="212411"/>
                </a:lnTo>
                <a:lnTo>
                  <a:pt x="158685" y="214225"/>
                </a:lnTo>
                <a:lnTo>
                  <a:pt x="157098" y="214565"/>
                </a:lnTo>
                <a:lnTo>
                  <a:pt x="155624" y="213771"/>
                </a:lnTo>
                <a:lnTo>
                  <a:pt x="155058" y="212638"/>
                </a:lnTo>
                <a:lnTo>
                  <a:pt x="154264" y="211958"/>
                </a:lnTo>
                <a:lnTo>
                  <a:pt x="152677" y="211165"/>
                </a:lnTo>
                <a:lnTo>
                  <a:pt x="151431" y="209918"/>
                </a:lnTo>
                <a:lnTo>
                  <a:pt x="150524" y="209464"/>
                </a:lnTo>
                <a:lnTo>
                  <a:pt x="150071" y="210598"/>
                </a:lnTo>
                <a:lnTo>
                  <a:pt x="150524" y="211958"/>
                </a:lnTo>
                <a:lnTo>
                  <a:pt x="151204" y="213205"/>
                </a:lnTo>
                <a:lnTo>
                  <a:pt x="152111" y="218079"/>
                </a:lnTo>
                <a:lnTo>
                  <a:pt x="152791" y="223066"/>
                </a:lnTo>
                <a:lnTo>
                  <a:pt x="153924" y="223519"/>
                </a:lnTo>
                <a:lnTo>
                  <a:pt x="156191" y="222272"/>
                </a:lnTo>
                <a:lnTo>
                  <a:pt x="157098" y="222272"/>
                </a:lnTo>
                <a:cubicBezTo>
                  <a:pt x="157098" y="222272"/>
                  <a:pt x="158685" y="224086"/>
                  <a:pt x="158685" y="224086"/>
                </a:cubicBezTo>
                <a:lnTo>
                  <a:pt x="159705" y="226240"/>
                </a:lnTo>
                <a:lnTo>
                  <a:pt x="159932" y="227373"/>
                </a:lnTo>
                <a:lnTo>
                  <a:pt x="159932" y="228507"/>
                </a:lnTo>
                <a:cubicBezTo>
                  <a:pt x="159932" y="228507"/>
                  <a:pt x="158685" y="233834"/>
                  <a:pt x="158685" y="233834"/>
                </a:cubicBezTo>
                <a:lnTo>
                  <a:pt x="159705" y="236327"/>
                </a:lnTo>
                <a:lnTo>
                  <a:pt x="159705" y="237461"/>
                </a:lnTo>
                <a:cubicBezTo>
                  <a:pt x="159705" y="237461"/>
                  <a:pt x="159478" y="239841"/>
                  <a:pt x="159478" y="239841"/>
                </a:cubicBezTo>
                <a:lnTo>
                  <a:pt x="160158" y="240635"/>
                </a:lnTo>
                <a:lnTo>
                  <a:pt x="162538" y="241541"/>
                </a:lnTo>
                <a:lnTo>
                  <a:pt x="164579" y="242902"/>
                </a:lnTo>
                <a:lnTo>
                  <a:pt x="164579" y="241088"/>
                </a:lnTo>
                <a:cubicBezTo>
                  <a:pt x="164579" y="241088"/>
                  <a:pt x="164125" y="239274"/>
                  <a:pt x="164125" y="239274"/>
                </a:cubicBezTo>
                <a:lnTo>
                  <a:pt x="163785" y="235534"/>
                </a:lnTo>
                <a:lnTo>
                  <a:pt x="164919" y="236554"/>
                </a:lnTo>
                <a:lnTo>
                  <a:pt x="166166" y="238934"/>
                </a:lnTo>
                <a:close/>
                <a:moveTo>
                  <a:pt x="184188" y="252423"/>
                </a:moveTo>
                <a:lnTo>
                  <a:pt x="184641" y="250382"/>
                </a:lnTo>
                <a:lnTo>
                  <a:pt x="184075" y="248682"/>
                </a:lnTo>
                <a:lnTo>
                  <a:pt x="183734" y="249136"/>
                </a:lnTo>
                <a:lnTo>
                  <a:pt x="183168" y="251743"/>
                </a:lnTo>
                <a:lnTo>
                  <a:pt x="183734" y="252876"/>
                </a:lnTo>
                <a:lnTo>
                  <a:pt x="184075" y="252309"/>
                </a:lnTo>
                <a:close/>
                <a:moveTo>
                  <a:pt x="158345" y="260130"/>
                </a:moveTo>
                <a:lnTo>
                  <a:pt x="157211" y="260470"/>
                </a:lnTo>
                <a:lnTo>
                  <a:pt x="156871" y="261604"/>
                </a:lnTo>
                <a:lnTo>
                  <a:pt x="157438" y="262510"/>
                </a:lnTo>
                <a:lnTo>
                  <a:pt x="159705" y="263644"/>
                </a:lnTo>
                <a:lnTo>
                  <a:pt x="160271" y="262284"/>
                </a:lnTo>
                <a:lnTo>
                  <a:pt x="159932" y="261264"/>
                </a:lnTo>
                <a:lnTo>
                  <a:pt x="158798" y="260130"/>
                </a:lnTo>
                <a:lnTo>
                  <a:pt x="158231" y="260130"/>
                </a:lnTo>
                <a:close/>
                <a:moveTo>
                  <a:pt x="109265" y="187362"/>
                </a:moveTo>
                <a:lnTo>
                  <a:pt x="108812" y="186002"/>
                </a:lnTo>
                <a:lnTo>
                  <a:pt x="108585" y="186002"/>
                </a:lnTo>
                <a:cubicBezTo>
                  <a:pt x="108585" y="186002"/>
                  <a:pt x="108019" y="186682"/>
                  <a:pt x="108019" y="186682"/>
                </a:cubicBezTo>
                <a:lnTo>
                  <a:pt x="108246" y="187928"/>
                </a:lnTo>
                <a:lnTo>
                  <a:pt x="108585" y="187928"/>
                </a:lnTo>
                <a:cubicBezTo>
                  <a:pt x="108585" y="187928"/>
                  <a:pt x="109265" y="187362"/>
                  <a:pt x="109265" y="187362"/>
                </a:cubicBezTo>
                <a:close/>
                <a:moveTo>
                  <a:pt x="186001" y="248569"/>
                </a:moveTo>
                <a:lnTo>
                  <a:pt x="187588" y="248569"/>
                </a:lnTo>
                <a:cubicBezTo>
                  <a:pt x="187588" y="248569"/>
                  <a:pt x="188268" y="247775"/>
                  <a:pt x="188268" y="247775"/>
                </a:cubicBezTo>
                <a:lnTo>
                  <a:pt x="187248" y="246302"/>
                </a:lnTo>
                <a:lnTo>
                  <a:pt x="187248" y="245735"/>
                </a:lnTo>
                <a:cubicBezTo>
                  <a:pt x="187248" y="245735"/>
                  <a:pt x="187475" y="244602"/>
                  <a:pt x="187475" y="244602"/>
                </a:cubicBezTo>
                <a:lnTo>
                  <a:pt x="186342" y="241995"/>
                </a:lnTo>
                <a:lnTo>
                  <a:pt x="184755" y="244942"/>
                </a:lnTo>
                <a:lnTo>
                  <a:pt x="184755" y="246869"/>
                </a:lnTo>
                <a:cubicBezTo>
                  <a:pt x="184755" y="246869"/>
                  <a:pt x="185774" y="248569"/>
                  <a:pt x="185774" y="248569"/>
                </a:cubicBezTo>
                <a:lnTo>
                  <a:pt x="186001" y="248569"/>
                </a:lnTo>
                <a:close/>
                <a:moveTo>
                  <a:pt x="102805" y="164693"/>
                </a:moveTo>
                <a:lnTo>
                  <a:pt x="102465" y="164919"/>
                </a:lnTo>
                <a:lnTo>
                  <a:pt x="101218" y="164919"/>
                </a:lnTo>
                <a:cubicBezTo>
                  <a:pt x="101218" y="164919"/>
                  <a:pt x="100198" y="164239"/>
                  <a:pt x="100198" y="164239"/>
                </a:cubicBezTo>
                <a:lnTo>
                  <a:pt x="99178" y="167413"/>
                </a:lnTo>
                <a:lnTo>
                  <a:pt x="99518" y="169566"/>
                </a:lnTo>
                <a:lnTo>
                  <a:pt x="100425" y="170586"/>
                </a:lnTo>
                <a:lnTo>
                  <a:pt x="103032" y="172287"/>
                </a:lnTo>
                <a:lnTo>
                  <a:pt x="103825" y="171607"/>
                </a:lnTo>
                <a:lnTo>
                  <a:pt x="104052" y="170926"/>
                </a:lnTo>
                <a:lnTo>
                  <a:pt x="105412" y="168773"/>
                </a:lnTo>
                <a:lnTo>
                  <a:pt x="105072" y="167526"/>
                </a:lnTo>
                <a:lnTo>
                  <a:pt x="105072" y="166619"/>
                </a:lnTo>
                <a:cubicBezTo>
                  <a:pt x="105072" y="166619"/>
                  <a:pt x="102805" y="164806"/>
                  <a:pt x="102805" y="164806"/>
                </a:cubicBezTo>
                <a:close/>
                <a:moveTo>
                  <a:pt x="170132" y="244828"/>
                </a:moveTo>
                <a:lnTo>
                  <a:pt x="170132" y="243695"/>
                </a:lnTo>
                <a:cubicBezTo>
                  <a:pt x="170132" y="243695"/>
                  <a:pt x="168999" y="240748"/>
                  <a:pt x="168999" y="240748"/>
                </a:cubicBezTo>
                <a:lnTo>
                  <a:pt x="167866" y="239955"/>
                </a:lnTo>
                <a:lnTo>
                  <a:pt x="166959" y="239955"/>
                </a:lnTo>
                <a:cubicBezTo>
                  <a:pt x="166959" y="239955"/>
                  <a:pt x="167526" y="241881"/>
                  <a:pt x="167526" y="241881"/>
                </a:cubicBezTo>
                <a:lnTo>
                  <a:pt x="170132" y="244715"/>
                </a:lnTo>
                <a:close/>
                <a:moveTo>
                  <a:pt x="101558" y="232927"/>
                </a:moveTo>
                <a:lnTo>
                  <a:pt x="101898" y="233494"/>
                </a:lnTo>
                <a:lnTo>
                  <a:pt x="102578" y="233154"/>
                </a:lnTo>
                <a:lnTo>
                  <a:pt x="103825" y="231907"/>
                </a:lnTo>
                <a:lnTo>
                  <a:pt x="104958" y="230547"/>
                </a:lnTo>
                <a:lnTo>
                  <a:pt x="106772" y="229527"/>
                </a:lnTo>
                <a:lnTo>
                  <a:pt x="113459" y="228053"/>
                </a:lnTo>
                <a:lnTo>
                  <a:pt x="116520" y="225673"/>
                </a:lnTo>
                <a:lnTo>
                  <a:pt x="118446" y="225220"/>
                </a:lnTo>
                <a:lnTo>
                  <a:pt x="118900" y="223973"/>
                </a:lnTo>
                <a:lnTo>
                  <a:pt x="118900" y="222612"/>
                </a:lnTo>
                <a:cubicBezTo>
                  <a:pt x="118900" y="222612"/>
                  <a:pt x="119127" y="221479"/>
                  <a:pt x="119127" y="221479"/>
                </a:cubicBezTo>
                <a:lnTo>
                  <a:pt x="120034" y="220799"/>
                </a:lnTo>
                <a:lnTo>
                  <a:pt x="121960" y="220006"/>
                </a:lnTo>
                <a:lnTo>
                  <a:pt x="123547" y="218759"/>
                </a:lnTo>
                <a:lnTo>
                  <a:pt x="124794" y="216945"/>
                </a:lnTo>
                <a:lnTo>
                  <a:pt x="125701" y="214905"/>
                </a:lnTo>
                <a:lnTo>
                  <a:pt x="126154" y="213205"/>
                </a:lnTo>
                <a:lnTo>
                  <a:pt x="126381" y="211505"/>
                </a:lnTo>
                <a:lnTo>
                  <a:pt x="126381" y="209464"/>
                </a:lnTo>
                <a:cubicBezTo>
                  <a:pt x="126381" y="209464"/>
                  <a:pt x="125248" y="209351"/>
                  <a:pt x="125248" y="209351"/>
                </a:cubicBezTo>
                <a:lnTo>
                  <a:pt x="120940" y="211618"/>
                </a:lnTo>
                <a:lnTo>
                  <a:pt x="120940" y="210598"/>
                </a:lnTo>
                <a:cubicBezTo>
                  <a:pt x="120940" y="210598"/>
                  <a:pt x="121734" y="209691"/>
                  <a:pt x="121734" y="209691"/>
                </a:cubicBezTo>
                <a:lnTo>
                  <a:pt x="119807" y="208218"/>
                </a:lnTo>
                <a:lnTo>
                  <a:pt x="117540" y="207991"/>
                </a:lnTo>
                <a:lnTo>
                  <a:pt x="115160" y="209011"/>
                </a:lnTo>
                <a:lnTo>
                  <a:pt x="112779" y="207878"/>
                </a:lnTo>
                <a:lnTo>
                  <a:pt x="110739" y="205951"/>
                </a:lnTo>
                <a:lnTo>
                  <a:pt x="108472" y="204364"/>
                </a:lnTo>
                <a:lnTo>
                  <a:pt x="104278" y="202550"/>
                </a:lnTo>
                <a:lnTo>
                  <a:pt x="103145" y="201643"/>
                </a:lnTo>
                <a:lnTo>
                  <a:pt x="101785" y="201643"/>
                </a:lnTo>
                <a:cubicBezTo>
                  <a:pt x="101785" y="201643"/>
                  <a:pt x="100764" y="202550"/>
                  <a:pt x="100764" y="202550"/>
                </a:cubicBezTo>
                <a:lnTo>
                  <a:pt x="100311" y="203910"/>
                </a:lnTo>
                <a:lnTo>
                  <a:pt x="101332" y="204590"/>
                </a:lnTo>
                <a:lnTo>
                  <a:pt x="103939" y="205384"/>
                </a:lnTo>
                <a:lnTo>
                  <a:pt x="104619" y="206291"/>
                </a:lnTo>
                <a:lnTo>
                  <a:pt x="104619" y="207084"/>
                </a:lnTo>
                <a:cubicBezTo>
                  <a:pt x="104619" y="207084"/>
                  <a:pt x="103712" y="214111"/>
                  <a:pt x="103712" y="214111"/>
                </a:cubicBezTo>
                <a:lnTo>
                  <a:pt x="103485" y="219212"/>
                </a:lnTo>
                <a:lnTo>
                  <a:pt x="102918" y="221819"/>
                </a:lnTo>
                <a:lnTo>
                  <a:pt x="101785" y="224199"/>
                </a:lnTo>
                <a:lnTo>
                  <a:pt x="101445" y="226693"/>
                </a:lnTo>
                <a:lnTo>
                  <a:pt x="101898" y="227940"/>
                </a:lnTo>
                <a:lnTo>
                  <a:pt x="101898" y="229300"/>
                </a:lnTo>
                <a:cubicBezTo>
                  <a:pt x="101898" y="229300"/>
                  <a:pt x="101105" y="232474"/>
                  <a:pt x="101105" y="232474"/>
                </a:cubicBezTo>
                <a:lnTo>
                  <a:pt x="101105" y="232927"/>
                </a:lnTo>
                <a:close/>
                <a:moveTo>
                  <a:pt x="136696" y="259223"/>
                </a:moveTo>
                <a:lnTo>
                  <a:pt x="136129" y="259450"/>
                </a:lnTo>
                <a:lnTo>
                  <a:pt x="134315" y="260697"/>
                </a:lnTo>
                <a:lnTo>
                  <a:pt x="133408" y="260697"/>
                </a:lnTo>
                <a:cubicBezTo>
                  <a:pt x="133408" y="260697"/>
                  <a:pt x="133408" y="261150"/>
                  <a:pt x="133408" y="261150"/>
                </a:cubicBezTo>
                <a:lnTo>
                  <a:pt x="134429" y="262510"/>
                </a:lnTo>
                <a:lnTo>
                  <a:pt x="135902" y="263077"/>
                </a:lnTo>
                <a:lnTo>
                  <a:pt x="137829" y="262397"/>
                </a:lnTo>
                <a:lnTo>
                  <a:pt x="137602" y="260130"/>
                </a:lnTo>
                <a:lnTo>
                  <a:pt x="136696" y="259223"/>
                </a:lnTo>
                <a:close/>
                <a:moveTo>
                  <a:pt x="141229" y="237574"/>
                </a:moveTo>
                <a:lnTo>
                  <a:pt x="142816" y="236327"/>
                </a:lnTo>
                <a:lnTo>
                  <a:pt x="143949" y="234514"/>
                </a:lnTo>
                <a:lnTo>
                  <a:pt x="144856" y="230433"/>
                </a:lnTo>
                <a:lnTo>
                  <a:pt x="144403" y="226353"/>
                </a:lnTo>
                <a:lnTo>
                  <a:pt x="144970" y="222839"/>
                </a:lnTo>
                <a:lnTo>
                  <a:pt x="144970" y="220572"/>
                </a:lnTo>
                <a:cubicBezTo>
                  <a:pt x="144970" y="220572"/>
                  <a:pt x="144743" y="220006"/>
                  <a:pt x="144743" y="220006"/>
                </a:cubicBezTo>
                <a:lnTo>
                  <a:pt x="144743" y="218872"/>
                </a:lnTo>
                <a:cubicBezTo>
                  <a:pt x="144743" y="218872"/>
                  <a:pt x="145083" y="216379"/>
                  <a:pt x="145083" y="216379"/>
                </a:cubicBezTo>
                <a:lnTo>
                  <a:pt x="144743" y="215132"/>
                </a:lnTo>
                <a:lnTo>
                  <a:pt x="143269" y="217059"/>
                </a:lnTo>
                <a:lnTo>
                  <a:pt x="143269" y="218192"/>
                </a:lnTo>
                <a:cubicBezTo>
                  <a:pt x="143269" y="218192"/>
                  <a:pt x="142930" y="219439"/>
                  <a:pt x="142930" y="219439"/>
                </a:cubicBezTo>
                <a:lnTo>
                  <a:pt x="142363" y="220232"/>
                </a:lnTo>
                <a:lnTo>
                  <a:pt x="142363" y="221932"/>
                </a:lnTo>
                <a:cubicBezTo>
                  <a:pt x="142363" y="221932"/>
                  <a:pt x="140436" y="227033"/>
                  <a:pt x="140436" y="227033"/>
                </a:cubicBezTo>
                <a:lnTo>
                  <a:pt x="138282" y="230773"/>
                </a:lnTo>
                <a:lnTo>
                  <a:pt x="137942" y="232700"/>
                </a:lnTo>
                <a:lnTo>
                  <a:pt x="135562" y="236441"/>
                </a:lnTo>
                <a:lnTo>
                  <a:pt x="133975" y="240068"/>
                </a:lnTo>
                <a:lnTo>
                  <a:pt x="131368" y="243922"/>
                </a:lnTo>
                <a:lnTo>
                  <a:pt x="131709" y="245622"/>
                </a:lnTo>
                <a:lnTo>
                  <a:pt x="130122" y="252536"/>
                </a:lnTo>
                <a:lnTo>
                  <a:pt x="129895" y="254463"/>
                </a:lnTo>
                <a:lnTo>
                  <a:pt x="130235" y="255936"/>
                </a:lnTo>
                <a:lnTo>
                  <a:pt x="131028" y="255370"/>
                </a:lnTo>
                <a:lnTo>
                  <a:pt x="133522" y="252309"/>
                </a:lnTo>
                <a:lnTo>
                  <a:pt x="136355" y="244942"/>
                </a:lnTo>
                <a:lnTo>
                  <a:pt x="136582" y="242788"/>
                </a:lnTo>
                <a:lnTo>
                  <a:pt x="137716" y="240408"/>
                </a:lnTo>
                <a:lnTo>
                  <a:pt x="139529" y="238368"/>
                </a:lnTo>
                <a:lnTo>
                  <a:pt x="141229" y="237574"/>
                </a:lnTo>
                <a:close/>
                <a:moveTo>
                  <a:pt x="61547" y="231340"/>
                </a:moveTo>
                <a:lnTo>
                  <a:pt x="62114" y="230660"/>
                </a:lnTo>
                <a:lnTo>
                  <a:pt x="60867" y="229867"/>
                </a:lnTo>
                <a:lnTo>
                  <a:pt x="58827" y="229073"/>
                </a:lnTo>
                <a:lnTo>
                  <a:pt x="57013" y="231000"/>
                </a:lnTo>
                <a:lnTo>
                  <a:pt x="57580" y="233154"/>
                </a:lnTo>
                <a:lnTo>
                  <a:pt x="60073" y="232474"/>
                </a:lnTo>
                <a:lnTo>
                  <a:pt x="61434" y="231340"/>
                </a:lnTo>
                <a:close/>
                <a:moveTo>
                  <a:pt x="100991" y="139530"/>
                </a:moveTo>
                <a:lnTo>
                  <a:pt x="101445" y="139756"/>
                </a:lnTo>
                <a:lnTo>
                  <a:pt x="102578" y="139756"/>
                </a:lnTo>
                <a:cubicBezTo>
                  <a:pt x="102578" y="139756"/>
                  <a:pt x="103258" y="137489"/>
                  <a:pt x="103258" y="137489"/>
                </a:cubicBezTo>
                <a:lnTo>
                  <a:pt x="102238" y="134542"/>
                </a:lnTo>
                <a:lnTo>
                  <a:pt x="103145" y="132956"/>
                </a:lnTo>
                <a:lnTo>
                  <a:pt x="103485" y="132956"/>
                </a:lnTo>
                <a:cubicBezTo>
                  <a:pt x="103485" y="132956"/>
                  <a:pt x="103939" y="132956"/>
                  <a:pt x="103939" y="132956"/>
                </a:cubicBezTo>
                <a:lnTo>
                  <a:pt x="103598" y="132162"/>
                </a:lnTo>
                <a:lnTo>
                  <a:pt x="102351" y="131255"/>
                </a:lnTo>
                <a:lnTo>
                  <a:pt x="99631" y="131482"/>
                </a:lnTo>
                <a:lnTo>
                  <a:pt x="99178" y="133182"/>
                </a:lnTo>
                <a:lnTo>
                  <a:pt x="100084" y="134202"/>
                </a:lnTo>
                <a:lnTo>
                  <a:pt x="100651" y="135902"/>
                </a:lnTo>
                <a:lnTo>
                  <a:pt x="101332" y="136809"/>
                </a:lnTo>
                <a:lnTo>
                  <a:pt x="101558" y="138283"/>
                </a:lnTo>
                <a:lnTo>
                  <a:pt x="101332" y="138736"/>
                </a:lnTo>
                <a:lnTo>
                  <a:pt x="101105" y="139756"/>
                </a:lnTo>
                <a:close/>
                <a:moveTo>
                  <a:pt x="92037" y="178181"/>
                </a:moveTo>
                <a:lnTo>
                  <a:pt x="92377" y="176254"/>
                </a:lnTo>
                <a:lnTo>
                  <a:pt x="93397" y="174667"/>
                </a:lnTo>
                <a:lnTo>
                  <a:pt x="93057" y="173760"/>
                </a:lnTo>
                <a:lnTo>
                  <a:pt x="91357" y="172513"/>
                </a:lnTo>
                <a:lnTo>
                  <a:pt x="89657" y="170813"/>
                </a:lnTo>
                <a:lnTo>
                  <a:pt x="88183" y="168433"/>
                </a:lnTo>
                <a:lnTo>
                  <a:pt x="86483" y="167186"/>
                </a:lnTo>
                <a:lnTo>
                  <a:pt x="84896" y="168320"/>
                </a:lnTo>
                <a:lnTo>
                  <a:pt x="83989" y="167640"/>
                </a:lnTo>
                <a:lnTo>
                  <a:pt x="82856" y="167186"/>
                </a:lnTo>
                <a:lnTo>
                  <a:pt x="81949" y="165939"/>
                </a:lnTo>
                <a:lnTo>
                  <a:pt x="80589" y="165599"/>
                </a:lnTo>
                <a:lnTo>
                  <a:pt x="77302" y="166279"/>
                </a:lnTo>
                <a:lnTo>
                  <a:pt x="76282" y="166053"/>
                </a:lnTo>
                <a:lnTo>
                  <a:pt x="75262" y="165599"/>
                </a:lnTo>
                <a:lnTo>
                  <a:pt x="71522" y="165033"/>
                </a:lnTo>
                <a:lnTo>
                  <a:pt x="70161" y="165033"/>
                </a:lnTo>
                <a:cubicBezTo>
                  <a:pt x="70161" y="165033"/>
                  <a:pt x="69141" y="166166"/>
                  <a:pt x="69141" y="166166"/>
                </a:cubicBezTo>
                <a:lnTo>
                  <a:pt x="68801" y="167526"/>
                </a:lnTo>
                <a:lnTo>
                  <a:pt x="69821" y="167753"/>
                </a:lnTo>
                <a:lnTo>
                  <a:pt x="70842" y="167753"/>
                </a:lnTo>
                <a:cubicBezTo>
                  <a:pt x="70842" y="167753"/>
                  <a:pt x="71181" y="167980"/>
                  <a:pt x="71181" y="167980"/>
                </a:cubicBezTo>
                <a:lnTo>
                  <a:pt x="71748" y="169793"/>
                </a:lnTo>
                <a:lnTo>
                  <a:pt x="72314" y="170926"/>
                </a:lnTo>
                <a:lnTo>
                  <a:pt x="73675" y="172060"/>
                </a:lnTo>
                <a:lnTo>
                  <a:pt x="75262" y="172967"/>
                </a:lnTo>
                <a:lnTo>
                  <a:pt x="75829" y="173874"/>
                </a:lnTo>
                <a:lnTo>
                  <a:pt x="77529" y="177501"/>
                </a:lnTo>
                <a:lnTo>
                  <a:pt x="77529" y="180334"/>
                </a:lnTo>
                <a:cubicBezTo>
                  <a:pt x="77529" y="180334"/>
                  <a:pt x="77756" y="181468"/>
                  <a:pt x="77756" y="181468"/>
                </a:cubicBezTo>
                <a:lnTo>
                  <a:pt x="78209" y="182375"/>
                </a:lnTo>
                <a:lnTo>
                  <a:pt x="79455" y="183395"/>
                </a:lnTo>
                <a:lnTo>
                  <a:pt x="80362" y="184641"/>
                </a:lnTo>
                <a:lnTo>
                  <a:pt x="80815" y="186115"/>
                </a:lnTo>
                <a:lnTo>
                  <a:pt x="80815" y="187702"/>
                </a:lnTo>
                <a:cubicBezTo>
                  <a:pt x="80815" y="187702"/>
                  <a:pt x="81609" y="189175"/>
                  <a:pt x="81609" y="189175"/>
                </a:cubicBezTo>
                <a:lnTo>
                  <a:pt x="83423" y="191102"/>
                </a:lnTo>
                <a:lnTo>
                  <a:pt x="84103" y="191556"/>
                </a:lnTo>
                <a:lnTo>
                  <a:pt x="84556" y="192349"/>
                </a:lnTo>
                <a:lnTo>
                  <a:pt x="84783" y="193482"/>
                </a:lnTo>
                <a:lnTo>
                  <a:pt x="85576" y="193823"/>
                </a:lnTo>
                <a:lnTo>
                  <a:pt x="87276" y="194163"/>
                </a:lnTo>
                <a:lnTo>
                  <a:pt x="88297" y="192916"/>
                </a:lnTo>
                <a:lnTo>
                  <a:pt x="88977" y="192349"/>
                </a:lnTo>
                <a:lnTo>
                  <a:pt x="89657" y="192122"/>
                </a:lnTo>
                <a:lnTo>
                  <a:pt x="90450" y="192349"/>
                </a:lnTo>
                <a:lnTo>
                  <a:pt x="90450" y="190989"/>
                </a:lnTo>
                <a:cubicBezTo>
                  <a:pt x="90450" y="190989"/>
                  <a:pt x="90903" y="190422"/>
                  <a:pt x="90903" y="190422"/>
                </a:cubicBezTo>
                <a:lnTo>
                  <a:pt x="90903" y="189629"/>
                </a:lnTo>
                <a:cubicBezTo>
                  <a:pt x="90903" y="189629"/>
                  <a:pt x="91697" y="187702"/>
                  <a:pt x="91697" y="187702"/>
                </a:cubicBezTo>
                <a:lnTo>
                  <a:pt x="92944" y="186002"/>
                </a:lnTo>
                <a:lnTo>
                  <a:pt x="93397" y="184755"/>
                </a:lnTo>
                <a:lnTo>
                  <a:pt x="92150" y="180334"/>
                </a:lnTo>
                <a:lnTo>
                  <a:pt x="92150" y="178181"/>
                </a:lnTo>
                <a:close/>
                <a:moveTo>
                  <a:pt x="106999" y="162199"/>
                </a:moveTo>
                <a:lnTo>
                  <a:pt x="110513" y="165033"/>
                </a:lnTo>
                <a:lnTo>
                  <a:pt x="111079" y="165599"/>
                </a:lnTo>
                <a:lnTo>
                  <a:pt x="112893" y="168433"/>
                </a:lnTo>
                <a:lnTo>
                  <a:pt x="113233" y="169566"/>
                </a:lnTo>
                <a:lnTo>
                  <a:pt x="113233" y="170813"/>
                </a:lnTo>
                <a:cubicBezTo>
                  <a:pt x="113233" y="170813"/>
                  <a:pt x="115046" y="172287"/>
                  <a:pt x="115046" y="172287"/>
                </a:cubicBezTo>
                <a:lnTo>
                  <a:pt x="116633" y="170926"/>
                </a:lnTo>
                <a:lnTo>
                  <a:pt x="116633" y="167753"/>
                </a:lnTo>
                <a:cubicBezTo>
                  <a:pt x="116633" y="167753"/>
                  <a:pt x="115273" y="165033"/>
                  <a:pt x="115273" y="165033"/>
                </a:cubicBezTo>
                <a:lnTo>
                  <a:pt x="115046" y="164012"/>
                </a:lnTo>
                <a:lnTo>
                  <a:pt x="113233" y="161859"/>
                </a:lnTo>
                <a:lnTo>
                  <a:pt x="113233" y="160839"/>
                </a:lnTo>
                <a:cubicBezTo>
                  <a:pt x="113233" y="160839"/>
                  <a:pt x="113233" y="159479"/>
                  <a:pt x="113233" y="159479"/>
                </a:cubicBezTo>
                <a:lnTo>
                  <a:pt x="113006" y="158232"/>
                </a:lnTo>
                <a:lnTo>
                  <a:pt x="112439" y="156758"/>
                </a:lnTo>
                <a:lnTo>
                  <a:pt x="112779" y="155738"/>
                </a:lnTo>
                <a:lnTo>
                  <a:pt x="113913" y="155738"/>
                </a:lnTo>
                <a:cubicBezTo>
                  <a:pt x="113913" y="155738"/>
                  <a:pt x="114933" y="156192"/>
                  <a:pt x="114933" y="156192"/>
                </a:cubicBezTo>
                <a:lnTo>
                  <a:pt x="118787" y="160045"/>
                </a:lnTo>
                <a:lnTo>
                  <a:pt x="120487" y="162766"/>
                </a:lnTo>
                <a:lnTo>
                  <a:pt x="121167" y="163332"/>
                </a:lnTo>
                <a:lnTo>
                  <a:pt x="126608" y="166733"/>
                </a:lnTo>
                <a:lnTo>
                  <a:pt x="127174" y="167640"/>
                </a:lnTo>
                <a:lnTo>
                  <a:pt x="127515" y="168773"/>
                </a:lnTo>
                <a:lnTo>
                  <a:pt x="129328" y="171833"/>
                </a:lnTo>
                <a:lnTo>
                  <a:pt x="129328" y="174440"/>
                </a:lnTo>
                <a:cubicBezTo>
                  <a:pt x="129328" y="174440"/>
                  <a:pt x="129668" y="175687"/>
                  <a:pt x="129668" y="175687"/>
                </a:cubicBezTo>
                <a:lnTo>
                  <a:pt x="131595" y="175914"/>
                </a:lnTo>
                <a:lnTo>
                  <a:pt x="136242" y="178634"/>
                </a:lnTo>
                <a:lnTo>
                  <a:pt x="138509" y="178974"/>
                </a:lnTo>
                <a:lnTo>
                  <a:pt x="139869" y="178747"/>
                </a:lnTo>
                <a:lnTo>
                  <a:pt x="141116" y="178181"/>
                </a:lnTo>
                <a:lnTo>
                  <a:pt x="142250" y="177954"/>
                </a:lnTo>
                <a:lnTo>
                  <a:pt x="142930" y="178521"/>
                </a:lnTo>
                <a:lnTo>
                  <a:pt x="141796" y="181014"/>
                </a:lnTo>
                <a:lnTo>
                  <a:pt x="141456" y="183621"/>
                </a:lnTo>
                <a:lnTo>
                  <a:pt x="143156" y="185775"/>
                </a:lnTo>
                <a:lnTo>
                  <a:pt x="145197" y="186342"/>
                </a:lnTo>
                <a:lnTo>
                  <a:pt x="146783" y="181354"/>
                </a:lnTo>
                <a:lnTo>
                  <a:pt x="146783" y="175914"/>
                </a:lnTo>
                <a:cubicBezTo>
                  <a:pt x="146783" y="175914"/>
                  <a:pt x="146103" y="176140"/>
                  <a:pt x="146103" y="176140"/>
                </a:cubicBezTo>
                <a:lnTo>
                  <a:pt x="145423" y="176140"/>
                </a:lnTo>
                <a:cubicBezTo>
                  <a:pt x="145423" y="176140"/>
                  <a:pt x="143043" y="174440"/>
                  <a:pt x="143043" y="174440"/>
                </a:cubicBezTo>
                <a:lnTo>
                  <a:pt x="141343" y="174100"/>
                </a:lnTo>
                <a:lnTo>
                  <a:pt x="139529" y="174100"/>
                </a:lnTo>
                <a:cubicBezTo>
                  <a:pt x="139529" y="174100"/>
                  <a:pt x="140210" y="172400"/>
                  <a:pt x="140210" y="172400"/>
                </a:cubicBezTo>
                <a:lnTo>
                  <a:pt x="140210" y="170700"/>
                </a:lnTo>
                <a:cubicBezTo>
                  <a:pt x="140210" y="170700"/>
                  <a:pt x="139189" y="168773"/>
                  <a:pt x="139189" y="168773"/>
                </a:cubicBezTo>
                <a:lnTo>
                  <a:pt x="137942" y="167073"/>
                </a:lnTo>
                <a:lnTo>
                  <a:pt x="136016" y="164919"/>
                </a:lnTo>
                <a:lnTo>
                  <a:pt x="134768" y="162312"/>
                </a:lnTo>
                <a:lnTo>
                  <a:pt x="135902" y="160952"/>
                </a:lnTo>
                <a:lnTo>
                  <a:pt x="139983" y="160612"/>
                </a:lnTo>
                <a:lnTo>
                  <a:pt x="141003" y="158912"/>
                </a:lnTo>
                <a:lnTo>
                  <a:pt x="140096" y="158118"/>
                </a:lnTo>
                <a:lnTo>
                  <a:pt x="138282" y="157098"/>
                </a:lnTo>
                <a:lnTo>
                  <a:pt x="137376" y="156872"/>
                </a:lnTo>
                <a:lnTo>
                  <a:pt x="136355" y="156872"/>
                </a:lnTo>
                <a:cubicBezTo>
                  <a:pt x="136355" y="156872"/>
                  <a:pt x="132275" y="155285"/>
                  <a:pt x="132275" y="155285"/>
                </a:cubicBezTo>
                <a:lnTo>
                  <a:pt x="131141" y="153925"/>
                </a:lnTo>
                <a:lnTo>
                  <a:pt x="130008" y="153244"/>
                </a:lnTo>
                <a:lnTo>
                  <a:pt x="129215" y="154038"/>
                </a:lnTo>
                <a:lnTo>
                  <a:pt x="128761" y="155171"/>
                </a:lnTo>
                <a:lnTo>
                  <a:pt x="129668" y="156078"/>
                </a:lnTo>
                <a:lnTo>
                  <a:pt x="129441" y="158345"/>
                </a:lnTo>
                <a:lnTo>
                  <a:pt x="128081" y="160385"/>
                </a:lnTo>
                <a:lnTo>
                  <a:pt x="125474" y="160385"/>
                </a:lnTo>
                <a:cubicBezTo>
                  <a:pt x="125474" y="160385"/>
                  <a:pt x="124568" y="159479"/>
                  <a:pt x="124568" y="159479"/>
                </a:cubicBezTo>
                <a:lnTo>
                  <a:pt x="124568" y="158232"/>
                </a:lnTo>
                <a:cubicBezTo>
                  <a:pt x="124568" y="158232"/>
                  <a:pt x="124794" y="156985"/>
                  <a:pt x="124794" y="156985"/>
                </a:cubicBezTo>
                <a:lnTo>
                  <a:pt x="124794" y="155738"/>
                </a:lnTo>
                <a:cubicBezTo>
                  <a:pt x="124794" y="155738"/>
                  <a:pt x="123661" y="153018"/>
                  <a:pt x="123661" y="153018"/>
                </a:cubicBezTo>
                <a:lnTo>
                  <a:pt x="121960" y="150638"/>
                </a:lnTo>
                <a:lnTo>
                  <a:pt x="120374" y="149277"/>
                </a:lnTo>
                <a:lnTo>
                  <a:pt x="118446" y="148484"/>
                </a:lnTo>
                <a:lnTo>
                  <a:pt x="115726" y="147804"/>
                </a:lnTo>
                <a:lnTo>
                  <a:pt x="112893" y="147804"/>
                </a:lnTo>
                <a:cubicBezTo>
                  <a:pt x="112893" y="147804"/>
                  <a:pt x="110739" y="149051"/>
                  <a:pt x="110739" y="149051"/>
                </a:cubicBezTo>
                <a:lnTo>
                  <a:pt x="108699" y="150638"/>
                </a:lnTo>
                <a:lnTo>
                  <a:pt x="107792" y="150978"/>
                </a:lnTo>
                <a:lnTo>
                  <a:pt x="106999" y="151544"/>
                </a:lnTo>
                <a:lnTo>
                  <a:pt x="106999" y="152338"/>
                </a:lnTo>
                <a:cubicBezTo>
                  <a:pt x="106999" y="152338"/>
                  <a:pt x="108472" y="153811"/>
                  <a:pt x="108472" y="153811"/>
                </a:cubicBezTo>
                <a:lnTo>
                  <a:pt x="108699" y="154945"/>
                </a:lnTo>
                <a:lnTo>
                  <a:pt x="107452" y="155285"/>
                </a:lnTo>
                <a:lnTo>
                  <a:pt x="107112" y="156418"/>
                </a:lnTo>
                <a:lnTo>
                  <a:pt x="105752" y="156418"/>
                </a:lnTo>
                <a:cubicBezTo>
                  <a:pt x="105752" y="156418"/>
                  <a:pt x="104392" y="156078"/>
                  <a:pt x="104392" y="156078"/>
                </a:cubicBezTo>
                <a:lnTo>
                  <a:pt x="100991" y="154491"/>
                </a:lnTo>
                <a:lnTo>
                  <a:pt x="99745" y="153584"/>
                </a:lnTo>
                <a:lnTo>
                  <a:pt x="98611" y="152451"/>
                </a:lnTo>
                <a:lnTo>
                  <a:pt x="97931" y="151204"/>
                </a:lnTo>
                <a:lnTo>
                  <a:pt x="97591" y="149731"/>
                </a:lnTo>
                <a:lnTo>
                  <a:pt x="95438" y="144177"/>
                </a:lnTo>
                <a:lnTo>
                  <a:pt x="94984" y="141910"/>
                </a:lnTo>
                <a:lnTo>
                  <a:pt x="94984" y="139643"/>
                </a:lnTo>
                <a:cubicBezTo>
                  <a:pt x="94984" y="139643"/>
                  <a:pt x="96344" y="138396"/>
                  <a:pt x="96344" y="138396"/>
                </a:cubicBezTo>
                <a:lnTo>
                  <a:pt x="96118" y="137716"/>
                </a:lnTo>
                <a:lnTo>
                  <a:pt x="95551" y="137149"/>
                </a:lnTo>
                <a:lnTo>
                  <a:pt x="93170" y="132502"/>
                </a:lnTo>
                <a:lnTo>
                  <a:pt x="90903" y="127628"/>
                </a:lnTo>
                <a:lnTo>
                  <a:pt x="90110" y="126495"/>
                </a:lnTo>
                <a:lnTo>
                  <a:pt x="90110" y="125248"/>
                </a:lnTo>
                <a:cubicBezTo>
                  <a:pt x="90110" y="125248"/>
                  <a:pt x="90337" y="124115"/>
                  <a:pt x="90337" y="124115"/>
                </a:cubicBezTo>
                <a:lnTo>
                  <a:pt x="91130" y="123208"/>
                </a:lnTo>
                <a:lnTo>
                  <a:pt x="91924" y="121167"/>
                </a:lnTo>
                <a:lnTo>
                  <a:pt x="93737" y="118674"/>
                </a:lnTo>
                <a:lnTo>
                  <a:pt x="94304" y="117654"/>
                </a:lnTo>
                <a:lnTo>
                  <a:pt x="94304" y="116407"/>
                </a:lnTo>
                <a:cubicBezTo>
                  <a:pt x="94304" y="116407"/>
                  <a:pt x="93964" y="115274"/>
                  <a:pt x="93964" y="115274"/>
                </a:cubicBezTo>
                <a:lnTo>
                  <a:pt x="93397" y="114140"/>
                </a:lnTo>
                <a:lnTo>
                  <a:pt x="94077" y="111760"/>
                </a:lnTo>
                <a:lnTo>
                  <a:pt x="95891" y="109946"/>
                </a:lnTo>
                <a:lnTo>
                  <a:pt x="98044" y="108586"/>
                </a:lnTo>
                <a:lnTo>
                  <a:pt x="101898" y="106773"/>
                </a:lnTo>
                <a:lnTo>
                  <a:pt x="105185" y="106206"/>
                </a:lnTo>
                <a:lnTo>
                  <a:pt x="106772" y="102465"/>
                </a:lnTo>
                <a:lnTo>
                  <a:pt x="106999" y="100538"/>
                </a:lnTo>
                <a:lnTo>
                  <a:pt x="111079" y="91811"/>
                </a:lnTo>
                <a:lnTo>
                  <a:pt x="111986" y="88070"/>
                </a:lnTo>
                <a:lnTo>
                  <a:pt x="112666" y="86483"/>
                </a:lnTo>
                <a:lnTo>
                  <a:pt x="113006" y="85010"/>
                </a:lnTo>
                <a:lnTo>
                  <a:pt x="111986" y="84330"/>
                </a:lnTo>
                <a:lnTo>
                  <a:pt x="110739" y="83763"/>
                </a:lnTo>
                <a:lnTo>
                  <a:pt x="110399" y="82403"/>
                </a:lnTo>
                <a:lnTo>
                  <a:pt x="110399" y="80816"/>
                </a:lnTo>
                <a:cubicBezTo>
                  <a:pt x="110399" y="80816"/>
                  <a:pt x="109719" y="79909"/>
                  <a:pt x="109719" y="79909"/>
                </a:cubicBezTo>
                <a:lnTo>
                  <a:pt x="107792" y="78776"/>
                </a:lnTo>
                <a:lnTo>
                  <a:pt x="107112" y="77869"/>
                </a:lnTo>
                <a:lnTo>
                  <a:pt x="105865" y="74695"/>
                </a:lnTo>
                <a:lnTo>
                  <a:pt x="105412" y="72655"/>
                </a:lnTo>
                <a:lnTo>
                  <a:pt x="105412" y="70615"/>
                </a:lnTo>
                <a:cubicBezTo>
                  <a:pt x="105412" y="70615"/>
                  <a:pt x="105979" y="63701"/>
                  <a:pt x="105979" y="63701"/>
                </a:cubicBezTo>
                <a:lnTo>
                  <a:pt x="106886" y="61547"/>
                </a:lnTo>
                <a:lnTo>
                  <a:pt x="108359" y="59847"/>
                </a:lnTo>
                <a:lnTo>
                  <a:pt x="108812" y="57920"/>
                </a:lnTo>
                <a:lnTo>
                  <a:pt x="108472" y="56107"/>
                </a:lnTo>
                <a:lnTo>
                  <a:pt x="107792" y="54860"/>
                </a:lnTo>
                <a:lnTo>
                  <a:pt x="106886" y="53953"/>
                </a:lnTo>
                <a:lnTo>
                  <a:pt x="105412" y="54293"/>
                </a:lnTo>
                <a:lnTo>
                  <a:pt x="103939" y="56900"/>
                </a:lnTo>
                <a:lnTo>
                  <a:pt x="103145" y="57920"/>
                </a:lnTo>
                <a:lnTo>
                  <a:pt x="101332" y="58940"/>
                </a:lnTo>
                <a:lnTo>
                  <a:pt x="99291" y="58714"/>
                </a:lnTo>
                <a:lnTo>
                  <a:pt x="96684" y="57920"/>
                </a:lnTo>
                <a:lnTo>
                  <a:pt x="94191" y="56900"/>
                </a:lnTo>
                <a:lnTo>
                  <a:pt x="87276" y="52706"/>
                </a:lnTo>
                <a:lnTo>
                  <a:pt x="84103" y="51573"/>
                </a:lnTo>
                <a:lnTo>
                  <a:pt x="83082" y="51573"/>
                </a:lnTo>
                <a:cubicBezTo>
                  <a:pt x="83082" y="51573"/>
                  <a:pt x="80476" y="52253"/>
                  <a:pt x="80476" y="52253"/>
                </a:cubicBezTo>
                <a:lnTo>
                  <a:pt x="79343" y="51913"/>
                </a:lnTo>
                <a:lnTo>
                  <a:pt x="78209" y="51913"/>
                </a:lnTo>
                <a:cubicBezTo>
                  <a:pt x="78209" y="51913"/>
                  <a:pt x="76055" y="53160"/>
                  <a:pt x="76055" y="53160"/>
                </a:cubicBezTo>
                <a:lnTo>
                  <a:pt x="73788" y="54066"/>
                </a:lnTo>
                <a:lnTo>
                  <a:pt x="73448" y="57240"/>
                </a:lnTo>
                <a:lnTo>
                  <a:pt x="72768" y="59620"/>
                </a:lnTo>
                <a:lnTo>
                  <a:pt x="71861" y="61887"/>
                </a:lnTo>
                <a:lnTo>
                  <a:pt x="68914" y="73789"/>
                </a:lnTo>
                <a:lnTo>
                  <a:pt x="69141" y="76169"/>
                </a:lnTo>
                <a:lnTo>
                  <a:pt x="70161" y="78322"/>
                </a:lnTo>
                <a:lnTo>
                  <a:pt x="70161" y="79683"/>
                </a:lnTo>
                <a:cubicBezTo>
                  <a:pt x="70161" y="79683"/>
                  <a:pt x="69935" y="82063"/>
                  <a:pt x="69935" y="82063"/>
                </a:cubicBezTo>
                <a:lnTo>
                  <a:pt x="70161" y="86143"/>
                </a:lnTo>
                <a:lnTo>
                  <a:pt x="69935" y="89204"/>
                </a:lnTo>
                <a:lnTo>
                  <a:pt x="68121" y="93511"/>
                </a:lnTo>
                <a:lnTo>
                  <a:pt x="67781" y="96118"/>
                </a:lnTo>
                <a:lnTo>
                  <a:pt x="67781" y="98725"/>
                </a:lnTo>
                <a:cubicBezTo>
                  <a:pt x="67781" y="98725"/>
                  <a:pt x="68234" y="101672"/>
                  <a:pt x="68234" y="101672"/>
                </a:cubicBezTo>
                <a:lnTo>
                  <a:pt x="69594" y="105639"/>
                </a:lnTo>
                <a:lnTo>
                  <a:pt x="69594" y="106999"/>
                </a:lnTo>
                <a:cubicBezTo>
                  <a:pt x="69594" y="106999"/>
                  <a:pt x="69141" y="108133"/>
                  <a:pt x="69141" y="108133"/>
                </a:cubicBezTo>
                <a:lnTo>
                  <a:pt x="68461" y="109153"/>
                </a:lnTo>
                <a:lnTo>
                  <a:pt x="67101" y="109493"/>
                </a:lnTo>
                <a:lnTo>
                  <a:pt x="64834" y="109493"/>
                </a:lnTo>
                <a:cubicBezTo>
                  <a:pt x="64834" y="109493"/>
                  <a:pt x="64154" y="109153"/>
                  <a:pt x="64154" y="109153"/>
                </a:cubicBezTo>
                <a:lnTo>
                  <a:pt x="62341" y="106546"/>
                </a:lnTo>
                <a:lnTo>
                  <a:pt x="61320" y="105866"/>
                </a:lnTo>
                <a:lnTo>
                  <a:pt x="60187" y="105299"/>
                </a:lnTo>
                <a:lnTo>
                  <a:pt x="59280" y="104165"/>
                </a:lnTo>
                <a:lnTo>
                  <a:pt x="58146" y="103259"/>
                </a:lnTo>
                <a:lnTo>
                  <a:pt x="57353" y="103825"/>
                </a:lnTo>
                <a:lnTo>
                  <a:pt x="57013" y="104959"/>
                </a:lnTo>
                <a:lnTo>
                  <a:pt x="56786" y="109493"/>
                </a:lnTo>
                <a:lnTo>
                  <a:pt x="56786" y="110513"/>
                </a:lnTo>
                <a:cubicBezTo>
                  <a:pt x="56786" y="110513"/>
                  <a:pt x="57693" y="111760"/>
                  <a:pt x="57693" y="111760"/>
                </a:cubicBezTo>
                <a:lnTo>
                  <a:pt x="58713" y="112780"/>
                </a:lnTo>
                <a:lnTo>
                  <a:pt x="59167" y="113460"/>
                </a:lnTo>
                <a:lnTo>
                  <a:pt x="59393" y="114253"/>
                </a:lnTo>
                <a:lnTo>
                  <a:pt x="60187" y="123321"/>
                </a:lnTo>
                <a:lnTo>
                  <a:pt x="60754" y="125361"/>
                </a:lnTo>
                <a:lnTo>
                  <a:pt x="61660" y="127855"/>
                </a:lnTo>
                <a:lnTo>
                  <a:pt x="62341" y="130462"/>
                </a:lnTo>
                <a:lnTo>
                  <a:pt x="62341" y="133522"/>
                </a:lnTo>
                <a:cubicBezTo>
                  <a:pt x="62341" y="133522"/>
                  <a:pt x="63247" y="136356"/>
                  <a:pt x="63247" y="136356"/>
                </a:cubicBezTo>
                <a:lnTo>
                  <a:pt x="64381" y="137489"/>
                </a:lnTo>
                <a:lnTo>
                  <a:pt x="65967" y="137263"/>
                </a:lnTo>
                <a:lnTo>
                  <a:pt x="66761" y="137603"/>
                </a:lnTo>
                <a:lnTo>
                  <a:pt x="67441" y="139983"/>
                </a:lnTo>
                <a:lnTo>
                  <a:pt x="69141" y="141683"/>
                </a:lnTo>
                <a:lnTo>
                  <a:pt x="69821" y="144290"/>
                </a:lnTo>
                <a:lnTo>
                  <a:pt x="70728" y="145197"/>
                </a:lnTo>
                <a:lnTo>
                  <a:pt x="71861" y="145537"/>
                </a:lnTo>
                <a:lnTo>
                  <a:pt x="73108" y="145537"/>
                </a:lnTo>
                <a:cubicBezTo>
                  <a:pt x="73108" y="145537"/>
                  <a:pt x="73788" y="144630"/>
                  <a:pt x="73788" y="144630"/>
                </a:cubicBezTo>
                <a:lnTo>
                  <a:pt x="73788" y="142137"/>
                </a:lnTo>
                <a:cubicBezTo>
                  <a:pt x="73788" y="142137"/>
                  <a:pt x="72882" y="138283"/>
                  <a:pt x="72882" y="138283"/>
                </a:cubicBezTo>
                <a:lnTo>
                  <a:pt x="73675" y="135676"/>
                </a:lnTo>
                <a:lnTo>
                  <a:pt x="74808" y="137149"/>
                </a:lnTo>
                <a:lnTo>
                  <a:pt x="76282" y="138056"/>
                </a:lnTo>
                <a:lnTo>
                  <a:pt x="78209" y="138509"/>
                </a:lnTo>
                <a:lnTo>
                  <a:pt x="79909" y="139416"/>
                </a:lnTo>
                <a:lnTo>
                  <a:pt x="81042" y="141003"/>
                </a:lnTo>
                <a:lnTo>
                  <a:pt x="81269" y="142930"/>
                </a:lnTo>
                <a:lnTo>
                  <a:pt x="80703" y="144403"/>
                </a:lnTo>
                <a:lnTo>
                  <a:pt x="75942" y="148937"/>
                </a:lnTo>
                <a:lnTo>
                  <a:pt x="75035" y="149957"/>
                </a:lnTo>
                <a:lnTo>
                  <a:pt x="74468" y="151204"/>
                </a:lnTo>
                <a:lnTo>
                  <a:pt x="74468" y="155511"/>
                </a:lnTo>
                <a:cubicBezTo>
                  <a:pt x="74468" y="155511"/>
                  <a:pt x="74922" y="159819"/>
                  <a:pt x="74922" y="159819"/>
                </a:cubicBezTo>
                <a:lnTo>
                  <a:pt x="76849" y="157665"/>
                </a:lnTo>
                <a:lnTo>
                  <a:pt x="79116" y="158005"/>
                </a:lnTo>
                <a:lnTo>
                  <a:pt x="81042" y="160725"/>
                </a:lnTo>
                <a:lnTo>
                  <a:pt x="82516" y="160725"/>
                </a:lnTo>
                <a:cubicBezTo>
                  <a:pt x="82516" y="160725"/>
                  <a:pt x="84330" y="162539"/>
                  <a:pt x="84330" y="162539"/>
                </a:cubicBezTo>
                <a:lnTo>
                  <a:pt x="86596" y="163446"/>
                </a:lnTo>
                <a:lnTo>
                  <a:pt x="89430" y="163219"/>
                </a:lnTo>
                <a:lnTo>
                  <a:pt x="91470" y="161859"/>
                </a:lnTo>
                <a:lnTo>
                  <a:pt x="91470" y="160045"/>
                </a:lnTo>
                <a:cubicBezTo>
                  <a:pt x="91470" y="160045"/>
                  <a:pt x="92604" y="158912"/>
                  <a:pt x="92604" y="158912"/>
                </a:cubicBezTo>
                <a:lnTo>
                  <a:pt x="95551" y="157212"/>
                </a:lnTo>
                <a:lnTo>
                  <a:pt x="96571" y="156758"/>
                </a:lnTo>
                <a:lnTo>
                  <a:pt x="97591" y="156532"/>
                </a:lnTo>
                <a:lnTo>
                  <a:pt x="98271" y="156758"/>
                </a:lnTo>
                <a:lnTo>
                  <a:pt x="104278" y="160045"/>
                </a:lnTo>
                <a:lnTo>
                  <a:pt x="106999" y="163219"/>
                </a:lnTo>
                <a:close/>
                <a:moveTo>
                  <a:pt x="66534" y="193936"/>
                </a:moveTo>
                <a:lnTo>
                  <a:pt x="65854" y="195069"/>
                </a:lnTo>
                <a:lnTo>
                  <a:pt x="65061" y="195409"/>
                </a:lnTo>
                <a:lnTo>
                  <a:pt x="63927" y="195069"/>
                </a:lnTo>
                <a:lnTo>
                  <a:pt x="63474" y="194389"/>
                </a:lnTo>
                <a:lnTo>
                  <a:pt x="61093" y="192802"/>
                </a:lnTo>
                <a:lnTo>
                  <a:pt x="60073" y="191669"/>
                </a:lnTo>
                <a:lnTo>
                  <a:pt x="59620" y="191669"/>
                </a:lnTo>
                <a:cubicBezTo>
                  <a:pt x="59620" y="191669"/>
                  <a:pt x="59393" y="192122"/>
                  <a:pt x="59393" y="192122"/>
                </a:cubicBezTo>
                <a:lnTo>
                  <a:pt x="59393" y="192576"/>
                </a:lnTo>
                <a:cubicBezTo>
                  <a:pt x="59393" y="192576"/>
                  <a:pt x="59507" y="192689"/>
                  <a:pt x="59507" y="192689"/>
                </a:cubicBezTo>
                <a:lnTo>
                  <a:pt x="59053" y="193369"/>
                </a:lnTo>
                <a:lnTo>
                  <a:pt x="59053" y="194389"/>
                </a:lnTo>
                <a:cubicBezTo>
                  <a:pt x="59053" y="194389"/>
                  <a:pt x="59620" y="194843"/>
                  <a:pt x="59620" y="194843"/>
                </a:cubicBezTo>
                <a:lnTo>
                  <a:pt x="60867" y="197223"/>
                </a:lnTo>
                <a:lnTo>
                  <a:pt x="62000" y="198583"/>
                </a:lnTo>
                <a:lnTo>
                  <a:pt x="63813" y="198923"/>
                </a:lnTo>
                <a:lnTo>
                  <a:pt x="65287" y="198356"/>
                </a:lnTo>
                <a:lnTo>
                  <a:pt x="66761" y="198697"/>
                </a:lnTo>
                <a:lnTo>
                  <a:pt x="68234" y="198697"/>
                </a:lnTo>
                <a:cubicBezTo>
                  <a:pt x="68234" y="198697"/>
                  <a:pt x="68801" y="197109"/>
                  <a:pt x="68801" y="197109"/>
                </a:cubicBezTo>
                <a:lnTo>
                  <a:pt x="67101" y="195636"/>
                </a:lnTo>
                <a:lnTo>
                  <a:pt x="66421" y="193936"/>
                </a:lnTo>
                <a:close/>
                <a:moveTo>
                  <a:pt x="67441" y="161405"/>
                </a:moveTo>
                <a:lnTo>
                  <a:pt x="67441" y="159932"/>
                </a:lnTo>
                <a:cubicBezTo>
                  <a:pt x="67441" y="159932"/>
                  <a:pt x="66194" y="158345"/>
                  <a:pt x="66194" y="158345"/>
                </a:cubicBezTo>
                <a:lnTo>
                  <a:pt x="64381" y="157552"/>
                </a:lnTo>
                <a:lnTo>
                  <a:pt x="64040" y="157892"/>
                </a:lnTo>
                <a:lnTo>
                  <a:pt x="64040" y="158458"/>
                </a:lnTo>
                <a:cubicBezTo>
                  <a:pt x="64040" y="158458"/>
                  <a:pt x="64040" y="159252"/>
                  <a:pt x="64040" y="159252"/>
                </a:cubicBezTo>
                <a:lnTo>
                  <a:pt x="67441" y="161519"/>
                </a:lnTo>
                <a:close/>
                <a:moveTo>
                  <a:pt x="88070" y="330745"/>
                </a:moveTo>
                <a:lnTo>
                  <a:pt x="86710" y="331198"/>
                </a:lnTo>
                <a:lnTo>
                  <a:pt x="85576" y="329612"/>
                </a:lnTo>
                <a:lnTo>
                  <a:pt x="83082" y="329158"/>
                </a:lnTo>
                <a:lnTo>
                  <a:pt x="80249" y="331085"/>
                </a:lnTo>
                <a:lnTo>
                  <a:pt x="79796" y="332332"/>
                </a:lnTo>
                <a:lnTo>
                  <a:pt x="80929" y="333579"/>
                </a:lnTo>
                <a:lnTo>
                  <a:pt x="82743" y="333012"/>
                </a:lnTo>
                <a:lnTo>
                  <a:pt x="84103" y="333692"/>
                </a:lnTo>
                <a:lnTo>
                  <a:pt x="86823" y="332559"/>
                </a:lnTo>
                <a:lnTo>
                  <a:pt x="88410" y="334145"/>
                </a:lnTo>
                <a:lnTo>
                  <a:pt x="90790" y="332559"/>
                </a:lnTo>
                <a:lnTo>
                  <a:pt x="90790" y="331992"/>
                </a:lnTo>
                <a:cubicBezTo>
                  <a:pt x="90790" y="331992"/>
                  <a:pt x="90337" y="331198"/>
                  <a:pt x="90337" y="331198"/>
                </a:cubicBezTo>
                <a:lnTo>
                  <a:pt x="88070" y="330745"/>
                </a:lnTo>
                <a:close/>
                <a:moveTo>
                  <a:pt x="178747" y="305242"/>
                </a:moveTo>
                <a:lnTo>
                  <a:pt x="178067" y="307736"/>
                </a:lnTo>
                <a:lnTo>
                  <a:pt x="178521" y="308416"/>
                </a:lnTo>
                <a:lnTo>
                  <a:pt x="179767" y="311363"/>
                </a:lnTo>
                <a:lnTo>
                  <a:pt x="180107" y="310116"/>
                </a:lnTo>
                <a:lnTo>
                  <a:pt x="180107" y="306376"/>
                </a:lnTo>
                <a:cubicBezTo>
                  <a:pt x="180107" y="306376"/>
                  <a:pt x="178633" y="305129"/>
                  <a:pt x="178633" y="305129"/>
                </a:cubicBezTo>
                <a:close/>
                <a:moveTo>
                  <a:pt x="196315" y="294474"/>
                </a:moveTo>
                <a:lnTo>
                  <a:pt x="195749" y="293454"/>
                </a:lnTo>
                <a:lnTo>
                  <a:pt x="194729" y="292774"/>
                </a:lnTo>
                <a:lnTo>
                  <a:pt x="193482" y="291074"/>
                </a:lnTo>
                <a:lnTo>
                  <a:pt x="193256" y="289033"/>
                </a:lnTo>
                <a:lnTo>
                  <a:pt x="193936" y="284160"/>
                </a:lnTo>
                <a:lnTo>
                  <a:pt x="193936" y="282913"/>
                </a:lnTo>
                <a:cubicBezTo>
                  <a:pt x="193936" y="282913"/>
                  <a:pt x="192349" y="280192"/>
                  <a:pt x="192349" y="280192"/>
                </a:cubicBezTo>
                <a:lnTo>
                  <a:pt x="192009" y="276679"/>
                </a:lnTo>
                <a:lnTo>
                  <a:pt x="190308" y="275432"/>
                </a:lnTo>
                <a:lnTo>
                  <a:pt x="188041" y="274979"/>
                </a:lnTo>
                <a:lnTo>
                  <a:pt x="187361" y="274185"/>
                </a:lnTo>
                <a:lnTo>
                  <a:pt x="187361" y="273505"/>
                </a:lnTo>
                <a:cubicBezTo>
                  <a:pt x="187361" y="273505"/>
                  <a:pt x="189062" y="272032"/>
                  <a:pt x="189062" y="272032"/>
                </a:cubicBezTo>
                <a:lnTo>
                  <a:pt x="189968" y="271011"/>
                </a:lnTo>
                <a:lnTo>
                  <a:pt x="191102" y="268745"/>
                </a:lnTo>
                <a:lnTo>
                  <a:pt x="190762" y="266364"/>
                </a:lnTo>
                <a:lnTo>
                  <a:pt x="188835" y="263531"/>
                </a:lnTo>
                <a:lnTo>
                  <a:pt x="188495" y="262510"/>
                </a:lnTo>
                <a:lnTo>
                  <a:pt x="188495" y="259110"/>
                </a:lnTo>
                <a:cubicBezTo>
                  <a:pt x="188495" y="259110"/>
                  <a:pt x="186342" y="259450"/>
                  <a:pt x="186342" y="259450"/>
                </a:cubicBezTo>
                <a:lnTo>
                  <a:pt x="184641" y="258090"/>
                </a:lnTo>
                <a:lnTo>
                  <a:pt x="183621" y="255710"/>
                </a:lnTo>
                <a:lnTo>
                  <a:pt x="182034" y="253783"/>
                </a:lnTo>
                <a:lnTo>
                  <a:pt x="177273" y="250609"/>
                </a:lnTo>
                <a:lnTo>
                  <a:pt x="174780" y="248342"/>
                </a:lnTo>
                <a:lnTo>
                  <a:pt x="173760" y="248342"/>
                </a:lnTo>
                <a:cubicBezTo>
                  <a:pt x="173760" y="248342"/>
                  <a:pt x="172626" y="250382"/>
                  <a:pt x="172626" y="250382"/>
                </a:cubicBezTo>
                <a:lnTo>
                  <a:pt x="174553" y="259110"/>
                </a:lnTo>
                <a:lnTo>
                  <a:pt x="175007" y="262057"/>
                </a:lnTo>
                <a:lnTo>
                  <a:pt x="174326" y="264891"/>
                </a:lnTo>
                <a:lnTo>
                  <a:pt x="171833" y="265344"/>
                </a:lnTo>
                <a:lnTo>
                  <a:pt x="169226" y="264551"/>
                </a:lnTo>
                <a:lnTo>
                  <a:pt x="168433" y="264551"/>
                </a:lnTo>
                <a:cubicBezTo>
                  <a:pt x="168433" y="264551"/>
                  <a:pt x="167753" y="266818"/>
                  <a:pt x="167753" y="266818"/>
                </a:cubicBezTo>
                <a:lnTo>
                  <a:pt x="167073" y="267951"/>
                </a:lnTo>
                <a:lnTo>
                  <a:pt x="165145" y="267498"/>
                </a:lnTo>
                <a:lnTo>
                  <a:pt x="162992" y="266024"/>
                </a:lnTo>
                <a:lnTo>
                  <a:pt x="161405" y="265684"/>
                </a:lnTo>
                <a:lnTo>
                  <a:pt x="160158" y="266704"/>
                </a:lnTo>
                <a:lnTo>
                  <a:pt x="159818" y="267838"/>
                </a:lnTo>
                <a:lnTo>
                  <a:pt x="159252" y="271918"/>
                </a:lnTo>
                <a:lnTo>
                  <a:pt x="158572" y="274752"/>
                </a:lnTo>
                <a:lnTo>
                  <a:pt x="156305" y="275659"/>
                </a:lnTo>
                <a:lnTo>
                  <a:pt x="152791" y="273845"/>
                </a:lnTo>
                <a:lnTo>
                  <a:pt x="151884" y="273845"/>
                </a:lnTo>
                <a:cubicBezTo>
                  <a:pt x="151884" y="273845"/>
                  <a:pt x="150977" y="274865"/>
                  <a:pt x="150977" y="274865"/>
                </a:cubicBezTo>
                <a:lnTo>
                  <a:pt x="150297" y="275999"/>
                </a:lnTo>
                <a:lnTo>
                  <a:pt x="149391" y="278719"/>
                </a:lnTo>
                <a:lnTo>
                  <a:pt x="148257" y="281213"/>
                </a:lnTo>
                <a:lnTo>
                  <a:pt x="147690" y="282119"/>
                </a:lnTo>
                <a:lnTo>
                  <a:pt x="146897" y="282686"/>
                </a:lnTo>
                <a:lnTo>
                  <a:pt x="143610" y="283593"/>
                </a:lnTo>
                <a:lnTo>
                  <a:pt x="142250" y="284273"/>
                </a:lnTo>
                <a:lnTo>
                  <a:pt x="139529" y="285973"/>
                </a:lnTo>
                <a:lnTo>
                  <a:pt x="138622" y="285747"/>
                </a:lnTo>
                <a:lnTo>
                  <a:pt x="140663" y="283820"/>
                </a:lnTo>
                <a:lnTo>
                  <a:pt x="141116" y="282913"/>
                </a:lnTo>
                <a:lnTo>
                  <a:pt x="140776" y="278832"/>
                </a:lnTo>
                <a:lnTo>
                  <a:pt x="140549" y="277586"/>
                </a:lnTo>
                <a:lnTo>
                  <a:pt x="139189" y="275092"/>
                </a:lnTo>
                <a:lnTo>
                  <a:pt x="137035" y="273505"/>
                </a:lnTo>
                <a:lnTo>
                  <a:pt x="134655" y="272938"/>
                </a:lnTo>
                <a:lnTo>
                  <a:pt x="133295" y="272145"/>
                </a:lnTo>
                <a:lnTo>
                  <a:pt x="131935" y="271691"/>
                </a:lnTo>
                <a:lnTo>
                  <a:pt x="130802" y="273618"/>
                </a:lnTo>
                <a:lnTo>
                  <a:pt x="130008" y="274639"/>
                </a:lnTo>
                <a:lnTo>
                  <a:pt x="128988" y="275319"/>
                </a:lnTo>
                <a:lnTo>
                  <a:pt x="126041" y="275885"/>
                </a:lnTo>
                <a:lnTo>
                  <a:pt x="125021" y="276679"/>
                </a:lnTo>
                <a:lnTo>
                  <a:pt x="124114" y="277699"/>
                </a:lnTo>
                <a:lnTo>
                  <a:pt x="123434" y="278492"/>
                </a:lnTo>
                <a:lnTo>
                  <a:pt x="123094" y="279399"/>
                </a:lnTo>
                <a:lnTo>
                  <a:pt x="123094" y="280873"/>
                </a:lnTo>
                <a:cubicBezTo>
                  <a:pt x="123094" y="280873"/>
                  <a:pt x="123094" y="282346"/>
                  <a:pt x="123094" y="282346"/>
                </a:cubicBezTo>
                <a:lnTo>
                  <a:pt x="121394" y="283706"/>
                </a:lnTo>
                <a:lnTo>
                  <a:pt x="119240" y="284160"/>
                </a:lnTo>
                <a:lnTo>
                  <a:pt x="116520" y="284160"/>
                </a:lnTo>
                <a:cubicBezTo>
                  <a:pt x="116520" y="284160"/>
                  <a:pt x="114819" y="285066"/>
                  <a:pt x="114819" y="285066"/>
                </a:cubicBezTo>
                <a:lnTo>
                  <a:pt x="110626" y="286087"/>
                </a:lnTo>
                <a:lnTo>
                  <a:pt x="109606" y="286427"/>
                </a:lnTo>
                <a:lnTo>
                  <a:pt x="107679" y="288240"/>
                </a:lnTo>
                <a:lnTo>
                  <a:pt x="105412" y="291187"/>
                </a:lnTo>
                <a:lnTo>
                  <a:pt x="105185" y="292207"/>
                </a:lnTo>
                <a:lnTo>
                  <a:pt x="105185" y="294474"/>
                </a:lnTo>
                <a:cubicBezTo>
                  <a:pt x="105185" y="294474"/>
                  <a:pt x="103712" y="301048"/>
                  <a:pt x="103712" y="301048"/>
                </a:cubicBezTo>
                <a:lnTo>
                  <a:pt x="102578" y="302862"/>
                </a:lnTo>
                <a:lnTo>
                  <a:pt x="101218" y="304562"/>
                </a:lnTo>
                <a:lnTo>
                  <a:pt x="100764" y="307282"/>
                </a:lnTo>
                <a:lnTo>
                  <a:pt x="102012" y="309663"/>
                </a:lnTo>
                <a:lnTo>
                  <a:pt x="103258" y="310569"/>
                </a:lnTo>
                <a:lnTo>
                  <a:pt x="104732" y="310909"/>
                </a:lnTo>
                <a:lnTo>
                  <a:pt x="105638" y="310116"/>
                </a:lnTo>
                <a:lnTo>
                  <a:pt x="106318" y="308869"/>
                </a:lnTo>
                <a:lnTo>
                  <a:pt x="107905" y="305242"/>
                </a:lnTo>
                <a:lnTo>
                  <a:pt x="109265" y="301502"/>
                </a:lnTo>
                <a:lnTo>
                  <a:pt x="111873" y="296628"/>
                </a:lnTo>
                <a:lnTo>
                  <a:pt x="112439" y="294928"/>
                </a:lnTo>
                <a:lnTo>
                  <a:pt x="112893" y="294134"/>
                </a:lnTo>
                <a:lnTo>
                  <a:pt x="115273" y="292094"/>
                </a:lnTo>
                <a:lnTo>
                  <a:pt x="117313" y="291867"/>
                </a:lnTo>
                <a:lnTo>
                  <a:pt x="118900" y="293001"/>
                </a:lnTo>
                <a:lnTo>
                  <a:pt x="119467" y="296628"/>
                </a:lnTo>
                <a:lnTo>
                  <a:pt x="119920" y="297308"/>
                </a:lnTo>
                <a:lnTo>
                  <a:pt x="121394" y="297308"/>
                </a:lnTo>
                <a:cubicBezTo>
                  <a:pt x="121394" y="297308"/>
                  <a:pt x="122867" y="296968"/>
                  <a:pt x="122867" y="296968"/>
                </a:cubicBezTo>
                <a:lnTo>
                  <a:pt x="124114" y="295494"/>
                </a:lnTo>
                <a:lnTo>
                  <a:pt x="125134" y="293567"/>
                </a:lnTo>
                <a:lnTo>
                  <a:pt x="125587" y="294361"/>
                </a:lnTo>
                <a:lnTo>
                  <a:pt x="125928" y="295154"/>
                </a:lnTo>
                <a:lnTo>
                  <a:pt x="126154" y="296401"/>
                </a:lnTo>
                <a:lnTo>
                  <a:pt x="126721" y="297421"/>
                </a:lnTo>
                <a:lnTo>
                  <a:pt x="128875" y="298895"/>
                </a:lnTo>
                <a:lnTo>
                  <a:pt x="131141" y="300142"/>
                </a:lnTo>
                <a:lnTo>
                  <a:pt x="132842" y="294474"/>
                </a:lnTo>
                <a:lnTo>
                  <a:pt x="132842" y="293454"/>
                </a:lnTo>
                <a:cubicBezTo>
                  <a:pt x="132842" y="293454"/>
                  <a:pt x="132842" y="292434"/>
                  <a:pt x="132842" y="292434"/>
                </a:cubicBezTo>
                <a:lnTo>
                  <a:pt x="133182" y="291301"/>
                </a:lnTo>
                <a:lnTo>
                  <a:pt x="134429" y="290734"/>
                </a:lnTo>
                <a:lnTo>
                  <a:pt x="135562" y="290734"/>
                </a:lnTo>
                <a:cubicBezTo>
                  <a:pt x="135562" y="290734"/>
                  <a:pt x="136696" y="291074"/>
                  <a:pt x="136696" y="291074"/>
                </a:cubicBezTo>
                <a:lnTo>
                  <a:pt x="137716" y="291754"/>
                </a:lnTo>
                <a:lnTo>
                  <a:pt x="138736" y="292661"/>
                </a:lnTo>
                <a:lnTo>
                  <a:pt x="142930" y="294361"/>
                </a:lnTo>
                <a:lnTo>
                  <a:pt x="144970" y="296288"/>
                </a:lnTo>
                <a:lnTo>
                  <a:pt x="147350" y="299348"/>
                </a:lnTo>
                <a:lnTo>
                  <a:pt x="147804" y="300255"/>
                </a:lnTo>
                <a:lnTo>
                  <a:pt x="147804" y="301615"/>
                </a:lnTo>
                <a:cubicBezTo>
                  <a:pt x="147804" y="301615"/>
                  <a:pt x="147463" y="303089"/>
                  <a:pt x="147463" y="303089"/>
                </a:cubicBezTo>
                <a:lnTo>
                  <a:pt x="146783" y="304109"/>
                </a:lnTo>
                <a:lnTo>
                  <a:pt x="145990" y="305015"/>
                </a:lnTo>
                <a:lnTo>
                  <a:pt x="144517" y="306376"/>
                </a:lnTo>
                <a:lnTo>
                  <a:pt x="143269" y="308983"/>
                </a:lnTo>
                <a:lnTo>
                  <a:pt x="143269" y="310343"/>
                </a:lnTo>
                <a:cubicBezTo>
                  <a:pt x="143269" y="310343"/>
                  <a:pt x="143269" y="311816"/>
                  <a:pt x="143269" y="311816"/>
                </a:cubicBezTo>
                <a:lnTo>
                  <a:pt x="144517" y="316123"/>
                </a:lnTo>
                <a:lnTo>
                  <a:pt x="144517" y="319070"/>
                </a:lnTo>
                <a:cubicBezTo>
                  <a:pt x="144517" y="319070"/>
                  <a:pt x="145083" y="321904"/>
                  <a:pt x="145083" y="321904"/>
                </a:cubicBezTo>
                <a:lnTo>
                  <a:pt x="147804" y="325645"/>
                </a:lnTo>
                <a:lnTo>
                  <a:pt x="151657" y="328138"/>
                </a:lnTo>
                <a:lnTo>
                  <a:pt x="156531" y="330858"/>
                </a:lnTo>
                <a:lnTo>
                  <a:pt x="162538" y="333579"/>
                </a:lnTo>
                <a:lnTo>
                  <a:pt x="163559" y="333805"/>
                </a:lnTo>
                <a:lnTo>
                  <a:pt x="164805" y="333805"/>
                </a:lnTo>
                <a:cubicBezTo>
                  <a:pt x="164805" y="333805"/>
                  <a:pt x="165599" y="332899"/>
                  <a:pt x="165599" y="332899"/>
                </a:cubicBezTo>
                <a:lnTo>
                  <a:pt x="167639" y="329838"/>
                </a:lnTo>
                <a:lnTo>
                  <a:pt x="167979" y="329498"/>
                </a:lnTo>
                <a:lnTo>
                  <a:pt x="168772" y="329498"/>
                </a:lnTo>
                <a:cubicBezTo>
                  <a:pt x="168772" y="329498"/>
                  <a:pt x="169566" y="330178"/>
                  <a:pt x="169566" y="330178"/>
                </a:cubicBezTo>
                <a:lnTo>
                  <a:pt x="169566" y="332559"/>
                </a:lnTo>
                <a:cubicBezTo>
                  <a:pt x="169566" y="332559"/>
                  <a:pt x="168886" y="335166"/>
                  <a:pt x="168886" y="335166"/>
                </a:cubicBezTo>
                <a:lnTo>
                  <a:pt x="168886" y="336299"/>
                </a:lnTo>
                <a:cubicBezTo>
                  <a:pt x="168886" y="336299"/>
                  <a:pt x="170020" y="339019"/>
                  <a:pt x="170020" y="339019"/>
                </a:cubicBezTo>
                <a:lnTo>
                  <a:pt x="171266" y="339699"/>
                </a:lnTo>
                <a:lnTo>
                  <a:pt x="173533" y="338226"/>
                </a:lnTo>
                <a:lnTo>
                  <a:pt x="176593" y="333692"/>
                </a:lnTo>
                <a:lnTo>
                  <a:pt x="177841" y="331312"/>
                </a:lnTo>
                <a:lnTo>
                  <a:pt x="177841" y="325871"/>
                </a:lnTo>
                <a:cubicBezTo>
                  <a:pt x="177841" y="325871"/>
                  <a:pt x="176254" y="320544"/>
                  <a:pt x="176254" y="320544"/>
                </a:cubicBezTo>
                <a:lnTo>
                  <a:pt x="175800" y="319750"/>
                </a:lnTo>
                <a:lnTo>
                  <a:pt x="174213" y="318164"/>
                </a:lnTo>
                <a:lnTo>
                  <a:pt x="173080" y="317484"/>
                </a:lnTo>
                <a:lnTo>
                  <a:pt x="172060" y="315670"/>
                </a:lnTo>
                <a:lnTo>
                  <a:pt x="172513" y="313290"/>
                </a:lnTo>
                <a:lnTo>
                  <a:pt x="173873" y="310796"/>
                </a:lnTo>
                <a:lnTo>
                  <a:pt x="175460" y="308529"/>
                </a:lnTo>
                <a:lnTo>
                  <a:pt x="177500" y="306602"/>
                </a:lnTo>
                <a:lnTo>
                  <a:pt x="177953" y="305355"/>
                </a:lnTo>
                <a:lnTo>
                  <a:pt x="178180" y="303995"/>
                </a:lnTo>
                <a:lnTo>
                  <a:pt x="178521" y="303089"/>
                </a:lnTo>
                <a:lnTo>
                  <a:pt x="180220" y="301842"/>
                </a:lnTo>
                <a:lnTo>
                  <a:pt x="181241" y="301615"/>
                </a:lnTo>
                <a:lnTo>
                  <a:pt x="182827" y="306376"/>
                </a:lnTo>
                <a:lnTo>
                  <a:pt x="184075" y="308189"/>
                </a:lnTo>
                <a:lnTo>
                  <a:pt x="184528" y="310116"/>
                </a:lnTo>
                <a:lnTo>
                  <a:pt x="185661" y="312270"/>
                </a:lnTo>
                <a:lnTo>
                  <a:pt x="186454" y="314650"/>
                </a:lnTo>
                <a:lnTo>
                  <a:pt x="187022" y="319977"/>
                </a:lnTo>
                <a:lnTo>
                  <a:pt x="187702" y="322017"/>
                </a:lnTo>
                <a:lnTo>
                  <a:pt x="188608" y="323944"/>
                </a:lnTo>
                <a:lnTo>
                  <a:pt x="189288" y="320090"/>
                </a:lnTo>
                <a:lnTo>
                  <a:pt x="189628" y="314536"/>
                </a:lnTo>
                <a:lnTo>
                  <a:pt x="188608" y="311930"/>
                </a:lnTo>
                <a:lnTo>
                  <a:pt x="189062" y="311136"/>
                </a:lnTo>
                <a:lnTo>
                  <a:pt x="190648" y="311363"/>
                </a:lnTo>
                <a:lnTo>
                  <a:pt x="193595" y="308529"/>
                </a:lnTo>
                <a:lnTo>
                  <a:pt x="195749" y="304902"/>
                </a:lnTo>
                <a:lnTo>
                  <a:pt x="196429" y="303315"/>
                </a:lnTo>
                <a:lnTo>
                  <a:pt x="196429" y="301615"/>
                </a:lnTo>
                <a:cubicBezTo>
                  <a:pt x="196429" y="301615"/>
                  <a:pt x="196656" y="296741"/>
                  <a:pt x="196656" y="296741"/>
                </a:cubicBezTo>
                <a:lnTo>
                  <a:pt x="196203" y="293907"/>
                </a:lnTo>
                <a:close/>
                <a:moveTo>
                  <a:pt x="101898" y="150978"/>
                </a:moveTo>
                <a:lnTo>
                  <a:pt x="106318" y="154265"/>
                </a:lnTo>
                <a:lnTo>
                  <a:pt x="106318" y="153358"/>
                </a:lnTo>
                <a:cubicBezTo>
                  <a:pt x="106318" y="153358"/>
                  <a:pt x="102012" y="149391"/>
                  <a:pt x="102012" y="149391"/>
                </a:cubicBezTo>
                <a:lnTo>
                  <a:pt x="101785" y="149957"/>
                </a:lnTo>
                <a:lnTo>
                  <a:pt x="101785" y="150524"/>
                </a:lnTo>
                <a:cubicBezTo>
                  <a:pt x="101785" y="150524"/>
                  <a:pt x="102012" y="151091"/>
                  <a:pt x="102012" y="151091"/>
                </a:cubicBezTo>
                <a:close/>
                <a:moveTo>
                  <a:pt x="121507" y="299802"/>
                </a:moveTo>
                <a:lnTo>
                  <a:pt x="120600" y="300595"/>
                </a:lnTo>
                <a:lnTo>
                  <a:pt x="119580" y="299915"/>
                </a:lnTo>
                <a:lnTo>
                  <a:pt x="119014" y="300708"/>
                </a:lnTo>
                <a:lnTo>
                  <a:pt x="119014" y="302408"/>
                </a:lnTo>
                <a:cubicBezTo>
                  <a:pt x="119014" y="302408"/>
                  <a:pt x="119920" y="302408"/>
                  <a:pt x="119920" y="302408"/>
                </a:cubicBezTo>
                <a:lnTo>
                  <a:pt x="122074" y="301388"/>
                </a:lnTo>
                <a:lnTo>
                  <a:pt x="122074" y="300822"/>
                </a:lnTo>
                <a:cubicBezTo>
                  <a:pt x="122074" y="300822"/>
                  <a:pt x="121960" y="300255"/>
                  <a:pt x="121960" y="300255"/>
                </a:cubicBezTo>
                <a:lnTo>
                  <a:pt x="121507" y="299688"/>
                </a:lnTo>
                <a:close/>
                <a:moveTo>
                  <a:pt x="144856" y="163219"/>
                </a:moveTo>
                <a:lnTo>
                  <a:pt x="147237" y="164919"/>
                </a:lnTo>
                <a:lnTo>
                  <a:pt x="148710" y="163672"/>
                </a:lnTo>
                <a:lnTo>
                  <a:pt x="149617" y="163672"/>
                </a:lnTo>
                <a:cubicBezTo>
                  <a:pt x="149617" y="163672"/>
                  <a:pt x="150297" y="164126"/>
                  <a:pt x="150297" y="164126"/>
                </a:cubicBezTo>
                <a:lnTo>
                  <a:pt x="150864" y="162652"/>
                </a:lnTo>
                <a:lnTo>
                  <a:pt x="151884" y="161632"/>
                </a:lnTo>
                <a:lnTo>
                  <a:pt x="151884" y="160045"/>
                </a:lnTo>
                <a:cubicBezTo>
                  <a:pt x="151884" y="160045"/>
                  <a:pt x="152111" y="157325"/>
                  <a:pt x="152111" y="157325"/>
                </a:cubicBezTo>
                <a:lnTo>
                  <a:pt x="150410" y="155965"/>
                </a:lnTo>
                <a:lnTo>
                  <a:pt x="149844" y="155625"/>
                </a:lnTo>
                <a:lnTo>
                  <a:pt x="148143" y="152678"/>
                </a:lnTo>
                <a:lnTo>
                  <a:pt x="147350" y="153131"/>
                </a:lnTo>
                <a:lnTo>
                  <a:pt x="146670" y="153925"/>
                </a:lnTo>
                <a:lnTo>
                  <a:pt x="145990" y="154945"/>
                </a:lnTo>
                <a:lnTo>
                  <a:pt x="145990" y="159139"/>
                </a:lnTo>
                <a:cubicBezTo>
                  <a:pt x="145990" y="159139"/>
                  <a:pt x="144290" y="161972"/>
                  <a:pt x="144290" y="161972"/>
                </a:cubicBezTo>
                <a:lnTo>
                  <a:pt x="144629" y="163219"/>
                </a:lnTo>
                <a:close/>
                <a:moveTo>
                  <a:pt x="103939" y="314990"/>
                </a:moveTo>
                <a:lnTo>
                  <a:pt x="100991" y="316463"/>
                </a:lnTo>
                <a:lnTo>
                  <a:pt x="99291" y="316690"/>
                </a:lnTo>
                <a:lnTo>
                  <a:pt x="98838" y="317824"/>
                </a:lnTo>
                <a:lnTo>
                  <a:pt x="100198" y="318957"/>
                </a:lnTo>
                <a:lnTo>
                  <a:pt x="100198" y="319977"/>
                </a:lnTo>
                <a:cubicBezTo>
                  <a:pt x="100198" y="319977"/>
                  <a:pt x="102012" y="322244"/>
                  <a:pt x="102012" y="322244"/>
                </a:cubicBezTo>
                <a:lnTo>
                  <a:pt x="102692" y="322244"/>
                </a:lnTo>
                <a:cubicBezTo>
                  <a:pt x="102692" y="322244"/>
                  <a:pt x="104732" y="322017"/>
                  <a:pt x="104732" y="322017"/>
                </a:cubicBezTo>
                <a:lnTo>
                  <a:pt x="106999" y="320771"/>
                </a:lnTo>
                <a:lnTo>
                  <a:pt x="108019" y="318617"/>
                </a:lnTo>
                <a:lnTo>
                  <a:pt x="109492" y="318164"/>
                </a:lnTo>
                <a:lnTo>
                  <a:pt x="108812" y="317370"/>
                </a:lnTo>
                <a:lnTo>
                  <a:pt x="104165" y="315103"/>
                </a:lnTo>
                <a:close/>
                <a:moveTo>
                  <a:pt x="91924" y="35704"/>
                </a:moveTo>
                <a:lnTo>
                  <a:pt x="93170" y="35704"/>
                </a:lnTo>
                <a:cubicBezTo>
                  <a:pt x="93170" y="35704"/>
                  <a:pt x="92944" y="33664"/>
                  <a:pt x="92944" y="33664"/>
                </a:cubicBezTo>
                <a:lnTo>
                  <a:pt x="90337" y="32871"/>
                </a:lnTo>
                <a:lnTo>
                  <a:pt x="89997" y="33324"/>
                </a:lnTo>
                <a:lnTo>
                  <a:pt x="89997" y="33891"/>
                </a:lnTo>
                <a:cubicBezTo>
                  <a:pt x="89997" y="33891"/>
                  <a:pt x="90110" y="34571"/>
                  <a:pt x="90110" y="34571"/>
                </a:cubicBezTo>
                <a:lnTo>
                  <a:pt x="91924" y="35818"/>
                </a:lnTo>
                <a:close/>
                <a:moveTo>
                  <a:pt x="100198" y="1360"/>
                </a:moveTo>
                <a:lnTo>
                  <a:pt x="99971" y="0"/>
                </a:lnTo>
                <a:lnTo>
                  <a:pt x="99631" y="0"/>
                </a:lnTo>
                <a:cubicBezTo>
                  <a:pt x="99631" y="0"/>
                  <a:pt x="98611" y="2154"/>
                  <a:pt x="98611" y="2154"/>
                </a:cubicBezTo>
                <a:lnTo>
                  <a:pt x="98611" y="3174"/>
                </a:lnTo>
                <a:cubicBezTo>
                  <a:pt x="98611" y="3174"/>
                  <a:pt x="99291" y="3174"/>
                  <a:pt x="99291" y="3174"/>
                </a:cubicBezTo>
                <a:lnTo>
                  <a:pt x="100311" y="1360"/>
                </a:lnTo>
                <a:close/>
                <a:moveTo>
                  <a:pt x="99858" y="43865"/>
                </a:moveTo>
                <a:lnTo>
                  <a:pt x="99178" y="45452"/>
                </a:lnTo>
                <a:lnTo>
                  <a:pt x="99858" y="45905"/>
                </a:lnTo>
                <a:lnTo>
                  <a:pt x="101105" y="44319"/>
                </a:lnTo>
                <a:lnTo>
                  <a:pt x="102465" y="42958"/>
                </a:lnTo>
                <a:lnTo>
                  <a:pt x="101558" y="41712"/>
                </a:lnTo>
                <a:lnTo>
                  <a:pt x="100425" y="42165"/>
                </a:lnTo>
                <a:lnTo>
                  <a:pt x="99858" y="43412"/>
                </a:lnTo>
                <a:lnTo>
                  <a:pt x="99858" y="43978"/>
                </a:lnTo>
                <a:close/>
                <a:moveTo>
                  <a:pt x="101898" y="10768"/>
                </a:moveTo>
                <a:lnTo>
                  <a:pt x="103372" y="8388"/>
                </a:lnTo>
                <a:lnTo>
                  <a:pt x="102578" y="8161"/>
                </a:lnTo>
                <a:lnTo>
                  <a:pt x="101558" y="8728"/>
                </a:lnTo>
                <a:lnTo>
                  <a:pt x="100991" y="10881"/>
                </a:lnTo>
                <a:lnTo>
                  <a:pt x="101558" y="10881"/>
                </a:lnTo>
                <a:cubicBezTo>
                  <a:pt x="101558" y="10881"/>
                  <a:pt x="101898" y="10768"/>
                  <a:pt x="101898" y="10768"/>
                </a:cubicBezTo>
                <a:close/>
                <a:moveTo>
                  <a:pt x="66080" y="345707"/>
                </a:moveTo>
                <a:lnTo>
                  <a:pt x="65174" y="345707"/>
                </a:lnTo>
                <a:cubicBezTo>
                  <a:pt x="65174" y="345707"/>
                  <a:pt x="63474" y="347407"/>
                  <a:pt x="63474" y="347407"/>
                </a:cubicBezTo>
                <a:lnTo>
                  <a:pt x="61434" y="348200"/>
                </a:lnTo>
                <a:lnTo>
                  <a:pt x="58260" y="350241"/>
                </a:lnTo>
                <a:lnTo>
                  <a:pt x="58260" y="351601"/>
                </a:lnTo>
                <a:cubicBezTo>
                  <a:pt x="58260" y="351601"/>
                  <a:pt x="59280" y="351828"/>
                  <a:pt x="59280" y="351828"/>
                </a:cubicBezTo>
                <a:lnTo>
                  <a:pt x="60980" y="351374"/>
                </a:lnTo>
                <a:lnTo>
                  <a:pt x="62114" y="349787"/>
                </a:lnTo>
                <a:lnTo>
                  <a:pt x="63927" y="349447"/>
                </a:lnTo>
                <a:lnTo>
                  <a:pt x="64267" y="348427"/>
                </a:lnTo>
                <a:lnTo>
                  <a:pt x="64947" y="349107"/>
                </a:lnTo>
                <a:lnTo>
                  <a:pt x="65854" y="349447"/>
                </a:lnTo>
                <a:lnTo>
                  <a:pt x="66534" y="348881"/>
                </a:lnTo>
                <a:lnTo>
                  <a:pt x="67101" y="347520"/>
                </a:lnTo>
                <a:lnTo>
                  <a:pt x="66647" y="346954"/>
                </a:lnTo>
                <a:lnTo>
                  <a:pt x="66194" y="345707"/>
                </a:lnTo>
                <a:close/>
                <a:moveTo>
                  <a:pt x="87390" y="41598"/>
                </a:moveTo>
                <a:lnTo>
                  <a:pt x="87390" y="40125"/>
                </a:lnTo>
                <a:cubicBezTo>
                  <a:pt x="87390" y="40125"/>
                  <a:pt x="87390" y="38765"/>
                  <a:pt x="87390" y="38765"/>
                </a:cubicBezTo>
                <a:lnTo>
                  <a:pt x="86710" y="37858"/>
                </a:lnTo>
                <a:lnTo>
                  <a:pt x="86256" y="38878"/>
                </a:lnTo>
                <a:lnTo>
                  <a:pt x="86256" y="39785"/>
                </a:lnTo>
                <a:cubicBezTo>
                  <a:pt x="86256" y="39785"/>
                  <a:pt x="86370" y="40918"/>
                  <a:pt x="86370" y="40918"/>
                </a:cubicBezTo>
                <a:lnTo>
                  <a:pt x="87390" y="41712"/>
                </a:lnTo>
                <a:close/>
                <a:moveTo>
                  <a:pt x="62567" y="200737"/>
                </a:moveTo>
                <a:lnTo>
                  <a:pt x="61773" y="200397"/>
                </a:lnTo>
                <a:lnTo>
                  <a:pt x="60980" y="199717"/>
                </a:lnTo>
                <a:lnTo>
                  <a:pt x="60187" y="199263"/>
                </a:lnTo>
                <a:lnTo>
                  <a:pt x="59053" y="199830"/>
                </a:lnTo>
                <a:lnTo>
                  <a:pt x="60527" y="203797"/>
                </a:lnTo>
                <a:lnTo>
                  <a:pt x="60527" y="204590"/>
                </a:lnTo>
                <a:cubicBezTo>
                  <a:pt x="60527" y="204590"/>
                  <a:pt x="60754" y="205724"/>
                  <a:pt x="60754" y="205724"/>
                </a:cubicBezTo>
                <a:lnTo>
                  <a:pt x="61093" y="206177"/>
                </a:lnTo>
                <a:lnTo>
                  <a:pt x="62680" y="205384"/>
                </a:lnTo>
                <a:lnTo>
                  <a:pt x="63360" y="203570"/>
                </a:lnTo>
                <a:lnTo>
                  <a:pt x="63133" y="202777"/>
                </a:lnTo>
                <a:lnTo>
                  <a:pt x="63360" y="201870"/>
                </a:lnTo>
                <a:lnTo>
                  <a:pt x="62680" y="200623"/>
                </a:lnTo>
                <a:close/>
                <a:moveTo>
                  <a:pt x="340" y="286200"/>
                </a:moveTo>
                <a:lnTo>
                  <a:pt x="0" y="286993"/>
                </a:lnTo>
                <a:lnTo>
                  <a:pt x="0" y="289714"/>
                </a:lnTo>
                <a:cubicBezTo>
                  <a:pt x="0" y="289714"/>
                  <a:pt x="1020" y="291641"/>
                  <a:pt x="1020" y="291641"/>
                </a:cubicBezTo>
                <a:lnTo>
                  <a:pt x="2040" y="289940"/>
                </a:lnTo>
                <a:lnTo>
                  <a:pt x="2040" y="285860"/>
                </a:lnTo>
                <a:cubicBezTo>
                  <a:pt x="2040" y="285860"/>
                  <a:pt x="226" y="286313"/>
                  <a:pt x="226" y="286313"/>
                </a:cubicBezTo>
                <a:close/>
                <a:moveTo>
                  <a:pt x="58373" y="212751"/>
                </a:moveTo>
                <a:lnTo>
                  <a:pt x="58827" y="212411"/>
                </a:lnTo>
                <a:lnTo>
                  <a:pt x="59393" y="210598"/>
                </a:lnTo>
                <a:lnTo>
                  <a:pt x="58940" y="209464"/>
                </a:lnTo>
                <a:lnTo>
                  <a:pt x="58260" y="209691"/>
                </a:lnTo>
                <a:lnTo>
                  <a:pt x="56899" y="210598"/>
                </a:lnTo>
                <a:lnTo>
                  <a:pt x="56219" y="210598"/>
                </a:lnTo>
                <a:cubicBezTo>
                  <a:pt x="56219" y="210598"/>
                  <a:pt x="56219" y="211505"/>
                  <a:pt x="56219" y="211505"/>
                </a:cubicBezTo>
                <a:lnTo>
                  <a:pt x="57580" y="212071"/>
                </a:lnTo>
                <a:lnTo>
                  <a:pt x="58260" y="212751"/>
                </a:lnTo>
                <a:close/>
                <a:moveTo>
                  <a:pt x="7140" y="280532"/>
                </a:moveTo>
                <a:lnTo>
                  <a:pt x="6120" y="280532"/>
                </a:lnTo>
                <a:cubicBezTo>
                  <a:pt x="6120" y="280532"/>
                  <a:pt x="5894" y="281779"/>
                  <a:pt x="5894" y="281779"/>
                </a:cubicBezTo>
                <a:lnTo>
                  <a:pt x="6234" y="283140"/>
                </a:lnTo>
                <a:lnTo>
                  <a:pt x="7594" y="282573"/>
                </a:lnTo>
                <a:lnTo>
                  <a:pt x="7594" y="280873"/>
                </a:lnTo>
                <a:cubicBezTo>
                  <a:pt x="7594" y="280873"/>
                  <a:pt x="7027" y="280419"/>
                  <a:pt x="7027" y="280419"/>
                </a:cubicBezTo>
                <a:close/>
                <a:moveTo>
                  <a:pt x="53952" y="227600"/>
                </a:moveTo>
                <a:lnTo>
                  <a:pt x="52139" y="222159"/>
                </a:lnTo>
                <a:lnTo>
                  <a:pt x="52819" y="220119"/>
                </a:lnTo>
                <a:lnTo>
                  <a:pt x="52253" y="218872"/>
                </a:lnTo>
                <a:lnTo>
                  <a:pt x="52253" y="217625"/>
                </a:lnTo>
                <a:cubicBezTo>
                  <a:pt x="52253" y="217625"/>
                  <a:pt x="52819" y="215245"/>
                  <a:pt x="52819" y="215245"/>
                </a:cubicBezTo>
                <a:lnTo>
                  <a:pt x="52819" y="214225"/>
                </a:lnTo>
                <a:cubicBezTo>
                  <a:pt x="52819" y="214225"/>
                  <a:pt x="51572" y="213545"/>
                  <a:pt x="51572" y="213545"/>
                </a:cubicBezTo>
                <a:lnTo>
                  <a:pt x="50892" y="214678"/>
                </a:lnTo>
                <a:lnTo>
                  <a:pt x="48285" y="220459"/>
                </a:lnTo>
                <a:lnTo>
                  <a:pt x="47605" y="221819"/>
                </a:lnTo>
                <a:lnTo>
                  <a:pt x="46699" y="224653"/>
                </a:lnTo>
                <a:lnTo>
                  <a:pt x="47379" y="226693"/>
                </a:lnTo>
                <a:lnTo>
                  <a:pt x="47718" y="228053"/>
                </a:lnTo>
                <a:lnTo>
                  <a:pt x="47152" y="230547"/>
                </a:lnTo>
                <a:lnTo>
                  <a:pt x="45905" y="232700"/>
                </a:lnTo>
                <a:lnTo>
                  <a:pt x="45112" y="233494"/>
                </a:lnTo>
                <a:lnTo>
                  <a:pt x="44205" y="234174"/>
                </a:lnTo>
                <a:lnTo>
                  <a:pt x="42958" y="234741"/>
                </a:lnTo>
                <a:lnTo>
                  <a:pt x="41825" y="235421"/>
                </a:lnTo>
                <a:lnTo>
                  <a:pt x="38198" y="240295"/>
                </a:lnTo>
                <a:lnTo>
                  <a:pt x="37630" y="240861"/>
                </a:lnTo>
                <a:lnTo>
                  <a:pt x="35704" y="242448"/>
                </a:lnTo>
                <a:lnTo>
                  <a:pt x="31737" y="247775"/>
                </a:lnTo>
                <a:lnTo>
                  <a:pt x="27883" y="251969"/>
                </a:lnTo>
                <a:lnTo>
                  <a:pt x="23236" y="257637"/>
                </a:lnTo>
                <a:lnTo>
                  <a:pt x="21422" y="259337"/>
                </a:lnTo>
                <a:lnTo>
                  <a:pt x="20628" y="259677"/>
                </a:lnTo>
                <a:lnTo>
                  <a:pt x="19609" y="259677"/>
                </a:lnTo>
                <a:cubicBezTo>
                  <a:pt x="19609" y="259677"/>
                  <a:pt x="18702" y="259904"/>
                  <a:pt x="18702" y="259904"/>
                </a:cubicBezTo>
                <a:lnTo>
                  <a:pt x="15868" y="263077"/>
                </a:lnTo>
                <a:lnTo>
                  <a:pt x="12808" y="265911"/>
                </a:lnTo>
                <a:lnTo>
                  <a:pt x="11561" y="267384"/>
                </a:lnTo>
                <a:lnTo>
                  <a:pt x="9294" y="270331"/>
                </a:lnTo>
                <a:lnTo>
                  <a:pt x="7934" y="271465"/>
                </a:lnTo>
                <a:lnTo>
                  <a:pt x="6007" y="275319"/>
                </a:lnTo>
                <a:lnTo>
                  <a:pt x="5440" y="277132"/>
                </a:lnTo>
                <a:lnTo>
                  <a:pt x="5213" y="279059"/>
                </a:lnTo>
                <a:lnTo>
                  <a:pt x="7140" y="277472"/>
                </a:lnTo>
                <a:lnTo>
                  <a:pt x="9181" y="276225"/>
                </a:lnTo>
                <a:lnTo>
                  <a:pt x="10314" y="275885"/>
                </a:lnTo>
                <a:lnTo>
                  <a:pt x="11335" y="275319"/>
                </a:lnTo>
                <a:lnTo>
                  <a:pt x="11788" y="274072"/>
                </a:lnTo>
                <a:lnTo>
                  <a:pt x="12468" y="273052"/>
                </a:lnTo>
                <a:lnTo>
                  <a:pt x="14621" y="272258"/>
                </a:lnTo>
                <a:lnTo>
                  <a:pt x="16662" y="271125"/>
                </a:lnTo>
                <a:lnTo>
                  <a:pt x="18929" y="269538"/>
                </a:lnTo>
                <a:lnTo>
                  <a:pt x="20969" y="267838"/>
                </a:lnTo>
                <a:lnTo>
                  <a:pt x="22556" y="265458"/>
                </a:lnTo>
                <a:lnTo>
                  <a:pt x="23916" y="262850"/>
                </a:lnTo>
                <a:lnTo>
                  <a:pt x="25843" y="261377"/>
                </a:lnTo>
                <a:lnTo>
                  <a:pt x="28337" y="260584"/>
                </a:lnTo>
                <a:lnTo>
                  <a:pt x="30036" y="259337"/>
                </a:lnTo>
                <a:lnTo>
                  <a:pt x="31510" y="257637"/>
                </a:lnTo>
                <a:lnTo>
                  <a:pt x="32870" y="255596"/>
                </a:lnTo>
                <a:lnTo>
                  <a:pt x="37064" y="248002"/>
                </a:lnTo>
                <a:lnTo>
                  <a:pt x="36724" y="245849"/>
                </a:lnTo>
                <a:lnTo>
                  <a:pt x="37291" y="244602"/>
                </a:lnTo>
                <a:lnTo>
                  <a:pt x="38310" y="243922"/>
                </a:lnTo>
                <a:lnTo>
                  <a:pt x="40691" y="242902"/>
                </a:lnTo>
                <a:lnTo>
                  <a:pt x="45678" y="241428"/>
                </a:lnTo>
                <a:lnTo>
                  <a:pt x="46245" y="240521"/>
                </a:lnTo>
                <a:lnTo>
                  <a:pt x="46472" y="239388"/>
                </a:lnTo>
                <a:lnTo>
                  <a:pt x="47605" y="237234"/>
                </a:lnTo>
                <a:lnTo>
                  <a:pt x="49305" y="235534"/>
                </a:lnTo>
                <a:lnTo>
                  <a:pt x="50439" y="234967"/>
                </a:lnTo>
                <a:lnTo>
                  <a:pt x="52819" y="234401"/>
                </a:lnTo>
                <a:lnTo>
                  <a:pt x="53952" y="233834"/>
                </a:lnTo>
                <a:lnTo>
                  <a:pt x="55880" y="231794"/>
                </a:lnTo>
                <a:lnTo>
                  <a:pt x="55880" y="230660"/>
                </a:lnTo>
                <a:cubicBezTo>
                  <a:pt x="55880" y="230660"/>
                  <a:pt x="54406" y="227260"/>
                  <a:pt x="54406" y="227260"/>
                </a:cubicBez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0CDC7C01-4237-96D2-F152-172A96E98856}"/>
              </a:ext>
            </a:extLst>
          </p:cNvPr>
          <p:cNvSpPr/>
          <p:nvPr/>
        </p:nvSpPr>
        <p:spPr>
          <a:xfrm>
            <a:off x="4920486" y="3978375"/>
            <a:ext cx="231566" cy="169509"/>
          </a:xfrm>
          <a:custGeom>
            <a:avLst/>
            <a:gdLst>
              <a:gd name="connsiteX0" fmla="*/ 116633 w 308755"/>
              <a:gd name="connsiteY0" fmla="*/ 18816 h 226012"/>
              <a:gd name="connsiteX1" fmla="*/ 117880 w 308755"/>
              <a:gd name="connsiteY1" fmla="*/ 18022 h 226012"/>
              <a:gd name="connsiteX2" fmla="*/ 119240 w 308755"/>
              <a:gd name="connsiteY2" fmla="*/ 18249 h 226012"/>
              <a:gd name="connsiteX3" fmla="*/ 120260 w 308755"/>
              <a:gd name="connsiteY3" fmla="*/ 17455 h 226012"/>
              <a:gd name="connsiteX4" fmla="*/ 123888 w 308755"/>
              <a:gd name="connsiteY4" fmla="*/ 18362 h 226012"/>
              <a:gd name="connsiteX5" fmla="*/ 126721 w 308755"/>
              <a:gd name="connsiteY5" fmla="*/ 18362 h 226012"/>
              <a:gd name="connsiteX6" fmla="*/ 128308 w 308755"/>
              <a:gd name="connsiteY6" fmla="*/ 17909 h 226012"/>
              <a:gd name="connsiteX7" fmla="*/ 129668 w 308755"/>
              <a:gd name="connsiteY7" fmla="*/ 18249 h 226012"/>
              <a:gd name="connsiteX8" fmla="*/ 131595 w 308755"/>
              <a:gd name="connsiteY8" fmla="*/ 16209 h 226012"/>
              <a:gd name="connsiteX9" fmla="*/ 132275 w 308755"/>
              <a:gd name="connsiteY9" fmla="*/ 15642 h 226012"/>
              <a:gd name="connsiteX10" fmla="*/ 133296 w 308755"/>
              <a:gd name="connsiteY10" fmla="*/ 15642 h 226012"/>
              <a:gd name="connsiteX11" fmla="*/ 134429 w 308755"/>
              <a:gd name="connsiteY11" fmla="*/ 15529 h 226012"/>
              <a:gd name="connsiteX12" fmla="*/ 134429 w 308755"/>
              <a:gd name="connsiteY12" fmla="*/ 14508 h 226012"/>
              <a:gd name="connsiteX13" fmla="*/ 134202 w 308755"/>
              <a:gd name="connsiteY13" fmla="*/ 14168 h 226012"/>
              <a:gd name="connsiteX14" fmla="*/ 134088 w 308755"/>
              <a:gd name="connsiteY14" fmla="*/ 14168 h 226012"/>
              <a:gd name="connsiteX15" fmla="*/ 134088 w 308755"/>
              <a:gd name="connsiteY15" fmla="*/ 14848 h 226012"/>
              <a:gd name="connsiteX16" fmla="*/ 133635 w 308755"/>
              <a:gd name="connsiteY16" fmla="*/ 14848 h 226012"/>
              <a:gd name="connsiteX17" fmla="*/ 126835 w 308755"/>
              <a:gd name="connsiteY17" fmla="*/ 13488 h 226012"/>
              <a:gd name="connsiteX18" fmla="*/ 122527 w 308755"/>
              <a:gd name="connsiteY18" fmla="*/ 13262 h 226012"/>
              <a:gd name="connsiteX19" fmla="*/ 120487 w 308755"/>
              <a:gd name="connsiteY19" fmla="*/ 13942 h 226012"/>
              <a:gd name="connsiteX20" fmla="*/ 118334 w 308755"/>
              <a:gd name="connsiteY20" fmla="*/ 13942 h 226012"/>
              <a:gd name="connsiteX21" fmla="*/ 117086 w 308755"/>
              <a:gd name="connsiteY21" fmla="*/ 14848 h 226012"/>
              <a:gd name="connsiteX22" fmla="*/ 117313 w 308755"/>
              <a:gd name="connsiteY22" fmla="*/ 16775 h 226012"/>
              <a:gd name="connsiteX23" fmla="*/ 115840 w 308755"/>
              <a:gd name="connsiteY23" fmla="*/ 17342 h 226012"/>
              <a:gd name="connsiteX24" fmla="*/ 115840 w 308755"/>
              <a:gd name="connsiteY24" fmla="*/ 17909 h 226012"/>
              <a:gd name="connsiteX25" fmla="*/ 116180 w 308755"/>
              <a:gd name="connsiteY25" fmla="*/ 19156 h 226012"/>
              <a:gd name="connsiteX26" fmla="*/ 116747 w 308755"/>
              <a:gd name="connsiteY26" fmla="*/ 19156 h 226012"/>
              <a:gd name="connsiteX27" fmla="*/ 142703 w 308755"/>
              <a:gd name="connsiteY27" fmla="*/ 21536 h 226012"/>
              <a:gd name="connsiteX28" fmla="*/ 143383 w 308755"/>
              <a:gd name="connsiteY28" fmla="*/ 20402 h 226012"/>
              <a:gd name="connsiteX29" fmla="*/ 142589 w 308755"/>
              <a:gd name="connsiteY29" fmla="*/ 19609 h 226012"/>
              <a:gd name="connsiteX30" fmla="*/ 142136 w 308755"/>
              <a:gd name="connsiteY30" fmla="*/ 19949 h 226012"/>
              <a:gd name="connsiteX31" fmla="*/ 141683 w 308755"/>
              <a:gd name="connsiteY31" fmla="*/ 20856 h 226012"/>
              <a:gd name="connsiteX32" fmla="*/ 140549 w 308755"/>
              <a:gd name="connsiteY32" fmla="*/ 21082 h 226012"/>
              <a:gd name="connsiteX33" fmla="*/ 141229 w 308755"/>
              <a:gd name="connsiteY33" fmla="*/ 21422 h 226012"/>
              <a:gd name="connsiteX34" fmla="*/ 142816 w 308755"/>
              <a:gd name="connsiteY34" fmla="*/ 21422 h 226012"/>
              <a:gd name="connsiteX35" fmla="*/ 103939 w 308755"/>
              <a:gd name="connsiteY35" fmla="*/ 74582 h 226012"/>
              <a:gd name="connsiteX36" fmla="*/ 105299 w 308755"/>
              <a:gd name="connsiteY36" fmla="*/ 73902 h 226012"/>
              <a:gd name="connsiteX37" fmla="*/ 105979 w 308755"/>
              <a:gd name="connsiteY37" fmla="*/ 71975 h 226012"/>
              <a:gd name="connsiteX38" fmla="*/ 105639 w 308755"/>
              <a:gd name="connsiteY38" fmla="*/ 70502 h 226012"/>
              <a:gd name="connsiteX39" fmla="*/ 104732 w 308755"/>
              <a:gd name="connsiteY39" fmla="*/ 69708 h 226012"/>
              <a:gd name="connsiteX40" fmla="*/ 103939 w 308755"/>
              <a:gd name="connsiteY40" fmla="*/ 70048 h 226012"/>
              <a:gd name="connsiteX41" fmla="*/ 102692 w 308755"/>
              <a:gd name="connsiteY41" fmla="*/ 71182 h 226012"/>
              <a:gd name="connsiteX42" fmla="*/ 102351 w 308755"/>
              <a:gd name="connsiteY42" fmla="*/ 72542 h 226012"/>
              <a:gd name="connsiteX43" fmla="*/ 102805 w 308755"/>
              <a:gd name="connsiteY43" fmla="*/ 74015 h 226012"/>
              <a:gd name="connsiteX44" fmla="*/ 103825 w 308755"/>
              <a:gd name="connsiteY44" fmla="*/ 74469 h 226012"/>
              <a:gd name="connsiteX45" fmla="*/ 128081 w 308755"/>
              <a:gd name="connsiteY45" fmla="*/ 84103 h 226012"/>
              <a:gd name="connsiteX46" fmla="*/ 125701 w 308755"/>
              <a:gd name="connsiteY46" fmla="*/ 85577 h 226012"/>
              <a:gd name="connsiteX47" fmla="*/ 125475 w 308755"/>
              <a:gd name="connsiteY47" fmla="*/ 86710 h 226012"/>
              <a:gd name="connsiteX48" fmla="*/ 125928 w 308755"/>
              <a:gd name="connsiteY48" fmla="*/ 87503 h 226012"/>
              <a:gd name="connsiteX49" fmla="*/ 127741 w 308755"/>
              <a:gd name="connsiteY49" fmla="*/ 89544 h 226012"/>
              <a:gd name="connsiteX50" fmla="*/ 128875 w 308755"/>
              <a:gd name="connsiteY50" fmla="*/ 89544 h 226012"/>
              <a:gd name="connsiteX51" fmla="*/ 129781 w 308755"/>
              <a:gd name="connsiteY51" fmla="*/ 88297 h 226012"/>
              <a:gd name="connsiteX52" fmla="*/ 129441 w 308755"/>
              <a:gd name="connsiteY52" fmla="*/ 85463 h 226012"/>
              <a:gd name="connsiteX53" fmla="*/ 127854 w 308755"/>
              <a:gd name="connsiteY53" fmla="*/ 84103 h 226012"/>
              <a:gd name="connsiteX54" fmla="*/ 52592 w 308755"/>
              <a:gd name="connsiteY54" fmla="*/ 157212 h 226012"/>
              <a:gd name="connsiteX55" fmla="*/ 49532 w 308755"/>
              <a:gd name="connsiteY55" fmla="*/ 156191 h 226012"/>
              <a:gd name="connsiteX56" fmla="*/ 47718 w 308755"/>
              <a:gd name="connsiteY56" fmla="*/ 155058 h 226012"/>
              <a:gd name="connsiteX57" fmla="*/ 48625 w 308755"/>
              <a:gd name="connsiteY57" fmla="*/ 156531 h 226012"/>
              <a:gd name="connsiteX58" fmla="*/ 50099 w 308755"/>
              <a:gd name="connsiteY58" fmla="*/ 157098 h 226012"/>
              <a:gd name="connsiteX59" fmla="*/ 52933 w 308755"/>
              <a:gd name="connsiteY59" fmla="*/ 159252 h 226012"/>
              <a:gd name="connsiteX60" fmla="*/ 55880 w 308755"/>
              <a:gd name="connsiteY60" fmla="*/ 160612 h 226012"/>
              <a:gd name="connsiteX61" fmla="*/ 55539 w 308755"/>
              <a:gd name="connsiteY61" fmla="*/ 159592 h 226012"/>
              <a:gd name="connsiteX62" fmla="*/ 52479 w 308755"/>
              <a:gd name="connsiteY62" fmla="*/ 157098 h 226012"/>
              <a:gd name="connsiteX63" fmla="*/ 141683 w 308755"/>
              <a:gd name="connsiteY63" fmla="*/ 90677 h 226012"/>
              <a:gd name="connsiteX64" fmla="*/ 141456 w 308755"/>
              <a:gd name="connsiteY64" fmla="*/ 91357 h 226012"/>
              <a:gd name="connsiteX65" fmla="*/ 141456 w 308755"/>
              <a:gd name="connsiteY65" fmla="*/ 93624 h 226012"/>
              <a:gd name="connsiteX66" fmla="*/ 143383 w 308755"/>
              <a:gd name="connsiteY66" fmla="*/ 96344 h 226012"/>
              <a:gd name="connsiteX67" fmla="*/ 145310 w 308755"/>
              <a:gd name="connsiteY67" fmla="*/ 97251 h 226012"/>
              <a:gd name="connsiteX68" fmla="*/ 145650 w 308755"/>
              <a:gd name="connsiteY68" fmla="*/ 98271 h 226012"/>
              <a:gd name="connsiteX69" fmla="*/ 146443 w 308755"/>
              <a:gd name="connsiteY69" fmla="*/ 98271 h 226012"/>
              <a:gd name="connsiteX70" fmla="*/ 147123 w 308755"/>
              <a:gd name="connsiteY70" fmla="*/ 96798 h 226012"/>
              <a:gd name="connsiteX71" fmla="*/ 147464 w 308755"/>
              <a:gd name="connsiteY71" fmla="*/ 94304 h 226012"/>
              <a:gd name="connsiteX72" fmla="*/ 147010 w 308755"/>
              <a:gd name="connsiteY72" fmla="*/ 93511 h 226012"/>
              <a:gd name="connsiteX73" fmla="*/ 142703 w 308755"/>
              <a:gd name="connsiteY73" fmla="*/ 90904 h 226012"/>
              <a:gd name="connsiteX74" fmla="*/ 141683 w 308755"/>
              <a:gd name="connsiteY74" fmla="*/ 90904 h 226012"/>
              <a:gd name="connsiteX75" fmla="*/ 226919 w 308755"/>
              <a:gd name="connsiteY75" fmla="*/ 32304 h 226012"/>
              <a:gd name="connsiteX76" fmla="*/ 228053 w 308755"/>
              <a:gd name="connsiteY76" fmla="*/ 31850 h 226012"/>
              <a:gd name="connsiteX77" fmla="*/ 227826 w 308755"/>
              <a:gd name="connsiteY77" fmla="*/ 30263 h 226012"/>
              <a:gd name="connsiteX78" fmla="*/ 226693 w 308755"/>
              <a:gd name="connsiteY78" fmla="*/ 29583 h 226012"/>
              <a:gd name="connsiteX79" fmla="*/ 226353 w 308755"/>
              <a:gd name="connsiteY79" fmla="*/ 30490 h 226012"/>
              <a:gd name="connsiteX80" fmla="*/ 226353 w 308755"/>
              <a:gd name="connsiteY80" fmla="*/ 32191 h 226012"/>
              <a:gd name="connsiteX81" fmla="*/ 226919 w 308755"/>
              <a:gd name="connsiteY81" fmla="*/ 32191 h 226012"/>
              <a:gd name="connsiteX82" fmla="*/ 226919 w 308755"/>
              <a:gd name="connsiteY82" fmla="*/ 33211 h 226012"/>
              <a:gd name="connsiteX83" fmla="*/ 227260 w 308755"/>
              <a:gd name="connsiteY83" fmla="*/ 33777 h 226012"/>
              <a:gd name="connsiteX84" fmla="*/ 229073 w 308755"/>
              <a:gd name="connsiteY84" fmla="*/ 35931 h 226012"/>
              <a:gd name="connsiteX85" fmla="*/ 229753 w 308755"/>
              <a:gd name="connsiteY85" fmla="*/ 35931 h 226012"/>
              <a:gd name="connsiteX86" fmla="*/ 229980 w 308755"/>
              <a:gd name="connsiteY86" fmla="*/ 34911 h 226012"/>
              <a:gd name="connsiteX87" fmla="*/ 229527 w 308755"/>
              <a:gd name="connsiteY87" fmla="*/ 34231 h 226012"/>
              <a:gd name="connsiteX88" fmla="*/ 227486 w 308755"/>
              <a:gd name="connsiteY88" fmla="*/ 32644 h 226012"/>
              <a:gd name="connsiteX89" fmla="*/ 227033 w 308755"/>
              <a:gd name="connsiteY89" fmla="*/ 33211 h 226012"/>
              <a:gd name="connsiteX90" fmla="*/ 241087 w 308755"/>
              <a:gd name="connsiteY90" fmla="*/ 40918 h 226012"/>
              <a:gd name="connsiteX91" fmla="*/ 241541 w 308755"/>
              <a:gd name="connsiteY91" fmla="*/ 38991 h 226012"/>
              <a:gd name="connsiteX92" fmla="*/ 240861 w 308755"/>
              <a:gd name="connsiteY92" fmla="*/ 36951 h 226012"/>
              <a:gd name="connsiteX93" fmla="*/ 239501 w 308755"/>
              <a:gd name="connsiteY93" fmla="*/ 37404 h 226012"/>
              <a:gd name="connsiteX94" fmla="*/ 238934 w 308755"/>
              <a:gd name="connsiteY94" fmla="*/ 38084 h 226012"/>
              <a:gd name="connsiteX95" fmla="*/ 239841 w 308755"/>
              <a:gd name="connsiteY95" fmla="*/ 39671 h 226012"/>
              <a:gd name="connsiteX96" fmla="*/ 241087 w 308755"/>
              <a:gd name="connsiteY96" fmla="*/ 40805 h 226012"/>
              <a:gd name="connsiteX97" fmla="*/ 261830 w 308755"/>
              <a:gd name="connsiteY97" fmla="*/ 60187 h 226012"/>
              <a:gd name="connsiteX98" fmla="*/ 261830 w 308755"/>
              <a:gd name="connsiteY98" fmla="*/ 58940 h 226012"/>
              <a:gd name="connsiteX99" fmla="*/ 261377 w 308755"/>
              <a:gd name="connsiteY99" fmla="*/ 58940 h 226012"/>
              <a:gd name="connsiteX100" fmla="*/ 260356 w 308755"/>
              <a:gd name="connsiteY100" fmla="*/ 60074 h 226012"/>
              <a:gd name="connsiteX101" fmla="*/ 261603 w 308755"/>
              <a:gd name="connsiteY101" fmla="*/ 60640 h 226012"/>
              <a:gd name="connsiteX102" fmla="*/ 261830 w 308755"/>
              <a:gd name="connsiteY102" fmla="*/ 60074 h 226012"/>
              <a:gd name="connsiteX103" fmla="*/ 187815 w 308755"/>
              <a:gd name="connsiteY103" fmla="*/ 25390 h 226012"/>
              <a:gd name="connsiteX104" fmla="*/ 188948 w 308755"/>
              <a:gd name="connsiteY104" fmla="*/ 27317 h 226012"/>
              <a:gd name="connsiteX105" fmla="*/ 190308 w 308755"/>
              <a:gd name="connsiteY105" fmla="*/ 28563 h 226012"/>
              <a:gd name="connsiteX106" fmla="*/ 191782 w 308755"/>
              <a:gd name="connsiteY106" fmla="*/ 28903 h 226012"/>
              <a:gd name="connsiteX107" fmla="*/ 195862 w 308755"/>
              <a:gd name="connsiteY107" fmla="*/ 28563 h 226012"/>
              <a:gd name="connsiteX108" fmla="*/ 196089 w 308755"/>
              <a:gd name="connsiteY108" fmla="*/ 27883 h 226012"/>
              <a:gd name="connsiteX109" fmla="*/ 196089 w 308755"/>
              <a:gd name="connsiteY109" fmla="*/ 25843 h 226012"/>
              <a:gd name="connsiteX110" fmla="*/ 196089 w 308755"/>
              <a:gd name="connsiteY110" fmla="*/ 25276 h 226012"/>
              <a:gd name="connsiteX111" fmla="*/ 195636 w 308755"/>
              <a:gd name="connsiteY111" fmla="*/ 24370 h 226012"/>
              <a:gd name="connsiteX112" fmla="*/ 191442 w 308755"/>
              <a:gd name="connsiteY112" fmla="*/ 22443 h 226012"/>
              <a:gd name="connsiteX113" fmla="*/ 188835 w 308755"/>
              <a:gd name="connsiteY113" fmla="*/ 22896 h 226012"/>
              <a:gd name="connsiteX114" fmla="*/ 186001 w 308755"/>
              <a:gd name="connsiteY114" fmla="*/ 24370 h 226012"/>
              <a:gd name="connsiteX115" fmla="*/ 186454 w 308755"/>
              <a:gd name="connsiteY115" fmla="*/ 24710 h 226012"/>
              <a:gd name="connsiteX116" fmla="*/ 187702 w 308755"/>
              <a:gd name="connsiteY116" fmla="*/ 25163 h 226012"/>
              <a:gd name="connsiteX117" fmla="*/ 55653 w 308755"/>
              <a:gd name="connsiteY117" fmla="*/ 156418 h 226012"/>
              <a:gd name="connsiteX118" fmla="*/ 55653 w 308755"/>
              <a:gd name="connsiteY118" fmla="*/ 155965 h 226012"/>
              <a:gd name="connsiteX119" fmla="*/ 55653 w 308755"/>
              <a:gd name="connsiteY119" fmla="*/ 154491 h 226012"/>
              <a:gd name="connsiteX120" fmla="*/ 54520 w 308755"/>
              <a:gd name="connsiteY120" fmla="*/ 154265 h 226012"/>
              <a:gd name="connsiteX121" fmla="*/ 50326 w 308755"/>
              <a:gd name="connsiteY121" fmla="*/ 154038 h 226012"/>
              <a:gd name="connsiteX122" fmla="*/ 51232 w 308755"/>
              <a:gd name="connsiteY122" fmla="*/ 155171 h 226012"/>
              <a:gd name="connsiteX123" fmla="*/ 54859 w 308755"/>
              <a:gd name="connsiteY123" fmla="*/ 156645 h 226012"/>
              <a:gd name="connsiteX124" fmla="*/ 55766 w 308755"/>
              <a:gd name="connsiteY124" fmla="*/ 156645 h 226012"/>
              <a:gd name="connsiteX125" fmla="*/ 180561 w 308755"/>
              <a:gd name="connsiteY125" fmla="*/ 4761 h 226012"/>
              <a:gd name="connsiteX126" fmla="*/ 182034 w 308755"/>
              <a:gd name="connsiteY126" fmla="*/ 5214 h 226012"/>
              <a:gd name="connsiteX127" fmla="*/ 182034 w 308755"/>
              <a:gd name="connsiteY127" fmla="*/ 4421 h 226012"/>
              <a:gd name="connsiteX128" fmla="*/ 181241 w 308755"/>
              <a:gd name="connsiteY128" fmla="*/ 1700 h 226012"/>
              <a:gd name="connsiteX129" fmla="*/ 179314 w 308755"/>
              <a:gd name="connsiteY129" fmla="*/ 227 h 226012"/>
              <a:gd name="connsiteX130" fmla="*/ 178294 w 308755"/>
              <a:gd name="connsiteY130" fmla="*/ 0 h 226012"/>
              <a:gd name="connsiteX131" fmla="*/ 177614 w 308755"/>
              <a:gd name="connsiteY131" fmla="*/ 1247 h 226012"/>
              <a:gd name="connsiteX132" fmla="*/ 177614 w 308755"/>
              <a:gd name="connsiteY132" fmla="*/ 2607 h 226012"/>
              <a:gd name="connsiteX133" fmla="*/ 180107 w 308755"/>
              <a:gd name="connsiteY133" fmla="*/ 4874 h 226012"/>
              <a:gd name="connsiteX134" fmla="*/ 180561 w 308755"/>
              <a:gd name="connsiteY134" fmla="*/ 4874 h 226012"/>
              <a:gd name="connsiteX135" fmla="*/ 259223 w 308755"/>
              <a:gd name="connsiteY135" fmla="*/ 222499 h 226012"/>
              <a:gd name="connsiteX136" fmla="*/ 254576 w 308755"/>
              <a:gd name="connsiteY136" fmla="*/ 219892 h 226012"/>
              <a:gd name="connsiteX137" fmla="*/ 252422 w 308755"/>
              <a:gd name="connsiteY137" fmla="*/ 219212 h 226012"/>
              <a:gd name="connsiteX138" fmla="*/ 252422 w 308755"/>
              <a:gd name="connsiteY138" fmla="*/ 219779 h 226012"/>
              <a:gd name="connsiteX139" fmla="*/ 253102 w 308755"/>
              <a:gd name="connsiteY139" fmla="*/ 221252 h 226012"/>
              <a:gd name="connsiteX140" fmla="*/ 254916 w 308755"/>
              <a:gd name="connsiteY140" fmla="*/ 222386 h 226012"/>
              <a:gd name="connsiteX141" fmla="*/ 254236 w 308755"/>
              <a:gd name="connsiteY141" fmla="*/ 223406 h 226012"/>
              <a:gd name="connsiteX142" fmla="*/ 255710 w 308755"/>
              <a:gd name="connsiteY142" fmla="*/ 222952 h 226012"/>
              <a:gd name="connsiteX143" fmla="*/ 256163 w 308755"/>
              <a:gd name="connsiteY143" fmla="*/ 224426 h 226012"/>
              <a:gd name="connsiteX144" fmla="*/ 258996 w 308755"/>
              <a:gd name="connsiteY144" fmla="*/ 225220 h 226012"/>
              <a:gd name="connsiteX145" fmla="*/ 259676 w 308755"/>
              <a:gd name="connsiteY145" fmla="*/ 226013 h 226012"/>
              <a:gd name="connsiteX146" fmla="*/ 262624 w 308755"/>
              <a:gd name="connsiteY146" fmla="*/ 225560 h 226012"/>
              <a:gd name="connsiteX147" fmla="*/ 263870 w 308755"/>
              <a:gd name="connsiteY147" fmla="*/ 224993 h 226012"/>
              <a:gd name="connsiteX148" fmla="*/ 262737 w 308755"/>
              <a:gd name="connsiteY148" fmla="*/ 223746 h 226012"/>
              <a:gd name="connsiteX149" fmla="*/ 259337 w 308755"/>
              <a:gd name="connsiteY149" fmla="*/ 222612 h 226012"/>
              <a:gd name="connsiteX150" fmla="*/ 248569 w 308755"/>
              <a:gd name="connsiteY150" fmla="*/ 60187 h 226012"/>
              <a:gd name="connsiteX151" fmla="*/ 235534 w 308755"/>
              <a:gd name="connsiteY151" fmla="*/ 48739 h 226012"/>
              <a:gd name="connsiteX152" fmla="*/ 234514 w 308755"/>
              <a:gd name="connsiteY152" fmla="*/ 47379 h 226012"/>
              <a:gd name="connsiteX153" fmla="*/ 231453 w 308755"/>
              <a:gd name="connsiteY153" fmla="*/ 44999 h 226012"/>
              <a:gd name="connsiteX154" fmla="*/ 229073 w 308755"/>
              <a:gd name="connsiteY154" fmla="*/ 42165 h 226012"/>
              <a:gd name="connsiteX155" fmla="*/ 228393 w 308755"/>
              <a:gd name="connsiteY155" fmla="*/ 41485 h 226012"/>
              <a:gd name="connsiteX156" fmla="*/ 223746 w 308755"/>
              <a:gd name="connsiteY156" fmla="*/ 39785 h 226012"/>
              <a:gd name="connsiteX157" fmla="*/ 221365 w 308755"/>
              <a:gd name="connsiteY157" fmla="*/ 37631 h 226012"/>
              <a:gd name="connsiteX158" fmla="*/ 219212 w 308755"/>
              <a:gd name="connsiteY158" fmla="*/ 36158 h 226012"/>
              <a:gd name="connsiteX159" fmla="*/ 216945 w 308755"/>
              <a:gd name="connsiteY159" fmla="*/ 34797 h 226012"/>
              <a:gd name="connsiteX160" fmla="*/ 213658 w 308755"/>
              <a:gd name="connsiteY160" fmla="*/ 33324 h 226012"/>
              <a:gd name="connsiteX161" fmla="*/ 211845 w 308755"/>
              <a:gd name="connsiteY161" fmla="*/ 33324 h 226012"/>
              <a:gd name="connsiteX162" fmla="*/ 210824 w 308755"/>
              <a:gd name="connsiteY162" fmla="*/ 31397 h 226012"/>
              <a:gd name="connsiteX163" fmla="*/ 207197 w 308755"/>
              <a:gd name="connsiteY163" fmla="*/ 29243 h 226012"/>
              <a:gd name="connsiteX164" fmla="*/ 203683 w 308755"/>
              <a:gd name="connsiteY164" fmla="*/ 26750 h 226012"/>
              <a:gd name="connsiteX165" fmla="*/ 204024 w 308755"/>
              <a:gd name="connsiteY165" fmla="*/ 28337 h 226012"/>
              <a:gd name="connsiteX166" fmla="*/ 203683 w 308755"/>
              <a:gd name="connsiteY166" fmla="*/ 29810 h 226012"/>
              <a:gd name="connsiteX167" fmla="*/ 201983 w 308755"/>
              <a:gd name="connsiteY167" fmla="*/ 30377 h 226012"/>
              <a:gd name="connsiteX168" fmla="*/ 204024 w 308755"/>
              <a:gd name="connsiteY168" fmla="*/ 31284 h 226012"/>
              <a:gd name="connsiteX169" fmla="*/ 206517 w 308755"/>
              <a:gd name="connsiteY169" fmla="*/ 31284 h 226012"/>
              <a:gd name="connsiteX170" fmla="*/ 208557 w 308755"/>
              <a:gd name="connsiteY170" fmla="*/ 32417 h 226012"/>
              <a:gd name="connsiteX171" fmla="*/ 215472 w 308755"/>
              <a:gd name="connsiteY171" fmla="*/ 36951 h 226012"/>
              <a:gd name="connsiteX172" fmla="*/ 216718 w 308755"/>
              <a:gd name="connsiteY172" fmla="*/ 38311 h 226012"/>
              <a:gd name="connsiteX173" fmla="*/ 218985 w 308755"/>
              <a:gd name="connsiteY173" fmla="*/ 39445 h 226012"/>
              <a:gd name="connsiteX174" fmla="*/ 223405 w 308755"/>
              <a:gd name="connsiteY174" fmla="*/ 43525 h 226012"/>
              <a:gd name="connsiteX175" fmla="*/ 225219 w 308755"/>
              <a:gd name="connsiteY175" fmla="*/ 44885 h 226012"/>
              <a:gd name="connsiteX176" fmla="*/ 227146 w 308755"/>
              <a:gd name="connsiteY176" fmla="*/ 46019 h 226012"/>
              <a:gd name="connsiteX177" fmla="*/ 228166 w 308755"/>
              <a:gd name="connsiteY177" fmla="*/ 46359 h 226012"/>
              <a:gd name="connsiteX178" fmla="*/ 230433 w 308755"/>
              <a:gd name="connsiteY178" fmla="*/ 46812 h 226012"/>
              <a:gd name="connsiteX179" fmla="*/ 231567 w 308755"/>
              <a:gd name="connsiteY179" fmla="*/ 47265 h 226012"/>
              <a:gd name="connsiteX180" fmla="*/ 233380 w 308755"/>
              <a:gd name="connsiteY180" fmla="*/ 48966 h 226012"/>
              <a:gd name="connsiteX181" fmla="*/ 234967 w 308755"/>
              <a:gd name="connsiteY181" fmla="*/ 50893 h 226012"/>
              <a:gd name="connsiteX182" fmla="*/ 239954 w 308755"/>
              <a:gd name="connsiteY182" fmla="*/ 58034 h 226012"/>
              <a:gd name="connsiteX183" fmla="*/ 241428 w 308755"/>
              <a:gd name="connsiteY183" fmla="*/ 60980 h 226012"/>
              <a:gd name="connsiteX184" fmla="*/ 241994 w 308755"/>
              <a:gd name="connsiteY184" fmla="*/ 64267 h 226012"/>
              <a:gd name="connsiteX185" fmla="*/ 241994 w 308755"/>
              <a:gd name="connsiteY185" fmla="*/ 65854 h 226012"/>
              <a:gd name="connsiteX186" fmla="*/ 241655 w 308755"/>
              <a:gd name="connsiteY186" fmla="*/ 67441 h 226012"/>
              <a:gd name="connsiteX187" fmla="*/ 241655 w 308755"/>
              <a:gd name="connsiteY187" fmla="*/ 68915 h 226012"/>
              <a:gd name="connsiteX188" fmla="*/ 242901 w 308755"/>
              <a:gd name="connsiteY188" fmla="*/ 71975 h 226012"/>
              <a:gd name="connsiteX189" fmla="*/ 243808 w 308755"/>
              <a:gd name="connsiteY189" fmla="*/ 73335 h 226012"/>
              <a:gd name="connsiteX190" fmla="*/ 245055 w 308755"/>
              <a:gd name="connsiteY190" fmla="*/ 74695 h 226012"/>
              <a:gd name="connsiteX191" fmla="*/ 245961 w 308755"/>
              <a:gd name="connsiteY191" fmla="*/ 76282 h 226012"/>
              <a:gd name="connsiteX192" fmla="*/ 247435 w 308755"/>
              <a:gd name="connsiteY192" fmla="*/ 74582 h 226012"/>
              <a:gd name="connsiteX193" fmla="*/ 248569 w 308755"/>
              <a:gd name="connsiteY193" fmla="*/ 72655 h 226012"/>
              <a:gd name="connsiteX194" fmla="*/ 249022 w 308755"/>
              <a:gd name="connsiteY194" fmla="*/ 70728 h 226012"/>
              <a:gd name="connsiteX195" fmla="*/ 249022 w 308755"/>
              <a:gd name="connsiteY195" fmla="*/ 68575 h 226012"/>
              <a:gd name="connsiteX196" fmla="*/ 250382 w 308755"/>
              <a:gd name="connsiteY196" fmla="*/ 66761 h 226012"/>
              <a:gd name="connsiteX197" fmla="*/ 250836 w 308755"/>
              <a:gd name="connsiteY197" fmla="*/ 65854 h 226012"/>
              <a:gd name="connsiteX198" fmla="*/ 250609 w 308755"/>
              <a:gd name="connsiteY198" fmla="*/ 63701 h 226012"/>
              <a:gd name="connsiteX199" fmla="*/ 248455 w 308755"/>
              <a:gd name="connsiteY199" fmla="*/ 60527 h 226012"/>
              <a:gd name="connsiteX200" fmla="*/ 246302 w 308755"/>
              <a:gd name="connsiteY200" fmla="*/ 168660 h 226012"/>
              <a:gd name="connsiteX201" fmla="*/ 245168 w 308755"/>
              <a:gd name="connsiteY201" fmla="*/ 168206 h 226012"/>
              <a:gd name="connsiteX202" fmla="*/ 244375 w 308755"/>
              <a:gd name="connsiteY202" fmla="*/ 166959 h 226012"/>
              <a:gd name="connsiteX203" fmla="*/ 241881 w 308755"/>
              <a:gd name="connsiteY203" fmla="*/ 166959 h 226012"/>
              <a:gd name="connsiteX204" fmla="*/ 240634 w 308755"/>
              <a:gd name="connsiteY204" fmla="*/ 166733 h 226012"/>
              <a:gd name="connsiteX205" fmla="*/ 239501 w 308755"/>
              <a:gd name="connsiteY205" fmla="*/ 166959 h 226012"/>
              <a:gd name="connsiteX206" fmla="*/ 238254 w 308755"/>
              <a:gd name="connsiteY206" fmla="*/ 167866 h 226012"/>
              <a:gd name="connsiteX207" fmla="*/ 240748 w 308755"/>
              <a:gd name="connsiteY207" fmla="*/ 168886 h 226012"/>
              <a:gd name="connsiteX208" fmla="*/ 242221 w 308755"/>
              <a:gd name="connsiteY208" fmla="*/ 170360 h 226012"/>
              <a:gd name="connsiteX209" fmla="*/ 242448 w 308755"/>
              <a:gd name="connsiteY209" fmla="*/ 171267 h 226012"/>
              <a:gd name="connsiteX210" fmla="*/ 243241 w 308755"/>
              <a:gd name="connsiteY210" fmla="*/ 171493 h 226012"/>
              <a:gd name="connsiteX211" fmla="*/ 245508 w 308755"/>
              <a:gd name="connsiteY211" fmla="*/ 172513 h 226012"/>
              <a:gd name="connsiteX212" fmla="*/ 246642 w 308755"/>
              <a:gd name="connsiteY212" fmla="*/ 172060 h 226012"/>
              <a:gd name="connsiteX213" fmla="*/ 247548 w 308755"/>
              <a:gd name="connsiteY213" fmla="*/ 172060 h 226012"/>
              <a:gd name="connsiteX214" fmla="*/ 247435 w 308755"/>
              <a:gd name="connsiteY214" fmla="*/ 171267 h 226012"/>
              <a:gd name="connsiteX215" fmla="*/ 248002 w 308755"/>
              <a:gd name="connsiteY215" fmla="*/ 170926 h 226012"/>
              <a:gd name="connsiteX216" fmla="*/ 248228 w 308755"/>
              <a:gd name="connsiteY216" fmla="*/ 170473 h 226012"/>
              <a:gd name="connsiteX217" fmla="*/ 248228 w 308755"/>
              <a:gd name="connsiteY217" fmla="*/ 170020 h 226012"/>
              <a:gd name="connsiteX218" fmla="*/ 247322 w 308755"/>
              <a:gd name="connsiteY218" fmla="*/ 169226 h 226012"/>
              <a:gd name="connsiteX219" fmla="*/ 246302 w 308755"/>
              <a:gd name="connsiteY219" fmla="*/ 168660 h 226012"/>
              <a:gd name="connsiteX220" fmla="*/ 270784 w 308755"/>
              <a:gd name="connsiteY220" fmla="*/ 218759 h 226012"/>
              <a:gd name="connsiteX221" fmla="*/ 271125 w 308755"/>
              <a:gd name="connsiteY221" fmla="*/ 220006 h 226012"/>
              <a:gd name="connsiteX222" fmla="*/ 269198 w 308755"/>
              <a:gd name="connsiteY222" fmla="*/ 219665 h 226012"/>
              <a:gd name="connsiteX223" fmla="*/ 269198 w 308755"/>
              <a:gd name="connsiteY223" fmla="*/ 220119 h 226012"/>
              <a:gd name="connsiteX224" fmla="*/ 269991 w 308755"/>
              <a:gd name="connsiteY224" fmla="*/ 221252 h 226012"/>
              <a:gd name="connsiteX225" fmla="*/ 271125 w 308755"/>
              <a:gd name="connsiteY225" fmla="*/ 221252 h 226012"/>
              <a:gd name="connsiteX226" fmla="*/ 273392 w 308755"/>
              <a:gd name="connsiteY226" fmla="*/ 220799 h 226012"/>
              <a:gd name="connsiteX227" fmla="*/ 274185 w 308755"/>
              <a:gd name="connsiteY227" fmla="*/ 221252 h 226012"/>
              <a:gd name="connsiteX228" fmla="*/ 274525 w 308755"/>
              <a:gd name="connsiteY228" fmla="*/ 220006 h 226012"/>
              <a:gd name="connsiteX229" fmla="*/ 273618 w 308755"/>
              <a:gd name="connsiteY229" fmla="*/ 219552 h 226012"/>
              <a:gd name="connsiteX230" fmla="*/ 270784 w 308755"/>
              <a:gd name="connsiteY230" fmla="*/ 218985 h 226012"/>
              <a:gd name="connsiteX231" fmla="*/ 199830 w 308755"/>
              <a:gd name="connsiteY231" fmla="*/ 197223 h 226012"/>
              <a:gd name="connsiteX232" fmla="*/ 200963 w 308755"/>
              <a:gd name="connsiteY232" fmla="*/ 196769 h 226012"/>
              <a:gd name="connsiteX233" fmla="*/ 204250 w 308755"/>
              <a:gd name="connsiteY233" fmla="*/ 194956 h 226012"/>
              <a:gd name="connsiteX234" fmla="*/ 200510 w 308755"/>
              <a:gd name="connsiteY234" fmla="*/ 195409 h 226012"/>
              <a:gd name="connsiteX235" fmla="*/ 197902 w 308755"/>
              <a:gd name="connsiteY235" fmla="*/ 194276 h 226012"/>
              <a:gd name="connsiteX236" fmla="*/ 194275 w 308755"/>
              <a:gd name="connsiteY236" fmla="*/ 193936 h 226012"/>
              <a:gd name="connsiteX237" fmla="*/ 192689 w 308755"/>
              <a:gd name="connsiteY237" fmla="*/ 193369 h 226012"/>
              <a:gd name="connsiteX238" fmla="*/ 191102 w 308755"/>
              <a:gd name="connsiteY238" fmla="*/ 192576 h 226012"/>
              <a:gd name="connsiteX239" fmla="*/ 188721 w 308755"/>
              <a:gd name="connsiteY239" fmla="*/ 191782 h 226012"/>
              <a:gd name="connsiteX240" fmla="*/ 186228 w 308755"/>
              <a:gd name="connsiteY240" fmla="*/ 191216 h 226012"/>
              <a:gd name="connsiteX241" fmla="*/ 185208 w 308755"/>
              <a:gd name="connsiteY241" fmla="*/ 190762 h 226012"/>
              <a:gd name="connsiteX242" fmla="*/ 184301 w 308755"/>
              <a:gd name="connsiteY242" fmla="*/ 190082 h 226012"/>
              <a:gd name="connsiteX243" fmla="*/ 183168 w 308755"/>
              <a:gd name="connsiteY243" fmla="*/ 188382 h 226012"/>
              <a:gd name="connsiteX244" fmla="*/ 181921 w 308755"/>
              <a:gd name="connsiteY244" fmla="*/ 186908 h 226012"/>
              <a:gd name="connsiteX245" fmla="*/ 181921 w 308755"/>
              <a:gd name="connsiteY245" fmla="*/ 185548 h 226012"/>
              <a:gd name="connsiteX246" fmla="*/ 183961 w 308755"/>
              <a:gd name="connsiteY246" fmla="*/ 184755 h 226012"/>
              <a:gd name="connsiteX247" fmla="*/ 185321 w 308755"/>
              <a:gd name="connsiteY247" fmla="*/ 184528 h 226012"/>
              <a:gd name="connsiteX248" fmla="*/ 186454 w 308755"/>
              <a:gd name="connsiteY248" fmla="*/ 183961 h 226012"/>
              <a:gd name="connsiteX249" fmla="*/ 187022 w 308755"/>
              <a:gd name="connsiteY249" fmla="*/ 182828 h 226012"/>
              <a:gd name="connsiteX250" fmla="*/ 186228 w 308755"/>
              <a:gd name="connsiteY250" fmla="*/ 182261 h 226012"/>
              <a:gd name="connsiteX251" fmla="*/ 184075 w 308755"/>
              <a:gd name="connsiteY251" fmla="*/ 181581 h 226012"/>
              <a:gd name="connsiteX252" fmla="*/ 181807 w 308755"/>
              <a:gd name="connsiteY252" fmla="*/ 181128 h 226012"/>
              <a:gd name="connsiteX253" fmla="*/ 176027 w 308755"/>
              <a:gd name="connsiteY253" fmla="*/ 180674 h 226012"/>
              <a:gd name="connsiteX254" fmla="*/ 174893 w 308755"/>
              <a:gd name="connsiteY254" fmla="*/ 180221 h 226012"/>
              <a:gd name="connsiteX255" fmla="*/ 171719 w 308755"/>
              <a:gd name="connsiteY255" fmla="*/ 178634 h 226012"/>
              <a:gd name="connsiteX256" fmla="*/ 170473 w 308755"/>
              <a:gd name="connsiteY256" fmla="*/ 176594 h 226012"/>
              <a:gd name="connsiteX257" fmla="*/ 170700 w 308755"/>
              <a:gd name="connsiteY257" fmla="*/ 174100 h 226012"/>
              <a:gd name="connsiteX258" fmla="*/ 171719 w 308755"/>
              <a:gd name="connsiteY258" fmla="*/ 171607 h 226012"/>
              <a:gd name="connsiteX259" fmla="*/ 171380 w 308755"/>
              <a:gd name="connsiteY259" fmla="*/ 169226 h 226012"/>
              <a:gd name="connsiteX260" fmla="*/ 170359 w 308755"/>
              <a:gd name="connsiteY260" fmla="*/ 168320 h 226012"/>
              <a:gd name="connsiteX261" fmla="*/ 169226 w 308755"/>
              <a:gd name="connsiteY261" fmla="*/ 167980 h 226012"/>
              <a:gd name="connsiteX262" fmla="*/ 168319 w 308755"/>
              <a:gd name="connsiteY262" fmla="*/ 167980 h 226012"/>
              <a:gd name="connsiteX263" fmla="*/ 162085 w 308755"/>
              <a:gd name="connsiteY263" fmla="*/ 169680 h 226012"/>
              <a:gd name="connsiteX264" fmla="*/ 159818 w 308755"/>
              <a:gd name="connsiteY264" fmla="*/ 169680 h 226012"/>
              <a:gd name="connsiteX265" fmla="*/ 157892 w 308755"/>
              <a:gd name="connsiteY265" fmla="*/ 168886 h 226012"/>
              <a:gd name="connsiteX266" fmla="*/ 156758 w 308755"/>
              <a:gd name="connsiteY266" fmla="*/ 166393 h 226012"/>
              <a:gd name="connsiteX267" fmla="*/ 155284 w 308755"/>
              <a:gd name="connsiteY267" fmla="*/ 161065 h 226012"/>
              <a:gd name="connsiteX268" fmla="*/ 154491 w 308755"/>
              <a:gd name="connsiteY268" fmla="*/ 160385 h 226012"/>
              <a:gd name="connsiteX269" fmla="*/ 151090 w 308755"/>
              <a:gd name="connsiteY269" fmla="*/ 158005 h 226012"/>
              <a:gd name="connsiteX270" fmla="*/ 150864 w 308755"/>
              <a:gd name="connsiteY270" fmla="*/ 156985 h 226012"/>
              <a:gd name="connsiteX271" fmla="*/ 150864 w 308755"/>
              <a:gd name="connsiteY271" fmla="*/ 155851 h 226012"/>
              <a:gd name="connsiteX272" fmla="*/ 150298 w 308755"/>
              <a:gd name="connsiteY272" fmla="*/ 153131 h 226012"/>
              <a:gd name="connsiteX273" fmla="*/ 149164 w 308755"/>
              <a:gd name="connsiteY273" fmla="*/ 149164 h 226012"/>
              <a:gd name="connsiteX274" fmla="*/ 148597 w 308755"/>
              <a:gd name="connsiteY274" fmla="*/ 147917 h 226012"/>
              <a:gd name="connsiteX275" fmla="*/ 144743 w 308755"/>
              <a:gd name="connsiteY275" fmla="*/ 145084 h 226012"/>
              <a:gd name="connsiteX276" fmla="*/ 142363 w 308755"/>
              <a:gd name="connsiteY276" fmla="*/ 144290 h 226012"/>
              <a:gd name="connsiteX277" fmla="*/ 140323 w 308755"/>
              <a:gd name="connsiteY277" fmla="*/ 142930 h 226012"/>
              <a:gd name="connsiteX278" fmla="*/ 136696 w 308755"/>
              <a:gd name="connsiteY278" fmla="*/ 139303 h 226012"/>
              <a:gd name="connsiteX279" fmla="*/ 134882 w 308755"/>
              <a:gd name="connsiteY279" fmla="*/ 137263 h 226012"/>
              <a:gd name="connsiteX280" fmla="*/ 132955 w 308755"/>
              <a:gd name="connsiteY280" fmla="*/ 135449 h 226012"/>
              <a:gd name="connsiteX281" fmla="*/ 130802 w 308755"/>
              <a:gd name="connsiteY281" fmla="*/ 133862 h 226012"/>
              <a:gd name="connsiteX282" fmla="*/ 129328 w 308755"/>
              <a:gd name="connsiteY282" fmla="*/ 131935 h 226012"/>
              <a:gd name="connsiteX283" fmla="*/ 127628 w 308755"/>
              <a:gd name="connsiteY283" fmla="*/ 127288 h 226012"/>
              <a:gd name="connsiteX284" fmla="*/ 124681 w 308755"/>
              <a:gd name="connsiteY284" fmla="*/ 122074 h 226012"/>
              <a:gd name="connsiteX285" fmla="*/ 124454 w 308755"/>
              <a:gd name="connsiteY285" fmla="*/ 121054 h 226012"/>
              <a:gd name="connsiteX286" fmla="*/ 124454 w 308755"/>
              <a:gd name="connsiteY286" fmla="*/ 119921 h 226012"/>
              <a:gd name="connsiteX287" fmla="*/ 127968 w 308755"/>
              <a:gd name="connsiteY287" fmla="*/ 117427 h 226012"/>
              <a:gd name="connsiteX288" fmla="*/ 132842 w 308755"/>
              <a:gd name="connsiteY288" fmla="*/ 117880 h 226012"/>
              <a:gd name="connsiteX289" fmla="*/ 140096 w 308755"/>
              <a:gd name="connsiteY289" fmla="*/ 117427 h 226012"/>
              <a:gd name="connsiteX290" fmla="*/ 142136 w 308755"/>
              <a:gd name="connsiteY290" fmla="*/ 116974 h 226012"/>
              <a:gd name="connsiteX291" fmla="*/ 142816 w 308755"/>
              <a:gd name="connsiteY291" fmla="*/ 116067 h 226012"/>
              <a:gd name="connsiteX292" fmla="*/ 143043 w 308755"/>
              <a:gd name="connsiteY292" fmla="*/ 113573 h 226012"/>
              <a:gd name="connsiteX293" fmla="*/ 142477 w 308755"/>
              <a:gd name="connsiteY293" fmla="*/ 109606 h 226012"/>
              <a:gd name="connsiteX294" fmla="*/ 142023 w 308755"/>
              <a:gd name="connsiteY294" fmla="*/ 108359 h 226012"/>
              <a:gd name="connsiteX295" fmla="*/ 141229 w 308755"/>
              <a:gd name="connsiteY295" fmla="*/ 107793 h 226012"/>
              <a:gd name="connsiteX296" fmla="*/ 140549 w 308755"/>
              <a:gd name="connsiteY296" fmla="*/ 107112 h 226012"/>
              <a:gd name="connsiteX297" fmla="*/ 138963 w 308755"/>
              <a:gd name="connsiteY297" fmla="*/ 104732 h 226012"/>
              <a:gd name="connsiteX298" fmla="*/ 137149 w 308755"/>
              <a:gd name="connsiteY298" fmla="*/ 102579 h 226012"/>
              <a:gd name="connsiteX299" fmla="*/ 136129 w 308755"/>
              <a:gd name="connsiteY299" fmla="*/ 101785 h 226012"/>
              <a:gd name="connsiteX300" fmla="*/ 134202 w 308755"/>
              <a:gd name="connsiteY300" fmla="*/ 100538 h 226012"/>
              <a:gd name="connsiteX301" fmla="*/ 133296 w 308755"/>
              <a:gd name="connsiteY301" fmla="*/ 100198 h 226012"/>
              <a:gd name="connsiteX302" fmla="*/ 130688 w 308755"/>
              <a:gd name="connsiteY302" fmla="*/ 100198 h 226012"/>
              <a:gd name="connsiteX303" fmla="*/ 128081 w 308755"/>
              <a:gd name="connsiteY303" fmla="*/ 100085 h 226012"/>
              <a:gd name="connsiteX304" fmla="*/ 126267 w 308755"/>
              <a:gd name="connsiteY304" fmla="*/ 99518 h 226012"/>
              <a:gd name="connsiteX305" fmla="*/ 113346 w 308755"/>
              <a:gd name="connsiteY305" fmla="*/ 92831 h 226012"/>
              <a:gd name="connsiteX306" fmla="*/ 109265 w 308755"/>
              <a:gd name="connsiteY306" fmla="*/ 91244 h 226012"/>
              <a:gd name="connsiteX307" fmla="*/ 105072 w 308755"/>
              <a:gd name="connsiteY307" fmla="*/ 90224 h 226012"/>
              <a:gd name="connsiteX308" fmla="*/ 102125 w 308755"/>
              <a:gd name="connsiteY308" fmla="*/ 89657 h 226012"/>
              <a:gd name="connsiteX309" fmla="*/ 99972 w 308755"/>
              <a:gd name="connsiteY309" fmla="*/ 88184 h 226012"/>
              <a:gd name="connsiteX310" fmla="*/ 100991 w 308755"/>
              <a:gd name="connsiteY310" fmla="*/ 83310 h 226012"/>
              <a:gd name="connsiteX311" fmla="*/ 100991 w 308755"/>
              <a:gd name="connsiteY311" fmla="*/ 76962 h 226012"/>
              <a:gd name="connsiteX312" fmla="*/ 100425 w 308755"/>
              <a:gd name="connsiteY312" fmla="*/ 75489 h 226012"/>
              <a:gd name="connsiteX313" fmla="*/ 91583 w 308755"/>
              <a:gd name="connsiteY313" fmla="*/ 65854 h 226012"/>
              <a:gd name="connsiteX314" fmla="*/ 88977 w 308755"/>
              <a:gd name="connsiteY314" fmla="*/ 65854 h 226012"/>
              <a:gd name="connsiteX315" fmla="*/ 86483 w 308755"/>
              <a:gd name="connsiteY315" fmla="*/ 65061 h 226012"/>
              <a:gd name="connsiteX316" fmla="*/ 84896 w 308755"/>
              <a:gd name="connsiteY316" fmla="*/ 63474 h 226012"/>
              <a:gd name="connsiteX317" fmla="*/ 83423 w 308755"/>
              <a:gd name="connsiteY317" fmla="*/ 61547 h 226012"/>
              <a:gd name="connsiteX318" fmla="*/ 81496 w 308755"/>
              <a:gd name="connsiteY318" fmla="*/ 59620 h 226012"/>
              <a:gd name="connsiteX319" fmla="*/ 79343 w 308755"/>
              <a:gd name="connsiteY319" fmla="*/ 58034 h 226012"/>
              <a:gd name="connsiteX320" fmla="*/ 77075 w 308755"/>
              <a:gd name="connsiteY320" fmla="*/ 57240 h 226012"/>
              <a:gd name="connsiteX321" fmla="*/ 75488 w 308755"/>
              <a:gd name="connsiteY321" fmla="*/ 55540 h 226012"/>
              <a:gd name="connsiteX322" fmla="*/ 75035 w 308755"/>
              <a:gd name="connsiteY322" fmla="*/ 54293 h 226012"/>
              <a:gd name="connsiteX323" fmla="*/ 74128 w 308755"/>
              <a:gd name="connsiteY323" fmla="*/ 53613 h 226012"/>
              <a:gd name="connsiteX324" fmla="*/ 73108 w 308755"/>
              <a:gd name="connsiteY324" fmla="*/ 53273 h 226012"/>
              <a:gd name="connsiteX325" fmla="*/ 72088 w 308755"/>
              <a:gd name="connsiteY325" fmla="*/ 53273 h 226012"/>
              <a:gd name="connsiteX326" fmla="*/ 69481 w 308755"/>
              <a:gd name="connsiteY326" fmla="*/ 53500 h 226012"/>
              <a:gd name="connsiteX327" fmla="*/ 66874 w 308755"/>
              <a:gd name="connsiteY327" fmla="*/ 53500 h 226012"/>
              <a:gd name="connsiteX328" fmla="*/ 65741 w 308755"/>
              <a:gd name="connsiteY328" fmla="*/ 53160 h 226012"/>
              <a:gd name="connsiteX329" fmla="*/ 64720 w 308755"/>
              <a:gd name="connsiteY329" fmla="*/ 52706 h 226012"/>
              <a:gd name="connsiteX330" fmla="*/ 62114 w 308755"/>
              <a:gd name="connsiteY330" fmla="*/ 50779 h 226012"/>
              <a:gd name="connsiteX331" fmla="*/ 60300 w 308755"/>
              <a:gd name="connsiteY331" fmla="*/ 49079 h 226012"/>
              <a:gd name="connsiteX332" fmla="*/ 58373 w 308755"/>
              <a:gd name="connsiteY332" fmla="*/ 48172 h 226012"/>
              <a:gd name="connsiteX333" fmla="*/ 54406 w 308755"/>
              <a:gd name="connsiteY333" fmla="*/ 45112 h 226012"/>
              <a:gd name="connsiteX334" fmla="*/ 51686 w 308755"/>
              <a:gd name="connsiteY334" fmla="*/ 44319 h 226012"/>
              <a:gd name="connsiteX335" fmla="*/ 46585 w 308755"/>
              <a:gd name="connsiteY335" fmla="*/ 43412 h 226012"/>
              <a:gd name="connsiteX336" fmla="*/ 44205 w 308755"/>
              <a:gd name="connsiteY336" fmla="*/ 43185 h 226012"/>
              <a:gd name="connsiteX337" fmla="*/ 41938 w 308755"/>
              <a:gd name="connsiteY337" fmla="*/ 42618 h 226012"/>
              <a:gd name="connsiteX338" fmla="*/ 34684 w 308755"/>
              <a:gd name="connsiteY338" fmla="*/ 40125 h 226012"/>
              <a:gd name="connsiteX339" fmla="*/ 27769 w 308755"/>
              <a:gd name="connsiteY339" fmla="*/ 37518 h 226012"/>
              <a:gd name="connsiteX340" fmla="*/ 23122 w 308755"/>
              <a:gd name="connsiteY340" fmla="*/ 34911 h 226012"/>
              <a:gd name="connsiteX341" fmla="*/ 22102 w 308755"/>
              <a:gd name="connsiteY341" fmla="*/ 34684 h 226012"/>
              <a:gd name="connsiteX342" fmla="*/ 21082 w 308755"/>
              <a:gd name="connsiteY342" fmla="*/ 34684 h 226012"/>
              <a:gd name="connsiteX343" fmla="*/ 20062 w 308755"/>
              <a:gd name="connsiteY343" fmla="*/ 34231 h 226012"/>
              <a:gd name="connsiteX344" fmla="*/ 17002 w 308755"/>
              <a:gd name="connsiteY344" fmla="*/ 32304 h 226012"/>
              <a:gd name="connsiteX345" fmla="*/ 6687 w 308755"/>
              <a:gd name="connsiteY345" fmla="*/ 27543 h 226012"/>
              <a:gd name="connsiteX346" fmla="*/ 4987 w 308755"/>
              <a:gd name="connsiteY346" fmla="*/ 27203 h 226012"/>
              <a:gd name="connsiteX347" fmla="*/ 2947 w 308755"/>
              <a:gd name="connsiteY347" fmla="*/ 27203 h 226012"/>
              <a:gd name="connsiteX348" fmla="*/ 2380 w 308755"/>
              <a:gd name="connsiteY348" fmla="*/ 27203 h 226012"/>
              <a:gd name="connsiteX349" fmla="*/ 2380 w 308755"/>
              <a:gd name="connsiteY349" fmla="*/ 27203 h 226012"/>
              <a:gd name="connsiteX350" fmla="*/ 2380 w 308755"/>
              <a:gd name="connsiteY350" fmla="*/ 31397 h 226012"/>
              <a:gd name="connsiteX351" fmla="*/ 2380 w 308755"/>
              <a:gd name="connsiteY351" fmla="*/ 35818 h 226012"/>
              <a:gd name="connsiteX352" fmla="*/ 2380 w 308755"/>
              <a:gd name="connsiteY352" fmla="*/ 40238 h 226012"/>
              <a:gd name="connsiteX353" fmla="*/ 2380 w 308755"/>
              <a:gd name="connsiteY353" fmla="*/ 44659 h 226012"/>
              <a:gd name="connsiteX354" fmla="*/ 2380 w 308755"/>
              <a:gd name="connsiteY354" fmla="*/ 49079 h 226012"/>
              <a:gd name="connsiteX355" fmla="*/ 2380 w 308755"/>
              <a:gd name="connsiteY355" fmla="*/ 53500 h 226012"/>
              <a:gd name="connsiteX356" fmla="*/ 2380 w 308755"/>
              <a:gd name="connsiteY356" fmla="*/ 62454 h 226012"/>
              <a:gd name="connsiteX357" fmla="*/ 2380 w 308755"/>
              <a:gd name="connsiteY357" fmla="*/ 66875 h 226012"/>
              <a:gd name="connsiteX358" fmla="*/ 2380 w 308755"/>
              <a:gd name="connsiteY358" fmla="*/ 71295 h 226012"/>
              <a:gd name="connsiteX359" fmla="*/ 2380 w 308755"/>
              <a:gd name="connsiteY359" fmla="*/ 75716 h 226012"/>
              <a:gd name="connsiteX360" fmla="*/ 2380 w 308755"/>
              <a:gd name="connsiteY360" fmla="*/ 80136 h 226012"/>
              <a:gd name="connsiteX361" fmla="*/ 2380 w 308755"/>
              <a:gd name="connsiteY361" fmla="*/ 84557 h 226012"/>
              <a:gd name="connsiteX362" fmla="*/ 2380 w 308755"/>
              <a:gd name="connsiteY362" fmla="*/ 93511 h 226012"/>
              <a:gd name="connsiteX363" fmla="*/ 2380 w 308755"/>
              <a:gd name="connsiteY363" fmla="*/ 97931 h 226012"/>
              <a:gd name="connsiteX364" fmla="*/ 2380 w 308755"/>
              <a:gd name="connsiteY364" fmla="*/ 102352 h 226012"/>
              <a:gd name="connsiteX365" fmla="*/ 2380 w 308755"/>
              <a:gd name="connsiteY365" fmla="*/ 106772 h 226012"/>
              <a:gd name="connsiteX366" fmla="*/ 2380 w 308755"/>
              <a:gd name="connsiteY366" fmla="*/ 108699 h 226012"/>
              <a:gd name="connsiteX367" fmla="*/ 1700 w 308755"/>
              <a:gd name="connsiteY367" fmla="*/ 111080 h 226012"/>
              <a:gd name="connsiteX368" fmla="*/ 226 w 308755"/>
              <a:gd name="connsiteY368" fmla="*/ 114593 h 226012"/>
              <a:gd name="connsiteX369" fmla="*/ 0 w 308755"/>
              <a:gd name="connsiteY369" fmla="*/ 117427 h 226012"/>
              <a:gd name="connsiteX370" fmla="*/ 1133 w 308755"/>
              <a:gd name="connsiteY370" fmla="*/ 119581 h 226012"/>
              <a:gd name="connsiteX371" fmla="*/ 2266 w 308755"/>
              <a:gd name="connsiteY371" fmla="*/ 121054 h 226012"/>
              <a:gd name="connsiteX372" fmla="*/ 2266 w 308755"/>
              <a:gd name="connsiteY372" fmla="*/ 129215 h 226012"/>
              <a:gd name="connsiteX373" fmla="*/ 2266 w 308755"/>
              <a:gd name="connsiteY373" fmla="*/ 133636 h 226012"/>
              <a:gd name="connsiteX374" fmla="*/ 2266 w 308755"/>
              <a:gd name="connsiteY374" fmla="*/ 138056 h 226012"/>
              <a:gd name="connsiteX375" fmla="*/ 2266 w 308755"/>
              <a:gd name="connsiteY375" fmla="*/ 142477 h 226012"/>
              <a:gd name="connsiteX376" fmla="*/ 2266 w 308755"/>
              <a:gd name="connsiteY376" fmla="*/ 151431 h 226012"/>
              <a:gd name="connsiteX377" fmla="*/ 2266 w 308755"/>
              <a:gd name="connsiteY377" fmla="*/ 155965 h 226012"/>
              <a:gd name="connsiteX378" fmla="*/ 2266 w 308755"/>
              <a:gd name="connsiteY378" fmla="*/ 160499 h 226012"/>
              <a:gd name="connsiteX379" fmla="*/ 2266 w 308755"/>
              <a:gd name="connsiteY379" fmla="*/ 165032 h 226012"/>
              <a:gd name="connsiteX380" fmla="*/ 2266 w 308755"/>
              <a:gd name="connsiteY380" fmla="*/ 169793 h 226012"/>
              <a:gd name="connsiteX381" fmla="*/ 5440 w 308755"/>
              <a:gd name="connsiteY381" fmla="*/ 172060 h 226012"/>
              <a:gd name="connsiteX382" fmla="*/ 7141 w 308755"/>
              <a:gd name="connsiteY382" fmla="*/ 172060 h 226012"/>
              <a:gd name="connsiteX383" fmla="*/ 8727 w 308755"/>
              <a:gd name="connsiteY383" fmla="*/ 170926 h 226012"/>
              <a:gd name="connsiteX384" fmla="*/ 10994 w 308755"/>
              <a:gd name="connsiteY384" fmla="*/ 170586 h 226012"/>
              <a:gd name="connsiteX385" fmla="*/ 13261 w 308755"/>
              <a:gd name="connsiteY385" fmla="*/ 171493 h 226012"/>
              <a:gd name="connsiteX386" fmla="*/ 15415 w 308755"/>
              <a:gd name="connsiteY386" fmla="*/ 171947 h 226012"/>
              <a:gd name="connsiteX387" fmla="*/ 17569 w 308755"/>
              <a:gd name="connsiteY387" fmla="*/ 171947 h 226012"/>
              <a:gd name="connsiteX388" fmla="*/ 22669 w 308755"/>
              <a:gd name="connsiteY388" fmla="*/ 171607 h 226012"/>
              <a:gd name="connsiteX389" fmla="*/ 27769 w 308755"/>
              <a:gd name="connsiteY389" fmla="*/ 171040 h 226012"/>
              <a:gd name="connsiteX390" fmla="*/ 29017 w 308755"/>
              <a:gd name="connsiteY390" fmla="*/ 171380 h 226012"/>
              <a:gd name="connsiteX391" fmla="*/ 31170 w 308755"/>
              <a:gd name="connsiteY391" fmla="*/ 172173 h 226012"/>
              <a:gd name="connsiteX392" fmla="*/ 31964 w 308755"/>
              <a:gd name="connsiteY392" fmla="*/ 172513 h 226012"/>
              <a:gd name="connsiteX393" fmla="*/ 34004 w 308755"/>
              <a:gd name="connsiteY393" fmla="*/ 173987 h 226012"/>
              <a:gd name="connsiteX394" fmla="*/ 36270 w 308755"/>
              <a:gd name="connsiteY394" fmla="*/ 174554 h 226012"/>
              <a:gd name="connsiteX395" fmla="*/ 40578 w 308755"/>
              <a:gd name="connsiteY395" fmla="*/ 171833 h 226012"/>
              <a:gd name="connsiteX396" fmla="*/ 45112 w 308755"/>
              <a:gd name="connsiteY396" fmla="*/ 169453 h 226012"/>
              <a:gd name="connsiteX397" fmla="*/ 48172 w 308755"/>
              <a:gd name="connsiteY397" fmla="*/ 168206 h 226012"/>
              <a:gd name="connsiteX398" fmla="*/ 51006 w 308755"/>
              <a:gd name="connsiteY398" fmla="*/ 166506 h 226012"/>
              <a:gd name="connsiteX399" fmla="*/ 51459 w 308755"/>
              <a:gd name="connsiteY399" fmla="*/ 165373 h 226012"/>
              <a:gd name="connsiteX400" fmla="*/ 51459 w 308755"/>
              <a:gd name="connsiteY400" fmla="*/ 162992 h 226012"/>
              <a:gd name="connsiteX401" fmla="*/ 51232 w 308755"/>
              <a:gd name="connsiteY401" fmla="*/ 162085 h 226012"/>
              <a:gd name="connsiteX402" fmla="*/ 49759 w 308755"/>
              <a:gd name="connsiteY402" fmla="*/ 159819 h 226012"/>
              <a:gd name="connsiteX403" fmla="*/ 48059 w 308755"/>
              <a:gd name="connsiteY403" fmla="*/ 157892 h 226012"/>
              <a:gd name="connsiteX404" fmla="*/ 45792 w 308755"/>
              <a:gd name="connsiteY404" fmla="*/ 155738 h 226012"/>
              <a:gd name="connsiteX405" fmla="*/ 44885 w 308755"/>
              <a:gd name="connsiteY405" fmla="*/ 155285 h 226012"/>
              <a:gd name="connsiteX406" fmla="*/ 43865 w 308755"/>
              <a:gd name="connsiteY406" fmla="*/ 155058 h 226012"/>
              <a:gd name="connsiteX407" fmla="*/ 39444 w 308755"/>
              <a:gd name="connsiteY407" fmla="*/ 152904 h 226012"/>
              <a:gd name="connsiteX408" fmla="*/ 34910 w 308755"/>
              <a:gd name="connsiteY408" fmla="*/ 152678 h 226012"/>
              <a:gd name="connsiteX409" fmla="*/ 32870 w 308755"/>
              <a:gd name="connsiteY409" fmla="*/ 153471 h 226012"/>
              <a:gd name="connsiteX410" fmla="*/ 31170 w 308755"/>
              <a:gd name="connsiteY410" fmla="*/ 152224 h 226012"/>
              <a:gd name="connsiteX411" fmla="*/ 30603 w 308755"/>
              <a:gd name="connsiteY411" fmla="*/ 150864 h 226012"/>
              <a:gd name="connsiteX412" fmla="*/ 29923 w 308755"/>
              <a:gd name="connsiteY412" fmla="*/ 149731 h 226012"/>
              <a:gd name="connsiteX413" fmla="*/ 27543 w 308755"/>
              <a:gd name="connsiteY413" fmla="*/ 149731 h 226012"/>
              <a:gd name="connsiteX414" fmla="*/ 28903 w 308755"/>
              <a:gd name="connsiteY414" fmla="*/ 149164 h 226012"/>
              <a:gd name="connsiteX415" fmla="*/ 30377 w 308755"/>
              <a:gd name="connsiteY415" fmla="*/ 149164 h 226012"/>
              <a:gd name="connsiteX416" fmla="*/ 30943 w 308755"/>
              <a:gd name="connsiteY416" fmla="*/ 149957 h 226012"/>
              <a:gd name="connsiteX417" fmla="*/ 31396 w 308755"/>
              <a:gd name="connsiteY417" fmla="*/ 150978 h 226012"/>
              <a:gd name="connsiteX418" fmla="*/ 32417 w 308755"/>
              <a:gd name="connsiteY418" fmla="*/ 152338 h 226012"/>
              <a:gd name="connsiteX419" fmla="*/ 34004 w 308755"/>
              <a:gd name="connsiteY419" fmla="*/ 152338 h 226012"/>
              <a:gd name="connsiteX420" fmla="*/ 35817 w 308755"/>
              <a:gd name="connsiteY420" fmla="*/ 151658 h 226012"/>
              <a:gd name="connsiteX421" fmla="*/ 37744 w 308755"/>
              <a:gd name="connsiteY421" fmla="*/ 151318 h 226012"/>
              <a:gd name="connsiteX422" fmla="*/ 39785 w 308755"/>
              <a:gd name="connsiteY422" fmla="*/ 151658 h 226012"/>
              <a:gd name="connsiteX423" fmla="*/ 41825 w 308755"/>
              <a:gd name="connsiteY423" fmla="*/ 152224 h 226012"/>
              <a:gd name="connsiteX424" fmla="*/ 45678 w 308755"/>
              <a:gd name="connsiteY424" fmla="*/ 152224 h 226012"/>
              <a:gd name="connsiteX425" fmla="*/ 49532 w 308755"/>
              <a:gd name="connsiteY425" fmla="*/ 151091 h 226012"/>
              <a:gd name="connsiteX426" fmla="*/ 52933 w 308755"/>
              <a:gd name="connsiteY426" fmla="*/ 150524 h 226012"/>
              <a:gd name="connsiteX427" fmla="*/ 56333 w 308755"/>
              <a:gd name="connsiteY427" fmla="*/ 149617 h 226012"/>
              <a:gd name="connsiteX428" fmla="*/ 55653 w 308755"/>
              <a:gd name="connsiteY428" fmla="*/ 147690 h 226012"/>
              <a:gd name="connsiteX429" fmla="*/ 54859 w 308755"/>
              <a:gd name="connsiteY429" fmla="*/ 145877 h 226012"/>
              <a:gd name="connsiteX430" fmla="*/ 54406 w 308755"/>
              <a:gd name="connsiteY430" fmla="*/ 145197 h 226012"/>
              <a:gd name="connsiteX431" fmla="*/ 55086 w 308755"/>
              <a:gd name="connsiteY431" fmla="*/ 144857 h 226012"/>
              <a:gd name="connsiteX432" fmla="*/ 57353 w 308755"/>
              <a:gd name="connsiteY432" fmla="*/ 145084 h 226012"/>
              <a:gd name="connsiteX433" fmla="*/ 59733 w 308755"/>
              <a:gd name="connsiteY433" fmla="*/ 145764 h 226012"/>
              <a:gd name="connsiteX434" fmla="*/ 60867 w 308755"/>
              <a:gd name="connsiteY434" fmla="*/ 145764 h 226012"/>
              <a:gd name="connsiteX435" fmla="*/ 62000 w 308755"/>
              <a:gd name="connsiteY435" fmla="*/ 145537 h 226012"/>
              <a:gd name="connsiteX436" fmla="*/ 60980 w 308755"/>
              <a:gd name="connsiteY436" fmla="*/ 143837 h 226012"/>
              <a:gd name="connsiteX437" fmla="*/ 62000 w 308755"/>
              <a:gd name="connsiteY437" fmla="*/ 144063 h 226012"/>
              <a:gd name="connsiteX438" fmla="*/ 63021 w 308755"/>
              <a:gd name="connsiteY438" fmla="*/ 144063 h 226012"/>
              <a:gd name="connsiteX439" fmla="*/ 58940 w 308755"/>
              <a:gd name="connsiteY439" fmla="*/ 135222 h 226012"/>
              <a:gd name="connsiteX440" fmla="*/ 57126 w 308755"/>
              <a:gd name="connsiteY440" fmla="*/ 133296 h 226012"/>
              <a:gd name="connsiteX441" fmla="*/ 58486 w 308755"/>
              <a:gd name="connsiteY441" fmla="*/ 134089 h 226012"/>
              <a:gd name="connsiteX442" fmla="*/ 59620 w 308755"/>
              <a:gd name="connsiteY442" fmla="*/ 135222 h 226012"/>
              <a:gd name="connsiteX443" fmla="*/ 60754 w 308755"/>
              <a:gd name="connsiteY443" fmla="*/ 136696 h 226012"/>
              <a:gd name="connsiteX444" fmla="*/ 62114 w 308755"/>
              <a:gd name="connsiteY444" fmla="*/ 137943 h 226012"/>
              <a:gd name="connsiteX445" fmla="*/ 63701 w 308755"/>
              <a:gd name="connsiteY445" fmla="*/ 138623 h 226012"/>
              <a:gd name="connsiteX446" fmla="*/ 67214 w 308755"/>
              <a:gd name="connsiteY446" fmla="*/ 139756 h 226012"/>
              <a:gd name="connsiteX447" fmla="*/ 68914 w 308755"/>
              <a:gd name="connsiteY447" fmla="*/ 139756 h 226012"/>
              <a:gd name="connsiteX448" fmla="*/ 69821 w 308755"/>
              <a:gd name="connsiteY448" fmla="*/ 138849 h 226012"/>
              <a:gd name="connsiteX449" fmla="*/ 70955 w 308755"/>
              <a:gd name="connsiteY449" fmla="*/ 138056 h 226012"/>
              <a:gd name="connsiteX450" fmla="*/ 71522 w 308755"/>
              <a:gd name="connsiteY450" fmla="*/ 137829 h 226012"/>
              <a:gd name="connsiteX451" fmla="*/ 72541 w 308755"/>
              <a:gd name="connsiteY451" fmla="*/ 138169 h 226012"/>
              <a:gd name="connsiteX452" fmla="*/ 73108 w 308755"/>
              <a:gd name="connsiteY452" fmla="*/ 138169 h 226012"/>
              <a:gd name="connsiteX453" fmla="*/ 73448 w 308755"/>
              <a:gd name="connsiteY453" fmla="*/ 136242 h 226012"/>
              <a:gd name="connsiteX454" fmla="*/ 74695 w 308755"/>
              <a:gd name="connsiteY454" fmla="*/ 135562 h 226012"/>
              <a:gd name="connsiteX455" fmla="*/ 76509 w 308755"/>
              <a:gd name="connsiteY455" fmla="*/ 136016 h 226012"/>
              <a:gd name="connsiteX456" fmla="*/ 78322 w 308755"/>
              <a:gd name="connsiteY456" fmla="*/ 136809 h 226012"/>
              <a:gd name="connsiteX457" fmla="*/ 80136 w 308755"/>
              <a:gd name="connsiteY457" fmla="*/ 137149 h 226012"/>
              <a:gd name="connsiteX458" fmla="*/ 81949 w 308755"/>
              <a:gd name="connsiteY458" fmla="*/ 136923 h 226012"/>
              <a:gd name="connsiteX459" fmla="*/ 82402 w 308755"/>
              <a:gd name="connsiteY459" fmla="*/ 139189 h 226012"/>
              <a:gd name="connsiteX460" fmla="*/ 83082 w 308755"/>
              <a:gd name="connsiteY460" fmla="*/ 140096 h 226012"/>
              <a:gd name="connsiteX461" fmla="*/ 84216 w 308755"/>
              <a:gd name="connsiteY461" fmla="*/ 140663 h 226012"/>
              <a:gd name="connsiteX462" fmla="*/ 86483 w 308755"/>
              <a:gd name="connsiteY462" fmla="*/ 141230 h 226012"/>
              <a:gd name="connsiteX463" fmla="*/ 88750 w 308755"/>
              <a:gd name="connsiteY463" fmla="*/ 141570 h 226012"/>
              <a:gd name="connsiteX464" fmla="*/ 90677 w 308755"/>
              <a:gd name="connsiteY464" fmla="*/ 142023 h 226012"/>
              <a:gd name="connsiteX465" fmla="*/ 94417 w 308755"/>
              <a:gd name="connsiteY465" fmla="*/ 143497 h 226012"/>
              <a:gd name="connsiteX466" fmla="*/ 96344 w 308755"/>
              <a:gd name="connsiteY466" fmla="*/ 143837 h 226012"/>
              <a:gd name="connsiteX467" fmla="*/ 99745 w 308755"/>
              <a:gd name="connsiteY467" fmla="*/ 144063 h 226012"/>
              <a:gd name="connsiteX468" fmla="*/ 100652 w 308755"/>
              <a:gd name="connsiteY468" fmla="*/ 144403 h 226012"/>
              <a:gd name="connsiteX469" fmla="*/ 101445 w 308755"/>
              <a:gd name="connsiteY469" fmla="*/ 144970 h 226012"/>
              <a:gd name="connsiteX470" fmla="*/ 105979 w 308755"/>
              <a:gd name="connsiteY470" fmla="*/ 146784 h 226012"/>
              <a:gd name="connsiteX471" fmla="*/ 106886 w 308755"/>
              <a:gd name="connsiteY471" fmla="*/ 147577 h 226012"/>
              <a:gd name="connsiteX472" fmla="*/ 107452 w 308755"/>
              <a:gd name="connsiteY472" fmla="*/ 148824 h 226012"/>
              <a:gd name="connsiteX473" fmla="*/ 108132 w 308755"/>
              <a:gd name="connsiteY473" fmla="*/ 149731 h 226012"/>
              <a:gd name="connsiteX474" fmla="*/ 108926 w 308755"/>
              <a:gd name="connsiteY474" fmla="*/ 150524 h 226012"/>
              <a:gd name="connsiteX475" fmla="*/ 110286 w 308755"/>
              <a:gd name="connsiteY475" fmla="*/ 152678 h 226012"/>
              <a:gd name="connsiteX476" fmla="*/ 111193 w 308755"/>
              <a:gd name="connsiteY476" fmla="*/ 155171 h 226012"/>
              <a:gd name="connsiteX477" fmla="*/ 114480 w 308755"/>
              <a:gd name="connsiteY477" fmla="*/ 159365 h 226012"/>
              <a:gd name="connsiteX478" fmla="*/ 115840 w 308755"/>
              <a:gd name="connsiteY478" fmla="*/ 161745 h 226012"/>
              <a:gd name="connsiteX479" fmla="*/ 117993 w 308755"/>
              <a:gd name="connsiteY479" fmla="*/ 166166 h 226012"/>
              <a:gd name="connsiteX480" fmla="*/ 119353 w 308755"/>
              <a:gd name="connsiteY480" fmla="*/ 167753 h 226012"/>
              <a:gd name="connsiteX481" fmla="*/ 122641 w 308755"/>
              <a:gd name="connsiteY481" fmla="*/ 169113 h 226012"/>
              <a:gd name="connsiteX482" fmla="*/ 123774 w 308755"/>
              <a:gd name="connsiteY482" fmla="*/ 169113 h 226012"/>
              <a:gd name="connsiteX483" fmla="*/ 124795 w 308755"/>
              <a:gd name="connsiteY483" fmla="*/ 168546 h 226012"/>
              <a:gd name="connsiteX484" fmla="*/ 124114 w 308755"/>
              <a:gd name="connsiteY484" fmla="*/ 170586 h 226012"/>
              <a:gd name="connsiteX485" fmla="*/ 124114 w 308755"/>
              <a:gd name="connsiteY485" fmla="*/ 172627 h 226012"/>
              <a:gd name="connsiteX486" fmla="*/ 125928 w 308755"/>
              <a:gd name="connsiteY486" fmla="*/ 175687 h 226012"/>
              <a:gd name="connsiteX487" fmla="*/ 126947 w 308755"/>
              <a:gd name="connsiteY487" fmla="*/ 176481 h 226012"/>
              <a:gd name="connsiteX488" fmla="*/ 131709 w 308755"/>
              <a:gd name="connsiteY488" fmla="*/ 179881 h 226012"/>
              <a:gd name="connsiteX489" fmla="*/ 133976 w 308755"/>
              <a:gd name="connsiteY489" fmla="*/ 182034 h 226012"/>
              <a:gd name="connsiteX490" fmla="*/ 135789 w 308755"/>
              <a:gd name="connsiteY490" fmla="*/ 184641 h 226012"/>
              <a:gd name="connsiteX491" fmla="*/ 136922 w 308755"/>
              <a:gd name="connsiteY491" fmla="*/ 187362 h 226012"/>
              <a:gd name="connsiteX492" fmla="*/ 138169 w 308755"/>
              <a:gd name="connsiteY492" fmla="*/ 188382 h 226012"/>
              <a:gd name="connsiteX493" fmla="*/ 139303 w 308755"/>
              <a:gd name="connsiteY493" fmla="*/ 189515 h 226012"/>
              <a:gd name="connsiteX494" fmla="*/ 141343 w 308755"/>
              <a:gd name="connsiteY494" fmla="*/ 190762 h 226012"/>
              <a:gd name="connsiteX495" fmla="*/ 143837 w 308755"/>
              <a:gd name="connsiteY495" fmla="*/ 191102 h 226012"/>
              <a:gd name="connsiteX496" fmla="*/ 147123 w 308755"/>
              <a:gd name="connsiteY496" fmla="*/ 192009 h 226012"/>
              <a:gd name="connsiteX497" fmla="*/ 148144 w 308755"/>
              <a:gd name="connsiteY497" fmla="*/ 192009 h 226012"/>
              <a:gd name="connsiteX498" fmla="*/ 149164 w 308755"/>
              <a:gd name="connsiteY498" fmla="*/ 191556 h 226012"/>
              <a:gd name="connsiteX499" fmla="*/ 151544 w 308755"/>
              <a:gd name="connsiteY499" fmla="*/ 192009 h 226012"/>
              <a:gd name="connsiteX500" fmla="*/ 153924 w 308755"/>
              <a:gd name="connsiteY500" fmla="*/ 193256 h 226012"/>
              <a:gd name="connsiteX501" fmla="*/ 154944 w 308755"/>
              <a:gd name="connsiteY501" fmla="*/ 193256 h 226012"/>
              <a:gd name="connsiteX502" fmla="*/ 158231 w 308755"/>
              <a:gd name="connsiteY502" fmla="*/ 193142 h 226012"/>
              <a:gd name="connsiteX503" fmla="*/ 159479 w 308755"/>
              <a:gd name="connsiteY503" fmla="*/ 192689 h 226012"/>
              <a:gd name="connsiteX504" fmla="*/ 160725 w 308755"/>
              <a:gd name="connsiteY504" fmla="*/ 192916 h 226012"/>
              <a:gd name="connsiteX505" fmla="*/ 163332 w 308755"/>
              <a:gd name="connsiteY505" fmla="*/ 194389 h 226012"/>
              <a:gd name="connsiteX506" fmla="*/ 165372 w 308755"/>
              <a:gd name="connsiteY506" fmla="*/ 194843 h 226012"/>
              <a:gd name="connsiteX507" fmla="*/ 173873 w 308755"/>
              <a:gd name="connsiteY507" fmla="*/ 195636 h 226012"/>
              <a:gd name="connsiteX508" fmla="*/ 177841 w 308755"/>
              <a:gd name="connsiteY508" fmla="*/ 196769 h 226012"/>
              <a:gd name="connsiteX509" fmla="*/ 179994 w 308755"/>
              <a:gd name="connsiteY509" fmla="*/ 196769 h 226012"/>
              <a:gd name="connsiteX510" fmla="*/ 182148 w 308755"/>
              <a:gd name="connsiteY510" fmla="*/ 197109 h 226012"/>
              <a:gd name="connsiteX511" fmla="*/ 183848 w 308755"/>
              <a:gd name="connsiteY511" fmla="*/ 198130 h 226012"/>
              <a:gd name="connsiteX512" fmla="*/ 186115 w 308755"/>
              <a:gd name="connsiteY512" fmla="*/ 199943 h 226012"/>
              <a:gd name="connsiteX513" fmla="*/ 186795 w 308755"/>
              <a:gd name="connsiteY513" fmla="*/ 200737 h 226012"/>
              <a:gd name="connsiteX514" fmla="*/ 187475 w 308755"/>
              <a:gd name="connsiteY514" fmla="*/ 202097 h 226012"/>
              <a:gd name="connsiteX515" fmla="*/ 190082 w 308755"/>
              <a:gd name="connsiteY515" fmla="*/ 203004 h 226012"/>
              <a:gd name="connsiteX516" fmla="*/ 193709 w 308755"/>
              <a:gd name="connsiteY516" fmla="*/ 203797 h 226012"/>
              <a:gd name="connsiteX517" fmla="*/ 195862 w 308755"/>
              <a:gd name="connsiteY517" fmla="*/ 203797 h 226012"/>
              <a:gd name="connsiteX518" fmla="*/ 196996 w 308755"/>
              <a:gd name="connsiteY518" fmla="*/ 203344 h 226012"/>
              <a:gd name="connsiteX519" fmla="*/ 199716 w 308755"/>
              <a:gd name="connsiteY519" fmla="*/ 201643 h 226012"/>
              <a:gd name="connsiteX520" fmla="*/ 200283 w 308755"/>
              <a:gd name="connsiteY520" fmla="*/ 200737 h 226012"/>
              <a:gd name="connsiteX521" fmla="*/ 199376 w 308755"/>
              <a:gd name="connsiteY521" fmla="*/ 199943 h 226012"/>
              <a:gd name="connsiteX522" fmla="*/ 196996 w 308755"/>
              <a:gd name="connsiteY522" fmla="*/ 198696 h 226012"/>
              <a:gd name="connsiteX523" fmla="*/ 195409 w 308755"/>
              <a:gd name="connsiteY523" fmla="*/ 196769 h 226012"/>
              <a:gd name="connsiteX524" fmla="*/ 196089 w 308755"/>
              <a:gd name="connsiteY524" fmla="*/ 196089 h 226012"/>
              <a:gd name="connsiteX525" fmla="*/ 199943 w 308755"/>
              <a:gd name="connsiteY525" fmla="*/ 196769 h 226012"/>
              <a:gd name="connsiteX526" fmla="*/ 282799 w 308755"/>
              <a:gd name="connsiteY526" fmla="*/ 82856 h 226012"/>
              <a:gd name="connsiteX527" fmla="*/ 282799 w 308755"/>
              <a:gd name="connsiteY527" fmla="*/ 80929 h 226012"/>
              <a:gd name="connsiteX528" fmla="*/ 281666 w 308755"/>
              <a:gd name="connsiteY528" fmla="*/ 80023 h 226012"/>
              <a:gd name="connsiteX529" fmla="*/ 281099 w 308755"/>
              <a:gd name="connsiteY529" fmla="*/ 80476 h 226012"/>
              <a:gd name="connsiteX530" fmla="*/ 279739 w 308755"/>
              <a:gd name="connsiteY530" fmla="*/ 82176 h 226012"/>
              <a:gd name="connsiteX531" fmla="*/ 280192 w 308755"/>
              <a:gd name="connsiteY531" fmla="*/ 83083 h 226012"/>
              <a:gd name="connsiteX532" fmla="*/ 280419 w 308755"/>
              <a:gd name="connsiteY532" fmla="*/ 84557 h 226012"/>
              <a:gd name="connsiteX533" fmla="*/ 280419 w 308755"/>
              <a:gd name="connsiteY533" fmla="*/ 86597 h 226012"/>
              <a:gd name="connsiteX534" fmla="*/ 281439 w 308755"/>
              <a:gd name="connsiteY534" fmla="*/ 89317 h 226012"/>
              <a:gd name="connsiteX535" fmla="*/ 281893 w 308755"/>
              <a:gd name="connsiteY535" fmla="*/ 89090 h 226012"/>
              <a:gd name="connsiteX536" fmla="*/ 282912 w 308755"/>
              <a:gd name="connsiteY536" fmla="*/ 87957 h 226012"/>
              <a:gd name="connsiteX537" fmla="*/ 283480 w 308755"/>
              <a:gd name="connsiteY537" fmla="*/ 84330 h 226012"/>
              <a:gd name="connsiteX538" fmla="*/ 282686 w 308755"/>
              <a:gd name="connsiteY538" fmla="*/ 82630 h 226012"/>
              <a:gd name="connsiteX539" fmla="*/ 308189 w 308755"/>
              <a:gd name="connsiteY539" fmla="*/ 114027 h 226012"/>
              <a:gd name="connsiteX540" fmla="*/ 307282 w 308755"/>
              <a:gd name="connsiteY540" fmla="*/ 111986 h 226012"/>
              <a:gd name="connsiteX541" fmla="*/ 306035 w 308755"/>
              <a:gd name="connsiteY541" fmla="*/ 110059 h 226012"/>
              <a:gd name="connsiteX542" fmla="*/ 304222 w 308755"/>
              <a:gd name="connsiteY542" fmla="*/ 108246 h 226012"/>
              <a:gd name="connsiteX543" fmla="*/ 302295 w 308755"/>
              <a:gd name="connsiteY543" fmla="*/ 106546 h 226012"/>
              <a:gd name="connsiteX544" fmla="*/ 301162 w 308755"/>
              <a:gd name="connsiteY544" fmla="*/ 105979 h 226012"/>
              <a:gd name="connsiteX545" fmla="*/ 299914 w 308755"/>
              <a:gd name="connsiteY545" fmla="*/ 105639 h 226012"/>
              <a:gd name="connsiteX546" fmla="*/ 298895 w 308755"/>
              <a:gd name="connsiteY546" fmla="*/ 104845 h 226012"/>
              <a:gd name="connsiteX547" fmla="*/ 296967 w 308755"/>
              <a:gd name="connsiteY547" fmla="*/ 101105 h 226012"/>
              <a:gd name="connsiteX548" fmla="*/ 295947 w 308755"/>
              <a:gd name="connsiteY548" fmla="*/ 100198 h 226012"/>
              <a:gd name="connsiteX549" fmla="*/ 294021 w 308755"/>
              <a:gd name="connsiteY549" fmla="*/ 98725 h 226012"/>
              <a:gd name="connsiteX550" fmla="*/ 293453 w 308755"/>
              <a:gd name="connsiteY550" fmla="*/ 97931 h 226012"/>
              <a:gd name="connsiteX551" fmla="*/ 293227 w 308755"/>
              <a:gd name="connsiteY551" fmla="*/ 96798 h 226012"/>
              <a:gd name="connsiteX552" fmla="*/ 291300 w 308755"/>
              <a:gd name="connsiteY552" fmla="*/ 93398 h 226012"/>
              <a:gd name="connsiteX553" fmla="*/ 289373 w 308755"/>
              <a:gd name="connsiteY553" fmla="*/ 91584 h 226012"/>
              <a:gd name="connsiteX554" fmla="*/ 286766 w 308755"/>
              <a:gd name="connsiteY554" fmla="*/ 91131 h 226012"/>
              <a:gd name="connsiteX555" fmla="*/ 285746 w 308755"/>
              <a:gd name="connsiteY555" fmla="*/ 90564 h 226012"/>
              <a:gd name="connsiteX556" fmla="*/ 284840 w 308755"/>
              <a:gd name="connsiteY556" fmla="*/ 89657 h 226012"/>
              <a:gd name="connsiteX557" fmla="*/ 283933 w 308755"/>
              <a:gd name="connsiteY557" fmla="*/ 89430 h 226012"/>
              <a:gd name="connsiteX558" fmla="*/ 284160 w 308755"/>
              <a:gd name="connsiteY558" fmla="*/ 91697 h 226012"/>
              <a:gd name="connsiteX559" fmla="*/ 283480 w 308755"/>
              <a:gd name="connsiteY559" fmla="*/ 96118 h 226012"/>
              <a:gd name="connsiteX560" fmla="*/ 283706 w 308755"/>
              <a:gd name="connsiteY560" fmla="*/ 97591 h 226012"/>
              <a:gd name="connsiteX561" fmla="*/ 284499 w 308755"/>
              <a:gd name="connsiteY561" fmla="*/ 100085 h 226012"/>
              <a:gd name="connsiteX562" fmla="*/ 284952 w 308755"/>
              <a:gd name="connsiteY562" fmla="*/ 100992 h 226012"/>
              <a:gd name="connsiteX563" fmla="*/ 286766 w 308755"/>
              <a:gd name="connsiteY563" fmla="*/ 103032 h 226012"/>
              <a:gd name="connsiteX564" fmla="*/ 288240 w 308755"/>
              <a:gd name="connsiteY564" fmla="*/ 104052 h 226012"/>
              <a:gd name="connsiteX565" fmla="*/ 289714 w 308755"/>
              <a:gd name="connsiteY565" fmla="*/ 106319 h 226012"/>
              <a:gd name="connsiteX566" fmla="*/ 290394 w 308755"/>
              <a:gd name="connsiteY566" fmla="*/ 106886 h 226012"/>
              <a:gd name="connsiteX567" fmla="*/ 293567 w 308755"/>
              <a:gd name="connsiteY567" fmla="*/ 108473 h 226012"/>
              <a:gd name="connsiteX568" fmla="*/ 294247 w 308755"/>
              <a:gd name="connsiteY568" fmla="*/ 110740 h 226012"/>
              <a:gd name="connsiteX569" fmla="*/ 293680 w 308755"/>
              <a:gd name="connsiteY569" fmla="*/ 113233 h 226012"/>
              <a:gd name="connsiteX570" fmla="*/ 294701 w 308755"/>
              <a:gd name="connsiteY570" fmla="*/ 115387 h 226012"/>
              <a:gd name="connsiteX571" fmla="*/ 296401 w 308755"/>
              <a:gd name="connsiteY571" fmla="*/ 117540 h 226012"/>
              <a:gd name="connsiteX572" fmla="*/ 298101 w 308755"/>
              <a:gd name="connsiteY572" fmla="*/ 118900 h 226012"/>
              <a:gd name="connsiteX573" fmla="*/ 300028 w 308755"/>
              <a:gd name="connsiteY573" fmla="*/ 119921 h 226012"/>
              <a:gd name="connsiteX574" fmla="*/ 301954 w 308755"/>
              <a:gd name="connsiteY574" fmla="*/ 120487 h 226012"/>
              <a:gd name="connsiteX575" fmla="*/ 303995 w 308755"/>
              <a:gd name="connsiteY575" fmla="*/ 120487 h 226012"/>
              <a:gd name="connsiteX576" fmla="*/ 304902 w 308755"/>
              <a:gd name="connsiteY576" fmla="*/ 120034 h 226012"/>
              <a:gd name="connsiteX577" fmla="*/ 305695 w 308755"/>
              <a:gd name="connsiteY577" fmla="*/ 119127 h 226012"/>
              <a:gd name="connsiteX578" fmla="*/ 307509 w 308755"/>
              <a:gd name="connsiteY578" fmla="*/ 118334 h 226012"/>
              <a:gd name="connsiteX579" fmla="*/ 307962 w 308755"/>
              <a:gd name="connsiteY579" fmla="*/ 119127 h 226012"/>
              <a:gd name="connsiteX580" fmla="*/ 308302 w 308755"/>
              <a:gd name="connsiteY580" fmla="*/ 118787 h 226012"/>
              <a:gd name="connsiteX581" fmla="*/ 308756 w 308755"/>
              <a:gd name="connsiteY581" fmla="*/ 116747 h 226012"/>
              <a:gd name="connsiteX582" fmla="*/ 308189 w 308755"/>
              <a:gd name="connsiteY582" fmla="*/ 114027 h 226012"/>
              <a:gd name="connsiteX583" fmla="*/ 233947 w 308755"/>
              <a:gd name="connsiteY583" fmla="*/ 64834 h 226012"/>
              <a:gd name="connsiteX584" fmla="*/ 231906 w 308755"/>
              <a:gd name="connsiteY584" fmla="*/ 64041 h 226012"/>
              <a:gd name="connsiteX585" fmla="*/ 230320 w 308755"/>
              <a:gd name="connsiteY585" fmla="*/ 62454 h 226012"/>
              <a:gd name="connsiteX586" fmla="*/ 227260 w 308755"/>
              <a:gd name="connsiteY586" fmla="*/ 64721 h 226012"/>
              <a:gd name="connsiteX587" fmla="*/ 226239 w 308755"/>
              <a:gd name="connsiteY587" fmla="*/ 64267 h 226012"/>
              <a:gd name="connsiteX588" fmla="*/ 225219 w 308755"/>
              <a:gd name="connsiteY588" fmla="*/ 63474 h 226012"/>
              <a:gd name="connsiteX589" fmla="*/ 224312 w 308755"/>
              <a:gd name="connsiteY589" fmla="*/ 62567 h 226012"/>
              <a:gd name="connsiteX590" fmla="*/ 221932 w 308755"/>
              <a:gd name="connsiteY590" fmla="*/ 62227 h 226012"/>
              <a:gd name="connsiteX591" fmla="*/ 219665 w 308755"/>
              <a:gd name="connsiteY591" fmla="*/ 62227 h 226012"/>
              <a:gd name="connsiteX592" fmla="*/ 218985 w 308755"/>
              <a:gd name="connsiteY592" fmla="*/ 63247 h 226012"/>
              <a:gd name="connsiteX593" fmla="*/ 218645 w 308755"/>
              <a:gd name="connsiteY593" fmla="*/ 64381 h 226012"/>
              <a:gd name="connsiteX594" fmla="*/ 218645 w 308755"/>
              <a:gd name="connsiteY594" fmla="*/ 65401 h 226012"/>
              <a:gd name="connsiteX595" fmla="*/ 221139 w 308755"/>
              <a:gd name="connsiteY595" fmla="*/ 71748 h 226012"/>
              <a:gd name="connsiteX596" fmla="*/ 221479 w 308755"/>
              <a:gd name="connsiteY596" fmla="*/ 74469 h 226012"/>
              <a:gd name="connsiteX597" fmla="*/ 221479 w 308755"/>
              <a:gd name="connsiteY597" fmla="*/ 77189 h 226012"/>
              <a:gd name="connsiteX598" fmla="*/ 219325 w 308755"/>
              <a:gd name="connsiteY598" fmla="*/ 78322 h 226012"/>
              <a:gd name="connsiteX599" fmla="*/ 216605 w 308755"/>
              <a:gd name="connsiteY599" fmla="*/ 78322 h 226012"/>
              <a:gd name="connsiteX600" fmla="*/ 215358 w 308755"/>
              <a:gd name="connsiteY600" fmla="*/ 78322 h 226012"/>
              <a:gd name="connsiteX601" fmla="*/ 214224 w 308755"/>
              <a:gd name="connsiteY601" fmla="*/ 78776 h 226012"/>
              <a:gd name="connsiteX602" fmla="*/ 210371 w 308755"/>
              <a:gd name="connsiteY602" fmla="*/ 82176 h 226012"/>
              <a:gd name="connsiteX603" fmla="*/ 209011 w 308755"/>
              <a:gd name="connsiteY603" fmla="*/ 84217 h 226012"/>
              <a:gd name="connsiteX604" fmla="*/ 208104 w 308755"/>
              <a:gd name="connsiteY604" fmla="*/ 86710 h 226012"/>
              <a:gd name="connsiteX605" fmla="*/ 206630 w 308755"/>
              <a:gd name="connsiteY605" fmla="*/ 88977 h 226012"/>
              <a:gd name="connsiteX606" fmla="*/ 205497 w 308755"/>
              <a:gd name="connsiteY606" fmla="*/ 89544 h 226012"/>
              <a:gd name="connsiteX607" fmla="*/ 204363 w 308755"/>
              <a:gd name="connsiteY607" fmla="*/ 89544 h 226012"/>
              <a:gd name="connsiteX608" fmla="*/ 203117 w 308755"/>
              <a:gd name="connsiteY608" fmla="*/ 90110 h 226012"/>
              <a:gd name="connsiteX609" fmla="*/ 202096 w 308755"/>
              <a:gd name="connsiteY609" fmla="*/ 91017 h 226012"/>
              <a:gd name="connsiteX610" fmla="*/ 199830 w 308755"/>
              <a:gd name="connsiteY610" fmla="*/ 91244 h 226012"/>
              <a:gd name="connsiteX611" fmla="*/ 197676 w 308755"/>
              <a:gd name="connsiteY611" fmla="*/ 89884 h 226012"/>
              <a:gd name="connsiteX612" fmla="*/ 195296 w 308755"/>
              <a:gd name="connsiteY612" fmla="*/ 90110 h 226012"/>
              <a:gd name="connsiteX613" fmla="*/ 193142 w 308755"/>
              <a:gd name="connsiteY613" fmla="*/ 91471 h 226012"/>
              <a:gd name="connsiteX614" fmla="*/ 190762 w 308755"/>
              <a:gd name="connsiteY614" fmla="*/ 91244 h 226012"/>
              <a:gd name="connsiteX615" fmla="*/ 189175 w 308755"/>
              <a:gd name="connsiteY615" fmla="*/ 89204 h 226012"/>
              <a:gd name="connsiteX616" fmla="*/ 188495 w 308755"/>
              <a:gd name="connsiteY616" fmla="*/ 86597 h 226012"/>
              <a:gd name="connsiteX617" fmla="*/ 188721 w 308755"/>
              <a:gd name="connsiteY617" fmla="*/ 83876 h 226012"/>
              <a:gd name="connsiteX618" fmla="*/ 189288 w 308755"/>
              <a:gd name="connsiteY618" fmla="*/ 82743 h 226012"/>
              <a:gd name="connsiteX619" fmla="*/ 190535 w 308755"/>
              <a:gd name="connsiteY619" fmla="*/ 81269 h 226012"/>
              <a:gd name="connsiteX620" fmla="*/ 189515 w 308755"/>
              <a:gd name="connsiteY620" fmla="*/ 80136 h 226012"/>
              <a:gd name="connsiteX621" fmla="*/ 188835 w 308755"/>
              <a:gd name="connsiteY621" fmla="*/ 80136 h 226012"/>
              <a:gd name="connsiteX622" fmla="*/ 187928 w 308755"/>
              <a:gd name="connsiteY622" fmla="*/ 80476 h 226012"/>
              <a:gd name="connsiteX623" fmla="*/ 187248 w 308755"/>
              <a:gd name="connsiteY623" fmla="*/ 82743 h 226012"/>
              <a:gd name="connsiteX624" fmla="*/ 186228 w 308755"/>
              <a:gd name="connsiteY624" fmla="*/ 89544 h 226012"/>
              <a:gd name="connsiteX625" fmla="*/ 183508 w 308755"/>
              <a:gd name="connsiteY625" fmla="*/ 91244 h 226012"/>
              <a:gd name="connsiteX626" fmla="*/ 180447 w 308755"/>
              <a:gd name="connsiteY626" fmla="*/ 91244 h 226012"/>
              <a:gd name="connsiteX627" fmla="*/ 179427 w 308755"/>
              <a:gd name="connsiteY627" fmla="*/ 91017 h 226012"/>
              <a:gd name="connsiteX628" fmla="*/ 176254 w 308755"/>
              <a:gd name="connsiteY628" fmla="*/ 92264 h 226012"/>
              <a:gd name="connsiteX629" fmla="*/ 173873 w 308755"/>
              <a:gd name="connsiteY629" fmla="*/ 92491 h 226012"/>
              <a:gd name="connsiteX630" fmla="*/ 171493 w 308755"/>
              <a:gd name="connsiteY630" fmla="*/ 92264 h 226012"/>
              <a:gd name="connsiteX631" fmla="*/ 168999 w 308755"/>
              <a:gd name="connsiteY631" fmla="*/ 91131 h 226012"/>
              <a:gd name="connsiteX632" fmla="*/ 166393 w 308755"/>
              <a:gd name="connsiteY632" fmla="*/ 90337 h 226012"/>
              <a:gd name="connsiteX633" fmla="*/ 161972 w 308755"/>
              <a:gd name="connsiteY633" fmla="*/ 90904 h 226012"/>
              <a:gd name="connsiteX634" fmla="*/ 160725 w 308755"/>
              <a:gd name="connsiteY634" fmla="*/ 90451 h 226012"/>
              <a:gd name="connsiteX635" fmla="*/ 159479 w 308755"/>
              <a:gd name="connsiteY635" fmla="*/ 90451 h 226012"/>
              <a:gd name="connsiteX636" fmla="*/ 158458 w 308755"/>
              <a:gd name="connsiteY636" fmla="*/ 90791 h 226012"/>
              <a:gd name="connsiteX637" fmla="*/ 157438 w 308755"/>
              <a:gd name="connsiteY637" fmla="*/ 90791 h 226012"/>
              <a:gd name="connsiteX638" fmla="*/ 154717 w 308755"/>
              <a:gd name="connsiteY638" fmla="*/ 89997 h 226012"/>
              <a:gd name="connsiteX639" fmla="*/ 152904 w 308755"/>
              <a:gd name="connsiteY639" fmla="*/ 91584 h 226012"/>
              <a:gd name="connsiteX640" fmla="*/ 152904 w 308755"/>
              <a:gd name="connsiteY640" fmla="*/ 94304 h 226012"/>
              <a:gd name="connsiteX641" fmla="*/ 154037 w 308755"/>
              <a:gd name="connsiteY641" fmla="*/ 96458 h 226012"/>
              <a:gd name="connsiteX642" fmla="*/ 156305 w 308755"/>
              <a:gd name="connsiteY642" fmla="*/ 97365 h 226012"/>
              <a:gd name="connsiteX643" fmla="*/ 158685 w 308755"/>
              <a:gd name="connsiteY643" fmla="*/ 97931 h 226012"/>
              <a:gd name="connsiteX644" fmla="*/ 160612 w 308755"/>
              <a:gd name="connsiteY644" fmla="*/ 98725 h 226012"/>
              <a:gd name="connsiteX645" fmla="*/ 162425 w 308755"/>
              <a:gd name="connsiteY645" fmla="*/ 99745 h 226012"/>
              <a:gd name="connsiteX646" fmla="*/ 168433 w 308755"/>
              <a:gd name="connsiteY646" fmla="*/ 104165 h 226012"/>
              <a:gd name="connsiteX647" fmla="*/ 168999 w 308755"/>
              <a:gd name="connsiteY647" fmla="*/ 104392 h 226012"/>
              <a:gd name="connsiteX648" fmla="*/ 171946 w 308755"/>
              <a:gd name="connsiteY648" fmla="*/ 103372 h 226012"/>
              <a:gd name="connsiteX649" fmla="*/ 174213 w 308755"/>
              <a:gd name="connsiteY649" fmla="*/ 103372 h 226012"/>
              <a:gd name="connsiteX650" fmla="*/ 176254 w 308755"/>
              <a:gd name="connsiteY650" fmla="*/ 104392 h 226012"/>
              <a:gd name="connsiteX651" fmla="*/ 178634 w 308755"/>
              <a:gd name="connsiteY651" fmla="*/ 107339 h 226012"/>
              <a:gd name="connsiteX652" fmla="*/ 179767 w 308755"/>
              <a:gd name="connsiteY652" fmla="*/ 108019 h 226012"/>
              <a:gd name="connsiteX653" fmla="*/ 181807 w 308755"/>
              <a:gd name="connsiteY653" fmla="*/ 108246 h 226012"/>
              <a:gd name="connsiteX654" fmla="*/ 183848 w 308755"/>
              <a:gd name="connsiteY654" fmla="*/ 108019 h 226012"/>
              <a:gd name="connsiteX655" fmla="*/ 190762 w 308755"/>
              <a:gd name="connsiteY655" fmla="*/ 108019 h 226012"/>
              <a:gd name="connsiteX656" fmla="*/ 195636 w 308755"/>
              <a:gd name="connsiteY656" fmla="*/ 107679 h 226012"/>
              <a:gd name="connsiteX657" fmla="*/ 196542 w 308755"/>
              <a:gd name="connsiteY657" fmla="*/ 107453 h 226012"/>
              <a:gd name="connsiteX658" fmla="*/ 198923 w 308755"/>
              <a:gd name="connsiteY658" fmla="*/ 105752 h 226012"/>
              <a:gd name="connsiteX659" fmla="*/ 201303 w 308755"/>
              <a:gd name="connsiteY659" fmla="*/ 104959 h 226012"/>
              <a:gd name="connsiteX660" fmla="*/ 202437 w 308755"/>
              <a:gd name="connsiteY660" fmla="*/ 104165 h 226012"/>
              <a:gd name="connsiteX661" fmla="*/ 203456 w 308755"/>
              <a:gd name="connsiteY661" fmla="*/ 103259 h 226012"/>
              <a:gd name="connsiteX662" fmla="*/ 205723 w 308755"/>
              <a:gd name="connsiteY662" fmla="*/ 102239 h 226012"/>
              <a:gd name="connsiteX663" fmla="*/ 208217 w 308755"/>
              <a:gd name="connsiteY663" fmla="*/ 102012 h 226012"/>
              <a:gd name="connsiteX664" fmla="*/ 209124 w 308755"/>
              <a:gd name="connsiteY664" fmla="*/ 101559 h 226012"/>
              <a:gd name="connsiteX665" fmla="*/ 211957 w 308755"/>
              <a:gd name="connsiteY665" fmla="*/ 99858 h 226012"/>
              <a:gd name="connsiteX666" fmla="*/ 213998 w 308755"/>
              <a:gd name="connsiteY666" fmla="*/ 98045 h 226012"/>
              <a:gd name="connsiteX667" fmla="*/ 215811 w 308755"/>
              <a:gd name="connsiteY667" fmla="*/ 96004 h 226012"/>
              <a:gd name="connsiteX668" fmla="*/ 216491 w 308755"/>
              <a:gd name="connsiteY668" fmla="*/ 94984 h 226012"/>
              <a:gd name="connsiteX669" fmla="*/ 217058 w 308755"/>
              <a:gd name="connsiteY669" fmla="*/ 93964 h 226012"/>
              <a:gd name="connsiteX670" fmla="*/ 217058 w 308755"/>
              <a:gd name="connsiteY670" fmla="*/ 92604 h 226012"/>
              <a:gd name="connsiteX671" fmla="*/ 217738 w 308755"/>
              <a:gd name="connsiteY671" fmla="*/ 91811 h 226012"/>
              <a:gd name="connsiteX672" fmla="*/ 221365 w 308755"/>
              <a:gd name="connsiteY672" fmla="*/ 91584 h 226012"/>
              <a:gd name="connsiteX673" fmla="*/ 224879 w 308755"/>
              <a:gd name="connsiteY673" fmla="*/ 92037 h 226012"/>
              <a:gd name="connsiteX674" fmla="*/ 227033 w 308755"/>
              <a:gd name="connsiteY674" fmla="*/ 91244 h 226012"/>
              <a:gd name="connsiteX675" fmla="*/ 229300 w 308755"/>
              <a:gd name="connsiteY675" fmla="*/ 89657 h 226012"/>
              <a:gd name="connsiteX676" fmla="*/ 230660 w 308755"/>
              <a:gd name="connsiteY676" fmla="*/ 87390 h 226012"/>
              <a:gd name="connsiteX677" fmla="*/ 229300 w 308755"/>
              <a:gd name="connsiteY677" fmla="*/ 85010 h 226012"/>
              <a:gd name="connsiteX678" fmla="*/ 227599 w 308755"/>
              <a:gd name="connsiteY678" fmla="*/ 82856 h 226012"/>
              <a:gd name="connsiteX679" fmla="*/ 227373 w 308755"/>
              <a:gd name="connsiteY679" fmla="*/ 81269 h 226012"/>
              <a:gd name="connsiteX680" fmla="*/ 227940 w 308755"/>
              <a:gd name="connsiteY680" fmla="*/ 79683 h 226012"/>
              <a:gd name="connsiteX681" fmla="*/ 231113 w 308755"/>
              <a:gd name="connsiteY681" fmla="*/ 79456 h 226012"/>
              <a:gd name="connsiteX682" fmla="*/ 232133 w 308755"/>
              <a:gd name="connsiteY682" fmla="*/ 79116 h 226012"/>
              <a:gd name="connsiteX683" fmla="*/ 233040 w 308755"/>
              <a:gd name="connsiteY683" fmla="*/ 78549 h 226012"/>
              <a:gd name="connsiteX684" fmla="*/ 234967 w 308755"/>
              <a:gd name="connsiteY684" fmla="*/ 75602 h 226012"/>
              <a:gd name="connsiteX685" fmla="*/ 235987 w 308755"/>
              <a:gd name="connsiteY685" fmla="*/ 73562 h 226012"/>
              <a:gd name="connsiteX686" fmla="*/ 235987 w 308755"/>
              <a:gd name="connsiteY686" fmla="*/ 71295 h 226012"/>
              <a:gd name="connsiteX687" fmla="*/ 235534 w 308755"/>
              <a:gd name="connsiteY687" fmla="*/ 69821 h 226012"/>
              <a:gd name="connsiteX688" fmla="*/ 235307 w 308755"/>
              <a:gd name="connsiteY688" fmla="*/ 68348 h 226012"/>
              <a:gd name="connsiteX689" fmla="*/ 236214 w 308755"/>
              <a:gd name="connsiteY689" fmla="*/ 65061 h 226012"/>
              <a:gd name="connsiteX690" fmla="*/ 234060 w 308755"/>
              <a:gd name="connsiteY690" fmla="*/ 64607 h 226012"/>
              <a:gd name="connsiteX691" fmla="*/ 193709 w 308755"/>
              <a:gd name="connsiteY691" fmla="*/ 179087 h 226012"/>
              <a:gd name="connsiteX692" fmla="*/ 194049 w 308755"/>
              <a:gd name="connsiteY692" fmla="*/ 178521 h 226012"/>
              <a:gd name="connsiteX693" fmla="*/ 194502 w 308755"/>
              <a:gd name="connsiteY693" fmla="*/ 176367 h 226012"/>
              <a:gd name="connsiteX694" fmla="*/ 194275 w 308755"/>
              <a:gd name="connsiteY694" fmla="*/ 175347 h 226012"/>
              <a:gd name="connsiteX695" fmla="*/ 193482 w 308755"/>
              <a:gd name="connsiteY695" fmla="*/ 173420 h 226012"/>
              <a:gd name="connsiteX696" fmla="*/ 191215 w 308755"/>
              <a:gd name="connsiteY696" fmla="*/ 172173 h 226012"/>
              <a:gd name="connsiteX697" fmla="*/ 189742 w 308755"/>
              <a:gd name="connsiteY697" fmla="*/ 173307 h 226012"/>
              <a:gd name="connsiteX698" fmla="*/ 189175 w 308755"/>
              <a:gd name="connsiteY698" fmla="*/ 175574 h 226012"/>
              <a:gd name="connsiteX699" fmla="*/ 192462 w 308755"/>
              <a:gd name="connsiteY699" fmla="*/ 178634 h 226012"/>
              <a:gd name="connsiteX700" fmla="*/ 193709 w 308755"/>
              <a:gd name="connsiteY700" fmla="*/ 179087 h 226012"/>
              <a:gd name="connsiteX701" fmla="*/ 205270 w 308755"/>
              <a:gd name="connsiteY701" fmla="*/ 182375 h 226012"/>
              <a:gd name="connsiteX702" fmla="*/ 205270 w 308755"/>
              <a:gd name="connsiteY702" fmla="*/ 181808 h 226012"/>
              <a:gd name="connsiteX703" fmla="*/ 205043 w 308755"/>
              <a:gd name="connsiteY703" fmla="*/ 180448 h 226012"/>
              <a:gd name="connsiteX704" fmla="*/ 205043 w 308755"/>
              <a:gd name="connsiteY704" fmla="*/ 178974 h 226012"/>
              <a:gd name="connsiteX705" fmla="*/ 203117 w 308755"/>
              <a:gd name="connsiteY705" fmla="*/ 176934 h 226012"/>
              <a:gd name="connsiteX706" fmla="*/ 202210 w 308755"/>
              <a:gd name="connsiteY706" fmla="*/ 176594 h 226012"/>
              <a:gd name="connsiteX707" fmla="*/ 200623 w 308755"/>
              <a:gd name="connsiteY707" fmla="*/ 177161 h 226012"/>
              <a:gd name="connsiteX708" fmla="*/ 197789 w 308755"/>
              <a:gd name="connsiteY708" fmla="*/ 175347 h 226012"/>
              <a:gd name="connsiteX709" fmla="*/ 197222 w 308755"/>
              <a:gd name="connsiteY709" fmla="*/ 175347 h 226012"/>
              <a:gd name="connsiteX710" fmla="*/ 195976 w 308755"/>
              <a:gd name="connsiteY710" fmla="*/ 175687 h 226012"/>
              <a:gd name="connsiteX711" fmla="*/ 195976 w 308755"/>
              <a:gd name="connsiteY711" fmla="*/ 176254 h 226012"/>
              <a:gd name="connsiteX712" fmla="*/ 195976 w 308755"/>
              <a:gd name="connsiteY712" fmla="*/ 177274 h 226012"/>
              <a:gd name="connsiteX713" fmla="*/ 197449 w 308755"/>
              <a:gd name="connsiteY713" fmla="*/ 179541 h 226012"/>
              <a:gd name="connsiteX714" fmla="*/ 197222 w 308755"/>
              <a:gd name="connsiteY714" fmla="*/ 180108 h 226012"/>
              <a:gd name="connsiteX715" fmla="*/ 195976 w 308755"/>
              <a:gd name="connsiteY715" fmla="*/ 181468 h 226012"/>
              <a:gd name="connsiteX716" fmla="*/ 198809 w 308755"/>
              <a:gd name="connsiteY716" fmla="*/ 181468 h 226012"/>
              <a:gd name="connsiteX717" fmla="*/ 200850 w 308755"/>
              <a:gd name="connsiteY717" fmla="*/ 182148 h 226012"/>
              <a:gd name="connsiteX718" fmla="*/ 203570 w 308755"/>
              <a:gd name="connsiteY718" fmla="*/ 182148 h 226012"/>
              <a:gd name="connsiteX719" fmla="*/ 204363 w 308755"/>
              <a:gd name="connsiteY719" fmla="*/ 182261 h 226012"/>
              <a:gd name="connsiteX720" fmla="*/ 204363 w 308755"/>
              <a:gd name="connsiteY720" fmla="*/ 183168 h 226012"/>
              <a:gd name="connsiteX721" fmla="*/ 205270 w 308755"/>
              <a:gd name="connsiteY721" fmla="*/ 182375 h 226012"/>
              <a:gd name="connsiteX722" fmla="*/ 209237 w 308755"/>
              <a:gd name="connsiteY722" fmla="*/ 154945 h 226012"/>
              <a:gd name="connsiteX723" fmla="*/ 208331 w 308755"/>
              <a:gd name="connsiteY723" fmla="*/ 155511 h 226012"/>
              <a:gd name="connsiteX724" fmla="*/ 207537 w 308755"/>
              <a:gd name="connsiteY724" fmla="*/ 157098 h 226012"/>
              <a:gd name="connsiteX725" fmla="*/ 209124 w 308755"/>
              <a:gd name="connsiteY725" fmla="*/ 158118 h 226012"/>
              <a:gd name="connsiteX726" fmla="*/ 209124 w 308755"/>
              <a:gd name="connsiteY726" fmla="*/ 158685 h 226012"/>
              <a:gd name="connsiteX727" fmla="*/ 209124 w 308755"/>
              <a:gd name="connsiteY727" fmla="*/ 159705 h 226012"/>
              <a:gd name="connsiteX728" fmla="*/ 208444 w 308755"/>
              <a:gd name="connsiteY728" fmla="*/ 161632 h 226012"/>
              <a:gd name="connsiteX729" fmla="*/ 210031 w 308755"/>
              <a:gd name="connsiteY729" fmla="*/ 163332 h 226012"/>
              <a:gd name="connsiteX730" fmla="*/ 209691 w 308755"/>
              <a:gd name="connsiteY730" fmla="*/ 161745 h 226012"/>
              <a:gd name="connsiteX731" fmla="*/ 210371 w 308755"/>
              <a:gd name="connsiteY731" fmla="*/ 158118 h 226012"/>
              <a:gd name="connsiteX732" fmla="*/ 209917 w 308755"/>
              <a:gd name="connsiteY732" fmla="*/ 157098 h 226012"/>
              <a:gd name="connsiteX733" fmla="*/ 209917 w 308755"/>
              <a:gd name="connsiteY733" fmla="*/ 154831 h 226012"/>
              <a:gd name="connsiteX734" fmla="*/ 209351 w 308755"/>
              <a:gd name="connsiteY734" fmla="*/ 154945 h 226012"/>
              <a:gd name="connsiteX735" fmla="*/ 203230 w 308755"/>
              <a:gd name="connsiteY735" fmla="*/ 201870 h 226012"/>
              <a:gd name="connsiteX736" fmla="*/ 203003 w 308755"/>
              <a:gd name="connsiteY736" fmla="*/ 203004 h 226012"/>
              <a:gd name="connsiteX737" fmla="*/ 203344 w 308755"/>
              <a:gd name="connsiteY737" fmla="*/ 203344 h 226012"/>
              <a:gd name="connsiteX738" fmla="*/ 205043 w 308755"/>
              <a:gd name="connsiteY738" fmla="*/ 203910 h 226012"/>
              <a:gd name="connsiteX739" fmla="*/ 205384 w 308755"/>
              <a:gd name="connsiteY739" fmla="*/ 202210 h 226012"/>
              <a:gd name="connsiteX740" fmla="*/ 204817 w 308755"/>
              <a:gd name="connsiteY740" fmla="*/ 201870 h 226012"/>
              <a:gd name="connsiteX741" fmla="*/ 203344 w 308755"/>
              <a:gd name="connsiteY741" fmla="*/ 201870 h 226012"/>
              <a:gd name="connsiteX742" fmla="*/ 211277 w 308755"/>
              <a:gd name="connsiteY742" fmla="*/ 188382 h 226012"/>
              <a:gd name="connsiteX743" fmla="*/ 209804 w 308755"/>
              <a:gd name="connsiteY743" fmla="*/ 190082 h 226012"/>
              <a:gd name="connsiteX744" fmla="*/ 208897 w 308755"/>
              <a:gd name="connsiteY744" fmla="*/ 190082 h 226012"/>
              <a:gd name="connsiteX745" fmla="*/ 208104 w 308755"/>
              <a:gd name="connsiteY745" fmla="*/ 189289 h 226012"/>
              <a:gd name="connsiteX746" fmla="*/ 208104 w 308755"/>
              <a:gd name="connsiteY746" fmla="*/ 188268 h 226012"/>
              <a:gd name="connsiteX747" fmla="*/ 204363 w 308755"/>
              <a:gd name="connsiteY747" fmla="*/ 185208 h 226012"/>
              <a:gd name="connsiteX748" fmla="*/ 203456 w 308755"/>
              <a:gd name="connsiteY748" fmla="*/ 183735 h 226012"/>
              <a:gd name="connsiteX749" fmla="*/ 202664 w 308755"/>
              <a:gd name="connsiteY749" fmla="*/ 183168 h 226012"/>
              <a:gd name="connsiteX750" fmla="*/ 202890 w 308755"/>
              <a:gd name="connsiteY750" fmla="*/ 184641 h 226012"/>
              <a:gd name="connsiteX751" fmla="*/ 204363 w 308755"/>
              <a:gd name="connsiteY751" fmla="*/ 186908 h 226012"/>
              <a:gd name="connsiteX752" fmla="*/ 205043 w 308755"/>
              <a:gd name="connsiteY752" fmla="*/ 188949 h 226012"/>
              <a:gd name="connsiteX753" fmla="*/ 206177 w 308755"/>
              <a:gd name="connsiteY753" fmla="*/ 189629 h 226012"/>
              <a:gd name="connsiteX754" fmla="*/ 206177 w 308755"/>
              <a:gd name="connsiteY754" fmla="*/ 191669 h 226012"/>
              <a:gd name="connsiteX755" fmla="*/ 210711 w 308755"/>
              <a:gd name="connsiteY755" fmla="*/ 193142 h 226012"/>
              <a:gd name="connsiteX756" fmla="*/ 211845 w 308755"/>
              <a:gd name="connsiteY756" fmla="*/ 193936 h 226012"/>
              <a:gd name="connsiteX757" fmla="*/ 213205 w 308755"/>
              <a:gd name="connsiteY757" fmla="*/ 188722 h 226012"/>
              <a:gd name="connsiteX758" fmla="*/ 212411 w 308755"/>
              <a:gd name="connsiteY758" fmla="*/ 187928 h 226012"/>
              <a:gd name="connsiteX759" fmla="*/ 211165 w 308755"/>
              <a:gd name="connsiteY759" fmla="*/ 188382 h 2260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</a:cxnLst>
            <a:rect l="l" t="t" r="r" b="b"/>
            <a:pathLst>
              <a:path w="308755" h="226012">
                <a:moveTo>
                  <a:pt x="116633" y="18816"/>
                </a:moveTo>
                <a:lnTo>
                  <a:pt x="117880" y="18022"/>
                </a:lnTo>
                <a:lnTo>
                  <a:pt x="119240" y="18249"/>
                </a:lnTo>
                <a:lnTo>
                  <a:pt x="120260" y="17455"/>
                </a:lnTo>
                <a:lnTo>
                  <a:pt x="123888" y="18362"/>
                </a:lnTo>
                <a:lnTo>
                  <a:pt x="126721" y="18362"/>
                </a:lnTo>
                <a:cubicBezTo>
                  <a:pt x="126721" y="18362"/>
                  <a:pt x="128308" y="17909"/>
                  <a:pt x="128308" y="17909"/>
                </a:cubicBezTo>
                <a:lnTo>
                  <a:pt x="129668" y="18249"/>
                </a:lnTo>
                <a:lnTo>
                  <a:pt x="131595" y="16209"/>
                </a:lnTo>
                <a:lnTo>
                  <a:pt x="132275" y="15642"/>
                </a:lnTo>
                <a:lnTo>
                  <a:pt x="133296" y="15642"/>
                </a:lnTo>
                <a:cubicBezTo>
                  <a:pt x="133296" y="15642"/>
                  <a:pt x="134429" y="15529"/>
                  <a:pt x="134429" y="15529"/>
                </a:cubicBezTo>
                <a:lnTo>
                  <a:pt x="134429" y="14508"/>
                </a:lnTo>
                <a:cubicBezTo>
                  <a:pt x="134429" y="14508"/>
                  <a:pt x="134202" y="14168"/>
                  <a:pt x="134202" y="14168"/>
                </a:cubicBezTo>
                <a:lnTo>
                  <a:pt x="134088" y="14168"/>
                </a:lnTo>
                <a:cubicBezTo>
                  <a:pt x="134088" y="14168"/>
                  <a:pt x="134088" y="14848"/>
                  <a:pt x="134088" y="14848"/>
                </a:cubicBezTo>
                <a:lnTo>
                  <a:pt x="133635" y="14848"/>
                </a:lnTo>
                <a:cubicBezTo>
                  <a:pt x="133635" y="14848"/>
                  <a:pt x="126835" y="13488"/>
                  <a:pt x="126835" y="13488"/>
                </a:cubicBezTo>
                <a:lnTo>
                  <a:pt x="122527" y="13262"/>
                </a:lnTo>
                <a:lnTo>
                  <a:pt x="120487" y="13942"/>
                </a:lnTo>
                <a:lnTo>
                  <a:pt x="118334" y="13942"/>
                </a:lnTo>
                <a:cubicBezTo>
                  <a:pt x="118334" y="13942"/>
                  <a:pt x="117086" y="14848"/>
                  <a:pt x="117086" y="14848"/>
                </a:cubicBezTo>
                <a:lnTo>
                  <a:pt x="117313" y="16775"/>
                </a:lnTo>
                <a:lnTo>
                  <a:pt x="115840" y="17342"/>
                </a:lnTo>
                <a:lnTo>
                  <a:pt x="115840" y="17909"/>
                </a:lnTo>
                <a:cubicBezTo>
                  <a:pt x="115840" y="17909"/>
                  <a:pt x="116180" y="19156"/>
                  <a:pt x="116180" y="19156"/>
                </a:cubicBezTo>
                <a:lnTo>
                  <a:pt x="116747" y="19156"/>
                </a:lnTo>
                <a:close/>
                <a:moveTo>
                  <a:pt x="142703" y="21536"/>
                </a:moveTo>
                <a:lnTo>
                  <a:pt x="143383" y="20402"/>
                </a:lnTo>
                <a:lnTo>
                  <a:pt x="142589" y="19609"/>
                </a:lnTo>
                <a:lnTo>
                  <a:pt x="142136" y="19949"/>
                </a:lnTo>
                <a:lnTo>
                  <a:pt x="141683" y="20856"/>
                </a:lnTo>
                <a:lnTo>
                  <a:pt x="140549" y="21082"/>
                </a:lnTo>
                <a:lnTo>
                  <a:pt x="141229" y="21422"/>
                </a:lnTo>
                <a:lnTo>
                  <a:pt x="142816" y="21422"/>
                </a:lnTo>
                <a:close/>
                <a:moveTo>
                  <a:pt x="103939" y="74582"/>
                </a:moveTo>
                <a:lnTo>
                  <a:pt x="105299" y="73902"/>
                </a:lnTo>
                <a:lnTo>
                  <a:pt x="105979" y="71975"/>
                </a:lnTo>
                <a:lnTo>
                  <a:pt x="105639" y="70502"/>
                </a:lnTo>
                <a:lnTo>
                  <a:pt x="104732" y="69708"/>
                </a:lnTo>
                <a:lnTo>
                  <a:pt x="103939" y="70048"/>
                </a:lnTo>
                <a:lnTo>
                  <a:pt x="102692" y="71182"/>
                </a:lnTo>
                <a:lnTo>
                  <a:pt x="102351" y="72542"/>
                </a:lnTo>
                <a:lnTo>
                  <a:pt x="102805" y="74015"/>
                </a:lnTo>
                <a:lnTo>
                  <a:pt x="103825" y="74469"/>
                </a:lnTo>
                <a:close/>
                <a:moveTo>
                  <a:pt x="128081" y="84103"/>
                </a:moveTo>
                <a:lnTo>
                  <a:pt x="125701" y="85577"/>
                </a:lnTo>
                <a:lnTo>
                  <a:pt x="125475" y="86710"/>
                </a:lnTo>
                <a:lnTo>
                  <a:pt x="125928" y="87503"/>
                </a:lnTo>
                <a:lnTo>
                  <a:pt x="127741" y="89544"/>
                </a:lnTo>
                <a:lnTo>
                  <a:pt x="128875" y="89544"/>
                </a:lnTo>
                <a:cubicBezTo>
                  <a:pt x="128875" y="89544"/>
                  <a:pt x="129781" y="88297"/>
                  <a:pt x="129781" y="88297"/>
                </a:cubicBezTo>
                <a:lnTo>
                  <a:pt x="129441" y="85463"/>
                </a:lnTo>
                <a:lnTo>
                  <a:pt x="127854" y="84103"/>
                </a:lnTo>
                <a:close/>
                <a:moveTo>
                  <a:pt x="52592" y="157212"/>
                </a:moveTo>
                <a:lnTo>
                  <a:pt x="49532" y="156191"/>
                </a:lnTo>
                <a:lnTo>
                  <a:pt x="47718" y="155058"/>
                </a:lnTo>
                <a:lnTo>
                  <a:pt x="48625" y="156531"/>
                </a:lnTo>
                <a:lnTo>
                  <a:pt x="50099" y="157098"/>
                </a:lnTo>
                <a:lnTo>
                  <a:pt x="52933" y="159252"/>
                </a:lnTo>
                <a:lnTo>
                  <a:pt x="55880" y="160612"/>
                </a:lnTo>
                <a:lnTo>
                  <a:pt x="55539" y="159592"/>
                </a:lnTo>
                <a:lnTo>
                  <a:pt x="52479" y="157098"/>
                </a:lnTo>
                <a:close/>
                <a:moveTo>
                  <a:pt x="141683" y="90677"/>
                </a:moveTo>
                <a:lnTo>
                  <a:pt x="141456" y="91357"/>
                </a:lnTo>
                <a:lnTo>
                  <a:pt x="141456" y="93624"/>
                </a:lnTo>
                <a:cubicBezTo>
                  <a:pt x="141456" y="93624"/>
                  <a:pt x="143383" y="96344"/>
                  <a:pt x="143383" y="96344"/>
                </a:cubicBezTo>
                <a:lnTo>
                  <a:pt x="145310" y="97251"/>
                </a:lnTo>
                <a:lnTo>
                  <a:pt x="145650" y="98271"/>
                </a:lnTo>
                <a:lnTo>
                  <a:pt x="146443" y="98271"/>
                </a:lnTo>
                <a:cubicBezTo>
                  <a:pt x="146443" y="98271"/>
                  <a:pt x="147123" y="96798"/>
                  <a:pt x="147123" y="96798"/>
                </a:cubicBezTo>
                <a:lnTo>
                  <a:pt x="147464" y="94304"/>
                </a:lnTo>
                <a:lnTo>
                  <a:pt x="147010" y="93511"/>
                </a:lnTo>
                <a:lnTo>
                  <a:pt x="142703" y="90904"/>
                </a:lnTo>
                <a:lnTo>
                  <a:pt x="141683" y="90904"/>
                </a:lnTo>
                <a:close/>
                <a:moveTo>
                  <a:pt x="226919" y="32304"/>
                </a:moveTo>
                <a:lnTo>
                  <a:pt x="228053" y="31850"/>
                </a:lnTo>
                <a:lnTo>
                  <a:pt x="227826" y="30263"/>
                </a:lnTo>
                <a:lnTo>
                  <a:pt x="226693" y="29583"/>
                </a:lnTo>
                <a:lnTo>
                  <a:pt x="226353" y="30490"/>
                </a:lnTo>
                <a:lnTo>
                  <a:pt x="226353" y="32191"/>
                </a:lnTo>
                <a:cubicBezTo>
                  <a:pt x="226353" y="32191"/>
                  <a:pt x="226919" y="32191"/>
                  <a:pt x="226919" y="32191"/>
                </a:cubicBezTo>
                <a:close/>
                <a:moveTo>
                  <a:pt x="226919" y="33211"/>
                </a:moveTo>
                <a:lnTo>
                  <a:pt x="227260" y="33777"/>
                </a:lnTo>
                <a:lnTo>
                  <a:pt x="229073" y="35931"/>
                </a:lnTo>
                <a:lnTo>
                  <a:pt x="229753" y="35931"/>
                </a:lnTo>
                <a:cubicBezTo>
                  <a:pt x="229753" y="35931"/>
                  <a:pt x="229980" y="34911"/>
                  <a:pt x="229980" y="34911"/>
                </a:cubicBezTo>
                <a:lnTo>
                  <a:pt x="229527" y="34231"/>
                </a:lnTo>
                <a:lnTo>
                  <a:pt x="227486" y="32644"/>
                </a:lnTo>
                <a:lnTo>
                  <a:pt x="227033" y="33211"/>
                </a:lnTo>
                <a:close/>
                <a:moveTo>
                  <a:pt x="241087" y="40918"/>
                </a:moveTo>
                <a:lnTo>
                  <a:pt x="241541" y="38991"/>
                </a:lnTo>
                <a:lnTo>
                  <a:pt x="240861" y="36951"/>
                </a:lnTo>
                <a:lnTo>
                  <a:pt x="239501" y="37404"/>
                </a:lnTo>
                <a:lnTo>
                  <a:pt x="238934" y="38084"/>
                </a:lnTo>
                <a:lnTo>
                  <a:pt x="239841" y="39671"/>
                </a:lnTo>
                <a:lnTo>
                  <a:pt x="241087" y="40805"/>
                </a:lnTo>
                <a:close/>
                <a:moveTo>
                  <a:pt x="261830" y="60187"/>
                </a:moveTo>
                <a:lnTo>
                  <a:pt x="261830" y="58940"/>
                </a:lnTo>
                <a:cubicBezTo>
                  <a:pt x="261830" y="58940"/>
                  <a:pt x="261377" y="58940"/>
                  <a:pt x="261377" y="58940"/>
                </a:cubicBezTo>
                <a:lnTo>
                  <a:pt x="260356" y="60074"/>
                </a:lnTo>
                <a:lnTo>
                  <a:pt x="261603" y="60640"/>
                </a:lnTo>
                <a:lnTo>
                  <a:pt x="261830" y="60074"/>
                </a:lnTo>
                <a:close/>
                <a:moveTo>
                  <a:pt x="187815" y="25390"/>
                </a:moveTo>
                <a:lnTo>
                  <a:pt x="188948" y="27317"/>
                </a:lnTo>
                <a:lnTo>
                  <a:pt x="190308" y="28563"/>
                </a:lnTo>
                <a:lnTo>
                  <a:pt x="191782" y="28903"/>
                </a:lnTo>
                <a:lnTo>
                  <a:pt x="195862" y="28563"/>
                </a:lnTo>
                <a:lnTo>
                  <a:pt x="196089" y="27883"/>
                </a:lnTo>
                <a:lnTo>
                  <a:pt x="196089" y="25843"/>
                </a:lnTo>
                <a:cubicBezTo>
                  <a:pt x="196089" y="25843"/>
                  <a:pt x="196089" y="25276"/>
                  <a:pt x="196089" y="25276"/>
                </a:cubicBezTo>
                <a:lnTo>
                  <a:pt x="195636" y="24370"/>
                </a:lnTo>
                <a:lnTo>
                  <a:pt x="191442" y="22443"/>
                </a:lnTo>
                <a:lnTo>
                  <a:pt x="188835" y="22896"/>
                </a:lnTo>
                <a:lnTo>
                  <a:pt x="186001" y="24370"/>
                </a:lnTo>
                <a:lnTo>
                  <a:pt x="186454" y="24710"/>
                </a:lnTo>
                <a:lnTo>
                  <a:pt x="187702" y="25163"/>
                </a:lnTo>
                <a:close/>
                <a:moveTo>
                  <a:pt x="55653" y="156418"/>
                </a:moveTo>
                <a:lnTo>
                  <a:pt x="55653" y="155965"/>
                </a:lnTo>
                <a:cubicBezTo>
                  <a:pt x="55653" y="155965"/>
                  <a:pt x="55653" y="154491"/>
                  <a:pt x="55653" y="154491"/>
                </a:cubicBezTo>
                <a:lnTo>
                  <a:pt x="54520" y="154265"/>
                </a:lnTo>
                <a:lnTo>
                  <a:pt x="50326" y="154038"/>
                </a:lnTo>
                <a:lnTo>
                  <a:pt x="51232" y="155171"/>
                </a:lnTo>
                <a:lnTo>
                  <a:pt x="54859" y="156645"/>
                </a:lnTo>
                <a:lnTo>
                  <a:pt x="55766" y="156645"/>
                </a:lnTo>
                <a:close/>
                <a:moveTo>
                  <a:pt x="180561" y="4761"/>
                </a:moveTo>
                <a:lnTo>
                  <a:pt x="182034" y="5214"/>
                </a:lnTo>
                <a:lnTo>
                  <a:pt x="182034" y="4421"/>
                </a:lnTo>
                <a:cubicBezTo>
                  <a:pt x="182034" y="4421"/>
                  <a:pt x="181241" y="1700"/>
                  <a:pt x="181241" y="1700"/>
                </a:cubicBezTo>
                <a:lnTo>
                  <a:pt x="179314" y="227"/>
                </a:lnTo>
                <a:lnTo>
                  <a:pt x="178294" y="0"/>
                </a:lnTo>
                <a:lnTo>
                  <a:pt x="177614" y="1247"/>
                </a:lnTo>
                <a:lnTo>
                  <a:pt x="177614" y="2607"/>
                </a:lnTo>
                <a:cubicBezTo>
                  <a:pt x="177614" y="2607"/>
                  <a:pt x="180107" y="4874"/>
                  <a:pt x="180107" y="4874"/>
                </a:cubicBezTo>
                <a:lnTo>
                  <a:pt x="180561" y="4874"/>
                </a:lnTo>
                <a:close/>
                <a:moveTo>
                  <a:pt x="259223" y="222499"/>
                </a:moveTo>
                <a:lnTo>
                  <a:pt x="254576" y="219892"/>
                </a:lnTo>
                <a:lnTo>
                  <a:pt x="252422" y="219212"/>
                </a:lnTo>
                <a:lnTo>
                  <a:pt x="252422" y="219779"/>
                </a:lnTo>
                <a:cubicBezTo>
                  <a:pt x="252422" y="219779"/>
                  <a:pt x="253102" y="221252"/>
                  <a:pt x="253102" y="221252"/>
                </a:cubicBezTo>
                <a:lnTo>
                  <a:pt x="254916" y="222386"/>
                </a:lnTo>
                <a:lnTo>
                  <a:pt x="254236" y="223406"/>
                </a:lnTo>
                <a:lnTo>
                  <a:pt x="255710" y="222952"/>
                </a:lnTo>
                <a:lnTo>
                  <a:pt x="256163" y="224426"/>
                </a:lnTo>
                <a:lnTo>
                  <a:pt x="258996" y="225220"/>
                </a:lnTo>
                <a:lnTo>
                  <a:pt x="259676" y="226013"/>
                </a:lnTo>
                <a:lnTo>
                  <a:pt x="262624" y="225560"/>
                </a:lnTo>
                <a:lnTo>
                  <a:pt x="263870" y="224993"/>
                </a:lnTo>
                <a:lnTo>
                  <a:pt x="262737" y="223746"/>
                </a:lnTo>
                <a:lnTo>
                  <a:pt x="259337" y="222612"/>
                </a:lnTo>
                <a:close/>
                <a:moveTo>
                  <a:pt x="248569" y="60187"/>
                </a:moveTo>
                <a:lnTo>
                  <a:pt x="235534" y="48739"/>
                </a:lnTo>
                <a:lnTo>
                  <a:pt x="234514" y="47379"/>
                </a:lnTo>
                <a:lnTo>
                  <a:pt x="231453" y="44999"/>
                </a:lnTo>
                <a:lnTo>
                  <a:pt x="229073" y="42165"/>
                </a:lnTo>
                <a:lnTo>
                  <a:pt x="228393" y="41485"/>
                </a:lnTo>
                <a:lnTo>
                  <a:pt x="223746" y="39785"/>
                </a:lnTo>
                <a:lnTo>
                  <a:pt x="221365" y="37631"/>
                </a:lnTo>
                <a:lnTo>
                  <a:pt x="219212" y="36158"/>
                </a:lnTo>
                <a:lnTo>
                  <a:pt x="216945" y="34797"/>
                </a:lnTo>
                <a:lnTo>
                  <a:pt x="213658" y="33324"/>
                </a:lnTo>
                <a:lnTo>
                  <a:pt x="211845" y="33324"/>
                </a:lnTo>
                <a:cubicBezTo>
                  <a:pt x="211845" y="33324"/>
                  <a:pt x="210824" y="31397"/>
                  <a:pt x="210824" y="31397"/>
                </a:cubicBezTo>
                <a:lnTo>
                  <a:pt x="207197" y="29243"/>
                </a:lnTo>
                <a:lnTo>
                  <a:pt x="203683" y="26750"/>
                </a:lnTo>
                <a:lnTo>
                  <a:pt x="204024" y="28337"/>
                </a:lnTo>
                <a:lnTo>
                  <a:pt x="203683" y="29810"/>
                </a:lnTo>
                <a:lnTo>
                  <a:pt x="201983" y="30377"/>
                </a:lnTo>
                <a:lnTo>
                  <a:pt x="204024" y="31284"/>
                </a:lnTo>
                <a:lnTo>
                  <a:pt x="206517" y="31284"/>
                </a:lnTo>
                <a:cubicBezTo>
                  <a:pt x="206517" y="31284"/>
                  <a:pt x="208557" y="32417"/>
                  <a:pt x="208557" y="32417"/>
                </a:cubicBezTo>
                <a:lnTo>
                  <a:pt x="215472" y="36951"/>
                </a:lnTo>
                <a:lnTo>
                  <a:pt x="216718" y="38311"/>
                </a:lnTo>
                <a:lnTo>
                  <a:pt x="218985" y="39445"/>
                </a:lnTo>
                <a:lnTo>
                  <a:pt x="223405" y="43525"/>
                </a:lnTo>
                <a:lnTo>
                  <a:pt x="225219" y="44885"/>
                </a:lnTo>
                <a:lnTo>
                  <a:pt x="227146" y="46019"/>
                </a:lnTo>
                <a:lnTo>
                  <a:pt x="228166" y="46359"/>
                </a:lnTo>
                <a:lnTo>
                  <a:pt x="230433" y="46812"/>
                </a:lnTo>
                <a:lnTo>
                  <a:pt x="231567" y="47265"/>
                </a:lnTo>
                <a:lnTo>
                  <a:pt x="233380" y="48966"/>
                </a:lnTo>
                <a:lnTo>
                  <a:pt x="234967" y="50893"/>
                </a:lnTo>
                <a:lnTo>
                  <a:pt x="239954" y="58034"/>
                </a:lnTo>
                <a:lnTo>
                  <a:pt x="241428" y="60980"/>
                </a:lnTo>
                <a:lnTo>
                  <a:pt x="241994" y="64267"/>
                </a:lnTo>
                <a:lnTo>
                  <a:pt x="241994" y="65854"/>
                </a:lnTo>
                <a:cubicBezTo>
                  <a:pt x="241994" y="65854"/>
                  <a:pt x="241655" y="67441"/>
                  <a:pt x="241655" y="67441"/>
                </a:cubicBezTo>
                <a:lnTo>
                  <a:pt x="241655" y="68915"/>
                </a:lnTo>
                <a:cubicBezTo>
                  <a:pt x="241655" y="68915"/>
                  <a:pt x="242901" y="71975"/>
                  <a:pt x="242901" y="71975"/>
                </a:cubicBezTo>
                <a:lnTo>
                  <a:pt x="243808" y="73335"/>
                </a:lnTo>
                <a:lnTo>
                  <a:pt x="245055" y="74695"/>
                </a:lnTo>
                <a:lnTo>
                  <a:pt x="245961" y="76282"/>
                </a:lnTo>
                <a:lnTo>
                  <a:pt x="247435" y="74582"/>
                </a:lnTo>
                <a:lnTo>
                  <a:pt x="248569" y="72655"/>
                </a:lnTo>
                <a:lnTo>
                  <a:pt x="249022" y="70728"/>
                </a:lnTo>
                <a:lnTo>
                  <a:pt x="249022" y="68575"/>
                </a:lnTo>
                <a:cubicBezTo>
                  <a:pt x="249022" y="68575"/>
                  <a:pt x="250382" y="66761"/>
                  <a:pt x="250382" y="66761"/>
                </a:cubicBezTo>
                <a:lnTo>
                  <a:pt x="250836" y="65854"/>
                </a:lnTo>
                <a:lnTo>
                  <a:pt x="250609" y="63701"/>
                </a:lnTo>
                <a:lnTo>
                  <a:pt x="248455" y="60527"/>
                </a:lnTo>
                <a:close/>
                <a:moveTo>
                  <a:pt x="246302" y="168660"/>
                </a:moveTo>
                <a:lnTo>
                  <a:pt x="245168" y="168206"/>
                </a:lnTo>
                <a:lnTo>
                  <a:pt x="244375" y="166959"/>
                </a:lnTo>
                <a:lnTo>
                  <a:pt x="241881" y="166959"/>
                </a:lnTo>
                <a:cubicBezTo>
                  <a:pt x="241881" y="166959"/>
                  <a:pt x="240634" y="166733"/>
                  <a:pt x="240634" y="166733"/>
                </a:cubicBezTo>
                <a:lnTo>
                  <a:pt x="239501" y="166959"/>
                </a:lnTo>
                <a:lnTo>
                  <a:pt x="238254" y="167866"/>
                </a:lnTo>
                <a:lnTo>
                  <a:pt x="240748" y="168886"/>
                </a:lnTo>
                <a:lnTo>
                  <a:pt x="242221" y="170360"/>
                </a:lnTo>
                <a:lnTo>
                  <a:pt x="242448" y="171267"/>
                </a:lnTo>
                <a:lnTo>
                  <a:pt x="243241" y="171493"/>
                </a:lnTo>
                <a:lnTo>
                  <a:pt x="245508" y="172513"/>
                </a:lnTo>
                <a:lnTo>
                  <a:pt x="246642" y="172060"/>
                </a:lnTo>
                <a:lnTo>
                  <a:pt x="247548" y="172060"/>
                </a:lnTo>
                <a:cubicBezTo>
                  <a:pt x="247548" y="172060"/>
                  <a:pt x="247435" y="171267"/>
                  <a:pt x="247435" y="171267"/>
                </a:cubicBezTo>
                <a:lnTo>
                  <a:pt x="248002" y="170926"/>
                </a:lnTo>
                <a:lnTo>
                  <a:pt x="248228" y="170473"/>
                </a:lnTo>
                <a:lnTo>
                  <a:pt x="248228" y="170020"/>
                </a:lnTo>
                <a:cubicBezTo>
                  <a:pt x="248228" y="170020"/>
                  <a:pt x="247322" y="169226"/>
                  <a:pt x="247322" y="169226"/>
                </a:cubicBezTo>
                <a:lnTo>
                  <a:pt x="246302" y="168660"/>
                </a:lnTo>
                <a:close/>
                <a:moveTo>
                  <a:pt x="270784" y="218759"/>
                </a:moveTo>
                <a:lnTo>
                  <a:pt x="271125" y="220006"/>
                </a:lnTo>
                <a:lnTo>
                  <a:pt x="269198" y="219665"/>
                </a:lnTo>
                <a:lnTo>
                  <a:pt x="269198" y="220119"/>
                </a:lnTo>
                <a:cubicBezTo>
                  <a:pt x="269198" y="220119"/>
                  <a:pt x="269991" y="221252"/>
                  <a:pt x="269991" y="221252"/>
                </a:cubicBezTo>
                <a:lnTo>
                  <a:pt x="271125" y="221252"/>
                </a:lnTo>
                <a:cubicBezTo>
                  <a:pt x="271125" y="221252"/>
                  <a:pt x="273392" y="220799"/>
                  <a:pt x="273392" y="220799"/>
                </a:cubicBezTo>
                <a:lnTo>
                  <a:pt x="274185" y="221252"/>
                </a:lnTo>
                <a:lnTo>
                  <a:pt x="274525" y="220006"/>
                </a:lnTo>
                <a:lnTo>
                  <a:pt x="273618" y="219552"/>
                </a:lnTo>
                <a:lnTo>
                  <a:pt x="270784" y="218985"/>
                </a:lnTo>
                <a:close/>
                <a:moveTo>
                  <a:pt x="199830" y="197223"/>
                </a:moveTo>
                <a:lnTo>
                  <a:pt x="200963" y="196769"/>
                </a:lnTo>
                <a:lnTo>
                  <a:pt x="204250" y="194956"/>
                </a:lnTo>
                <a:lnTo>
                  <a:pt x="200510" y="195409"/>
                </a:lnTo>
                <a:lnTo>
                  <a:pt x="197902" y="194276"/>
                </a:lnTo>
                <a:lnTo>
                  <a:pt x="194275" y="193936"/>
                </a:lnTo>
                <a:lnTo>
                  <a:pt x="192689" y="193369"/>
                </a:lnTo>
                <a:lnTo>
                  <a:pt x="191102" y="192576"/>
                </a:lnTo>
                <a:lnTo>
                  <a:pt x="188721" y="191782"/>
                </a:lnTo>
                <a:lnTo>
                  <a:pt x="186228" y="191216"/>
                </a:lnTo>
                <a:lnTo>
                  <a:pt x="185208" y="190762"/>
                </a:lnTo>
                <a:lnTo>
                  <a:pt x="184301" y="190082"/>
                </a:lnTo>
                <a:lnTo>
                  <a:pt x="183168" y="188382"/>
                </a:lnTo>
                <a:lnTo>
                  <a:pt x="181921" y="186908"/>
                </a:lnTo>
                <a:lnTo>
                  <a:pt x="181921" y="185548"/>
                </a:lnTo>
                <a:cubicBezTo>
                  <a:pt x="181921" y="185548"/>
                  <a:pt x="183961" y="184755"/>
                  <a:pt x="183961" y="184755"/>
                </a:cubicBezTo>
                <a:lnTo>
                  <a:pt x="185321" y="184528"/>
                </a:lnTo>
                <a:lnTo>
                  <a:pt x="186454" y="183961"/>
                </a:lnTo>
                <a:lnTo>
                  <a:pt x="187022" y="182828"/>
                </a:lnTo>
                <a:lnTo>
                  <a:pt x="186228" y="182261"/>
                </a:lnTo>
                <a:lnTo>
                  <a:pt x="184075" y="181581"/>
                </a:lnTo>
                <a:lnTo>
                  <a:pt x="181807" y="181128"/>
                </a:lnTo>
                <a:lnTo>
                  <a:pt x="176027" y="180674"/>
                </a:lnTo>
                <a:lnTo>
                  <a:pt x="174893" y="180221"/>
                </a:lnTo>
                <a:lnTo>
                  <a:pt x="171719" y="178634"/>
                </a:lnTo>
                <a:lnTo>
                  <a:pt x="170473" y="176594"/>
                </a:lnTo>
                <a:lnTo>
                  <a:pt x="170700" y="174100"/>
                </a:lnTo>
                <a:lnTo>
                  <a:pt x="171719" y="171607"/>
                </a:lnTo>
                <a:lnTo>
                  <a:pt x="171380" y="169226"/>
                </a:lnTo>
                <a:lnTo>
                  <a:pt x="170359" y="168320"/>
                </a:lnTo>
                <a:lnTo>
                  <a:pt x="169226" y="167980"/>
                </a:lnTo>
                <a:lnTo>
                  <a:pt x="168319" y="167980"/>
                </a:lnTo>
                <a:cubicBezTo>
                  <a:pt x="168319" y="167980"/>
                  <a:pt x="162085" y="169680"/>
                  <a:pt x="162085" y="169680"/>
                </a:cubicBezTo>
                <a:lnTo>
                  <a:pt x="159818" y="169680"/>
                </a:lnTo>
                <a:cubicBezTo>
                  <a:pt x="159818" y="169680"/>
                  <a:pt x="157892" y="168886"/>
                  <a:pt x="157892" y="168886"/>
                </a:cubicBezTo>
                <a:lnTo>
                  <a:pt x="156758" y="166393"/>
                </a:lnTo>
                <a:lnTo>
                  <a:pt x="155284" y="161065"/>
                </a:lnTo>
                <a:lnTo>
                  <a:pt x="154491" y="160385"/>
                </a:lnTo>
                <a:lnTo>
                  <a:pt x="151090" y="158005"/>
                </a:lnTo>
                <a:lnTo>
                  <a:pt x="150864" y="156985"/>
                </a:lnTo>
                <a:lnTo>
                  <a:pt x="150864" y="155851"/>
                </a:lnTo>
                <a:cubicBezTo>
                  <a:pt x="150864" y="155851"/>
                  <a:pt x="150298" y="153131"/>
                  <a:pt x="150298" y="153131"/>
                </a:cubicBezTo>
                <a:lnTo>
                  <a:pt x="149164" y="149164"/>
                </a:lnTo>
                <a:lnTo>
                  <a:pt x="148597" y="147917"/>
                </a:lnTo>
                <a:lnTo>
                  <a:pt x="144743" y="145084"/>
                </a:lnTo>
                <a:lnTo>
                  <a:pt x="142363" y="144290"/>
                </a:lnTo>
                <a:lnTo>
                  <a:pt x="140323" y="142930"/>
                </a:lnTo>
                <a:lnTo>
                  <a:pt x="136696" y="139303"/>
                </a:lnTo>
                <a:lnTo>
                  <a:pt x="134882" y="137263"/>
                </a:lnTo>
                <a:lnTo>
                  <a:pt x="132955" y="135449"/>
                </a:lnTo>
                <a:lnTo>
                  <a:pt x="130802" y="133862"/>
                </a:lnTo>
                <a:lnTo>
                  <a:pt x="129328" y="131935"/>
                </a:lnTo>
                <a:lnTo>
                  <a:pt x="127628" y="127288"/>
                </a:lnTo>
                <a:lnTo>
                  <a:pt x="124681" y="122074"/>
                </a:lnTo>
                <a:lnTo>
                  <a:pt x="124454" y="121054"/>
                </a:lnTo>
                <a:lnTo>
                  <a:pt x="124454" y="119921"/>
                </a:lnTo>
                <a:cubicBezTo>
                  <a:pt x="124454" y="119921"/>
                  <a:pt x="127968" y="117427"/>
                  <a:pt x="127968" y="117427"/>
                </a:cubicBezTo>
                <a:lnTo>
                  <a:pt x="132842" y="117880"/>
                </a:lnTo>
                <a:lnTo>
                  <a:pt x="140096" y="117427"/>
                </a:lnTo>
                <a:lnTo>
                  <a:pt x="142136" y="116974"/>
                </a:lnTo>
                <a:lnTo>
                  <a:pt x="142816" y="116067"/>
                </a:lnTo>
                <a:lnTo>
                  <a:pt x="143043" y="113573"/>
                </a:lnTo>
                <a:lnTo>
                  <a:pt x="142477" y="109606"/>
                </a:lnTo>
                <a:lnTo>
                  <a:pt x="142023" y="108359"/>
                </a:lnTo>
                <a:lnTo>
                  <a:pt x="141229" y="107793"/>
                </a:lnTo>
                <a:lnTo>
                  <a:pt x="140549" y="107112"/>
                </a:lnTo>
                <a:lnTo>
                  <a:pt x="138963" y="104732"/>
                </a:lnTo>
                <a:lnTo>
                  <a:pt x="137149" y="102579"/>
                </a:lnTo>
                <a:lnTo>
                  <a:pt x="136129" y="101785"/>
                </a:lnTo>
                <a:lnTo>
                  <a:pt x="134202" y="100538"/>
                </a:lnTo>
                <a:lnTo>
                  <a:pt x="133296" y="100198"/>
                </a:lnTo>
                <a:lnTo>
                  <a:pt x="130688" y="100198"/>
                </a:lnTo>
                <a:cubicBezTo>
                  <a:pt x="130688" y="100198"/>
                  <a:pt x="128081" y="100085"/>
                  <a:pt x="128081" y="100085"/>
                </a:cubicBezTo>
                <a:lnTo>
                  <a:pt x="126267" y="99518"/>
                </a:lnTo>
                <a:lnTo>
                  <a:pt x="113346" y="92831"/>
                </a:lnTo>
                <a:lnTo>
                  <a:pt x="109265" y="91244"/>
                </a:lnTo>
                <a:lnTo>
                  <a:pt x="105072" y="90224"/>
                </a:lnTo>
                <a:lnTo>
                  <a:pt x="102125" y="89657"/>
                </a:lnTo>
                <a:lnTo>
                  <a:pt x="99972" y="88184"/>
                </a:lnTo>
                <a:lnTo>
                  <a:pt x="100991" y="83310"/>
                </a:lnTo>
                <a:lnTo>
                  <a:pt x="100991" y="76962"/>
                </a:lnTo>
                <a:cubicBezTo>
                  <a:pt x="100991" y="76962"/>
                  <a:pt x="100425" y="75489"/>
                  <a:pt x="100425" y="75489"/>
                </a:cubicBezTo>
                <a:lnTo>
                  <a:pt x="91583" y="65854"/>
                </a:lnTo>
                <a:lnTo>
                  <a:pt x="88977" y="65854"/>
                </a:lnTo>
                <a:cubicBezTo>
                  <a:pt x="88977" y="65854"/>
                  <a:pt x="86483" y="65061"/>
                  <a:pt x="86483" y="65061"/>
                </a:cubicBezTo>
                <a:lnTo>
                  <a:pt x="84896" y="63474"/>
                </a:lnTo>
                <a:lnTo>
                  <a:pt x="83423" y="61547"/>
                </a:lnTo>
                <a:lnTo>
                  <a:pt x="81496" y="59620"/>
                </a:lnTo>
                <a:lnTo>
                  <a:pt x="79343" y="58034"/>
                </a:lnTo>
                <a:lnTo>
                  <a:pt x="77075" y="57240"/>
                </a:lnTo>
                <a:lnTo>
                  <a:pt x="75488" y="55540"/>
                </a:lnTo>
                <a:lnTo>
                  <a:pt x="75035" y="54293"/>
                </a:lnTo>
                <a:lnTo>
                  <a:pt x="74128" y="53613"/>
                </a:lnTo>
                <a:lnTo>
                  <a:pt x="73108" y="53273"/>
                </a:lnTo>
                <a:lnTo>
                  <a:pt x="72088" y="53273"/>
                </a:lnTo>
                <a:cubicBezTo>
                  <a:pt x="72088" y="53273"/>
                  <a:pt x="69481" y="53500"/>
                  <a:pt x="69481" y="53500"/>
                </a:cubicBezTo>
                <a:lnTo>
                  <a:pt x="66874" y="53500"/>
                </a:lnTo>
                <a:cubicBezTo>
                  <a:pt x="66874" y="53500"/>
                  <a:pt x="65741" y="53160"/>
                  <a:pt x="65741" y="53160"/>
                </a:cubicBezTo>
                <a:lnTo>
                  <a:pt x="64720" y="52706"/>
                </a:lnTo>
                <a:lnTo>
                  <a:pt x="62114" y="50779"/>
                </a:lnTo>
                <a:lnTo>
                  <a:pt x="60300" y="49079"/>
                </a:lnTo>
                <a:lnTo>
                  <a:pt x="58373" y="48172"/>
                </a:lnTo>
                <a:lnTo>
                  <a:pt x="54406" y="45112"/>
                </a:lnTo>
                <a:lnTo>
                  <a:pt x="51686" y="44319"/>
                </a:lnTo>
                <a:lnTo>
                  <a:pt x="46585" y="43412"/>
                </a:lnTo>
                <a:lnTo>
                  <a:pt x="44205" y="43185"/>
                </a:lnTo>
                <a:lnTo>
                  <a:pt x="41938" y="42618"/>
                </a:lnTo>
                <a:lnTo>
                  <a:pt x="34684" y="40125"/>
                </a:lnTo>
                <a:lnTo>
                  <a:pt x="27769" y="37518"/>
                </a:lnTo>
                <a:lnTo>
                  <a:pt x="23122" y="34911"/>
                </a:lnTo>
                <a:lnTo>
                  <a:pt x="22102" y="34684"/>
                </a:lnTo>
                <a:lnTo>
                  <a:pt x="21082" y="34684"/>
                </a:lnTo>
                <a:cubicBezTo>
                  <a:pt x="21082" y="34684"/>
                  <a:pt x="20062" y="34231"/>
                  <a:pt x="20062" y="34231"/>
                </a:cubicBezTo>
                <a:lnTo>
                  <a:pt x="17002" y="32304"/>
                </a:lnTo>
                <a:lnTo>
                  <a:pt x="6687" y="27543"/>
                </a:lnTo>
                <a:lnTo>
                  <a:pt x="4987" y="27203"/>
                </a:lnTo>
                <a:lnTo>
                  <a:pt x="2947" y="27203"/>
                </a:lnTo>
                <a:cubicBezTo>
                  <a:pt x="2947" y="27203"/>
                  <a:pt x="2380" y="27203"/>
                  <a:pt x="2380" y="27203"/>
                </a:cubicBezTo>
                <a:lnTo>
                  <a:pt x="2380" y="27203"/>
                </a:lnTo>
                <a:lnTo>
                  <a:pt x="2380" y="31397"/>
                </a:lnTo>
                <a:cubicBezTo>
                  <a:pt x="2380" y="31397"/>
                  <a:pt x="2380" y="35818"/>
                  <a:pt x="2380" y="35818"/>
                </a:cubicBezTo>
                <a:lnTo>
                  <a:pt x="2380" y="40238"/>
                </a:lnTo>
                <a:cubicBezTo>
                  <a:pt x="2380" y="40238"/>
                  <a:pt x="2380" y="44659"/>
                  <a:pt x="2380" y="44659"/>
                </a:cubicBezTo>
                <a:lnTo>
                  <a:pt x="2380" y="49079"/>
                </a:lnTo>
                <a:cubicBezTo>
                  <a:pt x="2380" y="49079"/>
                  <a:pt x="2380" y="53500"/>
                  <a:pt x="2380" y="53500"/>
                </a:cubicBezTo>
                <a:lnTo>
                  <a:pt x="2380" y="62454"/>
                </a:lnTo>
                <a:cubicBezTo>
                  <a:pt x="2380" y="62454"/>
                  <a:pt x="2380" y="66875"/>
                  <a:pt x="2380" y="66875"/>
                </a:cubicBezTo>
                <a:lnTo>
                  <a:pt x="2380" y="71295"/>
                </a:lnTo>
                <a:cubicBezTo>
                  <a:pt x="2380" y="71295"/>
                  <a:pt x="2380" y="75716"/>
                  <a:pt x="2380" y="75716"/>
                </a:cubicBezTo>
                <a:lnTo>
                  <a:pt x="2380" y="80136"/>
                </a:lnTo>
                <a:cubicBezTo>
                  <a:pt x="2380" y="80136"/>
                  <a:pt x="2380" y="84557"/>
                  <a:pt x="2380" y="84557"/>
                </a:cubicBezTo>
                <a:lnTo>
                  <a:pt x="2380" y="93511"/>
                </a:lnTo>
                <a:cubicBezTo>
                  <a:pt x="2380" y="93511"/>
                  <a:pt x="2380" y="97931"/>
                  <a:pt x="2380" y="97931"/>
                </a:cubicBezTo>
                <a:lnTo>
                  <a:pt x="2380" y="102352"/>
                </a:lnTo>
                <a:cubicBezTo>
                  <a:pt x="2380" y="102352"/>
                  <a:pt x="2380" y="106772"/>
                  <a:pt x="2380" y="106772"/>
                </a:cubicBezTo>
                <a:lnTo>
                  <a:pt x="2380" y="108699"/>
                </a:lnTo>
                <a:lnTo>
                  <a:pt x="1700" y="111080"/>
                </a:lnTo>
                <a:lnTo>
                  <a:pt x="226" y="114593"/>
                </a:lnTo>
                <a:lnTo>
                  <a:pt x="0" y="117427"/>
                </a:lnTo>
                <a:lnTo>
                  <a:pt x="1133" y="119581"/>
                </a:lnTo>
                <a:lnTo>
                  <a:pt x="2266" y="121054"/>
                </a:lnTo>
                <a:lnTo>
                  <a:pt x="2266" y="129215"/>
                </a:lnTo>
                <a:cubicBezTo>
                  <a:pt x="2266" y="129215"/>
                  <a:pt x="2266" y="133636"/>
                  <a:pt x="2266" y="133636"/>
                </a:cubicBezTo>
                <a:lnTo>
                  <a:pt x="2266" y="138056"/>
                </a:lnTo>
                <a:cubicBezTo>
                  <a:pt x="2266" y="138056"/>
                  <a:pt x="2266" y="142477"/>
                  <a:pt x="2266" y="142477"/>
                </a:cubicBezTo>
                <a:lnTo>
                  <a:pt x="2266" y="151431"/>
                </a:lnTo>
                <a:cubicBezTo>
                  <a:pt x="2266" y="151431"/>
                  <a:pt x="2266" y="155965"/>
                  <a:pt x="2266" y="155965"/>
                </a:cubicBezTo>
                <a:lnTo>
                  <a:pt x="2266" y="160499"/>
                </a:lnTo>
                <a:cubicBezTo>
                  <a:pt x="2266" y="160499"/>
                  <a:pt x="2266" y="165032"/>
                  <a:pt x="2266" y="165032"/>
                </a:cubicBezTo>
                <a:lnTo>
                  <a:pt x="2266" y="169793"/>
                </a:lnTo>
                <a:cubicBezTo>
                  <a:pt x="2266" y="169793"/>
                  <a:pt x="5440" y="172060"/>
                  <a:pt x="5440" y="172060"/>
                </a:cubicBezTo>
                <a:lnTo>
                  <a:pt x="7141" y="172060"/>
                </a:lnTo>
                <a:cubicBezTo>
                  <a:pt x="7141" y="172060"/>
                  <a:pt x="8727" y="170926"/>
                  <a:pt x="8727" y="170926"/>
                </a:cubicBezTo>
                <a:lnTo>
                  <a:pt x="10994" y="170586"/>
                </a:lnTo>
                <a:lnTo>
                  <a:pt x="13261" y="171493"/>
                </a:lnTo>
                <a:lnTo>
                  <a:pt x="15415" y="171947"/>
                </a:lnTo>
                <a:lnTo>
                  <a:pt x="17569" y="171947"/>
                </a:lnTo>
                <a:cubicBezTo>
                  <a:pt x="17569" y="171947"/>
                  <a:pt x="22669" y="171607"/>
                  <a:pt x="22669" y="171607"/>
                </a:cubicBezTo>
                <a:lnTo>
                  <a:pt x="27769" y="171040"/>
                </a:lnTo>
                <a:lnTo>
                  <a:pt x="29017" y="171380"/>
                </a:lnTo>
                <a:lnTo>
                  <a:pt x="31170" y="172173"/>
                </a:lnTo>
                <a:lnTo>
                  <a:pt x="31964" y="172513"/>
                </a:lnTo>
                <a:lnTo>
                  <a:pt x="34004" y="173987"/>
                </a:lnTo>
                <a:lnTo>
                  <a:pt x="36270" y="174554"/>
                </a:lnTo>
                <a:lnTo>
                  <a:pt x="40578" y="171833"/>
                </a:lnTo>
                <a:lnTo>
                  <a:pt x="45112" y="169453"/>
                </a:lnTo>
                <a:lnTo>
                  <a:pt x="48172" y="168206"/>
                </a:lnTo>
                <a:lnTo>
                  <a:pt x="51006" y="166506"/>
                </a:lnTo>
                <a:lnTo>
                  <a:pt x="51459" y="165373"/>
                </a:lnTo>
                <a:lnTo>
                  <a:pt x="51459" y="162992"/>
                </a:lnTo>
                <a:cubicBezTo>
                  <a:pt x="51459" y="162992"/>
                  <a:pt x="51232" y="162085"/>
                  <a:pt x="51232" y="162085"/>
                </a:cubicBezTo>
                <a:lnTo>
                  <a:pt x="49759" y="159819"/>
                </a:lnTo>
                <a:lnTo>
                  <a:pt x="48059" y="157892"/>
                </a:lnTo>
                <a:lnTo>
                  <a:pt x="45792" y="155738"/>
                </a:lnTo>
                <a:lnTo>
                  <a:pt x="44885" y="155285"/>
                </a:lnTo>
                <a:lnTo>
                  <a:pt x="43865" y="155058"/>
                </a:lnTo>
                <a:lnTo>
                  <a:pt x="39444" y="152904"/>
                </a:lnTo>
                <a:lnTo>
                  <a:pt x="34910" y="152678"/>
                </a:lnTo>
                <a:lnTo>
                  <a:pt x="32870" y="153471"/>
                </a:lnTo>
                <a:lnTo>
                  <a:pt x="31170" y="152224"/>
                </a:lnTo>
                <a:lnTo>
                  <a:pt x="30603" y="150864"/>
                </a:lnTo>
                <a:lnTo>
                  <a:pt x="29923" y="149731"/>
                </a:lnTo>
                <a:lnTo>
                  <a:pt x="27543" y="149731"/>
                </a:lnTo>
                <a:cubicBezTo>
                  <a:pt x="27543" y="149731"/>
                  <a:pt x="28903" y="149164"/>
                  <a:pt x="28903" y="149164"/>
                </a:cubicBezTo>
                <a:lnTo>
                  <a:pt x="30377" y="149164"/>
                </a:lnTo>
                <a:cubicBezTo>
                  <a:pt x="30377" y="149164"/>
                  <a:pt x="30943" y="149957"/>
                  <a:pt x="30943" y="149957"/>
                </a:cubicBezTo>
                <a:lnTo>
                  <a:pt x="31396" y="150978"/>
                </a:lnTo>
                <a:lnTo>
                  <a:pt x="32417" y="152338"/>
                </a:lnTo>
                <a:lnTo>
                  <a:pt x="34004" y="152338"/>
                </a:lnTo>
                <a:cubicBezTo>
                  <a:pt x="34004" y="152338"/>
                  <a:pt x="35817" y="151658"/>
                  <a:pt x="35817" y="151658"/>
                </a:cubicBezTo>
                <a:lnTo>
                  <a:pt x="37744" y="151318"/>
                </a:lnTo>
                <a:lnTo>
                  <a:pt x="39785" y="151658"/>
                </a:lnTo>
                <a:lnTo>
                  <a:pt x="41825" y="152224"/>
                </a:lnTo>
                <a:lnTo>
                  <a:pt x="45678" y="152224"/>
                </a:lnTo>
                <a:cubicBezTo>
                  <a:pt x="45678" y="152224"/>
                  <a:pt x="49532" y="151091"/>
                  <a:pt x="49532" y="151091"/>
                </a:cubicBezTo>
                <a:lnTo>
                  <a:pt x="52933" y="150524"/>
                </a:lnTo>
                <a:lnTo>
                  <a:pt x="56333" y="149617"/>
                </a:lnTo>
                <a:lnTo>
                  <a:pt x="55653" y="147690"/>
                </a:lnTo>
                <a:lnTo>
                  <a:pt x="54859" y="145877"/>
                </a:lnTo>
                <a:lnTo>
                  <a:pt x="54406" y="145197"/>
                </a:lnTo>
                <a:lnTo>
                  <a:pt x="55086" y="144857"/>
                </a:lnTo>
                <a:lnTo>
                  <a:pt x="57353" y="145084"/>
                </a:lnTo>
                <a:lnTo>
                  <a:pt x="59733" y="145764"/>
                </a:lnTo>
                <a:lnTo>
                  <a:pt x="60867" y="145764"/>
                </a:lnTo>
                <a:cubicBezTo>
                  <a:pt x="60867" y="145764"/>
                  <a:pt x="62000" y="145537"/>
                  <a:pt x="62000" y="145537"/>
                </a:cubicBezTo>
                <a:lnTo>
                  <a:pt x="60980" y="143837"/>
                </a:lnTo>
                <a:lnTo>
                  <a:pt x="62000" y="144063"/>
                </a:lnTo>
                <a:lnTo>
                  <a:pt x="63021" y="144063"/>
                </a:lnTo>
                <a:cubicBezTo>
                  <a:pt x="63021" y="144063"/>
                  <a:pt x="58940" y="135222"/>
                  <a:pt x="58940" y="135222"/>
                </a:cubicBezTo>
                <a:lnTo>
                  <a:pt x="57126" y="133296"/>
                </a:lnTo>
                <a:lnTo>
                  <a:pt x="58486" y="134089"/>
                </a:lnTo>
                <a:lnTo>
                  <a:pt x="59620" y="135222"/>
                </a:lnTo>
                <a:lnTo>
                  <a:pt x="60754" y="136696"/>
                </a:lnTo>
                <a:lnTo>
                  <a:pt x="62114" y="137943"/>
                </a:lnTo>
                <a:lnTo>
                  <a:pt x="63701" y="138623"/>
                </a:lnTo>
                <a:lnTo>
                  <a:pt x="67214" y="139756"/>
                </a:lnTo>
                <a:lnTo>
                  <a:pt x="68914" y="139756"/>
                </a:lnTo>
                <a:cubicBezTo>
                  <a:pt x="68914" y="139756"/>
                  <a:pt x="69821" y="138849"/>
                  <a:pt x="69821" y="138849"/>
                </a:cubicBezTo>
                <a:lnTo>
                  <a:pt x="70955" y="138056"/>
                </a:lnTo>
                <a:lnTo>
                  <a:pt x="71522" y="137829"/>
                </a:lnTo>
                <a:lnTo>
                  <a:pt x="72541" y="138169"/>
                </a:lnTo>
                <a:lnTo>
                  <a:pt x="73108" y="138169"/>
                </a:lnTo>
                <a:cubicBezTo>
                  <a:pt x="73108" y="138169"/>
                  <a:pt x="73448" y="136242"/>
                  <a:pt x="73448" y="136242"/>
                </a:cubicBezTo>
                <a:lnTo>
                  <a:pt x="74695" y="135562"/>
                </a:lnTo>
                <a:lnTo>
                  <a:pt x="76509" y="136016"/>
                </a:lnTo>
                <a:lnTo>
                  <a:pt x="78322" y="136809"/>
                </a:lnTo>
                <a:lnTo>
                  <a:pt x="80136" y="137149"/>
                </a:lnTo>
                <a:lnTo>
                  <a:pt x="81949" y="136923"/>
                </a:lnTo>
                <a:lnTo>
                  <a:pt x="82402" y="139189"/>
                </a:lnTo>
                <a:lnTo>
                  <a:pt x="83082" y="140096"/>
                </a:lnTo>
                <a:lnTo>
                  <a:pt x="84216" y="140663"/>
                </a:lnTo>
                <a:lnTo>
                  <a:pt x="86483" y="141230"/>
                </a:lnTo>
                <a:lnTo>
                  <a:pt x="88750" y="141570"/>
                </a:lnTo>
                <a:lnTo>
                  <a:pt x="90677" y="142023"/>
                </a:lnTo>
                <a:lnTo>
                  <a:pt x="94417" y="143497"/>
                </a:lnTo>
                <a:lnTo>
                  <a:pt x="96344" y="143837"/>
                </a:lnTo>
                <a:lnTo>
                  <a:pt x="99745" y="144063"/>
                </a:lnTo>
                <a:lnTo>
                  <a:pt x="100652" y="144403"/>
                </a:lnTo>
                <a:lnTo>
                  <a:pt x="101445" y="144970"/>
                </a:lnTo>
                <a:lnTo>
                  <a:pt x="105979" y="146784"/>
                </a:lnTo>
                <a:lnTo>
                  <a:pt x="106886" y="147577"/>
                </a:lnTo>
                <a:lnTo>
                  <a:pt x="107452" y="148824"/>
                </a:lnTo>
                <a:lnTo>
                  <a:pt x="108132" y="149731"/>
                </a:lnTo>
                <a:lnTo>
                  <a:pt x="108926" y="150524"/>
                </a:lnTo>
                <a:lnTo>
                  <a:pt x="110286" y="152678"/>
                </a:lnTo>
                <a:lnTo>
                  <a:pt x="111193" y="155171"/>
                </a:lnTo>
                <a:lnTo>
                  <a:pt x="114480" y="159365"/>
                </a:lnTo>
                <a:lnTo>
                  <a:pt x="115840" y="161745"/>
                </a:lnTo>
                <a:lnTo>
                  <a:pt x="117993" y="166166"/>
                </a:lnTo>
                <a:lnTo>
                  <a:pt x="119353" y="167753"/>
                </a:lnTo>
                <a:lnTo>
                  <a:pt x="122641" y="169113"/>
                </a:lnTo>
                <a:lnTo>
                  <a:pt x="123774" y="169113"/>
                </a:lnTo>
                <a:cubicBezTo>
                  <a:pt x="123774" y="169113"/>
                  <a:pt x="124795" y="168546"/>
                  <a:pt x="124795" y="168546"/>
                </a:cubicBezTo>
                <a:lnTo>
                  <a:pt x="124114" y="170586"/>
                </a:lnTo>
                <a:lnTo>
                  <a:pt x="124114" y="172627"/>
                </a:lnTo>
                <a:cubicBezTo>
                  <a:pt x="124114" y="172627"/>
                  <a:pt x="125928" y="175687"/>
                  <a:pt x="125928" y="175687"/>
                </a:cubicBezTo>
                <a:lnTo>
                  <a:pt x="126947" y="176481"/>
                </a:lnTo>
                <a:lnTo>
                  <a:pt x="131709" y="179881"/>
                </a:lnTo>
                <a:lnTo>
                  <a:pt x="133976" y="182034"/>
                </a:lnTo>
                <a:lnTo>
                  <a:pt x="135789" y="184641"/>
                </a:lnTo>
                <a:lnTo>
                  <a:pt x="136922" y="187362"/>
                </a:lnTo>
                <a:lnTo>
                  <a:pt x="138169" y="188382"/>
                </a:lnTo>
                <a:lnTo>
                  <a:pt x="139303" y="189515"/>
                </a:lnTo>
                <a:lnTo>
                  <a:pt x="141343" y="190762"/>
                </a:lnTo>
                <a:lnTo>
                  <a:pt x="143837" y="191102"/>
                </a:lnTo>
                <a:lnTo>
                  <a:pt x="147123" y="192009"/>
                </a:lnTo>
                <a:lnTo>
                  <a:pt x="148144" y="192009"/>
                </a:lnTo>
                <a:cubicBezTo>
                  <a:pt x="148144" y="192009"/>
                  <a:pt x="149164" y="191556"/>
                  <a:pt x="149164" y="191556"/>
                </a:cubicBezTo>
                <a:lnTo>
                  <a:pt x="151544" y="192009"/>
                </a:lnTo>
                <a:lnTo>
                  <a:pt x="153924" y="193256"/>
                </a:lnTo>
                <a:lnTo>
                  <a:pt x="154944" y="193256"/>
                </a:lnTo>
                <a:cubicBezTo>
                  <a:pt x="154944" y="193256"/>
                  <a:pt x="158231" y="193142"/>
                  <a:pt x="158231" y="193142"/>
                </a:cubicBezTo>
                <a:lnTo>
                  <a:pt x="159479" y="192689"/>
                </a:lnTo>
                <a:lnTo>
                  <a:pt x="160725" y="192916"/>
                </a:lnTo>
                <a:lnTo>
                  <a:pt x="163332" y="194389"/>
                </a:lnTo>
                <a:lnTo>
                  <a:pt x="165372" y="194843"/>
                </a:lnTo>
                <a:lnTo>
                  <a:pt x="173873" y="195636"/>
                </a:lnTo>
                <a:lnTo>
                  <a:pt x="177841" y="196769"/>
                </a:lnTo>
                <a:lnTo>
                  <a:pt x="179994" y="196769"/>
                </a:lnTo>
                <a:cubicBezTo>
                  <a:pt x="179994" y="196769"/>
                  <a:pt x="182148" y="197109"/>
                  <a:pt x="182148" y="197109"/>
                </a:cubicBezTo>
                <a:lnTo>
                  <a:pt x="183848" y="198130"/>
                </a:lnTo>
                <a:lnTo>
                  <a:pt x="186115" y="199943"/>
                </a:lnTo>
                <a:lnTo>
                  <a:pt x="186795" y="200737"/>
                </a:lnTo>
                <a:lnTo>
                  <a:pt x="187475" y="202097"/>
                </a:lnTo>
                <a:lnTo>
                  <a:pt x="190082" y="203004"/>
                </a:lnTo>
                <a:lnTo>
                  <a:pt x="193709" y="203797"/>
                </a:lnTo>
                <a:lnTo>
                  <a:pt x="195862" y="203797"/>
                </a:lnTo>
                <a:cubicBezTo>
                  <a:pt x="195862" y="203797"/>
                  <a:pt x="196996" y="203344"/>
                  <a:pt x="196996" y="203344"/>
                </a:cubicBezTo>
                <a:lnTo>
                  <a:pt x="199716" y="201643"/>
                </a:lnTo>
                <a:lnTo>
                  <a:pt x="200283" y="200737"/>
                </a:lnTo>
                <a:lnTo>
                  <a:pt x="199376" y="199943"/>
                </a:lnTo>
                <a:lnTo>
                  <a:pt x="196996" y="198696"/>
                </a:lnTo>
                <a:lnTo>
                  <a:pt x="195409" y="196769"/>
                </a:lnTo>
                <a:lnTo>
                  <a:pt x="196089" y="196089"/>
                </a:lnTo>
                <a:lnTo>
                  <a:pt x="199943" y="196769"/>
                </a:lnTo>
                <a:close/>
                <a:moveTo>
                  <a:pt x="282799" y="82856"/>
                </a:moveTo>
                <a:lnTo>
                  <a:pt x="282799" y="80929"/>
                </a:lnTo>
                <a:cubicBezTo>
                  <a:pt x="282799" y="80929"/>
                  <a:pt x="281666" y="80023"/>
                  <a:pt x="281666" y="80023"/>
                </a:cubicBezTo>
                <a:lnTo>
                  <a:pt x="281099" y="80476"/>
                </a:lnTo>
                <a:lnTo>
                  <a:pt x="279739" y="82176"/>
                </a:lnTo>
                <a:lnTo>
                  <a:pt x="280192" y="83083"/>
                </a:lnTo>
                <a:lnTo>
                  <a:pt x="280419" y="84557"/>
                </a:lnTo>
                <a:lnTo>
                  <a:pt x="280419" y="86597"/>
                </a:lnTo>
                <a:cubicBezTo>
                  <a:pt x="280419" y="86597"/>
                  <a:pt x="281439" y="89317"/>
                  <a:pt x="281439" y="89317"/>
                </a:cubicBezTo>
                <a:lnTo>
                  <a:pt x="281893" y="89090"/>
                </a:lnTo>
                <a:lnTo>
                  <a:pt x="282912" y="87957"/>
                </a:lnTo>
                <a:lnTo>
                  <a:pt x="283480" y="84330"/>
                </a:lnTo>
                <a:lnTo>
                  <a:pt x="282686" y="82630"/>
                </a:lnTo>
                <a:close/>
                <a:moveTo>
                  <a:pt x="308189" y="114027"/>
                </a:moveTo>
                <a:lnTo>
                  <a:pt x="307282" y="111986"/>
                </a:lnTo>
                <a:lnTo>
                  <a:pt x="306035" y="110059"/>
                </a:lnTo>
                <a:lnTo>
                  <a:pt x="304222" y="108246"/>
                </a:lnTo>
                <a:lnTo>
                  <a:pt x="302295" y="106546"/>
                </a:lnTo>
                <a:lnTo>
                  <a:pt x="301162" y="105979"/>
                </a:lnTo>
                <a:lnTo>
                  <a:pt x="299914" y="105639"/>
                </a:lnTo>
                <a:lnTo>
                  <a:pt x="298895" y="104845"/>
                </a:lnTo>
                <a:lnTo>
                  <a:pt x="296967" y="101105"/>
                </a:lnTo>
                <a:lnTo>
                  <a:pt x="295947" y="100198"/>
                </a:lnTo>
                <a:lnTo>
                  <a:pt x="294021" y="98725"/>
                </a:lnTo>
                <a:lnTo>
                  <a:pt x="293453" y="97931"/>
                </a:lnTo>
                <a:lnTo>
                  <a:pt x="293227" y="96798"/>
                </a:lnTo>
                <a:lnTo>
                  <a:pt x="291300" y="93398"/>
                </a:lnTo>
                <a:lnTo>
                  <a:pt x="289373" y="91584"/>
                </a:lnTo>
                <a:lnTo>
                  <a:pt x="286766" y="91131"/>
                </a:lnTo>
                <a:lnTo>
                  <a:pt x="285746" y="90564"/>
                </a:lnTo>
                <a:lnTo>
                  <a:pt x="284840" y="89657"/>
                </a:lnTo>
                <a:lnTo>
                  <a:pt x="283933" y="89430"/>
                </a:lnTo>
                <a:lnTo>
                  <a:pt x="284160" y="91697"/>
                </a:lnTo>
                <a:lnTo>
                  <a:pt x="283480" y="96118"/>
                </a:lnTo>
                <a:lnTo>
                  <a:pt x="283706" y="97591"/>
                </a:lnTo>
                <a:lnTo>
                  <a:pt x="284499" y="100085"/>
                </a:lnTo>
                <a:lnTo>
                  <a:pt x="284952" y="100992"/>
                </a:lnTo>
                <a:lnTo>
                  <a:pt x="286766" y="103032"/>
                </a:lnTo>
                <a:lnTo>
                  <a:pt x="288240" y="104052"/>
                </a:lnTo>
                <a:lnTo>
                  <a:pt x="289714" y="106319"/>
                </a:lnTo>
                <a:lnTo>
                  <a:pt x="290394" y="106886"/>
                </a:lnTo>
                <a:lnTo>
                  <a:pt x="293567" y="108473"/>
                </a:lnTo>
                <a:lnTo>
                  <a:pt x="294247" y="110740"/>
                </a:lnTo>
                <a:lnTo>
                  <a:pt x="293680" y="113233"/>
                </a:lnTo>
                <a:lnTo>
                  <a:pt x="294701" y="115387"/>
                </a:lnTo>
                <a:lnTo>
                  <a:pt x="296401" y="117540"/>
                </a:lnTo>
                <a:lnTo>
                  <a:pt x="298101" y="118900"/>
                </a:lnTo>
                <a:lnTo>
                  <a:pt x="300028" y="119921"/>
                </a:lnTo>
                <a:lnTo>
                  <a:pt x="301954" y="120487"/>
                </a:lnTo>
                <a:lnTo>
                  <a:pt x="303995" y="120487"/>
                </a:lnTo>
                <a:cubicBezTo>
                  <a:pt x="303995" y="120487"/>
                  <a:pt x="304902" y="120034"/>
                  <a:pt x="304902" y="120034"/>
                </a:cubicBezTo>
                <a:lnTo>
                  <a:pt x="305695" y="119127"/>
                </a:lnTo>
                <a:lnTo>
                  <a:pt x="307509" y="118334"/>
                </a:lnTo>
                <a:lnTo>
                  <a:pt x="307962" y="119127"/>
                </a:lnTo>
                <a:lnTo>
                  <a:pt x="308302" y="118787"/>
                </a:lnTo>
                <a:lnTo>
                  <a:pt x="308756" y="116747"/>
                </a:lnTo>
                <a:lnTo>
                  <a:pt x="308189" y="114027"/>
                </a:lnTo>
                <a:close/>
                <a:moveTo>
                  <a:pt x="233947" y="64834"/>
                </a:moveTo>
                <a:lnTo>
                  <a:pt x="231906" y="64041"/>
                </a:lnTo>
                <a:lnTo>
                  <a:pt x="230320" y="62454"/>
                </a:lnTo>
                <a:lnTo>
                  <a:pt x="227260" y="64721"/>
                </a:lnTo>
                <a:lnTo>
                  <a:pt x="226239" y="64267"/>
                </a:lnTo>
                <a:lnTo>
                  <a:pt x="225219" y="63474"/>
                </a:lnTo>
                <a:lnTo>
                  <a:pt x="224312" y="62567"/>
                </a:lnTo>
                <a:lnTo>
                  <a:pt x="221932" y="62227"/>
                </a:lnTo>
                <a:lnTo>
                  <a:pt x="219665" y="62227"/>
                </a:lnTo>
                <a:cubicBezTo>
                  <a:pt x="219665" y="62227"/>
                  <a:pt x="218985" y="63247"/>
                  <a:pt x="218985" y="63247"/>
                </a:cubicBezTo>
                <a:lnTo>
                  <a:pt x="218645" y="64381"/>
                </a:lnTo>
                <a:lnTo>
                  <a:pt x="218645" y="65401"/>
                </a:lnTo>
                <a:cubicBezTo>
                  <a:pt x="218645" y="65401"/>
                  <a:pt x="221139" y="71748"/>
                  <a:pt x="221139" y="71748"/>
                </a:cubicBezTo>
                <a:lnTo>
                  <a:pt x="221479" y="74469"/>
                </a:lnTo>
                <a:lnTo>
                  <a:pt x="221479" y="77189"/>
                </a:lnTo>
                <a:cubicBezTo>
                  <a:pt x="221479" y="77189"/>
                  <a:pt x="219325" y="78322"/>
                  <a:pt x="219325" y="78322"/>
                </a:cubicBezTo>
                <a:lnTo>
                  <a:pt x="216605" y="78322"/>
                </a:lnTo>
                <a:cubicBezTo>
                  <a:pt x="216605" y="78322"/>
                  <a:pt x="215358" y="78322"/>
                  <a:pt x="215358" y="78322"/>
                </a:cubicBezTo>
                <a:lnTo>
                  <a:pt x="214224" y="78776"/>
                </a:lnTo>
                <a:lnTo>
                  <a:pt x="210371" y="82176"/>
                </a:lnTo>
                <a:lnTo>
                  <a:pt x="209011" y="84217"/>
                </a:lnTo>
                <a:lnTo>
                  <a:pt x="208104" y="86710"/>
                </a:lnTo>
                <a:lnTo>
                  <a:pt x="206630" y="88977"/>
                </a:lnTo>
                <a:lnTo>
                  <a:pt x="205497" y="89544"/>
                </a:lnTo>
                <a:lnTo>
                  <a:pt x="204363" y="89544"/>
                </a:lnTo>
                <a:cubicBezTo>
                  <a:pt x="204363" y="89544"/>
                  <a:pt x="203117" y="90110"/>
                  <a:pt x="203117" y="90110"/>
                </a:cubicBezTo>
                <a:lnTo>
                  <a:pt x="202096" y="91017"/>
                </a:lnTo>
                <a:lnTo>
                  <a:pt x="199830" y="91244"/>
                </a:lnTo>
                <a:lnTo>
                  <a:pt x="197676" y="89884"/>
                </a:lnTo>
                <a:lnTo>
                  <a:pt x="195296" y="90110"/>
                </a:lnTo>
                <a:lnTo>
                  <a:pt x="193142" y="91471"/>
                </a:lnTo>
                <a:lnTo>
                  <a:pt x="190762" y="91244"/>
                </a:lnTo>
                <a:lnTo>
                  <a:pt x="189175" y="89204"/>
                </a:lnTo>
                <a:lnTo>
                  <a:pt x="188495" y="86597"/>
                </a:lnTo>
                <a:lnTo>
                  <a:pt x="188721" y="83876"/>
                </a:lnTo>
                <a:lnTo>
                  <a:pt x="189288" y="82743"/>
                </a:lnTo>
                <a:lnTo>
                  <a:pt x="190535" y="81269"/>
                </a:lnTo>
                <a:lnTo>
                  <a:pt x="189515" y="80136"/>
                </a:lnTo>
                <a:lnTo>
                  <a:pt x="188835" y="80136"/>
                </a:lnTo>
                <a:cubicBezTo>
                  <a:pt x="188835" y="80136"/>
                  <a:pt x="187928" y="80476"/>
                  <a:pt x="187928" y="80476"/>
                </a:cubicBezTo>
                <a:lnTo>
                  <a:pt x="187248" y="82743"/>
                </a:lnTo>
                <a:lnTo>
                  <a:pt x="186228" y="89544"/>
                </a:lnTo>
                <a:lnTo>
                  <a:pt x="183508" y="91244"/>
                </a:lnTo>
                <a:lnTo>
                  <a:pt x="180447" y="91244"/>
                </a:lnTo>
                <a:cubicBezTo>
                  <a:pt x="180447" y="91244"/>
                  <a:pt x="179427" y="91017"/>
                  <a:pt x="179427" y="91017"/>
                </a:cubicBezTo>
                <a:lnTo>
                  <a:pt x="176254" y="92264"/>
                </a:lnTo>
                <a:lnTo>
                  <a:pt x="173873" y="92491"/>
                </a:lnTo>
                <a:lnTo>
                  <a:pt x="171493" y="92264"/>
                </a:lnTo>
                <a:lnTo>
                  <a:pt x="168999" y="91131"/>
                </a:lnTo>
                <a:lnTo>
                  <a:pt x="166393" y="90337"/>
                </a:lnTo>
                <a:lnTo>
                  <a:pt x="161972" y="90904"/>
                </a:lnTo>
                <a:lnTo>
                  <a:pt x="160725" y="90451"/>
                </a:lnTo>
                <a:lnTo>
                  <a:pt x="159479" y="90451"/>
                </a:lnTo>
                <a:cubicBezTo>
                  <a:pt x="159479" y="90451"/>
                  <a:pt x="158458" y="90791"/>
                  <a:pt x="158458" y="90791"/>
                </a:cubicBezTo>
                <a:lnTo>
                  <a:pt x="157438" y="90791"/>
                </a:lnTo>
                <a:cubicBezTo>
                  <a:pt x="157438" y="90791"/>
                  <a:pt x="154717" y="89997"/>
                  <a:pt x="154717" y="89997"/>
                </a:cubicBezTo>
                <a:lnTo>
                  <a:pt x="152904" y="91584"/>
                </a:lnTo>
                <a:lnTo>
                  <a:pt x="152904" y="94304"/>
                </a:lnTo>
                <a:cubicBezTo>
                  <a:pt x="152904" y="94304"/>
                  <a:pt x="154037" y="96458"/>
                  <a:pt x="154037" y="96458"/>
                </a:cubicBezTo>
                <a:lnTo>
                  <a:pt x="156305" y="97365"/>
                </a:lnTo>
                <a:lnTo>
                  <a:pt x="158685" y="97931"/>
                </a:lnTo>
                <a:lnTo>
                  <a:pt x="160612" y="98725"/>
                </a:lnTo>
                <a:lnTo>
                  <a:pt x="162425" y="99745"/>
                </a:lnTo>
                <a:lnTo>
                  <a:pt x="168433" y="104165"/>
                </a:lnTo>
                <a:lnTo>
                  <a:pt x="168999" y="104392"/>
                </a:lnTo>
                <a:lnTo>
                  <a:pt x="171946" y="103372"/>
                </a:lnTo>
                <a:lnTo>
                  <a:pt x="174213" y="103372"/>
                </a:lnTo>
                <a:cubicBezTo>
                  <a:pt x="174213" y="103372"/>
                  <a:pt x="176254" y="104392"/>
                  <a:pt x="176254" y="104392"/>
                </a:cubicBezTo>
                <a:lnTo>
                  <a:pt x="178634" y="107339"/>
                </a:lnTo>
                <a:lnTo>
                  <a:pt x="179767" y="108019"/>
                </a:lnTo>
                <a:lnTo>
                  <a:pt x="181807" y="108246"/>
                </a:lnTo>
                <a:lnTo>
                  <a:pt x="183848" y="108019"/>
                </a:lnTo>
                <a:lnTo>
                  <a:pt x="190762" y="108019"/>
                </a:lnTo>
                <a:cubicBezTo>
                  <a:pt x="190762" y="108019"/>
                  <a:pt x="195636" y="107679"/>
                  <a:pt x="195636" y="107679"/>
                </a:cubicBezTo>
                <a:lnTo>
                  <a:pt x="196542" y="107453"/>
                </a:lnTo>
                <a:lnTo>
                  <a:pt x="198923" y="105752"/>
                </a:lnTo>
                <a:lnTo>
                  <a:pt x="201303" y="104959"/>
                </a:lnTo>
                <a:lnTo>
                  <a:pt x="202437" y="104165"/>
                </a:lnTo>
                <a:lnTo>
                  <a:pt x="203456" y="103259"/>
                </a:lnTo>
                <a:lnTo>
                  <a:pt x="205723" y="102239"/>
                </a:lnTo>
                <a:lnTo>
                  <a:pt x="208217" y="102012"/>
                </a:lnTo>
                <a:lnTo>
                  <a:pt x="209124" y="101559"/>
                </a:lnTo>
                <a:lnTo>
                  <a:pt x="211957" y="99858"/>
                </a:lnTo>
                <a:lnTo>
                  <a:pt x="213998" y="98045"/>
                </a:lnTo>
                <a:lnTo>
                  <a:pt x="215811" y="96004"/>
                </a:lnTo>
                <a:lnTo>
                  <a:pt x="216491" y="94984"/>
                </a:lnTo>
                <a:lnTo>
                  <a:pt x="217058" y="93964"/>
                </a:lnTo>
                <a:lnTo>
                  <a:pt x="217058" y="92604"/>
                </a:lnTo>
                <a:cubicBezTo>
                  <a:pt x="217058" y="92604"/>
                  <a:pt x="217738" y="91811"/>
                  <a:pt x="217738" y="91811"/>
                </a:cubicBezTo>
                <a:lnTo>
                  <a:pt x="221365" y="91584"/>
                </a:lnTo>
                <a:lnTo>
                  <a:pt x="224879" y="92037"/>
                </a:lnTo>
                <a:lnTo>
                  <a:pt x="227033" y="91244"/>
                </a:lnTo>
                <a:lnTo>
                  <a:pt x="229300" y="89657"/>
                </a:lnTo>
                <a:lnTo>
                  <a:pt x="230660" y="87390"/>
                </a:lnTo>
                <a:lnTo>
                  <a:pt x="229300" y="85010"/>
                </a:lnTo>
                <a:lnTo>
                  <a:pt x="227599" y="82856"/>
                </a:lnTo>
                <a:lnTo>
                  <a:pt x="227373" y="81269"/>
                </a:lnTo>
                <a:lnTo>
                  <a:pt x="227940" y="79683"/>
                </a:lnTo>
                <a:lnTo>
                  <a:pt x="231113" y="79456"/>
                </a:lnTo>
                <a:lnTo>
                  <a:pt x="232133" y="79116"/>
                </a:lnTo>
                <a:lnTo>
                  <a:pt x="233040" y="78549"/>
                </a:lnTo>
                <a:lnTo>
                  <a:pt x="234967" y="75602"/>
                </a:lnTo>
                <a:lnTo>
                  <a:pt x="235987" y="73562"/>
                </a:lnTo>
                <a:lnTo>
                  <a:pt x="235987" y="71295"/>
                </a:lnTo>
                <a:cubicBezTo>
                  <a:pt x="235987" y="71295"/>
                  <a:pt x="235534" y="69821"/>
                  <a:pt x="235534" y="69821"/>
                </a:cubicBezTo>
                <a:lnTo>
                  <a:pt x="235307" y="68348"/>
                </a:lnTo>
                <a:lnTo>
                  <a:pt x="236214" y="65061"/>
                </a:lnTo>
                <a:lnTo>
                  <a:pt x="234060" y="64607"/>
                </a:lnTo>
                <a:close/>
                <a:moveTo>
                  <a:pt x="193709" y="179087"/>
                </a:moveTo>
                <a:lnTo>
                  <a:pt x="194049" y="178521"/>
                </a:lnTo>
                <a:lnTo>
                  <a:pt x="194502" y="176367"/>
                </a:lnTo>
                <a:lnTo>
                  <a:pt x="194275" y="175347"/>
                </a:lnTo>
                <a:lnTo>
                  <a:pt x="193482" y="173420"/>
                </a:lnTo>
                <a:lnTo>
                  <a:pt x="191215" y="172173"/>
                </a:lnTo>
                <a:lnTo>
                  <a:pt x="189742" y="173307"/>
                </a:lnTo>
                <a:lnTo>
                  <a:pt x="189175" y="175574"/>
                </a:lnTo>
                <a:lnTo>
                  <a:pt x="192462" y="178634"/>
                </a:lnTo>
                <a:lnTo>
                  <a:pt x="193709" y="179087"/>
                </a:lnTo>
                <a:close/>
                <a:moveTo>
                  <a:pt x="205270" y="182375"/>
                </a:moveTo>
                <a:lnTo>
                  <a:pt x="205270" y="181808"/>
                </a:lnTo>
                <a:cubicBezTo>
                  <a:pt x="205270" y="181808"/>
                  <a:pt x="205043" y="180448"/>
                  <a:pt x="205043" y="180448"/>
                </a:cubicBezTo>
                <a:lnTo>
                  <a:pt x="205043" y="178974"/>
                </a:lnTo>
                <a:cubicBezTo>
                  <a:pt x="205043" y="178974"/>
                  <a:pt x="203117" y="176934"/>
                  <a:pt x="203117" y="176934"/>
                </a:cubicBezTo>
                <a:lnTo>
                  <a:pt x="202210" y="176594"/>
                </a:lnTo>
                <a:lnTo>
                  <a:pt x="200623" y="177161"/>
                </a:lnTo>
                <a:lnTo>
                  <a:pt x="197789" y="175347"/>
                </a:lnTo>
                <a:lnTo>
                  <a:pt x="197222" y="175347"/>
                </a:lnTo>
                <a:cubicBezTo>
                  <a:pt x="197222" y="175347"/>
                  <a:pt x="195976" y="175687"/>
                  <a:pt x="195976" y="175687"/>
                </a:cubicBezTo>
                <a:lnTo>
                  <a:pt x="195976" y="176254"/>
                </a:lnTo>
                <a:cubicBezTo>
                  <a:pt x="195976" y="176254"/>
                  <a:pt x="195976" y="177274"/>
                  <a:pt x="195976" y="177274"/>
                </a:cubicBezTo>
                <a:lnTo>
                  <a:pt x="197449" y="179541"/>
                </a:lnTo>
                <a:lnTo>
                  <a:pt x="197222" y="180108"/>
                </a:lnTo>
                <a:lnTo>
                  <a:pt x="195976" y="181468"/>
                </a:lnTo>
                <a:lnTo>
                  <a:pt x="198809" y="181468"/>
                </a:lnTo>
                <a:cubicBezTo>
                  <a:pt x="198809" y="181468"/>
                  <a:pt x="200850" y="182148"/>
                  <a:pt x="200850" y="182148"/>
                </a:cubicBezTo>
                <a:lnTo>
                  <a:pt x="203570" y="182148"/>
                </a:lnTo>
                <a:cubicBezTo>
                  <a:pt x="203570" y="182148"/>
                  <a:pt x="204363" y="182261"/>
                  <a:pt x="204363" y="182261"/>
                </a:cubicBezTo>
                <a:lnTo>
                  <a:pt x="204363" y="183168"/>
                </a:lnTo>
                <a:cubicBezTo>
                  <a:pt x="204363" y="183168"/>
                  <a:pt x="205270" y="182375"/>
                  <a:pt x="205270" y="182375"/>
                </a:cubicBezTo>
                <a:close/>
                <a:moveTo>
                  <a:pt x="209237" y="154945"/>
                </a:moveTo>
                <a:lnTo>
                  <a:pt x="208331" y="155511"/>
                </a:lnTo>
                <a:lnTo>
                  <a:pt x="207537" y="157098"/>
                </a:lnTo>
                <a:lnTo>
                  <a:pt x="209124" y="158118"/>
                </a:lnTo>
                <a:lnTo>
                  <a:pt x="209124" y="158685"/>
                </a:lnTo>
                <a:cubicBezTo>
                  <a:pt x="209124" y="158685"/>
                  <a:pt x="209124" y="159705"/>
                  <a:pt x="209124" y="159705"/>
                </a:cubicBezTo>
                <a:lnTo>
                  <a:pt x="208444" y="161632"/>
                </a:lnTo>
                <a:lnTo>
                  <a:pt x="210031" y="163332"/>
                </a:lnTo>
                <a:lnTo>
                  <a:pt x="209691" y="161745"/>
                </a:lnTo>
                <a:lnTo>
                  <a:pt x="210371" y="158118"/>
                </a:lnTo>
                <a:lnTo>
                  <a:pt x="209917" y="157098"/>
                </a:lnTo>
                <a:lnTo>
                  <a:pt x="209917" y="154831"/>
                </a:lnTo>
                <a:cubicBezTo>
                  <a:pt x="209917" y="154831"/>
                  <a:pt x="209351" y="154945"/>
                  <a:pt x="209351" y="154945"/>
                </a:cubicBezTo>
                <a:close/>
                <a:moveTo>
                  <a:pt x="203230" y="201870"/>
                </a:moveTo>
                <a:lnTo>
                  <a:pt x="203003" y="203004"/>
                </a:lnTo>
                <a:lnTo>
                  <a:pt x="203344" y="203344"/>
                </a:lnTo>
                <a:lnTo>
                  <a:pt x="205043" y="203910"/>
                </a:lnTo>
                <a:lnTo>
                  <a:pt x="205384" y="202210"/>
                </a:lnTo>
                <a:lnTo>
                  <a:pt x="204817" y="201870"/>
                </a:lnTo>
                <a:lnTo>
                  <a:pt x="203344" y="201870"/>
                </a:lnTo>
                <a:close/>
                <a:moveTo>
                  <a:pt x="211277" y="188382"/>
                </a:moveTo>
                <a:lnTo>
                  <a:pt x="209804" y="190082"/>
                </a:lnTo>
                <a:lnTo>
                  <a:pt x="208897" y="190082"/>
                </a:lnTo>
                <a:cubicBezTo>
                  <a:pt x="208897" y="190082"/>
                  <a:pt x="208104" y="189289"/>
                  <a:pt x="208104" y="189289"/>
                </a:cubicBezTo>
                <a:lnTo>
                  <a:pt x="208104" y="188268"/>
                </a:lnTo>
                <a:cubicBezTo>
                  <a:pt x="208104" y="188268"/>
                  <a:pt x="204363" y="185208"/>
                  <a:pt x="204363" y="185208"/>
                </a:cubicBezTo>
                <a:lnTo>
                  <a:pt x="203456" y="183735"/>
                </a:lnTo>
                <a:lnTo>
                  <a:pt x="202664" y="183168"/>
                </a:lnTo>
                <a:lnTo>
                  <a:pt x="202890" y="184641"/>
                </a:lnTo>
                <a:lnTo>
                  <a:pt x="204363" y="186908"/>
                </a:lnTo>
                <a:lnTo>
                  <a:pt x="205043" y="188949"/>
                </a:lnTo>
                <a:lnTo>
                  <a:pt x="206177" y="189629"/>
                </a:lnTo>
                <a:lnTo>
                  <a:pt x="206177" y="191669"/>
                </a:lnTo>
                <a:cubicBezTo>
                  <a:pt x="206177" y="191669"/>
                  <a:pt x="210711" y="193142"/>
                  <a:pt x="210711" y="193142"/>
                </a:cubicBezTo>
                <a:lnTo>
                  <a:pt x="211845" y="193936"/>
                </a:lnTo>
                <a:lnTo>
                  <a:pt x="213205" y="188722"/>
                </a:lnTo>
                <a:lnTo>
                  <a:pt x="212411" y="187928"/>
                </a:lnTo>
                <a:lnTo>
                  <a:pt x="211165" y="188382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62" name="Freeform: Shape 161">
            <a:extLst>
              <a:ext uri="{FF2B5EF4-FFF2-40B4-BE49-F238E27FC236}">
                <a16:creationId xmlns:a16="http://schemas.microsoft.com/office/drawing/2014/main" id="{2352D964-92ED-4D07-C687-A43BA4BF8604}"/>
              </a:ext>
            </a:extLst>
          </p:cNvPr>
          <p:cNvSpPr/>
          <p:nvPr/>
        </p:nvSpPr>
        <p:spPr>
          <a:xfrm>
            <a:off x="432221" y="4100619"/>
            <a:ext cx="233522" cy="203174"/>
          </a:xfrm>
          <a:custGeom>
            <a:avLst/>
            <a:gdLst>
              <a:gd name="connsiteX0" fmla="*/ 160385 w 311362"/>
              <a:gd name="connsiteY0" fmla="*/ 173533 h 270898"/>
              <a:gd name="connsiteX1" fmla="*/ 159592 w 311362"/>
              <a:gd name="connsiteY1" fmla="*/ 173533 h 270898"/>
              <a:gd name="connsiteX2" fmla="*/ 161519 w 311362"/>
              <a:gd name="connsiteY2" fmla="*/ 174894 h 270898"/>
              <a:gd name="connsiteX3" fmla="*/ 162312 w 311362"/>
              <a:gd name="connsiteY3" fmla="*/ 174894 h 270898"/>
              <a:gd name="connsiteX4" fmla="*/ 161405 w 311362"/>
              <a:gd name="connsiteY4" fmla="*/ 174440 h 270898"/>
              <a:gd name="connsiteX5" fmla="*/ 160272 w 311362"/>
              <a:gd name="connsiteY5" fmla="*/ 173647 h 270898"/>
              <a:gd name="connsiteX6" fmla="*/ 164579 w 311362"/>
              <a:gd name="connsiteY6" fmla="*/ 174213 h 270898"/>
              <a:gd name="connsiteX7" fmla="*/ 163559 w 311362"/>
              <a:gd name="connsiteY7" fmla="*/ 174213 h 270898"/>
              <a:gd name="connsiteX8" fmla="*/ 162879 w 311362"/>
              <a:gd name="connsiteY8" fmla="*/ 174327 h 270898"/>
              <a:gd name="connsiteX9" fmla="*/ 164806 w 311362"/>
              <a:gd name="connsiteY9" fmla="*/ 174667 h 270898"/>
              <a:gd name="connsiteX10" fmla="*/ 166279 w 311362"/>
              <a:gd name="connsiteY10" fmla="*/ 175460 h 270898"/>
              <a:gd name="connsiteX11" fmla="*/ 165146 w 311362"/>
              <a:gd name="connsiteY11" fmla="*/ 174327 h 270898"/>
              <a:gd name="connsiteX12" fmla="*/ 164692 w 311362"/>
              <a:gd name="connsiteY12" fmla="*/ 174327 h 270898"/>
              <a:gd name="connsiteX13" fmla="*/ 217172 w 311362"/>
              <a:gd name="connsiteY13" fmla="*/ 208218 h 270898"/>
              <a:gd name="connsiteX14" fmla="*/ 216492 w 311362"/>
              <a:gd name="connsiteY14" fmla="*/ 207424 h 270898"/>
              <a:gd name="connsiteX15" fmla="*/ 215472 w 311362"/>
              <a:gd name="connsiteY15" fmla="*/ 206857 h 270898"/>
              <a:gd name="connsiteX16" fmla="*/ 215812 w 311362"/>
              <a:gd name="connsiteY16" fmla="*/ 207424 h 270898"/>
              <a:gd name="connsiteX17" fmla="*/ 217058 w 311362"/>
              <a:gd name="connsiteY17" fmla="*/ 208898 h 270898"/>
              <a:gd name="connsiteX18" fmla="*/ 217739 w 311362"/>
              <a:gd name="connsiteY18" fmla="*/ 210031 h 270898"/>
              <a:gd name="connsiteX19" fmla="*/ 218532 w 311362"/>
              <a:gd name="connsiteY19" fmla="*/ 210484 h 270898"/>
              <a:gd name="connsiteX20" fmla="*/ 218532 w 311362"/>
              <a:gd name="connsiteY20" fmla="*/ 209918 h 270898"/>
              <a:gd name="connsiteX21" fmla="*/ 217058 w 311362"/>
              <a:gd name="connsiteY21" fmla="*/ 208331 h 270898"/>
              <a:gd name="connsiteX22" fmla="*/ 129782 w 311362"/>
              <a:gd name="connsiteY22" fmla="*/ 154945 h 270898"/>
              <a:gd name="connsiteX23" fmla="*/ 130235 w 311362"/>
              <a:gd name="connsiteY23" fmla="*/ 155625 h 270898"/>
              <a:gd name="connsiteX24" fmla="*/ 131482 w 311362"/>
              <a:gd name="connsiteY24" fmla="*/ 157211 h 270898"/>
              <a:gd name="connsiteX25" fmla="*/ 131822 w 311362"/>
              <a:gd name="connsiteY25" fmla="*/ 158232 h 270898"/>
              <a:gd name="connsiteX26" fmla="*/ 131822 w 311362"/>
              <a:gd name="connsiteY26" fmla="*/ 157211 h 270898"/>
              <a:gd name="connsiteX27" fmla="*/ 130235 w 311362"/>
              <a:gd name="connsiteY27" fmla="*/ 155058 h 270898"/>
              <a:gd name="connsiteX28" fmla="*/ 129668 w 311362"/>
              <a:gd name="connsiteY28" fmla="*/ 155058 h 270898"/>
              <a:gd name="connsiteX29" fmla="*/ 183621 w 311362"/>
              <a:gd name="connsiteY29" fmla="*/ 162766 h 270898"/>
              <a:gd name="connsiteX30" fmla="*/ 183961 w 311362"/>
              <a:gd name="connsiteY30" fmla="*/ 162539 h 270898"/>
              <a:gd name="connsiteX31" fmla="*/ 184641 w 311362"/>
              <a:gd name="connsiteY31" fmla="*/ 160725 h 270898"/>
              <a:gd name="connsiteX32" fmla="*/ 184075 w 311362"/>
              <a:gd name="connsiteY32" fmla="*/ 160952 h 270898"/>
              <a:gd name="connsiteX33" fmla="*/ 183621 w 311362"/>
              <a:gd name="connsiteY33" fmla="*/ 162766 h 270898"/>
              <a:gd name="connsiteX34" fmla="*/ 219439 w 311362"/>
              <a:gd name="connsiteY34" fmla="*/ 212978 h 270898"/>
              <a:gd name="connsiteX35" fmla="*/ 219665 w 311362"/>
              <a:gd name="connsiteY35" fmla="*/ 213658 h 270898"/>
              <a:gd name="connsiteX36" fmla="*/ 221252 w 311362"/>
              <a:gd name="connsiteY36" fmla="*/ 214451 h 270898"/>
              <a:gd name="connsiteX37" fmla="*/ 221706 w 311362"/>
              <a:gd name="connsiteY37" fmla="*/ 214792 h 270898"/>
              <a:gd name="connsiteX38" fmla="*/ 221479 w 311362"/>
              <a:gd name="connsiteY38" fmla="*/ 213998 h 270898"/>
              <a:gd name="connsiteX39" fmla="*/ 219552 w 311362"/>
              <a:gd name="connsiteY39" fmla="*/ 212978 h 270898"/>
              <a:gd name="connsiteX40" fmla="*/ 793 w 311362"/>
              <a:gd name="connsiteY40" fmla="*/ 177047 h 270898"/>
              <a:gd name="connsiteX41" fmla="*/ 567 w 311362"/>
              <a:gd name="connsiteY41" fmla="*/ 177501 h 270898"/>
              <a:gd name="connsiteX42" fmla="*/ 340 w 311362"/>
              <a:gd name="connsiteY42" fmla="*/ 179767 h 270898"/>
              <a:gd name="connsiteX43" fmla="*/ 1133 w 311362"/>
              <a:gd name="connsiteY43" fmla="*/ 180108 h 270898"/>
              <a:gd name="connsiteX44" fmla="*/ 1927 w 311362"/>
              <a:gd name="connsiteY44" fmla="*/ 180108 h 270898"/>
              <a:gd name="connsiteX45" fmla="*/ 2834 w 311362"/>
              <a:gd name="connsiteY45" fmla="*/ 179767 h 270898"/>
              <a:gd name="connsiteX46" fmla="*/ 1927 w 311362"/>
              <a:gd name="connsiteY46" fmla="*/ 177727 h 270898"/>
              <a:gd name="connsiteX47" fmla="*/ 793 w 311362"/>
              <a:gd name="connsiteY47" fmla="*/ 176934 h 270898"/>
              <a:gd name="connsiteX48" fmla="*/ 793 w 311362"/>
              <a:gd name="connsiteY48" fmla="*/ 175234 h 270898"/>
              <a:gd name="connsiteX49" fmla="*/ 1360 w 311362"/>
              <a:gd name="connsiteY49" fmla="*/ 174440 h 270898"/>
              <a:gd name="connsiteX50" fmla="*/ 1020 w 311362"/>
              <a:gd name="connsiteY50" fmla="*/ 173987 h 270898"/>
              <a:gd name="connsiteX51" fmla="*/ 0 w 311362"/>
              <a:gd name="connsiteY51" fmla="*/ 173307 h 270898"/>
              <a:gd name="connsiteX52" fmla="*/ 0 w 311362"/>
              <a:gd name="connsiteY52" fmla="*/ 174327 h 270898"/>
              <a:gd name="connsiteX53" fmla="*/ 0 w 311362"/>
              <a:gd name="connsiteY53" fmla="*/ 175007 h 270898"/>
              <a:gd name="connsiteX54" fmla="*/ 340 w 311362"/>
              <a:gd name="connsiteY54" fmla="*/ 175460 h 270898"/>
              <a:gd name="connsiteX55" fmla="*/ 680 w 311362"/>
              <a:gd name="connsiteY55" fmla="*/ 175234 h 270898"/>
              <a:gd name="connsiteX56" fmla="*/ 122528 w 311362"/>
              <a:gd name="connsiteY56" fmla="*/ 166733 h 270898"/>
              <a:gd name="connsiteX57" fmla="*/ 121961 w 311362"/>
              <a:gd name="connsiteY57" fmla="*/ 165486 h 270898"/>
              <a:gd name="connsiteX58" fmla="*/ 121281 w 311362"/>
              <a:gd name="connsiteY58" fmla="*/ 164012 h 270898"/>
              <a:gd name="connsiteX59" fmla="*/ 120487 w 311362"/>
              <a:gd name="connsiteY59" fmla="*/ 162199 h 270898"/>
              <a:gd name="connsiteX60" fmla="*/ 120487 w 311362"/>
              <a:gd name="connsiteY60" fmla="*/ 163332 h 270898"/>
              <a:gd name="connsiteX61" fmla="*/ 120487 w 311362"/>
              <a:gd name="connsiteY61" fmla="*/ 164126 h 270898"/>
              <a:gd name="connsiteX62" fmla="*/ 121167 w 311362"/>
              <a:gd name="connsiteY62" fmla="*/ 164919 h 270898"/>
              <a:gd name="connsiteX63" fmla="*/ 121621 w 311362"/>
              <a:gd name="connsiteY63" fmla="*/ 166052 h 270898"/>
              <a:gd name="connsiteX64" fmla="*/ 121847 w 311362"/>
              <a:gd name="connsiteY64" fmla="*/ 167073 h 270898"/>
              <a:gd name="connsiteX65" fmla="*/ 122641 w 311362"/>
              <a:gd name="connsiteY65" fmla="*/ 168206 h 270898"/>
              <a:gd name="connsiteX66" fmla="*/ 123094 w 311362"/>
              <a:gd name="connsiteY66" fmla="*/ 168206 h 270898"/>
              <a:gd name="connsiteX67" fmla="*/ 123094 w 311362"/>
              <a:gd name="connsiteY67" fmla="*/ 167866 h 270898"/>
              <a:gd name="connsiteX68" fmla="*/ 122528 w 311362"/>
              <a:gd name="connsiteY68" fmla="*/ 166733 h 270898"/>
              <a:gd name="connsiteX69" fmla="*/ 44659 w 311362"/>
              <a:gd name="connsiteY69" fmla="*/ 198583 h 270898"/>
              <a:gd name="connsiteX70" fmla="*/ 44432 w 311362"/>
              <a:gd name="connsiteY70" fmla="*/ 196316 h 270898"/>
              <a:gd name="connsiteX71" fmla="*/ 43412 w 311362"/>
              <a:gd name="connsiteY71" fmla="*/ 194843 h 270898"/>
              <a:gd name="connsiteX72" fmla="*/ 40805 w 311362"/>
              <a:gd name="connsiteY72" fmla="*/ 194276 h 270898"/>
              <a:gd name="connsiteX73" fmla="*/ 38651 w 311362"/>
              <a:gd name="connsiteY73" fmla="*/ 195069 h 270898"/>
              <a:gd name="connsiteX74" fmla="*/ 38198 w 311362"/>
              <a:gd name="connsiteY74" fmla="*/ 195749 h 270898"/>
              <a:gd name="connsiteX75" fmla="*/ 38198 w 311362"/>
              <a:gd name="connsiteY75" fmla="*/ 196996 h 270898"/>
              <a:gd name="connsiteX76" fmla="*/ 39331 w 311362"/>
              <a:gd name="connsiteY76" fmla="*/ 199603 h 270898"/>
              <a:gd name="connsiteX77" fmla="*/ 41371 w 311362"/>
              <a:gd name="connsiteY77" fmla="*/ 200056 h 270898"/>
              <a:gd name="connsiteX78" fmla="*/ 44205 w 311362"/>
              <a:gd name="connsiteY78" fmla="*/ 199603 h 270898"/>
              <a:gd name="connsiteX79" fmla="*/ 45225 w 311362"/>
              <a:gd name="connsiteY79" fmla="*/ 201643 h 270898"/>
              <a:gd name="connsiteX80" fmla="*/ 45905 w 311362"/>
              <a:gd name="connsiteY80" fmla="*/ 202210 h 270898"/>
              <a:gd name="connsiteX81" fmla="*/ 47379 w 311362"/>
              <a:gd name="connsiteY81" fmla="*/ 202437 h 270898"/>
              <a:gd name="connsiteX82" fmla="*/ 48059 w 311362"/>
              <a:gd name="connsiteY82" fmla="*/ 201303 h 270898"/>
              <a:gd name="connsiteX83" fmla="*/ 47492 w 311362"/>
              <a:gd name="connsiteY83" fmla="*/ 199603 h 270898"/>
              <a:gd name="connsiteX84" fmla="*/ 44545 w 311362"/>
              <a:gd name="connsiteY84" fmla="*/ 198583 h 270898"/>
              <a:gd name="connsiteX85" fmla="*/ 32757 w 311362"/>
              <a:gd name="connsiteY85" fmla="*/ 193596 h 270898"/>
              <a:gd name="connsiteX86" fmla="*/ 32530 w 311362"/>
              <a:gd name="connsiteY86" fmla="*/ 194276 h 270898"/>
              <a:gd name="connsiteX87" fmla="*/ 32530 w 311362"/>
              <a:gd name="connsiteY87" fmla="*/ 194843 h 270898"/>
              <a:gd name="connsiteX88" fmla="*/ 33097 w 311362"/>
              <a:gd name="connsiteY88" fmla="*/ 195409 h 270898"/>
              <a:gd name="connsiteX89" fmla="*/ 34004 w 311362"/>
              <a:gd name="connsiteY89" fmla="*/ 195863 h 270898"/>
              <a:gd name="connsiteX90" fmla="*/ 34684 w 311362"/>
              <a:gd name="connsiteY90" fmla="*/ 195296 h 270898"/>
              <a:gd name="connsiteX91" fmla="*/ 35364 w 311362"/>
              <a:gd name="connsiteY91" fmla="*/ 194049 h 270898"/>
              <a:gd name="connsiteX92" fmla="*/ 34797 w 311362"/>
              <a:gd name="connsiteY92" fmla="*/ 193709 h 270898"/>
              <a:gd name="connsiteX93" fmla="*/ 32870 w 311362"/>
              <a:gd name="connsiteY93" fmla="*/ 193709 h 270898"/>
              <a:gd name="connsiteX94" fmla="*/ 262284 w 311362"/>
              <a:gd name="connsiteY94" fmla="*/ 36384 h 270898"/>
              <a:gd name="connsiteX95" fmla="*/ 262284 w 311362"/>
              <a:gd name="connsiteY95" fmla="*/ 38764 h 270898"/>
              <a:gd name="connsiteX96" fmla="*/ 263077 w 311362"/>
              <a:gd name="connsiteY96" fmla="*/ 38424 h 270898"/>
              <a:gd name="connsiteX97" fmla="*/ 263417 w 311362"/>
              <a:gd name="connsiteY97" fmla="*/ 37858 h 270898"/>
              <a:gd name="connsiteX98" fmla="*/ 263417 w 311362"/>
              <a:gd name="connsiteY98" fmla="*/ 37178 h 270898"/>
              <a:gd name="connsiteX99" fmla="*/ 263190 w 311362"/>
              <a:gd name="connsiteY99" fmla="*/ 36838 h 270898"/>
              <a:gd name="connsiteX100" fmla="*/ 262170 w 311362"/>
              <a:gd name="connsiteY100" fmla="*/ 36384 h 270898"/>
              <a:gd name="connsiteX101" fmla="*/ 265231 w 311362"/>
              <a:gd name="connsiteY101" fmla="*/ 268518 h 270898"/>
              <a:gd name="connsiteX102" fmla="*/ 264777 w 311362"/>
              <a:gd name="connsiteY102" fmla="*/ 268858 h 270898"/>
              <a:gd name="connsiteX103" fmla="*/ 265231 w 311362"/>
              <a:gd name="connsiteY103" fmla="*/ 269085 h 270898"/>
              <a:gd name="connsiteX104" fmla="*/ 265684 w 311362"/>
              <a:gd name="connsiteY104" fmla="*/ 270331 h 270898"/>
              <a:gd name="connsiteX105" fmla="*/ 265457 w 311362"/>
              <a:gd name="connsiteY105" fmla="*/ 270898 h 270898"/>
              <a:gd name="connsiteX106" fmla="*/ 266024 w 311362"/>
              <a:gd name="connsiteY106" fmla="*/ 270445 h 270898"/>
              <a:gd name="connsiteX107" fmla="*/ 265797 w 311362"/>
              <a:gd name="connsiteY107" fmla="*/ 269425 h 270898"/>
              <a:gd name="connsiteX108" fmla="*/ 265117 w 311362"/>
              <a:gd name="connsiteY108" fmla="*/ 268405 h 270898"/>
              <a:gd name="connsiteX109" fmla="*/ 255483 w 311362"/>
              <a:gd name="connsiteY109" fmla="*/ 20176 h 270898"/>
              <a:gd name="connsiteX110" fmla="*/ 252536 w 311362"/>
              <a:gd name="connsiteY110" fmla="*/ 21876 h 270898"/>
              <a:gd name="connsiteX111" fmla="*/ 253216 w 311362"/>
              <a:gd name="connsiteY111" fmla="*/ 23236 h 270898"/>
              <a:gd name="connsiteX112" fmla="*/ 254463 w 311362"/>
              <a:gd name="connsiteY112" fmla="*/ 23576 h 270898"/>
              <a:gd name="connsiteX113" fmla="*/ 255483 w 311362"/>
              <a:gd name="connsiteY113" fmla="*/ 23009 h 270898"/>
              <a:gd name="connsiteX114" fmla="*/ 258543 w 311362"/>
              <a:gd name="connsiteY114" fmla="*/ 22443 h 270898"/>
              <a:gd name="connsiteX115" fmla="*/ 259563 w 311362"/>
              <a:gd name="connsiteY115" fmla="*/ 21309 h 270898"/>
              <a:gd name="connsiteX116" fmla="*/ 258543 w 311362"/>
              <a:gd name="connsiteY116" fmla="*/ 21309 h 270898"/>
              <a:gd name="connsiteX117" fmla="*/ 255483 w 311362"/>
              <a:gd name="connsiteY117" fmla="*/ 20289 h 270898"/>
              <a:gd name="connsiteX118" fmla="*/ 296288 w 311362"/>
              <a:gd name="connsiteY118" fmla="*/ 211731 h 270898"/>
              <a:gd name="connsiteX119" fmla="*/ 295494 w 311362"/>
              <a:gd name="connsiteY119" fmla="*/ 211504 h 270898"/>
              <a:gd name="connsiteX120" fmla="*/ 297421 w 311362"/>
              <a:gd name="connsiteY120" fmla="*/ 213658 h 270898"/>
              <a:gd name="connsiteX121" fmla="*/ 297421 w 311362"/>
              <a:gd name="connsiteY121" fmla="*/ 213205 h 270898"/>
              <a:gd name="connsiteX122" fmla="*/ 296174 w 311362"/>
              <a:gd name="connsiteY122" fmla="*/ 211618 h 270898"/>
              <a:gd name="connsiteX123" fmla="*/ 310683 w 311362"/>
              <a:gd name="connsiteY123" fmla="*/ 217285 h 270898"/>
              <a:gd name="connsiteX124" fmla="*/ 309549 w 311362"/>
              <a:gd name="connsiteY124" fmla="*/ 216719 h 270898"/>
              <a:gd name="connsiteX125" fmla="*/ 308642 w 311362"/>
              <a:gd name="connsiteY125" fmla="*/ 216265 h 270898"/>
              <a:gd name="connsiteX126" fmla="*/ 307962 w 311362"/>
              <a:gd name="connsiteY126" fmla="*/ 216039 h 270898"/>
              <a:gd name="connsiteX127" fmla="*/ 307509 w 311362"/>
              <a:gd name="connsiteY127" fmla="*/ 216265 h 270898"/>
              <a:gd name="connsiteX128" fmla="*/ 307849 w 311362"/>
              <a:gd name="connsiteY128" fmla="*/ 216605 h 270898"/>
              <a:gd name="connsiteX129" fmla="*/ 308416 w 311362"/>
              <a:gd name="connsiteY129" fmla="*/ 216605 h 270898"/>
              <a:gd name="connsiteX130" fmla="*/ 309549 w 311362"/>
              <a:gd name="connsiteY130" fmla="*/ 217285 h 270898"/>
              <a:gd name="connsiteX131" fmla="*/ 310343 w 311362"/>
              <a:gd name="connsiteY131" fmla="*/ 217739 h 270898"/>
              <a:gd name="connsiteX132" fmla="*/ 310909 w 311362"/>
              <a:gd name="connsiteY132" fmla="*/ 217965 h 270898"/>
              <a:gd name="connsiteX133" fmla="*/ 310909 w 311362"/>
              <a:gd name="connsiteY133" fmla="*/ 218419 h 270898"/>
              <a:gd name="connsiteX134" fmla="*/ 311363 w 311362"/>
              <a:gd name="connsiteY134" fmla="*/ 217965 h 270898"/>
              <a:gd name="connsiteX135" fmla="*/ 310683 w 311362"/>
              <a:gd name="connsiteY135" fmla="*/ 217399 h 270898"/>
              <a:gd name="connsiteX136" fmla="*/ 232587 w 311362"/>
              <a:gd name="connsiteY136" fmla="*/ 12808 h 270898"/>
              <a:gd name="connsiteX137" fmla="*/ 232587 w 311362"/>
              <a:gd name="connsiteY137" fmla="*/ 13375 h 270898"/>
              <a:gd name="connsiteX138" fmla="*/ 233494 w 311362"/>
              <a:gd name="connsiteY138" fmla="*/ 14735 h 270898"/>
              <a:gd name="connsiteX139" fmla="*/ 233947 w 311362"/>
              <a:gd name="connsiteY139" fmla="*/ 14282 h 270898"/>
              <a:gd name="connsiteX140" fmla="*/ 234854 w 311362"/>
              <a:gd name="connsiteY140" fmla="*/ 12468 h 270898"/>
              <a:gd name="connsiteX141" fmla="*/ 234060 w 311362"/>
              <a:gd name="connsiteY141" fmla="*/ 12128 h 270898"/>
              <a:gd name="connsiteX142" fmla="*/ 232587 w 311362"/>
              <a:gd name="connsiteY142" fmla="*/ 12808 h 270898"/>
              <a:gd name="connsiteX143" fmla="*/ 253783 w 311362"/>
              <a:gd name="connsiteY143" fmla="*/ 25050 h 270898"/>
              <a:gd name="connsiteX144" fmla="*/ 253216 w 311362"/>
              <a:gd name="connsiteY144" fmla="*/ 25276 h 270898"/>
              <a:gd name="connsiteX145" fmla="*/ 253216 w 311362"/>
              <a:gd name="connsiteY145" fmla="*/ 27090 h 270898"/>
              <a:gd name="connsiteX146" fmla="*/ 254689 w 311362"/>
              <a:gd name="connsiteY146" fmla="*/ 25390 h 270898"/>
              <a:gd name="connsiteX147" fmla="*/ 254236 w 311362"/>
              <a:gd name="connsiteY147" fmla="*/ 25050 h 270898"/>
              <a:gd name="connsiteX148" fmla="*/ 253783 w 311362"/>
              <a:gd name="connsiteY148" fmla="*/ 25050 h 270898"/>
              <a:gd name="connsiteX149" fmla="*/ 234514 w 311362"/>
              <a:gd name="connsiteY149" fmla="*/ 2040 h 270898"/>
              <a:gd name="connsiteX150" fmla="*/ 234514 w 311362"/>
              <a:gd name="connsiteY150" fmla="*/ 1247 h 270898"/>
              <a:gd name="connsiteX151" fmla="*/ 234287 w 311362"/>
              <a:gd name="connsiteY151" fmla="*/ 453 h 270898"/>
              <a:gd name="connsiteX152" fmla="*/ 230887 w 311362"/>
              <a:gd name="connsiteY152" fmla="*/ 0 h 270898"/>
              <a:gd name="connsiteX153" fmla="*/ 230547 w 311362"/>
              <a:gd name="connsiteY153" fmla="*/ 340 h 270898"/>
              <a:gd name="connsiteX154" fmla="*/ 230320 w 311362"/>
              <a:gd name="connsiteY154" fmla="*/ 1474 h 270898"/>
              <a:gd name="connsiteX155" fmla="*/ 231000 w 311362"/>
              <a:gd name="connsiteY155" fmla="*/ 3287 h 270898"/>
              <a:gd name="connsiteX156" fmla="*/ 231907 w 311362"/>
              <a:gd name="connsiteY156" fmla="*/ 3287 h 270898"/>
              <a:gd name="connsiteX157" fmla="*/ 233947 w 311362"/>
              <a:gd name="connsiteY157" fmla="*/ 2834 h 270898"/>
              <a:gd name="connsiteX158" fmla="*/ 234514 w 311362"/>
              <a:gd name="connsiteY158" fmla="*/ 2040 h 270898"/>
              <a:gd name="connsiteX159" fmla="*/ 221366 w 311362"/>
              <a:gd name="connsiteY159" fmla="*/ 198356 h 270898"/>
              <a:gd name="connsiteX160" fmla="*/ 219779 w 311362"/>
              <a:gd name="connsiteY160" fmla="*/ 199150 h 270898"/>
              <a:gd name="connsiteX161" fmla="*/ 218872 w 311362"/>
              <a:gd name="connsiteY161" fmla="*/ 199943 h 270898"/>
              <a:gd name="connsiteX162" fmla="*/ 218419 w 311362"/>
              <a:gd name="connsiteY162" fmla="*/ 200737 h 270898"/>
              <a:gd name="connsiteX163" fmla="*/ 217852 w 311362"/>
              <a:gd name="connsiteY163" fmla="*/ 201757 h 270898"/>
              <a:gd name="connsiteX164" fmla="*/ 217852 w 311362"/>
              <a:gd name="connsiteY164" fmla="*/ 202550 h 270898"/>
              <a:gd name="connsiteX165" fmla="*/ 218079 w 311362"/>
              <a:gd name="connsiteY165" fmla="*/ 202664 h 270898"/>
              <a:gd name="connsiteX166" fmla="*/ 218872 w 311362"/>
              <a:gd name="connsiteY166" fmla="*/ 202664 h 270898"/>
              <a:gd name="connsiteX167" fmla="*/ 218872 w 311362"/>
              <a:gd name="connsiteY167" fmla="*/ 202324 h 270898"/>
              <a:gd name="connsiteX168" fmla="*/ 218419 w 311362"/>
              <a:gd name="connsiteY168" fmla="*/ 202324 h 270898"/>
              <a:gd name="connsiteX169" fmla="*/ 218419 w 311362"/>
              <a:gd name="connsiteY169" fmla="*/ 201870 h 270898"/>
              <a:gd name="connsiteX170" fmla="*/ 218759 w 311362"/>
              <a:gd name="connsiteY170" fmla="*/ 201077 h 270898"/>
              <a:gd name="connsiteX171" fmla="*/ 219552 w 311362"/>
              <a:gd name="connsiteY171" fmla="*/ 199943 h 270898"/>
              <a:gd name="connsiteX172" fmla="*/ 222046 w 311362"/>
              <a:gd name="connsiteY172" fmla="*/ 198356 h 270898"/>
              <a:gd name="connsiteX173" fmla="*/ 222272 w 311362"/>
              <a:gd name="connsiteY173" fmla="*/ 198356 h 270898"/>
              <a:gd name="connsiteX174" fmla="*/ 222046 w 311362"/>
              <a:gd name="connsiteY174" fmla="*/ 198016 h 270898"/>
              <a:gd name="connsiteX175" fmla="*/ 221252 w 311362"/>
              <a:gd name="connsiteY175" fmla="*/ 198356 h 270898"/>
              <a:gd name="connsiteX176" fmla="*/ 243922 w 311362"/>
              <a:gd name="connsiteY176" fmla="*/ 1700 h 270898"/>
              <a:gd name="connsiteX177" fmla="*/ 243355 w 311362"/>
              <a:gd name="connsiteY177" fmla="*/ 1927 h 270898"/>
              <a:gd name="connsiteX178" fmla="*/ 242901 w 311362"/>
              <a:gd name="connsiteY178" fmla="*/ 2494 h 270898"/>
              <a:gd name="connsiteX179" fmla="*/ 243128 w 311362"/>
              <a:gd name="connsiteY179" fmla="*/ 3627 h 270898"/>
              <a:gd name="connsiteX180" fmla="*/ 244488 w 311362"/>
              <a:gd name="connsiteY180" fmla="*/ 3627 h 270898"/>
              <a:gd name="connsiteX181" fmla="*/ 245395 w 311362"/>
              <a:gd name="connsiteY181" fmla="*/ 2947 h 270898"/>
              <a:gd name="connsiteX182" fmla="*/ 245395 w 311362"/>
              <a:gd name="connsiteY182" fmla="*/ 2494 h 270898"/>
              <a:gd name="connsiteX183" fmla="*/ 244942 w 311362"/>
              <a:gd name="connsiteY183" fmla="*/ 2040 h 270898"/>
              <a:gd name="connsiteX184" fmla="*/ 243922 w 311362"/>
              <a:gd name="connsiteY184" fmla="*/ 1700 h 2708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</a:cxnLst>
            <a:rect l="l" t="t" r="r" b="b"/>
            <a:pathLst>
              <a:path w="311362" h="270898">
                <a:moveTo>
                  <a:pt x="160385" y="173533"/>
                </a:moveTo>
                <a:lnTo>
                  <a:pt x="159592" y="173533"/>
                </a:lnTo>
                <a:lnTo>
                  <a:pt x="161519" y="174894"/>
                </a:lnTo>
                <a:lnTo>
                  <a:pt x="162312" y="174894"/>
                </a:lnTo>
                <a:cubicBezTo>
                  <a:pt x="162312" y="174894"/>
                  <a:pt x="161405" y="174440"/>
                  <a:pt x="161405" y="174440"/>
                </a:cubicBezTo>
                <a:lnTo>
                  <a:pt x="160272" y="173647"/>
                </a:lnTo>
                <a:close/>
                <a:moveTo>
                  <a:pt x="164579" y="174213"/>
                </a:moveTo>
                <a:lnTo>
                  <a:pt x="163559" y="174213"/>
                </a:lnTo>
                <a:cubicBezTo>
                  <a:pt x="163559" y="174213"/>
                  <a:pt x="162879" y="174327"/>
                  <a:pt x="162879" y="174327"/>
                </a:cubicBezTo>
                <a:lnTo>
                  <a:pt x="164806" y="174667"/>
                </a:lnTo>
                <a:lnTo>
                  <a:pt x="166279" y="175460"/>
                </a:lnTo>
                <a:lnTo>
                  <a:pt x="165146" y="174327"/>
                </a:lnTo>
                <a:lnTo>
                  <a:pt x="164692" y="174327"/>
                </a:lnTo>
                <a:close/>
                <a:moveTo>
                  <a:pt x="217172" y="208218"/>
                </a:moveTo>
                <a:lnTo>
                  <a:pt x="216492" y="207424"/>
                </a:lnTo>
                <a:lnTo>
                  <a:pt x="215472" y="206857"/>
                </a:lnTo>
                <a:lnTo>
                  <a:pt x="215812" y="207424"/>
                </a:lnTo>
                <a:lnTo>
                  <a:pt x="217058" y="208898"/>
                </a:lnTo>
                <a:lnTo>
                  <a:pt x="217739" y="210031"/>
                </a:lnTo>
                <a:lnTo>
                  <a:pt x="218532" y="210484"/>
                </a:lnTo>
                <a:lnTo>
                  <a:pt x="218532" y="209918"/>
                </a:lnTo>
                <a:cubicBezTo>
                  <a:pt x="218532" y="209918"/>
                  <a:pt x="217058" y="208331"/>
                  <a:pt x="217058" y="208331"/>
                </a:cubicBezTo>
                <a:close/>
                <a:moveTo>
                  <a:pt x="129782" y="154945"/>
                </a:moveTo>
                <a:lnTo>
                  <a:pt x="130235" y="155625"/>
                </a:lnTo>
                <a:lnTo>
                  <a:pt x="131482" y="157211"/>
                </a:lnTo>
                <a:lnTo>
                  <a:pt x="131822" y="158232"/>
                </a:lnTo>
                <a:lnTo>
                  <a:pt x="131822" y="157211"/>
                </a:lnTo>
                <a:cubicBezTo>
                  <a:pt x="131822" y="157211"/>
                  <a:pt x="130235" y="155058"/>
                  <a:pt x="130235" y="155058"/>
                </a:cubicBezTo>
                <a:lnTo>
                  <a:pt x="129668" y="155058"/>
                </a:lnTo>
                <a:close/>
                <a:moveTo>
                  <a:pt x="183621" y="162766"/>
                </a:moveTo>
                <a:lnTo>
                  <a:pt x="183961" y="162539"/>
                </a:lnTo>
                <a:lnTo>
                  <a:pt x="184641" y="160725"/>
                </a:lnTo>
                <a:lnTo>
                  <a:pt x="184075" y="160952"/>
                </a:lnTo>
                <a:lnTo>
                  <a:pt x="183621" y="162766"/>
                </a:lnTo>
                <a:close/>
                <a:moveTo>
                  <a:pt x="219439" y="212978"/>
                </a:moveTo>
                <a:lnTo>
                  <a:pt x="219665" y="213658"/>
                </a:lnTo>
                <a:lnTo>
                  <a:pt x="221252" y="214451"/>
                </a:lnTo>
                <a:lnTo>
                  <a:pt x="221706" y="214792"/>
                </a:lnTo>
                <a:lnTo>
                  <a:pt x="221479" y="213998"/>
                </a:lnTo>
                <a:lnTo>
                  <a:pt x="219552" y="212978"/>
                </a:lnTo>
                <a:close/>
                <a:moveTo>
                  <a:pt x="793" y="177047"/>
                </a:moveTo>
                <a:lnTo>
                  <a:pt x="567" y="177501"/>
                </a:lnTo>
                <a:lnTo>
                  <a:pt x="340" y="179767"/>
                </a:lnTo>
                <a:lnTo>
                  <a:pt x="1133" y="180108"/>
                </a:lnTo>
                <a:lnTo>
                  <a:pt x="1927" y="180108"/>
                </a:lnTo>
                <a:cubicBezTo>
                  <a:pt x="1927" y="180108"/>
                  <a:pt x="2834" y="179767"/>
                  <a:pt x="2834" y="179767"/>
                </a:cubicBezTo>
                <a:lnTo>
                  <a:pt x="1927" y="177727"/>
                </a:lnTo>
                <a:lnTo>
                  <a:pt x="793" y="176934"/>
                </a:lnTo>
                <a:close/>
                <a:moveTo>
                  <a:pt x="793" y="175234"/>
                </a:moveTo>
                <a:lnTo>
                  <a:pt x="1360" y="174440"/>
                </a:lnTo>
                <a:lnTo>
                  <a:pt x="1020" y="173987"/>
                </a:lnTo>
                <a:lnTo>
                  <a:pt x="0" y="173307"/>
                </a:lnTo>
                <a:lnTo>
                  <a:pt x="0" y="174327"/>
                </a:lnTo>
                <a:cubicBezTo>
                  <a:pt x="0" y="174327"/>
                  <a:pt x="0" y="175007"/>
                  <a:pt x="0" y="175007"/>
                </a:cubicBezTo>
                <a:lnTo>
                  <a:pt x="340" y="175460"/>
                </a:lnTo>
                <a:lnTo>
                  <a:pt x="680" y="175234"/>
                </a:lnTo>
                <a:close/>
                <a:moveTo>
                  <a:pt x="122528" y="166733"/>
                </a:moveTo>
                <a:lnTo>
                  <a:pt x="121961" y="165486"/>
                </a:lnTo>
                <a:lnTo>
                  <a:pt x="121281" y="164012"/>
                </a:lnTo>
                <a:lnTo>
                  <a:pt x="120487" y="162199"/>
                </a:lnTo>
                <a:lnTo>
                  <a:pt x="120487" y="163332"/>
                </a:lnTo>
                <a:cubicBezTo>
                  <a:pt x="120487" y="163332"/>
                  <a:pt x="120487" y="164126"/>
                  <a:pt x="120487" y="164126"/>
                </a:cubicBezTo>
                <a:lnTo>
                  <a:pt x="121167" y="164919"/>
                </a:lnTo>
                <a:lnTo>
                  <a:pt x="121621" y="166052"/>
                </a:lnTo>
                <a:lnTo>
                  <a:pt x="121847" y="167073"/>
                </a:lnTo>
                <a:lnTo>
                  <a:pt x="122641" y="168206"/>
                </a:lnTo>
                <a:lnTo>
                  <a:pt x="123094" y="168206"/>
                </a:lnTo>
                <a:cubicBezTo>
                  <a:pt x="123094" y="168206"/>
                  <a:pt x="123094" y="167866"/>
                  <a:pt x="123094" y="167866"/>
                </a:cubicBezTo>
                <a:lnTo>
                  <a:pt x="122528" y="166733"/>
                </a:lnTo>
                <a:close/>
                <a:moveTo>
                  <a:pt x="44659" y="198583"/>
                </a:moveTo>
                <a:lnTo>
                  <a:pt x="44432" y="196316"/>
                </a:lnTo>
                <a:lnTo>
                  <a:pt x="43412" y="194843"/>
                </a:lnTo>
                <a:lnTo>
                  <a:pt x="40805" y="194276"/>
                </a:lnTo>
                <a:lnTo>
                  <a:pt x="38651" y="195069"/>
                </a:lnTo>
                <a:lnTo>
                  <a:pt x="38198" y="195749"/>
                </a:lnTo>
                <a:lnTo>
                  <a:pt x="38198" y="196996"/>
                </a:lnTo>
                <a:cubicBezTo>
                  <a:pt x="38198" y="196996"/>
                  <a:pt x="39331" y="199603"/>
                  <a:pt x="39331" y="199603"/>
                </a:cubicBezTo>
                <a:lnTo>
                  <a:pt x="41371" y="200056"/>
                </a:lnTo>
                <a:lnTo>
                  <a:pt x="44205" y="199603"/>
                </a:lnTo>
                <a:lnTo>
                  <a:pt x="45225" y="201643"/>
                </a:lnTo>
                <a:lnTo>
                  <a:pt x="45905" y="202210"/>
                </a:lnTo>
                <a:lnTo>
                  <a:pt x="47379" y="202437"/>
                </a:lnTo>
                <a:lnTo>
                  <a:pt x="48059" y="201303"/>
                </a:lnTo>
                <a:lnTo>
                  <a:pt x="47492" y="199603"/>
                </a:lnTo>
                <a:lnTo>
                  <a:pt x="44545" y="198583"/>
                </a:lnTo>
                <a:close/>
                <a:moveTo>
                  <a:pt x="32757" y="193596"/>
                </a:moveTo>
                <a:lnTo>
                  <a:pt x="32530" y="194276"/>
                </a:lnTo>
                <a:lnTo>
                  <a:pt x="32530" y="194843"/>
                </a:lnTo>
                <a:cubicBezTo>
                  <a:pt x="32530" y="194843"/>
                  <a:pt x="33097" y="195409"/>
                  <a:pt x="33097" y="195409"/>
                </a:cubicBezTo>
                <a:lnTo>
                  <a:pt x="34004" y="195863"/>
                </a:lnTo>
                <a:lnTo>
                  <a:pt x="34684" y="195296"/>
                </a:lnTo>
                <a:lnTo>
                  <a:pt x="35364" y="194049"/>
                </a:lnTo>
                <a:lnTo>
                  <a:pt x="34797" y="193709"/>
                </a:lnTo>
                <a:lnTo>
                  <a:pt x="32870" y="193709"/>
                </a:lnTo>
                <a:close/>
                <a:moveTo>
                  <a:pt x="262284" y="36384"/>
                </a:moveTo>
                <a:lnTo>
                  <a:pt x="262284" y="38764"/>
                </a:lnTo>
                <a:cubicBezTo>
                  <a:pt x="262284" y="38764"/>
                  <a:pt x="263077" y="38424"/>
                  <a:pt x="263077" y="38424"/>
                </a:cubicBezTo>
                <a:lnTo>
                  <a:pt x="263417" y="37858"/>
                </a:lnTo>
                <a:lnTo>
                  <a:pt x="263417" y="37178"/>
                </a:lnTo>
                <a:cubicBezTo>
                  <a:pt x="263417" y="37178"/>
                  <a:pt x="263190" y="36838"/>
                  <a:pt x="263190" y="36838"/>
                </a:cubicBezTo>
                <a:lnTo>
                  <a:pt x="262170" y="36384"/>
                </a:lnTo>
                <a:close/>
                <a:moveTo>
                  <a:pt x="265231" y="268518"/>
                </a:moveTo>
                <a:lnTo>
                  <a:pt x="264777" y="268858"/>
                </a:lnTo>
                <a:lnTo>
                  <a:pt x="265231" y="269085"/>
                </a:lnTo>
                <a:lnTo>
                  <a:pt x="265684" y="270331"/>
                </a:lnTo>
                <a:lnTo>
                  <a:pt x="265457" y="270898"/>
                </a:lnTo>
                <a:lnTo>
                  <a:pt x="266024" y="270445"/>
                </a:lnTo>
                <a:lnTo>
                  <a:pt x="265797" y="269425"/>
                </a:lnTo>
                <a:lnTo>
                  <a:pt x="265117" y="268405"/>
                </a:lnTo>
                <a:close/>
                <a:moveTo>
                  <a:pt x="255483" y="20176"/>
                </a:moveTo>
                <a:lnTo>
                  <a:pt x="252536" y="21876"/>
                </a:lnTo>
                <a:lnTo>
                  <a:pt x="253216" y="23236"/>
                </a:lnTo>
                <a:lnTo>
                  <a:pt x="254463" y="23576"/>
                </a:lnTo>
                <a:lnTo>
                  <a:pt x="255483" y="23009"/>
                </a:lnTo>
                <a:lnTo>
                  <a:pt x="258543" y="22443"/>
                </a:lnTo>
                <a:lnTo>
                  <a:pt x="259563" y="21309"/>
                </a:lnTo>
                <a:lnTo>
                  <a:pt x="258543" y="21309"/>
                </a:lnTo>
                <a:cubicBezTo>
                  <a:pt x="258543" y="21309"/>
                  <a:pt x="255483" y="20289"/>
                  <a:pt x="255483" y="20289"/>
                </a:cubicBezTo>
                <a:close/>
                <a:moveTo>
                  <a:pt x="296288" y="211731"/>
                </a:moveTo>
                <a:lnTo>
                  <a:pt x="295494" y="211504"/>
                </a:lnTo>
                <a:lnTo>
                  <a:pt x="297421" y="213658"/>
                </a:lnTo>
                <a:lnTo>
                  <a:pt x="297421" y="213205"/>
                </a:lnTo>
                <a:cubicBezTo>
                  <a:pt x="297421" y="213205"/>
                  <a:pt x="296174" y="211618"/>
                  <a:pt x="296174" y="211618"/>
                </a:cubicBezTo>
                <a:close/>
                <a:moveTo>
                  <a:pt x="310683" y="217285"/>
                </a:moveTo>
                <a:lnTo>
                  <a:pt x="309549" y="216719"/>
                </a:lnTo>
                <a:lnTo>
                  <a:pt x="308642" y="216265"/>
                </a:lnTo>
                <a:lnTo>
                  <a:pt x="307962" y="216039"/>
                </a:lnTo>
                <a:lnTo>
                  <a:pt x="307509" y="216265"/>
                </a:lnTo>
                <a:lnTo>
                  <a:pt x="307849" y="216605"/>
                </a:lnTo>
                <a:lnTo>
                  <a:pt x="308416" y="216605"/>
                </a:lnTo>
                <a:cubicBezTo>
                  <a:pt x="308416" y="216605"/>
                  <a:pt x="309549" y="217285"/>
                  <a:pt x="309549" y="217285"/>
                </a:cubicBezTo>
                <a:lnTo>
                  <a:pt x="310343" y="217739"/>
                </a:lnTo>
                <a:lnTo>
                  <a:pt x="310909" y="217965"/>
                </a:lnTo>
                <a:lnTo>
                  <a:pt x="310909" y="218419"/>
                </a:lnTo>
                <a:cubicBezTo>
                  <a:pt x="310909" y="218419"/>
                  <a:pt x="311363" y="217965"/>
                  <a:pt x="311363" y="217965"/>
                </a:cubicBezTo>
                <a:lnTo>
                  <a:pt x="310683" y="217399"/>
                </a:lnTo>
                <a:close/>
                <a:moveTo>
                  <a:pt x="232587" y="12808"/>
                </a:moveTo>
                <a:lnTo>
                  <a:pt x="232587" y="13375"/>
                </a:lnTo>
                <a:cubicBezTo>
                  <a:pt x="232587" y="13375"/>
                  <a:pt x="233494" y="14735"/>
                  <a:pt x="233494" y="14735"/>
                </a:cubicBezTo>
                <a:lnTo>
                  <a:pt x="233947" y="14282"/>
                </a:lnTo>
                <a:lnTo>
                  <a:pt x="234854" y="12468"/>
                </a:lnTo>
                <a:lnTo>
                  <a:pt x="234060" y="12128"/>
                </a:lnTo>
                <a:lnTo>
                  <a:pt x="232587" y="12808"/>
                </a:lnTo>
                <a:close/>
                <a:moveTo>
                  <a:pt x="253783" y="25050"/>
                </a:moveTo>
                <a:lnTo>
                  <a:pt x="253216" y="25276"/>
                </a:lnTo>
                <a:lnTo>
                  <a:pt x="253216" y="27090"/>
                </a:lnTo>
                <a:cubicBezTo>
                  <a:pt x="253216" y="27090"/>
                  <a:pt x="254689" y="25390"/>
                  <a:pt x="254689" y="25390"/>
                </a:cubicBezTo>
                <a:lnTo>
                  <a:pt x="254236" y="25050"/>
                </a:lnTo>
                <a:lnTo>
                  <a:pt x="253783" y="25050"/>
                </a:lnTo>
                <a:close/>
                <a:moveTo>
                  <a:pt x="234514" y="2040"/>
                </a:moveTo>
                <a:lnTo>
                  <a:pt x="234514" y="1247"/>
                </a:lnTo>
                <a:cubicBezTo>
                  <a:pt x="234514" y="1247"/>
                  <a:pt x="234287" y="453"/>
                  <a:pt x="234287" y="453"/>
                </a:cubicBezTo>
                <a:lnTo>
                  <a:pt x="230887" y="0"/>
                </a:lnTo>
                <a:lnTo>
                  <a:pt x="230547" y="340"/>
                </a:lnTo>
                <a:lnTo>
                  <a:pt x="230320" y="1474"/>
                </a:lnTo>
                <a:lnTo>
                  <a:pt x="231000" y="3287"/>
                </a:lnTo>
                <a:lnTo>
                  <a:pt x="231907" y="3287"/>
                </a:lnTo>
                <a:cubicBezTo>
                  <a:pt x="231907" y="3287"/>
                  <a:pt x="233947" y="2834"/>
                  <a:pt x="233947" y="2834"/>
                </a:cubicBezTo>
                <a:lnTo>
                  <a:pt x="234514" y="2040"/>
                </a:lnTo>
                <a:close/>
                <a:moveTo>
                  <a:pt x="221366" y="198356"/>
                </a:moveTo>
                <a:lnTo>
                  <a:pt x="219779" y="199150"/>
                </a:lnTo>
                <a:lnTo>
                  <a:pt x="218872" y="199943"/>
                </a:lnTo>
                <a:lnTo>
                  <a:pt x="218419" y="200737"/>
                </a:lnTo>
                <a:lnTo>
                  <a:pt x="217852" y="201757"/>
                </a:lnTo>
                <a:lnTo>
                  <a:pt x="217852" y="202550"/>
                </a:lnTo>
                <a:cubicBezTo>
                  <a:pt x="217852" y="202550"/>
                  <a:pt x="218079" y="202664"/>
                  <a:pt x="218079" y="202664"/>
                </a:cubicBezTo>
                <a:lnTo>
                  <a:pt x="218872" y="202664"/>
                </a:lnTo>
                <a:cubicBezTo>
                  <a:pt x="218872" y="202664"/>
                  <a:pt x="218872" y="202324"/>
                  <a:pt x="218872" y="202324"/>
                </a:cubicBezTo>
                <a:lnTo>
                  <a:pt x="218419" y="202324"/>
                </a:lnTo>
                <a:cubicBezTo>
                  <a:pt x="218419" y="202324"/>
                  <a:pt x="218419" y="201870"/>
                  <a:pt x="218419" y="201870"/>
                </a:cubicBezTo>
                <a:lnTo>
                  <a:pt x="218759" y="201077"/>
                </a:lnTo>
                <a:lnTo>
                  <a:pt x="219552" y="199943"/>
                </a:lnTo>
                <a:lnTo>
                  <a:pt x="222046" y="198356"/>
                </a:lnTo>
                <a:lnTo>
                  <a:pt x="222272" y="198356"/>
                </a:lnTo>
                <a:cubicBezTo>
                  <a:pt x="222272" y="198356"/>
                  <a:pt x="222046" y="198016"/>
                  <a:pt x="222046" y="198016"/>
                </a:cubicBezTo>
                <a:lnTo>
                  <a:pt x="221252" y="198356"/>
                </a:lnTo>
                <a:close/>
                <a:moveTo>
                  <a:pt x="243922" y="1700"/>
                </a:moveTo>
                <a:lnTo>
                  <a:pt x="243355" y="1927"/>
                </a:lnTo>
                <a:lnTo>
                  <a:pt x="242901" y="2494"/>
                </a:lnTo>
                <a:lnTo>
                  <a:pt x="243128" y="3627"/>
                </a:lnTo>
                <a:lnTo>
                  <a:pt x="244488" y="3627"/>
                </a:lnTo>
                <a:cubicBezTo>
                  <a:pt x="244488" y="3627"/>
                  <a:pt x="245395" y="2947"/>
                  <a:pt x="245395" y="2947"/>
                </a:cubicBezTo>
                <a:lnTo>
                  <a:pt x="245395" y="2494"/>
                </a:lnTo>
                <a:cubicBezTo>
                  <a:pt x="245395" y="2494"/>
                  <a:pt x="244942" y="2040"/>
                  <a:pt x="244942" y="2040"/>
                </a:cubicBezTo>
                <a:lnTo>
                  <a:pt x="243922" y="170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ED6360BD-3F57-D793-3836-DC605D9272A9}"/>
              </a:ext>
            </a:extLst>
          </p:cNvPr>
          <p:cNvSpPr/>
          <p:nvPr/>
        </p:nvSpPr>
        <p:spPr>
          <a:xfrm>
            <a:off x="1509380" y="3956953"/>
            <a:ext cx="194247" cy="303740"/>
          </a:xfrm>
          <a:custGeom>
            <a:avLst/>
            <a:gdLst>
              <a:gd name="connsiteX0" fmla="*/ 258997 w 258996"/>
              <a:gd name="connsiteY0" fmla="*/ 273958 h 404986"/>
              <a:gd name="connsiteX1" fmla="*/ 256276 w 258996"/>
              <a:gd name="connsiteY1" fmla="*/ 268858 h 404986"/>
              <a:gd name="connsiteX2" fmla="*/ 253783 w 258996"/>
              <a:gd name="connsiteY2" fmla="*/ 264324 h 404986"/>
              <a:gd name="connsiteX3" fmla="*/ 251516 w 258996"/>
              <a:gd name="connsiteY3" fmla="*/ 260017 h 404986"/>
              <a:gd name="connsiteX4" fmla="*/ 248909 w 258996"/>
              <a:gd name="connsiteY4" fmla="*/ 255143 h 404986"/>
              <a:gd name="connsiteX5" fmla="*/ 247209 w 258996"/>
              <a:gd name="connsiteY5" fmla="*/ 251969 h 404986"/>
              <a:gd name="connsiteX6" fmla="*/ 245055 w 258996"/>
              <a:gd name="connsiteY6" fmla="*/ 247889 h 404986"/>
              <a:gd name="connsiteX7" fmla="*/ 243242 w 258996"/>
              <a:gd name="connsiteY7" fmla="*/ 244375 h 404986"/>
              <a:gd name="connsiteX8" fmla="*/ 240635 w 258996"/>
              <a:gd name="connsiteY8" fmla="*/ 239614 h 404986"/>
              <a:gd name="connsiteX9" fmla="*/ 238708 w 258996"/>
              <a:gd name="connsiteY9" fmla="*/ 239614 h 404986"/>
              <a:gd name="connsiteX10" fmla="*/ 235307 w 258996"/>
              <a:gd name="connsiteY10" fmla="*/ 239161 h 404986"/>
              <a:gd name="connsiteX11" fmla="*/ 232814 w 258996"/>
              <a:gd name="connsiteY11" fmla="*/ 239048 h 404986"/>
              <a:gd name="connsiteX12" fmla="*/ 230660 w 258996"/>
              <a:gd name="connsiteY12" fmla="*/ 240294 h 404986"/>
              <a:gd name="connsiteX13" fmla="*/ 227486 w 258996"/>
              <a:gd name="connsiteY13" fmla="*/ 241655 h 404986"/>
              <a:gd name="connsiteX14" fmla="*/ 226126 w 258996"/>
              <a:gd name="connsiteY14" fmla="*/ 242108 h 404986"/>
              <a:gd name="connsiteX15" fmla="*/ 224993 w 258996"/>
              <a:gd name="connsiteY15" fmla="*/ 242108 h 404986"/>
              <a:gd name="connsiteX16" fmla="*/ 223973 w 258996"/>
              <a:gd name="connsiteY16" fmla="*/ 241995 h 404986"/>
              <a:gd name="connsiteX17" fmla="*/ 222839 w 258996"/>
              <a:gd name="connsiteY17" fmla="*/ 241201 h 404986"/>
              <a:gd name="connsiteX18" fmla="*/ 221139 w 258996"/>
              <a:gd name="connsiteY18" fmla="*/ 239501 h 404986"/>
              <a:gd name="connsiteX19" fmla="*/ 219892 w 258996"/>
              <a:gd name="connsiteY19" fmla="*/ 240181 h 404986"/>
              <a:gd name="connsiteX20" fmla="*/ 218872 w 258996"/>
              <a:gd name="connsiteY20" fmla="*/ 240861 h 404986"/>
              <a:gd name="connsiteX21" fmla="*/ 218872 w 258996"/>
              <a:gd name="connsiteY21" fmla="*/ 237121 h 404986"/>
              <a:gd name="connsiteX22" fmla="*/ 218985 w 258996"/>
              <a:gd name="connsiteY22" fmla="*/ 231453 h 404986"/>
              <a:gd name="connsiteX23" fmla="*/ 218985 w 258996"/>
              <a:gd name="connsiteY23" fmla="*/ 226466 h 404986"/>
              <a:gd name="connsiteX24" fmla="*/ 218985 w 258996"/>
              <a:gd name="connsiteY24" fmla="*/ 222499 h 404986"/>
              <a:gd name="connsiteX25" fmla="*/ 218985 w 258996"/>
              <a:gd name="connsiteY25" fmla="*/ 217852 h 404986"/>
              <a:gd name="connsiteX26" fmla="*/ 218985 w 258996"/>
              <a:gd name="connsiteY26" fmla="*/ 214678 h 404986"/>
              <a:gd name="connsiteX27" fmla="*/ 219892 w 258996"/>
              <a:gd name="connsiteY27" fmla="*/ 213431 h 404986"/>
              <a:gd name="connsiteX28" fmla="*/ 220459 w 258996"/>
              <a:gd name="connsiteY28" fmla="*/ 211958 h 404986"/>
              <a:gd name="connsiteX29" fmla="*/ 219779 w 258996"/>
              <a:gd name="connsiteY29" fmla="*/ 210144 h 404986"/>
              <a:gd name="connsiteX30" fmla="*/ 219892 w 258996"/>
              <a:gd name="connsiteY30" fmla="*/ 208444 h 404986"/>
              <a:gd name="connsiteX31" fmla="*/ 220346 w 258996"/>
              <a:gd name="connsiteY31" fmla="*/ 207311 h 404986"/>
              <a:gd name="connsiteX32" fmla="*/ 221026 w 258996"/>
              <a:gd name="connsiteY32" fmla="*/ 206064 h 404986"/>
              <a:gd name="connsiteX33" fmla="*/ 219552 w 258996"/>
              <a:gd name="connsiteY33" fmla="*/ 206631 h 404986"/>
              <a:gd name="connsiteX34" fmla="*/ 218985 w 258996"/>
              <a:gd name="connsiteY34" fmla="*/ 206971 h 404986"/>
              <a:gd name="connsiteX35" fmla="*/ 218305 w 258996"/>
              <a:gd name="connsiteY35" fmla="*/ 207877 h 404986"/>
              <a:gd name="connsiteX36" fmla="*/ 216492 w 258996"/>
              <a:gd name="connsiteY36" fmla="*/ 209011 h 404986"/>
              <a:gd name="connsiteX37" fmla="*/ 215358 w 258996"/>
              <a:gd name="connsiteY37" fmla="*/ 210258 h 404986"/>
              <a:gd name="connsiteX38" fmla="*/ 213998 w 258996"/>
              <a:gd name="connsiteY38" fmla="*/ 211164 h 404986"/>
              <a:gd name="connsiteX39" fmla="*/ 212185 w 258996"/>
              <a:gd name="connsiteY39" fmla="*/ 213318 h 404986"/>
              <a:gd name="connsiteX40" fmla="*/ 210711 w 258996"/>
              <a:gd name="connsiteY40" fmla="*/ 214565 h 404986"/>
              <a:gd name="connsiteX41" fmla="*/ 209238 w 258996"/>
              <a:gd name="connsiteY41" fmla="*/ 215245 h 404986"/>
              <a:gd name="connsiteX42" fmla="*/ 206744 w 258996"/>
              <a:gd name="connsiteY42" fmla="*/ 217738 h 404986"/>
              <a:gd name="connsiteX43" fmla="*/ 204590 w 258996"/>
              <a:gd name="connsiteY43" fmla="*/ 218305 h 404986"/>
              <a:gd name="connsiteX44" fmla="*/ 199150 w 258996"/>
              <a:gd name="connsiteY44" fmla="*/ 218645 h 404986"/>
              <a:gd name="connsiteX45" fmla="*/ 193369 w 258996"/>
              <a:gd name="connsiteY45" fmla="*/ 218645 h 404986"/>
              <a:gd name="connsiteX46" fmla="*/ 188155 w 258996"/>
              <a:gd name="connsiteY46" fmla="*/ 218645 h 404986"/>
              <a:gd name="connsiteX47" fmla="*/ 187362 w 258996"/>
              <a:gd name="connsiteY47" fmla="*/ 218645 h 404986"/>
              <a:gd name="connsiteX48" fmla="*/ 187475 w 258996"/>
              <a:gd name="connsiteY48" fmla="*/ 216492 h 404986"/>
              <a:gd name="connsiteX49" fmla="*/ 187588 w 258996"/>
              <a:gd name="connsiteY49" fmla="*/ 215132 h 404986"/>
              <a:gd name="connsiteX50" fmla="*/ 185775 w 258996"/>
              <a:gd name="connsiteY50" fmla="*/ 213545 h 404986"/>
              <a:gd name="connsiteX51" fmla="*/ 185662 w 258996"/>
              <a:gd name="connsiteY51" fmla="*/ 211618 h 404986"/>
              <a:gd name="connsiteX52" fmla="*/ 185208 w 258996"/>
              <a:gd name="connsiteY52" fmla="*/ 210371 h 404986"/>
              <a:gd name="connsiteX53" fmla="*/ 184641 w 258996"/>
              <a:gd name="connsiteY53" fmla="*/ 208784 h 404986"/>
              <a:gd name="connsiteX54" fmla="*/ 183395 w 258996"/>
              <a:gd name="connsiteY54" fmla="*/ 207651 h 404986"/>
              <a:gd name="connsiteX55" fmla="*/ 181581 w 258996"/>
              <a:gd name="connsiteY55" fmla="*/ 207311 h 404986"/>
              <a:gd name="connsiteX56" fmla="*/ 178747 w 258996"/>
              <a:gd name="connsiteY56" fmla="*/ 206404 h 404986"/>
              <a:gd name="connsiteX57" fmla="*/ 174440 w 258996"/>
              <a:gd name="connsiteY57" fmla="*/ 205497 h 404986"/>
              <a:gd name="connsiteX58" fmla="*/ 170360 w 258996"/>
              <a:gd name="connsiteY58" fmla="*/ 205384 h 404986"/>
              <a:gd name="connsiteX59" fmla="*/ 166393 w 258996"/>
              <a:gd name="connsiteY59" fmla="*/ 205497 h 404986"/>
              <a:gd name="connsiteX60" fmla="*/ 168773 w 258996"/>
              <a:gd name="connsiteY60" fmla="*/ 202323 h 404986"/>
              <a:gd name="connsiteX61" fmla="*/ 171267 w 258996"/>
              <a:gd name="connsiteY61" fmla="*/ 199150 h 404986"/>
              <a:gd name="connsiteX62" fmla="*/ 171153 w 258996"/>
              <a:gd name="connsiteY62" fmla="*/ 196316 h 404986"/>
              <a:gd name="connsiteX63" fmla="*/ 169226 w 258996"/>
              <a:gd name="connsiteY63" fmla="*/ 193822 h 404986"/>
              <a:gd name="connsiteX64" fmla="*/ 168093 w 258996"/>
              <a:gd name="connsiteY64" fmla="*/ 192349 h 404986"/>
              <a:gd name="connsiteX65" fmla="*/ 166506 w 258996"/>
              <a:gd name="connsiteY65" fmla="*/ 190309 h 404986"/>
              <a:gd name="connsiteX66" fmla="*/ 164466 w 258996"/>
              <a:gd name="connsiteY66" fmla="*/ 188835 h 404986"/>
              <a:gd name="connsiteX67" fmla="*/ 163332 w 258996"/>
              <a:gd name="connsiteY67" fmla="*/ 186908 h 404986"/>
              <a:gd name="connsiteX68" fmla="*/ 163446 w 258996"/>
              <a:gd name="connsiteY68" fmla="*/ 185775 h 404986"/>
              <a:gd name="connsiteX69" fmla="*/ 163219 w 258996"/>
              <a:gd name="connsiteY69" fmla="*/ 184981 h 404986"/>
              <a:gd name="connsiteX70" fmla="*/ 162539 w 258996"/>
              <a:gd name="connsiteY70" fmla="*/ 184528 h 404986"/>
              <a:gd name="connsiteX71" fmla="*/ 161745 w 258996"/>
              <a:gd name="connsiteY71" fmla="*/ 183848 h 404986"/>
              <a:gd name="connsiteX72" fmla="*/ 160612 w 258996"/>
              <a:gd name="connsiteY72" fmla="*/ 183054 h 404986"/>
              <a:gd name="connsiteX73" fmla="*/ 159365 w 258996"/>
              <a:gd name="connsiteY73" fmla="*/ 182034 h 404986"/>
              <a:gd name="connsiteX74" fmla="*/ 159365 w 258996"/>
              <a:gd name="connsiteY74" fmla="*/ 181014 h 404986"/>
              <a:gd name="connsiteX75" fmla="*/ 158912 w 258996"/>
              <a:gd name="connsiteY75" fmla="*/ 179881 h 404986"/>
              <a:gd name="connsiteX76" fmla="*/ 158118 w 258996"/>
              <a:gd name="connsiteY76" fmla="*/ 178634 h 404986"/>
              <a:gd name="connsiteX77" fmla="*/ 158118 w 258996"/>
              <a:gd name="connsiteY77" fmla="*/ 177614 h 404986"/>
              <a:gd name="connsiteX78" fmla="*/ 157438 w 258996"/>
              <a:gd name="connsiteY78" fmla="*/ 176027 h 404986"/>
              <a:gd name="connsiteX79" fmla="*/ 156645 w 258996"/>
              <a:gd name="connsiteY79" fmla="*/ 174894 h 404986"/>
              <a:gd name="connsiteX80" fmla="*/ 155851 w 258996"/>
              <a:gd name="connsiteY80" fmla="*/ 174100 h 404986"/>
              <a:gd name="connsiteX81" fmla="*/ 154718 w 258996"/>
              <a:gd name="connsiteY81" fmla="*/ 172967 h 404986"/>
              <a:gd name="connsiteX82" fmla="*/ 154831 w 258996"/>
              <a:gd name="connsiteY82" fmla="*/ 172173 h 404986"/>
              <a:gd name="connsiteX83" fmla="*/ 155625 w 258996"/>
              <a:gd name="connsiteY83" fmla="*/ 171720 h 404986"/>
              <a:gd name="connsiteX84" fmla="*/ 155965 w 258996"/>
              <a:gd name="connsiteY84" fmla="*/ 170700 h 404986"/>
              <a:gd name="connsiteX85" fmla="*/ 155851 w 258996"/>
              <a:gd name="connsiteY85" fmla="*/ 169679 h 404986"/>
              <a:gd name="connsiteX86" fmla="*/ 154945 w 258996"/>
              <a:gd name="connsiteY86" fmla="*/ 168999 h 404986"/>
              <a:gd name="connsiteX87" fmla="*/ 153811 w 258996"/>
              <a:gd name="connsiteY87" fmla="*/ 168659 h 404986"/>
              <a:gd name="connsiteX88" fmla="*/ 152338 w 258996"/>
              <a:gd name="connsiteY88" fmla="*/ 166846 h 404986"/>
              <a:gd name="connsiteX89" fmla="*/ 151318 w 258996"/>
              <a:gd name="connsiteY89" fmla="*/ 165826 h 404986"/>
              <a:gd name="connsiteX90" fmla="*/ 150524 w 258996"/>
              <a:gd name="connsiteY90" fmla="*/ 165259 h 404986"/>
              <a:gd name="connsiteX91" fmla="*/ 150184 w 258996"/>
              <a:gd name="connsiteY91" fmla="*/ 164692 h 404986"/>
              <a:gd name="connsiteX92" fmla="*/ 150524 w 258996"/>
              <a:gd name="connsiteY92" fmla="*/ 164239 h 404986"/>
              <a:gd name="connsiteX93" fmla="*/ 150978 w 258996"/>
              <a:gd name="connsiteY93" fmla="*/ 163559 h 404986"/>
              <a:gd name="connsiteX94" fmla="*/ 151091 w 258996"/>
              <a:gd name="connsiteY94" fmla="*/ 162539 h 404986"/>
              <a:gd name="connsiteX95" fmla="*/ 150864 w 258996"/>
              <a:gd name="connsiteY95" fmla="*/ 161632 h 404986"/>
              <a:gd name="connsiteX96" fmla="*/ 150864 w 258996"/>
              <a:gd name="connsiteY96" fmla="*/ 160725 h 404986"/>
              <a:gd name="connsiteX97" fmla="*/ 151658 w 258996"/>
              <a:gd name="connsiteY97" fmla="*/ 160498 h 404986"/>
              <a:gd name="connsiteX98" fmla="*/ 152338 w 258996"/>
              <a:gd name="connsiteY98" fmla="*/ 160612 h 404986"/>
              <a:gd name="connsiteX99" fmla="*/ 153131 w 258996"/>
              <a:gd name="connsiteY99" fmla="*/ 160158 h 404986"/>
              <a:gd name="connsiteX100" fmla="*/ 154151 w 258996"/>
              <a:gd name="connsiteY100" fmla="*/ 159932 h 404986"/>
              <a:gd name="connsiteX101" fmla="*/ 155285 w 258996"/>
              <a:gd name="connsiteY101" fmla="*/ 159818 h 404986"/>
              <a:gd name="connsiteX102" fmla="*/ 155851 w 258996"/>
              <a:gd name="connsiteY102" fmla="*/ 159252 h 404986"/>
              <a:gd name="connsiteX103" fmla="*/ 155851 w 258996"/>
              <a:gd name="connsiteY103" fmla="*/ 158232 h 404986"/>
              <a:gd name="connsiteX104" fmla="*/ 155171 w 258996"/>
              <a:gd name="connsiteY104" fmla="*/ 156191 h 404986"/>
              <a:gd name="connsiteX105" fmla="*/ 154378 w 258996"/>
              <a:gd name="connsiteY105" fmla="*/ 155398 h 404986"/>
              <a:gd name="connsiteX106" fmla="*/ 154151 w 258996"/>
              <a:gd name="connsiteY106" fmla="*/ 154151 h 404986"/>
              <a:gd name="connsiteX107" fmla="*/ 154718 w 258996"/>
              <a:gd name="connsiteY107" fmla="*/ 151884 h 404986"/>
              <a:gd name="connsiteX108" fmla="*/ 155171 w 258996"/>
              <a:gd name="connsiteY108" fmla="*/ 150297 h 404986"/>
              <a:gd name="connsiteX109" fmla="*/ 156418 w 258996"/>
              <a:gd name="connsiteY109" fmla="*/ 148711 h 404986"/>
              <a:gd name="connsiteX110" fmla="*/ 160385 w 258996"/>
              <a:gd name="connsiteY110" fmla="*/ 145423 h 404986"/>
              <a:gd name="connsiteX111" fmla="*/ 164012 w 258996"/>
              <a:gd name="connsiteY111" fmla="*/ 143043 h 404986"/>
              <a:gd name="connsiteX112" fmla="*/ 165713 w 258996"/>
              <a:gd name="connsiteY112" fmla="*/ 142816 h 404986"/>
              <a:gd name="connsiteX113" fmla="*/ 166959 w 258996"/>
              <a:gd name="connsiteY113" fmla="*/ 142023 h 404986"/>
              <a:gd name="connsiteX114" fmla="*/ 167866 w 258996"/>
              <a:gd name="connsiteY114" fmla="*/ 140663 h 404986"/>
              <a:gd name="connsiteX115" fmla="*/ 168093 w 258996"/>
              <a:gd name="connsiteY115" fmla="*/ 139303 h 404986"/>
              <a:gd name="connsiteX116" fmla="*/ 167866 w 258996"/>
              <a:gd name="connsiteY116" fmla="*/ 138056 h 404986"/>
              <a:gd name="connsiteX117" fmla="*/ 167186 w 258996"/>
              <a:gd name="connsiteY117" fmla="*/ 136129 h 404986"/>
              <a:gd name="connsiteX118" fmla="*/ 166393 w 258996"/>
              <a:gd name="connsiteY118" fmla="*/ 133862 h 404986"/>
              <a:gd name="connsiteX119" fmla="*/ 165826 w 258996"/>
              <a:gd name="connsiteY119" fmla="*/ 132615 h 404986"/>
              <a:gd name="connsiteX120" fmla="*/ 166393 w 258996"/>
              <a:gd name="connsiteY120" fmla="*/ 131028 h 404986"/>
              <a:gd name="connsiteX121" fmla="*/ 167299 w 258996"/>
              <a:gd name="connsiteY121" fmla="*/ 128988 h 404986"/>
              <a:gd name="connsiteX122" fmla="*/ 169226 w 258996"/>
              <a:gd name="connsiteY122" fmla="*/ 125814 h 404986"/>
              <a:gd name="connsiteX123" fmla="*/ 171040 w 258996"/>
              <a:gd name="connsiteY123" fmla="*/ 122414 h 404986"/>
              <a:gd name="connsiteX124" fmla="*/ 171267 w 258996"/>
              <a:gd name="connsiteY124" fmla="*/ 121394 h 404986"/>
              <a:gd name="connsiteX125" fmla="*/ 171493 w 258996"/>
              <a:gd name="connsiteY125" fmla="*/ 119354 h 404986"/>
              <a:gd name="connsiteX126" fmla="*/ 172287 w 258996"/>
              <a:gd name="connsiteY126" fmla="*/ 115160 h 404986"/>
              <a:gd name="connsiteX127" fmla="*/ 172740 w 258996"/>
              <a:gd name="connsiteY127" fmla="*/ 112893 h 404986"/>
              <a:gd name="connsiteX128" fmla="*/ 172513 w 258996"/>
              <a:gd name="connsiteY128" fmla="*/ 111986 h 404986"/>
              <a:gd name="connsiteX129" fmla="*/ 172967 w 258996"/>
              <a:gd name="connsiteY129" fmla="*/ 111193 h 404986"/>
              <a:gd name="connsiteX130" fmla="*/ 174100 w 258996"/>
              <a:gd name="connsiteY130" fmla="*/ 110513 h 404986"/>
              <a:gd name="connsiteX131" fmla="*/ 176821 w 258996"/>
              <a:gd name="connsiteY131" fmla="*/ 109946 h 404986"/>
              <a:gd name="connsiteX132" fmla="*/ 178634 w 258996"/>
              <a:gd name="connsiteY132" fmla="*/ 108699 h 404986"/>
              <a:gd name="connsiteX133" fmla="*/ 181468 w 258996"/>
              <a:gd name="connsiteY133" fmla="*/ 106319 h 404986"/>
              <a:gd name="connsiteX134" fmla="*/ 183848 w 258996"/>
              <a:gd name="connsiteY134" fmla="*/ 103825 h 404986"/>
              <a:gd name="connsiteX135" fmla="*/ 185888 w 258996"/>
              <a:gd name="connsiteY135" fmla="*/ 103032 h 404986"/>
              <a:gd name="connsiteX136" fmla="*/ 189402 w 258996"/>
              <a:gd name="connsiteY136" fmla="*/ 100652 h 404986"/>
              <a:gd name="connsiteX137" fmla="*/ 191442 w 258996"/>
              <a:gd name="connsiteY137" fmla="*/ 99178 h 404986"/>
              <a:gd name="connsiteX138" fmla="*/ 192236 w 258996"/>
              <a:gd name="connsiteY138" fmla="*/ 98725 h 404986"/>
              <a:gd name="connsiteX139" fmla="*/ 194276 w 258996"/>
              <a:gd name="connsiteY139" fmla="*/ 97591 h 404986"/>
              <a:gd name="connsiteX140" fmla="*/ 197903 w 258996"/>
              <a:gd name="connsiteY140" fmla="*/ 97251 h 404986"/>
              <a:gd name="connsiteX141" fmla="*/ 200963 w 258996"/>
              <a:gd name="connsiteY141" fmla="*/ 96911 h 404986"/>
              <a:gd name="connsiteX142" fmla="*/ 202664 w 258996"/>
              <a:gd name="connsiteY142" fmla="*/ 96118 h 404986"/>
              <a:gd name="connsiteX143" fmla="*/ 205044 w 258996"/>
              <a:gd name="connsiteY143" fmla="*/ 95891 h 404986"/>
              <a:gd name="connsiteX144" fmla="*/ 206744 w 258996"/>
              <a:gd name="connsiteY144" fmla="*/ 95098 h 404986"/>
              <a:gd name="connsiteX145" fmla="*/ 208671 w 258996"/>
              <a:gd name="connsiteY145" fmla="*/ 95098 h 404986"/>
              <a:gd name="connsiteX146" fmla="*/ 212071 w 258996"/>
              <a:gd name="connsiteY146" fmla="*/ 94304 h 404986"/>
              <a:gd name="connsiteX147" fmla="*/ 213318 w 258996"/>
              <a:gd name="connsiteY147" fmla="*/ 93057 h 404986"/>
              <a:gd name="connsiteX148" fmla="*/ 214338 w 258996"/>
              <a:gd name="connsiteY148" fmla="*/ 91584 h 404986"/>
              <a:gd name="connsiteX149" fmla="*/ 215698 w 258996"/>
              <a:gd name="connsiteY149" fmla="*/ 90337 h 404986"/>
              <a:gd name="connsiteX150" fmla="*/ 217285 w 258996"/>
              <a:gd name="connsiteY150" fmla="*/ 90110 h 404986"/>
              <a:gd name="connsiteX151" fmla="*/ 219099 w 258996"/>
              <a:gd name="connsiteY151" fmla="*/ 90224 h 404986"/>
              <a:gd name="connsiteX152" fmla="*/ 221139 w 258996"/>
              <a:gd name="connsiteY152" fmla="*/ 90224 h 404986"/>
              <a:gd name="connsiteX153" fmla="*/ 223746 w 258996"/>
              <a:gd name="connsiteY153" fmla="*/ 89884 h 404986"/>
              <a:gd name="connsiteX154" fmla="*/ 224993 w 258996"/>
              <a:gd name="connsiteY154" fmla="*/ 90790 h 404986"/>
              <a:gd name="connsiteX155" fmla="*/ 225560 w 258996"/>
              <a:gd name="connsiteY155" fmla="*/ 92037 h 404986"/>
              <a:gd name="connsiteX156" fmla="*/ 227146 w 258996"/>
              <a:gd name="connsiteY156" fmla="*/ 93171 h 404986"/>
              <a:gd name="connsiteX157" fmla="*/ 228280 w 258996"/>
              <a:gd name="connsiteY157" fmla="*/ 93171 h 404986"/>
              <a:gd name="connsiteX158" fmla="*/ 229413 w 258996"/>
              <a:gd name="connsiteY158" fmla="*/ 92831 h 404986"/>
              <a:gd name="connsiteX159" fmla="*/ 231000 w 258996"/>
              <a:gd name="connsiteY159" fmla="*/ 93851 h 404986"/>
              <a:gd name="connsiteX160" fmla="*/ 232020 w 258996"/>
              <a:gd name="connsiteY160" fmla="*/ 93737 h 404986"/>
              <a:gd name="connsiteX161" fmla="*/ 232587 w 258996"/>
              <a:gd name="connsiteY161" fmla="*/ 93171 h 404986"/>
              <a:gd name="connsiteX162" fmla="*/ 232700 w 258996"/>
              <a:gd name="connsiteY162" fmla="*/ 91811 h 404986"/>
              <a:gd name="connsiteX163" fmla="*/ 231680 w 258996"/>
              <a:gd name="connsiteY163" fmla="*/ 90110 h 404986"/>
              <a:gd name="connsiteX164" fmla="*/ 230093 w 258996"/>
              <a:gd name="connsiteY164" fmla="*/ 88637 h 404986"/>
              <a:gd name="connsiteX165" fmla="*/ 228620 w 258996"/>
              <a:gd name="connsiteY165" fmla="*/ 87730 h 404986"/>
              <a:gd name="connsiteX166" fmla="*/ 227940 w 258996"/>
              <a:gd name="connsiteY166" fmla="*/ 86483 h 404986"/>
              <a:gd name="connsiteX167" fmla="*/ 227146 w 258996"/>
              <a:gd name="connsiteY167" fmla="*/ 83990 h 404986"/>
              <a:gd name="connsiteX168" fmla="*/ 225900 w 258996"/>
              <a:gd name="connsiteY168" fmla="*/ 83196 h 404986"/>
              <a:gd name="connsiteX169" fmla="*/ 225106 w 258996"/>
              <a:gd name="connsiteY169" fmla="*/ 82516 h 404986"/>
              <a:gd name="connsiteX170" fmla="*/ 224313 w 258996"/>
              <a:gd name="connsiteY170" fmla="*/ 82629 h 404986"/>
              <a:gd name="connsiteX171" fmla="*/ 223406 w 258996"/>
              <a:gd name="connsiteY171" fmla="*/ 83310 h 404986"/>
              <a:gd name="connsiteX172" fmla="*/ 222159 w 258996"/>
              <a:gd name="connsiteY172" fmla="*/ 83763 h 404986"/>
              <a:gd name="connsiteX173" fmla="*/ 221252 w 258996"/>
              <a:gd name="connsiteY173" fmla="*/ 83650 h 404986"/>
              <a:gd name="connsiteX174" fmla="*/ 217625 w 258996"/>
              <a:gd name="connsiteY174" fmla="*/ 81949 h 404986"/>
              <a:gd name="connsiteX175" fmla="*/ 216945 w 258996"/>
              <a:gd name="connsiteY175" fmla="*/ 81836 h 404986"/>
              <a:gd name="connsiteX176" fmla="*/ 219325 w 258996"/>
              <a:gd name="connsiteY176" fmla="*/ 77869 h 404986"/>
              <a:gd name="connsiteX177" fmla="*/ 223519 w 258996"/>
              <a:gd name="connsiteY177" fmla="*/ 70955 h 404986"/>
              <a:gd name="connsiteX178" fmla="*/ 226126 w 258996"/>
              <a:gd name="connsiteY178" fmla="*/ 66648 h 404986"/>
              <a:gd name="connsiteX179" fmla="*/ 229073 w 258996"/>
              <a:gd name="connsiteY179" fmla="*/ 61660 h 404986"/>
              <a:gd name="connsiteX180" fmla="*/ 230547 w 258996"/>
              <a:gd name="connsiteY180" fmla="*/ 59167 h 404986"/>
              <a:gd name="connsiteX181" fmla="*/ 230773 w 258996"/>
              <a:gd name="connsiteY181" fmla="*/ 58827 h 404986"/>
              <a:gd name="connsiteX182" fmla="*/ 230773 w 258996"/>
              <a:gd name="connsiteY182" fmla="*/ 58147 h 404986"/>
              <a:gd name="connsiteX183" fmla="*/ 230093 w 258996"/>
              <a:gd name="connsiteY183" fmla="*/ 57240 h 404986"/>
              <a:gd name="connsiteX184" fmla="*/ 228620 w 258996"/>
              <a:gd name="connsiteY184" fmla="*/ 56787 h 404986"/>
              <a:gd name="connsiteX185" fmla="*/ 227033 w 258996"/>
              <a:gd name="connsiteY185" fmla="*/ 56106 h 404986"/>
              <a:gd name="connsiteX186" fmla="*/ 226013 w 258996"/>
              <a:gd name="connsiteY186" fmla="*/ 54860 h 404986"/>
              <a:gd name="connsiteX187" fmla="*/ 224539 w 258996"/>
              <a:gd name="connsiteY187" fmla="*/ 54406 h 404986"/>
              <a:gd name="connsiteX188" fmla="*/ 223519 w 258996"/>
              <a:gd name="connsiteY188" fmla="*/ 53499 h 404986"/>
              <a:gd name="connsiteX189" fmla="*/ 221479 w 258996"/>
              <a:gd name="connsiteY189" fmla="*/ 52706 h 404986"/>
              <a:gd name="connsiteX190" fmla="*/ 220232 w 258996"/>
              <a:gd name="connsiteY190" fmla="*/ 51913 h 404986"/>
              <a:gd name="connsiteX191" fmla="*/ 218759 w 258996"/>
              <a:gd name="connsiteY191" fmla="*/ 51686 h 404986"/>
              <a:gd name="connsiteX192" fmla="*/ 217625 w 258996"/>
              <a:gd name="connsiteY192" fmla="*/ 50326 h 404986"/>
              <a:gd name="connsiteX193" fmla="*/ 213318 w 258996"/>
              <a:gd name="connsiteY193" fmla="*/ 47605 h 404986"/>
              <a:gd name="connsiteX194" fmla="*/ 212185 w 258996"/>
              <a:gd name="connsiteY194" fmla="*/ 47265 h 404986"/>
              <a:gd name="connsiteX195" fmla="*/ 211051 w 258996"/>
              <a:gd name="connsiteY195" fmla="*/ 47719 h 404986"/>
              <a:gd name="connsiteX196" fmla="*/ 209238 w 258996"/>
              <a:gd name="connsiteY196" fmla="*/ 48172 h 404986"/>
              <a:gd name="connsiteX197" fmla="*/ 207538 w 258996"/>
              <a:gd name="connsiteY197" fmla="*/ 49646 h 404986"/>
              <a:gd name="connsiteX198" fmla="*/ 205384 w 258996"/>
              <a:gd name="connsiteY198" fmla="*/ 50099 h 404986"/>
              <a:gd name="connsiteX199" fmla="*/ 203457 w 258996"/>
              <a:gd name="connsiteY199" fmla="*/ 50099 h 404986"/>
              <a:gd name="connsiteX200" fmla="*/ 202437 w 258996"/>
              <a:gd name="connsiteY200" fmla="*/ 49192 h 404986"/>
              <a:gd name="connsiteX201" fmla="*/ 201417 w 258996"/>
              <a:gd name="connsiteY201" fmla="*/ 48852 h 404986"/>
              <a:gd name="connsiteX202" fmla="*/ 200170 w 258996"/>
              <a:gd name="connsiteY202" fmla="*/ 47719 h 404986"/>
              <a:gd name="connsiteX203" fmla="*/ 197790 w 258996"/>
              <a:gd name="connsiteY203" fmla="*/ 46812 h 404986"/>
              <a:gd name="connsiteX204" fmla="*/ 196203 w 258996"/>
              <a:gd name="connsiteY204" fmla="*/ 46132 h 404986"/>
              <a:gd name="connsiteX205" fmla="*/ 195183 w 258996"/>
              <a:gd name="connsiteY205" fmla="*/ 46472 h 404986"/>
              <a:gd name="connsiteX206" fmla="*/ 193823 w 258996"/>
              <a:gd name="connsiteY206" fmla="*/ 47832 h 404986"/>
              <a:gd name="connsiteX207" fmla="*/ 192462 w 258996"/>
              <a:gd name="connsiteY207" fmla="*/ 49079 h 404986"/>
              <a:gd name="connsiteX208" fmla="*/ 191442 w 258996"/>
              <a:gd name="connsiteY208" fmla="*/ 49986 h 404986"/>
              <a:gd name="connsiteX209" fmla="*/ 189969 w 258996"/>
              <a:gd name="connsiteY209" fmla="*/ 49872 h 404986"/>
              <a:gd name="connsiteX210" fmla="*/ 188268 w 258996"/>
              <a:gd name="connsiteY210" fmla="*/ 51119 h 404986"/>
              <a:gd name="connsiteX211" fmla="*/ 186682 w 258996"/>
              <a:gd name="connsiteY211" fmla="*/ 51573 h 404986"/>
              <a:gd name="connsiteX212" fmla="*/ 184981 w 258996"/>
              <a:gd name="connsiteY212" fmla="*/ 51799 h 404986"/>
              <a:gd name="connsiteX213" fmla="*/ 183055 w 258996"/>
              <a:gd name="connsiteY213" fmla="*/ 52139 h 404986"/>
              <a:gd name="connsiteX214" fmla="*/ 180901 w 258996"/>
              <a:gd name="connsiteY214" fmla="*/ 51459 h 404986"/>
              <a:gd name="connsiteX215" fmla="*/ 179087 w 258996"/>
              <a:gd name="connsiteY215" fmla="*/ 50779 h 404986"/>
              <a:gd name="connsiteX216" fmla="*/ 178294 w 258996"/>
              <a:gd name="connsiteY216" fmla="*/ 50439 h 404986"/>
              <a:gd name="connsiteX217" fmla="*/ 177614 w 258996"/>
              <a:gd name="connsiteY217" fmla="*/ 50666 h 404986"/>
              <a:gd name="connsiteX218" fmla="*/ 176481 w 258996"/>
              <a:gd name="connsiteY218" fmla="*/ 51346 h 404986"/>
              <a:gd name="connsiteX219" fmla="*/ 174554 w 258996"/>
              <a:gd name="connsiteY219" fmla="*/ 51686 h 404986"/>
              <a:gd name="connsiteX220" fmla="*/ 172967 w 258996"/>
              <a:gd name="connsiteY220" fmla="*/ 51686 h 404986"/>
              <a:gd name="connsiteX221" fmla="*/ 171833 w 258996"/>
              <a:gd name="connsiteY221" fmla="*/ 51459 h 404986"/>
              <a:gd name="connsiteX222" fmla="*/ 170813 w 258996"/>
              <a:gd name="connsiteY222" fmla="*/ 50212 h 404986"/>
              <a:gd name="connsiteX223" fmla="*/ 169226 w 258996"/>
              <a:gd name="connsiteY223" fmla="*/ 49646 h 404986"/>
              <a:gd name="connsiteX224" fmla="*/ 167526 w 258996"/>
              <a:gd name="connsiteY224" fmla="*/ 48852 h 404986"/>
              <a:gd name="connsiteX225" fmla="*/ 167073 w 258996"/>
              <a:gd name="connsiteY225" fmla="*/ 47379 h 404986"/>
              <a:gd name="connsiteX226" fmla="*/ 167413 w 258996"/>
              <a:gd name="connsiteY226" fmla="*/ 46245 h 404986"/>
              <a:gd name="connsiteX227" fmla="*/ 168093 w 258996"/>
              <a:gd name="connsiteY227" fmla="*/ 44545 h 404986"/>
              <a:gd name="connsiteX228" fmla="*/ 167640 w 258996"/>
              <a:gd name="connsiteY228" fmla="*/ 42845 h 404986"/>
              <a:gd name="connsiteX229" fmla="*/ 166959 w 258996"/>
              <a:gd name="connsiteY229" fmla="*/ 40125 h 404986"/>
              <a:gd name="connsiteX230" fmla="*/ 166619 w 258996"/>
              <a:gd name="connsiteY230" fmla="*/ 39104 h 404986"/>
              <a:gd name="connsiteX231" fmla="*/ 166053 w 258996"/>
              <a:gd name="connsiteY231" fmla="*/ 38198 h 404986"/>
              <a:gd name="connsiteX232" fmla="*/ 165146 w 258996"/>
              <a:gd name="connsiteY232" fmla="*/ 37858 h 404986"/>
              <a:gd name="connsiteX233" fmla="*/ 163446 w 258996"/>
              <a:gd name="connsiteY233" fmla="*/ 38084 h 404986"/>
              <a:gd name="connsiteX234" fmla="*/ 161632 w 258996"/>
              <a:gd name="connsiteY234" fmla="*/ 37064 h 404986"/>
              <a:gd name="connsiteX235" fmla="*/ 160499 w 258996"/>
              <a:gd name="connsiteY235" fmla="*/ 36044 h 404986"/>
              <a:gd name="connsiteX236" fmla="*/ 159932 w 258996"/>
              <a:gd name="connsiteY236" fmla="*/ 34911 h 404986"/>
              <a:gd name="connsiteX237" fmla="*/ 160499 w 258996"/>
              <a:gd name="connsiteY237" fmla="*/ 32644 h 404986"/>
              <a:gd name="connsiteX238" fmla="*/ 159932 w 258996"/>
              <a:gd name="connsiteY238" fmla="*/ 30717 h 404986"/>
              <a:gd name="connsiteX239" fmla="*/ 158912 w 258996"/>
              <a:gd name="connsiteY239" fmla="*/ 29697 h 404986"/>
              <a:gd name="connsiteX240" fmla="*/ 158118 w 258996"/>
              <a:gd name="connsiteY240" fmla="*/ 27883 h 404986"/>
              <a:gd name="connsiteX241" fmla="*/ 157098 w 258996"/>
              <a:gd name="connsiteY241" fmla="*/ 26410 h 404986"/>
              <a:gd name="connsiteX242" fmla="*/ 155625 w 258996"/>
              <a:gd name="connsiteY242" fmla="*/ 25616 h 404986"/>
              <a:gd name="connsiteX243" fmla="*/ 154151 w 258996"/>
              <a:gd name="connsiteY243" fmla="*/ 25730 h 404986"/>
              <a:gd name="connsiteX244" fmla="*/ 153018 w 258996"/>
              <a:gd name="connsiteY244" fmla="*/ 25163 h 404986"/>
              <a:gd name="connsiteX245" fmla="*/ 151658 w 258996"/>
              <a:gd name="connsiteY245" fmla="*/ 23689 h 404986"/>
              <a:gd name="connsiteX246" fmla="*/ 150411 w 258996"/>
              <a:gd name="connsiteY246" fmla="*/ 23009 h 404986"/>
              <a:gd name="connsiteX247" fmla="*/ 149051 w 258996"/>
              <a:gd name="connsiteY247" fmla="*/ 21536 h 404986"/>
              <a:gd name="connsiteX248" fmla="*/ 146444 w 258996"/>
              <a:gd name="connsiteY248" fmla="*/ 20856 h 404986"/>
              <a:gd name="connsiteX249" fmla="*/ 145084 w 258996"/>
              <a:gd name="connsiteY249" fmla="*/ 20289 h 404986"/>
              <a:gd name="connsiteX250" fmla="*/ 144403 w 258996"/>
              <a:gd name="connsiteY250" fmla="*/ 19382 h 404986"/>
              <a:gd name="connsiteX251" fmla="*/ 143383 w 258996"/>
              <a:gd name="connsiteY251" fmla="*/ 17682 h 404986"/>
              <a:gd name="connsiteX252" fmla="*/ 143497 w 258996"/>
              <a:gd name="connsiteY252" fmla="*/ 16775 h 404986"/>
              <a:gd name="connsiteX253" fmla="*/ 142930 w 258996"/>
              <a:gd name="connsiteY253" fmla="*/ 15755 h 404986"/>
              <a:gd name="connsiteX254" fmla="*/ 142477 w 258996"/>
              <a:gd name="connsiteY254" fmla="*/ 14168 h 404986"/>
              <a:gd name="connsiteX255" fmla="*/ 141570 w 258996"/>
              <a:gd name="connsiteY255" fmla="*/ 11788 h 404986"/>
              <a:gd name="connsiteX256" fmla="*/ 140663 w 258996"/>
              <a:gd name="connsiteY256" fmla="*/ 10314 h 404986"/>
              <a:gd name="connsiteX257" fmla="*/ 139643 w 258996"/>
              <a:gd name="connsiteY257" fmla="*/ 9294 h 404986"/>
              <a:gd name="connsiteX258" fmla="*/ 138849 w 258996"/>
              <a:gd name="connsiteY258" fmla="*/ 8388 h 404986"/>
              <a:gd name="connsiteX259" fmla="*/ 137603 w 258996"/>
              <a:gd name="connsiteY259" fmla="*/ 7141 h 404986"/>
              <a:gd name="connsiteX260" fmla="*/ 136016 w 258996"/>
              <a:gd name="connsiteY260" fmla="*/ 6347 h 404986"/>
              <a:gd name="connsiteX261" fmla="*/ 134769 w 258996"/>
              <a:gd name="connsiteY261" fmla="*/ 5554 h 404986"/>
              <a:gd name="connsiteX262" fmla="*/ 134202 w 258996"/>
              <a:gd name="connsiteY262" fmla="*/ 4421 h 404986"/>
              <a:gd name="connsiteX263" fmla="*/ 133749 w 258996"/>
              <a:gd name="connsiteY263" fmla="*/ 3400 h 404986"/>
              <a:gd name="connsiteX264" fmla="*/ 133069 w 258996"/>
              <a:gd name="connsiteY264" fmla="*/ 3514 h 404986"/>
              <a:gd name="connsiteX265" fmla="*/ 131935 w 258996"/>
              <a:gd name="connsiteY265" fmla="*/ 3400 h 404986"/>
              <a:gd name="connsiteX266" fmla="*/ 130802 w 258996"/>
              <a:gd name="connsiteY266" fmla="*/ 3174 h 404986"/>
              <a:gd name="connsiteX267" fmla="*/ 129555 w 258996"/>
              <a:gd name="connsiteY267" fmla="*/ 2493 h 404986"/>
              <a:gd name="connsiteX268" fmla="*/ 128535 w 258996"/>
              <a:gd name="connsiteY268" fmla="*/ 1587 h 404986"/>
              <a:gd name="connsiteX269" fmla="*/ 126835 w 258996"/>
              <a:gd name="connsiteY269" fmla="*/ 113 h 404986"/>
              <a:gd name="connsiteX270" fmla="*/ 125928 w 258996"/>
              <a:gd name="connsiteY270" fmla="*/ 0 h 404986"/>
              <a:gd name="connsiteX271" fmla="*/ 125135 w 258996"/>
              <a:gd name="connsiteY271" fmla="*/ 0 h 404986"/>
              <a:gd name="connsiteX272" fmla="*/ 123888 w 258996"/>
              <a:gd name="connsiteY272" fmla="*/ 1360 h 404986"/>
              <a:gd name="connsiteX273" fmla="*/ 122754 w 258996"/>
              <a:gd name="connsiteY273" fmla="*/ 2153 h 404986"/>
              <a:gd name="connsiteX274" fmla="*/ 121507 w 258996"/>
              <a:gd name="connsiteY274" fmla="*/ 2267 h 404986"/>
              <a:gd name="connsiteX275" fmla="*/ 119921 w 258996"/>
              <a:gd name="connsiteY275" fmla="*/ 2493 h 404986"/>
              <a:gd name="connsiteX276" fmla="*/ 117767 w 258996"/>
              <a:gd name="connsiteY276" fmla="*/ 1700 h 404986"/>
              <a:gd name="connsiteX277" fmla="*/ 116860 w 258996"/>
              <a:gd name="connsiteY277" fmla="*/ 1700 h 404986"/>
              <a:gd name="connsiteX278" fmla="*/ 116747 w 258996"/>
              <a:gd name="connsiteY278" fmla="*/ 2493 h 404986"/>
              <a:gd name="connsiteX279" fmla="*/ 118220 w 258996"/>
              <a:gd name="connsiteY279" fmla="*/ 3400 h 404986"/>
              <a:gd name="connsiteX280" fmla="*/ 119694 w 258996"/>
              <a:gd name="connsiteY280" fmla="*/ 4421 h 404986"/>
              <a:gd name="connsiteX281" fmla="*/ 120147 w 258996"/>
              <a:gd name="connsiteY281" fmla="*/ 6121 h 404986"/>
              <a:gd name="connsiteX282" fmla="*/ 121054 w 258996"/>
              <a:gd name="connsiteY282" fmla="*/ 7934 h 404986"/>
              <a:gd name="connsiteX283" fmla="*/ 123094 w 258996"/>
              <a:gd name="connsiteY283" fmla="*/ 10088 h 404986"/>
              <a:gd name="connsiteX284" fmla="*/ 124341 w 258996"/>
              <a:gd name="connsiteY284" fmla="*/ 11221 h 404986"/>
              <a:gd name="connsiteX285" fmla="*/ 124455 w 258996"/>
              <a:gd name="connsiteY285" fmla="*/ 11901 h 404986"/>
              <a:gd name="connsiteX286" fmla="*/ 124001 w 258996"/>
              <a:gd name="connsiteY286" fmla="*/ 13375 h 404986"/>
              <a:gd name="connsiteX287" fmla="*/ 123888 w 258996"/>
              <a:gd name="connsiteY287" fmla="*/ 14508 h 404986"/>
              <a:gd name="connsiteX288" fmla="*/ 124568 w 258996"/>
              <a:gd name="connsiteY288" fmla="*/ 19836 h 404986"/>
              <a:gd name="connsiteX289" fmla="*/ 124115 w 258996"/>
              <a:gd name="connsiteY289" fmla="*/ 20176 h 404986"/>
              <a:gd name="connsiteX290" fmla="*/ 123434 w 258996"/>
              <a:gd name="connsiteY290" fmla="*/ 20176 h 404986"/>
              <a:gd name="connsiteX291" fmla="*/ 122528 w 258996"/>
              <a:gd name="connsiteY291" fmla="*/ 20176 h 404986"/>
              <a:gd name="connsiteX292" fmla="*/ 121961 w 258996"/>
              <a:gd name="connsiteY292" fmla="*/ 19609 h 404986"/>
              <a:gd name="connsiteX293" fmla="*/ 121394 w 258996"/>
              <a:gd name="connsiteY293" fmla="*/ 19269 h 404986"/>
              <a:gd name="connsiteX294" fmla="*/ 121054 w 258996"/>
              <a:gd name="connsiteY294" fmla="*/ 20062 h 404986"/>
              <a:gd name="connsiteX295" fmla="*/ 120487 w 258996"/>
              <a:gd name="connsiteY295" fmla="*/ 22443 h 404986"/>
              <a:gd name="connsiteX296" fmla="*/ 119241 w 258996"/>
              <a:gd name="connsiteY296" fmla="*/ 27883 h 404986"/>
              <a:gd name="connsiteX297" fmla="*/ 117994 w 258996"/>
              <a:gd name="connsiteY297" fmla="*/ 32530 h 404986"/>
              <a:gd name="connsiteX298" fmla="*/ 116520 w 258996"/>
              <a:gd name="connsiteY298" fmla="*/ 34231 h 404986"/>
              <a:gd name="connsiteX299" fmla="*/ 114480 w 258996"/>
              <a:gd name="connsiteY299" fmla="*/ 36838 h 404986"/>
              <a:gd name="connsiteX300" fmla="*/ 111533 w 258996"/>
              <a:gd name="connsiteY300" fmla="*/ 40465 h 404986"/>
              <a:gd name="connsiteX301" fmla="*/ 107453 w 258996"/>
              <a:gd name="connsiteY301" fmla="*/ 45679 h 404986"/>
              <a:gd name="connsiteX302" fmla="*/ 104279 w 258996"/>
              <a:gd name="connsiteY302" fmla="*/ 48172 h 404986"/>
              <a:gd name="connsiteX303" fmla="*/ 101899 w 258996"/>
              <a:gd name="connsiteY303" fmla="*/ 50099 h 404986"/>
              <a:gd name="connsiteX304" fmla="*/ 99065 w 258996"/>
              <a:gd name="connsiteY304" fmla="*/ 52253 h 404986"/>
              <a:gd name="connsiteX305" fmla="*/ 95324 w 258996"/>
              <a:gd name="connsiteY305" fmla="*/ 55086 h 404986"/>
              <a:gd name="connsiteX306" fmla="*/ 91244 w 258996"/>
              <a:gd name="connsiteY306" fmla="*/ 56673 h 404986"/>
              <a:gd name="connsiteX307" fmla="*/ 85463 w 258996"/>
              <a:gd name="connsiteY307" fmla="*/ 58940 h 404986"/>
              <a:gd name="connsiteX308" fmla="*/ 81383 w 258996"/>
              <a:gd name="connsiteY308" fmla="*/ 60527 h 404986"/>
              <a:gd name="connsiteX309" fmla="*/ 78436 w 258996"/>
              <a:gd name="connsiteY309" fmla="*/ 61660 h 404986"/>
              <a:gd name="connsiteX310" fmla="*/ 75262 w 258996"/>
              <a:gd name="connsiteY310" fmla="*/ 62794 h 404986"/>
              <a:gd name="connsiteX311" fmla="*/ 71182 w 258996"/>
              <a:gd name="connsiteY311" fmla="*/ 64267 h 404986"/>
              <a:gd name="connsiteX312" fmla="*/ 69595 w 258996"/>
              <a:gd name="connsiteY312" fmla="*/ 65741 h 404986"/>
              <a:gd name="connsiteX313" fmla="*/ 66875 w 258996"/>
              <a:gd name="connsiteY313" fmla="*/ 69255 h 404986"/>
              <a:gd name="connsiteX314" fmla="*/ 65628 w 258996"/>
              <a:gd name="connsiteY314" fmla="*/ 70842 h 404986"/>
              <a:gd name="connsiteX315" fmla="*/ 64608 w 258996"/>
              <a:gd name="connsiteY315" fmla="*/ 72315 h 404986"/>
              <a:gd name="connsiteX316" fmla="*/ 64267 w 258996"/>
              <a:gd name="connsiteY316" fmla="*/ 72995 h 404986"/>
              <a:gd name="connsiteX317" fmla="*/ 64494 w 258996"/>
              <a:gd name="connsiteY317" fmla="*/ 73448 h 404986"/>
              <a:gd name="connsiteX318" fmla="*/ 65061 w 258996"/>
              <a:gd name="connsiteY318" fmla="*/ 74129 h 404986"/>
              <a:gd name="connsiteX319" fmla="*/ 65061 w 258996"/>
              <a:gd name="connsiteY319" fmla="*/ 74922 h 404986"/>
              <a:gd name="connsiteX320" fmla="*/ 64267 w 258996"/>
              <a:gd name="connsiteY320" fmla="*/ 75375 h 404986"/>
              <a:gd name="connsiteX321" fmla="*/ 63701 w 258996"/>
              <a:gd name="connsiteY321" fmla="*/ 75375 h 404986"/>
              <a:gd name="connsiteX322" fmla="*/ 63361 w 258996"/>
              <a:gd name="connsiteY322" fmla="*/ 75035 h 404986"/>
              <a:gd name="connsiteX323" fmla="*/ 63134 w 258996"/>
              <a:gd name="connsiteY323" fmla="*/ 74242 h 404986"/>
              <a:gd name="connsiteX324" fmla="*/ 62454 w 258996"/>
              <a:gd name="connsiteY324" fmla="*/ 73448 h 404986"/>
              <a:gd name="connsiteX325" fmla="*/ 61660 w 258996"/>
              <a:gd name="connsiteY325" fmla="*/ 73222 h 404986"/>
              <a:gd name="connsiteX326" fmla="*/ 61207 w 258996"/>
              <a:gd name="connsiteY326" fmla="*/ 73335 h 404986"/>
              <a:gd name="connsiteX327" fmla="*/ 61207 w 258996"/>
              <a:gd name="connsiteY327" fmla="*/ 74129 h 404986"/>
              <a:gd name="connsiteX328" fmla="*/ 60187 w 258996"/>
              <a:gd name="connsiteY328" fmla="*/ 77756 h 404986"/>
              <a:gd name="connsiteX329" fmla="*/ 60074 w 258996"/>
              <a:gd name="connsiteY329" fmla="*/ 79456 h 404986"/>
              <a:gd name="connsiteX330" fmla="*/ 59734 w 258996"/>
              <a:gd name="connsiteY330" fmla="*/ 80136 h 404986"/>
              <a:gd name="connsiteX331" fmla="*/ 59734 w 258996"/>
              <a:gd name="connsiteY331" fmla="*/ 81723 h 404986"/>
              <a:gd name="connsiteX332" fmla="*/ 58714 w 258996"/>
              <a:gd name="connsiteY332" fmla="*/ 83196 h 404986"/>
              <a:gd name="connsiteX333" fmla="*/ 58260 w 258996"/>
              <a:gd name="connsiteY333" fmla="*/ 84443 h 404986"/>
              <a:gd name="connsiteX334" fmla="*/ 57920 w 258996"/>
              <a:gd name="connsiteY334" fmla="*/ 85576 h 404986"/>
              <a:gd name="connsiteX335" fmla="*/ 57013 w 258996"/>
              <a:gd name="connsiteY335" fmla="*/ 86257 h 404986"/>
              <a:gd name="connsiteX336" fmla="*/ 56787 w 258996"/>
              <a:gd name="connsiteY336" fmla="*/ 87503 h 404986"/>
              <a:gd name="connsiteX337" fmla="*/ 55993 w 258996"/>
              <a:gd name="connsiteY337" fmla="*/ 89997 h 404986"/>
              <a:gd name="connsiteX338" fmla="*/ 55086 w 258996"/>
              <a:gd name="connsiteY338" fmla="*/ 92037 h 404986"/>
              <a:gd name="connsiteX339" fmla="*/ 54406 w 258996"/>
              <a:gd name="connsiteY339" fmla="*/ 93737 h 404986"/>
              <a:gd name="connsiteX340" fmla="*/ 54293 w 258996"/>
              <a:gd name="connsiteY340" fmla="*/ 94984 h 404986"/>
              <a:gd name="connsiteX341" fmla="*/ 54746 w 258996"/>
              <a:gd name="connsiteY341" fmla="*/ 95891 h 404986"/>
              <a:gd name="connsiteX342" fmla="*/ 54973 w 258996"/>
              <a:gd name="connsiteY342" fmla="*/ 96571 h 404986"/>
              <a:gd name="connsiteX343" fmla="*/ 54520 w 258996"/>
              <a:gd name="connsiteY343" fmla="*/ 97931 h 404986"/>
              <a:gd name="connsiteX344" fmla="*/ 54293 w 258996"/>
              <a:gd name="connsiteY344" fmla="*/ 98951 h 404986"/>
              <a:gd name="connsiteX345" fmla="*/ 53046 w 258996"/>
              <a:gd name="connsiteY345" fmla="*/ 99518 h 404986"/>
              <a:gd name="connsiteX346" fmla="*/ 50666 w 258996"/>
              <a:gd name="connsiteY346" fmla="*/ 101105 h 404986"/>
              <a:gd name="connsiteX347" fmla="*/ 49759 w 258996"/>
              <a:gd name="connsiteY347" fmla="*/ 102238 h 404986"/>
              <a:gd name="connsiteX348" fmla="*/ 49306 w 258996"/>
              <a:gd name="connsiteY348" fmla="*/ 103485 h 404986"/>
              <a:gd name="connsiteX349" fmla="*/ 49646 w 258996"/>
              <a:gd name="connsiteY349" fmla="*/ 104505 h 404986"/>
              <a:gd name="connsiteX350" fmla="*/ 49533 w 258996"/>
              <a:gd name="connsiteY350" fmla="*/ 105412 h 404986"/>
              <a:gd name="connsiteX351" fmla="*/ 48399 w 258996"/>
              <a:gd name="connsiteY351" fmla="*/ 105752 h 404986"/>
              <a:gd name="connsiteX352" fmla="*/ 47946 w 258996"/>
              <a:gd name="connsiteY352" fmla="*/ 106432 h 404986"/>
              <a:gd name="connsiteX353" fmla="*/ 47152 w 258996"/>
              <a:gd name="connsiteY353" fmla="*/ 107792 h 404986"/>
              <a:gd name="connsiteX354" fmla="*/ 46245 w 258996"/>
              <a:gd name="connsiteY354" fmla="*/ 108246 h 404986"/>
              <a:gd name="connsiteX355" fmla="*/ 43978 w 258996"/>
              <a:gd name="connsiteY355" fmla="*/ 107566 h 404986"/>
              <a:gd name="connsiteX356" fmla="*/ 42392 w 258996"/>
              <a:gd name="connsiteY356" fmla="*/ 107566 h 404986"/>
              <a:gd name="connsiteX357" fmla="*/ 41032 w 258996"/>
              <a:gd name="connsiteY357" fmla="*/ 106886 h 404986"/>
              <a:gd name="connsiteX358" fmla="*/ 39671 w 258996"/>
              <a:gd name="connsiteY358" fmla="*/ 104959 h 404986"/>
              <a:gd name="connsiteX359" fmla="*/ 38538 w 258996"/>
              <a:gd name="connsiteY359" fmla="*/ 103372 h 404986"/>
              <a:gd name="connsiteX360" fmla="*/ 37518 w 258996"/>
              <a:gd name="connsiteY360" fmla="*/ 101332 h 404986"/>
              <a:gd name="connsiteX361" fmla="*/ 37291 w 258996"/>
              <a:gd name="connsiteY361" fmla="*/ 98385 h 404986"/>
              <a:gd name="connsiteX362" fmla="*/ 36044 w 258996"/>
              <a:gd name="connsiteY362" fmla="*/ 97591 h 404986"/>
              <a:gd name="connsiteX363" fmla="*/ 34797 w 258996"/>
              <a:gd name="connsiteY363" fmla="*/ 96571 h 404986"/>
              <a:gd name="connsiteX364" fmla="*/ 33324 w 258996"/>
              <a:gd name="connsiteY364" fmla="*/ 96798 h 404986"/>
              <a:gd name="connsiteX365" fmla="*/ 31510 w 258996"/>
              <a:gd name="connsiteY365" fmla="*/ 97025 h 404986"/>
              <a:gd name="connsiteX366" fmla="*/ 30490 w 258996"/>
              <a:gd name="connsiteY366" fmla="*/ 96344 h 404986"/>
              <a:gd name="connsiteX367" fmla="*/ 28110 w 258996"/>
              <a:gd name="connsiteY367" fmla="*/ 95098 h 404986"/>
              <a:gd name="connsiteX368" fmla="*/ 26070 w 258996"/>
              <a:gd name="connsiteY368" fmla="*/ 93737 h 404986"/>
              <a:gd name="connsiteX369" fmla="*/ 24483 w 258996"/>
              <a:gd name="connsiteY369" fmla="*/ 93057 h 404986"/>
              <a:gd name="connsiteX370" fmla="*/ 23350 w 258996"/>
              <a:gd name="connsiteY370" fmla="*/ 93397 h 404986"/>
              <a:gd name="connsiteX371" fmla="*/ 22669 w 258996"/>
              <a:gd name="connsiteY371" fmla="*/ 94191 h 404986"/>
              <a:gd name="connsiteX372" fmla="*/ 21422 w 258996"/>
              <a:gd name="connsiteY372" fmla="*/ 95664 h 404986"/>
              <a:gd name="connsiteX373" fmla="*/ 19496 w 258996"/>
              <a:gd name="connsiteY373" fmla="*/ 96798 h 404986"/>
              <a:gd name="connsiteX374" fmla="*/ 18702 w 258996"/>
              <a:gd name="connsiteY374" fmla="*/ 96685 h 404986"/>
              <a:gd name="connsiteX375" fmla="*/ 17569 w 258996"/>
              <a:gd name="connsiteY375" fmla="*/ 96004 h 404986"/>
              <a:gd name="connsiteX376" fmla="*/ 17342 w 258996"/>
              <a:gd name="connsiteY376" fmla="*/ 95211 h 404986"/>
              <a:gd name="connsiteX377" fmla="*/ 18249 w 258996"/>
              <a:gd name="connsiteY377" fmla="*/ 93964 h 404986"/>
              <a:gd name="connsiteX378" fmla="*/ 20176 w 258996"/>
              <a:gd name="connsiteY378" fmla="*/ 91130 h 404986"/>
              <a:gd name="connsiteX379" fmla="*/ 18136 w 258996"/>
              <a:gd name="connsiteY379" fmla="*/ 91130 h 404986"/>
              <a:gd name="connsiteX380" fmla="*/ 17342 w 258996"/>
              <a:gd name="connsiteY380" fmla="*/ 90224 h 404986"/>
              <a:gd name="connsiteX381" fmla="*/ 17229 w 258996"/>
              <a:gd name="connsiteY381" fmla="*/ 89204 h 404986"/>
              <a:gd name="connsiteX382" fmla="*/ 16889 w 258996"/>
              <a:gd name="connsiteY382" fmla="*/ 88070 h 404986"/>
              <a:gd name="connsiteX383" fmla="*/ 17342 w 258996"/>
              <a:gd name="connsiteY383" fmla="*/ 86823 h 404986"/>
              <a:gd name="connsiteX384" fmla="*/ 18476 w 258996"/>
              <a:gd name="connsiteY384" fmla="*/ 86143 h 404986"/>
              <a:gd name="connsiteX385" fmla="*/ 20062 w 258996"/>
              <a:gd name="connsiteY385" fmla="*/ 86710 h 404986"/>
              <a:gd name="connsiteX386" fmla="*/ 21196 w 258996"/>
              <a:gd name="connsiteY386" fmla="*/ 86710 h 404986"/>
              <a:gd name="connsiteX387" fmla="*/ 21876 w 258996"/>
              <a:gd name="connsiteY387" fmla="*/ 85463 h 404986"/>
              <a:gd name="connsiteX388" fmla="*/ 22669 w 258996"/>
              <a:gd name="connsiteY388" fmla="*/ 84896 h 404986"/>
              <a:gd name="connsiteX389" fmla="*/ 23350 w 258996"/>
              <a:gd name="connsiteY389" fmla="*/ 84556 h 404986"/>
              <a:gd name="connsiteX390" fmla="*/ 23690 w 258996"/>
              <a:gd name="connsiteY390" fmla="*/ 83876 h 404986"/>
              <a:gd name="connsiteX391" fmla="*/ 22896 w 258996"/>
              <a:gd name="connsiteY391" fmla="*/ 81949 h 404986"/>
              <a:gd name="connsiteX392" fmla="*/ 22669 w 258996"/>
              <a:gd name="connsiteY392" fmla="*/ 80816 h 404986"/>
              <a:gd name="connsiteX393" fmla="*/ 22896 w 258996"/>
              <a:gd name="connsiteY393" fmla="*/ 80249 h 404986"/>
              <a:gd name="connsiteX394" fmla="*/ 22896 w 258996"/>
              <a:gd name="connsiteY394" fmla="*/ 79002 h 404986"/>
              <a:gd name="connsiteX395" fmla="*/ 22896 w 258996"/>
              <a:gd name="connsiteY395" fmla="*/ 78096 h 404986"/>
              <a:gd name="connsiteX396" fmla="*/ 22329 w 258996"/>
              <a:gd name="connsiteY396" fmla="*/ 77302 h 404986"/>
              <a:gd name="connsiteX397" fmla="*/ 22329 w 258996"/>
              <a:gd name="connsiteY397" fmla="*/ 76169 h 404986"/>
              <a:gd name="connsiteX398" fmla="*/ 21989 w 258996"/>
              <a:gd name="connsiteY398" fmla="*/ 75489 h 404986"/>
              <a:gd name="connsiteX399" fmla="*/ 21762 w 258996"/>
              <a:gd name="connsiteY399" fmla="*/ 74809 h 404986"/>
              <a:gd name="connsiteX400" fmla="*/ 21762 w 258996"/>
              <a:gd name="connsiteY400" fmla="*/ 74015 h 404986"/>
              <a:gd name="connsiteX401" fmla="*/ 21309 w 258996"/>
              <a:gd name="connsiteY401" fmla="*/ 73562 h 404986"/>
              <a:gd name="connsiteX402" fmla="*/ 20742 w 258996"/>
              <a:gd name="connsiteY402" fmla="*/ 73222 h 404986"/>
              <a:gd name="connsiteX403" fmla="*/ 17115 w 258996"/>
              <a:gd name="connsiteY403" fmla="*/ 75489 h 404986"/>
              <a:gd name="connsiteX404" fmla="*/ 14055 w 258996"/>
              <a:gd name="connsiteY404" fmla="*/ 78662 h 404986"/>
              <a:gd name="connsiteX405" fmla="*/ 10995 w 258996"/>
              <a:gd name="connsiteY405" fmla="*/ 80703 h 404986"/>
              <a:gd name="connsiteX406" fmla="*/ 9068 w 258996"/>
              <a:gd name="connsiteY406" fmla="*/ 83990 h 404986"/>
              <a:gd name="connsiteX407" fmla="*/ 2154 w 258996"/>
              <a:gd name="connsiteY407" fmla="*/ 91697 h 404986"/>
              <a:gd name="connsiteX408" fmla="*/ 1134 w 258996"/>
              <a:gd name="connsiteY408" fmla="*/ 93624 h 404986"/>
              <a:gd name="connsiteX409" fmla="*/ 0 w 258996"/>
              <a:gd name="connsiteY409" fmla="*/ 101218 h 404986"/>
              <a:gd name="connsiteX410" fmla="*/ 1020 w 258996"/>
              <a:gd name="connsiteY410" fmla="*/ 103259 h 404986"/>
              <a:gd name="connsiteX411" fmla="*/ 2947 w 258996"/>
              <a:gd name="connsiteY411" fmla="*/ 105866 h 404986"/>
              <a:gd name="connsiteX412" fmla="*/ 4647 w 258996"/>
              <a:gd name="connsiteY412" fmla="*/ 109153 h 404986"/>
              <a:gd name="connsiteX413" fmla="*/ 3854 w 258996"/>
              <a:gd name="connsiteY413" fmla="*/ 110739 h 404986"/>
              <a:gd name="connsiteX414" fmla="*/ 3514 w 258996"/>
              <a:gd name="connsiteY414" fmla="*/ 112213 h 404986"/>
              <a:gd name="connsiteX415" fmla="*/ 8048 w 258996"/>
              <a:gd name="connsiteY415" fmla="*/ 118900 h 404986"/>
              <a:gd name="connsiteX416" fmla="*/ 9294 w 258996"/>
              <a:gd name="connsiteY416" fmla="*/ 122414 h 404986"/>
              <a:gd name="connsiteX417" fmla="*/ 9294 w 258996"/>
              <a:gd name="connsiteY417" fmla="*/ 125134 h 404986"/>
              <a:gd name="connsiteX418" fmla="*/ 8274 w 258996"/>
              <a:gd name="connsiteY418" fmla="*/ 126948 h 404986"/>
              <a:gd name="connsiteX419" fmla="*/ 7028 w 258996"/>
              <a:gd name="connsiteY419" fmla="*/ 127401 h 404986"/>
              <a:gd name="connsiteX420" fmla="*/ 4987 w 258996"/>
              <a:gd name="connsiteY420" fmla="*/ 126381 h 404986"/>
              <a:gd name="connsiteX421" fmla="*/ 3514 w 258996"/>
              <a:gd name="connsiteY421" fmla="*/ 127741 h 404986"/>
              <a:gd name="connsiteX422" fmla="*/ 3174 w 258996"/>
              <a:gd name="connsiteY422" fmla="*/ 129215 h 404986"/>
              <a:gd name="connsiteX423" fmla="*/ 3967 w 258996"/>
              <a:gd name="connsiteY423" fmla="*/ 131709 h 404986"/>
              <a:gd name="connsiteX424" fmla="*/ 5667 w 258996"/>
              <a:gd name="connsiteY424" fmla="*/ 133295 h 404986"/>
              <a:gd name="connsiteX425" fmla="*/ 10768 w 258996"/>
              <a:gd name="connsiteY425" fmla="*/ 136696 h 404986"/>
              <a:gd name="connsiteX426" fmla="*/ 25163 w 258996"/>
              <a:gd name="connsiteY426" fmla="*/ 144743 h 404986"/>
              <a:gd name="connsiteX427" fmla="*/ 27430 w 258996"/>
              <a:gd name="connsiteY427" fmla="*/ 147350 h 404986"/>
              <a:gd name="connsiteX428" fmla="*/ 29357 w 258996"/>
              <a:gd name="connsiteY428" fmla="*/ 150297 h 404986"/>
              <a:gd name="connsiteX429" fmla="*/ 32191 w 258996"/>
              <a:gd name="connsiteY429" fmla="*/ 153924 h 404986"/>
              <a:gd name="connsiteX430" fmla="*/ 35251 w 258996"/>
              <a:gd name="connsiteY430" fmla="*/ 158912 h 404986"/>
              <a:gd name="connsiteX431" fmla="*/ 35818 w 258996"/>
              <a:gd name="connsiteY431" fmla="*/ 161632 h 404986"/>
              <a:gd name="connsiteX432" fmla="*/ 40125 w 258996"/>
              <a:gd name="connsiteY432" fmla="*/ 170813 h 404986"/>
              <a:gd name="connsiteX433" fmla="*/ 41485 w 258996"/>
              <a:gd name="connsiteY433" fmla="*/ 172740 h 404986"/>
              <a:gd name="connsiteX434" fmla="*/ 44432 w 258996"/>
              <a:gd name="connsiteY434" fmla="*/ 175460 h 404986"/>
              <a:gd name="connsiteX435" fmla="*/ 47606 w 258996"/>
              <a:gd name="connsiteY435" fmla="*/ 179087 h 404986"/>
              <a:gd name="connsiteX436" fmla="*/ 49419 w 258996"/>
              <a:gd name="connsiteY436" fmla="*/ 183281 h 404986"/>
              <a:gd name="connsiteX437" fmla="*/ 52706 w 258996"/>
              <a:gd name="connsiteY437" fmla="*/ 188042 h 404986"/>
              <a:gd name="connsiteX438" fmla="*/ 52819 w 258996"/>
              <a:gd name="connsiteY438" fmla="*/ 190762 h 404986"/>
              <a:gd name="connsiteX439" fmla="*/ 54746 w 258996"/>
              <a:gd name="connsiteY439" fmla="*/ 195863 h 404986"/>
              <a:gd name="connsiteX440" fmla="*/ 56447 w 258996"/>
              <a:gd name="connsiteY440" fmla="*/ 199943 h 404986"/>
              <a:gd name="connsiteX441" fmla="*/ 59167 w 258996"/>
              <a:gd name="connsiteY441" fmla="*/ 204590 h 404986"/>
              <a:gd name="connsiteX442" fmla="*/ 60980 w 258996"/>
              <a:gd name="connsiteY442" fmla="*/ 210824 h 404986"/>
              <a:gd name="connsiteX443" fmla="*/ 62681 w 258996"/>
              <a:gd name="connsiteY443" fmla="*/ 214338 h 404986"/>
              <a:gd name="connsiteX444" fmla="*/ 64494 w 258996"/>
              <a:gd name="connsiteY444" fmla="*/ 220459 h 404986"/>
              <a:gd name="connsiteX445" fmla="*/ 66308 w 258996"/>
              <a:gd name="connsiteY445" fmla="*/ 224313 h 404986"/>
              <a:gd name="connsiteX446" fmla="*/ 73675 w 258996"/>
              <a:gd name="connsiteY446" fmla="*/ 237007 h 404986"/>
              <a:gd name="connsiteX447" fmla="*/ 75149 w 258996"/>
              <a:gd name="connsiteY447" fmla="*/ 241088 h 404986"/>
              <a:gd name="connsiteX448" fmla="*/ 75716 w 258996"/>
              <a:gd name="connsiteY448" fmla="*/ 244942 h 404986"/>
              <a:gd name="connsiteX449" fmla="*/ 75829 w 258996"/>
              <a:gd name="connsiteY449" fmla="*/ 246982 h 404986"/>
              <a:gd name="connsiteX450" fmla="*/ 82403 w 258996"/>
              <a:gd name="connsiteY450" fmla="*/ 252422 h 404986"/>
              <a:gd name="connsiteX451" fmla="*/ 84217 w 258996"/>
              <a:gd name="connsiteY451" fmla="*/ 255370 h 404986"/>
              <a:gd name="connsiteX452" fmla="*/ 85577 w 258996"/>
              <a:gd name="connsiteY452" fmla="*/ 261150 h 404986"/>
              <a:gd name="connsiteX453" fmla="*/ 85690 w 258996"/>
              <a:gd name="connsiteY453" fmla="*/ 264097 h 404986"/>
              <a:gd name="connsiteX454" fmla="*/ 87503 w 258996"/>
              <a:gd name="connsiteY454" fmla="*/ 265231 h 404986"/>
              <a:gd name="connsiteX455" fmla="*/ 87957 w 258996"/>
              <a:gd name="connsiteY455" fmla="*/ 266704 h 404986"/>
              <a:gd name="connsiteX456" fmla="*/ 88864 w 258996"/>
              <a:gd name="connsiteY456" fmla="*/ 267724 h 404986"/>
              <a:gd name="connsiteX457" fmla="*/ 92264 w 258996"/>
              <a:gd name="connsiteY457" fmla="*/ 270558 h 404986"/>
              <a:gd name="connsiteX458" fmla="*/ 93738 w 258996"/>
              <a:gd name="connsiteY458" fmla="*/ 274525 h 404986"/>
              <a:gd name="connsiteX459" fmla="*/ 96231 w 258996"/>
              <a:gd name="connsiteY459" fmla="*/ 278946 h 404986"/>
              <a:gd name="connsiteX460" fmla="*/ 97931 w 258996"/>
              <a:gd name="connsiteY460" fmla="*/ 281099 h 404986"/>
              <a:gd name="connsiteX461" fmla="*/ 98952 w 258996"/>
              <a:gd name="connsiteY461" fmla="*/ 284726 h 404986"/>
              <a:gd name="connsiteX462" fmla="*/ 100538 w 258996"/>
              <a:gd name="connsiteY462" fmla="*/ 287447 h 404986"/>
              <a:gd name="connsiteX463" fmla="*/ 104619 w 258996"/>
              <a:gd name="connsiteY463" fmla="*/ 293341 h 404986"/>
              <a:gd name="connsiteX464" fmla="*/ 105526 w 258996"/>
              <a:gd name="connsiteY464" fmla="*/ 296514 h 404986"/>
              <a:gd name="connsiteX465" fmla="*/ 103939 w 258996"/>
              <a:gd name="connsiteY465" fmla="*/ 302975 h 404986"/>
              <a:gd name="connsiteX466" fmla="*/ 102692 w 258996"/>
              <a:gd name="connsiteY466" fmla="*/ 303315 h 404986"/>
              <a:gd name="connsiteX467" fmla="*/ 101559 w 258996"/>
              <a:gd name="connsiteY467" fmla="*/ 304222 h 404986"/>
              <a:gd name="connsiteX468" fmla="*/ 103145 w 258996"/>
              <a:gd name="connsiteY468" fmla="*/ 306149 h 404986"/>
              <a:gd name="connsiteX469" fmla="*/ 103372 w 258996"/>
              <a:gd name="connsiteY469" fmla="*/ 310342 h 404986"/>
              <a:gd name="connsiteX470" fmla="*/ 105639 w 258996"/>
              <a:gd name="connsiteY470" fmla="*/ 312383 h 404986"/>
              <a:gd name="connsiteX471" fmla="*/ 106432 w 258996"/>
              <a:gd name="connsiteY471" fmla="*/ 314423 h 404986"/>
              <a:gd name="connsiteX472" fmla="*/ 109153 w 258996"/>
              <a:gd name="connsiteY472" fmla="*/ 318390 h 404986"/>
              <a:gd name="connsiteX473" fmla="*/ 110626 w 258996"/>
              <a:gd name="connsiteY473" fmla="*/ 321451 h 404986"/>
              <a:gd name="connsiteX474" fmla="*/ 114593 w 258996"/>
              <a:gd name="connsiteY474" fmla="*/ 324851 h 404986"/>
              <a:gd name="connsiteX475" fmla="*/ 118787 w 258996"/>
              <a:gd name="connsiteY475" fmla="*/ 327458 h 404986"/>
              <a:gd name="connsiteX476" fmla="*/ 121621 w 258996"/>
              <a:gd name="connsiteY476" fmla="*/ 331765 h 404986"/>
              <a:gd name="connsiteX477" fmla="*/ 124115 w 258996"/>
              <a:gd name="connsiteY477" fmla="*/ 333692 h 404986"/>
              <a:gd name="connsiteX478" fmla="*/ 125815 w 258996"/>
              <a:gd name="connsiteY478" fmla="*/ 336866 h 404986"/>
              <a:gd name="connsiteX479" fmla="*/ 127628 w 258996"/>
              <a:gd name="connsiteY479" fmla="*/ 338906 h 404986"/>
              <a:gd name="connsiteX480" fmla="*/ 138849 w 258996"/>
              <a:gd name="connsiteY480" fmla="*/ 345367 h 404986"/>
              <a:gd name="connsiteX481" fmla="*/ 142590 w 258996"/>
              <a:gd name="connsiteY481" fmla="*/ 348314 h 404986"/>
              <a:gd name="connsiteX482" fmla="*/ 147124 w 258996"/>
              <a:gd name="connsiteY482" fmla="*/ 350127 h 404986"/>
              <a:gd name="connsiteX483" fmla="*/ 153811 w 258996"/>
              <a:gd name="connsiteY483" fmla="*/ 355455 h 404986"/>
              <a:gd name="connsiteX484" fmla="*/ 155738 w 258996"/>
              <a:gd name="connsiteY484" fmla="*/ 356588 h 404986"/>
              <a:gd name="connsiteX485" fmla="*/ 162425 w 258996"/>
              <a:gd name="connsiteY485" fmla="*/ 358855 h 404986"/>
              <a:gd name="connsiteX486" fmla="*/ 165259 w 258996"/>
              <a:gd name="connsiteY486" fmla="*/ 360782 h 404986"/>
              <a:gd name="connsiteX487" fmla="*/ 171493 w 258996"/>
              <a:gd name="connsiteY487" fmla="*/ 363729 h 404986"/>
              <a:gd name="connsiteX488" fmla="*/ 174894 w 258996"/>
              <a:gd name="connsiteY488" fmla="*/ 365882 h 404986"/>
              <a:gd name="connsiteX489" fmla="*/ 181581 w 258996"/>
              <a:gd name="connsiteY489" fmla="*/ 368036 h 404986"/>
              <a:gd name="connsiteX490" fmla="*/ 183735 w 258996"/>
              <a:gd name="connsiteY490" fmla="*/ 369509 h 404986"/>
              <a:gd name="connsiteX491" fmla="*/ 185662 w 258996"/>
              <a:gd name="connsiteY491" fmla="*/ 371776 h 404986"/>
              <a:gd name="connsiteX492" fmla="*/ 188835 w 258996"/>
              <a:gd name="connsiteY492" fmla="*/ 374610 h 404986"/>
              <a:gd name="connsiteX493" fmla="*/ 191782 w 258996"/>
              <a:gd name="connsiteY493" fmla="*/ 375970 h 404986"/>
              <a:gd name="connsiteX494" fmla="*/ 193823 w 258996"/>
              <a:gd name="connsiteY494" fmla="*/ 378010 h 404986"/>
              <a:gd name="connsiteX495" fmla="*/ 195749 w 258996"/>
              <a:gd name="connsiteY495" fmla="*/ 379030 h 404986"/>
              <a:gd name="connsiteX496" fmla="*/ 200737 w 258996"/>
              <a:gd name="connsiteY496" fmla="*/ 381184 h 404986"/>
              <a:gd name="connsiteX497" fmla="*/ 202664 w 258996"/>
              <a:gd name="connsiteY497" fmla="*/ 382771 h 404986"/>
              <a:gd name="connsiteX498" fmla="*/ 203457 w 258996"/>
              <a:gd name="connsiteY498" fmla="*/ 384018 h 404986"/>
              <a:gd name="connsiteX499" fmla="*/ 204137 w 258996"/>
              <a:gd name="connsiteY499" fmla="*/ 388552 h 404986"/>
              <a:gd name="connsiteX500" fmla="*/ 204704 w 258996"/>
              <a:gd name="connsiteY500" fmla="*/ 389912 h 404986"/>
              <a:gd name="connsiteX501" fmla="*/ 210371 w 258996"/>
              <a:gd name="connsiteY501" fmla="*/ 394332 h 404986"/>
              <a:gd name="connsiteX502" fmla="*/ 212751 w 258996"/>
              <a:gd name="connsiteY502" fmla="*/ 395579 h 404986"/>
              <a:gd name="connsiteX503" fmla="*/ 215358 w 258996"/>
              <a:gd name="connsiteY503" fmla="*/ 398299 h 404986"/>
              <a:gd name="connsiteX504" fmla="*/ 221932 w 258996"/>
              <a:gd name="connsiteY504" fmla="*/ 403400 h 404986"/>
              <a:gd name="connsiteX505" fmla="*/ 223519 w 258996"/>
              <a:gd name="connsiteY505" fmla="*/ 404987 h 404986"/>
              <a:gd name="connsiteX506" fmla="*/ 224313 w 258996"/>
              <a:gd name="connsiteY506" fmla="*/ 404647 h 404986"/>
              <a:gd name="connsiteX507" fmla="*/ 226240 w 258996"/>
              <a:gd name="connsiteY507" fmla="*/ 404533 h 404986"/>
              <a:gd name="connsiteX508" fmla="*/ 228280 w 258996"/>
              <a:gd name="connsiteY508" fmla="*/ 404533 h 404986"/>
              <a:gd name="connsiteX509" fmla="*/ 230887 w 258996"/>
              <a:gd name="connsiteY509" fmla="*/ 403513 h 404986"/>
              <a:gd name="connsiteX510" fmla="*/ 233607 w 258996"/>
              <a:gd name="connsiteY510" fmla="*/ 401813 h 404986"/>
              <a:gd name="connsiteX511" fmla="*/ 235307 w 258996"/>
              <a:gd name="connsiteY511" fmla="*/ 399206 h 404986"/>
              <a:gd name="connsiteX512" fmla="*/ 236101 w 258996"/>
              <a:gd name="connsiteY512" fmla="*/ 396939 h 404986"/>
              <a:gd name="connsiteX513" fmla="*/ 236101 w 258996"/>
              <a:gd name="connsiteY513" fmla="*/ 394899 h 404986"/>
              <a:gd name="connsiteX514" fmla="*/ 235307 w 258996"/>
              <a:gd name="connsiteY514" fmla="*/ 392292 h 404986"/>
              <a:gd name="connsiteX515" fmla="*/ 235081 w 258996"/>
              <a:gd name="connsiteY515" fmla="*/ 390479 h 404986"/>
              <a:gd name="connsiteX516" fmla="*/ 235987 w 258996"/>
              <a:gd name="connsiteY516" fmla="*/ 389572 h 404986"/>
              <a:gd name="connsiteX517" fmla="*/ 238481 w 258996"/>
              <a:gd name="connsiteY517" fmla="*/ 389232 h 404986"/>
              <a:gd name="connsiteX518" fmla="*/ 240521 w 258996"/>
              <a:gd name="connsiteY518" fmla="*/ 387531 h 404986"/>
              <a:gd name="connsiteX519" fmla="*/ 242108 w 258996"/>
              <a:gd name="connsiteY519" fmla="*/ 385945 h 404986"/>
              <a:gd name="connsiteX520" fmla="*/ 242108 w 258996"/>
              <a:gd name="connsiteY520" fmla="*/ 385945 h 404986"/>
              <a:gd name="connsiteX521" fmla="*/ 242108 w 258996"/>
              <a:gd name="connsiteY521" fmla="*/ 384924 h 404986"/>
              <a:gd name="connsiteX522" fmla="*/ 241881 w 258996"/>
              <a:gd name="connsiteY522" fmla="*/ 383338 h 404986"/>
              <a:gd name="connsiteX523" fmla="*/ 240975 w 258996"/>
              <a:gd name="connsiteY523" fmla="*/ 382091 h 404986"/>
              <a:gd name="connsiteX524" fmla="*/ 239728 w 258996"/>
              <a:gd name="connsiteY524" fmla="*/ 381184 h 404986"/>
              <a:gd name="connsiteX525" fmla="*/ 239274 w 258996"/>
              <a:gd name="connsiteY525" fmla="*/ 380164 h 404986"/>
              <a:gd name="connsiteX526" fmla="*/ 239728 w 258996"/>
              <a:gd name="connsiteY526" fmla="*/ 379030 h 404986"/>
              <a:gd name="connsiteX527" fmla="*/ 242221 w 258996"/>
              <a:gd name="connsiteY527" fmla="*/ 376877 h 404986"/>
              <a:gd name="connsiteX528" fmla="*/ 243582 w 258996"/>
              <a:gd name="connsiteY528" fmla="*/ 376537 h 404986"/>
              <a:gd name="connsiteX529" fmla="*/ 243922 w 258996"/>
              <a:gd name="connsiteY529" fmla="*/ 375517 h 404986"/>
              <a:gd name="connsiteX530" fmla="*/ 244715 w 258996"/>
              <a:gd name="connsiteY530" fmla="*/ 374610 h 404986"/>
              <a:gd name="connsiteX531" fmla="*/ 247095 w 258996"/>
              <a:gd name="connsiteY531" fmla="*/ 371436 h 404986"/>
              <a:gd name="connsiteX532" fmla="*/ 248455 w 258996"/>
              <a:gd name="connsiteY532" fmla="*/ 369396 h 404986"/>
              <a:gd name="connsiteX533" fmla="*/ 249816 w 258996"/>
              <a:gd name="connsiteY533" fmla="*/ 368149 h 404986"/>
              <a:gd name="connsiteX534" fmla="*/ 251403 w 258996"/>
              <a:gd name="connsiteY534" fmla="*/ 367242 h 404986"/>
              <a:gd name="connsiteX535" fmla="*/ 252083 w 258996"/>
              <a:gd name="connsiteY535" fmla="*/ 366562 h 404986"/>
              <a:gd name="connsiteX536" fmla="*/ 251743 w 258996"/>
              <a:gd name="connsiteY536" fmla="*/ 364296 h 404986"/>
              <a:gd name="connsiteX537" fmla="*/ 251743 w 258996"/>
              <a:gd name="connsiteY537" fmla="*/ 364069 h 404986"/>
              <a:gd name="connsiteX538" fmla="*/ 251516 w 258996"/>
              <a:gd name="connsiteY538" fmla="*/ 363842 h 404986"/>
              <a:gd name="connsiteX539" fmla="*/ 250949 w 258996"/>
              <a:gd name="connsiteY539" fmla="*/ 363729 h 404986"/>
              <a:gd name="connsiteX540" fmla="*/ 250496 w 258996"/>
              <a:gd name="connsiteY540" fmla="*/ 362935 h 404986"/>
              <a:gd name="connsiteX541" fmla="*/ 251403 w 258996"/>
              <a:gd name="connsiteY541" fmla="*/ 361462 h 404986"/>
              <a:gd name="connsiteX542" fmla="*/ 251743 w 258996"/>
              <a:gd name="connsiteY542" fmla="*/ 360215 h 404986"/>
              <a:gd name="connsiteX543" fmla="*/ 251629 w 258996"/>
              <a:gd name="connsiteY543" fmla="*/ 359195 h 404986"/>
              <a:gd name="connsiteX544" fmla="*/ 251629 w 258996"/>
              <a:gd name="connsiteY544" fmla="*/ 358401 h 404986"/>
              <a:gd name="connsiteX545" fmla="*/ 252423 w 258996"/>
              <a:gd name="connsiteY545" fmla="*/ 357721 h 404986"/>
              <a:gd name="connsiteX546" fmla="*/ 252876 w 258996"/>
              <a:gd name="connsiteY546" fmla="*/ 357495 h 404986"/>
              <a:gd name="connsiteX547" fmla="*/ 251516 w 258996"/>
              <a:gd name="connsiteY547" fmla="*/ 356928 h 404986"/>
              <a:gd name="connsiteX548" fmla="*/ 249816 w 258996"/>
              <a:gd name="connsiteY548" fmla="*/ 357041 h 404986"/>
              <a:gd name="connsiteX549" fmla="*/ 249702 w 258996"/>
              <a:gd name="connsiteY549" fmla="*/ 357268 h 404986"/>
              <a:gd name="connsiteX550" fmla="*/ 248909 w 258996"/>
              <a:gd name="connsiteY550" fmla="*/ 357721 h 404986"/>
              <a:gd name="connsiteX551" fmla="*/ 248002 w 258996"/>
              <a:gd name="connsiteY551" fmla="*/ 357835 h 404986"/>
              <a:gd name="connsiteX552" fmla="*/ 246982 w 258996"/>
              <a:gd name="connsiteY552" fmla="*/ 357721 h 404986"/>
              <a:gd name="connsiteX553" fmla="*/ 245848 w 258996"/>
              <a:gd name="connsiteY553" fmla="*/ 357495 h 404986"/>
              <a:gd name="connsiteX554" fmla="*/ 245055 w 258996"/>
              <a:gd name="connsiteY554" fmla="*/ 357041 h 404986"/>
              <a:gd name="connsiteX555" fmla="*/ 244262 w 258996"/>
              <a:gd name="connsiteY555" fmla="*/ 356588 h 404986"/>
              <a:gd name="connsiteX556" fmla="*/ 243582 w 258996"/>
              <a:gd name="connsiteY556" fmla="*/ 356248 h 404986"/>
              <a:gd name="connsiteX557" fmla="*/ 242675 w 258996"/>
              <a:gd name="connsiteY557" fmla="*/ 356135 h 404986"/>
              <a:gd name="connsiteX558" fmla="*/ 242562 w 258996"/>
              <a:gd name="connsiteY558" fmla="*/ 355681 h 404986"/>
              <a:gd name="connsiteX559" fmla="*/ 243355 w 258996"/>
              <a:gd name="connsiteY559" fmla="*/ 354548 h 404986"/>
              <a:gd name="connsiteX560" fmla="*/ 243582 w 258996"/>
              <a:gd name="connsiteY560" fmla="*/ 353414 h 404986"/>
              <a:gd name="connsiteX561" fmla="*/ 243355 w 258996"/>
              <a:gd name="connsiteY561" fmla="*/ 352734 h 404986"/>
              <a:gd name="connsiteX562" fmla="*/ 242562 w 258996"/>
              <a:gd name="connsiteY562" fmla="*/ 352394 h 404986"/>
              <a:gd name="connsiteX563" fmla="*/ 241088 w 258996"/>
              <a:gd name="connsiteY563" fmla="*/ 351827 h 404986"/>
              <a:gd name="connsiteX564" fmla="*/ 239728 w 258996"/>
              <a:gd name="connsiteY564" fmla="*/ 351374 h 404986"/>
              <a:gd name="connsiteX565" fmla="*/ 238821 w 258996"/>
              <a:gd name="connsiteY565" fmla="*/ 350807 h 404986"/>
              <a:gd name="connsiteX566" fmla="*/ 238368 w 258996"/>
              <a:gd name="connsiteY566" fmla="*/ 350354 h 404986"/>
              <a:gd name="connsiteX567" fmla="*/ 237801 w 258996"/>
              <a:gd name="connsiteY567" fmla="*/ 350014 h 404986"/>
              <a:gd name="connsiteX568" fmla="*/ 237234 w 258996"/>
              <a:gd name="connsiteY568" fmla="*/ 349560 h 404986"/>
              <a:gd name="connsiteX569" fmla="*/ 236554 w 258996"/>
              <a:gd name="connsiteY569" fmla="*/ 348767 h 404986"/>
              <a:gd name="connsiteX570" fmla="*/ 235874 w 258996"/>
              <a:gd name="connsiteY570" fmla="*/ 348200 h 404986"/>
              <a:gd name="connsiteX571" fmla="*/ 235421 w 258996"/>
              <a:gd name="connsiteY571" fmla="*/ 347974 h 404986"/>
              <a:gd name="connsiteX572" fmla="*/ 235194 w 258996"/>
              <a:gd name="connsiteY572" fmla="*/ 348200 h 404986"/>
              <a:gd name="connsiteX573" fmla="*/ 235081 w 258996"/>
              <a:gd name="connsiteY573" fmla="*/ 348540 h 404986"/>
              <a:gd name="connsiteX574" fmla="*/ 235081 w 258996"/>
              <a:gd name="connsiteY574" fmla="*/ 348994 h 404986"/>
              <a:gd name="connsiteX575" fmla="*/ 235307 w 258996"/>
              <a:gd name="connsiteY575" fmla="*/ 349447 h 404986"/>
              <a:gd name="connsiteX576" fmla="*/ 235421 w 258996"/>
              <a:gd name="connsiteY576" fmla="*/ 349900 h 404986"/>
              <a:gd name="connsiteX577" fmla="*/ 235421 w 258996"/>
              <a:gd name="connsiteY577" fmla="*/ 350240 h 404986"/>
              <a:gd name="connsiteX578" fmla="*/ 235194 w 258996"/>
              <a:gd name="connsiteY578" fmla="*/ 350240 h 404986"/>
              <a:gd name="connsiteX579" fmla="*/ 234967 w 258996"/>
              <a:gd name="connsiteY579" fmla="*/ 350240 h 404986"/>
              <a:gd name="connsiteX580" fmla="*/ 234627 w 258996"/>
              <a:gd name="connsiteY580" fmla="*/ 350127 h 404986"/>
              <a:gd name="connsiteX581" fmla="*/ 234174 w 258996"/>
              <a:gd name="connsiteY581" fmla="*/ 349787 h 404986"/>
              <a:gd name="connsiteX582" fmla="*/ 233607 w 258996"/>
              <a:gd name="connsiteY582" fmla="*/ 349334 h 404986"/>
              <a:gd name="connsiteX583" fmla="*/ 232814 w 258996"/>
              <a:gd name="connsiteY583" fmla="*/ 348880 h 404986"/>
              <a:gd name="connsiteX584" fmla="*/ 232134 w 258996"/>
              <a:gd name="connsiteY584" fmla="*/ 348540 h 404986"/>
              <a:gd name="connsiteX585" fmla="*/ 231794 w 258996"/>
              <a:gd name="connsiteY585" fmla="*/ 348200 h 404986"/>
              <a:gd name="connsiteX586" fmla="*/ 231680 w 258996"/>
              <a:gd name="connsiteY586" fmla="*/ 347747 h 404986"/>
              <a:gd name="connsiteX587" fmla="*/ 231680 w 258996"/>
              <a:gd name="connsiteY587" fmla="*/ 346954 h 404986"/>
              <a:gd name="connsiteX588" fmla="*/ 231680 w 258996"/>
              <a:gd name="connsiteY588" fmla="*/ 346047 h 404986"/>
              <a:gd name="connsiteX589" fmla="*/ 232020 w 258996"/>
              <a:gd name="connsiteY589" fmla="*/ 345480 h 404986"/>
              <a:gd name="connsiteX590" fmla="*/ 232474 w 258996"/>
              <a:gd name="connsiteY590" fmla="*/ 344913 h 404986"/>
              <a:gd name="connsiteX591" fmla="*/ 232927 w 258996"/>
              <a:gd name="connsiteY591" fmla="*/ 344120 h 404986"/>
              <a:gd name="connsiteX592" fmla="*/ 233721 w 258996"/>
              <a:gd name="connsiteY592" fmla="*/ 343893 h 404986"/>
              <a:gd name="connsiteX593" fmla="*/ 234741 w 258996"/>
              <a:gd name="connsiteY593" fmla="*/ 344460 h 404986"/>
              <a:gd name="connsiteX594" fmla="*/ 235761 w 258996"/>
              <a:gd name="connsiteY594" fmla="*/ 345140 h 404986"/>
              <a:gd name="connsiteX595" fmla="*/ 236214 w 258996"/>
              <a:gd name="connsiteY595" fmla="*/ 345253 h 404986"/>
              <a:gd name="connsiteX596" fmla="*/ 235761 w 258996"/>
              <a:gd name="connsiteY596" fmla="*/ 344006 h 404986"/>
              <a:gd name="connsiteX597" fmla="*/ 234741 w 258996"/>
              <a:gd name="connsiteY597" fmla="*/ 341626 h 404986"/>
              <a:gd name="connsiteX598" fmla="*/ 233494 w 258996"/>
              <a:gd name="connsiteY598" fmla="*/ 339246 h 404986"/>
              <a:gd name="connsiteX599" fmla="*/ 233267 w 258996"/>
              <a:gd name="connsiteY599" fmla="*/ 338566 h 404986"/>
              <a:gd name="connsiteX600" fmla="*/ 233834 w 258996"/>
              <a:gd name="connsiteY600" fmla="*/ 337999 h 404986"/>
              <a:gd name="connsiteX601" fmla="*/ 234967 w 258996"/>
              <a:gd name="connsiteY601" fmla="*/ 337319 h 404986"/>
              <a:gd name="connsiteX602" fmla="*/ 235194 w 258996"/>
              <a:gd name="connsiteY602" fmla="*/ 336979 h 404986"/>
              <a:gd name="connsiteX603" fmla="*/ 235421 w 258996"/>
              <a:gd name="connsiteY603" fmla="*/ 336639 h 404986"/>
              <a:gd name="connsiteX604" fmla="*/ 236214 w 258996"/>
              <a:gd name="connsiteY604" fmla="*/ 336412 h 404986"/>
              <a:gd name="connsiteX605" fmla="*/ 236894 w 258996"/>
              <a:gd name="connsiteY605" fmla="*/ 336072 h 404986"/>
              <a:gd name="connsiteX606" fmla="*/ 237348 w 258996"/>
              <a:gd name="connsiteY606" fmla="*/ 335732 h 404986"/>
              <a:gd name="connsiteX607" fmla="*/ 238481 w 258996"/>
              <a:gd name="connsiteY607" fmla="*/ 335619 h 404986"/>
              <a:gd name="connsiteX608" fmla="*/ 239728 w 258996"/>
              <a:gd name="connsiteY608" fmla="*/ 337319 h 404986"/>
              <a:gd name="connsiteX609" fmla="*/ 241428 w 258996"/>
              <a:gd name="connsiteY609" fmla="*/ 337999 h 404986"/>
              <a:gd name="connsiteX610" fmla="*/ 243355 w 258996"/>
              <a:gd name="connsiteY610" fmla="*/ 340266 h 404986"/>
              <a:gd name="connsiteX611" fmla="*/ 244262 w 258996"/>
              <a:gd name="connsiteY611" fmla="*/ 340606 h 404986"/>
              <a:gd name="connsiteX612" fmla="*/ 245055 w 258996"/>
              <a:gd name="connsiteY612" fmla="*/ 341059 h 404986"/>
              <a:gd name="connsiteX613" fmla="*/ 246302 w 258996"/>
              <a:gd name="connsiteY613" fmla="*/ 338566 h 404986"/>
              <a:gd name="connsiteX614" fmla="*/ 247322 w 258996"/>
              <a:gd name="connsiteY614" fmla="*/ 337092 h 404986"/>
              <a:gd name="connsiteX615" fmla="*/ 249022 w 258996"/>
              <a:gd name="connsiteY615" fmla="*/ 334939 h 404986"/>
              <a:gd name="connsiteX616" fmla="*/ 248682 w 258996"/>
              <a:gd name="connsiteY616" fmla="*/ 334145 h 404986"/>
              <a:gd name="connsiteX617" fmla="*/ 245735 w 258996"/>
              <a:gd name="connsiteY617" fmla="*/ 330518 h 404986"/>
              <a:gd name="connsiteX618" fmla="*/ 244828 w 258996"/>
              <a:gd name="connsiteY618" fmla="*/ 328818 h 404986"/>
              <a:gd name="connsiteX619" fmla="*/ 244828 w 258996"/>
              <a:gd name="connsiteY619" fmla="*/ 327118 h 404986"/>
              <a:gd name="connsiteX620" fmla="*/ 245168 w 258996"/>
              <a:gd name="connsiteY620" fmla="*/ 325078 h 404986"/>
              <a:gd name="connsiteX621" fmla="*/ 246869 w 258996"/>
              <a:gd name="connsiteY621" fmla="*/ 323944 h 404986"/>
              <a:gd name="connsiteX622" fmla="*/ 247322 w 258996"/>
              <a:gd name="connsiteY622" fmla="*/ 322357 h 404986"/>
              <a:gd name="connsiteX623" fmla="*/ 247662 w 258996"/>
              <a:gd name="connsiteY623" fmla="*/ 320657 h 404986"/>
              <a:gd name="connsiteX624" fmla="*/ 248455 w 258996"/>
              <a:gd name="connsiteY624" fmla="*/ 320090 h 404986"/>
              <a:gd name="connsiteX625" fmla="*/ 249136 w 258996"/>
              <a:gd name="connsiteY625" fmla="*/ 319184 h 404986"/>
              <a:gd name="connsiteX626" fmla="*/ 250042 w 258996"/>
              <a:gd name="connsiteY626" fmla="*/ 317823 h 404986"/>
              <a:gd name="connsiteX627" fmla="*/ 251403 w 258996"/>
              <a:gd name="connsiteY627" fmla="*/ 316690 h 404986"/>
              <a:gd name="connsiteX628" fmla="*/ 252196 w 258996"/>
              <a:gd name="connsiteY628" fmla="*/ 315783 h 404986"/>
              <a:gd name="connsiteX629" fmla="*/ 252423 w 258996"/>
              <a:gd name="connsiteY629" fmla="*/ 313290 h 404986"/>
              <a:gd name="connsiteX630" fmla="*/ 253103 w 258996"/>
              <a:gd name="connsiteY630" fmla="*/ 312496 h 404986"/>
              <a:gd name="connsiteX631" fmla="*/ 254916 w 258996"/>
              <a:gd name="connsiteY631" fmla="*/ 311703 h 404986"/>
              <a:gd name="connsiteX632" fmla="*/ 255143 w 258996"/>
              <a:gd name="connsiteY632" fmla="*/ 311136 h 404986"/>
              <a:gd name="connsiteX633" fmla="*/ 254689 w 258996"/>
              <a:gd name="connsiteY633" fmla="*/ 309436 h 404986"/>
              <a:gd name="connsiteX634" fmla="*/ 253783 w 258996"/>
              <a:gd name="connsiteY634" fmla="*/ 307622 h 404986"/>
              <a:gd name="connsiteX635" fmla="*/ 252989 w 258996"/>
              <a:gd name="connsiteY635" fmla="*/ 306829 h 404986"/>
              <a:gd name="connsiteX636" fmla="*/ 252083 w 258996"/>
              <a:gd name="connsiteY636" fmla="*/ 302408 h 404986"/>
              <a:gd name="connsiteX637" fmla="*/ 250949 w 258996"/>
              <a:gd name="connsiteY637" fmla="*/ 300255 h 404986"/>
              <a:gd name="connsiteX638" fmla="*/ 251403 w 258996"/>
              <a:gd name="connsiteY638" fmla="*/ 299348 h 404986"/>
              <a:gd name="connsiteX639" fmla="*/ 252196 w 258996"/>
              <a:gd name="connsiteY639" fmla="*/ 298328 h 404986"/>
              <a:gd name="connsiteX640" fmla="*/ 252876 w 258996"/>
              <a:gd name="connsiteY640" fmla="*/ 296061 h 404986"/>
              <a:gd name="connsiteX641" fmla="*/ 253103 w 258996"/>
              <a:gd name="connsiteY641" fmla="*/ 293567 h 404986"/>
              <a:gd name="connsiteX642" fmla="*/ 252876 w 258996"/>
              <a:gd name="connsiteY642" fmla="*/ 284159 h 404986"/>
              <a:gd name="connsiteX643" fmla="*/ 252989 w 258996"/>
              <a:gd name="connsiteY643" fmla="*/ 282346 h 404986"/>
              <a:gd name="connsiteX644" fmla="*/ 253896 w 258996"/>
              <a:gd name="connsiteY644" fmla="*/ 281099 h 404986"/>
              <a:gd name="connsiteX645" fmla="*/ 255256 w 258996"/>
              <a:gd name="connsiteY645" fmla="*/ 279626 h 404986"/>
              <a:gd name="connsiteX646" fmla="*/ 256390 w 258996"/>
              <a:gd name="connsiteY646" fmla="*/ 279059 h 404986"/>
              <a:gd name="connsiteX647" fmla="*/ 257410 w 258996"/>
              <a:gd name="connsiteY647" fmla="*/ 278039 h 404986"/>
              <a:gd name="connsiteX648" fmla="*/ 257410 w 258996"/>
              <a:gd name="connsiteY648" fmla="*/ 276339 h 404986"/>
              <a:gd name="connsiteX649" fmla="*/ 258090 w 258996"/>
              <a:gd name="connsiteY649" fmla="*/ 275318 h 404986"/>
              <a:gd name="connsiteX650" fmla="*/ 258997 w 258996"/>
              <a:gd name="connsiteY650" fmla="*/ 273958 h 404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</a:cxnLst>
            <a:rect l="l" t="t" r="r" b="b"/>
            <a:pathLst>
              <a:path w="258996" h="404986">
                <a:moveTo>
                  <a:pt x="258997" y="273958"/>
                </a:moveTo>
                <a:lnTo>
                  <a:pt x="256276" y="268858"/>
                </a:lnTo>
                <a:lnTo>
                  <a:pt x="253783" y="264324"/>
                </a:lnTo>
                <a:lnTo>
                  <a:pt x="251516" y="260017"/>
                </a:lnTo>
                <a:lnTo>
                  <a:pt x="248909" y="255143"/>
                </a:lnTo>
                <a:lnTo>
                  <a:pt x="247209" y="251969"/>
                </a:lnTo>
                <a:lnTo>
                  <a:pt x="245055" y="247889"/>
                </a:lnTo>
                <a:lnTo>
                  <a:pt x="243242" y="244375"/>
                </a:lnTo>
                <a:lnTo>
                  <a:pt x="240635" y="239614"/>
                </a:lnTo>
                <a:lnTo>
                  <a:pt x="238708" y="239614"/>
                </a:lnTo>
                <a:lnTo>
                  <a:pt x="235307" y="239161"/>
                </a:lnTo>
                <a:lnTo>
                  <a:pt x="232814" y="239048"/>
                </a:lnTo>
                <a:lnTo>
                  <a:pt x="230660" y="240294"/>
                </a:lnTo>
                <a:lnTo>
                  <a:pt x="227486" y="241655"/>
                </a:lnTo>
                <a:lnTo>
                  <a:pt x="226126" y="242108"/>
                </a:lnTo>
                <a:lnTo>
                  <a:pt x="224993" y="242108"/>
                </a:lnTo>
                <a:lnTo>
                  <a:pt x="223973" y="241995"/>
                </a:lnTo>
                <a:lnTo>
                  <a:pt x="222839" y="241201"/>
                </a:lnTo>
                <a:lnTo>
                  <a:pt x="221139" y="239501"/>
                </a:lnTo>
                <a:lnTo>
                  <a:pt x="219892" y="240181"/>
                </a:lnTo>
                <a:lnTo>
                  <a:pt x="218872" y="240861"/>
                </a:lnTo>
                <a:lnTo>
                  <a:pt x="218872" y="237121"/>
                </a:lnTo>
                <a:lnTo>
                  <a:pt x="218985" y="231453"/>
                </a:lnTo>
                <a:lnTo>
                  <a:pt x="218985" y="226466"/>
                </a:lnTo>
                <a:lnTo>
                  <a:pt x="218985" y="222499"/>
                </a:lnTo>
                <a:lnTo>
                  <a:pt x="218985" y="217852"/>
                </a:lnTo>
                <a:lnTo>
                  <a:pt x="218985" y="214678"/>
                </a:lnTo>
                <a:lnTo>
                  <a:pt x="219892" y="213431"/>
                </a:lnTo>
                <a:lnTo>
                  <a:pt x="220459" y="211958"/>
                </a:lnTo>
                <a:lnTo>
                  <a:pt x="219779" y="210144"/>
                </a:lnTo>
                <a:lnTo>
                  <a:pt x="219892" y="208444"/>
                </a:lnTo>
                <a:lnTo>
                  <a:pt x="220346" y="207311"/>
                </a:lnTo>
                <a:lnTo>
                  <a:pt x="221026" y="206064"/>
                </a:lnTo>
                <a:lnTo>
                  <a:pt x="219552" y="206631"/>
                </a:lnTo>
                <a:lnTo>
                  <a:pt x="218985" y="206971"/>
                </a:lnTo>
                <a:lnTo>
                  <a:pt x="218305" y="207877"/>
                </a:lnTo>
                <a:lnTo>
                  <a:pt x="216492" y="209011"/>
                </a:lnTo>
                <a:lnTo>
                  <a:pt x="215358" y="210258"/>
                </a:lnTo>
                <a:lnTo>
                  <a:pt x="213998" y="211164"/>
                </a:lnTo>
                <a:lnTo>
                  <a:pt x="212185" y="213318"/>
                </a:lnTo>
                <a:lnTo>
                  <a:pt x="210711" y="214565"/>
                </a:lnTo>
                <a:lnTo>
                  <a:pt x="209238" y="215245"/>
                </a:lnTo>
                <a:lnTo>
                  <a:pt x="206744" y="217738"/>
                </a:lnTo>
                <a:lnTo>
                  <a:pt x="204590" y="218305"/>
                </a:lnTo>
                <a:lnTo>
                  <a:pt x="199150" y="218645"/>
                </a:lnTo>
                <a:lnTo>
                  <a:pt x="193369" y="218645"/>
                </a:lnTo>
                <a:lnTo>
                  <a:pt x="188155" y="218645"/>
                </a:lnTo>
                <a:lnTo>
                  <a:pt x="187362" y="218645"/>
                </a:lnTo>
                <a:lnTo>
                  <a:pt x="187475" y="216492"/>
                </a:lnTo>
                <a:lnTo>
                  <a:pt x="187588" y="215132"/>
                </a:lnTo>
                <a:lnTo>
                  <a:pt x="185775" y="213545"/>
                </a:lnTo>
                <a:lnTo>
                  <a:pt x="185662" y="211618"/>
                </a:lnTo>
                <a:lnTo>
                  <a:pt x="185208" y="210371"/>
                </a:lnTo>
                <a:lnTo>
                  <a:pt x="184641" y="208784"/>
                </a:lnTo>
                <a:lnTo>
                  <a:pt x="183395" y="207651"/>
                </a:lnTo>
                <a:lnTo>
                  <a:pt x="181581" y="207311"/>
                </a:lnTo>
                <a:lnTo>
                  <a:pt x="178747" y="206404"/>
                </a:lnTo>
                <a:lnTo>
                  <a:pt x="174440" y="205497"/>
                </a:lnTo>
                <a:lnTo>
                  <a:pt x="170360" y="205384"/>
                </a:lnTo>
                <a:lnTo>
                  <a:pt x="166393" y="205497"/>
                </a:lnTo>
                <a:lnTo>
                  <a:pt x="168773" y="202323"/>
                </a:lnTo>
                <a:lnTo>
                  <a:pt x="171267" y="199150"/>
                </a:lnTo>
                <a:lnTo>
                  <a:pt x="171153" y="196316"/>
                </a:lnTo>
                <a:lnTo>
                  <a:pt x="169226" y="193822"/>
                </a:lnTo>
                <a:lnTo>
                  <a:pt x="168093" y="192349"/>
                </a:lnTo>
                <a:lnTo>
                  <a:pt x="166506" y="190309"/>
                </a:lnTo>
                <a:lnTo>
                  <a:pt x="164466" y="188835"/>
                </a:lnTo>
                <a:lnTo>
                  <a:pt x="163332" y="186908"/>
                </a:lnTo>
                <a:lnTo>
                  <a:pt x="163446" y="185775"/>
                </a:lnTo>
                <a:lnTo>
                  <a:pt x="163219" y="184981"/>
                </a:lnTo>
                <a:lnTo>
                  <a:pt x="162539" y="184528"/>
                </a:lnTo>
                <a:lnTo>
                  <a:pt x="161745" y="183848"/>
                </a:lnTo>
                <a:lnTo>
                  <a:pt x="160612" y="183054"/>
                </a:lnTo>
                <a:lnTo>
                  <a:pt x="159365" y="182034"/>
                </a:lnTo>
                <a:lnTo>
                  <a:pt x="159365" y="181014"/>
                </a:lnTo>
                <a:lnTo>
                  <a:pt x="158912" y="179881"/>
                </a:lnTo>
                <a:lnTo>
                  <a:pt x="158118" y="178634"/>
                </a:lnTo>
                <a:lnTo>
                  <a:pt x="158118" y="177614"/>
                </a:lnTo>
                <a:lnTo>
                  <a:pt x="157438" y="176027"/>
                </a:lnTo>
                <a:lnTo>
                  <a:pt x="156645" y="174894"/>
                </a:lnTo>
                <a:lnTo>
                  <a:pt x="155851" y="174100"/>
                </a:lnTo>
                <a:lnTo>
                  <a:pt x="154718" y="172967"/>
                </a:lnTo>
                <a:lnTo>
                  <a:pt x="154831" y="172173"/>
                </a:lnTo>
                <a:lnTo>
                  <a:pt x="155625" y="171720"/>
                </a:lnTo>
                <a:lnTo>
                  <a:pt x="155965" y="170700"/>
                </a:lnTo>
                <a:lnTo>
                  <a:pt x="155851" y="169679"/>
                </a:lnTo>
                <a:lnTo>
                  <a:pt x="154945" y="168999"/>
                </a:lnTo>
                <a:lnTo>
                  <a:pt x="153811" y="168659"/>
                </a:lnTo>
                <a:lnTo>
                  <a:pt x="152338" y="166846"/>
                </a:lnTo>
                <a:lnTo>
                  <a:pt x="151318" y="165826"/>
                </a:lnTo>
                <a:lnTo>
                  <a:pt x="150524" y="165259"/>
                </a:lnTo>
                <a:lnTo>
                  <a:pt x="150184" y="164692"/>
                </a:lnTo>
                <a:lnTo>
                  <a:pt x="150524" y="164239"/>
                </a:lnTo>
                <a:lnTo>
                  <a:pt x="150978" y="163559"/>
                </a:lnTo>
                <a:lnTo>
                  <a:pt x="151091" y="162539"/>
                </a:lnTo>
                <a:lnTo>
                  <a:pt x="150864" y="161632"/>
                </a:lnTo>
                <a:lnTo>
                  <a:pt x="150864" y="160725"/>
                </a:lnTo>
                <a:lnTo>
                  <a:pt x="151658" y="160498"/>
                </a:lnTo>
                <a:lnTo>
                  <a:pt x="152338" y="160612"/>
                </a:lnTo>
                <a:lnTo>
                  <a:pt x="153131" y="160158"/>
                </a:lnTo>
                <a:lnTo>
                  <a:pt x="154151" y="159932"/>
                </a:lnTo>
                <a:lnTo>
                  <a:pt x="155285" y="159818"/>
                </a:lnTo>
                <a:lnTo>
                  <a:pt x="155851" y="159252"/>
                </a:lnTo>
                <a:lnTo>
                  <a:pt x="155851" y="158232"/>
                </a:lnTo>
                <a:lnTo>
                  <a:pt x="155171" y="156191"/>
                </a:lnTo>
                <a:lnTo>
                  <a:pt x="154378" y="155398"/>
                </a:lnTo>
                <a:lnTo>
                  <a:pt x="154151" y="154151"/>
                </a:lnTo>
                <a:lnTo>
                  <a:pt x="154718" y="151884"/>
                </a:lnTo>
                <a:lnTo>
                  <a:pt x="155171" y="150297"/>
                </a:lnTo>
                <a:lnTo>
                  <a:pt x="156418" y="148711"/>
                </a:lnTo>
                <a:lnTo>
                  <a:pt x="160385" y="145423"/>
                </a:lnTo>
                <a:lnTo>
                  <a:pt x="164012" y="143043"/>
                </a:lnTo>
                <a:lnTo>
                  <a:pt x="165713" y="142816"/>
                </a:lnTo>
                <a:lnTo>
                  <a:pt x="166959" y="142023"/>
                </a:lnTo>
                <a:lnTo>
                  <a:pt x="167866" y="140663"/>
                </a:lnTo>
                <a:lnTo>
                  <a:pt x="168093" y="139303"/>
                </a:lnTo>
                <a:lnTo>
                  <a:pt x="167866" y="138056"/>
                </a:lnTo>
                <a:lnTo>
                  <a:pt x="167186" y="136129"/>
                </a:lnTo>
                <a:lnTo>
                  <a:pt x="166393" y="133862"/>
                </a:lnTo>
                <a:lnTo>
                  <a:pt x="165826" y="132615"/>
                </a:lnTo>
                <a:lnTo>
                  <a:pt x="166393" y="131028"/>
                </a:lnTo>
                <a:lnTo>
                  <a:pt x="167299" y="128988"/>
                </a:lnTo>
                <a:lnTo>
                  <a:pt x="169226" y="125814"/>
                </a:lnTo>
                <a:lnTo>
                  <a:pt x="171040" y="122414"/>
                </a:lnTo>
                <a:lnTo>
                  <a:pt x="171267" y="121394"/>
                </a:lnTo>
                <a:lnTo>
                  <a:pt x="171493" y="119354"/>
                </a:lnTo>
                <a:lnTo>
                  <a:pt x="172287" y="115160"/>
                </a:lnTo>
                <a:lnTo>
                  <a:pt x="172740" y="112893"/>
                </a:lnTo>
                <a:lnTo>
                  <a:pt x="172513" y="111986"/>
                </a:lnTo>
                <a:lnTo>
                  <a:pt x="172967" y="111193"/>
                </a:lnTo>
                <a:lnTo>
                  <a:pt x="174100" y="110513"/>
                </a:lnTo>
                <a:lnTo>
                  <a:pt x="176821" y="109946"/>
                </a:lnTo>
                <a:lnTo>
                  <a:pt x="178634" y="108699"/>
                </a:lnTo>
                <a:lnTo>
                  <a:pt x="181468" y="106319"/>
                </a:lnTo>
                <a:lnTo>
                  <a:pt x="183848" y="103825"/>
                </a:lnTo>
                <a:lnTo>
                  <a:pt x="185888" y="103032"/>
                </a:lnTo>
                <a:lnTo>
                  <a:pt x="189402" y="100652"/>
                </a:lnTo>
                <a:lnTo>
                  <a:pt x="191442" y="99178"/>
                </a:lnTo>
                <a:lnTo>
                  <a:pt x="192236" y="98725"/>
                </a:lnTo>
                <a:lnTo>
                  <a:pt x="194276" y="97591"/>
                </a:lnTo>
                <a:lnTo>
                  <a:pt x="197903" y="97251"/>
                </a:lnTo>
                <a:lnTo>
                  <a:pt x="200963" y="96911"/>
                </a:lnTo>
                <a:lnTo>
                  <a:pt x="202664" y="96118"/>
                </a:lnTo>
                <a:lnTo>
                  <a:pt x="205044" y="95891"/>
                </a:lnTo>
                <a:lnTo>
                  <a:pt x="206744" y="95098"/>
                </a:lnTo>
                <a:lnTo>
                  <a:pt x="208671" y="95098"/>
                </a:lnTo>
                <a:lnTo>
                  <a:pt x="212071" y="94304"/>
                </a:lnTo>
                <a:lnTo>
                  <a:pt x="213318" y="93057"/>
                </a:lnTo>
                <a:lnTo>
                  <a:pt x="214338" y="91584"/>
                </a:lnTo>
                <a:lnTo>
                  <a:pt x="215698" y="90337"/>
                </a:lnTo>
                <a:lnTo>
                  <a:pt x="217285" y="90110"/>
                </a:lnTo>
                <a:lnTo>
                  <a:pt x="219099" y="90224"/>
                </a:lnTo>
                <a:lnTo>
                  <a:pt x="221139" y="90224"/>
                </a:lnTo>
                <a:lnTo>
                  <a:pt x="223746" y="89884"/>
                </a:lnTo>
                <a:lnTo>
                  <a:pt x="224993" y="90790"/>
                </a:lnTo>
                <a:lnTo>
                  <a:pt x="225560" y="92037"/>
                </a:lnTo>
                <a:lnTo>
                  <a:pt x="227146" y="93171"/>
                </a:lnTo>
                <a:lnTo>
                  <a:pt x="228280" y="93171"/>
                </a:lnTo>
                <a:lnTo>
                  <a:pt x="229413" y="92831"/>
                </a:lnTo>
                <a:lnTo>
                  <a:pt x="231000" y="93851"/>
                </a:lnTo>
                <a:lnTo>
                  <a:pt x="232020" y="93737"/>
                </a:lnTo>
                <a:lnTo>
                  <a:pt x="232587" y="93171"/>
                </a:lnTo>
                <a:lnTo>
                  <a:pt x="232700" y="91811"/>
                </a:lnTo>
                <a:lnTo>
                  <a:pt x="231680" y="90110"/>
                </a:lnTo>
                <a:lnTo>
                  <a:pt x="230093" y="88637"/>
                </a:lnTo>
                <a:lnTo>
                  <a:pt x="228620" y="87730"/>
                </a:lnTo>
                <a:lnTo>
                  <a:pt x="227940" y="86483"/>
                </a:lnTo>
                <a:lnTo>
                  <a:pt x="227146" y="83990"/>
                </a:lnTo>
                <a:lnTo>
                  <a:pt x="225900" y="83196"/>
                </a:lnTo>
                <a:lnTo>
                  <a:pt x="225106" y="82516"/>
                </a:lnTo>
                <a:lnTo>
                  <a:pt x="224313" y="82629"/>
                </a:lnTo>
                <a:lnTo>
                  <a:pt x="223406" y="83310"/>
                </a:lnTo>
                <a:lnTo>
                  <a:pt x="222159" y="83763"/>
                </a:lnTo>
                <a:lnTo>
                  <a:pt x="221252" y="83650"/>
                </a:lnTo>
                <a:lnTo>
                  <a:pt x="217625" y="81949"/>
                </a:lnTo>
                <a:lnTo>
                  <a:pt x="216945" y="81836"/>
                </a:lnTo>
                <a:lnTo>
                  <a:pt x="219325" y="77869"/>
                </a:lnTo>
                <a:lnTo>
                  <a:pt x="223519" y="70955"/>
                </a:lnTo>
                <a:lnTo>
                  <a:pt x="226126" y="66648"/>
                </a:lnTo>
                <a:lnTo>
                  <a:pt x="229073" y="61660"/>
                </a:lnTo>
                <a:lnTo>
                  <a:pt x="230547" y="59167"/>
                </a:lnTo>
                <a:lnTo>
                  <a:pt x="230773" y="58827"/>
                </a:lnTo>
                <a:lnTo>
                  <a:pt x="230773" y="58147"/>
                </a:lnTo>
                <a:lnTo>
                  <a:pt x="230093" y="57240"/>
                </a:lnTo>
                <a:lnTo>
                  <a:pt x="228620" y="56787"/>
                </a:lnTo>
                <a:lnTo>
                  <a:pt x="227033" y="56106"/>
                </a:lnTo>
                <a:lnTo>
                  <a:pt x="226013" y="54860"/>
                </a:lnTo>
                <a:lnTo>
                  <a:pt x="224539" y="54406"/>
                </a:lnTo>
                <a:lnTo>
                  <a:pt x="223519" y="53499"/>
                </a:lnTo>
                <a:lnTo>
                  <a:pt x="221479" y="52706"/>
                </a:lnTo>
                <a:lnTo>
                  <a:pt x="220232" y="51913"/>
                </a:lnTo>
                <a:lnTo>
                  <a:pt x="218759" y="51686"/>
                </a:lnTo>
                <a:lnTo>
                  <a:pt x="217625" y="50326"/>
                </a:lnTo>
                <a:lnTo>
                  <a:pt x="213318" y="47605"/>
                </a:lnTo>
                <a:lnTo>
                  <a:pt x="212185" y="47265"/>
                </a:lnTo>
                <a:lnTo>
                  <a:pt x="211051" y="47719"/>
                </a:lnTo>
                <a:lnTo>
                  <a:pt x="209238" y="48172"/>
                </a:lnTo>
                <a:lnTo>
                  <a:pt x="207538" y="49646"/>
                </a:lnTo>
                <a:lnTo>
                  <a:pt x="205384" y="50099"/>
                </a:lnTo>
                <a:lnTo>
                  <a:pt x="203457" y="50099"/>
                </a:lnTo>
                <a:lnTo>
                  <a:pt x="202437" y="49192"/>
                </a:lnTo>
                <a:lnTo>
                  <a:pt x="201417" y="48852"/>
                </a:lnTo>
                <a:lnTo>
                  <a:pt x="200170" y="47719"/>
                </a:lnTo>
                <a:lnTo>
                  <a:pt x="197790" y="46812"/>
                </a:lnTo>
                <a:lnTo>
                  <a:pt x="196203" y="46132"/>
                </a:lnTo>
                <a:lnTo>
                  <a:pt x="195183" y="46472"/>
                </a:lnTo>
                <a:lnTo>
                  <a:pt x="193823" y="47832"/>
                </a:lnTo>
                <a:lnTo>
                  <a:pt x="192462" y="49079"/>
                </a:lnTo>
                <a:lnTo>
                  <a:pt x="191442" y="49986"/>
                </a:lnTo>
                <a:lnTo>
                  <a:pt x="189969" y="49872"/>
                </a:lnTo>
                <a:lnTo>
                  <a:pt x="188268" y="51119"/>
                </a:lnTo>
                <a:lnTo>
                  <a:pt x="186682" y="51573"/>
                </a:lnTo>
                <a:lnTo>
                  <a:pt x="184981" y="51799"/>
                </a:lnTo>
                <a:lnTo>
                  <a:pt x="183055" y="52139"/>
                </a:lnTo>
                <a:lnTo>
                  <a:pt x="180901" y="51459"/>
                </a:lnTo>
                <a:lnTo>
                  <a:pt x="179087" y="50779"/>
                </a:lnTo>
                <a:lnTo>
                  <a:pt x="178294" y="50439"/>
                </a:lnTo>
                <a:lnTo>
                  <a:pt x="177614" y="50666"/>
                </a:lnTo>
                <a:lnTo>
                  <a:pt x="176481" y="51346"/>
                </a:lnTo>
                <a:lnTo>
                  <a:pt x="174554" y="51686"/>
                </a:lnTo>
                <a:lnTo>
                  <a:pt x="172967" y="51686"/>
                </a:lnTo>
                <a:lnTo>
                  <a:pt x="171833" y="51459"/>
                </a:lnTo>
                <a:lnTo>
                  <a:pt x="170813" y="50212"/>
                </a:lnTo>
                <a:lnTo>
                  <a:pt x="169226" y="49646"/>
                </a:lnTo>
                <a:lnTo>
                  <a:pt x="167526" y="48852"/>
                </a:lnTo>
                <a:lnTo>
                  <a:pt x="167073" y="47379"/>
                </a:lnTo>
                <a:lnTo>
                  <a:pt x="167413" y="46245"/>
                </a:lnTo>
                <a:lnTo>
                  <a:pt x="168093" y="44545"/>
                </a:lnTo>
                <a:lnTo>
                  <a:pt x="167640" y="42845"/>
                </a:lnTo>
                <a:lnTo>
                  <a:pt x="166959" y="40125"/>
                </a:lnTo>
                <a:lnTo>
                  <a:pt x="166619" y="39104"/>
                </a:lnTo>
                <a:lnTo>
                  <a:pt x="166053" y="38198"/>
                </a:lnTo>
                <a:lnTo>
                  <a:pt x="165146" y="37858"/>
                </a:lnTo>
                <a:lnTo>
                  <a:pt x="163446" y="38084"/>
                </a:lnTo>
                <a:lnTo>
                  <a:pt x="161632" y="37064"/>
                </a:lnTo>
                <a:lnTo>
                  <a:pt x="160499" y="36044"/>
                </a:lnTo>
                <a:lnTo>
                  <a:pt x="159932" y="34911"/>
                </a:lnTo>
                <a:lnTo>
                  <a:pt x="160499" y="32644"/>
                </a:lnTo>
                <a:lnTo>
                  <a:pt x="159932" y="30717"/>
                </a:lnTo>
                <a:lnTo>
                  <a:pt x="158912" y="29697"/>
                </a:lnTo>
                <a:lnTo>
                  <a:pt x="158118" y="27883"/>
                </a:lnTo>
                <a:lnTo>
                  <a:pt x="157098" y="26410"/>
                </a:lnTo>
                <a:lnTo>
                  <a:pt x="155625" y="25616"/>
                </a:lnTo>
                <a:lnTo>
                  <a:pt x="154151" y="25730"/>
                </a:lnTo>
                <a:lnTo>
                  <a:pt x="153018" y="25163"/>
                </a:lnTo>
                <a:lnTo>
                  <a:pt x="151658" y="23689"/>
                </a:lnTo>
                <a:lnTo>
                  <a:pt x="150411" y="23009"/>
                </a:lnTo>
                <a:lnTo>
                  <a:pt x="149051" y="21536"/>
                </a:lnTo>
                <a:lnTo>
                  <a:pt x="146444" y="20856"/>
                </a:lnTo>
                <a:lnTo>
                  <a:pt x="145084" y="20289"/>
                </a:lnTo>
                <a:lnTo>
                  <a:pt x="144403" y="19382"/>
                </a:lnTo>
                <a:lnTo>
                  <a:pt x="143383" y="17682"/>
                </a:lnTo>
                <a:lnTo>
                  <a:pt x="143497" y="16775"/>
                </a:lnTo>
                <a:lnTo>
                  <a:pt x="142930" y="15755"/>
                </a:lnTo>
                <a:lnTo>
                  <a:pt x="142477" y="14168"/>
                </a:lnTo>
                <a:lnTo>
                  <a:pt x="141570" y="11788"/>
                </a:lnTo>
                <a:lnTo>
                  <a:pt x="140663" y="10314"/>
                </a:lnTo>
                <a:lnTo>
                  <a:pt x="139643" y="9294"/>
                </a:lnTo>
                <a:lnTo>
                  <a:pt x="138849" y="8388"/>
                </a:lnTo>
                <a:lnTo>
                  <a:pt x="137603" y="7141"/>
                </a:lnTo>
                <a:lnTo>
                  <a:pt x="136016" y="6347"/>
                </a:lnTo>
                <a:lnTo>
                  <a:pt x="134769" y="5554"/>
                </a:lnTo>
                <a:lnTo>
                  <a:pt x="134202" y="4421"/>
                </a:lnTo>
                <a:lnTo>
                  <a:pt x="133749" y="3400"/>
                </a:lnTo>
                <a:lnTo>
                  <a:pt x="133069" y="3514"/>
                </a:lnTo>
                <a:lnTo>
                  <a:pt x="131935" y="3400"/>
                </a:lnTo>
                <a:lnTo>
                  <a:pt x="130802" y="3174"/>
                </a:lnTo>
                <a:lnTo>
                  <a:pt x="129555" y="2493"/>
                </a:lnTo>
                <a:lnTo>
                  <a:pt x="128535" y="1587"/>
                </a:lnTo>
                <a:lnTo>
                  <a:pt x="126835" y="113"/>
                </a:lnTo>
                <a:lnTo>
                  <a:pt x="125928" y="0"/>
                </a:lnTo>
                <a:lnTo>
                  <a:pt x="125135" y="0"/>
                </a:lnTo>
                <a:lnTo>
                  <a:pt x="123888" y="1360"/>
                </a:lnTo>
                <a:lnTo>
                  <a:pt x="122754" y="2153"/>
                </a:lnTo>
                <a:lnTo>
                  <a:pt x="121507" y="2267"/>
                </a:lnTo>
                <a:lnTo>
                  <a:pt x="119921" y="2493"/>
                </a:lnTo>
                <a:lnTo>
                  <a:pt x="117767" y="1700"/>
                </a:lnTo>
                <a:lnTo>
                  <a:pt x="116860" y="1700"/>
                </a:lnTo>
                <a:lnTo>
                  <a:pt x="116747" y="2493"/>
                </a:lnTo>
                <a:lnTo>
                  <a:pt x="118220" y="3400"/>
                </a:lnTo>
                <a:lnTo>
                  <a:pt x="119694" y="4421"/>
                </a:lnTo>
                <a:lnTo>
                  <a:pt x="120147" y="6121"/>
                </a:lnTo>
                <a:lnTo>
                  <a:pt x="121054" y="7934"/>
                </a:lnTo>
                <a:lnTo>
                  <a:pt x="123094" y="10088"/>
                </a:lnTo>
                <a:lnTo>
                  <a:pt x="124341" y="11221"/>
                </a:lnTo>
                <a:lnTo>
                  <a:pt x="124455" y="11901"/>
                </a:lnTo>
                <a:lnTo>
                  <a:pt x="124001" y="13375"/>
                </a:lnTo>
                <a:lnTo>
                  <a:pt x="123888" y="14508"/>
                </a:lnTo>
                <a:lnTo>
                  <a:pt x="124568" y="19836"/>
                </a:lnTo>
                <a:lnTo>
                  <a:pt x="124115" y="20176"/>
                </a:lnTo>
                <a:lnTo>
                  <a:pt x="123434" y="20176"/>
                </a:lnTo>
                <a:lnTo>
                  <a:pt x="122528" y="20176"/>
                </a:lnTo>
                <a:lnTo>
                  <a:pt x="121961" y="19609"/>
                </a:lnTo>
                <a:lnTo>
                  <a:pt x="121394" y="19269"/>
                </a:lnTo>
                <a:lnTo>
                  <a:pt x="121054" y="20062"/>
                </a:lnTo>
                <a:lnTo>
                  <a:pt x="120487" y="22443"/>
                </a:lnTo>
                <a:lnTo>
                  <a:pt x="119241" y="27883"/>
                </a:lnTo>
                <a:lnTo>
                  <a:pt x="117994" y="32530"/>
                </a:lnTo>
                <a:lnTo>
                  <a:pt x="116520" y="34231"/>
                </a:lnTo>
                <a:lnTo>
                  <a:pt x="114480" y="36838"/>
                </a:lnTo>
                <a:lnTo>
                  <a:pt x="111533" y="40465"/>
                </a:lnTo>
                <a:lnTo>
                  <a:pt x="107453" y="45679"/>
                </a:lnTo>
                <a:lnTo>
                  <a:pt x="104279" y="48172"/>
                </a:lnTo>
                <a:lnTo>
                  <a:pt x="101899" y="50099"/>
                </a:lnTo>
                <a:lnTo>
                  <a:pt x="99065" y="52253"/>
                </a:lnTo>
                <a:lnTo>
                  <a:pt x="95324" y="55086"/>
                </a:lnTo>
                <a:lnTo>
                  <a:pt x="91244" y="56673"/>
                </a:lnTo>
                <a:lnTo>
                  <a:pt x="85463" y="58940"/>
                </a:lnTo>
                <a:lnTo>
                  <a:pt x="81383" y="60527"/>
                </a:lnTo>
                <a:lnTo>
                  <a:pt x="78436" y="61660"/>
                </a:lnTo>
                <a:lnTo>
                  <a:pt x="75262" y="62794"/>
                </a:lnTo>
                <a:lnTo>
                  <a:pt x="71182" y="64267"/>
                </a:lnTo>
                <a:lnTo>
                  <a:pt x="69595" y="65741"/>
                </a:lnTo>
                <a:lnTo>
                  <a:pt x="66875" y="69255"/>
                </a:lnTo>
                <a:lnTo>
                  <a:pt x="65628" y="70842"/>
                </a:lnTo>
                <a:lnTo>
                  <a:pt x="64608" y="72315"/>
                </a:lnTo>
                <a:lnTo>
                  <a:pt x="64267" y="72995"/>
                </a:lnTo>
                <a:lnTo>
                  <a:pt x="64494" y="73448"/>
                </a:lnTo>
                <a:lnTo>
                  <a:pt x="65061" y="74129"/>
                </a:lnTo>
                <a:lnTo>
                  <a:pt x="65061" y="74922"/>
                </a:lnTo>
                <a:lnTo>
                  <a:pt x="64267" y="75375"/>
                </a:lnTo>
                <a:lnTo>
                  <a:pt x="63701" y="75375"/>
                </a:lnTo>
                <a:lnTo>
                  <a:pt x="63361" y="75035"/>
                </a:lnTo>
                <a:lnTo>
                  <a:pt x="63134" y="74242"/>
                </a:lnTo>
                <a:lnTo>
                  <a:pt x="62454" y="73448"/>
                </a:lnTo>
                <a:lnTo>
                  <a:pt x="61660" y="73222"/>
                </a:lnTo>
                <a:lnTo>
                  <a:pt x="61207" y="73335"/>
                </a:lnTo>
                <a:lnTo>
                  <a:pt x="61207" y="74129"/>
                </a:lnTo>
                <a:lnTo>
                  <a:pt x="60187" y="77756"/>
                </a:lnTo>
                <a:lnTo>
                  <a:pt x="60074" y="79456"/>
                </a:lnTo>
                <a:lnTo>
                  <a:pt x="59734" y="80136"/>
                </a:lnTo>
                <a:lnTo>
                  <a:pt x="59734" y="81723"/>
                </a:lnTo>
                <a:lnTo>
                  <a:pt x="58714" y="83196"/>
                </a:lnTo>
                <a:lnTo>
                  <a:pt x="58260" y="84443"/>
                </a:lnTo>
                <a:lnTo>
                  <a:pt x="57920" y="85576"/>
                </a:lnTo>
                <a:lnTo>
                  <a:pt x="57013" y="86257"/>
                </a:lnTo>
                <a:lnTo>
                  <a:pt x="56787" y="87503"/>
                </a:lnTo>
                <a:lnTo>
                  <a:pt x="55993" y="89997"/>
                </a:lnTo>
                <a:lnTo>
                  <a:pt x="55086" y="92037"/>
                </a:lnTo>
                <a:lnTo>
                  <a:pt x="54406" y="93737"/>
                </a:lnTo>
                <a:lnTo>
                  <a:pt x="54293" y="94984"/>
                </a:lnTo>
                <a:lnTo>
                  <a:pt x="54746" y="95891"/>
                </a:lnTo>
                <a:lnTo>
                  <a:pt x="54973" y="96571"/>
                </a:lnTo>
                <a:lnTo>
                  <a:pt x="54520" y="97931"/>
                </a:lnTo>
                <a:lnTo>
                  <a:pt x="54293" y="98951"/>
                </a:lnTo>
                <a:lnTo>
                  <a:pt x="53046" y="99518"/>
                </a:lnTo>
                <a:lnTo>
                  <a:pt x="50666" y="101105"/>
                </a:lnTo>
                <a:lnTo>
                  <a:pt x="49759" y="102238"/>
                </a:lnTo>
                <a:lnTo>
                  <a:pt x="49306" y="103485"/>
                </a:lnTo>
                <a:lnTo>
                  <a:pt x="49646" y="104505"/>
                </a:lnTo>
                <a:lnTo>
                  <a:pt x="49533" y="105412"/>
                </a:lnTo>
                <a:lnTo>
                  <a:pt x="48399" y="105752"/>
                </a:lnTo>
                <a:lnTo>
                  <a:pt x="47946" y="106432"/>
                </a:lnTo>
                <a:lnTo>
                  <a:pt x="47152" y="107792"/>
                </a:lnTo>
                <a:lnTo>
                  <a:pt x="46245" y="108246"/>
                </a:lnTo>
                <a:lnTo>
                  <a:pt x="43978" y="107566"/>
                </a:lnTo>
                <a:lnTo>
                  <a:pt x="42392" y="107566"/>
                </a:lnTo>
                <a:lnTo>
                  <a:pt x="41032" y="106886"/>
                </a:lnTo>
                <a:lnTo>
                  <a:pt x="39671" y="104959"/>
                </a:lnTo>
                <a:lnTo>
                  <a:pt x="38538" y="103372"/>
                </a:lnTo>
                <a:lnTo>
                  <a:pt x="37518" y="101332"/>
                </a:lnTo>
                <a:lnTo>
                  <a:pt x="37291" y="98385"/>
                </a:lnTo>
                <a:lnTo>
                  <a:pt x="36044" y="97591"/>
                </a:lnTo>
                <a:lnTo>
                  <a:pt x="34797" y="96571"/>
                </a:lnTo>
                <a:lnTo>
                  <a:pt x="33324" y="96798"/>
                </a:lnTo>
                <a:lnTo>
                  <a:pt x="31510" y="97025"/>
                </a:lnTo>
                <a:lnTo>
                  <a:pt x="30490" y="96344"/>
                </a:lnTo>
                <a:lnTo>
                  <a:pt x="28110" y="95098"/>
                </a:lnTo>
                <a:lnTo>
                  <a:pt x="26070" y="93737"/>
                </a:lnTo>
                <a:lnTo>
                  <a:pt x="24483" y="93057"/>
                </a:lnTo>
                <a:lnTo>
                  <a:pt x="23350" y="93397"/>
                </a:lnTo>
                <a:lnTo>
                  <a:pt x="22669" y="94191"/>
                </a:lnTo>
                <a:lnTo>
                  <a:pt x="21422" y="95664"/>
                </a:lnTo>
                <a:lnTo>
                  <a:pt x="19496" y="96798"/>
                </a:lnTo>
                <a:lnTo>
                  <a:pt x="18702" y="96685"/>
                </a:lnTo>
                <a:lnTo>
                  <a:pt x="17569" y="96004"/>
                </a:lnTo>
                <a:lnTo>
                  <a:pt x="17342" y="95211"/>
                </a:lnTo>
                <a:lnTo>
                  <a:pt x="18249" y="93964"/>
                </a:lnTo>
                <a:lnTo>
                  <a:pt x="20176" y="91130"/>
                </a:lnTo>
                <a:lnTo>
                  <a:pt x="18136" y="91130"/>
                </a:lnTo>
                <a:lnTo>
                  <a:pt x="17342" y="90224"/>
                </a:lnTo>
                <a:lnTo>
                  <a:pt x="17229" y="89204"/>
                </a:lnTo>
                <a:lnTo>
                  <a:pt x="16889" y="88070"/>
                </a:lnTo>
                <a:lnTo>
                  <a:pt x="17342" y="86823"/>
                </a:lnTo>
                <a:lnTo>
                  <a:pt x="18476" y="86143"/>
                </a:lnTo>
                <a:lnTo>
                  <a:pt x="20062" y="86710"/>
                </a:lnTo>
                <a:lnTo>
                  <a:pt x="21196" y="86710"/>
                </a:lnTo>
                <a:lnTo>
                  <a:pt x="21876" y="85463"/>
                </a:lnTo>
                <a:lnTo>
                  <a:pt x="22669" y="84896"/>
                </a:lnTo>
                <a:lnTo>
                  <a:pt x="23350" y="84556"/>
                </a:lnTo>
                <a:lnTo>
                  <a:pt x="23690" y="83876"/>
                </a:lnTo>
                <a:lnTo>
                  <a:pt x="22896" y="81949"/>
                </a:lnTo>
                <a:lnTo>
                  <a:pt x="22669" y="80816"/>
                </a:lnTo>
                <a:lnTo>
                  <a:pt x="22896" y="80249"/>
                </a:lnTo>
                <a:lnTo>
                  <a:pt x="22896" y="79002"/>
                </a:lnTo>
                <a:lnTo>
                  <a:pt x="22896" y="78096"/>
                </a:lnTo>
                <a:lnTo>
                  <a:pt x="22329" y="77302"/>
                </a:lnTo>
                <a:lnTo>
                  <a:pt x="22329" y="76169"/>
                </a:lnTo>
                <a:lnTo>
                  <a:pt x="21989" y="75489"/>
                </a:lnTo>
                <a:lnTo>
                  <a:pt x="21762" y="74809"/>
                </a:lnTo>
                <a:lnTo>
                  <a:pt x="21762" y="74015"/>
                </a:lnTo>
                <a:lnTo>
                  <a:pt x="21309" y="73562"/>
                </a:lnTo>
                <a:lnTo>
                  <a:pt x="20742" y="73222"/>
                </a:lnTo>
                <a:lnTo>
                  <a:pt x="17115" y="75489"/>
                </a:lnTo>
                <a:lnTo>
                  <a:pt x="14055" y="78662"/>
                </a:lnTo>
                <a:lnTo>
                  <a:pt x="10995" y="80703"/>
                </a:lnTo>
                <a:lnTo>
                  <a:pt x="9068" y="83990"/>
                </a:lnTo>
                <a:lnTo>
                  <a:pt x="2154" y="91697"/>
                </a:lnTo>
                <a:lnTo>
                  <a:pt x="1134" y="93624"/>
                </a:lnTo>
                <a:lnTo>
                  <a:pt x="0" y="101218"/>
                </a:lnTo>
                <a:lnTo>
                  <a:pt x="1020" y="103259"/>
                </a:lnTo>
                <a:lnTo>
                  <a:pt x="2947" y="105866"/>
                </a:lnTo>
                <a:lnTo>
                  <a:pt x="4647" y="109153"/>
                </a:lnTo>
                <a:lnTo>
                  <a:pt x="3854" y="110739"/>
                </a:lnTo>
                <a:lnTo>
                  <a:pt x="3514" y="112213"/>
                </a:lnTo>
                <a:lnTo>
                  <a:pt x="8048" y="118900"/>
                </a:lnTo>
                <a:lnTo>
                  <a:pt x="9294" y="122414"/>
                </a:lnTo>
                <a:lnTo>
                  <a:pt x="9294" y="125134"/>
                </a:lnTo>
                <a:lnTo>
                  <a:pt x="8274" y="126948"/>
                </a:lnTo>
                <a:lnTo>
                  <a:pt x="7028" y="127401"/>
                </a:lnTo>
                <a:lnTo>
                  <a:pt x="4987" y="126381"/>
                </a:lnTo>
                <a:lnTo>
                  <a:pt x="3514" y="127741"/>
                </a:lnTo>
                <a:lnTo>
                  <a:pt x="3174" y="129215"/>
                </a:lnTo>
                <a:lnTo>
                  <a:pt x="3967" y="131709"/>
                </a:lnTo>
                <a:lnTo>
                  <a:pt x="5667" y="133295"/>
                </a:lnTo>
                <a:lnTo>
                  <a:pt x="10768" y="136696"/>
                </a:lnTo>
                <a:lnTo>
                  <a:pt x="25163" y="144743"/>
                </a:lnTo>
                <a:lnTo>
                  <a:pt x="27430" y="147350"/>
                </a:lnTo>
                <a:lnTo>
                  <a:pt x="29357" y="150297"/>
                </a:lnTo>
                <a:lnTo>
                  <a:pt x="32191" y="153924"/>
                </a:lnTo>
                <a:lnTo>
                  <a:pt x="35251" y="158912"/>
                </a:lnTo>
                <a:lnTo>
                  <a:pt x="35818" y="161632"/>
                </a:lnTo>
                <a:lnTo>
                  <a:pt x="40125" y="170813"/>
                </a:lnTo>
                <a:lnTo>
                  <a:pt x="41485" y="172740"/>
                </a:lnTo>
                <a:lnTo>
                  <a:pt x="44432" y="175460"/>
                </a:lnTo>
                <a:lnTo>
                  <a:pt x="47606" y="179087"/>
                </a:lnTo>
                <a:lnTo>
                  <a:pt x="49419" y="183281"/>
                </a:lnTo>
                <a:lnTo>
                  <a:pt x="52706" y="188042"/>
                </a:lnTo>
                <a:lnTo>
                  <a:pt x="52819" y="190762"/>
                </a:lnTo>
                <a:lnTo>
                  <a:pt x="54746" y="195863"/>
                </a:lnTo>
                <a:lnTo>
                  <a:pt x="56447" y="199943"/>
                </a:lnTo>
                <a:lnTo>
                  <a:pt x="59167" y="204590"/>
                </a:lnTo>
                <a:lnTo>
                  <a:pt x="60980" y="210824"/>
                </a:lnTo>
                <a:lnTo>
                  <a:pt x="62681" y="214338"/>
                </a:lnTo>
                <a:lnTo>
                  <a:pt x="64494" y="220459"/>
                </a:lnTo>
                <a:lnTo>
                  <a:pt x="66308" y="224313"/>
                </a:lnTo>
                <a:lnTo>
                  <a:pt x="73675" y="237007"/>
                </a:lnTo>
                <a:lnTo>
                  <a:pt x="75149" y="241088"/>
                </a:lnTo>
                <a:lnTo>
                  <a:pt x="75716" y="244942"/>
                </a:lnTo>
                <a:lnTo>
                  <a:pt x="75829" y="246982"/>
                </a:lnTo>
                <a:lnTo>
                  <a:pt x="82403" y="252422"/>
                </a:lnTo>
                <a:lnTo>
                  <a:pt x="84217" y="255370"/>
                </a:lnTo>
                <a:lnTo>
                  <a:pt x="85577" y="261150"/>
                </a:lnTo>
                <a:lnTo>
                  <a:pt x="85690" y="264097"/>
                </a:lnTo>
                <a:lnTo>
                  <a:pt x="87503" y="265231"/>
                </a:lnTo>
                <a:lnTo>
                  <a:pt x="87957" y="266704"/>
                </a:lnTo>
                <a:lnTo>
                  <a:pt x="88864" y="267724"/>
                </a:lnTo>
                <a:lnTo>
                  <a:pt x="92264" y="270558"/>
                </a:lnTo>
                <a:lnTo>
                  <a:pt x="93738" y="274525"/>
                </a:lnTo>
                <a:lnTo>
                  <a:pt x="96231" y="278946"/>
                </a:lnTo>
                <a:lnTo>
                  <a:pt x="97931" y="281099"/>
                </a:lnTo>
                <a:lnTo>
                  <a:pt x="98952" y="284726"/>
                </a:lnTo>
                <a:lnTo>
                  <a:pt x="100538" y="287447"/>
                </a:lnTo>
                <a:lnTo>
                  <a:pt x="104619" y="293341"/>
                </a:lnTo>
                <a:lnTo>
                  <a:pt x="105526" y="296514"/>
                </a:lnTo>
                <a:lnTo>
                  <a:pt x="103939" y="302975"/>
                </a:lnTo>
                <a:lnTo>
                  <a:pt x="102692" y="303315"/>
                </a:lnTo>
                <a:lnTo>
                  <a:pt x="101559" y="304222"/>
                </a:lnTo>
                <a:lnTo>
                  <a:pt x="103145" y="306149"/>
                </a:lnTo>
                <a:lnTo>
                  <a:pt x="103372" y="310342"/>
                </a:lnTo>
                <a:lnTo>
                  <a:pt x="105639" y="312383"/>
                </a:lnTo>
                <a:lnTo>
                  <a:pt x="106432" y="314423"/>
                </a:lnTo>
                <a:lnTo>
                  <a:pt x="109153" y="318390"/>
                </a:lnTo>
                <a:lnTo>
                  <a:pt x="110626" y="321451"/>
                </a:lnTo>
                <a:lnTo>
                  <a:pt x="114593" y="324851"/>
                </a:lnTo>
                <a:lnTo>
                  <a:pt x="118787" y="327458"/>
                </a:lnTo>
                <a:lnTo>
                  <a:pt x="121621" y="331765"/>
                </a:lnTo>
                <a:lnTo>
                  <a:pt x="124115" y="333692"/>
                </a:lnTo>
                <a:lnTo>
                  <a:pt x="125815" y="336866"/>
                </a:lnTo>
                <a:lnTo>
                  <a:pt x="127628" y="338906"/>
                </a:lnTo>
                <a:lnTo>
                  <a:pt x="138849" y="345367"/>
                </a:lnTo>
                <a:lnTo>
                  <a:pt x="142590" y="348314"/>
                </a:lnTo>
                <a:lnTo>
                  <a:pt x="147124" y="350127"/>
                </a:lnTo>
                <a:lnTo>
                  <a:pt x="153811" y="355455"/>
                </a:lnTo>
                <a:lnTo>
                  <a:pt x="155738" y="356588"/>
                </a:lnTo>
                <a:lnTo>
                  <a:pt x="162425" y="358855"/>
                </a:lnTo>
                <a:lnTo>
                  <a:pt x="165259" y="360782"/>
                </a:lnTo>
                <a:lnTo>
                  <a:pt x="171493" y="363729"/>
                </a:lnTo>
                <a:lnTo>
                  <a:pt x="174894" y="365882"/>
                </a:lnTo>
                <a:lnTo>
                  <a:pt x="181581" y="368036"/>
                </a:lnTo>
                <a:lnTo>
                  <a:pt x="183735" y="369509"/>
                </a:lnTo>
                <a:lnTo>
                  <a:pt x="185662" y="371776"/>
                </a:lnTo>
                <a:lnTo>
                  <a:pt x="188835" y="374610"/>
                </a:lnTo>
                <a:lnTo>
                  <a:pt x="191782" y="375970"/>
                </a:lnTo>
                <a:lnTo>
                  <a:pt x="193823" y="378010"/>
                </a:lnTo>
                <a:lnTo>
                  <a:pt x="195749" y="379030"/>
                </a:lnTo>
                <a:lnTo>
                  <a:pt x="200737" y="381184"/>
                </a:lnTo>
                <a:lnTo>
                  <a:pt x="202664" y="382771"/>
                </a:lnTo>
                <a:lnTo>
                  <a:pt x="203457" y="384018"/>
                </a:lnTo>
                <a:lnTo>
                  <a:pt x="204137" y="388552"/>
                </a:lnTo>
                <a:lnTo>
                  <a:pt x="204704" y="389912"/>
                </a:lnTo>
                <a:lnTo>
                  <a:pt x="210371" y="394332"/>
                </a:lnTo>
                <a:lnTo>
                  <a:pt x="212751" y="395579"/>
                </a:lnTo>
                <a:lnTo>
                  <a:pt x="215358" y="398299"/>
                </a:lnTo>
                <a:lnTo>
                  <a:pt x="221932" y="403400"/>
                </a:lnTo>
                <a:lnTo>
                  <a:pt x="223519" y="404987"/>
                </a:lnTo>
                <a:lnTo>
                  <a:pt x="224313" y="404647"/>
                </a:lnTo>
                <a:lnTo>
                  <a:pt x="226240" y="404533"/>
                </a:lnTo>
                <a:lnTo>
                  <a:pt x="228280" y="404533"/>
                </a:lnTo>
                <a:lnTo>
                  <a:pt x="230887" y="403513"/>
                </a:lnTo>
                <a:lnTo>
                  <a:pt x="233607" y="401813"/>
                </a:lnTo>
                <a:lnTo>
                  <a:pt x="235307" y="399206"/>
                </a:lnTo>
                <a:lnTo>
                  <a:pt x="236101" y="396939"/>
                </a:lnTo>
                <a:lnTo>
                  <a:pt x="236101" y="394899"/>
                </a:lnTo>
                <a:lnTo>
                  <a:pt x="235307" y="392292"/>
                </a:lnTo>
                <a:lnTo>
                  <a:pt x="235081" y="390479"/>
                </a:lnTo>
                <a:lnTo>
                  <a:pt x="235987" y="389572"/>
                </a:lnTo>
                <a:lnTo>
                  <a:pt x="238481" y="389232"/>
                </a:lnTo>
                <a:lnTo>
                  <a:pt x="240521" y="387531"/>
                </a:lnTo>
                <a:lnTo>
                  <a:pt x="242108" y="385945"/>
                </a:lnTo>
                <a:lnTo>
                  <a:pt x="242108" y="385945"/>
                </a:lnTo>
                <a:lnTo>
                  <a:pt x="242108" y="384924"/>
                </a:lnTo>
                <a:lnTo>
                  <a:pt x="241881" y="383338"/>
                </a:lnTo>
                <a:lnTo>
                  <a:pt x="240975" y="382091"/>
                </a:lnTo>
                <a:lnTo>
                  <a:pt x="239728" y="381184"/>
                </a:lnTo>
                <a:lnTo>
                  <a:pt x="239274" y="380164"/>
                </a:lnTo>
                <a:lnTo>
                  <a:pt x="239728" y="379030"/>
                </a:lnTo>
                <a:lnTo>
                  <a:pt x="242221" y="376877"/>
                </a:lnTo>
                <a:lnTo>
                  <a:pt x="243582" y="376537"/>
                </a:lnTo>
                <a:lnTo>
                  <a:pt x="243922" y="375517"/>
                </a:lnTo>
                <a:lnTo>
                  <a:pt x="244715" y="374610"/>
                </a:lnTo>
                <a:lnTo>
                  <a:pt x="247095" y="371436"/>
                </a:lnTo>
                <a:lnTo>
                  <a:pt x="248455" y="369396"/>
                </a:lnTo>
                <a:lnTo>
                  <a:pt x="249816" y="368149"/>
                </a:lnTo>
                <a:lnTo>
                  <a:pt x="251403" y="367242"/>
                </a:lnTo>
                <a:lnTo>
                  <a:pt x="252083" y="366562"/>
                </a:lnTo>
                <a:lnTo>
                  <a:pt x="251743" y="364296"/>
                </a:lnTo>
                <a:lnTo>
                  <a:pt x="251743" y="364069"/>
                </a:lnTo>
                <a:lnTo>
                  <a:pt x="251516" y="363842"/>
                </a:lnTo>
                <a:lnTo>
                  <a:pt x="250949" y="363729"/>
                </a:lnTo>
                <a:lnTo>
                  <a:pt x="250496" y="362935"/>
                </a:lnTo>
                <a:lnTo>
                  <a:pt x="251403" y="361462"/>
                </a:lnTo>
                <a:lnTo>
                  <a:pt x="251743" y="360215"/>
                </a:lnTo>
                <a:lnTo>
                  <a:pt x="251629" y="359195"/>
                </a:lnTo>
                <a:lnTo>
                  <a:pt x="251629" y="358401"/>
                </a:lnTo>
                <a:lnTo>
                  <a:pt x="252423" y="357721"/>
                </a:lnTo>
                <a:lnTo>
                  <a:pt x="252876" y="357495"/>
                </a:lnTo>
                <a:lnTo>
                  <a:pt x="251516" y="356928"/>
                </a:lnTo>
                <a:lnTo>
                  <a:pt x="249816" y="357041"/>
                </a:lnTo>
                <a:lnTo>
                  <a:pt x="249702" y="357268"/>
                </a:lnTo>
                <a:lnTo>
                  <a:pt x="248909" y="357721"/>
                </a:lnTo>
                <a:lnTo>
                  <a:pt x="248002" y="357835"/>
                </a:lnTo>
                <a:lnTo>
                  <a:pt x="246982" y="357721"/>
                </a:lnTo>
                <a:lnTo>
                  <a:pt x="245848" y="357495"/>
                </a:lnTo>
                <a:lnTo>
                  <a:pt x="245055" y="357041"/>
                </a:lnTo>
                <a:lnTo>
                  <a:pt x="244262" y="356588"/>
                </a:lnTo>
                <a:lnTo>
                  <a:pt x="243582" y="356248"/>
                </a:lnTo>
                <a:lnTo>
                  <a:pt x="242675" y="356135"/>
                </a:lnTo>
                <a:lnTo>
                  <a:pt x="242562" y="355681"/>
                </a:lnTo>
                <a:lnTo>
                  <a:pt x="243355" y="354548"/>
                </a:lnTo>
                <a:lnTo>
                  <a:pt x="243582" y="353414"/>
                </a:lnTo>
                <a:lnTo>
                  <a:pt x="243355" y="352734"/>
                </a:lnTo>
                <a:lnTo>
                  <a:pt x="242562" y="352394"/>
                </a:lnTo>
                <a:lnTo>
                  <a:pt x="241088" y="351827"/>
                </a:lnTo>
                <a:lnTo>
                  <a:pt x="239728" y="351374"/>
                </a:lnTo>
                <a:lnTo>
                  <a:pt x="238821" y="350807"/>
                </a:lnTo>
                <a:lnTo>
                  <a:pt x="238368" y="350354"/>
                </a:lnTo>
                <a:lnTo>
                  <a:pt x="237801" y="350014"/>
                </a:lnTo>
                <a:lnTo>
                  <a:pt x="237234" y="349560"/>
                </a:lnTo>
                <a:lnTo>
                  <a:pt x="236554" y="348767"/>
                </a:lnTo>
                <a:lnTo>
                  <a:pt x="235874" y="348200"/>
                </a:lnTo>
                <a:lnTo>
                  <a:pt x="235421" y="347974"/>
                </a:lnTo>
                <a:lnTo>
                  <a:pt x="235194" y="348200"/>
                </a:lnTo>
                <a:lnTo>
                  <a:pt x="235081" y="348540"/>
                </a:lnTo>
                <a:lnTo>
                  <a:pt x="235081" y="348994"/>
                </a:lnTo>
                <a:lnTo>
                  <a:pt x="235307" y="349447"/>
                </a:lnTo>
                <a:lnTo>
                  <a:pt x="235421" y="349900"/>
                </a:lnTo>
                <a:lnTo>
                  <a:pt x="235421" y="350240"/>
                </a:lnTo>
                <a:lnTo>
                  <a:pt x="235194" y="350240"/>
                </a:lnTo>
                <a:lnTo>
                  <a:pt x="234967" y="350240"/>
                </a:lnTo>
                <a:lnTo>
                  <a:pt x="234627" y="350127"/>
                </a:lnTo>
                <a:lnTo>
                  <a:pt x="234174" y="349787"/>
                </a:lnTo>
                <a:lnTo>
                  <a:pt x="233607" y="349334"/>
                </a:lnTo>
                <a:lnTo>
                  <a:pt x="232814" y="348880"/>
                </a:lnTo>
                <a:lnTo>
                  <a:pt x="232134" y="348540"/>
                </a:lnTo>
                <a:lnTo>
                  <a:pt x="231794" y="348200"/>
                </a:lnTo>
                <a:lnTo>
                  <a:pt x="231680" y="347747"/>
                </a:lnTo>
                <a:lnTo>
                  <a:pt x="231680" y="346954"/>
                </a:lnTo>
                <a:lnTo>
                  <a:pt x="231680" y="346047"/>
                </a:lnTo>
                <a:lnTo>
                  <a:pt x="232020" y="345480"/>
                </a:lnTo>
                <a:lnTo>
                  <a:pt x="232474" y="344913"/>
                </a:lnTo>
                <a:lnTo>
                  <a:pt x="232927" y="344120"/>
                </a:lnTo>
                <a:lnTo>
                  <a:pt x="233721" y="343893"/>
                </a:lnTo>
                <a:lnTo>
                  <a:pt x="234741" y="344460"/>
                </a:lnTo>
                <a:lnTo>
                  <a:pt x="235761" y="345140"/>
                </a:lnTo>
                <a:lnTo>
                  <a:pt x="236214" y="345253"/>
                </a:lnTo>
                <a:lnTo>
                  <a:pt x="235761" y="344006"/>
                </a:lnTo>
                <a:lnTo>
                  <a:pt x="234741" y="341626"/>
                </a:lnTo>
                <a:lnTo>
                  <a:pt x="233494" y="339246"/>
                </a:lnTo>
                <a:lnTo>
                  <a:pt x="233267" y="338566"/>
                </a:lnTo>
                <a:lnTo>
                  <a:pt x="233834" y="337999"/>
                </a:lnTo>
                <a:lnTo>
                  <a:pt x="234967" y="337319"/>
                </a:lnTo>
                <a:lnTo>
                  <a:pt x="235194" y="336979"/>
                </a:lnTo>
                <a:lnTo>
                  <a:pt x="235421" y="336639"/>
                </a:lnTo>
                <a:lnTo>
                  <a:pt x="236214" y="336412"/>
                </a:lnTo>
                <a:lnTo>
                  <a:pt x="236894" y="336072"/>
                </a:lnTo>
                <a:lnTo>
                  <a:pt x="237348" y="335732"/>
                </a:lnTo>
                <a:lnTo>
                  <a:pt x="238481" y="335619"/>
                </a:lnTo>
                <a:lnTo>
                  <a:pt x="239728" y="337319"/>
                </a:lnTo>
                <a:lnTo>
                  <a:pt x="241428" y="337999"/>
                </a:lnTo>
                <a:lnTo>
                  <a:pt x="243355" y="340266"/>
                </a:lnTo>
                <a:lnTo>
                  <a:pt x="244262" y="340606"/>
                </a:lnTo>
                <a:lnTo>
                  <a:pt x="245055" y="341059"/>
                </a:lnTo>
                <a:lnTo>
                  <a:pt x="246302" y="338566"/>
                </a:lnTo>
                <a:lnTo>
                  <a:pt x="247322" y="337092"/>
                </a:lnTo>
                <a:lnTo>
                  <a:pt x="249022" y="334939"/>
                </a:lnTo>
                <a:lnTo>
                  <a:pt x="248682" y="334145"/>
                </a:lnTo>
                <a:lnTo>
                  <a:pt x="245735" y="330518"/>
                </a:lnTo>
                <a:lnTo>
                  <a:pt x="244828" y="328818"/>
                </a:lnTo>
                <a:lnTo>
                  <a:pt x="244828" y="327118"/>
                </a:lnTo>
                <a:lnTo>
                  <a:pt x="245168" y="325078"/>
                </a:lnTo>
                <a:lnTo>
                  <a:pt x="246869" y="323944"/>
                </a:lnTo>
                <a:lnTo>
                  <a:pt x="247322" y="322357"/>
                </a:lnTo>
                <a:lnTo>
                  <a:pt x="247662" y="320657"/>
                </a:lnTo>
                <a:lnTo>
                  <a:pt x="248455" y="320090"/>
                </a:lnTo>
                <a:lnTo>
                  <a:pt x="249136" y="319184"/>
                </a:lnTo>
                <a:lnTo>
                  <a:pt x="250042" y="317823"/>
                </a:lnTo>
                <a:lnTo>
                  <a:pt x="251403" y="316690"/>
                </a:lnTo>
                <a:lnTo>
                  <a:pt x="252196" y="315783"/>
                </a:lnTo>
                <a:lnTo>
                  <a:pt x="252423" y="313290"/>
                </a:lnTo>
                <a:lnTo>
                  <a:pt x="253103" y="312496"/>
                </a:lnTo>
                <a:lnTo>
                  <a:pt x="254916" y="311703"/>
                </a:lnTo>
                <a:lnTo>
                  <a:pt x="255143" y="311136"/>
                </a:lnTo>
                <a:lnTo>
                  <a:pt x="254689" y="309436"/>
                </a:lnTo>
                <a:lnTo>
                  <a:pt x="253783" y="307622"/>
                </a:lnTo>
                <a:lnTo>
                  <a:pt x="252989" y="306829"/>
                </a:lnTo>
                <a:lnTo>
                  <a:pt x="252083" y="302408"/>
                </a:lnTo>
                <a:lnTo>
                  <a:pt x="250949" y="300255"/>
                </a:lnTo>
                <a:lnTo>
                  <a:pt x="251403" y="299348"/>
                </a:lnTo>
                <a:lnTo>
                  <a:pt x="252196" y="298328"/>
                </a:lnTo>
                <a:lnTo>
                  <a:pt x="252876" y="296061"/>
                </a:lnTo>
                <a:lnTo>
                  <a:pt x="253103" y="293567"/>
                </a:lnTo>
                <a:lnTo>
                  <a:pt x="252876" y="284159"/>
                </a:lnTo>
                <a:lnTo>
                  <a:pt x="252989" y="282346"/>
                </a:lnTo>
                <a:lnTo>
                  <a:pt x="253896" y="281099"/>
                </a:lnTo>
                <a:lnTo>
                  <a:pt x="255256" y="279626"/>
                </a:lnTo>
                <a:lnTo>
                  <a:pt x="256390" y="279059"/>
                </a:lnTo>
                <a:lnTo>
                  <a:pt x="257410" y="278039"/>
                </a:lnTo>
                <a:lnTo>
                  <a:pt x="257410" y="276339"/>
                </a:lnTo>
                <a:lnTo>
                  <a:pt x="258090" y="275318"/>
                </a:lnTo>
                <a:lnTo>
                  <a:pt x="258997" y="273958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1104F970-CB24-350B-8B04-07A1EDA5000D}"/>
              </a:ext>
            </a:extLst>
          </p:cNvPr>
          <p:cNvSpPr/>
          <p:nvPr/>
        </p:nvSpPr>
        <p:spPr>
          <a:xfrm>
            <a:off x="1483623" y="3798154"/>
            <a:ext cx="89260" cy="39614"/>
          </a:xfrm>
          <a:custGeom>
            <a:avLst/>
            <a:gdLst>
              <a:gd name="connsiteX0" fmla="*/ 15982 w 119013"/>
              <a:gd name="connsiteY0" fmla="*/ 4987 h 52819"/>
              <a:gd name="connsiteX1" fmla="*/ 15415 w 119013"/>
              <a:gd name="connsiteY1" fmla="*/ 3854 h 52819"/>
              <a:gd name="connsiteX2" fmla="*/ 15075 w 119013"/>
              <a:gd name="connsiteY2" fmla="*/ 3854 h 52819"/>
              <a:gd name="connsiteX3" fmla="*/ 14168 w 119013"/>
              <a:gd name="connsiteY3" fmla="*/ 4080 h 52819"/>
              <a:gd name="connsiteX4" fmla="*/ 15755 w 119013"/>
              <a:gd name="connsiteY4" fmla="*/ 5894 h 52819"/>
              <a:gd name="connsiteX5" fmla="*/ 15982 w 119013"/>
              <a:gd name="connsiteY5" fmla="*/ 4874 h 52819"/>
              <a:gd name="connsiteX6" fmla="*/ 26977 w 119013"/>
              <a:gd name="connsiteY6" fmla="*/ 48059 h 52819"/>
              <a:gd name="connsiteX7" fmla="*/ 26636 w 119013"/>
              <a:gd name="connsiteY7" fmla="*/ 46699 h 52819"/>
              <a:gd name="connsiteX8" fmla="*/ 27430 w 119013"/>
              <a:gd name="connsiteY8" fmla="*/ 45905 h 52819"/>
              <a:gd name="connsiteX9" fmla="*/ 26296 w 119013"/>
              <a:gd name="connsiteY9" fmla="*/ 43752 h 52819"/>
              <a:gd name="connsiteX10" fmla="*/ 25843 w 119013"/>
              <a:gd name="connsiteY10" fmla="*/ 43752 h 52819"/>
              <a:gd name="connsiteX11" fmla="*/ 24596 w 119013"/>
              <a:gd name="connsiteY11" fmla="*/ 44432 h 52819"/>
              <a:gd name="connsiteX12" fmla="*/ 23690 w 119013"/>
              <a:gd name="connsiteY12" fmla="*/ 46245 h 52819"/>
              <a:gd name="connsiteX13" fmla="*/ 23690 w 119013"/>
              <a:gd name="connsiteY13" fmla="*/ 46812 h 52819"/>
              <a:gd name="connsiteX14" fmla="*/ 23690 w 119013"/>
              <a:gd name="connsiteY14" fmla="*/ 47379 h 52819"/>
              <a:gd name="connsiteX15" fmla="*/ 25390 w 119013"/>
              <a:gd name="connsiteY15" fmla="*/ 49192 h 52819"/>
              <a:gd name="connsiteX16" fmla="*/ 27657 w 119013"/>
              <a:gd name="connsiteY16" fmla="*/ 50099 h 52819"/>
              <a:gd name="connsiteX17" fmla="*/ 28790 w 119013"/>
              <a:gd name="connsiteY17" fmla="*/ 50099 h 52819"/>
              <a:gd name="connsiteX18" fmla="*/ 28563 w 119013"/>
              <a:gd name="connsiteY18" fmla="*/ 48966 h 52819"/>
              <a:gd name="connsiteX19" fmla="*/ 26863 w 119013"/>
              <a:gd name="connsiteY19" fmla="*/ 47946 h 52819"/>
              <a:gd name="connsiteX20" fmla="*/ 80136 w 119013"/>
              <a:gd name="connsiteY20" fmla="*/ 28903 h 52819"/>
              <a:gd name="connsiteX21" fmla="*/ 79456 w 119013"/>
              <a:gd name="connsiteY21" fmla="*/ 29810 h 52819"/>
              <a:gd name="connsiteX22" fmla="*/ 79796 w 119013"/>
              <a:gd name="connsiteY22" fmla="*/ 30717 h 52819"/>
              <a:gd name="connsiteX23" fmla="*/ 80703 w 119013"/>
              <a:gd name="connsiteY23" fmla="*/ 29697 h 52819"/>
              <a:gd name="connsiteX24" fmla="*/ 80249 w 119013"/>
              <a:gd name="connsiteY24" fmla="*/ 28790 h 52819"/>
              <a:gd name="connsiteX25" fmla="*/ 80023 w 119013"/>
              <a:gd name="connsiteY25" fmla="*/ 28790 h 52819"/>
              <a:gd name="connsiteX26" fmla="*/ 118674 w 119013"/>
              <a:gd name="connsiteY26" fmla="*/ 34684 h 52819"/>
              <a:gd name="connsiteX27" fmla="*/ 117200 w 119013"/>
              <a:gd name="connsiteY27" fmla="*/ 31284 h 52819"/>
              <a:gd name="connsiteX28" fmla="*/ 115954 w 119013"/>
              <a:gd name="connsiteY28" fmla="*/ 29470 h 52819"/>
              <a:gd name="connsiteX29" fmla="*/ 115160 w 119013"/>
              <a:gd name="connsiteY29" fmla="*/ 27657 h 52819"/>
              <a:gd name="connsiteX30" fmla="*/ 114707 w 119013"/>
              <a:gd name="connsiteY30" fmla="*/ 25956 h 52819"/>
              <a:gd name="connsiteX31" fmla="*/ 113233 w 119013"/>
              <a:gd name="connsiteY31" fmla="*/ 24369 h 52819"/>
              <a:gd name="connsiteX32" fmla="*/ 113800 w 119013"/>
              <a:gd name="connsiteY32" fmla="*/ 22896 h 52819"/>
              <a:gd name="connsiteX33" fmla="*/ 114933 w 119013"/>
              <a:gd name="connsiteY33" fmla="*/ 21196 h 52819"/>
              <a:gd name="connsiteX34" fmla="*/ 115273 w 119013"/>
              <a:gd name="connsiteY34" fmla="*/ 20856 h 52819"/>
              <a:gd name="connsiteX35" fmla="*/ 108699 w 119013"/>
              <a:gd name="connsiteY35" fmla="*/ 15755 h 52819"/>
              <a:gd name="connsiteX36" fmla="*/ 105979 w 119013"/>
              <a:gd name="connsiteY36" fmla="*/ 11788 h 52819"/>
              <a:gd name="connsiteX37" fmla="*/ 100878 w 119013"/>
              <a:gd name="connsiteY37" fmla="*/ 8048 h 52819"/>
              <a:gd name="connsiteX38" fmla="*/ 92264 w 119013"/>
              <a:gd name="connsiteY38" fmla="*/ 4307 h 52819"/>
              <a:gd name="connsiteX39" fmla="*/ 88297 w 119013"/>
              <a:gd name="connsiteY39" fmla="*/ 3627 h 52819"/>
              <a:gd name="connsiteX40" fmla="*/ 83536 w 119013"/>
              <a:gd name="connsiteY40" fmla="*/ 3627 h 52819"/>
              <a:gd name="connsiteX41" fmla="*/ 82630 w 119013"/>
              <a:gd name="connsiteY41" fmla="*/ 3174 h 52819"/>
              <a:gd name="connsiteX42" fmla="*/ 81723 w 119013"/>
              <a:gd name="connsiteY42" fmla="*/ 1927 h 52819"/>
              <a:gd name="connsiteX43" fmla="*/ 79796 w 119013"/>
              <a:gd name="connsiteY43" fmla="*/ 1360 h 52819"/>
              <a:gd name="connsiteX44" fmla="*/ 77756 w 119013"/>
              <a:gd name="connsiteY44" fmla="*/ 1360 h 52819"/>
              <a:gd name="connsiteX45" fmla="*/ 74809 w 119013"/>
              <a:gd name="connsiteY45" fmla="*/ 680 h 52819"/>
              <a:gd name="connsiteX46" fmla="*/ 70275 w 119013"/>
              <a:gd name="connsiteY46" fmla="*/ 0 h 52819"/>
              <a:gd name="connsiteX47" fmla="*/ 68688 w 119013"/>
              <a:gd name="connsiteY47" fmla="*/ 907 h 52819"/>
              <a:gd name="connsiteX48" fmla="*/ 67215 w 119013"/>
              <a:gd name="connsiteY48" fmla="*/ 2607 h 52819"/>
              <a:gd name="connsiteX49" fmla="*/ 64494 w 119013"/>
              <a:gd name="connsiteY49" fmla="*/ 4874 h 52819"/>
              <a:gd name="connsiteX50" fmla="*/ 63247 w 119013"/>
              <a:gd name="connsiteY50" fmla="*/ 5214 h 52819"/>
              <a:gd name="connsiteX51" fmla="*/ 62001 w 119013"/>
              <a:gd name="connsiteY51" fmla="*/ 5554 h 52819"/>
              <a:gd name="connsiteX52" fmla="*/ 58940 w 119013"/>
              <a:gd name="connsiteY52" fmla="*/ 8501 h 52819"/>
              <a:gd name="connsiteX53" fmla="*/ 50326 w 119013"/>
              <a:gd name="connsiteY53" fmla="*/ 11335 h 52819"/>
              <a:gd name="connsiteX54" fmla="*/ 47719 w 119013"/>
              <a:gd name="connsiteY54" fmla="*/ 12695 h 52819"/>
              <a:gd name="connsiteX55" fmla="*/ 44432 w 119013"/>
              <a:gd name="connsiteY55" fmla="*/ 15642 h 52819"/>
              <a:gd name="connsiteX56" fmla="*/ 39785 w 119013"/>
              <a:gd name="connsiteY56" fmla="*/ 17342 h 52819"/>
              <a:gd name="connsiteX57" fmla="*/ 36951 w 119013"/>
              <a:gd name="connsiteY57" fmla="*/ 17909 h 52819"/>
              <a:gd name="connsiteX58" fmla="*/ 33891 w 119013"/>
              <a:gd name="connsiteY58" fmla="*/ 17909 h 52819"/>
              <a:gd name="connsiteX59" fmla="*/ 30037 w 119013"/>
              <a:gd name="connsiteY59" fmla="*/ 17002 h 52819"/>
              <a:gd name="connsiteX60" fmla="*/ 26636 w 119013"/>
              <a:gd name="connsiteY60" fmla="*/ 12808 h 52819"/>
              <a:gd name="connsiteX61" fmla="*/ 24823 w 119013"/>
              <a:gd name="connsiteY61" fmla="*/ 11561 h 52819"/>
              <a:gd name="connsiteX62" fmla="*/ 24030 w 119013"/>
              <a:gd name="connsiteY62" fmla="*/ 10541 h 52819"/>
              <a:gd name="connsiteX63" fmla="*/ 23009 w 119013"/>
              <a:gd name="connsiteY63" fmla="*/ 10088 h 52819"/>
              <a:gd name="connsiteX64" fmla="*/ 23009 w 119013"/>
              <a:gd name="connsiteY64" fmla="*/ 10768 h 52819"/>
              <a:gd name="connsiteX65" fmla="*/ 24256 w 119013"/>
              <a:gd name="connsiteY65" fmla="*/ 12241 h 52819"/>
              <a:gd name="connsiteX66" fmla="*/ 25276 w 119013"/>
              <a:gd name="connsiteY66" fmla="*/ 14168 h 52819"/>
              <a:gd name="connsiteX67" fmla="*/ 24370 w 119013"/>
              <a:gd name="connsiteY67" fmla="*/ 14508 h 52819"/>
              <a:gd name="connsiteX68" fmla="*/ 23009 w 119013"/>
              <a:gd name="connsiteY68" fmla="*/ 14282 h 52819"/>
              <a:gd name="connsiteX69" fmla="*/ 19269 w 119013"/>
              <a:gd name="connsiteY69" fmla="*/ 14735 h 52819"/>
              <a:gd name="connsiteX70" fmla="*/ 18136 w 119013"/>
              <a:gd name="connsiteY70" fmla="*/ 13715 h 52819"/>
              <a:gd name="connsiteX71" fmla="*/ 15869 w 119013"/>
              <a:gd name="connsiteY71" fmla="*/ 12581 h 52819"/>
              <a:gd name="connsiteX72" fmla="*/ 16095 w 119013"/>
              <a:gd name="connsiteY72" fmla="*/ 10201 h 52819"/>
              <a:gd name="connsiteX73" fmla="*/ 16775 w 119013"/>
              <a:gd name="connsiteY73" fmla="*/ 9635 h 52819"/>
              <a:gd name="connsiteX74" fmla="*/ 17002 w 119013"/>
              <a:gd name="connsiteY74" fmla="*/ 9068 h 52819"/>
              <a:gd name="connsiteX75" fmla="*/ 16662 w 119013"/>
              <a:gd name="connsiteY75" fmla="*/ 8501 h 52819"/>
              <a:gd name="connsiteX76" fmla="*/ 15302 w 119013"/>
              <a:gd name="connsiteY76" fmla="*/ 9068 h 52819"/>
              <a:gd name="connsiteX77" fmla="*/ 13942 w 119013"/>
              <a:gd name="connsiteY77" fmla="*/ 8614 h 52819"/>
              <a:gd name="connsiteX78" fmla="*/ 13262 w 119013"/>
              <a:gd name="connsiteY78" fmla="*/ 5781 h 52819"/>
              <a:gd name="connsiteX79" fmla="*/ 13488 w 119013"/>
              <a:gd name="connsiteY79" fmla="*/ 4761 h 52819"/>
              <a:gd name="connsiteX80" fmla="*/ 13488 w 119013"/>
              <a:gd name="connsiteY80" fmla="*/ 3740 h 52819"/>
              <a:gd name="connsiteX81" fmla="*/ 10655 w 119013"/>
              <a:gd name="connsiteY81" fmla="*/ 1700 h 52819"/>
              <a:gd name="connsiteX82" fmla="*/ 9408 w 119013"/>
              <a:gd name="connsiteY82" fmla="*/ 567 h 52819"/>
              <a:gd name="connsiteX83" fmla="*/ 9408 w 119013"/>
              <a:gd name="connsiteY83" fmla="*/ 1020 h 52819"/>
              <a:gd name="connsiteX84" fmla="*/ 8954 w 119013"/>
              <a:gd name="connsiteY84" fmla="*/ 1474 h 52819"/>
              <a:gd name="connsiteX85" fmla="*/ 8501 w 119013"/>
              <a:gd name="connsiteY85" fmla="*/ 1927 h 52819"/>
              <a:gd name="connsiteX86" fmla="*/ 7821 w 119013"/>
              <a:gd name="connsiteY86" fmla="*/ 2267 h 52819"/>
              <a:gd name="connsiteX87" fmla="*/ 6234 w 119013"/>
              <a:gd name="connsiteY87" fmla="*/ 1360 h 52819"/>
              <a:gd name="connsiteX88" fmla="*/ 4647 w 119013"/>
              <a:gd name="connsiteY88" fmla="*/ 340 h 52819"/>
              <a:gd name="connsiteX89" fmla="*/ 3740 w 119013"/>
              <a:gd name="connsiteY89" fmla="*/ 794 h 52819"/>
              <a:gd name="connsiteX90" fmla="*/ 3400 w 119013"/>
              <a:gd name="connsiteY90" fmla="*/ 2154 h 52819"/>
              <a:gd name="connsiteX91" fmla="*/ 2834 w 119013"/>
              <a:gd name="connsiteY91" fmla="*/ 2834 h 52819"/>
              <a:gd name="connsiteX92" fmla="*/ 2040 w 119013"/>
              <a:gd name="connsiteY92" fmla="*/ 3060 h 52819"/>
              <a:gd name="connsiteX93" fmla="*/ 1700 w 119013"/>
              <a:gd name="connsiteY93" fmla="*/ 3514 h 52819"/>
              <a:gd name="connsiteX94" fmla="*/ 1700 w 119013"/>
              <a:gd name="connsiteY94" fmla="*/ 7934 h 52819"/>
              <a:gd name="connsiteX95" fmla="*/ 1700 w 119013"/>
              <a:gd name="connsiteY95" fmla="*/ 12128 h 52819"/>
              <a:gd name="connsiteX96" fmla="*/ 2947 w 119013"/>
              <a:gd name="connsiteY96" fmla="*/ 12128 h 52819"/>
              <a:gd name="connsiteX97" fmla="*/ 4987 w 119013"/>
              <a:gd name="connsiteY97" fmla="*/ 13715 h 52819"/>
              <a:gd name="connsiteX98" fmla="*/ 5894 w 119013"/>
              <a:gd name="connsiteY98" fmla="*/ 14622 h 52819"/>
              <a:gd name="connsiteX99" fmla="*/ 6121 w 119013"/>
              <a:gd name="connsiteY99" fmla="*/ 15415 h 52819"/>
              <a:gd name="connsiteX100" fmla="*/ 5894 w 119013"/>
              <a:gd name="connsiteY100" fmla="*/ 15755 h 52819"/>
              <a:gd name="connsiteX101" fmla="*/ 4421 w 119013"/>
              <a:gd name="connsiteY101" fmla="*/ 16662 h 52819"/>
              <a:gd name="connsiteX102" fmla="*/ 2947 w 119013"/>
              <a:gd name="connsiteY102" fmla="*/ 17795 h 52819"/>
              <a:gd name="connsiteX103" fmla="*/ 2267 w 119013"/>
              <a:gd name="connsiteY103" fmla="*/ 19269 h 52819"/>
              <a:gd name="connsiteX104" fmla="*/ 3514 w 119013"/>
              <a:gd name="connsiteY104" fmla="*/ 21536 h 52819"/>
              <a:gd name="connsiteX105" fmla="*/ 3740 w 119013"/>
              <a:gd name="connsiteY105" fmla="*/ 23123 h 52819"/>
              <a:gd name="connsiteX106" fmla="*/ 3740 w 119013"/>
              <a:gd name="connsiteY106" fmla="*/ 24823 h 52819"/>
              <a:gd name="connsiteX107" fmla="*/ 3400 w 119013"/>
              <a:gd name="connsiteY107" fmla="*/ 25616 h 52819"/>
              <a:gd name="connsiteX108" fmla="*/ 567 w 119013"/>
              <a:gd name="connsiteY108" fmla="*/ 27543 h 52819"/>
              <a:gd name="connsiteX109" fmla="*/ 0 w 119013"/>
              <a:gd name="connsiteY109" fmla="*/ 28223 h 52819"/>
              <a:gd name="connsiteX110" fmla="*/ 0 w 119013"/>
              <a:gd name="connsiteY110" fmla="*/ 28677 h 52819"/>
              <a:gd name="connsiteX111" fmla="*/ 1587 w 119013"/>
              <a:gd name="connsiteY111" fmla="*/ 30037 h 52819"/>
              <a:gd name="connsiteX112" fmla="*/ 2267 w 119013"/>
              <a:gd name="connsiteY112" fmla="*/ 31284 h 52819"/>
              <a:gd name="connsiteX113" fmla="*/ 2834 w 119013"/>
              <a:gd name="connsiteY113" fmla="*/ 32757 h 52819"/>
              <a:gd name="connsiteX114" fmla="*/ 2834 w 119013"/>
              <a:gd name="connsiteY114" fmla="*/ 34117 h 52819"/>
              <a:gd name="connsiteX115" fmla="*/ 3400 w 119013"/>
              <a:gd name="connsiteY115" fmla="*/ 33437 h 52819"/>
              <a:gd name="connsiteX116" fmla="*/ 3174 w 119013"/>
              <a:gd name="connsiteY116" fmla="*/ 30150 h 52819"/>
              <a:gd name="connsiteX117" fmla="*/ 4874 w 119013"/>
              <a:gd name="connsiteY117" fmla="*/ 28903 h 52819"/>
              <a:gd name="connsiteX118" fmla="*/ 6914 w 119013"/>
              <a:gd name="connsiteY118" fmla="*/ 28450 h 52819"/>
              <a:gd name="connsiteX119" fmla="*/ 9975 w 119013"/>
              <a:gd name="connsiteY119" fmla="*/ 29243 h 52819"/>
              <a:gd name="connsiteX120" fmla="*/ 13375 w 119013"/>
              <a:gd name="connsiteY120" fmla="*/ 29470 h 52819"/>
              <a:gd name="connsiteX121" fmla="*/ 15982 w 119013"/>
              <a:gd name="connsiteY121" fmla="*/ 28677 h 52819"/>
              <a:gd name="connsiteX122" fmla="*/ 16209 w 119013"/>
              <a:gd name="connsiteY122" fmla="*/ 30490 h 52819"/>
              <a:gd name="connsiteX123" fmla="*/ 17569 w 119013"/>
              <a:gd name="connsiteY123" fmla="*/ 31284 h 52819"/>
              <a:gd name="connsiteX124" fmla="*/ 18816 w 119013"/>
              <a:gd name="connsiteY124" fmla="*/ 30717 h 52819"/>
              <a:gd name="connsiteX125" fmla="*/ 21309 w 119013"/>
              <a:gd name="connsiteY125" fmla="*/ 30717 h 52819"/>
              <a:gd name="connsiteX126" fmla="*/ 23576 w 119013"/>
              <a:gd name="connsiteY126" fmla="*/ 31964 h 52819"/>
              <a:gd name="connsiteX127" fmla="*/ 26296 w 119013"/>
              <a:gd name="connsiteY127" fmla="*/ 32530 h 52819"/>
              <a:gd name="connsiteX128" fmla="*/ 26977 w 119013"/>
              <a:gd name="connsiteY128" fmla="*/ 34004 h 52819"/>
              <a:gd name="connsiteX129" fmla="*/ 27317 w 119013"/>
              <a:gd name="connsiteY129" fmla="*/ 35251 h 52819"/>
              <a:gd name="connsiteX130" fmla="*/ 30830 w 119013"/>
              <a:gd name="connsiteY130" fmla="*/ 41712 h 52819"/>
              <a:gd name="connsiteX131" fmla="*/ 33551 w 119013"/>
              <a:gd name="connsiteY131" fmla="*/ 42732 h 52819"/>
              <a:gd name="connsiteX132" fmla="*/ 35591 w 119013"/>
              <a:gd name="connsiteY132" fmla="*/ 43865 h 52819"/>
              <a:gd name="connsiteX133" fmla="*/ 36611 w 119013"/>
              <a:gd name="connsiteY133" fmla="*/ 43865 h 52819"/>
              <a:gd name="connsiteX134" fmla="*/ 37064 w 119013"/>
              <a:gd name="connsiteY134" fmla="*/ 42958 h 52819"/>
              <a:gd name="connsiteX135" fmla="*/ 37404 w 119013"/>
              <a:gd name="connsiteY135" fmla="*/ 39898 h 52819"/>
              <a:gd name="connsiteX136" fmla="*/ 37858 w 119013"/>
              <a:gd name="connsiteY136" fmla="*/ 38878 h 52819"/>
              <a:gd name="connsiteX137" fmla="*/ 39218 w 119013"/>
              <a:gd name="connsiteY137" fmla="*/ 38424 h 52819"/>
              <a:gd name="connsiteX138" fmla="*/ 39785 w 119013"/>
              <a:gd name="connsiteY138" fmla="*/ 37858 h 52819"/>
              <a:gd name="connsiteX139" fmla="*/ 40351 w 119013"/>
              <a:gd name="connsiteY139" fmla="*/ 42052 h 52819"/>
              <a:gd name="connsiteX140" fmla="*/ 42845 w 119013"/>
              <a:gd name="connsiteY140" fmla="*/ 48059 h 52819"/>
              <a:gd name="connsiteX141" fmla="*/ 43072 w 119013"/>
              <a:gd name="connsiteY141" fmla="*/ 51573 h 52819"/>
              <a:gd name="connsiteX142" fmla="*/ 44205 w 119013"/>
              <a:gd name="connsiteY142" fmla="*/ 52819 h 52819"/>
              <a:gd name="connsiteX143" fmla="*/ 47832 w 119013"/>
              <a:gd name="connsiteY143" fmla="*/ 52819 h 52819"/>
              <a:gd name="connsiteX144" fmla="*/ 52479 w 119013"/>
              <a:gd name="connsiteY144" fmla="*/ 51573 h 52819"/>
              <a:gd name="connsiteX145" fmla="*/ 53840 w 119013"/>
              <a:gd name="connsiteY145" fmla="*/ 50439 h 52819"/>
              <a:gd name="connsiteX146" fmla="*/ 54293 w 119013"/>
              <a:gd name="connsiteY146" fmla="*/ 49079 h 52819"/>
              <a:gd name="connsiteX147" fmla="*/ 55540 w 119013"/>
              <a:gd name="connsiteY147" fmla="*/ 48172 h 52819"/>
              <a:gd name="connsiteX148" fmla="*/ 59167 w 119013"/>
              <a:gd name="connsiteY148" fmla="*/ 47946 h 52819"/>
              <a:gd name="connsiteX149" fmla="*/ 60074 w 119013"/>
              <a:gd name="connsiteY149" fmla="*/ 47492 h 52819"/>
              <a:gd name="connsiteX150" fmla="*/ 61207 w 119013"/>
              <a:gd name="connsiteY150" fmla="*/ 46472 h 52819"/>
              <a:gd name="connsiteX151" fmla="*/ 60640 w 119013"/>
              <a:gd name="connsiteY151" fmla="*/ 44319 h 52819"/>
              <a:gd name="connsiteX152" fmla="*/ 59960 w 119013"/>
              <a:gd name="connsiteY152" fmla="*/ 42845 h 52819"/>
              <a:gd name="connsiteX153" fmla="*/ 56106 w 119013"/>
              <a:gd name="connsiteY153" fmla="*/ 38764 h 52819"/>
              <a:gd name="connsiteX154" fmla="*/ 53953 w 119013"/>
              <a:gd name="connsiteY154" fmla="*/ 35591 h 52819"/>
              <a:gd name="connsiteX155" fmla="*/ 53046 w 119013"/>
              <a:gd name="connsiteY155" fmla="*/ 34911 h 52819"/>
              <a:gd name="connsiteX156" fmla="*/ 52026 w 119013"/>
              <a:gd name="connsiteY156" fmla="*/ 33891 h 52819"/>
              <a:gd name="connsiteX157" fmla="*/ 52026 w 119013"/>
              <a:gd name="connsiteY157" fmla="*/ 32530 h 52819"/>
              <a:gd name="connsiteX158" fmla="*/ 52026 w 119013"/>
              <a:gd name="connsiteY158" fmla="*/ 30944 h 52819"/>
              <a:gd name="connsiteX159" fmla="*/ 53046 w 119013"/>
              <a:gd name="connsiteY159" fmla="*/ 29923 h 52819"/>
              <a:gd name="connsiteX160" fmla="*/ 53840 w 119013"/>
              <a:gd name="connsiteY160" fmla="*/ 29357 h 52819"/>
              <a:gd name="connsiteX161" fmla="*/ 57240 w 119013"/>
              <a:gd name="connsiteY161" fmla="*/ 28790 h 52819"/>
              <a:gd name="connsiteX162" fmla="*/ 58714 w 119013"/>
              <a:gd name="connsiteY162" fmla="*/ 27997 h 52819"/>
              <a:gd name="connsiteX163" fmla="*/ 66421 w 119013"/>
              <a:gd name="connsiteY163" fmla="*/ 22556 h 52819"/>
              <a:gd name="connsiteX164" fmla="*/ 65061 w 119013"/>
              <a:gd name="connsiteY164" fmla="*/ 21649 h 52819"/>
              <a:gd name="connsiteX165" fmla="*/ 66194 w 119013"/>
              <a:gd name="connsiteY165" fmla="*/ 20062 h 52819"/>
              <a:gd name="connsiteX166" fmla="*/ 66761 w 119013"/>
              <a:gd name="connsiteY166" fmla="*/ 18702 h 52819"/>
              <a:gd name="connsiteX167" fmla="*/ 67668 w 119013"/>
              <a:gd name="connsiteY167" fmla="*/ 17002 h 52819"/>
              <a:gd name="connsiteX168" fmla="*/ 70048 w 119013"/>
              <a:gd name="connsiteY168" fmla="*/ 15868 h 52819"/>
              <a:gd name="connsiteX169" fmla="*/ 70502 w 119013"/>
              <a:gd name="connsiteY169" fmla="*/ 15415 h 52819"/>
              <a:gd name="connsiteX170" fmla="*/ 71408 w 119013"/>
              <a:gd name="connsiteY170" fmla="*/ 14395 h 52819"/>
              <a:gd name="connsiteX171" fmla="*/ 72768 w 119013"/>
              <a:gd name="connsiteY171" fmla="*/ 13602 h 52819"/>
              <a:gd name="connsiteX172" fmla="*/ 76736 w 119013"/>
              <a:gd name="connsiteY172" fmla="*/ 13262 h 52819"/>
              <a:gd name="connsiteX173" fmla="*/ 80023 w 119013"/>
              <a:gd name="connsiteY173" fmla="*/ 13715 h 52819"/>
              <a:gd name="connsiteX174" fmla="*/ 82743 w 119013"/>
              <a:gd name="connsiteY174" fmla="*/ 15188 h 52819"/>
              <a:gd name="connsiteX175" fmla="*/ 84897 w 119013"/>
              <a:gd name="connsiteY175" fmla="*/ 17229 h 52819"/>
              <a:gd name="connsiteX176" fmla="*/ 86483 w 119013"/>
              <a:gd name="connsiteY176" fmla="*/ 17909 h 52819"/>
              <a:gd name="connsiteX177" fmla="*/ 87730 w 119013"/>
              <a:gd name="connsiteY177" fmla="*/ 19156 h 52819"/>
              <a:gd name="connsiteX178" fmla="*/ 88524 w 119013"/>
              <a:gd name="connsiteY178" fmla="*/ 19382 h 52819"/>
              <a:gd name="connsiteX179" fmla="*/ 89544 w 119013"/>
              <a:gd name="connsiteY179" fmla="*/ 20062 h 52819"/>
              <a:gd name="connsiteX180" fmla="*/ 91697 w 119013"/>
              <a:gd name="connsiteY180" fmla="*/ 21989 h 52819"/>
              <a:gd name="connsiteX181" fmla="*/ 92604 w 119013"/>
              <a:gd name="connsiteY181" fmla="*/ 25956 h 52819"/>
              <a:gd name="connsiteX182" fmla="*/ 93284 w 119013"/>
              <a:gd name="connsiteY182" fmla="*/ 26863 h 52819"/>
              <a:gd name="connsiteX183" fmla="*/ 93851 w 119013"/>
              <a:gd name="connsiteY183" fmla="*/ 27883 h 52819"/>
              <a:gd name="connsiteX184" fmla="*/ 94531 w 119013"/>
              <a:gd name="connsiteY184" fmla="*/ 27883 h 52819"/>
              <a:gd name="connsiteX185" fmla="*/ 94758 w 119013"/>
              <a:gd name="connsiteY185" fmla="*/ 26750 h 52819"/>
              <a:gd name="connsiteX186" fmla="*/ 94418 w 119013"/>
              <a:gd name="connsiteY186" fmla="*/ 25956 h 52819"/>
              <a:gd name="connsiteX187" fmla="*/ 94191 w 119013"/>
              <a:gd name="connsiteY187" fmla="*/ 24596 h 52819"/>
              <a:gd name="connsiteX188" fmla="*/ 94644 w 119013"/>
              <a:gd name="connsiteY188" fmla="*/ 24936 h 52819"/>
              <a:gd name="connsiteX189" fmla="*/ 95098 w 119013"/>
              <a:gd name="connsiteY189" fmla="*/ 25616 h 52819"/>
              <a:gd name="connsiteX190" fmla="*/ 97025 w 119013"/>
              <a:gd name="connsiteY190" fmla="*/ 25616 h 52819"/>
              <a:gd name="connsiteX191" fmla="*/ 97025 w 119013"/>
              <a:gd name="connsiteY191" fmla="*/ 26523 h 52819"/>
              <a:gd name="connsiteX192" fmla="*/ 97591 w 119013"/>
              <a:gd name="connsiteY192" fmla="*/ 27090 h 52819"/>
              <a:gd name="connsiteX193" fmla="*/ 98271 w 119013"/>
              <a:gd name="connsiteY193" fmla="*/ 26636 h 52819"/>
              <a:gd name="connsiteX194" fmla="*/ 98838 w 119013"/>
              <a:gd name="connsiteY194" fmla="*/ 25843 h 52819"/>
              <a:gd name="connsiteX195" fmla="*/ 100085 w 119013"/>
              <a:gd name="connsiteY195" fmla="*/ 24936 h 52819"/>
              <a:gd name="connsiteX196" fmla="*/ 100992 w 119013"/>
              <a:gd name="connsiteY196" fmla="*/ 27090 h 52819"/>
              <a:gd name="connsiteX197" fmla="*/ 101899 w 119013"/>
              <a:gd name="connsiteY197" fmla="*/ 28677 h 52819"/>
              <a:gd name="connsiteX198" fmla="*/ 105185 w 119013"/>
              <a:gd name="connsiteY198" fmla="*/ 31057 h 52819"/>
              <a:gd name="connsiteX199" fmla="*/ 107112 w 119013"/>
              <a:gd name="connsiteY199" fmla="*/ 32870 h 52819"/>
              <a:gd name="connsiteX200" fmla="*/ 105639 w 119013"/>
              <a:gd name="connsiteY200" fmla="*/ 32530 h 52819"/>
              <a:gd name="connsiteX201" fmla="*/ 103259 w 119013"/>
              <a:gd name="connsiteY201" fmla="*/ 30830 h 52819"/>
              <a:gd name="connsiteX202" fmla="*/ 101332 w 119013"/>
              <a:gd name="connsiteY202" fmla="*/ 29583 h 52819"/>
              <a:gd name="connsiteX203" fmla="*/ 99972 w 119013"/>
              <a:gd name="connsiteY203" fmla="*/ 27543 h 52819"/>
              <a:gd name="connsiteX204" fmla="*/ 99405 w 119013"/>
              <a:gd name="connsiteY204" fmla="*/ 27543 h 52819"/>
              <a:gd name="connsiteX205" fmla="*/ 98611 w 119013"/>
              <a:gd name="connsiteY205" fmla="*/ 28677 h 52819"/>
              <a:gd name="connsiteX206" fmla="*/ 96571 w 119013"/>
              <a:gd name="connsiteY206" fmla="*/ 30490 h 52819"/>
              <a:gd name="connsiteX207" fmla="*/ 97138 w 119013"/>
              <a:gd name="connsiteY207" fmla="*/ 32870 h 52819"/>
              <a:gd name="connsiteX208" fmla="*/ 96458 w 119013"/>
              <a:gd name="connsiteY208" fmla="*/ 33891 h 52819"/>
              <a:gd name="connsiteX209" fmla="*/ 95891 w 119013"/>
              <a:gd name="connsiteY209" fmla="*/ 34457 h 52819"/>
              <a:gd name="connsiteX210" fmla="*/ 94871 w 119013"/>
              <a:gd name="connsiteY210" fmla="*/ 34457 h 52819"/>
              <a:gd name="connsiteX211" fmla="*/ 93738 w 119013"/>
              <a:gd name="connsiteY211" fmla="*/ 34571 h 52819"/>
              <a:gd name="connsiteX212" fmla="*/ 94644 w 119013"/>
              <a:gd name="connsiteY212" fmla="*/ 38084 h 52819"/>
              <a:gd name="connsiteX213" fmla="*/ 98952 w 119013"/>
              <a:gd name="connsiteY213" fmla="*/ 45905 h 52819"/>
              <a:gd name="connsiteX214" fmla="*/ 103825 w 119013"/>
              <a:gd name="connsiteY214" fmla="*/ 52253 h 52819"/>
              <a:gd name="connsiteX215" fmla="*/ 104392 w 119013"/>
              <a:gd name="connsiteY215" fmla="*/ 52819 h 52819"/>
              <a:gd name="connsiteX216" fmla="*/ 105866 w 119013"/>
              <a:gd name="connsiteY216" fmla="*/ 48172 h 52819"/>
              <a:gd name="connsiteX217" fmla="*/ 107112 w 119013"/>
              <a:gd name="connsiteY217" fmla="*/ 47265 h 52819"/>
              <a:gd name="connsiteX218" fmla="*/ 107566 w 119013"/>
              <a:gd name="connsiteY218" fmla="*/ 46132 h 52819"/>
              <a:gd name="connsiteX219" fmla="*/ 107112 w 119013"/>
              <a:gd name="connsiteY219" fmla="*/ 43298 h 52819"/>
              <a:gd name="connsiteX220" fmla="*/ 107112 w 119013"/>
              <a:gd name="connsiteY220" fmla="*/ 42618 h 52819"/>
              <a:gd name="connsiteX221" fmla="*/ 107566 w 119013"/>
              <a:gd name="connsiteY221" fmla="*/ 42278 h 52819"/>
              <a:gd name="connsiteX222" fmla="*/ 107906 w 119013"/>
              <a:gd name="connsiteY222" fmla="*/ 42278 h 52819"/>
              <a:gd name="connsiteX223" fmla="*/ 108473 w 119013"/>
              <a:gd name="connsiteY223" fmla="*/ 42732 h 52819"/>
              <a:gd name="connsiteX224" fmla="*/ 109493 w 119013"/>
              <a:gd name="connsiteY224" fmla="*/ 43978 h 52819"/>
              <a:gd name="connsiteX225" fmla="*/ 110286 w 119013"/>
              <a:gd name="connsiteY225" fmla="*/ 45565 h 52819"/>
              <a:gd name="connsiteX226" fmla="*/ 110966 w 119013"/>
              <a:gd name="connsiteY226" fmla="*/ 46019 h 52819"/>
              <a:gd name="connsiteX227" fmla="*/ 111986 w 119013"/>
              <a:gd name="connsiteY227" fmla="*/ 45452 h 52819"/>
              <a:gd name="connsiteX228" fmla="*/ 115840 w 119013"/>
              <a:gd name="connsiteY228" fmla="*/ 42392 h 52819"/>
              <a:gd name="connsiteX229" fmla="*/ 115613 w 119013"/>
              <a:gd name="connsiteY229" fmla="*/ 41485 h 52819"/>
              <a:gd name="connsiteX230" fmla="*/ 115954 w 119013"/>
              <a:gd name="connsiteY230" fmla="*/ 39558 h 52819"/>
              <a:gd name="connsiteX231" fmla="*/ 117200 w 119013"/>
              <a:gd name="connsiteY231" fmla="*/ 37971 h 52819"/>
              <a:gd name="connsiteX232" fmla="*/ 118560 w 119013"/>
              <a:gd name="connsiteY232" fmla="*/ 37404 h 52819"/>
              <a:gd name="connsiteX233" fmla="*/ 119014 w 119013"/>
              <a:gd name="connsiteY233" fmla="*/ 36498 h 52819"/>
              <a:gd name="connsiteX234" fmla="*/ 118674 w 119013"/>
              <a:gd name="connsiteY234" fmla="*/ 35137 h 52819"/>
              <a:gd name="connsiteX235" fmla="*/ 84443 w 119013"/>
              <a:gd name="connsiteY235" fmla="*/ 25276 h 52819"/>
              <a:gd name="connsiteX236" fmla="*/ 83763 w 119013"/>
              <a:gd name="connsiteY236" fmla="*/ 25276 h 52819"/>
              <a:gd name="connsiteX237" fmla="*/ 82856 w 119013"/>
              <a:gd name="connsiteY237" fmla="*/ 25843 h 52819"/>
              <a:gd name="connsiteX238" fmla="*/ 82856 w 119013"/>
              <a:gd name="connsiteY238" fmla="*/ 27770 h 52819"/>
              <a:gd name="connsiteX239" fmla="*/ 82856 w 119013"/>
              <a:gd name="connsiteY239" fmla="*/ 28337 h 52819"/>
              <a:gd name="connsiteX240" fmla="*/ 83763 w 119013"/>
              <a:gd name="connsiteY240" fmla="*/ 30377 h 52819"/>
              <a:gd name="connsiteX241" fmla="*/ 84217 w 119013"/>
              <a:gd name="connsiteY241" fmla="*/ 29470 h 52819"/>
              <a:gd name="connsiteX242" fmla="*/ 85123 w 119013"/>
              <a:gd name="connsiteY242" fmla="*/ 28903 h 52819"/>
              <a:gd name="connsiteX243" fmla="*/ 85463 w 119013"/>
              <a:gd name="connsiteY243" fmla="*/ 27883 h 52819"/>
              <a:gd name="connsiteX244" fmla="*/ 85123 w 119013"/>
              <a:gd name="connsiteY244" fmla="*/ 25616 h 52819"/>
              <a:gd name="connsiteX245" fmla="*/ 84557 w 119013"/>
              <a:gd name="connsiteY245" fmla="*/ 25390 h 52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</a:cxnLst>
            <a:rect l="l" t="t" r="r" b="b"/>
            <a:pathLst>
              <a:path w="119013" h="52819">
                <a:moveTo>
                  <a:pt x="15982" y="4987"/>
                </a:moveTo>
                <a:lnTo>
                  <a:pt x="15415" y="3854"/>
                </a:lnTo>
                <a:lnTo>
                  <a:pt x="15075" y="3854"/>
                </a:lnTo>
                <a:cubicBezTo>
                  <a:pt x="15075" y="3854"/>
                  <a:pt x="14168" y="4080"/>
                  <a:pt x="14168" y="4080"/>
                </a:cubicBezTo>
                <a:lnTo>
                  <a:pt x="15755" y="5894"/>
                </a:lnTo>
                <a:lnTo>
                  <a:pt x="15982" y="4874"/>
                </a:lnTo>
                <a:close/>
                <a:moveTo>
                  <a:pt x="26977" y="48059"/>
                </a:moveTo>
                <a:lnTo>
                  <a:pt x="26636" y="46699"/>
                </a:lnTo>
                <a:lnTo>
                  <a:pt x="27430" y="45905"/>
                </a:lnTo>
                <a:lnTo>
                  <a:pt x="26296" y="43752"/>
                </a:lnTo>
                <a:lnTo>
                  <a:pt x="25843" y="43752"/>
                </a:lnTo>
                <a:cubicBezTo>
                  <a:pt x="25843" y="43752"/>
                  <a:pt x="24596" y="44432"/>
                  <a:pt x="24596" y="44432"/>
                </a:cubicBezTo>
                <a:lnTo>
                  <a:pt x="23690" y="46245"/>
                </a:lnTo>
                <a:lnTo>
                  <a:pt x="23690" y="46812"/>
                </a:lnTo>
                <a:cubicBezTo>
                  <a:pt x="23690" y="46812"/>
                  <a:pt x="23690" y="47379"/>
                  <a:pt x="23690" y="47379"/>
                </a:cubicBezTo>
                <a:lnTo>
                  <a:pt x="25390" y="49192"/>
                </a:lnTo>
                <a:lnTo>
                  <a:pt x="27657" y="50099"/>
                </a:lnTo>
                <a:lnTo>
                  <a:pt x="28790" y="50099"/>
                </a:lnTo>
                <a:cubicBezTo>
                  <a:pt x="28790" y="50099"/>
                  <a:pt x="28563" y="48966"/>
                  <a:pt x="28563" y="48966"/>
                </a:cubicBezTo>
                <a:lnTo>
                  <a:pt x="26863" y="47946"/>
                </a:lnTo>
                <a:close/>
                <a:moveTo>
                  <a:pt x="80136" y="28903"/>
                </a:moveTo>
                <a:lnTo>
                  <a:pt x="79456" y="29810"/>
                </a:lnTo>
                <a:lnTo>
                  <a:pt x="79796" y="30717"/>
                </a:lnTo>
                <a:lnTo>
                  <a:pt x="80703" y="29697"/>
                </a:lnTo>
                <a:lnTo>
                  <a:pt x="80249" y="28790"/>
                </a:lnTo>
                <a:lnTo>
                  <a:pt x="80023" y="28790"/>
                </a:lnTo>
                <a:close/>
                <a:moveTo>
                  <a:pt x="118674" y="34684"/>
                </a:moveTo>
                <a:lnTo>
                  <a:pt x="117200" y="31284"/>
                </a:lnTo>
                <a:lnTo>
                  <a:pt x="115954" y="29470"/>
                </a:lnTo>
                <a:lnTo>
                  <a:pt x="115160" y="27657"/>
                </a:lnTo>
                <a:lnTo>
                  <a:pt x="114707" y="25956"/>
                </a:lnTo>
                <a:lnTo>
                  <a:pt x="113233" y="24369"/>
                </a:lnTo>
                <a:lnTo>
                  <a:pt x="113800" y="22896"/>
                </a:lnTo>
                <a:lnTo>
                  <a:pt x="114933" y="21196"/>
                </a:lnTo>
                <a:lnTo>
                  <a:pt x="115273" y="20856"/>
                </a:lnTo>
                <a:lnTo>
                  <a:pt x="108699" y="15755"/>
                </a:lnTo>
                <a:lnTo>
                  <a:pt x="105979" y="11788"/>
                </a:lnTo>
                <a:lnTo>
                  <a:pt x="100878" y="8048"/>
                </a:lnTo>
                <a:lnTo>
                  <a:pt x="92264" y="4307"/>
                </a:lnTo>
                <a:lnTo>
                  <a:pt x="88297" y="3627"/>
                </a:lnTo>
                <a:lnTo>
                  <a:pt x="83536" y="3627"/>
                </a:lnTo>
                <a:cubicBezTo>
                  <a:pt x="83536" y="3627"/>
                  <a:pt x="82630" y="3174"/>
                  <a:pt x="82630" y="3174"/>
                </a:cubicBezTo>
                <a:lnTo>
                  <a:pt x="81723" y="1927"/>
                </a:lnTo>
                <a:lnTo>
                  <a:pt x="79796" y="1360"/>
                </a:lnTo>
                <a:lnTo>
                  <a:pt x="77756" y="1360"/>
                </a:lnTo>
                <a:cubicBezTo>
                  <a:pt x="77756" y="1360"/>
                  <a:pt x="74809" y="680"/>
                  <a:pt x="74809" y="680"/>
                </a:cubicBezTo>
                <a:lnTo>
                  <a:pt x="70275" y="0"/>
                </a:lnTo>
                <a:lnTo>
                  <a:pt x="68688" y="907"/>
                </a:lnTo>
                <a:lnTo>
                  <a:pt x="67215" y="2607"/>
                </a:lnTo>
                <a:lnTo>
                  <a:pt x="64494" y="4874"/>
                </a:lnTo>
                <a:lnTo>
                  <a:pt x="63247" y="5214"/>
                </a:lnTo>
                <a:lnTo>
                  <a:pt x="62001" y="5554"/>
                </a:lnTo>
                <a:lnTo>
                  <a:pt x="58940" y="8501"/>
                </a:lnTo>
                <a:lnTo>
                  <a:pt x="50326" y="11335"/>
                </a:lnTo>
                <a:lnTo>
                  <a:pt x="47719" y="12695"/>
                </a:lnTo>
                <a:lnTo>
                  <a:pt x="44432" y="15642"/>
                </a:lnTo>
                <a:lnTo>
                  <a:pt x="39785" y="17342"/>
                </a:lnTo>
                <a:lnTo>
                  <a:pt x="36951" y="17909"/>
                </a:lnTo>
                <a:lnTo>
                  <a:pt x="33891" y="17909"/>
                </a:lnTo>
                <a:cubicBezTo>
                  <a:pt x="33891" y="17909"/>
                  <a:pt x="30037" y="17002"/>
                  <a:pt x="30037" y="17002"/>
                </a:cubicBezTo>
                <a:lnTo>
                  <a:pt x="26636" y="12808"/>
                </a:lnTo>
                <a:lnTo>
                  <a:pt x="24823" y="11561"/>
                </a:lnTo>
                <a:lnTo>
                  <a:pt x="24030" y="10541"/>
                </a:lnTo>
                <a:lnTo>
                  <a:pt x="23009" y="10088"/>
                </a:lnTo>
                <a:lnTo>
                  <a:pt x="23009" y="10768"/>
                </a:lnTo>
                <a:cubicBezTo>
                  <a:pt x="23009" y="10768"/>
                  <a:pt x="24256" y="12241"/>
                  <a:pt x="24256" y="12241"/>
                </a:cubicBezTo>
                <a:lnTo>
                  <a:pt x="25276" y="14168"/>
                </a:lnTo>
                <a:lnTo>
                  <a:pt x="24370" y="14508"/>
                </a:lnTo>
                <a:lnTo>
                  <a:pt x="23009" y="14282"/>
                </a:lnTo>
                <a:lnTo>
                  <a:pt x="19269" y="14735"/>
                </a:lnTo>
                <a:lnTo>
                  <a:pt x="18136" y="13715"/>
                </a:lnTo>
                <a:lnTo>
                  <a:pt x="15869" y="12581"/>
                </a:lnTo>
                <a:lnTo>
                  <a:pt x="16095" y="10201"/>
                </a:lnTo>
                <a:lnTo>
                  <a:pt x="16775" y="9635"/>
                </a:lnTo>
                <a:lnTo>
                  <a:pt x="17002" y="9068"/>
                </a:lnTo>
                <a:lnTo>
                  <a:pt x="16662" y="8501"/>
                </a:lnTo>
                <a:lnTo>
                  <a:pt x="15302" y="9068"/>
                </a:lnTo>
                <a:lnTo>
                  <a:pt x="13942" y="8614"/>
                </a:lnTo>
                <a:lnTo>
                  <a:pt x="13262" y="5781"/>
                </a:lnTo>
                <a:lnTo>
                  <a:pt x="13488" y="4761"/>
                </a:lnTo>
                <a:lnTo>
                  <a:pt x="13488" y="3740"/>
                </a:lnTo>
                <a:cubicBezTo>
                  <a:pt x="13488" y="3740"/>
                  <a:pt x="10655" y="1700"/>
                  <a:pt x="10655" y="1700"/>
                </a:cubicBezTo>
                <a:lnTo>
                  <a:pt x="9408" y="567"/>
                </a:lnTo>
                <a:lnTo>
                  <a:pt x="9408" y="1020"/>
                </a:lnTo>
                <a:cubicBezTo>
                  <a:pt x="9408" y="1020"/>
                  <a:pt x="8954" y="1474"/>
                  <a:pt x="8954" y="1474"/>
                </a:cubicBezTo>
                <a:lnTo>
                  <a:pt x="8501" y="1927"/>
                </a:lnTo>
                <a:lnTo>
                  <a:pt x="7821" y="2267"/>
                </a:lnTo>
                <a:lnTo>
                  <a:pt x="6234" y="1360"/>
                </a:lnTo>
                <a:lnTo>
                  <a:pt x="4647" y="340"/>
                </a:lnTo>
                <a:lnTo>
                  <a:pt x="3740" y="794"/>
                </a:lnTo>
                <a:lnTo>
                  <a:pt x="3400" y="2154"/>
                </a:lnTo>
                <a:lnTo>
                  <a:pt x="2834" y="2834"/>
                </a:lnTo>
                <a:lnTo>
                  <a:pt x="2040" y="3060"/>
                </a:lnTo>
                <a:lnTo>
                  <a:pt x="1700" y="3514"/>
                </a:lnTo>
                <a:lnTo>
                  <a:pt x="1700" y="7934"/>
                </a:lnTo>
                <a:cubicBezTo>
                  <a:pt x="1700" y="7934"/>
                  <a:pt x="1700" y="12128"/>
                  <a:pt x="1700" y="12128"/>
                </a:cubicBezTo>
                <a:lnTo>
                  <a:pt x="2947" y="12128"/>
                </a:lnTo>
                <a:cubicBezTo>
                  <a:pt x="2947" y="12128"/>
                  <a:pt x="4987" y="13715"/>
                  <a:pt x="4987" y="13715"/>
                </a:cubicBezTo>
                <a:lnTo>
                  <a:pt x="5894" y="14622"/>
                </a:lnTo>
                <a:lnTo>
                  <a:pt x="6121" y="15415"/>
                </a:lnTo>
                <a:lnTo>
                  <a:pt x="5894" y="15755"/>
                </a:lnTo>
                <a:lnTo>
                  <a:pt x="4421" y="16662"/>
                </a:lnTo>
                <a:lnTo>
                  <a:pt x="2947" y="17795"/>
                </a:lnTo>
                <a:lnTo>
                  <a:pt x="2267" y="19269"/>
                </a:lnTo>
                <a:lnTo>
                  <a:pt x="3514" y="21536"/>
                </a:lnTo>
                <a:lnTo>
                  <a:pt x="3740" y="23123"/>
                </a:lnTo>
                <a:lnTo>
                  <a:pt x="3740" y="24823"/>
                </a:lnTo>
                <a:cubicBezTo>
                  <a:pt x="3740" y="24823"/>
                  <a:pt x="3400" y="25616"/>
                  <a:pt x="3400" y="25616"/>
                </a:cubicBezTo>
                <a:lnTo>
                  <a:pt x="567" y="27543"/>
                </a:lnTo>
                <a:lnTo>
                  <a:pt x="0" y="28223"/>
                </a:lnTo>
                <a:lnTo>
                  <a:pt x="0" y="28677"/>
                </a:lnTo>
                <a:cubicBezTo>
                  <a:pt x="0" y="28677"/>
                  <a:pt x="1587" y="30037"/>
                  <a:pt x="1587" y="30037"/>
                </a:cubicBezTo>
                <a:lnTo>
                  <a:pt x="2267" y="31284"/>
                </a:lnTo>
                <a:lnTo>
                  <a:pt x="2834" y="32757"/>
                </a:lnTo>
                <a:lnTo>
                  <a:pt x="2834" y="34117"/>
                </a:lnTo>
                <a:cubicBezTo>
                  <a:pt x="2834" y="34117"/>
                  <a:pt x="3400" y="33437"/>
                  <a:pt x="3400" y="33437"/>
                </a:cubicBezTo>
                <a:lnTo>
                  <a:pt x="3174" y="30150"/>
                </a:lnTo>
                <a:lnTo>
                  <a:pt x="4874" y="28903"/>
                </a:lnTo>
                <a:lnTo>
                  <a:pt x="6914" y="28450"/>
                </a:lnTo>
                <a:lnTo>
                  <a:pt x="9975" y="29243"/>
                </a:lnTo>
                <a:lnTo>
                  <a:pt x="13375" y="29470"/>
                </a:lnTo>
                <a:lnTo>
                  <a:pt x="15982" y="28677"/>
                </a:lnTo>
                <a:lnTo>
                  <a:pt x="16209" y="30490"/>
                </a:lnTo>
                <a:lnTo>
                  <a:pt x="17569" y="31284"/>
                </a:lnTo>
                <a:lnTo>
                  <a:pt x="18816" y="30717"/>
                </a:lnTo>
                <a:lnTo>
                  <a:pt x="21309" y="30717"/>
                </a:lnTo>
                <a:cubicBezTo>
                  <a:pt x="21309" y="30717"/>
                  <a:pt x="23576" y="31964"/>
                  <a:pt x="23576" y="31964"/>
                </a:cubicBezTo>
                <a:lnTo>
                  <a:pt x="26296" y="32530"/>
                </a:lnTo>
                <a:lnTo>
                  <a:pt x="26977" y="34004"/>
                </a:lnTo>
                <a:lnTo>
                  <a:pt x="27317" y="35251"/>
                </a:lnTo>
                <a:lnTo>
                  <a:pt x="30830" y="41712"/>
                </a:lnTo>
                <a:lnTo>
                  <a:pt x="33551" y="42732"/>
                </a:lnTo>
                <a:lnTo>
                  <a:pt x="35591" y="43865"/>
                </a:lnTo>
                <a:lnTo>
                  <a:pt x="36611" y="43865"/>
                </a:lnTo>
                <a:cubicBezTo>
                  <a:pt x="36611" y="43865"/>
                  <a:pt x="37064" y="42958"/>
                  <a:pt x="37064" y="42958"/>
                </a:cubicBezTo>
                <a:lnTo>
                  <a:pt x="37404" y="39898"/>
                </a:lnTo>
                <a:lnTo>
                  <a:pt x="37858" y="38878"/>
                </a:lnTo>
                <a:lnTo>
                  <a:pt x="39218" y="38424"/>
                </a:lnTo>
                <a:lnTo>
                  <a:pt x="39785" y="37858"/>
                </a:lnTo>
                <a:lnTo>
                  <a:pt x="40351" y="42052"/>
                </a:lnTo>
                <a:lnTo>
                  <a:pt x="42845" y="48059"/>
                </a:lnTo>
                <a:lnTo>
                  <a:pt x="43072" y="51573"/>
                </a:lnTo>
                <a:lnTo>
                  <a:pt x="44205" y="52819"/>
                </a:lnTo>
                <a:lnTo>
                  <a:pt x="47832" y="52819"/>
                </a:lnTo>
                <a:cubicBezTo>
                  <a:pt x="47832" y="52819"/>
                  <a:pt x="52479" y="51573"/>
                  <a:pt x="52479" y="51573"/>
                </a:cubicBezTo>
                <a:lnTo>
                  <a:pt x="53840" y="50439"/>
                </a:lnTo>
                <a:lnTo>
                  <a:pt x="54293" y="49079"/>
                </a:lnTo>
                <a:lnTo>
                  <a:pt x="55540" y="48172"/>
                </a:lnTo>
                <a:lnTo>
                  <a:pt x="59167" y="47946"/>
                </a:lnTo>
                <a:lnTo>
                  <a:pt x="60074" y="47492"/>
                </a:lnTo>
                <a:lnTo>
                  <a:pt x="61207" y="46472"/>
                </a:lnTo>
                <a:lnTo>
                  <a:pt x="60640" y="44319"/>
                </a:lnTo>
                <a:lnTo>
                  <a:pt x="59960" y="42845"/>
                </a:lnTo>
                <a:lnTo>
                  <a:pt x="56106" y="38764"/>
                </a:lnTo>
                <a:lnTo>
                  <a:pt x="53953" y="35591"/>
                </a:lnTo>
                <a:lnTo>
                  <a:pt x="53046" y="34911"/>
                </a:lnTo>
                <a:lnTo>
                  <a:pt x="52026" y="33891"/>
                </a:lnTo>
                <a:lnTo>
                  <a:pt x="52026" y="32530"/>
                </a:lnTo>
                <a:cubicBezTo>
                  <a:pt x="52026" y="32530"/>
                  <a:pt x="52026" y="30944"/>
                  <a:pt x="52026" y="30944"/>
                </a:cubicBezTo>
                <a:lnTo>
                  <a:pt x="53046" y="29923"/>
                </a:lnTo>
                <a:lnTo>
                  <a:pt x="53840" y="29357"/>
                </a:lnTo>
                <a:lnTo>
                  <a:pt x="57240" y="28790"/>
                </a:lnTo>
                <a:lnTo>
                  <a:pt x="58714" y="27997"/>
                </a:lnTo>
                <a:lnTo>
                  <a:pt x="66421" y="22556"/>
                </a:lnTo>
                <a:lnTo>
                  <a:pt x="65061" y="21649"/>
                </a:lnTo>
                <a:lnTo>
                  <a:pt x="66194" y="20062"/>
                </a:lnTo>
                <a:lnTo>
                  <a:pt x="66761" y="18702"/>
                </a:lnTo>
                <a:lnTo>
                  <a:pt x="67668" y="17002"/>
                </a:lnTo>
                <a:lnTo>
                  <a:pt x="70048" y="15868"/>
                </a:lnTo>
                <a:lnTo>
                  <a:pt x="70502" y="15415"/>
                </a:lnTo>
                <a:lnTo>
                  <a:pt x="71408" y="14395"/>
                </a:lnTo>
                <a:lnTo>
                  <a:pt x="72768" y="13602"/>
                </a:lnTo>
                <a:lnTo>
                  <a:pt x="76736" y="13262"/>
                </a:lnTo>
                <a:lnTo>
                  <a:pt x="80023" y="13715"/>
                </a:lnTo>
                <a:lnTo>
                  <a:pt x="82743" y="15188"/>
                </a:lnTo>
                <a:lnTo>
                  <a:pt x="84897" y="17229"/>
                </a:lnTo>
                <a:lnTo>
                  <a:pt x="86483" y="17909"/>
                </a:lnTo>
                <a:lnTo>
                  <a:pt x="87730" y="19156"/>
                </a:lnTo>
                <a:lnTo>
                  <a:pt x="88524" y="19382"/>
                </a:lnTo>
                <a:lnTo>
                  <a:pt x="89544" y="20062"/>
                </a:lnTo>
                <a:lnTo>
                  <a:pt x="91697" y="21989"/>
                </a:lnTo>
                <a:lnTo>
                  <a:pt x="92604" y="25956"/>
                </a:lnTo>
                <a:lnTo>
                  <a:pt x="93284" y="26863"/>
                </a:lnTo>
                <a:lnTo>
                  <a:pt x="93851" y="27883"/>
                </a:lnTo>
                <a:lnTo>
                  <a:pt x="94531" y="27883"/>
                </a:lnTo>
                <a:cubicBezTo>
                  <a:pt x="94531" y="27883"/>
                  <a:pt x="94758" y="26750"/>
                  <a:pt x="94758" y="26750"/>
                </a:cubicBezTo>
                <a:lnTo>
                  <a:pt x="94418" y="25956"/>
                </a:lnTo>
                <a:lnTo>
                  <a:pt x="94191" y="24596"/>
                </a:lnTo>
                <a:lnTo>
                  <a:pt x="94644" y="24936"/>
                </a:lnTo>
                <a:lnTo>
                  <a:pt x="95098" y="25616"/>
                </a:lnTo>
                <a:lnTo>
                  <a:pt x="97025" y="25616"/>
                </a:lnTo>
                <a:cubicBezTo>
                  <a:pt x="97025" y="25616"/>
                  <a:pt x="97025" y="26523"/>
                  <a:pt x="97025" y="26523"/>
                </a:cubicBezTo>
                <a:lnTo>
                  <a:pt x="97591" y="27090"/>
                </a:lnTo>
                <a:lnTo>
                  <a:pt x="98271" y="26636"/>
                </a:lnTo>
                <a:lnTo>
                  <a:pt x="98838" y="25843"/>
                </a:lnTo>
                <a:lnTo>
                  <a:pt x="100085" y="24936"/>
                </a:lnTo>
                <a:lnTo>
                  <a:pt x="100992" y="27090"/>
                </a:lnTo>
                <a:lnTo>
                  <a:pt x="101899" y="28677"/>
                </a:lnTo>
                <a:lnTo>
                  <a:pt x="105185" y="31057"/>
                </a:lnTo>
                <a:lnTo>
                  <a:pt x="107112" y="32870"/>
                </a:lnTo>
                <a:lnTo>
                  <a:pt x="105639" y="32530"/>
                </a:lnTo>
                <a:lnTo>
                  <a:pt x="103259" y="30830"/>
                </a:lnTo>
                <a:lnTo>
                  <a:pt x="101332" y="29583"/>
                </a:lnTo>
                <a:lnTo>
                  <a:pt x="99972" y="27543"/>
                </a:lnTo>
                <a:lnTo>
                  <a:pt x="99405" y="27543"/>
                </a:lnTo>
                <a:cubicBezTo>
                  <a:pt x="99405" y="27543"/>
                  <a:pt x="98611" y="28677"/>
                  <a:pt x="98611" y="28677"/>
                </a:cubicBezTo>
                <a:lnTo>
                  <a:pt x="96571" y="30490"/>
                </a:lnTo>
                <a:lnTo>
                  <a:pt x="97138" y="32870"/>
                </a:lnTo>
                <a:lnTo>
                  <a:pt x="96458" y="33891"/>
                </a:lnTo>
                <a:lnTo>
                  <a:pt x="95891" y="34457"/>
                </a:lnTo>
                <a:lnTo>
                  <a:pt x="94871" y="34457"/>
                </a:lnTo>
                <a:cubicBezTo>
                  <a:pt x="94871" y="34457"/>
                  <a:pt x="93738" y="34571"/>
                  <a:pt x="93738" y="34571"/>
                </a:cubicBezTo>
                <a:lnTo>
                  <a:pt x="94644" y="38084"/>
                </a:lnTo>
                <a:lnTo>
                  <a:pt x="98952" y="45905"/>
                </a:lnTo>
                <a:lnTo>
                  <a:pt x="103825" y="52253"/>
                </a:lnTo>
                <a:lnTo>
                  <a:pt x="104392" y="52819"/>
                </a:lnTo>
                <a:lnTo>
                  <a:pt x="105866" y="48172"/>
                </a:lnTo>
                <a:lnTo>
                  <a:pt x="107112" y="47265"/>
                </a:lnTo>
                <a:lnTo>
                  <a:pt x="107566" y="46132"/>
                </a:lnTo>
                <a:lnTo>
                  <a:pt x="107112" y="43298"/>
                </a:lnTo>
                <a:lnTo>
                  <a:pt x="107112" y="42618"/>
                </a:lnTo>
                <a:cubicBezTo>
                  <a:pt x="107112" y="42618"/>
                  <a:pt x="107566" y="42278"/>
                  <a:pt x="107566" y="42278"/>
                </a:cubicBezTo>
                <a:lnTo>
                  <a:pt x="107906" y="42278"/>
                </a:lnTo>
                <a:cubicBezTo>
                  <a:pt x="107906" y="42278"/>
                  <a:pt x="108473" y="42732"/>
                  <a:pt x="108473" y="42732"/>
                </a:cubicBezTo>
                <a:lnTo>
                  <a:pt x="109493" y="43978"/>
                </a:lnTo>
                <a:lnTo>
                  <a:pt x="110286" y="45565"/>
                </a:lnTo>
                <a:lnTo>
                  <a:pt x="110966" y="46019"/>
                </a:lnTo>
                <a:lnTo>
                  <a:pt x="111986" y="45452"/>
                </a:lnTo>
                <a:lnTo>
                  <a:pt x="115840" y="42392"/>
                </a:lnTo>
                <a:lnTo>
                  <a:pt x="115613" y="41485"/>
                </a:lnTo>
                <a:lnTo>
                  <a:pt x="115954" y="39558"/>
                </a:lnTo>
                <a:lnTo>
                  <a:pt x="117200" y="37971"/>
                </a:lnTo>
                <a:lnTo>
                  <a:pt x="118560" y="37404"/>
                </a:lnTo>
                <a:lnTo>
                  <a:pt x="119014" y="36498"/>
                </a:lnTo>
                <a:lnTo>
                  <a:pt x="118674" y="35137"/>
                </a:lnTo>
                <a:close/>
                <a:moveTo>
                  <a:pt x="84443" y="25276"/>
                </a:moveTo>
                <a:lnTo>
                  <a:pt x="83763" y="25276"/>
                </a:lnTo>
                <a:cubicBezTo>
                  <a:pt x="83763" y="25276"/>
                  <a:pt x="82856" y="25843"/>
                  <a:pt x="82856" y="25843"/>
                </a:cubicBezTo>
                <a:lnTo>
                  <a:pt x="82856" y="27770"/>
                </a:lnTo>
                <a:cubicBezTo>
                  <a:pt x="82856" y="27770"/>
                  <a:pt x="82856" y="28337"/>
                  <a:pt x="82856" y="28337"/>
                </a:cubicBezTo>
                <a:lnTo>
                  <a:pt x="83763" y="30377"/>
                </a:lnTo>
                <a:lnTo>
                  <a:pt x="84217" y="29470"/>
                </a:lnTo>
                <a:lnTo>
                  <a:pt x="85123" y="28903"/>
                </a:lnTo>
                <a:lnTo>
                  <a:pt x="85463" y="27883"/>
                </a:lnTo>
                <a:lnTo>
                  <a:pt x="85123" y="25616"/>
                </a:lnTo>
                <a:lnTo>
                  <a:pt x="84557" y="2539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65" name="Freeform: Shape 164">
            <a:extLst>
              <a:ext uri="{FF2B5EF4-FFF2-40B4-BE49-F238E27FC236}">
                <a16:creationId xmlns:a16="http://schemas.microsoft.com/office/drawing/2014/main" id="{C9AB2B59-F308-3C9C-A9FF-F448578A3978}"/>
              </a:ext>
            </a:extLst>
          </p:cNvPr>
          <p:cNvSpPr/>
          <p:nvPr/>
        </p:nvSpPr>
        <p:spPr>
          <a:xfrm>
            <a:off x="3555483" y="3513286"/>
            <a:ext cx="120799" cy="166704"/>
          </a:xfrm>
          <a:custGeom>
            <a:avLst/>
            <a:gdLst>
              <a:gd name="connsiteX0" fmla="*/ 87617 w 161065"/>
              <a:gd name="connsiteY0" fmla="*/ 24823 h 222272"/>
              <a:gd name="connsiteX1" fmla="*/ 87277 w 161065"/>
              <a:gd name="connsiteY1" fmla="*/ 25730 h 222272"/>
              <a:gd name="connsiteX2" fmla="*/ 87277 w 161065"/>
              <a:gd name="connsiteY2" fmla="*/ 26976 h 222272"/>
              <a:gd name="connsiteX3" fmla="*/ 87730 w 161065"/>
              <a:gd name="connsiteY3" fmla="*/ 26976 h 222272"/>
              <a:gd name="connsiteX4" fmla="*/ 88637 w 161065"/>
              <a:gd name="connsiteY4" fmla="*/ 26410 h 222272"/>
              <a:gd name="connsiteX5" fmla="*/ 88637 w 161065"/>
              <a:gd name="connsiteY5" fmla="*/ 25389 h 222272"/>
              <a:gd name="connsiteX6" fmla="*/ 88637 w 161065"/>
              <a:gd name="connsiteY6" fmla="*/ 24823 h 222272"/>
              <a:gd name="connsiteX7" fmla="*/ 87730 w 161065"/>
              <a:gd name="connsiteY7" fmla="*/ 24823 h 222272"/>
              <a:gd name="connsiteX8" fmla="*/ 86256 w 161065"/>
              <a:gd name="connsiteY8" fmla="*/ 7367 h 222272"/>
              <a:gd name="connsiteX9" fmla="*/ 86256 w 161065"/>
              <a:gd name="connsiteY9" fmla="*/ 9748 h 222272"/>
              <a:gd name="connsiteX10" fmla="*/ 86030 w 161065"/>
              <a:gd name="connsiteY10" fmla="*/ 12015 h 222272"/>
              <a:gd name="connsiteX11" fmla="*/ 86030 w 161065"/>
              <a:gd name="connsiteY11" fmla="*/ 14395 h 222272"/>
              <a:gd name="connsiteX12" fmla="*/ 85803 w 161065"/>
              <a:gd name="connsiteY12" fmla="*/ 15642 h 222272"/>
              <a:gd name="connsiteX13" fmla="*/ 86597 w 161065"/>
              <a:gd name="connsiteY13" fmla="*/ 16662 h 222272"/>
              <a:gd name="connsiteX14" fmla="*/ 87957 w 161065"/>
              <a:gd name="connsiteY14" fmla="*/ 17115 h 222272"/>
              <a:gd name="connsiteX15" fmla="*/ 88524 w 161065"/>
              <a:gd name="connsiteY15" fmla="*/ 17115 h 222272"/>
              <a:gd name="connsiteX16" fmla="*/ 88864 w 161065"/>
              <a:gd name="connsiteY16" fmla="*/ 16548 h 222272"/>
              <a:gd name="connsiteX17" fmla="*/ 89090 w 161065"/>
              <a:gd name="connsiteY17" fmla="*/ 15188 h 222272"/>
              <a:gd name="connsiteX18" fmla="*/ 89544 w 161065"/>
              <a:gd name="connsiteY18" fmla="*/ 14168 h 222272"/>
              <a:gd name="connsiteX19" fmla="*/ 90450 w 161065"/>
              <a:gd name="connsiteY19" fmla="*/ 12921 h 222272"/>
              <a:gd name="connsiteX20" fmla="*/ 91357 w 161065"/>
              <a:gd name="connsiteY20" fmla="*/ 5781 h 222272"/>
              <a:gd name="connsiteX21" fmla="*/ 91357 w 161065"/>
              <a:gd name="connsiteY21" fmla="*/ 3400 h 222272"/>
              <a:gd name="connsiteX22" fmla="*/ 91584 w 161065"/>
              <a:gd name="connsiteY22" fmla="*/ 567 h 222272"/>
              <a:gd name="connsiteX23" fmla="*/ 91244 w 161065"/>
              <a:gd name="connsiteY23" fmla="*/ 0 h 222272"/>
              <a:gd name="connsiteX24" fmla="*/ 90564 w 161065"/>
              <a:gd name="connsiteY24" fmla="*/ 0 h 222272"/>
              <a:gd name="connsiteX25" fmla="*/ 89884 w 161065"/>
              <a:gd name="connsiteY25" fmla="*/ 907 h 222272"/>
              <a:gd name="connsiteX26" fmla="*/ 89090 w 161065"/>
              <a:gd name="connsiteY26" fmla="*/ 2720 h 222272"/>
              <a:gd name="connsiteX27" fmla="*/ 87503 w 161065"/>
              <a:gd name="connsiteY27" fmla="*/ 3060 h 222272"/>
              <a:gd name="connsiteX28" fmla="*/ 86823 w 161065"/>
              <a:gd name="connsiteY28" fmla="*/ 2834 h 222272"/>
              <a:gd name="connsiteX29" fmla="*/ 86143 w 161065"/>
              <a:gd name="connsiteY29" fmla="*/ 3400 h 222272"/>
              <a:gd name="connsiteX30" fmla="*/ 84443 w 161065"/>
              <a:gd name="connsiteY30" fmla="*/ 6801 h 222272"/>
              <a:gd name="connsiteX31" fmla="*/ 85236 w 161065"/>
              <a:gd name="connsiteY31" fmla="*/ 6801 h 222272"/>
              <a:gd name="connsiteX32" fmla="*/ 86256 w 161065"/>
              <a:gd name="connsiteY32" fmla="*/ 7141 h 222272"/>
              <a:gd name="connsiteX33" fmla="*/ 161065 w 161065"/>
              <a:gd name="connsiteY33" fmla="*/ 89544 h 222272"/>
              <a:gd name="connsiteX34" fmla="*/ 158458 w 161065"/>
              <a:gd name="connsiteY34" fmla="*/ 88637 h 222272"/>
              <a:gd name="connsiteX35" fmla="*/ 155171 w 161065"/>
              <a:gd name="connsiteY35" fmla="*/ 87844 h 222272"/>
              <a:gd name="connsiteX36" fmla="*/ 153018 w 161065"/>
              <a:gd name="connsiteY36" fmla="*/ 85917 h 222272"/>
              <a:gd name="connsiteX37" fmla="*/ 150637 w 161065"/>
              <a:gd name="connsiteY37" fmla="*/ 82856 h 222272"/>
              <a:gd name="connsiteX38" fmla="*/ 148257 w 161065"/>
              <a:gd name="connsiteY38" fmla="*/ 78776 h 222272"/>
              <a:gd name="connsiteX39" fmla="*/ 144857 w 161065"/>
              <a:gd name="connsiteY39" fmla="*/ 75149 h 222272"/>
              <a:gd name="connsiteX40" fmla="*/ 143950 w 161065"/>
              <a:gd name="connsiteY40" fmla="*/ 72768 h 222272"/>
              <a:gd name="connsiteX41" fmla="*/ 142476 w 161065"/>
              <a:gd name="connsiteY41" fmla="*/ 70502 h 222272"/>
              <a:gd name="connsiteX42" fmla="*/ 140776 w 161065"/>
              <a:gd name="connsiteY42" fmla="*/ 69028 h 222272"/>
              <a:gd name="connsiteX43" fmla="*/ 139643 w 161065"/>
              <a:gd name="connsiteY43" fmla="*/ 66308 h 222272"/>
              <a:gd name="connsiteX44" fmla="*/ 135676 w 161065"/>
              <a:gd name="connsiteY44" fmla="*/ 63361 h 222272"/>
              <a:gd name="connsiteX45" fmla="*/ 134089 w 161065"/>
              <a:gd name="connsiteY45" fmla="*/ 63361 h 222272"/>
              <a:gd name="connsiteX46" fmla="*/ 131935 w 161065"/>
              <a:gd name="connsiteY46" fmla="*/ 63927 h 222272"/>
              <a:gd name="connsiteX47" fmla="*/ 130575 w 161065"/>
              <a:gd name="connsiteY47" fmla="*/ 63927 h 222272"/>
              <a:gd name="connsiteX48" fmla="*/ 126381 w 161065"/>
              <a:gd name="connsiteY48" fmla="*/ 61661 h 222272"/>
              <a:gd name="connsiteX49" fmla="*/ 120374 w 161065"/>
              <a:gd name="connsiteY49" fmla="*/ 60640 h 222272"/>
              <a:gd name="connsiteX50" fmla="*/ 115953 w 161065"/>
              <a:gd name="connsiteY50" fmla="*/ 59620 h 222272"/>
              <a:gd name="connsiteX51" fmla="*/ 107906 w 161065"/>
              <a:gd name="connsiteY51" fmla="*/ 56900 h 222272"/>
              <a:gd name="connsiteX52" fmla="*/ 105979 w 161065"/>
              <a:gd name="connsiteY52" fmla="*/ 55540 h 222272"/>
              <a:gd name="connsiteX53" fmla="*/ 101672 w 161065"/>
              <a:gd name="connsiteY53" fmla="*/ 51573 h 222272"/>
              <a:gd name="connsiteX54" fmla="*/ 98838 w 161065"/>
              <a:gd name="connsiteY54" fmla="*/ 47265 h 222272"/>
              <a:gd name="connsiteX55" fmla="*/ 96118 w 161065"/>
              <a:gd name="connsiteY55" fmla="*/ 44092 h 222272"/>
              <a:gd name="connsiteX56" fmla="*/ 93057 w 161065"/>
              <a:gd name="connsiteY56" fmla="*/ 38311 h 222272"/>
              <a:gd name="connsiteX57" fmla="*/ 91017 w 161065"/>
              <a:gd name="connsiteY57" fmla="*/ 32190 h 222272"/>
              <a:gd name="connsiteX58" fmla="*/ 90337 w 161065"/>
              <a:gd name="connsiteY58" fmla="*/ 32190 h 222272"/>
              <a:gd name="connsiteX59" fmla="*/ 89544 w 161065"/>
              <a:gd name="connsiteY59" fmla="*/ 33324 h 222272"/>
              <a:gd name="connsiteX60" fmla="*/ 88637 w 161065"/>
              <a:gd name="connsiteY60" fmla="*/ 34797 h 222272"/>
              <a:gd name="connsiteX61" fmla="*/ 87390 w 161065"/>
              <a:gd name="connsiteY61" fmla="*/ 35591 h 222272"/>
              <a:gd name="connsiteX62" fmla="*/ 86370 w 161065"/>
              <a:gd name="connsiteY62" fmla="*/ 36498 h 222272"/>
              <a:gd name="connsiteX63" fmla="*/ 85350 w 161065"/>
              <a:gd name="connsiteY63" fmla="*/ 37631 h 222272"/>
              <a:gd name="connsiteX64" fmla="*/ 84443 w 161065"/>
              <a:gd name="connsiteY64" fmla="*/ 37858 h 222272"/>
              <a:gd name="connsiteX65" fmla="*/ 83309 w 161065"/>
              <a:gd name="connsiteY65" fmla="*/ 36498 h 222272"/>
              <a:gd name="connsiteX66" fmla="*/ 82516 w 161065"/>
              <a:gd name="connsiteY66" fmla="*/ 35137 h 222272"/>
              <a:gd name="connsiteX67" fmla="*/ 82743 w 161065"/>
              <a:gd name="connsiteY67" fmla="*/ 34797 h 222272"/>
              <a:gd name="connsiteX68" fmla="*/ 83309 w 161065"/>
              <a:gd name="connsiteY68" fmla="*/ 34797 h 222272"/>
              <a:gd name="connsiteX69" fmla="*/ 83536 w 161065"/>
              <a:gd name="connsiteY69" fmla="*/ 34004 h 222272"/>
              <a:gd name="connsiteX70" fmla="*/ 83196 w 161065"/>
              <a:gd name="connsiteY70" fmla="*/ 32984 h 222272"/>
              <a:gd name="connsiteX71" fmla="*/ 82403 w 161065"/>
              <a:gd name="connsiteY71" fmla="*/ 32530 h 222272"/>
              <a:gd name="connsiteX72" fmla="*/ 81383 w 161065"/>
              <a:gd name="connsiteY72" fmla="*/ 32530 h 222272"/>
              <a:gd name="connsiteX73" fmla="*/ 80476 w 161065"/>
              <a:gd name="connsiteY73" fmla="*/ 32984 h 222272"/>
              <a:gd name="connsiteX74" fmla="*/ 79456 w 161065"/>
              <a:gd name="connsiteY74" fmla="*/ 33890 h 222272"/>
              <a:gd name="connsiteX75" fmla="*/ 78889 w 161065"/>
              <a:gd name="connsiteY75" fmla="*/ 34911 h 222272"/>
              <a:gd name="connsiteX76" fmla="*/ 78889 w 161065"/>
              <a:gd name="connsiteY76" fmla="*/ 36951 h 222272"/>
              <a:gd name="connsiteX77" fmla="*/ 79116 w 161065"/>
              <a:gd name="connsiteY77" fmla="*/ 39218 h 222272"/>
              <a:gd name="connsiteX78" fmla="*/ 79116 w 161065"/>
              <a:gd name="connsiteY78" fmla="*/ 40351 h 222272"/>
              <a:gd name="connsiteX79" fmla="*/ 78549 w 161065"/>
              <a:gd name="connsiteY79" fmla="*/ 41711 h 222272"/>
              <a:gd name="connsiteX80" fmla="*/ 78322 w 161065"/>
              <a:gd name="connsiteY80" fmla="*/ 43752 h 222272"/>
              <a:gd name="connsiteX81" fmla="*/ 78662 w 161065"/>
              <a:gd name="connsiteY81" fmla="*/ 45339 h 222272"/>
              <a:gd name="connsiteX82" fmla="*/ 79002 w 161065"/>
              <a:gd name="connsiteY82" fmla="*/ 46245 h 222272"/>
              <a:gd name="connsiteX83" fmla="*/ 79002 w 161065"/>
              <a:gd name="connsiteY83" fmla="*/ 47039 h 222272"/>
              <a:gd name="connsiteX84" fmla="*/ 78096 w 161065"/>
              <a:gd name="connsiteY84" fmla="*/ 49532 h 222272"/>
              <a:gd name="connsiteX85" fmla="*/ 78889 w 161065"/>
              <a:gd name="connsiteY85" fmla="*/ 49986 h 222272"/>
              <a:gd name="connsiteX86" fmla="*/ 81496 w 161065"/>
              <a:gd name="connsiteY86" fmla="*/ 50212 h 222272"/>
              <a:gd name="connsiteX87" fmla="*/ 82289 w 161065"/>
              <a:gd name="connsiteY87" fmla="*/ 51913 h 222272"/>
              <a:gd name="connsiteX88" fmla="*/ 82856 w 161065"/>
              <a:gd name="connsiteY88" fmla="*/ 53046 h 222272"/>
              <a:gd name="connsiteX89" fmla="*/ 82856 w 161065"/>
              <a:gd name="connsiteY89" fmla="*/ 53726 h 222272"/>
              <a:gd name="connsiteX90" fmla="*/ 80816 w 161065"/>
              <a:gd name="connsiteY90" fmla="*/ 54180 h 222272"/>
              <a:gd name="connsiteX91" fmla="*/ 78436 w 161065"/>
              <a:gd name="connsiteY91" fmla="*/ 54746 h 222272"/>
              <a:gd name="connsiteX92" fmla="*/ 76735 w 161065"/>
              <a:gd name="connsiteY92" fmla="*/ 54746 h 222272"/>
              <a:gd name="connsiteX93" fmla="*/ 73675 w 161065"/>
              <a:gd name="connsiteY93" fmla="*/ 55313 h 222272"/>
              <a:gd name="connsiteX94" fmla="*/ 72088 w 161065"/>
              <a:gd name="connsiteY94" fmla="*/ 56446 h 222272"/>
              <a:gd name="connsiteX95" fmla="*/ 72542 w 161065"/>
              <a:gd name="connsiteY95" fmla="*/ 57127 h 222272"/>
              <a:gd name="connsiteX96" fmla="*/ 73108 w 161065"/>
              <a:gd name="connsiteY96" fmla="*/ 57693 h 222272"/>
              <a:gd name="connsiteX97" fmla="*/ 73335 w 161065"/>
              <a:gd name="connsiteY97" fmla="*/ 59280 h 222272"/>
              <a:gd name="connsiteX98" fmla="*/ 72882 w 161065"/>
              <a:gd name="connsiteY98" fmla="*/ 61434 h 222272"/>
              <a:gd name="connsiteX99" fmla="*/ 71975 w 161065"/>
              <a:gd name="connsiteY99" fmla="*/ 63587 h 222272"/>
              <a:gd name="connsiteX100" fmla="*/ 70955 w 161065"/>
              <a:gd name="connsiteY100" fmla="*/ 66194 h 222272"/>
              <a:gd name="connsiteX101" fmla="*/ 69708 w 161065"/>
              <a:gd name="connsiteY101" fmla="*/ 69255 h 222272"/>
              <a:gd name="connsiteX102" fmla="*/ 68008 w 161065"/>
              <a:gd name="connsiteY102" fmla="*/ 73788 h 222272"/>
              <a:gd name="connsiteX103" fmla="*/ 66534 w 161065"/>
              <a:gd name="connsiteY103" fmla="*/ 77416 h 222272"/>
              <a:gd name="connsiteX104" fmla="*/ 66534 w 161065"/>
              <a:gd name="connsiteY104" fmla="*/ 80023 h 222272"/>
              <a:gd name="connsiteX105" fmla="*/ 66421 w 161065"/>
              <a:gd name="connsiteY105" fmla="*/ 81723 h 222272"/>
              <a:gd name="connsiteX106" fmla="*/ 66421 w 161065"/>
              <a:gd name="connsiteY106" fmla="*/ 85123 h 222272"/>
              <a:gd name="connsiteX107" fmla="*/ 67781 w 161065"/>
              <a:gd name="connsiteY107" fmla="*/ 87730 h 222272"/>
              <a:gd name="connsiteX108" fmla="*/ 69028 w 161065"/>
              <a:gd name="connsiteY108" fmla="*/ 89884 h 222272"/>
              <a:gd name="connsiteX109" fmla="*/ 70728 w 161065"/>
              <a:gd name="connsiteY109" fmla="*/ 92831 h 222272"/>
              <a:gd name="connsiteX110" fmla="*/ 72542 w 161065"/>
              <a:gd name="connsiteY110" fmla="*/ 96004 h 222272"/>
              <a:gd name="connsiteX111" fmla="*/ 74242 w 161065"/>
              <a:gd name="connsiteY111" fmla="*/ 99065 h 222272"/>
              <a:gd name="connsiteX112" fmla="*/ 75488 w 161065"/>
              <a:gd name="connsiteY112" fmla="*/ 101332 h 222272"/>
              <a:gd name="connsiteX113" fmla="*/ 74808 w 161065"/>
              <a:gd name="connsiteY113" fmla="*/ 103712 h 222272"/>
              <a:gd name="connsiteX114" fmla="*/ 74015 w 161065"/>
              <a:gd name="connsiteY114" fmla="*/ 106206 h 222272"/>
              <a:gd name="connsiteX115" fmla="*/ 73222 w 161065"/>
              <a:gd name="connsiteY115" fmla="*/ 108699 h 222272"/>
              <a:gd name="connsiteX116" fmla="*/ 72428 w 161065"/>
              <a:gd name="connsiteY116" fmla="*/ 111193 h 222272"/>
              <a:gd name="connsiteX117" fmla="*/ 71635 w 161065"/>
              <a:gd name="connsiteY117" fmla="*/ 113686 h 222272"/>
              <a:gd name="connsiteX118" fmla="*/ 70842 w 161065"/>
              <a:gd name="connsiteY118" fmla="*/ 116180 h 222272"/>
              <a:gd name="connsiteX119" fmla="*/ 70048 w 161065"/>
              <a:gd name="connsiteY119" fmla="*/ 118674 h 222272"/>
              <a:gd name="connsiteX120" fmla="*/ 69255 w 161065"/>
              <a:gd name="connsiteY120" fmla="*/ 121167 h 222272"/>
              <a:gd name="connsiteX121" fmla="*/ 68461 w 161065"/>
              <a:gd name="connsiteY121" fmla="*/ 123661 h 222272"/>
              <a:gd name="connsiteX122" fmla="*/ 67668 w 161065"/>
              <a:gd name="connsiteY122" fmla="*/ 126154 h 222272"/>
              <a:gd name="connsiteX123" fmla="*/ 66874 w 161065"/>
              <a:gd name="connsiteY123" fmla="*/ 128648 h 222272"/>
              <a:gd name="connsiteX124" fmla="*/ 66081 w 161065"/>
              <a:gd name="connsiteY124" fmla="*/ 131142 h 222272"/>
              <a:gd name="connsiteX125" fmla="*/ 65287 w 161065"/>
              <a:gd name="connsiteY125" fmla="*/ 133635 h 222272"/>
              <a:gd name="connsiteX126" fmla="*/ 64494 w 161065"/>
              <a:gd name="connsiteY126" fmla="*/ 136129 h 222272"/>
              <a:gd name="connsiteX127" fmla="*/ 63701 w 161065"/>
              <a:gd name="connsiteY127" fmla="*/ 138623 h 222272"/>
              <a:gd name="connsiteX128" fmla="*/ 62907 w 161065"/>
              <a:gd name="connsiteY128" fmla="*/ 141116 h 222272"/>
              <a:gd name="connsiteX129" fmla="*/ 62114 w 161065"/>
              <a:gd name="connsiteY129" fmla="*/ 143610 h 222272"/>
              <a:gd name="connsiteX130" fmla="*/ 61207 w 161065"/>
              <a:gd name="connsiteY130" fmla="*/ 146670 h 222272"/>
              <a:gd name="connsiteX131" fmla="*/ 59053 w 161065"/>
              <a:gd name="connsiteY131" fmla="*/ 147464 h 222272"/>
              <a:gd name="connsiteX132" fmla="*/ 55540 w 161065"/>
              <a:gd name="connsiteY132" fmla="*/ 148824 h 222272"/>
              <a:gd name="connsiteX133" fmla="*/ 52026 w 161065"/>
              <a:gd name="connsiteY133" fmla="*/ 150184 h 222272"/>
              <a:gd name="connsiteX134" fmla="*/ 48512 w 161065"/>
              <a:gd name="connsiteY134" fmla="*/ 151544 h 222272"/>
              <a:gd name="connsiteX135" fmla="*/ 44999 w 161065"/>
              <a:gd name="connsiteY135" fmla="*/ 152904 h 222272"/>
              <a:gd name="connsiteX136" fmla="*/ 41484 w 161065"/>
              <a:gd name="connsiteY136" fmla="*/ 154265 h 222272"/>
              <a:gd name="connsiteX137" fmla="*/ 37971 w 161065"/>
              <a:gd name="connsiteY137" fmla="*/ 155511 h 222272"/>
              <a:gd name="connsiteX138" fmla="*/ 34457 w 161065"/>
              <a:gd name="connsiteY138" fmla="*/ 156871 h 222272"/>
              <a:gd name="connsiteX139" fmla="*/ 30943 w 161065"/>
              <a:gd name="connsiteY139" fmla="*/ 158118 h 222272"/>
              <a:gd name="connsiteX140" fmla="*/ 27430 w 161065"/>
              <a:gd name="connsiteY140" fmla="*/ 159478 h 222272"/>
              <a:gd name="connsiteX141" fmla="*/ 23916 w 161065"/>
              <a:gd name="connsiteY141" fmla="*/ 160725 h 222272"/>
              <a:gd name="connsiteX142" fmla="*/ 20402 w 161065"/>
              <a:gd name="connsiteY142" fmla="*/ 162085 h 222272"/>
              <a:gd name="connsiteX143" fmla="*/ 16889 w 161065"/>
              <a:gd name="connsiteY143" fmla="*/ 163332 h 222272"/>
              <a:gd name="connsiteX144" fmla="*/ 13375 w 161065"/>
              <a:gd name="connsiteY144" fmla="*/ 164579 h 222272"/>
              <a:gd name="connsiteX145" fmla="*/ 9861 w 161065"/>
              <a:gd name="connsiteY145" fmla="*/ 165826 h 222272"/>
              <a:gd name="connsiteX146" fmla="*/ 6347 w 161065"/>
              <a:gd name="connsiteY146" fmla="*/ 167073 h 222272"/>
              <a:gd name="connsiteX147" fmla="*/ 2834 w 161065"/>
              <a:gd name="connsiteY147" fmla="*/ 168319 h 222272"/>
              <a:gd name="connsiteX148" fmla="*/ 0 w 161065"/>
              <a:gd name="connsiteY148" fmla="*/ 169340 h 222272"/>
              <a:gd name="connsiteX149" fmla="*/ 907 w 161065"/>
              <a:gd name="connsiteY149" fmla="*/ 171607 h 222272"/>
              <a:gd name="connsiteX150" fmla="*/ 1813 w 161065"/>
              <a:gd name="connsiteY150" fmla="*/ 173873 h 222272"/>
              <a:gd name="connsiteX151" fmla="*/ 2720 w 161065"/>
              <a:gd name="connsiteY151" fmla="*/ 176140 h 222272"/>
              <a:gd name="connsiteX152" fmla="*/ 3627 w 161065"/>
              <a:gd name="connsiteY152" fmla="*/ 178407 h 222272"/>
              <a:gd name="connsiteX153" fmla="*/ 4534 w 161065"/>
              <a:gd name="connsiteY153" fmla="*/ 180674 h 222272"/>
              <a:gd name="connsiteX154" fmla="*/ 5440 w 161065"/>
              <a:gd name="connsiteY154" fmla="*/ 182941 h 222272"/>
              <a:gd name="connsiteX155" fmla="*/ 6347 w 161065"/>
              <a:gd name="connsiteY155" fmla="*/ 185208 h 222272"/>
              <a:gd name="connsiteX156" fmla="*/ 7254 w 161065"/>
              <a:gd name="connsiteY156" fmla="*/ 187475 h 222272"/>
              <a:gd name="connsiteX157" fmla="*/ 8161 w 161065"/>
              <a:gd name="connsiteY157" fmla="*/ 189742 h 222272"/>
              <a:gd name="connsiteX158" fmla="*/ 9068 w 161065"/>
              <a:gd name="connsiteY158" fmla="*/ 192009 h 222272"/>
              <a:gd name="connsiteX159" fmla="*/ 9974 w 161065"/>
              <a:gd name="connsiteY159" fmla="*/ 194276 h 222272"/>
              <a:gd name="connsiteX160" fmla="*/ 10881 w 161065"/>
              <a:gd name="connsiteY160" fmla="*/ 196543 h 222272"/>
              <a:gd name="connsiteX161" fmla="*/ 11788 w 161065"/>
              <a:gd name="connsiteY161" fmla="*/ 198810 h 222272"/>
              <a:gd name="connsiteX162" fmla="*/ 12695 w 161065"/>
              <a:gd name="connsiteY162" fmla="*/ 201077 h 222272"/>
              <a:gd name="connsiteX163" fmla="*/ 13601 w 161065"/>
              <a:gd name="connsiteY163" fmla="*/ 203344 h 222272"/>
              <a:gd name="connsiteX164" fmla="*/ 14508 w 161065"/>
              <a:gd name="connsiteY164" fmla="*/ 205610 h 222272"/>
              <a:gd name="connsiteX165" fmla="*/ 15415 w 161065"/>
              <a:gd name="connsiteY165" fmla="*/ 207764 h 222272"/>
              <a:gd name="connsiteX166" fmla="*/ 16889 w 161065"/>
              <a:gd name="connsiteY166" fmla="*/ 208444 h 222272"/>
              <a:gd name="connsiteX167" fmla="*/ 17795 w 161065"/>
              <a:gd name="connsiteY167" fmla="*/ 210484 h 222272"/>
              <a:gd name="connsiteX168" fmla="*/ 19042 w 161065"/>
              <a:gd name="connsiteY168" fmla="*/ 213431 h 222272"/>
              <a:gd name="connsiteX169" fmla="*/ 20289 w 161065"/>
              <a:gd name="connsiteY169" fmla="*/ 216378 h 222272"/>
              <a:gd name="connsiteX170" fmla="*/ 21536 w 161065"/>
              <a:gd name="connsiteY170" fmla="*/ 219325 h 222272"/>
              <a:gd name="connsiteX171" fmla="*/ 22782 w 161065"/>
              <a:gd name="connsiteY171" fmla="*/ 222272 h 222272"/>
              <a:gd name="connsiteX172" fmla="*/ 27090 w 161065"/>
              <a:gd name="connsiteY172" fmla="*/ 220572 h 222272"/>
              <a:gd name="connsiteX173" fmla="*/ 33437 w 161065"/>
              <a:gd name="connsiteY173" fmla="*/ 219779 h 222272"/>
              <a:gd name="connsiteX174" fmla="*/ 36838 w 161065"/>
              <a:gd name="connsiteY174" fmla="*/ 217625 h 222272"/>
              <a:gd name="connsiteX175" fmla="*/ 40464 w 161065"/>
              <a:gd name="connsiteY175" fmla="*/ 216265 h 222272"/>
              <a:gd name="connsiteX176" fmla="*/ 42845 w 161065"/>
              <a:gd name="connsiteY176" fmla="*/ 214338 h 222272"/>
              <a:gd name="connsiteX177" fmla="*/ 49192 w 161065"/>
              <a:gd name="connsiteY177" fmla="*/ 213658 h 222272"/>
              <a:gd name="connsiteX178" fmla="*/ 53046 w 161065"/>
              <a:gd name="connsiteY178" fmla="*/ 213658 h 222272"/>
              <a:gd name="connsiteX179" fmla="*/ 55086 w 161065"/>
              <a:gd name="connsiteY179" fmla="*/ 214225 h 222272"/>
              <a:gd name="connsiteX180" fmla="*/ 57240 w 161065"/>
              <a:gd name="connsiteY180" fmla="*/ 215245 h 222272"/>
              <a:gd name="connsiteX181" fmla="*/ 63247 w 161065"/>
              <a:gd name="connsiteY181" fmla="*/ 213545 h 222272"/>
              <a:gd name="connsiteX182" fmla="*/ 65514 w 161065"/>
              <a:gd name="connsiteY182" fmla="*/ 210824 h 222272"/>
              <a:gd name="connsiteX183" fmla="*/ 67554 w 161065"/>
              <a:gd name="connsiteY183" fmla="*/ 207197 h 222272"/>
              <a:gd name="connsiteX184" fmla="*/ 68008 w 161065"/>
              <a:gd name="connsiteY184" fmla="*/ 205837 h 222272"/>
              <a:gd name="connsiteX185" fmla="*/ 67668 w 161065"/>
              <a:gd name="connsiteY185" fmla="*/ 204364 h 222272"/>
              <a:gd name="connsiteX186" fmla="*/ 66761 w 161065"/>
              <a:gd name="connsiteY186" fmla="*/ 203003 h 222272"/>
              <a:gd name="connsiteX187" fmla="*/ 67101 w 161065"/>
              <a:gd name="connsiteY187" fmla="*/ 201190 h 222272"/>
              <a:gd name="connsiteX188" fmla="*/ 71635 w 161065"/>
              <a:gd name="connsiteY188" fmla="*/ 195409 h 222272"/>
              <a:gd name="connsiteX189" fmla="*/ 74355 w 161065"/>
              <a:gd name="connsiteY189" fmla="*/ 194389 h 222272"/>
              <a:gd name="connsiteX190" fmla="*/ 82176 w 161065"/>
              <a:gd name="connsiteY190" fmla="*/ 193256 h 222272"/>
              <a:gd name="connsiteX191" fmla="*/ 87730 w 161065"/>
              <a:gd name="connsiteY191" fmla="*/ 192916 h 222272"/>
              <a:gd name="connsiteX192" fmla="*/ 89997 w 161065"/>
              <a:gd name="connsiteY192" fmla="*/ 192122 h 222272"/>
              <a:gd name="connsiteX193" fmla="*/ 93397 w 161065"/>
              <a:gd name="connsiteY193" fmla="*/ 188042 h 222272"/>
              <a:gd name="connsiteX194" fmla="*/ 95551 w 161065"/>
              <a:gd name="connsiteY194" fmla="*/ 178521 h 222272"/>
              <a:gd name="connsiteX195" fmla="*/ 99065 w 161065"/>
              <a:gd name="connsiteY195" fmla="*/ 174780 h 222272"/>
              <a:gd name="connsiteX196" fmla="*/ 101785 w 161065"/>
              <a:gd name="connsiteY196" fmla="*/ 173080 h 222272"/>
              <a:gd name="connsiteX197" fmla="*/ 106319 w 161065"/>
              <a:gd name="connsiteY197" fmla="*/ 171380 h 222272"/>
              <a:gd name="connsiteX198" fmla="*/ 111419 w 161065"/>
              <a:gd name="connsiteY198" fmla="*/ 170473 h 222272"/>
              <a:gd name="connsiteX199" fmla="*/ 116520 w 161065"/>
              <a:gd name="connsiteY199" fmla="*/ 170133 h 222272"/>
              <a:gd name="connsiteX200" fmla="*/ 117767 w 161065"/>
              <a:gd name="connsiteY200" fmla="*/ 169680 h 222272"/>
              <a:gd name="connsiteX201" fmla="*/ 119240 w 161065"/>
              <a:gd name="connsiteY201" fmla="*/ 168773 h 222272"/>
              <a:gd name="connsiteX202" fmla="*/ 118787 w 161065"/>
              <a:gd name="connsiteY202" fmla="*/ 165826 h 222272"/>
              <a:gd name="connsiteX203" fmla="*/ 118220 w 161065"/>
              <a:gd name="connsiteY203" fmla="*/ 163332 h 222272"/>
              <a:gd name="connsiteX204" fmla="*/ 118220 w 161065"/>
              <a:gd name="connsiteY204" fmla="*/ 159252 h 222272"/>
              <a:gd name="connsiteX205" fmla="*/ 117200 w 161065"/>
              <a:gd name="connsiteY205" fmla="*/ 155285 h 222272"/>
              <a:gd name="connsiteX206" fmla="*/ 117200 w 161065"/>
              <a:gd name="connsiteY206" fmla="*/ 153698 h 222272"/>
              <a:gd name="connsiteX207" fmla="*/ 117767 w 161065"/>
              <a:gd name="connsiteY207" fmla="*/ 150864 h 222272"/>
              <a:gd name="connsiteX208" fmla="*/ 119014 w 161065"/>
              <a:gd name="connsiteY208" fmla="*/ 147464 h 222272"/>
              <a:gd name="connsiteX209" fmla="*/ 119807 w 161065"/>
              <a:gd name="connsiteY209" fmla="*/ 143723 h 222272"/>
              <a:gd name="connsiteX210" fmla="*/ 120147 w 161065"/>
              <a:gd name="connsiteY210" fmla="*/ 140890 h 222272"/>
              <a:gd name="connsiteX211" fmla="*/ 121847 w 161065"/>
              <a:gd name="connsiteY211" fmla="*/ 138623 h 222272"/>
              <a:gd name="connsiteX212" fmla="*/ 125021 w 161065"/>
              <a:gd name="connsiteY212" fmla="*/ 133409 h 222272"/>
              <a:gd name="connsiteX213" fmla="*/ 126381 w 161065"/>
              <a:gd name="connsiteY213" fmla="*/ 132955 h 222272"/>
              <a:gd name="connsiteX214" fmla="*/ 127968 w 161065"/>
              <a:gd name="connsiteY214" fmla="*/ 132729 h 222272"/>
              <a:gd name="connsiteX215" fmla="*/ 127741 w 161065"/>
              <a:gd name="connsiteY215" fmla="*/ 134882 h 222272"/>
              <a:gd name="connsiteX216" fmla="*/ 127288 w 161065"/>
              <a:gd name="connsiteY216" fmla="*/ 136809 h 222272"/>
              <a:gd name="connsiteX217" fmla="*/ 128421 w 161065"/>
              <a:gd name="connsiteY217" fmla="*/ 137489 h 222272"/>
              <a:gd name="connsiteX218" fmla="*/ 130122 w 161065"/>
              <a:gd name="connsiteY218" fmla="*/ 137716 h 222272"/>
              <a:gd name="connsiteX219" fmla="*/ 132729 w 161065"/>
              <a:gd name="connsiteY219" fmla="*/ 137263 h 222272"/>
              <a:gd name="connsiteX220" fmla="*/ 133975 w 161065"/>
              <a:gd name="connsiteY220" fmla="*/ 134996 h 222272"/>
              <a:gd name="connsiteX221" fmla="*/ 137149 w 161065"/>
              <a:gd name="connsiteY221" fmla="*/ 128082 h 222272"/>
              <a:gd name="connsiteX222" fmla="*/ 141343 w 161065"/>
              <a:gd name="connsiteY222" fmla="*/ 121054 h 222272"/>
              <a:gd name="connsiteX223" fmla="*/ 144857 w 161065"/>
              <a:gd name="connsiteY223" fmla="*/ 116973 h 222272"/>
              <a:gd name="connsiteX224" fmla="*/ 149731 w 161065"/>
              <a:gd name="connsiteY224" fmla="*/ 113573 h 222272"/>
              <a:gd name="connsiteX225" fmla="*/ 151091 w 161065"/>
              <a:gd name="connsiteY225" fmla="*/ 112100 h 222272"/>
              <a:gd name="connsiteX226" fmla="*/ 154038 w 161065"/>
              <a:gd name="connsiteY226" fmla="*/ 105639 h 222272"/>
              <a:gd name="connsiteX227" fmla="*/ 156758 w 161065"/>
              <a:gd name="connsiteY227" fmla="*/ 101785 h 222272"/>
              <a:gd name="connsiteX228" fmla="*/ 157325 w 161065"/>
              <a:gd name="connsiteY228" fmla="*/ 99405 h 222272"/>
              <a:gd name="connsiteX229" fmla="*/ 159818 w 161065"/>
              <a:gd name="connsiteY229" fmla="*/ 95551 h 222272"/>
              <a:gd name="connsiteX230" fmla="*/ 160272 w 161065"/>
              <a:gd name="connsiteY230" fmla="*/ 93624 h 222272"/>
              <a:gd name="connsiteX231" fmla="*/ 160498 w 161065"/>
              <a:gd name="connsiteY231" fmla="*/ 91017 h 222272"/>
              <a:gd name="connsiteX232" fmla="*/ 160158 w 161065"/>
              <a:gd name="connsiteY232" fmla="*/ 88977 h 222272"/>
              <a:gd name="connsiteX233" fmla="*/ 139869 w 161065"/>
              <a:gd name="connsiteY233" fmla="*/ 135676 h 222272"/>
              <a:gd name="connsiteX234" fmla="*/ 136809 w 161065"/>
              <a:gd name="connsiteY234" fmla="*/ 139303 h 222272"/>
              <a:gd name="connsiteX235" fmla="*/ 136809 w 161065"/>
              <a:gd name="connsiteY235" fmla="*/ 142136 h 222272"/>
              <a:gd name="connsiteX236" fmla="*/ 137149 w 161065"/>
              <a:gd name="connsiteY236" fmla="*/ 142250 h 222272"/>
              <a:gd name="connsiteX237" fmla="*/ 138396 w 161065"/>
              <a:gd name="connsiteY237" fmla="*/ 141910 h 222272"/>
              <a:gd name="connsiteX238" fmla="*/ 139416 w 161065"/>
              <a:gd name="connsiteY238" fmla="*/ 140776 h 222272"/>
              <a:gd name="connsiteX239" fmla="*/ 140663 w 161065"/>
              <a:gd name="connsiteY239" fmla="*/ 137149 h 222272"/>
              <a:gd name="connsiteX240" fmla="*/ 143043 w 161065"/>
              <a:gd name="connsiteY240" fmla="*/ 134996 h 222272"/>
              <a:gd name="connsiteX241" fmla="*/ 141683 w 161065"/>
              <a:gd name="connsiteY241" fmla="*/ 131255 h 222272"/>
              <a:gd name="connsiteX242" fmla="*/ 139756 w 161065"/>
              <a:gd name="connsiteY242" fmla="*/ 135449 h 2222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</a:cxnLst>
            <a:rect l="l" t="t" r="r" b="b"/>
            <a:pathLst>
              <a:path w="161065" h="222272">
                <a:moveTo>
                  <a:pt x="87617" y="24823"/>
                </a:moveTo>
                <a:lnTo>
                  <a:pt x="87277" y="25730"/>
                </a:lnTo>
                <a:lnTo>
                  <a:pt x="87277" y="26976"/>
                </a:lnTo>
                <a:cubicBezTo>
                  <a:pt x="87277" y="26976"/>
                  <a:pt x="87730" y="26976"/>
                  <a:pt x="87730" y="26976"/>
                </a:cubicBezTo>
                <a:lnTo>
                  <a:pt x="88637" y="26410"/>
                </a:lnTo>
                <a:lnTo>
                  <a:pt x="88637" y="25389"/>
                </a:lnTo>
                <a:cubicBezTo>
                  <a:pt x="88637" y="25389"/>
                  <a:pt x="88637" y="24823"/>
                  <a:pt x="88637" y="24823"/>
                </a:cubicBezTo>
                <a:lnTo>
                  <a:pt x="87730" y="24823"/>
                </a:lnTo>
                <a:close/>
                <a:moveTo>
                  <a:pt x="86256" y="7367"/>
                </a:moveTo>
                <a:lnTo>
                  <a:pt x="86256" y="9748"/>
                </a:lnTo>
                <a:cubicBezTo>
                  <a:pt x="86256" y="9748"/>
                  <a:pt x="86030" y="12015"/>
                  <a:pt x="86030" y="12015"/>
                </a:cubicBezTo>
                <a:lnTo>
                  <a:pt x="86030" y="14395"/>
                </a:lnTo>
                <a:cubicBezTo>
                  <a:pt x="86030" y="14395"/>
                  <a:pt x="85803" y="15642"/>
                  <a:pt x="85803" y="15642"/>
                </a:cubicBezTo>
                <a:lnTo>
                  <a:pt x="86597" y="16662"/>
                </a:lnTo>
                <a:lnTo>
                  <a:pt x="87957" y="17115"/>
                </a:lnTo>
                <a:lnTo>
                  <a:pt x="88524" y="17115"/>
                </a:lnTo>
                <a:cubicBezTo>
                  <a:pt x="88524" y="17115"/>
                  <a:pt x="88864" y="16548"/>
                  <a:pt x="88864" y="16548"/>
                </a:cubicBezTo>
                <a:lnTo>
                  <a:pt x="89090" y="15188"/>
                </a:lnTo>
                <a:lnTo>
                  <a:pt x="89544" y="14168"/>
                </a:lnTo>
                <a:lnTo>
                  <a:pt x="90450" y="12921"/>
                </a:lnTo>
                <a:lnTo>
                  <a:pt x="91357" y="5781"/>
                </a:lnTo>
                <a:lnTo>
                  <a:pt x="91357" y="3400"/>
                </a:lnTo>
                <a:cubicBezTo>
                  <a:pt x="91357" y="3400"/>
                  <a:pt x="91584" y="567"/>
                  <a:pt x="91584" y="567"/>
                </a:cubicBezTo>
                <a:lnTo>
                  <a:pt x="91244" y="0"/>
                </a:lnTo>
                <a:lnTo>
                  <a:pt x="90564" y="0"/>
                </a:lnTo>
                <a:cubicBezTo>
                  <a:pt x="90564" y="0"/>
                  <a:pt x="89884" y="907"/>
                  <a:pt x="89884" y="907"/>
                </a:cubicBezTo>
                <a:lnTo>
                  <a:pt x="89090" y="2720"/>
                </a:lnTo>
                <a:lnTo>
                  <a:pt x="87503" y="3060"/>
                </a:lnTo>
                <a:lnTo>
                  <a:pt x="86823" y="2834"/>
                </a:lnTo>
                <a:lnTo>
                  <a:pt x="86143" y="3400"/>
                </a:lnTo>
                <a:lnTo>
                  <a:pt x="84443" y="6801"/>
                </a:lnTo>
                <a:lnTo>
                  <a:pt x="85236" y="6801"/>
                </a:lnTo>
                <a:cubicBezTo>
                  <a:pt x="85236" y="6801"/>
                  <a:pt x="86256" y="7141"/>
                  <a:pt x="86256" y="7141"/>
                </a:cubicBezTo>
                <a:close/>
                <a:moveTo>
                  <a:pt x="161065" y="89544"/>
                </a:moveTo>
                <a:lnTo>
                  <a:pt x="158458" y="88637"/>
                </a:lnTo>
                <a:lnTo>
                  <a:pt x="155171" y="87844"/>
                </a:lnTo>
                <a:lnTo>
                  <a:pt x="153018" y="85917"/>
                </a:lnTo>
                <a:lnTo>
                  <a:pt x="150637" y="82856"/>
                </a:lnTo>
                <a:lnTo>
                  <a:pt x="148257" y="78776"/>
                </a:lnTo>
                <a:lnTo>
                  <a:pt x="144857" y="75149"/>
                </a:lnTo>
                <a:lnTo>
                  <a:pt x="143950" y="72768"/>
                </a:lnTo>
                <a:lnTo>
                  <a:pt x="142476" y="70502"/>
                </a:lnTo>
                <a:lnTo>
                  <a:pt x="140776" y="69028"/>
                </a:lnTo>
                <a:lnTo>
                  <a:pt x="139643" y="66308"/>
                </a:lnTo>
                <a:lnTo>
                  <a:pt x="135676" y="63361"/>
                </a:lnTo>
                <a:lnTo>
                  <a:pt x="134089" y="63361"/>
                </a:lnTo>
                <a:cubicBezTo>
                  <a:pt x="134089" y="63361"/>
                  <a:pt x="131935" y="63927"/>
                  <a:pt x="131935" y="63927"/>
                </a:cubicBezTo>
                <a:lnTo>
                  <a:pt x="130575" y="63927"/>
                </a:lnTo>
                <a:cubicBezTo>
                  <a:pt x="130575" y="63927"/>
                  <a:pt x="126381" y="61661"/>
                  <a:pt x="126381" y="61661"/>
                </a:cubicBezTo>
                <a:lnTo>
                  <a:pt x="120374" y="60640"/>
                </a:lnTo>
                <a:lnTo>
                  <a:pt x="115953" y="59620"/>
                </a:lnTo>
                <a:lnTo>
                  <a:pt x="107906" y="56900"/>
                </a:lnTo>
                <a:lnTo>
                  <a:pt x="105979" y="55540"/>
                </a:lnTo>
                <a:lnTo>
                  <a:pt x="101672" y="51573"/>
                </a:lnTo>
                <a:lnTo>
                  <a:pt x="98838" y="47265"/>
                </a:lnTo>
                <a:lnTo>
                  <a:pt x="96118" y="44092"/>
                </a:lnTo>
                <a:lnTo>
                  <a:pt x="93057" y="38311"/>
                </a:lnTo>
                <a:lnTo>
                  <a:pt x="91017" y="32190"/>
                </a:lnTo>
                <a:lnTo>
                  <a:pt x="90337" y="32190"/>
                </a:lnTo>
                <a:cubicBezTo>
                  <a:pt x="90337" y="32190"/>
                  <a:pt x="89544" y="33324"/>
                  <a:pt x="89544" y="33324"/>
                </a:cubicBezTo>
                <a:lnTo>
                  <a:pt x="88637" y="34797"/>
                </a:lnTo>
                <a:lnTo>
                  <a:pt x="87390" y="35591"/>
                </a:lnTo>
                <a:lnTo>
                  <a:pt x="86370" y="36498"/>
                </a:lnTo>
                <a:lnTo>
                  <a:pt x="85350" y="37631"/>
                </a:lnTo>
                <a:lnTo>
                  <a:pt x="84443" y="37858"/>
                </a:lnTo>
                <a:lnTo>
                  <a:pt x="83309" y="36498"/>
                </a:lnTo>
                <a:lnTo>
                  <a:pt x="82516" y="35137"/>
                </a:lnTo>
                <a:lnTo>
                  <a:pt x="82743" y="34797"/>
                </a:lnTo>
                <a:lnTo>
                  <a:pt x="83309" y="34797"/>
                </a:lnTo>
                <a:cubicBezTo>
                  <a:pt x="83309" y="34797"/>
                  <a:pt x="83536" y="34004"/>
                  <a:pt x="83536" y="34004"/>
                </a:cubicBezTo>
                <a:lnTo>
                  <a:pt x="83196" y="32984"/>
                </a:lnTo>
                <a:lnTo>
                  <a:pt x="82403" y="32530"/>
                </a:lnTo>
                <a:lnTo>
                  <a:pt x="81383" y="32530"/>
                </a:lnTo>
                <a:cubicBezTo>
                  <a:pt x="81383" y="32530"/>
                  <a:pt x="80476" y="32984"/>
                  <a:pt x="80476" y="32984"/>
                </a:cubicBezTo>
                <a:lnTo>
                  <a:pt x="79456" y="33890"/>
                </a:lnTo>
                <a:lnTo>
                  <a:pt x="78889" y="34911"/>
                </a:lnTo>
                <a:lnTo>
                  <a:pt x="78889" y="36951"/>
                </a:lnTo>
                <a:cubicBezTo>
                  <a:pt x="78889" y="36951"/>
                  <a:pt x="79116" y="39218"/>
                  <a:pt x="79116" y="39218"/>
                </a:cubicBezTo>
                <a:lnTo>
                  <a:pt x="79116" y="40351"/>
                </a:lnTo>
                <a:cubicBezTo>
                  <a:pt x="79116" y="40351"/>
                  <a:pt x="78549" y="41711"/>
                  <a:pt x="78549" y="41711"/>
                </a:cubicBezTo>
                <a:lnTo>
                  <a:pt x="78322" y="43752"/>
                </a:lnTo>
                <a:lnTo>
                  <a:pt x="78662" y="45339"/>
                </a:lnTo>
                <a:lnTo>
                  <a:pt x="79002" y="46245"/>
                </a:lnTo>
                <a:lnTo>
                  <a:pt x="79002" y="47039"/>
                </a:lnTo>
                <a:cubicBezTo>
                  <a:pt x="79002" y="47039"/>
                  <a:pt x="78096" y="49532"/>
                  <a:pt x="78096" y="49532"/>
                </a:cubicBezTo>
                <a:lnTo>
                  <a:pt x="78889" y="49986"/>
                </a:lnTo>
                <a:lnTo>
                  <a:pt x="81496" y="50212"/>
                </a:lnTo>
                <a:lnTo>
                  <a:pt x="82289" y="51913"/>
                </a:lnTo>
                <a:lnTo>
                  <a:pt x="82856" y="53046"/>
                </a:lnTo>
                <a:lnTo>
                  <a:pt x="82856" y="53726"/>
                </a:lnTo>
                <a:cubicBezTo>
                  <a:pt x="82856" y="53726"/>
                  <a:pt x="80816" y="54180"/>
                  <a:pt x="80816" y="54180"/>
                </a:cubicBezTo>
                <a:lnTo>
                  <a:pt x="78436" y="54746"/>
                </a:lnTo>
                <a:lnTo>
                  <a:pt x="76735" y="54746"/>
                </a:lnTo>
                <a:cubicBezTo>
                  <a:pt x="76735" y="54746"/>
                  <a:pt x="73675" y="55313"/>
                  <a:pt x="73675" y="55313"/>
                </a:cubicBezTo>
                <a:lnTo>
                  <a:pt x="72088" y="56446"/>
                </a:lnTo>
                <a:lnTo>
                  <a:pt x="72542" y="57127"/>
                </a:lnTo>
                <a:lnTo>
                  <a:pt x="73108" y="57693"/>
                </a:lnTo>
                <a:lnTo>
                  <a:pt x="73335" y="59280"/>
                </a:lnTo>
                <a:lnTo>
                  <a:pt x="72882" y="61434"/>
                </a:lnTo>
                <a:lnTo>
                  <a:pt x="71975" y="63587"/>
                </a:lnTo>
                <a:lnTo>
                  <a:pt x="70955" y="66194"/>
                </a:lnTo>
                <a:lnTo>
                  <a:pt x="69708" y="69255"/>
                </a:lnTo>
                <a:lnTo>
                  <a:pt x="68008" y="73788"/>
                </a:lnTo>
                <a:lnTo>
                  <a:pt x="66534" y="77416"/>
                </a:lnTo>
                <a:lnTo>
                  <a:pt x="66534" y="80023"/>
                </a:lnTo>
                <a:cubicBezTo>
                  <a:pt x="66534" y="80023"/>
                  <a:pt x="66421" y="81723"/>
                  <a:pt x="66421" y="81723"/>
                </a:cubicBezTo>
                <a:lnTo>
                  <a:pt x="66421" y="85123"/>
                </a:lnTo>
                <a:cubicBezTo>
                  <a:pt x="66421" y="85123"/>
                  <a:pt x="67781" y="87730"/>
                  <a:pt x="67781" y="87730"/>
                </a:cubicBezTo>
                <a:lnTo>
                  <a:pt x="69028" y="89884"/>
                </a:lnTo>
                <a:lnTo>
                  <a:pt x="70728" y="92831"/>
                </a:lnTo>
                <a:lnTo>
                  <a:pt x="72542" y="96004"/>
                </a:lnTo>
                <a:lnTo>
                  <a:pt x="74242" y="99065"/>
                </a:lnTo>
                <a:lnTo>
                  <a:pt x="75488" y="101332"/>
                </a:lnTo>
                <a:lnTo>
                  <a:pt x="74808" y="103712"/>
                </a:lnTo>
                <a:lnTo>
                  <a:pt x="74015" y="106206"/>
                </a:lnTo>
                <a:lnTo>
                  <a:pt x="73222" y="108699"/>
                </a:lnTo>
                <a:lnTo>
                  <a:pt x="72428" y="111193"/>
                </a:lnTo>
                <a:lnTo>
                  <a:pt x="71635" y="113686"/>
                </a:lnTo>
                <a:lnTo>
                  <a:pt x="70842" y="116180"/>
                </a:lnTo>
                <a:lnTo>
                  <a:pt x="70048" y="118674"/>
                </a:lnTo>
                <a:lnTo>
                  <a:pt x="69255" y="121167"/>
                </a:lnTo>
                <a:lnTo>
                  <a:pt x="68461" y="123661"/>
                </a:lnTo>
                <a:lnTo>
                  <a:pt x="67668" y="126154"/>
                </a:lnTo>
                <a:lnTo>
                  <a:pt x="66874" y="128648"/>
                </a:lnTo>
                <a:lnTo>
                  <a:pt x="66081" y="131142"/>
                </a:lnTo>
                <a:lnTo>
                  <a:pt x="65287" y="133635"/>
                </a:lnTo>
                <a:lnTo>
                  <a:pt x="64494" y="136129"/>
                </a:lnTo>
                <a:lnTo>
                  <a:pt x="63701" y="138623"/>
                </a:lnTo>
                <a:lnTo>
                  <a:pt x="62907" y="141116"/>
                </a:lnTo>
                <a:lnTo>
                  <a:pt x="62114" y="143610"/>
                </a:lnTo>
                <a:lnTo>
                  <a:pt x="61207" y="146670"/>
                </a:lnTo>
                <a:lnTo>
                  <a:pt x="59053" y="147464"/>
                </a:lnTo>
                <a:lnTo>
                  <a:pt x="55540" y="148824"/>
                </a:lnTo>
                <a:lnTo>
                  <a:pt x="52026" y="150184"/>
                </a:lnTo>
                <a:lnTo>
                  <a:pt x="48512" y="151544"/>
                </a:lnTo>
                <a:lnTo>
                  <a:pt x="44999" y="152904"/>
                </a:lnTo>
                <a:lnTo>
                  <a:pt x="41484" y="154265"/>
                </a:lnTo>
                <a:lnTo>
                  <a:pt x="37971" y="155511"/>
                </a:lnTo>
                <a:lnTo>
                  <a:pt x="34457" y="156871"/>
                </a:lnTo>
                <a:lnTo>
                  <a:pt x="30943" y="158118"/>
                </a:lnTo>
                <a:lnTo>
                  <a:pt x="27430" y="159478"/>
                </a:lnTo>
                <a:lnTo>
                  <a:pt x="23916" y="160725"/>
                </a:lnTo>
                <a:lnTo>
                  <a:pt x="20402" y="162085"/>
                </a:lnTo>
                <a:lnTo>
                  <a:pt x="16889" y="163332"/>
                </a:lnTo>
                <a:lnTo>
                  <a:pt x="13375" y="164579"/>
                </a:lnTo>
                <a:lnTo>
                  <a:pt x="9861" y="165826"/>
                </a:lnTo>
                <a:lnTo>
                  <a:pt x="6347" y="167073"/>
                </a:lnTo>
                <a:lnTo>
                  <a:pt x="2834" y="168319"/>
                </a:lnTo>
                <a:lnTo>
                  <a:pt x="0" y="169340"/>
                </a:lnTo>
                <a:lnTo>
                  <a:pt x="907" y="171607"/>
                </a:lnTo>
                <a:lnTo>
                  <a:pt x="1813" y="173873"/>
                </a:lnTo>
                <a:lnTo>
                  <a:pt x="2720" y="176140"/>
                </a:lnTo>
                <a:lnTo>
                  <a:pt x="3627" y="178407"/>
                </a:lnTo>
                <a:lnTo>
                  <a:pt x="4534" y="180674"/>
                </a:lnTo>
                <a:lnTo>
                  <a:pt x="5440" y="182941"/>
                </a:lnTo>
                <a:lnTo>
                  <a:pt x="6347" y="185208"/>
                </a:lnTo>
                <a:lnTo>
                  <a:pt x="7254" y="187475"/>
                </a:lnTo>
                <a:lnTo>
                  <a:pt x="8161" y="189742"/>
                </a:lnTo>
                <a:lnTo>
                  <a:pt x="9068" y="192009"/>
                </a:lnTo>
                <a:lnTo>
                  <a:pt x="9974" y="194276"/>
                </a:lnTo>
                <a:lnTo>
                  <a:pt x="10881" y="196543"/>
                </a:lnTo>
                <a:lnTo>
                  <a:pt x="11788" y="198810"/>
                </a:lnTo>
                <a:lnTo>
                  <a:pt x="12695" y="201077"/>
                </a:lnTo>
                <a:lnTo>
                  <a:pt x="13601" y="203344"/>
                </a:lnTo>
                <a:lnTo>
                  <a:pt x="14508" y="205610"/>
                </a:lnTo>
                <a:lnTo>
                  <a:pt x="15415" y="207764"/>
                </a:lnTo>
                <a:lnTo>
                  <a:pt x="16889" y="208444"/>
                </a:lnTo>
                <a:lnTo>
                  <a:pt x="17795" y="210484"/>
                </a:lnTo>
                <a:lnTo>
                  <a:pt x="19042" y="213431"/>
                </a:lnTo>
                <a:lnTo>
                  <a:pt x="20289" y="216378"/>
                </a:lnTo>
                <a:lnTo>
                  <a:pt x="21536" y="219325"/>
                </a:lnTo>
                <a:lnTo>
                  <a:pt x="22782" y="222272"/>
                </a:lnTo>
                <a:lnTo>
                  <a:pt x="27090" y="220572"/>
                </a:lnTo>
                <a:lnTo>
                  <a:pt x="33437" y="219779"/>
                </a:lnTo>
                <a:lnTo>
                  <a:pt x="36838" y="217625"/>
                </a:lnTo>
                <a:lnTo>
                  <a:pt x="40464" y="216265"/>
                </a:lnTo>
                <a:lnTo>
                  <a:pt x="42845" y="214338"/>
                </a:lnTo>
                <a:lnTo>
                  <a:pt x="49192" y="213658"/>
                </a:lnTo>
                <a:lnTo>
                  <a:pt x="53046" y="213658"/>
                </a:lnTo>
                <a:cubicBezTo>
                  <a:pt x="53046" y="213658"/>
                  <a:pt x="55086" y="214225"/>
                  <a:pt x="55086" y="214225"/>
                </a:cubicBezTo>
                <a:lnTo>
                  <a:pt x="57240" y="215245"/>
                </a:lnTo>
                <a:lnTo>
                  <a:pt x="63247" y="213545"/>
                </a:lnTo>
                <a:lnTo>
                  <a:pt x="65514" y="210824"/>
                </a:lnTo>
                <a:lnTo>
                  <a:pt x="67554" y="207197"/>
                </a:lnTo>
                <a:lnTo>
                  <a:pt x="68008" y="205837"/>
                </a:lnTo>
                <a:lnTo>
                  <a:pt x="67668" y="204364"/>
                </a:lnTo>
                <a:lnTo>
                  <a:pt x="66761" y="203003"/>
                </a:lnTo>
                <a:lnTo>
                  <a:pt x="67101" y="201190"/>
                </a:lnTo>
                <a:lnTo>
                  <a:pt x="71635" y="195409"/>
                </a:lnTo>
                <a:lnTo>
                  <a:pt x="74355" y="194389"/>
                </a:lnTo>
                <a:lnTo>
                  <a:pt x="82176" y="193256"/>
                </a:lnTo>
                <a:lnTo>
                  <a:pt x="87730" y="192916"/>
                </a:lnTo>
                <a:lnTo>
                  <a:pt x="89997" y="192122"/>
                </a:lnTo>
                <a:lnTo>
                  <a:pt x="93397" y="188042"/>
                </a:lnTo>
                <a:lnTo>
                  <a:pt x="95551" y="178521"/>
                </a:lnTo>
                <a:lnTo>
                  <a:pt x="99065" y="174780"/>
                </a:lnTo>
                <a:lnTo>
                  <a:pt x="101785" y="173080"/>
                </a:lnTo>
                <a:lnTo>
                  <a:pt x="106319" y="171380"/>
                </a:lnTo>
                <a:lnTo>
                  <a:pt x="111419" y="170473"/>
                </a:lnTo>
                <a:lnTo>
                  <a:pt x="116520" y="170133"/>
                </a:lnTo>
                <a:lnTo>
                  <a:pt x="117767" y="169680"/>
                </a:lnTo>
                <a:lnTo>
                  <a:pt x="119240" y="168773"/>
                </a:lnTo>
                <a:lnTo>
                  <a:pt x="118787" y="165826"/>
                </a:lnTo>
                <a:lnTo>
                  <a:pt x="118220" y="163332"/>
                </a:lnTo>
                <a:lnTo>
                  <a:pt x="118220" y="159252"/>
                </a:lnTo>
                <a:cubicBezTo>
                  <a:pt x="118220" y="159252"/>
                  <a:pt x="117200" y="155285"/>
                  <a:pt x="117200" y="155285"/>
                </a:cubicBezTo>
                <a:lnTo>
                  <a:pt x="117200" y="153698"/>
                </a:lnTo>
                <a:cubicBezTo>
                  <a:pt x="117200" y="153698"/>
                  <a:pt x="117767" y="150864"/>
                  <a:pt x="117767" y="150864"/>
                </a:cubicBezTo>
                <a:lnTo>
                  <a:pt x="119014" y="147464"/>
                </a:lnTo>
                <a:lnTo>
                  <a:pt x="119807" y="143723"/>
                </a:lnTo>
                <a:lnTo>
                  <a:pt x="120147" y="140890"/>
                </a:lnTo>
                <a:lnTo>
                  <a:pt x="121847" y="138623"/>
                </a:lnTo>
                <a:lnTo>
                  <a:pt x="125021" y="133409"/>
                </a:lnTo>
                <a:lnTo>
                  <a:pt x="126381" y="132955"/>
                </a:lnTo>
                <a:lnTo>
                  <a:pt x="127968" y="132729"/>
                </a:lnTo>
                <a:lnTo>
                  <a:pt x="127741" y="134882"/>
                </a:lnTo>
                <a:lnTo>
                  <a:pt x="127288" y="136809"/>
                </a:lnTo>
                <a:lnTo>
                  <a:pt x="128421" y="137489"/>
                </a:lnTo>
                <a:lnTo>
                  <a:pt x="130122" y="137716"/>
                </a:lnTo>
                <a:lnTo>
                  <a:pt x="132729" y="137263"/>
                </a:lnTo>
                <a:lnTo>
                  <a:pt x="133975" y="134996"/>
                </a:lnTo>
                <a:lnTo>
                  <a:pt x="137149" y="128082"/>
                </a:lnTo>
                <a:lnTo>
                  <a:pt x="141343" y="121054"/>
                </a:lnTo>
                <a:lnTo>
                  <a:pt x="144857" y="116973"/>
                </a:lnTo>
                <a:lnTo>
                  <a:pt x="149731" y="113573"/>
                </a:lnTo>
                <a:lnTo>
                  <a:pt x="151091" y="112100"/>
                </a:lnTo>
                <a:lnTo>
                  <a:pt x="154038" y="105639"/>
                </a:lnTo>
                <a:lnTo>
                  <a:pt x="156758" y="101785"/>
                </a:lnTo>
                <a:lnTo>
                  <a:pt x="157325" y="99405"/>
                </a:lnTo>
                <a:lnTo>
                  <a:pt x="159818" y="95551"/>
                </a:lnTo>
                <a:lnTo>
                  <a:pt x="160272" y="93624"/>
                </a:lnTo>
                <a:lnTo>
                  <a:pt x="160498" y="91017"/>
                </a:lnTo>
                <a:lnTo>
                  <a:pt x="160158" y="88977"/>
                </a:lnTo>
                <a:close/>
                <a:moveTo>
                  <a:pt x="139869" y="135676"/>
                </a:moveTo>
                <a:lnTo>
                  <a:pt x="136809" y="139303"/>
                </a:lnTo>
                <a:lnTo>
                  <a:pt x="136809" y="142136"/>
                </a:lnTo>
                <a:cubicBezTo>
                  <a:pt x="136809" y="142136"/>
                  <a:pt x="137149" y="142250"/>
                  <a:pt x="137149" y="142250"/>
                </a:cubicBezTo>
                <a:lnTo>
                  <a:pt x="138396" y="141910"/>
                </a:lnTo>
                <a:lnTo>
                  <a:pt x="139416" y="140776"/>
                </a:lnTo>
                <a:lnTo>
                  <a:pt x="140663" y="137149"/>
                </a:lnTo>
                <a:lnTo>
                  <a:pt x="143043" y="134996"/>
                </a:lnTo>
                <a:lnTo>
                  <a:pt x="141683" y="131255"/>
                </a:lnTo>
                <a:lnTo>
                  <a:pt x="139756" y="135449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66" name="Freeform: Shape 165">
            <a:extLst>
              <a:ext uri="{FF2B5EF4-FFF2-40B4-BE49-F238E27FC236}">
                <a16:creationId xmlns:a16="http://schemas.microsoft.com/office/drawing/2014/main" id="{981C095F-A6E1-BF98-C494-FA9CA1102D38}"/>
              </a:ext>
            </a:extLst>
          </p:cNvPr>
          <p:cNvSpPr/>
          <p:nvPr/>
        </p:nvSpPr>
        <p:spPr>
          <a:xfrm>
            <a:off x="5675373" y="4271234"/>
            <a:ext cx="2380" cy="2890"/>
          </a:xfrm>
          <a:custGeom>
            <a:avLst/>
            <a:gdLst>
              <a:gd name="connsiteX0" fmla="*/ 2381 w 3173"/>
              <a:gd name="connsiteY0" fmla="*/ 0 h 3853"/>
              <a:gd name="connsiteX1" fmla="*/ 1813 w 3173"/>
              <a:gd name="connsiteY1" fmla="*/ 0 h 3853"/>
              <a:gd name="connsiteX2" fmla="*/ 794 w 3173"/>
              <a:gd name="connsiteY2" fmla="*/ 567 h 3853"/>
              <a:gd name="connsiteX3" fmla="*/ 0 w 3173"/>
              <a:gd name="connsiteY3" fmla="*/ 2381 h 3853"/>
              <a:gd name="connsiteX4" fmla="*/ 907 w 3173"/>
              <a:gd name="connsiteY4" fmla="*/ 3854 h 3853"/>
              <a:gd name="connsiteX5" fmla="*/ 2947 w 3173"/>
              <a:gd name="connsiteY5" fmla="*/ 2607 h 3853"/>
              <a:gd name="connsiteX6" fmla="*/ 3173 w 3173"/>
              <a:gd name="connsiteY6" fmla="*/ 1700 h 3853"/>
              <a:gd name="connsiteX7" fmla="*/ 2381 w 3173"/>
              <a:gd name="connsiteY7" fmla="*/ 0 h 3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173" h="3853">
                <a:moveTo>
                  <a:pt x="2381" y="0"/>
                </a:moveTo>
                <a:lnTo>
                  <a:pt x="1813" y="0"/>
                </a:lnTo>
                <a:lnTo>
                  <a:pt x="794" y="567"/>
                </a:lnTo>
                <a:lnTo>
                  <a:pt x="0" y="2381"/>
                </a:lnTo>
                <a:lnTo>
                  <a:pt x="907" y="3854"/>
                </a:lnTo>
                <a:lnTo>
                  <a:pt x="2947" y="2607"/>
                </a:lnTo>
                <a:lnTo>
                  <a:pt x="3173" y="1700"/>
                </a:lnTo>
                <a:lnTo>
                  <a:pt x="2381" y="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01EB7EEF-CF65-9D0C-E38C-F9B9DE7DA32C}"/>
              </a:ext>
            </a:extLst>
          </p:cNvPr>
          <p:cNvSpPr/>
          <p:nvPr/>
        </p:nvSpPr>
        <p:spPr>
          <a:xfrm>
            <a:off x="5320117" y="3964263"/>
            <a:ext cx="764" cy="1020"/>
          </a:xfrm>
          <a:custGeom>
            <a:avLst/>
            <a:gdLst>
              <a:gd name="connsiteX0" fmla="*/ 906 w 1019"/>
              <a:gd name="connsiteY0" fmla="*/ 113 h 1360"/>
              <a:gd name="connsiteX1" fmla="*/ 567 w 1019"/>
              <a:gd name="connsiteY1" fmla="*/ 0 h 1360"/>
              <a:gd name="connsiteX2" fmla="*/ 113 w 1019"/>
              <a:gd name="connsiteY2" fmla="*/ 227 h 1360"/>
              <a:gd name="connsiteX3" fmla="*/ 0 w 1019"/>
              <a:gd name="connsiteY3" fmla="*/ 793 h 1360"/>
              <a:gd name="connsiteX4" fmla="*/ 113 w 1019"/>
              <a:gd name="connsiteY4" fmla="*/ 1247 h 1360"/>
              <a:gd name="connsiteX5" fmla="*/ 567 w 1019"/>
              <a:gd name="connsiteY5" fmla="*/ 1360 h 1360"/>
              <a:gd name="connsiteX6" fmla="*/ 1020 w 1019"/>
              <a:gd name="connsiteY6" fmla="*/ 567 h 1360"/>
              <a:gd name="connsiteX7" fmla="*/ 906 w 1019"/>
              <a:gd name="connsiteY7" fmla="*/ 113 h 1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19" h="1360">
                <a:moveTo>
                  <a:pt x="906" y="113"/>
                </a:moveTo>
                <a:lnTo>
                  <a:pt x="567" y="0"/>
                </a:lnTo>
                <a:lnTo>
                  <a:pt x="113" y="227"/>
                </a:lnTo>
                <a:lnTo>
                  <a:pt x="0" y="793"/>
                </a:lnTo>
                <a:lnTo>
                  <a:pt x="113" y="1247"/>
                </a:lnTo>
                <a:lnTo>
                  <a:pt x="567" y="1360"/>
                </a:lnTo>
                <a:lnTo>
                  <a:pt x="1020" y="567"/>
                </a:lnTo>
                <a:lnTo>
                  <a:pt x="906" y="113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D6D01659-21D4-AC59-9F4A-A682947EC613}"/>
              </a:ext>
            </a:extLst>
          </p:cNvPr>
          <p:cNvSpPr/>
          <p:nvPr/>
        </p:nvSpPr>
        <p:spPr>
          <a:xfrm>
            <a:off x="3986823" y="3441538"/>
            <a:ext cx="124454" cy="71833"/>
          </a:xfrm>
          <a:custGeom>
            <a:avLst/>
            <a:gdLst>
              <a:gd name="connsiteX0" fmla="*/ 165826 w 165939"/>
              <a:gd name="connsiteY0" fmla="*/ 85237 h 95777"/>
              <a:gd name="connsiteX1" fmla="*/ 164919 w 165939"/>
              <a:gd name="connsiteY1" fmla="*/ 82403 h 95777"/>
              <a:gd name="connsiteX2" fmla="*/ 162539 w 165939"/>
              <a:gd name="connsiteY2" fmla="*/ 78662 h 95777"/>
              <a:gd name="connsiteX3" fmla="*/ 162312 w 165939"/>
              <a:gd name="connsiteY3" fmla="*/ 77529 h 95777"/>
              <a:gd name="connsiteX4" fmla="*/ 163105 w 165939"/>
              <a:gd name="connsiteY4" fmla="*/ 71068 h 95777"/>
              <a:gd name="connsiteX5" fmla="*/ 164012 w 165939"/>
              <a:gd name="connsiteY5" fmla="*/ 67328 h 95777"/>
              <a:gd name="connsiteX6" fmla="*/ 164806 w 165939"/>
              <a:gd name="connsiteY6" fmla="*/ 65514 h 95777"/>
              <a:gd name="connsiteX7" fmla="*/ 165599 w 165939"/>
              <a:gd name="connsiteY7" fmla="*/ 63021 h 95777"/>
              <a:gd name="connsiteX8" fmla="*/ 165826 w 165939"/>
              <a:gd name="connsiteY8" fmla="*/ 61887 h 95777"/>
              <a:gd name="connsiteX9" fmla="*/ 165712 w 165939"/>
              <a:gd name="connsiteY9" fmla="*/ 60754 h 95777"/>
              <a:gd name="connsiteX10" fmla="*/ 164919 w 165939"/>
              <a:gd name="connsiteY10" fmla="*/ 60074 h 95777"/>
              <a:gd name="connsiteX11" fmla="*/ 163105 w 165939"/>
              <a:gd name="connsiteY11" fmla="*/ 59847 h 95777"/>
              <a:gd name="connsiteX12" fmla="*/ 161292 w 165939"/>
              <a:gd name="connsiteY12" fmla="*/ 59620 h 95777"/>
              <a:gd name="connsiteX13" fmla="*/ 159819 w 165939"/>
              <a:gd name="connsiteY13" fmla="*/ 59734 h 95777"/>
              <a:gd name="connsiteX14" fmla="*/ 156191 w 165939"/>
              <a:gd name="connsiteY14" fmla="*/ 61320 h 95777"/>
              <a:gd name="connsiteX15" fmla="*/ 154944 w 165939"/>
              <a:gd name="connsiteY15" fmla="*/ 61434 h 95777"/>
              <a:gd name="connsiteX16" fmla="*/ 153584 w 165939"/>
              <a:gd name="connsiteY16" fmla="*/ 61320 h 95777"/>
              <a:gd name="connsiteX17" fmla="*/ 151658 w 165939"/>
              <a:gd name="connsiteY17" fmla="*/ 61207 h 95777"/>
              <a:gd name="connsiteX18" fmla="*/ 148144 w 165939"/>
              <a:gd name="connsiteY18" fmla="*/ 61320 h 95777"/>
              <a:gd name="connsiteX19" fmla="*/ 145083 w 165939"/>
              <a:gd name="connsiteY19" fmla="*/ 60867 h 95777"/>
              <a:gd name="connsiteX20" fmla="*/ 142590 w 165939"/>
              <a:gd name="connsiteY20" fmla="*/ 58713 h 95777"/>
              <a:gd name="connsiteX21" fmla="*/ 140776 w 165939"/>
              <a:gd name="connsiteY21" fmla="*/ 57807 h 95777"/>
              <a:gd name="connsiteX22" fmla="*/ 138963 w 165939"/>
              <a:gd name="connsiteY22" fmla="*/ 57127 h 95777"/>
              <a:gd name="connsiteX23" fmla="*/ 137036 w 165939"/>
              <a:gd name="connsiteY23" fmla="*/ 56560 h 95777"/>
              <a:gd name="connsiteX24" fmla="*/ 136469 w 165939"/>
              <a:gd name="connsiteY24" fmla="*/ 55426 h 95777"/>
              <a:gd name="connsiteX25" fmla="*/ 135902 w 165939"/>
              <a:gd name="connsiteY25" fmla="*/ 54860 h 95777"/>
              <a:gd name="connsiteX26" fmla="*/ 134316 w 165939"/>
              <a:gd name="connsiteY26" fmla="*/ 54633 h 95777"/>
              <a:gd name="connsiteX27" fmla="*/ 133069 w 165939"/>
              <a:gd name="connsiteY27" fmla="*/ 55086 h 95777"/>
              <a:gd name="connsiteX28" fmla="*/ 132275 w 165939"/>
              <a:gd name="connsiteY28" fmla="*/ 57920 h 95777"/>
              <a:gd name="connsiteX29" fmla="*/ 131595 w 165939"/>
              <a:gd name="connsiteY29" fmla="*/ 58487 h 95777"/>
              <a:gd name="connsiteX30" fmla="*/ 130122 w 165939"/>
              <a:gd name="connsiteY30" fmla="*/ 58713 h 95777"/>
              <a:gd name="connsiteX31" fmla="*/ 128421 w 165939"/>
              <a:gd name="connsiteY31" fmla="*/ 58033 h 95777"/>
              <a:gd name="connsiteX32" fmla="*/ 126155 w 165939"/>
              <a:gd name="connsiteY32" fmla="*/ 56560 h 95777"/>
              <a:gd name="connsiteX33" fmla="*/ 125248 w 165939"/>
              <a:gd name="connsiteY33" fmla="*/ 54860 h 95777"/>
              <a:gd name="connsiteX34" fmla="*/ 124568 w 165939"/>
              <a:gd name="connsiteY34" fmla="*/ 54293 h 95777"/>
              <a:gd name="connsiteX35" fmla="*/ 123321 w 165939"/>
              <a:gd name="connsiteY35" fmla="*/ 55086 h 95777"/>
              <a:gd name="connsiteX36" fmla="*/ 123208 w 165939"/>
              <a:gd name="connsiteY36" fmla="*/ 57240 h 95777"/>
              <a:gd name="connsiteX37" fmla="*/ 122981 w 165939"/>
              <a:gd name="connsiteY37" fmla="*/ 58600 h 95777"/>
              <a:gd name="connsiteX38" fmla="*/ 121621 w 165939"/>
              <a:gd name="connsiteY38" fmla="*/ 59167 h 95777"/>
              <a:gd name="connsiteX39" fmla="*/ 120827 w 165939"/>
              <a:gd name="connsiteY39" fmla="*/ 58713 h 95777"/>
              <a:gd name="connsiteX40" fmla="*/ 120147 w 165939"/>
              <a:gd name="connsiteY40" fmla="*/ 57353 h 95777"/>
              <a:gd name="connsiteX41" fmla="*/ 118447 w 165939"/>
              <a:gd name="connsiteY41" fmla="*/ 53840 h 95777"/>
              <a:gd name="connsiteX42" fmla="*/ 116747 w 165939"/>
              <a:gd name="connsiteY42" fmla="*/ 51799 h 95777"/>
              <a:gd name="connsiteX43" fmla="*/ 115160 w 165939"/>
              <a:gd name="connsiteY43" fmla="*/ 50439 h 95777"/>
              <a:gd name="connsiteX44" fmla="*/ 109606 w 165939"/>
              <a:gd name="connsiteY44" fmla="*/ 50552 h 95777"/>
              <a:gd name="connsiteX45" fmla="*/ 105639 w 165939"/>
              <a:gd name="connsiteY45" fmla="*/ 50099 h 95777"/>
              <a:gd name="connsiteX46" fmla="*/ 103712 w 165939"/>
              <a:gd name="connsiteY46" fmla="*/ 49532 h 95777"/>
              <a:gd name="connsiteX47" fmla="*/ 103032 w 165939"/>
              <a:gd name="connsiteY47" fmla="*/ 48172 h 95777"/>
              <a:gd name="connsiteX48" fmla="*/ 103712 w 165939"/>
              <a:gd name="connsiteY48" fmla="*/ 45565 h 95777"/>
              <a:gd name="connsiteX49" fmla="*/ 104505 w 165939"/>
              <a:gd name="connsiteY49" fmla="*/ 43525 h 95777"/>
              <a:gd name="connsiteX50" fmla="*/ 104505 w 165939"/>
              <a:gd name="connsiteY50" fmla="*/ 42958 h 95777"/>
              <a:gd name="connsiteX51" fmla="*/ 103825 w 165939"/>
              <a:gd name="connsiteY51" fmla="*/ 42732 h 95777"/>
              <a:gd name="connsiteX52" fmla="*/ 102692 w 165939"/>
              <a:gd name="connsiteY52" fmla="*/ 42618 h 95777"/>
              <a:gd name="connsiteX53" fmla="*/ 98271 w 165939"/>
              <a:gd name="connsiteY53" fmla="*/ 43865 h 95777"/>
              <a:gd name="connsiteX54" fmla="*/ 97138 w 165939"/>
              <a:gd name="connsiteY54" fmla="*/ 43752 h 95777"/>
              <a:gd name="connsiteX55" fmla="*/ 96344 w 165939"/>
              <a:gd name="connsiteY55" fmla="*/ 43298 h 95777"/>
              <a:gd name="connsiteX56" fmla="*/ 95438 w 165939"/>
              <a:gd name="connsiteY56" fmla="*/ 42958 h 95777"/>
              <a:gd name="connsiteX57" fmla="*/ 94644 w 165939"/>
              <a:gd name="connsiteY57" fmla="*/ 42278 h 95777"/>
              <a:gd name="connsiteX58" fmla="*/ 94077 w 165939"/>
              <a:gd name="connsiteY58" fmla="*/ 41371 h 95777"/>
              <a:gd name="connsiteX59" fmla="*/ 90337 w 165939"/>
              <a:gd name="connsiteY59" fmla="*/ 39218 h 95777"/>
              <a:gd name="connsiteX60" fmla="*/ 89204 w 165939"/>
              <a:gd name="connsiteY60" fmla="*/ 37971 h 95777"/>
              <a:gd name="connsiteX61" fmla="*/ 87163 w 165939"/>
              <a:gd name="connsiteY61" fmla="*/ 36384 h 95777"/>
              <a:gd name="connsiteX62" fmla="*/ 85463 w 165939"/>
              <a:gd name="connsiteY62" fmla="*/ 35364 h 95777"/>
              <a:gd name="connsiteX63" fmla="*/ 84330 w 165939"/>
              <a:gd name="connsiteY63" fmla="*/ 32417 h 95777"/>
              <a:gd name="connsiteX64" fmla="*/ 83423 w 165939"/>
              <a:gd name="connsiteY64" fmla="*/ 29583 h 95777"/>
              <a:gd name="connsiteX65" fmla="*/ 82856 w 165939"/>
              <a:gd name="connsiteY65" fmla="*/ 27997 h 95777"/>
              <a:gd name="connsiteX66" fmla="*/ 81269 w 165939"/>
              <a:gd name="connsiteY66" fmla="*/ 27203 h 95777"/>
              <a:gd name="connsiteX67" fmla="*/ 79456 w 165939"/>
              <a:gd name="connsiteY67" fmla="*/ 26636 h 95777"/>
              <a:gd name="connsiteX68" fmla="*/ 76509 w 165939"/>
              <a:gd name="connsiteY68" fmla="*/ 27883 h 95777"/>
              <a:gd name="connsiteX69" fmla="*/ 74015 w 165939"/>
              <a:gd name="connsiteY69" fmla="*/ 28790 h 95777"/>
              <a:gd name="connsiteX70" fmla="*/ 72202 w 165939"/>
              <a:gd name="connsiteY70" fmla="*/ 28903 h 95777"/>
              <a:gd name="connsiteX71" fmla="*/ 69708 w 165939"/>
              <a:gd name="connsiteY71" fmla="*/ 25956 h 95777"/>
              <a:gd name="connsiteX72" fmla="*/ 67554 w 165939"/>
              <a:gd name="connsiteY72" fmla="*/ 22783 h 95777"/>
              <a:gd name="connsiteX73" fmla="*/ 65174 w 165939"/>
              <a:gd name="connsiteY73" fmla="*/ 20062 h 95777"/>
              <a:gd name="connsiteX74" fmla="*/ 63474 w 165939"/>
              <a:gd name="connsiteY74" fmla="*/ 18589 h 95777"/>
              <a:gd name="connsiteX75" fmla="*/ 60640 w 165939"/>
              <a:gd name="connsiteY75" fmla="*/ 18476 h 95777"/>
              <a:gd name="connsiteX76" fmla="*/ 57353 w 165939"/>
              <a:gd name="connsiteY76" fmla="*/ 16889 h 95777"/>
              <a:gd name="connsiteX77" fmla="*/ 52933 w 165939"/>
              <a:gd name="connsiteY77" fmla="*/ 13375 h 95777"/>
              <a:gd name="connsiteX78" fmla="*/ 49759 w 165939"/>
              <a:gd name="connsiteY78" fmla="*/ 10768 h 95777"/>
              <a:gd name="connsiteX79" fmla="*/ 44319 w 165939"/>
              <a:gd name="connsiteY79" fmla="*/ 7821 h 95777"/>
              <a:gd name="connsiteX80" fmla="*/ 43072 w 165939"/>
              <a:gd name="connsiteY80" fmla="*/ 6574 h 95777"/>
              <a:gd name="connsiteX81" fmla="*/ 42618 w 165939"/>
              <a:gd name="connsiteY81" fmla="*/ 5554 h 95777"/>
              <a:gd name="connsiteX82" fmla="*/ 41825 w 165939"/>
              <a:gd name="connsiteY82" fmla="*/ 3514 h 95777"/>
              <a:gd name="connsiteX83" fmla="*/ 40691 w 165939"/>
              <a:gd name="connsiteY83" fmla="*/ 1474 h 95777"/>
              <a:gd name="connsiteX84" fmla="*/ 36838 w 165939"/>
              <a:gd name="connsiteY84" fmla="*/ 680 h 95777"/>
              <a:gd name="connsiteX85" fmla="*/ 32530 w 165939"/>
              <a:gd name="connsiteY85" fmla="*/ 0 h 95777"/>
              <a:gd name="connsiteX86" fmla="*/ 27883 w 165939"/>
              <a:gd name="connsiteY86" fmla="*/ 1247 h 95777"/>
              <a:gd name="connsiteX87" fmla="*/ 24596 w 165939"/>
              <a:gd name="connsiteY87" fmla="*/ 7141 h 95777"/>
              <a:gd name="connsiteX88" fmla="*/ 23009 w 165939"/>
              <a:gd name="connsiteY88" fmla="*/ 8388 h 95777"/>
              <a:gd name="connsiteX89" fmla="*/ 21649 w 165939"/>
              <a:gd name="connsiteY89" fmla="*/ 8501 h 95777"/>
              <a:gd name="connsiteX90" fmla="*/ 20516 w 165939"/>
              <a:gd name="connsiteY90" fmla="*/ 7027 h 95777"/>
              <a:gd name="connsiteX91" fmla="*/ 19609 w 165939"/>
              <a:gd name="connsiteY91" fmla="*/ 5441 h 95777"/>
              <a:gd name="connsiteX92" fmla="*/ 18702 w 165939"/>
              <a:gd name="connsiteY92" fmla="*/ 4987 h 95777"/>
              <a:gd name="connsiteX93" fmla="*/ 17455 w 165939"/>
              <a:gd name="connsiteY93" fmla="*/ 5214 h 95777"/>
              <a:gd name="connsiteX94" fmla="*/ 16322 w 165939"/>
              <a:gd name="connsiteY94" fmla="*/ 6007 h 95777"/>
              <a:gd name="connsiteX95" fmla="*/ 15642 w 165939"/>
              <a:gd name="connsiteY95" fmla="*/ 6461 h 95777"/>
              <a:gd name="connsiteX96" fmla="*/ 12921 w 165939"/>
              <a:gd name="connsiteY96" fmla="*/ 9521 h 95777"/>
              <a:gd name="connsiteX97" fmla="*/ 11448 w 165939"/>
              <a:gd name="connsiteY97" fmla="*/ 10428 h 95777"/>
              <a:gd name="connsiteX98" fmla="*/ 10201 w 165939"/>
              <a:gd name="connsiteY98" fmla="*/ 11788 h 95777"/>
              <a:gd name="connsiteX99" fmla="*/ 7141 w 165939"/>
              <a:gd name="connsiteY99" fmla="*/ 15868 h 95777"/>
              <a:gd name="connsiteX100" fmla="*/ 5441 w 165939"/>
              <a:gd name="connsiteY100" fmla="*/ 19609 h 95777"/>
              <a:gd name="connsiteX101" fmla="*/ 4080 w 165939"/>
              <a:gd name="connsiteY101" fmla="*/ 23123 h 95777"/>
              <a:gd name="connsiteX102" fmla="*/ 4194 w 165939"/>
              <a:gd name="connsiteY102" fmla="*/ 25730 h 95777"/>
              <a:gd name="connsiteX103" fmla="*/ 3627 w 165939"/>
              <a:gd name="connsiteY103" fmla="*/ 28677 h 95777"/>
              <a:gd name="connsiteX104" fmla="*/ 2380 w 165939"/>
              <a:gd name="connsiteY104" fmla="*/ 30263 h 95777"/>
              <a:gd name="connsiteX105" fmla="*/ 1587 w 165939"/>
              <a:gd name="connsiteY105" fmla="*/ 30830 h 95777"/>
              <a:gd name="connsiteX106" fmla="*/ 680 w 165939"/>
              <a:gd name="connsiteY106" fmla="*/ 33437 h 95777"/>
              <a:gd name="connsiteX107" fmla="*/ 0 w 165939"/>
              <a:gd name="connsiteY107" fmla="*/ 36384 h 95777"/>
              <a:gd name="connsiteX108" fmla="*/ 340 w 165939"/>
              <a:gd name="connsiteY108" fmla="*/ 37291 h 95777"/>
              <a:gd name="connsiteX109" fmla="*/ 1927 w 165939"/>
              <a:gd name="connsiteY109" fmla="*/ 38651 h 95777"/>
              <a:gd name="connsiteX110" fmla="*/ 3514 w 165939"/>
              <a:gd name="connsiteY110" fmla="*/ 39898 h 95777"/>
              <a:gd name="connsiteX111" fmla="*/ 5554 w 165939"/>
              <a:gd name="connsiteY111" fmla="*/ 41258 h 95777"/>
              <a:gd name="connsiteX112" fmla="*/ 7481 w 165939"/>
              <a:gd name="connsiteY112" fmla="*/ 42505 h 95777"/>
              <a:gd name="connsiteX113" fmla="*/ 8728 w 165939"/>
              <a:gd name="connsiteY113" fmla="*/ 42732 h 95777"/>
              <a:gd name="connsiteX114" fmla="*/ 9068 w 165939"/>
              <a:gd name="connsiteY114" fmla="*/ 41938 h 95777"/>
              <a:gd name="connsiteX115" fmla="*/ 9521 w 165939"/>
              <a:gd name="connsiteY115" fmla="*/ 41258 h 95777"/>
              <a:gd name="connsiteX116" fmla="*/ 10881 w 165939"/>
              <a:gd name="connsiteY116" fmla="*/ 41598 h 95777"/>
              <a:gd name="connsiteX117" fmla="*/ 12695 w 165939"/>
              <a:gd name="connsiteY117" fmla="*/ 42845 h 95777"/>
              <a:gd name="connsiteX118" fmla="*/ 13715 w 165939"/>
              <a:gd name="connsiteY118" fmla="*/ 43865 h 95777"/>
              <a:gd name="connsiteX119" fmla="*/ 14282 w 165939"/>
              <a:gd name="connsiteY119" fmla="*/ 44205 h 95777"/>
              <a:gd name="connsiteX120" fmla="*/ 17229 w 165939"/>
              <a:gd name="connsiteY120" fmla="*/ 45905 h 95777"/>
              <a:gd name="connsiteX121" fmla="*/ 19722 w 165939"/>
              <a:gd name="connsiteY121" fmla="*/ 47379 h 95777"/>
              <a:gd name="connsiteX122" fmla="*/ 22783 w 165939"/>
              <a:gd name="connsiteY122" fmla="*/ 49079 h 95777"/>
              <a:gd name="connsiteX123" fmla="*/ 23576 w 165939"/>
              <a:gd name="connsiteY123" fmla="*/ 50212 h 95777"/>
              <a:gd name="connsiteX124" fmla="*/ 24256 w 165939"/>
              <a:gd name="connsiteY124" fmla="*/ 51346 h 95777"/>
              <a:gd name="connsiteX125" fmla="*/ 25730 w 165939"/>
              <a:gd name="connsiteY125" fmla="*/ 52933 h 95777"/>
              <a:gd name="connsiteX126" fmla="*/ 29357 w 165939"/>
              <a:gd name="connsiteY126" fmla="*/ 55540 h 95777"/>
              <a:gd name="connsiteX127" fmla="*/ 32417 w 165939"/>
              <a:gd name="connsiteY127" fmla="*/ 57580 h 95777"/>
              <a:gd name="connsiteX128" fmla="*/ 34911 w 165939"/>
              <a:gd name="connsiteY128" fmla="*/ 59053 h 95777"/>
              <a:gd name="connsiteX129" fmla="*/ 36838 w 165939"/>
              <a:gd name="connsiteY129" fmla="*/ 60187 h 95777"/>
              <a:gd name="connsiteX130" fmla="*/ 37744 w 165939"/>
              <a:gd name="connsiteY130" fmla="*/ 60074 h 95777"/>
              <a:gd name="connsiteX131" fmla="*/ 38764 w 165939"/>
              <a:gd name="connsiteY131" fmla="*/ 59394 h 95777"/>
              <a:gd name="connsiteX132" fmla="*/ 39558 w 165939"/>
              <a:gd name="connsiteY132" fmla="*/ 59053 h 95777"/>
              <a:gd name="connsiteX133" fmla="*/ 40578 w 165939"/>
              <a:gd name="connsiteY133" fmla="*/ 59394 h 95777"/>
              <a:gd name="connsiteX134" fmla="*/ 42165 w 165939"/>
              <a:gd name="connsiteY134" fmla="*/ 60300 h 95777"/>
              <a:gd name="connsiteX135" fmla="*/ 45679 w 165939"/>
              <a:gd name="connsiteY135" fmla="*/ 62794 h 95777"/>
              <a:gd name="connsiteX136" fmla="*/ 49079 w 165939"/>
              <a:gd name="connsiteY136" fmla="*/ 64834 h 95777"/>
              <a:gd name="connsiteX137" fmla="*/ 52706 w 165939"/>
              <a:gd name="connsiteY137" fmla="*/ 64494 h 95777"/>
              <a:gd name="connsiteX138" fmla="*/ 53726 w 165939"/>
              <a:gd name="connsiteY138" fmla="*/ 64834 h 95777"/>
              <a:gd name="connsiteX139" fmla="*/ 54406 w 165939"/>
              <a:gd name="connsiteY139" fmla="*/ 66648 h 95777"/>
              <a:gd name="connsiteX140" fmla="*/ 54860 w 165939"/>
              <a:gd name="connsiteY140" fmla="*/ 68461 h 95777"/>
              <a:gd name="connsiteX141" fmla="*/ 58940 w 165939"/>
              <a:gd name="connsiteY141" fmla="*/ 69708 h 95777"/>
              <a:gd name="connsiteX142" fmla="*/ 61660 w 165939"/>
              <a:gd name="connsiteY142" fmla="*/ 70161 h 95777"/>
              <a:gd name="connsiteX143" fmla="*/ 64721 w 165939"/>
              <a:gd name="connsiteY143" fmla="*/ 71182 h 95777"/>
              <a:gd name="connsiteX144" fmla="*/ 66194 w 165939"/>
              <a:gd name="connsiteY144" fmla="*/ 71975 h 95777"/>
              <a:gd name="connsiteX145" fmla="*/ 67894 w 165939"/>
              <a:gd name="connsiteY145" fmla="*/ 71068 h 95777"/>
              <a:gd name="connsiteX146" fmla="*/ 68121 w 165939"/>
              <a:gd name="connsiteY146" fmla="*/ 70161 h 95777"/>
              <a:gd name="connsiteX147" fmla="*/ 69481 w 165939"/>
              <a:gd name="connsiteY147" fmla="*/ 69708 h 95777"/>
              <a:gd name="connsiteX148" fmla="*/ 71635 w 165939"/>
              <a:gd name="connsiteY148" fmla="*/ 69935 h 95777"/>
              <a:gd name="connsiteX149" fmla="*/ 75602 w 165939"/>
              <a:gd name="connsiteY149" fmla="*/ 71408 h 95777"/>
              <a:gd name="connsiteX150" fmla="*/ 77302 w 165939"/>
              <a:gd name="connsiteY150" fmla="*/ 71748 h 95777"/>
              <a:gd name="connsiteX151" fmla="*/ 78662 w 165939"/>
              <a:gd name="connsiteY151" fmla="*/ 70388 h 95777"/>
              <a:gd name="connsiteX152" fmla="*/ 81269 w 165939"/>
              <a:gd name="connsiteY152" fmla="*/ 69821 h 95777"/>
              <a:gd name="connsiteX153" fmla="*/ 82630 w 165939"/>
              <a:gd name="connsiteY153" fmla="*/ 69141 h 95777"/>
              <a:gd name="connsiteX154" fmla="*/ 85463 w 165939"/>
              <a:gd name="connsiteY154" fmla="*/ 70615 h 95777"/>
              <a:gd name="connsiteX155" fmla="*/ 90564 w 165939"/>
              <a:gd name="connsiteY155" fmla="*/ 72542 h 95777"/>
              <a:gd name="connsiteX156" fmla="*/ 93284 w 165939"/>
              <a:gd name="connsiteY156" fmla="*/ 73675 h 95777"/>
              <a:gd name="connsiteX157" fmla="*/ 93851 w 165939"/>
              <a:gd name="connsiteY157" fmla="*/ 74809 h 95777"/>
              <a:gd name="connsiteX158" fmla="*/ 94191 w 165939"/>
              <a:gd name="connsiteY158" fmla="*/ 75942 h 95777"/>
              <a:gd name="connsiteX159" fmla="*/ 94191 w 165939"/>
              <a:gd name="connsiteY159" fmla="*/ 78549 h 95777"/>
              <a:gd name="connsiteX160" fmla="*/ 94757 w 165939"/>
              <a:gd name="connsiteY160" fmla="*/ 79683 h 95777"/>
              <a:gd name="connsiteX161" fmla="*/ 99972 w 165939"/>
              <a:gd name="connsiteY161" fmla="*/ 82403 h 95777"/>
              <a:gd name="connsiteX162" fmla="*/ 101672 w 165939"/>
              <a:gd name="connsiteY162" fmla="*/ 83536 h 95777"/>
              <a:gd name="connsiteX163" fmla="*/ 103032 w 165939"/>
              <a:gd name="connsiteY163" fmla="*/ 83876 h 95777"/>
              <a:gd name="connsiteX164" fmla="*/ 103825 w 165939"/>
              <a:gd name="connsiteY164" fmla="*/ 83990 h 95777"/>
              <a:gd name="connsiteX165" fmla="*/ 104392 w 165939"/>
              <a:gd name="connsiteY165" fmla="*/ 84330 h 95777"/>
              <a:gd name="connsiteX166" fmla="*/ 104845 w 165939"/>
              <a:gd name="connsiteY166" fmla="*/ 85803 h 95777"/>
              <a:gd name="connsiteX167" fmla="*/ 105185 w 165939"/>
              <a:gd name="connsiteY167" fmla="*/ 86257 h 95777"/>
              <a:gd name="connsiteX168" fmla="*/ 106206 w 165939"/>
              <a:gd name="connsiteY168" fmla="*/ 86597 h 95777"/>
              <a:gd name="connsiteX169" fmla="*/ 107226 w 165939"/>
              <a:gd name="connsiteY169" fmla="*/ 86823 h 95777"/>
              <a:gd name="connsiteX170" fmla="*/ 110626 w 165939"/>
              <a:gd name="connsiteY170" fmla="*/ 85463 h 95777"/>
              <a:gd name="connsiteX171" fmla="*/ 112893 w 165939"/>
              <a:gd name="connsiteY171" fmla="*/ 84443 h 95777"/>
              <a:gd name="connsiteX172" fmla="*/ 114480 w 165939"/>
              <a:gd name="connsiteY172" fmla="*/ 84783 h 95777"/>
              <a:gd name="connsiteX173" fmla="*/ 115614 w 165939"/>
              <a:gd name="connsiteY173" fmla="*/ 85803 h 95777"/>
              <a:gd name="connsiteX174" fmla="*/ 115727 w 165939"/>
              <a:gd name="connsiteY174" fmla="*/ 87503 h 95777"/>
              <a:gd name="connsiteX175" fmla="*/ 116294 w 165939"/>
              <a:gd name="connsiteY175" fmla="*/ 89204 h 95777"/>
              <a:gd name="connsiteX176" fmla="*/ 117540 w 165939"/>
              <a:gd name="connsiteY176" fmla="*/ 89997 h 95777"/>
              <a:gd name="connsiteX177" fmla="*/ 118787 w 165939"/>
              <a:gd name="connsiteY177" fmla="*/ 90110 h 95777"/>
              <a:gd name="connsiteX178" fmla="*/ 121847 w 165939"/>
              <a:gd name="connsiteY178" fmla="*/ 88977 h 95777"/>
              <a:gd name="connsiteX179" fmla="*/ 124341 w 165939"/>
              <a:gd name="connsiteY179" fmla="*/ 89884 h 95777"/>
              <a:gd name="connsiteX180" fmla="*/ 126608 w 165939"/>
              <a:gd name="connsiteY180" fmla="*/ 90110 h 95777"/>
              <a:gd name="connsiteX181" fmla="*/ 129215 w 165939"/>
              <a:gd name="connsiteY181" fmla="*/ 90677 h 95777"/>
              <a:gd name="connsiteX182" fmla="*/ 130235 w 165939"/>
              <a:gd name="connsiteY182" fmla="*/ 91130 h 95777"/>
              <a:gd name="connsiteX183" fmla="*/ 132842 w 165939"/>
              <a:gd name="connsiteY183" fmla="*/ 92604 h 95777"/>
              <a:gd name="connsiteX184" fmla="*/ 136016 w 165939"/>
              <a:gd name="connsiteY184" fmla="*/ 93964 h 95777"/>
              <a:gd name="connsiteX185" fmla="*/ 137262 w 165939"/>
              <a:gd name="connsiteY185" fmla="*/ 93851 h 95777"/>
              <a:gd name="connsiteX186" fmla="*/ 142477 w 165939"/>
              <a:gd name="connsiteY186" fmla="*/ 91130 h 95777"/>
              <a:gd name="connsiteX187" fmla="*/ 142930 w 165939"/>
              <a:gd name="connsiteY187" fmla="*/ 91471 h 95777"/>
              <a:gd name="connsiteX188" fmla="*/ 144063 w 165939"/>
              <a:gd name="connsiteY188" fmla="*/ 94078 h 95777"/>
              <a:gd name="connsiteX189" fmla="*/ 145650 w 165939"/>
              <a:gd name="connsiteY189" fmla="*/ 94984 h 95777"/>
              <a:gd name="connsiteX190" fmla="*/ 148030 w 165939"/>
              <a:gd name="connsiteY190" fmla="*/ 95778 h 95777"/>
              <a:gd name="connsiteX191" fmla="*/ 150638 w 165939"/>
              <a:gd name="connsiteY191" fmla="*/ 94304 h 95777"/>
              <a:gd name="connsiteX192" fmla="*/ 152678 w 165939"/>
              <a:gd name="connsiteY192" fmla="*/ 94758 h 95777"/>
              <a:gd name="connsiteX193" fmla="*/ 155171 w 165939"/>
              <a:gd name="connsiteY193" fmla="*/ 94871 h 95777"/>
              <a:gd name="connsiteX194" fmla="*/ 157552 w 165939"/>
              <a:gd name="connsiteY194" fmla="*/ 94078 h 95777"/>
              <a:gd name="connsiteX195" fmla="*/ 159592 w 165939"/>
              <a:gd name="connsiteY195" fmla="*/ 93964 h 95777"/>
              <a:gd name="connsiteX196" fmla="*/ 162539 w 165939"/>
              <a:gd name="connsiteY196" fmla="*/ 95211 h 95777"/>
              <a:gd name="connsiteX197" fmla="*/ 163219 w 165939"/>
              <a:gd name="connsiteY197" fmla="*/ 94984 h 95777"/>
              <a:gd name="connsiteX198" fmla="*/ 163786 w 165939"/>
              <a:gd name="connsiteY198" fmla="*/ 94078 h 95777"/>
              <a:gd name="connsiteX199" fmla="*/ 164919 w 165939"/>
              <a:gd name="connsiteY199" fmla="*/ 90450 h 95777"/>
              <a:gd name="connsiteX200" fmla="*/ 165939 w 165939"/>
              <a:gd name="connsiteY200" fmla="*/ 87163 h 95777"/>
              <a:gd name="connsiteX201" fmla="*/ 165826 w 165939"/>
              <a:gd name="connsiteY201" fmla="*/ 85237 h 95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65939" h="95777">
                <a:moveTo>
                  <a:pt x="165826" y="85237"/>
                </a:moveTo>
                <a:lnTo>
                  <a:pt x="164919" y="82403"/>
                </a:lnTo>
                <a:lnTo>
                  <a:pt x="162539" y="78662"/>
                </a:lnTo>
                <a:lnTo>
                  <a:pt x="162312" y="77529"/>
                </a:lnTo>
                <a:lnTo>
                  <a:pt x="163105" y="71068"/>
                </a:lnTo>
                <a:lnTo>
                  <a:pt x="164012" y="67328"/>
                </a:lnTo>
                <a:lnTo>
                  <a:pt x="164806" y="65514"/>
                </a:lnTo>
                <a:lnTo>
                  <a:pt x="165599" y="63021"/>
                </a:lnTo>
                <a:lnTo>
                  <a:pt x="165826" y="61887"/>
                </a:lnTo>
                <a:lnTo>
                  <a:pt x="165712" y="60754"/>
                </a:lnTo>
                <a:lnTo>
                  <a:pt x="164919" y="60074"/>
                </a:lnTo>
                <a:lnTo>
                  <a:pt x="163105" y="59847"/>
                </a:lnTo>
                <a:lnTo>
                  <a:pt x="161292" y="59620"/>
                </a:lnTo>
                <a:lnTo>
                  <a:pt x="159819" y="59734"/>
                </a:lnTo>
                <a:lnTo>
                  <a:pt x="156191" y="61320"/>
                </a:lnTo>
                <a:lnTo>
                  <a:pt x="154944" y="61434"/>
                </a:lnTo>
                <a:lnTo>
                  <a:pt x="153584" y="61320"/>
                </a:lnTo>
                <a:lnTo>
                  <a:pt x="151658" y="61207"/>
                </a:lnTo>
                <a:lnTo>
                  <a:pt x="148144" y="61320"/>
                </a:lnTo>
                <a:lnTo>
                  <a:pt x="145083" y="60867"/>
                </a:lnTo>
                <a:lnTo>
                  <a:pt x="142590" y="58713"/>
                </a:lnTo>
                <a:lnTo>
                  <a:pt x="140776" y="57807"/>
                </a:lnTo>
                <a:lnTo>
                  <a:pt x="138963" y="57127"/>
                </a:lnTo>
                <a:lnTo>
                  <a:pt x="137036" y="56560"/>
                </a:lnTo>
                <a:lnTo>
                  <a:pt x="136469" y="55426"/>
                </a:lnTo>
                <a:lnTo>
                  <a:pt x="135902" y="54860"/>
                </a:lnTo>
                <a:lnTo>
                  <a:pt x="134316" y="54633"/>
                </a:lnTo>
                <a:lnTo>
                  <a:pt x="133069" y="55086"/>
                </a:lnTo>
                <a:lnTo>
                  <a:pt x="132275" y="57920"/>
                </a:lnTo>
                <a:lnTo>
                  <a:pt x="131595" y="58487"/>
                </a:lnTo>
                <a:lnTo>
                  <a:pt x="130122" y="58713"/>
                </a:lnTo>
                <a:lnTo>
                  <a:pt x="128421" y="58033"/>
                </a:lnTo>
                <a:lnTo>
                  <a:pt x="126155" y="56560"/>
                </a:lnTo>
                <a:lnTo>
                  <a:pt x="125248" y="54860"/>
                </a:lnTo>
                <a:lnTo>
                  <a:pt x="124568" y="54293"/>
                </a:lnTo>
                <a:lnTo>
                  <a:pt x="123321" y="55086"/>
                </a:lnTo>
                <a:lnTo>
                  <a:pt x="123208" y="57240"/>
                </a:lnTo>
                <a:lnTo>
                  <a:pt x="122981" y="58600"/>
                </a:lnTo>
                <a:lnTo>
                  <a:pt x="121621" y="59167"/>
                </a:lnTo>
                <a:lnTo>
                  <a:pt x="120827" y="58713"/>
                </a:lnTo>
                <a:lnTo>
                  <a:pt x="120147" y="57353"/>
                </a:lnTo>
                <a:lnTo>
                  <a:pt x="118447" y="53840"/>
                </a:lnTo>
                <a:lnTo>
                  <a:pt x="116747" y="51799"/>
                </a:lnTo>
                <a:lnTo>
                  <a:pt x="115160" y="50439"/>
                </a:lnTo>
                <a:lnTo>
                  <a:pt x="109606" y="50552"/>
                </a:lnTo>
                <a:lnTo>
                  <a:pt x="105639" y="50099"/>
                </a:lnTo>
                <a:lnTo>
                  <a:pt x="103712" y="49532"/>
                </a:lnTo>
                <a:lnTo>
                  <a:pt x="103032" y="48172"/>
                </a:lnTo>
                <a:lnTo>
                  <a:pt x="103712" y="45565"/>
                </a:lnTo>
                <a:lnTo>
                  <a:pt x="104505" y="43525"/>
                </a:lnTo>
                <a:lnTo>
                  <a:pt x="104505" y="42958"/>
                </a:lnTo>
                <a:lnTo>
                  <a:pt x="103825" y="42732"/>
                </a:lnTo>
                <a:lnTo>
                  <a:pt x="102692" y="42618"/>
                </a:lnTo>
                <a:lnTo>
                  <a:pt x="98271" y="43865"/>
                </a:lnTo>
                <a:lnTo>
                  <a:pt x="97138" y="43752"/>
                </a:lnTo>
                <a:lnTo>
                  <a:pt x="96344" y="43298"/>
                </a:lnTo>
                <a:lnTo>
                  <a:pt x="95438" y="42958"/>
                </a:lnTo>
                <a:lnTo>
                  <a:pt x="94644" y="42278"/>
                </a:lnTo>
                <a:lnTo>
                  <a:pt x="94077" y="41371"/>
                </a:lnTo>
                <a:lnTo>
                  <a:pt x="90337" y="39218"/>
                </a:lnTo>
                <a:lnTo>
                  <a:pt x="89204" y="37971"/>
                </a:lnTo>
                <a:lnTo>
                  <a:pt x="87163" y="36384"/>
                </a:lnTo>
                <a:lnTo>
                  <a:pt x="85463" y="35364"/>
                </a:lnTo>
                <a:lnTo>
                  <a:pt x="84330" y="32417"/>
                </a:lnTo>
                <a:lnTo>
                  <a:pt x="83423" y="29583"/>
                </a:lnTo>
                <a:lnTo>
                  <a:pt x="82856" y="27997"/>
                </a:lnTo>
                <a:lnTo>
                  <a:pt x="81269" y="27203"/>
                </a:lnTo>
                <a:lnTo>
                  <a:pt x="79456" y="26636"/>
                </a:lnTo>
                <a:lnTo>
                  <a:pt x="76509" y="27883"/>
                </a:lnTo>
                <a:lnTo>
                  <a:pt x="74015" y="28790"/>
                </a:lnTo>
                <a:lnTo>
                  <a:pt x="72202" y="28903"/>
                </a:lnTo>
                <a:lnTo>
                  <a:pt x="69708" y="25956"/>
                </a:lnTo>
                <a:lnTo>
                  <a:pt x="67554" y="22783"/>
                </a:lnTo>
                <a:lnTo>
                  <a:pt x="65174" y="20062"/>
                </a:lnTo>
                <a:lnTo>
                  <a:pt x="63474" y="18589"/>
                </a:lnTo>
                <a:lnTo>
                  <a:pt x="60640" y="18476"/>
                </a:lnTo>
                <a:lnTo>
                  <a:pt x="57353" y="16889"/>
                </a:lnTo>
                <a:lnTo>
                  <a:pt x="52933" y="13375"/>
                </a:lnTo>
                <a:lnTo>
                  <a:pt x="49759" y="10768"/>
                </a:lnTo>
                <a:lnTo>
                  <a:pt x="44319" y="7821"/>
                </a:lnTo>
                <a:lnTo>
                  <a:pt x="43072" y="6574"/>
                </a:lnTo>
                <a:lnTo>
                  <a:pt x="42618" y="5554"/>
                </a:lnTo>
                <a:lnTo>
                  <a:pt x="41825" y="3514"/>
                </a:lnTo>
                <a:lnTo>
                  <a:pt x="40691" y="1474"/>
                </a:lnTo>
                <a:lnTo>
                  <a:pt x="36838" y="680"/>
                </a:lnTo>
                <a:lnTo>
                  <a:pt x="32530" y="0"/>
                </a:lnTo>
                <a:lnTo>
                  <a:pt x="27883" y="1247"/>
                </a:lnTo>
                <a:lnTo>
                  <a:pt x="24596" y="7141"/>
                </a:lnTo>
                <a:lnTo>
                  <a:pt x="23009" y="8388"/>
                </a:lnTo>
                <a:lnTo>
                  <a:pt x="21649" y="8501"/>
                </a:lnTo>
                <a:lnTo>
                  <a:pt x="20516" y="7027"/>
                </a:lnTo>
                <a:lnTo>
                  <a:pt x="19609" y="5441"/>
                </a:lnTo>
                <a:lnTo>
                  <a:pt x="18702" y="4987"/>
                </a:lnTo>
                <a:lnTo>
                  <a:pt x="17455" y="5214"/>
                </a:lnTo>
                <a:lnTo>
                  <a:pt x="16322" y="6007"/>
                </a:lnTo>
                <a:lnTo>
                  <a:pt x="15642" y="6461"/>
                </a:lnTo>
                <a:lnTo>
                  <a:pt x="12921" y="9521"/>
                </a:lnTo>
                <a:lnTo>
                  <a:pt x="11448" y="10428"/>
                </a:lnTo>
                <a:lnTo>
                  <a:pt x="10201" y="11788"/>
                </a:lnTo>
                <a:lnTo>
                  <a:pt x="7141" y="15868"/>
                </a:lnTo>
                <a:lnTo>
                  <a:pt x="5441" y="19609"/>
                </a:lnTo>
                <a:lnTo>
                  <a:pt x="4080" y="23123"/>
                </a:lnTo>
                <a:lnTo>
                  <a:pt x="4194" y="25730"/>
                </a:lnTo>
                <a:lnTo>
                  <a:pt x="3627" y="28677"/>
                </a:lnTo>
                <a:lnTo>
                  <a:pt x="2380" y="30263"/>
                </a:lnTo>
                <a:lnTo>
                  <a:pt x="1587" y="30830"/>
                </a:lnTo>
                <a:lnTo>
                  <a:pt x="680" y="33437"/>
                </a:lnTo>
                <a:lnTo>
                  <a:pt x="0" y="36384"/>
                </a:lnTo>
                <a:lnTo>
                  <a:pt x="340" y="37291"/>
                </a:lnTo>
                <a:lnTo>
                  <a:pt x="1927" y="38651"/>
                </a:lnTo>
                <a:lnTo>
                  <a:pt x="3514" y="39898"/>
                </a:lnTo>
                <a:lnTo>
                  <a:pt x="5554" y="41258"/>
                </a:lnTo>
                <a:lnTo>
                  <a:pt x="7481" y="42505"/>
                </a:lnTo>
                <a:lnTo>
                  <a:pt x="8728" y="42732"/>
                </a:lnTo>
                <a:lnTo>
                  <a:pt x="9068" y="41938"/>
                </a:lnTo>
                <a:lnTo>
                  <a:pt x="9521" y="41258"/>
                </a:lnTo>
                <a:lnTo>
                  <a:pt x="10881" y="41598"/>
                </a:lnTo>
                <a:lnTo>
                  <a:pt x="12695" y="42845"/>
                </a:lnTo>
                <a:lnTo>
                  <a:pt x="13715" y="43865"/>
                </a:lnTo>
                <a:lnTo>
                  <a:pt x="14282" y="44205"/>
                </a:lnTo>
                <a:lnTo>
                  <a:pt x="17229" y="45905"/>
                </a:lnTo>
                <a:lnTo>
                  <a:pt x="19722" y="47379"/>
                </a:lnTo>
                <a:lnTo>
                  <a:pt x="22783" y="49079"/>
                </a:lnTo>
                <a:lnTo>
                  <a:pt x="23576" y="50212"/>
                </a:lnTo>
                <a:lnTo>
                  <a:pt x="24256" y="51346"/>
                </a:lnTo>
                <a:lnTo>
                  <a:pt x="25730" y="52933"/>
                </a:lnTo>
                <a:lnTo>
                  <a:pt x="29357" y="55540"/>
                </a:lnTo>
                <a:lnTo>
                  <a:pt x="32417" y="57580"/>
                </a:lnTo>
                <a:lnTo>
                  <a:pt x="34911" y="59053"/>
                </a:lnTo>
                <a:lnTo>
                  <a:pt x="36838" y="60187"/>
                </a:lnTo>
                <a:lnTo>
                  <a:pt x="37744" y="60074"/>
                </a:lnTo>
                <a:lnTo>
                  <a:pt x="38764" y="59394"/>
                </a:lnTo>
                <a:lnTo>
                  <a:pt x="39558" y="59053"/>
                </a:lnTo>
                <a:lnTo>
                  <a:pt x="40578" y="59394"/>
                </a:lnTo>
                <a:lnTo>
                  <a:pt x="42165" y="60300"/>
                </a:lnTo>
                <a:lnTo>
                  <a:pt x="45679" y="62794"/>
                </a:lnTo>
                <a:lnTo>
                  <a:pt x="49079" y="64834"/>
                </a:lnTo>
                <a:lnTo>
                  <a:pt x="52706" y="64494"/>
                </a:lnTo>
                <a:lnTo>
                  <a:pt x="53726" y="64834"/>
                </a:lnTo>
                <a:lnTo>
                  <a:pt x="54406" y="66648"/>
                </a:lnTo>
                <a:lnTo>
                  <a:pt x="54860" y="68461"/>
                </a:lnTo>
                <a:lnTo>
                  <a:pt x="58940" y="69708"/>
                </a:lnTo>
                <a:lnTo>
                  <a:pt x="61660" y="70161"/>
                </a:lnTo>
                <a:lnTo>
                  <a:pt x="64721" y="71182"/>
                </a:lnTo>
                <a:lnTo>
                  <a:pt x="66194" y="71975"/>
                </a:lnTo>
                <a:lnTo>
                  <a:pt x="67894" y="71068"/>
                </a:lnTo>
                <a:lnTo>
                  <a:pt x="68121" y="70161"/>
                </a:lnTo>
                <a:lnTo>
                  <a:pt x="69481" y="69708"/>
                </a:lnTo>
                <a:lnTo>
                  <a:pt x="71635" y="69935"/>
                </a:lnTo>
                <a:lnTo>
                  <a:pt x="75602" y="71408"/>
                </a:lnTo>
                <a:lnTo>
                  <a:pt x="77302" y="71748"/>
                </a:lnTo>
                <a:lnTo>
                  <a:pt x="78662" y="70388"/>
                </a:lnTo>
                <a:lnTo>
                  <a:pt x="81269" y="69821"/>
                </a:lnTo>
                <a:lnTo>
                  <a:pt x="82630" y="69141"/>
                </a:lnTo>
                <a:lnTo>
                  <a:pt x="85463" y="70615"/>
                </a:lnTo>
                <a:lnTo>
                  <a:pt x="90564" y="72542"/>
                </a:lnTo>
                <a:lnTo>
                  <a:pt x="93284" y="73675"/>
                </a:lnTo>
                <a:lnTo>
                  <a:pt x="93851" y="74809"/>
                </a:lnTo>
                <a:lnTo>
                  <a:pt x="94191" y="75942"/>
                </a:lnTo>
                <a:lnTo>
                  <a:pt x="94191" y="78549"/>
                </a:lnTo>
                <a:lnTo>
                  <a:pt x="94757" y="79683"/>
                </a:lnTo>
                <a:lnTo>
                  <a:pt x="99972" y="82403"/>
                </a:lnTo>
                <a:lnTo>
                  <a:pt x="101672" y="83536"/>
                </a:lnTo>
                <a:lnTo>
                  <a:pt x="103032" y="83876"/>
                </a:lnTo>
                <a:lnTo>
                  <a:pt x="103825" y="83990"/>
                </a:lnTo>
                <a:lnTo>
                  <a:pt x="104392" y="84330"/>
                </a:lnTo>
                <a:lnTo>
                  <a:pt x="104845" y="85803"/>
                </a:lnTo>
                <a:lnTo>
                  <a:pt x="105185" y="86257"/>
                </a:lnTo>
                <a:lnTo>
                  <a:pt x="106206" y="86597"/>
                </a:lnTo>
                <a:lnTo>
                  <a:pt x="107226" y="86823"/>
                </a:lnTo>
                <a:lnTo>
                  <a:pt x="110626" y="85463"/>
                </a:lnTo>
                <a:lnTo>
                  <a:pt x="112893" y="84443"/>
                </a:lnTo>
                <a:lnTo>
                  <a:pt x="114480" y="84783"/>
                </a:lnTo>
                <a:lnTo>
                  <a:pt x="115614" y="85803"/>
                </a:lnTo>
                <a:lnTo>
                  <a:pt x="115727" y="87503"/>
                </a:lnTo>
                <a:lnTo>
                  <a:pt x="116294" y="89204"/>
                </a:lnTo>
                <a:lnTo>
                  <a:pt x="117540" y="89997"/>
                </a:lnTo>
                <a:lnTo>
                  <a:pt x="118787" y="90110"/>
                </a:lnTo>
                <a:lnTo>
                  <a:pt x="121847" y="88977"/>
                </a:lnTo>
                <a:lnTo>
                  <a:pt x="124341" y="89884"/>
                </a:lnTo>
                <a:lnTo>
                  <a:pt x="126608" y="90110"/>
                </a:lnTo>
                <a:lnTo>
                  <a:pt x="129215" y="90677"/>
                </a:lnTo>
                <a:lnTo>
                  <a:pt x="130235" y="91130"/>
                </a:lnTo>
                <a:lnTo>
                  <a:pt x="132842" y="92604"/>
                </a:lnTo>
                <a:lnTo>
                  <a:pt x="136016" y="93964"/>
                </a:lnTo>
                <a:lnTo>
                  <a:pt x="137262" y="93851"/>
                </a:lnTo>
                <a:lnTo>
                  <a:pt x="142477" y="91130"/>
                </a:lnTo>
                <a:lnTo>
                  <a:pt x="142930" y="91471"/>
                </a:lnTo>
                <a:lnTo>
                  <a:pt x="144063" y="94078"/>
                </a:lnTo>
                <a:lnTo>
                  <a:pt x="145650" y="94984"/>
                </a:lnTo>
                <a:lnTo>
                  <a:pt x="148030" y="95778"/>
                </a:lnTo>
                <a:lnTo>
                  <a:pt x="150638" y="94304"/>
                </a:lnTo>
                <a:lnTo>
                  <a:pt x="152678" y="94758"/>
                </a:lnTo>
                <a:lnTo>
                  <a:pt x="155171" y="94871"/>
                </a:lnTo>
                <a:lnTo>
                  <a:pt x="157552" y="94078"/>
                </a:lnTo>
                <a:lnTo>
                  <a:pt x="159592" y="93964"/>
                </a:lnTo>
                <a:lnTo>
                  <a:pt x="162539" y="95211"/>
                </a:lnTo>
                <a:lnTo>
                  <a:pt x="163219" y="94984"/>
                </a:lnTo>
                <a:lnTo>
                  <a:pt x="163786" y="94078"/>
                </a:lnTo>
                <a:lnTo>
                  <a:pt x="164919" y="90450"/>
                </a:lnTo>
                <a:lnTo>
                  <a:pt x="165939" y="87163"/>
                </a:lnTo>
                <a:lnTo>
                  <a:pt x="165826" y="8523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FC4F78A9-4D55-DF3D-01E3-62EAD9EADD53}"/>
              </a:ext>
            </a:extLst>
          </p:cNvPr>
          <p:cNvSpPr/>
          <p:nvPr/>
        </p:nvSpPr>
        <p:spPr>
          <a:xfrm>
            <a:off x="1787023" y="3663584"/>
            <a:ext cx="4845" cy="2975"/>
          </a:xfrm>
          <a:custGeom>
            <a:avLst/>
            <a:gdLst>
              <a:gd name="connsiteX0" fmla="*/ 227 w 6460"/>
              <a:gd name="connsiteY0" fmla="*/ 0 h 3967"/>
              <a:gd name="connsiteX1" fmla="*/ 0 w 6460"/>
              <a:gd name="connsiteY1" fmla="*/ 0 h 3967"/>
              <a:gd name="connsiteX2" fmla="*/ 0 w 6460"/>
              <a:gd name="connsiteY2" fmla="*/ 567 h 3967"/>
              <a:gd name="connsiteX3" fmla="*/ 227 w 6460"/>
              <a:gd name="connsiteY3" fmla="*/ 794 h 3967"/>
              <a:gd name="connsiteX4" fmla="*/ 453 w 6460"/>
              <a:gd name="connsiteY4" fmla="*/ 794 h 3967"/>
              <a:gd name="connsiteX5" fmla="*/ 567 w 6460"/>
              <a:gd name="connsiteY5" fmla="*/ 453 h 3967"/>
              <a:gd name="connsiteX6" fmla="*/ 567 w 6460"/>
              <a:gd name="connsiteY6" fmla="*/ 113 h 3967"/>
              <a:gd name="connsiteX7" fmla="*/ 227 w 6460"/>
              <a:gd name="connsiteY7" fmla="*/ 113 h 3967"/>
              <a:gd name="connsiteX8" fmla="*/ 5894 w 6460"/>
              <a:gd name="connsiteY8" fmla="*/ 3174 h 3967"/>
              <a:gd name="connsiteX9" fmla="*/ 5781 w 6460"/>
              <a:gd name="connsiteY9" fmla="*/ 3174 h 3967"/>
              <a:gd name="connsiteX10" fmla="*/ 5667 w 6460"/>
              <a:gd name="connsiteY10" fmla="*/ 2947 h 3967"/>
              <a:gd name="connsiteX11" fmla="*/ 5214 w 6460"/>
              <a:gd name="connsiteY11" fmla="*/ 2720 h 3967"/>
              <a:gd name="connsiteX12" fmla="*/ 5214 w 6460"/>
              <a:gd name="connsiteY12" fmla="*/ 3514 h 3967"/>
              <a:gd name="connsiteX13" fmla="*/ 5554 w 6460"/>
              <a:gd name="connsiteY13" fmla="*/ 3967 h 3967"/>
              <a:gd name="connsiteX14" fmla="*/ 6007 w 6460"/>
              <a:gd name="connsiteY14" fmla="*/ 3967 h 3967"/>
              <a:gd name="connsiteX15" fmla="*/ 6461 w 6460"/>
              <a:gd name="connsiteY15" fmla="*/ 3514 h 3967"/>
              <a:gd name="connsiteX16" fmla="*/ 5894 w 6460"/>
              <a:gd name="connsiteY16" fmla="*/ 3174 h 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6460" h="3967">
                <a:moveTo>
                  <a:pt x="227" y="0"/>
                </a:moveTo>
                <a:lnTo>
                  <a:pt x="0" y="0"/>
                </a:lnTo>
                <a:cubicBezTo>
                  <a:pt x="0" y="0"/>
                  <a:pt x="0" y="567"/>
                  <a:pt x="0" y="567"/>
                </a:cubicBezTo>
                <a:lnTo>
                  <a:pt x="227" y="794"/>
                </a:lnTo>
                <a:lnTo>
                  <a:pt x="453" y="794"/>
                </a:lnTo>
                <a:cubicBezTo>
                  <a:pt x="453" y="794"/>
                  <a:pt x="567" y="453"/>
                  <a:pt x="567" y="453"/>
                </a:cubicBezTo>
                <a:lnTo>
                  <a:pt x="567" y="113"/>
                </a:lnTo>
                <a:cubicBezTo>
                  <a:pt x="567" y="113"/>
                  <a:pt x="227" y="113"/>
                  <a:pt x="227" y="113"/>
                </a:cubicBezTo>
                <a:close/>
                <a:moveTo>
                  <a:pt x="5894" y="3174"/>
                </a:moveTo>
                <a:lnTo>
                  <a:pt x="5781" y="3174"/>
                </a:lnTo>
                <a:cubicBezTo>
                  <a:pt x="5781" y="3174"/>
                  <a:pt x="5667" y="2947"/>
                  <a:pt x="5667" y="2947"/>
                </a:cubicBezTo>
                <a:lnTo>
                  <a:pt x="5214" y="2720"/>
                </a:lnTo>
                <a:lnTo>
                  <a:pt x="5214" y="3514"/>
                </a:lnTo>
                <a:cubicBezTo>
                  <a:pt x="5214" y="3514"/>
                  <a:pt x="5554" y="3967"/>
                  <a:pt x="5554" y="3967"/>
                </a:cubicBezTo>
                <a:lnTo>
                  <a:pt x="6007" y="3967"/>
                </a:lnTo>
                <a:cubicBezTo>
                  <a:pt x="6007" y="3967"/>
                  <a:pt x="6461" y="3514"/>
                  <a:pt x="6461" y="3514"/>
                </a:cubicBezTo>
                <a:lnTo>
                  <a:pt x="5894" y="317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CAB56A7C-F763-92D3-F7B5-1225B99B238D}"/>
              </a:ext>
            </a:extLst>
          </p:cNvPr>
          <p:cNvSpPr/>
          <p:nvPr/>
        </p:nvSpPr>
        <p:spPr>
          <a:xfrm>
            <a:off x="1412300" y="3708044"/>
            <a:ext cx="69283" cy="71408"/>
          </a:xfrm>
          <a:custGeom>
            <a:avLst/>
            <a:gdLst>
              <a:gd name="connsiteX0" fmla="*/ 88410 w 92377"/>
              <a:gd name="connsiteY0" fmla="*/ 2494 h 95211"/>
              <a:gd name="connsiteX1" fmla="*/ 89204 w 92377"/>
              <a:gd name="connsiteY1" fmla="*/ 2720 h 95211"/>
              <a:gd name="connsiteX2" fmla="*/ 89204 w 92377"/>
              <a:gd name="connsiteY2" fmla="*/ 4647 h 95211"/>
              <a:gd name="connsiteX3" fmla="*/ 89770 w 92377"/>
              <a:gd name="connsiteY3" fmla="*/ 4421 h 95211"/>
              <a:gd name="connsiteX4" fmla="*/ 91131 w 92377"/>
              <a:gd name="connsiteY4" fmla="*/ 1700 h 95211"/>
              <a:gd name="connsiteX5" fmla="*/ 91811 w 92377"/>
              <a:gd name="connsiteY5" fmla="*/ 1134 h 95211"/>
              <a:gd name="connsiteX6" fmla="*/ 92377 w 92377"/>
              <a:gd name="connsiteY6" fmla="*/ 340 h 95211"/>
              <a:gd name="connsiteX7" fmla="*/ 87163 w 92377"/>
              <a:gd name="connsiteY7" fmla="*/ 0 h 95211"/>
              <a:gd name="connsiteX8" fmla="*/ 84670 w 92377"/>
              <a:gd name="connsiteY8" fmla="*/ 680 h 95211"/>
              <a:gd name="connsiteX9" fmla="*/ 83536 w 92377"/>
              <a:gd name="connsiteY9" fmla="*/ 2267 h 95211"/>
              <a:gd name="connsiteX10" fmla="*/ 82630 w 92377"/>
              <a:gd name="connsiteY10" fmla="*/ 2947 h 95211"/>
              <a:gd name="connsiteX11" fmla="*/ 81836 w 92377"/>
              <a:gd name="connsiteY11" fmla="*/ 2947 h 95211"/>
              <a:gd name="connsiteX12" fmla="*/ 80249 w 92377"/>
              <a:gd name="connsiteY12" fmla="*/ 3400 h 95211"/>
              <a:gd name="connsiteX13" fmla="*/ 77869 w 92377"/>
              <a:gd name="connsiteY13" fmla="*/ 4761 h 95211"/>
              <a:gd name="connsiteX14" fmla="*/ 75716 w 92377"/>
              <a:gd name="connsiteY14" fmla="*/ 5327 h 95211"/>
              <a:gd name="connsiteX15" fmla="*/ 73789 w 92377"/>
              <a:gd name="connsiteY15" fmla="*/ 4987 h 95211"/>
              <a:gd name="connsiteX16" fmla="*/ 73222 w 92377"/>
              <a:gd name="connsiteY16" fmla="*/ 5327 h 95211"/>
              <a:gd name="connsiteX17" fmla="*/ 73222 w 92377"/>
              <a:gd name="connsiteY17" fmla="*/ 5781 h 95211"/>
              <a:gd name="connsiteX18" fmla="*/ 72768 w 92377"/>
              <a:gd name="connsiteY18" fmla="*/ 6234 h 95211"/>
              <a:gd name="connsiteX19" fmla="*/ 71975 w 92377"/>
              <a:gd name="connsiteY19" fmla="*/ 6461 h 95211"/>
              <a:gd name="connsiteX20" fmla="*/ 71068 w 92377"/>
              <a:gd name="connsiteY20" fmla="*/ 6461 h 95211"/>
              <a:gd name="connsiteX21" fmla="*/ 70161 w 92377"/>
              <a:gd name="connsiteY21" fmla="*/ 5894 h 95211"/>
              <a:gd name="connsiteX22" fmla="*/ 69708 w 92377"/>
              <a:gd name="connsiteY22" fmla="*/ 6121 h 95211"/>
              <a:gd name="connsiteX23" fmla="*/ 69708 w 92377"/>
              <a:gd name="connsiteY23" fmla="*/ 7028 h 95211"/>
              <a:gd name="connsiteX24" fmla="*/ 69141 w 92377"/>
              <a:gd name="connsiteY24" fmla="*/ 7254 h 95211"/>
              <a:gd name="connsiteX25" fmla="*/ 68121 w 92377"/>
              <a:gd name="connsiteY25" fmla="*/ 6801 h 95211"/>
              <a:gd name="connsiteX26" fmla="*/ 66988 w 92377"/>
              <a:gd name="connsiteY26" fmla="*/ 7141 h 95211"/>
              <a:gd name="connsiteX27" fmla="*/ 65741 w 92377"/>
              <a:gd name="connsiteY27" fmla="*/ 8161 h 95211"/>
              <a:gd name="connsiteX28" fmla="*/ 64041 w 92377"/>
              <a:gd name="connsiteY28" fmla="*/ 8388 h 95211"/>
              <a:gd name="connsiteX29" fmla="*/ 61774 w 92377"/>
              <a:gd name="connsiteY29" fmla="*/ 7821 h 95211"/>
              <a:gd name="connsiteX30" fmla="*/ 60074 w 92377"/>
              <a:gd name="connsiteY30" fmla="*/ 6688 h 95211"/>
              <a:gd name="connsiteX31" fmla="*/ 58827 w 92377"/>
              <a:gd name="connsiteY31" fmla="*/ 4987 h 95211"/>
              <a:gd name="connsiteX32" fmla="*/ 57353 w 92377"/>
              <a:gd name="connsiteY32" fmla="*/ 4534 h 95211"/>
              <a:gd name="connsiteX33" fmla="*/ 54746 w 92377"/>
              <a:gd name="connsiteY33" fmla="*/ 5781 h 95211"/>
              <a:gd name="connsiteX34" fmla="*/ 53726 w 92377"/>
              <a:gd name="connsiteY34" fmla="*/ 7254 h 95211"/>
              <a:gd name="connsiteX35" fmla="*/ 53500 w 92377"/>
              <a:gd name="connsiteY35" fmla="*/ 8161 h 95211"/>
              <a:gd name="connsiteX36" fmla="*/ 53726 w 92377"/>
              <a:gd name="connsiteY36" fmla="*/ 8954 h 95211"/>
              <a:gd name="connsiteX37" fmla="*/ 53273 w 92377"/>
              <a:gd name="connsiteY37" fmla="*/ 9521 h 95211"/>
              <a:gd name="connsiteX38" fmla="*/ 52139 w 92377"/>
              <a:gd name="connsiteY38" fmla="*/ 9748 h 95211"/>
              <a:gd name="connsiteX39" fmla="*/ 51233 w 92377"/>
              <a:gd name="connsiteY39" fmla="*/ 10768 h 95211"/>
              <a:gd name="connsiteX40" fmla="*/ 50666 w 92377"/>
              <a:gd name="connsiteY40" fmla="*/ 12468 h 95211"/>
              <a:gd name="connsiteX41" fmla="*/ 50666 w 92377"/>
              <a:gd name="connsiteY41" fmla="*/ 13828 h 95211"/>
              <a:gd name="connsiteX42" fmla="*/ 50893 w 92377"/>
              <a:gd name="connsiteY42" fmla="*/ 14735 h 95211"/>
              <a:gd name="connsiteX43" fmla="*/ 50326 w 92377"/>
              <a:gd name="connsiteY43" fmla="*/ 15415 h 95211"/>
              <a:gd name="connsiteX44" fmla="*/ 48739 w 92377"/>
              <a:gd name="connsiteY44" fmla="*/ 15869 h 95211"/>
              <a:gd name="connsiteX45" fmla="*/ 46925 w 92377"/>
              <a:gd name="connsiteY45" fmla="*/ 17342 h 95211"/>
              <a:gd name="connsiteX46" fmla="*/ 44772 w 92377"/>
              <a:gd name="connsiteY46" fmla="*/ 19949 h 95211"/>
              <a:gd name="connsiteX47" fmla="*/ 42618 w 92377"/>
              <a:gd name="connsiteY47" fmla="*/ 21763 h 95211"/>
              <a:gd name="connsiteX48" fmla="*/ 40578 w 92377"/>
              <a:gd name="connsiteY48" fmla="*/ 22783 h 95211"/>
              <a:gd name="connsiteX49" fmla="*/ 39558 w 92377"/>
              <a:gd name="connsiteY49" fmla="*/ 23916 h 95211"/>
              <a:gd name="connsiteX50" fmla="*/ 39558 w 92377"/>
              <a:gd name="connsiteY50" fmla="*/ 25163 h 95211"/>
              <a:gd name="connsiteX51" fmla="*/ 39558 w 92377"/>
              <a:gd name="connsiteY51" fmla="*/ 25503 h 95211"/>
              <a:gd name="connsiteX52" fmla="*/ 39104 w 92377"/>
              <a:gd name="connsiteY52" fmla="*/ 25503 h 95211"/>
              <a:gd name="connsiteX53" fmla="*/ 38424 w 92377"/>
              <a:gd name="connsiteY53" fmla="*/ 25843 h 95211"/>
              <a:gd name="connsiteX54" fmla="*/ 34344 w 92377"/>
              <a:gd name="connsiteY54" fmla="*/ 23123 h 95211"/>
              <a:gd name="connsiteX55" fmla="*/ 33211 w 92377"/>
              <a:gd name="connsiteY55" fmla="*/ 21196 h 95211"/>
              <a:gd name="connsiteX56" fmla="*/ 32190 w 92377"/>
              <a:gd name="connsiteY56" fmla="*/ 21536 h 95211"/>
              <a:gd name="connsiteX57" fmla="*/ 30944 w 92377"/>
              <a:gd name="connsiteY57" fmla="*/ 22443 h 95211"/>
              <a:gd name="connsiteX58" fmla="*/ 29130 w 92377"/>
              <a:gd name="connsiteY58" fmla="*/ 24596 h 95211"/>
              <a:gd name="connsiteX59" fmla="*/ 27203 w 92377"/>
              <a:gd name="connsiteY59" fmla="*/ 27430 h 95211"/>
              <a:gd name="connsiteX60" fmla="*/ 26296 w 92377"/>
              <a:gd name="connsiteY60" fmla="*/ 27770 h 95211"/>
              <a:gd name="connsiteX61" fmla="*/ 21536 w 92377"/>
              <a:gd name="connsiteY61" fmla="*/ 27317 h 95211"/>
              <a:gd name="connsiteX62" fmla="*/ 19042 w 92377"/>
              <a:gd name="connsiteY62" fmla="*/ 27543 h 95211"/>
              <a:gd name="connsiteX63" fmla="*/ 18476 w 92377"/>
              <a:gd name="connsiteY63" fmla="*/ 27883 h 95211"/>
              <a:gd name="connsiteX64" fmla="*/ 18249 w 92377"/>
              <a:gd name="connsiteY64" fmla="*/ 28903 h 95211"/>
              <a:gd name="connsiteX65" fmla="*/ 18249 w 92377"/>
              <a:gd name="connsiteY65" fmla="*/ 30264 h 95211"/>
              <a:gd name="connsiteX66" fmla="*/ 19042 w 92377"/>
              <a:gd name="connsiteY66" fmla="*/ 35364 h 95211"/>
              <a:gd name="connsiteX67" fmla="*/ 19382 w 92377"/>
              <a:gd name="connsiteY67" fmla="*/ 37404 h 95211"/>
              <a:gd name="connsiteX68" fmla="*/ 19042 w 92377"/>
              <a:gd name="connsiteY68" fmla="*/ 38084 h 95211"/>
              <a:gd name="connsiteX69" fmla="*/ 17795 w 92377"/>
              <a:gd name="connsiteY69" fmla="*/ 38084 h 95211"/>
              <a:gd name="connsiteX70" fmla="*/ 16095 w 92377"/>
              <a:gd name="connsiteY70" fmla="*/ 38538 h 95211"/>
              <a:gd name="connsiteX71" fmla="*/ 15188 w 92377"/>
              <a:gd name="connsiteY71" fmla="*/ 39445 h 95211"/>
              <a:gd name="connsiteX72" fmla="*/ 14962 w 92377"/>
              <a:gd name="connsiteY72" fmla="*/ 40465 h 95211"/>
              <a:gd name="connsiteX73" fmla="*/ 14962 w 92377"/>
              <a:gd name="connsiteY73" fmla="*/ 41825 h 95211"/>
              <a:gd name="connsiteX74" fmla="*/ 14395 w 92377"/>
              <a:gd name="connsiteY74" fmla="*/ 43298 h 95211"/>
              <a:gd name="connsiteX75" fmla="*/ 13375 w 92377"/>
              <a:gd name="connsiteY75" fmla="*/ 44319 h 95211"/>
              <a:gd name="connsiteX76" fmla="*/ 12355 w 92377"/>
              <a:gd name="connsiteY76" fmla="*/ 44659 h 95211"/>
              <a:gd name="connsiteX77" fmla="*/ 6687 w 92377"/>
              <a:gd name="connsiteY77" fmla="*/ 44885 h 95211"/>
              <a:gd name="connsiteX78" fmla="*/ 6687 w 92377"/>
              <a:gd name="connsiteY78" fmla="*/ 45565 h 95211"/>
              <a:gd name="connsiteX79" fmla="*/ 5667 w 92377"/>
              <a:gd name="connsiteY79" fmla="*/ 46245 h 95211"/>
              <a:gd name="connsiteX80" fmla="*/ 4987 w 92377"/>
              <a:gd name="connsiteY80" fmla="*/ 46245 h 95211"/>
              <a:gd name="connsiteX81" fmla="*/ 3514 w 92377"/>
              <a:gd name="connsiteY81" fmla="*/ 44885 h 95211"/>
              <a:gd name="connsiteX82" fmla="*/ 2607 w 92377"/>
              <a:gd name="connsiteY82" fmla="*/ 43638 h 95211"/>
              <a:gd name="connsiteX83" fmla="*/ 1700 w 92377"/>
              <a:gd name="connsiteY83" fmla="*/ 43638 h 95211"/>
              <a:gd name="connsiteX84" fmla="*/ 0 w 92377"/>
              <a:gd name="connsiteY84" fmla="*/ 45339 h 95211"/>
              <a:gd name="connsiteX85" fmla="*/ 0 w 92377"/>
              <a:gd name="connsiteY85" fmla="*/ 46699 h 95211"/>
              <a:gd name="connsiteX86" fmla="*/ 4307 w 92377"/>
              <a:gd name="connsiteY86" fmla="*/ 49986 h 95211"/>
              <a:gd name="connsiteX87" fmla="*/ 9861 w 92377"/>
              <a:gd name="connsiteY87" fmla="*/ 55540 h 95211"/>
              <a:gd name="connsiteX88" fmla="*/ 11108 w 92377"/>
              <a:gd name="connsiteY88" fmla="*/ 57240 h 95211"/>
              <a:gd name="connsiteX89" fmla="*/ 16775 w 92377"/>
              <a:gd name="connsiteY89" fmla="*/ 61434 h 95211"/>
              <a:gd name="connsiteX90" fmla="*/ 18702 w 92377"/>
              <a:gd name="connsiteY90" fmla="*/ 63474 h 95211"/>
              <a:gd name="connsiteX91" fmla="*/ 20742 w 92377"/>
              <a:gd name="connsiteY91" fmla="*/ 67328 h 95211"/>
              <a:gd name="connsiteX92" fmla="*/ 24596 w 92377"/>
              <a:gd name="connsiteY92" fmla="*/ 72769 h 95211"/>
              <a:gd name="connsiteX93" fmla="*/ 35024 w 92377"/>
              <a:gd name="connsiteY93" fmla="*/ 81836 h 95211"/>
              <a:gd name="connsiteX94" fmla="*/ 37744 w 92377"/>
              <a:gd name="connsiteY94" fmla="*/ 84783 h 95211"/>
              <a:gd name="connsiteX95" fmla="*/ 39445 w 92377"/>
              <a:gd name="connsiteY95" fmla="*/ 87277 h 95211"/>
              <a:gd name="connsiteX96" fmla="*/ 39445 w 92377"/>
              <a:gd name="connsiteY96" fmla="*/ 87844 h 95211"/>
              <a:gd name="connsiteX97" fmla="*/ 39898 w 92377"/>
              <a:gd name="connsiteY97" fmla="*/ 87844 h 95211"/>
              <a:gd name="connsiteX98" fmla="*/ 40351 w 92377"/>
              <a:gd name="connsiteY98" fmla="*/ 87503 h 95211"/>
              <a:gd name="connsiteX99" fmla="*/ 40578 w 92377"/>
              <a:gd name="connsiteY99" fmla="*/ 87163 h 95211"/>
              <a:gd name="connsiteX100" fmla="*/ 41372 w 92377"/>
              <a:gd name="connsiteY100" fmla="*/ 85917 h 95211"/>
              <a:gd name="connsiteX101" fmla="*/ 42052 w 92377"/>
              <a:gd name="connsiteY101" fmla="*/ 85237 h 95211"/>
              <a:gd name="connsiteX102" fmla="*/ 42845 w 92377"/>
              <a:gd name="connsiteY102" fmla="*/ 85237 h 95211"/>
              <a:gd name="connsiteX103" fmla="*/ 43752 w 92377"/>
              <a:gd name="connsiteY103" fmla="*/ 85690 h 95211"/>
              <a:gd name="connsiteX104" fmla="*/ 47265 w 92377"/>
              <a:gd name="connsiteY104" fmla="*/ 87050 h 95211"/>
              <a:gd name="connsiteX105" fmla="*/ 51119 w 92377"/>
              <a:gd name="connsiteY105" fmla="*/ 88524 h 95211"/>
              <a:gd name="connsiteX106" fmla="*/ 56673 w 92377"/>
              <a:gd name="connsiteY106" fmla="*/ 90564 h 95211"/>
              <a:gd name="connsiteX107" fmla="*/ 58940 w 92377"/>
              <a:gd name="connsiteY107" fmla="*/ 89204 h 95211"/>
              <a:gd name="connsiteX108" fmla="*/ 60867 w 92377"/>
              <a:gd name="connsiteY108" fmla="*/ 88184 h 95211"/>
              <a:gd name="connsiteX109" fmla="*/ 62227 w 92377"/>
              <a:gd name="connsiteY109" fmla="*/ 88184 h 95211"/>
              <a:gd name="connsiteX110" fmla="*/ 65174 w 92377"/>
              <a:gd name="connsiteY110" fmla="*/ 89544 h 95211"/>
              <a:gd name="connsiteX111" fmla="*/ 66988 w 92377"/>
              <a:gd name="connsiteY111" fmla="*/ 89884 h 95211"/>
              <a:gd name="connsiteX112" fmla="*/ 68121 w 92377"/>
              <a:gd name="connsiteY112" fmla="*/ 89884 h 95211"/>
              <a:gd name="connsiteX113" fmla="*/ 70048 w 92377"/>
              <a:gd name="connsiteY113" fmla="*/ 91471 h 95211"/>
              <a:gd name="connsiteX114" fmla="*/ 71068 w 92377"/>
              <a:gd name="connsiteY114" fmla="*/ 92831 h 95211"/>
              <a:gd name="connsiteX115" fmla="*/ 71295 w 92377"/>
              <a:gd name="connsiteY115" fmla="*/ 93738 h 95211"/>
              <a:gd name="connsiteX116" fmla="*/ 71862 w 92377"/>
              <a:gd name="connsiteY116" fmla="*/ 94191 h 95211"/>
              <a:gd name="connsiteX117" fmla="*/ 73335 w 92377"/>
              <a:gd name="connsiteY117" fmla="*/ 94191 h 95211"/>
              <a:gd name="connsiteX118" fmla="*/ 76962 w 92377"/>
              <a:gd name="connsiteY118" fmla="*/ 95211 h 95211"/>
              <a:gd name="connsiteX119" fmla="*/ 79229 w 92377"/>
              <a:gd name="connsiteY119" fmla="*/ 94984 h 95211"/>
              <a:gd name="connsiteX120" fmla="*/ 81269 w 92377"/>
              <a:gd name="connsiteY120" fmla="*/ 94078 h 95211"/>
              <a:gd name="connsiteX121" fmla="*/ 82403 w 92377"/>
              <a:gd name="connsiteY121" fmla="*/ 92944 h 95211"/>
              <a:gd name="connsiteX122" fmla="*/ 82743 w 92377"/>
              <a:gd name="connsiteY122" fmla="*/ 91131 h 95211"/>
              <a:gd name="connsiteX123" fmla="*/ 81269 w 92377"/>
              <a:gd name="connsiteY123" fmla="*/ 90791 h 95211"/>
              <a:gd name="connsiteX124" fmla="*/ 80136 w 92377"/>
              <a:gd name="connsiteY124" fmla="*/ 89090 h 95211"/>
              <a:gd name="connsiteX125" fmla="*/ 78776 w 92377"/>
              <a:gd name="connsiteY125" fmla="*/ 86370 h 95211"/>
              <a:gd name="connsiteX126" fmla="*/ 77982 w 92377"/>
              <a:gd name="connsiteY126" fmla="*/ 82630 h 95211"/>
              <a:gd name="connsiteX127" fmla="*/ 78209 w 92377"/>
              <a:gd name="connsiteY127" fmla="*/ 81496 h 95211"/>
              <a:gd name="connsiteX128" fmla="*/ 78776 w 92377"/>
              <a:gd name="connsiteY128" fmla="*/ 79796 h 95211"/>
              <a:gd name="connsiteX129" fmla="*/ 79909 w 92377"/>
              <a:gd name="connsiteY129" fmla="*/ 78096 h 95211"/>
              <a:gd name="connsiteX130" fmla="*/ 80589 w 92377"/>
              <a:gd name="connsiteY130" fmla="*/ 76736 h 95211"/>
              <a:gd name="connsiteX131" fmla="*/ 82516 w 92377"/>
              <a:gd name="connsiteY131" fmla="*/ 75035 h 95211"/>
              <a:gd name="connsiteX132" fmla="*/ 82290 w 92377"/>
              <a:gd name="connsiteY132" fmla="*/ 73222 h 95211"/>
              <a:gd name="connsiteX133" fmla="*/ 81496 w 92377"/>
              <a:gd name="connsiteY133" fmla="*/ 70955 h 95211"/>
              <a:gd name="connsiteX134" fmla="*/ 80476 w 92377"/>
              <a:gd name="connsiteY134" fmla="*/ 70955 h 95211"/>
              <a:gd name="connsiteX135" fmla="*/ 79683 w 92377"/>
              <a:gd name="connsiteY135" fmla="*/ 70728 h 95211"/>
              <a:gd name="connsiteX136" fmla="*/ 79002 w 92377"/>
              <a:gd name="connsiteY136" fmla="*/ 70161 h 95211"/>
              <a:gd name="connsiteX137" fmla="*/ 79343 w 92377"/>
              <a:gd name="connsiteY137" fmla="*/ 69368 h 95211"/>
              <a:gd name="connsiteX138" fmla="*/ 80249 w 92377"/>
              <a:gd name="connsiteY138" fmla="*/ 68575 h 95211"/>
              <a:gd name="connsiteX139" fmla="*/ 80249 w 92377"/>
              <a:gd name="connsiteY139" fmla="*/ 67555 h 95211"/>
              <a:gd name="connsiteX140" fmla="*/ 80249 w 92377"/>
              <a:gd name="connsiteY140" fmla="*/ 65741 h 95211"/>
              <a:gd name="connsiteX141" fmla="*/ 81269 w 92377"/>
              <a:gd name="connsiteY141" fmla="*/ 65741 h 95211"/>
              <a:gd name="connsiteX142" fmla="*/ 81609 w 92377"/>
              <a:gd name="connsiteY142" fmla="*/ 66421 h 95211"/>
              <a:gd name="connsiteX143" fmla="*/ 81950 w 92377"/>
              <a:gd name="connsiteY143" fmla="*/ 66421 h 95211"/>
              <a:gd name="connsiteX144" fmla="*/ 82176 w 92377"/>
              <a:gd name="connsiteY144" fmla="*/ 62001 h 95211"/>
              <a:gd name="connsiteX145" fmla="*/ 82516 w 92377"/>
              <a:gd name="connsiteY145" fmla="*/ 60640 h 95211"/>
              <a:gd name="connsiteX146" fmla="*/ 82176 w 92377"/>
              <a:gd name="connsiteY146" fmla="*/ 59507 h 95211"/>
              <a:gd name="connsiteX147" fmla="*/ 81156 w 92377"/>
              <a:gd name="connsiteY147" fmla="*/ 57920 h 95211"/>
              <a:gd name="connsiteX148" fmla="*/ 80363 w 92377"/>
              <a:gd name="connsiteY148" fmla="*/ 55767 h 95211"/>
              <a:gd name="connsiteX149" fmla="*/ 81043 w 92377"/>
              <a:gd name="connsiteY149" fmla="*/ 54633 h 95211"/>
              <a:gd name="connsiteX150" fmla="*/ 81836 w 92377"/>
              <a:gd name="connsiteY150" fmla="*/ 54293 h 95211"/>
              <a:gd name="connsiteX151" fmla="*/ 82970 w 92377"/>
              <a:gd name="connsiteY151" fmla="*/ 53273 h 95211"/>
              <a:gd name="connsiteX152" fmla="*/ 83650 w 92377"/>
              <a:gd name="connsiteY152" fmla="*/ 51006 h 95211"/>
              <a:gd name="connsiteX153" fmla="*/ 83990 w 92377"/>
              <a:gd name="connsiteY153" fmla="*/ 52026 h 95211"/>
              <a:gd name="connsiteX154" fmla="*/ 83763 w 92377"/>
              <a:gd name="connsiteY154" fmla="*/ 53953 h 95211"/>
              <a:gd name="connsiteX155" fmla="*/ 83083 w 92377"/>
              <a:gd name="connsiteY155" fmla="*/ 55427 h 95211"/>
              <a:gd name="connsiteX156" fmla="*/ 83083 w 92377"/>
              <a:gd name="connsiteY156" fmla="*/ 56673 h 95211"/>
              <a:gd name="connsiteX157" fmla="*/ 83650 w 92377"/>
              <a:gd name="connsiteY157" fmla="*/ 58034 h 95211"/>
              <a:gd name="connsiteX158" fmla="*/ 84330 w 92377"/>
              <a:gd name="connsiteY158" fmla="*/ 58034 h 95211"/>
              <a:gd name="connsiteX159" fmla="*/ 85463 w 92377"/>
              <a:gd name="connsiteY159" fmla="*/ 57693 h 95211"/>
              <a:gd name="connsiteX160" fmla="*/ 85463 w 92377"/>
              <a:gd name="connsiteY160" fmla="*/ 55427 h 95211"/>
              <a:gd name="connsiteX161" fmla="*/ 84897 w 92377"/>
              <a:gd name="connsiteY161" fmla="*/ 53613 h 95211"/>
              <a:gd name="connsiteX162" fmla="*/ 85463 w 92377"/>
              <a:gd name="connsiteY162" fmla="*/ 45905 h 95211"/>
              <a:gd name="connsiteX163" fmla="*/ 84330 w 92377"/>
              <a:gd name="connsiteY163" fmla="*/ 37518 h 95211"/>
              <a:gd name="connsiteX164" fmla="*/ 85803 w 92377"/>
              <a:gd name="connsiteY164" fmla="*/ 28223 h 95211"/>
              <a:gd name="connsiteX165" fmla="*/ 87503 w 92377"/>
              <a:gd name="connsiteY165" fmla="*/ 22443 h 95211"/>
              <a:gd name="connsiteX166" fmla="*/ 88864 w 92377"/>
              <a:gd name="connsiteY166" fmla="*/ 21082 h 95211"/>
              <a:gd name="connsiteX167" fmla="*/ 90224 w 92377"/>
              <a:gd name="connsiteY167" fmla="*/ 18929 h 95211"/>
              <a:gd name="connsiteX168" fmla="*/ 91584 w 92377"/>
              <a:gd name="connsiteY168" fmla="*/ 16435 h 95211"/>
              <a:gd name="connsiteX169" fmla="*/ 92037 w 92377"/>
              <a:gd name="connsiteY169" fmla="*/ 14849 h 95211"/>
              <a:gd name="connsiteX170" fmla="*/ 89770 w 92377"/>
              <a:gd name="connsiteY170" fmla="*/ 5667 h 95211"/>
              <a:gd name="connsiteX171" fmla="*/ 88864 w 92377"/>
              <a:gd name="connsiteY171" fmla="*/ 5327 h 95211"/>
              <a:gd name="connsiteX172" fmla="*/ 88184 w 92377"/>
              <a:gd name="connsiteY172" fmla="*/ 5327 h 95211"/>
              <a:gd name="connsiteX173" fmla="*/ 87390 w 92377"/>
              <a:gd name="connsiteY173" fmla="*/ 3967 h 95211"/>
              <a:gd name="connsiteX174" fmla="*/ 87844 w 92377"/>
              <a:gd name="connsiteY174" fmla="*/ 2947 h 95211"/>
              <a:gd name="connsiteX175" fmla="*/ 88750 w 92377"/>
              <a:gd name="connsiteY175" fmla="*/ 2267 h 95211"/>
              <a:gd name="connsiteX176" fmla="*/ 31964 w 92377"/>
              <a:gd name="connsiteY176" fmla="*/ 62567 h 95211"/>
              <a:gd name="connsiteX177" fmla="*/ 30490 w 92377"/>
              <a:gd name="connsiteY177" fmla="*/ 63021 h 95211"/>
              <a:gd name="connsiteX178" fmla="*/ 28677 w 92377"/>
              <a:gd name="connsiteY178" fmla="*/ 63361 h 95211"/>
              <a:gd name="connsiteX179" fmla="*/ 27543 w 92377"/>
              <a:gd name="connsiteY179" fmla="*/ 63361 h 95211"/>
              <a:gd name="connsiteX180" fmla="*/ 27657 w 92377"/>
              <a:gd name="connsiteY180" fmla="*/ 62567 h 95211"/>
              <a:gd name="connsiteX181" fmla="*/ 27883 w 92377"/>
              <a:gd name="connsiteY181" fmla="*/ 61774 h 95211"/>
              <a:gd name="connsiteX182" fmla="*/ 27883 w 92377"/>
              <a:gd name="connsiteY182" fmla="*/ 61207 h 95211"/>
              <a:gd name="connsiteX183" fmla="*/ 27317 w 92377"/>
              <a:gd name="connsiteY183" fmla="*/ 60867 h 95211"/>
              <a:gd name="connsiteX184" fmla="*/ 25956 w 92377"/>
              <a:gd name="connsiteY184" fmla="*/ 60867 h 95211"/>
              <a:gd name="connsiteX185" fmla="*/ 24256 w 92377"/>
              <a:gd name="connsiteY185" fmla="*/ 60980 h 95211"/>
              <a:gd name="connsiteX186" fmla="*/ 23009 w 92377"/>
              <a:gd name="connsiteY186" fmla="*/ 60300 h 95211"/>
              <a:gd name="connsiteX187" fmla="*/ 22103 w 92377"/>
              <a:gd name="connsiteY187" fmla="*/ 59394 h 95211"/>
              <a:gd name="connsiteX188" fmla="*/ 21762 w 92377"/>
              <a:gd name="connsiteY188" fmla="*/ 58600 h 95211"/>
              <a:gd name="connsiteX189" fmla="*/ 21762 w 92377"/>
              <a:gd name="connsiteY189" fmla="*/ 58034 h 95211"/>
              <a:gd name="connsiteX190" fmla="*/ 22669 w 92377"/>
              <a:gd name="connsiteY190" fmla="*/ 58034 h 95211"/>
              <a:gd name="connsiteX191" fmla="*/ 24256 w 92377"/>
              <a:gd name="connsiteY191" fmla="*/ 57580 h 95211"/>
              <a:gd name="connsiteX192" fmla="*/ 25616 w 92377"/>
              <a:gd name="connsiteY192" fmla="*/ 56787 h 95211"/>
              <a:gd name="connsiteX193" fmla="*/ 26863 w 92377"/>
              <a:gd name="connsiteY193" fmla="*/ 56447 h 95211"/>
              <a:gd name="connsiteX194" fmla="*/ 27770 w 92377"/>
              <a:gd name="connsiteY194" fmla="*/ 56447 h 95211"/>
              <a:gd name="connsiteX195" fmla="*/ 29017 w 92377"/>
              <a:gd name="connsiteY195" fmla="*/ 58600 h 95211"/>
              <a:gd name="connsiteX196" fmla="*/ 30490 w 92377"/>
              <a:gd name="connsiteY196" fmla="*/ 60074 h 95211"/>
              <a:gd name="connsiteX197" fmla="*/ 31397 w 92377"/>
              <a:gd name="connsiteY197" fmla="*/ 59734 h 95211"/>
              <a:gd name="connsiteX198" fmla="*/ 31737 w 92377"/>
              <a:gd name="connsiteY198" fmla="*/ 60074 h 95211"/>
              <a:gd name="connsiteX199" fmla="*/ 31737 w 92377"/>
              <a:gd name="connsiteY199" fmla="*/ 60980 h 95211"/>
              <a:gd name="connsiteX200" fmla="*/ 31737 w 92377"/>
              <a:gd name="connsiteY200" fmla="*/ 62341 h 95211"/>
              <a:gd name="connsiteX201" fmla="*/ 58600 w 92377"/>
              <a:gd name="connsiteY201" fmla="*/ 87957 h 95211"/>
              <a:gd name="connsiteX202" fmla="*/ 57807 w 92377"/>
              <a:gd name="connsiteY202" fmla="*/ 88297 h 95211"/>
              <a:gd name="connsiteX203" fmla="*/ 56673 w 92377"/>
              <a:gd name="connsiteY203" fmla="*/ 88637 h 95211"/>
              <a:gd name="connsiteX204" fmla="*/ 55766 w 92377"/>
              <a:gd name="connsiteY204" fmla="*/ 88297 h 95211"/>
              <a:gd name="connsiteX205" fmla="*/ 54406 w 92377"/>
              <a:gd name="connsiteY205" fmla="*/ 88297 h 95211"/>
              <a:gd name="connsiteX206" fmla="*/ 52253 w 92377"/>
              <a:gd name="connsiteY206" fmla="*/ 87617 h 95211"/>
              <a:gd name="connsiteX207" fmla="*/ 49192 w 92377"/>
              <a:gd name="connsiteY207" fmla="*/ 86710 h 95211"/>
              <a:gd name="connsiteX208" fmla="*/ 46132 w 92377"/>
              <a:gd name="connsiteY208" fmla="*/ 85577 h 95211"/>
              <a:gd name="connsiteX209" fmla="*/ 43978 w 92377"/>
              <a:gd name="connsiteY209" fmla="*/ 84670 h 95211"/>
              <a:gd name="connsiteX210" fmla="*/ 42618 w 92377"/>
              <a:gd name="connsiteY210" fmla="*/ 83876 h 95211"/>
              <a:gd name="connsiteX211" fmla="*/ 41485 w 92377"/>
              <a:gd name="connsiteY211" fmla="*/ 83083 h 95211"/>
              <a:gd name="connsiteX212" fmla="*/ 40578 w 92377"/>
              <a:gd name="connsiteY212" fmla="*/ 82290 h 95211"/>
              <a:gd name="connsiteX213" fmla="*/ 39898 w 92377"/>
              <a:gd name="connsiteY213" fmla="*/ 81496 h 95211"/>
              <a:gd name="connsiteX214" fmla="*/ 39218 w 92377"/>
              <a:gd name="connsiteY214" fmla="*/ 80363 h 95211"/>
              <a:gd name="connsiteX215" fmla="*/ 38311 w 92377"/>
              <a:gd name="connsiteY215" fmla="*/ 78662 h 95211"/>
              <a:gd name="connsiteX216" fmla="*/ 37518 w 92377"/>
              <a:gd name="connsiteY216" fmla="*/ 76849 h 95211"/>
              <a:gd name="connsiteX217" fmla="*/ 37064 w 92377"/>
              <a:gd name="connsiteY217" fmla="*/ 75489 h 95211"/>
              <a:gd name="connsiteX218" fmla="*/ 36838 w 92377"/>
              <a:gd name="connsiteY218" fmla="*/ 74695 h 95211"/>
              <a:gd name="connsiteX219" fmla="*/ 36611 w 92377"/>
              <a:gd name="connsiteY219" fmla="*/ 74242 h 95211"/>
              <a:gd name="connsiteX220" fmla="*/ 36384 w 92377"/>
              <a:gd name="connsiteY220" fmla="*/ 74015 h 95211"/>
              <a:gd name="connsiteX221" fmla="*/ 36158 w 92377"/>
              <a:gd name="connsiteY221" fmla="*/ 73789 h 95211"/>
              <a:gd name="connsiteX222" fmla="*/ 36158 w 92377"/>
              <a:gd name="connsiteY222" fmla="*/ 73335 h 95211"/>
              <a:gd name="connsiteX223" fmla="*/ 36158 w 92377"/>
              <a:gd name="connsiteY223" fmla="*/ 72769 h 95211"/>
              <a:gd name="connsiteX224" fmla="*/ 36158 w 92377"/>
              <a:gd name="connsiteY224" fmla="*/ 69935 h 95211"/>
              <a:gd name="connsiteX225" fmla="*/ 35931 w 92377"/>
              <a:gd name="connsiteY225" fmla="*/ 68121 h 95211"/>
              <a:gd name="connsiteX226" fmla="*/ 35931 w 92377"/>
              <a:gd name="connsiteY226" fmla="*/ 66988 h 95211"/>
              <a:gd name="connsiteX227" fmla="*/ 36384 w 92377"/>
              <a:gd name="connsiteY227" fmla="*/ 66308 h 95211"/>
              <a:gd name="connsiteX228" fmla="*/ 36838 w 92377"/>
              <a:gd name="connsiteY228" fmla="*/ 64948 h 95211"/>
              <a:gd name="connsiteX229" fmla="*/ 37631 w 92377"/>
              <a:gd name="connsiteY229" fmla="*/ 64721 h 95211"/>
              <a:gd name="connsiteX230" fmla="*/ 38424 w 92377"/>
              <a:gd name="connsiteY230" fmla="*/ 64721 h 95211"/>
              <a:gd name="connsiteX231" fmla="*/ 39331 w 92377"/>
              <a:gd name="connsiteY231" fmla="*/ 65061 h 95211"/>
              <a:gd name="connsiteX232" fmla="*/ 40918 w 92377"/>
              <a:gd name="connsiteY232" fmla="*/ 65741 h 95211"/>
              <a:gd name="connsiteX233" fmla="*/ 42732 w 92377"/>
              <a:gd name="connsiteY233" fmla="*/ 66761 h 95211"/>
              <a:gd name="connsiteX234" fmla="*/ 44319 w 92377"/>
              <a:gd name="connsiteY234" fmla="*/ 68008 h 95211"/>
              <a:gd name="connsiteX235" fmla="*/ 45792 w 92377"/>
              <a:gd name="connsiteY235" fmla="*/ 69255 h 95211"/>
              <a:gd name="connsiteX236" fmla="*/ 47379 w 92377"/>
              <a:gd name="connsiteY236" fmla="*/ 70275 h 95211"/>
              <a:gd name="connsiteX237" fmla="*/ 49533 w 92377"/>
              <a:gd name="connsiteY237" fmla="*/ 71862 h 95211"/>
              <a:gd name="connsiteX238" fmla="*/ 52139 w 92377"/>
              <a:gd name="connsiteY238" fmla="*/ 74469 h 95211"/>
              <a:gd name="connsiteX239" fmla="*/ 54633 w 92377"/>
              <a:gd name="connsiteY239" fmla="*/ 77529 h 95211"/>
              <a:gd name="connsiteX240" fmla="*/ 56560 w 92377"/>
              <a:gd name="connsiteY240" fmla="*/ 80023 h 95211"/>
              <a:gd name="connsiteX241" fmla="*/ 57807 w 92377"/>
              <a:gd name="connsiteY241" fmla="*/ 81950 h 95211"/>
              <a:gd name="connsiteX242" fmla="*/ 58714 w 92377"/>
              <a:gd name="connsiteY242" fmla="*/ 83423 h 95211"/>
              <a:gd name="connsiteX243" fmla="*/ 59167 w 92377"/>
              <a:gd name="connsiteY243" fmla="*/ 84670 h 95211"/>
              <a:gd name="connsiteX244" fmla="*/ 59394 w 92377"/>
              <a:gd name="connsiteY244" fmla="*/ 85803 h 95211"/>
              <a:gd name="connsiteX245" fmla="*/ 59620 w 92377"/>
              <a:gd name="connsiteY245" fmla="*/ 86710 h 95211"/>
              <a:gd name="connsiteX246" fmla="*/ 58940 w 92377"/>
              <a:gd name="connsiteY246" fmla="*/ 87844 h 95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</a:cxnLst>
            <a:rect l="l" t="t" r="r" b="b"/>
            <a:pathLst>
              <a:path w="92377" h="95211">
                <a:moveTo>
                  <a:pt x="88410" y="2494"/>
                </a:moveTo>
                <a:lnTo>
                  <a:pt x="89204" y="2720"/>
                </a:lnTo>
                <a:lnTo>
                  <a:pt x="89204" y="4647"/>
                </a:lnTo>
                <a:cubicBezTo>
                  <a:pt x="89204" y="4647"/>
                  <a:pt x="89770" y="4421"/>
                  <a:pt x="89770" y="4421"/>
                </a:cubicBezTo>
                <a:lnTo>
                  <a:pt x="91131" y="1700"/>
                </a:lnTo>
                <a:lnTo>
                  <a:pt x="91811" y="1134"/>
                </a:lnTo>
                <a:lnTo>
                  <a:pt x="92377" y="340"/>
                </a:lnTo>
                <a:lnTo>
                  <a:pt x="87163" y="0"/>
                </a:lnTo>
                <a:lnTo>
                  <a:pt x="84670" y="680"/>
                </a:lnTo>
                <a:lnTo>
                  <a:pt x="83536" y="2267"/>
                </a:lnTo>
                <a:lnTo>
                  <a:pt x="82630" y="2947"/>
                </a:lnTo>
                <a:lnTo>
                  <a:pt x="81836" y="2947"/>
                </a:lnTo>
                <a:cubicBezTo>
                  <a:pt x="81836" y="2947"/>
                  <a:pt x="80249" y="3400"/>
                  <a:pt x="80249" y="3400"/>
                </a:cubicBezTo>
                <a:lnTo>
                  <a:pt x="77869" y="4761"/>
                </a:lnTo>
                <a:lnTo>
                  <a:pt x="75716" y="5327"/>
                </a:lnTo>
                <a:lnTo>
                  <a:pt x="73789" y="4987"/>
                </a:lnTo>
                <a:lnTo>
                  <a:pt x="73222" y="5327"/>
                </a:lnTo>
                <a:lnTo>
                  <a:pt x="73222" y="5781"/>
                </a:lnTo>
                <a:cubicBezTo>
                  <a:pt x="73222" y="5781"/>
                  <a:pt x="72768" y="6234"/>
                  <a:pt x="72768" y="6234"/>
                </a:cubicBezTo>
                <a:lnTo>
                  <a:pt x="71975" y="6461"/>
                </a:lnTo>
                <a:lnTo>
                  <a:pt x="71068" y="6461"/>
                </a:lnTo>
                <a:cubicBezTo>
                  <a:pt x="71068" y="6461"/>
                  <a:pt x="70161" y="5894"/>
                  <a:pt x="70161" y="5894"/>
                </a:cubicBezTo>
                <a:lnTo>
                  <a:pt x="69708" y="6121"/>
                </a:lnTo>
                <a:lnTo>
                  <a:pt x="69708" y="7028"/>
                </a:lnTo>
                <a:cubicBezTo>
                  <a:pt x="69708" y="7028"/>
                  <a:pt x="69141" y="7254"/>
                  <a:pt x="69141" y="7254"/>
                </a:cubicBezTo>
                <a:lnTo>
                  <a:pt x="68121" y="6801"/>
                </a:lnTo>
                <a:lnTo>
                  <a:pt x="66988" y="7141"/>
                </a:lnTo>
                <a:lnTo>
                  <a:pt x="65741" y="8161"/>
                </a:lnTo>
                <a:lnTo>
                  <a:pt x="64041" y="8388"/>
                </a:lnTo>
                <a:lnTo>
                  <a:pt x="61774" y="7821"/>
                </a:lnTo>
                <a:lnTo>
                  <a:pt x="60074" y="6688"/>
                </a:lnTo>
                <a:lnTo>
                  <a:pt x="58827" y="4987"/>
                </a:lnTo>
                <a:lnTo>
                  <a:pt x="57353" y="4534"/>
                </a:lnTo>
                <a:lnTo>
                  <a:pt x="54746" y="5781"/>
                </a:lnTo>
                <a:lnTo>
                  <a:pt x="53726" y="7254"/>
                </a:lnTo>
                <a:lnTo>
                  <a:pt x="53500" y="8161"/>
                </a:lnTo>
                <a:lnTo>
                  <a:pt x="53726" y="8954"/>
                </a:lnTo>
                <a:lnTo>
                  <a:pt x="53273" y="9521"/>
                </a:lnTo>
                <a:lnTo>
                  <a:pt x="52139" y="9748"/>
                </a:lnTo>
                <a:lnTo>
                  <a:pt x="51233" y="10768"/>
                </a:lnTo>
                <a:lnTo>
                  <a:pt x="50666" y="12468"/>
                </a:lnTo>
                <a:lnTo>
                  <a:pt x="50666" y="13828"/>
                </a:lnTo>
                <a:cubicBezTo>
                  <a:pt x="50666" y="13828"/>
                  <a:pt x="50893" y="14735"/>
                  <a:pt x="50893" y="14735"/>
                </a:cubicBezTo>
                <a:lnTo>
                  <a:pt x="50326" y="15415"/>
                </a:lnTo>
                <a:lnTo>
                  <a:pt x="48739" y="15869"/>
                </a:lnTo>
                <a:lnTo>
                  <a:pt x="46925" y="17342"/>
                </a:lnTo>
                <a:lnTo>
                  <a:pt x="44772" y="19949"/>
                </a:lnTo>
                <a:lnTo>
                  <a:pt x="42618" y="21763"/>
                </a:lnTo>
                <a:lnTo>
                  <a:pt x="40578" y="22783"/>
                </a:lnTo>
                <a:lnTo>
                  <a:pt x="39558" y="23916"/>
                </a:lnTo>
                <a:lnTo>
                  <a:pt x="39558" y="25163"/>
                </a:lnTo>
                <a:cubicBezTo>
                  <a:pt x="39558" y="25163"/>
                  <a:pt x="39558" y="25503"/>
                  <a:pt x="39558" y="25503"/>
                </a:cubicBezTo>
                <a:lnTo>
                  <a:pt x="39104" y="25503"/>
                </a:lnTo>
                <a:cubicBezTo>
                  <a:pt x="39104" y="25503"/>
                  <a:pt x="38424" y="25843"/>
                  <a:pt x="38424" y="25843"/>
                </a:cubicBezTo>
                <a:lnTo>
                  <a:pt x="34344" y="23123"/>
                </a:lnTo>
                <a:lnTo>
                  <a:pt x="33211" y="21196"/>
                </a:lnTo>
                <a:lnTo>
                  <a:pt x="32190" y="21536"/>
                </a:lnTo>
                <a:lnTo>
                  <a:pt x="30944" y="22443"/>
                </a:lnTo>
                <a:lnTo>
                  <a:pt x="29130" y="24596"/>
                </a:lnTo>
                <a:lnTo>
                  <a:pt x="27203" y="27430"/>
                </a:lnTo>
                <a:lnTo>
                  <a:pt x="26296" y="27770"/>
                </a:lnTo>
                <a:lnTo>
                  <a:pt x="21536" y="27317"/>
                </a:lnTo>
                <a:lnTo>
                  <a:pt x="19042" y="27543"/>
                </a:lnTo>
                <a:lnTo>
                  <a:pt x="18476" y="27883"/>
                </a:lnTo>
                <a:lnTo>
                  <a:pt x="18249" y="28903"/>
                </a:lnTo>
                <a:lnTo>
                  <a:pt x="18249" y="30264"/>
                </a:lnTo>
                <a:cubicBezTo>
                  <a:pt x="18249" y="30264"/>
                  <a:pt x="19042" y="35364"/>
                  <a:pt x="19042" y="35364"/>
                </a:cubicBezTo>
                <a:lnTo>
                  <a:pt x="19382" y="37404"/>
                </a:lnTo>
                <a:lnTo>
                  <a:pt x="19042" y="38084"/>
                </a:lnTo>
                <a:lnTo>
                  <a:pt x="17795" y="38084"/>
                </a:lnTo>
                <a:cubicBezTo>
                  <a:pt x="17795" y="38084"/>
                  <a:pt x="16095" y="38538"/>
                  <a:pt x="16095" y="38538"/>
                </a:cubicBezTo>
                <a:lnTo>
                  <a:pt x="15188" y="39445"/>
                </a:lnTo>
                <a:lnTo>
                  <a:pt x="14962" y="40465"/>
                </a:lnTo>
                <a:lnTo>
                  <a:pt x="14962" y="41825"/>
                </a:lnTo>
                <a:cubicBezTo>
                  <a:pt x="14962" y="41825"/>
                  <a:pt x="14395" y="43298"/>
                  <a:pt x="14395" y="43298"/>
                </a:cubicBezTo>
                <a:lnTo>
                  <a:pt x="13375" y="44319"/>
                </a:lnTo>
                <a:lnTo>
                  <a:pt x="12355" y="44659"/>
                </a:lnTo>
                <a:lnTo>
                  <a:pt x="6687" y="44885"/>
                </a:lnTo>
                <a:lnTo>
                  <a:pt x="6687" y="45565"/>
                </a:lnTo>
                <a:cubicBezTo>
                  <a:pt x="6687" y="45565"/>
                  <a:pt x="5667" y="46245"/>
                  <a:pt x="5667" y="46245"/>
                </a:cubicBezTo>
                <a:lnTo>
                  <a:pt x="4987" y="46245"/>
                </a:lnTo>
                <a:cubicBezTo>
                  <a:pt x="4987" y="46245"/>
                  <a:pt x="3514" y="44885"/>
                  <a:pt x="3514" y="44885"/>
                </a:cubicBezTo>
                <a:lnTo>
                  <a:pt x="2607" y="43638"/>
                </a:lnTo>
                <a:lnTo>
                  <a:pt x="1700" y="43638"/>
                </a:lnTo>
                <a:cubicBezTo>
                  <a:pt x="1700" y="43638"/>
                  <a:pt x="0" y="45339"/>
                  <a:pt x="0" y="45339"/>
                </a:cubicBezTo>
                <a:lnTo>
                  <a:pt x="0" y="46699"/>
                </a:lnTo>
                <a:cubicBezTo>
                  <a:pt x="0" y="46699"/>
                  <a:pt x="4307" y="49986"/>
                  <a:pt x="4307" y="49986"/>
                </a:cubicBezTo>
                <a:lnTo>
                  <a:pt x="9861" y="55540"/>
                </a:lnTo>
                <a:lnTo>
                  <a:pt x="11108" y="57240"/>
                </a:lnTo>
                <a:lnTo>
                  <a:pt x="16775" y="61434"/>
                </a:lnTo>
                <a:lnTo>
                  <a:pt x="18702" y="63474"/>
                </a:lnTo>
                <a:lnTo>
                  <a:pt x="20742" y="67328"/>
                </a:lnTo>
                <a:lnTo>
                  <a:pt x="24596" y="72769"/>
                </a:lnTo>
                <a:lnTo>
                  <a:pt x="35024" y="81836"/>
                </a:lnTo>
                <a:lnTo>
                  <a:pt x="37744" y="84783"/>
                </a:lnTo>
                <a:lnTo>
                  <a:pt x="39445" y="87277"/>
                </a:lnTo>
                <a:lnTo>
                  <a:pt x="39445" y="87844"/>
                </a:lnTo>
                <a:cubicBezTo>
                  <a:pt x="39445" y="87844"/>
                  <a:pt x="39898" y="87844"/>
                  <a:pt x="39898" y="87844"/>
                </a:cubicBezTo>
                <a:lnTo>
                  <a:pt x="40351" y="87503"/>
                </a:lnTo>
                <a:lnTo>
                  <a:pt x="40578" y="87163"/>
                </a:lnTo>
                <a:lnTo>
                  <a:pt x="41372" y="85917"/>
                </a:lnTo>
                <a:lnTo>
                  <a:pt x="42052" y="85237"/>
                </a:lnTo>
                <a:lnTo>
                  <a:pt x="42845" y="85237"/>
                </a:lnTo>
                <a:cubicBezTo>
                  <a:pt x="42845" y="85237"/>
                  <a:pt x="43752" y="85690"/>
                  <a:pt x="43752" y="85690"/>
                </a:cubicBezTo>
                <a:lnTo>
                  <a:pt x="47265" y="87050"/>
                </a:lnTo>
                <a:lnTo>
                  <a:pt x="51119" y="88524"/>
                </a:lnTo>
                <a:lnTo>
                  <a:pt x="56673" y="90564"/>
                </a:lnTo>
                <a:lnTo>
                  <a:pt x="58940" y="89204"/>
                </a:lnTo>
                <a:lnTo>
                  <a:pt x="60867" y="88184"/>
                </a:lnTo>
                <a:lnTo>
                  <a:pt x="62227" y="88184"/>
                </a:lnTo>
                <a:cubicBezTo>
                  <a:pt x="62227" y="88184"/>
                  <a:pt x="65174" y="89544"/>
                  <a:pt x="65174" y="89544"/>
                </a:cubicBezTo>
                <a:lnTo>
                  <a:pt x="66988" y="89884"/>
                </a:lnTo>
                <a:lnTo>
                  <a:pt x="68121" y="89884"/>
                </a:lnTo>
                <a:cubicBezTo>
                  <a:pt x="68121" y="89884"/>
                  <a:pt x="70048" y="91471"/>
                  <a:pt x="70048" y="91471"/>
                </a:cubicBezTo>
                <a:lnTo>
                  <a:pt x="71068" y="92831"/>
                </a:lnTo>
                <a:lnTo>
                  <a:pt x="71295" y="93738"/>
                </a:lnTo>
                <a:lnTo>
                  <a:pt x="71862" y="94191"/>
                </a:lnTo>
                <a:lnTo>
                  <a:pt x="73335" y="94191"/>
                </a:lnTo>
                <a:cubicBezTo>
                  <a:pt x="73335" y="94191"/>
                  <a:pt x="76962" y="95211"/>
                  <a:pt x="76962" y="95211"/>
                </a:cubicBezTo>
                <a:lnTo>
                  <a:pt x="79229" y="94984"/>
                </a:lnTo>
                <a:lnTo>
                  <a:pt x="81269" y="94078"/>
                </a:lnTo>
                <a:lnTo>
                  <a:pt x="82403" y="92944"/>
                </a:lnTo>
                <a:lnTo>
                  <a:pt x="82743" y="91131"/>
                </a:lnTo>
                <a:lnTo>
                  <a:pt x="81269" y="90791"/>
                </a:lnTo>
                <a:lnTo>
                  <a:pt x="80136" y="89090"/>
                </a:lnTo>
                <a:lnTo>
                  <a:pt x="78776" y="86370"/>
                </a:lnTo>
                <a:lnTo>
                  <a:pt x="77982" y="82630"/>
                </a:lnTo>
                <a:lnTo>
                  <a:pt x="78209" y="81496"/>
                </a:lnTo>
                <a:lnTo>
                  <a:pt x="78776" y="79796"/>
                </a:lnTo>
                <a:lnTo>
                  <a:pt x="79909" y="78096"/>
                </a:lnTo>
                <a:lnTo>
                  <a:pt x="80589" y="76736"/>
                </a:lnTo>
                <a:lnTo>
                  <a:pt x="82516" y="75035"/>
                </a:lnTo>
                <a:lnTo>
                  <a:pt x="82290" y="73222"/>
                </a:lnTo>
                <a:lnTo>
                  <a:pt x="81496" y="70955"/>
                </a:lnTo>
                <a:lnTo>
                  <a:pt x="80476" y="70955"/>
                </a:lnTo>
                <a:cubicBezTo>
                  <a:pt x="80476" y="70955"/>
                  <a:pt x="79683" y="70728"/>
                  <a:pt x="79683" y="70728"/>
                </a:cubicBezTo>
                <a:lnTo>
                  <a:pt x="79002" y="70161"/>
                </a:lnTo>
                <a:lnTo>
                  <a:pt x="79343" y="69368"/>
                </a:lnTo>
                <a:lnTo>
                  <a:pt x="80249" y="68575"/>
                </a:lnTo>
                <a:lnTo>
                  <a:pt x="80249" y="67555"/>
                </a:lnTo>
                <a:cubicBezTo>
                  <a:pt x="80249" y="67555"/>
                  <a:pt x="80249" y="65741"/>
                  <a:pt x="80249" y="65741"/>
                </a:cubicBezTo>
                <a:lnTo>
                  <a:pt x="81269" y="65741"/>
                </a:lnTo>
                <a:cubicBezTo>
                  <a:pt x="81269" y="65741"/>
                  <a:pt x="81609" y="66421"/>
                  <a:pt x="81609" y="66421"/>
                </a:cubicBezTo>
                <a:lnTo>
                  <a:pt x="81950" y="66421"/>
                </a:lnTo>
                <a:cubicBezTo>
                  <a:pt x="81950" y="66421"/>
                  <a:pt x="82176" y="62001"/>
                  <a:pt x="82176" y="62001"/>
                </a:cubicBezTo>
                <a:lnTo>
                  <a:pt x="82516" y="60640"/>
                </a:lnTo>
                <a:lnTo>
                  <a:pt x="82176" y="59507"/>
                </a:lnTo>
                <a:lnTo>
                  <a:pt x="81156" y="57920"/>
                </a:lnTo>
                <a:lnTo>
                  <a:pt x="80363" y="55767"/>
                </a:lnTo>
                <a:lnTo>
                  <a:pt x="81043" y="54633"/>
                </a:lnTo>
                <a:lnTo>
                  <a:pt x="81836" y="54293"/>
                </a:lnTo>
                <a:lnTo>
                  <a:pt x="82970" y="53273"/>
                </a:lnTo>
                <a:lnTo>
                  <a:pt x="83650" y="51006"/>
                </a:lnTo>
                <a:lnTo>
                  <a:pt x="83990" y="52026"/>
                </a:lnTo>
                <a:lnTo>
                  <a:pt x="83763" y="53953"/>
                </a:lnTo>
                <a:lnTo>
                  <a:pt x="83083" y="55427"/>
                </a:lnTo>
                <a:lnTo>
                  <a:pt x="83083" y="56673"/>
                </a:lnTo>
                <a:cubicBezTo>
                  <a:pt x="83083" y="56673"/>
                  <a:pt x="83650" y="58034"/>
                  <a:pt x="83650" y="58034"/>
                </a:cubicBezTo>
                <a:lnTo>
                  <a:pt x="84330" y="58034"/>
                </a:lnTo>
                <a:cubicBezTo>
                  <a:pt x="84330" y="58034"/>
                  <a:pt x="85463" y="57693"/>
                  <a:pt x="85463" y="57693"/>
                </a:cubicBezTo>
                <a:lnTo>
                  <a:pt x="85463" y="55427"/>
                </a:lnTo>
                <a:cubicBezTo>
                  <a:pt x="85463" y="55427"/>
                  <a:pt x="84897" y="53613"/>
                  <a:pt x="84897" y="53613"/>
                </a:cubicBezTo>
                <a:lnTo>
                  <a:pt x="85463" y="45905"/>
                </a:lnTo>
                <a:lnTo>
                  <a:pt x="84330" y="37518"/>
                </a:lnTo>
                <a:lnTo>
                  <a:pt x="85803" y="28223"/>
                </a:lnTo>
                <a:lnTo>
                  <a:pt x="87503" y="22443"/>
                </a:lnTo>
                <a:lnTo>
                  <a:pt x="88864" y="21082"/>
                </a:lnTo>
                <a:lnTo>
                  <a:pt x="90224" y="18929"/>
                </a:lnTo>
                <a:lnTo>
                  <a:pt x="91584" y="16435"/>
                </a:lnTo>
                <a:lnTo>
                  <a:pt x="92037" y="14849"/>
                </a:lnTo>
                <a:lnTo>
                  <a:pt x="89770" y="5667"/>
                </a:lnTo>
                <a:lnTo>
                  <a:pt x="88864" y="5327"/>
                </a:lnTo>
                <a:lnTo>
                  <a:pt x="88184" y="5327"/>
                </a:lnTo>
                <a:cubicBezTo>
                  <a:pt x="88184" y="5327"/>
                  <a:pt x="87390" y="3967"/>
                  <a:pt x="87390" y="3967"/>
                </a:cubicBezTo>
                <a:lnTo>
                  <a:pt x="87844" y="2947"/>
                </a:lnTo>
                <a:lnTo>
                  <a:pt x="88750" y="2267"/>
                </a:lnTo>
                <a:close/>
                <a:moveTo>
                  <a:pt x="31964" y="62567"/>
                </a:moveTo>
                <a:lnTo>
                  <a:pt x="30490" y="63021"/>
                </a:lnTo>
                <a:lnTo>
                  <a:pt x="28677" y="63361"/>
                </a:lnTo>
                <a:lnTo>
                  <a:pt x="27543" y="63361"/>
                </a:lnTo>
                <a:cubicBezTo>
                  <a:pt x="27543" y="63361"/>
                  <a:pt x="27657" y="62567"/>
                  <a:pt x="27657" y="62567"/>
                </a:cubicBezTo>
                <a:lnTo>
                  <a:pt x="27883" y="61774"/>
                </a:lnTo>
                <a:lnTo>
                  <a:pt x="27883" y="61207"/>
                </a:lnTo>
                <a:cubicBezTo>
                  <a:pt x="27883" y="61207"/>
                  <a:pt x="27317" y="60867"/>
                  <a:pt x="27317" y="60867"/>
                </a:cubicBezTo>
                <a:lnTo>
                  <a:pt x="25956" y="60867"/>
                </a:lnTo>
                <a:cubicBezTo>
                  <a:pt x="25956" y="60867"/>
                  <a:pt x="24256" y="60980"/>
                  <a:pt x="24256" y="60980"/>
                </a:cubicBezTo>
                <a:lnTo>
                  <a:pt x="23009" y="60300"/>
                </a:lnTo>
                <a:lnTo>
                  <a:pt x="22103" y="59394"/>
                </a:lnTo>
                <a:lnTo>
                  <a:pt x="21762" y="58600"/>
                </a:lnTo>
                <a:lnTo>
                  <a:pt x="21762" y="58034"/>
                </a:lnTo>
                <a:cubicBezTo>
                  <a:pt x="21762" y="58034"/>
                  <a:pt x="22669" y="58034"/>
                  <a:pt x="22669" y="58034"/>
                </a:cubicBezTo>
                <a:lnTo>
                  <a:pt x="24256" y="57580"/>
                </a:lnTo>
                <a:lnTo>
                  <a:pt x="25616" y="56787"/>
                </a:lnTo>
                <a:lnTo>
                  <a:pt x="26863" y="56447"/>
                </a:lnTo>
                <a:lnTo>
                  <a:pt x="27770" y="56447"/>
                </a:lnTo>
                <a:cubicBezTo>
                  <a:pt x="27770" y="56447"/>
                  <a:pt x="29017" y="58600"/>
                  <a:pt x="29017" y="58600"/>
                </a:cubicBezTo>
                <a:lnTo>
                  <a:pt x="30490" y="60074"/>
                </a:lnTo>
                <a:lnTo>
                  <a:pt x="31397" y="59734"/>
                </a:lnTo>
                <a:lnTo>
                  <a:pt x="31737" y="60074"/>
                </a:lnTo>
                <a:lnTo>
                  <a:pt x="31737" y="60980"/>
                </a:lnTo>
                <a:cubicBezTo>
                  <a:pt x="31737" y="60980"/>
                  <a:pt x="31737" y="62341"/>
                  <a:pt x="31737" y="62341"/>
                </a:cubicBezTo>
                <a:close/>
                <a:moveTo>
                  <a:pt x="58600" y="87957"/>
                </a:moveTo>
                <a:lnTo>
                  <a:pt x="57807" y="88297"/>
                </a:lnTo>
                <a:lnTo>
                  <a:pt x="56673" y="88637"/>
                </a:lnTo>
                <a:lnTo>
                  <a:pt x="55766" y="88297"/>
                </a:lnTo>
                <a:lnTo>
                  <a:pt x="54406" y="88297"/>
                </a:lnTo>
                <a:cubicBezTo>
                  <a:pt x="54406" y="88297"/>
                  <a:pt x="52253" y="87617"/>
                  <a:pt x="52253" y="87617"/>
                </a:cubicBezTo>
                <a:lnTo>
                  <a:pt x="49192" y="86710"/>
                </a:lnTo>
                <a:lnTo>
                  <a:pt x="46132" y="85577"/>
                </a:lnTo>
                <a:lnTo>
                  <a:pt x="43978" y="84670"/>
                </a:lnTo>
                <a:lnTo>
                  <a:pt x="42618" y="83876"/>
                </a:lnTo>
                <a:lnTo>
                  <a:pt x="41485" y="83083"/>
                </a:lnTo>
                <a:lnTo>
                  <a:pt x="40578" y="82290"/>
                </a:lnTo>
                <a:lnTo>
                  <a:pt x="39898" y="81496"/>
                </a:lnTo>
                <a:lnTo>
                  <a:pt x="39218" y="80363"/>
                </a:lnTo>
                <a:lnTo>
                  <a:pt x="38311" y="78662"/>
                </a:lnTo>
                <a:lnTo>
                  <a:pt x="37518" y="76849"/>
                </a:lnTo>
                <a:lnTo>
                  <a:pt x="37064" y="75489"/>
                </a:lnTo>
                <a:lnTo>
                  <a:pt x="36838" y="74695"/>
                </a:lnTo>
                <a:lnTo>
                  <a:pt x="36611" y="74242"/>
                </a:lnTo>
                <a:lnTo>
                  <a:pt x="36384" y="74015"/>
                </a:lnTo>
                <a:lnTo>
                  <a:pt x="36158" y="73789"/>
                </a:lnTo>
                <a:lnTo>
                  <a:pt x="36158" y="73335"/>
                </a:lnTo>
                <a:cubicBezTo>
                  <a:pt x="36158" y="73335"/>
                  <a:pt x="36158" y="72769"/>
                  <a:pt x="36158" y="72769"/>
                </a:cubicBezTo>
                <a:lnTo>
                  <a:pt x="36158" y="69935"/>
                </a:lnTo>
                <a:cubicBezTo>
                  <a:pt x="36158" y="69935"/>
                  <a:pt x="35931" y="68121"/>
                  <a:pt x="35931" y="68121"/>
                </a:cubicBezTo>
                <a:lnTo>
                  <a:pt x="35931" y="66988"/>
                </a:lnTo>
                <a:cubicBezTo>
                  <a:pt x="35931" y="66988"/>
                  <a:pt x="36384" y="66308"/>
                  <a:pt x="36384" y="66308"/>
                </a:cubicBezTo>
                <a:lnTo>
                  <a:pt x="36838" y="64948"/>
                </a:lnTo>
                <a:lnTo>
                  <a:pt x="37631" y="64721"/>
                </a:lnTo>
                <a:lnTo>
                  <a:pt x="38424" y="64721"/>
                </a:lnTo>
                <a:cubicBezTo>
                  <a:pt x="38424" y="64721"/>
                  <a:pt x="39331" y="65061"/>
                  <a:pt x="39331" y="65061"/>
                </a:cubicBezTo>
                <a:lnTo>
                  <a:pt x="40918" y="65741"/>
                </a:lnTo>
                <a:lnTo>
                  <a:pt x="42732" y="66761"/>
                </a:lnTo>
                <a:lnTo>
                  <a:pt x="44319" y="68008"/>
                </a:lnTo>
                <a:lnTo>
                  <a:pt x="45792" y="69255"/>
                </a:lnTo>
                <a:lnTo>
                  <a:pt x="47379" y="70275"/>
                </a:lnTo>
                <a:lnTo>
                  <a:pt x="49533" y="71862"/>
                </a:lnTo>
                <a:lnTo>
                  <a:pt x="52139" y="74469"/>
                </a:lnTo>
                <a:lnTo>
                  <a:pt x="54633" y="77529"/>
                </a:lnTo>
                <a:lnTo>
                  <a:pt x="56560" y="80023"/>
                </a:lnTo>
                <a:lnTo>
                  <a:pt x="57807" y="81950"/>
                </a:lnTo>
                <a:lnTo>
                  <a:pt x="58714" y="83423"/>
                </a:lnTo>
                <a:lnTo>
                  <a:pt x="59167" y="84670"/>
                </a:lnTo>
                <a:lnTo>
                  <a:pt x="59394" y="85803"/>
                </a:lnTo>
                <a:lnTo>
                  <a:pt x="59620" y="86710"/>
                </a:lnTo>
                <a:lnTo>
                  <a:pt x="58940" y="8784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5ADF1FEE-DBDA-4209-09C2-5CDBCACBE897}"/>
              </a:ext>
            </a:extLst>
          </p:cNvPr>
          <p:cNvSpPr/>
          <p:nvPr/>
        </p:nvSpPr>
        <p:spPr>
          <a:xfrm>
            <a:off x="2799150" y="3727596"/>
            <a:ext cx="183621" cy="159138"/>
          </a:xfrm>
          <a:custGeom>
            <a:avLst/>
            <a:gdLst>
              <a:gd name="connsiteX0" fmla="*/ 92944 w 244828"/>
              <a:gd name="connsiteY0" fmla="*/ 205724 h 212184"/>
              <a:gd name="connsiteX1" fmla="*/ 91130 w 244828"/>
              <a:gd name="connsiteY1" fmla="*/ 208671 h 212184"/>
              <a:gd name="connsiteX2" fmla="*/ 92377 w 244828"/>
              <a:gd name="connsiteY2" fmla="*/ 208671 h 212184"/>
              <a:gd name="connsiteX3" fmla="*/ 94304 w 244828"/>
              <a:gd name="connsiteY3" fmla="*/ 208218 h 212184"/>
              <a:gd name="connsiteX4" fmla="*/ 94871 w 244828"/>
              <a:gd name="connsiteY4" fmla="*/ 206744 h 212184"/>
              <a:gd name="connsiteX5" fmla="*/ 93737 w 244828"/>
              <a:gd name="connsiteY5" fmla="*/ 206517 h 212184"/>
              <a:gd name="connsiteX6" fmla="*/ 92831 w 244828"/>
              <a:gd name="connsiteY6" fmla="*/ 205950 h 212184"/>
              <a:gd name="connsiteX7" fmla="*/ 244261 w 244828"/>
              <a:gd name="connsiteY7" fmla="*/ 37744 h 212184"/>
              <a:gd name="connsiteX8" fmla="*/ 243581 w 244828"/>
              <a:gd name="connsiteY8" fmla="*/ 36498 h 212184"/>
              <a:gd name="connsiteX9" fmla="*/ 243581 w 244828"/>
              <a:gd name="connsiteY9" fmla="*/ 36271 h 212184"/>
              <a:gd name="connsiteX10" fmla="*/ 242221 w 244828"/>
              <a:gd name="connsiteY10" fmla="*/ 34571 h 212184"/>
              <a:gd name="connsiteX11" fmla="*/ 240068 w 244828"/>
              <a:gd name="connsiteY11" fmla="*/ 33551 h 212184"/>
              <a:gd name="connsiteX12" fmla="*/ 237121 w 244828"/>
              <a:gd name="connsiteY12" fmla="*/ 33324 h 212184"/>
              <a:gd name="connsiteX13" fmla="*/ 235534 w 244828"/>
              <a:gd name="connsiteY13" fmla="*/ 32757 h 212184"/>
              <a:gd name="connsiteX14" fmla="*/ 235307 w 244828"/>
              <a:gd name="connsiteY14" fmla="*/ 31397 h 212184"/>
              <a:gd name="connsiteX15" fmla="*/ 235307 w 244828"/>
              <a:gd name="connsiteY15" fmla="*/ 30604 h 212184"/>
              <a:gd name="connsiteX16" fmla="*/ 234967 w 244828"/>
              <a:gd name="connsiteY16" fmla="*/ 29697 h 212184"/>
              <a:gd name="connsiteX17" fmla="*/ 234740 w 244828"/>
              <a:gd name="connsiteY17" fmla="*/ 27770 h 212184"/>
              <a:gd name="connsiteX18" fmla="*/ 232813 w 244828"/>
              <a:gd name="connsiteY18" fmla="*/ 17455 h 212184"/>
              <a:gd name="connsiteX19" fmla="*/ 230093 w 244828"/>
              <a:gd name="connsiteY19" fmla="*/ 13488 h 212184"/>
              <a:gd name="connsiteX20" fmla="*/ 226693 w 244828"/>
              <a:gd name="connsiteY20" fmla="*/ 8388 h 212184"/>
              <a:gd name="connsiteX21" fmla="*/ 223519 w 244828"/>
              <a:gd name="connsiteY21" fmla="*/ 3627 h 212184"/>
              <a:gd name="connsiteX22" fmla="*/ 219892 w 244828"/>
              <a:gd name="connsiteY22" fmla="*/ 3627 h 212184"/>
              <a:gd name="connsiteX23" fmla="*/ 217738 w 244828"/>
              <a:gd name="connsiteY23" fmla="*/ 4421 h 212184"/>
              <a:gd name="connsiteX24" fmla="*/ 215131 w 244828"/>
              <a:gd name="connsiteY24" fmla="*/ 6574 h 212184"/>
              <a:gd name="connsiteX25" fmla="*/ 212185 w 244828"/>
              <a:gd name="connsiteY25" fmla="*/ 7481 h 212184"/>
              <a:gd name="connsiteX26" fmla="*/ 208557 w 244828"/>
              <a:gd name="connsiteY26" fmla="*/ 9408 h 212184"/>
              <a:gd name="connsiteX27" fmla="*/ 206290 w 244828"/>
              <a:gd name="connsiteY27" fmla="*/ 10881 h 212184"/>
              <a:gd name="connsiteX28" fmla="*/ 204137 w 244828"/>
              <a:gd name="connsiteY28" fmla="*/ 12128 h 212184"/>
              <a:gd name="connsiteX29" fmla="*/ 201190 w 244828"/>
              <a:gd name="connsiteY29" fmla="*/ 15075 h 212184"/>
              <a:gd name="connsiteX30" fmla="*/ 200283 w 244828"/>
              <a:gd name="connsiteY30" fmla="*/ 17342 h 212184"/>
              <a:gd name="connsiteX31" fmla="*/ 197336 w 244828"/>
              <a:gd name="connsiteY31" fmla="*/ 17795 h 212184"/>
              <a:gd name="connsiteX32" fmla="*/ 193256 w 244828"/>
              <a:gd name="connsiteY32" fmla="*/ 17455 h 212184"/>
              <a:gd name="connsiteX33" fmla="*/ 190648 w 244828"/>
              <a:gd name="connsiteY33" fmla="*/ 15189 h 212184"/>
              <a:gd name="connsiteX34" fmla="*/ 184528 w 244828"/>
              <a:gd name="connsiteY34" fmla="*/ 12808 h 212184"/>
              <a:gd name="connsiteX35" fmla="*/ 180561 w 244828"/>
              <a:gd name="connsiteY35" fmla="*/ 11901 h 212184"/>
              <a:gd name="connsiteX36" fmla="*/ 178747 w 244828"/>
              <a:gd name="connsiteY36" fmla="*/ 11561 h 212184"/>
              <a:gd name="connsiteX37" fmla="*/ 169453 w 244828"/>
              <a:gd name="connsiteY37" fmla="*/ 11108 h 212184"/>
              <a:gd name="connsiteX38" fmla="*/ 159592 w 244828"/>
              <a:gd name="connsiteY38" fmla="*/ 12015 h 212184"/>
              <a:gd name="connsiteX39" fmla="*/ 154604 w 244828"/>
              <a:gd name="connsiteY39" fmla="*/ 13148 h 212184"/>
              <a:gd name="connsiteX40" fmla="*/ 153698 w 244828"/>
              <a:gd name="connsiteY40" fmla="*/ 13375 h 212184"/>
              <a:gd name="connsiteX41" fmla="*/ 150864 w 244828"/>
              <a:gd name="connsiteY41" fmla="*/ 14848 h 212184"/>
              <a:gd name="connsiteX42" fmla="*/ 148484 w 244828"/>
              <a:gd name="connsiteY42" fmla="*/ 16435 h 212184"/>
              <a:gd name="connsiteX43" fmla="*/ 142023 w 244828"/>
              <a:gd name="connsiteY43" fmla="*/ 23690 h 212184"/>
              <a:gd name="connsiteX44" fmla="*/ 133522 w 244828"/>
              <a:gd name="connsiteY44" fmla="*/ 23463 h 212184"/>
              <a:gd name="connsiteX45" fmla="*/ 128535 w 244828"/>
              <a:gd name="connsiteY45" fmla="*/ 22669 h 212184"/>
              <a:gd name="connsiteX46" fmla="*/ 124341 w 244828"/>
              <a:gd name="connsiteY46" fmla="*/ 21536 h 212184"/>
              <a:gd name="connsiteX47" fmla="*/ 118334 w 244828"/>
              <a:gd name="connsiteY47" fmla="*/ 18136 h 212184"/>
              <a:gd name="connsiteX48" fmla="*/ 110966 w 244828"/>
              <a:gd name="connsiteY48" fmla="*/ 13035 h 212184"/>
              <a:gd name="connsiteX49" fmla="*/ 108132 w 244828"/>
              <a:gd name="connsiteY49" fmla="*/ 12355 h 212184"/>
              <a:gd name="connsiteX50" fmla="*/ 105526 w 244828"/>
              <a:gd name="connsiteY50" fmla="*/ 11901 h 212184"/>
              <a:gd name="connsiteX51" fmla="*/ 104619 w 244828"/>
              <a:gd name="connsiteY51" fmla="*/ 11901 h 212184"/>
              <a:gd name="connsiteX52" fmla="*/ 95778 w 244828"/>
              <a:gd name="connsiteY52" fmla="*/ 17115 h 212184"/>
              <a:gd name="connsiteX53" fmla="*/ 94077 w 244828"/>
              <a:gd name="connsiteY53" fmla="*/ 17115 h 212184"/>
              <a:gd name="connsiteX54" fmla="*/ 92037 w 244828"/>
              <a:gd name="connsiteY54" fmla="*/ 17569 h 212184"/>
              <a:gd name="connsiteX55" fmla="*/ 90677 w 244828"/>
              <a:gd name="connsiteY55" fmla="*/ 18816 h 212184"/>
              <a:gd name="connsiteX56" fmla="*/ 89657 w 244828"/>
              <a:gd name="connsiteY56" fmla="*/ 19496 h 212184"/>
              <a:gd name="connsiteX57" fmla="*/ 88637 w 244828"/>
              <a:gd name="connsiteY57" fmla="*/ 19496 h 212184"/>
              <a:gd name="connsiteX58" fmla="*/ 87277 w 244828"/>
              <a:gd name="connsiteY58" fmla="*/ 19269 h 212184"/>
              <a:gd name="connsiteX59" fmla="*/ 85916 w 244828"/>
              <a:gd name="connsiteY59" fmla="*/ 18476 h 212184"/>
              <a:gd name="connsiteX60" fmla="*/ 84556 w 244828"/>
              <a:gd name="connsiteY60" fmla="*/ 17002 h 212184"/>
              <a:gd name="connsiteX61" fmla="*/ 80929 w 244828"/>
              <a:gd name="connsiteY61" fmla="*/ 11335 h 212184"/>
              <a:gd name="connsiteX62" fmla="*/ 80136 w 244828"/>
              <a:gd name="connsiteY62" fmla="*/ 10315 h 212184"/>
              <a:gd name="connsiteX63" fmla="*/ 78549 w 244828"/>
              <a:gd name="connsiteY63" fmla="*/ 8614 h 212184"/>
              <a:gd name="connsiteX64" fmla="*/ 75942 w 244828"/>
              <a:gd name="connsiteY64" fmla="*/ 6007 h 212184"/>
              <a:gd name="connsiteX65" fmla="*/ 74128 w 244828"/>
              <a:gd name="connsiteY65" fmla="*/ 4761 h 212184"/>
              <a:gd name="connsiteX66" fmla="*/ 72995 w 244828"/>
              <a:gd name="connsiteY66" fmla="*/ 4421 h 212184"/>
              <a:gd name="connsiteX67" fmla="*/ 71748 w 244828"/>
              <a:gd name="connsiteY67" fmla="*/ 4647 h 212184"/>
              <a:gd name="connsiteX68" fmla="*/ 64721 w 244828"/>
              <a:gd name="connsiteY68" fmla="*/ 2380 h 212184"/>
              <a:gd name="connsiteX69" fmla="*/ 57580 w 244828"/>
              <a:gd name="connsiteY69" fmla="*/ 0 h 212184"/>
              <a:gd name="connsiteX70" fmla="*/ 55993 w 244828"/>
              <a:gd name="connsiteY70" fmla="*/ 340 h 212184"/>
              <a:gd name="connsiteX71" fmla="*/ 54860 w 244828"/>
              <a:gd name="connsiteY71" fmla="*/ 794 h 212184"/>
              <a:gd name="connsiteX72" fmla="*/ 52366 w 244828"/>
              <a:gd name="connsiteY72" fmla="*/ 2607 h 212184"/>
              <a:gd name="connsiteX73" fmla="*/ 49532 w 244828"/>
              <a:gd name="connsiteY73" fmla="*/ 2947 h 212184"/>
              <a:gd name="connsiteX74" fmla="*/ 45905 w 244828"/>
              <a:gd name="connsiteY74" fmla="*/ 2947 h 212184"/>
              <a:gd name="connsiteX75" fmla="*/ 43865 w 244828"/>
              <a:gd name="connsiteY75" fmla="*/ 2607 h 212184"/>
              <a:gd name="connsiteX76" fmla="*/ 40578 w 244828"/>
              <a:gd name="connsiteY76" fmla="*/ 3174 h 212184"/>
              <a:gd name="connsiteX77" fmla="*/ 38424 w 244828"/>
              <a:gd name="connsiteY77" fmla="*/ 3854 h 212184"/>
              <a:gd name="connsiteX78" fmla="*/ 35591 w 244828"/>
              <a:gd name="connsiteY78" fmla="*/ 5101 h 212184"/>
              <a:gd name="connsiteX79" fmla="*/ 31963 w 244828"/>
              <a:gd name="connsiteY79" fmla="*/ 8388 h 212184"/>
              <a:gd name="connsiteX80" fmla="*/ 30943 w 244828"/>
              <a:gd name="connsiteY80" fmla="*/ 8841 h 212184"/>
              <a:gd name="connsiteX81" fmla="*/ 30037 w 244828"/>
              <a:gd name="connsiteY81" fmla="*/ 9408 h 212184"/>
              <a:gd name="connsiteX82" fmla="*/ 28790 w 244828"/>
              <a:gd name="connsiteY82" fmla="*/ 18362 h 212184"/>
              <a:gd name="connsiteX83" fmla="*/ 27770 w 244828"/>
              <a:gd name="connsiteY83" fmla="*/ 21082 h 212184"/>
              <a:gd name="connsiteX84" fmla="*/ 25956 w 244828"/>
              <a:gd name="connsiteY84" fmla="*/ 24596 h 212184"/>
              <a:gd name="connsiteX85" fmla="*/ 22329 w 244828"/>
              <a:gd name="connsiteY85" fmla="*/ 27997 h 212184"/>
              <a:gd name="connsiteX86" fmla="*/ 19836 w 244828"/>
              <a:gd name="connsiteY86" fmla="*/ 30037 h 212184"/>
              <a:gd name="connsiteX87" fmla="*/ 19836 w 244828"/>
              <a:gd name="connsiteY87" fmla="*/ 32757 h 212184"/>
              <a:gd name="connsiteX88" fmla="*/ 19609 w 244828"/>
              <a:gd name="connsiteY88" fmla="*/ 37291 h 212184"/>
              <a:gd name="connsiteX89" fmla="*/ 19609 w 244828"/>
              <a:gd name="connsiteY89" fmla="*/ 40351 h 212184"/>
              <a:gd name="connsiteX90" fmla="*/ 19722 w 244828"/>
              <a:gd name="connsiteY90" fmla="*/ 42392 h 212184"/>
              <a:gd name="connsiteX91" fmla="*/ 19269 w 244828"/>
              <a:gd name="connsiteY91" fmla="*/ 43298 h 212184"/>
              <a:gd name="connsiteX92" fmla="*/ 19042 w 244828"/>
              <a:gd name="connsiteY92" fmla="*/ 44205 h 212184"/>
              <a:gd name="connsiteX93" fmla="*/ 19042 w 244828"/>
              <a:gd name="connsiteY93" fmla="*/ 45565 h 212184"/>
              <a:gd name="connsiteX94" fmla="*/ 19722 w 244828"/>
              <a:gd name="connsiteY94" fmla="*/ 46132 h 212184"/>
              <a:gd name="connsiteX95" fmla="*/ 20062 w 244828"/>
              <a:gd name="connsiteY95" fmla="*/ 46925 h 212184"/>
              <a:gd name="connsiteX96" fmla="*/ 19836 w 244828"/>
              <a:gd name="connsiteY96" fmla="*/ 47605 h 212184"/>
              <a:gd name="connsiteX97" fmla="*/ 18702 w 244828"/>
              <a:gd name="connsiteY97" fmla="*/ 48399 h 212184"/>
              <a:gd name="connsiteX98" fmla="*/ 17909 w 244828"/>
              <a:gd name="connsiteY98" fmla="*/ 49873 h 212184"/>
              <a:gd name="connsiteX99" fmla="*/ 16662 w 244828"/>
              <a:gd name="connsiteY99" fmla="*/ 52819 h 212184"/>
              <a:gd name="connsiteX100" fmla="*/ 16662 w 244828"/>
              <a:gd name="connsiteY100" fmla="*/ 55086 h 212184"/>
              <a:gd name="connsiteX101" fmla="*/ 19722 w 244828"/>
              <a:gd name="connsiteY101" fmla="*/ 59960 h 212184"/>
              <a:gd name="connsiteX102" fmla="*/ 20062 w 244828"/>
              <a:gd name="connsiteY102" fmla="*/ 60414 h 212184"/>
              <a:gd name="connsiteX103" fmla="*/ 20856 w 244828"/>
              <a:gd name="connsiteY103" fmla="*/ 61207 h 212184"/>
              <a:gd name="connsiteX104" fmla="*/ 21309 w 244828"/>
              <a:gd name="connsiteY104" fmla="*/ 62114 h 212184"/>
              <a:gd name="connsiteX105" fmla="*/ 21649 w 244828"/>
              <a:gd name="connsiteY105" fmla="*/ 64494 h 212184"/>
              <a:gd name="connsiteX106" fmla="*/ 21876 w 244828"/>
              <a:gd name="connsiteY106" fmla="*/ 67215 h 212184"/>
              <a:gd name="connsiteX107" fmla="*/ 22102 w 244828"/>
              <a:gd name="connsiteY107" fmla="*/ 69028 h 212184"/>
              <a:gd name="connsiteX108" fmla="*/ 23576 w 244828"/>
              <a:gd name="connsiteY108" fmla="*/ 71522 h 212184"/>
              <a:gd name="connsiteX109" fmla="*/ 23576 w 244828"/>
              <a:gd name="connsiteY109" fmla="*/ 72542 h 212184"/>
              <a:gd name="connsiteX110" fmla="*/ 22669 w 244828"/>
              <a:gd name="connsiteY110" fmla="*/ 76282 h 212184"/>
              <a:gd name="connsiteX111" fmla="*/ 22442 w 244828"/>
              <a:gd name="connsiteY111" fmla="*/ 76736 h 212184"/>
              <a:gd name="connsiteX112" fmla="*/ 22216 w 244828"/>
              <a:gd name="connsiteY112" fmla="*/ 76736 h 212184"/>
              <a:gd name="connsiteX113" fmla="*/ 20629 w 244828"/>
              <a:gd name="connsiteY113" fmla="*/ 76509 h 212184"/>
              <a:gd name="connsiteX114" fmla="*/ 19949 w 244828"/>
              <a:gd name="connsiteY114" fmla="*/ 76962 h 212184"/>
              <a:gd name="connsiteX115" fmla="*/ 19042 w 244828"/>
              <a:gd name="connsiteY115" fmla="*/ 78209 h 212184"/>
              <a:gd name="connsiteX116" fmla="*/ 18475 w 244828"/>
              <a:gd name="connsiteY116" fmla="*/ 79456 h 212184"/>
              <a:gd name="connsiteX117" fmla="*/ 18475 w 244828"/>
              <a:gd name="connsiteY117" fmla="*/ 80023 h 212184"/>
              <a:gd name="connsiteX118" fmla="*/ 19836 w 244828"/>
              <a:gd name="connsiteY118" fmla="*/ 82403 h 212184"/>
              <a:gd name="connsiteX119" fmla="*/ 18929 w 244828"/>
              <a:gd name="connsiteY119" fmla="*/ 85803 h 212184"/>
              <a:gd name="connsiteX120" fmla="*/ 18022 w 244828"/>
              <a:gd name="connsiteY120" fmla="*/ 87957 h 212184"/>
              <a:gd name="connsiteX121" fmla="*/ 16322 w 244828"/>
              <a:gd name="connsiteY121" fmla="*/ 89204 h 212184"/>
              <a:gd name="connsiteX122" fmla="*/ 14848 w 244828"/>
              <a:gd name="connsiteY122" fmla="*/ 89544 h 212184"/>
              <a:gd name="connsiteX123" fmla="*/ 13828 w 244828"/>
              <a:gd name="connsiteY123" fmla="*/ 90110 h 212184"/>
              <a:gd name="connsiteX124" fmla="*/ 13261 w 244828"/>
              <a:gd name="connsiteY124" fmla="*/ 90904 h 212184"/>
              <a:gd name="connsiteX125" fmla="*/ 13261 w 244828"/>
              <a:gd name="connsiteY125" fmla="*/ 93398 h 212184"/>
              <a:gd name="connsiteX126" fmla="*/ 11221 w 244828"/>
              <a:gd name="connsiteY126" fmla="*/ 95664 h 212184"/>
              <a:gd name="connsiteX127" fmla="*/ 9974 w 244828"/>
              <a:gd name="connsiteY127" fmla="*/ 97251 h 212184"/>
              <a:gd name="connsiteX128" fmla="*/ 9408 w 244828"/>
              <a:gd name="connsiteY128" fmla="*/ 98158 h 212184"/>
              <a:gd name="connsiteX129" fmla="*/ 9634 w 244828"/>
              <a:gd name="connsiteY129" fmla="*/ 101105 h 212184"/>
              <a:gd name="connsiteX130" fmla="*/ 8841 w 244828"/>
              <a:gd name="connsiteY130" fmla="*/ 104052 h 212184"/>
              <a:gd name="connsiteX131" fmla="*/ 7481 w 244828"/>
              <a:gd name="connsiteY131" fmla="*/ 106319 h 212184"/>
              <a:gd name="connsiteX132" fmla="*/ 4420 w 244828"/>
              <a:gd name="connsiteY132" fmla="*/ 106772 h 212184"/>
              <a:gd name="connsiteX133" fmla="*/ 1927 w 244828"/>
              <a:gd name="connsiteY133" fmla="*/ 107112 h 212184"/>
              <a:gd name="connsiteX134" fmla="*/ 1020 w 244828"/>
              <a:gd name="connsiteY134" fmla="*/ 113006 h 212184"/>
              <a:gd name="connsiteX135" fmla="*/ 1020 w 244828"/>
              <a:gd name="connsiteY135" fmla="*/ 116747 h 212184"/>
              <a:gd name="connsiteX136" fmla="*/ 793 w 244828"/>
              <a:gd name="connsiteY136" fmla="*/ 120487 h 212184"/>
              <a:gd name="connsiteX137" fmla="*/ 340 w 244828"/>
              <a:gd name="connsiteY137" fmla="*/ 122074 h 212184"/>
              <a:gd name="connsiteX138" fmla="*/ 567 w 244828"/>
              <a:gd name="connsiteY138" fmla="*/ 124228 h 212184"/>
              <a:gd name="connsiteX139" fmla="*/ 340 w 244828"/>
              <a:gd name="connsiteY139" fmla="*/ 129102 h 212184"/>
              <a:gd name="connsiteX140" fmla="*/ 0 w 244828"/>
              <a:gd name="connsiteY140" fmla="*/ 132956 h 212184"/>
              <a:gd name="connsiteX141" fmla="*/ 453 w 244828"/>
              <a:gd name="connsiteY141" fmla="*/ 133976 h 212184"/>
              <a:gd name="connsiteX142" fmla="*/ 680 w 244828"/>
              <a:gd name="connsiteY142" fmla="*/ 136242 h 212184"/>
              <a:gd name="connsiteX143" fmla="*/ 680 w 244828"/>
              <a:gd name="connsiteY143" fmla="*/ 138623 h 212184"/>
              <a:gd name="connsiteX144" fmla="*/ 1360 w 244828"/>
              <a:gd name="connsiteY144" fmla="*/ 140210 h 212184"/>
              <a:gd name="connsiteX145" fmla="*/ 2040 w 244828"/>
              <a:gd name="connsiteY145" fmla="*/ 141683 h 212184"/>
              <a:gd name="connsiteX146" fmla="*/ 2040 w 244828"/>
              <a:gd name="connsiteY146" fmla="*/ 142363 h 212184"/>
              <a:gd name="connsiteX147" fmla="*/ 1700 w 244828"/>
              <a:gd name="connsiteY147" fmla="*/ 142817 h 212184"/>
              <a:gd name="connsiteX148" fmla="*/ 1360 w 244828"/>
              <a:gd name="connsiteY148" fmla="*/ 143383 h 212184"/>
              <a:gd name="connsiteX149" fmla="*/ 1360 w 244828"/>
              <a:gd name="connsiteY149" fmla="*/ 148937 h 212184"/>
              <a:gd name="connsiteX150" fmla="*/ 1473 w 244828"/>
              <a:gd name="connsiteY150" fmla="*/ 150638 h 212184"/>
              <a:gd name="connsiteX151" fmla="*/ 1247 w 244828"/>
              <a:gd name="connsiteY151" fmla="*/ 151658 h 212184"/>
              <a:gd name="connsiteX152" fmla="*/ 680 w 244828"/>
              <a:gd name="connsiteY152" fmla="*/ 152564 h 212184"/>
              <a:gd name="connsiteX153" fmla="*/ 907 w 244828"/>
              <a:gd name="connsiteY153" fmla="*/ 155398 h 212184"/>
              <a:gd name="connsiteX154" fmla="*/ 1360 w 244828"/>
              <a:gd name="connsiteY154" fmla="*/ 157212 h 212184"/>
              <a:gd name="connsiteX155" fmla="*/ 1814 w 244828"/>
              <a:gd name="connsiteY155" fmla="*/ 158572 h 212184"/>
              <a:gd name="connsiteX156" fmla="*/ 1360 w 244828"/>
              <a:gd name="connsiteY156" fmla="*/ 159705 h 212184"/>
              <a:gd name="connsiteX157" fmla="*/ 1020 w 244828"/>
              <a:gd name="connsiteY157" fmla="*/ 161179 h 212184"/>
              <a:gd name="connsiteX158" fmla="*/ 453 w 244828"/>
              <a:gd name="connsiteY158" fmla="*/ 164919 h 212184"/>
              <a:gd name="connsiteX159" fmla="*/ 453 w 244828"/>
              <a:gd name="connsiteY159" fmla="*/ 166166 h 212184"/>
              <a:gd name="connsiteX160" fmla="*/ 1814 w 244828"/>
              <a:gd name="connsiteY160" fmla="*/ 166053 h 212184"/>
              <a:gd name="connsiteX161" fmla="*/ 13375 w 244828"/>
              <a:gd name="connsiteY161" fmla="*/ 165599 h 212184"/>
              <a:gd name="connsiteX162" fmla="*/ 15301 w 244828"/>
              <a:gd name="connsiteY162" fmla="*/ 162766 h 212184"/>
              <a:gd name="connsiteX163" fmla="*/ 16775 w 244828"/>
              <a:gd name="connsiteY163" fmla="*/ 162766 h 212184"/>
              <a:gd name="connsiteX164" fmla="*/ 21196 w 244828"/>
              <a:gd name="connsiteY164" fmla="*/ 161179 h 212184"/>
              <a:gd name="connsiteX165" fmla="*/ 21876 w 244828"/>
              <a:gd name="connsiteY165" fmla="*/ 161519 h 212184"/>
              <a:gd name="connsiteX166" fmla="*/ 17682 w 244828"/>
              <a:gd name="connsiteY166" fmla="*/ 163899 h 212184"/>
              <a:gd name="connsiteX167" fmla="*/ 16548 w 244828"/>
              <a:gd name="connsiteY167" fmla="*/ 164352 h 212184"/>
              <a:gd name="connsiteX168" fmla="*/ 15755 w 244828"/>
              <a:gd name="connsiteY168" fmla="*/ 165032 h 212184"/>
              <a:gd name="connsiteX169" fmla="*/ 16435 w 244828"/>
              <a:gd name="connsiteY169" fmla="*/ 165486 h 212184"/>
              <a:gd name="connsiteX170" fmla="*/ 29470 w 244828"/>
              <a:gd name="connsiteY170" fmla="*/ 165486 h 212184"/>
              <a:gd name="connsiteX171" fmla="*/ 35704 w 244828"/>
              <a:gd name="connsiteY171" fmla="*/ 166846 h 212184"/>
              <a:gd name="connsiteX172" fmla="*/ 39898 w 244828"/>
              <a:gd name="connsiteY172" fmla="*/ 169680 h 212184"/>
              <a:gd name="connsiteX173" fmla="*/ 44545 w 244828"/>
              <a:gd name="connsiteY173" fmla="*/ 173874 h 212184"/>
              <a:gd name="connsiteX174" fmla="*/ 48285 w 244828"/>
              <a:gd name="connsiteY174" fmla="*/ 178861 h 212184"/>
              <a:gd name="connsiteX175" fmla="*/ 49305 w 244828"/>
              <a:gd name="connsiteY175" fmla="*/ 179541 h 212184"/>
              <a:gd name="connsiteX176" fmla="*/ 49532 w 244828"/>
              <a:gd name="connsiteY176" fmla="*/ 180448 h 212184"/>
              <a:gd name="connsiteX177" fmla="*/ 49532 w 244828"/>
              <a:gd name="connsiteY177" fmla="*/ 182375 h 212184"/>
              <a:gd name="connsiteX178" fmla="*/ 50892 w 244828"/>
              <a:gd name="connsiteY178" fmla="*/ 183281 h 212184"/>
              <a:gd name="connsiteX179" fmla="*/ 53046 w 244828"/>
              <a:gd name="connsiteY179" fmla="*/ 182375 h 212184"/>
              <a:gd name="connsiteX180" fmla="*/ 53613 w 244828"/>
              <a:gd name="connsiteY180" fmla="*/ 181241 h 212184"/>
              <a:gd name="connsiteX181" fmla="*/ 54066 w 244828"/>
              <a:gd name="connsiteY181" fmla="*/ 180901 h 212184"/>
              <a:gd name="connsiteX182" fmla="*/ 54066 w 244828"/>
              <a:gd name="connsiteY182" fmla="*/ 182261 h 212184"/>
              <a:gd name="connsiteX183" fmla="*/ 54520 w 244828"/>
              <a:gd name="connsiteY183" fmla="*/ 182828 h 212184"/>
              <a:gd name="connsiteX184" fmla="*/ 55880 w 244828"/>
              <a:gd name="connsiteY184" fmla="*/ 182828 h 212184"/>
              <a:gd name="connsiteX185" fmla="*/ 56673 w 244828"/>
              <a:gd name="connsiteY185" fmla="*/ 183055 h 212184"/>
              <a:gd name="connsiteX186" fmla="*/ 55426 w 244828"/>
              <a:gd name="connsiteY186" fmla="*/ 183848 h 212184"/>
              <a:gd name="connsiteX187" fmla="*/ 53273 w 244828"/>
              <a:gd name="connsiteY187" fmla="*/ 183848 h 212184"/>
              <a:gd name="connsiteX188" fmla="*/ 51799 w 244828"/>
              <a:gd name="connsiteY188" fmla="*/ 183848 h 212184"/>
              <a:gd name="connsiteX189" fmla="*/ 51459 w 244828"/>
              <a:gd name="connsiteY189" fmla="*/ 184641 h 212184"/>
              <a:gd name="connsiteX190" fmla="*/ 52139 w 244828"/>
              <a:gd name="connsiteY190" fmla="*/ 185775 h 212184"/>
              <a:gd name="connsiteX191" fmla="*/ 55313 w 244828"/>
              <a:gd name="connsiteY191" fmla="*/ 187588 h 212184"/>
              <a:gd name="connsiteX192" fmla="*/ 58713 w 244828"/>
              <a:gd name="connsiteY192" fmla="*/ 186002 h 212184"/>
              <a:gd name="connsiteX193" fmla="*/ 58373 w 244828"/>
              <a:gd name="connsiteY193" fmla="*/ 187022 h 212184"/>
              <a:gd name="connsiteX194" fmla="*/ 57693 w 244828"/>
              <a:gd name="connsiteY194" fmla="*/ 188042 h 212184"/>
              <a:gd name="connsiteX195" fmla="*/ 56446 w 244828"/>
              <a:gd name="connsiteY195" fmla="*/ 188382 h 212184"/>
              <a:gd name="connsiteX196" fmla="*/ 54973 w 244828"/>
              <a:gd name="connsiteY196" fmla="*/ 188949 h 212184"/>
              <a:gd name="connsiteX197" fmla="*/ 54973 w 244828"/>
              <a:gd name="connsiteY197" fmla="*/ 190649 h 212184"/>
              <a:gd name="connsiteX198" fmla="*/ 54973 w 244828"/>
              <a:gd name="connsiteY198" fmla="*/ 192009 h 212184"/>
              <a:gd name="connsiteX199" fmla="*/ 55313 w 244828"/>
              <a:gd name="connsiteY199" fmla="*/ 192462 h 212184"/>
              <a:gd name="connsiteX200" fmla="*/ 57126 w 244828"/>
              <a:gd name="connsiteY200" fmla="*/ 192916 h 212184"/>
              <a:gd name="connsiteX201" fmla="*/ 56673 w 244828"/>
              <a:gd name="connsiteY201" fmla="*/ 193482 h 212184"/>
              <a:gd name="connsiteX202" fmla="*/ 55653 w 244828"/>
              <a:gd name="connsiteY202" fmla="*/ 193142 h 212184"/>
              <a:gd name="connsiteX203" fmla="*/ 55200 w 244828"/>
              <a:gd name="connsiteY203" fmla="*/ 193482 h 212184"/>
              <a:gd name="connsiteX204" fmla="*/ 56560 w 244828"/>
              <a:gd name="connsiteY204" fmla="*/ 197450 h 212184"/>
              <a:gd name="connsiteX205" fmla="*/ 57466 w 244828"/>
              <a:gd name="connsiteY205" fmla="*/ 199830 h 212184"/>
              <a:gd name="connsiteX206" fmla="*/ 58713 w 244828"/>
              <a:gd name="connsiteY206" fmla="*/ 202097 h 212184"/>
              <a:gd name="connsiteX207" fmla="*/ 59393 w 244828"/>
              <a:gd name="connsiteY207" fmla="*/ 204024 h 212184"/>
              <a:gd name="connsiteX208" fmla="*/ 63701 w 244828"/>
              <a:gd name="connsiteY208" fmla="*/ 208218 h 212184"/>
              <a:gd name="connsiteX209" fmla="*/ 65854 w 244828"/>
              <a:gd name="connsiteY209" fmla="*/ 209691 h 212184"/>
              <a:gd name="connsiteX210" fmla="*/ 67214 w 244828"/>
              <a:gd name="connsiteY210" fmla="*/ 210824 h 212184"/>
              <a:gd name="connsiteX211" fmla="*/ 69368 w 244828"/>
              <a:gd name="connsiteY211" fmla="*/ 211845 h 212184"/>
              <a:gd name="connsiteX212" fmla="*/ 71295 w 244828"/>
              <a:gd name="connsiteY212" fmla="*/ 212185 h 212184"/>
              <a:gd name="connsiteX213" fmla="*/ 71975 w 244828"/>
              <a:gd name="connsiteY213" fmla="*/ 211845 h 212184"/>
              <a:gd name="connsiteX214" fmla="*/ 72202 w 244828"/>
              <a:gd name="connsiteY214" fmla="*/ 209804 h 212184"/>
              <a:gd name="connsiteX215" fmla="*/ 73335 w 244828"/>
              <a:gd name="connsiteY215" fmla="*/ 208784 h 212184"/>
              <a:gd name="connsiteX216" fmla="*/ 73335 w 244828"/>
              <a:gd name="connsiteY216" fmla="*/ 210144 h 212184"/>
              <a:gd name="connsiteX217" fmla="*/ 72995 w 244828"/>
              <a:gd name="connsiteY217" fmla="*/ 210938 h 212184"/>
              <a:gd name="connsiteX218" fmla="*/ 72995 w 244828"/>
              <a:gd name="connsiteY218" fmla="*/ 211505 h 212184"/>
              <a:gd name="connsiteX219" fmla="*/ 73902 w 244828"/>
              <a:gd name="connsiteY219" fmla="*/ 211618 h 212184"/>
              <a:gd name="connsiteX220" fmla="*/ 77189 w 244828"/>
              <a:gd name="connsiteY220" fmla="*/ 210938 h 212184"/>
              <a:gd name="connsiteX221" fmla="*/ 77982 w 244828"/>
              <a:gd name="connsiteY221" fmla="*/ 210938 h 212184"/>
              <a:gd name="connsiteX222" fmla="*/ 79116 w 244828"/>
              <a:gd name="connsiteY222" fmla="*/ 210711 h 212184"/>
              <a:gd name="connsiteX223" fmla="*/ 79683 w 244828"/>
              <a:gd name="connsiteY223" fmla="*/ 207764 h 212184"/>
              <a:gd name="connsiteX224" fmla="*/ 80136 w 244828"/>
              <a:gd name="connsiteY224" fmla="*/ 208218 h 212184"/>
              <a:gd name="connsiteX225" fmla="*/ 80476 w 244828"/>
              <a:gd name="connsiteY225" fmla="*/ 209918 h 212184"/>
              <a:gd name="connsiteX226" fmla="*/ 80816 w 244828"/>
              <a:gd name="connsiteY226" fmla="*/ 210711 h 212184"/>
              <a:gd name="connsiteX227" fmla="*/ 82516 w 244828"/>
              <a:gd name="connsiteY227" fmla="*/ 210711 h 212184"/>
              <a:gd name="connsiteX228" fmla="*/ 83423 w 244828"/>
              <a:gd name="connsiteY228" fmla="*/ 210711 h 212184"/>
              <a:gd name="connsiteX229" fmla="*/ 85576 w 244828"/>
              <a:gd name="connsiteY229" fmla="*/ 210031 h 212184"/>
              <a:gd name="connsiteX230" fmla="*/ 84216 w 244828"/>
              <a:gd name="connsiteY230" fmla="*/ 207878 h 212184"/>
              <a:gd name="connsiteX231" fmla="*/ 84216 w 244828"/>
              <a:gd name="connsiteY231" fmla="*/ 205157 h 212184"/>
              <a:gd name="connsiteX232" fmla="*/ 84103 w 244828"/>
              <a:gd name="connsiteY232" fmla="*/ 203910 h 212184"/>
              <a:gd name="connsiteX233" fmla="*/ 83763 w 244828"/>
              <a:gd name="connsiteY233" fmla="*/ 202324 h 212184"/>
              <a:gd name="connsiteX234" fmla="*/ 84216 w 244828"/>
              <a:gd name="connsiteY234" fmla="*/ 202324 h 212184"/>
              <a:gd name="connsiteX235" fmla="*/ 85010 w 244828"/>
              <a:gd name="connsiteY235" fmla="*/ 204024 h 212184"/>
              <a:gd name="connsiteX236" fmla="*/ 85350 w 244828"/>
              <a:gd name="connsiteY236" fmla="*/ 206744 h 212184"/>
              <a:gd name="connsiteX237" fmla="*/ 85916 w 244828"/>
              <a:gd name="connsiteY237" fmla="*/ 208558 h 212184"/>
              <a:gd name="connsiteX238" fmla="*/ 87050 w 244828"/>
              <a:gd name="connsiteY238" fmla="*/ 209691 h 212184"/>
              <a:gd name="connsiteX239" fmla="*/ 88864 w 244828"/>
              <a:gd name="connsiteY239" fmla="*/ 209691 h 212184"/>
              <a:gd name="connsiteX240" fmla="*/ 91810 w 244828"/>
              <a:gd name="connsiteY240" fmla="*/ 206971 h 212184"/>
              <a:gd name="connsiteX241" fmla="*/ 92037 w 244828"/>
              <a:gd name="connsiteY241" fmla="*/ 204704 h 212184"/>
              <a:gd name="connsiteX242" fmla="*/ 90450 w 244828"/>
              <a:gd name="connsiteY242" fmla="*/ 203117 h 212184"/>
              <a:gd name="connsiteX243" fmla="*/ 90224 w 244828"/>
              <a:gd name="connsiteY243" fmla="*/ 202437 h 212184"/>
              <a:gd name="connsiteX244" fmla="*/ 91584 w 244828"/>
              <a:gd name="connsiteY244" fmla="*/ 203117 h 212184"/>
              <a:gd name="connsiteX245" fmla="*/ 92831 w 244828"/>
              <a:gd name="connsiteY245" fmla="*/ 204704 h 212184"/>
              <a:gd name="connsiteX246" fmla="*/ 94417 w 244828"/>
              <a:gd name="connsiteY246" fmla="*/ 206064 h 212184"/>
              <a:gd name="connsiteX247" fmla="*/ 98045 w 244828"/>
              <a:gd name="connsiteY247" fmla="*/ 206064 h 212184"/>
              <a:gd name="connsiteX248" fmla="*/ 99065 w 244828"/>
              <a:gd name="connsiteY248" fmla="*/ 205044 h 212184"/>
              <a:gd name="connsiteX249" fmla="*/ 99065 w 244828"/>
              <a:gd name="connsiteY249" fmla="*/ 203910 h 212184"/>
              <a:gd name="connsiteX250" fmla="*/ 99518 w 244828"/>
              <a:gd name="connsiteY250" fmla="*/ 203684 h 212184"/>
              <a:gd name="connsiteX251" fmla="*/ 100198 w 244828"/>
              <a:gd name="connsiteY251" fmla="*/ 205724 h 212184"/>
              <a:gd name="connsiteX252" fmla="*/ 101785 w 244828"/>
              <a:gd name="connsiteY252" fmla="*/ 206517 h 212184"/>
              <a:gd name="connsiteX253" fmla="*/ 104959 w 244828"/>
              <a:gd name="connsiteY253" fmla="*/ 206517 h 212184"/>
              <a:gd name="connsiteX254" fmla="*/ 109606 w 244828"/>
              <a:gd name="connsiteY254" fmla="*/ 205837 h 212184"/>
              <a:gd name="connsiteX255" fmla="*/ 115047 w 244828"/>
              <a:gd name="connsiteY255" fmla="*/ 205837 h 212184"/>
              <a:gd name="connsiteX256" fmla="*/ 115727 w 244828"/>
              <a:gd name="connsiteY256" fmla="*/ 203684 h 212184"/>
              <a:gd name="connsiteX257" fmla="*/ 113800 w 244828"/>
              <a:gd name="connsiteY257" fmla="*/ 198130 h 212184"/>
              <a:gd name="connsiteX258" fmla="*/ 114140 w 244828"/>
              <a:gd name="connsiteY258" fmla="*/ 197790 h 212184"/>
              <a:gd name="connsiteX259" fmla="*/ 115953 w 244828"/>
              <a:gd name="connsiteY259" fmla="*/ 199943 h 212184"/>
              <a:gd name="connsiteX260" fmla="*/ 116973 w 244828"/>
              <a:gd name="connsiteY260" fmla="*/ 200170 h 212184"/>
              <a:gd name="connsiteX261" fmla="*/ 117767 w 244828"/>
              <a:gd name="connsiteY261" fmla="*/ 201643 h 212184"/>
              <a:gd name="connsiteX262" fmla="*/ 119467 w 244828"/>
              <a:gd name="connsiteY262" fmla="*/ 202097 h 212184"/>
              <a:gd name="connsiteX263" fmla="*/ 120034 w 244828"/>
              <a:gd name="connsiteY263" fmla="*/ 201417 h 212184"/>
              <a:gd name="connsiteX264" fmla="*/ 120260 w 244828"/>
              <a:gd name="connsiteY264" fmla="*/ 201417 h 212184"/>
              <a:gd name="connsiteX265" fmla="*/ 120827 w 244828"/>
              <a:gd name="connsiteY265" fmla="*/ 199717 h 212184"/>
              <a:gd name="connsiteX266" fmla="*/ 121961 w 244828"/>
              <a:gd name="connsiteY266" fmla="*/ 197676 h 212184"/>
              <a:gd name="connsiteX267" fmla="*/ 123548 w 244828"/>
              <a:gd name="connsiteY267" fmla="*/ 195069 h 212184"/>
              <a:gd name="connsiteX268" fmla="*/ 125248 w 244828"/>
              <a:gd name="connsiteY268" fmla="*/ 191782 h 212184"/>
              <a:gd name="connsiteX269" fmla="*/ 126495 w 244828"/>
              <a:gd name="connsiteY269" fmla="*/ 185888 h 212184"/>
              <a:gd name="connsiteX270" fmla="*/ 127288 w 244828"/>
              <a:gd name="connsiteY270" fmla="*/ 182261 h 212184"/>
              <a:gd name="connsiteX271" fmla="*/ 128081 w 244828"/>
              <a:gd name="connsiteY271" fmla="*/ 178974 h 212184"/>
              <a:gd name="connsiteX272" fmla="*/ 129328 w 244828"/>
              <a:gd name="connsiteY272" fmla="*/ 176027 h 212184"/>
              <a:gd name="connsiteX273" fmla="*/ 130575 w 244828"/>
              <a:gd name="connsiteY273" fmla="*/ 173987 h 212184"/>
              <a:gd name="connsiteX274" fmla="*/ 134202 w 244828"/>
              <a:gd name="connsiteY274" fmla="*/ 170133 h 212184"/>
              <a:gd name="connsiteX275" fmla="*/ 136922 w 244828"/>
              <a:gd name="connsiteY275" fmla="*/ 167186 h 212184"/>
              <a:gd name="connsiteX276" fmla="*/ 138282 w 244828"/>
              <a:gd name="connsiteY276" fmla="*/ 166053 h 212184"/>
              <a:gd name="connsiteX277" fmla="*/ 139303 w 244828"/>
              <a:gd name="connsiteY277" fmla="*/ 165032 h 212184"/>
              <a:gd name="connsiteX278" fmla="*/ 141003 w 244828"/>
              <a:gd name="connsiteY278" fmla="*/ 163899 h 212184"/>
              <a:gd name="connsiteX279" fmla="*/ 142816 w 244828"/>
              <a:gd name="connsiteY279" fmla="*/ 162539 h 212184"/>
              <a:gd name="connsiteX280" fmla="*/ 144177 w 244828"/>
              <a:gd name="connsiteY280" fmla="*/ 159932 h 212184"/>
              <a:gd name="connsiteX281" fmla="*/ 145310 w 244828"/>
              <a:gd name="connsiteY281" fmla="*/ 157552 h 212184"/>
              <a:gd name="connsiteX282" fmla="*/ 146103 w 244828"/>
              <a:gd name="connsiteY282" fmla="*/ 156985 h 212184"/>
              <a:gd name="connsiteX283" fmla="*/ 147237 w 244828"/>
              <a:gd name="connsiteY283" fmla="*/ 156531 h 212184"/>
              <a:gd name="connsiteX284" fmla="*/ 150637 w 244828"/>
              <a:gd name="connsiteY284" fmla="*/ 153925 h 212184"/>
              <a:gd name="connsiteX285" fmla="*/ 152791 w 244828"/>
              <a:gd name="connsiteY285" fmla="*/ 152224 h 212184"/>
              <a:gd name="connsiteX286" fmla="*/ 153244 w 244828"/>
              <a:gd name="connsiteY286" fmla="*/ 153018 h 212184"/>
              <a:gd name="connsiteX287" fmla="*/ 153584 w 244828"/>
              <a:gd name="connsiteY287" fmla="*/ 154038 h 212184"/>
              <a:gd name="connsiteX288" fmla="*/ 154038 w 244828"/>
              <a:gd name="connsiteY288" fmla="*/ 154491 h 212184"/>
              <a:gd name="connsiteX289" fmla="*/ 155851 w 244828"/>
              <a:gd name="connsiteY289" fmla="*/ 154831 h 212184"/>
              <a:gd name="connsiteX290" fmla="*/ 158345 w 244828"/>
              <a:gd name="connsiteY290" fmla="*/ 154831 h 212184"/>
              <a:gd name="connsiteX291" fmla="*/ 159705 w 244828"/>
              <a:gd name="connsiteY291" fmla="*/ 154491 h 212184"/>
              <a:gd name="connsiteX292" fmla="*/ 160499 w 244828"/>
              <a:gd name="connsiteY292" fmla="*/ 153584 h 212184"/>
              <a:gd name="connsiteX293" fmla="*/ 161292 w 244828"/>
              <a:gd name="connsiteY293" fmla="*/ 151204 h 212184"/>
              <a:gd name="connsiteX294" fmla="*/ 161745 w 244828"/>
              <a:gd name="connsiteY294" fmla="*/ 150751 h 212184"/>
              <a:gd name="connsiteX295" fmla="*/ 162312 w 244828"/>
              <a:gd name="connsiteY295" fmla="*/ 150751 h 212184"/>
              <a:gd name="connsiteX296" fmla="*/ 165032 w 244828"/>
              <a:gd name="connsiteY296" fmla="*/ 152224 h 212184"/>
              <a:gd name="connsiteX297" fmla="*/ 167299 w 244828"/>
              <a:gd name="connsiteY297" fmla="*/ 154605 h 212184"/>
              <a:gd name="connsiteX298" fmla="*/ 169453 w 244828"/>
              <a:gd name="connsiteY298" fmla="*/ 156872 h 212184"/>
              <a:gd name="connsiteX299" fmla="*/ 170586 w 244828"/>
              <a:gd name="connsiteY299" fmla="*/ 157665 h 212184"/>
              <a:gd name="connsiteX300" fmla="*/ 171040 w 244828"/>
              <a:gd name="connsiteY300" fmla="*/ 158572 h 212184"/>
              <a:gd name="connsiteX301" fmla="*/ 172060 w 244828"/>
              <a:gd name="connsiteY301" fmla="*/ 162766 h 212184"/>
              <a:gd name="connsiteX302" fmla="*/ 172626 w 244828"/>
              <a:gd name="connsiteY302" fmla="*/ 163786 h 212184"/>
              <a:gd name="connsiteX303" fmla="*/ 173533 w 244828"/>
              <a:gd name="connsiteY303" fmla="*/ 164239 h 212184"/>
              <a:gd name="connsiteX304" fmla="*/ 175234 w 244828"/>
              <a:gd name="connsiteY304" fmla="*/ 164012 h 212184"/>
              <a:gd name="connsiteX305" fmla="*/ 177047 w 244828"/>
              <a:gd name="connsiteY305" fmla="*/ 163219 h 212184"/>
              <a:gd name="connsiteX306" fmla="*/ 178634 w 244828"/>
              <a:gd name="connsiteY306" fmla="*/ 162085 h 212184"/>
              <a:gd name="connsiteX307" fmla="*/ 180221 w 244828"/>
              <a:gd name="connsiteY307" fmla="*/ 160725 h 212184"/>
              <a:gd name="connsiteX308" fmla="*/ 181241 w 244828"/>
              <a:gd name="connsiteY308" fmla="*/ 159479 h 212184"/>
              <a:gd name="connsiteX309" fmla="*/ 181694 w 244828"/>
              <a:gd name="connsiteY309" fmla="*/ 158572 h 212184"/>
              <a:gd name="connsiteX310" fmla="*/ 181921 w 244828"/>
              <a:gd name="connsiteY310" fmla="*/ 155058 h 212184"/>
              <a:gd name="connsiteX311" fmla="*/ 182261 w 244828"/>
              <a:gd name="connsiteY311" fmla="*/ 154265 h 212184"/>
              <a:gd name="connsiteX312" fmla="*/ 183848 w 244828"/>
              <a:gd name="connsiteY312" fmla="*/ 152904 h 212184"/>
              <a:gd name="connsiteX313" fmla="*/ 186455 w 244828"/>
              <a:gd name="connsiteY313" fmla="*/ 150638 h 212184"/>
              <a:gd name="connsiteX314" fmla="*/ 187928 w 244828"/>
              <a:gd name="connsiteY314" fmla="*/ 149277 h 212184"/>
              <a:gd name="connsiteX315" fmla="*/ 187928 w 244828"/>
              <a:gd name="connsiteY315" fmla="*/ 148824 h 212184"/>
              <a:gd name="connsiteX316" fmla="*/ 186795 w 244828"/>
              <a:gd name="connsiteY316" fmla="*/ 147464 h 212184"/>
              <a:gd name="connsiteX317" fmla="*/ 186002 w 244828"/>
              <a:gd name="connsiteY317" fmla="*/ 145877 h 212184"/>
              <a:gd name="connsiteX318" fmla="*/ 186908 w 244828"/>
              <a:gd name="connsiteY318" fmla="*/ 144290 h 212184"/>
              <a:gd name="connsiteX319" fmla="*/ 187815 w 244828"/>
              <a:gd name="connsiteY319" fmla="*/ 143043 h 212184"/>
              <a:gd name="connsiteX320" fmla="*/ 191215 w 244828"/>
              <a:gd name="connsiteY320" fmla="*/ 138849 h 212184"/>
              <a:gd name="connsiteX321" fmla="*/ 191215 w 244828"/>
              <a:gd name="connsiteY321" fmla="*/ 137489 h 212184"/>
              <a:gd name="connsiteX322" fmla="*/ 191442 w 244828"/>
              <a:gd name="connsiteY322" fmla="*/ 135789 h 212184"/>
              <a:gd name="connsiteX323" fmla="*/ 194162 w 244828"/>
              <a:gd name="connsiteY323" fmla="*/ 131028 h 212184"/>
              <a:gd name="connsiteX324" fmla="*/ 195749 w 244828"/>
              <a:gd name="connsiteY324" fmla="*/ 124795 h 212184"/>
              <a:gd name="connsiteX325" fmla="*/ 195749 w 244828"/>
              <a:gd name="connsiteY325" fmla="*/ 123548 h 212184"/>
              <a:gd name="connsiteX326" fmla="*/ 197336 w 244828"/>
              <a:gd name="connsiteY326" fmla="*/ 120487 h 212184"/>
              <a:gd name="connsiteX327" fmla="*/ 199263 w 244828"/>
              <a:gd name="connsiteY327" fmla="*/ 116634 h 212184"/>
              <a:gd name="connsiteX328" fmla="*/ 202890 w 244828"/>
              <a:gd name="connsiteY328" fmla="*/ 115954 h 212184"/>
              <a:gd name="connsiteX329" fmla="*/ 204250 w 244828"/>
              <a:gd name="connsiteY329" fmla="*/ 115047 h 212184"/>
              <a:gd name="connsiteX330" fmla="*/ 205837 w 244828"/>
              <a:gd name="connsiteY330" fmla="*/ 113346 h 212184"/>
              <a:gd name="connsiteX331" fmla="*/ 206857 w 244828"/>
              <a:gd name="connsiteY331" fmla="*/ 111760 h 212184"/>
              <a:gd name="connsiteX332" fmla="*/ 207310 w 244828"/>
              <a:gd name="connsiteY332" fmla="*/ 110286 h 212184"/>
              <a:gd name="connsiteX333" fmla="*/ 207650 w 244828"/>
              <a:gd name="connsiteY333" fmla="*/ 107339 h 212184"/>
              <a:gd name="connsiteX334" fmla="*/ 208330 w 244828"/>
              <a:gd name="connsiteY334" fmla="*/ 104052 h 212184"/>
              <a:gd name="connsiteX335" fmla="*/ 208784 w 244828"/>
              <a:gd name="connsiteY335" fmla="*/ 101105 h 212184"/>
              <a:gd name="connsiteX336" fmla="*/ 209918 w 244828"/>
              <a:gd name="connsiteY336" fmla="*/ 98385 h 212184"/>
              <a:gd name="connsiteX337" fmla="*/ 211731 w 244828"/>
              <a:gd name="connsiteY337" fmla="*/ 97025 h 212184"/>
              <a:gd name="connsiteX338" fmla="*/ 214905 w 244828"/>
              <a:gd name="connsiteY338" fmla="*/ 95891 h 212184"/>
              <a:gd name="connsiteX339" fmla="*/ 215358 w 244828"/>
              <a:gd name="connsiteY339" fmla="*/ 95324 h 212184"/>
              <a:gd name="connsiteX340" fmla="*/ 215811 w 244828"/>
              <a:gd name="connsiteY340" fmla="*/ 93511 h 212184"/>
              <a:gd name="connsiteX341" fmla="*/ 216151 w 244828"/>
              <a:gd name="connsiteY341" fmla="*/ 89770 h 212184"/>
              <a:gd name="connsiteX342" fmla="*/ 216151 w 244828"/>
              <a:gd name="connsiteY342" fmla="*/ 87503 h 212184"/>
              <a:gd name="connsiteX343" fmla="*/ 216378 w 244828"/>
              <a:gd name="connsiteY343" fmla="*/ 86483 h 212184"/>
              <a:gd name="connsiteX344" fmla="*/ 216831 w 244828"/>
              <a:gd name="connsiteY344" fmla="*/ 84783 h 212184"/>
              <a:gd name="connsiteX345" fmla="*/ 219779 w 244828"/>
              <a:gd name="connsiteY345" fmla="*/ 81836 h 212184"/>
              <a:gd name="connsiteX346" fmla="*/ 221139 w 244828"/>
              <a:gd name="connsiteY346" fmla="*/ 77189 h 212184"/>
              <a:gd name="connsiteX347" fmla="*/ 222272 w 244828"/>
              <a:gd name="connsiteY347" fmla="*/ 72315 h 212184"/>
              <a:gd name="connsiteX348" fmla="*/ 225673 w 244828"/>
              <a:gd name="connsiteY348" fmla="*/ 66421 h 212184"/>
              <a:gd name="connsiteX349" fmla="*/ 229640 w 244828"/>
              <a:gd name="connsiteY349" fmla="*/ 60527 h 212184"/>
              <a:gd name="connsiteX350" fmla="*/ 231453 w 244828"/>
              <a:gd name="connsiteY350" fmla="*/ 58940 h 212184"/>
              <a:gd name="connsiteX351" fmla="*/ 233040 w 244828"/>
              <a:gd name="connsiteY351" fmla="*/ 58260 h 212184"/>
              <a:gd name="connsiteX352" fmla="*/ 234854 w 244828"/>
              <a:gd name="connsiteY352" fmla="*/ 58260 h 212184"/>
              <a:gd name="connsiteX353" fmla="*/ 236101 w 244828"/>
              <a:gd name="connsiteY353" fmla="*/ 57693 h 212184"/>
              <a:gd name="connsiteX354" fmla="*/ 240294 w 244828"/>
              <a:gd name="connsiteY354" fmla="*/ 54746 h 212184"/>
              <a:gd name="connsiteX355" fmla="*/ 242108 w 244828"/>
              <a:gd name="connsiteY355" fmla="*/ 53726 h 212184"/>
              <a:gd name="connsiteX356" fmla="*/ 243355 w 244828"/>
              <a:gd name="connsiteY356" fmla="*/ 52706 h 212184"/>
              <a:gd name="connsiteX357" fmla="*/ 243695 w 244828"/>
              <a:gd name="connsiteY357" fmla="*/ 51799 h 212184"/>
              <a:gd name="connsiteX358" fmla="*/ 243695 w 244828"/>
              <a:gd name="connsiteY358" fmla="*/ 50553 h 212184"/>
              <a:gd name="connsiteX359" fmla="*/ 243468 w 244828"/>
              <a:gd name="connsiteY359" fmla="*/ 47492 h 212184"/>
              <a:gd name="connsiteX360" fmla="*/ 244148 w 244828"/>
              <a:gd name="connsiteY360" fmla="*/ 45225 h 212184"/>
              <a:gd name="connsiteX361" fmla="*/ 244601 w 244828"/>
              <a:gd name="connsiteY361" fmla="*/ 41712 h 212184"/>
              <a:gd name="connsiteX362" fmla="*/ 244828 w 244828"/>
              <a:gd name="connsiteY362" fmla="*/ 38991 h 212184"/>
              <a:gd name="connsiteX363" fmla="*/ 244828 w 244828"/>
              <a:gd name="connsiteY363" fmla="*/ 38084 h 212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</a:cxnLst>
            <a:rect l="l" t="t" r="r" b="b"/>
            <a:pathLst>
              <a:path w="244828" h="212184">
                <a:moveTo>
                  <a:pt x="92944" y="205724"/>
                </a:moveTo>
                <a:lnTo>
                  <a:pt x="91130" y="208671"/>
                </a:lnTo>
                <a:lnTo>
                  <a:pt x="92377" y="208671"/>
                </a:lnTo>
                <a:cubicBezTo>
                  <a:pt x="92377" y="208671"/>
                  <a:pt x="94304" y="208218"/>
                  <a:pt x="94304" y="208218"/>
                </a:cubicBezTo>
                <a:lnTo>
                  <a:pt x="94871" y="206744"/>
                </a:lnTo>
                <a:lnTo>
                  <a:pt x="93737" y="206517"/>
                </a:lnTo>
                <a:lnTo>
                  <a:pt x="92831" y="205950"/>
                </a:lnTo>
                <a:close/>
                <a:moveTo>
                  <a:pt x="244261" y="37744"/>
                </a:moveTo>
                <a:lnTo>
                  <a:pt x="243581" y="36498"/>
                </a:lnTo>
                <a:lnTo>
                  <a:pt x="243581" y="36271"/>
                </a:lnTo>
                <a:cubicBezTo>
                  <a:pt x="243581" y="36271"/>
                  <a:pt x="242221" y="34571"/>
                  <a:pt x="242221" y="34571"/>
                </a:cubicBezTo>
                <a:lnTo>
                  <a:pt x="240068" y="33551"/>
                </a:lnTo>
                <a:lnTo>
                  <a:pt x="237121" y="33324"/>
                </a:lnTo>
                <a:lnTo>
                  <a:pt x="235534" y="32757"/>
                </a:lnTo>
                <a:lnTo>
                  <a:pt x="235307" y="31397"/>
                </a:lnTo>
                <a:lnTo>
                  <a:pt x="235307" y="30604"/>
                </a:lnTo>
                <a:cubicBezTo>
                  <a:pt x="235307" y="30604"/>
                  <a:pt x="234967" y="29697"/>
                  <a:pt x="234967" y="29697"/>
                </a:cubicBezTo>
                <a:lnTo>
                  <a:pt x="234740" y="27770"/>
                </a:lnTo>
                <a:lnTo>
                  <a:pt x="232813" y="17455"/>
                </a:lnTo>
                <a:lnTo>
                  <a:pt x="230093" y="13488"/>
                </a:lnTo>
                <a:lnTo>
                  <a:pt x="226693" y="8388"/>
                </a:lnTo>
                <a:lnTo>
                  <a:pt x="223519" y="3627"/>
                </a:lnTo>
                <a:lnTo>
                  <a:pt x="219892" y="3627"/>
                </a:lnTo>
                <a:cubicBezTo>
                  <a:pt x="219892" y="3627"/>
                  <a:pt x="217738" y="4421"/>
                  <a:pt x="217738" y="4421"/>
                </a:cubicBezTo>
                <a:lnTo>
                  <a:pt x="215131" y="6574"/>
                </a:lnTo>
                <a:lnTo>
                  <a:pt x="212185" y="7481"/>
                </a:lnTo>
                <a:lnTo>
                  <a:pt x="208557" y="9408"/>
                </a:lnTo>
                <a:lnTo>
                  <a:pt x="206290" y="10881"/>
                </a:lnTo>
                <a:lnTo>
                  <a:pt x="204137" y="12128"/>
                </a:lnTo>
                <a:lnTo>
                  <a:pt x="201190" y="15075"/>
                </a:lnTo>
                <a:lnTo>
                  <a:pt x="200283" y="17342"/>
                </a:lnTo>
                <a:lnTo>
                  <a:pt x="197336" y="17795"/>
                </a:lnTo>
                <a:lnTo>
                  <a:pt x="193256" y="17455"/>
                </a:lnTo>
                <a:lnTo>
                  <a:pt x="190648" y="15189"/>
                </a:lnTo>
                <a:lnTo>
                  <a:pt x="184528" y="12808"/>
                </a:lnTo>
                <a:lnTo>
                  <a:pt x="180561" y="11901"/>
                </a:lnTo>
                <a:lnTo>
                  <a:pt x="178747" y="11561"/>
                </a:lnTo>
                <a:lnTo>
                  <a:pt x="169453" y="11108"/>
                </a:lnTo>
                <a:lnTo>
                  <a:pt x="159592" y="12015"/>
                </a:lnTo>
                <a:lnTo>
                  <a:pt x="154604" y="13148"/>
                </a:lnTo>
                <a:lnTo>
                  <a:pt x="153698" y="13375"/>
                </a:lnTo>
                <a:lnTo>
                  <a:pt x="150864" y="14848"/>
                </a:lnTo>
                <a:lnTo>
                  <a:pt x="148484" y="16435"/>
                </a:lnTo>
                <a:lnTo>
                  <a:pt x="142023" y="23690"/>
                </a:lnTo>
                <a:lnTo>
                  <a:pt x="133522" y="23463"/>
                </a:lnTo>
                <a:lnTo>
                  <a:pt x="128535" y="22669"/>
                </a:lnTo>
                <a:lnTo>
                  <a:pt x="124341" y="21536"/>
                </a:lnTo>
                <a:lnTo>
                  <a:pt x="118334" y="18136"/>
                </a:lnTo>
                <a:lnTo>
                  <a:pt x="110966" y="13035"/>
                </a:lnTo>
                <a:lnTo>
                  <a:pt x="108132" y="12355"/>
                </a:lnTo>
                <a:lnTo>
                  <a:pt x="105526" y="11901"/>
                </a:lnTo>
                <a:lnTo>
                  <a:pt x="104619" y="11901"/>
                </a:lnTo>
                <a:cubicBezTo>
                  <a:pt x="104619" y="11901"/>
                  <a:pt x="95778" y="17115"/>
                  <a:pt x="95778" y="17115"/>
                </a:cubicBezTo>
                <a:lnTo>
                  <a:pt x="94077" y="17115"/>
                </a:lnTo>
                <a:cubicBezTo>
                  <a:pt x="94077" y="17115"/>
                  <a:pt x="92037" y="17569"/>
                  <a:pt x="92037" y="17569"/>
                </a:cubicBezTo>
                <a:lnTo>
                  <a:pt x="90677" y="18816"/>
                </a:lnTo>
                <a:lnTo>
                  <a:pt x="89657" y="19496"/>
                </a:lnTo>
                <a:lnTo>
                  <a:pt x="88637" y="19496"/>
                </a:lnTo>
                <a:cubicBezTo>
                  <a:pt x="88637" y="19496"/>
                  <a:pt x="87277" y="19269"/>
                  <a:pt x="87277" y="19269"/>
                </a:cubicBezTo>
                <a:lnTo>
                  <a:pt x="85916" y="18476"/>
                </a:lnTo>
                <a:lnTo>
                  <a:pt x="84556" y="17002"/>
                </a:lnTo>
                <a:lnTo>
                  <a:pt x="80929" y="11335"/>
                </a:lnTo>
                <a:lnTo>
                  <a:pt x="80136" y="10315"/>
                </a:lnTo>
                <a:lnTo>
                  <a:pt x="78549" y="8614"/>
                </a:lnTo>
                <a:lnTo>
                  <a:pt x="75942" y="6007"/>
                </a:lnTo>
                <a:lnTo>
                  <a:pt x="74128" y="4761"/>
                </a:lnTo>
                <a:lnTo>
                  <a:pt x="72995" y="4421"/>
                </a:lnTo>
                <a:lnTo>
                  <a:pt x="71748" y="4647"/>
                </a:lnTo>
                <a:lnTo>
                  <a:pt x="64721" y="2380"/>
                </a:lnTo>
                <a:lnTo>
                  <a:pt x="57580" y="0"/>
                </a:lnTo>
                <a:lnTo>
                  <a:pt x="55993" y="340"/>
                </a:lnTo>
                <a:lnTo>
                  <a:pt x="54860" y="794"/>
                </a:lnTo>
                <a:lnTo>
                  <a:pt x="52366" y="2607"/>
                </a:lnTo>
                <a:lnTo>
                  <a:pt x="49532" y="2947"/>
                </a:lnTo>
                <a:lnTo>
                  <a:pt x="45905" y="2947"/>
                </a:lnTo>
                <a:cubicBezTo>
                  <a:pt x="45905" y="2947"/>
                  <a:pt x="43865" y="2607"/>
                  <a:pt x="43865" y="2607"/>
                </a:cubicBezTo>
                <a:lnTo>
                  <a:pt x="40578" y="3174"/>
                </a:lnTo>
                <a:lnTo>
                  <a:pt x="38424" y="3854"/>
                </a:lnTo>
                <a:lnTo>
                  <a:pt x="35591" y="5101"/>
                </a:lnTo>
                <a:lnTo>
                  <a:pt x="31963" y="8388"/>
                </a:lnTo>
                <a:lnTo>
                  <a:pt x="30943" y="8841"/>
                </a:lnTo>
                <a:lnTo>
                  <a:pt x="30037" y="9408"/>
                </a:lnTo>
                <a:lnTo>
                  <a:pt x="28790" y="18362"/>
                </a:lnTo>
                <a:lnTo>
                  <a:pt x="27770" y="21082"/>
                </a:lnTo>
                <a:lnTo>
                  <a:pt x="25956" y="24596"/>
                </a:lnTo>
                <a:lnTo>
                  <a:pt x="22329" y="27997"/>
                </a:lnTo>
                <a:lnTo>
                  <a:pt x="19836" y="30037"/>
                </a:lnTo>
                <a:lnTo>
                  <a:pt x="19836" y="32757"/>
                </a:lnTo>
                <a:cubicBezTo>
                  <a:pt x="19836" y="32757"/>
                  <a:pt x="19609" y="37291"/>
                  <a:pt x="19609" y="37291"/>
                </a:cubicBezTo>
                <a:lnTo>
                  <a:pt x="19609" y="40351"/>
                </a:lnTo>
                <a:cubicBezTo>
                  <a:pt x="19609" y="40351"/>
                  <a:pt x="19722" y="42392"/>
                  <a:pt x="19722" y="42392"/>
                </a:cubicBezTo>
                <a:lnTo>
                  <a:pt x="19269" y="43298"/>
                </a:lnTo>
                <a:lnTo>
                  <a:pt x="19042" y="44205"/>
                </a:lnTo>
                <a:lnTo>
                  <a:pt x="19042" y="45565"/>
                </a:lnTo>
                <a:cubicBezTo>
                  <a:pt x="19042" y="45565"/>
                  <a:pt x="19722" y="46132"/>
                  <a:pt x="19722" y="46132"/>
                </a:cubicBezTo>
                <a:lnTo>
                  <a:pt x="20062" y="46925"/>
                </a:lnTo>
                <a:lnTo>
                  <a:pt x="19836" y="47605"/>
                </a:lnTo>
                <a:lnTo>
                  <a:pt x="18702" y="48399"/>
                </a:lnTo>
                <a:lnTo>
                  <a:pt x="17909" y="49873"/>
                </a:lnTo>
                <a:lnTo>
                  <a:pt x="16662" y="52819"/>
                </a:lnTo>
                <a:lnTo>
                  <a:pt x="16662" y="55086"/>
                </a:lnTo>
                <a:cubicBezTo>
                  <a:pt x="16662" y="55086"/>
                  <a:pt x="19722" y="59960"/>
                  <a:pt x="19722" y="59960"/>
                </a:cubicBezTo>
                <a:lnTo>
                  <a:pt x="20062" y="60414"/>
                </a:lnTo>
                <a:lnTo>
                  <a:pt x="20856" y="61207"/>
                </a:lnTo>
                <a:lnTo>
                  <a:pt x="21309" y="62114"/>
                </a:lnTo>
                <a:lnTo>
                  <a:pt x="21649" y="64494"/>
                </a:lnTo>
                <a:lnTo>
                  <a:pt x="21876" y="67215"/>
                </a:lnTo>
                <a:lnTo>
                  <a:pt x="22102" y="69028"/>
                </a:lnTo>
                <a:lnTo>
                  <a:pt x="23576" y="71522"/>
                </a:lnTo>
                <a:lnTo>
                  <a:pt x="23576" y="72542"/>
                </a:lnTo>
                <a:cubicBezTo>
                  <a:pt x="23576" y="72542"/>
                  <a:pt x="22669" y="76282"/>
                  <a:pt x="22669" y="76282"/>
                </a:cubicBezTo>
                <a:lnTo>
                  <a:pt x="22442" y="76736"/>
                </a:lnTo>
                <a:lnTo>
                  <a:pt x="22216" y="76736"/>
                </a:lnTo>
                <a:cubicBezTo>
                  <a:pt x="22216" y="76736"/>
                  <a:pt x="20629" y="76509"/>
                  <a:pt x="20629" y="76509"/>
                </a:cubicBezTo>
                <a:lnTo>
                  <a:pt x="19949" y="76962"/>
                </a:lnTo>
                <a:lnTo>
                  <a:pt x="19042" y="78209"/>
                </a:lnTo>
                <a:lnTo>
                  <a:pt x="18475" y="79456"/>
                </a:lnTo>
                <a:lnTo>
                  <a:pt x="18475" y="80023"/>
                </a:lnTo>
                <a:cubicBezTo>
                  <a:pt x="18475" y="80023"/>
                  <a:pt x="19836" y="82403"/>
                  <a:pt x="19836" y="82403"/>
                </a:cubicBezTo>
                <a:lnTo>
                  <a:pt x="18929" y="85803"/>
                </a:lnTo>
                <a:lnTo>
                  <a:pt x="18022" y="87957"/>
                </a:lnTo>
                <a:lnTo>
                  <a:pt x="16322" y="89204"/>
                </a:lnTo>
                <a:lnTo>
                  <a:pt x="14848" y="89544"/>
                </a:lnTo>
                <a:lnTo>
                  <a:pt x="13828" y="90110"/>
                </a:lnTo>
                <a:lnTo>
                  <a:pt x="13261" y="90904"/>
                </a:lnTo>
                <a:lnTo>
                  <a:pt x="13261" y="93398"/>
                </a:lnTo>
                <a:cubicBezTo>
                  <a:pt x="13261" y="93398"/>
                  <a:pt x="11221" y="95664"/>
                  <a:pt x="11221" y="95664"/>
                </a:cubicBezTo>
                <a:lnTo>
                  <a:pt x="9974" y="97251"/>
                </a:lnTo>
                <a:lnTo>
                  <a:pt x="9408" y="98158"/>
                </a:lnTo>
                <a:lnTo>
                  <a:pt x="9634" y="101105"/>
                </a:lnTo>
                <a:lnTo>
                  <a:pt x="8841" y="104052"/>
                </a:lnTo>
                <a:lnTo>
                  <a:pt x="7481" y="106319"/>
                </a:lnTo>
                <a:lnTo>
                  <a:pt x="4420" y="106772"/>
                </a:lnTo>
                <a:lnTo>
                  <a:pt x="1927" y="107112"/>
                </a:lnTo>
                <a:lnTo>
                  <a:pt x="1020" y="113006"/>
                </a:lnTo>
                <a:lnTo>
                  <a:pt x="1020" y="116747"/>
                </a:lnTo>
                <a:cubicBezTo>
                  <a:pt x="1020" y="116747"/>
                  <a:pt x="793" y="120487"/>
                  <a:pt x="793" y="120487"/>
                </a:cubicBezTo>
                <a:lnTo>
                  <a:pt x="340" y="122074"/>
                </a:lnTo>
                <a:lnTo>
                  <a:pt x="567" y="124228"/>
                </a:lnTo>
                <a:lnTo>
                  <a:pt x="340" y="129102"/>
                </a:lnTo>
                <a:lnTo>
                  <a:pt x="0" y="132956"/>
                </a:lnTo>
                <a:lnTo>
                  <a:pt x="453" y="133976"/>
                </a:lnTo>
                <a:lnTo>
                  <a:pt x="680" y="136242"/>
                </a:lnTo>
                <a:lnTo>
                  <a:pt x="680" y="138623"/>
                </a:lnTo>
                <a:cubicBezTo>
                  <a:pt x="680" y="138623"/>
                  <a:pt x="1360" y="140210"/>
                  <a:pt x="1360" y="140210"/>
                </a:cubicBezTo>
                <a:lnTo>
                  <a:pt x="2040" y="141683"/>
                </a:lnTo>
                <a:lnTo>
                  <a:pt x="2040" y="142363"/>
                </a:lnTo>
                <a:cubicBezTo>
                  <a:pt x="2040" y="142363"/>
                  <a:pt x="1700" y="142817"/>
                  <a:pt x="1700" y="142817"/>
                </a:cubicBezTo>
                <a:lnTo>
                  <a:pt x="1360" y="143383"/>
                </a:lnTo>
                <a:lnTo>
                  <a:pt x="1360" y="148937"/>
                </a:lnTo>
                <a:cubicBezTo>
                  <a:pt x="1360" y="148937"/>
                  <a:pt x="1473" y="150638"/>
                  <a:pt x="1473" y="150638"/>
                </a:cubicBezTo>
                <a:lnTo>
                  <a:pt x="1247" y="151658"/>
                </a:lnTo>
                <a:lnTo>
                  <a:pt x="680" y="152564"/>
                </a:lnTo>
                <a:lnTo>
                  <a:pt x="907" y="155398"/>
                </a:lnTo>
                <a:lnTo>
                  <a:pt x="1360" y="157212"/>
                </a:lnTo>
                <a:lnTo>
                  <a:pt x="1814" y="158572"/>
                </a:lnTo>
                <a:lnTo>
                  <a:pt x="1360" y="159705"/>
                </a:lnTo>
                <a:lnTo>
                  <a:pt x="1020" y="161179"/>
                </a:lnTo>
                <a:lnTo>
                  <a:pt x="453" y="164919"/>
                </a:lnTo>
                <a:lnTo>
                  <a:pt x="453" y="166166"/>
                </a:lnTo>
                <a:cubicBezTo>
                  <a:pt x="453" y="166166"/>
                  <a:pt x="1814" y="166053"/>
                  <a:pt x="1814" y="166053"/>
                </a:cubicBezTo>
                <a:lnTo>
                  <a:pt x="13375" y="165599"/>
                </a:lnTo>
                <a:lnTo>
                  <a:pt x="15301" y="162766"/>
                </a:lnTo>
                <a:lnTo>
                  <a:pt x="16775" y="162766"/>
                </a:lnTo>
                <a:cubicBezTo>
                  <a:pt x="16775" y="162766"/>
                  <a:pt x="21196" y="161179"/>
                  <a:pt x="21196" y="161179"/>
                </a:cubicBezTo>
                <a:lnTo>
                  <a:pt x="21876" y="161519"/>
                </a:lnTo>
                <a:lnTo>
                  <a:pt x="17682" y="163899"/>
                </a:lnTo>
                <a:lnTo>
                  <a:pt x="16548" y="164352"/>
                </a:lnTo>
                <a:lnTo>
                  <a:pt x="15755" y="165032"/>
                </a:lnTo>
                <a:lnTo>
                  <a:pt x="16435" y="165486"/>
                </a:lnTo>
                <a:lnTo>
                  <a:pt x="29470" y="165486"/>
                </a:lnTo>
                <a:cubicBezTo>
                  <a:pt x="29470" y="165486"/>
                  <a:pt x="35704" y="166846"/>
                  <a:pt x="35704" y="166846"/>
                </a:cubicBezTo>
                <a:lnTo>
                  <a:pt x="39898" y="169680"/>
                </a:lnTo>
                <a:lnTo>
                  <a:pt x="44545" y="173874"/>
                </a:lnTo>
                <a:lnTo>
                  <a:pt x="48285" y="178861"/>
                </a:lnTo>
                <a:lnTo>
                  <a:pt x="49305" y="179541"/>
                </a:lnTo>
                <a:lnTo>
                  <a:pt x="49532" y="180448"/>
                </a:lnTo>
                <a:lnTo>
                  <a:pt x="49532" y="182375"/>
                </a:lnTo>
                <a:cubicBezTo>
                  <a:pt x="49532" y="182375"/>
                  <a:pt x="50892" y="183281"/>
                  <a:pt x="50892" y="183281"/>
                </a:cubicBezTo>
                <a:lnTo>
                  <a:pt x="53046" y="182375"/>
                </a:lnTo>
                <a:lnTo>
                  <a:pt x="53613" y="181241"/>
                </a:lnTo>
                <a:lnTo>
                  <a:pt x="54066" y="180901"/>
                </a:lnTo>
                <a:lnTo>
                  <a:pt x="54066" y="182261"/>
                </a:lnTo>
                <a:cubicBezTo>
                  <a:pt x="54066" y="182261"/>
                  <a:pt x="54520" y="182828"/>
                  <a:pt x="54520" y="182828"/>
                </a:cubicBezTo>
                <a:lnTo>
                  <a:pt x="55880" y="182828"/>
                </a:lnTo>
                <a:cubicBezTo>
                  <a:pt x="55880" y="182828"/>
                  <a:pt x="56673" y="183055"/>
                  <a:pt x="56673" y="183055"/>
                </a:cubicBezTo>
                <a:lnTo>
                  <a:pt x="55426" y="183848"/>
                </a:lnTo>
                <a:lnTo>
                  <a:pt x="53273" y="183848"/>
                </a:lnTo>
                <a:cubicBezTo>
                  <a:pt x="53273" y="183848"/>
                  <a:pt x="51799" y="183848"/>
                  <a:pt x="51799" y="183848"/>
                </a:cubicBezTo>
                <a:lnTo>
                  <a:pt x="51459" y="184641"/>
                </a:lnTo>
                <a:lnTo>
                  <a:pt x="52139" y="185775"/>
                </a:lnTo>
                <a:lnTo>
                  <a:pt x="55313" y="187588"/>
                </a:lnTo>
                <a:lnTo>
                  <a:pt x="58713" y="186002"/>
                </a:lnTo>
                <a:lnTo>
                  <a:pt x="58373" y="187022"/>
                </a:lnTo>
                <a:lnTo>
                  <a:pt x="57693" y="188042"/>
                </a:lnTo>
                <a:lnTo>
                  <a:pt x="56446" y="188382"/>
                </a:lnTo>
                <a:lnTo>
                  <a:pt x="54973" y="188949"/>
                </a:lnTo>
                <a:lnTo>
                  <a:pt x="54973" y="190649"/>
                </a:lnTo>
                <a:cubicBezTo>
                  <a:pt x="54973" y="190649"/>
                  <a:pt x="54973" y="192009"/>
                  <a:pt x="54973" y="192009"/>
                </a:cubicBezTo>
                <a:lnTo>
                  <a:pt x="55313" y="192462"/>
                </a:lnTo>
                <a:lnTo>
                  <a:pt x="57126" y="192916"/>
                </a:lnTo>
                <a:lnTo>
                  <a:pt x="56673" y="193482"/>
                </a:lnTo>
                <a:lnTo>
                  <a:pt x="55653" y="193142"/>
                </a:lnTo>
                <a:lnTo>
                  <a:pt x="55200" y="193482"/>
                </a:lnTo>
                <a:lnTo>
                  <a:pt x="56560" y="197450"/>
                </a:lnTo>
                <a:lnTo>
                  <a:pt x="57466" y="199830"/>
                </a:lnTo>
                <a:lnTo>
                  <a:pt x="58713" y="202097"/>
                </a:lnTo>
                <a:lnTo>
                  <a:pt x="59393" y="204024"/>
                </a:lnTo>
                <a:lnTo>
                  <a:pt x="63701" y="208218"/>
                </a:lnTo>
                <a:lnTo>
                  <a:pt x="65854" y="209691"/>
                </a:lnTo>
                <a:lnTo>
                  <a:pt x="67214" y="210824"/>
                </a:lnTo>
                <a:lnTo>
                  <a:pt x="69368" y="211845"/>
                </a:lnTo>
                <a:lnTo>
                  <a:pt x="71295" y="212185"/>
                </a:lnTo>
                <a:lnTo>
                  <a:pt x="71975" y="211845"/>
                </a:lnTo>
                <a:lnTo>
                  <a:pt x="72202" y="209804"/>
                </a:lnTo>
                <a:lnTo>
                  <a:pt x="73335" y="208784"/>
                </a:lnTo>
                <a:lnTo>
                  <a:pt x="73335" y="210144"/>
                </a:lnTo>
                <a:cubicBezTo>
                  <a:pt x="73335" y="210144"/>
                  <a:pt x="72995" y="210938"/>
                  <a:pt x="72995" y="210938"/>
                </a:cubicBezTo>
                <a:lnTo>
                  <a:pt x="72995" y="211505"/>
                </a:lnTo>
                <a:cubicBezTo>
                  <a:pt x="72995" y="211505"/>
                  <a:pt x="73902" y="211618"/>
                  <a:pt x="73902" y="211618"/>
                </a:cubicBezTo>
                <a:lnTo>
                  <a:pt x="77189" y="210938"/>
                </a:lnTo>
                <a:lnTo>
                  <a:pt x="77982" y="210938"/>
                </a:lnTo>
                <a:cubicBezTo>
                  <a:pt x="77982" y="210938"/>
                  <a:pt x="79116" y="210711"/>
                  <a:pt x="79116" y="210711"/>
                </a:cubicBezTo>
                <a:lnTo>
                  <a:pt x="79683" y="207764"/>
                </a:lnTo>
                <a:lnTo>
                  <a:pt x="80136" y="208218"/>
                </a:lnTo>
                <a:lnTo>
                  <a:pt x="80476" y="209918"/>
                </a:lnTo>
                <a:lnTo>
                  <a:pt x="80816" y="210711"/>
                </a:lnTo>
                <a:lnTo>
                  <a:pt x="82516" y="210711"/>
                </a:lnTo>
                <a:cubicBezTo>
                  <a:pt x="82516" y="210711"/>
                  <a:pt x="83423" y="210711"/>
                  <a:pt x="83423" y="210711"/>
                </a:cubicBezTo>
                <a:lnTo>
                  <a:pt x="85576" y="210031"/>
                </a:lnTo>
                <a:lnTo>
                  <a:pt x="84216" y="207878"/>
                </a:lnTo>
                <a:lnTo>
                  <a:pt x="84216" y="205157"/>
                </a:lnTo>
                <a:cubicBezTo>
                  <a:pt x="84216" y="205157"/>
                  <a:pt x="84103" y="203910"/>
                  <a:pt x="84103" y="203910"/>
                </a:cubicBezTo>
                <a:lnTo>
                  <a:pt x="83763" y="202324"/>
                </a:lnTo>
                <a:lnTo>
                  <a:pt x="84216" y="202324"/>
                </a:lnTo>
                <a:lnTo>
                  <a:pt x="85010" y="204024"/>
                </a:lnTo>
                <a:lnTo>
                  <a:pt x="85350" y="206744"/>
                </a:lnTo>
                <a:lnTo>
                  <a:pt x="85916" y="208558"/>
                </a:lnTo>
                <a:lnTo>
                  <a:pt x="87050" y="209691"/>
                </a:lnTo>
                <a:lnTo>
                  <a:pt x="88864" y="209691"/>
                </a:lnTo>
                <a:cubicBezTo>
                  <a:pt x="88864" y="209691"/>
                  <a:pt x="91810" y="206971"/>
                  <a:pt x="91810" y="206971"/>
                </a:cubicBezTo>
                <a:lnTo>
                  <a:pt x="92037" y="204704"/>
                </a:lnTo>
                <a:lnTo>
                  <a:pt x="90450" y="203117"/>
                </a:lnTo>
                <a:lnTo>
                  <a:pt x="90224" y="202437"/>
                </a:lnTo>
                <a:lnTo>
                  <a:pt x="91584" y="203117"/>
                </a:lnTo>
                <a:lnTo>
                  <a:pt x="92831" y="204704"/>
                </a:lnTo>
                <a:lnTo>
                  <a:pt x="94417" y="206064"/>
                </a:lnTo>
                <a:lnTo>
                  <a:pt x="98045" y="206064"/>
                </a:lnTo>
                <a:cubicBezTo>
                  <a:pt x="98045" y="206064"/>
                  <a:pt x="99065" y="205044"/>
                  <a:pt x="99065" y="205044"/>
                </a:cubicBezTo>
                <a:lnTo>
                  <a:pt x="99065" y="203910"/>
                </a:lnTo>
                <a:cubicBezTo>
                  <a:pt x="99065" y="203910"/>
                  <a:pt x="99518" y="203684"/>
                  <a:pt x="99518" y="203684"/>
                </a:cubicBezTo>
                <a:lnTo>
                  <a:pt x="100198" y="205724"/>
                </a:lnTo>
                <a:lnTo>
                  <a:pt x="101785" y="206517"/>
                </a:lnTo>
                <a:lnTo>
                  <a:pt x="104959" y="206517"/>
                </a:lnTo>
                <a:cubicBezTo>
                  <a:pt x="104959" y="206517"/>
                  <a:pt x="109606" y="205837"/>
                  <a:pt x="109606" y="205837"/>
                </a:cubicBezTo>
                <a:lnTo>
                  <a:pt x="115047" y="205837"/>
                </a:lnTo>
                <a:cubicBezTo>
                  <a:pt x="115047" y="205837"/>
                  <a:pt x="115727" y="203684"/>
                  <a:pt x="115727" y="203684"/>
                </a:cubicBezTo>
                <a:lnTo>
                  <a:pt x="113800" y="198130"/>
                </a:lnTo>
                <a:lnTo>
                  <a:pt x="114140" y="197790"/>
                </a:lnTo>
                <a:lnTo>
                  <a:pt x="115953" y="199943"/>
                </a:lnTo>
                <a:lnTo>
                  <a:pt x="116973" y="200170"/>
                </a:lnTo>
                <a:lnTo>
                  <a:pt x="117767" y="201643"/>
                </a:lnTo>
                <a:lnTo>
                  <a:pt x="119467" y="202097"/>
                </a:lnTo>
                <a:lnTo>
                  <a:pt x="120034" y="201417"/>
                </a:lnTo>
                <a:lnTo>
                  <a:pt x="120260" y="201417"/>
                </a:lnTo>
                <a:cubicBezTo>
                  <a:pt x="120260" y="201417"/>
                  <a:pt x="120827" y="199717"/>
                  <a:pt x="120827" y="199717"/>
                </a:cubicBezTo>
                <a:lnTo>
                  <a:pt x="121961" y="197676"/>
                </a:lnTo>
                <a:lnTo>
                  <a:pt x="123548" y="195069"/>
                </a:lnTo>
                <a:lnTo>
                  <a:pt x="125248" y="191782"/>
                </a:lnTo>
                <a:lnTo>
                  <a:pt x="126495" y="185888"/>
                </a:lnTo>
                <a:lnTo>
                  <a:pt x="127288" y="182261"/>
                </a:lnTo>
                <a:lnTo>
                  <a:pt x="128081" y="178974"/>
                </a:lnTo>
                <a:lnTo>
                  <a:pt x="129328" y="176027"/>
                </a:lnTo>
                <a:lnTo>
                  <a:pt x="130575" y="173987"/>
                </a:lnTo>
                <a:lnTo>
                  <a:pt x="134202" y="170133"/>
                </a:lnTo>
                <a:lnTo>
                  <a:pt x="136922" y="167186"/>
                </a:lnTo>
                <a:lnTo>
                  <a:pt x="138282" y="166053"/>
                </a:lnTo>
                <a:lnTo>
                  <a:pt x="139303" y="165032"/>
                </a:lnTo>
                <a:lnTo>
                  <a:pt x="141003" y="163899"/>
                </a:lnTo>
                <a:lnTo>
                  <a:pt x="142816" y="162539"/>
                </a:lnTo>
                <a:lnTo>
                  <a:pt x="144177" y="159932"/>
                </a:lnTo>
                <a:lnTo>
                  <a:pt x="145310" y="157552"/>
                </a:lnTo>
                <a:lnTo>
                  <a:pt x="146103" y="156985"/>
                </a:lnTo>
                <a:lnTo>
                  <a:pt x="147237" y="156531"/>
                </a:lnTo>
                <a:lnTo>
                  <a:pt x="150637" y="153925"/>
                </a:lnTo>
                <a:lnTo>
                  <a:pt x="152791" y="152224"/>
                </a:lnTo>
                <a:lnTo>
                  <a:pt x="153244" y="153018"/>
                </a:lnTo>
                <a:lnTo>
                  <a:pt x="153584" y="154038"/>
                </a:lnTo>
                <a:lnTo>
                  <a:pt x="154038" y="154491"/>
                </a:lnTo>
                <a:lnTo>
                  <a:pt x="155851" y="154831"/>
                </a:lnTo>
                <a:lnTo>
                  <a:pt x="158345" y="154831"/>
                </a:lnTo>
                <a:cubicBezTo>
                  <a:pt x="158345" y="154831"/>
                  <a:pt x="159705" y="154491"/>
                  <a:pt x="159705" y="154491"/>
                </a:cubicBezTo>
                <a:lnTo>
                  <a:pt x="160499" y="153584"/>
                </a:lnTo>
                <a:lnTo>
                  <a:pt x="161292" y="151204"/>
                </a:lnTo>
                <a:lnTo>
                  <a:pt x="161745" y="150751"/>
                </a:lnTo>
                <a:lnTo>
                  <a:pt x="162312" y="150751"/>
                </a:lnTo>
                <a:cubicBezTo>
                  <a:pt x="162312" y="150751"/>
                  <a:pt x="165032" y="152224"/>
                  <a:pt x="165032" y="152224"/>
                </a:cubicBezTo>
                <a:lnTo>
                  <a:pt x="167299" y="154605"/>
                </a:lnTo>
                <a:lnTo>
                  <a:pt x="169453" y="156872"/>
                </a:lnTo>
                <a:lnTo>
                  <a:pt x="170586" y="157665"/>
                </a:lnTo>
                <a:lnTo>
                  <a:pt x="171040" y="158572"/>
                </a:lnTo>
                <a:lnTo>
                  <a:pt x="172060" y="162766"/>
                </a:lnTo>
                <a:lnTo>
                  <a:pt x="172626" y="163786"/>
                </a:lnTo>
                <a:lnTo>
                  <a:pt x="173533" y="164239"/>
                </a:lnTo>
                <a:lnTo>
                  <a:pt x="175234" y="164012"/>
                </a:lnTo>
                <a:lnTo>
                  <a:pt x="177047" y="163219"/>
                </a:lnTo>
                <a:lnTo>
                  <a:pt x="178634" y="162085"/>
                </a:lnTo>
                <a:lnTo>
                  <a:pt x="180221" y="160725"/>
                </a:lnTo>
                <a:lnTo>
                  <a:pt x="181241" y="159479"/>
                </a:lnTo>
                <a:lnTo>
                  <a:pt x="181694" y="158572"/>
                </a:lnTo>
                <a:lnTo>
                  <a:pt x="181921" y="155058"/>
                </a:lnTo>
                <a:lnTo>
                  <a:pt x="182261" y="154265"/>
                </a:lnTo>
                <a:lnTo>
                  <a:pt x="183848" y="152904"/>
                </a:lnTo>
                <a:lnTo>
                  <a:pt x="186455" y="150638"/>
                </a:lnTo>
                <a:lnTo>
                  <a:pt x="187928" y="149277"/>
                </a:lnTo>
                <a:lnTo>
                  <a:pt x="187928" y="148824"/>
                </a:lnTo>
                <a:cubicBezTo>
                  <a:pt x="187928" y="148824"/>
                  <a:pt x="186795" y="147464"/>
                  <a:pt x="186795" y="147464"/>
                </a:cubicBezTo>
                <a:lnTo>
                  <a:pt x="186002" y="145877"/>
                </a:lnTo>
                <a:lnTo>
                  <a:pt x="186908" y="144290"/>
                </a:lnTo>
                <a:lnTo>
                  <a:pt x="187815" y="143043"/>
                </a:lnTo>
                <a:lnTo>
                  <a:pt x="191215" y="138849"/>
                </a:lnTo>
                <a:lnTo>
                  <a:pt x="191215" y="137489"/>
                </a:lnTo>
                <a:cubicBezTo>
                  <a:pt x="191215" y="137489"/>
                  <a:pt x="191442" y="135789"/>
                  <a:pt x="191442" y="135789"/>
                </a:cubicBezTo>
                <a:lnTo>
                  <a:pt x="194162" y="131028"/>
                </a:lnTo>
                <a:lnTo>
                  <a:pt x="195749" y="124795"/>
                </a:lnTo>
                <a:lnTo>
                  <a:pt x="195749" y="123548"/>
                </a:lnTo>
                <a:cubicBezTo>
                  <a:pt x="195749" y="123548"/>
                  <a:pt x="197336" y="120487"/>
                  <a:pt x="197336" y="120487"/>
                </a:cubicBezTo>
                <a:lnTo>
                  <a:pt x="199263" y="116634"/>
                </a:lnTo>
                <a:lnTo>
                  <a:pt x="202890" y="115954"/>
                </a:lnTo>
                <a:lnTo>
                  <a:pt x="204250" y="115047"/>
                </a:lnTo>
                <a:lnTo>
                  <a:pt x="205837" y="113346"/>
                </a:lnTo>
                <a:lnTo>
                  <a:pt x="206857" y="111760"/>
                </a:lnTo>
                <a:lnTo>
                  <a:pt x="207310" y="110286"/>
                </a:lnTo>
                <a:lnTo>
                  <a:pt x="207650" y="107339"/>
                </a:lnTo>
                <a:lnTo>
                  <a:pt x="208330" y="104052"/>
                </a:lnTo>
                <a:lnTo>
                  <a:pt x="208784" y="101105"/>
                </a:lnTo>
                <a:lnTo>
                  <a:pt x="209918" y="98385"/>
                </a:lnTo>
                <a:lnTo>
                  <a:pt x="211731" y="97025"/>
                </a:lnTo>
                <a:lnTo>
                  <a:pt x="214905" y="95891"/>
                </a:lnTo>
                <a:lnTo>
                  <a:pt x="215358" y="95324"/>
                </a:lnTo>
                <a:lnTo>
                  <a:pt x="215811" y="93511"/>
                </a:lnTo>
                <a:lnTo>
                  <a:pt x="216151" y="89770"/>
                </a:lnTo>
                <a:lnTo>
                  <a:pt x="216151" y="87503"/>
                </a:lnTo>
                <a:cubicBezTo>
                  <a:pt x="216151" y="87503"/>
                  <a:pt x="216378" y="86483"/>
                  <a:pt x="216378" y="86483"/>
                </a:cubicBezTo>
                <a:lnTo>
                  <a:pt x="216831" y="84783"/>
                </a:lnTo>
                <a:lnTo>
                  <a:pt x="219779" y="81836"/>
                </a:lnTo>
                <a:lnTo>
                  <a:pt x="221139" y="77189"/>
                </a:lnTo>
                <a:lnTo>
                  <a:pt x="222272" y="72315"/>
                </a:lnTo>
                <a:lnTo>
                  <a:pt x="225673" y="66421"/>
                </a:lnTo>
                <a:lnTo>
                  <a:pt x="229640" y="60527"/>
                </a:lnTo>
                <a:lnTo>
                  <a:pt x="231453" y="58940"/>
                </a:lnTo>
                <a:lnTo>
                  <a:pt x="233040" y="58260"/>
                </a:lnTo>
                <a:lnTo>
                  <a:pt x="234854" y="58260"/>
                </a:lnTo>
                <a:cubicBezTo>
                  <a:pt x="234854" y="58260"/>
                  <a:pt x="236101" y="57693"/>
                  <a:pt x="236101" y="57693"/>
                </a:cubicBezTo>
                <a:lnTo>
                  <a:pt x="240294" y="54746"/>
                </a:lnTo>
                <a:lnTo>
                  <a:pt x="242108" y="53726"/>
                </a:lnTo>
                <a:lnTo>
                  <a:pt x="243355" y="52706"/>
                </a:lnTo>
                <a:lnTo>
                  <a:pt x="243695" y="51799"/>
                </a:lnTo>
                <a:lnTo>
                  <a:pt x="243695" y="50553"/>
                </a:lnTo>
                <a:cubicBezTo>
                  <a:pt x="243695" y="50553"/>
                  <a:pt x="243468" y="47492"/>
                  <a:pt x="243468" y="47492"/>
                </a:cubicBezTo>
                <a:lnTo>
                  <a:pt x="244148" y="45225"/>
                </a:lnTo>
                <a:lnTo>
                  <a:pt x="244601" y="41712"/>
                </a:lnTo>
                <a:lnTo>
                  <a:pt x="244828" y="38991"/>
                </a:lnTo>
                <a:lnTo>
                  <a:pt x="244828" y="3808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15D9A44A-19FB-A912-430B-3957947D6980}"/>
              </a:ext>
            </a:extLst>
          </p:cNvPr>
          <p:cNvSpPr/>
          <p:nvPr/>
        </p:nvSpPr>
        <p:spPr>
          <a:xfrm>
            <a:off x="5335419" y="4446184"/>
            <a:ext cx="1274" cy="1530"/>
          </a:xfrm>
          <a:custGeom>
            <a:avLst/>
            <a:gdLst>
              <a:gd name="connsiteX0" fmla="*/ 1474 w 1699"/>
              <a:gd name="connsiteY0" fmla="*/ 567 h 2040"/>
              <a:gd name="connsiteX1" fmla="*/ 1133 w 1699"/>
              <a:gd name="connsiteY1" fmla="*/ 340 h 2040"/>
              <a:gd name="connsiteX2" fmla="*/ 680 w 1699"/>
              <a:gd name="connsiteY2" fmla="*/ 113 h 2040"/>
              <a:gd name="connsiteX3" fmla="*/ 340 w 1699"/>
              <a:gd name="connsiteY3" fmla="*/ 0 h 2040"/>
              <a:gd name="connsiteX4" fmla="*/ 0 w 1699"/>
              <a:gd name="connsiteY4" fmla="*/ 340 h 2040"/>
              <a:gd name="connsiteX5" fmla="*/ 226 w 1699"/>
              <a:gd name="connsiteY5" fmla="*/ 340 h 2040"/>
              <a:gd name="connsiteX6" fmla="*/ 340 w 1699"/>
              <a:gd name="connsiteY6" fmla="*/ 340 h 2040"/>
              <a:gd name="connsiteX7" fmla="*/ 340 w 1699"/>
              <a:gd name="connsiteY7" fmla="*/ 567 h 2040"/>
              <a:gd name="connsiteX8" fmla="*/ 226 w 1699"/>
              <a:gd name="connsiteY8" fmla="*/ 793 h 2040"/>
              <a:gd name="connsiteX9" fmla="*/ 113 w 1699"/>
              <a:gd name="connsiteY9" fmla="*/ 907 h 2040"/>
              <a:gd name="connsiteX10" fmla="*/ 113 w 1699"/>
              <a:gd name="connsiteY10" fmla="*/ 1133 h 2040"/>
              <a:gd name="connsiteX11" fmla="*/ 226 w 1699"/>
              <a:gd name="connsiteY11" fmla="*/ 1360 h 2040"/>
              <a:gd name="connsiteX12" fmla="*/ 340 w 1699"/>
              <a:gd name="connsiteY12" fmla="*/ 1700 h 2040"/>
              <a:gd name="connsiteX13" fmla="*/ 453 w 1699"/>
              <a:gd name="connsiteY13" fmla="*/ 1700 h 2040"/>
              <a:gd name="connsiteX14" fmla="*/ 567 w 1699"/>
              <a:gd name="connsiteY14" fmla="*/ 1474 h 2040"/>
              <a:gd name="connsiteX15" fmla="*/ 794 w 1699"/>
              <a:gd name="connsiteY15" fmla="*/ 1474 h 2040"/>
              <a:gd name="connsiteX16" fmla="*/ 1020 w 1699"/>
              <a:gd name="connsiteY16" fmla="*/ 1700 h 2040"/>
              <a:gd name="connsiteX17" fmla="*/ 1133 w 1699"/>
              <a:gd name="connsiteY17" fmla="*/ 2040 h 2040"/>
              <a:gd name="connsiteX18" fmla="*/ 1133 w 1699"/>
              <a:gd name="connsiteY18" fmla="*/ 1927 h 2040"/>
              <a:gd name="connsiteX19" fmla="*/ 1133 w 1699"/>
              <a:gd name="connsiteY19" fmla="*/ 1814 h 2040"/>
              <a:gd name="connsiteX20" fmla="*/ 1133 w 1699"/>
              <a:gd name="connsiteY20" fmla="*/ 1700 h 2040"/>
              <a:gd name="connsiteX21" fmla="*/ 1247 w 1699"/>
              <a:gd name="connsiteY21" fmla="*/ 1700 h 2040"/>
              <a:gd name="connsiteX22" fmla="*/ 1474 w 1699"/>
              <a:gd name="connsiteY22" fmla="*/ 1474 h 2040"/>
              <a:gd name="connsiteX23" fmla="*/ 1700 w 1699"/>
              <a:gd name="connsiteY23" fmla="*/ 1133 h 2040"/>
              <a:gd name="connsiteX24" fmla="*/ 1700 w 1699"/>
              <a:gd name="connsiteY24" fmla="*/ 680 h 2040"/>
              <a:gd name="connsiteX25" fmla="*/ 1474 w 1699"/>
              <a:gd name="connsiteY25" fmla="*/ 567 h 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699" h="2040">
                <a:moveTo>
                  <a:pt x="1474" y="567"/>
                </a:moveTo>
                <a:lnTo>
                  <a:pt x="1133" y="340"/>
                </a:lnTo>
                <a:lnTo>
                  <a:pt x="680" y="113"/>
                </a:lnTo>
                <a:lnTo>
                  <a:pt x="340" y="0"/>
                </a:lnTo>
                <a:lnTo>
                  <a:pt x="0" y="340"/>
                </a:lnTo>
                <a:lnTo>
                  <a:pt x="226" y="340"/>
                </a:lnTo>
                <a:lnTo>
                  <a:pt x="340" y="340"/>
                </a:lnTo>
                <a:lnTo>
                  <a:pt x="340" y="567"/>
                </a:lnTo>
                <a:lnTo>
                  <a:pt x="226" y="793"/>
                </a:lnTo>
                <a:lnTo>
                  <a:pt x="113" y="907"/>
                </a:lnTo>
                <a:lnTo>
                  <a:pt x="113" y="1133"/>
                </a:lnTo>
                <a:lnTo>
                  <a:pt x="226" y="1360"/>
                </a:lnTo>
                <a:lnTo>
                  <a:pt x="340" y="1700"/>
                </a:lnTo>
                <a:lnTo>
                  <a:pt x="453" y="1700"/>
                </a:lnTo>
                <a:lnTo>
                  <a:pt x="567" y="1474"/>
                </a:lnTo>
                <a:lnTo>
                  <a:pt x="794" y="1474"/>
                </a:lnTo>
                <a:lnTo>
                  <a:pt x="1020" y="1700"/>
                </a:lnTo>
                <a:lnTo>
                  <a:pt x="1133" y="2040"/>
                </a:lnTo>
                <a:lnTo>
                  <a:pt x="1133" y="1927"/>
                </a:lnTo>
                <a:lnTo>
                  <a:pt x="1133" y="1814"/>
                </a:lnTo>
                <a:lnTo>
                  <a:pt x="1133" y="1700"/>
                </a:lnTo>
                <a:lnTo>
                  <a:pt x="1247" y="1700"/>
                </a:lnTo>
                <a:lnTo>
                  <a:pt x="1474" y="1474"/>
                </a:lnTo>
                <a:lnTo>
                  <a:pt x="1700" y="1133"/>
                </a:lnTo>
                <a:lnTo>
                  <a:pt x="1700" y="680"/>
                </a:lnTo>
                <a:lnTo>
                  <a:pt x="1474" y="56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73" name="Freeform: Shape 172">
            <a:extLst>
              <a:ext uri="{FF2B5EF4-FFF2-40B4-BE49-F238E27FC236}">
                <a16:creationId xmlns:a16="http://schemas.microsoft.com/office/drawing/2014/main" id="{68181288-1CED-C913-1805-6646EFED3DBD}"/>
              </a:ext>
            </a:extLst>
          </p:cNvPr>
          <p:cNvSpPr/>
          <p:nvPr/>
        </p:nvSpPr>
        <p:spPr>
          <a:xfrm>
            <a:off x="2760471" y="3563017"/>
            <a:ext cx="242533" cy="200453"/>
          </a:xfrm>
          <a:custGeom>
            <a:avLst/>
            <a:gdLst>
              <a:gd name="connsiteX0" fmla="*/ 322697 w 323377"/>
              <a:gd name="connsiteY0" fmla="*/ 71635 h 267270"/>
              <a:gd name="connsiteX1" fmla="*/ 317370 w 323377"/>
              <a:gd name="connsiteY1" fmla="*/ 65514 h 267270"/>
              <a:gd name="connsiteX2" fmla="*/ 315670 w 323377"/>
              <a:gd name="connsiteY2" fmla="*/ 64041 h 267270"/>
              <a:gd name="connsiteX3" fmla="*/ 314763 w 323377"/>
              <a:gd name="connsiteY3" fmla="*/ 60867 h 267270"/>
              <a:gd name="connsiteX4" fmla="*/ 316123 w 323377"/>
              <a:gd name="connsiteY4" fmla="*/ 59054 h 267270"/>
              <a:gd name="connsiteX5" fmla="*/ 309663 w 323377"/>
              <a:gd name="connsiteY5" fmla="*/ 48512 h 267270"/>
              <a:gd name="connsiteX6" fmla="*/ 308076 w 323377"/>
              <a:gd name="connsiteY6" fmla="*/ 47265 h 267270"/>
              <a:gd name="connsiteX7" fmla="*/ 307396 w 323377"/>
              <a:gd name="connsiteY7" fmla="*/ 46019 h 267270"/>
              <a:gd name="connsiteX8" fmla="*/ 307282 w 323377"/>
              <a:gd name="connsiteY8" fmla="*/ 44092 h 267270"/>
              <a:gd name="connsiteX9" fmla="*/ 307169 w 323377"/>
              <a:gd name="connsiteY9" fmla="*/ 36838 h 267270"/>
              <a:gd name="connsiteX10" fmla="*/ 305469 w 323377"/>
              <a:gd name="connsiteY10" fmla="*/ 25390 h 267270"/>
              <a:gd name="connsiteX11" fmla="*/ 303202 w 323377"/>
              <a:gd name="connsiteY11" fmla="*/ 12128 h 267270"/>
              <a:gd name="connsiteX12" fmla="*/ 303202 w 323377"/>
              <a:gd name="connsiteY12" fmla="*/ 12128 h 267270"/>
              <a:gd name="connsiteX13" fmla="*/ 294588 w 323377"/>
              <a:gd name="connsiteY13" fmla="*/ 17002 h 267270"/>
              <a:gd name="connsiteX14" fmla="*/ 287900 w 323377"/>
              <a:gd name="connsiteY14" fmla="*/ 20856 h 267270"/>
              <a:gd name="connsiteX15" fmla="*/ 287560 w 323377"/>
              <a:gd name="connsiteY15" fmla="*/ 20742 h 267270"/>
              <a:gd name="connsiteX16" fmla="*/ 287333 w 323377"/>
              <a:gd name="connsiteY16" fmla="*/ 20742 h 267270"/>
              <a:gd name="connsiteX17" fmla="*/ 280419 w 323377"/>
              <a:gd name="connsiteY17" fmla="*/ 14282 h 267270"/>
              <a:gd name="connsiteX18" fmla="*/ 274979 w 323377"/>
              <a:gd name="connsiteY18" fmla="*/ 9294 h 267270"/>
              <a:gd name="connsiteX19" fmla="*/ 272598 w 323377"/>
              <a:gd name="connsiteY19" fmla="*/ 7821 h 267270"/>
              <a:gd name="connsiteX20" fmla="*/ 262397 w 323377"/>
              <a:gd name="connsiteY20" fmla="*/ 5327 h 267270"/>
              <a:gd name="connsiteX21" fmla="*/ 252309 w 323377"/>
              <a:gd name="connsiteY21" fmla="*/ 2720 h 267270"/>
              <a:gd name="connsiteX22" fmla="*/ 241655 w 323377"/>
              <a:gd name="connsiteY22" fmla="*/ 0 h 267270"/>
              <a:gd name="connsiteX23" fmla="*/ 231000 w 323377"/>
              <a:gd name="connsiteY23" fmla="*/ 7141 h 267270"/>
              <a:gd name="connsiteX24" fmla="*/ 220459 w 323377"/>
              <a:gd name="connsiteY24" fmla="*/ 14168 h 267270"/>
              <a:gd name="connsiteX25" fmla="*/ 209804 w 323377"/>
              <a:gd name="connsiteY25" fmla="*/ 21196 h 267270"/>
              <a:gd name="connsiteX26" fmla="*/ 199150 w 323377"/>
              <a:gd name="connsiteY26" fmla="*/ 28223 h 267270"/>
              <a:gd name="connsiteX27" fmla="*/ 188609 w 323377"/>
              <a:gd name="connsiteY27" fmla="*/ 35251 h 267270"/>
              <a:gd name="connsiteX28" fmla="*/ 177954 w 323377"/>
              <a:gd name="connsiteY28" fmla="*/ 42278 h 267270"/>
              <a:gd name="connsiteX29" fmla="*/ 167413 w 323377"/>
              <a:gd name="connsiteY29" fmla="*/ 49306 h 267270"/>
              <a:gd name="connsiteX30" fmla="*/ 156758 w 323377"/>
              <a:gd name="connsiteY30" fmla="*/ 56220 h 267270"/>
              <a:gd name="connsiteX31" fmla="*/ 149731 w 323377"/>
              <a:gd name="connsiteY31" fmla="*/ 60867 h 267270"/>
              <a:gd name="connsiteX32" fmla="*/ 145310 w 323377"/>
              <a:gd name="connsiteY32" fmla="*/ 64948 h 267270"/>
              <a:gd name="connsiteX33" fmla="*/ 139756 w 323377"/>
              <a:gd name="connsiteY33" fmla="*/ 70048 h 267270"/>
              <a:gd name="connsiteX34" fmla="*/ 134429 w 323377"/>
              <a:gd name="connsiteY34" fmla="*/ 75149 h 267270"/>
              <a:gd name="connsiteX35" fmla="*/ 130235 w 323377"/>
              <a:gd name="connsiteY35" fmla="*/ 79116 h 267270"/>
              <a:gd name="connsiteX36" fmla="*/ 124795 w 323377"/>
              <a:gd name="connsiteY36" fmla="*/ 84330 h 267270"/>
              <a:gd name="connsiteX37" fmla="*/ 122074 w 323377"/>
              <a:gd name="connsiteY37" fmla="*/ 86937 h 267270"/>
              <a:gd name="connsiteX38" fmla="*/ 116067 w 323377"/>
              <a:gd name="connsiteY38" fmla="*/ 92604 h 267270"/>
              <a:gd name="connsiteX39" fmla="*/ 114253 w 323377"/>
              <a:gd name="connsiteY39" fmla="*/ 93738 h 267270"/>
              <a:gd name="connsiteX40" fmla="*/ 106319 w 323377"/>
              <a:gd name="connsiteY40" fmla="*/ 95324 h 267270"/>
              <a:gd name="connsiteX41" fmla="*/ 99065 w 323377"/>
              <a:gd name="connsiteY41" fmla="*/ 96911 h 267270"/>
              <a:gd name="connsiteX42" fmla="*/ 92264 w 323377"/>
              <a:gd name="connsiteY42" fmla="*/ 98385 h 267270"/>
              <a:gd name="connsiteX43" fmla="*/ 87617 w 323377"/>
              <a:gd name="connsiteY43" fmla="*/ 99405 h 267270"/>
              <a:gd name="connsiteX44" fmla="*/ 83196 w 323377"/>
              <a:gd name="connsiteY44" fmla="*/ 100312 h 267270"/>
              <a:gd name="connsiteX45" fmla="*/ 83196 w 323377"/>
              <a:gd name="connsiteY45" fmla="*/ 104279 h 267270"/>
              <a:gd name="connsiteX46" fmla="*/ 83196 w 323377"/>
              <a:gd name="connsiteY46" fmla="*/ 110286 h 267270"/>
              <a:gd name="connsiteX47" fmla="*/ 83196 w 323377"/>
              <a:gd name="connsiteY47" fmla="*/ 116860 h 267270"/>
              <a:gd name="connsiteX48" fmla="*/ 83196 w 323377"/>
              <a:gd name="connsiteY48" fmla="*/ 122981 h 267270"/>
              <a:gd name="connsiteX49" fmla="*/ 83310 w 323377"/>
              <a:gd name="connsiteY49" fmla="*/ 130008 h 267270"/>
              <a:gd name="connsiteX50" fmla="*/ 83310 w 323377"/>
              <a:gd name="connsiteY50" fmla="*/ 135676 h 267270"/>
              <a:gd name="connsiteX51" fmla="*/ 83310 w 323377"/>
              <a:gd name="connsiteY51" fmla="*/ 142250 h 267270"/>
              <a:gd name="connsiteX52" fmla="*/ 83310 w 323377"/>
              <a:gd name="connsiteY52" fmla="*/ 148824 h 267270"/>
              <a:gd name="connsiteX53" fmla="*/ 82630 w 323377"/>
              <a:gd name="connsiteY53" fmla="*/ 149617 h 267270"/>
              <a:gd name="connsiteX54" fmla="*/ 82403 w 323377"/>
              <a:gd name="connsiteY54" fmla="*/ 153244 h 267270"/>
              <a:gd name="connsiteX55" fmla="*/ 82290 w 323377"/>
              <a:gd name="connsiteY55" fmla="*/ 158118 h 267270"/>
              <a:gd name="connsiteX56" fmla="*/ 81043 w 323377"/>
              <a:gd name="connsiteY56" fmla="*/ 163219 h 267270"/>
              <a:gd name="connsiteX57" fmla="*/ 78776 w 323377"/>
              <a:gd name="connsiteY57" fmla="*/ 166959 h 267270"/>
              <a:gd name="connsiteX58" fmla="*/ 77982 w 323377"/>
              <a:gd name="connsiteY58" fmla="*/ 170473 h 267270"/>
              <a:gd name="connsiteX59" fmla="*/ 77416 w 323377"/>
              <a:gd name="connsiteY59" fmla="*/ 172513 h 267270"/>
              <a:gd name="connsiteX60" fmla="*/ 76622 w 323377"/>
              <a:gd name="connsiteY60" fmla="*/ 173533 h 267270"/>
              <a:gd name="connsiteX61" fmla="*/ 76396 w 323377"/>
              <a:gd name="connsiteY61" fmla="*/ 174894 h 267270"/>
              <a:gd name="connsiteX62" fmla="*/ 76056 w 323377"/>
              <a:gd name="connsiteY62" fmla="*/ 176707 h 267270"/>
              <a:gd name="connsiteX63" fmla="*/ 75262 w 323377"/>
              <a:gd name="connsiteY63" fmla="*/ 177954 h 267270"/>
              <a:gd name="connsiteX64" fmla="*/ 74809 w 323377"/>
              <a:gd name="connsiteY64" fmla="*/ 178521 h 267270"/>
              <a:gd name="connsiteX65" fmla="*/ 72542 w 323377"/>
              <a:gd name="connsiteY65" fmla="*/ 179314 h 267270"/>
              <a:gd name="connsiteX66" fmla="*/ 68688 w 323377"/>
              <a:gd name="connsiteY66" fmla="*/ 182828 h 267270"/>
              <a:gd name="connsiteX67" fmla="*/ 68348 w 323377"/>
              <a:gd name="connsiteY67" fmla="*/ 185662 h 267270"/>
              <a:gd name="connsiteX68" fmla="*/ 63928 w 323377"/>
              <a:gd name="connsiteY68" fmla="*/ 184868 h 267270"/>
              <a:gd name="connsiteX69" fmla="*/ 59280 w 323377"/>
              <a:gd name="connsiteY69" fmla="*/ 184075 h 267270"/>
              <a:gd name="connsiteX70" fmla="*/ 58600 w 323377"/>
              <a:gd name="connsiteY70" fmla="*/ 184188 h 267270"/>
              <a:gd name="connsiteX71" fmla="*/ 58260 w 323377"/>
              <a:gd name="connsiteY71" fmla="*/ 184528 h 267270"/>
              <a:gd name="connsiteX72" fmla="*/ 58033 w 323377"/>
              <a:gd name="connsiteY72" fmla="*/ 186002 h 267270"/>
              <a:gd name="connsiteX73" fmla="*/ 51686 w 323377"/>
              <a:gd name="connsiteY73" fmla="*/ 186228 h 267270"/>
              <a:gd name="connsiteX74" fmla="*/ 46246 w 323377"/>
              <a:gd name="connsiteY74" fmla="*/ 186455 h 267270"/>
              <a:gd name="connsiteX75" fmla="*/ 39331 w 323377"/>
              <a:gd name="connsiteY75" fmla="*/ 186682 h 267270"/>
              <a:gd name="connsiteX76" fmla="*/ 34684 w 323377"/>
              <a:gd name="connsiteY76" fmla="*/ 186908 h 267270"/>
              <a:gd name="connsiteX77" fmla="*/ 28790 w 323377"/>
              <a:gd name="connsiteY77" fmla="*/ 187248 h 267270"/>
              <a:gd name="connsiteX78" fmla="*/ 23236 w 323377"/>
              <a:gd name="connsiteY78" fmla="*/ 187588 h 267270"/>
              <a:gd name="connsiteX79" fmla="*/ 19609 w 323377"/>
              <a:gd name="connsiteY79" fmla="*/ 190876 h 267270"/>
              <a:gd name="connsiteX80" fmla="*/ 16322 w 323377"/>
              <a:gd name="connsiteY80" fmla="*/ 193936 h 267270"/>
              <a:gd name="connsiteX81" fmla="*/ 16095 w 323377"/>
              <a:gd name="connsiteY81" fmla="*/ 194049 h 267270"/>
              <a:gd name="connsiteX82" fmla="*/ 11335 w 323377"/>
              <a:gd name="connsiteY82" fmla="*/ 194616 h 267270"/>
              <a:gd name="connsiteX83" fmla="*/ 5554 w 323377"/>
              <a:gd name="connsiteY83" fmla="*/ 194163 h 267270"/>
              <a:gd name="connsiteX84" fmla="*/ 2494 w 323377"/>
              <a:gd name="connsiteY84" fmla="*/ 194049 h 267270"/>
              <a:gd name="connsiteX85" fmla="*/ 1360 w 323377"/>
              <a:gd name="connsiteY85" fmla="*/ 194503 h 267270"/>
              <a:gd name="connsiteX86" fmla="*/ 1134 w 323377"/>
              <a:gd name="connsiteY86" fmla="*/ 195636 h 267270"/>
              <a:gd name="connsiteX87" fmla="*/ 794 w 323377"/>
              <a:gd name="connsiteY87" fmla="*/ 196656 h 267270"/>
              <a:gd name="connsiteX88" fmla="*/ 794 w 323377"/>
              <a:gd name="connsiteY88" fmla="*/ 198470 h 267270"/>
              <a:gd name="connsiteX89" fmla="*/ 453 w 323377"/>
              <a:gd name="connsiteY89" fmla="*/ 201417 h 267270"/>
              <a:gd name="connsiteX90" fmla="*/ 0 w 323377"/>
              <a:gd name="connsiteY90" fmla="*/ 204930 h 267270"/>
              <a:gd name="connsiteX91" fmla="*/ 1814 w 323377"/>
              <a:gd name="connsiteY91" fmla="*/ 207197 h 267270"/>
              <a:gd name="connsiteX92" fmla="*/ 3854 w 323377"/>
              <a:gd name="connsiteY92" fmla="*/ 209578 h 267270"/>
              <a:gd name="connsiteX93" fmla="*/ 4534 w 323377"/>
              <a:gd name="connsiteY93" fmla="*/ 210484 h 267270"/>
              <a:gd name="connsiteX94" fmla="*/ 3967 w 323377"/>
              <a:gd name="connsiteY94" fmla="*/ 212865 h 267270"/>
              <a:gd name="connsiteX95" fmla="*/ 4307 w 323377"/>
              <a:gd name="connsiteY95" fmla="*/ 214338 h 267270"/>
              <a:gd name="connsiteX96" fmla="*/ 5441 w 323377"/>
              <a:gd name="connsiteY96" fmla="*/ 216605 h 267270"/>
              <a:gd name="connsiteX97" fmla="*/ 7367 w 323377"/>
              <a:gd name="connsiteY97" fmla="*/ 219552 h 267270"/>
              <a:gd name="connsiteX98" fmla="*/ 9294 w 323377"/>
              <a:gd name="connsiteY98" fmla="*/ 222612 h 267270"/>
              <a:gd name="connsiteX99" fmla="*/ 10655 w 323377"/>
              <a:gd name="connsiteY99" fmla="*/ 223066 h 267270"/>
              <a:gd name="connsiteX100" fmla="*/ 11902 w 323377"/>
              <a:gd name="connsiteY100" fmla="*/ 223293 h 267270"/>
              <a:gd name="connsiteX101" fmla="*/ 12695 w 323377"/>
              <a:gd name="connsiteY101" fmla="*/ 223746 h 267270"/>
              <a:gd name="connsiteX102" fmla="*/ 13942 w 323377"/>
              <a:gd name="connsiteY102" fmla="*/ 224313 h 267270"/>
              <a:gd name="connsiteX103" fmla="*/ 15075 w 323377"/>
              <a:gd name="connsiteY103" fmla="*/ 224653 h 267270"/>
              <a:gd name="connsiteX104" fmla="*/ 15982 w 323377"/>
              <a:gd name="connsiteY104" fmla="*/ 225333 h 267270"/>
              <a:gd name="connsiteX105" fmla="*/ 16662 w 323377"/>
              <a:gd name="connsiteY105" fmla="*/ 226013 h 267270"/>
              <a:gd name="connsiteX106" fmla="*/ 17455 w 323377"/>
              <a:gd name="connsiteY106" fmla="*/ 227826 h 267270"/>
              <a:gd name="connsiteX107" fmla="*/ 19723 w 323377"/>
              <a:gd name="connsiteY107" fmla="*/ 229073 h 267270"/>
              <a:gd name="connsiteX108" fmla="*/ 21196 w 323377"/>
              <a:gd name="connsiteY108" fmla="*/ 230320 h 267270"/>
              <a:gd name="connsiteX109" fmla="*/ 20629 w 323377"/>
              <a:gd name="connsiteY109" fmla="*/ 230887 h 267270"/>
              <a:gd name="connsiteX110" fmla="*/ 18702 w 323377"/>
              <a:gd name="connsiteY110" fmla="*/ 230660 h 267270"/>
              <a:gd name="connsiteX111" fmla="*/ 16889 w 323377"/>
              <a:gd name="connsiteY111" fmla="*/ 230207 h 267270"/>
              <a:gd name="connsiteX112" fmla="*/ 16662 w 323377"/>
              <a:gd name="connsiteY112" fmla="*/ 231000 h 267270"/>
              <a:gd name="connsiteX113" fmla="*/ 16549 w 323377"/>
              <a:gd name="connsiteY113" fmla="*/ 234514 h 267270"/>
              <a:gd name="connsiteX114" fmla="*/ 16889 w 323377"/>
              <a:gd name="connsiteY114" fmla="*/ 237348 h 267270"/>
              <a:gd name="connsiteX115" fmla="*/ 17229 w 323377"/>
              <a:gd name="connsiteY115" fmla="*/ 237688 h 267270"/>
              <a:gd name="connsiteX116" fmla="*/ 19042 w 323377"/>
              <a:gd name="connsiteY116" fmla="*/ 238254 h 267270"/>
              <a:gd name="connsiteX117" fmla="*/ 23463 w 323377"/>
              <a:gd name="connsiteY117" fmla="*/ 241995 h 267270"/>
              <a:gd name="connsiteX118" fmla="*/ 27317 w 323377"/>
              <a:gd name="connsiteY118" fmla="*/ 245508 h 267270"/>
              <a:gd name="connsiteX119" fmla="*/ 28677 w 323377"/>
              <a:gd name="connsiteY119" fmla="*/ 246415 h 267270"/>
              <a:gd name="connsiteX120" fmla="*/ 30830 w 323377"/>
              <a:gd name="connsiteY120" fmla="*/ 246755 h 267270"/>
              <a:gd name="connsiteX121" fmla="*/ 33324 w 323377"/>
              <a:gd name="connsiteY121" fmla="*/ 246869 h 267270"/>
              <a:gd name="connsiteX122" fmla="*/ 34344 w 323377"/>
              <a:gd name="connsiteY122" fmla="*/ 246529 h 267270"/>
              <a:gd name="connsiteX123" fmla="*/ 36724 w 323377"/>
              <a:gd name="connsiteY123" fmla="*/ 244828 h 267270"/>
              <a:gd name="connsiteX124" fmla="*/ 37971 w 323377"/>
              <a:gd name="connsiteY124" fmla="*/ 244602 h 267270"/>
              <a:gd name="connsiteX125" fmla="*/ 39105 w 323377"/>
              <a:gd name="connsiteY125" fmla="*/ 244602 h 267270"/>
              <a:gd name="connsiteX126" fmla="*/ 39671 w 323377"/>
              <a:gd name="connsiteY126" fmla="*/ 244942 h 267270"/>
              <a:gd name="connsiteX127" fmla="*/ 40805 w 323377"/>
              <a:gd name="connsiteY127" fmla="*/ 246415 h 267270"/>
              <a:gd name="connsiteX128" fmla="*/ 41938 w 323377"/>
              <a:gd name="connsiteY128" fmla="*/ 248569 h 267270"/>
              <a:gd name="connsiteX129" fmla="*/ 42165 w 323377"/>
              <a:gd name="connsiteY129" fmla="*/ 250156 h 267270"/>
              <a:gd name="connsiteX130" fmla="*/ 42165 w 323377"/>
              <a:gd name="connsiteY130" fmla="*/ 251063 h 267270"/>
              <a:gd name="connsiteX131" fmla="*/ 41711 w 323377"/>
              <a:gd name="connsiteY131" fmla="*/ 251289 h 267270"/>
              <a:gd name="connsiteX132" fmla="*/ 39785 w 323377"/>
              <a:gd name="connsiteY132" fmla="*/ 251743 h 267270"/>
              <a:gd name="connsiteX133" fmla="*/ 38991 w 323377"/>
              <a:gd name="connsiteY133" fmla="*/ 252083 h 267270"/>
              <a:gd name="connsiteX134" fmla="*/ 38765 w 323377"/>
              <a:gd name="connsiteY134" fmla="*/ 252536 h 267270"/>
              <a:gd name="connsiteX135" fmla="*/ 39105 w 323377"/>
              <a:gd name="connsiteY135" fmla="*/ 253669 h 267270"/>
              <a:gd name="connsiteX136" fmla="*/ 39445 w 323377"/>
              <a:gd name="connsiteY136" fmla="*/ 254349 h 267270"/>
              <a:gd name="connsiteX137" fmla="*/ 41598 w 323377"/>
              <a:gd name="connsiteY137" fmla="*/ 257523 h 267270"/>
              <a:gd name="connsiteX138" fmla="*/ 44659 w 323377"/>
              <a:gd name="connsiteY138" fmla="*/ 261717 h 267270"/>
              <a:gd name="connsiteX139" fmla="*/ 45565 w 323377"/>
              <a:gd name="connsiteY139" fmla="*/ 262737 h 267270"/>
              <a:gd name="connsiteX140" fmla="*/ 46019 w 323377"/>
              <a:gd name="connsiteY140" fmla="*/ 260470 h 267270"/>
              <a:gd name="connsiteX141" fmla="*/ 44999 w 323377"/>
              <a:gd name="connsiteY141" fmla="*/ 256276 h 267270"/>
              <a:gd name="connsiteX142" fmla="*/ 45112 w 323377"/>
              <a:gd name="connsiteY142" fmla="*/ 255596 h 267270"/>
              <a:gd name="connsiteX143" fmla="*/ 47152 w 323377"/>
              <a:gd name="connsiteY143" fmla="*/ 254690 h 267270"/>
              <a:gd name="connsiteX144" fmla="*/ 49872 w 323377"/>
              <a:gd name="connsiteY144" fmla="*/ 254009 h 267270"/>
              <a:gd name="connsiteX145" fmla="*/ 50893 w 323377"/>
              <a:gd name="connsiteY145" fmla="*/ 253896 h 267270"/>
              <a:gd name="connsiteX146" fmla="*/ 51573 w 323377"/>
              <a:gd name="connsiteY146" fmla="*/ 253556 h 267270"/>
              <a:gd name="connsiteX147" fmla="*/ 52479 w 323377"/>
              <a:gd name="connsiteY147" fmla="*/ 252649 h 267270"/>
              <a:gd name="connsiteX148" fmla="*/ 54066 w 323377"/>
              <a:gd name="connsiteY148" fmla="*/ 251969 h 267270"/>
              <a:gd name="connsiteX149" fmla="*/ 54973 w 323377"/>
              <a:gd name="connsiteY149" fmla="*/ 252196 h 267270"/>
              <a:gd name="connsiteX150" fmla="*/ 55540 w 323377"/>
              <a:gd name="connsiteY150" fmla="*/ 252309 h 267270"/>
              <a:gd name="connsiteX151" fmla="*/ 61094 w 323377"/>
              <a:gd name="connsiteY151" fmla="*/ 257863 h 267270"/>
              <a:gd name="connsiteX152" fmla="*/ 63474 w 323377"/>
              <a:gd name="connsiteY152" fmla="*/ 260697 h 267270"/>
              <a:gd name="connsiteX153" fmla="*/ 64154 w 323377"/>
              <a:gd name="connsiteY153" fmla="*/ 262170 h 267270"/>
              <a:gd name="connsiteX154" fmla="*/ 65401 w 323377"/>
              <a:gd name="connsiteY154" fmla="*/ 263191 h 267270"/>
              <a:gd name="connsiteX155" fmla="*/ 67214 w 323377"/>
              <a:gd name="connsiteY155" fmla="*/ 263757 h 267270"/>
              <a:gd name="connsiteX156" fmla="*/ 68915 w 323377"/>
              <a:gd name="connsiteY156" fmla="*/ 265231 h 267270"/>
              <a:gd name="connsiteX157" fmla="*/ 70275 w 323377"/>
              <a:gd name="connsiteY157" fmla="*/ 267271 h 267270"/>
              <a:gd name="connsiteX158" fmla="*/ 71408 w 323377"/>
              <a:gd name="connsiteY158" fmla="*/ 266478 h 267270"/>
              <a:gd name="connsiteX159" fmla="*/ 71635 w 323377"/>
              <a:gd name="connsiteY159" fmla="*/ 265798 h 267270"/>
              <a:gd name="connsiteX160" fmla="*/ 71295 w 323377"/>
              <a:gd name="connsiteY160" fmla="*/ 264891 h 267270"/>
              <a:gd name="connsiteX161" fmla="*/ 70728 w 323377"/>
              <a:gd name="connsiteY161" fmla="*/ 264324 h 267270"/>
              <a:gd name="connsiteX162" fmla="*/ 70615 w 323377"/>
              <a:gd name="connsiteY162" fmla="*/ 262964 h 267270"/>
              <a:gd name="connsiteX163" fmla="*/ 70728 w 323377"/>
              <a:gd name="connsiteY163" fmla="*/ 262170 h 267270"/>
              <a:gd name="connsiteX164" fmla="*/ 71182 w 323377"/>
              <a:gd name="connsiteY164" fmla="*/ 261150 h 267270"/>
              <a:gd name="connsiteX165" fmla="*/ 70955 w 323377"/>
              <a:gd name="connsiteY165" fmla="*/ 259110 h 267270"/>
              <a:gd name="connsiteX166" fmla="*/ 71068 w 323377"/>
              <a:gd name="connsiteY166" fmla="*/ 256050 h 267270"/>
              <a:gd name="connsiteX167" fmla="*/ 71182 w 323377"/>
              <a:gd name="connsiteY167" fmla="*/ 251516 h 267270"/>
              <a:gd name="connsiteX168" fmla="*/ 71295 w 323377"/>
              <a:gd name="connsiteY168" fmla="*/ 248682 h 267270"/>
              <a:gd name="connsiteX169" fmla="*/ 73789 w 323377"/>
              <a:gd name="connsiteY169" fmla="*/ 246642 h 267270"/>
              <a:gd name="connsiteX170" fmla="*/ 77416 w 323377"/>
              <a:gd name="connsiteY170" fmla="*/ 243242 h 267270"/>
              <a:gd name="connsiteX171" fmla="*/ 79343 w 323377"/>
              <a:gd name="connsiteY171" fmla="*/ 239728 h 267270"/>
              <a:gd name="connsiteX172" fmla="*/ 80363 w 323377"/>
              <a:gd name="connsiteY172" fmla="*/ 237007 h 267270"/>
              <a:gd name="connsiteX173" fmla="*/ 81496 w 323377"/>
              <a:gd name="connsiteY173" fmla="*/ 228053 h 267270"/>
              <a:gd name="connsiteX174" fmla="*/ 82403 w 323377"/>
              <a:gd name="connsiteY174" fmla="*/ 227600 h 267270"/>
              <a:gd name="connsiteX175" fmla="*/ 83423 w 323377"/>
              <a:gd name="connsiteY175" fmla="*/ 227146 h 267270"/>
              <a:gd name="connsiteX176" fmla="*/ 87163 w 323377"/>
              <a:gd name="connsiteY176" fmla="*/ 223859 h 267270"/>
              <a:gd name="connsiteX177" fmla="*/ 89997 w 323377"/>
              <a:gd name="connsiteY177" fmla="*/ 222612 h 267270"/>
              <a:gd name="connsiteX178" fmla="*/ 92151 w 323377"/>
              <a:gd name="connsiteY178" fmla="*/ 221932 h 267270"/>
              <a:gd name="connsiteX179" fmla="*/ 95324 w 323377"/>
              <a:gd name="connsiteY179" fmla="*/ 221366 h 267270"/>
              <a:gd name="connsiteX180" fmla="*/ 97365 w 323377"/>
              <a:gd name="connsiteY180" fmla="*/ 221592 h 267270"/>
              <a:gd name="connsiteX181" fmla="*/ 101105 w 323377"/>
              <a:gd name="connsiteY181" fmla="*/ 221706 h 267270"/>
              <a:gd name="connsiteX182" fmla="*/ 103939 w 323377"/>
              <a:gd name="connsiteY182" fmla="*/ 221366 h 267270"/>
              <a:gd name="connsiteX183" fmla="*/ 106432 w 323377"/>
              <a:gd name="connsiteY183" fmla="*/ 219665 h 267270"/>
              <a:gd name="connsiteX184" fmla="*/ 107453 w 323377"/>
              <a:gd name="connsiteY184" fmla="*/ 219099 h 267270"/>
              <a:gd name="connsiteX185" fmla="*/ 109039 w 323377"/>
              <a:gd name="connsiteY185" fmla="*/ 218872 h 267270"/>
              <a:gd name="connsiteX186" fmla="*/ 116180 w 323377"/>
              <a:gd name="connsiteY186" fmla="*/ 221252 h 267270"/>
              <a:gd name="connsiteX187" fmla="*/ 123208 w 323377"/>
              <a:gd name="connsiteY187" fmla="*/ 223519 h 267270"/>
              <a:gd name="connsiteX188" fmla="*/ 124568 w 323377"/>
              <a:gd name="connsiteY188" fmla="*/ 223293 h 267270"/>
              <a:gd name="connsiteX189" fmla="*/ 125588 w 323377"/>
              <a:gd name="connsiteY189" fmla="*/ 223633 h 267270"/>
              <a:gd name="connsiteX190" fmla="*/ 127402 w 323377"/>
              <a:gd name="connsiteY190" fmla="*/ 224880 h 267270"/>
              <a:gd name="connsiteX191" fmla="*/ 130008 w 323377"/>
              <a:gd name="connsiteY191" fmla="*/ 227486 h 267270"/>
              <a:gd name="connsiteX192" fmla="*/ 131482 w 323377"/>
              <a:gd name="connsiteY192" fmla="*/ 229187 h 267270"/>
              <a:gd name="connsiteX193" fmla="*/ 132275 w 323377"/>
              <a:gd name="connsiteY193" fmla="*/ 230207 h 267270"/>
              <a:gd name="connsiteX194" fmla="*/ 135903 w 323377"/>
              <a:gd name="connsiteY194" fmla="*/ 235874 h 267270"/>
              <a:gd name="connsiteX195" fmla="*/ 137263 w 323377"/>
              <a:gd name="connsiteY195" fmla="*/ 237348 h 267270"/>
              <a:gd name="connsiteX196" fmla="*/ 138623 w 323377"/>
              <a:gd name="connsiteY196" fmla="*/ 238141 h 267270"/>
              <a:gd name="connsiteX197" fmla="*/ 139983 w 323377"/>
              <a:gd name="connsiteY197" fmla="*/ 238368 h 267270"/>
              <a:gd name="connsiteX198" fmla="*/ 141116 w 323377"/>
              <a:gd name="connsiteY198" fmla="*/ 238254 h 267270"/>
              <a:gd name="connsiteX199" fmla="*/ 142137 w 323377"/>
              <a:gd name="connsiteY199" fmla="*/ 237688 h 267270"/>
              <a:gd name="connsiteX200" fmla="*/ 143497 w 323377"/>
              <a:gd name="connsiteY200" fmla="*/ 236327 h 267270"/>
              <a:gd name="connsiteX201" fmla="*/ 145537 w 323377"/>
              <a:gd name="connsiteY201" fmla="*/ 235761 h 267270"/>
              <a:gd name="connsiteX202" fmla="*/ 147237 w 323377"/>
              <a:gd name="connsiteY202" fmla="*/ 235874 h 267270"/>
              <a:gd name="connsiteX203" fmla="*/ 156078 w 323377"/>
              <a:gd name="connsiteY203" fmla="*/ 230773 h 267270"/>
              <a:gd name="connsiteX204" fmla="*/ 156871 w 323377"/>
              <a:gd name="connsiteY204" fmla="*/ 230660 h 267270"/>
              <a:gd name="connsiteX205" fmla="*/ 159479 w 323377"/>
              <a:gd name="connsiteY205" fmla="*/ 231113 h 267270"/>
              <a:gd name="connsiteX206" fmla="*/ 162312 w 323377"/>
              <a:gd name="connsiteY206" fmla="*/ 231794 h 267270"/>
              <a:gd name="connsiteX207" fmla="*/ 169680 w 323377"/>
              <a:gd name="connsiteY207" fmla="*/ 237007 h 267270"/>
              <a:gd name="connsiteX208" fmla="*/ 175800 w 323377"/>
              <a:gd name="connsiteY208" fmla="*/ 240295 h 267270"/>
              <a:gd name="connsiteX209" fmla="*/ 179994 w 323377"/>
              <a:gd name="connsiteY209" fmla="*/ 241428 h 267270"/>
              <a:gd name="connsiteX210" fmla="*/ 184981 w 323377"/>
              <a:gd name="connsiteY210" fmla="*/ 242222 h 267270"/>
              <a:gd name="connsiteX211" fmla="*/ 193482 w 323377"/>
              <a:gd name="connsiteY211" fmla="*/ 242448 h 267270"/>
              <a:gd name="connsiteX212" fmla="*/ 199830 w 323377"/>
              <a:gd name="connsiteY212" fmla="*/ 235307 h 267270"/>
              <a:gd name="connsiteX213" fmla="*/ 202210 w 323377"/>
              <a:gd name="connsiteY213" fmla="*/ 233721 h 267270"/>
              <a:gd name="connsiteX214" fmla="*/ 205157 w 323377"/>
              <a:gd name="connsiteY214" fmla="*/ 232247 h 267270"/>
              <a:gd name="connsiteX215" fmla="*/ 206064 w 323377"/>
              <a:gd name="connsiteY215" fmla="*/ 232020 h 267270"/>
              <a:gd name="connsiteX216" fmla="*/ 211051 w 323377"/>
              <a:gd name="connsiteY216" fmla="*/ 230887 h 267270"/>
              <a:gd name="connsiteX217" fmla="*/ 220912 w 323377"/>
              <a:gd name="connsiteY217" fmla="*/ 229980 h 267270"/>
              <a:gd name="connsiteX218" fmla="*/ 230207 w 323377"/>
              <a:gd name="connsiteY218" fmla="*/ 230433 h 267270"/>
              <a:gd name="connsiteX219" fmla="*/ 232020 w 323377"/>
              <a:gd name="connsiteY219" fmla="*/ 230660 h 267270"/>
              <a:gd name="connsiteX220" fmla="*/ 235987 w 323377"/>
              <a:gd name="connsiteY220" fmla="*/ 231680 h 267270"/>
              <a:gd name="connsiteX221" fmla="*/ 242108 w 323377"/>
              <a:gd name="connsiteY221" fmla="*/ 234061 h 267270"/>
              <a:gd name="connsiteX222" fmla="*/ 244715 w 323377"/>
              <a:gd name="connsiteY222" fmla="*/ 236214 h 267270"/>
              <a:gd name="connsiteX223" fmla="*/ 248796 w 323377"/>
              <a:gd name="connsiteY223" fmla="*/ 236667 h 267270"/>
              <a:gd name="connsiteX224" fmla="*/ 251743 w 323377"/>
              <a:gd name="connsiteY224" fmla="*/ 236214 h 267270"/>
              <a:gd name="connsiteX225" fmla="*/ 252649 w 323377"/>
              <a:gd name="connsiteY225" fmla="*/ 233947 h 267270"/>
              <a:gd name="connsiteX226" fmla="*/ 255710 w 323377"/>
              <a:gd name="connsiteY226" fmla="*/ 231000 h 267270"/>
              <a:gd name="connsiteX227" fmla="*/ 257863 w 323377"/>
              <a:gd name="connsiteY227" fmla="*/ 229867 h 267270"/>
              <a:gd name="connsiteX228" fmla="*/ 260130 w 323377"/>
              <a:gd name="connsiteY228" fmla="*/ 228280 h 267270"/>
              <a:gd name="connsiteX229" fmla="*/ 263757 w 323377"/>
              <a:gd name="connsiteY229" fmla="*/ 226353 h 267270"/>
              <a:gd name="connsiteX230" fmla="*/ 266704 w 323377"/>
              <a:gd name="connsiteY230" fmla="*/ 225560 h 267270"/>
              <a:gd name="connsiteX231" fmla="*/ 269311 w 323377"/>
              <a:gd name="connsiteY231" fmla="*/ 223293 h 267270"/>
              <a:gd name="connsiteX232" fmla="*/ 271465 w 323377"/>
              <a:gd name="connsiteY232" fmla="*/ 222612 h 267270"/>
              <a:gd name="connsiteX233" fmla="*/ 275092 w 323377"/>
              <a:gd name="connsiteY233" fmla="*/ 222612 h 267270"/>
              <a:gd name="connsiteX234" fmla="*/ 273052 w 323377"/>
              <a:gd name="connsiteY234" fmla="*/ 212978 h 267270"/>
              <a:gd name="connsiteX235" fmla="*/ 271918 w 323377"/>
              <a:gd name="connsiteY235" fmla="*/ 207537 h 267270"/>
              <a:gd name="connsiteX236" fmla="*/ 273278 w 323377"/>
              <a:gd name="connsiteY236" fmla="*/ 205837 h 267270"/>
              <a:gd name="connsiteX237" fmla="*/ 275885 w 323377"/>
              <a:gd name="connsiteY237" fmla="*/ 201870 h 267270"/>
              <a:gd name="connsiteX238" fmla="*/ 279286 w 323377"/>
              <a:gd name="connsiteY238" fmla="*/ 194389 h 267270"/>
              <a:gd name="connsiteX239" fmla="*/ 286880 w 323377"/>
              <a:gd name="connsiteY239" fmla="*/ 182828 h 267270"/>
              <a:gd name="connsiteX240" fmla="*/ 290734 w 323377"/>
              <a:gd name="connsiteY240" fmla="*/ 176821 h 267270"/>
              <a:gd name="connsiteX241" fmla="*/ 298441 w 323377"/>
              <a:gd name="connsiteY241" fmla="*/ 167980 h 267270"/>
              <a:gd name="connsiteX242" fmla="*/ 307962 w 323377"/>
              <a:gd name="connsiteY242" fmla="*/ 156985 h 267270"/>
              <a:gd name="connsiteX243" fmla="*/ 313403 w 323377"/>
              <a:gd name="connsiteY243" fmla="*/ 150864 h 267270"/>
              <a:gd name="connsiteX244" fmla="*/ 314196 w 323377"/>
              <a:gd name="connsiteY244" fmla="*/ 139529 h 267270"/>
              <a:gd name="connsiteX245" fmla="*/ 315103 w 323377"/>
              <a:gd name="connsiteY245" fmla="*/ 127628 h 267270"/>
              <a:gd name="connsiteX246" fmla="*/ 315897 w 323377"/>
              <a:gd name="connsiteY246" fmla="*/ 118560 h 267270"/>
              <a:gd name="connsiteX247" fmla="*/ 316690 w 323377"/>
              <a:gd name="connsiteY247" fmla="*/ 107793 h 267270"/>
              <a:gd name="connsiteX248" fmla="*/ 317484 w 323377"/>
              <a:gd name="connsiteY248" fmla="*/ 98838 h 267270"/>
              <a:gd name="connsiteX249" fmla="*/ 317937 w 323377"/>
              <a:gd name="connsiteY249" fmla="*/ 92264 h 267270"/>
              <a:gd name="connsiteX250" fmla="*/ 318730 w 323377"/>
              <a:gd name="connsiteY250" fmla="*/ 82970 h 267270"/>
              <a:gd name="connsiteX251" fmla="*/ 319297 w 323377"/>
              <a:gd name="connsiteY251" fmla="*/ 81156 h 267270"/>
              <a:gd name="connsiteX252" fmla="*/ 323037 w 323377"/>
              <a:gd name="connsiteY252" fmla="*/ 73902 h 267270"/>
              <a:gd name="connsiteX253" fmla="*/ 323377 w 323377"/>
              <a:gd name="connsiteY253" fmla="*/ 72882 h 267270"/>
              <a:gd name="connsiteX254" fmla="*/ 322697 w 323377"/>
              <a:gd name="connsiteY254" fmla="*/ 71635 h 267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</a:cxnLst>
            <a:rect l="l" t="t" r="r" b="b"/>
            <a:pathLst>
              <a:path w="323377" h="267270">
                <a:moveTo>
                  <a:pt x="322697" y="71635"/>
                </a:moveTo>
                <a:lnTo>
                  <a:pt x="317370" y="65514"/>
                </a:lnTo>
                <a:lnTo>
                  <a:pt x="315670" y="64041"/>
                </a:lnTo>
                <a:lnTo>
                  <a:pt x="314763" y="60867"/>
                </a:lnTo>
                <a:lnTo>
                  <a:pt x="316123" y="59054"/>
                </a:lnTo>
                <a:lnTo>
                  <a:pt x="309663" y="48512"/>
                </a:lnTo>
                <a:lnTo>
                  <a:pt x="308076" y="47265"/>
                </a:lnTo>
                <a:lnTo>
                  <a:pt x="307396" y="46019"/>
                </a:lnTo>
                <a:lnTo>
                  <a:pt x="307282" y="44092"/>
                </a:lnTo>
                <a:lnTo>
                  <a:pt x="307169" y="36838"/>
                </a:lnTo>
                <a:lnTo>
                  <a:pt x="305469" y="25390"/>
                </a:lnTo>
                <a:lnTo>
                  <a:pt x="303202" y="12128"/>
                </a:lnTo>
                <a:lnTo>
                  <a:pt x="303202" y="12128"/>
                </a:lnTo>
                <a:lnTo>
                  <a:pt x="294588" y="17002"/>
                </a:lnTo>
                <a:lnTo>
                  <a:pt x="287900" y="20856"/>
                </a:lnTo>
                <a:lnTo>
                  <a:pt x="287560" y="20742"/>
                </a:lnTo>
                <a:lnTo>
                  <a:pt x="287333" y="20742"/>
                </a:lnTo>
                <a:lnTo>
                  <a:pt x="280419" y="14282"/>
                </a:lnTo>
                <a:lnTo>
                  <a:pt x="274979" y="9294"/>
                </a:lnTo>
                <a:lnTo>
                  <a:pt x="272598" y="7821"/>
                </a:lnTo>
                <a:lnTo>
                  <a:pt x="262397" y="5327"/>
                </a:lnTo>
                <a:lnTo>
                  <a:pt x="252309" y="2720"/>
                </a:lnTo>
                <a:lnTo>
                  <a:pt x="241655" y="0"/>
                </a:lnTo>
                <a:lnTo>
                  <a:pt x="231000" y="7141"/>
                </a:lnTo>
                <a:lnTo>
                  <a:pt x="220459" y="14168"/>
                </a:lnTo>
                <a:lnTo>
                  <a:pt x="209804" y="21196"/>
                </a:lnTo>
                <a:lnTo>
                  <a:pt x="199150" y="28223"/>
                </a:lnTo>
                <a:lnTo>
                  <a:pt x="188609" y="35251"/>
                </a:lnTo>
                <a:lnTo>
                  <a:pt x="177954" y="42278"/>
                </a:lnTo>
                <a:lnTo>
                  <a:pt x="167413" y="49306"/>
                </a:lnTo>
                <a:lnTo>
                  <a:pt x="156758" y="56220"/>
                </a:lnTo>
                <a:lnTo>
                  <a:pt x="149731" y="60867"/>
                </a:lnTo>
                <a:lnTo>
                  <a:pt x="145310" y="64948"/>
                </a:lnTo>
                <a:lnTo>
                  <a:pt x="139756" y="70048"/>
                </a:lnTo>
                <a:lnTo>
                  <a:pt x="134429" y="75149"/>
                </a:lnTo>
                <a:lnTo>
                  <a:pt x="130235" y="79116"/>
                </a:lnTo>
                <a:lnTo>
                  <a:pt x="124795" y="84330"/>
                </a:lnTo>
                <a:lnTo>
                  <a:pt x="122074" y="86937"/>
                </a:lnTo>
                <a:lnTo>
                  <a:pt x="116067" y="92604"/>
                </a:lnTo>
                <a:lnTo>
                  <a:pt x="114253" y="93738"/>
                </a:lnTo>
                <a:lnTo>
                  <a:pt x="106319" y="95324"/>
                </a:lnTo>
                <a:lnTo>
                  <a:pt x="99065" y="96911"/>
                </a:lnTo>
                <a:lnTo>
                  <a:pt x="92264" y="98385"/>
                </a:lnTo>
                <a:lnTo>
                  <a:pt x="87617" y="99405"/>
                </a:lnTo>
                <a:lnTo>
                  <a:pt x="83196" y="100312"/>
                </a:lnTo>
                <a:lnTo>
                  <a:pt x="83196" y="104279"/>
                </a:lnTo>
                <a:lnTo>
                  <a:pt x="83196" y="110286"/>
                </a:lnTo>
                <a:lnTo>
                  <a:pt x="83196" y="116860"/>
                </a:lnTo>
                <a:lnTo>
                  <a:pt x="83196" y="122981"/>
                </a:lnTo>
                <a:lnTo>
                  <a:pt x="83310" y="130008"/>
                </a:lnTo>
                <a:lnTo>
                  <a:pt x="83310" y="135676"/>
                </a:lnTo>
                <a:lnTo>
                  <a:pt x="83310" y="142250"/>
                </a:lnTo>
                <a:lnTo>
                  <a:pt x="83310" y="148824"/>
                </a:lnTo>
                <a:lnTo>
                  <a:pt x="82630" y="149617"/>
                </a:lnTo>
                <a:lnTo>
                  <a:pt x="82403" y="153244"/>
                </a:lnTo>
                <a:lnTo>
                  <a:pt x="82290" y="158118"/>
                </a:lnTo>
                <a:lnTo>
                  <a:pt x="81043" y="163219"/>
                </a:lnTo>
                <a:lnTo>
                  <a:pt x="78776" y="166959"/>
                </a:lnTo>
                <a:lnTo>
                  <a:pt x="77982" y="170473"/>
                </a:lnTo>
                <a:lnTo>
                  <a:pt x="77416" y="172513"/>
                </a:lnTo>
                <a:lnTo>
                  <a:pt x="76622" y="173533"/>
                </a:lnTo>
                <a:lnTo>
                  <a:pt x="76396" y="174894"/>
                </a:lnTo>
                <a:lnTo>
                  <a:pt x="76056" y="176707"/>
                </a:lnTo>
                <a:lnTo>
                  <a:pt x="75262" y="177954"/>
                </a:lnTo>
                <a:lnTo>
                  <a:pt x="74809" y="178521"/>
                </a:lnTo>
                <a:lnTo>
                  <a:pt x="72542" y="179314"/>
                </a:lnTo>
                <a:lnTo>
                  <a:pt x="68688" y="182828"/>
                </a:lnTo>
                <a:lnTo>
                  <a:pt x="68348" y="185662"/>
                </a:lnTo>
                <a:lnTo>
                  <a:pt x="63928" y="184868"/>
                </a:lnTo>
                <a:lnTo>
                  <a:pt x="59280" y="184075"/>
                </a:lnTo>
                <a:lnTo>
                  <a:pt x="58600" y="184188"/>
                </a:lnTo>
                <a:lnTo>
                  <a:pt x="58260" y="184528"/>
                </a:lnTo>
                <a:lnTo>
                  <a:pt x="58033" y="186002"/>
                </a:lnTo>
                <a:lnTo>
                  <a:pt x="51686" y="186228"/>
                </a:lnTo>
                <a:lnTo>
                  <a:pt x="46246" y="186455"/>
                </a:lnTo>
                <a:lnTo>
                  <a:pt x="39331" y="186682"/>
                </a:lnTo>
                <a:lnTo>
                  <a:pt x="34684" y="186908"/>
                </a:lnTo>
                <a:lnTo>
                  <a:pt x="28790" y="187248"/>
                </a:lnTo>
                <a:lnTo>
                  <a:pt x="23236" y="187588"/>
                </a:lnTo>
                <a:lnTo>
                  <a:pt x="19609" y="190876"/>
                </a:lnTo>
                <a:lnTo>
                  <a:pt x="16322" y="193936"/>
                </a:lnTo>
                <a:lnTo>
                  <a:pt x="16095" y="194049"/>
                </a:lnTo>
                <a:lnTo>
                  <a:pt x="11335" y="194616"/>
                </a:lnTo>
                <a:lnTo>
                  <a:pt x="5554" y="194163"/>
                </a:lnTo>
                <a:lnTo>
                  <a:pt x="2494" y="194049"/>
                </a:lnTo>
                <a:lnTo>
                  <a:pt x="1360" y="194503"/>
                </a:lnTo>
                <a:lnTo>
                  <a:pt x="1134" y="195636"/>
                </a:lnTo>
                <a:lnTo>
                  <a:pt x="794" y="196656"/>
                </a:lnTo>
                <a:lnTo>
                  <a:pt x="794" y="198470"/>
                </a:lnTo>
                <a:lnTo>
                  <a:pt x="453" y="201417"/>
                </a:lnTo>
                <a:lnTo>
                  <a:pt x="0" y="204930"/>
                </a:lnTo>
                <a:lnTo>
                  <a:pt x="1814" y="207197"/>
                </a:lnTo>
                <a:lnTo>
                  <a:pt x="3854" y="209578"/>
                </a:lnTo>
                <a:lnTo>
                  <a:pt x="4534" y="210484"/>
                </a:lnTo>
                <a:lnTo>
                  <a:pt x="3967" y="212865"/>
                </a:lnTo>
                <a:lnTo>
                  <a:pt x="4307" y="214338"/>
                </a:lnTo>
                <a:lnTo>
                  <a:pt x="5441" y="216605"/>
                </a:lnTo>
                <a:lnTo>
                  <a:pt x="7367" y="219552"/>
                </a:lnTo>
                <a:lnTo>
                  <a:pt x="9294" y="222612"/>
                </a:lnTo>
                <a:lnTo>
                  <a:pt x="10655" y="223066"/>
                </a:lnTo>
                <a:lnTo>
                  <a:pt x="11902" y="223293"/>
                </a:lnTo>
                <a:lnTo>
                  <a:pt x="12695" y="223746"/>
                </a:lnTo>
                <a:lnTo>
                  <a:pt x="13942" y="224313"/>
                </a:lnTo>
                <a:lnTo>
                  <a:pt x="15075" y="224653"/>
                </a:lnTo>
                <a:lnTo>
                  <a:pt x="15982" y="225333"/>
                </a:lnTo>
                <a:lnTo>
                  <a:pt x="16662" y="226013"/>
                </a:lnTo>
                <a:lnTo>
                  <a:pt x="17455" y="227826"/>
                </a:lnTo>
                <a:lnTo>
                  <a:pt x="19723" y="229073"/>
                </a:lnTo>
                <a:lnTo>
                  <a:pt x="21196" y="230320"/>
                </a:lnTo>
                <a:lnTo>
                  <a:pt x="20629" y="230887"/>
                </a:lnTo>
                <a:lnTo>
                  <a:pt x="18702" y="230660"/>
                </a:lnTo>
                <a:lnTo>
                  <a:pt x="16889" y="230207"/>
                </a:lnTo>
                <a:lnTo>
                  <a:pt x="16662" y="231000"/>
                </a:lnTo>
                <a:lnTo>
                  <a:pt x="16549" y="234514"/>
                </a:lnTo>
                <a:lnTo>
                  <a:pt x="16889" y="237348"/>
                </a:lnTo>
                <a:lnTo>
                  <a:pt x="17229" y="237688"/>
                </a:lnTo>
                <a:lnTo>
                  <a:pt x="19042" y="238254"/>
                </a:lnTo>
                <a:lnTo>
                  <a:pt x="23463" y="241995"/>
                </a:lnTo>
                <a:lnTo>
                  <a:pt x="27317" y="245508"/>
                </a:lnTo>
                <a:lnTo>
                  <a:pt x="28677" y="246415"/>
                </a:lnTo>
                <a:lnTo>
                  <a:pt x="30830" y="246755"/>
                </a:lnTo>
                <a:lnTo>
                  <a:pt x="33324" y="246869"/>
                </a:lnTo>
                <a:lnTo>
                  <a:pt x="34344" y="246529"/>
                </a:lnTo>
                <a:lnTo>
                  <a:pt x="36724" y="244828"/>
                </a:lnTo>
                <a:lnTo>
                  <a:pt x="37971" y="244602"/>
                </a:lnTo>
                <a:lnTo>
                  <a:pt x="39105" y="244602"/>
                </a:lnTo>
                <a:lnTo>
                  <a:pt x="39671" y="244942"/>
                </a:lnTo>
                <a:lnTo>
                  <a:pt x="40805" y="246415"/>
                </a:lnTo>
                <a:lnTo>
                  <a:pt x="41938" y="248569"/>
                </a:lnTo>
                <a:lnTo>
                  <a:pt x="42165" y="250156"/>
                </a:lnTo>
                <a:lnTo>
                  <a:pt x="42165" y="251063"/>
                </a:lnTo>
                <a:lnTo>
                  <a:pt x="41711" y="251289"/>
                </a:lnTo>
                <a:lnTo>
                  <a:pt x="39785" y="251743"/>
                </a:lnTo>
                <a:lnTo>
                  <a:pt x="38991" y="252083"/>
                </a:lnTo>
                <a:lnTo>
                  <a:pt x="38765" y="252536"/>
                </a:lnTo>
                <a:lnTo>
                  <a:pt x="39105" y="253669"/>
                </a:lnTo>
                <a:lnTo>
                  <a:pt x="39445" y="254349"/>
                </a:lnTo>
                <a:lnTo>
                  <a:pt x="41598" y="257523"/>
                </a:lnTo>
                <a:lnTo>
                  <a:pt x="44659" y="261717"/>
                </a:lnTo>
                <a:lnTo>
                  <a:pt x="45565" y="262737"/>
                </a:lnTo>
                <a:lnTo>
                  <a:pt x="46019" y="260470"/>
                </a:lnTo>
                <a:lnTo>
                  <a:pt x="44999" y="256276"/>
                </a:lnTo>
                <a:lnTo>
                  <a:pt x="45112" y="255596"/>
                </a:lnTo>
                <a:lnTo>
                  <a:pt x="47152" y="254690"/>
                </a:lnTo>
                <a:lnTo>
                  <a:pt x="49872" y="254009"/>
                </a:lnTo>
                <a:lnTo>
                  <a:pt x="50893" y="253896"/>
                </a:lnTo>
                <a:lnTo>
                  <a:pt x="51573" y="253556"/>
                </a:lnTo>
                <a:lnTo>
                  <a:pt x="52479" y="252649"/>
                </a:lnTo>
                <a:lnTo>
                  <a:pt x="54066" y="251969"/>
                </a:lnTo>
                <a:lnTo>
                  <a:pt x="54973" y="252196"/>
                </a:lnTo>
                <a:lnTo>
                  <a:pt x="55540" y="252309"/>
                </a:lnTo>
                <a:lnTo>
                  <a:pt x="61094" y="257863"/>
                </a:lnTo>
                <a:lnTo>
                  <a:pt x="63474" y="260697"/>
                </a:lnTo>
                <a:lnTo>
                  <a:pt x="64154" y="262170"/>
                </a:lnTo>
                <a:lnTo>
                  <a:pt x="65401" y="263191"/>
                </a:lnTo>
                <a:lnTo>
                  <a:pt x="67214" y="263757"/>
                </a:lnTo>
                <a:lnTo>
                  <a:pt x="68915" y="265231"/>
                </a:lnTo>
                <a:lnTo>
                  <a:pt x="70275" y="267271"/>
                </a:lnTo>
                <a:lnTo>
                  <a:pt x="71408" y="266478"/>
                </a:lnTo>
                <a:lnTo>
                  <a:pt x="71635" y="265798"/>
                </a:lnTo>
                <a:lnTo>
                  <a:pt x="71295" y="264891"/>
                </a:lnTo>
                <a:lnTo>
                  <a:pt x="70728" y="264324"/>
                </a:lnTo>
                <a:lnTo>
                  <a:pt x="70615" y="262964"/>
                </a:lnTo>
                <a:lnTo>
                  <a:pt x="70728" y="262170"/>
                </a:lnTo>
                <a:lnTo>
                  <a:pt x="71182" y="261150"/>
                </a:lnTo>
                <a:lnTo>
                  <a:pt x="70955" y="259110"/>
                </a:lnTo>
                <a:lnTo>
                  <a:pt x="71068" y="256050"/>
                </a:lnTo>
                <a:lnTo>
                  <a:pt x="71182" y="251516"/>
                </a:lnTo>
                <a:lnTo>
                  <a:pt x="71295" y="248682"/>
                </a:lnTo>
                <a:lnTo>
                  <a:pt x="73789" y="246642"/>
                </a:lnTo>
                <a:lnTo>
                  <a:pt x="77416" y="243242"/>
                </a:lnTo>
                <a:lnTo>
                  <a:pt x="79343" y="239728"/>
                </a:lnTo>
                <a:lnTo>
                  <a:pt x="80363" y="237007"/>
                </a:lnTo>
                <a:lnTo>
                  <a:pt x="81496" y="228053"/>
                </a:lnTo>
                <a:lnTo>
                  <a:pt x="82403" y="227600"/>
                </a:lnTo>
                <a:lnTo>
                  <a:pt x="83423" y="227146"/>
                </a:lnTo>
                <a:lnTo>
                  <a:pt x="87163" y="223859"/>
                </a:lnTo>
                <a:lnTo>
                  <a:pt x="89997" y="222612"/>
                </a:lnTo>
                <a:lnTo>
                  <a:pt x="92151" y="221932"/>
                </a:lnTo>
                <a:lnTo>
                  <a:pt x="95324" y="221366"/>
                </a:lnTo>
                <a:lnTo>
                  <a:pt x="97365" y="221592"/>
                </a:lnTo>
                <a:lnTo>
                  <a:pt x="101105" y="221706"/>
                </a:lnTo>
                <a:lnTo>
                  <a:pt x="103939" y="221366"/>
                </a:lnTo>
                <a:lnTo>
                  <a:pt x="106432" y="219665"/>
                </a:lnTo>
                <a:lnTo>
                  <a:pt x="107453" y="219099"/>
                </a:lnTo>
                <a:lnTo>
                  <a:pt x="109039" y="218872"/>
                </a:lnTo>
                <a:lnTo>
                  <a:pt x="116180" y="221252"/>
                </a:lnTo>
                <a:lnTo>
                  <a:pt x="123208" y="223519"/>
                </a:lnTo>
                <a:lnTo>
                  <a:pt x="124568" y="223293"/>
                </a:lnTo>
                <a:lnTo>
                  <a:pt x="125588" y="223633"/>
                </a:lnTo>
                <a:lnTo>
                  <a:pt x="127402" y="224880"/>
                </a:lnTo>
                <a:lnTo>
                  <a:pt x="130008" y="227486"/>
                </a:lnTo>
                <a:lnTo>
                  <a:pt x="131482" y="229187"/>
                </a:lnTo>
                <a:lnTo>
                  <a:pt x="132275" y="230207"/>
                </a:lnTo>
                <a:lnTo>
                  <a:pt x="135903" y="235874"/>
                </a:lnTo>
                <a:lnTo>
                  <a:pt x="137263" y="237348"/>
                </a:lnTo>
                <a:lnTo>
                  <a:pt x="138623" y="238141"/>
                </a:lnTo>
                <a:lnTo>
                  <a:pt x="139983" y="238368"/>
                </a:lnTo>
                <a:lnTo>
                  <a:pt x="141116" y="238254"/>
                </a:lnTo>
                <a:lnTo>
                  <a:pt x="142137" y="237688"/>
                </a:lnTo>
                <a:lnTo>
                  <a:pt x="143497" y="236327"/>
                </a:lnTo>
                <a:lnTo>
                  <a:pt x="145537" y="235761"/>
                </a:lnTo>
                <a:lnTo>
                  <a:pt x="147237" y="235874"/>
                </a:lnTo>
                <a:lnTo>
                  <a:pt x="156078" y="230773"/>
                </a:lnTo>
                <a:lnTo>
                  <a:pt x="156871" y="230660"/>
                </a:lnTo>
                <a:lnTo>
                  <a:pt x="159479" y="231113"/>
                </a:lnTo>
                <a:lnTo>
                  <a:pt x="162312" y="231794"/>
                </a:lnTo>
                <a:lnTo>
                  <a:pt x="169680" y="237007"/>
                </a:lnTo>
                <a:lnTo>
                  <a:pt x="175800" y="240295"/>
                </a:lnTo>
                <a:lnTo>
                  <a:pt x="179994" y="241428"/>
                </a:lnTo>
                <a:lnTo>
                  <a:pt x="184981" y="242222"/>
                </a:lnTo>
                <a:lnTo>
                  <a:pt x="193482" y="242448"/>
                </a:lnTo>
                <a:lnTo>
                  <a:pt x="199830" y="235307"/>
                </a:lnTo>
                <a:lnTo>
                  <a:pt x="202210" y="233721"/>
                </a:lnTo>
                <a:lnTo>
                  <a:pt x="205157" y="232247"/>
                </a:lnTo>
                <a:lnTo>
                  <a:pt x="206064" y="232020"/>
                </a:lnTo>
                <a:lnTo>
                  <a:pt x="211051" y="230887"/>
                </a:lnTo>
                <a:lnTo>
                  <a:pt x="220912" y="229980"/>
                </a:lnTo>
                <a:lnTo>
                  <a:pt x="230207" y="230433"/>
                </a:lnTo>
                <a:lnTo>
                  <a:pt x="232020" y="230660"/>
                </a:lnTo>
                <a:lnTo>
                  <a:pt x="235987" y="231680"/>
                </a:lnTo>
                <a:lnTo>
                  <a:pt x="242108" y="234061"/>
                </a:lnTo>
                <a:lnTo>
                  <a:pt x="244715" y="236214"/>
                </a:lnTo>
                <a:lnTo>
                  <a:pt x="248796" y="236667"/>
                </a:lnTo>
                <a:lnTo>
                  <a:pt x="251743" y="236214"/>
                </a:lnTo>
                <a:lnTo>
                  <a:pt x="252649" y="233947"/>
                </a:lnTo>
                <a:lnTo>
                  <a:pt x="255710" y="231000"/>
                </a:lnTo>
                <a:lnTo>
                  <a:pt x="257863" y="229867"/>
                </a:lnTo>
                <a:lnTo>
                  <a:pt x="260130" y="228280"/>
                </a:lnTo>
                <a:lnTo>
                  <a:pt x="263757" y="226353"/>
                </a:lnTo>
                <a:lnTo>
                  <a:pt x="266704" y="225560"/>
                </a:lnTo>
                <a:lnTo>
                  <a:pt x="269311" y="223293"/>
                </a:lnTo>
                <a:lnTo>
                  <a:pt x="271465" y="222612"/>
                </a:lnTo>
                <a:lnTo>
                  <a:pt x="275092" y="222612"/>
                </a:lnTo>
                <a:lnTo>
                  <a:pt x="273052" y="212978"/>
                </a:lnTo>
                <a:lnTo>
                  <a:pt x="271918" y="207537"/>
                </a:lnTo>
                <a:lnTo>
                  <a:pt x="273278" y="205837"/>
                </a:lnTo>
                <a:lnTo>
                  <a:pt x="275885" y="201870"/>
                </a:lnTo>
                <a:lnTo>
                  <a:pt x="279286" y="194389"/>
                </a:lnTo>
                <a:lnTo>
                  <a:pt x="286880" y="182828"/>
                </a:lnTo>
                <a:lnTo>
                  <a:pt x="290734" y="176821"/>
                </a:lnTo>
                <a:lnTo>
                  <a:pt x="298441" y="167980"/>
                </a:lnTo>
                <a:lnTo>
                  <a:pt x="307962" y="156985"/>
                </a:lnTo>
                <a:lnTo>
                  <a:pt x="313403" y="150864"/>
                </a:lnTo>
                <a:lnTo>
                  <a:pt x="314196" y="139529"/>
                </a:lnTo>
                <a:lnTo>
                  <a:pt x="315103" y="127628"/>
                </a:lnTo>
                <a:lnTo>
                  <a:pt x="315897" y="118560"/>
                </a:lnTo>
                <a:lnTo>
                  <a:pt x="316690" y="107793"/>
                </a:lnTo>
                <a:lnTo>
                  <a:pt x="317484" y="98838"/>
                </a:lnTo>
                <a:lnTo>
                  <a:pt x="317937" y="92264"/>
                </a:lnTo>
                <a:lnTo>
                  <a:pt x="318730" y="82970"/>
                </a:lnTo>
                <a:lnTo>
                  <a:pt x="319297" y="81156"/>
                </a:lnTo>
                <a:lnTo>
                  <a:pt x="323037" y="73902"/>
                </a:lnTo>
                <a:lnTo>
                  <a:pt x="323377" y="72882"/>
                </a:lnTo>
                <a:lnTo>
                  <a:pt x="322697" y="71635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74" name="Freeform: Shape 173">
            <a:extLst>
              <a:ext uri="{FF2B5EF4-FFF2-40B4-BE49-F238E27FC236}">
                <a16:creationId xmlns:a16="http://schemas.microsoft.com/office/drawing/2014/main" id="{C8F1A0F1-D03C-39F4-9CD0-95D98BC23266}"/>
              </a:ext>
            </a:extLst>
          </p:cNvPr>
          <p:cNvSpPr/>
          <p:nvPr/>
        </p:nvSpPr>
        <p:spPr>
          <a:xfrm>
            <a:off x="5212834" y="4273699"/>
            <a:ext cx="126069" cy="60867"/>
          </a:xfrm>
          <a:custGeom>
            <a:avLst/>
            <a:gdLst>
              <a:gd name="connsiteX0" fmla="*/ 113 w 168092"/>
              <a:gd name="connsiteY0" fmla="*/ 1360 h 81156"/>
              <a:gd name="connsiteX1" fmla="*/ 113 w 168092"/>
              <a:gd name="connsiteY1" fmla="*/ 4987 h 81156"/>
              <a:gd name="connsiteX2" fmla="*/ 567 w 168092"/>
              <a:gd name="connsiteY2" fmla="*/ 4534 h 81156"/>
              <a:gd name="connsiteX3" fmla="*/ 1020 w 168092"/>
              <a:gd name="connsiteY3" fmla="*/ 2834 h 81156"/>
              <a:gd name="connsiteX4" fmla="*/ 680 w 168092"/>
              <a:gd name="connsiteY4" fmla="*/ 0 h 81156"/>
              <a:gd name="connsiteX5" fmla="*/ 0 w 168092"/>
              <a:gd name="connsiteY5" fmla="*/ 1360 h 81156"/>
              <a:gd name="connsiteX6" fmla="*/ 166506 w 168092"/>
              <a:gd name="connsiteY6" fmla="*/ 53273 h 81156"/>
              <a:gd name="connsiteX7" fmla="*/ 165600 w 168092"/>
              <a:gd name="connsiteY7" fmla="*/ 52819 h 81156"/>
              <a:gd name="connsiteX8" fmla="*/ 165259 w 168092"/>
              <a:gd name="connsiteY8" fmla="*/ 52253 h 81156"/>
              <a:gd name="connsiteX9" fmla="*/ 165032 w 168092"/>
              <a:gd name="connsiteY9" fmla="*/ 51346 h 81156"/>
              <a:gd name="connsiteX10" fmla="*/ 165032 w 168092"/>
              <a:gd name="connsiteY10" fmla="*/ 50666 h 81156"/>
              <a:gd name="connsiteX11" fmla="*/ 163786 w 168092"/>
              <a:gd name="connsiteY11" fmla="*/ 51459 h 81156"/>
              <a:gd name="connsiteX12" fmla="*/ 161519 w 168092"/>
              <a:gd name="connsiteY12" fmla="*/ 51913 h 81156"/>
              <a:gd name="connsiteX13" fmla="*/ 162766 w 168092"/>
              <a:gd name="connsiteY13" fmla="*/ 54860 h 81156"/>
              <a:gd name="connsiteX14" fmla="*/ 162766 w 168092"/>
              <a:gd name="connsiteY14" fmla="*/ 56220 h 81156"/>
              <a:gd name="connsiteX15" fmla="*/ 164013 w 168092"/>
              <a:gd name="connsiteY15" fmla="*/ 56787 h 81156"/>
              <a:gd name="connsiteX16" fmla="*/ 164579 w 168092"/>
              <a:gd name="connsiteY16" fmla="*/ 57580 h 81156"/>
              <a:gd name="connsiteX17" fmla="*/ 165373 w 168092"/>
              <a:gd name="connsiteY17" fmla="*/ 57580 h 81156"/>
              <a:gd name="connsiteX18" fmla="*/ 167753 w 168092"/>
              <a:gd name="connsiteY18" fmla="*/ 57013 h 81156"/>
              <a:gd name="connsiteX19" fmla="*/ 168093 w 168092"/>
              <a:gd name="connsiteY19" fmla="*/ 53046 h 81156"/>
              <a:gd name="connsiteX20" fmla="*/ 166393 w 168092"/>
              <a:gd name="connsiteY20" fmla="*/ 53046 h 81156"/>
              <a:gd name="connsiteX21" fmla="*/ 141116 w 168092"/>
              <a:gd name="connsiteY21" fmla="*/ 66308 h 81156"/>
              <a:gd name="connsiteX22" fmla="*/ 138396 w 168092"/>
              <a:gd name="connsiteY22" fmla="*/ 64834 h 81156"/>
              <a:gd name="connsiteX23" fmla="*/ 136356 w 168092"/>
              <a:gd name="connsiteY23" fmla="*/ 63021 h 81156"/>
              <a:gd name="connsiteX24" fmla="*/ 134429 w 168092"/>
              <a:gd name="connsiteY24" fmla="*/ 60980 h 81156"/>
              <a:gd name="connsiteX25" fmla="*/ 130575 w 168092"/>
              <a:gd name="connsiteY25" fmla="*/ 57693 h 81156"/>
              <a:gd name="connsiteX26" fmla="*/ 125588 w 168092"/>
              <a:gd name="connsiteY26" fmla="*/ 54180 h 81156"/>
              <a:gd name="connsiteX27" fmla="*/ 123321 w 168092"/>
              <a:gd name="connsiteY27" fmla="*/ 53273 h 81156"/>
              <a:gd name="connsiteX28" fmla="*/ 121961 w 168092"/>
              <a:gd name="connsiteY28" fmla="*/ 52026 h 81156"/>
              <a:gd name="connsiteX29" fmla="*/ 120714 w 168092"/>
              <a:gd name="connsiteY29" fmla="*/ 51459 h 81156"/>
              <a:gd name="connsiteX30" fmla="*/ 119694 w 168092"/>
              <a:gd name="connsiteY30" fmla="*/ 50212 h 81156"/>
              <a:gd name="connsiteX31" fmla="*/ 117427 w 168092"/>
              <a:gd name="connsiteY31" fmla="*/ 49192 h 81156"/>
              <a:gd name="connsiteX32" fmla="*/ 115727 w 168092"/>
              <a:gd name="connsiteY32" fmla="*/ 47152 h 81156"/>
              <a:gd name="connsiteX33" fmla="*/ 113007 w 168092"/>
              <a:gd name="connsiteY33" fmla="*/ 44885 h 81156"/>
              <a:gd name="connsiteX34" fmla="*/ 112440 w 168092"/>
              <a:gd name="connsiteY34" fmla="*/ 43978 h 81156"/>
              <a:gd name="connsiteX35" fmla="*/ 112440 w 168092"/>
              <a:gd name="connsiteY35" fmla="*/ 42618 h 81156"/>
              <a:gd name="connsiteX36" fmla="*/ 111647 w 168092"/>
              <a:gd name="connsiteY36" fmla="*/ 41598 h 81156"/>
              <a:gd name="connsiteX37" fmla="*/ 110173 w 168092"/>
              <a:gd name="connsiteY37" fmla="*/ 40465 h 81156"/>
              <a:gd name="connsiteX38" fmla="*/ 109040 w 168092"/>
              <a:gd name="connsiteY38" fmla="*/ 38878 h 81156"/>
              <a:gd name="connsiteX39" fmla="*/ 107793 w 168092"/>
              <a:gd name="connsiteY39" fmla="*/ 37744 h 81156"/>
              <a:gd name="connsiteX40" fmla="*/ 106206 w 168092"/>
              <a:gd name="connsiteY40" fmla="*/ 37178 h 81156"/>
              <a:gd name="connsiteX41" fmla="*/ 103373 w 168092"/>
              <a:gd name="connsiteY41" fmla="*/ 35704 h 81156"/>
              <a:gd name="connsiteX42" fmla="*/ 95438 w 168092"/>
              <a:gd name="connsiteY42" fmla="*/ 28903 h 81156"/>
              <a:gd name="connsiteX43" fmla="*/ 92378 w 168092"/>
              <a:gd name="connsiteY43" fmla="*/ 26636 h 81156"/>
              <a:gd name="connsiteX44" fmla="*/ 89884 w 168092"/>
              <a:gd name="connsiteY44" fmla="*/ 27203 h 81156"/>
              <a:gd name="connsiteX45" fmla="*/ 87617 w 168092"/>
              <a:gd name="connsiteY45" fmla="*/ 25730 h 81156"/>
              <a:gd name="connsiteX46" fmla="*/ 84670 w 168092"/>
              <a:gd name="connsiteY46" fmla="*/ 23349 h 81156"/>
              <a:gd name="connsiteX47" fmla="*/ 84330 w 168092"/>
              <a:gd name="connsiteY47" fmla="*/ 24029 h 81156"/>
              <a:gd name="connsiteX48" fmla="*/ 84330 w 168092"/>
              <a:gd name="connsiteY48" fmla="*/ 25389 h 81156"/>
              <a:gd name="connsiteX49" fmla="*/ 84784 w 168092"/>
              <a:gd name="connsiteY49" fmla="*/ 26410 h 81156"/>
              <a:gd name="connsiteX50" fmla="*/ 86030 w 168092"/>
              <a:gd name="connsiteY50" fmla="*/ 26977 h 81156"/>
              <a:gd name="connsiteX51" fmla="*/ 86710 w 168092"/>
              <a:gd name="connsiteY51" fmla="*/ 27997 h 81156"/>
              <a:gd name="connsiteX52" fmla="*/ 86710 w 168092"/>
              <a:gd name="connsiteY52" fmla="*/ 29470 h 81156"/>
              <a:gd name="connsiteX53" fmla="*/ 86937 w 168092"/>
              <a:gd name="connsiteY53" fmla="*/ 30944 h 81156"/>
              <a:gd name="connsiteX54" fmla="*/ 89884 w 168092"/>
              <a:gd name="connsiteY54" fmla="*/ 34457 h 81156"/>
              <a:gd name="connsiteX55" fmla="*/ 91131 w 168092"/>
              <a:gd name="connsiteY55" fmla="*/ 36838 h 81156"/>
              <a:gd name="connsiteX56" fmla="*/ 92718 w 168092"/>
              <a:gd name="connsiteY56" fmla="*/ 38878 h 81156"/>
              <a:gd name="connsiteX57" fmla="*/ 94872 w 168092"/>
              <a:gd name="connsiteY57" fmla="*/ 40578 h 81156"/>
              <a:gd name="connsiteX58" fmla="*/ 96798 w 168092"/>
              <a:gd name="connsiteY58" fmla="*/ 42505 h 81156"/>
              <a:gd name="connsiteX59" fmla="*/ 100879 w 168092"/>
              <a:gd name="connsiteY59" fmla="*/ 47266 h 81156"/>
              <a:gd name="connsiteX60" fmla="*/ 102352 w 168092"/>
              <a:gd name="connsiteY60" fmla="*/ 49306 h 81156"/>
              <a:gd name="connsiteX61" fmla="*/ 104053 w 168092"/>
              <a:gd name="connsiteY61" fmla="*/ 50099 h 81156"/>
              <a:gd name="connsiteX62" fmla="*/ 108813 w 168092"/>
              <a:gd name="connsiteY62" fmla="*/ 54633 h 81156"/>
              <a:gd name="connsiteX63" fmla="*/ 110626 w 168092"/>
              <a:gd name="connsiteY63" fmla="*/ 55880 h 81156"/>
              <a:gd name="connsiteX64" fmla="*/ 112666 w 168092"/>
              <a:gd name="connsiteY64" fmla="*/ 56673 h 81156"/>
              <a:gd name="connsiteX65" fmla="*/ 116634 w 168092"/>
              <a:gd name="connsiteY65" fmla="*/ 59167 h 81156"/>
              <a:gd name="connsiteX66" fmla="*/ 119127 w 168092"/>
              <a:gd name="connsiteY66" fmla="*/ 60414 h 81156"/>
              <a:gd name="connsiteX67" fmla="*/ 120714 w 168092"/>
              <a:gd name="connsiteY67" fmla="*/ 62114 h 81156"/>
              <a:gd name="connsiteX68" fmla="*/ 122981 w 168092"/>
              <a:gd name="connsiteY68" fmla="*/ 63361 h 81156"/>
              <a:gd name="connsiteX69" fmla="*/ 126268 w 168092"/>
              <a:gd name="connsiteY69" fmla="*/ 64494 h 81156"/>
              <a:gd name="connsiteX70" fmla="*/ 126835 w 168092"/>
              <a:gd name="connsiteY70" fmla="*/ 65288 h 81156"/>
              <a:gd name="connsiteX71" fmla="*/ 127289 w 168092"/>
              <a:gd name="connsiteY71" fmla="*/ 66534 h 81156"/>
              <a:gd name="connsiteX72" fmla="*/ 127969 w 168092"/>
              <a:gd name="connsiteY72" fmla="*/ 67554 h 81156"/>
              <a:gd name="connsiteX73" fmla="*/ 130348 w 168092"/>
              <a:gd name="connsiteY73" fmla="*/ 69028 h 81156"/>
              <a:gd name="connsiteX74" fmla="*/ 132842 w 168092"/>
              <a:gd name="connsiteY74" fmla="*/ 69935 h 81156"/>
              <a:gd name="connsiteX75" fmla="*/ 133296 w 168092"/>
              <a:gd name="connsiteY75" fmla="*/ 70728 h 81156"/>
              <a:gd name="connsiteX76" fmla="*/ 133862 w 168092"/>
              <a:gd name="connsiteY76" fmla="*/ 71295 h 81156"/>
              <a:gd name="connsiteX77" fmla="*/ 134996 w 168092"/>
              <a:gd name="connsiteY77" fmla="*/ 71295 h 81156"/>
              <a:gd name="connsiteX78" fmla="*/ 136016 w 168092"/>
              <a:gd name="connsiteY78" fmla="*/ 71522 h 81156"/>
              <a:gd name="connsiteX79" fmla="*/ 140210 w 168092"/>
              <a:gd name="connsiteY79" fmla="*/ 74015 h 81156"/>
              <a:gd name="connsiteX80" fmla="*/ 141457 w 168092"/>
              <a:gd name="connsiteY80" fmla="*/ 73562 h 81156"/>
              <a:gd name="connsiteX81" fmla="*/ 142817 w 168092"/>
              <a:gd name="connsiteY81" fmla="*/ 73562 h 81156"/>
              <a:gd name="connsiteX82" fmla="*/ 144291 w 168092"/>
              <a:gd name="connsiteY82" fmla="*/ 72769 h 81156"/>
              <a:gd name="connsiteX83" fmla="*/ 144971 w 168092"/>
              <a:gd name="connsiteY83" fmla="*/ 71408 h 81156"/>
              <a:gd name="connsiteX84" fmla="*/ 143724 w 168092"/>
              <a:gd name="connsiteY84" fmla="*/ 67441 h 81156"/>
              <a:gd name="connsiteX85" fmla="*/ 141230 w 168092"/>
              <a:gd name="connsiteY85" fmla="*/ 65741 h 81156"/>
              <a:gd name="connsiteX86" fmla="*/ 136356 w 168092"/>
              <a:gd name="connsiteY86" fmla="*/ 35251 h 81156"/>
              <a:gd name="connsiteX87" fmla="*/ 137036 w 168092"/>
              <a:gd name="connsiteY87" fmla="*/ 33777 h 81156"/>
              <a:gd name="connsiteX88" fmla="*/ 136583 w 168092"/>
              <a:gd name="connsiteY88" fmla="*/ 33550 h 81156"/>
              <a:gd name="connsiteX89" fmla="*/ 136583 w 168092"/>
              <a:gd name="connsiteY89" fmla="*/ 32190 h 81156"/>
              <a:gd name="connsiteX90" fmla="*/ 136923 w 168092"/>
              <a:gd name="connsiteY90" fmla="*/ 31057 h 81156"/>
              <a:gd name="connsiteX91" fmla="*/ 138057 w 168092"/>
              <a:gd name="connsiteY91" fmla="*/ 30377 h 81156"/>
              <a:gd name="connsiteX92" fmla="*/ 137150 w 168092"/>
              <a:gd name="connsiteY92" fmla="*/ 29697 h 81156"/>
              <a:gd name="connsiteX93" fmla="*/ 136243 w 168092"/>
              <a:gd name="connsiteY93" fmla="*/ 29697 h 81156"/>
              <a:gd name="connsiteX94" fmla="*/ 136243 w 168092"/>
              <a:gd name="connsiteY94" fmla="*/ 30377 h 81156"/>
              <a:gd name="connsiteX95" fmla="*/ 135676 w 168092"/>
              <a:gd name="connsiteY95" fmla="*/ 32870 h 81156"/>
              <a:gd name="connsiteX96" fmla="*/ 135676 w 168092"/>
              <a:gd name="connsiteY96" fmla="*/ 34117 h 81156"/>
              <a:gd name="connsiteX97" fmla="*/ 134316 w 168092"/>
              <a:gd name="connsiteY97" fmla="*/ 36158 h 81156"/>
              <a:gd name="connsiteX98" fmla="*/ 135449 w 168092"/>
              <a:gd name="connsiteY98" fmla="*/ 35931 h 81156"/>
              <a:gd name="connsiteX99" fmla="*/ 136356 w 168092"/>
              <a:gd name="connsiteY99" fmla="*/ 35137 h 81156"/>
              <a:gd name="connsiteX100" fmla="*/ 153811 w 168092"/>
              <a:gd name="connsiteY100" fmla="*/ 78322 h 81156"/>
              <a:gd name="connsiteX101" fmla="*/ 153358 w 168092"/>
              <a:gd name="connsiteY101" fmla="*/ 80136 h 81156"/>
              <a:gd name="connsiteX102" fmla="*/ 153811 w 168092"/>
              <a:gd name="connsiteY102" fmla="*/ 80589 h 81156"/>
              <a:gd name="connsiteX103" fmla="*/ 154379 w 168092"/>
              <a:gd name="connsiteY103" fmla="*/ 80929 h 81156"/>
              <a:gd name="connsiteX104" fmla="*/ 155171 w 168092"/>
              <a:gd name="connsiteY104" fmla="*/ 81156 h 81156"/>
              <a:gd name="connsiteX105" fmla="*/ 155851 w 168092"/>
              <a:gd name="connsiteY105" fmla="*/ 80249 h 81156"/>
              <a:gd name="connsiteX106" fmla="*/ 155512 w 168092"/>
              <a:gd name="connsiteY106" fmla="*/ 79229 h 81156"/>
              <a:gd name="connsiteX107" fmla="*/ 153698 w 168092"/>
              <a:gd name="connsiteY107" fmla="*/ 78322 h 81156"/>
              <a:gd name="connsiteX108" fmla="*/ 153585 w 168092"/>
              <a:gd name="connsiteY108" fmla="*/ 44205 h 81156"/>
              <a:gd name="connsiteX109" fmla="*/ 152111 w 168092"/>
              <a:gd name="connsiteY109" fmla="*/ 41598 h 81156"/>
              <a:gd name="connsiteX110" fmla="*/ 150751 w 168092"/>
              <a:gd name="connsiteY110" fmla="*/ 40465 h 81156"/>
              <a:gd name="connsiteX111" fmla="*/ 150751 w 168092"/>
              <a:gd name="connsiteY111" fmla="*/ 36838 h 81156"/>
              <a:gd name="connsiteX112" fmla="*/ 150298 w 168092"/>
              <a:gd name="connsiteY112" fmla="*/ 36158 h 81156"/>
              <a:gd name="connsiteX113" fmla="*/ 148937 w 168092"/>
              <a:gd name="connsiteY113" fmla="*/ 35591 h 81156"/>
              <a:gd name="connsiteX114" fmla="*/ 145878 w 168092"/>
              <a:gd name="connsiteY114" fmla="*/ 36611 h 81156"/>
              <a:gd name="connsiteX115" fmla="*/ 145651 w 168092"/>
              <a:gd name="connsiteY115" fmla="*/ 37518 h 81156"/>
              <a:gd name="connsiteX116" fmla="*/ 147577 w 168092"/>
              <a:gd name="connsiteY116" fmla="*/ 37518 h 81156"/>
              <a:gd name="connsiteX117" fmla="*/ 148711 w 168092"/>
              <a:gd name="connsiteY117" fmla="*/ 38538 h 81156"/>
              <a:gd name="connsiteX118" fmla="*/ 147124 w 168092"/>
              <a:gd name="connsiteY118" fmla="*/ 40805 h 81156"/>
              <a:gd name="connsiteX119" fmla="*/ 145537 w 168092"/>
              <a:gd name="connsiteY119" fmla="*/ 41258 h 81156"/>
              <a:gd name="connsiteX120" fmla="*/ 146331 w 168092"/>
              <a:gd name="connsiteY120" fmla="*/ 42958 h 81156"/>
              <a:gd name="connsiteX121" fmla="*/ 147577 w 168092"/>
              <a:gd name="connsiteY121" fmla="*/ 44432 h 81156"/>
              <a:gd name="connsiteX122" fmla="*/ 150411 w 168092"/>
              <a:gd name="connsiteY122" fmla="*/ 45225 h 81156"/>
              <a:gd name="connsiteX123" fmla="*/ 151885 w 168092"/>
              <a:gd name="connsiteY123" fmla="*/ 46925 h 81156"/>
              <a:gd name="connsiteX124" fmla="*/ 153018 w 168092"/>
              <a:gd name="connsiteY124" fmla="*/ 46699 h 81156"/>
              <a:gd name="connsiteX125" fmla="*/ 153585 w 168092"/>
              <a:gd name="connsiteY125" fmla="*/ 44999 h 81156"/>
              <a:gd name="connsiteX126" fmla="*/ 153585 w 168092"/>
              <a:gd name="connsiteY126" fmla="*/ 44319 h 811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</a:cxnLst>
            <a:rect l="l" t="t" r="r" b="b"/>
            <a:pathLst>
              <a:path w="168092" h="81156">
                <a:moveTo>
                  <a:pt x="113" y="1360"/>
                </a:moveTo>
                <a:lnTo>
                  <a:pt x="113" y="4987"/>
                </a:lnTo>
                <a:cubicBezTo>
                  <a:pt x="113" y="4987"/>
                  <a:pt x="567" y="4534"/>
                  <a:pt x="567" y="4534"/>
                </a:cubicBezTo>
                <a:lnTo>
                  <a:pt x="1020" y="2834"/>
                </a:lnTo>
                <a:lnTo>
                  <a:pt x="680" y="0"/>
                </a:lnTo>
                <a:lnTo>
                  <a:pt x="0" y="1360"/>
                </a:lnTo>
                <a:close/>
                <a:moveTo>
                  <a:pt x="166506" y="53273"/>
                </a:moveTo>
                <a:lnTo>
                  <a:pt x="165600" y="52819"/>
                </a:lnTo>
                <a:lnTo>
                  <a:pt x="165259" y="52253"/>
                </a:lnTo>
                <a:lnTo>
                  <a:pt x="165032" y="51346"/>
                </a:lnTo>
                <a:lnTo>
                  <a:pt x="165032" y="50666"/>
                </a:lnTo>
                <a:cubicBezTo>
                  <a:pt x="165032" y="50666"/>
                  <a:pt x="163786" y="51459"/>
                  <a:pt x="163786" y="51459"/>
                </a:cubicBezTo>
                <a:lnTo>
                  <a:pt x="161519" y="51913"/>
                </a:lnTo>
                <a:lnTo>
                  <a:pt x="162766" y="54860"/>
                </a:lnTo>
                <a:lnTo>
                  <a:pt x="162766" y="56220"/>
                </a:lnTo>
                <a:cubicBezTo>
                  <a:pt x="162766" y="56220"/>
                  <a:pt x="164013" y="56787"/>
                  <a:pt x="164013" y="56787"/>
                </a:cubicBezTo>
                <a:lnTo>
                  <a:pt x="164579" y="57580"/>
                </a:lnTo>
                <a:lnTo>
                  <a:pt x="165373" y="57580"/>
                </a:lnTo>
                <a:cubicBezTo>
                  <a:pt x="165373" y="57580"/>
                  <a:pt x="167753" y="57013"/>
                  <a:pt x="167753" y="57013"/>
                </a:cubicBezTo>
                <a:lnTo>
                  <a:pt x="168093" y="53046"/>
                </a:lnTo>
                <a:lnTo>
                  <a:pt x="166393" y="53046"/>
                </a:lnTo>
                <a:close/>
                <a:moveTo>
                  <a:pt x="141116" y="66308"/>
                </a:moveTo>
                <a:lnTo>
                  <a:pt x="138396" y="64834"/>
                </a:lnTo>
                <a:lnTo>
                  <a:pt x="136356" y="63021"/>
                </a:lnTo>
                <a:lnTo>
                  <a:pt x="134429" y="60980"/>
                </a:lnTo>
                <a:lnTo>
                  <a:pt x="130575" y="57693"/>
                </a:lnTo>
                <a:lnTo>
                  <a:pt x="125588" y="54180"/>
                </a:lnTo>
                <a:lnTo>
                  <a:pt x="123321" y="53273"/>
                </a:lnTo>
                <a:lnTo>
                  <a:pt x="121961" y="52026"/>
                </a:lnTo>
                <a:lnTo>
                  <a:pt x="120714" y="51459"/>
                </a:lnTo>
                <a:lnTo>
                  <a:pt x="119694" y="50212"/>
                </a:lnTo>
                <a:lnTo>
                  <a:pt x="117427" y="49192"/>
                </a:lnTo>
                <a:lnTo>
                  <a:pt x="115727" y="47152"/>
                </a:lnTo>
                <a:lnTo>
                  <a:pt x="113007" y="44885"/>
                </a:lnTo>
                <a:lnTo>
                  <a:pt x="112440" y="43978"/>
                </a:lnTo>
                <a:lnTo>
                  <a:pt x="112440" y="42618"/>
                </a:lnTo>
                <a:cubicBezTo>
                  <a:pt x="112440" y="42618"/>
                  <a:pt x="111647" y="41598"/>
                  <a:pt x="111647" y="41598"/>
                </a:cubicBezTo>
                <a:lnTo>
                  <a:pt x="110173" y="40465"/>
                </a:lnTo>
                <a:lnTo>
                  <a:pt x="109040" y="38878"/>
                </a:lnTo>
                <a:lnTo>
                  <a:pt x="107793" y="37744"/>
                </a:lnTo>
                <a:lnTo>
                  <a:pt x="106206" y="37178"/>
                </a:lnTo>
                <a:lnTo>
                  <a:pt x="103373" y="35704"/>
                </a:lnTo>
                <a:lnTo>
                  <a:pt x="95438" y="28903"/>
                </a:lnTo>
                <a:lnTo>
                  <a:pt x="92378" y="26636"/>
                </a:lnTo>
                <a:lnTo>
                  <a:pt x="89884" y="27203"/>
                </a:lnTo>
                <a:lnTo>
                  <a:pt x="87617" y="25730"/>
                </a:lnTo>
                <a:lnTo>
                  <a:pt x="84670" y="23349"/>
                </a:lnTo>
                <a:lnTo>
                  <a:pt x="84330" y="24029"/>
                </a:lnTo>
                <a:lnTo>
                  <a:pt x="84330" y="25389"/>
                </a:lnTo>
                <a:cubicBezTo>
                  <a:pt x="84330" y="25389"/>
                  <a:pt x="84784" y="26410"/>
                  <a:pt x="84784" y="26410"/>
                </a:cubicBezTo>
                <a:lnTo>
                  <a:pt x="86030" y="26977"/>
                </a:lnTo>
                <a:lnTo>
                  <a:pt x="86710" y="27997"/>
                </a:lnTo>
                <a:lnTo>
                  <a:pt x="86710" y="29470"/>
                </a:lnTo>
                <a:cubicBezTo>
                  <a:pt x="86710" y="29470"/>
                  <a:pt x="86937" y="30944"/>
                  <a:pt x="86937" y="30944"/>
                </a:cubicBezTo>
                <a:lnTo>
                  <a:pt x="89884" y="34457"/>
                </a:lnTo>
                <a:lnTo>
                  <a:pt x="91131" y="36838"/>
                </a:lnTo>
                <a:lnTo>
                  <a:pt x="92718" y="38878"/>
                </a:lnTo>
                <a:lnTo>
                  <a:pt x="94872" y="40578"/>
                </a:lnTo>
                <a:lnTo>
                  <a:pt x="96798" y="42505"/>
                </a:lnTo>
                <a:lnTo>
                  <a:pt x="100879" y="47266"/>
                </a:lnTo>
                <a:lnTo>
                  <a:pt x="102352" y="49306"/>
                </a:lnTo>
                <a:lnTo>
                  <a:pt x="104053" y="50099"/>
                </a:lnTo>
                <a:lnTo>
                  <a:pt x="108813" y="54633"/>
                </a:lnTo>
                <a:lnTo>
                  <a:pt x="110626" y="55880"/>
                </a:lnTo>
                <a:lnTo>
                  <a:pt x="112666" y="56673"/>
                </a:lnTo>
                <a:lnTo>
                  <a:pt x="116634" y="59167"/>
                </a:lnTo>
                <a:lnTo>
                  <a:pt x="119127" y="60414"/>
                </a:lnTo>
                <a:lnTo>
                  <a:pt x="120714" y="62114"/>
                </a:lnTo>
                <a:lnTo>
                  <a:pt x="122981" y="63361"/>
                </a:lnTo>
                <a:lnTo>
                  <a:pt x="126268" y="64494"/>
                </a:lnTo>
                <a:lnTo>
                  <a:pt x="126835" y="65288"/>
                </a:lnTo>
                <a:lnTo>
                  <a:pt x="127289" y="66534"/>
                </a:lnTo>
                <a:lnTo>
                  <a:pt x="127969" y="67554"/>
                </a:lnTo>
                <a:lnTo>
                  <a:pt x="130348" y="69028"/>
                </a:lnTo>
                <a:lnTo>
                  <a:pt x="132842" y="69935"/>
                </a:lnTo>
                <a:lnTo>
                  <a:pt x="133296" y="70728"/>
                </a:lnTo>
                <a:lnTo>
                  <a:pt x="133862" y="71295"/>
                </a:lnTo>
                <a:lnTo>
                  <a:pt x="134996" y="71295"/>
                </a:lnTo>
                <a:cubicBezTo>
                  <a:pt x="134996" y="71295"/>
                  <a:pt x="136016" y="71522"/>
                  <a:pt x="136016" y="71522"/>
                </a:cubicBezTo>
                <a:lnTo>
                  <a:pt x="140210" y="74015"/>
                </a:lnTo>
                <a:lnTo>
                  <a:pt x="141457" y="73562"/>
                </a:lnTo>
                <a:lnTo>
                  <a:pt x="142817" y="73562"/>
                </a:lnTo>
                <a:cubicBezTo>
                  <a:pt x="142817" y="73562"/>
                  <a:pt x="144291" y="72769"/>
                  <a:pt x="144291" y="72769"/>
                </a:cubicBezTo>
                <a:lnTo>
                  <a:pt x="144971" y="71408"/>
                </a:lnTo>
                <a:lnTo>
                  <a:pt x="143724" y="67441"/>
                </a:lnTo>
                <a:lnTo>
                  <a:pt x="141230" y="65741"/>
                </a:lnTo>
                <a:close/>
                <a:moveTo>
                  <a:pt x="136356" y="35251"/>
                </a:moveTo>
                <a:lnTo>
                  <a:pt x="137036" y="33777"/>
                </a:lnTo>
                <a:lnTo>
                  <a:pt x="136583" y="33550"/>
                </a:lnTo>
                <a:lnTo>
                  <a:pt x="136583" y="32190"/>
                </a:lnTo>
                <a:cubicBezTo>
                  <a:pt x="136583" y="32190"/>
                  <a:pt x="136923" y="31057"/>
                  <a:pt x="136923" y="31057"/>
                </a:cubicBezTo>
                <a:lnTo>
                  <a:pt x="138057" y="30377"/>
                </a:lnTo>
                <a:lnTo>
                  <a:pt x="137150" y="29697"/>
                </a:lnTo>
                <a:lnTo>
                  <a:pt x="136243" y="29697"/>
                </a:lnTo>
                <a:cubicBezTo>
                  <a:pt x="136243" y="29697"/>
                  <a:pt x="136243" y="30377"/>
                  <a:pt x="136243" y="30377"/>
                </a:cubicBezTo>
                <a:lnTo>
                  <a:pt x="135676" y="32870"/>
                </a:lnTo>
                <a:lnTo>
                  <a:pt x="135676" y="34117"/>
                </a:lnTo>
                <a:cubicBezTo>
                  <a:pt x="135676" y="34117"/>
                  <a:pt x="134316" y="36158"/>
                  <a:pt x="134316" y="36158"/>
                </a:cubicBezTo>
                <a:lnTo>
                  <a:pt x="135449" y="35931"/>
                </a:lnTo>
                <a:lnTo>
                  <a:pt x="136356" y="35137"/>
                </a:lnTo>
                <a:close/>
                <a:moveTo>
                  <a:pt x="153811" y="78322"/>
                </a:moveTo>
                <a:lnTo>
                  <a:pt x="153358" y="80136"/>
                </a:lnTo>
                <a:lnTo>
                  <a:pt x="153811" y="80589"/>
                </a:lnTo>
                <a:lnTo>
                  <a:pt x="154379" y="80929"/>
                </a:lnTo>
                <a:lnTo>
                  <a:pt x="155171" y="81156"/>
                </a:lnTo>
                <a:lnTo>
                  <a:pt x="155851" y="80249"/>
                </a:lnTo>
                <a:lnTo>
                  <a:pt x="155512" y="79229"/>
                </a:lnTo>
                <a:lnTo>
                  <a:pt x="153698" y="78322"/>
                </a:lnTo>
                <a:close/>
                <a:moveTo>
                  <a:pt x="153585" y="44205"/>
                </a:moveTo>
                <a:lnTo>
                  <a:pt x="152111" y="41598"/>
                </a:lnTo>
                <a:lnTo>
                  <a:pt x="150751" y="40465"/>
                </a:lnTo>
                <a:lnTo>
                  <a:pt x="150751" y="36838"/>
                </a:lnTo>
                <a:cubicBezTo>
                  <a:pt x="150751" y="36838"/>
                  <a:pt x="150298" y="36158"/>
                  <a:pt x="150298" y="36158"/>
                </a:cubicBezTo>
                <a:lnTo>
                  <a:pt x="148937" y="35591"/>
                </a:lnTo>
                <a:lnTo>
                  <a:pt x="145878" y="36611"/>
                </a:lnTo>
                <a:lnTo>
                  <a:pt x="145651" y="37518"/>
                </a:lnTo>
                <a:lnTo>
                  <a:pt x="147577" y="37518"/>
                </a:lnTo>
                <a:cubicBezTo>
                  <a:pt x="147577" y="37518"/>
                  <a:pt x="148711" y="38538"/>
                  <a:pt x="148711" y="38538"/>
                </a:cubicBezTo>
                <a:lnTo>
                  <a:pt x="147124" y="40805"/>
                </a:lnTo>
                <a:lnTo>
                  <a:pt x="145537" y="41258"/>
                </a:lnTo>
                <a:lnTo>
                  <a:pt x="146331" y="42958"/>
                </a:lnTo>
                <a:lnTo>
                  <a:pt x="147577" y="44432"/>
                </a:lnTo>
                <a:lnTo>
                  <a:pt x="150411" y="45225"/>
                </a:lnTo>
                <a:lnTo>
                  <a:pt x="151885" y="46925"/>
                </a:lnTo>
                <a:lnTo>
                  <a:pt x="153018" y="46699"/>
                </a:lnTo>
                <a:lnTo>
                  <a:pt x="153585" y="44999"/>
                </a:lnTo>
                <a:lnTo>
                  <a:pt x="153585" y="44319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75" name="Freeform: Shape 174">
            <a:extLst>
              <a:ext uri="{FF2B5EF4-FFF2-40B4-BE49-F238E27FC236}">
                <a16:creationId xmlns:a16="http://schemas.microsoft.com/office/drawing/2014/main" id="{08A6D79A-C475-ADAA-7B16-9DFBA4B772B3}"/>
              </a:ext>
            </a:extLst>
          </p:cNvPr>
          <p:cNvSpPr/>
          <p:nvPr/>
        </p:nvSpPr>
        <p:spPr>
          <a:xfrm>
            <a:off x="2937886" y="4237315"/>
            <a:ext cx="207849" cy="207509"/>
          </a:xfrm>
          <a:custGeom>
            <a:avLst/>
            <a:gdLst>
              <a:gd name="connsiteX0" fmla="*/ 273619 w 277132"/>
              <a:gd name="connsiteY0" fmla="*/ 15075 h 276678"/>
              <a:gd name="connsiteX1" fmla="*/ 271805 w 277132"/>
              <a:gd name="connsiteY1" fmla="*/ 13602 h 276678"/>
              <a:gd name="connsiteX2" fmla="*/ 270445 w 277132"/>
              <a:gd name="connsiteY2" fmla="*/ 13035 h 276678"/>
              <a:gd name="connsiteX3" fmla="*/ 266364 w 277132"/>
              <a:gd name="connsiteY3" fmla="*/ 12468 h 276678"/>
              <a:gd name="connsiteX4" fmla="*/ 256957 w 277132"/>
              <a:gd name="connsiteY4" fmla="*/ 11561 h 276678"/>
              <a:gd name="connsiteX5" fmla="*/ 255936 w 277132"/>
              <a:gd name="connsiteY5" fmla="*/ 11788 h 276678"/>
              <a:gd name="connsiteX6" fmla="*/ 252083 w 277132"/>
              <a:gd name="connsiteY6" fmla="*/ 12468 h 276678"/>
              <a:gd name="connsiteX7" fmla="*/ 247209 w 277132"/>
              <a:gd name="connsiteY7" fmla="*/ 13375 h 276678"/>
              <a:gd name="connsiteX8" fmla="*/ 243015 w 277132"/>
              <a:gd name="connsiteY8" fmla="*/ 14282 h 276678"/>
              <a:gd name="connsiteX9" fmla="*/ 238594 w 277132"/>
              <a:gd name="connsiteY9" fmla="*/ 15188 h 276678"/>
              <a:gd name="connsiteX10" fmla="*/ 232247 w 277132"/>
              <a:gd name="connsiteY10" fmla="*/ 16548 h 276678"/>
              <a:gd name="connsiteX11" fmla="*/ 223179 w 277132"/>
              <a:gd name="connsiteY11" fmla="*/ 18362 h 276678"/>
              <a:gd name="connsiteX12" fmla="*/ 217059 w 277132"/>
              <a:gd name="connsiteY12" fmla="*/ 19609 h 276678"/>
              <a:gd name="connsiteX13" fmla="*/ 209578 w 277132"/>
              <a:gd name="connsiteY13" fmla="*/ 21196 h 276678"/>
              <a:gd name="connsiteX14" fmla="*/ 204591 w 277132"/>
              <a:gd name="connsiteY14" fmla="*/ 22103 h 276678"/>
              <a:gd name="connsiteX15" fmla="*/ 198470 w 277132"/>
              <a:gd name="connsiteY15" fmla="*/ 23349 h 276678"/>
              <a:gd name="connsiteX16" fmla="*/ 197450 w 277132"/>
              <a:gd name="connsiteY16" fmla="*/ 23349 h 276678"/>
              <a:gd name="connsiteX17" fmla="*/ 195750 w 277132"/>
              <a:gd name="connsiteY17" fmla="*/ 22443 h 276678"/>
              <a:gd name="connsiteX18" fmla="*/ 192236 w 277132"/>
              <a:gd name="connsiteY18" fmla="*/ 22329 h 276678"/>
              <a:gd name="connsiteX19" fmla="*/ 188042 w 277132"/>
              <a:gd name="connsiteY19" fmla="*/ 23463 h 276678"/>
              <a:gd name="connsiteX20" fmla="*/ 184755 w 277132"/>
              <a:gd name="connsiteY20" fmla="*/ 23803 h 276678"/>
              <a:gd name="connsiteX21" fmla="*/ 182261 w 277132"/>
              <a:gd name="connsiteY21" fmla="*/ 23236 h 276678"/>
              <a:gd name="connsiteX22" fmla="*/ 179881 w 277132"/>
              <a:gd name="connsiteY22" fmla="*/ 22216 h 276678"/>
              <a:gd name="connsiteX23" fmla="*/ 177501 w 277132"/>
              <a:gd name="connsiteY23" fmla="*/ 20742 h 276678"/>
              <a:gd name="connsiteX24" fmla="*/ 173420 w 277132"/>
              <a:gd name="connsiteY24" fmla="*/ 20176 h 276678"/>
              <a:gd name="connsiteX25" fmla="*/ 167640 w 277132"/>
              <a:gd name="connsiteY25" fmla="*/ 20629 h 276678"/>
              <a:gd name="connsiteX26" fmla="*/ 162086 w 277132"/>
              <a:gd name="connsiteY26" fmla="*/ 20289 h 276678"/>
              <a:gd name="connsiteX27" fmla="*/ 156645 w 277132"/>
              <a:gd name="connsiteY27" fmla="*/ 19382 h 276678"/>
              <a:gd name="connsiteX28" fmla="*/ 152905 w 277132"/>
              <a:gd name="connsiteY28" fmla="*/ 18929 h 276678"/>
              <a:gd name="connsiteX29" fmla="*/ 150524 w 277132"/>
              <a:gd name="connsiteY29" fmla="*/ 19156 h 276678"/>
              <a:gd name="connsiteX30" fmla="*/ 148030 w 277132"/>
              <a:gd name="connsiteY30" fmla="*/ 18816 h 276678"/>
              <a:gd name="connsiteX31" fmla="*/ 145424 w 277132"/>
              <a:gd name="connsiteY31" fmla="*/ 18022 h 276678"/>
              <a:gd name="connsiteX32" fmla="*/ 143157 w 277132"/>
              <a:gd name="connsiteY32" fmla="*/ 16662 h 276678"/>
              <a:gd name="connsiteX33" fmla="*/ 140550 w 277132"/>
              <a:gd name="connsiteY33" fmla="*/ 13602 h 276678"/>
              <a:gd name="connsiteX34" fmla="*/ 138509 w 277132"/>
              <a:gd name="connsiteY34" fmla="*/ 10768 h 276678"/>
              <a:gd name="connsiteX35" fmla="*/ 137943 w 277132"/>
              <a:gd name="connsiteY35" fmla="*/ 10315 h 276678"/>
              <a:gd name="connsiteX36" fmla="*/ 137263 w 277132"/>
              <a:gd name="connsiteY36" fmla="*/ 9861 h 276678"/>
              <a:gd name="connsiteX37" fmla="*/ 136583 w 277132"/>
              <a:gd name="connsiteY37" fmla="*/ 9748 h 276678"/>
              <a:gd name="connsiteX38" fmla="*/ 130688 w 277132"/>
              <a:gd name="connsiteY38" fmla="*/ 9634 h 276678"/>
              <a:gd name="connsiteX39" fmla="*/ 125135 w 277132"/>
              <a:gd name="connsiteY39" fmla="*/ 9634 h 276678"/>
              <a:gd name="connsiteX40" fmla="*/ 121961 w 277132"/>
              <a:gd name="connsiteY40" fmla="*/ 9634 h 276678"/>
              <a:gd name="connsiteX41" fmla="*/ 114140 w 277132"/>
              <a:gd name="connsiteY41" fmla="*/ 9634 h 276678"/>
              <a:gd name="connsiteX42" fmla="*/ 106319 w 277132"/>
              <a:gd name="connsiteY42" fmla="*/ 9521 h 276678"/>
              <a:gd name="connsiteX43" fmla="*/ 98498 w 277132"/>
              <a:gd name="connsiteY43" fmla="*/ 9521 h 276678"/>
              <a:gd name="connsiteX44" fmla="*/ 90564 w 277132"/>
              <a:gd name="connsiteY44" fmla="*/ 9521 h 276678"/>
              <a:gd name="connsiteX45" fmla="*/ 82743 w 277132"/>
              <a:gd name="connsiteY45" fmla="*/ 9521 h 276678"/>
              <a:gd name="connsiteX46" fmla="*/ 74922 w 277132"/>
              <a:gd name="connsiteY46" fmla="*/ 9521 h 276678"/>
              <a:gd name="connsiteX47" fmla="*/ 67101 w 277132"/>
              <a:gd name="connsiteY47" fmla="*/ 9521 h 276678"/>
              <a:gd name="connsiteX48" fmla="*/ 59280 w 277132"/>
              <a:gd name="connsiteY48" fmla="*/ 9521 h 276678"/>
              <a:gd name="connsiteX49" fmla="*/ 55087 w 277132"/>
              <a:gd name="connsiteY49" fmla="*/ 9521 h 276678"/>
              <a:gd name="connsiteX50" fmla="*/ 51233 w 277132"/>
              <a:gd name="connsiteY50" fmla="*/ 9748 h 276678"/>
              <a:gd name="connsiteX51" fmla="*/ 47039 w 277132"/>
              <a:gd name="connsiteY51" fmla="*/ 9975 h 276678"/>
              <a:gd name="connsiteX52" fmla="*/ 46359 w 277132"/>
              <a:gd name="connsiteY52" fmla="*/ 9861 h 276678"/>
              <a:gd name="connsiteX53" fmla="*/ 45339 w 277132"/>
              <a:gd name="connsiteY53" fmla="*/ 9521 h 276678"/>
              <a:gd name="connsiteX54" fmla="*/ 44659 w 277132"/>
              <a:gd name="connsiteY54" fmla="*/ 8841 h 276678"/>
              <a:gd name="connsiteX55" fmla="*/ 42392 w 277132"/>
              <a:gd name="connsiteY55" fmla="*/ 7254 h 276678"/>
              <a:gd name="connsiteX56" fmla="*/ 40351 w 277132"/>
              <a:gd name="connsiteY56" fmla="*/ 6007 h 276678"/>
              <a:gd name="connsiteX57" fmla="*/ 37631 w 277132"/>
              <a:gd name="connsiteY57" fmla="*/ 3967 h 276678"/>
              <a:gd name="connsiteX58" fmla="*/ 35931 w 277132"/>
              <a:gd name="connsiteY58" fmla="*/ 1700 h 276678"/>
              <a:gd name="connsiteX59" fmla="*/ 34457 w 277132"/>
              <a:gd name="connsiteY59" fmla="*/ 907 h 276678"/>
              <a:gd name="connsiteX60" fmla="*/ 31850 w 277132"/>
              <a:gd name="connsiteY60" fmla="*/ 567 h 276678"/>
              <a:gd name="connsiteX61" fmla="*/ 29810 w 277132"/>
              <a:gd name="connsiteY61" fmla="*/ 113 h 276678"/>
              <a:gd name="connsiteX62" fmla="*/ 28224 w 277132"/>
              <a:gd name="connsiteY62" fmla="*/ 0 h 276678"/>
              <a:gd name="connsiteX63" fmla="*/ 25390 w 277132"/>
              <a:gd name="connsiteY63" fmla="*/ 1133 h 276678"/>
              <a:gd name="connsiteX64" fmla="*/ 23236 w 277132"/>
              <a:gd name="connsiteY64" fmla="*/ 2154 h 276678"/>
              <a:gd name="connsiteX65" fmla="*/ 21763 w 277132"/>
              <a:gd name="connsiteY65" fmla="*/ 3174 h 276678"/>
              <a:gd name="connsiteX66" fmla="*/ 19156 w 277132"/>
              <a:gd name="connsiteY66" fmla="*/ 4307 h 276678"/>
              <a:gd name="connsiteX67" fmla="*/ 16889 w 277132"/>
              <a:gd name="connsiteY67" fmla="*/ 5554 h 276678"/>
              <a:gd name="connsiteX68" fmla="*/ 13035 w 277132"/>
              <a:gd name="connsiteY68" fmla="*/ 5441 h 276678"/>
              <a:gd name="connsiteX69" fmla="*/ 12242 w 277132"/>
              <a:gd name="connsiteY69" fmla="*/ 5554 h 276678"/>
              <a:gd name="connsiteX70" fmla="*/ 10088 w 277132"/>
              <a:gd name="connsiteY70" fmla="*/ 5441 h 276678"/>
              <a:gd name="connsiteX71" fmla="*/ 8048 w 277132"/>
              <a:gd name="connsiteY71" fmla="*/ 4421 h 276678"/>
              <a:gd name="connsiteX72" fmla="*/ 6007 w 277132"/>
              <a:gd name="connsiteY72" fmla="*/ 4534 h 276678"/>
              <a:gd name="connsiteX73" fmla="*/ 3741 w 277132"/>
              <a:gd name="connsiteY73" fmla="*/ 5894 h 276678"/>
              <a:gd name="connsiteX74" fmla="*/ 453 w 277132"/>
              <a:gd name="connsiteY74" fmla="*/ 6347 h 276678"/>
              <a:gd name="connsiteX75" fmla="*/ 0 w 277132"/>
              <a:gd name="connsiteY75" fmla="*/ 11221 h 276678"/>
              <a:gd name="connsiteX76" fmla="*/ 227 w 277132"/>
              <a:gd name="connsiteY76" fmla="*/ 17682 h 276678"/>
              <a:gd name="connsiteX77" fmla="*/ 1134 w 277132"/>
              <a:gd name="connsiteY77" fmla="*/ 23349 h 276678"/>
              <a:gd name="connsiteX78" fmla="*/ 4761 w 277132"/>
              <a:gd name="connsiteY78" fmla="*/ 29470 h 276678"/>
              <a:gd name="connsiteX79" fmla="*/ 6574 w 277132"/>
              <a:gd name="connsiteY79" fmla="*/ 34004 h 276678"/>
              <a:gd name="connsiteX80" fmla="*/ 7708 w 277132"/>
              <a:gd name="connsiteY80" fmla="*/ 35591 h 276678"/>
              <a:gd name="connsiteX81" fmla="*/ 12468 w 277132"/>
              <a:gd name="connsiteY81" fmla="*/ 40351 h 276678"/>
              <a:gd name="connsiteX82" fmla="*/ 15075 w 277132"/>
              <a:gd name="connsiteY82" fmla="*/ 44319 h 276678"/>
              <a:gd name="connsiteX83" fmla="*/ 26977 w 277132"/>
              <a:gd name="connsiteY83" fmla="*/ 69368 h 276678"/>
              <a:gd name="connsiteX84" fmla="*/ 29584 w 277132"/>
              <a:gd name="connsiteY84" fmla="*/ 72882 h 276678"/>
              <a:gd name="connsiteX85" fmla="*/ 31964 w 277132"/>
              <a:gd name="connsiteY85" fmla="*/ 80589 h 276678"/>
              <a:gd name="connsiteX86" fmla="*/ 35364 w 277132"/>
              <a:gd name="connsiteY86" fmla="*/ 89657 h 276678"/>
              <a:gd name="connsiteX87" fmla="*/ 43298 w 277132"/>
              <a:gd name="connsiteY87" fmla="*/ 102352 h 276678"/>
              <a:gd name="connsiteX88" fmla="*/ 44319 w 277132"/>
              <a:gd name="connsiteY88" fmla="*/ 105412 h 276678"/>
              <a:gd name="connsiteX89" fmla="*/ 46132 w 277132"/>
              <a:gd name="connsiteY89" fmla="*/ 109153 h 276678"/>
              <a:gd name="connsiteX90" fmla="*/ 53273 w 277132"/>
              <a:gd name="connsiteY90" fmla="*/ 118787 h 276678"/>
              <a:gd name="connsiteX91" fmla="*/ 56107 w 277132"/>
              <a:gd name="connsiteY91" fmla="*/ 124795 h 276678"/>
              <a:gd name="connsiteX92" fmla="*/ 57353 w 277132"/>
              <a:gd name="connsiteY92" fmla="*/ 130575 h 276678"/>
              <a:gd name="connsiteX93" fmla="*/ 57240 w 277132"/>
              <a:gd name="connsiteY93" fmla="*/ 132956 h 276678"/>
              <a:gd name="connsiteX94" fmla="*/ 56787 w 277132"/>
              <a:gd name="connsiteY94" fmla="*/ 135676 h 276678"/>
              <a:gd name="connsiteX95" fmla="*/ 55993 w 277132"/>
              <a:gd name="connsiteY95" fmla="*/ 135336 h 276678"/>
              <a:gd name="connsiteX96" fmla="*/ 55653 w 277132"/>
              <a:gd name="connsiteY96" fmla="*/ 134769 h 276678"/>
              <a:gd name="connsiteX97" fmla="*/ 54860 w 277132"/>
              <a:gd name="connsiteY97" fmla="*/ 136696 h 276678"/>
              <a:gd name="connsiteX98" fmla="*/ 55313 w 277132"/>
              <a:gd name="connsiteY98" fmla="*/ 139303 h 276678"/>
              <a:gd name="connsiteX99" fmla="*/ 56333 w 277132"/>
              <a:gd name="connsiteY99" fmla="*/ 143950 h 276678"/>
              <a:gd name="connsiteX100" fmla="*/ 56333 w 277132"/>
              <a:gd name="connsiteY100" fmla="*/ 148484 h 276678"/>
              <a:gd name="connsiteX101" fmla="*/ 56787 w 277132"/>
              <a:gd name="connsiteY101" fmla="*/ 152338 h 276678"/>
              <a:gd name="connsiteX102" fmla="*/ 56560 w 277132"/>
              <a:gd name="connsiteY102" fmla="*/ 161745 h 276678"/>
              <a:gd name="connsiteX103" fmla="*/ 56900 w 277132"/>
              <a:gd name="connsiteY103" fmla="*/ 165259 h 276678"/>
              <a:gd name="connsiteX104" fmla="*/ 59507 w 277132"/>
              <a:gd name="connsiteY104" fmla="*/ 173307 h 276678"/>
              <a:gd name="connsiteX105" fmla="*/ 62341 w 277132"/>
              <a:gd name="connsiteY105" fmla="*/ 178974 h 276678"/>
              <a:gd name="connsiteX106" fmla="*/ 63814 w 277132"/>
              <a:gd name="connsiteY106" fmla="*/ 184641 h 276678"/>
              <a:gd name="connsiteX107" fmla="*/ 63361 w 277132"/>
              <a:gd name="connsiteY107" fmla="*/ 189629 h 276678"/>
              <a:gd name="connsiteX108" fmla="*/ 63474 w 277132"/>
              <a:gd name="connsiteY108" fmla="*/ 192236 h 276678"/>
              <a:gd name="connsiteX109" fmla="*/ 64268 w 277132"/>
              <a:gd name="connsiteY109" fmla="*/ 196316 h 276678"/>
              <a:gd name="connsiteX110" fmla="*/ 63928 w 277132"/>
              <a:gd name="connsiteY110" fmla="*/ 200850 h 276678"/>
              <a:gd name="connsiteX111" fmla="*/ 65741 w 277132"/>
              <a:gd name="connsiteY111" fmla="*/ 206291 h 276678"/>
              <a:gd name="connsiteX112" fmla="*/ 66421 w 277132"/>
              <a:gd name="connsiteY112" fmla="*/ 214678 h 276678"/>
              <a:gd name="connsiteX113" fmla="*/ 69028 w 277132"/>
              <a:gd name="connsiteY113" fmla="*/ 217285 h 276678"/>
              <a:gd name="connsiteX114" fmla="*/ 69935 w 277132"/>
              <a:gd name="connsiteY114" fmla="*/ 219212 h 276678"/>
              <a:gd name="connsiteX115" fmla="*/ 70502 w 277132"/>
              <a:gd name="connsiteY115" fmla="*/ 221366 h 276678"/>
              <a:gd name="connsiteX116" fmla="*/ 69595 w 277132"/>
              <a:gd name="connsiteY116" fmla="*/ 222952 h 276678"/>
              <a:gd name="connsiteX117" fmla="*/ 69821 w 277132"/>
              <a:gd name="connsiteY117" fmla="*/ 225786 h 276678"/>
              <a:gd name="connsiteX118" fmla="*/ 71522 w 277132"/>
              <a:gd name="connsiteY118" fmla="*/ 230660 h 276678"/>
              <a:gd name="connsiteX119" fmla="*/ 72995 w 277132"/>
              <a:gd name="connsiteY119" fmla="*/ 237234 h 276678"/>
              <a:gd name="connsiteX120" fmla="*/ 74129 w 277132"/>
              <a:gd name="connsiteY120" fmla="*/ 239841 h 276678"/>
              <a:gd name="connsiteX121" fmla="*/ 81836 w 277132"/>
              <a:gd name="connsiteY121" fmla="*/ 253556 h 276678"/>
              <a:gd name="connsiteX122" fmla="*/ 85350 w 277132"/>
              <a:gd name="connsiteY122" fmla="*/ 257977 h 276678"/>
              <a:gd name="connsiteX123" fmla="*/ 87730 w 277132"/>
              <a:gd name="connsiteY123" fmla="*/ 259903 h 276678"/>
              <a:gd name="connsiteX124" fmla="*/ 94418 w 277132"/>
              <a:gd name="connsiteY124" fmla="*/ 267158 h 276678"/>
              <a:gd name="connsiteX125" fmla="*/ 96685 w 277132"/>
              <a:gd name="connsiteY125" fmla="*/ 269084 h 276678"/>
              <a:gd name="connsiteX126" fmla="*/ 97591 w 277132"/>
              <a:gd name="connsiteY126" fmla="*/ 268064 h 276678"/>
              <a:gd name="connsiteX127" fmla="*/ 100425 w 277132"/>
              <a:gd name="connsiteY127" fmla="*/ 266024 h 276678"/>
              <a:gd name="connsiteX128" fmla="*/ 101672 w 277132"/>
              <a:gd name="connsiteY128" fmla="*/ 265457 h 276678"/>
              <a:gd name="connsiteX129" fmla="*/ 102352 w 277132"/>
              <a:gd name="connsiteY129" fmla="*/ 265684 h 276678"/>
              <a:gd name="connsiteX130" fmla="*/ 103032 w 277132"/>
              <a:gd name="connsiteY130" fmla="*/ 265117 h 276678"/>
              <a:gd name="connsiteX131" fmla="*/ 103712 w 277132"/>
              <a:gd name="connsiteY131" fmla="*/ 263757 h 276678"/>
              <a:gd name="connsiteX132" fmla="*/ 103825 w 277132"/>
              <a:gd name="connsiteY132" fmla="*/ 262510 h 276678"/>
              <a:gd name="connsiteX133" fmla="*/ 104165 w 277132"/>
              <a:gd name="connsiteY133" fmla="*/ 260697 h 276678"/>
              <a:gd name="connsiteX134" fmla="*/ 104845 w 277132"/>
              <a:gd name="connsiteY134" fmla="*/ 259563 h 276678"/>
              <a:gd name="connsiteX135" fmla="*/ 105526 w 277132"/>
              <a:gd name="connsiteY135" fmla="*/ 257410 h 276678"/>
              <a:gd name="connsiteX136" fmla="*/ 106659 w 277132"/>
              <a:gd name="connsiteY136" fmla="*/ 256050 h 276678"/>
              <a:gd name="connsiteX137" fmla="*/ 109153 w 277132"/>
              <a:gd name="connsiteY137" fmla="*/ 255143 h 276678"/>
              <a:gd name="connsiteX138" fmla="*/ 111080 w 277132"/>
              <a:gd name="connsiteY138" fmla="*/ 256390 h 276678"/>
              <a:gd name="connsiteX139" fmla="*/ 111873 w 277132"/>
              <a:gd name="connsiteY139" fmla="*/ 257523 h 276678"/>
              <a:gd name="connsiteX140" fmla="*/ 112213 w 277132"/>
              <a:gd name="connsiteY140" fmla="*/ 259110 h 276678"/>
              <a:gd name="connsiteX141" fmla="*/ 113120 w 277132"/>
              <a:gd name="connsiteY141" fmla="*/ 259903 h 276678"/>
              <a:gd name="connsiteX142" fmla="*/ 114480 w 277132"/>
              <a:gd name="connsiteY142" fmla="*/ 259790 h 276678"/>
              <a:gd name="connsiteX143" fmla="*/ 115387 w 277132"/>
              <a:gd name="connsiteY143" fmla="*/ 260810 h 276678"/>
              <a:gd name="connsiteX144" fmla="*/ 115954 w 277132"/>
              <a:gd name="connsiteY144" fmla="*/ 262850 h 276678"/>
              <a:gd name="connsiteX145" fmla="*/ 115840 w 277132"/>
              <a:gd name="connsiteY145" fmla="*/ 264211 h 276678"/>
              <a:gd name="connsiteX146" fmla="*/ 115047 w 277132"/>
              <a:gd name="connsiteY146" fmla="*/ 265117 h 276678"/>
              <a:gd name="connsiteX147" fmla="*/ 115160 w 277132"/>
              <a:gd name="connsiteY147" fmla="*/ 266364 h 276678"/>
              <a:gd name="connsiteX148" fmla="*/ 116180 w 277132"/>
              <a:gd name="connsiteY148" fmla="*/ 267724 h 276678"/>
              <a:gd name="connsiteX149" fmla="*/ 116520 w 277132"/>
              <a:gd name="connsiteY149" fmla="*/ 269198 h 276678"/>
              <a:gd name="connsiteX150" fmla="*/ 117201 w 277132"/>
              <a:gd name="connsiteY150" fmla="*/ 271011 h 276678"/>
              <a:gd name="connsiteX151" fmla="*/ 120714 w 277132"/>
              <a:gd name="connsiteY151" fmla="*/ 272032 h 276678"/>
              <a:gd name="connsiteX152" fmla="*/ 122301 w 277132"/>
              <a:gd name="connsiteY152" fmla="*/ 272712 h 276678"/>
              <a:gd name="connsiteX153" fmla="*/ 125248 w 277132"/>
              <a:gd name="connsiteY153" fmla="*/ 272825 h 276678"/>
              <a:gd name="connsiteX154" fmla="*/ 127968 w 277132"/>
              <a:gd name="connsiteY154" fmla="*/ 273732 h 276678"/>
              <a:gd name="connsiteX155" fmla="*/ 130575 w 277132"/>
              <a:gd name="connsiteY155" fmla="*/ 275092 h 276678"/>
              <a:gd name="connsiteX156" fmla="*/ 134883 w 277132"/>
              <a:gd name="connsiteY156" fmla="*/ 275432 h 276678"/>
              <a:gd name="connsiteX157" fmla="*/ 140776 w 277132"/>
              <a:gd name="connsiteY157" fmla="*/ 274752 h 276678"/>
              <a:gd name="connsiteX158" fmla="*/ 145650 w 277132"/>
              <a:gd name="connsiteY158" fmla="*/ 275092 h 276678"/>
              <a:gd name="connsiteX159" fmla="*/ 149504 w 277132"/>
              <a:gd name="connsiteY159" fmla="*/ 276452 h 276678"/>
              <a:gd name="connsiteX160" fmla="*/ 152338 w 277132"/>
              <a:gd name="connsiteY160" fmla="*/ 276679 h 276678"/>
              <a:gd name="connsiteX161" fmla="*/ 154038 w 277132"/>
              <a:gd name="connsiteY161" fmla="*/ 275885 h 276678"/>
              <a:gd name="connsiteX162" fmla="*/ 154718 w 277132"/>
              <a:gd name="connsiteY162" fmla="*/ 274525 h 276678"/>
              <a:gd name="connsiteX163" fmla="*/ 154491 w 277132"/>
              <a:gd name="connsiteY163" fmla="*/ 272938 h 276678"/>
              <a:gd name="connsiteX164" fmla="*/ 155398 w 277132"/>
              <a:gd name="connsiteY164" fmla="*/ 271805 h 276678"/>
              <a:gd name="connsiteX165" fmla="*/ 157325 w 277132"/>
              <a:gd name="connsiteY165" fmla="*/ 271351 h 276678"/>
              <a:gd name="connsiteX166" fmla="*/ 158912 w 277132"/>
              <a:gd name="connsiteY166" fmla="*/ 270104 h 276678"/>
              <a:gd name="connsiteX167" fmla="*/ 160045 w 277132"/>
              <a:gd name="connsiteY167" fmla="*/ 268064 h 276678"/>
              <a:gd name="connsiteX168" fmla="*/ 162766 w 277132"/>
              <a:gd name="connsiteY168" fmla="*/ 266364 h 276678"/>
              <a:gd name="connsiteX169" fmla="*/ 166959 w 277132"/>
              <a:gd name="connsiteY169" fmla="*/ 265117 h 276678"/>
              <a:gd name="connsiteX170" fmla="*/ 169000 w 277132"/>
              <a:gd name="connsiteY170" fmla="*/ 265117 h 276678"/>
              <a:gd name="connsiteX171" fmla="*/ 169000 w 277132"/>
              <a:gd name="connsiteY171" fmla="*/ 261830 h 276678"/>
              <a:gd name="connsiteX172" fmla="*/ 169000 w 277132"/>
              <a:gd name="connsiteY172" fmla="*/ 251176 h 276678"/>
              <a:gd name="connsiteX173" fmla="*/ 169000 w 277132"/>
              <a:gd name="connsiteY173" fmla="*/ 240748 h 276678"/>
              <a:gd name="connsiteX174" fmla="*/ 169000 w 277132"/>
              <a:gd name="connsiteY174" fmla="*/ 230207 h 276678"/>
              <a:gd name="connsiteX175" fmla="*/ 169000 w 277132"/>
              <a:gd name="connsiteY175" fmla="*/ 219779 h 276678"/>
              <a:gd name="connsiteX176" fmla="*/ 169000 w 277132"/>
              <a:gd name="connsiteY176" fmla="*/ 209237 h 276678"/>
              <a:gd name="connsiteX177" fmla="*/ 169000 w 277132"/>
              <a:gd name="connsiteY177" fmla="*/ 198923 h 276678"/>
              <a:gd name="connsiteX178" fmla="*/ 169000 w 277132"/>
              <a:gd name="connsiteY178" fmla="*/ 188495 h 276678"/>
              <a:gd name="connsiteX179" fmla="*/ 169000 w 277132"/>
              <a:gd name="connsiteY179" fmla="*/ 178634 h 276678"/>
              <a:gd name="connsiteX180" fmla="*/ 169000 w 277132"/>
              <a:gd name="connsiteY180" fmla="*/ 178067 h 276678"/>
              <a:gd name="connsiteX181" fmla="*/ 169000 w 277132"/>
              <a:gd name="connsiteY181" fmla="*/ 173080 h 276678"/>
              <a:gd name="connsiteX182" fmla="*/ 169000 w 277132"/>
              <a:gd name="connsiteY182" fmla="*/ 166393 h 276678"/>
              <a:gd name="connsiteX183" fmla="*/ 169000 w 277132"/>
              <a:gd name="connsiteY183" fmla="*/ 159705 h 276678"/>
              <a:gd name="connsiteX184" fmla="*/ 169000 w 277132"/>
              <a:gd name="connsiteY184" fmla="*/ 153131 h 276678"/>
              <a:gd name="connsiteX185" fmla="*/ 169000 w 277132"/>
              <a:gd name="connsiteY185" fmla="*/ 146443 h 276678"/>
              <a:gd name="connsiteX186" fmla="*/ 169000 w 277132"/>
              <a:gd name="connsiteY186" fmla="*/ 139869 h 276678"/>
              <a:gd name="connsiteX187" fmla="*/ 169000 w 277132"/>
              <a:gd name="connsiteY187" fmla="*/ 133182 h 276678"/>
              <a:gd name="connsiteX188" fmla="*/ 169000 w 277132"/>
              <a:gd name="connsiteY188" fmla="*/ 126608 h 276678"/>
              <a:gd name="connsiteX189" fmla="*/ 169000 w 277132"/>
              <a:gd name="connsiteY189" fmla="*/ 120034 h 276678"/>
              <a:gd name="connsiteX190" fmla="*/ 169000 w 277132"/>
              <a:gd name="connsiteY190" fmla="*/ 114480 h 276678"/>
              <a:gd name="connsiteX191" fmla="*/ 173647 w 277132"/>
              <a:gd name="connsiteY191" fmla="*/ 114480 h 276678"/>
              <a:gd name="connsiteX192" fmla="*/ 179428 w 277132"/>
              <a:gd name="connsiteY192" fmla="*/ 114480 h 276678"/>
              <a:gd name="connsiteX193" fmla="*/ 186228 w 277132"/>
              <a:gd name="connsiteY193" fmla="*/ 114480 h 276678"/>
              <a:gd name="connsiteX194" fmla="*/ 189289 w 277132"/>
              <a:gd name="connsiteY194" fmla="*/ 114480 h 276678"/>
              <a:gd name="connsiteX195" fmla="*/ 189515 w 277132"/>
              <a:gd name="connsiteY195" fmla="*/ 113573 h 276678"/>
              <a:gd name="connsiteX196" fmla="*/ 189515 w 277132"/>
              <a:gd name="connsiteY196" fmla="*/ 109493 h 276678"/>
              <a:gd name="connsiteX197" fmla="*/ 189515 w 277132"/>
              <a:gd name="connsiteY197" fmla="*/ 100085 h 276678"/>
              <a:gd name="connsiteX198" fmla="*/ 189515 w 277132"/>
              <a:gd name="connsiteY198" fmla="*/ 90791 h 276678"/>
              <a:gd name="connsiteX199" fmla="*/ 189402 w 277132"/>
              <a:gd name="connsiteY199" fmla="*/ 81496 h 276678"/>
              <a:gd name="connsiteX200" fmla="*/ 189402 w 277132"/>
              <a:gd name="connsiteY200" fmla="*/ 72202 h 276678"/>
              <a:gd name="connsiteX201" fmla="*/ 189402 w 277132"/>
              <a:gd name="connsiteY201" fmla="*/ 62907 h 276678"/>
              <a:gd name="connsiteX202" fmla="*/ 189402 w 277132"/>
              <a:gd name="connsiteY202" fmla="*/ 53613 h 276678"/>
              <a:gd name="connsiteX203" fmla="*/ 189402 w 277132"/>
              <a:gd name="connsiteY203" fmla="*/ 44319 h 276678"/>
              <a:gd name="connsiteX204" fmla="*/ 189402 w 277132"/>
              <a:gd name="connsiteY204" fmla="*/ 35137 h 276678"/>
              <a:gd name="connsiteX205" fmla="*/ 189402 w 277132"/>
              <a:gd name="connsiteY205" fmla="*/ 30490 h 276678"/>
              <a:gd name="connsiteX206" fmla="*/ 194616 w 277132"/>
              <a:gd name="connsiteY206" fmla="*/ 30263 h 276678"/>
              <a:gd name="connsiteX207" fmla="*/ 200737 w 277132"/>
              <a:gd name="connsiteY207" fmla="*/ 29357 h 276678"/>
              <a:gd name="connsiteX208" fmla="*/ 210598 w 277132"/>
              <a:gd name="connsiteY208" fmla="*/ 27770 h 276678"/>
              <a:gd name="connsiteX209" fmla="*/ 219779 w 277132"/>
              <a:gd name="connsiteY209" fmla="*/ 25956 h 276678"/>
              <a:gd name="connsiteX210" fmla="*/ 225786 w 277132"/>
              <a:gd name="connsiteY210" fmla="*/ 24823 h 276678"/>
              <a:gd name="connsiteX211" fmla="*/ 232927 w 277132"/>
              <a:gd name="connsiteY211" fmla="*/ 23576 h 276678"/>
              <a:gd name="connsiteX212" fmla="*/ 235307 w 277132"/>
              <a:gd name="connsiteY212" fmla="*/ 23349 h 276678"/>
              <a:gd name="connsiteX213" fmla="*/ 235987 w 277132"/>
              <a:gd name="connsiteY213" fmla="*/ 23463 h 276678"/>
              <a:gd name="connsiteX214" fmla="*/ 237007 w 277132"/>
              <a:gd name="connsiteY214" fmla="*/ 23916 h 276678"/>
              <a:gd name="connsiteX215" fmla="*/ 240295 w 277132"/>
              <a:gd name="connsiteY215" fmla="*/ 28563 h 276678"/>
              <a:gd name="connsiteX216" fmla="*/ 242335 w 277132"/>
              <a:gd name="connsiteY216" fmla="*/ 32077 h 276678"/>
              <a:gd name="connsiteX217" fmla="*/ 242675 w 277132"/>
              <a:gd name="connsiteY217" fmla="*/ 33550 h 276678"/>
              <a:gd name="connsiteX218" fmla="*/ 243128 w 277132"/>
              <a:gd name="connsiteY218" fmla="*/ 33664 h 276678"/>
              <a:gd name="connsiteX219" fmla="*/ 244035 w 277132"/>
              <a:gd name="connsiteY219" fmla="*/ 33437 h 276678"/>
              <a:gd name="connsiteX220" fmla="*/ 245168 w 277132"/>
              <a:gd name="connsiteY220" fmla="*/ 32870 h 276678"/>
              <a:gd name="connsiteX221" fmla="*/ 248569 w 277132"/>
              <a:gd name="connsiteY221" fmla="*/ 29357 h 276678"/>
              <a:gd name="connsiteX222" fmla="*/ 249249 w 277132"/>
              <a:gd name="connsiteY222" fmla="*/ 28450 h 276678"/>
              <a:gd name="connsiteX223" fmla="*/ 251403 w 277132"/>
              <a:gd name="connsiteY223" fmla="*/ 26750 h 276678"/>
              <a:gd name="connsiteX224" fmla="*/ 254009 w 277132"/>
              <a:gd name="connsiteY224" fmla="*/ 25049 h 276678"/>
              <a:gd name="connsiteX225" fmla="*/ 256277 w 277132"/>
              <a:gd name="connsiteY225" fmla="*/ 23803 h 276678"/>
              <a:gd name="connsiteX226" fmla="*/ 258657 w 277132"/>
              <a:gd name="connsiteY226" fmla="*/ 22783 h 276678"/>
              <a:gd name="connsiteX227" fmla="*/ 259790 w 277132"/>
              <a:gd name="connsiteY227" fmla="*/ 23123 h 276678"/>
              <a:gd name="connsiteX228" fmla="*/ 261037 w 277132"/>
              <a:gd name="connsiteY228" fmla="*/ 23916 h 276678"/>
              <a:gd name="connsiteX229" fmla="*/ 262170 w 277132"/>
              <a:gd name="connsiteY229" fmla="*/ 24483 h 276678"/>
              <a:gd name="connsiteX230" fmla="*/ 267498 w 277132"/>
              <a:gd name="connsiteY230" fmla="*/ 20289 h 276678"/>
              <a:gd name="connsiteX231" fmla="*/ 269878 w 277132"/>
              <a:gd name="connsiteY231" fmla="*/ 19269 h 276678"/>
              <a:gd name="connsiteX232" fmla="*/ 276226 w 277132"/>
              <a:gd name="connsiteY232" fmla="*/ 18476 h 276678"/>
              <a:gd name="connsiteX233" fmla="*/ 277132 w 277132"/>
              <a:gd name="connsiteY233" fmla="*/ 18702 h 276678"/>
              <a:gd name="connsiteX234" fmla="*/ 273619 w 277132"/>
              <a:gd name="connsiteY234" fmla="*/ 15075 h 276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</a:cxnLst>
            <a:rect l="l" t="t" r="r" b="b"/>
            <a:pathLst>
              <a:path w="277132" h="276678">
                <a:moveTo>
                  <a:pt x="273619" y="15075"/>
                </a:moveTo>
                <a:lnTo>
                  <a:pt x="271805" y="13602"/>
                </a:lnTo>
                <a:lnTo>
                  <a:pt x="270445" y="13035"/>
                </a:lnTo>
                <a:lnTo>
                  <a:pt x="266364" y="12468"/>
                </a:lnTo>
                <a:lnTo>
                  <a:pt x="256957" y="11561"/>
                </a:lnTo>
                <a:lnTo>
                  <a:pt x="255936" y="11788"/>
                </a:lnTo>
                <a:lnTo>
                  <a:pt x="252083" y="12468"/>
                </a:lnTo>
                <a:lnTo>
                  <a:pt x="247209" y="13375"/>
                </a:lnTo>
                <a:lnTo>
                  <a:pt x="243015" y="14282"/>
                </a:lnTo>
                <a:lnTo>
                  <a:pt x="238594" y="15188"/>
                </a:lnTo>
                <a:lnTo>
                  <a:pt x="232247" y="16548"/>
                </a:lnTo>
                <a:lnTo>
                  <a:pt x="223179" y="18362"/>
                </a:lnTo>
                <a:lnTo>
                  <a:pt x="217059" y="19609"/>
                </a:lnTo>
                <a:lnTo>
                  <a:pt x="209578" y="21196"/>
                </a:lnTo>
                <a:lnTo>
                  <a:pt x="204591" y="22103"/>
                </a:lnTo>
                <a:lnTo>
                  <a:pt x="198470" y="23349"/>
                </a:lnTo>
                <a:lnTo>
                  <a:pt x="197450" y="23349"/>
                </a:lnTo>
                <a:lnTo>
                  <a:pt x="195750" y="22443"/>
                </a:lnTo>
                <a:lnTo>
                  <a:pt x="192236" y="22329"/>
                </a:lnTo>
                <a:lnTo>
                  <a:pt x="188042" y="23463"/>
                </a:lnTo>
                <a:lnTo>
                  <a:pt x="184755" y="23803"/>
                </a:lnTo>
                <a:lnTo>
                  <a:pt x="182261" y="23236"/>
                </a:lnTo>
                <a:lnTo>
                  <a:pt x="179881" y="22216"/>
                </a:lnTo>
                <a:lnTo>
                  <a:pt x="177501" y="20742"/>
                </a:lnTo>
                <a:lnTo>
                  <a:pt x="173420" y="20176"/>
                </a:lnTo>
                <a:lnTo>
                  <a:pt x="167640" y="20629"/>
                </a:lnTo>
                <a:lnTo>
                  <a:pt x="162086" y="20289"/>
                </a:lnTo>
                <a:lnTo>
                  <a:pt x="156645" y="19382"/>
                </a:lnTo>
                <a:lnTo>
                  <a:pt x="152905" y="18929"/>
                </a:lnTo>
                <a:lnTo>
                  <a:pt x="150524" y="19156"/>
                </a:lnTo>
                <a:lnTo>
                  <a:pt x="148030" y="18816"/>
                </a:lnTo>
                <a:lnTo>
                  <a:pt x="145424" y="18022"/>
                </a:lnTo>
                <a:lnTo>
                  <a:pt x="143157" y="16662"/>
                </a:lnTo>
                <a:lnTo>
                  <a:pt x="140550" y="13602"/>
                </a:lnTo>
                <a:lnTo>
                  <a:pt x="138509" y="10768"/>
                </a:lnTo>
                <a:lnTo>
                  <a:pt x="137943" y="10315"/>
                </a:lnTo>
                <a:lnTo>
                  <a:pt x="137263" y="9861"/>
                </a:lnTo>
                <a:lnTo>
                  <a:pt x="136583" y="9748"/>
                </a:lnTo>
                <a:lnTo>
                  <a:pt x="130688" y="9634"/>
                </a:lnTo>
                <a:lnTo>
                  <a:pt x="125135" y="9634"/>
                </a:lnTo>
                <a:lnTo>
                  <a:pt x="121961" y="9634"/>
                </a:lnTo>
                <a:lnTo>
                  <a:pt x="114140" y="9634"/>
                </a:lnTo>
                <a:lnTo>
                  <a:pt x="106319" y="9521"/>
                </a:lnTo>
                <a:lnTo>
                  <a:pt x="98498" y="9521"/>
                </a:lnTo>
                <a:lnTo>
                  <a:pt x="90564" y="9521"/>
                </a:lnTo>
                <a:lnTo>
                  <a:pt x="82743" y="9521"/>
                </a:lnTo>
                <a:lnTo>
                  <a:pt x="74922" y="9521"/>
                </a:lnTo>
                <a:lnTo>
                  <a:pt x="67101" y="9521"/>
                </a:lnTo>
                <a:lnTo>
                  <a:pt x="59280" y="9521"/>
                </a:lnTo>
                <a:lnTo>
                  <a:pt x="55087" y="9521"/>
                </a:lnTo>
                <a:lnTo>
                  <a:pt x="51233" y="9748"/>
                </a:lnTo>
                <a:lnTo>
                  <a:pt x="47039" y="9975"/>
                </a:lnTo>
                <a:lnTo>
                  <a:pt x="46359" y="9861"/>
                </a:lnTo>
                <a:lnTo>
                  <a:pt x="45339" y="9521"/>
                </a:lnTo>
                <a:lnTo>
                  <a:pt x="44659" y="8841"/>
                </a:lnTo>
                <a:lnTo>
                  <a:pt x="42392" y="7254"/>
                </a:lnTo>
                <a:lnTo>
                  <a:pt x="40351" y="6007"/>
                </a:lnTo>
                <a:lnTo>
                  <a:pt x="37631" y="3967"/>
                </a:lnTo>
                <a:lnTo>
                  <a:pt x="35931" y="1700"/>
                </a:lnTo>
                <a:lnTo>
                  <a:pt x="34457" y="907"/>
                </a:lnTo>
                <a:lnTo>
                  <a:pt x="31850" y="567"/>
                </a:lnTo>
                <a:lnTo>
                  <a:pt x="29810" y="113"/>
                </a:lnTo>
                <a:lnTo>
                  <a:pt x="28224" y="0"/>
                </a:lnTo>
                <a:lnTo>
                  <a:pt x="25390" y="1133"/>
                </a:lnTo>
                <a:lnTo>
                  <a:pt x="23236" y="2154"/>
                </a:lnTo>
                <a:lnTo>
                  <a:pt x="21763" y="3174"/>
                </a:lnTo>
                <a:lnTo>
                  <a:pt x="19156" y="4307"/>
                </a:lnTo>
                <a:lnTo>
                  <a:pt x="16889" y="5554"/>
                </a:lnTo>
                <a:lnTo>
                  <a:pt x="13035" y="5441"/>
                </a:lnTo>
                <a:lnTo>
                  <a:pt x="12242" y="5554"/>
                </a:lnTo>
                <a:lnTo>
                  <a:pt x="10088" y="5441"/>
                </a:lnTo>
                <a:lnTo>
                  <a:pt x="8048" y="4421"/>
                </a:lnTo>
                <a:lnTo>
                  <a:pt x="6007" y="4534"/>
                </a:lnTo>
                <a:lnTo>
                  <a:pt x="3741" y="5894"/>
                </a:lnTo>
                <a:lnTo>
                  <a:pt x="453" y="6347"/>
                </a:lnTo>
                <a:lnTo>
                  <a:pt x="0" y="11221"/>
                </a:lnTo>
                <a:lnTo>
                  <a:pt x="227" y="17682"/>
                </a:lnTo>
                <a:lnTo>
                  <a:pt x="1134" y="23349"/>
                </a:lnTo>
                <a:lnTo>
                  <a:pt x="4761" y="29470"/>
                </a:lnTo>
                <a:lnTo>
                  <a:pt x="6574" y="34004"/>
                </a:lnTo>
                <a:lnTo>
                  <a:pt x="7708" y="35591"/>
                </a:lnTo>
                <a:lnTo>
                  <a:pt x="12468" y="40351"/>
                </a:lnTo>
                <a:lnTo>
                  <a:pt x="15075" y="44319"/>
                </a:lnTo>
                <a:lnTo>
                  <a:pt x="26977" y="69368"/>
                </a:lnTo>
                <a:lnTo>
                  <a:pt x="29584" y="72882"/>
                </a:lnTo>
                <a:lnTo>
                  <a:pt x="31964" y="80589"/>
                </a:lnTo>
                <a:lnTo>
                  <a:pt x="35364" y="89657"/>
                </a:lnTo>
                <a:lnTo>
                  <a:pt x="43298" y="102352"/>
                </a:lnTo>
                <a:lnTo>
                  <a:pt x="44319" y="105412"/>
                </a:lnTo>
                <a:lnTo>
                  <a:pt x="46132" y="109153"/>
                </a:lnTo>
                <a:lnTo>
                  <a:pt x="53273" y="118787"/>
                </a:lnTo>
                <a:lnTo>
                  <a:pt x="56107" y="124795"/>
                </a:lnTo>
                <a:lnTo>
                  <a:pt x="57353" y="130575"/>
                </a:lnTo>
                <a:lnTo>
                  <a:pt x="57240" y="132956"/>
                </a:lnTo>
                <a:lnTo>
                  <a:pt x="56787" y="135676"/>
                </a:lnTo>
                <a:lnTo>
                  <a:pt x="55993" y="135336"/>
                </a:lnTo>
                <a:lnTo>
                  <a:pt x="55653" y="134769"/>
                </a:lnTo>
                <a:lnTo>
                  <a:pt x="54860" y="136696"/>
                </a:lnTo>
                <a:lnTo>
                  <a:pt x="55313" y="139303"/>
                </a:lnTo>
                <a:lnTo>
                  <a:pt x="56333" y="143950"/>
                </a:lnTo>
                <a:lnTo>
                  <a:pt x="56333" y="148484"/>
                </a:lnTo>
                <a:lnTo>
                  <a:pt x="56787" y="152338"/>
                </a:lnTo>
                <a:lnTo>
                  <a:pt x="56560" y="161745"/>
                </a:lnTo>
                <a:lnTo>
                  <a:pt x="56900" y="165259"/>
                </a:lnTo>
                <a:lnTo>
                  <a:pt x="59507" y="173307"/>
                </a:lnTo>
                <a:lnTo>
                  <a:pt x="62341" y="178974"/>
                </a:lnTo>
                <a:lnTo>
                  <a:pt x="63814" y="184641"/>
                </a:lnTo>
                <a:lnTo>
                  <a:pt x="63361" y="189629"/>
                </a:lnTo>
                <a:lnTo>
                  <a:pt x="63474" y="192236"/>
                </a:lnTo>
                <a:lnTo>
                  <a:pt x="64268" y="196316"/>
                </a:lnTo>
                <a:lnTo>
                  <a:pt x="63928" y="200850"/>
                </a:lnTo>
                <a:lnTo>
                  <a:pt x="65741" y="206291"/>
                </a:lnTo>
                <a:lnTo>
                  <a:pt x="66421" y="214678"/>
                </a:lnTo>
                <a:lnTo>
                  <a:pt x="69028" y="217285"/>
                </a:lnTo>
                <a:lnTo>
                  <a:pt x="69935" y="219212"/>
                </a:lnTo>
                <a:lnTo>
                  <a:pt x="70502" y="221366"/>
                </a:lnTo>
                <a:lnTo>
                  <a:pt x="69595" y="222952"/>
                </a:lnTo>
                <a:lnTo>
                  <a:pt x="69821" y="225786"/>
                </a:lnTo>
                <a:lnTo>
                  <a:pt x="71522" y="230660"/>
                </a:lnTo>
                <a:lnTo>
                  <a:pt x="72995" y="237234"/>
                </a:lnTo>
                <a:lnTo>
                  <a:pt x="74129" y="239841"/>
                </a:lnTo>
                <a:lnTo>
                  <a:pt x="81836" y="253556"/>
                </a:lnTo>
                <a:lnTo>
                  <a:pt x="85350" y="257977"/>
                </a:lnTo>
                <a:lnTo>
                  <a:pt x="87730" y="259903"/>
                </a:lnTo>
                <a:lnTo>
                  <a:pt x="94418" y="267158"/>
                </a:lnTo>
                <a:lnTo>
                  <a:pt x="96685" y="269084"/>
                </a:lnTo>
                <a:lnTo>
                  <a:pt x="97591" y="268064"/>
                </a:lnTo>
                <a:lnTo>
                  <a:pt x="100425" y="266024"/>
                </a:lnTo>
                <a:lnTo>
                  <a:pt x="101672" y="265457"/>
                </a:lnTo>
                <a:lnTo>
                  <a:pt x="102352" y="265684"/>
                </a:lnTo>
                <a:lnTo>
                  <a:pt x="103032" y="265117"/>
                </a:lnTo>
                <a:lnTo>
                  <a:pt x="103712" y="263757"/>
                </a:lnTo>
                <a:lnTo>
                  <a:pt x="103825" y="262510"/>
                </a:lnTo>
                <a:lnTo>
                  <a:pt x="104165" y="260697"/>
                </a:lnTo>
                <a:lnTo>
                  <a:pt x="104845" y="259563"/>
                </a:lnTo>
                <a:lnTo>
                  <a:pt x="105526" y="257410"/>
                </a:lnTo>
                <a:lnTo>
                  <a:pt x="106659" y="256050"/>
                </a:lnTo>
                <a:lnTo>
                  <a:pt x="109153" y="255143"/>
                </a:lnTo>
                <a:lnTo>
                  <a:pt x="111080" y="256390"/>
                </a:lnTo>
                <a:lnTo>
                  <a:pt x="111873" y="257523"/>
                </a:lnTo>
                <a:lnTo>
                  <a:pt x="112213" y="259110"/>
                </a:lnTo>
                <a:lnTo>
                  <a:pt x="113120" y="259903"/>
                </a:lnTo>
                <a:lnTo>
                  <a:pt x="114480" y="259790"/>
                </a:lnTo>
                <a:lnTo>
                  <a:pt x="115387" y="260810"/>
                </a:lnTo>
                <a:lnTo>
                  <a:pt x="115954" y="262850"/>
                </a:lnTo>
                <a:lnTo>
                  <a:pt x="115840" y="264211"/>
                </a:lnTo>
                <a:lnTo>
                  <a:pt x="115047" y="265117"/>
                </a:lnTo>
                <a:lnTo>
                  <a:pt x="115160" y="266364"/>
                </a:lnTo>
                <a:lnTo>
                  <a:pt x="116180" y="267724"/>
                </a:lnTo>
                <a:lnTo>
                  <a:pt x="116520" y="269198"/>
                </a:lnTo>
                <a:lnTo>
                  <a:pt x="117201" y="271011"/>
                </a:lnTo>
                <a:lnTo>
                  <a:pt x="120714" y="272032"/>
                </a:lnTo>
                <a:lnTo>
                  <a:pt x="122301" y="272712"/>
                </a:lnTo>
                <a:lnTo>
                  <a:pt x="125248" y="272825"/>
                </a:lnTo>
                <a:lnTo>
                  <a:pt x="127968" y="273732"/>
                </a:lnTo>
                <a:lnTo>
                  <a:pt x="130575" y="275092"/>
                </a:lnTo>
                <a:lnTo>
                  <a:pt x="134883" y="275432"/>
                </a:lnTo>
                <a:lnTo>
                  <a:pt x="140776" y="274752"/>
                </a:lnTo>
                <a:lnTo>
                  <a:pt x="145650" y="275092"/>
                </a:lnTo>
                <a:lnTo>
                  <a:pt x="149504" y="276452"/>
                </a:lnTo>
                <a:lnTo>
                  <a:pt x="152338" y="276679"/>
                </a:lnTo>
                <a:lnTo>
                  <a:pt x="154038" y="275885"/>
                </a:lnTo>
                <a:lnTo>
                  <a:pt x="154718" y="274525"/>
                </a:lnTo>
                <a:lnTo>
                  <a:pt x="154491" y="272938"/>
                </a:lnTo>
                <a:lnTo>
                  <a:pt x="155398" y="271805"/>
                </a:lnTo>
                <a:lnTo>
                  <a:pt x="157325" y="271351"/>
                </a:lnTo>
                <a:lnTo>
                  <a:pt x="158912" y="270104"/>
                </a:lnTo>
                <a:lnTo>
                  <a:pt x="160045" y="268064"/>
                </a:lnTo>
                <a:lnTo>
                  <a:pt x="162766" y="266364"/>
                </a:lnTo>
                <a:lnTo>
                  <a:pt x="166959" y="265117"/>
                </a:lnTo>
                <a:lnTo>
                  <a:pt x="169000" y="265117"/>
                </a:lnTo>
                <a:lnTo>
                  <a:pt x="169000" y="261830"/>
                </a:lnTo>
                <a:lnTo>
                  <a:pt x="169000" y="251176"/>
                </a:lnTo>
                <a:lnTo>
                  <a:pt x="169000" y="240748"/>
                </a:lnTo>
                <a:lnTo>
                  <a:pt x="169000" y="230207"/>
                </a:lnTo>
                <a:lnTo>
                  <a:pt x="169000" y="219779"/>
                </a:lnTo>
                <a:lnTo>
                  <a:pt x="169000" y="209237"/>
                </a:lnTo>
                <a:lnTo>
                  <a:pt x="169000" y="198923"/>
                </a:lnTo>
                <a:lnTo>
                  <a:pt x="169000" y="188495"/>
                </a:lnTo>
                <a:lnTo>
                  <a:pt x="169000" y="178634"/>
                </a:lnTo>
                <a:lnTo>
                  <a:pt x="169000" y="178067"/>
                </a:lnTo>
                <a:lnTo>
                  <a:pt x="169000" y="173080"/>
                </a:lnTo>
                <a:lnTo>
                  <a:pt x="169000" y="166393"/>
                </a:lnTo>
                <a:lnTo>
                  <a:pt x="169000" y="159705"/>
                </a:lnTo>
                <a:lnTo>
                  <a:pt x="169000" y="153131"/>
                </a:lnTo>
                <a:lnTo>
                  <a:pt x="169000" y="146443"/>
                </a:lnTo>
                <a:lnTo>
                  <a:pt x="169000" y="139869"/>
                </a:lnTo>
                <a:lnTo>
                  <a:pt x="169000" y="133182"/>
                </a:lnTo>
                <a:lnTo>
                  <a:pt x="169000" y="126608"/>
                </a:lnTo>
                <a:lnTo>
                  <a:pt x="169000" y="120034"/>
                </a:lnTo>
                <a:lnTo>
                  <a:pt x="169000" y="114480"/>
                </a:lnTo>
                <a:lnTo>
                  <a:pt x="173647" y="114480"/>
                </a:lnTo>
                <a:lnTo>
                  <a:pt x="179428" y="114480"/>
                </a:lnTo>
                <a:lnTo>
                  <a:pt x="186228" y="114480"/>
                </a:lnTo>
                <a:lnTo>
                  <a:pt x="189289" y="114480"/>
                </a:lnTo>
                <a:lnTo>
                  <a:pt x="189515" y="113573"/>
                </a:lnTo>
                <a:lnTo>
                  <a:pt x="189515" y="109493"/>
                </a:lnTo>
                <a:lnTo>
                  <a:pt x="189515" y="100085"/>
                </a:lnTo>
                <a:lnTo>
                  <a:pt x="189515" y="90791"/>
                </a:lnTo>
                <a:lnTo>
                  <a:pt x="189402" y="81496"/>
                </a:lnTo>
                <a:lnTo>
                  <a:pt x="189402" y="72202"/>
                </a:lnTo>
                <a:lnTo>
                  <a:pt x="189402" y="62907"/>
                </a:lnTo>
                <a:lnTo>
                  <a:pt x="189402" y="53613"/>
                </a:lnTo>
                <a:lnTo>
                  <a:pt x="189402" y="44319"/>
                </a:lnTo>
                <a:lnTo>
                  <a:pt x="189402" y="35137"/>
                </a:lnTo>
                <a:lnTo>
                  <a:pt x="189402" y="30490"/>
                </a:lnTo>
                <a:lnTo>
                  <a:pt x="194616" y="30263"/>
                </a:lnTo>
                <a:lnTo>
                  <a:pt x="200737" y="29357"/>
                </a:lnTo>
                <a:lnTo>
                  <a:pt x="210598" y="27770"/>
                </a:lnTo>
                <a:lnTo>
                  <a:pt x="219779" y="25956"/>
                </a:lnTo>
                <a:lnTo>
                  <a:pt x="225786" y="24823"/>
                </a:lnTo>
                <a:lnTo>
                  <a:pt x="232927" y="23576"/>
                </a:lnTo>
                <a:lnTo>
                  <a:pt x="235307" y="23349"/>
                </a:lnTo>
                <a:lnTo>
                  <a:pt x="235987" y="23463"/>
                </a:lnTo>
                <a:lnTo>
                  <a:pt x="237007" y="23916"/>
                </a:lnTo>
                <a:lnTo>
                  <a:pt x="240295" y="28563"/>
                </a:lnTo>
                <a:lnTo>
                  <a:pt x="242335" y="32077"/>
                </a:lnTo>
                <a:lnTo>
                  <a:pt x="242675" y="33550"/>
                </a:lnTo>
                <a:lnTo>
                  <a:pt x="243128" y="33664"/>
                </a:lnTo>
                <a:lnTo>
                  <a:pt x="244035" y="33437"/>
                </a:lnTo>
                <a:lnTo>
                  <a:pt x="245168" y="32870"/>
                </a:lnTo>
                <a:lnTo>
                  <a:pt x="248569" y="29357"/>
                </a:lnTo>
                <a:lnTo>
                  <a:pt x="249249" y="28450"/>
                </a:lnTo>
                <a:lnTo>
                  <a:pt x="251403" y="26750"/>
                </a:lnTo>
                <a:lnTo>
                  <a:pt x="254009" y="25049"/>
                </a:lnTo>
                <a:lnTo>
                  <a:pt x="256277" y="23803"/>
                </a:lnTo>
                <a:lnTo>
                  <a:pt x="258657" y="22783"/>
                </a:lnTo>
                <a:lnTo>
                  <a:pt x="259790" y="23123"/>
                </a:lnTo>
                <a:lnTo>
                  <a:pt x="261037" y="23916"/>
                </a:lnTo>
                <a:lnTo>
                  <a:pt x="262170" y="24483"/>
                </a:lnTo>
                <a:lnTo>
                  <a:pt x="267498" y="20289"/>
                </a:lnTo>
                <a:lnTo>
                  <a:pt x="269878" y="19269"/>
                </a:lnTo>
                <a:lnTo>
                  <a:pt x="276226" y="18476"/>
                </a:lnTo>
                <a:lnTo>
                  <a:pt x="277132" y="18702"/>
                </a:lnTo>
                <a:lnTo>
                  <a:pt x="273619" y="15075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76" name="Freeform: Shape 175">
            <a:extLst>
              <a:ext uri="{FF2B5EF4-FFF2-40B4-BE49-F238E27FC236}">
                <a16:creationId xmlns:a16="http://schemas.microsoft.com/office/drawing/2014/main" id="{64545B8D-C8AA-63D3-182D-649E8B5A6754}"/>
              </a:ext>
            </a:extLst>
          </p:cNvPr>
          <p:cNvSpPr/>
          <p:nvPr/>
        </p:nvSpPr>
        <p:spPr>
          <a:xfrm>
            <a:off x="3221904" y="4128587"/>
            <a:ext cx="163049" cy="279342"/>
          </a:xfrm>
          <a:custGeom>
            <a:avLst/>
            <a:gdLst>
              <a:gd name="connsiteX0" fmla="*/ 216945 w 217398"/>
              <a:gd name="connsiteY0" fmla="*/ 92604 h 372456"/>
              <a:gd name="connsiteX1" fmla="*/ 217058 w 217398"/>
              <a:gd name="connsiteY1" fmla="*/ 91131 h 372456"/>
              <a:gd name="connsiteX2" fmla="*/ 216718 w 217398"/>
              <a:gd name="connsiteY2" fmla="*/ 90451 h 372456"/>
              <a:gd name="connsiteX3" fmla="*/ 216832 w 217398"/>
              <a:gd name="connsiteY3" fmla="*/ 88864 h 372456"/>
              <a:gd name="connsiteX4" fmla="*/ 215925 w 217398"/>
              <a:gd name="connsiteY4" fmla="*/ 87844 h 372456"/>
              <a:gd name="connsiteX5" fmla="*/ 215018 w 217398"/>
              <a:gd name="connsiteY5" fmla="*/ 87844 h 372456"/>
              <a:gd name="connsiteX6" fmla="*/ 213318 w 217398"/>
              <a:gd name="connsiteY6" fmla="*/ 90451 h 372456"/>
              <a:gd name="connsiteX7" fmla="*/ 213092 w 217398"/>
              <a:gd name="connsiteY7" fmla="*/ 88524 h 372456"/>
              <a:gd name="connsiteX8" fmla="*/ 213205 w 217398"/>
              <a:gd name="connsiteY8" fmla="*/ 87163 h 372456"/>
              <a:gd name="connsiteX9" fmla="*/ 214678 w 217398"/>
              <a:gd name="connsiteY9" fmla="*/ 85010 h 372456"/>
              <a:gd name="connsiteX10" fmla="*/ 214792 w 217398"/>
              <a:gd name="connsiteY10" fmla="*/ 83310 h 372456"/>
              <a:gd name="connsiteX11" fmla="*/ 213432 w 217398"/>
              <a:gd name="connsiteY11" fmla="*/ 82856 h 372456"/>
              <a:gd name="connsiteX12" fmla="*/ 212411 w 217398"/>
              <a:gd name="connsiteY12" fmla="*/ 82176 h 372456"/>
              <a:gd name="connsiteX13" fmla="*/ 212298 w 217398"/>
              <a:gd name="connsiteY13" fmla="*/ 81270 h 372456"/>
              <a:gd name="connsiteX14" fmla="*/ 212185 w 217398"/>
              <a:gd name="connsiteY14" fmla="*/ 75035 h 372456"/>
              <a:gd name="connsiteX15" fmla="*/ 211505 w 217398"/>
              <a:gd name="connsiteY15" fmla="*/ 70048 h 372456"/>
              <a:gd name="connsiteX16" fmla="*/ 211505 w 217398"/>
              <a:gd name="connsiteY16" fmla="*/ 68008 h 372456"/>
              <a:gd name="connsiteX17" fmla="*/ 211278 w 217398"/>
              <a:gd name="connsiteY17" fmla="*/ 66534 h 372456"/>
              <a:gd name="connsiteX18" fmla="*/ 212071 w 217398"/>
              <a:gd name="connsiteY18" fmla="*/ 64494 h 372456"/>
              <a:gd name="connsiteX19" fmla="*/ 211391 w 217398"/>
              <a:gd name="connsiteY19" fmla="*/ 62681 h 372456"/>
              <a:gd name="connsiteX20" fmla="*/ 211731 w 217398"/>
              <a:gd name="connsiteY20" fmla="*/ 61207 h 372456"/>
              <a:gd name="connsiteX21" fmla="*/ 211618 w 217398"/>
              <a:gd name="connsiteY21" fmla="*/ 58714 h 372456"/>
              <a:gd name="connsiteX22" fmla="*/ 211845 w 217398"/>
              <a:gd name="connsiteY22" fmla="*/ 57467 h 372456"/>
              <a:gd name="connsiteX23" fmla="*/ 211731 w 217398"/>
              <a:gd name="connsiteY23" fmla="*/ 55880 h 372456"/>
              <a:gd name="connsiteX24" fmla="*/ 209011 w 217398"/>
              <a:gd name="connsiteY24" fmla="*/ 55767 h 372456"/>
              <a:gd name="connsiteX25" fmla="*/ 209011 w 217398"/>
              <a:gd name="connsiteY25" fmla="*/ 54746 h 372456"/>
              <a:gd name="connsiteX26" fmla="*/ 209238 w 217398"/>
              <a:gd name="connsiteY26" fmla="*/ 54066 h 372456"/>
              <a:gd name="connsiteX27" fmla="*/ 211391 w 217398"/>
              <a:gd name="connsiteY27" fmla="*/ 52253 h 372456"/>
              <a:gd name="connsiteX28" fmla="*/ 211845 w 217398"/>
              <a:gd name="connsiteY28" fmla="*/ 50779 h 372456"/>
              <a:gd name="connsiteX29" fmla="*/ 211958 w 217398"/>
              <a:gd name="connsiteY29" fmla="*/ 48059 h 372456"/>
              <a:gd name="connsiteX30" fmla="*/ 211278 w 217398"/>
              <a:gd name="connsiteY30" fmla="*/ 45679 h 372456"/>
              <a:gd name="connsiteX31" fmla="*/ 210031 w 217398"/>
              <a:gd name="connsiteY31" fmla="*/ 44885 h 372456"/>
              <a:gd name="connsiteX32" fmla="*/ 210824 w 217398"/>
              <a:gd name="connsiteY32" fmla="*/ 42732 h 372456"/>
              <a:gd name="connsiteX33" fmla="*/ 210484 w 217398"/>
              <a:gd name="connsiteY33" fmla="*/ 40918 h 372456"/>
              <a:gd name="connsiteX34" fmla="*/ 210371 w 217398"/>
              <a:gd name="connsiteY34" fmla="*/ 36611 h 372456"/>
              <a:gd name="connsiteX35" fmla="*/ 210938 w 217398"/>
              <a:gd name="connsiteY35" fmla="*/ 34117 h 372456"/>
              <a:gd name="connsiteX36" fmla="*/ 210598 w 217398"/>
              <a:gd name="connsiteY36" fmla="*/ 32644 h 372456"/>
              <a:gd name="connsiteX37" fmla="*/ 210258 w 217398"/>
              <a:gd name="connsiteY37" fmla="*/ 30490 h 372456"/>
              <a:gd name="connsiteX38" fmla="*/ 209011 w 217398"/>
              <a:gd name="connsiteY38" fmla="*/ 26410 h 372456"/>
              <a:gd name="connsiteX39" fmla="*/ 209578 w 217398"/>
              <a:gd name="connsiteY39" fmla="*/ 21763 h 372456"/>
              <a:gd name="connsiteX40" fmla="*/ 208331 w 217398"/>
              <a:gd name="connsiteY40" fmla="*/ 19156 h 372456"/>
              <a:gd name="connsiteX41" fmla="*/ 208671 w 217398"/>
              <a:gd name="connsiteY41" fmla="*/ 17682 h 372456"/>
              <a:gd name="connsiteX42" fmla="*/ 210144 w 217398"/>
              <a:gd name="connsiteY42" fmla="*/ 15755 h 372456"/>
              <a:gd name="connsiteX43" fmla="*/ 211278 w 217398"/>
              <a:gd name="connsiteY43" fmla="*/ 13262 h 372456"/>
              <a:gd name="connsiteX44" fmla="*/ 210938 w 217398"/>
              <a:gd name="connsiteY44" fmla="*/ 12355 h 372456"/>
              <a:gd name="connsiteX45" fmla="*/ 210484 w 217398"/>
              <a:gd name="connsiteY45" fmla="*/ 11788 h 372456"/>
              <a:gd name="connsiteX46" fmla="*/ 210711 w 217398"/>
              <a:gd name="connsiteY46" fmla="*/ 10201 h 372456"/>
              <a:gd name="connsiteX47" fmla="*/ 212298 w 217398"/>
              <a:gd name="connsiteY47" fmla="*/ 8048 h 372456"/>
              <a:gd name="connsiteX48" fmla="*/ 210031 w 217398"/>
              <a:gd name="connsiteY48" fmla="*/ 6574 h 372456"/>
              <a:gd name="connsiteX49" fmla="*/ 211505 w 217398"/>
              <a:gd name="connsiteY49" fmla="*/ 5554 h 372456"/>
              <a:gd name="connsiteX50" fmla="*/ 212638 w 217398"/>
              <a:gd name="connsiteY50" fmla="*/ 4307 h 372456"/>
              <a:gd name="connsiteX51" fmla="*/ 210711 w 217398"/>
              <a:gd name="connsiteY51" fmla="*/ 2267 h 372456"/>
              <a:gd name="connsiteX52" fmla="*/ 209578 w 217398"/>
              <a:gd name="connsiteY52" fmla="*/ 0 h 372456"/>
              <a:gd name="connsiteX53" fmla="*/ 207197 w 217398"/>
              <a:gd name="connsiteY53" fmla="*/ 1927 h 372456"/>
              <a:gd name="connsiteX54" fmla="*/ 203457 w 217398"/>
              <a:gd name="connsiteY54" fmla="*/ 4874 h 372456"/>
              <a:gd name="connsiteX55" fmla="*/ 199830 w 217398"/>
              <a:gd name="connsiteY55" fmla="*/ 7821 h 372456"/>
              <a:gd name="connsiteX56" fmla="*/ 196316 w 217398"/>
              <a:gd name="connsiteY56" fmla="*/ 9861 h 372456"/>
              <a:gd name="connsiteX57" fmla="*/ 193823 w 217398"/>
              <a:gd name="connsiteY57" fmla="*/ 10768 h 372456"/>
              <a:gd name="connsiteX58" fmla="*/ 191215 w 217398"/>
              <a:gd name="connsiteY58" fmla="*/ 11335 h 372456"/>
              <a:gd name="connsiteX59" fmla="*/ 188609 w 217398"/>
              <a:gd name="connsiteY59" fmla="*/ 12581 h 372456"/>
              <a:gd name="connsiteX60" fmla="*/ 186228 w 217398"/>
              <a:gd name="connsiteY60" fmla="*/ 14508 h 372456"/>
              <a:gd name="connsiteX61" fmla="*/ 183168 w 217398"/>
              <a:gd name="connsiteY61" fmla="*/ 15529 h 372456"/>
              <a:gd name="connsiteX62" fmla="*/ 179428 w 217398"/>
              <a:gd name="connsiteY62" fmla="*/ 15529 h 372456"/>
              <a:gd name="connsiteX63" fmla="*/ 175460 w 217398"/>
              <a:gd name="connsiteY63" fmla="*/ 16889 h 372456"/>
              <a:gd name="connsiteX64" fmla="*/ 171493 w 217398"/>
              <a:gd name="connsiteY64" fmla="*/ 19496 h 372456"/>
              <a:gd name="connsiteX65" fmla="*/ 169227 w 217398"/>
              <a:gd name="connsiteY65" fmla="*/ 20969 h 372456"/>
              <a:gd name="connsiteX66" fmla="*/ 165599 w 217398"/>
              <a:gd name="connsiteY66" fmla="*/ 18702 h 372456"/>
              <a:gd name="connsiteX67" fmla="*/ 162766 w 217398"/>
              <a:gd name="connsiteY67" fmla="*/ 18022 h 372456"/>
              <a:gd name="connsiteX68" fmla="*/ 159479 w 217398"/>
              <a:gd name="connsiteY68" fmla="*/ 18022 h 372456"/>
              <a:gd name="connsiteX69" fmla="*/ 157552 w 217398"/>
              <a:gd name="connsiteY69" fmla="*/ 18362 h 372456"/>
              <a:gd name="connsiteX70" fmla="*/ 156871 w 217398"/>
              <a:gd name="connsiteY70" fmla="*/ 18816 h 372456"/>
              <a:gd name="connsiteX71" fmla="*/ 156191 w 217398"/>
              <a:gd name="connsiteY71" fmla="*/ 20176 h 372456"/>
              <a:gd name="connsiteX72" fmla="*/ 155625 w 217398"/>
              <a:gd name="connsiteY72" fmla="*/ 22443 h 372456"/>
              <a:gd name="connsiteX73" fmla="*/ 153585 w 217398"/>
              <a:gd name="connsiteY73" fmla="*/ 24710 h 372456"/>
              <a:gd name="connsiteX74" fmla="*/ 149731 w 217398"/>
              <a:gd name="connsiteY74" fmla="*/ 26750 h 372456"/>
              <a:gd name="connsiteX75" fmla="*/ 146330 w 217398"/>
              <a:gd name="connsiteY75" fmla="*/ 27543 h 372456"/>
              <a:gd name="connsiteX76" fmla="*/ 143157 w 217398"/>
              <a:gd name="connsiteY76" fmla="*/ 26977 h 372456"/>
              <a:gd name="connsiteX77" fmla="*/ 141003 w 217398"/>
              <a:gd name="connsiteY77" fmla="*/ 26183 h 372456"/>
              <a:gd name="connsiteX78" fmla="*/ 139869 w 217398"/>
              <a:gd name="connsiteY78" fmla="*/ 24936 h 372456"/>
              <a:gd name="connsiteX79" fmla="*/ 138283 w 217398"/>
              <a:gd name="connsiteY79" fmla="*/ 24370 h 372456"/>
              <a:gd name="connsiteX80" fmla="*/ 136129 w 217398"/>
              <a:gd name="connsiteY80" fmla="*/ 24483 h 372456"/>
              <a:gd name="connsiteX81" fmla="*/ 133976 w 217398"/>
              <a:gd name="connsiteY81" fmla="*/ 25276 h 372456"/>
              <a:gd name="connsiteX82" fmla="*/ 132049 w 217398"/>
              <a:gd name="connsiteY82" fmla="*/ 26977 h 372456"/>
              <a:gd name="connsiteX83" fmla="*/ 128875 w 217398"/>
              <a:gd name="connsiteY83" fmla="*/ 27657 h 372456"/>
              <a:gd name="connsiteX84" fmla="*/ 124455 w 217398"/>
              <a:gd name="connsiteY84" fmla="*/ 27430 h 372456"/>
              <a:gd name="connsiteX85" fmla="*/ 122187 w 217398"/>
              <a:gd name="connsiteY85" fmla="*/ 26636 h 372456"/>
              <a:gd name="connsiteX86" fmla="*/ 121847 w 217398"/>
              <a:gd name="connsiteY86" fmla="*/ 25276 h 372456"/>
              <a:gd name="connsiteX87" fmla="*/ 119921 w 217398"/>
              <a:gd name="connsiteY87" fmla="*/ 23690 h 372456"/>
              <a:gd name="connsiteX88" fmla="*/ 116407 w 217398"/>
              <a:gd name="connsiteY88" fmla="*/ 21876 h 372456"/>
              <a:gd name="connsiteX89" fmla="*/ 113800 w 217398"/>
              <a:gd name="connsiteY89" fmla="*/ 21876 h 372456"/>
              <a:gd name="connsiteX90" fmla="*/ 112213 w 217398"/>
              <a:gd name="connsiteY90" fmla="*/ 23576 h 372456"/>
              <a:gd name="connsiteX91" fmla="*/ 110626 w 217398"/>
              <a:gd name="connsiteY91" fmla="*/ 24710 h 372456"/>
              <a:gd name="connsiteX92" fmla="*/ 109266 w 217398"/>
              <a:gd name="connsiteY92" fmla="*/ 25163 h 372456"/>
              <a:gd name="connsiteX93" fmla="*/ 108133 w 217398"/>
              <a:gd name="connsiteY93" fmla="*/ 25163 h 372456"/>
              <a:gd name="connsiteX94" fmla="*/ 106999 w 217398"/>
              <a:gd name="connsiteY94" fmla="*/ 24823 h 372456"/>
              <a:gd name="connsiteX95" fmla="*/ 106319 w 217398"/>
              <a:gd name="connsiteY95" fmla="*/ 24710 h 372456"/>
              <a:gd name="connsiteX96" fmla="*/ 101559 w 217398"/>
              <a:gd name="connsiteY96" fmla="*/ 24483 h 372456"/>
              <a:gd name="connsiteX97" fmla="*/ 96911 w 217398"/>
              <a:gd name="connsiteY97" fmla="*/ 24596 h 372456"/>
              <a:gd name="connsiteX98" fmla="*/ 96911 w 217398"/>
              <a:gd name="connsiteY98" fmla="*/ 24596 h 372456"/>
              <a:gd name="connsiteX99" fmla="*/ 96911 w 217398"/>
              <a:gd name="connsiteY99" fmla="*/ 28110 h 372456"/>
              <a:gd name="connsiteX100" fmla="*/ 96458 w 217398"/>
              <a:gd name="connsiteY100" fmla="*/ 31057 h 372456"/>
              <a:gd name="connsiteX101" fmla="*/ 95551 w 217398"/>
              <a:gd name="connsiteY101" fmla="*/ 33664 h 372456"/>
              <a:gd name="connsiteX102" fmla="*/ 94871 w 217398"/>
              <a:gd name="connsiteY102" fmla="*/ 35024 h 372456"/>
              <a:gd name="connsiteX103" fmla="*/ 94304 w 217398"/>
              <a:gd name="connsiteY103" fmla="*/ 35251 h 372456"/>
              <a:gd name="connsiteX104" fmla="*/ 93398 w 217398"/>
              <a:gd name="connsiteY104" fmla="*/ 36044 h 372456"/>
              <a:gd name="connsiteX105" fmla="*/ 92151 w 217398"/>
              <a:gd name="connsiteY105" fmla="*/ 37404 h 372456"/>
              <a:gd name="connsiteX106" fmla="*/ 91584 w 217398"/>
              <a:gd name="connsiteY106" fmla="*/ 38424 h 372456"/>
              <a:gd name="connsiteX107" fmla="*/ 91811 w 217398"/>
              <a:gd name="connsiteY107" fmla="*/ 38991 h 372456"/>
              <a:gd name="connsiteX108" fmla="*/ 91924 w 217398"/>
              <a:gd name="connsiteY108" fmla="*/ 40125 h 372456"/>
              <a:gd name="connsiteX109" fmla="*/ 91811 w 217398"/>
              <a:gd name="connsiteY109" fmla="*/ 42052 h 372456"/>
              <a:gd name="connsiteX110" fmla="*/ 91697 w 217398"/>
              <a:gd name="connsiteY110" fmla="*/ 42958 h 372456"/>
              <a:gd name="connsiteX111" fmla="*/ 91471 w 217398"/>
              <a:gd name="connsiteY111" fmla="*/ 43298 h 372456"/>
              <a:gd name="connsiteX112" fmla="*/ 93511 w 217398"/>
              <a:gd name="connsiteY112" fmla="*/ 48286 h 372456"/>
              <a:gd name="connsiteX113" fmla="*/ 93851 w 217398"/>
              <a:gd name="connsiteY113" fmla="*/ 51006 h 372456"/>
              <a:gd name="connsiteX114" fmla="*/ 93058 w 217398"/>
              <a:gd name="connsiteY114" fmla="*/ 53273 h 372456"/>
              <a:gd name="connsiteX115" fmla="*/ 93058 w 217398"/>
              <a:gd name="connsiteY115" fmla="*/ 55313 h 372456"/>
              <a:gd name="connsiteX116" fmla="*/ 93738 w 217398"/>
              <a:gd name="connsiteY116" fmla="*/ 57127 h 372456"/>
              <a:gd name="connsiteX117" fmla="*/ 93851 w 217398"/>
              <a:gd name="connsiteY117" fmla="*/ 59394 h 372456"/>
              <a:gd name="connsiteX118" fmla="*/ 93624 w 217398"/>
              <a:gd name="connsiteY118" fmla="*/ 61887 h 372456"/>
              <a:gd name="connsiteX119" fmla="*/ 93964 w 217398"/>
              <a:gd name="connsiteY119" fmla="*/ 63587 h 372456"/>
              <a:gd name="connsiteX120" fmla="*/ 94644 w 217398"/>
              <a:gd name="connsiteY120" fmla="*/ 64381 h 372456"/>
              <a:gd name="connsiteX121" fmla="*/ 94984 w 217398"/>
              <a:gd name="connsiteY121" fmla="*/ 66421 h 372456"/>
              <a:gd name="connsiteX122" fmla="*/ 94871 w 217398"/>
              <a:gd name="connsiteY122" fmla="*/ 67781 h 372456"/>
              <a:gd name="connsiteX123" fmla="*/ 95891 w 217398"/>
              <a:gd name="connsiteY123" fmla="*/ 68461 h 372456"/>
              <a:gd name="connsiteX124" fmla="*/ 98045 w 217398"/>
              <a:gd name="connsiteY124" fmla="*/ 70502 h 372456"/>
              <a:gd name="connsiteX125" fmla="*/ 102805 w 217398"/>
              <a:gd name="connsiteY125" fmla="*/ 76169 h 372456"/>
              <a:gd name="connsiteX126" fmla="*/ 105412 w 217398"/>
              <a:gd name="connsiteY126" fmla="*/ 79796 h 372456"/>
              <a:gd name="connsiteX127" fmla="*/ 107793 w 217398"/>
              <a:gd name="connsiteY127" fmla="*/ 82970 h 372456"/>
              <a:gd name="connsiteX128" fmla="*/ 111873 w 217398"/>
              <a:gd name="connsiteY128" fmla="*/ 88864 h 372456"/>
              <a:gd name="connsiteX129" fmla="*/ 115160 w 217398"/>
              <a:gd name="connsiteY129" fmla="*/ 93511 h 372456"/>
              <a:gd name="connsiteX130" fmla="*/ 115500 w 217398"/>
              <a:gd name="connsiteY130" fmla="*/ 97818 h 372456"/>
              <a:gd name="connsiteX131" fmla="*/ 116067 w 217398"/>
              <a:gd name="connsiteY131" fmla="*/ 98385 h 372456"/>
              <a:gd name="connsiteX132" fmla="*/ 114933 w 217398"/>
              <a:gd name="connsiteY132" fmla="*/ 101559 h 372456"/>
              <a:gd name="connsiteX133" fmla="*/ 114253 w 217398"/>
              <a:gd name="connsiteY133" fmla="*/ 106773 h 372456"/>
              <a:gd name="connsiteX134" fmla="*/ 114707 w 217398"/>
              <a:gd name="connsiteY134" fmla="*/ 110173 h 372456"/>
              <a:gd name="connsiteX135" fmla="*/ 114593 w 217398"/>
              <a:gd name="connsiteY135" fmla="*/ 116067 h 372456"/>
              <a:gd name="connsiteX136" fmla="*/ 113913 w 217398"/>
              <a:gd name="connsiteY136" fmla="*/ 122301 h 372456"/>
              <a:gd name="connsiteX137" fmla="*/ 113233 w 217398"/>
              <a:gd name="connsiteY137" fmla="*/ 124568 h 372456"/>
              <a:gd name="connsiteX138" fmla="*/ 112326 w 217398"/>
              <a:gd name="connsiteY138" fmla="*/ 125361 h 372456"/>
              <a:gd name="connsiteX139" fmla="*/ 110060 w 217398"/>
              <a:gd name="connsiteY139" fmla="*/ 126041 h 372456"/>
              <a:gd name="connsiteX140" fmla="*/ 105072 w 217398"/>
              <a:gd name="connsiteY140" fmla="*/ 126835 h 372456"/>
              <a:gd name="connsiteX141" fmla="*/ 104392 w 217398"/>
              <a:gd name="connsiteY141" fmla="*/ 127515 h 372456"/>
              <a:gd name="connsiteX142" fmla="*/ 103712 w 217398"/>
              <a:gd name="connsiteY142" fmla="*/ 128762 h 372456"/>
              <a:gd name="connsiteX143" fmla="*/ 102692 w 217398"/>
              <a:gd name="connsiteY143" fmla="*/ 131709 h 372456"/>
              <a:gd name="connsiteX144" fmla="*/ 101559 w 217398"/>
              <a:gd name="connsiteY144" fmla="*/ 134542 h 372456"/>
              <a:gd name="connsiteX145" fmla="*/ 101219 w 217398"/>
              <a:gd name="connsiteY145" fmla="*/ 135789 h 372456"/>
              <a:gd name="connsiteX146" fmla="*/ 101445 w 217398"/>
              <a:gd name="connsiteY146" fmla="*/ 136129 h 372456"/>
              <a:gd name="connsiteX147" fmla="*/ 102465 w 217398"/>
              <a:gd name="connsiteY147" fmla="*/ 137603 h 372456"/>
              <a:gd name="connsiteX148" fmla="*/ 103485 w 217398"/>
              <a:gd name="connsiteY148" fmla="*/ 141343 h 372456"/>
              <a:gd name="connsiteX149" fmla="*/ 103712 w 217398"/>
              <a:gd name="connsiteY149" fmla="*/ 147917 h 372456"/>
              <a:gd name="connsiteX150" fmla="*/ 103372 w 217398"/>
              <a:gd name="connsiteY150" fmla="*/ 148371 h 372456"/>
              <a:gd name="connsiteX151" fmla="*/ 101899 w 217398"/>
              <a:gd name="connsiteY151" fmla="*/ 148711 h 372456"/>
              <a:gd name="connsiteX152" fmla="*/ 100312 w 217398"/>
              <a:gd name="connsiteY152" fmla="*/ 148597 h 372456"/>
              <a:gd name="connsiteX153" fmla="*/ 99632 w 217398"/>
              <a:gd name="connsiteY153" fmla="*/ 148257 h 372456"/>
              <a:gd name="connsiteX154" fmla="*/ 99065 w 217398"/>
              <a:gd name="connsiteY154" fmla="*/ 147464 h 372456"/>
              <a:gd name="connsiteX155" fmla="*/ 98612 w 217398"/>
              <a:gd name="connsiteY155" fmla="*/ 146104 h 372456"/>
              <a:gd name="connsiteX156" fmla="*/ 99745 w 217398"/>
              <a:gd name="connsiteY156" fmla="*/ 145084 h 372456"/>
              <a:gd name="connsiteX157" fmla="*/ 100085 w 217398"/>
              <a:gd name="connsiteY157" fmla="*/ 143383 h 372456"/>
              <a:gd name="connsiteX158" fmla="*/ 99405 w 217398"/>
              <a:gd name="connsiteY158" fmla="*/ 142023 h 372456"/>
              <a:gd name="connsiteX159" fmla="*/ 98045 w 217398"/>
              <a:gd name="connsiteY159" fmla="*/ 141683 h 372456"/>
              <a:gd name="connsiteX160" fmla="*/ 96458 w 217398"/>
              <a:gd name="connsiteY160" fmla="*/ 140323 h 372456"/>
              <a:gd name="connsiteX161" fmla="*/ 92831 w 217398"/>
              <a:gd name="connsiteY161" fmla="*/ 136016 h 372456"/>
              <a:gd name="connsiteX162" fmla="*/ 89884 w 217398"/>
              <a:gd name="connsiteY162" fmla="*/ 132956 h 372456"/>
              <a:gd name="connsiteX163" fmla="*/ 88070 w 217398"/>
              <a:gd name="connsiteY163" fmla="*/ 130348 h 372456"/>
              <a:gd name="connsiteX164" fmla="*/ 86370 w 217398"/>
              <a:gd name="connsiteY164" fmla="*/ 129442 h 372456"/>
              <a:gd name="connsiteX165" fmla="*/ 85803 w 217398"/>
              <a:gd name="connsiteY165" fmla="*/ 128762 h 372456"/>
              <a:gd name="connsiteX166" fmla="*/ 85350 w 217398"/>
              <a:gd name="connsiteY166" fmla="*/ 127742 h 372456"/>
              <a:gd name="connsiteX167" fmla="*/ 85350 w 217398"/>
              <a:gd name="connsiteY167" fmla="*/ 126155 h 372456"/>
              <a:gd name="connsiteX168" fmla="*/ 85577 w 217398"/>
              <a:gd name="connsiteY168" fmla="*/ 125021 h 372456"/>
              <a:gd name="connsiteX169" fmla="*/ 85010 w 217398"/>
              <a:gd name="connsiteY169" fmla="*/ 123774 h 372456"/>
              <a:gd name="connsiteX170" fmla="*/ 83196 w 217398"/>
              <a:gd name="connsiteY170" fmla="*/ 121847 h 372456"/>
              <a:gd name="connsiteX171" fmla="*/ 82403 w 217398"/>
              <a:gd name="connsiteY171" fmla="*/ 120714 h 372456"/>
              <a:gd name="connsiteX172" fmla="*/ 82290 w 217398"/>
              <a:gd name="connsiteY172" fmla="*/ 119354 h 372456"/>
              <a:gd name="connsiteX173" fmla="*/ 83083 w 217398"/>
              <a:gd name="connsiteY173" fmla="*/ 118107 h 372456"/>
              <a:gd name="connsiteX174" fmla="*/ 84670 w 217398"/>
              <a:gd name="connsiteY174" fmla="*/ 116634 h 372456"/>
              <a:gd name="connsiteX175" fmla="*/ 85803 w 217398"/>
              <a:gd name="connsiteY175" fmla="*/ 113460 h 372456"/>
              <a:gd name="connsiteX176" fmla="*/ 86143 w 217398"/>
              <a:gd name="connsiteY176" fmla="*/ 111533 h 372456"/>
              <a:gd name="connsiteX177" fmla="*/ 88410 w 217398"/>
              <a:gd name="connsiteY177" fmla="*/ 107453 h 372456"/>
              <a:gd name="connsiteX178" fmla="*/ 88637 w 217398"/>
              <a:gd name="connsiteY178" fmla="*/ 103939 h 372456"/>
              <a:gd name="connsiteX179" fmla="*/ 88750 w 217398"/>
              <a:gd name="connsiteY179" fmla="*/ 101218 h 372456"/>
              <a:gd name="connsiteX180" fmla="*/ 88524 w 217398"/>
              <a:gd name="connsiteY180" fmla="*/ 99065 h 372456"/>
              <a:gd name="connsiteX181" fmla="*/ 88070 w 217398"/>
              <a:gd name="connsiteY181" fmla="*/ 94758 h 372456"/>
              <a:gd name="connsiteX182" fmla="*/ 87617 w 217398"/>
              <a:gd name="connsiteY182" fmla="*/ 91811 h 372456"/>
              <a:gd name="connsiteX183" fmla="*/ 85010 w 217398"/>
              <a:gd name="connsiteY183" fmla="*/ 87957 h 372456"/>
              <a:gd name="connsiteX184" fmla="*/ 84103 w 217398"/>
              <a:gd name="connsiteY184" fmla="*/ 87617 h 372456"/>
              <a:gd name="connsiteX185" fmla="*/ 81610 w 217398"/>
              <a:gd name="connsiteY185" fmla="*/ 87957 h 372456"/>
              <a:gd name="connsiteX186" fmla="*/ 79343 w 217398"/>
              <a:gd name="connsiteY186" fmla="*/ 88524 h 372456"/>
              <a:gd name="connsiteX187" fmla="*/ 78322 w 217398"/>
              <a:gd name="connsiteY187" fmla="*/ 89317 h 372456"/>
              <a:gd name="connsiteX188" fmla="*/ 76736 w 217398"/>
              <a:gd name="connsiteY188" fmla="*/ 89317 h 372456"/>
              <a:gd name="connsiteX189" fmla="*/ 72429 w 217398"/>
              <a:gd name="connsiteY189" fmla="*/ 89997 h 372456"/>
              <a:gd name="connsiteX190" fmla="*/ 71068 w 217398"/>
              <a:gd name="connsiteY190" fmla="*/ 90337 h 372456"/>
              <a:gd name="connsiteX191" fmla="*/ 70275 w 217398"/>
              <a:gd name="connsiteY191" fmla="*/ 91017 h 372456"/>
              <a:gd name="connsiteX192" fmla="*/ 69821 w 217398"/>
              <a:gd name="connsiteY192" fmla="*/ 91131 h 372456"/>
              <a:gd name="connsiteX193" fmla="*/ 67215 w 217398"/>
              <a:gd name="connsiteY193" fmla="*/ 88184 h 372456"/>
              <a:gd name="connsiteX194" fmla="*/ 64834 w 217398"/>
              <a:gd name="connsiteY194" fmla="*/ 84897 h 372456"/>
              <a:gd name="connsiteX195" fmla="*/ 61774 w 217398"/>
              <a:gd name="connsiteY195" fmla="*/ 79456 h 372456"/>
              <a:gd name="connsiteX196" fmla="*/ 60980 w 217398"/>
              <a:gd name="connsiteY196" fmla="*/ 78776 h 372456"/>
              <a:gd name="connsiteX197" fmla="*/ 56560 w 217398"/>
              <a:gd name="connsiteY197" fmla="*/ 80363 h 372456"/>
              <a:gd name="connsiteX198" fmla="*/ 54293 w 217398"/>
              <a:gd name="connsiteY198" fmla="*/ 81156 h 372456"/>
              <a:gd name="connsiteX199" fmla="*/ 47719 w 217398"/>
              <a:gd name="connsiteY199" fmla="*/ 83650 h 372456"/>
              <a:gd name="connsiteX200" fmla="*/ 41938 w 217398"/>
              <a:gd name="connsiteY200" fmla="*/ 85690 h 372456"/>
              <a:gd name="connsiteX201" fmla="*/ 40465 w 217398"/>
              <a:gd name="connsiteY201" fmla="*/ 86030 h 372456"/>
              <a:gd name="connsiteX202" fmla="*/ 37518 w 217398"/>
              <a:gd name="connsiteY202" fmla="*/ 87050 h 372456"/>
              <a:gd name="connsiteX203" fmla="*/ 36044 w 217398"/>
              <a:gd name="connsiteY203" fmla="*/ 87730 h 372456"/>
              <a:gd name="connsiteX204" fmla="*/ 30830 w 217398"/>
              <a:gd name="connsiteY204" fmla="*/ 89544 h 372456"/>
              <a:gd name="connsiteX205" fmla="*/ 28677 w 217398"/>
              <a:gd name="connsiteY205" fmla="*/ 90451 h 372456"/>
              <a:gd name="connsiteX206" fmla="*/ 26863 w 217398"/>
              <a:gd name="connsiteY206" fmla="*/ 91357 h 372456"/>
              <a:gd name="connsiteX207" fmla="*/ 22669 w 217398"/>
              <a:gd name="connsiteY207" fmla="*/ 92717 h 372456"/>
              <a:gd name="connsiteX208" fmla="*/ 18589 w 217398"/>
              <a:gd name="connsiteY208" fmla="*/ 93964 h 372456"/>
              <a:gd name="connsiteX209" fmla="*/ 14168 w 217398"/>
              <a:gd name="connsiteY209" fmla="*/ 95324 h 372456"/>
              <a:gd name="connsiteX210" fmla="*/ 9181 w 217398"/>
              <a:gd name="connsiteY210" fmla="*/ 96798 h 372456"/>
              <a:gd name="connsiteX211" fmla="*/ 6461 w 217398"/>
              <a:gd name="connsiteY211" fmla="*/ 97818 h 372456"/>
              <a:gd name="connsiteX212" fmla="*/ 4534 w 217398"/>
              <a:gd name="connsiteY212" fmla="*/ 98725 h 372456"/>
              <a:gd name="connsiteX213" fmla="*/ 227 w 217398"/>
              <a:gd name="connsiteY213" fmla="*/ 100652 h 372456"/>
              <a:gd name="connsiteX214" fmla="*/ 0 w 217398"/>
              <a:gd name="connsiteY214" fmla="*/ 101105 h 372456"/>
              <a:gd name="connsiteX215" fmla="*/ 0 w 217398"/>
              <a:gd name="connsiteY215" fmla="*/ 102352 h 372456"/>
              <a:gd name="connsiteX216" fmla="*/ 567 w 217398"/>
              <a:gd name="connsiteY216" fmla="*/ 104959 h 372456"/>
              <a:gd name="connsiteX217" fmla="*/ 1700 w 217398"/>
              <a:gd name="connsiteY217" fmla="*/ 107339 h 372456"/>
              <a:gd name="connsiteX218" fmla="*/ 2607 w 217398"/>
              <a:gd name="connsiteY218" fmla="*/ 108699 h 372456"/>
              <a:gd name="connsiteX219" fmla="*/ 3174 w 217398"/>
              <a:gd name="connsiteY219" fmla="*/ 112100 h 372456"/>
              <a:gd name="connsiteX220" fmla="*/ 3514 w 217398"/>
              <a:gd name="connsiteY220" fmla="*/ 115274 h 372456"/>
              <a:gd name="connsiteX221" fmla="*/ 3627 w 217398"/>
              <a:gd name="connsiteY221" fmla="*/ 118787 h 372456"/>
              <a:gd name="connsiteX222" fmla="*/ 3854 w 217398"/>
              <a:gd name="connsiteY222" fmla="*/ 122754 h 372456"/>
              <a:gd name="connsiteX223" fmla="*/ 4421 w 217398"/>
              <a:gd name="connsiteY223" fmla="*/ 123094 h 372456"/>
              <a:gd name="connsiteX224" fmla="*/ 8274 w 217398"/>
              <a:gd name="connsiteY224" fmla="*/ 123208 h 372456"/>
              <a:gd name="connsiteX225" fmla="*/ 14622 w 217398"/>
              <a:gd name="connsiteY225" fmla="*/ 123548 h 372456"/>
              <a:gd name="connsiteX226" fmla="*/ 20743 w 217398"/>
              <a:gd name="connsiteY226" fmla="*/ 123774 h 372456"/>
              <a:gd name="connsiteX227" fmla="*/ 24596 w 217398"/>
              <a:gd name="connsiteY227" fmla="*/ 126608 h 372456"/>
              <a:gd name="connsiteX228" fmla="*/ 25956 w 217398"/>
              <a:gd name="connsiteY228" fmla="*/ 127288 h 372456"/>
              <a:gd name="connsiteX229" fmla="*/ 29924 w 217398"/>
              <a:gd name="connsiteY229" fmla="*/ 128082 h 372456"/>
              <a:gd name="connsiteX230" fmla="*/ 35137 w 217398"/>
              <a:gd name="connsiteY230" fmla="*/ 132842 h 372456"/>
              <a:gd name="connsiteX231" fmla="*/ 41371 w 217398"/>
              <a:gd name="connsiteY231" fmla="*/ 133296 h 372456"/>
              <a:gd name="connsiteX232" fmla="*/ 45565 w 217398"/>
              <a:gd name="connsiteY232" fmla="*/ 134769 h 372456"/>
              <a:gd name="connsiteX233" fmla="*/ 49419 w 217398"/>
              <a:gd name="connsiteY233" fmla="*/ 136469 h 372456"/>
              <a:gd name="connsiteX234" fmla="*/ 51573 w 217398"/>
              <a:gd name="connsiteY234" fmla="*/ 138509 h 372456"/>
              <a:gd name="connsiteX235" fmla="*/ 52933 w 217398"/>
              <a:gd name="connsiteY235" fmla="*/ 138963 h 372456"/>
              <a:gd name="connsiteX236" fmla="*/ 54860 w 217398"/>
              <a:gd name="connsiteY236" fmla="*/ 139076 h 372456"/>
              <a:gd name="connsiteX237" fmla="*/ 55767 w 217398"/>
              <a:gd name="connsiteY237" fmla="*/ 139189 h 372456"/>
              <a:gd name="connsiteX238" fmla="*/ 55540 w 217398"/>
              <a:gd name="connsiteY238" fmla="*/ 140663 h 372456"/>
              <a:gd name="connsiteX239" fmla="*/ 54293 w 217398"/>
              <a:gd name="connsiteY239" fmla="*/ 143043 h 372456"/>
              <a:gd name="connsiteX240" fmla="*/ 54407 w 217398"/>
              <a:gd name="connsiteY240" fmla="*/ 146557 h 372456"/>
              <a:gd name="connsiteX241" fmla="*/ 56220 w 217398"/>
              <a:gd name="connsiteY241" fmla="*/ 151431 h 372456"/>
              <a:gd name="connsiteX242" fmla="*/ 56447 w 217398"/>
              <a:gd name="connsiteY242" fmla="*/ 155625 h 372456"/>
              <a:gd name="connsiteX243" fmla="*/ 55880 w 217398"/>
              <a:gd name="connsiteY243" fmla="*/ 162992 h 372456"/>
              <a:gd name="connsiteX244" fmla="*/ 55880 w 217398"/>
              <a:gd name="connsiteY244" fmla="*/ 170133 h 372456"/>
              <a:gd name="connsiteX245" fmla="*/ 56107 w 217398"/>
              <a:gd name="connsiteY245" fmla="*/ 172740 h 372456"/>
              <a:gd name="connsiteX246" fmla="*/ 56447 w 217398"/>
              <a:gd name="connsiteY246" fmla="*/ 174440 h 372456"/>
              <a:gd name="connsiteX247" fmla="*/ 56787 w 217398"/>
              <a:gd name="connsiteY247" fmla="*/ 175347 h 372456"/>
              <a:gd name="connsiteX248" fmla="*/ 56673 w 217398"/>
              <a:gd name="connsiteY248" fmla="*/ 176367 h 372456"/>
              <a:gd name="connsiteX249" fmla="*/ 55653 w 217398"/>
              <a:gd name="connsiteY249" fmla="*/ 179428 h 372456"/>
              <a:gd name="connsiteX250" fmla="*/ 54860 w 217398"/>
              <a:gd name="connsiteY250" fmla="*/ 182601 h 372456"/>
              <a:gd name="connsiteX251" fmla="*/ 54747 w 217398"/>
              <a:gd name="connsiteY251" fmla="*/ 183848 h 372456"/>
              <a:gd name="connsiteX252" fmla="*/ 54520 w 217398"/>
              <a:gd name="connsiteY252" fmla="*/ 184755 h 372456"/>
              <a:gd name="connsiteX253" fmla="*/ 53840 w 217398"/>
              <a:gd name="connsiteY253" fmla="*/ 185548 h 372456"/>
              <a:gd name="connsiteX254" fmla="*/ 51119 w 217398"/>
              <a:gd name="connsiteY254" fmla="*/ 187022 h 372456"/>
              <a:gd name="connsiteX255" fmla="*/ 50666 w 217398"/>
              <a:gd name="connsiteY255" fmla="*/ 187929 h 372456"/>
              <a:gd name="connsiteX256" fmla="*/ 50666 w 217398"/>
              <a:gd name="connsiteY256" fmla="*/ 189629 h 372456"/>
              <a:gd name="connsiteX257" fmla="*/ 51006 w 217398"/>
              <a:gd name="connsiteY257" fmla="*/ 190989 h 372456"/>
              <a:gd name="connsiteX258" fmla="*/ 52026 w 217398"/>
              <a:gd name="connsiteY258" fmla="*/ 191442 h 372456"/>
              <a:gd name="connsiteX259" fmla="*/ 53273 w 217398"/>
              <a:gd name="connsiteY259" fmla="*/ 192236 h 372456"/>
              <a:gd name="connsiteX260" fmla="*/ 53726 w 217398"/>
              <a:gd name="connsiteY260" fmla="*/ 193256 h 372456"/>
              <a:gd name="connsiteX261" fmla="*/ 53726 w 217398"/>
              <a:gd name="connsiteY261" fmla="*/ 194389 h 372456"/>
              <a:gd name="connsiteX262" fmla="*/ 53386 w 217398"/>
              <a:gd name="connsiteY262" fmla="*/ 196430 h 372456"/>
              <a:gd name="connsiteX263" fmla="*/ 52253 w 217398"/>
              <a:gd name="connsiteY263" fmla="*/ 199716 h 372456"/>
              <a:gd name="connsiteX264" fmla="*/ 53386 w 217398"/>
              <a:gd name="connsiteY264" fmla="*/ 203570 h 372456"/>
              <a:gd name="connsiteX265" fmla="*/ 54633 w 217398"/>
              <a:gd name="connsiteY265" fmla="*/ 206064 h 372456"/>
              <a:gd name="connsiteX266" fmla="*/ 56220 w 217398"/>
              <a:gd name="connsiteY266" fmla="*/ 209011 h 372456"/>
              <a:gd name="connsiteX267" fmla="*/ 57013 w 217398"/>
              <a:gd name="connsiteY267" fmla="*/ 210824 h 372456"/>
              <a:gd name="connsiteX268" fmla="*/ 56900 w 217398"/>
              <a:gd name="connsiteY268" fmla="*/ 212071 h 372456"/>
              <a:gd name="connsiteX269" fmla="*/ 56673 w 217398"/>
              <a:gd name="connsiteY269" fmla="*/ 213318 h 372456"/>
              <a:gd name="connsiteX270" fmla="*/ 54180 w 217398"/>
              <a:gd name="connsiteY270" fmla="*/ 218645 h 372456"/>
              <a:gd name="connsiteX271" fmla="*/ 52366 w 217398"/>
              <a:gd name="connsiteY271" fmla="*/ 221933 h 372456"/>
              <a:gd name="connsiteX272" fmla="*/ 50099 w 217398"/>
              <a:gd name="connsiteY272" fmla="*/ 225446 h 372456"/>
              <a:gd name="connsiteX273" fmla="*/ 47152 w 217398"/>
              <a:gd name="connsiteY273" fmla="*/ 227600 h 372456"/>
              <a:gd name="connsiteX274" fmla="*/ 46472 w 217398"/>
              <a:gd name="connsiteY274" fmla="*/ 228733 h 372456"/>
              <a:gd name="connsiteX275" fmla="*/ 46132 w 217398"/>
              <a:gd name="connsiteY275" fmla="*/ 229980 h 372456"/>
              <a:gd name="connsiteX276" fmla="*/ 46246 w 217398"/>
              <a:gd name="connsiteY276" fmla="*/ 232587 h 372456"/>
              <a:gd name="connsiteX277" fmla="*/ 46132 w 217398"/>
              <a:gd name="connsiteY277" fmla="*/ 235307 h 372456"/>
              <a:gd name="connsiteX278" fmla="*/ 43638 w 217398"/>
              <a:gd name="connsiteY278" fmla="*/ 239615 h 372456"/>
              <a:gd name="connsiteX279" fmla="*/ 45112 w 217398"/>
              <a:gd name="connsiteY279" fmla="*/ 243241 h 372456"/>
              <a:gd name="connsiteX280" fmla="*/ 44772 w 217398"/>
              <a:gd name="connsiteY280" fmla="*/ 243582 h 372456"/>
              <a:gd name="connsiteX281" fmla="*/ 43978 w 217398"/>
              <a:gd name="connsiteY281" fmla="*/ 244148 h 372456"/>
              <a:gd name="connsiteX282" fmla="*/ 40351 w 217398"/>
              <a:gd name="connsiteY282" fmla="*/ 248342 h 372456"/>
              <a:gd name="connsiteX283" fmla="*/ 36724 w 217398"/>
              <a:gd name="connsiteY283" fmla="*/ 252536 h 372456"/>
              <a:gd name="connsiteX284" fmla="*/ 34004 w 217398"/>
              <a:gd name="connsiteY284" fmla="*/ 255596 h 372456"/>
              <a:gd name="connsiteX285" fmla="*/ 30944 w 217398"/>
              <a:gd name="connsiteY285" fmla="*/ 258997 h 372456"/>
              <a:gd name="connsiteX286" fmla="*/ 27543 w 217398"/>
              <a:gd name="connsiteY286" fmla="*/ 262964 h 372456"/>
              <a:gd name="connsiteX287" fmla="*/ 24710 w 217398"/>
              <a:gd name="connsiteY287" fmla="*/ 266251 h 372456"/>
              <a:gd name="connsiteX288" fmla="*/ 21763 w 217398"/>
              <a:gd name="connsiteY288" fmla="*/ 268631 h 372456"/>
              <a:gd name="connsiteX289" fmla="*/ 21876 w 217398"/>
              <a:gd name="connsiteY289" fmla="*/ 269878 h 372456"/>
              <a:gd name="connsiteX290" fmla="*/ 21989 w 217398"/>
              <a:gd name="connsiteY290" fmla="*/ 270445 h 372456"/>
              <a:gd name="connsiteX291" fmla="*/ 23009 w 217398"/>
              <a:gd name="connsiteY291" fmla="*/ 273619 h 372456"/>
              <a:gd name="connsiteX292" fmla="*/ 24483 w 217398"/>
              <a:gd name="connsiteY292" fmla="*/ 278379 h 372456"/>
              <a:gd name="connsiteX293" fmla="*/ 25503 w 217398"/>
              <a:gd name="connsiteY293" fmla="*/ 282800 h 372456"/>
              <a:gd name="connsiteX294" fmla="*/ 26750 w 217398"/>
              <a:gd name="connsiteY294" fmla="*/ 288920 h 372456"/>
              <a:gd name="connsiteX295" fmla="*/ 26750 w 217398"/>
              <a:gd name="connsiteY295" fmla="*/ 292321 h 372456"/>
              <a:gd name="connsiteX296" fmla="*/ 27090 w 217398"/>
              <a:gd name="connsiteY296" fmla="*/ 293567 h 372456"/>
              <a:gd name="connsiteX297" fmla="*/ 28224 w 217398"/>
              <a:gd name="connsiteY297" fmla="*/ 295268 h 372456"/>
              <a:gd name="connsiteX298" fmla="*/ 29697 w 217398"/>
              <a:gd name="connsiteY298" fmla="*/ 297988 h 372456"/>
              <a:gd name="connsiteX299" fmla="*/ 30264 w 217398"/>
              <a:gd name="connsiteY299" fmla="*/ 299688 h 372456"/>
              <a:gd name="connsiteX300" fmla="*/ 30717 w 217398"/>
              <a:gd name="connsiteY300" fmla="*/ 300822 h 372456"/>
              <a:gd name="connsiteX301" fmla="*/ 32304 w 217398"/>
              <a:gd name="connsiteY301" fmla="*/ 303089 h 372456"/>
              <a:gd name="connsiteX302" fmla="*/ 33437 w 217398"/>
              <a:gd name="connsiteY302" fmla="*/ 306489 h 372456"/>
              <a:gd name="connsiteX303" fmla="*/ 34457 w 217398"/>
              <a:gd name="connsiteY303" fmla="*/ 311136 h 372456"/>
              <a:gd name="connsiteX304" fmla="*/ 35364 w 217398"/>
              <a:gd name="connsiteY304" fmla="*/ 313290 h 372456"/>
              <a:gd name="connsiteX305" fmla="*/ 35704 w 217398"/>
              <a:gd name="connsiteY305" fmla="*/ 314310 h 372456"/>
              <a:gd name="connsiteX306" fmla="*/ 36044 w 217398"/>
              <a:gd name="connsiteY306" fmla="*/ 316350 h 372456"/>
              <a:gd name="connsiteX307" fmla="*/ 36044 w 217398"/>
              <a:gd name="connsiteY307" fmla="*/ 320431 h 372456"/>
              <a:gd name="connsiteX308" fmla="*/ 36044 w 217398"/>
              <a:gd name="connsiteY308" fmla="*/ 325191 h 372456"/>
              <a:gd name="connsiteX309" fmla="*/ 36044 w 217398"/>
              <a:gd name="connsiteY309" fmla="*/ 330632 h 372456"/>
              <a:gd name="connsiteX310" fmla="*/ 36044 w 217398"/>
              <a:gd name="connsiteY310" fmla="*/ 335052 h 372456"/>
              <a:gd name="connsiteX311" fmla="*/ 35931 w 217398"/>
              <a:gd name="connsiteY311" fmla="*/ 337206 h 372456"/>
              <a:gd name="connsiteX312" fmla="*/ 36044 w 217398"/>
              <a:gd name="connsiteY312" fmla="*/ 343667 h 372456"/>
              <a:gd name="connsiteX313" fmla="*/ 34684 w 217398"/>
              <a:gd name="connsiteY313" fmla="*/ 346954 h 372456"/>
              <a:gd name="connsiteX314" fmla="*/ 34911 w 217398"/>
              <a:gd name="connsiteY314" fmla="*/ 349560 h 372456"/>
              <a:gd name="connsiteX315" fmla="*/ 35251 w 217398"/>
              <a:gd name="connsiteY315" fmla="*/ 351261 h 372456"/>
              <a:gd name="connsiteX316" fmla="*/ 35704 w 217398"/>
              <a:gd name="connsiteY316" fmla="*/ 351601 h 372456"/>
              <a:gd name="connsiteX317" fmla="*/ 37631 w 217398"/>
              <a:gd name="connsiteY317" fmla="*/ 352621 h 372456"/>
              <a:gd name="connsiteX318" fmla="*/ 37745 w 217398"/>
              <a:gd name="connsiteY318" fmla="*/ 354775 h 372456"/>
              <a:gd name="connsiteX319" fmla="*/ 37631 w 217398"/>
              <a:gd name="connsiteY319" fmla="*/ 357268 h 372456"/>
              <a:gd name="connsiteX320" fmla="*/ 37178 w 217398"/>
              <a:gd name="connsiteY320" fmla="*/ 358855 h 372456"/>
              <a:gd name="connsiteX321" fmla="*/ 37405 w 217398"/>
              <a:gd name="connsiteY321" fmla="*/ 360328 h 372456"/>
              <a:gd name="connsiteX322" fmla="*/ 37971 w 217398"/>
              <a:gd name="connsiteY322" fmla="*/ 362822 h 372456"/>
              <a:gd name="connsiteX323" fmla="*/ 38538 w 217398"/>
              <a:gd name="connsiteY323" fmla="*/ 364409 h 372456"/>
              <a:gd name="connsiteX324" fmla="*/ 38651 w 217398"/>
              <a:gd name="connsiteY324" fmla="*/ 372003 h 372456"/>
              <a:gd name="connsiteX325" fmla="*/ 40465 w 217398"/>
              <a:gd name="connsiteY325" fmla="*/ 371777 h 372456"/>
              <a:gd name="connsiteX326" fmla="*/ 43638 w 217398"/>
              <a:gd name="connsiteY326" fmla="*/ 372457 h 372456"/>
              <a:gd name="connsiteX327" fmla="*/ 46132 w 217398"/>
              <a:gd name="connsiteY327" fmla="*/ 372457 h 372456"/>
              <a:gd name="connsiteX328" fmla="*/ 48399 w 217398"/>
              <a:gd name="connsiteY328" fmla="*/ 372343 h 372456"/>
              <a:gd name="connsiteX329" fmla="*/ 52253 w 217398"/>
              <a:gd name="connsiteY329" fmla="*/ 372230 h 372456"/>
              <a:gd name="connsiteX330" fmla="*/ 54520 w 217398"/>
              <a:gd name="connsiteY330" fmla="*/ 372230 h 372456"/>
              <a:gd name="connsiteX331" fmla="*/ 54520 w 217398"/>
              <a:gd name="connsiteY331" fmla="*/ 371777 h 372456"/>
              <a:gd name="connsiteX332" fmla="*/ 55427 w 217398"/>
              <a:gd name="connsiteY332" fmla="*/ 358175 h 372456"/>
              <a:gd name="connsiteX333" fmla="*/ 55880 w 217398"/>
              <a:gd name="connsiteY333" fmla="*/ 354208 h 372456"/>
              <a:gd name="connsiteX334" fmla="*/ 55087 w 217398"/>
              <a:gd name="connsiteY334" fmla="*/ 354321 h 372456"/>
              <a:gd name="connsiteX335" fmla="*/ 54633 w 217398"/>
              <a:gd name="connsiteY335" fmla="*/ 355228 h 372456"/>
              <a:gd name="connsiteX336" fmla="*/ 53726 w 217398"/>
              <a:gd name="connsiteY336" fmla="*/ 358515 h 372456"/>
              <a:gd name="connsiteX337" fmla="*/ 52819 w 217398"/>
              <a:gd name="connsiteY337" fmla="*/ 357948 h 372456"/>
              <a:gd name="connsiteX338" fmla="*/ 52139 w 217398"/>
              <a:gd name="connsiteY338" fmla="*/ 357041 h 372456"/>
              <a:gd name="connsiteX339" fmla="*/ 50779 w 217398"/>
              <a:gd name="connsiteY339" fmla="*/ 355908 h 372456"/>
              <a:gd name="connsiteX340" fmla="*/ 49646 w 217398"/>
              <a:gd name="connsiteY340" fmla="*/ 354435 h 372456"/>
              <a:gd name="connsiteX341" fmla="*/ 48399 w 217398"/>
              <a:gd name="connsiteY341" fmla="*/ 352281 h 372456"/>
              <a:gd name="connsiteX342" fmla="*/ 49759 w 217398"/>
              <a:gd name="connsiteY342" fmla="*/ 349900 h 372456"/>
              <a:gd name="connsiteX343" fmla="*/ 51119 w 217398"/>
              <a:gd name="connsiteY343" fmla="*/ 348087 h 372456"/>
              <a:gd name="connsiteX344" fmla="*/ 52593 w 217398"/>
              <a:gd name="connsiteY344" fmla="*/ 343893 h 372456"/>
              <a:gd name="connsiteX345" fmla="*/ 55993 w 217398"/>
              <a:gd name="connsiteY345" fmla="*/ 340266 h 372456"/>
              <a:gd name="connsiteX346" fmla="*/ 63928 w 217398"/>
              <a:gd name="connsiteY346" fmla="*/ 334939 h 372456"/>
              <a:gd name="connsiteX347" fmla="*/ 67668 w 217398"/>
              <a:gd name="connsiteY347" fmla="*/ 333239 h 372456"/>
              <a:gd name="connsiteX348" fmla="*/ 73902 w 217398"/>
              <a:gd name="connsiteY348" fmla="*/ 330405 h 372456"/>
              <a:gd name="connsiteX349" fmla="*/ 89771 w 217398"/>
              <a:gd name="connsiteY349" fmla="*/ 324738 h 372456"/>
              <a:gd name="connsiteX350" fmla="*/ 97591 w 217398"/>
              <a:gd name="connsiteY350" fmla="*/ 320771 h 372456"/>
              <a:gd name="connsiteX351" fmla="*/ 100992 w 217398"/>
              <a:gd name="connsiteY351" fmla="*/ 318164 h 372456"/>
              <a:gd name="connsiteX352" fmla="*/ 103032 w 217398"/>
              <a:gd name="connsiteY352" fmla="*/ 315557 h 372456"/>
              <a:gd name="connsiteX353" fmla="*/ 106773 w 217398"/>
              <a:gd name="connsiteY353" fmla="*/ 309549 h 372456"/>
              <a:gd name="connsiteX354" fmla="*/ 107793 w 217398"/>
              <a:gd name="connsiteY354" fmla="*/ 307169 h 372456"/>
              <a:gd name="connsiteX355" fmla="*/ 108813 w 217398"/>
              <a:gd name="connsiteY355" fmla="*/ 301502 h 372456"/>
              <a:gd name="connsiteX356" fmla="*/ 108473 w 217398"/>
              <a:gd name="connsiteY356" fmla="*/ 300595 h 372456"/>
              <a:gd name="connsiteX357" fmla="*/ 107679 w 217398"/>
              <a:gd name="connsiteY357" fmla="*/ 300595 h 372456"/>
              <a:gd name="connsiteX358" fmla="*/ 107226 w 217398"/>
              <a:gd name="connsiteY358" fmla="*/ 302182 h 372456"/>
              <a:gd name="connsiteX359" fmla="*/ 105979 w 217398"/>
              <a:gd name="connsiteY359" fmla="*/ 301842 h 372456"/>
              <a:gd name="connsiteX360" fmla="*/ 105299 w 217398"/>
              <a:gd name="connsiteY360" fmla="*/ 300935 h 372456"/>
              <a:gd name="connsiteX361" fmla="*/ 105526 w 217398"/>
              <a:gd name="connsiteY361" fmla="*/ 298781 h 372456"/>
              <a:gd name="connsiteX362" fmla="*/ 107906 w 217398"/>
              <a:gd name="connsiteY362" fmla="*/ 286767 h 372456"/>
              <a:gd name="connsiteX363" fmla="*/ 109493 w 217398"/>
              <a:gd name="connsiteY363" fmla="*/ 281553 h 372456"/>
              <a:gd name="connsiteX364" fmla="*/ 108133 w 217398"/>
              <a:gd name="connsiteY364" fmla="*/ 277245 h 372456"/>
              <a:gd name="connsiteX365" fmla="*/ 107793 w 217398"/>
              <a:gd name="connsiteY365" fmla="*/ 274525 h 372456"/>
              <a:gd name="connsiteX366" fmla="*/ 108813 w 217398"/>
              <a:gd name="connsiteY366" fmla="*/ 268064 h 372456"/>
              <a:gd name="connsiteX367" fmla="*/ 108813 w 217398"/>
              <a:gd name="connsiteY367" fmla="*/ 266364 h 372456"/>
              <a:gd name="connsiteX368" fmla="*/ 108586 w 217398"/>
              <a:gd name="connsiteY368" fmla="*/ 265118 h 372456"/>
              <a:gd name="connsiteX369" fmla="*/ 108133 w 217398"/>
              <a:gd name="connsiteY369" fmla="*/ 263757 h 372456"/>
              <a:gd name="connsiteX370" fmla="*/ 107906 w 217398"/>
              <a:gd name="connsiteY370" fmla="*/ 262284 h 372456"/>
              <a:gd name="connsiteX371" fmla="*/ 107113 w 217398"/>
              <a:gd name="connsiteY371" fmla="*/ 262057 h 372456"/>
              <a:gd name="connsiteX372" fmla="*/ 106319 w 217398"/>
              <a:gd name="connsiteY372" fmla="*/ 263531 h 372456"/>
              <a:gd name="connsiteX373" fmla="*/ 105979 w 217398"/>
              <a:gd name="connsiteY373" fmla="*/ 266704 h 372456"/>
              <a:gd name="connsiteX374" fmla="*/ 106092 w 217398"/>
              <a:gd name="connsiteY374" fmla="*/ 268631 h 372456"/>
              <a:gd name="connsiteX375" fmla="*/ 105639 w 217398"/>
              <a:gd name="connsiteY375" fmla="*/ 269878 h 372456"/>
              <a:gd name="connsiteX376" fmla="*/ 104279 w 217398"/>
              <a:gd name="connsiteY376" fmla="*/ 268518 h 372456"/>
              <a:gd name="connsiteX377" fmla="*/ 104392 w 217398"/>
              <a:gd name="connsiteY377" fmla="*/ 265458 h 372456"/>
              <a:gd name="connsiteX378" fmla="*/ 104505 w 217398"/>
              <a:gd name="connsiteY378" fmla="*/ 260243 h 372456"/>
              <a:gd name="connsiteX379" fmla="*/ 103372 w 217398"/>
              <a:gd name="connsiteY379" fmla="*/ 253896 h 372456"/>
              <a:gd name="connsiteX380" fmla="*/ 103259 w 217398"/>
              <a:gd name="connsiteY380" fmla="*/ 251402 h 372456"/>
              <a:gd name="connsiteX381" fmla="*/ 100425 w 217398"/>
              <a:gd name="connsiteY381" fmla="*/ 245508 h 372456"/>
              <a:gd name="connsiteX382" fmla="*/ 100198 w 217398"/>
              <a:gd name="connsiteY382" fmla="*/ 240975 h 372456"/>
              <a:gd name="connsiteX383" fmla="*/ 97365 w 217398"/>
              <a:gd name="connsiteY383" fmla="*/ 232020 h 372456"/>
              <a:gd name="connsiteX384" fmla="*/ 95211 w 217398"/>
              <a:gd name="connsiteY384" fmla="*/ 228960 h 372456"/>
              <a:gd name="connsiteX385" fmla="*/ 92944 w 217398"/>
              <a:gd name="connsiteY385" fmla="*/ 226466 h 372456"/>
              <a:gd name="connsiteX386" fmla="*/ 91697 w 217398"/>
              <a:gd name="connsiteY386" fmla="*/ 224426 h 372456"/>
              <a:gd name="connsiteX387" fmla="*/ 91584 w 217398"/>
              <a:gd name="connsiteY387" fmla="*/ 222839 h 372456"/>
              <a:gd name="connsiteX388" fmla="*/ 92604 w 217398"/>
              <a:gd name="connsiteY388" fmla="*/ 215698 h 372456"/>
              <a:gd name="connsiteX389" fmla="*/ 92491 w 217398"/>
              <a:gd name="connsiteY389" fmla="*/ 212071 h 372456"/>
              <a:gd name="connsiteX390" fmla="*/ 92718 w 217398"/>
              <a:gd name="connsiteY390" fmla="*/ 209578 h 372456"/>
              <a:gd name="connsiteX391" fmla="*/ 91924 w 217398"/>
              <a:gd name="connsiteY391" fmla="*/ 208331 h 372456"/>
              <a:gd name="connsiteX392" fmla="*/ 90564 w 217398"/>
              <a:gd name="connsiteY392" fmla="*/ 206857 h 372456"/>
              <a:gd name="connsiteX393" fmla="*/ 92037 w 217398"/>
              <a:gd name="connsiteY393" fmla="*/ 207084 h 372456"/>
              <a:gd name="connsiteX394" fmla="*/ 94758 w 217398"/>
              <a:gd name="connsiteY394" fmla="*/ 209578 h 372456"/>
              <a:gd name="connsiteX395" fmla="*/ 95551 w 217398"/>
              <a:gd name="connsiteY395" fmla="*/ 209578 h 372456"/>
              <a:gd name="connsiteX396" fmla="*/ 96685 w 217398"/>
              <a:gd name="connsiteY396" fmla="*/ 209351 h 372456"/>
              <a:gd name="connsiteX397" fmla="*/ 105185 w 217398"/>
              <a:gd name="connsiteY397" fmla="*/ 202097 h 372456"/>
              <a:gd name="connsiteX398" fmla="*/ 111080 w 217398"/>
              <a:gd name="connsiteY398" fmla="*/ 194616 h 372456"/>
              <a:gd name="connsiteX399" fmla="*/ 115273 w 217398"/>
              <a:gd name="connsiteY399" fmla="*/ 190762 h 372456"/>
              <a:gd name="connsiteX400" fmla="*/ 117880 w 217398"/>
              <a:gd name="connsiteY400" fmla="*/ 188949 h 372456"/>
              <a:gd name="connsiteX401" fmla="*/ 120827 w 217398"/>
              <a:gd name="connsiteY401" fmla="*/ 187362 h 372456"/>
              <a:gd name="connsiteX402" fmla="*/ 121961 w 217398"/>
              <a:gd name="connsiteY402" fmla="*/ 188042 h 372456"/>
              <a:gd name="connsiteX403" fmla="*/ 123094 w 217398"/>
              <a:gd name="connsiteY403" fmla="*/ 187815 h 372456"/>
              <a:gd name="connsiteX404" fmla="*/ 123661 w 217398"/>
              <a:gd name="connsiteY404" fmla="*/ 184528 h 372456"/>
              <a:gd name="connsiteX405" fmla="*/ 124908 w 217398"/>
              <a:gd name="connsiteY405" fmla="*/ 186228 h 372456"/>
              <a:gd name="connsiteX406" fmla="*/ 126495 w 217398"/>
              <a:gd name="connsiteY406" fmla="*/ 185662 h 372456"/>
              <a:gd name="connsiteX407" fmla="*/ 126722 w 217398"/>
              <a:gd name="connsiteY407" fmla="*/ 183961 h 372456"/>
              <a:gd name="connsiteX408" fmla="*/ 128422 w 217398"/>
              <a:gd name="connsiteY408" fmla="*/ 181354 h 372456"/>
              <a:gd name="connsiteX409" fmla="*/ 129328 w 217398"/>
              <a:gd name="connsiteY409" fmla="*/ 179994 h 372456"/>
              <a:gd name="connsiteX410" fmla="*/ 133749 w 217398"/>
              <a:gd name="connsiteY410" fmla="*/ 175234 h 372456"/>
              <a:gd name="connsiteX411" fmla="*/ 136696 w 217398"/>
              <a:gd name="connsiteY411" fmla="*/ 171153 h 372456"/>
              <a:gd name="connsiteX412" fmla="*/ 137036 w 217398"/>
              <a:gd name="connsiteY412" fmla="*/ 170133 h 372456"/>
              <a:gd name="connsiteX413" fmla="*/ 137489 w 217398"/>
              <a:gd name="connsiteY413" fmla="*/ 168093 h 372456"/>
              <a:gd name="connsiteX414" fmla="*/ 138736 w 217398"/>
              <a:gd name="connsiteY414" fmla="*/ 166846 h 372456"/>
              <a:gd name="connsiteX415" fmla="*/ 139756 w 217398"/>
              <a:gd name="connsiteY415" fmla="*/ 166279 h 372456"/>
              <a:gd name="connsiteX416" fmla="*/ 143724 w 217398"/>
              <a:gd name="connsiteY416" fmla="*/ 162426 h 372456"/>
              <a:gd name="connsiteX417" fmla="*/ 149164 w 217398"/>
              <a:gd name="connsiteY417" fmla="*/ 158572 h 372456"/>
              <a:gd name="connsiteX418" fmla="*/ 155851 w 217398"/>
              <a:gd name="connsiteY418" fmla="*/ 154605 h 372456"/>
              <a:gd name="connsiteX419" fmla="*/ 160159 w 217398"/>
              <a:gd name="connsiteY419" fmla="*/ 152904 h 372456"/>
              <a:gd name="connsiteX420" fmla="*/ 160952 w 217398"/>
              <a:gd name="connsiteY420" fmla="*/ 151884 h 372456"/>
              <a:gd name="connsiteX421" fmla="*/ 162086 w 217398"/>
              <a:gd name="connsiteY421" fmla="*/ 151204 h 372456"/>
              <a:gd name="connsiteX422" fmla="*/ 166959 w 217398"/>
              <a:gd name="connsiteY422" fmla="*/ 149504 h 372456"/>
              <a:gd name="connsiteX423" fmla="*/ 172173 w 217398"/>
              <a:gd name="connsiteY423" fmla="*/ 147464 h 372456"/>
              <a:gd name="connsiteX424" fmla="*/ 172853 w 217398"/>
              <a:gd name="connsiteY424" fmla="*/ 146897 h 372456"/>
              <a:gd name="connsiteX425" fmla="*/ 173760 w 217398"/>
              <a:gd name="connsiteY425" fmla="*/ 146784 h 372456"/>
              <a:gd name="connsiteX426" fmla="*/ 174667 w 217398"/>
              <a:gd name="connsiteY426" fmla="*/ 147010 h 372456"/>
              <a:gd name="connsiteX427" fmla="*/ 177274 w 217398"/>
              <a:gd name="connsiteY427" fmla="*/ 146670 h 372456"/>
              <a:gd name="connsiteX428" fmla="*/ 178748 w 217398"/>
              <a:gd name="connsiteY428" fmla="*/ 145764 h 372456"/>
              <a:gd name="connsiteX429" fmla="*/ 181354 w 217398"/>
              <a:gd name="connsiteY429" fmla="*/ 145084 h 372456"/>
              <a:gd name="connsiteX430" fmla="*/ 183395 w 217398"/>
              <a:gd name="connsiteY430" fmla="*/ 142137 h 372456"/>
              <a:gd name="connsiteX431" fmla="*/ 184641 w 217398"/>
              <a:gd name="connsiteY431" fmla="*/ 141003 h 372456"/>
              <a:gd name="connsiteX432" fmla="*/ 192462 w 217398"/>
              <a:gd name="connsiteY432" fmla="*/ 136242 h 372456"/>
              <a:gd name="connsiteX433" fmla="*/ 195296 w 217398"/>
              <a:gd name="connsiteY433" fmla="*/ 133749 h 372456"/>
              <a:gd name="connsiteX434" fmla="*/ 196883 w 217398"/>
              <a:gd name="connsiteY434" fmla="*/ 133069 h 372456"/>
              <a:gd name="connsiteX435" fmla="*/ 195863 w 217398"/>
              <a:gd name="connsiteY435" fmla="*/ 129895 h 372456"/>
              <a:gd name="connsiteX436" fmla="*/ 197223 w 217398"/>
              <a:gd name="connsiteY436" fmla="*/ 128875 h 372456"/>
              <a:gd name="connsiteX437" fmla="*/ 199716 w 217398"/>
              <a:gd name="connsiteY437" fmla="*/ 128308 h 372456"/>
              <a:gd name="connsiteX438" fmla="*/ 202097 w 217398"/>
              <a:gd name="connsiteY438" fmla="*/ 124681 h 372456"/>
              <a:gd name="connsiteX439" fmla="*/ 202323 w 217398"/>
              <a:gd name="connsiteY439" fmla="*/ 123774 h 372456"/>
              <a:gd name="connsiteX440" fmla="*/ 202323 w 217398"/>
              <a:gd name="connsiteY440" fmla="*/ 122754 h 372456"/>
              <a:gd name="connsiteX441" fmla="*/ 204364 w 217398"/>
              <a:gd name="connsiteY441" fmla="*/ 120261 h 372456"/>
              <a:gd name="connsiteX442" fmla="*/ 206517 w 217398"/>
              <a:gd name="connsiteY442" fmla="*/ 117880 h 372456"/>
              <a:gd name="connsiteX443" fmla="*/ 211505 w 217398"/>
              <a:gd name="connsiteY443" fmla="*/ 111420 h 372456"/>
              <a:gd name="connsiteX444" fmla="*/ 213432 w 217398"/>
              <a:gd name="connsiteY444" fmla="*/ 106659 h 372456"/>
              <a:gd name="connsiteX445" fmla="*/ 213432 w 217398"/>
              <a:gd name="connsiteY445" fmla="*/ 105186 h 372456"/>
              <a:gd name="connsiteX446" fmla="*/ 212752 w 217398"/>
              <a:gd name="connsiteY446" fmla="*/ 103372 h 372456"/>
              <a:gd name="connsiteX447" fmla="*/ 213205 w 217398"/>
              <a:gd name="connsiteY447" fmla="*/ 102692 h 372456"/>
              <a:gd name="connsiteX448" fmla="*/ 214338 w 217398"/>
              <a:gd name="connsiteY448" fmla="*/ 102239 h 372456"/>
              <a:gd name="connsiteX449" fmla="*/ 214225 w 217398"/>
              <a:gd name="connsiteY449" fmla="*/ 101105 h 372456"/>
              <a:gd name="connsiteX450" fmla="*/ 214452 w 217398"/>
              <a:gd name="connsiteY450" fmla="*/ 99292 h 372456"/>
              <a:gd name="connsiteX451" fmla="*/ 216038 w 217398"/>
              <a:gd name="connsiteY451" fmla="*/ 97251 h 372456"/>
              <a:gd name="connsiteX452" fmla="*/ 217172 w 217398"/>
              <a:gd name="connsiteY452" fmla="*/ 96118 h 372456"/>
              <a:gd name="connsiteX453" fmla="*/ 217399 w 217398"/>
              <a:gd name="connsiteY453" fmla="*/ 94531 h 372456"/>
              <a:gd name="connsiteX454" fmla="*/ 216945 w 217398"/>
              <a:gd name="connsiteY454" fmla="*/ 92604 h 3724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</a:cxnLst>
            <a:rect l="l" t="t" r="r" b="b"/>
            <a:pathLst>
              <a:path w="217398" h="372456">
                <a:moveTo>
                  <a:pt x="216945" y="92604"/>
                </a:moveTo>
                <a:lnTo>
                  <a:pt x="217058" y="91131"/>
                </a:lnTo>
                <a:lnTo>
                  <a:pt x="216718" y="90451"/>
                </a:lnTo>
                <a:lnTo>
                  <a:pt x="216832" y="88864"/>
                </a:lnTo>
                <a:lnTo>
                  <a:pt x="215925" y="87844"/>
                </a:lnTo>
                <a:lnTo>
                  <a:pt x="215018" y="87844"/>
                </a:lnTo>
                <a:lnTo>
                  <a:pt x="213318" y="90451"/>
                </a:lnTo>
                <a:lnTo>
                  <a:pt x="213092" y="88524"/>
                </a:lnTo>
                <a:lnTo>
                  <a:pt x="213205" y="87163"/>
                </a:lnTo>
                <a:lnTo>
                  <a:pt x="214678" y="85010"/>
                </a:lnTo>
                <a:lnTo>
                  <a:pt x="214792" y="83310"/>
                </a:lnTo>
                <a:lnTo>
                  <a:pt x="213432" y="82856"/>
                </a:lnTo>
                <a:lnTo>
                  <a:pt x="212411" y="82176"/>
                </a:lnTo>
                <a:lnTo>
                  <a:pt x="212298" y="81270"/>
                </a:lnTo>
                <a:lnTo>
                  <a:pt x="212185" y="75035"/>
                </a:lnTo>
                <a:lnTo>
                  <a:pt x="211505" y="70048"/>
                </a:lnTo>
                <a:lnTo>
                  <a:pt x="211505" y="68008"/>
                </a:lnTo>
                <a:lnTo>
                  <a:pt x="211278" y="66534"/>
                </a:lnTo>
                <a:lnTo>
                  <a:pt x="212071" y="64494"/>
                </a:lnTo>
                <a:lnTo>
                  <a:pt x="211391" y="62681"/>
                </a:lnTo>
                <a:lnTo>
                  <a:pt x="211731" y="61207"/>
                </a:lnTo>
                <a:lnTo>
                  <a:pt x="211618" y="58714"/>
                </a:lnTo>
                <a:lnTo>
                  <a:pt x="211845" y="57467"/>
                </a:lnTo>
                <a:lnTo>
                  <a:pt x="211731" y="55880"/>
                </a:lnTo>
                <a:lnTo>
                  <a:pt x="209011" y="55767"/>
                </a:lnTo>
                <a:lnTo>
                  <a:pt x="209011" y="54746"/>
                </a:lnTo>
                <a:lnTo>
                  <a:pt x="209238" y="54066"/>
                </a:lnTo>
                <a:lnTo>
                  <a:pt x="211391" y="52253"/>
                </a:lnTo>
                <a:lnTo>
                  <a:pt x="211845" y="50779"/>
                </a:lnTo>
                <a:lnTo>
                  <a:pt x="211958" y="48059"/>
                </a:lnTo>
                <a:lnTo>
                  <a:pt x="211278" y="45679"/>
                </a:lnTo>
                <a:lnTo>
                  <a:pt x="210031" y="44885"/>
                </a:lnTo>
                <a:lnTo>
                  <a:pt x="210824" y="42732"/>
                </a:lnTo>
                <a:lnTo>
                  <a:pt x="210484" y="40918"/>
                </a:lnTo>
                <a:lnTo>
                  <a:pt x="210371" y="36611"/>
                </a:lnTo>
                <a:lnTo>
                  <a:pt x="210938" y="34117"/>
                </a:lnTo>
                <a:lnTo>
                  <a:pt x="210598" y="32644"/>
                </a:lnTo>
                <a:lnTo>
                  <a:pt x="210258" y="30490"/>
                </a:lnTo>
                <a:lnTo>
                  <a:pt x="209011" y="26410"/>
                </a:lnTo>
                <a:lnTo>
                  <a:pt x="209578" y="21763"/>
                </a:lnTo>
                <a:lnTo>
                  <a:pt x="208331" y="19156"/>
                </a:lnTo>
                <a:lnTo>
                  <a:pt x="208671" y="17682"/>
                </a:lnTo>
                <a:lnTo>
                  <a:pt x="210144" y="15755"/>
                </a:lnTo>
                <a:lnTo>
                  <a:pt x="211278" y="13262"/>
                </a:lnTo>
                <a:lnTo>
                  <a:pt x="210938" y="12355"/>
                </a:lnTo>
                <a:lnTo>
                  <a:pt x="210484" y="11788"/>
                </a:lnTo>
                <a:lnTo>
                  <a:pt x="210711" y="10201"/>
                </a:lnTo>
                <a:lnTo>
                  <a:pt x="212298" y="8048"/>
                </a:lnTo>
                <a:lnTo>
                  <a:pt x="210031" y="6574"/>
                </a:lnTo>
                <a:lnTo>
                  <a:pt x="211505" y="5554"/>
                </a:lnTo>
                <a:lnTo>
                  <a:pt x="212638" y="4307"/>
                </a:lnTo>
                <a:lnTo>
                  <a:pt x="210711" y="2267"/>
                </a:lnTo>
                <a:lnTo>
                  <a:pt x="209578" y="0"/>
                </a:lnTo>
                <a:lnTo>
                  <a:pt x="207197" y="1927"/>
                </a:lnTo>
                <a:lnTo>
                  <a:pt x="203457" y="4874"/>
                </a:lnTo>
                <a:lnTo>
                  <a:pt x="199830" y="7821"/>
                </a:lnTo>
                <a:lnTo>
                  <a:pt x="196316" y="9861"/>
                </a:lnTo>
                <a:lnTo>
                  <a:pt x="193823" y="10768"/>
                </a:lnTo>
                <a:lnTo>
                  <a:pt x="191215" y="11335"/>
                </a:lnTo>
                <a:lnTo>
                  <a:pt x="188609" y="12581"/>
                </a:lnTo>
                <a:lnTo>
                  <a:pt x="186228" y="14508"/>
                </a:lnTo>
                <a:lnTo>
                  <a:pt x="183168" y="15529"/>
                </a:lnTo>
                <a:lnTo>
                  <a:pt x="179428" y="15529"/>
                </a:lnTo>
                <a:lnTo>
                  <a:pt x="175460" y="16889"/>
                </a:lnTo>
                <a:lnTo>
                  <a:pt x="171493" y="19496"/>
                </a:lnTo>
                <a:lnTo>
                  <a:pt x="169227" y="20969"/>
                </a:lnTo>
                <a:lnTo>
                  <a:pt x="165599" y="18702"/>
                </a:lnTo>
                <a:lnTo>
                  <a:pt x="162766" y="18022"/>
                </a:lnTo>
                <a:lnTo>
                  <a:pt x="159479" y="18022"/>
                </a:lnTo>
                <a:lnTo>
                  <a:pt x="157552" y="18362"/>
                </a:lnTo>
                <a:lnTo>
                  <a:pt x="156871" y="18816"/>
                </a:lnTo>
                <a:lnTo>
                  <a:pt x="156191" y="20176"/>
                </a:lnTo>
                <a:lnTo>
                  <a:pt x="155625" y="22443"/>
                </a:lnTo>
                <a:lnTo>
                  <a:pt x="153585" y="24710"/>
                </a:lnTo>
                <a:lnTo>
                  <a:pt x="149731" y="26750"/>
                </a:lnTo>
                <a:lnTo>
                  <a:pt x="146330" y="27543"/>
                </a:lnTo>
                <a:lnTo>
                  <a:pt x="143157" y="26977"/>
                </a:lnTo>
                <a:lnTo>
                  <a:pt x="141003" y="26183"/>
                </a:lnTo>
                <a:lnTo>
                  <a:pt x="139869" y="24936"/>
                </a:lnTo>
                <a:lnTo>
                  <a:pt x="138283" y="24370"/>
                </a:lnTo>
                <a:lnTo>
                  <a:pt x="136129" y="24483"/>
                </a:lnTo>
                <a:lnTo>
                  <a:pt x="133976" y="25276"/>
                </a:lnTo>
                <a:lnTo>
                  <a:pt x="132049" y="26977"/>
                </a:lnTo>
                <a:lnTo>
                  <a:pt x="128875" y="27657"/>
                </a:lnTo>
                <a:lnTo>
                  <a:pt x="124455" y="27430"/>
                </a:lnTo>
                <a:lnTo>
                  <a:pt x="122187" y="26636"/>
                </a:lnTo>
                <a:lnTo>
                  <a:pt x="121847" y="25276"/>
                </a:lnTo>
                <a:lnTo>
                  <a:pt x="119921" y="23690"/>
                </a:lnTo>
                <a:lnTo>
                  <a:pt x="116407" y="21876"/>
                </a:lnTo>
                <a:lnTo>
                  <a:pt x="113800" y="21876"/>
                </a:lnTo>
                <a:lnTo>
                  <a:pt x="112213" y="23576"/>
                </a:lnTo>
                <a:lnTo>
                  <a:pt x="110626" y="24710"/>
                </a:lnTo>
                <a:lnTo>
                  <a:pt x="109266" y="25163"/>
                </a:lnTo>
                <a:lnTo>
                  <a:pt x="108133" y="25163"/>
                </a:lnTo>
                <a:lnTo>
                  <a:pt x="106999" y="24823"/>
                </a:lnTo>
                <a:lnTo>
                  <a:pt x="106319" y="24710"/>
                </a:lnTo>
                <a:lnTo>
                  <a:pt x="101559" y="24483"/>
                </a:lnTo>
                <a:lnTo>
                  <a:pt x="96911" y="24596"/>
                </a:lnTo>
                <a:lnTo>
                  <a:pt x="96911" y="24596"/>
                </a:lnTo>
                <a:lnTo>
                  <a:pt x="96911" y="28110"/>
                </a:lnTo>
                <a:lnTo>
                  <a:pt x="96458" y="31057"/>
                </a:lnTo>
                <a:lnTo>
                  <a:pt x="95551" y="33664"/>
                </a:lnTo>
                <a:lnTo>
                  <a:pt x="94871" y="35024"/>
                </a:lnTo>
                <a:lnTo>
                  <a:pt x="94304" y="35251"/>
                </a:lnTo>
                <a:lnTo>
                  <a:pt x="93398" y="36044"/>
                </a:lnTo>
                <a:lnTo>
                  <a:pt x="92151" y="37404"/>
                </a:lnTo>
                <a:lnTo>
                  <a:pt x="91584" y="38424"/>
                </a:lnTo>
                <a:lnTo>
                  <a:pt x="91811" y="38991"/>
                </a:lnTo>
                <a:lnTo>
                  <a:pt x="91924" y="40125"/>
                </a:lnTo>
                <a:lnTo>
                  <a:pt x="91811" y="42052"/>
                </a:lnTo>
                <a:lnTo>
                  <a:pt x="91697" y="42958"/>
                </a:lnTo>
                <a:lnTo>
                  <a:pt x="91471" y="43298"/>
                </a:lnTo>
                <a:lnTo>
                  <a:pt x="93511" y="48286"/>
                </a:lnTo>
                <a:lnTo>
                  <a:pt x="93851" y="51006"/>
                </a:lnTo>
                <a:lnTo>
                  <a:pt x="93058" y="53273"/>
                </a:lnTo>
                <a:lnTo>
                  <a:pt x="93058" y="55313"/>
                </a:lnTo>
                <a:lnTo>
                  <a:pt x="93738" y="57127"/>
                </a:lnTo>
                <a:lnTo>
                  <a:pt x="93851" y="59394"/>
                </a:lnTo>
                <a:lnTo>
                  <a:pt x="93624" y="61887"/>
                </a:lnTo>
                <a:lnTo>
                  <a:pt x="93964" y="63587"/>
                </a:lnTo>
                <a:lnTo>
                  <a:pt x="94644" y="64381"/>
                </a:lnTo>
                <a:lnTo>
                  <a:pt x="94984" y="66421"/>
                </a:lnTo>
                <a:lnTo>
                  <a:pt x="94871" y="67781"/>
                </a:lnTo>
                <a:lnTo>
                  <a:pt x="95891" y="68461"/>
                </a:lnTo>
                <a:lnTo>
                  <a:pt x="98045" y="70502"/>
                </a:lnTo>
                <a:lnTo>
                  <a:pt x="102805" y="76169"/>
                </a:lnTo>
                <a:lnTo>
                  <a:pt x="105412" y="79796"/>
                </a:lnTo>
                <a:lnTo>
                  <a:pt x="107793" y="82970"/>
                </a:lnTo>
                <a:lnTo>
                  <a:pt x="111873" y="88864"/>
                </a:lnTo>
                <a:lnTo>
                  <a:pt x="115160" y="93511"/>
                </a:lnTo>
                <a:lnTo>
                  <a:pt x="115500" y="97818"/>
                </a:lnTo>
                <a:lnTo>
                  <a:pt x="116067" y="98385"/>
                </a:lnTo>
                <a:lnTo>
                  <a:pt x="114933" y="101559"/>
                </a:lnTo>
                <a:lnTo>
                  <a:pt x="114253" y="106773"/>
                </a:lnTo>
                <a:lnTo>
                  <a:pt x="114707" y="110173"/>
                </a:lnTo>
                <a:lnTo>
                  <a:pt x="114593" y="116067"/>
                </a:lnTo>
                <a:lnTo>
                  <a:pt x="113913" y="122301"/>
                </a:lnTo>
                <a:lnTo>
                  <a:pt x="113233" y="124568"/>
                </a:lnTo>
                <a:lnTo>
                  <a:pt x="112326" y="125361"/>
                </a:lnTo>
                <a:lnTo>
                  <a:pt x="110060" y="126041"/>
                </a:lnTo>
                <a:lnTo>
                  <a:pt x="105072" y="126835"/>
                </a:lnTo>
                <a:lnTo>
                  <a:pt x="104392" y="127515"/>
                </a:lnTo>
                <a:lnTo>
                  <a:pt x="103712" y="128762"/>
                </a:lnTo>
                <a:lnTo>
                  <a:pt x="102692" y="131709"/>
                </a:lnTo>
                <a:lnTo>
                  <a:pt x="101559" y="134542"/>
                </a:lnTo>
                <a:lnTo>
                  <a:pt x="101219" y="135789"/>
                </a:lnTo>
                <a:lnTo>
                  <a:pt x="101445" y="136129"/>
                </a:lnTo>
                <a:lnTo>
                  <a:pt x="102465" y="137603"/>
                </a:lnTo>
                <a:lnTo>
                  <a:pt x="103485" y="141343"/>
                </a:lnTo>
                <a:lnTo>
                  <a:pt x="103712" y="147917"/>
                </a:lnTo>
                <a:lnTo>
                  <a:pt x="103372" y="148371"/>
                </a:lnTo>
                <a:lnTo>
                  <a:pt x="101899" y="148711"/>
                </a:lnTo>
                <a:lnTo>
                  <a:pt x="100312" y="148597"/>
                </a:lnTo>
                <a:lnTo>
                  <a:pt x="99632" y="148257"/>
                </a:lnTo>
                <a:lnTo>
                  <a:pt x="99065" y="147464"/>
                </a:lnTo>
                <a:lnTo>
                  <a:pt x="98612" y="146104"/>
                </a:lnTo>
                <a:lnTo>
                  <a:pt x="99745" y="145084"/>
                </a:lnTo>
                <a:lnTo>
                  <a:pt x="100085" y="143383"/>
                </a:lnTo>
                <a:lnTo>
                  <a:pt x="99405" y="142023"/>
                </a:lnTo>
                <a:lnTo>
                  <a:pt x="98045" y="141683"/>
                </a:lnTo>
                <a:lnTo>
                  <a:pt x="96458" y="140323"/>
                </a:lnTo>
                <a:lnTo>
                  <a:pt x="92831" y="136016"/>
                </a:lnTo>
                <a:lnTo>
                  <a:pt x="89884" y="132956"/>
                </a:lnTo>
                <a:lnTo>
                  <a:pt x="88070" y="130348"/>
                </a:lnTo>
                <a:lnTo>
                  <a:pt x="86370" y="129442"/>
                </a:lnTo>
                <a:lnTo>
                  <a:pt x="85803" y="128762"/>
                </a:lnTo>
                <a:lnTo>
                  <a:pt x="85350" y="127742"/>
                </a:lnTo>
                <a:lnTo>
                  <a:pt x="85350" y="126155"/>
                </a:lnTo>
                <a:lnTo>
                  <a:pt x="85577" y="125021"/>
                </a:lnTo>
                <a:lnTo>
                  <a:pt x="85010" y="123774"/>
                </a:lnTo>
                <a:lnTo>
                  <a:pt x="83196" y="121847"/>
                </a:lnTo>
                <a:lnTo>
                  <a:pt x="82403" y="120714"/>
                </a:lnTo>
                <a:lnTo>
                  <a:pt x="82290" y="119354"/>
                </a:lnTo>
                <a:lnTo>
                  <a:pt x="83083" y="118107"/>
                </a:lnTo>
                <a:lnTo>
                  <a:pt x="84670" y="116634"/>
                </a:lnTo>
                <a:lnTo>
                  <a:pt x="85803" y="113460"/>
                </a:lnTo>
                <a:lnTo>
                  <a:pt x="86143" y="111533"/>
                </a:lnTo>
                <a:lnTo>
                  <a:pt x="88410" y="107453"/>
                </a:lnTo>
                <a:lnTo>
                  <a:pt x="88637" y="103939"/>
                </a:lnTo>
                <a:lnTo>
                  <a:pt x="88750" y="101218"/>
                </a:lnTo>
                <a:lnTo>
                  <a:pt x="88524" y="99065"/>
                </a:lnTo>
                <a:lnTo>
                  <a:pt x="88070" y="94758"/>
                </a:lnTo>
                <a:lnTo>
                  <a:pt x="87617" y="91811"/>
                </a:lnTo>
                <a:lnTo>
                  <a:pt x="85010" y="87957"/>
                </a:lnTo>
                <a:lnTo>
                  <a:pt x="84103" y="87617"/>
                </a:lnTo>
                <a:lnTo>
                  <a:pt x="81610" y="87957"/>
                </a:lnTo>
                <a:lnTo>
                  <a:pt x="79343" y="88524"/>
                </a:lnTo>
                <a:lnTo>
                  <a:pt x="78322" y="89317"/>
                </a:lnTo>
                <a:lnTo>
                  <a:pt x="76736" y="89317"/>
                </a:lnTo>
                <a:lnTo>
                  <a:pt x="72429" y="89997"/>
                </a:lnTo>
                <a:lnTo>
                  <a:pt x="71068" y="90337"/>
                </a:lnTo>
                <a:lnTo>
                  <a:pt x="70275" y="91017"/>
                </a:lnTo>
                <a:lnTo>
                  <a:pt x="69821" y="91131"/>
                </a:lnTo>
                <a:lnTo>
                  <a:pt x="67215" y="88184"/>
                </a:lnTo>
                <a:lnTo>
                  <a:pt x="64834" y="84897"/>
                </a:lnTo>
                <a:lnTo>
                  <a:pt x="61774" y="79456"/>
                </a:lnTo>
                <a:lnTo>
                  <a:pt x="60980" y="78776"/>
                </a:lnTo>
                <a:lnTo>
                  <a:pt x="56560" y="80363"/>
                </a:lnTo>
                <a:lnTo>
                  <a:pt x="54293" y="81156"/>
                </a:lnTo>
                <a:lnTo>
                  <a:pt x="47719" y="83650"/>
                </a:lnTo>
                <a:lnTo>
                  <a:pt x="41938" y="85690"/>
                </a:lnTo>
                <a:lnTo>
                  <a:pt x="40465" y="86030"/>
                </a:lnTo>
                <a:lnTo>
                  <a:pt x="37518" y="87050"/>
                </a:lnTo>
                <a:lnTo>
                  <a:pt x="36044" y="87730"/>
                </a:lnTo>
                <a:lnTo>
                  <a:pt x="30830" y="89544"/>
                </a:lnTo>
                <a:lnTo>
                  <a:pt x="28677" y="90451"/>
                </a:lnTo>
                <a:lnTo>
                  <a:pt x="26863" y="91357"/>
                </a:lnTo>
                <a:lnTo>
                  <a:pt x="22669" y="92717"/>
                </a:lnTo>
                <a:lnTo>
                  <a:pt x="18589" y="93964"/>
                </a:lnTo>
                <a:lnTo>
                  <a:pt x="14168" y="95324"/>
                </a:lnTo>
                <a:lnTo>
                  <a:pt x="9181" y="96798"/>
                </a:lnTo>
                <a:lnTo>
                  <a:pt x="6461" y="97818"/>
                </a:lnTo>
                <a:lnTo>
                  <a:pt x="4534" y="98725"/>
                </a:lnTo>
                <a:lnTo>
                  <a:pt x="227" y="100652"/>
                </a:lnTo>
                <a:lnTo>
                  <a:pt x="0" y="101105"/>
                </a:lnTo>
                <a:lnTo>
                  <a:pt x="0" y="102352"/>
                </a:lnTo>
                <a:lnTo>
                  <a:pt x="567" y="104959"/>
                </a:lnTo>
                <a:lnTo>
                  <a:pt x="1700" y="107339"/>
                </a:lnTo>
                <a:lnTo>
                  <a:pt x="2607" y="108699"/>
                </a:lnTo>
                <a:lnTo>
                  <a:pt x="3174" y="112100"/>
                </a:lnTo>
                <a:lnTo>
                  <a:pt x="3514" y="115274"/>
                </a:lnTo>
                <a:lnTo>
                  <a:pt x="3627" y="118787"/>
                </a:lnTo>
                <a:lnTo>
                  <a:pt x="3854" y="122754"/>
                </a:lnTo>
                <a:lnTo>
                  <a:pt x="4421" y="123094"/>
                </a:lnTo>
                <a:lnTo>
                  <a:pt x="8274" y="123208"/>
                </a:lnTo>
                <a:lnTo>
                  <a:pt x="14622" y="123548"/>
                </a:lnTo>
                <a:lnTo>
                  <a:pt x="20743" y="123774"/>
                </a:lnTo>
                <a:lnTo>
                  <a:pt x="24596" y="126608"/>
                </a:lnTo>
                <a:lnTo>
                  <a:pt x="25956" y="127288"/>
                </a:lnTo>
                <a:lnTo>
                  <a:pt x="29924" y="128082"/>
                </a:lnTo>
                <a:lnTo>
                  <a:pt x="35137" y="132842"/>
                </a:lnTo>
                <a:lnTo>
                  <a:pt x="41371" y="133296"/>
                </a:lnTo>
                <a:lnTo>
                  <a:pt x="45565" y="134769"/>
                </a:lnTo>
                <a:lnTo>
                  <a:pt x="49419" y="136469"/>
                </a:lnTo>
                <a:lnTo>
                  <a:pt x="51573" y="138509"/>
                </a:lnTo>
                <a:lnTo>
                  <a:pt x="52933" y="138963"/>
                </a:lnTo>
                <a:lnTo>
                  <a:pt x="54860" y="139076"/>
                </a:lnTo>
                <a:lnTo>
                  <a:pt x="55767" y="139189"/>
                </a:lnTo>
                <a:lnTo>
                  <a:pt x="55540" y="140663"/>
                </a:lnTo>
                <a:lnTo>
                  <a:pt x="54293" y="143043"/>
                </a:lnTo>
                <a:lnTo>
                  <a:pt x="54407" y="146557"/>
                </a:lnTo>
                <a:lnTo>
                  <a:pt x="56220" y="151431"/>
                </a:lnTo>
                <a:lnTo>
                  <a:pt x="56447" y="155625"/>
                </a:lnTo>
                <a:lnTo>
                  <a:pt x="55880" y="162992"/>
                </a:lnTo>
                <a:lnTo>
                  <a:pt x="55880" y="170133"/>
                </a:lnTo>
                <a:lnTo>
                  <a:pt x="56107" y="172740"/>
                </a:lnTo>
                <a:lnTo>
                  <a:pt x="56447" y="174440"/>
                </a:lnTo>
                <a:lnTo>
                  <a:pt x="56787" y="175347"/>
                </a:lnTo>
                <a:lnTo>
                  <a:pt x="56673" y="176367"/>
                </a:lnTo>
                <a:lnTo>
                  <a:pt x="55653" y="179428"/>
                </a:lnTo>
                <a:lnTo>
                  <a:pt x="54860" y="182601"/>
                </a:lnTo>
                <a:lnTo>
                  <a:pt x="54747" y="183848"/>
                </a:lnTo>
                <a:lnTo>
                  <a:pt x="54520" y="184755"/>
                </a:lnTo>
                <a:lnTo>
                  <a:pt x="53840" y="185548"/>
                </a:lnTo>
                <a:lnTo>
                  <a:pt x="51119" y="187022"/>
                </a:lnTo>
                <a:lnTo>
                  <a:pt x="50666" y="187929"/>
                </a:lnTo>
                <a:lnTo>
                  <a:pt x="50666" y="189629"/>
                </a:lnTo>
                <a:lnTo>
                  <a:pt x="51006" y="190989"/>
                </a:lnTo>
                <a:lnTo>
                  <a:pt x="52026" y="191442"/>
                </a:lnTo>
                <a:lnTo>
                  <a:pt x="53273" y="192236"/>
                </a:lnTo>
                <a:lnTo>
                  <a:pt x="53726" y="193256"/>
                </a:lnTo>
                <a:lnTo>
                  <a:pt x="53726" y="194389"/>
                </a:lnTo>
                <a:lnTo>
                  <a:pt x="53386" y="196430"/>
                </a:lnTo>
                <a:lnTo>
                  <a:pt x="52253" y="199716"/>
                </a:lnTo>
                <a:lnTo>
                  <a:pt x="53386" y="203570"/>
                </a:lnTo>
                <a:lnTo>
                  <a:pt x="54633" y="206064"/>
                </a:lnTo>
                <a:lnTo>
                  <a:pt x="56220" y="209011"/>
                </a:lnTo>
                <a:lnTo>
                  <a:pt x="57013" y="210824"/>
                </a:lnTo>
                <a:lnTo>
                  <a:pt x="56900" y="212071"/>
                </a:lnTo>
                <a:lnTo>
                  <a:pt x="56673" y="213318"/>
                </a:lnTo>
                <a:lnTo>
                  <a:pt x="54180" y="218645"/>
                </a:lnTo>
                <a:lnTo>
                  <a:pt x="52366" y="221933"/>
                </a:lnTo>
                <a:lnTo>
                  <a:pt x="50099" y="225446"/>
                </a:lnTo>
                <a:lnTo>
                  <a:pt x="47152" y="227600"/>
                </a:lnTo>
                <a:lnTo>
                  <a:pt x="46472" y="228733"/>
                </a:lnTo>
                <a:lnTo>
                  <a:pt x="46132" y="229980"/>
                </a:lnTo>
                <a:lnTo>
                  <a:pt x="46246" y="232587"/>
                </a:lnTo>
                <a:lnTo>
                  <a:pt x="46132" y="235307"/>
                </a:lnTo>
                <a:lnTo>
                  <a:pt x="43638" y="239615"/>
                </a:lnTo>
                <a:lnTo>
                  <a:pt x="45112" y="243241"/>
                </a:lnTo>
                <a:lnTo>
                  <a:pt x="44772" y="243582"/>
                </a:lnTo>
                <a:lnTo>
                  <a:pt x="43978" y="244148"/>
                </a:lnTo>
                <a:lnTo>
                  <a:pt x="40351" y="248342"/>
                </a:lnTo>
                <a:lnTo>
                  <a:pt x="36724" y="252536"/>
                </a:lnTo>
                <a:lnTo>
                  <a:pt x="34004" y="255596"/>
                </a:lnTo>
                <a:lnTo>
                  <a:pt x="30944" y="258997"/>
                </a:lnTo>
                <a:lnTo>
                  <a:pt x="27543" y="262964"/>
                </a:lnTo>
                <a:lnTo>
                  <a:pt x="24710" y="266251"/>
                </a:lnTo>
                <a:lnTo>
                  <a:pt x="21763" y="268631"/>
                </a:lnTo>
                <a:lnTo>
                  <a:pt x="21876" y="269878"/>
                </a:lnTo>
                <a:lnTo>
                  <a:pt x="21989" y="270445"/>
                </a:lnTo>
                <a:lnTo>
                  <a:pt x="23009" y="273619"/>
                </a:lnTo>
                <a:lnTo>
                  <a:pt x="24483" y="278379"/>
                </a:lnTo>
                <a:lnTo>
                  <a:pt x="25503" y="282800"/>
                </a:lnTo>
                <a:lnTo>
                  <a:pt x="26750" y="288920"/>
                </a:lnTo>
                <a:lnTo>
                  <a:pt x="26750" y="292321"/>
                </a:lnTo>
                <a:lnTo>
                  <a:pt x="27090" y="293567"/>
                </a:lnTo>
                <a:lnTo>
                  <a:pt x="28224" y="295268"/>
                </a:lnTo>
                <a:lnTo>
                  <a:pt x="29697" y="297988"/>
                </a:lnTo>
                <a:lnTo>
                  <a:pt x="30264" y="299688"/>
                </a:lnTo>
                <a:lnTo>
                  <a:pt x="30717" y="300822"/>
                </a:lnTo>
                <a:lnTo>
                  <a:pt x="32304" y="303089"/>
                </a:lnTo>
                <a:lnTo>
                  <a:pt x="33437" y="306489"/>
                </a:lnTo>
                <a:lnTo>
                  <a:pt x="34457" y="311136"/>
                </a:lnTo>
                <a:lnTo>
                  <a:pt x="35364" y="313290"/>
                </a:lnTo>
                <a:lnTo>
                  <a:pt x="35704" y="314310"/>
                </a:lnTo>
                <a:lnTo>
                  <a:pt x="36044" y="316350"/>
                </a:lnTo>
                <a:lnTo>
                  <a:pt x="36044" y="320431"/>
                </a:lnTo>
                <a:lnTo>
                  <a:pt x="36044" y="325191"/>
                </a:lnTo>
                <a:lnTo>
                  <a:pt x="36044" y="330632"/>
                </a:lnTo>
                <a:lnTo>
                  <a:pt x="36044" y="335052"/>
                </a:lnTo>
                <a:lnTo>
                  <a:pt x="35931" y="337206"/>
                </a:lnTo>
                <a:lnTo>
                  <a:pt x="36044" y="343667"/>
                </a:lnTo>
                <a:lnTo>
                  <a:pt x="34684" y="346954"/>
                </a:lnTo>
                <a:lnTo>
                  <a:pt x="34911" y="349560"/>
                </a:lnTo>
                <a:lnTo>
                  <a:pt x="35251" y="351261"/>
                </a:lnTo>
                <a:lnTo>
                  <a:pt x="35704" y="351601"/>
                </a:lnTo>
                <a:lnTo>
                  <a:pt x="37631" y="352621"/>
                </a:lnTo>
                <a:lnTo>
                  <a:pt x="37745" y="354775"/>
                </a:lnTo>
                <a:lnTo>
                  <a:pt x="37631" y="357268"/>
                </a:lnTo>
                <a:lnTo>
                  <a:pt x="37178" y="358855"/>
                </a:lnTo>
                <a:lnTo>
                  <a:pt x="37405" y="360328"/>
                </a:lnTo>
                <a:lnTo>
                  <a:pt x="37971" y="362822"/>
                </a:lnTo>
                <a:lnTo>
                  <a:pt x="38538" y="364409"/>
                </a:lnTo>
                <a:lnTo>
                  <a:pt x="38651" y="372003"/>
                </a:lnTo>
                <a:lnTo>
                  <a:pt x="40465" y="371777"/>
                </a:lnTo>
                <a:lnTo>
                  <a:pt x="43638" y="372457"/>
                </a:lnTo>
                <a:lnTo>
                  <a:pt x="46132" y="372457"/>
                </a:lnTo>
                <a:lnTo>
                  <a:pt x="48399" y="372343"/>
                </a:lnTo>
                <a:lnTo>
                  <a:pt x="52253" y="372230"/>
                </a:lnTo>
                <a:lnTo>
                  <a:pt x="54520" y="372230"/>
                </a:lnTo>
                <a:lnTo>
                  <a:pt x="54520" y="371777"/>
                </a:lnTo>
                <a:lnTo>
                  <a:pt x="55427" y="358175"/>
                </a:lnTo>
                <a:lnTo>
                  <a:pt x="55880" y="354208"/>
                </a:lnTo>
                <a:lnTo>
                  <a:pt x="55087" y="354321"/>
                </a:lnTo>
                <a:lnTo>
                  <a:pt x="54633" y="355228"/>
                </a:lnTo>
                <a:lnTo>
                  <a:pt x="53726" y="358515"/>
                </a:lnTo>
                <a:lnTo>
                  <a:pt x="52819" y="357948"/>
                </a:lnTo>
                <a:lnTo>
                  <a:pt x="52139" y="357041"/>
                </a:lnTo>
                <a:lnTo>
                  <a:pt x="50779" y="355908"/>
                </a:lnTo>
                <a:lnTo>
                  <a:pt x="49646" y="354435"/>
                </a:lnTo>
                <a:lnTo>
                  <a:pt x="48399" y="352281"/>
                </a:lnTo>
                <a:lnTo>
                  <a:pt x="49759" y="349900"/>
                </a:lnTo>
                <a:lnTo>
                  <a:pt x="51119" y="348087"/>
                </a:lnTo>
                <a:lnTo>
                  <a:pt x="52593" y="343893"/>
                </a:lnTo>
                <a:lnTo>
                  <a:pt x="55993" y="340266"/>
                </a:lnTo>
                <a:lnTo>
                  <a:pt x="63928" y="334939"/>
                </a:lnTo>
                <a:lnTo>
                  <a:pt x="67668" y="333239"/>
                </a:lnTo>
                <a:lnTo>
                  <a:pt x="73902" y="330405"/>
                </a:lnTo>
                <a:lnTo>
                  <a:pt x="89771" y="324738"/>
                </a:lnTo>
                <a:lnTo>
                  <a:pt x="97591" y="320771"/>
                </a:lnTo>
                <a:lnTo>
                  <a:pt x="100992" y="318164"/>
                </a:lnTo>
                <a:lnTo>
                  <a:pt x="103032" y="315557"/>
                </a:lnTo>
                <a:lnTo>
                  <a:pt x="106773" y="309549"/>
                </a:lnTo>
                <a:lnTo>
                  <a:pt x="107793" y="307169"/>
                </a:lnTo>
                <a:lnTo>
                  <a:pt x="108813" y="301502"/>
                </a:lnTo>
                <a:lnTo>
                  <a:pt x="108473" y="300595"/>
                </a:lnTo>
                <a:lnTo>
                  <a:pt x="107679" y="300595"/>
                </a:lnTo>
                <a:lnTo>
                  <a:pt x="107226" y="302182"/>
                </a:lnTo>
                <a:lnTo>
                  <a:pt x="105979" y="301842"/>
                </a:lnTo>
                <a:lnTo>
                  <a:pt x="105299" y="300935"/>
                </a:lnTo>
                <a:lnTo>
                  <a:pt x="105526" y="298781"/>
                </a:lnTo>
                <a:lnTo>
                  <a:pt x="107906" y="286767"/>
                </a:lnTo>
                <a:lnTo>
                  <a:pt x="109493" y="281553"/>
                </a:lnTo>
                <a:lnTo>
                  <a:pt x="108133" y="277245"/>
                </a:lnTo>
                <a:lnTo>
                  <a:pt x="107793" y="274525"/>
                </a:lnTo>
                <a:lnTo>
                  <a:pt x="108813" y="268064"/>
                </a:lnTo>
                <a:lnTo>
                  <a:pt x="108813" y="266364"/>
                </a:lnTo>
                <a:lnTo>
                  <a:pt x="108586" y="265118"/>
                </a:lnTo>
                <a:lnTo>
                  <a:pt x="108133" y="263757"/>
                </a:lnTo>
                <a:lnTo>
                  <a:pt x="107906" y="262284"/>
                </a:lnTo>
                <a:lnTo>
                  <a:pt x="107113" y="262057"/>
                </a:lnTo>
                <a:lnTo>
                  <a:pt x="106319" y="263531"/>
                </a:lnTo>
                <a:lnTo>
                  <a:pt x="105979" y="266704"/>
                </a:lnTo>
                <a:lnTo>
                  <a:pt x="106092" y="268631"/>
                </a:lnTo>
                <a:lnTo>
                  <a:pt x="105639" y="269878"/>
                </a:lnTo>
                <a:lnTo>
                  <a:pt x="104279" y="268518"/>
                </a:lnTo>
                <a:lnTo>
                  <a:pt x="104392" y="265458"/>
                </a:lnTo>
                <a:lnTo>
                  <a:pt x="104505" y="260243"/>
                </a:lnTo>
                <a:lnTo>
                  <a:pt x="103372" y="253896"/>
                </a:lnTo>
                <a:lnTo>
                  <a:pt x="103259" y="251402"/>
                </a:lnTo>
                <a:lnTo>
                  <a:pt x="100425" y="245508"/>
                </a:lnTo>
                <a:lnTo>
                  <a:pt x="100198" y="240975"/>
                </a:lnTo>
                <a:lnTo>
                  <a:pt x="97365" y="232020"/>
                </a:lnTo>
                <a:lnTo>
                  <a:pt x="95211" y="228960"/>
                </a:lnTo>
                <a:lnTo>
                  <a:pt x="92944" y="226466"/>
                </a:lnTo>
                <a:lnTo>
                  <a:pt x="91697" y="224426"/>
                </a:lnTo>
                <a:lnTo>
                  <a:pt x="91584" y="222839"/>
                </a:lnTo>
                <a:lnTo>
                  <a:pt x="92604" y="215698"/>
                </a:lnTo>
                <a:lnTo>
                  <a:pt x="92491" y="212071"/>
                </a:lnTo>
                <a:lnTo>
                  <a:pt x="92718" y="209578"/>
                </a:lnTo>
                <a:lnTo>
                  <a:pt x="91924" y="208331"/>
                </a:lnTo>
                <a:lnTo>
                  <a:pt x="90564" y="206857"/>
                </a:lnTo>
                <a:lnTo>
                  <a:pt x="92037" y="207084"/>
                </a:lnTo>
                <a:lnTo>
                  <a:pt x="94758" y="209578"/>
                </a:lnTo>
                <a:lnTo>
                  <a:pt x="95551" y="209578"/>
                </a:lnTo>
                <a:lnTo>
                  <a:pt x="96685" y="209351"/>
                </a:lnTo>
                <a:lnTo>
                  <a:pt x="105185" y="202097"/>
                </a:lnTo>
                <a:lnTo>
                  <a:pt x="111080" y="194616"/>
                </a:lnTo>
                <a:lnTo>
                  <a:pt x="115273" y="190762"/>
                </a:lnTo>
                <a:lnTo>
                  <a:pt x="117880" y="188949"/>
                </a:lnTo>
                <a:lnTo>
                  <a:pt x="120827" y="187362"/>
                </a:lnTo>
                <a:lnTo>
                  <a:pt x="121961" y="188042"/>
                </a:lnTo>
                <a:lnTo>
                  <a:pt x="123094" y="187815"/>
                </a:lnTo>
                <a:lnTo>
                  <a:pt x="123661" y="184528"/>
                </a:lnTo>
                <a:lnTo>
                  <a:pt x="124908" y="186228"/>
                </a:lnTo>
                <a:lnTo>
                  <a:pt x="126495" y="185662"/>
                </a:lnTo>
                <a:lnTo>
                  <a:pt x="126722" y="183961"/>
                </a:lnTo>
                <a:lnTo>
                  <a:pt x="128422" y="181354"/>
                </a:lnTo>
                <a:lnTo>
                  <a:pt x="129328" y="179994"/>
                </a:lnTo>
                <a:lnTo>
                  <a:pt x="133749" y="175234"/>
                </a:lnTo>
                <a:lnTo>
                  <a:pt x="136696" y="171153"/>
                </a:lnTo>
                <a:lnTo>
                  <a:pt x="137036" y="170133"/>
                </a:lnTo>
                <a:lnTo>
                  <a:pt x="137489" y="168093"/>
                </a:lnTo>
                <a:lnTo>
                  <a:pt x="138736" y="166846"/>
                </a:lnTo>
                <a:lnTo>
                  <a:pt x="139756" y="166279"/>
                </a:lnTo>
                <a:lnTo>
                  <a:pt x="143724" y="162426"/>
                </a:lnTo>
                <a:lnTo>
                  <a:pt x="149164" y="158572"/>
                </a:lnTo>
                <a:lnTo>
                  <a:pt x="155851" y="154605"/>
                </a:lnTo>
                <a:lnTo>
                  <a:pt x="160159" y="152904"/>
                </a:lnTo>
                <a:lnTo>
                  <a:pt x="160952" y="151884"/>
                </a:lnTo>
                <a:lnTo>
                  <a:pt x="162086" y="151204"/>
                </a:lnTo>
                <a:lnTo>
                  <a:pt x="166959" y="149504"/>
                </a:lnTo>
                <a:lnTo>
                  <a:pt x="172173" y="147464"/>
                </a:lnTo>
                <a:lnTo>
                  <a:pt x="172853" y="146897"/>
                </a:lnTo>
                <a:lnTo>
                  <a:pt x="173760" y="146784"/>
                </a:lnTo>
                <a:lnTo>
                  <a:pt x="174667" y="147010"/>
                </a:lnTo>
                <a:lnTo>
                  <a:pt x="177274" y="146670"/>
                </a:lnTo>
                <a:lnTo>
                  <a:pt x="178748" y="145764"/>
                </a:lnTo>
                <a:lnTo>
                  <a:pt x="181354" y="145084"/>
                </a:lnTo>
                <a:lnTo>
                  <a:pt x="183395" y="142137"/>
                </a:lnTo>
                <a:lnTo>
                  <a:pt x="184641" y="141003"/>
                </a:lnTo>
                <a:lnTo>
                  <a:pt x="192462" y="136242"/>
                </a:lnTo>
                <a:lnTo>
                  <a:pt x="195296" y="133749"/>
                </a:lnTo>
                <a:lnTo>
                  <a:pt x="196883" y="133069"/>
                </a:lnTo>
                <a:lnTo>
                  <a:pt x="195863" y="129895"/>
                </a:lnTo>
                <a:lnTo>
                  <a:pt x="197223" y="128875"/>
                </a:lnTo>
                <a:lnTo>
                  <a:pt x="199716" y="128308"/>
                </a:lnTo>
                <a:lnTo>
                  <a:pt x="202097" y="124681"/>
                </a:lnTo>
                <a:lnTo>
                  <a:pt x="202323" y="123774"/>
                </a:lnTo>
                <a:lnTo>
                  <a:pt x="202323" y="122754"/>
                </a:lnTo>
                <a:lnTo>
                  <a:pt x="204364" y="120261"/>
                </a:lnTo>
                <a:lnTo>
                  <a:pt x="206517" y="117880"/>
                </a:lnTo>
                <a:lnTo>
                  <a:pt x="211505" y="111420"/>
                </a:lnTo>
                <a:lnTo>
                  <a:pt x="213432" y="106659"/>
                </a:lnTo>
                <a:lnTo>
                  <a:pt x="213432" y="105186"/>
                </a:lnTo>
                <a:lnTo>
                  <a:pt x="212752" y="103372"/>
                </a:lnTo>
                <a:lnTo>
                  <a:pt x="213205" y="102692"/>
                </a:lnTo>
                <a:lnTo>
                  <a:pt x="214338" y="102239"/>
                </a:lnTo>
                <a:lnTo>
                  <a:pt x="214225" y="101105"/>
                </a:lnTo>
                <a:lnTo>
                  <a:pt x="214452" y="99292"/>
                </a:lnTo>
                <a:lnTo>
                  <a:pt x="216038" y="97251"/>
                </a:lnTo>
                <a:lnTo>
                  <a:pt x="217172" y="96118"/>
                </a:lnTo>
                <a:lnTo>
                  <a:pt x="217399" y="94531"/>
                </a:lnTo>
                <a:lnTo>
                  <a:pt x="216945" y="9260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77" name="Freeform: Shape 176">
            <a:extLst>
              <a:ext uri="{FF2B5EF4-FFF2-40B4-BE49-F238E27FC236}">
                <a16:creationId xmlns:a16="http://schemas.microsoft.com/office/drawing/2014/main" id="{12256C2D-6156-EF62-D606-22C71EE96873}"/>
              </a:ext>
            </a:extLst>
          </p:cNvPr>
          <p:cNvSpPr/>
          <p:nvPr/>
        </p:nvSpPr>
        <p:spPr>
          <a:xfrm>
            <a:off x="4287588" y="3835389"/>
            <a:ext cx="301019" cy="106432"/>
          </a:xfrm>
          <a:custGeom>
            <a:avLst/>
            <a:gdLst>
              <a:gd name="connsiteX0" fmla="*/ 239728 w 401359"/>
              <a:gd name="connsiteY0" fmla="*/ 108586 h 141909"/>
              <a:gd name="connsiteX1" fmla="*/ 240408 w 401359"/>
              <a:gd name="connsiteY1" fmla="*/ 108246 h 141909"/>
              <a:gd name="connsiteX2" fmla="*/ 240181 w 401359"/>
              <a:gd name="connsiteY2" fmla="*/ 107339 h 141909"/>
              <a:gd name="connsiteX3" fmla="*/ 240181 w 401359"/>
              <a:gd name="connsiteY3" fmla="*/ 104732 h 141909"/>
              <a:gd name="connsiteX4" fmla="*/ 240181 w 401359"/>
              <a:gd name="connsiteY4" fmla="*/ 101785 h 141909"/>
              <a:gd name="connsiteX5" fmla="*/ 239728 w 401359"/>
              <a:gd name="connsiteY5" fmla="*/ 100538 h 141909"/>
              <a:gd name="connsiteX6" fmla="*/ 239274 w 401359"/>
              <a:gd name="connsiteY6" fmla="*/ 100538 h 141909"/>
              <a:gd name="connsiteX7" fmla="*/ 238594 w 401359"/>
              <a:gd name="connsiteY7" fmla="*/ 100992 h 141909"/>
              <a:gd name="connsiteX8" fmla="*/ 238821 w 401359"/>
              <a:gd name="connsiteY8" fmla="*/ 107679 h 141909"/>
              <a:gd name="connsiteX9" fmla="*/ 239841 w 401359"/>
              <a:gd name="connsiteY9" fmla="*/ 108472 h 141909"/>
              <a:gd name="connsiteX10" fmla="*/ 92717 w 401359"/>
              <a:gd name="connsiteY10" fmla="*/ 101558 h 141909"/>
              <a:gd name="connsiteX11" fmla="*/ 93737 w 401359"/>
              <a:gd name="connsiteY11" fmla="*/ 101332 h 141909"/>
              <a:gd name="connsiteX12" fmla="*/ 93737 w 401359"/>
              <a:gd name="connsiteY12" fmla="*/ 100425 h 141909"/>
              <a:gd name="connsiteX13" fmla="*/ 92944 w 401359"/>
              <a:gd name="connsiteY13" fmla="*/ 98271 h 141909"/>
              <a:gd name="connsiteX14" fmla="*/ 92604 w 401359"/>
              <a:gd name="connsiteY14" fmla="*/ 98611 h 141909"/>
              <a:gd name="connsiteX15" fmla="*/ 91811 w 401359"/>
              <a:gd name="connsiteY15" fmla="*/ 100538 h 141909"/>
              <a:gd name="connsiteX16" fmla="*/ 92151 w 401359"/>
              <a:gd name="connsiteY16" fmla="*/ 101445 h 141909"/>
              <a:gd name="connsiteX17" fmla="*/ 92717 w 401359"/>
              <a:gd name="connsiteY17" fmla="*/ 101445 h 141909"/>
              <a:gd name="connsiteX18" fmla="*/ 358175 w 401359"/>
              <a:gd name="connsiteY18" fmla="*/ 4080 h 141909"/>
              <a:gd name="connsiteX19" fmla="*/ 360215 w 401359"/>
              <a:gd name="connsiteY19" fmla="*/ 3740 h 141909"/>
              <a:gd name="connsiteX20" fmla="*/ 360782 w 401359"/>
              <a:gd name="connsiteY20" fmla="*/ 2947 h 141909"/>
              <a:gd name="connsiteX21" fmla="*/ 361122 w 401359"/>
              <a:gd name="connsiteY21" fmla="*/ 1360 h 141909"/>
              <a:gd name="connsiteX22" fmla="*/ 360782 w 401359"/>
              <a:gd name="connsiteY22" fmla="*/ 0 h 141909"/>
              <a:gd name="connsiteX23" fmla="*/ 358401 w 401359"/>
              <a:gd name="connsiteY23" fmla="*/ 340 h 141909"/>
              <a:gd name="connsiteX24" fmla="*/ 356701 w 401359"/>
              <a:gd name="connsiteY24" fmla="*/ 2040 h 141909"/>
              <a:gd name="connsiteX25" fmla="*/ 356701 w 401359"/>
              <a:gd name="connsiteY25" fmla="*/ 3854 h 141909"/>
              <a:gd name="connsiteX26" fmla="*/ 357041 w 401359"/>
              <a:gd name="connsiteY26" fmla="*/ 5214 h 141909"/>
              <a:gd name="connsiteX27" fmla="*/ 358288 w 401359"/>
              <a:gd name="connsiteY27" fmla="*/ 4080 h 141909"/>
              <a:gd name="connsiteX28" fmla="*/ 3627 w 401359"/>
              <a:gd name="connsiteY28" fmla="*/ 19949 h 141909"/>
              <a:gd name="connsiteX29" fmla="*/ 2154 w 401359"/>
              <a:gd name="connsiteY29" fmla="*/ 20742 h 141909"/>
              <a:gd name="connsiteX30" fmla="*/ 1360 w 401359"/>
              <a:gd name="connsiteY30" fmla="*/ 20402 h 141909"/>
              <a:gd name="connsiteX31" fmla="*/ 0 w 401359"/>
              <a:gd name="connsiteY31" fmla="*/ 20629 h 141909"/>
              <a:gd name="connsiteX32" fmla="*/ 227 w 401359"/>
              <a:gd name="connsiteY32" fmla="*/ 21762 h 141909"/>
              <a:gd name="connsiteX33" fmla="*/ 1247 w 401359"/>
              <a:gd name="connsiteY33" fmla="*/ 22443 h 141909"/>
              <a:gd name="connsiteX34" fmla="*/ 2040 w 401359"/>
              <a:gd name="connsiteY34" fmla="*/ 24029 h 141909"/>
              <a:gd name="connsiteX35" fmla="*/ 2834 w 401359"/>
              <a:gd name="connsiteY35" fmla="*/ 23803 h 141909"/>
              <a:gd name="connsiteX36" fmla="*/ 3627 w 401359"/>
              <a:gd name="connsiteY36" fmla="*/ 22896 h 141909"/>
              <a:gd name="connsiteX37" fmla="*/ 4534 w 401359"/>
              <a:gd name="connsiteY37" fmla="*/ 23236 h 141909"/>
              <a:gd name="connsiteX38" fmla="*/ 4874 w 401359"/>
              <a:gd name="connsiteY38" fmla="*/ 22896 h 141909"/>
              <a:gd name="connsiteX39" fmla="*/ 5554 w 401359"/>
              <a:gd name="connsiteY39" fmla="*/ 21876 h 141909"/>
              <a:gd name="connsiteX40" fmla="*/ 4080 w 401359"/>
              <a:gd name="connsiteY40" fmla="*/ 19496 h 141909"/>
              <a:gd name="connsiteX41" fmla="*/ 3514 w 401359"/>
              <a:gd name="connsiteY41" fmla="*/ 19949 h 141909"/>
              <a:gd name="connsiteX42" fmla="*/ 401359 w 401359"/>
              <a:gd name="connsiteY42" fmla="*/ 43638 h 141909"/>
              <a:gd name="connsiteX43" fmla="*/ 400679 w 401359"/>
              <a:gd name="connsiteY43" fmla="*/ 42618 h 141909"/>
              <a:gd name="connsiteX44" fmla="*/ 399773 w 401359"/>
              <a:gd name="connsiteY44" fmla="*/ 42165 h 141909"/>
              <a:gd name="connsiteX45" fmla="*/ 397166 w 401359"/>
              <a:gd name="connsiteY45" fmla="*/ 42505 h 141909"/>
              <a:gd name="connsiteX46" fmla="*/ 396146 w 401359"/>
              <a:gd name="connsiteY46" fmla="*/ 42505 h 141909"/>
              <a:gd name="connsiteX47" fmla="*/ 395239 w 401359"/>
              <a:gd name="connsiteY47" fmla="*/ 42165 h 141909"/>
              <a:gd name="connsiteX48" fmla="*/ 390252 w 401359"/>
              <a:gd name="connsiteY48" fmla="*/ 39331 h 141909"/>
              <a:gd name="connsiteX49" fmla="*/ 387871 w 401359"/>
              <a:gd name="connsiteY49" fmla="*/ 38651 h 141909"/>
              <a:gd name="connsiteX50" fmla="*/ 387191 w 401359"/>
              <a:gd name="connsiteY50" fmla="*/ 36611 h 141909"/>
              <a:gd name="connsiteX51" fmla="*/ 386171 w 401359"/>
              <a:gd name="connsiteY51" fmla="*/ 35591 h 141909"/>
              <a:gd name="connsiteX52" fmla="*/ 385038 w 401359"/>
              <a:gd name="connsiteY52" fmla="*/ 34797 h 141909"/>
              <a:gd name="connsiteX53" fmla="*/ 382884 w 401359"/>
              <a:gd name="connsiteY53" fmla="*/ 33890 h 141909"/>
              <a:gd name="connsiteX54" fmla="*/ 381751 w 401359"/>
              <a:gd name="connsiteY54" fmla="*/ 33550 h 141909"/>
              <a:gd name="connsiteX55" fmla="*/ 380730 w 401359"/>
              <a:gd name="connsiteY55" fmla="*/ 33550 h 141909"/>
              <a:gd name="connsiteX56" fmla="*/ 378577 w 401359"/>
              <a:gd name="connsiteY56" fmla="*/ 35024 h 141909"/>
              <a:gd name="connsiteX57" fmla="*/ 376310 w 401359"/>
              <a:gd name="connsiteY57" fmla="*/ 35931 h 141909"/>
              <a:gd name="connsiteX58" fmla="*/ 375176 w 401359"/>
              <a:gd name="connsiteY58" fmla="*/ 35931 h 141909"/>
              <a:gd name="connsiteX59" fmla="*/ 374270 w 401359"/>
              <a:gd name="connsiteY59" fmla="*/ 34684 h 141909"/>
              <a:gd name="connsiteX60" fmla="*/ 374270 w 401359"/>
              <a:gd name="connsiteY60" fmla="*/ 34231 h 141909"/>
              <a:gd name="connsiteX61" fmla="*/ 377217 w 401359"/>
              <a:gd name="connsiteY61" fmla="*/ 33210 h 141909"/>
              <a:gd name="connsiteX62" fmla="*/ 378124 w 401359"/>
              <a:gd name="connsiteY62" fmla="*/ 32530 h 141909"/>
              <a:gd name="connsiteX63" fmla="*/ 376990 w 401359"/>
              <a:gd name="connsiteY63" fmla="*/ 29923 h 141909"/>
              <a:gd name="connsiteX64" fmla="*/ 375857 w 401359"/>
              <a:gd name="connsiteY64" fmla="*/ 28337 h 141909"/>
              <a:gd name="connsiteX65" fmla="*/ 373590 w 401359"/>
              <a:gd name="connsiteY65" fmla="*/ 30150 h 141909"/>
              <a:gd name="connsiteX66" fmla="*/ 372003 w 401359"/>
              <a:gd name="connsiteY66" fmla="*/ 30830 h 141909"/>
              <a:gd name="connsiteX67" fmla="*/ 365542 w 401359"/>
              <a:gd name="connsiteY67" fmla="*/ 32077 h 141909"/>
              <a:gd name="connsiteX68" fmla="*/ 367923 w 401359"/>
              <a:gd name="connsiteY68" fmla="*/ 30830 h 141909"/>
              <a:gd name="connsiteX69" fmla="*/ 368489 w 401359"/>
              <a:gd name="connsiteY69" fmla="*/ 29470 h 141909"/>
              <a:gd name="connsiteX70" fmla="*/ 368489 w 401359"/>
              <a:gd name="connsiteY70" fmla="*/ 27883 h 141909"/>
              <a:gd name="connsiteX71" fmla="*/ 367923 w 401359"/>
              <a:gd name="connsiteY71" fmla="*/ 25163 h 141909"/>
              <a:gd name="connsiteX72" fmla="*/ 369509 w 401359"/>
              <a:gd name="connsiteY72" fmla="*/ 23463 h 141909"/>
              <a:gd name="connsiteX73" fmla="*/ 369509 w 401359"/>
              <a:gd name="connsiteY73" fmla="*/ 21762 h 141909"/>
              <a:gd name="connsiteX74" fmla="*/ 368943 w 401359"/>
              <a:gd name="connsiteY74" fmla="*/ 20062 h 141909"/>
              <a:gd name="connsiteX75" fmla="*/ 368489 w 401359"/>
              <a:gd name="connsiteY75" fmla="*/ 19042 h 141909"/>
              <a:gd name="connsiteX76" fmla="*/ 367696 w 401359"/>
              <a:gd name="connsiteY76" fmla="*/ 18135 h 141909"/>
              <a:gd name="connsiteX77" fmla="*/ 365429 w 401359"/>
              <a:gd name="connsiteY77" fmla="*/ 16889 h 141909"/>
              <a:gd name="connsiteX78" fmla="*/ 363048 w 401359"/>
              <a:gd name="connsiteY78" fmla="*/ 15982 h 141909"/>
              <a:gd name="connsiteX79" fmla="*/ 361235 w 401359"/>
              <a:gd name="connsiteY79" fmla="*/ 14508 h 141909"/>
              <a:gd name="connsiteX80" fmla="*/ 360442 w 401359"/>
              <a:gd name="connsiteY80" fmla="*/ 12128 h 141909"/>
              <a:gd name="connsiteX81" fmla="*/ 360215 w 401359"/>
              <a:gd name="connsiteY81" fmla="*/ 10995 h 141909"/>
              <a:gd name="connsiteX82" fmla="*/ 360215 w 401359"/>
              <a:gd name="connsiteY82" fmla="*/ 9068 h 141909"/>
              <a:gd name="connsiteX83" fmla="*/ 359875 w 401359"/>
              <a:gd name="connsiteY83" fmla="*/ 8614 h 141909"/>
              <a:gd name="connsiteX84" fmla="*/ 357835 w 401359"/>
              <a:gd name="connsiteY84" fmla="*/ 7934 h 141909"/>
              <a:gd name="connsiteX85" fmla="*/ 356814 w 401359"/>
              <a:gd name="connsiteY85" fmla="*/ 9068 h 141909"/>
              <a:gd name="connsiteX86" fmla="*/ 355568 w 401359"/>
              <a:gd name="connsiteY86" fmla="*/ 11675 h 141909"/>
              <a:gd name="connsiteX87" fmla="*/ 353414 w 401359"/>
              <a:gd name="connsiteY87" fmla="*/ 14735 h 141909"/>
              <a:gd name="connsiteX88" fmla="*/ 351374 w 401359"/>
              <a:gd name="connsiteY88" fmla="*/ 15868 h 141909"/>
              <a:gd name="connsiteX89" fmla="*/ 350921 w 401359"/>
              <a:gd name="connsiteY89" fmla="*/ 15868 h 141909"/>
              <a:gd name="connsiteX90" fmla="*/ 351374 w 401359"/>
              <a:gd name="connsiteY90" fmla="*/ 14055 h 141909"/>
              <a:gd name="connsiteX91" fmla="*/ 352054 w 401359"/>
              <a:gd name="connsiteY91" fmla="*/ 12241 h 141909"/>
              <a:gd name="connsiteX92" fmla="*/ 352054 w 401359"/>
              <a:gd name="connsiteY92" fmla="*/ 10995 h 141909"/>
              <a:gd name="connsiteX93" fmla="*/ 351827 w 401359"/>
              <a:gd name="connsiteY93" fmla="*/ 8274 h 141909"/>
              <a:gd name="connsiteX94" fmla="*/ 350694 w 401359"/>
              <a:gd name="connsiteY94" fmla="*/ 7481 h 141909"/>
              <a:gd name="connsiteX95" fmla="*/ 350127 w 401359"/>
              <a:gd name="connsiteY95" fmla="*/ 7821 h 141909"/>
              <a:gd name="connsiteX96" fmla="*/ 345820 w 401359"/>
              <a:gd name="connsiteY96" fmla="*/ 16435 h 141909"/>
              <a:gd name="connsiteX97" fmla="*/ 344913 w 401359"/>
              <a:gd name="connsiteY97" fmla="*/ 17795 h 141909"/>
              <a:gd name="connsiteX98" fmla="*/ 337659 w 401359"/>
              <a:gd name="connsiteY98" fmla="*/ 26410 h 141909"/>
              <a:gd name="connsiteX99" fmla="*/ 337092 w 401359"/>
              <a:gd name="connsiteY99" fmla="*/ 29130 h 141909"/>
              <a:gd name="connsiteX100" fmla="*/ 336072 w 401359"/>
              <a:gd name="connsiteY100" fmla="*/ 31737 h 141909"/>
              <a:gd name="connsiteX101" fmla="*/ 333125 w 401359"/>
              <a:gd name="connsiteY101" fmla="*/ 35137 h 141909"/>
              <a:gd name="connsiteX102" fmla="*/ 332332 w 401359"/>
              <a:gd name="connsiteY102" fmla="*/ 37631 h 141909"/>
              <a:gd name="connsiteX103" fmla="*/ 330745 w 401359"/>
              <a:gd name="connsiteY103" fmla="*/ 39331 h 141909"/>
              <a:gd name="connsiteX104" fmla="*/ 329612 w 401359"/>
              <a:gd name="connsiteY104" fmla="*/ 39331 h 141909"/>
              <a:gd name="connsiteX105" fmla="*/ 328478 w 401359"/>
              <a:gd name="connsiteY105" fmla="*/ 39331 h 141909"/>
              <a:gd name="connsiteX106" fmla="*/ 327231 w 401359"/>
              <a:gd name="connsiteY106" fmla="*/ 38991 h 141909"/>
              <a:gd name="connsiteX107" fmla="*/ 326778 w 401359"/>
              <a:gd name="connsiteY107" fmla="*/ 37744 h 141909"/>
              <a:gd name="connsiteX108" fmla="*/ 325758 w 401359"/>
              <a:gd name="connsiteY108" fmla="*/ 38538 h 141909"/>
              <a:gd name="connsiteX109" fmla="*/ 322924 w 401359"/>
              <a:gd name="connsiteY109" fmla="*/ 41938 h 141909"/>
              <a:gd name="connsiteX110" fmla="*/ 322924 w 401359"/>
              <a:gd name="connsiteY110" fmla="*/ 43752 h 141909"/>
              <a:gd name="connsiteX111" fmla="*/ 323944 w 401359"/>
              <a:gd name="connsiteY111" fmla="*/ 45452 h 141909"/>
              <a:gd name="connsiteX112" fmla="*/ 326324 w 401359"/>
              <a:gd name="connsiteY112" fmla="*/ 46812 h 141909"/>
              <a:gd name="connsiteX113" fmla="*/ 325758 w 401359"/>
              <a:gd name="connsiteY113" fmla="*/ 48966 h 141909"/>
              <a:gd name="connsiteX114" fmla="*/ 325078 w 401359"/>
              <a:gd name="connsiteY114" fmla="*/ 49986 h 141909"/>
              <a:gd name="connsiteX115" fmla="*/ 323151 w 401359"/>
              <a:gd name="connsiteY115" fmla="*/ 51686 h 141909"/>
              <a:gd name="connsiteX116" fmla="*/ 322017 w 401359"/>
              <a:gd name="connsiteY116" fmla="*/ 52479 h 141909"/>
              <a:gd name="connsiteX117" fmla="*/ 317257 w 401359"/>
              <a:gd name="connsiteY117" fmla="*/ 53160 h 141909"/>
              <a:gd name="connsiteX118" fmla="*/ 317823 w 401359"/>
              <a:gd name="connsiteY118" fmla="*/ 53840 h 141909"/>
              <a:gd name="connsiteX119" fmla="*/ 319070 w 401359"/>
              <a:gd name="connsiteY119" fmla="*/ 56333 h 141909"/>
              <a:gd name="connsiteX120" fmla="*/ 319863 w 401359"/>
              <a:gd name="connsiteY120" fmla="*/ 58940 h 141909"/>
              <a:gd name="connsiteX121" fmla="*/ 320090 w 401359"/>
              <a:gd name="connsiteY121" fmla="*/ 62794 h 141909"/>
              <a:gd name="connsiteX122" fmla="*/ 321111 w 401359"/>
              <a:gd name="connsiteY122" fmla="*/ 64494 h 141909"/>
              <a:gd name="connsiteX123" fmla="*/ 321111 w 401359"/>
              <a:gd name="connsiteY123" fmla="*/ 64834 h 141909"/>
              <a:gd name="connsiteX124" fmla="*/ 320317 w 401359"/>
              <a:gd name="connsiteY124" fmla="*/ 65061 h 141909"/>
              <a:gd name="connsiteX125" fmla="*/ 319410 w 401359"/>
              <a:gd name="connsiteY125" fmla="*/ 65061 h 141909"/>
              <a:gd name="connsiteX126" fmla="*/ 317823 w 401359"/>
              <a:gd name="connsiteY126" fmla="*/ 64834 h 141909"/>
              <a:gd name="connsiteX127" fmla="*/ 316577 w 401359"/>
              <a:gd name="connsiteY127" fmla="*/ 64267 h 141909"/>
              <a:gd name="connsiteX128" fmla="*/ 315443 w 401359"/>
              <a:gd name="connsiteY128" fmla="*/ 60074 h 141909"/>
              <a:gd name="connsiteX129" fmla="*/ 314990 w 401359"/>
              <a:gd name="connsiteY129" fmla="*/ 57693 h 141909"/>
              <a:gd name="connsiteX130" fmla="*/ 314990 w 401359"/>
              <a:gd name="connsiteY130" fmla="*/ 54860 h 141909"/>
              <a:gd name="connsiteX131" fmla="*/ 314990 w 401359"/>
              <a:gd name="connsiteY131" fmla="*/ 53160 h 141909"/>
              <a:gd name="connsiteX132" fmla="*/ 313289 w 401359"/>
              <a:gd name="connsiteY132" fmla="*/ 54066 h 141909"/>
              <a:gd name="connsiteX133" fmla="*/ 311703 w 401359"/>
              <a:gd name="connsiteY133" fmla="*/ 55313 h 141909"/>
              <a:gd name="connsiteX134" fmla="*/ 310003 w 401359"/>
              <a:gd name="connsiteY134" fmla="*/ 56333 h 141909"/>
              <a:gd name="connsiteX135" fmla="*/ 309209 w 401359"/>
              <a:gd name="connsiteY135" fmla="*/ 57127 h 141909"/>
              <a:gd name="connsiteX136" fmla="*/ 309436 w 401359"/>
              <a:gd name="connsiteY136" fmla="*/ 58260 h 141909"/>
              <a:gd name="connsiteX137" fmla="*/ 309776 w 401359"/>
              <a:gd name="connsiteY137" fmla="*/ 60754 h 141909"/>
              <a:gd name="connsiteX138" fmla="*/ 310003 w 401359"/>
              <a:gd name="connsiteY138" fmla="*/ 62681 h 141909"/>
              <a:gd name="connsiteX139" fmla="*/ 310569 w 401359"/>
              <a:gd name="connsiteY139" fmla="*/ 63474 h 141909"/>
              <a:gd name="connsiteX140" fmla="*/ 311023 w 401359"/>
              <a:gd name="connsiteY140" fmla="*/ 64267 h 141909"/>
              <a:gd name="connsiteX141" fmla="*/ 310796 w 401359"/>
              <a:gd name="connsiteY141" fmla="*/ 65061 h 141909"/>
              <a:gd name="connsiteX142" fmla="*/ 309776 w 401359"/>
              <a:gd name="connsiteY142" fmla="*/ 66648 h 141909"/>
              <a:gd name="connsiteX143" fmla="*/ 310343 w 401359"/>
              <a:gd name="connsiteY143" fmla="*/ 66988 h 141909"/>
              <a:gd name="connsiteX144" fmla="*/ 309663 w 401359"/>
              <a:gd name="connsiteY144" fmla="*/ 69141 h 141909"/>
              <a:gd name="connsiteX145" fmla="*/ 308642 w 401359"/>
              <a:gd name="connsiteY145" fmla="*/ 70728 h 141909"/>
              <a:gd name="connsiteX146" fmla="*/ 307169 w 401359"/>
              <a:gd name="connsiteY146" fmla="*/ 71975 h 141909"/>
              <a:gd name="connsiteX147" fmla="*/ 306262 w 401359"/>
              <a:gd name="connsiteY147" fmla="*/ 72315 h 141909"/>
              <a:gd name="connsiteX148" fmla="*/ 305468 w 401359"/>
              <a:gd name="connsiteY148" fmla="*/ 71748 h 141909"/>
              <a:gd name="connsiteX149" fmla="*/ 304222 w 401359"/>
              <a:gd name="connsiteY149" fmla="*/ 70388 h 141909"/>
              <a:gd name="connsiteX150" fmla="*/ 302862 w 401359"/>
              <a:gd name="connsiteY150" fmla="*/ 68461 h 141909"/>
              <a:gd name="connsiteX151" fmla="*/ 302182 w 401359"/>
              <a:gd name="connsiteY151" fmla="*/ 67328 h 141909"/>
              <a:gd name="connsiteX152" fmla="*/ 300255 w 401359"/>
              <a:gd name="connsiteY152" fmla="*/ 67328 h 141909"/>
              <a:gd name="connsiteX153" fmla="*/ 299575 w 401359"/>
              <a:gd name="connsiteY153" fmla="*/ 66308 h 141909"/>
              <a:gd name="connsiteX154" fmla="*/ 299575 w 401359"/>
              <a:gd name="connsiteY154" fmla="*/ 65174 h 141909"/>
              <a:gd name="connsiteX155" fmla="*/ 299008 w 401359"/>
              <a:gd name="connsiteY155" fmla="*/ 63814 h 141909"/>
              <a:gd name="connsiteX156" fmla="*/ 298215 w 401359"/>
              <a:gd name="connsiteY156" fmla="*/ 62454 h 141909"/>
              <a:gd name="connsiteX157" fmla="*/ 297081 w 401359"/>
              <a:gd name="connsiteY157" fmla="*/ 61434 h 141909"/>
              <a:gd name="connsiteX158" fmla="*/ 295607 w 401359"/>
              <a:gd name="connsiteY158" fmla="*/ 60640 h 141909"/>
              <a:gd name="connsiteX159" fmla="*/ 294927 w 401359"/>
              <a:gd name="connsiteY159" fmla="*/ 60074 h 141909"/>
              <a:gd name="connsiteX160" fmla="*/ 294701 w 401359"/>
              <a:gd name="connsiteY160" fmla="*/ 60074 h 141909"/>
              <a:gd name="connsiteX161" fmla="*/ 293907 w 401359"/>
              <a:gd name="connsiteY161" fmla="*/ 60414 h 141909"/>
              <a:gd name="connsiteX162" fmla="*/ 293341 w 401359"/>
              <a:gd name="connsiteY162" fmla="*/ 61094 h 141909"/>
              <a:gd name="connsiteX163" fmla="*/ 293341 w 401359"/>
              <a:gd name="connsiteY163" fmla="*/ 62454 h 141909"/>
              <a:gd name="connsiteX164" fmla="*/ 293341 w 401359"/>
              <a:gd name="connsiteY164" fmla="*/ 63814 h 141909"/>
              <a:gd name="connsiteX165" fmla="*/ 292661 w 401359"/>
              <a:gd name="connsiteY165" fmla="*/ 66761 h 141909"/>
              <a:gd name="connsiteX166" fmla="*/ 292094 w 401359"/>
              <a:gd name="connsiteY166" fmla="*/ 67781 h 141909"/>
              <a:gd name="connsiteX167" fmla="*/ 287786 w 401359"/>
              <a:gd name="connsiteY167" fmla="*/ 73108 h 141909"/>
              <a:gd name="connsiteX168" fmla="*/ 282346 w 401359"/>
              <a:gd name="connsiteY168" fmla="*/ 78776 h 141909"/>
              <a:gd name="connsiteX169" fmla="*/ 279739 w 401359"/>
              <a:gd name="connsiteY169" fmla="*/ 82743 h 141909"/>
              <a:gd name="connsiteX170" fmla="*/ 276112 w 401359"/>
              <a:gd name="connsiteY170" fmla="*/ 87503 h 141909"/>
              <a:gd name="connsiteX171" fmla="*/ 274185 w 401359"/>
              <a:gd name="connsiteY171" fmla="*/ 90564 h 141909"/>
              <a:gd name="connsiteX172" fmla="*/ 273052 w 401359"/>
              <a:gd name="connsiteY172" fmla="*/ 91471 h 141909"/>
              <a:gd name="connsiteX173" fmla="*/ 271691 w 401359"/>
              <a:gd name="connsiteY173" fmla="*/ 92151 h 141909"/>
              <a:gd name="connsiteX174" fmla="*/ 267951 w 401359"/>
              <a:gd name="connsiteY174" fmla="*/ 93511 h 141909"/>
              <a:gd name="connsiteX175" fmla="*/ 255256 w 401359"/>
              <a:gd name="connsiteY175" fmla="*/ 96911 h 141909"/>
              <a:gd name="connsiteX176" fmla="*/ 247209 w 401359"/>
              <a:gd name="connsiteY176" fmla="*/ 98271 h 141909"/>
              <a:gd name="connsiteX177" fmla="*/ 245055 w 401359"/>
              <a:gd name="connsiteY177" fmla="*/ 99065 h 141909"/>
              <a:gd name="connsiteX178" fmla="*/ 242788 w 401359"/>
              <a:gd name="connsiteY178" fmla="*/ 100652 h 141909"/>
              <a:gd name="connsiteX179" fmla="*/ 241314 w 401359"/>
              <a:gd name="connsiteY179" fmla="*/ 103032 h 141909"/>
              <a:gd name="connsiteX180" fmla="*/ 241314 w 401359"/>
              <a:gd name="connsiteY180" fmla="*/ 105979 h 141909"/>
              <a:gd name="connsiteX181" fmla="*/ 241428 w 401359"/>
              <a:gd name="connsiteY181" fmla="*/ 107566 h 141909"/>
              <a:gd name="connsiteX182" fmla="*/ 241428 w 401359"/>
              <a:gd name="connsiteY182" fmla="*/ 108472 h 141909"/>
              <a:gd name="connsiteX183" fmla="*/ 240521 w 401359"/>
              <a:gd name="connsiteY183" fmla="*/ 108812 h 141909"/>
              <a:gd name="connsiteX184" fmla="*/ 239388 w 401359"/>
              <a:gd name="connsiteY184" fmla="*/ 108812 h 141909"/>
              <a:gd name="connsiteX185" fmla="*/ 238254 w 401359"/>
              <a:gd name="connsiteY185" fmla="*/ 108132 h 141909"/>
              <a:gd name="connsiteX186" fmla="*/ 237121 w 401359"/>
              <a:gd name="connsiteY186" fmla="*/ 107339 h 141909"/>
              <a:gd name="connsiteX187" fmla="*/ 236441 w 401359"/>
              <a:gd name="connsiteY187" fmla="*/ 108586 h 141909"/>
              <a:gd name="connsiteX188" fmla="*/ 236214 w 401359"/>
              <a:gd name="connsiteY188" fmla="*/ 110399 h 141909"/>
              <a:gd name="connsiteX189" fmla="*/ 236441 w 401359"/>
              <a:gd name="connsiteY189" fmla="*/ 112553 h 141909"/>
              <a:gd name="connsiteX190" fmla="*/ 237688 w 401359"/>
              <a:gd name="connsiteY190" fmla="*/ 113800 h 141909"/>
              <a:gd name="connsiteX191" fmla="*/ 237348 w 401359"/>
              <a:gd name="connsiteY191" fmla="*/ 115500 h 141909"/>
              <a:gd name="connsiteX192" fmla="*/ 236214 w 401359"/>
              <a:gd name="connsiteY192" fmla="*/ 117200 h 141909"/>
              <a:gd name="connsiteX193" fmla="*/ 235647 w 401359"/>
              <a:gd name="connsiteY193" fmla="*/ 119014 h 141909"/>
              <a:gd name="connsiteX194" fmla="*/ 235307 w 401359"/>
              <a:gd name="connsiteY194" fmla="*/ 122641 h 141909"/>
              <a:gd name="connsiteX195" fmla="*/ 234400 w 401359"/>
              <a:gd name="connsiteY195" fmla="*/ 123888 h 141909"/>
              <a:gd name="connsiteX196" fmla="*/ 233154 w 401359"/>
              <a:gd name="connsiteY196" fmla="*/ 125021 h 141909"/>
              <a:gd name="connsiteX197" fmla="*/ 232813 w 401359"/>
              <a:gd name="connsiteY197" fmla="*/ 126721 h 141909"/>
              <a:gd name="connsiteX198" fmla="*/ 233380 w 401359"/>
              <a:gd name="connsiteY198" fmla="*/ 128308 h 141909"/>
              <a:gd name="connsiteX199" fmla="*/ 234740 w 401359"/>
              <a:gd name="connsiteY199" fmla="*/ 129102 h 141909"/>
              <a:gd name="connsiteX200" fmla="*/ 236781 w 401359"/>
              <a:gd name="connsiteY200" fmla="*/ 130235 h 141909"/>
              <a:gd name="connsiteX201" fmla="*/ 235194 w 401359"/>
              <a:gd name="connsiteY201" fmla="*/ 130462 h 141909"/>
              <a:gd name="connsiteX202" fmla="*/ 234287 w 401359"/>
              <a:gd name="connsiteY202" fmla="*/ 130122 h 141909"/>
              <a:gd name="connsiteX203" fmla="*/ 231000 w 401359"/>
              <a:gd name="connsiteY203" fmla="*/ 127628 h 141909"/>
              <a:gd name="connsiteX204" fmla="*/ 230093 w 401359"/>
              <a:gd name="connsiteY204" fmla="*/ 127288 h 141909"/>
              <a:gd name="connsiteX205" fmla="*/ 227826 w 401359"/>
              <a:gd name="connsiteY205" fmla="*/ 127515 h 141909"/>
              <a:gd name="connsiteX206" fmla="*/ 225673 w 401359"/>
              <a:gd name="connsiteY206" fmla="*/ 126948 h 141909"/>
              <a:gd name="connsiteX207" fmla="*/ 220006 w 401359"/>
              <a:gd name="connsiteY207" fmla="*/ 123661 h 141909"/>
              <a:gd name="connsiteX208" fmla="*/ 218985 w 401359"/>
              <a:gd name="connsiteY208" fmla="*/ 123208 h 141909"/>
              <a:gd name="connsiteX209" fmla="*/ 217965 w 401359"/>
              <a:gd name="connsiteY209" fmla="*/ 123661 h 141909"/>
              <a:gd name="connsiteX210" fmla="*/ 216945 w 401359"/>
              <a:gd name="connsiteY210" fmla="*/ 123661 h 141909"/>
              <a:gd name="connsiteX211" fmla="*/ 214225 w 401359"/>
              <a:gd name="connsiteY211" fmla="*/ 123661 h 141909"/>
              <a:gd name="connsiteX212" fmla="*/ 211618 w 401359"/>
              <a:gd name="connsiteY212" fmla="*/ 123208 h 141909"/>
              <a:gd name="connsiteX213" fmla="*/ 209124 w 401359"/>
              <a:gd name="connsiteY213" fmla="*/ 122187 h 141909"/>
              <a:gd name="connsiteX214" fmla="*/ 206177 w 401359"/>
              <a:gd name="connsiteY214" fmla="*/ 120147 h 141909"/>
              <a:gd name="connsiteX215" fmla="*/ 205610 w 401359"/>
              <a:gd name="connsiteY215" fmla="*/ 119467 h 141909"/>
              <a:gd name="connsiteX216" fmla="*/ 204250 w 401359"/>
              <a:gd name="connsiteY216" fmla="*/ 116407 h 141909"/>
              <a:gd name="connsiteX217" fmla="*/ 202437 w 401359"/>
              <a:gd name="connsiteY217" fmla="*/ 119240 h 141909"/>
              <a:gd name="connsiteX218" fmla="*/ 202664 w 401359"/>
              <a:gd name="connsiteY218" fmla="*/ 120261 h 141909"/>
              <a:gd name="connsiteX219" fmla="*/ 203117 w 401359"/>
              <a:gd name="connsiteY219" fmla="*/ 121167 h 141909"/>
              <a:gd name="connsiteX220" fmla="*/ 204477 w 401359"/>
              <a:gd name="connsiteY220" fmla="*/ 121847 h 141909"/>
              <a:gd name="connsiteX221" fmla="*/ 204817 w 401359"/>
              <a:gd name="connsiteY221" fmla="*/ 125361 h 141909"/>
              <a:gd name="connsiteX222" fmla="*/ 206517 w 401359"/>
              <a:gd name="connsiteY222" fmla="*/ 127401 h 141909"/>
              <a:gd name="connsiteX223" fmla="*/ 208217 w 401359"/>
              <a:gd name="connsiteY223" fmla="*/ 129215 h 141909"/>
              <a:gd name="connsiteX224" fmla="*/ 209464 w 401359"/>
              <a:gd name="connsiteY224" fmla="*/ 130122 h 141909"/>
              <a:gd name="connsiteX225" fmla="*/ 210824 w 401359"/>
              <a:gd name="connsiteY225" fmla="*/ 131482 h 141909"/>
              <a:gd name="connsiteX226" fmla="*/ 211731 w 401359"/>
              <a:gd name="connsiteY226" fmla="*/ 132729 h 141909"/>
              <a:gd name="connsiteX227" fmla="*/ 212751 w 401359"/>
              <a:gd name="connsiteY227" fmla="*/ 133749 h 141909"/>
              <a:gd name="connsiteX228" fmla="*/ 214225 w 401359"/>
              <a:gd name="connsiteY228" fmla="*/ 134769 h 141909"/>
              <a:gd name="connsiteX229" fmla="*/ 218305 w 401359"/>
              <a:gd name="connsiteY229" fmla="*/ 138963 h 141909"/>
              <a:gd name="connsiteX230" fmla="*/ 220006 w 401359"/>
              <a:gd name="connsiteY230" fmla="*/ 140210 h 141909"/>
              <a:gd name="connsiteX231" fmla="*/ 221252 w 401359"/>
              <a:gd name="connsiteY231" fmla="*/ 141456 h 141909"/>
              <a:gd name="connsiteX232" fmla="*/ 222159 w 401359"/>
              <a:gd name="connsiteY232" fmla="*/ 141910 h 141909"/>
              <a:gd name="connsiteX233" fmla="*/ 224426 w 401359"/>
              <a:gd name="connsiteY233" fmla="*/ 141570 h 141909"/>
              <a:gd name="connsiteX234" fmla="*/ 231000 w 401359"/>
              <a:gd name="connsiteY234" fmla="*/ 138509 h 141909"/>
              <a:gd name="connsiteX235" fmla="*/ 232133 w 401359"/>
              <a:gd name="connsiteY235" fmla="*/ 138283 h 141909"/>
              <a:gd name="connsiteX236" fmla="*/ 234287 w 401359"/>
              <a:gd name="connsiteY236" fmla="*/ 137716 h 141909"/>
              <a:gd name="connsiteX237" fmla="*/ 238028 w 401359"/>
              <a:gd name="connsiteY237" fmla="*/ 137716 h 141909"/>
              <a:gd name="connsiteX238" fmla="*/ 241995 w 401359"/>
              <a:gd name="connsiteY238" fmla="*/ 138963 h 141909"/>
              <a:gd name="connsiteX239" fmla="*/ 243241 w 401359"/>
              <a:gd name="connsiteY239" fmla="*/ 138963 h 141909"/>
              <a:gd name="connsiteX240" fmla="*/ 244488 w 401359"/>
              <a:gd name="connsiteY240" fmla="*/ 138396 h 141909"/>
              <a:gd name="connsiteX241" fmla="*/ 246189 w 401359"/>
              <a:gd name="connsiteY241" fmla="*/ 138623 h 141909"/>
              <a:gd name="connsiteX242" fmla="*/ 247775 w 401359"/>
              <a:gd name="connsiteY242" fmla="*/ 138963 h 141909"/>
              <a:gd name="connsiteX243" fmla="*/ 248569 w 401359"/>
              <a:gd name="connsiteY243" fmla="*/ 138736 h 141909"/>
              <a:gd name="connsiteX244" fmla="*/ 250949 w 401359"/>
              <a:gd name="connsiteY244" fmla="*/ 136469 h 141909"/>
              <a:gd name="connsiteX245" fmla="*/ 254123 w 401359"/>
              <a:gd name="connsiteY245" fmla="*/ 135789 h 141909"/>
              <a:gd name="connsiteX246" fmla="*/ 255143 w 401359"/>
              <a:gd name="connsiteY246" fmla="*/ 133635 h 141909"/>
              <a:gd name="connsiteX247" fmla="*/ 255936 w 401359"/>
              <a:gd name="connsiteY247" fmla="*/ 131595 h 141909"/>
              <a:gd name="connsiteX248" fmla="*/ 256276 w 401359"/>
              <a:gd name="connsiteY248" fmla="*/ 129442 h 141909"/>
              <a:gd name="connsiteX249" fmla="*/ 257636 w 401359"/>
              <a:gd name="connsiteY249" fmla="*/ 128535 h 141909"/>
              <a:gd name="connsiteX250" fmla="*/ 259450 w 401359"/>
              <a:gd name="connsiteY250" fmla="*/ 127741 h 141909"/>
              <a:gd name="connsiteX251" fmla="*/ 262170 w 401359"/>
              <a:gd name="connsiteY251" fmla="*/ 126721 h 141909"/>
              <a:gd name="connsiteX252" fmla="*/ 271691 w 401359"/>
              <a:gd name="connsiteY252" fmla="*/ 126495 h 141909"/>
              <a:gd name="connsiteX253" fmla="*/ 272598 w 401359"/>
              <a:gd name="connsiteY253" fmla="*/ 126948 h 141909"/>
              <a:gd name="connsiteX254" fmla="*/ 272825 w 401359"/>
              <a:gd name="connsiteY254" fmla="*/ 128082 h 141909"/>
              <a:gd name="connsiteX255" fmla="*/ 272598 w 401359"/>
              <a:gd name="connsiteY255" fmla="*/ 128988 h 141909"/>
              <a:gd name="connsiteX256" fmla="*/ 272938 w 401359"/>
              <a:gd name="connsiteY256" fmla="*/ 129442 h 141909"/>
              <a:gd name="connsiteX257" fmla="*/ 274185 w 401359"/>
              <a:gd name="connsiteY257" fmla="*/ 129442 h 141909"/>
              <a:gd name="connsiteX258" fmla="*/ 275318 w 401359"/>
              <a:gd name="connsiteY258" fmla="*/ 130008 h 141909"/>
              <a:gd name="connsiteX259" fmla="*/ 280079 w 401359"/>
              <a:gd name="connsiteY259" fmla="*/ 131822 h 141909"/>
              <a:gd name="connsiteX260" fmla="*/ 282119 w 401359"/>
              <a:gd name="connsiteY260" fmla="*/ 132389 h 141909"/>
              <a:gd name="connsiteX261" fmla="*/ 283253 w 401359"/>
              <a:gd name="connsiteY261" fmla="*/ 132389 h 141909"/>
              <a:gd name="connsiteX262" fmla="*/ 285520 w 401359"/>
              <a:gd name="connsiteY262" fmla="*/ 133862 h 141909"/>
              <a:gd name="connsiteX263" fmla="*/ 286766 w 401359"/>
              <a:gd name="connsiteY263" fmla="*/ 133295 h 141909"/>
              <a:gd name="connsiteX264" fmla="*/ 288353 w 401359"/>
              <a:gd name="connsiteY264" fmla="*/ 132162 h 141909"/>
              <a:gd name="connsiteX265" fmla="*/ 289940 w 401359"/>
              <a:gd name="connsiteY265" fmla="*/ 130688 h 141909"/>
              <a:gd name="connsiteX266" fmla="*/ 291300 w 401359"/>
              <a:gd name="connsiteY266" fmla="*/ 129442 h 141909"/>
              <a:gd name="connsiteX267" fmla="*/ 293341 w 401359"/>
              <a:gd name="connsiteY267" fmla="*/ 128988 h 141909"/>
              <a:gd name="connsiteX268" fmla="*/ 295947 w 401359"/>
              <a:gd name="connsiteY268" fmla="*/ 128988 h 141909"/>
              <a:gd name="connsiteX269" fmla="*/ 299008 w 401359"/>
              <a:gd name="connsiteY269" fmla="*/ 128648 h 141909"/>
              <a:gd name="connsiteX270" fmla="*/ 301275 w 401359"/>
              <a:gd name="connsiteY270" fmla="*/ 127968 h 141909"/>
              <a:gd name="connsiteX271" fmla="*/ 303882 w 401359"/>
              <a:gd name="connsiteY271" fmla="*/ 128988 h 141909"/>
              <a:gd name="connsiteX272" fmla="*/ 304562 w 401359"/>
              <a:gd name="connsiteY272" fmla="*/ 128648 h 141909"/>
              <a:gd name="connsiteX273" fmla="*/ 305015 w 401359"/>
              <a:gd name="connsiteY273" fmla="*/ 127628 h 141909"/>
              <a:gd name="connsiteX274" fmla="*/ 306375 w 401359"/>
              <a:gd name="connsiteY274" fmla="*/ 125361 h 141909"/>
              <a:gd name="connsiteX275" fmla="*/ 306942 w 401359"/>
              <a:gd name="connsiteY275" fmla="*/ 123888 h 141909"/>
              <a:gd name="connsiteX276" fmla="*/ 307509 w 401359"/>
              <a:gd name="connsiteY276" fmla="*/ 120941 h 141909"/>
              <a:gd name="connsiteX277" fmla="*/ 307849 w 401359"/>
              <a:gd name="connsiteY277" fmla="*/ 120261 h 141909"/>
              <a:gd name="connsiteX278" fmla="*/ 308869 w 401359"/>
              <a:gd name="connsiteY278" fmla="*/ 119807 h 141909"/>
              <a:gd name="connsiteX279" fmla="*/ 309889 w 401359"/>
              <a:gd name="connsiteY279" fmla="*/ 119240 h 141909"/>
              <a:gd name="connsiteX280" fmla="*/ 310116 w 401359"/>
              <a:gd name="connsiteY280" fmla="*/ 118334 h 141909"/>
              <a:gd name="connsiteX281" fmla="*/ 310456 w 401359"/>
              <a:gd name="connsiteY281" fmla="*/ 117313 h 141909"/>
              <a:gd name="connsiteX282" fmla="*/ 310116 w 401359"/>
              <a:gd name="connsiteY282" fmla="*/ 116407 h 141909"/>
              <a:gd name="connsiteX283" fmla="*/ 309549 w 401359"/>
              <a:gd name="connsiteY283" fmla="*/ 115727 h 141909"/>
              <a:gd name="connsiteX284" fmla="*/ 308982 w 401359"/>
              <a:gd name="connsiteY284" fmla="*/ 113346 h 141909"/>
              <a:gd name="connsiteX285" fmla="*/ 309209 w 401359"/>
              <a:gd name="connsiteY285" fmla="*/ 112213 h 141909"/>
              <a:gd name="connsiteX286" fmla="*/ 309549 w 401359"/>
              <a:gd name="connsiteY286" fmla="*/ 111420 h 141909"/>
              <a:gd name="connsiteX287" fmla="*/ 310569 w 401359"/>
              <a:gd name="connsiteY287" fmla="*/ 110966 h 141909"/>
              <a:gd name="connsiteX288" fmla="*/ 313289 w 401359"/>
              <a:gd name="connsiteY288" fmla="*/ 109153 h 141909"/>
              <a:gd name="connsiteX289" fmla="*/ 315670 w 401359"/>
              <a:gd name="connsiteY289" fmla="*/ 107112 h 141909"/>
              <a:gd name="connsiteX290" fmla="*/ 317030 w 401359"/>
              <a:gd name="connsiteY290" fmla="*/ 106092 h 141909"/>
              <a:gd name="connsiteX291" fmla="*/ 317597 w 401359"/>
              <a:gd name="connsiteY291" fmla="*/ 105412 h 141909"/>
              <a:gd name="connsiteX292" fmla="*/ 317597 w 401359"/>
              <a:gd name="connsiteY292" fmla="*/ 104505 h 141909"/>
              <a:gd name="connsiteX293" fmla="*/ 316577 w 401359"/>
              <a:gd name="connsiteY293" fmla="*/ 103485 h 141909"/>
              <a:gd name="connsiteX294" fmla="*/ 315556 w 401359"/>
              <a:gd name="connsiteY294" fmla="*/ 103032 h 141909"/>
              <a:gd name="connsiteX295" fmla="*/ 315556 w 401359"/>
              <a:gd name="connsiteY295" fmla="*/ 101898 h 141909"/>
              <a:gd name="connsiteX296" fmla="*/ 315556 w 401359"/>
              <a:gd name="connsiteY296" fmla="*/ 101105 h 141909"/>
              <a:gd name="connsiteX297" fmla="*/ 315897 w 401359"/>
              <a:gd name="connsiteY297" fmla="*/ 100312 h 141909"/>
              <a:gd name="connsiteX298" fmla="*/ 315897 w 401359"/>
              <a:gd name="connsiteY298" fmla="*/ 99631 h 141909"/>
              <a:gd name="connsiteX299" fmla="*/ 315783 w 401359"/>
              <a:gd name="connsiteY299" fmla="*/ 98498 h 141909"/>
              <a:gd name="connsiteX300" fmla="*/ 316463 w 401359"/>
              <a:gd name="connsiteY300" fmla="*/ 97365 h 141909"/>
              <a:gd name="connsiteX301" fmla="*/ 317937 w 401359"/>
              <a:gd name="connsiteY301" fmla="*/ 95664 h 141909"/>
              <a:gd name="connsiteX302" fmla="*/ 319070 w 401359"/>
              <a:gd name="connsiteY302" fmla="*/ 94531 h 141909"/>
              <a:gd name="connsiteX303" fmla="*/ 320317 w 401359"/>
              <a:gd name="connsiteY303" fmla="*/ 95211 h 141909"/>
              <a:gd name="connsiteX304" fmla="*/ 321791 w 401359"/>
              <a:gd name="connsiteY304" fmla="*/ 94871 h 141909"/>
              <a:gd name="connsiteX305" fmla="*/ 323264 w 401359"/>
              <a:gd name="connsiteY305" fmla="*/ 94304 h 141909"/>
              <a:gd name="connsiteX306" fmla="*/ 324057 w 401359"/>
              <a:gd name="connsiteY306" fmla="*/ 92264 h 141909"/>
              <a:gd name="connsiteX307" fmla="*/ 324057 w 401359"/>
              <a:gd name="connsiteY307" fmla="*/ 91244 h 141909"/>
              <a:gd name="connsiteX308" fmla="*/ 324057 w 401359"/>
              <a:gd name="connsiteY308" fmla="*/ 90450 h 141909"/>
              <a:gd name="connsiteX309" fmla="*/ 324511 w 401359"/>
              <a:gd name="connsiteY309" fmla="*/ 87503 h 141909"/>
              <a:gd name="connsiteX310" fmla="*/ 324511 w 401359"/>
              <a:gd name="connsiteY310" fmla="*/ 87050 h 141909"/>
              <a:gd name="connsiteX311" fmla="*/ 325531 w 401359"/>
              <a:gd name="connsiteY311" fmla="*/ 85236 h 141909"/>
              <a:gd name="connsiteX312" fmla="*/ 325531 w 401359"/>
              <a:gd name="connsiteY312" fmla="*/ 83990 h 141909"/>
              <a:gd name="connsiteX313" fmla="*/ 325078 w 401359"/>
              <a:gd name="connsiteY313" fmla="*/ 81156 h 141909"/>
              <a:gd name="connsiteX314" fmla="*/ 325418 w 401359"/>
              <a:gd name="connsiteY314" fmla="*/ 79002 h 141909"/>
              <a:gd name="connsiteX315" fmla="*/ 325418 w 401359"/>
              <a:gd name="connsiteY315" fmla="*/ 74469 h 141909"/>
              <a:gd name="connsiteX316" fmla="*/ 326098 w 401359"/>
              <a:gd name="connsiteY316" fmla="*/ 73675 h 141909"/>
              <a:gd name="connsiteX317" fmla="*/ 326778 w 401359"/>
              <a:gd name="connsiteY317" fmla="*/ 71295 h 141909"/>
              <a:gd name="connsiteX318" fmla="*/ 327798 w 401359"/>
              <a:gd name="connsiteY318" fmla="*/ 68915 h 141909"/>
              <a:gd name="connsiteX319" fmla="*/ 329951 w 401359"/>
              <a:gd name="connsiteY319" fmla="*/ 67554 h 141909"/>
              <a:gd name="connsiteX320" fmla="*/ 331085 w 401359"/>
              <a:gd name="connsiteY320" fmla="*/ 65854 h 141909"/>
              <a:gd name="connsiteX321" fmla="*/ 331538 w 401359"/>
              <a:gd name="connsiteY321" fmla="*/ 65514 h 141909"/>
              <a:gd name="connsiteX322" fmla="*/ 332218 w 401359"/>
              <a:gd name="connsiteY322" fmla="*/ 65514 h 141909"/>
              <a:gd name="connsiteX323" fmla="*/ 334825 w 401359"/>
              <a:gd name="connsiteY323" fmla="*/ 66761 h 141909"/>
              <a:gd name="connsiteX324" fmla="*/ 337092 w 401359"/>
              <a:gd name="connsiteY324" fmla="*/ 65401 h 141909"/>
              <a:gd name="connsiteX325" fmla="*/ 339132 w 401359"/>
              <a:gd name="connsiteY325" fmla="*/ 65401 h 141909"/>
              <a:gd name="connsiteX326" fmla="*/ 340833 w 401359"/>
              <a:gd name="connsiteY326" fmla="*/ 65401 h 141909"/>
              <a:gd name="connsiteX327" fmla="*/ 341853 w 401359"/>
              <a:gd name="connsiteY327" fmla="*/ 65968 h 141909"/>
              <a:gd name="connsiteX328" fmla="*/ 342760 w 401359"/>
              <a:gd name="connsiteY328" fmla="*/ 66421 h 141909"/>
              <a:gd name="connsiteX329" fmla="*/ 344800 w 401359"/>
              <a:gd name="connsiteY329" fmla="*/ 65061 h 141909"/>
              <a:gd name="connsiteX330" fmla="*/ 345593 w 401359"/>
              <a:gd name="connsiteY330" fmla="*/ 65287 h 141909"/>
              <a:gd name="connsiteX331" fmla="*/ 346273 w 401359"/>
              <a:gd name="connsiteY331" fmla="*/ 65741 h 141909"/>
              <a:gd name="connsiteX332" fmla="*/ 347294 w 401359"/>
              <a:gd name="connsiteY332" fmla="*/ 65741 h 141909"/>
              <a:gd name="connsiteX333" fmla="*/ 348540 w 401359"/>
              <a:gd name="connsiteY333" fmla="*/ 65401 h 141909"/>
              <a:gd name="connsiteX334" fmla="*/ 351487 w 401359"/>
              <a:gd name="connsiteY334" fmla="*/ 65741 h 141909"/>
              <a:gd name="connsiteX335" fmla="*/ 356701 w 401359"/>
              <a:gd name="connsiteY335" fmla="*/ 65741 h 141909"/>
              <a:gd name="connsiteX336" fmla="*/ 360328 w 401359"/>
              <a:gd name="connsiteY336" fmla="*/ 66648 h 141909"/>
              <a:gd name="connsiteX337" fmla="*/ 363842 w 401359"/>
              <a:gd name="connsiteY337" fmla="*/ 69028 h 141909"/>
              <a:gd name="connsiteX338" fmla="*/ 365656 w 401359"/>
              <a:gd name="connsiteY338" fmla="*/ 69481 h 141909"/>
              <a:gd name="connsiteX339" fmla="*/ 366449 w 401359"/>
              <a:gd name="connsiteY339" fmla="*/ 69481 h 141909"/>
              <a:gd name="connsiteX340" fmla="*/ 367016 w 401359"/>
              <a:gd name="connsiteY340" fmla="*/ 68801 h 141909"/>
              <a:gd name="connsiteX341" fmla="*/ 367923 w 401359"/>
              <a:gd name="connsiteY341" fmla="*/ 66534 h 141909"/>
              <a:gd name="connsiteX342" fmla="*/ 368829 w 401359"/>
              <a:gd name="connsiteY342" fmla="*/ 65741 h 141909"/>
              <a:gd name="connsiteX343" fmla="*/ 369736 w 401359"/>
              <a:gd name="connsiteY343" fmla="*/ 65741 h 141909"/>
              <a:gd name="connsiteX344" fmla="*/ 372909 w 401359"/>
              <a:gd name="connsiteY344" fmla="*/ 67441 h 141909"/>
              <a:gd name="connsiteX345" fmla="*/ 375176 w 401359"/>
              <a:gd name="connsiteY345" fmla="*/ 67668 h 141909"/>
              <a:gd name="connsiteX346" fmla="*/ 377444 w 401359"/>
              <a:gd name="connsiteY346" fmla="*/ 66874 h 141909"/>
              <a:gd name="connsiteX347" fmla="*/ 379711 w 401359"/>
              <a:gd name="connsiteY347" fmla="*/ 66308 h 141909"/>
              <a:gd name="connsiteX348" fmla="*/ 382431 w 401359"/>
              <a:gd name="connsiteY348" fmla="*/ 65854 h 141909"/>
              <a:gd name="connsiteX349" fmla="*/ 385151 w 401359"/>
              <a:gd name="connsiteY349" fmla="*/ 65287 h 141909"/>
              <a:gd name="connsiteX350" fmla="*/ 386171 w 401359"/>
              <a:gd name="connsiteY350" fmla="*/ 64947 h 141909"/>
              <a:gd name="connsiteX351" fmla="*/ 386965 w 401359"/>
              <a:gd name="connsiteY351" fmla="*/ 64267 h 141909"/>
              <a:gd name="connsiteX352" fmla="*/ 387191 w 401359"/>
              <a:gd name="connsiteY352" fmla="*/ 63134 h 141909"/>
              <a:gd name="connsiteX353" fmla="*/ 386511 w 401359"/>
              <a:gd name="connsiteY353" fmla="*/ 62227 h 141909"/>
              <a:gd name="connsiteX354" fmla="*/ 381637 w 401359"/>
              <a:gd name="connsiteY354" fmla="*/ 58600 h 141909"/>
              <a:gd name="connsiteX355" fmla="*/ 378804 w 401359"/>
              <a:gd name="connsiteY355" fmla="*/ 55086 h 141909"/>
              <a:gd name="connsiteX356" fmla="*/ 380391 w 401359"/>
              <a:gd name="connsiteY356" fmla="*/ 51573 h 141909"/>
              <a:gd name="connsiteX357" fmla="*/ 381637 w 401359"/>
              <a:gd name="connsiteY357" fmla="*/ 51119 h 141909"/>
              <a:gd name="connsiteX358" fmla="*/ 382884 w 401359"/>
              <a:gd name="connsiteY358" fmla="*/ 51119 h 141909"/>
              <a:gd name="connsiteX359" fmla="*/ 386398 w 401359"/>
              <a:gd name="connsiteY359" fmla="*/ 52026 h 141909"/>
              <a:gd name="connsiteX360" fmla="*/ 388892 w 401359"/>
              <a:gd name="connsiteY360" fmla="*/ 52026 h 141909"/>
              <a:gd name="connsiteX361" fmla="*/ 393765 w 401359"/>
              <a:gd name="connsiteY361" fmla="*/ 50779 h 141909"/>
              <a:gd name="connsiteX362" fmla="*/ 398300 w 401359"/>
              <a:gd name="connsiteY362" fmla="*/ 49079 h 141909"/>
              <a:gd name="connsiteX363" fmla="*/ 400113 w 401359"/>
              <a:gd name="connsiteY363" fmla="*/ 47832 h 141909"/>
              <a:gd name="connsiteX364" fmla="*/ 400679 w 401359"/>
              <a:gd name="connsiteY364" fmla="*/ 46925 h 141909"/>
              <a:gd name="connsiteX365" fmla="*/ 400906 w 401359"/>
              <a:gd name="connsiteY365" fmla="*/ 45905 h 141909"/>
              <a:gd name="connsiteX366" fmla="*/ 400906 w 401359"/>
              <a:gd name="connsiteY366" fmla="*/ 44545 h 141909"/>
              <a:gd name="connsiteX367" fmla="*/ 400793 w 401359"/>
              <a:gd name="connsiteY367" fmla="*/ 43298 h 141909"/>
              <a:gd name="connsiteX368" fmla="*/ 88410 w 401359"/>
              <a:gd name="connsiteY368" fmla="*/ 111646 h 141909"/>
              <a:gd name="connsiteX369" fmla="*/ 85690 w 401359"/>
              <a:gd name="connsiteY369" fmla="*/ 106206 h 141909"/>
              <a:gd name="connsiteX370" fmla="*/ 85236 w 401359"/>
              <a:gd name="connsiteY370" fmla="*/ 104619 h 141909"/>
              <a:gd name="connsiteX371" fmla="*/ 79569 w 401359"/>
              <a:gd name="connsiteY371" fmla="*/ 100312 h 141909"/>
              <a:gd name="connsiteX372" fmla="*/ 78549 w 401359"/>
              <a:gd name="connsiteY372" fmla="*/ 98951 h 141909"/>
              <a:gd name="connsiteX373" fmla="*/ 77642 w 401359"/>
              <a:gd name="connsiteY373" fmla="*/ 96798 h 141909"/>
              <a:gd name="connsiteX374" fmla="*/ 77642 w 401359"/>
              <a:gd name="connsiteY374" fmla="*/ 89657 h 141909"/>
              <a:gd name="connsiteX375" fmla="*/ 77415 w 401359"/>
              <a:gd name="connsiteY375" fmla="*/ 87050 h 141909"/>
              <a:gd name="connsiteX376" fmla="*/ 77869 w 401359"/>
              <a:gd name="connsiteY376" fmla="*/ 83990 h 141909"/>
              <a:gd name="connsiteX377" fmla="*/ 76282 w 401359"/>
              <a:gd name="connsiteY377" fmla="*/ 80703 h 141909"/>
              <a:gd name="connsiteX378" fmla="*/ 76055 w 401359"/>
              <a:gd name="connsiteY378" fmla="*/ 78549 h 141909"/>
              <a:gd name="connsiteX379" fmla="*/ 77302 w 401359"/>
              <a:gd name="connsiteY379" fmla="*/ 74015 h 141909"/>
              <a:gd name="connsiteX380" fmla="*/ 78322 w 401359"/>
              <a:gd name="connsiteY380" fmla="*/ 64834 h 141909"/>
              <a:gd name="connsiteX381" fmla="*/ 77982 w 401359"/>
              <a:gd name="connsiteY381" fmla="*/ 58827 h 141909"/>
              <a:gd name="connsiteX382" fmla="*/ 77189 w 401359"/>
              <a:gd name="connsiteY382" fmla="*/ 54860 h 141909"/>
              <a:gd name="connsiteX383" fmla="*/ 72655 w 401359"/>
              <a:gd name="connsiteY383" fmla="*/ 45792 h 141909"/>
              <a:gd name="connsiteX384" fmla="*/ 70615 w 401359"/>
              <a:gd name="connsiteY384" fmla="*/ 42618 h 141909"/>
              <a:gd name="connsiteX385" fmla="*/ 68234 w 401359"/>
              <a:gd name="connsiteY385" fmla="*/ 40011 h 141909"/>
              <a:gd name="connsiteX386" fmla="*/ 66534 w 401359"/>
              <a:gd name="connsiteY386" fmla="*/ 39104 h 141909"/>
              <a:gd name="connsiteX387" fmla="*/ 64267 w 401359"/>
              <a:gd name="connsiteY387" fmla="*/ 37291 h 141909"/>
              <a:gd name="connsiteX388" fmla="*/ 59053 w 401359"/>
              <a:gd name="connsiteY388" fmla="*/ 32530 h 141909"/>
              <a:gd name="connsiteX389" fmla="*/ 55086 w 401359"/>
              <a:gd name="connsiteY389" fmla="*/ 25730 h 141909"/>
              <a:gd name="connsiteX390" fmla="*/ 53726 w 401359"/>
              <a:gd name="connsiteY390" fmla="*/ 25049 h 141909"/>
              <a:gd name="connsiteX391" fmla="*/ 50212 w 401359"/>
              <a:gd name="connsiteY391" fmla="*/ 24143 h 141909"/>
              <a:gd name="connsiteX392" fmla="*/ 49532 w 401359"/>
              <a:gd name="connsiteY392" fmla="*/ 25389 h 141909"/>
              <a:gd name="connsiteX393" fmla="*/ 49306 w 401359"/>
              <a:gd name="connsiteY393" fmla="*/ 27317 h 141909"/>
              <a:gd name="connsiteX394" fmla="*/ 46812 w 401359"/>
              <a:gd name="connsiteY394" fmla="*/ 29923 h 141909"/>
              <a:gd name="connsiteX395" fmla="*/ 46472 w 401359"/>
              <a:gd name="connsiteY395" fmla="*/ 31397 h 141909"/>
              <a:gd name="connsiteX396" fmla="*/ 45565 w 401359"/>
              <a:gd name="connsiteY396" fmla="*/ 33324 h 141909"/>
              <a:gd name="connsiteX397" fmla="*/ 43865 w 401359"/>
              <a:gd name="connsiteY397" fmla="*/ 34344 h 141909"/>
              <a:gd name="connsiteX398" fmla="*/ 42391 w 401359"/>
              <a:gd name="connsiteY398" fmla="*/ 34571 h 141909"/>
              <a:gd name="connsiteX399" fmla="*/ 41598 w 401359"/>
              <a:gd name="connsiteY399" fmla="*/ 34344 h 141909"/>
              <a:gd name="connsiteX400" fmla="*/ 41031 w 401359"/>
              <a:gd name="connsiteY400" fmla="*/ 34004 h 141909"/>
              <a:gd name="connsiteX401" fmla="*/ 40011 w 401359"/>
              <a:gd name="connsiteY401" fmla="*/ 32190 h 141909"/>
              <a:gd name="connsiteX402" fmla="*/ 39558 w 401359"/>
              <a:gd name="connsiteY402" fmla="*/ 31624 h 141909"/>
              <a:gd name="connsiteX403" fmla="*/ 39104 w 401359"/>
              <a:gd name="connsiteY403" fmla="*/ 31624 h 141909"/>
              <a:gd name="connsiteX404" fmla="*/ 36044 w 401359"/>
              <a:gd name="connsiteY404" fmla="*/ 32757 h 141909"/>
              <a:gd name="connsiteX405" fmla="*/ 32984 w 401359"/>
              <a:gd name="connsiteY405" fmla="*/ 34117 h 141909"/>
              <a:gd name="connsiteX406" fmla="*/ 32417 w 401359"/>
              <a:gd name="connsiteY406" fmla="*/ 35364 h 141909"/>
              <a:gd name="connsiteX407" fmla="*/ 31623 w 401359"/>
              <a:gd name="connsiteY407" fmla="*/ 36838 h 141909"/>
              <a:gd name="connsiteX408" fmla="*/ 30717 w 401359"/>
              <a:gd name="connsiteY408" fmla="*/ 37404 h 141909"/>
              <a:gd name="connsiteX409" fmla="*/ 30037 w 401359"/>
              <a:gd name="connsiteY409" fmla="*/ 37404 h 141909"/>
              <a:gd name="connsiteX410" fmla="*/ 29357 w 401359"/>
              <a:gd name="connsiteY410" fmla="*/ 36724 h 141909"/>
              <a:gd name="connsiteX411" fmla="*/ 28223 w 401359"/>
              <a:gd name="connsiteY411" fmla="*/ 35591 h 141909"/>
              <a:gd name="connsiteX412" fmla="*/ 27317 w 401359"/>
              <a:gd name="connsiteY412" fmla="*/ 34571 h 141909"/>
              <a:gd name="connsiteX413" fmla="*/ 27543 w 401359"/>
              <a:gd name="connsiteY413" fmla="*/ 32870 h 141909"/>
              <a:gd name="connsiteX414" fmla="*/ 29243 w 401359"/>
              <a:gd name="connsiteY414" fmla="*/ 30490 h 141909"/>
              <a:gd name="connsiteX415" fmla="*/ 29470 w 401359"/>
              <a:gd name="connsiteY415" fmla="*/ 28790 h 141909"/>
              <a:gd name="connsiteX416" fmla="*/ 29243 w 401359"/>
              <a:gd name="connsiteY416" fmla="*/ 25843 h 141909"/>
              <a:gd name="connsiteX417" fmla="*/ 28790 w 401359"/>
              <a:gd name="connsiteY417" fmla="*/ 24143 h 141909"/>
              <a:gd name="connsiteX418" fmla="*/ 28337 w 401359"/>
              <a:gd name="connsiteY418" fmla="*/ 24143 h 141909"/>
              <a:gd name="connsiteX419" fmla="*/ 27543 w 401359"/>
              <a:gd name="connsiteY419" fmla="*/ 23803 h 141909"/>
              <a:gd name="connsiteX420" fmla="*/ 25163 w 401359"/>
              <a:gd name="connsiteY420" fmla="*/ 24029 h 141909"/>
              <a:gd name="connsiteX421" fmla="*/ 24029 w 401359"/>
              <a:gd name="connsiteY421" fmla="*/ 22103 h 141909"/>
              <a:gd name="connsiteX422" fmla="*/ 23576 w 401359"/>
              <a:gd name="connsiteY422" fmla="*/ 20062 h 141909"/>
              <a:gd name="connsiteX423" fmla="*/ 22782 w 401359"/>
              <a:gd name="connsiteY423" fmla="*/ 19269 h 141909"/>
              <a:gd name="connsiteX424" fmla="*/ 21989 w 401359"/>
              <a:gd name="connsiteY424" fmla="*/ 18816 h 141909"/>
              <a:gd name="connsiteX425" fmla="*/ 20176 w 401359"/>
              <a:gd name="connsiteY425" fmla="*/ 19496 h 141909"/>
              <a:gd name="connsiteX426" fmla="*/ 18816 w 401359"/>
              <a:gd name="connsiteY426" fmla="*/ 19042 h 141909"/>
              <a:gd name="connsiteX427" fmla="*/ 14395 w 401359"/>
              <a:gd name="connsiteY427" fmla="*/ 17229 h 141909"/>
              <a:gd name="connsiteX428" fmla="*/ 12695 w 401359"/>
              <a:gd name="connsiteY428" fmla="*/ 14282 h 141909"/>
              <a:gd name="connsiteX429" fmla="*/ 11788 w 401359"/>
              <a:gd name="connsiteY429" fmla="*/ 14282 h 141909"/>
              <a:gd name="connsiteX430" fmla="*/ 10995 w 401359"/>
              <a:gd name="connsiteY430" fmla="*/ 14508 h 141909"/>
              <a:gd name="connsiteX431" fmla="*/ 10655 w 401359"/>
              <a:gd name="connsiteY431" fmla="*/ 15188 h 141909"/>
              <a:gd name="connsiteX432" fmla="*/ 10201 w 401359"/>
              <a:gd name="connsiteY432" fmla="*/ 18589 h 141909"/>
              <a:gd name="connsiteX433" fmla="*/ 9861 w 401359"/>
              <a:gd name="connsiteY433" fmla="*/ 19609 h 141909"/>
              <a:gd name="connsiteX434" fmla="*/ 10655 w 401359"/>
              <a:gd name="connsiteY434" fmla="*/ 22216 h 141909"/>
              <a:gd name="connsiteX435" fmla="*/ 12808 w 401359"/>
              <a:gd name="connsiteY435" fmla="*/ 25276 h 141909"/>
              <a:gd name="connsiteX436" fmla="*/ 14395 w 401359"/>
              <a:gd name="connsiteY436" fmla="*/ 29583 h 141909"/>
              <a:gd name="connsiteX437" fmla="*/ 15075 w 401359"/>
              <a:gd name="connsiteY437" fmla="*/ 34117 h 141909"/>
              <a:gd name="connsiteX438" fmla="*/ 14621 w 401359"/>
              <a:gd name="connsiteY438" fmla="*/ 38311 h 141909"/>
              <a:gd name="connsiteX439" fmla="*/ 17115 w 401359"/>
              <a:gd name="connsiteY439" fmla="*/ 50212 h 141909"/>
              <a:gd name="connsiteX440" fmla="*/ 19949 w 401359"/>
              <a:gd name="connsiteY440" fmla="*/ 58827 h 141909"/>
              <a:gd name="connsiteX441" fmla="*/ 19949 w 401359"/>
              <a:gd name="connsiteY441" fmla="*/ 64947 h 141909"/>
              <a:gd name="connsiteX442" fmla="*/ 20856 w 401359"/>
              <a:gd name="connsiteY442" fmla="*/ 68234 h 141909"/>
              <a:gd name="connsiteX443" fmla="*/ 22896 w 401359"/>
              <a:gd name="connsiteY443" fmla="*/ 71068 h 141909"/>
              <a:gd name="connsiteX444" fmla="*/ 23576 w 401359"/>
              <a:gd name="connsiteY444" fmla="*/ 72655 h 141909"/>
              <a:gd name="connsiteX445" fmla="*/ 22782 w 401359"/>
              <a:gd name="connsiteY445" fmla="*/ 73108 h 141909"/>
              <a:gd name="connsiteX446" fmla="*/ 21876 w 401359"/>
              <a:gd name="connsiteY446" fmla="*/ 73902 h 141909"/>
              <a:gd name="connsiteX447" fmla="*/ 23236 w 401359"/>
              <a:gd name="connsiteY447" fmla="*/ 76169 h 141909"/>
              <a:gd name="connsiteX448" fmla="*/ 24709 w 401359"/>
              <a:gd name="connsiteY448" fmla="*/ 78096 h 141909"/>
              <a:gd name="connsiteX449" fmla="*/ 28223 w 401359"/>
              <a:gd name="connsiteY449" fmla="*/ 81383 h 141909"/>
              <a:gd name="connsiteX450" fmla="*/ 30037 w 401359"/>
              <a:gd name="connsiteY450" fmla="*/ 84783 h 141909"/>
              <a:gd name="connsiteX451" fmla="*/ 33777 w 401359"/>
              <a:gd name="connsiteY451" fmla="*/ 89544 h 141909"/>
              <a:gd name="connsiteX452" fmla="*/ 34344 w 401359"/>
              <a:gd name="connsiteY452" fmla="*/ 91924 h 141909"/>
              <a:gd name="connsiteX453" fmla="*/ 34797 w 401359"/>
              <a:gd name="connsiteY453" fmla="*/ 94758 h 141909"/>
              <a:gd name="connsiteX454" fmla="*/ 33550 w 401359"/>
              <a:gd name="connsiteY454" fmla="*/ 97478 h 141909"/>
              <a:gd name="connsiteX455" fmla="*/ 34684 w 401359"/>
              <a:gd name="connsiteY455" fmla="*/ 98498 h 141909"/>
              <a:gd name="connsiteX456" fmla="*/ 35818 w 401359"/>
              <a:gd name="connsiteY456" fmla="*/ 99065 h 141909"/>
              <a:gd name="connsiteX457" fmla="*/ 38084 w 401359"/>
              <a:gd name="connsiteY457" fmla="*/ 101898 h 141909"/>
              <a:gd name="connsiteX458" fmla="*/ 43412 w 401359"/>
              <a:gd name="connsiteY458" fmla="*/ 104279 h 141909"/>
              <a:gd name="connsiteX459" fmla="*/ 45679 w 401359"/>
              <a:gd name="connsiteY459" fmla="*/ 106999 h 141909"/>
              <a:gd name="connsiteX460" fmla="*/ 50892 w 401359"/>
              <a:gd name="connsiteY460" fmla="*/ 111420 h 141909"/>
              <a:gd name="connsiteX461" fmla="*/ 59167 w 401359"/>
              <a:gd name="connsiteY461" fmla="*/ 115953 h 141909"/>
              <a:gd name="connsiteX462" fmla="*/ 62794 w 401359"/>
              <a:gd name="connsiteY462" fmla="*/ 120034 h 141909"/>
              <a:gd name="connsiteX463" fmla="*/ 66308 w 401359"/>
              <a:gd name="connsiteY463" fmla="*/ 121394 h 141909"/>
              <a:gd name="connsiteX464" fmla="*/ 75715 w 401359"/>
              <a:gd name="connsiteY464" fmla="*/ 126835 h 141909"/>
              <a:gd name="connsiteX465" fmla="*/ 76622 w 401359"/>
              <a:gd name="connsiteY465" fmla="*/ 127855 h 141909"/>
              <a:gd name="connsiteX466" fmla="*/ 77189 w 401359"/>
              <a:gd name="connsiteY466" fmla="*/ 129328 h 141909"/>
              <a:gd name="connsiteX467" fmla="*/ 78322 w 401359"/>
              <a:gd name="connsiteY467" fmla="*/ 131482 h 141909"/>
              <a:gd name="connsiteX468" fmla="*/ 79796 w 401359"/>
              <a:gd name="connsiteY468" fmla="*/ 131482 h 141909"/>
              <a:gd name="connsiteX469" fmla="*/ 82743 w 401359"/>
              <a:gd name="connsiteY469" fmla="*/ 128875 h 141909"/>
              <a:gd name="connsiteX470" fmla="*/ 85236 w 401359"/>
              <a:gd name="connsiteY470" fmla="*/ 128308 h 141909"/>
              <a:gd name="connsiteX471" fmla="*/ 87277 w 401359"/>
              <a:gd name="connsiteY471" fmla="*/ 128988 h 141909"/>
              <a:gd name="connsiteX472" fmla="*/ 88864 w 401359"/>
              <a:gd name="connsiteY472" fmla="*/ 128762 h 141909"/>
              <a:gd name="connsiteX473" fmla="*/ 88864 w 401359"/>
              <a:gd name="connsiteY473" fmla="*/ 126721 h 141909"/>
              <a:gd name="connsiteX474" fmla="*/ 88637 w 401359"/>
              <a:gd name="connsiteY474" fmla="*/ 125134 h 141909"/>
              <a:gd name="connsiteX475" fmla="*/ 89317 w 401359"/>
              <a:gd name="connsiteY475" fmla="*/ 126154 h 141909"/>
              <a:gd name="connsiteX476" fmla="*/ 90564 w 401359"/>
              <a:gd name="connsiteY476" fmla="*/ 127288 h 141909"/>
              <a:gd name="connsiteX477" fmla="*/ 91017 w 401359"/>
              <a:gd name="connsiteY477" fmla="*/ 128195 h 141909"/>
              <a:gd name="connsiteX478" fmla="*/ 91017 w 401359"/>
              <a:gd name="connsiteY478" fmla="*/ 129102 h 141909"/>
              <a:gd name="connsiteX479" fmla="*/ 91357 w 401359"/>
              <a:gd name="connsiteY479" fmla="*/ 129895 h 141909"/>
              <a:gd name="connsiteX480" fmla="*/ 92604 w 401359"/>
              <a:gd name="connsiteY480" fmla="*/ 130915 h 141909"/>
              <a:gd name="connsiteX481" fmla="*/ 94077 w 401359"/>
              <a:gd name="connsiteY481" fmla="*/ 130348 h 141909"/>
              <a:gd name="connsiteX482" fmla="*/ 94644 w 401359"/>
              <a:gd name="connsiteY482" fmla="*/ 129782 h 141909"/>
              <a:gd name="connsiteX483" fmla="*/ 94644 w 401359"/>
              <a:gd name="connsiteY483" fmla="*/ 128308 h 141909"/>
              <a:gd name="connsiteX484" fmla="*/ 93397 w 401359"/>
              <a:gd name="connsiteY484" fmla="*/ 122981 h 141909"/>
              <a:gd name="connsiteX485" fmla="*/ 88297 w 401359"/>
              <a:gd name="connsiteY485" fmla="*/ 111193 h 141909"/>
              <a:gd name="connsiteX486" fmla="*/ 12241 w 401359"/>
              <a:gd name="connsiteY486" fmla="*/ 41371 h 141909"/>
              <a:gd name="connsiteX487" fmla="*/ 11335 w 401359"/>
              <a:gd name="connsiteY487" fmla="*/ 41825 h 141909"/>
              <a:gd name="connsiteX488" fmla="*/ 11108 w 401359"/>
              <a:gd name="connsiteY488" fmla="*/ 45452 h 141909"/>
              <a:gd name="connsiteX489" fmla="*/ 12581 w 401359"/>
              <a:gd name="connsiteY489" fmla="*/ 45792 h 141909"/>
              <a:gd name="connsiteX490" fmla="*/ 13148 w 401359"/>
              <a:gd name="connsiteY490" fmla="*/ 45225 h 141909"/>
              <a:gd name="connsiteX491" fmla="*/ 14168 w 401359"/>
              <a:gd name="connsiteY491" fmla="*/ 42731 h 141909"/>
              <a:gd name="connsiteX492" fmla="*/ 13601 w 401359"/>
              <a:gd name="connsiteY492" fmla="*/ 42165 h 141909"/>
              <a:gd name="connsiteX493" fmla="*/ 12241 w 401359"/>
              <a:gd name="connsiteY493" fmla="*/ 41485 h 141909"/>
              <a:gd name="connsiteX494" fmla="*/ 369623 w 401359"/>
              <a:gd name="connsiteY494" fmla="*/ 67781 h 141909"/>
              <a:gd name="connsiteX495" fmla="*/ 368716 w 401359"/>
              <a:gd name="connsiteY495" fmla="*/ 68008 h 141909"/>
              <a:gd name="connsiteX496" fmla="*/ 368716 w 401359"/>
              <a:gd name="connsiteY496" fmla="*/ 69028 h 141909"/>
              <a:gd name="connsiteX497" fmla="*/ 368489 w 401359"/>
              <a:gd name="connsiteY497" fmla="*/ 69821 h 141909"/>
              <a:gd name="connsiteX498" fmla="*/ 370416 w 401359"/>
              <a:gd name="connsiteY498" fmla="*/ 69821 h 141909"/>
              <a:gd name="connsiteX499" fmla="*/ 373250 w 401359"/>
              <a:gd name="connsiteY499" fmla="*/ 69481 h 141909"/>
              <a:gd name="connsiteX500" fmla="*/ 370757 w 401359"/>
              <a:gd name="connsiteY500" fmla="*/ 68008 h 141909"/>
              <a:gd name="connsiteX501" fmla="*/ 369623 w 401359"/>
              <a:gd name="connsiteY501" fmla="*/ 67781 h 141909"/>
              <a:gd name="connsiteX502" fmla="*/ 34344 w 401359"/>
              <a:gd name="connsiteY502" fmla="*/ 94418 h 141909"/>
              <a:gd name="connsiteX503" fmla="*/ 34004 w 401359"/>
              <a:gd name="connsiteY503" fmla="*/ 93964 h 141909"/>
              <a:gd name="connsiteX504" fmla="*/ 33210 w 401359"/>
              <a:gd name="connsiteY504" fmla="*/ 94758 h 141909"/>
              <a:gd name="connsiteX505" fmla="*/ 32984 w 401359"/>
              <a:gd name="connsiteY505" fmla="*/ 95551 h 141909"/>
              <a:gd name="connsiteX506" fmla="*/ 32984 w 401359"/>
              <a:gd name="connsiteY506" fmla="*/ 96118 h 141909"/>
              <a:gd name="connsiteX507" fmla="*/ 34117 w 401359"/>
              <a:gd name="connsiteY507" fmla="*/ 95778 h 141909"/>
              <a:gd name="connsiteX508" fmla="*/ 34344 w 401359"/>
              <a:gd name="connsiteY508" fmla="*/ 94531 h 1419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</a:cxnLst>
            <a:rect l="l" t="t" r="r" b="b"/>
            <a:pathLst>
              <a:path w="401359" h="141909">
                <a:moveTo>
                  <a:pt x="239728" y="108586"/>
                </a:moveTo>
                <a:lnTo>
                  <a:pt x="240408" y="108246"/>
                </a:lnTo>
                <a:lnTo>
                  <a:pt x="240181" y="107339"/>
                </a:lnTo>
                <a:lnTo>
                  <a:pt x="240181" y="104732"/>
                </a:lnTo>
                <a:cubicBezTo>
                  <a:pt x="240181" y="104732"/>
                  <a:pt x="240181" y="101785"/>
                  <a:pt x="240181" y="101785"/>
                </a:cubicBezTo>
                <a:lnTo>
                  <a:pt x="239728" y="100538"/>
                </a:lnTo>
                <a:lnTo>
                  <a:pt x="239274" y="100538"/>
                </a:lnTo>
                <a:cubicBezTo>
                  <a:pt x="239274" y="100538"/>
                  <a:pt x="238594" y="100992"/>
                  <a:pt x="238594" y="100992"/>
                </a:cubicBezTo>
                <a:lnTo>
                  <a:pt x="238821" y="107679"/>
                </a:lnTo>
                <a:lnTo>
                  <a:pt x="239841" y="108472"/>
                </a:lnTo>
                <a:close/>
                <a:moveTo>
                  <a:pt x="92717" y="101558"/>
                </a:moveTo>
                <a:lnTo>
                  <a:pt x="93737" y="101332"/>
                </a:lnTo>
                <a:lnTo>
                  <a:pt x="93737" y="100425"/>
                </a:lnTo>
                <a:cubicBezTo>
                  <a:pt x="93737" y="100425"/>
                  <a:pt x="92944" y="98271"/>
                  <a:pt x="92944" y="98271"/>
                </a:cubicBezTo>
                <a:lnTo>
                  <a:pt x="92604" y="98611"/>
                </a:lnTo>
                <a:lnTo>
                  <a:pt x="91811" y="100538"/>
                </a:lnTo>
                <a:lnTo>
                  <a:pt x="92151" y="101445"/>
                </a:lnTo>
                <a:lnTo>
                  <a:pt x="92717" y="101445"/>
                </a:lnTo>
                <a:close/>
                <a:moveTo>
                  <a:pt x="358175" y="4080"/>
                </a:moveTo>
                <a:lnTo>
                  <a:pt x="360215" y="3740"/>
                </a:lnTo>
                <a:lnTo>
                  <a:pt x="360782" y="2947"/>
                </a:lnTo>
                <a:lnTo>
                  <a:pt x="361122" y="1360"/>
                </a:lnTo>
                <a:lnTo>
                  <a:pt x="360782" y="0"/>
                </a:lnTo>
                <a:lnTo>
                  <a:pt x="358401" y="340"/>
                </a:lnTo>
                <a:lnTo>
                  <a:pt x="356701" y="2040"/>
                </a:lnTo>
                <a:lnTo>
                  <a:pt x="356701" y="3854"/>
                </a:lnTo>
                <a:cubicBezTo>
                  <a:pt x="356701" y="3854"/>
                  <a:pt x="357041" y="5214"/>
                  <a:pt x="357041" y="5214"/>
                </a:cubicBezTo>
                <a:lnTo>
                  <a:pt x="358288" y="4080"/>
                </a:lnTo>
                <a:close/>
                <a:moveTo>
                  <a:pt x="3627" y="19949"/>
                </a:moveTo>
                <a:lnTo>
                  <a:pt x="2154" y="20742"/>
                </a:lnTo>
                <a:lnTo>
                  <a:pt x="1360" y="20402"/>
                </a:lnTo>
                <a:lnTo>
                  <a:pt x="0" y="20629"/>
                </a:lnTo>
                <a:lnTo>
                  <a:pt x="227" y="21762"/>
                </a:lnTo>
                <a:lnTo>
                  <a:pt x="1247" y="22443"/>
                </a:lnTo>
                <a:lnTo>
                  <a:pt x="2040" y="24029"/>
                </a:lnTo>
                <a:lnTo>
                  <a:pt x="2834" y="23803"/>
                </a:lnTo>
                <a:lnTo>
                  <a:pt x="3627" y="22896"/>
                </a:lnTo>
                <a:lnTo>
                  <a:pt x="4534" y="23236"/>
                </a:lnTo>
                <a:lnTo>
                  <a:pt x="4874" y="22896"/>
                </a:lnTo>
                <a:lnTo>
                  <a:pt x="5554" y="21876"/>
                </a:lnTo>
                <a:lnTo>
                  <a:pt x="4080" y="19496"/>
                </a:lnTo>
                <a:lnTo>
                  <a:pt x="3514" y="19949"/>
                </a:lnTo>
                <a:close/>
                <a:moveTo>
                  <a:pt x="401359" y="43638"/>
                </a:moveTo>
                <a:lnTo>
                  <a:pt x="400679" y="42618"/>
                </a:lnTo>
                <a:lnTo>
                  <a:pt x="399773" y="42165"/>
                </a:lnTo>
                <a:lnTo>
                  <a:pt x="397166" y="42505"/>
                </a:lnTo>
                <a:lnTo>
                  <a:pt x="396146" y="42505"/>
                </a:lnTo>
                <a:cubicBezTo>
                  <a:pt x="396146" y="42505"/>
                  <a:pt x="395239" y="42165"/>
                  <a:pt x="395239" y="42165"/>
                </a:cubicBezTo>
                <a:lnTo>
                  <a:pt x="390252" y="39331"/>
                </a:lnTo>
                <a:lnTo>
                  <a:pt x="387871" y="38651"/>
                </a:lnTo>
                <a:lnTo>
                  <a:pt x="387191" y="36611"/>
                </a:lnTo>
                <a:lnTo>
                  <a:pt x="386171" y="35591"/>
                </a:lnTo>
                <a:lnTo>
                  <a:pt x="385038" y="34797"/>
                </a:lnTo>
                <a:lnTo>
                  <a:pt x="382884" y="33890"/>
                </a:lnTo>
                <a:lnTo>
                  <a:pt x="381751" y="33550"/>
                </a:lnTo>
                <a:lnTo>
                  <a:pt x="380730" y="33550"/>
                </a:lnTo>
                <a:cubicBezTo>
                  <a:pt x="380730" y="33550"/>
                  <a:pt x="378577" y="35024"/>
                  <a:pt x="378577" y="35024"/>
                </a:cubicBezTo>
                <a:lnTo>
                  <a:pt x="376310" y="35931"/>
                </a:lnTo>
                <a:lnTo>
                  <a:pt x="375176" y="35931"/>
                </a:lnTo>
                <a:cubicBezTo>
                  <a:pt x="375176" y="35931"/>
                  <a:pt x="374270" y="34684"/>
                  <a:pt x="374270" y="34684"/>
                </a:cubicBezTo>
                <a:lnTo>
                  <a:pt x="374270" y="34231"/>
                </a:lnTo>
                <a:cubicBezTo>
                  <a:pt x="374270" y="34231"/>
                  <a:pt x="377217" y="33210"/>
                  <a:pt x="377217" y="33210"/>
                </a:cubicBezTo>
                <a:lnTo>
                  <a:pt x="378124" y="32530"/>
                </a:lnTo>
                <a:lnTo>
                  <a:pt x="376990" y="29923"/>
                </a:lnTo>
                <a:lnTo>
                  <a:pt x="375857" y="28337"/>
                </a:lnTo>
                <a:lnTo>
                  <a:pt x="373590" y="30150"/>
                </a:lnTo>
                <a:lnTo>
                  <a:pt x="372003" y="30830"/>
                </a:lnTo>
                <a:lnTo>
                  <a:pt x="365542" y="32077"/>
                </a:lnTo>
                <a:lnTo>
                  <a:pt x="367923" y="30830"/>
                </a:lnTo>
                <a:lnTo>
                  <a:pt x="368489" y="29470"/>
                </a:lnTo>
                <a:lnTo>
                  <a:pt x="368489" y="27883"/>
                </a:lnTo>
                <a:cubicBezTo>
                  <a:pt x="368489" y="27883"/>
                  <a:pt x="367923" y="25163"/>
                  <a:pt x="367923" y="25163"/>
                </a:cubicBezTo>
                <a:lnTo>
                  <a:pt x="369509" y="23463"/>
                </a:lnTo>
                <a:lnTo>
                  <a:pt x="369509" y="21762"/>
                </a:lnTo>
                <a:cubicBezTo>
                  <a:pt x="369509" y="21762"/>
                  <a:pt x="368943" y="20062"/>
                  <a:pt x="368943" y="20062"/>
                </a:cubicBezTo>
                <a:lnTo>
                  <a:pt x="368489" y="19042"/>
                </a:lnTo>
                <a:lnTo>
                  <a:pt x="367696" y="18135"/>
                </a:lnTo>
                <a:lnTo>
                  <a:pt x="365429" y="16889"/>
                </a:lnTo>
                <a:lnTo>
                  <a:pt x="363048" y="15982"/>
                </a:lnTo>
                <a:lnTo>
                  <a:pt x="361235" y="14508"/>
                </a:lnTo>
                <a:lnTo>
                  <a:pt x="360442" y="12128"/>
                </a:lnTo>
                <a:lnTo>
                  <a:pt x="360215" y="10995"/>
                </a:lnTo>
                <a:lnTo>
                  <a:pt x="360215" y="9068"/>
                </a:lnTo>
                <a:cubicBezTo>
                  <a:pt x="360215" y="9068"/>
                  <a:pt x="359875" y="8614"/>
                  <a:pt x="359875" y="8614"/>
                </a:cubicBezTo>
                <a:lnTo>
                  <a:pt x="357835" y="7934"/>
                </a:lnTo>
                <a:lnTo>
                  <a:pt x="356814" y="9068"/>
                </a:lnTo>
                <a:lnTo>
                  <a:pt x="355568" y="11675"/>
                </a:lnTo>
                <a:lnTo>
                  <a:pt x="353414" y="14735"/>
                </a:lnTo>
                <a:lnTo>
                  <a:pt x="351374" y="15868"/>
                </a:lnTo>
                <a:lnTo>
                  <a:pt x="350921" y="15868"/>
                </a:lnTo>
                <a:cubicBezTo>
                  <a:pt x="350921" y="15868"/>
                  <a:pt x="351374" y="14055"/>
                  <a:pt x="351374" y="14055"/>
                </a:cubicBezTo>
                <a:lnTo>
                  <a:pt x="352054" y="12241"/>
                </a:lnTo>
                <a:lnTo>
                  <a:pt x="352054" y="10995"/>
                </a:lnTo>
                <a:cubicBezTo>
                  <a:pt x="352054" y="10995"/>
                  <a:pt x="351827" y="8274"/>
                  <a:pt x="351827" y="8274"/>
                </a:cubicBezTo>
                <a:lnTo>
                  <a:pt x="350694" y="7481"/>
                </a:lnTo>
                <a:lnTo>
                  <a:pt x="350127" y="7821"/>
                </a:lnTo>
                <a:lnTo>
                  <a:pt x="345820" y="16435"/>
                </a:lnTo>
                <a:lnTo>
                  <a:pt x="344913" y="17795"/>
                </a:lnTo>
                <a:lnTo>
                  <a:pt x="337659" y="26410"/>
                </a:lnTo>
                <a:lnTo>
                  <a:pt x="337092" y="29130"/>
                </a:lnTo>
                <a:lnTo>
                  <a:pt x="336072" y="31737"/>
                </a:lnTo>
                <a:lnTo>
                  <a:pt x="333125" y="35137"/>
                </a:lnTo>
                <a:lnTo>
                  <a:pt x="332332" y="37631"/>
                </a:lnTo>
                <a:lnTo>
                  <a:pt x="330745" y="39331"/>
                </a:lnTo>
                <a:lnTo>
                  <a:pt x="329612" y="39331"/>
                </a:lnTo>
                <a:cubicBezTo>
                  <a:pt x="329612" y="39331"/>
                  <a:pt x="328478" y="39331"/>
                  <a:pt x="328478" y="39331"/>
                </a:cubicBezTo>
                <a:lnTo>
                  <a:pt x="327231" y="38991"/>
                </a:lnTo>
                <a:lnTo>
                  <a:pt x="326778" y="37744"/>
                </a:lnTo>
                <a:lnTo>
                  <a:pt x="325758" y="38538"/>
                </a:lnTo>
                <a:lnTo>
                  <a:pt x="322924" y="41938"/>
                </a:lnTo>
                <a:lnTo>
                  <a:pt x="322924" y="43752"/>
                </a:lnTo>
                <a:cubicBezTo>
                  <a:pt x="322924" y="43752"/>
                  <a:pt x="323944" y="45452"/>
                  <a:pt x="323944" y="45452"/>
                </a:cubicBezTo>
                <a:lnTo>
                  <a:pt x="326324" y="46812"/>
                </a:lnTo>
                <a:lnTo>
                  <a:pt x="325758" y="48966"/>
                </a:lnTo>
                <a:lnTo>
                  <a:pt x="325078" y="49986"/>
                </a:lnTo>
                <a:lnTo>
                  <a:pt x="323151" y="51686"/>
                </a:lnTo>
                <a:lnTo>
                  <a:pt x="322017" y="52479"/>
                </a:lnTo>
                <a:lnTo>
                  <a:pt x="317257" y="53160"/>
                </a:lnTo>
                <a:lnTo>
                  <a:pt x="317823" y="53840"/>
                </a:lnTo>
                <a:lnTo>
                  <a:pt x="319070" y="56333"/>
                </a:lnTo>
                <a:lnTo>
                  <a:pt x="319863" y="58940"/>
                </a:lnTo>
                <a:lnTo>
                  <a:pt x="320090" y="62794"/>
                </a:lnTo>
                <a:lnTo>
                  <a:pt x="321111" y="64494"/>
                </a:lnTo>
                <a:lnTo>
                  <a:pt x="321111" y="64834"/>
                </a:lnTo>
                <a:cubicBezTo>
                  <a:pt x="321111" y="64834"/>
                  <a:pt x="320317" y="65061"/>
                  <a:pt x="320317" y="65061"/>
                </a:cubicBezTo>
                <a:lnTo>
                  <a:pt x="319410" y="65061"/>
                </a:lnTo>
                <a:cubicBezTo>
                  <a:pt x="319410" y="65061"/>
                  <a:pt x="317823" y="64834"/>
                  <a:pt x="317823" y="64834"/>
                </a:cubicBezTo>
                <a:lnTo>
                  <a:pt x="316577" y="64267"/>
                </a:lnTo>
                <a:lnTo>
                  <a:pt x="315443" y="60074"/>
                </a:lnTo>
                <a:lnTo>
                  <a:pt x="314990" y="57693"/>
                </a:lnTo>
                <a:lnTo>
                  <a:pt x="314990" y="54860"/>
                </a:lnTo>
                <a:cubicBezTo>
                  <a:pt x="314990" y="54860"/>
                  <a:pt x="314990" y="53160"/>
                  <a:pt x="314990" y="53160"/>
                </a:cubicBezTo>
                <a:lnTo>
                  <a:pt x="313289" y="54066"/>
                </a:lnTo>
                <a:lnTo>
                  <a:pt x="311703" y="55313"/>
                </a:lnTo>
                <a:lnTo>
                  <a:pt x="310003" y="56333"/>
                </a:lnTo>
                <a:lnTo>
                  <a:pt x="309209" y="57127"/>
                </a:lnTo>
                <a:lnTo>
                  <a:pt x="309436" y="58260"/>
                </a:lnTo>
                <a:lnTo>
                  <a:pt x="309776" y="60754"/>
                </a:lnTo>
                <a:lnTo>
                  <a:pt x="310003" y="62681"/>
                </a:lnTo>
                <a:lnTo>
                  <a:pt x="310569" y="63474"/>
                </a:lnTo>
                <a:lnTo>
                  <a:pt x="311023" y="64267"/>
                </a:lnTo>
                <a:lnTo>
                  <a:pt x="310796" y="65061"/>
                </a:lnTo>
                <a:lnTo>
                  <a:pt x="309776" y="66648"/>
                </a:lnTo>
                <a:lnTo>
                  <a:pt x="310343" y="66988"/>
                </a:lnTo>
                <a:lnTo>
                  <a:pt x="309663" y="69141"/>
                </a:lnTo>
                <a:lnTo>
                  <a:pt x="308642" y="70728"/>
                </a:lnTo>
                <a:lnTo>
                  <a:pt x="307169" y="71975"/>
                </a:lnTo>
                <a:lnTo>
                  <a:pt x="306262" y="72315"/>
                </a:lnTo>
                <a:lnTo>
                  <a:pt x="305468" y="71748"/>
                </a:lnTo>
                <a:lnTo>
                  <a:pt x="304222" y="70388"/>
                </a:lnTo>
                <a:lnTo>
                  <a:pt x="302862" y="68461"/>
                </a:lnTo>
                <a:lnTo>
                  <a:pt x="302182" y="67328"/>
                </a:lnTo>
                <a:lnTo>
                  <a:pt x="300255" y="67328"/>
                </a:lnTo>
                <a:cubicBezTo>
                  <a:pt x="300255" y="67328"/>
                  <a:pt x="299575" y="66308"/>
                  <a:pt x="299575" y="66308"/>
                </a:cubicBezTo>
                <a:lnTo>
                  <a:pt x="299575" y="65174"/>
                </a:lnTo>
                <a:cubicBezTo>
                  <a:pt x="299575" y="65174"/>
                  <a:pt x="299008" y="63814"/>
                  <a:pt x="299008" y="63814"/>
                </a:cubicBezTo>
                <a:lnTo>
                  <a:pt x="298215" y="62454"/>
                </a:lnTo>
                <a:lnTo>
                  <a:pt x="297081" y="61434"/>
                </a:lnTo>
                <a:lnTo>
                  <a:pt x="295607" y="60640"/>
                </a:lnTo>
                <a:lnTo>
                  <a:pt x="294927" y="60074"/>
                </a:lnTo>
                <a:lnTo>
                  <a:pt x="294701" y="60074"/>
                </a:lnTo>
                <a:cubicBezTo>
                  <a:pt x="294701" y="60074"/>
                  <a:pt x="293907" y="60414"/>
                  <a:pt x="293907" y="60414"/>
                </a:cubicBezTo>
                <a:lnTo>
                  <a:pt x="293341" y="61094"/>
                </a:lnTo>
                <a:lnTo>
                  <a:pt x="293341" y="62454"/>
                </a:lnTo>
                <a:cubicBezTo>
                  <a:pt x="293341" y="62454"/>
                  <a:pt x="293341" y="63814"/>
                  <a:pt x="293341" y="63814"/>
                </a:cubicBezTo>
                <a:lnTo>
                  <a:pt x="292661" y="66761"/>
                </a:lnTo>
                <a:lnTo>
                  <a:pt x="292094" y="67781"/>
                </a:lnTo>
                <a:lnTo>
                  <a:pt x="287786" y="73108"/>
                </a:lnTo>
                <a:lnTo>
                  <a:pt x="282346" y="78776"/>
                </a:lnTo>
                <a:lnTo>
                  <a:pt x="279739" y="82743"/>
                </a:lnTo>
                <a:lnTo>
                  <a:pt x="276112" y="87503"/>
                </a:lnTo>
                <a:lnTo>
                  <a:pt x="274185" y="90564"/>
                </a:lnTo>
                <a:lnTo>
                  <a:pt x="273052" y="91471"/>
                </a:lnTo>
                <a:lnTo>
                  <a:pt x="271691" y="92151"/>
                </a:lnTo>
                <a:lnTo>
                  <a:pt x="267951" y="93511"/>
                </a:lnTo>
                <a:lnTo>
                  <a:pt x="255256" y="96911"/>
                </a:lnTo>
                <a:lnTo>
                  <a:pt x="247209" y="98271"/>
                </a:lnTo>
                <a:lnTo>
                  <a:pt x="245055" y="99065"/>
                </a:lnTo>
                <a:lnTo>
                  <a:pt x="242788" y="100652"/>
                </a:lnTo>
                <a:lnTo>
                  <a:pt x="241314" y="103032"/>
                </a:lnTo>
                <a:lnTo>
                  <a:pt x="241314" y="105979"/>
                </a:lnTo>
                <a:cubicBezTo>
                  <a:pt x="241314" y="105979"/>
                  <a:pt x="241428" y="107566"/>
                  <a:pt x="241428" y="107566"/>
                </a:cubicBezTo>
                <a:lnTo>
                  <a:pt x="241428" y="108472"/>
                </a:lnTo>
                <a:cubicBezTo>
                  <a:pt x="241428" y="108472"/>
                  <a:pt x="240521" y="108812"/>
                  <a:pt x="240521" y="108812"/>
                </a:cubicBezTo>
                <a:lnTo>
                  <a:pt x="239388" y="108812"/>
                </a:lnTo>
                <a:cubicBezTo>
                  <a:pt x="239388" y="108812"/>
                  <a:pt x="238254" y="108132"/>
                  <a:pt x="238254" y="108132"/>
                </a:cubicBezTo>
                <a:lnTo>
                  <a:pt x="237121" y="107339"/>
                </a:lnTo>
                <a:lnTo>
                  <a:pt x="236441" y="108586"/>
                </a:lnTo>
                <a:lnTo>
                  <a:pt x="236214" y="110399"/>
                </a:lnTo>
                <a:lnTo>
                  <a:pt x="236441" y="112553"/>
                </a:lnTo>
                <a:lnTo>
                  <a:pt x="237688" y="113800"/>
                </a:lnTo>
                <a:lnTo>
                  <a:pt x="237348" y="115500"/>
                </a:lnTo>
                <a:lnTo>
                  <a:pt x="236214" y="117200"/>
                </a:lnTo>
                <a:lnTo>
                  <a:pt x="235647" y="119014"/>
                </a:lnTo>
                <a:lnTo>
                  <a:pt x="235307" y="122641"/>
                </a:lnTo>
                <a:lnTo>
                  <a:pt x="234400" y="123888"/>
                </a:lnTo>
                <a:lnTo>
                  <a:pt x="233154" y="125021"/>
                </a:lnTo>
                <a:lnTo>
                  <a:pt x="232813" y="126721"/>
                </a:lnTo>
                <a:lnTo>
                  <a:pt x="233380" y="128308"/>
                </a:lnTo>
                <a:lnTo>
                  <a:pt x="234740" y="129102"/>
                </a:lnTo>
                <a:lnTo>
                  <a:pt x="236781" y="130235"/>
                </a:lnTo>
                <a:lnTo>
                  <a:pt x="235194" y="130462"/>
                </a:lnTo>
                <a:lnTo>
                  <a:pt x="234287" y="130122"/>
                </a:lnTo>
                <a:lnTo>
                  <a:pt x="231000" y="127628"/>
                </a:lnTo>
                <a:lnTo>
                  <a:pt x="230093" y="127288"/>
                </a:lnTo>
                <a:lnTo>
                  <a:pt x="227826" y="127515"/>
                </a:lnTo>
                <a:lnTo>
                  <a:pt x="225673" y="126948"/>
                </a:lnTo>
                <a:lnTo>
                  <a:pt x="220006" y="123661"/>
                </a:lnTo>
                <a:lnTo>
                  <a:pt x="218985" y="123208"/>
                </a:lnTo>
                <a:lnTo>
                  <a:pt x="217965" y="123661"/>
                </a:lnTo>
                <a:lnTo>
                  <a:pt x="216945" y="123661"/>
                </a:lnTo>
                <a:cubicBezTo>
                  <a:pt x="216945" y="123661"/>
                  <a:pt x="214225" y="123661"/>
                  <a:pt x="214225" y="123661"/>
                </a:cubicBezTo>
                <a:lnTo>
                  <a:pt x="211618" y="123208"/>
                </a:lnTo>
                <a:lnTo>
                  <a:pt x="209124" y="122187"/>
                </a:lnTo>
                <a:lnTo>
                  <a:pt x="206177" y="120147"/>
                </a:lnTo>
                <a:lnTo>
                  <a:pt x="205610" y="119467"/>
                </a:lnTo>
                <a:lnTo>
                  <a:pt x="204250" y="116407"/>
                </a:lnTo>
                <a:lnTo>
                  <a:pt x="202437" y="119240"/>
                </a:lnTo>
                <a:lnTo>
                  <a:pt x="202664" y="120261"/>
                </a:lnTo>
                <a:lnTo>
                  <a:pt x="203117" y="121167"/>
                </a:lnTo>
                <a:lnTo>
                  <a:pt x="204477" y="121847"/>
                </a:lnTo>
                <a:lnTo>
                  <a:pt x="204817" y="125361"/>
                </a:lnTo>
                <a:lnTo>
                  <a:pt x="206517" y="127401"/>
                </a:lnTo>
                <a:lnTo>
                  <a:pt x="208217" y="129215"/>
                </a:lnTo>
                <a:lnTo>
                  <a:pt x="209464" y="130122"/>
                </a:lnTo>
                <a:lnTo>
                  <a:pt x="210824" y="131482"/>
                </a:lnTo>
                <a:lnTo>
                  <a:pt x="211731" y="132729"/>
                </a:lnTo>
                <a:lnTo>
                  <a:pt x="212751" y="133749"/>
                </a:lnTo>
                <a:lnTo>
                  <a:pt x="214225" y="134769"/>
                </a:lnTo>
                <a:lnTo>
                  <a:pt x="218305" y="138963"/>
                </a:lnTo>
                <a:lnTo>
                  <a:pt x="220006" y="140210"/>
                </a:lnTo>
                <a:lnTo>
                  <a:pt x="221252" y="141456"/>
                </a:lnTo>
                <a:lnTo>
                  <a:pt x="222159" y="141910"/>
                </a:lnTo>
                <a:lnTo>
                  <a:pt x="224426" y="141570"/>
                </a:lnTo>
                <a:lnTo>
                  <a:pt x="231000" y="138509"/>
                </a:lnTo>
                <a:lnTo>
                  <a:pt x="232133" y="138283"/>
                </a:lnTo>
                <a:lnTo>
                  <a:pt x="234287" y="137716"/>
                </a:lnTo>
                <a:lnTo>
                  <a:pt x="238028" y="137716"/>
                </a:lnTo>
                <a:cubicBezTo>
                  <a:pt x="238028" y="137716"/>
                  <a:pt x="241995" y="138963"/>
                  <a:pt x="241995" y="138963"/>
                </a:cubicBezTo>
                <a:lnTo>
                  <a:pt x="243241" y="138963"/>
                </a:lnTo>
                <a:cubicBezTo>
                  <a:pt x="243241" y="138963"/>
                  <a:pt x="244488" y="138396"/>
                  <a:pt x="244488" y="138396"/>
                </a:cubicBezTo>
                <a:lnTo>
                  <a:pt x="246189" y="138623"/>
                </a:lnTo>
                <a:lnTo>
                  <a:pt x="247775" y="138963"/>
                </a:lnTo>
                <a:lnTo>
                  <a:pt x="248569" y="138736"/>
                </a:lnTo>
                <a:lnTo>
                  <a:pt x="250949" y="136469"/>
                </a:lnTo>
                <a:lnTo>
                  <a:pt x="254123" y="135789"/>
                </a:lnTo>
                <a:lnTo>
                  <a:pt x="255143" y="133635"/>
                </a:lnTo>
                <a:lnTo>
                  <a:pt x="255936" y="131595"/>
                </a:lnTo>
                <a:lnTo>
                  <a:pt x="256276" y="129442"/>
                </a:lnTo>
                <a:lnTo>
                  <a:pt x="257636" y="128535"/>
                </a:lnTo>
                <a:lnTo>
                  <a:pt x="259450" y="127741"/>
                </a:lnTo>
                <a:lnTo>
                  <a:pt x="262170" y="126721"/>
                </a:lnTo>
                <a:lnTo>
                  <a:pt x="271691" y="126495"/>
                </a:lnTo>
                <a:lnTo>
                  <a:pt x="272598" y="126948"/>
                </a:lnTo>
                <a:lnTo>
                  <a:pt x="272825" y="128082"/>
                </a:lnTo>
                <a:lnTo>
                  <a:pt x="272598" y="128988"/>
                </a:lnTo>
                <a:lnTo>
                  <a:pt x="272938" y="129442"/>
                </a:lnTo>
                <a:lnTo>
                  <a:pt x="274185" y="129442"/>
                </a:lnTo>
                <a:cubicBezTo>
                  <a:pt x="274185" y="129442"/>
                  <a:pt x="275318" y="130008"/>
                  <a:pt x="275318" y="130008"/>
                </a:cubicBezTo>
                <a:lnTo>
                  <a:pt x="280079" y="131822"/>
                </a:lnTo>
                <a:lnTo>
                  <a:pt x="282119" y="132389"/>
                </a:lnTo>
                <a:lnTo>
                  <a:pt x="283253" y="132389"/>
                </a:lnTo>
                <a:cubicBezTo>
                  <a:pt x="283253" y="132389"/>
                  <a:pt x="285520" y="133862"/>
                  <a:pt x="285520" y="133862"/>
                </a:cubicBezTo>
                <a:lnTo>
                  <a:pt x="286766" y="133295"/>
                </a:lnTo>
                <a:lnTo>
                  <a:pt x="288353" y="132162"/>
                </a:lnTo>
                <a:lnTo>
                  <a:pt x="289940" y="130688"/>
                </a:lnTo>
                <a:lnTo>
                  <a:pt x="291300" y="129442"/>
                </a:lnTo>
                <a:lnTo>
                  <a:pt x="293341" y="128988"/>
                </a:lnTo>
                <a:lnTo>
                  <a:pt x="295947" y="128988"/>
                </a:lnTo>
                <a:cubicBezTo>
                  <a:pt x="295947" y="128988"/>
                  <a:pt x="299008" y="128648"/>
                  <a:pt x="299008" y="128648"/>
                </a:cubicBezTo>
                <a:lnTo>
                  <a:pt x="301275" y="127968"/>
                </a:lnTo>
                <a:lnTo>
                  <a:pt x="303882" y="128988"/>
                </a:lnTo>
                <a:lnTo>
                  <a:pt x="304562" y="128648"/>
                </a:lnTo>
                <a:lnTo>
                  <a:pt x="305015" y="127628"/>
                </a:lnTo>
                <a:lnTo>
                  <a:pt x="306375" y="125361"/>
                </a:lnTo>
                <a:lnTo>
                  <a:pt x="306942" y="123888"/>
                </a:lnTo>
                <a:lnTo>
                  <a:pt x="307509" y="120941"/>
                </a:lnTo>
                <a:lnTo>
                  <a:pt x="307849" y="120261"/>
                </a:lnTo>
                <a:lnTo>
                  <a:pt x="308869" y="119807"/>
                </a:lnTo>
                <a:lnTo>
                  <a:pt x="309889" y="119240"/>
                </a:lnTo>
                <a:lnTo>
                  <a:pt x="310116" y="118334"/>
                </a:lnTo>
                <a:lnTo>
                  <a:pt x="310456" y="117313"/>
                </a:lnTo>
                <a:lnTo>
                  <a:pt x="310116" y="116407"/>
                </a:lnTo>
                <a:lnTo>
                  <a:pt x="309549" y="115727"/>
                </a:lnTo>
                <a:lnTo>
                  <a:pt x="308982" y="113346"/>
                </a:lnTo>
                <a:lnTo>
                  <a:pt x="309209" y="112213"/>
                </a:lnTo>
                <a:lnTo>
                  <a:pt x="309549" y="111420"/>
                </a:lnTo>
                <a:lnTo>
                  <a:pt x="310569" y="110966"/>
                </a:lnTo>
                <a:lnTo>
                  <a:pt x="313289" y="109153"/>
                </a:lnTo>
                <a:lnTo>
                  <a:pt x="315670" y="107112"/>
                </a:lnTo>
                <a:lnTo>
                  <a:pt x="317030" y="106092"/>
                </a:lnTo>
                <a:lnTo>
                  <a:pt x="317597" y="105412"/>
                </a:lnTo>
                <a:lnTo>
                  <a:pt x="317597" y="104505"/>
                </a:lnTo>
                <a:cubicBezTo>
                  <a:pt x="317597" y="104505"/>
                  <a:pt x="316577" y="103485"/>
                  <a:pt x="316577" y="103485"/>
                </a:cubicBezTo>
                <a:lnTo>
                  <a:pt x="315556" y="103032"/>
                </a:lnTo>
                <a:lnTo>
                  <a:pt x="315556" y="101898"/>
                </a:lnTo>
                <a:cubicBezTo>
                  <a:pt x="315556" y="101898"/>
                  <a:pt x="315556" y="101105"/>
                  <a:pt x="315556" y="101105"/>
                </a:cubicBezTo>
                <a:lnTo>
                  <a:pt x="315897" y="100312"/>
                </a:lnTo>
                <a:lnTo>
                  <a:pt x="315897" y="99631"/>
                </a:lnTo>
                <a:cubicBezTo>
                  <a:pt x="315897" y="99631"/>
                  <a:pt x="315783" y="98498"/>
                  <a:pt x="315783" y="98498"/>
                </a:cubicBezTo>
                <a:lnTo>
                  <a:pt x="316463" y="97365"/>
                </a:lnTo>
                <a:lnTo>
                  <a:pt x="317937" y="95664"/>
                </a:lnTo>
                <a:lnTo>
                  <a:pt x="319070" y="94531"/>
                </a:lnTo>
                <a:lnTo>
                  <a:pt x="320317" y="95211"/>
                </a:lnTo>
                <a:lnTo>
                  <a:pt x="321791" y="94871"/>
                </a:lnTo>
                <a:lnTo>
                  <a:pt x="323264" y="94304"/>
                </a:lnTo>
                <a:lnTo>
                  <a:pt x="324057" y="92264"/>
                </a:lnTo>
                <a:lnTo>
                  <a:pt x="324057" y="91244"/>
                </a:lnTo>
                <a:cubicBezTo>
                  <a:pt x="324057" y="91244"/>
                  <a:pt x="324057" y="90450"/>
                  <a:pt x="324057" y="90450"/>
                </a:cubicBezTo>
                <a:lnTo>
                  <a:pt x="324511" y="87503"/>
                </a:lnTo>
                <a:lnTo>
                  <a:pt x="324511" y="87050"/>
                </a:lnTo>
                <a:cubicBezTo>
                  <a:pt x="324511" y="87050"/>
                  <a:pt x="325531" y="85236"/>
                  <a:pt x="325531" y="85236"/>
                </a:cubicBezTo>
                <a:lnTo>
                  <a:pt x="325531" y="83990"/>
                </a:lnTo>
                <a:cubicBezTo>
                  <a:pt x="325531" y="83990"/>
                  <a:pt x="325078" y="81156"/>
                  <a:pt x="325078" y="81156"/>
                </a:cubicBezTo>
                <a:lnTo>
                  <a:pt x="325418" y="79002"/>
                </a:lnTo>
                <a:lnTo>
                  <a:pt x="325418" y="74469"/>
                </a:lnTo>
                <a:cubicBezTo>
                  <a:pt x="325418" y="74469"/>
                  <a:pt x="326098" y="73675"/>
                  <a:pt x="326098" y="73675"/>
                </a:cubicBezTo>
                <a:lnTo>
                  <a:pt x="326778" y="71295"/>
                </a:lnTo>
                <a:lnTo>
                  <a:pt x="327798" y="68915"/>
                </a:lnTo>
                <a:lnTo>
                  <a:pt x="329951" y="67554"/>
                </a:lnTo>
                <a:lnTo>
                  <a:pt x="331085" y="65854"/>
                </a:lnTo>
                <a:lnTo>
                  <a:pt x="331538" y="65514"/>
                </a:lnTo>
                <a:lnTo>
                  <a:pt x="332218" y="65514"/>
                </a:lnTo>
                <a:cubicBezTo>
                  <a:pt x="332218" y="65514"/>
                  <a:pt x="334825" y="66761"/>
                  <a:pt x="334825" y="66761"/>
                </a:cubicBezTo>
                <a:lnTo>
                  <a:pt x="337092" y="65401"/>
                </a:lnTo>
                <a:lnTo>
                  <a:pt x="339132" y="65401"/>
                </a:lnTo>
                <a:cubicBezTo>
                  <a:pt x="339132" y="65401"/>
                  <a:pt x="340833" y="65401"/>
                  <a:pt x="340833" y="65401"/>
                </a:cubicBezTo>
                <a:lnTo>
                  <a:pt x="341853" y="65968"/>
                </a:lnTo>
                <a:lnTo>
                  <a:pt x="342760" y="66421"/>
                </a:lnTo>
                <a:lnTo>
                  <a:pt x="344800" y="65061"/>
                </a:lnTo>
                <a:lnTo>
                  <a:pt x="345593" y="65287"/>
                </a:lnTo>
                <a:lnTo>
                  <a:pt x="346273" y="65741"/>
                </a:lnTo>
                <a:lnTo>
                  <a:pt x="347294" y="65741"/>
                </a:lnTo>
                <a:cubicBezTo>
                  <a:pt x="347294" y="65741"/>
                  <a:pt x="348540" y="65401"/>
                  <a:pt x="348540" y="65401"/>
                </a:cubicBezTo>
                <a:lnTo>
                  <a:pt x="351487" y="65741"/>
                </a:lnTo>
                <a:lnTo>
                  <a:pt x="356701" y="65741"/>
                </a:lnTo>
                <a:cubicBezTo>
                  <a:pt x="356701" y="65741"/>
                  <a:pt x="360328" y="66648"/>
                  <a:pt x="360328" y="66648"/>
                </a:cubicBezTo>
                <a:lnTo>
                  <a:pt x="363842" y="69028"/>
                </a:lnTo>
                <a:lnTo>
                  <a:pt x="365656" y="69481"/>
                </a:lnTo>
                <a:lnTo>
                  <a:pt x="366449" y="69481"/>
                </a:lnTo>
                <a:cubicBezTo>
                  <a:pt x="366449" y="69481"/>
                  <a:pt x="367016" y="68801"/>
                  <a:pt x="367016" y="68801"/>
                </a:cubicBezTo>
                <a:lnTo>
                  <a:pt x="367923" y="66534"/>
                </a:lnTo>
                <a:lnTo>
                  <a:pt x="368829" y="65741"/>
                </a:lnTo>
                <a:lnTo>
                  <a:pt x="369736" y="65741"/>
                </a:lnTo>
                <a:cubicBezTo>
                  <a:pt x="369736" y="65741"/>
                  <a:pt x="372909" y="67441"/>
                  <a:pt x="372909" y="67441"/>
                </a:cubicBezTo>
                <a:lnTo>
                  <a:pt x="375176" y="67668"/>
                </a:lnTo>
                <a:lnTo>
                  <a:pt x="377444" y="66874"/>
                </a:lnTo>
                <a:lnTo>
                  <a:pt x="379711" y="66308"/>
                </a:lnTo>
                <a:lnTo>
                  <a:pt x="382431" y="65854"/>
                </a:lnTo>
                <a:lnTo>
                  <a:pt x="385151" y="65287"/>
                </a:lnTo>
                <a:lnTo>
                  <a:pt x="386171" y="64947"/>
                </a:lnTo>
                <a:lnTo>
                  <a:pt x="386965" y="64267"/>
                </a:lnTo>
                <a:lnTo>
                  <a:pt x="387191" y="63134"/>
                </a:lnTo>
                <a:lnTo>
                  <a:pt x="386511" y="62227"/>
                </a:lnTo>
                <a:lnTo>
                  <a:pt x="381637" y="58600"/>
                </a:lnTo>
                <a:lnTo>
                  <a:pt x="378804" y="55086"/>
                </a:lnTo>
                <a:lnTo>
                  <a:pt x="380391" y="51573"/>
                </a:lnTo>
                <a:lnTo>
                  <a:pt x="381637" y="51119"/>
                </a:lnTo>
                <a:lnTo>
                  <a:pt x="382884" y="51119"/>
                </a:lnTo>
                <a:cubicBezTo>
                  <a:pt x="382884" y="51119"/>
                  <a:pt x="386398" y="52026"/>
                  <a:pt x="386398" y="52026"/>
                </a:cubicBezTo>
                <a:lnTo>
                  <a:pt x="388892" y="52026"/>
                </a:lnTo>
                <a:cubicBezTo>
                  <a:pt x="388892" y="52026"/>
                  <a:pt x="393765" y="50779"/>
                  <a:pt x="393765" y="50779"/>
                </a:cubicBezTo>
                <a:lnTo>
                  <a:pt x="398300" y="49079"/>
                </a:lnTo>
                <a:lnTo>
                  <a:pt x="400113" y="47832"/>
                </a:lnTo>
                <a:lnTo>
                  <a:pt x="400679" y="46925"/>
                </a:lnTo>
                <a:lnTo>
                  <a:pt x="400906" y="45905"/>
                </a:lnTo>
                <a:lnTo>
                  <a:pt x="400906" y="44545"/>
                </a:lnTo>
                <a:cubicBezTo>
                  <a:pt x="400906" y="44545"/>
                  <a:pt x="400793" y="43298"/>
                  <a:pt x="400793" y="43298"/>
                </a:cubicBezTo>
                <a:close/>
                <a:moveTo>
                  <a:pt x="88410" y="111646"/>
                </a:moveTo>
                <a:lnTo>
                  <a:pt x="85690" y="106206"/>
                </a:lnTo>
                <a:lnTo>
                  <a:pt x="85236" y="104619"/>
                </a:lnTo>
                <a:lnTo>
                  <a:pt x="79569" y="100312"/>
                </a:lnTo>
                <a:lnTo>
                  <a:pt x="78549" y="98951"/>
                </a:lnTo>
                <a:lnTo>
                  <a:pt x="77642" y="96798"/>
                </a:lnTo>
                <a:lnTo>
                  <a:pt x="77642" y="89657"/>
                </a:lnTo>
                <a:cubicBezTo>
                  <a:pt x="77642" y="89657"/>
                  <a:pt x="77415" y="87050"/>
                  <a:pt x="77415" y="87050"/>
                </a:cubicBezTo>
                <a:lnTo>
                  <a:pt x="77869" y="83990"/>
                </a:lnTo>
                <a:lnTo>
                  <a:pt x="76282" y="80703"/>
                </a:lnTo>
                <a:lnTo>
                  <a:pt x="76055" y="78549"/>
                </a:lnTo>
                <a:lnTo>
                  <a:pt x="77302" y="74015"/>
                </a:lnTo>
                <a:lnTo>
                  <a:pt x="78322" y="64834"/>
                </a:lnTo>
                <a:lnTo>
                  <a:pt x="77982" y="58827"/>
                </a:lnTo>
                <a:lnTo>
                  <a:pt x="77189" y="54860"/>
                </a:lnTo>
                <a:lnTo>
                  <a:pt x="72655" y="45792"/>
                </a:lnTo>
                <a:lnTo>
                  <a:pt x="70615" y="42618"/>
                </a:lnTo>
                <a:lnTo>
                  <a:pt x="68234" y="40011"/>
                </a:lnTo>
                <a:lnTo>
                  <a:pt x="66534" y="39104"/>
                </a:lnTo>
                <a:lnTo>
                  <a:pt x="64267" y="37291"/>
                </a:lnTo>
                <a:lnTo>
                  <a:pt x="59053" y="32530"/>
                </a:lnTo>
                <a:lnTo>
                  <a:pt x="55086" y="25730"/>
                </a:lnTo>
                <a:lnTo>
                  <a:pt x="53726" y="25049"/>
                </a:lnTo>
                <a:lnTo>
                  <a:pt x="50212" y="24143"/>
                </a:lnTo>
                <a:lnTo>
                  <a:pt x="49532" y="25389"/>
                </a:lnTo>
                <a:lnTo>
                  <a:pt x="49306" y="27317"/>
                </a:lnTo>
                <a:lnTo>
                  <a:pt x="46812" y="29923"/>
                </a:lnTo>
                <a:lnTo>
                  <a:pt x="46472" y="31397"/>
                </a:lnTo>
                <a:lnTo>
                  <a:pt x="45565" y="33324"/>
                </a:lnTo>
                <a:lnTo>
                  <a:pt x="43865" y="34344"/>
                </a:lnTo>
                <a:lnTo>
                  <a:pt x="42391" y="34571"/>
                </a:lnTo>
                <a:lnTo>
                  <a:pt x="41598" y="34344"/>
                </a:lnTo>
                <a:lnTo>
                  <a:pt x="41031" y="34004"/>
                </a:lnTo>
                <a:lnTo>
                  <a:pt x="40011" y="32190"/>
                </a:lnTo>
                <a:lnTo>
                  <a:pt x="39558" y="31624"/>
                </a:lnTo>
                <a:lnTo>
                  <a:pt x="39104" y="31624"/>
                </a:lnTo>
                <a:cubicBezTo>
                  <a:pt x="39104" y="31624"/>
                  <a:pt x="36044" y="32757"/>
                  <a:pt x="36044" y="32757"/>
                </a:cubicBezTo>
                <a:lnTo>
                  <a:pt x="32984" y="34117"/>
                </a:lnTo>
                <a:lnTo>
                  <a:pt x="32417" y="35364"/>
                </a:lnTo>
                <a:lnTo>
                  <a:pt x="31623" y="36838"/>
                </a:lnTo>
                <a:lnTo>
                  <a:pt x="30717" y="37404"/>
                </a:lnTo>
                <a:lnTo>
                  <a:pt x="30037" y="37404"/>
                </a:lnTo>
                <a:cubicBezTo>
                  <a:pt x="30037" y="37404"/>
                  <a:pt x="29357" y="36724"/>
                  <a:pt x="29357" y="36724"/>
                </a:cubicBezTo>
                <a:lnTo>
                  <a:pt x="28223" y="35591"/>
                </a:lnTo>
                <a:lnTo>
                  <a:pt x="27317" y="34571"/>
                </a:lnTo>
                <a:lnTo>
                  <a:pt x="27543" y="32870"/>
                </a:lnTo>
                <a:lnTo>
                  <a:pt x="29243" y="30490"/>
                </a:lnTo>
                <a:lnTo>
                  <a:pt x="29470" y="28790"/>
                </a:lnTo>
                <a:lnTo>
                  <a:pt x="29243" y="25843"/>
                </a:lnTo>
                <a:lnTo>
                  <a:pt x="28790" y="24143"/>
                </a:lnTo>
                <a:lnTo>
                  <a:pt x="28337" y="24143"/>
                </a:lnTo>
                <a:cubicBezTo>
                  <a:pt x="28337" y="24143"/>
                  <a:pt x="27543" y="23803"/>
                  <a:pt x="27543" y="23803"/>
                </a:cubicBezTo>
                <a:lnTo>
                  <a:pt x="25163" y="24029"/>
                </a:lnTo>
                <a:lnTo>
                  <a:pt x="24029" y="22103"/>
                </a:lnTo>
                <a:lnTo>
                  <a:pt x="23576" y="20062"/>
                </a:lnTo>
                <a:lnTo>
                  <a:pt x="22782" y="19269"/>
                </a:lnTo>
                <a:lnTo>
                  <a:pt x="21989" y="18816"/>
                </a:lnTo>
                <a:lnTo>
                  <a:pt x="20176" y="19496"/>
                </a:lnTo>
                <a:lnTo>
                  <a:pt x="18816" y="19042"/>
                </a:lnTo>
                <a:lnTo>
                  <a:pt x="14395" y="17229"/>
                </a:lnTo>
                <a:lnTo>
                  <a:pt x="12695" y="14282"/>
                </a:lnTo>
                <a:lnTo>
                  <a:pt x="11788" y="14282"/>
                </a:lnTo>
                <a:cubicBezTo>
                  <a:pt x="11788" y="14282"/>
                  <a:pt x="10995" y="14508"/>
                  <a:pt x="10995" y="14508"/>
                </a:cubicBezTo>
                <a:lnTo>
                  <a:pt x="10655" y="15188"/>
                </a:lnTo>
                <a:lnTo>
                  <a:pt x="10201" y="18589"/>
                </a:lnTo>
                <a:lnTo>
                  <a:pt x="9861" y="19609"/>
                </a:lnTo>
                <a:lnTo>
                  <a:pt x="10655" y="22216"/>
                </a:lnTo>
                <a:lnTo>
                  <a:pt x="12808" y="25276"/>
                </a:lnTo>
                <a:lnTo>
                  <a:pt x="14395" y="29583"/>
                </a:lnTo>
                <a:lnTo>
                  <a:pt x="15075" y="34117"/>
                </a:lnTo>
                <a:lnTo>
                  <a:pt x="14621" y="38311"/>
                </a:lnTo>
                <a:lnTo>
                  <a:pt x="17115" y="50212"/>
                </a:lnTo>
                <a:lnTo>
                  <a:pt x="19949" y="58827"/>
                </a:lnTo>
                <a:lnTo>
                  <a:pt x="19949" y="64947"/>
                </a:lnTo>
                <a:lnTo>
                  <a:pt x="20856" y="68234"/>
                </a:lnTo>
                <a:lnTo>
                  <a:pt x="22896" y="71068"/>
                </a:lnTo>
                <a:lnTo>
                  <a:pt x="23576" y="72655"/>
                </a:lnTo>
                <a:lnTo>
                  <a:pt x="22782" y="73108"/>
                </a:lnTo>
                <a:lnTo>
                  <a:pt x="21876" y="73902"/>
                </a:lnTo>
                <a:lnTo>
                  <a:pt x="23236" y="76169"/>
                </a:lnTo>
                <a:lnTo>
                  <a:pt x="24709" y="78096"/>
                </a:lnTo>
                <a:lnTo>
                  <a:pt x="28223" y="81383"/>
                </a:lnTo>
                <a:lnTo>
                  <a:pt x="30037" y="84783"/>
                </a:lnTo>
                <a:lnTo>
                  <a:pt x="33777" y="89544"/>
                </a:lnTo>
                <a:lnTo>
                  <a:pt x="34344" y="91924"/>
                </a:lnTo>
                <a:lnTo>
                  <a:pt x="34797" y="94758"/>
                </a:lnTo>
                <a:lnTo>
                  <a:pt x="33550" y="97478"/>
                </a:lnTo>
                <a:lnTo>
                  <a:pt x="34684" y="98498"/>
                </a:lnTo>
                <a:lnTo>
                  <a:pt x="35818" y="99065"/>
                </a:lnTo>
                <a:lnTo>
                  <a:pt x="38084" y="101898"/>
                </a:lnTo>
                <a:lnTo>
                  <a:pt x="43412" y="104279"/>
                </a:lnTo>
                <a:lnTo>
                  <a:pt x="45679" y="106999"/>
                </a:lnTo>
                <a:lnTo>
                  <a:pt x="50892" y="111420"/>
                </a:lnTo>
                <a:lnTo>
                  <a:pt x="59167" y="115953"/>
                </a:lnTo>
                <a:lnTo>
                  <a:pt x="62794" y="120034"/>
                </a:lnTo>
                <a:lnTo>
                  <a:pt x="66308" y="121394"/>
                </a:lnTo>
                <a:lnTo>
                  <a:pt x="75715" y="126835"/>
                </a:lnTo>
                <a:lnTo>
                  <a:pt x="76622" y="127855"/>
                </a:lnTo>
                <a:lnTo>
                  <a:pt x="77189" y="129328"/>
                </a:lnTo>
                <a:lnTo>
                  <a:pt x="78322" y="131482"/>
                </a:lnTo>
                <a:lnTo>
                  <a:pt x="79796" y="131482"/>
                </a:lnTo>
                <a:cubicBezTo>
                  <a:pt x="79796" y="131482"/>
                  <a:pt x="82743" y="128875"/>
                  <a:pt x="82743" y="128875"/>
                </a:cubicBezTo>
                <a:lnTo>
                  <a:pt x="85236" y="128308"/>
                </a:lnTo>
                <a:lnTo>
                  <a:pt x="87277" y="128988"/>
                </a:lnTo>
                <a:lnTo>
                  <a:pt x="88864" y="128762"/>
                </a:lnTo>
                <a:lnTo>
                  <a:pt x="88864" y="126721"/>
                </a:lnTo>
                <a:cubicBezTo>
                  <a:pt x="88864" y="126721"/>
                  <a:pt x="88637" y="125134"/>
                  <a:pt x="88637" y="125134"/>
                </a:cubicBezTo>
                <a:lnTo>
                  <a:pt x="89317" y="126154"/>
                </a:lnTo>
                <a:lnTo>
                  <a:pt x="90564" y="127288"/>
                </a:lnTo>
                <a:lnTo>
                  <a:pt x="91017" y="128195"/>
                </a:lnTo>
                <a:lnTo>
                  <a:pt x="91017" y="129102"/>
                </a:lnTo>
                <a:cubicBezTo>
                  <a:pt x="91017" y="129102"/>
                  <a:pt x="91357" y="129895"/>
                  <a:pt x="91357" y="129895"/>
                </a:cubicBezTo>
                <a:lnTo>
                  <a:pt x="92604" y="130915"/>
                </a:lnTo>
                <a:lnTo>
                  <a:pt x="94077" y="130348"/>
                </a:lnTo>
                <a:lnTo>
                  <a:pt x="94644" y="129782"/>
                </a:lnTo>
                <a:lnTo>
                  <a:pt x="94644" y="128308"/>
                </a:lnTo>
                <a:cubicBezTo>
                  <a:pt x="94644" y="128308"/>
                  <a:pt x="93397" y="122981"/>
                  <a:pt x="93397" y="122981"/>
                </a:cubicBezTo>
                <a:lnTo>
                  <a:pt x="88297" y="111193"/>
                </a:lnTo>
                <a:close/>
                <a:moveTo>
                  <a:pt x="12241" y="41371"/>
                </a:moveTo>
                <a:lnTo>
                  <a:pt x="11335" y="41825"/>
                </a:lnTo>
                <a:lnTo>
                  <a:pt x="11108" y="45452"/>
                </a:lnTo>
                <a:lnTo>
                  <a:pt x="12581" y="45792"/>
                </a:lnTo>
                <a:lnTo>
                  <a:pt x="13148" y="45225"/>
                </a:lnTo>
                <a:lnTo>
                  <a:pt x="14168" y="42731"/>
                </a:lnTo>
                <a:lnTo>
                  <a:pt x="13601" y="42165"/>
                </a:lnTo>
                <a:lnTo>
                  <a:pt x="12241" y="41485"/>
                </a:lnTo>
                <a:close/>
                <a:moveTo>
                  <a:pt x="369623" y="67781"/>
                </a:moveTo>
                <a:lnTo>
                  <a:pt x="368716" y="68008"/>
                </a:lnTo>
                <a:lnTo>
                  <a:pt x="368716" y="69028"/>
                </a:lnTo>
                <a:cubicBezTo>
                  <a:pt x="368716" y="69028"/>
                  <a:pt x="368489" y="69821"/>
                  <a:pt x="368489" y="69821"/>
                </a:cubicBezTo>
                <a:lnTo>
                  <a:pt x="370416" y="69821"/>
                </a:lnTo>
                <a:cubicBezTo>
                  <a:pt x="370416" y="69821"/>
                  <a:pt x="373250" y="69481"/>
                  <a:pt x="373250" y="69481"/>
                </a:cubicBezTo>
                <a:lnTo>
                  <a:pt x="370757" y="68008"/>
                </a:lnTo>
                <a:lnTo>
                  <a:pt x="369623" y="67781"/>
                </a:lnTo>
                <a:close/>
                <a:moveTo>
                  <a:pt x="34344" y="94418"/>
                </a:moveTo>
                <a:lnTo>
                  <a:pt x="34004" y="93964"/>
                </a:lnTo>
                <a:lnTo>
                  <a:pt x="33210" y="94758"/>
                </a:lnTo>
                <a:lnTo>
                  <a:pt x="32984" y="95551"/>
                </a:lnTo>
                <a:lnTo>
                  <a:pt x="32984" y="96118"/>
                </a:lnTo>
                <a:cubicBezTo>
                  <a:pt x="32984" y="96118"/>
                  <a:pt x="34117" y="95778"/>
                  <a:pt x="34117" y="95778"/>
                </a:cubicBezTo>
                <a:lnTo>
                  <a:pt x="34344" y="94531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78" name="Freeform: Shape 177">
            <a:extLst>
              <a:ext uri="{FF2B5EF4-FFF2-40B4-BE49-F238E27FC236}">
                <a16:creationId xmlns:a16="http://schemas.microsoft.com/office/drawing/2014/main" id="{0C7E7FF0-44B3-D2D1-2D29-D41B6AF4F118}"/>
              </a:ext>
            </a:extLst>
          </p:cNvPr>
          <p:cNvSpPr/>
          <p:nvPr/>
        </p:nvSpPr>
        <p:spPr>
          <a:xfrm>
            <a:off x="940410" y="3399033"/>
            <a:ext cx="486681" cy="317256"/>
          </a:xfrm>
          <a:custGeom>
            <a:avLst/>
            <a:gdLst>
              <a:gd name="connsiteX0" fmla="*/ 128422 w 648908"/>
              <a:gd name="connsiteY0" fmla="*/ 192349 h 423008"/>
              <a:gd name="connsiteX1" fmla="*/ 128422 w 648908"/>
              <a:gd name="connsiteY1" fmla="*/ 190535 h 423008"/>
              <a:gd name="connsiteX2" fmla="*/ 127628 w 648908"/>
              <a:gd name="connsiteY2" fmla="*/ 188949 h 423008"/>
              <a:gd name="connsiteX3" fmla="*/ 126948 w 648908"/>
              <a:gd name="connsiteY3" fmla="*/ 187928 h 423008"/>
              <a:gd name="connsiteX4" fmla="*/ 126948 w 648908"/>
              <a:gd name="connsiteY4" fmla="*/ 186908 h 423008"/>
              <a:gd name="connsiteX5" fmla="*/ 128195 w 648908"/>
              <a:gd name="connsiteY5" fmla="*/ 178974 h 423008"/>
              <a:gd name="connsiteX6" fmla="*/ 127628 w 648908"/>
              <a:gd name="connsiteY6" fmla="*/ 177501 h 423008"/>
              <a:gd name="connsiteX7" fmla="*/ 126381 w 648908"/>
              <a:gd name="connsiteY7" fmla="*/ 185321 h 423008"/>
              <a:gd name="connsiteX8" fmla="*/ 124908 w 648908"/>
              <a:gd name="connsiteY8" fmla="*/ 189062 h 423008"/>
              <a:gd name="connsiteX9" fmla="*/ 126721 w 648908"/>
              <a:gd name="connsiteY9" fmla="*/ 189629 h 423008"/>
              <a:gd name="connsiteX10" fmla="*/ 127401 w 648908"/>
              <a:gd name="connsiteY10" fmla="*/ 190422 h 423008"/>
              <a:gd name="connsiteX11" fmla="*/ 127628 w 648908"/>
              <a:gd name="connsiteY11" fmla="*/ 192236 h 423008"/>
              <a:gd name="connsiteX12" fmla="*/ 129328 w 648908"/>
              <a:gd name="connsiteY12" fmla="*/ 194956 h 423008"/>
              <a:gd name="connsiteX13" fmla="*/ 129782 w 648908"/>
              <a:gd name="connsiteY13" fmla="*/ 194729 h 423008"/>
              <a:gd name="connsiteX14" fmla="*/ 129555 w 648908"/>
              <a:gd name="connsiteY14" fmla="*/ 193822 h 423008"/>
              <a:gd name="connsiteX15" fmla="*/ 128308 w 648908"/>
              <a:gd name="connsiteY15" fmla="*/ 192236 h 423008"/>
              <a:gd name="connsiteX16" fmla="*/ 132162 w 648908"/>
              <a:gd name="connsiteY16" fmla="*/ 194729 h 423008"/>
              <a:gd name="connsiteX17" fmla="*/ 130688 w 648908"/>
              <a:gd name="connsiteY17" fmla="*/ 195183 h 423008"/>
              <a:gd name="connsiteX18" fmla="*/ 136809 w 648908"/>
              <a:gd name="connsiteY18" fmla="*/ 199490 h 423008"/>
              <a:gd name="connsiteX19" fmla="*/ 137036 w 648908"/>
              <a:gd name="connsiteY19" fmla="*/ 198356 h 423008"/>
              <a:gd name="connsiteX20" fmla="*/ 133749 w 648908"/>
              <a:gd name="connsiteY20" fmla="*/ 194956 h 423008"/>
              <a:gd name="connsiteX21" fmla="*/ 132049 w 648908"/>
              <a:gd name="connsiteY21" fmla="*/ 194616 h 423008"/>
              <a:gd name="connsiteX22" fmla="*/ 242788 w 648908"/>
              <a:gd name="connsiteY22" fmla="*/ 261150 h 423008"/>
              <a:gd name="connsiteX23" fmla="*/ 241541 w 648908"/>
              <a:gd name="connsiteY23" fmla="*/ 260357 h 423008"/>
              <a:gd name="connsiteX24" fmla="*/ 240634 w 648908"/>
              <a:gd name="connsiteY24" fmla="*/ 260697 h 423008"/>
              <a:gd name="connsiteX25" fmla="*/ 240634 w 648908"/>
              <a:gd name="connsiteY25" fmla="*/ 262624 h 423008"/>
              <a:gd name="connsiteX26" fmla="*/ 241315 w 648908"/>
              <a:gd name="connsiteY26" fmla="*/ 263757 h 423008"/>
              <a:gd name="connsiteX27" fmla="*/ 242901 w 648908"/>
              <a:gd name="connsiteY27" fmla="*/ 264551 h 423008"/>
              <a:gd name="connsiteX28" fmla="*/ 243468 w 648908"/>
              <a:gd name="connsiteY28" fmla="*/ 262624 h 423008"/>
              <a:gd name="connsiteX29" fmla="*/ 243015 w 648908"/>
              <a:gd name="connsiteY29" fmla="*/ 261717 h 423008"/>
              <a:gd name="connsiteX30" fmla="*/ 242788 w 648908"/>
              <a:gd name="connsiteY30" fmla="*/ 261150 h 423008"/>
              <a:gd name="connsiteX31" fmla="*/ 151658 w 648908"/>
              <a:gd name="connsiteY31" fmla="*/ 325304 h 423008"/>
              <a:gd name="connsiteX32" fmla="*/ 150637 w 648908"/>
              <a:gd name="connsiteY32" fmla="*/ 326098 h 423008"/>
              <a:gd name="connsiteX33" fmla="*/ 150184 w 648908"/>
              <a:gd name="connsiteY33" fmla="*/ 327231 h 423008"/>
              <a:gd name="connsiteX34" fmla="*/ 151998 w 648908"/>
              <a:gd name="connsiteY34" fmla="*/ 328591 h 423008"/>
              <a:gd name="connsiteX35" fmla="*/ 153244 w 648908"/>
              <a:gd name="connsiteY35" fmla="*/ 328138 h 423008"/>
              <a:gd name="connsiteX36" fmla="*/ 152678 w 648908"/>
              <a:gd name="connsiteY36" fmla="*/ 326778 h 423008"/>
              <a:gd name="connsiteX37" fmla="*/ 151658 w 648908"/>
              <a:gd name="connsiteY37" fmla="*/ 325418 h 423008"/>
              <a:gd name="connsiteX38" fmla="*/ 64834 w 648908"/>
              <a:gd name="connsiteY38" fmla="*/ 104959 h 423008"/>
              <a:gd name="connsiteX39" fmla="*/ 64041 w 648908"/>
              <a:gd name="connsiteY39" fmla="*/ 105526 h 423008"/>
              <a:gd name="connsiteX40" fmla="*/ 64267 w 648908"/>
              <a:gd name="connsiteY40" fmla="*/ 108472 h 423008"/>
              <a:gd name="connsiteX41" fmla="*/ 62341 w 648908"/>
              <a:gd name="connsiteY41" fmla="*/ 111193 h 423008"/>
              <a:gd name="connsiteX42" fmla="*/ 65741 w 648908"/>
              <a:gd name="connsiteY42" fmla="*/ 112780 h 423008"/>
              <a:gd name="connsiteX43" fmla="*/ 65968 w 648908"/>
              <a:gd name="connsiteY43" fmla="*/ 111986 h 423008"/>
              <a:gd name="connsiteX44" fmla="*/ 66421 w 648908"/>
              <a:gd name="connsiteY44" fmla="*/ 109493 h 423008"/>
              <a:gd name="connsiteX45" fmla="*/ 65401 w 648908"/>
              <a:gd name="connsiteY45" fmla="*/ 105752 h 423008"/>
              <a:gd name="connsiteX46" fmla="*/ 64607 w 648908"/>
              <a:gd name="connsiteY46" fmla="*/ 104845 h 423008"/>
              <a:gd name="connsiteX47" fmla="*/ 546783 w 648908"/>
              <a:gd name="connsiteY47" fmla="*/ 329498 h 423008"/>
              <a:gd name="connsiteX48" fmla="*/ 547350 w 648908"/>
              <a:gd name="connsiteY48" fmla="*/ 328705 h 423008"/>
              <a:gd name="connsiteX49" fmla="*/ 549730 w 648908"/>
              <a:gd name="connsiteY49" fmla="*/ 327571 h 423008"/>
              <a:gd name="connsiteX50" fmla="*/ 549504 w 648908"/>
              <a:gd name="connsiteY50" fmla="*/ 327231 h 423008"/>
              <a:gd name="connsiteX51" fmla="*/ 548710 w 648908"/>
              <a:gd name="connsiteY51" fmla="*/ 327231 h 423008"/>
              <a:gd name="connsiteX52" fmla="*/ 544063 w 648908"/>
              <a:gd name="connsiteY52" fmla="*/ 329498 h 423008"/>
              <a:gd name="connsiteX53" fmla="*/ 544516 w 648908"/>
              <a:gd name="connsiteY53" fmla="*/ 329952 h 423008"/>
              <a:gd name="connsiteX54" fmla="*/ 546783 w 648908"/>
              <a:gd name="connsiteY54" fmla="*/ 329385 h 423008"/>
              <a:gd name="connsiteX55" fmla="*/ 2720 w 648908"/>
              <a:gd name="connsiteY55" fmla="*/ 87844 h 423008"/>
              <a:gd name="connsiteX56" fmla="*/ 1813 w 648908"/>
              <a:gd name="connsiteY56" fmla="*/ 86823 h 423008"/>
              <a:gd name="connsiteX57" fmla="*/ 1813 w 648908"/>
              <a:gd name="connsiteY57" fmla="*/ 85577 h 423008"/>
              <a:gd name="connsiteX58" fmla="*/ 680 w 648908"/>
              <a:gd name="connsiteY58" fmla="*/ 85577 h 423008"/>
              <a:gd name="connsiteX59" fmla="*/ 0 w 648908"/>
              <a:gd name="connsiteY59" fmla="*/ 86143 h 423008"/>
              <a:gd name="connsiteX60" fmla="*/ 0 w 648908"/>
              <a:gd name="connsiteY60" fmla="*/ 87390 h 423008"/>
              <a:gd name="connsiteX61" fmla="*/ 2380 w 648908"/>
              <a:gd name="connsiteY61" fmla="*/ 92377 h 423008"/>
              <a:gd name="connsiteX62" fmla="*/ 3287 w 648908"/>
              <a:gd name="connsiteY62" fmla="*/ 91471 h 423008"/>
              <a:gd name="connsiteX63" fmla="*/ 3287 w 648908"/>
              <a:gd name="connsiteY63" fmla="*/ 89090 h 423008"/>
              <a:gd name="connsiteX64" fmla="*/ 2834 w 648908"/>
              <a:gd name="connsiteY64" fmla="*/ 88070 h 423008"/>
              <a:gd name="connsiteX65" fmla="*/ 645395 w 648908"/>
              <a:gd name="connsiteY65" fmla="*/ 279172 h 423008"/>
              <a:gd name="connsiteX66" fmla="*/ 646415 w 648908"/>
              <a:gd name="connsiteY66" fmla="*/ 276452 h 423008"/>
              <a:gd name="connsiteX67" fmla="*/ 647322 w 648908"/>
              <a:gd name="connsiteY67" fmla="*/ 273165 h 423008"/>
              <a:gd name="connsiteX68" fmla="*/ 646642 w 648908"/>
              <a:gd name="connsiteY68" fmla="*/ 272032 h 423008"/>
              <a:gd name="connsiteX69" fmla="*/ 646415 w 648908"/>
              <a:gd name="connsiteY69" fmla="*/ 271238 h 423008"/>
              <a:gd name="connsiteX70" fmla="*/ 646415 w 648908"/>
              <a:gd name="connsiteY70" fmla="*/ 266931 h 423008"/>
              <a:gd name="connsiteX71" fmla="*/ 644488 w 648908"/>
              <a:gd name="connsiteY71" fmla="*/ 266024 h 423008"/>
              <a:gd name="connsiteX72" fmla="*/ 641994 w 648908"/>
              <a:gd name="connsiteY72" fmla="*/ 263077 h 423008"/>
              <a:gd name="connsiteX73" fmla="*/ 640067 w 648908"/>
              <a:gd name="connsiteY73" fmla="*/ 262397 h 423008"/>
              <a:gd name="connsiteX74" fmla="*/ 638254 w 648908"/>
              <a:gd name="connsiteY74" fmla="*/ 263304 h 423008"/>
              <a:gd name="connsiteX75" fmla="*/ 637007 w 648908"/>
              <a:gd name="connsiteY75" fmla="*/ 263531 h 423008"/>
              <a:gd name="connsiteX76" fmla="*/ 635080 w 648908"/>
              <a:gd name="connsiteY76" fmla="*/ 263531 h 423008"/>
              <a:gd name="connsiteX77" fmla="*/ 634740 w 648908"/>
              <a:gd name="connsiteY77" fmla="*/ 263984 h 423008"/>
              <a:gd name="connsiteX78" fmla="*/ 636554 w 648908"/>
              <a:gd name="connsiteY78" fmla="*/ 264551 h 423008"/>
              <a:gd name="connsiteX79" fmla="*/ 637461 w 648908"/>
              <a:gd name="connsiteY79" fmla="*/ 264551 h 423008"/>
              <a:gd name="connsiteX80" fmla="*/ 638254 w 648908"/>
              <a:gd name="connsiteY80" fmla="*/ 264097 h 423008"/>
              <a:gd name="connsiteX81" fmla="*/ 638707 w 648908"/>
              <a:gd name="connsiteY81" fmla="*/ 264097 h 423008"/>
              <a:gd name="connsiteX82" fmla="*/ 639161 w 648908"/>
              <a:gd name="connsiteY82" fmla="*/ 264777 h 423008"/>
              <a:gd name="connsiteX83" fmla="*/ 638707 w 648908"/>
              <a:gd name="connsiteY83" fmla="*/ 265571 h 423008"/>
              <a:gd name="connsiteX84" fmla="*/ 638141 w 648908"/>
              <a:gd name="connsiteY84" fmla="*/ 266024 h 423008"/>
              <a:gd name="connsiteX85" fmla="*/ 637461 w 648908"/>
              <a:gd name="connsiteY85" fmla="*/ 266251 h 423008"/>
              <a:gd name="connsiteX86" fmla="*/ 632813 w 648908"/>
              <a:gd name="connsiteY86" fmla="*/ 265684 h 423008"/>
              <a:gd name="connsiteX87" fmla="*/ 628506 w 648908"/>
              <a:gd name="connsiteY87" fmla="*/ 264211 h 423008"/>
              <a:gd name="connsiteX88" fmla="*/ 626806 w 648908"/>
              <a:gd name="connsiteY88" fmla="*/ 263871 h 423008"/>
              <a:gd name="connsiteX89" fmla="*/ 622045 w 648908"/>
              <a:gd name="connsiteY89" fmla="*/ 262624 h 423008"/>
              <a:gd name="connsiteX90" fmla="*/ 619438 w 648908"/>
              <a:gd name="connsiteY90" fmla="*/ 262397 h 423008"/>
              <a:gd name="connsiteX91" fmla="*/ 618645 w 648908"/>
              <a:gd name="connsiteY91" fmla="*/ 262737 h 423008"/>
              <a:gd name="connsiteX92" fmla="*/ 618645 w 648908"/>
              <a:gd name="connsiteY92" fmla="*/ 262964 h 423008"/>
              <a:gd name="connsiteX93" fmla="*/ 618418 w 648908"/>
              <a:gd name="connsiteY93" fmla="*/ 263304 h 423008"/>
              <a:gd name="connsiteX94" fmla="*/ 617058 w 648908"/>
              <a:gd name="connsiteY94" fmla="*/ 263531 h 423008"/>
              <a:gd name="connsiteX95" fmla="*/ 612638 w 648908"/>
              <a:gd name="connsiteY95" fmla="*/ 263531 h 423008"/>
              <a:gd name="connsiteX96" fmla="*/ 610257 w 648908"/>
              <a:gd name="connsiteY96" fmla="*/ 264211 h 423008"/>
              <a:gd name="connsiteX97" fmla="*/ 606970 w 648908"/>
              <a:gd name="connsiteY97" fmla="*/ 266251 h 423008"/>
              <a:gd name="connsiteX98" fmla="*/ 604250 w 648908"/>
              <a:gd name="connsiteY98" fmla="*/ 267044 h 423008"/>
              <a:gd name="connsiteX99" fmla="*/ 584981 w 648908"/>
              <a:gd name="connsiteY99" fmla="*/ 270218 h 423008"/>
              <a:gd name="connsiteX100" fmla="*/ 583621 w 648908"/>
              <a:gd name="connsiteY100" fmla="*/ 270671 h 423008"/>
              <a:gd name="connsiteX101" fmla="*/ 577613 w 648908"/>
              <a:gd name="connsiteY101" fmla="*/ 273732 h 423008"/>
              <a:gd name="connsiteX102" fmla="*/ 574100 w 648908"/>
              <a:gd name="connsiteY102" fmla="*/ 276339 h 423008"/>
              <a:gd name="connsiteX103" fmla="*/ 572400 w 648908"/>
              <a:gd name="connsiteY103" fmla="*/ 282119 h 423008"/>
              <a:gd name="connsiteX104" fmla="*/ 571946 w 648908"/>
              <a:gd name="connsiteY104" fmla="*/ 283139 h 423008"/>
              <a:gd name="connsiteX105" fmla="*/ 571380 w 648908"/>
              <a:gd name="connsiteY105" fmla="*/ 286767 h 423008"/>
              <a:gd name="connsiteX106" fmla="*/ 571380 w 648908"/>
              <a:gd name="connsiteY106" fmla="*/ 290847 h 423008"/>
              <a:gd name="connsiteX107" fmla="*/ 571380 w 648908"/>
              <a:gd name="connsiteY107" fmla="*/ 294361 h 423008"/>
              <a:gd name="connsiteX108" fmla="*/ 571380 w 648908"/>
              <a:gd name="connsiteY108" fmla="*/ 298895 h 423008"/>
              <a:gd name="connsiteX109" fmla="*/ 571380 w 648908"/>
              <a:gd name="connsiteY109" fmla="*/ 300708 h 423008"/>
              <a:gd name="connsiteX110" fmla="*/ 571040 w 648908"/>
              <a:gd name="connsiteY110" fmla="*/ 301501 h 423008"/>
              <a:gd name="connsiteX111" fmla="*/ 568092 w 648908"/>
              <a:gd name="connsiteY111" fmla="*/ 304109 h 423008"/>
              <a:gd name="connsiteX112" fmla="*/ 567186 w 648908"/>
              <a:gd name="connsiteY112" fmla="*/ 305582 h 423008"/>
              <a:gd name="connsiteX113" fmla="*/ 566279 w 648908"/>
              <a:gd name="connsiteY113" fmla="*/ 314196 h 423008"/>
              <a:gd name="connsiteX114" fmla="*/ 561858 w 648908"/>
              <a:gd name="connsiteY114" fmla="*/ 318730 h 423008"/>
              <a:gd name="connsiteX115" fmla="*/ 559705 w 648908"/>
              <a:gd name="connsiteY115" fmla="*/ 319977 h 423008"/>
              <a:gd name="connsiteX116" fmla="*/ 558118 w 648908"/>
              <a:gd name="connsiteY116" fmla="*/ 321337 h 423008"/>
              <a:gd name="connsiteX117" fmla="*/ 551997 w 648908"/>
              <a:gd name="connsiteY117" fmla="*/ 324738 h 423008"/>
              <a:gd name="connsiteX118" fmla="*/ 551544 w 648908"/>
              <a:gd name="connsiteY118" fmla="*/ 325304 h 423008"/>
              <a:gd name="connsiteX119" fmla="*/ 551317 w 648908"/>
              <a:gd name="connsiteY119" fmla="*/ 325984 h 423008"/>
              <a:gd name="connsiteX120" fmla="*/ 551770 w 648908"/>
              <a:gd name="connsiteY120" fmla="*/ 325984 h 423008"/>
              <a:gd name="connsiteX121" fmla="*/ 553924 w 648908"/>
              <a:gd name="connsiteY121" fmla="*/ 324398 h 423008"/>
              <a:gd name="connsiteX122" fmla="*/ 554151 w 648908"/>
              <a:gd name="connsiteY122" fmla="*/ 324964 h 423008"/>
              <a:gd name="connsiteX123" fmla="*/ 553471 w 648908"/>
              <a:gd name="connsiteY123" fmla="*/ 326551 h 423008"/>
              <a:gd name="connsiteX124" fmla="*/ 553697 w 648908"/>
              <a:gd name="connsiteY124" fmla="*/ 327231 h 423008"/>
              <a:gd name="connsiteX125" fmla="*/ 554718 w 648908"/>
              <a:gd name="connsiteY125" fmla="*/ 327231 h 423008"/>
              <a:gd name="connsiteX126" fmla="*/ 555284 w 648908"/>
              <a:gd name="connsiteY126" fmla="*/ 328478 h 423008"/>
              <a:gd name="connsiteX127" fmla="*/ 555284 w 648908"/>
              <a:gd name="connsiteY127" fmla="*/ 330632 h 423008"/>
              <a:gd name="connsiteX128" fmla="*/ 551997 w 648908"/>
              <a:gd name="connsiteY128" fmla="*/ 332558 h 423008"/>
              <a:gd name="connsiteX129" fmla="*/ 550070 w 648908"/>
              <a:gd name="connsiteY129" fmla="*/ 334485 h 423008"/>
              <a:gd name="connsiteX130" fmla="*/ 548710 w 648908"/>
              <a:gd name="connsiteY130" fmla="*/ 334712 h 423008"/>
              <a:gd name="connsiteX131" fmla="*/ 544516 w 648908"/>
              <a:gd name="connsiteY131" fmla="*/ 334145 h 423008"/>
              <a:gd name="connsiteX132" fmla="*/ 542249 w 648908"/>
              <a:gd name="connsiteY132" fmla="*/ 332785 h 423008"/>
              <a:gd name="connsiteX133" fmla="*/ 541683 w 648908"/>
              <a:gd name="connsiteY133" fmla="*/ 331992 h 423008"/>
              <a:gd name="connsiteX134" fmla="*/ 542929 w 648908"/>
              <a:gd name="connsiteY134" fmla="*/ 331198 h 423008"/>
              <a:gd name="connsiteX135" fmla="*/ 542929 w 648908"/>
              <a:gd name="connsiteY135" fmla="*/ 330292 h 423008"/>
              <a:gd name="connsiteX136" fmla="*/ 541003 w 648908"/>
              <a:gd name="connsiteY136" fmla="*/ 328478 h 423008"/>
              <a:gd name="connsiteX137" fmla="*/ 538396 w 648908"/>
              <a:gd name="connsiteY137" fmla="*/ 328705 h 423008"/>
              <a:gd name="connsiteX138" fmla="*/ 536129 w 648908"/>
              <a:gd name="connsiteY138" fmla="*/ 329158 h 423008"/>
              <a:gd name="connsiteX139" fmla="*/ 531482 w 648908"/>
              <a:gd name="connsiteY139" fmla="*/ 329385 h 423008"/>
              <a:gd name="connsiteX140" fmla="*/ 530575 w 648908"/>
              <a:gd name="connsiteY140" fmla="*/ 329612 h 423008"/>
              <a:gd name="connsiteX141" fmla="*/ 525927 w 648908"/>
              <a:gd name="connsiteY141" fmla="*/ 330858 h 423008"/>
              <a:gd name="connsiteX142" fmla="*/ 525587 w 648908"/>
              <a:gd name="connsiteY142" fmla="*/ 331652 h 423008"/>
              <a:gd name="connsiteX143" fmla="*/ 524794 w 648908"/>
              <a:gd name="connsiteY143" fmla="*/ 332785 h 423008"/>
              <a:gd name="connsiteX144" fmla="*/ 522414 w 648908"/>
              <a:gd name="connsiteY144" fmla="*/ 334032 h 423008"/>
              <a:gd name="connsiteX145" fmla="*/ 517426 w 648908"/>
              <a:gd name="connsiteY145" fmla="*/ 335052 h 423008"/>
              <a:gd name="connsiteX146" fmla="*/ 515386 w 648908"/>
              <a:gd name="connsiteY146" fmla="*/ 334599 h 423008"/>
              <a:gd name="connsiteX147" fmla="*/ 508699 w 648908"/>
              <a:gd name="connsiteY147" fmla="*/ 334939 h 423008"/>
              <a:gd name="connsiteX148" fmla="*/ 504392 w 648908"/>
              <a:gd name="connsiteY148" fmla="*/ 336526 h 423008"/>
              <a:gd name="connsiteX149" fmla="*/ 502125 w 648908"/>
              <a:gd name="connsiteY149" fmla="*/ 337772 h 423008"/>
              <a:gd name="connsiteX150" fmla="*/ 495664 w 648908"/>
              <a:gd name="connsiteY150" fmla="*/ 340266 h 423008"/>
              <a:gd name="connsiteX151" fmla="*/ 491470 w 648908"/>
              <a:gd name="connsiteY151" fmla="*/ 340946 h 423008"/>
              <a:gd name="connsiteX152" fmla="*/ 490110 w 648908"/>
              <a:gd name="connsiteY152" fmla="*/ 340946 h 423008"/>
              <a:gd name="connsiteX153" fmla="*/ 488297 w 648908"/>
              <a:gd name="connsiteY153" fmla="*/ 340719 h 423008"/>
              <a:gd name="connsiteX154" fmla="*/ 485576 w 648908"/>
              <a:gd name="connsiteY154" fmla="*/ 336752 h 423008"/>
              <a:gd name="connsiteX155" fmla="*/ 483196 w 648908"/>
              <a:gd name="connsiteY155" fmla="*/ 333012 h 423008"/>
              <a:gd name="connsiteX156" fmla="*/ 478775 w 648908"/>
              <a:gd name="connsiteY156" fmla="*/ 331765 h 423008"/>
              <a:gd name="connsiteX157" fmla="*/ 475375 w 648908"/>
              <a:gd name="connsiteY157" fmla="*/ 328818 h 423008"/>
              <a:gd name="connsiteX158" fmla="*/ 467554 w 648908"/>
              <a:gd name="connsiteY158" fmla="*/ 328365 h 423008"/>
              <a:gd name="connsiteX159" fmla="*/ 464720 w 648908"/>
              <a:gd name="connsiteY159" fmla="*/ 327118 h 423008"/>
              <a:gd name="connsiteX160" fmla="*/ 464267 w 648908"/>
              <a:gd name="connsiteY160" fmla="*/ 327118 h 423008"/>
              <a:gd name="connsiteX161" fmla="*/ 465627 w 648908"/>
              <a:gd name="connsiteY161" fmla="*/ 328251 h 423008"/>
              <a:gd name="connsiteX162" fmla="*/ 467214 w 648908"/>
              <a:gd name="connsiteY162" fmla="*/ 329045 h 423008"/>
              <a:gd name="connsiteX163" fmla="*/ 466194 w 648908"/>
              <a:gd name="connsiteY163" fmla="*/ 329045 h 423008"/>
              <a:gd name="connsiteX164" fmla="*/ 462227 w 648908"/>
              <a:gd name="connsiteY164" fmla="*/ 327571 h 423008"/>
              <a:gd name="connsiteX165" fmla="*/ 460187 w 648908"/>
              <a:gd name="connsiteY165" fmla="*/ 326098 h 423008"/>
              <a:gd name="connsiteX166" fmla="*/ 460187 w 648908"/>
              <a:gd name="connsiteY166" fmla="*/ 325418 h 423008"/>
              <a:gd name="connsiteX167" fmla="*/ 462454 w 648908"/>
              <a:gd name="connsiteY167" fmla="*/ 326438 h 423008"/>
              <a:gd name="connsiteX168" fmla="*/ 463134 w 648908"/>
              <a:gd name="connsiteY168" fmla="*/ 326438 h 423008"/>
              <a:gd name="connsiteX169" fmla="*/ 460413 w 648908"/>
              <a:gd name="connsiteY169" fmla="*/ 324284 h 423008"/>
              <a:gd name="connsiteX170" fmla="*/ 458940 w 648908"/>
              <a:gd name="connsiteY170" fmla="*/ 320771 h 423008"/>
              <a:gd name="connsiteX171" fmla="*/ 457126 w 648908"/>
              <a:gd name="connsiteY171" fmla="*/ 319637 h 423008"/>
              <a:gd name="connsiteX172" fmla="*/ 456106 w 648908"/>
              <a:gd name="connsiteY172" fmla="*/ 317483 h 423008"/>
              <a:gd name="connsiteX173" fmla="*/ 452706 w 648908"/>
              <a:gd name="connsiteY173" fmla="*/ 314196 h 423008"/>
              <a:gd name="connsiteX174" fmla="*/ 452139 w 648908"/>
              <a:gd name="connsiteY174" fmla="*/ 311249 h 423008"/>
              <a:gd name="connsiteX175" fmla="*/ 451005 w 648908"/>
              <a:gd name="connsiteY175" fmla="*/ 309096 h 423008"/>
              <a:gd name="connsiteX176" fmla="*/ 449192 w 648908"/>
              <a:gd name="connsiteY176" fmla="*/ 302182 h 423008"/>
              <a:gd name="connsiteX177" fmla="*/ 443978 w 648908"/>
              <a:gd name="connsiteY177" fmla="*/ 294928 h 423008"/>
              <a:gd name="connsiteX178" fmla="*/ 435477 w 648908"/>
              <a:gd name="connsiteY178" fmla="*/ 285180 h 423008"/>
              <a:gd name="connsiteX179" fmla="*/ 434117 w 648908"/>
              <a:gd name="connsiteY179" fmla="*/ 282799 h 423008"/>
              <a:gd name="connsiteX180" fmla="*/ 433890 w 648908"/>
              <a:gd name="connsiteY180" fmla="*/ 280873 h 423008"/>
              <a:gd name="connsiteX181" fmla="*/ 430603 w 648908"/>
              <a:gd name="connsiteY181" fmla="*/ 273958 h 423008"/>
              <a:gd name="connsiteX182" fmla="*/ 427656 w 648908"/>
              <a:gd name="connsiteY182" fmla="*/ 267271 h 423008"/>
              <a:gd name="connsiteX183" fmla="*/ 427656 w 648908"/>
              <a:gd name="connsiteY183" fmla="*/ 266477 h 423008"/>
              <a:gd name="connsiteX184" fmla="*/ 427316 w 648908"/>
              <a:gd name="connsiteY184" fmla="*/ 265457 h 423008"/>
              <a:gd name="connsiteX185" fmla="*/ 426296 w 648908"/>
              <a:gd name="connsiteY185" fmla="*/ 264777 h 423008"/>
              <a:gd name="connsiteX186" fmla="*/ 425616 w 648908"/>
              <a:gd name="connsiteY186" fmla="*/ 264097 h 423008"/>
              <a:gd name="connsiteX187" fmla="*/ 424822 w 648908"/>
              <a:gd name="connsiteY187" fmla="*/ 262510 h 423008"/>
              <a:gd name="connsiteX188" fmla="*/ 422442 w 648908"/>
              <a:gd name="connsiteY188" fmla="*/ 252763 h 423008"/>
              <a:gd name="connsiteX189" fmla="*/ 425843 w 648908"/>
              <a:gd name="connsiteY189" fmla="*/ 258883 h 423008"/>
              <a:gd name="connsiteX190" fmla="*/ 428563 w 648908"/>
              <a:gd name="connsiteY190" fmla="*/ 262284 h 423008"/>
              <a:gd name="connsiteX191" fmla="*/ 430036 w 648908"/>
              <a:gd name="connsiteY191" fmla="*/ 263304 h 423008"/>
              <a:gd name="connsiteX192" fmla="*/ 430036 w 648908"/>
              <a:gd name="connsiteY192" fmla="*/ 264324 h 423008"/>
              <a:gd name="connsiteX193" fmla="*/ 429243 w 648908"/>
              <a:gd name="connsiteY193" fmla="*/ 265684 h 423008"/>
              <a:gd name="connsiteX194" fmla="*/ 429016 w 648908"/>
              <a:gd name="connsiteY194" fmla="*/ 268178 h 423008"/>
              <a:gd name="connsiteX195" fmla="*/ 429583 w 648908"/>
              <a:gd name="connsiteY195" fmla="*/ 270105 h 423008"/>
              <a:gd name="connsiteX196" fmla="*/ 430036 w 648908"/>
              <a:gd name="connsiteY196" fmla="*/ 267838 h 423008"/>
              <a:gd name="connsiteX197" fmla="*/ 431057 w 648908"/>
              <a:gd name="connsiteY197" fmla="*/ 266364 h 423008"/>
              <a:gd name="connsiteX198" fmla="*/ 431510 w 648908"/>
              <a:gd name="connsiteY198" fmla="*/ 263417 h 423008"/>
              <a:gd name="connsiteX199" fmla="*/ 430603 w 648908"/>
              <a:gd name="connsiteY199" fmla="*/ 262284 h 423008"/>
              <a:gd name="connsiteX200" fmla="*/ 428110 w 648908"/>
              <a:gd name="connsiteY200" fmla="*/ 260243 h 423008"/>
              <a:gd name="connsiteX201" fmla="*/ 426069 w 648908"/>
              <a:gd name="connsiteY201" fmla="*/ 257863 h 423008"/>
              <a:gd name="connsiteX202" fmla="*/ 422442 w 648908"/>
              <a:gd name="connsiteY202" fmla="*/ 251062 h 423008"/>
              <a:gd name="connsiteX203" fmla="*/ 422102 w 648908"/>
              <a:gd name="connsiteY203" fmla="*/ 247095 h 423008"/>
              <a:gd name="connsiteX204" fmla="*/ 420855 w 648908"/>
              <a:gd name="connsiteY204" fmla="*/ 241768 h 423008"/>
              <a:gd name="connsiteX205" fmla="*/ 420855 w 648908"/>
              <a:gd name="connsiteY205" fmla="*/ 240634 h 423008"/>
              <a:gd name="connsiteX206" fmla="*/ 420515 w 648908"/>
              <a:gd name="connsiteY206" fmla="*/ 239048 h 423008"/>
              <a:gd name="connsiteX207" fmla="*/ 421309 w 648908"/>
              <a:gd name="connsiteY207" fmla="*/ 235534 h 423008"/>
              <a:gd name="connsiteX208" fmla="*/ 422556 w 648908"/>
              <a:gd name="connsiteY208" fmla="*/ 233040 h 423008"/>
              <a:gd name="connsiteX209" fmla="*/ 422782 w 648908"/>
              <a:gd name="connsiteY209" fmla="*/ 231793 h 423008"/>
              <a:gd name="connsiteX210" fmla="*/ 422329 w 648908"/>
              <a:gd name="connsiteY210" fmla="*/ 223406 h 423008"/>
              <a:gd name="connsiteX211" fmla="*/ 423122 w 648908"/>
              <a:gd name="connsiteY211" fmla="*/ 213545 h 423008"/>
              <a:gd name="connsiteX212" fmla="*/ 422782 w 648908"/>
              <a:gd name="connsiteY212" fmla="*/ 212865 h 423008"/>
              <a:gd name="connsiteX213" fmla="*/ 423122 w 648908"/>
              <a:gd name="connsiteY213" fmla="*/ 212185 h 423008"/>
              <a:gd name="connsiteX214" fmla="*/ 423349 w 648908"/>
              <a:gd name="connsiteY214" fmla="*/ 207764 h 423008"/>
              <a:gd name="connsiteX215" fmla="*/ 424369 w 648908"/>
              <a:gd name="connsiteY215" fmla="*/ 198243 h 423008"/>
              <a:gd name="connsiteX216" fmla="*/ 427656 w 648908"/>
              <a:gd name="connsiteY216" fmla="*/ 183735 h 423008"/>
              <a:gd name="connsiteX217" fmla="*/ 429356 w 648908"/>
              <a:gd name="connsiteY217" fmla="*/ 178634 h 423008"/>
              <a:gd name="connsiteX218" fmla="*/ 433437 w 648908"/>
              <a:gd name="connsiteY218" fmla="*/ 170360 h 423008"/>
              <a:gd name="connsiteX219" fmla="*/ 434684 w 648908"/>
              <a:gd name="connsiteY219" fmla="*/ 166393 h 423008"/>
              <a:gd name="connsiteX220" fmla="*/ 435024 w 648908"/>
              <a:gd name="connsiteY220" fmla="*/ 161519 h 423008"/>
              <a:gd name="connsiteX221" fmla="*/ 432303 w 648908"/>
              <a:gd name="connsiteY221" fmla="*/ 161972 h 423008"/>
              <a:gd name="connsiteX222" fmla="*/ 431170 w 648908"/>
              <a:gd name="connsiteY222" fmla="*/ 162652 h 423008"/>
              <a:gd name="connsiteX223" fmla="*/ 430943 w 648908"/>
              <a:gd name="connsiteY223" fmla="*/ 163219 h 423008"/>
              <a:gd name="connsiteX224" fmla="*/ 430717 w 648908"/>
              <a:gd name="connsiteY224" fmla="*/ 163559 h 423008"/>
              <a:gd name="connsiteX225" fmla="*/ 430377 w 648908"/>
              <a:gd name="connsiteY225" fmla="*/ 163559 h 423008"/>
              <a:gd name="connsiteX226" fmla="*/ 429016 w 648908"/>
              <a:gd name="connsiteY226" fmla="*/ 163106 h 423008"/>
              <a:gd name="connsiteX227" fmla="*/ 425956 w 648908"/>
              <a:gd name="connsiteY227" fmla="*/ 160952 h 423008"/>
              <a:gd name="connsiteX228" fmla="*/ 421535 w 648908"/>
              <a:gd name="connsiteY228" fmla="*/ 159592 h 423008"/>
              <a:gd name="connsiteX229" fmla="*/ 415755 w 648908"/>
              <a:gd name="connsiteY229" fmla="*/ 159025 h 423008"/>
              <a:gd name="connsiteX230" fmla="*/ 411788 w 648908"/>
              <a:gd name="connsiteY230" fmla="*/ 157892 h 423008"/>
              <a:gd name="connsiteX231" fmla="*/ 409634 w 648908"/>
              <a:gd name="connsiteY231" fmla="*/ 156191 h 423008"/>
              <a:gd name="connsiteX232" fmla="*/ 407480 w 648908"/>
              <a:gd name="connsiteY232" fmla="*/ 155171 h 423008"/>
              <a:gd name="connsiteX233" fmla="*/ 405214 w 648908"/>
              <a:gd name="connsiteY233" fmla="*/ 154831 h 423008"/>
              <a:gd name="connsiteX234" fmla="*/ 403287 w 648908"/>
              <a:gd name="connsiteY234" fmla="*/ 153925 h 423008"/>
              <a:gd name="connsiteX235" fmla="*/ 401813 w 648908"/>
              <a:gd name="connsiteY235" fmla="*/ 152451 h 423008"/>
              <a:gd name="connsiteX236" fmla="*/ 399660 w 648908"/>
              <a:gd name="connsiteY236" fmla="*/ 151544 h 423008"/>
              <a:gd name="connsiteX237" fmla="*/ 396713 w 648908"/>
              <a:gd name="connsiteY237" fmla="*/ 151091 h 423008"/>
              <a:gd name="connsiteX238" fmla="*/ 394786 w 648908"/>
              <a:gd name="connsiteY238" fmla="*/ 149957 h 423008"/>
              <a:gd name="connsiteX239" fmla="*/ 393426 w 648908"/>
              <a:gd name="connsiteY239" fmla="*/ 147237 h 423008"/>
              <a:gd name="connsiteX240" fmla="*/ 393426 w 648908"/>
              <a:gd name="connsiteY240" fmla="*/ 147237 h 423008"/>
              <a:gd name="connsiteX241" fmla="*/ 392292 w 648908"/>
              <a:gd name="connsiteY241" fmla="*/ 142590 h 423008"/>
              <a:gd name="connsiteX242" fmla="*/ 390819 w 648908"/>
              <a:gd name="connsiteY242" fmla="*/ 139643 h 423008"/>
              <a:gd name="connsiteX243" fmla="*/ 387985 w 648908"/>
              <a:gd name="connsiteY243" fmla="*/ 136016 h 423008"/>
              <a:gd name="connsiteX244" fmla="*/ 387758 w 648908"/>
              <a:gd name="connsiteY244" fmla="*/ 135562 h 423008"/>
              <a:gd name="connsiteX245" fmla="*/ 387758 w 648908"/>
              <a:gd name="connsiteY245" fmla="*/ 135562 h 423008"/>
              <a:gd name="connsiteX246" fmla="*/ 387758 w 648908"/>
              <a:gd name="connsiteY246" fmla="*/ 134996 h 423008"/>
              <a:gd name="connsiteX247" fmla="*/ 388098 w 648908"/>
              <a:gd name="connsiteY247" fmla="*/ 132955 h 423008"/>
              <a:gd name="connsiteX248" fmla="*/ 387758 w 648908"/>
              <a:gd name="connsiteY248" fmla="*/ 131482 h 423008"/>
              <a:gd name="connsiteX249" fmla="*/ 386851 w 648908"/>
              <a:gd name="connsiteY249" fmla="*/ 130235 h 423008"/>
              <a:gd name="connsiteX250" fmla="*/ 386625 w 648908"/>
              <a:gd name="connsiteY250" fmla="*/ 128988 h 423008"/>
              <a:gd name="connsiteX251" fmla="*/ 387078 w 648908"/>
              <a:gd name="connsiteY251" fmla="*/ 127628 h 423008"/>
              <a:gd name="connsiteX252" fmla="*/ 387078 w 648908"/>
              <a:gd name="connsiteY252" fmla="*/ 126041 h 423008"/>
              <a:gd name="connsiteX253" fmla="*/ 386625 w 648908"/>
              <a:gd name="connsiteY253" fmla="*/ 124114 h 423008"/>
              <a:gd name="connsiteX254" fmla="*/ 384811 w 648908"/>
              <a:gd name="connsiteY254" fmla="*/ 122074 h 423008"/>
              <a:gd name="connsiteX255" fmla="*/ 381524 w 648908"/>
              <a:gd name="connsiteY255" fmla="*/ 119807 h 423008"/>
              <a:gd name="connsiteX256" fmla="*/ 378804 w 648908"/>
              <a:gd name="connsiteY256" fmla="*/ 116520 h 423008"/>
              <a:gd name="connsiteX257" fmla="*/ 376537 w 648908"/>
              <a:gd name="connsiteY257" fmla="*/ 112213 h 423008"/>
              <a:gd name="connsiteX258" fmla="*/ 374270 w 648908"/>
              <a:gd name="connsiteY258" fmla="*/ 109266 h 423008"/>
              <a:gd name="connsiteX259" fmla="*/ 372003 w 648908"/>
              <a:gd name="connsiteY259" fmla="*/ 107566 h 423008"/>
              <a:gd name="connsiteX260" fmla="*/ 370530 w 648908"/>
              <a:gd name="connsiteY260" fmla="*/ 105526 h 423008"/>
              <a:gd name="connsiteX261" fmla="*/ 369736 w 648908"/>
              <a:gd name="connsiteY261" fmla="*/ 103145 h 423008"/>
              <a:gd name="connsiteX262" fmla="*/ 369509 w 648908"/>
              <a:gd name="connsiteY262" fmla="*/ 101785 h 423008"/>
              <a:gd name="connsiteX263" fmla="*/ 369849 w 648908"/>
              <a:gd name="connsiteY263" fmla="*/ 101445 h 423008"/>
              <a:gd name="connsiteX264" fmla="*/ 368489 w 648908"/>
              <a:gd name="connsiteY264" fmla="*/ 98838 h 423008"/>
              <a:gd name="connsiteX265" fmla="*/ 365429 w 648908"/>
              <a:gd name="connsiteY265" fmla="*/ 93851 h 423008"/>
              <a:gd name="connsiteX266" fmla="*/ 363615 w 648908"/>
              <a:gd name="connsiteY266" fmla="*/ 90224 h 423008"/>
              <a:gd name="connsiteX267" fmla="*/ 363162 w 648908"/>
              <a:gd name="connsiteY267" fmla="*/ 87957 h 423008"/>
              <a:gd name="connsiteX268" fmla="*/ 361235 w 648908"/>
              <a:gd name="connsiteY268" fmla="*/ 85237 h 423008"/>
              <a:gd name="connsiteX269" fmla="*/ 357721 w 648908"/>
              <a:gd name="connsiteY269" fmla="*/ 82063 h 423008"/>
              <a:gd name="connsiteX270" fmla="*/ 355795 w 648908"/>
              <a:gd name="connsiteY270" fmla="*/ 80023 h 423008"/>
              <a:gd name="connsiteX271" fmla="*/ 355341 w 648908"/>
              <a:gd name="connsiteY271" fmla="*/ 78549 h 423008"/>
              <a:gd name="connsiteX272" fmla="*/ 355341 w 648908"/>
              <a:gd name="connsiteY272" fmla="*/ 78549 h 423008"/>
              <a:gd name="connsiteX273" fmla="*/ 349900 w 648908"/>
              <a:gd name="connsiteY273" fmla="*/ 74355 h 423008"/>
              <a:gd name="connsiteX274" fmla="*/ 348314 w 648908"/>
              <a:gd name="connsiteY274" fmla="*/ 71748 h 423008"/>
              <a:gd name="connsiteX275" fmla="*/ 347067 w 648908"/>
              <a:gd name="connsiteY275" fmla="*/ 70955 h 423008"/>
              <a:gd name="connsiteX276" fmla="*/ 345707 w 648908"/>
              <a:gd name="connsiteY276" fmla="*/ 70955 h 423008"/>
              <a:gd name="connsiteX277" fmla="*/ 345027 w 648908"/>
              <a:gd name="connsiteY277" fmla="*/ 70842 h 423008"/>
              <a:gd name="connsiteX278" fmla="*/ 345027 w 648908"/>
              <a:gd name="connsiteY278" fmla="*/ 70275 h 423008"/>
              <a:gd name="connsiteX279" fmla="*/ 344573 w 648908"/>
              <a:gd name="connsiteY279" fmla="*/ 70275 h 423008"/>
              <a:gd name="connsiteX280" fmla="*/ 343666 w 648908"/>
              <a:gd name="connsiteY280" fmla="*/ 70842 h 423008"/>
              <a:gd name="connsiteX281" fmla="*/ 340833 w 648908"/>
              <a:gd name="connsiteY281" fmla="*/ 70842 h 423008"/>
              <a:gd name="connsiteX282" fmla="*/ 335959 w 648908"/>
              <a:gd name="connsiteY282" fmla="*/ 70615 h 423008"/>
              <a:gd name="connsiteX283" fmla="*/ 332445 w 648908"/>
              <a:gd name="connsiteY283" fmla="*/ 69935 h 423008"/>
              <a:gd name="connsiteX284" fmla="*/ 330292 w 648908"/>
              <a:gd name="connsiteY284" fmla="*/ 68801 h 423008"/>
              <a:gd name="connsiteX285" fmla="*/ 328818 w 648908"/>
              <a:gd name="connsiteY285" fmla="*/ 68801 h 423008"/>
              <a:gd name="connsiteX286" fmla="*/ 327911 w 648908"/>
              <a:gd name="connsiteY286" fmla="*/ 70388 h 423008"/>
              <a:gd name="connsiteX287" fmla="*/ 326098 w 648908"/>
              <a:gd name="connsiteY287" fmla="*/ 71295 h 423008"/>
              <a:gd name="connsiteX288" fmla="*/ 323264 w 648908"/>
              <a:gd name="connsiteY288" fmla="*/ 71748 h 423008"/>
              <a:gd name="connsiteX289" fmla="*/ 320770 w 648908"/>
              <a:gd name="connsiteY289" fmla="*/ 74355 h 423008"/>
              <a:gd name="connsiteX290" fmla="*/ 318730 w 648908"/>
              <a:gd name="connsiteY290" fmla="*/ 79116 h 423008"/>
              <a:gd name="connsiteX291" fmla="*/ 317823 w 648908"/>
              <a:gd name="connsiteY291" fmla="*/ 82176 h 423008"/>
              <a:gd name="connsiteX292" fmla="*/ 318050 w 648908"/>
              <a:gd name="connsiteY292" fmla="*/ 83536 h 423008"/>
              <a:gd name="connsiteX293" fmla="*/ 317483 w 648908"/>
              <a:gd name="connsiteY293" fmla="*/ 84556 h 423008"/>
              <a:gd name="connsiteX294" fmla="*/ 316123 w 648908"/>
              <a:gd name="connsiteY294" fmla="*/ 85123 h 423008"/>
              <a:gd name="connsiteX295" fmla="*/ 314763 w 648908"/>
              <a:gd name="connsiteY295" fmla="*/ 86483 h 423008"/>
              <a:gd name="connsiteX296" fmla="*/ 313403 w 648908"/>
              <a:gd name="connsiteY296" fmla="*/ 88637 h 423008"/>
              <a:gd name="connsiteX297" fmla="*/ 311816 w 648908"/>
              <a:gd name="connsiteY297" fmla="*/ 89657 h 423008"/>
              <a:gd name="connsiteX298" fmla="*/ 310003 w 648908"/>
              <a:gd name="connsiteY298" fmla="*/ 89657 h 423008"/>
              <a:gd name="connsiteX299" fmla="*/ 306602 w 648908"/>
              <a:gd name="connsiteY299" fmla="*/ 87957 h 423008"/>
              <a:gd name="connsiteX300" fmla="*/ 301615 w 648908"/>
              <a:gd name="connsiteY300" fmla="*/ 84670 h 423008"/>
              <a:gd name="connsiteX301" fmla="*/ 297761 w 648908"/>
              <a:gd name="connsiteY301" fmla="*/ 82629 h 423008"/>
              <a:gd name="connsiteX302" fmla="*/ 294927 w 648908"/>
              <a:gd name="connsiteY302" fmla="*/ 81836 h 423008"/>
              <a:gd name="connsiteX303" fmla="*/ 292434 w 648908"/>
              <a:gd name="connsiteY303" fmla="*/ 80363 h 423008"/>
              <a:gd name="connsiteX304" fmla="*/ 290280 w 648908"/>
              <a:gd name="connsiteY304" fmla="*/ 78096 h 423008"/>
              <a:gd name="connsiteX305" fmla="*/ 288353 w 648908"/>
              <a:gd name="connsiteY305" fmla="*/ 76622 h 423008"/>
              <a:gd name="connsiteX306" fmla="*/ 286540 w 648908"/>
              <a:gd name="connsiteY306" fmla="*/ 75829 h 423008"/>
              <a:gd name="connsiteX307" fmla="*/ 284386 w 648908"/>
              <a:gd name="connsiteY307" fmla="*/ 73335 h 423008"/>
              <a:gd name="connsiteX308" fmla="*/ 282006 w 648908"/>
              <a:gd name="connsiteY308" fmla="*/ 69141 h 423008"/>
              <a:gd name="connsiteX309" fmla="*/ 280759 w 648908"/>
              <a:gd name="connsiteY309" fmla="*/ 65854 h 423008"/>
              <a:gd name="connsiteX310" fmla="*/ 280759 w 648908"/>
              <a:gd name="connsiteY310" fmla="*/ 62454 h 423008"/>
              <a:gd name="connsiteX311" fmla="*/ 277585 w 648908"/>
              <a:gd name="connsiteY311" fmla="*/ 54973 h 423008"/>
              <a:gd name="connsiteX312" fmla="*/ 275885 w 648908"/>
              <a:gd name="connsiteY312" fmla="*/ 51686 h 423008"/>
              <a:gd name="connsiteX313" fmla="*/ 274638 w 648908"/>
              <a:gd name="connsiteY313" fmla="*/ 50212 h 423008"/>
              <a:gd name="connsiteX314" fmla="*/ 272145 w 648908"/>
              <a:gd name="connsiteY314" fmla="*/ 48399 h 423008"/>
              <a:gd name="connsiteX315" fmla="*/ 268518 w 648908"/>
              <a:gd name="connsiteY315" fmla="*/ 46359 h 423008"/>
              <a:gd name="connsiteX316" fmla="*/ 263644 w 648908"/>
              <a:gd name="connsiteY316" fmla="*/ 42165 h 423008"/>
              <a:gd name="connsiteX317" fmla="*/ 257523 w 648908"/>
              <a:gd name="connsiteY317" fmla="*/ 35818 h 423008"/>
              <a:gd name="connsiteX318" fmla="*/ 253216 w 648908"/>
              <a:gd name="connsiteY318" fmla="*/ 32077 h 423008"/>
              <a:gd name="connsiteX319" fmla="*/ 250722 w 648908"/>
              <a:gd name="connsiteY319" fmla="*/ 30830 h 423008"/>
              <a:gd name="connsiteX320" fmla="*/ 248569 w 648908"/>
              <a:gd name="connsiteY320" fmla="*/ 28563 h 423008"/>
              <a:gd name="connsiteX321" fmla="*/ 246755 w 648908"/>
              <a:gd name="connsiteY321" fmla="*/ 25276 h 423008"/>
              <a:gd name="connsiteX322" fmla="*/ 244942 w 648908"/>
              <a:gd name="connsiteY322" fmla="*/ 23236 h 423008"/>
              <a:gd name="connsiteX323" fmla="*/ 244715 w 648908"/>
              <a:gd name="connsiteY323" fmla="*/ 23236 h 423008"/>
              <a:gd name="connsiteX324" fmla="*/ 244602 w 648908"/>
              <a:gd name="connsiteY324" fmla="*/ 23123 h 423008"/>
              <a:gd name="connsiteX325" fmla="*/ 240068 w 648908"/>
              <a:gd name="connsiteY325" fmla="*/ 23123 h 423008"/>
              <a:gd name="connsiteX326" fmla="*/ 235534 w 648908"/>
              <a:gd name="connsiteY326" fmla="*/ 23123 h 423008"/>
              <a:gd name="connsiteX327" fmla="*/ 231000 w 648908"/>
              <a:gd name="connsiteY327" fmla="*/ 23123 h 423008"/>
              <a:gd name="connsiteX328" fmla="*/ 226466 w 648908"/>
              <a:gd name="connsiteY328" fmla="*/ 23123 h 423008"/>
              <a:gd name="connsiteX329" fmla="*/ 221932 w 648908"/>
              <a:gd name="connsiteY329" fmla="*/ 23123 h 423008"/>
              <a:gd name="connsiteX330" fmla="*/ 217399 w 648908"/>
              <a:gd name="connsiteY330" fmla="*/ 23123 h 423008"/>
              <a:gd name="connsiteX331" fmla="*/ 212865 w 648908"/>
              <a:gd name="connsiteY331" fmla="*/ 23123 h 423008"/>
              <a:gd name="connsiteX332" fmla="*/ 208331 w 648908"/>
              <a:gd name="connsiteY332" fmla="*/ 23123 h 423008"/>
              <a:gd name="connsiteX333" fmla="*/ 208331 w 648908"/>
              <a:gd name="connsiteY333" fmla="*/ 25843 h 423008"/>
              <a:gd name="connsiteX334" fmla="*/ 208331 w 648908"/>
              <a:gd name="connsiteY334" fmla="*/ 28563 h 423008"/>
              <a:gd name="connsiteX335" fmla="*/ 208331 w 648908"/>
              <a:gd name="connsiteY335" fmla="*/ 31284 h 423008"/>
              <a:gd name="connsiteX336" fmla="*/ 208331 w 648908"/>
              <a:gd name="connsiteY336" fmla="*/ 34004 h 423008"/>
              <a:gd name="connsiteX337" fmla="*/ 201077 w 648908"/>
              <a:gd name="connsiteY337" fmla="*/ 34004 h 423008"/>
              <a:gd name="connsiteX338" fmla="*/ 193822 w 648908"/>
              <a:gd name="connsiteY338" fmla="*/ 34004 h 423008"/>
              <a:gd name="connsiteX339" fmla="*/ 186568 w 648908"/>
              <a:gd name="connsiteY339" fmla="*/ 34004 h 423008"/>
              <a:gd name="connsiteX340" fmla="*/ 179314 w 648908"/>
              <a:gd name="connsiteY340" fmla="*/ 34004 h 423008"/>
              <a:gd name="connsiteX341" fmla="*/ 172060 w 648908"/>
              <a:gd name="connsiteY341" fmla="*/ 34004 h 423008"/>
              <a:gd name="connsiteX342" fmla="*/ 164806 w 648908"/>
              <a:gd name="connsiteY342" fmla="*/ 34004 h 423008"/>
              <a:gd name="connsiteX343" fmla="*/ 157552 w 648908"/>
              <a:gd name="connsiteY343" fmla="*/ 34004 h 423008"/>
              <a:gd name="connsiteX344" fmla="*/ 150297 w 648908"/>
              <a:gd name="connsiteY344" fmla="*/ 34004 h 423008"/>
              <a:gd name="connsiteX345" fmla="*/ 140550 w 648908"/>
              <a:gd name="connsiteY345" fmla="*/ 30377 h 423008"/>
              <a:gd name="connsiteX346" fmla="*/ 130802 w 648908"/>
              <a:gd name="connsiteY346" fmla="*/ 26750 h 423008"/>
              <a:gd name="connsiteX347" fmla="*/ 121054 w 648908"/>
              <a:gd name="connsiteY347" fmla="*/ 23123 h 423008"/>
              <a:gd name="connsiteX348" fmla="*/ 111306 w 648908"/>
              <a:gd name="connsiteY348" fmla="*/ 19496 h 423008"/>
              <a:gd name="connsiteX349" fmla="*/ 101558 w 648908"/>
              <a:gd name="connsiteY349" fmla="*/ 15868 h 423008"/>
              <a:gd name="connsiteX350" fmla="*/ 91811 w 648908"/>
              <a:gd name="connsiteY350" fmla="*/ 12241 h 423008"/>
              <a:gd name="connsiteX351" fmla="*/ 82063 w 648908"/>
              <a:gd name="connsiteY351" fmla="*/ 8614 h 423008"/>
              <a:gd name="connsiteX352" fmla="*/ 72315 w 648908"/>
              <a:gd name="connsiteY352" fmla="*/ 4987 h 423008"/>
              <a:gd name="connsiteX353" fmla="*/ 73335 w 648908"/>
              <a:gd name="connsiteY353" fmla="*/ 3627 h 423008"/>
              <a:gd name="connsiteX354" fmla="*/ 74582 w 648908"/>
              <a:gd name="connsiteY354" fmla="*/ 0 h 423008"/>
              <a:gd name="connsiteX355" fmla="*/ 72202 w 648908"/>
              <a:gd name="connsiteY355" fmla="*/ 227 h 423008"/>
              <a:gd name="connsiteX356" fmla="*/ 66308 w 648908"/>
              <a:gd name="connsiteY356" fmla="*/ 793 h 423008"/>
              <a:gd name="connsiteX357" fmla="*/ 60414 w 648908"/>
              <a:gd name="connsiteY357" fmla="*/ 1360 h 423008"/>
              <a:gd name="connsiteX358" fmla="*/ 54520 w 648908"/>
              <a:gd name="connsiteY358" fmla="*/ 1927 h 423008"/>
              <a:gd name="connsiteX359" fmla="*/ 48626 w 648908"/>
              <a:gd name="connsiteY359" fmla="*/ 2494 h 423008"/>
              <a:gd name="connsiteX360" fmla="*/ 42732 w 648908"/>
              <a:gd name="connsiteY360" fmla="*/ 3060 h 423008"/>
              <a:gd name="connsiteX361" fmla="*/ 36838 w 648908"/>
              <a:gd name="connsiteY361" fmla="*/ 3627 h 423008"/>
              <a:gd name="connsiteX362" fmla="*/ 30944 w 648908"/>
              <a:gd name="connsiteY362" fmla="*/ 4194 h 423008"/>
              <a:gd name="connsiteX363" fmla="*/ 25050 w 648908"/>
              <a:gd name="connsiteY363" fmla="*/ 4761 h 423008"/>
              <a:gd name="connsiteX364" fmla="*/ 26410 w 648908"/>
              <a:gd name="connsiteY364" fmla="*/ 9408 h 423008"/>
              <a:gd name="connsiteX365" fmla="*/ 26976 w 648908"/>
              <a:gd name="connsiteY365" fmla="*/ 10315 h 423008"/>
              <a:gd name="connsiteX366" fmla="*/ 29470 w 648908"/>
              <a:gd name="connsiteY366" fmla="*/ 12921 h 423008"/>
              <a:gd name="connsiteX367" fmla="*/ 30830 w 648908"/>
              <a:gd name="connsiteY367" fmla="*/ 17795 h 423008"/>
              <a:gd name="connsiteX368" fmla="*/ 35477 w 648908"/>
              <a:gd name="connsiteY368" fmla="*/ 21309 h 423008"/>
              <a:gd name="connsiteX369" fmla="*/ 35477 w 648908"/>
              <a:gd name="connsiteY369" fmla="*/ 23576 h 423008"/>
              <a:gd name="connsiteX370" fmla="*/ 34797 w 648908"/>
              <a:gd name="connsiteY370" fmla="*/ 24029 h 423008"/>
              <a:gd name="connsiteX371" fmla="*/ 33777 w 648908"/>
              <a:gd name="connsiteY371" fmla="*/ 24029 h 423008"/>
              <a:gd name="connsiteX372" fmla="*/ 33324 w 648908"/>
              <a:gd name="connsiteY372" fmla="*/ 24143 h 423008"/>
              <a:gd name="connsiteX373" fmla="*/ 34457 w 648908"/>
              <a:gd name="connsiteY373" fmla="*/ 25049 h 423008"/>
              <a:gd name="connsiteX374" fmla="*/ 34457 w 648908"/>
              <a:gd name="connsiteY374" fmla="*/ 28337 h 423008"/>
              <a:gd name="connsiteX375" fmla="*/ 35704 w 648908"/>
              <a:gd name="connsiteY375" fmla="*/ 29923 h 423008"/>
              <a:gd name="connsiteX376" fmla="*/ 38764 w 648908"/>
              <a:gd name="connsiteY376" fmla="*/ 33324 h 423008"/>
              <a:gd name="connsiteX377" fmla="*/ 41371 w 648908"/>
              <a:gd name="connsiteY377" fmla="*/ 37178 h 423008"/>
              <a:gd name="connsiteX378" fmla="*/ 41825 w 648908"/>
              <a:gd name="connsiteY378" fmla="*/ 38991 h 423008"/>
              <a:gd name="connsiteX379" fmla="*/ 41825 w 648908"/>
              <a:gd name="connsiteY379" fmla="*/ 40805 h 423008"/>
              <a:gd name="connsiteX380" fmla="*/ 42052 w 648908"/>
              <a:gd name="connsiteY380" fmla="*/ 42732 h 423008"/>
              <a:gd name="connsiteX381" fmla="*/ 46812 w 648908"/>
              <a:gd name="connsiteY381" fmla="*/ 46699 h 423008"/>
              <a:gd name="connsiteX382" fmla="*/ 47379 w 648908"/>
              <a:gd name="connsiteY382" fmla="*/ 49079 h 423008"/>
              <a:gd name="connsiteX383" fmla="*/ 47379 w 648908"/>
              <a:gd name="connsiteY383" fmla="*/ 52479 h 423008"/>
              <a:gd name="connsiteX384" fmla="*/ 48172 w 648908"/>
              <a:gd name="connsiteY384" fmla="*/ 56106 h 423008"/>
              <a:gd name="connsiteX385" fmla="*/ 51006 w 648908"/>
              <a:gd name="connsiteY385" fmla="*/ 57467 h 423008"/>
              <a:gd name="connsiteX386" fmla="*/ 51913 w 648908"/>
              <a:gd name="connsiteY386" fmla="*/ 58827 h 423008"/>
              <a:gd name="connsiteX387" fmla="*/ 52479 w 648908"/>
              <a:gd name="connsiteY387" fmla="*/ 64154 h 423008"/>
              <a:gd name="connsiteX388" fmla="*/ 52139 w 648908"/>
              <a:gd name="connsiteY388" fmla="*/ 67101 h 423008"/>
              <a:gd name="connsiteX389" fmla="*/ 53386 w 648908"/>
              <a:gd name="connsiteY389" fmla="*/ 67668 h 423008"/>
              <a:gd name="connsiteX390" fmla="*/ 54973 w 648908"/>
              <a:gd name="connsiteY390" fmla="*/ 71975 h 423008"/>
              <a:gd name="connsiteX391" fmla="*/ 57240 w 648908"/>
              <a:gd name="connsiteY391" fmla="*/ 73788 h 423008"/>
              <a:gd name="connsiteX392" fmla="*/ 62454 w 648908"/>
              <a:gd name="connsiteY392" fmla="*/ 77302 h 423008"/>
              <a:gd name="connsiteX393" fmla="*/ 65401 w 648908"/>
              <a:gd name="connsiteY393" fmla="*/ 79796 h 423008"/>
              <a:gd name="connsiteX394" fmla="*/ 68915 w 648908"/>
              <a:gd name="connsiteY394" fmla="*/ 80816 h 423008"/>
              <a:gd name="connsiteX395" fmla="*/ 70048 w 648908"/>
              <a:gd name="connsiteY395" fmla="*/ 81609 h 423008"/>
              <a:gd name="connsiteX396" fmla="*/ 71295 w 648908"/>
              <a:gd name="connsiteY396" fmla="*/ 83310 h 423008"/>
              <a:gd name="connsiteX397" fmla="*/ 75602 w 648908"/>
              <a:gd name="connsiteY397" fmla="*/ 87730 h 423008"/>
              <a:gd name="connsiteX398" fmla="*/ 82856 w 648908"/>
              <a:gd name="connsiteY398" fmla="*/ 96458 h 423008"/>
              <a:gd name="connsiteX399" fmla="*/ 86257 w 648908"/>
              <a:gd name="connsiteY399" fmla="*/ 99405 h 423008"/>
              <a:gd name="connsiteX400" fmla="*/ 88297 w 648908"/>
              <a:gd name="connsiteY400" fmla="*/ 103712 h 423008"/>
              <a:gd name="connsiteX401" fmla="*/ 87390 w 648908"/>
              <a:gd name="connsiteY401" fmla="*/ 108586 h 423008"/>
              <a:gd name="connsiteX402" fmla="*/ 85463 w 648908"/>
              <a:gd name="connsiteY402" fmla="*/ 113573 h 423008"/>
              <a:gd name="connsiteX403" fmla="*/ 83763 w 648908"/>
              <a:gd name="connsiteY403" fmla="*/ 115387 h 423008"/>
              <a:gd name="connsiteX404" fmla="*/ 83990 w 648908"/>
              <a:gd name="connsiteY404" fmla="*/ 116067 h 423008"/>
              <a:gd name="connsiteX405" fmla="*/ 85917 w 648908"/>
              <a:gd name="connsiteY405" fmla="*/ 115840 h 423008"/>
              <a:gd name="connsiteX406" fmla="*/ 85917 w 648908"/>
              <a:gd name="connsiteY406" fmla="*/ 117087 h 423008"/>
              <a:gd name="connsiteX407" fmla="*/ 85577 w 648908"/>
              <a:gd name="connsiteY407" fmla="*/ 117994 h 423008"/>
              <a:gd name="connsiteX408" fmla="*/ 86370 w 648908"/>
              <a:gd name="connsiteY408" fmla="*/ 120487 h 423008"/>
              <a:gd name="connsiteX409" fmla="*/ 87730 w 648908"/>
              <a:gd name="connsiteY409" fmla="*/ 121734 h 423008"/>
              <a:gd name="connsiteX410" fmla="*/ 86370 w 648908"/>
              <a:gd name="connsiteY410" fmla="*/ 121734 h 423008"/>
              <a:gd name="connsiteX411" fmla="*/ 84443 w 648908"/>
              <a:gd name="connsiteY411" fmla="*/ 120714 h 423008"/>
              <a:gd name="connsiteX412" fmla="*/ 82970 w 648908"/>
              <a:gd name="connsiteY412" fmla="*/ 119354 h 423008"/>
              <a:gd name="connsiteX413" fmla="*/ 83196 w 648908"/>
              <a:gd name="connsiteY413" fmla="*/ 117880 h 423008"/>
              <a:gd name="connsiteX414" fmla="*/ 82970 w 648908"/>
              <a:gd name="connsiteY414" fmla="*/ 117087 h 423008"/>
              <a:gd name="connsiteX415" fmla="*/ 81496 w 648908"/>
              <a:gd name="connsiteY415" fmla="*/ 117880 h 423008"/>
              <a:gd name="connsiteX416" fmla="*/ 79909 w 648908"/>
              <a:gd name="connsiteY416" fmla="*/ 118900 h 423008"/>
              <a:gd name="connsiteX417" fmla="*/ 77416 w 648908"/>
              <a:gd name="connsiteY417" fmla="*/ 119241 h 423008"/>
              <a:gd name="connsiteX418" fmla="*/ 72202 w 648908"/>
              <a:gd name="connsiteY418" fmla="*/ 118107 h 423008"/>
              <a:gd name="connsiteX419" fmla="*/ 67895 w 648908"/>
              <a:gd name="connsiteY419" fmla="*/ 117880 h 423008"/>
              <a:gd name="connsiteX420" fmla="*/ 67895 w 648908"/>
              <a:gd name="connsiteY420" fmla="*/ 118900 h 423008"/>
              <a:gd name="connsiteX421" fmla="*/ 68801 w 648908"/>
              <a:gd name="connsiteY421" fmla="*/ 120374 h 423008"/>
              <a:gd name="connsiteX422" fmla="*/ 71522 w 648908"/>
              <a:gd name="connsiteY422" fmla="*/ 122187 h 423008"/>
              <a:gd name="connsiteX423" fmla="*/ 74469 w 648908"/>
              <a:gd name="connsiteY423" fmla="*/ 125021 h 423008"/>
              <a:gd name="connsiteX424" fmla="*/ 78096 w 648908"/>
              <a:gd name="connsiteY424" fmla="*/ 127628 h 423008"/>
              <a:gd name="connsiteX425" fmla="*/ 79002 w 648908"/>
              <a:gd name="connsiteY425" fmla="*/ 128875 h 423008"/>
              <a:gd name="connsiteX426" fmla="*/ 79343 w 648908"/>
              <a:gd name="connsiteY426" fmla="*/ 131028 h 423008"/>
              <a:gd name="connsiteX427" fmla="*/ 80023 w 648908"/>
              <a:gd name="connsiteY427" fmla="*/ 132615 h 423008"/>
              <a:gd name="connsiteX428" fmla="*/ 82289 w 648908"/>
              <a:gd name="connsiteY428" fmla="*/ 134089 h 423008"/>
              <a:gd name="connsiteX429" fmla="*/ 85010 w 648908"/>
              <a:gd name="connsiteY429" fmla="*/ 134429 h 423008"/>
              <a:gd name="connsiteX430" fmla="*/ 86937 w 648908"/>
              <a:gd name="connsiteY430" fmla="*/ 135336 h 423008"/>
              <a:gd name="connsiteX431" fmla="*/ 89317 w 648908"/>
              <a:gd name="connsiteY431" fmla="*/ 138169 h 423008"/>
              <a:gd name="connsiteX432" fmla="*/ 90564 w 648908"/>
              <a:gd name="connsiteY432" fmla="*/ 138169 h 423008"/>
              <a:gd name="connsiteX433" fmla="*/ 92491 w 648908"/>
              <a:gd name="connsiteY433" fmla="*/ 138623 h 423008"/>
              <a:gd name="connsiteX434" fmla="*/ 94191 w 648908"/>
              <a:gd name="connsiteY434" fmla="*/ 140890 h 423008"/>
              <a:gd name="connsiteX435" fmla="*/ 95324 w 648908"/>
              <a:gd name="connsiteY435" fmla="*/ 142816 h 423008"/>
              <a:gd name="connsiteX436" fmla="*/ 97478 w 648908"/>
              <a:gd name="connsiteY436" fmla="*/ 144517 h 423008"/>
              <a:gd name="connsiteX437" fmla="*/ 100992 w 648908"/>
              <a:gd name="connsiteY437" fmla="*/ 142816 h 423008"/>
              <a:gd name="connsiteX438" fmla="*/ 104165 w 648908"/>
              <a:gd name="connsiteY438" fmla="*/ 142816 h 423008"/>
              <a:gd name="connsiteX439" fmla="*/ 105526 w 648908"/>
              <a:gd name="connsiteY439" fmla="*/ 141343 h 423008"/>
              <a:gd name="connsiteX440" fmla="*/ 106546 w 648908"/>
              <a:gd name="connsiteY440" fmla="*/ 139189 h 423008"/>
              <a:gd name="connsiteX441" fmla="*/ 106772 w 648908"/>
              <a:gd name="connsiteY441" fmla="*/ 142816 h 423008"/>
              <a:gd name="connsiteX442" fmla="*/ 107226 w 648908"/>
              <a:gd name="connsiteY442" fmla="*/ 144630 h 423008"/>
              <a:gd name="connsiteX443" fmla="*/ 109266 w 648908"/>
              <a:gd name="connsiteY443" fmla="*/ 147804 h 423008"/>
              <a:gd name="connsiteX444" fmla="*/ 116634 w 648908"/>
              <a:gd name="connsiteY444" fmla="*/ 154038 h 423008"/>
              <a:gd name="connsiteX445" fmla="*/ 119354 w 648908"/>
              <a:gd name="connsiteY445" fmla="*/ 155058 h 423008"/>
              <a:gd name="connsiteX446" fmla="*/ 122414 w 648908"/>
              <a:gd name="connsiteY446" fmla="*/ 156418 h 423008"/>
              <a:gd name="connsiteX447" fmla="*/ 126608 w 648908"/>
              <a:gd name="connsiteY447" fmla="*/ 163446 h 423008"/>
              <a:gd name="connsiteX448" fmla="*/ 127741 w 648908"/>
              <a:gd name="connsiteY448" fmla="*/ 166846 h 423008"/>
              <a:gd name="connsiteX449" fmla="*/ 127741 w 648908"/>
              <a:gd name="connsiteY449" fmla="*/ 170020 h 423008"/>
              <a:gd name="connsiteX450" fmla="*/ 128308 w 648908"/>
              <a:gd name="connsiteY450" fmla="*/ 171040 h 423008"/>
              <a:gd name="connsiteX451" fmla="*/ 128762 w 648908"/>
              <a:gd name="connsiteY451" fmla="*/ 171267 h 423008"/>
              <a:gd name="connsiteX452" fmla="*/ 129102 w 648908"/>
              <a:gd name="connsiteY452" fmla="*/ 173193 h 423008"/>
              <a:gd name="connsiteX453" fmla="*/ 128648 w 648908"/>
              <a:gd name="connsiteY453" fmla="*/ 177047 h 423008"/>
              <a:gd name="connsiteX454" fmla="*/ 127628 w 648908"/>
              <a:gd name="connsiteY454" fmla="*/ 183621 h 423008"/>
              <a:gd name="connsiteX455" fmla="*/ 127855 w 648908"/>
              <a:gd name="connsiteY455" fmla="*/ 186115 h 423008"/>
              <a:gd name="connsiteX456" fmla="*/ 128762 w 648908"/>
              <a:gd name="connsiteY456" fmla="*/ 188268 h 423008"/>
              <a:gd name="connsiteX457" fmla="*/ 133409 w 648908"/>
              <a:gd name="connsiteY457" fmla="*/ 192236 h 423008"/>
              <a:gd name="connsiteX458" fmla="*/ 133862 w 648908"/>
              <a:gd name="connsiteY458" fmla="*/ 193142 h 423008"/>
              <a:gd name="connsiteX459" fmla="*/ 133862 w 648908"/>
              <a:gd name="connsiteY459" fmla="*/ 194503 h 423008"/>
              <a:gd name="connsiteX460" fmla="*/ 134316 w 648908"/>
              <a:gd name="connsiteY460" fmla="*/ 195183 h 423008"/>
              <a:gd name="connsiteX461" fmla="*/ 135336 w 648908"/>
              <a:gd name="connsiteY461" fmla="*/ 194956 h 423008"/>
              <a:gd name="connsiteX462" fmla="*/ 136696 w 648908"/>
              <a:gd name="connsiteY462" fmla="*/ 194956 h 423008"/>
              <a:gd name="connsiteX463" fmla="*/ 138849 w 648908"/>
              <a:gd name="connsiteY463" fmla="*/ 197563 h 423008"/>
              <a:gd name="connsiteX464" fmla="*/ 142136 w 648908"/>
              <a:gd name="connsiteY464" fmla="*/ 200170 h 423008"/>
              <a:gd name="connsiteX465" fmla="*/ 149957 w 648908"/>
              <a:gd name="connsiteY465" fmla="*/ 205384 h 423008"/>
              <a:gd name="connsiteX466" fmla="*/ 152791 w 648908"/>
              <a:gd name="connsiteY466" fmla="*/ 208557 h 423008"/>
              <a:gd name="connsiteX467" fmla="*/ 155511 w 648908"/>
              <a:gd name="connsiteY467" fmla="*/ 210711 h 423008"/>
              <a:gd name="connsiteX468" fmla="*/ 158232 w 648908"/>
              <a:gd name="connsiteY468" fmla="*/ 213998 h 423008"/>
              <a:gd name="connsiteX469" fmla="*/ 163672 w 648908"/>
              <a:gd name="connsiteY469" fmla="*/ 217058 h 423008"/>
              <a:gd name="connsiteX470" fmla="*/ 165146 w 648908"/>
              <a:gd name="connsiteY470" fmla="*/ 219099 h 423008"/>
              <a:gd name="connsiteX471" fmla="*/ 166053 w 648908"/>
              <a:gd name="connsiteY471" fmla="*/ 221592 h 423008"/>
              <a:gd name="connsiteX472" fmla="*/ 167299 w 648908"/>
              <a:gd name="connsiteY472" fmla="*/ 223179 h 423008"/>
              <a:gd name="connsiteX473" fmla="*/ 169226 w 648908"/>
              <a:gd name="connsiteY473" fmla="*/ 231000 h 423008"/>
              <a:gd name="connsiteX474" fmla="*/ 170813 w 648908"/>
              <a:gd name="connsiteY474" fmla="*/ 233607 h 423008"/>
              <a:gd name="connsiteX475" fmla="*/ 172513 w 648908"/>
              <a:gd name="connsiteY475" fmla="*/ 233834 h 423008"/>
              <a:gd name="connsiteX476" fmla="*/ 174554 w 648908"/>
              <a:gd name="connsiteY476" fmla="*/ 233040 h 423008"/>
              <a:gd name="connsiteX477" fmla="*/ 176480 w 648908"/>
              <a:gd name="connsiteY477" fmla="*/ 231680 h 423008"/>
              <a:gd name="connsiteX478" fmla="*/ 178521 w 648908"/>
              <a:gd name="connsiteY478" fmla="*/ 229413 h 423008"/>
              <a:gd name="connsiteX479" fmla="*/ 181241 w 648908"/>
              <a:gd name="connsiteY479" fmla="*/ 227486 h 423008"/>
              <a:gd name="connsiteX480" fmla="*/ 182034 w 648908"/>
              <a:gd name="connsiteY480" fmla="*/ 226239 h 423008"/>
              <a:gd name="connsiteX481" fmla="*/ 182941 w 648908"/>
              <a:gd name="connsiteY481" fmla="*/ 221819 h 423008"/>
              <a:gd name="connsiteX482" fmla="*/ 182941 w 648908"/>
              <a:gd name="connsiteY482" fmla="*/ 220119 h 423008"/>
              <a:gd name="connsiteX483" fmla="*/ 181014 w 648908"/>
              <a:gd name="connsiteY483" fmla="*/ 217398 h 423008"/>
              <a:gd name="connsiteX484" fmla="*/ 177614 w 648908"/>
              <a:gd name="connsiteY484" fmla="*/ 215925 h 423008"/>
              <a:gd name="connsiteX485" fmla="*/ 176934 w 648908"/>
              <a:gd name="connsiteY485" fmla="*/ 212638 h 423008"/>
              <a:gd name="connsiteX486" fmla="*/ 175574 w 648908"/>
              <a:gd name="connsiteY486" fmla="*/ 211278 h 423008"/>
              <a:gd name="connsiteX487" fmla="*/ 174894 w 648908"/>
              <a:gd name="connsiteY487" fmla="*/ 209578 h 423008"/>
              <a:gd name="connsiteX488" fmla="*/ 173193 w 648908"/>
              <a:gd name="connsiteY488" fmla="*/ 207424 h 423008"/>
              <a:gd name="connsiteX489" fmla="*/ 171380 w 648908"/>
              <a:gd name="connsiteY489" fmla="*/ 205610 h 423008"/>
              <a:gd name="connsiteX490" fmla="*/ 170586 w 648908"/>
              <a:gd name="connsiteY490" fmla="*/ 204137 h 423008"/>
              <a:gd name="connsiteX491" fmla="*/ 165712 w 648908"/>
              <a:gd name="connsiteY491" fmla="*/ 200170 h 423008"/>
              <a:gd name="connsiteX492" fmla="*/ 164919 w 648908"/>
              <a:gd name="connsiteY492" fmla="*/ 200170 h 423008"/>
              <a:gd name="connsiteX493" fmla="*/ 164466 w 648908"/>
              <a:gd name="connsiteY493" fmla="*/ 201077 h 423008"/>
              <a:gd name="connsiteX494" fmla="*/ 164466 w 648908"/>
              <a:gd name="connsiteY494" fmla="*/ 202210 h 423008"/>
              <a:gd name="connsiteX495" fmla="*/ 165032 w 648908"/>
              <a:gd name="connsiteY495" fmla="*/ 203684 h 423008"/>
              <a:gd name="connsiteX496" fmla="*/ 164579 w 648908"/>
              <a:gd name="connsiteY496" fmla="*/ 204930 h 423008"/>
              <a:gd name="connsiteX497" fmla="*/ 163559 w 648908"/>
              <a:gd name="connsiteY497" fmla="*/ 205837 h 423008"/>
              <a:gd name="connsiteX498" fmla="*/ 162652 w 648908"/>
              <a:gd name="connsiteY498" fmla="*/ 205157 h 423008"/>
              <a:gd name="connsiteX499" fmla="*/ 162879 w 648908"/>
              <a:gd name="connsiteY499" fmla="*/ 204364 h 423008"/>
              <a:gd name="connsiteX500" fmla="*/ 162425 w 648908"/>
              <a:gd name="connsiteY500" fmla="*/ 203910 h 423008"/>
              <a:gd name="connsiteX501" fmla="*/ 159818 w 648908"/>
              <a:gd name="connsiteY501" fmla="*/ 203230 h 423008"/>
              <a:gd name="connsiteX502" fmla="*/ 157552 w 648908"/>
              <a:gd name="connsiteY502" fmla="*/ 200283 h 423008"/>
              <a:gd name="connsiteX503" fmla="*/ 155965 w 648908"/>
              <a:gd name="connsiteY503" fmla="*/ 194503 h 423008"/>
              <a:gd name="connsiteX504" fmla="*/ 155965 w 648908"/>
              <a:gd name="connsiteY504" fmla="*/ 192576 h 423008"/>
              <a:gd name="connsiteX505" fmla="*/ 157098 w 648908"/>
              <a:gd name="connsiteY505" fmla="*/ 189855 h 423008"/>
              <a:gd name="connsiteX506" fmla="*/ 156871 w 648908"/>
              <a:gd name="connsiteY506" fmla="*/ 188042 h 423008"/>
              <a:gd name="connsiteX507" fmla="*/ 155511 w 648908"/>
              <a:gd name="connsiteY507" fmla="*/ 185095 h 423008"/>
              <a:gd name="connsiteX508" fmla="*/ 152678 w 648908"/>
              <a:gd name="connsiteY508" fmla="*/ 181581 h 423008"/>
              <a:gd name="connsiteX509" fmla="*/ 150184 w 648908"/>
              <a:gd name="connsiteY509" fmla="*/ 175120 h 423008"/>
              <a:gd name="connsiteX510" fmla="*/ 149731 w 648908"/>
              <a:gd name="connsiteY510" fmla="*/ 172627 h 423008"/>
              <a:gd name="connsiteX511" fmla="*/ 147350 w 648908"/>
              <a:gd name="connsiteY511" fmla="*/ 171607 h 423008"/>
              <a:gd name="connsiteX512" fmla="*/ 144403 w 648908"/>
              <a:gd name="connsiteY512" fmla="*/ 166506 h 423008"/>
              <a:gd name="connsiteX513" fmla="*/ 143610 w 648908"/>
              <a:gd name="connsiteY513" fmla="*/ 163219 h 423008"/>
              <a:gd name="connsiteX514" fmla="*/ 143610 w 648908"/>
              <a:gd name="connsiteY514" fmla="*/ 158685 h 423008"/>
              <a:gd name="connsiteX515" fmla="*/ 142136 w 648908"/>
              <a:gd name="connsiteY515" fmla="*/ 155398 h 423008"/>
              <a:gd name="connsiteX516" fmla="*/ 141796 w 648908"/>
              <a:gd name="connsiteY516" fmla="*/ 153358 h 423008"/>
              <a:gd name="connsiteX517" fmla="*/ 140890 w 648908"/>
              <a:gd name="connsiteY517" fmla="*/ 151998 h 423008"/>
              <a:gd name="connsiteX518" fmla="*/ 140890 w 648908"/>
              <a:gd name="connsiteY518" fmla="*/ 149731 h 423008"/>
              <a:gd name="connsiteX519" fmla="*/ 139189 w 648908"/>
              <a:gd name="connsiteY519" fmla="*/ 148030 h 423008"/>
              <a:gd name="connsiteX520" fmla="*/ 138736 w 648908"/>
              <a:gd name="connsiteY520" fmla="*/ 144970 h 423008"/>
              <a:gd name="connsiteX521" fmla="*/ 134089 w 648908"/>
              <a:gd name="connsiteY521" fmla="*/ 140890 h 423008"/>
              <a:gd name="connsiteX522" fmla="*/ 133522 w 648908"/>
              <a:gd name="connsiteY522" fmla="*/ 141230 h 423008"/>
              <a:gd name="connsiteX523" fmla="*/ 133522 w 648908"/>
              <a:gd name="connsiteY523" fmla="*/ 143837 h 423008"/>
              <a:gd name="connsiteX524" fmla="*/ 134429 w 648908"/>
              <a:gd name="connsiteY524" fmla="*/ 145424 h 423008"/>
              <a:gd name="connsiteX525" fmla="*/ 136016 w 648908"/>
              <a:gd name="connsiteY525" fmla="*/ 147917 h 423008"/>
              <a:gd name="connsiteX526" fmla="*/ 135562 w 648908"/>
              <a:gd name="connsiteY526" fmla="*/ 148257 h 423008"/>
              <a:gd name="connsiteX527" fmla="*/ 134882 w 648908"/>
              <a:gd name="connsiteY527" fmla="*/ 148030 h 423008"/>
              <a:gd name="connsiteX528" fmla="*/ 132615 w 648908"/>
              <a:gd name="connsiteY528" fmla="*/ 145537 h 423008"/>
              <a:gd name="connsiteX529" fmla="*/ 132162 w 648908"/>
              <a:gd name="connsiteY529" fmla="*/ 141683 h 423008"/>
              <a:gd name="connsiteX530" fmla="*/ 129555 w 648908"/>
              <a:gd name="connsiteY530" fmla="*/ 138736 h 423008"/>
              <a:gd name="connsiteX531" fmla="*/ 129555 w 648908"/>
              <a:gd name="connsiteY531" fmla="*/ 137716 h 423008"/>
              <a:gd name="connsiteX532" fmla="*/ 129555 w 648908"/>
              <a:gd name="connsiteY532" fmla="*/ 136129 h 423008"/>
              <a:gd name="connsiteX533" fmla="*/ 127628 w 648908"/>
              <a:gd name="connsiteY533" fmla="*/ 134542 h 423008"/>
              <a:gd name="connsiteX534" fmla="*/ 125701 w 648908"/>
              <a:gd name="connsiteY534" fmla="*/ 133635 h 423008"/>
              <a:gd name="connsiteX535" fmla="*/ 123888 w 648908"/>
              <a:gd name="connsiteY535" fmla="*/ 129895 h 423008"/>
              <a:gd name="connsiteX536" fmla="*/ 122981 w 648908"/>
              <a:gd name="connsiteY536" fmla="*/ 125701 h 423008"/>
              <a:gd name="connsiteX537" fmla="*/ 118447 w 648908"/>
              <a:gd name="connsiteY537" fmla="*/ 122527 h 423008"/>
              <a:gd name="connsiteX538" fmla="*/ 114707 w 648908"/>
              <a:gd name="connsiteY538" fmla="*/ 118560 h 423008"/>
              <a:gd name="connsiteX539" fmla="*/ 114253 w 648908"/>
              <a:gd name="connsiteY539" fmla="*/ 116747 h 423008"/>
              <a:gd name="connsiteX540" fmla="*/ 114480 w 648908"/>
              <a:gd name="connsiteY540" fmla="*/ 114480 h 423008"/>
              <a:gd name="connsiteX541" fmla="*/ 113233 w 648908"/>
              <a:gd name="connsiteY541" fmla="*/ 112213 h 423008"/>
              <a:gd name="connsiteX542" fmla="*/ 113460 w 648908"/>
              <a:gd name="connsiteY542" fmla="*/ 109493 h 423008"/>
              <a:gd name="connsiteX543" fmla="*/ 111986 w 648908"/>
              <a:gd name="connsiteY543" fmla="*/ 107452 h 423008"/>
              <a:gd name="connsiteX544" fmla="*/ 111986 w 648908"/>
              <a:gd name="connsiteY544" fmla="*/ 106092 h 423008"/>
              <a:gd name="connsiteX545" fmla="*/ 111986 w 648908"/>
              <a:gd name="connsiteY545" fmla="*/ 104392 h 423008"/>
              <a:gd name="connsiteX546" fmla="*/ 110286 w 648908"/>
              <a:gd name="connsiteY546" fmla="*/ 103599 h 423008"/>
              <a:gd name="connsiteX547" fmla="*/ 108699 w 648908"/>
              <a:gd name="connsiteY547" fmla="*/ 103145 h 423008"/>
              <a:gd name="connsiteX548" fmla="*/ 107452 w 648908"/>
              <a:gd name="connsiteY548" fmla="*/ 102239 h 423008"/>
              <a:gd name="connsiteX549" fmla="*/ 105185 w 648908"/>
              <a:gd name="connsiteY549" fmla="*/ 95438 h 423008"/>
              <a:gd name="connsiteX550" fmla="*/ 104052 w 648908"/>
              <a:gd name="connsiteY550" fmla="*/ 94984 h 423008"/>
              <a:gd name="connsiteX551" fmla="*/ 102805 w 648908"/>
              <a:gd name="connsiteY551" fmla="*/ 94984 h 423008"/>
              <a:gd name="connsiteX552" fmla="*/ 102465 w 648908"/>
              <a:gd name="connsiteY552" fmla="*/ 94531 h 423008"/>
              <a:gd name="connsiteX553" fmla="*/ 102465 w 648908"/>
              <a:gd name="connsiteY553" fmla="*/ 93738 h 423008"/>
              <a:gd name="connsiteX554" fmla="*/ 101558 w 648908"/>
              <a:gd name="connsiteY554" fmla="*/ 92037 h 423008"/>
              <a:gd name="connsiteX555" fmla="*/ 99178 w 648908"/>
              <a:gd name="connsiteY555" fmla="*/ 92491 h 423008"/>
              <a:gd name="connsiteX556" fmla="*/ 98385 w 648908"/>
              <a:gd name="connsiteY556" fmla="*/ 90224 h 423008"/>
              <a:gd name="connsiteX557" fmla="*/ 98385 w 648908"/>
              <a:gd name="connsiteY557" fmla="*/ 88297 h 423008"/>
              <a:gd name="connsiteX558" fmla="*/ 93964 w 648908"/>
              <a:gd name="connsiteY558" fmla="*/ 81949 h 423008"/>
              <a:gd name="connsiteX559" fmla="*/ 92491 w 648908"/>
              <a:gd name="connsiteY559" fmla="*/ 80249 h 423008"/>
              <a:gd name="connsiteX560" fmla="*/ 87730 w 648908"/>
              <a:gd name="connsiteY560" fmla="*/ 76169 h 423008"/>
              <a:gd name="connsiteX561" fmla="*/ 85350 w 648908"/>
              <a:gd name="connsiteY561" fmla="*/ 73222 h 423008"/>
              <a:gd name="connsiteX562" fmla="*/ 81383 w 648908"/>
              <a:gd name="connsiteY562" fmla="*/ 70955 h 423008"/>
              <a:gd name="connsiteX563" fmla="*/ 80703 w 648908"/>
              <a:gd name="connsiteY563" fmla="*/ 69368 h 423008"/>
              <a:gd name="connsiteX564" fmla="*/ 77642 w 648908"/>
              <a:gd name="connsiteY564" fmla="*/ 66308 h 423008"/>
              <a:gd name="connsiteX565" fmla="*/ 76055 w 648908"/>
              <a:gd name="connsiteY565" fmla="*/ 63134 h 423008"/>
              <a:gd name="connsiteX566" fmla="*/ 75602 w 648908"/>
              <a:gd name="connsiteY566" fmla="*/ 61207 h 423008"/>
              <a:gd name="connsiteX567" fmla="*/ 75942 w 648908"/>
              <a:gd name="connsiteY567" fmla="*/ 54746 h 423008"/>
              <a:gd name="connsiteX568" fmla="*/ 74922 w 648908"/>
              <a:gd name="connsiteY568" fmla="*/ 52026 h 423008"/>
              <a:gd name="connsiteX569" fmla="*/ 74582 w 648908"/>
              <a:gd name="connsiteY569" fmla="*/ 48512 h 423008"/>
              <a:gd name="connsiteX570" fmla="*/ 73448 w 648908"/>
              <a:gd name="connsiteY570" fmla="*/ 43865 h 423008"/>
              <a:gd name="connsiteX571" fmla="*/ 71748 w 648908"/>
              <a:gd name="connsiteY571" fmla="*/ 40918 h 423008"/>
              <a:gd name="connsiteX572" fmla="*/ 70955 w 648908"/>
              <a:gd name="connsiteY572" fmla="*/ 39104 h 423008"/>
              <a:gd name="connsiteX573" fmla="*/ 71635 w 648908"/>
              <a:gd name="connsiteY573" fmla="*/ 29810 h 423008"/>
              <a:gd name="connsiteX574" fmla="*/ 72882 w 648908"/>
              <a:gd name="connsiteY574" fmla="*/ 27203 h 423008"/>
              <a:gd name="connsiteX575" fmla="*/ 71862 w 648908"/>
              <a:gd name="connsiteY575" fmla="*/ 23576 h 423008"/>
              <a:gd name="connsiteX576" fmla="*/ 70728 w 648908"/>
              <a:gd name="connsiteY576" fmla="*/ 22329 h 423008"/>
              <a:gd name="connsiteX577" fmla="*/ 69935 w 648908"/>
              <a:gd name="connsiteY577" fmla="*/ 21082 h 423008"/>
              <a:gd name="connsiteX578" fmla="*/ 73902 w 648908"/>
              <a:gd name="connsiteY578" fmla="*/ 23349 h 423008"/>
              <a:gd name="connsiteX579" fmla="*/ 74809 w 648908"/>
              <a:gd name="connsiteY579" fmla="*/ 24029 h 423008"/>
              <a:gd name="connsiteX580" fmla="*/ 76622 w 648908"/>
              <a:gd name="connsiteY580" fmla="*/ 24369 h 423008"/>
              <a:gd name="connsiteX581" fmla="*/ 77869 w 648908"/>
              <a:gd name="connsiteY581" fmla="*/ 25049 h 423008"/>
              <a:gd name="connsiteX582" fmla="*/ 83650 w 648908"/>
              <a:gd name="connsiteY582" fmla="*/ 29357 h 423008"/>
              <a:gd name="connsiteX583" fmla="*/ 86030 w 648908"/>
              <a:gd name="connsiteY583" fmla="*/ 30490 h 423008"/>
              <a:gd name="connsiteX584" fmla="*/ 87390 w 648908"/>
              <a:gd name="connsiteY584" fmla="*/ 30490 h 423008"/>
              <a:gd name="connsiteX585" fmla="*/ 88977 w 648908"/>
              <a:gd name="connsiteY585" fmla="*/ 30037 h 423008"/>
              <a:gd name="connsiteX586" fmla="*/ 89544 w 648908"/>
              <a:gd name="connsiteY586" fmla="*/ 28450 h 423008"/>
              <a:gd name="connsiteX587" fmla="*/ 90110 w 648908"/>
              <a:gd name="connsiteY587" fmla="*/ 27543 h 423008"/>
              <a:gd name="connsiteX588" fmla="*/ 93964 w 648908"/>
              <a:gd name="connsiteY588" fmla="*/ 29243 h 423008"/>
              <a:gd name="connsiteX589" fmla="*/ 95211 w 648908"/>
              <a:gd name="connsiteY589" fmla="*/ 30037 h 423008"/>
              <a:gd name="connsiteX590" fmla="*/ 96571 w 648908"/>
              <a:gd name="connsiteY590" fmla="*/ 31397 h 423008"/>
              <a:gd name="connsiteX591" fmla="*/ 96798 w 648908"/>
              <a:gd name="connsiteY591" fmla="*/ 34344 h 423008"/>
              <a:gd name="connsiteX592" fmla="*/ 99745 w 648908"/>
              <a:gd name="connsiteY592" fmla="*/ 35591 h 423008"/>
              <a:gd name="connsiteX593" fmla="*/ 104845 w 648908"/>
              <a:gd name="connsiteY593" fmla="*/ 36498 h 423008"/>
              <a:gd name="connsiteX594" fmla="*/ 105752 w 648908"/>
              <a:gd name="connsiteY594" fmla="*/ 36951 h 423008"/>
              <a:gd name="connsiteX595" fmla="*/ 107906 w 648908"/>
              <a:gd name="connsiteY595" fmla="*/ 37631 h 423008"/>
              <a:gd name="connsiteX596" fmla="*/ 108699 w 648908"/>
              <a:gd name="connsiteY596" fmla="*/ 38311 h 423008"/>
              <a:gd name="connsiteX597" fmla="*/ 108699 w 648908"/>
              <a:gd name="connsiteY597" fmla="*/ 40578 h 423008"/>
              <a:gd name="connsiteX598" fmla="*/ 108133 w 648908"/>
              <a:gd name="connsiteY598" fmla="*/ 41258 h 423008"/>
              <a:gd name="connsiteX599" fmla="*/ 107452 w 648908"/>
              <a:gd name="connsiteY599" fmla="*/ 40918 h 423008"/>
              <a:gd name="connsiteX600" fmla="*/ 107226 w 648908"/>
              <a:gd name="connsiteY600" fmla="*/ 41598 h 423008"/>
              <a:gd name="connsiteX601" fmla="*/ 107452 w 648908"/>
              <a:gd name="connsiteY601" fmla="*/ 42051 h 423008"/>
              <a:gd name="connsiteX602" fmla="*/ 107792 w 648908"/>
              <a:gd name="connsiteY602" fmla="*/ 44205 h 423008"/>
              <a:gd name="connsiteX603" fmla="*/ 107339 w 648908"/>
              <a:gd name="connsiteY603" fmla="*/ 47719 h 423008"/>
              <a:gd name="connsiteX604" fmla="*/ 108473 w 648908"/>
              <a:gd name="connsiteY604" fmla="*/ 51119 h 423008"/>
              <a:gd name="connsiteX605" fmla="*/ 110626 w 648908"/>
              <a:gd name="connsiteY605" fmla="*/ 54520 h 423008"/>
              <a:gd name="connsiteX606" fmla="*/ 113233 w 648908"/>
              <a:gd name="connsiteY606" fmla="*/ 59620 h 423008"/>
              <a:gd name="connsiteX607" fmla="*/ 114593 w 648908"/>
              <a:gd name="connsiteY607" fmla="*/ 63814 h 423008"/>
              <a:gd name="connsiteX608" fmla="*/ 115047 w 648908"/>
              <a:gd name="connsiteY608" fmla="*/ 67214 h 423008"/>
              <a:gd name="connsiteX609" fmla="*/ 115840 w 648908"/>
              <a:gd name="connsiteY609" fmla="*/ 68915 h 423008"/>
              <a:gd name="connsiteX610" fmla="*/ 116747 w 648908"/>
              <a:gd name="connsiteY610" fmla="*/ 70048 h 423008"/>
              <a:gd name="connsiteX611" fmla="*/ 118334 w 648908"/>
              <a:gd name="connsiteY611" fmla="*/ 73675 h 423008"/>
              <a:gd name="connsiteX612" fmla="*/ 121621 w 648908"/>
              <a:gd name="connsiteY612" fmla="*/ 78096 h 423008"/>
              <a:gd name="connsiteX613" fmla="*/ 122187 w 648908"/>
              <a:gd name="connsiteY613" fmla="*/ 79909 h 423008"/>
              <a:gd name="connsiteX614" fmla="*/ 122187 w 648908"/>
              <a:gd name="connsiteY614" fmla="*/ 80929 h 423008"/>
              <a:gd name="connsiteX615" fmla="*/ 122414 w 648908"/>
              <a:gd name="connsiteY615" fmla="*/ 82629 h 423008"/>
              <a:gd name="connsiteX616" fmla="*/ 124001 w 648908"/>
              <a:gd name="connsiteY616" fmla="*/ 83196 h 423008"/>
              <a:gd name="connsiteX617" fmla="*/ 125588 w 648908"/>
              <a:gd name="connsiteY617" fmla="*/ 84443 h 423008"/>
              <a:gd name="connsiteX618" fmla="*/ 126268 w 648908"/>
              <a:gd name="connsiteY618" fmla="*/ 88070 h 423008"/>
              <a:gd name="connsiteX619" fmla="*/ 126835 w 648908"/>
              <a:gd name="connsiteY619" fmla="*/ 90450 h 423008"/>
              <a:gd name="connsiteX620" fmla="*/ 129215 w 648908"/>
              <a:gd name="connsiteY620" fmla="*/ 93398 h 423008"/>
              <a:gd name="connsiteX621" fmla="*/ 131369 w 648908"/>
              <a:gd name="connsiteY621" fmla="*/ 95098 h 423008"/>
              <a:gd name="connsiteX622" fmla="*/ 131822 w 648908"/>
              <a:gd name="connsiteY622" fmla="*/ 95664 h 423008"/>
              <a:gd name="connsiteX623" fmla="*/ 132049 w 648908"/>
              <a:gd name="connsiteY623" fmla="*/ 96798 h 423008"/>
              <a:gd name="connsiteX624" fmla="*/ 133522 w 648908"/>
              <a:gd name="connsiteY624" fmla="*/ 99291 h 423008"/>
              <a:gd name="connsiteX625" fmla="*/ 135222 w 648908"/>
              <a:gd name="connsiteY625" fmla="*/ 101332 h 423008"/>
              <a:gd name="connsiteX626" fmla="*/ 136582 w 648908"/>
              <a:gd name="connsiteY626" fmla="*/ 103599 h 423008"/>
              <a:gd name="connsiteX627" fmla="*/ 140890 w 648908"/>
              <a:gd name="connsiteY627" fmla="*/ 105639 h 423008"/>
              <a:gd name="connsiteX628" fmla="*/ 144743 w 648908"/>
              <a:gd name="connsiteY628" fmla="*/ 111986 h 423008"/>
              <a:gd name="connsiteX629" fmla="*/ 148030 w 648908"/>
              <a:gd name="connsiteY629" fmla="*/ 115500 h 423008"/>
              <a:gd name="connsiteX630" fmla="*/ 150751 w 648908"/>
              <a:gd name="connsiteY630" fmla="*/ 116520 h 423008"/>
              <a:gd name="connsiteX631" fmla="*/ 152111 w 648908"/>
              <a:gd name="connsiteY631" fmla="*/ 117427 h 423008"/>
              <a:gd name="connsiteX632" fmla="*/ 153584 w 648908"/>
              <a:gd name="connsiteY632" fmla="*/ 116747 h 423008"/>
              <a:gd name="connsiteX633" fmla="*/ 155398 w 648908"/>
              <a:gd name="connsiteY633" fmla="*/ 116747 h 423008"/>
              <a:gd name="connsiteX634" fmla="*/ 160045 w 648908"/>
              <a:gd name="connsiteY634" fmla="*/ 117994 h 423008"/>
              <a:gd name="connsiteX635" fmla="*/ 159025 w 648908"/>
              <a:gd name="connsiteY635" fmla="*/ 119581 h 423008"/>
              <a:gd name="connsiteX636" fmla="*/ 158232 w 648908"/>
              <a:gd name="connsiteY636" fmla="*/ 122981 h 423008"/>
              <a:gd name="connsiteX637" fmla="*/ 158685 w 648908"/>
              <a:gd name="connsiteY637" fmla="*/ 125588 h 423008"/>
              <a:gd name="connsiteX638" fmla="*/ 159365 w 648908"/>
              <a:gd name="connsiteY638" fmla="*/ 127855 h 423008"/>
              <a:gd name="connsiteX639" fmla="*/ 160159 w 648908"/>
              <a:gd name="connsiteY639" fmla="*/ 129102 h 423008"/>
              <a:gd name="connsiteX640" fmla="*/ 161065 w 648908"/>
              <a:gd name="connsiteY640" fmla="*/ 130802 h 423008"/>
              <a:gd name="connsiteX641" fmla="*/ 163106 w 648908"/>
              <a:gd name="connsiteY641" fmla="*/ 132955 h 423008"/>
              <a:gd name="connsiteX642" fmla="*/ 165146 w 648908"/>
              <a:gd name="connsiteY642" fmla="*/ 134656 h 423008"/>
              <a:gd name="connsiteX643" fmla="*/ 171947 w 648908"/>
              <a:gd name="connsiteY643" fmla="*/ 136583 h 423008"/>
              <a:gd name="connsiteX644" fmla="*/ 172287 w 648908"/>
              <a:gd name="connsiteY644" fmla="*/ 137829 h 423008"/>
              <a:gd name="connsiteX645" fmla="*/ 172287 w 648908"/>
              <a:gd name="connsiteY645" fmla="*/ 138963 h 423008"/>
              <a:gd name="connsiteX646" fmla="*/ 172967 w 648908"/>
              <a:gd name="connsiteY646" fmla="*/ 141230 h 423008"/>
              <a:gd name="connsiteX647" fmla="*/ 174213 w 648908"/>
              <a:gd name="connsiteY647" fmla="*/ 143950 h 423008"/>
              <a:gd name="connsiteX648" fmla="*/ 175687 w 648908"/>
              <a:gd name="connsiteY648" fmla="*/ 145537 h 423008"/>
              <a:gd name="connsiteX649" fmla="*/ 177274 w 648908"/>
              <a:gd name="connsiteY649" fmla="*/ 145537 h 423008"/>
              <a:gd name="connsiteX650" fmla="*/ 181241 w 648908"/>
              <a:gd name="connsiteY650" fmla="*/ 145310 h 423008"/>
              <a:gd name="connsiteX651" fmla="*/ 185435 w 648908"/>
              <a:gd name="connsiteY651" fmla="*/ 149504 h 423008"/>
              <a:gd name="connsiteX652" fmla="*/ 186115 w 648908"/>
              <a:gd name="connsiteY652" fmla="*/ 151431 h 423008"/>
              <a:gd name="connsiteX653" fmla="*/ 186115 w 648908"/>
              <a:gd name="connsiteY653" fmla="*/ 152451 h 423008"/>
              <a:gd name="connsiteX654" fmla="*/ 186682 w 648908"/>
              <a:gd name="connsiteY654" fmla="*/ 153584 h 423008"/>
              <a:gd name="connsiteX655" fmla="*/ 188155 w 648908"/>
              <a:gd name="connsiteY655" fmla="*/ 154718 h 423008"/>
              <a:gd name="connsiteX656" fmla="*/ 188722 w 648908"/>
              <a:gd name="connsiteY656" fmla="*/ 155965 h 423008"/>
              <a:gd name="connsiteX657" fmla="*/ 187815 w 648908"/>
              <a:gd name="connsiteY657" fmla="*/ 155965 h 423008"/>
              <a:gd name="connsiteX658" fmla="*/ 187022 w 648908"/>
              <a:gd name="connsiteY658" fmla="*/ 154718 h 423008"/>
              <a:gd name="connsiteX659" fmla="*/ 185548 w 648908"/>
              <a:gd name="connsiteY659" fmla="*/ 156191 h 423008"/>
              <a:gd name="connsiteX660" fmla="*/ 183848 w 648908"/>
              <a:gd name="connsiteY660" fmla="*/ 158685 h 423008"/>
              <a:gd name="connsiteX661" fmla="*/ 182374 w 648908"/>
              <a:gd name="connsiteY661" fmla="*/ 161179 h 423008"/>
              <a:gd name="connsiteX662" fmla="*/ 183168 w 648908"/>
              <a:gd name="connsiteY662" fmla="*/ 168319 h 423008"/>
              <a:gd name="connsiteX663" fmla="*/ 184868 w 648908"/>
              <a:gd name="connsiteY663" fmla="*/ 170473 h 423008"/>
              <a:gd name="connsiteX664" fmla="*/ 185888 w 648908"/>
              <a:gd name="connsiteY664" fmla="*/ 171040 h 423008"/>
              <a:gd name="connsiteX665" fmla="*/ 187022 w 648908"/>
              <a:gd name="connsiteY665" fmla="*/ 171380 h 423008"/>
              <a:gd name="connsiteX666" fmla="*/ 189289 w 648908"/>
              <a:gd name="connsiteY666" fmla="*/ 170813 h 423008"/>
              <a:gd name="connsiteX667" fmla="*/ 190875 w 648908"/>
              <a:gd name="connsiteY667" fmla="*/ 170133 h 423008"/>
              <a:gd name="connsiteX668" fmla="*/ 192349 w 648908"/>
              <a:gd name="connsiteY668" fmla="*/ 169000 h 423008"/>
              <a:gd name="connsiteX669" fmla="*/ 193369 w 648908"/>
              <a:gd name="connsiteY669" fmla="*/ 167979 h 423008"/>
              <a:gd name="connsiteX670" fmla="*/ 193369 w 648908"/>
              <a:gd name="connsiteY670" fmla="*/ 168886 h 423008"/>
              <a:gd name="connsiteX671" fmla="*/ 191556 w 648908"/>
              <a:gd name="connsiteY671" fmla="*/ 171380 h 423008"/>
              <a:gd name="connsiteX672" fmla="*/ 189629 w 648908"/>
              <a:gd name="connsiteY672" fmla="*/ 172287 h 423008"/>
              <a:gd name="connsiteX673" fmla="*/ 189629 w 648908"/>
              <a:gd name="connsiteY673" fmla="*/ 173080 h 423008"/>
              <a:gd name="connsiteX674" fmla="*/ 190422 w 648908"/>
              <a:gd name="connsiteY674" fmla="*/ 173873 h 423008"/>
              <a:gd name="connsiteX675" fmla="*/ 193142 w 648908"/>
              <a:gd name="connsiteY675" fmla="*/ 173193 h 423008"/>
              <a:gd name="connsiteX676" fmla="*/ 194162 w 648908"/>
              <a:gd name="connsiteY676" fmla="*/ 172400 h 423008"/>
              <a:gd name="connsiteX677" fmla="*/ 195296 w 648908"/>
              <a:gd name="connsiteY677" fmla="*/ 172400 h 423008"/>
              <a:gd name="connsiteX678" fmla="*/ 196089 w 648908"/>
              <a:gd name="connsiteY678" fmla="*/ 175234 h 423008"/>
              <a:gd name="connsiteX679" fmla="*/ 197223 w 648908"/>
              <a:gd name="connsiteY679" fmla="*/ 176254 h 423008"/>
              <a:gd name="connsiteX680" fmla="*/ 201983 w 648908"/>
              <a:gd name="connsiteY680" fmla="*/ 178974 h 423008"/>
              <a:gd name="connsiteX681" fmla="*/ 203910 w 648908"/>
              <a:gd name="connsiteY681" fmla="*/ 180674 h 423008"/>
              <a:gd name="connsiteX682" fmla="*/ 209691 w 648908"/>
              <a:gd name="connsiteY682" fmla="*/ 183054 h 423008"/>
              <a:gd name="connsiteX683" fmla="*/ 210484 w 648908"/>
              <a:gd name="connsiteY683" fmla="*/ 183621 h 423008"/>
              <a:gd name="connsiteX684" fmla="*/ 210824 w 648908"/>
              <a:gd name="connsiteY684" fmla="*/ 184415 h 423008"/>
              <a:gd name="connsiteX685" fmla="*/ 209918 w 648908"/>
              <a:gd name="connsiteY685" fmla="*/ 184868 h 423008"/>
              <a:gd name="connsiteX686" fmla="*/ 208671 w 648908"/>
              <a:gd name="connsiteY686" fmla="*/ 184868 h 423008"/>
              <a:gd name="connsiteX687" fmla="*/ 207651 w 648908"/>
              <a:gd name="connsiteY687" fmla="*/ 184528 h 423008"/>
              <a:gd name="connsiteX688" fmla="*/ 206631 w 648908"/>
              <a:gd name="connsiteY688" fmla="*/ 183508 h 423008"/>
              <a:gd name="connsiteX689" fmla="*/ 205837 w 648908"/>
              <a:gd name="connsiteY689" fmla="*/ 183281 h 423008"/>
              <a:gd name="connsiteX690" fmla="*/ 207311 w 648908"/>
              <a:gd name="connsiteY690" fmla="*/ 185775 h 423008"/>
              <a:gd name="connsiteX691" fmla="*/ 211278 w 648908"/>
              <a:gd name="connsiteY691" fmla="*/ 190195 h 423008"/>
              <a:gd name="connsiteX692" fmla="*/ 211278 w 648908"/>
              <a:gd name="connsiteY692" fmla="*/ 192236 h 423008"/>
              <a:gd name="connsiteX693" fmla="*/ 212638 w 648908"/>
              <a:gd name="connsiteY693" fmla="*/ 194049 h 423008"/>
              <a:gd name="connsiteX694" fmla="*/ 215358 w 648908"/>
              <a:gd name="connsiteY694" fmla="*/ 195863 h 423008"/>
              <a:gd name="connsiteX695" fmla="*/ 217512 w 648908"/>
              <a:gd name="connsiteY695" fmla="*/ 196203 h 423008"/>
              <a:gd name="connsiteX696" fmla="*/ 218192 w 648908"/>
              <a:gd name="connsiteY696" fmla="*/ 196656 h 423008"/>
              <a:gd name="connsiteX697" fmla="*/ 219665 w 648908"/>
              <a:gd name="connsiteY697" fmla="*/ 196996 h 423008"/>
              <a:gd name="connsiteX698" fmla="*/ 220799 w 648908"/>
              <a:gd name="connsiteY698" fmla="*/ 196656 h 423008"/>
              <a:gd name="connsiteX699" fmla="*/ 221592 w 648908"/>
              <a:gd name="connsiteY699" fmla="*/ 196996 h 423008"/>
              <a:gd name="connsiteX700" fmla="*/ 222046 w 648908"/>
              <a:gd name="connsiteY700" fmla="*/ 198470 h 423008"/>
              <a:gd name="connsiteX701" fmla="*/ 222046 w 648908"/>
              <a:gd name="connsiteY701" fmla="*/ 199716 h 423008"/>
              <a:gd name="connsiteX702" fmla="*/ 221252 w 648908"/>
              <a:gd name="connsiteY702" fmla="*/ 199943 h 423008"/>
              <a:gd name="connsiteX703" fmla="*/ 217172 w 648908"/>
              <a:gd name="connsiteY703" fmla="*/ 197336 h 423008"/>
              <a:gd name="connsiteX704" fmla="*/ 216378 w 648908"/>
              <a:gd name="connsiteY704" fmla="*/ 197336 h 423008"/>
              <a:gd name="connsiteX705" fmla="*/ 230320 w 648908"/>
              <a:gd name="connsiteY705" fmla="*/ 207877 h 423008"/>
              <a:gd name="connsiteX706" fmla="*/ 233380 w 648908"/>
              <a:gd name="connsiteY706" fmla="*/ 211051 h 423008"/>
              <a:gd name="connsiteX707" fmla="*/ 237574 w 648908"/>
              <a:gd name="connsiteY707" fmla="*/ 217285 h 423008"/>
              <a:gd name="connsiteX708" fmla="*/ 240861 w 648908"/>
              <a:gd name="connsiteY708" fmla="*/ 221026 h 423008"/>
              <a:gd name="connsiteX709" fmla="*/ 244262 w 648908"/>
              <a:gd name="connsiteY709" fmla="*/ 226920 h 423008"/>
              <a:gd name="connsiteX710" fmla="*/ 247662 w 648908"/>
              <a:gd name="connsiteY710" fmla="*/ 229980 h 423008"/>
              <a:gd name="connsiteX711" fmla="*/ 251969 w 648908"/>
              <a:gd name="connsiteY711" fmla="*/ 235307 h 423008"/>
              <a:gd name="connsiteX712" fmla="*/ 253556 w 648908"/>
              <a:gd name="connsiteY712" fmla="*/ 236554 h 423008"/>
              <a:gd name="connsiteX713" fmla="*/ 256616 w 648908"/>
              <a:gd name="connsiteY713" fmla="*/ 239954 h 423008"/>
              <a:gd name="connsiteX714" fmla="*/ 259563 w 648908"/>
              <a:gd name="connsiteY714" fmla="*/ 246869 h 423008"/>
              <a:gd name="connsiteX715" fmla="*/ 259563 w 648908"/>
              <a:gd name="connsiteY715" fmla="*/ 254690 h 423008"/>
              <a:gd name="connsiteX716" fmla="*/ 261944 w 648908"/>
              <a:gd name="connsiteY716" fmla="*/ 258543 h 423008"/>
              <a:gd name="connsiteX717" fmla="*/ 263417 w 648908"/>
              <a:gd name="connsiteY717" fmla="*/ 261944 h 423008"/>
              <a:gd name="connsiteX718" fmla="*/ 263984 w 648908"/>
              <a:gd name="connsiteY718" fmla="*/ 263191 h 423008"/>
              <a:gd name="connsiteX719" fmla="*/ 268518 w 648908"/>
              <a:gd name="connsiteY719" fmla="*/ 266137 h 423008"/>
              <a:gd name="connsiteX720" fmla="*/ 268064 w 648908"/>
              <a:gd name="connsiteY720" fmla="*/ 268631 h 423008"/>
              <a:gd name="connsiteX721" fmla="*/ 268064 w 648908"/>
              <a:gd name="connsiteY721" fmla="*/ 271578 h 423008"/>
              <a:gd name="connsiteX722" fmla="*/ 268064 w 648908"/>
              <a:gd name="connsiteY722" fmla="*/ 274525 h 423008"/>
              <a:gd name="connsiteX723" fmla="*/ 266704 w 648908"/>
              <a:gd name="connsiteY723" fmla="*/ 276679 h 423008"/>
              <a:gd name="connsiteX724" fmla="*/ 264777 w 648908"/>
              <a:gd name="connsiteY724" fmla="*/ 278946 h 423008"/>
              <a:gd name="connsiteX725" fmla="*/ 263531 w 648908"/>
              <a:gd name="connsiteY725" fmla="*/ 280873 h 423008"/>
              <a:gd name="connsiteX726" fmla="*/ 262397 w 648908"/>
              <a:gd name="connsiteY726" fmla="*/ 281666 h 423008"/>
              <a:gd name="connsiteX727" fmla="*/ 262737 w 648908"/>
              <a:gd name="connsiteY727" fmla="*/ 282346 h 423008"/>
              <a:gd name="connsiteX728" fmla="*/ 264211 w 648908"/>
              <a:gd name="connsiteY728" fmla="*/ 282346 h 423008"/>
              <a:gd name="connsiteX729" fmla="*/ 266137 w 648908"/>
              <a:gd name="connsiteY729" fmla="*/ 282913 h 423008"/>
              <a:gd name="connsiteX730" fmla="*/ 267611 w 648908"/>
              <a:gd name="connsiteY730" fmla="*/ 284840 h 423008"/>
              <a:gd name="connsiteX731" fmla="*/ 267611 w 648908"/>
              <a:gd name="connsiteY731" fmla="*/ 285633 h 423008"/>
              <a:gd name="connsiteX732" fmla="*/ 267498 w 648908"/>
              <a:gd name="connsiteY732" fmla="*/ 286880 h 423008"/>
              <a:gd name="connsiteX733" fmla="*/ 265117 w 648908"/>
              <a:gd name="connsiteY733" fmla="*/ 288467 h 423008"/>
              <a:gd name="connsiteX734" fmla="*/ 261717 w 648908"/>
              <a:gd name="connsiteY734" fmla="*/ 288807 h 423008"/>
              <a:gd name="connsiteX735" fmla="*/ 259677 w 648908"/>
              <a:gd name="connsiteY735" fmla="*/ 290167 h 423008"/>
              <a:gd name="connsiteX736" fmla="*/ 259110 w 648908"/>
              <a:gd name="connsiteY736" fmla="*/ 291300 h 423008"/>
              <a:gd name="connsiteX737" fmla="*/ 260243 w 648908"/>
              <a:gd name="connsiteY737" fmla="*/ 292887 h 423008"/>
              <a:gd name="connsiteX738" fmla="*/ 261150 w 648908"/>
              <a:gd name="connsiteY738" fmla="*/ 294928 h 423008"/>
              <a:gd name="connsiteX739" fmla="*/ 261944 w 648908"/>
              <a:gd name="connsiteY739" fmla="*/ 298441 h 423008"/>
              <a:gd name="connsiteX740" fmla="*/ 262964 w 648908"/>
              <a:gd name="connsiteY740" fmla="*/ 300708 h 423008"/>
              <a:gd name="connsiteX741" fmla="*/ 266931 w 648908"/>
              <a:gd name="connsiteY741" fmla="*/ 306829 h 423008"/>
              <a:gd name="connsiteX742" fmla="*/ 270558 w 648908"/>
              <a:gd name="connsiteY742" fmla="*/ 310116 h 423008"/>
              <a:gd name="connsiteX743" fmla="*/ 271805 w 648908"/>
              <a:gd name="connsiteY743" fmla="*/ 312836 h 423008"/>
              <a:gd name="connsiteX744" fmla="*/ 273958 w 648908"/>
              <a:gd name="connsiteY744" fmla="*/ 315897 h 423008"/>
              <a:gd name="connsiteX745" fmla="*/ 280873 w 648908"/>
              <a:gd name="connsiteY745" fmla="*/ 319410 h 423008"/>
              <a:gd name="connsiteX746" fmla="*/ 284953 w 648908"/>
              <a:gd name="connsiteY746" fmla="*/ 320771 h 423008"/>
              <a:gd name="connsiteX747" fmla="*/ 287560 w 648908"/>
              <a:gd name="connsiteY747" fmla="*/ 322584 h 423008"/>
              <a:gd name="connsiteX748" fmla="*/ 292321 w 648908"/>
              <a:gd name="connsiteY748" fmla="*/ 324851 h 423008"/>
              <a:gd name="connsiteX749" fmla="*/ 295041 w 648908"/>
              <a:gd name="connsiteY749" fmla="*/ 326778 h 423008"/>
              <a:gd name="connsiteX750" fmla="*/ 299461 w 648908"/>
              <a:gd name="connsiteY750" fmla="*/ 331198 h 423008"/>
              <a:gd name="connsiteX751" fmla="*/ 301842 w 648908"/>
              <a:gd name="connsiteY751" fmla="*/ 334599 h 423008"/>
              <a:gd name="connsiteX752" fmla="*/ 304675 w 648908"/>
              <a:gd name="connsiteY752" fmla="*/ 338226 h 423008"/>
              <a:gd name="connsiteX753" fmla="*/ 313290 w 648908"/>
              <a:gd name="connsiteY753" fmla="*/ 341399 h 423008"/>
              <a:gd name="connsiteX754" fmla="*/ 319864 w 648908"/>
              <a:gd name="connsiteY754" fmla="*/ 344233 h 423008"/>
              <a:gd name="connsiteX755" fmla="*/ 323037 w 648908"/>
              <a:gd name="connsiteY755" fmla="*/ 344687 h 423008"/>
              <a:gd name="connsiteX756" fmla="*/ 329838 w 648908"/>
              <a:gd name="connsiteY756" fmla="*/ 346614 h 423008"/>
              <a:gd name="connsiteX757" fmla="*/ 334372 w 648908"/>
              <a:gd name="connsiteY757" fmla="*/ 346273 h 423008"/>
              <a:gd name="connsiteX758" fmla="*/ 335959 w 648908"/>
              <a:gd name="connsiteY758" fmla="*/ 346614 h 423008"/>
              <a:gd name="connsiteX759" fmla="*/ 337432 w 648908"/>
              <a:gd name="connsiteY759" fmla="*/ 347407 h 423008"/>
              <a:gd name="connsiteX760" fmla="*/ 339133 w 648908"/>
              <a:gd name="connsiteY760" fmla="*/ 349220 h 423008"/>
              <a:gd name="connsiteX761" fmla="*/ 342420 w 648908"/>
              <a:gd name="connsiteY761" fmla="*/ 353528 h 423008"/>
              <a:gd name="connsiteX762" fmla="*/ 344687 w 648908"/>
              <a:gd name="connsiteY762" fmla="*/ 354321 h 423008"/>
              <a:gd name="connsiteX763" fmla="*/ 346727 w 648908"/>
              <a:gd name="connsiteY763" fmla="*/ 356588 h 423008"/>
              <a:gd name="connsiteX764" fmla="*/ 351601 w 648908"/>
              <a:gd name="connsiteY764" fmla="*/ 359308 h 423008"/>
              <a:gd name="connsiteX765" fmla="*/ 354548 w 648908"/>
              <a:gd name="connsiteY765" fmla="*/ 361915 h 423008"/>
              <a:gd name="connsiteX766" fmla="*/ 357721 w 648908"/>
              <a:gd name="connsiteY766" fmla="*/ 363615 h 423008"/>
              <a:gd name="connsiteX767" fmla="*/ 366222 w 648908"/>
              <a:gd name="connsiteY767" fmla="*/ 366676 h 423008"/>
              <a:gd name="connsiteX768" fmla="*/ 370076 w 648908"/>
              <a:gd name="connsiteY768" fmla="*/ 368489 h 423008"/>
              <a:gd name="connsiteX769" fmla="*/ 374497 w 648908"/>
              <a:gd name="connsiteY769" fmla="*/ 369963 h 423008"/>
              <a:gd name="connsiteX770" fmla="*/ 381297 w 648908"/>
              <a:gd name="connsiteY770" fmla="*/ 374497 h 423008"/>
              <a:gd name="connsiteX771" fmla="*/ 388325 w 648908"/>
              <a:gd name="connsiteY771" fmla="*/ 375743 h 423008"/>
              <a:gd name="connsiteX772" fmla="*/ 395466 w 648908"/>
              <a:gd name="connsiteY772" fmla="*/ 377670 h 423008"/>
              <a:gd name="connsiteX773" fmla="*/ 397393 w 648908"/>
              <a:gd name="connsiteY773" fmla="*/ 378464 h 423008"/>
              <a:gd name="connsiteX774" fmla="*/ 400340 w 648908"/>
              <a:gd name="connsiteY774" fmla="*/ 378691 h 423008"/>
              <a:gd name="connsiteX775" fmla="*/ 405327 w 648908"/>
              <a:gd name="connsiteY775" fmla="*/ 383904 h 423008"/>
              <a:gd name="connsiteX776" fmla="*/ 413148 w 648908"/>
              <a:gd name="connsiteY776" fmla="*/ 386171 h 423008"/>
              <a:gd name="connsiteX777" fmla="*/ 420969 w 648908"/>
              <a:gd name="connsiteY777" fmla="*/ 391499 h 423008"/>
              <a:gd name="connsiteX778" fmla="*/ 432643 w 648908"/>
              <a:gd name="connsiteY778" fmla="*/ 392745 h 423008"/>
              <a:gd name="connsiteX779" fmla="*/ 440351 w 648908"/>
              <a:gd name="connsiteY779" fmla="*/ 396826 h 423008"/>
              <a:gd name="connsiteX780" fmla="*/ 446472 w 648908"/>
              <a:gd name="connsiteY780" fmla="*/ 398526 h 423008"/>
              <a:gd name="connsiteX781" fmla="*/ 448512 w 648908"/>
              <a:gd name="connsiteY781" fmla="*/ 397846 h 423008"/>
              <a:gd name="connsiteX782" fmla="*/ 452479 w 648908"/>
              <a:gd name="connsiteY782" fmla="*/ 397619 h 423008"/>
              <a:gd name="connsiteX783" fmla="*/ 461547 w 648908"/>
              <a:gd name="connsiteY783" fmla="*/ 393199 h 423008"/>
              <a:gd name="connsiteX784" fmla="*/ 467894 w 648908"/>
              <a:gd name="connsiteY784" fmla="*/ 391272 h 423008"/>
              <a:gd name="connsiteX785" fmla="*/ 474695 w 648908"/>
              <a:gd name="connsiteY785" fmla="*/ 386738 h 423008"/>
              <a:gd name="connsiteX786" fmla="*/ 478435 w 648908"/>
              <a:gd name="connsiteY786" fmla="*/ 385945 h 423008"/>
              <a:gd name="connsiteX787" fmla="*/ 481496 w 648908"/>
              <a:gd name="connsiteY787" fmla="*/ 385945 h 423008"/>
              <a:gd name="connsiteX788" fmla="*/ 481722 w 648908"/>
              <a:gd name="connsiteY788" fmla="*/ 385491 h 423008"/>
              <a:gd name="connsiteX789" fmla="*/ 480476 w 648908"/>
              <a:gd name="connsiteY789" fmla="*/ 385151 h 423008"/>
              <a:gd name="connsiteX790" fmla="*/ 476848 w 648908"/>
              <a:gd name="connsiteY790" fmla="*/ 384471 h 423008"/>
              <a:gd name="connsiteX791" fmla="*/ 476848 w 648908"/>
              <a:gd name="connsiteY791" fmla="*/ 383791 h 423008"/>
              <a:gd name="connsiteX792" fmla="*/ 478662 w 648908"/>
              <a:gd name="connsiteY792" fmla="*/ 382204 h 423008"/>
              <a:gd name="connsiteX793" fmla="*/ 479342 w 648908"/>
              <a:gd name="connsiteY793" fmla="*/ 381297 h 423008"/>
              <a:gd name="connsiteX794" fmla="*/ 480249 w 648908"/>
              <a:gd name="connsiteY794" fmla="*/ 381297 h 423008"/>
              <a:gd name="connsiteX795" fmla="*/ 481609 w 648908"/>
              <a:gd name="connsiteY795" fmla="*/ 382431 h 423008"/>
              <a:gd name="connsiteX796" fmla="*/ 481609 w 648908"/>
              <a:gd name="connsiteY796" fmla="*/ 383224 h 423008"/>
              <a:gd name="connsiteX797" fmla="*/ 481609 w 648908"/>
              <a:gd name="connsiteY797" fmla="*/ 384131 h 423008"/>
              <a:gd name="connsiteX798" fmla="*/ 482402 w 648908"/>
              <a:gd name="connsiteY798" fmla="*/ 384131 h 423008"/>
              <a:gd name="connsiteX799" fmla="*/ 484443 w 648908"/>
              <a:gd name="connsiteY799" fmla="*/ 382658 h 423008"/>
              <a:gd name="connsiteX800" fmla="*/ 485123 w 648908"/>
              <a:gd name="connsiteY800" fmla="*/ 382658 h 423008"/>
              <a:gd name="connsiteX801" fmla="*/ 485689 w 648908"/>
              <a:gd name="connsiteY801" fmla="*/ 383451 h 423008"/>
              <a:gd name="connsiteX802" fmla="*/ 483763 w 648908"/>
              <a:gd name="connsiteY802" fmla="*/ 385378 h 423008"/>
              <a:gd name="connsiteX803" fmla="*/ 484216 w 648908"/>
              <a:gd name="connsiteY803" fmla="*/ 385945 h 423008"/>
              <a:gd name="connsiteX804" fmla="*/ 488070 w 648908"/>
              <a:gd name="connsiteY804" fmla="*/ 386285 h 423008"/>
              <a:gd name="connsiteX805" fmla="*/ 497704 w 648908"/>
              <a:gd name="connsiteY805" fmla="*/ 390025 h 423008"/>
              <a:gd name="connsiteX806" fmla="*/ 497138 w 648908"/>
              <a:gd name="connsiteY806" fmla="*/ 389005 h 423008"/>
              <a:gd name="connsiteX807" fmla="*/ 493737 w 648908"/>
              <a:gd name="connsiteY807" fmla="*/ 387078 h 423008"/>
              <a:gd name="connsiteX808" fmla="*/ 492604 w 648908"/>
              <a:gd name="connsiteY808" fmla="*/ 386625 h 423008"/>
              <a:gd name="connsiteX809" fmla="*/ 491470 w 648908"/>
              <a:gd name="connsiteY809" fmla="*/ 386625 h 423008"/>
              <a:gd name="connsiteX810" fmla="*/ 490110 w 648908"/>
              <a:gd name="connsiteY810" fmla="*/ 385945 h 423008"/>
              <a:gd name="connsiteX811" fmla="*/ 488977 w 648908"/>
              <a:gd name="connsiteY811" fmla="*/ 385265 h 423008"/>
              <a:gd name="connsiteX812" fmla="*/ 489317 w 648908"/>
              <a:gd name="connsiteY812" fmla="*/ 383904 h 423008"/>
              <a:gd name="connsiteX813" fmla="*/ 489997 w 648908"/>
              <a:gd name="connsiteY813" fmla="*/ 383904 h 423008"/>
              <a:gd name="connsiteX814" fmla="*/ 491243 w 648908"/>
              <a:gd name="connsiteY814" fmla="*/ 385038 h 423008"/>
              <a:gd name="connsiteX815" fmla="*/ 492717 w 648908"/>
              <a:gd name="connsiteY815" fmla="*/ 385831 h 423008"/>
              <a:gd name="connsiteX816" fmla="*/ 496004 w 648908"/>
              <a:gd name="connsiteY816" fmla="*/ 387192 h 423008"/>
              <a:gd name="connsiteX817" fmla="*/ 499291 w 648908"/>
              <a:gd name="connsiteY817" fmla="*/ 389232 h 423008"/>
              <a:gd name="connsiteX818" fmla="*/ 503032 w 648908"/>
              <a:gd name="connsiteY818" fmla="*/ 392972 h 423008"/>
              <a:gd name="connsiteX819" fmla="*/ 506999 w 648908"/>
              <a:gd name="connsiteY819" fmla="*/ 396033 h 423008"/>
              <a:gd name="connsiteX820" fmla="*/ 514706 w 648908"/>
              <a:gd name="connsiteY820" fmla="*/ 402833 h 423008"/>
              <a:gd name="connsiteX821" fmla="*/ 517653 w 648908"/>
              <a:gd name="connsiteY821" fmla="*/ 405894 h 423008"/>
              <a:gd name="connsiteX822" fmla="*/ 519807 w 648908"/>
              <a:gd name="connsiteY822" fmla="*/ 407594 h 423008"/>
              <a:gd name="connsiteX823" fmla="*/ 522074 w 648908"/>
              <a:gd name="connsiteY823" fmla="*/ 409747 h 423008"/>
              <a:gd name="connsiteX824" fmla="*/ 527741 w 648908"/>
              <a:gd name="connsiteY824" fmla="*/ 416435 h 423008"/>
              <a:gd name="connsiteX825" fmla="*/ 533182 w 648908"/>
              <a:gd name="connsiteY825" fmla="*/ 422556 h 423008"/>
              <a:gd name="connsiteX826" fmla="*/ 533748 w 648908"/>
              <a:gd name="connsiteY826" fmla="*/ 423009 h 423008"/>
              <a:gd name="connsiteX827" fmla="*/ 534315 w 648908"/>
              <a:gd name="connsiteY827" fmla="*/ 422442 h 423008"/>
              <a:gd name="connsiteX828" fmla="*/ 534769 w 648908"/>
              <a:gd name="connsiteY828" fmla="*/ 421082 h 423008"/>
              <a:gd name="connsiteX829" fmla="*/ 535335 w 648908"/>
              <a:gd name="connsiteY829" fmla="*/ 419722 h 423008"/>
              <a:gd name="connsiteX830" fmla="*/ 534995 w 648908"/>
              <a:gd name="connsiteY830" fmla="*/ 418135 h 423008"/>
              <a:gd name="connsiteX831" fmla="*/ 534769 w 648908"/>
              <a:gd name="connsiteY831" fmla="*/ 416888 h 423008"/>
              <a:gd name="connsiteX832" fmla="*/ 535449 w 648908"/>
              <a:gd name="connsiteY832" fmla="*/ 415075 h 423008"/>
              <a:gd name="connsiteX833" fmla="*/ 535449 w 648908"/>
              <a:gd name="connsiteY833" fmla="*/ 413715 h 423008"/>
              <a:gd name="connsiteX834" fmla="*/ 535675 w 648908"/>
              <a:gd name="connsiteY834" fmla="*/ 412808 h 423008"/>
              <a:gd name="connsiteX835" fmla="*/ 536582 w 648908"/>
              <a:gd name="connsiteY835" fmla="*/ 412241 h 423008"/>
              <a:gd name="connsiteX836" fmla="*/ 537036 w 648908"/>
              <a:gd name="connsiteY836" fmla="*/ 411221 h 423008"/>
              <a:gd name="connsiteX837" fmla="*/ 534428 w 648908"/>
              <a:gd name="connsiteY837" fmla="*/ 407594 h 423008"/>
              <a:gd name="connsiteX838" fmla="*/ 534428 w 648908"/>
              <a:gd name="connsiteY838" fmla="*/ 406800 h 423008"/>
              <a:gd name="connsiteX839" fmla="*/ 534769 w 648908"/>
              <a:gd name="connsiteY839" fmla="*/ 405780 h 423008"/>
              <a:gd name="connsiteX840" fmla="*/ 536922 w 648908"/>
              <a:gd name="connsiteY840" fmla="*/ 401813 h 423008"/>
              <a:gd name="connsiteX841" fmla="*/ 539529 w 648908"/>
              <a:gd name="connsiteY841" fmla="*/ 397166 h 423008"/>
              <a:gd name="connsiteX842" fmla="*/ 542363 w 648908"/>
              <a:gd name="connsiteY842" fmla="*/ 392065 h 423008"/>
              <a:gd name="connsiteX843" fmla="*/ 544063 w 648908"/>
              <a:gd name="connsiteY843" fmla="*/ 389005 h 423008"/>
              <a:gd name="connsiteX844" fmla="*/ 550297 w 648908"/>
              <a:gd name="connsiteY844" fmla="*/ 389005 h 423008"/>
              <a:gd name="connsiteX845" fmla="*/ 554378 w 648908"/>
              <a:gd name="connsiteY845" fmla="*/ 389005 h 423008"/>
              <a:gd name="connsiteX846" fmla="*/ 559591 w 648908"/>
              <a:gd name="connsiteY846" fmla="*/ 389005 h 423008"/>
              <a:gd name="connsiteX847" fmla="*/ 565259 w 648908"/>
              <a:gd name="connsiteY847" fmla="*/ 389005 h 423008"/>
              <a:gd name="connsiteX848" fmla="*/ 568999 w 648908"/>
              <a:gd name="connsiteY848" fmla="*/ 389005 h 423008"/>
              <a:gd name="connsiteX849" fmla="*/ 570586 w 648908"/>
              <a:gd name="connsiteY849" fmla="*/ 389005 h 423008"/>
              <a:gd name="connsiteX850" fmla="*/ 570359 w 648908"/>
              <a:gd name="connsiteY850" fmla="*/ 386965 h 423008"/>
              <a:gd name="connsiteX851" fmla="*/ 570586 w 648908"/>
              <a:gd name="connsiteY851" fmla="*/ 384698 h 423008"/>
              <a:gd name="connsiteX852" fmla="*/ 571266 w 648908"/>
              <a:gd name="connsiteY852" fmla="*/ 382658 h 423008"/>
              <a:gd name="connsiteX853" fmla="*/ 571266 w 648908"/>
              <a:gd name="connsiteY853" fmla="*/ 381751 h 423008"/>
              <a:gd name="connsiteX854" fmla="*/ 570133 w 648908"/>
              <a:gd name="connsiteY854" fmla="*/ 380617 h 423008"/>
              <a:gd name="connsiteX855" fmla="*/ 567979 w 648908"/>
              <a:gd name="connsiteY855" fmla="*/ 379937 h 423008"/>
              <a:gd name="connsiteX856" fmla="*/ 566732 w 648908"/>
              <a:gd name="connsiteY856" fmla="*/ 378917 h 423008"/>
              <a:gd name="connsiteX857" fmla="*/ 566732 w 648908"/>
              <a:gd name="connsiteY857" fmla="*/ 377670 h 423008"/>
              <a:gd name="connsiteX858" fmla="*/ 566166 w 648908"/>
              <a:gd name="connsiteY858" fmla="*/ 376197 h 423008"/>
              <a:gd name="connsiteX859" fmla="*/ 565145 w 648908"/>
              <a:gd name="connsiteY859" fmla="*/ 374497 h 423008"/>
              <a:gd name="connsiteX860" fmla="*/ 562992 w 648908"/>
              <a:gd name="connsiteY860" fmla="*/ 372683 h 423008"/>
              <a:gd name="connsiteX861" fmla="*/ 559705 w 648908"/>
              <a:gd name="connsiteY861" fmla="*/ 370870 h 423008"/>
              <a:gd name="connsiteX862" fmla="*/ 556871 w 648908"/>
              <a:gd name="connsiteY862" fmla="*/ 368376 h 423008"/>
              <a:gd name="connsiteX863" fmla="*/ 554604 w 648908"/>
              <a:gd name="connsiteY863" fmla="*/ 365316 h 423008"/>
              <a:gd name="connsiteX864" fmla="*/ 552677 w 648908"/>
              <a:gd name="connsiteY864" fmla="*/ 363389 h 423008"/>
              <a:gd name="connsiteX865" fmla="*/ 551204 w 648908"/>
              <a:gd name="connsiteY865" fmla="*/ 362595 h 423008"/>
              <a:gd name="connsiteX866" fmla="*/ 550864 w 648908"/>
              <a:gd name="connsiteY866" fmla="*/ 362142 h 423008"/>
              <a:gd name="connsiteX867" fmla="*/ 555284 w 648908"/>
              <a:gd name="connsiteY867" fmla="*/ 362142 h 423008"/>
              <a:gd name="connsiteX868" fmla="*/ 559478 w 648908"/>
              <a:gd name="connsiteY868" fmla="*/ 362142 h 423008"/>
              <a:gd name="connsiteX869" fmla="*/ 559478 w 648908"/>
              <a:gd name="connsiteY869" fmla="*/ 357721 h 423008"/>
              <a:gd name="connsiteX870" fmla="*/ 559478 w 648908"/>
              <a:gd name="connsiteY870" fmla="*/ 353754 h 423008"/>
              <a:gd name="connsiteX871" fmla="*/ 559478 w 648908"/>
              <a:gd name="connsiteY871" fmla="*/ 349334 h 423008"/>
              <a:gd name="connsiteX872" fmla="*/ 567072 w 648908"/>
              <a:gd name="connsiteY872" fmla="*/ 349334 h 423008"/>
              <a:gd name="connsiteX873" fmla="*/ 576027 w 648908"/>
              <a:gd name="connsiteY873" fmla="*/ 349334 h 423008"/>
              <a:gd name="connsiteX874" fmla="*/ 585321 w 648908"/>
              <a:gd name="connsiteY874" fmla="*/ 349334 h 423008"/>
              <a:gd name="connsiteX875" fmla="*/ 592689 w 648908"/>
              <a:gd name="connsiteY875" fmla="*/ 349334 h 423008"/>
              <a:gd name="connsiteX876" fmla="*/ 596996 w 648908"/>
              <a:gd name="connsiteY876" fmla="*/ 349334 h 423008"/>
              <a:gd name="connsiteX877" fmla="*/ 596996 w 648908"/>
              <a:gd name="connsiteY877" fmla="*/ 347407 h 423008"/>
              <a:gd name="connsiteX878" fmla="*/ 597563 w 648908"/>
              <a:gd name="connsiteY878" fmla="*/ 345820 h 423008"/>
              <a:gd name="connsiteX879" fmla="*/ 599263 w 648908"/>
              <a:gd name="connsiteY879" fmla="*/ 345140 h 423008"/>
              <a:gd name="connsiteX880" fmla="*/ 601416 w 648908"/>
              <a:gd name="connsiteY880" fmla="*/ 346500 h 423008"/>
              <a:gd name="connsiteX881" fmla="*/ 602323 w 648908"/>
              <a:gd name="connsiteY881" fmla="*/ 347067 h 423008"/>
              <a:gd name="connsiteX882" fmla="*/ 603116 w 648908"/>
              <a:gd name="connsiteY882" fmla="*/ 346727 h 423008"/>
              <a:gd name="connsiteX883" fmla="*/ 604137 w 648908"/>
              <a:gd name="connsiteY883" fmla="*/ 345933 h 423008"/>
              <a:gd name="connsiteX884" fmla="*/ 605383 w 648908"/>
              <a:gd name="connsiteY884" fmla="*/ 343553 h 423008"/>
              <a:gd name="connsiteX885" fmla="*/ 608557 w 648908"/>
              <a:gd name="connsiteY885" fmla="*/ 338566 h 423008"/>
              <a:gd name="connsiteX886" fmla="*/ 609804 w 648908"/>
              <a:gd name="connsiteY886" fmla="*/ 335052 h 423008"/>
              <a:gd name="connsiteX887" fmla="*/ 611051 w 648908"/>
              <a:gd name="connsiteY887" fmla="*/ 334372 h 423008"/>
              <a:gd name="connsiteX888" fmla="*/ 612864 w 648908"/>
              <a:gd name="connsiteY888" fmla="*/ 334372 h 423008"/>
              <a:gd name="connsiteX889" fmla="*/ 614451 w 648908"/>
              <a:gd name="connsiteY889" fmla="*/ 334372 h 423008"/>
              <a:gd name="connsiteX890" fmla="*/ 614905 w 648908"/>
              <a:gd name="connsiteY890" fmla="*/ 333465 h 423008"/>
              <a:gd name="connsiteX891" fmla="*/ 616605 w 648908"/>
              <a:gd name="connsiteY891" fmla="*/ 330518 h 423008"/>
              <a:gd name="connsiteX892" fmla="*/ 616605 w 648908"/>
              <a:gd name="connsiteY892" fmla="*/ 328818 h 423008"/>
              <a:gd name="connsiteX893" fmla="*/ 617965 w 648908"/>
              <a:gd name="connsiteY893" fmla="*/ 327571 h 423008"/>
              <a:gd name="connsiteX894" fmla="*/ 619098 w 648908"/>
              <a:gd name="connsiteY894" fmla="*/ 326211 h 423008"/>
              <a:gd name="connsiteX895" fmla="*/ 620005 w 648908"/>
              <a:gd name="connsiteY895" fmla="*/ 326211 h 423008"/>
              <a:gd name="connsiteX896" fmla="*/ 620459 w 648908"/>
              <a:gd name="connsiteY896" fmla="*/ 328705 h 423008"/>
              <a:gd name="connsiteX897" fmla="*/ 619552 w 648908"/>
              <a:gd name="connsiteY897" fmla="*/ 333239 h 423008"/>
              <a:gd name="connsiteX898" fmla="*/ 619892 w 648908"/>
              <a:gd name="connsiteY898" fmla="*/ 334145 h 423008"/>
              <a:gd name="connsiteX899" fmla="*/ 621479 w 648908"/>
              <a:gd name="connsiteY899" fmla="*/ 335165 h 423008"/>
              <a:gd name="connsiteX900" fmla="*/ 623065 w 648908"/>
              <a:gd name="connsiteY900" fmla="*/ 338906 h 423008"/>
              <a:gd name="connsiteX901" fmla="*/ 623632 w 648908"/>
              <a:gd name="connsiteY901" fmla="*/ 338906 h 423008"/>
              <a:gd name="connsiteX902" fmla="*/ 624652 w 648908"/>
              <a:gd name="connsiteY902" fmla="*/ 336979 h 423008"/>
              <a:gd name="connsiteX903" fmla="*/ 625559 w 648908"/>
              <a:gd name="connsiteY903" fmla="*/ 334939 h 423008"/>
              <a:gd name="connsiteX904" fmla="*/ 626126 w 648908"/>
              <a:gd name="connsiteY904" fmla="*/ 330178 h 423008"/>
              <a:gd name="connsiteX905" fmla="*/ 627826 w 648908"/>
              <a:gd name="connsiteY905" fmla="*/ 326891 h 423008"/>
              <a:gd name="connsiteX906" fmla="*/ 629073 w 648908"/>
              <a:gd name="connsiteY906" fmla="*/ 321224 h 423008"/>
              <a:gd name="connsiteX907" fmla="*/ 631000 w 648908"/>
              <a:gd name="connsiteY907" fmla="*/ 315783 h 423008"/>
              <a:gd name="connsiteX908" fmla="*/ 630773 w 648908"/>
              <a:gd name="connsiteY908" fmla="*/ 315103 h 423008"/>
              <a:gd name="connsiteX909" fmla="*/ 629980 w 648908"/>
              <a:gd name="connsiteY909" fmla="*/ 315103 h 423008"/>
              <a:gd name="connsiteX910" fmla="*/ 628506 w 648908"/>
              <a:gd name="connsiteY910" fmla="*/ 316577 h 423008"/>
              <a:gd name="connsiteX911" fmla="*/ 627826 w 648908"/>
              <a:gd name="connsiteY911" fmla="*/ 316577 h 423008"/>
              <a:gd name="connsiteX912" fmla="*/ 627826 w 648908"/>
              <a:gd name="connsiteY912" fmla="*/ 314310 h 423008"/>
              <a:gd name="connsiteX913" fmla="*/ 628506 w 648908"/>
              <a:gd name="connsiteY913" fmla="*/ 313630 h 423008"/>
              <a:gd name="connsiteX914" fmla="*/ 629753 w 648908"/>
              <a:gd name="connsiteY914" fmla="*/ 312836 h 423008"/>
              <a:gd name="connsiteX915" fmla="*/ 630886 w 648908"/>
              <a:gd name="connsiteY915" fmla="*/ 312610 h 423008"/>
              <a:gd name="connsiteX916" fmla="*/ 631453 w 648908"/>
              <a:gd name="connsiteY916" fmla="*/ 312156 h 423008"/>
              <a:gd name="connsiteX917" fmla="*/ 632473 w 648908"/>
              <a:gd name="connsiteY917" fmla="*/ 310796 h 423008"/>
              <a:gd name="connsiteX918" fmla="*/ 632700 w 648908"/>
              <a:gd name="connsiteY918" fmla="*/ 308982 h 423008"/>
              <a:gd name="connsiteX919" fmla="*/ 631793 w 648908"/>
              <a:gd name="connsiteY919" fmla="*/ 308982 h 423008"/>
              <a:gd name="connsiteX920" fmla="*/ 630886 w 648908"/>
              <a:gd name="connsiteY920" fmla="*/ 309209 h 423008"/>
              <a:gd name="connsiteX921" fmla="*/ 629300 w 648908"/>
              <a:gd name="connsiteY921" fmla="*/ 309209 h 423008"/>
              <a:gd name="connsiteX922" fmla="*/ 628166 w 648908"/>
              <a:gd name="connsiteY922" fmla="*/ 309662 h 423008"/>
              <a:gd name="connsiteX923" fmla="*/ 627259 w 648908"/>
              <a:gd name="connsiteY923" fmla="*/ 308756 h 423008"/>
              <a:gd name="connsiteX924" fmla="*/ 627259 w 648908"/>
              <a:gd name="connsiteY924" fmla="*/ 307736 h 423008"/>
              <a:gd name="connsiteX925" fmla="*/ 629413 w 648908"/>
              <a:gd name="connsiteY925" fmla="*/ 304449 h 423008"/>
              <a:gd name="connsiteX926" fmla="*/ 631000 w 648908"/>
              <a:gd name="connsiteY926" fmla="*/ 303315 h 423008"/>
              <a:gd name="connsiteX927" fmla="*/ 631793 w 648908"/>
              <a:gd name="connsiteY927" fmla="*/ 303315 h 423008"/>
              <a:gd name="connsiteX928" fmla="*/ 632247 w 648908"/>
              <a:gd name="connsiteY928" fmla="*/ 302522 h 423008"/>
              <a:gd name="connsiteX929" fmla="*/ 632473 w 648908"/>
              <a:gd name="connsiteY929" fmla="*/ 301728 h 423008"/>
              <a:gd name="connsiteX930" fmla="*/ 631793 w 648908"/>
              <a:gd name="connsiteY930" fmla="*/ 299461 h 423008"/>
              <a:gd name="connsiteX931" fmla="*/ 631793 w 648908"/>
              <a:gd name="connsiteY931" fmla="*/ 297081 h 423008"/>
              <a:gd name="connsiteX932" fmla="*/ 632700 w 648908"/>
              <a:gd name="connsiteY932" fmla="*/ 294134 h 423008"/>
              <a:gd name="connsiteX933" fmla="*/ 636780 w 648908"/>
              <a:gd name="connsiteY933" fmla="*/ 287787 h 423008"/>
              <a:gd name="connsiteX934" fmla="*/ 640067 w 648908"/>
              <a:gd name="connsiteY934" fmla="*/ 284953 h 423008"/>
              <a:gd name="connsiteX935" fmla="*/ 642788 w 648908"/>
              <a:gd name="connsiteY935" fmla="*/ 281439 h 423008"/>
              <a:gd name="connsiteX936" fmla="*/ 644034 w 648908"/>
              <a:gd name="connsiteY936" fmla="*/ 279172 h 423008"/>
              <a:gd name="connsiteX937" fmla="*/ 102805 w 648908"/>
              <a:gd name="connsiteY937" fmla="*/ 81836 h 423008"/>
              <a:gd name="connsiteX938" fmla="*/ 102805 w 648908"/>
              <a:gd name="connsiteY938" fmla="*/ 79909 h 423008"/>
              <a:gd name="connsiteX939" fmla="*/ 101898 w 648908"/>
              <a:gd name="connsiteY939" fmla="*/ 78322 h 423008"/>
              <a:gd name="connsiteX940" fmla="*/ 99972 w 648908"/>
              <a:gd name="connsiteY940" fmla="*/ 76509 h 423008"/>
              <a:gd name="connsiteX941" fmla="*/ 98385 w 648908"/>
              <a:gd name="connsiteY941" fmla="*/ 76169 h 423008"/>
              <a:gd name="connsiteX942" fmla="*/ 98385 w 648908"/>
              <a:gd name="connsiteY942" fmla="*/ 78776 h 423008"/>
              <a:gd name="connsiteX943" fmla="*/ 98498 w 648908"/>
              <a:gd name="connsiteY943" fmla="*/ 79909 h 423008"/>
              <a:gd name="connsiteX944" fmla="*/ 100198 w 648908"/>
              <a:gd name="connsiteY944" fmla="*/ 82403 h 423008"/>
              <a:gd name="connsiteX945" fmla="*/ 104959 w 648908"/>
              <a:gd name="connsiteY945" fmla="*/ 87390 h 423008"/>
              <a:gd name="connsiteX946" fmla="*/ 106999 w 648908"/>
              <a:gd name="connsiteY946" fmla="*/ 88864 h 423008"/>
              <a:gd name="connsiteX947" fmla="*/ 106999 w 648908"/>
              <a:gd name="connsiteY947" fmla="*/ 88410 h 423008"/>
              <a:gd name="connsiteX948" fmla="*/ 106659 w 648908"/>
              <a:gd name="connsiteY948" fmla="*/ 86483 h 423008"/>
              <a:gd name="connsiteX949" fmla="*/ 106206 w 648908"/>
              <a:gd name="connsiteY949" fmla="*/ 82403 h 423008"/>
              <a:gd name="connsiteX950" fmla="*/ 102692 w 648908"/>
              <a:gd name="connsiteY950" fmla="*/ 81496 h 423008"/>
              <a:gd name="connsiteX951" fmla="*/ 646075 w 648908"/>
              <a:gd name="connsiteY951" fmla="*/ 286653 h 423008"/>
              <a:gd name="connsiteX952" fmla="*/ 644034 w 648908"/>
              <a:gd name="connsiteY952" fmla="*/ 286653 h 423008"/>
              <a:gd name="connsiteX953" fmla="*/ 643014 w 648908"/>
              <a:gd name="connsiteY953" fmla="*/ 288240 h 423008"/>
              <a:gd name="connsiteX954" fmla="*/ 642221 w 648908"/>
              <a:gd name="connsiteY954" fmla="*/ 290734 h 423008"/>
              <a:gd name="connsiteX955" fmla="*/ 642788 w 648908"/>
              <a:gd name="connsiteY955" fmla="*/ 293227 h 423008"/>
              <a:gd name="connsiteX956" fmla="*/ 643808 w 648908"/>
              <a:gd name="connsiteY956" fmla="*/ 292547 h 423008"/>
              <a:gd name="connsiteX957" fmla="*/ 646528 w 648908"/>
              <a:gd name="connsiteY957" fmla="*/ 288807 h 423008"/>
              <a:gd name="connsiteX958" fmla="*/ 647662 w 648908"/>
              <a:gd name="connsiteY958" fmla="*/ 286880 h 423008"/>
              <a:gd name="connsiteX959" fmla="*/ 647662 w 648908"/>
              <a:gd name="connsiteY959" fmla="*/ 286200 h 423008"/>
              <a:gd name="connsiteX960" fmla="*/ 646188 w 648908"/>
              <a:gd name="connsiteY960" fmla="*/ 286653 h 423008"/>
              <a:gd name="connsiteX961" fmla="*/ 648455 w 648908"/>
              <a:gd name="connsiteY961" fmla="*/ 271125 h 423008"/>
              <a:gd name="connsiteX962" fmla="*/ 648228 w 648908"/>
              <a:gd name="connsiteY962" fmla="*/ 270558 h 423008"/>
              <a:gd name="connsiteX963" fmla="*/ 648002 w 648908"/>
              <a:gd name="connsiteY963" fmla="*/ 270218 h 423008"/>
              <a:gd name="connsiteX964" fmla="*/ 647775 w 648908"/>
              <a:gd name="connsiteY964" fmla="*/ 270218 h 423008"/>
              <a:gd name="connsiteX965" fmla="*/ 648115 w 648908"/>
              <a:gd name="connsiteY965" fmla="*/ 271238 h 423008"/>
              <a:gd name="connsiteX966" fmla="*/ 648568 w 648908"/>
              <a:gd name="connsiteY966" fmla="*/ 272032 h 423008"/>
              <a:gd name="connsiteX967" fmla="*/ 648908 w 648908"/>
              <a:gd name="connsiteY967" fmla="*/ 272032 h 423008"/>
              <a:gd name="connsiteX968" fmla="*/ 648568 w 648908"/>
              <a:gd name="connsiteY968" fmla="*/ 271011 h 423008"/>
              <a:gd name="connsiteX969" fmla="*/ 74242 w 648908"/>
              <a:gd name="connsiteY969" fmla="*/ 22669 h 423008"/>
              <a:gd name="connsiteX970" fmla="*/ 74015 w 648908"/>
              <a:gd name="connsiteY970" fmla="*/ 22669 h 423008"/>
              <a:gd name="connsiteX971" fmla="*/ 74015 w 648908"/>
              <a:gd name="connsiteY971" fmla="*/ 23803 h 423008"/>
              <a:gd name="connsiteX972" fmla="*/ 75262 w 648908"/>
              <a:gd name="connsiteY972" fmla="*/ 24936 h 423008"/>
              <a:gd name="connsiteX973" fmla="*/ 75942 w 648908"/>
              <a:gd name="connsiteY973" fmla="*/ 24936 h 423008"/>
              <a:gd name="connsiteX974" fmla="*/ 76055 w 648908"/>
              <a:gd name="connsiteY974" fmla="*/ 24369 h 423008"/>
              <a:gd name="connsiteX975" fmla="*/ 75602 w 648908"/>
              <a:gd name="connsiteY975" fmla="*/ 23576 h 423008"/>
              <a:gd name="connsiteX976" fmla="*/ 74355 w 648908"/>
              <a:gd name="connsiteY976" fmla="*/ 22669 h 423008"/>
              <a:gd name="connsiteX977" fmla="*/ 159705 w 648908"/>
              <a:gd name="connsiteY977" fmla="*/ 183281 h 423008"/>
              <a:gd name="connsiteX978" fmla="*/ 157778 w 648908"/>
              <a:gd name="connsiteY978" fmla="*/ 182261 h 423008"/>
              <a:gd name="connsiteX979" fmla="*/ 157552 w 648908"/>
              <a:gd name="connsiteY979" fmla="*/ 182261 h 423008"/>
              <a:gd name="connsiteX980" fmla="*/ 157552 w 648908"/>
              <a:gd name="connsiteY980" fmla="*/ 183168 h 423008"/>
              <a:gd name="connsiteX981" fmla="*/ 158458 w 648908"/>
              <a:gd name="connsiteY981" fmla="*/ 184981 h 423008"/>
              <a:gd name="connsiteX982" fmla="*/ 159818 w 648908"/>
              <a:gd name="connsiteY982" fmla="*/ 186342 h 423008"/>
              <a:gd name="connsiteX983" fmla="*/ 160839 w 648908"/>
              <a:gd name="connsiteY983" fmla="*/ 186682 h 423008"/>
              <a:gd name="connsiteX984" fmla="*/ 160272 w 648908"/>
              <a:gd name="connsiteY984" fmla="*/ 184075 h 423008"/>
              <a:gd name="connsiteX985" fmla="*/ 159705 w 648908"/>
              <a:gd name="connsiteY985" fmla="*/ 183168 h 423008"/>
              <a:gd name="connsiteX986" fmla="*/ 125588 w 648908"/>
              <a:gd name="connsiteY986" fmla="*/ 85010 h 423008"/>
              <a:gd name="connsiteX987" fmla="*/ 125134 w 648908"/>
              <a:gd name="connsiteY987" fmla="*/ 84216 h 423008"/>
              <a:gd name="connsiteX988" fmla="*/ 122301 w 648908"/>
              <a:gd name="connsiteY988" fmla="*/ 85123 h 423008"/>
              <a:gd name="connsiteX989" fmla="*/ 121394 w 648908"/>
              <a:gd name="connsiteY989" fmla="*/ 86030 h 423008"/>
              <a:gd name="connsiteX990" fmla="*/ 120147 w 648908"/>
              <a:gd name="connsiteY990" fmla="*/ 92604 h 423008"/>
              <a:gd name="connsiteX991" fmla="*/ 120487 w 648908"/>
              <a:gd name="connsiteY991" fmla="*/ 93738 h 423008"/>
              <a:gd name="connsiteX992" fmla="*/ 123774 w 648908"/>
              <a:gd name="connsiteY992" fmla="*/ 95551 h 423008"/>
              <a:gd name="connsiteX993" fmla="*/ 125361 w 648908"/>
              <a:gd name="connsiteY993" fmla="*/ 95551 h 423008"/>
              <a:gd name="connsiteX994" fmla="*/ 126948 w 648908"/>
              <a:gd name="connsiteY994" fmla="*/ 89997 h 423008"/>
              <a:gd name="connsiteX995" fmla="*/ 126041 w 648908"/>
              <a:gd name="connsiteY995" fmla="*/ 87163 h 423008"/>
              <a:gd name="connsiteX996" fmla="*/ 125701 w 648908"/>
              <a:gd name="connsiteY996" fmla="*/ 85237 h 423008"/>
              <a:gd name="connsiteX997" fmla="*/ 173987 w 648908"/>
              <a:gd name="connsiteY997" fmla="*/ 199830 h 423008"/>
              <a:gd name="connsiteX998" fmla="*/ 174440 w 648908"/>
              <a:gd name="connsiteY998" fmla="*/ 202890 h 423008"/>
              <a:gd name="connsiteX999" fmla="*/ 175460 w 648908"/>
              <a:gd name="connsiteY999" fmla="*/ 204137 h 423008"/>
              <a:gd name="connsiteX1000" fmla="*/ 175914 w 648908"/>
              <a:gd name="connsiteY1000" fmla="*/ 204137 h 423008"/>
              <a:gd name="connsiteX1001" fmla="*/ 176140 w 648908"/>
              <a:gd name="connsiteY1001" fmla="*/ 203797 h 423008"/>
              <a:gd name="connsiteX1002" fmla="*/ 176140 w 648908"/>
              <a:gd name="connsiteY1002" fmla="*/ 203344 h 423008"/>
              <a:gd name="connsiteX1003" fmla="*/ 174213 w 648908"/>
              <a:gd name="connsiteY1003" fmla="*/ 199603 h 423008"/>
              <a:gd name="connsiteX1004" fmla="*/ 173987 w 648908"/>
              <a:gd name="connsiteY1004" fmla="*/ 199943 h 423008"/>
              <a:gd name="connsiteX1005" fmla="*/ 148597 w 648908"/>
              <a:gd name="connsiteY1005" fmla="*/ 159252 h 423008"/>
              <a:gd name="connsiteX1006" fmla="*/ 147690 w 648908"/>
              <a:gd name="connsiteY1006" fmla="*/ 159932 h 423008"/>
              <a:gd name="connsiteX1007" fmla="*/ 146784 w 648908"/>
              <a:gd name="connsiteY1007" fmla="*/ 164692 h 423008"/>
              <a:gd name="connsiteX1008" fmla="*/ 147237 w 648908"/>
              <a:gd name="connsiteY1008" fmla="*/ 164352 h 423008"/>
              <a:gd name="connsiteX1009" fmla="*/ 148710 w 648908"/>
              <a:gd name="connsiteY1009" fmla="*/ 160839 h 423008"/>
              <a:gd name="connsiteX1010" fmla="*/ 149504 w 648908"/>
              <a:gd name="connsiteY1010" fmla="*/ 161405 h 423008"/>
              <a:gd name="connsiteX1011" fmla="*/ 149504 w 648908"/>
              <a:gd name="connsiteY1011" fmla="*/ 161179 h 423008"/>
              <a:gd name="connsiteX1012" fmla="*/ 149391 w 648908"/>
              <a:gd name="connsiteY1012" fmla="*/ 160385 h 423008"/>
              <a:gd name="connsiteX1013" fmla="*/ 149617 w 648908"/>
              <a:gd name="connsiteY1013" fmla="*/ 159138 h 423008"/>
              <a:gd name="connsiteX1014" fmla="*/ 148597 w 648908"/>
              <a:gd name="connsiteY1014" fmla="*/ 159138 h 423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</a:cxnLst>
            <a:rect l="l" t="t" r="r" b="b"/>
            <a:pathLst>
              <a:path w="648908" h="423008">
                <a:moveTo>
                  <a:pt x="128422" y="192349"/>
                </a:moveTo>
                <a:lnTo>
                  <a:pt x="128422" y="190535"/>
                </a:lnTo>
                <a:cubicBezTo>
                  <a:pt x="128422" y="190535"/>
                  <a:pt x="127628" y="188949"/>
                  <a:pt x="127628" y="188949"/>
                </a:cubicBezTo>
                <a:lnTo>
                  <a:pt x="126948" y="187928"/>
                </a:lnTo>
                <a:lnTo>
                  <a:pt x="126948" y="186908"/>
                </a:lnTo>
                <a:cubicBezTo>
                  <a:pt x="126948" y="186908"/>
                  <a:pt x="128195" y="178974"/>
                  <a:pt x="128195" y="178974"/>
                </a:cubicBezTo>
                <a:lnTo>
                  <a:pt x="127628" y="177501"/>
                </a:lnTo>
                <a:lnTo>
                  <a:pt x="126381" y="185321"/>
                </a:lnTo>
                <a:lnTo>
                  <a:pt x="124908" y="189062"/>
                </a:lnTo>
                <a:lnTo>
                  <a:pt x="126721" y="189629"/>
                </a:lnTo>
                <a:lnTo>
                  <a:pt x="127401" y="190422"/>
                </a:lnTo>
                <a:lnTo>
                  <a:pt x="127628" y="192236"/>
                </a:lnTo>
                <a:lnTo>
                  <a:pt x="129328" y="194956"/>
                </a:lnTo>
                <a:lnTo>
                  <a:pt x="129782" y="194729"/>
                </a:lnTo>
                <a:lnTo>
                  <a:pt x="129555" y="193822"/>
                </a:lnTo>
                <a:lnTo>
                  <a:pt x="128308" y="192236"/>
                </a:lnTo>
                <a:close/>
                <a:moveTo>
                  <a:pt x="132162" y="194729"/>
                </a:moveTo>
                <a:lnTo>
                  <a:pt x="130688" y="195183"/>
                </a:lnTo>
                <a:lnTo>
                  <a:pt x="136809" y="199490"/>
                </a:lnTo>
                <a:lnTo>
                  <a:pt x="137036" y="198356"/>
                </a:lnTo>
                <a:lnTo>
                  <a:pt x="133749" y="194956"/>
                </a:lnTo>
                <a:lnTo>
                  <a:pt x="132049" y="194616"/>
                </a:lnTo>
                <a:close/>
                <a:moveTo>
                  <a:pt x="242788" y="261150"/>
                </a:moveTo>
                <a:lnTo>
                  <a:pt x="241541" y="260357"/>
                </a:lnTo>
                <a:lnTo>
                  <a:pt x="240634" y="260697"/>
                </a:lnTo>
                <a:lnTo>
                  <a:pt x="240634" y="262624"/>
                </a:lnTo>
                <a:cubicBezTo>
                  <a:pt x="240634" y="262624"/>
                  <a:pt x="241315" y="263757"/>
                  <a:pt x="241315" y="263757"/>
                </a:cubicBezTo>
                <a:lnTo>
                  <a:pt x="242901" y="264551"/>
                </a:lnTo>
                <a:lnTo>
                  <a:pt x="243468" y="262624"/>
                </a:lnTo>
                <a:lnTo>
                  <a:pt x="243015" y="261717"/>
                </a:lnTo>
                <a:lnTo>
                  <a:pt x="242788" y="261150"/>
                </a:lnTo>
                <a:close/>
                <a:moveTo>
                  <a:pt x="151658" y="325304"/>
                </a:moveTo>
                <a:lnTo>
                  <a:pt x="150637" y="326098"/>
                </a:lnTo>
                <a:lnTo>
                  <a:pt x="150184" y="327231"/>
                </a:lnTo>
                <a:lnTo>
                  <a:pt x="151998" y="328591"/>
                </a:lnTo>
                <a:lnTo>
                  <a:pt x="153244" y="328138"/>
                </a:lnTo>
                <a:lnTo>
                  <a:pt x="152678" y="326778"/>
                </a:lnTo>
                <a:lnTo>
                  <a:pt x="151658" y="325418"/>
                </a:lnTo>
                <a:close/>
                <a:moveTo>
                  <a:pt x="64834" y="104959"/>
                </a:moveTo>
                <a:lnTo>
                  <a:pt x="64041" y="105526"/>
                </a:lnTo>
                <a:lnTo>
                  <a:pt x="64267" y="108472"/>
                </a:lnTo>
                <a:lnTo>
                  <a:pt x="62341" y="111193"/>
                </a:lnTo>
                <a:lnTo>
                  <a:pt x="65741" y="112780"/>
                </a:lnTo>
                <a:lnTo>
                  <a:pt x="65968" y="111986"/>
                </a:lnTo>
                <a:lnTo>
                  <a:pt x="66421" y="109493"/>
                </a:lnTo>
                <a:lnTo>
                  <a:pt x="65401" y="105752"/>
                </a:lnTo>
                <a:lnTo>
                  <a:pt x="64607" y="104845"/>
                </a:lnTo>
                <a:close/>
                <a:moveTo>
                  <a:pt x="546783" y="329498"/>
                </a:moveTo>
                <a:lnTo>
                  <a:pt x="547350" y="328705"/>
                </a:lnTo>
                <a:lnTo>
                  <a:pt x="549730" y="327571"/>
                </a:lnTo>
                <a:lnTo>
                  <a:pt x="549504" y="327231"/>
                </a:lnTo>
                <a:lnTo>
                  <a:pt x="548710" y="327231"/>
                </a:lnTo>
                <a:cubicBezTo>
                  <a:pt x="548710" y="327231"/>
                  <a:pt x="544063" y="329498"/>
                  <a:pt x="544063" y="329498"/>
                </a:cubicBezTo>
                <a:lnTo>
                  <a:pt x="544516" y="329952"/>
                </a:lnTo>
                <a:lnTo>
                  <a:pt x="546783" y="329385"/>
                </a:lnTo>
                <a:close/>
                <a:moveTo>
                  <a:pt x="2720" y="87844"/>
                </a:moveTo>
                <a:lnTo>
                  <a:pt x="1813" y="86823"/>
                </a:lnTo>
                <a:lnTo>
                  <a:pt x="1813" y="85577"/>
                </a:lnTo>
                <a:cubicBezTo>
                  <a:pt x="1813" y="85577"/>
                  <a:pt x="680" y="85577"/>
                  <a:pt x="680" y="85577"/>
                </a:cubicBezTo>
                <a:lnTo>
                  <a:pt x="0" y="86143"/>
                </a:lnTo>
                <a:lnTo>
                  <a:pt x="0" y="87390"/>
                </a:lnTo>
                <a:cubicBezTo>
                  <a:pt x="0" y="87390"/>
                  <a:pt x="2380" y="92377"/>
                  <a:pt x="2380" y="92377"/>
                </a:cubicBezTo>
                <a:lnTo>
                  <a:pt x="3287" y="91471"/>
                </a:lnTo>
                <a:lnTo>
                  <a:pt x="3287" y="89090"/>
                </a:lnTo>
                <a:cubicBezTo>
                  <a:pt x="3287" y="89090"/>
                  <a:pt x="2834" y="88070"/>
                  <a:pt x="2834" y="88070"/>
                </a:cubicBezTo>
                <a:close/>
                <a:moveTo>
                  <a:pt x="645395" y="279172"/>
                </a:moveTo>
                <a:lnTo>
                  <a:pt x="646415" y="276452"/>
                </a:lnTo>
                <a:lnTo>
                  <a:pt x="647322" y="273165"/>
                </a:lnTo>
                <a:lnTo>
                  <a:pt x="646642" y="272032"/>
                </a:lnTo>
                <a:lnTo>
                  <a:pt x="646415" y="271238"/>
                </a:lnTo>
                <a:lnTo>
                  <a:pt x="646415" y="266931"/>
                </a:lnTo>
                <a:cubicBezTo>
                  <a:pt x="646415" y="266931"/>
                  <a:pt x="644488" y="266024"/>
                  <a:pt x="644488" y="266024"/>
                </a:cubicBezTo>
                <a:lnTo>
                  <a:pt x="641994" y="263077"/>
                </a:lnTo>
                <a:lnTo>
                  <a:pt x="640067" y="262397"/>
                </a:lnTo>
                <a:lnTo>
                  <a:pt x="638254" y="263304"/>
                </a:lnTo>
                <a:lnTo>
                  <a:pt x="637007" y="263531"/>
                </a:lnTo>
                <a:lnTo>
                  <a:pt x="635080" y="263531"/>
                </a:lnTo>
                <a:cubicBezTo>
                  <a:pt x="635080" y="263531"/>
                  <a:pt x="634740" y="263984"/>
                  <a:pt x="634740" y="263984"/>
                </a:cubicBezTo>
                <a:lnTo>
                  <a:pt x="636554" y="264551"/>
                </a:lnTo>
                <a:lnTo>
                  <a:pt x="637461" y="264551"/>
                </a:lnTo>
                <a:cubicBezTo>
                  <a:pt x="637461" y="264551"/>
                  <a:pt x="638254" y="264097"/>
                  <a:pt x="638254" y="264097"/>
                </a:cubicBezTo>
                <a:lnTo>
                  <a:pt x="638707" y="264097"/>
                </a:lnTo>
                <a:cubicBezTo>
                  <a:pt x="638707" y="264097"/>
                  <a:pt x="639161" y="264777"/>
                  <a:pt x="639161" y="264777"/>
                </a:cubicBezTo>
                <a:lnTo>
                  <a:pt x="638707" y="265571"/>
                </a:lnTo>
                <a:lnTo>
                  <a:pt x="638141" y="266024"/>
                </a:lnTo>
                <a:lnTo>
                  <a:pt x="637461" y="266251"/>
                </a:lnTo>
                <a:lnTo>
                  <a:pt x="632813" y="265684"/>
                </a:lnTo>
                <a:lnTo>
                  <a:pt x="628506" y="264211"/>
                </a:lnTo>
                <a:lnTo>
                  <a:pt x="626806" y="263871"/>
                </a:lnTo>
                <a:lnTo>
                  <a:pt x="622045" y="262624"/>
                </a:lnTo>
                <a:lnTo>
                  <a:pt x="619438" y="262397"/>
                </a:lnTo>
                <a:lnTo>
                  <a:pt x="618645" y="262737"/>
                </a:lnTo>
                <a:lnTo>
                  <a:pt x="618645" y="262964"/>
                </a:lnTo>
                <a:cubicBezTo>
                  <a:pt x="618645" y="262964"/>
                  <a:pt x="618418" y="263304"/>
                  <a:pt x="618418" y="263304"/>
                </a:cubicBezTo>
                <a:lnTo>
                  <a:pt x="617058" y="263531"/>
                </a:lnTo>
                <a:lnTo>
                  <a:pt x="612638" y="263531"/>
                </a:lnTo>
                <a:cubicBezTo>
                  <a:pt x="612638" y="263531"/>
                  <a:pt x="610257" y="264211"/>
                  <a:pt x="610257" y="264211"/>
                </a:cubicBezTo>
                <a:lnTo>
                  <a:pt x="606970" y="266251"/>
                </a:lnTo>
                <a:lnTo>
                  <a:pt x="604250" y="267044"/>
                </a:lnTo>
                <a:lnTo>
                  <a:pt x="584981" y="270218"/>
                </a:lnTo>
                <a:lnTo>
                  <a:pt x="583621" y="270671"/>
                </a:lnTo>
                <a:lnTo>
                  <a:pt x="577613" y="273732"/>
                </a:lnTo>
                <a:lnTo>
                  <a:pt x="574100" y="276339"/>
                </a:lnTo>
                <a:lnTo>
                  <a:pt x="572400" y="282119"/>
                </a:lnTo>
                <a:lnTo>
                  <a:pt x="571946" y="283139"/>
                </a:lnTo>
                <a:lnTo>
                  <a:pt x="571380" y="286767"/>
                </a:lnTo>
                <a:lnTo>
                  <a:pt x="571380" y="290847"/>
                </a:lnTo>
                <a:cubicBezTo>
                  <a:pt x="571380" y="290847"/>
                  <a:pt x="571380" y="294361"/>
                  <a:pt x="571380" y="294361"/>
                </a:cubicBezTo>
                <a:lnTo>
                  <a:pt x="571380" y="298895"/>
                </a:lnTo>
                <a:cubicBezTo>
                  <a:pt x="571380" y="298895"/>
                  <a:pt x="571380" y="300708"/>
                  <a:pt x="571380" y="300708"/>
                </a:cubicBezTo>
                <a:lnTo>
                  <a:pt x="571040" y="301501"/>
                </a:lnTo>
                <a:lnTo>
                  <a:pt x="568092" y="304109"/>
                </a:lnTo>
                <a:lnTo>
                  <a:pt x="567186" y="305582"/>
                </a:lnTo>
                <a:lnTo>
                  <a:pt x="566279" y="314196"/>
                </a:lnTo>
                <a:lnTo>
                  <a:pt x="561858" y="318730"/>
                </a:lnTo>
                <a:lnTo>
                  <a:pt x="559705" y="319977"/>
                </a:lnTo>
                <a:lnTo>
                  <a:pt x="558118" y="321337"/>
                </a:lnTo>
                <a:lnTo>
                  <a:pt x="551997" y="324738"/>
                </a:lnTo>
                <a:lnTo>
                  <a:pt x="551544" y="325304"/>
                </a:lnTo>
                <a:lnTo>
                  <a:pt x="551317" y="325984"/>
                </a:lnTo>
                <a:lnTo>
                  <a:pt x="551770" y="325984"/>
                </a:lnTo>
                <a:cubicBezTo>
                  <a:pt x="551770" y="325984"/>
                  <a:pt x="553924" y="324398"/>
                  <a:pt x="553924" y="324398"/>
                </a:cubicBezTo>
                <a:lnTo>
                  <a:pt x="554151" y="324964"/>
                </a:lnTo>
                <a:lnTo>
                  <a:pt x="553471" y="326551"/>
                </a:lnTo>
                <a:lnTo>
                  <a:pt x="553697" y="327231"/>
                </a:lnTo>
                <a:lnTo>
                  <a:pt x="554718" y="327231"/>
                </a:lnTo>
                <a:cubicBezTo>
                  <a:pt x="554718" y="327231"/>
                  <a:pt x="555284" y="328478"/>
                  <a:pt x="555284" y="328478"/>
                </a:cubicBezTo>
                <a:lnTo>
                  <a:pt x="555284" y="330632"/>
                </a:lnTo>
                <a:cubicBezTo>
                  <a:pt x="555284" y="330632"/>
                  <a:pt x="551997" y="332558"/>
                  <a:pt x="551997" y="332558"/>
                </a:cubicBezTo>
                <a:lnTo>
                  <a:pt x="550070" y="334485"/>
                </a:lnTo>
                <a:lnTo>
                  <a:pt x="548710" y="334712"/>
                </a:lnTo>
                <a:lnTo>
                  <a:pt x="544516" y="334145"/>
                </a:lnTo>
                <a:lnTo>
                  <a:pt x="542249" y="332785"/>
                </a:lnTo>
                <a:lnTo>
                  <a:pt x="541683" y="331992"/>
                </a:lnTo>
                <a:lnTo>
                  <a:pt x="542929" y="331198"/>
                </a:lnTo>
                <a:lnTo>
                  <a:pt x="542929" y="330292"/>
                </a:lnTo>
                <a:cubicBezTo>
                  <a:pt x="542929" y="330292"/>
                  <a:pt x="541003" y="328478"/>
                  <a:pt x="541003" y="328478"/>
                </a:cubicBezTo>
                <a:lnTo>
                  <a:pt x="538396" y="328705"/>
                </a:lnTo>
                <a:lnTo>
                  <a:pt x="536129" y="329158"/>
                </a:lnTo>
                <a:lnTo>
                  <a:pt x="531482" y="329385"/>
                </a:lnTo>
                <a:lnTo>
                  <a:pt x="530575" y="329612"/>
                </a:lnTo>
                <a:lnTo>
                  <a:pt x="525927" y="330858"/>
                </a:lnTo>
                <a:lnTo>
                  <a:pt x="525587" y="331652"/>
                </a:lnTo>
                <a:lnTo>
                  <a:pt x="524794" y="332785"/>
                </a:lnTo>
                <a:lnTo>
                  <a:pt x="522414" y="334032"/>
                </a:lnTo>
                <a:lnTo>
                  <a:pt x="517426" y="335052"/>
                </a:lnTo>
                <a:lnTo>
                  <a:pt x="515386" y="334599"/>
                </a:lnTo>
                <a:lnTo>
                  <a:pt x="508699" y="334939"/>
                </a:lnTo>
                <a:lnTo>
                  <a:pt x="504392" y="336526"/>
                </a:lnTo>
                <a:lnTo>
                  <a:pt x="502125" y="337772"/>
                </a:lnTo>
                <a:lnTo>
                  <a:pt x="495664" y="340266"/>
                </a:lnTo>
                <a:lnTo>
                  <a:pt x="491470" y="340946"/>
                </a:lnTo>
                <a:lnTo>
                  <a:pt x="490110" y="340946"/>
                </a:lnTo>
                <a:cubicBezTo>
                  <a:pt x="490110" y="340946"/>
                  <a:pt x="488297" y="340719"/>
                  <a:pt x="488297" y="340719"/>
                </a:cubicBezTo>
                <a:lnTo>
                  <a:pt x="485576" y="336752"/>
                </a:lnTo>
                <a:lnTo>
                  <a:pt x="483196" y="333012"/>
                </a:lnTo>
                <a:lnTo>
                  <a:pt x="478775" y="331765"/>
                </a:lnTo>
                <a:lnTo>
                  <a:pt x="475375" y="328818"/>
                </a:lnTo>
                <a:lnTo>
                  <a:pt x="467554" y="328365"/>
                </a:lnTo>
                <a:lnTo>
                  <a:pt x="464720" y="327118"/>
                </a:lnTo>
                <a:lnTo>
                  <a:pt x="464267" y="327118"/>
                </a:lnTo>
                <a:cubicBezTo>
                  <a:pt x="464267" y="327118"/>
                  <a:pt x="465627" y="328251"/>
                  <a:pt x="465627" y="328251"/>
                </a:cubicBezTo>
                <a:lnTo>
                  <a:pt x="467214" y="329045"/>
                </a:lnTo>
                <a:lnTo>
                  <a:pt x="466194" y="329045"/>
                </a:lnTo>
                <a:cubicBezTo>
                  <a:pt x="466194" y="329045"/>
                  <a:pt x="462227" y="327571"/>
                  <a:pt x="462227" y="327571"/>
                </a:cubicBezTo>
                <a:lnTo>
                  <a:pt x="460187" y="326098"/>
                </a:lnTo>
                <a:lnTo>
                  <a:pt x="460187" y="325418"/>
                </a:lnTo>
                <a:cubicBezTo>
                  <a:pt x="460187" y="325418"/>
                  <a:pt x="462454" y="326438"/>
                  <a:pt x="462454" y="326438"/>
                </a:cubicBezTo>
                <a:lnTo>
                  <a:pt x="463134" y="326438"/>
                </a:lnTo>
                <a:cubicBezTo>
                  <a:pt x="463134" y="326438"/>
                  <a:pt x="460413" y="324284"/>
                  <a:pt x="460413" y="324284"/>
                </a:cubicBezTo>
                <a:lnTo>
                  <a:pt x="458940" y="320771"/>
                </a:lnTo>
                <a:lnTo>
                  <a:pt x="457126" y="319637"/>
                </a:lnTo>
                <a:lnTo>
                  <a:pt x="456106" y="317483"/>
                </a:lnTo>
                <a:lnTo>
                  <a:pt x="452706" y="314196"/>
                </a:lnTo>
                <a:lnTo>
                  <a:pt x="452139" y="311249"/>
                </a:lnTo>
                <a:lnTo>
                  <a:pt x="451005" y="309096"/>
                </a:lnTo>
                <a:lnTo>
                  <a:pt x="449192" y="302182"/>
                </a:lnTo>
                <a:lnTo>
                  <a:pt x="443978" y="294928"/>
                </a:lnTo>
                <a:lnTo>
                  <a:pt x="435477" y="285180"/>
                </a:lnTo>
                <a:lnTo>
                  <a:pt x="434117" y="282799"/>
                </a:lnTo>
                <a:lnTo>
                  <a:pt x="433890" y="280873"/>
                </a:lnTo>
                <a:lnTo>
                  <a:pt x="430603" y="273958"/>
                </a:lnTo>
                <a:lnTo>
                  <a:pt x="427656" y="267271"/>
                </a:lnTo>
                <a:lnTo>
                  <a:pt x="427656" y="266477"/>
                </a:lnTo>
                <a:cubicBezTo>
                  <a:pt x="427656" y="266477"/>
                  <a:pt x="427316" y="265457"/>
                  <a:pt x="427316" y="265457"/>
                </a:cubicBezTo>
                <a:lnTo>
                  <a:pt x="426296" y="264777"/>
                </a:lnTo>
                <a:lnTo>
                  <a:pt x="425616" y="264097"/>
                </a:lnTo>
                <a:lnTo>
                  <a:pt x="424822" y="262510"/>
                </a:lnTo>
                <a:lnTo>
                  <a:pt x="422442" y="252763"/>
                </a:lnTo>
                <a:lnTo>
                  <a:pt x="425843" y="258883"/>
                </a:lnTo>
                <a:lnTo>
                  <a:pt x="428563" y="262284"/>
                </a:lnTo>
                <a:lnTo>
                  <a:pt x="430036" y="263304"/>
                </a:lnTo>
                <a:lnTo>
                  <a:pt x="430036" y="264324"/>
                </a:lnTo>
                <a:cubicBezTo>
                  <a:pt x="430036" y="264324"/>
                  <a:pt x="429243" y="265684"/>
                  <a:pt x="429243" y="265684"/>
                </a:cubicBezTo>
                <a:lnTo>
                  <a:pt x="429016" y="268178"/>
                </a:lnTo>
                <a:lnTo>
                  <a:pt x="429583" y="270105"/>
                </a:lnTo>
                <a:lnTo>
                  <a:pt x="430036" y="267838"/>
                </a:lnTo>
                <a:lnTo>
                  <a:pt x="431057" y="266364"/>
                </a:lnTo>
                <a:lnTo>
                  <a:pt x="431510" y="263417"/>
                </a:lnTo>
                <a:lnTo>
                  <a:pt x="430603" y="262284"/>
                </a:lnTo>
                <a:lnTo>
                  <a:pt x="428110" y="260243"/>
                </a:lnTo>
                <a:lnTo>
                  <a:pt x="426069" y="257863"/>
                </a:lnTo>
                <a:lnTo>
                  <a:pt x="422442" y="251062"/>
                </a:lnTo>
                <a:lnTo>
                  <a:pt x="422102" y="247095"/>
                </a:lnTo>
                <a:lnTo>
                  <a:pt x="420855" y="241768"/>
                </a:lnTo>
                <a:lnTo>
                  <a:pt x="420855" y="240634"/>
                </a:lnTo>
                <a:cubicBezTo>
                  <a:pt x="420855" y="240634"/>
                  <a:pt x="420515" y="239048"/>
                  <a:pt x="420515" y="239048"/>
                </a:cubicBezTo>
                <a:lnTo>
                  <a:pt x="421309" y="235534"/>
                </a:lnTo>
                <a:lnTo>
                  <a:pt x="422556" y="233040"/>
                </a:lnTo>
                <a:lnTo>
                  <a:pt x="422782" y="231793"/>
                </a:lnTo>
                <a:lnTo>
                  <a:pt x="422329" y="223406"/>
                </a:lnTo>
                <a:lnTo>
                  <a:pt x="423122" y="213545"/>
                </a:lnTo>
                <a:lnTo>
                  <a:pt x="422782" y="212865"/>
                </a:lnTo>
                <a:lnTo>
                  <a:pt x="423122" y="212185"/>
                </a:lnTo>
                <a:lnTo>
                  <a:pt x="423349" y="207764"/>
                </a:lnTo>
                <a:lnTo>
                  <a:pt x="424369" y="198243"/>
                </a:lnTo>
                <a:lnTo>
                  <a:pt x="427656" y="183735"/>
                </a:lnTo>
                <a:lnTo>
                  <a:pt x="429356" y="178634"/>
                </a:lnTo>
                <a:lnTo>
                  <a:pt x="433437" y="170360"/>
                </a:lnTo>
                <a:lnTo>
                  <a:pt x="434684" y="166393"/>
                </a:lnTo>
                <a:lnTo>
                  <a:pt x="435024" y="161519"/>
                </a:lnTo>
                <a:lnTo>
                  <a:pt x="432303" y="161972"/>
                </a:lnTo>
                <a:lnTo>
                  <a:pt x="431170" y="162652"/>
                </a:lnTo>
                <a:lnTo>
                  <a:pt x="430943" y="163219"/>
                </a:lnTo>
                <a:lnTo>
                  <a:pt x="430717" y="163559"/>
                </a:lnTo>
                <a:lnTo>
                  <a:pt x="430377" y="163559"/>
                </a:lnTo>
                <a:cubicBezTo>
                  <a:pt x="430377" y="163559"/>
                  <a:pt x="429016" y="163106"/>
                  <a:pt x="429016" y="163106"/>
                </a:cubicBezTo>
                <a:lnTo>
                  <a:pt x="425956" y="160952"/>
                </a:lnTo>
                <a:lnTo>
                  <a:pt x="421535" y="159592"/>
                </a:lnTo>
                <a:lnTo>
                  <a:pt x="415755" y="159025"/>
                </a:lnTo>
                <a:lnTo>
                  <a:pt x="411788" y="157892"/>
                </a:lnTo>
                <a:lnTo>
                  <a:pt x="409634" y="156191"/>
                </a:lnTo>
                <a:lnTo>
                  <a:pt x="407480" y="155171"/>
                </a:lnTo>
                <a:lnTo>
                  <a:pt x="405214" y="154831"/>
                </a:lnTo>
                <a:lnTo>
                  <a:pt x="403287" y="153925"/>
                </a:lnTo>
                <a:lnTo>
                  <a:pt x="401813" y="152451"/>
                </a:lnTo>
                <a:lnTo>
                  <a:pt x="399660" y="151544"/>
                </a:lnTo>
                <a:lnTo>
                  <a:pt x="396713" y="151091"/>
                </a:lnTo>
                <a:lnTo>
                  <a:pt x="394786" y="149957"/>
                </a:lnTo>
                <a:lnTo>
                  <a:pt x="393426" y="147237"/>
                </a:lnTo>
                <a:lnTo>
                  <a:pt x="393426" y="147237"/>
                </a:lnTo>
                <a:cubicBezTo>
                  <a:pt x="393426" y="147237"/>
                  <a:pt x="392292" y="142590"/>
                  <a:pt x="392292" y="142590"/>
                </a:cubicBezTo>
                <a:lnTo>
                  <a:pt x="390819" y="139643"/>
                </a:lnTo>
                <a:lnTo>
                  <a:pt x="387985" y="136016"/>
                </a:lnTo>
                <a:lnTo>
                  <a:pt x="387758" y="135562"/>
                </a:lnTo>
                <a:lnTo>
                  <a:pt x="387758" y="135562"/>
                </a:lnTo>
                <a:cubicBezTo>
                  <a:pt x="387758" y="135562"/>
                  <a:pt x="387758" y="134996"/>
                  <a:pt x="387758" y="134996"/>
                </a:cubicBezTo>
                <a:lnTo>
                  <a:pt x="388098" y="132955"/>
                </a:lnTo>
                <a:lnTo>
                  <a:pt x="387758" y="131482"/>
                </a:lnTo>
                <a:lnTo>
                  <a:pt x="386851" y="130235"/>
                </a:lnTo>
                <a:lnTo>
                  <a:pt x="386625" y="128988"/>
                </a:lnTo>
                <a:lnTo>
                  <a:pt x="387078" y="127628"/>
                </a:lnTo>
                <a:lnTo>
                  <a:pt x="387078" y="126041"/>
                </a:lnTo>
                <a:cubicBezTo>
                  <a:pt x="387078" y="126041"/>
                  <a:pt x="386625" y="124114"/>
                  <a:pt x="386625" y="124114"/>
                </a:cubicBezTo>
                <a:lnTo>
                  <a:pt x="384811" y="122074"/>
                </a:lnTo>
                <a:lnTo>
                  <a:pt x="381524" y="119807"/>
                </a:lnTo>
                <a:lnTo>
                  <a:pt x="378804" y="116520"/>
                </a:lnTo>
                <a:lnTo>
                  <a:pt x="376537" y="112213"/>
                </a:lnTo>
                <a:lnTo>
                  <a:pt x="374270" y="109266"/>
                </a:lnTo>
                <a:lnTo>
                  <a:pt x="372003" y="107566"/>
                </a:lnTo>
                <a:lnTo>
                  <a:pt x="370530" y="105526"/>
                </a:lnTo>
                <a:lnTo>
                  <a:pt x="369736" y="103145"/>
                </a:lnTo>
                <a:lnTo>
                  <a:pt x="369509" y="101785"/>
                </a:lnTo>
                <a:lnTo>
                  <a:pt x="369849" y="101445"/>
                </a:lnTo>
                <a:lnTo>
                  <a:pt x="368489" y="98838"/>
                </a:lnTo>
                <a:lnTo>
                  <a:pt x="365429" y="93851"/>
                </a:lnTo>
                <a:lnTo>
                  <a:pt x="363615" y="90224"/>
                </a:lnTo>
                <a:lnTo>
                  <a:pt x="363162" y="87957"/>
                </a:lnTo>
                <a:lnTo>
                  <a:pt x="361235" y="85237"/>
                </a:lnTo>
                <a:lnTo>
                  <a:pt x="357721" y="82063"/>
                </a:lnTo>
                <a:lnTo>
                  <a:pt x="355795" y="80023"/>
                </a:lnTo>
                <a:lnTo>
                  <a:pt x="355341" y="78549"/>
                </a:lnTo>
                <a:lnTo>
                  <a:pt x="355341" y="78549"/>
                </a:lnTo>
                <a:cubicBezTo>
                  <a:pt x="355341" y="78549"/>
                  <a:pt x="349900" y="74355"/>
                  <a:pt x="349900" y="74355"/>
                </a:cubicBezTo>
                <a:lnTo>
                  <a:pt x="348314" y="71748"/>
                </a:lnTo>
                <a:lnTo>
                  <a:pt x="347067" y="70955"/>
                </a:lnTo>
                <a:lnTo>
                  <a:pt x="345707" y="70955"/>
                </a:lnTo>
                <a:cubicBezTo>
                  <a:pt x="345707" y="70955"/>
                  <a:pt x="345027" y="70842"/>
                  <a:pt x="345027" y="70842"/>
                </a:cubicBezTo>
                <a:lnTo>
                  <a:pt x="345027" y="70275"/>
                </a:lnTo>
                <a:cubicBezTo>
                  <a:pt x="345027" y="70275"/>
                  <a:pt x="344573" y="70275"/>
                  <a:pt x="344573" y="70275"/>
                </a:cubicBezTo>
                <a:lnTo>
                  <a:pt x="343666" y="70842"/>
                </a:lnTo>
                <a:lnTo>
                  <a:pt x="340833" y="70842"/>
                </a:lnTo>
                <a:cubicBezTo>
                  <a:pt x="340833" y="70842"/>
                  <a:pt x="335959" y="70615"/>
                  <a:pt x="335959" y="70615"/>
                </a:cubicBezTo>
                <a:lnTo>
                  <a:pt x="332445" y="69935"/>
                </a:lnTo>
                <a:lnTo>
                  <a:pt x="330292" y="68801"/>
                </a:lnTo>
                <a:lnTo>
                  <a:pt x="328818" y="68801"/>
                </a:lnTo>
                <a:cubicBezTo>
                  <a:pt x="328818" y="68801"/>
                  <a:pt x="327911" y="70388"/>
                  <a:pt x="327911" y="70388"/>
                </a:cubicBezTo>
                <a:lnTo>
                  <a:pt x="326098" y="71295"/>
                </a:lnTo>
                <a:lnTo>
                  <a:pt x="323264" y="71748"/>
                </a:lnTo>
                <a:lnTo>
                  <a:pt x="320770" y="74355"/>
                </a:lnTo>
                <a:lnTo>
                  <a:pt x="318730" y="79116"/>
                </a:lnTo>
                <a:lnTo>
                  <a:pt x="317823" y="82176"/>
                </a:lnTo>
                <a:lnTo>
                  <a:pt x="318050" y="83536"/>
                </a:lnTo>
                <a:lnTo>
                  <a:pt x="317483" y="84556"/>
                </a:lnTo>
                <a:lnTo>
                  <a:pt x="316123" y="85123"/>
                </a:lnTo>
                <a:lnTo>
                  <a:pt x="314763" y="86483"/>
                </a:lnTo>
                <a:lnTo>
                  <a:pt x="313403" y="88637"/>
                </a:lnTo>
                <a:lnTo>
                  <a:pt x="311816" y="89657"/>
                </a:lnTo>
                <a:lnTo>
                  <a:pt x="310003" y="89657"/>
                </a:lnTo>
                <a:cubicBezTo>
                  <a:pt x="310003" y="89657"/>
                  <a:pt x="306602" y="87957"/>
                  <a:pt x="306602" y="87957"/>
                </a:cubicBezTo>
                <a:lnTo>
                  <a:pt x="301615" y="84670"/>
                </a:lnTo>
                <a:lnTo>
                  <a:pt x="297761" y="82629"/>
                </a:lnTo>
                <a:lnTo>
                  <a:pt x="294927" y="81836"/>
                </a:lnTo>
                <a:lnTo>
                  <a:pt x="292434" y="80363"/>
                </a:lnTo>
                <a:lnTo>
                  <a:pt x="290280" y="78096"/>
                </a:lnTo>
                <a:lnTo>
                  <a:pt x="288353" y="76622"/>
                </a:lnTo>
                <a:lnTo>
                  <a:pt x="286540" y="75829"/>
                </a:lnTo>
                <a:lnTo>
                  <a:pt x="284386" y="73335"/>
                </a:lnTo>
                <a:lnTo>
                  <a:pt x="282006" y="69141"/>
                </a:lnTo>
                <a:lnTo>
                  <a:pt x="280759" y="65854"/>
                </a:lnTo>
                <a:lnTo>
                  <a:pt x="280759" y="62454"/>
                </a:lnTo>
                <a:lnTo>
                  <a:pt x="277585" y="54973"/>
                </a:lnTo>
                <a:lnTo>
                  <a:pt x="275885" y="51686"/>
                </a:lnTo>
                <a:lnTo>
                  <a:pt x="274638" y="50212"/>
                </a:lnTo>
                <a:lnTo>
                  <a:pt x="272145" y="48399"/>
                </a:lnTo>
                <a:lnTo>
                  <a:pt x="268518" y="46359"/>
                </a:lnTo>
                <a:lnTo>
                  <a:pt x="263644" y="42165"/>
                </a:lnTo>
                <a:lnTo>
                  <a:pt x="257523" y="35818"/>
                </a:lnTo>
                <a:lnTo>
                  <a:pt x="253216" y="32077"/>
                </a:lnTo>
                <a:lnTo>
                  <a:pt x="250722" y="30830"/>
                </a:lnTo>
                <a:lnTo>
                  <a:pt x="248569" y="28563"/>
                </a:lnTo>
                <a:lnTo>
                  <a:pt x="246755" y="25276"/>
                </a:lnTo>
                <a:lnTo>
                  <a:pt x="244942" y="23236"/>
                </a:lnTo>
                <a:lnTo>
                  <a:pt x="244715" y="23236"/>
                </a:lnTo>
                <a:cubicBezTo>
                  <a:pt x="244715" y="23236"/>
                  <a:pt x="244602" y="23123"/>
                  <a:pt x="244602" y="23123"/>
                </a:cubicBezTo>
                <a:lnTo>
                  <a:pt x="240068" y="23123"/>
                </a:lnTo>
                <a:cubicBezTo>
                  <a:pt x="240068" y="23123"/>
                  <a:pt x="235534" y="23123"/>
                  <a:pt x="235534" y="23123"/>
                </a:cubicBezTo>
                <a:lnTo>
                  <a:pt x="231000" y="23123"/>
                </a:lnTo>
                <a:cubicBezTo>
                  <a:pt x="231000" y="23123"/>
                  <a:pt x="226466" y="23123"/>
                  <a:pt x="226466" y="23123"/>
                </a:cubicBezTo>
                <a:lnTo>
                  <a:pt x="221932" y="23123"/>
                </a:lnTo>
                <a:cubicBezTo>
                  <a:pt x="221932" y="23123"/>
                  <a:pt x="217399" y="23123"/>
                  <a:pt x="217399" y="23123"/>
                </a:cubicBezTo>
                <a:lnTo>
                  <a:pt x="212865" y="23123"/>
                </a:lnTo>
                <a:cubicBezTo>
                  <a:pt x="212865" y="23123"/>
                  <a:pt x="208331" y="23123"/>
                  <a:pt x="208331" y="23123"/>
                </a:cubicBezTo>
                <a:lnTo>
                  <a:pt x="208331" y="25843"/>
                </a:lnTo>
                <a:cubicBezTo>
                  <a:pt x="208331" y="25843"/>
                  <a:pt x="208331" y="28563"/>
                  <a:pt x="208331" y="28563"/>
                </a:cubicBezTo>
                <a:lnTo>
                  <a:pt x="208331" y="31284"/>
                </a:lnTo>
                <a:cubicBezTo>
                  <a:pt x="208331" y="31284"/>
                  <a:pt x="208331" y="34004"/>
                  <a:pt x="208331" y="34004"/>
                </a:cubicBezTo>
                <a:lnTo>
                  <a:pt x="201077" y="34004"/>
                </a:lnTo>
                <a:cubicBezTo>
                  <a:pt x="201077" y="34004"/>
                  <a:pt x="193822" y="34004"/>
                  <a:pt x="193822" y="34004"/>
                </a:cubicBezTo>
                <a:lnTo>
                  <a:pt x="186568" y="34004"/>
                </a:lnTo>
                <a:cubicBezTo>
                  <a:pt x="186568" y="34004"/>
                  <a:pt x="179314" y="34004"/>
                  <a:pt x="179314" y="34004"/>
                </a:cubicBezTo>
                <a:lnTo>
                  <a:pt x="172060" y="34004"/>
                </a:lnTo>
                <a:cubicBezTo>
                  <a:pt x="172060" y="34004"/>
                  <a:pt x="164806" y="34004"/>
                  <a:pt x="164806" y="34004"/>
                </a:cubicBezTo>
                <a:lnTo>
                  <a:pt x="157552" y="34004"/>
                </a:lnTo>
                <a:cubicBezTo>
                  <a:pt x="157552" y="34004"/>
                  <a:pt x="150297" y="34004"/>
                  <a:pt x="150297" y="34004"/>
                </a:cubicBezTo>
                <a:lnTo>
                  <a:pt x="140550" y="30377"/>
                </a:lnTo>
                <a:lnTo>
                  <a:pt x="130802" y="26750"/>
                </a:lnTo>
                <a:lnTo>
                  <a:pt x="121054" y="23123"/>
                </a:lnTo>
                <a:lnTo>
                  <a:pt x="111306" y="19496"/>
                </a:lnTo>
                <a:lnTo>
                  <a:pt x="101558" y="15868"/>
                </a:lnTo>
                <a:lnTo>
                  <a:pt x="91811" y="12241"/>
                </a:lnTo>
                <a:lnTo>
                  <a:pt x="82063" y="8614"/>
                </a:lnTo>
                <a:lnTo>
                  <a:pt x="72315" y="4987"/>
                </a:lnTo>
                <a:lnTo>
                  <a:pt x="73335" y="3627"/>
                </a:lnTo>
                <a:lnTo>
                  <a:pt x="74582" y="0"/>
                </a:lnTo>
                <a:lnTo>
                  <a:pt x="72202" y="227"/>
                </a:lnTo>
                <a:lnTo>
                  <a:pt x="66308" y="793"/>
                </a:lnTo>
                <a:lnTo>
                  <a:pt x="60414" y="1360"/>
                </a:lnTo>
                <a:lnTo>
                  <a:pt x="54520" y="1927"/>
                </a:lnTo>
                <a:lnTo>
                  <a:pt x="48626" y="2494"/>
                </a:lnTo>
                <a:lnTo>
                  <a:pt x="42732" y="3060"/>
                </a:lnTo>
                <a:lnTo>
                  <a:pt x="36838" y="3627"/>
                </a:lnTo>
                <a:lnTo>
                  <a:pt x="30944" y="4194"/>
                </a:lnTo>
                <a:lnTo>
                  <a:pt x="25050" y="4761"/>
                </a:lnTo>
                <a:lnTo>
                  <a:pt x="26410" y="9408"/>
                </a:lnTo>
                <a:lnTo>
                  <a:pt x="26976" y="10315"/>
                </a:lnTo>
                <a:lnTo>
                  <a:pt x="29470" y="12921"/>
                </a:lnTo>
                <a:lnTo>
                  <a:pt x="30830" y="17795"/>
                </a:lnTo>
                <a:lnTo>
                  <a:pt x="35477" y="21309"/>
                </a:lnTo>
                <a:lnTo>
                  <a:pt x="35477" y="23576"/>
                </a:lnTo>
                <a:cubicBezTo>
                  <a:pt x="35477" y="23576"/>
                  <a:pt x="34797" y="24029"/>
                  <a:pt x="34797" y="24029"/>
                </a:cubicBezTo>
                <a:lnTo>
                  <a:pt x="33777" y="24029"/>
                </a:lnTo>
                <a:cubicBezTo>
                  <a:pt x="33777" y="24029"/>
                  <a:pt x="33324" y="24143"/>
                  <a:pt x="33324" y="24143"/>
                </a:cubicBezTo>
                <a:lnTo>
                  <a:pt x="34457" y="25049"/>
                </a:lnTo>
                <a:lnTo>
                  <a:pt x="34457" y="28337"/>
                </a:lnTo>
                <a:cubicBezTo>
                  <a:pt x="34457" y="28337"/>
                  <a:pt x="35704" y="29923"/>
                  <a:pt x="35704" y="29923"/>
                </a:cubicBezTo>
                <a:lnTo>
                  <a:pt x="38764" y="33324"/>
                </a:lnTo>
                <a:lnTo>
                  <a:pt x="41371" y="37178"/>
                </a:lnTo>
                <a:lnTo>
                  <a:pt x="41825" y="38991"/>
                </a:lnTo>
                <a:lnTo>
                  <a:pt x="41825" y="40805"/>
                </a:lnTo>
                <a:cubicBezTo>
                  <a:pt x="41825" y="40805"/>
                  <a:pt x="42052" y="42732"/>
                  <a:pt x="42052" y="42732"/>
                </a:cubicBezTo>
                <a:lnTo>
                  <a:pt x="46812" y="46699"/>
                </a:lnTo>
                <a:lnTo>
                  <a:pt x="47379" y="49079"/>
                </a:lnTo>
                <a:lnTo>
                  <a:pt x="47379" y="52479"/>
                </a:lnTo>
                <a:cubicBezTo>
                  <a:pt x="47379" y="52479"/>
                  <a:pt x="48172" y="56106"/>
                  <a:pt x="48172" y="56106"/>
                </a:cubicBezTo>
                <a:lnTo>
                  <a:pt x="51006" y="57467"/>
                </a:lnTo>
                <a:lnTo>
                  <a:pt x="51913" y="58827"/>
                </a:lnTo>
                <a:lnTo>
                  <a:pt x="52479" y="64154"/>
                </a:lnTo>
                <a:lnTo>
                  <a:pt x="52139" y="67101"/>
                </a:lnTo>
                <a:lnTo>
                  <a:pt x="53386" y="67668"/>
                </a:lnTo>
                <a:lnTo>
                  <a:pt x="54973" y="71975"/>
                </a:lnTo>
                <a:lnTo>
                  <a:pt x="57240" y="73788"/>
                </a:lnTo>
                <a:lnTo>
                  <a:pt x="62454" y="77302"/>
                </a:lnTo>
                <a:lnTo>
                  <a:pt x="65401" y="79796"/>
                </a:lnTo>
                <a:lnTo>
                  <a:pt x="68915" y="80816"/>
                </a:lnTo>
                <a:lnTo>
                  <a:pt x="70048" y="81609"/>
                </a:lnTo>
                <a:lnTo>
                  <a:pt x="71295" y="83310"/>
                </a:lnTo>
                <a:lnTo>
                  <a:pt x="75602" y="87730"/>
                </a:lnTo>
                <a:lnTo>
                  <a:pt x="82856" y="96458"/>
                </a:lnTo>
                <a:lnTo>
                  <a:pt x="86257" y="99405"/>
                </a:lnTo>
                <a:lnTo>
                  <a:pt x="88297" y="103712"/>
                </a:lnTo>
                <a:lnTo>
                  <a:pt x="87390" y="108586"/>
                </a:lnTo>
                <a:lnTo>
                  <a:pt x="85463" y="113573"/>
                </a:lnTo>
                <a:lnTo>
                  <a:pt x="83763" y="115387"/>
                </a:lnTo>
                <a:lnTo>
                  <a:pt x="83990" y="116067"/>
                </a:lnTo>
                <a:lnTo>
                  <a:pt x="85917" y="115840"/>
                </a:lnTo>
                <a:lnTo>
                  <a:pt x="85917" y="117087"/>
                </a:lnTo>
                <a:cubicBezTo>
                  <a:pt x="85917" y="117087"/>
                  <a:pt x="85577" y="117994"/>
                  <a:pt x="85577" y="117994"/>
                </a:cubicBezTo>
                <a:lnTo>
                  <a:pt x="86370" y="120487"/>
                </a:lnTo>
                <a:lnTo>
                  <a:pt x="87730" y="121734"/>
                </a:lnTo>
                <a:lnTo>
                  <a:pt x="86370" y="121734"/>
                </a:lnTo>
                <a:cubicBezTo>
                  <a:pt x="86370" y="121734"/>
                  <a:pt x="84443" y="120714"/>
                  <a:pt x="84443" y="120714"/>
                </a:cubicBezTo>
                <a:lnTo>
                  <a:pt x="82970" y="119354"/>
                </a:lnTo>
                <a:lnTo>
                  <a:pt x="83196" y="117880"/>
                </a:lnTo>
                <a:lnTo>
                  <a:pt x="82970" y="117087"/>
                </a:lnTo>
                <a:lnTo>
                  <a:pt x="81496" y="117880"/>
                </a:lnTo>
                <a:lnTo>
                  <a:pt x="79909" y="118900"/>
                </a:lnTo>
                <a:lnTo>
                  <a:pt x="77416" y="119241"/>
                </a:lnTo>
                <a:lnTo>
                  <a:pt x="72202" y="118107"/>
                </a:lnTo>
                <a:lnTo>
                  <a:pt x="67895" y="117880"/>
                </a:lnTo>
                <a:lnTo>
                  <a:pt x="67895" y="118900"/>
                </a:lnTo>
                <a:cubicBezTo>
                  <a:pt x="67895" y="118900"/>
                  <a:pt x="68801" y="120374"/>
                  <a:pt x="68801" y="120374"/>
                </a:cubicBezTo>
                <a:lnTo>
                  <a:pt x="71522" y="122187"/>
                </a:lnTo>
                <a:lnTo>
                  <a:pt x="74469" y="125021"/>
                </a:lnTo>
                <a:lnTo>
                  <a:pt x="78096" y="127628"/>
                </a:lnTo>
                <a:lnTo>
                  <a:pt x="79002" y="128875"/>
                </a:lnTo>
                <a:lnTo>
                  <a:pt x="79343" y="131028"/>
                </a:lnTo>
                <a:lnTo>
                  <a:pt x="80023" y="132615"/>
                </a:lnTo>
                <a:lnTo>
                  <a:pt x="82289" y="134089"/>
                </a:lnTo>
                <a:lnTo>
                  <a:pt x="85010" y="134429"/>
                </a:lnTo>
                <a:lnTo>
                  <a:pt x="86937" y="135336"/>
                </a:lnTo>
                <a:lnTo>
                  <a:pt x="89317" y="138169"/>
                </a:lnTo>
                <a:lnTo>
                  <a:pt x="90564" y="138169"/>
                </a:lnTo>
                <a:cubicBezTo>
                  <a:pt x="90564" y="138169"/>
                  <a:pt x="92491" y="138623"/>
                  <a:pt x="92491" y="138623"/>
                </a:cubicBezTo>
                <a:lnTo>
                  <a:pt x="94191" y="140890"/>
                </a:lnTo>
                <a:lnTo>
                  <a:pt x="95324" y="142816"/>
                </a:lnTo>
                <a:lnTo>
                  <a:pt x="97478" y="144517"/>
                </a:lnTo>
                <a:lnTo>
                  <a:pt x="100992" y="142816"/>
                </a:lnTo>
                <a:lnTo>
                  <a:pt x="104165" y="142816"/>
                </a:lnTo>
                <a:cubicBezTo>
                  <a:pt x="104165" y="142816"/>
                  <a:pt x="105526" y="141343"/>
                  <a:pt x="105526" y="141343"/>
                </a:cubicBezTo>
                <a:lnTo>
                  <a:pt x="106546" y="139189"/>
                </a:lnTo>
                <a:lnTo>
                  <a:pt x="106772" y="142816"/>
                </a:lnTo>
                <a:lnTo>
                  <a:pt x="107226" y="144630"/>
                </a:lnTo>
                <a:lnTo>
                  <a:pt x="109266" y="147804"/>
                </a:lnTo>
                <a:lnTo>
                  <a:pt x="116634" y="154038"/>
                </a:lnTo>
                <a:lnTo>
                  <a:pt x="119354" y="155058"/>
                </a:lnTo>
                <a:lnTo>
                  <a:pt x="122414" y="156418"/>
                </a:lnTo>
                <a:lnTo>
                  <a:pt x="126608" y="163446"/>
                </a:lnTo>
                <a:lnTo>
                  <a:pt x="127741" y="166846"/>
                </a:lnTo>
                <a:lnTo>
                  <a:pt x="127741" y="170020"/>
                </a:lnTo>
                <a:cubicBezTo>
                  <a:pt x="127741" y="170020"/>
                  <a:pt x="128308" y="171040"/>
                  <a:pt x="128308" y="171040"/>
                </a:cubicBezTo>
                <a:lnTo>
                  <a:pt x="128762" y="171267"/>
                </a:lnTo>
                <a:lnTo>
                  <a:pt x="129102" y="173193"/>
                </a:lnTo>
                <a:lnTo>
                  <a:pt x="128648" y="177047"/>
                </a:lnTo>
                <a:lnTo>
                  <a:pt x="127628" y="183621"/>
                </a:lnTo>
                <a:lnTo>
                  <a:pt x="127855" y="186115"/>
                </a:lnTo>
                <a:lnTo>
                  <a:pt x="128762" y="188268"/>
                </a:lnTo>
                <a:lnTo>
                  <a:pt x="133409" y="192236"/>
                </a:lnTo>
                <a:lnTo>
                  <a:pt x="133862" y="193142"/>
                </a:lnTo>
                <a:lnTo>
                  <a:pt x="133862" y="194503"/>
                </a:lnTo>
                <a:cubicBezTo>
                  <a:pt x="133862" y="194503"/>
                  <a:pt x="134316" y="195183"/>
                  <a:pt x="134316" y="195183"/>
                </a:cubicBezTo>
                <a:lnTo>
                  <a:pt x="135336" y="194956"/>
                </a:lnTo>
                <a:lnTo>
                  <a:pt x="136696" y="194956"/>
                </a:lnTo>
                <a:cubicBezTo>
                  <a:pt x="136696" y="194956"/>
                  <a:pt x="138849" y="197563"/>
                  <a:pt x="138849" y="197563"/>
                </a:cubicBezTo>
                <a:lnTo>
                  <a:pt x="142136" y="200170"/>
                </a:lnTo>
                <a:lnTo>
                  <a:pt x="149957" y="205384"/>
                </a:lnTo>
                <a:lnTo>
                  <a:pt x="152791" y="208557"/>
                </a:lnTo>
                <a:lnTo>
                  <a:pt x="155511" y="210711"/>
                </a:lnTo>
                <a:lnTo>
                  <a:pt x="158232" y="213998"/>
                </a:lnTo>
                <a:lnTo>
                  <a:pt x="163672" y="217058"/>
                </a:lnTo>
                <a:lnTo>
                  <a:pt x="165146" y="219099"/>
                </a:lnTo>
                <a:lnTo>
                  <a:pt x="166053" y="221592"/>
                </a:lnTo>
                <a:lnTo>
                  <a:pt x="167299" y="223179"/>
                </a:lnTo>
                <a:lnTo>
                  <a:pt x="169226" y="231000"/>
                </a:lnTo>
                <a:lnTo>
                  <a:pt x="170813" y="233607"/>
                </a:lnTo>
                <a:lnTo>
                  <a:pt x="172513" y="233834"/>
                </a:lnTo>
                <a:lnTo>
                  <a:pt x="174554" y="233040"/>
                </a:lnTo>
                <a:lnTo>
                  <a:pt x="176480" y="231680"/>
                </a:lnTo>
                <a:lnTo>
                  <a:pt x="178521" y="229413"/>
                </a:lnTo>
                <a:lnTo>
                  <a:pt x="181241" y="227486"/>
                </a:lnTo>
                <a:lnTo>
                  <a:pt x="182034" y="226239"/>
                </a:lnTo>
                <a:lnTo>
                  <a:pt x="182941" y="221819"/>
                </a:lnTo>
                <a:lnTo>
                  <a:pt x="182941" y="220119"/>
                </a:lnTo>
                <a:cubicBezTo>
                  <a:pt x="182941" y="220119"/>
                  <a:pt x="181014" y="217398"/>
                  <a:pt x="181014" y="217398"/>
                </a:cubicBezTo>
                <a:lnTo>
                  <a:pt x="177614" y="215925"/>
                </a:lnTo>
                <a:lnTo>
                  <a:pt x="176934" y="212638"/>
                </a:lnTo>
                <a:lnTo>
                  <a:pt x="175574" y="211278"/>
                </a:lnTo>
                <a:lnTo>
                  <a:pt x="174894" y="209578"/>
                </a:lnTo>
                <a:lnTo>
                  <a:pt x="173193" y="207424"/>
                </a:lnTo>
                <a:lnTo>
                  <a:pt x="171380" y="205610"/>
                </a:lnTo>
                <a:lnTo>
                  <a:pt x="170586" y="204137"/>
                </a:lnTo>
                <a:lnTo>
                  <a:pt x="165712" y="200170"/>
                </a:lnTo>
                <a:lnTo>
                  <a:pt x="164919" y="200170"/>
                </a:lnTo>
                <a:cubicBezTo>
                  <a:pt x="164919" y="200170"/>
                  <a:pt x="164466" y="201077"/>
                  <a:pt x="164466" y="201077"/>
                </a:cubicBezTo>
                <a:lnTo>
                  <a:pt x="164466" y="202210"/>
                </a:lnTo>
                <a:cubicBezTo>
                  <a:pt x="164466" y="202210"/>
                  <a:pt x="165032" y="203684"/>
                  <a:pt x="165032" y="203684"/>
                </a:cubicBezTo>
                <a:lnTo>
                  <a:pt x="164579" y="204930"/>
                </a:lnTo>
                <a:lnTo>
                  <a:pt x="163559" y="205837"/>
                </a:lnTo>
                <a:lnTo>
                  <a:pt x="162652" y="205157"/>
                </a:lnTo>
                <a:lnTo>
                  <a:pt x="162879" y="204364"/>
                </a:lnTo>
                <a:lnTo>
                  <a:pt x="162425" y="203910"/>
                </a:lnTo>
                <a:lnTo>
                  <a:pt x="159818" y="203230"/>
                </a:lnTo>
                <a:lnTo>
                  <a:pt x="157552" y="200283"/>
                </a:lnTo>
                <a:lnTo>
                  <a:pt x="155965" y="194503"/>
                </a:lnTo>
                <a:lnTo>
                  <a:pt x="155965" y="192576"/>
                </a:lnTo>
                <a:cubicBezTo>
                  <a:pt x="155965" y="192576"/>
                  <a:pt x="157098" y="189855"/>
                  <a:pt x="157098" y="189855"/>
                </a:cubicBezTo>
                <a:lnTo>
                  <a:pt x="156871" y="188042"/>
                </a:lnTo>
                <a:lnTo>
                  <a:pt x="155511" y="185095"/>
                </a:lnTo>
                <a:lnTo>
                  <a:pt x="152678" y="181581"/>
                </a:lnTo>
                <a:lnTo>
                  <a:pt x="150184" y="175120"/>
                </a:lnTo>
                <a:lnTo>
                  <a:pt x="149731" y="172627"/>
                </a:lnTo>
                <a:lnTo>
                  <a:pt x="147350" y="171607"/>
                </a:lnTo>
                <a:lnTo>
                  <a:pt x="144403" y="166506"/>
                </a:lnTo>
                <a:lnTo>
                  <a:pt x="143610" y="163219"/>
                </a:lnTo>
                <a:lnTo>
                  <a:pt x="143610" y="158685"/>
                </a:lnTo>
                <a:cubicBezTo>
                  <a:pt x="143610" y="158685"/>
                  <a:pt x="142136" y="155398"/>
                  <a:pt x="142136" y="155398"/>
                </a:cubicBezTo>
                <a:lnTo>
                  <a:pt x="141796" y="153358"/>
                </a:lnTo>
                <a:lnTo>
                  <a:pt x="140890" y="151998"/>
                </a:lnTo>
                <a:lnTo>
                  <a:pt x="140890" y="149731"/>
                </a:lnTo>
                <a:cubicBezTo>
                  <a:pt x="140890" y="149731"/>
                  <a:pt x="139189" y="148030"/>
                  <a:pt x="139189" y="148030"/>
                </a:cubicBezTo>
                <a:lnTo>
                  <a:pt x="138736" y="144970"/>
                </a:lnTo>
                <a:lnTo>
                  <a:pt x="134089" y="140890"/>
                </a:lnTo>
                <a:lnTo>
                  <a:pt x="133522" y="141230"/>
                </a:lnTo>
                <a:lnTo>
                  <a:pt x="133522" y="143837"/>
                </a:lnTo>
                <a:cubicBezTo>
                  <a:pt x="133522" y="143837"/>
                  <a:pt x="134429" y="145424"/>
                  <a:pt x="134429" y="145424"/>
                </a:cubicBezTo>
                <a:lnTo>
                  <a:pt x="136016" y="147917"/>
                </a:lnTo>
                <a:lnTo>
                  <a:pt x="135562" y="148257"/>
                </a:lnTo>
                <a:lnTo>
                  <a:pt x="134882" y="148030"/>
                </a:lnTo>
                <a:lnTo>
                  <a:pt x="132615" y="145537"/>
                </a:lnTo>
                <a:lnTo>
                  <a:pt x="132162" y="141683"/>
                </a:lnTo>
                <a:lnTo>
                  <a:pt x="129555" y="138736"/>
                </a:lnTo>
                <a:lnTo>
                  <a:pt x="129555" y="137716"/>
                </a:lnTo>
                <a:cubicBezTo>
                  <a:pt x="129555" y="137716"/>
                  <a:pt x="129555" y="136129"/>
                  <a:pt x="129555" y="136129"/>
                </a:cubicBezTo>
                <a:lnTo>
                  <a:pt x="127628" y="134542"/>
                </a:lnTo>
                <a:lnTo>
                  <a:pt x="125701" y="133635"/>
                </a:lnTo>
                <a:lnTo>
                  <a:pt x="123888" y="129895"/>
                </a:lnTo>
                <a:lnTo>
                  <a:pt x="122981" y="125701"/>
                </a:lnTo>
                <a:lnTo>
                  <a:pt x="118447" y="122527"/>
                </a:lnTo>
                <a:lnTo>
                  <a:pt x="114707" y="118560"/>
                </a:lnTo>
                <a:lnTo>
                  <a:pt x="114253" y="116747"/>
                </a:lnTo>
                <a:lnTo>
                  <a:pt x="114480" y="114480"/>
                </a:lnTo>
                <a:lnTo>
                  <a:pt x="113233" y="112213"/>
                </a:lnTo>
                <a:lnTo>
                  <a:pt x="113460" y="109493"/>
                </a:lnTo>
                <a:lnTo>
                  <a:pt x="111986" y="107452"/>
                </a:lnTo>
                <a:lnTo>
                  <a:pt x="111986" y="106092"/>
                </a:lnTo>
                <a:cubicBezTo>
                  <a:pt x="111986" y="106092"/>
                  <a:pt x="111986" y="104392"/>
                  <a:pt x="111986" y="104392"/>
                </a:cubicBezTo>
                <a:lnTo>
                  <a:pt x="110286" y="103599"/>
                </a:lnTo>
                <a:lnTo>
                  <a:pt x="108699" y="103145"/>
                </a:lnTo>
                <a:lnTo>
                  <a:pt x="107452" y="102239"/>
                </a:lnTo>
                <a:lnTo>
                  <a:pt x="105185" y="95438"/>
                </a:lnTo>
                <a:lnTo>
                  <a:pt x="104052" y="94984"/>
                </a:lnTo>
                <a:lnTo>
                  <a:pt x="102805" y="94984"/>
                </a:lnTo>
                <a:cubicBezTo>
                  <a:pt x="102805" y="94984"/>
                  <a:pt x="102465" y="94531"/>
                  <a:pt x="102465" y="94531"/>
                </a:cubicBezTo>
                <a:lnTo>
                  <a:pt x="102465" y="93738"/>
                </a:lnTo>
                <a:cubicBezTo>
                  <a:pt x="102465" y="93738"/>
                  <a:pt x="101558" y="92037"/>
                  <a:pt x="101558" y="92037"/>
                </a:cubicBezTo>
                <a:lnTo>
                  <a:pt x="99178" y="92491"/>
                </a:lnTo>
                <a:lnTo>
                  <a:pt x="98385" y="90224"/>
                </a:lnTo>
                <a:lnTo>
                  <a:pt x="98385" y="88297"/>
                </a:lnTo>
                <a:cubicBezTo>
                  <a:pt x="98385" y="88297"/>
                  <a:pt x="93964" y="81949"/>
                  <a:pt x="93964" y="81949"/>
                </a:cubicBezTo>
                <a:lnTo>
                  <a:pt x="92491" y="80249"/>
                </a:lnTo>
                <a:lnTo>
                  <a:pt x="87730" y="76169"/>
                </a:lnTo>
                <a:lnTo>
                  <a:pt x="85350" y="73222"/>
                </a:lnTo>
                <a:lnTo>
                  <a:pt x="81383" y="70955"/>
                </a:lnTo>
                <a:lnTo>
                  <a:pt x="80703" y="69368"/>
                </a:lnTo>
                <a:lnTo>
                  <a:pt x="77642" y="66308"/>
                </a:lnTo>
                <a:lnTo>
                  <a:pt x="76055" y="63134"/>
                </a:lnTo>
                <a:lnTo>
                  <a:pt x="75602" y="61207"/>
                </a:lnTo>
                <a:lnTo>
                  <a:pt x="75942" y="54746"/>
                </a:lnTo>
                <a:lnTo>
                  <a:pt x="74922" y="52026"/>
                </a:lnTo>
                <a:lnTo>
                  <a:pt x="74582" y="48512"/>
                </a:lnTo>
                <a:lnTo>
                  <a:pt x="73448" y="43865"/>
                </a:lnTo>
                <a:lnTo>
                  <a:pt x="71748" y="40918"/>
                </a:lnTo>
                <a:lnTo>
                  <a:pt x="70955" y="39104"/>
                </a:lnTo>
                <a:lnTo>
                  <a:pt x="71635" y="29810"/>
                </a:lnTo>
                <a:lnTo>
                  <a:pt x="72882" y="27203"/>
                </a:lnTo>
                <a:lnTo>
                  <a:pt x="71862" y="23576"/>
                </a:lnTo>
                <a:lnTo>
                  <a:pt x="70728" y="22329"/>
                </a:lnTo>
                <a:lnTo>
                  <a:pt x="69935" y="21082"/>
                </a:lnTo>
                <a:lnTo>
                  <a:pt x="73902" y="23349"/>
                </a:lnTo>
                <a:lnTo>
                  <a:pt x="74809" y="24029"/>
                </a:lnTo>
                <a:lnTo>
                  <a:pt x="76622" y="24369"/>
                </a:lnTo>
                <a:lnTo>
                  <a:pt x="77869" y="25049"/>
                </a:lnTo>
                <a:lnTo>
                  <a:pt x="83650" y="29357"/>
                </a:lnTo>
                <a:lnTo>
                  <a:pt x="86030" y="30490"/>
                </a:lnTo>
                <a:lnTo>
                  <a:pt x="87390" y="30490"/>
                </a:lnTo>
                <a:cubicBezTo>
                  <a:pt x="87390" y="30490"/>
                  <a:pt x="88977" y="30037"/>
                  <a:pt x="88977" y="30037"/>
                </a:cubicBezTo>
                <a:lnTo>
                  <a:pt x="89544" y="28450"/>
                </a:lnTo>
                <a:lnTo>
                  <a:pt x="90110" y="27543"/>
                </a:lnTo>
                <a:lnTo>
                  <a:pt x="93964" y="29243"/>
                </a:lnTo>
                <a:lnTo>
                  <a:pt x="95211" y="30037"/>
                </a:lnTo>
                <a:lnTo>
                  <a:pt x="96571" y="31397"/>
                </a:lnTo>
                <a:lnTo>
                  <a:pt x="96798" y="34344"/>
                </a:lnTo>
                <a:lnTo>
                  <a:pt x="99745" y="35591"/>
                </a:lnTo>
                <a:lnTo>
                  <a:pt x="104845" y="36498"/>
                </a:lnTo>
                <a:lnTo>
                  <a:pt x="105752" y="36951"/>
                </a:lnTo>
                <a:lnTo>
                  <a:pt x="107906" y="37631"/>
                </a:lnTo>
                <a:lnTo>
                  <a:pt x="108699" y="38311"/>
                </a:lnTo>
                <a:lnTo>
                  <a:pt x="108699" y="40578"/>
                </a:lnTo>
                <a:cubicBezTo>
                  <a:pt x="108699" y="40578"/>
                  <a:pt x="108133" y="41258"/>
                  <a:pt x="108133" y="41258"/>
                </a:cubicBezTo>
                <a:lnTo>
                  <a:pt x="107452" y="40918"/>
                </a:lnTo>
                <a:lnTo>
                  <a:pt x="107226" y="41598"/>
                </a:lnTo>
                <a:lnTo>
                  <a:pt x="107452" y="42051"/>
                </a:lnTo>
                <a:lnTo>
                  <a:pt x="107792" y="44205"/>
                </a:lnTo>
                <a:lnTo>
                  <a:pt x="107339" y="47719"/>
                </a:lnTo>
                <a:lnTo>
                  <a:pt x="108473" y="51119"/>
                </a:lnTo>
                <a:lnTo>
                  <a:pt x="110626" y="54520"/>
                </a:lnTo>
                <a:lnTo>
                  <a:pt x="113233" y="59620"/>
                </a:lnTo>
                <a:lnTo>
                  <a:pt x="114593" y="63814"/>
                </a:lnTo>
                <a:lnTo>
                  <a:pt x="115047" y="67214"/>
                </a:lnTo>
                <a:lnTo>
                  <a:pt x="115840" y="68915"/>
                </a:lnTo>
                <a:lnTo>
                  <a:pt x="116747" y="70048"/>
                </a:lnTo>
                <a:lnTo>
                  <a:pt x="118334" y="73675"/>
                </a:lnTo>
                <a:lnTo>
                  <a:pt x="121621" y="78096"/>
                </a:lnTo>
                <a:lnTo>
                  <a:pt x="122187" y="79909"/>
                </a:lnTo>
                <a:lnTo>
                  <a:pt x="122187" y="80929"/>
                </a:lnTo>
                <a:cubicBezTo>
                  <a:pt x="122187" y="80929"/>
                  <a:pt x="122414" y="82629"/>
                  <a:pt x="122414" y="82629"/>
                </a:cubicBezTo>
                <a:lnTo>
                  <a:pt x="124001" y="83196"/>
                </a:lnTo>
                <a:lnTo>
                  <a:pt x="125588" y="84443"/>
                </a:lnTo>
                <a:lnTo>
                  <a:pt x="126268" y="88070"/>
                </a:lnTo>
                <a:lnTo>
                  <a:pt x="126835" y="90450"/>
                </a:lnTo>
                <a:lnTo>
                  <a:pt x="129215" y="93398"/>
                </a:lnTo>
                <a:lnTo>
                  <a:pt x="131369" y="95098"/>
                </a:lnTo>
                <a:lnTo>
                  <a:pt x="131822" y="95664"/>
                </a:lnTo>
                <a:lnTo>
                  <a:pt x="132049" y="96798"/>
                </a:lnTo>
                <a:lnTo>
                  <a:pt x="133522" y="99291"/>
                </a:lnTo>
                <a:lnTo>
                  <a:pt x="135222" y="101332"/>
                </a:lnTo>
                <a:lnTo>
                  <a:pt x="136582" y="103599"/>
                </a:lnTo>
                <a:lnTo>
                  <a:pt x="140890" y="105639"/>
                </a:lnTo>
                <a:lnTo>
                  <a:pt x="144743" y="111986"/>
                </a:lnTo>
                <a:lnTo>
                  <a:pt x="148030" y="115500"/>
                </a:lnTo>
                <a:lnTo>
                  <a:pt x="150751" y="116520"/>
                </a:lnTo>
                <a:lnTo>
                  <a:pt x="152111" y="117427"/>
                </a:lnTo>
                <a:lnTo>
                  <a:pt x="153584" y="116747"/>
                </a:lnTo>
                <a:lnTo>
                  <a:pt x="155398" y="116747"/>
                </a:lnTo>
                <a:cubicBezTo>
                  <a:pt x="155398" y="116747"/>
                  <a:pt x="160045" y="117994"/>
                  <a:pt x="160045" y="117994"/>
                </a:cubicBezTo>
                <a:lnTo>
                  <a:pt x="159025" y="119581"/>
                </a:lnTo>
                <a:lnTo>
                  <a:pt x="158232" y="122981"/>
                </a:lnTo>
                <a:lnTo>
                  <a:pt x="158685" y="125588"/>
                </a:lnTo>
                <a:lnTo>
                  <a:pt x="159365" y="127855"/>
                </a:lnTo>
                <a:lnTo>
                  <a:pt x="160159" y="129102"/>
                </a:lnTo>
                <a:lnTo>
                  <a:pt x="161065" y="130802"/>
                </a:lnTo>
                <a:lnTo>
                  <a:pt x="163106" y="132955"/>
                </a:lnTo>
                <a:lnTo>
                  <a:pt x="165146" y="134656"/>
                </a:lnTo>
                <a:lnTo>
                  <a:pt x="171947" y="136583"/>
                </a:lnTo>
                <a:lnTo>
                  <a:pt x="172287" y="137829"/>
                </a:lnTo>
                <a:lnTo>
                  <a:pt x="172287" y="138963"/>
                </a:lnTo>
                <a:cubicBezTo>
                  <a:pt x="172287" y="138963"/>
                  <a:pt x="172967" y="141230"/>
                  <a:pt x="172967" y="141230"/>
                </a:cubicBezTo>
                <a:lnTo>
                  <a:pt x="174213" y="143950"/>
                </a:lnTo>
                <a:lnTo>
                  <a:pt x="175687" y="145537"/>
                </a:lnTo>
                <a:lnTo>
                  <a:pt x="177274" y="145537"/>
                </a:lnTo>
                <a:cubicBezTo>
                  <a:pt x="177274" y="145537"/>
                  <a:pt x="181241" y="145310"/>
                  <a:pt x="181241" y="145310"/>
                </a:cubicBezTo>
                <a:lnTo>
                  <a:pt x="185435" y="149504"/>
                </a:lnTo>
                <a:lnTo>
                  <a:pt x="186115" y="151431"/>
                </a:lnTo>
                <a:lnTo>
                  <a:pt x="186115" y="152451"/>
                </a:lnTo>
                <a:cubicBezTo>
                  <a:pt x="186115" y="152451"/>
                  <a:pt x="186682" y="153584"/>
                  <a:pt x="186682" y="153584"/>
                </a:cubicBezTo>
                <a:lnTo>
                  <a:pt x="188155" y="154718"/>
                </a:lnTo>
                <a:lnTo>
                  <a:pt x="188722" y="155965"/>
                </a:lnTo>
                <a:lnTo>
                  <a:pt x="187815" y="155965"/>
                </a:lnTo>
                <a:cubicBezTo>
                  <a:pt x="187815" y="155965"/>
                  <a:pt x="187022" y="154718"/>
                  <a:pt x="187022" y="154718"/>
                </a:cubicBezTo>
                <a:lnTo>
                  <a:pt x="185548" y="156191"/>
                </a:lnTo>
                <a:lnTo>
                  <a:pt x="183848" y="158685"/>
                </a:lnTo>
                <a:lnTo>
                  <a:pt x="182374" y="161179"/>
                </a:lnTo>
                <a:lnTo>
                  <a:pt x="183168" y="168319"/>
                </a:lnTo>
                <a:lnTo>
                  <a:pt x="184868" y="170473"/>
                </a:lnTo>
                <a:lnTo>
                  <a:pt x="185888" y="171040"/>
                </a:lnTo>
                <a:lnTo>
                  <a:pt x="187022" y="171380"/>
                </a:lnTo>
                <a:lnTo>
                  <a:pt x="189289" y="170813"/>
                </a:lnTo>
                <a:lnTo>
                  <a:pt x="190875" y="170133"/>
                </a:lnTo>
                <a:lnTo>
                  <a:pt x="192349" y="169000"/>
                </a:lnTo>
                <a:lnTo>
                  <a:pt x="193369" y="167979"/>
                </a:lnTo>
                <a:lnTo>
                  <a:pt x="193369" y="168886"/>
                </a:lnTo>
                <a:cubicBezTo>
                  <a:pt x="193369" y="168886"/>
                  <a:pt x="191556" y="171380"/>
                  <a:pt x="191556" y="171380"/>
                </a:cubicBezTo>
                <a:lnTo>
                  <a:pt x="189629" y="172287"/>
                </a:lnTo>
                <a:lnTo>
                  <a:pt x="189629" y="173080"/>
                </a:lnTo>
                <a:cubicBezTo>
                  <a:pt x="189629" y="173080"/>
                  <a:pt x="190422" y="173873"/>
                  <a:pt x="190422" y="173873"/>
                </a:cubicBezTo>
                <a:lnTo>
                  <a:pt x="193142" y="173193"/>
                </a:lnTo>
                <a:lnTo>
                  <a:pt x="194162" y="172400"/>
                </a:lnTo>
                <a:lnTo>
                  <a:pt x="195296" y="172400"/>
                </a:lnTo>
                <a:cubicBezTo>
                  <a:pt x="195296" y="172400"/>
                  <a:pt x="196089" y="175234"/>
                  <a:pt x="196089" y="175234"/>
                </a:cubicBezTo>
                <a:lnTo>
                  <a:pt x="197223" y="176254"/>
                </a:lnTo>
                <a:lnTo>
                  <a:pt x="201983" y="178974"/>
                </a:lnTo>
                <a:lnTo>
                  <a:pt x="203910" y="180674"/>
                </a:lnTo>
                <a:lnTo>
                  <a:pt x="209691" y="183054"/>
                </a:lnTo>
                <a:lnTo>
                  <a:pt x="210484" y="183621"/>
                </a:lnTo>
                <a:lnTo>
                  <a:pt x="210824" y="184415"/>
                </a:lnTo>
                <a:lnTo>
                  <a:pt x="209918" y="184868"/>
                </a:lnTo>
                <a:lnTo>
                  <a:pt x="208671" y="184868"/>
                </a:lnTo>
                <a:cubicBezTo>
                  <a:pt x="208671" y="184868"/>
                  <a:pt x="207651" y="184528"/>
                  <a:pt x="207651" y="184528"/>
                </a:cubicBezTo>
                <a:lnTo>
                  <a:pt x="206631" y="183508"/>
                </a:lnTo>
                <a:lnTo>
                  <a:pt x="205837" y="183281"/>
                </a:lnTo>
                <a:lnTo>
                  <a:pt x="207311" y="185775"/>
                </a:lnTo>
                <a:lnTo>
                  <a:pt x="211278" y="190195"/>
                </a:lnTo>
                <a:lnTo>
                  <a:pt x="211278" y="192236"/>
                </a:lnTo>
                <a:cubicBezTo>
                  <a:pt x="211278" y="192236"/>
                  <a:pt x="212638" y="194049"/>
                  <a:pt x="212638" y="194049"/>
                </a:cubicBezTo>
                <a:lnTo>
                  <a:pt x="215358" y="195863"/>
                </a:lnTo>
                <a:lnTo>
                  <a:pt x="217512" y="196203"/>
                </a:lnTo>
                <a:lnTo>
                  <a:pt x="218192" y="196656"/>
                </a:lnTo>
                <a:lnTo>
                  <a:pt x="219665" y="196996"/>
                </a:lnTo>
                <a:lnTo>
                  <a:pt x="220799" y="196656"/>
                </a:lnTo>
                <a:lnTo>
                  <a:pt x="221592" y="196996"/>
                </a:lnTo>
                <a:lnTo>
                  <a:pt x="222046" y="198470"/>
                </a:lnTo>
                <a:lnTo>
                  <a:pt x="222046" y="199716"/>
                </a:lnTo>
                <a:cubicBezTo>
                  <a:pt x="222046" y="199716"/>
                  <a:pt x="221252" y="199943"/>
                  <a:pt x="221252" y="199943"/>
                </a:cubicBezTo>
                <a:lnTo>
                  <a:pt x="217172" y="197336"/>
                </a:lnTo>
                <a:lnTo>
                  <a:pt x="216378" y="197336"/>
                </a:lnTo>
                <a:lnTo>
                  <a:pt x="230320" y="207877"/>
                </a:lnTo>
                <a:lnTo>
                  <a:pt x="233380" y="211051"/>
                </a:lnTo>
                <a:lnTo>
                  <a:pt x="237574" y="217285"/>
                </a:lnTo>
                <a:lnTo>
                  <a:pt x="240861" y="221026"/>
                </a:lnTo>
                <a:lnTo>
                  <a:pt x="244262" y="226920"/>
                </a:lnTo>
                <a:lnTo>
                  <a:pt x="247662" y="229980"/>
                </a:lnTo>
                <a:lnTo>
                  <a:pt x="251969" y="235307"/>
                </a:lnTo>
                <a:lnTo>
                  <a:pt x="253556" y="236554"/>
                </a:lnTo>
                <a:lnTo>
                  <a:pt x="256616" y="239954"/>
                </a:lnTo>
                <a:lnTo>
                  <a:pt x="259563" y="246869"/>
                </a:lnTo>
                <a:lnTo>
                  <a:pt x="259563" y="254690"/>
                </a:lnTo>
                <a:cubicBezTo>
                  <a:pt x="259563" y="254690"/>
                  <a:pt x="261944" y="258543"/>
                  <a:pt x="261944" y="258543"/>
                </a:cubicBezTo>
                <a:lnTo>
                  <a:pt x="263417" y="261944"/>
                </a:lnTo>
                <a:lnTo>
                  <a:pt x="263984" y="263191"/>
                </a:lnTo>
                <a:lnTo>
                  <a:pt x="268518" y="266137"/>
                </a:lnTo>
                <a:lnTo>
                  <a:pt x="268064" y="268631"/>
                </a:lnTo>
                <a:lnTo>
                  <a:pt x="268064" y="271578"/>
                </a:lnTo>
                <a:cubicBezTo>
                  <a:pt x="268064" y="271578"/>
                  <a:pt x="268064" y="274525"/>
                  <a:pt x="268064" y="274525"/>
                </a:cubicBezTo>
                <a:lnTo>
                  <a:pt x="266704" y="276679"/>
                </a:lnTo>
                <a:lnTo>
                  <a:pt x="264777" y="278946"/>
                </a:lnTo>
                <a:lnTo>
                  <a:pt x="263531" y="280873"/>
                </a:lnTo>
                <a:lnTo>
                  <a:pt x="262397" y="281666"/>
                </a:lnTo>
                <a:lnTo>
                  <a:pt x="262737" y="282346"/>
                </a:lnTo>
                <a:lnTo>
                  <a:pt x="264211" y="282346"/>
                </a:lnTo>
                <a:cubicBezTo>
                  <a:pt x="264211" y="282346"/>
                  <a:pt x="266137" y="282913"/>
                  <a:pt x="266137" y="282913"/>
                </a:cubicBezTo>
                <a:lnTo>
                  <a:pt x="267611" y="284840"/>
                </a:lnTo>
                <a:lnTo>
                  <a:pt x="267611" y="285633"/>
                </a:lnTo>
                <a:cubicBezTo>
                  <a:pt x="267611" y="285633"/>
                  <a:pt x="267498" y="286880"/>
                  <a:pt x="267498" y="286880"/>
                </a:cubicBezTo>
                <a:lnTo>
                  <a:pt x="265117" y="288467"/>
                </a:lnTo>
                <a:lnTo>
                  <a:pt x="261717" y="288807"/>
                </a:lnTo>
                <a:lnTo>
                  <a:pt x="259677" y="290167"/>
                </a:lnTo>
                <a:lnTo>
                  <a:pt x="259110" y="291300"/>
                </a:lnTo>
                <a:lnTo>
                  <a:pt x="260243" y="292887"/>
                </a:lnTo>
                <a:lnTo>
                  <a:pt x="261150" y="294928"/>
                </a:lnTo>
                <a:lnTo>
                  <a:pt x="261944" y="298441"/>
                </a:lnTo>
                <a:lnTo>
                  <a:pt x="262964" y="300708"/>
                </a:lnTo>
                <a:lnTo>
                  <a:pt x="266931" y="306829"/>
                </a:lnTo>
                <a:lnTo>
                  <a:pt x="270558" y="310116"/>
                </a:lnTo>
                <a:lnTo>
                  <a:pt x="271805" y="312836"/>
                </a:lnTo>
                <a:lnTo>
                  <a:pt x="273958" y="315897"/>
                </a:lnTo>
                <a:lnTo>
                  <a:pt x="280873" y="319410"/>
                </a:lnTo>
                <a:lnTo>
                  <a:pt x="284953" y="320771"/>
                </a:lnTo>
                <a:lnTo>
                  <a:pt x="287560" y="322584"/>
                </a:lnTo>
                <a:lnTo>
                  <a:pt x="292321" y="324851"/>
                </a:lnTo>
                <a:lnTo>
                  <a:pt x="295041" y="326778"/>
                </a:lnTo>
                <a:lnTo>
                  <a:pt x="299461" y="331198"/>
                </a:lnTo>
                <a:lnTo>
                  <a:pt x="301842" y="334599"/>
                </a:lnTo>
                <a:lnTo>
                  <a:pt x="304675" y="338226"/>
                </a:lnTo>
                <a:lnTo>
                  <a:pt x="313290" y="341399"/>
                </a:lnTo>
                <a:lnTo>
                  <a:pt x="319864" y="344233"/>
                </a:lnTo>
                <a:lnTo>
                  <a:pt x="323037" y="344687"/>
                </a:lnTo>
                <a:lnTo>
                  <a:pt x="329838" y="346614"/>
                </a:lnTo>
                <a:lnTo>
                  <a:pt x="334372" y="346273"/>
                </a:lnTo>
                <a:lnTo>
                  <a:pt x="335959" y="346614"/>
                </a:lnTo>
                <a:lnTo>
                  <a:pt x="337432" y="347407"/>
                </a:lnTo>
                <a:lnTo>
                  <a:pt x="339133" y="349220"/>
                </a:lnTo>
                <a:lnTo>
                  <a:pt x="342420" y="353528"/>
                </a:lnTo>
                <a:lnTo>
                  <a:pt x="344687" y="354321"/>
                </a:lnTo>
                <a:lnTo>
                  <a:pt x="346727" y="356588"/>
                </a:lnTo>
                <a:lnTo>
                  <a:pt x="351601" y="359308"/>
                </a:lnTo>
                <a:lnTo>
                  <a:pt x="354548" y="361915"/>
                </a:lnTo>
                <a:lnTo>
                  <a:pt x="357721" y="363615"/>
                </a:lnTo>
                <a:lnTo>
                  <a:pt x="366222" y="366676"/>
                </a:lnTo>
                <a:lnTo>
                  <a:pt x="370076" y="368489"/>
                </a:lnTo>
                <a:lnTo>
                  <a:pt x="374497" y="369963"/>
                </a:lnTo>
                <a:lnTo>
                  <a:pt x="381297" y="374497"/>
                </a:lnTo>
                <a:lnTo>
                  <a:pt x="388325" y="375743"/>
                </a:lnTo>
                <a:lnTo>
                  <a:pt x="395466" y="377670"/>
                </a:lnTo>
                <a:lnTo>
                  <a:pt x="397393" y="378464"/>
                </a:lnTo>
                <a:lnTo>
                  <a:pt x="400340" y="378691"/>
                </a:lnTo>
                <a:lnTo>
                  <a:pt x="405327" y="383904"/>
                </a:lnTo>
                <a:lnTo>
                  <a:pt x="413148" y="386171"/>
                </a:lnTo>
                <a:lnTo>
                  <a:pt x="420969" y="391499"/>
                </a:lnTo>
                <a:lnTo>
                  <a:pt x="432643" y="392745"/>
                </a:lnTo>
                <a:lnTo>
                  <a:pt x="440351" y="396826"/>
                </a:lnTo>
                <a:lnTo>
                  <a:pt x="446472" y="398526"/>
                </a:lnTo>
                <a:lnTo>
                  <a:pt x="448512" y="397846"/>
                </a:lnTo>
                <a:lnTo>
                  <a:pt x="452479" y="397619"/>
                </a:lnTo>
                <a:lnTo>
                  <a:pt x="461547" y="393199"/>
                </a:lnTo>
                <a:lnTo>
                  <a:pt x="467894" y="391272"/>
                </a:lnTo>
                <a:lnTo>
                  <a:pt x="474695" y="386738"/>
                </a:lnTo>
                <a:lnTo>
                  <a:pt x="478435" y="385945"/>
                </a:lnTo>
                <a:lnTo>
                  <a:pt x="481496" y="385945"/>
                </a:lnTo>
                <a:cubicBezTo>
                  <a:pt x="481496" y="385945"/>
                  <a:pt x="481722" y="385491"/>
                  <a:pt x="481722" y="385491"/>
                </a:cubicBezTo>
                <a:lnTo>
                  <a:pt x="480476" y="385151"/>
                </a:lnTo>
                <a:lnTo>
                  <a:pt x="476848" y="384471"/>
                </a:lnTo>
                <a:lnTo>
                  <a:pt x="476848" y="383791"/>
                </a:lnTo>
                <a:cubicBezTo>
                  <a:pt x="476848" y="383791"/>
                  <a:pt x="478662" y="382204"/>
                  <a:pt x="478662" y="382204"/>
                </a:cubicBezTo>
                <a:lnTo>
                  <a:pt x="479342" y="381297"/>
                </a:lnTo>
                <a:lnTo>
                  <a:pt x="480249" y="381297"/>
                </a:lnTo>
                <a:cubicBezTo>
                  <a:pt x="480249" y="381297"/>
                  <a:pt x="481609" y="382431"/>
                  <a:pt x="481609" y="382431"/>
                </a:cubicBezTo>
                <a:lnTo>
                  <a:pt x="481609" y="383224"/>
                </a:lnTo>
                <a:cubicBezTo>
                  <a:pt x="481609" y="383224"/>
                  <a:pt x="481609" y="384131"/>
                  <a:pt x="481609" y="384131"/>
                </a:cubicBezTo>
                <a:lnTo>
                  <a:pt x="482402" y="384131"/>
                </a:lnTo>
                <a:cubicBezTo>
                  <a:pt x="482402" y="384131"/>
                  <a:pt x="484443" y="382658"/>
                  <a:pt x="484443" y="382658"/>
                </a:cubicBezTo>
                <a:lnTo>
                  <a:pt x="485123" y="382658"/>
                </a:lnTo>
                <a:cubicBezTo>
                  <a:pt x="485123" y="382658"/>
                  <a:pt x="485689" y="383451"/>
                  <a:pt x="485689" y="383451"/>
                </a:cubicBezTo>
                <a:lnTo>
                  <a:pt x="483763" y="385378"/>
                </a:lnTo>
                <a:lnTo>
                  <a:pt x="484216" y="385945"/>
                </a:lnTo>
                <a:lnTo>
                  <a:pt x="488070" y="386285"/>
                </a:lnTo>
                <a:lnTo>
                  <a:pt x="497704" y="390025"/>
                </a:lnTo>
                <a:lnTo>
                  <a:pt x="497138" y="389005"/>
                </a:lnTo>
                <a:lnTo>
                  <a:pt x="493737" y="387078"/>
                </a:lnTo>
                <a:lnTo>
                  <a:pt x="492604" y="386625"/>
                </a:lnTo>
                <a:lnTo>
                  <a:pt x="491470" y="386625"/>
                </a:lnTo>
                <a:cubicBezTo>
                  <a:pt x="491470" y="386625"/>
                  <a:pt x="490110" y="385945"/>
                  <a:pt x="490110" y="385945"/>
                </a:cubicBezTo>
                <a:lnTo>
                  <a:pt x="488977" y="385265"/>
                </a:lnTo>
                <a:lnTo>
                  <a:pt x="489317" y="383904"/>
                </a:lnTo>
                <a:lnTo>
                  <a:pt x="489997" y="383904"/>
                </a:lnTo>
                <a:cubicBezTo>
                  <a:pt x="489997" y="383904"/>
                  <a:pt x="491243" y="385038"/>
                  <a:pt x="491243" y="385038"/>
                </a:cubicBezTo>
                <a:lnTo>
                  <a:pt x="492717" y="385831"/>
                </a:lnTo>
                <a:lnTo>
                  <a:pt x="496004" y="387192"/>
                </a:lnTo>
                <a:lnTo>
                  <a:pt x="499291" y="389232"/>
                </a:lnTo>
                <a:lnTo>
                  <a:pt x="503032" y="392972"/>
                </a:lnTo>
                <a:lnTo>
                  <a:pt x="506999" y="396033"/>
                </a:lnTo>
                <a:lnTo>
                  <a:pt x="514706" y="402833"/>
                </a:lnTo>
                <a:lnTo>
                  <a:pt x="517653" y="405894"/>
                </a:lnTo>
                <a:lnTo>
                  <a:pt x="519807" y="407594"/>
                </a:lnTo>
                <a:lnTo>
                  <a:pt x="522074" y="409747"/>
                </a:lnTo>
                <a:lnTo>
                  <a:pt x="527741" y="416435"/>
                </a:lnTo>
                <a:lnTo>
                  <a:pt x="533182" y="422556"/>
                </a:lnTo>
                <a:lnTo>
                  <a:pt x="533748" y="423009"/>
                </a:lnTo>
                <a:lnTo>
                  <a:pt x="534315" y="422442"/>
                </a:lnTo>
                <a:lnTo>
                  <a:pt x="534769" y="421082"/>
                </a:lnTo>
                <a:lnTo>
                  <a:pt x="535335" y="419722"/>
                </a:lnTo>
                <a:lnTo>
                  <a:pt x="534995" y="418135"/>
                </a:lnTo>
                <a:lnTo>
                  <a:pt x="534769" y="416888"/>
                </a:lnTo>
                <a:lnTo>
                  <a:pt x="535449" y="415075"/>
                </a:lnTo>
                <a:lnTo>
                  <a:pt x="535449" y="413715"/>
                </a:lnTo>
                <a:cubicBezTo>
                  <a:pt x="535449" y="413715"/>
                  <a:pt x="535675" y="412808"/>
                  <a:pt x="535675" y="412808"/>
                </a:cubicBezTo>
                <a:lnTo>
                  <a:pt x="536582" y="412241"/>
                </a:lnTo>
                <a:lnTo>
                  <a:pt x="537036" y="411221"/>
                </a:lnTo>
                <a:lnTo>
                  <a:pt x="534428" y="407594"/>
                </a:lnTo>
                <a:lnTo>
                  <a:pt x="534428" y="406800"/>
                </a:lnTo>
                <a:cubicBezTo>
                  <a:pt x="534428" y="406800"/>
                  <a:pt x="534769" y="405780"/>
                  <a:pt x="534769" y="405780"/>
                </a:cubicBezTo>
                <a:lnTo>
                  <a:pt x="536922" y="401813"/>
                </a:lnTo>
                <a:lnTo>
                  <a:pt x="539529" y="397166"/>
                </a:lnTo>
                <a:lnTo>
                  <a:pt x="542363" y="392065"/>
                </a:lnTo>
                <a:lnTo>
                  <a:pt x="544063" y="389005"/>
                </a:lnTo>
                <a:lnTo>
                  <a:pt x="550297" y="389005"/>
                </a:lnTo>
                <a:cubicBezTo>
                  <a:pt x="550297" y="389005"/>
                  <a:pt x="554378" y="389005"/>
                  <a:pt x="554378" y="389005"/>
                </a:cubicBezTo>
                <a:lnTo>
                  <a:pt x="559591" y="389005"/>
                </a:lnTo>
                <a:cubicBezTo>
                  <a:pt x="559591" y="389005"/>
                  <a:pt x="565259" y="389005"/>
                  <a:pt x="565259" y="389005"/>
                </a:cubicBezTo>
                <a:lnTo>
                  <a:pt x="568999" y="389005"/>
                </a:lnTo>
                <a:cubicBezTo>
                  <a:pt x="568999" y="389005"/>
                  <a:pt x="570586" y="389005"/>
                  <a:pt x="570586" y="389005"/>
                </a:cubicBezTo>
                <a:lnTo>
                  <a:pt x="570359" y="386965"/>
                </a:lnTo>
                <a:lnTo>
                  <a:pt x="570586" y="384698"/>
                </a:lnTo>
                <a:lnTo>
                  <a:pt x="571266" y="382658"/>
                </a:lnTo>
                <a:lnTo>
                  <a:pt x="571266" y="381751"/>
                </a:lnTo>
                <a:lnTo>
                  <a:pt x="570133" y="380617"/>
                </a:lnTo>
                <a:lnTo>
                  <a:pt x="567979" y="379937"/>
                </a:lnTo>
                <a:lnTo>
                  <a:pt x="566732" y="378917"/>
                </a:lnTo>
                <a:lnTo>
                  <a:pt x="566732" y="377670"/>
                </a:lnTo>
                <a:cubicBezTo>
                  <a:pt x="566732" y="377670"/>
                  <a:pt x="566166" y="376197"/>
                  <a:pt x="566166" y="376197"/>
                </a:cubicBezTo>
                <a:lnTo>
                  <a:pt x="565145" y="374497"/>
                </a:lnTo>
                <a:lnTo>
                  <a:pt x="562992" y="372683"/>
                </a:lnTo>
                <a:lnTo>
                  <a:pt x="559705" y="370870"/>
                </a:lnTo>
                <a:lnTo>
                  <a:pt x="556871" y="368376"/>
                </a:lnTo>
                <a:lnTo>
                  <a:pt x="554604" y="365316"/>
                </a:lnTo>
                <a:lnTo>
                  <a:pt x="552677" y="363389"/>
                </a:lnTo>
                <a:lnTo>
                  <a:pt x="551204" y="362595"/>
                </a:lnTo>
                <a:lnTo>
                  <a:pt x="550864" y="362142"/>
                </a:lnTo>
                <a:lnTo>
                  <a:pt x="555284" y="362142"/>
                </a:lnTo>
                <a:cubicBezTo>
                  <a:pt x="555284" y="362142"/>
                  <a:pt x="559478" y="362142"/>
                  <a:pt x="559478" y="362142"/>
                </a:cubicBezTo>
                <a:lnTo>
                  <a:pt x="559478" y="357721"/>
                </a:lnTo>
                <a:cubicBezTo>
                  <a:pt x="559478" y="357721"/>
                  <a:pt x="559478" y="353754"/>
                  <a:pt x="559478" y="353754"/>
                </a:cubicBezTo>
                <a:lnTo>
                  <a:pt x="559478" y="349334"/>
                </a:lnTo>
                <a:cubicBezTo>
                  <a:pt x="559478" y="349334"/>
                  <a:pt x="567072" y="349334"/>
                  <a:pt x="567072" y="349334"/>
                </a:cubicBezTo>
                <a:lnTo>
                  <a:pt x="576027" y="349334"/>
                </a:lnTo>
                <a:cubicBezTo>
                  <a:pt x="576027" y="349334"/>
                  <a:pt x="585321" y="349334"/>
                  <a:pt x="585321" y="349334"/>
                </a:cubicBezTo>
                <a:lnTo>
                  <a:pt x="592689" y="349334"/>
                </a:lnTo>
                <a:cubicBezTo>
                  <a:pt x="592689" y="349334"/>
                  <a:pt x="596996" y="349334"/>
                  <a:pt x="596996" y="349334"/>
                </a:cubicBezTo>
                <a:lnTo>
                  <a:pt x="596996" y="347407"/>
                </a:lnTo>
                <a:cubicBezTo>
                  <a:pt x="596996" y="347407"/>
                  <a:pt x="597563" y="345820"/>
                  <a:pt x="597563" y="345820"/>
                </a:cubicBezTo>
                <a:lnTo>
                  <a:pt x="599263" y="345140"/>
                </a:lnTo>
                <a:lnTo>
                  <a:pt x="601416" y="346500"/>
                </a:lnTo>
                <a:lnTo>
                  <a:pt x="602323" y="347067"/>
                </a:lnTo>
                <a:lnTo>
                  <a:pt x="603116" y="346727"/>
                </a:lnTo>
                <a:lnTo>
                  <a:pt x="604137" y="345933"/>
                </a:lnTo>
                <a:lnTo>
                  <a:pt x="605383" y="343553"/>
                </a:lnTo>
                <a:lnTo>
                  <a:pt x="608557" y="338566"/>
                </a:lnTo>
                <a:lnTo>
                  <a:pt x="609804" y="335052"/>
                </a:lnTo>
                <a:lnTo>
                  <a:pt x="611051" y="334372"/>
                </a:lnTo>
                <a:lnTo>
                  <a:pt x="612864" y="334372"/>
                </a:lnTo>
                <a:cubicBezTo>
                  <a:pt x="612864" y="334372"/>
                  <a:pt x="614451" y="334372"/>
                  <a:pt x="614451" y="334372"/>
                </a:cubicBezTo>
                <a:lnTo>
                  <a:pt x="614905" y="333465"/>
                </a:lnTo>
                <a:lnTo>
                  <a:pt x="616605" y="330518"/>
                </a:lnTo>
                <a:lnTo>
                  <a:pt x="616605" y="328818"/>
                </a:lnTo>
                <a:cubicBezTo>
                  <a:pt x="616605" y="328818"/>
                  <a:pt x="617965" y="327571"/>
                  <a:pt x="617965" y="327571"/>
                </a:cubicBezTo>
                <a:lnTo>
                  <a:pt x="619098" y="326211"/>
                </a:lnTo>
                <a:lnTo>
                  <a:pt x="620005" y="326211"/>
                </a:lnTo>
                <a:cubicBezTo>
                  <a:pt x="620005" y="326211"/>
                  <a:pt x="620459" y="328705"/>
                  <a:pt x="620459" y="328705"/>
                </a:cubicBezTo>
                <a:lnTo>
                  <a:pt x="619552" y="333239"/>
                </a:lnTo>
                <a:lnTo>
                  <a:pt x="619892" y="334145"/>
                </a:lnTo>
                <a:lnTo>
                  <a:pt x="621479" y="335165"/>
                </a:lnTo>
                <a:lnTo>
                  <a:pt x="623065" y="338906"/>
                </a:lnTo>
                <a:lnTo>
                  <a:pt x="623632" y="338906"/>
                </a:lnTo>
                <a:cubicBezTo>
                  <a:pt x="623632" y="338906"/>
                  <a:pt x="624652" y="336979"/>
                  <a:pt x="624652" y="336979"/>
                </a:cubicBezTo>
                <a:lnTo>
                  <a:pt x="625559" y="334939"/>
                </a:lnTo>
                <a:lnTo>
                  <a:pt x="626126" y="330178"/>
                </a:lnTo>
                <a:lnTo>
                  <a:pt x="627826" y="326891"/>
                </a:lnTo>
                <a:lnTo>
                  <a:pt x="629073" y="321224"/>
                </a:lnTo>
                <a:lnTo>
                  <a:pt x="631000" y="315783"/>
                </a:lnTo>
                <a:lnTo>
                  <a:pt x="630773" y="315103"/>
                </a:lnTo>
                <a:lnTo>
                  <a:pt x="629980" y="315103"/>
                </a:lnTo>
                <a:cubicBezTo>
                  <a:pt x="629980" y="315103"/>
                  <a:pt x="628506" y="316577"/>
                  <a:pt x="628506" y="316577"/>
                </a:cubicBezTo>
                <a:lnTo>
                  <a:pt x="627826" y="316577"/>
                </a:lnTo>
                <a:cubicBezTo>
                  <a:pt x="627826" y="316577"/>
                  <a:pt x="627826" y="314310"/>
                  <a:pt x="627826" y="314310"/>
                </a:cubicBezTo>
                <a:lnTo>
                  <a:pt x="628506" y="313630"/>
                </a:lnTo>
                <a:lnTo>
                  <a:pt x="629753" y="312836"/>
                </a:lnTo>
                <a:lnTo>
                  <a:pt x="630886" y="312610"/>
                </a:lnTo>
                <a:lnTo>
                  <a:pt x="631453" y="312156"/>
                </a:lnTo>
                <a:lnTo>
                  <a:pt x="632473" y="310796"/>
                </a:lnTo>
                <a:lnTo>
                  <a:pt x="632700" y="308982"/>
                </a:lnTo>
                <a:lnTo>
                  <a:pt x="631793" y="308982"/>
                </a:lnTo>
                <a:cubicBezTo>
                  <a:pt x="631793" y="308982"/>
                  <a:pt x="630886" y="309209"/>
                  <a:pt x="630886" y="309209"/>
                </a:cubicBezTo>
                <a:lnTo>
                  <a:pt x="629300" y="309209"/>
                </a:lnTo>
                <a:cubicBezTo>
                  <a:pt x="629300" y="309209"/>
                  <a:pt x="628166" y="309662"/>
                  <a:pt x="628166" y="309662"/>
                </a:cubicBezTo>
                <a:lnTo>
                  <a:pt x="627259" y="308756"/>
                </a:lnTo>
                <a:lnTo>
                  <a:pt x="627259" y="307736"/>
                </a:lnTo>
                <a:cubicBezTo>
                  <a:pt x="627259" y="307736"/>
                  <a:pt x="629413" y="304449"/>
                  <a:pt x="629413" y="304449"/>
                </a:cubicBezTo>
                <a:lnTo>
                  <a:pt x="631000" y="303315"/>
                </a:lnTo>
                <a:lnTo>
                  <a:pt x="631793" y="303315"/>
                </a:lnTo>
                <a:cubicBezTo>
                  <a:pt x="631793" y="303315"/>
                  <a:pt x="632247" y="302522"/>
                  <a:pt x="632247" y="302522"/>
                </a:cubicBezTo>
                <a:lnTo>
                  <a:pt x="632473" y="301728"/>
                </a:lnTo>
                <a:lnTo>
                  <a:pt x="631793" y="299461"/>
                </a:lnTo>
                <a:lnTo>
                  <a:pt x="631793" y="297081"/>
                </a:lnTo>
                <a:cubicBezTo>
                  <a:pt x="631793" y="297081"/>
                  <a:pt x="632700" y="294134"/>
                  <a:pt x="632700" y="294134"/>
                </a:cubicBezTo>
                <a:lnTo>
                  <a:pt x="636780" y="287787"/>
                </a:lnTo>
                <a:lnTo>
                  <a:pt x="640067" y="284953"/>
                </a:lnTo>
                <a:lnTo>
                  <a:pt x="642788" y="281439"/>
                </a:lnTo>
                <a:lnTo>
                  <a:pt x="644034" y="279172"/>
                </a:lnTo>
                <a:close/>
                <a:moveTo>
                  <a:pt x="102805" y="81836"/>
                </a:moveTo>
                <a:lnTo>
                  <a:pt x="102805" y="79909"/>
                </a:lnTo>
                <a:cubicBezTo>
                  <a:pt x="102805" y="79909"/>
                  <a:pt x="101898" y="78322"/>
                  <a:pt x="101898" y="78322"/>
                </a:cubicBezTo>
                <a:lnTo>
                  <a:pt x="99972" y="76509"/>
                </a:lnTo>
                <a:lnTo>
                  <a:pt x="98385" y="76169"/>
                </a:lnTo>
                <a:lnTo>
                  <a:pt x="98385" y="78776"/>
                </a:lnTo>
                <a:cubicBezTo>
                  <a:pt x="98385" y="78776"/>
                  <a:pt x="98498" y="79909"/>
                  <a:pt x="98498" y="79909"/>
                </a:cubicBezTo>
                <a:lnTo>
                  <a:pt x="100198" y="82403"/>
                </a:lnTo>
                <a:lnTo>
                  <a:pt x="104959" y="87390"/>
                </a:lnTo>
                <a:lnTo>
                  <a:pt x="106999" y="88864"/>
                </a:lnTo>
                <a:lnTo>
                  <a:pt x="106999" y="88410"/>
                </a:lnTo>
                <a:cubicBezTo>
                  <a:pt x="106999" y="88410"/>
                  <a:pt x="106659" y="86483"/>
                  <a:pt x="106659" y="86483"/>
                </a:cubicBezTo>
                <a:lnTo>
                  <a:pt x="106206" y="82403"/>
                </a:lnTo>
                <a:lnTo>
                  <a:pt x="102692" y="81496"/>
                </a:lnTo>
                <a:close/>
                <a:moveTo>
                  <a:pt x="646075" y="286653"/>
                </a:moveTo>
                <a:lnTo>
                  <a:pt x="644034" y="286653"/>
                </a:lnTo>
                <a:cubicBezTo>
                  <a:pt x="644034" y="286653"/>
                  <a:pt x="643014" y="288240"/>
                  <a:pt x="643014" y="288240"/>
                </a:cubicBezTo>
                <a:lnTo>
                  <a:pt x="642221" y="290734"/>
                </a:lnTo>
                <a:lnTo>
                  <a:pt x="642788" y="293227"/>
                </a:lnTo>
                <a:lnTo>
                  <a:pt x="643808" y="292547"/>
                </a:lnTo>
                <a:lnTo>
                  <a:pt x="646528" y="288807"/>
                </a:lnTo>
                <a:lnTo>
                  <a:pt x="647662" y="286880"/>
                </a:lnTo>
                <a:lnTo>
                  <a:pt x="647662" y="286200"/>
                </a:lnTo>
                <a:cubicBezTo>
                  <a:pt x="647662" y="286200"/>
                  <a:pt x="646188" y="286653"/>
                  <a:pt x="646188" y="286653"/>
                </a:cubicBezTo>
                <a:close/>
                <a:moveTo>
                  <a:pt x="648455" y="271125"/>
                </a:moveTo>
                <a:lnTo>
                  <a:pt x="648228" y="270558"/>
                </a:lnTo>
                <a:lnTo>
                  <a:pt x="648002" y="270218"/>
                </a:lnTo>
                <a:lnTo>
                  <a:pt x="647775" y="270218"/>
                </a:lnTo>
                <a:cubicBezTo>
                  <a:pt x="647775" y="270218"/>
                  <a:pt x="648115" y="271238"/>
                  <a:pt x="648115" y="271238"/>
                </a:cubicBezTo>
                <a:lnTo>
                  <a:pt x="648568" y="272032"/>
                </a:lnTo>
                <a:lnTo>
                  <a:pt x="648908" y="272032"/>
                </a:lnTo>
                <a:cubicBezTo>
                  <a:pt x="648908" y="272032"/>
                  <a:pt x="648568" y="271011"/>
                  <a:pt x="648568" y="271011"/>
                </a:cubicBezTo>
                <a:close/>
                <a:moveTo>
                  <a:pt x="74242" y="22669"/>
                </a:moveTo>
                <a:lnTo>
                  <a:pt x="74015" y="22669"/>
                </a:lnTo>
                <a:cubicBezTo>
                  <a:pt x="74015" y="22669"/>
                  <a:pt x="74015" y="23803"/>
                  <a:pt x="74015" y="23803"/>
                </a:cubicBezTo>
                <a:lnTo>
                  <a:pt x="75262" y="24936"/>
                </a:lnTo>
                <a:lnTo>
                  <a:pt x="75942" y="24936"/>
                </a:lnTo>
                <a:cubicBezTo>
                  <a:pt x="75942" y="24936"/>
                  <a:pt x="76055" y="24369"/>
                  <a:pt x="76055" y="24369"/>
                </a:cubicBezTo>
                <a:lnTo>
                  <a:pt x="75602" y="23576"/>
                </a:lnTo>
                <a:lnTo>
                  <a:pt x="74355" y="22669"/>
                </a:lnTo>
                <a:close/>
                <a:moveTo>
                  <a:pt x="159705" y="183281"/>
                </a:moveTo>
                <a:lnTo>
                  <a:pt x="157778" y="182261"/>
                </a:lnTo>
                <a:lnTo>
                  <a:pt x="157552" y="182261"/>
                </a:lnTo>
                <a:cubicBezTo>
                  <a:pt x="157552" y="182261"/>
                  <a:pt x="157552" y="183168"/>
                  <a:pt x="157552" y="183168"/>
                </a:cubicBezTo>
                <a:lnTo>
                  <a:pt x="158458" y="184981"/>
                </a:lnTo>
                <a:lnTo>
                  <a:pt x="159818" y="186342"/>
                </a:lnTo>
                <a:lnTo>
                  <a:pt x="160839" y="186682"/>
                </a:lnTo>
                <a:lnTo>
                  <a:pt x="160272" y="184075"/>
                </a:lnTo>
                <a:lnTo>
                  <a:pt x="159705" y="183168"/>
                </a:lnTo>
                <a:close/>
                <a:moveTo>
                  <a:pt x="125588" y="85010"/>
                </a:moveTo>
                <a:lnTo>
                  <a:pt x="125134" y="84216"/>
                </a:lnTo>
                <a:lnTo>
                  <a:pt x="122301" y="85123"/>
                </a:lnTo>
                <a:lnTo>
                  <a:pt x="121394" y="86030"/>
                </a:lnTo>
                <a:lnTo>
                  <a:pt x="120147" y="92604"/>
                </a:lnTo>
                <a:lnTo>
                  <a:pt x="120487" y="93738"/>
                </a:lnTo>
                <a:lnTo>
                  <a:pt x="123774" y="95551"/>
                </a:lnTo>
                <a:lnTo>
                  <a:pt x="125361" y="95551"/>
                </a:lnTo>
                <a:cubicBezTo>
                  <a:pt x="125361" y="95551"/>
                  <a:pt x="126948" y="89997"/>
                  <a:pt x="126948" y="89997"/>
                </a:cubicBezTo>
                <a:lnTo>
                  <a:pt x="126041" y="87163"/>
                </a:lnTo>
                <a:lnTo>
                  <a:pt x="125701" y="85237"/>
                </a:lnTo>
                <a:close/>
                <a:moveTo>
                  <a:pt x="173987" y="199830"/>
                </a:moveTo>
                <a:lnTo>
                  <a:pt x="174440" y="202890"/>
                </a:lnTo>
                <a:lnTo>
                  <a:pt x="175460" y="204137"/>
                </a:lnTo>
                <a:lnTo>
                  <a:pt x="175914" y="204137"/>
                </a:lnTo>
                <a:cubicBezTo>
                  <a:pt x="175914" y="204137"/>
                  <a:pt x="176140" y="203797"/>
                  <a:pt x="176140" y="203797"/>
                </a:cubicBezTo>
                <a:lnTo>
                  <a:pt x="176140" y="203344"/>
                </a:lnTo>
                <a:cubicBezTo>
                  <a:pt x="176140" y="203344"/>
                  <a:pt x="174213" y="199603"/>
                  <a:pt x="174213" y="199603"/>
                </a:cubicBezTo>
                <a:lnTo>
                  <a:pt x="173987" y="199943"/>
                </a:lnTo>
                <a:close/>
                <a:moveTo>
                  <a:pt x="148597" y="159252"/>
                </a:moveTo>
                <a:lnTo>
                  <a:pt x="147690" y="159932"/>
                </a:lnTo>
                <a:lnTo>
                  <a:pt x="146784" y="164692"/>
                </a:lnTo>
                <a:lnTo>
                  <a:pt x="147237" y="164352"/>
                </a:lnTo>
                <a:lnTo>
                  <a:pt x="148710" y="160839"/>
                </a:lnTo>
                <a:lnTo>
                  <a:pt x="149504" y="161405"/>
                </a:lnTo>
                <a:lnTo>
                  <a:pt x="149504" y="161179"/>
                </a:lnTo>
                <a:cubicBezTo>
                  <a:pt x="149504" y="161179"/>
                  <a:pt x="149391" y="160385"/>
                  <a:pt x="149391" y="160385"/>
                </a:cubicBezTo>
                <a:lnTo>
                  <a:pt x="149617" y="159138"/>
                </a:lnTo>
                <a:lnTo>
                  <a:pt x="148597" y="159138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79" name="Freeform: Shape 178">
            <a:extLst>
              <a:ext uri="{FF2B5EF4-FFF2-40B4-BE49-F238E27FC236}">
                <a16:creationId xmlns:a16="http://schemas.microsoft.com/office/drawing/2014/main" id="{0590329E-AC27-EAEB-96A3-2CB1BEEF09C4}"/>
              </a:ext>
            </a:extLst>
          </p:cNvPr>
          <p:cNvSpPr/>
          <p:nvPr/>
        </p:nvSpPr>
        <p:spPr>
          <a:xfrm>
            <a:off x="3259988" y="4110990"/>
            <a:ext cx="49560" cy="129130"/>
          </a:xfrm>
          <a:custGeom>
            <a:avLst/>
            <a:gdLst>
              <a:gd name="connsiteX0" fmla="*/ 46132 w 66080"/>
              <a:gd name="connsiteY0" fmla="*/ 48059 h 172173"/>
              <a:gd name="connsiteX1" fmla="*/ 46132 w 66080"/>
              <a:gd name="connsiteY1" fmla="*/ 48059 h 172173"/>
              <a:gd name="connsiteX2" fmla="*/ 46132 w 66080"/>
              <a:gd name="connsiteY2" fmla="*/ 47379 h 172173"/>
              <a:gd name="connsiteX3" fmla="*/ 46132 w 66080"/>
              <a:gd name="connsiteY3" fmla="*/ 48059 h 172173"/>
              <a:gd name="connsiteX4" fmla="*/ 46132 w 66080"/>
              <a:gd name="connsiteY4" fmla="*/ 48059 h 172173"/>
              <a:gd name="connsiteX5" fmla="*/ 41258 w 66080"/>
              <a:gd name="connsiteY5" fmla="*/ 59847 h 172173"/>
              <a:gd name="connsiteX6" fmla="*/ 41825 w 66080"/>
              <a:gd name="connsiteY6" fmla="*/ 59394 h 172173"/>
              <a:gd name="connsiteX7" fmla="*/ 42051 w 66080"/>
              <a:gd name="connsiteY7" fmla="*/ 58713 h 172173"/>
              <a:gd name="connsiteX8" fmla="*/ 42051 w 66080"/>
              <a:gd name="connsiteY8" fmla="*/ 58033 h 172173"/>
              <a:gd name="connsiteX9" fmla="*/ 41711 w 66080"/>
              <a:gd name="connsiteY9" fmla="*/ 57693 h 172173"/>
              <a:gd name="connsiteX10" fmla="*/ 41258 w 66080"/>
              <a:gd name="connsiteY10" fmla="*/ 57467 h 172173"/>
              <a:gd name="connsiteX11" fmla="*/ 40578 w 66080"/>
              <a:gd name="connsiteY11" fmla="*/ 57467 h 172173"/>
              <a:gd name="connsiteX12" fmla="*/ 40351 w 66080"/>
              <a:gd name="connsiteY12" fmla="*/ 58487 h 172173"/>
              <a:gd name="connsiteX13" fmla="*/ 40351 w 66080"/>
              <a:gd name="connsiteY13" fmla="*/ 59620 h 172173"/>
              <a:gd name="connsiteX14" fmla="*/ 40691 w 66080"/>
              <a:gd name="connsiteY14" fmla="*/ 60074 h 172173"/>
              <a:gd name="connsiteX15" fmla="*/ 41371 w 66080"/>
              <a:gd name="connsiteY15" fmla="*/ 59847 h 172173"/>
              <a:gd name="connsiteX16" fmla="*/ 65288 w 66080"/>
              <a:gd name="connsiteY16" fmla="*/ 121847 h 172173"/>
              <a:gd name="connsiteX17" fmla="*/ 64721 w 66080"/>
              <a:gd name="connsiteY17" fmla="*/ 121167 h 172173"/>
              <a:gd name="connsiteX18" fmla="*/ 64267 w 66080"/>
              <a:gd name="connsiteY18" fmla="*/ 116860 h 172173"/>
              <a:gd name="connsiteX19" fmla="*/ 61094 w 66080"/>
              <a:gd name="connsiteY19" fmla="*/ 112326 h 172173"/>
              <a:gd name="connsiteX20" fmla="*/ 57013 w 66080"/>
              <a:gd name="connsiteY20" fmla="*/ 106432 h 172173"/>
              <a:gd name="connsiteX21" fmla="*/ 54746 w 66080"/>
              <a:gd name="connsiteY21" fmla="*/ 103259 h 172173"/>
              <a:gd name="connsiteX22" fmla="*/ 52139 w 66080"/>
              <a:gd name="connsiteY22" fmla="*/ 99631 h 172173"/>
              <a:gd name="connsiteX23" fmla="*/ 47379 w 66080"/>
              <a:gd name="connsiteY23" fmla="*/ 93964 h 172173"/>
              <a:gd name="connsiteX24" fmla="*/ 45225 w 66080"/>
              <a:gd name="connsiteY24" fmla="*/ 91924 h 172173"/>
              <a:gd name="connsiteX25" fmla="*/ 44319 w 66080"/>
              <a:gd name="connsiteY25" fmla="*/ 91244 h 172173"/>
              <a:gd name="connsiteX26" fmla="*/ 44319 w 66080"/>
              <a:gd name="connsiteY26" fmla="*/ 93284 h 172173"/>
              <a:gd name="connsiteX27" fmla="*/ 44432 w 66080"/>
              <a:gd name="connsiteY27" fmla="*/ 95211 h 172173"/>
              <a:gd name="connsiteX28" fmla="*/ 44885 w 66080"/>
              <a:gd name="connsiteY28" fmla="*/ 95551 h 172173"/>
              <a:gd name="connsiteX29" fmla="*/ 47832 w 66080"/>
              <a:gd name="connsiteY29" fmla="*/ 95891 h 172173"/>
              <a:gd name="connsiteX30" fmla="*/ 48399 w 66080"/>
              <a:gd name="connsiteY30" fmla="*/ 96231 h 172173"/>
              <a:gd name="connsiteX31" fmla="*/ 49192 w 66080"/>
              <a:gd name="connsiteY31" fmla="*/ 98045 h 172173"/>
              <a:gd name="connsiteX32" fmla="*/ 50892 w 66080"/>
              <a:gd name="connsiteY32" fmla="*/ 103372 h 172173"/>
              <a:gd name="connsiteX33" fmla="*/ 50892 w 66080"/>
              <a:gd name="connsiteY33" fmla="*/ 103939 h 172173"/>
              <a:gd name="connsiteX34" fmla="*/ 52479 w 66080"/>
              <a:gd name="connsiteY34" fmla="*/ 108132 h 172173"/>
              <a:gd name="connsiteX35" fmla="*/ 52933 w 66080"/>
              <a:gd name="connsiteY35" fmla="*/ 110059 h 172173"/>
              <a:gd name="connsiteX36" fmla="*/ 52706 w 66080"/>
              <a:gd name="connsiteY36" fmla="*/ 110626 h 172173"/>
              <a:gd name="connsiteX37" fmla="*/ 52366 w 66080"/>
              <a:gd name="connsiteY37" fmla="*/ 110853 h 172173"/>
              <a:gd name="connsiteX38" fmla="*/ 51913 w 66080"/>
              <a:gd name="connsiteY38" fmla="*/ 110853 h 172173"/>
              <a:gd name="connsiteX39" fmla="*/ 51006 w 66080"/>
              <a:gd name="connsiteY39" fmla="*/ 109719 h 172173"/>
              <a:gd name="connsiteX40" fmla="*/ 49759 w 66080"/>
              <a:gd name="connsiteY40" fmla="*/ 108246 h 172173"/>
              <a:gd name="connsiteX41" fmla="*/ 48059 w 66080"/>
              <a:gd name="connsiteY41" fmla="*/ 105752 h 172173"/>
              <a:gd name="connsiteX42" fmla="*/ 47379 w 66080"/>
              <a:gd name="connsiteY42" fmla="*/ 105299 h 172173"/>
              <a:gd name="connsiteX43" fmla="*/ 46245 w 66080"/>
              <a:gd name="connsiteY43" fmla="*/ 105072 h 172173"/>
              <a:gd name="connsiteX44" fmla="*/ 46019 w 66080"/>
              <a:gd name="connsiteY44" fmla="*/ 104732 h 172173"/>
              <a:gd name="connsiteX45" fmla="*/ 46019 w 66080"/>
              <a:gd name="connsiteY45" fmla="*/ 103259 h 172173"/>
              <a:gd name="connsiteX46" fmla="*/ 45679 w 66080"/>
              <a:gd name="connsiteY46" fmla="*/ 102579 h 172173"/>
              <a:gd name="connsiteX47" fmla="*/ 45225 w 66080"/>
              <a:gd name="connsiteY47" fmla="*/ 102125 h 172173"/>
              <a:gd name="connsiteX48" fmla="*/ 44772 w 66080"/>
              <a:gd name="connsiteY48" fmla="*/ 101899 h 172173"/>
              <a:gd name="connsiteX49" fmla="*/ 44319 w 66080"/>
              <a:gd name="connsiteY49" fmla="*/ 101899 h 172173"/>
              <a:gd name="connsiteX50" fmla="*/ 44205 w 66080"/>
              <a:gd name="connsiteY50" fmla="*/ 102465 h 172173"/>
              <a:gd name="connsiteX51" fmla="*/ 44432 w 66080"/>
              <a:gd name="connsiteY51" fmla="*/ 103372 h 172173"/>
              <a:gd name="connsiteX52" fmla="*/ 44432 w 66080"/>
              <a:gd name="connsiteY52" fmla="*/ 104279 h 172173"/>
              <a:gd name="connsiteX53" fmla="*/ 43752 w 66080"/>
              <a:gd name="connsiteY53" fmla="*/ 105072 h 172173"/>
              <a:gd name="connsiteX54" fmla="*/ 43525 w 66080"/>
              <a:gd name="connsiteY54" fmla="*/ 105752 h 172173"/>
              <a:gd name="connsiteX55" fmla="*/ 43752 w 66080"/>
              <a:gd name="connsiteY55" fmla="*/ 106206 h 172173"/>
              <a:gd name="connsiteX56" fmla="*/ 43752 w 66080"/>
              <a:gd name="connsiteY56" fmla="*/ 106659 h 172173"/>
              <a:gd name="connsiteX57" fmla="*/ 42618 w 66080"/>
              <a:gd name="connsiteY57" fmla="*/ 107452 h 172173"/>
              <a:gd name="connsiteX58" fmla="*/ 41825 w 66080"/>
              <a:gd name="connsiteY58" fmla="*/ 107792 h 172173"/>
              <a:gd name="connsiteX59" fmla="*/ 41371 w 66080"/>
              <a:gd name="connsiteY59" fmla="*/ 107792 h 172173"/>
              <a:gd name="connsiteX60" fmla="*/ 41371 w 66080"/>
              <a:gd name="connsiteY60" fmla="*/ 107112 h 172173"/>
              <a:gd name="connsiteX61" fmla="*/ 40918 w 66080"/>
              <a:gd name="connsiteY61" fmla="*/ 106659 h 172173"/>
              <a:gd name="connsiteX62" fmla="*/ 40125 w 66080"/>
              <a:gd name="connsiteY62" fmla="*/ 106206 h 172173"/>
              <a:gd name="connsiteX63" fmla="*/ 39331 w 66080"/>
              <a:gd name="connsiteY63" fmla="*/ 105412 h 172173"/>
              <a:gd name="connsiteX64" fmla="*/ 38651 w 66080"/>
              <a:gd name="connsiteY64" fmla="*/ 104279 h 172173"/>
              <a:gd name="connsiteX65" fmla="*/ 38198 w 66080"/>
              <a:gd name="connsiteY65" fmla="*/ 103032 h 172173"/>
              <a:gd name="connsiteX66" fmla="*/ 37971 w 66080"/>
              <a:gd name="connsiteY66" fmla="*/ 101672 h 172173"/>
              <a:gd name="connsiteX67" fmla="*/ 37971 w 66080"/>
              <a:gd name="connsiteY67" fmla="*/ 100652 h 172173"/>
              <a:gd name="connsiteX68" fmla="*/ 38651 w 66080"/>
              <a:gd name="connsiteY68" fmla="*/ 99971 h 172173"/>
              <a:gd name="connsiteX69" fmla="*/ 39218 w 66080"/>
              <a:gd name="connsiteY69" fmla="*/ 98611 h 172173"/>
              <a:gd name="connsiteX70" fmla="*/ 39785 w 66080"/>
              <a:gd name="connsiteY70" fmla="*/ 96458 h 172173"/>
              <a:gd name="connsiteX71" fmla="*/ 39445 w 66080"/>
              <a:gd name="connsiteY71" fmla="*/ 94644 h 172173"/>
              <a:gd name="connsiteX72" fmla="*/ 38198 w 66080"/>
              <a:gd name="connsiteY72" fmla="*/ 93057 h 172173"/>
              <a:gd name="connsiteX73" fmla="*/ 37178 w 66080"/>
              <a:gd name="connsiteY73" fmla="*/ 92377 h 172173"/>
              <a:gd name="connsiteX74" fmla="*/ 36384 w 66080"/>
              <a:gd name="connsiteY74" fmla="*/ 92377 h 172173"/>
              <a:gd name="connsiteX75" fmla="*/ 35364 w 66080"/>
              <a:gd name="connsiteY75" fmla="*/ 91584 h 172173"/>
              <a:gd name="connsiteX76" fmla="*/ 33550 w 66080"/>
              <a:gd name="connsiteY76" fmla="*/ 88184 h 172173"/>
              <a:gd name="connsiteX77" fmla="*/ 33550 w 66080"/>
              <a:gd name="connsiteY77" fmla="*/ 87503 h 172173"/>
              <a:gd name="connsiteX78" fmla="*/ 33550 w 66080"/>
              <a:gd name="connsiteY78" fmla="*/ 86710 h 172173"/>
              <a:gd name="connsiteX79" fmla="*/ 34004 w 66080"/>
              <a:gd name="connsiteY79" fmla="*/ 85803 h 172173"/>
              <a:gd name="connsiteX80" fmla="*/ 34004 w 66080"/>
              <a:gd name="connsiteY80" fmla="*/ 83423 h 172173"/>
              <a:gd name="connsiteX81" fmla="*/ 33890 w 66080"/>
              <a:gd name="connsiteY81" fmla="*/ 78662 h 172173"/>
              <a:gd name="connsiteX82" fmla="*/ 33664 w 66080"/>
              <a:gd name="connsiteY82" fmla="*/ 78096 h 172173"/>
              <a:gd name="connsiteX83" fmla="*/ 33210 w 66080"/>
              <a:gd name="connsiteY83" fmla="*/ 76622 h 172173"/>
              <a:gd name="connsiteX84" fmla="*/ 32757 w 66080"/>
              <a:gd name="connsiteY84" fmla="*/ 75942 h 172173"/>
              <a:gd name="connsiteX85" fmla="*/ 32530 w 66080"/>
              <a:gd name="connsiteY85" fmla="*/ 75149 h 172173"/>
              <a:gd name="connsiteX86" fmla="*/ 32530 w 66080"/>
              <a:gd name="connsiteY86" fmla="*/ 74355 h 172173"/>
              <a:gd name="connsiteX87" fmla="*/ 32530 w 66080"/>
              <a:gd name="connsiteY87" fmla="*/ 73788 h 172173"/>
              <a:gd name="connsiteX88" fmla="*/ 31964 w 66080"/>
              <a:gd name="connsiteY88" fmla="*/ 73448 h 172173"/>
              <a:gd name="connsiteX89" fmla="*/ 31510 w 66080"/>
              <a:gd name="connsiteY89" fmla="*/ 72768 h 172173"/>
              <a:gd name="connsiteX90" fmla="*/ 31170 w 66080"/>
              <a:gd name="connsiteY90" fmla="*/ 71862 h 172173"/>
              <a:gd name="connsiteX91" fmla="*/ 31170 w 66080"/>
              <a:gd name="connsiteY91" fmla="*/ 68235 h 172173"/>
              <a:gd name="connsiteX92" fmla="*/ 30830 w 66080"/>
              <a:gd name="connsiteY92" fmla="*/ 66988 h 172173"/>
              <a:gd name="connsiteX93" fmla="*/ 30263 w 66080"/>
              <a:gd name="connsiteY93" fmla="*/ 66308 h 172173"/>
              <a:gd name="connsiteX94" fmla="*/ 29357 w 66080"/>
              <a:gd name="connsiteY94" fmla="*/ 66081 h 172173"/>
              <a:gd name="connsiteX95" fmla="*/ 28677 w 66080"/>
              <a:gd name="connsiteY95" fmla="*/ 65401 h 172173"/>
              <a:gd name="connsiteX96" fmla="*/ 27883 w 66080"/>
              <a:gd name="connsiteY96" fmla="*/ 63134 h 172173"/>
              <a:gd name="connsiteX97" fmla="*/ 27883 w 66080"/>
              <a:gd name="connsiteY97" fmla="*/ 62227 h 172173"/>
              <a:gd name="connsiteX98" fmla="*/ 28337 w 66080"/>
              <a:gd name="connsiteY98" fmla="*/ 58713 h 172173"/>
              <a:gd name="connsiteX99" fmla="*/ 29130 w 66080"/>
              <a:gd name="connsiteY99" fmla="*/ 57127 h 172173"/>
              <a:gd name="connsiteX100" fmla="*/ 30377 w 66080"/>
              <a:gd name="connsiteY100" fmla="*/ 55993 h 172173"/>
              <a:gd name="connsiteX101" fmla="*/ 30944 w 66080"/>
              <a:gd name="connsiteY101" fmla="*/ 54973 h 172173"/>
              <a:gd name="connsiteX102" fmla="*/ 30944 w 66080"/>
              <a:gd name="connsiteY102" fmla="*/ 54066 h 172173"/>
              <a:gd name="connsiteX103" fmla="*/ 31510 w 66080"/>
              <a:gd name="connsiteY103" fmla="*/ 52933 h 172173"/>
              <a:gd name="connsiteX104" fmla="*/ 33437 w 66080"/>
              <a:gd name="connsiteY104" fmla="*/ 50552 h 172173"/>
              <a:gd name="connsiteX105" fmla="*/ 33437 w 66080"/>
              <a:gd name="connsiteY105" fmla="*/ 49986 h 172173"/>
              <a:gd name="connsiteX106" fmla="*/ 32870 w 66080"/>
              <a:gd name="connsiteY106" fmla="*/ 44885 h 172173"/>
              <a:gd name="connsiteX107" fmla="*/ 32304 w 66080"/>
              <a:gd name="connsiteY107" fmla="*/ 42392 h 172173"/>
              <a:gd name="connsiteX108" fmla="*/ 31624 w 66080"/>
              <a:gd name="connsiteY108" fmla="*/ 40578 h 172173"/>
              <a:gd name="connsiteX109" fmla="*/ 31624 w 66080"/>
              <a:gd name="connsiteY109" fmla="*/ 39218 h 172173"/>
              <a:gd name="connsiteX110" fmla="*/ 31850 w 66080"/>
              <a:gd name="connsiteY110" fmla="*/ 38424 h 172173"/>
              <a:gd name="connsiteX111" fmla="*/ 31850 w 66080"/>
              <a:gd name="connsiteY111" fmla="*/ 37744 h 172173"/>
              <a:gd name="connsiteX112" fmla="*/ 31737 w 66080"/>
              <a:gd name="connsiteY112" fmla="*/ 37178 h 172173"/>
              <a:gd name="connsiteX113" fmla="*/ 31057 w 66080"/>
              <a:gd name="connsiteY113" fmla="*/ 26977 h 172173"/>
              <a:gd name="connsiteX114" fmla="*/ 30830 w 66080"/>
              <a:gd name="connsiteY114" fmla="*/ 26410 h 172173"/>
              <a:gd name="connsiteX115" fmla="*/ 30830 w 66080"/>
              <a:gd name="connsiteY115" fmla="*/ 25843 h 172173"/>
              <a:gd name="connsiteX116" fmla="*/ 31397 w 66080"/>
              <a:gd name="connsiteY116" fmla="*/ 25390 h 172173"/>
              <a:gd name="connsiteX117" fmla="*/ 31624 w 66080"/>
              <a:gd name="connsiteY117" fmla="*/ 24823 h 172173"/>
              <a:gd name="connsiteX118" fmla="*/ 31624 w 66080"/>
              <a:gd name="connsiteY118" fmla="*/ 24143 h 172173"/>
              <a:gd name="connsiteX119" fmla="*/ 31850 w 66080"/>
              <a:gd name="connsiteY119" fmla="*/ 23576 h 172173"/>
              <a:gd name="connsiteX120" fmla="*/ 32304 w 66080"/>
              <a:gd name="connsiteY120" fmla="*/ 23236 h 172173"/>
              <a:gd name="connsiteX121" fmla="*/ 32077 w 66080"/>
              <a:gd name="connsiteY121" fmla="*/ 22216 h 172173"/>
              <a:gd name="connsiteX122" fmla="*/ 31170 w 66080"/>
              <a:gd name="connsiteY122" fmla="*/ 20402 h 172173"/>
              <a:gd name="connsiteX123" fmla="*/ 30150 w 66080"/>
              <a:gd name="connsiteY123" fmla="*/ 19042 h 172173"/>
              <a:gd name="connsiteX124" fmla="*/ 28110 w 66080"/>
              <a:gd name="connsiteY124" fmla="*/ 16889 h 172173"/>
              <a:gd name="connsiteX125" fmla="*/ 27317 w 66080"/>
              <a:gd name="connsiteY125" fmla="*/ 15528 h 172173"/>
              <a:gd name="connsiteX126" fmla="*/ 26636 w 66080"/>
              <a:gd name="connsiteY126" fmla="*/ 13942 h 172173"/>
              <a:gd name="connsiteX127" fmla="*/ 25730 w 66080"/>
              <a:gd name="connsiteY127" fmla="*/ 10655 h 172173"/>
              <a:gd name="connsiteX128" fmla="*/ 25276 w 66080"/>
              <a:gd name="connsiteY128" fmla="*/ 9975 h 172173"/>
              <a:gd name="connsiteX129" fmla="*/ 25049 w 66080"/>
              <a:gd name="connsiteY129" fmla="*/ 9068 h 172173"/>
              <a:gd name="connsiteX130" fmla="*/ 25049 w 66080"/>
              <a:gd name="connsiteY130" fmla="*/ 7934 h 172173"/>
              <a:gd name="connsiteX131" fmla="*/ 25276 w 66080"/>
              <a:gd name="connsiteY131" fmla="*/ 7027 h 172173"/>
              <a:gd name="connsiteX132" fmla="*/ 26070 w 66080"/>
              <a:gd name="connsiteY132" fmla="*/ 5781 h 172173"/>
              <a:gd name="connsiteX133" fmla="*/ 25843 w 66080"/>
              <a:gd name="connsiteY133" fmla="*/ 6121 h 172173"/>
              <a:gd name="connsiteX134" fmla="*/ 24709 w 66080"/>
              <a:gd name="connsiteY134" fmla="*/ 6121 h 172173"/>
              <a:gd name="connsiteX135" fmla="*/ 24029 w 66080"/>
              <a:gd name="connsiteY135" fmla="*/ 5894 h 172173"/>
              <a:gd name="connsiteX136" fmla="*/ 22216 w 66080"/>
              <a:gd name="connsiteY136" fmla="*/ 4761 h 172173"/>
              <a:gd name="connsiteX137" fmla="*/ 20856 w 66080"/>
              <a:gd name="connsiteY137" fmla="*/ 4534 h 172173"/>
              <a:gd name="connsiteX138" fmla="*/ 17342 w 66080"/>
              <a:gd name="connsiteY138" fmla="*/ 4761 h 172173"/>
              <a:gd name="connsiteX139" fmla="*/ 16095 w 66080"/>
              <a:gd name="connsiteY139" fmla="*/ 4987 h 172173"/>
              <a:gd name="connsiteX140" fmla="*/ 15188 w 66080"/>
              <a:gd name="connsiteY140" fmla="*/ 4761 h 172173"/>
              <a:gd name="connsiteX141" fmla="*/ 13375 w 66080"/>
              <a:gd name="connsiteY141" fmla="*/ 2834 h 172173"/>
              <a:gd name="connsiteX142" fmla="*/ 11221 w 66080"/>
              <a:gd name="connsiteY142" fmla="*/ 2380 h 172173"/>
              <a:gd name="connsiteX143" fmla="*/ 9294 w 66080"/>
              <a:gd name="connsiteY143" fmla="*/ 2380 h 172173"/>
              <a:gd name="connsiteX144" fmla="*/ 6121 w 66080"/>
              <a:gd name="connsiteY144" fmla="*/ 0 h 172173"/>
              <a:gd name="connsiteX145" fmla="*/ 5327 w 66080"/>
              <a:gd name="connsiteY145" fmla="*/ 0 h 172173"/>
              <a:gd name="connsiteX146" fmla="*/ 4987 w 66080"/>
              <a:gd name="connsiteY146" fmla="*/ 227 h 172173"/>
              <a:gd name="connsiteX147" fmla="*/ 4987 w 66080"/>
              <a:gd name="connsiteY147" fmla="*/ 793 h 172173"/>
              <a:gd name="connsiteX148" fmla="*/ 5667 w 66080"/>
              <a:gd name="connsiteY148" fmla="*/ 1927 h 172173"/>
              <a:gd name="connsiteX149" fmla="*/ 6234 w 66080"/>
              <a:gd name="connsiteY149" fmla="*/ 2720 h 172173"/>
              <a:gd name="connsiteX150" fmla="*/ 6234 w 66080"/>
              <a:gd name="connsiteY150" fmla="*/ 3854 h 172173"/>
              <a:gd name="connsiteX151" fmla="*/ 6574 w 66080"/>
              <a:gd name="connsiteY151" fmla="*/ 4987 h 172173"/>
              <a:gd name="connsiteX152" fmla="*/ 7481 w 66080"/>
              <a:gd name="connsiteY152" fmla="*/ 5214 h 172173"/>
              <a:gd name="connsiteX153" fmla="*/ 8161 w 66080"/>
              <a:gd name="connsiteY153" fmla="*/ 5214 h 172173"/>
              <a:gd name="connsiteX154" fmla="*/ 8841 w 66080"/>
              <a:gd name="connsiteY154" fmla="*/ 4534 h 172173"/>
              <a:gd name="connsiteX155" fmla="*/ 9748 w 66080"/>
              <a:gd name="connsiteY155" fmla="*/ 4534 h 172173"/>
              <a:gd name="connsiteX156" fmla="*/ 10768 w 66080"/>
              <a:gd name="connsiteY156" fmla="*/ 5101 h 172173"/>
              <a:gd name="connsiteX157" fmla="*/ 11108 w 66080"/>
              <a:gd name="connsiteY157" fmla="*/ 6347 h 172173"/>
              <a:gd name="connsiteX158" fmla="*/ 11901 w 66080"/>
              <a:gd name="connsiteY158" fmla="*/ 8048 h 172173"/>
              <a:gd name="connsiteX159" fmla="*/ 13148 w 66080"/>
              <a:gd name="connsiteY159" fmla="*/ 9181 h 172173"/>
              <a:gd name="connsiteX160" fmla="*/ 13942 w 66080"/>
              <a:gd name="connsiteY160" fmla="*/ 10315 h 172173"/>
              <a:gd name="connsiteX161" fmla="*/ 13602 w 66080"/>
              <a:gd name="connsiteY161" fmla="*/ 12355 h 172173"/>
              <a:gd name="connsiteX162" fmla="*/ 13035 w 66080"/>
              <a:gd name="connsiteY162" fmla="*/ 14168 h 172173"/>
              <a:gd name="connsiteX163" fmla="*/ 14735 w 66080"/>
              <a:gd name="connsiteY163" fmla="*/ 15982 h 172173"/>
              <a:gd name="connsiteX164" fmla="*/ 16889 w 66080"/>
              <a:gd name="connsiteY164" fmla="*/ 17682 h 172173"/>
              <a:gd name="connsiteX165" fmla="*/ 17455 w 66080"/>
              <a:gd name="connsiteY165" fmla="*/ 18476 h 172173"/>
              <a:gd name="connsiteX166" fmla="*/ 17682 w 66080"/>
              <a:gd name="connsiteY166" fmla="*/ 21082 h 172173"/>
              <a:gd name="connsiteX167" fmla="*/ 18022 w 66080"/>
              <a:gd name="connsiteY167" fmla="*/ 21989 h 172173"/>
              <a:gd name="connsiteX168" fmla="*/ 19496 w 66080"/>
              <a:gd name="connsiteY168" fmla="*/ 24143 h 172173"/>
              <a:gd name="connsiteX169" fmla="*/ 20176 w 66080"/>
              <a:gd name="connsiteY169" fmla="*/ 25616 h 172173"/>
              <a:gd name="connsiteX170" fmla="*/ 20176 w 66080"/>
              <a:gd name="connsiteY170" fmla="*/ 26410 h 172173"/>
              <a:gd name="connsiteX171" fmla="*/ 16095 w 66080"/>
              <a:gd name="connsiteY171" fmla="*/ 30717 h 172173"/>
              <a:gd name="connsiteX172" fmla="*/ 14848 w 66080"/>
              <a:gd name="connsiteY172" fmla="*/ 31170 h 172173"/>
              <a:gd name="connsiteX173" fmla="*/ 13602 w 66080"/>
              <a:gd name="connsiteY173" fmla="*/ 31397 h 172173"/>
              <a:gd name="connsiteX174" fmla="*/ 12581 w 66080"/>
              <a:gd name="connsiteY174" fmla="*/ 32304 h 172173"/>
              <a:gd name="connsiteX175" fmla="*/ 11901 w 66080"/>
              <a:gd name="connsiteY175" fmla="*/ 33210 h 172173"/>
              <a:gd name="connsiteX176" fmla="*/ 12128 w 66080"/>
              <a:gd name="connsiteY176" fmla="*/ 33664 h 172173"/>
              <a:gd name="connsiteX177" fmla="*/ 12581 w 66080"/>
              <a:gd name="connsiteY177" fmla="*/ 35137 h 172173"/>
              <a:gd name="connsiteX178" fmla="*/ 13488 w 66080"/>
              <a:gd name="connsiteY178" fmla="*/ 37404 h 172173"/>
              <a:gd name="connsiteX179" fmla="*/ 14282 w 66080"/>
              <a:gd name="connsiteY179" fmla="*/ 38991 h 172173"/>
              <a:gd name="connsiteX180" fmla="*/ 13602 w 66080"/>
              <a:gd name="connsiteY180" fmla="*/ 41031 h 172173"/>
              <a:gd name="connsiteX181" fmla="*/ 12015 w 66080"/>
              <a:gd name="connsiteY181" fmla="*/ 44432 h 172173"/>
              <a:gd name="connsiteX182" fmla="*/ 11335 w 66080"/>
              <a:gd name="connsiteY182" fmla="*/ 44772 h 172173"/>
              <a:gd name="connsiteX183" fmla="*/ 11335 w 66080"/>
              <a:gd name="connsiteY183" fmla="*/ 47379 h 172173"/>
              <a:gd name="connsiteX184" fmla="*/ 11675 w 66080"/>
              <a:gd name="connsiteY184" fmla="*/ 48286 h 172173"/>
              <a:gd name="connsiteX185" fmla="*/ 12468 w 66080"/>
              <a:gd name="connsiteY185" fmla="*/ 49079 h 172173"/>
              <a:gd name="connsiteX186" fmla="*/ 12808 w 66080"/>
              <a:gd name="connsiteY186" fmla="*/ 50893 h 172173"/>
              <a:gd name="connsiteX187" fmla="*/ 12808 w 66080"/>
              <a:gd name="connsiteY187" fmla="*/ 53273 h 172173"/>
              <a:gd name="connsiteX188" fmla="*/ 12808 w 66080"/>
              <a:gd name="connsiteY188" fmla="*/ 55200 h 172173"/>
              <a:gd name="connsiteX189" fmla="*/ 11788 w 66080"/>
              <a:gd name="connsiteY189" fmla="*/ 60187 h 172173"/>
              <a:gd name="connsiteX190" fmla="*/ 13602 w 66080"/>
              <a:gd name="connsiteY190" fmla="*/ 64494 h 172173"/>
              <a:gd name="connsiteX191" fmla="*/ 14168 w 66080"/>
              <a:gd name="connsiteY191" fmla="*/ 64947 h 172173"/>
              <a:gd name="connsiteX192" fmla="*/ 16662 w 66080"/>
              <a:gd name="connsiteY192" fmla="*/ 64947 h 172173"/>
              <a:gd name="connsiteX193" fmla="*/ 17115 w 66080"/>
              <a:gd name="connsiteY193" fmla="*/ 65401 h 172173"/>
              <a:gd name="connsiteX194" fmla="*/ 16548 w 66080"/>
              <a:gd name="connsiteY194" fmla="*/ 66648 h 172173"/>
              <a:gd name="connsiteX195" fmla="*/ 15528 w 66080"/>
              <a:gd name="connsiteY195" fmla="*/ 67895 h 172173"/>
              <a:gd name="connsiteX196" fmla="*/ 14848 w 66080"/>
              <a:gd name="connsiteY196" fmla="*/ 68575 h 172173"/>
              <a:gd name="connsiteX197" fmla="*/ 11675 w 66080"/>
              <a:gd name="connsiteY197" fmla="*/ 70048 h 172173"/>
              <a:gd name="connsiteX198" fmla="*/ 7141 w 66080"/>
              <a:gd name="connsiteY198" fmla="*/ 71635 h 172173"/>
              <a:gd name="connsiteX199" fmla="*/ 6234 w 66080"/>
              <a:gd name="connsiteY199" fmla="*/ 73222 h 172173"/>
              <a:gd name="connsiteX200" fmla="*/ 5667 w 66080"/>
              <a:gd name="connsiteY200" fmla="*/ 75489 h 172173"/>
              <a:gd name="connsiteX201" fmla="*/ 6121 w 66080"/>
              <a:gd name="connsiteY201" fmla="*/ 76849 h 172173"/>
              <a:gd name="connsiteX202" fmla="*/ 6687 w 66080"/>
              <a:gd name="connsiteY202" fmla="*/ 77642 h 172173"/>
              <a:gd name="connsiteX203" fmla="*/ 6461 w 66080"/>
              <a:gd name="connsiteY203" fmla="*/ 79683 h 172173"/>
              <a:gd name="connsiteX204" fmla="*/ 6121 w 66080"/>
              <a:gd name="connsiteY204" fmla="*/ 81836 h 172173"/>
              <a:gd name="connsiteX205" fmla="*/ 6121 w 66080"/>
              <a:gd name="connsiteY205" fmla="*/ 83536 h 172173"/>
              <a:gd name="connsiteX206" fmla="*/ 6121 w 66080"/>
              <a:gd name="connsiteY206" fmla="*/ 85010 h 172173"/>
              <a:gd name="connsiteX207" fmla="*/ 5554 w 66080"/>
              <a:gd name="connsiteY207" fmla="*/ 85690 h 172173"/>
              <a:gd name="connsiteX208" fmla="*/ 4760 w 66080"/>
              <a:gd name="connsiteY208" fmla="*/ 87957 h 172173"/>
              <a:gd name="connsiteX209" fmla="*/ 3740 w 66080"/>
              <a:gd name="connsiteY209" fmla="*/ 90224 h 172173"/>
              <a:gd name="connsiteX210" fmla="*/ 2947 w 66080"/>
              <a:gd name="connsiteY210" fmla="*/ 91244 h 172173"/>
              <a:gd name="connsiteX211" fmla="*/ 1814 w 66080"/>
              <a:gd name="connsiteY211" fmla="*/ 92264 h 172173"/>
              <a:gd name="connsiteX212" fmla="*/ 0 w 66080"/>
              <a:gd name="connsiteY212" fmla="*/ 93171 h 172173"/>
              <a:gd name="connsiteX213" fmla="*/ 0 w 66080"/>
              <a:gd name="connsiteY213" fmla="*/ 93624 h 172173"/>
              <a:gd name="connsiteX214" fmla="*/ 2040 w 66080"/>
              <a:gd name="connsiteY214" fmla="*/ 94644 h 172173"/>
              <a:gd name="connsiteX215" fmla="*/ 2607 w 66080"/>
              <a:gd name="connsiteY215" fmla="*/ 95324 h 172173"/>
              <a:gd name="connsiteX216" fmla="*/ 2834 w 66080"/>
              <a:gd name="connsiteY216" fmla="*/ 95778 h 172173"/>
              <a:gd name="connsiteX217" fmla="*/ 2380 w 66080"/>
              <a:gd name="connsiteY217" fmla="*/ 96231 h 172173"/>
              <a:gd name="connsiteX218" fmla="*/ 1927 w 66080"/>
              <a:gd name="connsiteY218" fmla="*/ 96911 h 172173"/>
              <a:gd name="connsiteX219" fmla="*/ 2834 w 66080"/>
              <a:gd name="connsiteY219" fmla="*/ 97591 h 172173"/>
              <a:gd name="connsiteX220" fmla="*/ 3967 w 66080"/>
              <a:gd name="connsiteY220" fmla="*/ 98158 h 172173"/>
              <a:gd name="connsiteX221" fmla="*/ 5101 w 66080"/>
              <a:gd name="connsiteY221" fmla="*/ 99631 h 172173"/>
              <a:gd name="connsiteX222" fmla="*/ 6121 w 66080"/>
              <a:gd name="connsiteY222" fmla="*/ 101672 h 172173"/>
              <a:gd name="connsiteX223" fmla="*/ 6347 w 66080"/>
              <a:gd name="connsiteY223" fmla="*/ 102352 h 172173"/>
              <a:gd name="connsiteX224" fmla="*/ 6574 w 66080"/>
              <a:gd name="connsiteY224" fmla="*/ 102692 h 172173"/>
              <a:gd name="connsiteX225" fmla="*/ 6914 w 66080"/>
              <a:gd name="connsiteY225" fmla="*/ 102692 h 172173"/>
              <a:gd name="connsiteX226" fmla="*/ 7594 w 66080"/>
              <a:gd name="connsiteY226" fmla="*/ 102465 h 172173"/>
              <a:gd name="connsiteX227" fmla="*/ 8841 w 66080"/>
              <a:gd name="connsiteY227" fmla="*/ 101332 h 172173"/>
              <a:gd name="connsiteX228" fmla="*/ 9748 w 66080"/>
              <a:gd name="connsiteY228" fmla="*/ 100878 h 172173"/>
              <a:gd name="connsiteX229" fmla="*/ 10881 w 66080"/>
              <a:gd name="connsiteY229" fmla="*/ 102465 h 172173"/>
              <a:gd name="connsiteX230" fmla="*/ 11788 w 66080"/>
              <a:gd name="connsiteY230" fmla="*/ 103145 h 172173"/>
              <a:gd name="connsiteX231" fmla="*/ 14735 w 66080"/>
              <a:gd name="connsiteY231" fmla="*/ 108699 h 172173"/>
              <a:gd name="connsiteX232" fmla="*/ 17115 w 66080"/>
              <a:gd name="connsiteY232" fmla="*/ 111986 h 172173"/>
              <a:gd name="connsiteX233" fmla="*/ 19836 w 66080"/>
              <a:gd name="connsiteY233" fmla="*/ 114933 h 172173"/>
              <a:gd name="connsiteX234" fmla="*/ 20289 w 66080"/>
              <a:gd name="connsiteY234" fmla="*/ 114933 h 172173"/>
              <a:gd name="connsiteX235" fmla="*/ 21082 w 66080"/>
              <a:gd name="connsiteY235" fmla="*/ 114140 h 172173"/>
              <a:gd name="connsiteX236" fmla="*/ 22443 w 66080"/>
              <a:gd name="connsiteY236" fmla="*/ 113800 h 172173"/>
              <a:gd name="connsiteX237" fmla="*/ 26750 w 66080"/>
              <a:gd name="connsiteY237" fmla="*/ 113120 h 172173"/>
              <a:gd name="connsiteX238" fmla="*/ 28337 w 66080"/>
              <a:gd name="connsiteY238" fmla="*/ 113120 h 172173"/>
              <a:gd name="connsiteX239" fmla="*/ 29357 w 66080"/>
              <a:gd name="connsiteY239" fmla="*/ 112326 h 172173"/>
              <a:gd name="connsiteX240" fmla="*/ 31510 w 66080"/>
              <a:gd name="connsiteY240" fmla="*/ 111760 h 172173"/>
              <a:gd name="connsiteX241" fmla="*/ 34004 w 66080"/>
              <a:gd name="connsiteY241" fmla="*/ 111420 h 172173"/>
              <a:gd name="connsiteX242" fmla="*/ 34911 w 66080"/>
              <a:gd name="connsiteY242" fmla="*/ 111760 h 172173"/>
              <a:gd name="connsiteX243" fmla="*/ 37631 w 66080"/>
              <a:gd name="connsiteY243" fmla="*/ 115613 h 172173"/>
              <a:gd name="connsiteX244" fmla="*/ 37971 w 66080"/>
              <a:gd name="connsiteY244" fmla="*/ 118560 h 172173"/>
              <a:gd name="connsiteX245" fmla="*/ 38538 w 66080"/>
              <a:gd name="connsiteY245" fmla="*/ 122868 h 172173"/>
              <a:gd name="connsiteX246" fmla="*/ 38538 w 66080"/>
              <a:gd name="connsiteY246" fmla="*/ 124908 h 172173"/>
              <a:gd name="connsiteX247" fmla="*/ 38538 w 66080"/>
              <a:gd name="connsiteY247" fmla="*/ 127742 h 172173"/>
              <a:gd name="connsiteX248" fmla="*/ 38198 w 66080"/>
              <a:gd name="connsiteY248" fmla="*/ 131255 h 172173"/>
              <a:gd name="connsiteX249" fmla="*/ 36044 w 66080"/>
              <a:gd name="connsiteY249" fmla="*/ 135336 h 172173"/>
              <a:gd name="connsiteX250" fmla="*/ 35591 w 66080"/>
              <a:gd name="connsiteY250" fmla="*/ 137376 h 172173"/>
              <a:gd name="connsiteX251" fmla="*/ 34457 w 66080"/>
              <a:gd name="connsiteY251" fmla="*/ 140436 h 172173"/>
              <a:gd name="connsiteX252" fmla="*/ 32870 w 66080"/>
              <a:gd name="connsiteY252" fmla="*/ 141910 h 172173"/>
              <a:gd name="connsiteX253" fmla="*/ 32077 w 66080"/>
              <a:gd name="connsiteY253" fmla="*/ 143157 h 172173"/>
              <a:gd name="connsiteX254" fmla="*/ 32077 w 66080"/>
              <a:gd name="connsiteY254" fmla="*/ 144403 h 172173"/>
              <a:gd name="connsiteX255" fmla="*/ 32984 w 66080"/>
              <a:gd name="connsiteY255" fmla="*/ 145537 h 172173"/>
              <a:gd name="connsiteX256" fmla="*/ 34797 w 66080"/>
              <a:gd name="connsiteY256" fmla="*/ 147464 h 172173"/>
              <a:gd name="connsiteX257" fmla="*/ 35364 w 66080"/>
              <a:gd name="connsiteY257" fmla="*/ 148711 h 172173"/>
              <a:gd name="connsiteX258" fmla="*/ 35364 w 66080"/>
              <a:gd name="connsiteY258" fmla="*/ 149844 h 172173"/>
              <a:gd name="connsiteX259" fmla="*/ 35251 w 66080"/>
              <a:gd name="connsiteY259" fmla="*/ 151431 h 172173"/>
              <a:gd name="connsiteX260" fmla="*/ 35704 w 66080"/>
              <a:gd name="connsiteY260" fmla="*/ 152451 h 172173"/>
              <a:gd name="connsiteX261" fmla="*/ 36158 w 66080"/>
              <a:gd name="connsiteY261" fmla="*/ 153018 h 172173"/>
              <a:gd name="connsiteX262" fmla="*/ 37971 w 66080"/>
              <a:gd name="connsiteY262" fmla="*/ 154038 h 172173"/>
              <a:gd name="connsiteX263" fmla="*/ 39671 w 66080"/>
              <a:gd name="connsiteY263" fmla="*/ 156531 h 172173"/>
              <a:gd name="connsiteX264" fmla="*/ 42618 w 66080"/>
              <a:gd name="connsiteY264" fmla="*/ 159592 h 172173"/>
              <a:gd name="connsiteX265" fmla="*/ 46245 w 66080"/>
              <a:gd name="connsiteY265" fmla="*/ 163899 h 172173"/>
              <a:gd name="connsiteX266" fmla="*/ 47946 w 66080"/>
              <a:gd name="connsiteY266" fmla="*/ 165259 h 172173"/>
              <a:gd name="connsiteX267" fmla="*/ 49306 w 66080"/>
              <a:gd name="connsiteY267" fmla="*/ 165599 h 172173"/>
              <a:gd name="connsiteX268" fmla="*/ 49986 w 66080"/>
              <a:gd name="connsiteY268" fmla="*/ 167073 h 172173"/>
              <a:gd name="connsiteX269" fmla="*/ 49646 w 66080"/>
              <a:gd name="connsiteY269" fmla="*/ 168773 h 172173"/>
              <a:gd name="connsiteX270" fmla="*/ 48626 w 66080"/>
              <a:gd name="connsiteY270" fmla="*/ 169793 h 172173"/>
              <a:gd name="connsiteX271" fmla="*/ 49079 w 66080"/>
              <a:gd name="connsiteY271" fmla="*/ 171153 h 172173"/>
              <a:gd name="connsiteX272" fmla="*/ 49646 w 66080"/>
              <a:gd name="connsiteY272" fmla="*/ 171833 h 172173"/>
              <a:gd name="connsiteX273" fmla="*/ 50326 w 66080"/>
              <a:gd name="connsiteY273" fmla="*/ 172173 h 172173"/>
              <a:gd name="connsiteX274" fmla="*/ 51913 w 66080"/>
              <a:gd name="connsiteY274" fmla="*/ 172173 h 172173"/>
              <a:gd name="connsiteX275" fmla="*/ 53386 w 66080"/>
              <a:gd name="connsiteY275" fmla="*/ 171947 h 172173"/>
              <a:gd name="connsiteX276" fmla="*/ 53726 w 66080"/>
              <a:gd name="connsiteY276" fmla="*/ 171493 h 172173"/>
              <a:gd name="connsiteX277" fmla="*/ 53500 w 66080"/>
              <a:gd name="connsiteY277" fmla="*/ 165032 h 172173"/>
              <a:gd name="connsiteX278" fmla="*/ 52479 w 66080"/>
              <a:gd name="connsiteY278" fmla="*/ 161292 h 172173"/>
              <a:gd name="connsiteX279" fmla="*/ 51459 w 66080"/>
              <a:gd name="connsiteY279" fmla="*/ 159818 h 172173"/>
              <a:gd name="connsiteX280" fmla="*/ 51232 w 66080"/>
              <a:gd name="connsiteY280" fmla="*/ 159478 h 172173"/>
              <a:gd name="connsiteX281" fmla="*/ 51572 w 66080"/>
              <a:gd name="connsiteY281" fmla="*/ 158232 h 172173"/>
              <a:gd name="connsiteX282" fmla="*/ 52706 w 66080"/>
              <a:gd name="connsiteY282" fmla="*/ 155285 h 172173"/>
              <a:gd name="connsiteX283" fmla="*/ 53726 w 66080"/>
              <a:gd name="connsiteY283" fmla="*/ 152451 h 172173"/>
              <a:gd name="connsiteX284" fmla="*/ 54406 w 66080"/>
              <a:gd name="connsiteY284" fmla="*/ 151204 h 172173"/>
              <a:gd name="connsiteX285" fmla="*/ 55200 w 66080"/>
              <a:gd name="connsiteY285" fmla="*/ 150524 h 172173"/>
              <a:gd name="connsiteX286" fmla="*/ 60073 w 66080"/>
              <a:gd name="connsiteY286" fmla="*/ 149731 h 172173"/>
              <a:gd name="connsiteX287" fmla="*/ 62341 w 66080"/>
              <a:gd name="connsiteY287" fmla="*/ 149051 h 172173"/>
              <a:gd name="connsiteX288" fmla="*/ 63247 w 66080"/>
              <a:gd name="connsiteY288" fmla="*/ 148257 h 172173"/>
              <a:gd name="connsiteX289" fmla="*/ 63927 w 66080"/>
              <a:gd name="connsiteY289" fmla="*/ 145990 h 172173"/>
              <a:gd name="connsiteX290" fmla="*/ 64494 w 66080"/>
              <a:gd name="connsiteY290" fmla="*/ 139756 h 172173"/>
              <a:gd name="connsiteX291" fmla="*/ 64721 w 66080"/>
              <a:gd name="connsiteY291" fmla="*/ 133862 h 172173"/>
              <a:gd name="connsiteX292" fmla="*/ 64267 w 66080"/>
              <a:gd name="connsiteY292" fmla="*/ 130462 h 172173"/>
              <a:gd name="connsiteX293" fmla="*/ 64948 w 66080"/>
              <a:gd name="connsiteY293" fmla="*/ 125248 h 172173"/>
              <a:gd name="connsiteX294" fmla="*/ 66081 w 66080"/>
              <a:gd name="connsiteY294" fmla="*/ 122074 h 172173"/>
              <a:gd name="connsiteX295" fmla="*/ 39218 w 66080"/>
              <a:gd name="connsiteY295" fmla="*/ 58940 h 172173"/>
              <a:gd name="connsiteX296" fmla="*/ 39671 w 66080"/>
              <a:gd name="connsiteY296" fmla="*/ 57807 h 172173"/>
              <a:gd name="connsiteX297" fmla="*/ 39331 w 66080"/>
              <a:gd name="connsiteY297" fmla="*/ 57127 h 172173"/>
              <a:gd name="connsiteX298" fmla="*/ 38651 w 66080"/>
              <a:gd name="connsiteY298" fmla="*/ 56787 h 172173"/>
              <a:gd name="connsiteX299" fmla="*/ 37858 w 66080"/>
              <a:gd name="connsiteY299" fmla="*/ 57013 h 172173"/>
              <a:gd name="connsiteX300" fmla="*/ 37631 w 66080"/>
              <a:gd name="connsiteY300" fmla="*/ 57807 h 172173"/>
              <a:gd name="connsiteX301" fmla="*/ 38424 w 66080"/>
              <a:gd name="connsiteY301" fmla="*/ 58827 h 172173"/>
              <a:gd name="connsiteX302" fmla="*/ 39218 w 66080"/>
              <a:gd name="connsiteY302" fmla="*/ 58827 h 172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</a:cxnLst>
            <a:rect l="l" t="t" r="r" b="b"/>
            <a:pathLst>
              <a:path w="66080" h="172173">
                <a:moveTo>
                  <a:pt x="46132" y="48059"/>
                </a:moveTo>
                <a:lnTo>
                  <a:pt x="46132" y="48059"/>
                </a:lnTo>
                <a:lnTo>
                  <a:pt x="46132" y="47379"/>
                </a:lnTo>
                <a:cubicBezTo>
                  <a:pt x="46132" y="47379"/>
                  <a:pt x="46132" y="48059"/>
                  <a:pt x="46132" y="48059"/>
                </a:cubicBezTo>
                <a:lnTo>
                  <a:pt x="46132" y="48059"/>
                </a:lnTo>
                <a:close/>
                <a:moveTo>
                  <a:pt x="41258" y="59847"/>
                </a:moveTo>
                <a:lnTo>
                  <a:pt x="41825" y="59394"/>
                </a:lnTo>
                <a:lnTo>
                  <a:pt x="42051" y="58713"/>
                </a:lnTo>
                <a:lnTo>
                  <a:pt x="42051" y="58033"/>
                </a:lnTo>
                <a:cubicBezTo>
                  <a:pt x="42051" y="58033"/>
                  <a:pt x="41711" y="57693"/>
                  <a:pt x="41711" y="57693"/>
                </a:cubicBezTo>
                <a:lnTo>
                  <a:pt x="41258" y="57467"/>
                </a:lnTo>
                <a:lnTo>
                  <a:pt x="40578" y="57467"/>
                </a:lnTo>
                <a:cubicBezTo>
                  <a:pt x="40578" y="57467"/>
                  <a:pt x="40351" y="58487"/>
                  <a:pt x="40351" y="58487"/>
                </a:cubicBezTo>
                <a:lnTo>
                  <a:pt x="40351" y="59620"/>
                </a:lnTo>
                <a:cubicBezTo>
                  <a:pt x="40351" y="59620"/>
                  <a:pt x="40691" y="60074"/>
                  <a:pt x="40691" y="60074"/>
                </a:cubicBezTo>
                <a:lnTo>
                  <a:pt x="41371" y="59847"/>
                </a:lnTo>
                <a:close/>
                <a:moveTo>
                  <a:pt x="65288" y="121847"/>
                </a:moveTo>
                <a:lnTo>
                  <a:pt x="64721" y="121167"/>
                </a:lnTo>
                <a:lnTo>
                  <a:pt x="64267" y="116860"/>
                </a:lnTo>
                <a:lnTo>
                  <a:pt x="61094" y="112326"/>
                </a:lnTo>
                <a:lnTo>
                  <a:pt x="57013" y="106432"/>
                </a:lnTo>
                <a:lnTo>
                  <a:pt x="54746" y="103259"/>
                </a:lnTo>
                <a:lnTo>
                  <a:pt x="52139" y="99631"/>
                </a:lnTo>
                <a:lnTo>
                  <a:pt x="47379" y="93964"/>
                </a:lnTo>
                <a:lnTo>
                  <a:pt x="45225" y="91924"/>
                </a:lnTo>
                <a:lnTo>
                  <a:pt x="44319" y="91244"/>
                </a:lnTo>
                <a:lnTo>
                  <a:pt x="44319" y="93284"/>
                </a:lnTo>
                <a:cubicBezTo>
                  <a:pt x="44319" y="93284"/>
                  <a:pt x="44432" y="95211"/>
                  <a:pt x="44432" y="95211"/>
                </a:cubicBezTo>
                <a:lnTo>
                  <a:pt x="44885" y="95551"/>
                </a:lnTo>
                <a:lnTo>
                  <a:pt x="47832" y="95891"/>
                </a:lnTo>
                <a:lnTo>
                  <a:pt x="48399" y="96231"/>
                </a:lnTo>
                <a:lnTo>
                  <a:pt x="49192" y="98045"/>
                </a:lnTo>
                <a:lnTo>
                  <a:pt x="50892" y="103372"/>
                </a:lnTo>
                <a:lnTo>
                  <a:pt x="50892" y="103939"/>
                </a:lnTo>
                <a:cubicBezTo>
                  <a:pt x="50892" y="103939"/>
                  <a:pt x="52479" y="108132"/>
                  <a:pt x="52479" y="108132"/>
                </a:cubicBezTo>
                <a:lnTo>
                  <a:pt x="52933" y="110059"/>
                </a:lnTo>
                <a:lnTo>
                  <a:pt x="52706" y="110626"/>
                </a:lnTo>
                <a:lnTo>
                  <a:pt x="52366" y="110853"/>
                </a:lnTo>
                <a:lnTo>
                  <a:pt x="51913" y="110853"/>
                </a:lnTo>
                <a:cubicBezTo>
                  <a:pt x="51913" y="110853"/>
                  <a:pt x="51006" y="109719"/>
                  <a:pt x="51006" y="109719"/>
                </a:cubicBezTo>
                <a:lnTo>
                  <a:pt x="49759" y="108246"/>
                </a:lnTo>
                <a:lnTo>
                  <a:pt x="48059" y="105752"/>
                </a:lnTo>
                <a:lnTo>
                  <a:pt x="47379" y="105299"/>
                </a:lnTo>
                <a:lnTo>
                  <a:pt x="46245" y="105072"/>
                </a:lnTo>
                <a:lnTo>
                  <a:pt x="46019" y="104732"/>
                </a:lnTo>
                <a:lnTo>
                  <a:pt x="46019" y="103259"/>
                </a:lnTo>
                <a:cubicBezTo>
                  <a:pt x="46019" y="103259"/>
                  <a:pt x="45679" y="102579"/>
                  <a:pt x="45679" y="102579"/>
                </a:cubicBezTo>
                <a:lnTo>
                  <a:pt x="45225" y="102125"/>
                </a:lnTo>
                <a:lnTo>
                  <a:pt x="44772" y="101899"/>
                </a:lnTo>
                <a:lnTo>
                  <a:pt x="44319" y="101899"/>
                </a:lnTo>
                <a:cubicBezTo>
                  <a:pt x="44319" y="101899"/>
                  <a:pt x="44205" y="102465"/>
                  <a:pt x="44205" y="102465"/>
                </a:cubicBezTo>
                <a:lnTo>
                  <a:pt x="44432" y="103372"/>
                </a:lnTo>
                <a:lnTo>
                  <a:pt x="44432" y="104279"/>
                </a:lnTo>
                <a:cubicBezTo>
                  <a:pt x="44432" y="104279"/>
                  <a:pt x="43752" y="105072"/>
                  <a:pt x="43752" y="105072"/>
                </a:cubicBezTo>
                <a:lnTo>
                  <a:pt x="43525" y="105752"/>
                </a:lnTo>
                <a:lnTo>
                  <a:pt x="43752" y="106206"/>
                </a:lnTo>
                <a:lnTo>
                  <a:pt x="43752" y="106659"/>
                </a:lnTo>
                <a:cubicBezTo>
                  <a:pt x="43752" y="106659"/>
                  <a:pt x="42618" y="107452"/>
                  <a:pt x="42618" y="107452"/>
                </a:cubicBezTo>
                <a:lnTo>
                  <a:pt x="41825" y="107792"/>
                </a:lnTo>
                <a:lnTo>
                  <a:pt x="41371" y="107792"/>
                </a:lnTo>
                <a:cubicBezTo>
                  <a:pt x="41371" y="107792"/>
                  <a:pt x="41371" y="107112"/>
                  <a:pt x="41371" y="107112"/>
                </a:cubicBezTo>
                <a:lnTo>
                  <a:pt x="40918" y="106659"/>
                </a:lnTo>
                <a:lnTo>
                  <a:pt x="40125" y="106206"/>
                </a:lnTo>
                <a:lnTo>
                  <a:pt x="39331" y="105412"/>
                </a:lnTo>
                <a:lnTo>
                  <a:pt x="38651" y="104279"/>
                </a:lnTo>
                <a:lnTo>
                  <a:pt x="38198" y="103032"/>
                </a:lnTo>
                <a:lnTo>
                  <a:pt x="37971" y="101672"/>
                </a:lnTo>
                <a:lnTo>
                  <a:pt x="37971" y="100652"/>
                </a:lnTo>
                <a:cubicBezTo>
                  <a:pt x="37971" y="100652"/>
                  <a:pt x="38651" y="99971"/>
                  <a:pt x="38651" y="99971"/>
                </a:cubicBezTo>
                <a:lnTo>
                  <a:pt x="39218" y="98611"/>
                </a:lnTo>
                <a:lnTo>
                  <a:pt x="39785" y="96458"/>
                </a:lnTo>
                <a:lnTo>
                  <a:pt x="39445" y="94644"/>
                </a:lnTo>
                <a:lnTo>
                  <a:pt x="38198" y="93057"/>
                </a:lnTo>
                <a:lnTo>
                  <a:pt x="37178" y="92377"/>
                </a:lnTo>
                <a:lnTo>
                  <a:pt x="36384" y="92377"/>
                </a:lnTo>
                <a:cubicBezTo>
                  <a:pt x="36384" y="92377"/>
                  <a:pt x="35364" y="91584"/>
                  <a:pt x="35364" y="91584"/>
                </a:cubicBezTo>
                <a:lnTo>
                  <a:pt x="33550" y="88184"/>
                </a:lnTo>
                <a:lnTo>
                  <a:pt x="33550" y="87503"/>
                </a:lnTo>
                <a:cubicBezTo>
                  <a:pt x="33550" y="87503"/>
                  <a:pt x="33550" y="86710"/>
                  <a:pt x="33550" y="86710"/>
                </a:cubicBezTo>
                <a:lnTo>
                  <a:pt x="34004" y="85803"/>
                </a:lnTo>
                <a:lnTo>
                  <a:pt x="34004" y="83423"/>
                </a:lnTo>
                <a:cubicBezTo>
                  <a:pt x="34004" y="83423"/>
                  <a:pt x="33890" y="78662"/>
                  <a:pt x="33890" y="78662"/>
                </a:cubicBezTo>
                <a:lnTo>
                  <a:pt x="33664" y="78096"/>
                </a:lnTo>
                <a:lnTo>
                  <a:pt x="33210" y="76622"/>
                </a:lnTo>
                <a:lnTo>
                  <a:pt x="32757" y="75942"/>
                </a:lnTo>
                <a:lnTo>
                  <a:pt x="32530" y="75149"/>
                </a:lnTo>
                <a:lnTo>
                  <a:pt x="32530" y="74355"/>
                </a:lnTo>
                <a:cubicBezTo>
                  <a:pt x="32530" y="74355"/>
                  <a:pt x="32530" y="73788"/>
                  <a:pt x="32530" y="73788"/>
                </a:cubicBezTo>
                <a:lnTo>
                  <a:pt x="31964" y="73448"/>
                </a:lnTo>
                <a:lnTo>
                  <a:pt x="31510" y="72768"/>
                </a:lnTo>
                <a:lnTo>
                  <a:pt x="31170" y="71862"/>
                </a:lnTo>
                <a:lnTo>
                  <a:pt x="31170" y="68235"/>
                </a:lnTo>
                <a:cubicBezTo>
                  <a:pt x="31170" y="68235"/>
                  <a:pt x="30830" y="66988"/>
                  <a:pt x="30830" y="66988"/>
                </a:cubicBezTo>
                <a:lnTo>
                  <a:pt x="30263" y="66308"/>
                </a:lnTo>
                <a:lnTo>
                  <a:pt x="29357" y="66081"/>
                </a:lnTo>
                <a:lnTo>
                  <a:pt x="28677" y="65401"/>
                </a:lnTo>
                <a:lnTo>
                  <a:pt x="27883" y="63134"/>
                </a:lnTo>
                <a:lnTo>
                  <a:pt x="27883" y="62227"/>
                </a:lnTo>
                <a:cubicBezTo>
                  <a:pt x="27883" y="62227"/>
                  <a:pt x="28337" y="58713"/>
                  <a:pt x="28337" y="58713"/>
                </a:cubicBezTo>
                <a:lnTo>
                  <a:pt x="29130" y="57127"/>
                </a:lnTo>
                <a:lnTo>
                  <a:pt x="30377" y="55993"/>
                </a:lnTo>
                <a:lnTo>
                  <a:pt x="30944" y="54973"/>
                </a:lnTo>
                <a:lnTo>
                  <a:pt x="30944" y="54066"/>
                </a:lnTo>
                <a:cubicBezTo>
                  <a:pt x="30944" y="54066"/>
                  <a:pt x="31510" y="52933"/>
                  <a:pt x="31510" y="52933"/>
                </a:cubicBezTo>
                <a:lnTo>
                  <a:pt x="33437" y="50552"/>
                </a:lnTo>
                <a:lnTo>
                  <a:pt x="33437" y="49986"/>
                </a:lnTo>
                <a:cubicBezTo>
                  <a:pt x="33437" y="49986"/>
                  <a:pt x="32870" y="44885"/>
                  <a:pt x="32870" y="44885"/>
                </a:cubicBezTo>
                <a:lnTo>
                  <a:pt x="32304" y="42392"/>
                </a:lnTo>
                <a:lnTo>
                  <a:pt x="31624" y="40578"/>
                </a:lnTo>
                <a:lnTo>
                  <a:pt x="31624" y="39218"/>
                </a:lnTo>
                <a:cubicBezTo>
                  <a:pt x="31624" y="39218"/>
                  <a:pt x="31850" y="38424"/>
                  <a:pt x="31850" y="38424"/>
                </a:cubicBezTo>
                <a:lnTo>
                  <a:pt x="31850" y="37744"/>
                </a:lnTo>
                <a:cubicBezTo>
                  <a:pt x="31850" y="37744"/>
                  <a:pt x="31737" y="37178"/>
                  <a:pt x="31737" y="37178"/>
                </a:cubicBezTo>
                <a:lnTo>
                  <a:pt x="31057" y="26977"/>
                </a:lnTo>
                <a:lnTo>
                  <a:pt x="30830" y="26410"/>
                </a:lnTo>
                <a:lnTo>
                  <a:pt x="30830" y="25843"/>
                </a:lnTo>
                <a:cubicBezTo>
                  <a:pt x="30830" y="25843"/>
                  <a:pt x="31397" y="25390"/>
                  <a:pt x="31397" y="25390"/>
                </a:cubicBezTo>
                <a:lnTo>
                  <a:pt x="31624" y="24823"/>
                </a:lnTo>
                <a:lnTo>
                  <a:pt x="31624" y="24143"/>
                </a:lnTo>
                <a:cubicBezTo>
                  <a:pt x="31624" y="24143"/>
                  <a:pt x="31850" y="23576"/>
                  <a:pt x="31850" y="23576"/>
                </a:cubicBezTo>
                <a:lnTo>
                  <a:pt x="32304" y="23236"/>
                </a:lnTo>
                <a:lnTo>
                  <a:pt x="32077" y="22216"/>
                </a:lnTo>
                <a:lnTo>
                  <a:pt x="31170" y="20402"/>
                </a:lnTo>
                <a:lnTo>
                  <a:pt x="30150" y="19042"/>
                </a:lnTo>
                <a:lnTo>
                  <a:pt x="28110" y="16889"/>
                </a:lnTo>
                <a:lnTo>
                  <a:pt x="27317" y="15528"/>
                </a:lnTo>
                <a:lnTo>
                  <a:pt x="26636" y="13942"/>
                </a:lnTo>
                <a:lnTo>
                  <a:pt x="25730" y="10655"/>
                </a:lnTo>
                <a:lnTo>
                  <a:pt x="25276" y="9975"/>
                </a:lnTo>
                <a:lnTo>
                  <a:pt x="25049" y="9068"/>
                </a:lnTo>
                <a:lnTo>
                  <a:pt x="25049" y="7934"/>
                </a:lnTo>
                <a:cubicBezTo>
                  <a:pt x="25049" y="7934"/>
                  <a:pt x="25276" y="7027"/>
                  <a:pt x="25276" y="7027"/>
                </a:cubicBezTo>
                <a:lnTo>
                  <a:pt x="26070" y="5781"/>
                </a:lnTo>
                <a:lnTo>
                  <a:pt x="25843" y="6121"/>
                </a:lnTo>
                <a:lnTo>
                  <a:pt x="24709" y="6121"/>
                </a:lnTo>
                <a:cubicBezTo>
                  <a:pt x="24709" y="6121"/>
                  <a:pt x="24029" y="5894"/>
                  <a:pt x="24029" y="5894"/>
                </a:cubicBezTo>
                <a:lnTo>
                  <a:pt x="22216" y="4761"/>
                </a:lnTo>
                <a:lnTo>
                  <a:pt x="20856" y="4534"/>
                </a:lnTo>
                <a:lnTo>
                  <a:pt x="17342" y="4761"/>
                </a:lnTo>
                <a:lnTo>
                  <a:pt x="16095" y="4987"/>
                </a:lnTo>
                <a:lnTo>
                  <a:pt x="15188" y="4761"/>
                </a:lnTo>
                <a:lnTo>
                  <a:pt x="13375" y="2834"/>
                </a:lnTo>
                <a:lnTo>
                  <a:pt x="11221" y="2380"/>
                </a:lnTo>
                <a:lnTo>
                  <a:pt x="9294" y="2380"/>
                </a:lnTo>
                <a:cubicBezTo>
                  <a:pt x="9294" y="2380"/>
                  <a:pt x="6121" y="0"/>
                  <a:pt x="6121" y="0"/>
                </a:cubicBezTo>
                <a:lnTo>
                  <a:pt x="5327" y="0"/>
                </a:lnTo>
                <a:cubicBezTo>
                  <a:pt x="5327" y="0"/>
                  <a:pt x="4987" y="227"/>
                  <a:pt x="4987" y="227"/>
                </a:cubicBezTo>
                <a:lnTo>
                  <a:pt x="4987" y="793"/>
                </a:lnTo>
                <a:cubicBezTo>
                  <a:pt x="4987" y="793"/>
                  <a:pt x="5667" y="1927"/>
                  <a:pt x="5667" y="1927"/>
                </a:cubicBezTo>
                <a:lnTo>
                  <a:pt x="6234" y="2720"/>
                </a:lnTo>
                <a:lnTo>
                  <a:pt x="6234" y="3854"/>
                </a:lnTo>
                <a:cubicBezTo>
                  <a:pt x="6234" y="3854"/>
                  <a:pt x="6574" y="4987"/>
                  <a:pt x="6574" y="4987"/>
                </a:cubicBezTo>
                <a:lnTo>
                  <a:pt x="7481" y="5214"/>
                </a:lnTo>
                <a:lnTo>
                  <a:pt x="8161" y="5214"/>
                </a:lnTo>
                <a:cubicBezTo>
                  <a:pt x="8161" y="5214"/>
                  <a:pt x="8841" y="4534"/>
                  <a:pt x="8841" y="4534"/>
                </a:cubicBezTo>
                <a:lnTo>
                  <a:pt x="9748" y="4534"/>
                </a:lnTo>
                <a:cubicBezTo>
                  <a:pt x="9748" y="4534"/>
                  <a:pt x="10768" y="5101"/>
                  <a:pt x="10768" y="5101"/>
                </a:cubicBezTo>
                <a:lnTo>
                  <a:pt x="11108" y="6347"/>
                </a:lnTo>
                <a:lnTo>
                  <a:pt x="11901" y="8048"/>
                </a:lnTo>
                <a:lnTo>
                  <a:pt x="13148" y="9181"/>
                </a:lnTo>
                <a:lnTo>
                  <a:pt x="13942" y="10315"/>
                </a:lnTo>
                <a:lnTo>
                  <a:pt x="13602" y="12355"/>
                </a:lnTo>
                <a:lnTo>
                  <a:pt x="13035" y="14168"/>
                </a:lnTo>
                <a:lnTo>
                  <a:pt x="14735" y="15982"/>
                </a:lnTo>
                <a:lnTo>
                  <a:pt x="16889" y="17682"/>
                </a:lnTo>
                <a:lnTo>
                  <a:pt x="17455" y="18476"/>
                </a:lnTo>
                <a:lnTo>
                  <a:pt x="17682" y="21082"/>
                </a:lnTo>
                <a:lnTo>
                  <a:pt x="18022" y="21989"/>
                </a:lnTo>
                <a:lnTo>
                  <a:pt x="19496" y="24143"/>
                </a:lnTo>
                <a:lnTo>
                  <a:pt x="20176" y="25616"/>
                </a:lnTo>
                <a:lnTo>
                  <a:pt x="20176" y="26410"/>
                </a:lnTo>
                <a:cubicBezTo>
                  <a:pt x="20176" y="26410"/>
                  <a:pt x="16095" y="30717"/>
                  <a:pt x="16095" y="30717"/>
                </a:cubicBezTo>
                <a:lnTo>
                  <a:pt x="14848" y="31170"/>
                </a:lnTo>
                <a:lnTo>
                  <a:pt x="13602" y="31397"/>
                </a:lnTo>
                <a:lnTo>
                  <a:pt x="12581" y="32304"/>
                </a:lnTo>
                <a:lnTo>
                  <a:pt x="11901" y="33210"/>
                </a:lnTo>
                <a:lnTo>
                  <a:pt x="12128" y="33664"/>
                </a:lnTo>
                <a:lnTo>
                  <a:pt x="12581" y="35137"/>
                </a:lnTo>
                <a:lnTo>
                  <a:pt x="13488" y="37404"/>
                </a:lnTo>
                <a:lnTo>
                  <a:pt x="14282" y="38991"/>
                </a:lnTo>
                <a:lnTo>
                  <a:pt x="13602" y="41031"/>
                </a:lnTo>
                <a:lnTo>
                  <a:pt x="12015" y="44432"/>
                </a:lnTo>
                <a:lnTo>
                  <a:pt x="11335" y="44772"/>
                </a:lnTo>
                <a:lnTo>
                  <a:pt x="11335" y="47379"/>
                </a:lnTo>
                <a:cubicBezTo>
                  <a:pt x="11335" y="47379"/>
                  <a:pt x="11675" y="48286"/>
                  <a:pt x="11675" y="48286"/>
                </a:cubicBezTo>
                <a:lnTo>
                  <a:pt x="12468" y="49079"/>
                </a:lnTo>
                <a:lnTo>
                  <a:pt x="12808" y="50893"/>
                </a:lnTo>
                <a:lnTo>
                  <a:pt x="12808" y="53273"/>
                </a:lnTo>
                <a:cubicBezTo>
                  <a:pt x="12808" y="53273"/>
                  <a:pt x="12808" y="55200"/>
                  <a:pt x="12808" y="55200"/>
                </a:cubicBezTo>
                <a:lnTo>
                  <a:pt x="11788" y="60187"/>
                </a:lnTo>
                <a:lnTo>
                  <a:pt x="13602" y="64494"/>
                </a:lnTo>
                <a:lnTo>
                  <a:pt x="14168" y="64947"/>
                </a:lnTo>
                <a:lnTo>
                  <a:pt x="16662" y="64947"/>
                </a:lnTo>
                <a:cubicBezTo>
                  <a:pt x="16662" y="64947"/>
                  <a:pt x="17115" y="65401"/>
                  <a:pt x="17115" y="65401"/>
                </a:cubicBezTo>
                <a:lnTo>
                  <a:pt x="16548" y="66648"/>
                </a:lnTo>
                <a:lnTo>
                  <a:pt x="15528" y="67895"/>
                </a:lnTo>
                <a:lnTo>
                  <a:pt x="14848" y="68575"/>
                </a:lnTo>
                <a:lnTo>
                  <a:pt x="11675" y="70048"/>
                </a:lnTo>
                <a:lnTo>
                  <a:pt x="7141" y="71635"/>
                </a:lnTo>
                <a:lnTo>
                  <a:pt x="6234" y="73222"/>
                </a:lnTo>
                <a:lnTo>
                  <a:pt x="5667" y="75489"/>
                </a:lnTo>
                <a:lnTo>
                  <a:pt x="6121" y="76849"/>
                </a:lnTo>
                <a:lnTo>
                  <a:pt x="6687" y="77642"/>
                </a:lnTo>
                <a:lnTo>
                  <a:pt x="6461" y="79683"/>
                </a:lnTo>
                <a:lnTo>
                  <a:pt x="6121" y="81836"/>
                </a:lnTo>
                <a:lnTo>
                  <a:pt x="6121" y="83536"/>
                </a:lnTo>
                <a:cubicBezTo>
                  <a:pt x="6121" y="83536"/>
                  <a:pt x="6121" y="85010"/>
                  <a:pt x="6121" y="85010"/>
                </a:cubicBezTo>
                <a:lnTo>
                  <a:pt x="5554" y="85690"/>
                </a:lnTo>
                <a:lnTo>
                  <a:pt x="4760" y="87957"/>
                </a:lnTo>
                <a:lnTo>
                  <a:pt x="3740" y="90224"/>
                </a:lnTo>
                <a:lnTo>
                  <a:pt x="2947" y="91244"/>
                </a:lnTo>
                <a:lnTo>
                  <a:pt x="1814" y="92264"/>
                </a:lnTo>
                <a:lnTo>
                  <a:pt x="0" y="93171"/>
                </a:lnTo>
                <a:lnTo>
                  <a:pt x="0" y="93624"/>
                </a:lnTo>
                <a:cubicBezTo>
                  <a:pt x="0" y="93624"/>
                  <a:pt x="2040" y="94644"/>
                  <a:pt x="2040" y="94644"/>
                </a:cubicBezTo>
                <a:lnTo>
                  <a:pt x="2607" y="95324"/>
                </a:lnTo>
                <a:lnTo>
                  <a:pt x="2834" y="95778"/>
                </a:lnTo>
                <a:lnTo>
                  <a:pt x="2380" y="96231"/>
                </a:lnTo>
                <a:lnTo>
                  <a:pt x="1927" y="96911"/>
                </a:lnTo>
                <a:lnTo>
                  <a:pt x="2834" y="97591"/>
                </a:lnTo>
                <a:lnTo>
                  <a:pt x="3967" y="98158"/>
                </a:lnTo>
                <a:lnTo>
                  <a:pt x="5101" y="99631"/>
                </a:lnTo>
                <a:lnTo>
                  <a:pt x="6121" y="101672"/>
                </a:lnTo>
                <a:lnTo>
                  <a:pt x="6347" y="102352"/>
                </a:lnTo>
                <a:lnTo>
                  <a:pt x="6574" y="102692"/>
                </a:lnTo>
                <a:lnTo>
                  <a:pt x="6914" y="102692"/>
                </a:lnTo>
                <a:cubicBezTo>
                  <a:pt x="6914" y="102692"/>
                  <a:pt x="7594" y="102465"/>
                  <a:pt x="7594" y="102465"/>
                </a:cubicBezTo>
                <a:lnTo>
                  <a:pt x="8841" y="101332"/>
                </a:lnTo>
                <a:lnTo>
                  <a:pt x="9748" y="100878"/>
                </a:lnTo>
                <a:lnTo>
                  <a:pt x="10881" y="102465"/>
                </a:lnTo>
                <a:lnTo>
                  <a:pt x="11788" y="103145"/>
                </a:lnTo>
                <a:lnTo>
                  <a:pt x="14735" y="108699"/>
                </a:lnTo>
                <a:lnTo>
                  <a:pt x="17115" y="111986"/>
                </a:lnTo>
                <a:lnTo>
                  <a:pt x="19836" y="114933"/>
                </a:lnTo>
                <a:lnTo>
                  <a:pt x="20289" y="114933"/>
                </a:lnTo>
                <a:cubicBezTo>
                  <a:pt x="20289" y="114933"/>
                  <a:pt x="21082" y="114140"/>
                  <a:pt x="21082" y="114140"/>
                </a:cubicBezTo>
                <a:lnTo>
                  <a:pt x="22443" y="113800"/>
                </a:lnTo>
                <a:lnTo>
                  <a:pt x="26750" y="113120"/>
                </a:lnTo>
                <a:lnTo>
                  <a:pt x="28337" y="113120"/>
                </a:lnTo>
                <a:cubicBezTo>
                  <a:pt x="28337" y="113120"/>
                  <a:pt x="29357" y="112326"/>
                  <a:pt x="29357" y="112326"/>
                </a:cubicBezTo>
                <a:lnTo>
                  <a:pt x="31510" y="111760"/>
                </a:lnTo>
                <a:lnTo>
                  <a:pt x="34004" y="111420"/>
                </a:lnTo>
                <a:lnTo>
                  <a:pt x="34911" y="111760"/>
                </a:lnTo>
                <a:lnTo>
                  <a:pt x="37631" y="115613"/>
                </a:lnTo>
                <a:lnTo>
                  <a:pt x="37971" y="118560"/>
                </a:lnTo>
                <a:lnTo>
                  <a:pt x="38538" y="122868"/>
                </a:lnTo>
                <a:lnTo>
                  <a:pt x="38538" y="124908"/>
                </a:lnTo>
                <a:cubicBezTo>
                  <a:pt x="38538" y="124908"/>
                  <a:pt x="38538" y="127742"/>
                  <a:pt x="38538" y="127742"/>
                </a:cubicBezTo>
                <a:lnTo>
                  <a:pt x="38198" y="131255"/>
                </a:lnTo>
                <a:lnTo>
                  <a:pt x="36044" y="135336"/>
                </a:lnTo>
                <a:lnTo>
                  <a:pt x="35591" y="137376"/>
                </a:lnTo>
                <a:lnTo>
                  <a:pt x="34457" y="140436"/>
                </a:lnTo>
                <a:lnTo>
                  <a:pt x="32870" y="141910"/>
                </a:lnTo>
                <a:lnTo>
                  <a:pt x="32077" y="143157"/>
                </a:lnTo>
                <a:lnTo>
                  <a:pt x="32077" y="144403"/>
                </a:lnTo>
                <a:cubicBezTo>
                  <a:pt x="32077" y="144403"/>
                  <a:pt x="32984" y="145537"/>
                  <a:pt x="32984" y="145537"/>
                </a:cubicBezTo>
                <a:lnTo>
                  <a:pt x="34797" y="147464"/>
                </a:lnTo>
                <a:lnTo>
                  <a:pt x="35364" y="148711"/>
                </a:lnTo>
                <a:lnTo>
                  <a:pt x="35364" y="149844"/>
                </a:lnTo>
                <a:cubicBezTo>
                  <a:pt x="35364" y="149844"/>
                  <a:pt x="35251" y="151431"/>
                  <a:pt x="35251" y="151431"/>
                </a:cubicBezTo>
                <a:lnTo>
                  <a:pt x="35704" y="152451"/>
                </a:lnTo>
                <a:lnTo>
                  <a:pt x="36158" y="153018"/>
                </a:lnTo>
                <a:lnTo>
                  <a:pt x="37971" y="154038"/>
                </a:lnTo>
                <a:lnTo>
                  <a:pt x="39671" y="156531"/>
                </a:lnTo>
                <a:lnTo>
                  <a:pt x="42618" y="159592"/>
                </a:lnTo>
                <a:lnTo>
                  <a:pt x="46245" y="163899"/>
                </a:lnTo>
                <a:lnTo>
                  <a:pt x="47946" y="165259"/>
                </a:lnTo>
                <a:lnTo>
                  <a:pt x="49306" y="165599"/>
                </a:lnTo>
                <a:lnTo>
                  <a:pt x="49986" y="167073"/>
                </a:lnTo>
                <a:lnTo>
                  <a:pt x="49646" y="168773"/>
                </a:lnTo>
                <a:lnTo>
                  <a:pt x="48626" y="169793"/>
                </a:lnTo>
                <a:lnTo>
                  <a:pt x="49079" y="171153"/>
                </a:lnTo>
                <a:lnTo>
                  <a:pt x="49646" y="171833"/>
                </a:lnTo>
                <a:lnTo>
                  <a:pt x="50326" y="172173"/>
                </a:lnTo>
                <a:lnTo>
                  <a:pt x="51913" y="172173"/>
                </a:lnTo>
                <a:cubicBezTo>
                  <a:pt x="51913" y="172173"/>
                  <a:pt x="53386" y="171947"/>
                  <a:pt x="53386" y="171947"/>
                </a:cubicBezTo>
                <a:lnTo>
                  <a:pt x="53726" y="171493"/>
                </a:lnTo>
                <a:lnTo>
                  <a:pt x="53500" y="165032"/>
                </a:lnTo>
                <a:lnTo>
                  <a:pt x="52479" y="161292"/>
                </a:lnTo>
                <a:lnTo>
                  <a:pt x="51459" y="159818"/>
                </a:lnTo>
                <a:lnTo>
                  <a:pt x="51232" y="159478"/>
                </a:lnTo>
                <a:lnTo>
                  <a:pt x="51572" y="158232"/>
                </a:lnTo>
                <a:lnTo>
                  <a:pt x="52706" y="155285"/>
                </a:lnTo>
                <a:lnTo>
                  <a:pt x="53726" y="152451"/>
                </a:lnTo>
                <a:lnTo>
                  <a:pt x="54406" y="151204"/>
                </a:lnTo>
                <a:lnTo>
                  <a:pt x="55200" y="150524"/>
                </a:lnTo>
                <a:lnTo>
                  <a:pt x="60073" y="149731"/>
                </a:lnTo>
                <a:lnTo>
                  <a:pt x="62341" y="149051"/>
                </a:lnTo>
                <a:lnTo>
                  <a:pt x="63247" y="148257"/>
                </a:lnTo>
                <a:lnTo>
                  <a:pt x="63927" y="145990"/>
                </a:lnTo>
                <a:lnTo>
                  <a:pt x="64494" y="139756"/>
                </a:lnTo>
                <a:lnTo>
                  <a:pt x="64721" y="133862"/>
                </a:lnTo>
                <a:lnTo>
                  <a:pt x="64267" y="130462"/>
                </a:lnTo>
                <a:lnTo>
                  <a:pt x="64948" y="125248"/>
                </a:lnTo>
                <a:lnTo>
                  <a:pt x="66081" y="122074"/>
                </a:lnTo>
                <a:close/>
                <a:moveTo>
                  <a:pt x="39218" y="58940"/>
                </a:moveTo>
                <a:lnTo>
                  <a:pt x="39671" y="57807"/>
                </a:lnTo>
                <a:lnTo>
                  <a:pt x="39331" y="57127"/>
                </a:lnTo>
                <a:lnTo>
                  <a:pt x="38651" y="56787"/>
                </a:lnTo>
                <a:lnTo>
                  <a:pt x="37858" y="57013"/>
                </a:lnTo>
                <a:lnTo>
                  <a:pt x="37631" y="57807"/>
                </a:lnTo>
                <a:lnTo>
                  <a:pt x="38424" y="58827"/>
                </a:lnTo>
                <a:lnTo>
                  <a:pt x="39218" y="5882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80" name="Freeform: Shape 179">
            <a:extLst>
              <a:ext uri="{FF2B5EF4-FFF2-40B4-BE49-F238E27FC236}">
                <a16:creationId xmlns:a16="http://schemas.microsoft.com/office/drawing/2014/main" id="{7CC44F39-AD90-0B41-A650-0CEA5827556F}"/>
              </a:ext>
            </a:extLst>
          </p:cNvPr>
          <p:cNvSpPr/>
          <p:nvPr/>
        </p:nvSpPr>
        <p:spPr>
          <a:xfrm>
            <a:off x="3884471" y="3886565"/>
            <a:ext cx="2295" cy="16661"/>
          </a:xfrm>
          <a:custGeom>
            <a:avLst/>
            <a:gdLst>
              <a:gd name="connsiteX0" fmla="*/ 340 w 3060"/>
              <a:gd name="connsiteY0" fmla="*/ 20969 h 22215"/>
              <a:gd name="connsiteX1" fmla="*/ 0 w 3060"/>
              <a:gd name="connsiteY1" fmla="*/ 21309 h 22215"/>
              <a:gd name="connsiteX2" fmla="*/ 0 w 3060"/>
              <a:gd name="connsiteY2" fmla="*/ 21876 h 22215"/>
              <a:gd name="connsiteX3" fmla="*/ 227 w 3060"/>
              <a:gd name="connsiteY3" fmla="*/ 22216 h 22215"/>
              <a:gd name="connsiteX4" fmla="*/ 680 w 3060"/>
              <a:gd name="connsiteY4" fmla="*/ 22216 h 22215"/>
              <a:gd name="connsiteX5" fmla="*/ 1020 w 3060"/>
              <a:gd name="connsiteY5" fmla="*/ 21763 h 22215"/>
              <a:gd name="connsiteX6" fmla="*/ 1020 w 3060"/>
              <a:gd name="connsiteY6" fmla="*/ 21196 h 22215"/>
              <a:gd name="connsiteX7" fmla="*/ 907 w 3060"/>
              <a:gd name="connsiteY7" fmla="*/ 20856 h 22215"/>
              <a:gd name="connsiteX8" fmla="*/ 340 w 3060"/>
              <a:gd name="connsiteY8" fmla="*/ 20856 h 22215"/>
              <a:gd name="connsiteX9" fmla="*/ 2721 w 3060"/>
              <a:gd name="connsiteY9" fmla="*/ 0 h 22215"/>
              <a:gd name="connsiteX10" fmla="*/ 2494 w 3060"/>
              <a:gd name="connsiteY10" fmla="*/ 340 h 22215"/>
              <a:gd name="connsiteX11" fmla="*/ 2267 w 3060"/>
              <a:gd name="connsiteY11" fmla="*/ 907 h 22215"/>
              <a:gd name="connsiteX12" fmla="*/ 2040 w 3060"/>
              <a:gd name="connsiteY12" fmla="*/ 1360 h 22215"/>
              <a:gd name="connsiteX13" fmla="*/ 2040 w 3060"/>
              <a:gd name="connsiteY13" fmla="*/ 1700 h 22215"/>
              <a:gd name="connsiteX14" fmla="*/ 2040 w 3060"/>
              <a:gd name="connsiteY14" fmla="*/ 1927 h 22215"/>
              <a:gd name="connsiteX15" fmla="*/ 2380 w 3060"/>
              <a:gd name="connsiteY15" fmla="*/ 1927 h 22215"/>
              <a:gd name="connsiteX16" fmla="*/ 2721 w 3060"/>
              <a:gd name="connsiteY16" fmla="*/ 1814 h 22215"/>
              <a:gd name="connsiteX17" fmla="*/ 2721 w 3060"/>
              <a:gd name="connsiteY17" fmla="*/ 1360 h 22215"/>
              <a:gd name="connsiteX18" fmla="*/ 2947 w 3060"/>
              <a:gd name="connsiteY18" fmla="*/ 794 h 22215"/>
              <a:gd name="connsiteX19" fmla="*/ 2947 w 3060"/>
              <a:gd name="connsiteY19" fmla="*/ 340 h 22215"/>
              <a:gd name="connsiteX20" fmla="*/ 3061 w 3060"/>
              <a:gd name="connsiteY20" fmla="*/ 0 h 22215"/>
              <a:gd name="connsiteX21" fmla="*/ 2834 w 3060"/>
              <a:gd name="connsiteY21" fmla="*/ 0 h 22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3060" h="22215">
                <a:moveTo>
                  <a:pt x="340" y="20969"/>
                </a:moveTo>
                <a:lnTo>
                  <a:pt x="0" y="21309"/>
                </a:lnTo>
                <a:lnTo>
                  <a:pt x="0" y="21876"/>
                </a:lnTo>
                <a:cubicBezTo>
                  <a:pt x="0" y="21876"/>
                  <a:pt x="227" y="22216"/>
                  <a:pt x="227" y="22216"/>
                </a:cubicBezTo>
                <a:lnTo>
                  <a:pt x="680" y="22216"/>
                </a:lnTo>
                <a:cubicBezTo>
                  <a:pt x="680" y="22216"/>
                  <a:pt x="1020" y="21763"/>
                  <a:pt x="1020" y="21763"/>
                </a:cubicBezTo>
                <a:lnTo>
                  <a:pt x="1020" y="21196"/>
                </a:lnTo>
                <a:cubicBezTo>
                  <a:pt x="1020" y="21196"/>
                  <a:pt x="907" y="20856"/>
                  <a:pt x="907" y="20856"/>
                </a:cubicBezTo>
                <a:lnTo>
                  <a:pt x="340" y="20856"/>
                </a:lnTo>
                <a:close/>
                <a:moveTo>
                  <a:pt x="2721" y="0"/>
                </a:moveTo>
                <a:lnTo>
                  <a:pt x="2494" y="340"/>
                </a:lnTo>
                <a:lnTo>
                  <a:pt x="2267" y="907"/>
                </a:lnTo>
                <a:lnTo>
                  <a:pt x="2040" y="1360"/>
                </a:lnTo>
                <a:lnTo>
                  <a:pt x="2040" y="1700"/>
                </a:lnTo>
                <a:cubicBezTo>
                  <a:pt x="2040" y="1700"/>
                  <a:pt x="2040" y="1927"/>
                  <a:pt x="2040" y="1927"/>
                </a:cubicBezTo>
                <a:lnTo>
                  <a:pt x="2380" y="1927"/>
                </a:lnTo>
                <a:cubicBezTo>
                  <a:pt x="2380" y="1927"/>
                  <a:pt x="2721" y="1814"/>
                  <a:pt x="2721" y="1814"/>
                </a:cubicBezTo>
                <a:lnTo>
                  <a:pt x="2721" y="1360"/>
                </a:lnTo>
                <a:cubicBezTo>
                  <a:pt x="2721" y="1360"/>
                  <a:pt x="2947" y="794"/>
                  <a:pt x="2947" y="794"/>
                </a:cubicBezTo>
                <a:lnTo>
                  <a:pt x="2947" y="340"/>
                </a:lnTo>
                <a:cubicBezTo>
                  <a:pt x="2947" y="340"/>
                  <a:pt x="3061" y="0"/>
                  <a:pt x="3061" y="0"/>
                </a:cubicBezTo>
                <a:lnTo>
                  <a:pt x="2834" y="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81" name="Freeform: Shape 180">
            <a:extLst>
              <a:ext uri="{FF2B5EF4-FFF2-40B4-BE49-F238E27FC236}">
                <a16:creationId xmlns:a16="http://schemas.microsoft.com/office/drawing/2014/main" id="{E4E171B7-2B5A-251E-E2B3-7216F479C826}"/>
              </a:ext>
            </a:extLst>
          </p:cNvPr>
          <p:cNvSpPr/>
          <p:nvPr/>
        </p:nvSpPr>
        <p:spPr>
          <a:xfrm>
            <a:off x="3637857" y="4288661"/>
            <a:ext cx="7226" cy="8926"/>
          </a:xfrm>
          <a:custGeom>
            <a:avLst/>
            <a:gdLst>
              <a:gd name="connsiteX0" fmla="*/ 8501 w 9634"/>
              <a:gd name="connsiteY0" fmla="*/ 2494 h 11901"/>
              <a:gd name="connsiteX1" fmla="*/ 6914 w 9634"/>
              <a:gd name="connsiteY1" fmla="*/ 0 h 11901"/>
              <a:gd name="connsiteX2" fmla="*/ 5214 w 9634"/>
              <a:gd name="connsiteY2" fmla="*/ 113 h 11901"/>
              <a:gd name="connsiteX3" fmla="*/ 3967 w 9634"/>
              <a:gd name="connsiteY3" fmla="*/ 1473 h 11901"/>
              <a:gd name="connsiteX4" fmla="*/ 3400 w 9634"/>
              <a:gd name="connsiteY4" fmla="*/ 3514 h 11901"/>
              <a:gd name="connsiteX5" fmla="*/ 1927 w 9634"/>
              <a:gd name="connsiteY5" fmla="*/ 4420 h 11901"/>
              <a:gd name="connsiteX6" fmla="*/ 1360 w 9634"/>
              <a:gd name="connsiteY6" fmla="*/ 5440 h 11901"/>
              <a:gd name="connsiteX7" fmla="*/ 907 w 9634"/>
              <a:gd name="connsiteY7" fmla="*/ 7934 h 11901"/>
              <a:gd name="connsiteX8" fmla="*/ 907 w 9634"/>
              <a:gd name="connsiteY8" fmla="*/ 9521 h 11901"/>
              <a:gd name="connsiteX9" fmla="*/ 0 w 9634"/>
              <a:gd name="connsiteY9" fmla="*/ 9974 h 11901"/>
              <a:gd name="connsiteX10" fmla="*/ 113 w 9634"/>
              <a:gd name="connsiteY10" fmla="*/ 10541 h 11901"/>
              <a:gd name="connsiteX11" fmla="*/ 1247 w 9634"/>
              <a:gd name="connsiteY11" fmla="*/ 11675 h 11901"/>
              <a:gd name="connsiteX12" fmla="*/ 4194 w 9634"/>
              <a:gd name="connsiteY12" fmla="*/ 11901 h 11901"/>
              <a:gd name="connsiteX13" fmla="*/ 6801 w 9634"/>
              <a:gd name="connsiteY13" fmla="*/ 11335 h 11901"/>
              <a:gd name="connsiteX14" fmla="*/ 7934 w 9634"/>
              <a:gd name="connsiteY14" fmla="*/ 10201 h 11901"/>
              <a:gd name="connsiteX15" fmla="*/ 8274 w 9634"/>
              <a:gd name="connsiteY15" fmla="*/ 8614 h 11901"/>
              <a:gd name="connsiteX16" fmla="*/ 9408 w 9634"/>
              <a:gd name="connsiteY16" fmla="*/ 7707 h 11901"/>
              <a:gd name="connsiteX17" fmla="*/ 9634 w 9634"/>
              <a:gd name="connsiteY17" fmla="*/ 5100 h 11901"/>
              <a:gd name="connsiteX18" fmla="*/ 8501 w 9634"/>
              <a:gd name="connsiteY18" fmla="*/ 2494 h 11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9634" h="11901">
                <a:moveTo>
                  <a:pt x="8501" y="2494"/>
                </a:moveTo>
                <a:lnTo>
                  <a:pt x="6914" y="0"/>
                </a:lnTo>
                <a:lnTo>
                  <a:pt x="5214" y="113"/>
                </a:lnTo>
                <a:lnTo>
                  <a:pt x="3967" y="1473"/>
                </a:lnTo>
                <a:lnTo>
                  <a:pt x="3400" y="3514"/>
                </a:lnTo>
                <a:lnTo>
                  <a:pt x="1927" y="4420"/>
                </a:lnTo>
                <a:lnTo>
                  <a:pt x="1360" y="5440"/>
                </a:lnTo>
                <a:lnTo>
                  <a:pt x="907" y="7934"/>
                </a:lnTo>
                <a:lnTo>
                  <a:pt x="907" y="9521"/>
                </a:lnTo>
                <a:lnTo>
                  <a:pt x="0" y="9974"/>
                </a:lnTo>
                <a:lnTo>
                  <a:pt x="113" y="10541"/>
                </a:lnTo>
                <a:lnTo>
                  <a:pt x="1247" y="11675"/>
                </a:lnTo>
                <a:lnTo>
                  <a:pt x="4194" y="11901"/>
                </a:lnTo>
                <a:lnTo>
                  <a:pt x="6801" y="11335"/>
                </a:lnTo>
                <a:lnTo>
                  <a:pt x="7934" y="10201"/>
                </a:lnTo>
                <a:lnTo>
                  <a:pt x="8274" y="8614"/>
                </a:lnTo>
                <a:lnTo>
                  <a:pt x="9408" y="7707"/>
                </a:lnTo>
                <a:lnTo>
                  <a:pt x="9634" y="5100"/>
                </a:lnTo>
                <a:lnTo>
                  <a:pt x="8501" y="249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82" name="Freeform: Shape 181">
            <a:extLst>
              <a:ext uri="{FF2B5EF4-FFF2-40B4-BE49-F238E27FC236}">
                <a16:creationId xmlns:a16="http://schemas.microsoft.com/office/drawing/2014/main" id="{A7F2D1E8-79DB-F718-1CD0-C2375AD8A783}"/>
              </a:ext>
            </a:extLst>
          </p:cNvPr>
          <p:cNvSpPr/>
          <p:nvPr/>
        </p:nvSpPr>
        <p:spPr>
          <a:xfrm>
            <a:off x="1802835" y="3677781"/>
            <a:ext cx="1105" cy="2210"/>
          </a:xfrm>
          <a:custGeom>
            <a:avLst/>
            <a:gdLst>
              <a:gd name="connsiteX0" fmla="*/ 907 w 1473"/>
              <a:gd name="connsiteY0" fmla="*/ 0 h 2947"/>
              <a:gd name="connsiteX1" fmla="*/ 567 w 1473"/>
              <a:gd name="connsiteY1" fmla="*/ 113 h 2947"/>
              <a:gd name="connsiteX2" fmla="*/ 0 w 1473"/>
              <a:gd name="connsiteY2" fmla="*/ 1360 h 2947"/>
              <a:gd name="connsiteX3" fmla="*/ 0 w 1473"/>
              <a:gd name="connsiteY3" fmla="*/ 2494 h 2947"/>
              <a:gd name="connsiteX4" fmla="*/ 1360 w 1473"/>
              <a:gd name="connsiteY4" fmla="*/ 2947 h 2947"/>
              <a:gd name="connsiteX5" fmla="*/ 1474 w 1473"/>
              <a:gd name="connsiteY5" fmla="*/ 1587 h 2947"/>
              <a:gd name="connsiteX6" fmla="*/ 907 w 1473"/>
              <a:gd name="connsiteY6" fmla="*/ 0 h 2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73" h="2947">
                <a:moveTo>
                  <a:pt x="907" y="0"/>
                </a:moveTo>
                <a:lnTo>
                  <a:pt x="567" y="113"/>
                </a:lnTo>
                <a:lnTo>
                  <a:pt x="0" y="1360"/>
                </a:lnTo>
                <a:lnTo>
                  <a:pt x="0" y="2494"/>
                </a:lnTo>
                <a:lnTo>
                  <a:pt x="1360" y="2947"/>
                </a:lnTo>
                <a:lnTo>
                  <a:pt x="1474" y="1587"/>
                </a:lnTo>
                <a:lnTo>
                  <a:pt x="907" y="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83" name="Freeform: Shape 182">
            <a:extLst>
              <a:ext uri="{FF2B5EF4-FFF2-40B4-BE49-F238E27FC236}">
                <a16:creationId xmlns:a16="http://schemas.microsoft.com/office/drawing/2014/main" id="{E48ED2C4-97E0-7E1B-1470-E5A23A8C831D}"/>
              </a:ext>
            </a:extLst>
          </p:cNvPr>
          <p:cNvSpPr/>
          <p:nvPr/>
        </p:nvSpPr>
        <p:spPr>
          <a:xfrm>
            <a:off x="2496600" y="3496879"/>
            <a:ext cx="187277" cy="216095"/>
          </a:xfrm>
          <a:custGeom>
            <a:avLst/>
            <a:gdLst>
              <a:gd name="connsiteX0" fmla="*/ 226466 w 249702"/>
              <a:gd name="connsiteY0" fmla="*/ 53953 h 288126"/>
              <a:gd name="connsiteX1" fmla="*/ 233040 w 249702"/>
              <a:gd name="connsiteY1" fmla="*/ 53953 h 288126"/>
              <a:gd name="connsiteX2" fmla="*/ 242561 w 249702"/>
              <a:gd name="connsiteY2" fmla="*/ 53953 h 288126"/>
              <a:gd name="connsiteX3" fmla="*/ 249702 w 249702"/>
              <a:gd name="connsiteY3" fmla="*/ 53953 h 288126"/>
              <a:gd name="connsiteX4" fmla="*/ 245055 w 249702"/>
              <a:gd name="connsiteY4" fmla="*/ 50666 h 288126"/>
              <a:gd name="connsiteX5" fmla="*/ 240408 w 249702"/>
              <a:gd name="connsiteY5" fmla="*/ 47379 h 288126"/>
              <a:gd name="connsiteX6" fmla="*/ 235420 w 249702"/>
              <a:gd name="connsiteY6" fmla="*/ 43865 h 288126"/>
              <a:gd name="connsiteX7" fmla="*/ 232247 w 249702"/>
              <a:gd name="connsiteY7" fmla="*/ 41712 h 288126"/>
              <a:gd name="connsiteX8" fmla="*/ 228393 w 249702"/>
              <a:gd name="connsiteY8" fmla="*/ 39104 h 288126"/>
              <a:gd name="connsiteX9" fmla="*/ 224539 w 249702"/>
              <a:gd name="connsiteY9" fmla="*/ 36498 h 288126"/>
              <a:gd name="connsiteX10" fmla="*/ 220685 w 249702"/>
              <a:gd name="connsiteY10" fmla="*/ 33891 h 288126"/>
              <a:gd name="connsiteX11" fmla="*/ 216831 w 249702"/>
              <a:gd name="connsiteY11" fmla="*/ 31284 h 288126"/>
              <a:gd name="connsiteX12" fmla="*/ 212978 w 249702"/>
              <a:gd name="connsiteY12" fmla="*/ 28677 h 288126"/>
              <a:gd name="connsiteX13" fmla="*/ 209124 w 249702"/>
              <a:gd name="connsiteY13" fmla="*/ 26070 h 288126"/>
              <a:gd name="connsiteX14" fmla="*/ 205270 w 249702"/>
              <a:gd name="connsiteY14" fmla="*/ 23463 h 288126"/>
              <a:gd name="connsiteX15" fmla="*/ 201417 w 249702"/>
              <a:gd name="connsiteY15" fmla="*/ 20856 h 288126"/>
              <a:gd name="connsiteX16" fmla="*/ 197563 w 249702"/>
              <a:gd name="connsiteY16" fmla="*/ 18249 h 288126"/>
              <a:gd name="connsiteX17" fmla="*/ 193709 w 249702"/>
              <a:gd name="connsiteY17" fmla="*/ 15642 h 288126"/>
              <a:gd name="connsiteX18" fmla="*/ 189855 w 249702"/>
              <a:gd name="connsiteY18" fmla="*/ 13035 h 288126"/>
              <a:gd name="connsiteX19" fmla="*/ 186001 w 249702"/>
              <a:gd name="connsiteY19" fmla="*/ 10428 h 288126"/>
              <a:gd name="connsiteX20" fmla="*/ 182147 w 249702"/>
              <a:gd name="connsiteY20" fmla="*/ 7821 h 288126"/>
              <a:gd name="connsiteX21" fmla="*/ 178294 w 249702"/>
              <a:gd name="connsiteY21" fmla="*/ 5214 h 288126"/>
              <a:gd name="connsiteX22" fmla="*/ 174440 w 249702"/>
              <a:gd name="connsiteY22" fmla="*/ 2607 h 288126"/>
              <a:gd name="connsiteX23" fmla="*/ 170586 w 249702"/>
              <a:gd name="connsiteY23" fmla="*/ 0 h 288126"/>
              <a:gd name="connsiteX24" fmla="*/ 170586 w 249702"/>
              <a:gd name="connsiteY24" fmla="*/ 3967 h 288126"/>
              <a:gd name="connsiteX25" fmla="*/ 170586 w 249702"/>
              <a:gd name="connsiteY25" fmla="*/ 8614 h 288126"/>
              <a:gd name="connsiteX26" fmla="*/ 170586 w 249702"/>
              <a:gd name="connsiteY26" fmla="*/ 13262 h 288126"/>
              <a:gd name="connsiteX27" fmla="*/ 170586 w 249702"/>
              <a:gd name="connsiteY27" fmla="*/ 18589 h 288126"/>
              <a:gd name="connsiteX28" fmla="*/ 170586 w 249702"/>
              <a:gd name="connsiteY28" fmla="*/ 23916 h 288126"/>
              <a:gd name="connsiteX29" fmla="*/ 170586 w 249702"/>
              <a:gd name="connsiteY29" fmla="*/ 27770 h 288126"/>
              <a:gd name="connsiteX30" fmla="*/ 170586 w 249702"/>
              <a:gd name="connsiteY30" fmla="*/ 30490 h 288126"/>
              <a:gd name="connsiteX31" fmla="*/ 147350 w 249702"/>
              <a:gd name="connsiteY31" fmla="*/ 30490 h 288126"/>
              <a:gd name="connsiteX32" fmla="*/ 143496 w 249702"/>
              <a:gd name="connsiteY32" fmla="*/ 30490 h 288126"/>
              <a:gd name="connsiteX33" fmla="*/ 116747 w 249702"/>
              <a:gd name="connsiteY33" fmla="*/ 30490 h 288126"/>
              <a:gd name="connsiteX34" fmla="*/ 112893 w 249702"/>
              <a:gd name="connsiteY34" fmla="*/ 30490 h 288126"/>
              <a:gd name="connsiteX35" fmla="*/ 102238 w 249702"/>
              <a:gd name="connsiteY35" fmla="*/ 30490 h 288126"/>
              <a:gd name="connsiteX36" fmla="*/ 102238 w 249702"/>
              <a:gd name="connsiteY36" fmla="*/ 89317 h 288126"/>
              <a:gd name="connsiteX37" fmla="*/ 100878 w 249702"/>
              <a:gd name="connsiteY37" fmla="*/ 90110 h 288126"/>
              <a:gd name="connsiteX38" fmla="*/ 97931 w 249702"/>
              <a:gd name="connsiteY38" fmla="*/ 91471 h 288126"/>
              <a:gd name="connsiteX39" fmla="*/ 94984 w 249702"/>
              <a:gd name="connsiteY39" fmla="*/ 92831 h 288126"/>
              <a:gd name="connsiteX40" fmla="*/ 91130 w 249702"/>
              <a:gd name="connsiteY40" fmla="*/ 93511 h 288126"/>
              <a:gd name="connsiteX41" fmla="*/ 89884 w 249702"/>
              <a:gd name="connsiteY41" fmla="*/ 93964 h 288126"/>
              <a:gd name="connsiteX42" fmla="*/ 87390 w 249702"/>
              <a:gd name="connsiteY42" fmla="*/ 95778 h 288126"/>
              <a:gd name="connsiteX43" fmla="*/ 84216 w 249702"/>
              <a:gd name="connsiteY43" fmla="*/ 98158 h 288126"/>
              <a:gd name="connsiteX44" fmla="*/ 81496 w 249702"/>
              <a:gd name="connsiteY44" fmla="*/ 100198 h 288126"/>
              <a:gd name="connsiteX45" fmla="*/ 79683 w 249702"/>
              <a:gd name="connsiteY45" fmla="*/ 102919 h 288126"/>
              <a:gd name="connsiteX46" fmla="*/ 79002 w 249702"/>
              <a:gd name="connsiteY46" fmla="*/ 104392 h 288126"/>
              <a:gd name="connsiteX47" fmla="*/ 78776 w 249702"/>
              <a:gd name="connsiteY47" fmla="*/ 105979 h 288126"/>
              <a:gd name="connsiteX48" fmla="*/ 79002 w 249702"/>
              <a:gd name="connsiteY48" fmla="*/ 107453 h 288126"/>
              <a:gd name="connsiteX49" fmla="*/ 80023 w 249702"/>
              <a:gd name="connsiteY49" fmla="*/ 110400 h 288126"/>
              <a:gd name="connsiteX50" fmla="*/ 80249 w 249702"/>
              <a:gd name="connsiteY50" fmla="*/ 111873 h 288126"/>
              <a:gd name="connsiteX51" fmla="*/ 80249 w 249702"/>
              <a:gd name="connsiteY51" fmla="*/ 114480 h 288126"/>
              <a:gd name="connsiteX52" fmla="*/ 80589 w 249702"/>
              <a:gd name="connsiteY52" fmla="*/ 117314 h 288126"/>
              <a:gd name="connsiteX53" fmla="*/ 80816 w 249702"/>
              <a:gd name="connsiteY53" fmla="*/ 120374 h 288126"/>
              <a:gd name="connsiteX54" fmla="*/ 81043 w 249702"/>
              <a:gd name="connsiteY54" fmla="*/ 123434 h 288126"/>
              <a:gd name="connsiteX55" fmla="*/ 81269 w 249702"/>
              <a:gd name="connsiteY55" fmla="*/ 126721 h 288126"/>
              <a:gd name="connsiteX56" fmla="*/ 81496 w 249702"/>
              <a:gd name="connsiteY56" fmla="*/ 130008 h 288126"/>
              <a:gd name="connsiteX57" fmla="*/ 81723 w 249702"/>
              <a:gd name="connsiteY57" fmla="*/ 133296 h 288126"/>
              <a:gd name="connsiteX58" fmla="*/ 81723 w 249702"/>
              <a:gd name="connsiteY58" fmla="*/ 135676 h 288126"/>
              <a:gd name="connsiteX59" fmla="*/ 82063 w 249702"/>
              <a:gd name="connsiteY59" fmla="*/ 138736 h 288126"/>
              <a:gd name="connsiteX60" fmla="*/ 79002 w 249702"/>
              <a:gd name="connsiteY60" fmla="*/ 138736 h 288126"/>
              <a:gd name="connsiteX61" fmla="*/ 74355 w 249702"/>
              <a:gd name="connsiteY61" fmla="*/ 138736 h 288126"/>
              <a:gd name="connsiteX62" fmla="*/ 69708 w 249702"/>
              <a:gd name="connsiteY62" fmla="*/ 138736 h 288126"/>
              <a:gd name="connsiteX63" fmla="*/ 65061 w 249702"/>
              <a:gd name="connsiteY63" fmla="*/ 138736 h 288126"/>
              <a:gd name="connsiteX64" fmla="*/ 60414 w 249702"/>
              <a:gd name="connsiteY64" fmla="*/ 138736 h 288126"/>
              <a:gd name="connsiteX65" fmla="*/ 55766 w 249702"/>
              <a:gd name="connsiteY65" fmla="*/ 138736 h 288126"/>
              <a:gd name="connsiteX66" fmla="*/ 51119 w 249702"/>
              <a:gd name="connsiteY66" fmla="*/ 138736 h 288126"/>
              <a:gd name="connsiteX67" fmla="*/ 46472 w 249702"/>
              <a:gd name="connsiteY67" fmla="*/ 138736 h 288126"/>
              <a:gd name="connsiteX68" fmla="*/ 41825 w 249702"/>
              <a:gd name="connsiteY68" fmla="*/ 138736 h 288126"/>
              <a:gd name="connsiteX69" fmla="*/ 37178 w 249702"/>
              <a:gd name="connsiteY69" fmla="*/ 138736 h 288126"/>
              <a:gd name="connsiteX70" fmla="*/ 32530 w 249702"/>
              <a:gd name="connsiteY70" fmla="*/ 138736 h 288126"/>
              <a:gd name="connsiteX71" fmla="*/ 27883 w 249702"/>
              <a:gd name="connsiteY71" fmla="*/ 138736 h 288126"/>
              <a:gd name="connsiteX72" fmla="*/ 23236 w 249702"/>
              <a:gd name="connsiteY72" fmla="*/ 138736 h 288126"/>
              <a:gd name="connsiteX73" fmla="*/ 18589 w 249702"/>
              <a:gd name="connsiteY73" fmla="*/ 138736 h 288126"/>
              <a:gd name="connsiteX74" fmla="*/ 13941 w 249702"/>
              <a:gd name="connsiteY74" fmla="*/ 138736 h 288126"/>
              <a:gd name="connsiteX75" fmla="*/ 9294 w 249702"/>
              <a:gd name="connsiteY75" fmla="*/ 138736 h 288126"/>
              <a:gd name="connsiteX76" fmla="*/ 4647 w 249702"/>
              <a:gd name="connsiteY76" fmla="*/ 138736 h 288126"/>
              <a:gd name="connsiteX77" fmla="*/ 2040 w 249702"/>
              <a:gd name="connsiteY77" fmla="*/ 138736 h 288126"/>
              <a:gd name="connsiteX78" fmla="*/ 1247 w 249702"/>
              <a:gd name="connsiteY78" fmla="*/ 143043 h 288126"/>
              <a:gd name="connsiteX79" fmla="*/ 453 w 249702"/>
              <a:gd name="connsiteY79" fmla="*/ 146104 h 288126"/>
              <a:gd name="connsiteX80" fmla="*/ 0 w 249702"/>
              <a:gd name="connsiteY80" fmla="*/ 148597 h 288126"/>
              <a:gd name="connsiteX81" fmla="*/ 340 w 249702"/>
              <a:gd name="connsiteY81" fmla="*/ 150751 h 288126"/>
              <a:gd name="connsiteX82" fmla="*/ 1360 w 249702"/>
              <a:gd name="connsiteY82" fmla="*/ 145424 h 288126"/>
              <a:gd name="connsiteX83" fmla="*/ 1927 w 249702"/>
              <a:gd name="connsiteY83" fmla="*/ 144630 h 288126"/>
              <a:gd name="connsiteX84" fmla="*/ 2834 w 249702"/>
              <a:gd name="connsiteY84" fmla="*/ 143723 h 288126"/>
              <a:gd name="connsiteX85" fmla="*/ 3854 w 249702"/>
              <a:gd name="connsiteY85" fmla="*/ 144403 h 288126"/>
              <a:gd name="connsiteX86" fmla="*/ 6914 w 249702"/>
              <a:gd name="connsiteY86" fmla="*/ 150751 h 288126"/>
              <a:gd name="connsiteX87" fmla="*/ 9068 w 249702"/>
              <a:gd name="connsiteY87" fmla="*/ 154718 h 288126"/>
              <a:gd name="connsiteX88" fmla="*/ 10314 w 249702"/>
              <a:gd name="connsiteY88" fmla="*/ 155398 h 288126"/>
              <a:gd name="connsiteX89" fmla="*/ 10881 w 249702"/>
              <a:gd name="connsiteY89" fmla="*/ 154265 h 288126"/>
              <a:gd name="connsiteX90" fmla="*/ 10881 w 249702"/>
              <a:gd name="connsiteY90" fmla="*/ 153018 h 288126"/>
              <a:gd name="connsiteX91" fmla="*/ 12015 w 249702"/>
              <a:gd name="connsiteY91" fmla="*/ 153471 h 288126"/>
              <a:gd name="connsiteX92" fmla="*/ 13035 w 249702"/>
              <a:gd name="connsiteY92" fmla="*/ 154378 h 288126"/>
              <a:gd name="connsiteX93" fmla="*/ 14961 w 249702"/>
              <a:gd name="connsiteY93" fmla="*/ 159819 h 288126"/>
              <a:gd name="connsiteX94" fmla="*/ 17455 w 249702"/>
              <a:gd name="connsiteY94" fmla="*/ 164126 h 288126"/>
              <a:gd name="connsiteX95" fmla="*/ 16775 w 249702"/>
              <a:gd name="connsiteY95" fmla="*/ 166053 h 288126"/>
              <a:gd name="connsiteX96" fmla="*/ 16775 w 249702"/>
              <a:gd name="connsiteY96" fmla="*/ 169226 h 288126"/>
              <a:gd name="connsiteX97" fmla="*/ 15868 w 249702"/>
              <a:gd name="connsiteY97" fmla="*/ 174100 h 288126"/>
              <a:gd name="connsiteX98" fmla="*/ 12581 w 249702"/>
              <a:gd name="connsiteY98" fmla="*/ 181241 h 288126"/>
              <a:gd name="connsiteX99" fmla="*/ 15415 w 249702"/>
              <a:gd name="connsiteY99" fmla="*/ 180334 h 288126"/>
              <a:gd name="connsiteX100" fmla="*/ 14055 w 249702"/>
              <a:gd name="connsiteY100" fmla="*/ 182715 h 288126"/>
              <a:gd name="connsiteX101" fmla="*/ 11901 w 249702"/>
              <a:gd name="connsiteY101" fmla="*/ 183168 h 288126"/>
              <a:gd name="connsiteX102" fmla="*/ 11108 w 249702"/>
              <a:gd name="connsiteY102" fmla="*/ 183848 h 288126"/>
              <a:gd name="connsiteX103" fmla="*/ 11901 w 249702"/>
              <a:gd name="connsiteY103" fmla="*/ 185548 h 288126"/>
              <a:gd name="connsiteX104" fmla="*/ 15415 w 249702"/>
              <a:gd name="connsiteY104" fmla="*/ 188495 h 288126"/>
              <a:gd name="connsiteX105" fmla="*/ 17342 w 249702"/>
              <a:gd name="connsiteY105" fmla="*/ 191896 h 288126"/>
              <a:gd name="connsiteX106" fmla="*/ 18589 w 249702"/>
              <a:gd name="connsiteY106" fmla="*/ 198356 h 288126"/>
              <a:gd name="connsiteX107" fmla="*/ 19949 w 249702"/>
              <a:gd name="connsiteY107" fmla="*/ 202777 h 288126"/>
              <a:gd name="connsiteX108" fmla="*/ 20742 w 249702"/>
              <a:gd name="connsiteY108" fmla="*/ 209578 h 288126"/>
              <a:gd name="connsiteX109" fmla="*/ 21082 w 249702"/>
              <a:gd name="connsiteY109" fmla="*/ 217172 h 288126"/>
              <a:gd name="connsiteX110" fmla="*/ 20062 w 249702"/>
              <a:gd name="connsiteY110" fmla="*/ 224879 h 288126"/>
              <a:gd name="connsiteX111" fmla="*/ 17455 w 249702"/>
              <a:gd name="connsiteY111" fmla="*/ 232814 h 288126"/>
              <a:gd name="connsiteX112" fmla="*/ 14621 w 249702"/>
              <a:gd name="connsiteY112" fmla="*/ 238821 h 288126"/>
              <a:gd name="connsiteX113" fmla="*/ 12241 w 249702"/>
              <a:gd name="connsiteY113" fmla="*/ 246189 h 288126"/>
              <a:gd name="connsiteX114" fmla="*/ 11901 w 249702"/>
              <a:gd name="connsiteY114" fmla="*/ 249476 h 288126"/>
              <a:gd name="connsiteX115" fmla="*/ 10768 w 249702"/>
              <a:gd name="connsiteY115" fmla="*/ 253216 h 288126"/>
              <a:gd name="connsiteX116" fmla="*/ 10768 w 249702"/>
              <a:gd name="connsiteY116" fmla="*/ 263304 h 288126"/>
              <a:gd name="connsiteX117" fmla="*/ 11448 w 249702"/>
              <a:gd name="connsiteY117" fmla="*/ 261490 h 288126"/>
              <a:gd name="connsiteX118" fmla="*/ 11901 w 249702"/>
              <a:gd name="connsiteY118" fmla="*/ 257410 h 288126"/>
              <a:gd name="connsiteX119" fmla="*/ 12695 w 249702"/>
              <a:gd name="connsiteY119" fmla="*/ 255030 h 288126"/>
              <a:gd name="connsiteX120" fmla="*/ 13488 w 249702"/>
              <a:gd name="connsiteY120" fmla="*/ 254576 h 288126"/>
              <a:gd name="connsiteX121" fmla="*/ 14395 w 249702"/>
              <a:gd name="connsiteY121" fmla="*/ 252763 h 288126"/>
              <a:gd name="connsiteX122" fmla="*/ 15528 w 249702"/>
              <a:gd name="connsiteY122" fmla="*/ 249476 h 288126"/>
              <a:gd name="connsiteX123" fmla="*/ 16775 w 249702"/>
              <a:gd name="connsiteY123" fmla="*/ 247662 h 288126"/>
              <a:gd name="connsiteX124" fmla="*/ 18249 w 249702"/>
              <a:gd name="connsiteY124" fmla="*/ 247322 h 288126"/>
              <a:gd name="connsiteX125" fmla="*/ 19382 w 249702"/>
              <a:gd name="connsiteY125" fmla="*/ 247322 h 288126"/>
              <a:gd name="connsiteX126" fmla="*/ 20176 w 249702"/>
              <a:gd name="connsiteY126" fmla="*/ 248115 h 288126"/>
              <a:gd name="connsiteX127" fmla="*/ 22556 w 249702"/>
              <a:gd name="connsiteY127" fmla="*/ 248569 h 288126"/>
              <a:gd name="connsiteX128" fmla="*/ 26410 w 249702"/>
              <a:gd name="connsiteY128" fmla="*/ 248569 h 288126"/>
              <a:gd name="connsiteX129" fmla="*/ 29470 w 249702"/>
              <a:gd name="connsiteY129" fmla="*/ 248229 h 288126"/>
              <a:gd name="connsiteX130" fmla="*/ 31623 w 249702"/>
              <a:gd name="connsiteY130" fmla="*/ 247095 h 288126"/>
              <a:gd name="connsiteX131" fmla="*/ 34457 w 249702"/>
              <a:gd name="connsiteY131" fmla="*/ 246529 h 288126"/>
              <a:gd name="connsiteX132" fmla="*/ 37971 w 249702"/>
              <a:gd name="connsiteY132" fmla="*/ 246529 h 288126"/>
              <a:gd name="connsiteX133" fmla="*/ 39784 w 249702"/>
              <a:gd name="connsiteY133" fmla="*/ 246075 h 288126"/>
              <a:gd name="connsiteX134" fmla="*/ 40011 w 249702"/>
              <a:gd name="connsiteY134" fmla="*/ 245168 h 288126"/>
              <a:gd name="connsiteX135" fmla="*/ 40464 w 249702"/>
              <a:gd name="connsiteY135" fmla="*/ 244942 h 288126"/>
              <a:gd name="connsiteX136" fmla="*/ 41144 w 249702"/>
              <a:gd name="connsiteY136" fmla="*/ 245282 h 288126"/>
              <a:gd name="connsiteX137" fmla="*/ 41825 w 249702"/>
              <a:gd name="connsiteY137" fmla="*/ 245282 h 288126"/>
              <a:gd name="connsiteX138" fmla="*/ 42505 w 249702"/>
              <a:gd name="connsiteY138" fmla="*/ 244488 h 288126"/>
              <a:gd name="connsiteX139" fmla="*/ 43185 w 249702"/>
              <a:gd name="connsiteY139" fmla="*/ 244488 h 288126"/>
              <a:gd name="connsiteX140" fmla="*/ 43865 w 249702"/>
              <a:gd name="connsiteY140" fmla="*/ 245055 h 288126"/>
              <a:gd name="connsiteX141" fmla="*/ 46812 w 249702"/>
              <a:gd name="connsiteY141" fmla="*/ 245282 h 288126"/>
              <a:gd name="connsiteX142" fmla="*/ 52026 w 249702"/>
              <a:gd name="connsiteY142" fmla="*/ 245055 h 288126"/>
              <a:gd name="connsiteX143" fmla="*/ 56786 w 249702"/>
              <a:gd name="connsiteY143" fmla="*/ 246755 h 288126"/>
              <a:gd name="connsiteX144" fmla="*/ 61207 w 249702"/>
              <a:gd name="connsiteY144" fmla="*/ 250382 h 288126"/>
              <a:gd name="connsiteX145" fmla="*/ 63474 w 249702"/>
              <a:gd name="connsiteY145" fmla="*/ 252763 h 288126"/>
              <a:gd name="connsiteX146" fmla="*/ 63474 w 249702"/>
              <a:gd name="connsiteY146" fmla="*/ 254009 h 288126"/>
              <a:gd name="connsiteX147" fmla="*/ 64381 w 249702"/>
              <a:gd name="connsiteY147" fmla="*/ 255256 h 288126"/>
              <a:gd name="connsiteX148" fmla="*/ 65741 w 249702"/>
              <a:gd name="connsiteY148" fmla="*/ 256503 h 288126"/>
              <a:gd name="connsiteX149" fmla="*/ 66987 w 249702"/>
              <a:gd name="connsiteY149" fmla="*/ 256730 h 288126"/>
              <a:gd name="connsiteX150" fmla="*/ 68121 w 249702"/>
              <a:gd name="connsiteY150" fmla="*/ 255936 h 288126"/>
              <a:gd name="connsiteX151" fmla="*/ 69028 w 249702"/>
              <a:gd name="connsiteY151" fmla="*/ 255936 h 288126"/>
              <a:gd name="connsiteX152" fmla="*/ 69595 w 249702"/>
              <a:gd name="connsiteY152" fmla="*/ 256956 h 288126"/>
              <a:gd name="connsiteX153" fmla="*/ 70842 w 249702"/>
              <a:gd name="connsiteY153" fmla="*/ 257183 h 288126"/>
              <a:gd name="connsiteX154" fmla="*/ 72202 w 249702"/>
              <a:gd name="connsiteY154" fmla="*/ 256616 h 288126"/>
              <a:gd name="connsiteX155" fmla="*/ 73222 w 249702"/>
              <a:gd name="connsiteY155" fmla="*/ 256843 h 288126"/>
              <a:gd name="connsiteX156" fmla="*/ 73448 w 249702"/>
              <a:gd name="connsiteY156" fmla="*/ 257410 h 288126"/>
              <a:gd name="connsiteX157" fmla="*/ 73675 w 249702"/>
              <a:gd name="connsiteY157" fmla="*/ 257750 h 288126"/>
              <a:gd name="connsiteX158" fmla="*/ 74355 w 249702"/>
              <a:gd name="connsiteY158" fmla="*/ 257750 h 288126"/>
              <a:gd name="connsiteX159" fmla="*/ 75262 w 249702"/>
              <a:gd name="connsiteY159" fmla="*/ 258543 h 288126"/>
              <a:gd name="connsiteX160" fmla="*/ 76509 w 249702"/>
              <a:gd name="connsiteY160" fmla="*/ 260470 h 288126"/>
              <a:gd name="connsiteX161" fmla="*/ 77529 w 249702"/>
              <a:gd name="connsiteY161" fmla="*/ 263191 h 288126"/>
              <a:gd name="connsiteX162" fmla="*/ 78322 w 249702"/>
              <a:gd name="connsiteY162" fmla="*/ 266591 h 288126"/>
              <a:gd name="connsiteX163" fmla="*/ 79343 w 249702"/>
              <a:gd name="connsiteY163" fmla="*/ 268518 h 288126"/>
              <a:gd name="connsiteX164" fmla="*/ 80703 w 249702"/>
              <a:gd name="connsiteY164" fmla="*/ 268858 h 288126"/>
              <a:gd name="connsiteX165" fmla="*/ 81496 w 249702"/>
              <a:gd name="connsiteY165" fmla="*/ 269538 h 288126"/>
              <a:gd name="connsiteX166" fmla="*/ 81496 w 249702"/>
              <a:gd name="connsiteY166" fmla="*/ 270331 h 288126"/>
              <a:gd name="connsiteX167" fmla="*/ 82063 w 249702"/>
              <a:gd name="connsiteY167" fmla="*/ 270898 h 288126"/>
              <a:gd name="connsiteX168" fmla="*/ 82743 w 249702"/>
              <a:gd name="connsiteY168" fmla="*/ 271238 h 288126"/>
              <a:gd name="connsiteX169" fmla="*/ 83876 w 249702"/>
              <a:gd name="connsiteY169" fmla="*/ 271011 h 288126"/>
              <a:gd name="connsiteX170" fmla="*/ 85123 w 249702"/>
              <a:gd name="connsiteY170" fmla="*/ 272145 h 288126"/>
              <a:gd name="connsiteX171" fmla="*/ 86483 w 249702"/>
              <a:gd name="connsiteY171" fmla="*/ 274639 h 288126"/>
              <a:gd name="connsiteX172" fmla="*/ 86710 w 249702"/>
              <a:gd name="connsiteY172" fmla="*/ 275772 h 288126"/>
              <a:gd name="connsiteX173" fmla="*/ 86483 w 249702"/>
              <a:gd name="connsiteY173" fmla="*/ 276339 h 288126"/>
              <a:gd name="connsiteX174" fmla="*/ 86483 w 249702"/>
              <a:gd name="connsiteY174" fmla="*/ 276792 h 288126"/>
              <a:gd name="connsiteX175" fmla="*/ 87503 w 249702"/>
              <a:gd name="connsiteY175" fmla="*/ 277246 h 288126"/>
              <a:gd name="connsiteX176" fmla="*/ 88410 w 249702"/>
              <a:gd name="connsiteY176" fmla="*/ 278039 h 288126"/>
              <a:gd name="connsiteX177" fmla="*/ 89090 w 249702"/>
              <a:gd name="connsiteY177" fmla="*/ 279286 h 288126"/>
              <a:gd name="connsiteX178" fmla="*/ 90677 w 249702"/>
              <a:gd name="connsiteY178" fmla="*/ 280419 h 288126"/>
              <a:gd name="connsiteX179" fmla="*/ 93057 w 249702"/>
              <a:gd name="connsiteY179" fmla="*/ 281439 h 288126"/>
              <a:gd name="connsiteX180" fmla="*/ 94757 w 249702"/>
              <a:gd name="connsiteY180" fmla="*/ 282913 h 288126"/>
              <a:gd name="connsiteX181" fmla="*/ 95778 w 249702"/>
              <a:gd name="connsiteY181" fmla="*/ 284840 h 288126"/>
              <a:gd name="connsiteX182" fmla="*/ 97931 w 249702"/>
              <a:gd name="connsiteY182" fmla="*/ 286427 h 288126"/>
              <a:gd name="connsiteX183" fmla="*/ 98385 w 249702"/>
              <a:gd name="connsiteY183" fmla="*/ 286653 h 288126"/>
              <a:gd name="connsiteX184" fmla="*/ 102012 w 249702"/>
              <a:gd name="connsiteY184" fmla="*/ 288127 h 288126"/>
              <a:gd name="connsiteX185" fmla="*/ 102465 w 249702"/>
              <a:gd name="connsiteY185" fmla="*/ 287673 h 288126"/>
              <a:gd name="connsiteX186" fmla="*/ 103712 w 249702"/>
              <a:gd name="connsiteY186" fmla="*/ 286767 h 288126"/>
              <a:gd name="connsiteX187" fmla="*/ 105412 w 249702"/>
              <a:gd name="connsiteY187" fmla="*/ 284953 h 288126"/>
              <a:gd name="connsiteX188" fmla="*/ 106772 w 249702"/>
              <a:gd name="connsiteY188" fmla="*/ 282573 h 288126"/>
              <a:gd name="connsiteX189" fmla="*/ 107452 w 249702"/>
              <a:gd name="connsiteY189" fmla="*/ 279512 h 288126"/>
              <a:gd name="connsiteX190" fmla="*/ 107679 w 249702"/>
              <a:gd name="connsiteY190" fmla="*/ 276906 h 288126"/>
              <a:gd name="connsiteX191" fmla="*/ 108246 w 249702"/>
              <a:gd name="connsiteY191" fmla="*/ 274752 h 288126"/>
              <a:gd name="connsiteX192" fmla="*/ 109039 w 249702"/>
              <a:gd name="connsiteY192" fmla="*/ 272938 h 288126"/>
              <a:gd name="connsiteX193" fmla="*/ 110739 w 249702"/>
              <a:gd name="connsiteY193" fmla="*/ 271011 h 288126"/>
              <a:gd name="connsiteX194" fmla="*/ 112326 w 249702"/>
              <a:gd name="connsiteY194" fmla="*/ 269651 h 288126"/>
              <a:gd name="connsiteX195" fmla="*/ 114253 w 249702"/>
              <a:gd name="connsiteY195" fmla="*/ 268178 h 288126"/>
              <a:gd name="connsiteX196" fmla="*/ 115273 w 249702"/>
              <a:gd name="connsiteY196" fmla="*/ 268405 h 288126"/>
              <a:gd name="connsiteX197" fmla="*/ 117087 w 249702"/>
              <a:gd name="connsiteY197" fmla="*/ 270445 h 288126"/>
              <a:gd name="connsiteX198" fmla="*/ 121054 w 249702"/>
              <a:gd name="connsiteY198" fmla="*/ 274412 h 288126"/>
              <a:gd name="connsiteX199" fmla="*/ 124341 w 249702"/>
              <a:gd name="connsiteY199" fmla="*/ 277472 h 288126"/>
              <a:gd name="connsiteX200" fmla="*/ 125588 w 249702"/>
              <a:gd name="connsiteY200" fmla="*/ 279059 h 288126"/>
              <a:gd name="connsiteX201" fmla="*/ 126721 w 249702"/>
              <a:gd name="connsiteY201" fmla="*/ 279059 h 288126"/>
              <a:gd name="connsiteX202" fmla="*/ 128421 w 249702"/>
              <a:gd name="connsiteY202" fmla="*/ 276112 h 288126"/>
              <a:gd name="connsiteX203" fmla="*/ 130122 w 249702"/>
              <a:gd name="connsiteY203" fmla="*/ 273618 h 288126"/>
              <a:gd name="connsiteX204" fmla="*/ 130802 w 249702"/>
              <a:gd name="connsiteY204" fmla="*/ 273052 h 288126"/>
              <a:gd name="connsiteX205" fmla="*/ 133069 w 249702"/>
              <a:gd name="connsiteY205" fmla="*/ 272825 h 288126"/>
              <a:gd name="connsiteX206" fmla="*/ 134995 w 249702"/>
              <a:gd name="connsiteY206" fmla="*/ 272825 h 288126"/>
              <a:gd name="connsiteX207" fmla="*/ 136696 w 249702"/>
              <a:gd name="connsiteY207" fmla="*/ 272825 h 288126"/>
              <a:gd name="connsiteX208" fmla="*/ 139756 w 249702"/>
              <a:gd name="connsiteY208" fmla="*/ 273278 h 288126"/>
              <a:gd name="connsiteX209" fmla="*/ 141116 w 249702"/>
              <a:gd name="connsiteY209" fmla="*/ 273732 h 288126"/>
              <a:gd name="connsiteX210" fmla="*/ 142476 w 249702"/>
              <a:gd name="connsiteY210" fmla="*/ 273958 h 288126"/>
              <a:gd name="connsiteX211" fmla="*/ 146330 w 249702"/>
              <a:gd name="connsiteY211" fmla="*/ 274185 h 288126"/>
              <a:gd name="connsiteX212" fmla="*/ 150184 w 249702"/>
              <a:gd name="connsiteY212" fmla="*/ 273618 h 288126"/>
              <a:gd name="connsiteX213" fmla="*/ 153811 w 249702"/>
              <a:gd name="connsiteY213" fmla="*/ 272825 h 288126"/>
              <a:gd name="connsiteX214" fmla="*/ 156531 w 249702"/>
              <a:gd name="connsiteY214" fmla="*/ 272372 h 288126"/>
              <a:gd name="connsiteX215" fmla="*/ 156531 w 249702"/>
              <a:gd name="connsiteY215" fmla="*/ 271125 h 288126"/>
              <a:gd name="connsiteX216" fmla="*/ 156531 w 249702"/>
              <a:gd name="connsiteY216" fmla="*/ 269765 h 288126"/>
              <a:gd name="connsiteX217" fmla="*/ 156985 w 249702"/>
              <a:gd name="connsiteY217" fmla="*/ 268631 h 288126"/>
              <a:gd name="connsiteX218" fmla="*/ 157778 w 249702"/>
              <a:gd name="connsiteY218" fmla="*/ 267611 h 288126"/>
              <a:gd name="connsiteX219" fmla="*/ 158458 w 249702"/>
              <a:gd name="connsiteY219" fmla="*/ 267384 h 288126"/>
              <a:gd name="connsiteX220" fmla="*/ 158798 w 249702"/>
              <a:gd name="connsiteY220" fmla="*/ 270785 h 288126"/>
              <a:gd name="connsiteX221" fmla="*/ 159705 w 249702"/>
              <a:gd name="connsiteY221" fmla="*/ 271351 h 288126"/>
              <a:gd name="connsiteX222" fmla="*/ 162085 w 249702"/>
              <a:gd name="connsiteY222" fmla="*/ 271351 h 288126"/>
              <a:gd name="connsiteX223" fmla="*/ 165939 w 249702"/>
              <a:gd name="connsiteY223" fmla="*/ 271465 h 288126"/>
              <a:gd name="connsiteX224" fmla="*/ 174327 w 249702"/>
              <a:gd name="connsiteY224" fmla="*/ 271465 h 288126"/>
              <a:gd name="connsiteX225" fmla="*/ 178521 w 249702"/>
              <a:gd name="connsiteY225" fmla="*/ 271465 h 288126"/>
              <a:gd name="connsiteX226" fmla="*/ 199376 w 249702"/>
              <a:gd name="connsiteY226" fmla="*/ 271465 h 288126"/>
              <a:gd name="connsiteX227" fmla="*/ 203570 w 249702"/>
              <a:gd name="connsiteY227" fmla="*/ 271465 h 288126"/>
              <a:gd name="connsiteX228" fmla="*/ 224426 w 249702"/>
              <a:gd name="connsiteY228" fmla="*/ 271465 h 288126"/>
              <a:gd name="connsiteX229" fmla="*/ 228620 w 249702"/>
              <a:gd name="connsiteY229" fmla="*/ 271465 h 288126"/>
              <a:gd name="connsiteX230" fmla="*/ 237121 w 249702"/>
              <a:gd name="connsiteY230" fmla="*/ 271465 h 288126"/>
              <a:gd name="connsiteX231" fmla="*/ 238254 w 249702"/>
              <a:gd name="connsiteY231" fmla="*/ 264891 h 288126"/>
              <a:gd name="connsiteX232" fmla="*/ 239274 w 249702"/>
              <a:gd name="connsiteY232" fmla="*/ 258883 h 288126"/>
              <a:gd name="connsiteX233" fmla="*/ 240181 w 249702"/>
              <a:gd name="connsiteY233" fmla="*/ 253783 h 288126"/>
              <a:gd name="connsiteX234" fmla="*/ 237121 w 249702"/>
              <a:gd name="connsiteY234" fmla="*/ 250156 h 288126"/>
              <a:gd name="connsiteX235" fmla="*/ 234740 w 249702"/>
              <a:gd name="connsiteY235" fmla="*/ 247322 h 288126"/>
              <a:gd name="connsiteX236" fmla="*/ 234173 w 249702"/>
              <a:gd name="connsiteY236" fmla="*/ 241881 h 288126"/>
              <a:gd name="connsiteX237" fmla="*/ 233607 w 249702"/>
              <a:gd name="connsiteY237" fmla="*/ 236327 h 288126"/>
              <a:gd name="connsiteX238" fmla="*/ 233040 w 249702"/>
              <a:gd name="connsiteY238" fmla="*/ 230773 h 288126"/>
              <a:gd name="connsiteX239" fmla="*/ 232473 w 249702"/>
              <a:gd name="connsiteY239" fmla="*/ 225220 h 288126"/>
              <a:gd name="connsiteX240" fmla="*/ 231907 w 249702"/>
              <a:gd name="connsiteY240" fmla="*/ 219552 h 288126"/>
              <a:gd name="connsiteX241" fmla="*/ 231340 w 249702"/>
              <a:gd name="connsiteY241" fmla="*/ 213885 h 288126"/>
              <a:gd name="connsiteX242" fmla="*/ 230773 w 249702"/>
              <a:gd name="connsiteY242" fmla="*/ 208218 h 288126"/>
              <a:gd name="connsiteX243" fmla="*/ 230207 w 249702"/>
              <a:gd name="connsiteY243" fmla="*/ 202550 h 288126"/>
              <a:gd name="connsiteX244" fmla="*/ 229640 w 249702"/>
              <a:gd name="connsiteY244" fmla="*/ 196883 h 288126"/>
              <a:gd name="connsiteX245" fmla="*/ 229073 w 249702"/>
              <a:gd name="connsiteY245" fmla="*/ 191216 h 288126"/>
              <a:gd name="connsiteX246" fmla="*/ 228506 w 249702"/>
              <a:gd name="connsiteY246" fmla="*/ 185548 h 288126"/>
              <a:gd name="connsiteX247" fmla="*/ 227940 w 249702"/>
              <a:gd name="connsiteY247" fmla="*/ 179881 h 288126"/>
              <a:gd name="connsiteX248" fmla="*/ 227373 w 249702"/>
              <a:gd name="connsiteY248" fmla="*/ 174214 h 288126"/>
              <a:gd name="connsiteX249" fmla="*/ 226806 w 249702"/>
              <a:gd name="connsiteY249" fmla="*/ 168546 h 288126"/>
              <a:gd name="connsiteX250" fmla="*/ 226239 w 249702"/>
              <a:gd name="connsiteY250" fmla="*/ 162879 h 288126"/>
              <a:gd name="connsiteX251" fmla="*/ 225672 w 249702"/>
              <a:gd name="connsiteY251" fmla="*/ 157212 h 288126"/>
              <a:gd name="connsiteX252" fmla="*/ 225106 w 249702"/>
              <a:gd name="connsiteY252" fmla="*/ 151544 h 288126"/>
              <a:gd name="connsiteX253" fmla="*/ 224539 w 249702"/>
              <a:gd name="connsiteY253" fmla="*/ 145877 h 288126"/>
              <a:gd name="connsiteX254" fmla="*/ 223972 w 249702"/>
              <a:gd name="connsiteY254" fmla="*/ 140210 h 288126"/>
              <a:gd name="connsiteX255" fmla="*/ 223406 w 249702"/>
              <a:gd name="connsiteY255" fmla="*/ 134542 h 288126"/>
              <a:gd name="connsiteX256" fmla="*/ 222839 w 249702"/>
              <a:gd name="connsiteY256" fmla="*/ 128875 h 288126"/>
              <a:gd name="connsiteX257" fmla="*/ 222272 w 249702"/>
              <a:gd name="connsiteY257" fmla="*/ 123208 h 288126"/>
              <a:gd name="connsiteX258" fmla="*/ 221706 w 249702"/>
              <a:gd name="connsiteY258" fmla="*/ 117540 h 288126"/>
              <a:gd name="connsiteX259" fmla="*/ 221139 w 249702"/>
              <a:gd name="connsiteY259" fmla="*/ 111760 h 288126"/>
              <a:gd name="connsiteX260" fmla="*/ 220572 w 249702"/>
              <a:gd name="connsiteY260" fmla="*/ 105979 h 288126"/>
              <a:gd name="connsiteX261" fmla="*/ 220005 w 249702"/>
              <a:gd name="connsiteY261" fmla="*/ 100198 h 288126"/>
              <a:gd name="connsiteX262" fmla="*/ 219439 w 249702"/>
              <a:gd name="connsiteY262" fmla="*/ 94418 h 288126"/>
              <a:gd name="connsiteX263" fmla="*/ 218872 w 249702"/>
              <a:gd name="connsiteY263" fmla="*/ 88637 h 288126"/>
              <a:gd name="connsiteX264" fmla="*/ 218305 w 249702"/>
              <a:gd name="connsiteY264" fmla="*/ 82856 h 288126"/>
              <a:gd name="connsiteX265" fmla="*/ 217738 w 249702"/>
              <a:gd name="connsiteY265" fmla="*/ 77076 h 288126"/>
              <a:gd name="connsiteX266" fmla="*/ 217172 w 249702"/>
              <a:gd name="connsiteY266" fmla="*/ 71295 h 288126"/>
              <a:gd name="connsiteX267" fmla="*/ 216605 w 249702"/>
              <a:gd name="connsiteY267" fmla="*/ 65514 h 288126"/>
              <a:gd name="connsiteX268" fmla="*/ 216038 w 249702"/>
              <a:gd name="connsiteY268" fmla="*/ 59734 h 288126"/>
              <a:gd name="connsiteX269" fmla="*/ 215471 w 249702"/>
              <a:gd name="connsiteY269" fmla="*/ 54406 h 288126"/>
              <a:gd name="connsiteX270" fmla="*/ 221706 w 249702"/>
              <a:gd name="connsiteY270" fmla="*/ 54406 h 288126"/>
              <a:gd name="connsiteX271" fmla="*/ 228393 w 249702"/>
              <a:gd name="connsiteY271" fmla="*/ 54406 h 288126"/>
              <a:gd name="connsiteX272" fmla="*/ 12015 w 249702"/>
              <a:gd name="connsiteY272" fmla="*/ 177954 h 288126"/>
              <a:gd name="connsiteX273" fmla="*/ 13375 w 249702"/>
              <a:gd name="connsiteY273" fmla="*/ 175687 h 288126"/>
              <a:gd name="connsiteX274" fmla="*/ 13941 w 249702"/>
              <a:gd name="connsiteY274" fmla="*/ 172060 h 288126"/>
              <a:gd name="connsiteX275" fmla="*/ 12921 w 249702"/>
              <a:gd name="connsiteY275" fmla="*/ 172400 h 288126"/>
              <a:gd name="connsiteX276" fmla="*/ 12355 w 249702"/>
              <a:gd name="connsiteY276" fmla="*/ 173533 h 288126"/>
              <a:gd name="connsiteX277" fmla="*/ 11221 w 249702"/>
              <a:gd name="connsiteY277" fmla="*/ 175574 h 288126"/>
              <a:gd name="connsiteX278" fmla="*/ 11448 w 249702"/>
              <a:gd name="connsiteY278" fmla="*/ 177047 h 288126"/>
              <a:gd name="connsiteX279" fmla="*/ 12015 w 249702"/>
              <a:gd name="connsiteY279" fmla="*/ 177841 h 288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</a:cxnLst>
            <a:rect l="l" t="t" r="r" b="b"/>
            <a:pathLst>
              <a:path w="249702" h="288126">
                <a:moveTo>
                  <a:pt x="226466" y="53953"/>
                </a:moveTo>
                <a:lnTo>
                  <a:pt x="233040" y="53953"/>
                </a:lnTo>
                <a:cubicBezTo>
                  <a:pt x="233040" y="53953"/>
                  <a:pt x="242561" y="53953"/>
                  <a:pt x="242561" y="53953"/>
                </a:cubicBezTo>
                <a:lnTo>
                  <a:pt x="249702" y="53953"/>
                </a:lnTo>
                <a:cubicBezTo>
                  <a:pt x="249702" y="53953"/>
                  <a:pt x="245055" y="50666"/>
                  <a:pt x="245055" y="50666"/>
                </a:cubicBezTo>
                <a:lnTo>
                  <a:pt x="240408" y="47379"/>
                </a:lnTo>
                <a:lnTo>
                  <a:pt x="235420" y="43865"/>
                </a:lnTo>
                <a:lnTo>
                  <a:pt x="232247" y="41712"/>
                </a:lnTo>
                <a:lnTo>
                  <a:pt x="228393" y="39104"/>
                </a:lnTo>
                <a:lnTo>
                  <a:pt x="224539" y="36498"/>
                </a:lnTo>
                <a:lnTo>
                  <a:pt x="220685" y="33891"/>
                </a:lnTo>
                <a:lnTo>
                  <a:pt x="216831" y="31284"/>
                </a:lnTo>
                <a:lnTo>
                  <a:pt x="212978" y="28677"/>
                </a:lnTo>
                <a:lnTo>
                  <a:pt x="209124" y="26070"/>
                </a:lnTo>
                <a:lnTo>
                  <a:pt x="205270" y="23463"/>
                </a:lnTo>
                <a:lnTo>
                  <a:pt x="201417" y="20856"/>
                </a:lnTo>
                <a:lnTo>
                  <a:pt x="197563" y="18249"/>
                </a:lnTo>
                <a:lnTo>
                  <a:pt x="193709" y="15642"/>
                </a:lnTo>
                <a:lnTo>
                  <a:pt x="189855" y="13035"/>
                </a:lnTo>
                <a:lnTo>
                  <a:pt x="186001" y="10428"/>
                </a:lnTo>
                <a:lnTo>
                  <a:pt x="182147" y="7821"/>
                </a:lnTo>
                <a:lnTo>
                  <a:pt x="178294" y="5214"/>
                </a:lnTo>
                <a:lnTo>
                  <a:pt x="174440" y="2607"/>
                </a:lnTo>
                <a:lnTo>
                  <a:pt x="170586" y="0"/>
                </a:lnTo>
                <a:lnTo>
                  <a:pt x="170586" y="3967"/>
                </a:lnTo>
                <a:cubicBezTo>
                  <a:pt x="170586" y="3967"/>
                  <a:pt x="170586" y="8614"/>
                  <a:pt x="170586" y="8614"/>
                </a:cubicBezTo>
                <a:lnTo>
                  <a:pt x="170586" y="13262"/>
                </a:lnTo>
                <a:cubicBezTo>
                  <a:pt x="170586" y="13262"/>
                  <a:pt x="170586" y="18589"/>
                  <a:pt x="170586" y="18589"/>
                </a:cubicBezTo>
                <a:lnTo>
                  <a:pt x="170586" y="23916"/>
                </a:lnTo>
                <a:cubicBezTo>
                  <a:pt x="170586" y="23916"/>
                  <a:pt x="170586" y="27770"/>
                  <a:pt x="170586" y="27770"/>
                </a:cubicBezTo>
                <a:lnTo>
                  <a:pt x="170586" y="30490"/>
                </a:lnTo>
                <a:lnTo>
                  <a:pt x="147350" y="30490"/>
                </a:lnTo>
                <a:cubicBezTo>
                  <a:pt x="147350" y="30490"/>
                  <a:pt x="143496" y="30490"/>
                  <a:pt x="143496" y="30490"/>
                </a:cubicBezTo>
                <a:lnTo>
                  <a:pt x="116747" y="30490"/>
                </a:lnTo>
                <a:cubicBezTo>
                  <a:pt x="116747" y="30490"/>
                  <a:pt x="112893" y="30490"/>
                  <a:pt x="112893" y="30490"/>
                </a:cubicBezTo>
                <a:lnTo>
                  <a:pt x="102238" y="30490"/>
                </a:lnTo>
                <a:lnTo>
                  <a:pt x="102238" y="89317"/>
                </a:lnTo>
                <a:cubicBezTo>
                  <a:pt x="102238" y="89317"/>
                  <a:pt x="100878" y="90110"/>
                  <a:pt x="100878" y="90110"/>
                </a:cubicBezTo>
                <a:lnTo>
                  <a:pt x="97931" y="91471"/>
                </a:lnTo>
                <a:lnTo>
                  <a:pt x="94984" y="92831"/>
                </a:lnTo>
                <a:lnTo>
                  <a:pt x="91130" y="93511"/>
                </a:lnTo>
                <a:lnTo>
                  <a:pt x="89884" y="93964"/>
                </a:lnTo>
                <a:lnTo>
                  <a:pt x="87390" y="95778"/>
                </a:lnTo>
                <a:lnTo>
                  <a:pt x="84216" y="98158"/>
                </a:lnTo>
                <a:lnTo>
                  <a:pt x="81496" y="100198"/>
                </a:lnTo>
                <a:lnTo>
                  <a:pt x="79683" y="102919"/>
                </a:lnTo>
                <a:lnTo>
                  <a:pt x="79002" y="104392"/>
                </a:lnTo>
                <a:lnTo>
                  <a:pt x="78776" y="105979"/>
                </a:lnTo>
                <a:lnTo>
                  <a:pt x="79002" y="107453"/>
                </a:lnTo>
                <a:lnTo>
                  <a:pt x="80023" y="110400"/>
                </a:lnTo>
                <a:lnTo>
                  <a:pt x="80249" y="111873"/>
                </a:lnTo>
                <a:lnTo>
                  <a:pt x="80249" y="114480"/>
                </a:lnTo>
                <a:cubicBezTo>
                  <a:pt x="80249" y="114480"/>
                  <a:pt x="80589" y="117314"/>
                  <a:pt x="80589" y="117314"/>
                </a:cubicBezTo>
                <a:lnTo>
                  <a:pt x="80816" y="120374"/>
                </a:lnTo>
                <a:lnTo>
                  <a:pt x="81043" y="123434"/>
                </a:lnTo>
                <a:lnTo>
                  <a:pt x="81269" y="126721"/>
                </a:lnTo>
                <a:lnTo>
                  <a:pt x="81496" y="130008"/>
                </a:lnTo>
                <a:lnTo>
                  <a:pt x="81723" y="133296"/>
                </a:lnTo>
                <a:lnTo>
                  <a:pt x="81723" y="135676"/>
                </a:lnTo>
                <a:cubicBezTo>
                  <a:pt x="81723" y="135676"/>
                  <a:pt x="82063" y="138736"/>
                  <a:pt x="82063" y="138736"/>
                </a:cubicBezTo>
                <a:lnTo>
                  <a:pt x="79002" y="138736"/>
                </a:lnTo>
                <a:cubicBezTo>
                  <a:pt x="79002" y="138736"/>
                  <a:pt x="74355" y="138736"/>
                  <a:pt x="74355" y="138736"/>
                </a:cubicBezTo>
                <a:lnTo>
                  <a:pt x="69708" y="138736"/>
                </a:lnTo>
                <a:cubicBezTo>
                  <a:pt x="69708" y="138736"/>
                  <a:pt x="65061" y="138736"/>
                  <a:pt x="65061" y="138736"/>
                </a:cubicBezTo>
                <a:lnTo>
                  <a:pt x="60414" y="138736"/>
                </a:lnTo>
                <a:cubicBezTo>
                  <a:pt x="60414" y="138736"/>
                  <a:pt x="55766" y="138736"/>
                  <a:pt x="55766" y="138736"/>
                </a:cubicBezTo>
                <a:lnTo>
                  <a:pt x="51119" y="138736"/>
                </a:lnTo>
                <a:cubicBezTo>
                  <a:pt x="51119" y="138736"/>
                  <a:pt x="46472" y="138736"/>
                  <a:pt x="46472" y="138736"/>
                </a:cubicBezTo>
                <a:lnTo>
                  <a:pt x="41825" y="138736"/>
                </a:lnTo>
                <a:cubicBezTo>
                  <a:pt x="41825" y="138736"/>
                  <a:pt x="37178" y="138736"/>
                  <a:pt x="37178" y="138736"/>
                </a:cubicBezTo>
                <a:lnTo>
                  <a:pt x="32530" y="138736"/>
                </a:lnTo>
                <a:cubicBezTo>
                  <a:pt x="32530" y="138736"/>
                  <a:pt x="27883" y="138736"/>
                  <a:pt x="27883" y="138736"/>
                </a:cubicBezTo>
                <a:lnTo>
                  <a:pt x="23236" y="138736"/>
                </a:lnTo>
                <a:cubicBezTo>
                  <a:pt x="23236" y="138736"/>
                  <a:pt x="18589" y="138736"/>
                  <a:pt x="18589" y="138736"/>
                </a:cubicBezTo>
                <a:lnTo>
                  <a:pt x="13941" y="138736"/>
                </a:lnTo>
                <a:cubicBezTo>
                  <a:pt x="13941" y="138736"/>
                  <a:pt x="9294" y="138736"/>
                  <a:pt x="9294" y="138736"/>
                </a:cubicBezTo>
                <a:lnTo>
                  <a:pt x="4647" y="138736"/>
                </a:lnTo>
                <a:cubicBezTo>
                  <a:pt x="4647" y="138736"/>
                  <a:pt x="2040" y="138736"/>
                  <a:pt x="2040" y="138736"/>
                </a:cubicBezTo>
                <a:lnTo>
                  <a:pt x="1247" y="143043"/>
                </a:lnTo>
                <a:lnTo>
                  <a:pt x="453" y="146104"/>
                </a:lnTo>
                <a:lnTo>
                  <a:pt x="0" y="148597"/>
                </a:lnTo>
                <a:lnTo>
                  <a:pt x="340" y="150751"/>
                </a:lnTo>
                <a:lnTo>
                  <a:pt x="1360" y="145424"/>
                </a:lnTo>
                <a:lnTo>
                  <a:pt x="1927" y="144630"/>
                </a:lnTo>
                <a:lnTo>
                  <a:pt x="2834" y="143723"/>
                </a:lnTo>
                <a:lnTo>
                  <a:pt x="3854" y="144403"/>
                </a:lnTo>
                <a:lnTo>
                  <a:pt x="6914" y="150751"/>
                </a:lnTo>
                <a:lnTo>
                  <a:pt x="9068" y="154718"/>
                </a:lnTo>
                <a:lnTo>
                  <a:pt x="10314" y="155398"/>
                </a:lnTo>
                <a:lnTo>
                  <a:pt x="10881" y="154265"/>
                </a:lnTo>
                <a:lnTo>
                  <a:pt x="10881" y="153018"/>
                </a:lnTo>
                <a:cubicBezTo>
                  <a:pt x="10881" y="153018"/>
                  <a:pt x="12015" y="153471"/>
                  <a:pt x="12015" y="153471"/>
                </a:cubicBezTo>
                <a:lnTo>
                  <a:pt x="13035" y="154378"/>
                </a:lnTo>
                <a:lnTo>
                  <a:pt x="14961" y="159819"/>
                </a:lnTo>
                <a:lnTo>
                  <a:pt x="17455" y="164126"/>
                </a:lnTo>
                <a:lnTo>
                  <a:pt x="16775" y="166053"/>
                </a:lnTo>
                <a:lnTo>
                  <a:pt x="16775" y="169226"/>
                </a:lnTo>
                <a:cubicBezTo>
                  <a:pt x="16775" y="169226"/>
                  <a:pt x="15868" y="174100"/>
                  <a:pt x="15868" y="174100"/>
                </a:cubicBezTo>
                <a:lnTo>
                  <a:pt x="12581" y="181241"/>
                </a:lnTo>
                <a:lnTo>
                  <a:pt x="15415" y="180334"/>
                </a:lnTo>
                <a:lnTo>
                  <a:pt x="14055" y="182715"/>
                </a:lnTo>
                <a:lnTo>
                  <a:pt x="11901" y="183168"/>
                </a:lnTo>
                <a:lnTo>
                  <a:pt x="11108" y="183848"/>
                </a:lnTo>
                <a:lnTo>
                  <a:pt x="11901" y="185548"/>
                </a:lnTo>
                <a:lnTo>
                  <a:pt x="15415" y="188495"/>
                </a:lnTo>
                <a:lnTo>
                  <a:pt x="17342" y="191896"/>
                </a:lnTo>
                <a:lnTo>
                  <a:pt x="18589" y="198356"/>
                </a:lnTo>
                <a:lnTo>
                  <a:pt x="19949" y="202777"/>
                </a:lnTo>
                <a:lnTo>
                  <a:pt x="20742" y="209578"/>
                </a:lnTo>
                <a:lnTo>
                  <a:pt x="21082" y="217172"/>
                </a:lnTo>
                <a:lnTo>
                  <a:pt x="20062" y="224879"/>
                </a:lnTo>
                <a:lnTo>
                  <a:pt x="17455" y="232814"/>
                </a:lnTo>
                <a:lnTo>
                  <a:pt x="14621" y="238821"/>
                </a:lnTo>
                <a:lnTo>
                  <a:pt x="12241" y="246189"/>
                </a:lnTo>
                <a:lnTo>
                  <a:pt x="11901" y="249476"/>
                </a:lnTo>
                <a:lnTo>
                  <a:pt x="10768" y="253216"/>
                </a:lnTo>
                <a:lnTo>
                  <a:pt x="10768" y="263304"/>
                </a:lnTo>
                <a:cubicBezTo>
                  <a:pt x="10768" y="263304"/>
                  <a:pt x="11448" y="261490"/>
                  <a:pt x="11448" y="261490"/>
                </a:cubicBezTo>
                <a:lnTo>
                  <a:pt x="11901" y="257410"/>
                </a:lnTo>
                <a:lnTo>
                  <a:pt x="12695" y="255030"/>
                </a:lnTo>
                <a:lnTo>
                  <a:pt x="13488" y="254576"/>
                </a:lnTo>
                <a:lnTo>
                  <a:pt x="14395" y="252763"/>
                </a:lnTo>
                <a:lnTo>
                  <a:pt x="15528" y="249476"/>
                </a:lnTo>
                <a:lnTo>
                  <a:pt x="16775" y="247662"/>
                </a:lnTo>
                <a:lnTo>
                  <a:pt x="18249" y="247322"/>
                </a:lnTo>
                <a:lnTo>
                  <a:pt x="19382" y="247322"/>
                </a:lnTo>
                <a:cubicBezTo>
                  <a:pt x="19382" y="247322"/>
                  <a:pt x="20176" y="248115"/>
                  <a:pt x="20176" y="248115"/>
                </a:cubicBezTo>
                <a:lnTo>
                  <a:pt x="22556" y="248569"/>
                </a:lnTo>
                <a:lnTo>
                  <a:pt x="26410" y="248569"/>
                </a:lnTo>
                <a:cubicBezTo>
                  <a:pt x="26410" y="248569"/>
                  <a:pt x="29470" y="248229"/>
                  <a:pt x="29470" y="248229"/>
                </a:cubicBezTo>
                <a:lnTo>
                  <a:pt x="31623" y="247095"/>
                </a:lnTo>
                <a:lnTo>
                  <a:pt x="34457" y="246529"/>
                </a:lnTo>
                <a:lnTo>
                  <a:pt x="37971" y="246529"/>
                </a:lnTo>
                <a:cubicBezTo>
                  <a:pt x="37971" y="246529"/>
                  <a:pt x="39784" y="246075"/>
                  <a:pt x="39784" y="246075"/>
                </a:cubicBezTo>
                <a:lnTo>
                  <a:pt x="40011" y="245168"/>
                </a:lnTo>
                <a:lnTo>
                  <a:pt x="40464" y="244942"/>
                </a:lnTo>
                <a:lnTo>
                  <a:pt x="41144" y="245282"/>
                </a:lnTo>
                <a:lnTo>
                  <a:pt x="41825" y="245282"/>
                </a:lnTo>
                <a:cubicBezTo>
                  <a:pt x="41825" y="245282"/>
                  <a:pt x="42505" y="244488"/>
                  <a:pt x="42505" y="244488"/>
                </a:cubicBezTo>
                <a:lnTo>
                  <a:pt x="43185" y="244488"/>
                </a:lnTo>
                <a:cubicBezTo>
                  <a:pt x="43185" y="244488"/>
                  <a:pt x="43865" y="245055"/>
                  <a:pt x="43865" y="245055"/>
                </a:cubicBezTo>
                <a:lnTo>
                  <a:pt x="46812" y="245282"/>
                </a:lnTo>
                <a:lnTo>
                  <a:pt x="52026" y="245055"/>
                </a:lnTo>
                <a:lnTo>
                  <a:pt x="56786" y="246755"/>
                </a:lnTo>
                <a:lnTo>
                  <a:pt x="61207" y="250382"/>
                </a:lnTo>
                <a:lnTo>
                  <a:pt x="63474" y="252763"/>
                </a:lnTo>
                <a:lnTo>
                  <a:pt x="63474" y="254009"/>
                </a:lnTo>
                <a:cubicBezTo>
                  <a:pt x="63474" y="254009"/>
                  <a:pt x="64381" y="255256"/>
                  <a:pt x="64381" y="255256"/>
                </a:cubicBezTo>
                <a:lnTo>
                  <a:pt x="65741" y="256503"/>
                </a:lnTo>
                <a:lnTo>
                  <a:pt x="66987" y="256730"/>
                </a:lnTo>
                <a:lnTo>
                  <a:pt x="68121" y="255936"/>
                </a:lnTo>
                <a:lnTo>
                  <a:pt x="69028" y="255936"/>
                </a:lnTo>
                <a:cubicBezTo>
                  <a:pt x="69028" y="255936"/>
                  <a:pt x="69595" y="256956"/>
                  <a:pt x="69595" y="256956"/>
                </a:cubicBezTo>
                <a:lnTo>
                  <a:pt x="70842" y="257183"/>
                </a:lnTo>
                <a:lnTo>
                  <a:pt x="72202" y="256616"/>
                </a:lnTo>
                <a:lnTo>
                  <a:pt x="73222" y="256843"/>
                </a:lnTo>
                <a:lnTo>
                  <a:pt x="73448" y="257410"/>
                </a:lnTo>
                <a:lnTo>
                  <a:pt x="73675" y="257750"/>
                </a:lnTo>
                <a:lnTo>
                  <a:pt x="74355" y="257750"/>
                </a:lnTo>
                <a:cubicBezTo>
                  <a:pt x="74355" y="257750"/>
                  <a:pt x="75262" y="258543"/>
                  <a:pt x="75262" y="258543"/>
                </a:cubicBezTo>
                <a:lnTo>
                  <a:pt x="76509" y="260470"/>
                </a:lnTo>
                <a:lnTo>
                  <a:pt x="77529" y="263191"/>
                </a:lnTo>
                <a:lnTo>
                  <a:pt x="78322" y="266591"/>
                </a:lnTo>
                <a:lnTo>
                  <a:pt x="79343" y="268518"/>
                </a:lnTo>
                <a:lnTo>
                  <a:pt x="80703" y="268858"/>
                </a:lnTo>
                <a:lnTo>
                  <a:pt x="81496" y="269538"/>
                </a:lnTo>
                <a:lnTo>
                  <a:pt x="81496" y="270331"/>
                </a:lnTo>
                <a:cubicBezTo>
                  <a:pt x="81496" y="270331"/>
                  <a:pt x="82063" y="270898"/>
                  <a:pt x="82063" y="270898"/>
                </a:cubicBezTo>
                <a:lnTo>
                  <a:pt x="82743" y="271238"/>
                </a:lnTo>
                <a:lnTo>
                  <a:pt x="83876" y="271011"/>
                </a:lnTo>
                <a:lnTo>
                  <a:pt x="85123" y="272145"/>
                </a:lnTo>
                <a:lnTo>
                  <a:pt x="86483" y="274639"/>
                </a:lnTo>
                <a:lnTo>
                  <a:pt x="86710" y="275772"/>
                </a:lnTo>
                <a:lnTo>
                  <a:pt x="86483" y="276339"/>
                </a:lnTo>
                <a:lnTo>
                  <a:pt x="86483" y="276792"/>
                </a:lnTo>
                <a:cubicBezTo>
                  <a:pt x="86483" y="276792"/>
                  <a:pt x="87503" y="277246"/>
                  <a:pt x="87503" y="277246"/>
                </a:cubicBezTo>
                <a:lnTo>
                  <a:pt x="88410" y="278039"/>
                </a:lnTo>
                <a:lnTo>
                  <a:pt x="89090" y="279286"/>
                </a:lnTo>
                <a:lnTo>
                  <a:pt x="90677" y="280419"/>
                </a:lnTo>
                <a:lnTo>
                  <a:pt x="93057" y="281439"/>
                </a:lnTo>
                <a:lnTo>
                  <a:pt x="94757" y="282913"/>
                </a:lnTo>
                <a:lnTo>
                  <a:pt x="95778" y="284840"/>
                </a:lnTo>
                <a:lnTo>
                  <a:pt x="97931" y="286427"/>
                </a:lnTo>
                <a:lnTo>
                  <a:pt x="98385" y="286653"/>
                </a:lnTo>
                <a:lnTo>
                  <a:pt x="102012" y="288127"/>
                </a:lnTo>
                <a:lnTo>
                  <a:pt x="102465" y="287673"/>
                </a:lnTo>
                <a:lnTo>
                  <a:pt x="103712" y="286767"/>
                </a:lnTo>
                <a:lnTo>
                  <a:pt x="105412" y="284953"/>
                </a:lnTo>
                <a:lnTo>
                  <a:pt x="106772" y="282573"/>
                </a:lnTo>
                <a:lnTo>
                  <a:pt x="107452" y="279512"/>
                </a:lnTo>
                <a:lnTo>
                  <a:pt x="107679" y="276906"/>
                </a:lnTo>
                <a:lnTo>
                  <a:pt x="108246" y="274752"/>
                </a:lnTo>
                <a:lnTo>
                  <a:pt x="109039" y="272938"/>
                </a:lnTo>
                <a:lnTo>
                  <a:pt x="110739" y="271011"/>
                </a:lnTo>
                <a:lnTo>
                  <a:pt x="112326" y="269651"/>
                </a:lnTo>
                <a:lnTo>
                  <a:pt x="114253" y="268178"/>
                </a:lnTo>
                <a:lnTo>
                  <a:pt x="115273" y="268405"/>
                </a:lnTo>
                <a:lnTo>
                  <a:pt x="117087" y="270445"/>
                </a:lnTo>
                <a:lnTo>
                  <a:pt x="121054" y="274412"/>
                </a:lnTo>
                <a:lnTo>
                  <a:pt x="124341" y="277472"/>
                </a:lnTo>
                <a:lnTo>
                  <a:pt x="125588" y="279059"/>
                </a:lnTo>
                <a:lnTo>
                  <a:pt x="126721" y="279059"/>
                </a:lnTo>
                <a:cubicBezTo>
                  <a:pt x="126721" y="279059"/>
                  <a:pt x="128421" y="276112"/>
                  <a:pt x="128421" y="276112"/>
                </a:cubicBezTo>
                <a:lnTo>
                  <a:pt x="130122" y="273618"/>
                </a:lnTo>
                <a:lnTo>
                  <a:pt x="130802" y="273052"/>
                </a:lnTo>
                <a:lnTo>
                  <a:pt x="133069" y="272825"/>
                </a:lnTo>
                <a:lnTo>
                  <a:pt x="134995" y="272825"/>
                </a:lnTo>
                <a:cubicBezTo>
                  <a:pt x="134995" y="272825"/>
                  <a:pt x="136696" y="272825"/>
                  <a:pt x="136696" y="272825"/>
                </a:cubicBezTo>
                <a:lnTo>
                  <a:pt x="139756" y="273278"/>
                </a:lnTo>
                <a:lnTo>
                  <a:pt x="141116" y="273732"/>
                </a:lnTo>
                <a:lnTo>
                  <a:pt x="142476" y="273958"/>
                </a:lnTo>
                <a:lnTo>
                  <a:pt x="146330" y="274185"/>
                </a:lnTo>
                <a:lnTo>
                  <a:pt x="150184" y="273618"/>
                </a:lnTo>
                <a:lnTo>
                  <a:pt x="153811" y="272825"/>
                </a:lnTo>
                <a:lnTo>
                  <a:pt x="156531" y="272372"/>
                </a:lnTo>
                <a:lnTo>
                  <a:pt x="156531" y="271125"/>
                </a:lnTo>
                <a:cubicBezTo>
                  <a:pt x="156531" y="271125"/>
                  <a:pt x="156531" y="269765"/>
                  <a:pt x="156531" y="269765"/>
                </a:cubicBezTo>
                <a:lnTo>
                  <a:pt x="156985" y="268631"/>
                </a:lnTo>
                <a:lnTo>
                  <a:pt x="157778" y="267611"/>
                </a:lnTo>
                <a:lnTo>
                  <a:pt x="158458" y="267384"/>
                </a:lnTo>
                <a:lnTo>
                  <a:pt x="158798" y="270785"/>
                </a:lnTo>
                <a:lnTo>
                  <a:pt x="159705" y="271351"/>
                </a:lnTo>
                <a:lnTo>
                  <a:pt x="162085" y="271351"/>
                </a:lnTo>
                <a:cubicBezTo>
                  <a:pt x="162085" y="271351"/>
                  <a:pt x="165939" y="271465"/>
                  <a:pt x="165939" y="271465"/>
                </a:cubicBezTo>
                <a:lnTo>
                  <a:pt x="174327" y="271465"/>
                </a:lnTo>
                <a:cubicBezTo>
                  <a:pt x="174327" y="271465"/>
                  <a:pt x="178521" y="271465"/>
                  <a:pt x="178521" y="271465"/>
                </a:cubicBezTo>
                <a:lnTo>
                  <a:pt x="199376" y="271465"/>
                </a:lnTo>
                <a:cubicBezTo>
                  <a:pt x="199376" y="271465"/>
                  <a:pt x="203570" y="271465"/>
                  <a:pt x="203570" y="271465"/>
                </a:cubicBezTo>
                <a:lnTo>
                  <a:pt x="224426" y="271465"/>
                </a:lnTo>
                <a:cubicBezTo>
                  <a:pt x="224426" y="271465"/>
                  <a:pt x="228620" y="271465"/>
                  <a:pt x="228620" y="271465"/>
                </a:cubicBezTo>
                <a:lnTo>
                  <a:pt x="237121" y="271465"/>
                </a:lnTo>
                <a:lnTo>
                  <a:pt x="238254" y="264891"/>
                </a:lnTo>
                <a:lnTo>
                  <a:pt x="239274" y="258883"/>
                </a:lnTo>
                <a:lnTo>
                  <a:pt x="240181" y="253783"/>
                </a:lnTo>
                <a:lnTo>
                  <a:pt x="237121" y="250156"/>
                </a:lnTo>
                <a:lnTo>
                  <a:pt x="234740" y="247322"/>
                </a:lnTo>
                <a:lnTo>
                  <a:pt x="234173" y="241881"/>
                </a:lnTo>
                <a:lnTo>
                  <a:pt x="233607" y="236327"/>
                </a:lnTo>
                <a:lnTo>
                  <a:pt x="233040" y="230773"/>
                </a:lnTo>
                <a:lnTo>
                  <a:pt x="232473" y="225220"/>
                </a:lnTo>
                <a:lnTo>
                  <a:pt x="231907" y="219552"/>
                </a:lnTo>
                <a:lnTo>
                  <a:pt x="231340" y="213885"/>
                </a:lnTo>
                <a:lnTo>
                  <a:pt x="230773" y="208218"/>
                </a:lnTo>
                <a:lnTo>
                  <a:pt x="230207" y="202550"/>
                </a:lnTo>
                <a:lnTo>
                  <a:pt x="229640" y="196883"/>
                </a:lnTo>
                <a:lnTo>
                  <a:pt x="229073" y="191216"/>
                </a:lnTo>
                <a:lnTo>
                  <a:pt x="228506" y="185548"/>
                </a:lnTo>
                <a:lnTo>
                  <a:pt x="227940" y="179881"/>
                </a:lnTo>
                <a:lnTo>
                  <a:pt x="227373" y="174214"/>
                </a:lnTo>
                <a:lnTo>
                  <a:pt x="226806" y="168546"/>
                </a:lnTo>
                <a:lnTo>
                  <a:pt x="226239" y="162879"/>
                </a:lnTo>
                <a:lnTo>
                  <a:pt x="225672" y="157212"/>
                </a:lnTo>
                <a:lnTo>
                  <a:pt x="225106" y="151544"/>
                </a:lnTo>
                <a:lnTo>
                  <a:pt x="224539" y="145877"/>
                </a:lnTo>
                <a:lnTo>
                  <a:pt x="223972" y="140210"/>
                </a:lnTo>
                <a:lnTo>
                  <a:pt x="223406" y="134542"/>
                </a:lnTo>
                <a:lnTo>
                  <a:pt x="222839" y="128875"/>
                </a:lnTo>
                <a:lnTo>
                  <a:pt x="222272" y="123208"/>
                </a:lnTo>
                <a:lnTo>
                  <a:pt x="221706" y="117540"/>
                </a:lnTo>
                <a:lnTo>
                  <a:pt x="221139" y="111760"/>
                </a:lnTo>
                <a:lnTo>
                  <a:pt x="220572" y="105979"/>
                </a:lnTo>
                <a:lnTo>
                  <a:pt x="220005" y="100198"/>
                </a:lnTo>
                <a:lnTo>
                  <a:pt x="219439" y="94418"/>
                </a:lnTo>
                <a:lnTo>
                  <a:pt x="218872" y="88637"/>
                </a:lnTo>
                <a:lnTo>
                  <a:pt x="218305" y="82856"/>
                </a:lnTo>
                <a:lnTo>
                  <a:pt x="217738" y="77076"/>
                </a:lnTo>
                <a:lnTo>
                  <a:pt x="217172" y="71295"/>
                </a:lnTo>
                <a:lnTo>
                  <a:pt x="216605" y="65514"/>
                </a:lnTo>
                <a:lnTo>
                  <a:pt x="216038" y="59734"/>
                </a:lnTo>
                <a:lnTo>
                  <a:pt x="215471" y="54406"/>
                </a:lnTo>
                <a:lnTo>
                  <a:pt x="221706" y="54406"/>
                </a:lnTo>
                <a:cubicBezTo>
                  <a:pt x="221706" y="54406"/>
                  <a:pt x="228393" y="54406"/>
                  <a:pt x="228393" y="54406"/>
                </a:cubicBezTo>
                <a:close/>
                <a:moveTo>
                  <a:pt x="12015" y="177954"/>
                </a:moveTo>
                <a:lnTo>
                  <a:pt x="13375" y="175687"/>
                </a:lnTo>
                <a:lnTo>
                  <a:pt x="13941" y="172060"/>
                </a:lnTo>
                <a:lnTo>
                  <a:pt x="12921" y="172400"/>
                </a:lnTo>
                <a:lnTo>
                  <a:pt x="12355" y="173533"/>
                </a:lnTo>
                <a:lnTo>
                  <a:pt x="11221" y="175574"/>
                </a:lnTo>
                <a:lnTo>
                  <a:pt x="11448" y="177047"/>
                </a:lnTo>
                <a:lnTo>
                  <a:pt x="12015" y="177841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CB83E7F7-5525-0038-B00E-82AC00561442}"/>
              </a:ext>
            </a:extLst>
          </p:cNvPr>
          <p:cNvSpPr/>
          <p:nvPr/>
        </p:nvSpPr>
        <p:spPr>
          <a:xfrm>
            <a:off x="1818222" y="3710339"/>
            <a:ext cx="6035" cy="7565"/>
          </a:xfrm>
          <a:custGeom>
            <a:avLst/>
            <a:gdLst>
              <a:gd name="connsiteX0" fmla="*/ 6687 w 8047"/>
              <a:gd name="connsiteY0" fmla="*/ 5214 h 10087"/>
              <a:gd name="connsiteX1" fmla="*/ 5781 w 8047"/>
              <a:gd name="connsiteY1" fmla="*/ 4194 h 10087"/>
              <a:gd name="connsiteX2" fmla="*/ 6121 w 8047"/>
              <a:gd name="connsiteY2" fmla="*/ 3174 h 10087"/>
              <a:gd name="connsiteX3" fmla="*/ 6007 w 8047"/>
              <a:gd name="connsiteY3" fmla="*/ 2720 h 10087"/>
              <a:gd name="connsiteX4" fmla="*/ 5441 w 8047"/>
              <a:gd name="connsiteY4" fmla="*/ 2720 h 10087"/>
              <a:gd name="connsiteX5" fmla="*/ 3967 w 8047"/>
              <a:gd name="connsiteY5" fmla="*/ 1134 h 10087"/>
              <a:gd name="connsiteX6" fmla="*/ 1814 w 8047"/>
              <a:gd name="connsiteY6" fmla="*/ 0 h 10087"/>
              <a:gd name="connsiteX7" fmla="*/ 794 w 8047"/>
              <a:gd name="connsiteY7" fmla="*/ 113 h 10087"/>
              <a:gd name="connsiteX8" fmla="*/ 113 w 8047"/>
              <a:gd name="connsiteY8" fmla="*/ 567 h 10087"/>
              <a:gd name="connsiteX9" fmla="*/ 0 w 8047"/>
              <a:gd name="connsiteY9" fmla="*/ 1587 h 10087"/>
              <a:gd name="connsiteX10" fmla="*/ 1587 w 8047"/>
              <a:gd name="connsiteY10" fmla="*/ 4987 h 10087"/>
              <a:gd name="connsiteX11" fmla="*/ 2380 w 8047"/>
              <a:gd name="connsiteY11" fmla="*/ 5667 h 10087"/>
              <a:gd name="connsiteX12" fmla="*/ 4194 w 8047"/>
              <a:gd name="connsiteY12" fmla="*/ 6121 h 10087"/>
              <a:gd name="connsiteX13" fmla="*/ 2607 w 8047"/>
              <a:gd name="connsiteY13" fmla="*/ 7708 h 10087"/>
              <a:gd name="connsiteX14" fmla="*/ 2607 w 8047"/>
              <a:gd name="connsiteY14" fmla="*/ 8161 h 10087"/>
              <a:gd name="connsiteX15" fmla="*/ 3174 w 8047"/>
              <a:gd name="connsiteY15" fmla="*/ 9181 h 10087"/>
              <a:gd name="connsiteX16" fmla="*/ 6574 w 8047"/>
              <a:gd name="connsiteY16" fmla="*/ 8954 h 10087"/>
              <a:gd name="connsiteX17" fmla="*/ 7254 w 8047"/>
              <a:gd name="connsiteY17" fmla="*/ 10088 h 10087"/>
              <a:gd name="connsiteX18" fmla="*/ 7821 w 8047"/>
              <a:gd name="connsiteY18" fmla="*/ 9748 h 10087"/>
              <a:gd name="connsiteX19" fmla="*/ 8048 w 8047"/>
              <a:gd name="connsiteY19" fmla="*/ 8501 h 10087"/>
              <a:gd name="connsiteX20" fmla="*/ 7141 w 8047"/>
              <a:gd name="connsiteY20" fmla="*/ 5894 h 10087"/>
              <a:gd name="connsiteX21" fmla="*/ 6687 w 8047"/>
              <a:gd name="connsiteY21" fmla="*/ 5214 h 10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8047" h="10087">
                <a:moveTo>
                  <a:pt x="6687" y="5214"/>
                </a:moveTo>
                <a:lnTo>
                  <a:pt x="5781" y="4194"/>
                </a:lnTo>
                <a:lnTo>
                  <a:pt x="6121" y="3174"/>
                </a:lnTo>
                <a:lnTo>
                  <a:pt x="6007" y="2720"/>
                </a:lnTo>
                <a:lnTo>
                  <a:pt x="5441" y="2720"/>
                </a:lnTo>
                <a:lnTo>
                  <a:pt x="3967" y="1134"/>
                </a:lnTo>
                <a:lnTo>
                  <a:pt x="1814" y="0"/>
                </a:lnTo>
                <a:lnTo>
                  <a:pt x="794" y="113"/>
                </a:lnTo>
                <a:lnTo>
                  <a:pt x="113" y="567"/>
                </a:lnTo>
                <a:lnTo>
                  <a:pt x="0" y="1587"/>
                </a:lnTo>
                <a:lnTo>
                  <a:pt x="1587" y="4987"/>
                </a:lnTo>
                <a:lnTo>
                  <a:pt x="2380" y="5667"/>
                </a:lnTo>
                <a:lnTo>
                  <a:pt x="4194" y="6121"/>
                </a:lnTo>
                <a:lnTo>
                  <a:pt x="2607" y="7708"/>
                </a:lnTo>
                <a:lnTo>
                  <a:pt x="2607" y="8161"/>
                </a:lnTo>
                <a:lnTo>
                  <a:pt x="3174" y="9181"/>
                </a:lnTo>
                <a:lnTo>
                  <a:pt x="6574" y="8954"/>
                </a:lnTo>
                <a:lnTo>
                  <a:pt x="7254" y="10088"/>
                </a:lnTo>
                <a:lnTo>
                  <a:pt x="7821" y="9748"/>
                </a:lnTo>
                <a:lnTo>
                  <a:pt x="8048" y="8501"/>
                </a:lnTo>
                <a:lnTo>
                  <a:pt x="7141" y="5894"/>
                </a:lnTo>
                <a:lnTo>
                  <a:pt x="6687" y="521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247AC453-EDCD-6CDF-E61A-D3B9C42A5619}"/>
              </a:ext>
            </a:extLst>
          </p:cNvPr>
          <p:cNvSpPr/>
          <p:nvPr/>
        </p:nvSpPr>
        <p:spPr>
          <a:xfrm>
            <a:off x="4986114" y="3644031"/>
            <a:ext cx="10456" cy="79059"/>
          </a:xfrm>
          <a:custGeom>
            <a:avLst/>
            <a:gdLst>
              <a:gd name="connsiteX0" fmla="*/ 10768 w 13941"/>
              <a:gd name="connsiteY0" fmla="*/ 1700 h 105412"/>
              <a:gd name="connsiteX1" fmla="*/ 11335 w 13941"/>
              <a:gd name="connsiteY1" fmla="*/ 907 h 105412"/>
              <a:gd name="connsiteX2" fmla="*/ 11335 w 13941"/>
              <a:gd name="connsiteY2" fmla="*/ 227 h 105412"/>
              <a:gd name="connsiteX3" fmla="*/ 10995 w 13941"/>
              <a:gd name="connsiteY3" fmla="*/ 0 h 105412"/>
              <a:gd name="connsiteX4" fmla="*/ 10088 w 13941"/>
              <a:gd name="connsiteY4" fmla="*/ 0 h 105412"/>
              <a:gd name="connsiteX5" fmla="*/ 10201 w 13941"/>
              <a:gd name="connsiteY5" fmla="*/ 1134 h 105412"/>
              <a:gd name="connsiteX6" fmla="*/ 10768 w 13941"/>
              <a:gd name="connsiteY6" fmla="*/ 1700 h 105412"/>
              <a:gd name="connsiteX7" fmla="*/ 10315 w 13941"/>
              <a:gd name="connsiteY7" fmla="*/ 55653 h 105412"/>
              <a:gd name="connsiteX8" fmla="*/ 10995 w 13941"/>
              <a:gd name="connsiteY8" fmla="*/ 55653 h 105412"/>
              <a:gd name="connsiteX9" fmla="*/ 11448 w 13941"/>
              <a:gd name="connsiteY9" fmla="*/ 55653 h 105412"/>
              <a:gd name="connsiteX10" fmla="*/ 11448 w 13941"/>
              <a:gd name="connsiteY10" fmla="*/ 55200 h 105412"/>
              <a:gd name="connsiteX11" fmla="*/ 11108 w 13941"/>
              <a:gd name="connsiteY11" fmla="*/ 54746 h 105412"/>
              <a:gd name="connsiteX12" fmla="*/ 9748 w 13941"/>
              <a:gd name="connsiteY12" fmla="*/ 54746 h 105412"/>
              <a:gd name="connsiteX13" fmla="*/ 9748 w 13941"/>
              <a:gd name="connsiteY13" fmla="*/ 55426 h 105412"/>
              <a:gd name="connsiteX14" fmla="*/ 10201 w 13941"/>
              <a:gd name="connsiteY14" fmla="*/ 55767 h 105412"/>
              <a:gd name="connsiteX15" fmla="*/ 13941 w 13941"/>
              <a:gd name="connsiteY15" fmla="*/ 15075 h 105412"/>
              <a:gd name="connsiteX16" fmla="*/ 13375 w 13941"/>
              <a:gd name="connsiteY16" fmla="*/ 14282 h 105412"/>
              <a:gd name="connsiteX17" fmla="*/ 13035 w 13941"/>
              <a:gd name="connsiteY17" fmla="*/ 14622 h 105412"/>
              <a:gd name="connsiteX18" fmla="*/ 11788 w 13941"/>
              <a:gd name="connsiteY18" fmla="*/ 16889 h 105412"/>
              <a:gd name="connsiteX19" fmla="*/ 12808 w 13941"/>
              <a:gd name="connsiteY19" fmla="*/ 16435 h 105412"/>
              <a:gd name="connsiteX20" fmla="*/ 13941 w 13941"/>
              <a:gd name="connsiteY20" fmla="*/ 15075 h 105412"/>
              <a:gd name="connsiteX21" fmla="*/ 0 w 13941"/>
              <a:gd name="connsiteY21" fmla="*/ 104279 h 105412"/>
              <a:gd name="connsiteX22" fmla="*/ 0 w 13941"/>
              <a:gd name="connsiteY22" fmla="*/ 104845 h 105412"/>
              <a:gd name="connsiteX23" fmla="*/ 567 w 13941"/>
              <a:gd name="connsiteY23" fmla="*/ 105186 h 105412"/>
              <a:gd name="connsiteX24" fmla="*/ 1247 w 13941"/>
              <a:gd name="connsiteY24" fmla="*/ 105412 h 105412"/>
              <a:gd name="connsiteX25" fmla="*/ 2267 w 13941"/>
              <a:gd name="connsiteY25" fmla="*/ 104392 h 105412"/>
              <a:gd name="connsiteX26" fmla="*/ 2267 w 13941"/>
              <a:gd name="connsiteY26" fmla="*/ 103939 h 105412"/>
              <a:gd name="connsiteX27" fmla="*/ 1587 w 13941"/>
              <a:gd name="connsiteY27" fmla="*/ 103712 h 105412"/>
              <a:gd name="connsiteX28" fmla="*/ 0 w 13941"/>
              <a:gd name="connsiteY28" fmla="*/ 104279 h 105412"/>
              <a:gd name="connsiteX29" fmla="*/ 11448 w 13941"/>
              <a:gd name="connsiteY29" fmla="*/ 80816 h 105412"/>
              <a:gd name="connsiteX30" fmla="*/ 10882 w 13941"/>
              <a:gd name="connsiteY30" fmla="*/ 82856 h 105412"/>
              <a:gd name="connsiteX31" fmla="*/ 11221 w 13941"/>
              <a:gd name="connsiteY31" fmla="*/ 83083 h 105412"/>
              <a:gd name="connsiteX32" fmla="*/ 12242 w 13941"/>
              <a:gd name="connsiteY32" fmla="*/ 83083 h 105412"/>
              <a:gd name="connsiteX33" fmla="*/ 12242 w 13941"/>
              <a:gd name="connsiteY33" fmla="*/ 82630 h 105412"/>
              <a:gd name="connsiteX34" fmla="*/ 12808 w 13941"/>
              <a:gd name="connsiteY34" fmla="*/ 81723 h 105412"/>
              <a:gd name="connsiteX35" fmla="*/ 12808 w 13941"/>
              <a:gd name="connsiteY35" fmla="*/ 80703 h 105412"/>
              <a:gd name="connsiteX36" fmla="*/ 13602 w 13941"/>
              <a:gd name="connsiteY36" fmla="*/ 79796 h 105412"/>
              <a:gd name="connsiteX37" fmla="*/ 12922 w 13941"/>
              <a:gd name="connsiteY37" fmla="*/ 80023 h 105412"/>
              <a:gd name="connsiteX38" fmla="*/ 11448 w 13941"/>
              <a:gd name="connsiteY38" fmla="*/ 80929 h 105412"/>
              <a:gd name="connsiteX39" fmla="*/ 9635 w 13941"/>
              <a:gd name="connsiteY39" fmla="*/ 84330 h 105412"/>
              <a:gd name="connsiteX40" fmla="*/ 8841 w 13941"/>
              <a:gd name="connsiteY40" fmla="*/ 85010 h 105412"/>
              <a:gd name="connsiteX41" fmla="*/ 8841 w 13941"/>
              <a:gd name="connsiteY41" fmla="*/ 85690 h 105412"/>
              <a:gd name="connsiteX42" fmla="*/ 9521 w 13941"/>
              <a:gd name="connsiteY42" fmla="*/ 87503 h 105412"/>
              <a:gd name="connsiteX43" fmla="*/ 10315 w 13941"/>
              <a:gd name="connsiteY43" fmla="*/ 86370 h 105412"/>
              <a:gd name="connsiteX44" fmla="*/ 9975 w 13941"/>
              <a:gd name="connsiteY44" fmla="*/ 84330 h 105412"/>
              <a:gd name="connsiteX45" fmla="*/ 9521 w 13941"/>
              <a:gd name="connsiteY45" fmla="*/ 84330 h 105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3941" h="105412">
                <a:moveTo>
                  <a:pt x="10768" y="1700"/>
                </a:moveTo>
                <a:lnTo>
                  <a:pt x="11335" y="907"/>
                </a:lnTo>
                <a:lnTo>
                  <a:pt x="11335" y="227"/>
                </a:lnTo>
                <a:cubicBezTo>
                  <a:pt x="11335" y="227"/>
                  <a:pt x="10995" y="0"/>
                  <a:pt x="10995" y="0"/>
                </a:cubicBezTo>
                <a:lnTo>
                  <a:pt x="10088" y="0"/>
                </a:lnTo>
                <a:cubicBezTo>
                  <a:pt x="10088" y="0"/>
                  <a:pt x="10201" y="1134"/>
                  <a:pt x="10201" y="1134"/>
                </a:cubicBezTo>
                <a:lnTo>
                  <a:pt x="10768" y="1700"/>
                </a:lnTo>
                <a:close/>
                <a:moveTo>
                  <a:pt x="10315" y="55653"/>
                </a:moveTo>
                <a:lnTo>
                  <a:pt x="10995" y="55653"/>
                </a:lnTo>
                <a:cubicBezTo>
                  <a:pt x="10995" y="55653"/>
                  <a:pt x="11448" y="55653"/>
                  <a:pt x="11448" y="55653"/>
                </a:cubicBezTo>
                <a:lnTo>
                  <a:pt x="11448" y="55200"/>
                </a:lnTo>
                <a:cubicBezTo>
                  <a:pt x="11448" y="55200"/>
                  <a:pt x="11108" y="54746"/>
                  <a:pt x="11108" y="54746"/>
                </a:cubicBezTo>
                <a:lnTo>
                  <a:pt x="9748" y="54746"/>
                </a:lnTo>
                <a:cubicBezTo>
                  <a:pt x="9748" y="54746"/>
                  <a:pt x="9748" y="55426"/>
                  <a:pt x="9748" y="55426"/>
                </a:cubicBezTo>
                <a:lnTo>
                  <a:pt x="10201" y="55767"/>
                </a:lnTo>
                <a:close/>
                <a:moveTo>
                  <a:pt x="13941" y="15075"/>
                </a:moveTo>
                <a:lnTo>
                  <a:pt x="13375" y="14282"/>
                </a:lnTo>
                <a:lnTo>
                  <a:pt x="13035" y="14622"/>
                </a:lnTo>
                <a:lnTo>
                  <a:pt x="11788" y="16889"/>
                </a:lnTo>
                <a:lnTo>
                  <a:pt x="12808" y="16435"/>
                </a:lnTo>
                <a:lnTo>
                  <a:pt x="13941" y="15075"/>
                </a:lnTo>
                <a:close/>
                <a:moveTo>
                  <a:pt x="0" y="104279"/>
                </a:moveTo>
                <a:lnTo>
                  <a:pt x="0" y="104845"/>
                </a:lnTo>
                <a:cubicBezTo>
                  <a:pt x="0" y="104845"/>
                  <a:pt x="567" y="105186"/>
                  <a:pt x="567" y="105186"/>
                </a:cubicBezTo>
                <a:lnTo>
                  <a:pt x="1247" y="105412"/>
                </a:lnTo>
                <a:lnTo>
                  <a:pt x="2267" y="104392"/>
                </a:lnTo>
                <a:lnTo>
                  <a:pt x="2267" y="103939"/>
                </a:lnTo>
                <a:cubicBezTo>
                  <a:pt x="2267" y="103939"/>
                  <a:pt x="1587" y="103712"/>
                  <a:pt x="1587" y="103712"/>
                </a:cubicBezTo>
                <a:lnTo>
                  <a:pt x="0" y="104279"/>
                </a:lnTo>
                <a:close/>
                <a:moveTo>
                  <a:pt x="11448" y="80816"/>
                </a:moveTo>
                <a:lnTo>
                  <a:pt x="10882" y="82856"/>
                </a:lnTo>
                <a:lnTo>
                  <a:pt x="11221" y="83083"/>
                </a:lnTo>
                <a:lnTo>
                  <a:pt x="12242" y="83083"/>
                </a:lnTo>
                <a:cubicBezTo>
                  <a:pt x="12242" y="83083"/>
                  <a:pt x="12242" y="82630"/>
                  <a:pt x="12242" y="82630"/>
                </a:cubicBezTo>
                <a:lnTo>
                  <a:pt x="12808" y="81723"/>
                </a:lnTo>
                <a:lnTo>
                  <a:pt x="12808" y="80703"/>
                </a:lnTo>
                <a:cubicBezTo>
                  <a:pt x="12808" y="80703"/>
                  <a:pt x="13602" y="79796"/>
                  <a:pt x="13602" y="79796"/>
                </a:cubicBezTo>
                <a:lnTo>
                  <a:pt x="12922" y="80023"/>
                </a:lnTo>
                <a:lnTo>
                  <a:pt x="11448" y="80929"/>
                </a:lnTo>
                <a:close/>
                <a:moveTo>
                  <a:pt x="9635" y="84330"/>
                </a:moveTo>
                <a:lnTo>
                  <a:pt x="8841" y="85010"/>
                </a:lnTo>
                <a:lnTo>
                  <a:pt x="8841" y="85690"/>
                </a:lnTo>
                <a:cubicBezTo>
                  <a:pt x="8841" y="85690"/>
                  <a:pt x="9521" y="87503"/>
                  <a:pt x="9521" y="87503"/>
                </a:cubicBezTo>
                <a:lnTo>
                  <a:pt x="10315" y="86370"/>
                </a:lnTo>
                <a:lnTo>
                  <a:pt x="9975" y="84330"/>
                </a:lnTo>
                <a:lnTo>
                  <a:pt x="9521" y="8433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C62C54C0-C429-5D96-E5C1-E9E4A0EB3365}"/>
              </a:ext>
            </a:extLst>
          </p:cNvPr>
          <p:cNvSpPr/>
          <p:nvPr/>
        </p:nvSpPr>
        <p:spPr>
          <a:xfrm>
            <a:off x="4499942" y="3585034"/>
            <a:ext cx="1020" cy="935"/>
          </a:xfrm>
          <a:custGeom>
            <a:avLst/>
            <a:gdLst>
              <a:gd name="connsiteX0" fmla="*/ 907 w 1360"/>
              <a:gd name="connsiteY0" fmla="*/ 0 h 1246"/>
              <a:gd name="connsiteX1" fmla="*/ 340 w 1360"/>
              <a:gd name="connsiteY1" fmla="*/ 113 h 1246"/>
              <a:gd name="connsiteX2" fmla="*/ 0 w 1360"/>
              <a:gd name="connsiteY2" fmla="*/ 680 h 1246"/>
              <a:gd name="connsiteX3" fmla="*/ 0 w 1360"/>
              <a:gd name="connsiteY3" fmla="*/ 1247 h 1246"/>
              <a:gd name="connsiteX4" fmla="*/ 113 w 1360"/>
              <a:gd name="connsiteY4" fmla="*/ 1133 h 1246"/>
              <a:gd name="connsiteX5" fmla="*/ 340 w 1360"/>
              <a:gd name="connsiteY5" fmla="*/ 1020 h 1246"/>
              <a:gd name="connsiteX6" fmla="*/ 1360 w 1360"/>
              <a:gd name="connsiteY6" fmla="*/ 567 h 1246"/>
              <a:gd name="connsiteX7" fmla="*/ 1360 w 1360"/>
              <a:gd name="connsiteY7" fmla="*/ 567 h 1246"/>
              <a:gd name="connsiteX8" fmla="*/ 907 w 1360"/>
              <a:gd name="connsiteY8" fmla="*/ 0 h 1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60" h="1246">
                <a:moveTo>
                  <a:pt x="907" y="0"/>
                </a:moveTo>
                <a:lnTo>
                  <a:pt x="340" y="113"/>
                </a:lnTo>
                <a:lnTo>
                  <a:pt x="0" y="680"/>
                </a:lnTo>
                <a:lnTo>
                  <a:pt x="0" y="1247"/>
                </a:lnTo>
                <a:lnTo>
                  <a:pt x="113" y="1133"/>
                </a:lnTo>
                <a:lnTo>
                  <a:pt x="340" y="1020"/>
                </a:lnTo>
                <a:lnTo>
                  <a:pt x="1360" y="567"/>
                </a:lnTo>
                <a:lnTo>
                  <a:pt x="1360" y="567"/>
                </a:lnTo>
                <a:lnTo>
                  <a:pt x="907" y="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E4F930FC-88EC-F566-66A1-87A30B6C3B9E}"/>
              </a:ext>
            </a:extLst>
          </p:cNvPr>
          <p:cNvSpPr/>
          <p:nvPr/>
        </p:nvSpPr>
        <p:spPr>
          <a:xfrm>
            <a:off x="4104901" y="3011643"/>
            <a:ext cx="493567" cy="219070"/>
          </a:xfrm>
          <a:custGeom>
            <a:avLst/>
            <a:gdLst>
              <a:gd name="connsiteX0" fmla="*/ 658090 w 658089"/>
              <a:gd name="connsiteY0" fmla="*/ 150184 h 292093"/>
              <a:gd name="connsiteX1" fmla="*/ 657410 w 658089"/>
              <a:gd name="connsiteY1" fmla="*/ 148824 h 292093"/>
              <a:gd name="connsiteX2" fmla="*/ 655823 w 658089"/>
              <a:gd name="connsiteY2" fmla="*/ 146784 h 292093"/>
              <a:gd name="connsiteX3" fmla="*/ 655256 w 658089"/>
              <a:gd name="connsiteY3" fmla="*/ 145537 h 292093"/>
              <a:gd name="connsiteX4" fmla="*/ 655256 w 658089"/>
              <a:gd name="connsiteY4" fmla="*/ 143723 h 292093"/>
              <a:gd name="connsiteX5" fmla="*/ 654236 w 658089"/>
              <a:gd name="connsiteY5" fmla="*/ 142023 h 292093"/>
              <a:gd name="connsiteX6" fmla="*/ 651969 w 658089"/>
              <a:gd name="connsiteY6" fmla="*/ 140096 h 292093"/>
              <a:gd name="connsiteX7" fmla="*/ 650495 w 658089"/>
              <a:gd name="connsiteY7" fmla="*/ 139076 h 292093"/>
              <a:gd name="connsiteX8" fmla="*/ 647435 w 658089"/>
              <a:gd name="connsiteY8" fmla="*/ 135676 h 292093"/>
              <a:gd name="connsiteX9" fmla="*/ 646415 w 658089"/>
              <a:gd name="connsiteY9" fmla="*/ 134882 h 292093"/>
              <a:gd name="connsiteX10" fmla="*/ 645962 w 658089"/>
              <a:gd name="connsiteY10" fmla="*/ 134202 h 292093"/>
              <a:gd name="connsiteX11" fmla="*/ 645621 w 658089"/>
              <a:gd name="connsiteY11" fmla="*/ 133069 h 292093"/>
              <a:gd name="connsiteX12" fmla="*/ 644488 w 658089"/>
              <a:gd name="connsiteY12" fmla="*/ 132502 h 292093"/>
              <a:gd name="connsiteX13" fmla="*/ 643015 w 658089"/>
              <a:gd name="connsiteY13" fmla="*/ 131595 h 292093"/>
              <a:gd name="connsiteX14" fmla="*/ 642221 w 658089"/>
              <a:gd name="connsiteY14" fmla="*/ 130688 h 292093"/>
              <a:gd name="connsiteX15" fmla="*/ 641654 w 658089"/>
              <a:gd name="connsiteY15" fmla="*/ 129102 h 292093"/>
              <a:gd name="connsiteX16" fmla="*/ 641428 w 658089"/>
              <a:gd name="connsiteY16" fmla="*/ 127968 h 292093"/>
              <a:gd name="connsiteX17" fmla="*/ 640067 w 658089"/>
              <a:gd name="connsiteY17" fmla="*/ 127175 h 292093"/>
              <a:gd name="connsiteX18" fmla="*/ 638707 w 658089"/>
              <a:gd name="connsiteY18" fmla="*/ 126608 h 292093"/>
              <a:gd name="connsiteX19" fmla="*/ 637234 w 658089"/>
              <a:gd name="connsiteY19" fmla="*/ 126041 h 292093"/>
              <a:gd name="connsiteX20" fmla="*/ 634741 w 658089"/>
              <a:gd name="connsiteY20" fmla="*/ 125135 h 292093"/>
              <a:gd name="connsiteX21" fmla="*/ 633380 w 658089"/>
              <a:gd name="connsiteY21" fmla="*/ 123321 h 292093"/>
              <a:gd name="connsiteX22" fmla="*/ 630886 w 658089"/>
              <a:gd name="connsiteY22" fmla="*/ 119920 h 292093"/>
              <a:gd name="connsiteX23" fmla="*/ 629413 w 658089"/>
              <a:gd name="connsiteY23" fmla="*/ 118787 h 292093"/>
              <a:gd name="connsiteX24" fmla="*/ 624086 w 658089"/>
              <a:gd name="connsiteY24" fmla="*/ 118334 h 292093"/>
              <a:gd name="connsiteX25" fmla="*/ 622272 w 658089"/>
              <a:gd name="connsiteY25" fmla="*/ 117540 h 292093"/>
              <a:gd name="connsiteX26" fmla="*/ 620118 w 658089"/>
              <a:gd name="connsiteY26" fmla="*/ 117767 h 292093"/>
              <a:gd name="connsiteX27" fmla="*/ 618758 w 658089"/>
              <a:gd name="connsiteY27" fmla="*/ 118334 h 292093"/>
              <a:gd name="connsiteX28" fmla="*/ 615925 w 658089"/>
              <a:gd name="connsiteY28" fmla="*/ 118334 h 292093"/>
              <a:gd name="connsiteX29" fmla="*/ 614451 w 658089"/>
              <a:gd name="connsiteY29" fmla="*/ 118674 h 292093"/>
              <a:gd name="connsiteX30" fmla="*/ 612638 w 658089"/>
              <a:gd name="connsiteY30" fmla="*/ 120941 h 292093"/>
              <a:gd name="connsiteX31" fmla="*/ 610144 w 658089"/>
              <a:gd name="connsiteY31" fmla="*/ 123774 h 292093"/>
              <a:gd name="connsiteX32" fmla="*/ 608104 w 658089"/>
              <a:gd name="connsiteY32" fmla="*/ 125588 h 292093"/>
              <a:gd name="connsiteX33" fmla="*/ 606630 w 658089"/>
              <a:gd name="connsiteY33" fmla="*/ 127401 h 292093"/>
              <a:gd name="connsiteX34" fmla="*/ 605950 w 658089"/>
              <a:gd name="connsiteY34" fmla="*/ 128081 h 292093"/>
              <a:gd name="connsiteX35" fmla="*/ 604590 w 658089"/>
              <a:gd name="connsiteY35" fmla="*/ 127628 h 292093"/>
              <a:gd name="connsiteX36" fmla="*/ 602777 w 658089"/>
              <a:gd name="connsiteY36" fmla="*/ 125588 h 292093"/>
              <a:gd name="connsiteX37" fmla="*/ 600170 w 658089"/>
              <a:gd name="connsiteY37" fmla="*/ 123774 h 292093"/>
              <a:gd name="connsiteX38" fmla="*/ 597789 w 658089"/>
              <a:gd name="connsiteY38" fmla="*/ 122868 h 292093"/>
              <a:gd name="connsiteX39" fmla="*/ 596769 w 658089"/>
              <a:gd name="connsiteY39" fmla="*/ 122414 h 292093"/>
              <a:gd name="connsiteX40" fmla="*/ 593822 w 658089"/>
              <a:gd name="connsiteY40" fmla="*/ 121961 h 292093"/>
              <a:gd name="connsiteX41" fmla="*/ 591669 w 658089"/>
              <a:gd name="connsiteY41" fmla="*/ 122187 h 292093"/>
              <a:gd name="connsiteX42" fmla="*/ 588835 w 658089"/>
              <a:gd name="connsiteY42" fmla="*/ 122868 h 292093"/>
              <a:gd name="connsiteX43" fmla="*/ 586002 w 658089"/>
              <a:gd name="connsiteY43" fmla="*/ 122754 h 292093"/>
              <a:gd name="connsiteX44" fmla="*/ 584754 w 658089"/>
              <a:gd name="connsiteY44" fmla="*/ 122301 h 292093"/>
              <a:gd name="connsiteX45" fmla="*/ 583055 w 658089"/>
              <a:gd name="connsiteY45" fmla="*/ 122301 h 292093"/>
              <a:gd name="connsiteX46" fmla="*/ 579881 w 658089"/>
              <a:gd name="connsiteY46" fmla="*/ 124228 h 292093"/>
              <a:gd name="connsiteX47" fmla="*/ 578181 w 658089"/>
              <a:gd name="connsiteY47" fmla="*/ 126381 h 292093"/>
              <a:gd name="connsiteX48" fmla="*/ 576253 w 658089"/>
              <a:gd name="connsiteY48" fmla="*/ 127061 h 292093"/>
              <a:gd name="connsiteX49" fmla="*/ 574440 w 658089"/>
              <a:gd name="connsiteY49" fmla="*/ 125701 h 292093"/>
              <a:gd name="connsiteX50" fmla="*/ 572400 w 658089"/>
              <a:gd name="connsiteY50" fmla="*/ 124001 h 292093"/>
              <a:gd name="connsiteX51" fmla="*/ 570473 w 658089"/>
              <a:gd name="connsiteY51" fmla="*/ 121847 h 292093"/>
              <a:gd name="connsiteX52" fmla="*/ 569226 w 658089"/>
              <a:gd name="connsiteY52" fmla="*/ 119920 h 292093"/>
              <a:gd name="connsiteX53" fmla="*/ 568546 w 658089"/>
              <a:gd name="connsiteY53" fmla="*/ 114707 h 292093"/>
              <a:gd name="connsiteX54" fmla="*/ 570926 w 658089"/>
              <a:gd name="connsiteY54" fmla="*/ 113120 h 292093"/>
              <a:gd name="connsiteX55" fmla="*/ 573874 w 658089"/>
              <a:gd name="connsiteY55" fmla="*/ 111306 h 292093"/>
              <a:gd name="connsiteX56" fmla="*/ 574100 w 658089"/>
              <a:gd name="connsiteY56" fmla="*/ 108586 h 292093"/>
              <a:gd name="connsiteX57" fmla="*/ 573986 w 658089"/>
              <a:gd name="connsiteY57" fmla="*/ 105526 h 292093"/>
              <a:gd name="connsiteX58" fmla="*/ 574667 w 658089"/>
              <a:gd name="connsiteY58" fmla="*/ 102125 h 292093"/>
              <a:gd name="connsiteX59" fmla="*/ 577387 w 658089"/>
              <a:gd name="connsiteY59" fmla="*/ 98951 h 292093"/>
              <a:gd name="connsiteX60" fmla="*/ 578861 w 658089"/>
              <a:gd name="connsiteY60" fmla="*/ 96231 h 292093"/>
              <a:gd name="connsiteX61" fmla="*/ 578974 w 658089"/>
              <a:gd name="connsiteY61" fmla="*/ 94644 h 292093"/>
              <a:gd name="connsiteX62" fmla="*/ 580334 w 658089"/>
              <a:gd name="connsiteY62" fmla="*/ 91924 h 292093"/>
              <a:gd name="connsiteX63" fmla="*/ 581581 w 658089"/>
              <a:gd name="connsiteY63" fmla="*/ 89090 h 292093"/>
              <a:gd name="connsiteX64" fmla="*/ 583281 w 658089"/>
              <a:gd name="connsiteY64" fmla="*/ 85237 h 292093"/>
              <a:gd name="connsiteX65" fmla="*/ 586568 w 658089"/>
              <a:gd name="connsiteY65" fmla="*/ 78549 h 292093"/>
              <a:gd name="connsiteX66" fmla="*/ 590422 w 658089"/>
              <a:gd name="connsiteY66" fmla="*/ 70615 h 292093"/>
              <a:gd name="connsiteX67" fmla="*/ 592236 w 658089"/>
              <a:gd name="connsiteY67" fmla="*/ 66648 h 292093"/>
              <a:gd name="connsiteX68" fmla="*/ 591215 w 658089"/>
              <a:gd name="connsiteY68" fmla="*/ 65061 h 292093"/>
              <a:gd name="connsiteX69" fmla="*/ 589628 w 658089"/>
              <a:gd name="connsiteY69" fmla="*/ 63814 h 292093"/>
              <a:gd name="connsiteX70" fmla="*/ 585434 w 658089"/>
              <a:gd name="connsiteY70" fmla="*/ 62227 h 292093"/>
              <a:gd name="connsiteX71" fmla="*/ 582714 w 658089"/>
              <a:gd name="connsiteY71" fmla="*/ 61320 h 292093"/>
              <a:gd name="connsiteX72" fmla="*/ 581014 w 658089"/>
              <a:gd name="connsiteY72" fmla="*/ 61207 h 292093"/>
              <a:gd name="connsiteX73" fmla="*/ 576820 w 658089"/>
              <a:gd name="connsiteY73" fmla="*/ 62907 h 292093"/>
              <a:gd name="connsiteX74" fmla="*/ 574100 w 658089"/>
              <a:gd name="connsiteY74" fmla="*/ 64267 h 292093"/>
              <a:gd name="connsiteX75" fmla="*/ 572513 w 658089"/>
              <a:gd name="connsiteY75" fmla="*/ 64947 h 292093"/>
              <a:gd name="connsiteX76" fmla="*/ 569906 w 658089"/>
              <a:gd name="connsiteY76" fmla="*/ 64834 h 292093"/>
              <a:gd name="connsiteX77" fmla="*/ 566619 w 658089"/>
              <a:gd name="connsiteY77" fmla="*/ 64494 h 292093"/>
              <a:gd name="connsiteX78" fmla="*/ 565259 w 658089"/>
              <a:gd name="connsiteY78" fmla="*/ 64041 h 292093"/>
              <a:gd name="connsiteX79" fmla="*/ 563445 w 658089"/>
              <a:gd name="connsiteY79" fmla="*/ 63021 h 292093"/>
              <a:gd name="connsiteX80" fmla="*/ 559818 w 658089"/>
              <a:gd name="connsiteY80" fmla="*/ 59847 h 292093"/>
              <a:gd name="connsiteX81" fmla="*/ 557891 w 658089"/>
              <a:gd name="connsiteY81" fmla="*/ 57580 h 292093"/>
              <a:gd name="connsiteX82" fmla="*/ 555398 w 658089"/>
              <a:gd name="connsiteY82" fmla="*/ 56333 h 292093"/>
              <a:gd name="connsiteX83" fmla="*/ 552564 w 658089"/>
              <a:gd name="connsiteY83" fmla="*/ 54860 h 292093"/>
              <a:gd name="connsiteX84" fmla="*/ 551204 w 658089"/>
              <a:gd name="connsiteY84" fmla="*/ 54520 h 292093"/>
              <a:gd name="connsiteX85" fmla="*/ 548710 w 658089"/>
              <a:gd name="connsiteY85" fmla="*/ 54633 h 292093"/>
              <a:gd name="connsiteX86" fmla="*/ 545310 w 658089"/>
              <a:gd name="connsiteY86" fmla="*/ 54180 h 292093"/>
              <a:gd name="connsiteX87" fmla="*/ 543496 w 658089"/>
              <a:gd name="connsiteY87" fmla="*/ 53613 h 292093"/>
              <a:gd name="connsiteX88" fmla="*/ 541910 w 658089"/>
              <a:gd name="connsiteY88" fmla="*/ 54180 h 292093"/>
              <a:gd name="connsiteX89" fmla="*/ 538849 w 658089"/>
              <a:gd name="connsiteY89" fmla="*/ 55653 h 292093"/>
              <a:gd name="connsiteX90" fmla="*/ 534882 w 658089"/>
              <a:gd name="connsiteY90" fmla="*/ 58600 h 292093"/>
              <a:gd name="connsiteX91" fmla="*/ 531935 w 658089"/>
              <a:gd name="connsiteY91" fmla="*/ 59847 h 292093"/>
              <a:gd name="connsiteX92" fmla="*/ 528648 w 658089"/>
              <a:gd name="connsiteY92" fmla="*/ 61320 h 292093"/>
              <a:gd name="connsiteX93" fmla="*/ 526041 w 658089"/>
              <a:gd name="connsiteY93" fmla="*/ 63247 h 292093"/>
              <a:gd name="connsiteX94" fmla="*/ 523434 w 658089"/>
              <a:gd name="connsiteY94" fmla="*/ 65174 h 292093"/>
              <a:gd name="connsiteX95" fmla="*/ 520261 w 658089"/>
              <a:gd name="connsiteY95" fmla="*/ 67328 h 292093"/>
              <a:gd name="connsiteX96" fmla="*/ 518787 w 658089"/>
              <a:gd name="connsiteY96" fmla="*/ 70388 h 292093"/>
              <a:gd name="connsiteX97" fmla="*/ 517993 w 658089"/>
              <a:gd name="connsiteY97" fmla="*/ 72542 h 292093"/>
              <a:gd name="connsiteX98" fmla="*/ 515160 w 658089"/>
              <a:gd name="connsiteY98" fmla="*/ 73902 h 292093"/>
              <a:gd name="connsiteX99" fmla="*/ 512893 w 658089"/>
              <a:gd name="connsiteY99" fmla="*/ 75149 h 292093"/>
              <a:gd name="connsiteX100" fmla="*/ 510739 w 658089"/>
              <a:gd name="connsiteY100" fmla="*/ 75715 h 292093"/>
              <a:gd name="connsiteX101" fmla="*/ 506545 w 658089"/>
              <a:gd name="connsiteY101" fmla="*/ 74922 h 292093"/>
              <a:gd name="connsiteX102" fmla="*/ 504052 w 658089"/>
              <a:gd name="connsiteY102" fmla="*/ 75489 h 292093"/>
              <a:gd name="connsiteX103" fmla="*/ 498044 w 658089"/>
              <a:gd name="connsiteY103" fmla="*/ 78096 h 292093"/>
              <a:gd name="connsiteX104" fmla="*/ 495098 w 658089"/>
              <a:gd name="connsiteY104" fmla="*/ 78322 h 292093"/>
              <a:gd name="connsiteX105" fmla="*/ 493057 w 658089"/>
              <a:gd name="connsiteY105" fmla="*/ 78662 h 292093"/>
              <a:gd name="connsiteX106" fmla="*/ 491017 w 658089"/>
              <a:gd name="connsiteY106" fmla="*/ 78776 h 292093"/>
              <a:gd name="connsiteX107" fmla="*/ 487730 w 658089"/>
              <a:gd name="connsiteY107" fmla="*/ 79456 h 292093"/>
              <a:gd name="connsiteX108" fmla="*/ 486483 w 658089"/>
              <a:gd name="connsiteY108" fmla="*/ 79796 h 292093"/>
              <a:gd name="connsiteX109" fmla="*/ 484783 w 658089"/>
              <a:gd name="connsiteY109" fmla="*/ 80363 h 292093"/>
              <a:gd name="connsiteX110" fmla="*/ 482856 w 658089"/>
              <a:gd name="connsiteY110" fmla="*/ 80023 h 292093"/>
              <a:gd name="connsiteX111" fmla="*/ 480136 w 658089"/>
              <a:gd name="connsiteY111" fmla="*/ 81496 h 292093"/>
              <a:gd name="connsiteX112" fmla="*/ 472428 w 658089"/>
              <a:gd name="connsiteY112" fmla="*/ 85350 h 292093"/>
              <a:gd name="connsiteX113" fmla="*/ 470048 w 658089"/>
              <a:gd name="connsiteY113" fmla="*/ 86030 h 292093"/>
              <a:gd name="connsiteX114" fmla="*/ 468461 w 658089"/>
              <a:gd name="connsiteY114" fmla="*/ 86257 h 292093"/>
              <a:gd name="connsiteX115" fmla="*/ 466307 w 658089"/>
              <a:gd name="connsiteY115" fmla="*/ 84783 h 292093"/>
              <a:gd name="connsiteX116" fmla="*/ 464267 w 658089"/>
              <a:gd name="connsiteY116" fmla="*/ 83876 h 292093"/>
              <a:gd name="connsiteX117" fmla="*/ 462114 w 658089"/>
              <a:gd name="connsiteY117" fmla="*/ 83990 h 292093"/>
              <a:gd name="connsiteX118" fmla="*/ 459620 w 658089"/>
              <a:gd name="connsiteY118" fmla="*/ 85237 h 292093"/>
              <a:gd name="connsiteX119" fmla="*/ 455426 w 658089"/>
              <a:gd name="connsiteY119" fmla="*/ 84216 h 292093"/>
              <a:gd name="connsiteX120" fmla="*/ 450439 w 658089"/>
              <a:gd name="connsiteY120" fmla="*/ 83310 h 292093"/>
              <a:gd name="connsiteX121" fmla="*/ 445792 w 658089"/>
              <a:gd name="connsiteY121" fmla="*/ 82403 h 292093"/>
              <a:gd name="connsiteX122" fmla="*/ 444318 w 658089"/>
              <a:gd name="connsiteY122" fmla="*/ 81723 h 292093"/>
              <a:gd name="connsiteX123" fmla="*/ 439898 w 658089"/>
              <a:gd name="connsiteY123" fmla="*/ 80589 h 292093"/>
              <a:gd name="connsiteX124" fmla="*/ 433437 w 658089"/>
              <a:gd name="connsiteY124" fmla="*/ 80589 h 292093"/>
              <a:gd name="connsiteX125" fmla="*/ 429583 w 658089"/>
              <a:gd name="connsiteY125" fmla="*/ 80589 h 292093"/>
              <a:gd name="connsiteX126" fmla="*/ 427090 w 658089"/>
              <a:gd name="connsiteY126" fmla="*/ 80929 h 292093"/>
              <a:gd name="connsiteX127" fmla="*/ 425276 w 658089"/>
              <a:gd name="connsiteY127" fmla="*/ 80363 h 292093"/>
              <a:gd name="connsiteX128" fmla="*/ 422896 w 658089"/>
              <a:gd name="connsiteY128" fmla="*/ 78889 h 292093"/>
              <a:gd name="connsiteX129" fmla="*/ 418929 w 658089"/>
              <a:gd name="connsiteY129" fmla="*/ 75149 h 292093"/>
              <a:gd name="connsiteX130" fmla="*/ 416548 w 658089"/>
              <a:gd name="connsiteY130" fmla="*/ 74129 h 292093"/>
              <a:gd name="connsiteX131" fmla="*/ 415302 w 658089"/>
              <a:gd name="connsiteY131" fmla="*/ 73222 h 292093"/>
              <a:gd name="connsiteX132" fmla="*/ 414735 w 658089"/>
              <a:gd name="connsiteY132" fmla="*/ 71635 h 292093"/>
              <a:gd name="connsiteX133" fmla="*/ 413828 w 658089"/>
              <a:gd name="connsiteY133" fmla="*/ 71522 h 292093"/>
              <a:gd name="connsiteX134" fmla="*/ 413261 w 658089"/>
              <a:gd name="connsiteY134" fmla="*/ 70388 h 292093"/>
              <a:gd name="connsiteX135" fmla="*/ 413261 w 658089"/>
              <a:gd name="connsiteY135" fmla="*/ 69028 h 292093"/>
              <a:gd name="connsiteX136" fmla="*/ 413261 w 658089"/>
              <a:gd name="connsiteY136" fmla="*/ 65854 h 292093"/>
              <a:gd name="connsiteX137" fmla="*/ 413488 w 658089"/>
              <a:gd name="connsiteY137" fmla="*/ 63701 h 292093"/>
              <a:gd name="connsiteX138" fmla="*/ 412808 w 658089"/>
              <a:gd name="connsiteY138" fmla="*/ 63021 h 292093"/>
              <a:gd name="connsiteX139" fmla="*/ 410201 w 658089"/>
              <a:gd name="connsiteY139" fmla="*/ 62681 h 292093"/>
              <a:gd name="connsiteX140" fmla="*/ 407027 w 658089"/>
              <a:gd name="connsiteY140" fmla="*/ 62001 h 292093"/>
              <a:gd name="connsiteX141" fmla="*/ 401247 w 658089"/>
              <a:gd name="connsiteY141" fmla="*/ 62001 h 292093"/>
              <a:gd name="connsiteX142" fmla="*/ 398866 w 658089"/>
              <a:gd name="connsiteY142" fmla="*/ 61887 h 292093"/>
              <a:gd name="connsiteX143" fmla="*/ 397053 w 658089"/>
              <a:gd name="connsiteY143" fmla="*/ 60640 h 292093"/>
              <a:gd name="connsiteX144" fmla="*/ 394899 w 658089"/>
              <a:gd name="connsiteY144" fmla="*/ 59053 h 292093"/>
              <a:gd name="connsiteX145" fmla="*/ 392859 w 658089"/>
              <a:gd name="connsiteY145" fmla="*/ 55880 h 292093"/>
              <a:gd name="connsiteX146" fmla="*/ 391045 w 658089"/>
              <a:gd name="connsiteY146" fmla="*/ 54406 h 292093"/>
              <a:gd name="connsiteX147" fmla="*/ 388212 w 658089"/>
              <a:gd name="connsiteY147" fmla="*/ 52593 h 292093"/>
              <a:gd name="connsiteX148" fmla="*/ 385378 w 658089"/>
              <a:gd name="connsiteY148" fmla="*/ 52139 h 292093"/>
              <a:gd name="connsiteX149" fmla="*/ 381184 w 658089"/>
              <a:gd name="connsiteY149" fmla="*/ 52479 h 292093"/>
              <a:gd name="connsiteX150" fmla="*/ 378124 w 658089"/>
              <a:gd name="connsiteY150" fmla="*/ 52819 h 292093"/>
              <a:gd name="connsiteX151" fmla="*/ 375290 w 658089"/>
              <a:gd name="connsiteY151" fmla="*/ 52026 h 292093"/>
              <a:gd name="connsiteX152" fmla="*/ 373590 w 658089"/>
              <a:gd name="connsiteY152" fmla="*/ 51006 h 292093"/>
              <a:gd name="connsiteX153" fmla="*/ 371097 w 658089"/>
              <a:gd name="connsiteY153" fmla="*/ 49872 h 292093"/>
              <a:gd name="connsiteX154" fmla="*/ 367356 w 658089"/>
              <a:gd name="connsiteY154" fmla="*/ 49646 h 292093"/>
              <a:gd name="connsiteX155" fmla="*/ 364296 w 658089"/>
              <a:gd name="connsiteY155" fmla="*/ 48852 h 292093"/>
              <a:gd name="connsiteX156" fmla="*/ 361009 w 658089"/>
              <a:gd name="connsiteY156" fmla="*/ 47946 h 292093"/>
              <a:gd name="connsiteX157" fmla="*/ 358628 w 658089"/>
              <a:gd name="connsiteY157" fmla="*/ 48286 h 292093"/>
              <a:gd name="connsiteX158" fmla="*/ 356928 w 658089"/>
              <a:gd name="connsiteY158" fmla="*/ 49192 h 292093"/>
              <a:gd name="connsiteX159" fmla="*/ 355115 w 658089"/>
              <a:gd name="connsiteY159" fmla="*/ 50326 h 292093"/>
              <a:gd name="connsiteX160" fmla="*/ 352734 w 658089"/>
              <a:gd name="connsiteY160" fmla="*/ 50553 h 292093"/>
              <a:gd name="connsiteX161" fmla="*/ 346727 w 658089"/>
              <a:gd name="connsiteY161" fmla="*/ 51686 h 292093"/>
              <a:gd name="connsiteX162" fmla="*/ 344914 w 658089"/>
              <a:gd name="connsiteY162" fmla="*/ 52479 h 292093"/>
              <a:gd name="connsiteX163" fmla="*/ 342193 w 658089"/>
              <a:gd name="connsiteY163" fmla="*/ 52706 h 292093"/>
              <a:gd name="connsiteX164" fmla="*/ 339926 w 658089"/>
              <a:gd name="connsiteY164" fmla="*/ 53613 h 292093"/>
              <a:gd name="connsiteX165" fmla="*/ 337999 w 658089"/>
              <a:gd name="connsiteY165" fmla="*/ 55426 h 292093"/>
              <a:gd name="connsiteX166" fmla="*/ 336413 w 658089"/>
              <a:gd name="connsiteY166" fmla="*/ 56673 h 292093"/>
              <a:gd name="connsiteX167" fmla="*/ 334259 w 658089"/>
              <a:gd name="connsiteY167" fmla="*/ 57127 h 292093"/>
              <a:gd name="connsiteX168" fmla="*/ 331878 w 658089"/>
              <a:gd name="connsiteY168" fmla="*/ 57013 h 292093"/>
              <a:gd name="connsiteX169" fmla="*/ 329725 w 658089"/>
              <a:gd name="connsiteY169" fmla="*/ 56673 h 292093"/>
              <a:gd name="connsiteX170" fmla="*/ 328705 w 658089"/>
              <a:gd name="connsiteY170" fmla="*/ 56446 h 292093"/>
              <a:gd name="connsiteX171" fmla="*/ 327005 w 658089"/>
              <a:gd name="connsiteY171" fmla="*/ 57127 h 292093"/>
              <a:gd name="connsiteX172" fmla="*/ 325191 w 658089"/>
              <a:gd name="connsiteY172" fmla="*/ 57580 h 292093"/>
              <a:gd name="connsiteX173" fmla="*/ 322357 w 658089"/>
              <a:gd name="connsiteY173" fmla="*/ 56787 h 292093"/>
              <a:gd name="connsiteX174" fmla="*/ 320884 w 658089"/>
              <a:gd name="connsiteY174" fmla="*/ 56220 h 292093"/>
              <a:gd name="connsiteX175" fmla="*/ 318504 w 658089"/>
              <a:gd name="connsiteY175" fmla="*/ 55766 h 292093"/>
              <a:gd name="connsiteX176" fmla="*/ 317030 w 658089"/>
              <a:gd name="connsiteY176" fmla="*/ 53953 h 292093"/>
              <a:gd name="connsiteX177" fmla="*/ 315557 w 658089"/>
              <a:gd name="connsiteY177" fmla="*/ 53159 h 292093"/>
              <a:gd name="connsiteX178" fmla="*/ 313063 w 658089"/>
              <a:gd name="connsiteY178" fmla="*/ 52933 h 292093"/>
              <a:gd name="connsiteX179" fmla="*/ 309323 w 658089"/>
              <a:gd name="connsiteY179" fmla="*/ 52026 h 292093"/>
              <a:gd name="connsiteX180" fmla="*/ 307396 w 658089"/>
              <a:gd name="connsiteY180" fmla="*/ 51006 h 292093"/>
              <a:gd name="connsiteX181" fmla="*/ 305695 w 658089"/>
              <a:gd name="connsiteY181" fmla="*/ 50439 h 292093"/>
              <a:gd name="connsiteX182" fmla="*/ 302975 w 658089"/>
              <a:gd name="connsiteY182" fmla="*/ 48286 h 292093"/>
              <a:gd name="connsiteX183" fmla="*/ 301389 w 658089"/>
              <a:gd name="connsiteY183" fmla="*/ 46472 h 292093"/>
              <a:gd name="connsiteX184" fmla="*/ 300028 w 658089"/>
              <a:gd name="connsiteY184" fmla="*/ 46132 h 292093"/>
              <a:gd name="connsiteX185" fmla="*/ 298668 w 658089"/>
              <a:gd name="connsiteY185" fmla="*/ 45905 h 292093"/>
              <a:gd name="connsiteX186" fmla="*/ 297648 w 658089"/>
              <a:gd name="connsiteY186" fmla="*/ 44658 h 292093"/>
              <a:gd name="connsiteX187" fmla="*/ 297648 w 658089"/>
              <a:gd name="connsiteY187" fmla="*/ 43298 h 292093"/>
              <a:gd name="connsiteX188" fmla="*/ 297988 w 658089"/>
              <a:gd name="connsiteY188" fmla="*/ 42392 h 292093"/>
              <a:gd name="connsiteX189" fmla="*/ 298215 w 658089"/>
              <a:gd name="connsiteY189" fmla="*/ 40805 h 292093"/>
              <a:gd name="connsiteX190" fmla="*/ 297421 w 658089"/>
              <a:gd name="connsiteY190" fmla="*/ 39331 h 292093"/>
              <a:gd name="connsiteX191" fmla="*/ 296514 w 658089"/>
              <a:gd name="connsiteY191" fmla="*/ 38764 h 292093"/>
              <a:gd name="connsiteX192" fmla="*/ 296174 w 658089"/>
              <a:gd name="connsiteY192" fmla="*/ 37631 h 292093"/>
              <a:gd name="connsiteX193" fmla="*/ 296401 w 658089"/>
              <a:gd name="connsiteY193" fmla="*/ 35477 h 292093"/>
              <a:gd name="connsiteX194" fmla="*/ 296061 w 658089"/>
              <a:gd name="connsiteY194" fmla="*/ 33437 h 292093"/>
              <a:gd name="connsiteX195" fmla="*/ 295721 w 658089"/>
              <a:gd name="connsiteY195" fmla="*/ 31170 h 292093"/>
              <a:gd name="connsiteX196" fmla="*/ 294814 w 658089"/>
              <a:gd name="connsiteY196" fmla="*/ 29583 h 292093"/>
              <a:gd name="connsiteX197" fmla="*/ 294701 w 658089"/>
              <a:gd name="connsiteY197" fmla="*/ 26410 h 292093"/>
              <a:gd name="connsiteX198" fmla="*/ 295041 w 658089"/>
              <a:gd name="connsiteY198" fmla="*/ 25050 h 292093"/>
              <a:gd name="connsiteX199" fmla="*/ 294928 w 658089"/>
              <a:gd name="connsiteY199" fmla="*/ 23576 h 292093"/>
              <a:gd name="connsiteX200" fmla="*/ 294021 w 658089"/>
              <a:gd name="connsiteY200" fmla="*/ 22329 h 292093"/>
              <a:gd name="connsiteX201" fmla="*/ 291301 w 658089"/>
              <a:gd name="connsiteY201" fmla="*/ 21536 h 292093"/>
              <a:gd name="connsiteX202" fmla="*/ 288127 w 658089"/>
              <a:gd name="connsiteY202" fmla="*/ 20402 h 292093"/>
              <a:gd name="connsiteX203" fmla="*/ 283026 w 658089"/>
              <a:gd name="connsiteY203" fmla="*/ 19042 h 292093"/>
              <a:gd name="connsiteX204" fmla="*/ 280759 w 658089"/>
              <a:gd name="connsiteY204" fmla="*/ 18929 h 292093"/>
              <a:gd name="connsiteX205" fmla="*/ 279059 w 658089"/>
              <a:gd name="connsiteY205" fmla="*/ 19496 h 292093"/>
              <a:gd name="connsiteX206" fmla="*/ 277472 w 658089"/>
              <a:gd name="connsiteY206" fmla="*/ 18815 h 292093"/>
              <a:gd name="connsiteX207" fmla="*/ 275886 w 658089"/>
              <a:gd name="connsiteY207" fmla="*/ 17682 h 292093"/>
              <a:gd name="connsiteX208" fmla="*/ 273052 w 658089"/>
              <a:gd name="connsiteY208" fmla="*/ 16549 h 292093"/>
              <a:gd name="connsiteX209" fmla="*/ 269311 w 658089"/>
              <a:gd name="connsiteY209" fmla="*/ 15075 h 292093"/>
              <a:gd name="connsiteX210" fmla="*/ 265344 w 658089"/>
              <a:gd name="connsiteY210" fmla="*/ 13375 h 292093"/>
              <a:gd name="connsiteX211" fmla="*/ 261830 w 658089"/>
              <a:gd name="connsiteY211" fmla="*/ 11788 h 292093"/>
              <a:gd name="connsiteX212" fmla="*/ 260470 w 658089"/>
              <a:gd name="connsiteY212" fmla="*/ 11448 h 292093"/>
              <a:gd name="connsiteX213" fmla="*/ 255483 w 658089"/>
              <a:gd name="connsiteY213" fmla="*/ 11335 h 292093"/>
              <a:gd name="connsiteX214" fmla="*/ 251516 w 658089"/>
              <a:gd name="connsiteY214" fmla="*/ 11108 h 292093"/>
              <a:gd name="connsiteX215" fmla="*/ 249249 w 658089"/>
              <a:gd name="connsiteY215" fmla="*/ 10655 h 292093"/>
              <a:gd name="connsiteX216" fmla="*/ 246529 w 658089"/>
              <a:gd name="connsiteY216" fmla="*/ 8501 h 292093"/>
              <a:gd name="connsiteX217" fmla="*/ 245055 w 658089"/>
              <a:gd name="connsiteY217" fmla="*/ 7254 h 292093"/>
              <a:gd name="connsiteX218" fmla="*/ 242902 w 658089"/>
              <a:gd name="connsiteY218" fmla="*/ 6574 h 292093"/>
              <a:gd name="connsiteX219" fmla="*/ 241201 w 658089"/>
              <a:gd name="connsiteY219" fmla="*/ 6347 h 292093"/>
              <a:gd name="connsiteX220" fmla="*/ 238708 w 658089"/>
              <a:gd name="connsiteY220" fmla="*/ 5667 h 292093"/>
              <a:gd name="connsiteX221" fmla="*/ 233947 w 658089"/>
              <a:gd name="connsiteY221" fmla="*/ 3400 h 292093"/>
              <a:gd name="connsiteX222" fmla="*/ 232247 w 658089"/>
              <a:gd name="connsiteY222" fmla="*/ 2380 h 292093"/>
              <a:gd name="connsiteX223" fmla="*/ 231000 w 658089"/>
              <a:gd name="connsiteY223" fmla="*/ 2380 h 292093"/>
              <a:gd name="connsiteX224" fmla="*/ 229527 w 658089"/>
              <a:gd name="connsiteY224" fmla="*/ 453 h 292093"/>
              <a:gd name="connsiteX225" fmla="*/ 228166 w 658089"/>
              <a:gd name="connsiteY225" fmla="*/ 0 h 292093"/>
              <a:gd name="connsiteX226" fmla="*/ 227260 w 658089"/>
              <a:gd name="connsiteY226" fmla="*/ 1360 h 292093"/>
              <a:gd name="connsiteX227" fmla="*/ 226353 w 658089"/>
              <a:gd name="connsiteY227" fmla="*/ 4647 h 292093"/>
              <a:gd name="connsiteX228" fmla="*/ 225446 w 658089"/>
              <a:gd name="connsiteY228" fmla="*/ 6234 h 292093"/>
              <a:gd name="connsiteX229" fmla="*/ 222953 w 658089"/>
              <a:gd name="connsiteY229" fmla="*/ 9294 h 292093"/>
              <a:gd name="connsiteX230" fmla="*/ 217059 w 658089"/>
              <a:gd name="connsiteY230" fmla="*/ 11675 h 292093"/>
              <a:gd name="connsiteX231" fmla="*/ 216039 w 658089"/>
              <a:gd name="connsiteY231" fmla="*/ 13035 h 292093"/>
              <a:gd name="connsiteX232" fmla="*/ 215585 w 658089"/>
              <a:gd name="connsiteY232" fmla="*/ 14168 h 292093"/>
              <a:gd name="connsiteX233" fmla="*/ 214792 w 658089"/>
              <a:gd name="connsiteY233" fmla="*/ 15755 h 292093"/>
              <a:gd name="connsiteX234" fmla="*/ 214338 w 658089"/>
              <a:gd name="connsiteY234" fmla="*/ 17909 h 292093"/>
              <a:gd name="connsiteX235" fmla="*/ 213658 w 658089"/>
              <a:gd name="connsiteY235" fmla="*/ 18475 h 292093"/>
              <a:gd name="connsiteX236" fmla="*/ 211958 w 658089"/>
              <a:gd name="connsiteY236" fmla="*/ 18589 h 292093"/>
              <a:gd name="connsiteX237" fmla="*/ 210598 w 658089"/>
              <a:gd name="connsiteY237" fmla="*/ 19609 h 292093"/>
              <a:gd name="connsiteX238" fmla="*/ 209691 w 658089"/>
              <a:gd name="connsiteY238" fmla="*/ 21649 h 292093"/>
              <a:gd name="connsiteX239" fmla="*/ 208784 w 658089"/>
              <a:gd name="connsiteY239" fmla="*/ 22556 h 292093"/>
              <a:gd name="connsiteX240" fmla="*/ 208331 w 658089"/>
              <a:gd name="connsiteY240" fmla="*/ 24483 h 292093"/>
              <a:gd name="connsiteX241" fmla="*/ 208444 w 658089"/>
              <a:gd name="connsiteY241" fmla="*/ 25390 h 292093"/>
              <a:gd name="connsiteX242" fmla="*/ 208218 w 658089"/>
              <a:gd name="connsiteY242" fmla="*/ 26296 h 292093"/>
              <a:gd name="connsiteX243" fmla="*/ 208104 w 658089"/>
              <a:gd name="connsiteY243" fmla="*/ 27883 h 292093"/>
              <a:gd name="connsiteX244" fmla="*/ 206517 w 658089"/>
              <a:gd name="connsiteY244" fmla="*/ 31170 h 292093"/>
              <a:gd name="connsiteX245" fmla="*/ 206291 w 658089"/>
              <a:gd name="connsiteY245" fmla="*/ 33097 h 292093"/>
              <a:gd name="connsiteX246" fmla="*/ 206971 w 658089"/>
              <a:gd name="connsiteY246" fmla="*/ 34344 h 292093"/>
              <a:gd name="connsiteX247" fmla="*/ 208218 w 658089"/>
              <a:gd name="connsiteY247" fmla="*/ 35931 h 292093"/>
              <a:gd name="connsiteX248" fmla="*/ 208898 w 658089"/>
              <a:gd name="connsiteY248" fmla="*/ 36838 h 292093"/>
              <a:gd name="connsiteX249" fmla="*/ 209124 w 658089"/>
              <a:gd name="connsiteY249" fmla="*/ 37971 h 292093"/>
              <a:gd name="connsiteX250" fmla="*/ 209124 w 658089"/>
              <a:gd name="connsiteY250" fmla="*/ 39331 h 292093"/>
              <a:gd name="connsiteX251" fmla="*/ 209918 w 658089"/>
              <a:gd name="connsiteY251" fmla="*/ 41371 h 292093"/>
              <a:gd name="connsiteX252" fmla="*/ 210484 w 658089"/>
              <a:gd name="connsiteY252" fmla="*/ 42958 h 292093"/>
              <a:gd name="connsiteX253" fmla="*/ 211505 w 658089"/>
              <a:gd name="connsiteY253" fmla="*/ 44205 h 292093"/>
              <a:gd name="connsiteX254" fmla="*/ 212865 w 658089"/>
              <a:gd name="connsiteY254" fmla="*/ 45225 h 292093"/>
              <a:gd name="connsiteX255" fmla="*/ 214452 w 658089"/>
              <a:gd name="connsiteY255" fmla="*/ 45452 h 292093"/>
              <a:gd name="connsiteX256" fmla="*/ 215585 w 658089"/>
              <a:gd name="connsiteY256" fmla="*/ 46245 h 292093"/>
              <a:gd name="connsiteX257" fmla="*/ 215925 w 658089"/>
              <a:gd name="connsiteY257" fmla="*/ 47492 h 292093"/>
              <a:gd name="connsiteX258" fmla="*/ 215585 w 658089"/>
              <a:gd name="connsiteY258" fmla="*/ 49419 h 292093"/>
              <a:gd name="connsiteX259" fmla="*/ 215018 w 658089"/>
              <a:gd name="connsiteY259" fmla="*/ 52819 h 292093"/>
              <a:gd name="connsiteX260" fmla="*/ 213998 w 658089"/>
              <a:gd name="connsiteY260" fmla="*/ 54973 h 292093"/>
              <a:gd name="connsiteX261" fmla="*/ 213318 w 658089"/>
              <a:gd name="connsiteY261" fmla="*/ 56333 h 292093"/>
              <a:gd name="connsiteX262" fmla="*/ 212411 w 658089"/>
              <a:gd name="connsiteY262" fmla="*/ 58487 h 292093"/>
              <a:gd name="connsiteX263" fmla="*/ 211958 w 658089"/>
              <a:gd name="connsiteY263" fmla="*/ 59280 h 292093"/>
              <a:gd name="connsiteX264" fmla="*/ 209918 w 658089"/>
              <a:gd name="connsiteY264" fmla="*/ 61207 h 292093"/>
              <a:gd name="connsiteX265" fmla="*/ 208558 w 658089"/>
              <a:gd name="connsiteY265" fmla="*/ 61660 h 292093"/>
              <a:gd name="connsiteX266" fmla="*/ 206857 w 658089"/>
              <a:gd name="connsiteY266" fmla="*/ 63134 h 292093"/>
              <a:gd name="connsiteX267" fmla="*/ 205497 w 658089"/>
              <a:gd name="connsiteY267" fmla="*/ 63134 h 292093"/>
              <a:gd name="connsiteX268" fmla="*/ 204137 w 658089"/>
              <a:gd name="connsiteY268" fmla="*/ 63134 h 292093"/>
              <a:gd name="connsiteX269" fmla="*/ 202777 w 658089"/>
              <a:gd name="connsiteY269" fmla="*/ 63474 h 292093"/>
              <a:gd name="connsiteX270" fmla="*/ 201530 w 658089"/>
              <a:gd name="connsiteY270" fmla="*/ 64154 h 292093"/>
              <a:gd name="connsiteX271" fmla="*/ 200510 w 658089"/>
              <a:gd name="connsiteY271" fmla="*/ 66081 h 292093"/>
              <a:gd name="connsiteX272" fmla="*/ 198016 w 658089"/>
              <a:gd name="connsiteY272" fmla="*/ 68121 h 292093"/>
              <a:gd name="connsiteX273" fmla="*/ 196770 w 658089"/>
              <a:gd name="connsiteY273" fmla="*/ 69028 h 292093"/>
              <a:gd name="connsiteX274" fmla="*/ 193709 w 658089"/>
              <a:gd name="connsiteY274" fmla="*/ 69255 h 292093"/>
              <a:gd name="connsiteX275" fmla="*/ 192236 w 658089"/>
              <a:gd name="connsiteY275" fmla="*/ 68348 h 292093"/>
              <a:gd name="connsiteX276" fmla="*/ 191442 w 658089"/>
              <a:gd name="connsiteY276" fmla="*/ 67101 h 292093"/>
              <a:gd name="connsiteX277" fmla="*/ 190422 w 658089"/>
              <a:gd name="connsiteY277" fmla="*/ 66421 h 292093"/>
              <a:gd name="connsiteX278" fmla="*/ 189175 w 658089"/>
              <a:gd name="connsiteY278" fmla="*/ 64947 h 292093"/>
              <a:gd name="connsiteX279" fmla="*/ 183508 w 658089"/>
              <a:gd name="connsiteY279" fmla="*/ 64154 h 292093"/>
              <a:gd name="connsiteX280" fmla="*/ 182035 w 658089"/>
              <a:gd name="connsiteY280" fmla="*/ 64494 h 292093"/>
              <a:gd name="connsiteX281" fmla="*/ 181241 w 658089"/>
              <a:gd name="connsiteY281" fmla="*/ 65061 h 292093"/>
              <a:gd name="connsiteX282" fmla="*/ 180108 w 658089"/>
              <a:gd name="connsiteY282" fmla="*/ 64607 h 292093"/>
              <a:gd name="connsiteX283" fmla="*/ 179314 w 658089"/>
              <a:gd name="connsiteY283" fmla="*/ 63927 h 292093"/>
              <a:gd name="connsiteX284" fmla="*/ 178521 w 658089"/>
              <a:gd name="connsiteY284" fmla="*/ 64154 h 292093"/>
              <a:gd name="connsiteX285" fmla="*/ 176707 w 658089"/>
              <a:gd name="connsiteY285" fmla="*/ 64494 h 292093"/>
              <a:gd name="connsiteX286" fmla="*/ 175347 w 658089"/>
              <a:gd name="connsiteY286" fmla="*/ 64381 h 292093"/>
              <a:gd name="connsiteX287" fmla="*/ 173647 w 658089"/>
              <a:gd name="connsiteY287" fmla="*/ 62907 h 292093"/>
              <a:gd name="connsiteX288" fmla="*/ 171267 w 658089"/>
              <a:gd name="connsiteY288" fmla="*/ 62114 h 292093"/>
              <a:gd name="connsiteX289" fmla="*/ 170247 w 658089"/>
              <a:gd name="connsiteY289" fmla="*/ 61547 h 292093"/>
              <a:gd name="connsiteX290" fmla="*/ 169340 w 658089"/>
              <a:gd name="connsiteY290" fmla="*/ 61547 h 292093"/>
              <a:gd name="connsiteX291" fmla="*/ 168773 w 658089"/>
              <a:gd name="connsiteY291" fmla="*/ 62341 h 292093"/>
              <a:gd name="connsiteX292" fmla="*/ 167640 w 658089"/>
              <a:gd name="connsiteY292" fmla="*/ 62681 h 292093"/>
              <a:gd name="connsiteX293" fmla="*/ 166846 w 658089"/>
              <a:gd name="connsiteY293" fmla="*/ 61887 h 292093"/>
              <a:gd name="connsiteX294" fmla="*/ 165939 w 658089"/>
              <a:gd name="connsiteY294" fmla="*/ 61207 h 292093"/>
              <a:gd name="connsiteX295" fmla="*/ 164692 w 658089"/>
              <a:gd name="connsiteY295" fmla="*/ 61207 h 292093"/>
              <a:gd name="connsiteX296" fmla="*/ 162992 w 658089"/>
              <a:gd name="connsiteY296" fmla="*/ 62567 h 292093"/>
              <a:gd name="connsiteX297" fmla="*/ 160045 w 658089"/>
              <a:gd name="connsiteY297" fmla="*/ 63134 h 292093"/>
              <a:gd name="connsiteX298" fmla="*/ 159139 w 658089"/>
              <a:gd name="connsiteY298" fmla="*/ 64154 h 292093"/>
              <a:gd name="connsiteX299" fmla="*/ 157552 w 658089"/>
              <a:gd name="connsiteY299" fmla="*/ 64041 h 292093"/>
              <a:gd name="connsiteX300" fmla="*/ 156418 w 658089"/>
              <a:gd name="connsiteY300" fmla="*/ 63247 h 292093"/>
              <a:gd name="connsiteX301" fmla="*/ 155171 w 658089"/>
              <a:gd name="connsiteY301" fmla="*/ 63134 h 292093"/>
              <a:gd name="connsiteX302" fmla="*/ 151885 w 658089"/>
              <a:gd name="connsiteY302" fmla="*/ 63134 h 292093"/>
              <a:gd name="connsiteX303" fmla="*/ 150751 w 658089"/>
              <a:gd name="connsiteY303" fmla="*/ 63361 h 292093"/>
              <a:gd name="connsiteX304" fmla="*/ 149391 w 658089"/>
              <a:gd name="connsiteY304" fmla="*/ 62681 h 292093"/>
              <a:gd name="connsiteX305" fmla="*/ 148711 w 658089"/>
              <a:gd name="connsiteY305" fmla="*/ 61320 h 292093"/>
              <a:gd name="connsiteX306" fmla="*/ 147010 w 658089"/>
              <a:gd name="connsiteY306" fmla="*/ 60300 h 292093"/>
              <a:gd name="connsiteX307" fmla="*/ 144630 w 658089"/>
              <a:gd name="connsiteY307" fmla="*/ 60187 h 292093"/>
              <a:gd name="connsiteX308" fmla="*/ 142703 w 658089"/>
              <a:gd name="connsiteY308" fmla="*/ 60300 h 292093"/>
              <a:gd name="connsiteX309" fmla="*/ 141797 w 658089"/>
              <a:gd name="connsiteY309" fmla="*/ 60754 h 292093"/>
              <a:gd name="connsiteX310" fmla="*/ 140550 w 658089"/>
              <a:gd name="connsiteY310" fmla="*/ 60867 h 292093"/>
              <a:gd name="connsiteX311" fmla="*/ 139530 w 658089"/>
              <a:gd name="connsiteY311" fmla="*/ 59053 h 292093"/>
              <a:gd name="connsiteX312" fmla="*/ 138169 w 658089"/>
              <a:gd name="connsiteY312" fmla="*/ 57693 h 292093"/>
              <a:gd name="connsiteX313" fmla="*/ 137376 w 658089"/>
              <a:gd name="connsiteY313" fmla="*/ 56787 h 292093"/>
              <a:gd name="connsiteX314" fmla="*/ 136243 w 658089"/>
              <a:gd name="connsiteY314" fmla="*/ 56446 h 292093"/>
              <a:gd name="connsiteX315" fmla="*/ 135223 w 658089"/>
              <a:gd name="connsiteY315" fmla="*/ 55200 h 292093"/>
              <a:gd name="connsiteX316" fmla="*/ 135109 w 658089"/>
              <a:gd name="connsiteY316" fmla="*/ 52819 h 292093"/>
              <a:gd name="connsiteX317" fmla="*/ 134543 w 658089"/>
              <a:gd name="connsiteY317" fmla="*/ 49872 h 292093"/>
              <a:gd name="connsiteX318" fmla="*/ 133862 w 658089"/>
              <a:gd name="connsiteY318" fmla="*/ 46812 h 292093"/>
              <a:gd name="connsiteX319" fmla="*/ 133182 w 658089"/>
              <a:gd name="connsiteY319" fmla="*/ 45565 h 292093"/>
              <a:gd name="connsiteX320" fmla="*/ 129555 w 658089"/>
              <a:gd name="connsiteY320" fmla="*/ 44999 h 292093"/>
              <a:gd name="connsiteX321" fmla="*/ 127855 w 658089"/>
              <a:gd name="connsiteY321" fmla="*/ 45225 h 292093"/>
              <a:gd name="connsiteX322" fmla="*/ 123774 w 658089"/>
              <a:gd name="connsiteY322" fmla="*/ 44885 h 292093"/>
              <a:gd name="connsiteX323" fmla="*/ 121054 w 658089"/>
              <a:gd name="connsiteY323" fmla="*/ 44772 h 292093"/>
              <a:gd name="connsiteX324" fmla="*/ 120374 w 658089"/>
              <a:gd name="connsiteY324" fmla="*/ 44658 h 292093"/>
              <a:gd name="connsiteX325" fmla="*/ 117767 w 658089"/>
              <a:gd name="connsiteY325" fmla="*/ 44318 h 292093"/>
              <a:gd name="connsiteX326" fmla="*/ 115500 w 658089"/>
              <a:gd name="connsiteY326" fmla="*/ 43978 h 292093"/>
              <a:gd name="connsiteX327" fmla="*/ 113120 w 658089"/>
              <a:gd name="connsiteY327" fmla="*/ 43865 h 292093"/>
              <a:gd name="connsiteX328" fmla="*/ 112100 w 658089"/>
              <a:gd name="connsiteY328" fmla="*/ 44092 h 292093"/>
              <a:gd name="connsiteX329" fmla="*/ 109606 w 658089"/>
              <a:gd name="connsiteY329" fmla="*/ 44205 h 292093"/>
              <a:gd name="connsiteX330" fmla="*/ 107793 w 658089"/>
              <a:gd name="connsiteY330" fmla="*/ 42732 h 292093"/>
              <a:gd name="connsiteX331" fmla="*/ 106999 w 658089"/>
              <a:gd name="connsiteY331" fmla="*/ 41031 h 292093"/>
              <a:gd name="connsiteX332" fmla="*/ 106773 w 658089"/>
              <a:gd name="connsiteY332" fmla="*/ 40125 h 292093"/>
              <a:gd name="connsiteX333" fmla="*/ 106319 w 658089"/>
              <a:gd name="connsiteY333" fmla="*/ 39104 h 292093"/>
              <a:gd name="connsiteX334" fmla="*/ 104619 w 658089"/>
              <a:gd name="connsiteY334" fmla="*/ 38764 h 292093"/>
              <a:gd name="connsiteX335" fmla="*/ 103032 w 658089"/>
              <a:gd name="connsiteY335" fmla="*/ 39104 h 292093"/>
              <a:gd name="connsiteX336" fmla="*/ 102239 w 658089"/>
              <a:gd name="connsiteY336" fmla="*/ 41031 h 292093"/>
              <a:gd name="connsiteX337" fmla="*/ 100992 w 658089"/>
              <a:gd name="connsiteY337" fmla="*/ 41825 h 292093"/>
              <a:gd name="connsiteX338" fmla="*/ 99859 w 658089"/>
              <a:gd name="connsiteY338" fmla="*/ 41712 h 292093"/>
              <a:gd name="connsiteX339" fmla="*/ 98952 w 658089"/>
              <a:gd name="connsiteY339" fmla="*/ 40691 h 292093"/>
              <a:gd name="connsiteX340" fmla="*/ 97025 w 658089"/>
              <a:gd name="connsiteY340" fmla="*/ 39445 h 292093"/>
              <a:gd name="connsiteX341" fmla="*/ 95778 w 658089"/>
              <a:gd name="connsiteY341" fmla="*/ 38424 h 292093"/>
              <a:gd name="connsiteX342" fmla="*/ 94304 w 658089"/>
              <a:gd name="connsiteY342" fmla="*/ 36611 h 292093"/>
              <a:gd name="connsiteX343" fmla="*/ 93171 w 658089"/>
              <a:gd name="connsiteY343" fmla="*/ 37064 h 292093"/>
              <a:gd name="connsiteX344" fmla="*/ 92831 w 658089"/>
              <a:gd name="connsiteY344" fmla="*/ 38084 h 292093"/>
              <a:gd name="connsiteX345" fmla="*/ 92491 w 658089"/>
              <a:gd name="connsiteY345" fmla="*/ 39218 h 292093"/>
              <a:gd name="connsiteX346" fmla="*/ 91017 w 658089"/>
              <a:gd name="connsiteY346" fmla="*/ 41371 h 292093"/>
              <a:gd name="connsiteX347" fmla="*/ 89204 w 658089"/>
              <a:gd name="connsiteY347" fmla="*/ 41598 h 292093"/>
              <a:gd name="connsiteX348" fmla="*/ 86143 w 658089"/>
              <a:gd name="connsiteY348" fmla="*/ 41485 h 292093"/>
              <a:gd name="connsiteX349" fmla="*/ 83083 w 658089"/>
              <a:gd name="connsiteY349" fmla="*/ 41598 h 292093"/>
              <a:gd name="connsiteX350" fmla="*/ 81043 w 658089"/>
              <a:gd name="connsiteY350" fmla="*/ 42392 h 292093"/>
              <a:gd name="connsiteX351" fmla="*/ 79569 w 658089"/>
              <a:gd name="connsiteY351" fmla="*/ 43865 h 292093"/>
              <a:gd name="connsiteX352" fmla="*/ 78776 w 658089"/>
              <a:gd name="connsiteY352" fmla="*/ 44999 h 292093"/>
              <a:gd name="connsiteX353" fmla="*/ 77302 w 658089"/>
              <a:gd name="connsiteY353" fmla="*/ 45339 h 292093"/>
              <a:gd name="connsiteX354" fmla="*/ 75716 w 658089"/>
              <a:gd name="connsiteY354" fmla="*/ 46472 h 292093"/>
              <a:gd name="connsiteX355" fmla="*/ 75149 w 658089"/>
              <a:gd name="connsiteY355" fmla="*/ 48059 h 292093"/>
              <a:gd name="connsiteX356" fmla="*/ 73562 w 658089"/>
              <a:gd name="connsiteY356" fmla="*/ 48059 h 292093"/>
              <a:gd name="connsiteX357" fmla="*/ 72769 w 658089"/>
              <a:gd name="connsiteY357" fmla="*/ 48172 h 292093"/>
              <a:gd name="connsiteX358" fmla="*/ 71408 w 658089"/>
              <a:gd name="connsiteY358" fmla="*/ 48512 h 292093"/>
              <a:gd name="connsiteX359" fmla="*/ 67895 w 658089"/>
              <a:gd name="connsiteY359" fmla="*/ 49419 h 292093"/>
              <a:gd name="connsiteX360" fmla="*/ 67101 w 658089"/>
              <a:gd name="connsiteY360" fmla="*/ 49646 h 292093"/>
              <a:gd name="connsiteX361" fmla="*/ 64948 w 658089"/>
              <a:gd name="connsiteY361" fmla="*/ 51119 h 292093"/>
              <a:gd name="connsiteX362" fmla="*/ 63248 w 658089"/>
              <a:gd name="connsiteY362" fmla="*/ 52253 h 292093"/>
              <a:gd name="connsiteX363" fmla="*/ 61660 w 658089"/>
              <a:gd name="connsiteY363" fmla="*/ 52706 h 292093"/>
              <a:gd name="connsiteX364" fmla="*/ 60754 w 658089"/>
              <a:gd name="connsiteY364" fmla="*/ 54066 h 292093"/>
              <a:gd name="connsiteX365" fmla="*/ 59507 w 658089"/>
              <a:gd name="connsiteY365" fmla="*/ 55200 h 292093"/>
              <a:gd name="connsiteX366" fmla="*/ 56673 w 658089"/>
              <a:gd name="connsiteY366" fmla="*/ 55426 h 292093"/>
              <a:gd name="connsiteX367" fmla="*/ 53613 w 658089"/>
              <a:gd name="connsiteY367" fmla="*/ 56787 h 292093"/>
              <a:gd name="connsiteX368" fmla="*/ 52479 w 658089"/>
              <a:gd name="connsiteY368" fmla="*/ 57240 h 292093"/>
              <a:gd name="connsiteX369" fmla="*/ 50779 w 658089"/>
              <a:gd name="connsiteY369" fmla="*/ 58260 h 292093"/>
              <a:gd name="connsiteX370" fmla="*/ 48286 w 658089"/>
              <a:gd name="connsiteY370" fmla="*/ 58600 h 292093"/>
              <a:gd name="connsiteX371" fmla="*/ 47266 w 658089"/>
              <a:gd name="connsiteY371" fmla="*/ 58827 h 292093"/>
              <a:gd name="connsiteX372" fmla="*/ 46246 w 658089"/>
              <a:gd name="connsiteY372" fmla="*/ 59620 h 292093"/>
              <a:gd name="connsiteX373" fmla="*/ 45679 w 658089"/>
              <a:gd name="connsiteY373" fmla="*/ 62001 h 292093"/>
              <a:gd name="connsiteX374" fmla="*/ 43638 w 658089"/>
              <a:gd name="connsiteY374" fmla="*/ 62907 h 292093"/>
              <a:gd name="connsiteX375" fmla="*/ 40918 w 658089"/>
              <a:gd name="connsiteY375" fmla="*/ 63021 h 292093"/>
              <a:gd name="connsiteX376" fmla="*/ 38878 w 658089"/>
              <a:gd name="connsiteY376" fmla="*/ 64381 h 292093"/>
              <a:gd name="connsiteX377" fmla="*/ 38651 w 658089"/>
              <a:gd name="connsiteY377" fmla="*/ 66648 h 292093"/>
              <a:gd name="connsiteX378" fmla="*/ 39331 w 658089"/>
              <a:gd name="connsiteY378" fmla="*/ 68688 h 292093"/>
              <a:gd name="connsiteX379" fmla="*/ 39105 w 658089"/>
              <a:gd name="connsiteY379" fmla="*/ 69708 h 292093"/>
              <a:gd name="connsiteX380" fmla="*/ 37518 w 658089"/>
              <a:gd name="connsiteY380" fmla="*/ 70161 h 292093"/>
              <a:gd name="connsiteX381" fmla="*/ 35364 w 658089"/>
              <a:gd name="connsiteY381" fmla="*/ 71295 h 292093"/>
              <a:gd name="connsiteX382" fmla="*/ 33777 w 658089"/>
              <a:gd name="connsiteY382" fmla="*/ 72655 h 292093"/>
              <a:gd name="connsiteX383" fmla="*/ 31851 w 658089"/>
              <a:gd name="connsiteY383" fmla="*/ 72655 h 292093"/>
              <a:gd name="connsiteX384" fmla="*/ 30717 w 658089"/>
              <a:gd name="connsiteY384" fmla="*/ 72202 h 292093"/>
              <a:gd name="connsiteX385" fmla="*/ 29810 w 658089"/>
              <a:gd name="connsiteY385" fmla="*/ 73108 h 292093"/>
              <a:gd name="connsiteX386" fmla="*/ 29357 w 658089"/>
              <a:gd name="connsiteY386" fmla="*/ 74922 h 292093"/>
              <a:gd name="connsiteX387" fmla="*/ 27883 w 658089"/>
              <a:gd name="connsiteY387" fmla="*/ 75829 h 292093"/>
              <a:gd name="connsiteX388" fmla="*/ 25843 w 658089"/>
              <a:gd name="connsiteY388" fmla="*/ 76622 h 292093"/>
              <a:gd name="connsiteX389" fmla="*/ 25050 w 658089"/>
              <a:gd name="connsiteY389" fmla="*/ 76395 h 292093"/>
              <a:gd name="connsiteX390" fmla="*/ 24596 w 658089"/>
              <a:gd name="connsiteY390" fmla="*/ 75715 h 292093"/>
              <a:gd name="connsiteX391" fmla="*/ 23690 w 658089"/>
              <a:gd name="connsiteY391" fmla="*/ 74695 h 292093"/>
              <a:gd name="connsiteX392" fmla="*/ 22896 w 658089"/>
              <a:gd name="connsiteY392" fmla="*/ 75035 h 292093"/>
              <a:gd name="connsiteX393" fmla="*/ 22783 w 658089"/>
              <a:gd name="connsiteY393" fmla="*/ 76395 h 292093"/>
              <a:gd name="connsiteX394" fmla="*/ 22216 w 658089"/>
              <a:gd name="connsiteY394" fmla="*/ 77302 h 292093"/>
              <a:gd name="connsiteX395" fmla="*/ 20516 w 658089"/>
              <a:gd name="connsiteY395" fmla="*/ 77416 h 292093"/>
              <a:gd name="connsiteX396" fmla="*/ 19156 w 658089"/>
              <a:gd name="connsiteY396" fmla="*/ 76849 h 292093"/>
              <a:gd name="connsiteX397" fmla="*/ 18136 w 658089"/>
              <a:gd name="connsiteY397" fmla="*/ 76282 h 292093"/>
              <a:gd name="connsiteX398" fmla="*/ 16322 w 658089"/>
              <a:gd name="connsiteY398" fmla="*/ 76395 h 292093"/>
              <a:gd name="connsiteX399" fmla="*/ 14508 w 658089"/>
              <a:gd name="connsiteY399" fmla="*/ 76622 h 292093"/>
              <a:gd name="connsiteX400" fmla="*/ 13262 w 658089"/>
              <a:gd name="connsiteY400" fmla="*/ 76395 h 292093"/>
              <a:gd name="connsiteX401" fmla="*/ 12128 w 658089"/>
              <a:gd name="connsiteY401" fmla="*/ 76622 h 292093"/>
              <a:gd name="connsiteX402" fmla="*/ 9181 w 658089"/>
              <a:gd name="connsiteY402" fmla="*/ 77302 h 292093"/>
              <a:gd name="connsiteX403" fmla="*/ 7934 w 658089"/>
              <a:gd name="connsiteY403" fmla="*/ 79229 h 292093"/>
              <a:gd name="connsiteX404" fmla="*/ 7934 w 658089"/>
              <a:gd name="connsiteY404" fmla="*/ 81609 h 292093"/>
              <a:gd name="connsiteX405" fmla="*/ 7594 w 658089"/>
              <a:gd name="connsiteY405" fmla="*/ 82856 h 292093"/>
              <a:gd name="connsiteX406" fmla="*/ 5781 w 658089"/>
              <a:gd name="connsiteY406" fmla="*/ 83876 h 292093"/>
              <a:gd name="connsiteX407" fmla="*/ 4987 w 658089"/>
              <a:gd name="connsiteY407" fmla="*/ 84783 h 292093"/>
              <a:gd name="connsiteX408" fmla="*/ 3854 w 658089"/>
              <a:gd name="connsiteY408" fmla="*/ 85463 h 292093"/>
              <a:gd name="connsiteX409" fmla="*/ 1474 w 658089"/>
              <a:gd name="connsiteY409" fmla="*/ 85463 h 292093"/>
              <a:gd name="connsiteX410" fmla="*/ 1360 w 658089"/>
              <a:gd name="connsiteY410" fmla="*/ 85463 h 292093"/>
              <a:gd name="connsiteX411" fmla="*/ 1587 w 658089"/>
              <a:gd name="connsiteY411" fmla="*/ 86823 h 292093"/>
              <a:gd name="connsiteX412" fmla="*/ 1474 w 658089"/>
              <a:gd name="connsiteY412" fmla="*/ 87844 h 292093"/>
              <a:gd name="connsiteX413" fmla="*/ 1814 w 658089"/>
              <a:gd name="connsiteY413" fmla="*/ 89204 h 292093"/>
              <a:gd name="connsiteX414" fmla="*/ 2607 w 658089"/>
              <a:gd name="connsiteY414" fmla="*/ 90110 h 292093"/>
              <a:gd name="connsiteX415" fmla="*/ 2381 w 658089"/>
              <a:gd name="connsiteY415" fmla="*/ 91131 h 292093"/>
              <a:gd name="connsiteX416" fmla="*/ 1247 w 658089"/>
              <a:gd name="connsiteY416" fmla="*/ 91697 h 292093"/>
              <a:gd name="connsiteX417" fmla="*/ 227 w 658089"/>
              <a:gd name="connsiteY417" fmla="*/ 92377 h 292093"/>
              <a:gd name="connsiteX418" fmla="*/ 0 w 658089"/>
              <a:gd name="connsiteY418" fmla="*/ 93511 h 292093"/>
              <a:gd name="connsiteX419" fmla="*/ 1360 w 658089"/>
              <a:gd name="connsiteY419" fmla="*/ 94758 h 292093"/>
              <a:gd name="connsiteX420" fmla="*/ 1814 w 658089"/>
              <a:gd name="connsiteY420" fmla="*/ 96004 h 292093"/>
              <a:gd name="connsiteX421" fmla="*/ 4081 w 658089"/>
              <a:gd name="connsiteY421" fmla="*/ 96798 h 292093"/>
              <a:gd name="connsiteX422" fmla="*/ 5781 w 658089"/>
              <a:gd name="connsiteY422" fmla="*/ 97591 h 292093"/>
              <a:gd name="connsiteX423" fmla="*/ 6461 w 658089"/>
              <a:gd name="connsiteY423" fmla="*/ 98385 h 292093"/>
              <a:gd name="connsiteX424" fmla="*/ 6234 w 658089"/>
              <a:gd name="connsiteY424" fmla="*/ 99291 h 292093"/>
              <a:gd name="connsiteX425" fmla="*/ 5441 w 658089"/>
              <a:gd name="connsiteY425" fmla="*/ 100312 h 292093"/>
              <a:gd name="connsiteX426" fmla="*/ 4647 w 658089"/>
              <a:gd name="connsiteY426" fmla="*/ 101332 h 292093"/>
              <a:gd name="connsiteX427" fmla="*/ 4534 w 658089"/>
              <a:gd name="connsiteY427" fmla="*/ 102012 h 292093"/>
              <a:gd name="connsiteX428" fmla="*/ 4761 w 658089"/>
              <a:gd name="connsiteY428" fmla="*/ 102692 h 292093"/>
              <a:gd name="connsiteX429" fmla="*/ 6461 w 658089"/>
              <a:gd name="connsiteY429" fmla="*/ 103145 h 292093"/>
              <a:gd name="connsiteX430" fmla="*/ 8501 w 658089"/>
              <a:gd name="connsiteY430" fmla="*/ 104052 h 292093"/>
              <a:gd name="connsiteX431" fmla="*/ 11562 w 658089"/>
              <a:gd name="connsiteY431" fmla="*/ 105072 h 292093"/>
              <a:gd name="connsiteX432" fmla="*/ 13715 w 658089"/>
              <a:gd name="connsiteY432" fmla="*/ 106999 h 292093"/>
              <a:gd name="connsiteX433" fmla="*/ 15755 w 658089"/>
              <a:gd name="connsiteY433" fmla="*/ 107566 h 292093"/>
              <a:gd name="connsiteX434" fmla="*/ 16775 w 658089"/>
              <a:gd name="connsiteY434" fmla="*/ 109379 h 292093"/>
              <a:gd name="connsiteX435" fmla="*/ 17002 w 658089"/>
              <a:gd name="connsiteY435" fmla="*/ 112100 h 292093"/>
              <a:gd name="connsiteX436" fmla="*/ 19156 w 658089"/>
              <a:gd name="connsiteY436" fmla="*/ 113573 h 292093"/>
              <a:gd name="connsiteX437" fmla="*/ 22329 w 658089"/>
              <a:gd name="connsiteY437" fmla="*/ 115500 h 292093"/>
              <a:gd name="connsiteX438" fmla="*/ 24030 w 658089"/>
              <a:gd name="connsiteY438" fmla="*/ 115840 h 292093"/>
              <a:gd name="connsiteX439" fmla="*/ 25050 w 658089"/>
              <a:gd name="connsiteY439" fmla="*/ 116974 h 292093"/>
              <a:gd name="connsiteX440" fmla="*/ 26636 w 658089"/>
              <a:gd name="connsiteY440" fmla="*/ 118220 h 292093"/>
              <a:gd name="connsiteX441" fmla="*/ 27997 w 658089"/>
              <a:gd name="connsiteY441" fmla="*/ 118674 h 292093"/>
              <a:gd name="connsiteX442" fmla="*/ 29697 w 658089"/>
              <a:gd name="connsiteY442" fmla="*/ 118900 h 292093"/>
              <a:gd name="connsiteX443" fmla="*/ 32417 w 658089"/>
              <a:gd name="connsiteY443" fmla="*/ 117654 h 292093"/>
              <a:gd name="connsiteX444" fmla="*/ 35477 w 658089"/>
              <a:gd name="connsiteY444" fmla="*/ 117540 h 292093"/>
              <a:gd name="connsiteX445" fmla="*/ 37178 w 658089"/>
              <a:gd name="connsiteY445" fmla="*/ 118220 h 292093"/>
              <a:gd name="connsiteX446" fmla="*/ 38765 w 658089"/>
              <a:gd name="connsiteY446" fmla="*/ 120827 h 292093"/>
              <a:gd name="connsiteX447" fmla="*/ 39898 w 658089"/>
              <a:gd name="connsiteY447" fmla="*/ 121734 h 292093"/>
              <a:gd name="connsiteX448" fmla="*/ 40578 w 658089"/>
              <a:gd name="connsiteY448" fmla="*/ 122414 h 292093"/>
              <a:gd name="connsiteX449" fmla="*/ 41598 w 658089"/>
              <a:gd name="connsiteY449" fmla="*/ 123208 h 292093"/>
              <a:gd name="connsiteX450" fmla="*/ 42732 w 658089"/>
              <a:gd name="connsiteY450" fmla="*/ 123321 h 292093"/>
              <a:gd name="connsiteX451" fmla="*/ 44319 w 658089"/>
              <a:gd name="connsiteY451" fmla="*/ 122641 h 292093"/>
              <a:gd name="connsiteX452" fmla="*/ 45339 w 658089"/>
              <a:gd name="connsiteY452" fmla="*/ 121507 h 292093"/>
              <a:gd name="connsiteX453" fmla="*/ 46699 w 658089"/>
              <a:gd name="connsiteY453" fmla="*/ 121734 h 292093"/>
              <a:gd name="connsiteX454" fmla="*/ 47266 w 658089"/>
              <a:gd name="connsiteY454" fmla="*/ 122527 h 292093"/>
              <a:gd name="connsiteX455" fmla="*/ 47492 w 658089"/>
              <a:gd name="connsiteY455" fmla="*/ 123888 h 292093"/>
              <a:gd name="connsiteX456" fmla="*/ 48286 w 658089"/>
              <a:gd name="connsiteY456" fmla="*/ 125475 h 292093"/>
              <a:gd name="connsiteX457" fmla="*/ 50099 w 658089"/>
              <a:gd name="connsiteY457" fmla="*/ 126721 h 292093"/>
              <a:gd name="connsiteX458" fmla="*/ 52593 w 658089"/>
              <a:gd name="connsiteY458" fmla="*/ 127401 h 292093"/>
              <a:gd name="connsiteX459" fmla="*/ 52933 w 658089"/>
              <a:gd name="connsiteY459" fmla="*/ 127968 h 292093"/>
              <a:gd name="connsiteX460" fmla="*/ 53273 w 658089"/>
              <a:gd name="connsiteY460" fmla="*/ 129668 h 292093"/>
              <a:gd name="connsiteX461" fmla="*/ 53953 w 658089"/>
              <a:gd name="connsiteY461" fmla="*/ 130688 h 292093"/>
              <a:gd name="connsiteX462" fmla="*/ 54860 w 658089"/>
              <a:gd name="connsiteY462" fmla="*/ 132162 h 292093"/>
              <a:gd name="connsiteX463" fmla="*/ 55767 w 658089"/>
              <a:gd name="connsiteY463" fmla="*/ 134882 h 292093"/>
              <a:gd name="connsiteX464" fmla="*/ 55880 w 658089"/>
              <a:gd name="connsiteY464" fmla="*/ 137149 h 292093"/>
              <a:gd name="connsiteX465" fmla="*/ 56333 w 658089"/>
              <a:gd name="connsiteY465" fmla="*/ 138283 h 292093"/>
              <a:gd name="connsiteX466" fmla="*/ 57467 w 658089"/>
              <a:gd name="connsiteY466" fmla="*/ 140323 h 292093"/>
              <a:gd name="connsiteX467" fmla="*/ 59280 w 658089"/>
              <a:gd name="connsiteY467" fmla="*/ 143497 h 292093"/>
              <a:gd name="connsiteX468" fmla="*/ 60754 w 658089"/>
              <a:gd name="connsiteY468" fmla="*/ 146104 h 292093"/>
              <a:gd name="connsiteX469" fmla="*/ 62454 w 658089"/>
              <a:gd name="connsiteY469" fmla="*/ 146670 h 292093"/>
              <a:gd name="connsiteX470" fmla="*/ 63928 w 658089"/>
              <a:gd name="connsiteY470" fmla="*/ 147464 h 292093"/>
              <a:gd name="connsiteX471" fmla="*/ 64834 w 658089"/>
              <a:gd name="connsiteY471" fmla="*/ 149504 h 292093"/>
              <a:gd name="connsiteX472" fmla="*/ 66308 w 658089"/>
              <a:gd name="connsiteY472" fmla="*/ 153244 h 292093"/>
              <a:gd name="connsiteX473" fmla="*/ 66535 w 658089"/>
              <a:gd name="connsiteY473" fmla="*/ 155625 h 292093"/>
              <a:gd name="connsiteX474" fmla="*/ 66648 w 658089"/>
              <a:gd name="connsiteY474" fmla="*/ 157438 h 292093"/>
              <a:gd name="connsiteX475" fmla="*/ 67215 w 658089"/>
              <a:gd name="connsiteY475" fmla="*/ 158232 h 292093"/>
              <a:gd name="connsiteX476" fmla="*/ 67328 w 658089"/>
              <a:gd name="connsiteY476" fmla="*/ 159252 h 292093"/>
              <a:gd name="connsiteX477" fmla="*/ 66081 w 658089"/>
              <a:gd name="connsiteY477" fmla="*/ 163219 h 292093"/>
              <a:gd name="connsiteX478" fmla="*/ 64948 w 658089"/>
              <a:gd name="connsiteY478" fmla="*/ 164919 h 292093"/>
              <a:gd name="connsiteX479" fmla="*/ 64834 w 658089"/>
              <a:gd name="connsiteY479" fmla="*/ 166393 h 292093"/>
              <a:gd name="connsiteX480" fmla="*/ 65514 w 658089"/>
              <a:gd name="connsiteY480" fmla="*/ 169000 h 292093"/>
              <a:gd name="connsiteX481" fmla="*/ 66535 w 658089"/>
              <a:gd name="connsiteY481" fmla="*/ 170926 h 292093"/>
              <a:gd name="connsiteX482" fmla="*/ 66648 w 658089"/>
              <a:gd name="connsiteY482" fmla="*/ 172853 h 292093"/>
              <a:gd name="connsiteX483" fmla="*/ 65741 w 658089"/>
              <a:gd name="connsiteY483" fmla="*/ 174213 h 292093"/>
              <a:gd name="connsiteX484" fmla="*/ 64268 w 658089"/>
              <a:gd name="connsiteY484" fmla="*/ 176027 h 292093"/>
              <a:gd name="connsiteX485" fmla="*/ 63588 w 658089"/>
              <a:gd name="connsiteY485" fmla="*/ 176934 h 292093"/>
              <a:gd name="connsiteX486" fmla="*/ 62454 w 658089"/>
              <a:gd name="connsiteY486" fmla="*/ 177841 h 292093"/>
              <a:gd name="connsiteX487" fmla="*/ 60640 w 658089"/>
              <a:gd name="connsiteY487" fmla="*/ 181241 h 292093"/>
              <a:gd name="connsiteX488" fmla="*/ 59847 w 658089"/>
              <a:gd name="connsiteY488" fmla="*/ 184981 h 292093"/>
              <a:gd name="connsiteX489" fmla="*/ 59734 w 658089"/>
              <a:gd name="connsiteY489" fmla="*/ 186795 h 292093"/>
              <a:gd name="connsiteX490" fmla="*/ 60414 w 658089"/>
              <a:gd name="connsiteY490" fmla="*/ 188268 h 292093"/>
              <a:gd name="connsiteX491" fmla="*/ 61434 w 658089"/>
              <a:gd name="connsiteY491" fmla="*/ 189742 h 292093"/>
              <a:gd name="connsiteX492" fmla="*/ 61774 w 658089"/>
              <a:gd name="connsiteY492" fmla="*/ 191102 h 292093"/>
              <a:gd name="connsiteX493" fmla="*/ 63588 w 658089"/>
              <a:gd name="connsiteY493" fmla="*/ 194049 h 292093"/>
              <a:gd name="connsiteX494" fmla="*/ 64154 w 658089"/>
              <a:gd name="connsiteY494" fmla="*/ 195863 h 292093"/>
              <a:gd name="connsiteX495" fmla="*/ 64834 w 658089"/>
              <a:gd name="connsiteY495" fmla="*/ 195863 h 292093"/>
              <a:gd name="connsiteX496" fmla="*/ 65628 w 658089"/>
              <a:gd name="connsiteY496" fmla="*/ 195296 h 292093"/>
              <a:gd name="connsiteX497" fmla="*/ 67668 w 658089"/>
              <a:gd name="connsiteY497" fmla="*/ 195183 h 292093"/>
              <a:gd name="connsiteX498" fmla="*/ 69481 w 658089"/>
              <a:gd name="connsiteY498" fmla="*/ 195863 h 292093"/>
              <a:gd name="connsiteX499" fmla="*/ 71182 w 658089"/>
              <a:gd name="connsiteY499" fmla="*/ 197223 h 292093"/>
              <a:gd name="connsiteX500" fmla="*/ 72995 w 658089"/>
              <a:gd name="connsiteY500" fmla="*/ 197903 h 292093"/>
              <a:gd name="connsiteX501" fmla="*/ 75602 w 658089"/>
              <a:gd name="connsiteY501" fmla="*/ 197790 h 292093"/>
              <a:gd name="connsiteX502" fmla="*/ 77076 w 658089"/>
              <a:gd name="connsiteY502" fmla="*/ 198470 h 292093"/>
              <a:gd name="connsiteX503" fmla="*/ 78549 w 658089"/>
              <a:gd name="connsiteY503" fmla="*/ 199036 h 292093"/>
              <a:gd name="connsiteX504" fmla="*/ 81723 w 658089"/>
              <a:gd name="connsiteY504" fmla="*/ 199263 h 292093"/>
              <a:gd name="connsiteX505" fmla="*/ 84103 w 658089"/>
              <a:gd name="connsiteY505" fmla="*/ 199263 h 292093"/>
              <a:gd name="connsiteX506" fmla="*/ 87730 w 658089"/>
              <a:gd name="connsiteY506" fmla="*/ 199263 h 292093"/>
              <a:gd name="connsiteX507" fmla="*/ 90564 w 658089"/>
              <a:gd name="connsiteY507" fmla="*/ 200170 h 292093"/>
              <a:gd name="connsiteX508" fmla="*/ 95778 w 658089"/>
              <a:gd name="connsiteY508" fmla="*/ 200963 h 292093"/>
              <a:gd name="connsiteX509" fmla="*/ 98952 w 658089"/>
              <a:gd name="connsiteY509" fmla="*/ 200850 h 292093"/>
              <a:gd name="connsiteX510" fmla="*/ 103259 w 658089"/>
              <a:gd name="connsiteY510" fmla="*/ 200170 h 292093"/>
              <a:gd name="connsiteX511" fmla="*/ 105866 w 658089"/>
              <a:gd name="connsiteY511" fmla="*/ 200623 h 292093"/>
              <a:gd name="connsiteX512" fmla="*/ 113573 w 658089"/>
              <a:gd name="connsiteY512" fmla="*/ 201643 h 292093"/>
              <a:gd name="connsiteX513" fmla="*/ 118107 w 658089"/>
              <a:gd name="connsiteY513" fmla="*/ 202663 h 292093"/>
              <a:gd name="connsiteX514" fmla="*/ 120941 w 658089"/>
              <a:gd name="connsiteY514" fmla="*/ 203797 h 292093"/>
              <a:gd name="connsiteX515" fmla="*/ 122981 w 658089"/>
              <a:gd name="connsiteY515" fmla="*/ 205724 h 292093"/>
              <a:gd name="connsiteX516" fmla="*/ 125361 w 658089"/>
              <a:gd name="connsiteY516" fmla="*/ 208671 h 292093"/>
              <a:gd name="connsiteX517" fmla="*/ 127175 w 658089"/>
              <a:gd name="connsiteY517" fmla="*/ 209918 h 292093"/>
              <a:gd name="connsiteX518" fmla="*/ 132049 w 658089"/>
              <a:gd name="connsiteY518" fmla="*/ 210824 h 292093"/>
              <a:gd name="connsiteX519" fmla="*/ 135449 w 658089"/>
              <a:gd name="connsiteY519" fmla="*/ 214225 h 292093"/>
              <a:gd name="connsiteX520" fmla="*/ 138169 w 658089"/>
              <a:gd name="connsiteY520" fmla="*/ 215472 h 292093"/>
              <a:gd name="connsiteX521" fmla="*/ 142590 w 658089"/>
              <a:gd name="connsiteY521" fmla="*/ 218759 h 292093"/>
              <a:gd name="connsiteX522" fmla="*/ 145764 w 658089"/>
              <a:gd name="connsiteY522" fmla="*/ 220005 h 292093"/>
              <a:gd name="connsiteX523" fmla="*/ 149504 w 658089"/>
              <a:gd name="connsiteY523" fmla="*/ 221252 h 292093"/>
              <a:gd name="connsiteX524" fmla="*/ 155625 w 658089"/>
              <a:gd name="connsiteY524" fmla="*/ 220685 h 292093"/>
              <a:gd name="connsiteX525" fmla="*/ 155965 w 658089"/>
              <a:gd name="connsiteY525" fmla="*/ 221139 h 292093"/>
              <a:gd name="connsiteX526" fmla="*/ 155511 w 658089"/>
              <a:gd name="connsiteY526" fmla="*/ 222952 h 292093"/>
              <a:gd name="connsiteX527" fmla="*/ 155171 w 658089"/>
              <a:gd name="connsiteY527" fmla="*/ 225333 h 292093"/>
              <a:gd name="connsiteX528" fmla="*/ 155171 w 658089"/>
              <a:gd name="connsiteY528" fmla="*/ 227146 h 292093"/>
              <a:gd name="connsiteX529" fmla="*/ 155738 w 658089"/>
              <a:gd name="connsiteY529" fmla="*/ 228053 h 292093"/>
              <a:gd name="connsiteX530" fmla="*/ 158118 w 658089"/>
              <a:gd name="connsiteY530" fmla="*/ 228506 h 292093"/>
              <a:gd name="connsiteX531" fmla="*/ 159252 w 658089"/>
              <a:gd name="connsiteY531" fmla="*/ 229413 h 292093"/>
              <a:gd name="connsiteX532" fmla="*/ 160045 w 658089"/>
              <a:gd name="connsiteY532" fmla="*/ 231113 h 292093"/>
              <a:gd name="connsiteX533" fmla="*/ 160612 w 658089"/>
              <a:gd name="connsiteY533" fmla="*/ 232134 h 292093"/>
              <a:gd name="connsiteX534" fmla="*/ 162539 w 658089"/>
              <a:gd name="connsiteY534" fmla="*/ 237234 h 292093"/>
              <a:gd name="connsiteX535" fmla="*/ 165713 w 658089"/>
              <a:gd name="connsiteY535" fmla="*/ 244715 h 292093"/>
              <a:gd name="connsiteX536" fmla="*/ 166053 w 658089"/>
              <a:gd name="connsiteY536" fmla="*/ 247549 h 292093"/>
              <a:gd name="connsiteX537" fmla="*/ 167186 w 658089"/>
              <a:gd name="connsiteY537" fmla="*/ 249476 h 292093"/>
              <a:gd name="connsiteX538" fmla="*/ 170587 w 658089"/>
              <a:gd name="connsiteY538" fmla="*/ 252423 h 292093"/>
              <a:gd name="connsiteX539" fmla="*/ 172400 w 658089"/>
              <a:gd name="connsiteY539" fmla="*/ 254576 h 292093"/>
              <a:gd name="connsiteX540" fmla="*/ 175120 w 658089"/>
              <a:gd name="connsiteY540" fmla="*/ 256843 h 292093"/>
              <a:gd name="connsiteX541" fmla="*/ 175914 w 658089"/>
              <a:gd name="connsiteY541" fmla="*/ 258997 h 292093"/>
              <a:gd name="connsiteX542" fmla="*/ 176140 w 658089"/>
              <a:gd name="connsiteY542" fmla="*/ 261717 h 292093"/>
              <a:gd name="connsiteX543" fmla="*/ 176821 w 658089"/>
              <a:gd name="connsiteY543" fmla="*/ 262397 h 292093"/>
              <a:gd name="connsiteX544" fmla="*/ 181694 w 658089"/>
              <a:gd name="connsiteY544" fmla="*/ 261717 h 292093"/>
              <a:gd name="connsiteX545" fmla="*/ 186002 w 658089"/>
              <a:gd name="connsiteY545" fmla="*/ 261264 h 292093"/>
              <a:gd name="connsiteX546" fmla="*/ 193596 w 658089"/>
              <a:gd name="connsiteY546" fmla="*/ 260583 h 292093"/>
              <a:gd name="connsiteX547" fmla="*/ 204137 w 658089"/>
              <a:gd name="connsiteY547" fmla="*/ 261944 h 292093"/>
              <a:gd name="connsiteX548" fmla="*/ 215018 w 658089"/>
              <a:gd name="connsiteY548" fmla="*/ 263304 h 292093"/>
              <a:gd name="connsiteX549" fmla="*/ 224540 w 658089"/>
              <a:gd name="connsiteY549" fmla="*/ 264551 h 292093"/>
              <a:gd name="connsiteX550" fmla="*/ 229300 w 658089"/>
              <a:gd name="connsiteY550" fmla="*/ 265117 h 292093"/>
              <a:gd name="connsiteX551" fmla="*/ 239955 w 658089"/>
              <a:gd name="connsiteY551" fmla="*/ 266364 h 292093"/>
              <a:gd name="connsiteX552" fmla="*/ 245848 w 658089"/>
              <a:gd name="connsiteY552" fmla="*/ 264777 h 292093"/>
              <a:gd name="connsiteX553" fmla="*/ 250496 w 658089"/>
              <a:gd name="connsiteY553" fmla="*/ 263530 h 292093"/>
              <a:gd name="connsiteX554" fmla="*/ 252536 w 658089"/>
              <a:gd name="connsiteY554" fmla="*/ 263644 h 292093"/>
              <a:gd name="connsiteX555" fmla="*/ 261490 w 658089"/>
              <a:gd name="connsiteY555" fmla="*/ 265117 h 292093"/>
              <a:gd name="connsiteX556" fmla="*/ 266591 w 658089"/>
              <a:gd name="connsiteY556" fmla="*/ 265911 h 292093"/>
              <a:gd name="connsiteX557" fmla="*/ 273165 w 658089"/>
              <a:gd name="connsiteY557" fmla="*/ 266818 h 292093"/>
              <a:gd name="connsiteX558" fmla="*/ 277699 w 658089"/>
              <a:gd name="connsiteY558" fmla="*/ 267271 h 292093"/>
              <a:gd name="connsiteX559" fmla="*/ 281439 w 658089"/>
              <a:gd name="connsiteY559" fmla="*/ 267158 h 292093"/>
              <a:gd name="connsiteX560" fmla="*/ 283140 w 658089"/>
              <a:gd name="connsiteY560" fmla="*/ 267611 h 292093"/>
              <a:gd name="connsiteX561" fmla="*/ 284840 w 658089"/>
              <a:gd name="connsiteY561" fmla="*/ 268178 h 292093"/>
              <a:gd name="connsiteX562" fmla="*/ 285860 w 658089"/>
              <a:gd name="connsiteY562" fmla="*/ 269084 h 292093"/>
              <a:gd name="connsiteX563" fmla="*/ 289260 w 658089"/>
              <a:gd name="connsiteY563" fmla="*/ 273732 h 292093"/>
              <a:gd name="connsiteX564" fmla="*/ 291187 w 658089"/>
              <a:gd name="connsiteY564" fmla="*/ 275772 h 292093"/>
              <a:gd name="connsiteX565" fmla="*/ 294928 w 658089"/>
              <a:gd name="connsiteY565" fmla="*/ 277245 h 292093"/>
              <a:gd name="connsiteX566" fmla="*/ 303542 w 658089"/>
              <a:gd name="connsiteY566" fmla="*/ 279059 h 292093"/>
              <a:gd name="connsiteX567" fmla="*/ 308303 w 658089"/>
              <a:gd name="connsiteY567" fmla="*/ 280079 h 292093"/>
              <a:gd name="connsiteX568" fmla="*/ 313743 w 658089"/>
              <a:gd name="connsiteY568" fmla="*/ 281326 h 292093"/>
              <a:gd name="connsiteX569" fmla="*/ 317257 w 658089"/>
              <a:gd name="connsiteY569" fmla="*/ 283140 h 292093"/>
              <a:gd name="connsiteX570" fmla="*/ 321451 w 658089"/>
              <a:gd name="connsiteY570" fmla="*/ 285293 h 292093"/>
              <a:gd name="connsiteX571" fmla="*/ 326778 w 658089"/>
              <a:gd name="connsiteY571" fmla="*/ 288013 h 292093"/>
              <a:gd name="connsiteX572" fmla="*/ 332672 w 658089"/>
              <a:gd name="connsiteY572" fmla="*/ 286767 h 292093"/>
              <a:gd name="connsiteX573" fmla="*/ 338906 w 658089"/>
              <a:gd name="connsiteY573" fmla="*/ 285520 h 292093"/>
              <a:gd name="connsiteX574" fmla="*/ 342873 w 658089"/>
              <a:gd name="connsiteY574" fmla="*/ 284726 h 292093"/>
              <a:gd name="connsiteX575" fmla="*/ 342873 w 658089"/>
              <a:gd name="connsiteY575" fmla="*/ 290394 h 292093"/>
              <a:gd name="connsiteX576" fmla="*/ 348540 w 658089"/>
              <a:gd name="connsiteY576" fmla="*/ 290847 h 292093"/>
              <a:gd name="connsiteX577" fmla="*/ 350354 w 658089"/>
              <a:gd name="connsiteY577" fmla="*/ 290847 h 292093"/>
              <a:gd name="connsiteX578" fmla="*/ 352734 w 658089"/>
              <a:gd name="connsiteY578" fmla="*/ 292094 h 292093"/>
              <a:gd name="connsiteX579" fmla="*/ 354208 w 658089"/>
              <a:gd name="connsiteY579" fmla="*/ 291527 h 292093"/>
              <a:gd name="connsiteX580" fmla="*/ 355568 w 658089"/>
              <a:gd name="connsiteY580" fmla="*/ 290280 h 292093"/>
              <a:gd name="connsiteX581" fmla="*/ 357155 w 658089"/>
              <a:gd name="connsiteY581" fmla="*/ 288353 h 292093"/>
              <a:gd name="connsiteX582" fmla="*/ 359535 w 658089"/>
              <a:gd name="connsiteY582" fmla="*/ 287447 h 292093"/>
              <a:gd name="connsiteX583" fmla="*/ 363729 w 658089"/>
              <a:gd name="connsiteY583" fmla="*/ 285293 h 292093"/>
              <a:gd name="connsiteX584" fmla="*/ 364749 w 658089"/>
              <a:gd name="connsiteY584" fmla="*/ 284726 h 292093"/>
              <a:gd name="connsiteX585" fmla="*/ 370870 w 658089"/>
              <a:gd name="connsiteY585" fmla="*/ 281553 h 292093"/>
              <a:gd name="connsiteX586" fmla="*/ 380164 w 658089"/>
              <a:gd name="connsiteY586" fmla="*/ 277699 h 292093"/>
              <a:gd name="connsiteX587" fmla="*/ 384245 w 658089"/>
              <a:gd name="connsiteY587" fmla="*/ 275885 h 292093"/>
              <a:gd name="connsiteX588" fmla="*/ 385491 w 658089"/>
              <a:gd name="connsiteY588" fmla="*/ 275432 h 292093"/>
              <a:gd name="connsiteX589" fmla="*/ 387758 w 658089"/>
              <a:gd name="connsiteY589" fmla="*/ 274525 h 292093"/>
              <a:gd name="connsiteX590" fmla="*/ 389345 w 658089"/>
              <a:gd name="connsiteY590" fmla="*/ 273845 h 292093"/>
              <a:gd name="connsiteX591" fmla="*/ 392179 w 658089"/>
              <a:gd name="connsiteY591" fmla="*/ 273278 h 292093"/>
              <a:gd name="connsiteX592" fmla="*/ 395919 w 658089"/>
              <a:gd name="connsiteY592" fmla="*/ 272938 h 292093"/>
              <a:gd name="connsiteX593" fmla="*/ 400113 w 658089"/>
              <a:gd name="connsiteY593" fmla="*/ 272258 h 292093"/>
              <a:gd name="connsiteX594" fmla="*/ 409408 w 658089"/>
              <a:gd name="connsiteY594" fmla="*/ 270898 h 292093"/>
              <a:gd name="connsiteX595" fmla="*/ 410541 w 658089"/>
              <a:gd name="connsiteY595" fmla="*/ 270671 h 292093"/>
              <a:gd name="connsiteX596" fmla="*/ 415868 w 658089"/>
              <a:gd name="connsiteY596" fmla="*/ 270105 h 292093"/>
              <a:gd name="connsiteX597" fmla="*/ 418022 w 658089"/>
              <a:gd name="connsiteY597" fmla="*/ 269651 h 292093"/>
              <a:gd name="connsiteX598" fmla="*/ 421422 w 658089"/>
              <a:gd name="connsiteY598" fmla="*/ 269878 h 292093"/>
              <a:gd name="connsiteX599" fmla="*/ 425730 w 658089"/>
              <a:gd name="connsiteY599" fmla="*/ 270105 h 292093"/>
              <a:gd name="connsiteX600" fmla="*/ 428676 w 658089"/>
              <a:gd name="connsiteY600" fmla="*/ 270445 h 292093"/>
              <a:gd name="connsiteX601" fmla="*/ 432417 w 658089"/>
              <a:gd name="connsiteY601" fmla="*/ 270218 h 292093"/>
              <a:gd name="connsiteX602" fmla="*/ 437744 w 658089"/>
              <a:gd name="connsiteY602" fmla="*/ 269765 h 292093"/>
              <a:gd name="connsiteX603" fmla="*/ 441938 w 658089"/>
              <a:gd name="connsiteY603" fmla="*/ 269878 h 292093"/>
              <a:gd name="connsiteX604" fmla="*/ 444092 w 658089"/>
              <a:gd name="connsiteY604" fmla="*/ 269425 h 292093"/>
              <a:gd name="connsiteX605" fmla="*/ 447265 w 658089"/>
              <a:gd name="connsiteY605" fmla="*/ 267951 h 292093"/>
              <a:gd name="connsiteX606" fmla="*/ 449306 w 658089"/>
              <a:gd name="connsiteY606" fmla="*/ 266818 h 292093"/>
              <a:gd name="connsiteX607" fmla="*/ 452593 w 658089"/>
              <a:gd name="connsiteY607" fmla="*/ 265457 h 292093"/>
              <a:gd name="connsiteX608" fmla="*/ 456673 w 658089"/>
              <a:gd name="connsiteY608" fmla="*/ 263984 h 292093"/>
              <a:gd name="connsiteX609" fmla="*/ 459507 w 658089"/>
              <a:gd name="connsiteY609" fmla="*/ 262624 h 292093"/>
              <a:gd name="connsiteX610" fmla="*/ 461434 w 658089"/>
              <a:gd name="connsiteY610" fmla="*/ 261830 h 292093"/>
              <a:gd name="connsiteX611" fmla="*/ 463700 w 658089"/>
              <a:gd name="connsiteY611" fmla="*/ 260924 h 292093"/>
              <a:gd name="connsiteX612" fmla="*/ 464267 w 658089"/>
              <a:gd name="connsiteY612" fmla="*/ 259903 h 292093"/>
              <a:gd name="connsiteX613" fmla="*/ 464947 w 658089"/>
              <a:gd name="connsiteY613" fmla="*/ 259110 h 292093"/>
              <a:gd name="connsiteX614" fmla="*/ 466194 w 658089"/>
              <a:gd name="connsiteY614" fmla="*/ 257750 h 292093"/>
              <a:gd name="connsiteX615" fmla="*/ 468348 w 658089"/>
              <a:gd name="connsiteY615" fmla="*/ 255143 h 292093"/>
              <a:gd name="connsiteX616" fmla="*/ 470048 w 658089"/>
              <a:gd name="connsiteY616" fmla="*/ 252989 h 292093"/>
              <a:gd name="connsiteX617" fmla="*/ 470841 w 658089"/>
              <a:gd name="connsiteY617" fmla="*/ 251969 h 292093"/>
              <a:gd name="connsiteX618" fmla="*/ 472655 w 658089"/>
              <a:gd name="connsiteY618" fmla="*/ 249816 h 292093"/>
              <a:gd name="connsiteX619" fmla="*/ 474242 w 658089"/>
              <a:gd name="connsiteY619" fmla="*/ 248115 h 292093"/>
              <a:gd name="connsiteX620" fmla="*/ 476055 w 658089"/>
              <a:gd name="connsiteY620" fmla="*/ 245848 h 292093"/>
              <a:gd name="connsiteX621" fmla="*/ 477756 w 658089"/>
              <a:gd name="connsiteY621" fmla="*/ 245055 h 292093"/>
              <a:gd name="connsiteX622" fmla="*/ 479796 w 658089"/>
              <a:gd name="connsiteY622" fmla="*/ 244488 h 292093"/>
              <a:gd name="connsiteX623" fmla="*/ 485236 w 658089"/>
              <a:gd name="connsiteY623" fmla="*/ 242221 h 292093"/>
              <a:gd name="connsiteX624" fmla="*/ 486257 w 658089"/>
              <a:gd name="connsiteY624" fmla="*/ 241768 h 292093"/>
              <a:gd name="connsiteX625" fmla="*/ 487163 w 658089"/>
              <a:gd name="connsiteY625" fmla="*/ 241655 h 292093"/>
              <a:gd name="connsiteX626" fmla="*/ 489090 w 658089"/>
              <a:gd name="connsiteY626" fmla="*/ 239954 h 292093"/>
              <a:gd name="connsiteX627" fmla="*/ 490677 w 658089"/>
              <a:gd name="connsiteY627" fmla="*/ 238368 h 292093"/>
              <a:gd name="connsiteX628" fmla="*/ 491697 w 658089"/>
              <a:gd name="connsiteY628" fmla="*/ 237234 h 292093"/>
              <a:gd name="connsiteX629" fmla="*/ 493964 w 658089"/>
              <a:gd name="connsiteY629" fmla="*/ 236781 h 292093"/>
              <a:gd name="connsiteX630" fmla="*/ 495098 w 658089"/>
              <a:gd name="connsiteY630" fmla="*/ 235987 h 292093"/>
              <a:gd name="connsiteX631" fmla="*/ 495211 w 658089"/>
              <a:gd name="connsiteY631" fmla="*/ 234854 h 292093"/>
              <a:gd name="connsiteX632" fmla="*/ 494984 w 658089"/>
              <a:gd name="connsiteY632" fmla="*/ 233154 h 292093"/>
              <a:gd name="connsiteX633" fmla="*/ 493964 w 658089"/>
              <a:gd name="connsiteY633" fmla="*/ 231453 h 292093"/>
              <a:gd name="connsiteX634" fmla="*/ 493057 w 658089"/>
              <a:gd name="connsiteY634" fmla="*/ 229980 h 292093"/>
              <a:gd name="connsiteX635" fmla="*/ 489997 w 658089"/>
              <a:gd name="connsiteY635" fmla="*/ 227033 h 292093"/>
              <a:gd name="connsiteX636" fmla="*/ 488297 w 658089"/>
              <a:gd name="connsiteY636" fmla="*/ 225333 h 292093"/>
              <a:gd name="connsiteX637" fmla="*/ 486597 w 658089"/>
              <a:gd name="connsiteY637" fmla="*/ 223066 h 292093"/>
              <a:gd name="connsiteX638" fmla="*/ 485917 w 658089"/>
              <a:gd name="connsiteY638" fmla="*/ 220912 h 292093"/>
              <a:gd name="connsiteX639" fmla="*/ 484783 w 658089"/>
              <a:gd name="connsiteY639" fmla="*/ 219552 h 292093"/>
              <a:gd name="connsiteX640" fmla="*/ 484216 w 658089"/>
              <a:gd name="connsiteY640" fmla="*/ 218305 h 292093"/>
              <a:gd name="connsiteX641" fmla="*/ 484330 w 658089"/>
              <a:gd name="connsiteY641" fmla="*/ 216832 h 292093"/>
              <a:gd name="connsiteX642" fmla="*/ 486030 w 658089"/>
              <a:gd name="connsiteY642" fmla="*/ 214338 h 292093"/>
              <a:gd name="connsiteX643" fmla="*/ 486483 w 658089"/>
              <a:gd name="connsiteY643" fmla="*/ 212865 h 292093"/>
              <a:gd name="connsiteX644" fmla="*/ 487163 w 658089"/>
              <a:gd name="connsiteY644" fmla="*/ 210031 h 292093"/>
              <a:gd name="connsiteX645" fmla="*/ 488637 w 658089"/>
              <a:gd name="connsiteY645" fmla="*/ 205837 h 292093"/>
              <a:gd name="connsiteX646" fmla="*/ 489883 w 658089"/>
              <a:gd name="connsiteY646" fmla="*/ 203910 h 292093"/>
              <a:gd name="connsiteX647" fmla="*/ 491357 w 658089"/>
              <a:gd name="connsiteY647" fmla="*/ 201983 h 292093"/>
              <a:gd name="connsiteX648" fmla="*/ 494304 w 658089"/>
              <a:gd name="connsiteY648" fmla="*/ 199376 h 292093"/>
              <a:gd name="connsiteX649" fmla="*/ 497138 w 658089"/>
              <a:gd name="connsiteY649" fmla="*/ 198923 h 292093"/>
              <a:gd name="connsiteX650" fmla="*/ 498724 w 658089"/>
              <a:gd name="connsiteY650" fmla="*/ 199490 h 292093"/>
              <a:gd name="connsiteX651" fmla="*/ 502352 w 658089"/>
              <a:gd name="connsiteY651" fmla="*/ 199490 h 292093"/>
              <a:gd name="connsiteX652" fmla="*/ 504845 w 658089"/>
              <a:gd name="connsiteY652" fmla="*/ 199603 h 292093"/>
              <a:gd name="connsiteX653" fmla="*/ 506659 w 658089"/>
              <a:gd name="connsiteY653" fmla="*/ 200850 h 292093"/>
              <a:gd name="connsiteX654" fmla="*/ 508699 w 658089"/>
              <a:gd name="connsiteY654" fmla="*/ 203343 h 292093"/>
              <a:gd name="connsiteX655" fmla="*/ 510853 w 658089"/>
              <a:gd name="connsiteY655" fmla="*/ 204364 h 292093"/>
              <a:gd name="connsiteX656" fmla="*/ 517880 w 658089"/>
              <a:gd name="connsiteY656" fmla="*/ 206291 h 292093"/>
              <a:gd name="connsiteX657" fmla="*/ 520941 w 658089"/>
              <a:gd name="connsiteY657" fmla="*/ 206744 h 292093"/>
              <a:gd name="connsiteX658" fmla="*/ 523094 w 658089"/>
              <a:gd name="connsiteY658" fmla="*/ 206857 h 292093"/>
              <a:gd name="connsiteX659" fmla="*/ 526268 w 658089"/>
              <a:gd name="connsiteY659" fmla="*/ 207424 h 292093"/>
              <a:gd name="connsiteX660" fmla="*/ 527288 w 658089"/>
              <a:gd name="connsiteY660" fmla="*/ 207651 h 292093"/>
              <a:gd name="connsiteX661" fmla="*/ 528875 w 658089"/>
              <a:gd name="connsiteY661" fmla="*/ 208104 h 292093"/>
              <a:gd name="connsiteX662" fmla="*/ 530235 w 658089"/>
              <a:gd name="connsiteY662" fmla="*/ 207537 h 292093"/>
              <a:gd name="connsiteX663" fmla="*/ 532275 w 658089"/>
              <a:gd name="connsiteY663" fmla="*/ 205837 h 292093"/>
              <a:gd name="connsiteX664" fmla="*/ 534882 w 658089"/>
              <a:gd name="connsiteY664" fmla="*/ 204024 h 292093"/>
              <a:gd name="connsiteX665" fmla="*/ 535902 w 658089"/>
              <a:gd name="connsiteY665" fmla="*/ 203570 h 292093"/>
              <a:gd name="connsiteX666" fmla="*/ 537943 w 658089"/>
              <a:gd name="connsiteY666" fmla="*/ 202663 h 292093"/>
              <a:gd name="connsiteX667" fmla="*/ 538963 w 658089"/>
              <a:gd name="connsiteY667" fmla="*/ 201983 h 292093"/>
              <a:gd name="connsiteX668" fmla="*/ 540776 w 658089"/>
              <a:gd name="connsiteY668" fmla="*/ 199830 h 292093"/>
              <a:gd name="connsiteX669" fmla="*/ 543156 w 658089"/>
              <a:gd name="connsiteY669" fmla="*/ 198130 h 292093"/>
              <a:gd name="connsiteX670" fmla="*/ 545990 w 658089"/>
              <a:gd name="connsiteY670" fmla="*/ 195636 h 292093"/>
              <a:gd name="connsiteX671" fmla="*/ 547350 w 658089"/>
              <a:gd name="connsiteY671" fmla="*/ 193709 h 292093"/>
              <a:gd name="connsiteX672" fmla="*/ 547690 w 658089"/>
              <a:gd name="connsiteY672" fmla="*/ 192576 h 292093"/>
              <a:gd name="connsiteX673" fmla="*/ 547917 w 658089"/>
              <a:gd name="connsiteY673" fmla="*/ 191215 h 292093"/>
              <a:gd name="connsiteX674" fmla="*/ 548824 w 658089"/>
              <a:gd name="connsiteY674" fmla="*/ 190535 h 292093"/>
              <a:gd name="connsiteX675" fmla="*/ 550524 w 658089"/>
              <a:gd name="connsiteY675" fmla="*/ 189855 h 292093"/>
              <a:gd name="connsiteX676" fmla="*/ 552451 w 658089"/>
              <a:gd name="connsiteY676" fmla="*/ 189742 h 292093"/>
              <a:gd name="connsiteX677" fmla="*/ 556191 w 658089"/>
              <a:gd name="connsiteY677" fmla="*/ 190875 h 292093"/>
              <a:gd name="connsiteX678" fmla="*/ 561179 w 658089"/>
              <a:gd name="connsiteY678" fmla="*/ 190535 h 292093"/>
              <a:gd name="connsiteX679" fmla="*/ 562312 w 658089"/>
              <a:gd name="connsiteY679" fmla="*/ 190422 h 292093"/>
              <a:gd name="connsiteX680" fmla="*/ 566846 w 658089"/>
              <a:gd name="connsiteY680" fmla="*/ 189742 h 292093"/>
              <a:gd name="connsiteX681" fmla="*/ 568886 w 658089"/>
              <a:gd name="connsiteY681" fmla="*/ 189175 h 292093"/>
              <a:gd name="connsiteX682" fmla="*/ 571720 w 658089"/>
              <a:gd name="connsiteY682" fmla="*/ 188722 h 292093"/>
              <a:gd name="connsiteX683" fmla="*/ 573986 w 658089"/>
              <a:gd name="connsiteY683" fmla="*/ 186568 h 292093"/>
              <a:gd name="connsiteX684" fmla="*/ 576933 w 658089"/>
              <a:gd name="connsiteY684" fmla="*/ 184075 h 292093"/>
              <a:gd name="connsiteX685" fmla="*/ 579087 w 658089"/>
              <a:gd name="connsiteY685" fmla="*/ 182714 h 292093"/>
              <a:gd name="connsiteX686" fmla="*/ 580561 w 658089"/>
              <a:gd name="connsiteY686" fmla="*/ 182374 h 292093"/>
              <a:gd name="connsiteX687" fmla="*/ 582375 w 658089"/>
              <a:gd name="connsiteY687" fmla="*/ 181014 h 292093"/>
              <a:gd name="connsiteX688" fmla="*/ 583168 w 658089"/>
              <a:gd name="connsiteY688" fmla="*/ 179427 h 292093"/>
              <a:gd name="connsiteX689" fmla="*/ 582941 w 658089"/>
              <a:gd name="connsiteY689" fmla="*/ 178067 h 292093"/>
              <a:gd name="connsiteX690" fmla="*/ 582714 w 658089"/>
              <a:gd name="connsiteY690" fmla="*/ 176934 h 292093"/>
              <a:gd name="connsiteX691" fmla="*/ 583735 w 658089"/>
              <a:gd name="connsiteY691" fmla="*/ 174894 h 292093"/>
              <a:gd name="connsiteX692" fmla="*/ 585661 w 658089"/>
              <a:gd name="connsiteY692" fmla="*/ 171153 h 292093"/>
              <a:gd name="connsiteX693" fmla="*/ 587362 w 658089"/>
              <a:gd name="connsiteY693" fmla="*/ 169453 h 292093"/>
              <a:gd name="connsiteX694" fmla="*/ 588835 w 658089"/>
              <a:gd name="connsiteY694" fmla="*/ 168093 h 292093"/>
              <a:gd name="connsiteX695" fmla="*/ 589855 w 658089"/>
              <a:gd name="connsiteY695" fmla="*/ 165826 h 292093"/>
              <a:gd name="connsiteX696" fmla="*/ 590988 w 658089"/>
              <a:gd name="connsiteY696" fmla="*/ 165259 h 292093"/>
              <a:gd name="connsiteX697" fmla="*/ 592349 w 658089"/>
              <a:gd name="connsiteY697" fmla="*/ 165032 h 292093"/>
              <a:gd name="connsiteX698" fmla="*/ 594389 w 658089"/>
              <a:gd name="connsiteY698" fmla="*/ 163446 h 292093"/>
              <a:gd name="connsiteX699" fmla="*/ 595863 w 658089"/>
              <a:gd name="connsiteY699" fmla="*/ 163219 h 292093"/>
              <a:gd name="connsiteX700" fmla="*/ 598356 w 658089"/>
              <a:gd name="connsiteY700" fmla="*/ 163899 h 292093"/>
              <a:gd name="connsiteX701" fmla="*/ 601983 w 658089"/>
              <a:gd name="connsiteY701" fmla="*/ 164126 h 292093"/>
              <a:gd name="connsiteX702" fmla="*/ 604250 w 658089"/>
              <a:gd name="connsiteY702" fmla="*/ 164126 h 292093"/>
              <a:gd name="connsiteX703" fmla="*/ 605610 w 658089"/>
              <a:gd name="connsiteY703" fmla="*/ 163899 h 292093"/>
              <a:gd name="connsiteX704" fmla="*/ 606064 w 658089"/>
              <a:gd name="connsiteY704" fmla="*/ 163106 h 292093"/>
              <a:gd name="connsiteX705" fmla="*/ 606064 w 658089"/>
              <a:gd name="connsiteY705" fmla="*/ 161859 h 292093"/>
              <a:gd name="connsiteX706" fmla="*/ 606744 w 658089"/>
              <a:gd name="connsiteY706" fmla="*/ 159025 h 292093"/>
              <a:gd name="connsiteX707" fmla="*/ 607084 w 658089"/>
              <a:gd name="connsiteY707" fmla="*/ 158118 h 292093"/>
              <a:gd name="connsiteX708" fmla="*/ 607764 w 658089"/>
              <a:gd name="connsiteY708" fmla="*/ 157665 h 292093"/>
              <a:gd name="connsiteX709" fmla="*/ 609918 w 658089"/>
              <a:gd name="connsiteY709" fmla="*/ 157665 h 292093"/>
              <a:gd name="connsiteX710" fmla="*/ 611505 w 658089"/>
              <a:gd name="connsiteY710" fmla="*/ 158685 h 292093"/>
              <a:gd name="connsiteX711" fmla="*/ 612524 w 658089"/>
              <a:gd name="connsiteY711" fmla="*/ 159478 h 292093"/>
              <a:gd name="connsiteX712" fmla="*/ 613884 w 658089"/>
              <a:gd name="connsiteY712" fmla="*/ 159592 h 292093"/>
              <a:gd name="connsiteX713" fmla="*/ 615471 w 658089"/>
              <a:gd name="connsiteY713" fmla="*/ 159025 h 292093"/>
              <a:gd name="connsiteX714" fmla="*/ 617398 w 658089"/>
              <a:gd name="connsiteY714" fmla="*/ 156758 h 292093"/>
              <a:gd name="connsiteX715" fmla="*/ 620686 w 658089"/>
              <a:gd name="connsiteY715" fmla="*/ 155511 h 292093"/>
              <a:gd name="connsiteX716" fmla="*/ 622499 w 658089"/>
              <a:gd name="connsiteY716" fmla="*/ 155171 h 292093"/>
              <a:gd name="connsiteX717" fmla="*/ 625559 w 658089"/>
              <a:gd name="connsiteY717" fmla="*/ 154038 h 292093"/>
              <a:gd name="connsiteX718" fmla="*/ 627486 w 658089"/>
              <a:gd name="connsiteY718" fmla="*/ 154491 h 292093"/>
              <a:gd name="connsiteX719" fmla="*/ 631113 w 658089"/>
              <a:gd name="connsiteY719" fmla="*/ 154831 h 292093"/>
              <a:gd name="connsiteX720" fmla="*/ 632473 w 658089"/>
              <a:gd name="connsiteY720" fmla="*/ 154491 h 292093"/>
              <a:gd name="connsiteX721" fmla="*/ 634060 w 658089"/>
              <a:gd name="connsiteY721" fmla="*/ 154831 h 292093"/>
              <a:gd name="connsiteX722" fmla="*/ 635421 w 658089"/>
              <a:gd name="connsiteY722" fmla="*/ 153244 h 292093"/>
              <a:gd name="connsiteX723" fmla="*/ 636554 w 658089"/>
              <a:gd name="connsiteY723" fmla="*/ 152904 h 292093"/>
              <a:gd name="connsiteX724" fmla="*/ 638821 w 658089"/>
              <a:gd name="connsiteY724" fmla="*/ 153584 h 292093"/>
              <a:gd name="connsiteX725" fmla="*/ 640294 w 658089"/>
              <a:gd name="connsiteY725" fmla="*/ 154718 h 292093"/>
              <a:gd name="connsiteX726" fmla="*/ 643015 w 658089"/>
              <a:gd name="connsiteY726" fmla="*/ 156191 h 292093"/>
              <a:gd name="connsiteX727" fmla="*/ 646528 w 658089"/>
              <a:gd name="connsiteY727" fmla="*/ 156985 h 292093"/>
              <a:gd name="connsiteX728" fmla="*/ 649362 w 658089"/>
              <a:gd name="connsiteY728" fmla="*/ 156531 h 292093"/>
              <a:gd name="connsiteX729" fmla="*/ 652423 w 658089"/>
              <a:gd name="connsiteY729" fmla="*/ 157211 h 292093"/>
              <a:gd name="connsiteX730" fmla="*/ 654122 w 658089"/>
              <a:gd name="connsiteY730" fmla="*/ 157098 h 292093"/>
              <a:gd name="connsiteX731" fmla="*/ 655029 w 658089"/>
              <a:gd name="connsiteY731" fmla="*/ 156531 h 292093"/>
              <a:gd name="connsiteX732" fmla="*/ 657410 w 658089"/>
              <a:gd name="connsiteY732" fmla="*/ 155285 h 292093"/>
              <a:gd name="connsiteX733" fmla="*/ 658090 w 658089"/>
              <a:gd name="connsiteY733" fmla="*/ 153698 h 292093"/>
              <a:gd name="connsiteX734" fmla="*/ 657749 w 658089"/>
              <a:gd name="connsiteY734" fmla="*/ 151998 h 292093"/>
              <a:gd name="connsiteX735" fmla="*/ 658090 w 658089"/>
              <a:gd name="connsiteY735" fmla="*/ 150184 h 292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</a:cxnLst>
            <a:rect l="l" t="t" r="r" b="b"/>
            <a:pathLst>
              <a:path w="658089" h="292093">
                <a:moveTo>
                  <a:pt x="658090" y="150184"/>
                </a:moveTo>
                <a:lnTo>
                  <a:pt x="657410" y="148824"/>
                </a:lnTo>
                <a:lnTo>
                  <a:pt x="655823" y="146784"/>
                </a:lnTo>
                <a:lnTo>
                  <a:pt x="655256" y="145537"/>
                </a:lnTo>
                <a:lnTo>
                  <a:pt x="655256" y="143723"/>
                </a:lnTo>
                <a:lnTo>
                  <a:pt x="654236" y="142023"/>
                </a:lnTo>
                <a:lnTo>
                  <a:pt x="651969" y="140096"/>
                </a:lnTo>
                <a:lnTo>
                  <a:pt x="650495" y="139076"/>
                </a:lnTo>
                <a:lnTo>
                  <a:pt x="647435" y="135676"/>
                </a:lnTo>
                <a:lnTo>
                  <a:pt x="646415" y="134882"/>
                </a:lnTo>
                <a:lnTo>
                  <a:pt x="645962" y="134202"/>
                </a:lnTo>
                <a:lnTo>
                  <a:pt x="645621" y="133069"/>
                </a:lnTo>
                <a:lnTo>
                  <a:pt x="644488" y="132502"/>
                </a:lnTo>
                <a:lnTo>
                  <a:pt x="643015" y="131595"/>
                </a:lnTo>
                <a:lnTo>
                  <a:pt x="642221" y="130688"/>
                </a:lnTo>
                <a:lnTo>
                  <a:pt x="641654" y="129102"/>
                </a:lnTo>
                <a:lnTo>
                  <a:pt x="641428" y="127968"/>
                </a:lnTo>
                <a:lnTo>
                  <a:pt x="640067" y="127175"/>
                </a:lnTo>
                <a:lnTo>
                  <a:pt x="638707" y="126608"/>
                </a:lnTo>
                <a:lnTo>
                  <a:pt x="637234" y="126041"/>
                </a:lnTo>
                <a:lnTo>
                  <a:pt x="634741" y="125135"/>
                </a:lnTo>
                <a:lnTo>
                  <a:pt x="633380" y="123321"/>
                </a:lnTo>
                <a:lnTo>
                  <a:pt x="630886" y="119920"/>
                </a:lnTo>
                <a:lnTo>
                  <a:pt x="629413" y="118787"/>
                </a:lnTo>
                <a:lnTo>
                  <a:pt x="624086" y="118334"/>
                </a:lnTo>
                <a:lnTo>
                  <a:pt x="622272" y="117540"/>
                </a:lnTo>
                <a:lnTo>
                  <a:pt x="620118" y="117767"/>
                </a:lnTo>
                <a:lnTo>
                  <a:pt x="618758" y="118334"/>
                </a:lnTo>
                <a:lnTo>
                  <a:pt x="615925" y="118334"/>
                </a:lnTo>
                <a:lnTo>
                  <a:pt x="614451" y="118674"/>
                </a:lnTo>
                <a:lnTo>
                  <a:pt x="612638" y="120941"/>
                </a:lnTo>
                <a:lnTo>
                  <a:pt x="610144" y="123774"/>
                </a:lnTo>
                <a:lnTo>
                  <a:pt x="608104" y="125588"/>
                </a:lnTo>
                <a:lnTo>
                  <a:pt x="606630" y="127401"/>
                </a:lnTo>
                <a:lnTo>
                  <a:pt x="605950" y="128081"/>
                </a:lnTo>
                <a:lnTo>
                  <a:pt x="604590" y="127628"/>
                </a:lnTo>
                <a:lnTo>
                  <a:pt x="602777" y="125588"/>
                </a:lnTo>
                <a:lnTo>
                  <a:pt x="600170" y="123774"/>
                </a:lnTo>
                <a:lnTo>
                  <a:pt x="597789" y="122868"/>
                </a:lnTo>
                <a:lnTo>
                  <a:pt x="596769" y="122414"/>
                </a:lnTo>
                <a:lnTo>
                  <a:pt x="593822" y="121961"/>
                </a:lnTo>
                <a:lnTo>
                  <a:pt x="591669" y="122187"/>
                </a:lnTo>
                <a:lnTo>
                  <a:pt x="588835" y="122868"/>
                </a:lnTo>
                <a:lnTo>
                  <a:pt x="586002" y="122754"/>
                </a:lnTo>
                <a:lnTo>
                  <a:pt x="584754" y="122301"/>
                </a:lnTo>
                <a:lnTo>
                  <a:pt x="583055" y="122301"/>
                </a:lnTo>
                <a:lnTo>
                  <a:pt x="579881" y="124228"/>
                </a:lnTo>
                <a:lnTo>
                  <a:pt x="578181" y="126381"/>
                </a:lnTo>
                <a:lnTo>
                  <a:pt x="576253" y="127061"/>
                </a:lnTo>
                <a:lnTo>
                  <a:pt x="574440" y="125701"/>
                </a:lnTo>
                <a:lnTo>
                  <a:pt x="572400" y="124001"/>
                </a:lnTo>
                <a:lnTo>
                  <a:pt x="570473" y="121847"/>
                </a:lnTo>
                <a:lnTo>
                  <a:pt x="569226" y="119920"/>
                </a:lnTo>
                <a:lnTo>
                  <a:pt x="568546" y="114707"/>
                </a:lnTo>
                <a:lnTo>
                  <a:pt x="570926" y="113120"/>
                </a:lnTo>
                <a:lnTo>
                  <a:pt x="573874" y="111306"/>
                </a:lnTo>
                <a:lnTo>
                  <a:pt x="574100" y="108586"/>
                </a:lnTo>
                <a:lnTo>
                  <a:pt x="573986" y="105526"/>
                </a:lnTo>
                <a:lnTo>
                  <a:pt x="574667" y="102125"/>
                </a:lnTo>
                <a:lnTo>
                  <a:pt x="577387" y="98951"/>
                </a:lnTo>
                <a:lnTo>
                  <a:pt x="578861" y="96231"/>
                </a:lnTo>
                <a:lnTo>
                  <a:pt x="578974" y="94644"/>
                </a:lnTo>
                <a:lnTo>
                  <a:pt x="580334" y="91924"/>
                </a:lnTo>
                <a:lnTo>
                  <a:pt x="581581" y="89090"/>
                </a:lnTo>
                <a:lnTo>
                  <a:pt x="583281" y="85237"/>
                </a:lnTo>
                <a:lnTo>
                  <a:pt x="586568" y="78549"/>
                </a:lnTo>
                <a:lnTo>
                  <a:pt x="590422" y="70615"/>
                </a:lnTo>
                <a:lnTo>
                  <a:pt x="592236" y="66648"/>
                </a:lnTo>
                <a:lnTo>
                  <a:pt x="591215" y="65061"/>
                </a:lnTo>
                <a:lnTo>
                  <a:pt x="589628" y="63814"/>
                </a:lnTo>
                <a:lnTo>
                  <a:pt x="585434" y="62227"/>
                </a:lnTo>
                <a:lnTo>
                  <a:pt x="582714" y="61320"/>
                </a:lnTo>
                <a:lnTo>
                  <a:pt x="581014" y="61207"/>
                </a:lnTo>
                <a:lnTo>
                  <a:pt x="576820" y="62907"/>
                </a:lnTo>
                <a:lnTo>
                  <a:pt x="574100" y="64267"/>
                </a:lnTo>
                <a:lnTo>
                  <a:pt x="572513" y="64947"/>
                </a:lnTo>
                <a:lnTo>
                  <a:pt x="569906" y="64834"/>
                </a:lnTo>
                <a:lnTo>
                  <a:pt x="566619" y="64494"/>
                </a:lnTo>
                <a:lnTo>
                  <a:pt x="565259" y="64041"/>
                </a:lnTo>
                <a:lnTo>
                  <a:pt x="563445" y="63021"/>
                </a:lnTo>
                <a:lnTo>
                  <a:pt x="559818" y="59847"/>
                </a:lnTo>
                <a:lnTo>
                  <a:pt x="557891" y="57580"/>
                </a:lnTo>
                <a:lnTo>
                  <a:pt x="555398" y="56333"/>
                </a:lnTo>
                <a:lnTo>
                  <a:pt x="552564" y="54860"/>
                </a:lnTo>
                <a:lnTo>
                  <a:pt x="551204" y="54520"/>
                </a:lnTo>
                <a:lnTo>
                  <a:pt x="548710" y="54633"/>
                </a:lnTo>
                <a:lnTo>
                  <a:pt x="545310" y="54180"/>
                </a:lnTo>
                <a:lnTo>
                  <a:pt x="543496" y="53613"/>
                </a:lnTo>
                <a:lnTo>
                  <a:pt x="541910" y="54180"/>
                </a:lnTo>
                <a:lnTo>
                  <a:pt x="538849" y="55653"/>
                </a:lnTo>
                <a:lnTo>
                  <a:pt x="534882" y="58600"/>
                </a:lnTo>
                <a:lnTo>
                  <a:pt x="531935" y="59847"/>
                </a:lnTo>
                <a:lnTo>
                  <a:pt x="528648" y="61320"/>
                </a:lnTo>
                <a:lnTo>
                  <a:pt x="526041" y="63247"/>
                </a:lnTo>
                <a:lnTo>
                  <a:pt x="523434" y="65174"/>
                </a:lnTo>
                <a:lnTo>
                  <a:pt x="520261" y="67328"/>
                </a:lnTo>
                <a:lnTo>
                  <a:pt x="518787" y="70388"/>
                </a:lnTo>
                <a:lnTo>
                  <a:pt x="517993" y="72542"/>
                </a:lnTo>
                <a:lnTo>
                  <a:pt x="515160" y="73902"/>
                </a:lnTo>
                <a:lnTo>
                  <a:pt x="512893" y="75149"/>
                </a:lnTo>
                <a:lnTo>
                  <a:pt x="510739" y="75715"/>
                </a:lnTo>
                <a:lnTo>
                  <a:pt x="506545" y="74922"/>
                </a:lnTo>
                <a:lnTo>
                  <a:pt x="504052" y="75489"/>
                </a:lnTo>
                <a:lnTo>
                  <a:pt x="498044" y="78096"/>
                </a:lnTo>
                <a:lnTo>
                  <a:pt x="495098" y="78322"/>
                </a:lnTo>
                <a:lnTo>
                  <a:pt x="493057" y="78662"/>
                </a:lnTo>
                <a:lnTo>
                  <a:pt x="491017" y="78776"/>
                </a:lnTo>
                <a:lnTo>
                  <a:pt x="487730" y="79456"/>
                </a:lnTo>
                <a:lnTo>
                  <a:pt x="486483" y="79796"/>
                </a:lnTo>
                <a:lnTo>
                  <a:pt x="484783" y="80363"/>
                </a:lnTo>
                <a:lnTo>
                  <a:pt x="482856" y="80023"/>
                </a:lnTo>
                <a:lnTo>
                  <a:pt x="480136" y="81496"/>
                </a:lnTo>
                <a:lnTo>
                  <a:pt x="472428" y="85350"/>
                </a:lnTo>
                <a:lnTo>
                  <a:pt x="470048" y="86030"/>
                </a:lnTo>
                <a:lnTo>
                  <a:pt x="468461" y="86257"/>
                </a:lnTo>
                <a:lnTo>
                  <a:pt x="466307" y="84783"/>
                </a:lnTo>
                <a:lnTo>
                  <a:pt x="464267" y="83876"/>
                </a:lnTo>
                <a:lnTo>
                  <a:pt x="462114" y="83990"/>
                </a:lnTo>
                <a:lnTo>
                  <a:pt x="459620" y="85237"/>
                </a:lnTo>
                <a:lnTo>
                  <a:pt x="455426" y="84216"/>
                </a:lnTo>
                <a:lnTo>
                  <a:pt x="450439" y="83310"/>
                </a:lnTo>
                <a:lnTo>
                  <a:pt x="445792" y="82403"/>
                </a:lnTo>
                <a:lnTo>
                  <a:pt x="444318" y="81723"/>
                </a:lnTo>
                <a:lnTo>
                  <a:pt x="439898" y="80589"/>
                </a:lnTo>
                <a:lnTo>
                  <a:pt x="433437" y="80589"/>
                </a:lnTo>
                <a:lnTo>
                  <a:pt x="429583" y="80589"/>
                </a:lnTo>
                <a:lnTo>
                  <a:pt x="427090" y="80929"/>
                </a:lnTo>
                <a:lnTo>
                  <a:pt x="425276" y="80363"/>
                </a:lnTo>
                <a:lnTo>
                  <a:pt x="422896" y="78889"/>
                </a:lnTo>
                <a:lnTo>
                  <a:pt x="418929" y="75149"/>
                </a:lnTo>
                <a:lnTo>
                  <a:pt x="416548" y="74129"/>
                </a:lnTo>
                <a:lnTo>
                  <a:pt x="415302" y="73222"/>
                </a:lnTo>
                <a:lnTo>
                  <a:pt x="414735" y="71635"/>
                </a:lnTo>
                <a:lnTo>
                  <a:pt x="413828" y="71522"/>
                </a:lnTo>
                <a:lnTo>
                  <a:pt x="413261" y="70388"/>
                </a:lnTo>
                <a:lnTo>
                  <a:pt x="413261" y="69028"/>
                </a:lnTo>
                <a:lnTo>
                  <a:pt x="413261" y="65854"/>
                </a:lnTo>
                <a:lnTo>
                  <a:pt x="413488" y="63701"/>
                </a:lnTo>
                <a:lnTo>
                  <a:pt x="412808" y="63021"/>
                </a:lnTo>
                <a:lnTo>
                  <a:pt x="410201" y="62681"/>
                </a:lnTo>
                <a:lnTo>
                  <a:pt x="407027" y="62001"/>
                </a:lnTo>
                <a:lnTo>
                  <a:pt x="401247" y="62001"/>
                </a:lnTo>
                <a:lnTo>
                  <a:pt x="398866" y="61887"/>
                </a:lnTo>
                <a:lnTo>
                  <a:pt x="397053" y="60640"/>
                </a:lnTo>
                <a:lnTo>
                  <a:pt x="394899" y="59053"/>
                </a:lnTo>
                <a:lnTo>
                  <a:pt x="392859" y="55880"/>
                </a:lnTo>
                <a:lnTo>
                  <a:pt x="391045" y="54406"/>
                </a:lnTo>
                <a:lnTo>
                  <a:pt x="388212" y="52593"/>
                </a:lnTo>
                <a:lnTo>
                  <a:pt x="385378" y="52139"/>
                </a:lnTo>
                <a:lnTo>
                  <a:pt x="381184" y="52479"/>
                </a:lnTo>
                <a:lnTo>
                  <a:pt x="378124" y="52819"/>
                </a:lnTo>
                <a:lnTo>
                  <a:pt x="375290" y="52026"/>
                </a:lnTo>
                <a:lnTo>
                  <a:pt x="373590" y="51006"/>
                </a:lnTo>
                <a:lnTo>
                  <a:pt x="371097" y="49872"/>
                </a:lnTo>
                <a:lnTo>
                  <a:pt x="367356" y="49646"/>
                </a:lnTo>
                <a:lnTo>
                  <a:pt x="364296" y="48852"/>
                </a:lnTo>
                <a:lnTo>
                  <a:pt x="361009" y="47946"/>
                </a:lnTo>
                <a:lnTo>
                  <a:pt x="358628" y="48286"/>
                </a:lnTo>
                <a:lnTo>
                  <a:pt x="356928" y="49192"/>
                </a:lnTo>
                <a:lnTo>
                  <a:pt x="355115" y="50326"/>
                </a:lnTo>
                <a:lnTo>
                  <a:pt x="352734" y="50553"/>
                </a:lnTo>
                <a:lnTo>
                  <a:pt x="346727" y="51686"/>
                </a:lnTo>
                <a:lnTo>
                  <a:pt x="344914" y="52479"/>
                </a:lnTo>
                <a:lnTo>
                  <a:pt x="342193" y="52706"/>
                </a:lnTo>
                <a:lnTo>
                  <a:pt x="339926" y="53613"/>
                </a:lnTo>
                <a:lnTo>
                  <a:pt x="337999" y="55426"/>
                </a:lnTo>
                <a:lnTo>
                  <a:pt x="336413" y="56673"/>
                </a:lnTo>
                <a:lnTo>
                  <a:pt x="334259" y="57127"/>
                </a:lnTo>
                <a:lnTo>
                  <a:pt x="331878" y="57013"/>
                </a:lnTo>
                <a:lnTo>
                  <a:pt x="329725" y="56673"/>
                </a:lnTo>
                <a:lnTo>
                  <a:pt x="328705" y="56446"/>
                </a:lnTo>
                <a:lnTo>
                  <a:pt x="327005" y="57127"/>
                </a:lnTo>
                <a:lnTo>
                  <a:pt x="325191" y="57580"/>
                </a:lnTo>
                <a:lnTo>
                  <a:pt x="322357" y="56787"/>
                </a:lnTo>
                <a:lnTo>
                  <a:pt x="320884" y="56220"/>
                </a:lnTo>
                <a:lnTo>
                  <a:pt x="318504" y="55766"/>
                </a:lnTo>
                <a:lnTo>
                  <a:pt x="317030" y="53953"/>
                </a:lnTo>
                <a:lnTo>
                  <a:pt x="315557" y="53159"/>
                </a:lnTo>
                <a:lnTo>
                  <a:pt x="313063" y="52933"/>
                </a:lnTo>
                <a:lnTo>
                  <a:pt x="309323" y="52026"/>
                </a:lnTo>
                <a:lnTo>
                  <a:pt x="307396" y="51006"/>
                </a:lnTo>
                <a:lnTo>
                  <a:pt x="305695" y="50439"/>
                </a:lnTo>
                <a:lnTo>
                  <a:pt x="302975" y="48286"/>
                </a:lnTo>
                <a:lnTo>
                  <a:pt x="301389" y="46472"/>
                </a:lnTo>
                <a:lnTo>
                  <a:pt x="300028" y="46132"/>
                </a:lnTo>
                <a:lnTo>
                  <a:pt x="298668" y="45905"/>
                </a:lnTo>
                <a:lnTo>
                  <a:pt x="297648" y="44658"/>
                </a:lnTo>
                <a:lnTo>
                  <a:pt x="297648" y="43298"/>
                </a:lnTo>
                <a:lnTo>
                  <a:pt x="297988" y="42392"/>
                </a:lnTo>
                <a:lnTo>
                  <a:pt x="298215" y="40805"/>
                </a:lnTo>
                <a:lnTo>
                  <a:pt x="297421" y="39331"/>
                </a:lnTo>
                <a:lnTo>
                  <a:pt x="296514" y="38764"/>
                </a:lnTo>
                <a:lnTo>
                  <a:pt x="296174" y="37631"/>
                </a:lnTo>
                <a:lnTo>
                  <a:pt x="296401" y="35477"/>
                </a:lnTo>
                <a:lnTo>
                  <a:pt x="296061" y="33437"/>
                </a:lnTo>
                <a:lnTo>
                  <a:pt x="295721" y="31170"/>
                </a:lnTo>
                <a:lnTo>
                  <a:pt x="294814" y="29583"/>
                </a:lnTo>
                <a:lnTo>
                  <a:pt x="294701" y="26410"/>
                </a:lnTo>
                <a:lnTo>
                  <a:pt x="295041" y="25050"/>
                </a:lnTo>
                <a:lnTo>
                  <a:pt x="294928" y="23576"/>
                </a:lnTo>
                <a:lnTo>
                  <a:pt x="294021" y="22329"/>
                </a:lnTo>
                <a:lnTo>
                  <a:pt x="291301" y="21536"/>
                </a:lnTo>
                <a:lnTo>
                  <a:pt x="288127" y="20402"/>
                </a:lnTo>
                <a:lnTo>
                  <a:pt x="283026" y="19042"/>
                </a:lnTo>
                <a:lnTo>
                  <a:pt x="280759" y="18929"/>
                </a:lnTo>
                <a:lnTo>
                  <a:pt x="279059" y="19496"/>
                </a:lnTo>
                <a:lnTo>
                  <a:pt x="277472" y="18815"/>
                </a:lnTo>
                <a:lnTo>
                  <a:pt x="275886" y="17682"/>
                </a:lnTo>
                <a:lnTo>
                  <a:pt x="273052" y="16549"/>
                </a:lnTo>
                <a:lnTo>
                  <a:pt x="269311" y="15075"/>
                </a:lnTo>
                <a:lnTo>
                  <a:pt x="265344" y="13375"/>
                </a:lnTo>
                <a:lnTo>
                  <a:pt x="261830" y="11788"/>
                </a:lnTo>
                <a:lnTo>
                  <a:pt x="260470" y="11448"/>
                </a:lnTo>
                <a:lnTo>
                  <a:pt x="255483" y="11335"/>
                </a:lnTo>
                <a:lnTo>
                  <a:pt x="251516" y="11108"/>
                </a:lnTo>
                <a:lnTo>
                  <a:pt x="249249" y="10655"/>
                </a:lnTo>
                <a:lnTo>
                  <a:pt x="246529" y="8501"/>
                </a:lnTo>
                <a:lnTo>
                  <a:pt x="245055" y="7254"/>
                </a:lnTo>
                <a:lnTo>
                  <a:pt x="242902" y="6574"/>
                </a:lnTo>
                <a:lnTo>
                  <a:pt x="241201" y="6347"/>
                </a:lnTo>
                <a:lnTo>
                  <a:pt x="238708" y="5667"/>
                </a:lnTo>
                <a:lnTo>
                  <a:pt x="233947" y="3400"/>
                </a:lnTo>
                <a:lnTo>
                  <a:pt x="232247" y="2380"/>
                </a:lnTo>
                <a:lnTo>
                  <a:pt x="231000" y="2380"/>
                </a:lnTo>
                <a:lnTo>
                  <a:pt x="229527" y="453"/>
                </a:lnTo>
                <a:lnTo>
                  <a:pt x="228166" y="0"/>
                </a:lnTo>
                <a:lnTo>
                  <a:pt x="227260" y="1360"/>
                </a:lnTo>
                <a:lnTo>
                  <a:pt x="226353" y="4647"/>
                </a:lnTo>
                <a:lnTo>
                  <a:pt x="225446" y="6234"/>
                </a:lnTo>
                <a:lnTo>
                  <a:pt x="222953" y="9294"/>
                </a:lnTo>
                <a:lnTo>
                  <a:pt x="217059" y="11675"/>
                </a:lnTo>
                <a:lnTo>
                  <a:pt x="216039" y="13035"/>
                </a:lnTo>
                <a:lnTo>
                  <a:pt x="215585" y="14168"/>
                </a:lnTo>
                <a:lnTo>
                  <a:pt x="214792" y="15755"/>
                </a:lnTo>
                <a:lnTo>
                  <a:pt x="214338" y="17909"/>
                </a:lnTo>
                <a:lnTo>
                  <a:pt x="213658" y="18475"/>
                </a:lnTo>
                <a:lnTo>
                  <a:pt x="211958" y="18589"/>
                </a:lnTo>
                <a:lnTo>
                  <a:pt x="210598" y="19609"/>
                </a:lnTo>
                <a:lnTo>
                  <a:pt x="209691" y="21649"/>
                </a:lnTo>
                <a:lnTo>
                  <a:pt x="208784" y="22556"/>
                </a:lnTo>
                <a:lnTo>
                  <a:pt x="208331" y="24483"/>
                </a:lnTo>
                <a:lnTo>
                  <a:pt x="208444" y="25390"/>
                </a:lnTo>
                <a:lnTo>
                  <a:pt x="208218" y="26296"/>
                </a:lnTo>
                <a:lnTo>
                  <a:pt x="208104" y="27883"/>
                </a:lnTo>
                <a:lnTo>
                  <a:pt x="206517" y="31170"/>
                </a:lnTo>
                <a:lnTo>
                  <a:pt x="206291" y="33097"/>
                </a:lnTo>
                <a:lnTo>
                  <a:pt x="206971" y="34344"/>
                </a:lnTo>
                <a:lnTo>
                  <a:pt x="208218" y="35931"/>
                </a:lnTo>
                <a:lnTo>
                  <a:pt x="208898" y="36838"/>
                </a:lnTo>
                <a:lnTo>
                  <a:pt x="209124" y="37971"/>
                </a:lnTo>
                <a:lnTo>
                  <a:pt x="209124" y="39331"/>
                </a:lnTo>
                <a:lnTo>
                  <a:pt x="209918" y="41371"/>
                </a:lnTo>
                <a:lnTo>
                  <a:pt x="210484" y="42958"/>
                </a:lnTo>
                <a:lnTo>
                  <a:pt x="211505" y="44205"/>
                </a:lnTo>
                <a:lnTo>
                  <a:pt x="212865" y="45225"/>
                </a:lnTo>
                <a:lnTo>
                  <a:pt x="214452" y="45452"/>
                </a:lnTo>
                <a:lnTo>
                  <a:pt x="215585" y="46245"/>
                </a:lnTo>
                <a:lnTo>
                  <a:pt x="215925" y="47492"/>
                </a:lnTo>
                <a:lnTo>
                  <a:pt x="215585" y="49419"/>
                </a:lnTo>
                <a:lnTo>
                  <a:pt x="215018" y="52819"/>
                </a:lnTo>
                <a:lnTo>
                  <a:pt x="213998" y="54973"/>
                </a:lnTo>
                <a:lnTo>
                  <a:pt x="213318" y="56333"/>
                </a:lnTo>
                <a:lnTo>
                  <a:pt x="212411" y="58487"/>
                </a:lnTo>
                <a:lnTo>
                  <a:pt x="211958" y="59280"/>
                </a:lnTo>
                <a:lnTo>
                  <a:pt x="209918" y="61207"/>
                </a:lnTo>
                <a:lnTo>
                  <a:pt x="208558" y="61660"/>
                </a:lnTo>
                <a:lnTo>
                  <a:pt x="206857" y="63134"/>
                </a:lnTo>
                <a:lnTo>
                  <a:pt x="205497" y="63134"/>
                </a:lnTo>
                <a:lnTo>
                  <a:pt x="204137" y="63134"/>
                </a:lnTo>
                <a:lnTo>
                  <a:pt x="202777" y="63474"/>
                </a:lnTo>
                <a:lnTo>
                  <a:pt x="201530" y="64154"/>
                </a:lnTo>
                <a:lnTo>
                  <a:pt x="200510" y="66081"/>
                </a:lnTo>
                <a:lnTo>
                  <a:pt x="198016" y="68121"/>
                </a:lnTo>
                <a:lnTo>
                  <a:pt x="196770" y="69028"/>
                </a:lnTo>
                <a:lnTo>
                  <a:pt x="193709" y="69255"/>
                </a:lnTo>
                <a:lnTo>
                  <a:pt x="192236" y="68348"/>
                </a:lnTo>
                <a:lnTo>
                  <a:pt x="191442" y="67101"/>
                </a:lnTo>
                <a:lnTo>
                  <a:pt x="190422" y="66421"/>
                </a:lnTo>
                <a:lnTo>
                  <a:pt x="189175" y="64947"/>
                </a:lnTo>
                <a:lnTo>
                  <a:pt x="183508" y="64154"/>
                </a:lnTo>
                <a:lnTo>
                  <a:pt x="182035" y="64494"/>
                </a:lnTo>
                <a:lnTo>
                  <a:pt x="181241" y="65061"/>
                </a:lnTo>
                <a:lnTo>
                  <a:pt x="180108" y="64607"/>
                </a:lnTo>
                <a:lnTo>
                  <a:pt x="179314" y="63927"/>
                </a:lnTo>
                <a:lnTo>
                  <a:pt x="178521" y="64154"/>
                </a:lnTo>
                <a:lnTo>
                  <a:pt x="176707" y="64494"/>
                </a:lnTo>
                <a:lnTo>
                  <a:pt x="175347" y="64381"/>
                </a:lnTo>
                <a:lnTo>
                  <a:pt x="173647" y="62907"/>
                </a:lnTo>
                <a:lnTo>
                  <a:pt x="171267" y="62114"/>
                </a:lnTo>
                <a:lnTo>
                  <a:pt x="170247" y="61547"/>
                </a:lnTo>
                <a:lnTo>
                  <a:pt x="169340" y="61547"/>
                </a:lnTo>
                <a:lnTo>
                  <a:pt x="168773" y="62341"/>
                </a:lnTo>
                <a:lnTo>
                  <a:pt x="167640" y="62681"/>
                </a:lnTo>
                <a:lnTo>
                  <a:pt x="166846" y="61887"/>
                </a:lnTo>
                <a:lnTo>
                  <a:pt x="165939" y="61207"/>
                </a:lnTo>
                <a:lnTo>
                  <a:pt x="164692" y="61207"/>
                </a:lnTo>
                <a:lnTo>
                  <a:pt x="162992" y="62567"/>
                </a:lnTo>
                <a:lnTo>
                  <a:pt x="160045" y="63134"/>
                </a:lnTo>
                <a:lnTo>
                  <a:pt x="159139" y="64154"/>
                </a:lnTo>
                <a:lnTo>
                  <a:pt x="157552" y="64041"/>
                </a:lnTo>
                <a:lnTo>
                  <a:pt x="156418" y="63247"/>
                </a:lnTo>
                <a:lnTo>
                  <a:pt x="155171" y="63134"/>
                </a:lnTo>
                <a:lnTo>
                  <a:pt x="151885" y="63134"/>
                </a:lnTo>
                <a:lnTo>
                  <a:pt x="150751" y="63361"/>
                </a:lnTo>
                <a:lnTo>
                  <a:pt x="149391" y="62681"/>
                </a:lnTo>
                <a:lnTo>
                  <a:pt x="148711" y="61320"/>
                </a:lnTo>
                <a:lnTo>
                  <a:pt x="147010" y="60300"/>
                </a:lnTo>
                <a:lnTo>
                  <a:pt x="144630" y="60187"/>
                </a:lnTo>
                <a:lnTo>
                  <a:pt x="142703" y="60300"/>
                </a:lnTo>
                <a:lnTo>
                  <a:pt x="141797" y="60754"/>
                </a:lnTo>
                <a:lnTo>
                  <a:pt x="140550" y="60867"/>
                </a:lnTo>
                <a:lnTo>
                  <a:pt x="139530" y="59053"/>
                </a:lnTo>
                <a:lnTo>
                  <a:pt x="138169" y="57693"/>
                </a:lnTo>
                <a:lnTo>
                  <a:pt x="137376" y="56787"/>
                </a:lnTo>
                <a:lnTo>
                  <a:pt x="136243" y="56446"/>
                </a:lnTo>
                <a:lnTo>
                  <a:pt x="135223" y="55200"/>
                </a:lnTo>
                <a:lnTo>
                  <a:pt x="135109" y="52819"/>
                </a:lnTo>
                <a:lnTo>
                  <a:pt x="134543" y="49872"/>
                </a:lnTo>
                <a:lnTo>
                  <a:pt x="133862" y="46812"/>
                </a:lnTo>
                <a:lnTo>
                  <a:pt x="133182" y="45565"/>
                </a:lnTo>
                <a:lnTo>
                  <a:pt x="129555" y="44999"/>
                </a:lnTo>
                <a:lnTo>
                  <a:pt x="127855" y="45225"/>
                </a:lnTo>
                <a:lnTo>
                  <a:pt x="123774" y="44885"/>
                </a:lnTo>
                <a:lnTo>
                  <a:pt x="121054" y="44772"/>
                </a:lnTo>
                <a:lnTo>
                  <a:pt x="120374" y="44658"/>
                </a:lnTo>
                <a:lnTo>
                  <a:pt x="117767" y="44318"/>
                </a:lnTo>
                <a:lnTo>
                  <a:pt x="115500" y="43978"/>
                </a:lnTo>
                <a:lnTo>
                  <a:pt x="113120" y="43865"/>
                </a:lnTo>
                <a:lnTo>
                  <a:pt x="112100" y="44092"/>
                </a:lnTo>
                <a:lnTo>
                  <a:pt x="109606" y="44205"/>
                </a:lnTo>
                <a:lnTo>
                  <a:pt x="107793" y="42732"/>
                </a:lnTo>
                <a:lnTo>
                  <a:pt x="106999" y="41031"/>
                </a:lnTo>
                <a:lnTo>
                  <a:pt x="106773" y="40125"/>
                </a:lnTo>
                <a:lnTo>
                  <a:pt x="106319" y="39104"/>
                </a:lnTo>
                <a:lnTo>
                  <a:pt x="104619" y="38764"/>
                </a:lnTo>
                <a:lnTo>
                  <a:pt x="103032" y="39104"/>
                </a:lnTo>
                <a:lnTo>
                  <a:pt x="102239" y="41031"/>
                </a:lnTo>
                <a:lnTo>
                  <a:pt x="100992" y="41825"/>
                </a:lnTo>
                <a:lnTo>
                  <a:pt x="99859" y="41712"/>
                </a:lnTo>
                <a:lnTo>
                  <a:pt x="98952" y="40691"/>
                </a:lnTo>
                <a:lnTo>
                  <a:pt x="97025" y="39445"/>
                </a:lnTo>
                <a:lnTo>
                  <a:pt x="95778" y="38424"/>
                </a:lnTo>
                <a:lnTo>
                  <a:pt x="94304" y="36611"/>
                </a:lnTo>
                <a:lnTo>
                  <a:pt x="93171" y="37064"/>
                </a:lnTo>
                <a:lnTo>
                  <a:pt x="92831" y="38084"/>
                </a:lnTo>
                <a:lnTo>
                  <a:pt x="92491" y="39218"/>
                </a:lnTo>
                <a:lnTo>
                  <a:pt x="91017" y="41371"/>
                </a:lnTo>
                <a:lnTo>
                  <a:pt x="89204" y="41598"/>
                </a:lnTo>
                <a:lnTo>
                  <a:pt x="86143" y="41485"/>
                </a:lnTo>
                <a:lnTo>
                  <a:pt x="83083" y="41598"/>
                </a:lnTo>
                <a:lnTo>
                  <a:pt x="81043" y="42392"/>
                </a:lnTo>
                <a:lnTo>
                  <a:pt x="79569" y="43865"/>
                </a:lnTo>
                <a:lnTo>
                  <a:pt x="78776" y="44999"/>
                </a:lnTo>
                <a:lnTo>
                  <a:pt x="77302" y="45339"/>
                </a:lnTo>
                <a:lnTo>
                  <a:pt x="75716" y="46472"/>
                </a:lnTo>
                <a:lnTo>
                  <a:pt x="75149" y="48059"/>
                </a:lnTo>
                <a:lnTo>
                  <a:pt x="73562" y="48059"/>
                </a:lnTo>
                <a:lnTo>
                  <a:pt x="72769" y="48172"/>
                </a:lnTo>
                <a:lnTo>
                  <a:pt x="71408" y="48512"/>
                </a:lnTo>
                <a:lnTo>
                  <a:pt x="67895" y="49419"/>
                </a:lnTo>
                <a:lnTo>
                  <a:pt x="67101" y="49646"/>
                </a:lnTo>
                <a:lnTo>
                  <a:pt x="64948" y="51119"/>
                </a:lnTo>
                <a:lnTo>
                  <a:pt x="63248" y="52253"/>
                </a:lnTo>
                <a:lnTo>
                  <a:pt x="61660" y="52706"/>
                </a:lnTo>
                <a:lnTo>
                  <a:pt x="60754" y="54066"/>
                </a:lnTo>
                <a:lnTo>
                  <a:pt x="59507" y="55200"/>
                </a:lnTo>
                <a:lnTo>
                  <a:pt x="56673" y="55426"/>
                </a:lnTo>
                <a:lnTo>
                  <a:pt x="53613" y="56787"/>
                </a:lnTo>
                <a:lnTo>
                  <a:pt x="52479" y="57240"/>
                </a:lnTo>
                <a:lnTo>
                  <a:pt x="50779" y="58260"/>
                </a:lnTo>
                <a:lnTo>
                  <a:pt x="48286" y="58600"/>
                </a:lnTo>
                <a:lnTo>
                  <a:pt x="47266" y="58827"/>
                </a:lnTo>
                <a:lnTo>
                  <a:pt x="46246" y="59620"/>
                </a:lnTo>
                <a:lnTo>
                  <a:pt x="45679" y="62001"/>
                </a:lnTo>
                <a:lnTo>
                  <a:pt x="43638" y="62907"/>
                </a:lnTo>
                <a:lnTo>
                  <a:pt x="40918" y="63021"/>
                </a:lnTo>
                <a:lnTo>
                  <a:pt x="38878" y="64381"/>
                </a:lnTo>
                <a:lnTo>
                  <a:pt x="38651" y="66648"/>
                </a:lnTo>
                <a:lnTo>
                  <a:pt x="39331" y="68688"/>
                </a:lnTo>
                <a:lnTo>
                  <a:pt x="39105" y="69708"/>
                </a:lnTo>
                <a:lnTo>
                  <a:pt x="37518" y="70161"/>
                </a:lnTo>
                <a:lnTo>
                  <a:pt x="35364" y="71295"/>
                </a:lnTo>
                <a:lnTo>
                  <a:pt x="33777" y="72655"/>
                </a:lnTo>
                <a:lnTo>
                  <a:pt x="31851" y="72655"/>
                </a:lnTo>
                <a:lnTo>
                  <a:pt x="30717" y="72202"/>
                </a:lnTo>
                <a:lnTo>
                  <a:pt x="29810" y="73108"/>
                </a:lnTo>
                <a:lnTo>
                  <a:pt x="29357" y="74922"/>
                </a:lnTo>
                <a:lnTo>
                  <a:pt x="27883" y="75829"/>
                </a:lnTo>
                <a:lnTo>
                  <a:pt x="25843" y="76622"/>
                </a:lnTo>
                <a:lnTo>
                  <a:pt x="25050" y="76395"/>
                </a:lnTo>
                <a:lnTo>
                  <a:pt x="24596" y="75715"/>
                </a:lnTo>
                <a:lnTo>
                  <a:pt x="23690" y="74695"/>
                </a:lnTo>
                <a:lnTo>
                  <a:pt x="22896" y="75035"/>
                </a:lnTo>
                <a:lnTo>
                  <a:pt x="22783" y="76395"/>
                </a:lnTo>
                <a:lnTo>
                  <a:pt x="22216" y="77302"/>
                </a:lnTo>
                <a:lnTo>
                  <a:pt x="20516" y="77416"/>
                </a:lnTo>
                <a:lnTo>
                  <a:pt x="19156" y="76849"/>
                </a:lnTo>
                <a:lnTo>
                  <a:pt x="18136" y="76282"/>
                </a:lnTo>
                <a:lnTo>
                  <a:pt x="16322" y="76395"/>
                </a:lnTo>
                <a:lnTo>
                  <a:pt x="14508" y="76622"/>
                </a:lnTo>
                <a:lnTo>
                  <a:pt x="13262" y="76395"/>
                </a:lnTo>
                <a:lnTo>
                  <a:pt x="12128" y="76622"/>
                </a:lnTo>
                <a:lnTo>
                  <a:pt x="9181" y="77302"/>
                </a:lnTo>
                <a:lnTo>
                  <a:pt x="7934" y="79229"/>
                </a:lnTo>
                <a:lnTo>
                  <a:pt x="7934" y="81609"/>
                </a:lnTo>
                <a:lnTo>
                  <a:pt x="7594" y="82856"/>
                </a:lnTo>
                <a:lnTo>
                  <a:pt x="5781" y="83876"/>
                </a:lnTo>
                <a:lnTo>
                  <a:pt x="4987" y="84783"/>
                </a:lnTo>
                <a:lnTo>
                  <a:pt x="3854" y="85463"/>
                </a:lnTo>
                <a:lnTo>
                  <a:pt x="1474" y="85463"/>
                </a:lnTo>
                <a:lnTo>
                  <a:pt x="1360" y="85463"/>
                </a:lnTo>
                <a:lnTo>
                  <a:pt x="1587" y="86823"/>
                </a:lnTo>
                <a:lnTo>
                  <a:pt x="1474" y="87844"/>
                </a:lnTo>
                <a:lnTo>
                  <a:pt x="1814" y="89204"/>
                </a:lnTo>
                <a:lnTo>
                  <a:pt x="2607" y="90110"/>
                </a:lnTo>
                <a:lnTo>
                  <a:pt x="2381" y="91131"/>
                </a:lnTo>
                <a:lnTo>
                  <a:pt x="1247" y="91697"/>
                </a:lnTo>
                <a:lnTo>
                  <a:pt x="227" y="92377"/>
                </a:lnTo>
                <a:lnTo>
                  <a:pt x="0" y="93511"/>
                </a:lnTo>
                <a:lnTo>
                  <a:pt x="1360" y="94758"/>
                </a:lnTo>
                <a:lnTo>
                  <a:pt x="1814" y="96004"/>
                </a:lnTo>
                <a:lnTo>
                  <a:pt x="4081" y="96798"/>
                </a:lnTo>
                <a:lnTo>
                  <a:pt x="5781" y="97591"/>
                </a:lnTo>
                <a:lnTo>
                  <a:pt x="6461" y="98385"/>
                </a:lnTo>
                <a:lnTo>
                  <a:pt x="6234" y="99291"/>
                </a:lnTo>
                <a:lnTo>
                  <a:pt x="5441" y="100312"/>
                </a:lnTo>
                <a:lnTo>
                  <a:pt x="4647" y="101332"/>
                </a:lnTo>
                <a:lnTo>
                  <a:pt x="4534" y="102012"/>
                </a:lnTo>
                <a:lnTo>
                  <a:pt x="4761" y="102692"/>
                </a:lnTo>
                <a:lnTo>
                  <a:pt x="6461" y="103145"/>
                </a:lnTo>
                <a:lnTo>
                  <a:pt x="8501" y="104052"/>
                </a:lnTo>
                <a:lnTo>
                  <a:pt x="11562" y="105072"/>
                </a:lnTo>
                <a:lnTo>
                  <a:pt x="13715" y="106999"/>
                </a:lnTo>
                <a:lnTo>
                  <a:pt x="15755" y="107566"/>
                </a:lnTo>
                <a:lnTo>
                  <a:pt x="16775" y="109379"/>
                </a:lnTo>
                <a:lnTo>
                  <a:pt x="17002" y="112100"/>
                </a:lnTo>
                <a:lnTo>
                  <a:pt x="19156" y="113573"/>
                </a:lnTo>
                <a:lnTo>
                  <a:pt x="22329" y="115500"/>
                </a:lnTo>
                <a:lnTo>
                  <a:pt x="24030" y="115840"/>
                </a:lnTo>
                <a:lnTo>
                  <a:pt x="25050" y="116974"/>
                </a:lnTo>
                <a:lnTo>
                  <a:pt x="26636" y="118220"/>
                </a:lnTo>
                <a:lnTo>
                  <a:pt x="27997" y="118674"/>
                </a:lnTo>
                <a:lnTo>
                  <a:pt x="29697" y="118900"/>
                </a:lnTo>
                <a:lnTo>
                  <a:pt x="32417" y="117654"/>
                </a:lnTo>
                <a:lnTo>
                  <a:pt x="35477" y="117540"/>
                </a:lnTo>
                <a:lnTo>
                  <a:pt x="37178" y="118220"/>
                </a:lnTo>
                <a:lnTo>
                  <a:pt x="38765" y="120827"/>
                </a:lnTo>
                <a:lnTo>
                  <a:pt x="39898" y="121734"/>
                </a:lnTo>
                <a:lnTo>
                  <a:pt x="40578" y="122414"/>
                </a:lnTo>
                <a:lnTo>
                  <a:pt x="41598" y="123208"/>
                </a:lnTo>
                <a:lnTo>
                  <a:pt x="42732" y="123321"/>
                </a:lnTo>
                <a:lnTo>
                  <a:pt x="44319" y="122641"/>
                </a:lnTo>
                <a:lnTo>
                  <a:pt x="45339" y="121507"/>
                </a:lnTo>
                <a:lnTo>
                  <a:pt x="46699" y="121734"/>
                </a:lnTo>
                <a:lnTo>
                  <a:pt x="47266" y="122527"/>
                </a:lnTo>
                <a:lnTo>
                  <a:pt x="47492" y="123888"/>
                </a:lnTo>
                <a:lnTo>
                  <a:pt x="48286" y="125475"/>
                </a:lnTo>
                <a:lnTo>
                  <a:pt x="50099" y="126721"/>
                </a:lnTo>
                <a:lnTo>
                  <a:pt x="52593" y="127401"/>
                </a:lnTo>
                <a:lnTo>
                  <a:pt x="52933" y="127968"/>
                </a:lnTo>
                <a:lnTo>
                  <a:pt x="53273" y="129668"/>
                </a:lnTo>
                <a:lnTo>
                  <a:pt x="53953" y="130688"/>
                </a:lnTo>
                <a:lnTo>
                  <a:pt x="54860" y="132162"/>
                </a:lnTo>
                <a:lnTo>
                  <a:pt x="55767" y="134882"/>
                </a:lnTo>
                <a:lnTo>
                  <a:pt x="55880" y="137149"/>
                </a:lnTo>
                <a:lnTo>
                  <a:pt x="56333" y="138283"/>
                </a:lnTo>
                <a:lnTo>
                  <a:pt x="57467" y="140323"/>
                </a:lnTo>
                <a:lnTo>
                  <a:pt x="59280" y="143497"/>
                </a:lnTo>
                <a:lnTo>
                  <a:pt x="60754" y="146104"/>
                </a:lnTo>
                <a:lnTo>
                  <a:pt x="62454" y="146670"/>
                </a:lnTo>
                <a:lnTo>
                  <a:pt x="63928" y="147464"/>
                </a:lnTo>
                <a:lnTo>
                  <a:pt x="64834" y="149504"/>
                </a:lnTo>
                <a:lnTo>
                  <a:pt x="66308" y="153244"/>
                </a:lnTo>
                <a:lnTo>
                  <a:pt x="66535" y="155625"/>
                </a:lnTo>
                <a:lnTo>
                  <a:pt x="66648" y="157438"/>
                </a:lnTo>
                <a:lnTo>
                  <a:pt x="67215" y="158232"/>
                </a:lnTo>
                <a:lnTo>
                  <a:pt x="67328" y="159252"/>
                </a:lnTo>
                <a:lnTo>
                  <a:pt x="66081" y="163219"/>
                </a:lnTo>
                <a:lnTo>
                  <a:pt x="64948" y="164919"/>
                </a:lnTo>
                <a:lnTo>
                  <a:pt x="64834" y="166393"/>
                </a:lnTo>
                <a:lnTo>
                  <a:pt x="65514" y="169000"/>
                </a:lnTo>
                <a:lnTo>
                  <a:pt x="66535" y="170926"/>
                </a:lnTo>
                <a:lnTo>
                  <a:pt x="66648" y="172853"/>
                </a:lnTo>
                <a:lnTo>
                  <a:pt x="65741" y="174213"/>
                </a:lnTo>
                <a:lnTo>
                  <a:pt x="64268" y="176027"/>
                </a:lnTo>
                <a:lnTo>
                  <a:pt x="63588" y="176934"/>
                </a:lnTo>
                <a:lnTo>
                  <a:pt x="62454" y="177841"/>
                </a:lnTo>
                <a:lnTo>
                  <a:pt x="60640" y="181241"/>
                </a:lnTo>
                <a:lnTo>
                  <a:pt x="59847" y="184981"/>
                </a:lnTo>
                <a:lnTo>
                  <a:pt x="59734" y="186795"/>
                </a:lnTo>
                <a:lnTo>
                  <a:pt x="60414" y="188268"/>
                </a:lnTo>
                <a:lnTo>
                  <a:pt x="61434" y="189742"/>
                </a:lnTo>
                <a:lnTo>
                  <a:pt x="61774" y="191102"/>
                </a:lnTo>
                <a:lnTo>
                  <a:pt x="63588" y="194049"/>
                </a:lnTo>
                <a:lnTo>
                  <a:pt x="64154" y="195863"/>
                </a:lnTo>
                <a:lnTo>
                  <a:pt x="64834" y="195863"/>
                </a:lnTo>
                <a:lnTo>
                  <a:pt x="65628" y="195296"/>
                </a:lnTo>
                <a:lnTo>
                  <a:pt x="67668" y="195183"/>
                </a:lnTo>
                <a:lnTo>
                  <a:pt x="69481" y="195863"/>
                </a:lnTo>
                <a:lnTo>
                  <a:pt x="71182" y="197223"/>
                </a:lnTo>
                <a:lnTo>
                  <a:pt x="72995" y="197903"/>
                </a:lnTo>
                <a:lnTo>
                  <a:pt x="75602" y="197790"/>
                </a:lnTo>
                <a:lnTo>
                  <a:pt x="77076" y="198470"/>
                </a:lnTo>
                <a:lnTo>
                  <a:pt x="78549" y="199036"/>
                </a:lnTo>
                <a:lnTo>
                  <a:pt x="81723" y="199263"/>
                </a:lnTo>
                <a:lnTo>
                  <a:pt x="84103" y="199263"/>
                </a:lnTo>
                <a:lnTo>
                  <a:pt x="87730" y="199263"/>
                </a:lnTo>
                <a:lnTo>
                  <a:pt x="90564" y="200170"/>
                </a:lnTo>
                <a:lnTo>
                  <a:pt x="95778" y="200963"/>
                </a:lnTo>
                <a:lnTo>
                  <a:pt x="98952" y="200850"/>
                </a:lnTo>
                <a:lnTo>
                  <a:pt x="103259" y="200170"/>
                </a:lnTo>
                <a:lnTo>
                  <a:pt x="105866" y="200623"/>
                </a:lnTo>
                <a:lnTo>
                  <a:pt x="113573" y="201643"/>
                </a:lnTo>
                <a:lnTo>
                  <a:pt x="118107" y="202663"/>
                </a:lnTo>
                <a:lnTo>
                  <a:pt x="120941" y="203797"/>
                </a:lnTo>
                <a:lnTo>
                  <a:pt x="122981" y="205724"/>
                </a:lnTo>
                <a:lnTo>
                  <a:pt x="125361" y="208671"/>
                </a:lnTo>
                <a:lnTo>
                  <a:pt x="127175" y="209918"/>
                </a:lnTo>
                <a:lnTo>
                  <a:pt x="132049" y="210824"/>
                </a:lnTo>
                <a:lnTo>
                  <a:pt x="135449" y="214225"/>
                </a:lnTo>
                <a:lnTo>
                  <a:pt x="138169" y="215472"/>
                </a:lnTo>
                <a:lnTo>
                  <a:pt x="142590" y="218759"/>
                </a:lnTo>
                <a:lnTo>
                  <a:pt x="145764" y="220005"/>
                </a:lnTo>
                <a:lnTo>
                  <a:pt x="149504" y="221252"/>
                </a:lnTo>
                <a:lnTo>
                  <a:pt x="155625" y="220685"/>
                </a:lnTo>
                <a:lnTo>
                  <a:pt x="155965" y="221139"/>
                </a:lnTo>
                <a:lnTo>
                  <a:pt x="155511" y="222952"/>
                </a:lnTo>
                <a:lnTo>
                  <a:pt x="155171" y="225333"/>
                </a:lnTo>
                <a:lnTo>
                  <a:pt x="155171" y="227146"/>
                </a:lnTo>
                <a:lnTo>
                  <a:pt x="155738" y="228053"/>
                </a:lnTo>
                <a:lnTo>
                  <a:pt x="158118" y="228506"/>
                </a:lnTo>
                <a:lnTo>
                  <a:pt x="159252" y="229413"/>
                </a:lnTo>
                <a:lnTo>
                  <a:pt x="160045" y="231113"/>
                </a:lnTo>
                <a:lnTo>
                  <a:pt x="160612" y="232134"/>
                </a:lnTo>
                <a:lnTo>
                  <a:pt x="162539" y="237234"/>
                </a:lnTo>
                <a:lnTo>
                  <a:pt x="165713" y="244715"/>
                </a:lnTo>
                <a:lnTo>
                  <a:pt x="166053" y="247549"/>
                </a:lnTo>
                <a:lnTo>
                  <a:pt x="167186" y="249476"/>
                </a:lnTo>
                <a:lnTo>
                  <a:pt x="170587" y="252423"/>
                </a:lnTo>
                <a:lnTo>
                  <a:pt x="172400" y="254576"/>
                </a:lnTo>
                <a:lnTo>
                  <a:pt x="175120" y="256843"/>
                </a:lnTo>
                <a:lnTo>
                  <a:pt x="175914" y="258997"/>
                </a:lnTo>
                <a:lnTo>
                  <a:pt x="176140" y="261717"/>
                </a:lnTo>
                <a:lnTo>
                  <a:pt x="176821" y="262397"/>
                </a:lnTo>
                <a:lnTo>
                  <a:pt x="181694" y="261717"/>
                </a:lnTo>
                <a:lnTo>
                  <a:pt x="186002" y="261264"/>
                </a:lnTo>
                <a:lnTo>
                  <a:pt x="193596" y="260583"/>
                </a:lnTo>
                <a:lnTo>
                  <a:pt x="204137" y="261944"/>
                </a:lnTo>
                <a:lnTo>
                  <a:pt x="215018" y="263304"/>
                </a:lnTo>
                <a:lnTo>
                  <a:pt x="224540" y="264551"/>
                </a:lnTo>
                <a:lnTo>
                  <a:pt x="229300" y="265117"/>
                </a:lnTo>
                <a:lnTo>
                  <a:pt x="239955" y="266364"/>
                </a:lnTo>
                <a:lnTo>
                  <a:pt x="245848" y="264777"/>
                </a:lnTo>
                <a:lnTo>
                  <a:pt x="250496" y="263530"/>
                </a:lnTo>
                <a:lnTo>
                  <a:pt x="252536" y="263644"/>
                </a:lnTo>
                <a:lnTo>
                  <a:pt x="261490" y="265117"/>
                </a:lnTo>
                <a:lnTo>
                  <a:pt x="266591" y="265911"/>
                </a:lnTo>
                <a:lnTo>
                  <a:pt x="273165" y="266818"/>
                </a:lnTo>
                <a:lnTo>
                  <a:pt x="277699" y="267271"/>
                </a:lnTo>
                <a:lnTo>
                  <a:pt x="281439" y="267158"/>
                </a:lnTo>
                <a:lnTo>
                  <a:pt x="283140" y="267611"/>
                </a:lnTo>
                <a:lnTo>
                  <a:pt x="284840" y="268178"/>
                </a:lnTo>
                <a:lnTo>
                  <a:pt x="285860" y="269084"/>
                </a:lnTo>
                <a:lnTo>
                  <a:pt x="289260" y="273732"/>
                </a:lnTo>
                <a:lnTo>
                  <a:pt x="291187" y="275772"/>
                </a:lnTo>
                <a:lnTo>
                  <a:pt x="294928" y="277245"/>
                </a:lnTo>
                <a:lnTo>
                  <a:pt x="303542" y="279059"/>
                </a:lnTo>
                <a:lnTo>
                  <a:pt x="308303" y="280079"/>
                </a:lnTo>
                <a:lnTo>
                  <a:pt x="313743" y="281326"/>
                </a:lnTo>
                <a:lnTo>
                  <a:pt x="317257" y="283140"/>
                </a:lnTo>
                <a:lnTo>
                  <a:pt x="321451" y="285293"/>
                </a:lnTo>
                <a:lnTo>
                  <a:pt x="326778" y="288013"/>
                </a:lnTo>
                <a:lnTo>
                  <a:pt x="332672" y="286767"/>
                </a:lnTo>
                <a:lnTo>
                  <a:pt x="338906" y="285520"/>
                </a:lnTo>
                <a:lnTo>
                  <a:pt x="342873" y="284726"/>
                </a:lnTo>
                <a:lnTo>
                  <a:pt x="342873" y="290394"/>
                </a:lnTo>
                <a:lnTo>
                  <a:pt x="348540" y="290847"/>
                </a:lnTo>
                <a:lnTo>
                  <a:pt x="350354" y="290847"/>
                </a:lnTo>
                <a:lnTo>
                  <a:pt x="352734" y="292094"/>
                </a:lnTo>
                <a:lnTo>
                  <a:pt x="354208" y="291527"/>
                </a:lnTo>
                <a:lnTo>
                  <a:pt x="355568" y="290280"/>
                </a:lnTo>
                <a:lnTo>
                  <a:pt x="357155" y="288353"/>
                </a:lnTo>
                <a:lnTo>
                  <a:pt x="359535" y="287447"/>
                </a:lnTo>
                <a:lnTo>
                  <a:pt x="363729" y="285293"/>
                </a:lnTo>
                <a:lnTo>
                  <a:pt x="364749" y="284726"/>
                </a:lnTo>
                <a:lnTo>
                  <a:pt x="370870" y="281553"/>
                </a:lnTo>
                <a:lnTo>
                  <a:pt x="380164" y="277699"/>
                </a:lnTo>
                <a:lnTo>
                  <a:pt x="384245" y="275885"/>
                </a:lnTo>
                <a:lnTo>
                  <a:pt x="385491" y="275432"/>
                </a:lnTo>
                <a:lnTo>
                  <a:pt x="387758" y="274525"/>
                </a:lnTo>
                <a:lnTo>
                  <a:pt x="389345" y="273845"/>
                </a:lnTo>
                <a:lnTo>
                  <a:pt x="392179" y="273278"/>
                </a:lnTo>
                <a:lnTo>
                  <a:pt x="395919" y="272938"/>
                </a:lnTo>
                <a:lnTo>
                  <a:pt x="400113" y="272258"/>
                </a:lnTo>
                <a:lnTo>
                  <a:pt x="409408" y="270898"/>
                </a:lnTo>
                <a:lnTo>
                  <a:pt x="410541" y="270671"/>
                </a:lnTo>
                <a:lnTo>
                  <a:pt x="415868" y="270105"/>
                </a:lnTo>
                <a:lnTo>
                  <a:pt x="418022" y="269651"/>
                </a:lnTo>
                <a:lnTo>
                  <a:pt x="421422" y="269878"/>
                </a:lnTo>
                <a:lnTo>
                  <a:pt x="425730" y="270105"/>
                </a:lnTo>
                <a:lnTo>
                  <a:pt x="428676" y="270445"/>
                </a:lnTo>
                <a:lnTo>
                  <a:pt x="432417" y="270218"/>
                </a:lnTo>
                <a:lnTo>
                  <a:pt x="437744" y="269765"/>
                </a:lnTo>
                <a:lnTo>
                  <a:pt x="441938" y="269878"/>
                </a:lnTo>
                <a:lnTo>
                  <a:pt x="444092" y="269425"/>
                </a:lnTo>
                <a:lnTo>
                  <a:pt x="447265" y="267951"/>
                </a:lnTo>
                <a:lnTo>
                  <a:pt x="449306" y="266818"/>
                </a:lnTo>
                <a:lnTo>
                  <a:pt x="452593" y="265457"/>
                </a:lnTo>
                <a:lnTo>
                  <a:pt x="456673" y="263984"/>
                </a:lnTo>
                <a:lnTo>
                  <a:pt x="459507" y="262624"/>
                </a:lnTo>
                <a:lnTo>
                  <a:pt x="461434" y="261830"/>
                </a:lnTo>
                <a:lnTo>
                  <a:pt x="463700" y="260924"/>
                </a:lnTo>
                <a:lnTo>
                  <a:pt x="464267" y="259903"/>
                </a:lnTo>
                <a:lnTo>
                  <a:pt x="464947" y="259110"/>
                </a:lnTo>
                <a:lnTo>
                  <a:pt x="466194" y="257750"/>
                </a:lnTo>
                <a:lnTo>
                  <a:pt x="468348" y="255143"/>
                </a:lnTo>
                <a:lnTo>
                  <a:pt x="470048" y="252989"/>
                </a:lnTo>
                <a:lnTo>
                  <a:pt x="470841" y="251969"/>
                </a:lnTo>
                <a:lnTo>
                  <a:pt x="472655" y="249816"/>
                </a:lnTo>
                <a:lnTo>
                  <a:pt x="474242" y="248115"/>
                </a:lnTo>
                <a:lnTo>
                  <a:pt x="476055" y="245848"/>
                </a:lnTo>
                <a:lnTo>
                  <a:pt x="477756" y="245055"/>
                </a:lnTo>
                <a:lnTo>
                  <a:pt x="479796" y="244488"/>
                </a:lnTo>
                <a:lnTo>
                  <a:pt x="485236" y="242221"/>
                </a:lnTo>
                <a:lnTo>
                  <a:pt x="486257" y="241768"/>
                </a:lnTo>
                <a:lnTo>
                  <a:pt x="487163" y="241655"/>
                </a:lnTo>
                <a:lnTo>
                  <a:pt x="489090" y="239954"/>
                </a:lnTo>
                <a:lnTo>
                  <a:pt x="490677" y="238368"/>
                </a:lnTo>
                <a:lnTo>
                  <a:pt x="491697" y="237234"/>
                </a:lnTo>
                <a:lnTo>
                  <a:pt x="493964" y="236781"/>
                </a:lnTo>
                <a:lnTo>
                  <a:pt x="495098" y="235987"/>
                </a:lnTo>
                <a:lnTo>
                  <a:pt x="495211" y="234854"/>
                </a:lnTo>
                <a:lnTo>
                  <a:pt x="494984" y="233154"/>
                </a:lnTo>
                <a:lnTo>
                  <a:pt x="493964" y="231453"/>
                </a:lnTo>
                <a:lnTo>
                  <a:pt x="493057" y="229980"/>
                </a:lnTo>
                <a:lnTo>
                  <a:pt x="489997" y="227033"/>
                </a:lnTo>
                <a:lnTo>
                  <a:pt x="488297" y="225333"/>
                </a:lnTo>
                <a:lnTo>
                  <a:pt x="486597" y="223066"/>
                </a:lnTo>
                <a:lnTo>
                  <a:pt x="485917" y="220912"/>
                </a:lnTo>
                <a:lnTo>
                  <a:pt x="484783" y="219552"/>
                </a:lnTo>
                <a:lnTo>
                  <a:pt x="484216" y="218305"/>
                </a:lnTo>
                <a:lnTo>
                  <a:pt x="484330" y="216832"/>
                </a:lnTo>
                <a:lnTo>
                  <a:pt x="486030" y="214338"/>
                </a:lnTo>
                <a:lnTo>
                  <a:pt x="486483" y="212865"/>
                </a:lnTo>
                <a:lnTo>
                  <a:pt x="487163" y="210031"/>
                </a:lnTo>
                <a:lnTo>
                  <a:pt x="488637" y="205837"/>
                </a:lnTo>
                <a:lnTo>
                  <a:pt x="489883" y="203910"/>
                </a:lnTo>
                <a:lnTo>
                  <a:pt x="491357" y="201983"/>
                </a:lnTo>
                <a:lnTo>
                  <a:pt x="494304" y="199376"/>
                </a:lnTo>
                <a:lnTo>
                  <a:pt x="497138" y="198923"/>
                </a:lnTo>
                <a:lnTo>
                  <a:pt x="498724" y="199490"/>
                </a:lnTo>
                <a:lnTo>
                  <a:pt x="502352" y="199490"/>
                </a:lnTo>
                <a:lnTo>
                  <a:pt x="504845" y="199603"/>
                </a:lnTo>
                <a:lnTo>
                  <a:pt x="506659" y="200850"/>
                </a:lnTo>
                <a:lnTo>
                  <a:pt x="508699" y="203343"/>
                </a:lnTo>
                <a:lnTo>
                  <a:pt x="510853" y="204364"/>
                </a:lnTo>
                <a:lnTo>
                  <a:pt x="517880" y="206291"/>
                </a:lnTo>
                <a:lnTo>
                  <a:pt x="520941" y="206744"/>
                </a:lnTo>
                <a:lnTo>
                  <a:pt x="523094" y="206857"/>
                </a:lnTo>
                <a:lnTo>
                  <a:pt x="526268" y="207424"/>
                </a:lnTo>
                <a:lnTo>
                  <a:pt x="527288" y="207651"/>
                </a:lnTo>
                <a:lnTo>
                  <a:pt x="528875" y="208104"/>
                </a:lnTo>
                <a:lnTo>
                  <a:pt x="530235" y="207537"/>
                </a:lnTo>
                <a:lnTo>
                  <a:pt x="532275" y="205837"/>
                </a:lnTo>
                <a:lnTo>
                  <a:pt x="534882" y="204024"/>
                </a:lnTo>
                <a:lnTo>
                  <a:pt x="535902" y="203570"/>
                </a:lnTo>
                <a:lnTo>
                  <a:pt x="537943" y="202663"/>
                </a:lnTo>
                <a:lnTo>
                  <a:pt x="538963" y="201983"/>
                </a:lnTo>
                <a:lnTo>
                  <a:pt x="540776" y="199830"/>
                </a:lnTo>
                <a:lnTo>
                  <a:pt x="543156" y="198130"/>
                </a:lnTo>
                <a:lnTo>
                  <a:pt x="545990" y="195636"/>
                </a:lnTo>
                <a:lnTo>
                  <a:pt x="547350" y="193709"/>
                </a:lnTo>
                <a:lnTo>
                  <a:pt x="547690" y="192576"/>
                </a:lnTo>
                <a:lnTo>
                  <a:pt x="547917" y="191215"/>
                </a:lnTo>
                <a:lnTo>
                  <a:pt x="548824" y="190535"/>
                </a:lnTo>
                <a:lnTo>
                  <a:pt x="550524" y="189855"/>
                </a:lnTo>
                <a:lnTo>
                  <a:pt x="552451" y="189742"/>
                </a:lnTo>
                <a:lnTo>
                  <a:pt x="556191" y="190875"/>
                </a:lnTo>
                <a:lnTo>
                  <a:pt x="561179" y="190535"/>
                </a:lnTo>
                <a:lnTo>
                  <a:pt x="562312" y="190422"/>
                </a:lnTo>
                <a:lnTo>
                  <a:pt x="566846" y="189742"/>
                </a:lnTo>
                <a:lnTo>
                  <a:pt x="568886" y="189175"/>
                </a:lnTo>
                <a:lnTo>
                  <a:pt x="571720" y="188722"/>
                </a:lnTo>
                <a:lnTo>
                  <a:pt x="573986" y="186568"/>
                </a:lnTo>
                <a:lnTo>
                  <a:pt x="576933" y="184075"/>
                </a:lnTo>
                <a:lnTo>
                  <a:pt x="579087" y="182714"/>
                </a:lnTo>
                <a:lnTo>
                  <a:pt x="580561" y="182374"/>
                </a:lnTo>
                <a:lnTo>
                  <a:pt x="582375" y="181014"/>
                </a:lnTo>
                <a:lnTo>
                  <a:pt x="583168" y="179427"/>
                </a:lnTo>
                <a:lnTo>
                  <a:pt x="582941" y="178067"/>
                </a:lnTo>
                <a:lnTo>
                  <a:pt x="582714" y="176934"/>
                </a:lnTo>
                <a:lnTo>
                  <a:pt x="583735" y="174894"/>
                </a:lnTo>
                <a:lnTo>
                  <a:pt x="585661" y="171153"/>
                </a:lnTo>
                <a:lnTo>
                  <a:pt x="587362" y="169453"/>
                </a:lnTo>
                <a:lnTo>
                  <a:pt x="588835" y="168093"/>
                </a:lnTo>
                <a:lnTo>
                  <a:pt x="589855" y="165826"/>
                </a:lnTo>
                <a:lnTo>
                  <a:pt x="590988" y="165259"/>
                </a:lnTo>
                <a:lnTo>
                  <a:pt x="592349" y="165032"/>
                </a:lnTo>
                <a:lnTo>
                  <a:pt x="594389" y="163446"/>
                </a:lnTo>
                <a:lnTo>
                  <a:pt x="595863" y="163219"/>
                </a:lnTo>
                <a:lnTo>
                  <a:pt x="598356" y="163899"/>
                </a:lnTo>
                <a:lnTo>
                  <a:pt x="601983" y="164126"/>
                </a:lnTo>
                <a:lnTo>
                  <a:pt x="604250" y="164126"/>
                </a:lnTo>
                <a:lnTo>
                  <a:pt x="605610" y="163899"/>
                </a:lnTo>
                <a:lnTo>
                  <a:pt x="606064" y="163106"/>
                </a:lnTo>
                <a:lnTo>
                  <a:pt x="606064" y="161859"/>
                </a:lnTo>
                <a:lnTo>
                  <a:pt x="606744" y="159025"/>
                </a:lnTo>
                <a:lnTo>
                  <a:pt x="607084" y="158118"/>
                </a:lnTo>
                <a:lnTo>
                  <a:pt x="607764" y="157665"/>
                </a:lnTo>
                <a:lnTo>
                  <a:pt x="609918" y="157665"/>
                </a:lnTo>
                <a:lnTo>
                  <a:pt x="611505" y="158685"/>
                </a:lnTo>
                <a:lnTo>
                  <a:pt x="612524" y="159478"/>
                </a:lnTo>
                <a:lnTo>
                  <a:pt x="613884" y="159592"/>
                </a:lnTo>
                <a:lnTo>
                  <a:pt x="615471" y="159025"/>
                </a:lnTo>
                <a:lnTo>
                  <a:pt x="617398" y="156758"/>
                </a:lnTo>
                <a:lnTo>
                  <a:pt x="620686" y="155511"/>
                </a:lnTo>
                <a:lnTo>
                  <a:pt x="622499" y="155171"/>
                </a:lnTo>
                <a:lnTo>
                  <a:pt x="625559" y="154038"/>
                </a:lnTo>
                <a:lnTo>
                  <a:pt x="627486" y="154491"/>
                </a:lnTo>
                <a:lnTo>
                  <a:pt x="631113" y="154831"/>
                </a:lnTo>
                <a:lnTo>
                  <a:pt x="632473" y="154491"/>
                </a:lnTo>
                <a:lnTo>
                  <a:pt x="634060" y="154831"/>
                </a:lnTo>
                <a:lnTo>
                  <a:pt x="635421" y="153244"/>
                </a:lnTo>
                <a:lnTo>
                  <a:pt x="636554" y="152904"/>
                </a:lnTo>
                <a:lnTo>
                  <a:pt x="638821" y="153584"/>
                </a:lnTo>
                <a:lnTo>
                  <a:pt x="640294" y="154718"/>
                </a:lnTo>
                <a:lnTo>
                  <a:pt x="643015" y="156191"/>
                </a:lnTo>
                <a:lnTo>
                  <a:pt x="646528" y="156985"/>
                </a:lnTo>
                <a:lnTo>
                  <a:pt x="649362" y="156531"/>
                </a:lnTo>
                <a:lnTo>
                  <a:pt x="652423" y="157211"/>
                </a:lnTo>
                <a:lnTo>
                  <a:pt x="654122" y="157098"/>
                </a:lnTo>
                <a:lnTo>
                  <a:pt x="655029" y="156531"/>
                </a:lnTo>
                <a:lnTo>
                  <a:pt x="657410" y="155285"/>
                </a:lnTo>
                <a:lnTo>
                  <a:pt x="658090" y="153698"/>
                </a:lnTo>
                <a:lnTo>
                  <a:pt x="657749" y="151998"/>
                </a:lnTo>
                <a:lnTo>
                  <a:pt x="658090" y="15018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BDFD1869-8580-DDFE-FB30-4F7D929F3EAD}"/>
              </a:ext>
            </a:extLst>
          </p:cNvPr>
          <p:cNvSpPr/>
          <p:nvPr/>
        </p:nvSpPr>
        <p:spPr>
          <a:xfrm>
            <a:off x="4173164" y="3475201"/>
            <a:ext cx="137716" cy="318362"/>
          </a:xfrm>
          <a:custGeom>
            <a:avLst/>
            <a:gdLst>
              <a:gd name="connsiteX0" fmla="*/ 120374 w 183621"/>
              <a:gd name="connsiteY0" fmla="*/ 384358 h 424482"/>
              <a:gd name="connsiteX1" fmla="*/ 120374 w 183621"/>
              <a:gd name="connsiteY1" fmla="*/ 383451 h 424482"/>
              <a:gd name="connsiteX2" fmla="*/ 120034 w 183621"/>
              <a:gd name="connsiteY2" fmla="*/ 382885 h 424482"/>
              <a:gd name="connsiteX3" fmla="*/ 119014 w 183621"/>
              <a:gd name="connsiteY3" fmla="*/ 380617 h 424482"/>
              <a:gd name="connsiteX4" fmla="*/ 119241 w 183621"/>
              <a:gd name="connsiteY4" fmla="*/ 384245 h 424482"/>
              <a:gd name="connsiteX5" fmla="*/ 120487 w 183621"/>
              <a:gd name="connsiteY5" fmla="*/ 385605 h 424482"/>
              <a:gd name="connsiteX6" fmla="*/ 120487 w 183621"/>
              <a:gd name="connsiteY6" fmla="*/ 384358 h 424482"/>
              <a:gd name="connsiteX7" fmla="*/ 121281 w 183621"/>
              <a:gd name="connsiteY7" fmla="*/ 371323 h 424482"/>
              <a:gd name="connsiteX8" fmla="*/ 120941 w 183621"/>
              <a:gd name="connsiteY8" fmla="*/ 371096 h 424482"/>
              <a:gd name="connsiteX9" fmla="*/ 120261 w 183621"/>
              <a:gd name="connsiteY9" fmla="*/ 371096 h 424482"/>
              <a:gd name="connsiteX10" fmla="*/ 119921 w 183621"/>
              <a:gd name="connsiteY10" fmla="*/ 371323 h 424482"/>
              <a:gd name="connsiteX11" fmla="*/ 119467 w 183621"/>
              <a:gd name="connsiteY11" fmla="*/ 372343 h 424482"/>
              <a:gd name="connsiteX12" fmla="*/ 120261 w 183621"/>
              <a:gd name="connsiteY12" fmla="*/ 373817 h 424482"/>
              <a:gd name="connsiteX13" fmla="*/ 120941 w 183621"/>
              <a:gd name="connsiteY13" fmla="*/ 374157 h 424482"/>
              <a:gd name="connsiteX14" fmla="*/ 121281 w 183621"/>
              <a:gd name="connsiteY14" fmla="*/ 374157 h 424482"/>
              <a:gd name="connsiteX15" fmla="*/ 121507 w 183621"/>
              <a:gd name="connsiteY15" fmla="*/ 374157 h 424482"/>
              <a:gd name="connsiteX16" fmla="*/ 121167 w 183621"/>
              <a:gd name="connsiteY16" fmla="*/ 373250 h 424482"/>
              <a:gd name="connsiteX17" fmla="*/ 121167 w 183621"/>
              <a:gd name="connsiteY17" fmla="*/ 372570 h 424482"/>
              <a:gd name="connsiteX18" fmla="*/ 121281 w 183621"/>
              <a:gd name="connsiteY18" fmla="*/ 371776 h 424482"/>
              <a:gd name="connsiteX19" fmla="*/ 121281 w 183621"/>
              <a:gd name="connsiteY19" fmla="*/ 371436 h 424482"/>
              <a:gd name="connsiteX20" fmla="*/ 120147 w 183621"/>
              <a:gd name="connsiteY20" fmla="*/ 368829 h 424482"/>
              <a:gd name="connsiteX21" fmla="*/ 120147 w 183621"/>
              <a:gd name="connsiteY21" fmla="*/ 368603 h 424482"/>
              <a:gd name="connsiteX22" fmla="*/ 119694 w 183621"/>
              <a:gd name="connsiteY22" fmla="*/ 368829 h 424482"/>
              <a:gd name="connsiteX23" fmla="*/ 118561 w 183621"/>
              <a:gd name="connsiteY23" fmla="*/ 368829 h 424482"/>
              <a:gd name="connsiteX24" fmla="*/ 117541 w 183621"/>
              <a:gd name="connsiteY24" fmla="*/ 369736 h 424482"/>
              <a:gd name="connsiteX25" fmla="*/ 117767 w 183621"/>
              <a:gd name="connsiteY25" fmla="*/ 370303 h 424482"/>
              <a:gd name="connsiteX26" fmla="*/ 118787 w 183621"/>
              <a:gd name="connsiteY26" fmla="*/ 371210 h 424482"/>
              <a:gd name="connsiteX27" fmla="*/ 119921 w 183621"/>
              <a:gd name="connsiteY27" fmla="*/ 369510 h 424482"/>
              <a:gd name="connsiteX28" fmla="*/ 119921 w 183621"/>
              <a:gd name="connsiteY28" fmla="*/ 368716 h 424482"/>
              <a:gd name="connsiteX29" fmla="*/ 110626 w 183621"/>
              <a:gd name="connsiteY29" fmla="*/ 278606 h 424482"/>
              <a:gd name="connsiteX30" fmla="*/ 110626 w 183621"/>
              <a:gd name="connsiteY30" fmla="*/ 277926 h 424482"/>
              <a:gd name="connsiteX31" fmla="*/ 110173 w 183621"/>
              <a:gd name="connsiteY31" fmla="*/ 277359 h 424482"/>
              <a:gd name="connsiteX32" fmla="*/ 109380 w 183621"/>
              <a:gd name="connsiteY32" fmla="*/ 276906 h 424482"/>
              <a:gd name="connsiteX33" fmla="*/ 108813 w 183621"/>
              <a:gd name="connsiteY33" fmla="*/ 277132 h 424482"/>
              <a:gd name="connsiteX34" fmla="*/ 107793 w 183621"/>
              <a:gd name="connsiteY34" fmla="*/ 277926 h 424482"/>
              <a:gd name="connsiteX35" fmla="*/ 108020 w 183621"/>
              <a:gd name="connsiteY35" fmla="*/ 281439 h 424482"/>
              <a:gd name="connsiteX36" fmla="*/ 109153 w 183621"/>
              <a:gd name="connsiteY36" fmla="*/ 282913 h 424482"/>
              <a:gd name="connsiteX37" fmla="*/ 109946 w 183621"/>
              <a:gd name="connsiteY37" fmla="*/ 282573 h 424482"/>
              <a:gd name="connsiteX38" fmla="*/ 110286 w 183621"/>
              <a:gd name="connsiteY38" fmla="*/ 279286 h 424482"/>
              <a:gd name="connsiteX39" fmla="*/ 110513 w 183621"/>
              <a:gd name="connsiteY39" fmla="*/ 278606 h 424482"/>
              <a:gd name="connsiteX40" fmla="*/ 15642 w 183621"/>
              <a:gd name="connsiteY40" fmla="*/ 196769 h 424482"/>
              <a:gd name="connsiteX41" fmla="*/ 14735 w 183621"/>
              <a:gd name="connsiteY41" fmla="*/ 195863 h 424482"/>
              <a:gd name="connsiteX42" fmla="*/ 14735 w 183621"/>
              <a:gd name="connsiteY42" fmla="*/ 197790 h 424482"/>
              <a:gd name="connsiteX43" fmla="*/ 15982 w 183621"/>
              <a:gd name="connsiteY43" fmla="*/ 200737 h 424482"/>
              <a:gd name="connsiteX44" fmla="*/ 17002 w 183621"/>
              <a:gd name="connsiteY44" fmla="*/ 201643 h 424482"/>
              <a:gd name="connsiteX45" fmla="*/ 16775 w 183621"/>
              <a:gd name="connsiteY45" fmla="*/ 199490 h 424482"/>
              <a:gd name="connsiteX46" fmla="*/ 15755 w 183621"/>
              <a:gd name="connsiteY46" fmla="*/ 196656 h 424482"/>
              <a:gd name="connsiteX47" fmla="*/ 121621 w 183621"/>
              <a:gd name="connsiteY47" fmla="*/ 422329 h 424482"/>
              <a:gd name="connsiteX48" fmla="*/ 121167 w 183621"/>
              <a:gd name="connsiteY48" fmla="*/ 424483 h 424482"/>
              <a:gd name="connsiteX49" fmla="*/ 121507 w 183621"/>
              <a:gd name="connsiteY49" fmla="*/ 424483 h 424482"/>
              <a:gd name="connsiteX50" fmla="*/ 122528 w 183621"/>
              <a:gd name="connsiteY50" fmla="*/ 423236 h 424482"/>
              <a:gd name="connsiteX51" fmla="*/ 123548 w 183621"/>
              <a:gd name="connsiteY51" fmla="*/ 422782 h 424482"/>
              <a:gd name="connsiteX52" fmla="*/ 124568 w 183621"/>
              <a:gd name="connsiteY52" fmla="*/ 421649 h 424482"/>
              <a:gd name="connsiteX53" fmla="*/ 124568 w 183621"/>
              <a:gd name="connsiteY53" fmla="*/ 420629 h 424482"/>
              <a:gd name="connsiteX54" fmla="*/ 123321 w 183621"/>
              <a:gd name="connsiteY54" fmla="*/ 420742 h 424482"/>
              <a:gd name="connsiteX55" fmla="*/ 121621 w 183621"/>
              <a:gd name="connsiteY55" fmla="*/ 422329 h 424482"/>
              <a:gd name="connsiteX56" fmla="*/ 29017 w 183621"/>
              <a:gd name="connsiteY56" fmla="*/ 223066 h 424482"/>
              <a:gd name="connsiteX57" fmla="*/ 26296 w 183621"/>
              <a:gd name="connsiteY57" fmla="*/ 223519 h 424482"/>
              <a:gd name="connsiteX58" fmla="*/ 27997 w 183621"/>
              <a:gd name="connsiteY58" fmla="*/ 226013 h 424482"/>
              <a:gd name="connsiteX59" fmla="*/ 30150 w 183621"/>
              <a:gd name="connsiteY59" fmla="*/ 227940 h 424482"/>
              <a:gd name="connsiteX60" fmla="*/ 30490 w 183621"/>
              <a:gd name="connsiteY60" fmla="*/ 227713 h 424482"/>
              <a:gd name="connsiteX61" fmla="*/ 31057 w 183621"/>
              <a:gd name="connsiteY61" fmla="*/ 227033 h 424482"/>
              <a:gd name="connsiteX62" fmla="*/ 31624 w 183621"/>
              <a:gd name="connsiteY62" fmla="*/ 224993 h 424482"/>
              <a:gd name="connsiteX63" fmla="*/ 31624 w 183621"/>
              <a:gd name="connsiteY63" fmla="*/ 223746 h 424482"/>
              <a:gd name="connsiteX64" fmla="*/ 29017 w 183621"/>
              <a:gd name="connsiteY64" fmla="*/ 223179 h 424482"/>
              <a:gd name="connsiteX65" fmla="*/ 48059 w 183621"/>
              <a:gd name="connsiteY65" fmla="*/ 284840 h 424482"/>
              <a:gd name="connsiteX66" fmla="*/ 47039 w 183621"/>
              <a:gd name="connsiteY66" fmla="*/ 286540 h 424482"/>
              <a:gd name="connsiteX67" fmla="*/ 44885 w 183621"/>
              <a:gd name="connsiteY67" fmla="*/ 288353 h 424482"/>
              <a:gd name="connsiteX68" fmla="*/ 45339 w 183621"/>
              <a:gd name="connsiteY68" fmla="*/ 291641 h 424482"/>
              <a:gd name="connsiteX69" fmla="*/ 46699 w 183621"/>
              <a:gd name="connsiteY69" fmla="*/ 289487 h 424482"/>
              <a:gd name="connsiteX70" fmla="*/ 48513 w 183621"/>
              <a:gd name="connsiteY70" fmla="*/ 287787 h 424482"/>
              <a:gd name="connsiteX71" fmla="*/ 49533 w 183621"/>
              <a:gd name="connsiteY71" fmla="*/ 285066 h 424482"/>
              <a:gd name="connsiteX72" fmla="*/ 49193 w 183621"/>
              <a:gd name="connsiteY72" fmla="*/ 283593 h 424482"/>
              <a:gd name="connsiteX73" fmla="*/ 48059 w 183621"/>
              <a:gd name="connsiteY73" fmla="*/ 284726 h 424482"/>
              <a:gd name="connsiteX74" fmla="*/ 51913 w 183621"/>
              <a:gd name="connsiteY74" fmla="*/ 292207 h 424482"/>
              <a:gd name="connsiteX75" fmla="*/ 52139 w 183621"/>
              <a:gd name="connsiteY75" fmla="*/ 292434 h 424482"/>
              <a:gd name="connsiteX76" fmla="*/ 52933 w 183621"/>
              <a:gd name="connsiteY76" fmla="*/ 292887 h 424482"/>
              <a:gd name="connsiteX77" fmla="*/ 53386 w 183621"/>
              <a:gd name="connsiteY77" fmla="*/ 292321 h 424482"/>
              <a:gd name="connsiteX78" fmla="*/ 54066 w 183621"/>
              <a:gd name="connsiteY78" fmla="*/ 290734 h 424482"/>
              <a:gd name="connsiteX79" fmla="*/ 53840 w 183621"/>
              <a:gd name="connsiteY79" fmla="*/ 289827 h 424482"/>
              <a:gd name="connsiteX80" fmla="*/ 51913 w 183621"/>
              <a:gd name="connsiteY80" fmla="*/ 292321 h 424482"/>
              <a:gd name="connsiteX81" fmla="*/ 26523 w 183621"/>
              <a:gd name="connsiteY81" fmla="*/ 200283 h 424482"/>
              <a:gd name="connsiteX82" fmla="*/ 24936 w 183621"/>
              <a:gd name="connsiteY82" fmla="*/ 198923 h 424482"/>
              <a:gd name="connsiteX83" fmla="*/ 24936 w 183621"/>
              <a:gd name="connsiteY83" fmla="*/ 200623 h 424482"/>
              <a:gd name="connsiteX84" fmla="*/ 25616 w 183621"/>
              <a:gd name="connsiteY84" fmla="*/ 202210 h 424482"/>
              <a:gd name="connsiteX85" fmla="*/ 26977 w 183621"/>
              <a:gd name="connsiteY85" fmla="*/ 203344 h 424482"/>
              <a:gd name="connsiteX86" fmla="*/ 26523 w 183621"/>
              <a:gd name="connsiteY86" fmla="*/ 200170 h 424482"/>
              <a:gd name="connsiteX87" fmla="*/ 182828 w 183621"/>
              <a:gd name="connsiteY87" fmla="*/ 158799 h 424482"/>
              <a:gd name="connsiteX88" fmla="*/ 182828 w 183621"/>
              <a:gd name="connsiteY88" fmla="*/ 158118 h 424482"/>
              <a:gd name="connsiteX89" fmla="*/ 182715 w 183621"/>
              <a:gd name="connsiteY89" fmla="*/ 157892 h 424482"/>
              <a:gd name="connsiteX90" fmla="*/ 181921 w 183621"/>
              <a:gd name="connsiteY90" fmla="*/ 157665 h 424482"/>
              <a:gd name="connsiteX91" fmla="*/ 180674 w 183621"/>
              <a:gd name="connsiteY91" fmla="*/ 158118 h 424482"/>
              <a:gd name="connsiteX92" fmla="*/ 176934 w 183621"/>
              <a:gd name="connsiteY92" fmla="*/ 159932 h 424482"/>
              <a:gd name="connsiteX93" fmla="*/ 173647 w 183621"/>
              <a:gd name="connsiteY93" fmla="*/ 163332 h 424482"/>
              <a:gd name="connsiteX94" fmla="*/ 172173 w 183621"/>
              <a:gd name="connsiteY94" fmla="*/ 164126 h 424482"/>
              <a:gd name="connsiteX95" fmla="*/ 170700 w 183621"/>
              <a:gd name="connsiteY95" fmla="*/ 164466 h 424482"/>
              <a:gd name="connsiteX96" fmla="*/ 169000 w 183621"/>
              <a:gd name="connsiteY96" fmla="*/ 163899 h 424482"/>
              <a:gd name="connsiteX97" fmla="*/ 167073 w 183621"/>
              <a:gd name="connsiteY97" fmla="*/ 163559 h 424482"/>
              <a:gd name="connsiteX98" fmla="*/ 164239 w 183621"/>
              <a:gd name="connsiteY98" fmla="*/ 164466 h 424482"/>
              <a:gd name="connsiteX99" fmla="*/ 162879 w 183621"/>
              <a:gd name="connsiteY99" fmla="*/ 164012 h 424482"/>
              <a:gd name="connsiteX100" fmla="*/ 162199 w 183621"/>
              <a:gd name="connsiteY100" fmla="*/ 163332 h 424482"/>
              <a:gd name="connsiteX101" fmla="*/ 161632 w 183621"/>
              <a:gd name="connsiteY101" fmla="*/ 162312 h 424482"/>
              <a:gd name="connsiteX102" fmla="*/ 161972 w 183621"/>
              <a:gd name="connsiteY102" fmla="*/ 160952 h 424482"/>
              <a:gd name="connsiteX103" fmla="*/ 161746 w 183621"/>
              <a:gd name="connsiteY103" fmla="*/ 159932 h 424482"/>
              <a:gd name="connsiteX104" fmla="*/ 160612 w 183621"/>
              <a:gd name="connsiteY104" fmla="*/ 159479 h 424482"/>
              <a:gd name="connsiteX105" fmla="*/ 159365 w 183621"/>
              <a:gd name="connsiteY105" fmla="*/ 159025 h 424482"/>
              <a:gd name="connsiteX106" fmla="*/ 158572 w 183621"/>
              <a:gd name="connsiteY106" fmla="*/ 157665 h 424482"/>
              <a:gd name="connsiteX107" fmla="*/ 158232 w 183621"/>
              <a:gd name="connsiteY107" fmla="*/ 156192 h 424482"/>
              <a:gd name="connsiteX108" fmla="*/ 158572 w 183621"/>
              <a:gd name="connsiteY108" fmla="*/ 154378 h 424482"/>
              <a:gd name="connsiteX109" fmla="*/ 158572 w 183621"/>
              <a:gd name="connsiteY109" fmla="*/ 152338 h 424482"/>
              <a:gd name="connsiteX110" fmla="*/ 158118 w 183621"/>
              <a:gd name="connsiteY110" fmla="*/ 151431 h 424482"/>
              <a:gd name="connsiteX111" fmla="*/ 156192 w 183621"/>
              <a:gd name="connsiteY111" fmla="*/ 150978 h 424482"/>
              <a:gd name="connsiteX112" fmla="*/ 151431 w 183621"/>
              <a:gd name="connsiteY112" fmla="*/ 150071 h 424482"/>
              <a:gd name="connsiteX113" fmla="*/ 147237 w 183621"/>
              <a:gd name="connsiteY113" fmla="*/ 149617 h 424482"/>
              <a:gd name="connsiteX114" fmla="*/ 145537 w 183621"/>
              <a:gd name="connsiteY114" fmla="*/ 149844 h 424482"/>
              <a:gd name="connsiteX115" fmla="*/ 144064 w 183621"/>
              <a:gd name="connsiteY115" fmla="*/ 149617 h 424482"/>
              <a:gd name="connsiteX116" fmla="*/ 143270 w 183621"/>
              <a:gd name="connsiteY116" fmla="*/ 149277 h 424482"/>
              <a:gd name="connsiteX117" fmla="*/ 142817 w 183621"/>
              <a:gd name="connsiteY117" fmla="*/ 148597 h 424482"/>
              <a:gd name="connsiteX118" fmla="*/ 142817 w 183621"/>
              <a:gd name="connsiteY118" fmla="*/ 147691 h 424482"/>
              <a:gd name="connsiteX119" fmla="*/ 143497 w 183621"/>
              <a:gd name="connsiteY119" fmla="*/ 145650 h 424482"/>
              <a:gd name="connsiteX120" fmla="*/ 144290 w 183621"/>
              <a:gd name="connsiteY120" fmla="*/ 143610 h 424482"/>
              <a:gd name="connsiteX121" fmla="*/ 146217 w 183621"/>
              <a:gd name="connsiteY121" fmla="*/ 140663 h 424482"/>
              <a:gd name="connsiteX122" fmla="*/ 146217 w 183621"/>
              <a:gd name="connsiteY122" fmla="*/ 138623 h 424482"/>
              <a:gd name="connsiteX123" fmla="*/ 146217 w 183621"/>
              <a:gd name="connsiteY123" fmla="*/ 136242 h 424482"/>
              <a:gd name="connsiteX124" fmla="*/ 147124 w 183621"/>
              <a:gd name="connsiteY124" fmla="*/ 133069 h 424482"/>
              <a:gd name="connsiteX125" fmla="*/ 148824 w 183621"/>
              <a:gd name="connsiteY125" fmla="*/ 130689 h 424482"/>
              <a:gd name="connsiteX126" fmla="*/ 149617 w 183621"/>
              <a:gd name="connsiteY126" fmla="*/ 130008 h 424482"/>
              <a:gd name="connsiteX127" fmla="*/ 149391 w 183621"/>
              <a:gd name="connsiteY127" fmla="*/ 128988 h 424482"/>
              <a:gd name="connsiteX128" fmla="*/ 148711 w 183621"/>
              <a:gd name="connsiteY128" fmla="*/ 128082 h 424482"/>
              <a:gd name="connsiteX129" fmla="*/ 147804 w 183621"/>
              <a:gd name="connsiteY129" fmla="*/ 127515 h 424482"/>
              <a:gd name="connsiteX130" fmla="*/ 146217 w 183621"/>
              <a:gd name="connsiteY130" fmla="*/ 126948 h 424482"/>
              <a:gd name="connsiteX131" fmla="*/ 143724 w 183621"/>
              <a:gd name="connsiteY131" fmla="*/ 126721 h 424482"/>
              <a:gd name="connsiteX132" fmla="*/ 140323 w 183621"/>
              <a:gd name="connsiteY132" fmla="*/ 126041 h 424482"/>
              <a:gd name="connsiteX133" fmla="*/ 136356 w 183621"/>
              <a:gd name="connsiteY133" fmla="*/ 124681 h 424482"/>
              <a:gd name="connsiteX134" fmla="*/ 136809 w 183621"/>
              <a:gd name="connsiteY134" fmla="*/ 121961 h 424482"/>
              <a:gd name="connsiteX135" fmla="*/ 136809 w 183621"/>
              <a:gd name="connsiteY135" fmla="*/ 120261 h 424482"/>
              <a:gd name="connsiteX136" fmla="*/ 136243 w 183621"/>
              <a:gd name="connsiteY136" fmla="*/ 118900 h 424482"/>
              <a:gd name="connsiteX137" fmla="*/ 135449 w 183621"/>
              <a:gd name="connsiteY137" fmla="*/ 117880 h 424482"/>
              <a:gd name="connsiteX138" fmla="*/ 134996 w 183621"/>
              <a:gd name="connsiteY138" fmla="*/ 116974 h 424482"/>
              <a:gd name="connsiteX139" fmla="*/ 135676 w 183621"/>
              <a:gd name="connsiteY139" fmla="*/ 114593 h 424482"/>
              <a:gd name="connsiteX140" fmla="*/ 134769 w 183621"/>
              <a:gd name="connsiteY140" fmla="*/ 111986 h 424482"/>
              <a:gd name="connsiteX141" fmla="*/ 133749 w 183621"/>
              <a:gd name="connsiteY141" fmla="*/ 110966 h 424482"/>
              <a:gd name="connsiteX142" fmla="*/ 132615 w 183621"/>
              <a:gd name="connsiteY142" fmla="*/ 109606 h 424482"/>
              <a:gd name="connsiteX143" fmla="*/ 132615 w 183621"/>
              <a:gd name="connsiteY143" fmla="*/ 108133 h 424482"/>
              <a:gd name="connsiteX144" fmla="*/ 133069 w 183621"/>
              <a:gd name="connsiteY144" fmla="*/ 106773 h 424482"/>
              <a:gd name="connsiteX145" fmla="*/ 135789 w 183621"/>
              <a:gd name="connsiteY145" fmla="*/ 103825 h 424482"/>
              <a:gd name="connsiteX146" fmla="*/ 135789 w 183621"/>
              <a:gd name="connsiteY146" fmla="*/ 103145 h 424482"/>
              <a:gd name="connsiteX147" fmla="*/ 135109 w 183621"/>
              <a:gd name="connsiteY147" fmla="*/ 103145 h 424482"/>
              <a:gd name="connsiteX148" fmla="*/ 134316 w 183621"/>
              <a:gd name="connsiteY148" fmla="*/ 103145 h 424482"/>
              <a:gd name="connsiteX149" fmla="*/ 130575 w 183621"/>
              <a:gd name="connsiteY149" fmla="*/ 104279 h 424482"/>
              <a:gd name="connsiteX150" fmla="*/ 130235 w 183621"/>
              <a:gd name="connsiteY150" fmla="*/ 103599 h 424482"/>
              <a:gd name="connsiteX151" fmla="*/ 128875 w 183621"/>
              <a:gd name="connsiteY151" fmla="*/ 103259 h 424482"/>
              <a:gd name="connsiteX152" fmla="*/ 126155 w 183621"/>
              <a:gd name="connsiteY152" fmla="*/ 103259 h 424482"/>
              <a:gd name="connsiteX153" fmla="*/ 122981 w 183621"/>
              <a:gd name="connsiteY153" fmla="*/ 103372 h 424482"/>
              <a:gd name="connsiteX154" fmla="*/ 119014 w 183621"/>
              <a:gd name="connsiteY154" fmla="*/ 104392 h 424482"/>
              <a:gd name="connsiteX155" fmla="*/ 115387 w 183621"/>
              <a:gd name="connsiteY155" fmla="*/ 106206 h 424482"/>
              <a:gd name="connsiteX156" fmla="*/ 113687 w 183621"/>
              <a:gd name="connsiteY156" fmla="*/ 107453 h 424482"/>
              <a:gd name="connsiteX157" fmla="*/ 112213 w 183621"/>
              <a:gd name="connsiteY157" fmla="*/ 108246 h 424482"/>
              <a:gd name="connsiteX158" fmla="*/ 111080 w 183621"/>
              <a:gd name="connsiteY158" fmla="*/ 108473 h 424482"/>
              <a:gd name="connsiteX159" fmla="*/ 109720 w 183621"/>
              <a:gd name="connsiteY159" fmla="*/ 107906 h 424482"/>
              <a:gd name="connsiteX160" fmla="*/ 109720 w 183621"/>
              <a:gd name="connsiteY160" fmla="*/ 106092 h 424482"/>
              <a:gd name="connsiteX161" fmla="*/ 112326 w 183621"/>
              <a:gd name="connsiteY161" fmla="*/ 102805 h 424482"/>
              <a:gd name="connsiteX162" fmla="*/ 112666 w 183621"/>
              <a:gd name="connsiteY162" fmla="*/ 100538 h 424482"/>
              <a:gd name="connsiteX163" fmla="*/ 111873 w 183621"/>
              <a:gd name="connsiteY163" fmla="*/ 98612 h 424482"/>
              <a:gd name="connsiteX164" fmla="*/ 111873 w 183621"/>
              <a:gd name="connsiteY164" fmla="*/ 97025 h 424482"/>
              <a:gd name="connsiteX165" fmla="*/ 110966 w 183621"/>
              <a:gd name="connsiteY165" fmla="*/ 96004 h 424482"/>
              <a:gd name="connsiteX166" fmla="*/ 109720 w 183621"/>
              <a:gd name="connsiteY166" fmla="*/ 95551 h 424482"/>
              <a:gd name="connsiteX167" fmla="*/ 109040 w 183621"/>
              <a:gd name="connsiteY167" fmla="*/ 94418 h 424482"/>
              <a:gd name="connsiteX168" fmla="*/ 109040 w 183621"/>
              <a:gd name="connsiteY168" fmla="*/ 91131 h 424482"/>
              <a:gd name="connsiteX169" fmla="*/ 110060 w 183621"/>
              <a:gd name="connsiteY169" fmla="*/ 87844 h 424482"/>
              <a:gd name="connsiteX170" fmla="*/ 111873 w 183621"/>
              <a:gd name="connsiteY170" fmla="*/ 86823 h 424482"/>
              <a:gd name="connsiteX171" fmla="*/ 113006 w 183621"/>
              <a:gd name="connsiteY171" fmla="*/ 86370 h 424482"/>
              <a:gd name="connsiteX172" fmla="*/ 113346 w 183621"/>
              <a:gd name="connsiteY172" fmla="*/ 85690 h 424482"/>
              <a:gd name="connsiteX173" fmla="*/ 112780 w 183621"/>
              <a:gd name="connsiteY173" fmla="*/ 83310 h 424482"/>
              <a:gd name="connsiteX174" fmla="*/ 112780 w 183621"/>
              <a:gd name="connsiteY174" fmla="*/ 81836 h 424482"/>
              <a:gd name="connsiteX175" fmla="*/ 113913 w 183621"/>
              <a:gd name="connsiteY175" fmla="*/ 79002 h 424482"/>
              <a:gd name="connsiteX176" fmla="*/ 114933 w 183621"/>
              <a:gd name="connsiteY176" fmla="*/ 76849 h 424482"/>
              <a:gd name="connsiteX177" fmla="*/ 116974 w 183621"/>
              <a:gd name="connsiteY177" fmla="*/ 77189 h 424482"/>
              <a:gd name="connsiteX178" fmla="*/ 117881 w 183621"/>
              <a:gd name="connsiteY178" fmla="*/ 76622 h 424482"/>
              <a:gd name="connsiteX179" fmla="*/ 118901 w 183621"/>
              <a:gd name="connsiteY179" fmla="*/ 75829 h 424482"/>
              <a:gd name="connsiteX180" fmla="*/ 120034 w 183621"/>
              <a:gd name="connsiteY180" fmla="*/ 74469 h 424482"/>
              <a:gd name="connsiteX181" fmla="*/ 120714 w 183621"/>
              <a:gd name="connsiteY181" fmla="*/ 72882 h 424482"/>
              <a:gd name="connsiteX182" fmla="*/ 121621 w 183621"/>
              <a:gd name="connsiteY182" fmla="*/ 69255 h 424482"/>
              <a:gd name="connsiteX183" fmla="*/ 122188 w 183621"/>
              <a:gd name="connsiteY183" fmla="*/ 68688 h 424482"/>
              <a:gd name="connsiteX184" fmla="*/ 124681 w 183621"/>
              <a:gd name="connsiteY184" fmla="*/ 69255 h 424482"/>
              <a:gd name="connsiteX185" fmla="*/ 125475 w 183621"/>
              <a:gd name="connsiteY185" fmla="*/ 68801 h 424482"/>
              <a:gd name="connsiteX186" fmla="*/ 126835 w 183621"/>
              <a:gd name="connsiteY186" fmla="*/ 66648 h 424482"/>
              <a:gd name="connsiteX187" fmla="*/ 128195 w 183621"/>
              <a:gd name="connsiteY187" fmla="*/ 64041 h 424482"/>
              <a:gd name="connsiteX188" fmla="*/ 130122 w 183621"/>
              <a:gd name="connsiteY188" fmla="*/ 63247 h 424482"/>
              <a:gd name="connsiteX189" fmla="*/ 131482 w 183621"/>
              <a:gd name="connsiteY189" fmla="*/ 63247 h 424482"/>
              <a:gd name="connsiteX190" fmla="*/ 132162 w 183621"/>
              <a:gd name="connsiteY190" fmla="*/ 62341 h 424482"/>
              <a:gd name="connsiteX191" fmla="*/ 132162 w 183621"/>
              <a:gd name="connsiteY191" fmla="*/ 61094 h 424482"/>
              <a:gd name="connsiteX192" fmla="*/ 130802 w 183621"/>
              <a:gd name="connsiteY192" fmla="*/ 59054 h 424482"/>
              <a:gd name="connsiteX193" fmla="*/ 130235 w 183621"/>
              <a:gd name="connsiteY193" fmla="*/ 57467 h 424482"/>
              <a:gd name="connsiteX194" fmla="*/ 130235 w 183621"/>
              <a:gd name="connsiteY194" fmla="*/ 56447 h 424482"/>
              <a:gd name="connsiteX195" fmla="*/ 132275 w 183621"/>
              <a:gd name="connsiteY195" fmla="*/ 55880 h 424482"/>
              <a:gd name="connsiteX196" fmla="*/ 132729 w 183621"/>
              <a:gd name="connsiteY196" fmla="*/ 54746 h 424482"/>
              <a:gd name="connsiteX197" fmla="*/ 132502 w 183621"/>
              <a:gd name="connsiteY197" fmla="*/ 52139 h 424482"/>
              <a:gd name="connsiteX198" fmla="*/ 133296 w 183621"/>
              <a:gd name="connsiteY198" fmla="*/ 49079 h 424482"/>
              <a:gd name="connsiteX199" fmla="*/ 133749 w 183621"/>
              <a:gd name="connsiteY199" fmla="*/ 45452 h 424482"/>
              <a:gd name="connsiteX200" fmla="*/ 133749 w 183621"/>
              <a:gd name="connsiteY200" fmla="*/ 42732 h 424482"/>
              <a:gd name="connsiteX201" fmla="*/ 133862 w 183621"/>
              <a:gd name="connsiteY201" fmla="*/ 40692 h 424482"/>
              <a:gd name="connsiteX202" fmla="*/ 133636 w 183621"/>
              <a:gd name="connsiteY202" fmla="*/ 38538 h 424482"/>
              <a:gd name="connsiteX203" fmla="*/ 133409 w 183621"/>
              <a:gd name="connsiteY203" fmla="*/ 34571 h 424482"/>
              <a:gd name="connsiteX204" fmla="*/ 132502 w 183621"/>
              <a:gd name="connsiteY204" fmla="*/ 31170 h 424482"/>
              <a:gd name="connsiteX205" fmla="*/ 132502 w 183621"/>
              <a:gd name="connsiteY205" fmla="*/ 29923 h 424482"/>
              <a:gd name="connsiteX206" fmla="*/ 132502 w 183621"/>
              <a:gd name="connsiteY206" fmla="*/ 25730 h 424482"/>
              <a:gd name="connsiteX207" fmla="*/ 131935 w 183621"/>
              <a:gd name="connsiteY207" fmla="*/ 22216 h 424482"/>
              <a:gd name="connsiteX208" fmla="*/ 130915 w 183621"/>
              <a:gd name="connsiteY208" fmla="*/ 21649 h 424482"/>
              <a:gd name="connsiteX209" fmla="*/ 128988 w 183621"/>
              <a:gd name="connsiteY209" fmla="*/ 20516 h 424482"/>
              <a:gd name="connsiteX210" fmla="*/ 127968 w 183621"/>
              <a:gd name="connsiteY210" fmla="*/ 20289 h 424482"/>
              <a:gd name="connsiteX211" fmla="*/ 127062 w 183621"/>
              <a:gd name="connsiteY211" fmla="*/ 20742 h 424482"/>
              <a:gd name="connsiteX212" fmla="*/ 126722 w 183621"/>
              <a:gd name="connsiteY212" fmla="*/ 21989 h 424482"/>
              <a:gd name="connsiteX213" fmla="*/ 125815 w 183621"/>
              <a:gd name="connsiteY213" fmla="*/ 23123 h 424482"/>
              <a:gd name="connsiteX214" fmla="*/ 124795 w 183621"/>
              <a:gd name="connsiteY214" fmla="*/ 22783 h 424482"/>
              <a:gd name="connsiteX215" fmla="*/ 124341 w 183621"/>
              <a:gd name="connsiteY215" fmla="*/ 21649 h 424482"/>
              <a:gd name="connsiteX216" fmla="*/ 123661 w 183621"/>
              <a:gd name="connsiteY216" fmla="*/ 20176 h 424482"/>
              <a:gd name="connsiteX217" fmla="*/ 121394 w 183621"/>
              <a:gd name="connsiteY217" fmla="*/ 12921 h 424482"/>
              <a:gd name="connsiteX218" fmla="*/ 121167 w 183621"/>
              <a:gd name="connsiteY218" fmla="*/ 10881 h 424482"/>
              <a:gd name="connsiteX219" fmla="*/ 120714 w 183621"/>
              <a:gd name="connsiteY219" fmla="*/ 8841 h 424482"/>
              <a:gd name="connsiteX220" fmla="*/ 119921 w 183621"/>
              <a:gd name="connsiteY220" fmla="*/ 7821 h 424482"/>
              <a:gd name="connsiteX221" fmla="*/ 119127 w 183621"/>
              <a:gd name="connsiteY221" fmla="*/ 7254 h 424482"/>
              <a:gd name="connsiteX222" fmla="*/ 117314 w 183621"/>
              <a:gd name="connsiteY222" fmla="*/ 4874 h 424482"/>
              <a:gd name="connsiteX223" fmla="*/ 116407 w 183621"/>
              <a:gd name="connsiteY223" fmla="*/ 3854 h 424482"/>
              <a:gd name="connsiteX224" fmla="*/ 115954 w 183621"/>
              <a:gd name="connsiteY224" fmla="*/ 3854 h 424482"/>
              <a:gd name="connsiteX225" fmla="*/ 114933 w 183621"/>
              <a:gd name="connsiteY225" fmla="*/ 3854 h 424482"/>
              <a:gd name="connsiteX226" fmla="*/ 113913 w 183621"/>
              <a:gd name="connsiteY226" fmla="*/ 3854 h 424482"/>
              <a:gd name="connsiteX227" fmla="*/ 113120 w 183621"/>
              <a:gd name="connsiteY227" fmla="*/ 2607 h 424482"/>
              <a:gd name="connsiteX228" fmla="*/ 112440 w 183621"/>
              <a:gd name="connsiteY228" fmla="*/ 1134 h 424482"/>
              <a:gd name="connsiteX229" fmla="*/ 111760 w 183621"/>
              <a:gd name="connsiteY229" fmla="*/ 453 h 424482"/>
              <a:gd name="connsiteX230" fmla="*/ 110513 w 183621"/>
              <a:gd name="connsiteY230" fmla="*/ 0 h 424482"/>
              <a:gd name="connsiteX231" fmla="*/ 109266 w 183621"/>
              <a:gd name="connsiteY231" fmla="*/ 0 h 424482"/>
              <a:gd name="connsiteX232" fmla="*/ 108586 w 183621"/>
              <a:gd name="connsiteY232" fmla="*/ 1474 h 424482"/>
              <a:gd name="connsiteX233" fmla="*/ 108133 w 183621"/>
              <a:gd name="connsiteY233" fmla="*/ 2154 h 424482"/>
              <a:gd name="connsiteX234" fmla="*/ 107226 w 183621"/>
              <a:gd name="connsiteY234" fmla="*/ 3854 h 424482"/>
              <a:gd name="connsiteX235" fmla="*/ 105639 w 183621"/>
              <a:gd name="connsiteY235" fmla="*/ 6234 h 424482"/>
              <a:gd name="connsiteX236" fmla="*/ 104959 w 183621"/>
              <a:gd name="connsiteY236" fmla="*/ 7141 h 424482"/>
              <a:gd name="connsiteX237" fmla="*/ 104732 w 183621"/>
              <a:gd name="connsiteY237" fmla="*/ 8614 h 424482"/>
              <a:gd name="connsiteX238" fmla="*/ 104732 w 183621"/>
              <a:gd name="connsiteY238" fmla="*/ 10201 h 424482"/>
              <a:gd name="connsiteX239" fmla="*/ 105299 w 183621"/>
              <a:gd name="connsiteY239" fmla="*/ 11561 h 424482"/>
              <a:gd name="connsiteX240" fmla="*/ 105299 w 183621"/>
              <a:gd name="connsiteY240" fmla="*/ 12695 h 424482"/>
              <a:gd name="connsiteX241" fmla="*/ 105299 w 183621"/>
              <a:gd name="connsiteY241" fmla="*/ 13715 h 424482"/>
              <a:gd name="connsiteX242" fmla="*/ 104732 w 183621"/>
              <a:gd name="connsiteY242" fmla="*/ 14395 h 424482"/>
              <a:gd name="connsiteX243" fmla="*/ 103145 w 183621"/>
              <a:gd name="connsiteY243" fmla="*/ 14849 h 424482"/>
              <a:gd name="connsiteX244" fmla="*/ 101785 w 183621"/>
              <a:gd name="connsiteY244" fmla="*/ 16095 h 424482"/>
              <a:gd name="connsiteX245" fmla="*/ 99519 w 183621"/>
              <a:gd name="connsiteY245" fmla="*/ 17909 h 424482"/>
              <a:gd name="connsiteX246" fmla="*/ 97705 w 183621"/>
              <a:gd name="connsiteY246" fmla="*/ 19382 h 424482"/>
              <a:gd name="connsiteX247" fmla="*/ 96458 w 183621"/>
              <a:gd name="connsiteY247" fmla="*/ 20629 h 424482"/>
              <a:gd name="connsiteX248" fmla="*/ 96004 w 183621"/>
              <a:gd name="connsiteY248" fmla="*/ 21989 h 424482"/>
              <a:gd name="connsiteX249" fmla="*/ 96004 w 183621"/>
              <a:gd name="connsiteY249" fmla="*/ 23690 h 424482"/>
              <a:gd name="connsiteX250" fmla="*/ 96571 w 183621"/>
              <a:gd name="connsiteY250" fmla="*/ 25503 h 424482"/>
              <a:gd name="connsiteX251" fmla="*/ 100652 w 183621"/>
              <a:gd name="connsiteY251" fmla="*/ 32077 h 424482"/>
              <a:gd name="connsiteX252" fmla="*/ 100652 w 183621"/>
              <a:gd name="connsiteY252" fmla="*/ 33211 h 424482"/>
              <a:gd name="connsiteX253" fmla="*/ 99292 w 183621"/>
              <a:gd name="connsiteY253" fmla="*/ 33551 h 424482"/>
              <a:gd name="connsiteX254" fmla="*/ 97591 w 183621"/>
              <a:gd name="connsiteY254" fmla="*/ 32757 h 424482"/>
              <a:gd name="connsiteX255" fmla="*/ 96118 w 183621"/>
              <a:gd name="connsiteY255" fmla="*/ 31737 h 424482"/>
              <a:gd name="connsiteX256" fmla="*/ 94418 w 183621"/>
              <a:gd name="connsiteY256" fmla="*/ 28903 h 424482"/>
              <a:gd name="connsiteX257" fmla="*/ 93058 w 183621"/>
              <a:gd name="connsiteY257" fmla="*/ 28110 h 424482"/>
              <a:gd name="connsiteX258" fmla="*/ 91698 w 183621"/>
              <a:gd name="connsiteY258" fmla="*/ 27883 h 424482"/>
              <a:gd name="connsiteX259" fmla="*/ 83650 w 183621"/>
              <a:gd name="connsiteY259" fmla="*/ 29357 h 424482"/>
              <a:gd name="connsiteX260" fmla="*/ 81950 w 183621"/>
              <a:gd name="connsiteY260" fmla="*/ 29810 h 424482"/>
              <a:gd name="connsiteX261" fmla="*/ 79343 w 183621"/>
              <a:gd name="connsiteY261" fmla="*/ 30830 h 424482"/>
              <a:gd name="connsiteX262" fmla="*/ 77529 w 183621"/>
              <a:gd name="connsiteY262" fmla="*/ 32984 h 424482"/>
              <a:gd name="connsiteX263" fmla="*/ 76169 w 183621"/>
              <a:gd name="connsiteY263" fmla="*/ 34911 h 424482"/>
              <a:gd name="connsiteX264" fmla="*/ 74809 w 183621"/>
              <a:gd name="connsiteY264" fmla="*/ 35704 h 424482"/>
              <a:gd name="connsiteX265" fmla="*/ 72769 w 183621"/>
              <a:gd name="connsiteY265" fmla="*/ 37178 h 424482"/>
              <a:gd name="connsiteX266" fmla="*/ 67101 w 183621"/>
              <a:gd name="connsiteY266" fmla="*/ 41712 h 424482"/>
              <a:gd name="connsiteX267" fmla="*/ 63814 w 183621"/>
              <a:gd name="connsiteY267" fmla="*/ 43638 h 424482"/>
              <a:gd name="connsiteX268" fmla="*/ 61660 w 183621"/>
              <a:gd name="connsiteY268" fmla="*/ 44319 h 424482"/>
              <a:gd name="connsiteX269" fmla="*/ 60187 w 183621"/>
              <a:gd name="connsiteY269" fmla="*/ 45339 h 424482"/>
              <a:gd name="connsiteX270" fmla="*/ 59394 w 183621"/>
              <a:gd name="connsiteY270" fmla="*/ 47039 h 424482"/>
              <a:gd name="connsiteX271" fmla="*/ 58827 w 183621"/>
              <a:gd name="connsiteY271" fmla="*/ 48286 h 424482"/>
              <a:gd name="connsiteX272" fmla="*/ 58600 w 183621"/>
              <a:gd name="connsiteY272" fmla="*/ 51233 h 424482"/>
              <a:gd name="connsiteX273" fmla="*/ 58940 w 183621"/>
              <a:gd name="connsiteY273" fmla="*/ 54860 h 424482"/>
              <a:gd name="connsiteX274" fmla="*/ 59734 w 183621"/>
              <a:gd name="connsiteY274" fmla="*/ 57240 h 424482"/>
              <a:gd name="connsiteX275" fmla="*/ 60187 w 183621"/>
              <a:gd name="connsiteY275" fmla="*/ 57693 h 424482"/>
              <a:gd name="connsiteX276" fmla="*/ 60187 w 183621"/>
              <a:gd name="connsiteY276" fmla="*/ 58374 h 424482"/>
              <a:gd name="connsiteX277" fmla="*/ 59394 w 183621"/>
              <a:gd name="connsiteY277" fmla="*/ 59620 h 424482"/>
              <a:gd name="connsiteX278" fmla="*/ 58374 w 183621"/>
              <a:gd name="connsiteY278" fmla="*/ 60754 h 424482"/>
              <a:gd name="connsiteX279" fmla="*/ 57807 w 183621"/>
              <a:gd name="connsiteY279" fmla="*/ 61434 h 424482"/>
              <a:gd name="connsiteX280" fmla="*/ 57354 w 183621"/>
              <a:gd name="connsiteY280" fmla="*/ 64721 h 424482"/>
              <a:gd name="connsiteX281" fmla="*/ 56447 w 183621"/>
              <a:gd name="connsiteY281" fmla="*/ 66421 h 424482"/>
              <a:gd name="connsiteX282" fmla="*/ 54747 w 183621"/>
              <a:gd name="connsiteY282" fmla="*/ 68801 h 424482"/>
              <a:gd name="connsiteX283" fmla="*/ 53160 w 183621"/>
              <a:gd name="connsiteY283" fmla="*/ 70615 h 424482"/>
              <a:gd name="connsiteX284" fmla="*/ 50779 w 183621"/>
              <a:gd name="connsiteY284" fmla="*/ 71975 h 424482"/>
              <a:gd name="connsiteX285" fmla="*/ 49873 w 183621"/>
              <a:gd name="connsiteY285" fmla="*/ 73109 h 424482"/>
              <a:gd name="connsiteX286" fmla="*/ 48966 w 183621"/>
              <a:gd name="connsiteY286" fmla="*/ 75262 h 424482"/>
              <a:gd name="connsiteX287" fmla="*/ 48399 w 183621"/>
              <a:gd name="connsiteY287" fmla="*/ 77076 h 424482"/>
              <a:gd name="connsiteX288" fmla="*/ 48399 w 183621"/>
              <a:gd name="connsiteY288" fmla="*/ 77756 h 424482"/>
              <a:gd name="connsiteX289" fmla="*/ 48626 w 183621"/>
              <a:gd name="connsiteY289" fmla="*/ 78322 h 424482"/>
              <a:gd name="connsiteX290" fmla="*/ 49646 w 183621"/>
              <a:gd name="connsiteY290" fmla="*/ 79002 h 424482"/>
              <a:gd name="connsiteX291" fmla="*/ 50893 w 183621"/>
              <a:gd name="connsiteY291" fmla="*/ 79569 h 424482"/>
              <a:gd name="connsiteX292" fmla="*/ 51459 w 183621"/>
              <a:gd name="connsiteY292" fmla="*/ 80476 h 424482"/>
              <a:gd name="connsiteX293" fmla="*/ 51459 w 183621"/>
              <a:gd name="connsiteY293" fmla="*/ 81610 h 424482"/>
              <a:gd name="connsiteX294" fmla="*/ 50666 w 183621"/>
              <a:gd name="connsiteY294" fmla="*/ 84330 h 424482"/>
              <a:gd name="connsiteX295" fmla="*/ 49079 w 183621"/>
              <a:gd name="connsiteY295" fmla="*/ 88184 h 424482"/>
              <a:gd name="connsiteX296" fmla="*/ 47266 w 183621"/>
              <a:gd name="connsiteY296" fmla="*/ 91244 h 424482"/>
              <a:gd name="connsiteX297" fmla="*/ 45339 w 183621"/>
              <a:gd name="connsiteY297" fmla="*/ 94078 h 424482"/>
              <a:gd name="connsiteX298" fmla="*/ 44885 w 183621"/>
              <a:gd name="connsiteY298" fmla="*/ 94984 h 424482"/>
              <a:gd name="connsiteX299" fmla="*/ 43185 w 183621"/>
              <a:gd name="connsiteY299" fmla="*/ 98498 h 424482"/>
              <a:gd name="connsiteX300" fmla="*/ 41712 w 183621"/>
              <a:gd name="connsiteY300" fmla="*/ 103372 h 424482"/>
              <a:gd name="connsiteX301" fmla="*/ 40692 w 183621"/>
              <a:gd name="connsiteY301" fmla="*/ 106659 h 424482"/>
              <a:gd name="connsiteX302" fmla="*/ 39785 w 183621"/>
              <a:gd name="connsiteY302" fmla="*/ 108926 h 424482"/>
              <a:gd name="connsiteX303" fmla="*/ 38651 w 183621"/>
              <a:gd name="connsiteY303" fmla="*/ 108926 h 424482"/>
              <a:gd name="connsiteX304" fmla="*/ 37291 w 183621"/>
              <a:gd name="connsiteY304" fmla="*/ 108359 h 424482"/>
              <a:gd name="connsiteX305" fmla="*/ 34117 w 183621"/>
              <a:gd name="connsiteY305" fmla="*/ 107453 h 424482"/>
              <a:gd name="connsiteX306" fmla="*/ 32077 w 183621"/>
              <a:gd name="connsiteY306" fmla="*/ 106659 h 424482"/>
              <a:gd name="connsiteX307" fmla="*/ 30604 w 183621"/>
              <a:gd name="connsiteY307" fmla="*/ 105979 h 424482"/>
              <a:gd name="connsiteX308" fmla="*/ 29584 w 183621"/>
              <a:gd name="connsiteY308" fmla="*/ 105979 h 424482"/>
              <a:gd name="connsiteX309" fmla="*/ 28110 w 183621"/>
              <a:gd name="connsiteY309" fmla="*/ 106432 h 424482"/>
              <a:gd name="connsiteX310" fmla="*/ 26636 w 183621"/>
              <a:gd name="connsiteY310" fmla="*/ 106773 h 424482"/>
              <a:gd name="connsiteX311" fmla="*/ 25730 w 183621"/>
              <a:gd name="connsiteY311" fmla="*/ 106432 h 424482"/>
              <a:gd name="connsiteX312" fmla="*/ 23803 w 183621"/>
              <a:gd name="connsiteY312" fmla="*/ 104392 h 424482"/>
              <a:gd name="connsiteX313" fmla="*/ 23236 w 183621"/>
              <a:gd name="connsiteY313" fmla="*/ 104619 h 424482"/>
              <a:gd name="connsiteX314" fmla="*/ 22896 w 183621"/>
              <a:gd name="connsiteY314" fmla="*/ 105639 h 424482"/>
              <a:gd name="connsiteX315" fmla="*/ 24256 w 183621"/>
              <a:gd name="connsiteY315" fmla="*/ 111420 h 424482"/>
              <a:gd name="connsiteX316" fmla="*/ 25163 w 183621"/>
              <a:gd name="connsiteY316" fmla="*/ 113573 h 424482"/>
              <a:gd name="connsiteX317" fmla="*/ 25163 w 183621"/>
              <a:gd name="connsiteY317" fmla="*/ 117087 h 424482"/>
              <a:gd name="connsiteX318" fmla="*/ 24710 w 183621"/>
              <a:gd name="connsiteY318" fmla="*/ 121507 h 424482"/>
              <a:gd name="connsiteX319" fmla="*/ 24143 w 183621"/>
              <a:gd name="connsiteY319" fmla="*/ 126268 h 424482"/>
              <a:gd name="connsiteX320" fmla="*/ 23803 w 183621"/>
              <a:gd name="connsiteY320" fmla="*/ 127401 h 424482"/>
              <a:gd name="connsiteX321" fmla="*/ 23010 w 183621"/>
              <a:gd name="connsiteY321" fmla="*/ 128648 h 424482"/>
              <a:gd name="connsiteX322" fmla="*/ 21876 w 183621"/>
              <a:gd name="connsiteY322" fmla="*/ 128988 h 424482"/>
              <a:gd name="connsiteX323" fmla="*/ 20856 w 183621"/>
              <a:gd name="connsiteY323" fmla="*/ 128535 h 424482"/>
              <a:gd name="connsiteX324" fmla="*/ 20063 w 183621"/>
              <a:gd name="connsiteY324" fmla="*/ 128535 h 424482"/>
              <a:gd name="connsiteX325" fmla="*/ 19836 w 183621"/>
              <a:gd name="connsiteY325" fmla="*/ 129442 h 424482"/>
              <a:gd name="connsiteX326" fmla="*/ 20063 w 183621"/>
              <a:gd name="connsiteY326" fmla="*/ 131482 h 424482"/>
              <a:gd name="connsiteX327" fmla="*/ 19042 w 183621"/>
              <a:gd name="connsiteY327" fmla="*/ 133862 h 424482"/>
              <a:gd name="connsiteX328" fmla="*/ 18362 w 183621"/>
              <a:gd name="connsiteY328" fmla="*/ 135902 h 424482"/>
              <a:gd name="connsiteX329" fmla="*/ 18589 w 183621"/>
              <a:gd name="connsiteY329" fmla="*/ 137829 h 424482"/>
              <a:gd name="connsiteX330" fmla="*/ 18929 w 183621"/>
              <a:gd name="connsiteY330" fmla="*/ 139870 h 424482"/>
              <a:gd name="connsiteX331" fmla="*/ 20063 w 183621"/>
              <a:gd name="connsiteY331" fmla="*/ 144177 h 424482"/>
              <a:gd name="connsiteX332" fmla="*/ 20063 w 183621"/>
              <a:gd name="connsiteY332" fmla="*/ 145764 h 424482"/>
              <a:gd name="connsiteX333" fmla="*/ 19836 w 183621"/>
              <a:gd name="connsiteY333" fmla="*/ 147124 h 424482"/>
              <a:gd name="connsiteX334" fmla="*/ 19269 w 183621"/>
              <a:gd name="connsiteY334" fmla="*/ 147691 h 424482"/>
              <a:gd name="connsiteX335" fmla="*/ 18249 w 183621"/>
              <a:gd name="connsiteY335" fmla="*/ 147691 h 424482"/>
              <a:gd name="connsiteX336" fmla="*/ 17682 w 183621"/>
              <a:gd name="connsiteY336" fmla="*/ 148144 h 424482"/>
              <a:gd name="connsiteX337" fmla="*/ 17229 w 183621"/>
              <a:gd name="connsiteY337" fmla="*/ 149051 h 424482"/>
              <a:gd name="connsiteX338" fmla="*/ 16095 w 183621"/>
              <a:gd name="connsiteY338" fmla="*/ 152338 h 424482"/>
              <a:gd name="connsiteX339" fmla="*/ 14962 w 183621"/>
              <a:gd name="connsiteY339" fmla="*/ 152678 h 424482"/>
              <a:gd name="connsiteX340" fmla="*/ 13828 w 183621"/>
              <a:gd name="connsiteY340" fmla="*/ 152224 h 424482"/>
              <a:gd name="connsiteX341" fmla="*/ 12128 w 183621"/>
              <a:gd name="connsiteY341" fmla="*/ 150071 h 424482"/>
              <a:gd name="connsiteX342" fmla="*/ 11108 w 183621"/>
              <a:gd name="connsiteY342" fmla="*/ 149391 h 424482"/>
              <a:gd name="connsiteX343" fmla="*/ 10428 w 183621"/>
              <a:gd name="connsiteY343" fmla="*/ 149391 h 424482"/>
              <a:gd name="connsiteX344" fmla="*/ 10088 w 183621"/>
              <a:gd name="connsiteY344" fmla="*/ 149957 h 424482"/>
              <a:gd name="connsiteX345" fmla="*/ 9635 w 183621"/>
              <a:gd name="connsiteY345" fmla="*/ 151204 h 424482"/>
              <a:gd name="connsiteX346" fmla="*/ 9181 w 183621"/>
              <a:gd name="connsiteY346" fmla="*/ 152111 h 424482"/>
              <a:gd name="connsiteX347" fmla="*/ 8048 w 183621"/>
              <a:gd name="connsiteY347" fmla="*/ 152904 h 424482"/>
              <a:gd name="connsiteX348" fmla="*/ 8048 w 183621"/>
              <a:gd name="connsiteY348" fmla="*/ 153811 h 424482"/>
              <a:gd name="connsiteX349" fmla="*/ 8274 w 183621"/>
              <a:gd name="connsiteY349" fmla="*/ 161405 h 424482"/>
              <a:gd name="connsiteX350" fmla="*/ 8501 w 183621"/>
              <a:gd name="connsiteY350" fmla="*/ 164693 h 424482"/>
              <a:gd name="connsiteX351" fmla="*/ 9181 w 183621"/>
              <a:gd name="connsiteY351" fmla="*/ 167413 h 424482"/>
              <a:gd name="connsiteX352" fmla="*/ 9181 w 183621"/>
              <a:gd name="connsiteY352" fmla="*/ 168433 h 424482"/>
              <a:gd name="connsiteX353" fmla="*/ 8614 w 183621"/>
              <a:gd name="connsiteY353" fmla="*/ 169226 h 424482"/>
              <a:gd name="connsiteX354" fmla="*/ 7934 w 183621"/>
              <a:gd name="connsiteY354" fmla="*/ 169226 h 424482"/>
              <a:gd name="connsiteX355" fmla="*/ 7368 w 183621"/>
              <a:gd name="connsiteY355" fmla="*/ 168093 h 424482"/>
              <a:gd name="connsiteX356" fmla="*/ 6008 w 183621"/>
              <a:gd name="connsiteY356" fmla="*/ 167073 h 424482"/>
              <a:gd name="connsiteX357" fmla="*/ 3967 w 183621"/>
              <a:gd name="connsiteY357" fmla="*/ 166053 h 424482"/>
              <a:gd name="connsiteX358" fmla="*/ 3061 w 183621"/>
              <a:gd name="connsiteY358" fmla="*/ 165373 h 424482"/>
              <a:gd name="connsiteX359" fmla="*/ 2040 w 183621"/>
              <a:gd name="connsiteY359" fmla="*/ 165599 h 424482"/>
              <a:gd name="connsiteX360" fmla="*/ 567 w 183621"/>
              <a:gd name="connsiteY360" fmla="*/ 167186 h 424482"/>
              <a:gd name="connsiteX361" fmla="*/ 0 w 183621"/>
              <a:gd name="connsiteY361" fmla="*/ 168660 h 424482"/>
              <a:gd name="connsiteX362" fmla="*/ 227 w 183621"/>
              <a:gd name="connsiteY362" fmla="*/ 170700 h 424482"/>
              <a:gd name="connsiteX363" fmla="*/ 680 w 183621"/>
              <a:gd name="connsiteY363" fmla="*/ 172740 h 424482"/>
              <a:gd name="connsiteX364" fmla="*/ 1700 w 183621"/>
              <a:gd name="connsiteY364" fmla="*/ 173874 h 424482"/>
              <a:gd name="connsiteX365" fmla="*/ 1700 w 183621"/>
              <a:gd name="connsiteY365" fmla="*/ 175120 h 424482"/>
              <a:gd name="connsiteX366" fmla="*/ 2154 w 183621"/>
              <a:gd name="connsiteY366" fmla="*/ 176821 h 424482"/>
              <a:gd name="connsiteX367" fmla="*/ 2721 w 183621"/>
              <a:gd name="connsiteY367" fmla="*/ 178407 h 424482"/>
              <a:gd name="connsiteX368" fmla="*/ 2947 w 183621"/>
              <a:gd name="connsiteY368" fmla="*/ 180108 h 424482"/>
              <a:gd name="connsiteX369" fmla="*/ 4081 w 183621"/>
              <a:gd name="connsiteY369" fmla="*/ 181808 h 424482"/>
              <a:gd name="connsiteX370" fmla="*/ 8728 w 183621"/>
              <a:gd name="connsiteY370" fmla="*/ 187475 h 424482"/>
              <a:gd name="connsiteX371" fmla="*/ 11108 w 183621"/>
              <a:gd name="connsiteY371" fmla="*/ 191442 h 424482"/>
              <a:gd name="connsiteX372" fmla="*/ 11335 w 183621"/>
              <a:gd name="connsiteY372" fmla="*/ 187815 h 424482"/>
              <a:gd name="connsiteX373" fmla="*/ 10882 w 183621"/>
              <a:gd name="connsiteY373" fmla="*/ 185322 h 424482"/>
              <a:gd name="connsiteX374" fmla="*/ 11448 w 183621"/>
              <a:gd name="connsiteY374" fmla="*/ 185322 h 424482"/>
              <a:gd name="connsiteX375" fmla="*/ 12468 w 183621"/>
              <a:gd name="connsiteY375" fmla="*/ 187475 h 424482"/>
              <a:gd name="connsiteX376" fmla="*/ 13828 w 183621"/>
              <a:gd name="connsiteY376" fmla="*/ 188722 h 424482"/>
              <a:gd name="connsiteX377" fmla="*/ 14622 w 183621"/>
              <a:gd name="connsiteY377" fmla="*/ 190422 h 424482"/>
              <a:gd name="connsiteX378" fmla="*/ 14168 w 183621"/>
              <a:gd name="connsiteY378" fmla="*/ 191329 h 424482"/>
              <a:gd name="connsiteX379" fmla="*/ 13602 w 183621"/>
              <a:gd name="connsiteY379" fmla="*/ 191782 h 424482"/>
              <a:gd name="connsiteX380" fmla="*/ 12582 w 183621"/>
              <a:gd name="connsiteY380" fmla="*/ 193369 h 424482"/>
              <a:gd name="connsiteX381" fmla="*/ 13375 w 183621"/>
              <a:gd name="connsiteY381" fmla="*/ 194163 h 424482"/>
              <a:gd name="connsiteX382" fmla="*/ 14509 w 183621"/>
              <a:gd name="connsiteY382" fmla="*/ 194729 h 424482"/>
              <a:gd name="connsiteX383" fmla="*/ 16775 w 183621"/>
              <a:gd name="connsiteY383" fmla="*/ 191669 h 424482"/>
              <a:gd name="connsiteX384" fmla="*/ 17342 w 183621"/>
              <a:gd name="connsiteY384" fmla="*/ 190309 h 424482"/>
              <a:gd name="connsiteX385" fmla="*/ 17682 w 183621"/>
              <a:gd name="connsiteY385" fmla="*/ 188949 h 424482"/>
              <a:gd name="connsiteX386" fmla="*/ 18362 w 183621"/>
              <a:gd name="connsiteY386" fmla="*/ 189629 h 424482"/>
              <a:gd name="connsiteX387" fmla="*/ 17342 w 183621"/>
              <a:gd name="connsiteY387" fmla="*/ 194049 h 424482"/>
              <a:gd name="connsiteX388" fmla="*/ 18476 w 183621"/>
              <a:gd name="connsiteY388" fmla="*/ 194049 h 424482"/>
              <a:gd name="connsiteX389" fmla="*/ 19042 w 183621"/>
              <a:gd name="connsiteY389" fmla="*/ 194049 h 424482"/>
              <a:gd name="connsiteX390" fmla="*/ 17909 w 183621"/>
              <a:gd name="connsiteY390" fmla="*/ 195183 h 424482"/>
              <a:gd name="connsiteX391" fmla="*/ 17115 w 183621"/>
              <a:gd name="connsiteY391" fmla="*/ 196429 h 424482"/>
              <a:gd name="connsiteX392" fmla="*/ 19723 w 183621"/>
              <a:gd name="connsiteY392" fmla="*/ 201417 h 424482"/>
              <a:gd name="connsiteX393" fmla="*/ 20969 w 183621"/>
              <a:gd name="connsiteY393" fmla="*/ 201417 h 424482"/>
              <a:gd name="connsiteX394" fmla="*/ 21196 w 183621"/>
              <a:gd name="connsiteY394" fmla="*/ 200510 h 424482"/>
              <a:gd name="connsiteX395" fmla="*/ 20289 w 183621"/>
              <a:gd name="connsiteY395" fmla="*/ 197223 h 424482"/>
              <a:gd name="connsiteX396" fmla="*/ 22216 w 183621"/>
              <a:gd name="connsiteY396" fmla="*/ 196543 h 424482"/>
              <a:gd name="connsiteX397" fmla="*/ 24483 w 183621"/>
              <a:gd name="connsiteY397" fmla="*/ 196769 h 424482"/>
              <a:gd name="connsiteX398" fmla="*/ 25503 w 183621"/>
              <a:gd name="connsiteY398" fmla="*/ 197223 h 424482"/>
              <a:gd name="connsiteX399" fmla="*/ 26070 w 183621"/>
              <a:gd name="connsiteY399" fmla="*/ 197903 h 424482"/>
              <a:gd name="connsiteX400" fmla="*/ 29017 w 183621"/>
              <a:gd name="connsiteY400" fmla="*/ 200170 h 424482"/>
              <a:gd name="connsiteX401" fmla="*/ 31624 w 183621"/>
              <a:gd name="connsiteY401" fmla="*/ 200170 h 424482"/>
              <a:gd name="connsiteX402" fmla="*/ 30604 w 183621"/>
              <a:gd name="connsiteY402" fmla="*/ 201417 h 424482"/>
              <a:gd name="connsiteX403" fmla="*/ 29584 w 183621"/>
              <a:gd name="connsiteY403" fmla="*/ 203230 h 424482"/>
              <a:gd name="connsiteX404" fmla="*/ 30717 w 183621"/>
              <a:gd name="connsiteY404" fmla="*/ 204250 h 424482"/>
              <a:gd name="connsiteX405" fmla="*/ 32191 w 183621"/>
              <a:gd name="connsiteY405" fmla="*/ 205044 h 424482"/>
              <a:gd name="connsiteX406" fmla="*/ 32644 w 183621"/>
              <a:gd name="connsiteY406" fmla="*/ 206177 h 424482"/>
              <a:gd name="connsiteX407" fmla="*/ 32871 w 183621"/>
              <a:gd name="connsiteY407" fmla="*/ 207084 h 424482"/>
              <a:gd name="connsiteX408" fmla="*/ 34344 w 183621"/>
              <a:gd name="connsiteY408" fmla="*/ 208784 h 424482"/>
              <a:gd name="connsiteX409" fmla="*/ 35364 w 183621"/>
              <a:gd name="connsiteY409" fmla="*/ 209464 h 424482"/>
              <a:gd name="connsiteX410" fmla="*/ 36838 w 183621"/>
              <a:gd name="connsiteY410" fmla="*/ 209918 h 424482"/>
              <a:gd name="connsiteX411" fmla="*/ 37631 w 183621"/>
              <a:gd name="connsiteY411" fmla="*/ 210824 h 424482"/>
              <a:gd name="connsiteX412" fmla="*/ 36838 w 183621"/>
              <a:gd name="connsiteY412" fmla="*/ 213318 h 424482"/>
              <a:gd name="connsiteX413" fmla="*/ 35251 w 183621"/>
              <a:gd name="connsiteY413" fmla="*/ 214678 h 424482"/>
              <a:gd name="connsiteX414" fmla="*/ 34004 w 183621"/>
              <a:gd name="connsiteY414" fmla="*/ 215472 h 424482"/>
              <a:gd name="connsiteX415" fmla="*/ 32077 w 183621"/>
              <a:gd name="connsiteY415" fmla="*/ 214792 h 424482"/>
              <a:gd name="connsiteX416" fmla="*/ 29017 w 183621"/>
              <a:gd name="connsiteY416" fmla="*/ 211731 h 424482"/>
              <a:gd name="connsiteX417" fmla="*/ 27997 w 183621"/>
              <a:gd name="connsiteY417" fmla="*/ 211731 h 424482"/>
              <a:gd name="connsiteX418" fmla="*/ 27203 w 183621"/>
              <a:gd name="connsiteY418" fmla="*/ 212411 h 424482"/>
              <a:gd name="connsiteX419" fmla="*/ 29357 w 183621"/>
              <a:gd name="connsiteY419" fmla="*/ 216492 h 424482"/>
              <a:gd name="connsiteX420" fmla="*/ 31511 w 183621"/>
              <a:gd name="connsiteY420" fmla="*/ 220119 h 424482"/>
              <a:gd name="connsiteX421" fmla="*/ 33437 w 183621"/>
              <a:gd name="connsiteY421" fmla="*/ 221592 h 424482"/>
              <a:gd name="connsiteX422" fmla="*/ 36044 w 183621"/>
              <a:gd name="connsiteY422" fmla="*/ 222953 h 424482"/>
              <a:gd name="connsiteX423" fmla="*/ 36724 w 183621"/>
              <a:gd name="connsiteY423" fmla="*/ 221592 h 424482"/>
              <a:gd name="connsiteX424" fmla="*/ 36724 w 183621"/>
              <a:gd name="connsiteY424" fmla="*/ 220799 h 424482"/>
              <a:gd name="connsiteX425" fmla="*/ 36271 w 183621"/>
              <a:gd name="connsiteY425" fmla="*/ 217399 h 424482"/>
              <a:gd name="connsiteX426" fmla="*/ 37518 w 183621"/>
              <a:gd name="connsiteY426" fmla="*/ 216605 h 424482"/>
              <a:gd name="connsiteX427" fmla="*/ 37971 w 183621"/>
              <a:gd name="connsiteY427" fmla="*/ 214678 h 424482"/>
              <a:gd name="connsiteX428" fmla="*/ 38425 w 183621"/>
              <a:gd name="connsiteY428" fmla="*/ 214225 h 424482"/>
              <a:gd name="connsiteX429" fmla="*/ 38425 w 183621"/>
              <a:gd name="connsiteY429" fmla="*/ 217399 h 424482"/>
              <a:gd name="connsiteX430" fmla="*/ 38991 w 183621"/>
              <a:gd name="connsiteY430" fmla="*/ 223179 h 424482"/>
              <a:gd name="connsiteX431" fmla="*/ 39445 w 183621"/>
              <a:gd name="connsiteY431" fmla="*/ 224199 h 424482"/>
              <a:gd name="connsiteX432" fmla="*/ 42618 w 183621"/>
              <a:gd name="connsiteY432" fmla="*/ 226693 h 424482"/>
              <a:gd name="connsiteX433" fmla="*/ 41032 w 183621"/>
              <a:gd name="connsiteY433" fmla="*/ 226920 h 424482"/>
              <a:gd name="connsiteX434" fmla="*/ 42732 w 183621"/>
              <a:gd name="connsiteY434" fmla="*/ 229753 h 424482"/>
              <a:gd name="connsiteX435" fmla="*/ 42958 w 183621"/>
              <a:gd name="connsiteY435" fmla="*/ 232020 h 424482"/>
              <a:gd name="connsiteX436" fmla="*/ 46359 w 183621"/>
              <a:gd name="connsiteY436" fmla="*/ 238934 h 424482"/>
              <a:gd name="connsiteX437" fmla="*/ 47606 w 183621"/>
              <a:gd name="connsiteY437" fmla="*/ 247435 h 424482"/>
              <a:gd name="connsiteX438" fmla="*/ 48966 w 183621"/>
              <a:gd name="connsiteY438" fmla="*/ 250269 h 424482"/>
              <a:gd name="connsiteX439" fmla="*/ 49533 w 183621"/>
              <a:gd name="connsiteY439" fmla="*/ 253216 h 424482"/>
              <a:gd name="connsiteX440" fmla="*/ 49079 w 183621"/>
              <a:gd name="connsiteY440" fmla="*/ 259110 h 424482"/>
              <a:gd name="connsiteX441" fmla="*/ 47606 w 183621"/>
              <a:gd name="connsiteY441" fmla="*/ 262284 h 424482"/>
              <a:gd name="connsiteX442" fmla="*/ 47152 w 183621"/>
              <a:gd name="connsiteY442" fmla="*/ 262964 h 424482"/>
              <a:gd name="connsiteX443" fmla="*/ 46699 w 183621"/>
              <a:gd name="connsiteY443" fmla="*/ 267044 h 424482"/>
              <a:gd name="connsiteX444" fmla="*/ 45679 w 183621"/>
              <a:gd name="connsiteY444" fmla="*/ 268971 h 424482"/>
              <a:gd name="connsiteX445" fmla="*/ 44772 w 183621"/>
              <a:gd name="connsiteY445" fmla="*/ 274072 h 424482"/>
              <a:gd name="connsiteX446" fmla="*/ 44205 w 183621"/>
              <a:gd name="connsiteY446" fmla="*/ 275545 h 424482"/>
              <a:gd name="connsiteX447" fmla="*/ 43072 w 183621"/>
              <a:gd name="connsiteY447" fmla="*/ 276792 h 424482"/>
              <a:gd name="connsiteX448" fmla="*/ 41938 w 183621"/>
              <a:gd name="connsiteY448" fmla="*/ 285520 h 424482"/>
              <a:gd name="connsiteX449" fmla="*/ 42165 w 183621"/>
              <a:gd name="connsiteY449" fmla="*/ 288013 h 424482"/>
              <a:gd name="connsiteX450" fmla="*/ 43752 w 183621"/>
              <a:gd name="connsiteY450" fmla="*/ 288240 h 424482"/>
              <a:gd name="connsiteX451" fmla="*/ 46699 w 183621"/>
              <a:gd name="connsiteY451" fmla="*/ 286313 h 424482"/>
              <a:gd name="connsiteX452" fmla="*/ 47832 w 183621"/>
              <a:gd name="connsiteY452" fmla="*/ 284273 h 424482"/>
              <a:gd name="connsiteX453" fmla="*/ 49759 w 183621"/>
              <a:gd name="connsiteY453" fmla="*/ 282006 h 424482"/>
              <a:gd name="connsiteX454" fmla="*/ 50779 w 183621"/>
              <a:gd name="connsiteY454" fmla="*/ 281553 h 424482"/>
              <a:gd name="connsiteX455" fmla="*/ 51346 w 183621"/>
              <a:gd name="connsiteY455" fmla="*/ 280986 h 424482"/>
              <a:gd name="connsiteX456" fmla="*/ 51573 w 183621"/>
              <a:gd name="connsiteY456" fmla="*/ 278946 h 424482"/>
              <a:gd name="connsiteX457" fmla="*/ 52026 w 183621"/>
              <a:gd name="connsiteY457" fmla="*/ 277019 h 424482"/>
              <a:gd name="connsiteX458" fmla="*/ 52253 w 183621"/>
              <a:gd name="connsiteY458" fmla="*/ 278379 h 424482"/>
              <a:gd name="connsiteX459" fmla="*/ 52253 w 183621"/>
              <a:gd name="connsiteY459" fmla="*/ 279626 h 424482"/>
              <a:gd name="connsiteX460" fmla="*/ 51459 w 183621"/>
              <a:gd name="connsiteY460" fmla="*/ 283140 h 424482"/>
              <a:gd name="connsiteX461" fmla="*/ 51459 w 183621"/>
              <a:gd name="connsiteY461" fmla="*/ 285633 h 424482"/>
              <a:gd name="connsiteX462" fmla="*/ 50893 w 183621"/>
              <a:gd name="connsiteY462" fmla="*/ 287220 h 424482"/>
              <a:gd name="connsiteX463" fmla="*/ 50893 w 183621"/>
              <a:gd name="connsiteY463" fmla="*/ 288920 h 424482"/>
              <a:gd name="connsiteX464" fmla="*/ 51119 w 183621"/>
              <a:gd name="connsiteY464" fmla="*/ 290847 h 424482"/>
              <a:gd name="connsiteX465" fmla="*/ 53953 w 183621"/>
              <a:gd name="connsiteY465" fmla="*/ 289374 h 424482"/>
              <a:gd name="connsiteX466" fmla="*/ 54973 w 183621"/>
              <a:gd name="connsiteY466" fmla="*/ 288013 h 424482"/>
              <a:gd name="connsiteX467" fmla="*/ 55200 w 183621"/>
              <a:gd name="connsiteY467" fmla="*/ 286427 h 424482"/>
              <a:gd name="connsiteX468" fmla="*/ 55880 w 183621"/>
              <a:gd name="connsiteY468" fmla="*/ 284613 h 424482"/>
              <a:gd name="connsiteX469" fmla="*/ 55880 w 183621"/>
              <a:gd name="connsiteY469" fmla="*/ 285520 h 424482"/>
              <a:gd name="connsiteX470" fmla="*/ 55653 w 183621"/>
              <a:gd name="connsiteY470" fmla="*/ 286653 h 424482"/>
              <a:gd name="connsiteX471" fmla="*/ 55880 w 183621"/>
              <a:gd name="connsiteY471" fmla="*/ 287787 h 424482"/>
              <a:gd name="connsiteX472" fmla="*/ 55880 w 183621"/>
              <a:gd name="connsiteY472" fmla="*/ 289147 h 424482"/>
              <a:gd name="connsiteX473" fmla="*/ 56900 w 183621"/>
              <a:gd name="connsiteY473" fmla="*/ 292774 h 424482"/>
              <a:gd name="connsiteX474" fmla="*/ 59734 w 183621"/>
              <a:gd name="connsiteY474" fmla="*/ 292321 h 424482"/>
              <a:gd name="connsiteX475" fmla="*/ 61774 w 183621"/>
              <a:gd name="connsiteY475" fmla="*/ 292661 h 424482"/>
              <a:gd name="connsiteX476" fmla="*/ 62794 w 183621"/>
              <a:gd name="connsiteY476" fmla="*/ 291527 h 424482"/>
              <a:gd name="connsiteX477" fmla="*/ 64948 w 183621"/>
              <a:gd name="connsiteY477" fmla="*/ 288013 h 424482"/>
              <a:gd name="connsiteX478" fmla="*/ 65174 w 183621"/>
              <a:gd name="connsiteY478" fmla="*/ 286540 h 424482"/>
              <a:gd name="connsiteX479" fmla="*/ 65515 w 183621"/>
              <a:gd name="connsiteY479" fmla="*/ 289033 h 424482"/>
              <a:gd name="connsiteX480" fmla="*/ 64381 w 183621"/>
              <a:gd name="connsiteY480" fmla="*/ 291414 h 424482"/>
              <a:gd name="connsiteX481" fmla="*/ 64381 w 183621"/>
              <a:gd name="connsiteY481" fmla="*/ 294247 h 424482"/>
              <a:gd name="connsiteX482" fmla="*/ 65174 w 183621"/>
              <a:gd name="connsiteY482" fmla="*/ 294814 h 424482"/>
              <a:gd name="connsiteX483" fmla="*/ 65968 w 183621"/>
              <a:gd name="connsiteY483" fmla="*/ 294814 h 424482"/>
              <a:gd name="connsiteX484" fmla="*/ 69368 w 183621"/>
              <a:gd name="connsiteY484" fmla="*/ 292434 h 424482"/>
              <a:gd name="connsiteX485" fmla="*/ 71862 w 183621"/>
              <a:gd name="connsiteY485" fmla="*/ 289260 h 424482"/>
              <a:gd name="connsiteX486" fmla="*/ 72542 w 183621"/>
              <a:gd name="connsiteY486" fmla="*/ 287107 h 424482"/>
              <a:gd name="connsiteX487" fmla="*/ 73562 w 183621"/>
              <a:gd name="connsiteY487" fmla="*/ 284953 h 424482"/>
              <a:gd name="connsiteX488" fmla="*/ 78662 w 183621"/>
              <a:gd name="connsiteY488" fmla="*/ 283026 h 424482"/>
              <a:gd name="connsiteX489" fmla="*/ 79116 w 183621"/>
              <a:gd name="connsiteY489" fmla="*/ 282346 h 424482"/>
              <a:gd name="connsiteX490" fmla="*/ 79343 w 183621"/>
              <a:gd name="connsiteY490" fmla="*/ 281099 h 424482"/>
              <a:gd name="connsiteX491" fmla="*/ 80136 w 183621"/>
              <a:gd name="connsiteY491" fmla="*/ 280759 h 424482"/>
              <a:gd name="connsiteX492" fmla="*/ 81270 w 183621"/>
              <a:gd name="connsiteY492" fmla="*/ 280986 h 424482"/>
              <a:gd name="connsiteX493" fmla="*/ 84557 w 183621"/>
              <a:gd name="connsiteY493" fmla="*/ 279512 h 424482"/>
              <a:gd name="connsiteX494" fmla="*/ 85237 w 183621"/>
              <a:gd name="connsiteY494" fmla="*/ 278719 h 424482"/>
              <a:gd name="connsiteX495" fmla="*/ 83423 w 183621"/>
              <a:gd name="connsiteY495" fmla="*/ 275999 h 424482"/>
              <a:gd name="connsiteX496" fmla="*/ 83423 w 183621"/>
              <a:gd name="connsiteY496" fmla="*/ 274525 h 424482"/>
              <a:gd name="connsiteX497" fmla="*/ 82403 w 183621"/>
              <a:gd name="connsiteY497" fmla="*/ 271465 h 424482"/>
              <a:gd name="connsiteX498" fmla="*/ 83083 w 183621"/>
              <a:gd name="connsiteY498" fmla="*/ 271238 h 424482"/>
              <a:gd name="connsiteX499" fmla="*/ 83650 w 183621"/>
              <a:gd name="connsiteY499" fmla="*/ 271578 h 424482"/>
              <a:gd name="connsiteX500" fmla="*/ 83877 w 183621"/>
              <a:gd name="connsiteY500" fmla="*/ 273959 h 424482"/>
              <a:gd name="connsiteX501" fmla="*/ 84330 w 183621"/>
              <a:gd name="connsiteY501" fmla="*/ 275432 h 424482"/>
              <a:gd name="connsiteX502" fmla="*/ 86030 w 183621"/>
              <a:gd name="connsiteY502" fmla="*/ 277132 h 424482"/>
              <a:gd name="connsiteX503" fmla="*/ 87390 w 183621"/>
              <a:gd name="connsiteY503" fmla="*/ 277472 h 424482"/>
              <a:gd name="connsiteX504" fmla="*/ 88977 w 183621"/>
              <a:gd name="connsiteY504" fmla="*/ 277246 h 424482"/>
              <a:gd name="connsiteX505" fmla="*/ 91358 w 183621"/>
              <a:gd name="connsiteY505" fmla="*/ 276112 h 424482"/>
              <a:gd name="connsiteX506" fmla="*/ 94304 w 183621"/>
              <a:gd name="connsiteY506" fmla="*/ 272825 h 424482"/>
              <a:gd name="connsiteX507" fmla="*/ 95211 w 183621"/>
              <a:gd name="connsiteY507" fmla="*/ 271238 h 424482"/>
              <a:gd name="connsiteX508" fmla="*/ 96231 w 183621"/>
              <a:gd name="connsiteY508" fmla="*/ 268064 h 424482"/>
              <a:gd name="connsiteX509" fmla="*/ 97251 w 183621"/>
              <a:gd name="connsiteY509" fmla="*/ 265571 h 424482"/>
              <a:gd name="connsiteX510" fmla="*/ 96118 w 183621"/>
              <a:gd name="connsiteY510" fmla="*/ 261717 h 424482"/>
              <a:gd name="connsiteX511" fmla="*/ 97365 w 183621"/>
              <a:gd name="connsiteY511" fmla="*/ 259450 h 424482"/>
              <a:gd name="connsiteX512" fmla="*/ 96685 w 183621"/>
              <a:gd name="connsiteY512" fmla="*/ 258657 h 424482"/>
              <a:gd name="connsiteX513" fmla="*/ 96118 w 183621"/>
              <a:gd name="connsiteY513" fmla="*/ 257297 h 424482"/>
              <a:gd name="connsiteX514" fmla="*/ 98498 w 183621"/>
              <a:gd name="connsiteY514" fmla="*/ 259223 h 424482"/>
              <a:gd name="connsiteX515" fmla="*/ 100652 w 183621"/>
              <a:gd name="connsiteY515" fmla="*/ 261717 h 424482"/>
              <a:gd name="connsiteX516" fmla="*/ 101219 w 183621"/>
              <a:gd name="connsiteY516" fmla="*/ 262624 h 424482"/>
              <a:gd name="connsiteX517" fmla="*/ 103259 w 183621"/>
              <a:gd name="connsiteY517" fmla="*/ 264211 h 424482"/>
              <a:gd name="connsiteX518" fmla="*/ 102805 w 183621"/>
              <a:gd name="connsiteY518" fmla="*/ 265004 h 424482"/>
              <a:gd name="connsiteX519" fmla="*/ 103485 w 183621"/>
              <a:gd name="connsiteY519" fmla="*/ 268858 h 424482"/>
              <a:gd name="connsiteX520" fmla="*/ 104619 w 183621"/>
              <a:gd name="connsiteY520" fmla="*/ 272258 h 424482"/>
              <a:gd name="connsiteX521" fmla="*/ 105866 w 183621"/>
              <a:gd name="connsiteY521" fmla="*/ 273845 h 424482"/>
              <a:gd name="connsiteX522" fmla="*/ 106773 w 183621"/>
              <a:gd name="connsiteY522" fmla="*/ 277246 h 424482"/>
              <a:gd name="connsiteX523" fmla="*/ 109380 w 183621"/>
              <a:gd name="connsiteY523" fmla="*/ 277246 h 424482"/>
              <a:gd name="connsiteX524" fmla="*/ 111760 w 183621"/>
              <a:gd name="connsiteY524" fmla="*/ 276906 h 424482"/>
              <a:gd name="connsiteX525" fmla="*/ 112780 w 183621"/>
              <a:gd name="connsiteY525" fmla="*/ 276565 h 424482"/>
              <a:gd name="connsiteX526" fmla="*/ 113913 w 183621"/>
              <a:gd name="connsiteY526" fmla="*/ 276225 h 424482"/>
              <a:gd name="connsiteX527" fmla="*/ 112666 w 183621"/>
              <a:gd name="connsiteY527" fmla="*/ 277359 h 424482"/>
              <a:gd name="connsiteX528" fmla="*/ 111986 w 183621"/>
              <a:gd name="connsiteY528" fmla="*/ 278719 h 424482"/>
              <a:gd name="connsiteX529" fmla="*/ 111986 w 183621"/>
              <a:gd name="connsiteY529" fmla="*/ 283253 h 424482"/>
              <a:gd name="connsiteX530" fmla="*/ 111533 w 183621"/>
              <a:gd name="connsiteY530" fmla="*/ 285747 h 424482"/>
              <a:gd name="connsiteX531" fmla="*/ 110966 w 183621"/>
              <a:gd name="connsiteY531" fmla="*/ 288580 h 424482"/>
              <a:gd name="connsiteX532" fmla="*/ 113573 w 183621"/>
              <a:gd name="connsiteY532" fmla="*/ 291867 h 424482"/>
              <a:gd name="connsiteX533" fmla="*/ 114933 w 183621"/>
              <a:gd name="connsiteY533" fmla="*/ 301842 h 424482"/>
              <a:gd name="connsiteX534" fmla="*/ 114367 w 183621"/>
              <a:gd name="connsiteY534" fmla="*/ 304675 h 424482"/>
              <a:gd name="connsiteX535" fmla="*/ 115500 w 183621"/>
              <a:gd name="connsiteY535" fmla="*/ 307396 h 424482"/>
              <a:gd name="connsiteX536" fmla="*/ 115727 w 183621"/>
              <a:gd name="connsiteY536" fmla="*/ 314650 h 424482"/>
              <a:gd name="connsiteX537" fmla="*/ 116861 w 183621"/>
              <a:gd name="connsiteY537" fmla="*/ 317370 h 424482"/>
              <a:gd name="connsiteX538" fmla="*/ 118221 w 183621"/>
              <a:gd name="connsiteY538" fmla="*/ 316804 h 424482"/>
              <a:gd name="connsiteX539" fmla="*/ 119921 w 183621"/>
              <a:gd name="connsiteY539" fmla="*/ 319297 h 424482"/>
              <a:gd name="connsiteX540" fmla="*/ 118107 w 183621"/>
              <a:gd name="connsiteY540" fmla="*/ 318390 h 424482"/>
              <a:gd name="connsiteX541" fmla="*/ 117654 w 183621"/>
              <a:gd name="connsiteY541" fmla="*/ 319297 h 424482"/>
              <a:gd name="connsiteX542" fmla="*/ 119014 w 183621"/>
              <a:gd name="connsiteY542" fmla="*/ 323604 h 424482"/>
              <a:gd name="connsiteX543" fmla="*/ 119467 w 183621"/>
              <a:gd name="connsiteY543" fmla="*/ 326438 h 424482"/>
              <a:gd name="connsiteX544" fmla="*/ 121507 w 183621"/>
              <a:gd name="connsiteY544" fmla="*/ 330292 h 424482"/>
              <a:gd name="connsiteX545" fmla="*/ 120941 w 183621"/>
              <a:gd name="connsiteY545" fmla="*/ 334145 h 424482"/>
              <a:gd name="connsiteX546" fmla="*/ 121507 w 183621"/>
              <a:gd name="connsiteY546" fmla="*/ 336072 h 424482"/>
              <a:gd name="connsiteX547" fmla="*/ 121734 w 183621"/>
              <a:gd name="connsiteY547" fmla="*/ 340153 h 424482"/>
              <a:gd name="connsiteX548" fmla="*/ 122528 w 183621"/>
              <a:gd name="connsiteY548" fmla="*/ 341626 h 424482"/>
              <a:gd name="connsiteX549" fmla="*/ 123548 w 183621"/>
              <a:gd name="connsiteY549" fmla="*/ 334259 h 424482"/>
              <a:gd name="connsiteX550" fmla="*/ 124341 w 183621"/>
              <a:gd name="connsiteY550" fmla="*/ 335279 h 424482"/>
              <a:gd name="connsiteX551" fmla="*/ 124568 w 183621"/>
              <a:gd name="connsiteY551" fmla="*/ 337432 h 424482"/>
              <a:gd name="connsiteX552" fmla="*/ 124568 w 183621"/>
              <a:gd name="connsiteY552" fmla="*/ 339813 h 424482"/>
              <a:gd name="connsiteX553" fmla="*/ 128082 w 183621"/>
              <a:gd name="connsiteY553" fmla="*/ 345367 h 424482"/>
              <a:gd name="connsiteX554" fmla="*/ 129442 w 183621"/>
              <a:gd name="connsiteY554" fmla="*/ 349561 h 424482"/>
              <a:gd name="connsiteX555" fmla="*/ 131255 w 183621"/>
              <a:gd name="connsiteY555" fmla="*/ 352508 h 424482"/>
              <a:gd name="connsiteX556" fmla="*/ 131595 w 183621"/>
              <a:gd name="connsiteY556" fmla="*/ 356475 h 424482"/>
              <a:gd name="connsiteX557" fmla="*/ 132502 w 183621"/>
              <a:gd name="connsiteY557" fmla="*/ 359535 h 424482"/>
              <a:gd name="connsiteX558" fmla="*/ 132502 w 183621"/>
              <a:gd name="connsiteY558" fmla="*/ 361235 h 424482"/>
              <a:gd name="connsiteX559" fmla="*/ 133069 w 183621"/>
              <a:gd name="connsiteY559" fmla="*/ 363615 h 424482"/>
              <a:gd name="connsiteX560" fmla="*/ 133069 w 183621"/>
              <a:gd name="connsiteY560" fmla="*/ 366336 h 424482"/>
              <a:gd name="connsiteX561" fmla="*/ 132275 w 183621"/>
              <a:gd name="connsiteY561" fmla="*/ 368489 h 424482"/>
              <a:gd name="connsiteX562" fmla="*/ 133409 w 183621"/>
              <a:gd name="connsiteY562" fmla="*/ 370530 h 424482"/>
              <a:gd name="connsiteX563" fmla="*/ 132162 w 183621"/>
              <a:gd name="connsiteY563" fmla="*/ 371663 h 424482"/>
              <a:gd name="connsiteX564" fmla="*/ 131822 w 183621"/>
              <a:gd name="connsiteY564" fmla="*/ 372910 h 424482"/>
              <a:gd name="connsiteX565" fmla="*/ 132389 w 183621"/>
              <a:gd name="connsiteY565" fmla="*/ 373363 h 424482"/>
              <a:gd name="connsiteX566" fmla="*/ 133749 w 183621"/>
              <a:gd name="connsiteY566" fmla="*/ 373363 h 424482"/>
              <a:gd name="connsiteX567" fmla="*/ 133069 w 183621"/>
              <a:gd name="connsiteY567" fmla="*/ 375517 h 424482"/>
              <a:gd name="connsiteX568" fmla="*/ 133522 w 183621"/>
              <a:gd name="connsiteY568" fmla="*/ 377330 h 424482"/>
              <a:gd name="connsiteX569" fmla="*/ 133522 w 183621"/>
              <a:gd name="connsiteY569" fmla="*/ 379371 h 424482"/>
              <a:gd name="connsiteX570" fmla="*/ 132729 w 183621"/>
              <a:gd name="connsiteY570" fmla="*/ 380391 h 424482"/>
              <a:gd name="connsiteX571" fmla="*/ 132729 w 183621"/>
              <a:gd name="connsiteY571" fmla="*/ 381297 h 424482"/>
              <a:gd name="connsiteX572" fmla="*/ 132275 w 183621"/>
              <a:gd name="connsiteY572" fmla="*/ 382771 h 424482"/>
              <a:gd name="connsiteX573" fmla="*/ 132502 w 183621"/>
              <a:gd name="connsiteY573" fmla="*/ 384131 h 424482"/>
              <a:gd name="connsiteX574" fmla="*/ 133636 w 183621"/>
              <a:gd name="connsiteY574" fmla="*/ 384585 h 424482"/>
              <a:gd name="connsiteX575" fmla="*/ 135903 w 183621"/>
              <a:gd name="connsiteY575" fmla="*/ 383225 h 424482"/>
              <a:gd name="connsiteX576" fmla="*/ 136583 w 183621"/>
              <a:gd name="connsiteY576" fmla="*/ 384131 h 424482"/>
              <a:gd name="connsiteX577" fmla="*/ 137263 w 183621"/>
              <a:gd name="connsiteY577" fmla="*/ 384585 h 424482"/>
              <a:gd name="connsiteX578" fmla="*/ 135563 w 183621"/>
              <a:gd name="connsiteY578" fmla="*/ 385831 h 424482"/>
              <a:gd name="connsiteX579" fmla="*/ 134543 w 183621"/>
              <a:gd name="connsiteY579" fmla="*/ 387418 h 424482"/>
              <a:gd name="connsiteX580" fmla="*/ 134543 w 183621"/>
              <a:gd name="connsiteY580" fmla="*/ 389005 h 424482"/>
              <a:gd name="connsiteX581" fmla="*/ 134429 w 183621"/>
              <a:gd name="connsiteY581" fmla="*/ 390932 h 424482"/>
              <a:gd name="connsiteX582" fmla="*/ 134429 w 183621"/>
              <a:gd name="connsiteY582" fmla="*/ 393312 h 424482"/>
              <a:gd name="connsiteX583" fmla="*/ 134656 w 183621"/>
              <a:gd name="connsiteY583" fmla="*/ 395353 h 424482"/>
              <a:gd name="connsiteX584" fmla="*/ 133409 w 183621"/>
              <a:gd name="connsiteY584" fmla="*/ 397733 h 424482"/>
              <a:gd name="connsiteX585" fmla="*/ 133409 w 183621"/>
              <a:gd name="connsiteY585" fmla="*/ 401020 h 424482"/>
              <a:gd name="connsiteX586" fmla="*/ 131709 w 183621"/>
              <a:gd name="connsiteY586" fmla="*/ 403740 h 424482"/>
              <a:gd name="connsiteX587" fmla="*/ 130462 w 183621"/>
              <a:gd name="connsiteY587" fmla="*/ 406460 h 424482"/>
              <a:gd name="connsiteX588" fmla="*/ 129782 w 183621"/>
              <a:gd name="connsiteY588" fmla="*/ 406914 h 424482"/>
              <a:gd name="connsiteX589" fmla="*/ 128988 w 183621"/>
              <a:gd name="connsiteY589" fmla="*/ 407821 h 424482"/>
              <a:gd name="connsiteX590" fmla="*/ 130122 w 183621"/>
              <a:gd name="connsiteY590" fmla="*/ 414961 h 424482"/>
              <a:gd name="connsiteX591" fmla="*/ 129555 w 183621"/>
              <a:gd name="connsiteY591" fmla="*/ 418702 h 424482"/>
              <a:gd name="connsiteX592" fmla="*/ 130008 w 183621"/>
              <a:gd name="connsiteY592" fmla="*/ 420402 h 424482"/>
              <a:gd name="connsiteX593" fmla="*/ 130802 w 183621"/>
              <a:gd name="connsiteY593" fmla="*/ 421989 h 424482"/>
              <a:gd name="connsiteX594" fmla="*/ 132729 w 183621"/>
              <a:gd name="connsiteY594" fmla="*/ 418815 h 424482"/>
              <a:gd name="connsiteX595" fmla="*/ 133636 w 183621"/>
              <a:gd name="connsiteY595" fmla="*/ 418589 h 424482"/>
              <a:gd name="connsiteX596" fmla="*/ 133976 w 183621"/>
              <a:gd name="connsiteY596" fmla="*/ 416888 h 424482"/>
              <a:gd name="connsiteX597" fmla="*/ 134543 w 183621"/>
              <a:gd name="connsiteY597" fmla="*/ 414961 h 424482"/>
              <a:gd name="connsiteX598" fmla="*/ 134996 w 183621"/>
              <a:gd name="connsiteY598" fmla="*/ 413148 h 424482"/>
              <a:gd name="connsiteX599" fmla="*/ 134996 w 183621"/>
              <a:gd name="connsiteY599" fmla="*/ 410314 h 424482"/>
              <a:gd name="connsiteX600" fmla="*/ 134769 w 183621"/>
              <a:gd name="connsiteY600" fmla="*/ 408841 h 424482"/>
              <a:gd name="connsiteX601" fmla="*/ 134769 w 183621"/>
              <a:gd name="connsiteY601" fmla="*/ 408047 h 424482"/>
              <a:gd name="connsiteX602" fmla="*/ 135336 w 183621"/>
              <a:gd name="connsiteY602" fmla="*/ 407027 h 424482"/>
              <a:gd name="connsiteX603" fmla="*/ 137376 w 183621"/>
              <a:gd name="connsiteY603" fmla="*/ 405214 h 424482"/>
              <a:gd name="connsiteX604" fmla="*/ 140210 w 183621"/>
              <a:gd name="connsiteY604" fmla="*/ 402267 h 424482"/>
              <a:gd name="connsiteX605" fmla="*/ 143610 w 183621"/>
              <a:gd name="connsiteY605" fmla="*/ 398186 h 424482"/>
              <a:gd name="connsiteX606" fmla="*/ 147010 w 183621"/>
              <a:gd name="connsiteY606" fmla="*/ 391839 h 424482"/>
              <a:gd name="connsiteX607" fmla="*/ 148711 w 183621"/>
              <a:gd name="connsiteY607" fmla="*/ 388212 h 424482"/>
              <a:gd name="connsiteX608" fmla="*/ 149391 w 183621"/>
              <a:gd name="connsiteY608" fmla="*/ 386965 h 424482"/>
              <a:gd name="connsiteX609" fmla="*/ 150184 w 183621"/>
              <a:gd name="connsiteY609" fmla="*/ 386512 h 424482"/>
              <a:gd name="connsiteX610" fmla="*/ 151318 w 183621"/>
              <a:gd name="connsiteY610" fmla="*/ 385265 h 424482"/>
              <a:gd name="connsiteX611" fmla="*/ 152111 w 183621"/>
              <a:gd name="connsiteY611" fmla="*/ 383905 h 424482"/>
              <a:gd name="connsiteX612" fmla="*/ 152111 w 183621"/>
              <a:gd name="connsiteY612" fmla="*/ 383225 h 424482"/>
              <a:gd name="connsiteX613" fmla="*/ 150298 w 183621"/>
              <a:gd name="connsiteY613" fmla="*/ 376424 h 424482"/>
              <a:gd name="connsiteX614" fmla="*/ 149051 w 183621"/>
              <a:gd name="connsiteY614" fmla="*/ 374157 h 424482"/>
              <a:gd name="connsiteX615" fmla="*/ 148484 w 183621"/>
              <a:gd name="connsiteY615" fmla="*/ 371550 h 424482"/>
              <a:gd name="connsiteX616" fmla="*/ 148144 w 183621"/>
              <a:gd name="connsiteY616" fmla="*/ 369623 h 424482"/>
              <a:gd name="connsiteX617" fmla="*/ 147691 w 183621"/>
              <a:gd name="connsiteY617" fmla="*/ 367923 h 424482"/>
              <a:gd name="connsiteX618" fmla="*/ 147917 w 183621"/>
              <a:gd name="connsiteY618" fmla="*/ 366223 h 424482"/>
              <a:gd name="connsiteX619" fmla="*/ 147237 w 183621"/>
              <a:gd name="connsiteY619" fmla="*/ 365202 h 424482"/>
              <a:gd name="connsiteX620" fmla="*/ 145764 w 183621"/>
              <a:gd name="connsiteY620" fmla="*/ 363955 h 424482"/>
              <a:gd name="connsiteX621" fmla="*/ 144177 w 183621"/>
              <a:gd name="connsiteY621" fmla="*/ 362029 h 424482"/>
              <a:gd name="connsiteX622" fmla="*/ 143270 w 183621"/>
              <a:gd name="connsiteY622" fmla="*/ 358855 h 424482"/>
              <a:gd name="connsiteX623" fmla="*/ 143270 w 183621"/>
              <a:gd name="connsiteY623" fmla="*/ 357041 h 424482"/>
              <a:gd name="connsiteX624" fmla="*/ 142250 w 183621"/>
              <a:gd name="connsiteY624" fmla="*/ 355455 h 424482"/>
              <a:gd name="connsiteX625" fmla="*/ 141910 w 183621"/>
              <a:gd name="connsiteY625" fmla="*/ 353868 h 424482"/>
              <a:gd name="connsiteX626" fmla="*/ 142477 w 183621"/>
              <a:gd name="connsiteY626" fmla="*/ 352281 h 424482"/>
              <a:gd name="connsiteX627" fmla="*/ 143270 w 183621"/>
              <a:gd name="connsiteY627" fmla="*/ 350921 h 424482"/>
              <a:gd name="connsiteX628" fmla="*/ 143270 w 183621"/>
              <a:gd name="connsiteY628" fmla="*/ 345027 h 424482"/>
              <a:gd name="connsiteX629" fmla="*/ 142817 w 183621"/>
              <a:gd name="connsiteY629" fmla="*/ 343327 h 424482"/>
              <a:gd name="connsiteX630" fmla="*/ 142477 w 183621"/>
              <a:gd name="connsiteY630" fmla="*/ 340153 h 424482"/>
              <a:gd name="connsiteX631" fmla="*/ 141457 w 183621"/>
              <a:gd name="connsiteY631" fmla="*/ 337772 h 424482"/>
              <a:gd name="connsiteX632" fmla="*/ 139983 w 183621"/>
              <a:gd name="connsiteY632" fmla="*/ 335052 h 424482"/>
              <a:gd name="connsiteX633" fmla="*/ 138283 w 183621"/>
              <a:gd name="connsiteY633" fmla="*/ 332785 h 424482"/>
              <a:gd name="connsiteX634" fmla="*/ 133976 w 183621"/>
              <a:gd name="connsiteY634" fmla="*/ 328591 h 424482"/>
              <a:gd name="connsiteX635" fmla="*/ 130915 w 183621"/>
              <a:gd name="connsiteY635" fmla="*/ 325871 h 424482"/>
              <a:gd name="connsiteX636" fmla="*/ 129328 w 183621"/>
              <a:gd name="connsiteY636" fmla="*/ 323378 h 424482"/>
              <a:gd name="connsiteX637" fmla="*/ 127402 w 183621"/>
              <a:gd name="connsiteY637" fmla="*/ 320430 h 424482"/>
              <a:gd name="connsiteX638" fmla="*/ 126042 w 183621"/>
              <a:gd name="connsiteY638" fmla="*/ 318390 h 424482"/>
              <a:gd name="connsiteX639" fmla="*/ 124228 w 183621"/>
              <a:gd name="connsiteY639" fmla="*/ 315783 h 424482"/>
              <a:gd name="connsiteX640" fmla="*/ 123321 w 183621"/>
              <a:gd name="connsiteY640" fmla="*/ 312156 h 424482"/>
              <a:gd name="connsiteX641" fmla="*/ 122868 w 183621"/>
              <a:gd name="connsiteY641" fmla="*/ 308303 h 424482"/>
              <a:gd name="connsiteX642" fmla="*/ 123094 w 183621"/>
              <a:gd name="connsiteY642" fmla="*/ 307056 h 424482"/>
              <a:gd name="connsiteX643" fmla="*/ 123888 w 183621"/>
              <a:gd name="connsiteY643" fmla="*/ 306262 h 424482"/>
              <a:gd name="connsiteX644" fmla="*/ 125021 w 183621"/>
              <a:gd name="connsiteY644" fmla="*/ 305582 h 424482"/>
              <a:gd name="connsiteX645" fmla="*/ 125928 w 183621"/>
              <a:gd name="connsiteY645" fmla="*/ 305582 h 424482"/>
              <a:gd name="connsiteX646" fmla="*/ 128422 w 183621"/>
              <a:gd name="connsiteY646" fmla="*/ 303655 h 424482"/>
              <a:gd name="connsiteX647" fmla="*/ 130122 w 183621"/>
              <a:gd name="connsiteY647" fmla="*/ 303655 h 424482"/>
              <a:gd name="connsiteX648" fmla="*/ 130575 w 183621"/>
              <a:gd name="connsiteY648" fmla="*/ 303429 h 424482"/>
              <a:gd name="connsiteX649" fmla="*/ 130802 w 183621"/>
              <a:gd name="connsiteY649" fmla="*/ 302635 h 424482"/>
              <a:gd name="connsiteX650" fmla="*/ 130575 w 183621"/>
              <a:gd name="connsiteY650" fmla="*/ 299121 h 424482"/>
              <a:gd name="connsiteX651" fmla="*/ 130575 w 183621"/>
              <a:gd name="connsiteY651" fmla="*/ 294474 h 424482"/>
              <a:gd name="connsiteX652" fmla="*/ 131029 w 183621"/>
              <a:gd name="connsiteY652" fmla="*/ 290620 h 424482"/>
              <a:gd name="connsiteX653" fmla="*/ 131369 w 183621"/>
              <a:gd name="connsiteY653" fmla="*/ 288127 h 424482"/>
              <a:gd name="connsiteX654" fmla="*/ 136016 w 183621"/>
              <a:gd name="connsiteY654" fmla="*/ 285180 h 424482"/>
              <a:gd name="connsiteX655" fmla="*/ 137036 w 183621"/>
              <a:gd name="connsiteY655" fmla="*/ 283933 h 424482"/>
              <a:gd name="connsiteX656" fmla="*/ 137489 w 183621"/>
              <a:gd name="connsiteY656" fmla="*/ 282573 h 424482"/>
              <a:gd name="connsiteX657" fmla="*/ 137489 w 183621"/>
              <a:gd name="connsiteY657" fmla="*/ 281326 h 424482"/>
              <a:gd name="connsiteX658" fmla="*/ 137149 w 183621"/>
              <a:gd name="connsiteY658" fmla="*/ 280419 h 424482"/>
              <a:gd name="connsiteX659" fmla="*/ 136469 w 183621"/>
              <a:gd name="connsiteY659" fmla="*/ 279852 h 424482"/>
              <a:gd name="connsiteX660" fmla="*/ 133522 w 183621"/>
              <a:gd name="connsiteY660" fmla="*/ 282346 h 424482"/>
              <a:gd name="connsiteX661" fmla="*/ 132956 w 183621"/>
              <a:gd name="connsiteY661" fmla="*/ 281779 h 424482"/>
              <a:gd name="connsiteX662" fmla="*/ 131595 w 183621"/>
              <a:gd name="connsiteY662" fmla="*/ 277586 h 424482"/>
              <a:gd name="connsiteX663" fmla="*/ 131029 w 183621"/>
              <a:gd name="connsiteY663" fmla="*/ 276339 h 424482"/>
              <a:gd name="connsiteX664" fmla="*/ 130122 w 183621"/>
              <a:gd name="connsiteY664" fmla="*/ 274865 h 424482"/>
              <a:gd name="connsiteX665" fmla="*/ 129215 w 183621"/>
              <a:gd name="connsiteY665" fmla="*/ 272712 h 424482"/>
              <a:gd name="connsiteX666" fmla="*/ 129215 w 183621"/>
              <a:gd name="connsiteY666" fmla="*/ 269085 h 424482"/>
              <a:gd name="connsiteX667" fmla="*/ 128422 w 183621"/>
              <a:gd name="connsiteY667" fmla="*/ 267271 h 424482"/>
              <a:gd name="connsiteX668" fmla="*/ 124681 w 183621"/>
              <a:gd name="connsiteY668" fmla="*/ 263417 h 424482"/>
              <a:gd name="connsiteX669" fmla="*/ 122981 w 183621"/>
              <a:gd name="connsiteY669" fmla="*/ 261377 h 424482"/>
              <a:gd name="connsiteX670" fmla="*/ 120714 w 183621"/>
              <a:gd name="connsiteY670" fmla="*/ 258317 h 424482"/>
              <a:gd name="connsiteX671" fmla="*/ 117994 w 183621"/>
              <a:gd name="connsiteY671" fmla="*/ 254690 h 424482"/>
              <a:gd name="connsiteX672" fmla="*/ 115160 w 183621"/>
              <a:gd name="connsiteY672" fmla="*/ 251403 h 424482"/>
              <a:gd name="connsiteX673" fmla="*/ 113800 w 183621"/>
              <a:gd name="connsiteY673" fmla="*/ 249249 h 424482"/>
              <a:gd name="connsiteX674" fmla="*/ 113346 w 183621"/>
              <a:gd name="connsiteY674" fmla="*/ 248796 h 424482"/>
              <a:gd name="connsiteX675" fmla="*/ 113346 w 183621"/>
              <a:gd name="connsiteY675" fmla="*/ 248002 h 424482"/>
              <a:gd name="connsiteX676" fmla="*/ 114027 w 183621"/>
              <a:gd name="connsiteY676" fmla="*/ 245735 h 424482"/>
              <a:gd name="connsiteX677" fmla="*/ 113573 w 183621"/>
              <a:gd name="connsiteY677" fmla="*/ 243468 h 424482"/>
              <a:gd name="connsiteX678" fmla="*/ 112213 w 183621"/>
              <a:gd name="connsiteY678" fmla="*/ 240408 h 424482"/>
              <a:gd name="connsiteX679" fmla="*/ 111646 w 183621"/>
              <a:gd name="connsiteY679" fmla="*/ 238481 h 424482"/>
              <a:gd name="connsiteX680" fmla="*/ 111873 w 183621"/>
              <a:gd name="connsiteY680" fmla="*/ 237801 h 424482"/>
              <a:gd name="connsiteX681" fmla="*/ 111193 w 183621"/>
              <a:gd name="connsiteY681" fmla="*/ 237461 h 424482"/>
              <a:gd name="connsiteX682" fmla="*/ 109606 w 183621"/>
              <a:gd name="connsiteY682" fmla="*/ 237461 h 424482"/>
              <a:gd name="connsiteX683" fmla="*/ 108133 w 183621"/>
              <a:gd name="connsiteY683" fmla="*/ 236214 h 424482"/>
              <a:gd name="connsiteX684" fmla="*/ 106659 w 183621"/>
              <a:gd name="connsiteY684" fmla="*/ 233154 h 424482"/>
              <a:gd name="connsiteX685" fmla="*/ 106659 w 183621"/>
              <a:gd name="connsiteY685" fmla="*/ 232587 h 424482"/>
              <a:gd name="connsiteX686" fmla="*/ 106999 w 183621"/>
              <a:gd name="connsiteY686" fmla="*/ 232587 h 424482"/>
              <a:gd name="connsiteX687" fmla="*/ 108813 w 183621"/>
              <a:gd name="connsiteY687" fmla="*/ 233154 h 424482"/>
              <a:gd name="connsiteX688" fmla="*/ 109380 w 183621"/>
              <a:gd name="connsiteY688" fmla="*/ 233154 h 424482"/>
              <a:gd name="connsiteX689" fmla="*/ 110626 w 183621"/>
              <a:gd name="connsiteY689" fmla="*/ 232360 h 424482"/>
              <a:gd name="connsiteX690" fmla="*/ 112553 w 183621"/>
              <a:gd name="connsiteY690" fmla="*/ 231567 h 424482"/>
              <a:gd name="connsiteX691" fmla="*/ 113687 w 183621"/>
              <a:gd name="connsiteY691" fmla="*/ 231340 h 424482"/>
              <a:gd name="connsiteX692" fmla="*/ 114027 w 183621"/>
              <a:gd name="connsiteY692" fmla="*/ 231000 h 424482"/>
              <a:gd name="connsiteX693" fmla="*/ 114027 w 183621"/>
              <a:gd name="connsiteY693" fmla="*/ 230207 h 424482"/>
              <a:gd name="connsiteX694" fmla="*/ 113233 w 183621"/>
              <a:gd name="connsiteY694" fmla="*/ 223179 h 424482"/>
              <a:gd name="connsiteX695" fmla="*/ 113233 w 183621"/>
              <a:gd name="connsiteY695" fmla="*/ 221706 h 424482"/>
              <a:gd name="connsiteX696" fmla="*/ 115273 w 183621"/>
              <a:gd name="connsiteY696" fmla="*/ 218645 h 424482"/>
              <a:gd name="connsiteX697" fmla="*/ 115047 w 183621"/>
              <a:gd name="connsiteY697" fmla="*/ 215585 h 424482"/>
              <a:gd name="connsiteX698" fmla="*/ 115500 w 183621"/>
              <a:gd name="connsiteY698" fmla="*/ 211165 h 424482"/>
              <a:gd name="connsiteX699" fmla="*/ 117541 w 183621"/>
              <a:gd name="connsiteY699" fmla="*/ 208104 h 424482"/>
              <a:gd name="connsiteX700" fmla="*/ 119127 w 183621"/>
              <a:gd name="connsiteY700" fmla="*/ 206744 h 424482"/>
              <a:gd name="connsiteX701" fmla="*/ 119581 w 183621"/>
              <a:gd name="connsiteY701" fmla="*/ 204590 h 424482"/>
              <a:gd name="connsiteX702" fmla="*/ 120261 w 183621"/>
              <a:gd name="connsiteY702" fmla="*/ 204137 h 424482"/>
              <a:gd name="connsiteX703" fmla="*/ 121507 w 183621"/>
              <a:gd name="connsiteY703" fmla="*/ 204364 h 424482"/>
              <a:gd name="connsiteX704" fmla="*/ 124115 w 183621"/>
              <a:gd name="connsiteY704" fmla="*/ 205951 h 424482"/>
              <a:gd name="connsiteX705" fmla="*/ 125248 w 183621"/>
              <a:gd name="connsiteY705" fmla="*/ 205951 h 424482"/>
              <a:gd name="connsiteX706" fmla="*/ 126835 w 183621"/>
              <a:gd name="connsiteY706" fmla="*/ 205951 h 424482"/>
              <a:gd name="connsiteX707" fmla="*/ 128535 w 183621"/>
              <a:gd name="connsiteY707" fmla="*/ 205951 h 424482"/>
              <a:gd name="connsiteX708" fmla="*/ 129328 w 183621"/>
              <a:gd name="connsiteY708" fmla="*/ 205724 h 424482"/>
              <a:gd name="connsiteX709" fmla="*/ 134769 w 183621"/>
              <a:gd name="connsiteY709" fmla="*/ 204137 h 424482"/>
              <a:gd name="connsiteX710" fmla="*/ 136016 w 183621"/>
              <a:gd name="connsiteY710" fmla="*/ 204137 h 424482"/>
              <a:gd name="connsiteX711" fmla="*/ 137149 w 183621"/>
              <a:gd name="connsiteY711" fmla="*/ 204137 h 424482"/>
              <a:gd name="connsiteX712" fmla="*/ 137943 w 183621"/>
              <a:gd name="connsiteY712" fmla="*/ 204137 h 424482"/>
              <a:gd name="connsiteX713" fmla="*/ 138736 w 183621"/>
              <a:gd name="connsiteY713" fmla="*/ 203344 h 424482"/>
              <a:gd name="connsiteX714" fmla="*/ 139303 w 183621"/>
              <a:gd name="connsiteY714" fmla="*/ 202097 h 424482"/>
              <a:gd name="connsiteX715" fmla="*/ 139983 w 183621"/>
              <a:gd name="connsiteY715" fmla="*/ 198016 h 424482"/>
              <a:gd name="connsiteX716" fmla="*/ 140323 w 183621"/>
              <a:gd name="connsiteY716" fmla="*/ 197336 h 424482"/>
              <a:gd name="connsiteX717" fmla="*/ 141003 w 183621"/>
              <a:gd name="connsiteY717" fmla="*/ 196769 h 424482"/>
              <a:gd name="connsiteX718" fmla="*/ 142137 w 183621"/>
              <a:gd name="connsiteY718" fmla="*/ 196429 h 424482"/>
              <a:gd name="connsiteX719" fmla="*/ 143497 w 183621"/>
              <a:gd name="connsiteY719" fmla="*/ 196429 h 424482"/>
              <a:gd name="connsiteX720" fmla="*/ 145310 w 183621"/>
              <a:gd name="connsiteY720" fmla="*/ 197223 h 424482"/>
              <a:gd name="connsiteX721" fmla="*/ 146444 w 183621"/>
              <a:gd name="connsiteY721" fmla="*/ 197223 h 424482"/>
              <a:gd name="connsiteX722" fmla="*/ 147691 w 183621"/>
              <a:gd name="connsiteY722" fmla="*/ 196883 h 424482"/>
              <a:gd name="connsiteX723" fmla="*/ 148711 w 183621"/>
              <a:gd name="connsiteY723" fmla="*/ 196316 h 424482"/>
              <a:gd name="connsiteX724" fmla="*/ 149391 w 183621"/>
              <a:gd name="connsiteY724" fmla="*/ 195636 h 424482"/>
              <a:gd name="connsiteX725" fmla="*/ 149731 w 183621"/>
              <a:gd name="connsiteY725" fmla="*/ 194729 h 424482"/>
              <a:gd name="connsiteX726" fmla="*/ 149391 w 183621"/>
              <a:gd name="connsiteY726" fmla="*/ 193029 h 424482"/>
              <a:gd name="connsiteX727" fmla="*/ 148597 w 183621"/>
              <a:gd name="connsiteY727" fmla="*/ 190989 h 424482"/>
              <a:gd name="connsiteX728" fmla="*/ 148824 w 183621"/>
              <a:gd name="connsiteY728" fmla="*/ 190762 h 424482"/>
              <a:gd name="connsiteX729" fmla="*/ 150298 w 183621"/>
              <a:gd name="connsiteY729" fmla="*/ 191216 h 424482"/>
              <a:gd name="connsiteX730" fmla="*/ 152451 w 183621"/>
              <a:gd name="connsiteY730" fmla="*/ 191669 h 424482"/>
              <a:gd name="connsiteX731" fmla="*/ 154151 w 183621"/>
              <a:gd name="connsiteY731" fmla="*/ 191669 h 424482"/>
              <a:gd name="connsiteX732" fmla="*/ 155285 w 183621"/>
              <a:gd name="connsiteY732" fmla="*/ 191216 h 424482"/>
              <a:gd name="connsiteX733" fmla="*/ 156305 w 183621"/>
              <a:gd name="connsiteY733" fmla="*/ 190196 h 424482"/>
              <a:gd name="connsiteX734" fmla="*/ 157665 w 183621"/>
              <a:gd name="connsiteY734" fmla="*/ 189289 h 424482"/>
              <a:gd name="connsiteX735" fmla="*/ 159025 w 183621"/>
              <a:gd name="connsiteY735" fmla="*/ 189515 h 424482"/>
              <a:gd name="connsiteX736" fmla="*/ 160045 w 183621"/>
              <a:gd name="connsiteY736" fmla="*/ 190309 h 424482"/>
              <a:gd name="connsiteX737" fmla="*/ 162426 w 183621"/>
              <a:gd name="connsiteY737" fmla="*/ 191782 h 424482"/>
              <a:gd name="connsiteX738" fmla="*/ 162426 w 183621"/>
              <a:gd name="connsiteY738" fmla="*/ 190536 h 424482"/>
              <a:gd name="connsiteX739" fmla="*/ 163672 w 183621"/>
              <a:gd name="connsiteY739" fmla="*/ 185548 h 424482"/>
              <a:gd name="connsiteX740" fmla="*/ 165033 w 183621"/>
              <a:gd name="connsiteY740" fmla="*/ 182375 h 424482"/>
              <a:gd name="connsiteX741" fmla="*/ 166619 w 183621"/>
              <a:gd name="connsiteY741" fmla="*/ 180901 h 424482"/>
              <a:gd name="connsiteX742" fmla="*/ 168320 w 183621"/>
              <a:gd name="connsiteY742" fmla="*/ 180221 h 424482"/>
              <a:gd name="connsiteX743" fmla="*/ 170133 w 183621"/>
              <a:gd name="connsiteY743" fmla="*/ 180448 h 424482"/>
              <a:gd name="connsiteX744" fmla="*/ 171607 w 183621"/>
              <a:gd name="connsiteY744" fmla="*/ 180221 h 424482"/>
              <a:gd name="connsiteX745" fmla="*/ 172740 w 183621"/>
              <a:gd name="connsiteY745" fmla="*/ 179427 h 424482"/>
              <a:gd name="connsiteX746" fmla="*/ 172740 w 183621"/>
              <a:gd name="connsiteY746" fmla="*/ 178974 h 424482"/>
              <a:gd name="connsiteX747" fmla="*/ 171267 w 183621"/>
              <a:gd name="connsiteY747" fmla="*/ 178861 h 424482"/>
              <a:gd name="connsiteX748" fmla="*/ 170700 w 183621"/>
              <a:gd name="connsiteY748" fmla="*/ 177954 h 424482"/>
              <a:gd name="connsiteX749" fmla="*/ 171040 w 183621"/>
              <a:gd name="connsiteY749" fmla="*/ 176367 h 424482"/>
              <a:gd name="connsiteX750" fmla="*/ 171720 w 183621"/>
              <a:gd name="connsiteY750" fmla="*/ 175347 h 424482"/>
              <a:gd name="connsiteX751" fmla="*/ 172627 w 183621"/>
              <a:gd name="connsiteY751" fmla="*/ 174894 h 424482"/>
              <a:gd name="connsiteX752" fmla="*/ 173534 w 183621"/>
              <a:gd name="connsiteY752" fmla="*/ 173307 h 424482"/>
              <a:gd name="connsiteX753" fmla="*/ 174440 w 183621"/>
              <a:gd name="connsiteY753" fmla="*/ 170586 h 424482"/>
              <a:gd name="connsiteX754" fmla="*/ 175574 w 183621"/>
              <a:gd name="connsiteY754" fmla="*/ 169226 h 424482"/>
              <a:gd name="connsiteX755" fmla="*/ 176821 w 183621"/>
              <a:gd name="connsiteY755" fmla="*/ 169226 h 424482"/>
              <a:gd name="connsiteX756" fmla="*/ 178974 w 183621"/>
              <a:gd name="connsiteY756" fmla="*/ 167980 h 424482"/>
              <a:gd name="connsiteX757" fmla="*/ 182148 w 183621"/>
              <a:gd name="connsiteY757" fmla="*/ 165599 h 424482"/>
              <a:gd name="connsiteX758" fmla="*/ 183395 w 183621"/>
              <a:gd name="connsiteY758" fmla="*/ 163332 h 424482"/>
              <a:gd name="connsiteX759" fmla="*/ 183621 w 183621"/>
              <a:gd name="connsiteY759" fmla="*/ 162992 h 424482"/>
              <a:gd name="connsiteX760" fmla="*/ 183281 w 183621"/>
              <a:gd name="connsiteY760" fmla="*/ 160159 h 424482"/>
              <a:gd name="connsiteX761" fmla="*/ 122188 w 183621"/>
              <a:gd name="connsiteY761" fmla="*/ 400113 h 424482"/>
              <a:gd name="connsiteX762" fmla="*/ 121734 w 183621"/>
              <a:gd name="connsiteY762" fmla="*/ 400453 h 424482"/>
              <a:gd name="connsiteX763" fmla="*/ 120487 w 183621"/>
              <a:gd name="connsiteY763" fmla="*/ 402153 h 424482"/>
              <a:gd name="connsiteX764" fmla="*/ 122074 w 183621"/>
              <a:gd name="connsiteY764" fmla="*/ 401927 h 424482"/>
              <a:gd name="connsiteX765" fmla="*/ 123321 w 183621"/>
              <a:gd name="connsiteY765" fmla="*/ 403287 h 424482"/>
              <a:gd name="connsiteX766" fmla="*/ 124001 w 183621"/>
              <a:gd name="connsiteY766" fmla="*/ 405327 h 424482"/>
              <a:gd name="connsiteX767" fmla="*/ 124455 w 183621"/>
              <a:gd name="connsiteY767" fmla="*/ 405327 h 424482"/>
              <a:gd name="connsiteX768" fmla="*/ 124681 w 183621"/>
              <a:gd name="connsiteY768" fmla="*/ 405100 h 424482"/>
              <a:gd name="connsiteX769" fmla="*/ 124908 w 183621"/>
              <a:gd name="connsiteY769" fmla="*/ 404534 h 424482"/>
              <a:gd name="connsiteX770" fmla="*/ 123208 w 183621"/>
              <a:gd name="connsiteY770" fmla="*/ 400680 h 424482"/>
              <a:gd name="connsiteX771" fmla="*/ 122301 w 183621"/>
              <a:gd name="connsiteY771" fmla="*/ 400113 h 424482"/>
              <a:gd name="connsiteX772" fmla="*/ 130122 w 183621"/>
              <a:gd name="connsiteY772" fmla="*/ 383225 h 424482"/>
              <a:gd name="connsiteX773" fmla="*/ 129555 w 183621"/>
              <a:gd name="connsiteY773" fmla="*/ 381864 h 424482"/>
              <a:gd name="connsiteX774" fmla="*/ 126495 w 183621"/>
              <a:gd name="connsiteY774" fmla="*/ 382204 h 424482"/>
              <a:gd name="connsiteX775" fmla="*/ 126948 w 183621"/>
              <a:gd name="connsiteY775" fmla="*/ 383905 h 424482"/>
              <a:gd name="connsiteX776" fmla="*/ 126948 w 183621"/>
              <a:gd name="connsiteY776" fmla="*/ 384585 h 424482"/>
              <a:gd name="connsiteX777" fmla="*/ 127628 w 183621"/>
              <a:gd name="connsiteY777" fmla="*/ 387192 h 424482"/>
              <a:gd name="connsiteX778" fmla="*/ 128195 w 183621"/>
              <a:gd name="connsiteY778" fmla="*/ 387192 h 424482"/>
              <a:gd name="connsiteX779" fmla="*/ 129442 w 183621"/>
              <a:gd name="connsiteY779" fmla="*/ 387872 h 424482"/>
              <a:gd name="connsiteX780" fmla="*/ 130008 w 183621"/>
              <a:gd name="connsiteY780" fmla="*/ 383338 h 424482"/>
              <a:gd name="connsiteX781" fmla="*/ 31964 w 183621"/>
              <a:gd name="connsiteY781" fmla="*/ 213205 h 424482"/>
              <a:gd name="connsiteX782" fmla="*/ 33211 w 183621"/>
              <a:gd name="connsiteY782" fmla="*/ 213771 h 424482"/>
              <a:gd name="connsiteX783" fmla="*/ 35024 w 183621"/>
              <a:gd name="connsiteY783" fmla="*/ 212978 h 424482"/>
              <a:gd name="connsiteX784" fmla="*/ 35704 w 183621"/>
              <a:gd name="connsiteY784" fmla="*/ 212185 h 424482"/>
              <a:gd name="connsiteX785" fmla="*/ 35931 w 183621"/>
              <a:gd name="connsiteY785" fmla="*/ 211165 h 424482"/>
              <a:gd name="connsiteX786" fmla="*/ 35931 w 183621"/>
              <a:gd name="connsiteY786" fmla="*/ 210711 h 424482"/>
              <a:gd name="connsiteX787" fmla="*/ 34457 w 183621"/>
              <a:gd name="connsiteY787" fmla="*/ 209464 h 424482"/>
              <a:gd name="connsiteX788" fmla="*/ 33551 w 183621"/>
              <a:gd name="connsiteY788" fmla="*/ 209464 h 424482"/>
              <a:gd name="connsiteX789" fmla="*/ 31170 w 183621"/>
              <a:gd name="connsiteY789" fmla="*/ 207764 h 424482"/>
              <a:gd name="connsiteX790" fmla="*/ 30604 w 183621"/>
              <a:gd name="connsiteY790" fmla="*/ 208104 h 424482"/>
              <a:gd name="connsiteX791" fmla="*/ 29697 w 183621"/>
              <a:gd name="connsiteY791" fmla="*/ 209238 h 424482"/>
              <a:gd name="connsiteX792" fmla="*/ 30037 w 183621"/>
              <a:gd name="connsiteY792" fmla="*/ 210031 h 424482"/>
              <a:gd name="connsiteX793" fmla="*/ 31511 w 183621"/>
              <a:gd name="connsiteY793" fmla="*/ 211051 h 424482"/>
              <a:gd name="connsiteX794" fmla="*/ 31964 w 183621"/>
              <a:gd name="connsiteY794" fmla="*/ 213091 h 424482"/>
              <a:gd name="connsiteX795" fmla="*/ 128648 w 183621"/>
              <a:gd name="connsiteY795" fmla="*/ 400227 h 424482"/>
              <a:gd name="connsiteX796" fmla="*/ 129102 w 183621"/>
              <a:gd name="connsiteY796" fmla="*/ 400567 h 424482"/>
              <a:gd name="connsiteX797" fmla="*/ 129555 w 183621"/>
              <a:gd name="connsiteY797" fmla="*/ 400567 h 424482"/>
              <a:gd name="connsiteX798" fmla="*/ 130008 w 183621"/>
              <a:gd name="connsiteY798" fmla="*/ 400567 h 424482"/>
              <a:gd name="connsiteX799" fmla="*/ 129668 w 183621"/>
              <a:gd name="connsiteY799" fmla="*/ 397733 h 424482"/>
              <a:gd name="connsiteX800" fmla="*/ 128648 w 183621"/>
              <a:gd name="connsiteY800" fmla="*/ 400113 h 424482"/>
              <a:gd name="connsiteX801" fmla="*/ 124568 w 183621"/>
              <a:gd name="connsiteY801" fmla="*/ 382998 h 424482"/>
              <a:gd name="connsiteX802" fmla="*/ 123774 w 183621"/>
              <a:gd name="connsiteY802" fmla="*/ 385491 h 424482"/>
              <a:gd name="connsiteX803" fmla="*/ 122981 w 183621"/>
              <a:gd name="connsiteY803" fmla="*/ 387192 h 424482"/>
              <a:gd name="connsiteX804" fmla="*/ 122754 w 183621"/>
              <a:gd name="connsiteY804" fmla="*/ 389345 h 424482"/>
              <a:gd name="connsiteX805" fmla="*/ 123208 w 183621"/>
              <a:gd name="connsiteY805" fmla="*/ 389685 h 424482"/>
              <a:gd name="connsiteX806" fmla="*/ 123321 w 183621"/>
              <a:gd name="connsiteY806" fmla="*/ 389685 h 424482"/>
              <a:gd name="connsiteX807" fmla="*/ 123321 w 183621"/>
              <a:gd name="connsiteY807" fmla="*/ 389232 h 424482"/>
              <a:gd name="connsiteX808" fmla="*/ 124228 w 183621"/>
              <a:gd name="connsiteY808" fmla="*/ 388212 h 424482"/>
              <a:gd name="connsiteX809" fmla="*/ 124681 w 183621"/>
              <a:gd name="connsiteY809" fmla="*/ 386625 h 424482"/>
              <a:gd name="connsiteX810" fmla="*/ 125135 w 183621"/>
              <a:gd name="connsiteY810" fmla="*/ 383791 h 424482"/>
              <a:gd name="connsiteX811" fmla="*/ 125135 w 183621"/>
              <a:gd name="connsiteY811" fmla="*/ 382431 h 424482"/>
              <a:gd name="connsiteX812" fmla="*/ 124568 w 183621"/>
              <a:gd name="connsiteY812" fmla="*/ 382998 h 424482"/>
              <a:gd name="connsiteX813" fmla="*/ 125361 w 183621"/>
              <a:gd name="connsiteY813" fmla="*/ 353188 h 424482"/>
              <a:gd name="connsiteX814" fmla="*/ 125021 w 183621"/>
              <a:gd name="connsiteY814" fmla="*/ 352054 h 424482"/>
              <a:gd name="connsiteX815" fmla="*/ 124455 w 183621"/>
              <a:gd name="connsiteY815" fmla="*/ 351261 h 424482"/>
              <a:gd name="connsiteX816" fmla="*/ 124455 w 183621"/>
              <a:gd name="connsiteY816" fmla="*/ 350921 h 424482"/>
              <a:gd name="connsiteX817" fmla="*/ 124115 w 183621"/>
              <a:gd name="connsiteY817" fmla="*/ 351261 h 424482"/>
              <a:gd name="connsiteX818" fmla="*/ 124115 w 183621"/>
              <a:gd name="connsiteY818" fmla="*/ 353188 h 424482"/>
              <a:gd name="connsiteX819" fmla="*/ 124115 w 183621"/>
              <a:gd name="connsiteY819" fmla="*/ 355228 h 424482"/>
              <a:gd name="connsiteX820" fmla="*/ 125135 w 183621"/>
              <a:gd name="connsiteY820" fmla="*/ 357041 h 424482"/>
              <a:gd name="connsiteX821" fmla="*/ 125135 w 183621"/>
              <a:gd name="connsiteY821" fmla="*/ 353414 h 424482"/>
              <a:gd name="connsiteX822" fmla="*/ 128648 w 183621"/>
              <a:gd name="connsiteY822" fmla="*/ 379824 h 424482"/>
              <a:gd name="connsiteX823" fmla="*/ 129555 w 183621"/>
              <a:gd name="connsiteY823" fmla="*/ 379824 h 424482"/>
              <a:gd name="connsiteX824" fmla="*/ 130802 w 183621"/>
              <a:gd name="connsiteY824" fmla="*/ 379257 h 424482"/>
              <a:gd name="connsiteX825" fmla="*/ 131482 w 183621"/>
              <a:gd name="connsiteY825" fmla="*/ 378577 h 424482"/>
              <a:gd name="connsiteX826" fmla="*/ 129782 w 183621"/>
              <a:gd name="connsiteY826" fmla="*/ 377444 h 424482"/>
              <a:gd name="connsiteX827" fmla="*/ 128535 w 183621"/>
              <a:gd name="connsiteY827" fmla="*/ 375744 h 424482"/>
              <a:gd name="connsiteX828" fmla="*/ 128308 w 183621"/>
              <a:gd name="connsiteY828" fmla="*/ 376310 h 424482"/>
              <a:gd name="connsiteX829" fmla="*/ 128762 w 183621"/>
              <a:gd name="connsiteY829" fmla="*/ 379937 h 424482"/>
              <a:gd name="connsiteX830" fmla="*/ 128308 w 183621"/>
              <a:gd name="connsiteY830" fmla="*/ 367016 h 424482"/>
              <a:gd name="connsiteX831" fmla="*/ 128535 w 183621"/>
              <a:gd name="connsiteY831" fmla="*/ 364862 h 424482"/>
              <a:gd name="connsiteX832" fmla="*/ 127855 w 183621"/>
              <a:gd name="connsiteY832" fmla="*/ 364862 h 424482"/>
              <a:gd name="connsiteX833" fmla="*/ 127402 w 183621"/>
              <a:gd name="connsiteY833" fmla="*/ 364296 h 424482"/>
              <a:gd name="connsiteX834" fmla="*/ 127062 w 183621"/>
              <a:gd name="connsiteY834" fmla="*/ 363162 h 424482"/>
              <a:gd name="connsiteX835" fmla="*/ 125361 w 183621"/>
              <a:gd name="connsiteY835" fmla="*/ 362482 h 424482"/>
              <a:gd name="connsiteX836" fmla="*/ 125135 w 183621"/>
              <a:gd name="connsiteY836" fmla="*/ 363955 h 424482"/>
              <a:gd name="connsiteX837" fmla="*/ 125702 w 183621"/>
              <a:gd name="connsiteY837" fmla="*/ 366223 h 424482"/>
              <a:gd name="connsiteX838" fmla="*/ 125361 w 183621"/>
              <a:gd name="connsiteY838" fmla="*/ 370076 h 424482"/>
              <a:gd name="connsiteX839" fmla="*/ 125815 w 183621"/>
              <a:gd name="connsiteY839" fmla="*/ 370076 h 424482"/>
              <a:gd name="connsiteX840" fmla="*/ 126722 w 183621"/>
              <a:gd name="connsiteY840" fmla="*/ 369736 h 424482"/>
              <a:gd name="connsiteX841" fmla="*/ 128308 w 183621"/>
              <a:gd name="connsiteY841" fmla="*/ 367016 h 4244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</a:cxnLst>
            <a:rect l="l" t="t" r="r" b="b"/>
            <a:pathLst>
              <a:path w="183621" h="424482">
                <a:moveTo>
                  <a:pt x="120374" y="384358"/>
                </a:moveTo>
                <a:lnTo>
                  <a:pt x="120374" y="383451"/>
                </a:lnTo>
                <a:cubicBezTo>
                  <a:pt x="120374" y="383451"/>
                  <a:pt x="120034" y="382885"/>
                  <a:pt x="120034" y="382885"/>
                </a:cubicBezTo>
                <a:lnTo>
                  <a:pt x="119014" y="380617"/>
                </a:lnTo>
                <a:lnTo>
                  <a:pt x="119241" y="384245"/>
                </a:lnTo>
                <a:lnTo>
                  <a:pt x="120487" y="385605"/>
                </a:lnTo>
                <a:lnTo>
                  <a:pt x="120487" y="384358"/>
                </a:lnTo>
                <a:close/>
                <a:moveTo>
                  <a:pt x="121281" y="371323"/>
                </a:moveTo>
                <a:lnTo>
                  <a:pt x="120941" y="371096"/>
                </a:lnTo>
                <a:lnTo>
                  <a:pt x="120261" y="371096"/>
                </a:lnTo>
                <a:cubicBezTo>
                  <a:pt x="120261" y="371096"/>
                  <a:pt x="119921" y="371323"/>
                  <a:pt x="119921" y="371323"/>
                </a:cubicBezTo>
                <a:lnTo>
                  <a:pt x="119467" y="372343"/>
                </a:lnTo>
                <a:lnTo>
                  <a:pt x="120261" y="373817"/>
                </a:lnTo>
                <a:lnTo>
                  <a:pt x="120941" y="374157"/>
                </a:lnTo>
                <a:lnTo>
                  <a:pt x="121281" y="374157"/>
                </a:lnTo>
                <a:cubicBezTo>
                  <a:pt x="121281" y="374157"/>
                  <a:pt x="121507" y="374157"/>
                  <a:pt x="121507" y="374157"/>
                </a:cubicBezTo>
                <a:lnTo>
                  <a:pt x="121167" y="373250"/>
                </a:lnTo>
                <a:lnTo>
                  <a:pt x="121167" y="372570"/>
                </a:lnTo>
                <a:cubicBezTo>
                  <a:pt x="121167" y="372570"/>
                  <a:pt x="121281" y="371776"/>
                  <a:pt x="121281" y="371776"/>
                </a:cubicBezTo>
                <a:lnTo>
                  <a:pt x="121281" y="371436"/>
                </a:lnTo>
                <a:close/>
                <a:moveTo>
                  <a:pt x="120147" y="368829"/>
                </a:moveTo>
                <a:lnTo>
                  <a:pt x="120147" y="368603"/>
                </a:lnTo>
                <a:cubicBezTo>
                  <a:pt x="120147" y="368603"/>
                  <a:pt x="119694" y="368829"/>
                  <a:pt x="119694" y="368829"/>
                </a:cubicBezTo>
                <a:lnTo>
                  <a:pt x="118561" y="368829"/>
                </a:lnTo>
                <a:cubicBezTo>
                  <a:pt x="118561" y="368829"/>
                  <a:pt x="117541" y="369736"/>
                  <a:pt x="117541" y="369736"/>
                </a:cubicBezTo>
                <a:lnTo>
                  <a:pt x="117767" y="370303"/>
                </a:lnTo>
                <a:lnTo>
                  <a:pt x="118787" y="371210"/>
                </a:lnTo>
                <a:lnTo>
                  <a:pt x="119921" y="369510"/>
                </a:lnTo>
                <a:lnTo>
                  <a:pt x="119921" y="368716"/>
                </a:lnTo>
                <a:close/>
                <a:moveTo>
                  <a:pt x="110626" y="278606"/>
                </a:moveTo>
                <a:lnTo>
                  <a:pt x="110626" y="277926"/>
                </a:lnTo>
                <a:cubicBezTo>
                  <a:pt x="110626" y="277926"/>
                  <a:pt x="110173" y="277359"/>
                  <a:pt x="110173" y="277359"/>
                </a:cubicBezTo>
                <a:lnTo>
                  <a:pt x="109380" y="276906"/>
                </a:lnTo>
                <a:lnTo>
                  <a:pt x="108813" y="277132"/>
                </a:lnTo>
                <a:lnTo>
                  <a:pt x="107793" y="277926"/>
                </a:lnTo>
                <a:lnTo>
                  <a:pt x="108020" y="281439"/>
                </a:lnTo>
                <a:lnTo>
                  <a:pt x="109153" y="282913"/>
                </a:lnTo>
                <a:lnTo>
                  <a:pt x="109946" y="282573"/>
                </a:lnTo>
                <a:lnTo>
                  <a:pt x="110286" y="279286"/>
                </a:lnTo>
                <a:lnTo>
                  <a:pt x="110513" y="278606"/>
                </a:lnTo>
                <a:close/>
                <a:moveTo>
                  <a:pt x="15642" y="196769"/>
                </a:moveTo>
                <a:lnTo>
                  <a:pt x="14735" y="195863"/>
                </a:lnTo>
                <a:lnTo>
                  <a:pt x="14735" y="197790"/>
                </a:lnTo>
                <a:cubicBezTo>
                  <a:pt x="14735" y="197790"/>
                  <a:pt x="15982" y="200737"/>
                  <a:pt x="15982" y="200737"/>
                </a:cubicBezTo>
                <a:lnTo>
                  <a:pt x="17002" y="201643"/>
                </a:lnTo>
                <a:lnTo>
                  <a:pt x="16775" y="199490"/>
                </a:lnTo>
                <a:lnTo>
                  <a:pt x="15755" y="196656"/>
                </a:lnTo>
                <a:close/>
                <a:moveTo>
                  <a:pt x="121621" y="422329"/>
                </a:moveTo>
                <a:lnTo>
                  <a:pt x="121167" y="424483"/>
                </a:lnTo>
                <a:lnTo>
                  <a:pt x="121507" y="424483"/>
                </a:lnTo>
                <a:cubicBezTo>
                  <a:pt x="121507" y="424483"/>
                  <a:pt x="122528" y="423236"/>
                  <a:pt x="122528" y="423236"/>
                </a:cubicBezTo>
                <a:lnTo>
                  <a:pt x="123548" y="422782"/>
                </a:lnTo>
                <a:lnTo>
                  <a:pt x="124568" y="421649"/>
                </a:lnTo>
                <a:lnTo>
                  <a:pt x="124568" y="420629"/>
                </a:lnTo>
                <a:cubicBezTo>
                  <a:pt x="124568" y="420629"/>
                  <a:pt x="123321" y="420742"/>
                  <a:pt x="123321" y="420742"/>
                </a:cubicBezTo>
                <a:lnTo>
                  <a:pt x="121621" y="422329"/>
                </a:lnTo>
                <a:close/>
                <a:moveTo>
                  <a:pt x="29017" y="223066"/>
                </a:moveTo>
                <a:lnTo>
                  <a:pt x="26296" y="223519"/>
                </a:lnTo>
                <a:lnTo>
                  <a:pt x="27997" y="226013"/>
                </a:lnTo>
                <a:lnTo>
                  <a:pt x="30150" y="227940"/>
                </a:lnTo>
                <a:lnTo>
                  <a:pt x="30490" y="227713"/>
                </a:lnTo>
                <a:lnTo>
                  <a:pt x="31057" y="227033"/>
                </a:lnTo>
                <a:lnTo>
                  <a:pt x="31624" y="224993"/>
                </a:lnTo>
                <a:lnTo>
                  <a:pt x="31624" y="223746"/>
                </a:lnTo>
                <a:cubicBezTo>
                  <a:pt x="31624" y="223746"/>
                  <a:pt x="29017" y="223179"/>
                  <a:pt x="29017" y="223179"/>
                </a:cubicBezTo>
                <a:close/>
                <a:moveTo>
                  <a:pt x="48059" y="284840"/>
                </a:moveTo>
                <a:lnTo>
                  <a:pt x="47039" y="286540"/>
                </a:lnTo>
                <a:lnTo>
                  <a:pt x="44885" y="288353"/>
                </a:lnTo>
                <a:lnTo>
                  <a:pt x="45339" y="291641"/>
                </a:lnTo>
                <a:lnTo>
                  <a:pt x="46699" y="289487"/>
                </a:lnTo>
                <a:lnTo>
                  <a:pt x="48513" y="287787"/>
                </a:lnTo>
                <a:lnTo>
                  <a:pt x="49533" y="285066"/>
                </a:lnTo>
                <a:lnTo>
                  <a:pt x="49193" y="283593"/>
                </a:lnTo>
                <a:lnTo>
                  <a:pt x="48059" y="284726"/>
                </a:lnTo>
                <a:close/>
                <a:moveTo>
                  <a:pt x="51913" y="292207"/>
                </a:moveTo>
                <a:lnTo>
                  <a:pt x="52139" y="292434"/>
                </a:lnTo>
                <a:lnTo>
                  <a:pt x="52933" y="292887"/>
                </a:lnTo>
                <a:lnTo>
                  <a:pt x="53386" y="292321"/>
                </a:lnTo>
                <a:lnTo>
                  <a:pt x="54066" y="290734"/>
                </a:lnTo>
                <a:lnTo>
                  <a:pt x="53840" y="289827"/>
                </a:lnTo>
                <a:lnTo>
                  <a:pt x="51913" y="292321"/>
                </a:lnTo>
                <a:close/>
                <a:moveTo>
                  <a:pt x="26523" y="200283"/>
                </a:moveTo>
                <a:lnTo>
                  <a:pt x="24936" y="198923"/>
                </a:lnTo>
                <a:lnTo>
                  <a:pt x="24936" y="200623"/>
                </a:lnTo>
                <a:cubicBezTo>
                  <a:pt x="24936" y="200623"/>
                  <a:pt x="25616" y="202210"/>
                  <a:pt x="25616" y="202210"/>
                </a:cubicBezTo>
                <a:lnTo>
                  <a:pt x="26977" y="203344"/>
                </a:lnTo>
                <a:lnTo>
                  <a:pt x="26523" y="200170"/>
                </a:lnTo>
                <a:close/>
                <a:moveTo>
                  <a:pt x="182828" y="158799"/>
                </a:moveTo>
                <a:lnTo>
                  <a:pt x="182828" y="158118"/>
                </a:lnTo>
                <a:cubicBezTo>
                  <a:pt x="182828" y="158118"/>
                  <a:pt x="182715" y="157892"/>
                  <a:pt x="182715" y="157892"/>
                </a:cubicBezTo>
                <a:lnTo>
                  <a:pt x="181921" y="157665"/>
                </a:lnTo>
                <a:lnTo>
                  <a:pt x="180674" y="158118"/>
                </a:lnTo>
                <a:lnTo>
                  <a:pt x="176934" y="159932"/>
                </a:lnTo>
                <a:lnTo>
                  <a:pt x="173647" y="163332"/>
                </a:lnTo>
                <a:lnTo>
                  <a:pt x="172173" y="164126"/>
                </a:lnTo>
                <a:lnTo>
                  <a:pt x="170700" y="164466"/>
                </a:lnTo>
                <a:lnTo>
                  <a:pt x="169000" y="163899"/>
                </a:lnTo>
                <a:lnTo>
                  <a:pt x="167073" y="163559"/>
                </a:lnTo>
                <a:lnTo>
                  <a:pt x="164239" y="164466"/>
                </a:lnTo>
                <a:lnTo>
                  <a:pt x="162879" y="164012"/>
                </a:lnTo>
                <a:lnTo>
                  <a:pt x="162199" y="163332"/>
                </a:lnTo>
                <a:lnTo>
                  <a:pt x="161632" y="162312"/>
                </a:lnTo>
                <a:lnTo>
                  <a:pt x="161972" y="160952"/>
                </a:lnTo>
                <a:lnTo>
                  <a:pt x="161746" y="159932"/>
                </a:lnTo>
                <a:lnTo>
                  <a:pt x="160612" y="159479"/>
                </a:lnTo>
                <a:lnTo>
                  <a:pt x="159365" y="159025"/>
                </a:lnTo>
                <a:lnTo>
                  <a:pt x="158572" y="157665"/>
                </a:lnTo>
                <a:lnTo>
                  <a:pt x="158232" y="156192"/>
                </a:lnTo>
                <a:lnTo>
                  <a:pt x="158572" y="154378"/>
                </a:lnTo>
                <a:lnTo>
                  <a:pt x="158572" y="152338"/>
                </a:lnTo>
                <a:cubicBezTo>
                  <a:pt x="158572" y="152338"/>
                  <a:pt x="158118" y="151431"/>
                  <a:pt x="158118" y="151431"/>
                </a:cubicBezTo>
                <a:lnTo>
                  <a:pt x="156192" y="150978"/>
                </a:lnTo>
                <a:lnTo>
                  <a:pt x="151431" y="150071"/>
                </a:lnTo>
                <a:lnTo>
                  <a:pt x="147237" y="149617"/>
                </a:lnTo>
                <a:lnTo>
                  <a:pt x="145537" y="149844"/>
                </a:lnTo>
                <a:lnTo>
                  <a:pt x="144064" y="149617"/>
                </a:lnTo>
                <a:lnTo>
                  <a:pt x="143270" y="149277"/>
                </a:lnTo>
                <a:lnTo>
                  <a:pt x="142817" y="148597"/>
                </a:lnTo>
                <a:lnTo>
                  <a:pt x="142817" y="147691"/>
                </a:lnTo>
                <a:cubicBezTo>
                  <a:pt x="142817" y="147691"/>
                  <a:pt x="143497" y="145650"/>
                  <a:pt x="143497" y="145650"/>
                </a:cubicBezTo>
                <a:lnTo>
                  <a:pt x="144290" y="143610"/>
                </a:lnTo>
                <a:lnTo>
                  <a:pt x="146217" y="140663"/>
                </a:lnTo>
                <a:lnTo>
                  <a:pt x="146217" y="138623"/>
                </a:lnTo>
                <a:cubicBezTo>
                  <a:pt x="146217" y="138623"/>
                  <a:pt x="146217" y="136242"/>
                  <a:pt x="146217" y="136242"/>
                </a:cubicBezTo>
                <a:lnTo>
                  <a:pt x="147124" y="133069"/>
                </a:lnTo>
                <a:lnTo>
                  <a:pt x="148824" y="130689"/>
                </a:lnTo>
                <a:lnTo>
                  <a:pt x="149617" y="130008"/>
                </a:lnTo>
                <a:lnTo>
                  <a:pt x="149391" y="128988"/>
                </a:lnTo>
                <a:lnTo>
                  <a:pt x="148711" y="128082"/>
                </a:lnTo>
                <a:lnTo>
                  <a:pt x="147804" y="127515"/>
                </a:lnTo>
                <a:lnTo>
                  <a:pt x="146217" y="126948"/>
                </a:lnTo>
                <a:lnTo>
                  <a:pt x="143724" y="126721"/>
                </a:lnTo>
                <a:lnTo>
                  <a:pt x="140323" y="126041"/>
                </a:lnTo>
                <a:lnTo>
                  <a:pt x="136356" y="124681"/>
                </a:lnTo>
                <a:lnTo>
                  <a:pt x="136809" y="121961"/>
                </a:lnTo>
                <a:lnTo>
                  <a:pt x="136809" y="120261"/>
                </a:lnTo>
                <a:cubicBezTo>
                  <a:pt x="136809" y="120261"/>
                  <a:pt x="136243" y="118900"/>
                  <a:pt x="136243" y="118900"/>
                </a:cubicBezTo>
                <a:lnTo>
                  <a:pt x="135449" y="117880"/>
                </a:lnTo>
                <a:lnTo>
                  <a:pt x="134996" y="116974"/>
                </a:lnTo>
                <a:lnTo>
                  <a:pt x="135676" y="114593"/>
                </a:lnTo>
                <a:lnTo>
                  <a:pt x="134769" y="111986"/>
                </a:lnTo>
                <a:lnTo>
                  <a:pt x="133749" y="110966"/>
                </a:lnTo>
                <a:lnTo>
                  <a:pt x="132615" y="109606"/>
                </a:lnTo>
                <a:lnTo>
                  <a:pt x="132615" y="108133"/>
                </a:lnTo>
                <a:cubicBezTo>
                  <a:pt x="132615" y="108133"/>
                  <a:pt x="133069" y="106773"/>
                  <a:pt x="133069" y="106773"/>
                </a:cubicBezTo>
                <a:lnTo>
                  <a:pt x="135789" y="103825"/>
                </a:lnTo>
                <a:lnTo>
                  <a:pt x="135789" y="103145"/>
                </a:lnTo>
                <a:cubicBezTo>
                  <a:pt x="135789" y="103145"/>
                  <a:pt x="135109" y="103145"/>
                  <a:pt x="135109" y="103145"/>
                </a:cubicBezTo>
                <a:lnTo>
                  <a:pt x="134316" y="103145"/>
                </a:lnTo>
                <a:cubicBezTo>
                  <a:pt x="134316" y="103145"/>
                  <a:pt x="130575" y="104279"/>
                  <a:pt x="130575" y="104279"/>
                </a:cubicBezTo>
                <a:lnTo>
                  <a:pt x="130235" y="103599"/>
                </a:lnTo>
                <a:lnTo>
                  <a:pt x="128875" y="103259"/>
                </a:lnTo>
                <a:lnTo>
                  <a:pt x="126155" y="103259"/>
                </a:lnTo>
                <a:cubicBezTo>
                  <a:pt x="126155" y="103259"/>
                  <a:pt x="122981" y="103372"/>
                  <a:pt x="122981" y="103372"/>
                </a:cubicBezTo>
                <a:lnTo>
                  <a:pt x="119014" y="104392"/>
                </a:lnTo>
                <a:lnTo>
                  <a:pt x="115387" y="106206"/>
                </a:lnTo>
                <a:lnTo>
                  <a:pt x="113687" y="107453"/>
                </a:lnTo>
                <a:lnTo>
                  <a:pt x="112213" y="108246"/>
                </a:lnTo>
                <a:lnTo>
                  <a:pt x="111080" y="108473"/>
                </a:lnTo>
                <a:lnTo>
                  <a:pt x="109720" y="107906"/>
                </a:lnTo>
                <a:lnTo>
                  <a:pt x="109720" y="106092"/>
                </a:lnTo>
                <a:cubicBezTo>
                  <a:pt x="109720" y="106092"/>
                  <a:pt x="112326" y="102805"/>
                  <a:pt x="112326" y="102805"/>
                </a:cubicBezTo>
                <a:lnTo>
                  <a:pt x="112666" y="100538"/>
                </a:lnTo>
                <a:lnTo>
                  <a:pt x="111873" y="98612"/>
                </a:lnTo>
                <a:lnTo>
                  <a:pt x="111873" y="97025"/>
                </a:lnTo>
                <a:cubicBezTo>
                  <a:pt x="111873" y="97025"/>
                  <a:pt x="110966" y="96004"/>
                  <a:pt x="110966" y="96004"/>
                </a:cubicBezTo>
                <a:lnTo>
                  <a:pt x="109720" y="95551"/>
                </a:lnTo>
                <a:lnTo>
                  <a:pt x="109040" y="94418"/>
                </a:lnTo>
                <a:lnTo>
                  <a:pt x="109040" y="91131"/>
                </a:lnTo>
                <a:cubicBezTo>
                  <a:pt x="109040" y="91131"/>
                  <a:pt x="110060" y="87844"/>
                  <a:pt x="110060" y="87844"/>
                </a:cubicBezTo>
                <a:lnTo>
                  <a:pt x="111873" y="86823"/>
                </a:lnTo>
                <a:lnTo>
                  <a:pt x="113006" y="86370"/>
                </a:lnTo>
                <a:lnTo>
                  <a:pt x="113346" y="85690"/>
                </a:lnTo>
                <a:lnTo>
                  <a:pt x="112780" y="83310"/>
                </a:lnTo>
                <a:lnTo>
                  <a:pt x="112780" y="81836"/>
                </a:lnTo>
                <a:cubicBezTo>
                  <a:pt x="112780" y="81836"/>
                  <a:pt x="113913" y="79002"/>
                  <a:pt x="113913" y="79002"/>
                </a:cubicBezTo>
                <a:lnTo>
                  <a:pt x="114933" y="76849"/>
                </a:lnTo>
                <a:lnTo>
                  <a:pt x="116974" y="77189"/>
                </a:lnTo>
                <a:lnTo>
                  <a:pt x="117881" y="76622"/>
                </a:lnTo>
                <a:lnTo>
                  <a:pt x="118901" y="75829"/>
                </a:lnTo>
                <a:lnTo>
                  <a:pt x="120034" y="74469"/>
                </a:lnTo>
                <a:lnTo>
                  <a:pt x="120714" y="72882"/>
                </a:lnTo>
                <a:lnTo>
                  <a:pt x="121621" y="69255"/>
                </a:lnTo>
                <a:lnTo>
                  <a:pt x="122188" y="68688"/>
                </a:lnTo>
                <a:lnTo>
                  <a:pt x="124681" y="69255"/>
                </a:lnTo>
                <a:lnTo>
                  <a:pt x="125475" y="68801"/>
                </a:lnTo>
                <a:lnTo>
                  <a:pt x="126835" y="66648"/>
                </a:lnTo>
                <a:lnTo>
                  <a:pt x="128195" y="64041"/>
                </a:lnTo>
                <a:lnTo>
                  <a:pt x="130122" y="63247"/>
                </a:lnTo>
                <a:lnTo>
                  <a:pt x="131482" y="63247"/>
                </a:lnTo>
                <a:cubicBezTo>
                  <a:pt x="131482" y="63247"/>
                  <a:pt x="132162" y="62341"/>
                  <a:pt x="132162" y="62341"/>
                </a:cubicBezTo>
                <a:lnTo>
                  <a:pt x="132162" y="61094"/>
                </a:lnTo>
                <a:cubicBezTo>
                  <a:pt x="132162" y="61094"/>
                  <a:pt x="130802" y="59054"/>
                  <a:pt x="130802" y="59054"/>
                </a:cubicBezTo>
                <a:lnTo>
                  <a:pt x="130235" y="57467"/>
                </a:lnTo>
                <a:lnTo>
                  <a:pt x="130235" y="56447"/>
                </a:lnTo>
                <a:cubicBezTo>
                  <a:pt x="130235" y="56447"/>
                  <a:pt x="132275" y="55880"/>
                  <a:pt x="132275" y="55880"/>
                </a:cubicBezTo>
                <a:lnTo>
                  <a:pt x="132729" y="54746"/>
                </a:lnTo>
                <a:lnTo>
                  <a:pt x="132502" y="52139"/>
                </a:lnTo>
                <a:lnTo>
                  <a:pt x="133296" y="49079"/>
                </a:lnTo>
                <a:lnTo>
                  <a:pt x="133749" y="45452"/>
                </a:lnTo>
                <a:lnTo>
                  <a:pt x="133749" y="42732"/>
                </a:lnTo>
                <a:cubicBezTo>
                  <a:pt x="133749" y="42732"/>
                  <a:pt x="133862" y="40692"/>
                  <a:pt x="133862" y="40692"/>
                </a:cubicBezTo>
                <a:lnTo>
                  <a:pt x="133636" y="38538"/>
                </a:lnTo>
                <a:lnTo>
                  <a:pt x="133409" y="34571"/>
                </a:lnTo>
                <a:lnTo>
                  <a:pt x="132502" y="31170"/>
                </a:lnTo>
                <a:lnTo>
                  <a:pt x="132502" y="29923"/>
                </a:lnTo>
                <a:cubicBezTo>
                  <a:pt x="132502" y="29923"/>
                  <a:pt x="132502" y="25730"/>
                  <a:pt x="132502" y="25730"/>
                </a:cubicBezTo>
                <a:lnTo>
                  <a:pt x="131935" y="22216"/>
                </a:lnTo>
                <a:lnTo>
                  <a:pt x="130915" y="21649"/>
                </a:lnTo>
                <a:lnTo>
                  <a:pt x="128988" y="20516"/>
                </a:lnTo>
                <a:lnTo>
                  <a:pt x="127968" y="20289"/>
                </a:lnTo>
                <a:lnTo>
                  <a:pt x="127062" y="20742"/>
                </a:lnTo>
                <a:lnTo>
                  <a:pt x="126722" y="21989"/>
                </a:lnTo>
                <a:lnTo>
                  <a:pt x="125815" y="23123"/>
                </a:lnTo>
                <a:lnTo>
                  <a:pt x="124795" y="22783"/>
                </a:lnTo>
                <a:lnTo>
                  <a:pt x="124341" y="21649"/>
                </a:lnTo>
                <a:lnTo>
                  <a:pt x="123661" y="20176"/>
                </a:lnTo>
                <a:lnTo>
                  <a:pt x="121394" y="12921"/>
                </a:lnTo>
                <a:lnTo>
                  <a:pt x="121167" y="10881"/>
                </a:lnTo>
                <a:lnTo>
                  <a:pt x="120714" y="8841"/>
                </a:lnTo>
                <a:lnTo>
                  <a:pt x="119921" y="7821"/>
                </a:lnTo>
                <a:lnTo>
                  <a:pt x="119127" y="7254"/>
                </a:lnTo>
                <a:lnTo>
                  <a:pt x="117314" y="4874"/>
                </a:lnTo>
                <a:lnTo>
                  <a:pt x="116407" y="3854"/>
                </a:lnTo>
                <a:lnTo>
                  <a:pt x="115954" y="3854"/>
                </a:lnTo>
                <a:cubicBezTo>
                  <a:pt x="115954" y="3854"/>
                  <a:pt x="114933" y="3854"/>
                  <a:pt x="114933" y="3854"/>
                </a:cubicBezTo>
                <a:lnTo>
                  <a:pt x="113913" y="3854"/>
                </a:lnTo>
                <a:cubicBezTo>
                  <a:pt x="113913" y="3854"/>
                  <a:pt x="113120" y="2607"/>
                  <a:pt x="113120" y="2607"/>
                </a:cubicBezTo>
                <a:lnTo>
                  <a:pt x="112440" y="1134"/>
                </a:lnTo>
                <a:lnTo>
                  <a:pt x="111760" y="453"/>
                </a:lnTo>
                <a:lnTo>
                  <a:pt x="110513" y="0"/>
                </a:lnTo>
                <a:lnTo>
                  <a:pt x="109266" y="0"/>
                </a:lnTo>
                <a:cubicBezTo>
                  <a:pt x="109266" y="0"/>
                  <a:pt x="108586" y="1474"/>
                  <a:pt x="108586" y="1474"/>
                </a:cubicBezTo>
                <a:lnTo>
                  <a:pt x="108133" y="2154"/>
                </a:lnTo>
                <a:lnTo>
                  <a:pt x="107226" y="3854"/>
                </a:lnTo>
                <a:lnTo>
                  <a:pt x="105639" y="6234"/>
                </a:lnTo>
                <a:lnTo>
                  <a:pt x="104959" y="7141"/>
                </a:lnTo>
                <a:lnTo>
                  <a:pt x="104732" y="8614"/>
                </a:lnTo>
                <a:lnTo>
                  <a:pt x="104732" y="10201"/>
                </a:lnTo>
                <a:cubicBezTo>
                  <a:pt x="104732" y="10201"/>
                  <a:pt x="105299" y="11561"/>
                  <a:pt x="105299" y="11561"/>
                </a:cubicBezTo>
                <a:lnTo>
                  <a:pt x="105299" y="12695"/>
                </a:lnTo>
                <a:cubicBezTo>
                  <a:pt x="105299" y="12695"/>
                  <a:pt x="105299" y="13715"/>
                  <a:pt x="105299" y="13715"/>
                </a:cubicBezTo>
                <a:lnTo>
                  <a:pt x="104732" y="14395"/>
                </a:lnTo>
                <a:lnTo>
                  <a:pt x="103145" y="14849"/>
                </a:lnTo>
                <a:lnTo>
                  <a:pt x="101785" y="16095"/>
                </a:lnTo>
                <a:lnTo>
                  <a:pt x="99519" y="17909"/>
                </a:lnTo>
                <a:lnTo>
                  <a:pt x="97705" y="19382"/>
                </a:lnTo>
                <a:lnTo>
                  <a:pt x="96458" y="20629"/>
                </a:lnTo>
                <a:lnTo>
                  <a:pt x="96004" y="21989"/>
                </a:lnTo>
                <a:lnTo>
                  <a:pt x="96004" y="23690"/>
                </a:lnTo>
                <a:cubicBezTo>
                  <a:pt x="96004" y="23690"/>
                  <a:pt x="96571" y="25503"/>
                  <a:pt x="96571" y="25503"/>
                </a:cubicBezTo>
                <a:lnTo>
                  <a:pt x="100652" y="32077"/>
                </a:lnTo>
                <a:lnTo>
                  <a:pt x="100652" y="33211"/>
                </a:lnTo>
                <a:cubicBezTo>
                  <a:pt x="100652" y="33211"/>
                  <a:pt x="99292" y="33551"/>
                  <a:pt x="99292" y="33551"/>
                </a:cubicBezTo>
                <a:lnTo>
                  <a:pt x="97591" y="32757"/>
                </a:lnTo>
                <a:lnTo>
                  <a:pt x="96118" y="31737"/>
                </a:lnTo>
                <a:lnTo>
                  <a:pt x="94418" y="28903"/>
                </a:lnTo>
                <a:lnTo>
                  <a:pt x="93058" y="28110"/>
                </a:lnTo>
                <a:lnTo>
                  <a:pt x="91698" y="27883"/>
                </a:lnTo>
                <a:lnTo>
                  <a:pt x="83650" y="29357"/>
                </a:lnTo>
                <a:lnTo>
                  <a:pt x="81950" y="29810"/>
                </a:lnTo>
                <a:lnTo>
                  <a:pt x="79343" y="30830"/>
                </a:lnTo>
                <a:lnTo>
                  <a:pt x="77529" y="32984"/>
                </a:lnTo>
                <a:lnTo>
                  <a:pt x="76169" y="34911"/>
                </a:lnTo>
                <a:lnTo>
                  <a:pt x="74809" y="35704"/>
                </a:lnTo>
                <a:lnTo>
                  <a:pt x="72769" y="37178"/>
                </a:lnTo>
                <a:lnTo>
                  <a:pt x="67101" y="41712"/>
                </a:lnTo>
                <a:lnTo>
                  <a:pt x="63814" y="43638"/>
                </a:lnTo>
                <a:lnTo>
                  <a:pt x="61660" y="44319"/>
                </a:lnTo>
                <a:lnTo>
                  <a:pt x="60187" y="45339"/>
                </a:lnTo>
                <a:lnTo>
                  <a:pt x="59394" y="47039"/>
                </a:lnTo>
                <a:lnTo>
                  <a:pt x="58827" y="48286"/>
                </a:lnTo>
                <a:lnTo>
                  <a:pt x="58600" y="51233"/>
                </a:lnTo>
                <a:lnTo>
                  <a:pt x="58940" y="54860"/>
                </a:lnTo>
                <a:lnTo>
                  <a:pt x="59734" y="57240"/>
                </a:lnTo>
                <a:lnTo>
                  <a:pt x="60187" y="57693"/>
                </a:lnTo>
                <a:lnTo>
                  <a:pt x="60187" y="58374"/>
                </a:lnTo>
                <a:cubicBezTo>
                  <a:pt x="60187" y="58374"/>
                  <a:pt x="59394" y="59620"/>
                  <a:pt x="59394" y="59620"/>
                </a:cubicBezTo>
                <a:lnTo>
                  <a:pt x="58374" y="60754"/>
                </a:lnTo>
                <a:lnTo>
                  <a:pt x="57807" y="61434"/>
                </a:lnTo>
                <a:lnTo>
                  <a:pt x="57354" y="64721"/>
                </a:lnTo>
                <a:lnTo>
                  <a:pt x="56447" y="66421"/>
                </a:lnTo>
                <a:lnTo>
                  <a:pt x="54747" y="68801"/>
                </a:lnTo>
                <a:lnTo>
                  <a:pt x="53160" y="70615"/>
                </a:lnTo>
                <a:lnTo>
                  <a:pt x="50779" y="71975"/>
                </a:lnTo>
                <a:lnTo>
                  <a:pt x="49873" y="73109"/>
                </a:lnTo>
                <a:lnTo>
                  <a:pt x="48966" y="75262"/>
                </a:lnTo>
                <a:lnTo>
                  <a:pt x="48399" y="77076"/>
                </a:lnTo>
                <a:lnTo>
                  <a:pt x="48399" y="77756"/>
                </a:lnTo>
                <a:cubicBezTo>
                  <a:pt x="48399" y="77756"/>
                  <a:pt x="48626" y="78322"/>
                  <a:pt x="48626" y="78322"/>
                </a:cubicBezTo>
                <a:lnTo>
                  <a:pt x="49646" y="79002"/>
                </a:lnTo>
                <a:lnTo>
                  <a:pt x="50893" y="79569"/>
                </a:lnTo>
                <a:lnTo>
                  <a:pt x="51459" y="80476"/>
                </a:lnTo>
                <a:lnTo>
                  <a:pt x="51459" y="81610"/>
                </a:lnTo>
                <a:cubicBezTo>
                  <a:pt x="51459" y="81610"/>
                  <a:pt x="50666" y="84330"/>
                  <a:pt x="50666" y="84330"/>
                </a:cubicBezTo>
                <a:lnTo>
                  <a:pt x="49079" y="88184"/>
                </a:lnTo>
                <a:lnTo>
                  <a:pt x="47266" y="91244"/>
                </a:lnTo>
                <a:lnTo>
                  <a:pt x="45339" y="94078"/>
                </a:lnTo>
                <a:lnTo>
                  <a:pt x="44885" y="94984"/>
                </a:lnTo>
                <a:lnTo>
                  <a:pt x="43185" y="98498"/>
                </a:lnTo>
                <a:lnTo>
                  <a:pt x="41712" y="103372"/>
                </a:lnTo>
                <a:lnTo>
                  <a:pt x="40692" y="106659"/>
                </a:lnTo>
                <a:lnTo>
                  <a:pt x="39785" y="108926"/>
                </a:lnTo>
                <a:lnTo>
                  <a:pt x="38651" y="108926"/>
                </a:lnTo>
                <a:cubicBezTo>
                  <a:pt x="38651" y="108926"/>
                  <a:pt x="37291" y="108359"/>
                  <a:pt x="37291" y="108359"/>
                </a:cubicBezTo>
                <a:lnTo>
                  <a:pt x="34117" y="107453"/>
                </a:lnTo>
                <a:lnTo>
                  <a:pt x="32077" y="106659"/>
                </a:lnTo>
                <a:lnTo>
                  <a:pt x="30604" y="105979"/>
                </a:lnTo>
                <a:lnTo>
                  <a:pt x="29584" y="105979"/>
                </a:lnTo>
                <a:cubicBezTo>
                  <a:pt x="29584" y="105979"/>
                  <a:pt x="28110" y="106432"/>
                  <a:pt x="28110" y="106432"/>
                </a:cubicBezTo>
                <a:lnTo>
                  <a:pt x="26636" y="106773"/>
                </a:lnTo>
                <a:lnTo>
                  <a:pt x="25730" y="106432"/>
                </a:lnTo>
                <a:lnTo>
                  <a:pt x="23803" y="104392"/>
                </a:lnTo>
                <a:lnTo>
                  <a:pt x="23236" y="104619"/>
                </a:lnTo>
                <a:lnTo>
                  <a:pt x="22896" y="105639"/>
                </a:lnTo>
                <a:lnTo>
                  <a:pt x="24256" y="111420"/>
                </a:lnTo>
                <a:lnTo>
                  <a:pt x="25163" y="113573"/>
                </a:lnTo>
                <a:lnTo>
                  <a:pt x="25163" y="117087"/>
                </a:lnTo>
                <a:cubicBezTo>
                  <a:pt x="25163" y="117087"/>
                  <a:pt x="24710" y="121507"/>
                  <a:pt x="24710" y="121507"/>
                </a:cubicBezTo>
                <a:lnTo>
                  <a:pt x="24143" y="126268"/>
                </a:lnTo>
                <a:lnTo>
                  <a:pt x="23803" y="127401"/>
                </a:lnTo>
                <a:lnTo>
                  <a:pt x="23010" y="128648"/>
                </a:lnTo>
                <a:lnTo>
                  <a:pt x="21876" y="128988"/>
                </a:lnTo>
                <a:lnTo>
                  <a:pt x="20856" y="128535"/>
                </a:lnTo>
                <a:lnTo>
                  <a:pt x="20063" y="128535"/>
                </a:lnTo>
                <a:cubicBezTo>
                  <a:pt x="20063" y="128535"/>
                  <a:pt x="19836" y="129442"/>
                  <a:pt x="19836" y="129442"/>
                </a:cubicBezTo>
                <a:lnTo>
                  <a:pt x="20063" y="131482"/>
                </a:lnTo>
                <a:lnTo>
                  <a:pt x="19042" y="133862"/>
                </a:lnTo>
                <a:lnTo>
                  <a:pt x="18362" y="135902"/>
                </a:lnTo>
                <a:lnTo>
                  <a:pt x="18589" y="137829"/>
                </a:lnTo>
                <a:lnTo>
                  <a:pt x="18929" y="139870"/>
                </a:lnTo>
                <a:lnTo>
                  <a:pt x="20063" y="144177"/>
                </a:lnTo>
                <a:lnTo>
                  <a:pt x="20063" y="145764"/>
                </a:lnTo>
                <a:cubicBezTo>
                  <a:pt x="20063" y="145764"/>
                  <a:pt x="19836" y="147124"/>
                  <a:pt x="19836" y="147124"/>
                </a:cubicBezTo>
                <a:lnTo>
                  <a:pt x="19269" y="147691"/>
                </a:lnTo>
                <a:lnTo>
                  <a:pt x="18249" y="147691"/>
                </a:lnTo>
                <a:cubicBezTo>
                  <a:pt x="18249" y="147691"/>
                  <a:pt x="17682" y="148144"/>
                  <a:pt x="17682" y="148144"/>
                </a:cubicBezTo>
                <a:lnTo>
                  <a:pt x="17229" y="149051"/>
                </a:lnTo>
                <a:lnTo>
                  <a:pt x="16095" y="152338"/>
                </a:lnTo>
                <a:lnTo>
                  <a:pt x="14962" y="152678"/>
                </a:lnTo>
                <a:lnTo>
                  <a:pt x="13828" y="152224"/>
                </a:lnTo>
                <a:lnTo>
                  <a:pt x="12128" y="150071"/>
                </a:lnTo>
                <a:lnTo>
                  <a:pt x="11108" y="149391"/>
                </a:lnTo>
                <a:lnTo>
                  <a:pt x="10428" y="149391"/>
                </a:lnTo>
                <a:cubicBezTo>
                  <a:pt x="10428" y="149391"/>
                  <a:pt x="10088" y="149957"/>
                  <a:pt x="10088" y="149957"/>
                </a:cubicBezTo>
                <a:lnTo>
                  <a:pt x="9635" y="151204"/>
                </a:lnTo>
                <a:lnTo>
                  <a:pt x="9181" y="152111"/>
                </a:lnTo>
                <a:lnTo>
                  <a:pt x="8048" y="152904"/>
                </a:lnTo>
                <a:lnTo>
                  <a:pt x="8048" y="153811"/>
                </a:lnTo>
                <a:cubicBezTo>
                  <a:pt x="8048" y="153811"/>
                  <a:pt x="8274" y="161405"/>
                  <a:pt x="8274" y="161405"/>
                </a:cubicBezTo>
                <a:lnTo>
                  <a:pt x="8501" y="164693"/>
                </a:lnTo>
                <a:lnTo>
                  <a:pt x="9181" y="167413"/>
                </a:lnTo>
                <a:lnTo>
                  <a:pt x="9181" y="168433"/>
                </a:lnTo>
                <a:cubicBezTo>
                  <a:pt x="9181" y="168433"/>
                  <a:pt x="8614" y="169226"/>
                  <a:pt x="8614" y="169226"/>
                </a:cubicBezTo>
                <a:lnTo>
                  <a:pt x="7934" y="169226"/>
                </a:lnTo>
                <a:cubicBezTo>
                  <a:pt x="7934" y="169226"/>
                  <a:pt x="7368" y="168093"/>
                  <a:pt x="7368" y="168093"/>
                </a:cubicBezTo>
                <a:lnTo>
                  <a:pt x="6008" y="167073"/>
                </a:lnTo>
                <a:lnTo>
                  <a:pt x="3967" y="166053"/>
                </a:lnTo>
                <a:lnTo>
                  <a:pt x="3061" y="165373"/>
                </a:lnTo>
                <a:lnTo>
                  <a:pt x="2040" y="165599"/>
                </a:lnTo>
                <a:lnTo>
                  <a:pt x="567" y="167186"/>
                </a:lnTo>
                <a:lnTo>
                  <a:pt x="0" y="168660"/>
                </a:lnTo>
                <a:lnTo>
                  <a:pt x="227" y="170700"/>
                </a:lnTo>
                <a:lnTo>
                  <a:pt x="680" y="172740"/>
                </a:lnTo>
                <a:lnTo>
                  <a:pt x="1700" y="173874"/>
                </a:lnTo>
                <a:lnTo>
                  <a:pt x="1700" y="175120"/>
                </a:lnTo>
                <a:cubicBezTo>
                  <a:pt x="1700" y="175120"/>
                  <a:pt x="2154" y="176821"/>
                  <a:pt x="2154" y="176821"/>
                </a:cubicBezTo>
                <a:lnTo>
                  <a:pt x="2721" y="178407"/>
                </a:lnTo>
                <a:lnTo>
                  <a:pt x="2947" y="180108"/>
                </a:lnTo>
                <a:lnTo>
                  <a:pt x="4081" y="181808"/>
                </a:lnTo>
                <a:lnTo>
                  <a:pt x="8728" y="187475"/>
                </a:lnTo>
                <a:lnTo>
                  <a:pt x="11108" y="191442"/>
                </a:lnTo>
                <a:lnTo>
                  <a:pt x="11335" y="187815"/>
                </a:lnTo>
                <a:lnTo>
                  <a:pt x="10882" y="185322"/>
                </a:lnTo>
                <a:lnTo>
                  <a:pt x="11448" y="185322"/>
                </a:lnTo>
                <a:cubicBezTo>
                  <a:pt x="11448" y="185322"/>
                  <a:pt x="12468" y="187475"/>
                  <a:pt x="12468" y="187475"/>
                </a:cubicBezTo>
                <a:lnTo>
                  <a:pt x="13828" y="188722"/>
                </a:lnTo>
                <a:lnTo>
                  <a:pt x="14622" y="190422"/>
                </a:lnTo>
                <a:lnTo>
                  <a:pt x="14168" y="191329"/>
                </a:lnTo>
                <a:lnTo>
                  <a:pt x="13602" y="191782"/>
                </a:lnTo>
                <a:lnTo>
                  <a:pt x="12582" y="193369"/>
                </a:lnTo>
                <a:lnTo>
                  <a:pt x="13375" y="194163"/>
                </a:lnTo>
                <a:lnTo>
                  <a:pt x="14509" y="194729"/>
                </a:lnTo>
                <a:lnTo>
                  <a:pt x="16775" y="191669"/>
                </a:lnTo>
                <a:lnTo>
                  <a:pt x="17342" y="190309"/>
                </a:lnTo>
                <a:lnTo>
                  <a:pt x="17682" y="188949"/>
                </a:lnTo>
                <a:lnTo>
                  <a:pt x="18362" y="189629"/>
                </a:lnTo>
                <a:lnTo>
                  <a:pt x="17342" y="194049"/>
                </a:lnTo>
                <a:lnTo>
                  <a:pt x="18476" y="194049"/>
                </a:lnTo>
                <a:cubicBezTo>
                  <a:pt x="18476" y="194049"/>
                  <a:pt x="19042" y="194049"/>
                  <a:pt x="19042" y="194049"/>
                </a:cubicBezTo>
                <a:lnTo>
                  <a:pt x="17909" y="195183"/>
                </a:lnTo>
                <a:lnTo>
                  <a:pt x="17115" y="196429"/>
                </a:lnTo>
                <a:lnTo>
                  <a:pt x="19723" y="201417"/>
                </a:lnTo>
                <a:lnTo>
                  <a:pt x="20969" y="201417"/>
                </a:lnTo>
                <a:cubicBezTo>
                  <a:pt x="20969" y="201417"/>
                  <a:pt x="21196" y="200510"/>
                  <a:pt x="21196" y="200510"/>
                </a:cubicBezTo>
                <a:lnTo>
                  <a:pt x="20289" y="197223"/>
                </a:lnTo>
                <a:lnTo>
                  <a:pt x="22216" y="196543"/>
                </a:lnTo>
                <a:lnTo>
                  <a:pt x="24483" y="196769"/>
                </a:lnTo>
                <a:lnTo>
                  <a:pt x="25503" y="197223"/>
                </a:lnTo>
                <a:lnTo>
                  <a:pt x="26070" y="197903"/>
                </a:lnTo>
                <a:lnTo>
                  <a:pt x="29017" y="200170"/>
                </a:lnTo>
                <a:lnTo>
                  <a:pt x="31624" y="200170"/>
                </a:lnTo>
                <a:cubicBezTo>
                  <a:pt x="31624" y="200170"/>
                  <a:pt x="30604" y="201417"/>
                  <a:pt x="30604" y="201417"/>
                </a:cubicBezTo>
                <a:lnTo>
                  <a:pt x="29584" y="203230"/>
                </a:lnTo>
                <a:lnTo>
                  <a:pt x="30717" y="204250"/>
                </a:lnTo>
                <a:lnTo>
                  <a:pt x="32191" y="205044"/>
                </a:lnTo>
                <a:lnTo>
                  <a:pt x="32644" y="206177"/>
                </a:lnTo>
                <a:lnTo>
                  <a:pt x="32871" y="207084"/>
                </a:lnTo>
                <a:lnTo>
                  <a:pt x="34344" y="208784"/>
                </a:lnTo>
                <a:lnTo>
                  <a:pt x="35364" y="209464"/>
                </a:lnTo>
                <a:lnTo>
                  <a:pt x="36838" y="209918"/>
                </a:lnTo>
                <a:lnTo>
                  <a:pt x="37631" y="210824"/>
                </a:lnTo>
                <a:lnTo>
                  <a:pt x="36838" y="213318"/>
                </a:lnTo>
                <a:lnTo>
                  <a:pt x="35251" y="214678"/>
                </a:lnTo>
                <a:lnTo>
                  <a:pt x="34004" y="215472"/>
                </a:lnTo>
                <a:lnTo>
                  <a:pt x="32077" y="214792"/>
                </a:lnTo>
                <a:lnTo>
                  <a:pt x="29017" y="211731"/>
                </a:lnTo>
                <a:lnTo>
                  <a:pt x="27997" y="211731"/>
                </a:lnTo>
                <a:cubicBezTo>
                  <a:pt x="27997" y="211731"/>
                  <a:pt x="27203" y="212411"/>
                  <a:pt x="27203" y="212411"/>
                </a:cubicBezTo>
                <a:lnTo>
                  <a:pt x="29357" y="216492"/>
                </a:lnTo>
                <a:lnTo>
                  <a:pt x="31511" y="220119"/>
                </a:lnTo>
                <a:lnTo>
                  <a:pt x="33437" y="221592"/>
                </a:lnTo>
                <a:lnTo>
                  <a:pt x="36044" y="222953"/>
                </a:lnTo>
                <a:lnTo>
                  <a:pt x="36724" y="221592"/>
                </a:lnTo>
                <a:lnTo>
                  <a:pt x="36724" y="220799"/>
                </a:lnTo>
                <a:cubicBezTo>
                  <a:pt x="36724" y="220799"/>
                  <a:pt x="36271" y="217399"/>
                  <a:pt x="36271" y="217399"/>
                </a:cubicBezTo>
                <a:lnTo>
                  <a:pt x="37518" y="216605"/>
                </a:lnTo>
                <a:lnTo>
                  <a:pt x="37971" y="214678"/>
                </a:lnTo>
                <a:lnTo>
                  <a:pt x="38425" y="214225"/>
                </a:lnTo>
                <a:lnTo>
                  <a:pt x="38425" y="217399"/>
                </a:lnTo>
                <a:cubicBezTo>
                  <a:pt x="38425" y="217399"/>
                  <a:pt x="38991" y="223179"/>
                  <a:pt x="38991" y="223179"/>
                </a:cubicBezTo>
                <a:lnTo>
                  <a:pt x="39445" y="224199"/>
                </a:lnTo>
                <a:lnTo>
                  <a:pt x="42618" y="226693"/>
                </a:lnTo>
                <a:lnTo>
                  <a:pt x="41032" y="226920"/>
                </a:lnTo>
                <a:lnTo>
                  <a:pt x="42732" y="229753"/>
                </a:lnTo>
                <a:lnTo>
                  <a:pt x="42958" y="232020"/>
                </a:lnTo>
                <a:lnTo>
                  <a:pt x="46359" y="238934"/>
                </a:lnTo>
                <a:lnTo>
                  <a:pt x="47606" y="247435"/>
                </a:lnTo>
                <a:lnTo>
                  <a:pt x="48966" y="250269"/>
                </a:lnTo>
                <a:lnTo>
                  <a:pt x="49533" y="253216"/>
                </a:lnTo>
                <a:lnTo>
                  <a:pt x="49079" y="259110"/>
                </a:lnTo>
                <a:lnTo>
                  <a:pt x="47606" y="262284"/>
                </a:lnTo>
                <a:lnTo>
                  <a:pt x="47152" y="262964"/>
                </a:lnTo>
                <a:lnTo>
                  <a:pt x="46699" y="267044"/>
                </a:lnTo>
                <a:lnTo>
                  <a:pt x="45679" y="268971"/>
                </a:lnTo>
                <a:lnTo>
                  <a:pt x="44772" y="274072"/>
                </a:lnTo>
                <a:lnTo>
                  <a:pt x="44205" y="275545"/>
                </a:lnTo>
                <a:lnTo>
                  <a:pt x="43072" y="276792"/>
                </a:lnTo>
                <a:lnTo>
                  <a:pt x="41938" y="285520"/>
                </a:lnTo>
                <a:lnTo>
                  <a:pt x="42165" y="288013"/>
                </a:lnTo>
                <a:lnTo>
                  <a:pt x="43752" y="288240"/>
                </a:lnTo>
                <a:lnTo>
                  <a:pt x="46699" y="286313"/>
                </a:lnTo>
                <a:lnTo>
                  <a:pt x="47832" y="284273"/>
                </a:lnTo>
                <a:lnTo>
                  <a:pt x="49759" y="282006"/>
                </a:lnTo>
                <a:lnTo>
                  <a:pt x="50779" y="281553"/>
                </a:lnTo>
                <a:lnTo>
                  <a:pt x="51346" y="280986"/>
                </a:lnTo>
                <a:lnTo>
                  <a:pt x="51573" y="278946"/>
                </a:lnTo>
                <a:lnTo>
                  <a:pt x="52026" y="277019"/>
                </a:lnTo>
                <a:lnTo>
                  <a:pt x="52253" y="278379"/>
                </a:lnTo>
                <a:lnTo>
                  <a:pt x="52253" y="279626"/>
                </a:lnTo>
                <a:cubicBezTo>
                  <a:pt x="52253" y="279626"/>
                  <a:pt x="51459" y="283140"/>
                  <a:pt x="51459" y="283140"/>
                </a:cubicBezTo>
                <a:lnTo>
                  <a:pt x="51459" y="285633"/>
                </a:lnTo>
                <a:cubicBezTo>
                  <a:pt x="51459" y="285633"/>
                  <a:pt x="50893" y="287220"/>
                  <a:pt x="50893" y="287220"/>
                </a:cubicBezTo>
                <a:lnTo>
                  <a:pt x="50893" y="288920"/>
                </a:lnTo>
                <a:cubicBezTo>
                  <a:pt x="50893" y="288920"/>
                  <a:pt x="51119" y="290847"/>
                  <a:pt x="51119" y="290847"/>
                </a:cubicBezTo>
                <a:lnTo>
                  <a:pt x="53953" y="289374"/>
                </a:lnTo>
                <a:lnTo>
                  <a:pt x="54973" y="288013"/>
                </a:lnTo>
                <a:lnTo>
                  <a:pt x="55200" y="286427"/>
                </a:lnTo>
                <a:lnTo>
                  <a:pt x="55880" y="284613"/>
                </a:lnTo>
                <a:lnTo>
                  <a:pt x="55880" y="285520"/>
                </a:lnTo>
                <a:cubicBezTo>
                  <a:pt x="55880" y="285520"/>
                  <a:pt x="55653" y="286653"/>
                  <a:pt x="55653" y="286653"/>
                </a:cubicBezTo>
                <a:lnTo>
                  <a:pt x="55880" y="287787"/>
                </a:lnTo>
                <a:lnTo>
                  <a:pt x="55880" y="289147"/>
                </a:lnTo>
                <a:cubicBezTo>
                  <a:pt x="55880" y="289147"/>
                  <a:pt x="56900" y="292774"/>
                  <a:pt x="56900" y="292774"/>
                </a:cubicBezTo>
                <a:lnTo>
                  <a:pt x="59734" y="292321"/>
                </a:lnTo>
                <a:lnTo>
                  <a:pt x="61774" y="292661"/>
                </a:lnTo>
                <a:lnTo>
                  <a:pt x="62794" y="291527"/>
                </a:lnTo>
                <a:lnTo>
                  <a:pt x="64948" y="288013"/>
                </a:lnTo>
                <a:lnTo>
                  <a:pt x="65174" y="286540"/>
                </a:lnTo>
                <a:lnTo>
                  <a:pt x="65515" y="289033"/>
                </a:lnTo>
                <a:lnTo>
                  <a:pt x="64381" y="291414"/>
                </a:lnTo>
                <a:lnTo>
                  <a:pt x="64381" y="294247"/>
                </a:lnTo>
                <a:cubicBezTo>
                  <a:pt x="64381" y="294247"/>
                  <a:pt x="65174" y="294814"/>
                  <a:pt x="65174" y="294814"/>
                </a:cubicBezTo>
                <a:lnTo>
                  <a:pt x="65968" y="294814"/>
                </a:lnTo>
                <a:cubicBezTo>
                  <a:pt x="65968" y="294814"/>
                  <a:pt x="69368" y="292434"/>
                  <a:pt x="69368" y="292434"/>
                </a:cubicBezTo>
                <a:lnTo>
                  <a:pt x="71862" y="289260"/>
                </a:lnTo>
                <a:lnTo>
                  <a:pt x="72542" y="287107"/>
                </a:lnTo>
                <a:lnTo>
                  <a:pt x="73562" y="284953"/>
                </a:lnTo>
                <a:lnTo>
                  <a:pt x="78662" y="283026"/>
                </a:lnTo>
                <a:lnTo>
                  <a:pt x="79116" y="282346"/>
                </a:lnTo>
                <a:lnTo>
                  <a:pt x="79343" y="281099"/>
                </a:lnTo>
                <a:lnTo>
                  <a:pt x="80136" y="280759"/>
                </a:lnTo>
                <a:lnTo>
                  <a:pt x="81270" y="280986"/>
                </a:lnTo>
                <a:lnTo>
                  <a:pt x="84557" y="279512"/>
                </a:lnTo>
                <a:lnTo>
                  <a:pt x="85237" y="278719"/>
                </a:lnTo>
                <a:lnTo>
                  <a:pt x="83423" y="275999"/>
                </a:lnTo>
                <a:lnTo>
                  <a:pt x="83423" y="274525"/>
                </a:lnTo>
                <a:cubicBezTo>
                  <a:pt x="83423" y="274525"/>
                  <a:pt x="82403" y="271465"/>
                  <a:pt x="82403" y="271465"/>
                </a:cubicBezTo>
                <a:lnTo>
                  <a:pt x="83083" y="271238"/>
                </a:lnTo>
                <a:lnTo>
                  <a:pt x="83650" y="271578"/>
                </a:lnTo>
                <a:lnTo>
                  <a:pt x="83877" y="273959"/>
                </a:lnTo>
                <a:lnTo>
                  <a:pt x="84330" y="275432"/>
                </a:lnTo>
                <a:lnTo>
                  <a:pt x="86030" y="277132"/>
                </a:lnTo>
                <a:lnTo>
                  <a:pt x="87390" y="277472"/>
                </a:lnTo>
                <a:lnTo>
                  <a:pt x="88977" y="277246"/>
                </a:lnTo>
                <a:lnTo>
                  <a:pt x="91358" y="276112"/>
                </a:lnTo>
                <a:lnTo>
                  <a:pt x="94304" y="272825"/>
                </a:lnTo>
                <a:lnTo>
                  <a:pt x="95211" y="271238"/>
                </a:lnTo>
                <a:lnTo>
                  <a:pt x="96231" y="268064"/>
                </a:lnTo>
                <a:lnTo>
                  <a:pt x="97251" y="265571"/>
                </a:lnTo>
                <a:lnTo>
                  <a:pt x="96118" y="261717"/>
                </a:lnTo>
                <a:lnTo>
                  <a:pt x="97365" y="259450"/>
                </a:lnTo>
                <a:lnTo>
                  <a:pt x="96685" y="258657"/>
                </a:lnTo>
                <a:lnTo>
                  <a:pt x="96118" y="257297"/>
                </a:lnTo>
                <a:lnTo>
                  <a:pt x="98498" y="259223"/>
                </a:lnTo>
                <a:lnTo>
                  <a:pt x="100652" y="261717"/>
                </a:lnTo>
                <a:lnTo>
                  <a:pt x="101219" y="262624"/>
                </a:lnTo>
                <a:lnTo>
                  <a:pt x="103259" y="264211"/>
                </a:lnTo>
                <a:lnTo>
                  <a:pt x="102805" y="265004"/>
                </a:lnTo>
                <a:lnTo>
                  <a:pt x="103485" y="268858"/>
                </a:lnTo>
                <a:lnTo>
                  <a:pt x="104619" y="272258"/>
                </a:lnTo>
                <a:lnTo>
                  <a:pt x="105866" y="273845"/>
                </a:lnTo>
                <a:lnTo>
                  <a:pt x="106773" y="277246"/>
                </a:lnTo>
                <a:lnTo>
                  <a:pt x="109380" y="277246"/>
                </a:lnTo>
                <a:cubicBezTo>
                  <a:pt x="109380" y="277246"/>
                  <a:pt x="111760" y="276906"/>
                  <a:pt x="111760" y="276906"/>
                </a:cubicBezTo>
                <a:lnTo>
                  <a:pt x="112780" y="276565"/>
                </a:lnTo>
                <a:lnTo>
                  <a:pt x="113913" y="276225"/>
                </a:lnTo>
                <a:lnTo>
                  <a:pt x="112666" y="277359"/>
                </a:lnTo>
                <a:lnTo>
                  <a:pt x="111986" y="278719"/>
                </a:lnTo>
                <a:lnTo>
                  <a:pt x="111986" y="283253"/>
                </a:lnTo>
                <a:cubicBezTo>
                  <a:pt x="111986" y="283253"/>
                  <a:pt x="111533" y="285747"/>
                  <a:pt x="111533" y="285747"/>
                </a:cubicBezTo>
                <a:lnTo>
                  <a:pt x="110966" y="288580"/>
                </a:lnTo>
                <a:lnTo>
                  <a:pt x="113573" y="291867"/>
                </a:lnTo>
                <a:lnTo>
                  <a:pt x="114933" y="301842"/>
                </a:lnTo>
                <a:lnTo>
                  <a:pt x="114367" y="304675"/>
                </a:lnTo>
                <a:lnTo>
                  <a:pt x="115500" y="307396"/>
                </a:lnTo>
                <a:lnTo>
                  <a:pt x="115727" y="314650"/>
                </a:lnTo>
                <a:lnTo>
                  <a:pt x="116861" y="317370"/>
                </a:lnTo>
                <a:lnTo>
                  <a:pt x="118221" y="316804"/>
                </a:lnTo>
                <a:lnTo>
                  <a:pt x="119921" y="319297"/>
                </a:lnTo>
                <a:lnTo>
                  <a:pt x="118107" y="318390"/>
                </a:lnTo>
                <a:lnTo>
                  <a:pt x="117654" y="319297"/>
                </a:lnTo>
                <a:lnTo>
                  <a:pt x="119014" y="323604"/>
                </a:lnTo>
                <a:lnTo>
                  <a:pt x="119467" y="326438"/>
                </a:lnTo>
                <a:lnTo>
                  <a:pt x="121507" y="330292"/>
                </a:lnTo>
                <a:lnTo>
                  <a:pt x="120941" y="334145"/>
                </a:lnTo>
                <a:lnTo>
                  <a:pt x="121507" y="336072"/>
                </a:lnTo>
                <a:lnTo>
                  <a:pt x="121734" y="340153"/>
                </a:lnTo>
                <a:lnTo>
                  <a:pt x="122528" y="341626"/>
                </a:lnTo>
                <a:lnTo>
                  <a:pt x="123548" y="334259"/>
                </a:lnTo>
                <a:lnTo>
                  <a:pt x="124341" y="335279"/>
                </a:lnTo>
                <a:lnTo>
                  <a:pt x="124568" y="337432"/>
                </a:lnTo>
                <a:lnTo>
                  <a:pt x="124568" y="339813"/>
                </a:lnTo>
                <a:cubicBezTo>
                  <a:pt x="124568" y="339813"/>
                  <a:pt x="128082" y="345367"/>
                  <a:pt x="128082" y="345367"/>
                </a:cubicBezTo>
                <a:lnTo>
                  <a:pt x="129442" y="349561"/>
                </a:lnTo>
                <a:lnTo>
                  <a:pt x="131255" y="352508"/>
                </a:lnTo>
                <a:lnTo>
                  <a:pt x="131595" y="356475"/>
                </a:lnTo>
                <a:lnTo>
                  <a:pt x="132502" y="359535"/>
                </a:lnTo>
                <a:lnTo>
                  <a:pt x="132502" y="361235"/>
                </a:lnTo>
                <a:cubicBezTo>
                  <a:pt x="132502" y="361235"/>
                  <a:pt x="133069" y="363615"/>
                  <a:pt x="133069" y="363615"/>
                </a:cubicBezTo>
                <a:lnTo>
                  <a:pt x="133069" y="366336"/>
                </a:lnTo>
                <a:cubicBezTo>
                  <a:pt x="133069" y="366336"/>
                  <a:pt x="132275" y="368489"/>
                  <a:pt x="132275" y="368489"/>
                </a:cubicBezTo>
                <a:lnTo>
                  <a:pt x="133409" y="370530"/>
                </a:lnTo>
                <a:lnTo>
                  <a:pt x="132162" y="371663"/>
                </a:lnTo>
                <a:lnTo>
                  <a:pt x="131822" y="372910"/>
                </a:lnTo>
                <a:lnTo>
                  <a:pt x="132389" y="373363"/>
                </a:lnTo>
                <a:lnTo>
                  <a:pt x="133749" y="373363"/>
                </a:lnTo>
                <a:cubicBezTo>
                  <a:pt x="133749" y="373363"/>
                  <a:pt x="133069" y="375517"/>
                  <a:pt x="133069" y="375517"/>
                </a:cubicBezTo>
                <a:lnTo>
                  <a:pt x="133522" y="377330"/>
                </a:lnTo>
                <a:lnTo>
                  <a:pt x="133522" y="379371"/>
                </a:lnTo>
                <a:cubicBezTo>
                  <a:pt x="133522" y="379371"/>
                  <a:pt x="132729" y="380391"/>
                  <a:pt x="132729" y="380391"/>
                </a:cubicBezTo>
                <a:lnTo>
                  <a:pt x="132729" y="381297"/>
                </a:lnTo>
                <a:cubicBezTo>
                  <a:pt x="132729" y="381297"/>
                  <a:pt x="132275" y="382771"/>
                  <a:pt x="132275" y="382771"/>
                </a:cubicBezTo>
                <a:lnTo>
                  <a:pt x="132502" y="384131"/>
                </a:lnTo>
                <a:lnTo>
                  <a:pt x="133636" y="384585"/>
                </a:lnTo>
                <a:lnTo>
                  <a:pt x="135903" y="383225"/>
                </a:lnTo>
                <a:lnTo>
                  <a:pt x="136583" y="384131"/>
                </a:lnTo>
                <a:lnTo>
                  <a:pt x="137263" y="384585"/>
                </a:lnTo>
                <a:lnTo>
                  <a:pt x="135563" y="385831"/>
                </a:lnTo>
                <a:lnTo>
                  <a:pt x="134543" y="387418"/>
                </a:lnTo>
                <a:lnTo>
                  <a:pt x="134543" y="389005"/>
                </a:lnTo>
                <a:cubicBezTo>
                  <a:pt x="134543" y="389005"/>
                  <a:pt x="134429" y="390932"/>
                  <a:pt x="134429" y="390932"/>
                </a:cubicBezTo>
                <a:lnTo>
                  <a:pt x="134429" y="393312"/>
                </a:lnTo>
                <a:cubicBezTo>
                  <a:pt x="134429" y="393312"/>
                  <a:pt x="134656" y="395353"/>
                  <a:pt x="134656" y="395353"/>
                </a:cubicBezTo>
                <a:lnTo>
                  <a:pt x="133409" y="397733"/>
                </a:lnTo>
                <a:lnTo>
                  <a:pt x="133409" y="401020"/>
                </a:lnTo>
                <a:cubicBezTo>
                  <a:pt x="133409" y="401020"/>
                  <a:pt x="131709" y="403740"/>
                  <a:pt x="131709" y="403740"/>
                </a:cubicBezTo>
                <a:lnTo>
                  <a:pt x="130462" y="406460"/>
                </a:lnTo>
                <a:lnTo>
                  <a:pt x="129782" y="406914"/>
                </a:lnTo>
                <a:lnTo>
                  <a:pt x="128988" y="407821"/>
                </a:lnTo>
                <a:lnTo>
                  <a:pt x="130122" y="414961"/>
                </a:lnTo>
                <a:lnTo>
                  <a:pt x="129555" y="418702"/>
                </a:lnTo>
                <a:lnTo>
                  <a:pt x="130008" y="420402"/>
                </a:lnTo>
                <a:lnTo>
                  <a:pt x="130802" y="421989"/>
                </a:lnTo>
                <a:lnTo>
                  <a:pt x="132729" y="418815"/>
                </a:lnTo>
                <a:lnTo>
                  <a:pt x="133636" y="418589"/>
                </a:lnTo>
                <a:lnTo>
                  <a:pt x="133976" y="416888"/>
                </a:lnTo>
                <a:lnTo>
                  <a:pt x="134543" y="414961"/>
                </a:lnTo>
                <a:lnTo>
                  <a:pt x="134996" y="413148"/>
                </a:lnTo>
                <a:lnTo>
                  <a:pt x="134996" y="410314"/>
                </a:lnTo>
                <a:cubicBezTo>
                  <a:pt x="134996" y="410314"/>
                  <a:pt x="134769" y="408841"/>
                  <a:pt x="134769" y="408841"/>
                </a:cubicBezTo>
                <a:lnTo>
                  <a:pt x="134769" y="408047"/>
                </a:lnTo>
                <a:lnTo>
                  <a:pt x="135336" y="407027"/>
                </a:lnTo>
                <a:lnTo>
                  <a:pt x="137376" y="405214"/>
                </a:lnTo>
                <a:lnTo>
                  <a:pt x="140210" y="402267"/>
                </a:lnTo>
                <a:lnTo>
                  <a:pt x="143610" y="398186"/>
                </a:lnTo>
                <a:lnTo>
                  <a:pt x="147010" y="391839"/>
                </a:lnTo>
                <a:lnTo>
                  <a:pt x="148711" y="388212"/>
                </a:lnTo>
                <a:lnTo>
                  <a:pt x="149391" y="386965"/>
                </a:lnTo>
                <a:lnTo>
                  <a:pt x="150184" y="386512"/>
                </a:lnTo>
                <a:lnTo>
                  <a:pt x="151318" y="385265"/>
                </a:lnTo>
                <a:lnTo>
                  <a:pt x="152111" y="383905"/>
                </a:lnTo>
                <a:lnTo>
                  <a:pt x="152111" y="383225"/>
                </a:lnTo>
                <a:cubicBezTo>
                  <a:pt x="152111" y="383225"/>
                  <a:pt x="150298" y="376424"/>
                  <a:pt x="150298" y="376424"/>
                </a:cubicBezTo>
                <a:lnTo>
                  <a:pt x="149051" y="374157"/>
                </a:lnTo>
                <a:lnTo>
                  <a:pt x="148484" y="371550"/>
                </a:lnTo>
                <a:lnTo>
                  <a:pt x="148144" y="369623"/>
                </a:lnTo>
                <a:lnTo>
                  <a:pt x="147691" y="367923"/>
                </a:lnTo>
                <a:lnTo>
                  <a:pt x="147917" y="366223"/>
                </a:lnTo>
                <a:lnTo>
                  <a:pt x="147237" y="365202"/>
                </a:lnTo>
                <a:lnTo>
                  <a:pt x="145764" y="363955"/>
                </a:lnTo>
                <a:lnTo>
                  <a:pt x="144177" y="362029"/>
                </a:lnTo>
                <a:lnTo>
                  <a:pt x="143270" y="358855"/>
                </a:lnTo>
                <a:lnTo>
                  <a:pt x="143270" y="357041"/>
                </a:lnTo>
                <a:lnTo>
                  <a:pt x="142250" y="355455"/>
                </a:lnTo>
                <a:lnTo>
                  <a:pt x="141910" y="353868"/>
                </a:lnTo>
                <a:lnTo>
                  <a:pt x="142477" y="352281"/>
                </a:lnTo>
                <a:lnTo>
                  <a:pt x="143270" y="350921"/>
                </a:lnTo>
                <a:lnTo>
                  <a:pt x="143270" y="345027"/>
                </a:lnTo>
                <a:cubicBezTo>
                  <a:pt x="143270" y="345027"/>
                  <a:pt x="142817" y="343327"/>
                  <a:pt x="142817" y="343327"/>
                </a:cubicBezTo>
                <a:lnTo>
                  <a:pt x="142477" y="340153"/>
                </a:lnTo>
                <a:lnTo>
                  <a:pt x="141457" y="337772"/>
                </a:lnTo>
                <a:lnTo>
                  <a:pt x="139983" y="335052"/>
                </a:lnTo>
                <a:lnTo>
                  <a:pt x="138283" y="332785"/>
                </a:lnTo>
                <a:lnTo>
                  <a:pt x="133976" y="328591"/>
                </a:lnTo>
                <a:lnTo>
                  <a:pt x="130915" y="325871"/>
                </a:lnTo>
                <a:lnTo>
                  <a:pt x="129328" y="323378"/>
                </a:lnTo>
                <a:lnTo>
                  <a:pt x="127402" y="320430"/>
                </a:lnTo>
                <a:lnTo>
                  <a:pt x="126042" y="318390"/>
                </a:lnTo>
                <a:lnTo>
                  <a:pt x="124228" y="315783"/>
                </a:lnTo>
                <a:lnTo>
                  <a:pt x="123321" y="312156"/>
                </a:lnTo>
                <a:lnTo>
                  <a:pt x="122868" y="308303"/>
                </a:lnTo>
                <a:lnTo>
                  <a:pt x="123094" y="307056"/>
                </a:lnTo>
                <a:lnTo>
                  <a:pt x="123888" y="306262"/>
                </a:lnTo>
                <a:lnTo>
                  <a:pt x="125021" y="305582"/>
                </a:lnTo>
                <a:lnTo>
                  <a:pt x="125928" y="305582"/>
                </a:lnTo>
                <a:cubicBezTo>
                  <a:pt x="125928" y="305582"/>
                  <a:pt x="128422" y="303655"/>
                  <a:pt x="128422" y="303655"/>
                </a:cubicBezTo>
                <a:lnTo>
                  <a:pt x="130122" y="303655"/>
                </a:lnTo>
                <a:cubicBezTo>
                  <a:pt x="130122" y="303655"/>
                  <a:pt x="130575" y="303429"/>
                  <a:pt x="130575" y="303429"/>
                </a:cubicBezTo>
                <a:lnTo>
                  <a:pt x="130802" y="302635"/>
                </a:lnTo>
                <a:lnTo>
                  <a:pt x="130575" y="299121"/>
                </a:lnTo>
                <a:lnTo>
                  <a:pt x="130575" y="294474"/>
                </a:lnTo>
                <a:cubicBezTo>
                  <a:pt x="130575" y="294474"/>
                  <a:pt x="131029" y="290620"/>
                  <a:pt x="131029" y="290620"/>
                </a:cubicBezTo>
                <a:lnTo>
                  <a:pt x="131369" y="288127"/>
                </a:lnTo>
                <a:lnTo>
                  <a:pt x="136016" y="285180"/>
                </a:lnTo>
                <a:lnTo>
                  <a:pt x="137036" y="283933"/>
                </a:lnTo>
                <a:lnTo>
                  <a:pt x="137489" y="282573"/>
                </a:lnTo>
                <a:lnTo>
                  <a:pt x="137489" y="281326"/>
                </a:lnTo>
                <a:cubicBezTo>
                  <a:pt x="137489" y="281326"/>
                  <a:pt x="137149" y="280419"/>
                  <a:pt x="137149" y="280419"/>
                </a:cubicBezTo>
                <a:lnTo>
                  <a:pt x="136469" y="279852"/>
                </a:lnTo>
                <a:lnTo>
                  <a:pt x="133522" y="282346"/>
                </a:lnTo>
                <a:lnTo>
                  <a:pt x="132956" y="281779"/>
                </a:lnTo>
                <a:lnTo>
                  <a:pt x="131595" y="277586"/>
                </a:lnTo>
                <a:lnTo>
                  <a:pt x="131029" y="276339"/>
                </a:lnTo>
                <a:lnTo>
                  <a:pt x="130122" y="274865"/>
                </a:lnTo>
                <a:lnTo>
                  <a:pt x="129215" y="272712"/>
                </a:lnTo>
                <a:lnTo>
                  <a:pt x="129215" y="269085"/>
                </a:lnTo>
                <a:cubicBezTo>
                  <a:pt x="129215" y="269085"/>
                  <a:pt x="128422" y="267271"/>
                  <a:pt x="128422" y="267271"/>
                </a:cubicBezTo>
                <a:lnTo>
                  <a:pt x="124681" y="263417"/>
                </a:lnTo>
                <a:lnTo>
                  <a:pt x="122981" y="261377"/>
                </a:lnTo>
                <a:lnTo>
                  <a:pt x="120714" y="258317"/>
                </a:lnTo>
                <a:lnTo>
                  <a:pt x="117994" y="254690"/>
                </a:lnTo>
                <a:lnTo>
                  <a:pt x="115160" y="251403"/>
                </a:lnTo>
                <a:lnTo>
                  <a:pt x="113800" y="249249"/>
                </a:lnTo>
                <a:lnTo>
                  <a:pt x="113346" y="248796"/>
                </a:lnTo>
                <a:lnTo>
                  <a:pt x="113346" y="248002"/>
                </a:lnTo>
                <a:cubicBezTo>
                  <a:pt x="113346" y="248002"/>
                  <a:pt x="114027" y="245735"/>
                  <a:pt x="114027" y="245735"/>
                </a:cubicBezTo>
                <a:lnTo>
                  <a:pt x="113573" y="243468"/>
                </a:lnTo>
                <a:lnTo>
                  <a:pt x="112213" y="240408"/>
                </a:lnTo>
                <a:lnTo>
                  <a:pt x="111646" y="238481"/>
                </a:lnTo>
                <a:lnTo>
                  <a:pt x="111873" y="237801"/>
                </a:lnTo>
                <a:lnTo>
                  <a:pt x="111193" y="237461"/>
                </a:lnTo>
                <a:lnTo>
                  <a:pt x="109606" y="237461"/>
                </a:lnTo>
                <a:cubicBezTo>
                  <a:pt x="109606" y="237461"/>
                  <a:pt x="108133" y="236214"/>
                  <a:pt x="108133" y="236214"/>
                </a:cubicBezTo>
                <a:lnTo>
                  <a:pt x="106659" y="233154"/>
                </a:lnTo>
                <a:lnTo>
                  <a:pt x="106659" y="232587"/>
                </a:lnTo>
                <a:cubicBezTo>
                  <a:pt x="106659" y="232587"/>
                  <a:pt x="106999" y="232587"/>
                  <a:pt x="106999" y="232587"/>
                </a:cubicBezTo>
                <a:lnTo>
                  <a:pt x="108813" y="233154"/>
                </a:lnTo>
                <a:lnTo>
                  <a:pt x="109380" y="233154"/>
                </a:lnTo>
                <a:cubicBezTo>
                  <a:pt x="109380" y="233154"/>
                  <a:pt x="110626" y="232360"/>
                  <a:pt x="110626" y="232360"/>
                </a:cubicBezTo>
                <a:lnTo>
                  <a:pt x="112553" y="231567"/>
                </a:lnTo>
                <a:lnTo>
                  <a:pt x="113687" y="231340"/>
                </a:lnTo>
                <a:lnTo>
                  <a:pt x="114027" y="231000"/>
                </a:lnTo>
                <a:lnTo>
                  <a:pt x="114027" y="230207"/>
                </a:lnTo>
                <a:cubicBezTo>
                  <a:pt x="114027" y="230207"/>
                  <a:pt x="113233" y="223179"/>
                  <a:pt x="113233" y="223179"/>
                </a:cubicBezTo>
                <a:lnTo>
                  <a:pt x="113233" y="221706"/>
                </a:lnTo>
                <a:cubicBezTo>
                  <a:pt x="113233" y="221706"/>
                  <a:pt x="115273" y="218645"/>
                  <a:pt x="115273" y="218645"/>
                </a:cubicBezTo>
                <a:lnTo>
                  <a:pt x="115047" y="215585"/>
                </a:lnTo>
                <a:lnTo>
                  <a:pt x="115500" y="211165"/>
                </a:lnTo>
                <a:lnTo>
                  <a:pt x="117541" y="208104"/>
                </a:lnTo>
                <a:lnTo>
                  <a:pt x="119127" y="206744"/>
                </a:lnTo>
                <a:lnTo>
                  <a:pt x="119581" y="204590"/>
                </a:lnTo>
                <a:lnTo>
                  <a:pt x="120261" y="204137"/>
                </a:lnTo>
                <a:lnTo>
                  <a:pt x="121507" y="204364"/>
                </a:lnTo>
                <a:lnTo>
                  <a:pt x="124115" y="205951"/>
                </a:lnTo>
                <a:lnTo>
                  <a:pt x="125248" y="205951"/>
                </a:lnTo>
                <a:cubicBezTo>
                  <a:pt x="125248" y="205951"/>
                  <a:pt x="126835" y="205951"/>
                  <a:pt x="126835" y="205951"/>
                </a:cubicBezTo>
                <a:lnTo>
                  <a:pt x="128535" y="205951"/>
                </a:lnTo>
                <a:cubicBezTo>
                  <a:pt x="128535" y="205951"/>
                  <a:pt x="129328" y="205724"/>
                  <a:pt x="129328" y="205724"/>
                </a:cubicBezTo>
                <a:lnTo>
                  <a:pt x="134769" y="204137"/>
                </a:lnTo>
                <a:lnTo>
                  <a:pt x="136016" y="204137"/>
                </a:lnTo>
                <a:cubicBezTo>
                  <a:pt x="136016" y="204137"/>
                  <a:pt x="137149" y="204137"/>
                  <a:pt x="137149" y="204137"/>
                </a:cubicBezTo>
                <a:lnTo>
                  <a:pt x="137943" y="204137"/>
                </a:lnTo>
                <a:cubicBezTo>
                  <a:pt x="137943" y="204137"/>
                  <a:pt x="138736" y="203344"/>
                  <a:pt x="138736" y="203344"/>
                </a:cubicBezTo>
                <a:lnTo>
                  <a:pt x="139303" y="202097"/>
                </a:lnTo>
                <a:lnTo>
                  <a:pt x="139983" y="198016"/>
                </a:lnTo>
                <a:lnTo>
                  <a:pt x="140323" y="197336"/>
                </a:lnTo>
                <a:lnTo>
                  <a:pt x="141003" y="196769"/>
                </a:lnTo>
                <a:lnTo>
                  <a:pt x="142137" y="196429"/>
                </a:lnTo>
                <a:lnTo>
                  <a:pt x="143497" y="196429"/>
                </a:lnTo>
                <a:cubicBezTo>
                  <a:pt x="143497" y="196429"/>
                  <a:pt x="145310" y="197223"/>
                  <a:pt x="145310" y="197223"/>
                </a:cubicBezTo>
                <a:lnTo>
                  <a:pt x="146444" y="197223"/>
                </a:lnTo>
                <a:cubicBezTo>
                  <a:pt x="146444" y="197223"/>
                  <a:pt x="147691" y="196883"/>
                  <a:pt x="147691" y="196883"/>
                </a:cubicBezTo>
                <a:lnTo>
                  <a:pt x="148711" y="196316"/>
                </a:lnTo>
                <a:lnTo>
                  <a:pt x="149391" y="195636"/>
                </a:lnTo>
                <a:lnTo>
                  <a:pt x="149731" y="194729"/>
                </a:lnTo>
                <a:lnTo>
                  <a:pt x="149391" y="193029"/>
                </a:lnTo>
                <a:lnTo>
                  <a:pt x="148597" y="190989"/>
                </a:lnTo>
                <a:lnTo>
                  <a:pt x="148824" y="190762"/>
                </a:lnTo>
                <a:lnTo>
                  <a:pt x="150298" y="191216"/>
                </a:lnTo>
                <a:lnTo>
                  <a:pt x="152451" y="191669"/>
                </a:lnTo>
                <a:lnTo>
                  <a:pt x="154151" y="191669"/>
                </a:lnTo>
                <a:cubicBezTo>
                  <a:pt x="154151" y="191669"/>
                  <a:pt x="155285" y="191216"/>
                  <a:pt x="155285" y="191216"/>
                </a:cubicBezTo>
                <a:lnTo>
                  <a:pt x="156305" y="190196"/>
                </a:lnTo>
                <a:lnTo>
                  <a:pt x="157665" y="189289"/>
                </a:lnTo>
                <a:lnTo>
                  <a:pt x="159025" y="189515"/>
                </a:lnTo>
                <a:lnTo>
                  <a:pt x="160045" y="190309"/>
                </a:lnTo>
                <a:lnTo>
                  <a:pt x="162426" y="191782"/>
                </a:lnTo>
                <a:lnTo>
                  <a:pt x="162426" y="190536"/>
                </a:lnTo>
                <a:cubicBezTo>
                  <a:pt x="162426" y="190536"/>
                  <a:pt x="163672" y="185548"/>
                  <a:pt x="163672" y="185548"/>
                </a:cubicBezTo>
                <a:lnTo>
                  <a:pt x="165033" y="182375"/>
                </a:lnTo>
                <a:lnTo>
                  <a:pt x="166619" y="180901"/>
                </a:lnTo>
                <a:lnTo>
                  <a:pt x="168320" y="180221"/>
                </a:lnTo>
                <a:lnTo>
                  <a:pt x="170133" y="180448"/>
                </a:lnTo>
                <a:lnTo>
                  <a:pt x="171607" y="180221"/>
                </a:lnTo>
                <a:lnTo>
                  <a:pt x="172740" y="179427"/>
                </a:lnTo>
                <a:lnTo>
                  <a:pt x="172740" y="178974"/>
                </a:lnTo>
                <a:cubicBezTo>
                  <a:pt x="172740" y="178974"/>
                  <a:pt x="171267" y="178861"/>
                  <a:pt x="171267" y="178861"/>
                </a:cubicBezTo>
                <a:lnTo>
                  <a:pt x="170700" y="177954"/>
                </a:lnTo>
                <a:lnTo>
                  <a:pt x="171040" y="176367"/>
                </a:lnTo>
                <a:lnTo>
                  <a:pt x="171720" y="175347"/>
                </a:lnTo>
                <a:lnTo>
                  <a:pt x="172627" y="174894"/>
                </a:lnTo>
                <a:lnTo>
                  <a:pt x="173534" y="173307"/>
                </a:lnTo>
                <a:lnTo>
                  <a:pt x="174440" y="170586"/>
                </a:lnTo>
                <a:lnTo>
                  <a:pt x="175574" y="169226"/>
                </a:lnTo>
                <a:lnTo>
                  <a:pt x="176821" y="169226"/>
                </a:lnTo>
                <a:cubicBezTo>
                  <a:pt x="176821" y="169226"/>
                  <a:pt x="178974" y="167980"/>
                  <a:pt x="178974" y="167980"/>
                </a:cubicBezTo>
                <a:lnTo>
                  <a:pt x="182148" y="165599"/>
                </a:lnTo>
                <a:lnTo>
                  <a:pt x="183395" y="163332"/>
                </a:lnTo>
                <a:lnTo>
                  <a:pt x="183621" y="162992"/>
                </a:lnTo>
                <a:lnTo>
                  <a:pt x="183281" y="160159"/>
                </a:lnTo>
                <a:close/>
                <a:moveTo>
                  <a:pt x="122188" y="400113"/>
                </a:moveTo>
                <a:lnTo>
                  <a:pt x="121734" y="400453"/>
                </a:lnTo>
                <a:lnTo>
                  <a:pt x="120487" y="402153"/>
                </a:lnTo>
                <a:lnTo>
                  <a:pt x="122074" y="401927"/>
                </a:lnTo>
                <a:lnTo>
                  <a:pt x="123321" y="403287"/>
                </a:lnTo>
                <a:lnTo>
                  <a:pt x="124001" y="405327"/>
                </a:lnTo>
                <a:lnTo>
                  <a:pt x="124455" y="405327"/>
                </a:lnTo>
                <a:cubicBezTo>
                  <a:pt x="124455" y="405327"/>
                  <a:pt x="124681" y="405100"/>
                  <a:pt x="124681" y="405100"/>
                </a:cubicBezTo>
                <a:lnTo>
                  <a:pt x="124908" y="404534"/>
                </a:lnTo>
                <a:lnTo>
                  <a:pt x="123208" y="400680"/>
                </a:lnTo>
                <a:lnTo>
                  <a:pt x="122301" y="400113"/>
                </a:lnTo>
                <a:close/>
                <a:moveTo>
                  <a:pt x="130122" y="383225"/>
                </a:moveTo>
                <a:lnTo>
                  <a:pt x="129555" y="381864"/>
                </a:lnTo>
                <a:lnTo>
                  <a:pt x="126495" y="382204"/>
                </a:lnTo>
                <a:lnTo>
                  <a:pt x="126948" y="383905"/>
                </a:lnTo>
                <a:lnTo>
                  <a:pt x="126948" y="384585"/>
                </a:lnTo>
                <a:cubicBezTo>
                  <a:pt x="126948" y="384585"/>
                  <a:pt x="127628" y="387192"/>
                  <a:pt x="127628" y="387192"/>
                </a:cubicBezTo>
                <a:lnTo>
                  <a:pt x="128195" y="387192"/>
                </a:lnTo>
                <a:cubicBezTo>
                  <a:pt x="128195" y="387192"/>
                  <a:pt x="129442" y="387872"/>
                  <a:pt x="129442" y="387872"/>
                </a:cubicBezTo>
                <a:lnTo>
                  <a:pt x="130008" y="383338"/>
                </a:lnTo>
                <a:close/>
                <a:moveTo>
                  <a:pt x="31964" y="213205"/>
                </a:moveTo>
                <a:lnTo>
                  <a:pt x="33211" y="213771"/>
                </a:lnTo>
                <a:lnTo>
                  <a:pt x="35024" y="212978"/>
                </a:lnTo>
                <a:lnTo>
                  <a:pt x="35704" y="212185"/>
                </a:lnTo>
                <a:lnTo>
                  <a:pt x="35931" y="211165"/>
                </a:lnTo>
                <a:lnTo>
                  <a:pt x="35931" y="210711"/>
                </a:lnTo>
                <a:cubicBezTo>
                  <a:pt x="35931" y="210711"/>
                  <a:pt x="34457" y="209464"/>
                  <a:pt x="34457" y="209464"/>
                </a:cubicBezTo>
                <a:lnTo>
                  <a:pt x="33551" y="209464"/>
                </a:lnTo>
                <a:cubicBezTo>
                  <a:pt x="33551" y="209464"/>
                  <a:pt x="31170" y="207764"/>
                  <a:pt x="31170" y="207764"/>
                </a:cubicBezTo>
                <a:lnTo>
                  <a:pt x="30604" y="208104"/>
                </a:lnTo>
                <a:lnTo>
                  <a:pt x="29697" y="209238"/>
                </a:lnTo>
                <a:lnTo>
                  <a:pt x="30037" y="210031"/>
                </a:lnTo>
                <a:lnTo>
                  <a:pt x="31511" y="211051"/>
                </a:lnTo>
                <a:lnTo>
                  <a:pt x="31964" y="213091"/>
                </a:lnTo>
                <a:close/>
                <a:moveTo>
                  <a:pt x="128648" y="400227"/>
                </a:moveTo>
                <a:lnTo>
                  <a:pt x="129102" y="400567"/>
                </a:lnTo>
                <a:lnTo>
                  <a:pt x="129555" y="400567"/>
                </a:lnTo>
                <a:cubicBezTo>
                  <a:pt x="129555" y="400567"/>
                  <a:pt x="130008" y="400567"/>
                  <a:pt x="130008" y="400567"/>
                </a:cubicBezTo>
                <a:lnTo>
                  <a:pt x="129668" y="397733"/>
                </a:lnTo>
                <a:lnTo>
                  <a:pt x="128648" y="400113"/>
                </a:lnTo>
                <a:close/>
                <a:moveTo>
                  <a:pt x="124568" y="382998"/>
                </a:moveTo>
                <a:lnTo>
                  <a:pt x="123774" y="385491"/>
                </a:lnTo>
                <a:lnTo>
                  <a:pt x="122981" y="387192"/>
                </a:lnTo>
                <a:lnTo>
                  <a:pt x="122754" y="389345"/>
                </a:lnTo>
                <a:lnTo>
                  <a:pt x="123208" y="389685"/>
                </a:lnTo>
                <a:lnTo>
                  <a:pt x="123321" y="389685"/>
                </a:lnTo>
                <a:cubicBezTo>
                  <a:pt x="123321" y="389685"/>
                  <a:pt x="123321" y="389232"/>
                  <a:pt x="123321" y="389232"/>
                </a:cubicBezTo>
                <a:lnTo>
                  <a:pt x="124228" y="388212"/>
                </a:lnTo>
                <a:lnTo>
                  <a:pt x="124681" y="386625"/>
                </a:lnTo>
                <a:lnTo>
                  <a:pt x="125135" y="383791"/>
                </a:lnTo>
                <a:lnTo>
                  <a:pt x="125135" y="382431"/>
                </a:lnTo>
                <a:cubicBezTo>
                  <a:pt x="125135" y="382431"/>
                  <a:pt x="124568" y="382998"/>
                  <a:pt x="124568" y="382998"/>
                </a:cubicBezTo>
                <a:close/>
                <a:moveTo>
                  <a:pt x="125361" y="353188"/>
                </a:moveTo>
                <a:lnTo>
                  <a:pt x="125021" y="352054"/>
                </a:lnTo>
                <a:lnTo>
                  <a:pt x="124455" y="351261"/>
                </a:lnTo>
                <a:lnTo>
                  <a:pt x="124455" y="350921"/>
                </a:lnTo>
                <a:cubicBezTo>
                  <a:pt x="124455" y="350921"/>
                  <a:pt x="124115" y="351261"/>
                  <a:pt x="124115" y="351261"/>
                </a:cubicBezTo>
                <a:lnTo>
                  <a:pt x="124115" y="353188"/>
                </a:lnTo>
                <a:cubicBezTo>
                  <a:pt x="124115" y="353188"/>
                  <a:pt x="124115" y="355228"/>
                  <a:pt x="124115" y="355228"/>
                </a:cubicBezTo>
                <a:lnTo>
                  <a:pt x="125135" y="357041"/>
                </a:lnTo>
                <a:lnTo>
                  <a:pt x="125135" y="353414"/>
                </a:lnTo>
                <a:close/>
                <a:moveTo>
                  <a:pt x="128648" y="379824"/>
                </a:moveTo>
                <a:lnTo>
                  <a:pt x="129555" y="379824"/>
                </a:lnTo>
                <a:cubicBezTo>
                  <a:pt x="129555" y="379824"/>
                  <a:pt x="130802" y="379257"/>
                  <a:pt x="130802" y="379257"/>
                </a:cubicBezTo>
                <a:lnTo>
                  <a:pt x="131482" y="378577"/>
                </a:lnTo>
                <a:lnTo>
                  <a:pt x="129782" y="377444"/>
                </a:lnTo>
                <a:lnTo>
                  <a:pt x="128535" y="375744"/>
                </a:lnTo>
                <a:lnTo>
                  <a:pt x="128308" y="376310"/>
                </a:lnTo>
                <a:lnTo>
                  <a:pt x="128762" y="379937"/>
                </a:lnTo>
                <a:close/>
                <a:moveTo>
                  <a:pt x="128308" y="367016"/>
                </a:moveTo>
                <a:lnTo>
                  <a:pt x="128535" y="364862"/>
                </a:lnTo>
                <a:lnTo>
                  <a:pt x="127855" y="364862"/>
                </a:lnTo>
                <a:cubicBezTo>
                  <a:pt x="127855" y="364862"/>
                  <a:pt x="127402" y="364296"/>
                  <a:pt x="127402" y="364296"/>
                </a:cubicBezTo>
                <a:lnTo>
                  <a:pt x="127062" y="363162"/>
                </a:lnTo>
                <a:lnTo>
                  <a:pt x="125361" y="362482"/>
                </a:lnTo>
                <a:lnTo>
                  <a:pt x="125135" y="363955"/>
                </a:lnTo>
                <a:lnTo>
                  <a:pt x="125702" y="366223"/>
                </a:lnTo>
                <a:lnTo>
                  <a:pt x="125361" y="370076"/>
                </a:lnTo>
                <a:lnTo>
                  <a:pt x="125815" y="370076"/>
                </a:lnTo>
                <a:cubicBezTo>
                  <a:pt x="125815" y="370076"/>
                  <a:pt x="126722" y="369736"/>
                  <a:pt x="126722" y="369736"/>
                </a:cubicBezTo>
                <a:lnTo>
                  <a:pt x="128308" y="367016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CBB68E49-2CAF-B2E7-8564-B4E77416FAAE}"/>
              </a:ext>
            </a:extLst>
          </p:cNvPr>
          <p:cNvSpPr/>
          <p:nvPr/>
        </p:nvSpPr>
        <p:spPr>
          <a:xfrm>
            <a:off x="2569454" y="3537344"/>
            <a:ext cx="253499" cy="251884"/>
          </a:xfrm>
          <a:custGeom>
            <a:avLst/>
            <a:gdLst>
              <a:gd name="connsiteX0" fmla="*/ 337999 w 337999"/>
              <a:gd name="connsiteY0" fmla="*/ 176480 h 335845"/>
              <a:gd name="connsiteX1" fmla="*/ 337999 w 337999"/>
              <a:gd name="connsiteY1" fmla="*/ 169906 h 335845"/>
              <a:gd name="connsiteX2" fmla="*/ 337999 w 337999"/>
              <a:gd name="connsiteY2" fmla="*/ 164239 h 335845"/>
              <a:gd name="connsiteX3" fmla="*/ 337886 w 337999"/>
              <a:gd name="connsiteY3" fmla="*/ 157211 h 335845"/>
              <a:gd name="connsiteX4" fmla="*/ 337886 w 337999"/>
              <a:gd name="connsiteY4" fmla="*/ 151091 h 335845"/>
              <a:gd name="connsiteX5" fmla="*/ 337886 w 337999"/>
              <a:gd name="connsiteY5" fmla="*/ 144517 h 335845"/>
              <a:gd name="connsiteX6" fmla="*/ 337886 w 337999"/>
              <a:gd name="connsiteY6" fmla="*/ 138509 h 335845"/>
              <a:gd name="connsiteX7" fmla="*/ 337886 w 337999"/>
              <a:gd name="connsiteY7" fmla="*/ 134542 h 335845"/>
              <a:gd name="connsiteX8" fmla="*/ 331425 w 337999"/>
              <a:gd name="connsiteY8" fmla="*/ 135902 h 335845"/>
              <a:gd name="connsiteX9" fmla="*/ 326778 w 337999"/>
              <a:gd name="connsiteY9" fmla="*/ 136809 h 335845"/>
              <a:gd name="connsiteX10" fmla="*/ 321677 w 337999"/>
              <a:gd name="connsiteY10" fmla="*/ 137829 h 335845"/>
              <a:gd name="connsiteX11" fmla="*/ 320997 w 337999"/>
              <a:gd name="connsiteY11" fmla="*/ 138056 h 335845"/>
              <a:gd name="connsiteX12" fmla="*/ 320091 w 337999"/>
              <a:gd name="connsiteY12" fmla="*/ 138056 h 335845"/>
              <a:gd name="connsiteX13" fmla="*/ 319411 w 337999"/>
              <a:gd name="connsiteY13" fmla="*/ 138056 h 335845"/>
              <a:gd name="connsiteX14" fmla="*/ 317937 w 337999"/>
              <a:gd name="connsiteY14" fmla="*/ 137489 h 335845"/>
              <a:gd name="connsiteX15" fmla="*/ 316350 w 337999"/>
              <a:gd name="connsiteY15" fmla="*/ 136129 h 335845"/>
              <a:gd name="connsiteX16" fmla="*/ 315216 w 337999"/>
              <a:gd name="connsiteY16" fmla="*/ 135449 h 335845"/>
              <a:gd name="connsiteX17" fmla="*/ 314876 w 337999"/>
              <a:gd name="connsiteY17" fmla="*/ 134315 h 335845"/>
              <a:gd name="connsiteX18" fmla="*/ 315556 w 337999"/>
              <a:gd name="connsiteY18" fmla="*/ 132955 h 335845"/>
              <a:gd name="connsiteX19" fmla="*/ 316350 w 337999"/>
              <a:gd name="connsiteY19" fmla="*/ 131709 h 335845"/>
              <a:gd name="connsiteX20" fmla="*/ 316690 w 337999"/>
              <a:gd name="connsiteY20" fmla="*/ 130688 h 335845"/>
              <a:gd name="connsiteX21" fmla="*/ 317257 w 337999"/>
              <a:gd name="connsiteY21" fmla="*/ 129895 h 335845"/>
              <a:gd name="connsiteX22" fmla="*/ 317937 w 337999"/>
              <a:gd name="connsiteY22" fmla="*/ 129328 h 335845"/>
              <a:gd name="connsiteX23" fmla="*/ 317937 w 337999"/>
              <a:gd name="connsiteY23" fmla="*/ 128421 h 335845"/>
              <a:gd name="connsiteX24" fmla="*/ 317370 w 337999"/>
              <a:gd name="connsiteY24" fmla="*/ 127061 h 335845"/>
              <a:gd name="connsiteX25" fmla="*/ 316917 w 337999"/>
              <a:gd name="connsiteY25" fmla="*/ 125021 h 335845"/>
              <a:gd name="connsiteX26" fmla="*/ 316917 w 337999"/>
              <a:gd name="connsiteY26" fmla="*/ 121394 h 335845"/>
              <a:gd name="connsiteX27" fmla="*/ 316917 w 337999"/>
              <a:gd name="connsiteY27" fmla="*/ 120261 h 335845"/>
              <a:gd name="connsiteX28" fmla="*/ 316917 w 337999"/>
              <a:gd name="connsiteY28" fmla="*/ 119807 h 335845"/>
              <a:gd name="connsiteX29" fmla="*/ 315443 w 337999"/>
              <a:gd name="connsiteY29" fmla="*/ 118447 h 335845"/>
              <a:gd name="connsiteX30" fmla="*/ 312610 w 337999"/>
              <a:gd name="connsiteY30" fmla="*/ 116973 h 335845"/>
              <a:gd name="connsiteX31" fmla="*/ 310003 w 337999"/>
              <a:gd name="connsiteY31" fmla="*/ 116067 h 335845"/>
              <a:gd name="connsiteX32" fmla="*/ 308756 w 337999"/>
              <a:gd name="connsiteY32" fmla="*/ 115727 h 335845"/>
              <a:gd name="connsiteX33" fmla="*/ 305922 w 337999"/>
              <a:gd name="connsiteY33" fmla="*/ 115160 h 335845"/>
              <a:gd name="connsiteX34" fmla="*/ 301955 w 337999"/>
              <a:gd name="connsiteY34" fmla="*/ 114253 h 335845"/>
              <a:gd name="connsiteX35" fmla="*/ 300595 w 337999"/>
              <a:gd name="connsiteY35" fmla="*/ 113573 h 335845"/>
              <a:gd name="connsiteX36" fmla="*/ 297988 w 337999"/>
              <a:gd name="connsiteY36" fmla="*/ 110286 h 335845"/>
              <a:gd name="connsiteX37" fmla="*/ 296741 w 337999"/>
              <a:gd name="connsiteY37" fmla="*/ 109379 h 335845"/>
              <a:gd name="connsiteX38" fmla="*/ 290847 w 337999"/>
              <a:gd name="connsiteY38" fmla="*/ 108812 h 335845"/>
              <a:gd name="connsiteX39" fmla="*/ 288807 w 337999"/>
              <a:gd name="connsiteY39" fmla="*/ 108246 h 335845"/>
              <a:gd name="connsiteX40" fmla="*/ 287220 w 337999"/>
              <a:gd name="connsiteY40" fmla="*/ 107452 h 335845"/>
              <a:gd name="connsiteX41" fmla="*/ 285860 w 337999"/>
              <a:gd name="connsiteY41" fmla="*/ 106432 h 335845"/>
              <a:gd name="connsiteX42" fmla="*/ 285066 w 337999"/>
              <a:gd name="connsiteY42" fmla="*/ 104619 h 335845"/>
              <a:gd name="connsiteX43" fmla="*/ 284840 w 337999"/>
              <a:gd name="connsiteY43" fmla="*/ 103032 h 335845"/>
              <a:gd name="connsiteX44" fmla="*/ 284273 w 337999"/>
              <a:gd name="connsiteY44" fmla="*/ 102352 h 335845"/>
              <a:gd name="connsiteX45" fmla="*/ 277699 w 337999"/>
              <a:gd name="connsiteY45" fmla="*/ 98725 h 335845"/>
              <a:gd name="connsiteX46" fmla="*/ 276112 w 337999"/>
              <a:gd name="connsiteY46" fmla="*/ 97478 h 335845"/>
              <a:gd name="connsiteX47" fmla="*/ 275205 w 337999"/>
              <a:gd name="connsiteY47" fmla="*/ 96344 h 335845"/>
              <a:gd name="connsiteX48" fmla="*/ 275205 w 337999"/>
              <a:gd name="connsiteY48" fmla="*/ 94644 h 335845"/>
              <a:gd name="connsiteX49" fmla="*/ 275319 w 337999"/>
              <a:gd name="connsiteY49" fmla="*/ 92604 h 335845"/>
              <a:gd name="connsiteX50" fmla="*/ 275092 w 337999"/>
              <a:gd name="connsiteY50" fmla="*/ 90790 h 335845"/>
              <a:gd name="connsiteX51" fmla="*/ 274752 w 337999"/>
              <a:gd name="connsiteY51" fmla="*/ 89884 h 335845"/>
              <a:gd name="connsiteX52" fmla="*/ 271805 w 337999"/>
              <a:gd name="connsiteY52" fmla="*/ 87730 h 335845"/>
              <a:gd name="connsiteX53" fmla="*/ 265118 w 337999"/>
              <a:gd name="connsiteY53" fmla="*/ 82743 h 335845"/>
              <a:gd name="connsiteX54" fmla="*/ 258430 w 337999"/>
              <a:gd name="connsiteY54" fmla="*/ 77869 h 335845"/>
              <a:gd name="connsiteX55" fmla="*/ 251743 w 337999"/>
              <a:gd name="connsiteY55" fmla="*/ 72995 h 335845"/>
              <a:gd name="connsiteX56" fmla="*/ 244942 w 337999"/>
              <a:gd name="connsiteY56" fmla="*/ 68008 h 335845"/>
              <a:gd name="connsiteX57" fmla="*/ 238254 w 337999"/>
              <a:gd name="connsiteY57" fmla="*/ 63134 h 335845"/>
              <a:gd name="connsiteX58" fmla="*/ 231567 w 337999"/>
              <a:gd name="connsiteY58" fmla="*/ 58147 h 335845"/>
              <a:gd name="connsiteX59" fmla="*/ 224879 w 337999"/>
              <a:gd name="connsiteY59" fmla="*/ 53273 h 335845"/>
              <a:gd name="connsiteX60" fmla="*/ 218192 w 337999"/>
              <a:gd name="connsiteY60" fmla="*/ 48286 h 335845"/>
              <a:gd name="connsiteX61" fmla="*/ 211505 w 337999"/>
              <a:gd name="connsiteY61" fmla="*/ 43412 h 335845"/>
              <a:gd name="connsiteX62" fmla="*/ 204817 w 337999"/>
              <a:gd name="connsiteY62" fmla="*/ 38424 h 335845"/>
              <a:gd name="connsiteX63" fmla="*/ 198016 w 337999"/>
              <a:gd name="connsiteY63" fmla="*/ 33437 h 335845"/>
              <a:gd name="connsiteX64" fmla="*/ 191329 w 337999"/>
              <a:gd name="connsiteY64" fmla="*/ 28450 h 335845"/>
              <a:gd name="connsiteX65" fmla="*/ 184641 w 337999"/>
              <a:gd name="connsiteY65" fmla="*/ 23576 h 335845"/>
              <a:gd name="connsiteX66" fmla="*/ 177954 w 337999"/>
              <a:gd name="connsiteY66" fmla="*/ 18589 h 335845"/>
              <a:gd name="connsiteX67" fmla="*/ 171267 w 337999"/>
              <a:gd name="connsiteY67" fmla="*/ 13602 h 335845"/>
              <a:gd name="connsiteX68" fmla="*/ 164579 w 337999"/>
              <a:gd name="connsiteY68" fmla="*/ 8614 h 335845"/>
              <a:gd name="connsiteX69" fmla="*/ 158912 w 337999"/>
              <a:gd name="connsiteY69" fmla="*/ 4421 h 335845"/>
              <a:gd name="connsiteX70" fmla="*/ 152678 w 337999"/>
              <a:gd name="connsiteY70" fmla="*/ 0 h 335845"/>
              <a:gd name="connsiteX71" fmla="*/ 145424 w 337999"/>
              <a:gd name="connsiteY71" fmla="*/ 0 h 335845"/>
              <a:gd name="connsiteX72" fmla="*/ 135903 w 337999"/>
              <a:gd name="connsiteY72" fmla="*/ 0 h 335845"/>
              <a:gd name="connsiteX73" fmla="*/ 129328 w 337999"/>
              <a:gd name="connsiteY73" fmla="*/ 0 h 335845"/>
              <a:gd name="connsiteX74" fmla="*/ 122641 w 337999"/>
              <a:gd name="connsiteY74" fmla="*/ 0 h 335845"/>
              <a:gd name="connsiteX75" fmla="*/ 116407 w 337999"/>
              <a:gd name="connsiteY75" fmla="*/ 0 h 335845"/>
              <a:gd name="connsiteX76" fmla="*/ 116974 w 337999"/>
              <a:gd name="connsiteY76" fmla="*/ 5327 h 335845"/>
              <a:gd name="connsiteX77" fmla="*/ 117540 w 337999"/>
              <a:gd name="connsiteY77" fmla="*/ 11108 h 335845"/>
              <a:gd name="connsiteX78" fmla="*/ 118107 w 337999"/>
              <a:gd name="connsiteY78" fmla="*/ 16889 h 335845"/>
              <a:gd name="connsiteX79" fmla="*/ 118674 w 337999"/>
              <a:gd name="connsiteY79" fmla="*/ 22669 h 335845"/>
              <a:gd name="connsiteX80" fmla="*/ 119241 w 337999"/>
              <a:gd name="connsiteY80" fmla="*/ 28337 h 335845"/>
              <a:gd name="connsiteX81" fmla="*/ 119807 w 337999"/>
              <a:gd name="connsiteY81" fmla="*/ 34117 h 335845"/>
              <a:gd name="connsiteX82" fmla="*/ 120374 w 337999"/>
              <a:gd name="connsiteY82" fmla="*/ 39898 h 335845"/>
              <a:gd name="connsiteX83" fmla="*/ 121054 w 337999"/>
              <a:gd name="connsiteY83" fmla="*/ 45679 h 335845"/>
              <a:gd name="connsiteX84" fmla="*/ 121621 w 337999"/>
              <a:gd name="connsiteY84" fmla="*/ 51346 h 335845"/>
              <a:gd name="connsiteX85" fmla="*/ 122187 w 337999"/>
              <a:gd name="connsiteY85" fmla="*/ 57127 h 335845"/>
              <a:gd name="connsiteX86" fmla="*/ 122754 w 337999"/>
              <a:gd name="connsiteY86" fmla="*/ 62794 h 335845"/>
              <a:gd name="connsiteX87" fmla="*/ 123321 w 337999"/>
              <a:gd name="connsiteY87" fmla="*/ 68574 h 335845"/>
              <a:gd name="connsiteX88" fmla="*/ 123888 w 337999"/>
              <a:gd name="connsiteY88" fmla="*/ 74242 h 335845"/>
              <a:gd name="connsiteX89" fmla="*/ 124455 w 337999"/>
              <a:gd name="connsiteY89" fmla="*/ 80023 h 335845"/>
              <a:gd name="connsiteX90" fmla="*/ 125135 w 337999"/>
              <a:gd name="connsiteY90" fmla="*/ 85690 h 335845"/>
              <a:gd name="connsiteX91" fmla="*/ 125701 w 337999"/>
              <a:gd name="connsiteY91" fmla="*/ 91357 h 335845"/>
              <a:gd name="connsiteX92" fmla="*/ 126268 w 337999"/>
              <a:gd name="connsiteY92" fmla="*/ 97025 h 335845"/>
              <a:gd name="connsiteX93" fmla="*/ 126835 w 337999"/>
              <a:gd name="connsiteY93" fmla="*/ 102692 h 335845"/>
              <a:gd name="connsiteX94" fmla="*/ 127402 w 337999"/>
              <a:gd name="connsiteY94" fmla="*/ 108359 h 335845"/>
              <a:gd name="connsiteX95" fmla="*/ 127968 w 337999"/>
              <a:gd name="connsiteY95" fmla="*/ 114027 h 335845"/>
              <a:gd name="connsiteX96" fmla="*/ 128535 w 337999"/>
              <a:gd name="connsiteY96" fmla="*/ 119694 h 335845"/>
              <a:gd name="connsiteX97" fmla="*/ 129102 w 337999"/>
              <a:gd name="connsiteY97" fmla="*/ 125361 h 335845"/>
              <a:gd name="connsiteX98" fmla="*/ 129782 w 337999"/>
              <a:gd name="connsiteY98" fmla="*/ 131028 h 335845"/>
              <a:gd name="connsiteX99" fmla="*/ 130348 w 337999"/>
              <a:gd name="connsiteY99" fmla="*/ 136696 h 335845"/>
              <a:gd name="connsiteX100" fmla="*/ 130915 w 337999"/>
              <a:gd name="connsiteY100" fmla="*/ 142363 h 335845"/>
              <a:gd name="connsiteX101" fmla="*/ 131482 w 337999"/>
              <a:gd name="connsiteY101" fmla="*/ 147917 h 335845"/>
              <a:gd name="connsiteX102" fmla="*/ 132049 w 337999"/>
              <a:gd name="connsiteY102" fmla="*/ 153584 h 335845"/>
              <a:gd name="connsiteX103" fmla="*/ 132615 w 337999"/>
              <a:gd name="connsiteY103" fmla="*/ 159252 h 335845"/>
              <a:gd name="connsiteX104" fmla="*/ 133182 w 337999"/>
              <a:gd name="connsiteY104" fmla="*/ 164806 h 335845"/>
              <a:gd name="connsiteX105" fmla="*/ 133862 w 337999"/>
              <a:gd name="connsiteY105" fmla="*/ 170473 h 335845"/>
              <a:gd name="connsiteX106" fmla="*/ 134429 w 337999"/>
              <a:gd name="connsiteY106" fmla="*/ 176027 h 335845"/>
              <a:gd name="connsiteX107" fmla="*/ 134996 w 337999"/>
              <a:gd name="connsiteY107" fmla="*/ 181694 h 335845"/>
              <a:gd name="connsiteX108" fmla="*/ 135563 w 337999"/>
              <a:gd name="connsiteY108" fmla="*/ 187248 h 335845"/>
              <a:gd name="connsiteX109" fmla="*/ 136129 w 337999"/>
              <a:gd name="connsiteY109" fmla="*/ 192689 h 335845"/>
              <a:gd name="connsiteX110" fmla="*/ 138623 w 337999"/>
              <a:gd name="connsiteY110" fmla="*/ 195523 h 335845"/>
              <a:gd name="connsiteX111" fmla="*/ 141683 w 337999"/>
              <a:gd name="connsiteY111" fmla="*/ 199150 h 335845"/>
              <a:gd name="connsiteX112" fmla="*/ 140776 w 337999"/>
              <a:gd name="connsiteY112" fmla="*/ 204137 h 335845"/>
              <a:gd name="connsiteX113" fmla="*/ 139643 w 337999"/>
              <a:gd name="connsiteY113" fmla="*/ 210144 h 335845"/>
              <a:gd name="connsiteX114" fmla="*/ 138509 w 337999"/>
              <a:gd name="connsiteY114" fmla="*/ 216718 h 335845"/>
              <a:gd name="connsiteX115" fmla="*/ 134202 w 337999"/>
              <a:gd name="connsiteY115" fmla="*/ 216718 h 335845"/>
              <a:gd name="connsiteX116" fmla="*/ 130008 w 337999"/>
              <a:gd name="connsiteY116" fmla="*/ 216718 h 335845"/>
              <a:gd name="connsiteX117" fmla="*/ 125815 w 337999"/>
              <a:gd name="connsiteY117" fmla="*/ 216718 h 335845"/>
              <a:gd name="connsiteX118" fmla="*/ 121621 w 337999"/>
              <a:gd name="connsiteY118" fmla="*/ 216718 h 335845"/>
              <a:gd name="connsiteX119" fmla="*/ 117540 w 337999"/>
              <a:gd name="connsiteY119" fmla="*/ 216718 h 335845"/>
              <a:gd name="connsiteX120" fmla="*/ 113346 w 337999"/>
              <a:gd name="connsiteY120" fmla="*/ 216718 h 335845"/>
              <a:gd name="connsiteX121" fmla="*/ 109153 w 337999"/>
              <a:gd name="connsiteY121" fmla="*/ 216718 h 335845"/>
              <a:gd name="connsiteX122" fmla="*/ 104959 w 337999"/>
              <a:gd name="connsiteY122" fmla="*/ 216718 h 335845"/>
              <a:gd name="connsiteX123" fmla="*/ 100765 w 337999"/>
              <a:gd name="connsiteY123" fmla="*/ 216718 h 335845"/>
              <a:gd name="connsiteX124" fmla="*/ 96571 w 337999"/>
              <a:gd name="connsiteY124" fmla="*/ 216718 h 335845"/>
              <a:gd name="connsiteX125" fmla="*/ 92491 w 337999"/>
              <a:gd name="connsiteY125" fmla="*/ 216718 h 335845"/>
              <a:gd name="connsiteX126" fmla="*/ 88297 w 337999"/>
              <a:gd name="connsiteY126" fmla="*/ 216718 h 335845"/>
              <a:gd name="connsiteX127" fmla="*/ 84103 w 337999"/>
              <a:gd name="connsiteY127" fmla="*/ 216718 h 335845"/>
              <a:gd name="connsiteX128" fmla="*/ 79909 w 337999"/>
              <a:gd name="connsiteY128" fmla="*/ 216718 h 335845"/>
              <a:gd name="connsiteX129" fmla="*/ 75716 w 337999"/>
              <a:gd name="connsiteY129" fmla="*/ 216718 h 335845"/>
              <a:gd name="connsiteX130" fmla="*/ 71522 w 337999"/>
              <a:gd name="connsiteY130" fmla="*/ 216718 h 335845"/>
              <a:gd name="connsiteX131" fmla="*/ 67441 w 337999"/>
              <a:gd name="connsiteY131" fmla="*/ 216718 h 335845"/>
              <a:gd name="connsiteX132" fmla="*/ 63474 w 337999"/>
              <a:gd name="connsiteY132" fmla="*/ 216718 h 335845"/>
              <a:gd name="connsiteX133" fmla="*/ 61094 w 337999"/>
              <a:gd name="connsiteY133" fmla="*/ 216605 h 335845"/>
              <a:gd name="connsiteX134" fmla="*/ 60300 w 337999"/>
              <a:gd name="connsiteY134" fmla="*/ 216152 h 335845"/>
              <a:gd name="connsiteX135" fmla="*/ 59960 w 337999"/>
              <a:gd name="connsiteY135" fmla="*/ 212751 h 335845"/>
              <a:gd name="connsiteX136" fmla="*/ 59280 w 337999"/>
              <a:gd name="connsiteY136" fmla="*/ 212978 h 335845"/>
              <a:gd name="connsiteX137" fmla="*/ 58373 w 337999"/>
              <a:gd name="connsiteY137" fmla="*/ 213885 h 335845"/>
              <a:gd name="connsiteX138" fmla="*/ 57920 w 337999"/>
              <a:gd name="connsiteY138" fmla="*/ 215018 h 335845"/>
              <a:gd name="connsiteX139" fmla="*/ 58147 w 337999"/>
              <a:gd name="connsiteY139" fmla="*/ 216378 h 335845"/>
              <a:gd name="connsiteX140" fmla="*/ 58033 w 337999"/>
              <a:gd name="connsiteY140" fmla="*/ 217625 h 335845"/>
              <a:gd name="connsiteX141" fmla="*/ 55313 w 337999"/>
              <a:gd name="connsiteY141" fmla="*/ 218078 h 335845"/>
              <a:gd name="connsiteX142" fmla="*/ 51686 w 337999"/>
              <a:gd name="connsiteY142" fmla="*/ 218872 h 335845"/>
              <a:gd name="connsiteX143" fmla="*/ 47832 w 337999"/>
              <a:gd name="connsiteY143" fmla="*/ 219552 h 335845"/>
              <a:gd name="connsiteX144" fmla="*/ 43978 w 337999"/>
              <a:gd name="connsiteY144" fmla="*/ 219325 h 335845"/>
              <a:gd name="connsiteX145" fmla="*/ 42732 w 337999"/>
              <a:gd name="connsiteY145" fmla="*/ 218985 h 335845"/>
              <a:gd name="connsiteX146" fmla="*/ 41258 w 337999"/>
              <a:gd name="connsiteY146" fmla="*/ 218532 h 335845"/>
              <a:gd name="connsiteX147" fmla="*/ 38198 w 337999"/>
              <a:gd name="connsiteY147" fmla="*/ 218078 h 335845"/>
              <a:gd name="connsiteX148" fmla="*/ 36611 w 337999"/>
              <a:gd name="connsiteY148" fmla="*/ 218078 h 335845"/>
              <a:gd name="connsiteX149" fmla="*/ 34684 w 337999"/>
              <a:gd name="connsiteY149" fmla="*/ 218192 h 335845"/>
              <a:gd name="connsiteX150" fmla="*/ 32417 w 337999"/>
              <a:gd name="connsiteY150" fmla="*/ 218419 h 335845"/>
              <a:gd name="connsiteX151" fmla="*/ 31737 w 337999"/>
              <a:gd name="connsiteY151" fmla="*/ 218985 h 335845"/>
              <a:gd name="connsiteX152" fmla="*/ 30037 w 337999"/>
              <a:gd name="connsiteY152" fmla="*/ 221592 h 335845"/>
              <a:gd name="connsiteX153" fmla="*/ 28337 w 337999"/>
              <a:gd name="connsiteY153" fmla="*/ 224539 h 335845"/>
              <a:gd name="connsiteX154" fmla="*/ 27203 w 337999"/>
              <a:gd name="connsiteY154" fmla="*/ 224539 h 335845"/>
              <a:gd name="connsiteX155" fmla="*/ 26070 w 337999"/>
              <a:gd name="connsiteY155" fmla="*/ 222839 h 335845"/>
              <a:gd name="connsiteX156" fmla="*/ 22783 w 337999"/>
              <a:gd name="connsiteY156" fmla="*/ 219892 h 335845"/>
              <a:gd name="connsiteX157" fmla="*/ 18702 w 337999"/>
              <a:gd name="connsiteY157" fmla="*/ 215812 h 335845"/>
              <a:gd name="connsiteX158" fmla="*/ 16889 w 337999"/>
              <a:gd name="connsiteY158" fmla="*/ 213885 h 335845"/>
              <a:gd name="connsiteX159" fmla="*/ 15868 w 337999"/>
              <a:gd name="connsiteY159" fmla="*/ 213658 h 335845"/>
              <a:gd name="connsiteX160" fmla="*/ 13942 w 337999"/>
              <a:gd name="connsiteY160" fmla="*/ 215018 h 335845"/>
              <a:gd name="connsiteX161" fmla="*/ 12355 w 337999"/>
              <a:gd name="connsiteY161" fmla="*/ 216378 h 335845"/>
              <a:gd name="connsiteX162" fmla="*/ 10655 w 337999"/>
              <a:gd name="connsiteY162" fmla="*/ 218305 h 335845"/>
              <a:gd name="connsiteX163" fmla="*/ 9861 w 337999"/>
              <a:gd name="connsiteY163" fmla="*/ 220232 h 335845"/>
              <a:gd name="connsiteX164" fmla="*/ 9181 w 337999"/>
              <a:gd name="connsiteY164" fmla="*/ 222386 h 335845"/>
              <a:gd name="connsiteX165" fmla="*/ 8954 w 337999"/>
              <a:gd name="connsiteY165" fmla="*/ 224993 h 335845"/>
              <a:gd name="connsiteX166" fmla="*/ 8274 w 337999"/>
              <a:gd name="connsiteY166" fmla="*/ 227940 h 335845"/>
              <a:gd name="connsiteX167" fmla="*/ 6914 w 337999"/>
              <a:gd name="connsiteY167" fmla="*/ 230433 h 335845"/>
              <a:gd name="connsiteX168" fmla="*/ 5327 w 337999"/>
              <a:gd name="connsiteY168" fmla="*/ 232247 h 335845"/>
              <a:gd name="connsiteX169" fmla="*/ 4081 w 337999"/>
              <a:gd name="connsiteY169" fmla="*/ 233154 h 335845"/>
              <a:gd name="connsiteX170" fmla="*/ 3627 w 337999"/>
              <a:gd name="connsiteY170" fmla="*/ 233607 h 335845"/>
              <a:gd name="connsiteX171" fmla="*/ 0 w 337999"/>
              <a:gd name="connsiteY171" fmla="*/ 232134 h 335845"/>
              <a:gd name="connsiteX172" fmla="*/ 1927 w 337999"/>
              <a:gd name="connsiteY172" fmla="*/ 235761 h 335845"/>
              <a:gd name="connsiteX173" fmla="*/ 1474 w 337999"/>
              <a:gd name="connsiteY173" fmla="*/ 237461 h 335845"/>
              <a:gd name="connsiteX174" fmla="*/ 1020 w 337999"/>
              <a:gd name="connsiteY174" fmla="*/ 239954 h 335845"/>
              <a:gd name="connsiteX175" fmla="*/ 2154 w 337999"/>
              <a:gd name="connsiteY175" fmla="*/ 241768 h 335845"/>
              <a:gd name="connsiteX176" fmla="*/ 3401 w 337999"/>
              <a:gd name="connsiteY176" fmla="*/ 243015 h 335845"/>
              <a:gd name="connsiteX177" fmla="*/ 4307 w 337999"/>
              <a:gd name="connsiteY177" fmla="*/ 244148 h 335845"/>
              <a:gd name="connsiteX178" fmla="*/ 5327 w 337999"/>
              <a:gd name="connsiteY178" fmla="*/ 245622 h 335845"/>
              <a:gd name="connsiteX179" fmla="*/ 5554 w 337999"/>
              <a:gd name="connsiteY179" fmla="*/ 248569 h 335845"/>
              <a:gd name="connsiteX180" fmla="*/ 5327 w 337999"/>
              <a:gd name="connsiteY180" fmla="*/ 250836 h 335845"/>
              <a:gd name="connsiteX181" fmla="*/ 6007 w 337999"/>
              <a:gd name="connsiteY181" fmla="*/ 251742 h 335845"/>
              <a:gd name="connsiteX182" fmla="*/ 6574 w 337999"/>
              <a:gd name="connsiteY182" fmla="*/ 252989 h 335845"/>
              <a:gd name="connsiteX183" fmla="*/ 6461 w 337999"/>
              <a:gd name="connsiteY183" fmla="*/ 254009 h 335845"/>
              <a:gd name="connsiteX184" fmla="*/ 6007 w 337999"/>
              <a:gd name="connsiteY184" fmla="*/ 254916 h 335845"/>
              <a:gd name="connsiteX185" fmla="*/ 4874 w 337999"/>
              <a:gd name="connsiteY185" fmla="*/ 256163 h 335845"/>
              <a:gd name="connsiteX186" fmla="*/ 4647 w 337999"/>
              <a:gd name="connsiteY186" fmla="*/ 258430 h 335845"/>
              <a:gd name="connsiteX187" fmla="*/ 6574 w 337999"/>
              <a:gd name="connsiteY187" fmla="*/ 261150 h 335845"/>
              <a:gd name="connsiteX188" fmla="*/ 7934 w 337999"/>
              <a:gd name="connsiteY188" fmla="*/ 262624 h 335845"/>
              <a:gd name="connsiteX189" fmla="*/ 7821 w 337999"/>
              <a:gd name="connsiteY189" fmla="*/ 263417 h 335845"/>
              <a:gd name="connsiteX190" fmla="*/ 8274 w 337999"/>
              <a:gd name="connsiteY190" fmla="*/ 264437 h 335845"/>
              <a:gd name="connsiteX191" fmla="*/ 9181 w 337999"/>
              <a:gd name="connsiteY191" fmla="*/ 265457 h 335845"/>
              <a:gd name="connsiteX192" fmla="*/ 9748 w 337999"/>
              <a:gd name="connsiteY192" fmla="*/ 265231 h 335845"/>
              <a:gd name="connsiteX193" fmla="*/ 10428 w 337999"/>
              <a:gd name="connsiteY193" fmla="*/ 264324 h 335845"/>
              <a:gd name="connsiteX194" fmla="*/ 10655 w 337999"/>
              <a:gd name="connsiteY194" fmla="*/ 263757 h 335845"/>
              <a:gd name="connsiteX195" fmla="*/ 12355 w 337999"/>
              <a:gd name="connsiteY195" fmla="*/ 263984 h 335845"/>
              <a:gd name="connsiteX196" fmla="*/ 13148 w 337999"/>
              <a:gd name="connsiteY196" fmla="*/ 264324 h 335845"/>
              <a:gd name="connsiteX197" fmla="*/ 14282 w 337999"/>
              <a:gd name="connsiteY197" fmla="*/ 266024 h 335845"/>
              <a:gd name="connsiteX198" fmla="*/ 14735 w 337999"/>
              <a:gd name="connsiteY198" fmla="*/ 267271 h 335845"/>
              <a:gd name="connsiteX199" fmla="*/ 14962 w 337999"/>
              <a:gd name="connsiteY199" fmla="*/ 268744 h 335845"/>
              <a:gd name="connsiteX200" fmla="*/ 16095 w 337999"/>
              <a:gd name="connsiteY200" fmla="*/ 270558 h 335845"/>
              <a:gd name="connsiteX201" fmla="*/ 17115 w 337999"/>
              <a:gd name="connsiteY201" fmla="*/ 271918 h 335845"/>
              <a:gd name="connsiteX202" fmla="*/ 17342 w 337999"/>
              <a:gd name="connsiteY202" fmla="*/ 272712 h 335845"/>
              <a:gd name="connsiteX203" fmla="*/ 18249 w 337999"/>
              <a:gd name="connsiteY203" fmla="*/ 273845 h 335845"/>
              <a:gd name="connsiteX204" fmla="*/ 17682 w 337999"/>
              <a:gd name="connsiteY204" fmla="*/ 276225 h 335845"/>
              <a:gd name="connsiteX205" fmla="*/ 17682 w 337999"/>
              <a:gd name="connsiteY205" fmla="*/ 277472 h 335845"/>
              <a:gd name="connsiteX206" fmla="*/ 17115 w 337999"/>
              <a:gd name="connsiteY206" fmla="*/ 280759 h 335845"/>
              <a:gd name="connsiteX207" fmla="*/ 17002 w 337999"/>
              <a:gd name="connsiteY207" fmla="*/ 282346 h 335845"/>
              <a:gd name="connsiteX208" fmla="*/ 17002 w 337999"/>
              <a:gd name="connsiteY208" fmla="*/ 282913 h 335845"/>
              <a:gd name="connsiteX209" fmla="*/ 18362 w 337999"/>
              <a:gd name="connsiteY209" fmla="*/ 284046 h 335845"/>
              <a:gd name="connsiteX210" fmla="*/ 18249 w 337999"/>
              <a:gd name="connsiteY210" fmla="*/ 285746 h 335845"/>
              <a:gd name="connsiteX211" fmla="*/ 17682 w 337999"/>
              <a:gd name="connsiteY211" fmla="*/ 286313 h 335845"/>
              <a:gd name="connsiteX212" fmla="*/ 17002 w 337999"/>
              <a:gd name="connsiteY212" fmla="*/ 287673 h 335845"/>
              <a:gd name="connsiteX213" fmla="*/ 16435 w 337999"/>
              <a:gd name="connsiteY213" fmla="*/ 289260 h 335845"/>
              <a:gd name="connsiteX214" fmla="*/ 15868 w 337999"/>
              <a:gd name="connsiteY214" fmla="*/ 290280 h 335845"/>
              <a:gd name="connsiteX215" fmla="*/ 16095 w 337999"/>
              <a:gd name="connsiteY215" fmla="*/ 291074 h 335845"/>
              <a:gd name="connsiteX216" fmla="*/ 17682 w 337999"/>
              <a:gd name="connsiteY216" fmla="*/ 292434 h 335845"/>
              <a:gd name="connsiteX217" fmla="*/ 19949 w 337999"/>
              <a:gd name="connsiteY217" fmla="*/ 294361 h 335845"/>
              <a:gd name="connsiteX218" fmla="*/ 20856 w 337999"/>
              <a:gd name="connsiteY218" fmla="*/ 294587 h 335845"/>
              <a:gd name="connsiteX219" fmla="*/ 21876 w 337999"/>
              <a:gd name="connsiteY219" fmla="*/ 294134 h 335845"/>
              <a:gd name="connsiteX220" fmla="*/ 23576 w 337999"/>
              <a:gd name="connsiteY220" fmla="*/ 292660 h 335845"/>
              <a:gd name="connsiteX221" fmla="*/ 24823 w 337999"/>
              <a:gd name="connsiteY221" fmla="*/ 290960 h 335845"/>
              <a:gd name="connsiteX222" fmla="*/ 26070 w 337999"/>
              <a:gd name="connsiteY222" fmla="*/ 290167 h 335845"/>
              <a:gd name="connsiteX223" fmla="*/ 27543 w 337999"/>
              <a:gd name="connsiteY223" fmla="*/ 290167 h 335845"/>
              <a:gd name="connsiteX224" fmla="*/ 28677 w 337999"/>
              <a:gd name="connsiteY224" fmla="*/ 291414 h 335845"/>
              <a:gd name="connsiteX225" fmla="*/ 30150 w 337999"/>
              <a:gd name="connsiteY225" fmla="*/ 294021 h 335845"/>
              <a:gd name="connsiteX226" fmla="*/ 31510 w 337999"/>
              <a:gd name="connsiteY226" fmla="*/ 296401 h 335845"/>
              <a:gd name="connsiteX227" fmla="*/ 31624 w 337999"/>
              <a:gd name="connsiteY227" fmla="*/ 296628 h 335845"/>
              <a:gd name="connsiteX228" fmla="*/ 32190 w 337999"/>
              <a:gd name="connsiteY228" fmla="*/ 296968 h 335845"/>
              <a:gd name="connsiteX229" fmla="*/ 32757 w 337999"/>
              <a:gd name="connsiteY229" fmla="*/ 296968 h 335845"/>
              <a:gd name="connsiteX230" fmla="*/ 33437 w 337999"/>
              <a:gd name="connsiteY230" fmla="*/ 296401 h 335845"/>
              <a:gd name="connsiteX231" fmla="*/ 34004 w 337999"/>
              <a:gd name="connsiteY231" fmla="*/ 296061 h 335845"/>
              <a:gd name="connsiteX232" fmla="*/ 34571 w 337999"/>
              <a:gd name="connsiteY232" fmla="*/ 294927 h 335845"/>
              <a:gd name="connsiteX233" fmla="*/ 37178 w 337999"/>
              <a:gd name="connsiteY233" fmla="*/ 291640 h 335845"/>
              <a:gd name="connsiteX234" fmla="*/ 38991 w 337999"/>
              <a:gd name="connsiteY234" fmla="*/ 290734 h 335845"/>
              <a:gd name="connsiteX235" fmla="*/ 39671 w 337999"/>
              <a:gd name="connsiteY235" fmla="*/ 290507 h 335845"/>
              <a:gd name="connsiteX236" fmla="*/ 41031 w 337999"/>
              <a:gd name="connsiteY236" fmla="*/ 290054 h 335845"/>
              <a:gd name="connsiteX237" fmla="*/ 43298 w 337999"/>
              <a:gd name="connsiteY237" fmla="*/ 290847 h 335845"/>
              <a:gd name="connsiteX238" fmla="*/ 46472 w 337999"/>
              <a:gd name="connsiteY238" fmla="*/ 292094 h 335845"/>
              <a:gd name="connsiteX239" fmla="*/ 50326 w 337999"/>
              <a:gd name="connsiteY239" fmla="*/ 293794 h 335845"/>
              <a:gd name="connsiteX240" fmla="*/ 51686 w 337999"/>
              <a:gd name="connsiteY240" fmla="*/ 294021 h 335845"/>
              <a:gd name="connsiteX241" fmla="*/ 52479 w 337999"/>
              <a:gd name="connsiteY241" fmla="*/ 293794 h 335845"/>
              <a:gd name="connsiteX242" fmla="*/ 53613 w 337999"/>
              <a:gd name="connsiteY242" fmla="*/ 291527 h 335845"/>
              <a:gd name="connsiteX243" fmla="*/ 55087 w 337999"/>
              <a:gd name="connsiteY243" fmla="*/ 290734 h 335845"/>
              <a:gd name="connsiteX244" fmla="*/ 57127 w 337999"/>
              <a:gd name="connsiteY244" fmla="*/ 289600 h 335845"/>
              <a:gd name="connsiteX245" fmla="*/ 58827 w 337999"/>
              <a:gd name="connsiteY245" fmla="*/ 289147 h 335845"/>
              <a:gd name="connsiteX246" fmla="*/ 59847 w 337999"/>
              <a:gd name="connsiteY246" fmla="*/ 289033 h 335845"/>
              <a:gd name="connsiteX247" fmla="*/ 60187 w 337999"/>
              <a:gd name="connsiteY247" fmla="*/ 288467 h 335845"/>
              <a:gd name="connsiteX248" fmla="*/ 60300 w 337999"/>
              <a:gd name="connsiteY248" fmla="*/ 287560 h 335845"/>
              <a:gd name="connsiteX249" fmla="*/ 60187 w 337999"/>
              <a:gd name="connsiteY249" fmla="*/ 286653 h 335845"/>
              <a:gd name="connsiteX250" fmla="*/ 59054 w 337999"/>
              <a:gd name="connsiteY250" fmla="*/ 284953 h 335845"/>
              <a:gd name="connsiteX251" fmla="*/ 59054 w 337999"/>
              <a:gd name="connsiteY251" fmla="*/ 284386 h 335845"/>
              <a:gd name="connsiteX252" fmla="*/ 59620 w 337999"/>
              <a:gd name="connsiteY252" fmla="*/ 284046 h 335845"/>
              <a:gd name="connsiteX253" fmla="*/ 60980 w 337999"/>
              <a:gd name="connsiteY253" fmla="*/ 283819 h 335845"/>
              <a:gd name="connsiteX254" fmla="*/ 62681 w 337999"/>
              <a:gd name="connsiteY254" fmla="*/ 284046 h 335845"/>
              <a:gd name="connsiteX255" fmla="*/ 64721 w 337999"/>
              <a:gd name="connsiteY255" fmla="*/ 284726 h 335845"/>
              <a:gd name="connsiteX256" fmla="*/ 66194 w 337999"/>
              <a:gd name="connsiteY256" fmla="*/ 285746 h 335845"/>
              <a:gd name="connsiteX257" fmla="*/ 67101 w 337999"/>
              <a:gd name="connsiteY257" fmla="*/ 287106 h 335845"/>
              <a:gd name="connsiteX258" fmla="*/ 68121 w 337999"/>
              <a:gd name="connsiteY258" fmla="*/ 289714 h 335845"/>
              <a:gd name="connsiteX259" fmla="*/ 68915 w 337999"/>
              <a:gd name="connsiteY259" fmla="*/ 292320 h 335845"/>
              <a:gd name="connsiteX260" fmla="*/ 70842 w 337999"/>
              <a:gd name="connsiteY260" fmla="*/ 296401 h 335845"/>
              <a:gd name="connsiteX261" fmla="*/ 70842 w 337999"/>
              <a:gd name="connsiteY261" fmla="*/ 299008 h 335845"/>
              <a:gd name="connsiteX262" fmla="*/ 70728 w 337999"/>
              <a:gd name="connsiteY262" fmla="*/ 301955 h 335845"/>
              <a:gd name="connsiteX263" fmla="*/ 71635 w 337999"/>
              <a:gd name="connsiteY263" fmla="*/ 302522 h 335845"/>
              <a:gd name="connsiteX264" fmla="*/ 72542 w 337999"/>
              <a:gd name="connsiteY264" fmla="*/ 302748 h 335845"/>
              <a:gd name="connsiteX265" fmla="*/ 72995 w 337999"/>
              <a:gd name="connsiteY265" fmla="*/ 303202 h 335845"/>
              <a:gd name="connsiteX266" fmla="*/ 74015 w 337999"/>
              <a:gd name="connsiteY266" fmla="*/ 305469 h 335845"/>
              <a:gd name="connsiteX267" fmla="*/ 74922 w 337999"/>
              <a:gd name="connsiteY267" fmla="*/ 306149 h 335845"/>
              <a:gd name="connsiteX268" fmla="*/ 75942 w 337999"/>
              <a:gd name="connsiteY268" fmla="*/ 306262 h 335845"/>
              <a:gd name="connsiteX269" fmla="*/ 77982 w 337999"/>
              <a:gd name="connsiteY269" fmla="*/ 307736 h 335845"/>
              <a:gd name="connsiteX270" fmla="*/ 79229 w 337999"/>
              <a:gd name="connsiteY270" fmla="*/ 308302 h 335845"/>
              <a:gd name="connsiteX271" fmla="*/ 79456 w 337999"/>
              <a:gd name="connsiteY271" fmla="*/ 308756 h 335845"/>
              <a:gd name="connsiteX272" fmla="*/ 79343 w 337999"/>
              <a:gd name="connsiteY272" fmla="*/ 309436 h 335845"/>
              <a:gd name="connsiteX273" fmla="*/ 78889 w 337999"/>
              <a:gd name="connsiteY273" fmla="*/ 310116 h 335845"/>
              <a:gd name="connsiteX274" fmla="*/ 78096 w 337999"/>
              <a:gd name="connsiteY274" fmla="*/ 310683 h 335845"/>
              <a:gd name="connsiteX275" fmla="*/ 76962 w 337999"/>
              <a:gd name="connsiteY275" fmla="*/ 311703 h 335845"/>
              <a:gd name="connsiteX276" fmla="*/ 75942 w 337999"/>
              <a:gd name="connsiteY276" fmla="*/ 312950 h 335845"/>
              <a:gd name="connsiteX277" fmla="*/ 74015 w 337999"/>
              <a:gd name="connsiteY277" fmla="*/ 316123 h 335845"/>
              <a:gd name="connsiteX278" fmla="*/ 73902 w 337999"/>
              <a:gd name="connsiteY278" fmla="*/ 316690 h 335845"/>
              <a:gd name="connsiteX279" fmla="*/ 74355 w 337999"/>
              <a:gd name="connsiteY279" fmla="*/ 317143 h 335845"/>
              <a:gd name="connsiteX280" fmla="*/ 75149 w 337999"/>
              <a:gd name="connsiteY280" fmla="*/ 317143 h 335845"/>
              <a:gd name="connsiteX281" fmla="*/ 76056 w 337999"/>
              <a:gd name="connsiteY281" fmla="*/ 317030 h 335845"/>
              <a:gd name="connsiteX282" fmla="*/ 77869 w 337999"/>
              <a:gd name="connsiteY282" fmla="*/ 315783 h 335845"/>
              <a:gd name="connsiteX283" fmla="*/ 79343 w 337999"/>
              <a:gd name="connsiteY283" fmla="*/ 316237 h 335845"/>
              <a:gd name="connsiteX284" fmla="*/ 80703 w 337999"/>
              <a:gd name="connsiteY284" fmla="*/ 317143 h 335845"/>
              <a:gd name="connsiteX285" fmla="*/ 81156 w 337999"/>
              <a:gd name="connsiteY285" fmla="*/ 318050 h 335845"/>
              <a:gd name="connsiteX286" fmla="*/ 81383 w 337999"/>
              <a:gd name="connsiteY286" fmla="*/ 319184 h 335845"/>
              <a:gd name="connsiteX287" fmla="*/ 81043 w 337999"/>
              <a:gd name="connsiteY287" fmla="*/ 320770 h 335845"/>
              <a:gd name="connsiteX288" fmla="*/ 80930 w 337999"/>
              <a:gd name="connsiteY288" fmla="*/ 322471 h 335845"/>
              <a:gd name="connsiteX289" fmla="*/ 81383 w 337999"/>
              <a:gd name="connsiteY289" fmla="*/ 325418 h 335845"/>
              <a:gd name="connsiteX290" fmla="*/ 82176 w 337999"/>
              <a:gd name="connsiteY290" fmla="*/ 328251 h 335845"/>
              <a:gd name="connsiteX291" fmla="*/ 82856 w 337999"/>
              <a:gd name="connsiteY291" fmla="*/ 329385 h 335845"/>
              <a:gd name="connsiteX292" fmla="*/ 87503 w 337999"/>
              <a:gd name="connsiteY292" fmla="*/ 331878 h 335845"/>
              <a:gd name="connsiteX293" fmla="*/ 87844 w 337999"/>
              <a:gd name="connsiteY293" fmla="*/ 332899 h 335845"/>
              <a:gd name="connsiteX294" fmla="*/ 88070 w 337999"/>
              <a:gd name="connsiteY294" fmla="*/ 333919 h 335845"/>
              <a:gd name="connsiteX295" fmla="*/ 87844 w 337999"/>
              <a:gd name="connsiteY295" fmla="*/ 335392 h 335845"/>
              <a:gd name="connsiteX296" fmla="*/ 88410 w 337999"/>
              <a:gd name="connsiteY296" fmla="*/ 335392 h 335845"/>
              <a:gd name="connsiteX297" fmla="*/ 89997 w 337999"/>
              <a:gd name="connsiteY297" fmla="*/ 334939 h 335845"/>
              <a:gd name="connsiteX298" fmla="*/ 91357 w 337999"/>
              <a:gd name="connsiteY298" fmla="*/ 333805 h 335845"/>
              <a:gd name="connsiteX299" fmla="*/ 92718 w 337999"/>
              <a:gd name="connsiteY299" fmla="*/ 331425 h 335845"/>
              <a:gd name="connsiteX300" fmla="*/ 94531 w 337999"/>
              <a:gd name="connsiteY300" fmla="*/ 329611 h 335845"/>
              <a:gd name="connsiteX301" fmla="*/ 96571 w 337999"/>
              <a:gd name="connsiteY301" fmla="*/ 329725 h 335845"/>
              <a:gd name="connsiteX302" fmla="*/ 97138 w 337999"/>
              <a:gd name="connsiteY302" fmla="*/ 329385 h 335845"/>
              <a:gd name="connsiteX303" fmla="*/ 97818 w 337999"/>
              <a:gd name="connsiteY303" fmla="*/ 329271 h 335845"/>
              <a:gd name="connsiteX304" fmla="*/ 98725 w 337999"/>
              <a:gd name="connsiteY304" fmla="*/ 330518 h 335845"/>
              <a:gd name="connsiteX305" fmla="*/ 99632 w 337999"/>
              <a:gd name="connsiteY305" fmla="*/ 331425 h 335845"/>
              <a:gd name="connsiteX306" fmla="*/ 100198 w 337999"/>
              <a:gd name="connsiteY306" fmla="*/ 331538 h 335845"/>
              <a:gd name="connsiteX307" fmla="*/ 100652 w 337999"/>
              <a:gd name="connsiteY307" fmla="*/ 333239 h 335845"/>
              <a:gd name="connsiteX308" fmla="*/ 104279 w 337999"/>
              <a:gd name="connsiteY308" fmla="*/ 334032 h 335845"/>
              <a:gd name="connsiteX309" fmla="*/ 105866 w 337999"/>
              <a:gd name="connsiteY309" fmla="*/ 334485 h 335845"/>
              <a:gd name="connsiteX310" fmla="*/ 107226 w 337999"/>
              <a:gd name="connsiteY310" fmla="*/ 335845 h 335845"/>
              <a:gd name="connsiteX311" fmla="*/ 107679 w 337999"/>
              <a:gd name="connsiteY311" fmla="*/ 335845 h 335845"/>
              <a:gd name="connsiteX312" fmla="*/ 108246 w 337999"/>
              <a:gd name="connsiteY312" fmla="*/ 335619 h 335845"/>
              <a:gd name="connsiteX313" fmla="*/ 108699 w 337999"/>
              <a:gd name="connsiteY313" fmla="*/ 335165 h 335845"/>
              <a:gd name="connsiteX314" fmla="*/ 108813 w 337999"/>
              <a:gd name="connsiteY314" fmla="*/ 334599 h 335845"/>
              <a:gd name="connsiteX315" fmla="*/ 108246 w 337999"/>
              <a:gd name="connsiteY315" fmla="*/ 333465 h 335845"/>
              <a:gd name="connsiteX316" fmla="*/ 108473 w 337999"/>
              <a:gd name="connsiteY316" fmla="*/ 332445 h 335845"/>
              <a:gd name="connsiteX317" fmla="*/ 109039 w 337999"/>
              <a:gd name="connsiteY317" fmla="*/ 331425 h 335845"/>
              <a:gd name="connsiteX318" fmla="*/ 110060 w 337999"/>
              <a:gd name="connsiteY318" fmla="*/ 331425 h 335845"/>
              <a:gd name="connsiteX319" fmla="*/ 111420 w 337999"/>
              <a:gd name="connsiteY319" fmla="*/ 331085 h 335845"/>
              <a:gd name="connsiteX320" fmla="*/ 113120 w 337999"/>
              <a:gd name="connsiteY320" fmla="*/ 331085 h 335845"/>
              <a:gd name="connsiteX321" fmla="*/ 114367 w 337999"/>
              <a:gd name="connsiteY321" fmla="*/ 331312 h 335845"/>
              <a:gd name="connsiteX322" fmla="*/ 114820 w 337999"/>
              <a:gd name="connsiteY322" fmla="*/ 330405 h 335845"/>
              <a:gd name="connsiteX323" fmla="*/ 114367 w 337999"/>
              <a:gd name="connsiteY323" fmla="*/ 327684 h 335845"/>
              <a:gd name="connsiteX324" fmla="*/ 114480 w 337999"/>
              <a:gd name="connsiteY324" fmla="*/ 326211 h 335845"/>
              <a:gd name="connsiteX325" fmla="*/ 114707 w 337999"/>
              <a:gd name="connsiteY325" fmla="*/ 324964 h 335845"/>
              <a:gd name="connsiteX326" fmla="*/ 115160 w 337999"/>
              <a:gd name="connsiteY326" fmla="*/ 324511 h 335845"/>
              <a:gd name="connsiteX327" fmla="*/ 116974 w 337999"/>
              <a:gd name="connsiteY327" fmla="*/ 326098 h 335845"/>
              <a:gd name="connsiteX328" fmla="*/ 118674 w 337999"/>
              <a:gd name="connsiteY328" fmla="*/ 326664 h 335845"/>
              <a:gd name="connsiteX329" fmla="*/ 119807 w 337999"/>
              <a:gd name="connsiteY329" fmla="*/ 326664 h 335845"/>
              <a:gd name="connsiteX330" fmla="*/ 120147 w 337999"/>
              <a:gd name="connsiteY330" fmla="*/ 326324 h 335845"/>
              <a:gd name="connsiteX331" fmla="*/ 119694 w 337999"/>
              <a:gd name="connsiteY331" fmla="*/ 324624 h 335845"/>
              <a:gd name="connsiteX332" fmla="*/ 119807 w 337999"/>
              <a:gd name="connsiteY332" fmla="*/ 324171 h 335845"/>
              <a:gd name="connsiteX333" fmla="*/ 120261 w 337999"/>
              <a:gd name="connsiteY333" fmla="*/ 323831 h 335845"/>
              <a:gd name="connsiteX334" fmla="*/ 121054 w 337999"/>
              <a:gd name="connsiteY334" fmla="*/ 323717 h 335845"/>
              <a:gd name="connsiteX335" fmla="*/ 123208 w 337999"/>
              <a:gd name="connsiteY335" fmla="*/ 323037 h 335845"/>
              <a:gd name="connsiteX336" fmla="*/ 123434 w 337999"/>
              <a:gd name="connsiteY336" fmla="*/ 323151 h 335845"/>
              <a:gd name="connsiteX337" fmla="*/ 123774 w 337999"/>
              <a:gd name="connsiteY337" fmla="*/ 325758 h 335845"/>
              <a:gd name="connsiteX338" fmla="*/ 123661 w 337999"/>
              <a:gd name="connsiteY338" fmla="*/ 326664 h 335845"/>
              <a:gd name="connsiteX339" fmla="*/ 124115 w 337999"/>
              <a:gd name="connsiteY339" fmla="*/ 328478 h 335845"/>
              <a:gd name="connsiteX340" fmla="*/ 124681 w 337999"/>
              <a:gd name="connsiteY340" fmla="*/ 330178 h 335845"/>
              <a:gd name="connsiteX341" fmla="*/ 124568 w 337999"/>
              <a:gd name="connsiteY341" fmla="*/ 330858 h 335845"/>
              <a:gd name="connsiteX342" fmla="*/ 124115 w 337999"/>
              <a:gd name="connsiteY342" fmla="*/ 331878 h 335845"/>
              <a:gd name="connsiteX343" fmla="*/ 123548 w 337999"/>
              <a:gd name="connsiteY343" fmla="*/ 332899 h 335845"/>
              <a:gd name="connsiteX344" fmla="*/ 123661 w 337999"/>
              <a:gd name="connsiteY344" fmla="*/ 333239 h 335845"/>
              <a:gd name="connsiteX345" fmla="*/ 124455 w 337999"/>
              <a:gd name="connsiteY345" fmla="*/ 333919 h 335845"/>
              <a:gd name="connsiteX346" fmla="*/ 126155 w 337999"/>
              <a:gd name="connsiteY346" fmla="*/ 334599 h 335845"/>
              <a:gd name="connsiteX347" fmla="*/ 127855 w 337999"/>
              <a:gd name="connsiteY347" fmla="*/ 334712 h 335845"/>
              <a:gd name="connsiteX348" fmla="*/ 128762 w 337999"/>
              <a:gd name="connsiteY348" fmla="*/ 333692 h 335845"/>
              <a:gd name="connsiteX349" fmla="*/ 129782 w 337999"/>
              <a:gd name="connsiteY349" fmla="*/ 332899 h 335845"/>
              <a:gd name="connsiteX350" fmla="*/ 130462 w 337999"/>
              <a:gd name="connsiteY350" fmla="*/ 332218 h 335845"/>
              <a:gd name="connsiteX351" fmla="*/ 130688 w 337999"/>
              <a:gd name="connsiteY351" fmla="*/ 331198 h 335845"/>
              <a:gd name="connsiteX352" fmla="*/ 131709 w 337999"/>
              <a:gd name="connsiteY352" fmla="*/ 330405 h 335845"/>
              <a:gd name="connsiteX353" fmla="*/ 134769 w 337999"/>
              <a:gd name="connsiteY353" fmla="*/ 329498 h 335845"/>
              <a:gd name="connsiteX354" fmla="*/ 137603 w 337999"/>
              <a:gd name="connsiteY354" fmla="*/ 329271 h 335845"/>
              <a:gd name="connsiteX355" fmla="*/ 138283 w 337999"/>
              <a:gd name="connsiteY355" fmla="*/ 329611 h 335845"/>
              <a:gd name="connsiteX356" fmla="*/ 138623 w 337999"/>
              <a:gd name="connsiteY356" fmla="*/ 328365 h 335845"/>
              <a:gd name="connsiteX357" fmla="*/ 139189 w 337999"/>
              <a:gd name="connsiteY357" fmla="*/ 326551 h 335845"/>
              <a:gd name="connsiteX358" fmla="*/ 139303 w 337999"/>
              <a:gd name="connsiteY358" fmla="*/ 324738 h 335845"/>
              <a:gd name="connsiteX359" fmla="*/ 139643 w 337999"/>
              <a:gd name="connsiteY359" fmla="*/ 322017 h 335845"/>
              <a:gd name="connsiteX360" fmla="*/ 139416 w 337999"/>
              <a:gd name="connsiteY360" fmla="*/ 318390 h 335845"/>
              <a:gd name="connsiteX361" fmla="*/ 138963 w 337999"/>
              <a:gd name="connsiteY361" fmla="*/ 316010 h 335845"/>
              <a:gd name="connsiteX362" fmla="*/ 140323 w 337999"/>
              <a:gd name="connsiteY362" fmla="*/ 314990 h 335845"/>
              <a:gd name="connsiteX363" fmla="*/ 141910 w 337999"/>
              <a:gd name="connsiteY363" fmla="*/ 313970 h 335845"/>
              <a:gd name="connsiteX364" fmla="*/ 142817 w 337999"/>
              <a:gd name="connsiteY364" fmla="*/ 312383 h 335845"/>
              <a:gd name="connsiteX365" fmla="*/ 143837 w 337999"/>
              <a:gd name="connsiteY365" fmla="*/ 308529 h 335845"/>
              <a:gd name="connsiteX366" fmla="*/ 144290 w 337999"/>
              <a:gd name="connsiteY366" fmla="*/ 305355 h 335845"/>
              <a:gd name="connsiteX367" fmla="*/ 143950 w 337999"/>
              <a:gd name="connsiteY367" fmla="*/ 304108 h 335845"/>
              <a:gd name="connsiteX368" fmla="*/ 143497 w 337999"/>
              <a:gd name="connsiteY368" fmla="*/ 303202 h 335845"/>
              <a:gd name="connsiteX369" fmla="*/ 143043 w 337999"/>
              <a:gd name="connsiteY369" fmla="*/ 301728 h 335845"/>
              <a:gd name="connsiteX370" fmla="*/ 142817 w 337999"/>
              <a:gd name="connsiteY370" fmla="*/ 300028 h 335845"/>
              <a:gd name="connsiteX371" fmla="*/ 143157 w 337999"/>
              <a:gd name="connsiteY371" fmla="*/ 298555 h 335845"/>
              <a:gd name="connsiteX372" fmla="*/ 144290 w 337999"/>
              <a:gd name="connsiteY372" fmla="*/ 297194 h 335845"/>
              <a:gd name="connsiteX373" fmla="*/ 145764 w 337999"/>
              <a:gd name="connsiteY373" fmla="*/ 296061 h 335845"/>
              <a:gd name="connsiteX374" fmla="*/ 146784 w 337999"/>
              <a:gd name="connsiteY374" fmla="*/ 295494 h 335845"/>
              <a:gd name="connsiteX375" fmla="*/ 149617 w 337999"/>
              <a:gd name="connsiteY375" fmla="*/ 294927 h 335845"/>
              <a:gd name="connsiteX376" fmla="*/ 153131 w 337999"/>
              <a:gd name="connsiteY376" fmla="*/ 294021 h 335845"/>
              <a:gd name="connsiteX377" fmla="*/ 155171 w 337999"/>
              <a:gd name="connsiteY377" fmla="*/ 293001 h 335845"/>
              <a:gd name="connsiteX378" fmla="*/ 156645 w 337999"/>
              <a:gd name="connsiteY378" fmla="*/ 292094 h 335845"/>
              <a:gd name="connsiteX379" fmla="*/ 157438 w 337999"/>
              <a:gd name="connsiteY379" fmla="*/ 291300 h 335845"/>
              <a:gd name="connsiteX380" fmla="*/ 158345 w 337999"/>
              <a:gd name="connsiteY380" fmla="*/ 289714 h 335845"/>
              <a:gd name="connsiteX381" fmla="*/ 159592 w 337999"/>
              <a:gd name="connsiteY381" fmla="*/ 288467 h 335845"/>
              <a:gd name="connsiteX382" fmla="*/ 160726 w 337999"/>
              <a:gd name="connsiteY382" fmla="*/ 287220 h 335845"/>
              <a:gd name="connsiteX383" fmla="*/ 160839 w 337999"/>
              <a:gd name="connsiteY383" fmla="*/ 283819 h 335845"/>
              <a:gd name="connsiteX384" fmla="*/ 160839 w 337999"/>
              <a:gd name="connsiteY384" fmla="*/ 281779 h 335845"/>
              <a:gd name="connsiteX385" fmla="*/ 160045 w 337999"/>
              <a:gd name="connsiteY385" fmla="*/ 280759 h 335845"/>
              <a:gd name="connsiteX386" fmla="*/ 159592 w 337999"/>
              <a:gd name="connsiteY386" fmla="*/ 279852 h 335845"/>
              <a:gd name="connsiteX387" fmla="*/ 164806 w 337999"/>
              <a:gd name="connsiteY387" fmla="*/ 277132 h 335845"/>
              <a:gd name="connsiteX388" fmla="*/ 164806 w 337999"/>
              <a:gd name="connsiteY388" fmla="*/ 275205 h 335845"/>
              <a:gd name="connsiteX389" fmla="*/ 164126 w 337999"/>
              <a:gd name="connsiteY389" fmla="*/ 273052 h 335845"/>
              <a:gd name="connsiteX390" fmla="*/ 163106 w 337999"/>
              <a:gd name="connsiteY390" fmla="*/ 271351 h 335845"/>
              <a:gd name="connsiteX391" fmla="*/ 162766 w 337999"/>
              <a:gd name="connsiteY391" fmla="*/ 269878 h 335845"/>
              <a:gd name="connsiteX392" fmla="*/ 164126 w 337999"/>
              <a:gd name="connsiteY392" fmla="*/ 268064 h 335845"/>
              <a:gd name="connsiteX393" fmla="*/ 165486 w 337999"/>
              <a:gd name="connsiteY393" fmla="*/ 266817 h 335845"/>
              <a:gd name="connsiteX394" fmla="*/ 166393 w 337999"/>
              <a:gd name="connsiteY394" fmla="*/ 265684 h 335845"/>
              <a:gd name="connsiteX395" fmla="*/ 168433 w 337999"/>
              <a:gd name="connsiteY395" fmla="*/ 263984 h 335845"/>
              <a:gd name="connsiteX396" fmla="*/ 170587 w 337999"/>
              <a:gd name="connsiteY396" fmla="*/ 263531 h 335845"/>
              <a:gd name="connsiteX397" fmla="*/ 172513 w 337999"/>
              <a:gd name="connsiteY397" fmla="*/ 264211 h 335845"/>
              <a:gd name="connsiteX398" fmla="*/ 178181 w 337999"/>
              <a:gd name="connsiteY398" fmla="*/ 268178 h 335845"/>
              <a:gd name="connsiteX399" fmla="*/ 179088 w 337999"/>
              <a:gd name="connsiteY399" fmla="*/ 268404 h 335845"/>
              <a:gd name="connsiteX400" fmla="*/ 180334 w 337999"/>
              <a:gd name="connsiteY400" fmla="*/ 268178 h 335845"/>
              <a:gd name="connsiteX401" fmla="*/ 181808 w 337999"/>
              <a:gd name="connsiteY401" fmla="*/ 267044 h 335845"/>
              <a:gd name="connsiteX402" fmla="*/ 183735 w 337999"/>
              <a:gd name="connsiteY402" fmla="*/ 266251 h 335845"/>
              <a:gd name="connsiteX403" fmla="*/ 184528 w 337999"/>
              <a:gd name="connsiteY403" fmla="*/ 263644 h 335845"/>
              <a:gd name="connsiteX404" fmla="*/ 184415 w 337999"/>
              <a:gd name="connsiteY404" fmla="*/ 259677 h 335845"/>
              <a:gd name="connsiteX405" fmla="*/ 184868 w 337999"/>
              <a:gd name="connsiteY405" fmla="*/ 257863 h 335845"/>
              <a:gd name="connsiteX406" fmla="*/ 185888 w 337999"/>
              <a:gd name="connsiteY406" fmla="*/ 257523 h 335845"/>
              <a:gd name="connsiteX407" fmla="*/ 189175 w 337999"/>
              <a:gd name="connsiteY407" fmla="*/ 258317 h 335845"/>
              <a:gd name="connsiteX408" fmla="*/ 189969 w 337999"/>
              <a:gd name="connsiteY408" fmla="*/ 258317 h 335845"/>
              <a:gd name="connsiteX409" fmla="*/ 190989 w 337999"/>
              <a:gd name="connsiteY409" fmla="*/ 258090 h 335845"/>
              <a:gd name="connsiteX410" fmla="*/ 191669 w 337999"/>
              <a:gd name="connsiteY410" fmla="*/ 257410 h 335845"/>
              <a:gd name="connsiteX411" fmla="*/ 191555 w 337999"/>
              <a:gd name="connsiteY411" fmla="*/ 256163 h 335845"/>
              <a:gd name="connsiteX412" fmla="*/ 191442 w 337999"/>
              <a:gd name="connsiteY412" fmla="*/ 255030 h 335845"/>
              <a:gd name="connsiteX413" fmla="*/ 192462 w 337999"/>
              <a:gd name="connsiteY413" fmla="*/ 251289 h 335845"/>
              <a:gd name="connsiteX414" fmla="*/ 194503 w 337999"/>
              <a:gd name="connsiteY414" fmla="*/ 248569 h 335845"/>
              <a:gd name="connsiteX415" fmla="*/ 198356 w 337999"/>
              <a:gd name="connsiteY415" fmla="*/ 245168 h 335845"/>
              <a:gd name="connsiteX416" fmla="*/ 199603 w 337999"/>
              <a:gd name="connsiteY416" fmla="*/ 244488 h 335845"/>
              <a:gd name="connsiteX417" fmla="*/ 201077 w 337999"/>
              <a:gd name="connsiteY417" fmla="*/ 244148 h 335845"/>
              <a:gd name="connsiteX418" fmla="*/ 208104 w 337999"/>
              <a:gd name="connsiteY418" fmla="*/ 246415 h 335845"/>
              <a:gd name="connsiteX419" fmla="*/ 209238 w 337999"/>
              <a:gd name="connsiteY419" fmla="*/ 245848 h 335845"/>
              <a:gd name="connsiteX420" fmla="*/ 210938 w 337999"/>
              <a:gd name="connsiteY420" fmla="*/ 240068 h 335845"/>
              <a:gd name="connsiteX421" fmla="*/ 212865 w 337999"/>
              <a:gd name="connsiteY421" fmla="*/ 239501 h 335845"/>
              <a:gd name="connsiteX422" fmla="*/ 215132 w 337999"/>
              <a:gd name="connsiteY422" fmla="*/ 239388 h 335845"/>
              <a:gd name="connsiteX423" fmla="*/ 216605 w 337999"/>
              <a:gd name="connsiteY423" fmla="*/ 238821 h 335845"/>
              <a:gd name="connsiteX424" fmla="*/ 217399 w 337999"/>
              <a:gd name="connsiteY424" fmla="*/ 238481 h 335845"/>
              <a:gd name="connsiteX425" fmla="*/ 220799 w 337999"/>
              <a:gd name="connsiteY425" fmla="*/ 236214 h 335845"/>
              <a:gd name="connsiteX426" fmla="*/ 226693 w 337999"/>
              <a:gd name="connsiteY426" fmla="*/ 233267 h 335845"/>
              <a:gd name="connsiteX427" fmla="*/ 229867 w 337999"/>
              <a:gd name="connsiteY427" fmla="*/ 231907 h 335845"/>
              <a:gd name="connsiteX428" fmla="*/ 230434 w 337999"/>
              <a:gd name="connsiteY428" fmla="*/ 231453 h 335845"/>
              <a:gd name="connsiteX429" fmla="*/ 232700 w 337999"/>
              <a:gd name="connsiteY429" fmla="*/ 229300 h 335845"/>
              <a:gd name="connsiteX430" fmla="*/ 235761 w 337999"/>
              <a:gd name="connsiteY430" fmla="*/ 226806 h 335845"/>
              <a:gd name="connsiteX431" fmla="*/ 237688 w 337999"/>
              <a:gd name="connsiteY431" fmla="*/ 226353 h 335845"/>
              <a:gd name="connsiteX432" fmla="*/ 240408 w 337999"/>
              <a:gd name="connsiteY432" fmla="*/ 226126 h 335845"/>
              <a:gd name="connsiteX433" fmla="*/ 241995 w 337999"/>
              <a:gd name="connsiteY433" fmla="*/ 226579 h 335845"/>
              <a:gd name="connsiteX434" fmla="*/ 242448 w 337999"/>
              <a:gd name="connsiteY434" fmla="*/ 227260 h 335845"/>
              <a:gd name="connsiteX435" fmla="*/ 243015 w 337999"/>
              <a:gd name="connsiteY435" fmla="*/ 227600 h 335845"/>
              <a:gd name="connsiteX436" fmla="*/ 246529 w 337999"/>
              <a:gd name="connsiteY436" fmla="*/ 226579 h 335845"/>
              <a:gd name="connsiteX437" fmla="*/ 251516 w 337999"/>
              <a:gd name="connsiteY437" fmla="*/ 228280 h 335845"/>
              <a:gd name="connsiteX438" fmla="*/ 255823 w 337999"/>
              <a:gd name="connsiteY438" fmla="*/ 229867 h 335845"/>
              <a:gd name="connsiteX439" fmla="*/ 256050 w 337999"/>
              <a:gd name="connsiteY439" fmla="*/ 228733 h 335845"/>
              <a:gd name="connsiteX440" fmla="*/ 257183 w 337999"/>
              <a:gd name="connsiteY440" fmla="*/ 228280 h 335845"/>
              <a:gd name="connsiteX441" fmla="*/ 260244 w 337999"/>
              <a:gd name="connsiteY441" fmla="*/ 228393 h 335845"/>
              <a:gd name="connsiteX442" fmla="*/ 266024 w 337999"/>
              <a:gd name="connsiteY442" fmla="*/ 228846 h 335845"/>
              <a:gd name="connsiteX443" fmla="*/ 270785 w 337999"/>
              <a:gd name="connsiteY443" fmla="*/ 228280 h 335845"/>
              <a:gd name="connsiteX444" fmla="*/ 271011 w 337999"/>
              <a:gd name="connsiteY444" fmla="*/ 228166 h 335845"/>
              <a:gd name="connsiteX445" fmla="*/ 274299 w 337999"/>
              <a:gd name="connsiteY445" fmla="*/ 225106 h 335845"/>
              <a:gd name="connsiteX446" fmla="*/ 277926 w 337999"/>
              <a:gd name="connsiteY446" fmla="*/ 221819 h 335845"/>
              <a:gd name="connsiteX447" fmla="*/ 283480 w 337999"/>
              <a:gd name="connsiteY447" fmla="*/ 221479 h 335845"/>
              <a:gd name="connsiteX448" fmla="*/ 289373 w 337999"/>
              <a:gd name="connsiteY448" fmla="*/ 221139 h 335845"/>
              <a:gd name="connsiteX449" fmla="*/ 294021 w 337999"/>
              <a:gd name="connsiteY449" fmla="*/ 220912 h 335845"/>
              <a:gd name="connsiteX450" fmla="*/ 300935 w 337999"/>
              <a:gd name="connsiteY450" fmla="*/ 220686 h 335845"/>
              <a:gd name="connsiteX451" fmla="*/ 306375 w 337999"/>
              <a:gd name="connsiteY451" fmla="*/ 220459 h 335845"/>
              <a:gd name="connsiteX452" fmla="*/ 312723 w 337999"/>
              <a:gd name="connsiteY452" fmla="*/ 220232 h 335845"/>
              <a:gd name="connsiteX453" fmla="*/ 312950 w 337999"/>
              <a:gd name="connsiteY453" fmla="*/ 218759 h 335845"/>
              <a:gd name="connsiteX454" fmla="*/ 313290 w 337999"/>
              <a:gd name="connsiteY454" fmla="*/ 218419 h 335845"/>
              <a:gd name="connsiteX455" fmla="*/ 313970 w 337999"/>
              <a:gd name="connsiteY455" fmla="*/ 218305 h 335845"/>
              <a:gd name="connsiteX456" fmla="*/ 318617 w 337999"/>
              <a:gd name="connsiteY456" fmla="*/ 219099 h 335845"/>
              <a:gd name="connsiteX457" fmla="*/ 323037 w 337999"/>
              <a:gd name="connsiteY457" fmla="*/ 219892 h 335845"/>
              <a:gd name="connsiteX458" fmla="*/ 323377 w 337999"/>
              <a:gd name="connsiteY458" fmla="*/ 217058 h 335845"/>
              <a:gd name="connsiteX459" fmla="*/ 327231 w 337999"/>
              <a:gd name="connsiteY459" fmla="*/ 213545 h 335845"/>
              <a:gd name="connsiteX460" fmla="*/ 329498 w 337999"/>
              <a:gd name="connsiteY460" fmla="*/ 212751 h 335845"/>
              <a:gd name="connsiteX461" fmla="*/ 329952 w 337999"/>
              <a:gd name="connsiteY461" fmla="*/ 212185 h 335845"/>
              <a:gd name="connsiteX462" fmla="*/ 330745 w 337999"/>
              <a:gd name="connsiteY462" fmla="*/ 210938 h 335845"/>
              <a:gd name="connsiteX463" fmla="*/ 331085 w 337999"/>
              <a:gd name="connsiteY463" fmla="*/ 209124 h 335845"/>
              <a:gd name="connsiteX464" fmla="*/ 331312 w 337999"/>
              <a:gd name="connsiteY464" fmla="*/ 207764 h 335845"/>
              <a:gd name="connsiteX465" fmla="*/ 332105 w 337999"/>
              <a:gd name="connsiteY465" fmla="*/ 206744 h 335845"/>
              <a:gd name="connsiteX466" fmla="*/ 332672 w 337999"/>
              <a:gd name="connsiteY466" fmla="*/ 204704 h 335845"/>
              <a:gd name="connsiteX467" fmla="*/ 333465 w 337999"/>
              <a:gd name="connsiteY467" fmla="*/ 201190 h 335845"/>
              <a:gd name="connsiteX468" fmla="*/ 335732 w 337999"/>
              <a:gd name="connsiteY468" fmla="*/ 197450 h 335845"/>
              <a:gd name="connsiteX469" fmla="*/ 336979 w 337999"/>
              <a:gd name="connsiteY469" fmla="*/ 192349 h 335845"/>
              <a:gd name="connsiteX470" fmla="*/ 337093 w 337999"/>
              <a:gd name="connsiteY470" fmla="*/ 187475 h 335845"/>
              <a:gd name="connsiteX471" fmla="*/ 337319 w 337999"/>
              <a:gd name="connsiteY471" fmla="*/ 183848 h 335845"/>
              <a:gd name="connsiteX472" fmla="*/ 337999 w 337999"/>
              <a:gd name="connsiteY472" fmla="*/ 183054 h 335845"/>
              <a:gd name="connsiteX473" fmla="*/ 337999 w 337999"/>
              <a:gd name="connsiteY473" fmla="*/ 176480 h 335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</a:cxnLst>
            <a:rect l="l" t="t" r="r" b="b"/>
            <a:pathLst>
              <a:path w="337999" h="335845">
                <a:moveTo>
                  <a:pt x="337999" y="176480"/>
                </a:moveTo>
                <a:lnTo>
                  <a:pt x="337999" y="169906"/>
                </a:lnTo>
                <a:lnTo>
                  <a:pt x="337999" y="164239"/>
                </a:lnTo>
                <a:lnTo>
                  <a:pt x="337886" y="157211"/>
                </a:lnTo>
                <a:lnTo>
                  <a:pt x="337886" y="151091"/>
                </a:lnTo>
                <a:lnTo>
                  <a:pt x="337886" y="144517"/>
                </a:lnTo>
                <a:lnTo>
                  <a:pt x="337886" y="138509"/>
                </a:lnTo>
                <a:lnTo>
                  <a:pt x="337886" y="134542"/>
                </a:lnTo>
                <a:lnTo>
                  <a:pt x="331425" y="135902"/>
                </a:lnTo>
                <a:lnTo>
                  <a:pt x="326778" y="136809"/>
                </a:lnTo>
                <a:lnTo>
                  <a:pt x="321677" y="137829"/>
                </a:lnTo>
                <a:lnTo>
                  <a:pt x="320997" y="138056"/>
                </a:lnTo>
                <a:lnTo>
                  <a:pt x="320091" y="138056"/>
                </a:lnTo>
                <a:lnTo>
                  <a:pt x="319411" y="138056"/>
                </a:lnTo>
                <a:lnTo>
                  <a:pt x="317937" y="137489"/>
                </a:lnTo>
                <a:lnTo>
                  <a:pt x="316350" y="136129"/>
                </a:lnTo>
                <a:lnTo>
                  <a:pt x="315216" y="135449"/>
                </a:lnTo>
                <a:lnTo>
                  <a:pt x="314876" y="134315"/>
                </a:lnTo>
                <a:lnTo>
                  <a:pt x="315556" y="132955"/>
                </a:lnTo>
                <a:lnTo>
                  <a:pt x="316350" y="131709"/>
                </a:lnTo>
                <a:lnTo>
                  <a:pt x="316690" y="130688"/>
                </a:lnTo>
                <a:lnTo>
                  <a:pt x="317257" y="129895"/>
                </a:lnTo>
                <a:lnTo>
                  <a:pt x="317937" y="129328"/>
                </a:lnTo>
                <a:lnTo>
                  <a:pt x="317937" y="128421"/>
                </a:lnTo>
                <a:lnTo>
                  <a:pt x="317370" y="127061"/>
                </a:lnTo>
                <a:lnTo>
                  <a:pt x="316917" y="125021"/>
                </a:lnTo>
                <a:lnTo>
                  <a:pt x="316917" y="121394"/>
                </a:lnTo>
                <a:lnTo>
                  <a:pt x="316917" y="120261"/>
                </a:lnTo>
                <a:lnTo>
                  <a:pt x="316917" y="119807"/>
                </a:lnTo>
                <a:lnTo>
                  <a:pt x="315443" y="118447"/>
                </a:lnTo>
                <a:lnTo>
                  <a:pt x="312610" y="116973"/>
                </a:lnTo>
                <a:lnTo>
                  <a:pt x="310003" y="116067"/>
                </a:lnTo>
                <a:lnTo>
                  <a:pt x="308756" y="115727"/>
                </a:lnTo>
                <a:lnTo>
                  <a:pt x="305922" y="115160"/>
                </a:lnTo>
                <a:lnTo>
                  <a:pt x="301955" y="114253"/>
                </a:lnTo>
                <a:lnTo>
                  <a:pt x="300595" y="113573"/>
                </a:lnTo>
                <a:lnTo>
                  <a:pt x="297988" y="110286"/>
                </a:lnTo>
                <a:lnTo>
                  <a:pt x="296741" y="109379"/>
                </a:lnTo>
                <a:lnTo>
                  <a:pt x="290847" y="108812"/>
                </a:lnTo>
                <a:lnTo>
                  <a:pt x="288807" y="108246"/>
                </a:lnTo>
                <a:lnTo>
                  <a:pt x="287220" y="107452"/>
                </a:lnTo>
                <a:lnTo>
                  <a:pt x="285860" y="106432"/>
                </a:lnTo>
                <a:lnTo>
                  <a:pt x="285066" y="104619"/>
                </a:lnTo>
                <a:lnTo>
                  <a:pt x="284840" y="103032"/>
                </a:lnTo>
                <a:lnTo>
                  <a:pt x="284273" y="102352"/>
                </a:lnTo>
                <a:lnTo>
                  <a:pt x="277699" y="98725"/>
                </a:lnTo>
                <a:lnTo>
                  <a:pt x="276112" y="97478"/>
                </a:lnTo>
                <a:lnTo>
                  <a:pt x="275205" y="96344"/>
                </a:lnTo>
                <a:lnTo>
                  <a:pt x="275205" y="94644"/>
                </a:lnTo>
                <a:lnTo>
                  <a:pt x="275319" y="92604"/>
                </a:lnTo>
                <a:lnTo>
                  <a:pt x="275092" y="90790"/>
                </a:lnTo>
                <a:lnTo>
                  <a:pt x="274752" y="89884"/>
                </a:lnTo>
                <a:lnTo>
                  <a:pt x="271805" y="87730"/>
                </a:lnTo>
                <a:lnTo>
                  <a:pt x="265118" y="82743"/>
                </a:lnTo>
                <a:lnTo>
                  <a:pt x="258430" y="77869"/>
                </a:lnTo>
                <a:lnTo>
                  <a:pt x="251743" y="72995"/>
                </a:lnTo>
                <a:lnTo>
                  <a:pt x="244942" y="68008"/>
                </a:lnTo>
                <a:lnTo>
                  <a:pt x="238254" y="63134"/>
                </a:lnTo>
                <a:lnTo>
                  <a:pt x="231567" y="58147"/>
                </a:lnTo>
                <a:lnTo>
                  <a:pt x="224879" y="53273"/>
                </a:lnTo>
                <a:lnTo>
                  <a:pt x="218192" y="48286"/>
                </a:lnTo>
                <a:lnTo>
                  <a:pt x="211505" y="43412"/>
                </a:lnTo>
                <a:lnTo>
                  <a:pt x="204817" y="38424"/>
                </a:lnTo>
                <a:lnTo>
                  <a:pt x="198016" y="33437"/>
                </a:lnTo>
                <a:lnTo>
                  <a:pt x="191329" y="28450"/>
                </a:lnTo>
                <a:lnTo>
                  <a:pt x="184641" y="23576"/>
                </a:lnTo>
                <a:lnTo>
                  <a:pt x="177954" y="18589"/>
                </a:lnTo>
                <a:lnTo>
                  <a:pt x="171267" y="13602"/>
                </a:lnTo>
                <a:lnTo>
                  <a:pt x="164579" y="8614"/>
                </a:lnTo>
                <a:lnTo>
                  <a:pt x="158912" y="4421"/>
                </a:lnTo>
                <a:lnTo>
                  <a:pt x="152678" y="0"/>
                </a:lnTo>
                <a:lnTo>
                  <a:pt x="145424" y="0"/>
                </a:lnTo>
                <a:lnTo>
                  <a:pt x="135903" y="0"/>
                </a:lnTo>
                <a:lnTo>
                  <a:pt x="129328" y="0"/>
                </a:lnTo>
                <a:lnTo>
                  <a:pt x="122641" y="0"/>
                </a:lnTo>
                <a:lnTo>
                  <a:pt x="116407" y="0"/>
                </a:lnTo>
                <a:lnTo>
                  <a:pt x="116974" y="5327"/>
                </a:lnTo>
                <a:lnTo>
                  <a:pt x="117540" y="11108"/>
                </a:lnTo>
                <a:lnTo>
                  <a:pt x="118107" y="16889"/>
                </a:lnTo>
                <a:lnTo>
                  <a:pt x="118674" y="22669"/>
                </a:lnTo>
                <a:lnTo>
                  <a:pt x="119241" y="28337"/>
                </a:lnTo>
                <a:lnTo>
                  <a:pt x="119807" y="34117"/>
                </a:lnTo>
                <a:lnTo>
                  <a:pt x="120374" y="39898"/>
                </a:lnTo>
                <a:lnTo>
                  <a:pt x="121054" y="45679"/>
                </a:lnTo>
                <a:lnTo>
                  <a:pt x="121621" y="51346"/>
                </a:lnTo>
                <a:lnTo>
                  <a:pt x="122187" y="57127"/>
                </a:lnTo>
                <a:lnTo>
                  <a:pt x="122754" y="62794"/>
                </a:lnTo>
                <a:lnTo>
                  <a:pt x="123321" y="68574"/>
                </a:lnTo>
                <a:lnTo>
                  <a:pt x="123888" y="74242"/>
                </a:lnTo>
                <a:lnTo>
                  <a:pt x="124455" y="80023"/>
                </a:lnTo>
                <a:lnTo>
                  <a:pt x="125135" y="85690"/>
                </a:lnTo>
                <a:lnTo>
                  <a:pt x="125701" y="91357"/>
                </a:lnTo>
                <a:lnTo>
                  <a:pt x="126268" y="97025"/>
                </a:lnTo>
                <a:lnTo>
                  <a:pt x="126835" y="102692"/>
                </a:lnTo>
                <a:lnTo>
                  <a:pt x="127402" y="108359"/>
                </a:lnTo>
                <a:lnTo>
                  <a:pt x="127968" y="114027"/>
                </a:lnTo>
                <a:lnTo>
                  <a:pt x="128535" y="119694"/>
                </a:lnTo>
                <a:lnTo>
                  <a:pt x="129102" y="125361"/>
                </a:lnTo>
                <a:lnTo>
                  <a:pt x="129782" y="131028"/>
                </a:lnTo>
                <a:lnTo>
                  <a:pt x="130348" y="136696"/>
                </a:lnTo>
                <a:lnTo>
                  <a:pt x="130915" y="142363"/>
                </a:lnTo>
                <a:lnTo>
                  <a:pt x="131482" y="147917"/>
                </a:lnTo>
                <a:lnTo>
                  <a:pt x="132049" y="153584"/>
                </a:lnTo>
                <a:lnTo>
                  <a:pt x="132615" y="159252"/>
                </a:lnTo>
                <a:lnTo>
                  <a:pt x="133182" y="164806"/>
                </a:lnTo>
                <a:lnTo>
                  <a:pt x="133862" y="170473"/>
                </a:lnTo>
                <a:lnTo>
                  <a:pt x="134429" y="176027"/>
                </a:lnTo>
                <a:lnTo>
                  <a:pt x="134996" y="181694"/>
                </a:lnTo>
                <a:lnTo>
                  <a:pt x="135563" y="187248"/>
                </a:lnTo>
                <a:lnTo>
                  <a:pt x="136129" y="192689"/>
                </a:lnTo>
                <a:lnTo>
                  <a:pt x="138623" y="195523"/>
                </a:lnTo>
                <a:lnTo>
                  <a:pt x="141683" y="199150"/>
                </a:lnTo>
                <a:lnTo>
                  <a:pt x="140776" y="204137"/>
                </a:lnTo>
                <a:lnTo>
                  <a:pt x="139643" y="210144"/>
                </a:lnTo>
                <a:lnTo>
                  <a:pt x="138509" y="216718"/>
                </a:lnTo>
                <a:lnTo>
                  <a:pt x="134202" y="216718"/>
                </a:lnTo>
                <a:lnTo>
                  <a:pt x="130008" y="216718"/>
                </a:lnTo>
                <a:lnTo>
                  <a:pt x="125815" y="216718"/>
                </a:lnTo>
                <a:lnTo>
                  <a:pt x="121621" y="216718"/>
                </a:lnTo>
                <a:lnTo>
                  <a:pt x="117540" y="216718"/>
                </a:lnTo>
                <a:lnTo>
                  <a:pt x="113346" y="216718"/>
                </a:lnTo>
                <a:lnTo>
                  <a:pt x="109153" y="216718"/>
                </a:lnTo>
                <a:lnTo>
                  <a:pt x="104959" y="216718"/>
                </a:lnTo>
                <a:lnTo>
                  <a:pt x="100765" y="216718"/>
                </a:lnTo>
                <a:lnTo>
                  <a:pt x="96571" y="216718"/>
                </a:lnTo>
                <a:lnTo>
                  <a:pt x="92491" y="216718"/>
                </a:lnTo>
                <a:lnTo>
                  <a:pt x="88297" y="216718"/>
                </a:lnTo>
                <a:lnTo>
                  <a:pt x="84103" y="216718"/>
                </a:lnTo>
                <a:lnTo>
                  <a:pt x="79909" y="216718"/>
                </a:lnTo>
                <a:lnTo>
                  <a:pt x="75716" y="216718"/>
                </a:lnTo>
                <a:lnTo>
                  <a:pt x="71522" y="216718"/>
                </a:lnTo>
                <a:lnTo>
                  <a:pt x="67441" y="216718"/>
                </a:lnTo>
                <a:lnTo>
                  <a:pt x="63474" y="216718"/>
                </a:lnTo>
                <a:lnTo>
                  <a:pt x="61094" y="216605"/>
                </a:lnTo>
                <a:lnTo>
                  <a:pt x="60300" y="216152"/>
                </a:lnTo>
                <a:lnTo>
                  <a:pt x="59960" y="212751"/>
                </a:lnTo>
                <a:lnTo>
                  <a:pt x="59280" y="212978"/>
                </a:lnTo>
                <a:lnTo>
                  <a:pt x="58373" y="213885"/>
                </a:lnTo>
                <a:lnTo>
                  <a:pt x="57920" y="215018"/>
                </a:lnTo>
                <a:lnTo>
                  <a:pt x="58147" y="216378"/>
                </a:lnTo>
                <a:lnTo>
                  <a:pt x="58033" y="217625"/>
                </a:lnTo>
                <a:lnTo>
                  <a:pt x="55313" y="218078"/>
                </a:lnTo>
                <a:lnTo>
                  <a:pt x="51686" y="218872"/>
                </a:lnTo>
                <a:lnTo>
                  <a:pt x="47832" y="219552"/>
                </a:lnTo>
                <a:lnTo>
                  <a:pt x="43978" y="219325"/>
                </a:lnTo>
                <a:lnTo>
                  <a:pt x="42732" y="218985"/>
                </a:lnTo>
                <a:lnTo>
                  <a:pt x="41258" y="218532"/>
                </a:lnTo>
                <a:lnTo>
                  <a:pt x="38198" y="218078"/>
                </a:lnTo>
                <a:lnTo>
                  <a:pt x="36611" y="218078"/>
                </a:lnTo>
                <a:lnTo>
                  <a:pt x="34684" y="218192"/>
                </a:lnTo>
                <a:lnTo>
                  <a:pt x="32417" y="218419"/>
                </a:lnTo>
                <a:lnTo>
                  <a:pt x="31737" y="218985"/>
                </a:lnTo>
                <a:lnTo>
                  <a:pt x="30037" y="221592"/>
                </a:lnTo>
                <a:lnTo>
                  <a:pt x="28337" y="224539"/>
                </a:lnTo>
                <a:lnTo>
                  <a:pt x="27203" y="224539"/>
                </a:lnTo>
                <a:lnTo>
                  <a:pt x="26070" y="222839"/>
                </a:lnTo>
                <a:lnTo>
                  <a:pt x="22783" y="219892"/>
                </a:lnTo>
                <a:lnTo>
                  <a:pt x="18702" y="215812"/>
                </a:lnTo>
                <a:lnTo>
                  <a:pt x="16889" y="213885"/>
                </a:lnTo>
                <a:lnTo>
                  <a:pt x="15868" y="213658"/>
                </a:lnTo>
                <a:lnTo>
                  <a:pt x="13942" y="215018"/>
                </a:lnTo>
                <a:lnTo>
                  <a:pt x="12355" y="216378"/>
                </a:lnTo>
                <a:lnTo>
                  <a:pt x="10655" y="218305"/>
                </a:lnTo>
                <a:lnTo>
                  <a:pt x="9861" y="220232"/>
                </a:lnTo>
                <a:lnTo>
                  <a:pt x="9181" y="222386"/>
                </a:lnTo>
                <a:lnTo>
                  <a:pt x="8954" y="224993"/>
                </a:lnTo>
                <a:lnTo>
                  <a:pt x="8274" y="227940"/>
                </a:lnTo>
                <a:lnTo>
                  <a:pt x="6914" y="230433"/>
                </a:lnTo>
                <a:lnTo>
                  <a:pt x="5327" y="232247"/>
                </a:lnTo>
                <a:lnTo>
                  <a:pt x="4081" y="233154"/>
                </a:lnTo>
                <a:lnTo>
                  <a:pt x="3627" y="233607"/>
                </a:lnTo>
                <a:lnTo>
                  <a:pt x="0" y="232134"/>
                </a:lnTo>
                <a:lnTo>
                  <a:pt x="1927" y="235761"/>
                </a:lnTo>
                <a:lnTo>
                  <a:pt x="1474" y="237461"/>
                </a:lnTo>
                <a:lnTo>
                  <a:pt x="1020" y="239954"/>
                </a:lnTo>
                <a:lnTo>
                  <a:pt x="2154" y="241768"/>
                </a:lnTo>
                <a:lnTo>
                  <a:pt x="3401" y="243015"/>
                </a:lnTo>
                <a:lnTo>
                  <a:pt x="4307" y="244148"/>
                </a:lnTo>
                <a:lnTo>
                  <a:pt x="5327" y="245622"/>
                </a:lnTo>
                <a:lnTo>
                  <a:pt x="5554" y="248569"/>
                </a:lnTo>
                <a:lnTo>
                  <a:pt x="5327" y="250836"/>
                </a:lnTo>
                <a:lnTo>
                  <a:pt x="6007" y="251742"/>
                </a:lnTo>
                <a:lnTo>
                  <a:pt x="6574" y="252989"/>
                </a:lnTo>
                <a:lnTo>
                  <a:pt x="6461" y="254009"/>
                </a:lnTo>
                <a:lnTo>
                  <a:pt x="6007" y="254916"/>
                </a:lnTo>
                <a:lnTo>
                  <a:pt x="4874" y="256163"/>
                </a:lnTo>
                <a:lnTo>
                  <a:pt x="4647" y="258430"/>
                </a:lnTo>
                <a:lnTo>
                  <a:pt x="6574" y="261150"/>
                </a:lnTo>
                <a:lnTo>
                  <a:pt x="7934" y="262624"/>
                </a:lnTo>
                <a:lnTo>
                  <a:pt x="7821" y="263417"/>
                </a:lnTo>
                <a:lnTo>
                  <a:pt x="8274" y="264437"/>
                </a:lnTo>
                <a:lnTo>
                  <a:pt x="9181" y="265457"/>
                </a:lnTo>
                <a:lnTo>
                  <a:pt x="9748" y="265231"/>
                </a:lnTo>
                <a:lnTo>
                  <a:pt x="10428" y="264324"/>
                </a:lnTo>
                <a:lnTo>
                  <a:pt x="10655" y="263757"/>
                </a:lnTo>
                <a:lnTo>
                  <a:pt x="12355" y="263984"/>
                </a:lnTo>
                <a:lnTo>
                  <a:pt x="13148" y="264324"/>
                </a:lnTo>
                <a:lnTo>
                  <a:pt x="14282" y="266024"/>
                </a:lnTo>
                <a:lnTo>
                  <a:pt x="14735" y="267271"/>
                </a:lnTo>
                <a:lnTo>
                  <a:pt x="14962" y="268744"/>
                </a:lnTo>
                <a:lnTo>
                  <a:pt x="16095" y="270558"/>
                </a:lnTo>
                <a:lnTo>
                  <a:pt x="17115" y="271918"/>
                </a:lnTo>
                <a:lnTo>
                  <a:pt x="17342" y="272712"/>
                </a:lnTo>
                <a:lnTo>
                  <a:pt x="18249" y="273845"/>
                </a:lnTo>
                <a:lnTo>
                  <a:pt x="17682" y="276225"/>
                </a:lnTo>
                <a:lnTo>
                  <a:pt x="17682" y="277472"/>
                </a:lnTo>
                <a:lnTo>
                  <a:pt x="17115" y="280759"/>
                </a:lnTo>
                <a:lnTo>
                  <a:pt x="17002" y="282346"/>
                </a:lnTo>
                <a:lnTo>
                  <a:pt x="17002" y="282913"/>
                </a:lnTo>
                <a:lnTo>
                  <a:pt x="18362" y="284046"/>
                </a:lnTo>
                <a:lnTo>
                  <a:pt x="18249" y="285746"/>
                </a:lnTo>
                <a:lnTo>
                  <a:pt x="17682" y="286313"/>
                </a:lnTo>
                <a:lnTo>
                  <a:pt x="17002" y="287673"/>
                </a:lnTo>
                <a:lnTo>
                  <a:pt x="16435" y="289260"/>
                </a:lnTo>
                <a:lnTo>
                  <a:pt x="15868" y="290280"/>
                </a:lnTo>
                <a:lnTo>
                  <a:pt x="16095" y="291074"/>
                </a:lnTo>
                <a:lnTo>
                  <a:pt x="17682" y="292434"/>
                </a:lnTo>
                <a:lnTo>
                  <a:pt x="19949" y="294361"/>
                </a:lnTo>
                <a:lnTo>
                  <a:pt x="20856" y="294587"/>
                </a:lnTo>
                <a:lnTo>
                  <a:pt x="21876" y="294134"/>
                </a:lnTo>
                <a:lnTo>
                  <a:pt x="23576" y="292660"/>
                </a:lnTo>
                <a:lnTo>
                  <a:pt x="24823" y="290960"/>
                </a:lnTo>
                <a:lnTo>
                  <a:pt x="26070" y="290167"/>
                </a:lnTo>
                <a:lnTo>
                  <a:pt x="27543" y="290167"/>
                </a:lnTo>
                <a:lnTo>
                  <a:pt x="28677" y="291414"/>
                </a:lnTo>
                <a:lnTo>
                  <a:pt x="30150" y="294021"/>
                </a:lnTo>
                <a:lnTo>
                  <a:pt x="31510" y="296401"/>
                </a:lnTo>
                <a:lnTo>
                  <a:pt x="31624" y="296628"/>
                </a:lnTo>
                <a:lnTo>
                  <a:pt x="32190" y="296968"/>
                </a:lnTo>
                <a:lnTo>
                  <a:pt x="32757" y="296968"/>
                </a:lnTo>
                <a:lnTo>
                  <a:pt x="33437" y="296401"/>
                </a:lnTo>
                <a:lnTo>
                  <a:pt x="34004" y="296061"/>
                </a:lnTo>
                <a:lnTo>
                  <a:pt x="34571" y="294927"/>
                </a:lnTo>
                <a:lnTo>
                  <a:pt x="37178" y="291640"/>
                </a:lnTo>
                <a:lnTo>
                  <a:pt x="38991" y="290734"/>
                </a:lnTo>
                <a:lnTo>
                  <a:pt x="39671" y="290507"/>
                </a:lnTo>
                <a:lnTo>
                  <a:pt x="41031" y="290054"/>
                </a:lnTo>
                <a:lnTo>
                  <a:pt x="43298" y="290847"/>
                </a:lnTo>
                <a:lnTo>
                  <a:pt x="46472" y="292094"/>
                </a:lnTo>
                <a:lnTo>
                  <a:pt x="50326" y="293794"/>
                </a:lnTo>
                <a:lnTo>
                  <a:pt x="51686" y="294021"/>
                </a:lnTo>
                <a:lnTo>
                  <a:pt x="52479" y="293794"/>
                </a:lnTo>
                <a:lnTo>
                  <a:pt x="53613" y="291527"/>
                </a:lnTo>
                <a:lnTo>
                  <a:pt x="55087" y="290734"/>
                </a:lnTo>
                <a:lnTo>
                  <a:pt x="57127" y="289600"/>
                </a:lnTo>
                <a:lnTo>
                  <a:pt x="58827" y="289147"/>
                </a:lnTo>
                <a:lnTo>
                  <a:pt x="59847" y="289033"/>
                </a:lnTo>
                <a:lnTo>
                  <a:pt x="60187" y="288467"/>
                </a:lnTo>
                <a:lnTo>
                  <a:pt x="60300" y="287560"/>
                </a:lnTo>
                <a:lnTo>
                  <a:pt x="60187" y="286653"/>
                </a:lnTo>
                <a:lnTo>
                  <a:pt x="59054" y="284953"/>
                </a:lnTo>
                <a:lnTo>
                  <a:pt x="59054" y="284386"/>
                </a:lnTo>
                <a:lnTo>
                  <a:pt x="59620" y="284046"/>
                </a:lnTo>
                <a:lnTo>
                  <a:pt x="60980" y="283819"/>
                </a:lnTo>
                <a:lnTo>
                  <a:pt x="62681" y="284046"/>
                </a:lnTo>
                <a:lnTo>
                  <a:pt x="64721" y="284726"/>
                </a:lnTo>
                <a:lnTo>
                  <a:pt x="66194" y="285746"/>
                </a:lnTo>
                <a:lnTo>
                  <a:pt x="67101" y="287106"/>
                </a:lnTo>
                <a:lnTo>
                  <a:pt x="68121" y="289714"/>
                </a:lnTo>
                <a:lnTo>
                  <a:pt x="68915" y="292320"/>
                </a:lnTo>
                <a:lnTo>
                  <a:pt x="70842" y="296401"/>
                </a:lnTo>
                <a:lnTo>
                  <a:pt x="70842" y="299008"/>
                </a:lnTo>
                <a:lnTo>
                  <a:pt x="70728" y="301955"/>
                </a:lnTo>
                <a:lnTo>
                  <a:pt x="71635" y="302522"/>
                </a:lnTo>
                <a:lnTo>
                  <a:pt x="72542" y="302748"/>
                </a:lnTo>
                <a:lnTo>
                  <a:pt x="72995" y="303202"/>
                </a:lnTo>
                <a:lnTo>
                  <a:pt x="74015" y="305469"/>
                </a:lnTo>
                <a:lnTo>
                  <a:pt x="74922" y="306149"/>
                </a:lnTo>
                <a:lnTo>
                  <a:pt x="75942" y="306262"/>
                </a:lnTo>
                <a:lnTo>
                  <a:pt x="77982" y="307736"/>
                </a:lnTo>
                <a:lnTo>
                  <a:pt x="79229" y="308302"/>
                </a:lnTo>
                <a:lnTo>
                  <a:pt x="79456" y="308756"/>
                </a:lnTo>
                <a:lnTo>
                  <a:pt x="79343" y="309436"/>
                </a:lnTo>
                <a:lnTo>
                  <a:pt x="78889" y="310116"/>
                </a:lnTo>
                <a:lnTo>
                  <a:pt x="78096" y="310683"/>
                </a:lnTo>
                <a:lnTo>
                  <a:pt x="76962" y="311703"/>
                </a:lnTo>
                <a:lnTo>
                  <a:pt x="75942" y="312950"/>
                </a:lnTo>
                <a:lnTo>
                  <a:pt x="74015" y="316123"/>
                </a:lnTo>
                <a:lnTo>
                  <a:pt x="73902" y="316690"/>
                </a:lnTo>
                <a:lnTo>
                  <a:pt x="74355" y="317143"/>
                </a:lnTo>
                <a:lnTo>
                  <a:pt x="75149" y="317143"/>
                </a:lnTo>
                <a:lnTo>
                  <a:pt x="76056" y="317030"/>
                </a:lnTo>
                <a:lnTo>
                  <a:pt x="77869" y="315783"/>
                </a:lnTo>
                <a:lnTo>
                  <a:pt x="79343" y="316237"/>
                </a:lnTo>
                <a:lnTo>
                  <a:pt x="80703" y="317143"/>
                </a:lnTo>
                <a:lnTo>
                  <a:pt x="81156" y="318050"/>
                </a:lnTo>
                <a:lnTo>
                  <a:pt x="81383" y="319184"/>
                </a:lnTo>
                <a:lnTo>
                  <a:pt x="81043" y="320770"/>
                </a:lnTo>
                <a:lnTo>
                  <a:pt x="80930" y="322471"/>
                </a:lnTo>
                <a:lnTo>
                  <a:pt x="81383" y="325418"/>
                </a:lnTo>
                <a:lnTo>
                  <a:pt x="82176" y="328251"/>
                </a:lnTo>
                <a:lnTo>
                  <a:pt x="82856" y="329385"/>
                </a:lnTo>
                <a:lnTo>
                  <a:pt x="87503" y="331878"/>
                </a:lnTo>
                <a:lnTo>
                  <a:pt x="87844" y="332899"/>
                </a:lnTo>
                <a:lnTo>
                  <a:pt x="88070" y="333919"/>
                </a:lnTo>
                <a:lnTo>
                  <a:pt x="87844" y="335392"/>
                </a:lnTo>
                <a:lnTo>
                  <a:pt x="88410" y="335392"/>
                </a:lnTo>
                <a:lnTo>
                  <a:pt x="89997" y="334939"/>
                </a:lnTo>
                <a:lnTo>
                  <a:pt x="91357" y="333805"/>
                </a:lnTo>
                <a:lnTo>
                  <a:pt x="92718" y="331425"/>
                </a:lnTo>
                <a:lnTo>
                  <a:pt x="94531" y="329611"/>
                </a:lnTo>
                <a:lnTo>
                  <a:pt x="96571" y="329725"/>
                </a:lnTo>
                <a:lnTo>
                  <a:pt x="97138" y="329385"/>
                </a:lnTo>
                <a:lnTo>
                  <a:pt x="97818" y="329271"/>
                </a:lnTo>
                <a:lnTo>
                  <a:pt x="98725" y="330518"/>
                </a:lnTo>
                <a:lnTo>
                  <a:pt x="99632" y="331425"/>
                </a:lnTo>
                <a:lnTo>
                  <a:pt x="100198" y="331538"/>
                </a:lnTo>
                <a:lnTo>
                  <a:pt x="100652" y="333239"/>
                </a:lnTo>
                <a:lnTo>
                  <a:pt x="104279" y="334032"/>
                </a:lnTo>
                <a:lnTo>
                  <a:pt x="105866" y="334485"/>
                </a:lnTo>
                <a:lnTo>
                  <a:pt x="107226" y="335845"/>
                </a:lnTo>
                <a:lnTo>
                  <a:pt x="107679" y="335845"/>
                </a:lnTo>
                <a:lnTo>
                  <a:pt x="108246" y="335619"/>
                </a:lnTo>
                <a:lnTo>
                  <a:pt x="108699" y="335165"/>
                </a:lnTo>
                <a:lnTo>
                  <a:pt x="108813" y="334599"/>
                </a:lnTo>
                <a:lnTo>
                  <a:pt x="108246" y="333465"/>
                </a:lnTo>
                <a:lnTo>
                  <a:pt x="108473" y="332445"/>
                </a:lnTo>
                <a:lnTo>
                  <a:pt x="109039" y="331425"/>
                </a:lnTo>
                <a:lnTo>
                  <a:pt x="110060" y="331425"/>
                </a:lnTo>
                <a:lnTo>
                  <a:pt x="111420" y="331085"/>
                </a:lnTo>
                <a:lnTo>
                  <a:pt x="113120" y="331085"/>
                </a:lnTo>
                <a:lnTo>
                  <a:pt x="114367" y="331312"/>
                </a:lnTo>
                <a:lnTo>
                  <a:pt x="114820" y="330405"/>
                </a:lnTo>
                <a:lnTo>
                  <a:pt x="114367" y="327684"/>
                </a:lnTo>
                <a:lnTo>
                  <a:pt x="114480" y="326211"/>
                </a:lnTo>
                <a:lnTo>
                  <a:pt x="114707" y="324964"/>
                </a:lnTo>
                <a:lnTo>
                  <a:pt x="115160" y="324511"/>
                </a:lnTo>
                <a:lnTo>
                  <a:pt x="116974" y="326098"/>
                </a:lnTo>
                <a:lnTo>
                  <a:pt x="118674" y="326664"/>
                </a:lnTo>
                <a:lnTo>
                  <a:pt x="119807" y="326664"/>
                </a:lnTo>
                <a:lnTo>
                  <a:pt x="120147" y="326324"/>
                </a:lnTo>
                <a:lnTo>
                  <a:pt x="119694" y="324624"/>
                </a:lnTo>
                <a:lnTo>
                  <a:pt x="119807" y="324171"/>
                </a:lnTo>
                <a:lnTo>
                  <a:pt x="120261" y="323831"/>
                </a:lnTo>
                <a:lnTo>
                  <a:pt x="121054" y="323717"/>
                </a:lnTo>
                <a:lnTo>
                  <a:pt x="123208" y="323037"/>
                </a:lnTo>
                <a:lnTo>
                  <a:pt x="123434" y="323151"/>
                </a:lnTo>
                <a:lnTo>
                  <a:pt x="123774" y="325758"/>
                </a:lnTo>
                <a:lnTo>
                  <a:pt x="123661" y="326664"/>
                </a:lnTo>
                <a:lnTo>
                  <a:pt x="124115" y="328478"/>
                </a:lnTo>
                <a:lnTo>
                  <a:pt x="124681" y="330178"/>
                </a:lnTo>
                <a:lnTo>
                  <a:pt x="124568" y="330858"/>
                </a:lnTo>
                <a:lnTo>
                  <a:pt x="124115" y="331878"/>
                </a:lnTo>
                <a:lnTo>
                  <a:pt x="123548" y="332899"/>
                </a:lnTo>
                <a:lnTo>
                  <a:pt x="123661" y="333239"/>
                </a:lnTo>
                <a:lnTo>
                  <a:pt x="124455" y="333919"/>
                </a:lnTo>
                <a:lnTo>
                  <a:pt x="126155" y="334599"/>
                </a:lnTo>
                <a:lnTo>
                  <a:pt x="127855" y="334712"/>
                </a:lnTo>
                <a:lnTo>
                  <a:pt x="128762" y="333692"/>
                </a:lnTo>
                <a:lnTo>
                  <a:pt x="129782" y="332899"/>
                </a:lnTo>
                <a:lnTo>
                  <a:pt x="130462" y="332218"/>
                </a:lnTo>
                <a:lnTo>
                  <a:pt x="130688" y="331198"/>
                </a:lnTo>
                <a:lnTo>
                  <a:pt x="131709" y="330405"/>
                </a:lnTo>
                <a:lnTo>
                  <a:pt x="134769" y="329498"/>
                </a:lnTo>
                <a:lnTo>
                  <a:pt x="137603" y="329271"/>
                </a:lnTo>
                <a:lnTo>
                  <a:pt x="138283" y="329611"/>
                </a:lnTo>
                <a:lnTo>
                  <a:pt x="138623" y="328365"/>
                </a:lnTo>
                <a:lnTo>
                  <a:pt x="139189" y="326551"/>
                </a:lnTo>
                <a:lnTo>
                  <a:pt x="139303" y="324738"/>
                </a:lnTo>
                <a:lnTo>
                  <a:pt x="139643" y="322017"/>
                </a:lnTo>
                <a:lnTo>
                  <a:pt x="139416" y="318390"/>
                </a:lnTo>
                <a:lnTo>
                  <a:pt x="138963" y="316010"/>
                </a:lnTo>
                <a:lnTo>
                  <a:pt x="140323" y="314990"/>
                </a:lnTo>
                <a:lnTo>
                  <a:pt x="141910" y="313970"/>
                </a:lnTo>
                <a:lnTo>
                  <a:pt x="142817" y="312383"/>
                </a:lnTo>
                <a:lnTo>
                  <a:pt x="143837" y="308529"/>
                </a:lnTo>
                <a:lnTo>
                  <a:pt x="144290" y="305355"/>
                </a:lnTo>
                <a:lnTo>
                  <a:pt x="143950" y="304108"/>
                </a:lnTo>
                <a:lnTo>
                  <a:pt x="143497" y="303202"/>
                </a:lnTo>
                <a:lnTo>
                  <a:pt x="143043" y="301728"/>
                </a:lnTo>
                <a:lnTo>
                  <a:pt x="142817" y="300028"/>
                </a:lnTo>
                <a:lnTo>
                  <a:pt x="143157" y="298555"/>
                </a:lnTo>
                <a:lnTo>
                  <a:pt x="144290" y="297194"/>
                </a:lnTo>
                <a:lnTo>
                  <a:pt x="145764" y="296061"/>
                </a:lnTo>
                <a:lnTo>
                  <a:pt x="146784" y="295494"/>
                </a:lnTo>
                <a:lnTo>
                  <a:pt x="149617" y="294927"/>
                </a:lnTo>
                <a:lnTo>
                  <a:pt x="153131" y="294021"/>
                </a:lnTo>
                <a:lnTo>
                  <a:pt x="155171" y="293001"/>
                </a:lnTo>
                <a:lnTo>
                  <a:pt x="156645" y="292094"/>
                </a:lnTo>
                <a:lnTo>
                  <a:pt x="157438" y="291300"/>
                </a:lnTo>
                <a:lnTo>
                  <a:pt x="158345" y="289714"/>
                </a:lnTo>
                <a:lnTo>
                  <a:pt x="159592" y="288467"/>
                </a:lnTo>
                <a:lnTo>
                  <a:pt x="160726" y="287220"/>
                </a:lnTo>
                <a:lnTo>
                  <a:pt x="160839" y="283819"/>
                </a:lnTo>
                <a:lnTo>
                  <a:pt x="160839" y="281779"/>
                </a:lnTo>
                <a:lnTo>
                  <a:pt x="160045" y="280759"/>
                </a:lnTo>
                <a:lnTo>
                  <a:pt x="159592" y="279852"/>
                </a:lnTo>
                <a:lnTo>
                  <a:pt x="164806" y="277132"/>
                </a:lnTo>
                <a:lnTo>
                  <a:pt x="164806" y="275205"/>
                </a:lnTo>
                <a:lnTo>
                  <a:pt x="164126" y="273052"/>
                </a:lnTo>
                <a:lnTo>
                  <a:pt x="163106" y="271351"/>
                </a:lnTo>
                <a:lnTo>
                  <a:pt x="162766" y="269878"/>
                </a:lnTo>
                <a:lnTo>
                  <a:pt x="164126" y="268064"/>
                </a:lnTo>
                <a:lnTo>
                  <a:pt x="165486" y="266817"/>
                </a:lnTo>
                <a:lnTo>
                  <a:pt x="166393" y="265684"/>
                </a:lnTo>
                <a:lnTo>
                  <a:pt x="168433" y="263984"/>
                </a:lnTo>
                <a:lnTo>
                  <a:pt x="170587" y="263531"/>
                </a:lnTo>
                <a:lnTo>
                  <a:pt x="172513" y="264211"/>
                </a:lnTo>
                <a:lnTo>
                  <a:pt x="178181" y="268178"/>
                </a:lnTo>
                <a:lnTo>
                  <a:pt x="179088" y="268404"/>
                </a:lnTo>
                <a:lnTo>
                  <a:pt x="180334" y="268178"/>
                </a:lnTo>
                <a:lnTo>
                  <a:pt x="181808" y="267044"/>
                </a:lnTo>
                <a:lnTo>
                  <a:pt x="183735" y="266251"/>
                </a:lnTo>
                <a:lnTo>
                  <a:pt x="184528" y="263644"/>
                </a:lnTo>
                <a:lnTo>
                  <a:pt x="184415" y="259677"/>
                </a:lnTo>
                <a:lnTo>
                  <a:pt x="184868" y="257863"/>
                </a:lnTo>
                <a:lnTo>
                  <a:pt x="185888" y="257523"/>
                </a:lnTo>
                <a:lnTo>
                  <a:pt x="189175" y="258317"/>
                </a:lnTo>
                <a:lnTo>
                  <a:pt x="189969" y="258317"/>
                </a:lnTo>
                <a:lnTo>
                  <a:pt x="190989" y="258090"/>
                </a:lnTo>
                <a:lnTo>
                  <a:pt x="191669" y="257410"/>
                </a:lnTo>
                <a:lnTo>
                  <a:pt x="191555" y="256163"/>
                </a:lnTo>
                <a:lnTo>
                  <a:pt x="191442" y="255030"/>
                </a:lnTo>
                <a:lnTo>
                  <a:pt x="192462" y="251289"/>
                </a:lnTo>
                <a:lnTo>
                  <a:pt x="194503" y="248569"/>
                </a:lnTo>
                <a:lnTo>
                  <a:pt x="198356" y="245168"/>
                </a:lnTo>
                <a:lnTo>
                  <a:pt x="199603" y="244488"/>
                </a:lnTo>
                <a:lnTo>
                  <a:pt x="201077" y="244148"/>
                </a:lnTo>
                <a:lnTo>
                  <a:pt x="208104" y="246415"/>
                </a:lnTo>
                <a:lnTo>
                  <a:pt x="209238" y="245848"/>
                </a:lnTo>
                <a:lnTo>
                  <a:pt x="210938" y="240068"/>
                </a:lnTo>
                <a:lnTo>
                  <a:pt x="212865" y="239501"/>
                </a:lnTo>
                <a:lnTo>
                  <a:pt x="215132" y="239388"/>
                </a:lnTo>
                <a:lnTo>
                  <a:pt x="216605" y="238821"/>
                </a:lnTo>
                <a:lnTo>
                  <a:pt x="217399" y="238481"/>
                </a:lnTo>
                <a:lnTo>
                  <a:pt x="220799" y="236214"/>
                </a:lnTo>
                <a:lnTo>
                  <a:pt x="226693" y="233267"/>
                </a:lnTo>
                <a:lnTo>
                  <a:pt x="229867" y="231907"/>
                </a:lnTo>
                <a:lnTo>
                  <a:pt x="230434" y="231453"/>
                </a:lnTo>
                <a:lnTo>
                  <a:pt x="232700" y="229300"/>
                </a:lnTo>
                <a:lnTo>
                  <a:pt x="235761" y="226806"/>
                </a:lnTo>
                <a:lnTo>
                  <a:pt x="237688" y="226353"/>
                </a:lnTo>
                <a:lnTo>
                  <a:pt x="240408" y="226126"/>
                </a:lnTo>
                <a:lnTo>
                  <a:pt x="241995" y="226579"/>
                </a:lnTo>
                <a:lnTo>
                  <a:pt x="242448" y="227260"/>
                </a:lnTo>
                <a:lnTo>
                  <a:pt x="243015" y="227600"/>
                </a:lnTo>
                <a:lnTo>
                  <a:pt x="246529" y="226579"/>
                </a:lnTo>
                <a:lnTo>
                  <a:pt x="251516" y="228280"/>
                </a:lnTo>
                <a:lnTo>
                  <a:pt x="255823" y="229867"/>
                </a:lnTo>
                <a:lnTo>
                  <a:pt x="256050" y="228733"/>
                </a:lnTo>
                <a:lnTo>
                  <a:pt x="257183" y="228280"/>
                </a:lnTo>
                <a:lnTo>
                  <a:pt x="260244" y="228393"/>
                </a:lnTo>
                <a:lnTo>
                  <a:pt x="266024" y="228846"/>
                </a:lnTo>
                <a:lnTo>
                  <a:pt x="270785" y="228280"/>
                </a:lnTo>
                <a:lnTo>
                  <a:pt x="271011" y="228166"/>
                </a:lnTo>
                <a:lnTo>
                  <a:pt x="274299" y="225106"/>
                </a:lnTo>
                <a:lnTo>
                  <a:pt x="277926" y="221819"/>
                </a:lnTo>
                <a:lnTo>
                  <a:pt x="283480" y="221479"/>
                </a:lnTo>
                <a:lnTo>
                  <a:pt x="289373" y="221139"/>
                </a:lnTo>
                <a:lnTo>
                  <a:pt x="294021" y="220912"/>
                </a:lnTo>
                <a:lnTo>
                  <a:pt x="300935" y="220686"/>
                </a:lnTo>
                <a:lnTo>
                  <a:pt x="306375" y="220459"/>
                </a:lnTo>
                <a:lnTo>
                  <a:pt x="312723" y="220232"/>
                </a:lnTo>
                <a:lnTo>
                  <a:pt x="312950" y="218759"/>
                </a:lnTo>
                <a:lnTo>
                  <a:pt x="313290" y="218419"/>
                </a:lnTo>
                <a:lnTo>
                  <a:pt x="313970" y="218305"/>
                </a:lnTo>
                <a:lnTo>
                  <a:pt x="318617" y="219099"/>
                </a:lnTo>
                <a:lnTo>
                  <a:pt x="323037" y="219892"/>
                </a:lnTo>
                <a:lnTo>
                  <a:pt x="323377" y="217058"/>
                </a:lnTo>
                <a:lnTo>
                  <a:pt x="327231" y="213545"/>
                </a:lnTo>
                <a:lnTo>
                  <a:pt x="329498" y="212751"/>
                </a:lnTo>
                <a:lnTo>
                  <a:pt x="329952" y="212185"/>
                </a:lnTo>
                <a:lnTo>
                  <a:pt x="330745" y="210938"/>
                </a:lnTo>
                <a:lnTo>
                  <a:pt x="331085" y="209124"/>
                </a:lnTo>
                <a:lnTo>
                  <a:pt x="331312" y="207764"/>
                </a:lnTo>
                <a:lnTo>
                  <a:pt x="332105" y="206744"/>
                </a:lnTo>
                <a:lnTo>
                  <a:pt x="332672" y="204704"/>
                </a:lnTo>
                <a:lnTo>
                  <a:pt x="333465" y="201190"/>
                </a:lnTo>
                <a:lnTo>
                  <a:pt x="335732" y="197450"/>
                </a:lnTo>
                <a:lnTo>
                  <a:pt x="336979" y="192349"/>
                </a:lnTo>
                <a:lnTo>
                  <a:pt x="337093" y="187475"/>
                </a:lnTo>
                <a:lnTo>
                  <a:pt x="337319" y="183848"/>
                </a:lnTo>
                <a:lnTo>
                  <a:pt x="337999" y="183054"/>
                </a:lnTo>
                <a:lnTo>
                  <a:pt x="337999" y="17648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E5E1232D-1456-78C9-99FD-34F180AC3665}"/>
              </a:ext>
            </a:extLst>
          </p:cNvPr>
          <p:cNvSpPr/>
          <p:nvPr/>
        </p:nvSpPr>
        <p:spPr>
          <a:xfrm>
            <a:off x="5319097" y="3772226"/>
            <a:ext cx="75488" cy="88580"/>
          </a:xfrm>
          <a:custGeom>
            <a:avLst/>
            <a:gdLst>
              <a:gd name="connsiteX0" fmla="*/ 37631 w 100651"/>
              <a:gd name="connsiteY0" fmla="*/ 84557 h 118106"/>
              <a:gd name="connsiteX1" fmla="*/ 37631 w 100651"/>
              <a:gd name="connsiteY1" fmla="*/ 84897 h 118106"/>
              <a:gd name="connsiteX2" fmla="*/ 38425 w 100651"/>
              <a:gd name="connsiteY2" fmla="*/ 85350 h 118106"/>
              <a:gd name="connsiteX3" fmla="*/ 40351 w 100651"/>
              <a:gd name="connsiteY3" fmla="*/ 85577 h 118106"/>
              <a:gd name="connsiteX4" fmla="*/ 40692 w 100651"/>
              <a:gd name="connsiteY4" fmla="*/ 85237 h 118106"/>
              <a:gd name="connsiteX5" fmla="*/ 39105 w 100651"/>
              <a:gd name="connsiteY5" fmla="*/ 84897 h 118106"/>
              <a:gd name="connsiteX6" fmla="*/ 37518 w 100651"/>
              <a:gd name="connsiteY6" fmla="*/ 84557 h 118106"/>
              <a:gd name="connsiteX7" fmla="*/ 340 w 100651"/>
              <a:gd name="connsiteY7" fmla="*/ 0 h 118106"/>
              <a:gd name="connsiteX8" fmla="*/ 0 w 100651"/>
              <a:gd name="connsiteY8" fmla="*/ 340 h 118106"/>
              <a:gd name="connsiteX9" fmla="*/ 454 w 100651"/>
              <a:gd name="connsiteY9" fmla="*/ 340 h 118106"/>
              <a:gd name="connsiteX10" fmla="*/ 1020 w 100651"/>
              <a:gd name="connsiteY10" fmla="*/ 340 h 118106"/>
              <a:gd name="connsiteX11" fmla="*/ 1247 w 100651"/>
              <a:gd name="connsiteY11" fmla="*/ 113 h 118106"/>
              <a:gd name="connsiteX12" fmla="*/ 1020 w 100651"/>
              <a:gd name="connsiteY12" fmla="*/ 113 h 118106"/>
              <a:gd name="connsiteX13" fmla="*/ 454 w 100651"/>
              <a:gd name="connsiteY13" fmla="*/ 113 h 118106"/>
              <a:gd name="connsiteX14" fmla="*/ 57467 w 100651"/>
              <a:gd name="connsiteY14" fmla="*/ 115047 h 118106"/>
              <a:gd name="connsiteX15" fmla="*/ 57014 w 100651"/>
              <a:gd name="connsiteY15" fmla="*/ 116974 h 118106"/>
              <a:gd name="connsiteX16" fmla="*/ 56673 w 100651"/>
              <a:gd name="connsiteY16" fmla="*/ 117654 h 118106"/>
              <a:gd name="connsiteX17" fmla="*/ 56220 w 100651"/>
              <a:gd name="connsiteY17" fmla="*/ 118107 h 118106"/>
              <a:gd name="connsiteX18" fmla="*/ 56673 w 100651"/>
              <a:gd name="connsiteY18" fmla="*/ 118107 h 118106"/>
              <a:gd name="connsiteX19" fmla="*/ 57127 w 100651"/>
              <a:gd name="connsiteY19" fmla="*/ 117540 h 118106"/>
              <a:gd name="connsiteX20" fmla="*/ 57921 w 100651"/>
              <a:gd name="connsiteY20" fmla="*/ 115273 h 118106"/>
              <a:gd name="connsiteX21" fmla="*/ 59054 w 100651"/>
              <a:gd name="connsiteY21" fmla="*/ 114367 h 118106"/>
              <a:gd name="connsiteX22" fmla="*/ 59054 w 100651"/>
              <a:gd name="connsiteY22" fmla="*/ 113573 h 118106"/>
              <a:gd name="connsiteX23" fmla="*/ 58487 w 100651"/>
              <a:gd name="connsiteY23" fmla="*/ 114367 h 118106"/>
              <a:gd name="connsiteX24" fmla="*/ 57467 w 100651"/>
              <a:gd name="connsiteY24" fmla="*/ 115047 h 118106"/>
              <a:gd name="connsiteX25" fmla="*/ 99178 w 100651"/>
              <a:gd name="connsiteY25" fmla="*/ 91244 h 118106"/>
              <a:gd name="connsiteX26" fmla="*/ 97705 w 100651"/>
              <a:gd name="connsiteY26" fmla="*/ 91244 h 118106"/>
              <a:gd name="connsiteX27" fmla="*/ 96912 w 100651"/>
              <a:gd name="connsiteY27" fmla="*/ 90791 h 118106"/>
              <a:gd name="connsiteX28" fmla="*/ 97251 w 100651"/>
              <a:gd name="connsiteY28" fmla="*/ 91471 h 118106"/>
              <a:gd name="connsiteX29" fmla="*/ 97705 w 100651"/>
              <a:gd name="connsiteY29" fmla="*/ 91697 h 118106"/>
              <a:gd name="connsiteX30" fmla="*/ 98612 w 100651"/>
              <a:gd name="connsiteY30" fmla="*/ 91697 h 118106"/>
              <a:gd name="connsiteX31" fmla="*/ 99292 w 100651"/>
              <a:gd name="connsiteY31" fmla="*/ 91811 h 118106"/>
              <a:gd name="connsiteX32" fmla="*/ 100085 w 100651"/>
              <a:gd name="connsiteY32" fmla="*/ 92377 h 118106"/>
              <a:gd name="connsiteX33" fmla="*/ 100652 w 100651"/>
              <a:gd name="connsiteY33" fmla="*/ 92377 h 118106"/>
              <a:gd name="connsiteX34" fmla="*/ 99292 w 100651"/>
              <a:gd name="connsiteY34" fmla="*/ 91244 h 118106"/>
              <a:gd name="connsiteX35" fmla="*/ 87163 w 100651"/>
              <a:gd name="connsiteY35" fmla="*/ 88864 h 118106"/>
              <a:gd name="connsiteX36" fmla="*/ 86144 w 100651"/>
              <a:gd name="connsiteY36" fmla="*/ 88070 h 118106"/>
              <a:gd name="connsiteX37" fmla="*/ 85803 w 100651"/>
              <a:gd name="connsiteY37" fmla="*/ 88410 h 118106"/>
              <a:gd name="connsiteX38" fmla="*/ 87051 w 100651"/>
              <a:gd name="connsiteY38" fmla="*/ 89430 h 118106"/>
              <a:gd name="connsiteX39" fmla="*/ 89204 w 100651"/>
              <a:gd name="connsiteY39" fmla="*/ 90224 h 118106"/>
              <a:gd name="connsiteX40" fmla="*/ 89884 w 100651"/>
              <a:gd name="connsiteY40" fmla="*/ 90224 h 118106"/>
              <a:gd name="connsiteX41" fmla="*/ 90451 w 100651"/>
              <a:gd name="connsiteY41" fmla="*/ 90224 h 118106"/>
              <a:gd name="connsiteX42" fmla="*/ 91244 w 100651"/>
              <a:gd name="connsiteY42" fmla="*/ 89997 h 118106"/>
              <a:gd name="connsiteX43" fmla="*/ 92491 w 100651"/>
              <a:gd name="connsiteY43" fmla="*/ 89657 h 118106"/>
              <a:gd name="connsiteX44" fmla="*/ 93058 w 100651"/>
              <a:gd name="connsiteY44" fmla="*/ 89317 h 118106"/>
              <a:gd name="connsiteX45" fmla="*/ 89657 w 100651"/>
              <a:gd name="connsiteY45" fmla="*/ 89884 h 118106"/>
              <a:gd name="connsiteX46" fmla="*/ 87051 w 100651"/>
              <a:gd name="connsiteY46" fmla="*/ 88750 h 1181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00651" h="118106">
                <a:moveTo>
                  <a:pt x="37631" y="84557"/>
                </a:moveTo>
                <a:lnTo>
                  <a:pt x="37631" y="84897"/>
                </a:lnTo>
                <a:cubicBezTo>
                  <a:pt x="37631" y="84897"/>
                  <a:pt x="38425" y="85350"/>
                  <a:pt x="38425" y="85350"/>
                </a:cubicBezTo>
                <a:lnTo>
                  <a:pt x="40351" y="85577"/>
                </a:lnTo>
                <a:lnTo>
                  <a:pt x="40692" y="85237"/>
                </a:lnTo>
                <a:lnTo>
                  <a:pt x="39105" y="84897"/>
                </a:lnTo>
                <a:lnTo>
                  <a:pt x="37518" y="84557"/>
                </a:lnTo>
                <a:close/>
                <a:moveTo>
                  <a:pt x="340" y="0"/>
                </a:moveTo>
                <a:lnTo>
                  <a:pt x="0" y="340"/>
                </a:lnTo>
                <a:lnTo>
                  <a:pt x="454" y="340"/>
                </a:lnTo>
                <a:cubicBezTo>
                  <a:pt x="454" y="340"/>
                  <a:pt x="1020" y="340"/>
                  <a:pt x="1020" y="340"/>
                </a:cubicBezTo>
                <a:lnTo>
                  <a:pt x="1247" y="113"/>
                </a:lnTo>
                <a:lnTo>
                  <a:pt x="1020" y="113"/>
                </a:lnTo>
                <a:cubicBezTo>
                  <a:pt x="1020" y="113"/>
                  <a:pt x="454" y="113"/>
                  <a:pt x="454" y="113"/>
                </a:cubicBezTo>
                <a:close/>
                <a:moveTo>
                  <a:pt x="57467" y="115047"/>
                </a:moveTo>
                <a:lnTo>
                  <a:pt x="57014" y="116974"/>
                </a:lnTo>
                <a:lnTo>
                  <a:pt x="56673" y="117654"/>
                </a:lnTo>
                <a:lnTo>
                  <a:pt x="56220" y="118107"/>
                </a:lnTo>
                <a:lnTo>
                  <a:pt x="56673" y="118107"/>
                </a:lnTo>
                <a:cubicBezTo>
                  <a:pt x="56673" y="118107"/>
                  <a:pt x="57127" y="117540"/>
                  <a:pt x="57127" y="117540"/>
                </a:cubicBezTo>
                <a:lnTo>
                  <a:pt x="57921" y="115273"/>
                </a:lnTo>
                <a:lnTo>
                  <a:pt x="59054" y="114367"/>
                </a:lnTo>
                <a:lnTo>
                  <a:pt x="59054" y="113573"/>
                </a:lnTo>
                <a:cubicBezTo>
                  <a:pt x="59054" y="113573"/>
                  <a:pt x="58487" y="114367"/>
                  <a:pt x="58487" y="114367"/>
                </a:cubicBezTo>
                <a:lnTo>
                  <a:pt x="57467" y="115047"/>
                </a:lnTo>
                <a:close/>
                <a:moveTo>
                  <a:pt x="99178" y="91244"/>
                </a:moveTo>
                <a:lnTo>
                  <a:pt x="97705" y="91244"/>
                </a:lnTo>
                <a:cubicBezTo>
                  <a:pt x="97705" y="91244"/>
                  <a:pt x="96912" y="90791"/>
                  <a:pt x="96912" y="90791"/>
                </a:cubicBezTo>
                <a:lnTo>
                  <a:pt x="97251" y="91471"/>
                </a:lnTo>
                <a:lnTo>
                  <a:pt x="97705" y="91697"/>
                </a:lnTo>
                <a:lnTo>
                  <a:pt x="98612" y="91697"/>
                </a:lnTo>
                <a:cubicBezTo>
                  <a:pt x="98612" y="91697"/>
                  <a:pt x="99292" y="91811"/>
                  <a:pt x="99292" y="91811"/>
                </a:cubicBezTo>
                <a:lnTo>
                  <a:pt x="100085" y="92377"/>
                </a:lnTo>
                <a:lnTo>
                  <a:pt x="100652" y="92377"/>
                </a:lnTo>
                <a:cubicBezTo>
                  <a:pt x="100652" y="92377"/>
                  <a:pt x="99292" y="91244"/>
                  <a:pt x="99292" y="91244"/>
                </a:cubicBezTo>
                <a:close/>
                <a:moveTo>
                  <a:pt x="87163" y="88864"/>
                </a:moveTo>
                <a:lnTo>
                  <a:pt x="86144" y="88070"/>
                </a:lnTo>
                <a:lnTo>
                  <a:pt x="85803" y="88410"/>
                </a:lnTo>
                <a:lnTo>
                  <a:pt x="87051" y="89430"/>
                </a:lnTo>
                <a:lnTo>
                  <a:pt x="89204" y="90224"/>
                </a:lnTo>
                <a:lnTo>
                  <a:pt x="89884" y="90224"/>
                </a:lnTo>
                <a:cubicBezTo>
                  <a:pt x="89884" y="90224"/>
                  <a:pt x="90451" y="90224"/>
                  <a:pt x="90451" y="90224"/>
                </a:cubicBezTo>
                <a:lnTo>
                  <a:pt x="91244" y="89997"/>
                </a:lnTo>
                <a:lnTo>
                  <a:pt x="92491" y="89657"/>
                </a:lnTo>
                <a:lnTo>
                  <a:pt x="93058" y="89317"/>
                </a:lnTo>
                <a:lnTo>
                  <a:pt x="89657" y="89884"/>
                </a:lnTo>
                <a:lnTo>
                  <a:pt x="87051" y="8875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5628D7FD-C145-1EA1-CEA8-678AAB4D6C5B}"/>
              </a:ext>
            </a:extLst>
          </p:cNvPr>
          <p:cNvSpPr/>
          <p:nvPr/>
        </p:nvSpPr>
        <p:spPr>
          <a:xfrm>
            <a:off x="3421932" y="4155450"/>
            <a:ext cx="110938" cy="229697"/>
          </a:xfrm>
          <a:custGeom>
            <a:avLst/>
            <a:gdLst>
              <a:gd name="connsiteX0" fmla="*/ 135109 w 147917"/>
              <a:gd name="connsiteY0" fmla="*/ 108359 h 306262"/>
              <a:gd name="connsiteX1" fmla="*/ 134429 w 147917"/>
              <a:gd name="connsiteY1" fmla="*/ 111760 h 306262"/>
              <a:gd name="connsiteX2" fmla="*/ 136696 w 147917"/>
              <a:gd name="connsiteY2" fmla="*/ 107679 h 306262"/>
              <a:gd name="connsiteX3" fmla="*/ 138509 w 147917"/>
              <a:gd name="connsiteY3" fmla="*/ 103032 h 306262"/>
              <a:gd name="connsiteX4" fmla="*/ 137716 w 147917"/>
              <a:gd name="connsiteY4" fmla="*/ 103372 h 306262"/>
              <a:gd name="connsiteX5" fmla="*/ 134996 w 147917"/>
              <a:gd name="connsiteY5" fmla="*/ 108359 h 306262"/>
              <a:gd name="connsiteX6" fmla="*/ 104165 w 147917"/>
              <a:gd name="connsiteY6" fmla="*/ 29243 h 306262"/>
              <a:gd name="connsiteX7" fmla="*/ 104165 w 147917"/>
              <a:gd name="connsiteY7" fmla="*/ 28450 h 306262"/>
              <a:gd name="connsiteX8" fmla="*/ 104279 w 147917"/>
              <a:gd name="connsiteY8" fmla="*/ 27203 h 306262"/>
              <a:gd name="connsiteX9" fmla="*/ 103372 w 147917"/>
              <a:gd name="connsiteY9" fmla="*/ 24710 h 306262"/>
              <a:gd name="connsiteX10" fmla="*/ 102579 w 147917"/>
              <a:gd name="connsiteY10" fmla="*/ 24710 h 306262"/>
              <a:gd name="connsiteX11" fmla="*/ 102239 w 147917"/>
              <a:gd name="connsiteY11" fmla="*/ 25956 h 306262"/>
              <a:gd name="connsiteX12" fmla="*/ 100879 w 147917"/>
              <a:gd name="connsiteY12" fmla="*/ 25956 h 306262"/>
              <a:gd name="connsiteX13" fmla="*/ 101332 w 147917"/>
              <a:gd name="connsiteY13" fmla="*/ 28790 h 306262"/>
              <a:gd name="connsiteX14" fmla="*/ 104052 w 147917"/>
              <a:gd name="connsiteY14" fmla="*/ 29130 h 306262"/>
              <a:gd name="connsiteX15" fmla="*/ 147124 w 147917"/>
              <a:gd name="connsiteY15" fmla="*/ 68348 h 306262"/>
              <a:gd name="connsiteX16" fmla="*/ 144517 w 147917"/>
              <a:gd name="connsiteY16" fmla="*/ 63587 h 306262"/>
              <a:gd name="connsiteX17" fmla="*/ 142930 w 147917"/>
              <a:gd name="connsiteY17" fmla="*/ 59054 h 306262"/>
              <a:gd name="connsiteX18" fmla="*/ 142250 w 147917"/>
              <a:gd name="connsiteY18" fmla="*/ 54180 h 306262"/>
              <a:gd name="connsiteX19" fmla="*/ 141570 w 147917"/>
              <a:gd name="connsiteY19" fmla="*/ 43638 h 306262"/>
              <a:gd name="connsiteX20" fmla="*/ 139529 w 147917"/>
              <a:gd name="connsiteY20" fmla="*/ 33324 h 306262"/>
              <a:gd name="connsiteX21" fmla="*/ 137376 w 147917"/>
              <a:gd name="connsiteY21" fmla="*/ 26523 h 306262"/>
              <a:gd name="connsiteX22" fmla="*/ 136809 w 147917"/>
              <a:gd name="connsiteY22" fmla="*/ 22103 h 306262"/>
              <a:gd name="connsiteX23" fmla="*/ 135563 w 147917"/>
              <a:gd name="connsiteY23" fmla="*/ 19949 h 306262"/>
              <a:gd name="connsiteX24" fmla="*/ 134089 w 147917"/>
              <a:gd name="connsiteY24" fmla="*/ 17909 h 306262"/>
              <a:gd name="connsiteX25" fmla="*/ 130688 w 147917"/>
              <a:gd name="connsiteY25" fmla="*/ 12468 h 306262"/>
              <a:gd name="connsiteX26" fmla="*/ 129555 w 147917"/>
              <a:gd name="connsiteY26" fmla="*/ 10201 h 306262"/>
              <a:gd name="connsiteX27" fmla="*/ 128648 w 147917"/>
              <a:gd name="connsiteY27" fmla="*/ 7821 h 306262"/>
              <a:gd name="connsiteX28" fmla="*/ 127402 w 147917"/>
              <a:gd name="connsiteY28" fmla="*/ 6007 h 306262"/>
              <a:gd name="connsiteX29" fmla="*/ 125021 w 147917"/>
              <a:gd name="connsiteY29" fmla="*/ 3514 h 306262"/>
              <a:gd name="connsiteX30" fmla="*/ 124341 w 147917"/>
              <a:gd name="connsiteY30" fmla="*/ 2494 h 306262"/>
              <a:gd name="connsiteX31" fmla="*/ 124001 w 147917"/>
              <a:gd name="connsiteY31" fmla="*/ 1020 h 306262"/>
              <a:gd name="connsiteX32" fmla="*/ 122981 w 147917"/>
              <a:gd name="connsiteY32" fmla="*/ 0 h 306262"/>
              <a:gd name="connsiteX33" fmla="*/ 121847 w 147917"/>
              <a:gd name="connsiteY33" fmla="*/ 0 h 306262"/>
              <a:gd name="connsiteX34" fmla="*/ 118334 w 147917"/>
              <a:gd name="connsiteY34" fmla="*/ 5214 h 306262"/>
              <a:gd name="connsiteX35" fmla="*/ 116180 w 147917"/>
              <a:gd name="connsiteY35" fmla="*/ 7934 h 306262"/>
              <a:gd name="connsiteX36" fmla="*/ 115500 w 147917"/>
              <a:gd name="connsiteY36" fmla="*/ 8388 h 306262"/>
              <a:gd name="connsiteX37" fmla="*/ 113573 w 147917"/>
              <a:gd name="connsiteY37" fmla="*/ 7934 h 306262"/>
              <a:gd name="connsiteX38" fmla="*/ 113233 w 147917"/>
              <a:gd name="connsiteY38" fmla="*/ 8614 h 306262"/>
              <a:gd name="connsiteX39" fmla="*/ 114593 w 147917"/>
              <a:gd name="connsiteY39" fmla="*/ 11675 h 306262"/>
              <a:gd name="connsiteX40" fmla="*/ 115387 w 147917"/>
              <a:gd name="connsiteY40" fmla="*/ 14168 h 306262"/>
              <a:gd name="connsiteX41" fmla="*/ 115954 w 147917"/>
              <a:gd name="connsiteY41" fmla="*/ 16775 h 306262"/>
              <a:gd name="connsiteX42" fmla="*/ 115727 w 147917"/>
              <a:gd name="connsiteY42" fmla="*/ 18929 h 306262"/>
              <a:gd name="connsiteX43" fmla="*/ 113346 w 147917"/>
              <a:gd name="connsiteY43" fmla="*/ 26296 h 306262"/>
              <a:gd name="connsiteX44" fmla="*/ 109720 w 147917"/>
              <a:gd name="connsiteY44" fmla="*/ 29810 h 306262"/>
              <a:gd name="connsiteX45" fmla="*/ 107339 w 147917"/>
              <a:gd name="connsiteY45" fmla="*/ 30717 h 306262"/>
              <a:gd name="connsiteX46" fmla="*/ 105299 w 147917"/>
              <a:gd name="connsiteY46" fmla="*/ 32304 h 306262"/>
              <a:gd name="connsiteX47" fmla="*/ 103939 w 147917"/>
              <a:gd name="connsiteY47" fmla="*/ 34571 h 306262"/>
              <a:gd name="connsiteX48" fmla="*/ 102239 w 147917"/>
              <a:gd name="connsiteY48" fmla="*/ 36384 h 306262"/>
              <a:gd name="connsiteX49" fmla="*/ 100879 w 147917"/>
              <a:gd name="connsiteY49" fmla="*/ 36044 h 306262"/>
              <a:gd name="connsiteX50" fmla="*/ 98838 w 147917"/>
              <a:gd name="connsiteY50" fmla="*/ 34117 h 306262"/>
              <a:gd name="connsiteX51" fmla="*/ 97932 w 147917"/>
              <a:gd name="connsiteY51" fmla="*/ 33551 h 306262"/>
              <a:gd name="connsiteX52" fmla="*/ 96798 w 147917"/>
              <a:gd name="connsiteY52" fmla="*/ 34004 h 306262"/>
              <a:gd name="connsiteX53" fmla="*/ 96004 w 147917"/>
              <a:gd name="connsiteY53" fmla="*/ 35024 h 306262"/>
              <a:gd name="connsiteX54" fmla="*/ 95098 w 147917"/>
              <a:gd name="connsiteY54" fmla="*/ 36498 h 306262"/>
              <a:gd name="connsiteX55" fmla="*/ 94871 w 147917"/>
              <a:gd name="connsiteY55" fmla="*/ 38198 h 306262"/>
              <a:gd name="connsiteX56" fmla="*/ 95211 w 147917"/>
              <a:gd name="connsiteY56" fmla="*/ 39331 h 306262"/>
              <a:gd name="connsiteX57" fmla="*/ 97138 w 147917"/>
              <a:gd name="connsiteY57" fmla="*/ 41598 h 306262"/>
              <a:gd name="connsiteX58" fmla="*/ 96911 w 147917"/>
              <a:gd name="connsiteY58" fmla="*/ 42165 h 306262"/>
              <a:gd name="connsiteX59" fmla="*/ 96344 w 147917"/>
              <a:gd name="connsiteY59" fmla="*/ 42618 h 306262"/>
              <a:gd name="connsiteX60" fmla="*/ 96344 w 147917"/>
              <a:gd name="connsiteY60" fmla="*/ 43978 h 306262"/>
              <a:gd name="connsiteX61" fmla="*/ 92604 w 147917"/>
              <a:gd name="connsiteY61" fmla="*/ 50779 h 306262"/>
              <a:gd name="connsiteX62" fmla="*/ 93398 w 147917"/>
              <a:gd name="connsiteY62" fmla="*/ 54633 h 306262"/>
              <a:gd name="connsiteX63" fmla="*/ 96571 w 147917"/>
              <a:gd name="connsiteY63" fmla="*/ 57467 h 306262"/>
              <a:gd name="connsiteX64" fmla="*/ 94644 w 147917"/>
              <a:gd name="connsiteY64" fmla="*/ 56900 h 306262"/>
              <a:gd name="connsiteX65" fmla="*/ 92718 w 147917"/>
              <a:gd name="connsiteY65" fmla="*/ 56673 h 306262"/>
              <a:gd name="connsiteX66" fmla="*/ 91584 w 147917"/>
              <a:gd name="connsiteY66" fmla="*/ 57693 h 306262"/>
              <a:gd name="connsiteX67" fmla="*/ 90677 w 147917"/>
              <a:gd name="connsiteY67" fmla="*/ 59054 h 306262"/>
              <a:gd name="connsiteX68" fmla="*/ 89090 w 147917"/>
              <a:gd name="connsiteY68" fmla="*/ 61774 h 306262"/>
              <a:gd name="connsiteX69" fmla="*/ 87730 w 147917"/>
              <a:gd name="connsiteY69" fmla="*/ 64607 h 306262"/>
              <a:gd name="connsiteX70" fmla="*/ 86823 w 147917"/>
              <a:gd name="connsiteY70" fmla="*/ 64947 h 306262"/>
              <a:gd name="connsiteX71" fmla="*/ 85803 w 147917"/>
              <a:gd name="connsiteY71" fmla="*/ 64607 h 306262"/>
              <a:gd name="connsiteX72" fmla="*/ 86030 w 147917"/>
              <a:gd name="connsiteY72" fmla="*/ 63021 h 306262"/>
              <a:gd name="connsiteX73" fmla="*/ 86710 w 147917"/>
              <a:gd name="connsiteY73" fmla="*/ 61887 h 306262"/>
              <a:gd name="connsiteX74" fmla="*/ 87163 w 147917"/>
              <a:gd name="connsiteY74" fmla="*/ 60640 h 306262"/>
              <a:gd name="connsiteX75" fmla="*/ 86937 w 147917"/>
              <a:gd name="connsiteY75" fmla="*/ 59394 h 306262"/>
              <a:gd name="connsiteX76" fmla="*/ 86483 w 147917"/>
              <a:gd name="connsiteY76" fmla="*/ 58260 h 306262"/>
              <a:gd name="connsiteX77" fmla="*/ 85917 w 147917"/>
              <a:gd name="connsiteY77" fmla="*/ 58033 h 306262"/>
              <a:gd name="connsiteX78" fmla="*/ 84103 w 147917"/>
              <a:gd name="connsiteY78" fmla="*/ 59394 h 306262"/>
              <a:gd name="connsiteX79" fmla="*/ 83423 w 147917"/>
              <a:gd name="connsiteY79" fmla="*/ 60640 h 306262"/>
              <a:gd name="connsiteX80" fmla="*/ 82630 w 147917"/>
              <a:gd name="connsiteY80" fmla="*/ 63361 h 306262"/>
              <a:gd name="connsiteX81" fmla="*/ 80930 w 147917"/>
              <a:gd name="connsiteY81" fmla="*/ 65628 h 306262"/>
              <a:gd name="connsiteX82" fmla="*/ 78776 w 147917"/>
              <a:gd name="connsiteY82" fmla="*/ 68008 h 306262"/>
              <a:gd name="connsiteX83" fmla="*/ 78776 w 147917"/>
              <a:gd name="connsiteY83" fmla="*/ 69028 h 306262"/>
              <a:gd name="connsiteX84" fmla="*/ 79116 w 147917"/>
              <a:gd name="connsiteY84" fmla="*/ 70161 h 306262"/>
              <a:gd name="connsiteX85" fmla="*/ 79683 w 147917"/>
              <a:gd name="connsiteY85" fmla="*/ 71408 h 306262"/>
              <a:gd name="connsiteX86" fmla="*/ 79683 w 147917"/>
              <a:gd name="connsiteY86" fmla="*/ 72768 h 306262"/>
              <a:gd name="connsiteX87" fmla="*/ 79002 w 147917"/>
              <a:gd name="connsiteY87" fmla="*/ 74355 h 306262"/>
              <a:gd name="connsiteX88" fmla="*/ 78209 w 147917"/>
              <a:gd name="connsiteY88" fmla="*/ 74809 h 306262"/>
              <a:gd name="connsiteX89" fmla="*/ 77529 w 147917"/>
              <a:gd name="connsiteY89" fmla="*/ 74809 h 306262"/>
              <a:gd name="connsiteX90" fmla="*/ 77529 w 147917"/>
              <a:gd name="connsiteY90" fmla="*/ 74015 h 306262"/>
              <a:gd name="connsiteX91" fmla="*/ 76736 w 147917"/>
              <a:gd name="connsiteY91" fmla="*/ 70048 h 306262"/>
              <a:gd name="connsiteX92" fmla="*/ 75716 w 147917"/>
              <a:gd name="connsiteY92" fmla="*/ 69481 h 306262"/>
              <a:gd name="connsiteX93" fmla="*/ 74469 w 147917"/>
              <a:gd name="connsiteY93" fmla="*/ 69708 h 306262"/>
              <a:gd name="connsiteX94" fmla="*/ 70275 w 147917"/>
              <a:gd name="connsiteY94" fmla="*/ 73108 h 306262"/>
              <a:gd name="connsiteX95" fmla="*/ 66194 w 147917"/>
              <a:gd name="connsiteY95" fmla="*/ 76056 h 306262"/>
              <a:gd name="connsiteX96" fmla="*/ 64381 w 147917"/>
              <a:gd name="connsiteY96" fmla="*/ 77982 h 306262"/>
              <a:gd name="connsiteX97" fmla="*/ 63248 w 147917"/>
              <a:gd name="connsiteY97" fmla="*/ 80476 h 306262"/>
              <a:gd name="connsiteX98" fmla="*/ 63248 w 147917"/>
              <a:gd name="connsiteY98" fmla="*/ 81609 h 306262"/>
              <a:gd name="connsiteX99" fmla="*/ 63474 w 147917"/>
              <a:gd name="connsiteY99" fmla="*/ 82630 h 306262"/>
              <a:gd name="connsiteX100" fmla="*/ 65514 w 147917"/>
              <a:gd name="connsiteY100" fmla="*/ 84443 h 306262"/>
              <a:gd name="connsiteX101" fmla="*/ 64608 w 147917"/>
              <a:gd name="connsiteY101" fmla="*/ 85123 h 306262"/>
              <a:gd name="connsiteX102" fmla="*/ 63588 w 147917"/>
              <a:gd name="connsiteY102" fmla="*/ 85123 h 306262"/>
              <a:gd name="connsiteX103" fmla="*/ 62794 w 147917"/>
              <a:gd name="connsiteY103" fmla="*/ 84670 h 306262"/>
              <a:gd name="connsiteX104" fmla="*/ 60300 w 147917"/>
              <a:gd name="connsiteY104" fmla="*/ 81156 h 306262"/>
              <a:gd name="connsiteX105" fmla="*/ 59620 w 147917"/>
              <a:gd name="connsiteY105" fmla="*/ 80929 h 306262"/>
              <a:gd name="connsiteX106" fmla="*/ 56447 w 147917"/>
              <a:gd name="connsiteY106" fmla="*/ 81949 h 306262"/>
              <a:gd name="connsiteX107" fmla="*/ 54066 w 147917"/>
              <a:gd name="connsiteY107" fmla="*/ 82403 h 306262"/>
              <a:gd name="connsiteX108" fmla="*/ 50213 w 147917"/>
              <a:gd name="connsiteY108" fmla="*/ 82743 h 306262"/>
              <a:gd name="connsiteX109" fmla="*/ 49419 w 147917"/>
              <a:gd name="connsiteY109" fmla="*/ 83310 h 306262"/>
              <a:gd name="connsiteX110" fmla="*/ 48966 w 147917"/>
              <a:gd name="connsiteY110" fmla="*/ 84330 h 306262"/>
              <a:gd name="connsiteX111" fmla="*/ 48626 w 147917"/>
              <a:gd name="connsiteY111" fmla="*/ 85690 h 306262"/>
              <a:gd name="connsiteX112" fmla="*/ 48059 w 147917"/>
              <a:gd name="connsiteY112" fmla="*/ 86710 h 306262"/>
              <a:gd name="connsiteX113" fmla="*/ 46926 w 147917"/>
              <a:gd name="connsiteY113" fmla="*/ 86483 h 306262"/>
              <a:gd name="connsiteX114" fmla="*/ 45792 w 147917"/>
              <a:gd name="connsiteY114" fmla="*/ 86483 h 306262"/>
              <a:gd name="connsiteX115" fmla="*/ 42845 w 147917"/>
              <a:gd name="connsiteY115" fmla="*/ 87617 h 306262"/>
              <a:gd name="connsiteX116" fmla="*/ 42052 w 147917"/>
              <a:gd name="connsiteY116" fmla="*/ 87050 h 306262"/>
              <a:gd name="connsiteX117" fmla="*/ 41372 w 147917"/>
              <a:gd name="connsiteY117" fmla="*/ 85917 h 306262"/>
              <a:gd name="connsiteX118" fmla="*/ 40351 w 147917"/>
              <a:gd name="connsiteY118" fmla="*/ 85690 h 306262"/>
              <a:gd name="connsiteX119" fmla="*/ 39218 w 147917"/>
              <a:gd name="connsiteY119" fmla="*/ 86370 h 306262"/>
              <a:gd name="connsiteX120" fmla="*/ 36724 w 147917"/>
              <a:gd name="connsiteY120" fmla="*/ 88864 h 306262"/>
              <a:gd name="connsiteX121" fmla="*/ 34911 w 147917"/>
              <a:gd name="connsiteY121" fmla="*/ 90224 h 306262"/>
              <a:gd name="connsiteX122" fmla="*/ 34004 w 147917"/>
              <a:gd name="connsiteY122" fmla="*/ 90677 h 306262"/>
              <a:gd name="connsiteX123" fmla="*/ 26636 w 147917"/>
              <a:gd name="connsiteY123" fmla="*/ 91357 h 306262"/>
              <a:gd name="connsiteX124" fmla="*/ 25050 w 147917"/>
              <a:gd name="connsiteY124" fmla="*/ 91697 h 306262"/>
              <a:gd name="connsiteX125" fmla="*/ 24370 w 147917"/>
              <a:gd name="connsiteY125" fmla="*/ 92264 h 306262"/>
              <a:gd name="connsiteX126" fmla="*/ 24029 w 147917"/>
              <a:gd name="connsiteY126" fmla="*/ 93284 h 306262"/>
              <a:gd name="connsiteX127" fmla="*/ 23803 w 147917"/>
              <a:gd name="connsiteY127" fmla="*/ 96004 h 306262"/>
              <a:gd name="connsiteX128" fmla="*/ 24143 w 147917"/>
              <a:gd name="connsiteY128" fmla="*/ 100765 h 306262"/>
              <a:gd name="connsiteX129" fmla="*/ 23803 w 147917"/>
              <a:gd name="connsiteY129" fmla="*/ 102579 h 306262"/>
              <a:gd name="connsiteX130" fmla="*/ 14735 w 147917"/>
              <a:gd name="connsiteY130" fmla="*/ 118107 h 306262"/>
              <a:gd name="connsiteX131" fmla="*/ 14055 w 147917"/>
              <a:gd name="connsiteY131" fmla="*/ 122414 h 306262"/>
              <a:gd name="connsiteX132" fmla="*/ 15075 w 147917"/>
              <a:gd name="connsiteY132" fmla="*/ 124908 h 306262"/>
              <a:gd name="connsiteX133" fmla="*/ 15528 w 147917"/>
              <a:gd name="connsiteY133" fmla="*/ 127515 h 306262"/>
              <a:gd name="connsiteX134" fmla="*/ 15528 w 147917"/>
              <a:gd name="connsiteY134" fmla="*/ 130462 h 306262"/>
              <a:gd name="connsiteX135" fmla="*/ 16095 w 147917"/>
              <a:gd name="connsiteY135" fmla="*/ 138509 h 306262"/>
              <a:gd name="connsiteX136" fmla="*/ 17455 w 147917"/>
              <a:gd name="connsiteY136" fmla="*/ 143383 h 306262"/>
              <a:gd name="connsiteX137" fmla="*/ 18929 w 147917"/>
              <a:gd name="connsiteY137" fmla="*/ 145990 h 306262"/>
              <a:gd name="connsiteX138" fmla="*/ 20063 w 147917"/>
              <a:gd name="connsiteY138" fmla="*/ 148711 h 306262"/>
              <a:gd name="connsiteX139" fmla="*/ 20289 w 147917"/>
              <a:gd name="connsiteY139" fmla="*/ 151544 h 306262"/>
              <a:gd name="connsiteX140" fmla="*/ 20063 w 147917"/>
              <a:gd name="connsiteY140" fmla="*/ 155398 h 306262"/>
              <a:gd name="connsiteX141" fmla="*/ 20063 w 147917"/>
              <a:gd name="connsiteY141" fmla="*/ 156418 h 306262"/>
              <a:gd name="connsiteX142" fmla="*/ 23236 w 147917"/>
              <a:gd name="connsiteY142" fmla="*/ 161632 h 306262"/>
              <a:gd name="connsiteX143" fmla="*/ 24483 w 147917"/>
              <a:gd name="connsiteY143" fmla="*/ 164466 h 306262"/>
              <a:gd name="connsiteX144" fmla="*/ 24483 w 147917"/>
              <a:gd name="connsiteY144" fmla="*/ 167299 h 306262"/>
              <a:gd name="connsiteX145" fmla="*/ 24143 w 147917"/>
              <a:gd name="connsiteY145" fmla="*/ 170133 h 306262"/>
              <a:gd name="connsiteX146" fmla="*/ 23576 w 147917"/>
              <a:gd name="connsiteY146" fmla="*/ 175800 h 306262"/>
              <a:gd name="connsiteX147" fmla="*/ 23123 w 147917"/>
              <a:gd name="connsiteY147" fmla="*/ 178407 h 306262"/>
              <a:gd name="connsiteX148" fmla="*/ 22443 w 147917"/>
              <a:gd name="connsiteY148" fmla="*/ 180901 h 306262"/>
              <a:gd name="connsiteX149" fmla="*/ 20176 w 147917"/>
              <a:gd name="connsiteY149" fmla="*/ 186228 h 306262"/>
              <a:gd name="connsiteX150" fmla="*/ 17682 w 147917"/>
              <a:gd name="connsiteY150" fmla="*/ 190082 h 306262"/>
              <a:gd name="connsiteX151" fmla="*/ 16549 w 147917"/>
              <a:gd name="connsiteY151" fmla="*/ 192576 h 306262"/>
              <a:gd name="connsiteX152" fmla="*/ 13488 w 147917"/>
              <a:gd name="connsiteY152" fmla="*/ 197336 h 306262"/>
              <a:gd name="connsiteX153" fmla="*/ 12355 w 147917"/>
              <a:gd name="connsiteY153" fmla="*/ 202210 h 306262"/>
              <a:gd name="connsiteX154" fmla="*/ 11222 w 147917"/>
              <a:gd name="connsiteY154" fmla="*/ 204590 h 306262"/>
              <a:gd name="connsiteX155" fmla="*/ 9294 w 147917"/>
              <a:gd name="connsiteY155" fmla="*/ 206291 h 306262"/>
              <a:gd name="connsiteX156" fmla="*/ 6801 w 147917"/>
              <a:gd name="connsiteY156" fmla="*/ 207084 h 306262"/>
              <a:gd name="connsiteX157" fmla="*/ 5101 w 147917"/>
              <a:gd name="connsiteY157" fmla="*/ 208557 h 306262"/>
              <a:gd name="connsiteX158" fmla="*/ 3741 w 147917"/>
              <a:gd name="connsiteY158" fmla="*/ 215245 h 306262"/>
              <a:gd name="connsiteX159" fmla="*/ 3174 w 147917"/>
              <a:gd name="connsiteY159" fmla="*/ 216378 h 306262"/>
              <a:gd name="connsiteX160" fmla="*/ 2381 w 147917"/>
              <a:gd name="connsiteY160" fmla="*/ 217285 h 306262"/>
              <a:gd name="connsiteX161" fmla="*/ 1814 w 147917"/>
              <a:gd name="connsiteY161" fmla="*/ 218532 h 306262"/>
              <a:gd name="connsiteX162" fmla="*/ 1587 w 147917"/>
              <a:gd name="connsiteY162" fmla="*/ 219892 h 306262"/>
              <a:gd name="connsiteX163" fmla="*/ 680 w 147917"/>
              <a:gd name="connsiteY163" fmla="*/ 221706 h 306262"/>
              <a:gd name="connsiteX164" fmla="*/ 227 w 147917"/>
              <a:gd name="connsiteY164" fmla="*/ 224426 h 306262"/>
              <a:gd name="connsiteX165" fmla="*/ 0 w 147917"/>
              <a:gd name="connsiteY165" fmla="*/ 229640 h 306262"/>
              <a:gd name="connsiteX166" fmla="*/ 0 w 147917"/>
              <a:gd name="connsiteY166" fmla="*/ 232134 h 306262"/>
              <a:gd name="connsiteX167" fmla="*/ 1474 w 147917"/>
              <a:gd name="connsiteY167" fmla="*/ 239275 h 306262"/>
              <a:gd name="connsiteX168" fmla="*/ 2040 w 147917"/>
              <a:gd name="connsiteY168" fmla="*/ 241541 h 306262"/>
              <a:gd name="connsiteX169" fmla="*/ 2834 w 147917"/>
              <a:gd name="connsiteY169" fmla="*/ 243695 h 306262"/>
              <a:gd name="connsiteX170" fmla="*/ 6347 w 147917"/>
              <a:gd name="connsiteY170" fmla="*/ 248229 h 306262"/>
              <a:gd name="connsiteX171" fmla="*/ 7254 w 147917"/>
              <a:gd name="connsiteY171" fmla="*/ 250722 h 306262"/>
              <a:gd name="connsiteX172" fmla="*/ 7708 w 147917"/>
              <a:gd name="connsiteY172" fmla="*/ 253443 h 306262"/>
              <a:gd name="connsiteX173" fmla="*/ 8954 w 147917"/>
              <a:gd name="connsiteY173" fmla="*/ 256050 h 306262"/>
              <a:gd name="connsiteX174" fmla="*/ 9408 w 147917"/>
              <a:gd name="connsiteY174" fmla="*/ 258543 h 306262"/>
              <a:gd name="connsiteX175" fmla="*/ 8274 w 147917"/>
              <a:gd name="connsiteY175" fmla="*/ 260923 h 306262"/>
              <a:gd name="connsiteX176" fmla="*/ 7934 w 147917"/>
              <a:gd name="connsiteY176" fmla="*/ 263531 h 306262"/>
              <a:gd name="connsiteX177" fmla="*/ 8274 w 147917"/>
              <a:gd name="connsiteY177" fmla="*/ 269084 h 306262"/>
              <a:gd name="connsiteX178" fmla="*/ 8274 w 147917"/>
              <a:gd name="connsiteY178" fmla="*/ 272145 h 306262"/>
              <a:gd name="connsiteX179" fmla="*/ 8388 w 147917"/>
              <a:gd name="connsiteY179" fmla="*/ 276565 h 306262"/>
              <a:gd name="connsiteX180" fmla="*/ 8728 w 147917"/>
              <a:gd name="connsiteY180" fmla="*/ 277925 h 306262"/>
              <a:gd name="connsiteX181" fmla="*/ 12128 w 147917"/>
              <a:gd name="connsiteY181" fmla="*/ 282120 h 306262"/>
              <a:gd name="connsiteX182" fmla="*/ 13262 w 147917"/>
              <a:gd name="connsiteY182" fmla="*/ 284500 h 306262"/>
              <a:gd name="connsiteX183" fmla="*/ 13942 w 147917"/>
              <a:gd name="connsiteY183" fmla="*/ 287900 h 306262"/>
              <a:gd name="connsiteX184" fmla="*/ 14848 w 147917"/>
              <a:gd name="connsiteY184" fmla="*/ 289714 h 306262"/>
              <a:gd name="connsiteX185" fmla="*/ 15188 w 147917"/>
              <a:gd name="connsiteY185" fmla="*/ 291301 h 306262"/>
              <a:gd name="connsiteX186" fmla="*/ 15755 w 147917"/>
              <a:gd name="connsiteY186" fmla="*/ 292774 h 306262"/>
              <a:gd name="connsiteX187" fmla="*/ 16662 w 147917"/>
              <a:gd name="connsiteY187" fmla="*/ 293454 h 306262"/>
              <a:gd name="connsiteX188" fmla="*/ 20289 w 147917"/>
              <a:gd name="connsiteY188" fmla="*/ 295608 h 306262"/>
              <a:gd name="connsiteX189" fmla="*/ 22103 w 147917"/>
              <a:gd name="connsiteY189" fmla="*/ 298101 h 306262"/>
              <a:gd name="connsiteX190" fmla="*/ 23349 w 147917"/>
              <a:gd name="connsiteY190" fmla="*/ 298781 h 306262"/>
              <a:gd name="connsiteX191" fmla="*/ 24710 w 147917"/>
              <a:gd name="connsiteY191" fmla="*/ 299235 h 306262"/>
              <a:gd name="connsiteX192" fmla="*/ 29244 w 147917"/>
              <a:gd name="connsiteY192" fmla="*/ 299915 h 306262"/>
              <a:gd name="connsiteX193" fmla="*/ 31624 w 147917"/>
              <a:gd name="connsiteY193" fmla="*/ 300708 h 306262"/>
              <a:gd name="connsiteX194" fmla="*/ 37858 w 147917"/>
              <a:gd name="connsiteY194" fmla="*/ 305582 h 306262"/>
              <a:gd name="connsiteX195" fmla="*/ 39671 w 147917"/>
              <a:gd name="connsiteY195" fmla="*/ 306262 h 306262"/>
              <a:gd name="connsiteX196" fmla="*/ 45906 w 147917"/>
              <a:gd name="connsiteY196" fmla="*/ 306035 h 306262"/>
              <a:gd name="connsiteX197" fmla="*/ 47832 w 147917"/>
              <a:gd name="connsiteY197" fmla="*/ 305242 h 306262"/>
              <a:gd name="connsiteX198" fmla="*/ 49646 w 147917"/>
              <a:gd name="connsiteY198" fmla="*/ 303882 h 306262"/>
              <a:gd name="connsiteX199" fmla="*/ 54293 w 147917"/>
              <a:gd name="connsiteY199" fmla="*/ 300935 h 306262"/>
              <a:gd name="connsiteX200" fmla="*/ 59167 w 147917"/>
              <a:gd name="connsiteY200" fmla="*/ 298328 h 306262"/>
              <a:gd name="connsiteX201" fmla="*/ 63814 w 147917"/>
              <a:gd name="connsiteY201" fmla="*/ 296968 h 306262"/>
              <a:gd name="connsiteX202" fmla="*/ 68688 w 147917"/>
              <a:gd name="connsiteY202" fmla="*/ 296968 h 306262"/>
              <a:gd name="connsiteX203" fmla="*/ 70842 w 147917"/>
              <a:gd name="connsiteY203" fmla="*/ 296401 h 306262"/>
              <a:gd name="connsiteX204" fmla="*/ 75149 w 147917"/>
              <a:gd name="connsiteY204" fmla="*/ 294021 h 306262"/>
              <a:gd name="connsiteX205" fmla="*/ 77076 w 147917"/>
              <a:gd name="connsiteY205" fmla="*/ 292434 h 306262"/>
              <a:gd name="connsiteX206" fmla="*/ 80023 w 147917"/>
              <a:gd name="connsiteY206" fmla="*/ 288013 h 306262"/>
              <a:gd name="connsiteX207" fmla="*/ 81950 w 147917"/>
              <a:gd name="connsiteY207" fmla="*/ 282800 h 306262"/>
              <a:gd name="connsiteX208" fmla="*/ 82743 w 147917"/>
              <a:gd name="connsiteY208" fmla="*/ 279966 h 306262"/>
              <a:gd name="connsiteX209" fmla="*/ 83196 w 147917"/>
              <a:gd name="connsiteY209" fmla="*/ 277019 h 306262"/>
              <a:gd name="connsiteX210" fmla="*/ 83990 w 147917"/>
              <a:gd name="connsiteY210" fmla="*/ 274752 h 306262"/>
              <a:gd name="connsiteX211" fmla="*/ 85123 w 147917"/>
              <a:gd name="connsiteY211" fmla="*/ 272598 h 306262"/>
              <a:gd name="connsiteX212" fmla="*/ 87844 w 147917"/>
              <a:gd name="connsiteY212" fmla="*/ 266818 h 306262"/>
              <a:gd name="connsiteX213" fmla="*/ 88524 w 147917"/>
              <a:gd name="connsiteY213" fmla="*/ 264097 h 306262"/>
              <a:gd name="connsiteX214" fmla="*/ 88864 w 147917"/>
              <a:gd name="connsiteY214" fmla="*/ 261263 h 306262"/>
              <a:gd name="connsiteX215" fmla="*/ 91584 w 147917"/>
              <a:gd name="connsiteY215" fmla="*/ 251969 h 306262"/>
              <a:gd name="connsiteX216" fmla="*/ 92944 w 147917"/>
              <a:gd name="connsiteY216" fmla="*/ 246415 h 306262"/>
              <a:gd name="connsiteX217" fmla="*/ 94078 w 147917"/>
              <a:gd name="connsiteY217" fmla="*/ 240748 h 306262"/>
              <a:gd name="connsiteX218" fmla="*/ 95098 w 147917"/>
              <a:gd name="connsiteY218" fmla="*/ 234287 h 306262"/>
              <a:gd name="connsiteX219" fmla="*/ 95664 w 147917"/>
              <a:gd name="connsiteY219" fmla="*/ 232587 h 306262"/>
              <a:gd name="connsiteX220" fmla="*/ 100652 w 147917"/>
              <a:gd name="connsiteY220" fmla="*/ 219892 h 306262"/>
              <a:gd name="connsiteX221" fmla="*/ 104279 w 147917"/>
              <a:gd name="connsiteY221" fmla="*/ 208557 h 306262"/>
              <a:gd name="connsiteX222" fmla="*/ 106659 w 147917"/>
              <a:gd name="connsiteY222" fmla="*/ 198243 h 306262"/>
              <a:gd name="connsiteX223" fmla="*/ 109493 w 147917"/>
              <a:gd name="connsiteY223" fmla="*/ 188155 h 306262"/>
              <a:gd name="connsiteX224" fmla="*/ 111533 w 147917"/>
              <a:gd name="connsiteY224" fmla="*/ 182488 h 306262"/>
              <a:gd name="connsiteX225" fmla="*/ 113346 w 147917"/>
              <a:gd name="connsiteY225" fmla="*/ 176707 h 306262"/>
              <a:gd name="connsiteX226" fmla="*/ 115840 w 147917"/>
              <a:gd name="connsiteY226" fmla="*/ 167073 h 306262"/>
              <a:gd name="connsiteX227" fmla="*/ 118787 w 147917"/>
              <a:gd name="connsiteY227" fmla="*/ 157778 h 306262"/>
              <a:gd name="connsiteX228" fmla="*/ 121734 w 147917"/>
              <a:gd name="connsiteY228" fmla="*/ 150298 h 306262"/>
              <a:gd name="connsiteX229" fmla="*/ 123661 w 147917"/>
              <a:gd name="connsiteY229" fmla="*/ 144630 h 306262"/>
              <a:gd name="connsiteX230" fmla="*/ 125021 w 147917"/>
              <a:gd name="connsiteY230" fmla="*/ 139983 h 306262"/>
              <a:gd name="connsiteX231" fmla="*/ 127402 w 147917"/>
              <a:gd name="connsiteY231" fmla="*/ 130122 h 306262"/>
              <a:gd name="connsiteX232" fmla="*/ 127742 w 147917"/>
              <a:gd name="connsiteY232" fmla="*/ 124908 h 306262"/>
              <a:gd name="connsiteX233" fmla="*/ 126608 w 147917"/>
              <a:gd name="connsiteY233" fmla="*/ 117654 h 306262"/>
              <a:gd name="connsiteX234" fmla="*/ 126835 w 147917"/>
              <a:gd name="connsiteY234" fmla="*/ 115273 h 306262"/>
              <a:gd name="connsiteX235" fmla="*/ 128648 w 147917"/>
              <a:gd name="connsiteY235" fmla="*/ 110626 h 306262"/>
              <a:gd name="connsiteX236" fmla="*/ 129782 w 147917"/>
              <a:gd name="connsiteY236" fmla="*/ 108359 h 306262"/>
              <a:gd name="connsiteX237" fmla="*/ 130688 w 147917"/>
              <a:gd name="connsiteY237" fmla="*/ 107452 h 306262"/>
              <a:gd name="connsiteX238" fmla="*/ 132842 w 147917"/>
              <a:gd name="connsiteY238" fmla="*/ 106432 h 306262"/>
              <a:gd name="connsiteX239" fmla="*/ 133409 w 147917"/>
              <a:gd name="connsiteY239" fmla="*/ 105639 h 306262"/>
              <a:gd name="connsiteX240" fmla="*/ 132842 w 147917"/>
              <a:gd name="connsiteY240" fmla="*/ 104392 h 306262"/>
              <a:gd name="connsiteX241" fmla="*/ 132842 w 147917"/>
              <a:gd name="connsiteY241" fmla="*/ 103145 h 306262"/>
              <a:gd name="connsiteX242" fmla="*/ 134316 w 147917"/>
              <a:gd name="connsiteY242" fmla="*/ 100878 h 306262"/>
              <a:gd name="connsiteX243" fmla="*/ 134883 w 147917"/>
              <a:gd name="connsiteY243" fmla="*/ 98271 h 306262"/>
              <a:gd name="connsiteX244" fmla="*/ 134883 w 147917"/>
              <a:gd name="connsiteY244" fmla="*/ 93058 h 306262"/>
              <a:gd name="connsiteX245" fmla="*/ 133749 w 147917"/>
              <a:gd name="connsiteY245" fmla="*/ 90904 h 306262"/>
              <a:gd name="connsiteX246" fmla="*/ 132842 w 147917"/>
              <a:gd name="connsiteY246" fmla="*/ 90110 h 306262"/>
              <a:gd name="connsiteX247" fmla="*/ 132275 w 147917"/>
              <a:gd name="connsiteY247" fmla="*/ 89090 h 306262"/>
              <a:gd name="connsiteX248" fmla="*/ 132275 w 147917"/>
              <a:gd name="connsiteY248" fmla="*/ 85803 h 306262"/>
              <a:gd name="connsiteX249" fmla="*/ 131935 w 147917"/>
              <a:gd name="connsiteY249" fmla="*/ 83196 h 306262"/>
              <a:gd name="connsiteX250" fmla="*/ 131369 w 147917"/>
              <a:gd name="connsiteY250" fmla="*/ 80589 h 306262"/>
              <a:gd name="connsiteX251" fmla="*/ 131028 w 147917"/>
              <a:gd name="connsiteY251" fmla="*/ 77756 h 306262"/>
              <a:gd name="connsiteX252" fmla="*/ 131369 w 147917"/>
              <a:gd name="connsiteY252" fmla="*/ 76736 h 306262"/>
              <a:gd name="connsiteX253" fmla="*/ 132956 w 147917"/>
              <a:gd name="connsiteY253" fmla="*/ 75149 h 306262"/>
              <a:gd name="connsiteX254" fmla="*/ 135223 w 147917"/>
              <a:gd name="connsiteY254" fmla="*/ 74922 h 306262"/>
              <a:gd name="connsiteX255" fmla="*/ 136016 w 147917"/>
              <a:gd name="connsiteY255" fmla="*/ 75376 h 306262"/>
              <a:gd name="connsiteX256" fmla="*/ 136696 w 147917"/>
              <a:gd name="connsiteY256" fmla="*/ 77982 h 306262"/>
              <a:gd name="connsiteX257" fmla="*/ 138623 w 147917"/>
              <a:gd name="connsiteY257" fmla="*/ 83083 h 306262"/>
              <a:gd name="connsiteX258" fmla="*/ 140096 w 147917"/>
              <a:gd name="connsiteY258" fmla="*/ 85237 h 306262"/>
              <a:gd name="connsiteX259" fmla="*/ 141910 w 147917"/>
              <a:gd name="connsiteY259" fmla="*/ 86597 h 306262"/>
              <a:gd name="connsiteX260" fmla="*/ 142363 w 147917"/>
              <a:gd name="connsiteY260" fmla="*/ 86597 h 306262"/>
              <a:gd name="connsiteX261" fmla="*/ 143497 w 147917"/>
              <a:gd name="connsiteY261" fmla="*/ 85350 h 306262"/>
              <a:gd name="connsiteX262" fmla="*/ 144064 w 147917"/>
              <a:gd name="connsiteY262" fmla="*/ 84330 h 306262"/>
              <a:gd name="connsiteX263" fmla="*/ 146330 w 147917"/>
              <a:gd name="connsiteY263" fmla="*/ 79229 h 306262"/>
              <a:gd name="connsiteX264" fmla="*/ 147917 w 147917"/>
              <a:gd name="connsiteY264" fmla="*/ 73789 h 306262"/>
              <a:gd name="connsiteX265" fmla="*/ 147124 w 147917"/>
              <a:gd name="connsiteY265" fmla="*/ 68461 h 306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</a:cxnLst>
            <a:rect l="l" t="t" r="r" b="b"/>
            <a:pathLst>
              <a:path w="147917" h="306262">
                <a:moveTo>
                  <a:pt x="135109" y="108359"/>
                </a:moveTo>
                <a:lnTo>
                  <a:pt x="134429" y="111760"/>
                </a:lnTo>
                <a:lnTo>
                  <a:pt x="136696" y="107679"/>
                </a:lnTo>
                <a:lnTo>
                  <a:pt x="138509" y="103032"/>
                </a:lnTo>
                <a:lnTo>
                  <a:pt x="137716" y="103372"/>
                </a:lnTo>
                <a:lnTo>
                  <a:pt x="134996" y="108359"/>
                </a:lnTo>
                <a:close/>
                <a:moveTo>
                  <a:pt x="104165" y="29243"/>
                </a:moveTo>
                <a:lnTo>
                  <a:pt x="104165" y="28450"/>
                </a:lnTo>
                <a:cubicBezTo>
                  <a:pt x="104165" y="28450"/>
                  <a:pt x="104279" y="27203"/>
                  <a:pt x="104279" y="27203"/>
                </a:cubicBezTo>
                <a:lnTo>
                  <a:pt x="103372" y="24710"/>
                </a:lnTo>
                <a:lnTo>
                  <a:pt x="102579" y="24710"/>
                </a:lnTo>
                <a:cubicBezTo>
                  <a:pt x="102579" y="24710"/>
                  <a:pt x="102239" y="25956"/>
                  <a:pt x="102239" y="25956"/>
                </a:cubicBezTo>
                <a:lnTo>
                  <a:pt x="100879" y="25956"/>
                </a:lnTo>
                <a:cubicBezTo>
                  <a:pt x="100879" y="25956"/>
                  <a:pt x="101332" y="28790"/>
                  <a:pt x="101332" y="28790"/>
                </a:cubicBezTo>
                <a:lnTo>
                  <a:pt x="104052" y="29130"/>
                </a:lnTo>
                <a:close/>
                <a:moveTo>
                  <a:pt x="147124" y="68348"/>
                </a:moveTo>
                <a:lnTo>
                  <a:pt x="144517" y="63587"/>
                </a:lnTo>
                <a:lnTo>
                  <a:pt x="142930" y="59054"/>
                </a:lnTo>
                <a:lnTo>
                  <a:pt x="142250" y="54180"/>
                </a:lnTo>
                <a:lnTo>
                  <a:pt x="141570" y="43638"/>
                </a:lnTo>
                <a:lnTo>
                  <a:pt x="139529" y="33324"/>
                </a:lnTo>
                <a:lnTo>
                  <a:pt x="137376" y="26523"/>
                </a:lnTo>
                <a:lnTo>
                  <a:pt x="136809" y="22103"/>
                </a:lnTo>
                <a:lnTo>
                  <a:pt x="135563" y="19949"/>
                </a:lnTo>
                <a:lnTo>
                  <a:pt x="134089" y="17909"/>
                </a:lnTo>
                <a:lnTo>
                  <a:pt x="130688" y="12468"/>
                </a:lnTo>
                <a:lnTo>
                  <a:pt x="129555" y="10201"/>
                </a:lnTo>
                <a:lnTo>
                  <a:pt x="128648" y="7821"/>
                </a:lnTo>
                <a:lnTo>
                  <a:pt x="127402" y="6007"/>
                </a:lnTo>
                <a:lnTo>
                  <a:pt x="125021" y="3514"/>
                </a:lnTo>
                <a:lnTo>
                  <a:pt x="124341" y="2494"/>
                </a:lnTo>
                <a:lnTo>
                  <a:pt x="124001" y="1020"/>
                </a:lnTo>
                <a:lnTo>
                  <a:pt x="122981" y="0"/>
                </a:lnTo>
                <a:lnTo>
                  <a:pt x="121847" y="0"/>
                </a:lnTo>
                <a:cubicBezTo>
                  <a:pt x="121847" y="0"/>
                  <a:pt x="118334" y="5214"/>
                  <a:pt x="118334" y="5214"/>
                </a:cubicBezTo>
                <a:lnTo>
                  <a:pt x="116180" y="7934"/>
                </a:lnTo>
                <a:lnTo>
                  <a:pt x="115500" y="8388"/>
                </a:lnTo>
                <a:lnTo>
                  <a:pt x="113573" y="7934"/>
                </a:lnTo>
                <a:lnTo>
                  <a:pt x="113233" y="8614"/>
                </a:lnTo>
                <a:lnTo>
                  <a:pt x="114593" y="11675"/>
                </a:lnTo>
                <a:lnTo>
                  <a:pt x="115387" y="14168"/>
                </a:lnTo>
                <a:lnTo>
                  <a:pt x="115954" y="16775"/>
                </a:lnTo>
                <a:lnTo>
                  <a:pt x="115727" y="18929"/>
                </a:lnTo>
                <a:lnTo>
                  <a:pt x="113346" y="26296"/>
                </a:lnTo>
                <a:lnTo>
                  <a:pt x="109720" y="29810"/>
                </a:lnTo>
                <a:lnTo>
                  <a:pt x="107339" y="30717"/>
                </a:lnTo>
                <a:lnTo>
                  <a:pt x="105299" y="32304"/>
                </a:lnTo>
                <a:lnTo>
                  <a:pt x="103939" y="34571"/>
                </a:lnTo>
                <a:lnTo>
                  <a:pt x="102239" y="36384"/>
                </a:lnTo>
                <a:lnTo>
                  <a:pt x="100879" y="36044"/>
                </a:lnTo>
                <a:lnTo>
                  <a:pt x="98838" y="34117"/>
                </a:lnTo>
                <a:lnTo>
                  <a:pt x="97932" y="33551"/>
                </a:lnTo>
                <a:lnTo>
                  <a:pt x="96798" y="34004"/>
                </a:lnTo>
                <a:lnTo>
                  <a:pt x="96004" y="35024"/>
                </a:lnTo>
                <a:lnTo>
                  <a:pt x="95098" y="36498"/>
                </a:lnTo>
                <a:lnTo>
                  <a:pt x="94871" y="38198"/>
                </a:lnTo>
                <a:lnTo>
                  <a:pt x="95211" y="39331"/>
                </a:lnTo>
                <a:lnTo>
                  <a:pt x="97138" y="41598"/>
                </a:lnTo>
                <a:lnTo>
                  <a:pt x="96911" y="42165"/>
                </a:lnTo>
                <a:lnTo>
                  <a:pt x="96344" y="42618"/>
                </a:lnTo>
                <a:lnTo>
                  <a:pt x="96344" y="43978"/>
                </a:lnTo>
                <a:cubicBezTo>
                  <a:pt x="96344" y="43978"/>
                  <a:pt x="92604" y="50779"/>
                  <a:pt x="92604" y="50779"/>
                </a:cubicBezTo>
                <a:lnTo>
                  <a:pt x="93398" y="54633"/>
                </a:lnTo>
                <a:lnTo>
                  <a:pt x="96571" y="57467"/>
                </a:lnTo>
                <a:lnTo>
                  <a:pt x="94644" y="56900"/>
                </a:lnTo>
                <a:lnTo>
                  <a:pt x="92718" y="56673"/>
                </a:lnTo>
                <a:lnTo>
                  <a:pt x="91584" y="57693"/>
                </a:lnTo>
                <a:lnTo>
                  <a:pt x="90677" y="59054"/>
                </a:lnTo>
                <a:lnTo>
                  <a:pt x="89090" y="61774"/>
                </a:lnTo>
                <a:lnTo>
                  <a:pt x="87730" y="64607"/>
                </a:lnTo>
                <a:lnTo>
                  <a:pt x="86823" y="64947"/>
                </a:lnTo>
                <a:lnTo>
                  <a:pt x="85803" y="64607"/>
                </a:lnTo>
                <a:lnTo>
                  <a:pt x="86030" y="63021"/>
                </a:lnTo>
                <a:lnTo>
                  <a:pt x="86710" y="61887"/>
                </a:lnTo>
                <a:lnTo>
                  <a:pt x="87163" y="60640"/>
                </a:lnTo>
                <a:lnTo>
                  <a:pt x="86937" y="59394"/>
                </a:lnTo>
                <a:lnTo>
                  <a:pt x="86483" y="58260"/>
                </a:lnTo>
                <a:lnTo>
                  <a:pt x="85917" y="58033"/>
                </a:lnTo>
                <a:lnTo>
                  <a:pt x="84103" y="59394"/>
                </a:lnTo>
                <a:lnTo>
                  <a:pt x="83423" y="60640"/>
                </a:lnTo>
                <a:lnTo>
                  <a:pt x="82630" y="63361"/>
                </a:lnTo>
                <a:lnTo>
                  <a:pt x="80930" y="65628"/>
                </a:lnTo>
                <a:lnTo>
                  <a:pt x="78776" y="68008"/>
                </a:lnTo>
                <a:lnTo>
                  <a:pt x="78776" y="69028"/>
                </a:lnTo>
                <a:cubicBezTo>
                  <a:pt x="78776" y="69028"/>
                  <a:pt x="79116" y="70161"/>
                  <a:pt x="79116" y="70161"/>
                </a:cubicBezTo>
                <a:lnTo>
                  <a:pt x="79683" y="71408"/>
                </a:lnTo>
                <a:lnTo>
                  <a:pt x="79683" y="72768"/>
                </a:lnTo>
                <a:cubicBezTo>
                  <a:pt x="79683" y="72768"/>
                  <a:pt x="79002" y="74355"/>
                  <a:pt x="79002" y="74355"/>
                </a:cubicBezTo>
                <a:lnTo>
                  <a:pt x="78209" y="74809"/>
                </a:lnTo>
                <a:lnTo>
                  <a:pt x="77529" y="74809"/>
                </a:lnTo>
                <a:cubicBezTo>
                  <a:pt x="77529" y="74809"/>
                  <a:pt x="77529" y="74015"/>
                  <a:pt x="77529" y="74015"/>
                </a:cubicBezTo>
                <a:lnTo>
                  <a:pt x="76736" y="70048"/>
                </a:lnTo>
                <a:lnTo>
                  <a:pt x="75716" y="69481"/>
                </a:lnTo>
                <a:lnTo>
                  <a:pt x="74469" y="69708"/>
                </a:lnTo>
                <a:lnTo>
                  <a:pt x="70275" y="73108"/>
                </a:lnTo>
                <a:lnTo>
                  <a:pt x="66194" y="76056"/>
                </a:lnTo>
                <a:lnTo>
                  <a:pt x="64381" y="77982"/>
                </a:lnTo>
                <a:lnTo>
                  <a:pt x="63248" y="80476"/>
                </a:lnTo>
                <a:lnTo>
                  <a:pt x="63248" y="81609"/>
                </a:lnTo>
                <a:cubicBezTo>
                  <a:pt x="63248" y="81609"/>
                  <a:pt x="63474" y="82630"/>
                  <a:pt x="63474" y="82630"/>
                </a:cubicBezTo>
                <a:lnTo>
                  <a:pt x="65514" y="84443"/>
                </a:lnTo>
                <a:lnTo>
                  <a:pt x="64608" y="85123"/>
                </a:lnTo>
                <a:lnTo>
                  <a:pt x="63588" y="85123"/>
                </a:lnTo>
                <a:cubicBezTo>
                  <a:pt x="63588" y="85123"/>
                  <a:pt x="62794" y="84670"/>
                  <a:pt x="62794" y="84670"/>
                </a:cubicBezTo>
                <a:lnTo>
                  <a:pt x="60300" y="81156"/>
                </a:lnTo>
                <a:lnTo>
                  <a:pt x="59620" y="80929"/>
                </a:lnTo>
                <a:lnTo>
                  <a:pt x="56447" y="81949"/>
                </a:lnTo>
                <a:lnTo>
                  <a:pt x="54066" y="82403"/>
                </a:lnTo>
                <a:lnTo>
                  <a:pt x="50213" y="82743"/>
                </a:lnTo>
                <a:lnTo>
                  <a:pt x="49419" y="83310"/>
                </a:lnTo>
                <a:lnTo>
                  <a:pt x="48966" y="84330"/>
                </a:lnTo>
                <a:lnTo>
                  <a:pt x="48626" y="85690"/>
                </a:lnTo>
                <a:lnTo>
                  <a:pt x="48059" y="86710"/>
                </a:lnTo>
                <a:lnTo>
                  <a:pt x="46926" y="86483"/>
                </a:lnTo>
                <a:lnTo>
                  <a:pt x="45792" y="86483"/>
                </a:lnTo>
                <a:cubicBezTo>
                  <a:pt x="45792" y="86483"/>
                  <a:pt x="42845" y="87617"/>
                  <a:pt x="42845" y="87617"/>
                </a:cubicBezTo>
                <a:lnTo>
                  <a:pt x="42052" y="87050"/>
                </a:lnTo>
                <a:lnTo>
                  <a:pt x="41372" y="85917"/>
                </a:lnTo>
                <a:lnTo>
                  <a:pt x="40351" y="85690"/>
                </a:lnTo>
                <a:lnTo>
                  <a:pt x="39218" y="86370"/>
                </a:lnTo>
                <a:lnTo>
                  <a:pt x="36724" y="88864"/>
                </a:lnTo>
                <a:lnTo>
                  <a:pt x="34911" y="90224"/>
                </a:lnTo>
                <a:lnTo>
                  <a:pt x="34004" y="90677"/>
                </a:lnTo>
                <a:lnTo>
                  <a:pt x="26636" y="91357"/>
                </a:lnTo>
                <a:lnTo>
                  <a:pt x="25050" y="91697"/>
                </a:lnTo>
                <a:lnTo>
                  <a:pt x="24370" y="92264"/>
                </a:lnTo>
                <a:lnTo>
                  <a:pt x="24029" y="93284"/>
                </a:lnTo>
                <a:lnTo>
                  <a:pt x="23803" y="96004"/>
                </a:lnTo>
                <a:lnTo>
                  <a:pt x="24143" y="100765"/>
                </a:lnTo>
                <a:lnTo>
                  <a:pt x="23803" y="102579"/>
                </a:lnTo>
                <a:lnTo>
                  <a:pt x="14735" y="118107"/>
                </a:lnTo>
                <a:lnTo>
                  <a:pt x="14055" y="122414"/>
                </a:lnTo>
                <a:lnTo>
                  <a:pt x="15075" y="124908"/>
                </a:lnTo>
                <a:lnTo>
                  <a:pt x="15528" y="127515"/>
                </a:lnTo>
                <a:lnTo>
                  <a:pt x="15528" y="130462"/>
                </a:lnTo>
                <a:cubicBezTo>
                  <a:pt x="15528" y="130462"/>
                  <a:pt x="16095" y="138509"/>
                  <a:pt x="16095" y="138509"/>
                </a:cubicBezTo>
                <a:lnTo>
                  <a:pt x="17455" y="143383"/>
                </a:lnTo>
                <a:lnTo>
                  <a:pt x="18929" y="145990"/>
                </a:lnTo>
                <a:lnTo>
                  <a:pt x="20063" y="148711"/>
                </a:lnTo>
                <a:lnTo>
                  <a:pt x="20289" y="151544"/>
                </a:lnTo>
                <a:lnTo>
                  <a:pt x="20063" y="155398"/>
                </a:lnTo>
                <a:lnTo>
                  <a:pt x="20063" y="156418"/>
                </a:lnTo>
                <a:cubicBezTo>
                  <a:pt x="20063" y="156418"/>
                  <a:pt x="23236" y="161632"/>
                  <a:pt x="23236" y="161632"/>
                </a:cubicBezTo>
                <a:lnTo>
                  <a:pt x="24483" y="164466"/>
                </a:lnTo>
                <a:lnTo>
                  <a:pt x="24483" y="167299"/>
                </a:lnTo>
                <a:cubicBezTo>
                  <a:pt x="24483" y="167299"/>
                  <a:pt x="24143" y="170133"/>
                  <a:pt x="24143" y="170133"/>
                </a:cubicBezTo>
                <a:lnTo>
                  <a:pt x="23576" y="175800"/>
                </a:lnTo>
                <a:lnTo>
                  <a:pt x="23123" y="178407"/>
                </a:lnTo>
                <a:lnTo>
                  <a:pt x="22443" y="180901"/>
                </a:lnTo>
                <a:lnTo>
                  <a:pt x="20176" y="186228"/>
                </a:lnTo>
                <a:lnTo>
                  <a:pt x="17682" y="190082"/>
                </a:lnTo>
                <a:lnTo>
                  <a:pt x="16549" y="192576"/>
                </a:lnTo>
                <a:lnTo>
                  <a:pt x="13488" y="197336"/>
                </a:lnTo>
                <a:lnTo>
                  <a:pt x="12355" y="202210"/>
                </a:lnTo>
                <a:lnTo>
                  <a:pt x="11222" y="204590"/>
                </a:lnTo>
                <a:lnTo>
                  <a:pt x="9294" y="206291"/>
                </a:lnTo>
                <a:lnTo>
                  <a:pt x="6801" y="207084"/>
                </a:lnTo>
                <a:lnTo>
                  <a:pt x="5101" y="208557"/>
                </a:lnTo>
                <a:lnTo>
                  <a:pt x="3741" y="215245"/>
                </a:lnTo>
                <a:lnTo>
                  <a:pt x="3174" y="216378"/>
                </a:lnTo>
                <a:lnTo>
                  <a:pt x="2381" y="217285"/>
                </a:lnTo>
                <a:lnTo>
                  <a:pt x="1814" y="218532"/>
                </a:lnTo>
                <a:lnTo>
                  <a:pt x="1587" y="219892"/>
                </a:lnTo>
                <a:lnTo>
                  <a:pt x="680" y="221706"/>
                </a:lnTo>
                <a:lnTo>
                  <a:pt x="227" y="224426"/>
                </a:lnTo>
                <a:lnTo>
                  <a:pt x="0" y="229640"/>
                </a:lnTo>
                <a:lnTo>
                  <a:pt x="0" y="232134"/>
                </a:lnTo>
                <a:cubicBezTo>
                  <a:pt x="0" y="232134"/>
                  <a:pt x="1474" y="239275"/>
                  <a:pt x="1474" y="239275"/>
                </a:cubicBezTo>
                <a:lnTo>
                  <a:pt x="2040" y="241541"/>
                </a:lnTo>
                <a:lnTo>
                  <a:pt x="2834" y="243695"/>
                </a:lnTo>
                <a:lnTo>
                  <a:pt x="6347" y="248229"/>
                </a:lnTo>
                <a:lnTo>
                  <a:pt x="7254" y="250722"/>
                </a:lnTo>
                <a:lnTo>
                  <a:pt x="7708" y="253443"/>
                </a:lnTo>
                <a:lnTo>
                  <a:pt x="8954" y="256050"/>
                </a:lnTo>
                <a:lnTo>
                  <a:pt x="9408" y="258543"/>
                </a:lnTo>
                <a:lnTo>
                  <a:pt x="8274" y="260923"/>
                </a:lnTo>
                <a:lnTo>
                  <a:pt x="7934" y="263531"/>
                </a:lnTo>
                <a:lnTo>
                  <a:pt x="8274" y="269084"/>
                </a:lnTo>
                <a:lnTo>
                  <a:pt x="8274" y="272145"/>
                </a:lnTo>
                <a:cubicBezTo>
                  <a:pt x="8274" y="272145"/>
                  <a:pt x="8388" y="276565"/>
                  <a:pt x="8388" y="276565"/>
                </a:cubicBezTo>
                <a:lnTo>
                  <a:pt x="8728" y="277925"/>
                </a:lnTo>
                <a:lnTo>
                  <a:pt x="12128" y="282120"/>
                </a:lnTo>
                <a:lnTo>
                  <a:pt x="13262" y="284500"/>
                </a:lnTo>
                <a:lnTo>
                  <a:pt x="13942" y="287900"/>
                </a:lnTo>
                <a:lnTo>
                  <a:pt x="14848" y="289714"/>
                </a:lnTo>
                <a:lnTo>
                  <a:pt x="15188" y="291301"/>
                </a:lnTo>
                <a:lnTo>
                  <a:pt x="15755" y="292774"/>
                </a:lnTo>
                <a:lnTo>
                  <a:pt x="16662" y="293454"/>
                </a:lnTo>
                <a:lnTo>
                  <a:pt x="20289" y="295608"/>
                </a:lnTo>
                <a:lnTo>
                  <a:pt x="22103" y="298101"/>
                </a:lnTo>
                <a:lnTo>
                  <a:pt x="23349" y="298781"/>
                </a:lnTo>
                <a:lnTo>
                  <a:pt x="24710" y="299235"/>
                </a:lnTo>
                <a:lnTo>
                  <a:pt x="29244" y="299915"/>
                </a:lnTo>
                <a:lnTo>
                  <a:pt x="31624" y="300708"/>
                </a:lnTo>
                <a:lnTo>
                  <a:pt x="37858" y="305582"/>
                </a:lnTo>
                <a:lnTo>
                  <a:pt x="39671" y="306262"/>
                </a:lnTo>
                <a:lnTo>
                  <a:pt x="45906" y="306035"/>
                </a:lnTo>
                <a:lnTo>
                  <a:pt x="47832" y="305242"/>
                </a:lnTo>
                <a:lnTo>
                  <a:pt x="49646" y="303882"/>
                </a:lnTo>
                <a:lnTo>
                  <a:pt x="54293" y="300935"/>
                </a:lnTo>
                <a:lnTo>
                  <a:pt x="59167" y="298328"/>
                </a:lnTo>
                <a:lnTo>
                  <a:pt x="63814" y="296968"/>
                </a:lnTo>
                <a:lnTo>
                  <a:pt x="68688" y="296968"/>
                </a:lnTo>
                <a:cubicBezTo>
                  <a:pt x="68688" y="296968"/>
                  <a:pt x="70842" y="296401"/>
                  <a:pt x="70842" y="296401"/>
                </a:cubicBezTo>
                <a:lnTo>
                  <a:pt x="75149" y="294021"/>
                </a:lnTo>
                <a:lnTo>
                  <a:pt x="77076" y="292434"/>
                </a:lnTo>
                <a:lnTo>
                  <a:pt x="80023" y="288013"/>
                </a:lnTo>
                <a:lnTo>
                  <a:pt x="81950" y="282800"/>
                </a:lnTo>
                <a:lnTo>
                  <a:pt x="82743" y="279966"/>
                </a:lnTo>
                <a:lnTo>
                  <a:pt x="83196" y="277019"/>
                </a:lnTo>
                <a:lnTo>
                  <a:pt x="83990" y="274752"/>
                </a:lnTo>
                <a:lnTo>
                  <a:pt x="85123" y="272598"/>
                </a:lnTo>
                <a:lnTo>
                  <a:pt x="87844" y="266818"/>
                </a:lnTo>
                <a:lnTo>
                  <a:pt x="88524" y="264097"/>
                </a:lnTo>
                <a:lnTo>
                  <a:pt x="88864" y="261263"/>
                </a:lnTo>
                <a:lnTo>
                  <a:pt x="91584" y="251969"/>
                </a:lnTo>
                <a:lnTo>
                  <a:pt x="92944" y="246415"/>
                </a:lnTo>
                <a:lnTo>
                  <a:pt x="94078" y="240748"/>
                </a:lnTo>
                <a:lnTo>
                  <a:pt x="95098" y="234287"/>
                </a:lnTo>
                <a:lnTo>
                  <a:pt x="95664" y="232587"/>
                </a:lnTo>
                <a:lnTo>
                  <a:pt x="100652" y="219892"/>
                </a:lnTo>
                <a:lnTo>
                  <a:pt x="104279" y="208557"/>
                </a:lnTo>
                <a:lnTo>
                  <a:pt x="106659" y="198243"/>
                </a:lnTo>
                <a:lnTo>
                  <a:pt x="109493" y="188155"/>
                </a:lnTo>
                <a:lnTo>
                  <a:pt x="111533" y="182488"/>
                </a:lnTo>
                <a:lnTo>
                  <a:pt x="113346" y="176707"/>
                </a:lnTo>
                <a:lnTo>
                  <a:pt x="115840" y="167073"/>
                </a:lnTo>
                <a:lnTo>
                  <a:pt x="118787" y="157778"/>
                </a:lnTo>
                <a:lnTo>
                  <a:pt x="121734" y="150298"/>
                </a:lnTo>
                <a:lnTo>
                  <a:pt x="123661" y="144630"/>
                </a:lnTo>
                <a:lnTo>
                  <a:pt x="125021" y="139983"/>
                </a:lnTo>
                <a:lnTo>
                  <a:pt x="127402" y="130122"/>
                </a:lnTo>
                <a:lnTo>
                  <a:pt x="127742" y="124908"/>
                </a:lnTo>
                <a:lnTo>
                  <a:pt x="126608" y="117654"/>
                </a:lnTo>
                <a:lnTo>
                  <a:pt x="126835" y="115273"/>
                </a:lnTo>
                <a:lnTo>
                  <a:pt x="128648" y="110626"/>
                </a:lnTo>
                <a:lnTo>
                  <a:pt x="129782" y="108359"/>
                </a:lnTo>
                <a:lnTo>
                  <a:pt x="130688" y="107452"/>
                </a:lnTo>
                <a:lnTo>
                  <a:pt x="132842" y="106432"/>
                </a:lnTo>
                <a:lnTo>
                  <a:pt x="133409" y="105639"/>
                </a:lnTo>
                <a:lnTo>
                  <a:pt x="132842" y="104392"/>
                </a:lnTo>
                <a:lnTo>
                  <a:pt x="132842" y="103145"/>
                </a:lnTo>
                <a:cubicBezTo>
                  <a:pt x="132842" y="103145"/>
                  <a:pt x="134316" y="100878"/>
                  <a:pt x="134316" y="100878"/>
                </a:cubicBezTo>
                <a:lnTo>
                  <a:pt x="134883" y="98271"/>
                </a:lnTo>
                <a:lnTo>
                  <a:pt x="134883" y="93058"/>
                </a:lnTo>
                <a:cubicBezTo>
                  <a:pt x="134883" y="93058"/>
                  <a:pt x="133749" y="90904"/>
                  <a:pt x="133749" y="90904"/>
                </a:cubicBezTo>
                <a:lnTo>
                  <a:pt x="132842" y="90110"/>
                </a:lnTo>
                <a:lnTo>
                  <a:pt x="132275" y="89090"/>
                </a:lnTo>
                <a:lnTo>
                  <a:pt x="132275" y="85803"/>
                </a:lnTo>
                <a:cubicBezTo>
                  <a:pt x="132275" y="85803"/>
                  <a:pt x="131935" y="83196"/>
                  <a:pt x="131935" y="83196"/>
                </a:cubicBezTo>
                <a:lnTo>
                  <a:pt x="131369" y="80589"/>
                </a:lnTo>
                <a:lnTo>
                  <a:pt x="131028" y="77756"/>
                </a:lnTo>
                <a:lnTo>
                  <a:pt x="131369" y="76736"/>
                </a:lnTo>
                <a:lnTo>
                  <a:pt x="132956" y="75149"/>
                </a:lnTo>
                <a:lnTo>
                  <a:pt x="135223" y="74922"/>
                </a:lnTo>
                <a:lnTo>
                  <a:pt x="136016" y="75376"/>
                </a:lnTo>
                <a:lnTo>
                  <a:pt x="136696" y="77982"/>
                </a:lnTo>
                <a:lnTo>
                  <a:pt x="138623" y="83083"/>
                </a:lnTo>
                <a:lnTo>
                  <a:pt x="140096" y="85237"/>
                </a:lnTo>
                <a:lnTo>
                  <a:pt x="141910" y="86597"/>
                </a:lnTo>
                <a:lnTo>
                  <a:pt x="142363" y="86597"/>
                </a:lnTo>
                <a:cubicBezTo>
                  <a:pt x="142363" y="86597"/>
                  <a:pt x="143497" y="85350"/>
                  <a:pt x="143497" y="85350"/>
                </a:cubicBezTo>
                <a:lnTo>
                  <a:pt x="144064" y="84330"/>
                </a:lnTo>
                <a:lnTo>
                  <a:pt x="146330" y="79229"/>
                </a:lnTo>
                <a:lnTo>
                  <a:pt x="147917" y="73789"/>
                </a:lnTo>
                <a:lnTo>
                  <a:pt x="147124" y="68461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FFAF65DE-D81A-19FC-584D-79EA80594D73}"/>
              </a:ext>
            </a:extLst>
          </p:cNvPr>
          <p:cNvSpPr/>
          <p:nvPr/>
        </p:nvSpPr>
        <p:spPr>
          <a:xfrm>
            <a:off x="1788978" y="3655678"/>
            <a:ext cx="1785" cy="850"/>
          </a:xfrm>
          <a:custGeom>
            <a:avLst/>
            <a:gdLst>
              <a:gd name="connsiteX0" fmla="*/ 2040 w 2380"/>
              <a:gd name="connsiteY0" fmla="*/ 113 h 1133"/>
              <a:gd name="connsiteX1" fmla="*/ 1247 w 2380"/>
              <a:gd name="connsiteY1" fmla="*/ 0 h 1133"/>
              <a:gd name="connsiteX2" fmla="*/ 113 w 2380"/>
              <a:gd name="connsiteY2" fmla="*/ 567 h 1133"/>
              <a:gd name="connsiteX3" fmla="*/ 0 w 2380"/>
              <a:gd name="connsiteY3" fmla="*/ 1133 h 1133"/>
              <a:gd name="connsiteX4" fmla="*/ 2267 w 2380"/>
              <a:gd name="connsiteY4" fmla="*/ 1133 h 1133"/>
              <a:gd name="connsiteX5" fmla="*/ 2380 w 2380"/>
              <a:gd name="connsiteY5" fmla="*/ 340 h 1133"/>
              <a:gd name="connsiteX6" fmla="*/ 2040 w 2380"/>
              <a:gd name="connsiteY6" fmla="*/ 113 h 1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80" h="1133">
                <a:moveTo>
                  <a:pt x="2040" y="113"/>
                </a:moveTo>
                <a:lnTo>
                  <a:pt x="1247" y="0"/>
                </a:lnTo>
                <a:lnTo>
                  <a:pt x="113" y="567"/>
                </a:lnTo>
                <a:lnTo>
                  <a:pt x="0" y="1133"/>
                </a:lnTo>
                <a:lnTo>
                  <a:pt x="2267" y="1133"/>
                </a:lnTo>
                <a:lnTo>
                  <a:pt x="2380" y="340"/>
                </a:lnTo>
                <a:lnTo>
                  <a:pt x="2040" y="113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5FF47AE3-C30D-3858-B039-1652731D8BC1}"/>
              </a:ext>
            </a:extLst>
          </p:cNvPr>
          <p:cNvSpPr/>
          <p:nvPr/>
        </p:nvSpPr>
        <p:spPr>
          <a:xfrm>
            <a:off x="2871238" y="3187359"/>
            <a:ext cx="935" cy="850"/>
          </a:xfrm>
          <a:custGeom>
            <a:avLst/>
            <a:gdLst>
              <a:gd name="connsiteX0" fmla="*/ 1134 w 1246"/>
              <a:gd name="connsiteY0" fmla="*/ 340 h 1133"/>
              <a:gd name="connsiteX1" fmla="*/ 680 w 1246"/>
              <a:gd name="connsiteY1" fmla="*/ 0 h 1133"/>
              <a:gd name="connsiteX2" fmla="*/ 340 w 1246"/>
              <a:gd name="connsiteY2" fmla="*/ 227 h 1133"/>
              <a:gd name="connsiteX3" fmla="*/ 0 w 1246"/>
              <a:gd name="connsiteY3" fmla="*/ 567 h 1133"/>
              <a:gd name="connsiteX4" fmla="*/ 0 w 1246"/>
              <a:gd name="connsiteY4" fmla="*/ 1134 h 1133"/>
              <a:gd name="connsiteX5" fmla="*/ 1247 w 1246"/>
              <a:gd name="connsiteY5" fmla="*/ 567 h 1133"/>
              <a:gd name="connsiteX6" fmla="*/ 1134 w 1246"/>
              <a:gd name="connsiteY6" fmla="*/ 340 h 1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46" h="1133">
                <a:moveTo>
                  <a:pt x="1134" y="340"/>
                </a:moveTo>
                <a:lnTo>
                  <a:pt x="680" y="0"/>
                </a:lnTo>
                <a:lnTo>
                  <a:pt x="340" y="227"/>
                </a:lnTo>
                <a:lnTo>
                  <a:pt x="0" y="567"/>
                </a:lnTo>
                <a:lnTo>
                  <a:pt x="0" y="1134"/>
                </a:lnTo>
                <a:lnTo>
                  <a:pt x="1247" y="567"/>
                </a:lnTo>
                <a:lnTo>
                  <a:pt x="1134" y="34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D2883CA8-6B1F-BA17-E8B7-BD6D373142BB}"/>
              </a:ext>
            </a:extLst>
          </p:cNvPr>
          <p:cNvSpPr/>
          <p:nvPr/>
        </p:nvSpPr>
        <p:spPr>
          <a:xfrm>
            <a:off x="2496940" y="3339611"/>
            <a:ext cx="244658" cy="259705"/>
          </a:xfrm>
          <a:custGeom>
            <a:avLst/>
            <a:gdLst>
              <a:gd name="connsiteX0" fmla="*/ 324171 w 326211"/>
              <a:gd name="connsiteY0" fmla="*/ 87163 h 346273"/>
              <a:gd name="connsiteX1" fmla="*/ 326211 w 326211"/>
              <a:gd name="connsiteY1" fmla="*/ 85577 h 346273"/>
              <a:gd name="connsiteX2" fmla="*/ 325304 w 326211"/>
              <a:gd name="connsiteY2" fmla="*/ 83536 h 346273"/>
              <a:gd name="connsiteX3" fmla="*/ 323717 w 326211"/>
              <a:gd name="connsiteY3" fmla="*/ 82063 h 346273"/>
              <a:gd name="connsiteX4" fmla="*/ 321451 w 326211"/>
              <a:gd name="connsiteY4" fmla="*/ 80476 h 346273"/>
              <a:gd name="connsiteX5" fmla="*/ 320317 w 326211"/>
              <a:gd name="connsiteY5" fmla="*/ 79796 h 346273"/>
              <a:gd name="connsiteX6" fmla="*/ 318390 w 326211"/>
              <a:gd name="connsiteY6" fmla="*/ 77756 h 346273"/>
              <a:gd name="connsiteX7" fmla="*/ 317144 w 326211"/>
              <a:gd name="connsiteY7" fmla="*/ 75489 h 346273"/>
              <a:gd name="connsiteX8" fmla="*/ 316237 w 326211"/>
              <a:gd name="connsiteY8" fmla="*/ 70728 h 346273"/>
              <a:gd name="connsiteX9" fmla="*/ 314763 w 326211"/>
              <a:gd name="connsiteY9" fmla="*/ 68008 h 346273"/>
              <a:gd name="connsiteX10" fmla="*/ 313630 w 326211"/>
              <a:gd name="connsiteY10" fmla="*/ 64721 h 346273"/>
              <a:gd name="connsiteX11" fmla="*/ 314650 w 326211"/>
              <a:gd name="connsiteY11" fmla="*/ 58600 h 346273"/>
              <a:gd name="connsiteX12" fmla="*/ 313176 w 326211"/>
              <a:gd name="connsiteY12" fmla="*/ 54973 h 346273"/>
              <a:gd name="connsiteX13" fmla="*/ 312950 w 326211"/>
              <a:gd name="connsiteY13" fmla="*/ 53386 h 346273"/>
              <a:gd name="connsiteX14" fmla="*/ 312950 w 326211"/>
              <a:gd name="connsiteY14" fmla="*/ 51459 h 346273"/>
              <a:gd name="connsiteX15" fmla="*/ 313403 w 326211"/>
              <a:gd name="connsiteY15" fmla="*/ 48172 h 346273"/>
              <a:gd name="connsiteX16" fmla="*/ 313063 w 326211"/>
              <a:gd name="connsiteY16" fmla="*/ 43638 h 346273"/>
              <a:gd name="connsiteX17" fmla="*/ 311363 w 326211"/>
              <a:gd name="connsiteY17" fmla="*/ 38878 h 346273"/>
              <a:gd name="connsiteX18" fmla="*/ 312156 w 326211"/>
              <a:gd name="connsiteY18" fmla="*/ 37291 h 346273"/>
              <a:gd name="connsiteX19" fmla="*/ 312496 w 326211"/>
              <a:gd name="connsiteY19" fmla="*/ 36384 h 346273"/>
              <a:gd name="connsiteX20" fmla="*/ 312383 w 326211"/>
              <a:gd name="connsiteY20" fmla="*/ 35704 h 346273"/>
              <a:gd name="connsiteX21" fmla="*/ 310796 w 326211"/>
              <a:gd name="connsiteY21" fmla="*/ 34231 h 346273"/>
              <a:gd name="connsiteX22" fmla="*/ 310116 w 326211"/>
              <a:gd name="connsiteY22" fmla="*/ 32984 h 346273"/>
              <a:gd name="connsiteX23" fmla="*/ 310569 w 326211"/>
              <a:gd name="connsiteY23" fmla="*/ 31737 h 346273"/>
              <a:gd name="connsiteX24" fmla="*/ 311363 w 326211"/>
              <a:gd name="connsiteY24" fmla="*/ 30037 h 346273"/>
              <a:gd name="connsiteX25" fmla="*/ 311250 w 326211"/>
              <a:gd name="connsiteY25" fmla="*/ 29357 h 346273"/>
              <a:gd name="connsiteX26" fmla="*/ 308756 w 326211"/>
              <a:gd name="connsiteY26" fmla="*/ 27317 h 346273"/>
              <a:gd name="connsiteX27" fmla="*/ 304335 w 326211"/>
              <a:gd name="connsiteY27" fmla="*/ 23916 h 346273"/>
              <a:gd name="connsiteX28" fmla="*/ 303202 w 326211"/>
              <a:gd name="connsiteY28" fmla="*/ 22443 h 346273"/>
              <a:gd name="connsiteX29" fmla="*/ 302635 w 326211"/>
              <a:gd name="connsiteY29" fmla="*/ 20629 h 346273"/>
              <a:gd name="connsiteX30" fmla="*/ 298441 w 326211"/>
              <a:gd name="connsiteY30" fmla="*/ 20176 h 346273"/>
              <a:gd name="connsiteX31" fmla="*/ 294021 w 326211"/>
              <a:gd name="connsiteY31" fmla="*/ 20402 h 346273"/>
              <a:gd name="connsiteX32" fmla="*/ 292094 w 326211"/>
              <a:gd name="connsiteY32" fmla="*/ 19836 h 346273"/>
              <a:gd name="connsiteX33" fmla="*/ 289940 w 326211"/>
              <a:gd name="connsiteY33" fmla="*/ 20062 h 346273"/>
              <a:gd name="connsiteX34" fmla="*/ 289260 w 326211"/>
              <a:gd name="connsiteY34" fmla="*/ 18929 h 346273"/>
              <a:gd name="connsiteX35" fmla="*/ 288127 w 326211"/>
              <a:gd name="connsiteY35" fmla="*/ 16095 h 346273"/>
              <a:gd name="connsiteX36" fmla="*/ 287560 w 326211"/>
              <a:gd name="connsiteY36" fmla="*/ 15302 h 346273"/>
              <a:gd name="connsiteX37" fmla="*/ 287447 w 326211"/>
              <a:gd name="connsiteY37" fmla="*/ 14168 h 346273"/>
              <a:gd name="connsiteX38" fmla="*/ 287220 w 326211"/>
              <a:gd name="connsiteY38" fmla="*/ 13035 h 346273"/>
              <a:gd name="connsiteX39" fmla="*/ 285293 w 326211"/>
              <a:gd name="connsiteY39" fmla="*/ 15302 h 346273"/>
              <a:gd name="connsiteX40" fmla="*/ 282460 w 326211"/>
              <a:gd name="connsiteY40" fmla="*/ 17229 h 346273"/>
              <a:gd name="connsiteX41" fmla="*/ 278492 w 326211"/>
              <a:gd name="connsiteY41" fmla="*/ 17909 h 346273"/>
              <a:gd name="connsiteX42" fmla="*/ 274525 w 326211"/>
              <a:gd name="connsiteY42" fmla="*/ 17569 h 346273"/>
              <a:gd name="connsiteX43" fmla="*/ 272485 w 326211"/>
              <a:gd name="connsiteY43" fmla="*/ 16209 h 346273"/>
              <a:gd name="connsiteX44" fmla="*/ 270445 w 326211"/>
              <a:gd name="connsiteY44" fmla="*/ 17115 h 346273"/>
              <a:gd name="connsiteX45" fmla="*/ 266478 w 326211"/>
              <a:gd name="connsiteY45" fmla="*/ 17115 h 346273"/>
              <a:gd name="connsiteX46" fmla="*/ 259450 w 326211"/>
              <a:gd name="connsiteY46" fmla="*/ 19156 h 346273"/>
              <a:gd name="connsiteX47" fmla="*/ 253329 w 326211"/>
              <a:gd name="connsiteY47" fmla="*/ 18022 h 346273"/>
              <a:gd name="connsiteX48" fmla="*/ 249022 w 326211"/>
              <a:gd name="connsiteY48" fmla="*/ 16209 h 346273"/>
              <a:gd name="connsiteX49" fmla="*/ 243582 w 326211"/>
              <a:gd name="connsiteY49" fmla="*/ 11561 h 346273"/>
              <a:gd name="connsiteX50" fmla="*/ 240521 w 326211"/>
              <a:gd name="connsiteY50" fmla="*/ 7934 h 346273"/>
              <a:gd name="connsiteX51" fmla="*/ 238821 w 326211"/>
              <a:gd name="connsiteY51" fmla="*/ 4647 h 346273"/>
              <a:gd name="connsiteX52" fmla="*/ 238821 w 326211"/>
              <a:gd name="connsiteY52" fmla="*/ 1814 h 346273"/>
              <a:gd name="connsiteX53" fmla="*/ 239955 w 326211"/>
              <a:gd name="connsiteY53" fmla="*/ 680 h 346273"/>
              <a:gd name="connsiteX54" fmla="*/ 237574 w 326211"/>
              <a:gd name="connsiteY54" fmla="*/ 0 h 346273"/>
              <a:gd name="connsiteX55" fmla="*/ 234967 w 326211"/>
              <a:gd name="connsiteY55" fmla="*/ 1700 h 346273"/>
              <a:gd name="connsiteX56" fmla="*/ 232927 w 326211"/>
              <a:gd name="connsiteY56" fmla="*/ 2494 h 346273"/>
              <a:gd name="connsiteX57" fmla="*/ 230320 w 326211"/>
              <a:gd name="connsiteY57" fmla="*/ 2834 h 346273"/>
              <a:gd name="connsiteX58" fmla="*/ 226806 w 326211"/>
              <a:gd name="connsiteY58" fmla="*/ 3627 h 346273"/>
              <a:gd name="connsiteX59" fmla="*/ 226126 w 326211"/>
              <a:gd name="connsiteY59" fmla="*/ 6234 h 346273"/>
              <a:gd name="connsiteX60" fmla="*/ 217965 w 326211"/>
              <a:gd name="connsiteY60" fmla="*/ 28790 h 346273"/>
              <a:gd name="connsiteX61" fmla="*/ 209804 w 326211"/>
              <a:gd name="connsiteY61" fmla="*/ 44659 h 346273"/>
              <a:gd name="connsiteX62" fmla="*/ 206744 w 326211"/>
              <a:gd name="connsiteY62" fmla="*/ 48739 h 346273"/>
              <a:gd name="connsiteX63" fmla="*/ 201757 w 326211"/>
              <a:gd name="connsiteY63" fmla="*/ 52139 h 346273"/>
              <a:gd name="connsiteX64" fmla="*/ 193256 w 326211"/>
              <a:gd name="connsiteY64" fmla="*/ 56787 h 346273"/>
              <a:gd name="connsiteX65" fmla="*/ 178068 w 326211"/>
              <a:gd name="connsiteY65" fmla="*/ 63361 h 346273"/>
              <a:gd name="connsiteX66" fmla="*/ 173760 w 326211"/>
              <a:gd name="connsiteY66" fmla="*/ 66308 h 346273"/>
              <a:gd name="connsiteX67" fmla="*/ 172060 w 326211"/>
              <a:gd name="connsiteY67" fmla="*/ 67895 h 346273"/>
              <a:gd name="connsiteX68" fmla="*/ 167186 w 326211"/>
              <a:gd name="connsiteY68" fmla="*/ 74469 h 346273"/>
              <a:gd name="connsiteX69" fmla="*/ 158798 w 326211"/>
              <a:gd name="connsiteY69" fmla="*/ 82970 h 346273"/>
              <a:gd name="connsiteX70" fmla="*/ 158685 w 326211"/>
              <a:gd name="connsiteY70" fmla="*/ 85123 h 346273"/>
              <a:gd name="connsiteX71" fmla="*/ 158005 w 326211"/>
              <a:gd name="connsiteY71" fmla="*/ 91131 h 346273"/>
              <a:gd name="connsiteX72" fmla="*/ 156758 w 326211"/>
              <a:gd name="connsiteY72" fmla="*/ 94871 h 346273"/>
              <a:gd name="connsiteX73" fmla="*/ 149957 w 326211"/>
              <a:gd name="connsiteY73" fmla="*/ 103939 h 346273"/>
              <a:gd name="connsiteX74" fmla="*/ 147237 w 326211"/>
              <a:gd name="connsiteY74" fmla="*/ 110853 h 346273"/>
              <a:gd name="connsiteX75" fmla="*/ 146784 w 326211"/>
              <a:gd name="connsiteY75" fmla="*/ 119467 h 346273"/>
              <a:gd name="connsiteX76" fmla="*/ 146784 w 326211"/>
              <a:gd name="connsiteY76" fmla="*/ 124908 h 346273"/>
              <a:gd name="connsiteX77" fmla="*/ 145877 w 326211"/>
              <a:gd name="connsiteY77" fmla="*/ 127968 h 346273"/>
              <a:gd name="connsiteX78" fmla="*/ 146330 w 326211"/>
              <a:gd name="connsiteY78" fmla="*/ 129782 h 346273"/>
              <a:gd name="connsiteX79" fmla="*/ 148030 w 326211"/>
              <a:gd name="connsiteY79" fmla="*/ 130802 h 346273"/>
              <a:gd name="connsiteX80" fmla="*/ 150411 w 326211"/>
              <a:gd name="connsiteY80" fmla="*/ 134542 h 346273"/>
              <a:gd name="connsiteX81" fmla="*/ 151091 w 326211"/>
              <a:gd name="connsiteY81" fmla="*/ 136809 h 346273"/>
              <a:gd name="connsiteX82" fmla="*/ 150184 w 326211"/>
              <a:gd name="connsiteY82" fmla="*/ 142590 h 346273"/>
              <a:gd name="connsiteX83" fmla="*/ 148597 w 326211"/>
              <a:gd name="connsiteY83" fmla="*/ 146217 h 346273"/>
              <a:gd name="connsiteX84" fmla="*/ 146330 w 326211"/>
              <a:gd name="connsiteY84" fmla="*/ 149844 h 346273"/>
              <a:gd name="connsiteX85" fmla="*/ 143157 w 326211"/>
              <a:gd name="connsiteY85" fmla="*/ 153811 h 346273"/>
              <a:gd name="connsiteX86" fmla="*/ 139189 w 326211"/>
              <a:gd name="connsiteY86" fmla="*/ 160045 h 346273"/>
              <a:gd name="connsiteX87" fmla="*/ 133409 w 326211"/>
              <a:gd name="connsiteY87" fmla="*/ 167640 h 346273"/>
              <a:gd name="connsiteX88" fmla="*/ 129555 w 326211"/>
              <a:gd name="connsiteY88" fmla="*/ 170586 h 346273"/>
              <a:gd name="connsiteX89" fmla="*/ 121167 w 326211"/>
              <a:gd name="connsiteY89" fmla="*/ 176027 h 346273"/>
              <a:gd name="connsiteX90" fmla="*/ 116747 w 326211"/>
              <a:gd name="connsiteY90" fmla="*/ 180448 h 346273"/>
              <a:gd name="connsiteX91" fmla="*/ 114027 w 326211"/>
              <a:gd name="connsiteY91" fmla="*/ 183848 h 346273"/>
              <a:gd name="connsiteX92" fmla="*/ 111533 w 326211"/>
              <a:gd name="connsiteY92" fmla="*/ 185548 h 346273"/>
              <a:gd name="connsiteX93" fmla="*/ 102692 w 326211"/>
              <a:gd name="connsiteY93" fmla="*/ 189855 h 346273"/>
              <a:gd name="connsiteX94" fmla="*/ 92831 w 326211"/>
              <a:gd name="connsiteY94" fmla="*/ 192689 h 346273"/>
              <a:gd name="connsiteX95" fmla="*/ 86143 w 326211"/>
              <a:gd name="connsiteY95" fmla="*/ 193482 h 346273"/>
              <a:gd name="connsiteX96" fmla="*/ 82970 w 326211"/>
              <a:gd name="connsiteY96" fmla="*/ 194956 h 346273"/>
              <a:gd name="connsiteX97" fmla="*/ 81156 w 326211"/>
              <a:gd name="connsiteY97" fmla="*/ 198470 h 346273"/>
              <a:gd name="connsiteX98" fmla="*/ 78322 w 326211"/>
              <a:gd name="connsiteY98" fmla="*/ 201077 h 346273"/>
              <a:gd name="connsiteX99" fmla="*/ 78322 w 326211"/>
              <a:gd name="connsiteY99" fmla="*/ 201190 h 346273"/>
              <a:gd name="connsiteX100" fmla="*/ 76736 w 326211"/>
              <a:gd name="connsiteY100" fmla="*/ 206291 h 346273"/>
              <a:gd name="connsiteX101" fmla="*/ 73562 w 326211"/>
              <a:gd name="connsiteY101" fmla="*/ 213091 h 346273"/>
              <a:gd name="connsiteX102" fmla="*/ 71749 w 326211"/>
              <a:gd name="connsiteY102" fmla="*/ 219552 h 346273"/>
              <a:gd name="connsiteX103" fmla="*/ 70161 w 326211"/>
              <a:gd name="connsiteY103" fmla="*/ 222839 h 346273"/>
              <a:gd name="connsiteX104" fmla="*/ 67668 w 326211"/>
              <a:gd name="connsiteY104" fmla="*/ 224993 h 346273"/>
              <a:gd name="connsiteX105" fmla="*/ 62454 w 326211"/>
              <a:gd name="connsiteY105" fmla="*/ 228620 h 346273"/>
              <a:gd name="connsiteX106" fmla="*/ 58033 w 326211"/>
              <a:gd name="connsiteY106" fmla="*/ 230320 h 346273"/>
              <a:gd name="connsiteX107" fmla="*/ 55087 w 326211"/>
              <a:gd name="connsiteY107" fmla="*/ 233154 h 346273"/>
              <a:gd name="connsiteX108" fmla="*/ 53046 w 326211"/>
              <a:gd name="connsiteY108" fmla="*/ 234174 h 346273"/>
              <a:gd name="connsiteX109" fmla="*/ 51799 w 326211"/>
              <a:gd name="connsiteY109" fmla="*/ 236327 h 346273"/>
              <a:gd name="connsiteX110" fmla="*/ 50779 w 326211"/>
              <a:gd name="connsiteY110" fmla="*/ 241881 h 346273"/>
              <a:gd name="connsiteX111" fmla="*/ 49192 w 326211"/>
              <a:gd name="connsiteY111" fmla="*/ 244602 h 346273"/>
              <a:gd name="connsiteX112" fmla="*/ 47039 w 326211"/>
              <a:gd name="connsiteY112" fmla="*/ 250722 h 346273"/>
              <a:gd name="connsiteX113" fmla="*/ 45225 w 326211"/>
              <a:gd name="connsiteY113" fmla="*/ 254009 h 346273"/>
              <a:gd name="connsiteX114" fmla="*/ 44205 w 326211"/>
              <a:gd name="connsiteY114" fmla="*/ 258317 h 346273"/>
              <a:gd name="connsiteX115" fmla="*/ 43978 w 326211"/>
              <a:gd name="connsiteY115" fmla="*/ 266478 h 346273"/>
              <a:gd name="connsiteX116" fmla="*/ 42958 w 326211"/>
              <a:gd name="connsiteY116" fmla="*/ 269991 h 346273"/>
              <a:gd name="connsiteX117" fmla="*/ 40238 w 326211"/>
              <a:gd name="connsiteY117" fmla="*/ 273958 h 346273"/>
              <a:gd name="connsiteX118" fmla="*/ 37178 w 326211"/>
              <a:gd name="connsiteY118" fmla="*/ 275659 h 346273"/>
              <a:gd name="connsiteX119" fmla="*/ 29017 w 326211"/>
              <a:gd name="connsiteY119" fmla="*/ 285066 h 346273"/>
              <a:gd name="connsiteX120" fmla="*/ 25050 w 326211"/>
              <a:gd name="connsiteY120" fmla="*/ 287787 h 346273"/>
              <a:gd name="connsiteX121" fmla="*/ 22556 w 326211"/>
              <a:gd name="connsiteY121" fmla="*/ 290394 h 346273"/>
              <a:gd name="connsiteX122" fmla="*/ 21536 w 326211"/>
              <a:gd name="connsiteY122" fmla="*/ 292774 h 346273"/>
              <a:gd name="connsiteX123" fmla="*/ 20969 w 326211"/>
              <a:gd name="connsiteY123" fmla="*/ 294361 h 346273"/>
              <a:gd name="connsiteX124" fmla="*/ 22329 w 326211"/>
              <a:gd name="connsiteY124" fmla="*/ 293114 h 346273"/>
              <a:gd name="connsiteX125" fmla="*/ 23463 w 326211"/>
              <a:gd name="connsiteY125" fmla="*/ 291414 h 346273"/>
              <a:gd name="connsiteX126" fmla="*/ 24596 w 326211"/>
              <a:gd name="connsiteY126" fmla="*/ 290394 h 346273"/>
              <a:gd name="connsiteX127" fmla="*/ 24823 w 326211"/>
              <a:gd name="connsiteY127" fmla="*/ 291527 h 346273"/>
              <a:gd name="connsiteX128" fmla="*/ 24483 w 326211"/>
              <a:gd name="connsiteY128" fmla="*/ 292547 h 346273"/>
              <a:gd name="connsiteX129" fmla="*/ 21763 w 326211"/>
              <a:gd name="connsiteY129" fmla="*/ 297081 h 346273"/>
              <a:gd name="connsiteX130" fmla="*/ 20629 w 326211"/>
              <a:gd name="connsiteY130" fmla="*/ 300028 h 346273"/>
              <a:gd name="connsiteX131" fmla="*/ 18249 w 326211"/>
              <a:gd name="connsiteY131" fmla="*/ 304675 h 346273"/>
              <a:gd name="connsiteX132" fmla="*/ 16208 w 326211"/>
              <a:gd name="connsiteY132" fmla="*/ 307622 h 346273"/>
              <a:gd name="connsiteX133" fmla="*/ 17115 w 326211"/>
              <a:gd name="connsiteY133" fmla="*/ 309209 h 346273"/>
              <a:gd name="connsiteX134" fmla="*/ 16435 w 326211"/>
              <a:gd name="connsiteY134" fmla="*/ 311136 h 346273"/>
              <a:gd name="connsiteX135" fmla="*/ 14282 w 326211"/>
              <a:gd name="connsiteY135" fmla="*/ 313743 h 346273"/>
              <a:gd name="connsiteX136" fmla="*/ 13148 w 326211"/>
              <a:gd name="connsiteY136" fmla="*/ 319297 h 346273"/>
              <a:gd name="connsiteX137" fmla="*/ 9975 w 326211"/>
              <a:gd name="connsiteY137" fmla="*/ 325304 h 346273"/>
              <a:gd name="connsiteX138" fmla="*/ 6574 w 326211"/>
              <a:gd name="connsiteY138" fmla="*/ 326665 h 346273"/>
              <a:gd name="connsiteX139" fmla="*/ 4307 w 326211"/>
              <a:gd name="connsiteY139" fmla="*/ 329272 h 346273"/>
              <a:gd name="connsiteX140" fmla="*/ 1474 w 326211"/>
              <a:gd name="connsiteY140" fmla="*/ 335166 h 346273"/>
              <a:gd name="connsiteX141" fmla="*/ 0 w 326211"/>
              <a:gd name="connsiteY141" fmla="*/ 346273 h 346273"/>
              <a:gd name="connsiteX142" fmla="*/ 0 w 326211"/>
              <a:gd name="connsiteY142" fmla="*/ 346273 h 346273"/>
              <a:gd name="connsiteX143" fmla="*/ 1020 w 326211"/>
              <a:gd name="connsiteY143" fmla="*/ 346047 h 346273"/>
              <a:gd name="connsiteX144" fmla="*/ 5554 w 326211"/>
              <a:gd name="connsiteY144" fmla="*/ 345027 h 346273"/>
              <a:gd name="connsiteX145" fmla="*/ 8614 w 326211"/>
              <a:gd name="connsiteY145" fmla="*/ 344800 h 346273"/>
              <a:gd name="connsiteX146" fmla="*/ 16662 w 326211"/>
              <a:gd name="connsiteY146" fmla="*/ 344800 h 346273"/>
              <a:gd name="connsiteX147" fmla="*/ 19723 w 326211"/>
              <a:gd name="connsiteY147" fmla="*/ 344347 h 346273"/>
              <a:gd name="connsiteX148" fmla="*/ 22216 w 326211"/>
              <a:gd name="connsiteY148" fmla="*/ 344347 h 346273"/>
              <a:gd name="connsiteX149" fmla="*/ 25616 w 326211"/>
              <a:gd name="connsiteY149" fmla="*/ 344573 h 346273"/>
              <a:gd name="connsiteX150" fmla="*/ 28564 w 326211"/>
              <a:gd name="connsiteY150" fmla="*/ 345027 h 346273"/>
              <a:gd name="connsiteX151" fmla="*/ 31624 w 326211"/>
              <a:gd name="connsiteY151" fmla="*/ 345480 h 346273"/>
              <a:gd name="connsiteX152" fmla="*/ 35024 w 326211"/>
              <a:gd name="connsiteY152" fmla="*/ 345480 h 346273"/>
              <a:gd name="connsiteX153" fmla="*/ 37971 w 326211"/>
              <a:gd name="connsiteY153" fmla="*/ 345707 h 346273"/>
              <a:gd name="connsiteX154" fmla="*/ 41598 w 326211"/>
              <a:gd name="connsiteY154" fmla="*/ 345707 h 346273"/>
              <a:gd name="connsiteX155" fmla="*/ 44319 w 326211"/>
              <a:gd name="connsiteY155" fmla="*/ 345480 h 346273"/>
              <a:gd name="connsiteX156" fmla="*/ 46132 w 326211"/>
              <a:gd name="connsiteY156" fmla="*/ 344347 h 346273"/>
              <a:gd name="connsiteX157" fmla="*/ 47719 w 326211"/>
              <a:gd name="connsiteY157" fmla="*/ 342080 h 346273"/>
              <a:gd name="connsiteX158" fmla="*/ 48399 w 326211"/>
              <a:gd name="connsiteY158" fmla="*/ 340266 h 346273"/>
              <a:gd name="connsiteX159" fmla="*/ 48966 w 326211"/>
              <a:gd name="connsiteY159" fmla="*/ 338679 h 346273"/>
              <a:gd name="connsiteX160" fmla="*/ 48739 w 326211"/>
              <a:gd name="connsiteY160" fmla="*/ 337092 h 346273"/>
              <a:gd name="connsiteX161" fmla="*/ 48512 w 326211"/>
              <a:gd name="connsiteY161" fmla="*/ 336072 h 346273"/>
              <a:gd name="connsiteX162" fmla="*/ 49532 w 326211"/>
              <a:gd name="connsiteY162" fmla="*/ 334939 h 346273"/>
              <a:gd name="connsiteX163" fmla="*/ 50779 w 326211"/>
              <a:gd name="connsiteY163" fmla="*/ 333125 h 346273"/>
              <a:gd name="connsiteX164" fmla="*/ 52026 w 326211"/>
              <a:gd name="connsiteY164" fmla="*/ 331992 h 346273"/>
              <a:gd name="connsiteX165" fmla="*/ 52479 w 326211"/>
              <a:gd name="connsiteY165" fmla="*/ 331085 h 346273"/>
              <a:gd name="connsiteX166" fmla="*/ 53726 w 326211"/>
              <a:gd name="connsiteY166" fmla="*/ 330178 h 346273"/>
              <a:gd name="connsiteX167" fmla="*/ 55087 w 326211"/>
              <a:gd name="connsiteY167" fmla="*/ 328478 h 346273"/>
              <a:gd name="connsiteX168" fmla="*/ 55880 w 326211"/>
              <a:gd name="connsiteY168" fmla="*/ 327345 h 346273"/>
              <a:gd name="connsiteX169" fmla="*/ 56900 w 326211"/>
              <a:gd name="connsiteY169" fmla="*/ 325758 h 346273"/>
              <a:gd name="connsiteX170" fmla="*/ 57127 w 326211"/>
              <a:gd name="connsiteY170" fmla="*/ 324398 h 346273"/>
              <a:gd name="connsiteX171" fmla="*/ 57580 w 326211"/>
              <a:gd name="connsiteY171" fmla="*/ 322584 h 346273"/>
              <a:gd name="connsiteX172" fmla="*/ 57580 w 326211"/>
              <a:gd name="connsiteY172" fmla="*/ 319297 h 346273"/>
              <a:gd name="connsiteX173" fmla="*/ 58033 w 326211"/>
              <a:gd name="connsiteY173" fmla="*/ 315443 h 346273"/>
              <a:gd name="connsiteX174" fmla="*/ 58600 w 326211"/>
              <a:gd name="connsiteY174" fmla="*/ 312836 h 346273"/>
              <a:gd name="connsiteX175" fmla="*/ 59054 w 326211"/>
              <a:gd name="connsiteY175" fmla="*/ 310796 h 346273"/>
              <a:gd name="connsiteX176" fmla="*/ 59394 w 326211"/>
              <a:gd name="connsiteY176" fmla="*/ 307622 h 346273"/>
              <a:gd name="connsiteX177" fmla="*/ 60640 w 326211"/>
              <a:gd name="connsiteY177" fmla="*/ 302068 h 346273"/>
              <a:gd name="connsiteX178" fmla="*/ 61094 w 326211"/>
              <a:gd name="connsiteY178" fmla="*/ 300368 h 346273"/>
              <a:gd name="connsiteX179" fmla="*/ 61887 w 326211"/>
              <a:gd name="connsiteY179" fmla="*/ 297874 h 346273"/>
              <a:gd name="connsiteX180" fmla="*/ 62907 w 326211"/>
              <a:gd name="connsiteY180" fmla="*/ 295494 h 346273"/>
              <a:gd name="connsiteX181" fmla="*/ 63701 w 326211"/>
              <a:gd name="connsiteY181" fmla="*/ 293907 h 346273"/>
              <a:gd name="connsiteX182" fmla="*/ 64721 w 326211"/>
              <a:gd name="connsiteY182" fmla="*/ 292547 h 346273"/>
              <a:gd name="connsiteX183" fmla="*/ 66194 w 326211"/>
              <a:gd name="connsiteY183" fmla="*/ 291641 h 346273"/>
              <a:gd name="connsiteX184" fmla="*/ 68461 w 326211"/>
              <a:gd name="connsiteY184" fmla="*/ 290620 h 346273"/>
              <a:gd name="connsiteX185" fmla="*/ 70048 w 326211"/>
              <a:gd name="connsiteY185" fmla="*/ 289714 h 346273"/>
              <a:gd name="connsiteX186" fmla="*/ 72089 w 326211"/>
              <a:gd name="connsiteY186" fmla="*/ 288807 h 346273"/>
              <a:gd name="connsiteX187" fmla="*/ 73902 w 326211"/>
              <a:gd name="connsiteY187" fmla="*/ 288127 h 346273"/>
              <a:gd name="connsiteX188" fmla="*/ 75602 w 326211"/>
              <a:gd name="connsiteY188" fmla="*/ 287220 h 346273"/>
              <a:gd name="connsiteX189" fmla="*/ 76169 w 326211"/>
              <a:gd name="connsiteY189" fmla="*/ 286313 h 346273"/>
              <a:gd name="connsiteX190" fmla="*/ 77189 w 326211"/>
              <a:gd name="connsiteY190" fmla="*/ 284613 h 346273"/>
              <a:gd name="connsiteX191" fmla="*/ 78662 w 326211"/>
              <a:gd name="connsiteY191" fmla="*/ 281666 h 346273"/>
              <a:gd name="connsiteX192" fmla="*/ 79456 w 326211"/>
              <a:gd name="connsiteY192" fmla="*/ 279739 h 346273"/>
              <a:gd name="connsiteX193" fmla="*/ 80703 w 326211"/>
              <a:gd name="connsiteY193" fmla="*/ 277472 h 346273"/>
              <a:gd name="connsiteX194" fmla="*/ 82176 w 326211"/>
              <a:gd name="connsiteY194" fmla="*/ 275772 h 346273"/>
              <a:gd name="connsiteX195" fmla="*/ 82970 w 326211"/>
              <a:gd name="connsiteY195" fmla="*/ 275205 h 346273"/>
              <a:gd name="connsiteX196" fmla="*/ 83763 w 326211"/>
              <a:gd name="connsiteY196" fmla="*/ 274639 h 346273"/>
              <a:gd name="connsiteX197" fmla="*/ 85577 w 326211"/>
              <a:gd name="connsiteY197" fmla="*/ 273505 h 346273"/>
              <a:gd name="connsiteX198" fmla="*/ 87844 w 326211"/>
              <a:gd name="connsiteY198" fmla="*/ 272145 h 346273"/>
              <a:gd name="connsiteX199" fmla="*/ 89544 w 326211"/>
              <a:gd name="connsiteY199" fmla="*/ 270898 h 346273"/>
              <a:gd name="connsiteX200" fmla="*/ 90904 w 326211"/>
              <a:gd name="connsiteY200" fmla="*/ 269765 h 346273"/>
              <a:gd name="connsiteX201" fmla="*/ 92151 w 326211"/>
              <a:gd name="connsiteY201" fmla="*/ 268858 h 346273"/>
              <a:gd name="connsiteX202" fmla="*/ 93624 w 326211"/>
              <a:gd name="connsiteY202" fmla="*/ 267384 h 346273"/>
              <a:gd name="connsiteX203" fmla="*/ 94191 w 326211"/>
              <a:gd name="connsiteY203" fmla="*/ 266251 h 346273"/>
              <a:gd name="connsiteX204" fmla="*/ 94984 w 326211"/>
              <a:gd name="connsiteY204" fmla="*/ 264211 h 346273"/>
              <a:gd name="connsiteX205" fmla="*/ 96004 w 326211"/>
              <a:gd name="connsiteY205" fmla="*/ 260924 h 346273"/>
              <a:gd name="connsiteX206" fmla="*/ 96911 w 326211"/>
              <a:gd name="connsiteY206" fmla="*/ 257410 h 346273"/>
              <a:gd name="connsiteX207" fmla="*/ 97705 w 326211"/>
              <a:gd name="connsiteY207" fmla="*/ 253669 h 346273"/>
              <a:gd name="connsiteX208" fmla="*/ 98272 w 326211"/>
              <a:gd name="connsiteY208" fmla="*/ 251403 h 346273"/>
              <a:gd name="connsiteX209" fmla="*/ 98952 w 326211"/>
              <a:gd name="connsiteY209" fmla="*/ 248569 h 346273"/>
              <a:gd name="connsiteX210" fmla="*/ 99745 w 326211"/>
              <a:gd name="connsiteY210" fmla="*/ 246415 h 346273"/>
              <a:gd name="connsiteX211" fmla="*/ 100312 w 326211"/>
              <a:gd name="connsiteY211" fmla="*/ 244035 h 346273"/>
              <a:gd name="connsiteX212" fmla="*/ 100765 w 326211"/>
              <a:gd name="connsiteY212" fmla="*/ 243128 h 346273"/>
              <a:gd name="connsiteX213" fmla="*/ 100765 w 326211"/>
              <a:gd name="connsiteY213" fmla="*/ 241995 h 346273"/>
              <a:gd name="connsiteX214" fmla="*/ 101218 w 326211"/>
              <a:gd name="connsiteY214" fmla="*/ 240294 h 346273"/>
              <a:gd name="connsiteX215" fmla="*/ 101218 w 326211"/>
              <a:gd name="connsiteY215" fmla="*/ 240181 h 346273"/>
              <a:gd name="connsiteX216" fmla="*/ 101785 w 326211"/>
              <a:gd name="connsiteY216" fmla="*/ 239388 h 346273"/>
              <a:gd name="connsiteX217" fmla="*/ 103259 w 326211"/>
              <a:gd name="connsiteY217" fmla="*/ 238934 h 346273"/>
              <a:gd name="connsiteX218" fmla="*/ 104845 w 326211"/>
              <a:gd name="connsiteY218" fmla="*/ 238481 h 346273"/>
              <a:gd name="connsiteX219" fmla="*/ 107453 w 326211"/>
              <a:gd name="connsiteY219" fmla="*/ 238028 h 346273"/>
              <a:gd name="connsiteX220" fmla="*/ 108133 w 326211"/>
              <a:gd name="connsiteY220" fmla="*/ 237688 h 346273"/>
              <a:gd name="connsiteX221" fmla="*/ 108586 w 326211"/>
              <a:gd name="connsiteY221" fmla="*/ 236327 h 346273"/>
              <a:gd name="connsiteX222" fmla="*/ 108926 w 326211"/>
              <a:gd name="connsiteY222" fmla="*/ 235081 h 346273"/>
              <a:gd name="connsiteX223" fmla="*/ 109833 w 326211"/>
              <a:gd name="connsiteY223" fmla="*/ 233154 h 346273"/>
              <a:gd name="connsiteX224" fmla="*/ 110966 w 326211"/>
              <a:gd name="connsiteY224" fmla="*/ 231680 h 346273"/>
              <a:gd name="connsiteX225" fmla="*/ 111533 w 326211"/>
              <a:gd name="connsiteY225" fmla="*/ 230660 h 346273"/>
              <a:gd name="connsiteX226" fmla="*/ 112440 w 326211"/>
              <a:gd name="connsiteY226" fmla="*/ 229073 h 346273"/>
              <a:gd name="connsiteX227" fmla="*/ 113233 w 326211"/>
              <a:gd name="connsiteY227" fmla="*/ 227940 h 346273"/>
              <a:gd name="connsiteX228" fmla="*/ 114707 w 326211"/>
              <a:gd name="connsiteY228" fmla="*/ 226353 h 346273"/>
              <a:gd name="connsiteX229" fmla="*/ 115954 w 326211"/>
              <a:gd name="connsiteY229" fmla="*/ 225220 h 346273"/>
              <a:gd name="connsiteX230" fmla="*/ 116407 w 326211"/>
              <a:gd name="connsiteY230" fmla="*/ 224086 h 346273"/>
              <a:gd name="connsiteX231" fmla="*/ 116407 w 326211"/>
              <a:gd name="connsiteY231" fmla="*/ 222612 h 346273"/>
              <a:gd name="connsiteX232" fmla="*/ 115500 w 326211"/>
              <a:gd name="connsiteY232" fmla="*/ 221479 h 346273"/>
              <a:gd name="connsiteX233" fmla="*/ 114820 w 326211"/>
              <a:gd name="connsiteY233" fmla="*/ 219325 h 346273"/>
              <a:gd name="connsiteX234" fmla="*/ 117540 w 326211"/>
              <a:gd name="connsiteY234" fmla="*/ 218759 h 346273"/>
              <a:gd name="connsiteX235" fmla="*/ 119807 w 326211"/>
              <a:gd name="connsiteY235" fmla="*/ 217965 h 346273"/>
              <a:gd name="connsiteX236" fmla="*/ 121961 w 326211"/>
              <a:gd name="connsiteY236" fmla="*/ 217285 h 346273"/>
              <a:gd name="connsiteX237" fmla="*/ 124455 w 326211"/>
              <a:gd name="connsiteY237" fmla="*/ 216378 h 346273"/>
              <a:gd name="connsiteX238" fmla="*/ 126381 w 326211"/>
              <a:gd name="connsiteY238" fmla="*/ 216378 h 346273"/>
              <a:gd name="connsiteX239" fmla="*/ 127855 w 326211"/>
              <a:gd name="connsiteY239" fmla="*/ 216152 h 346273"/>
              <a:gd name="connsiteX240" fmla="*/ 130008 w 326211"/>
              <a:gd name="connsiteY240" fmla="*/ 216605 h 346273"/>
              <a:gd name="connsiteX241" fmla="*/ 132049 w 326211"/>
              <a:gd name="connsiteY241" fmla="*/ 216832 h 346273"/>
              <a:gd name="connsiteX242" fmla="*/ 133522 w 326211"/>
              <a:gd name="connsiteY242" fmla="*/ 217512 h 346273"/>
              <a:gd name="connsiteX243" fmla="*/ 136129 w 326211"/>
              <a:gd name="connsiteY243" fmla="*/ 218985 h 346273"/>
              <a:gd name="connsiteX244" fmla="*/ 138169 w 326211"/>
              <a:gd name="connsiteY244" fmla="*/ 219892 h 346273"/>
              <a:gd name="connsiteX245" fmla="*/ 139416 w 326211"/>
              <a:gd name="connsiteY245" fmla="*/ 219892 h 346273"/>
              <a:gd name="connsiteX246" fmla="*/ 140776 w 326211"/>
              <a:gd name="connsiteY246" fmla="*/ 219439 h 346273"/>
              <a:gd name="connsiteX247" fmla="*/ 142023 w 326211"/>
              <a:gd name="connsiteY247" fmla="*/ 218759 h 346273"/>
              <a:gd name="connsiteX248" fmla="*/ 142703 w 326211"/>
              <a:gd name="connsiteY248" fmla="*/ 218759 h 346273"/>
              <a:gd name="connsiteX249" fmla="*/ 143723 w 326211"/>
              <a:gd name="connsiteY249" fmla="*/ 219212 h 346273"/>
              <a:gd name="connsiteX250" fmla="*/ 145424 w 326211"/>
              <a:gd name="connsiteY250" fmla="*/ 220119 h 346273"/>
              <a:gd name="connsiteX251" fmla="*/ 147124 w 326211"/>
              <a:gd name="connsiteY251" fmla="*/ 220119 h 346273"/>
              <a:gd name="connsiteX252" fmla="*/ 148710 w 326211"/>
              <a:gd name="connsiteY252" fmla="*/ 219892 h 346273"/>
              <a:gd name="connsiteX253" fmla="*/ 150071 w 326211"/>
              <a:gd name="connsiteY253" fmla="*/ 218759 h 346273"/>
              <a:gd name="connsiteX254" fmla="*/ 152111 w 326211"/>
              <a:gd name="connsiteY254" fmla="*/ 216832 h 346273"/>
              <a:gd name="connsiteX255" fmla="*/ 153811 w 326211"/>
              <a:gd name="connsiteY255" fmla="*/ 215472 h 346273"/>
              <a:gd name="connsiteX256" fmla="*/ 155398 w 326211"/>
              <a:gd name="connsiteY256" fmla="*/ 214565 h 346273"/>
              <a:gd name="connsiteX257" fmla="*/ 156645 w 326211"/>
              <a:gd name="connsiteY257" fmla="*/ 214338 h 346273"/>
              <a:gd name="connsiteX258" fmla="*/ 158005 w 326211"/>
              <a:gd name="connsiteY258" fmla="*/ 214338 h 346273"/>
              <a:gd name="connsiteX259" fmla="*/ 159592 w 326211"/>
              <a:gd name="connsiteY259" fmla="*/ 214225 h 346273"/>
              <a:gd name="connsiteX260" fmla="*/ 162086 w 326211"/>
              <a:gd name="connsiteY260" fmla="*/ 214451 h 346273"/>
              <a:gd name="connsiteX261" fmla="*/ 163786 w 326211"/>
              <a:gd name="connsiteY261" fmla="*/ 214451 h 346273"/>
              <a:gd name="connsiteX262" fmla="*/ 166052 w 326211"/>
              <a:gd name="connsiteY262" fmla="*/ 214111 h 346273"/>
              <a:gd name="connsiteX263" fmla="*/ 167980 w 326211"/>
              <a:gd name="connsiteY263" fmla="*/ 213771 h 346273"/>
              <a:gd name="connsiteX264" fmla="*/ 168886 w 326211"/>
              <a:gd name="connsiteY264" fmla="*/ 213091 h 346273"/>
              <a:gd name="connsiteX265" fmla="*/ 168886 w 326211"/>
              <a:gd name="connsiteY265" fmla="*/ 212071 h 346273"/>
              <a:gd name="connsiteX266" fmla="*/ 168433 w 326211"/>
              <a:gd name="connsiteY266" fmla="*/ 210711 h 346273"/>
              <a:gd name="connsiteX267" fmla="*/ 167980 w 326211"/>
              <a:gd name="connsiteY267" fmla="*/ 209351 h 346273"/>
              <a:gd name="connsiteX268" fmla="*/ 167866 w 326211"/>
              <a:gd name="connsiteY268" fmla="*/ 208104 h 346273"/>
              <a:gd name="connsiteX269" fmla="*/ 168093 w 326211"/>
              <a:gd name="connsiteY269" fmla="*/ 206744 h 346273"/>
              <a:gd name="connsiteX270" fmla="*/ 168433 w 326211"/>
              <a:gd name="connsiteY270" fmla="*/ 205724 h 346273"/>
              <a:gd name="connsiteX271" fmla="*/ 168206 w 326211"/>
              <a:gd name="connsiteY271" fmla="*/ 204024 h 346273"/>
              <a:gd name="connsiteX272" fmla="*/ 167640 w 326211"/>
              <a:gd name="connsiteY272" fmla="*/ 202097 h 346273"/>
              <a:gd name="connsiteX273" fmla="*/ 167526 w 326211"/>
              <a:gd name="connsiteY273" fmla="*/ 201077 h 346273"/>
              <a:gd name="connsiteX274" fmla="*/ 167526 w 326211"/>
              <a:gd name="connsiteY274" fmla="*/ 201077 h 346273"/>
              <a:gd name="connsiteX275" fmla="*/ 170247 w 326211"/>
              <a:gd name="connsiteY275" fmla="*/ 201077 h 346273"/>
              <a:gd name="connsiteX276" fmla="*/ 170247 w 326211"/>
              <a:gd name="connsiteY276" fmla="*/ 195296 h 346273"/>
              <a:gd name="connsiteX277" fmla="*/ 170247 w 326211"/>
              <a:gd name="connsiteY277" fmla="*/ 190309 h 346273"/>
              <a:gd name="connsiteX278" fmla="*/ 170247 w 326211"/>
              <a:gd name="connsiteY278" fmla="*/ 185322 h 346273"/>
              <a:gd name="connsiteX279" fmla="*/ 170247 w 326211"/>
              <a:gd name="connsiteY279" fmla="*/ 181808 h 346273"/>
              <a:gd name="connsiteX280" fmla="*/ 170247 w 326211"/>
              <a:gd name="connsiteY280" fmla="*/ 178181 h 346273"/>
              <a:gd name="connsiteX281" fmla="*/ 170360 w 326211"/>
              <a:gd name="connsiteY281" fmla="*/ 176594 h 346273"/>
              <a:gd name="connsiteX282" fmla="*/ 170813 w 326211"/>
              <a:gd name="connsiteY282" fmla="*/ 175914 h 346273"/>
              <a:gd name="connsiteX283" fmla="*/ 172853 w 326211"/>
              <a:gd name="connsiteY283" fmla="*/ 174667 h 346273"/>
              <a:gd name="connsiteX284" fmla="*/ 176140 w 326211"/>
              <a:gd name="connsiteY284" fmla="*/ 172060 h 346273"/>
              <a:gd name="connsiteX285" fmla="*/ 177274 w 326211"/>
              <a:gd name="connsiteY285" fmla="*/ 170813 h 346273"/>
              <a:gd name="connsiteX286" fmla="*/ 178861 w 326211"/>
              <a:gd name="connsiteY286" fmla="*/ 169680 h 346273"/>
              <a:gd name="connsiteX287" fmla="*/ 184301 w 326211"/>
              <a:gd name="connsiteY287" fmla="*/ 166053 h 346273"/>
              <a:gd name="connsiteX288" fmla="*/ 185435 w 326211"/>
              <a:gd name="connsiteY288" fmla="*/ 165032 h 346273"/>
              <a:gd name="connsiteX289" fmla="*/ 190762 w 326211"/>
              <a:gd name="connsiteY289" fmla="*/ 160839 h 346273"/>
              <a:gd name="connsiteX290" fmla="*/ 192009 w 326211"/>
              <a:gd name="connsiteY290" fmla="*/ 160272 h 346273"/>
              <a:gd name="connsiteX291" fmla="*/ 194843 w 326211"/>
              <a:gd name="connsiteY291" fmla="*/ 159819 h 346273"/>
              <a:gd name="connsiteX292" fmla="*/ 195976 w 326211"/>
              <a:gd name="connsiteY292" fmla="*/ 159025 h 346273"/>
              <a:gd name="connsiteX293" fmla="*/ 197563 w 326211"/>
              <a:gd name="connsiteY293" fmla="*/ 157325 h 346273"/>
              <a:gd name="connsiteX294" fmla="*/ 199943 w 326211"/>
              <a:gd name="connsiteY294" fmla="*/ 155398 h 346273"/>
              <a:gd name="connsiteX295" fmla="*/ 201417 w 326211"/>
              <a:gd name="connsiteY295" fmla="*/ 154491 h 346273"/>
              <a:gd name="connsiteX296" fmla="*/ 201870 w 326211"/>
              <a:gd name="connsiteY296" fmla="*/ 154378 h 346273"/>
              <a:gd name="connsiteX297" fmla="*/ 202777 w 326211"/>
              <a:gd name="connsiteY297" fmla="*/ 154265 h 346273"/>
              <a:gd name="connsiteX298" fmla="*/ 207651 w 326211"/>
              <a:gd name="connsiteY298" fmla="*/ 154831 h 346273"/>
              <a:gd name="connsiteX299" fmla="*/ 209804 w 326211"/>
              <a:gd name="connsiteY299" fmla="*/ 155285 h 346273"/>
              <a:gd name="connsiteX300" fmla="*/ 212185 w 326211"/>
              <a:gd name="connsiteY300" fmla="*/ 155625 h 346273"/>
              <a:gd name="connsiteX301" fmla="*/ 212978 w 326211"/>
              <a:gd name="connsiteY301" fmla="*/ 155398 h 346273"/>
              <a:gd name="connsiteX302" fmla="*/ 213658 w 326211"/>
              <a:gd name="connsiteY302" fmla="*/ 154718 h 346273"/>
              <a:gd name="connsiteX303" fmla="*/ 214565 w 326211"/>
              <a:gd name="connsiteY303" fmla="*/ 153358 h 346273"/>
              <a:gd name="connsiteX304" fmla="*/ 214792 w 326211"/>
              <a:gd name="connsiteY304" fmla="*/ 151771 h 346273"/>
              <a:gd name="connsiteX305" fmla="*/ 214792 w 326211"/>
              <a:gd name="connsiteY305" fmla="*/ 150411 h 346273"/>
              <a:gd name="connsiteX306" fmla="*/ 215018 w 326211"/>
              <a:gd name="connsiteY306" fmla="*/ 149844 h 346273"/>
              <a:gd name="connsiteX307" fmla="*/ 215358 w 326211"/>
              <a:gd name="connsiteY307" fmla="*/ 149617 h 346273"/>
              <a:gd name="connsiteX308" fmla="*/ 216492 w 326211"/>
              <a:gd name="connsiteY308" fmla="*/ 149617 h 346273"/>
              <a:gd name="connsiteX309" fmla="*/ 217852 w 326211"/>
              <a:gd name="connsiteY309" fmla="*/ 149844 h 346273"/>
              <a:gd name="connsiteX310" fmla="*/ 220799 w 326211"/>
              <a:gd name="connsiteY310" fmla="*/ 149844 h 346273"/>
              <a:gd name="connsiteX311" fmla="*/ 221819 w 326211"/>
              <a:gd name="connsiteY311" fmla="*/ 149617 h 346273"/>
              <a:gd name="connsiteX312" fmla="*/ 225106 w 326211"/>
              <a:gd name="connsiteY312" fmla="*/ 149277 h 346273"/>
              <a:gd name="connsiteX313" fmla="*/ 229867 w 326211"/>
              <a:gd name="connsiteY313" fmla="*/ 148370 h 346273"/>
              <a:gd name="connsiteX314" fmla="*/ 233494 w 326211"/>
              <a:gd name="connsiteY314" fmla="*/ 147237 h 346273"/>
              <a:gd name="connsiteX315" fmla="*/ 236554 w 326211"/>
              <a:gd name="connsiteY315" fmla="*/ 146330 h 346273"/>
              <a:gd name="connsiteX316" fmla="*/ 239728 w 326211"/>
              <a:gd name="connsiteY316" fmla="*/ 143837 h 346273"/>
              <a:gd name="connsiteX317" fmla="*/ 241995 w 326211"/>
              <a:gd name="connsiteY317" fmla="*/ 141230 h 346273"/>
              <a:gd name="connsiteX318" fmla="*/ 244375 w 326211"/>
              <a:gd name="connsiteY318" fmla="*/ 137376 h 346273"/>
              <a:gd name="connsiteX319" fmla="*/ 246302 w 326211"/>
              <a:gd name="connsiteY319" fmla="*/ 134089 h 346273"/>
              <a:gd name="connsiteX320" fmla="*/ 250269 w 326211"/>
              <a:gd name="connsiteY320" fmla="*/ 131935 h 346273"/>
              <a:gd name="connsiteX321" fmla="*/ 253443 w 326211"/>
              <a:gd name="connsiteY321" fmla="*/ 130688 h 346273"/>
              <a:gd name="connsiteX322" fmla="*/ 255370 w 326211"/>
              <a:gd name="connsiteY322" fmla="*/ 130235 h 346273"/>
              <a:gd name="connsiteX323" fmla="*/ 259563 w 326211"/>
              <a:gd name="connsiteY323" fmla="*/ 128422 h 346273"/>
              <a:gd name="connsiteX324" fmla="*/ 263077 w 326211"/>
              <a:gd name="connsiteY324" fmla="*/ 125815 h 346273"/>
              <a:gd name="connsiteX325" fmla="*/ 266478 w 326211"/>
              <a:gd name="connsiteY325" fmla="*/ 123321 h 346273"/>
              <a:gd name="connsiteX326" fmla="*/ 268971 w 326211"/>
              <a:gd name="connsiteY326" fmla="*/ 122981 h 346273"/>
              <a:gd name="connsiteX327" fmla="*/ 272258 w 326211"/>
              <a:gd name="connsiteY327" fmla="*/ 122527 h 346273"/>
              <a:gd name="connsiteX328" fmla="*/ 272938 w 326211"/>
              <a:gd name="connsiteY328" fmla="*/ 122074 h 346273"/>
              <a:gd name="connsiteX329" fmla="*/ 273732 w 326211"/>
              <a:gd name="connsiteY329" fmla="*/ 121167 h 346273"/>
              <a:gd name="connsiteX330" fmla="*/ 273845 w 326211"/>
              <a:gd name="connsiteY330" fmla="*/ 119581 h 346273"/>
              <a:gd name="connsiteX331" fmla="*/ 272825 w 326211"/>
              <a:gd name="connsiteY331" fmla="*/ 118447 h 346273"/>
              <a:gd name="connsiteX332" fmla="*/ 271691 w 326211"/>
              <a:gd name="connsiteY332" fmla="*/ 117880 h 346273"/>
              <a:gd name="connsiteX333" fmla="*/ 270785 w 326211"/>
              <a:gd name="connsiteY333" fmla="*/ 117314 h 346273"/>
              <a:gd name="connsiteX334" fmla="*/ 269991 w 326211"/>
              <a:gd name="connsiteY334" fmla="*/ 117200 h 346273"/>
              <a:gd name="connsiteX335" fmla="*/ 269538 w 326211"/>
              <a:gd name="connsiteY335" fmla="*/ 116407 h 346273"/>
              <a:gd name="connsiteX336" fmla="*/ 269765 w 326211"/>
              <a:gd name="connsiteY336" fmla="*/ 115047 h 346273"/>
              <a:gd name="connsiteX337" fmla="*/ 269991 w 326211"/>
              <a:gd name="connsiteY337" fmla="*/ 113686 h 346273"/>
              <a:gd name="connsiteX338" fmla="*/ 270445 w 326211"/>
              <a:gd name="connsiteY338" fmla="*/ 112440 h 346273"/>
              <a:gd name="connsiteX339" fmla="*/ 270331 w 326211"/>
              <a:gd name="connsiteY339" fmla="*/ 110626 h 346273"/>
              <a:gd name="connsiteX340" fmla="*/ 269538 w 326211"/>
              <a:gd name="connsiteY340" fmla="*/ 108813 h 346273"/>
              <a:gd name="connsiteX341" fmla="*/ 269198 w 326211"/>
              <a:gd name="connsiteY341" fmla="*/ 107453 h 346273"/>
              <a:gd name="connsiteX342" fmla="*/ 269311 w 326211"/>
              <a:gd name="connsiteY342" fmla="*/ 106206 h 346273"/>
              <a:gd name="connsiteX343" fmla="*/ 269651 w 326211"/>
              <a:gd name="connsiteY343" fmla="*/ 105186 h 346273"/>
              <a:gd name="connsiteX344" fmla="*/ 270898 w 326211"/>
              <a:gd name="connsiteY344" fmla="*/ 104505 h 346273"/>
              <a:gd name="connsiteX345" fmla="*/ 272258 w 326211"/>
              <a:gd name="connsiteY345" fmla="*/ 104279 h 346273"/>
              <a:gd name="connsiteX346" fmla="*/ 274299 w 326211"/>
              <a:gd name="connsiteY346" fmla="*/ 104505 h 346273"/>
              <a:gd name="connsiteX347" fmla="*/ 277586 w 326211"/>
              <a:gd name="connsiteY347" fmla="*/ 104165 h 346273"/>
              <a:gd name="connsiteX348" fmla="*/ 286313 w 326211"/>
              <a:gd name="connsiteY348" fmla="*/ 100992 h 346273"/>
              <a:gd name="connsiteX349" fmla="*/ 286880 w 326211"/>
              <a:gd name="connsiteY349" fmla="*/ 99972 h 346273"/>
              <a:gd name="connsiteX350" fmla="*/ 287447 w 326211"/>
              <a:gd name="connsiteY350" fmla="*/ 97818 h 346273"/>
              <a:gd name="connsiteX351" fmla="*/ 288013 w 326211"/>
              <a:gd name="connsiteY351" fmla="*/ 95891 h 346273"/>
              <a:gd name="connsiteX352" fmla="*/ 288920 w 326211"/>
              <a:gd name="connsiteY352" fmla="*/ 95211 h 346273"/>
              <a:gd name="connsiteX353" fmla="*/ 289373 w 326211"/>
              <a:gd name="connsiteY353" fmla="*/ 95098 h 346273"/>
              <a:gd name="connsiteX354" fmla="*/ 292321 w 326211"/>
              <a:gd name="connsiteY354" fmla="*/ 94644 h 346273"/>
              <a:gd name="connsiteX355" fmla="*/ 296401 w 326211"/>
              <a:gd name="connsiteY355" fmla="*/ 93851 h 346273"/>
              <a:gd name="connsiteX356" fmla="*/ 297874 w 326211"/>
              <a:gd name="connsiteY356" fmla="*/ 93738 h 346273"/>
              <a:gd name="connsiteX357" fmla="*/ 302408 w 326211"/>
              <a:gd name="connsiteY357" fmla="*/ 93964 h 346273"/>
              <a:gd name="connsiteX358" fmla="*/ 305582 w 326211"/>
              <a:gd name="connsiteY358" fmla="*/ 94191 h 346273"/>
              <a:gd name="connsiteX359" fmla="*/ 310796 w 326211"/>
              <a:gd name="connsiteY359" fmla="*/ 94418 h 346273"/>
              <a:gd name="connsiteX360" fmla="*/ 314536 w 326211"/>
              <a:gd name="connsiteY360" fmla="*/ 94531 h 346273"/>
              <a:gd name="connsiteX361" fmla="*/ 317824 w 326211"/>
              <a:gd name="connsiteY361" fmla="*/ 94644 h 346273"/>
              <a:gd name="connsiteX362" fmla="*/ 321904 w 326211"/>
              <a:gd name="connsiteY362" fmla="*/ 94758 h 346273"/>
              <a:gd name="connsiteX363" fmla="*/ 322924 w 326211"/>
              <a:gd name="connsiteY363" fmla="*/ 94304 h 346273"/>
              <a:gd name="connsiteX364" fmla="*/ 322924 w 326211"/>
              <a:gd name="connsiteY364" fmla="*/ 92944 h 346273"/>
              <a:gd name="connsiteX365" fmla="*/ 322244 w 326211"/>
              <a:gd name="connsiteY365" fmla="*/ 90337 h 346273"/>
              <a:gd name="connsiteX366" fmla="*/ 322584 w 326211"/>
              <a:gd name="connsiteY366" fmla="*/ 88750 h 346273"/>
              <a:gd name="connsiteX367" fmla="*/ 324171 w 326211"/>
              <a:gd name="connsiteY367" fmla="*/ 87163 h 3462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</a:cxnLst>
            <a:rect l="l" t="t" r="r" b="b"/>
            <a:pathLst>
              <a:path w="326211" h="346273">
                <a:moveTo>
                  <a:pt x="324171" y="87163"/>
                </a:moveTo>
                <a:lnTo>
                  <a:pt x="326211" y="85577"/>
                </a:lnTo>
                <a:lnTo>
                  <a:pt x="325304" y="83536"/>
                </a:lnTo>
                <a:lnTo>
                  <a:pt x="323717" y="82063"/>
                </a:lnTo>
                <a:lnTo>
                  <a:pt x="321451" y="80476"/>
                </a:lnTo>
                <a:lnTo>
                  <a:pt x="320317" y="79796"/>
                </a:lnTo>
                <a:lnTo>
                  <a:pt x="318390" y="77756"/>
                </a:lnTo>
                <a:lnTo>
                  <a:pt x="317144" y="75489"/>
                </a:lnTo>
                <a:lnTo>
                  <a:pt x="316237" y="70728"/>
                </a:lnTo>
                <a:lnTo>
                  <a:pt x="314763" y="68008"/>
                </a:lnTo>
                <a:lnTo>
                  <a:pt x="313630" y="64721"/>
                </a:lnTo>
                <a:lnTo>
                  <a:pt x="314650" y="58600"/>
                </a:lnTo>
                <a:lnTo>
                  <a:pt x="313176" y="54973"/>
                </a:lnTo>
                <a:lnTo>
                  <a:pt x="312950" y="53386"/>
                </a:lnTo>
                <a:lnTo>
                  <a:pt x="312950" y="51459"/>
                </a:lnTo>
                <a:lnTo>
                  <a:pt x="313403" y="48172"/>
                </a:lnTo>
                <a:lnTo>
                  <a:pt x="313063" y="43638"/>
                </a:lnTo>
                <a:lnTo>
                  <a:pt x="311363" y="38878"/>
                </a:lnTo>
                <a:lnTo>
                  <a:pt x="312156" y="37291"/>
                </a:lnTo>
                <a:lnTo>
                  <a:pt x="312496" y="36384"/>
                </a:lnTo>
                <a:lnTo>
                  <a:pt x="312383" y="35704"/>
                </a:lnTo>
                <a:lnTo>
                  <a:pt x="310796" y="34231"/>
                </a:lnTo>
                <a:lnTo>
                  <a:pt x="310116" y="32984"/>
                </a:lnTo>
                <a:lnTo>
                  <a:pt x="310569" y="31737"/>
                </a:lnTo>
                <a:lnTo>
                  <a:pt x="311363" y="30037"/>
                </a:lnTo>
                <a:lnTo>
                  <a:pt x="311250" y="29357"/>
                </a:lnTo>
                <a:lnTo>
                  <a:pt x="308756" y="27317"/>
                </a:lnTo>
                <a:lnTo>
                  <a:pt x="304335" y="23916"/>
                </a:lnTo>
                <a:lnTo>
                  <a:pt x="303202" y="22443"/>
                </a:lnTo>
                <a:lnTo>
                  <a:pt x="302635" y="20629"/>
                </a:lnTo>
                <a:lnTo>
                  <a:pt x="298441" y="20176"/>
                </a:lnTo>
                <a:lnTo>
                  <a:pt x="294021" y="20402"/>
                </a:lnTo>
                <a:lnTo>
                  <a:pt x="292094" y="19836"/>
                </a:lnTo>
                <a:lnTo>
                  <a:pt x="289940" y="20062"/>
                </a:lnTo>
                <a:lnTo>
                  <a:pt x="289260" y="18929"/>
                </a:lnTo>
                <a:lnTo>
                  <a:pt x="288127" y="16095"/>
                </a:lnTo>
                <a:lnTo>
                  <a:pt x="287560" y="15302"/>
                </a:lnTo>
                <a:lnTo>
                  <a:pt x="287447" y="14168"/>
                </a:lnTo>
                <a:lnTo>
                  <a:pt x="287220" y="13035"/>
                </a:lnTo>
                <a:lnTo>
                  <a:pt x="285293" y="15302"/>
                </a:lnTo>
                <a:lnTo>
                  <a:pt x="282460" y="17229"/>
                </a:lnTo>
                <a:lnTo>
                  <a:pt x="278492" y="17909"/>
                </a:lnTo>
                <a:lnTo>
                  <a:pt x="274525" y="17569"/>
                </a:lnTo>
                <a:lnTo>
                  <a:pt x="272485" y="16209"/>
                </a:lnTo>
                <a:lnTo>
                  <a:pt x="270445" y="17115"/>
                </a:lnTo>
                <a:lnTo>
                  <a:pt x="266478" y="17115"/>
                </a:lnTo>
                <a:lnTo>
                  <a:pt x="259450" y="19156"/>
                </a:lnTo>
                <a:lnTo>
                  <a:pt x="253329" y="18022"/>
                </a:lnTo>
                <a:lnTo>
                  <a:pt x="249022" y="16209"/>
                </a:lnTo>
                <a:lnTo>
                  <a:pt x="243582" y="11561"/>
                </a:lnTo>
                <a:lnTo>
                  <a:pt x="240521" y="7934"/>
                </a:lnTo>
                <a:lnTo>
                  <a:pt x="238821" y="4647"/>
                </a:lnTo>
                <a:lnTo>
                  <a:pt x="238821" y="1814"/>
                </a:lnTo>
                <a:lnTo>
                  <a:pt x="239955" y="680"/>
                </a:lnTo>
                <a:lnTo>
                  <a:pt x="237574" y="0"/>
                </a:lnTo>
                <a:lnTo>
                  <a:pt x="234967" y="1700"/>
                </a:lnTo>
                <a:lnTo>
                  <a:pt x="232927" y="2494"/>
                </a:lnTo>
                <a:lnTo>
                  <a:pt x="230320" y="2834"/>
                </a:lnTo>
                <a:lnTo>
                  <a:pt x="226806" y="3627"/>
                </a:lnTo>
                <a:lnTo>
                  <a:pt x="226126" y="6234"/>
                </a:lnTo>
                <a:lnTo>
                  <a:pt x="217965" y="28790"/>
                </a:lnTo>
                <a:lnTo>
                  <a:pt x="209804" y="44659"/>
                </a:lnTo>
                <a:lnTo>
                  <a:pt x="206744" y="48739"/>
                </a:lnTo>
                <a:lnTo>
                  <a:pt x="201757" y="52139"/>
                </a:lnTo>
                <a:lnTo>
                  <a:pt x="193256" y="56787"/>
                </a:lnTo>
                <a:lnTo>
                  <a:pt x="178068" y="63361"/>
                </a:lnTo>
                <a:lnTo>
                  <a:pt x="173760" y="66308"/>
                </a:lnTo>
                <a:lnTo>
                  <a:pt x="172060" y="67895"/>
                </a:lnTo>
                <a:lnTo>
                  <a:pt x="167186" y="74469"/>
                </a:lnTo>
                <a:lnTo>
                  <a:pt x="158798" y="82970"/>
                </a:lnTo>
                <a:lnTo>
                  <a:pt x="158685" y="85123"/>
                </a:lnTo>
                <a:lnTo>
                  <a:pt x="158005" y="91131"/>
                </a:lnTo>
                <a:lnTo>
                  <a:pt x="156758" y="94871"/>
                </a:lnTo>
                <a:lnTo>
                  <a:pt x="149957" y="103939"/>
                </a:lnTo>
                <a:lnTo>
                  <a:pt x="147237" y="110853"/>
                </a:lnTo>
                <a:lnTo>
                  <a:pt x="146784" y="119467"/>
                </a:lnTo>
                <a:lnTo>
                  <a:pt x="146784" y="124908"/>
                </a:lnTo>
                <a:lnTo>
                  <a:pt x="145877" y="127968"/>
                </a:lnTo>
                <a:lnTo>
                  <a:pt x="146330" y="129782"/>
                </a:lnTo>
                <a:lnTo>
                  <a:pt x="148030" y="130802"/>
                </a:lnTo>
                <a:lnTo>
                  <a:pt x="150411" y="134542"/>
                </a:lnTo>
                <a:lnTo>
                  <a:pt x="151091" y="136809"/>
                </a:lnTo>
                <a:lnTo>
                  <a:pt x="150184" y="142590"/>
                </a:lnTo>
                <a:lnTo>
                  <a:pt x="148597" y="146217"/>
                </a:lnTo>
                <a:lnTo>
                  <a:pt x="146330" y="149844"/>
                </a:lnTo>
                <a:lnTo>
                  <a:pt x="143157" y="153811"/>
                </a:lnTo>
                <a:lnTo>
                  <a:pt x="139189" y="160045"/>
                </a:lnTo>
                <a:lnTo>
                  <a:pt x="133409" y="167640"/>
                </a:lnTo>
                <a:lnTo>
                  <a:pt x="129555" y="170586"/>
                </a:lnTo>
                <a:lnTo>
                  <a:pt x="121167" y="176027"/>
                </a:lnTo>
                <a:lnTo>
                  <a:pt x="116747" y="180448"/>
                </a:lnTo>
                <a:lnTo>
                  <a:pt x="114027" y="183848"/>
                </a:lnTo>
                <a:lnTo>
                  <a:pt x="111533" y="185548"/>
                </a:lnTo>
                <a:lnTo>
                  <a:pt x="102692" y="189855"/>
                </a:lnTo>
                <a:lnTo>
                  <a:pt x="92831" y="192689"/>
                </a:lnTo>
                <a:lnTo>
                  <a:pt x="86143" y="193482"/>
                </a:lnTo>
                <a:lnTo>
                  <a:pt x="82970" y="194956"/>
                </a:lnTo>
                <a:lnTo>
                  <a:pt x="81156" y="198470"/>
                </a:lnTo>
                <a:lnTo>
                  <a:pt x="78322" y="201077"/>
                </a:lnTo>
                <a:lnTo>
                  <a:pt x="78322" y="201190"/>
                </a:lnTo>
                <a:lnTo>
                  <a:pt x="76736" y="206291"/>
                </a:lnTo>
                <a:lnTo>
                  <a:pt x="73562" y="213091"/>
                </a:lnTo>
                <a:lnTo>
                  <a:pt x="71749" y="219552"/>
                </a:lnTo>
                <a:lnTo>
                  <a:pt x="70161" y="222839"/>
                </a:lnTo>
                <a:lnTo>
                  <a:pt x="67668" y="224993"/>
                </a:lnTo>
                <a:lnTo>
                  <a:pt x="62454" y="228620"/>
                </a:lnTo>
                <a:lnTo>
                  <a:pt x="58033" y="230320"/>
                </a:lnTo>
                <a:lnTo>
                  <a:pt x="55087" y="233154"/>
                </a:lnTo>
                <a:lnTo>
                  <a:pt x="53046" y="234174"/>
                </a:lnTo>
                <a:lnTo>
                  <a:pt x="51799" y="236327"/>
                </a:lnTo>
                <a:lnTo>
                  <a:pt x="50779" y="241881"/>
                </a:lnTo>
                <a:lnTo>
                  <a:pt x="49192" y="244602"/>
                </a:lnTo>
                <a:lnTo>
                  <a:pt x="47039" y="250722"/>
                </a:lnTo>
                <a:lnTo>
                  <a:pt x="45225" y="254009"/>
                </a:lnTo>
                <a:lnTo>
                  <a:pt x="44205" y="258317"/>
                </a:lnTo>
                <a:lnTo>
                  <a:pt x="43978" y="266478"/>
                </a:lnTo>
                <a:lnTo>
                  <a:pt x="42958" y="269991"/>
                </a:lnTo>
                <a:lnTo>
                  <a:pt x="40238" y="273958"/>
                </a:lnTo>
                <a:lnTo>
                  <a:pt x="37178" y="275659"/>
                </a:lnTo>
                <a:lnTo>
                  <a:pt x="29017" y="285066"/>
                </a:lnTo>
                <a:lnTo>
                  <a:pt x="25050" y="287787"/>
                </a:lnTo>
                <a:lnTo>
                  <a:pt x="22556" y="290394"/>
                </a:lnTo>
                <a:lnTo>
                  <a:pt x="21536" y="292774"/>
                </a:lnTo>
                <a:lnTo>
                  <a:pt x="20969" y="294361"/>
                </a:lnTo>
                <a:lnTo>
                  <a:pt x="22329" y="293114"/>
                </a:lnTo>
                <a:lnTo>
                  <a:pt x="23463" y="291414"/>
                </a:lnTo>
                <a:lnTo>
                  <a:pt x="24596" y="290394"/>
                </a:lnTo>
                <a:lnTo>
                  <a:pt x="24823" y="291527"/>
                </a:lnTo>
                <a:lnTo>
                  <a:pt x="24483" y="292547"/>
                </a:lnTo>
                <a:lnTo>
                  <a:pt x="21763" y="297081"/>
                </a:lnTo>
                <a:lnTo>
                  <a:pt x="20629" y="300028"/>
                </a:lnTo>
                <a:lnTo>
                  <a:pt x="18249" y="304675"/>
                </a:lnTo>
                <a:lnTo>
                  <a:pt x="16208" y="307622"/>
                </a:lnTo>
                <a:lnTo>
                  <a:pt x="17115" y="309209"/>
                </a:lnTo>
                <a:lnTo>
                  <a:pt x="16435" y="311136"/>
                </a:lnTo>
                <a:lnTo>
                  <a:pt x="14282" y="313743"/>
                </a:lnTo>
                <a:lnTo>
                  <a:pt x="13148" y="319297"/>
                </a:lnTo>
                <a:lnTo>
                  <a:pt x="9975" y="325304"/>
                </a:lnTo>
                <a:lnTo>
                  <a:pt x="6574" y="326665"/>
                </a:lnTo>
                <a:lnTo>
                  <a:pt x="4307" y="329272"/>
                </a:lnTo>
                <a:lnTo>
                  <a:pt x="1474" y="335166"/>
                </a:lnTo>
                <a:lnTo>
                  <a:pt x="0" y="346273"/>
                </a:lnTo>
                <a:lnTo>
                  <a:pt x="0" y="346273"/>
                </a:lnTo>
                <a:lnTo>
                  <a:pt x="1020" y="346047"/>
                </a:lnTo>
                <a:lnTo>
                  <a:pt x="5554" y="345027"/>
                </a:lnTo>
                <a:lnTo>
                  <a:pt x="8614" y="344800"/>
                </a:lnTo>
                <a:lnTo>
                  <a:pt x="16662" y="344800"/>
                </a:lnTo>
                <a:lnTo>
                  <a:pt x="19723" y="344347"/>
                </a:lnTo>
                <a:lnTo>
                  <a:pt x="22216" y="344347"/>
                </a:lnTo>
                <a:lnTo>
                  <a:pt x="25616" y="344573"/>
                </a:lnTo>
                <a:lnTo>
                  <a:pt x="28564" y="345027"/>
                </a:lnTo>
                <a:lnTo>
                  <a:pt x="31624" y="345480"/>
                </a:lnTo>
                <a:lnTo>
                  <a:pt x="35024" y="345480"/>
                </a:lnTo>
                <a:lnTo>
                  <a:pt x="37971" y="345707"/>
                </a:lnTo>
                <a:lnTo>
                  <a:pt x="41598" y="345707"/>
                </a:lnTo>
                <a:lnTo>
                  <a:pt x="44319" y="345480"/>
                </a:lnTo>
                <a:lnTo>
                  <a:pt x="46132" y="344347"/>
                </a:lnTo>
                <a:lnTo>
                  <a:pt x="47719" y="342080"/>
                </a:lnTo>
                <a:lnTo>
                  <a:pt x="48399" y="340266"/>
                </a:lnTo>
                <a:lnTo>
                  <a:pt x="48966" y="338679"/>
                </a:lnTo>
                <a:lnTo>
                  <a:pt x="48739" y="337092"/>
                </a:lnTo>
                <a:lnTo>
                  <a:pt x="48512" y="336072"/>
                </a:lnTo>
                <a:lnTo>
                  <a:pt x="49532" y="334939"/>
                </a:lnTo>
                <a:lnTo>
                  <a:pt x="50779" y="333125"/>
                </a:lnTo>
                <a:lnTo>
                  <a:pt x="52026" y="331992"/>
                </a:lnTo>
                <a:lnTo>
                  <a:pt x="52479" y="331085"/>
                </a:lnTo>
                <a:lnTo>
                  <a:pt x="53726" y="330178"/>
                </a:lnTo>
                <a:lnTo>
                  <a:pt x="55087" y="328478"/>
                </a:lnTo>
                <a:lnTo>
                  <a:pt x="55880" y="327345"/>
                </a:lnTo>
                <a:lnTo>
                  <a:pt x="56900" y="325758"/>
                </a:lnTo>
                <a:lnTo>
                  <a:pt x="57127" y="324398"/>
                </a:lnTo>
                <a:lnTo>
                  <a:pt x="57580" y="322584"/>
                </a:lnTo>
                <a:lnTo>
                  <a:pt x="57580" y="319297"/>
                </a:lnTo>
                <a:lnTo>
                  <a:pt x="58033" y="315443"/>
                </a:lnTo>
                <a:lnTo>
                  <a:pt x="58600" y="312836"/>
                </a:lnTo>
                <a:lnTo>
                  <a:pt x="59054" y="310796"/>
                </a:lnTo>
                <a:lnTo>
                  <a:pt x="59394" y="307622"/>
                </a:lnTo>
                <a:lnTo>
                  <a:pt x="60640" y="302068"/>
                </a:lnTo>
                <a:lnTo>
                  <a:pt x="61094" y="300368"/>
                </a:lnTo>
                <a:lnTo>
                  <a:pt x="61887" y="297874"/>
                </a:lnTo>
                <a:lnTo>
                  <a:pt x="62907" y="295494"/>
                </a:lnTo>
                <a:lnTo>
                  <a:pt x="63701" y="293907"/>
                </a:lnTo>
                <a:lnTo>
                  <a:pt x="64721" y="292547"/>
                </a:lnTo>
                <a:lnTo>
                  <a:pt x="66194" y="291641"/>
                </a:lnTo>
                <a:lnTo>
                  <a:pt x="68461" y="290620"/>
                </a:lnTo>
                <a:lnTo>
                  <a:pt x="70048" y="289714"/>
                </a:lnTo>
                <a:lnTo>
                  <a:pt x="72089" y="288807"/>
                </a:lnTo>
                <a:lnTo>
                  <a:pt x="73902" y="288127"/>
                </a:lnTo>
                <a:lnTo>
                  <a:pt x="75602" y="287220"/>
                </a:lnTo>
                <a:lnTo>
                  <a:pt x="76169" y="286313"/>
                </a:lnTo>
                <a:lnTo>
                  <a:pt x="77189" y="284613"/>
                </a:lnTo>
                <a:lnTo>
                  <a:pt x="78662" y="281666"/>
                </a:lnTo>
                <a:lnTo>
                  <a:pt x="79456" y="279739"/>
                </a:lnTo>
                <a:lnTo>
                  <a:pt x="80703" y="277472"/>
                </a:lnTo>
                <a:lnTo>
                  <a:pt x="82176" y="275772"/>
                </a:lnTo>
                <a:lnTo>
                  <a:pt x="82970" y="275205"/>
                </a:lnTo>
                <a:lnTo>
                  <a:pt x="83763" y="274639"/>
                </a:lnTo>
                <a:lnTo>
                  <a:pt x="85577" y="273505"/>
                </a:lnTo>
                <a:lnTo>
                  <a:pt x="87844" y="272145"/>
                </a:lnTo>
                <a:lnTo>
                  <a:pt x="89544" y="270898"/>
                </a:lnTo>
                <a:lnTo>
                  <a:pt x="90904" y="269765"/>
                </a:lnTo>
                <a:lnTo>
                  <a:pt x="92151" y="268858"/>
                </a:lnTo>
                <a:lnTo>
                  <a:pt x="93624" y="267384"/>
                </a:lnTo>
                <a:lnTo>
                  <a:pt x="94191" y="266251"/>
                </a:lnTo>
                <a:lnTo>
                  <a:pt x="94984" y="264211"/>
                </a:lnTo>
                <a:lnTo>
                  <a:pt x="96004" y="260924"/>
                </a:lnTo>
                <a:lnTo>
                  <a:pt x="96911" y="257410"/>
                </a:lnTo>
                <a:lnTo>
                  <a:pt x="97705" y="253669"/>
                </a:lnTo>
                <a:lnTo>
                  <a:pt x="98272" y="251403"/>
                </a:lnTo>
                <a:lnTo>
                  <a:pt x="98952" y="248569"/>
                </a:lnTo>
                <a:lnTo>
                  <a:pt x="99745" y="246415"/>
                </a:lnTo>
                <a:lnTo>
                  <a:pt x="100312" y="244035"/>
                </a:lnTo>
                <a:lnTo>
                  <a:pt x="100765" y="243128"/>
                </a:lnTo>
                <a:lnTo>
                  <a:pt x="100765" y="241995"/>
                </a:lnTo>
                <a:lnTo>
                  <a:pt x="101218" y="240294"/>
                </a:lnTo>
                <a:lnTo>
                  <a:pt x="101218" y="240181"/>
                </a:lnTo>
                <a:lnTo>
                  <a:pt x="101785" y="239388"/>
                </a:lnTo>
                <a:lnTo>
                  <a:pt x="103259" y="238934"/>
                </a:lnTo>
                <a:lnTo>
                  <a:pt x="104845" y="238481"/>
                </a:lnTo>
                <a:lnTo>
                  <a:pt x="107453" y="238028"/>
                </a:lnTo>
                <a:lnTo>
                  <a:pt x="108133" y="237688"/>
                </a:lnTo>
                <a:lnTo>
                  <a:pt x="108586" y="236327"/>
                </a:lnTo>
                <a:lnTo>
                  <a:pt x="108926" y="235081"/>
                </a:lnTo>
                <a:lnTo>
                  <a:pt x="109833" y="233154"/>
                </a:lnTo>
                <a:lnTo>
                  <a:pt x="110966" y="231680"/>
                </a:lnTo>
                <a:lnTo>
                  <a:pt x="111533" y="230660"/>
                </a:lnTo>
                <a:lnTo>
                  <a:pt x="112440" y="229073"/>
                </a:lnTo>
                <a:lnTo>
                  <a:pt x="113233" y="227940"/>
                </a:lnTo>
                <a:lnTo>
                  <a:pt x="114707" y="226353"/>
                </a:lnTo>
                <a:lnTo>
                  <a:pt x="115954" y="225220"/>
                </a:lnTo>
                <a:lnTo>
                  <a:pt x="116407" y="224086"/>
                </a:lnTo>
                <a:lnTo>
                  <a:pt x="116407" y="222612"/>
                </a:lnTo>
                <a:lnTo>
                  <a:pt x="115500" y="221479"/>
                </a:lnTo>
                <a:lnTo>
                  <a:pt x="114820" y="219325"/>
                </a:lnTo>
                <a:lnTo>
                  <a:pt x="117540" y="218759"/>
                </a:lnTo>
                <a:lnTo>
                  <a:pt x="119807" y="217965"/>
                </a:lnTo>
                <a:lnTo>
                  <a:pt x="121961" y="217285"/>
                </a:lnTo>
                <a:lnTo>
                  <a:pt x="124455" y="216378"/>
                </a:lnTo>
                <a:lnTo>
                  <a:pt x="126381" y="216378"/>
                </a:lnTo>
                <a:lnTo>
                  <a:pt x="127855" y="216152"/>
                </a:lnTo>
                <a:lnTo>
                  <a:pt x="130008" y="216605"/>
                </a:lnTo>
                <a:lnTo>
                  <a:pt x="132049" y="216832"/>
                </a:lnTo>
                <a:lnTo>
                  <a:pt x="133522" y="217512"/>
                </a:lnTo>
                <a:lnTo>
                  <a:pt x="136129" y="218985"/>
                </a:lnTo>
                <a:lnTo>
                  <a:pt x="138169" y="219892"/>
                </a:lnTo>
                <a:lnTo>
                  <a:pt x="139416" y="219892"/>
                </a:lnTo>
                <a:lnTo>
                  <a:pt x="140776" y="219439"/>
                </a:lnTo>
                <a:lnTo>
                  <a:pt x="142023" y="218759"/>
                </a:lnTo>
                <a:lnTo>
                  <a:pt x="142703" y="218759"/>
                </a:lnTo>
                <a:lnTo>
                  <a:pt x="143723" y="219212"/>
                </a:lnTo>
                <a:lnTo>
                  <a:pt x="145424" y="220119"/>
                </a:lnTo>
                <a:lnTo>
                  <a:pt x="147124" y="220119"/>
                </a:lnTo>
                <a:lnTo>
                  <a:pt x="148710" y="219892"/>
                </a:lnTo>
                <a:lnTo>
                  <a:pt x="150071" y="218759"/>
                </a:lnTo>
                <a:lnTo>
                  <a:pt x="152111" y="216832"/>
                </a:lnTo>
                <a:lnTo>
                  <a:pt x="153811" y="215472"/>
                </a:lnTo>
                <a:lnTo>
                  <a:pt x="155398" y="214565"/>
                </a:lnTo>
                <a:lnTo>
                  <a:pt x="156645" y="214338"/>
                </a:lnTo>
                <a:lnTo>
                  <a:pt x="158005" y="214338"/>
                </a:lnTo>
                <a:lnTo>
                  <a:pt x="159592" y="214225"/>
                </a:lnTo>
                <a:lnTo>
                  <a:pt x="162086" y="214451"/>
                </a:lnTo>
                <a:lnTo>
                  <a:pt x="163786" y="214451"/>
                </a:lnTo>
                <a:lnTo>
                  <a:pt x="166052" y="214111"/>
                </a:lnTo>
                <a:lnTo>
                  <a:pt x="167980" y="213771"/>
                </a:lnTo>
                <a:lnTo>
                  <a:pt x="168886" y="213091"/>
                </a:lnTo>
                <a:lnTo>
                  <a:pt x="168886" y="212071"/>
                </a:lnTo>
                <a:lnTo>
                  <a:pt x="168433" y="210711"/>
                </a:lnTo>
                <a:lnTo>
                  <a:pt x="167980" y="209351"/>
                </a:lnTo>
                <a:lnTo>
                  <a:pt x="167866" y="208104"/>
                </a:lnTo>
                <a:lnTo>
                  <a:pt x="168093" y="206744"/>
                </a:lnTo>
                <a:lnTo>
                  <a:pt x="168433" y="205724"/>
                </a:lnTo>
                <a:lnTo>
                  <a:pt x="168206" y="204024"/>
                </a:lnTo>
                <a:lnTo>
                  <a:pt x="167640" y="202097"/>
                </a:lnTo>
                <a:lnTo>
                  <a:pt x="167526" y="201077"/>
                </a:lnTo>
                <a:lnTo>
                  <a:pt x="167526" y="201077"/>
                </a:lnTo>
                <a:lnTo>
                  <a:pt x="170247" y="201077"/>
                </a:lnTo>
                <a:lnTo>
                  <a:pt x="170247" y="195296"/>
                </a:lnTo>
                <a:lnTo>
                  <a:pt x="170247" y="190309"/>
                </a:lnTo>
                <a:lnTo>
                  <a:pt x="170247" y="185322"/>
                </a:lnTo>
                <a:lnTo>
                  <a:pt x="170247" y="181808"/>
                </a:lnTo>
                <a:lnTo>
                  <a:pt x="170247" y="178181"/>
                </a:lnTo>
                <a:lnTo>
                  <a:pt x="170360" y="176594"/>
                </a:lnTo>
                <a:lnTo>
                  <a:pt x="170813" y="175914"/>
                </a:lnTo>
                <a:lnTo>
                  <a:pt x="172853" y="174667"/>
                </a:lnTo>
                <a:lnTo>
                  <a:pt x="176140" y="172060"/>
                </a:lnTo>
                <a:lnTo>
                  <a:pt x="177274" y="170813"/>
                </a:lnTo>
                <a:lnTo>
                  <a:pt x="178861" y="169680"/>
                </a:lnTo>
                <a:lnTo>
                  <a:pt x="184301" y="166053"/>
                </a:lnTo>
                <a:lnTo>
                  <a:pt x="185435" y="165032"/>
                </a:lnTo>
                <a:lnTo>
                  <a:pt x="190762" y="160839"/>
                </a:lnTo>
                <a:lnTo>
                  <a:pt x="192009" y="160272"/>
                </a:lnTo>
                <a:lnTo>
                  <a:pt x="194843" y="159819"/>
                </a:lnTo>
                <a:lnTo>
                  <a:pt x="195976" y="159025"/>
                </a:lnTo>
                <a:lnTo>
                  <a:pt x="197563" y="157325"/>
                </a:lnTo>
                <a:lnTo>
                  <a:pt x="199943" y="155398"/>
                </a:lnTo>
                <a:lnTo>
                  <a:pt x="201417" y="154491"/>
                </a:lnTo>
                <a:lnTo>
                  <a:pt x="201870" y="154378"/>
                </a:lnTo>
                <a:lnTo>
                  <a:pt x="202777" y="154265"/>
                </a:lnTo>
                <a:lnTo>
                  <a:pt x="207651" y="154831"/>
                </a:lnTo>
                <a:lnTo>
                  <a:pt x="209804" y="155285"/>
                </a:lnTo>
                <a:lnTo>
                  <a:pt x="212185" y="155625"/>
                </a:lnTo>
                <a:lnTo>
                  <a:pt x="212978" y="155398"/>
                </a:lnTo>
                <a:lnTo>
                  <a:pt x="213658" y="154718"/>
                </a:lnTo>
                <a:lnTo>
                  <a:pt x="214565" y="153358"/>
                </a:lnTo>
                <a:lnTo>
                  <a:pt x="214792" y="151771"/>
                </a:lnTo>
                <a:lnTo>
                  <a:pt x="214792" y="150411"/>
                </a:lnTo>
                <a:lnTo>
                  <a:pt x="215018" y="149844"/>
                </a:lnTo>
                <a:lnTo>
                  <a:pt x="215358" y="149617"/>
                </a:lnTo>
                <a:lnTo>
                  <a:pt x="216492" y="149617"/>
                </a:lnTo>
                <a:lnTo>
                  <a:pt x="217852" y="149844"/>
                </a:lnTo>
                <a:lnTo>
                  <a:pt x="220799" y="149844"/>
                </a:lnTo>
                <a:lnTo>
                  <a:pt x="221819" y="149617"/>
                </a:lnTo>
                <a:lnTo>
                  <a:pt x="225106" y="149277"/>
                </a:lnTo>
                <a:lnTo>
                  <a:pt x="229867" y="148370"/>
                </a:lnTo>
                <a:lnTo>
                  <a:pt x="233494" y="147237"/>
                </a:lnTo>
                <a:lnTo>
                  <a:pt x="236554" y="146330"/>
                </a:lnTo>
                <a:lnTo>
                  <a:pt x="239728" y="143837"/>
                </a:lnTo>
                <a:lnTo>
                  <a:pt x="241995" y="141230"/>
                </a:lnTo>
                <a:lnTo>
                  <a:pt x="244375" y="137376"/>
                </a:lnTo>
                <a:lnTo>
                  <a:pt x="246302" y="134089"/>
                </a:lnTo>
                <a:lnTo>
                  <a:pt x="250269" y="131935"/>
                </a:lnTo>
                <a:lnTo>
                  <a:pt x="253443" y="130688"/>
                </a:lnTo>
                <a:lnTo>
                  <a:pt x="255370" y="130235"/>
                </a:lnTo>
                <a:lnTo>
                  <a:pt x="259563" y="128422"/>
                </a:lnTo>
                <a:lnTo>
                  <a:pt x="263077" y="125815"/>
                </a:lnTo>
                <a:lnTo>
                  <a:pt x="266478" y="123321"/>
                </a:lnTo>
                <a:lnTo>
                  <a:pt x="268971" y="122981"/>
                </a:lnTo>
                <a:lnTo>
                  <a:pt x="272258" y="122527"/>
                </a:lnTo>
                <a:lnTo>
                  <a:pt x="272938" y="122074"/>
                </a:lnTo>
                <a:lnTo>
                  <a:pt x="273732" y="121167"/>
                </a:lnTo>
                <a:lnTo>
                  <a:pt x="273845" y="119581"/>
                </a:lnTo>
                <a:lnTo>
                  <a:pt x="272825" y="118447"/>
                </a:lnTo>
                <a:lnTo>
                  <a:pt x="271691" y="117880"/>
                </a:lnTo>
                <a:lnTo>
                  <a:pt x="270785" y="117314"/>
                </a:lnTo>
                <a:lnTo>
                  <a:pt x="269991" y="117200"/>
                </a:lnTo>
                <a:lnTo>
                  <a:pt x="269538" y="116407"/>
                </a:lnTo>
                <a:lnTo>
                  <a:pt x="269765" y="115047"/>
                </a:lnTo>
                <a:lnTo>
                  <a:pt x="269991" y="113686"/>
                </a:lnTo>
                <a:lnTo>
                  <a:pt x="270445" y="112440"/>
                </a:lnTo>
                <a:lnTo>
                  <a:pt x="270331" y="110626"/>
                </a:lnTo>
                <a:lnTo>
                  <a:pt x="269538" y="108813"/>
                </a:lnTo>
                <a:lnTo>
                  <a:pt x="269198" y="107453"/>
                </a:lnTo>
                <a:lnTo>
                  <a:pt x="269311" y="106206"/>
                </a:lnTo>
                <a:lnTo>
                  <a:pt x="269651" y="105186"/>
                </a:lnTo>
                <a:lnTo>
                  <a:pt x="270898" y="104505"/>
                </a:lnTo>
                <a:lnTo>
                  <a:pt x="272258" y="104279"/>
                </a:lnTo>
                <a:lnTo>
                  <a:pt x="274299" y="104505"/>
                </a:lnTo>
                <a:lnTo>
                  <a:pt x="277586" y="104165"/>
                </a:lnTo>
                <a:lnTo>
                  <a:pt x="286313" y="100992"/>
                </a:lnTo>
                <a:lnTo>
                  <a:pt x="286880" y="99972"/>
                </a:lnTo>
                <a:lnTo>
                  <a:pt x="287447" y="97818"/>
                </a:lnTo>
                <a:lnTo>
                  <a:pt x="288013" y="95891"/>
                </a:lnTo>
                <a:lnTo>
                  <a:pt x="288920" y="95211"/>
                </a:lnTo>
                <a:lnTo>
                  <a:pt x="289373" y="95098"/>
                </a:lnTo>
                <a:lnTo>
                  <a:pt x="292321" y="94644"/>
                </a:lnTo>
                <a:lnTo>
                  <a:pt x="296401" y="93851"/>
                </a:lnTo>
                <a:lnTo>
                  <a:pt x="297874" y="93738"/>
                </a:lnTo>
                <a:lnTo>
                  <a:pt x="302408" y="93964"/>
                </a:lnTo>
                <a:lnTo>
                  <a:pt x="305582" y="94191"/>
                </a:lnTo>
                <a:lnTo>
                  <a:pt x="310796" y="94418"/>
                </a:lnTo>
                <a:lnTo>
                  <a:pt x="314536" y="94531"/>
                </a:lnTo>
                <a:lnTo>
                  <a:pt x="317824" y="94644"/>
                </a:lnTo>
                <a:lnTo>
                  <a:pt x="321904" y="94758"/>
                </a:lnTo>
                <a:lnTo>
                  <a:pt x="322924" y="94304"/>
                </a:lnTo>
                <a:lnTo>
                  <a:pt x="322924" y="92944"/>
                </a:lnTo>
                <a:lnTo>
                  <a:pt x="322244" y="90337"/>
                </a:lnTo>
                <a:lnTo>
                  <a:pt x="322584" y="88750"/>
                </a:lnTo>
                <a:lnTo>
                  <a:pt x="324171" y="87163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4003E7E8-6321-E39E-E3BE-D9DC2C4F0C67}"/>
              </a:ext>
            </a:extLst>
          </p:cNvPr>
          <p:cNvSpPr/>
          <p:nvPr/>
        </p:nvSpPr>
        <p:spPr>
          <a:xfrm>
            <a:off x="2900907" y="3390702"/>
            <a:ext cx="243128" cy="241513"/>
          </a:xfrm>
          <a:custGeom>
            <a:avLst/>
            <a:gdLst>
              <a:gd name="connsiteX0" fmla="*/ 323491 w 324170"/>
              <a:gd name="connsiteY0" fmla="*/ 35817 h 322017"/>
              <a:gd name="connsiteX1" fmla="*/ 321564 w 324170"/>
              <a:gd name="connsiteY1" fmla="*/ 31624 h 322017"/>
              <a:gd name="connsiteX2" fmla="*/ 320090 w 324170"/>
              <a:gd name="connsiteY2" fmla="*/ 29923 h 322017"/>
              <a:gd name="connsiteX3" fmla="*/ 318617 w 324170"/>
              <a:gd name="connsiteY3" fmla="*/ 29243 h 322017"/>
              <a:gd name="connsiteX4" fmla="*/ 314650 w 324170"/>
              <a:gd name="connsiteY4" fmla="*/ 28450 h 322017"/>
              <a:gd name="connsiteX5" fmla="*/ 310456 w 324170"/>
              <a:gd name="connsiteY5" fmla="*/ 28903 h 322017"/>
              <a:gd name="connsiteX6" fmla="*/ 303315 w 324170"/>
              <a:gd name="connsiteY6" fmla="*/ 28563 h 322017"/>
              <a:gd name="connsiteX7" fmla="*/ 301388 w 324170"/>
              <a:gd name="connsiteY7" fmla="*/ 27883 h 322017"/>
              <a:gd name="connsiteX8" fmla="*/ 298555 w 324170"/>
              <a:gd name="connsiteY8" fmla="*/ 25730 h 322017"/>
              <a:gd name="connsiteX9" fmla="*/ 296514 w 324170"/>
              <a:gd name="connsiteY9" fmla="*/ 24936 h 322017"/>
              <a:gd name="connsiteX10" fmla="*/ 285973 w 324170"/>
              <a:gd name="connsiteY10" fmla="*/ 23576 h 322017"/>
              <a:gd name="connsiteX11" fmla="*/ 282346 w 324170"/>
              <a:gd name="connsiteY11" fmla="*/ 20742 h 322017"/>
              <a:gd name="connsiteX12" fmla="*/ 282459 w 324170"/>
              <a:gd name="connsiteY12" fmla="*/ 19155 h 322017"/>
              <a:gd name="connsiteX13" fmla="*/ 282799 w 324170"/>
              <a:gd name="connsiteY13" fmla="*/ 17909 h 322017"/>
              <a:gd name="connsiteX14" fmla="*/ 282006 w 324170"/>
              <a:gd name="connsiteY14" fmla="*/ 13715 h 322017"/>
              <a:gd name="connsiteX15" fmla="*/ 278492 w 324170"/>
              <a:gd name="connsiteY15" fmla="*/ 12015 h 322017"/>
              <a:gd name="connsiteX16" fmla="*/ 275092 w 324170"/>
              <a:gd name="connsiteY16" fmla="*/ 10768 h 322017"/>
              <a:gd name="connsiteX17" fmla="*/ 270444 w 324170"/>
              <a:gd name="connsiteY17" fmla="*/ 9408 h 322017"/>
              <a:gd name="connsiteX18" fmla="*/ 266704 w 324170"/>
              <a:gd name="connsiteY18" fmla="*/ 7367 h 322017"/>
              <a:gd name="connsiteX19" fmla="*/ 263531 w 324170"/>
              <a:gd name="connsiteY19" fmla="*/ 6461 h 322017"/>
              <a:gd name="connsiteX20" fmla="*/ 256390 w 324170"/>
              <a:gd name="connsiteY20" fmla="*/ 6687 h 322017"/>
              <a:gd name="connsiteX21" fmla="*/ 254009 w 324170"/>
              <a:gd name="connsiteY21" fmla="*/ 5781 h 322017"/>
              <a:gd name="connsiteX22" fmla="*/ 252196 w 324170"/>
              <a:gd name="connsiteY22" fmla="*/ 5894 h 322017"/>
              <a:gd name="connsiteX23" fmla="*/ 247889 w 324170"/>
              <a:gd name="connsiteY23" fmla="*/ 9294 h 322017"/>
              <a:gd name="connsiteX24" fmla="*/ 245735 w 324170"/>
              <a:gd name="connsiteY24" fmla="*/ 9861 h 322017"/>
              <a:gd name="connsiteX25" fmla="*/ 240521 w 324170"/>
              <a:gd name="connsiteY25" fmla="*/ 9861 h 322017"/>
              <a:gd name="connsiteX26" fmla="*/ 231453 w 324170"/>
              <a:gd name="connsiteY26" fmla="*/ 14735 h 322017"/>
              <a:gd name="connsiteX27" fmla="*/ 226353 w 324170"/>
              <a:gd name="connsiteY27" fmla="*/ 18362 h 322017"/>
              <a:gd name="connsiteX28" fmla="*/ 221252 w 324170"/>
              <a:gd name="connsiteY28" fmla="*/ 23463 h 322017"/>
              <a:gd name="connsiteX29" fmla="*/ 219439 w 324170"/>
              <a:gd name="connsiteY29" fmla="*/ 26183 h 322017"/>
              <a:gd name="connsiteX30" fmla="*/ 218192 w 324170"/>
              <a:gd name="connsiteY30" fmla="*/ 28790 h 322017"/>
              <a:gd name="connsiteX31" fmla="*/ 217285 w 324170"/>
              <a:gd name="connsiteY31" fmla="*/ 33210 h 322017"/>
              <a:gd name="connsiteX32" fmla="*/ 217965 w 324170"/>
              <a:gd name="connsiteY32" fmla="*/ 39558 h 322017"/>
              <a:gd name="connsiteX33" fmla="*/ 219212 w 324170"/>
              <a:gd name="connsiteY33" fmla="*/ 43072 h 322017"/>
              <a:gd name="connsiteX34" fmla="*/ 220912 w 324170"/>
              <a:gd name="connsiteY34" fmla="*/ 45792 h 322017"/>
              <a:gd name="connsiteX35" fmla="*/ 221592 w 324170"/>
              <a:gd name="connsiteY35" fmla="*/ 48286 h 322017"/>
              <a:gd name="connsiteX36" fmla="*/ 221819 w 324170"/>
              <a:gd name="connsiteY36" fmla="*/ 51119 h 322017"/>
              <a:gd name="connsiteX37" fmla="*/ 221026 w 324170"/>
              <a:gd name="connsiteY37" fmla="*/ 53953 h 322017"/>
              <a:gd name="connsiteX38" fmla="*/ 218985 w 324170"/>
              <a:gd name="connsiteY38" fmla="*/ 57920 h 322017"/>
              <a:gd name="connsiteX39" fmla="*/ 212865 w 324170"/>
              <a:gd name="connsiteY39" fmla="*/ 65401 h 322017"/>
              <a:gd name="connsiteX40" fmla="*/ 210371 w 324170"/>
              <a:gd name="connsiteY40" fmla="*/ 67214 h 322017"/>
              <a:gd name="connsiteX41" fmla="*/ 204250 w 324170"/>
              <a:gd name="connsiteY41" fmla="*/ 70161 h 322017"/>
              <a:gd name="connsiteX42" fmla="*/ 200850 w 324170"/>
              <a:gd name="connsiteY42" fmla="*/ 70728 h 322017"/>
              <a:gd name="connsiteX43" fmla="*/ 196996 w 324170"/>
              <a:gd name="connsiteY43" fmla="*/ 70161 h 322017"/>
              <a:gd name="connsiteX44" fmla="*/ 191555 w 324170"/>
              <a:gd name="connsiteY44" fmla="*/ 67101 h 322017"/>
              <a:gd name="connsiteX45" fmla="*/ 181694 w 324170"/>
              <a:gd name="connsiteY45" fmla="*/ 58487 h 322017"/>
              <a:gd name="connsiteX46" fmla="*/ 176820 w 324170"/>
              <a:gd name="connsiteY46" fmla="*/ 56673 h 322017"/>
              <a:gd name="connsiteX47" fmla="*/ 174327 w 324170"/>
              <a:gd name="connsiteY47" fmla="*/ 54860 h 322017"/>
              <a:gd name="connsiteX48" fmla="*/ 164465 w 324170"/>
              <a:gd name="connsiteY48" fmla="*/ 51119 h 322017"/>
              <a:gd name="connsiteX49" fmla="*/ 152904 w 324170"/>
              <a:gd name="connsiteY49" fmla="*/ 47832 h 322017"/>
              <a:gd name="connsiteX50" fmla="*/ 146103 w 324170"/>
              <a:gd name="connsiteY50" fmla="*/ 47605 h 322017"/>
              <a:gd name="connsiteX51" fmla="*/ 139416 w 324170"/>
              <a:gd name="connsiteY51" fmla="*/ 46699 h 322017"/>
              <a:gd name="connsiteX52" fmla="*/ 133409 w 324170"/>
              <a:gd name="connsiteY52" fmla="*/ 44318 h 322017"/>
              <a:gd name="connsiteX53" fmla="*/ 130915 w 324170"/>
              <a:gd name="connsiteY53" fmla="*/ 42731 h 322017"/>
              <a:gd name="connsiteX54" fmla="*/ 128648 w 324170"/>
              <a:gd name="connsiteY54" fmla="*/ 40238 h 322017"/>
              <a:gd name="connsiteX55" fmla="*/ 126608 w 324170"/>
              <a:gd name="connsiteY55" fmla="*/ 37178 h 322017"/>
              <a:gd name="connsiteX56" fmla="*/ 124908 w 324170"/>
              <a:gd name="connsiteY56" fmla="*/ 32870 h 322017"/>
              <a:gd name="connsiteX57" fmla="*/ 123888 w 324170"/>
              <a:gd name="connsiteY57" fmla="*/ 29470 h 322017"/>
              <a:gd name="connsiteX58" fmla="*/ 123774 w 324170"/>
              <a:gd name="connsiteY58" fmla="*/ 24936 h 322017"/>
              <a:gd name="connsiteX59" fmla="*/ 121847 w 324170"/>
              <a:gd name="connsiteY59" fmla="*/ 21196 h 322017"/>
              <a:gd name="connsiteX60" fmla="*/ 120034 w 324170"/>
              <a:gd name="connsiteY60" fmla="*/ 19269 h 322017"/>
              <a:gd name="connsiteX61" fmla="*/ 106432 w 324170"/>
              <a:gd name="connsiteY61" fmla="*/ 16322 h 322017"/>
              <a:gd name="connsiteX62" fmla="*/ 104619 w 324170"/>
              <a:gd name="connsiteY62" fmla="*/ 15415 h 322017"/>
              <a:gd name="connsiteX63" fmla="*/ 100765 w 324170"/>
              <a:gd name="connsiteY63" fmla="*/ 12241 h 322017"/>
              <a:gd name="connsiteX64" fmla="*/ 99178 w 324170"/>
              <a:gd name="connsiteY64" fmla="*/ 11561 h 322017"/>
              <a:gd name="connsiteX65" fmla="*/ 92604 w 324170"/>
              <a:gd name="connsiteY65" fmla="*/ 9521 h 322017"/>
              <a:gd name="connsiteX66" fmla="*/ 88750 w 324170"/>
              <a:gd name="connsiteY66" fmla="*/ 9294 h 322017"/>
              <a:gd name="connsiteX67" fmla="*/ 86483 w 324170"/>
              <a:gd name="connsiteY67" fmla="*/ 8728 h 322017"/>
              <a:gd name="connsiteX68" fmla="*/ 81269 w 324170"/>
              <a:gd name="connsiteY68" fmla="*/ 6461 h 322017"/>
              <a:gd name="connsiteX69" fmla="*/ 78322 w 324170"/>
              <a:gd name="connsiteY69" fmla="*/ 6914 h 322017"/>
              <a:gd name="connsiteX70" fmla="*/ 70388 w 324170"/>
              <a:gd name="connsiteY70" fmla="*/ 9294 h 322017"/>
              <a:gd name="connsiteX71" fmla="*/ 63701 w 324170"/>
              <a:gd name="connsiteY71" fmla="*/ 8614 h 322017"/>
              <a:gd name="connsiteX72" fmla="*/ 60754 w 324170"/>
              <a:gd name="connsiteY72" fmla="*/ 7821 h 322017"/>
              <a:gd name="connsiteX73" fmla="*/ 51232 w 324170"/>
              <a:gd name="connsiteY73" fmla="*/ 2153 h 322017"/>
              <a:gd name="connsiteX74" fmla="*/ 47945 w 324170"/>
              <a:gd name="connsiteY74" fmla="*/ 1473 h 322017"/>
              <a:gd name="connsiteX75" fmla="*/ 44885 w 324170"/>
              <a:gd name="connsiteY75" fmla="*/ 0 h 322017"/>
              <a:gd name="connsiteX76" fmla="*/ 44772 w 324170"/>
              <a:gd name="connsiteY76" fmla="*/ 567 h 322017"/>
              <a:gd name="connsiteX77" fmla="*/ 44092 w 324170"/>
              <a:gd name="connsiteY77" fmla="*/ 5214 h 322017"/>
              <a:gd name="connsiteX78" fmla="*/ 43978 w 324170"/>
              <a:gd name="connsiteY78" fmla="*/ 6914 h 322017"/>
              <a:gd name="connsiteX79" fmla="*/ 43865 w 324170"/>
              <a:gd name="connsiteY79" fmla="*/ 9748 h 322017"/>
              <a:gd name="connsiteX80" fmla="*/ 43865 w 324170"/>
              <a:gd name="connsiteY80" fmla="*/ 13148 h 322017"/>
              <a:gd name="connsiteX81" fmla="*/ 45452 w 324170"/>
              <a:gd name="connsiteY81" fmla="*/ 15982 h 322017"/>
              <a:gd name="connsiteX82" fmla="*/ 45565 w 324170"/>
              <a:gd name="connsiteY82" fmla="*/ 17342 h 322017"/>
              <a:gd name="connsiteX83" fmla="*/ 44885 w 324170"/>
              <a:gd name="connsiteY83" fmla="*/ 18702 h 322017"/>
              <a:gd name="connsiteX84" fmla="*/ 41825 w 324170"/>
              <a:gd name="connsiteY84" fmla="*/ 20402 h 322017"/>
              <a:gd name="connsiteX85" fmla="*/ 37971 w 324170"/>
              <a:gd name="connsiteY85" fmla="*/ 22556 h 322017"/>
              <a:gd name="connsiteX86" fmla="*/ 34684 w 324170"/>
              <a:gd name="connsiteY86" fmla="*/ 24596 h 322017"/>
              <a:gd name="connsiteX87" fmla="*/ 30943 w 324170"/>
              <a:gd name="connsiteY87" fmla="*/ 26863 h 322017"/>
              <a:gd name="connsiteX88" fmla="*/ 29810 w 324170"/>
              <a:gd name="connsiteY88" fmla="*/ 28337 h 322017"/>
              <a:gd name="connsiteX89" fmla="*/ 28110 w 324170"/>
              <a:gd name="connsiteY89" fmla="*/ 29470 h 322017"/>
              <a:gd name="connsiteX90" fmla="*/ 26523 w 324170"/>
              <a:gd name="connsiteY90" fmla="*/ 30490 h 322017"/>
              <a:gd name="connsiteX91" fmla="*/ 26296 w 324170"/>
              <a:gd name="connsiteY91" fmla="*/ 31624 h 322017"/>
              <a:gd name="connsiteX92" fmla="*/ 25163 w 324170"/>
              <a:gd name="connsiteY92" fmla="*/ 33664 h 322017"/>
              <a:gd name="connsiteX93" fmla="*/ 23802 w 324170"/>
              <a:gd name="connsiteY93" fmla="*/ 35251 h 322017"/>
              <a:gd name="connsiteX94" fmla="*/ 20289 w 324170"/>
              <a:gd name="connsiteY94" fmla="*/ 36044 h 322017"/>
              <a:gd name="connsiteX95" fmla="*/ 19722 w 324170"/>
              <a:gd name="connsiteY95" fmla="*/ 36498 h 322017"/>
              <a:gd name="connsiteX96" fmla="*/ 18135 w 324170"/>
              <a:gd name="connsiteY96" fmla="*/ 38878 h 322017"/>
              <a:gd name="connsiteX97" fmla="*/ 17342 w 324170"/>
              <a:gd name="connsiteY97" fmla="*/ 39898 h 322017"/>
              <a:gd name="connsiteX98" fmla="*/ 16435 w 324170"/>
              <a:gd name="connsiteY98" fmla="*/ 41825 h 322017"/>
              <a:gd name="connsiteX99" fmla="*/ 17569 w 324170"/>
              <a:gd name="connsiteY99" fmla="*/ 47039 h 322017"/>
              <a:gd name="connsiteX100" fmla="*/ 19042 w 324170"/>
              <a:gd name="connsiteY100" fmla="*/ 52253 h 322017"/>
              <a:gd name="connsiteX101" fmla="*/ 19382 w 324170"/>
              <a:gd name="connsiteY101" fmla="*/ 54520 h 322017"/>
              <a:gd name="connsiteX102" fmla="*/ 19269 w 324170"/>
              <a:gd name="connsiteY102" fmla="*/ 56333 h 322017"/>
              <a:gd name="connsiteX103" fmla="*/ 18475 w 324170"/>
              <a:gd name="connsiteY103" fmla="*/ 58260 h 322017"/>
              <a:gd name="connsiteX104" fmla="*/ 16662 w 324170"/>
              <a:gd name="connsiteY104" fmla="*/ 61094 h 322017"/>
              <a:gd name="connsiteX105" fmla="*/ 15301 w 324170"/>
              <a:gd name="connsiteY105" fmla="*/ 63134 h 322017"/>
              <a:gd name="connsiteX106" fmla="*/ 12695 w 324170"/>
              <a:gd name="connsiteY106" fmla="*/ 66874 h 322017"/>
              <a:gd name="connsiteX107" fmla="*/ 11901 w 324170"/>
              <a:gd name="connsiteY107" fmla="*/ 67781 h 322017"/>
              <a:gd name="connsiteX108" fmla="*/ 10088 w 324170"/>
              <a:gd name="connsiteY108" fmla="*/ 68914 h 322017"/>
              <a:gd name="connsiteX109" fmla="*/ 6687 w 324170"/>
              <a:gd name="connsiteY109" fmla="*/ 70388 h 322017"/>
              <a:gd name="connsiteX110" fmla="*/ 4194 w 324170"/>
              <a:gd name="connsiteY110" fmla="*/ 71635 h 322017"/>
              <a:gd name="connsiteX111" fmla="*/ 2267 w 324170"/>
              <a:gd name="connsiteY111" fmla="*/ 72882 h 322017"/>
              <a:gd name="connsiteX112" fmla="*/ 0 w 324170"/>
              <a:gd name="connsiteY112" fmla="*/ 74355 h 322017"/>
              <a:gd name="connsiteX113" fmla="*/ 1587 w 324170"/>
              <a:gd name="connsiteY113" fmla="*/ 77302 h 322017"/>
              <a:gd name="connsiteX114" fmla="*/ 4760 w 324170"/>
              <a:gd name="connsiteY114" fmla="*/ 82063 h 322017"/>
              <a:gd name="connsiteX115" fmla="*/ 6687 w 324170"/>
              <a:gd name="connsiteY115" fmla="*/ 85803 h 322017"/>
              <a:gd name="connsiteX116" fmla="*/ 7367 w 324170"/>
              <a:gd name="connsiteY116" fmla="*/ 87503 h 322017"/>
              <a:gd name="connsiteX117" fmla="*/ 8841 w 324170"/>
              <a:gd name="connsiteY117" fmla="*/ 92264 h 322017"/>
              <a:gd name="connsiteX118" fmla="*/ 10088 w 324170"/>
              <a:gd name="connsiteY118" fmla="*/ 96798 h 322017"/>
              <a:gd name="connsiteX119" fmla="*/ 10428 w 324170"/>
              <a:gd name="connsiteY119" fmla="*/ 98271 h 322017"/>
              <a:gd name="connsiteX120" fmla="*/ 10881 w 324170"/>
              <a:gd name="connsiteY120" fmla="*/ 101898 h 322017"/>
              <a:gd name="connsiteX121" fmla="*/ 10314 w 324170"/>
              <a:gd name="connsiteY121" fmla="*/ 111533 h 322017"/>
              <a:gd name="connsiteX122" fmla="*/ 11221 w 324170"/>
              <a:gd name="connsiteY122" fmla="*/ 123774 h 322017"/>
              <a:gd name="connsiteX123" fmla="*/ 12355 w 324170"/>
              <a:gd name="connsiteY123" fmla="*/ 129895 h 322017"/>
              <a:gd name="connsiteX124" fmla="*/ 10541 w 324170"/>
              <a:gd name="connsiteY124" fmla="*/ 135449 h 322017"/>
              <a:gd name="connsiteX125" fmla="*/ 8954 w 324170"/>
              <a:gd name="connsiteY125" fmla="*/ 140663 h 322017"/>
              <a:gd name="connsiteX126" fmla="*/ 8954 w 324170"/>
              <a:gd name="connsiteY126" fmla="*/ 143270 h 322017"/>
              <a:gd name="connsiteX127" fmla="*/ 9861 w 324170"/>
              <a:gd name="connsiteY127" fmla="*/ 147464 h 322017"/>
              <a:gd name="connsiteX128" fmla="*/ 10768 w 324170"/>
              <a:gd name="connsiteY128" fmla="*/ 150411 h 322017"/>
              <a:gd name="connsiteX129" fmla="*/ 11901 w 324170"/>
              <a:gd name="connsiteY129" fmla="*/ 152111 h 322017"/>
              <a:gd name="connsiteX130" fmla="*/ 11675 w 324170"/>
              <a:gd name="connsiteY130" fmla="*/ 157211 h 322017"/>
              <a:gd name="connsiteX131" fmla="*/ 11221 w 324170"/>
              <a:gd name="connsiteY131" fmla="*/ 159025 h 322017"/>
              <a:gd name="connsiteX132" fmla="*/ 7594 w 324170"/>
              <a:gd name="connsiteY132" fmla="*/ 161745 h 322017"/>
              <a:gd name="connsiteX133" fmla="*/ 3627 w 324170"/>
              <a:gd name="connsiteY133" fmla="*/ 164126 h 322017"/>
              <a:gd name="connsiteX134" fmla="*/ 2607 w 324170"/>
              <a:gd name="connsiteY134" fmla="*/ 166279 h 322017"/>
              <a:gd name="connsiteX135" fmla="*/ 2267 w 324170"/>
              <a:gd name="connsiteY135" fmla="*/ 168546 h 322017"/>
              <a:gd name="connsiteX136" fmla="*/ 2834 w 324170"/>
              <a:gd name="connsiteY136" fmla="*/ 170360 h 322017"/>
              <a:gd name="connsiteX137" fmla="*/ 5554 w 324170"/>
              <a:gd name="connsiteY137" fmla="*/ 174553 h 322017"/>
              <a:gd name="connsiteX138" fmla="*/ 9634 w 324170"/>
              <a:gd name="connsiteY138" fmla="*/ 180788 h 322017"/>
              <a:gd name="connsiteX139" fmla="*/ 14055 w 324170"/>
              <a:gd name="connsiteY139" fmla="*/ 187588 h 322017"/>
              <a:gd name="connsiteX140" fmla="*/ 14508 w 324170"/>
              <a:gd name="connsiteY140" fmla="*/ 189289 h 322017"/>
              <a:gd name="connsiteX141" fmla="*/ 14621 w 324170"/>
              <a:gd name="connsiteY141" fmla="*/ 194162 h 322017"/>
              <a:gd name="connsiteX142" fmla="*/ 16548 w 324170"/>
              <a:gd name="connsiteY142" fmla="*/ 200283 h 322017"/>
              <a:gd name="connsiteX143" fmla="*/ 18589 w 324170"/>
              <a:gd name="connsiteY143" fmla="*/ 202890 h 322017"/>
              <a:gd name="connsiteX144" fmla="*/ 19269 w 324170"/>
              <a:gd name="connsiteY144" fmla="*/ 204930 h 322017"/>
              <a:gd name="connsiteX145" fmla="*/ 20742 w 324170"/>
              <a:gd name="connsiteY145" fmla="*/ 206291 h 322017"/>
              <a:gd name="connsiteX146" fmla="*/ 22216 w 324170"/>
              <a:gd name="connsiteY146" fmla="*/ 207311 h 322017"/>
              <a:gd name="connsiteX147" fmla="*/ 23009 w 324170"/>
              <a:gd name="connsiteY147" fmla="*/ 207424 h 322017"/>
              <a:gd name="connsiteX148" fmla="*/ 28110 w 324170"/>
              <a:gd name="connsiteY148" fmla="*/ 205837 h 322017"/>
              <a:gd name="connsiteX149" fmla="*/ 36724 w 324170"/>
              <a:gd name="connsiteY149" fmla="*/ 208557 h 322017"/>
              <a:gd name="connsiteX150" fmla="*/ 44885 w 324170"/>
              <a:gd name="connsiteY150" fmla="*/ 211278 h 322017"/>
              <a:gd name="connsiteX151" fmla="*/ 45565 w 324170"/>
              <a:gd name="connsiteY151" fmla="*/ 211844 h 322017"/>
              <a:gd name="connsiteX152" fmla="*/ 47265 w 324170"/>
              <a:gd name="connsiteY152" fmla="*/ 215358 h 322017"/>
              <a:gd name="connsiteX153" fmla="*/ 50212 w 324170"/>
              <a:gd name="connsiteY153" fmla="*/ 221139 h 322017"/>
              <a:gd name="connsiteX154" fmla="*/ 52366 w 324170"/>
              <a:gd name="connsiteY154" fmla="*/ 225673 h 322017"/>
              <a:gd name="connsiteX155" fmla="*/ 54406 w 324170"/>
              <a:gd name="connsiteY155" fmla="*/ 229753 h 322017"/>
              <a:gd name="connsiteX156" fmla="*/ 65061 w 324170"/>
              <a:gd name="connsiteY156" fmla="*/ 232474 h 322017"/>
              <a:gd name="connsiteX157" fmla="*/ 75148 w 324170"/>
              <a:gd name="connsiteY157" fmla="*/ 235080 h 322017"/>
              <a:gd name="connsiteX158" fmla="*/ 85350 w 324170"/>
              <a:gd name="connsiteY158" fmla="*/ 237574 h 322017"/>
              <a:gd name="connsiteX159" fmla="*/ 87730 w 324170"/>
              <a:gd name="connsiteY159" fmla="*/ 239048 h 322017"/>
              <a:gd name="connsiteX160" fmla="*/ 93171 w 324170"/>
              <a:gd name="connsiteY160" fmla="*/ 244035 h 322017"/>
              <a:gd name="connsiteX161" fmla="*/ 100085 w 324170"/>
              <a:gd name="connsiteY161" fmla="*/ 250496 h 322017"/>
              <a:gd name="connsiteX162" fmla="*/ 100311 w 324170"/>
              <a:gd name="connsiteY162" fmla="*/ 250496 h 322017"/>
              <a:gd name="connsiteX163" fmla="*/ 100651 w 324170"/>
              <a:gd name="connsiteY163" fmla="*/ 250609 h 322017"/>
              <a:gd name="connsiteX164" fmla="*/ 107339 w 324170"/>
              <a:gd name="connsiteY164" fmla="*/ 246755 h 322017"/>
              <a:gd name="connsiteX165" fmla="*/ 115953 w 324170"/>
              <a:gd name="connsiteY165" fmla="*/ 241881 h 322017"/>
              <a:gd name="connsiteX166" fmla="*/ 115953 w 324170"/>
              <a:gd name="connsiteY166" fmla="*/ 241881 h 322017"/>
              <a:gd name="connsiteX167" fmla="*/ 123548 w 324170"/>
              <a:gd name="connsiteY167" fmla="*/ 238028 h 322017"/>
              <a:gd name="connsiteX168" fmla="*/ 129215 w 324170"/>
              <a:gd name="connsiteY168" fmla="*/ 235194 h 322017"/>
              <a:gd name="connsiteX169" fmla="*/ 136582 w 324170"/>
              <a:gd name="connsiteY169" fmla="*/ 231453 h 322017"/>
              <a:gd name="connsiteX170" fmla="*/ 143383 w 324170"/>
              <a:gd name="connsiteY170" fmla="*/ 235307 h 322017"/>
              <a:gd name="connsiteX171" fmla="*/ 153131 w 324170"/>
              <a:gd name="connsiteY171" fmla="*/ 240748 h 322017"/>
              <a:gd name="connsiteX172" fmla="*/ 162992 w 324170"/>
              <a:gd name="connsiteY172" fmla="*/ 246189 h 322017"/>
              <a:gd name="connsiteX173" fmla="*/ 172740 w 324170"/>
              <a:gd name="connsiteY173" fmla="*/ 251629 h 322017"/>
              <a:gd name="connsiteX174" fmla="*/ 182601 w 324170"/>
              <a:gd name="connsiteY174" fmla="*/ 257070 h 322017"/>
              <a:gd name="connsiteX175" fmla="*/ 192349 w 324170"/>
              <a:gd name="connsiteY175" fmla="*/ 262510 h 322017"/>
              <a:gd name="connsiteX176" fmla="*/ 202210 w 324170"/>
              <a:gd name="connsiteY176" fmla="*/ 267951 h 322017"/>
              <a:gd name="connsiteX177" fmla="*/ 211958 w 324170"/>
              <a:gd name="connsiteY177" fmla="*/ 273392 h 322017"/>
              <a:gd name="connsiteX178" fmla="*/ 221819 w 324170"/>
              <a:gd name="connsiteY178" fmla="*/ 278832 h 322017"/>
              <a:gd name="connsiteX179" fmla="*/ 231567 w 324170"/>
              <a:gd name="connsiteY179" fmla="*/ 284273 h 322017"/>
              <a:gd name="connsiteX180" fmla="*/ 241428 w 324170"/>
              <a:gd name="connsiteY180" fmla="*/ 289600 h 322017"/>
              <a:gd name="connsiteX181" fmla="*/ 251175 w 324170"/>
              <a:gd name="connsiteY181" fmla="*/ 295041 h 322017"/>
              <a:gd name="connsiteX182" fmla="*/ 261037 w 324170"/>
              <a:gd name="connsiteY182" fmla="*/ 300481 h 322017"/>
              <a:gd name="connsiteX183" fmla="*/ 270785 w 324170"/>
              <a:gd name="connsiteY183" fmla="*/ 305809 h 322017"/>
              <a:gd name="connsiteX184" fmla="*/ 280646 w 324170"/>
              <a:gd name="connsiteY184" fmla="*/ 311249 h 322017"/>
              <a:gd name="connsiteX185" fmla="*/ 290394 w 324170"/>
              <a:gd name="connsiteY185" fmla="*/ 316690 h 322017"/>
              <a:gd name="connsiteX186" fmla="*/ 300255 w 324170"/>
              <a:gd name="connsiteY186" fmla="*/ 322017 h 322017"/>
              <a:gd name="connsiteX187" fmla="*/ 300255 w 324170"/>
              <a:gd name="connsiteY187" fmla="*/ 319184 h 322017"/>
              <a:gd name="connsiteX188" fmla="*/ 300255 w 324170"/>
              <a:gd name="connsiteY188" fmla="*/ 316350 h 322017"/>
              <a:gd name="connsiteX189" fmla="*/ 300255 w 324170"/>
              <a:gd name="connsiteY189" fmla="*/ 313516 h 322017"/>
              <a:gd name="connsiteX190" fmla="*/ 300255 w 324170"/>
              <a:gd name="connsiteY190" fmla="*/ 310683 h 322017"/>
              <a:gd name="connsiteX191" fmla="*/ 305242 w 324170"/>
              <a:gd name="connsiteY191" fmla="*/ 310683 h 322017"/>
              <a:gd name="connsiteX192" fmla="*/ 310342 w 324170"/>
              <a:gd name="connsiteY192" fmla="*/ 310683 h 322017"/>
              <a:gd name="connsiteX193" fmla="*/ 315330 w 324170"/>
              <a:gd name="connsiteY193" fmla="*/ 310683 h 322017"/>
              <a:gd name="connsiteX194" fmla="*/ 320430 w 324170"/>
              <a:gd name="connsiteY194" fmla="*/ 310683 h 322017"/>
              <a:gd name="connsiteX195" fmla="*/ 320430 w 324170"/>
              <a:gd name="connsiteY195" fmla="*/ 310569 h 322017"/>
              <a:gd name="connsiteX196" fmla="*/ 320544 w 324170"/>
              <a:gd name="connsiteY196" fmla="*/ 310569 h 322017"/>
              <a:gd name="connsiteX197" fmla="*/ 320657 w 324170"/>
              <a:gd name="connsiteY197" fmla="*/ 310569 h 322017"/>
              <a:gd name="connsiteX198" fmla="*/ 320657 w 324170"/>
              <a:gd name="connsiteY198" fmla="*/ 310456 h 322017"/>
              <a:gd name="connsiteX199" fmla="*/ 320657 w 324170"/>
              <a:gd name="connsiteY199" fmla="*/ 299121 h 322017"/>
              <a:gd name="connsiteX200" fmla="*/ 320657 w 324170"/>
              <a:gd name="connsiteY200" fmla="*/ 287787 h 322017"/>
              <a:gd name="connsiteX201" fmla="*/ 320657 w 324170"/>
              <a:gd name="connsiteY201" fmla="*/ 276339 h 322017"/>
              <a:gd name="connsiteX202" fmla="*/ 320657 w 324170"/>
              <a:gd name="connsiteY202" fmla="*/ 264891 h 322017"/>
              <a:gd name="connsiteX203" fmla="*/ 320657 w 324170"/>
              <a:gd name="connsiteY203" fmla="*/ 259790 h 322017"/>
              <a:gd name="connsiteX204" fmla="*/ 320657 w 324170"/>
              <a:gd name="connsiteY204" fmla="*/ 254576 h 322017"/>
              <a:gd name="connsiteX205" fmla="*/ 320657 w 324170"/>
              <a:gd name="connsiteY205" fmla="*/ 249362 h 322017"/>
              <a:gd name="connsiteX206" fmla="*/ 320657 w 324170"/>
              <a:gd name="connsiteY206" fmla="*/ 244261 h 322017"/>
              <a:gd name="connsiteX207" fmla="*/ 320657 w 324170"/>
              <a:gd name="connsiteY207" fmla="*/ 239048 h 322017"/>
              <a:gd name="connsiteX208" fmla="*/ 320657 w 324170"/>
              <a:gd name="connsiteY208" fmla="*/ 233834 h 322017"/>
              <a:gd name="connsiteX209" fmla="*/ 320657 w 324170"/>
              <a:gd name="connsiteY209" fmla="*/ 228620 h 322017"/>
              <a:gd name="connsiteX210" fmla="*/ 320657 w 324170"/>
              <a:gd name="connsiteY210" fmla="*/ 223406 h 322017"/>
              <a:gd name="connsiteX211" fmla="*/ 320657 w 324170"/>
              <a:gd name="connsiteY211" fmla="*/ 218192 h 322017"/>
              <a:gd name="connsiteX212" fmla="*/ 320657 w 324170"/>
              <a:gd name="connsiteY212" fmla="*/ 212978 h 322017"/>
              <a:gd name="connsiteX213" fmla="*/ 320657 w 324170"/>
              <a:gd name="connsiteY213" fmla="*/ 207764 h 322017"/>
              <a:gd name="connsiteX214" fmla="*/ 320657 w 324170"/>
              <a:gd name="connsiteY214" fmla="*/ 202550 h 322017"/>
              <a:gd name="connsiteX215" fmla="*/ 320657 w 324170"/>
              <a:gd name="connsiteY215" fmla="*/ 197336 h 322017"/>
              <a:gd name="connsiteX216" fmla="*/ 320657 w 324170"/>
              <a:gd name="connsiteY216" fmla="*/ 192122 h 322017"/>
              <a:gd name="connsiteX217" fmla="*/ 320657 w 324170"/>
              <a:gd name="connsiteY217" fmla="*/ 186908 h 322017"/>
              <a:gd name="connsiteX218" fmla="*/ 320657 w 324170"/>
              <a:gd name="connsiteY218" fmla="*/ 181581 h 322017"/>
              <a:gd name="connsiteX219" fmla="*/ 320657 w 324170"/>
              <a:gd name="connsiteY219" fmla="*/ 176367 h 322017"/>
              <a:gd name="connsiteX220" fmla="*/ 320657 w 324170"/>
              <a:gd name="connsiteY220" fmla="*/ 171153 h 322017"/>
              <a:gd name="connsiteX221" fmla="*/ 320657 w 324170"/>
              <a:gd name="connsiteY221" fmla="*/ 165826 h 322017"/>
              <a:gd name="connsiteX222" fmla="*/ 320657 w 324170"/>
              <a:gd name="connsiteY222" fmla="*/ 160498 h 322017"/>
              <a:gd name="connsiteX223" fmla="*/ 320657 w 324170"/>
              <a:gd name="connsiteY223" fmla="*/ 155285 h 322017"/>
              <a:gd name="connsiteX224" fmla="*/ 320657 w 324170"/>
              <a:gd name="connsiteY224" fmla="*/ 149957 h 322017"/>
              <a:gd name="connsiteX225" fmla="*/ 320657 w 324170"/>
              <a:gd name="connsiteY225" fmla="*/ 144743 h 322017"/>
              <a:gd name="connsiteX226" fmla="*/ 320657 w 324170"/>
              <a:gd name="connsiteY226" fmla="*/ 139416 h 322017"/>
              <a:gd name="connsiteX227" fmla="*/ 320657 w 324170"/>
              <a:gd name="connsiteY227" fmla="*/ 134089 h 322017"/>
              <a:gd name="connsiteX228" fmla="*/ 320657 w 324170"/>
              <a:gd name="connsiteY228" fmla="*/ 128762 h 322017"/>
              <a:gd name="connsiteX229" fmla="*/ 320657 w 324170"/>
              <a:gd name="connsiteY229" fmla="*/ 123434 h 322017"/>
              <a:gd name="connsiteX230" fmla="*/ 320657 w 324170"/>
              <a:gd name="connsiteY230" fmla="*/ 118107 h 322017"/>
              <a:gd name="connsiteX231" fmla="*/ 320657 w 324170"/>
              <a:gd name="connsiteY231" fmla="*/ 112780 h 322017"/>
              <a:gd name="connsiteX232" fmla="*/ 320657 w 324170"/>
              <a:gd name="connsiteY232" fmla="*/ 107452 h 322017"/>
              <a:gd name="connsiteX233" fmla="*/ 320657 w 324170"/>
              <a:gd name="connsiteY233" fmla="*/ 102125 h 322017"/>
              <a:gd name="connsiteX234" fmla="*/ 320657 w 324170"/>
              <a:gd name="connsiteY234" fmla="*/ 96685 h 322017"/>
              <a:gd name="connsiteX235" fmla="*/ 320544 w 324170"/>
              <a:gd name="connsiteY235" fmla="*/ 95664 h 322017"/>
              <a:gd name="connsiteX236" fmla="*/ 319410 w 324170"/>
              <a:gd name="connsiteY236" fmla="*/ 92037 h 322017"/>
              <a:gd name="connsiteX237" fmla="*/ 318390 w 324170"/>
              <a:gd name="connsiteY237" fmla="*/ 87390 h 322017"/>
              <a:gd name="connsiteX238" fmla="*/ 317257 w 324170"/>
              <a:gd name="connsiteY238" fmla="*/ 81723 h 322017"/>
              <a:gd name="connsiteX239" fmla="*/ 317030 w 324170"/>
              <a:gd name="connsiteY239" fmla="*/ 79909 h 322017"/>
              <a:gd name="connsiteX240" fmla="*/ 315216 w 324170"/>
              <a:gd name="connsiteY240" fmla="*/ 74015 h 322017"/>
              <a:gd name="connsiteX241" fmla="*/ 314990 w 324170"/>
              <a:gd name="connsiteY241" fmla="*/ 72315 h 322017"/>
              <a:gd name="connsiteX242" fmla="*/ 315443 w 324170"/>
              <a:gd name="connsiteY242" fmla="*/ 71068 h 322017"/>
              <a:gd name="connsiteX243" fmla="*/ 318617 w 324170"/>
              <a:gd name="connsiteY243" fmla="*/ 66194 h 322017"/>
              <a:gd name="connsiteX244" fmla="*/ 319524 w 324170"/>
              <a:gd name="connsiteY244" fmla="*/ 63701 h 322017"/>
              <a:gd name="connsiteX245" fmla="*/ 320317 w 324170"/>
              <a:gd name="connsiteY245" fmla="*/ 60867 h 322017"/>
              <a:gd name="connsiteX246" fmla="*/ 320544 w 324170"/>
              <a:gd name="connsiteY246" fmla="*/ 58487 h 322017"/>
              <a:gd name="connsiteX247" fmla="*/ 319637 w 324170"/>
              <a:gd name="connsiteY247" fmla="*/ 54860 h 322017"/>
              <a:gd name="connsiteX248" fmla="*/ 318617 w 324170"/>
              <a:gd name="connsiteY248" fmla="*/ 51573 h 322017"/>
              <a:gd name="connsiteX249" fmla="*/ 318163 w 324170"/>
              <a:gd name="connsiteY249" fmla="*/ 48286 h 322017"/>
              <a:gd name="connsiteX250" fmla="*/ 318050 w 324170"/>
              <a:gd name="connsiteY250" fmla="*/ 44999 h 322017"/>
              <a:gd name="connsiteX251" fmla="*/ 319637 w 324170"/>
              <a:gd name="connsiteY251" fmla="*/ 42731 h 322017"/>
              <a:gd name="connsiteX252" fmla="*/ 321564 w 324170"/>
              <a:gd name="connsiteY252" fmla="*/ 40578 h 322017"/>
              <a:gd name="connsiteX253" fmla="*/ 322244 w 324170"/>
              <a:gd name="connsiteY253" fmla="*/ 39331 h 322017"/>
              <a:gd name="connsiteX254" fmla="*/ 323377 w 324170"/>
              <a:gd name="connsiteY254" fmla="*/ 37858 h 322017"/>
              <a:gd name="connsiteX255" fmla="*/ 324171 w 324170"/>
              <a:gd name="connsiteY255" fmla="*/ 37178 h 322017"/>
              <a:gd name="connsiteX256" fmla="*/ 323491 w 324170"/>
              <a:gd name="connsiteY256" fmla="*/ 35817 h 322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</a:cxnLst>
            <a:rect l="l" t="t" r="r" b="b"/>
            <a:pathLst>
              <a:path w="324170" h="322017">
                <a:moveTo>
                  <a:pt x="323491" y="35817"/>
                </a:moveTo>
                <a:lnTo>
                  <a:pt x="321564" y="31624"/>
                </a:lnTo>
                <a:lnTo>
                  <a:pt x="320090" y="29923"/>
                </a:lnTo>
                <a:lnTo>
                  <a:pt x="318617" y="29243"/>
                </a:lnTo>
                <a:lnTo>
                  <a:pt x="314650" y="28450"/>
                </a:lnTo>
                <a:lnTo>
                  <a:pt x="310456" y="28903"/>
                </a:lnTo>
                <a:lnTo>
                  <a:pt x="303315" y="28563"/>
                </a:lnTo>
                <a:lnTo>
                  <a:pt x="301388" y="27883"/>
                </a:lnTo>
                <a:lnTo>
                  <a:pt x="298555" y="25730"/>
                </a:lnTo>
                <a:lnTo>
                  <a:pt x="296514" y="24936"/>
                </a:lnTo>
                <a:lnTo>
                  <a:pt x="285973" y="23576"/>
                </a:lnTo>
                <a:lnTo>
                  <a:pt x="282346" y="20742"/>
                </a:lnTo>
                <a:lnTo>
                  <a:pt x="282459" y="19155"/>
                </a:lnTo>
                <a:lnTo>
                  <a:pt x="282799" y="17909"/>
                </a:lnTo>
                <a:lnTo>
                  <a:pt x="282006" y="13715"/>
                </a:lnTo>
                <a:lnTo>
                  <a:pt x="278492" y="12015"/>
                </a:lnTo>
                <a:lnTo>
                  <a:pt x="275092" y="10768"/>
                </a:lnTo>
                <a:lnTo>
                  <a:pt x="270444" y="9408"/>
                </a:lnTo>
                <a:lnTo>
                  <a:pt x="266704" y="7367"/>
                </a:lnTo>
                <a:lnTo>
                  <a:pt x="263531" y="6461"/>
                </a:lnTo>
                <a:lnTo>
                  <a:pt x="256390" y="6687"/>
                </a:lnTo>
                <a:lnTo>
                  <a:pt x="254009" y="5781"/>
                </a:lnTo>
                <a:lnTo>
                  <a:pt x="252196" y="5894"/>
                </a:lnTo>
                <a:lnTo>
                  <a:pt x="247889" y="9294"/>
                </a:lnTo>
                <a:lnTo>
                  <a:pt x="245735" y="9861"/>
                </a:lnTo>
                <a:lnTo>
                  <a:pt x="240521" y="9861"/>
                </a:lnTo>
                <a:lnTo>
                  <a:pt x="231453" y="14735"/>
                </a:lnTo>
                <a:lnTo>
                  <a:pt x="226353" y="18362"/>
                </a:lnTo>
                <a:lnTo>
                  <a:pt x="221252" y="23463"/>
                </a:lnTo>
                <a:lnTo>
                  <a:pt x="219439" y="26183"/>
                </a:lnTo>
                <a:lnTo>
                  <a:pt x="218192" y="28790"/>
                </a:lnTo>
                <a:lnTo>
                  <a:pt x="217285" y="33210"/>
                </a:lnTo>
                <a:lnTo>
                  <a:pt x="217965" y="39558"/>
                </a:lnTo>
                <a:lnTo>
                  <a:pt x="219212" y="43072"/>
                </a:lnTo>
                <a:lnTo>
                  <a:pt x="220912" y="45792"/>
                </a:lnTo>
                <a:lnTo>
                  <a:pt x="221592" y="48286"/>
                </a:lnTo>
                <a:lnTo>
                  <a:pt x="221819" y="51119"/>
                </a:lnTo>
                <a:lnTo>
                  <a:pt x="221026" y="53953"/>
                </a:lnTo>
                <a:lnTo>
                  <a:pt x="218985" y="57920"/>
                </a:lnTo>
                <a:lnTo>
                  <a:pt x="212865" y="65401"/>
                </a:lnTo>
                <a:lnTo>
                  <a:pt x="210371" y="67214"/>
                </a:lnTo>
                <a:lnTo>
                  <a:pt x="204250" y="70161"/>
                </a:lnTo>
                <a:lnTo>
                  <a:pt x="200850" y="70728"/>
                </a:lnTo>
                <a:lnTo>
                  <a:pt x="196996" y="70161"/>
                </a:lnTo>
                <a:lnTo>
                  <a:pt x="191555" y="67101"/>
                </a:lnTo>
                <a:lnTo>
                  <a:pt x="181694" y="58487"/>
                </a:lnTo>
                <a:lnTo>
                  <a:pt x="176820" y="56673"/>
                </a:lnTo>
                <a:lnTo>
                  <a:pt x="174327" y="54860"/>
                </a:lnTo>
                <a:lnTo>
                  <a:pt x="164465" y="51119"/>
                </a:lnTo>
                <a:lnTo>
                  <a:pt x="152904" y="47832"/>
                </a:lnTo>
                <a:lnTo>
                  <a:pt x="146103" y="47605"/>
                </a:lnTo>
                <a:lnTo>
                  <a:pt x="139416" y="46699"/>
                </a:lnTo>
                <a:lnTo>
                  <a:pt x="133409" y="44318"/>
                </a:lnTo>
                <a:lnTo>
                  <a:pt x="130915" y="42731"/>
                </a:lnTo>
                <a:lnTo>
                  <a:pt x="128648" y="40238"/>
                </a:lnTo>
                <a:lnTo>
                  <a:pt x="126608" y="37178"/>
                </a:lnTo>
                <a:lnTo>
                  <a:pt x="124908" y="32870"/>
                </a:lnTo>
                <a:lnTo>
                  <a:pt x="123888" y="29470"/>
                </a:lnTo>
                <a:lnTo>
                  <a:pt x="123774" y="24936"/>
                </a:lnTo>
                <a:lnTo>
                  <a:pt x="121847" y="21196"/>
                </a:lnTo>
                <a:lnTo>
                  <a:pt x="120034" y="19269"/>
                </a:lnTo>
                <a:lnTo>
                  <a:pt x="106432" y="16322"/>
                </a:lnTo>
                <a:lnTo>
                  <a:pt x="104619" y="15415"/>
                </a:lnTo>
                <a:lnTo>
                  <a:pt x="100765" y="12241"/>
                </a:lnTo>
                <a:lnTo>
                  <a:pt x="99178" y="11561"/>
                </a:lnTo>
                <a:lnTo>
                  <a:pt x="92604" y="9521"/>
                </a:lnTo>
                <a:lnTo>
                  <a:pt x="88750" y="9294"/>
                </a:lnTo>
                <a:lnTo>
                  <a:pt x="86483" y="8728"/>
                </a:lnTo>
                <a:lnTo>
                  <a:pt x="81269" y="6461"/>
                </a:lnTo>
                <a:lnTo>
                  <a:pt x="78322" y="6914"/>
                </a:lnTo>
                <a:lnTo>
                  <a:pt x="70388" y="9294"/>
                </a:lnTo>
                <a:lnTo>
                  <a:pt x="63701" y="8614"/>
                </a:lnTo>
                <a:lnTo>
                  <a:pt x="60754" y="7821"/>
                </a:lnTo>
                <a:lnTo>
                  <a:pt x="51232" y="2153"/>
                </a:lnTo>
                <a:lnTo>
                  <a:pt x="47945" y="1473"/>
                </a:lnTo>
                <a:lnTo>
                  <a:pt x="44885" y="0"/>
                </a:lnTo>
                <a:lnTo>
                  <a:pt x="44772" y="567"/>
                </a:lnTo>
                <a:lnTo>
                  <a:pt x="44092" y="5214"/>
                </a:lnTo>
                <a:lnTo>
                  <a:pt x="43978" y="6914"/>
                </a:lnTo>
                <a:lnTo>
                  <a:pt x="43865" y="9748"/>
                </a:lnTo>
                <a:lnTo>
                  <a:pt x="43865" y="13148"/>
                </a:lnTo>
                <a:lnTo>
                  <a:pt x="45452" y="15982"/>
                </a:lnTo>
                <a:lnTo>
                  <a:pt x="45565" y="17342"/>
                </a:lnTo>
                <a:lnTo>
                  <a:pt x="44885" y="18702"/>
                </a:lnTo>
                <a:lnTo>
                  <a:pt x="41825" y="20402"/>
                </a:lnTo>
                <a:lnTo>
                  <a:pt x="37971" y="22556"/>
                </a:lnTo>
                <a:lnTo>
                  <a:pt x="34684" y="24596"/>
                </a:lnTo>
                <a:lnTo>
                  <a:pt x="30943" y="26863"/>
                </a:lnTo>
                <a:lnTo>
                  <a:pt x="29810" y="28337"/>
                </a:lnTo>
                <a:lnTo>
                  <a:pt x="28110" y="29470"/>
                </a:lnTo>
                <a:lnTo>
                  <a:pt x="26523" y="30490"/>
                </a:lnTo>
                <a:lnTo>
                  <a:pt x="26296" y="31624"/>
                </a:lnTo>
                <a:lnTo>
                  <a:pt x="25163" y="33664"/>
                </a:lnTo>
                <a:lnTo>
                  <a:pt x="23802" y="35251"/>
                </a:lnTo>
                <a:lnTo>
                  <a:pt x="20289" y="36044"/>
                </a:lnTo>
                <a:lnTo>
                  <a:pt x="19722" y="36498"/>
                </a:lnTo>
                <a:lnTo>
                  <a:pt x="18135" y="38878"/>
                </a:lnTo>
                <a:lnTo>
                  <a:pt x="17342" y="39898"/>
                </a:lnTo>
                <a:lnTo>
                  <a:pt x="16435" y="41825"/>
                </a:lnTo>
                <a:lnTo>
                  <a:pt x="17569" y="47039"/>
                </a:lnTo>
                <a:lnTo>
                  <a:pt x="19042" y="52253"/>
                </a:lnTo>
                <a:lnTo>
                  <a:pt x="19382" y="54520"/>
                </a:lnTo>
                <a:lnTo>
                  <a:pt x="19269" y="56333"/>
                </a:lnTo>
                <a:lnTo>
                  <a:pt x="18475" y="58260"/>
                </a:lnTo>
                <a:lnTo>
                  <a:pt x="16662" y="61094"/>
                </a:lnTo>
                <a:lnTo>
                  <a:pt x="15301" y="63134"/>
                </a:lnTo>
                <a:lnTo>
                  <a:pt x="12695" y="66874"/>
                </a:lnTo>
                <a:lnTo>
                  <a:pt x="11901" y="67781"/>
                </a:lnTo>
                <a:lnTo>
                  <a:pt x="10088" y="68914"/>
                </a:lnTo>
                <a:lnTo>
                  <a:pt x="6687" y="70388"/>
                </a:lnTo>
                <a:lnTo>
                  <a:pt x="4194" y="71635"/>
                </a:lnTo>
                <a:lnTo>
                  <a:pt x="2267" y="72882"/>
                </a:lnTo>
                <a:lnTo>
                  <a:pt x="0" y="74355"/>
                </a:lnTo>
                <a:lnTo>
                  <a:pt x="1587" y="77302"/>
                </a:lnTo>
                <a:lnTo>
                  <a:pt x="4760" y="82063"/>
                </a:lnTo>
                <a:lnTo>
                  <a:pt x="6687" y="85803"/>
                </a:lnTo>
                <a:lnTo>
                  <a:pt x="7367" y="87503"/>
                </a:lnTo>
                <a:lnTo>
                  <a:pt x="8841" y="92264"/>
                </a:lnTo>
                <a:lnTo>
                  <a:pt x="10088" y="96798"/>
                </a:lnTo>
                <a:lnTo>
                  <a:pt x="10428" y="98271"/>
                </a:lnTo>
                <a:lnTo>
                  <a:pt x="10881" y="101898"/>
                </a:lnTo>
                <a:lnTo>
                  <a:pt x="10314" y="111533"/>
                </a:lnTo>
                <a:lnTo>
                  <a:pt x="11221" y="123774"/>
                </a:lnTo>
                <a:lnTo>
                  <a:pt x="12355" y="129895"/>
                </a:lnTo>
                <a:lnTo>
                  <a:pt x="10541" y="135449"/>
                </a:lnTo>
                <a:lnTo>
                  <a:pt x="8954" y="140663"/>
                </a:lnTo>
                <a:lnTo>
                  <a:pt x="8954" y="143270"/>
                </a:lnTo>
                <a:lnTo>
                  <a:pt x="9861" y="147464"/>
                </a:lnTo>
                <a:lnTo>
                  <a:pt x="10768" y="150411"/>
                </a:lnTo>
                <a:lnTo>
                  <a:pt x="11901" y="152111"/>
                </a:lnTo>
                <a:lnTo>
                  <a:pt x="11675" y="157211"/>
                </a:lnTo>
                <a:lnTo>
                  <a:pt x="11221" y="159025"/>
                </a:lnTo>
                <a:lnTo>
                  <a:pt x="7594" y="161745"/>
                </a:lnTo>
                <a:lnTo>
                  <a:pt x="3627" y="164126"/>
                </a:lnTo>
                <a:lnTo>
                  <a:pt x="2607" y="166279"/>
                </a:lnTo>
                <a:lnTo>
                  <a:pt x="2267" y="168546"/>
                </a:lnTo>
                <a:lnTo>
                  <a:pt x="2834" y="170360"/>
                </a:lnTo>
                <a:lnTo>
                  <a:pt x="5554" y="174553"/>
                </a:lnTo>
                <a:lnTo>
                  <a:pt x="9634" y="180788"/>
                </a:lnTo>
                <a:lnTo>
                  <a:pt x="14055" y="187588"/>
                </a:lnTo>
                <a:lnTo>
                  <a:pt x="14508" y="189289"/>
                </a:lnTo>
                <a:lnTo>
                  <a:pt x="14621" y="194162"/>
                </a:lnTo>
                <a:lnTo>
                  <a:pt x="16548" y="200283"/>
                </a:lnTo>
                <a:lnTo>
                  <a:pt x="18589" y="202890"/>
                </a:lnTo>
                <a:lnTo>
                  <a:pt x="19269" y="204930"/>
                </a:lnTo>
                <a:lnTo>
                  <a:pt x="20742" y="206291"/>
                </a:lnTo>
                <a:lnTo>
                  <a:pt x="22216" y="207311"/>
                </a:lnTo>
                <a:lnTo>
                  <a:pt x="23009" y="207424"/>
                </a:lnTo>
                <a:lnTo>
                  <a:pt x="28110" y="205837"/>
                </a:lnTo>
                <a:lnTo>
                  <a:pt x="36724" y="208557"/>
                </a:lnTo>
                <a:lnTo>
                  <a:pt x="44885" y="211278"/>
                </a:lnTo>
                <a:lnTo>
                  <a:pt x="45565" y="211844"/>
                </a:lnTo>
                <a:lnTo>
                  <a:pt x="47265" y="215358"/>
                </a:lnTo>
                <a:lnTo>
                  <a:pt x="50212" y="221139"/>
                </a:lnTo>
                <a:lnTo>
                  <a:pt x="52366" y="225673"/>
                </a:lnTo>
                <a:lnTo>
                  <a:pt x="54406" y="229753"/>
                </a:lnTo>
                <a:lnTo>
                  <a:pt x="65061" y="232474"/>
                </a:lnTo>
                <a:lnTo>
                  <a:pt x="75148" y="235080"/>
                </a:lnTo>
                <a:lnTo>
                  <a:pt x="85350" y="237574"/>
                </a:lnTo>
                <a:lnTo>
                  <a:pt x="87730" y="239048"/>
                </a:lnTo>
                <a:lnTo>
                  <a:pt x="93171" y="244035"/>
                </a:lnTo>
                <a:lnTo>
                  <a:pt x="100085" y="250496"/>
                </a:lnTo>
                <a:lnTo>
                  <a:pt x="100311" y="250496"/>
                </a:lnTo>
                <a:lnTo>
                  <a:pt x="100651" y="250609"/>
                </a:lnTo>
                <a:lnTo>
                  <a:pt x="107339" y="246755"/>
                </a:lnTo>
                <a:lnTo>
                  <a:pt x="115953" y="241881"/>
                </a:lnTo>
                <a:lnTo>
                  <a:pt x="115953" y="241881"/>
                </a:lnTo>
                <a:lnTo>
                  <a:pt x="123548" y="238028"/>
                </a:lnTo>
                <a:lnTo>
                  <a:pt x="129215" y="235194"/>
                </a:lnTo>
                <a:lnTo>
                  <a:pt x="136582" y="231453"/>
                </a:lnTo>
                <a:lnTo>
                  <a:pt x="143383" y="235307"/>
                </a:lnTo>
                <a:lnTo>
                  <a:pt x="153131" y="240748"/>
                </a:lnTo>
                <a:lnTo>
                  <a:pt x="162992" y="246189"/>
                </a:lnTo>
                <a:lnTo>
                  <a:pt x="172740" y="251629"/>
                </a:lnTo>
                <a:lnTo>
                  <a:pt x="182601" y="257070"/>
                </a:lnTo>
                <a:lnTo>
                  <a:pt x="192349" y="262510"/>
                </a:lnTo>
                <a:lnTo>
                  <a:pt x="202210" y="267951"/>
                </a:lnTo>
                <a:lnTo>
                  <a:pt x="211958" y="273392"/>
                </a:lnTo>
                <a:lnTo>
                  <a:pt x="221819" y="278832"/>
                </a:lnTo>
                <a:lnTo>
                  <a:pt x="231567" y="284273"/>
                </a:lnTo>
                <a:lnTo>
                  <a:pt x="241428" y="289600"/>
                </a:lnTo>
                <a:lnTo>
                  <a:pt x="251175" y="295041"/>
                </a:lnTo>
                <a:lnTo>
                  <a:pt x="261037" y="300481"/>
                </a:lnTo>
                <a:lnTo>
                  <a:pt x="270785" y="305809"/>
                </a:lnTo>
                <a:lnTo>
                  <a:pt x="280646" y="311249"/>
                </a:lnTo>
                <a:lnTo>
                  <a:pt x="290394" y="316690"/>
                </a:lnTo>
                <a:lnTo>
                  <a:pt x="300255" y="322017"/>
                </a:lnTo>
                <a:lnTo>
                  <a:pt x="300255" y="319184"/>
                </a:lnTo>
                <a:lnTo>
                  <a:pt x="300255" y="316350"/>
                </a:lnTo>
                <a:lnTo>
                  <a:pt x="300255" y="313516"/>
                </a:lnTo>
                <a:lnTo>
                  <a:pt x="300255" y="310683"/>
                </a:lnTo>
                <a:lnTo>
                  <a:pt x="305242" y="310683"/>
                </a:lnTo>
                <a:lnTo>
                  <a:pt x="310342" y="310683"/>
                </a:lnTo>
                <a:lnTo>
                  <a:pt x="315330" y="310683"/>
                </a:lnTo>
                <a:lnTo>
                  <a:pt x="320430" y="310683"/>
                </a:lnTo>
                <a:lnTo>
                  <a:pt x="320430" y="310569"/>
                </a:lnTo>
                <a:lnTo>
                  <a:pt x="320544" y="310569"/>
                </a:lnTo>
                <a:lnTo>
                  <a:pt x="320657" y="310569"/>
                </a:lnTo>
                <a:lnTo>
                  <a:pt x="320657" y="310456"/>
                </a:lnTo>
                <a:lnTo>
                  <a:pt x="320657" y="299121"/>
                </a:lnTo>
                <a:lnTo>
                  <a:pt x="320657" y="287787"/>
                </a:lnTo>
                <a:lnTo>
                  <a:pt x="320657" y="276339"/>
                </a:lnTo>
                <a:lnTo>
                  <a:pt x="320657" y="264891"/>
                </a:lnTo>
                <a:lnTo>
                  <a:pt x="320657" y="259790"/>
                </a:lnTo>
                <a:lnTo>
                  <a:pt x="320657" y="254576"/>
                </a:lnTo>
                <a:lnTo>
                  <a:pt x="320657" y="249362"/>
                </a:lnTo>
                <a:lnTo>
                  <a:pt x="320657" y="244261"/>
                </a:lnTo>
                <a:lnTo>
                  <a:pt x="320657" y="239048"/>
                </a:lnTo>
                <a:lnTo>
                  <a:pt x="320657" y="233834"/>
                </a:lnTo>
                <a:lnTo>
                  <a:pt x="320657" y="228620"/>
                </a:lnTo>
                <a:lnTo>
                  <a:pt x="320657" y="223406"/>
                </a:lnTo>
                <a:lnTo>
                  <a:pt x="320657" y="218192"/>
                </a:lnTo>
                <a:lnTo>
                  <a:pt x="320657" y="212978"/>
                </a:lnTo>
                <a:lnTo>
                  <a:pt x="320657" y="207764"/>
                </a:lnTo>
                <a:lnTo>
                  <a:pt x="320657" y="202550"/>
                </a:lnTo>
                <a:lnTo>
                  <a:pt x="320657" y="197336"/>
                </a:lnTo>
                <a:lnTo>
                  <a:pt x="320657" y="192122"/>
                </a:lnTo>
                <a:lnTo>
                  <a:pt x="320657" y="186908"/>
                </a:lnTo>
                <a:lnTo>
                  <a:pt x="320657" y="181581"/>
                </a:lnTo>
                <a:lnTo>
                  <a:pt x="320657" y="176367"/>
                </a:lnTo>
                <a:lnTo>
                  <a:pt x="320657" y="171153"/>
                </a:lnTo>
                <a:lnTo>
                  <a:pt x="320657" y="165826"/>
                </a:lnTo>
                <a:lnTo>
                  <a:pt x="320657" y="160498"/>
                </a:lnTo>
                <a:lnTo>
                  <a:pt x="320657" y="155285"/>
                </a:lnTo>
                <a:lnTo>
                  <a:pt x="320657" y="149957"/>
                </a:lnTo>
                <a:lnTo>
                  <a:pt x="320657" y="144743"/>
                </a:lnTo>
                <a:lnTo>
                  <a:pt x="320657" y="139416"/>
                </a:lnTo>
                <a:lnTo>
                  <a:pt x="320657" y="134089"/>
                </a:lnTo>
                <a:lnTo>
                  <a:pt x="320657" y="128762"/>
                </a:lnTo>
                <a:lnTo>
                  <a:pt x="320657" y="123434"/>
                </a:lnTo>
                <a:lnTo>
                  <a:pt x="320657" y="118107"/>
                </a:lnTo>
                <a:lnTo>
                  <a:pt x="320657" y="112780"/>
                </a:lnTo>
                <a:lnTo>
                  <a:pt x="320657" y="107452"/>
                </a:lnTo>
                <a:lnTo>
                  <a:pt x="320657" y="102125"/>
                </a:lnTo>
                <a:lnTo>
                  <a:pt x="320657" y="96685"/>
                </a:lnTo>
                <a:lnTo>
                  <a:pt x="320544" y="95664"/>
                </a:lnTo>
                <a:lnTo>
                  <a:pt x="319410" y="92037"/>
                </a:lnTo>
                <a:lnTo>
                  <a:pt x="318390" y="87390"/>
                </a:lnTo>
                <a:lnTo>
                  <a:pt x="317257" y="81723"/>
                </a:lnTo>
                <a:lnTo>
                  <a:pt x="317030" y="79909"/>
                </a:lnTo>
                <a:lnTo>
                  <a:pt x="315216" y="74015"/>
                </a:lnTo>
                <a:lnTo>
                  <a:pt x="314990" y="72315"/>
                </a:lnTo>
                <a:lnTo>
                  <a:pt x="315443" y="71068"/>
                </a:lnTo>
                <a:lnTo>
                  <a:pt x="318617" y="66194"/>
                </a:lnTo>
                <a:lnTo>
                  <a:pt x="319524" y="63701"/>
                </a:lnTo>
                <a:lnTo>
                  <a:pt x="320317" y="60867"/>
                </a:lnTo>
                <a:lnTo>
                  <a:pt x="320544" y="58487"/>
                </a:lnTo>
                <a:lnTo>
                  <a:pt x="319637" y="54860"/>
                </a:lnTo>
                <a:lnTo>
                  <a:pt x="318617" y="51573"/>
                </a:lnTo>
                <a:lnTo>
                  <a:pt x="318163" y="48286"/>
                </a:lnTo>
                <a:lnTo>
                  <a:pt x="318050" y="44999"/>
                </a:lnTo>
                <a:lnTo>
                  <a:pt x="319637" y="42731"/>
                </a:lnTo>
                <a:lnTo>
                  <a:pt x="321564" y="40578"/>
                </a:lnTo>
                <a:lnTo>
                  <a:pt x="322244" y="39331"/>
                </a:lnTo>
                <a:lnTo>
                  <a:pt x="323377" y="37858"/>
                </a:lnTo>
                <a:lnTo>
                  <a:pt x="324171" y="37178"/>
                </a:lnTo>
                <a:lnTo>
                  <a:pt x="323491" y="3581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5ED9B49A-164A-5E61-2259-9C0957C333CC}"/>
              </a:ext>
            </a:extLst>
          </p:cNvPr>
          <p:cNvSpPr/>
          <p:nvPr/>
        </p:nvSpPr>
        <p:spPr>
          <a:xfrm>
            <a:off x="3173193" y="4438448"/>
            <a:ext cx="35959" cy="37064"/>
          </a:xfrm>
          <a:custGeom>
            <a:avLst/>
            <a:gdLst>
              <a:gd name="connsiteX0" fmla="*/ 47492 w 47945"/>
              <a:gd name="connsiteY0" fmla="*/ 15188 h 49418"/>
              <a:gd name="connsiteX1" fmla="*/ 46812 w 47945"/>
              <a:gd name="connsiteY1" fmla="*/ 13941 h 49418"/>
              <a:gd name="connsiteX2" fmla="*/ 46132 w 47945"/>
              <a:gd name="connsiteY2" fmla="*/ 12128 h 49418"/>
              <a:gd name="connsiteX3" fmla="*/ 45225 w 47945"/>
              <a:gd name="connsiteY3" fmla="*/ 11901 h 49418"/>
              <a:gd name="connsiteX4" fmla="*/ 43525 w 47945"/>
              <a:gd name="connsiteY4" fmla="*/ 10881 h 49418"/>
              <a:gd name="connsiteX5" fmla="*/ 41144 w 47945"/>
              <a:gd name="connsiteY5" fmla="*/ 8954 h 49418"/>
              <a:gd name="connsiteX6" fmla="*/ 38991 w 47945"/>
              <a:gd name="connsiteY6" fmla="*/ 7141 h 49418"/>
              <a:gd name="connsiteX7" fmla="*/ 36951 w 47945"/>
              <a:gd name="connsiteY7" fmla="*/ 4647 h 49418"/>
              <a:gd name="connsiteX8" fmla="*/ 36158 w 47945"/>
              <a:gd name="connsiteY8" fmla="*/ 4307 h 49418"/>
              <a:gd name="connsiteX9" fmla="*/ 34231 w 47945"/>
              <a:gd name="connsiteY9" fmla="*/ 2607 h 49418"/>
              <a:gd name="connsiteX10" fmla="*/ 33437 w 47945"/>
              <a:gd name="connsiteY10" fmla="*/ 1587 h 49418"/>
              <a:gd name="connsiteX11" fmla="*/ 32757 w 47945"/>
              <a:gd name="connsiteY11" fmla="*/ 453 h 49418"/>
              <a:gd name="connsiteX12" fmla="*/ 32303 w 47945"/>
              <a:gd name="connsiteY12" fmla="*/ 0 h 49418"/>
              <a:gd name="connsiteX13" fmla="*/ 31397 w 47945"/>
              <a:gd name="connsiteY13" fmla="*/ 340 h 49418"/>
              <a:gd name="connsiteX14" fmla="*/ 29130 w 47945"/>
              <a:gd name="connsiteY14" fmla="*/ 907 h 49418"/>
              <a:gd name="connsiteX15" fmla="*/ 24256 w 47945"/>
              <a:gd name="connsiteY15" fmla="*/ 2947 h 49418"/>
              <a:gd name="connsiteX16" fmla="*/ 21196 w 47945"/>
              <a:gd name="connsiteY16" fmla="*/ 4760 h 49418"/>
              <a:gd name="connsiteX17" fmla="*/ 18589 w 47945"/>
              <a:gd name="connsiteY17" fmla="*/ 7027 h 49418"/>
              <a:gd name="connsiteX18" fmla="*/ 15982 w 47945"/>
              <a:gd name="connsiteY18" fmla="*/ 7821 h 49418"/>
              <a:gd name="connsiteX19" fmla="*/ 14055 w 47945"/>
              <a:gd name="connsiteY19" fmla="*/ 8614 h 49418"/>
              <a:gd name="connsiteX20" fmla="*/ 12468 w 47945"/>
              <a:gd name="connsiteY20" fmla="*/ 11108 h 49418"/>
              <a:gd name="connsiteX21" fmla="*/ 11108 w 47945"/>
              <a:gd name="connsiteY21" fmla="*/ 13488 h 49418"/>
              <a:gd name="connsiteX22" fmla="*/ 9748 w 47945"/>
              <a:gd name="connsiteY22" fmla="*/ 15642 h 49418"/>
              <a:gd name="connsiteX23" fmla="*/ 9068 w 47945"/>
              <a:gd name="connsiteY23" fmla="*/ 16662 h 49418"/>
              <a:gd name="connsiteX24" fmla="*/ 8388 w 47945"/>
              <a:gd name="connsiteY24" fmla="*/ 17229 h 49418"/>
              <a:gd name="connsiteX25" fmla="*/ 7707 w 47945"/>
              <a:gd name="connsiteY25" fmla="*/ 18589 h 49418"/>
              <a:gd name="connsiteX26" fmla="*/ 6234 w 47945"/>
              <a:gd name="connsiteY26" fmla="*/ 20856 h 49418"/>
              <a:gd name="connsiteX27" fmla="*/ 4987 w 47945"/>
              <a:gd name="connsiteY27" fmla="*/ 22442 h 49418"/>
              <a:gd name="connsiteX28" fmla="*/ 3174 w 47945"/>
              <a:gd name="connsiteY28" fmla="*/ 23236 h 49418"/>
              <a:gd name="connsiteX29" fmla="*/ 907 w 47945"/>
              <a:gd name="connsiteY29" fmla="*/ 24369 h 49418"/>
              <a:gd name="connsiteX30" fmla="*/ 113 w 47945"/>
              <a:gd name="connsiteY30" fmla="*/ 24936 h 49418"/>
              <a:gd name="connsiteX31" fmla="*/ 0 w 47945"/>
              <a:gd name="connsiteY31" fmla="*/ 25843 h 49418"/>
              <a:gd name="connsiteX32" fmla="*/ 907 w 47945"/>
              <a:gd name="connsiteY32" fmla="*/ 27997 h 49418"/>
              <a:gd name="connsiteX33" fmla="*/ 1587 w 47945"/>
              <a:gd name="connsiteY33" fmla="*/ 30150 h 49418"/>
              <a:gd name="connsiteX34" fmla="*/ 2947 w 47945"/>
              <a:gd name="connsiteY34" fmla="*/ 32530 h 49418"/>
              <a:gd name="connsiteX35" fmla="*/ 3854 w 47945"/>
              <a:gd name="connsiteY35" fmla="*/ 34344 h 49418"/>
              <a:gd name="connsiteX36" fmla="*/ 5327 w 47945"/>
              <a:gd name="connsiteY36" fmla="*/ 36498 h 49418"/>
              <a:gd name="connsiteX37" fmla="*/ 6234 w 47945"/>
              <a:gd name="connsiteY37" fmla="*/ 37744 h 49418"/>
              <a:gd name="connsiteX38" fmla="*/ 6120 w 47945"/>
              <a:gd name="connsiteY38" fmla="*/ 39898 h 49418"/>
              <a:gd name="connsiteX39" fmla="*/ 6460 w 47945"/>
              <a:gd name="connsiteY39" fmla="*/ 40691 h 49418"/>
              <a:gd name="connsiteX40" fmla="*/ 6914 w 47945"/>
              <a:gd name="connsiteY40" fmla="*/ 41485 h 49418"/>
              <a:gd name="connsiteX41" fmla="*/ 7367 w 47945"/>
              <a:gd name="connsiteY41" fmla="*/ 41711 h 49418"/>
              <a:gd name="connsiteX42" fmla="*/ 7821 w 47945"/>
              <a:gd name="connsiteY42" fmla="*/ 42051 h 49418"/>
              <a:gd name="connsiteX43" fmla="*/ 9068 w 47945"/>
              <a:gd name="connsiteY43" fmla="*/ 42731 h 49418"/>
              <a:gd name="connsiteX44" fmla="*/ 9294 w 47945"/>
              <a:gd name="connsiteY44" fmla="*/ 43072 h 49418"/>
              <a:gd name="connsiteX45" fmla="*/ 10201 w 47945"/>
              <a:gd name="connsiteY45" fmla="*/ 43865 h 49418"/>
              <a:gd name="connsiteX46" fmla="*/ 10995 w 47945"/>
              <a:gd name="connsiteY46" fmla="*/ 45112 h 49418"/>
              <a:gd name="connsiteX47" fmla="*/ 12581 w 47945"/>
              <a:gd name="connsiteY47" fmla="*/ 46925 h 49418"/>
              <a:gd name="connsiteX48" fmla="*/ 14395 w 47945"/>
              <a:gd name="connsiteY48" fmla="*/ 48399 h 49418"/>
              <a:gd name="connsiteX49" fmla="*/ 17455 w 47945"/>
              <a:gd name="connsiteY49" fmla="*/ 48966 h 49418"/>
              <a:gd name="connsiteX50" fmla="*/ 19836 w 47945"/>
              <a:gd name="connsiteY50" fmla="*/ 49419 h 49418"/>
              <a:gd name="connsiteX51" fmla="*/ 20629 w 47945"/>
              <a:gd name="connsiteY51" fmla="*/ 49079 h 49418"/>
              <a:gd name="connsiteX52" fmla="*/ 21422 w 47945"/>
              <a:gd name="connsiteY52" fmla="*/ 47945 h 49418"/>
              <a:gd name="connsiteX53" fmla="*/ 22102 w 47945"/>
              <a:gd name="connsiteY53" fmla="*/ 46585 h 49418"/>
              <a:gd name="connsiteX54" fmla="*/ 22329 w 47945"/>
              <a:gd name="connsiteY54" fmla="*/ 44772 h 49418"/>
              <a:gd name="connsiteX55" fmla="*/ 23009 w 47945"/>
              <a:gd name="connsiteY55" fmla="*/ 43752 h 49418"/>
              <a:gd name="connsiteX56" fmla="*/ 25843 w 47945"/>
              <a:gd name="connsiteY56" fmla="*/ 39218 h 49418"/>
              <a:gd name="connsiteX57" fmla="*/ 27430 w 47945"/>
              <a:gd name="connsiteY57" fmla="*/ 37518 h 49418"/>
              <a:gd name="connsiteX58" fmla="*/ 28450 w 47945"/>
              <a:gd name="connsiteY58" fmla="*/ 37404 h 49418"/>
              <a:gd name="connsiteX59" fmla="*/ 29697 w 47945"/>
              <a:gd name="connsiteY59" fmla="*/ 37064 h 49418"/>
              <a:gd name="connsiteX60" fmla="*/ 31283 w 47945"/>
              <a:gd name="connsiteY60" fmla="*/ 36838 h 49418"/>
              <a:gd name="connsiteX61" fmla="*/ 32417 w 47945"/>
              <a:gd name="connsiteY61" fmla="*/ 37064 h 49418"/>
              <a:gd name="connsiteX62" fmla="*/ 32643 w 47945"/>
              <a:gd name="connsiteY62" fmla="*/ 36951 h 49418"/>
              <a:gd name="connsiteX63" fmla="*/ 34571 w 47945"/>
              <a:gd name="connsiteY63" fmla="*/ 36384 h 49418"/>
              <a:gd name="connsiteX64" fmla="*/ 37858 w 47945"/>
              <a:gd name="connsiteY64" fmla="*/ 34911 h 49418"/>
              <a:gd name="connsiteX65" fmla="*/ 39444 w 47945"/>
              <a:gd name="connsiteY65" fmla="*/ 33890 h 49418"/>
              <a:gd name="connsiteX66" fmla="*/ 40464 w 47945"/>
              <a:gd name="connsiteY66" fmla="*/ 33210 h 49418"/>
              <a:gd name="connsiteX67" fmla="*/ 41938 w 47945"/>
              <a:gd name="connsiteY67" fmla="*/ 31964 h 49418"/>
              <a:gd name="connsiteX68" fmla="*/ 42391 w 47945"/>
              <a:gd name="connsiteY68" fmla="*/ 29130 h 49418"/>
              <a:gd name="connsiteX69" fmla="*/ 42845 w 47945"/>
              <a:gd name="connsiteY69" fmla="*/ 26750 h 49418"/>
              <a:gd name="connsiteX70" fmla="*/ 43865 w 47945"/>
              <a:gd name="connsiteY70" fmla="*/ 25616 h 49418"/>
              <a:gd name="connsiteX71" fmla="*/ 44999 w 47945"/>
              <a:gd name="connsiteY71" fmla="*/ 24823 h 49418"/>
              <a:gd name="connsiteX72" fmla="*/ 45905 w 47945"/>
              <a:gd name="connsiteY72" fmla="*/ 23576 h 49418"/>
              <a:gd name="connsiteX73" fmla="*/ 47039 w 47945"/>
              <a:gd name="connsiteY73" fmla="*/ 20516 h 49418"/>
              <a:gd name="connsiteX74" fmla="*/ 47832 w 47945"/>
              <a:gd name="connsiteY74" fmla="*/ 17682 h 49418"/>
              <a:gd name="connsiteX75" fmla="*/ 47945 w 47945"/>
              <a:gd name="connsiteY75" fmla="*/ 16435 h 49418"/>
              <a:gd name="connsiteX76" fmla="*/ 47492 w 47945"/>
              <a:gd name="connsiteY76" fmla="*/ 15188 h 49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47945" h="49418">
                <a:moveTo>
                  <a:pt x="47492" y="15188"/>
                </a:moveTo>
                <a:lnTo>
                  <a:pt x="46812" y="13941"/>
                </a:lnTo>
                <a:lnTo>
                  <a:pt x="46132" y="12128"/>
                </a:lnTo>
                <a:lnTo>
                  <a:pt x="45225" y="11901"/>
                </a:lnTo>
                <a:lnTo>
                  <a:pt x="43525" y="10881"/>
                </a:lnTo>
                <a:lnTo>
                  <a:pt x="41144" y="8954"/>
                </a:lnTo>
                <a:lnTo>
                  <a:pt x="38991" y="7141"/>
                </a:lnTo>
                <a:lnTo>
                  <a:pt x="36951" y="4647"/>
                </a:lnTo>
                <a:lnTo>
                  <a:pt x="36158" y="4307"/>
                </a:lnTo>
                <a:lnTo>
                  <a:pt x="34231" y="2607"/>
                </a:lnTo>
                <a:lnTo>
                  <a:pt x="33437" y="1587"/>
                </a:lnTo>
                <a:lnTo>
                  <a:pt x="32757" y="453"/>
                </a:lnTo>
                <a:lnTo>
                  <a:pt x="32303" y="0"/>
                </a:lnTo>
                <a:lnTo>
                  <a:pt x="31397" y="340"/>
                </a:lnTo>
                <a:lnTo>
                  <a:pt x="29130" y="907"/>
                </a:lnTo>
                <a:lnTo>
                  <a:pt x="24256" y="2947"/>
                </a:lnTo>
                <a:lnTo>
                  <a:pt x="21196" y="4760"/>
                </a:lnTo>
                <a:lnTo>
                  <a:pt x="18589" y="7027"/>
                </a:lnTo>
                <a:lnTo>
                  <a:pt x="15982" y="7821"/>
                </a:lnTo>
                <a:lnTo>
                  <a:pt x="14055" y="8614"/>
                </a:lnTo>
                <a:lnTo>
                  <a:pt x="12468" y="11108"/>
                </a:lnTo>
                <a:lnTo>
                  <a:pt x="11108" y="13488"/>
                </a:lnTo>
                <a:lnTo>
                  <a:pt x="9748" y="15642"/>
                </a:lnTo>
                <a:lnTo>
                  <a:pt x="9068" y="16662"/>
                </a:lnTo>
                <a:lnTo>
                  <a:pt x="8388" y="17229"/>
                </a:lnTo>
                <a:lnTo>
                  <a:pt x="7707" y="18589"/>
                </a:lnTo>
                <a:lnTo>
                  <a:pt x="6234" y="20856"/>
                </a:lnTo>
                <a:lnTo>
                  <a:pt x="4987" y="22442"/>
                </a:lnTo>
                <a:lnTo>
                  <a:pt x="3174" y="23236"/>
                </a:lnTo>
                <a:lnTo>
                  <a:pt x="907" y="24369"/>
                </a:lnTo>
                <a:lnTo>
                  <a:pt x="113" y="24936"/>
                </a:lnTo>
                <a:lnTo>
                  <a:pt x="0" y="25843"/>
                </a:lnTo>
                <a:lnTo>
                  <a:pt x="907" y="27997"/>
                </a:lnTo>
                <a:lnTo>
                  <a:pt x="1587" y="30150"/>
                </a:lnTo>
                <a:lnTo>
                  <a:pt x="2947" y="32530"/>
                </a:lnTo>
                <a:lnTo>
                  <a:pt x="3854" y="34344"/>
                </a:lnTo>
                <a:lnTo>
                  <a:pt x="5327" y="36498"/>
                </a:lnTo>
                <a:lnTo>
                  <a:pt x="6234" y="37744"/>
                </a:lnTo>
                <a:lnTo>
                  <a:pt x="6120" y="39898"/>
                </a:lnTo>
                <a:lnTo>
                  <a:pt x="6460" y="40691"/>
                </a:lnTo>
                <a:lnTo>
                  <a:pt x="6914" y="41485"/>
                </a:lnTo>
                <a:lnTo>
                  <a:pt x="7367" y="41711"/>
                </a:lnTo>
                <a:lnTo>
                  <a:pt x="7821" y="42051"/>
                </a:lnTo>
                <a:lnTo>
                  <a:pt x="9068" y="42731"/>
                </a:lnTo>
                <a:lnTo>
                  <a:pt x="9294" y="43072"/>
                </a:lnTo>
                <a:lnTo>
                  <a:pt x="10201" y="43865"/>
                </a:lnTo>
                <a:lnTo>
                  <a:pt x="10995" y="45112"/>
                </a:lnTo>
                <a:lnTo>
                  <a:pt x="12581" y="46925"/>
                </a:lnTo>
                <a:lnTo>
                  <a:pt x="14395" y="48399"/>
                </a:lnTo>
                <a:lnTo>
                  <a:pt x="17455" y="48966"/>
                </a:lnTo>
                <a:lnTo>
                  <a:pt x="19836" y="49419"/>
                </a:lnTo>
                <a:lnTo>
                  <a:pt x="20629" y="49079"/>
                </a:lnTo>
                <a:lnTo>
                  <a:pt x="21422" y="47945"/>
                </a:lnTo>
                <a:lnTo>
                  <a:pt x="22102" y="46585"/>
                </a:lnTo>
                <a:lnTo>
                  <a:pt x="22329" y="44772"/>
                </a:lnTo>
                <a:lnTo>
                  <a:pt x="23009" y="43752"/>
                </a:lnTo>
                <a:lnTo>
                  <a:pt x="25843" y="39218"/>
                </a:lnTo>
                <a:lnTo>
                  <a:pt x="27430" y="37518"/>
                </a:lnTo>
                <a:lnTo>
                  <a:pt x="28450" y="37404"/>
                </a:lnTo>
                <a:lnTo>
                  <a:pt x="29697" y="37064"/>
                </a:lnTo>
                <a:lnTo>
                  <a:pt x="31283" y="36838"/>
                </a:lnTo>
                <a:lnTo>
                  <a:pt x="32417" y="37064"/>
                </a:lnTo>
                <a:lnTo>
                  <a:pt x="32643" y="36951"/>
                </a:lnTo>
                <a:lnTo>
                  <a:pt x="34571" y="36384"/>
                </a:lnTo>
                <a:lnTo>
                  <a:pt x="37858" y="34911"/>
                </a:lnTo>
                <a:lnTo>
                  <a:pt x="39444" y="33890"/>
                </a:lnTo>
                <a:lnTo>
                  <a:pt x="40464" y="33210"/>
                </a:lnTo>
                <a:lnTo>
                  <a:pt x="41938" y="31964"/>
                </a:lnTo>
                <a:lnTo>
                  <a:pt x="42391" y="29130"/>
                </a:lnTo>
                <a:lnTo>
                  <a:pt x="42845" y="26750"/>
                </a:lnTo>
                <a:lnTo>
                  <a:pt x="43865" y="25616"/>
                </a:lnTo>
                <a:lnTo>
                  <a:pt x="44999" y="24823"/>
                </a:lnTo>
                <a:lnTo>
                  <a:pt x="45905" y="23576"/>
                </a:lnTo>
                <a:lnTo>
                  <a:pt x="47039" y="20516"/>
                </a:lnTo>
                <a:lnTo>
                  <a:pt x="47832" y="17682"/>
                </a:lnTo>
                <a:lnTo>
                  <a:pt x="47945" y="16435"/>
                </a:lnTo>
                <a:lnTo>
                  <a:pt x="47492" y="15188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97" name="Freeform: Shape 196">
            <a:extLst>
              <a:ext uri="{FF2B5EF4-FFF2-40B4-BE49-F238E27FC236}">
                <a16:creationId xmlns:a16="http://schemas.microsoft.com/office/drawing/2014/main" id="{51C047C6-3BCB-9241-EB05-2B1DCB570D77}"/>
              </a:ext>
            </a:extLst>
          </p:cNvPr>
          <p:cNvSpPr/>
          <p:nvPr/>
        </p:nvSpPr>
        <p:spPr>
          <a:xfrm>
            <a:off x="2581270" y="3815836"/>
            <a:ext cx="63077" cy="68942"/>
          </a:xfrm>
          <a:custGeom>
            <a:avLst/>
            <a:gdLst>
              <a:gd name="connsiteX0" fmla="*/ 83650 w 84102"/>
              <a:gd name="connsiteY0" fmla="*/ 63474 h 91923"/>
              <a:gd name="connsiteX1" fmla="*/ 82970 w 84102"/>
              <a:gd name="connsiteY1" fmla="*/ 59280 h 91923"/>
              <a:gd name="connsiteX2" fmla="*/ 82743 w 84102"/>
              <a:gd name="connsiteY2" fmla="*/ 58940 h 91923"/>
              <a:gd name="connsiteX3" fmla="*/ 82403 w 84102"/>
              <a:gd name="connsiteY3" fmla="*/ 59167 h 91923"/>
              <a:gd name="connsiteX4" fmla="*/ 81836 w 84102"/>
              <a:gd name="connsiteY4" fmla="*/ 59280 h 91923"/>
              <a:gd name="connsiteX5" fmla="*/ 79343 w 84102"/>
              <a:gd name="connsiteY5" fmla="*/ 57807 h 91923"/>
              <a:gd name="connsiteX6" fmla="*/ 77415 w 84102"/>
              <a:gd name="connsiteY6" fmla="*/ 57580 h 91923"/>
              <a:gd name="connsiteX7" fmla="*/ 76055 w 84102"/>
              <a:gd name="connsiteY7" fmla="*/ 56333 h 91923"/>
              <a:gd name="connsiteX8" fmla="*/ 75942 w 84102"/>
              <a:gd name="connsiteY8" fmla="*/ 54973 h 91923"/>
              <a:gd name="connsiteX9" fmla="*/ 75262 w 84102"/>
              <a:gd name="connsiteY9" fmla="*/ 54066 h 91923"/>
              <a:gd name="connsiteX10" fmla="*/ 74809 w 84102"/>
              <a:gd name="connsiteY10" fmla="*/ 52479 h 91923"/>
              <a:gd name="connsiteX11" fmla="*/ 74129 w 84102"/>
              <a:gd name="connsiteY11" fmla="*/ 50666 h 91923"/>
              <a:gd name="connsiteX12" fmla="*/ 72202 w 84102"/>
              <a:gd name="connsiteY12" fmla="*/ 49532 h 91923"/>
              <a:gd name="connsiteX13" fmla="*/ 70388 w 84102"/>
              <a:gd name="connsiteY13" fmla="*/ 49192 h 91923"/>
              <a:gd name="connsiteX14" fmla="*/ 69141 w 84102"/>
              <a:gd name="connsiteY14" fmla="*/ 49419 h 91923"/>
              <a:gd name="connsiteX15" fmla="*/ 67668 w 84102"/>
              <a:gd name="connsiteY15" fmla="*/ 49419 h 91923"/>
              <a:gd name="connsiteX16" fmla="*/ 65968 w 84102"/>
              <a:gd name="connsiteY16" fmla="*/ 48739 h 91923"/>
              <a:gd name="connsiteX17" fmla="*/ 64834 w 84102"/>
              <a:gd name="connsiteY17" fmla="*/ 48059 h 91923"/>
              <a:gd name="connsiteX18" fmla="*/ 63701 w 84102"/>
              <a:gd name="connsiteY18" fmla="*/ 46699 h 91923"/>
              <a:gd name="connsiteX19" fmla="*/ 62681 w 84102"/>
              <a:gd name="connsiteY19" fmla="*/ 45565 h 91923"/>
              <a:gd name="connsiteX20" fmla="*/ 61774 w 84102"/>
              <a:gd name="connsiteY20" fmla="*/ 45792 h 91923"/>
              <a:gd name="connsiteX21" fmla="*/ 60754 w 84102"/>
              <a:gd name="connsiteY21" fmla="*/ 45452 h 91923"/>
              <a:gd name="connsiteX22" fmla="*/ 59847 w 84102"/>
              <a:gd name="connsiteY22" fmla="*/ 44999 h 91923"/>
              <a:gd name="connsiteX23" fmla="*/ 59507 w 84102"/>
              <a:gd name="connsiteY23" fmla="*/ 44659 h 91923"/>
              <a:gd name="connsiteX24" fmla="*/ 63587 w 84102"/>
              <a:gd name="connsiteY24" fmla="*/ 40238 h 91923"/>
              <a:gd name="connsiteX25" fmla="*/ 65061 w 84102"/>
              <a:gd name="connsiteY25" fmla="*/ 38198 h 91923"/>
              <a:gd name="connsiteX26" fmla="*/ 65174 w 84102"/>
              <a:gd name="connsiteY26" fmla="*/ 36838 h 91923"/>
              <a:gd name="connsiteX27" fmla="*/ 65174 w 84102"/>
              <a:gd name="connsiteY27" fmla="*/ 35591 h 91923"/>
              <a:gd name="connsiteX28" fmla="*/ 65628 w 84102"/>
              <a:gd name="connsiteY28" fmla="*/ 34231 h 91923"/>
              <a:gd name="connsiteX29" fmla="*/ 65741 w 84102"/>
              <a:gd name="connsiteY29" fmla="*/ 32190 h 91923"/>
              <a:gd name="connsiteX30" fmla="*/ 63474 w 84102"/>
              <a:gd name="connsiteY30" fmla="*/ 24709 h 91923"/>
              <a:gd name="connsiteX31" fmla="*/ 62907 w 84102"/>
              <a:gd name="connsiteY31" fmla="*/ 22443 h 91923"/>
              <a:gd name="connsiteX32" fmla="*/ 62227 w 84102"/>
              <a:gd name="connsiteY32" fmla="*/ 21762 h 91923"/>
              <a:gd name="connsiteX33" fmla="*/ 61887 w 84102"/>
              <a:gd name="connsiteY33" fmla="*/ 21536 h 91923"/>
              <a:gd name="connsiteX34" fmla="*/ 61207 w 84102"/>
              <a:gd name="connsiteY34" fmla="*/ 20969 h 91923"/>
              <a:gd name="connsiteX35" fmla="*/ 60300 w 84102"/>
              <a:gd name="connsiteY35" fmla="*/ 20062 h 91923"/>
              <a:gd name="connsiteX36" fmla="*/ 59960 w 84102"/>
              <a:gd name="connsiteY36" fmla="*/ 18929 h 91923"/>
              <a:gd name="connsiteX37" fmla="*/ 59393 w 84102"/>
              <a:gd name="connsiteY37" fmla="*/ 18702 h 91923"/>
              <a:gd name="connsiteX38" fmla="*/ 58373 w 84102"/>
              <a:gd name="connsiteY38" fmla="*/ 18702 h 91923"/>
              <a:gd name="connsiteX39" fmla="*/ 57353 w 84102"/>
              <a:gd name="connsiteY39" fmla="*/ 19269 h 91923"/>
              <a:gd name="connsiteX40" fmla="*/ 56900 w 84102"/>
              <a:gd name="connsiteY40" fmla="*/ 20516 h 91923"/>
              <a:gd name="connsiteX41" fmla="*/ 56900 w 84102"/>
              <a:gd name="connsiteY41" fmla="*/ 21876 h 91923"/>
              <a:gd name="connsiteX42" fmla="*/ 56673 w 84102"/>
              <a:gd name="connsiteY42" fmla="*/ 22896 h 91923"/>
              <a:gd name="connsiteX43" fmla="*/ 56106 w 84102"/>
              <a:gd name="connsiteY43" fmla="*/ 23576 h 91923"/>
              <a:gd name="connsiteX44" fmla="*/ 54860 w 84102"/>
              <a:gd name="connsiteY44" fmla="*/ 25163 h 91923"/>
              <a:gd name="connsiteX45" fmla="*/ 54293 w 84102"/>
              <a:gd name="connsiteY45" fmla="*/ 26750 h 91923"/>
              <a:gd name="connsiteX46" fmla="*/ 53613 w 84102"/>
              <a:gd name="connsiteY46" fmla="*/ 27997 h 91923"/>
              <a:gd name="connsiteX47" fmla="*/ 52593 w 84102"/>
              <a:gd name="connsiteY47" fmla="*/ 27997 h 91923"/>
              <a:gd name="connsiteX48" fmla="*/ 52139 w 84102"/>
              <a:gd name="connsiteY48" fmla="*/ 27770 h 91923"/>
              <a:gd name="connsiteX49" fmla="*/ 51799 w 84102"/>
              <a:gd name="connsiteY49" fmla="*/ 28110 h 91923"/>
              <a:gd name="connsiteX50" fmla="*/ 50326 w 84102"/>
              <a:gd name="connsiteY50" fmla="*/ 28903 h 91923"/>
              <a:gd name="connsiteX51" fmla="*/ 48966 w 84102"/>
              <a:gd name="connsiteY51" fmla="*/ 29017 h 91923"/>
              <a:gd name="connsiteX52" fmla="*/ 48626 w 84102"/>
              <a:gd name="connsiteY52" fmla="*/ 28337 h 91923"/>
              <a:gd name="connsiteX53" fmla="*/ 47832 w 84102"/>
              <a:gd name="connsiteY53" fmla="*/ 27657 h 91923"/>
              <a:gd name="connsiteX54" fmla="*/ 46925 w 84102"/>
              <a:gd name="connsiteY54" fmla="*/ 26523 h 91923"/>
              <a:gd name="connsiteX55" fmla="*/ 46019 w 84102"/>
              <a:gd name="connsiteY55" fmla="*/ 25503 h 91923"/>
              <a:gd name="connsiteX56" fmla="*/ 44092 w 84102"/>
              <a:gd name="connsiteY56" fmla="*/ 24823 h 91923"/>
              <a:gd name="connsiteX57" fmla="*/ 43412 w 84102"/>
              <a:gd name="connsiteY57" fmla="*/ 25163 h 91923"/>
              <a:gd name="connsiteX58" fmla="*/ 42505 w 84102"/>
              <a:gd name="connsiteY58" fmla="*/ 25050 h 91923"/>
              <a:gd name="connsiteX59" fmla="*/ 41938 w 84102"/>
              <a:gd name="connsiteY59" fmla="*/ 24709 h 91923"/>
              <a:gd name="connsiteX60" fmla="*/ 41938 w 84102"/>
              <a:gd name="connsiteY60" fmla="*/ 24029 h 91923"/>
              <a:gd name="connsiteX61" fmla="*/ 42958 w 84102"/>
              <a:gd name="connsiteY61" fmla="*/ 22556 h 91923"/>
              <a:gd name="connsiteX62" fmla="*/ 43525 w 84102"/>
              <a:gd name="connsiteY62" fmla="*/ 21196 h 91923"/>
              <a:gd name="connsiteX63" fmla="*/ 43865 w 84102"/>
              <a:gd name="connsiteY63" fmla="*/ 19722 h 91923"/>
              <a:gd name="connsiteX64" fmla="*/ 43865 w 84102"/>
              <a:gd name="connsiteY64" fmla="*/ 18362 h 91923"/>
              <a:gd name="connsiteX65" fmla="*/ 43298 w 84102"/>
              <a:gd name="connsiteY65" fmla="*/ 16322 h 91923"/>
              <a:gd name="connsiteX66" fmla="*/ 42391 w 84102"/>
              <a:gd name="connsiteY66" fmla="*/ 14735 h 91923"/>
              <a:gd name="connsiteX67" fmla="*/ 42278 w 84102"/>
              <a:gd name="connsiteY67" fmla="*/ 13828 h 91923"/>
              <a:gd name="connsiteX68" fmla="*/ 42391 w 84102"/>
              <a:gd name="connsiteY68" fmla="*/ 12468 h 91923"/>
              <a:gd name="connsiteX69" fmla="*/ 42165 w 84102"/>
              <a:gd name="connsiteY69" fmla="*/ 11335 h 91923"/>
              <a:gd name="connsiteX70" fmla="*/ 41825 w 84102"/>
              <a:gd name="connsiteY70" fmla="*/ 10655 h 91923"/>
              <a:gd name="connsiteX71" fmla="*/ 41711 w 84102"/>
              <a:gd name="connsiteY71" fmla="*/ 9408 h 91923"/>
              <a:gd name="connsiteX72" fmla="*/ 41485 w 84102"/>
              <a:gd name="connsiteY72" fmla="*/ 8388 h 91923"/>
              <a:gd name="connsiteX73" fmla="*/ 40918 w 84102"/>
              <a:gd name="connsiteY73" fmla="*/ 7934 h 91923"/>
              <a:gd name="connsiteX74" fmla="*/ 40691 w 84102"/>
              <a:gd name="connsiteY74" fmla="*/ 6121 h 91923"/>
              <a:gd name="connsiteX75" fmla="*/ 40805 w 84102"/>
              <a:gd name="connsiteY75" fmla="*/ 4194 h 91923"/>
              <a:gd name="connsiteX76" fmla="*/ 40011 w 84102"/>
              <a:gd name="connsiteY76" fmla="*/ 3514 h 91923"/>
              <a:gd name="connsiteX77" fmla="*/ 38878 w 84102"/>
              <a:gd name="connsiteY77" fmla="*/ 2947 h 91923"/>
              <a:gd name="connsiteX78" fmla="*/ 38198 w 84102"/>
              <a:gd name="connsiteY78" fmla="*/ 2154 h 91923"/>
              <a:gd name="connsiteX79" fmla="*/ 37744 w 84102"/>
              <a:gd name="connsiteY79" fmla="*/ 1360 h 91923"/>
              <a:gd name="connsiteX80" fmla="*/ 37404 w 84102"/>
              <a:gd name="connsiteY80" fmla="*/ 1134 h 91923"/>
              <a:gd name="connsiteX81" fmla="*/ 37064 w 84102"/>
              <a:gd name="connsiteY81" fmla="*/ 1134 h 91923"/>
              <a:gd name="connsiteX82" fmla="*/ 36724 w 84102"/>
              <a:gd name="connsiteY82" fmla="*/ 1700 h 91923"/>
              <a:gd name="connsiteX83" fmla="*/ 36271 w 84102"/>
              <a:gd name="connsiteY83" fmla="*/ 1814 h 91923"/>
              <a:gd name="connsiteX84" fmla="*/ 35704 w 84102"/>
              <a:gd name="connsiteY84" fmla="*/ 0 h 91923"/>
              <a:gd name="connsiteX85" fmla="*/ 35364 w 84102"/>
              <a:gd name="connsiteY85" fmla="*/ 0 h 91923"/>
              <a:gd name="connsiteX86" fmla="*/ 34911 w 84102"/>
              <a:gd name="connsiteY86" fmla="*/ 340 h 91923"/>
              <a:gd name="connsiteX87" fmla="*/ 29583 w 84102"/>
              <a:gd name="connsiteY87" fmla="*/ 2380 h 91923"/>
              <a:gd name="connsiteX88" fmla="*/ 29357 w 84102"/>
              <a:gd name="connsiteY88" fmla="*/ 1587 h 91923"/>
              <a:gd name="connsiteX89" fmla="*/ 28903 w 84102"/>
              <a:gd name="connsiteY89" fmla="*/ 680 h 91923"/>
              <a:gd name="connsiteX90" fmla="*/ 27883 w 84102"/>
              <a:gd name="connsiteY90" fmla="*/ 340 h 91923"/>
              <a:gd name="connsiteX91" fmla="*/ 26183 w 84102"/>
              <a:gd name="connsiteY91" fmla="*/ 1020 h 91923"/>
              <a:gd name="connsiteX92" fmla="*/ 25163 w 84102"/>
              <a:gd name="connsiteY92" fmla="*/ 1134 h 91923"/>
              <a:gd name="connsiteX93" fmla="*/ 25049 w 84102"/>
              <a:gd name="connsiteY93" fmla="*/ 1814 h 91923"/>
              <a:gd name="connsiteX94" fmla="*/ 24483 w 84102"/>
              <a:gd name="connsiteY94" fmla="*/ 4987 h 91923"/>
              <a:gd name="connsiteX95" fmla="*/ 23576 w 84102"/>
              <a:gd name="connsiteY95" fmla="*/ 7707 h 91923"/>
              <a:gd name="connsiteX96" fmla="*/ 22896 w 84102"/>
              <a:gd name="connsiteY96" fmla="*/ 8388 h 91923"/>
              <a:gd name="connsiteX97" fmla="*/ 20289 w 84102"/>
              <a:gd name="connsiteY97" fmla="*/ 9068 h 91923"/>
              <a:gd name="connsiteX98" fmla="*/ 19269 w 84102"/>
              <a:gd name="connsiteY98" fmla="*/ 10201 h 91923"/>
              <a:gd name="connsiteX99" fmla="*/ 18249 w 84102"/>
              <a:gd name="connsiteY99" fmla="*/ 14055 h 91923"/>
              <a:gd name="connsiteX100" fmla="*/ 17682 w 84102"/>
              <a:gd name="connsiteY100" fmla="*/ 17115 h 91923"/>
              <a:gd name="connsiteX101" fmla="*/ 16775 w 84102"/>
              <a:gd name="connsiteY101" fmla="*/ 17569 h 91923"/>
              <a:gd name="connsiteX102" fmla="*/ 12921 w 84102"/>
              <a:gd name="connsiteY102" fmla="*/ 21989 h 91923"/>
              <a:gd name="connsiteX103" fmla="*/ 10428 w 84102"/>
              <a:gd name="connsiteY103" fmla="*/ 23576 h 91923"/>
              <a:gd name="connsiteX104" fmla="*/ 8728 w 84102"/>
              <a:gd name="connsiteY104" fmla="*/ 25050 h 91923"/>
              <a:gd name="connsiteX105" fmla="*/ 7027 w 84102"/>
              <a:gd name="connsiteY105" fmla="*/ 26863 h 91923"/>
              <a:gd name="connsiteX106" fmla="*/ 4987 w 84102"/>
              <a:gd name="connsiteY106" fmla="*/ 28677 h 91923"/>
              <a:gd name="connsiteX107" fmla="*/ 2720 w 84102"/>
              <a:gd name="connsiteY107" fmla="*/ 31737 h 91923"/>
              <a:gd name="connsiteX108" fmla="*/ 1134 w 84102"/>
              <a:gd name="connsiteY108" fmla="*/ 34911 h 91923"/>
              <a:gd name="connsiteX109" fmla="*/ 0 w 84102"/>
              <a:gd name="connsiteY109" fmla="*/ 35818 h 91923"/>
              <a:gd name="connsiteX110" fmla="*/ 4420 w 84102"/>
              <a:gd name="connsiteY110" fmla="*/ 40691 h 91923"/>
              <a:gd name="connsiteX111" fmla="*/ 10315 w 84102"/>
              <a:gd name="connsiteY111" fmla="*/ 43525 h 91923"/>
              <a:gd name="connsiteX112" fmla="*/ 13488 w 84102"/>
              <a:gd name="connsiteY112" fmla="*/ 45565 h 91923"/>
              <a:gd name="connsiteX113" fmla="*/ 14848 w 84102"/>
              <a:gd name="connsiteY113" fmla="*/ 48966 h 91923"/>
              <a:gd name="connsiteX114" fmla="*/ 16435 w 84102"/>
              <a:gd name="connsiteY114" fmla="*/ 50099 h 91923"/>
              <a:gd name="connsiteX115" fmla="*/ 18702 w 84102"/>
              <a:gd name="connsiteY115" fmla="*/ 51119 h 91923"/>
              <a:gd name="connsiteX116" fmla="*/ 22329 w 84102"/>
              <a:gd name="connsiteY116" fmla="*/ 52139 h 91923"/>
              <a:gd name="connsiteX117" fmla="*/ 25276 w 84102"/>
              <a:gd name="connsiteY117" fmla="*/ 54066 h 91923"/>
              <a:gd name="connsiteX118" fmla="*/ 37971 w 84102"/>
              <a:gd name="connsiteY118" fmla="*/ 66308 h 91923"/>
              <a:gd name="connsiteX119" fmla="*/ 43752 w 84102"/>
              <a:gd name="connsiteY119" fmla="*/ 72428 h 91923"/>
              <a:gd name="connsiteX120" fmla="*/ 48626 w 84102"/>
              <a:gd name="connsiteY120" fmla="*/ 76509 h 91923"/>
              <a:gd name="connsiteX121" fmla="*/ 66534 w 84102"/>
              <a:gd name="connsiteY121" fmla="*/ 86710 h 91923"/>
              <a:gd name="connsiteX122" fmla="*/ 71862 w 84102"/>
              <a:gd name="connsiteY122" fmla="*/ 88524 h 91923"/>
              <a:gd name="connsiteX123" fmla="*/ 78776 w 84102"/>
              <a:gd name="connsiteY123" fmla="*/ 91584 h 91923"/>
              <a:gd name="connsiteX124" fmla="*/ 81156 w 84102"/>
              <a:gd name="connsiteY124" fmla="*/ 91924 h 91923"/>
              <a:gd name="connsiteX125" fmla="*/ 80589 w 84102"/>
              <a:gd name="connsiteY125" fmla="*/ 91130 h 91923"/>
              <a:gd name="connsiteX126" fmla="*/ 80589 w 84102"/>
              <a:gd name="connsiteY126" fmla="*/ 87050 h 91923"/>
              <a:gd name="connsiteX127" fmla="*/ 80249 w 84102"/>
              <a:gd name="connsiteY127" fmla="*/ 81609 h 91923"/>
              <a:gd name="connsiteX128" fmla="*/ 80363 w 84102"/>
              <a:gd name="connsiteY128" fmla="*/ 79569 h 91923"/>
              <a:gd name="connsiteX129" fmla="*/ 80703 w 84102"/>
              <a:gd name="connsiteY129" fmla="*/ 77529 h 91923"/>
              <a:gd name="connsiteX130" fmla="*/ 80703 w 84102"/>
              <a:gd name="connsiteY130" fmla="*/ 75942 h 91923"/>
              <a:gd name="connsiteX131" fmla="*/ 81836 w 84102"/>
              <a:gd name="connsiteY131" fmla="*/ 75375 h 91923"/>
              <a:gd name="connsiteX132" fmla="*/ 82176 w 84102"/>
              <a:gd name="connsiteY132" fmla="*/ 74695 h 91923"/>
              <a:gd name="connsiteX133" fmla="*/ 82403 w 84102"/>
              <a:gd name="connsiteY133" fmla="*/ 72542 h 91923"/>
              <a:gd name="connsiteX134" fmla="*/ 83536 w 84102"/>
              <a:gd name="connsiteY134" fmla="*/ 70615 h 91923"/>
              <a:gd name="connsiteX135" fmla="*/ 83536 w 84102"/>
              <a:gd name="connsiteY135" fmla="*/ 67214 h 91923"/>
              <a:gd name="connsiteX136" fmla="*/ 83876 w 84102"/>
              <a:gd name="connsiteY136" fmla="*/ 66534 h 91923"/>
              <a:gd name="connsiteX137" fmla="*/ 84103 w 84102"/>
              <a:gd name="connsiteY137" fmla="*/ 65628 h 91923"/>
              <a:gd name="connsiteX138" fmla="*/ 83650 w 84102"/>
              <a:gd name="connsiteY138" fmla="*/ 63474 h 919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84102" h="91923">
                <a:moveTo>
                  <a:pt x="83650" y="63474"/>
                </a:moveTo>
                <a:lnTo>
                  <a:pt x="82970" y="59280"/>
                </a:lnTo>
                <a:lnTo>
                  <a:pt x="82743" y="58940"/>
                </a:lnTo>
                <a:lnTo>
                  <a:pt x="82403" y="59167"/>
                </a:lnTo>
                <a:lnTo>
                  <a:pt x="81836" y="59280"/>
                </a:lnTo>
                <a:lnTo>
                  <a:pt x="79343" y="57807"/>
                </a:lnTo>
                <a:lnTo>
                  <a:pt x="77415" y="57580"/>
                </a:lnTo>
                <a:lnTo>
                  <a:pt x="76055" y="56333"/>
                </a:lnTo>
                <a:lnTo>
                  <a:pt x="75942" y="54973"/>
                </a:lnTo>
                <a:lnTo>
                  <a:pt x="75262" y="54066"/>
                </a:lnTo>
                <a:lnTo>
                  <a:pt x="74809" y="52479"/>
                </a:lnTo>
                <a:lnTo>
                  <a:pt x="74129" y="50666"/>
                </a:lnTo>
                <a:lnTo>
                  <a:pt x="72202" y="49532"/>
                </a:lnTo>
                <a:lnTo>
                  <a:pt x="70388" y="49192"/>
                </a:lnTo>
                <a:lnTo>
                  <a:pt x="69141" y="49419"/>
                </a:lnTo>
                <a:lnTo>
                  <a:pt x="67668" y="49419"/>
                </a:lnTo>
                <a:lnTo>
                  <a:pt x="65968" y="48739"/>
                </a:lnTo>
                <a:lnTo>
                  <a:pt x="64834" y="48059"/>
                </a:lnTo>
                <a:lnTo>
                  <a:pt x="63701" y="46699"/>
                </a:lnTo>
                <a:lnTo>
                  <a:pt x="62681" y="45565"/>
                </a:lnTo>
                <a:lnTo>
                  <a:pt x="61774" y="45792"/>
                </a:lnTo>
                <a:lnTo>
                  <a:pt x="60754" y="45452"/>
                </a:lnTo>
                <a:lnTo>
                  <a:pt x="59847" y="44999"/>
                </a:lnTo>
                <a:lnTo>
                  <a:pt x="59507" y="44659"/>
                </a:lnTo>
                <a:lnTo>
                  <a:pt x="63587" y="40238"/>
                </a:lnTo>
                <a:lnTo>
                  <a:pt x="65061" y="38198"/>
                </a:lnTo>
                <a:lnTo>
                  <a:pt x="65174" y="36838"/>
                </a:lnTo>
                <a:lnTo>
                  <a:pt x="65174" y="35591"/>
                </a:lnTo>
                <a:lnTo>
                  <a:pt x="65628" y="34231"/>
                </a:lnTo>
                <a:lnTo>
                  <a:pt x="65741" y="32190"/>
                </a:lnTo>
                <a:lnTo>
                  <a:pt x="63474" y="24709"/>
                </a:lnTo>
                <a:lnTo>
                  <a:pt x="62907" y="22443"/>
                </a:lnTo>
                <a:lnTo>
                  <a:pt x="62227" y="21762"/>
                </a:lnTo>
                <a:lnTo>
                  <a:pt x="61887" y="21536"/>
                </a:lnTo>
                <a:lnTo>
                  <a:pt x="61207" y="20969"/>
                </a:lnTo>
                <a:lnTo>
                  <a:pt x="60300" y="20062"/>
                </a:lnTo>
                <a:lnTo>
                  <a:pt x="59960" y="18929"/>
                </a:lnTo>
                <a:lnTo>
                  <a:pt x="59393" y="18702"/>
                </a:lnTo>
                <a:lnTo>
                  <a:pt x="58373" y="18702"/>
                </a:lnTo>
                <a:lnTo>
                  <a:pt x="57353" y="19269"/>
                </a:lnTo>
                <a:lnTo>
                  <a:pt x="56900" y="20516"/>
                </a:lnTo>
                <a:lnTo>
                  <a:pt x="56900" y="21876"/>
                </a:lnTo>
                <a:lnTo>
                  <a:pt x="56673" y="22896"/>
                </a:lnTo>
                <a:lnTo>
                  <a:pt x="56106" y="23576"/>
                </a:lnTo>
                <a:lnTo>
                  <a:pt x="54860" y="25163"/>
                </a:lnTo>
                <a:lnTo>
                  <a:pt x="54293" y="26750"/>
                </a:lnTo>
                <a:lnTo>
                  <a:pt x="53613" y="27997"/>
                </a:lnTo>
                <a:lnTo>
                  <a:pt x="52593" y="27997"/>
                </a:lnTo>
                <a:lnTo>
                  <a:pt x="52139" y="27770"/>
                </a:lnTo>
                <a:lnTo>
                  <a:pt x="51799" y="28110"/>
                </a:lnTo>
                <a:lnTo>
                  <a:pt x="50326" y="28903"/>
                </a:lnTo>
                <a:lnTo>
                  <a:pt x="48966" y="29017"/>
                </a:lnTo>
                <a:lnTo>
                  <a:pt x="48626" y="28337"/>
                </a:lnTo>
                <a:lnTo>
                  <a:pt x="47832" y="27657"/>
                </a:lnTo>
                <a:lnTo>
                  <a:pt x="46925" y="26523"/>
                </a:lnTo>
                <a:lnTo>
                  <a:pt x="46019" y="25503"/>
                </a:lnTo>
                <a:lnTo>
                  <a:pt x="44092" y="24823"/>
                </a:lnTo>
                <a:lnTo>
                  <a:pt x="43412" y="25163"/>
                </a:lnTo>
                <a:lnTo>
                  <a:pt x="42505" y="25050"/>
                </a:lnTo>
                <a:lnTo>
                  <a:pt x="41938" y="24709"/>
                </a:lnTo>
                <a:lnTo>
                  <a:pt x="41938" y="24029"/>
                </a:lnTo>
                <a:lnTo>
                  <a:pt x="42958" y="22556"/>
                </a:lnTo>
                <a:lnTo>
                  <a:pt x="43525" y="21196"/>
                </a:lnTo>
                <a:lnTo>
                  <a:pt x="43865" y="19722"/>
                </a:lnTo>
                <a:lnTo>
                  <a:pt x="43865" y="18362"/>
                </a:lnTo>
                <a:lnTo>
                  <a:pt x="43298" y="16322"/>
                </a:lnTo>
                <a:lnTo>
                  <a:pt x="42391" y="14735"/>
                </a:lnTo>
                <a:lnTo>
                  <a:pt x="42278" y="13828"/>
                </a:lnTo>
                <a:lnTo>
                  <a:pt x="42391" y="12468"/>
                </a:lnTo>
                <a:lnTo>
                  <a:pt x="42165" y="11335"/>
                </a:lnTo>
                <a:lnTo>
                  <a:pt x="41825" y="10655"/>
                </a:lnTo>
                <a:lnTo>
                  <a:pt x="41711" y="9408"/>
                </a:lnTo>
                <a:lnTo>
                  <a:pt x="41485" y="8388"/>
                </a:lnTo>
                <a:lnTo>
                  <a:pt x="40918" y="7934"/>
                </a:lnTo>
                <a:lnTo>
                  <a:pt x="40691" y="6121"/>
                </a:lnTo>
                <a:lnTo>
                  <a:pt x="40805" y="4194"/>
                </a:lnTo>
                <a:lnTo>
                  <a:pt x="40011" y="3514"/>
                </a:lnTo>
                <a:lnTo>
                  <a:pt x="38878" y="2947"/>
                </a:lnTo>
                <a:lnTo>
                  <a:pt x="38198" y="2154"/>
                </a:lnTo>
                <a:lnTo>
                  <a:pt x="37744" y="1360"/>
                </a:lnTo>
                <a:lnTo>
                  <a:pt x="37404" y="1134"/>
                </a:lnTo>
                <a:lnTo>
                  <a:pt x="37064" y="1134"/>
                </a:lnTo>
                <a:lnTo>
                  <a:pt x="36724" y="1700"/>
                </a:lnTo>
                <a:lnTo>
                  <a:pt x="36271" y="1814"/>
                </a:lnTo>
                <a:lnTo>
                  <a:pt x="35704" y="0"/>
                </a:lnTo>
                <a:lnTo>
                  <a:pt x="35364" y="0"/>
                </a:lnTo>
                <a:lnTo>
                  <a:pt x="34911" y="340"/>
                </a:lnTo>
                <a:lnTo>
                  <a:pt x="29583" y="2380"/>
                </a:lnTo>
                <a:lnTo>
                  <a:pt x="29357" y="1587"/>
                </a:lnTo>
                <a:lnTo>
                  <a:pt x="28903" y="680"/>
                </a:lnTo>
                <a:lnTo>
                  <a:pt x="27883" y="340"/>
                </a:lnTo>
                <a:lnTo>
                  <a:pt x="26183" y="1020"/>
                </a:lnTo>
                <a:lnTo>
                  <a:pt x="25163" y="1134"/>
                </a:lnTo>
                <a:lnTo>
                  <a:pt x="25049" y="1814"/>
                </a:lnTo>
                <a:lnTo>
                  <a:pt x="24483" y="4987"/>
                </a:lnTo>
                <a:lnTo>
                  <a:pt x="23576" y="7707"/>
                </a:lnTo>
                <a:lnTo>
                  <a:pt x="22896" y="8388"/>
                </a:lnTo>
                <a:lnTo>
                  <a:pt x="20289" y="9068"/>
                </a:lnTo>
                <a:lnTo>
                  <a:pt x="19269" y="10201"/>
                </a:lnTo>
                <a:lnTo>
                  <a:pt x="18249" y="14055"/>
                </a:lnTo>
                <a:lnTo>
                  <a:pt x="17682" y="17115"/>
                </a:lnTo>
                <a:lnTo>
                  <a:pt x="16775" y="17569"/>
                </a:lnTo>
                <a:lnTo>
                  <a:pt x="12921" y="21989"/>
                </a:lnTo>
                <a:lnTo>
                  <a:pt x="10428" y="23576"/>
                </a:lnTo>
                <a:lnTo>
                  <a:pt x="8728" y="25050"/>
                </a:lnTo>
                <a:lnTo>
                  <a:pt x="7027" y="26863"/>
                </a:lnTo>
                <a:lnTo>
                  <a:pt x="4987" y="28677"/>
                </a:lnTo>
                <a:lnTo>
                  <a:pt x="2720" y="31737"/>
                </a:lnTo>
                <a:lnTo>
                  <a:pt x="1134" y="34911"/>
                </a:lnTo>
                <a:lnTo>
                  <a:pt x="0" y="35818"/>
                </a:lnTo>
                <a:lnTo>
                  <a:pt x="4420" y="40691"/>
                </a:lnTo>
                <a:lnTo>
                  <a:pt x="10315" y="43525"/>
                </a:lnTo>
                <a:lnTo>
                  <a:pt x="13488" y="45565"/>
                </a:lnTo>
                <a:lnTo>
                  <a:pt x="14848" y="48966"/>
                </a:lnTo>
                <a:lnTo>
                  <a:pt x="16435" y="50099"/>
                </a:lnTo>
                <a:lnTo>
                  <a:pt x="18702" y="51119"/>
                </a:lnTo>
                <a:lnTo>
                  <a:pt x="22329" y="52139"/>
                </a:lnTo>
                <a:lnTo>
                  <a:pt x="25276" y="54066"/>
                </a:lnTo>
                <a:lnTo>
                  <a:pt x="37971" y="66308"/>
                </a:lnTo>
                <a:lnTo>
                  <a:pt x="43752" y="72428"/>
                </a:lnTo>
                <a:lnTo>
                  <a:pt x="48626" y="76509"/>
                </a:lnTo>
                <a:lnTo>
                  <a:pt x="66534" y="86710"/>
                </a:lnTo>
                <a:lnTo>
                  <a:pt x="71862" y="88524"/>
                </a:lnTo>
                <a:lnTo>
                  <a:pt x="78776" y="91584"/>
                </a:lnTo>
                <a:lnTo>
                  <a:pt x="81156" y="91924"/>
                </a:lnTo>
                <a:lnTo>
                  <a:pt x="80589" y="91130"/>
                </a:lnTo>
                <a:lnTo>
                  <a:pt x="80589" y="87050"/>
                </a:lnTo>
                <a:lnTo>
                  <a:pt x="80249" y="81609"/>
                </a:lnTo>
                <a:lnTo>
                  <a:pt x="80363" y="79569"/>
                </a:lnTo>
                <a:lnTo>
                  <a:pt x="80703" y="77529"/>
                </a:lnTo>
                <a:lnTo>
                  <a:pt x="80703" y="75942"/>
                </a:lnTo>
                <a:lnTo>
                  <a:pt x="81836" y="75375"/>
                </a:lnTo>
                <a:lnTo>
                  <a:pt x="82176" y="74695"/>
                </a:lnTo>
                <a:lnTo>
                  <a:pt x="82403" y="72542"/>
                </a:lnTo>
                <a:lnTo>
                  <a:pt x="83536" y="70615"/>
                </a:lnTo>
                <a:lnTo>
                  <a:pt x="83536" y="67214"/>
                </a:lnTo>
                <a:lnTo>
                  <a:pt x="83876" y="66534"/>
                </a:lnTo>
                <a:lnTo>
                  <a:pt x="84103" y="65628"/>
                </a:lnTo>
                <a:lnTo>
                  <a:pt x="83650" y="6347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46956967-EB23-B210-BD88-BB9B7A2D8D40}"/>
              </a:ext>
            </a:extLst>
          </p:cNvPr>
          <p:cNvSpPr/>
          <p:nvPr/>
        </p:nvSpPr>
        <p:spPr>
          <a:xfrm>
            <a:off x="3981466" y="3794754"/>
            <a:ext cx="33239" cy="63757"/>
          </a:xfrm>
          <a:custGeom>
            <a:avLst/>
            <a:gdLst>
              <a:gd name="connsiteX0" fmla="*/ 2380 w 44318"/>
              <a:gd name="connsiteY0" fmla="*/ 17342 h 85009"/>
              <a:gd name="connsiteX1" fmla="*/ 4081 w 44318"/>
              <a:gd name="connsiteY1" fmla="*/ 18475 h 85009"/>
              <a:gd name="connsiteX2" fmla="*/ 3514 w 44318"/>
              <a:gd name="connsiteY2" fmla="*/ 16775 h 85009"/>
              <a:gd name="connsiteX3" fmla="*/ 3174 w 44318"/>
              <a:gd name="connsiteY3" fmla="*/ 16435 h 85009"/>
              <a:gd name="connsiteX4" fmla="*/ 907 w 44318"/>
              <a:gd name="connsiteY4" fmla="*/ 15528 h 85009"/>
              <a:gd name="connsiteX5" fmla="*/ 1247 w 44318"/>
              <a:gd name="connsiteY5" fmla="*/ 16322 h 85009"/>
              <a:gd name="connsiteX6" fmla="*/ 2380 w 44318"/>
              <a:gd name="connsiteY6" fmla="*/ 17229 h 85009"/>
              <a:gd name="connsiteX7" fmla="*/ 4081 w 44318"/>
              <a:gd name="connsiteY7" fmla="*/ 4307 h 85009"/>
              <a:gd name="connsiteX8" fmla="*/ 5327 w 44318"/>
              <a:gd name="connsiteY8" fmla="*/ 4080 h 85009"/>
              <a:gd name="connsiteX9" fmla="*/ 4194 w 44318"/>
              <a:gd name="connsiteY9" fmla="*/ 3060 h 85009"/>
              <a:gd name="connsiteX10" fmla="*/ 3741 w 44318"/>
              <a:gd name="connsiteY10" fmla="*/ 1700 h 85009"/>
              <a:gd name="connsiteX11" fmla="*/ 3400 w 44318"/>
              <a:gd name="connsiteY11" fmla="*/ 1700 h 85009"/>
              <a:gd name="connsiteX12" fmla="*/ 3174 w 44318"/>
              <a:gd name="connsiteY12" fmla="*/ 1813 h 85009"/>
              <a:gd name="connsiteX13" fmla="*/ 2947 w 44318"/>
              <a:gd name="connsiteY13" fmla="*/ 2267 h 85009"/>
              <a:gd name="connsiteX14" fmla="*/ 3174 w 44318"/>
              <a:gd name="connsiteY14" fmla="*/ 2947 h 85009"/>
              <a:gd name="connsiteX15" fmla="*/ 4194 w 44318"/>
              <a:gd name="connsiteY15" fmla="*/ 4421 h 85009"/>
              <a:gd name="connsiteX16" fmla="*/ 44319 w 44318"/>
              <a:gd name="connsiteY16" fmla="*/ 55653 h 85009"/>
              <a:gd name="connsiteX17" fmla="*/ 43412 w 44318"/>
              <a:gd name="connsiteY17" fmla="*/ 52593 h 85009"/>
              <a:gd name="connsiteX18" fmla="*/ 42731 w 44318"/>
              <a:gd name="connsiteY18" fmla="*/ 51799 h 85009"/>
              <a:gd name="connsiteX19" fmla="*/ 41258 w 44318"/>
              <a:gd name="connsiteY19" fmla="*/ 48286 h 85009"/>
              <a:gd name="connsiteX20" fmla="*/ 40351 w 44318"/>
              <a:gd name="connsiteY20" fmla="*/ 46925 h 85009"/>
              <a:gd name="connsiteX21" fmla="*/ 40351 w 44318"/>
              <a:gd name="connsiteY21" fmla="*/ 46359 h 85009"/>
              <a:gd name="connsiteX22" fmla="*/ 40351 w 44318"/>
              <a:gd name="connsiteY22" fmla="*/ 45679 h 85009"/>
              <a:gd name="connsiteX23" fmla="*/ 40125 w 44318"/>
              <a:gd name="connsiteY23" fmla="*/ 44772 h 85009"/>
              <a:gd name="connsiteX24" fmla="*/ 35477 w 44318"/>
              <a:gd name="connsiteY24" fmla="*/ 37404 h 85009"/>
              <a:gd name="connsiteX25" fmla="*/ 35251 w 44318"/>
              <a:gd name="connsiteY25" fmla="*/ 36724 h 85009"/>
              <a:gd name="connsiteX26" fmla="*/ 35251 w 44318"/>
              <a:gd name="connsiteY26" fmla="*/ 35251 h 85009"/>
              <a:gd name="connsiteX27" fmla="*/ 34231 w 44318"/>
              <a:gd name="connsiteY27" fmla="*/ 30490 h 85009"/>
              <a:gd name="connsiteX28" fmla="*/ 33437 w 44318"/>
              <a:gd name="connsiteY28" fmla="*/ 29583 h 85009"/>
              <a:gd name="connsiteX29" fmla="*/ 32190 w 44318"/>
              <a:gd name="connsiteY29" fmla="*/ 29357 h 85009"/>
              <a:gd name="connsiteX30" fmla="*/ 31170 w 44318"/>
              <a:gd name="connsiteY30" fmla="*/ 28903 h 85009"/>
              <a:gd name="connsiteX31" fmla="*/ 30944 w 44318"/>
              <a:gd name="connsiteY31" fmla="*/ 27883 h 85009"/>
              <a:gd name="connsiteX32" fmla="*/ 30944 w 44318"/>
              <a:gd name="connsiteY32" fmla="*/ 26636 h 85009"/>
              <a:gd name="connsiteX33" fmla="*/ 30604 w 44318"/>
              <a:gd name="connsiteY33" fmla="*/ 25503 h 85009"/>
              <a:gd name="connsiteX34" fmla="*/ 26863 w 44318"/>
              <a:gd name="connsiteY34" fmla="*/ 19496 h 85009"/>
              <a:gd name="connsiteX35" fmla="*/ 26070 w 44318"/>
              <a:gd name="connsiteY35" fmla="*/ 18929 h 85009"/>
              <a:gd name="connsiteX36" fmla="*/ 25163 w 44318"/>
              <a:gd name="connsiteY36" fmla="*/ 18589 h 85009"/>
              <a:gd name="connsiteX37" fmla="*/ 24596 w 44318"/>
              <a:gd name="connsiteY37" fmla="*/ 17455 h 85009"/>
              <a:gd name="connsiteX38" fmla="*/ 24256 w 44318"/>
              <a:gd name="connsiteY38" fmla="*/ 16095 h 85009"/>
              <a:gd name="connsiteX39" fmla="*/ 20516 w 44318"/>
              <a:gd name="connsiteY39" fmla="*/ 9861 h 85009"/>
              <a:gd name="connsiteX40" fmla="*/ 13602 w 44318"/>
              <a:gd name="connsiteY40" fmla="*/ 3740 h 85009"/>
              <a:gd name="connsiteX41" fmla="*/ 11108 w 44318"/>
              <a:gd name="connsiteY41" fmla="*/ 340 h 85009"/>
              <a:gd name="connsiteX42" fmla="*/ 9635 w 44318"/>
              <a:gd name="connsiteY42" fmla="*/ 0 h 85009"/>
              <a:gd name="connsiteX43" fmla="*/ 7481 w 44318"/>
              <a:gd name="connsiteY43" fmla="*/ 0 h 85009"/>
              <a:gd name="connsiteX44" fmla="*/ 5554 w 44318"/>
              <a:gd name="connsiteY44" fmla="*/ 0 h 85009"/>
              <a:gd name="connsiteX45" fmla="*/ 5214 w 44318"/>
              <a:gd name="connsiteY45" fmla="*/ 453 h 85009"/>
              <a:gd name="connsiteX46" fmla="*/ 4987 w 44318"/>
              <a:gd name="connsiteY46" fmla="*/ 1587 h 85009"/>
              <a:gd name="connsiteX47" fmla="*/ 5554 w 44318"/>
              <a:gd name="connsiteY47" fmla="*/ 2494 h 85009"/>
              <a:gd name="connsiteX48" fmla="*/ 6914 w 44318"/>
              <a:gd name="connsiteY48" fmla="*/ 3627 h 85009"/>
              <a:gd name="connsiteX49" fmla="*/ 11221 w 44318"/>
              <a:gd name="connsiteY49" fmla="*/ 4534 h 85009"/>
              <a:gd name="connsiteX50" fmla="*/ 13828 w 44318"/>
              <a:gd name="connsiteY50" fmla="*/ 5894 h 85009"/>
              <a:gd name="connsiteX51" fmla="*/ 14735 w 44318"/>
              <a:gd name="connsiteY51" fmla="*/ 7367 h 85009"/>
              <a:gd name="connsiteX52" fmla="*/ 13488 w 44318"/>
              <a:gd name="connsiteY52" fmla="*/ 7367 h 85009"/>
              <a:gd name="connsiteX53" fmla="*/ 12468 w 44318"/>
              <a:gd name="connsiteY53" fmla="*/ 7707 h 85009"/>
              <a:gd name="connsiteX54" fmla="*/ 11221 w 44318"/>
              <a:gd name="connsiteY54" fmla="*/ 7027 h 85009"/>
              <a:gd name="connsiteX55" fmla="*/ 9975 w 44318"/>
              <a:gd name="connsiteY55" fmla="*/ 6121 h 85009"/>
              <a:gd name="connsiteX56" fmla="*/ 7707 w 44318"/>
              <a:gd name="connsiteY56" fmla="*/ 5214 h 85009"/>
              <a:gd name="connsiteX57" fmla="*/ 8161 w 44318"/>
              <a:gd name="connsiteY57" fmla="*/ 7934 h 85009"/>
              <a:gd name="connsiteX58" fmla="*/ 8161 w 44318"/>
              <a:gd name="connsiteY58" fmla="*/ 10768 h 85009"/>
              <a:gd name="connsiteX59" fmla="*/ 7934 w 44318"/>
              <a:gd name="connsiteY59" fmla="*/ 13375 h 85009"/>
              <a:gd name="connsiteX60" fmla="*/ 7254 w 44318"/>
              <a:gd name="connsiteY60" fmla="*/ 15868 h 85009"/>
              <a:gd name="connsiteX61" fmla="*/ 4421 w 44318"/>
              <a:gd name="connsiteY61" fmla="*/ 20176 h 85009"/>
              <a:gd name="connsiteX62" fmla="*/ 4421 w 44318"/>
              <a:gd name="connsiteY62" fmla="*/ 21309 h 85009"/>
              <a:gd name="connsiteX63" fmla="*/ 4761 w 44318"/>
              <a:gd name="connsiteY63" fmla="*/ 23576 h 85009"/>
              <a:gd name="connsiteX64" fmla="*/ 4761 w 44318"/>
              <a:gd name="connsiteY64" fmla="*/ 24709 h 85009"/>
              <a:gd name="connsiteX65" fmla="*/ 2834 w 44318"/>
              <a:gd name="connsiteY65" fmla="*/ 30830 h 85009"/>
              <a:gd name="connsiteX66" fmla="*/ 2494 w 44318"/>
              <a:gd name="connsiteY66" fmla="*/ 33210 h 85009"/>
              <a:gd name="connsiteX67" fmla="*/ 2040 w 44318"/>
              <a:gd name="connsiteY67" fmla="*/ 38764 h 85009"/>
              <a:gd name="connsiteX68" fmla="*/ 1474 w 44318"/>
              <a:gd name="connsiteY68" fmla="*/ 39445 h 85009"/>
              <a:gd name="connsiteX69" fmla="*/ 794 w 44318"/>
              <a:gd name="connsiteY69" fmla="*/ 38764 h 85009"/>
              <a:gd name="connsiteX70" fmla="*/ 794 w 44318"/>
              <a:gd name="connsiteY70" fmla="*/ 33324 h 85009"/>
              <a:gd name="connsiteX71" fmla="*/ 0 w 44318"/>
              <a:gd name="connsiteY71" fmla="*/ 35817 h 85009"/>
              <a:gd name="connsiteX72" fmla="*/ 0 w 44318"/>
              <a:gd name="connsiteY72" fmla="*/ 38424 h 85009"/>
              <a:gd name="connsiteX73" fmla="*/ 907 w 44318"/>
              <a:gd name="connsiteY73" fmla="*/ 44318 h 85009"/>
              <a:gd name="connsiteX74" fmla="*/ 1587 w 44318"/>
              <a:gd name="connsiteY74" fmla="*/ 48966 h 85009"/>
              <a:gd name="connsiteX75" fmla="*/ 2947 w 44318"/>
              <a:gd name="connsiteY75" fmla="*/ 65628 h 85009"/>
              <a:gd name="connsiteX76" fmla="*/ 4761 w 44318"/>
              <a:gd name="connsiteY76" fmla="*/ 70955 h 85009"/>
              <a:gd name="connsiteX77" fmla="*/ 6007 w 44318"/>
              <a:gd name="connsiteY77" fmla="*/ 75829 h 85009"/>
              <a:gd name="connsiteX78" fmla="*/ 7821 w 44318"/>
              <a:gd name="connsiteY78" fmla="*/ 80476 h 85009"/>
              <a:gd name="connsiteX79" fmla="*/ 11335 w 44318"/>
              <a:gd name="connsiteY79" fmla="*/ 83650 h 85009"/>
              <a:gd name="connsiteX80" fmla="*/ 15982 w 44318"/>
              <a:gd name="connsiteY80" fmla="*/ 85010 h 85009"/>
              <a:gd name="connsiteX81" fmla="*/ 20629 w 44318"/>
              <a:gd name="connsiteY81" fmla="*/ 84330 h 85009"/>
              <a:gd name="connsiteX82" fmla="*/ 25730 w 44318"/>
              <a:gd name="connsiteY82" fmla="*/ 81949 h 85009"/>
              <a:gd name="connsiteX83" fmla="*/ 32644 w 44318"/>
              <a:gd name="connsiteY83" fmla="*/ 79456 h 85009"/>
              <a:gd name="connsiteX84" fmla="*/ 34117 w 44318"/>
              <a:gd name="connsiteY84" fmla="*/ 78662 h 85009"/>
              <a:gd name="connsiteX85" fmla="*/ 39331 w 44318"/>
              <a:gd name="connsiteY85" fmla="*/ 74582 h 85009"/>
              <a:gd name="connsiteX86" fmla="*/ 40918 w 44318"/>
              <a:gd name="connsiteY86" fmla="*/ 72655 h 85009"/>
              <a:gd name="connsiteX87" fmla="*/ 42051 w 44318"/>
              <a:gd name="connsiteY87" fmla="*/ 70388 h 85009"/>
              <a:gd name="connsiteX88" fmla="*/ 43072 w 44318"/>
              <a:gd name="connsiteY88" fmla="*/ 67214 h 85009"/>
              <a:gd name="connsiteX89" fmla="*/ 43978 w 44318"/>
              <a:gd name="connsiteY89" fmla="*/ 64041 h 85009"/>
              <a:gd name="connsiteX90" fmla="*/ 44319 w 44318"/>
              <a:gd name="connsiteY90" fmla="*/ 61434 h 85009"/>
              <a:gd name="connsiteX91" fmla="*/ 44319 w 44318"/>
              <a:gd name="connsiteY91" fmla="*/ 55540 h 85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4318" h="85009">
                <a:moveTo>
                  <a:pt x="2380" y="17342"/>
                </a:moveTo>
                <a:lnTo>
                  <a:pt x="4081" y="18475"/>
                </a:lnTo>
                <a:lnTo>
                  <a:pt x="3514" y="16775"/>
                </a:lnTo>
                <a:lnTo>
                  <a:pt x="3174" y="16435"/>
                </a:lnTo>
                <a:lnTo>
                  <a:pt x="907" y="15528"/>
                </a:lnTo>
                <a:lnTo>
                  <a:pt x="1247" y="16322"/>
                </a:lnTo>
                <a:lnTo>
                  <a:pt x="2380" y="17229"/>
                </a:lnTo>
                <a:close/>
                <a:moveTo>
                  <a:pt x="4081" y="4307"/>
                </a:moveTo>
                <a:lnTo>
                  <a:pt x="5327" y="4080"/>
                </a:lnTo>
                <a:lnTo>
                  <a:pt x="4194" y="3060"/>
                </a:lnTo>
                <a:lnTo>
                  <a:pt x="3741" y="1700"/>
                </a:lnTo>
                <a:lnTo>
                  <a:pt x="3400" y="1700"/>
                </a:lnTo>
                <a:cubicBezTo>
                  <a:pt x="3400" y="1700"/>
                  <a:pt x="3174" y="1813"/>
                  <a:pt x="3174" y="1813"/>
                </a:cubicBezTo>
                <a:lnTo>
                  <a:pt x="2947" y="2267"/>
                </a:lnTo>
                <a:lnTo>
                  <a:pt x="3174" y="2947"/>
                </a:lnTo>
                <a:lnTo>
                  <a:pt x="4194" y="4421"/>
                </a:lnTo>
                <a:close/>
                <a:moveTo>
                  <a:pt x="44319" y="55653"/>
                </a:moveTo>
                <a:lnTo>
                  <a:pt x="43412" y="52593"/>
                </a:lnTo>
                <a:lnTo>
                  <a:pt x="42731" y="51799"/>
                </a:lnTo>
                <a:lnTo>
                  <a:pt x="41258" y="48286"/>
                </a:lnTo>
                <a:lnTo>
                  <a:pt x="40351" y="46925"/>
                </a:lnTo>
                <a:lnTo>
                  <a:pt x="40351" y="46359"/>
                </a:lnTo>
                <a:cubicBezTo>
                  <a:pt x="40351" y="46359"/>
                  <a:pt x="40351" y="45679"/>
                  <a:pt x="40351" y="45679"/>
                </a:cubicBezTo>
                <a:lnTo>
                  <a:pt x="40125" y="44772"/>
                </a:lnTo>
                <a:lnTo>
                  <a:pt x="35477" y="37404"/>
                </a:lnTo>
                <a:lnTo>
                  <a:pt x="35251" y="36724"/>
                </a:lnTo>
                <a:lnTo>
                  <a:pt x="35251" y="35251"/>
                </a:lnTo>
                <a:lnTo>
                  <a:pt x="34231" y="30490"/>
                </a:lnTo>
                <a:lnTo>
                  <a:pt x="33437" y="29583"/>
                </a:lnTo>
                <a:lnTo>
                  <a:pt x="32190" y="29357"/>
                </a:lnTo>
                <a:lnTo>
                  <a:pt x="31170" y="28903"/>
                </a:lnTo>
                <a:lnTo>
                  <a:pt x="30944" y="27883"/>
                </a:lnTo>
                <a:lnTo>
                  <a:pt x="30944" y="26636"/>
                </a:lnTo>
                <a:cubicBezTo>
                  <a:pt x="30944" y="26636"/>
                  <a:pt x="30604" y="25503"/>
                  <a:pt x="30604" y="25503"/>
                </a:cubicBezTo>
                <a:lnTo>
                  <a:pt x="26863" y="19496"/>
                </a:lnTo>
                <a:lnTo>
                  <a:pt x="26070" y="18929"/>
                </a:lnTo>
                <a:lnTo>
                  <a:pt x="25163" y="18589"/>
                </a:lnTo>
                <a:lnTo>
                  <a:pt x="24596" y="17455"/>
                </a:lnTo>
                <a:lnTo>
                  <a:pt x="24256" y="16095"/>
                </a:lnTo>
                <a:lnTo>
                  <a:pt x="20516" y="9861"/>
                </a:lnTo>
                <a:lnTo>
                  <a:pt x="13602" y="3740"/>
                </a:lnTo>
                <a:lnTo>
                  <a:pt x="11108" y="340"/>
                </a:lnTo>
                <a:lnTo>
                  <a:pt x="9635" y="0"/>
                </a:lnTo>
                <a:lnTo>
                  <a:pt x="7481" y="0"/>
                </a:lnTo>
                <a:cubicBezTo>
                  <a:pt x="7481" y="0"/>
                  <a:pt x="5554" y="0"/>
                  <a:pt x="5554" y="0"/>
                </a:cubicBezTo>
                <a:lnTo>
                  <a:pt x="5214" y="453"/>
                </a:lnTo>
                <a:lnTo>
                  <a:pt x="4987" y="1587"/>
                </a:lnTo>
                <a:lnTo>
                  <a:pt x="5554" y="2494"/>
                </a:lnTo>
                <a:lnTo>
                  <a:pt x="6914" y="3627"/>
                </a:lnTo>
                <a:lnTo>
                  <a:pt x="11221" y="4534"/>
                </a:lnTo>
                <a:lnTo>
                  <a:pt x="13828" y="5894"/>
                </a:lnTo>
                <a:lnTo>
                  <a:pt x="14735" y="7367"/>
                </a:lnTo>
                <a:lnTo>
                  <a:pt x="13488" y="7367"/>
                </a:lnTo>
                <a:cubicBezTo>
                  <a:pt x="13488" y="7367"/>
                  <a:pt x="12468" y="7707"/>
                  <a:pt x="12468" y="7707"/>
                </a:cubicBezTo>
                <a:lnTo>
                  <a:pt x="11221" y="7027"/>
                </a:lnTo>
                <a:lnTo>
                  <a:pt x="9975" y="6121"/>
                </a:lnTo>
                <a:lnTo>
                  <a:pt x="7707" y="5214"/>
                </a:lnTo>
                <a:lnTo>
                  <a:pt x="8161" y="7934"/>
                </a:lnTo>
                <a:lnTo>
                  <a:pt x="8161" y="10768"/>
                </a:lnTo>
                <a:cubicBezTo>
                  <a:pt x="8161" y="10768"/>
                  <a:pt x="7934" y="13375"/>
                  <a:pt x="7934" y="13375"/>
                </a:cubicBezTo>
                <a:lnTo>
                  <a:pt x="7254" y="15868"/>
                </a:lnTo>
                <a:lnTo>
                  <a:pt x="4421" y="20176"/>
                </a:lnTo>
                <a:lnTo>
                  <a:pt x="4421" y="21309"/>
                </a:lnTo>
                <a:cubicBezTo>
                  <a:pt x="4421" y="21309"/>
                  <a:pt x="4761" y="23576"/>
                  <a:pt x="4761" y="23576"/>
                </a:cubicBezTo>
                <a:lnTo>
                  <a:pt x="4761" y="24709"/>
                </a:lnTo>
                <a:cubicBezTo>
                  <a:pt x="4761" y="24709"/>
                  <a:pt x="2834" y="30830"/>
                  <a:pt x="2834" y="30830"/>
                </a:cubicBezTo>
                <a:lnTo>
                  <a:pt x="2494" y="33210"/>
                </a:lnTo>
                <a:lnTo>
                  <a:pt x="2040" y="38764"/>
                </a:lnTo>
                <a:lnTo>
                  <a:pt x="1474" y="39445"/>
                </a:lnTo>
                <a:lnTo>
                  <a:pt x="794" y="38764"/>
                </a:lnTo>
                <a:lnTo>
                  <a:pt x="794" y="33324"/>
                </a:lnTo>
                <a:cubicBezTo>
                  <a:pt x="794" y="33324"/>
                  <a:pt x="0" y="35817"/>
                  <a:pt x="0" y="35817"/>
                </a:cubicBezTo>
                <a:lnTo>
                  <a:pt x="0" y="38424"/>
                </a:lnTo>
                <a:cubicBezTo>
                  <a:pt x="0" y="38424"/>
                  <a:pt x="907" y="44318"/>
                  <a:pt x="907" y="44318"/>
                </a:cubicBezTo>
                <a:lnTo>
                  <a:pt x="1587" y="48966"/>
                </a:lnTo>
                <a:lnTo>
                  <a:pt x="2947" y="65628"/>
                </a:lnTo>
                <a:lnTo>
                  <a:pt x="4761" y="70955"/>
                </a:lnTo>
                <a:lnTo>
                  <a:pt x="6007" y="75829"/>
                </a:lnTo>
                <a:lnTo>
                  <a:pt x="7821" y="80476"/>
                </a:lnTo>
                <a:lnTo>
                  <a:pt x="11335" y="83650"/>
                </a:lnTo>
                <a:lnTo>
                  <a:pt x="15982" y="85010"/>
                </a:lnTo>
                <a:lnTo>
                  <a:pt x="20629" y="84330"/>
                </a:lnTo>
                <a:lnTo>
                  <a:pt x="25730" y="81949"/>
                </a:lnTo>
                <a:lnTo>
                  <a:pt x="32644" y="79456"/>
                </a:lnTo>
                <a:lnTo>
                  <a:pt x="34117" y="78662"/>
                </a:lnTo>
                <a:lnTo>
                  <a:pt x="39331" y="74582"/>
                </a:lnTo>
                <a:lnTo>
                  <a:pt x="40918" y="72655"/>
                </a:lnTo>
                <a:lnTo>
                  <a:pt x="42051" y="70388"/>
                </a:lnTo>
                <a:lnTo>
                  <a:pt x="43072" y="67214"/>
                </a:lnTo>
                <a:lnTo>
                  <a:pt x="43978" y="64041"/>
                </a:lnTo>
                <a:lnTo>
                  <a:pt x="44319" y="61434"/>
                </a:lnTo>
                <a:lnTo>
                  <a:pt x="44319" y="5554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199" name="Freeform: Shape 198">
            <a:extLst>
              <a:ext uri="{FF2B5EF4-FFF2-40B4-BE49-F238E27FC236}">
                <a16:creationId xmlns:a16="http://schemas.microsoft.com/office/drawing/2014/main" id="{4C6BCAA9-DEEC-321E-3D92-30F9E199620D}"/>
              </a:ext>
            </a:extLst>
          </p:cNvPr>
          <p:cNvSpPr/>
          <p:nvPr/>
        </p:nvSpPr>
        <p:spPr>
          <a:xfrm>
            <a:off x="2903457" y="3115695"/>
            <a:ext cx="2040" cy="4420"/>
          </a:xfrm>
          <a:custGeom>
            <a:avLst/>
            <a:gdLst>
              <a:gd name="connsiteX0" fmla="*/ 2494 w 2720"/>
              <a:gd name="connsiteY0" fmla="*/ 3854 h 5893"/>
              <a:gd name="connsiteX1" fmla="*/ 1927 w 2720"/>
              <a:gd name="connsiteY1" fmla="*/ 3174 h 5893"/>
              <a:gd name="connsiteX2" fmla="*/ 1587 w 2720"/>
              <a:gd name="connsiteY2" fmla="*/ 2380 h 5893"/>
              <a:gd name="connsiteX3" fmla="*/ 1474 w 2720"/>
              <a:gd name="connsiteY3" fmla="*/ 1587 h 5893"/>
              <a:gd name="connsiteX4" fmla="*/ 1360 w 2720"/>
              <a:gd name="connsiteY4" fmla="*/ 1020 h 5893"/>
              <a:gd name="connsiteX5" fmla="*/ 1247 w 2720"/>
              <a:gd name="connsiteY5" fmla="*/ 453 h 5893"/>
              <a:gd name="connsiteX6" fmla="*/ 1020 w 2720"/>
              <a:gd name="connsiteY6" fmla="*/ 0 h 5893"/>
              <a:gd name="connsiteX7" fmla="*/ 113 w 2720"/>
              <a:gd name="connsiteY7" fmla="*/ 2720 h 5893"/>
              <a:gd name="connsiteX8" fmla="*/ 0 w 2720"/>
              <a:gd name="connsiteY8" fmla="*/ 4761 h 5893"/>
              <a:gd name="connsiteX9" fmla="*/ 227 w 2720"/>
              <a:gd name="connsiteY9" fmla="*/ 5781 h 5893"/>
              <a:gd name="connsiteX10" fmla="*/ 453 w 2720"/>
              <a:gd name="connsiteY10" fmla="*/ 5781 h 5893"/>
              <a:gd name="connsiteX11" fmla="*/ 2040 w 2720"/>
              <a:gd name="connsiteY11" fmla="*/ 5894 h 5893"/>
              <a:gd name="connsiteX12" fmla="*/ 2380 w 2720"/>
              <a:gd name="connsiteY12" fmla="*/ 5441 h 5893"/>
              <a:gd name="connsiteX13" fmla="*/ 2720 w 2720"/>
              <a:gd name="connsiteY13" fmla="*/ 4534 h 5893"/>
              <a:gd name="connsiteX14" fmla="*/ 2494 w 2720"/>
              <a:gd name="connsiteY14" fmla="*/ 3854 h 5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720" h="5893">
                <a:moveTo>
                  <a:pt x="2494" y="3854"/>
                </a:moveTo>
                <a:lnTo>
                  <a:pt x="1927" y="3174"/>
                </a:lnTo>
                <a:lnTo>
                  <a:pt x="1587" y="2380"/>
                </a:lnTo>
                <a:lnTo>
                  <a:pt x="1474" y="1587"/>
                </a:lnTo>
                <a:lnTo>
                  <a:pt x="1360" y="1020"/>
                </a:lnTo>
                <a:lnTo>
                  <a:pt x="1247" y="453"/>
                </a:lnTo>
                <a:lnTo>
                  <a:pt x="1020" y="0"/>
                </a:lnTo>
                <a:lnTo>
                  <a:pt x="113" y="2720"/>
                </a:lnTo>
                <a:lnTo>
                  <a:pt x="0" y="4761"/>
                </a:lnTo>
                <a:lnTo>
                  <a:pt x="227" y="5781"/>
                </a:lnTo>
                <a:lnTo>
                  <a:pt x="453" y="5781"/>
                </a:lnTo>
                <a:lnTo>
                  <a:pt x="2040" y="5894"/>
                </a:lnTo>
                <a:lnTo>
                  <a:pt x="2380" y="5441"/>
                </a:lnTo>
                <a:lnTo>
                  <a:pt x="2720" y="4534"/>
                </a:lnTo>
                <a:lnTo>
                  <a:pt x="2494" y="385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00" name="Freeform: Shape 199">
            <a:extLst>
              <a:ext uri="{FF2B5EF4-FFF2-40B4-BE49-F238E27FC236}">
                <a16:creationId xmlns:a16="http://schemas.microsoft.com/office/drawing/2014/main" id="{06585D83-1468-F95A-CBB7-DF8AF352E34B}"/>
              </a:ext>
            </a:extLst>
          </p:cNvPr>
          <p:cNvSpPr/>
          <p:nvPr/>
        </p:nvSpPr>
        <p:spPr>
          <a:xfrm>
            <a:off x="1820432" y="3723431"/>
            <a:ext cx="2890" cy="6290"/>
          </a:xfrm>
          <a:custGeom>
            <a:avLst/>
            <a:gdLst>
              <a:gd name="connsiteX0" fmla="*/ 3400 w 3853"/>
              <a:gd name="connsiteY0" fmla="*/ 0 h 8387"/>
              <a:gd name="connsiteX1" fmla="*/ 2607 w 3853"/>
              <a:gd name="connsiteY1" fmla="*/ 453 h 8387"/>
              <a:gd name="connsiteX2" fmla="*/ 1587 w 3853"/>
              <a:gd name="connsiteY2" fmla="*/ 1813 h 8387"/>
              <a:gd name="connsiteX3" fmla="*/ 227 w 3853"/>
              <a:gd name="connsiteY3" fmla="*/ 3967 h 8387"/>
              <a:gd name="connsiteX4" fmla="*/ 0 w 3853"/>
              <a:gd name="connsiteY4" fmla="*/ 5101 h 8387"/>
              <a:gd name="connsiteX5" fmla="*/ 227 w 3853"/>
              <a:gd name="connsiteY5" fmla="*/ 6914 h 8387"/>
              <a:gd name="connsiteX6" fmla="*/ 2494 w 3853"/>
              <a:gd name="connsiteY6" fmla="*/ 8388 h 8387"/>
              <a:gd name="connsiteX7" fmla="*/ 3627 w 3853"/>
              <a:gd name="connsiteY7" fmla="*/ 6121 h 8387"/>
              <a:gd name="connsiteX8" fmla="*/ 3854 w 3853"/>
              <a:gd name="connsiteY8" fmla="*/ 1813 h 8387"/>
              <a:gd name="connsiteX9" fmla="*/ 3400 w 3853"/>
              <a:gd name="connsiteY9" fmla="*/ 0 h 83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853" h="8387">
                <a:moveTo>
                  <a:pt x="3400" y="0"/>
                </a:moveTo>
                <a:lnTo>
                  <a:pt x="2607" y="453"/>
                </a:lnTo>
                <a:lnTo>
                  <a:pt x="1587" y="1813"/>
                </a:lnTo>
                <a:lnTo>
                  <a:pt x="227" y="3967"/>
                </a:lnTo>
                <a:lnTo>
                  <a:pt x="0" y="5101"/>
                </a:lnTo>
                <a:lnTo>
                  <a:pt x="227" y="6914"/>
                </a:lnTo>
                <a:lnTo>
                  <a:pt x="2494" y="8388"/>
                </a:lnTo>
                <a:lnTo>
                  <a:pt x="3627" y="6121"/>
                </a:lnTo>
                <a:lnTo>
                  <a:pt x="3854" y="1813"/>
                </a:lnTo>
                <a:lnTo>
                  <a:pt x="3400" y="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01" name="Freeform: Shape 200">
            <a:extLst>
              <a:ext uri="{FF2B5EF4-FFF2-40B4-BE49-F238E27FC236}">
                <a16:creationId xmlns:a16="http://schemas.microsoft.com/office/drawing/2014/main" id="{FDA0AE5E-BCB6-A58D-A2AE-6D3024DF63E1}"/>
              </a:ext>
            </a:extLst>
          </p:cNvPr>
          <p:cNvSpPr/>
          <p:nvPr/>
        </p:nvSpPr>
        <p:spPr>
          <a:xfrm>
            <a:off x="3296883" y="3362989"/>
            <a:ext cx="22697" cy="29668"/>
          </a:xfrm>
          <a:custGeom>
            <a:avLst/>
            <a:gdLst>
              <a:gd name="connsiteX0" fmla="*/ 28563 w 30263"/>
              <a:gd name="connsiteY0" fmla="*/ 6121 h 39557"/>
              <a:gd name="connsiteX1" fmla="*/ 27543 w 30263"/>
              <a:gd name="connsiteY1" fmla="*/ 5214 h 39557"/>
              <a:gd name="connsiteX2" fmla="*/ 25956 w 30263"/>
              <a:gd name="connsiteY2" fmla="*/ 4534 h 39557"/>
              <a:gd name="connsiteX3" fmla="*/ 25049 w 30263"/>
              <a:gd name="connsiteY3" fmla="*/ 4421 h 39557"/>
              <a:gd name="connsiteX4" fmla="*/ 24936 w 30263"/>
              <a:gd name="connsiteY4" fmla="*/ 4080 h 39557"/>
              <a:gd name="connsiteX5" fmla="*/ 26183 w 30263"/>
              <a:gd name="connsiteY5" fmla="*/ 2720 h 39557"/>
              <a:gd name="connsiteX6" fmla="*/ 27090 w 30263"/>
              <a:gd name="connsiteY6" fmla="*/ 1587 h 39557"/>
              <a:gd name="connsiteX7" fmla="*/ 26070 w 30263"/>
              <a:gd name="connsiteY7" fmla="*/ 567 h 39557"/>
              <a:gd name="connsiteX8" fmla="*/ 24369 w 30263"/>
              <a:gd name="connsiteY8" fmla="*/ 0 h 39557"/>
              <a:gd name="connsiteX9" fmla="*/ 23689 w 30263"/>
              <a:gd name="connsiteY9" fmla="*/ 1134 h 39557"/>
              <a:gd name="connsiteX10" fmla="*/ 21309 w 30263"/>
              <a:gd name="connsiteY10" fmla="*/ 1247 h 39557"/>
              <a:gd name="connsiteX11" fmla="*/ 17795 w 30263"/>
              <a:gd name="connsiteY11" fmla="*/ 1247 h 39557"/>
              <a:gd name="connsiteX12" fmla="*/ 17795 w 30263"/>
              <a:gd name="connsiteY12" fmla="*/ 3287 h 39557"/>
              <a:gd name="connsiteX13" fmla="*/ 16662 w 30263"/>
              <a:gd name="connsiteY13" fmla="*/ 4647 h 39557"/>
              <a:gd name="connsiteX14" fmla="*/ 14282 w 30263"/>
              <a:gd name="connsiteY14" fmla="*/ 6007 h 39557"/>
              <a:gd name="connsiteX15" fmla="*/ 11108 w 30263"/>
              <a:gd name="connsiteY15" fmla="*/ 10655 h 39557"/>
              <a:gd name="connsiteX16" fmla="*/ 10315 w 30263"/>
              <a:gd name="connsiteY16" fmla="*/ 15982 h 39557"/>
              <a:gd name="connsiteX17" fmla="*/ 8274 w 30263"/>
              <a:gd name="connsiteY17" fmla="*/ 19722 h 39557"/>
              <a:gd name="connsiteX18" fmla="*/ 4647 w 30263"/>
              <a:gd name="connsiteY18" fmla="*/ 29017 h 39557"/>
              <a:gd name="connsiteX19" fmla="*/ 2947 w 30263"/>
              <a:gd name="connsiteY19" fmla="*/ 31737 h 39557"/>
              <a:gd name="connsiteX20" fmla="*/ 1927 w 30263"/>
              <a:gd name="connsiteY20" fmla="*/ 35024 h 39557"/>
              <a:gd name="connsiteX21" fmla="*/ 1020 w 30263"/>
              <a:gd name="connsiteY21" fmla="*/ 37404 h 39557"/>
              <a:gd name="connsiteX22" fmla="*/ 0 w 30263"/>
              <a:gd name="connsiteY22" fmla="*/ 39331 h 39557"/>
              <a:gd name="connsiteX23" fmla="*/ 2380 w 30263"/>
              <a:gd name="connsiteY23" fmla="*/ 39104 h 39557"/>
              <a:gd name="connsiteX24" fmla="*/ 4081 w 30263"/>
              <a:gd name="connsiteY24" fmla="*/ 39445 h 39557"/>
              <a:gd name="connsiteX25" fmla="*/ 6234 w 30263"/>
              <a:gd name="connsiteY25" fmla="*/ 39558 h 39557"/>
              <a:gd name="connsiteX26" fmla="*/ 7934 w 30263"/>
              <a:gd name="connsiteY26" fmla="*/ 38424 h 39557"/>
              <a:gd name="connsiteX27" fmla="*/ 8728 w 30263"/>
              <a:gd name="connsiteY27" fmla="*/ 35251 h 39557"/>
              <a:gd name="connsiteX28" fmla="*/ 9635 w 30263"/>
              <a:gd name="connsiteY28" fmla="*/ 34684 h 39557"/>
              <a:gd name="connsiteX29" fmla="*/ 10088 w 30263"/>
              <a:gd name="connsiteY29" fmla="*/ 35477 h 39557"/>
              <a:gd name="connsiteX30" fmla="*/ 10655 w 30263"/>
              <a:gd name="connsiteY30" fmla="*/ 34571 h 39557"/>
              <a:gd name="connsiteX31" fmla="*/ 12808 w 30263"/>
              <a:gd name="connsiteY31" fmla="*/ 33211 h 39557"/>
              <a:gd name="connsiteX32" fmla="*/ 13942 w 30263"/>
              <a:gd name="connsiteY32" fmla="*/ 32304 h 39557"/>
              <a:gd name="connsiteX33" fmla="*/ 14962 w 30263"/>
              <a:gd name="connsiteY33" fmla="*/ 31170 h 39557"/>
              <a:gd name="connsiteX34" fmla="*/ 15528 w 30263"/>
              <a:gd name="connsiteY34" fmla="*/ 30830 h 39557"/>
              <a:gd name="connsiteX35" fmla="*/ 16548 w 30263"/>
              <a:gd name="connsiteY35" fmla="*/ 29923 h 39557"/>
              <a:gd name="connsiteX36" fmla="*/ 16775 w 30263"/>
              <a:gd name="connsiteY36" fmla="*/ 29130 h 39557"/>
              <a:gd name="connsiteX37" fmla="*/ 17569 w 30263"/>
              <a:gd name="connsiteY37" fmla="*/ 28223 h 39557"/>
              <a:gd name="connsiteX38" fmla="*/ 18702 w 30263"/>
              <a:gd name="connsiteY38" fmla="*/ 27543 h 39557"/>
              <a:gd name="connsiteX39" fmla="*/ 18929 w 30263"/>
              <a:gd name="connsiteY39" fmla="*/ 26977 h 39557"/>
              <a:gd name="connsiteX40" fmla="*/ 18816 w 30263"/>
              <a:gd name="connsiteY40" fmla="*/ 26636 h 39557"/>
              <a:gd name="connsiteX41" fmla="*/ 17682 w 30263"/>
              <a:gd name="connsiteY41" fmla="*/ 26070 h 39557"/>
              <a:gd name="connsiteX42" fmla="*/ 17115 w 30263"/>
              <a:gd name="connsiteY42" fmla="*/ 24936 h 39557"/>
              <a:gd name="connsiteX43" fmla="*/ 17569 w 30263"/>
              <a:gd name="connsiteY43" fmla="*/ 23349 h 39557"/>
              <a:gd name="connsiteX44" fmla="*/ 18022 w 30263"/>
              <a:gd name="connsiteY44" fmla="*/ 22896 h 39557"/>
              <a:gd name="connsiteX45" fmla="*/ 18702 w 30263"/>
              <a:gd name="connsiteY45" fmla="*/ 22103 h 39557"/>
              <a:gd name="connsiteX46" fmla="*/ 20176 w 30263"/>
              <a:gd name="connsiteY46" fmla="*/ 20969 h 39557"/>
              <a:gd name="connsiteX47" fmla="*/ 21309 w 30263"/>
              <a:gd name="connsiteY47" fmla="*/ 20742 h 39557"/>
              <a:gd name="connsiteX48" fmla="*/ 22329 w 30263"/>
              <a:gd name="connsiteY48" fmla="*/ 20742 h 39557"/>
              <a:gd name="connsiteX49" fmla="*/ 24029 w 30263"/>
              <a:gd name="connsiteY49" fmla="*/ 20856 h 39557"/>
              <a:gd name="connsiteX50" fmla="*/ 25389 w 30263"/>
              <a:gd name="connsiteY50" fmla="*/ 21082 h 39557"/>
              <a:gd name="connsiteX51" fmla="*/ 25730 w 30263"/>
              <a:gd name="connsiteY51" fmla="*/ 20742 h 39557"/>
              <a:gd name="connsiteX52" fmla="*/ 25730 w 30263"/>
              <a:gd name="connsiteY52" fmla="*/ 20402 h 39557"/>
              <a:gd name="connsiteX53" fmla="*/ 24029 w 30263"/>
              <a:gd name="connsiteY53" fmla="*/ 19382 h 39557"/>
              <a:gd name="connsiteX54" fmla="*/ 23916 w 30263"/>
              <a:gd name="connsiteY54" fmla="*/ 18589 h 39557"/>
              <a:gd name="connsiteX55" fmla="*/ 24369 w 30263"/>
              <a:gd name="connsiteY55" fmla="*/ 17795 h 39557"/>
              <a:gd name="connsiteX56" fmla="*/ 25503 w 30263"/>
              <a:gd name="connsiteY56" fmla="*/ 16549 h 39557"/>
              <a:gd name="connsiteX57" fmla="*/ 26863 w 30263"/>
              <a:gd name="connsiteY57" fmla="*/ 15529 h 39557"/>
              <a:gd name="connsiteX58" fmla="*/ 27657 w 30263"/>
              <a:gd name="connsiteY58" fmla="*/ 15415 h 39557"/>
              <a:gd name="connsiteX59" fmla="*/ 29243 w 30263"/>
              <a:gd name="connsiteY59" fmla="*/ 13488 h 39557"/>
              <a:gd name="connsiteX60" fmla="*/ 30264 w 30263"/>
              <a:gd name="connsiteY60" fmla="*/ 11335 h 39557"/>
              <a:gd name="connsiteX61" fmla="*/ 28563 w 30263"/>
              <a:gd name="connsiteY61" fmla="*/ 6121 h 39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30263" h="39557">
                <a:moveTo>
                  <a:pt x="28563" y="6121"/>
                </a:moveTo>
                <a:lnTo>
                  <a:pt x="27543" y="5214"/>
                </a:lnTo>
                <a:lnTo>
                  <a:pt x="25956" y="4534"/>
                </a:lnTo>
                <a:lnTo>
                  <a:pt x="25049" y="4421"/>
                </a:lnTo>
                <a:lnTo>
                  <a:pt x="24936" y="4080"/>
                </a:lnTo>
                <a:lnTo>
                  <a:pt x="26183" y="2720"/>
                </a:lnTo>
                <a:lnTo>
                  <a:pt x="27090" y="1587"/>
                </a:lnTo>
                <a:lnTo>
                  <a:pt x="26070" y="567"/>
                </a:lnTo>
                <a:lnTo>
                  <a:pt x="24369" y="0"/>
                </a:lnTo>
                <a:lnTo>
                  <a:pt x="23689" y="1134"/>
                </a:lnTo>
                <a:lnTo>
                  <a:pt x="21309" y="1247"/>
                </a:lnTo>
                <a:lnTo>
                  <a:pt x="17795" y="1247"/>
                </a:lnTo>
                <a:lnTo>
                  <a:pt x="17795" y="3287"/>
                </a:lnTo>
                <a:lnTo>
                  <a:pt x="16662" y="4647"/>
                </a:lnTo>
                <a:lnTo>
                  <a:pt x="14282" y="6007"/>
                </a:lnTo>
                <a:lnTo>
                  <a:pt x="11108" y="10655"/>
                </a:lnTo>
                <a:lnTo>
                  <a:pt x="10315" y="15982"/>
                </a:lnTo>
                <a:lnTo>
                  <a:pt x="8274" y="19722"/>
                </a:lnTo>
                <a:lnTo>
                  <a:pt x="4647" y="29017"/>
                </a:lnTo>
                <a:lnTo>
                  <a:pt x="2947" y="31737"/>
                </a:lnTo>
                <a:lnTo>
                  <a:pt x="1927" y="35024"/>
                </a:lnTo>
                <a:lnTo>
                  <a:pt x="1020" y="37404"/>
                </a:lnTo>
                <a:lnTo>
                  <a:pt x="0" y="39331"/>
                </a:lnTo>
                <a:lnTo>
                  <a:pt x="2380" y="39104"/>
                </a:lnTo>
                <a:lnTo>
                  <a:pt x="4081" y="39445"/>
                </a:lnTo>
                <a:lnTo>
                  <a:pt x="6234" y="39558"/>
                </a:lnTo>
                <a:lnTo>
                  <a:pt x="7934" y="38424"/>
                </a:lnTo>
                <a:lnTo>
                  <a:pt x="8728" y="35251"/>
                </a:lnTo>
                <a:lnTo>
                  <a:pt x="9635" y="34684"/>
                </a:lnTo>
                <a:lnTo>
                  <a:pt x="10088" y="35477"/>
                </a:lnTo>
                <a:lnTo>
                  <a:pt x="10655" y="34571"/>
                </a:lnTo>
                <a:lnTo>
                  <a:pt x="12808" y="33211"/>
                </a:lnTo>
                <a:lnTo>
                  <a:pt x="13942" y="32304"/>
                </a:lnTo>
                <a:lnTo>
                  <a:pt x="14962" y="31170"/>
                </a:lnTo>
                <a:lnTo>
                  <a:pt x="15528" y="30830"/>
                </a:lnTo>
                <a:lnTo>
                  <a:pt x="16548" y="29923"/>
                </a:lnTo>
                <a:lnTo>
                  <a:pt x="16775" y="29130"/>
                </a:lnTo>
                <a:lnTo>
                  <a:pt x="17569" y="28223"/>
                </a:lnTo>
                <a:lnTo>
                  <a:pt x="18702" y="27543"/>
                </a:lnTo>
                <a:lnTo>
                  <a:pt x="18929" y="26977"/>
                </a:lnTo>
                <a:lnTo>
                  <a:pt x="18816" y="26636"/>
                </a:lnTo>
                <a:lnTo>
                  <a:pt x="17682" y="26070"/>
                </a:lnTo>
                <a:lnTo>
                  <a:pt x="17115" y="24936"/>
                </a:lnTo>
                <a:lnTo>
                  <a:pt x="17569" y="23349"/>
                </a:lnTo>
                <a:lnTo>
                  <a:pt x="18022" y="22896"/>
                </a:lnTo>
                <a:lnTo>
                  <a:pt x="18702" y="22103"/>
                </a:lnTo>
                <a:lnTo>
                  <a:pt x="20176" y="20969"/>
                </a:lnTo>
                <a:lnTo>
                  <a:pt x="21309" y="20742"/>
                </a:lnTo>
                <a:lnTo>
                  <a:pt x="22329" y="20742"/>
                </a:lnTo>
                <a:lnTo>
                  <a:pt x="24029" y="20856"/>
                </a:lnTo>
                <a:lnTo>
                  <a:pt x="25389" y="21082"/>
                </a:lnTo>
                <a:lnTo>
                  <a:pt x="25730" y="20742"/>
                </a:lnTo>
                <a:lnTo>
                  <a:pt x="25730" y="20402"/>
                </a:lnTo>
                <a:lnTo>
                  <a:pt x="24029" y="19382"/>
                </a:lnTo>
                <a:lnTo>
                  <a:pt x="23916" y="18589"/>
                </a:lnTo>
                <a:lnTo>
                  <a:pt x="24369" y="17795"/>
                </a:lnTo>
                <a:lnTo>
                  <a:pt x="25503" y="16549"/>
                </a:lnTo>
                <a:lnTo>
                  <a:pt x="26863" y="15529"/>
                </a:lnTo>
                <a:lnTo>
                  <a:pt x="27657" y="15415"/>
                </a:lnTo>
                <a:lnTo>
                  <a:pt x="29243" y="13488"/>
                </a:lnTo>
                <a:lnTo>
                  <a:pt x="30264" y="11335"/>
                </a:lnTo>
                <a:lnTo>
                  <a:pt x="28563" y="6121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02" name="Freeform: Shape 201">
            <a:extLst>
              <a:ext uri="{FF2B5EF4-FFF2-40B4-BE49-F238E27FC236}">
                <a16:creationId xmlns:a16="http://schemas.microsoft.com/office/drawing/2014/main" id="{D1A289F5-E84D-2B78-02D2-D417F6EB562B}"/>
              </a:ext>
            </a:extLst>
          </p:cNvPr>
          <p:cNvSpPr/>
          <p:nvPr/>
        </p:nvSpPr>
        <p:spPr>
          <a:xfrm>
            <a:off x="4294813" y="3580784"/>
            <a:ext cx="115698" cy="145537"/>
          </a:xfrm>
          <a:custGeom>
            <a:avLst/>
            <a:gdLst>
              <a:gd name="connsiteX0" fmla="*/ 153584 w 154264"/>
              <a:gd name="connsiteY0" fmla="*/ 162992 h 194049"/>
              <a:gd name="connsiteX1" fmla="*/ 152451 w 154264"/>
              <a:gd name="connsiteY1" fmla="*/ 161179 h 194049"/>
              <a:gd name="connsiteX2" fmla="*/ 150297 w 154264"/>
              <a:gd name="connsiteY2" fmla="*/ 159478 h 194049"/>
              <a:gd name="connsiteX3" fmla="*/ 147804 w 154264"/>
              <a:gd name="connsiteY3" fmla="*/ 157438 h 194049"/>
              <a:gd name="connsiteX4" fmla="*/ 146557 w 154264"/>
              <a:gd name="connsiteY4" fmla="*/ 156078 h 194049"/>
              <a:gd name="connsiteX5" fmla="*/ 145650 w 154264"/>
              <a:gd name="connsiteY5" fmla="*/ 154718 h 194049"/>
              <a:gd name="connsiteX6" fmla="*/ 144743 w 154264"/>
              <a:gd name="connsiteY6" fmla="*/ 153244 h 194049"/>
              <a:gd name="connsiteX7" fmla="*/ 144290 w 154264"/>
              <a:gd name="connsiteY7" fmla="*/ 151997 h 194049"/>
              <a:gd name="connsiteX8" fmla="*/ 144743 w 154264"/>
              <a:gd name="connsiteY8" fmla="*/ 151204 h 194049"/>
              <a:gd name="connsiteX9" fmla="*/ 148257 w 154264"/>
              <a:gd name="connsiteY9" fmla="*/ 149277 h 194049"/>
              <a:gd name="connsiteX10" fmla="*/ 148937 w 154264"/>
              <a:gd name="connsiteY10" fmla="*/ 148597 h 194049"/>
              <a:gd name="connsiteX11" fmla="*/ 149277 w 154264"/>
              <a:gd name="connsiteY11" fmla="*/ 147577 h 194049"/>
              <a:gd name="connsiteX12" fmla="*/ 148937 w 154264"/>
              <a:gd name="connsiteY12" fmla="*/ 146557 h 194049"/>
              <a:gd name="connsiteX13" fmla="*/ 148030 w 154264"/>
              <a:gd name="connsiteY13" fmla="*/ 145990 h 194049"/>
              <a:gd name="connsiteX14" fmla="*/ 146897 w 154264"/>
              <a:gd name="connsiteY14" fmla="*/ 145650 h 194049"/>
              <a:gd name="connsiteX15" fmla="*/ 145310 w 154264"/>
              <a:gd name="connsiteY15" fmla="*/ 144517 h 194049"/>
              <a:gd name="connsiteX16" fmla="*/ 142250 w 154264"/>
              <a:gd name="connsiteY16" fmla="*/ 141230 h 194049"/>
              <a:gd name="connsiteX17" fmla="*/ 140890 w 154264"/>
              <a:gd name="connsiteY17" fmla="*/ 140550 h 194049"/>
              <a:gd name="connsiteX18" fmla="*/ 139416 w 154264"/>
              <a:gd name="connsiteY18" fmla="*/ 139643 h 194049"/>
              <a:gd name="connsiteX19" fmla="*/ 138736 w 154264"/>
              <a:gd name="connsiteY19" fmla="*/ 138623 h 194049"/>
              <a:gd name="connsiteX20" fmla="*/ 137829 w 154264"/>
              <a:gd name="connsiteY20" fmla="*/ 136016 h 194049"/>
              <a:gd name="connsiteX21" fmla="*/ 137489 w 154264"/>
              <a:gd name="connsiteY21" fmla="*/ 135676 h 194049"/>
              <a:gd name="connsiteX22" fmla="*/ 136582 w 154264"/>
              <a:gd name="connsiteY22" fmla="*/ 136582 h 194049"/>
              <a:gd name="connsiteX23" fmla="*/ 135562 w 154264"/>
              <a:gd name="connsiteY23" fmla="*/ 137376 h 194049"/>
              <a:gd name="connsiteX24" fmla="*/ 134655 w 154264"/>
              <a:gd name="connsiteY24" fmla="*/ 137263 h 194049"/>
              <a:gd name="connsiteX25" fmla="*/ 133862 w 154264"/>
              <a:gd name="connsiteY25" fmla="*/ 136469 h 194049"/>
              <a:gd name="connsiteX26" fmla="*/ 133409 w 154264"/>
              <a:gd name="connsiteY26" fmla="*/ 135449 h 194049"/>
              <a:gd name="connsiteX27" fmla="*/ 132502 w 154264"/>
              <a:gd name="connsiteY27" fmla="*/ 134089 h 194049"/>
              <a:gd name="connsiteX28" fmla="*/ 131595 w 154264"/>
              <a:gd name="connsiteY28" fmla="*/ 132955 h 194049"/>
              <a:gd name="connsiteX29" fmla="*/ 131369 w 154264"/>
              <a:gd name="connsiteY29" fmla="*/ 129102 h 194049"/>
              <a:gd name="connsiteX30" fmla="*/ 131142 w 154264"/>
              <a:gd name="connsiteY30" fmla="*/ 127855 h 194049"/>
              <a:gd name="connsiteX31" fmla="*/ 130688 w 154264"/>
              <a:gd name="connsiteY31" fmla="*/ 126041 h 194049"/>
              <a:gd name="connsiteX32" fmla="*/ 129895 w 154264"/>
              <a:gd name="connsiteY32" fmla="*/ 125474 h 194049"/>
              <a:gd name="connsiteX33" fmla="*/ 129101 w 154264"/>
              <a:gd name="connsiteY33" fmla="*/ 125021 h 194049"/>
              <a:gd name="connsiteX34" fmla="*/ 127175 w 154264"/>
              <a:gd name="connsiteY34" fmla="*/ 121847 h 194049"/>
              <a:gd name="connsiteX35" fmla="*/ 125928 w 154264"/>
              <a:gd name="connsiteY35" fmla="*/ 120147 h 194049"/>
              <a:gd name="connsiteX36" fmla="*/ 120487 w 154264"/>
              <a:gd name="connsiteY36" fmla="*/ 115727 h 194049"/>
              <a:gd name="connsiteX37" fmla="*/ 119920 w 154264"/>
              <a:gd name="connsiteY37" fmla="*/ 114933 h 194049"/>
              <a:gd name="connsiteX38" fmla="*/ 118447 w 154264"/>
              <a:gd name="connsiteY38" fmla="*/ 113120 h 194049"/>
              <a:gd name="connsiteX39" fmla="*/ 115840 w 154264"/>
              <a:gd name="connsiteY39" fmla="*/ 110513 h 194049"/>
              <a:gd name="connsiteX40" fmla="*/ 114140 w 154264"/>
              <a:gd name="connsiteY40" fmla="*/ 108472 h 194049"/>
              <a:gd name="connsiteX41" fmla="*/ 112780 w 154264"/>
              <a:gd name="connsiteY41" fmla="*/ 106206 h 194049"/>
              <a:gd name="connsiteX42" fmla="*/ 112213 w 154264"/>
              <a:gd name="connsiteY42" fmla="*/ 104392 h 194049"/>
              <a:gd name="connsiteX43" fmla="*/ 111986 w 154264"/>
              <a:gd name="connsiteY43" fmla="*/ 102918 h 194049"/>
              <a:gd name="connsiteX44" fmla="*/ 110513 w 154264"/>
              <a:gd name="connsiteY44" fmla="*/ 100765 h 194049"/>
              <a:gd name="connsiteX45" fmla="*/ 109266 w 154264"/>
              <a:gd name="connsiteY45" fmla="*/ 99065 h 194049"/>
              <a:gd name="connsiteX46" fmla="*/ 108132 w 154264"/>
              <a:gd name="connsiteY46" fmla="*/ 98498 h 194049"/>
              <a:gd name="connsiteX47" fmla="*/ 106772 w 154264"/>
              <a:gd name="connsiteY47" fmla="*/ 98158 h 194049"/>
              <a:gd name="connsiteX48" fmla="*/ 105526 w 154264"/>
              <a:gd name="connsiteY48" fmla="*/ 97138 h 194049"/>
              <a:gd name="connsiteX49" fmla="*/ 103258 w 154264"/>
              <a:gd name="connsiteY49" fmla="*/ 94871 h 194049"/>
              <a:gd name="connsiteX50" fmla="*/ 102238 w 154264"/>
              <a:gd name="connsiteY50" fmla="*/ 93284 h 194049"/>
              <a:gd name="connsiteX51" fmla="*/ 101672 w 154264"/>
              <a:gd name="connsiteY51" fmla="*/ 92264 h 194049"/>
              <a:gd name="connsiteX52" fmla="*/ 101672 w 154264"/>
              <a:gd name="connsiteY52" fmla="*/ 91244 h 194049"/>
              <a:gd name="connsiteX53" fmla="*/ 102238 w 154264"/>
              <a:gd name="connsiteY53" fmla="*/ 89544 h 194049"/>
              <a:gd name="connsiteX54" fmla="*/ 102918 w 154264"/>
              <a:gd name="connsiteY54" fmla="*/ 88524 h 194049"/>
              <a:gd name="connsiteX55" fmla="*/ 102918 w 154264"/>
              <a:gd name="connsiteY55" fmla="*/ 87730 h 194049"/>
              <a:gd name="connsiteX56" fmla="*/ 102352 w 154264"/>
              <a:gd name="connsiteY56" fmla="*/ 87163 h 194049"/>
              <a:gd name="connsiteX57" fmla="*/ 99745 w 154264"/>
              <a:gd name="connsiteY57" fmla="*/ 86030 h 194049"/>
              <a:gd name="connsiteX58" fmla="*/ 94191 w 154264"/>
              <a:gd name="connsiteY58" fmla="*/ 84330 h 194049"/>
              <a:gd name="connsiteX59" fmla="*/ 92037 w 154264"/>
              <a:gd name="connsiteY59" fmla="*/ 82970 h 194049"/>
              <a:gd name="connsiteX60" fmla="*/ 90110 w 154264"/>
              <a:gd name="connsiteY60" fmla="*/ 81383 h 194049"/>
              <a:gd name="connsiteX61" fmla="*/ 88637 w 154264"/>
              <a:gd name="connsiteY61" fmla="*/ 80249 h 194049"/>
              <a:gd name="connsiteX62" fmla="*/ 81723 w 154264"/>
              <a:gd name="connsiteY62" fmla="*/ 75375 h 194049"/>
              <a:gd name="connsiteX63" fmla="*/ 79569 w 154264"/>
              <a:gd name="connsiteY63" fmla="*/ 74582 h 194049"/>
              <a:gd name="connsiteX64" fmla="*/ 77756 w 154264"/>
              <a:gd name="connsiteY64" fmla="*/ 73788 h 194049"/>
              <a:gd name="connsiteX65" fmla="*/ 77302 w 154264"/>
              <a:gd name="connsiteY65" fmla="*/ 72882 h 194049"/>
              <a:gd name="connsiteX66" fmla="*/ 77302 w 154264"/>
              <a:gd name="connsiteY66" fmla="*/ 72088 h 194049"/>
              <a:gd name="connsiteX67" fmla="*/ 78096 w 154264"/>
              <a:gd name="connsiteY67" fmla="*/ 71522 h 194049"/>
              <a:gd name="connsiteX68" fmla="*/ 80023 w 154264"/>
              <a:gd name="connsiteY68" fmla="*/ 70275 h 194049"/>
              <a:gd name="connsiteX69" fmla="*/ 80816 w 154264"/>
              <a:gd name="connsiteY69" fmla="*/ 68914 h 194049"/>
              <a:gd name="connsiteX70" fmla="*/ 80476 w 154264"/>
              <a:gd name="connsiteY70" fmla="*/ 66988 h 194049"/>
              <a:gd name="connsiteX71" fmla="*/ 79796 w 154264"/>
              <a:gd name="connsiteY71" fmla="*/ 65174 h 194049"/>
              <a:gd name="connsiteX72" fmla="*/ 80136 w 154264"/>
              <a:gd name="connsiteY72" fmla="*/ 64494 h 194049"/>
              <a:gd name="connsiteX73" fmla="*/ 80703 w 154264"/>
              <a:gd name="connsiteY73" fmla="*/ 64494 h 194049"/>
              <a:gd name="connsiteX74" fmla="*/ 82063 w 154264"/>
              <a:gd name="connsiteY74" fmla="*/ 64381 h 194049"/>
              <a:gd name="connsiteX75" fmla="*/ 84783 w 154264"/>
              <a:gd name="connsiteY75" fmla="*/ 64267 h 194049"/>
              <a:gd name="connsiteX76" fmla="*/ 90677 w 154264"/>
              <a:gd name="connsiteY76" fmla="*/ 65968 h 194049"/>
              <a:gd name="connsiteX77" fmla="*/ 91470 w 154264"/>
              <a:gd name="connsiteY77" fmla="*/ 65741 h 194049"/>
              <a:gd name="connsiteX78" fmla="*/ 94644 w 154264"/>
              <a:gd name="connsiteY78" fmla="*/ 62681 h 194049"/>
              <a:gd name="connsiteX79" fmla="*/ 95891 w 154264"/>
              <a:gd name="connsiteY79" fmla="*/ 60867 h 194049"/>
              <a:gd name="connsiteX80" fmla="*/ 96118 w 154264"/>
              <a:gd name="connsiteY80" fmla="*/ 59280 h 194049"/>
              <a:gd name="connsiteX81" fmla="*/ 96798 w 154264"/>
              <a:gd name="connsiteY81" fmla="*/ 58373 h 194049"/>
              <a:gd name="connsiteX82" fmla="*/ 98498 w 154264"/>
              <a:gd name="connsiteY82" fmla="*/ 56673 h 194049"/>
              <a:gd name="connsiteX83" fmla="*/ 98498 w 154264"/>
              <a:gd name="connsiteY83" fmla="*/ 55200 h 194049"/>
              <a:gd name="connsiteX84" fmla="*/ 97705 w 154264"/>
              <a:gd name="connsiteY84" fmla="*/ 53273 h 194049"/>
              <a:gd name="connsiteX85" fmla="*/ 96798 w 154264"/>
              <a:gd name="connsiteY85" fmla="*/ 52479 h 194049"/>
              <a:gd name="connsiteX86" fmla="*/ 96118 w 154264"/>
              <a:gd name="connsiteY86" fmla="*/ 52139 h 194049"/>
              <a:gd name="connsiteX87" fmla="*/ 93737 w 154264"/>
              <a:gd name="connsiteY87" fmla="*/ 52479 h 194049"/>
              <a:gd name="connsiteX88" fmla="*/ 93284 w 154264"/>
              <a:gd name="connsiteY88" fmla="*/ 52026 h 194049"/>
              <a:gd name="connsiteX89" fmla="*/ 93057 w 154264"/>
              <a:gd name="connsiteY89" fmla="*/ 50552 h 194049"/>
              <a:gd name="connsiteX90" fmla="*/ 92944 w 154264"/>
              <a:gd name="connsiteY90" fmla="*/ 49646 h 194049"/>
              <a:gd name="connsiteX91" fmla="*/ 92150 w 154264"/>
              <a:gd name="connsiteY91" fmla="*/ 48626 h 194049"/>
              <a:gd name="connsiteX92" fmla="*/ 89657 w 154264"/>
              <a:gd name="connsiteY92" fmla="*/ 47719 h 194049"/>
              <a:gd name="connsiteX93" fmla="*/ 87503 w 154264"/>
              <a:gd name="connsiteY93" fmla="*/ 47379 h 194049"/>
              <a:gd name="connsiteX94" fmla="*/ 87050 w 154264"/>
              <a:gd name="connsiteY94" fmla="*/ 47039 h 194049"/>
              <a:gd name="connsiteX95" fmla="*/ 87844 w 154264"/>
              <a:gd name="connsiteY95" fmla="*/ 46019 h 194049"/>
              <a:gd name="connsiteX96" fmla="*/ 89317 w 154264"/>
              <a:gd name="connsiteY96" fmla="*/ 44998 h 194049"/>
              <a:gd name="connsiteX97" fmla="*/ 90337 w 154264"/>
              <a:gd name="connsiteY97" fmla="*/ 44432 h 194049"/>
              <a:gd name="connsiteX98" fmla="*/ 91244 w 154264"/>
              <a:gd name="connsiteY98" fmla="*/ 43412 h 194049"/>
              <a:gd name="connsiteX99" fmla="*/ 91357 w 154264"/>
              <a:gd name="connsiteY99" fmla="*/ 42391 h 194049"/>
              <a:gd name="connsiteX100" fmla="*/ 90337 w 154264"/>
              <a:gd name="connsiteY100" fmla="*/ 41371 h 194049"/>
              <a:gd name="connsiteX101" fmla="*/ 88864 w 154264"/>
              <a:gd name="connsiteY101" fmla="*/ 40351 h 194049"/>
              <a:gd name="connsiteX102" fmla="*/ 86597 w 154264"/>
              <a:gd name="connsiteY102" fmla="*/ 38424 h 194049"/>
              <a:gd name="connsiteX103" fmla="*/ 83423 w 154264"/>
              <a:gd name="connsiteY103" fmla="*/ 36271 h 194049"/>
              <a:gd name="connsiteX104" fmla="*/ 81496 w 154264"/>
              <a:gd name="connsiteY104" fmla="*/ 35591 h 194049"/>
              <a:gd name="connsiteX105" fmla="*/ 80589 w 154264"/>
              <a:gd name="connsiteY105" fmla="*/ 35591 h 194049"/>
              <a:gd name="connsiteX106" fmla="*/ 77075 w 154264"/>
              <a:gd name="connsiteY106" fmla="*/ 37404 h 194049"/>
              <a:gd name="connsiteX107" fmla="*/ 75148 w 154264"/>
              <a:gd name="connsiteY107" fmla="*/ 38651 h 194049"/>
              <a:gd name="connsiteX108" fmla="*/ 73675 w 154264"/>
              <a:gd name="connsiteY108" fmla="*/ 40805 h 194049"/>
              <a:gd name="connsiteX109" fmla="*/ 71975 w 154264"/>
              <a:gd name="connsiteY109" fmla="*/ 41258 h 194049"/>
              <a:gd name="connsiteX110" fmla="*/ 70388 w 154264"/>
              <a:gd name="connsiteY110" fmla="*/ 40238 h 194049"/>
              <a:gd name="connsiteX111" fmla="*/ 68461 w 154264"/>
              <a:gd name="connsiteY111" fmla="*/ 39331 h 194049"/>
              <a:gd name="connsiteX112" fmla="*/ 63361 w 154264"/>
              <a:gd name="connsiteY112" fmla="*/ 37971 h 194049"/>
              <a:gd name="connsiteX113" fmla="*/ 61094 w 154264"/>
              <a:gd name="connsiteY113" fmla="*/ 36724 h 194049"/>
              <a:gd name="connsiteX114" fmla="*/ 56673 w 154264"/>
              <a:gd name="connsiteY114" fmla="*/ 29697 h 194049"/>
              <a:gd name="connsiteX115" fmla="*/ 55993 w 154264"/>
              <a:gd name="connsiteY115" fmla="*/ 28223 h 194049"/>
              <a:gd name="connsiteX116" fmla="*/ 56446 w 154264"/>
              <a:gd name="connsiteY116" fmla="*/ 26523 h 194049"/>
              <a:gd name="connsiteX117" fmla="*/ 56673 w 154264"/>
              <a:gd name="connsiteY117" fmla="*/ 24256 h 194049"/>
              <a:gd name="connsiteX118" fmla="*/ 57126 w 154264"/>
              <a:gd name="connsiteY118" fmla="*/ 22669 h 194049"/>
              <a:gd name="connsiteX119" fmla="*/ 57920 w 154264"/>
              <a:gd name="connsiteY119" fmla="*/ 21196 h 194049"/>
              <a:gd name="connsiteX120" fmla="*/ 58146 w 154264"/>
              <a:gd name="connsiteY120" fmla="*/ 19949 h 194049"/>
              <a:gd name="connsiteX121" fmla="*/ 57920 w 154264"/>
              <a:gd name="connsiteY121" fmla="*/ 18702 h 194049"/>
              <a:gd name="connsiteX122" fmla="*/ 57353 w 154264"/>
              <a:gd name="connsiteY122" fmla="*/ 17909 h 194049"/>
              <a:gd name="connsiteX123" fmla="*/ 56446 w 154264"/>
              <a:gd name="connsiteY123" fmla="*/ 17682 h 194049"/>
              <a:gd name="connsiteX124" fmla="*/ 55880 w 154264"/>
              <a:gd name="connsiteY124" fmla="*/ 17455 h 194049"/>
              <a:gd name="connsiteX125" fmla="*/ 55200 w 154264"/>
              <a:gd name="connsiteY125" fmla="*/ 15755 h 194049"/>
              <a:gd name="connsiteX126" fmla="*/ 54860 w 154264"/>
              <a:gd name="connsiteY126" fmla="*/ 15982 h 194049"/>
              <a:gd name="connsiteX127" fmla="*/ 54293 w 154264"/>
              <a:gd name="connsiteY127" fmla="*/ 18022 h 194049"/>
              <a:gd name="connsiteX128" fmla="*/ 53613 w 154264"/>
              <a:gd name="connsiteY128" fmla="*/ 18702 h 194049"/>
              <a:gd name="connsiteX129" fmla="*/ 52819 w 154264"/>
              <a:gd name="connsiteY129" fmla="*/ 19155 h 194049"/>
              <a:gd name="connsiteX130" fmla="*/ 52139 w 154264"/>
              <a:gd name="connsiteY130" fmla="*/ 18815 h 194049"/>
              <a:gd name="connsiteX131" fmla="*/ 51686 w 154264"/>
              <a:gd name="connsiteY131" fmla="*/ 18022 h 194049"/>
              <a:gd name="connsiteX132" fmla="*/ 51459 w 154264"/>
              <a:gd name="connsiteY132" fmla="*/ 16662 h 194049"/>
              <a:gd name="connsiteX133" fmla="*/ 51006 w 154264"/>
              <a:gd name="connsiteY133" fmla="*/ 14735 h 194049"/>
              <a:gd name="connsiteX134" fmla="*/ 50439 w 154264"/>
              <a:gd name="connsiteY134" fmla="*/ 13602 h 194049"/>
              <a:gd name="connsiteX135" fmla="*/ 48512 w 154264"/>
              <a:gd name="connsiteY135" fmla="*/ 12355 h 194049"/>
              <a:gd name="connsiteX136" fmla="*/ 47605 w 154264"/>
              <a:gd name="connsiteY136" fmla="*/ 10768 h 194049"/>
              <a:gd name="connsiteX137" fmla="*/ 44658 w 154264"/>
              <a:gd name="connsiteY137" fmla="*/ 7254 h 194049"/>
              <a:gd name="connsiteX138" fmla="*/ 42278 w 154264"/>
              <a:gd name="connsiteY138" fmla="*/ 4874 h 194049"/>
              <a:gd name="connsiteX139" fmla="*/ 41144 w 154264"/>
              <a:gd name="connsiteY139" fmla="*/ 2607 h 194049"/>
              <a:gd name="connsiteX140" fmla="*/ 40464 w 154264"/>
              <a:gd name="connsiteY140" fmla="*/ 1927 h 194049"/>
              <a:gd name="connsiteX141" fmla="*/ 38991 w 154264"/>
              <a:gd name="connsiteY141" fmla="*/ 1247 h 194049"/>
              <a:gd name="connsiteX142" fmla="*/ 37404 w 154264"/>
              <a:gd name="connsiteY142" fmla="*/ 1247 h 194049"/>
              <a:gd name="connsiteX143" fmla="*/ 35251 w 154264"/>
              <a:gd name="connsiteY143" fmla="*/ 2380 h 194049"/>
              <a:gd name="connsiteX144" fmla="*/ 33664 w 154264"/>
              <a:gd name="connsiteY144" fmla="*/ 113 h 194049"/>
              <a:gd name="connsiteX145" fmla="*/ 33210 w 154264"/>
              <a:gd name="connsiteY145" fmla="*/ 0 h 194049"/>
              <a:gd name="connsiteX146" fmla="*/ 32530 w 154264"/>
              <a:gd name="connsiteY146" fmla="*/ 113 h 194049"/>
              <a:gd name="connsiteX147" fmla="*/ 31850 w 154264"/>
              <a:gd name="connsiteY147" fmla="*/ 680 h 194049"/>
              <a:gd name="connsiteX148" fmla="*/ 31283 w 154264"/>
              <a:gd name="connsiteY148" fmla="*/ 2040 h 194049"/>
              <a:gd name="connsiteX149" fmla="*/ 30717 w 154264"/>
              <a:gd name="connsiteY149" fmla="*/ 3854 h 194049"/>
              <a:gd name="connsiteX150" fmla="*/ 29697 w 154264"/>
              <a:gd name="connsiteY150" fmla="*/ 4987 h 194049"/>
              <a:gd name="connsiteX151" fmla="*/ 28790 w 154264"/>
              <a:gd name="connsiteY151" fmla="*/ 5554 h 194049"/>
              <a:gd name="connsiteX152" fmla="*/ 29017 w 154264"/>
              <a:gd name="connsiteY152" fmla="*/ 6574 h 194049"/>
              <a:gd name="connsiteX153" fmla="*/ 29583 w 154264"/>
              <a:gd name="connsiteY153" fmla="*/ 7594 h 194049"/>
              <a:gd name="connsiteX154" fmla="*/ 29583 w 154264"/>
              <a:gd name="connsiteY154" fmla="*/ 8614 h 194049"/>
              <a:gd name="connsiteX155" fmla="*/ 29810 w 154264"/>
              <a:gd name="connsiteY155" fmla="*/ 10088 h 194049"/>
              <a:gd name="connsiteX156" fmla="*/ 30377 w 154264"/>
              <a:gd name="connsiteY156" fmla="*/ 11561 h 194049"/>
              <a:gd name="connsiteX157" fmla="*/ 32417 w 154264"/>
              <a:gd name="connsiteY157" fmla="*/ 14055 h 194049"/>
              <a:gd name="connsiteX158" fmla="*/ 33097 w 154264"/>
              <a:gd name="connsiteY158" fmla="*/ 15302 h 194049"/>
              <a:gd name="connsiteX159" fmla="*/ 33324 w 154264"/>
              <a:gd name="connsiteY159" fmla="*/ 16435 h 194049"/>
              <a:gd name="connsiteX160" fmla="*/ 33324 w 154264"/>
              <a:gd name="connsiteY160" fmla="*/ 20402 h 194049"/>
              <a:gd name="connsiteX161" fmla="*/ 33324 w 154264"/>
              <a:gd name="connsiteY161" fmla="*/ 22103 h 194049"/>
              <a:gd name="connsiteX162" fmla="*/ 32870 w 154264"/>
              <a:gd name="connsiteY162" fmla="*/ 25276 h 194049"/>
              <a:gd name="connsiteX163" fmla="*/ 32870 w 154264"/>
              <a:gd name="connsiteY163" fmla="*/ 27090 h 194049"/>
              <a:gd name="connsiteX164" fmla="*/ 33664 w 154264"/>
              <a:gd name="connsiteY164" fmla="*/ 27883 h 194049"/>
              <a:gd name="connsiteX165" fmla="*/ 34457 w 154264"/>
              <a:gd name="connsiteY165" fmla="*/ 28903 h 194049"/>
              <a:gd name="connsiteX166" fmla="*/ 34457 w 154264"/>
              <a:gd name="connsiteY166" fmla="*/ 29470 h 194049"/>
              <a:gd name="connsiteX167" fmla="*/ 34117 w 154264"/>
              <a:gd name="connsiteY167" fmla="*/ 29583 h 194049"/>
              <a:gd name="connsiteX168" fmla="*/ 32984 w 154264"/>
              <a:gd name="connsiteY168" fmla="*/ 30717 h 194049"/>
              <a:gd name="connsiteX169" fmla="*/ 32530 w 154264"/>
              <a:gd name="connsiteY169" fmla="*/ 30830 h 194049"/>
              <a:gd name="connsiteX170" fmla="*/ 31737 w 154264"/>
              <a:gd name="connsiteY170" fmla="*/ 30377 h 194049"/>
              <a:gd name="connsiteX171" fmla="*/ 30830 w 154264"/>
              <a:gd name="connsiteY171" fmla="*/ 30037 h 194049"/>
              <a:gd name="connsiteX172" fmla="*/ 30037 w 154264"/>
              <a:gd name="connsiteY172" fmla="*/ 29583 h 194049"/>
              <a:gd name="connsiteX173" fmla="*/ 29130 w 154264"/>
              <a:gd name="connsiteY173" fmla="*/ 28903 h 194049"/>
              <a:gd name="connsiteX174" fmla="*/ 27203 w 154264"/>
              <a:gd name="connsiteY174" fmla="*/ 29017 h 194049"/>
              <a:gd name="connsiteX175" fmla="*/ 23802 w 154264"/>
              <a:gd name="connsiteY175" fmla="*/ 30037 h 194049"/>
              <a:gd name="connsiteX176" fmla="*/ 23122 w 154264"/>
              <a:gd name="connsiteY176" fmla="*/ 29810 h 194049"/>
              <a:gd name="connsiteX177" fmla="*/ 22669 w 154264"/>
              <a:gd name="connsiteY177" fmla="*/ 29130 h 194049"/>
              <a:gd name="connsiteX178" fmla="*/ 22442 w 154264"/>
              <a:gd name="connsiteY178" fmla="*/ 27883 h 194049"/>
              <a:gd name="connsiteX179" fmla="*/ 22556 w 154264"/>
              <a:gd name="connsiteY179" fmla="*/ 26410 h 194049"/>
              <a:gd name="connsiteX180" fmla="*/ 22329 w 154264"/>
              <a:gd name="connsiteY180" fmla="*/ 25503 h 194049"/>
              <a:gd name="connsiteX181" fmla="*/ 21649 w 154264"/>
              <a:gd name="connsiteY181" fmla="*/ 24936 h 194049"/>
              <a:gd name="connsiteX182" fmla="*/ 22102 w 154264"/>
              <a:gd name="connsiteY182" fmla="*/ 22329 h 194049"/>
              <a:gd name="connsiteX183" fmla="*/ 20856 w 154264"/>
              <a:gd name="connsiteY183" fmla="*/ 21309 h 194049"/>
              <a:gd name="connsiteX184" fmla="*/ 19722 w 154264"/>
              <a:gd name="connsiteY184" fmla="*/ 23576 h 194049"/>
              <a:gd name="connsiteX185" fmla="*/ 16548 w 154264"/>
              <a:gd name="connsiteY185" fmla="*/ 25956 h 194049"/>
              <a:gd name="connsiteX186" fmla="*/ 14395 w 154264"/>
              <a:gd name="connsiteY186" fmla="*/ 27090 h 194049"/>
              <a:gd name="connsiteX187" fmla="*/ 13035 w 154264"/>
              <a:gd name="connsiteY187" fmla="*/ 27090 h 194049"/>
              <a:gd name="connsiteX188" fmla="*/ 12015 w 154264"/>
              <a:gd name="connsiteY188" fmla="*/ 28563 h 194049"/>
              <a:gd name="connsiteX189" fmla="*/ 11108 w 154264"/>
              <a:gd name="connsiteY189" fmla="*/ 31284 h 194049"/>
              <a:gd name="connsiteX190" fmla="*/ 10201 w 154264"/>
              <a:gd name="connsiteY190" fmla="*/ 32984 h 194049"/>
              <a:gd name="connsiteX191" fmla="*/ 9181 w 154264"/>
              <a:gd name="connsiteY191" fmla="*/ 33437 h 194049"/>
              <a:gd name="connsiteX192" fmla="*/ 8614 w 154264"/>
              <a:gd name="connsiteY192" fmla="*/ 34457 h 194049"/>
              <a:gd name="connsiteX193" fmla="*/ 8274 w 154264"/>
              <a:gd name="connsiteY193" fmla="*/ 36044 h 194049"/>
              <a:gd name="connsiteX194" fmla="*/ 8841 w 154264"/>
              <a:gd name="connsiteY194" fmla="*/ 36951 h 194049"/>
              <a:gd name="connsiteX195" fmla="*/ 10201 w 154264"/>
              <a:gd name="connsiteY195" fmla="*/ 37064 h 194049"/>
              <a:gd name="connsiteX196" fmla="*/ 10314 w 154264"/>
              <a:gd name="connsiteY196" fmla="*/ 37518 h 194049"/>
              <a:gd name="connsiteX197" fmla="*/ 9181 w 154264"/>
              <a:gd name="connsiteY197" fmla="*/ 38311 h 194049"/>
              <a:gd name="connsiteX198" fmla="*/ 7707 w 154264"/>
              <a:gd name="connsiteY198" fmla="*/ 38538 h 194049"/>
              <a:gd name="connsiteX199" fmla="*/ 5894 w 154264"/>
              <a:gd name="connsiteY199" fmla="*/ 38311 h 194049"/>
              <a:gd name="connsiteX200" fmla="*/ 4307 w 154264"/>
              <a:gd name="connsiteY200" fmla="*/ 38991 h 194049"/>
              <a:gd name="connsiteX201" fmla="*/ 2720 w 154264"/>
              <a:gd name="connsiteY201" fmla="*/ 40465 h 194049"/>
              <a:gd name="connsiteX202" fmla="*/ 1360 w 154264"/>
              <a:gd name="connsiteY202" fmla="*/ 43638 h 194049"/>
              <a:gd name="connsiteX203" fmla="*/ 227 w 154264"/>
              <a:gd name="connsiteY203" fmla="*/ 48626 h 194049"/>
              <a:gd name="connsiteX204" fmla="*/ 113 w 154264"/>
              <a:gd name="connsiteY204" fmla="*/ 49872 h 194049"/>
              <a:gd name="connsiteX205" fmla="*/ 0 w 154264"/>
              <a:gd name="connsiteY205" fmla="*/ 51232 h 194049"/>
              <a:gd name="connsiteX206" fmla="*/ 453 w 154264"/>
              <a:gd name="connsiteY206" fmla="*/ 51573 h 194049"/>
              <a:gd name="connsiteX207" fmla="*/ 1133 w 154264"/>
              <a:gd name="connsiteY207" fmla="*/ 50892 h 194049"/>
              <a:gd name="connsiteX208" fmla="*/ 2040 w 154264"/>
              <a:gd name="connsiteY208" fmla="*/ 49419 h 194049"/>
              <a:gd name="connsiteX209" fmla="*/ 3060 w 154264"/>
              <a:gd name="connsiteY209" fmla="*/ 48512 h 194049"/>
              <a:gd name="connsiteX210" fmla="*/ 4080 w 154264"/>
              <a:gd name="connsiteY210" fmla="*/ 48286 h 194049"/>
              <a:gd name="connsiteX211" fmla="*/ 5214 w 154264"/>
              <a:gd name="connsiteY211" fmla="*/ 49306 h 194049"/>
              <a:gd name="connsiteX212" fmla="*/ 6460 w 154264"/>
              <a:gd name="connsiteY212" fmla="*/ 51686 h 194049"/>
              <a:gd name="connsiteX213" fmla="*/ 7707 w 154264"/>
              <a:gd name="connsiteY213" fmla="*/ 52933 h 194049"/>
              <a:gd name="connsiteX214" fmla="*/ 8274 w 154264"/>
              <a:gd name="connsiteY214" fmla="*/ 53046 h 194049"/>
              <a:gd name="connsiteX215" fmla="*/ 8614 w 154264"/>
              <a:gd name="connsiteY215" fmla="*/ 54066 h 194049"/>
              <a:gd name="connsiteX216" fmla="*/ 8728 w 154264"/>
              <a:gd name="connsiteY216" fmla="*/ 55086 h 194049"/>
              <a:gd name="connsiteX217" fmla="*/ 8161 w 154264"/>
              <a:gd name="connsiteY217" fmla="*/ 57240 h 194049"/>
              <a:gd name="connsiteX218" fmla="*/ 7141 w 154264"/>
              <a:gd name="connsiteY218" fmla="*/ 59620 h 194049"/>
              <a:gd name="connsiteX219" fmla="*/ 5780 w 154264"/>
              <a:gd name="connsiteY219" fmla="*/ 62681 h 194049"/>
              <a:gd name="connsiteX220" fmla="*/ 6234 w 154264"/>
              <a:gd name="connsiteY220" fmla="*/ 65174 h 194049"/>
              <a:gd name="connsiteX221" fmla="*/ 8161 w 154264"/>
              <a:gd name="connsiteY221" fmla="*/ 67328 h 194049"/>
              <a:gd name="connsiteX222" fmla="*/ 10428 w 154264"/>
              <a:gd name="connsiteY222" fmla="*/ 68461 h 194049"/>
              <a:gd name="connsiteX223" fmla="*/ 12808 w 154264"/>
              <a:gd name="connsiteY223" fmla="*/ 68121 h 194049"/>
              <a:gd name="connsiteX224" fmla="*/ 14168 w 154264"/>
              <a:gd name="connsiteY224" fmla="*/ 67554 h 194049"/>
              <a:gd name="connsiteX225" fmla="*/ 15188 w 154264"/>
              <a:gd name="connsiteY225" fmla="*/ 66534 h 194049"/>
              <a:gd name="connsiteX226" fmla="*/ 16095 w 154264"/>
              <a:gd name="connsiteY226" fmla="*/ 66081 h 194049"/>
              <a:gd name="connsiteX227" fmla="*/ 17342 w 154264"/>
              <a:gd name="connsiteY227" fmla="*/ 65968 h 194049"/>
              <a:gd name="connsiteX228" fmla="*/ 21196 w 154264"/>
              <a:gd name="connsiteY228" fmla="*/ 66648 h 194049"/>
              <a:gd name="connsiteX229" fmla="*/ 22442 w 154264"/>
              <a:gd name="connsiteY229" fmla="*/ 67441 h 194049"/>
              <a:gd name="connsiteX230" fmla="*/ 22556 w 154264"/>
              <a:gd name="connsiteY230" fmla="*/ 68801 h 194049"/>
              <a:gd name="connsiteX231" fmla="*/ 22102 w 154264"/>
              <a:gd name="connsiteY231" fmla="*/ 72428 h 194049"/>
              <a:gd name="connsiteX232" fmla="*/ 22669 w 154264"/>
              <a:gd name="connsiteY232" fmla="*/ 75035 h 194049"/>
              <a:gd name="connsiteX233" fmla="*/ 23802 w 154264"/>
              <a:gd name="connsiteY233" fmla="*/ 77869 h 194049"/>
              <a:gd name="connsiteX234" fmla="*/ 23916 w 154264"/>
              <a:gd name="connsiteY234" fmla="*/ 80363 h 194049"/>
              <a:gd name="connsiteX235" fmla="*/ 22556 w 154264"/>
              <a:gd name="connsiteY235" fmla="*/ 84556 h 194049"/>
              <a:gd name="connsiteX236" fmla="*/ 21422 w 154264"/>
              <a:gd name="connsiteY236" fmla="*/ 88524 h 194049"/>
              <a:gd name="connsiteX237" fmla="*/ 20289 w 154264"/>
              <a:gd name="connsiteY237" fmla="*/ 90450 h 194049"/>
              <a:gd name="connsiteX238" fmla="*/ 19269 w 154264"/>
              <a:gd name="connsiteY238" fmla="*/ 91697 h 194049"/>
              <a:gd name="connsiteX239" fmla="*/ 19042 w 154264"/>
              <a:gd name="connsiteY239" fmla="*/ 92491 h 194049"/>
              <a:gd name="connsiteX240" fmla="*/ 19155 w 154264"/>
              <a:gd name="connsiteY240" fmla="*/ 93284 h 194049"/>
              <a:gd name="connsiteX241" fmla="*/ 19949 w 154264"/>
              <a:gd name="connsiteY241" fmla="*/ 94531 h 194049"/>
              <a:gd name="connsiteX242" fmla="*/ 20856 w 154264"/>
              <a:gd name="connsiteY242" fmla="*/ 96004 h 194049"/>
              <a:gd name="connsiteX243" fmla="*/ 21082 w 154264"/>
              <a:gd name="connsiteY243" fmla="*/ 97478 h 194049"/>
              <a:gd name="connsiteX244" fmla="*/ 20969 w 154264"/>
              <a:gd name="connsiteY244" fmla="*/ 99291 h 194049"/>
              <a:gd name="connsiteX245" fmla="*/ 20402 w 154264"/>
              <a:gd name="connsiteY245" fmla="*/ 101785 h 194049"/>
              <a:gd name="connsiteX246" fmla="*/ 18022 w 154264"/>
              <a:gd name="connsiteY246" fmla="*/ 107112 h 194049"/>
              <a:gd name="connsiteX247" fmla="*/ 16208 w 154264"/>
              <a:gd name="connsiteY247" fmla="*/ 111873 h 194049"/>
              <a:gd name="connsiteX248" fmla="*/ 17115 w 154264"/>
              <a:gd name="connsiteY248" fmla="*/ 112893 h 194049"/>
              <a:gd name="connsiteX249" fmla="*/ 19042 w 154264"/>
              <a:gd name="connsiteY249" fmla="*/ 113573 h 194049"/>
              <a:gd name="connsiteX250" fmla="*/ 20176 w 154264"/>
              <a:gd name="connsiteY250" fmla="*/ 114253 h 194049"/>
              <a:gd name="connsiteX251" fmla="*/ 21536 w 154264"/>
              <a:gd name="connsiteY251" fmla="*/ 113800 h 194049"/>
              <a:gd name="connsiteX252" fmla="*/ 24256 w 154264"/>
              <a:gd name="connsiteY252" fmla="*/ 110966 h 194049"/>
              <a:gd name="connsiteX253" fmla="*/ 26523 w 154264"/>
              <a:gd name="connsiteY253" fmla="*/ 108812 h 194049"/>
              <a:gd name="connsiteX254" fmla="*/ 29470 w 154264"/>
              <a:gd name="connsiteY254" fmla="*/ 106772 h 194049"/>
              <a:gd name="connsiteX255" fmla="*/ 29583 w 154264"/>
              <a:gd name="connsiteY255" fmla="*/ 106546 h 194049"/>
              <a:gd name="connsiteX256" fmla="*/ 32190 w 154264"/>
              <a:gd name="connsiteY256" fmla="*/ 104959 h 194049"/>
              <a:gd name="connsiteX257" fmla="*/ 33324 w 154264"/>
              <a:gd name="connsiteY257" fmla="*/ 103599 h 194049"/>
              <a:gd name="connsiteX258" fmla="*/ 33890 w 154264"/>
              <a:gd name="connsiteY258" fmla="*/ 101785 h 194049"/>
              <a:gd name="connsiteX259" fmla="*/ 34797 w 154264"/>
              <a:gd name="connsiteY259" fmla="*/ 100992 h 194049"/>
              <a:gd name="connsiteX260" fmla="*/ 36044 w 154264"/>
              <a:gd name="connsiteY260" fmla="*/ 101445 h 194049"/>
              <a:gd name="connsiteX261" fmla="*/ 37518 w 154264"/>
              <a:gd name="connsiteY261" fmla="*/ 100652 h 194049"/>
              <a:gd name="connsiteX262" fmla="*/ 39218 w 154264"/>
              <a:gd name="connsiteY262" fmla="*/ 98611 h 194049"/>
              <a:gd name="connsiteX263" fmla="*/ 40578 w 154264"/>
              <a:gd name="connsiteY263" fmla="*/ 97705 h 194049"/>
              <a:gd name="connsiteX264" fmla="*/ 41598 w 154264"/>
              <a:gd name="connsiteY264" fmla="*/ 97931 h 194049"/>
              <a:gd name="connsiteX265" fmla="*/ 43298 w 154264"/>
              <a:gd name="connsiteY265" fmla="*/ 99178 h 194049"/>
              <a:gd name="connsiteX266" fmla="*/ 45792 w 154264"/>
              <a:gd name="connsiteY266" fmla="*/ 101445 h 194049"/>
              <a:gd name="connsiteX267" fmla="*/ 47945 w 154264"/>
              <a:gd name="connsiteY267" fmla="*/ 102805 h 194049"/>
              <a:gd name="connsiteX268" fmla="*/ 49872 w 154264"/>
              <a:gd name="connsiteY268" fmla="*/ 103259 h 194049"/>
              <a:gd name="connsiteX269" fmla="*/ 50779 w 154264"/>
              <a:gd name="connsiteY269" fmla="*/ 104165 h 194049"/>
              <a:gd name="connsiteX270" fmla="*/ 50779 w 154264"/>
              <a:gd name="connsiteY270" fmla="*/ 105412 h 194049"/>
              <a:gd name="connsiteX271" fmla="*/ 51119 w 154264"/>
              <a:gd name="connsiteY271" fmla="*/ 106319 h 194049"/>
              <a:gd name="connsiteX272" fmla="*/ 52026 w 154264"/>
              <a:gd name="connsiteY272" fmla="*/ 106659 h 194049"/>
              <a:gd name="connsiteX273" fmla="*/ 52479 w 154264"/>
              <a:gd name="connsiteY273" fmla="*/ 106432 h 194049"/>
              <a:gd name="connsiteX274" fmla="*/ 52366 w 154264"/>
              <a:gd name="connsiteY274" fmla="*/ 105866 h 194049"/>
              <a:gd name="connsiteX275" fmla="*/ 53273 w 154264"/>
              <a:gd name="connsiteY275" fmla="*/ 104959 h 194049"/>
              <a:gd name="connsiteX276" fmla="*/ 55086 w 154264"/>
              <a:gd name="connsiteY276" fmla="*/ 103712 h 194049"/>
              <a:gd name="connsiteX277" fmla="*/ 56900 w 154264"/>
              <a:gd name="connsiteY277" fmla="*/ 103032 h 194049"/>
              <a:gd name="connsiteX278" fmla="*/ 58826 w 154264"/>
              <a:gd name="connsiteY278" fmla="*/ 102805 h 194049"/>
              <a:gd name="connsiteX279" fmla="*/ 60073 w 154264"/>
              <a:gd name="connsiteY279" fmla="*/ 101898 h 194049"/>
              <a:gd name="connsiteX280" fmla="*/ 60867 w 154264"/>
              <a:gd name="connsiteY280" fmla="*/ 99405 h 194049"/>
              <a:gd name="connsiteX281" fmla="*/ 62001 w 154264"/>
              <a:gd name="connsiteY281" fmla="*/ 97478 h 194049"/>
              <a:gd name="connsiteX282" fmla="*/ 63134 w 154264"/>
              <a:gd name="connsiteY282" fmla="*/ 96685 h 194049"/>
              <a:gd name="connsiteX283" fmla="*/ 64381 w 154264"/>
              <a:gd name="connsiteY283" fmla="*/ 96231 h 194049"/>
              <a:gd name="connsiteX284" fmla="*/ 64721 w 154264"/>
              <a:gd name="connsiteY284" fmla="*/ 95551 h 194049"/>
              <a:gd name="connsiteX285" fmla="*/ 64154 w 154264"/>
              <a:gd name="connsiteY285" fmla="*/ 94871 h 194049"/>
              <a:gd name="connsiteX286" fmla="*/ 64154 w 154264"/>
              <a:gd name="connsiteY286" fmla="*/ 94077 h 194049"/>
              <a:gd name="connsiteX287" fmla="*/ 64947 w 154264"/>
              <a:gd name="connsiteY287" fmla="*/ 93284 h 194049"/>
              <a:gd name="connsiteX288" fmla="*/ 66534 w 154264"/>
              <a:gd name="connsiteY288" fmla="*/ 92944 h 194049"/>
              <a:gd name="connsiteX289" fmla="*/ 69028 w 154264"/>
              <a:gd name="connsiteY289" fmla="*/ 93057 h 194049"/>
              <a:gd name="connsiteX290" fmla="*/ 71862 w 154264"/>
              <a:gd name="connsiteY290" fmla="*/ 93851 h 194049"/>
              <a:gd name="connsiteX291" fmla="*/ 75262 w 154264"/>
              <a:gd name="connsiteY291" fmla="*/ 95324 h 194049"/>
              <a:gd name="connsiteX292" fmla="*/ 77415 w 154264"/>
              <a:gd name="connsiteY292" fmla="*/ 95778 h 194049"/>
              <a:gd name="connsiteX293" fmla="*/ 78436 w 154264"/>
              <a:gd name="connsiteY293" fmla="*/ 95324 h 194049"/>
              <a:gd name="connsiteX294" fmla="*/ 80476 w 154264"/>
              <a:gd name="connsiteY294" fmla="*/ 97591 h 194049"/>
              <a:gd name="connsiteX295" fmla="*/ 83536 w 154264"/>
              <a:gd name="connsiteY295" fmla="*/ 102805 h 194049"/>
              <a:gd name="connsiteX296" fmla="*/ 86030 w 154264"/>
              <a:gd name="connsiteY296" fmla="*/ 106659 h 194049"/>
              <a:gd name="connsiteX297" fmla="*/ 88184 w 154264"/>
              <a:gd name="connsiteY297" fmla="*/ 109266 h 194049"/>
              <a:gd name="connsiteX298" fmla="*/ 90564 w 154264"/>
              <a:gd name="connsiteY298" fmla="*/ 111306 h 194049"/>
              <a:gd name="connsiteX299" fmla="*/ 92944 w 154264"/>
              <a:gd name="connsiteY299" fmla="*/ 112780 h 194049"/>
              <a:gd name="connsiteX300" fmla="*/ 94644 w 154264"/>
              <a:gd name="connsiteY300" fmla="*/ 114707 h 194049"/>
              <a:gd name="connsiteX301" fmla="*/ 96118 w 154264"/>
              <a:gd name="connsiteY301" fmla="*/ 118334 h 194049"/>
              <a:gd name="connsiteX302" fmla="*/ 94984 w 154264"/>
              <a:gd name="connsiteY302" fmla="*/ 123321 h 194049"/>
              <a:gd name="connsiteX303" fmla="*/ 94644 w 154264"/>
              <a:gd name="connsiteY303" fmla="*/ 127628 h 194049"/>
              <a:gd name="connsiteX304" fmla="*/ 94871 w 154264"/>
              <a:gd name="connsiteY304" fmla="*/ 132955 h 194049"/>
              <a:gd name="connsiteX305" fmla="*/ 96231 w 154264"/>
              <a:gd name="connsiteY305" fmla="*/ 137036 h 194049"/>
              <a:gd name="connsiteX306" fmla="*/ 98951 w 154264"/>
              <a:gd name="connsiteY306" fmla="*/ 139869 h 194049"/>
              <a:gd name="connsiteX307" fmla="*/ 100425 w 154264"/>
              <a:gd name="connsiteY307" fmla="*/ 142250 h 194049"/>
              <a:gd name="connsiteX308" fmla="*/ 100878 w 154264"/>
              <a:gd name="connsiteY308" fmla="*/ 143950 h 194049"/>
              <a:gd name="connsiteX309" fmla="*/ 103032 w 154264"/>
              <a:gd name="connsiteY309" fmla="*/ 145423 h 194049"/>
              <a:gd name="connsiteX310" fmla="*/ 106659 w 154264"/>
              <a:gd name="connsiteY310" fmla="*/ 146670 h 194049"/>
              <a:gd name="connsiteX311" fmla="*/ 108246 w 154264"/>
              <a:gd name="connsiteY311" fmla="*/ 147804 h 194049"/>
              <a:gd name="connsiteX312" fmla="*/ 107679 w 154264"/>
              <a:gd name="connsiteY312" fmla="*/ 148824 h 194049"/>
              <a:gd name="connsiteX313" fmla="*/ 107566 w 154264"/>
              <a:gd name="connsiteY313" fmla="*/ 150071 h 194049"/>
              <a:gd name="connsiteX314" fmla="*/ 108132 w 154264"/>
              <a:gd name="connsiteY314" fmla="*/ 151317 h 194049"/>
              <a:gd name="connsiteX315" fmla="*/ 109379 w 154264"/>
              <a:gd name="connsiteY315" fmla="*/ 152451 h 194049"/>
              <a:gd name="connsiteX316" fmla="*/ 111419 w 154264"/>
              <a:gd name="connsiteY316" fmla="*/ 153358 h 194049"/>
              <a:gd name="connsiteX317" fmla="*/ 112666 w 154264"/>
              <a:gd name="connsiteY317" fmla="*/ 154265 h 194049"/>
              <a:gd name="connsiteX318" fmla="*/ 113006 w 154264"/>
              <a:gd name="connsiteY318" fmla="*/ 155285 h 194049"/>
              <a:gd name="connsiteX319" fmla="*/ 113006 w 154264"/>
              <a:gd name="connsiteY319" fmla="*/ 156871 h 194049"/>
              <a:gd name="connsiteX320" fmla="*/ 112553 w 154264"/>
              <a:gd name="connsiteY320" fmla="*/ 159025 h 194049"/>
              <a:gd name="connsiteX321" fmla="*/ 111646 w 154264"/>
              <a:gd name="connsiteY321" fmla="*/ 160725 h 194049"/>
              <a:gd name="connsiteX322" fmla="*/ 110399 w 154264"/>
              <a:gd name="connsiteY322" fmla="*/ 161859 h 194049"/>
              <a:gd name="connsiteX323" fmla="*/ 110286 w 154264"/>
              <a:gd name="connsiteY323" fmla="*/ 162766 h 194049"/>
              <a:gd name="connsiteX324" fmla="*/ 109946 w 154264"/>
              <a:gd name="connsiteY324" fmla="*/ 164239 h 194049"/>
              <a:gd name="connsiteX325" fmla="*/ 109946 w 154264"/>
              <a:gd name="connsiteY325" fmla="*/ 167073 h 194049"/>
              <a:gd name="connsiteX326" fmla="*/ 110853 w 154264"/>
              <a:gd name="connsiteY326" fmla="*/ 168999 h 194049"/>
              <a:gd name="connsiteX327" fmla="*/ 111079 w 154264"/>
              <a:gd name="connsiteY327" fmla="*/ 171493 h 194049"/>
              <a:gd name="connsiteX328" fmla="*/ 110626 w 154264"/>
              <a:gd name="connsiteY328" fmla="*/ 173420 h 194049"/>
              <a:gd name="connsiteX329" fmla="*/ 110173 w 154264"/>
              <a:gd name="connsiteY329" fmla="*/ 177500 h 194049"/>
              <a:gd name="connsiteX330" fmla="*/ 110173 w 154264"/>
              <a:gd name="connsiteY330" fmla="*/ 179087 h 194049"/>
              <a:gd name="connsiteX331" fmla="*/ 109719 w 154264"/>
              <a:gd name="connsiteY331" fmla="*/ 180448 h 194049"/>
              <a:gd name="connsiteX332" fmla="*/ 108586 w 154264"/>
              <a:gd name="connsiteY332" fmla="*/ 181808 h 194049"/>
              <a:gd name="connsiteX333" fmla="*/ 106999 w 154264"/>
              <a:gd name="connsiteY333" fmla="*/ 183054 h 194049"/>
              <a:gd name="connsiteX334" fmla="*/ 104959 w 154264"/>
              <a:gd name="connsiteY334" fmla="*/ 184075 h 194049"/>
              <a:gd name="connsiteX335" fmla="*/ 103712 w 154264"/>
              <a:gd name="connsiteY335" fmla="*/ 184528 h 194049"/>
              <a:gd name="connsiteX336" fmla="*/ 103712 w 154264"/>
              <a:gd name="connsiteY336" fmla="*/ 185208 h 194049"/>
              <a:gd name="connsiteX337" fmla="*/ 104165 w 154264"/>
              <a:gd name="connsiteY337" fmla="*/ 186568 h 194049"/>
              <a:gd name="connsiteX338" fmla="*/ 104959 w 154264"/>
              <a:gd name="connsiteY338" fmla="*/ 187815 h 194049"/>
              <a:gd name="connsiteX339" fmla="*/ 105752 w 154264"/>
              <a:gd name="connsiteY339" fmla="*/ 188722 h 194049"/>
              <a:gd name="connsiteX340" fmla="*/ 107112 w 154264"/>
              <a:gd name="connsiteY340" fmla="*/ 189855 h 194049"/>
              <a:gd name="connsiteX341" fmla="*/ 108019 w 154264"/>
              <a:gd name="connsiteY341" fmla="*/ 189969 h 194049"/>
              <a:gd name="connsiteX342" fmla="*/ 110853 w 154264"/>
              <a:gd name="connsiteY342" fmla="*/ 188835 h 194049"/>
              <a:gd name="connsiteX343" fmla="*/ 115047 w 154264"/>
              <a:gd name="connsiteY343" fmla="*/ 190422 h 194049"/>
              <a:gd name="connsiteX344" fmla="*/ 115613 w 154264"/>
              <a:gd name="connsiteY344" fmla="*/ 191215 h 194049"/>
              <a:gd name="connsiteX345" fmla="*/ 116973 w 154264"/>
              <a:gd name="connsiteY345" fmla="*/ 192802 h 194049"/>
              <a:gd name="connsiteX346" fmla="*/ 118447 w 154264"/>
              <a:gd name="connsiteY346" fmla="*/ 193936 h 194049"/>
              <a:gd name="connsiteX347" fmla="*/ 121734 w 154264"/>
              <a:gd name="connsiteY347" fmla="*/ 194049 h 194049"/>
              <a:gd name="connsiteX348" fmla="*/ 122981 w 154264"/>
              <a:gd name="connsiteY348" fmla="*/ 191215 h 194049"/>
              <a:gd name="connsiteX349" fmla="*/ 122414 w 154264"/>
              <a:gd name="connsiteY349" fmla="*/ 189515 h 194049"/>
              <a:gd name="connsiteX350" fmla="*/ 120487 w 154264"/>
              <a:gd name="connsiteY350" fmla="*/ 186455 h 194049"/>
              <a:gd name="connsiteX351" fmla="*/ 119920 w 154264"/>
              <a:gd name="connsiteY351" fmla="*/ 184641 h 194049"/>
              <a:gd name="connsiteX352" fmla="*/ 120600 w 154264"/>
              <a:gd name="connsiteY352" fmla="*/ 184301 h 194049"/>
              <a:gd name="connsiteX353" fmla="*/ 123774 w 154264"/>
              <a:gd name="connsiteY353" fmla="*/ 183961 h 194049"/>
              <a:gd name="connsiteX354" fmla="*/ 124341 w 154264"/>
              <a:gd name="connsiteY354" fmla="*/ 183621 h 194049"/>
              <a:gd name="connsiteX355" fmla="*/ 125021 w 154264"/>
              <a:gd name="connsiteY355" fmla="*/ 181694 h 194049"/>
              <a:gd name="connsiteX356" fmla="*/ 125928 w 154264"/>
              <a:gd name="connsiteY356" fmla="*/ 181921 h 194049"/>
              <a:gd name="connsiteX357" fmla="*/ 127628 w 154264"/>
              <a:gd name="connsiteY357" fmla="*/ 182148 h 194049"/>
              <a:gd name="connsiteX358" fmla="*/ 129555 w 154264"/>
              <a:gd name="connsiteY358" fmla="*/ 180788 h 194049"/>
              <a:gd name="connsiteX359" fmla="*/ 130688 w 154264"/>
              <a:gd name="connsiteY359" fmla="*/ 179427 h 194049"/>
              <a:gd name="connsiteX360" fmla="*/ 131255 w 154264"/>
              <a:gd name="connsiteY360" fmla="*/ 179994 h 194049"/>
              <a:gd name="connsiteX361" fmla="*/ 131935 w 154264"/>
              <a:gd name="connsiteY361" fmla="*/ 181014 h 194049"/>
              <a:gd name="connsiteX362" fmla="*/ 132615 w 154264"/>
              <a:gd name="connsiteY362" fmla="*/ 181581 h 194049"/>
              <a:gd name="connsiteX363" fmla="*/ 133975 w 154264"/>
              <a:gd name="connsiteY363" fmla="*/ 182488 h 194049"/>
              <a:gd name="connsiteX364" fmla="*/ 135562 w 154264"/>
              <a:gd name="connsiteY364" fmla="*/ 183621 h 194049"/>
              <a:gd name="connsiteX365" fmla="*/ 136469 w 154264"/>
              <a:gd name="connsiteY365" fmla="*/ 184868 h 194049"/>
              <a:gd name="connsiteX366" fmla="*/ 137149 w 154264"/>
              <a:gd name="connsiteY366" fmla="*/ 185321 h 194049"/>
              <a:gd name="connsiteX367" fmla="*/ 139076 w 154264"/>
              <a:gd name="connsiteY367" fmla="*/ 184981 h 194049"/>
              <a:gd name="connsiteX368" fmla="*/ 139643 w 154264"/>
              <a:gd name="connsiteY368" fmla="*/ 184981 h 194049"/>
              <a:gd name="connsiteX369" fmla="*/ 140663 w 154264"/>
              <a:gd name="connsiteY369" fmla="*/ 183621 h 194049"/>
              <a:gd name="connsiteX370" fmla="*/ 141456 w 154264"/>
              <a:gd name="connsiteY370" fmla="*/ 182828 h 194049"/>
              <a:gd name="connsiteX371" fmla="*/ 142136 w 154264"/>
              <a:gd name="connsiteY371" fmla="*/ 183054 h 194049"/>
              <a:gd name="connsiteX372" fmla="*/ 143156 w 154264"/>
              <a:gd name="connsiteY372" fmla="*/ 183054 h 194049"/>
              <a:gd name="connsiteX373" fmla="*/ 145083 w 154264"/>
              <a:gd name="connsiteY373" fmla="*/ 181241 h 194049"/>
              <a:gd name="connsiteX374" fmla="*/ 146217 w 154264"/>
              <a:gd name="connsiteY374" fmla="*/ 179541 h 194049"/>
              <a:gd name="connsiteX375" fmla="*/ 146897 w 154264"/>
              <a:gd name="connsiteY375" fmla="*/ 179087 h 194049"/>
              <a:gd name="connsiteX376" fmla="*/ 148597 w 154264"/>
              <a:gd name="connsiteY376" fmla="*/ 179881 h 194049"/>
              <a:gd name="connsiteX377" fmla="*/ 149391 w 154264"/>
              <a:gd name="connsiteY377" fmla="*/ 179767 h 194049"/>
              <a:gd name="connsiteX378" fmla="*/ 150411 w 154264"/>
              <a:gd name="connsiteY378" fmla="*/ 177500 h 194049"/>
              <a:gd name="connsiteX379" fmla="*/ 151544 w 154264"/>
              <a:gd name="connsiteY379" fmla="*/ 176594 h 194049"/>
              <a:gd name="connsiteX380" fmla="*/ 151431 w 154264"/>
              <a:gd name="connsiteY380" fmla="*/ 174100 h 194049"/>
              <a:gd name="connsiteX381" fmla="*/ 151657 w 154264"/>
              <a:gd name="connsiteY381" fmla="*/ 172853 h 194049"/>
              <a:gd name="connsiteX382" fmla="*/ 151204 w 154264"/>
              <a:gd name="connsiteY382" fmla="*/ 171833 h 194049"/>
              <a:gd name="connsiteX383" fmla="*/ 150751 w 154264"/>
              <a:gd name="connsiteY383" fmla="*/ 170360 h 194049"/>
              <a:gd name="connsiteX384" fmla="*/ 150977 w 154264"/>
              <a:gd name="connsiteY384" fmla="*/ 169453 h 194049"/>
              <a:gd name="connsiteX385" fmla="*/ 152224 w 154264"/>
              <a:gd name="connsiteY385" fmla="*/ 168659 h 194049"/>
              <a:gd name="connsiteX386" fmla="*/ 152904 w 154264"/>
              <a:gd name="connsiteY386" fmla="*/ 167299 h 194049"/>
              <a:gd name="connsiteX387" fmla="*/ 153811 w 154264"/>
              <a:gd name="connsiteY387" fmla="*/ 165712 h 194049"/>
              <a:gd name="connsiteX388" fmla="*/ 154264 w 154264"/>
              <a:gd name="connsiteY388" fmla="*/ 164239 h 194049"/>
              <a:gd name="connsiteX389" fmla="*/ 153584 w 154264"/>
              <a:gd name="connsiteY389" fmla="*/ 162992 h 1940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</a:cxnLst>
            <a:rect l="l" t="t" r="r" b="b"/>
            <a:pathLst>
              <a:path w="154264" h="194049">
                <a:moveTo>
                  <a:pt x="153584" y="162992"/>
                </a:moveTo>
                <a:lnTo>
                  <a:pt x="152451" y="161179"/>
                </a:lnTo>
                <a:lnTo>
                  <a:pt x="150297" y="159478"/>
                </a:lnTo>
                <a:lnTo>
                  <a:pt x="147804" y="157438"/>
                </a:lnTo>
                <a:lnTo>
                  <a:pt x="146557" y="156078"/>
                </a:lnTo>
                <a:lnTo>
                  <a:pt x="145650" y="154718"/>
                </a:lnTo>
                <a:lnTo>
                  <a:pt x="144743" y="153244"/>
                </a:lnTo>
                <a:lnTo>
                  <a:pt x="144290" y="151997"/>
                </a:lnTo>
                <a:lnTo>
                  <a:pt x="144743" y="151204"/>
                </a:lnTo>
                <a:lnTo>
                  <a:pt x="148257" y="149277"/>
                </a:lnTo>
                <a:lnTo>
                  <a:pt x="148937" y="148597"/>
                </a:lnTo>
                <a:lnTo>
                  <a:pt x="149277" y="147577"/>
                </a:lnTo>
                <a:lnTo>
                  <a:pt x="148937" y="146557"/>
                </a:lnTo>
                <a:lnTo>
                  <a:pt x="148030" y="145990"/>
                </a:lnTo>
                <a:lnTo>
                  <a:pt x="146897" y="145650"/>
                </a:lnTo>
                <a:lnTo>
                  <a:pt x="145310" y="144517"/>
                </a:lnTo>
                <a:lnTo>
                  <a:pt x="142250" y="141230"/>
                </a:lnTo>
                <a:lnTo>
                  <a:pt x="140890" y="140550"/>
                </a:lnTo>
                <a:lnTo>
                  <a:pt x="139416" y="139643"/>
                </a:lnTo>
                <a:lnTo>
                  <a:pt x="138736" y="138623"/>
                </a:lnTo>
                <a:lnTo>
                  <a:pt x="137829" y="136016"/>
                </a:lnTo>
                <a:lnTo>
                  <a:pt x="137489" y="135676"/>
                </a:lnTo>
                <a:lnTo>
                  <a:pt x="136582" y="136582"/>
                </a:lnTo>
                <a:lnTo>
                  <a:pt x="135562" y="137376"/>
                </a:lnTo>
                <a:lnTo>
                  <a:pt x="134655" y="137263"/>
                </a:lnTo>
                <a:lnTo>
                  <a:pt x="133862" y="136469"/>
                </a:lnTo>
                <a:lnTo>
                  <a:pt x="133409" y="135449"/>
                </a:lnTo>
                <a:lnTo>
                  <a:pt x="132502" y="134089"/>
                </a:lnTo>
                <a:lnTo>
                  <a:pt x="131595" y="132955"/>
                </a:lnTo>
                <a:lnTo>
                  <a:pt x="131369" y="129102"/>
                </a:lnTo>
                <a:lnTo>
                  <a:pt x="131142" y="127855"/>
                </a:lnTo>
                <a:lnTo>
                  <a:pt x="130688" y="126041"/>
                </a:lnTo>
                <a:lnTo>
                  <a:pt x="129895" y="125474"/>
                </a:lnTo>
                <a:lnTo>
                  <a:pt x="129101" y="125021"/>
                </a:lnTo>
                <a:lnTo>
                  <a:pt x="127175" y="121847"/>
                </a:lnTo>
                <a:lnTo>
                  <a:pt x="125928" y="120147"/>
                </a:lnTo>
                <a:lnTo>
                  <a:pt x="120487" y="115727"/>
                </a:lnTo>
                <a:lnTo>
                  <a:pt x="119920" y="114933"/>
                </a:lnTo>
                <a:lnTo>
                  <a:pt x="118447" y="113120"/>
                </a:lnTo>
                <a:lnTo>
                  <a:pt x="115840" y="110513"/>
                </a:lnTo>
                <a:lnTo>
                  <a:pt x="114140" y="108472"/>
                </a:lnTo>
                <a:lnTo>
                  <a:pt x="112780" y="106206"/>
                </a:lnTo>
                <a:lnTo>
                  <a:pt x="112213" y="104392"/>
                </a:lnTo>
                <a:lnTo>
                  <a:pt x="111986" y="102918"/>
                </a:lnTo>
                <a:lnTo>
                  <a:pt x="110513" y="100765"/>
                </a:lnTo>
                <a:lnTo>
                  <a:pt x="109266" y="99065"/>
                </a:lnTo>
                <a:lnTo>
                  <a:pt x="108132" y="98498"/>
                </a:lnTo>
                <a:lnTo>
                  <a:pt x="106772" y="98158"/>
                </a:lnTo>
                <a:lnTo>
                  <a:pt x="105526" y="97138"/>
                </a:lnTo>
                <a:lnTo>
                  <a:pt x="103258" y="94871"/>
                </a:lnTo>
                <a:lnTo>
                  <a:pt x="102238" y="93284"/>
                </a:lnTo>
                <a:lnTo>
                  <a:pt x="101672" y="92264"/>
                </a:lnTo>
                <a:lnTo>
                  <a:pt x="101672" y="91244"/>
                </a:lnTo>
                <a:lnTo>
                  <a:pt x="102238" y="89544"/>
                </a:lnTo>
                <a:lnTo>
                  <a:pt x="102918" y="88524"/>
                </a:lnTo>
                <a:lnTo>
                  <a:pt x="102918" y="87730"/>
                </a:lnTo>
                <a:lnTo>
                  <a:pt x="102352" y="87163"/>
                </a:lnTo>
                <a:lnTo>
                  <a:pt x="99745" y="86030"/>
                </a:lnTo>
                <a:lnTo>
                  <a:pt x="94191" y="84330"/>
                </a:lnTo>
                <a:lnTo>
                  <a:pt x="92037" y="82970"/>
                </a:lnTo>
                <a:lnTo>
                  <a:pt x="90110" y="81383"/>
                </a:lnTo>
                <a:lnTo>
                  <a:pt x="88637" y="80249"/>
                </a:lnTo>
                <a:lnTo>
                  <a:pt x="81723" y="75375"/>
                </a:lnTo>
                <a:lnTo>
                  <a:pt x="79569" y="74582"/>
                </a:lnTo>
                <a:lnTo>
                  <a:pt x="77756" y="73788"/>
                </a:lnTo>
                <a:lnTo>
                  <a:pt x="77302" y="72882"/>
                </a:lnTo>
                <a:lnTo>
                  <a:pt x="77302" y="72088"/>
                </a:lnTo>
                <a:lnTo>
                  <a:pt x="78096" y="71522"/>
                </a:lnTo>
                <a:lnTo>
                  <a:pt x="80023" y="70275"/>
                </a:lnTo>
                <a:lnTo>
                  <a:pt x="80816" y="68914"/>
                </a:lnTo>
                <a:lnTo>
                  <a:pt x="80476" y="66988"/>
                </a:lnTo>
                <a:lnTo>
                  <a:pt x="79796" y="65174"/>
                </a:lnTo>
                <a:lnTo>
                  <a:pt x="80136" y="64494"/>
                </a:lnTo>
                <a:lnTo>
                  <a:pt x="80703" y="64494"/>
                </a:lnTo>
                <a:lnTo>
                  <a:pt x="82063" y="64381"/>
                </a:lnTo>
                <a:lnTo>
                  <a:pt x="84783" y="64267"/>
                </a:lnTo>
                <a:lnTo>
                  <a:pt x="90677" y="65968"/>
                </a:lnTo>
                <a:lnTo>
                  <a:pt x="91470" y="65741"/>
                </a:lnTo>
                <a:lnTo>
                  <a:pt x="94644" y="62681"/>
                </a:lnTo>
                <a:lnTo>
                  <a:pt x="95891" y="60867"/>
                </a:lnTo>
                <a:lnTo>
                  <a:pt x="96118" y="59280"/>
                </a:lnTo>
                <a:lnTo>
                  <a:pt x="96798" y="58373"/>
                </a:lnTo>
                <a:lnTo>
                  <a:pt x="98498" y="56673"/>
                </a:lnTo>
                <a:lnTo>
                  <a:pt x="98498" y="55200"/>
                </a:lnTo>
                <a:lnTo>
                  <a:pt x="97705" y="53273"/>
                </a:lnTo>
                <a:lnTo>
                  <a:pt x="96798" y="52479"/>
                </a:lnTo>
                <a:lnTo>
                  <a:pt x="96118" y="52139"/>
                </a:lnTo>
                <a:lnTo>
                  <a:pt x="93737" y="52479"/>
                </a:lnTo>
                <a:lnTo>
                  <a:pt x="93284" y="52026"/>
                </a:lnTo>
                <a:lnTo>
                  <a:pt x="93057" y="50552"/>
                </a:lnTo>
                <a:lnTo>
                  <a:pt x="92944" y="49646"/>
                </a:lnTo>
                <a:lnTo>
                  <a:pt x="92150" y="48626"/>
                </a:lnTo>
                <a:lnTo>
                  <a:pt x="89657" y="47719"/>
                </a:lnTo>
                <a:lnTo>
                  <a:pt x="87503" y="47379"/>
                </a:lnTo>
                <a:lnTo>
                  <a:pt x="87050" y="47039"/>
                </a:lnTo>
                <a:lnTo>
                  <a:pt x="87844" y="46019"/>
                </a:lnTo>
                <a:lnTo>
                  <a:pt x="89317" y="44998"/>
                </a:lnTo>
                <a:lnTo>
                  <a:pt x="90337" y="44432"/>
                </a:lnTo>
                <a:lnTo>
                  <a:pt x="91244" y="43412"/>
                </a:lnTo>
                <a:lnTo>
                  <a:pt x="91357" y="42391"/>
                </a:lnTo>
                <a:lnTo>
                  <a:pt x="90337" y="41371"/>
                </a:lnTo>
                <a:lnTo>
                  <a:pt x="88864" y="40351"/>
                </a:lnTo>
                <a:lnTo>
                  <a:pt x="86597" y="38424"/>
                </a:lnTo>
                <a:lnTo>
                  <a:pt x="83423" y="36271"/>
                </a:lnTo>
                <a:lnTo>
                  <a:pt x="81496" y="35591"/>
                </a:lnTo>
                <a:lnTo>
                  <a:pt x="80589" y="35591"/>
                </a:lnTo>
                <a:lnTo>
                  <a:pt x="77075" y="37404"/>
                </a:lnTo>
                <a:lnTo>
                  <a:pt x="75148" y="38651"/>
                </a:lnTo>
                <a:lnTo>
                  <a:pt x="73675" y="40805"/>
                </a:lnTo>
                <a:lnTo>
                  <a:pt x="71975" y="41258"/>
                </a:lnTo>
                <a:lnTo>
                  <a:pt x="70388" y="40238"/>
                </a:lnTo>
                <a:lnTo>
                  <a:pt x="68461" y="39331"/>
                </a:lnTo>
                <a:lnTo>
                  <a:pt x="63361" y="37971"/>
                </a:lnTo>
                <a:lnTo>
                  <a:pt x="61094" y="36724"/>
                </a:lnTo>
                <a:lnTo>
                  <a:pt x="56673" y="29697"/>
                </a:lnTo>
                <a:lnTo>
                  <a:pt x="55993" y="28223"/>
                </a:lnTo>
                <a:lnTo>
                  <a:pt x="56446" y="26523"/>
                </a:lnTo>
                <a:lnTo>
                  <a:pt x="56673" y="24256"/>
                </a:lnTo>
                <a:lnTo>
                  <a:pt x="57126" y="22669"/>
                </a:lnTo>
                <a:lnTo>
                  <a:pt x="57920" y="21196"/>
                </a:lnTo>
                <a:lnTo>
                  <a:pt x="58146" y="19949"/>
                </a:lnTo>
                <a:lnTo>
                  <a:pt x="57920" y="18702"/>
                </a:lnTo>
                <a:lnTo>
                  <a:pt x="57353" y="17909"/>
                </a:lnTo>
                <a:lnTo>
                  <a:pt x="56446" y="17682"/>
                </a:lnTo>
                <a:lnTo>
                  <a:pt x="55880" y="17455"/>
                </a:lnTo>
                <a:lnTo>
                  <a:pt x="55200" y="15755"/>
                </a:lnTo>
                <a:lnTo>
                  <a:pt x="54860" y="15982"/>
                </a:lnTo>
                <a:lnTo>
                  <a:pt x="54293" y="18022"/>
                </a:lnTo>
                <a:lnTo>
                  <a:pt x="53613" y="18702"/>
                </a:lnTo>
                <a:lnTo>
                  <a:pt x="52819" y="19155"/>
                </a:lnTo>
                <a:lnTo>
                  <a:pt x="52139" y="18815"/>
                </a:lnTo>
                <a:lnTo>
                  <a:pt x="51686" y="18022"/>
                </a:lnTo>
                <a:lnTo>
                  <a:pt x="51459" y="16662"/>
                </a:lnTo>
                <a:lnTo>
                  <a:pt x="51006" y="14735"/>
                </a:lnTo>
                <a:lnTo>
                  <a:pt x="50439" y="13602"/>
                </a:lnTo>
                <a:lnTo>
                  <a:pt x="48512" y="12355"/>
                </a:lnTo>
                <a:lnTo>
                  <a:pt x="47605" y="10768"/>
                </a:lnTo>
                <a:lnTo>
                  <a:pt x="44658" y="7254"/>
                </a:lnTo>
                <a:lnTo>
                  <a:pt x="42278" y="4874"/>
                </a:lnTo>
                <a:lnTo>
                  <a:pt x="41144" y="2607"/>
                </a:lnTo>
                <a:lnTo>
                  <a:pt x="40464" y="1927"/>
                </a:lnTo>
                <a:lnTo>
                  <a:pt x="38991" y="1247"/>
                </a:lnTo>
                <a:lnTo>
                  <a:pt x="37404" y="1247"/>
                </a:lnTo>
                <a:lnTo>
                  <a:pt x="35251" y="2380"/>
                </a:lnTo>
                <a:lnTo>
                  <a:pt x="33664" y="113"/>
                </a:lnTo>
                <a:lnTo>
                  <a:pt x="33210" y="0"/>
                </a:lnTo>
                <a:lnTo>
                  <a:pt x="32530" y="113"/>
                </a:lnTo>
                <a:lnTo>
                  <a:pt x="31850" y="680"/>
                </a:lnTo>
                <a:lnTo>
                  <a:pt x="31283" y="2040"/>
                </a:lnTo>
                <a:lnTo>
                  <a:pt x="30717" y="3854"/>
                </a:lnTo>
                <a:lnTo>
                  <a:pt x="29697" y="4987"/>
                </a:lnTo>
                <a:lnTo>
                  <a:pt x="28790" y="5554"/>
                </a:lnTo>
                <a:lnTo>
                  <a:pt x="29017" y="6574"/>
                </a:lnTo>
                <a:lnTo>
                  <a:pt x="29583" y="7594"/>
                </a:lnTo>
                <a:lnTo>
                  <a:pt x="29583" y="8614"/>
                </a:lnTo>
                <a:lnTo>
                  <a:pt x="29810" y="10088"/>
                </a:lnTo>
                <a:lnTo>
                  <a:pt x="30377" y="11561"/>
                </a:lnTo>
                <a:lnTo>
                  <a:pt x="32417" y="14055"/>
                </a:lnTo>
                <a:lnTo>
                  <a:pt x="33097" y="15302"/>
                </a:lnTo>
                <a:lnTo>
                  <a:pt x="33324" y="16435"/>
                </a:lnTo>
                <a:lnTo>
                  <a:pt x="33324" y="20402"/>
                </a:lnTo>
                <a:lnTo>
                  <a:pt x="33324" y="22103"/>
                </a:lnTo>
                <a:lnTo>
                  <a:pt x="32870" y="25276"/>
                </a:lnTo>
                <a:lnTo>
                  <a:pt x="32870" y="27090"/>
                </a:lnTo>
                <a:lnTo>
                  <a:pt x="33664" y="27883"/>
                </a:lnTo>
                <a:lnTo>
                  <a:pt x="34457" y="28903"/>
                </a:lnTo>
                <a:lnTo>
                  <a:pt x="34457" y="29470"/>
                </a:lnTo>
                <a:lnTo>
                  <a:pt x="34117" y="29583"/>
                </a:lnTo>
                <a:lnTo>
                  <a:pt x="32984" y="30717"/>
                </a:lnTo>
                <a:lnTo>
                  <a:pt x="32530" y="30830"/>
                </a:lnTo>
                <a:lnTo>
                  <a:pt x="31737" y="30377"/>
                </a:lnTo>
                <a:lnTo>
                  <a:pt x="30830" y="30037"/>
                </a:lnTo>
                <a:lnTo>
                  <a:pt x="30037" y="29583"/>
                </a:lnTo>
                <a:lnTo>
                  <a:pt x="29130" y="28903"/>
                </a:lnTo>
                <a:lnTo>
                  <a:pt x="27203" y="29017"/>
                </a:lnTo>
                <a:lnTo>
                  <a:pt x="23802" y="30037"/>
                </a:lnTo>
                <a:lnTo>
                  <a:pt x="23122" y="29810"/>
                </a:lnTo>
                <a:lnTo>
                  <a:pt x="22669" y="29130"/>
                </a:lnTo>
                <a:lnTo>
                  <a:pt x="22442" y="27883"/>
                </a:lnTo>
                <a:lnTo>
                  <a:pt x="22556" y="26410"/>
                </a:lnTo>
                <a:lnTo>
                  <a:pt x="22329" y="25503"/>
                </a:lnTo>
                <a:lnTo>
                  <a:pt x="21649" y="24936"/>
                </a:lnTo>
                <a:lnTo>
                  <a:pt x="22102" y="22329"/>
                </a:lnTo>
                <a:lnTo>
                  <a:pt x="20856" y="21309"/>
                </a:lnTo>
                <a:lnTo>
                  <a:pt x="19722" y="23576"/>
                </a:lnTo>
                <a:lnTo>
                  <a:pt x="16548" y="25956"/>
                </a:lnTo>
                <a:lnTo>
                  <a:pt x="14395" y="27090"/>
                </a:lnTo>
                <a:lnTo>
                  <a:pt x="13035" y="27090"/>
                </a:lnTo>
                <a:lnTo>
                  <a:pt x="12015" y="28563"/>
                </a:lnTo>
                <a:lnTo>
                  <a:pt x="11108" y="31284"/>
                </a:lnTo>
                <a:lnTo>
                  <a:pt x="10201" y="32984"/>
                </a:lnTo>
                <a:lnTo>
                  <a:pt x="9181" y="33437"/>
                </a:lnTo>
                <a:lnTo>
                  <a:pt x="8614" y="34457"/>
                </a:lnTo>
                <a:lnTo>
                  <a:pt x="8274" y="36044"/>
                </a:lnTo>
                <a:lnTo>
                  <a:pt x="8841" y="36951"/>
                </a:lnTo>
                <a:lnTo>
                  <a:pt x="10201" y="37064"/>
                </a:lnTo>
                <a:lnTo>
                  <a:pt x="10314" y="37518"/>
                </a:lnTo>
                <a:lnTo>
                  <a:pt x="9181" y="38311"/>
                </a:lnTo>
                <a:lnTo>
                  <a:pt x="7707" y="38538"/>
                </a:lnTo>
                <a:lnTo>
                  <a:pt x="5894" y="38311"/>
                </a:lnTo>
                <a:lnTo>
                  <a:pt x="4307" y="38991"/>
                </a:lnTo>
                <a:lnTo>
                  <a:pt x="2720" y="40465"/>
                </a:lnTo>
                <a:lnTo>
                  <a:pt x="1360" y="43638"/>
                </a:lnTo>
                <a:lnTo>
                  <a:pt x="227" y="48626"/>
                </a:lnTo>
                <a:lnTo>
                  <a:pt x="113" y="49872"/>
                </a:lnTo>
                <a:lnTo>
                  <a:pt x="0" y="51232"/>
                </a:lnTo>
                <a:lnTo>
                  <a:pt x="453" y="51573"/>
                </a:lnTo>
                <a:lnTo>
                  <a:pt x="1133" y="50892"/>
                </a:lnTo>
                <a:lnTo>
                  <a:pt x="2040" y="49419"/>
                </a:lnTo>
                <a:lnTo>
                  <a:pt x="3060" y="48512"/>
                </a:lnTo>
                <a:lnTo>
                  <a:pt x="4080" y="48286"/>
                </a:lnTo>
                <a:lnTo>
                  <a:pt x="5214" y="49306"/>
                </a:lnTo>
                <a:lnTo>
                  <a:pt x="6460" y="51686"/>
                </a:lnTo>
                <a:lnTo>
                  <a:pt x="7707" y="52933"/>
                </a:lnTo>
                <a:lnTo>
                  <a:pt x="8274" y="53046"/>
                </a:lnTo>
                <a:lnTo>
                  <a:pt x="8614" y="54066"/>
                </a:lnTo>
                <a:lnTo>
                  <a:pt x="8728" y="55086"/>
                </a:lnTo>
                <a:lnTo>
                  <a:pt x="8161" y="57240"/>
                </a:lnTo>
                <a:lnTo>
                  <a:pt x="7141" y="59620"/>
                </a:lnTo>
                <a:lnTo>
                  <a:pt x="5780" y="62681"/>
                </a:lnTo>
                <a:lnTo>
                  <a:pt x="6234" y="65174"/>
                </a:lnTo>
                <a:lnTo>
                  <a:pt x="8161" y="67328"/>
                </a:lnTo>
                <a:lnTo>
                  <a:pt x="10428" y="68461"/>
                </a:lnTo>
                <a:lnTo>
                  <a:pt x="12808" y="68121"/>
                </a:lnTo>
                <a:lnTo>
                  <a:pt x="14168" y="67554"/>
                </a:lnTo>
                <a:lnTo>
                  <a:pt x="15188" y="66534"/>
                </a:lnTo>
                <a:lnTo>
                  <a:pt x="16095" y="66081"/>
                </a:lnTo>
                <a:lnTo>
                  <a:pt x="17342" y="65968"/>
                </a:lnTo>
                <a:lnTo>
                  <a:pt x="21196" y="66648"/>
                </a:lnTo>
                <a:lnTo>
                  <a:pt x="22442" y="67441"/>
                </a:lnTo>
                <a:lnTo>
                  <a:pt x="22556" y="68801"/>
                </a:lnTo>
                <a:lnTo>
                  <a:pt x="22102" y="72428"/>
                </a:lnTo>
                <a:lnTo>
                  <a:pt x="22669" y="75035"/>
                </a:lnTo>
                <a:lnTo>
                  <a:pt x="23802" y="77869"/>
                </a:lnTo>
                <a:lnTo>
                  <a:pt x="23916" y="80363"/>
                </a:lnTo>
                <a:lnTo>
                  <a:pt x="22556" y="84556"/>
                </a:lnTo>
                <a:lnTo>
                  <a:pt x="21422" y="88524"/>
                </a:lnTo>
                <a:lnTo>
                  <a:pt x="20289" y="90450"/>
                </a:lnTo>
                <a:lnTo>
                  <a:pt x="19269" y="91697"/>
                </a:lnTo>
                <a:lnTo>
                  <a:pt x="19042" y="92491"/>
                </a:lnTo>
                <a:lnTo>
                  <a:pt x="19155" y="93284"/>
                </a:lnTo>
                <a:lnTo>
                  <a:pt x="19949" y="94531"/>
                </a:lnTo>
                <a:lnTo>
                  <a:pt x="20856" y="96004"/>
                </a:lnTo>
                <a:lnTo>
                  <a:pt x="21082" y="97478"/>
                </a:lnTo>
                <a:lnTo>
                  <a:pt x="20969" y="99291"/>
                </a:lnTo>
                <a:lnTo>
                  <a:pt x="20402" y="101785"/>
                </a:lnTo>
                <a:lnTo>
                  <a:pt x="18022" y="107112"/>
                </a:lnTo>
                <a:lnTo>
                  <a:pt x="16208" y="111873"/>
                </a:lnTo>
                <a:lnTo>
                  <a:pt x="17115" y="112893"/>
                </a:lnTo>
                <a:lnTo>
                  <a:pt x="19042" y="113573"/>
                </a:lnTo>
                <a:lnTo>
                  <a:pt x="20176" y="114253"/>
                </a:lnTo>
                <a:lnTo>
                  <a:pt x="21536" y="113800"/>
                </a:lnTo>
                <a:lnTo>
                  <a:pt x="24256" y="110966"/>
                </a:lnTo>
                <a:lnTo>
                  <a:pt x="26523" y="108812"/>
                </a:lnTo>
                <a:lnTo>
                  <a:pt x="29470" y="106772"/>
                </a:lnTo>
                <a:lnTo>
                  <a:pt x="29583" y="106546"/>
                </a:lnTo>
                <a:lnTo>
                  <a:pt x="32190" y="104959"/>
                </a:lnTo>
                <a:lnTo>
                  <a:pt x="33324" y="103599"/>
                </a:lnTo>
                <a:lnTo>
                  <a:pt x="33890" y="101785"/>
                </a:lnTo>
                <a:lnTo>
                  <a:pt x="34797" y="100992"/>
                </a:lnTo>
                <a:lnTo>
                  <a:pt x="36044" y="101445"/>
                </a:lnTo>
                <a:lnTo>
                  <a:pt x="37518" y="100652"/>
                </a:lnTo>
                <a:lnTo>
                  <a:pt x="39218" y="98611"/>
                </a:lnTo>
                <a:lnTo>
                  <a:pt x="40578" y="97705"/>
                </a:lnTo>
                <a:lnTo>
                  <a:pt x="41598" y="97931"/>
                </a:lnTo>
                <a:lnTo>
                  <a:pt x="43298" y="99178"/>
                </a:lnTo>
                <a:lnTo>
                  <a:pt x="45792" y="101445"/>
                </a:lnTo>
                <a:lnTo>
                  <a:pt x="47945" y="102805"/>
                </a:lnTo>
                <a:lnTo>
                  <a:pt x="49872" y="103259"/>
                </a:lnTo>
                <a:lnTo>
                  <a:pt x="50779" y="104165"/>
                </a:lnTo>
                <a:lnTo>
                  <a:pt x="50779" y="105412"/>
                </a:lnTo>
                <a:lnTo>
                  <a:pt x="51119" y="106319"/>
                </a:lnTo>
                <a:lnTo>
                  <a:pt x="52026" y="106659"/>
                </a:lnTo>
                <a:lnTo>
                  <a:pt x="52479" y="106432"/>
                </a:lnTo>
                <a:lnTo>
                  <a:pt x="52366" y="105866"/>
                </a:lnTo>
                <a:lnTo>
                  <a:pt x="53273" y="104959"/>
                </a:lnTo>
                <a:lnTo>
                  <a:pt x="55086" y="103712"/>
                </a:lnTo>
                <a:lnTo>
                  <a:pt x="56900" y="103032"/>
                </a:lnTo>
                <a:lnTo>
                  <a:pt x="58826" y="102805"/>
                </a:lnTo>
                <a:lnTo>
                  <a:pt x="60073" y="101898"/>
                </a:lnTo>
                <a:lnTo>
                  <a:pt x="60867" y="99405"/>
                </a:lnTo>
                <a:lnTo>
                  <a:pt x="62001" y="97478"/>
                </a:lnTo>
                <a:lnTo>
                  <a:pt x="63134" y="96685"/>
                </a:lnTo>
                <a:lnTo>
                  <a:pt x="64381" y="96231"/>
                </a:lnTo>
                <a:lnTo>
                  <a:pt x="64721" y="95551"/>
                </a:lnTo>
                <a:lnTo>
                  <a:pt x="64154" y="94871"/>
                </a:lnTo>
                <a:lnTo>
                  <a:pt x="64154" y="94077"/>
                </a:lnTo>
                <a:lnTo>
                  <a:pt x="64947" y="93284"/>
                </a:lnTo>
                <a:lnTo>
                  <a:pt x="66534" y="92944"/>
                </a:lnTo>
                <a:lnTo>
                  <a:pt x="69028" y="93057"/>
                </a:lnTo>
                <a:lnTo>
                  <a:pt x="71862" y="93851"/>
                </a:lnTo>
                <a:lnTo>
                  <a:pt x="75262" y="95324"/>
                </a:lnTo>
                <a:lnTo>
                  <a:pt x="77415" y="95778"/>
                </a:lnTo>
                <a:lnTo>
                  <a:pt x="78436" y="95324"/>
                </a:lnTo>
                <a:lnTo>
                  <a:pt x="80476" y="97591"/>
                </a:lnTo>
                <a:lnTo>
                  <a:pt x="83536" y="102805"/>
                </a:lnTo>
                <a:lnTo>
                  <a:pt x="86030" y="106659"/>
                </a:lnTo>
                <a:lnTo>
                  <a:pt x="88184" y="109266"/>
                </a:lnTo>
                <a:lnTo>
                  <a:pt x="90564" y="111306"/>
                </a:lnTo>
                <a:lnTo>
                  <a:pt x="92944" y="112780"/>
                </a:lnTo>
                <a:lnTo>
                  <a:pt x="94644" y="114707"/>
                </a:lnTo>
                <a:lnTo>
                  <a:pt x="96118" y="118334"/>
                </a:lnTo>
                <a:lnTo>
                  <a:pt x="94984" y="123321"/>
                </a:lnTo>
                <a:lnTo>
                  <a:pt x="94644" y="127628"/>
                </a:lnTo>
                <a:lnTo>
                  <a:pt x="94871" y="132955"/>
                </a:lnTo>
                <a:lnTo>
                  <a:pt x="96231" y="137036"/>
                </a:lnTo>
                <a:lnTo>
                  <a:pt x="98951" y="139869"/>
                </a:lnTo>
                <a:lnTo>
                  <a:pt x="100425" y="142250"/>
                </a:lnTo>
                <a:lnTo>
                  <a:pt x="100878" y="143950"/>
                </a:lnTo>
                <a:lnTo>
                  <a:pt x="103032" y="145423"/>
                </a:lnTo>
                <a:lnTo>
                  <a:pt x="106659" y="146670"/>
                </a:lnTo>
                <a:lnTo>
                  <a:pt x="108246" y="147804"/>
                </a:lnTo>
                <a:lnTo>
                  <a:pt x="107679" y="148824"/>
                </a:lnTo>
                <a:lnTo>
                  <a:pt x="107566" y="150071"/>
                </a:lnTo>
                <a:lnTo>
                  <a:pt x="108132" y="151317"/>
                </a:lnTo>
                <a:lnTo>
                  <a:pt x="109379" y="152451"/>
                </a:lnTo>
                <a:lnTo>
                  <a:pt x="111419" y="153358"/>
                </a:lnTo>
                <a:lnTo>
                  <a:pt x="112666" y="154265"/>
                </a:lnTo>
                <a:lnTo>
                  <a:pt x="113006" y="155285"/>
                </a:lnTo>
                <a:lnTo>
                  <a:pt x="113006" y="156871"/>
                </a:lnTo>
                <a:lnTo>
                  <a:pt x="112553" y="159025"/>
                </a:lnTo>
                <a:lnTo>
                  <a:pt x="111646" y="160725"/>
                </a:lnTo>
                <a:lnTo>
                  <a:pt x="110399" y="161859"/>
                </a:lnTo>
                <a:lnTo>
                  <a:pt x="110286" y="162766"/>
                </a:lnTo>
                <a:lnTo>
                  <a:pt x="109946" y="164239"/>
                </a:lnTo>
                <a:lnTo>
                  <a:pt x="109946" y="167073"/>
                </a:lnTo>
                <a:lnTo>
                  <a:pt x="110853" y="168999"/>
                </a:lnTo>
                <a:lnTo>
                  <a:pt x="111079" y="171493"/>
                </a:lnTo>
                <a:lnTo>
                  <a:pt x="110626" y="173420"/>
                </a:lnTo>
                <a:lnTo>
                  <a:pt x="110173" y="177500"/>
                </a:lnTo>
                <a:lnTo>
                  <a:pt x="110173" y="179087"/>
                </a:lnTo>
                <a:lnTo>
                  <a:pt x="109719" y="180448"/>
                </a:lnTo>
                <a:lnTo>
                  <a:pt x="108586" y="181808"/>
                </a:lnTo>
                <a:lnTo>
                  <a:pt x="106999" y="183054"/>
                </a:lnTo>
                <a:lnTo>
                  <a:pt x="104959" y="184075"/>
                </a:lnTo>
                <a:lnTo>
                  <a:pt x="103712" y="184528"/>
                </a:lnTo>
                <a:lnTo>
                  <a:pt x="103712" y="185208"/>
                </a:lnTo>
                <a:lnTo>
                  <a:pt x="104165" y="186568"/>
                </a:lnTo>
                <a:lnTo>
                  <a:pt x="104959" y="187815"/>
                </a:lnTo>
                <a:lnTo>
                  <a:pt x="105752" y="188722"/>
                </a:lnTo>
                <a:lnTo>
                  <a:pt x="107112" y="189855"/>
                </a:lnTo>
                <a:lnTo>
                  <a:pt x="108019" y="189969"/>
                </a:lnTo>
                <a:lnTo>
                  <a:pt x="110853" y="188835"/>
                </a:lnTo>
                <a:lnTo>
                  <a:pt x="115047" y="190422"/>
                </a:lnTo>
                <a:lnTo>
                  <a:pt x="115613" y="191215"/>
                </a:lnTo>
                <a:lnTo>
                  <a:pt x="116973" y="192802"/>
                </a:lnTo>
                <a:lnTo>
                  <a:pt x="118447" y="193936"/>
                </a:lnTo>
                <a:lnTo>
                  <a:pt x="121734" y="194049"/>
                </a:lnTo>
                <a:lnTo>
                  <a:pt x="122981" y="191215"/>
                </a:lnTo>
                <a:lnTo>
                  <a:pt x="122414" y="189515"/>
                </a:lnTo>
                <a:lnTo>
                  <a:pt x="120487" y="186455"/>
                </a:lnTo>
                <a:lnTo>
                  <a:pt x="119920" y="184641"/>
                </a:lnTo>
                <a:lnTo>
                  <a:pt x="120600" y="184301"/>
                </a:lnTo>
                <a:lnTo>
                  <a:pt x="123774" y="183961"/>
                </a:lnTo>
                <a:lnTo>
                  <a:pt x="124341" y="183621"/>
                </a:lnTo>
                <a:lnTo>
                  <a:pt x="125021" y="181694"/>
                </a:lnTo>
                <a:lnTo>
                  <a:pt x="125928" y="181921"/>
                </a:lnTo>
                <a:lnTo>
                  <a:pt x="127628" y="182148"/>
                </a:lnTo>
                <a:lnTo>
                  <a:pt x="129555" y="180788"/>
                </a:lnTo>
                <a:lnTo>
                  <a:pt x="130688" y="179427"/>
                </a:lnTo>
                <a:lnTo>
                  <a:pt x="131255" y="179994"/>
                </a:lnTo>
                <a:lnTo>
                  <a:pt x="131935" y="181014"/>
                </a:lnTo>
                <a:lnTo>
                  <a:pt x="132615" y="181581"/>
                </a:lnTo>
                <a:lnTo>
                  <a:pt x="133975" y="182488"/>
                </a:lnTo>
                <a:lnTo>
                  <a:pt x="135562" y="183621"/>
                </a:lnTo>
                <a:lnTo>
                  <a:pt x="136469" y="184868"/>
                </a:lnTo>
                <a:lnTo>
                  <a:pt x="137149" y="185321"/>
                </a:lnTo>
                <a:lnTo>
                  <a:pt x="139076" y="184981"/>
                </a:lnTo>
                <a:lnTo>
                  <a:pt x="139643" y="184981"/>
                </a:lnTo>
                <a:lnTo>
                  <a:pt x="140663" y="183621"/>
                </a:lnTo>
                <a:lnTo>
                  <a:pt x="141456" y="182828"/>
                </a:lnTo>
                <a:lnTo>
                  <a:pt x="142136" y="183054"/>
                </a:lnTo>
                <a:lnTo>
                  <a:pt x="143156" y="183054"/>
                </a:lnTo>
                <a:lnTo>
                  <a:pt x="145083" y="181241"/>
                </a:lnTo>
                <a:lnTo>
                  <a:pt x="146217" y="179541"/>
                </a:lnTo>
                <a:lnTo>
                  <a:pt x="146897" y="179087"/>
                </a:lnTo>
                <a:lnTo>
                  <a:pt x="148597" y="179881"/>
                </a:lnTo>
                <a:lnTo>
                  <a:pt x="149391" y="179767"/>
                </a:lnTo>
                <a:lnTo>
                  <a:pt x="150411" y="177500"/>
                </a:lnTo>
                <a:lnTo>
                  <a:pt x="151544" y="176594"/>
                </a:lnTo>
                <a:lnTo>
                  <a:pt x="151431" y="174100"/>
                </a:lnTo>
                <a:lnTo>
                  <a:pt x="151657" y="172853"/>
                </a:lnTo>
                <a:lnTo>
                  <a:pt x="151204" y="171833"/>
                </a:lnTo>
                <a:lnTo>
                  <a:pt x="150751" y="170360"/>
                </a:lnTo>
                <a:lnTo>
                  <a:pt x="150977" y="169453"/>
                </a:lnTo>
                <a:lnTo>
                  <a:pt x="152224" y="168659"/>
                </a:lnTo>
                <a:lnTo>
                  <a:pt x="152904" y="167299"/>
                </a:lnTo>
                <a:lnTo>
                  <a:pt x="153811" y="165712"/>
                </a:lnTo>
                <a:lnTo>
                  <a:pt x="154264" y="164239"/>
                </a:lnTo>
                <a:lnTo>
                  <a:pt x="153584" y="162992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03" name="Freeform: Shape 202">
            <a:extLst>
              <a:ext uri="{FF2B5EF4-FFF2-40B4-BE49-F238E27FC236}">
                <a16:creationId xmlns:a16="http://schemas.microsoft.com/office/drawing/2014/main" id="{B0EDFCE8-9A76-C0C5-063D-BA27CC079395}"/>
              </a:ext>
            </a:extLst>
          </p:cNvPr>
          <p:cNvSpPr/>
          <p:nvPr/>
        </p:nvSpPr>
        <p:spPr>
          <a:xfrm>
            <a:off x="3473619" y="2937260"/>
            <a:ext cx="625502" cy="312496"/>
          </a:xfrm>
          <a:custGeom>
            <a:avLst/>
            <a:gdLst>
              <a:gd name="connsiteX0" fmla="*/ 124114 w 834003"/>
              <a:gd name="connsiteY0" fmla="*/ 289147 h 416661"/>
              <a:gd name="connsiteX1" fmla="*/ 124341 w 834003"/>
              <a:gd name="connsiteY1" fmla="*/ 287787 h 416661"/>
              <a:gd name="connsiteX2" fmla="*/ 123661 w 834003"/>
              <a:gd name="connsiteY2" fmla="*/ 286200 h 416661"/>
              <a:gd name="connsiteX3" fmla="*/ 122641 w 834003"/>
              <a:gd name="connsiteY3" fmla="*/ 285973 h 416661"/>
              <a:gd name="connsiteX4" fmla="*/ 121507 w 834003"/>
              <a:gd name="connsiteY4" fmla="*/ 287447 h 416661"/>
              <a:gd name="connsiteX5" fmla="*/ 122414 w 834003"/>
              <a:gd name="connsiteY5" fmla="*/ 288693 h 416661"/>
              <a:gd name="connsiteX6" fmla="*/ 123774 w 834003"/>
              <a:gd name="connsiteY6" fmla="*/ 289374 h 416661"/>
              <a:gd name="connsiteX7" fmla="*/ 124114 w 834003"/>
              <a:gd name="connsiteY7" fmla="*/ 289033 h 416661"/>
              <a:gd name="connsiteX8" fmla="*/ 70048 w 834003"/>
              <a:gd name="connsiteY8" fmla="*/ 301728 h 416661"/>
              <a:gd name="connsiteX9" fmla="*/ 70048 w 834003"/>
              <a:gd name="connsiteY9" fmla="*/ 300028 h 416661"/>
              <a:gd name="connsiteX10" fmla="*/ 71635 w 834003"/>
              <a:gd name="connsiteY10" fmla="*/ 298668 h 416661"/>
              <a:gd name="connsiteX11" fmla="*/ 71635 w 834003"/>
              <a:gd name="connsiteY11" fmla="*/ 297988 h 416661"/>
              <a:gd name="connsiteX12" fmla="*/ 70502 w 834003"/>
              <a:gd name="connsiteY12" fmla="*/ 298441 h 416661"/>
              <a:gd name="connsiteX13" fmla="*/ 69708 w 834003"/>
              <a:gd name="connsiteY13" fmla="*/ 299008 h 416661"/>
              <a:gd name="connsiteX14" fmla="*/ 69141 w 834003"/>
              <a:gd name="connsiteY14" fmla="*/ 301955 h 416661"/>
              <a:gd name="connsiteX15" fmla="*/ 71182 w 834003"/>
              <a:gd name="connsiteY15" fmla="*/ 304789 h 416661"/>
              <a:gd name="connsiteX16" fmla="*/ 72315 w 834003"/>
              <a:gd name="connsiteY16" fmla="*/ 304789 h 416661"/>
              <a:gd name="connsiteX17" fmla="*/ 72995 w 834003"/>
              <a:gd name="connsiteY17" fmla="*/ 304108 h 416661"/>
              <a:gd name="connsiteX18" fmla="*/ 71182 w 834003"/>
              <a:gd name="connsiteY18" fmla="*/ 303428 h 416661"/>
              <a:gd name="connsiteX19" fmla="*/ 69935 w 834003"/>
              <a:gd name="connsiteY19" fmla="*/ 301615 h 416661"/>
              <a:gd name="connsiteX20" fmla="*/ 261717 w 834003"/>
              <a:gd name="connsiteY20" fmla="*/ 289600 h 416661"/>
              <a:gd name="connsiteX21" fmla="*/ 261377 w 834003"/>
              <a:gd name="connsiteY21" fmla="*/ 287447 h 416661"/>
              <a:gd name="connsiteX22" fmla="*/ 261377 w 834003"/>
              <a:gd name="connsiteY22" fmla="*/ 285633 h 416661"/>
              <a:gd name="connsiteX23" fmla="*/ 261150 w 834003"/>
              <a:gd name="connsiteY23" fmla="*/ 284726 h 416661"/>
              <a:gd name="connsiteX24" fmla="*/ 260470 w 834003"/>
              <a:gd name="connsiteY24" fmla="*/ 284726 h 416661"/>
              <a:gd name="connsiteX25" fmla="*/ 260130 w 834003"/>
              <a:gd name="connsiteY25" fmla="*/ 284273 h 416661"/>
              <a:gd name="connsiteX26" fmla="*/ 260130 w 834003"/>
              <a:gd name="connsiteY26" fmla="*/ 283139 h 416661"/>
              <a:gd name="connsiteX27" fmla="*/ 259563 w 834003"/>
              <a:gd name="connsiteY27" fmla="*/ 282346 h 416661"/>
              <a:gd name="connsiteX28" fmla="*/ 258657 w 834003"/>
              <a:gd name="connsiteY28" fmla="*/ 281893 h 416661"/>
              <a:gd name="connsiteX29" fmla="*/ 257976 w 834003"/>
              <a:gd name="connsiteY29" fmla="*/ 280986 h 416661"/>
              <a:gd name="connsiteX30" fmla="*/ 256730 w 834003"/>
              <a:gd name="connsiteY30" fmla="*/ 278719 h 416661"/>
              <a:gd name="connsiteX31" fmla="*/ 256050 w 834003"/>
              <a:gd name="connsiteY31" fmla="*/ 278266 h 416661"/>
              <a:gd name="connsiteX32" fmla="*/ 255483 w 834003"/>
              <a:gd name="connsiteY32" fmla="*/ 278832 h 416661"/>
              <a:gd name="connsiteX33" fmla="*/ 254916 w 834003"/>
              <a:gd name="connsiteY33" fmla="*/ 280532 h 416661"/>
              <a:gd name="connsiteX34" fmla="*/ 254463 w 834003"/>
              <a:gd name="connsiteY34" fmla="*/ 281326 h 416661"/>
              <a:gd name="connsiteX35" fmla="*/ 254123 w 834003"/>
              <a:gd name="connsiteY35" fmla="*/ 281326 h 416661"/>
              <a:gd name="connsiteX36" fmla="*/ 254009 w 834003"/>
              <a:gd name="connsiteY36" fmla="*/ 280532 h 416661"/>
              <a:gd name="connsiteX37" fmla="*/ 254009 w 834003"/>
              <a:gd name="connsiteY37" fmla="*/ 279399 h 416661"/>
              <a:gd name="connsiteX38" fmla="*/ 253783 w 834003"/>
              <a:gd name="connsiteY38" fmla="*/ 278832 h 416661"/>
              <a:gd name="connsiteX39" fmla="*/ 253216 w 834003"/>
              <a:gd name="connsiteY39" fmla="*/ 278832 h 416661"/>
              <a:gd name="connsiteX40" fmla="*/ 252876 w 834003"/>
              <a:gd name="connsiteY40" fmla="*/ 279966 h 416661"/>
              <a:gd name="connsiteX41" fmla="*/ 252649 w 834003"/>
              <a:gd name="connsiteY41" fmla="*/ 281893 h 416661"/>
              <a:gd name="connsiteX42" fmla="*/ 251629 w 834003"/>
              <a:gd name="connsiteY42" fmla="*/ 283593 h 416661"/>
              <a:gd name="connsiteX43" fmla="*/ 249815 w 834003"/>
              <a:gd name="connsiteY43" fmla="*/ 285066 h 416661"/>
              <a:gd name="connsiteX44" fmla="*/ 248569 w 834003"/>
              <a:gd name="connsiteY44" fmla="*/ 286653 h 416661"/>
              <a:gd name="connsiteX45" fmla="*/ 248342 w 834003"/>
              <a:gd name="connsiteY45" fmla="*/ 287220 h 416661"/>
              <a:gd name="connsiteX46" fmla="*/ 249589 w 834003"/>
              <a:gd name="connsiteY46" fmla="*/ 288013 h 416661"/>
              <a:gd name="connsiteX47" fmla="*/ 252422 w 834003"/>
              <a:gd name="connsiteY47" fmla="*/ 289827 h 416661"/>
              <a:gd name="connsiteX48" fmla="*/ 255256 w 834003"/>
              <a:gd name="connsiteY48" fmla="*/ 291640 h 416661"/>
              <a:gd name="connsiteX49" fmla="*/ 258090 w 834003"/>
              <a:gd name="connsiteY49" fmla="*/ 293454 h 416661"/>
              <a:gd name="connsiteX50" fmla="*/ 260923 w 834003"/>
              <a:gd name="connsiteY50" fmla="*/ 295267 h 416661"/>
              <a:gd name="connsiteX51" fmla="*/ 262510 w 834003"/>
              <a:gd name="connsiteY51" fmla="*/ 296288 h 416661"/>
              <a:gd name="connsiteX52" fmla="*/ 262737 w 834003"/>
              <a:gd name="connsiteY52" fmla="*/ 295721 h 416661"/>
              <a:gd name="connsiteX53" fmla="*/ 262964 w 834003"/>
              <a:gd name="connsiteY53" fmla="*/ 294021 h 416661"/>
              <a:gd name="connsiteX54" fmla="*/ 262737 w 834003"/>
              <a:gd name="connsiteY54" fmla="*/ 291980 h 416661"/>
              <a:gd name="connsiteX55" fmla="*/ 261943 w 834003"/>
              <a:gd name="connsiteY55" fmla="*/ 289487 h 416661"/>
              <a:gd name="connsiteX56" fmla="*/ 75602 w 834003"/>
              <a:gd name="connsiteY56" fmla="*/ 301048 h 416661"/>
              <a:gd name="connsiteX57" fmla="*/ 75942 w 834003"/>
              <a:gd name="connsiteY57" fmla="*/ 300368 h 416661"/>
              <a:gd name="connsiteX58" fmla="*/ 76282 w 834003"/>
              <a:gd name="connsiteY58" fmla="*/ 298101 h 416661"/>
              <a:gd name="connsiteX59" fmla="*/ 75149 w 834003"/>
              <a:gd name="connsiteY59" fmla="*/ 298328 h 416661"/>
              <a:gd name="connsiteX60" fmla="*/ 74355 w 834003"/>
              <a:gd name="connsiteY60" fmla="*/ 299801 h 416661"/>
              <a:gd name="connsiteX61" fmla="*/ 74809 w 834003"/>
              <a:gd name="connsiteY61" fmla="*/ 301502 h 416661"/>
              <a:gd name="connsiteX62" fmla="*/ 75489 w 834003"/>
              <a:gd name="connsiteY62" fmla="*/ 301162 h 416661"/>
              <a:gd name="connsiteX63" fmla="*/ 832643 w 834003"/>
              <a:gd name="connsiteY63" fmla="*/ 185095 h 416661"/>
              <a:gd name="connsiteX64" fmla="*/ 831396 w 834003"/>
              <a:gd name="connsiteY64" fmla="*/ 183168 h 416661"/>
              <a:gd name="connsiteX65" fmla="*/ 829696 w 834003"/>
              <a:gd name="connsiteY65" fmla="*/ 182488 h 416661"/>
              <a:gd name="connsiteX66" fmla="*/ 828109 w 834003"/>
              <a:gd name="connsiteY66" fmla="*/ 182034 h 416661"/>
              <a:gd name="connsiteX67" fmla="*/ 826636 w 834003"/>
              <a:gd name="connsiteY67" fmla="*/ 181128 h 416661"/>
              <a:gd name="connsiteX68" fmla="*/ 825616 w 834003"/>
              <a:gd name="connsiteY68" fmla="*/ 180108 h 416661"/>
              <a:gd name="connsiteX69" fmla="*/ 822782 w 834003"/>
              <a:gd name="connsiteY69" fmla="*/ 175347 h 416661"/>
              <a:gd name="connsiteX70" fmla="*/ 820742 w 834003"/>
              <a:gd name="connsiteY70" fmla="*/ 173307 h 416661"/>
              <a:gd name="connsiteX71" fmla="*/ 818928 w 834003"/>
              <a:gd name="connsiteY71" fmla="*/ 173307 h 416661"/>
              <a:gd name="connsiteX72" fmla="*/ 818701 w 834003"/>
              <a:gd name="connsiteY72" fmla="*/ 171833 h 416661"/>
              <a:gd name="connsiteX73" fmla="*/ 819722 w 834003"/>
              <a:gd name="connsiteY73" fmla="*/ 170473 h 416661"/>
              <a:gd name="connsiteX74" fmla="*/ 821082 w 834003"/>
              <a:gd name="connsiteY74" fmla="*/ 169340 h 416661"/>
              <a:gd name="connsiteX75" fmla="*/ 821082 w 834003"/>
              <a:gd name="connsiteY75" fmla="*/ 167866 h 416661"/>
              <a:gd name="connsiteX76" fmla="*/ 819948 w 834003"/>
              <a:gd name="connsiteY76" fmla="*/ 167073 h 416661"/>
              <a:gd name="connsiteX77" fmla="*/ 818588 w 834003"/>
              <a:gd name="connsiteY77" fmla="*/ 167299 h 416661"/>
              <a:gd name="connsiteX78" fmla="*/ 816775 w 834003"/>
              <a:gd name="connsiteY78" fmla="*/ 169000 h 416661"/>
              <a:gd name="connsiteX79" fmla="*/ 814621 w 834003"/>
              <a:gd name="connsiteY79" fmla="*/ 170926 h 416661"/>
              <a:gd name="connsiteX80" fmla="*/ 812014 w 834003"/>
              <a:gd name="connsiteY80" fmla="*/ 172400 h 416661"/>
              <a:gd name="connsiteX81" fmla="*/ 810994 w 834003"/>
              <a:gd name="connsiteY81" fmla="*/ 173533 h 416661"/>
              <a:gd name="connsiteX82" fmla="*/ 809747 w 834003"/>
              <a:gd name="connsiteY82" fmla="*/ 174894 h 416661"/>
              <a:gd name="connsiteX83" fmla="*/ 807934 w 834003"/>
              <a:gd name="connsiteY83" fmla="*/ 174667 h 416661"/>
              <a:gd name="connsiteX84" fmla="*/ 806687 w 834003"/>
              <a:gd name="connsiteY84" fmla="*/ 174667 h 416661"/>
              <a:gd name="connsiteX85" fmla="*/ 805553 w 834003"/>
              <a:gd name="connsiteY85" fmla="*/ 174894 h 416661"/>
              <a:gd name="connsiteX86" fmla="*/ 804760 w 834003"/>
              <a:gd name="connsiteY86" fmla="*/ 173420 h 416661"/>
              <a:gd name="connsiteX87" fmla="*/ 803626 w 834003"/>
              <a:gd name="connsiteY87" fmla="*/ 173193 h 416661"/>
              <a:gd name="connsiteX88" fmla="*/ 795805 w 834003"/>
              <a:gd name="connsiteY88" fmla="*/ 171833 h 416661"/>
              <a:gd name="connsiteX89" fmla="*/ 793198 w 834003"/>
              <a:gd name="connsiteY89" fmla="*/ 171267 h 416661"/>
              <a:gd name="connsiteX90" fmla="*/ 791612 w 834003"/>
              <a:gd name="connsiteY90" fmla="*/ 171947 h 416661"/>
              <a:gd name="connsiteX91" fmla="*/ 790365 w 834003"/>
              <a:gd name="connsiteY91" fmla="*/ 171493 h 416661"/>
              <a:gd name="connsiteX92" fmla="*/ 789911 w 834003"/>
              <a:gd name="connsiteY92" fmla="*/ 170133 h 416661"/>
              <a:gd name="connsiteX93" fmla="*/ 788438 w 834003"/>
              <a:gd name="connsiteY93" fmla="*/ 167639 h 416661"/>
              <a:gd name="connsiteX94" fmla="*/ 787191 w 834003"/>
              <a:gd name="connsiteY94" fmla="*/ 165599 h 416661"/>
              <a:gd name="connsiteX95" fmla="*/ 785604 w 834003"/>
              <a:gd name="connsiteY95" fmla="*/ 163559 h 416661"/>
              <a:gd name="connsiteX96" fmla="*/ 785037 w 834003"/>
              <a:gd name="connsiteY96" fmla="*/ 161972 h 416661"/>
              <a:gd name="connsiteX97" fmla="*/ 785491 w 834003"/>
              <a:gd name="connsiteY97" fmla="*/ 160272 h 416661"/>
              <a:gd name="connsiteX98" fmla="*/ 785264 w 834003"/>
              <a:gd name="connsiteY98" fmla="*/ 158798 h 416661"/>
              <a:gd name="connsiteX99" fmla="*/ 783904 w 834003"/>
              <a:gd name="connsiteY99" fmla="*/ 158005 h 416661"/>
              <a:gd name="connsiteX100" fmla="*/ 782204 w 834003"/>
              <a:gd name="connsiteY100" fmla="*/ 158005 h 416661"/>
              <a:gd name="connsiteX101" fmla="*/ 777443 w 834003"/>
              <a:gd name="connsiteY101" fmla="*/ 154718 h 416661"/>
              <a:gd name="connsiteX102" fmla="*/ 775176 w 834003"/>
              <a:gd name="connsiteY102" fmla="*/ 154265 h 416661"/>
              <a:gd name="connsiteX103" fmla="*/ 773136 w 834003"/>
              <a:gd name="connsiteY103" fmla="*/ 153698 h 416661"/>
              <a:gd name="connsiteX104" fmla="*/ 771549 w 834003"/>
              <a:gd name="connsiteY104" fmla="*/ 153698 h 416661"/>
              <a:gd name="connsiteX105" fmla="*/ 770189 w 834003"/>
              <a:gd name="connsiteY105" fmla="*/ 152338 h 416661"/>
              <a:gd name="connsiteX106" fmla="*/ 768942 w 834003"/>
              <a:gd name="connsiteY106" fmla="*/ 148030 h 416661"/>
              <a:gd name="connsiteX107" fmla="*/ 768602 w 834003"/>
              <a:gd name="connsiteY107" fmla="*/ 145650 h 416661"/>
              <a:gd name="connsiteX108" fmla="*/ 767015 w 834003"/>
              <a:gd name="connsiteY108" fmla="*/ 143270 h 416661"/>
              <a:gd name="connsiteX109" fmla="*/ 764975 w 834003"/>
              <a:gd name="connsiteY109" fmla="*/ 141230 h 416661"/>
              <a:gd name="connsiteX110" fmla="*/ 763842 w 834003"/>
              <a:gd name="connsiteY110" fmla="*/ 138396 h 416661"/>
              <a:gd name="connsiteX111" fmla="*/ 762141 w 834003"/>
              <a:gd name="connsiteY111" fmla="*/ 137149 h 416661"/>
              <a:gd name="connsiteX112" fmla="*/ 759194 w 834003"/>
              <a:gd name="connsiteY112" fmla="*/ 135109 h 416661"/>
              <a:gd name="connsiteX113" fmla="*/ 756361 w 834003"/>
              <a:gd name="connsiteY113" fmla="*/ 133749 h 416661"/>
              <a:gd name="connsiteX114" fmla="*/ 751827 w 834003"/>
              <a:gd name="connsiteY114" fmla="*/ 132049 h 416661"/>
              <a:gd name="connsiteX115" fmla="*/ 747747 w 834003"/>
              <a:gd name="connsiteY115" fmla="*/ 132049 h 416661"/>
              <a:gd name="connsiteX116" fmla="*/ 746386 w 834003"/>
              <a:gd name="connsiteY116" fmla="*/ 133069 h 416661"/>
              <a:gd name="connsiteX117" fmla="*/ 744913 w 834003"/>
              <a:gd name="connsiteY117" fmla="*/ 134882 h 416661"/>
              <a:gd name="connsiteX118" fmla="*/ 742872 w 834003"/>
              <a:gd name="connsiteY118" fmla="*/ 134882 h 416661"/>
              <a:gd name="connsiteX119" fmla="*/ 739586 w 834003"/>
              <a:gd name="connsiteY119" fmla="*/ 134882 h 416661"/>
              <a:gd name="connsiteX120" fmla="*/ 738679 w 834003"/>
              <a:gd name="connsiteY120" fmla="*/ 135562 h 416661"/>
              <a:gd name="connsiteX121" fmla="*/ 738112 w 834003"/>
              <a:gd name="connsiteY121" fmla="*/ 136809 h 416661"/>
              <a:gd name="connsiteX122" fmla="*/ 736412 w 834003"/>
              <a:gd name="connsiteY122" fmla="*/ 138396 h 416661"/>
              <a:gd name="connsiteX123" fmla="*/ 734031 w 834003"/>
              <a:gd name="connsiteY123" fmla="*/ 139643 h 416661"/>
              <a:gd name="connsiteX124" fmla="*/ 730631 w 834003"/>
              <a:gd name="connsiteY124" fmla="*/ 139189 h 416661"/>
              <a:gd name="connsiteX125" fmla="*/ 728251 w 834003"/>
              <a:gd name="connsiteY125" fmla="*/ 139869 h 416661"/>
              <a:gd name="connsiteX126" fmla="*/ 725870 w 834003"/>
              <a:gd name="connsiteY126" fmla="*/ 140096 h 416661"/>
              <a:gd name="connsiteX127" fmla="*/ 722470 w 834003"/>
              <a:gd name="connsiteY127" fmla="*/ 138509 h 416661"/>
              <a:gd name="connsiteX128" fmla="*/ 718730 w 834003"/>
              <a:gd name="connsiteY128" fmla="*/ 138509 h 416661"/>
              <a:gd name="connsiteX129" fmla="*/ 716349 w 834003"/>
              <a:gd name="connsiteY129" fmla="*/ 139303 h 416661"/>
              <a:gd name="connsiteX130" fmla="*/ 712949 w 834003"/>
              <a:gd name="connsiteY130" fmla="*/ 139303 h 416661"/>
              <a:gd name="connsiteX131" fmla="*/ 712269 w 834003"/>
              <a:gd name="connsiteY131" fmla="*/ 138396 h 416661"/>
              <a:gd name="connsiteX132" fmla="*/ 712723 w 834003"/>
              <a:gd name="connsiteY132" fmla="*/ 136922 h 416661"/>
              <a:gd name="connsiteX133" fmla="*/ 712383 w 834003"/>
              <a:gd name="connsiteY133" fmla="*/ 135562 h 416661"/>
              <a:gd name="connsiteX134" fmla="*/ 711816 w 834003"/>
              <a:gd name="connsiteY134" fmla="*/ 134429 h 416661"/>
              <a:gd name="connsiteX135" fmla="*/ 711362 w 834003"/>
              <a:gd name="connsiteY135" fmla="*/ 133069 h 416661"/>
              <a:gd name="connsiteX136" fmla="*/ 710002 w 834003"/>
              <a:gd name="connsiteY136" fmla="*/ 132729 h 416661"/>
              <a:gd name="connsiteX137" fmla="*/ 706035 w 834003"/>
              <a:gd name="connsiteY137" fmla="*/ 133295 h 416661"/>
              <a:gd name="connsiteX138" fmla="*/ 704902 w 834003"/>
              <a:gd name="connsiteY138" fmla="*/ 132615 h 416661"/>
              <a:gd name="connsiteX139" fmla="*/ 704902 w 834003"/>
              <a:gd name="connsiteY139" fmla="*/ 131255 h 416661"/>
              <a:gd name="connsiteX140" fmla="*/ 705695 w 834003"/>
              <a:gd name="connsiteY140" fmla="*/ 129555 h 416661"/>
              <a:gd name="connsiteX141" fmla="*/ 706262 w 834003"/>
              <a:gd name="connsiteY141" fmla="*/ 127401 h 416661"/>
              <a:gd name="connsiteX142" fmla="*/ 706035 w 834003"/>
              <a:gd name="connsiteY142" fmla="*/ 126155 h 416661"/>
              <a:gd name="connsiteX143" fmla="*/ 703995 w 834003"/>
              <a:gd name="connsiteY143" fmla="*/ 126155 h 416661"/>
              <a:gd name="connsiteX144" fmla="*/ 702748 w 834003"/>
              <a:gd name="connsiteY144" fmla="*/ 126155 h 416661"/>
              <a:gd name="connsiteX145" fmla="*/ 702068 w 834003"/>
              <a:gd name="connsiteY145" fmla="*/ 124568 h 416661"/>
              <a:gd name="connsiteX146" fmla="*/ 700934 w 834003"/>
              <a:gd name="connsiteY146" fmla="*/ 123434 h 416661"/>
              <a:gd name="connsiteX147" fmla="*/ 699574 w 834003"/>
              <a:gd name="connsiteY147" fmla="*/ 123434 h 416661"/>
              <a:gd name="connsiteX148" fmla="*/ 697987 w 834003"/>
              <a:gd name="connsiteY148" fmla="*/ 123094 h 416661"/>
              <a:gd name="connsiteX149" fmla="*/ 696287 w 834003"/>
              <a:gd name="connsiteY149" fmla="*/ 123548 h 416661"/>
              <a:gd name="connsiteX150" fmla="*/ 695381 w 834003"/>
              <a:gd name="connsiteY150" fmla="*/ 125135 h 416661"/>
              <a:gd name="connsiteX151" fmla="*/ 694247 w 834003"/>
              <a:gd name="connsiteY151" fmla="*/ 125361 h 416661"/>
              <a:gd name="connsiteX152" fmla="*/ 693000 w 834003"/>
              <a:gd name="connsiteY152" fmla="*/ 125815 h 416661"/>
              <a:gd name="connsiteX153" fmla="*/ 692093 w 834003"/>
              <a:gd name="connsiteY153" fmla="*/ 126381 h 416661"/>
              <a:gd name="connsiteX154" fmla="*/ 691526 w 834003"/>
              <a:gd name="connsiteY154" fmla="*/ 127741 h 416661"/>
              <a:gd name="connsiteX155" fmla="*/ 691753 w 834003"/>
              <a:gd name="connsiteY155" fmla="*/ 128988 h 416661"/>
              <a:gd name="connsiteX156" fmla="*/ 692093 w 834003"/>
              <a:gd name="connsiteY156" fmla="*/ 131709 h 416661"/>
              <a:gd name="connsiteX157" fmla="*/ 691526 w 834003"/>
              <a:gd name="connsiteY157" fmla="*/ 133182 h 416661"/>
              <a:gd name="connsiteX158" fmla="*/ 689940 w 834003"/>
              <a:gd name="connsiteY158" fmla="*/ 133976 h 416661"/>
              <a:gd name="connsiteX159" fmla="*/ 688353 w 834003"/>
              <a:gd name="connsiteY159" fmla="*/ 133976 h 416661"/>
              <a:gd name="connsiteX160" fmla="*/ 687333 w 834003"/>
              <a:gd name="connsiteY160" fmla="*/ 134202 h 416661"/>
              <a:gd name="connsiteX161" fmla="*/ 685406 w 834003"/>
              <a:gd name="connsiteY161" fmla="*/ 135789 h 416661"/>
              <a:gd name="connsiteX162" fmla="*/ 684613 w 834003"/>
              <a:gd name="connsiteY162" fmla="*/ 136356 h 416661"/>
              <a:gd name="connsiteX163" fmla="*/ 684273 w 834003"/>
              <a:gd name="connsiteY163" fmla="*/ 137263 h 416661"/>
              <a:gd name="connsiteX164" fmla="*/ 684273 w 834003"/>
              <a:gd name="connsiteY164" fmla="*/ 138736 h 416661"/>
              <a:gd name="connsiteX165" fmla="*/ 682572 w 834003"/>
              <a:gd name="connsiteY165" fmla="*/ 138283 h 416661"/>
              <a:gd name="connsiteX166" fmla="*/ 679965 w 834003"/>
              <a:gd name="connsiteY166" fmla="*/ 133069 h 416661"/>
              <a:gd name="connsiteX167" fmla="*/ 677018 w 834003"/>
              <a:gd name="connsiteY167" fmla="*/ 127175 h 416661"/>
              <a:gd name="connsiteX168" fmla="*/ 673731 w 834003"/>
              <a:gd name="connsiteY168" fmla="*/ 120827 h 416661"/>
              <a:gd name="connsiteX169" fmla="*/ 672031 w 834003"/>
              <a:gd name="connsiteY169" fmla="*/ 117427 h 416661"/>
              <a:gd name="connsiteX170" fmla="*/ 665457 w 834003"/>
              <a:gd name="connsiteY170" fmla="*/ 106432 h 416661"/>
              <a:gd name="connsiteX171" fmla="*/ 662283 w 834003"/>
              <a:gd name="connsiteY171" fmla="*/ 101105 h 416661"/>
              <a:gd name="connsiteX172" fmla="*/ 656729 w 834003"/>
              <a:gd name="connsiteY172" fmla="*/ 91924 h 416661"/>
              <a:gd name="connsiteX173" fmla="*/ 651742 w 834003"/>
              <a:gd name="connsiteY173" fmla="*/ 83536 h 416661"/>
              <a:gd name="connsiteX174" fmla="*/ 646075 w 834003"/>
              <a:gd name="connsiteY174" fmla="*/ 74922 h 416661"/>
              <a:gd name="connsiteX175" fmla="*/ 642674 w 834003"/>
              <a:gd name="connsiteY175" fmla="*/ 70048 h 416661"/>
              <a:gd name="connsiteX176" fmla="*/ 639160 w 834003"/>
              <a:gd name="connsiteY176" fmla="*/ 64834 h 416661"/>
              <a:gd name="connsiteX177" fmla="*/ 637914 w 834003"/>
              <a:gd name="connsiteY177" fmla="*/ 63361 h 416661"/>
              <a:gd name="connsiteX178" fmla="*/ 635987 w 834003"/>
              <a:gd name="connsiteY178" fmla="*/ 61547 h 416661"/>
              <a:gd name="connsiteX179" fmla="*/ 631226 w 834003"/>
              <a:gd name="connsiteY179" fmla="*/ 57920 h 416661"/>
              <a:gd name="connsiteX180" fmla="*/ 624312 w 834003"/>
              <a:gd name="connsiteY180" fmla="*/ 52819 h 416661"/>
              <a:gd name="connsiteX181" fmla="*/ 617965 w 834003"/>
              <a:gd name="connsiteY181" fmla="*/ 48172 h 416661"/>
              <a:gd name="connsiteX182" fmla="*/ 612977 w 834003"/>
              <a:gd name="connsiteY182" fmla="*/ 44545 h 416661"/>
              <a:gd name="connsiteX183" fmla="*/ 611731 w 834003"/>
              <a:gd name="connsiteY183" fmla="*/ 43072 h 416661"/>
              <a:gd name="connsiteX184" fmla="*/ 611164 w 834003"/>
              <a:gd name="connsiteY184" fmla="*/ 42165 h 416661"/>
              <a:gd name="connsiteX185" fmla="*/ 610597 w 834003"/>
              <a:gd name="connsiteY185" fmla="*/ 41145 h 416661"/>
              <a:gd name="connsiteX186" fmla="*/ 609804 w 834003"/>
              <a:gd name="connsiteY186" fmla="*/ 39331 h 416661"/>
              <a:gd name="connsiteX187" fmla="*/ 609804 w 834003"/>
              <a:gd name="connsiteY187" fmla="*/ 38198 h 416661"/>
              <a:gd name="connsiteX188" fmla="*/ 614565 w 834003"/>
              <a:gd name="connsiteY188" fmla="*/ 38424 h 416661"/>
              <a:gd name="connsiteX189" fmla="*/ 615585 w 834003"/>
              <a:gd name="connsiteY189" fmla="*/ 37291 h 416661"/>
              <a:gd name="connsiteX190" fmla="*/ 617398 w 834003"/>
              <a:gd name="connsiteY190" fmla="*/ 33097 h 416661"/>
              <a:gd name="connsiteX191" fmla="*/ 618418 w 834003"/>
              <a:gd name="connsiteY191" fmla="*/ 29470 h 416661"/>
              <a:gd name="connsiteX192" fmla="*/ 616831 w 834003"/>
              <a:gd name="connsiteY192" fmla="*/ 29470 h 416661"/>
              <a:gd name="connsiteX193" fmla="*/ 613884 w 834003"/>
              <a:gd name="connsiteY193" fmla="*/ 31170 h 416661"/>
              <a:gd name="connsiteX194" fmla="*/ 612297 w 834003"/>
              <a:gd name="connsiteY194" fmla="*/ 32304 h 416661"/>
              <a:gd name="connsiteX195" fmla="*/ 611391 w 834003"/>
              <a:gd name="connsiteY195" fmla="*/ 32757 h 416661"/>
              <a:gd name="connsiteX196" fmla="*/ 606630 w 834003"/>
              <a:gd name="connsiteY196" fmla="*/ 33437 h 416661"/>
              <a:gd name="connsiteX197" fmla="*/ 604023 w 834003"/>
              <a:gd name="connsiteY197" fmla="*/ 35024 h 416661"/>
              <a:gd name="connsiteX198" fmla="*/ 598696 w 834003"/>
              <a:gd name="connsiteY198" fmla="*/ 37744 h 416661"/>
              <a:gd name="connsiteX199" fmla="*/ 594842 w 834003"/>
              <a:gd name="connsiteY199" fmla="*/ 39331 h 416661"/>
              <a:gd name="connsiteX200" fmla="*/ 594049 w 834003"/>
              <a:gd name="connsiteY200" fmla="*/ 39558 h 416661"/>
              <a:gd name="connsiteX201" fmla="*/ 589515 w 834003"/>
              <a:gd name="connsiteY201" fmla="*/ 40011 h 416661"/>
              <a:gd name="connsiteX202" fmla="*/ 588722 w 834003"/>
              <a:gd name="connsiteY202" fmla="*/ 40691 h 416661"/>
              <a:gd name="connsiteX203" fmla="*/ 588722 w 834003"/>
              <a:gd name="connsiteY203" fmla="*/ 42052 h 416661"/>
              <a:gd name="connsiteX204" fmla="*/ 588268 w 834003"/>
              <a:gd name="connsiteY204" fmla="*/ 43638 h 416661"/>
              <a:gd name="connsiteX205" fmla="*/ 585094 w 834003"/>
              <a:gd name="connsiteY205" fmla="*/ 45905 h 416661"/>
              <a:gd name="connsiteX206" fmla="*/ 581694 w 834003"/>
              <a:gd name="connsiteY206" fmla="*/ 47946 h 416661"/>
              <a:gd name="connsiteX207" fmla="*/ 580447 w 834003"/>
              <a:gd name="connsiteY207" fmla="*/ 48172 h 416661"/>
              <a:gd name="connsiteX208" fmla="*/ 578407 w 834003"/>
              <a:gd name="connsiteY208" fmla="*/ 47719 h 416661"/>
              <a:gd name="connsiteX209" fmla="*/ 577273 w 834003"/>
              <a:gd name="connsiteY209" fmla="*/ 47946 h 416661"/>
              <a:gd name="connsiteX210" fmla="*/ 574100 w 834003"/>
              <a:gd name="connsiteY210" fmla="*/ 50099 h 416661"/>
              <a:gd name="connsiteX211" fmla="*/ 569452 w 834003"/>
              <a:gd name="connsiteY211" fmla="*/ 53273 h 416661"/>
              <a:gd name="connsiteX212" fmla="*/ 568999 w 834003"/>
              <a:gd name="connsiteY212" fmla="*/ 54633 h 416661"/>
              <a:gd name="connsiteX213" fmla="*/ 568999 w 834003"/>
              <a:gd name="connsiteY213" fmla="*/ 56220 h 416661"/>
              <a:gd name="connsiteX214" fmla="*/ 568432 w 834003"/>
              <a:gd name="connsiteY214" fmla="*/ 57580 h 416661"/>
              <a:gd name="connsiteX215" fmla="*/ 567412 w 834003"/>
              <a:gd name="connsiteY215" fmla="*/ 58033 h 416661"/>
              <a:gd name="connsiteX216" fmla="*/ 565939 w 834003"/>
              <a:gd name="connsiteY216" fmla="*/ 56787 h 416661"/>
              <a:gd name="connsiteX217" fmla="*/ 564579 w 834003"/>
              <a:gd name="connsiteY217" fmla="*/ 55313 h 416661"/>
              <a:gd name="connsiteX218" fmla="*/ 561632 w 834003"/>
              <a:gd name="connsiteY218" fmla="*/ 54293 h 416661"/>
              <a:gd name="connsiteX219" fmla="*/ 557324 w 834003"/>
              <a:gd name="connsiteY219" fmla="*/ 54066 h 416661"/>
              <a:gd name="connsiteX220" fmla="*/ 554718 w 834003"/>
              <a:gd name="connsiteY220" fmla="*/ 54520 h 416661"/>
              <a:gd name="connsiteX221" fmla="*/ 552904 w 834003"/>
              <a:gd name="connsiteY221" fmla="*/ 55313 h 416661"/>
              <a:gd name="connsiteX222" fmla="*/ 549390 w 834003"/>
              <a:gd name="connsiteY222" fmla="*/ 58487 h 416661"/>
              <a:gd name="connsiteX223" fmla="*/ 548143 w 834003"/>
              <a:gd name="connsiteY223" fmla="*/ 59167 h 416661"/>
              <a:gd name="connsiteX224" fmla="*/ 547463 w 834003"/>
              <a:gd name="connsiteY224" fmla="*/ 58940 h 416661"/>
              <a:gd name="connsiteX225" fmla="*/ 547237 w 834003"/>
              <a:gd name="connsiteY225" fmla="*/ 57353 h 416661"/>
              <a:gd name="connsiteX226" fmla="*/ 546557 w 834003"/>
              <a:gd name="connsiteY226" fmla="*/ 56220 h 416661"/>
              <a:gd name="connsiteX227" fmla="*/ 545763 w 834003"/>
              <a:gd name="connsiteY227" fmla="*/ 54520 h 416661"/>
              <a:gd name="connsiteX228" fmla="*/ 546217 w 834003"/>
              <a:gd name="connsiteY228" fmla="*/ 51233 h 416661"/>
              <a:gd name="connsiteX229" fmla="*/ 548143 w 834003"/>
              <a:gd name="connsiteY229" fmla="*/ 48059 h 416661"/>
              <a:gd name="connsiteX230" fmla="*/ 551317 w 834003"/>
              <a:gd name="connsiteY230" fmla="*/ 46359 h 416661"/>
              <a:gd name="connsiteX231" fmla="*/ 553924 w 834003"/>
              <a:gd name="connsiteY231" fmla="*/ 44545 h 416661"/>
              <a:gd name="connsiteX232" fmla="*/ 554718 w 834003"/>
              <a:gd name="connsiteY232" fmla="*/ 42505 h 416661"/>
              <a:gd name="connsiteX233" fmla="*/ 554718 w 834003"/>
              <a:gd name="connsiteY233" fmla="*/ 41145 h 416661"/>
              <a:gd name="connsiteX234" fmla="*/ 553698 w 834003"/>
              <a:gd name="connsiteY234" fmla="*/ 40465 h 416661"/>
              <a:gd name="connsiteX235" fmla="*/ 552677 w 834003"/>
              <a:gd name="connsiteY235" fmla="*/ 40465 h 416661"/>
              <a:gd name="connsiteX236" fmla="*/ 552111 w 834003"/>
              <a:gd name="connsiteY236" fmla="*/ 41031 h 416661"/>
              <a:gd name="connsiteX237" fmla="*/ 550410 w 834003"/>
              <a:gd name="connsiteY237" fmla="*/ 42392 h 416661"/>
              <a:gd name="connsiteX238" fmla="*/ 547803 w 834003"/>
              <a:gd name="connsiteY238" fmla="*/ 43525 h 416661"/>
              <a:gd name="connsiteX239" fmla="*/ 545650 w 834003"/>
              <a:gd name="connsiteY239" fmla="*/ 43752 h 416661"/>
              <a:gd name="connsiteX240" fmla="*/ 544743 w 834003"/>
              <a:gd name="connsiteY240" fmla="*/ 43752 h 416661"/>
              <a:gd name="connsiteX241" fmla="*/ 542476 w 834003"/>
              <a:gd name="connsiteY241" fmla="*/ 42958 h 416661"/>
              <a:gd name="connsiteX242" fmla="*/ 538282 w 834003"/>
              <a:gd name="connsiteY242" fmla="*/ 39104 h 416661"/>
              <a:gd name="connsiteX243" fmla="*/ 534769 w 834003"/>
              <a:gd name="connsiteY243" fmla="*/ 38538 h 416661"/>
              <a:gd name="connsiteX244" fmla="*/ 532388 w 834003"/>
              <a:gd name="connsiteY244" fmla="*/ 38198 h 416661"/>
              <a:gd name="connsiteX245" fmla="*/ 531595 w 834003"/>
              <a:gd name="connsiteY245" fmla="*/ 38538 h 416661"/>
              <a:gd name="connsiteX246" fmla="*/ 531255 w 834003"/>
              <a:gd name="connsiteY246" fmla="*/ 39445 h 416661"/>
              <a:gd name="connsiteX247" fmla="*/ 531481 w 834003"/>
              <a:gd name="connsiteY247" fmla="*/ 40465 h 416661"/>
              <a:gd name="connsiteX248" fmla="*/ 531935 w 834003"/>
              <a:gd name="connsiteY248" fmla="*/ 41485 h 416661"/>
              <a:gd name="connsiteX249" fmla="*/ 531708 w 834003"/>
              <a:gd name="connsiteY249" fmla="*/ 42278 h 416661"/>
              <a:gd name="connsiteX250" fmla="*/ 530575 w 834003"/>
              <a:gd name="connsiteY250" fmla="*/ 42845 h 416661"/>
              <a:gd name="connsiteX251" fmla="*/ 528875 w 834003"/>
              <a:gd name="connsiteY251" fmla="*/ 43865 h 416661"/>
              <a:gd name="connsiteX252" fmla="*/ 527968 w 834003"/>
              <a:gd name="connsiteY252" fmla="*/ 43185 h 416661"/>
              <a:gd name="connsiteX253" fmla="*/ 527514 w 834003"/>
              <a:gd name="connsiteY253" fmla="*/ 40465 h 416661"/>
              <a:gd name="connsiteX254" fmla="*/ 527514 w 834003"/>
              <a:gd name="connsiteY254" fmla="*/ 38311 h 416661"/>
              <a:gd name="connsiteX255" fmla="*/ 526381 w 834003"/>
              <a:gd name="connsiteY255" fmla="*/ 36498 h 416661"/>
              <a:gd name="connsiteX256" fmla="*/ 525134 w 834003"/>
              <a:gd name="connsiteY256" fmla="*/ 33777 h 416661"/>
              <a:gd name="connsiteX257" fmla="*/ 523434 w 834003"/>
              <a:gd name="connsiteY257" fmla="*/ 32190 h 416661"/>
              <a:gd name="connsiteX258" fmla="*/ 521734 w 834003"/>
              <a:gd name="connsiteY258" fmla="*/ 32757 h 416661"/>
              <a:gd name="connsiteX259" fmla="*/ 520940 w 834003"/>
              <a:gd name="connsiteY259" fmla="*/ 35137 h 416661"/>
              <a:gd name="connsiteX260" fmla="*/ 519694 w 834003"/>
              <a:gd name="connsiteY260" fmla="*/ 35931 h 416661"/>
              <a:gd name="connsiteX261" fmla="*/ 517313 w 834003"/>
              <a:gd name="connsiteY261" fmla="*/ 35477 h 416661"/>
              <a:gd name="connsiteX262" fmla="*/ 513006 w 834003"/>
              <a:gd name="connsiteY262" fmla="*/ 36838 h 416661"/>
              <a:gd name="connsiteX263" fmla="*/ 505978 w 834003"/>
              <a:gd name="connsiteY263" fmla="*/ 37404 h 416661"/>
              <a:gd name="connsiteX264" fmla="*/ 500991 w 834003"/>
              <a:gd name="connsiteY264" fmla="*/ 35817 h 416661"/>
              <a:gd name="connsiteX265" fmla="*/ 500198 w 834003"/>
              <a:gd name="connsiteY265" fmla="*/ 34344 h 416661"/>
              <a:gd name="connsiteX266" fmla="*/ 502238 w 834003"/>
              <a:gd name="connsiteY266" fmla="*/ 31170 h 416661"/>
              <a:gd name="connsiteX267" fmla="*/ 502238 w 834003"/>
              <a:gd name="connsiteY267" fmla="*/ 28450 h 416661"/>
              <a:gd name="connsiteX268" fmla="*/ 502352 w 834003"/>
              <a:gd name="connsiteY268" fmla="*/ 25956 h 416661"/>
              <a:gd name="connsiteX269" fmla="*/ 502918 w 834003"/>
              <a:gd name="connsiteY269" fmla="*/ 24143 h 416661"/>
              <a:gd name="connsiteX270" fmla="*/ 501671 w 834003"/>
              <a:gd name="connsiteY270" fmla="*/ 20629 h 416661"/>
              <a:gd name="connsiteX271" fmla="*/ 498951 w 834003"/>
              <a:gd name="connsiteY271" fmla="*/ 13488 h 416661"/>
              <a:gd name="connsiteX272" fmla="*/ 497251 w 834003"/>
              <a:gd name="connsiteY272" fmla="*/ 8048 h 416661"/>
              <a:gd name="connsiteX273" fmla="*/ 494757 w 834003"/>
              <a:gd name="connsiteY273" fmla="*/ 3967 h 416661"/>
              <a:gd name="connsiteX274" fmla="*/ 493737 w 834003"/>
              <a:gd name="connsiteY274" fmla="*/ 2607 h 416661"/>
              <a:gd name="connsiteX275" fmla="*/ 488636 w 834003"/>
              <a:gd name="connsiteY275" fmla="*/ 3287 h 416661"/>
              <a:gd name="connsiteX276" fmla="*/ 487276 w 834003"/>
              <a:gd name="connsiteY276" fmla="*/ 4194 h 416661"/>
              <a:gd name="connsiteX277" fmla="*/ 486370 w 834003"/>
              <a:gd name="connsiteY277" fmla="*/ 5441 h 416661"/>
              <a:gd name="connsiteX278" fmla="*/ 484783 w 834003"/>
              <a:gd name="connsiteY278" fmla="*/ 6347 h 416661"/>
              <a:gd name="connsiteX279" fmla="*/ 482516 w 834003"/>
              <a:gd name="connsiteY279" fmla="*/ 7027 h 416661"/>
              <a:gd name="connsiteX280" fmla="*/ 480589 w 834003"/>
              <a:gd name="connsiteY280" fmla="*/ 6574 h 416661"/>
              <a:gd name="connsiteX281" fmla="*/ 478435 w 834003"/>
              <a:gd name="connsiteY281" fmla="*/ 5894 h 416661"/>
              <a:gd name="connsiteX282" fmla="*/ 476168 w 834003"/>
              <a:gd name="connsiteY282" fmla="*/ 4421 h 416661"/>
              <a:gd name="connsiteX283" fmla="*/ 473561 w 834003"/>
              <a:gd name="connsiteY283" fmla="*/ 2494 h 416661"/>
              <a:gd name="connsiteX284" fmla="*/ 468461 w 834003"/>
              <a:gd name="connsiteY284" fmla="*/ 1020 h 416661"/>
              <a:gd name="connsiteX285" fmla="*/ 463473 w 834003"/>
              <a:gd name="connsiteY285" fmla="*/ 567 h 416661"/>
              <a:gd name="connsiteX286" fmla="*/ 457920 w 834003"/>
              <a:gd name="connsiteY286" fmla="*/ 0 h 416661"/>
              <a:gd name="connsiteX287" fmla="*/ 455199 w 834003"/>
              <a:gd name="connsiteY287" fmla="*/ 907 h 416661"/>
              <a:gd name="connsiteX288" fmla="*/ 452592 w 834003"/>
              <a:gd name="connsiteY288" fmla="*/ 2494 h 416661"/>
              <a:gd name="connsiteX289" fmla="*/ 448739 w 834003"/>
              <a:gd name="connsiteY289" fmla="*/ 5667 h 416661"/>
              <a:gd name="connsiteX290" fmla="*/ 446925 w 834003"/>
              <a:gd name="connsiteY290" fmla="*/ 6007 h 416661"/>
              <a:gd name="connsiteX291" fmla="*/ 444091 w 834003"/>
              <a:gd name="connsiteY291" fmla="*/ 6234 h 416661"/>
              <a:gd name="connsiteX292" fmla="*/ 442164 w 834003"/>
              <a:gd name="connsiteY292" fmla="*/ 7027 h 416661"/>
              <a:gd name="connsiteX293" fmla="*/ 442504 w 834003"/>
              <a:gd name="connsiteY293" fmla="*/ 8388 h 416661"/>
              <a:gd name="connsiteX294" fmla="*/ 442845 w 834003"/>
              <a:gd name="connsiteY294" fmla="*/ 10314 h 416661"/>
              <a:gd name="connsiteX295" fmla="*/ 442164 w 834003"/>
              <a:gd name="connsiteY295" fmla="*/ 11788 h 416661"/>
              <a:gd name="connsiteX296" fmla="*/ 441031 w 834003"/>
              <a:gd name="connsiteY296" fmla="*/ 12581 h 416661"/>
              <a:gd name="connsiteX297" fmla="*/ 439331 w 834003"/>
              <a:gd name="connsiteY297" fmla="*/ 13148 h 416661"/>
              <a:gd name="connsiteX298" fmla="*/ 436610 w 834003"/>
              <a:gd name="connsiteY298" fmla="*/ 13375 h 416661"/>
              <a:gd name="connsiteX299" fmla="*/ 434344 w 834003"/>
              <a:gd name="connsiteY299" fmla="*/ 13715 h 416661"/>
              <a:gd name="connsiteX300" fmla="*/ 431510 w 834003"/>
              <a:gd name="connsiteY300" fmla="*/ 15869 h 416661"/>
              <a:gd name="connsiteX301" fmla="*/ 427203 w 834003"/>
              <a:gd name="connsiteY301" fmla="*/ 16435 h 416661"/>
              <a:gd name="connsiteX302" fmla="*/ 422556 w 834003"/>
              <a:gd name="connsiteY302" fmla="*/ 17229 h 416661"/>
              <a:gd name="connsiteX303" fmla="*/ 419268 w 834003"/>
              <a:gd name="connsiteY303" fmla="*/ 18475 h 416661"/>
              <a:gd name="connsiteX304" fmla="*/ 412241 w 834003"/>
              <a:gd name="connsiteY304" fmla="*/ 20062 h 416661"/>
              <a:gd name="connsiteX305" fmla="*/ 408160 w 834003"/>
              <a:gd name="connsiteY305" fmla="*/ 20742 h 416661"/>
              <a:gd name="connsiteX306" fmla="*/ 401360 w 834003"/>
              <a:gd name="connsiteY306" fmla="*/ 22216 h 416661"/>
              <a:gd name="connsiteX307" fmla="*/ 395919 w 834003"/>
              <a:gd name="connsiteY307" fmla="*/ 22443 h 416661"/>
              <a:gd name="connsiteX308" fmla="*/ 395126 w 834003"/>
              <a:gd name="connsiteY308" fmla="*/ 21422 h 416661"/>
              <a:gd name="connsiteX309" fmla="*/ 390932 w 834003"/>
              <a:gd name="connsiteY309" fmla="*/ 23689 h 416661"/>
              <a:gd name="connsiteX310" fmla="*/ 386171 w 834003"/>
              <a:gd name="connsiteY310" fmla="*/ 23689 h 416661"/>
              <a:gd name="connsiteX311" fmla="*/ 385264 w 834003"/>
              <a:gd name="connsiteY311" fmla="*/ 24483 h 416661"/>
              <a:gd name="connsiteX312" fmla="*/ 384131 w 834003"/>
              <a:gd name="connsiteY312" fmla="*/ 25390 h 416661"/>
              <a:gd name="connsiteX313" fmla="*/ 382884 w 834003"/>
              <a:gd name="connsiteY313" fmla="*/ 25730 h 416661"/>
              <a:gd name="connsiteX314" fmla="*/ 381297 w 834003"/>
              <a:gd name="connsiteY314" fmla="*/ 26863 h 416661"/>
              <a:gd name="connsiteX315" fmla="*/ 380391 w 834003"/>
              <a:gd name="connsiteY315" fmla="*/ 29130 h 416661"/>
              <a:gd name="connsiteX316" fmla="*/ 379711 w 834003"/>
              <a:gd name="connsiteY316" fmla="*/ 31510 h 416661"/>
              <a:gd name="connsiteX317" fmla="*/ 378237 w 834003"/>
              <a:gd name="connsiteY317" fmla="*/ 32190 h 416661"/>
              <a:gd name="connsiteX318" fmla="*/ 376310 w 834003"/>
              <a:gd name="connsiteY318" fmla="*/ 31284 h 416661"/>
              <a:gd name="connsiteX319" fmla="*/ 374950 w 834003"/>
              <a:gd name="connsiteY319" fmla="*/ 30490 h 416661"/>
              <a:gd name="connsiteX320" fmla="*/ 372570 w 834003"/>
              <a:gd name="connsiteY320" fmla="*/ 31397 h 416661"/>
              <a:gd name="connsiteX321" fmla="*/ 369283 w 834003"/>
              <a:gd name="connsiteY321" fmla="*/ 31850 h 416661"/>
              <a:gd name="connsiteX322" fmla="*/ 366676 w 834003"/>
              <a:gd name="connsiteY322" fmla="*/ 31510 h 416661"/>
              <a:gd name="connsiteX323" fmla="*/ 365315 w 834003"/>
              <a:gd name="connsiteY323" fmla="*/ 30830 h 416661"/>
              <a:gd name="connsiteX324" fmla="*/ 359988 w 834003"/>
              <a:gd name="connsiteY324" fmla="*/ 31964 h 416661"/>
              <a:gd name="connsiteX325" fmla="*/ 357154 w 834003"/>
              <a:gd name="connsiteY325" fmla="*/ 33324 h 416661"/>
              <a:gd name="connsiteX326" fmla="*/ 356588 w 834003"/>
              <a:gd name="connsiteY326" fmla="*/ 34004 h 416661"/>
              <a:gd name="connsiteX327" fmla="*/ 355908 w 834003"/>
              <a:gd name="connsiteY327" fmla="*/ 34344 h 416661"/>
              <a:gd name="connsiteX328" fmla="*/ 352734 w 834003"/>
              <a:gd name="connsiteY328" fmla="*/ 35251 h 416661"/>
              <a:gd name="connsiteX329" fmla="*/ 350127 w 834003"/>
              <a:gd name="connsiteY329" fmla="*/ 35024 h 416661"/>
              <a:gd name="connsiteX330" fmla="*/ 349674 w 834003"/>
              <a:gd name="connsiteY330" fmla="*/ 35024 h 416661"/>
              <a:gd name="connsiteX331" fmla="*/ 347180 w 834003"/>
              <a:gd name="connsiteY331" fmla="*/ 35704 h 416661"/>
              <a:gd name="connsiteX332" fmla="*/ 343780 w 834003"/>
              <a:gd name="connsiteY332" fmla="*/ 36838 h 416661"/>
              <a:gd name="connsiteX333" fmla="*/ 341286 w 834003"/>
              <a:gd name="connsiteY333" fmla="*/ 37178 h 416661"/>
              <a:gd name="connsiteX334" fmla="*/ 339246 w 834003"/>
              <a:gd name="connsiteY334" fmla="*/ 37178 h 416661"/>
              <a:gd name="connsiteX335" fmla="*/ 337886 w 834003"/>
              <a:gd name="connsiteY335" fmla="*/ 38084 h 416661"/>
              <a:gd name="connsiteX336" fmla="*/ 336752 w 834003"/>
              <a:gd name="connsiteY336" fmla="*/ 39104 h 416661"/>
              <a:gd name="connsiteX337" fmla="*/ 327685 w 834003"/>
              <a:gd name="connsiteY337" fmla="*/ 40238 h 416661"/>
              <a:gd name="connsiteX338" fmla="*/ 326778 w 834003"/>
              <a:gd name="connsiteY338" fmla="*/ 41031 h 416661"/>
              <a:gd name="connsiteX339" fmla="*/ 324964 w 834003"/>
              <a:gd name="connsiteY339" fmla="*/ 41938 h 416661"/>
              <a:gd name="connsiteX340" fmla="*/ 315556 w 834003"/>
              <a:gd name="connsiteY340" fmla="*/ 42278 h 416661"/>
              <a:gd name="connsiteX341" fmla="*/ 314763 w 834003"/>
              <a:gd name="connsiteY341" fmla="*/ 42958 h 416661"/>
              <a:gd name="connsiteX342" fmla="*/ 314423 w 834003"/>
              <a:gd name="connsiteY342" fmla="*/ 43752 h 416661"/>
              <a:gd name="connsiteX343" fmla="*/ 313289 w 834003"/>
              <a:gd name="connsiteY343" fmla="*/ 43978 h 416661"/>
              <a:gd name="connsiteX344" fmla="*/ 306489 w 834003"/>
              <a:gd name="connsiteY344" fmla="*/ 42505 h 416661"/>
              <a:gd name="connsiteX345" fmla="*/ 301048 w 834003"/>
              <a:gd name="connsiteY345" fmla="*/ 40918 h 416661"/>
              <a:gd name="connsiteX346" fmla="*/ 298895 w 834003"/>
              <a:gd name="connsiteY346" fmla="*/ 41825 h 416661"/>
              <a:gd name="connsiteX347" fmla="*/ 297081 w 834003"/>
              <a:gd name="connsiteY347" fmla="*/ 43525 h 416661"/>
              <a:gd name="connsiteX348" fmla="*/ 296401 w 834003"/>
              <a:gd name="connsiteY348" fmla="*/ 46019 h 416661"/>
              <a:gd name="connsiteX349" fmla="*/ 296401 w 834003"/>
              <a:gd name="connsiteY349" fmla="*/ 49872 h 416661"/>
              <a:gd name="connsiteX350" fmla="*/ 295607 w 834003"/>
              <a:gd name="connsiteY350" fmla="*/ 51119 h 416661"/>
              <a:gd name="connsiteX351" fmla="*/ 293794 w 834003"/>
              <a:gd name="connsiteY351" fmla="*/ 52706 h 416661"/>
              <a:gd name="connsiteX352" fmla="*/ 293794 w 834003"/>
              <a:gd name="connsiteY352" fmla="*/ 53726 h 416661"/>
              <a:gd name="connsiteX353" fmla="*/ 296061 w 834003"/>
              <a:gd name="connsiteY353" fmla="*/ 54860 h 416661"/>
              <a:gd name="connsiteX354" fmla="*/ 299121 w 834003"/>
              <a:gd name="connsiteY354" fmla="*/ 55880 h 416661"/>
              <a:gd name="connsiteX355" fmla="*/ 300935 w 834003"/>
              <a:gd name="connsiteY355" fmla="*/ 55426 h 416661"/>
              <a:gd name="connsiteX356" fmla="*/ 302408 w 834003"/>
              <a:gd name="connsiteY356" fmla="*/ 54746 h 416661"/>
              <a:gd name="connsiteX357" fmla="*/ 303768 w 834003"/>
              <a:gd name="connsiteY357" fmla="*/ 54973 h 416661"/>
              <a:gd name="connsiteX358" fmla="*/ 304675 w 834003"/>
              <a:gd name="connsiteY358" fmla="*/ 55766 h 416661"/>
              <a:gd name="connsiteX359" fmla="*/ 305015 w 834003"/>
              <a:gd name="connsiteY359" fmla="*/ 56673 h 416661"/>
              <a:gd name="connsiteX360" fmla="*/ 304788 w 834003"/>
              <a:gd name="connsiteY360" fmla="*/ 57353 h 416661"/>
              <a:gd name="connsiteX361" fmla="*/ 304222 w 834003"/>
              <a:gd name="connsiteY361" fmla="*/ 57807 h 416661"/>
              <a:gd name="connsiteX362" fmla="*/ 302182 w 834003"/>
              <a:gd name="connsiteY362" fmla="*/ 58713 h 416661"/>
              <a:gd name="connsiteX363" fmla="*/ 300368 w 834003"/>
              <a:gd name="connsiteY363" fmla="*/ 58373 h 416661"/>
              <a:gd name="connsiteX364" fmla="*/ 298668 w 834003"/>
              <a:gd name="connsiteY364" fmla="*/ 58940 h 416661"/>
              <a:gd name="connsiteX365" fmla="*/ 297761 w 834003"/>
              <a:gd name="connsiteY365" fmla="*/ 60074 h 416661"/>
              <a:gd name="connsiteX366" fmla="*/ 297308 w 834003"/>
              <a:gd name="connsiteY366" fmla="*/ 62114 h 416661"/>
              <a:gd name="connsiteX367" fmla="*/ 298101 w 834003"/>
              <a:gd name="connsiteY367" fmla="*/ 63587 h 416661"/>
              <a:gd name="connsiteX368" fmla="*/ 300368 w 834003"/>
              <a:gd name="connsiteY368" fmla="*/ 63927 h 416661"/>
              <a:gd name="connsiteX369" fmla="*/ 302975 w 834003"/>
              <a:gd name="connsiteY369" fmla="*/ 64947 h 416661"/>
              <a:gd name="connsiteX370" fmla="*/ 305809 w 834003"/>
              <a:gd name="connsiteY370" fmla="*/ 65401 h 416661"/>
              <a:gd name="connsiteX371" fmla="*/ 307509 w 834003"/>
              <a:gd name="connsiteY371" fmla="*/ 65174 h 416661"/>
              <a:gd name="connsiteX372" fmla="*/ 309663 w 834003"/>
              <a:gd name="connsiteY372" fmla="*/ 66761 h 416661"/>
              <a:gd name="connsiteX373" fmla="*/ 314763 w 834003"/>
              <a:gd name="connsiteY373" fmla="*/ 68688 h 416661"/>
              <a:gd name="connsiteX374" fmla="*/ 316123 w 834003"/>
              <a:gd name="connsiteY374" fmla="*/ 70161 h 416661"/>
              <a:gd name="connsiteX375" fmla="*/ 316123 w 834003"/>
              <a:gd name="connsiteY375" fmla="*/ 71748 h 416661"/>
              <a:gd name="connsiteX376" fmla="*/ 315216 w 834003"/>
              <a:gd name="connsiteY376" fmla="*/ 72882 h 416661"/>
              <a:gd name="connsiteX377" fmla="*/ 313969 w 834003"/>
              <a:gd name="connsiteY377" fmla="*/ 73562 h 416661"/>
              <a:gd name="connsiteX378" fmla="*/ 312269 w 834003"/>
              <a:gd name="connsiteY378" fmla="*/ 73222 h 416661"/>
              <a:gd name="connsiteX379" fmla="*/ 308756 w 834003"/>
              <a:gd name="connsiteY379" fmla="*/ 72768 h 416661"/>
              <a:gd name="connsiteX380" fmla="*/ 304902 w 834003"/>
              <a:gd name="connsiteY380" fmla="*/ 72542 h 416661"/>
              <a:gd name="connsiteX381" fmla="*/ 302182 w 834003"/>
              <a:gd name="connsiteY381" fmla="*/ 71975 h 416661"/>
              <a:gd name="connsiteX382" fmla="*/ 298215 w 834003"/>
              <a:gd name="connsiteY382" fmla="*/ 72202 h 416661"/>
              <a:gd name="connsiteX383" fmla="*/ 294927 w 834003"/>
              <a:gd name="connsiteY383" fmla="*/ 72655 h 416661"/>
              <a:gd name="connsiteX384" fmla="*/ 294134 w 834003"/>
              <a:gd name="connsiteY384" fmla="*/ 73788 h 416661"/>
              <a:gd name="connsiteX385" fmla="*/ 292887 w 834003"/>
              <a:gd name="connsiteY385" fmla="*/ 75942 h 416661"/>
              <a:gd name="connsiteX386" fmla="*/ 291867 w 834003"/>
              <a:gd name="connsiteY386" fmla="*/ 77189 h 416661"/>
              <a:gd name="connsiteX387" fmla="*/ 290054 w 834003"/>
              <a:gd name="connsiteY387" fmla="*/ 79456 h 416661"/>
              <a:gd name="connsiteX388" fmla="*/ 289487 w 834003"/>
              <a:gd name="connsiteY388" fmla="*/ 81496 h 416661"/>
              <a:gd name="connsiteX389" fmla="*/ 290394 w 834003"/>
              <a:gd name="connsiteY389" fmla="*/ 84670 h 416661"/>
              <a:gd name="connsiteX390" fmla="*/ 293681 w 834003"/>
              <a:gd name="connsiteY390" fmla="*/ 89884 h 416661"/>
              <a:gd name="connsiteX391" fmla="*/ 294021 w 834003"/>
              <a:gd name="connsiteY391" fmla="*/ 91584 h 416661"/>
              <a:gd name="connsiteX392" fmla="*/ 292887 w 834003"/>
              <a:gd name="connsiteY392" fmla="*/ 93284 h 416661"/>
              <a:gd name="connsiteX393" fmla="*/ 290620 w 834003"/>
              <a:gd name="connsiteY393" fmla="*/ 94644 h 416661"/>
              <a:gd name="connsiteX394" fmla="*/ 287333 w 834003"/>
              <a:gd name="connsiteY394" fmla="*/ 97025 h 416661"/>
              <a:gd name="connsiteX395" fmla="*/ 283819 w 834003"/>
              <a:gd name="connsiteY395" fmla="*/ 97025 h 416661"/>
              <a:gd name="connsiteX396" fmla="*/ 282346 w 834003"/>
              <a:gd name="connsiteY396" fmla="*/ 97818 h 416661"/>
              <a:gd name="connsiteX397" fmla="*/ 278379 w 834003"/>
              <a:gd name="connsiteY397" fmla="*/ 100765 h 416661"/>
              <a:gd name="connsiteX398" fmla="*/ 274978 w 834003"/>
              <a:gd name="connsiteY398" fmla="*/ 102125 h 416661"/>
              <a:gd name="connsiteX399" fmla="*/ 274298 w 834003"/>
              <a:gd name="connsiteY399" fmla="*/ 103372 h 416661"/>
              <a:gd name="connsiteX400" fmla="*/ 275092 w 834003"/>
              <a:gd name="connsiteY400" fmla="*/ 104619 h 416661"/>
              <a:gd name="connsiteX401" fmla="*/ 279399 w 834003"/>
              <a:gd name="connsiteY401" fmla="*/ 106319 h 416661"/>
              <a:gd name="connsiteX402" fmla="*/ 281553 w 834003"/>
              <a:gd name="connsiteY402" fmla="*/ 108133 h 416661"/>
              <a:gd name="connsiteX403" fmla="*/ 282233 w 834003"/>
              <a:gd name="connsiteY403" fmla="*/ 110173 h 416661"/>
              <a:gd name="connsiteX404" fmla="*/ 283139 w 834003"/>
              <a:gd name="connsiteY404" fmla="*/ 111760 h 416661"/>
              <a:gd name="connsiteX405" fmla="*/ 286540 w 834003"/>
              <a:gd name="connsiteY405" fmla="*/ 112780 h 416661"/>
              <a:gd name="connsiteX406" fmla="*/ 293567 w 834003"/>
              <a:gd name="connsiteY406" fmla="*/ 115160 h 416661"/>
              <a:gd name="connsiteX407" fmla="*/ 294021 w 834003"/>
              <a:gd name="connsiteY407" fmla="*/ 115387 h 416661"/>
              <a:gd name="connsiteX408" fmla="*/ 294474 w 834003"/>
              <a:gd name="connsiteY408" fmla="*/ 116407 h 416661"/>
              <a:gd name="connsiteX409" fmla="*/ 301615 w 834003"/>
              <a:gd name="connsiteY409" fmla="*/ 117880 h 416661"/>
              <a:gd name="connsiteX410" fmla="*/ 302635 w 834003"/>
              <a:gd name="connsiteY410" fmla="*/ 118674 h 416661"/>
              <a:gd name="connsiteX411" fmla="*/ 305582 w 834003"/>
              <a:gd name="connsiteY411" fmla="*/ 121281 h 416661"/>
              <a:gd name="connsiteX412" fmla="*/ 306149 w 834003"/>
              <a:gd name="connsiteY412" fmla="*/ 124001 h 416661"/>
              <a:gd name="connsiteX413" fmla="*/ 304675 w 834003"/>
              <a:gd name="connsiteY413" fmla="*/ 126721 h 416661"/>
              <a:gd name="connsiteX414" fmla="*/ 303655 w 834003"/>
              <a:gd name="connsiteY414" fmla="*/ 131028 h 416661"/>
              <a:gd name="connsiteX415" fmla="*/ 302068 w 834003"/>
              <a:gd name="connsiteY415" fmla="*/ 134769 h 416661"/>
              <a:gd name="connsiteX416" fmla="*/ 298781 w 834003"/>
              <a:gd name="connsiteY416" fmla="*/ 137263 h 416661"/>
              <a:gd name="connsiteX417" fmla="*/ 293001 w 834003"/>
              <a:gd name="connsiteY417" fmla="*/ 139529 h 416661"/>
              <a:gd name="connsiteX418" fmla="*/ 286766 w 834003"/>
              <a:gd name="connsiteY418" fmla="*/ 140436 h 416661"/>
              <a:gd name="connsiteX419" fmla="*/ 284160 w 834003"/>
              <a:gd name="connsiteY419" fmla="*/ 140436 h 416661"/>
              <a:gd name="connsiteX420" fmla="*/ 282459 w 834003"/>
              <a:gd name="connsiteY420" fmla="*/ 139983 h 416661"/>
              <a:gd name="connsiteX421" fmla="*/ 279626 w 834003"/>
              <a:gd name="connsiteY421" fmla="*/ 139303 h 416661"/>
              <a:gd name="connsiteX422" fmla="*/ 277585 w 834003"/>
              <a:gd name="connsiteY422" fmla="*/ 137376 h 416661"/>
              <a:gd name="connsiteX423" fmla="*/ 276112 w 834003"/>
              <a:gd name="connsiteY423" fmla="*/ 135562 h 416661"/>
              <a:gd name="connsiteX424" fmla="*/ 274978 w 834003"/>
              <a:gd name="connsiteY424" fmla="*/ 135109 h 416661"/>
              <a:gd name="connsiteX425" fmla="*/ 273845 w 834003"/>
              <a:gd name="connsiteY425" fmla="*/ 135449 h 416661"/>
              <a:gd name="connsiteX426" fmla="*/ 272825 w 834003"/>
              <a:gd name="connsiteY426" fmla="*/ 136582 h 416661"/>
              <a:gd name="connsiteX427" fmla="*/ 271465 w 834003"/>
              <a:gd name="connsiteY427" fmla="*/ 139756 h 416661"/>
              <a:gd name="connsiteX428" fmla="*/ 269878 w 834003"/>
              <a:gd name="connsiteY428" fmla="*/ 142930 h 416661"/>
              <a:gd name="connsiteX429" fmla="*/ 268631 w 834003"/>
              <a:gd name="connsiteY429" fmla="*/ 144063 h 416661"/>
              <a:gd name="connsiteX430" fmla="*/ 263984 w 834003"/>
              <a:gd name="connsiteY430" fmla="*/ 145537 h 416661"/>
              <a:gd name="connsiteX431" fmla="*/ 263417 w 834003"/>
              <a:gd name="connsiteY431" fmla="*/ 144970 h 416661"/>
              <a:gd name="connsiteX432" fmla="*/ 263984 w 834003"/>
              <a:gd name="connsiteY432" fmla="*/ 142930 h 416661"/>
              <a:gd name="connsiteX433" fmla="*/ 263417 w 834003"/>
              <a:gd name="connsiteY433" fmla="*/ 142363 h 416661"/>
              <a:gd name="connsiteX434" fmla="*/ 262510 w 834003"/>
              <a:gd name="connsiteY434" fmla="*/ 141910 h 416661"/>
              <a:gd name="connsiteX435" fmla="*/ 256730 w 834003"/>
              <a:gd name="connsiteY435" fmla="*/ 141116 h 416661"/>
              <a:gd name="connsiteX436" fmla="*/ 254576 w 834003"/>
              <a:gd name="connsiteY436" fmla="*/ 140550 h 416661"/>
              <a:gd name="connsiteX437" fmla="*/ 252989 w 834003"/>
              <a:gd name="connsiteY437" fmla="*/ 140323 h 416661"/>
              <a:gd name="connsiteX438" fmla="*/ 250949 w 834003"/>
              <a:gd name="connsiteY438" fmla="*/ 139756 h 416661"/>
              <a:gd name="connsiteX439" fmla="*/ 249475 w 834003"/>
              <a:gd name="connsiteY439" fmla="*/ 138509 h 416661"/>
              <a:gd name="connsiteX440" fmla="*/ 246415 w 834003"/>
              <a:gd name="connsiteY440" fmla="*/ 134656 h 416661"/>
              <a:gd name="connsiteX441" fmla="*/ 244035 w 834003"/>
              <a:gd name="connsiteY441" fmla="*/ 131709 h 416661"/>
              <a:gd name="connsiteX442" fmla="*/ 240181 w 834003"/>
              <a:gd name="connsiteY442" fmla="*/ 128988 h 416661"/>
              <a:gd name="connsiteX443" fmla="*/ 236667 w 834003"/>
              <a:gd name="connsiteY443" fmla="*/ 128421 h 416661"/>
              <a:gd name="connsiteX444" fmla="*/ 236441 w 834003"/>
              <a:gd name="connsiteY444" fmla="*/ 128648 h 416661"/>
              <a:gd name="connsiteX445" fmla="*/ 233834 w 834003"/>
              <a:gd name="connsiteY445" fmla="*/ 128648 h 416661"/>
              <a:gd name="connsiteX446" fmla="*/ 229640 w 834003"/>
              <a:gd name="connsiteY446" fmla="*/ 128081 h 416661"/>
              <a:gd name="connsiteX447" fmla="*/ 229413 w 834003"/>
              <a:gd name="connsiteY447" fmla="*/ 128081 h 416661"/>
              <a:gd name="connsiteX448" fmla="*/ 228053 w 834003"/>
              <a:gd name="connsiteY448" fmla="*/ 129328 h 416661"/>
              <a:gd name="connsiteX449" fmla="*/ 227033 w 834003"/>
              <a:gd name="connsiteY449" fmla="*/ 131255 h 416661"/>
              <a:gd name="connsiteX450" fmla="*/ 225786 w 834003"/>
              <a:gd name="connsiteY450" fmla="*/ 132842 h 416661"/>
              <a:gd name="connsiteX451" fmla="*/ 223859 w 834003"/>
              <a:gd name="connsiteY451" fmla="*/ 133749 h 416661"/>
              <a:gd name="connsiteX452" fmla="*/ 221479 w 834003"/>
              <a:gd name="connsiteY452" fmla="*/ 133976 h 416661"/>
              <a:gd name="connsiteX453" fmla="*/ 218872 w 834003"/>
              <a:gd name="connsiteY453" fmla="*/ 132275 h 416661"/>
              <a:gd name="connsiteX454" fmla="*/ 216152 w 834003"/>
              <a:gd name="connsiteY454" fmla="*/ 129668 h 416661"/>
              <a:gd name="connsiteX455" fmla="*/ 212751 w 834003"/>
              <a:gd name="connsiteY455" fmla="*/ 128875 h 416661"/>
              <a:gd name="connsiteX456" fmla="*/ 209464 w 834003"/>
              <a:gd name="connsiteY456" fmla="*/ 129442 h 416661"/>
              <a:gd name="connsiteX457" fmla="*/ 208217 w 834003"/>
              <a:gd name="connsiteY457" fmla="*/ 129895 h 416661"/>
              <a:gd name="connsiteX458" fmla="*/ 204704 w 834003"/>
              <a:gd name="connsiteY458" fmla="*/ 131369 h 416661"/>
              <a:gd name="connsiteX459" fmla="*/ 203570 w 834003"/>
              <a:gd name="connsiteY459" fmla="*/ 130688 h 416661"/>
              <a:gd name="connsiteX460" fmla="*/ 201983 w 834003"/>
              <a:gd name="connsiteY460" fmla="*/ 130235 h 416661"/>
              <a:gd name="connsiteX461" fmla="*/ 198583 w 834003"/>
              <a:gd name="connsiteY461" fmla="*/ 132615 h 416661"/>
              <a:gd name="connsiteX462" fmla="*/ 194843 w 834003"/>
              <a:gd name="connsiteY462" fmla="*/ 135222 h 416661"/>
              <a:gd name="connsiteX463" fmla="*/ 194049 w 834003"/>
              <a:gd name="connsiteY463" fmla="*/ 137149 h 416661"/>
              <a:gd name="connsiteX464" fmla="*/ 192916 w 834003"/>
              <a:gd name="connsiteY464" fmla="*/ 138963 h 416661"/>
              <a:gd name="connsiteX465" fmla="*/ 190422 w 834003"/>
              <a:gd name="connsiteY465" fmla="*/ 140663 h 416661"/>
              <a:gd name="connsiteX466" fmla="*/ 187702 w 834003"/>
              <a:gd name="connsiteY466" fmla="*/ 142136 h 416661"/>
              <a:gd name="connsiteX467" fmla="*/ 185435 w 834003"/>
              <a:gd name="connsiteY467" fmla="*/ 142703 h 416661"/>
              <a:gd name="connsiteX468" fmla="*/ 182488 w 834003"/>
              <a:gd name="connsiteY468" fmla="*/ 142136 h 416661"/>
              <a:gd name="connsiteX469" fmla="*/ 178747 w 834003"/>
              <a:gd name="connsiteY469" fmla="*/ 140323 h 416661"/>
              <a:gd name="connsiteX470" fmla="*/ 175347 w 834003"/>
              <a:gd name="connsiteY470" fmla="*/ 138056 h 416661"/>
              <a:gd name="connsiteX471" fmla="*/ 171606 w 834003"/>
              <a:gd name="connsiteY471" fmla="*/ 134429 h 416661"/>
              <a:gd name="connsiteX472" fmla="*/ 168546 w 834003"/>
              <a:gd name="connsiteY472" fmla="*/ 132389 h 416661"/>
              <a:gd name="connsiteX473" fmla="*/ 165712 w 834003"/>
              <a:gd name="connsiteY473" fmla="*/ 130688 h 416661"/>
              <a:gd name="connsiteX474" fmla="*/ 164012 w 834003"/>
              <a:gd name="connsiteY474" fmla="*/ 130348 h 416661"/>
              <a:gd name="connsiteX475" fmla="*/ 162652 w 834003"/>
              <a:gd name="connsiteY475" fmla="*/ 130915 h 416661"/>
              <a:gd name="connsiteX476" fmla="*/ 162085 w 834003"/>
              <a:gd name="connsiteY476" fmla="*/ 132162 h 416661"/>
              <a:gd name="connsiteX477" fmla="*/ 162539 w 834003"/>
              <a:gd name="connsiteY477" fmla="*/ 133182 h 416661"/>
              <a:gd name="connsiteX478" fmla="*/ 163332 w 834003"/>
              <a:gd name="connsiteY478" fmla="*/ 134089 h 416661"/>
              <a:gd name="connsiteX479" fmla="*/ 164012 w 834003"/>
              <a:gd name="connsiteY479" fmla="*/ 136922 h 416661"/>
              <a:gd name="connsiteX480" fmla="*/ 164239 w 834003"/>
              <a:gd name="connsiteY480" fmla="*/ 140436 h 416661"/>
              <a:gd name="connsiteX481" fmla="*/ 163899 w 834003"/>
              <a:gd name="connsiteY481" fmla="*/ 142477 h 416661"/>
              <a:gd name="connsiteX482" fmla="*/ 163105 w 834003"/>
              <a:gd name="connsiteY482" fmla="*/ 143610 h 416661"/>
              <a:gd name="connsiteX483" fmla="*/ 162312 w 834003"/>
              <a:gd name="connsiteY483" fmla="*/ 144063 h 416661"/>
              <a:gd name="connsiteX484" fmla="*/ 161519 w 834003"/>
              <a:gd name="connsiteY484" fmla="*/ 144063 h 416661"/>
              <a:gd name="connsiteX485" fmla="*/ 160612 w 834003"/>
              <a:gd name="connsiteY485" fmla="*/ 142703 h 416661"/>
              <a:gd name="connsiteX486" fmla="*/ 160045 w 834003"/>
              <a:gd name="connsiteY486" fmla="*/ 140096 h 416661"/>
              <a:gd name="connsiteX487" fmla="*/ 159592 w 834003"/>
              <a:gd name="connsiteY487" fmla="*/ 137036 h 416661"/>
              <a:gd name="connsiteX488" fmla="*/ 157098 w 834003"/>
              <a:gd name="connsiteY488" fmla="*/ 133182 h 416661"/>
              <a:gd name="connsiteX489" fmla="*/ 154944 w 834003"/>
              <a:gd name="connsiteY489" fmla="*/ 130802 h 416661"/>
              <a:gd name="connsiteX490" fmla="*/ 153924 w 834003"/>
              <a:gd name="connsiteY490" fmla="*/ 129442 h 416661"/>
              <a:gd name="connsiteX491" fmla="*/ 151884 w 834003"/>
              <a:gd name="connsiteY491" fmla="*/ 127288 h 416661"/>
              <a:gd name="connsiteX492" fmla="*/ 150184 w 834003"/>
              <a:gd name="connsiteY492" fmla="*/ 125928 h 416661"/>
              <a:gd name="connsiteX493" fmla="*/ 146443 w 834003"/>
              <a:gd name="connsiteY493" fmla="*/ 124341 h 416661"/>
              <a:gd name="connsiteX494" fmla="*/ 144630 w 834003"/>
              <a:gd name="connsiteY494" fmla="*/ 123208 h 416661"/>
              <a:gd name="connsiteX495" fmla="*/ 141456 w 834003"/>
              <a:gd name="connsiteY495" fmla="*/ 118900 h 416661"/>
              <a:gd name="connsiteX496" fmla="*/ 139643 w 834003"/>
              <a:gd name="connsiteY496" fmla="*/ 117540 h 416661"/>
              <a:gd name="connsiteX497" fmla="*/ 137376 w 834003"/>
              <a:gd name="connsiteY497" fmla="*/ 116407 h 416661"/>
              <a:gd name="connsiteX498" fmla="*/ 135562 w 834003"/>
              <a:gd name="connsiteY498" fmla="*/ 116067 h 416661"/>
              <a:gd name="connsiteX499" fmla="*/ 135109 w 834003"/>
              <a:gd name="connsiteY499" fmla="*/ 116293 h 416661"/>
              <a:gd name="connsiteX500" fmla="*/ 131255 w 834003"/>
              <a:gd name="connsiteY500" fmla="*/ 116860 h 416661"/>
              <a:gd name="connsiteX501" fmla="*/ 128421 w 834003"/>
              <a:gd name="connsiteY501" fmla="*/ 116860 h 416661"/>
              <a:gd name="connsiteX502" fmla="*/ 126721 w 834003"/>
              <a:gd name="connsiteY502" fmla="*/ 115953 h 416661"/>
              <a:gd name="connsiteX503" fmla="*/ 125021 w 834003"/>
              <a:gd name="connsiteY503" fmla="*/ 115953 h 416661"/>
              <a:gd name="connsiteX504" fmla="*/ 124908 w 834003"/>
              <a:gd name="connsiteY504" fmla="*/ 115953 h 416661"/>
              <a:gd name="connsiteX505" fmla="*/ 122981 w 834003"/>
              <a:gd name="connsiteY505" fmla="*/ 116520 h 416661"/>
              <a:gd name="connsiteX506" fmla="*/ 122641 w 834003"/>
              <a:gd name="connsiteY506" fmla="*/ 116520 h 416661"/>
              <a:gd name="connsiteX507" fmla="*/ 121734 w 834003"/>
              <a:gd name="connsiteY507" fmla="*/ 116520 h 416661"/>
              <a:gd name="connsiteX508" fmla="*/ 120147 w 834003"/>
              <a:gd name="connsiteY508" fmla="*/ 115613 h 416661"/>
              <a:gd name="connsiteX509" fmla="*/ 118674 w 834003"/>
              <a:gd name="connsiteY509" fmla="*/ 113233 h 416661"/>
              <a:gd name="connsiteX510" fmla="*/ 116747 w 834003"/>
              <a:gd name="connsiteY510" fmla="*/ 110626 h 416661"/>
              <a:gd name="connsiteX511" fmla="*/ 114480 w 834003"/>
              <a:gd name="connsiteY511" fmla="*/ 109833 h 416661"/>
              <a:gd name="connsiteX512" fmla="*/ 110173 w 834003"/>
              <a:gd name="connsiteY512" fmla="*/ 110853 h 416661"/>
              <a:gd name="connsiteX513" fmla="*/ 105412 w 834003"/>
              <a:gd name="connsiteY513" fmla="*/ 114367 h 416661"/>
              <a:gd name="connsiteX514" fmla="*/ 102012 w 834003"/>
              <a:gd name="connsiteY514" fmla="*/ 116407 h 416661"/>
              <a:gd name="connsiteX515" fmla="*/ 99291 w 834003"/>
              <a:gd name="connsiteY515" fmla="*/ 116407 h 416661"/>
              <a:gd name="connsiteX516" fmla="*/ 97705 w 834003"/>
              <a:gd name="connsiteY516" fmla="*/ 116747 h 416661"/>
              <a:gd name="connsiteX517" fmla="*/ 96685 w 834003"/>
              <a:gd name="connsiteY517" fmla="*/ 116747 h 416661"/>
              <a:gd name="connsiteX518" fmla="*/ 95778 w 834003"/>
              <a:gd name="connsiteY518" fmla="*/ 115953 h 416661"/>
              <a:gd name="connsiteX519" fmla="*/ 95551 w 834003"/>
              <a:gd name="connsiteY519" fmla="*/ 114707 h 416661"/>
              <a:gd name="connsiteX520" fmla="*/ 95097 w 834003"/>
              <a:gd name="connsiteY520" fmla="*/ 113120 h 416661"/>
              <a:gd name="connsiteX521" fmla="*/ 92944 w 834003"/>
              <a:gd name="connsiteY521" fmla="*/ 111533 h 416661"/>
              <a:gd name="connsiteX522" fmla="*/ 89997 w 834003"/>
              <a:gd name="connsiteY522" fmla="*/ 110513 h 416661"/>
              <a:gd name="connsiteX523" fmla="*/ 87277 w 834003"/>
              <a:gd name="connsiteY523" fmla="*/ 109379 h 416661"/>
              <a:gd name="connsiteX524" fmla="*/ 85463 w 834003"/>
              <a:gd name="connsiteY524" fmla="*/ 109039 h 416661"/>
              <a:gd name="connsiteX525" fmla="*/ 84670 w 834003"/>
              <a:gd name="connsiteY525" fmla="*/ 110626 h 416661"/>
              <a:gd name="connsiteX526" fmla="*/ 82403 w 834003"/>
              <a:gd name="connsiteY526" fmla="*/ 113120 h 416661"/>
              <a:gd name="connsiteX527" fmla="*/ 79796 w 834003"/>
              <a:gd name="connsiteY527" fmla="*/ 115613 h 416661"/>
              <a:gd name="connsiteX528" fmla="*/ 76509 w 834003"/>
              <a:gd name="connsiteY528" fmla="*/ 119580 h 416661"/>
              <a:gd name="connsiteX529" fmla="*/ 75602 w 834003"/>
              <a:gd name="connsiteY529" fmla="*/ 120941 h 416661"/>
              <a:gd name="connsiteX530" fmla="*/ 74355 w 834003"/>
              <a:gd name="connsiteY530" fmla="*/ 121847 h 416661"/>
              <a:gd name="connsiteX531" fmla="*/ 71408 w 834003"/>
              <a:gd name="connsiteY531" fmla="*/ 122868 h 416661"/>
              <a:gd name="connsiteX532" fmla="*/ 67894 w 834003"/>
              <a:gd name="connsiteY532" fmla="*/ 124568 h 416661"/>
              <a:gd name="connsiteX533" fmla="*/ 65627 w 834003"/>
              <a:gd name="connsiteY533" fmla="*/ 126495 h 416661"/>
              <a:gd name="connsiteX534" fmla="*/ 62454 w 834003"/>
              <a:gd name="connsiteY534" fmla="*/ 127401 h 416661"/>
              <a:gd name="connsiteX535" fmla="*/ 59053 w 834003"/>
              <a:gd name="connsiteY535" fmla="*/ 127968 h 416661"/>
              <a:gd name="connsiteX536" fmla="*/ 57580 w 834003"/>
              <a:gd name="connsiteY536" fmla="*/ 129668 h 416661"/>
              <a:gd name="connsiteX537" fmla="*/ 56673 w 834003"/>
              <a:gd name="connsiteY537" fmla="*/ 132389 h 416661"/>
              <a:gd name="connsiteX538" fmla="*/ 55540 w 834003"/>
              <a:gd name="connsiteY538" fmla="*/ 134769 h 416661"/>
              <a:gd name="connsiteX539" fmla="*/ 50099 w 834003"/>
              <a:gd name="connsiteY539" fmla="*/ 138396 h 416661"/>
              <a:gd name="connsiteX540" fmla="*/ 47152 w 834003"/>
              <a:gd name="connsiteY540" fmla="*/ 140776 h 416661"/>
              <a:gd name="connsiteX541" fmla="*/ 44999 w 834003"/>
              <a:gd name="connsiteY541" fmla="*/ 142023 h 416661"/>
              <a:gd name="connsiteX542" fmla="*/ 43525 w 834003"/>
              <a:gd name="connsiteY542" fmla="*/ 142023 h 416661"/>
              <a:gd name="connsiteX543" fmla="*/ 41938 w 834003"/>
              <a:gd name="connsiteY543" fmla="*/ 141456 h 416661"/>
              <a:gd name="connsiteX544" fmla="*/ 41371 w 834003"/>
              <a:gd name="connsiteY544" fmla="*/ 141683 h 416661"/>
              <a:gd name="connsiteX545" fmla="*/ 42165 w 834003"/>
              <a:gd name="connsiteY545" fmla="*/ 143497 h 416661"/>
              <a:gd name="connsiteX546" fmla="*/ 42845 w 834003"/>
              <a:gd name="connsiteY546" fmla="*/ 149164 h 416661"/>
              <a:gd name="connsiteX547" fmla="*/ 43865 w 834003"/>
              <a:gd name="connsiteY547" fmla="*/ 152791 h 416661"/>
              <a:gd name="connsiteX548" fmla="*/ 44545 w 834003"/>
              <a:gd name="connsiteY548" fmla="*/ 154831 h 416661"/>
              <a:gd name="connsiteX549" fmla="*/ 45225 w 834003"/>
              <a:gd name="connsiteY549" fmla="*/ 156418 h 416661"/>
              <a:gd name="connsiteX550" fmla="*/ 45792 w 834003"/>
              <a:gd name="connsiteY550" fmla="*/ 158912 h 416661"/>
              <a:gd name="connsiteX551" fmla="*/ 45112 w 834003"/>
              <a:gd name="connsiteY551" fmla="*/ 160385 h 416661"/>
              <a:gd name="connsiteX552" fmla="*/ 44092 w 834003"/>
              <a:gd name="connsiteY552" fmla="*/ 161405 h 416661"/>
              <a:gd name="connsiteX553" fmla="*/ 40805 w 834003"/>
              <a:gd name="connsiteY553" fmla="*/ 162992 h 416661"/>
              <a:gd name="connsiteX554" fmla="*/ 37404 w 834003"/>
              <a:gd name="connsiteY554" fmla="*/ 164352 h 416661"/>
              <a:gd name="connsiteX555" fmla="*/ 35364 w 834003"/>
              <a:gd name="connsiteY555" fmla="*/ 163446 h 416661"/>
              <a:gd name="connsiteX556" fmla="*/ 33097 w 834003"/>
              <a:gd name="connsiteY556" fmla="*/ 161292 h 416661"/>
              <a:gd name="connsiteX557" fmla="*/ 32190 w 834003"/>
              <a:gd name="connsiteY557" fmla="*/ 160159 h 416661"/>
              <a:gd name="connsiteX558" fmla="*/ 29697 w 834003"/>
              <a:gd name="connsiteY558" fmla="*/ 156645 h 416661"/>
              <a:gd name="connsiteX559" fmla="*/ 25389 w 834003"/>
              <a:gd name="connsiteY559" fmla="*/ 151204 h 416661"/>
              <a:gd name="connsiteX560" fmla="*/ 22442 w 834003"/>
              <a:gd name="connsiteY560" fmla="*/ 148484 h 416661"/>
              <a:gd name="connsiteX561" fmla="*/ 20289 w 834003"/>
              <a:gd name="connsiteY561" fmla="*/ 147464 h 416661"/>
              <a:gd name="connsiteX562" fmla="*/ 18362 w 834003"/>
              <a:gd name="connsiteY562" fmla="*/ 147804 h 416661"/>
              <a:gd name="connsiteX563" fmla="*/ 16889 w 834003"/>
              <a:gd name="connsiteY563" fmla="*/ 149051 h 416661"/>
              <a:gd name="connsiteX564" fmla="*/ 15755 w 834003"/>
              <a:gd name="connsiteY564" fmla="*/ 150184 h 416661"/>
              <a:gd name="connsiteX565" fmla="*/ 14735 w 834003"/>
              <a:gd name="connsiteY565" fmla="*/ 151431 h 416661"/>
              <a:gd name="connsiteX566" fmla="*/ 14055 w 834003"/>
              <a:gd name="connsiteY566" fmla="*/ 153018 h 416661"/>
              <a:gd name="connsiteX567" fmla="*/ 14055 w 834003"/>
              <a:gd name="connsiteY567" fmla="*/ 155285 h 416661"/>
              <a:gd name="connsiteX568" fmla="*/ 14055 w 834003"/>
              <a:gd name="connsiteY568" fmla="*/ 157665 h 416661"/>
              <a:gd name="connsiteX569" fmla="*/ 13148 w 834003"/>
              <a:gd name="connsiteY569" fmla="*/ 159365 h 416661"/>
              <a:gd name="connsiteX570" fmla="*/ 10768 w 834003"/>
              <a:gd name="connsiteY570" fmla="*/ 161179 h 416661"/>
              <a:gd name="connsiteX571" fmla="*/ 7934 w 834003"/>
              <a:gd name="connsiteY571" fmla="*/ 163672 h 416661"/>
              <a:gd name="connsiteX572" fmla="*/ 5780 w 834003"/>
              <a:gd name="connsiteY572" fmla="*/ 168093 h 416661"/>
              <a:gd name="connsiteX573" fmla="*/ 4420 w 834003"/>
              <a:gd name="connsiteY573" fmla="*/ 173647 h 416661"/>
              <a:gd name="connsiteX574" fmla="*/ 3967 w 834003"/>
              <a:gd name="connsiteY574" fmla="*/ 177501 h 416661"/>
              <a:gd name="connsiteX575" fmla="*/ 4987 w 834003"/>
              <a:gd name="connsiteY575" fmla="*/ 179314 h 416661"/>
              <a:gd name="connsiteX576" fmla="*/ 7027 w 834003"/>
              <a:gd name="connsiteY576" fmla="*/ 180788 h 416661"/>
              <a:gd name="connsiteX577" fmla="*/ 8388 w 834003"/>
              <a:gd name="connsiteY577" fmla="*/ 182261 h 416661"/>
              <a:gd name="connsiteX578" fmla="*/ 8614 w 834003"/>
              <a:gd name="connsiteY578" fmla="*/ 183621 h 416661"/>
              <a:gd name="connsiteX579" fmla="*/ 8274 w 834003"/>
              <a:gd name="connsiteY579" fmla="*/ 185095 h 416661"/>
              <a:gd name="connsiteX580" fmla="*/ 7254 w 834003"/>
              <a:gd name="connsiteY580" fmla="*/ 186795 h 416661"/>
              <a:gd name="connsiteX581" fmla="*/ 4987 w 834003"/>
              <a:gd name="connsiteY581" fmla="*/ 188722 h 416661"/>
              <a:gd name="connsiteX582" fmla="*/ 1927 w 834003"/>
              <a:gd name="connsiteY582" fmla="*/ 193369 h 416661"/>
              <a:gd name="connsiteX583" fmla="*/ 0 w 834003"/>
              <a:gd name="connsiteY583" fmla="*/ 199943 h 416661"/>
              <a:gd name="connsiteX584" fmla="*/ 1020 w 834003"/>
              <a:gd name="connsiteY584" fmla="*/ 204477 h 416661"/>
              <a:gd name="connsiteX585" fmla="*/ 4987 w 834003"/>
              <a:gd name="connsiteY585" fmla="*/ 206971 h 416661"/>
              <a:gd name="connsiteX586" fmla="*/ 8048 w 834003"/>
              <a:gd name="connsiteY586" fmla="*/ 208104 h 416661"/>
              <a:gd name="connsiteX587" fmla="*/ 9294 w 834003"/>
              <a:gd name="connsiteY587" fmla="*/ 209578 h 416661"/>
              <a:gd name="connsiteX588" fmla="*/ 10428 w 834003"/>
              <a:gd name="connsiteY588" fmla="*/ 212525 h 416661"/>
              <a:gd name="connsiteX589" fmla="*/ 10428 w 834003"/>
              <a:gd name="connsiteY589" fmla="*/ 215472 h 416661"/>
              <a:gd name="connsiteX590" fmla="*/ 9861 w 834003"/>
              <a:gd name="connsiteY590" fmla="*/ 217512 h 416661"/>
              <a:gd name="connsiteX591" fmla="*/ 10655 w 834003"/>
              <a:gd name="connsiteY591" fmla="*/ 219552 h 416661"/>
              <a:gd name="connsiteX592" fmla="*/ 12128 w 834003"/>
              <a:gd name="connsiteY592" fmla="*/ 221932 h 416661"/>
              <a:gd name="connsiteX593" fmla="*/ 13941 w 834003"/>
              <a:gd name="connsiteY593" fmla="*/ 223406 h 416661"/>
              <a:gd name="connsiteX594" fmla="*/ 15868 w 834003"/>
              <a:gd name="connsiteY594" fmla="*/ 222612 h 416661"/>
              <a:gd name="connsiteX595" fmla="*/ 17795 w 834003"/>
              <a:gd name="connsiteY595" fmla="*/ 221592 h 416661"/>
              <a:gd name="connsiteX596" fmla="*/ 20176 w 834003"/>
              <a:gd name="connsiteY596" fmla="*/ 221932 h 416661"/>
              <a:gd name="connsiteX597" fmla="*/ 26977 w 834003"/>
              <a:gd name="connsiteY597" fmla="*/ 222726 h 416661"/>
              <a:gd name="connsiteX598" fmla="*/ 30603 w 834003"/>
              <a:gd name="connsiteY598" fmla="*/ 223179 h 416661"/>
              <a:gd name="connsiteX599" fmla="*/ 31737 w 834003"/>
              <a:gd name="connsiteY599" fmla="*/ 224199 h 416661"/>
              <a:gd name="connsiteX600" fmla="*/ 34004 w 834003"/>
              <a:gd name="connsiteY600" fmla="*/ 227486 h 416661"/>
              <a:gd name="connsiteX601" fmla="*/ 36838 w 834003"/>
              <a:gd name="connsiteY601" fmla="*/ 231227 h 416661"/>
              <a:gd name="connsiteX602" fmla="*/ 39671 w 834003"/>
              <a:gd name="connsiteY602" fmla="*/ 234967 h 416661"/>
              <a:gd name="connsiteX603" fmla="*/ 40691 w 834003"/>
              <a:gd name="connsiteY603" fmla="*/ 236554 h 416661"/>
              <a:gd name="connsiteX604" fmla="*/ 43072 w 834003"/>
              <a:gd name="connsiteY604" fmla="*/ 241088 h 416661"/>
              <a:gd name="connsiteX605" fmla="*/ 45452 w 834003"/>
              <a:gd name="connsiteY605" fmla="*/ 245168 h 416661"/>
              <a:gd name="connsiteX606" fmla="*/ 48059 w 834003"/>
              <a:gd name="connsiteY606" fmla="*/ 250156 h 416661"/>
              <a:gd name="connsiteX607" fmla="*/ 47832 w 834003"/>
              <a:gd name="connsiteY607" fmla="*/ 251516 h 416661"/>
              <a:gd name="connsiteX608" fmla="*/ 46472 w 834003"/>
              <a:gd name="connsiteY608" fmla="*/ 252083 h 416661"/>
              <a:gd name="connsiteX609" fmla="*/ 44319 w 834003"/>
              <a:gd name="connsiteY609" fmla="*/ 252083 h 416661"/>
              <a:gd name="connsiteX610" fmla="*/ 42618 w 834003"/>
              <a:gd name="connsiteY610" fmla="*/ 251176 h 416661"/>
              <a:gd name="connsiteX611" fmla="*/ 41711 w 834003"/>
              <a:gd name="connsiteY611" fmla="*/ 250609 h 416661"/>
              <a:gd name="connsiteX612" fmla="*/ 40805 w 834003"/>
              <a:gd name="connsiteY612" fmla="*/ 250382 h 416661"/>
              <a:gd name="connsiteX613" fmla="*/ 39898 w 834003"/>
              <a:gd name="connsiteY613" fmla="*/ 250609 h 416661"/>
              <a:gd name="connsiteX614" fmla="*/ 39104 w 834003"/>
              <a:gd name="connsiteY614" fmla="*/ 251289 h 416661"/>
              <a:gd name="connsiteX615" fmla="*/ 38764 w 834003"/>
              <a:gd name="connsiteY615" fmla="*/ 252309 h 416661"/>
              <a:gd name="connsiteX616" fmla="*/ 38764 w 834003"/>
              <a:gd name="connsiteY616" fmla="*/ 253669 h 416661"/>
              <a:gd name="connsiteX617" fmla="*/ 39558 w 834003"/>
              <a:gd name="connsiteY617" fmla="*/ 254916 h 416661"/>
              <a:gd name="connsiteX618" fmla="*/ 40465 w 834003"/>
              <a:gd name="connsiteY618" fmla="*/ 255710 h 416661"/>
              <a:gd name="connsiteX619" fmla="*/ 40918 w 834003"/>
              <a:gd name="connsiteY619" fmla="*/ 256050 h 416661"/>
              <a:gd name="connsiteX620" fmla="*/ 44319 w 834003"/>
              <a:gd name="connsiteY620" fmla="*/ 257636 h 416661"/>
              <a:gd name="connsiteX621" fmla="*/ 48059 w 834003"/>
              <a:gd name="connsiteY621" fmla="*/ 259450 h 416661"/>
              <a:gd name="connsiteX622" fmla="*/ 52706 w 834003"/>
              <a:gd name="connsiteY622" fmla="*/ 262057 h 416661"/>
              <a:gd name="connsiteX623" fmla="*/ 53726 w 834003"/>
              <a:gd name="connsiteY623" fmla="*/ 262397 h 416661"/>
              <a:gd name="connsiteX624" fmla="*/ 53160 w 834003"/>
              <a:gd name="connsiteY624" fmla="*/ 261037 h 416661"/>
              <a:gd name="connsiteX625" fmla="*/ 54746 w 834003"/>
              <a:gd name="connsiteY625" fmla="*/ 259677 h 416661"/>
              <a:gd name="connsiteX626" fmla="*/ 56333 w 834003"/>
              <a:gd name="connsiteY626" fmla="*/ 260357 h 416661"/>
              <a:gd name="connsiteX627" fmla="*/ 55993 w 834003"/>
              <a:gd name="connsiteY627" fmla="*/ 258317 h 416661"/>
              <a:gd name="connsiteX628" fmla="*/ 55993 w 834003"/>
              <a:gd name="connsiteY628" fmla="*/ 257410 h 416661"/>
              <a:gd name="connsiteX629" fmla="*/ 57920 w 834003"/>
              <a:gd name="connsiteY629" fmla="*/ 256956 h 416661"/>
              <a:gd name="connsiteX630" fmla="*/ 60980 w 834003"/>
              <a:gd name="connsiteY630" fmla="*/ 256730 h 416661"/>
              <a:gd name="connsiteX631" fmla="*/ 62001 w 834003"/>
              <a:gd name="connsiteY631" fmla="*/ 256163 h 416661"/>
              <a:gd name="connsiteX632" fmla="*/ 64607 w 834003"/>
              <a:gd name="connsiteY632" fmla="*/ 256163 h 416661"/>
              <a:gd name="connsiteX633" fmla="*/ 67214 w 834003"/>
              <a:gd name="connsiteY633" fmla="*/ 255370 h 416661"/>
              <a:gd name="connsiteX634" fmla="*/ 69481 w 834003"/>
              <a:gd name="connsiteY634" fmla="*/ 254349 h 416661"/>
              <a:gd name="connsiteX635" fmla="*/ 71522 w 834003"/>
              <a:gd name="connsiteY635" fmla="*/ 252649 h 416661"/>
              <a:gd name="connsiteX636" fmla="*/ 75715 w 834003"/>
              <a:gd name="connsiteY636" fmla="*/ 249929 h 416661"/>
              <a:gd name="connsiteX637" fmla="*/ 77982 w 834003"/>
              <a:gd name="connsiteY637" fmla="*/ 247549 h 416661"/>
              <a:gd name="connsiteX638" fmla="*/ 79116 w 834003"/>
              <a:gd name="connsiteY638" fmla="*/ 247549 h 416661"/>
              <a:gd name="connsiteX639" fmla="*/ 80249 w 834003"/>
              <a:gd name="connsiteY639" fmla="*/ 247775 h 416661"/>
              <a:gd name="connsiteX640" fmla="*/ 81383 w 834003"/>
              <a:gd name="connsiteY640" fmla="*/ 247549 h 416661"/>
              <a:gd name="connsiteX641" fmla="*/ 83423 w 834003"/>
              <a:gd name="connsiteY641" fmla="*/ 245962 h 416661"/>
              <a:gd name="connsiteX642" fmla="*/ 84556 w 834003"/>
              <a:gd name="connsiteY642" fmla="*/ 245622 h 416661"/>
              <a:gd name="connsiteX643" fmla="*/ 88410 w 834003"/>
              <a:gd name="connsiteY643" fmla="*/ 243128 h 416661"/>
              <a:gd name="connsiteX644" fmla="*/ 93737 w 834003"/>
              <a:gd name="connsiteY644" fmla="*/ 241201 h 416661"/>
              <a:gd name="connsiteX645" fmla="*/ 96004 w 834003"/>
              <a:gd name="connsiteY645" fmla="*/ 241541 h 416661"/>
              <a:gd name="connsiteX646" fmla="*/ 102692 w 834003"/>
              <a:gd name="connsiteY646" fmla="*/ 243468 h 416661"/>
              <a:gd name="connsiteX647" fmla="*/ 103372 w 834003"/>
              <a:gd name="connsiteY647" fmla="*/ 243808 h 416661"/>
              <a:gd name="connsiteX648" fmla="*/ 105299 w 834003"/>
              <a:gd name="connsiteY648" fmla="*/ 246189 h 416661"/>
              <a:gd name="connsiteX649" fmla="*/ 109379 w 834003"/>
              <a:gd name="connsiteY649" fmla="*/ 247322 h 416661"/>
              <a:gd name="connsiteX650" fmla="*/ 110739 w 834003"/>
              <a:gd name="connsiteY650" fmla="*/ 247095 h 416661"/>
              <a:gd name="connsiteX651" fmla="*/ 112213 w 834003"/>
              <a:gd name="connsiteY651" fmla="*/ 248795 h 416661"/>
              <a:gd name="connsiteX652" fmla="*/ 113346 w 834003"/>
              <a:gd name="connsiteY652" fmla="*/ 249135 h 416661"/>
              <a:gd name="connsiteX653" fmla="*/ 114367 w 834003"/>
              <a:gd name="connsiteY653" fmla="*/ 248795 h 416661"/>
              <a:gd name="connsiteX654" fmla="*/ 117427 w 834003"/>
              <a:gd name="connsiteY654" fmla="*/ 247209 h 416661"/>
              <a:gd name="connsiteX655" fmla="*/ 118334 w 834003"/>
              <a:gd name="connsiteY655" fmla="*/ 246415 h 416661"/>
              <a:gd name="connsiteX656" fmla="*/ 119014 w 834003"/>
              <a:gd name="connsiteY656" fmla="*/ 245282 h 416661"/>
              <a:gd name="connsiteX657" fmla="*/ 120260 w 834003"/>
              <a:gd name="connsiteY657" fmla="*/ 244488 h 416661"/>
              <a:gd name="connsiteX658" fmla="*/ 124228 w 834003"/>
              <a:gd name="connsiteY658" fmla="*/ 245395 h 416661"/>
              <a:gd name="connsiteX659" fmla="*/ 129101 w 834003"/>
              <a:gd name="connsiteY659" fmla="*/ 245395 h 416661"/>
              <a:gd name="connsiteX660" fmla="*/ 131482 w 834003"/>
              <a:gd name="connsiteY660" fmla="*/ 247209 h 416661"/>
              <a:gd name="connsiteX661" fmla="*/ 132162 w 834003"/>
              <a:gd name="connsiteY661" fmla="*/ 248229 h 416661"/>
              <a:gd name="connsiteX662" fmla="*/ 133522 w 834003"/>
              <a:gd name="connsiteY662" fmla="*/ 251402 h 416661"/>
              <a:gd name="connsiteX663" fmla="*/ 134202 w 834003"/>
              <a:gd name="connsiteY663" fmla="*/ 253443 h 416661"/>
              <a:gd name="connsiteX664" fmla="*/ 133409 w 834003"/>
              <a:gd name="connsiteY664" fmla="*/ 255143 h 416661"/>
              <a:gd name="connsiteX665" fmla="*/ 132275 w 834003"/>
              <a:gd name="connsiteY665" fmla="*/ 256843 h 416661"/>
              <a:gd name="connsiteX666" fmla="*/ 131935 w 834003"/>
              <a:gd name="connsiteY666" fmla="*/ 258883 h 416661"/>
              <a:gd name="connsiteX667" fmla="*/ 132842 w 834003"/>
              <a:gd name="connsiteY667" fmla="*/ 260583 h 416661"/>
              <a:gd name="connsiteX668" fmla="*/ 133409 w 834003"/>
              <a:gd name="connsiteY668" fmla="*/ 266704 h 416661"/>
              <a:gd name="connsiteX669" fmla="*/ 131482 w 834003"/>
              <a:gd name="connsiteY669" fmla="*/ 272825 h 416661"/>
              <a:gd name="connsiteX670" fmla="*/ 128308 w 834003"/>
              <a:gd name="connsiteY670" fmla="*/ 278039 h 416661"/>
              <a:gd name="connsiteX671" fmla="*/ 125928 w 834003"/>
              <a:gd name="connsiteY671" fmla="*/ 283706 h 416661"/>
              <a:gd name="connsiteX672" fmla="*/ 127175 w 834003"/>
              <a:gd name="connsiteY672" fmla="*/ 285746 h 416661"/>
              <a:gd name="connsiteX673" fmla="*/ 132275 w 834003"/>
              <a:gd name="connsiteY673" fmla="*/ 288240 h 416661"/>
              <a:gd name="connsiteX674" fmla="*/ 134656 w 834003"/>
              <a:gd name="connsiteY674" fmla="*/ 290280 h 416661"/>
              <a:gd name="connsiteX675" fmla="*/ 132162 w 834003"/>
              <a:gd name="connsiteY675" fmla="*/ 290960 h 416661"/>
              <a:gd name="connsiteX676" fmla="*/ 128761 w 834003"/>
              <a:gd name="connsiteY676" fmla="*/ 290620 h 416661"/>
              <a:gd name="connsiteX677" fmla="*/ 125928 w 834003"/>
              <a:gd name="connsiteY677" fmla="*/ 289940 h 416661"/>
              <a:gd name="connsiteX678" fmla="*/ 120940 w 834003"/>
              <a:gd name="connsiteY678" fmla="*/ 288467 h 416661"/>
              <a:gd name="connsiteX679" fmla="*/ 118787 w 834003"/>
              <a:gd name="connsiteY679" fmla="*/ 288467 h 416661"/>
              <a:gd name="connsiteX680" fmla="*/ 111079 w 834003"/>
              <a:gd name="connsiteY680" fmla="*/ 288693 h 416661"/>
              <a:gd name="connsiteX681" fmla="*/ 104619 w 834003"/>
              <a:gd name="connsiteY681" fmla="*/ 288353 h 416661"/>
              <a:gd name="connsiteX682" fmla="*/ 100652 w 834003"/>
              <a:gd name="connsiteY682" fmla="*/ 289940 h 416661"/>
              <a:gd name="connsiteX683" fmla="*/ 98158 w 834003"/>
              <a:gd name="connsiteY683" fmla="*/ 289487 h 416661"/>
              <a:gd name="connsiteX684" fmla="*/ 96458 w 834003"/>
              <a:gd name="connsiteY684" fmla="*/ 291640 h 416661"/>
              <a:gd name="connsiteX685" fmla="*/ 95664 w 834003"/>
              <a:gd name="connsiteY685" fmla="*/ 293001 h 416661"/>
              <a:gd name="connsiteX686" fmla="*/ 94757 w 834003"/>
              <a:gd name="connsiteY686" fmla="*/ 295948 h 416661"/>
              <a:gd name="connsiteX687" fmla="*/ 92831 w 834003"/>
              <a:gd name="connsiteY687" fmla="*/ 298215 h 416661"/>
              <a:gd name="connsiteX688" fmla="*/ 90564 w 834003"/>
              <a:gd name="connsiteY688" fmla="*/ 299801 h 416661"/>
              <a:gd name="connsiteX689" fmla="*/ 89884 w 834003"/>
              <a:gd name="connsiteY689" fmla="*/ 301388 h 416661"/>
              <a:gd name="connsiteX690" fmla="*/ 90110 w 834003"/>
              <a:gd name="connsiteY690" fmla="*/ 303202 h 416661"/>
              <a:gd name="connsiteX691" fmla="*/ 90904 w 834003"/>
              <a:gd name="connsiteY691" fmla="*/ 304335 h 416661"/>
              <a:gd name="connsiteX692" fmla="*/ 94191 w 834003"/>
              <a:gd name="connsiteY692" fmla="*/ 307169 h 416661"/>
              <a:gd name="connsiteX693" fmla="*/ 96118 w 834003"/>
              <a:gd name="connsiteY693" fmla="*/ 309663 h 416661"/>
              <a:gd name="connsiteX694" fmla="*/ 97251 w 834003"/>
              <a:gd name="connsiteY694" fmla="*/ 310229 h 416661"/>
              <a:gd name="connsiteX695" fmla="*/ 98611 w 834003"/>
              <a:gd name="connsiteY695" fmla="*/ 310229 h 416661"/>
              <a:gd name="connsiteX696" fmla="*/ 99858 w 834003"/>
              <a:gd name="connsiteY696" fmla="*/ 310796 h 416661"/>
              <a:gd name="connsiteX697" fmla="*/ 100878 w 834003"/>
              <a:gd name="connsiteY697" fmla="*/ 312043 h 416661"/>
              <a:gd name="connsiteX698" fmla="*/ 97478 w 834003"/>
              <a:gd name="connsiteY698" fmla="*/ 311816 h 416661"/>
              <a:gd name="connsiteX699" fmla="*/ 96118 w 834003"/>
              <a:gd name="connsiteY699" fmla="*/ 312043 h 416661"/>
              <a:gd name="connsiteX700" fmla="*/ 93397 w 834003"/>
              <a:gd name="connsiteY700" fmla="*/ 312836 h 416661"/>
              <a:gd name="connsiteX701" fmla="*/ 92037 w 834003"/>
              <a:gd name="connsiteY701" fmla="*/ 312609 h 416661"/>
              <a:gd name="connsiteX702" fmla="*/ 90790 w 834003"/>
              <a:gd name="connsiteY702" fmla="*/ 312043 h 416661"/>
              <a:gd name="connsiteX703" fmla="*/ 86937 w 834003"/>
              <a:gd name="connsiteY703" fmla="*/ 309436 h 416661"/>
              <a:gd name="connsiteX704" fmla="*/ 82629 w 834003"/>
              <a:gd name="connsiteY704" fmla="*/ 309436 h 416661"/>
              <a:gd name="connsiteX705" fmla="*/ 77642 w 834003"/>
              <a:gd name="connsiteY705" fmla="*/ 309549 h 416661"/>
              <a:gd name="connsiteX706" fmla="*/ 75375 w 834003"/>
              <a:gd name="connsiteY706" fmla="*/ 310683 h 416661"/>
              <a:gd name="connsiteX707" fmla="*/ 74695 w 834003"/>
              <a:gd name="connsiteY707" fmla="*/ 312156 h 416661"/>
              <a:gd name="connsiteX708" fmla="*/ 74469 w 834003"/>
              <a:gd name="connsiteY708" fmla="*/ 313970 h 416661"/>
              <a:gd name="connsiteX709" fmla="*/ 74469 w 834003"/>
              <a:gd name="connsiteY709" fmla="*/ 315443 h 416661"/>
              <a:gd name="connsiteX710" fmla="*/ 74922 w 834003"/>
              <a:gd name="connsiteY710" fmla="*/ 316803 h 416661"/>
              <a:gd name="connsiteX711" fmla="*/ 76055 w 834003"/>
              <a:gd name="connsiteY711" fmla="*/ 317597 h 416661"/>
              <a:gd name="connsiteX712" fmla="*/ 78889 w 834003"/>
              <a:gd name="connsiteY712" fmla="*/ 318390 h 416661"/>
              <a:gd name="connsiteX713" fmla="*/ 83196 w 834003"/>
              <a:gd name="connsiteY713" fmla="*/ 319184 h 416661"/>
              <a:gd name="connsiteX714" fmla="*/ 85236 w 834003"/>
              <a:gd name="connsiteY714" fmla="*/ 320204 h 416661"/>
              <a:gd name="connsiteX715" fmla="*/ 86256 w 834003"/>
              <a:gd name="connsiteY715" fmla="*/ 321110 h 416661"/>
              <a:gd name="connsiteX716" fmla="*/ 88524 w 834003"/>
              <a:gd name="connsiteY716" fmla="*/ 327458 h 416661"/>
              <a:gd name="connsiteX717" fmla="*/ 91130 w 834003"/>
              <a:gd name="connsiteY717" fmla="*/ 333012 h 416661"/>
              <a:gd name="connsiteX718" fmla="*/ 92717 w 834003"/>
              <a:gd name="connsiteY718" fmla="*/ 335732 h 416661"/>
              <a:gd name="connsiteX719" fmla="*/ 94757 w 834003"/>
              <a:gd name="connsiteY719" fmla="*/ 337659 h 416661"/>
              <a:gd name="connsiteX720" fmla="*/ 95438 w 834003"/>
              <a:gd name="connsiteY720" fmla="*/ 338792 h 416661"/>
              <a:gd name="connsiteX721" fmla="*/ 96004 w 834003"/>
              <a:gd name="connsiteY721" fmla="*/ 340153 h 416661"/>
              <a:gd name="connsiteX722" fmla="*/ 96231 w 834003"/>
              <a:gd name="connsiteY722" fmla="*/ 341853 h 416661"/>
              <a:gd name="connsiteX723" fmla="*/ 96231 w 834003"/>
              <a:gd name="connsiteY723" fmla="*/ 343553 h 416661"/>
              <a:gd name="connsiteX724" fmla="*/ 95778 w 834003"/>
              <a:gd name="connsiteY724" fmla="*/ 346840 h 416661"/>
              <a:gd name="connsiteX725" fmla="*/ 95778 w 834003"/>
              <a:gd name="connsiteY725" fmla="*/ 348314 h 416661"/>
              <a:gd name="connsiteX726" fmla="*/ 96911 w 834003"/>
              <a:gd name="connsiteY726" fmla="*/ 348540 h 416661"/>
              <a:gd name="connsiteX727" fmla="*/ 100312 w 834003"/>
              <a:gd name="connsiteY727" fmla="*/ 348540 h 416661"/>
              <a:gd name="connsiteX728" fmla="*/ 102352 w 834003"/>
              <a:gd name="connsiteY728" fmla="*/ 348767 h 416661"/>
              <a:gd name="connsiteX729" fmla="*/ 104052 w 834003"/>
              <a:gd name="connsiteY729" fmla="*/ 350241 h 416661"/>
              <a:gd name="connsiteX730" fmla="*/ 105752 w 834003"/>
              <a:gd name="connsiteY730" fmla="*/ 352848 h 416661"/>
              <a:gd name="connsiteX731" fmla="*/ 106319 w 834003"/>
              <a:gd name="connsiteY731" fmla="*/ 354208 h 416661"/>
              <a:gd name="connsiteX732" fmla="*/ 106999 w 834003"/>
              <a:gd name="connsiteY732" fmla="*/ 355341 h 416661"/>
              <a:gd name="connsiteX733" fmla="*/ 108132 w 834003"/>
              <a:gd name="connsiteY733" fmla="*/ 356475 h 416661"/>
              <a:gd name="connsiteX734" fmla="*/ 109379 w 834003"/>
              <a:gd name="connsiteY734" fmla="*/ 356928 h 416661"/>
              <a:gd name="connsiteX735" fmla="*/ 110513 w 834003"/>
              <a:gd name="connsiteY735" fmla="*/ 356701 h 416661"/>
              <a:gd name="connsiteX736" fmla="*/ 111646 w 834003"/>
              <a:gd name="connsiteY736" fmla="*/ 356134 h 416661"/>
              <a:gd name="connsiteX737" fmla="*/ 113913 w 834003"/>
              <a:gd name="connsiteY737" fmla="*/ 356475 h 416661"/>
              <a:gd name="connsiteX738" fmla="*/ 115727 w 834003"/>
              <a:gd name="connsiteY738" fmla="*/ 358288 h 416661"/>
              <a:gd name="connsiteX739" fmla="*/ 116747 w 834003"/>
              <a:gd name="connsiteY739" fmla="*/ 357835 h 416661"/>
              <a:gd name="connsiteX740" fmla="*/ 119014 w 834003"/>
              <a:gd name="connsiteY740" fmla="*/ 357608 h 416661"/>
              <a:gd name="connsiteX741" fmla="*/ 120260 w 834003"/>
              <a:gd name="connsiteY741" fmla="*/ 357608 h 416661"/>
              <a:gd name="connsiteX742" fmla="*/ 121394 w 834003"/>
              <a:gd name="connsiteY742" fmla="*/ 358062 h 416661"/>
              <a:gd name="connsiteX743" fmla="*/ 122301 w 834003"/>
              <a:gd name="connsiteY743" fmla="*/ 359308 h 416661"/>
              <a:gd name="connsiteX744" fmla="*/ 123208 w 834003"/>
              <a:gd name="connsiteY744" fmla="*/ 364749 h 416661"/>
              <a:gd name="connsiteX745" fmla="*/ 122754 w 834003"/>
              <a:gd name="connsiteY745" fmla="*/ 368149 h 416661"/>
              <a:gd name="connsiteX746" fmla="*/ 121847 w 834003"/>
              <a:gd name="connsiteY746" fmla="*/ 370756 h 416661"/>
              <a:gd name="connsiteX747" fmla="*/ 120714 w 834003"/>
              <a:gd name="connsiteY747" fmla="*/ 373250 h 416661"/>
              <a:gd name="connsiteX748" fmla="*/ 119580 w 834003"/>
              <a:gd name="connsiteY748" fmla="*/ 376877 h 416661"/>
              <a:gd name="connsiteX749" fmla="*/ 119580 w 834003"/>
              <a:gd name="connsiteY749" fmla="*/ 378237 h 416661"/>
              <a:gd name="connsiteX750" fmla="*/ 119580 w 834003"/>
              <a:gd name="connsiteY750" fmla="*/ 382544 h 416661"/>
              <a:gd name="connsiteX751" fmla="*/ 120147 w 834003"/>
              <a:gd name="connsiteY751" fmla="*/ 385378 h 416661"/>
              <a:gd name="connsiteX752" fmla="*/ 124341 w 834003"/>
              <a:gd name="connsiteY752" fmla="*/ 381071 h 416661"/>
              <a:gd name="connsiteX753" fmla="*/ 127855 w 834003"/>
              <a:gd name="connsiteY753" fmla="*/ 378010 h 416661"/>
              <a:gd name="connsiteX754" fmla="*/ 130802 w 834003"/>
              <a:gd name="connsiteY754" fmla="*/ 376197 h 416661"/>
              <a:gd name="connsiteX755" fmla="*/ 131709 w 834003"/>
              <a:gd name="connsiteY755" fmla="*/ 375744 h 416661"/>
              <a:gd name="connsiteX756" fmla="*/ 135676 w 834003"/>
              <a:gd name="connsiteY756" fmla="*/ 374157 h 416661"/>
              <a:gd name="connsiteX757" fmla="*/ 140776 w 834003"/>
              <a:gd name="connsiteY757" fmla="*/ 372796 h 416661"/>
              <a:gd name="connsiteX758" fmla="*/ 144517 w 834003"/>
              <a:gd name="connsiteY758" fmla="*/ 371776 h 416661"/>
              <a:gd name="connsiteX759" fmla="*/ 149504 w 834003"/>
              <a:gd name="connsiteY759" fmla="*/ 370870 h 416661"/>
              <a:gd name="connsiteX760" fmla="*/ 151091 w 834003"/>
              <a:gd name="connsiteY760" fmla="*/ 370870 h 416661"/>
              <a:gd name="connsiteX761" fmla="*/ 153471 w 834003"/>
              <a:gd name="connsiteY761" fmla="*/ 370756 h 416661"/>
              <a:gd name="connsiteX762" fmla="*/ 155398 w 834003"/>
              <a:gd name="connsiteY762" fmla="*/ 371550 h 416661"/>
              <a:gd name="connsiteX763" fmla="*/ 156531 w 834003"/>
              <a:gd name="connsiteY763" fmla="*/ 372230 h 416661"/>
              <a:gd name="connsiteX764" fmla="*/ 160612 w 834003"/>
              <a:gd name="connsiteY764" fmla="*/ 374837 h 416661"/>
              <a:gd name="connsiteX765" fmla="*/ 164805 w 834003"/>
              <a:gd name="connsiteY765" fmla="*/ 377557 h 416661"/>
              <a:gd name="connsiteX766" fmla="*/ 168433 w 834003"/>
              <a:gd name="connsiteY766" fmla="*/ 380504 h 416661"/>
              <a:gd name="connsiteX767" fmla="*/ 169453 w 834003"/>
              <a:gd name="connsiteY767" fmla="*/ 381751 h 416661"/>
              <a:gd name="connsiteX768" fmla="*/ 170020 w 834003"/>
              <a:gd name="connsiteY768" fmla="*/ 383224 h 416661"/>
              <a:gd name="connsiteX769" fmla="*/ 170473 w 834003"/>
              <a:gd name="connsiteY769" fmla="*/ 384698 h 416661"/>
              <a:gd name="connsiteX770" fmla="*/ 173533 w 834003"/>
              <a:gd name="connsiteY770" fmla="*/ 389232 h 416661"/>
              <a:gd name="connsiteX771" fmla="*/ 174780 w 834003"/>
              <a:gd name="connsiteY771" fmla="*/ 391272 h 416661"/>
              <a:gd name="connsiteX772" fmla="*/ 176594 w 834003"/>
              <a:gd name="connsiteY772" fmla="*/ 393992 h 416661"/>
              <a:gd name="connsiteX773" fmla="*/ 178067 w 834003"/>
              <a:gd name="connsiteY773" fmla="*/ 395352 h 416661"/>
              <a:gd name="connsiteX774" fmla="*/ 179427 w 834003"/>
              <a:gd name="connsiteY774" fmla="*/ 396939 h 416661"/>
              <a:gd name="connsiteX775" fmla="*/ 180334 w 834003"/>
              <a:gd name="connsiteY775" fmla="*/ 398299 h 416661"/>
              <a:gd name="connsiteX776" fmla="*/ 181467 w 834003"/>
              <a:gd name="connsiteY776" fmla="*/ 398980 h 416661"/>
              <a:gd name="connsiteX777" fmla="*/ 182714 w 834003"/>
              <a:gd name="connsiteY777" fmla="*/ 399206 h 416661"/>
              <a:gd name="connsiteX778" fmla="*/ 185435 w 834003"/>
              <a:gd name="connsiteY778" fmla="*/ 398753 h 416661"/>
              <a:gd name="connsiteX779" fmla="*/ 188722 w 834003"/>
              <a:gd name="connsiteY779" fmla="*/ 397959 h 416661"/>
              <a:gd name="connsiteX780" fmla="*/ 190649 w 834003"/>
              <a:gd name="connsiteY780" fmla="*/ 397619 h 416661"/>
              <a:gd name="connsiteX781" fmla="*/ 191555 w 834003"/>
              <a:gd name="connsiteY781" fmla="*/ 397619 h 416661"/>
              <a:gd name="connsiteX782" fmla="*/ 191555 w 834003"/>
              <a:gd name="connsiteY782" fmla="*/ 391612 h 416661"/>
              <a:gd name="connsiteX783" fmla="*/ 191555 w 834003"/>
              <a:gd name="connsiteY783" fmla="*/ 385605 h 416661"/>
              <a:gd name="connsiteX784" fmla="*/ 191555 w 834003"/>
              <a:gd name="connsiteY784" fmla="*/ 379597 h 416661"/>
              <a:gd name="connsiteX785" fmla="*/ 191555 w 834003"/>
              <a:gd name="connsiteY785" fmla="*/ 373590 h 416661"/>
              <a:gd name="connsiteX786" fmla="*/ 191555 w 834003"/>
              <a:gd name="connsiteY786" fmla="*/ 367469 h 416661"/>
              <a:gd name="connsiteX787" fmla="*/ 191555 w 834003"/>
              <a:gd name="connsiteY787" fmla="*/ 361348 h 416661"/>
              <a:gd name="connsiteX788" fmla="*/ 191555 w 834003"/>
              <a:gd name="connsiteY788" fmla="*/ 355228 h 416661"/>
              <a:gd name="connsiteX789" fmla="*/ 191555 w 834003"/>
              <a:gd name="connsiteY789" fmla="*/ 349107 h 416661"/>
              <a:gd name="connsiteX790" fmla="*/ 191555 w 834003"/>
              <a:gd name="connsiteY790" fmla="*/ 342986 h 416661"/>
              <a:gd name="connsiteX791" fmla="*/ 191555 w 834003"/>
              <a:gd name="connsiteY791" fmla="*/ 336866 h 416661"/>
              <a:gd name="connsiteX792" fmla="*/ 191555 w 834003"/>
              <a:gd name="connsiteY792" fmla="*/ 330745 h 416661"/>
              <a:gd name="connsiteX793" fmla="*/ 191555 w 834003"/>
              <a:gd name="connsiteY793" fmla="*/ 324624 h 416661"/>
              <a:gd name="connsiteX794" fmla="*/ 191555 w 834003"/>
              <a:gd name="connsiteY794" fmla="*/ 318390 h 416661"/>
              <a:gd name="connsiteX795" fmla="*/ 191555 w 834003"/>
              <a:gd name="connsiteY795" fmla="*/ 312156 h 416661"/>
              <a:gd name="connsiteX796" fmla="*/ 191555 w 834003"/>
              <a:gd name="connsiteY796" fmla="*/ 305922 h 416661"/>
              <a:gd name="connsiteX797" fmla="*/ 191555 w 834003"/>
              <a:gd name="connsiteY797" fmla="*/ 299688 h 416661"/>
              <a:gd name="connsiteX798" fmla="*/ 194163 w 834003"/>
              <a:gd name="connsiteY798" fmla="*/ 298895 h 416661"/>
              <a:gd name="connsiteX799" fmla="*/ 197336 w 834003"/>
              <a:gd name="connsiteY799" fmla="*/ 297874 h 416661"/>
              <a:gd name="connsiteX800" fmla="*/ 200396 w 834003"/>
              <a:gd name="connsiteY800" fmla="*/ 296968 h 416661"/>
              <a:gd name="connsiteX801" fmla="*/ 204024 w 834003"/>
              <a:gd name="connsiteY801" fmla="*/ 295834 h 416661"/>
              <a:gd name="connsiteX802" fmla="*/ 208217 w 834003"/>
              <a:gd name="connsiteY802" fmla="*/ 294587 h 416661"/>
              <a:gd name="connsiteX803" fmla="*/ 211731 w 834003"/>
              <a:gd name="connsiteY803" fmla="*/ 293567 h 416661"/>
              <a:gd name="connsiteX804" fmla="*/ 215925 w 834003"/>
              <a:gd name="connsiteY804" fmla="*/ 292321 h 416661"/>
              <a:gd name="connsiteX805" fmla="*/ 219099 w 834003"/>
              <a:gd name="connsiteY805" fmla="*/ 291300 h 416661"/>
              <a:gd name="connsiteX806" fmla="*/ 222159 w 834003"/>
              <a:gd name="connsiteY806" fmla="*/ 290394 h 416661"/>
              <a:gd name="connsiteX807" fmla="*/ 226013 w 834003"/>
              <a:gd name="connsiteY807" fmla="*/ 289260 h 416661"/>
              <a:gd name="connsiteX808" fmla="*/ 232020 w 834003"/>
              <a:gd name="connsiteY808" fmla="*/ 287560 h 416661"/>
              <a:gd name="connsiteX809" fmla="*/ 235420 w 834003"/>
              <a:gd name="connsiteY809" fmla="*/ 286653 h 416661"/>
              <a:gd name="connsiteX810" fmla="*/ 238821 w 834003"/>
              <a:gd name="connsiteY810" fmla="*/ 285746 h 416661"/>
              <a:gd name="connsiteX811" fmla="*/ 242108 w 834003"/>
              <a:gd name="connsiteY811" fmla="*/ 284840 h 416661"/>
              <a:gd name="connsiteX812" fmla="*/ 244261 w 834003"/>
              <a:gd name="connsiteY812" fmla="*/ 284500 h 416661"/>
              <a:gd name="connsiteX813" fmla="*/ 244942 w 834003"/>
              <a:gd name="connsiteY813" fmla="*/ 284953 h 416661"/>
              <a:gd name="connsiteX814" fmla="*/ 245395 w 834003"/>
              <a:gd name="connsiteY814" fmla="*/ 283706 h 416661"/>
              <a:gd name="connsiteX815" fmla="*/ 245735 w 834003"/>
              <a:gd name="connsiteY815" fmla="*/ 283253 h 416661"/>
              <a:gd name="connsiteX816" fmla="*/ 246302 w 834003"/>
              <a:gd name="connsiteY816" fmla="*/ 280079 h 416661"/>
              <a:gd name="connsiteX817" fmla="*/ 246869 w 834003"/>
              <a:gd name="connsiteY817" fmla="*/ 278266 h 416661"/>
              <a:gd name="connsiteX818" fmla="*/ 247662 w 834003"/>
              <a:gd name="connsiteY818" fmla="*/ 276565 h 416661"/>
              <a:gd name="connsiteX819" fmla="*/ 248682 w 834003"/>
              <a:gd name="connsiteY819" fmla="*/ 275319 h 416661"/>
              <a:gd name="connsiteX820" fmla="*/ 249929 w 834003"/>
              <a:gd name="connsiteY820" fmla="*/ 274525 h 416661"/>
              <a:gd name="connsiteX821" fmla="*/ 250949 w 834003"/>
              <a:gd name="connsiteY821" fmla="*/ 274185 h 416661"/>
              <a:gd name="connsiteX822" fmla="*/ 251742 w 834003"/>
              <a:gd name="connsiteY822" fmla="*/ 274185 h 416661"/>
              <a:gd name="connsiteX823" fmla="*/ 252196 w 834003"/>
              <a:gd name="connsiteY823" fmla="*/ 274072 h 416661"/>
              <a:gd name="connsiteX824" fmla="*/ 252196 w 834003"/>
              <a:gd name="connsiteY824" fmla="*/ 273392 h 416661"/>
              <a:gd name="connsiteX825" fmla="*/ 252876 w 834003"/>
              <a:gd name="connsiteY825" fmla="*/ 273165 h 416661"/>
              <a:gd name="connsiteX826" fmla="*/ 254803 w 834003"/>
              <a:gd name="connsiteY826" fmla="*/ 273732 h 416661"/>
              <a:gd name="connsiteX827" fmla="*/ 256163 w 834003"/>
              <a:gd name="connsiteY827" fmla="*/ 273732 h 416661"/>
              <a:gd name="connsiteX828" fmla="*/ 257410 w 834003"/>
              <a:gd name="connsiteY828" fmla="*/ 273278 h 416661"/>
              <a:gd name="connsiteX829" fmla="*/ 258543 w 834003"/>
              <a:gd name="connsiteY829" fmla="*/ 272485 h 416661"/>
              <a:gd name="connsiteX830" fmla="*/ 259450 w 834003"/>
              <a:gd name="connsiteY830" fmla="*/ 272485 h 416661"/>
              <a:gd name="connsiteX831" fmla="*/ 260130 w 834003"/>
              <a:gd name="connsiteY831" fmla="*/ 273278 h 416661"/>
              <a:gd name="connsiteX832" fmla="*/ 259903 w 834003"/>
              <a:gd name="connsiteY832" fmla="*/ 274412 h 416661"/>
              <a:gd name="connsiteX833" fmla="*/ 258883 w 834003"/>
              <a:gd name="connsiteY833" fmla="*/ 275885 h 416661"/>
              <a:gd name="connsiteX834" fmla="*/ 258203 w 834003"/>
              <a:gd name="connsiteY834" fmla="*/ 277359 h 416661"/>
              <a:gd name="connsiteX835" fmla="*/ 258203 w 834003"/>
              <a:gd name="connsiteY835" fmla="*/ 278832 h 416661"/>
              <a:gd name="connsiteX836" fmla="*/ 258543 w 834003"/>
              <a:gd name="connsiteY836" fmla="*/ 280079 h 416661"/>
              <a:gd name="connsiteX837" fmla="*/ 259790 w 834003"/>
              <a:gd name="connsiteY837" fmla="*/ 281099 h 416661"/>
              <a:gd name="connsiteX838" fmla="*/ 260470 w 834003"/>
              <a:gd name="connsiteY838" fmla="*/ 281099 h 416661"/>
              <a:gd name="connsiteX839" fmla="*/ 260583 w 834003"/>
              <a:gd name="connsiteY839" fmla="*/ 279966 h 416661"/>
              <a:gd name="connsiteX840" fmla="*/ 260923 w 834003"/>
              <a:gd name="connsiteY840" fmla="*/ 279512 h 416661"/>
              <a:gd name="connsiteX841" fmla="*/ 261490 w 834003"/>
              <a:gd name="connsiteY841" fmla="*/ 279512 h 416661"/>
              <a:gd name="connsiteX842" fmla="*/ 261830 w 834003"/>
              <a:gd name="connsiteY842" fmla="*/ 280079 h 416661"/>
              <a:gd name="connsiteX843" fmla="*/ 261830 w 834003"/>
              <a:gd name="connsiteY843" fmla="*/ 280873 h 416661"/>
              <a:gd name="connsiteX844" fmla="*/ 262397 w 834003"/>
              <a:gd name="connsiteY844" fmla="*/ 280759 h 416661"/>
              <a:gd name="connsiteX845" fmla="*/ 263417 w 834003"/>
              <a:gd name="connsiteY845" fmla="*/ 279626 h 416661"/>
              <a:gd name="connsiteX846" fmla="*/ 264437 w 834003"/>
              <a:gd name="connsiteY846" fmla="*/ 279059 h 416661"/>
              <a:gd name="connsiteX847" fmla="*/ 265457 w 834003"/>
              <a:gd name="connsiteY847" fmla="*/ 279059 h 416661"/>
              <a:gd name="connsiteX848" fmla="*/ 266024 w 834003"/>
              <a:gd name="connsiteY848" fmla="*/ 278492 h 416661"/>
              <a:gd name="connsiteX849" fmla="*/ 266024 w 834003"/>
              <a:gd name="connsiteY849" fmla="*/ 277245 h 416661"/>
              <a:gd name="connsiteX850" fmla="*/ 266704 w 834003"/>
              <a:gd name="connsiteY850" fmla="*/ 275205 h 416661"/>
              <a:gd name="connsiteX851" fmla="*/ 267724 w 834003"/>
              <a:gd name="connsiteY851" fmla="*/ 272258 h 416661"/>
              <a:gd name="connsiteX852" fmla="*/ 267158 w 834003"/>
              <a:gd name="connsiteY852" fmla="*/ 269084 h 416661"/>
              <a:gd name="connsiteX853" fmla="*/ 265004 w 834003"/>
              <a:gd name="connsiteY853" fmla="*/ 265684 h 416661"/>
              <a:gd name="connsiteX854" fmla="*/ 263984 w 834003"/>
              <a:gd name="connsiteY854" fmla="*/ 263757 h 416661"/>
              <a:gd name="connsiteX855" fmla="*/ 263984 w 834003"/>
              <a:gd name="connsiteY855" fmla="*/ 263304 h 416661"/>
              <a:gd name="connsiteX856" fmla="*/ 264551 w 834003"/>
              <a:gd name="connsiteY856" fmla="*/ 263304 h 416661"/>
              <a:gd name="connsiteX857" fmla="*/ 265117 w 834003"/>
              <a:gd name="connsiteY857" fmla="*/ 263644 h 416661"/>
              <a:gd name="connsiteX858" fmla="*/ 267611 w 834003"/>
              <a:gd name="connsiteY858" fmla="*/ 263644 h 416661"/>
              <a:gd name="connsiteX859" fmla="*/ 268631 w 834003"/>
              <a:gd name="connsiteY859" fmla="*/ 263984 h 416661"/>
              <a:gd name="connsiteX860" fmla="*/ 269198 w 834003"/>
              <a:gd name="connsiteY860" fmla="*/ 264551 h 416661"/>
              <a:gd name="connsiteX861" fmla="*/ 269651 w 834003"/>
              <a:gd name="connsiteY861" fmla="*/ 265797 h 416661"/>
              <a:gd name="connsiteX862" fmla="*/ 269991 w 834003"/>
              <a:gd name="connsiteY862" fmla="*/ 267838 h 416661"/>
              <a:gd name="connsiteX863" fmla="*/ 269991 w 834003"/>
              <a:gd name="connsiteY863" fmla="*/ 269311 h 416661"/>
              <a:gd name="connsiteX864" fmla="*/ 269424 w 834003"/>
              <a:gd name="connsiteY864" fmla="*/ 270331 h 416661"/>
              <a:gd name="connsiteX865" fmla="*/ 269764 w 834003"/>
              <a:gd name="connsiteY865" fmla="*/ 270785 h 416661"/>
              <a:gd name="connsiteX866" fmla="*/ 271011 w 834003"/>
              <a:gd name="connsiteY866" fmla="*/ 270785 h 416661"/>
              <a:gd name="connsiteX867" fmla="*/ 274412 w 834003"/>
              <a:gd name="connsiteY867" fmla="*/ 269311 h 416661"/>
              <a:gd name="connsiteX868" fmla="*/ 275999 w 834003"/>
              <a:gd name="connsiteY868" fmla="*/ 269311 h 416661"/>
              <a:gd name="connsiteX869" fmla="*/ 277245 w 834003"/>
              <a:gd name="connsiteY869" fmla="*/ 269765 h 416661"/>
              <a:gd name="connsiteX870" fmla="*/ 278719 w 834003"/>
              <a:gd name="connsiteY870" fmla="*/ 269991 h 416661"/>
              <a:gd name="connsiteX871" fmla="*/ 280419 w 834003"/>
              <a:gd name="connsiteY871" fmla="*/ 269991 h 416661"/>
              <a:gd name="connsiteX872" fmla="*/ 287106 w 834003"/>
              <a:gd name="connsiteY872" fmla="*/ 270785 h 416661"/>
              <a:gd name="connsiteX873" fmla="*/ 287786 w 834003"/>
              <a:gd name="connsiteY873" fmla="*/ 270558 h 416661"/>
              <a:gd name="connsiteX874" fmla="*/ 288693 w 834003"/>
              <a:gd name="connsiteY874" fmla="*/ 269878 h 416661"/>
              <a:gd name="connsiteX875" fmla="*/ 290394 w 834003"/>
              <a:gd name="connsiteY875" fmla="*/ 268064 h 416661"/>
              <a:gd name="connsiteX876" fmla="*/ 290620 w 834003"/>
              <a:gd name="connsiteY876" fmla="*/ 266818 h 416661"/>
              <a:gd name="connsiteX877" fmla="*/ 290620 w 834003"/>
              <a:gd name="connsiteY877" fmla="*/ 266024 h 416661"/>
              <a:gd name="connsiteX878" fmla="*/ 289147 w 834003"/>
              <a:gd name="connsiteY878" fmla="*/ 262964 h 416661"/>
              <a:gd name="connsiteX879" fmla="*/ 288693 w 834003"/>
              <a:gd name="connsiteY879" fmla="*/ 261604 h 416661"/>
              <a:gd name="connsiteX880" fmla="*/ 288353 w 834003"/>
              <a:gd name="connsiteY880" fmla="*/ 261604 h 416661"/>
              <a:gd name="connsiteX881" fmla="*/ 288013 w 834003"/>
              <a:gd name="connsiteY881" fmla="*/ 261604 h 416661"/>
              <a:gd name="connsiteX882" fmla="*/ 287786 w 834003"/>
              <a:gd name="connsiteY882" fmla="*/ 262170 h 416661"/>
              <a:gd name="connsiteX883" fmla="*/ 286200 w 834003"/>
              <a:gd name="connsiteY883" fmla="*/ 263077 h 416661"/>
              <a:gd name="connsiteX884" fmla="*/ 285746 w 834003"/>
              <a:gd name="connsiteY884" fmla="*/ 263644 h 416661"/>
              <a:gd name="connsiteX885" fmla="*/ 285066 w 834003"/>
              <a:gd name="connsiteY885" fmla="*/ 263644 h 416661"/>
              <a:gd name="connsiteX886" fmla="*/ 283026 w 834003"/>
              <a:gd name="connsiteY886" fmla="*/ 262624 h 416661"/>
              <a:gd name="connsiteX887" fmla="*/ 281893 w 834003"/>
              <a:gd name="connsiteY887" fmla="*/ 261490 h 416661"/>
              <a:gd name="connsiteX888" fmla="*/ 279966 w 834003"/>
              <a:gd name="connsiteY888" fmla="*/ 261264 h 416661"/>
              <a:gd name="connsiteX889" fmla="*/ 277359 w 834003"/>
              <a:gd name="connsiteY889" fmla="*/ 261944 h 416661"/>
              <a:gd name="connsiteX890" fmla="*/ 275432 w 834003"/>
              <a:gd name="connsiteY890" fmla="*/ 261604 h 416661"/>
              <a:gd name="connsiteX891" fmla="*/ 274298 w 834003"/>
              <a:gd name="connsiteY891" fmla="*/ 260243 h 416661"/>
              <a:gd name="connsiteX892" fmla="*/ 273845 w 834003"/>
              <a:gd name="connsiteY892" fmla="*/ 258770 h 416661"/>
              <a:gd name="connsiteX893" fmla="*/ 274072 w 834003"/>
              <a:gd name="connsiteY893" fmla="*/ 257183 h 416661"/>
              <a:gd name="connsiteX894" fmla="*/ 275432 w 834003"/>
              <a:gd name="connsiteY894" fmla="*/ 255596 h 416661"/>
              <a:gd name="connsiteX895" fmla="*/ 277812 w 834003"/>
              <a:gd name="connsiteY895" fmla="*/ 254009 h 416661"/>
              <a:gd name="connsiteX896" fmla="*/ 279512 w 834003"/>
              <a:gd name="connsiteY896" fmla="*/ 253329 h 416661"/>
              <a:gd name="connsiteX897" fmla="*/ 280419 w 834003"/>
              <a:gd name="connsiteY897" fmla="*/ 253669 h 416661"/>
              <a:gd name="connsiteX898" fmla="*/ 281326 w 834003"/>
              <a:gd name="connsiteY898" fmla="*/ 255143 h 416661"/>
              <a:gd name="connsiteX899" fmla="*/ 282119 w 834003"/>
              <a:gd name="connsiteY899" fmla="*/ 257636 h 416661"/>
              <a:gd name="connsiteX900" fmla="*/ 282799 w 834003"/>
              <a:gd name="connsiteY900" fmla="*/ 257976 h 416661"/>
              <a:gd name="connsiteX901" fmla="*/ 283366 w 834003"/>
              <a:gd name="connsiteY901" fmla="*/ 256163 h 416661"/>
              <a:gd name="connsiteX902" fmla="*/ 284273 w 834003"/>
              <a:gd name="connsiteY902" fmla="*/ 255596 h 416661"/>
              <a:gd name="connsiteX903" fmla="*/ 285406 w 834003"/>
              <a:gd name="connsiteY903" fmla="*/ 256276 h 416661"/>
              <a:gd name="connsiteX904" fmla="*/ 286426 w 834003"/>
              <a:gd name="connsiteY904" fmla="*/ 256503 h 416661"/>
              <a:gd name="connsiteX905" fmla="*/ 287333 w 834003"/>
              <a:gd name="connsiteY905" fmla="*/ 256163 h 416661"/>
              <a:gd name="connsiteX906" fmla="*/ 288807 w 834003"/>
              <a:gd name="connsiteY906" fmla="*/ 255143 h 416661"/>
              <a:gd name="connsiteX907" fmla="*/ 288807 w 834003"/>
              <a:gd name="connsiteY907" fmla="*/ 253783 h 416661"/>
              <a:gd name="connsiteX908" fmla="*/ 286993 w 834003"/>
              <a:gd name="connsiteY908" fmla="*/ 252536 h 416661"/>
              <a:gd name="connsiteX909" fmla="*/ 285860 w 834003"/>
              <a:gd name="connsiteY909" fmla="*/ 251629 h 416661"/>
              <a:gd name="connsiteX910" fmla="*/ 285520 w 834003"/>
              <a:gd name="connsiteY910" fmla="*/ 250949 h 416661"/>
              <a:gd name="connsiteX911" fmla="*/ 286653 w 834003"/>
              <a:gd name="connsiteY911" fmla="*/ 250949 h 416661"/>
              <a:gd name="connsiteX912" fmla="*/ 289147 w 834003"/>
              <a:gd name="connsiteY912" fmla="*/ 251289 h 416661"/>
              <a:gd name="connsiteX913" fmla="*/ 290280 w 834003"/>
              <a:gd name="connsiteY913" fmla="*/ 252649 h 416661"/>
              <a:gd name="connsiteX914" fmla="*/ 289940 w 834003"/>
              <a:gd name="connsiteY914" fmla="*/ 254916 h 416661"/>
              <a:gd name="connsiteX915" fmla="*/ 290280 w 834003"/>
              <a:gd name="connsiteY915" fmla="*/ 256730 h 416661"/>
              <a:gd name="connsiteX916" fmla="*/ 291187 w 834003"/>
              <a:gd name="connsiteY916" fmla="*/ 257976 h 416661"/>
              <a:gd name="connsiteX917" fmla="*/ 293114 w 834003"/>
              <a:gd name="connsiteY917" fmla="*/ 258883 h 416661"/>
              <a:gd name="connsiteX918" fmla="*/ 295947 w 834003"/>
              <a:gd name="connsiteY918" fmla="*/ 259563 h 416661"/>
              <a:gd name="connsiteX919" fmla="*/ 297874 w 834003"/>
              <a:gd name="connsiteY919" fmla="*/ 259790 h 416661"/>
              <a:gd name="connsiteX920" fmla="*/ 299008 w 834003"/>
              <a:gd name="connsiteY920" fmla="*/ 259563 h 416661"/>
              <a:gd name="connsiteX921" fmla="*/ 299801 w 834003"/>
              <a:gd name="connsiteY921" fmla="*/ 260017 h 416661"/>
              <a:gd name="connsiteX922" fmla="*/ 300141 w 834003"/>
              <a:gd name="connsiteY922" fmla="*/ 261150 h 416661"/>
              <a:gd name="connsiteX923" fmla="*/ 299915 w 834003"/>
              <a:gd name="connsiteY923" fmla="*/ 262737 h 416661"/>
              <a:gd name="connsiteX924" fmla="*/ 299008 w 834003"/>
              <a:gd name="connsiteY924" fmla="*/ 264891 h 416661"/>
              <a:gd name="connsiteX925" fmla="*/ 298101 w 834003"/>
              <a:gd name="connsiteY925" fmla="*/ 266024 h 416661"/>
              <a:gd name="connsiteX926" fmla="*/ 297194 w 834003"/>
              <a:gd name="connsiteY926" fmla="*/ 266024 h 416661"/>
              <a:gd name="connsiteX927" fmla="*/ 291980 w 834003"/>
              <a:gd name="connsiteY927" fmla="*/ 268631 h 416661"/>
              <a:gd name="connsiteX928" fmla="*/ 291074 w 834003"/>
              <a:gd name="connsiteY928" fmla="*/ 268631 h 416661"/>
              <a:gd name="connsiteX929" fmla="*/ 289940 w 834003"/>
              <a:gd name="connsiteY929" fmla="*/ 269651 h 416661"/>
              <a:gd name="connsiteX930" fmla="*/ 288920 w 834003"/>
              <a:gd name="connsiteY930" fmla="*/ 271011 h 416661"/>
              <a:gd name="connsiteX931" fmla="*/ 287446 w 834003"/>
              <a:gd name="connsiteY931" fmla="*/ 272258 h 416661"/>
              <a:gd name="connsiteX932" fmla="*/ 285633 w 834003"/>
              <a:gd name="connsiteY932" fmla="*/ 273278 h 416661"/>
              <a:gd name="connsiteX933" fmla="*/ 284273 w 834003"/>
              <a:gd name="connsiteY933" fmla="*/ 274525 h 416661"/>
              <a:gd name="connsiteX934" fmla="*/ 283366 w 834003"/>
              <a:gd name="connsiteY934" fmla="*/ 275999 h 416661"/>
              <a:gd name="connsiteX935" fmla="*/ 282573 w 834003"/>
              <a:gd name="connsiteY935" fmla="*/ 276679 h 416661"/>
              <a:gd name="connsiteX936" fmla="*/ 280532 w 834003"/>
              <a:gd name="connsiteY936" fmla="*/ 276225 h 416661"/>
              <a:gd name="connsiteX937" fmla="*/ 272712 w 834003"/>
              <a:gd name="connsiteY937" fmla="*/ 274638 h 416661"/>
              <a:gd name="connsiteX938" fmla="*/ 271578 w 834003"/>
              <a:gd name="connsiteY938" fmla="*/ 274638 h 416661"/>
              <a:gd name="connsiteX939" fmla="*/ 270898 w 834003"/>
              <a:gd name="connsiteY939" fmla="*/ 274752 h 416661"/>
              <a:gd name="connsiteX940" fmla="*/ 270558 w 834003"/>
              <a:gd name="connsiteY940" fmla="*/ 275092 h 416661"/>
              <a:gd name="connsiteX941" fmla="*/ 270558 w 834003"/>
              <a:gd name="connsiteY941" fmla="*/ 275545 h 416661"/>
              <a:gd name="connsiteX942" fmla="*/ 270785 w 834003"/>
              <a:gd name="connsiteY942" fmla="*/ 275999 h 416661"/>
              <a:gd name="connsiteX943" fmla="*/ 270785 w 834003"/>
              <a:gd name="connsiteY943" fmla="*/ 276339 h 416661"/>
              <a:gd name="connsiteX944" fmla="*/ 270444 w 834003"/>
              <a:gd name="connsiteY944" fmla="*/ 277019 h 416661"/>
              <a:gd name="connsiteX945" fmla="*/ 270444 w 834003"/>
              <a:gd name="connsiteY945" fmla="*/ 278039 h 416661"/>
              <a:gd name="connsiteX946" fmla="*/ 270104 w 834003"/>
              <a:gd name="connsiteY946" fmla="*/ 278379 h 416661"/>
              <a:gd name="connsiteX947" fmla="*/ 269878 w 834003"/>
              <a:gd name="connsiteY947" fmla="*/ 278606 h 416661"/>
              <a:gd name="connsiteX948" fmla="*/ 269651 w 834003"/>
              <a:gd name="connsiteY948" fmla="*/ 278946 h 416661"/>
              <a:gd name="connsiteX949" fmla="*/ 269424 w 834003"/>
              <a:gd name="connsiteY949" fmla="*/ 280192 h 416661"/>
              <a:gd name="connsiteX950" fmla="*/ 268971 w 834003"/>
              <a:gd name="connsiteY950" fmla="*/ 280759 h 416661"/>
              <a:gd name="connsiteX951" fmla="*/ 268744 w 834003"/>
              <a:gd name="connsiteY951" fmla="*/ 281666 h 416661"/>
              <a:gd name="connsiteX952" fmla="*/ 268744 w 834003"/>
              <a:gd name="connsiteY952" fmla="*/ 282913 h 416661"/>
              <a:gd name="connsiteX953" fmla="*/ 268971 w 834003"/>
              <a:gd name="connsiteY953" fmla="*/ 283706 h 416661"/>
              <a:gd name="connsiteX954" fmla="*/ 269424 w 834003"/>
              <a:gd name="connsiteY954" fmla="*/ 284046 h 416661"/>
              <a:gd name="connsiteX955" fmla="*/ 273392 w 834003"/>
              <a:gd name="connsiteY955" fmla="*/ 283820 h 416661"/>
              <a:gd name="connsiteX956" fmla="*/ 274185 w 834003"/>
              <a:gd name="connsiteY956" fmla="*/ 284046 h 416661"/>
              <a:gd name="connsiteX957" fmla="*/ 274865 w 834003"/>
              <a:gd name="connsiteY957" fmla="*/ 285633 h 416661"/>
              <a:gd name="connsiteX958" fmla="*/ 275545 w 834003"/>
              <a:gd name="connsiteY958" fmla="*/ 288467 h 416661"/>
              <a:gd name="connsiteX959" fmla="*/ 275772 w 834003"/>
              <a:gd name="connsiteY959" fmla="*/ 291414 h 416661"/>
              <a:gd name="connsiteX960" fmla="*/ 275432 w 834003"/>
              <a:gd name="connsiteY960" fmla="*/ 294361 h 416661"/>
              <a:gd name="connsiteX961" fmla="*/ 275432 w 834003"/>
              <a:gd name="connsiteY961" fmla="*/ 303995 h 416661"/>
              <a:gd name="connsiteX962" fmla="*/ 278039 w 834003"/>
              <a:gd name="connsiteY962" fmla="*/ 305695 h 416661"/>
              <a:gd name="connsiteX963" fmla="*/ 280873 w 834003"/>
              <a:gd name="connsiteY963" fmla="*/ 307509 h 416661"/>
              <a:gd name="connsiteX964" fmla="*/ 283706 w 834003"/>
              <a:gd name="connsiteY964" fmla="*/ 309323 h 416661"/>
              <a:gd name="connsiteX965" fmla="*/ 286540 w 834003"/>
              <a:gd name="connsiteY965" fmla="*/ 311136 h 416661"/>
              <a:gd name="connsiteX966" fmla="*/ 289373 w 834003"/>
              <a:gd name="connsiteY966" fmla="*/ 312950 h 416661"/>
              <a:gd name="connsiteX967" fmla="*/ 292207 w 834003"/>
              <a:gd name="connsiteY967" fmla="*/ 314763 h 416661"/>
              <a:gd name="connsiteX968" fmla="*/ 294814 w 834003"/>
              <a:gd name="connsiteY968" fmla="*/ 316463 h 416661"/>
              <a:gd name="connsiteX969" fmla="*/ 295947 w 834003"/>
              <a:gd name="connsiteY969" fmla="*/ 317710 h 416661"/>
              <a:gd name="connsiteX970" fmla="*/ 296627 w 834003"/>
              <a:gd name="connsiteY970" fmla="*/ 320430 h 416661"/>
              <a:gd name="connsiteX971" fmla="*/ 297874 w 834003"/>
              <a:gd name="connsiteY971" fmla="*/ 322584 h 416661"/>
              <a:gd name="connsiteX972" fmla="*/ 300141 w 834003"/>
              <a:gd name="connsiteY972" fmla="*/ 324964 h 416661"/>
              <a:gd name="connsiteX973" fmla="*/ 302522 w 834003"/>
              <a:gd name="connsiteY973" fmla="*/ 327345 h 416661"/>
              <a:gd name="connsiteX974" fmla="*/ 305355 w 834003"/>
              <a:gd name="connsiteY974" fmla="*/ 330518 h 416661"/>
              <a:gd name="connsiteX975" fmla="*/ 307396 w 834003"/>
              <a:gd name="connsiteY975" fmla="*/ 332672 h 416661"/>
              <a:gd name="connsiteX976" fmla="*/ 309436 w 834003"/>
              <a:gd name="connsiteY976" fmla="*/ 334939 h 416661"/>
              <a:gd name="connsiteX977" fmla="*/ 312836 w 834003"/>
              <a:gd name="connsiteY977" fmla="*/ 338566 h 416661"/>
              <a:gd name="connsiteX978" fmla="*/ 314990 w 834003"/>
              <a:gd name="connsiteY978" fmla="*/ 340833 h 416661"/>
              <a:gd name="connsiteX979" fmla="*/ 316690 w 834003"/>
              <a:gd name="connsiteY979" fmla="*/ 340833 h 416661"/>
              <a:gd name="connsiteX980" fmla="*/ 320090 w 834003"/>
              <a:gd name="connsiteY980" fmla="*/ 340379 h 416661"/>
              <a:gd name="connsiteX981" fmla="*/ 324624 w 834003"/>
              <a:gd name="connsiteY981" fmla="*/ 339699 h 416661"/>
              <a:gd name="connsiteX982" fmla="*/ 328251 w 834003"/>
              <a:gd name="connsiteY982" fmla="*/ 339133 h 416661"/>
              <a:gd name="connsiteX983" fmla="*/ 332558 w 834003"/>
              <a:gd name="connsiteY983" fmla="*/ 338452 h 416661"/>
              <a:gd name="connsiteX984" fmla="*/ 336639 w 834003"/>
              <a:gd name="connsiteY984" fmla="*/ 337772 h 416661"/>
              <a:gd name="connsiteX985" fmla="*/ 339926 w 834003"/>
              <a:gd name="connsiteY985" fmla="*/ 337206 h 416661"/>
              <a:gd name="connsiteX986" fmla="*/ 344800 w 834003"/>
              <a:gd name="connsiteY986" fmla="*/ 337546 h 416661"/>
              <a:gd name="connsiteX987" fmla="*/ 349560 w 834003"/>
              <a:gd name="connsiteY987" fmla="*/ 337886 h 416661"/>
              <a:gd name="connsiteX988" fmla="*/ 352961 w 834003"/>
              <a:gd name="connsiteY988" fmla="*/ 338112 h 416661"/>
              <a:gd name="connsiteX989" fmla="*/ 356361 w 834003"/>
              <a:gd name="connsiteY989" fmla="*/ 338339 h 416661"/>
              <a:gd name="connsiteX990" fmla="*/ 360328 w 834003"/>
              <a:gd name="connsiteY990" fmla="*/ 338679 h 416661"/>
              <a:gd name="connsiteX991" fmla="*/ 362595 w 834003"/>
              <a:gd name="connsiteY991" fmla="*/ 338906 h 416661"/>
              <a:gd name="connsiteX992" fmla="*/ 365202 w 834003"/>
              <a:gd name="connsiteY992" fmla="*/ 339133 h 416661"/>
              <a:gd name="connsiteX993" fmla="*/ 366336 w 834003"/>
              <a:gd name="connsiteY993" fmla="*/ 338566 h 416661"/>
              <a:gd name="connsiteX994" fmla="*/ 368603 w 834003"/>
              <a:gd name="connsiteY994" fmla="*/ 337432 h 416661"/>
              <a:gd name="connsiteX995" fmla="*/ 370643 w 834003"/>
              <a:gd name="connsiteY995" fmla="*/ 336412 h 416661"/>
              <a:gd name="connsiteX996" fmla="*/ 372796 w 834003"/>
              <a:gd name="connsiteY996" fmla="*/ 335279 h 416661"/>
              <a:gd name="connsiteX997" fmla="*/ 374723 w 834003"/>
              <a:gd name="connsiteY997" fmla="*/ 334712 h 416661"/>
              <a:gd name="connsiteX998" fmla="*/ 376764 w 834003"/>
              <a:gd name="connsiteY998" fmla="*/ 336526 h 416661"/>
              <a:gd name="connsiteX999" fmla="*/ 378464 w 834003"/>
              <a:gd name="connsiteY999" fmla="*/ 338566 h 416661"/>
              <a:gd name="connsiteX1000" fmla="*/ 380277 w 834003"/>
              <a:gd name="connsiteY1000" fmla="*/ 340720 h 416661"/>
              <a:gd name="connsiteX1001" fmla="*/ 382317 w 834003"/>
              <a:gd name="connsiteY1001" fmla="*/ 342760 h 416661"/>
              <a:gd name="connsiteX1002" fmla="*/ 384244 w 834003"/>
              <a:gd name="connsiteY1002" fmla="*/ 344006 h 416661"/>
              <a:gd name="connsiteX1003" fmla="*/ 386852 w 834003"/>
              <a:gd name="connsiteY1003" fmla="*/ 345593 h 416661"/>
              <a:gd name="connsiteX1004" fmla="*/ 388325 w 834003"/>
              <a:gd name="connsiteY1004" fmla="*/ 348427 h 416661"/>
              <a:gd name="connsiteX1005" fmla="*/ 390365 w 834003"/>
              <a:gd name="connsiteY1005" fmla="*/ 352167 h 416661"/>
              <a:gd name="connsiteX1006" fmla="*/ 391725 w 834003"/>
              <a:gd name="connsiteY1006" fmla="*/ 354661 h 416661"/>
              <a:gd name="connsiteX1007" fmla="*/ 393085 w 834003"/>
              <a:gd name="connsiteY1007" fmla="*/ 357155 h 416661"/>
              <a:gd name="connsiteX1008" fmla="*/ 395126 w 834003"/>
              <a:gd name="connsiteY1008" fmla="*/ 356134 h 416661"/>
              <a:gd name="connsiteX1009" fmla="*/ 397279 w 834003"/>
              <a:gd name="connsiteY1009" fmla="*/ 355114 h 416661"/>
              <a:gd name="connsiteX1010" fmla="*/ 399206 w 834003"/>
              <a:gd name="connsiteY1010" fmla="*/ 354208 h 416661"/>
              <a:gd name="connsiteX1011" fmla="*/ 398979 w 834003"/>
              <a:gd name="connsiteY1011" fmla="*/ 357381 h 416661"/>
              <a:gd name="connsiteX1012" fmla="*/ 398753 w 834003"/>
              <a:gd name="connsiteY1012" fmla="*/ 360215 h 416661"/>
              <a:gd name="connsiteX1013" fmla="*/ 398413 w 834003"/>
              <a:gd name="connsiteY1013" fmla="*/ 364522 h 416661"/>
              <a:gd name="connsiteX1014" fmla="*/ 398186 w 834003"/>
              <a:gd name="connsiteY1014" fmla="*/ 368036 h 416661"/>
              <a:gd name="connsiteX1015" fmla="*/ 397506 w 834003"/>
              <a:gd name="connsiteY1015" fmla="*/ 372230 h 416661"/>
              <a:gd name="connsiteX1016" fmla="*/ 397506 w 834003"/>
              <a:gd name="connsiteY1016" fmla="*/ 375404 h 416661"/>
              <a:gd name="connsiteX1017" fmla="*/ 397506 w 834003"/>
              <a:gd name="connsiteY1017" fmla="*/ 378237 h 416661"/>
              <a:gd name="connsiteX1018" fmla="*/ 397506 w 834003"/>
              <a:gd name="connsiteY1018" fmla="*/ 380504 h 416661"/>
              <a:gd name="connsiteX1019" fmla="*/ 401246 w 834003"/>
              <a:gd name="connsiteY1019" fmla="*/ 380504 h 416661"/>
              <a:gd name="connsiteX1020" fmla="*/ 403967 w 834003"/>
              <a:gd name="connsiteY1020" fmla="*/ 380504 h 416661"/>
              <a:gd name="connsiteX1021" fmla="*/ 407480 w 834003"/>
              <a:gd name="connsiteY1021" fmla="*/ 380617 h 416661"/>
              <a:gd name="connsiteX1022" fmla="*/ 407820 w 834003"/>
              <a:gd name="connsiteY1022" fmla="*/ 383451 h 416661"/>
              <a:gd name="connsiteX1023" fmla="*/ 408274 w 834003"/>
              <a:gd name="connsiteY1023" fmla="*/ 387305 h 416661"/>
              <a:gd name="connsiteX1024" fmla="*/ 408954 w 834003"/>
              <a:gd name="connsiteY1024" fmla="*/ 390819 h 416661"/>
              <a:gd name="connsiteX1025" fmla="*/ 409521 w 834003"/>
              <a:gd name="connsiteY1025" fmla="*/ 393766 h 416661"/>
              <a:gd name="connsiteX1026" fmla="*/ 410427 w 834003"/>
              <a:gd name="connsiteY1026" fmla="*/ 397619 h 416661"/>
              <a:gd name="connsiteX1027" fmla="*/ 410881 w 834003"/>
              <a:gd name="connsiteY1027" fmla="*/ 399660 h 416661"/>
              <a:gd name="connsiteX1028" fmla="*/ 411674 w 834003"/>
              <a:gd name="connsiteY1028" fmla="*/ 402040 h 416661"/>
              <a:gd name="connsiteX1029" fmla="*/ 412468 w 834003"/>
              <a:gd name="connsiteY1029" fmla="*/ 402607 h 416661"/>
              <a:gd name="connsiteX1030" fmla="*/ 413828 w 834003"/>
              <a:gd name="connsiteY1030" fmla="*/ 402947 h 416661"/>
              <a:gd name="connsiteX1031" fmla="*/ 418475 w 834003"/>
              <a:gd name="connsiteY1031" fmla="*/ 402607 h 416661"/>
              <a:gd name="connsiteX1032" fmla="*/ 422329 w 834003"/>
              <a:gd name="connsiteY1032" fmla="*/ 402380 h 416661"/>
              <a:gd name="connsiteX1033" fmla="*/ 425276 w 834003"/>
              <a:gd name="connsiteY1033" fmla="*/ 402153 h 416661"/>
              <a:gd name="connsiteX1034" fmla="*/ 428449 w 834003"/>
              <a:gd name="connsiteY1034" fmla="*/ 401927 h 416661"/>
              <a:gd name="connsiteX1035" fmla="*/ 432643 w 834003"/>
              <a:gd name="connsiteY1035" fmla="*/ 401700 h 416661"/>
              <a:gd name="connsiteX1036" fmla="*/ 434117 w 834003"/>
              <a:gd name="connsiteY1036" fmla="*/ 402267 h 416661"/>
              <a:gd name="connsiteX1037" fmla="*/ 435364 w 834003"/>
              <a:gd name="connsiteY1037" fmla="*/ 401813 h 416661"/>
              <a:gd name="connsiteX1038" fmla="*/ 436837 w 834003"/>
              <a:gd name="connsiteY1038" fmla="*/ 401360 h 416661"/>
              <a:gd name="connsiteX1039" fmla="*/ 437971 w 834003"/>
              <a:gd name="connsiteY1039" fmla="*/ 403060 h 416661"/>
              <a:gd name="connsiteX1040" fmla="*/ 438537 w 834003"/>
              <a:gd name="connsiteY1040" fmla="*/ 403967 h 416661"/>
              <a:gd name="connsiteX1041" fmla="*/ 439331 w 834003"/>
              <a:gd name="connsiteY1041" fmla="*/ 404873 h 416661"/>
              <a:gd name="connsiteX1042" fmla="*/ 440464 w 834003"/>
              <a:gd name="connsiteY1042" fmla="*/ 405780 h 416661"/>
              <a:gd name="connsiteX1043" fmla="*/ 440011 w 834003"/>
              <a:gd name="connsiteY1043" fmla="*/ 407594 h 416661"/>
              <a:gd name="connsiteX1044" fmla="*/ 439331 w 834003"/>
              <a:gd name="connsiteY1044" fmla="*/ 410201 h 416661"/>
              <a:gd name="connsiteX1045" fmla="*/ 439104 w 834003"/>
              <a:gd name="connsiteY1045" fmla="*/ 411561 h 416661"/>
              <a:gd name="connsiteX1046" fmla="*/ 440464 w 834003"/>
              <a:gd name="connsiteY1046" fmla="*/ 413034 h 416661"/>
              <a:gd name="connsiteX1047" fmla="*/ 441484 w 834003"/>
              <a:gd name="connsiteY1047" fmla="*/ 413828 h 416661"/>
              <a:gd name="connsiteX1048" fmla="*/ 444205 w 834003"/>
              <a:gd name="connsiteY1048" fmla="*/ 415528 h 416661"/>
              <a:gd name="connsiteX1049" fmla="*/ 446698 w 834003"/>
              <a:gd name="connsiteY1049" fmla="*/ 416435 h 416661"/>
              <a:gd name="connsiteX1050" fmla="*/ 448399 w 834003"/>
              <a:gd name="connsiteY1050" fmla="*/ 416662 h 416661"/>
              <a:gd name="connsiteX1051" fmla="*/ 449985 w 834003"/>
              <a:gd name="connsiteY1051" fmla="*/ 416322 h 416661"/>
              <a:gd name="connsiteX1052" fmla="*/ 450552 w 834003"/>
              <a:gd name="connsiteY1052" fmla="*/ 415301 h 416661"/>
              <a:gd name="connsiteX1053" fmla="*/ 450552 w 834003"/>
              <a:gd name="connsiteY1053" fmla="*/ 413941 h 416661"/>
              <a:gd name="connsiteX1054" fmla="*/ 449645 w 834003"/>
              <a:gd name="connsiteY1054" fmla="*/ 412581 h 416661"/>
              <a:gd name="connsiteX1055" fmla="*/ 449645 w 834003"/>
              <a:gd name="connsiteY1055" fmla="*/ 410881 h 416661"/>
              <a:gd name="connsiteX1056" fmla="*/ 450212 w 834003"/>
              <a:gd name="connsiteY1056" fmla="*/ 409634 h 416661"/>
              <a:gd name="connsiteX1057" fmla="*/ 451799 w 834003"/>
              <a:gd name="connsiteY1057" fmla="*/ 407367 h 416661"/>
              <a:gd name="connsiteX1058" fmla="*/ 453272 w 834003"/>
              <a:gd name="connsiteY1058" fmla="*/ 405214 h 416661"/>
              <a:gd name="connsiteX1059" fmla="*/ 455653 w 834003"/>
              <a:gd name="connsiteY1059" fmla="*/ 403060 h 416661"/>
              <a:gd name="connsiteX1060" fmla="*/ 458486 w 834003"/>
              <a:gd name="connsiteY1060" fmla="*/ 400906 h 416661"/>
              <a:gd name="connsiteX1061" fmla="*/ 459620 w 834003"/>
              <a:gd name="connsiteY1061" fmla="*/ 399320 h 416661"/>
              <a:gd name="connsiteX1062" fmla="*/ 460073 w 834003"/>
              <a:gd name="connsiteY1062" fmla="*/ 396599 h 416661"/>
              <a:gd name="connsiteX1063" fmla="*/ 461887 w 834003"/>
              <a:gd name="connsiteY1063" fmla="*/ 395126 h 416661"/>
              <a:gd name="connsiteX1064" fmla="*/ 463814 w 834003"/>
              <a:gd name="connsiteY1064" fmla="*/ 394219 h 416661"/>
              <a:gd name="connsiteX1065" fmla="*/ 466307 w 834003"/>
              <a:gd name="connsiteY1065" fmla="*/ 393426 h 416661"/>
              <a:gd name="connsiteX1066" fmla="*/ 466987 w 834003"/>
              <a:gd name="connsiteY1066" fmla="*/ 392065 h 416661"/>
              <a:gd name="connsiteX1067" fmla="*/ 470388 w 834003"/>
              <a:gd name="connsiteY1067" fmla="*/ 389798 h 416661"/>
              <a:gd name="connsiteX1068" fmla="*/ 472428 w 834003"/>
              <a:gd name="connsiteY1068" fmla="*/ 388665 h 416661"/>
              <a:gd name="connsiteX1069" fmla="*/ 474922 w 834003"/>
              <a:gd name="connsiteY1069" fmla="*/ 387985 h 416661"/>
              <a:gd name="connsiteX1070" fmla="*/ 478435 w 834003"/>
              <a:gd name="connsiteY1070" fmla="*/ 386511 h 416661"/>
              <a:gd name="connsiteX1071" fmla="*/ 481269 w 834003"/>
              <a:gd name="connsiteY1071" fmla="*/ 384811 h 416661"/>
              <a:gd name="connsiteX1072" fmla="*/ 483989 w 834003"/>
              <a:gd name="connsiteY1072" fmla="*/ 381524 h 416661"/>
              <a:gd name="connsiteX1073" fmla="*/ 486143 w 834003"/>
              <a:gd name="connsiteY1073" fmla="*/ 379371 h 416661"/>
              <a:gd name="connsiteX1074" fmla="*/ 487956 w 834003"/>
              <a:gd name="connsiteY1074" fmla="*/ 378010 h 416661"/>
              <a:gd name="connsiteX1075" fmla="*/ 489430 w 834003"/>
              <a:gd name="connsiteY1075" fmla="*/ 378010 h 416661"/>
              <a:gd name="connsiteX1076" fmla="*/ 490450 w 834003"/>
              <a:gd name="connsiteY1076" fmla="*/ 379031 h 416661"/>
              <a:gd name="connsiteX1077" fmla="*/ 491357 w 834003"/>
              <a:gd name="connsiteY1077" fmla="*/ 379031 h 416661"/>
              <a:gd name="connsiteX1078" fmla="*/ 491924 w 834003"/>
              <a:gd name="connsiteY1078" fmla="*/ 378577 h 416661"/>
              <a:gd name="connsiteX1079" fmla="*/ 492944 w 834003"/>
              <a:gd name="connsiteY1079" fmla="*/ 377217 h 416661"/>
              <a:gd name="connsiteX1080" fmla="*/ 494077 w 834003"/>
              <a:gd name="connsiteY1080" fmla="*/ 375630 h 416661"/>
              <a:gd name="connsiteX1081" fmla="*/ 495097 w 834003"/>
              <a:gd name="connsiteY1081" fmla="*/ 374950 h 416661"/>
              <a:gd name="connsiteX1082" fmla="*/ 497024 w 834003"/>
              <a:gd name="connsiteY1082" fmla="*/ 374610 h 416661"/>
              <a:gd name="connsiteX1083" fmla="*/ 498838 w 834003"/>
              <a:gd name="connsiteY1083" fmla="*/ 373477 h 416661"/>
              <a:gd name="connsiteX1084" fmla="*/ 497704 w 834003"/>
              <a:gd name="connsiteY1084" fmla="*/ 372230 h 416661"/>
              <a:gd name="connsiteX1085" fmla="*/ 497704 w 834003"/>
              <a:gd name="connsiteY1085" fmla="*/ 370983 h 416661"/>
              <a:gd name="connsiteX1086" fmla="*/ 498951 w 834003"/>
              <a:gd name="connsiteY1086" fmla="*/ 368829 h 416661"/>
              <a:gd name="connsiteX1087" fmla="*/ 499971 w 834003"/>
              <a:gd name="connsiteY1087" fmla="*/ 367809 h 416661"/>
              <a:gd name="connsiteX1088" fmla="*/ 500425 w 834003"/>
              <a:gd name="connsiteY1088" fmla="*/ 365769 h 416661"/>
              <a:gd name="connsiteX1089" fmla="*/ 501898 w 834003"/>
              <a:gd name="connsiteY1089" fmla="*/ 364409 h 416661"/>
              <a:gd name="connsiteX1090" fmla="*/ 503372 w 834003"/>
              <a:gd name="connsiteY1090" fmla="*/ 362255 h 416661"/>
              <a:gd name="connsiteX1091" fmla="*/ 505185 w 834003"/>
              <a:gd name="connsiteY1091" fmla="*/ 360555 h 416661"/>
              <a:gd name="connsiteX1092" fmla="*/ 508585 w 834003"/>
              <a:gd name="connsiteY1092" fmla="*/ 359195 h 416661"/>
              <a:gd name="connsiteX1093" fmla="*/ 510512 w 834003"/>
              <a:gd name="connsiteY1093" fmla="*/ 359648 h 416661"/>
              <a:gd name="connsiteX1094" fmla="*/ 512326 w 834003"/>
              <a:gd name="connsiteY1094" fmla="*/ 359308 h 416661"/>
              <a:gd name="connsiteX1095" fmla="*/ 515046 w 834003"/>
              <a:gd name="connsiteY1095" fmla="*/ 358288 h 416661"/>
              <a:gd name="connsiteX1096" fmla="*/ 515613 w 834003"/>
              <a:gd name="connsiteY1096" fmla="*/ 358288 h 416661"/>
              <a:gd name="connsiteX1097" fmla="*/ 516746 w 834003"/>
              <a:gd name="connsiteY1097" fmla="*/ 358288 h 416661"/>
              <a:gd name="connsiteX1098" fmla="*/ 523774 w 834003"/>
              <a:gd name="connsiteY1098" fmla="*/ 359875 h 416661"/>
              <a:gd name="connsiteX1099" fmla="*/ 526154 w 834003"/>
              <a:gd name="connsiteY1099" fmla="*/ 359875 h 416661"/>
              <a:gd name="connsiteX1100" fmla="*/ 531595 w 834003"/>
              <a:gd name="connsiteY1100" fmla="*/ 362029 h 416661"/>
              <a:gd name="connsiteX1101" fmla="*/ 534088 w 834003"/>
              <a:gd name="connsiteY1101" fmla="*/ 362482 h 416661"/>
              <a:gd name="connsiteX1102" fmla="*/ 535902 w 834003"/>
              <a:gd name="connsiteY1102" fmla="*/ 363049 h 416661"/>
              <a:gd name="connsiteX1103" fmla="*/ 536696 w 834003"/>
              <a:gd name="connsiteY1103" fmla="*/ 363955 h 416661"/>
              <a:gd name="connsiteX1104" fmla="*/ 537942 w 834003"/>
              <a:gd name="connsiteY1104" fmla="*/ 365089 h 416661"/>
              <a:gd name="connsiteX1105" fmla="*/ 544857 w 834003"/>
              <a:gd name="connsiteY1105" fmla="*/ 365996 h 416661"/>
              <a:gd name="connsiteX1106" fmla="*/ 546783 w 834003"/>
              <a:gd name="connsiteY1106" fmla="*/ 366563 h 416661"/>
              <a:gd name="connsiteX1107" fmla="*/ 547463 w 834003"/>
              <a:gd name="connsiteY1107" fmla="*/ 367583 h 416661"/>
              <a:gd name="connsiteX1108" fmla="*/ 549390 w 834003"/>
              <a:gd name="connsiteY1108" fmla="*/ 368829 h 416661"/>
              <a:gd name="connsiteX1109" fmla="*/ 551090 w 834003"/>
              <a:gd name="connsiteY1109" fmla="*/ 369169 h 416661"/>
              <a:gd name="connsiteX1110" fmla="*/ 549617 w 834003"/>
              <a:gd name="connsiteY1110" fmla="*/ 364295 h 416661"/>
              <a:gd name="connsiteX1111" fmla="*/ 550183 w 834003"/>
              <a:gd name="connsiteY1111" fmla="*/ 361348 h 416661"/>
              <a:gd name="connsiteX1112" fmla="*/ 552337 w 834003"/>
              <a:gd name="connsiteY1112" fmla="*/ 353414 h 416661"/>
              <a:gd name="connsiteX1113" fmla="*/ 553471 w 834003"/>
              <a:gd name="connsiteY1113" fmla="*/ 352167 h 416661"/>
              <a:gd name="connsiteX1114" fmla="*/ 555624 w 834003"/>
              <a:gd name="connsiteY1114" fmla="*/ 351147 h 416661"/>
              <a:gd name="connsiteX1115" fmla="*/ 559025 w 834003"/>
              <a:gd name="connsiteY1115" fmla="*/ 349901 h 416661"/>
              <a:gd name="connsiteX1116" fmla="*/ 560271 w 834003"/>
              <a:gd name="connsiteY1116" fmla="*/ 348200 h 416661"/>
              <a:gd name="connsiteX1117" fmla="*/ 563105 w 834003"/>
              <a:gd name="connsiteY1117" fmla="*/ 348427 h 416661"/>
              <a:gd name="connsiteX1118" fmla="*/ 564352 w 834003"/>
              <a:gd name="connsiteY1118" fmla="*/ 348427 h 416661"/>
              <a:gd name="connsiteX1119" fmla="*/ 565145 w 834003"/>
              <a:gd name="connsiteY1119" fmla="*/ 347974 h 416661"/>
              <a:gd name="connsiteX1120" fmla="*/ 565599 w 834003"/>
              <a:gd name="connsiteY1120" fmla="*/ 347067 h 416661"/>
              <a:gd name="connsiteX1121" fmla="*/ 568772 w 834003"/>
              <a:gd name="connsiteY1121" fmla="*/ 348654 h 416661"/>
              <a:gd name="connsiteX1122" fmla="*/ 574100 w 834003"/>
              <a:gd name="connsiteY1122" fmla="*/ 351941 h 416661"/>
              <a:gd name="connsiteX1123" fmla="*/ 578067 w 834003"/>
              <a:gd name="connsiteY1123" fmla="*/ 353981 h 416661"/>
              <a:gd name="connsiteX1124" fmla="*/ 582827 w 834003"/>
              <a:gd name="connsiteY1124" fmla="*/ 355908 h 416661"/>
              <a:gd name="connsiteX1125" fmla="*/ 589402 w 834003"/>
              <a:gd name="connsiteY1125" fmla="*/ 357721 h 416661"/>
              <a:gd name="connsiteX1126" fmla="*/ 594955 w 834003"/>
              <a:gd name="connsiteY1126" fmla="*/ 358288 h 416661"/>
              <a:gd name="connsiteX1127" fmla="*/ 595862 w 834003"/>
              <a:gd name="connsiteY1127" fmla="*/ 357835 h 416661"/>
              <a:gd name="connsiteX1128" fmla="*/ 598016 w 834003"/>
              <a:gd name="connsiteY1128" fmla="*/ 355114 h 416661"/>
              <a:gd name="connsiteX1129" fmla="*/ 599036 w 834003"/>
              <a:gd name="connsiteY1129" fmla="*/ 355114 h 416661"/>
              <a:gd name="connsiteX1130" fmla="*/ 600963 w 834003"/>
              <a:gd name="connsiteY1130" fmla="*/ 355228 h 416661"/>
              <a:gd name="connsiteX1131" fmla="*/ 606857 w 834003"/>
              <a:gd name="connsiteY1131" fmla="*/ 355228 h 416661"/>
              <a:gd name="connsiteX1132" fmla="*/ 612864 w 834003"/>
              <a:gd name="connsiteY1132" fmla="*/ 355454 h 416661"/>
              <a:gd name="connsiteX1133" fmla="*/ 615698 w 834003"/>
              <a:gd name="connsiteY1133" fmla="*/ 355228 h 416661"/>
              <a:gd name="connsiteX1134" fmla="*/ 621818 w 834003"/>
              <a:gd name="connsiteY1134" fmla="*/ 354094 h 416661"/>
              <a:gd name="connsiteX1135" fmla="*/ 622725 w 834003"/>
              <a:gd name="connsiteY1135" fmla="*/ 354094 h 416661"/>
              <a:gd name="connsiteX1136" fmla="*/ 624086 w 834003"/>
              <a:gd name="connsiteY1136" fmla="*/ 354094 h 416661"/>
              <a:gd name="connsiteX1137" fmla="*/ 627713 w 834003"/>
              <a:gd name="connsiteY1137" fmla="*/ 355681 h 416661"/>
              <a:gd name="connsiteX1138" fmla="*/ 630433 w 834003"/>
              <a:gd name="connsiteY1138" fmla="*/ 355908 h 416661"/>
              <a:gd name="connsiteX1139" fmla="*/ 632247 w 834003"/>
              <a:gd name="connsiteY1139" fmla="*/ 355908 h 416661"/>
              <a:gd name="connsiteX1140" fmla="*/ 633380 w 834003"/>
              <a:gd name="connsiteY1140" fmla="*/ 356021 h 416661"/>
              <a:gd name="connsiteX1141" fmla="*/ 635647 w 834003"/>
              <a:gd name="connsiteY1141" fmla="*/ 356021 h 416661"/>
              <a:gd name="connsiteX1142" fmla="*/ 639274 w 834003"/>
              <a:gd name="connsiteY1142" fmla="*/ 356134 h 416661"/>
              <a:gd name="connsiteX1143" fmla="*/ 643808 w 834003"/>
              <a:gd name="connsiteY1143" fmla="*/ 357155 h 416661"/>
              <a:gd name="connsiteX1144" fmla="*/ 649248 w 834003"/>
              <a:gd name="connsiteY1144" fmla="*/ 356928 h 416661"/>
              <a:gd name="connsiteX1145" fmla="*/ 651062 w 834003"/>
              <a:gd name="connsiteY1145" fmla="*/ 356701 h 416661"/>
              <a:gd name="connsiteX1146" fmla="*/ 654122 w 834003"/>
              <a:gd name="connsiteY1146" fmla="*/ 356928 h 416661"/>
              <a:gd name="connsiteX1147" fmla="*/ 656502 w 834003"/>
              <a:gd name="connsiteY1147" fmla="*/ 357835 h 416661"/>
              <a:gd name="connsiteX1148" fmla="*/ 659563 w 834003"/>
              <a:gd name="connsiteY1148" fmla="*/ 358855 h 416661"/>
              <a:gd name="connsiteX1149" fmla="*/ 661490 w 834003"/>
              <a:gd name="connsiteY1149" fmla="*/ 359308 h 416661"/>
              <a:gd name="connsiteX1150" fmla="*/ 662737 w 834003"/>
              <a:gd name="connsiteY1150" fmla="*/ 359535 h 416661"/>
              <a:gd name="connsiteX1151" fmla="*/ 665003 w 834003"/>
              <a:gd name="connsiteY1151" fmla="*/ 359535 h 416661"/>
              <a:gd name="connsiteX1152" fmla="*/ 666364 w 834003"/>
              <a:gd name="connsiteY1152" fmla="*/ 359308 h 416661"/>
              <a:gd name="connsiteX1153" fmla="*/ 667157 w 834003"/>
              <a:gd name="connsiteY1153" fmla="*/ 359762 h 416661"/>
              <a:gd name="connsiteX1154" fmla="*/ 667951 w 834003"/>
              <a:gd name="connsiteY1154" fmla="*/ 362255 h 416661"/>
              <a:gd name="connsiteX1155" fmla="*/ 669878 w 834003"/>
              <a:gd name="connsiteY1155" fmla="*/ 363842 h 416661"/>
              <a:gd name="connsiteX1156" fmla="*/ 671351 w 834003"/>
              <a:gd name="connsiteY1156" fmla="*/ 365316 h 416661"/>
              <a:gd name="connsiteX1157" fmla="*/ 672598 w 834003"/>
              <a:gd name="connsiteY1157" fmla="*/ 367016 h 416661"/>
              <a:gd name="connsiteX1158" fmla="*/ 673844 w 834003"/>
              <a:gd name="connsiteY1158" fmla="*/ 367696 h 416661"/>
              <a:gd name="connsiteX1159" fmla="*/ 676112 w 834003"/>
              <a:gd name="connsiteY1159" fmla="*/ 367696 h 416661"/>
              <a:gd name="connsiteX1160" fmla="*/ 680305 w 834003"/>
              <a:gd name="connsiteY1160" fmla="*/ 368149 h 416661"/>
              <a:gd name="connsiteX1161" fmla="*/ 682685 w 834003"/>
              <a:gd name="connsiteY1161" fmla="*/ 368829 h 416661"/>
              <a:gd name="connsiteX1162" fmla="*/ 685746 w 834003"/>
              <a:gd name="connsiteY1162" fmla="*/ 371776 h 416661"/>
              <a:gd name="connsiteX1163" fmla="*/ 688580 w 834003"/>
              <a:gd name="connsiteY1163" fmla="*/ 374723 h 416661"/>
              <a:gd name="connsiteX1164" fmla="*/ 689033 w 834003"/>
              <a:gd name="connsiteY1164" fmla="*/ 374270 h 416661"/>
              <a:gd name="connsiteX1165" fmla="*/ 689600 w 834003"/>
              <a:gd name="connsiteY1165" fmla="*/ 373590 h 416661"/>
              <a:gd name="connsiteX1166" fmla="*/ 689600 w 834003"/>
              <a:gd name="connsiteY1166" fmla="*/ 372570 h 416661"/>
              <a:gd name="connsiteX1167" fmla="*/ 688466 w 834003"/>
              <a:gd name="connsiteY1167" fmla="*/ 369283 h 416661"/>
              <a:gd name="connsiteX1168" fmla="*/ 687900 w 834003"/>
              <a:gd name="connsiteY1168" fmla="*/ 366109 h 416661"/>
              <a:gd name="connsiteX1169" fmla="*/ 687560 w 834003"/>
              <a:gd name="connsiteY1169" fmla="*/ 363275 h 416661"/>
              <a:gd name="connsiteX1170" fmla="*/ 687560 w 834003"/>
              <a:gd name="connsiteY1170" fmla="*/ 362255 h 416661"/>
              <a:gd name="connsiteX1171" fmla="*/ 688353 w 834003"/>
              <a:gd name="connsiteY1171" fmla="*/ 360442 h 416661"/>
              <a:gd name="connsiteX1172" fmla="*/ 689373 w 834003"/>
              <a:gd name="connsiteY1172" fmla="*/ 358742 h 416661"/>
              <a:gd name="connsiteX1173" fmla="*/ 692887 w 834003"/>
              <a:gd name="connsiteY1173" fmla="*/ 357155 h 416661"/>
              <a:gd name="connsiteX1174" fmla="*/ 695267 w 834003"/>
              <a:gd name="connsiteY1174" fmla="*/ 356701 h 416661"/>
              <a:gd name="connsiteX1175" fmla="*/ 695267 w 834003"/>
              <a:gd name="connsiteY1175" fmla="*/ 355681 h 416661"/>
              <a:gd name="connsiteX1176" fmla="*/ 693454 w 834003"/>
              <a:gd name="connsiteY1176" fmla="*/ 355001 h 416661"/>
              <a:gd name="connsiteX1177" fmla="*/ 692093 w 834003"/>
              <a:gd name="connsiteY1177" fmla="*/ 353981 h 416661"/>
              <a:gd name="connsiteX1178" fmla="*/ 691867 w 834003"/>
              <a:gd name="connsiteY1178" fmla="*/ 353414 h 416661"/>
              <a:gd name="connsiteX1179" fmla="*/ 691867 w 834003"/>
              <a:gd name="connsiteY1179" fmla="*/ 352734 h 416661"/>
              <a:gd name="connsiteX1180" fmla="*/ 692207 w 834003"/>
              <a:gd name="connsiteY1180" fmla="*/ 352167 h 416661"/>
              <a:gd name="connsiteX1181" fmla="*/ 694587 w 834003"/>
              <a:gd name="connsiteY1181" fmla="*/ 351034 h 416661"/>
              <a:gd name="connsiteX1182" fmla="*/ 696854 w 834003"/>
              <a:gd name="connsiteY1182" fmla="*/ 349901 h 416661"/>
              <a:gd name="connsiteX1183" fmla="*/ 699574 w 834003"/>
              <a:gd name="connsiteY1183" fmla="*/ 350581 h 416661"/>
              <a:gd name="connsiteX1184" fmla="*/ 700141 w 834003"/>
              <a:gd name="connsiteY1184" fmla="*/ 350127 h 416661"/>
              <a:gd name="connsiteX1185" fmla="*/ 700141 w 834003"/>
              <a:gd name="connsiteY1185" fmla="*/ 348994 h 416661"/>
              <a:gd name="connsiteX1186" fmla="*/ 699687 w 834003"/>
              <a:gd name="connsiteY1186" fmla="*/ 347860 h 416661"/>
              <a:gd name="connsiteX1187" fmla="*/ 699121 w 834003"/>
              <a:gd name="connsiteY1187" fmla="*/ 346047 h 416661"/>
              <a:gd name="connsiteX1188" fmla="*/ 697874 w 834003"/>
              <a:gd name="connsiteY1188" fmla="*/ 345140 h 416661"/>
              <a:gd name="connsiteX1189" fmla="*/ 697874 w 834003"/>
              <a:gd name="connsiteY1189" fmla="*/ 344006 h 416661"/>
              <a:gd name="connsiteX1190" fmla="*/ 698667 w 834003"/>
              <a:gd name="connsiteY1190" fmla="*/ 342080 h 416661"/>
              <a:gd name="connsiteX1191" fmla="*/ 697534 w 834003"/>
              <a:gd name="connsiteY1191" fmla="*/ 338452 h 416661"/>
              <a:gd name="connsiteX1192" fmla="*/ 696401 w 834003"/>
              <a:gd name="connsiteY1192" fmla="*/ 335165 h 416661"/>
              <a:gd name="connsiteX1193" fmla="*/ 694360 w 834003"/>
              <a:gd name="connsiteY1193" fmla="*/ 329611 h 416661"/>
              <a:gd name="connsiteX1194" fmla="*/ 693000 w 834003"/>
              <a:gd name="connsiteY1194" fmla="*/ 328025 h 416661"/>
              <a:gd name="connsiteX1195" fmla="*/ 692320 w 834003"/>
              <a:gd name="connsiteY1195" fmla="*/ 325418 h 416661"/>
              <a:gd name="connsiteX1196" fmla="*/ 691526 w 834003"/>
              <a:gd name="connsiteY1196" fmla="*/ 324058 h 416661"/>
              <a:gd name="connsiteX1197" fmla="*/ 691526 w 834003"/>
              <a:gd name="connsiteY1197" fmla="*/ 322017 h 416661"/>
              <a:gd name="connsiteX1198" fmla="*/ 691753 w 834003"/>
              <a:gd name="connsiteY1198" fmla="*/ 320657 h 416661"/>
              <a:gd name="connsiteX1199" fmla="*/ 691526 w 834003"/>
              <a:gd name="connsiteY1199" fmla="*/ 317823 h 416661"/>
              <a:gd name="connsiteX1200" fmla="*/ 691186 w 834003"/>
              <a:gd name="connsiteY1200" fmla="*/ 314763 h 416661"/>
              <a:gd name="connsiteX1201" fmla="*/ 691526 w 834003"/>
              <a:gd name="connsiteY1201" fmla="*/ 311703 h 416661"/>
              <a:gd name="connsiteX1202" fmla="*/ 692207 w 834003"/>
              <a:gd name="connsiteY1202" fmla="*/ 309663 h 416661"/>
              <a:gd name="connsiteX1203" fmla="*/ 691980 w 834003"/>
              <a:gd name="connsiteY1203" fmla="*/ 308869 h 416661"/>
              <a:gd name="connsiteX1204" fmla="*/ 692320 w 834003"/>
              <a:gd name="connsiteY1204" fmla="*/ 308302 h 416661"/>
              <a:gd name="connsiteX1205" fmla="*/ 693454 w 834003"/>
              <a:gd name="connsiteY1205" fmla="*/ 308076 h 416661"/>
              <a:gd name="connsiteX1206" fmla="*/ 694020 w 834003"/>
              <a:gd name="connsiteY1206" fmla="*/ 307282 h 416661"/>
              <a:gd name="connsiteX1207" fmla="*/ 693454 w 834003"/>
              <a:gd name="connsiteY1207" fmla="*/ 306375 h 416661"/>
              <a:gd name="connsiteX1208" fmla="*/ 691526 w 834003"/>
              <a:gd name="connsiteY1208" fmla="*/ 305695 h 416661"/>
              <a:gd name="connsiteX1209" fmla="*/ 689373 w 834003"/>
              <a:gd name="connsiteY1209" fmla="*/ 304675 h 416661"/>
              <a:gd name="connsiteX1210" fmla="*/ 686766 w 834003"/>
              <a:gd name="connsiteY1210" fmla="*/ 304675 h 416661"/>
              <a:gd name="connsiteX1211" fmla="*/ 684046 w 834003"/>
              <a:gd name="connsiteY1211" fmla="*/ 305015 h 416661"/>
              <a:gd name="connsiteX1212" fmla="*/ 682685 w 834003"/>
              <a:gd name="connsiteY1212" fmla="*/ 304222 h 416661"/>
              <a:gd name="connsiteX1213" fmla="*/ 681552 w 834003"/>
              <a:gd name="connsiteY1213" fmla="*/ 303202 h 416661"/>
              <a:gd name="connsiteX1214" fmla="*/ 681552 w 834003"/>
              <a:gd name="connsiteY1214" fmla="*/ 302635 h 416661"/>
              <a:gd name="connsiteX1215" fmla="*/ 683139 w 834003"/>
              <a:gd name="connsiteY1215" fmla="*/ 301048 h 416661"/>
              <a:gd name="connsiteX1216" fmla="*/ 685406 w 834003"/>
              <a:gd name="connsiteY1216" fmla="*/ 299348 h 416661"/>
              <a:gd name="connsiteX1217" fmla="*/ 688920 w 834003"/>
              <a:gd name="connsiteY1217" fmla="*/ 298555 h 416661"/>
              <a:gd name="connsiteX1218" fmla="*/ 692773 w 834003"/>
              <a:gd name="connsiteY1218" fmla="*/ 297421 h 416661"/>
              <a:gd name="connsiteX1219" fmla="*/ 694700 w 834003"/>
              <a:gd name="connsiteY1219" fmla="*/ 296628 h 416661"/>
              <a:gd name="connsiteX1220" fmla="*/ 697307 w 834003"/>
              <a:gd name="connsiteY1220" fmla="*/ 296061 h 416661"/>
              <a:gd name="connsiteX1221" fmla="*/ 700254 w 834003"/>
              <a:gd name="connsiteY1221" fmla="*/ 295834 h 416661"/>
              <a:gd name="connsiteX1222" fmla="*/ 701728 w 834003"/>
              <a:gd name="connsiteY1222" fmla="*/ 295834 h 416661"/>
              <a:gd name="connsiteX1223" fmla="*/ 705582 w 834003"/>
              <a:gd name="connsiteY1223" fmla="*/ 294927 h 416661"/>
              <a:gd name="connsiteX1224" fmla="*/ 711589 w 834003"/>
              <a:gd name="connsiteY1224" fmla="*/ 292774 h 416661"/>
              <a:gd name="connsiteX1225" fmla="*/ 717029 w 834003"/>
              <a:gd name="connsiteY1225" fmla="*/ 290960 h 416661"/>
              <a:gd name="connsiteX1226" fmla="*/ 718843 w 834003"/>
              <a:gd name="connsiteY1226" fmla="*/ 289940 h 416661"/>
              <a:gd name="connsiteX1227" fmla="*/ 720203 w 834003"/>
              <a:gd name="connsiteY1227" fmla="*/ 290960 h 416661"/>
              <a:gd name="connsiteX1228" fmla="*/ 720884 w 834003"/>
              <a:gd name="connsiteY1228" fmla="*/ 293227 h 416661"/>
              <a:gd name="connsiteX1229" fmla="*/ 722470 w 834003"/>
              <a:gd name="connsiteY1229" fmla="*/ 294474 h 416661"/>
              <a:gd name="connsiteX1230" fmla="*/ 724057 w 834003"/>
              <a:gd name="connsiteY1230" fmla="*/ 295041 h 416661"/>
              <a:gd name="connsiteX1231" fmla="*/ 724964 w 834003"/>
              <a:gd name="connsiteY1231" fmla="*/ 295041 h 416661"/>
              <a:gd name="connsiteX1232" fmla="*/ 727684 w 834003"/>
              <a:gd name="connsiteY1232" fmla="*/ 294134 h 416661"/>
              <a:gd name="connsiteX1233" fmla="*/ 730631 w 834003"/>
              <a:gd name="connsiteY1233" fmla="*/ 293454 h 416661"/>
              <a:gd name="connsiteX1234" fmla="*/ 731765 w 834003"/>
              <a:gd name="connsiteY1234" fmla="*/ 293794 h 416661"/>
              <a:gd name="connsiteX1235" fmla="*/ 733238 w 834003"/>
              <a:gd name="connsiteY1235" fmla="*/ 294927 h 416661"/>
              <a:gd name="connsiteX1236" fmla="*/ 734938 w 834003"/>
              <a:gd name="connsiteY1236" fmla="*/ 295948 h 416661"/>
              <a:gd name="connsiteX1237" fmla="*/ 735845 w 834003"/>
              <a:gd name="connsiteY1237" fmla="*/ 295948 h 416661"/>
              <a:gd name="connsiteX1238" fmla="*/ 736639 w 834003"/>
              <a:gd name="connsiteY1238" fmla="*/ 295041 h 416661"/>
              <a:gd name="connsiteX1239" fmla="*/ 737432 w 834003"/>
              <a:gd name="connsiteY1239" fmla="*/ 293341 h 416661"/>
              <a:gd name="connsiteX1240" fmla="*/ 737886 w 834003"/>
              <a:gd name="connsiteY1240" fmla="*/ 291187 h 416661"/>
              <a:gd name="connsiteX1241" fmla="*/ 737886 w 834003"/>
              <a:gd name="connsiteY1241" fmla="*/ 288920 h 416661"/>
              <a:gd name="connsiteX1242" fmla="*/ 737659 w 834003"/>
              <a:gd name="connsiteY1242" fmla="*/ 287560 h 416661"/>
              <a:gd name="connsiteX1243" fmla="*/ 737092 w 834003"/>
              <a:gd name="connsiteY1243" fmla="*/ 287107 h 416661"/>
              <a:gd name="connsiteX1244" fmla="*/ 734371 w 834003"/>
              <a:gd name="connsiteY1244" fmla="*/ 286313 h 416661"/>
              <a:gd name="connsiteX1245" fmla="*/ 731765 w 834003"/>
              <a:gd name="connsiteY1245" fmla="*/ 284953 h 416661"/>
              <a:gd name="connsiteX1246" fmla="*/ 731425 w 834003"/>
              <a:gd name="connsiteY1246" fmla="*/ 283706 h 416661"/>
              <a:gd name="connsiteX1247" fmla="*/ 731425 w 834003"/>
              <a:gd name="connsiteY1247" fmla="*/ 282799 h 416661"/>
              <a:gd name="connsiteX1248" fmla="*/ 732105 w 834003"/>
              <a:gd name="connsiteY1248" fmla="*/ 280759 h 416661"/>
              <a:gd name="connsiteX1249" fmla="*/ 733805 w 834003"/>
              <a:gd name="connsiteY1249" fmla="*/ 276905 h 416661"/>
              <a:gd name="connsiteX1250" fmla="*/ 735505 w 834003"/>
              <a:gd name="connsiteY1250" fmla="*/ 271578 h 416661"/>
              <a:gd name="connsiteX1251" fmla="*/ 736412 w 834003"/>
              <a:gd name="connsiteY1251" fmla="*/ 267384 h 416661"/>
              <a:gd name="connsiteX1252" fmla="*/ 739246 w 834003"/>
              <a:gd name="connsiteY1252" fmla="*/ 261150 h 416661"/>
              <a:gd name="connsiteX1253" fmla="*/ 741399 w 834003"/>
              <a:gd name="connsiteY1253" fmla="*/ 254576 h 416661"/>
              <a:gd name="connsiteX1254" fmla="*/ 745026 w 834003"/>
              <a:gd name="connsiteY1254" fmla="*/ 245168 h 416661"/>
              <a:gd name="connsiteX1255" fmla="*/ 745593 w 834003"/>
              <a:gd name="connsiteY1255" fmla="*/ 243241 h 416661"/>
              <a:gd name="connsiteX1256" fmla="*/ 745933 w 834003"/>
              <a:gd name="connsiteY1256" fmla="*/ 240294 h 416661"/>
              <a:gd name="connsiteX1257" fmla="*/ 746160 w 834003"/>
              <a:gd name="connsiteY1257" fmla="*/ 239048 h 416661"/>
              <a:gd name="connsiteX1258" fmla="*/ 747407 w 834003"/>
              <a:gd name="connsiteY1258" fmla="*/ 238368 h 416661"/>
              <a:gd name="connsiteX1259" fmla="*/ 749560 w 834003"/>
              <a:gd name="connsiteY1259" fmla="*/ 239048 h 416661"/>
              <a:gd name="connsiteX1260" fmla="*/ 754661 w 834003"/>
              <a:gd name="connsiteY1260" fmla="*/ 241201 h 416661"/>
              <a:gd name="connsiteX1261" fmla="*/ 758514 w 834003"/>
              <a:gd name="connsiteY1261" fmla="*/ 243015 h 416661"/>
              <a:gd name="connsiteX1262" fmla="*/ 760101 w 834003"/>
              <a:gd name="connsiteY1262" fmla="*/ 243582 h 416661"/>
              <a:gd name="connsiteX1263" fmla="*/ 762481 w 834003"/>
              <a:gd name="connsiteY1263" fmla="*/ 244262 h 416661"/>
              <a:gd name="connsiteX1264" fmla="*/ 766222 w 834003"/>
              <a:gd name="connsiteY1264" fmla="*/ 245055 h 416661"/>
              <a:gd name="connsiteX1265" fmla="*/ 768375 w 834003"/>
              <a:gd name="connsiteY1265" fmla="*/ 244828 h 416661"/>
              <a:gd name="connsiteX1266" fmla="*/ 770302 w 834003"/>
              <a:gd name="connsiteY1266" fmla="*/ 244375 h 416661"/>
              <a:gd name="connsiteX1267" fmla="*/ 772796 w 834003"/>
              <a:gd name="connsiteY1267" fmla="*/ 244375 h 416661"/>
              <a:gd name="connsiteX1268" fmla="*/ 776763 w 834003"/>
              <a:gd name="connsiteY1268" fmla="*/ 244942 h 416661"/>
              <a:gd name="connsiteX1269" fmla="*/ 778010 w 834003"/>
              <a:gd name="connsiteY1269" fmla="*/ 244942 h 416661"/>
              <a:gd name="connsiteX1270" fmla="*/ 779483 w 834003"/>
              <a:gd name="connsiteY1270" fmla="*/ 244942 h 416661"/>
              <a:gd name="connsiteX1271" fmla="*/ 780617 w 834003"/>
              <a:gd name="connsiteY1271" fmla="*/ 245848 h 416661"/>
              <a:gd name="connsiteX1272" fmla="*/ 781184 w 834003"/>
              <a:gd name="connsiteY1272" fmla="*/ 247889 h 416661"/>
              <a:gd name="connsiteX1273" fmla="*/ 781977 w 834003"/>
              <a:gd name="connsiteY1273" fmla="*/ 248795 h 416661"/>
              <a:gd name="connsiteX1274" fmla="*/ 783451 w 834003"/>
              <a:gd name="connsiteY1274" fmla="*/ 248455 h 416661"/>
              <a:gd name="connsiteX1275" fmla="*/ 786624 w 834003"/>
              <a:gd name="connsiteY1275" fmla="*/ 246642 h 416661"/>
              <a:gd name="connsiteX1276" fmla="*/ 788664 w 834003"/>
              <a:gd name="connsiteY1276" fmla="*/ 245168 h 416661"/>
              <a:gd name="connsiteX1277" fmla="*/ 791158 w 834003"/>
              <a:gd name="connsiteY1277" fmla="*/ 243128 h 416661"/>
              <a:gd name="connsiteX1278" fmla="*/ 793652 w 834003"/>
              <a:gd name="connsiteY1278" fmla="*/ 242788 h 416661"/>
              <a:gd name="connsiteX1279" fmla="*/ 796259 w 834003"/>
              <a:gd name="connsiteY1279" fmla="*/ 242335 h 416661"/>
              <a:gd name="connsiteX1280" fmla="*/ 797165 w 834003"/>
              <a:gd name="connsiteY1280" fmla="*/ 241315 h 416661"/>
              <a:gd name="connsiteX1281" fmla="*/ 798186 w 834003"/>
              <a:gd name="connsiteY1281" fmla="*/ 238821 h 416661"/>
              <a:gd name="connsiteX1282" fmla="*/ 799773 w 834003"/>
              <a:gd name="connsiteY1282" fmla="*/ 237007 h 416661"/>
              <a:gd name="connsiteX1283" fmla="*/ 799999 w 834003"/>
              <a:gd name="connsiteY1283" fmla="*/ 234627 h 416661"/>
              <a:gd name="connsiteX1284" fmla="*/ 799433 w 834003"/>
              <a:gd name="connsiteY1284" fmla="*/ 232927 h 416661"/>
              <a:gd name="connsiteX1285" fmla="*/ 798299 w 834003"/>
              <a:gd name="connsiteY1285" fmla="*/ 230207 h 416661"/>
              <a:gd name="connsiteX1286" fmla="*/ 798299 w 834003"/>
              <a:gd name="connsiteY1286" fmla="*/ 228393 h 416661"/>
              <a:gd name="connsiteX1287" fmla="*/ 797732 w 834003"/>
              <a:gd name="connsiteY1287" fmla="*/ 223179 h 416661"/>
              <a:gd name="connsiteX1288" fmla="*/ 797052 w 834003"/>
              <a:gd name="connsiteY1288" fmla="*/ 218419 h 416661"/>
              <a:gd name="connsiteX1289" fmla="*/ 797846 w 834003"/>
              <a:gd name="connsiteY1289" fmla="*/ 214565 h 416661"/>
              <a:gd name="connsiteX1290" fmla="*/ 799206 w 834003"/>
              <a:gd name="connsiteY1290" fmla="*/ 210258 h 416661"/>
              <a:gd name="connsiteX1291" fmla="*/ 799773 w 834003"/>
              <a:gd name="connsiteY1291" fmla="*/ 208898 h 416661"/>
              <a:gd name="connsiteX1292" fmla="*/ 800566 w 834003"/>
              <a:gd name="connsiteY1292" fmla="*/ 207197 h 416661"/>
              <a:gd name="connsiteX1293" fmla="*/ 801699 w 834003"/>
              <a:gd name="connsiteY1293" fmla="*/ 205157 h 416661"/>
              <a:gd name="connsiteX1294" fmla="*/ 803400 w 834003"/>
              <a:gd name="connsiteY1294" fmla="*/ 204477 h 416661"/>
              <a:gd name="connsiteX1295" fmla="*/ 808047 w 834003"/>
              <a:gd name="connsiteY1295" fmla="*/ 204024 h 416661"/>
              <a:gd name="connsiteX1296" fmla="*/ 812354 w 834003"/>
              <a:gd name="connsiteY1296" fmla="*/ 203117 h 416661"/>
              <a:gd name="connsiteX1297" fmla="*/ 814507 w 834003"/>
              <a:gd name="connsiteY1297" fmla="*/ 202210 h 416661"/>
              <a:gd name="connsiteX1298" fmla="*/ 816775 w 834003"/>
              <a:gd name="connsiteY1298" fmla="*/ 201643 h 416661"/>
              <a:gd name="connsiteX1299" fmla="*/ 818135 w 834003"/>
              <a:gd name="connsiteY1299" fmla="*/ 200963 h 416661"/>
              <a:gd name="connsiteX1300" fmla="*/ 820515 w 834003"/>
              <a:gd name="connsiteY1300" fmla="*/ 197903 h 416661"/>
              <a:gd name="connsiteX1301" fmla="*/ 821648 w 834003"/>
              <a:gd name="connsiteY1301" fmla="*/ 196203 h 416661"/>
              <a:gd name="connsiteX1302" fmla="*/ 822442 w 834003"/>
              <a:gd name="connsiteY1302" fmla="*/ 191556 h 416661"/>
              <a:gd name="connsiteX1303" fmla="*/ 821875 w 834003"/>
              <a:gd name="connsiteY1303" fmla="*/ 189289 h 416661"/>
              <a:gd name="connsiteX1304" fmla="*/ 822328 w 834003"/>
              <a:gd name="connsiteY1304" fmla="*/ 187362 h 416661"/>
              <a:gd name="connsiteX1305" fmla="*/ 823462 w 834003"/>
              <a:gd name="connsiteY1305" fmla="*/ 186228 h 416661"/>
              <a:gd name="connsiteX1306" fmla="*/ 825049 w 834003"/>
              <a:gd name="connsiteY1306" fmla="*/ 185095 h 416661"/>
              <a:gd name="connsiteX1307" fmla="*/ 826069 w 834003"/>
              <a:gd name="connsiteY1307" fmla="*/ 184868 h 416661"/>
              <a:gd name="connsiteX1308" fmla="*/ 828336 w 834003"/>
              <a:gd name="connsiteY1308" fmla="*/ 184528 h 416661"/>
              <a:gd name="connsiteX1309" fmla="*/ 832076 w 834003"/>
              <a:gd name="connsiteY1309" fmla="*/ 184528 h 416661"/>
              <a:gd name="connsiteX1310" fmla="*/ 834003 w 834003"/>
              <a:gd name="connsiteY1310" fmla="*/ 185208 h 416661"/>
              <a:gd name="connsiteX1311" fmla="*/ 833436 w 834003"/>
              <a:gd name="connsiteY1311" fmla="*/ 183395 h 416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</a:cxnLst>
            <a:rect l="l" t="t" r="r" b="b"/>
            <a:pathLst>
              <a:path w="834003" h="416661">
                <a:moveTo>
                  <a:pt x="124114" y="289147"/>
                </a:moveTo>
                <a:lnTo>
                  <a:pt x="124341" y="287787"/>
                </a:lnTo>
                <a:lnTo>
                  <a:pt x="123661" y="286200"/>
                </a:lnTo>
                <a:lnTo>
                  <a:pt x="122641" y="285973"/>
                </a:lnTo>
                <a:lnTo>
                  <a:pt x="121507" y="287447"/>
                </a:lnTo>
                <a:lnTo>
                  <a:pt x="122414" y="288693"/>
                </a:lnTo>
                <a:lnTo>
                  <a:pt x="123774" y="289374"/>
                </a:lnTo>
                <a:lnTo>
                  <a:pt x="124114" y="289033"/>
                </a:lnTo>
                <a:close/>
                <a:moveTo>
                  <a:pt x="70048" y="301728"/>
                </a:moveTo>
                <a:lnTo>
                  <a:pt x="70048" y="300028"/>
                </a:lnTo>
                <a:cubicBezTo>
                  <a:pt x="70048" y="300028"/>
                  <a:pt x="71635" y="298668"/>
                  <a:pt x="71635" y="298668"/>
                </a:cubicBezTo>
                <a:lnTo>
                  <a:pt x="71635" y="297988"/>
                </a:lnTo>
                <a:cubicBezTo>
                  <a:pt x="71635" y="297988"/>
                  <a:pt x="70502" y="298441"/>
                  <a:pt x="70502" y="298441"/>
                </a:cubicBezTo>
                <a:lnTo>
                  <a:pt x="69708" y="299008"/>
                </a:lnTo>
                <a:lnTo>
                  <a:pt x="69141" y="301955"/>
                </a:lnTo>
                <a:lnTo>
                  <a:pt x="71182" y="304789"/>
                </a:lnTo>
                <a:lnTo>
                  <a:pt x="72315" y="304789"/>
                </a:lnTo>
                <a:cubicBezTo>
                  <a:pt x="72315" y="304789"/>
                  <a:pt x="72995" y="304108"/>
                  <a:pt x="72995" y="304108"/>
                </a:cubicBezTo>
                <a:lnTo>
                  <a:pt x="71182" y="303428"/>
                </a:lnTo>
                <a:lnTo>
                  <a:pt x="69935" y="301615"/>
                </a:lnTo>
                <a:close/>
                <a:moveTo>
                  <a:pt x="261717" y="289600"/>
                </a:moveTo>
                <a:lnTo>
                  <a:pt x="261377" y="287447"/>
                </a:lnTo>
                <a:lnTo>
                  <a:pt x="261377" y="285633"/>
                </a:lnTo>
                <a:cubicBezTo>
                  <a:pt x="261377" y="285633"/>
                  <a:pt x="261150" y="284726"/>
                  <a:pt x="261150" y="284726"/>
                </a:cubicBezTo>
                <a:lnTo>
                  <a:pt x="260470" y="284726"/>
                </a:lnTo>
                <a:cubicBezTo>
                  <a:pt x="260470" y="284726"/>
                  <a:pt x="260130" y="284273"/>
                  <a:pt x="260130" y="284273"/>
                </a:cubicBezTo>
                <a:lnTo>
                  <a:pt x="260130" y="283139"/>
                </a:lnTo>
                <a:cubicBezTo>
                  <a:pt x="260130" y="283139"/>
                  <a:pt x="259563" y="282346"/>
                  <a:pt x="259563" y="282346"/>
                </a:cubicBezTo>
                <a:lnTo>
                  <a:pt x="258657" y="281893"/>
                </a:lnTo>
                <a:lnTo>
                  <a:pt x="257976" y="280986"/>
                </a:lnTo>
                <a:lnTo>
                  <a:pt x="256730" y="278719"/>
                </a:lnTo>
                <a:lnTo>
                  <a:pt x="256050" y="278266"/>
                </a:lnTo>
                <a:lnTo>
                  <a:pt x="255483" y="278832"/>
                </a:lnTo>
                <a:lnTo>
                  <a:pt x="254916" y="280532"/>
                </a:lnTo>
                <a:lnTo>
                  <a:pt x="254463" y="281326"/>
                </a:lnTo>
                <a:lnTo>
                  <a:pt x="254123" y="281326"/>
                </a:lnTo>
                <a:cubicBezTo>
                  <a:pt x="254123" y="281326"/>
                  <a:pt x="254009" y="280532"/>
                  <a:pt x="254009" y="280532"/>
                </a:cubicBezTo>
                <a:lnTo>
                  <a:pt x="254009" y="279399"/>
                </a:lnTo>
                <a:cubicBezTo>
                  <a:pt x="254009" y="279399"/>
                  <a:pt x="253783" y="278832"/>
                  <a:pt x="253783" y="278832"/>
                </a:cubicBezTo>
                <a:lnTo>
                  <a:pt x="253216" y="278832"/>
                </a:lnTo>
                <a:cubicBezTo>
                  <a:pt x="253216" y="278832"/>
                  <a:pt x="252876" y="279966"/>
                  <a:pt x="252876" y="279966"/>
                </a:cubicBezTo>
                <a:lnTo>
                  <a:pt x="252649" y="281893"/>
                </a:lnTo>
                <a:lnTo>
                  <a:pt x="251629" y="283593"/>
                </a:lnTo>
                <a:lnTo>
                  <a:pt x="249815" y="285066"/>
                </a:lnTo>
                <a:lnTo>
                  <a:pt x="248569" y="286653"/>
                </a:lnTo>
                <a:lnTo>
                  <a:pt x="248342" y="287220"/>
                </a:lnTo>
                <a:lnTo>
                  <a:pt x="249589" y="288013"/>
                </a:lnTo>
                <a:lnTo>
                  <a:pt x="252422" y="289827"/>
                </a:lnTo>
                <a:lnTo>
                  <a:pt x="255256" y="291640"/>
                </a:lnTo>
                <a:lnTo>
                  <a:pt x="258090" y="293454"/>
                </a:lnTo>
                <a:lnTo>
                  <a:pt x="260923" y="295267"/>
                </a:lnTo>
                <a:lnTo>
                  <a:pt x="262510" y="296288"/>
                </a:lnTo>
                <a:lnTo>
                  <a:pt x="262737" y="295721"/>
                </a:lnTo>
                <a:lnTo>
                  <a:pt x="262964" y="294021"/>
                </a:lnTo>
                <a:lnTo>
                  <a:pt x="262737" y="291980"/>
                </a:lnTo>
                <a:lnTo>
                  <a:pt x="261943" y="289487"/>
                </a:lnTo>
                <a:close/>
                <a:moveTo>
                  <a:pt x="75602" y="301048"/>
                </a:moveTo>
                <a:lnTo>
                  <a:pt x="75942" y="300368"/>
                </a:lnTo>
                <a:lnTo>
                  <a:pt x="76282" y="298101"/>
                </a:lnTo>
                <a:lnTo>
                  <a:pt x="75149" y="298328"/>
                </a:lnTo>
                <a:lnTo>
                  <a:pt x="74355" y="299801"/>
                </a:lnTo>
                <a:lnTo>
                  <a:pt x="74809" y="301502"/>
                </a:lnTo>
                <a:lnTo>
                  <a:pt x="75489" y="301162"/>
                </a:lnTo>
                <a:close/>
                <a:moveTo>
                  <a:pt x="832643" y="185095"/>
                </a:moveTo>
                <a:lnTo>
                  <a:pt x="831396" y="183168"/>
                </a:lnTo>
                <a:lnTo>
                  <a:pt x="829696" y="182488"/>
                </a:lnTo>
                <a:lnTo>
                  <a:pt x="828109" y="182034"/>
                </a:lnTo>
                <a:lnTo>
                  <a:pt x="826636" y="181128"/>
                </a:lnTo>
                <a:lnTo>
                  <a:pt x="825616" y="180108"/>
                </a:lnTo>
                <a:lnTo>
                  <a:pt x="822782" y="175347"/>
                </a:lnTo>
                <a:lnTo>
                  <a:pt x="820742" y="173307"/>
                </a:lnTo>
                <a:lnTo>
                  <a:pt x="818928" y="173307"/>
                </a:lnTo>
                <a:cubicBezTo>
                  <a:pt x="818928" y="173307"/>
                  <a:pt x="818701" y="171833"/>
                  <a:pt x="818701" y="171833"/>
                </a:cubicBezTo>
                <a:lnTo>
                  <a:pt x="819722" y="170473"/>
                </a:lnTo>
                <a:lnTo>
                  <a:pt x="821082" y="169340"/>
                </a:lnTo>
                <a:lnTo>
                  <a:pt x="821082" y="167866"/>
                </a:lnTo>
                <a:cubicBezTo>
                  <a:pt x="821082" y="167866"/>
                  <a:pt x="819948" y="167073"/>
                  <a:pt x="819948" y="167073"/>
                </a:cubicBezTo>
                <a:lnTo>
                  <a:pt x="818588" y="167299"/>
                </a:lnTo>
                <a:lnTo>
                  <a:pt x="816775" y="169000"/>
                </a:lnTo>
                <a:lnTo>
                  <a:pt x="814621" y="170926"/>
                </a:lnTo>
                <a:lnTo>
                  <a:pt x="812014" y="172400"/>
                </a:lnTo>
                <a:lnTo>
                  <a:pt x="810994" y="173533"/>
                </a:lnTo>
                <a:lnTo>
                  <a:pt x="809747" y="174894"/>
                </a:lnTo>
                <a:lnTo>
                  <a:pt x="807934" y="174667"/>
                </a:lnTo>
                <a:lnTo>
                  <a:pt x="806687" y="174667"/>
                </a:lnTo>
                <a:cubicBezTo>
                  <a:pt x="806687" y="174667"/>
                  <a:pt x="805553" y="174894"/>
                  <a:pt x="805553" y="174894"/>
                </a:cubicBezTo>
                <a:lnTo>
                  <a:pt x="804760" y="173420"/>
                </a:lnTo>
                <a:lnTo>
                  <a:pt x="803626" y="173193"/>
                </a:lnTo>
                <a:lnTo>
                  <a:pt x="795805" y="171833"/>
                </a:lnTo>
                <a:lnTo>
                  <a:pt x="793198" y="171267"/>
                </a:lnTo>
                <a:lnTo>
                  <a:pt x="791612" y="171947"/>
                </a:lnTo>
                <a:lnTo>
                  <a:pt x="790365" y="171493"/>
                </a:lnTo>
                <a:lnTo>
                  <a:pt x="789911" y="170133"/>
                </a:lnTo>
                <a:lnTo>
                  <a:pt x="788438" y="167639"/>
                </a:lnTo>
                <a:lnTo>
                  <a:pt x="787191" y="165599"/>
                </a:lnTo>
                <a:lnTo>
                  <a:pt x="785604" y="163559"/>
                </a:lnTo>
                <a:lnTo>
                  <a:pt x="785037" y="161972"/>
                </a:lnTo>
                <a:lnTo>
                  <a:pt x="785491" y="160272"/>
                </a:lnTo>
                <a:lnTo>
                  <a:pt x="785264" y="158798"/>
                </a:lnTo>
                <a:lnTo>
                  <a:pt x="783904" y="158005"/>
                </a:lnTo>
                <a:lnTo>
                  <a:pt x="782204" y="158005"/>
                </a:lnTo>
                <a:cubicBezTo>
                  <a:pt x="782204" y="158005"/>
                  <a:pt x="777443" y="154718"/>
                  <a:pt x="777443" y="154718"/>
                </a:cubicBezTo>
                <a:lnTo>
                  <a:pt x="775176" y="154265"/>
                </a:lnTo>
                <a:lnTo>
                  <a:pt x="773136" y="153698"/>
                </a:lnTo>
                <a:lnTo>
                  <a:pt x="771549" y="153698"/>
                </a:lnTo>
                <a:lnTo>
                  <a:pt x="770189" y="152338"/>
                </a:lnTo>
                <a:lnTo>
                  <a:pt x="768942" y="148030"/>
                </a:lnTo>
                <a:lnTo>
                  <a:pt x="768602" y="145650"/>
                </a:lnTo>
                <a:lnTo>
                  <a:pt x="767015" y="143270"/>
                </a:lnTo>
                <a:lnTo>
                  <a:pt x="764975" y="141230"/>
                </a:lnTo>
                <a:lnTo>
                  <a:pt x="763842" y="138396"/>
                </a:lnTo>
                <a:lnTo>
                  <a:pt x="762141" y="137149"/>
                </a:lnTo>
                <a:lnTo>
                  <a:pt x="759194" y="135109"/>
                </a:lnTo>
                <a:lnTo>
                  <a:pt x="756361" y="133749"/>
                </a:lnTo>
                <a:lnTo>
                  <a:pt x="751827" y="132049"/>
                </a:lnTo>
                <a:lnTo>
                  <a:pt x="747747" y="132049"/>
                </a:lnTo>
                <a:cubicBezTo>
                  <a:pt x="747747" y="132049"/>
                  <a:pt x="746386" y="133069"/>
                  <a:pt x="746386" y="133069"/>
                </a:cubicBezTo>
                <a:lnTo>
                  <a:pt x="744913" y="134882"/>
                </a:lnTo>
                <a:lnTo>
                  <a:pt x="742872" y="134882"/>
                </a:lnTo>
                <a:cubicBezTo>
                  <a:pt x="742872" y="134882"/>
                  <a:pt x="739586" y="134882"/>
                  <a:pt x="739586" y="134882"/>
                </a:cubicBezTo>
                <a:lnTo>
                  <a:pt x="738679" y="135562"/>
                </a:lnTo>
                <a:lnTo>
                  <a:pt x="738112" y="136809"/>
                </a:lnTo>
                <a:lnTo>
                  <a:pt x="736412" y="138396"/>
                </a:lnTo>
                <a:lnTo>
                  <a:pt x="734031" y="139643"/>
                </a:lnTo>
                <a:lnTo>
                  <a:pt x="730631" y="139189"/>
                </a:lnTo>
                <a:lnTo>
                  <a:pt x="728251" y="139869"/>
                </a:lnTo>
                <a:lnTo>
                  <a:pt x="725870" y="140096"/>
                </a:lnTo>
                <a:lnTo>
                  <a:pt x="722470" y="138509"/>
                </a:lnTo>
                <a:lnTo>
                  <a:pt x="718730" y="138509"/>
                </a:lnTo>
                <a:cubicBezTo>
                  <a:pt x="718730" y="138509"/>
                  <a:pt x="716349" y="139303"/>
                  <a:pt x="716349" y="139303"/>
                </a:cubicBezTo>
                <a:lnTo>
                  <a:pt x="712949" y="139303"/>
                </a:lnTo>
                <a:cubicBezTo>
                  <a:pt x="712949" y="139303"/>
                  <a:pt x="712269" y="138396"/>
                  <a:pt x="712269" y="138396"/>
                </a:cubicBezTo>
                <a:lnTo>
                  <a:pt x="712723" y="136922"/>
                </a:lnTo>
                <a:lnTo>
                  <a:pt x="712383" y="135562"/>
                </a:lnTo>
                <a:lnTo>
                  <a:pt x="711816" y="134429"/>
                </a:lnTo>
                <a:lnTo>
                  <a:pt x="711362" y="133069"/>
                </a:lnTo>
                <a:lnTo>
                  <a:pt x="710002" y="132729"/>
                </a:lnTo>
                <a:lnTo>
                  <a:pt x="706035" y="133295"/>
                </a:lnTo>
                <a:lnTo>
                  <a:pt x="704902" y="132615"/>
                </a:lnTo>
                <a:lnTo>
                  <a:pt x="704902" y="131255"/>
                </a:lnTo>
                <a:cubicBezTo>
                  <a:pt x="704902" y="131255"/>
                  <a:pt x="705695" y="129555"/>
                  <a:pt x="705695" y="129555"/>
                </a:cubicBezTo>
                <a:lnTo>
                  <a:pt x="706262" y="127401"/>
                </a:lnTo>
                <a:lnTo>
                  <a:pt x="706035" y="126155"/>
                </a:lnTo>
                <a:lnTo>
                  <a:pt x="703995" y="126155"/>
                </a:lnTo>
                <a:cubicBezTo>
                  <a:pt x="703995" y="126155"/>
                  <a:pt x="702748" y="126155"/>
                  <a:pt x="702748" y="126155"/>
                </a:cubicBezTo>
                <a:lnTo>
                  <a:pt x="702068" y="124568"/>
                </a:lnTo>
                <a:lnTo>
                  <a:pt x="700934" y="123434"/>
                </a:lnTo>
                <a:lnTo>
                  <a:pt x="699574" y="123434"/>
                </a:lnTo>
                <a:cubicBezTo>
                  <a:pt x="699574" y="123434"/>
                  <a:pt x="697987" y="123094"/>
                  <a:pt x="697987" y="123094"/>
                </a:cubicBezTo>
                <a:lnTo>
                  <a:pt x="696287" y="123548"/>
                </a:lnTo>
                <a:lnTo>
                  <a:pt x="695381" y="125135"/>
                </a:lnTo>
                <a:lnTo>
                  <a:pt x="694247" y="125361"/>
                </a:lnTo>
                <a:lnTo>
                  <a:pt x="693000" y="125815"/>
                </a:lnTo>
                <a:lnTo>
                  <a:pt x="692093" y="126381"/>
                </a:lnTo>
                <a:lnTo>
                  <a:pt x="691526" y="127741"/>
                </a:lnTo>
                <a:lnTo>
                  <a:pt x="691753" y="128988"/>
                </a:lnTo>
                <a:lnTo>
                  <a:pt x="692093" y="131709"/>
                </a:lnTo>
                <a:lnTo>
                  <a:pt x="691526" y="133182"/>
                </a:lnTo>
                <a:lnTo>
                  <a:pt x="689940" y="133976"/>
                </a:lnTo>
                <a:lnTo>
                  <a:pt x="688353" y="133976"/>
                </a:lnTo>
                <a:cubicBezTo>
                  <a:pt x="688353" y="133976"/>
                  <a:pt x="687333" y="134202"/>
                  <a:pt x="687333" y="134202"/>
                </a:cubicBezTo>
                <a:lnTo>
                  <a:pt x="685406" y="135789"/>
                </a:lnTo>
                <a:lnTo>
                  <a:pt x="684613" y="136356"/>
                </a:lnTo>
                <a:lnTo>
                  <a:pt x="684273" y="137263"/>
                </a:lnTo>
                <a:lnTo>
                  <a:pt x="684273" y="138736"/>
                </a:lnTo>
                <a:cubicBezTo>
                  <a:pt x="684273" y="138736"/>
                  <a:pt x="682572" y="138283"/>
                  <a:pt x="682572" y="138283"/>
                </a:cubicBezTo>
                <a:lnTo>
                  <a:pt x="679965" y="133069"/>
                </a:lnTo>
                <a:lnTo>
                  <a:pt x="677018" y="127175"/>
                </a:lnTo>
                <a:lnTo>
                  <a:pt x="673731" y="120827"/>
                </a:lnTo>
                <a:lnTo>
                  <a:pt x="672031" y="117427"/>
                </a:lnTo>
                <a:lnTo>
                  <a:pt x="665457" y="106432"/>
                </a:lnTo>
                <a:lnTo>
                  <a:pt x="662283" y="101105"/>
                </a:lnTo>
                <a:lnTo>
                  <a:pt x="656729" y="91924"/>
                </a:lnTo>
                <a:lnTo>
                  <a:pt x="651742" y="83536"/>
                </a:lnTo>
                <a:lnTo>
                  <a:pt x="646075" y="74922"/>
                </a:lnTo>
                <a:lnTo>
                  <a:pt x="642674" y="70048"/>
                </a:lnTo>
                <a:lnTo>
                  <a:pt x="639160" y="64834"/>
                </a:lnTo>
                <a:lnTo>
                  <a:pt x="637914" y="63361"/>
                </a:lnTo>
                <a:lnTo>
                  <a:pt x="635987" y="61547"/>
                </a:lnTo>
                <a:lnTo>
                  <a:pt x="631226" y="57920"/>
                </a:lnTo>
                <a:lnTo>
                  <a:pt x="624312" y="52819"/>
                </a:lnTo>
                <a:lnTo>
                  <a:pt x="617965" y="48172"/>
                </a:lnTo>
                <a:lnTo>
                  <a:pt x="612977" y="44545"/>
                </a:lnTo>
                <a:lnTo>
                  <a:pt x="611731" y="43072"/>
                </a:lnTo>
                <a:lnTo>
                  <a:pt x="611164" y="42165"/>
                </a:lnTo>
                <a:lnTo>
                  <a:pt x="610597" y="41145"/>
                </a:lnTo>
                <a:lnTo>
                  <a:pt x="609804" y="39331"/>
                </a:lnTo>
                <a:lnTo>
                  <a:pt x="609804" y="38198"/>
                </a:lnTo>
                <a:cubicBezTo>
                  <a:pt x="609804" y="38198"/>
                  <a:pt x="614565" y="38424"/>
                  <a:pt x="614565" y="38424"/>
                </a:cubicBezTo>
                <a:lnTo>
                  <a:pt x="615585" y="37291"/>
                </a:lnTo>
                <a:lnTo>
                  <a:pt x="617398" y="33097"/>
                </a:lnTo>
                <a:lnTo>
                  <a:pt x="618418" y="29470"/>
                </a:lnTo>
                <a:lnTo>
                  <a:pt x="616831" y="29470"/>
                </a:lnTo>
                <a:cubicBezTo>
                  <a:pt x="616831" y="29470"/>
                  <a:pt x="613884" y="31170"/>
                  <a:pt x="613884" y="31170"/>
                </a:cubicBezTo>
                <a:lnTo>
                  <a:pt x="612297" y="32304"/>
                </a:lnTo>
                <a:lnTo>
                  <a:pt x="611391" y="32757"/>
                </a:lnTo>
                <a:lnTo>
                  <a:pt x="606630" y="33437"/>
                </a:lnTo>
                <a:lnTo>
                  <a:pt x="604023" y="35024"/>
                </a:lnTo>
                <a:lnTo>
                  <a:pt x="598696" y="37744"/>
                </a:lnTo>
                <a:lnTo>
                  <a:pt x="594842" y="39331"/>
                </a:lnTo>
                <a:lnTo>
                  <a:pt x="594049" y="39558"/>
                </a:lnTo>
                <a:lnTo>
                  <a:pt x="589515" y="40011"/>
                </a:lnTo>
                <a:lnTo>
                  <a:pt x="588722" y="40691"/>
                </a:lnTo>
                <a:lnTo>
                  <a:pt x="588722" y="42052"/>
                </a:lnTo>
                <a:cubicBezTo>
                  <a:pt x="588722" y="42052"/>
                  <a:pt x="588268" y="43638"/>
                  <a:pt x="588268" y="43638"/>
                </a:cubicBezTo>
                <a:lnTo>
                  <a:pt x="585094" y="45905"/>
                </a:lnTo>
                <a:lnTo>
                  <a:pt x="581694" y="47946"/>
                </a:lnTo>
                <a:lnTo>
                  <a:pt x="580447" y="48172"/>
                </a:lnTo>
                <a:lnTo>
                  <a:pt x="578407" y="47719"/>
                </a:lnTo>
                <a:lnTo>
                  <a:pt x="577273" y="47946"/>
                </a:lnTo>
                <a:lnTo>
                  <a:pt x="574100" y="50099"/>
                </a:lnTo>
                <a:lnTo>
                  <a:pt x="569452" y="53273"/>
                </a:lnTo>
                <a:lnTo>
                  <a:pt x="568999" y="54633"/>
                </a:lnTo>
                <a:lnTo>
                  <a:pt x="568999" y="56220"/>
                </a:lnTo>
                <a:cubicBezTo>
                  <a:pt x="568999" y="56220"/>
                  <a:pt x="568432" y="57580"/>
                  <a:pt x="568432" y="57580"/>
                </a:cubicBezTo>
                <a:lnTo>
                  <a:pt x="567412" y="58033"/>
                </a:lnTo>
                <a:lnTo>
                  <a:pt x="565939" y="56787"/>
                </a:lnTo>
                <a:lnTo>
                  <a:pt x="564579" y="55313"/>
                </a:lnTo>
                <a:lnTo>
                  <a:pt x="561632" y="54293"/>
                </a:lnTo>
                <a:lnTo>
                  <a:pt x="557324" y="54066"/>
                </a:lnTo>
                <a:lnTo>
                  <a:pt x="554718" y="54520"/>
                </a:lnTo>
                <a:lnTo>
                  <a:pt x="552904" y="55313"/>
                </a:lnTo>
                <a:lnTo>
                  <a:pt x="549390" y="58487"/>
                </a:lnTo>
                <a:lnTo>
                  <a:pt x="548143" y="59167"/>
                </a:lnTo>
                <a:lnTo>
                  <a:pt x="547463" y="58940"/>
                </a:lnTo>
                <a:lnTo>
                  <a:pt x="547237" y="57353"/>
                </a:lnTo>
                <a:lnTo>
                  <a:pt x="546557" y="56220"/>
                </a:lnTo>
                <a:lnTo>
                  <a:pt x="545763" y="54520"/>
                </a:lnTo>
                <a:lnTo>
                  <a:pt x="546217" y="51233"/>
                </a:lnTo>
                <a:lnTo>
                  <a:pt x="548143" y="48059"/>
                </a:lnTo>
                <a:lnTo>
                  <a:pt x="551317" y="46359"/>
                </a:lnTo>
                <a:lnTo>
                  <a:pt x="553924" y="44545"/>
                </a:lnTo>
                <a:lnTo>
                  <a:pt x="554718" y="42505"/>
                </a:lnTo>
                <a:lnTo>
                  <a:pt x="554718" y="41145"/>
                </a:lnTo>
                <a:cubicBezTo>
                  <a:pt x="554718" y="41145"/>
                  <a:pt x="553698" y="40465"/>
                  <a:pt x="553698" y="40465"/>
                </a:cubicBezTo>
                <a:lnTo>
                  <a:pt x="552677" y="40465"/>
                </a:lnTo>
                <a:cubicBezTo>
                  <a:pt x="552677" y="40465"/>
                  <a:pt x="552111" y="41031"/>
                  <a:pt x="552111" y="41031"/>
                </a:cubicBezTo>
                <a:lnTo>
                  <a:pt x="550410" y="42392"/>
                </a:lnTo>
                <a:lnTo>
                  <a:pt x="547803" y="43525"/>
                </a:lnTo>
                <a:lnTo>
                  <a:pt x="545650" y="43752"/>
                </a:lnTo>
                <a:lnTo>
                  <a:pt x="544743" y="43752"/>
                </a:lnTo>
                <a:cubicBezTo>
                  <a:pt x="544743" y="43752"/>
                  <a:pt x="542476" y="42958"/>
                  <a:pt x="542476" y="42958"/>
                </a:cubicBezTo>
                <a:lnTo>
                  <a:pt x="538282" y="39104"/>
                </a:lnTo>
                <a:lnTo>
                  <a:pt x="534769" y="38538"/>
                </a:lnTo>
                <a:lnTo>
                  <a:pt x="532388" y="38198"/>
                </a:lnTo>
                <a:lnTo>
                  <a:pt x="531595" y="38538"/>
                </a:lnTo>
                <a:lnTo>
                  <a:pt x="531255" y="39445"/>
                </a:lnTo>
                <a:lnTo>
                  <a:pt x="531481" y="40465"/>
                </a:lnTo>
                <a:lnTo>
                  <a:pt x="531935" y="41485"/>
                </a:lnTo>
                <a:lnTo>
                  <a:pt x="531708" y="42278"/>
                </a:lnTo>
                <a:lnTo>
                  <a:pt x="530575" y="42845"/>
                </a:lnTo>
                <a:lnTo>
                  <a:pt x="528875" y="43865"/>
                </a:lnTo>
                <a:lnTo>
                  <a:pt x="527968" y="43185"/>
                </a:lnTo>
                <a:lnTo>
                  <a:pt x="527514" y="40465"/>
                </a:lnTo>
                <a:lnTo>
                  <a:pt x="527514" y="38311"/>
                </a:lnTo>
                <a:cubicBezTo>
                  <a:pt x="527514" y="38311"/>
                  <a:pt x="526381" y="36498"/>
                  <a:pt x="526381" y="36498"/>
                </a:cubicBezTo>
                <a:lnTo>
                  <a:pt x="525134" y="33777"/>
                </a:lnTo>
                <a:lnTo>
                  <a:pt x="523434" y="32190"/>
                </a:lnTo>
                <a:lnTo>
                  <a:pt x="521734" y="32757"/>
                </a:lnTo>
                <a:lnTo>
                  <a:pt x="520940" y="35137"/>
                </a:lnTo>
                <a:lnTo>
                  <a:pt x="519694" y="35931"/>
                </a:lnTo>
                <a:lnTo>
                  <a:pt x="517313" y="35477"/>
                </a:lnTo>
                <a:lnTo>
                  <a:pt x="513006" y="36838"/>
                </a:lnTo>
                <a:lnTo>
                  <a:pt x="505978" y="37404"/>
                </a:lnTo>
                <a:lnTo>
                  <a:pt x="500991" y="35817"/>
                </a:lnTo>
                <a:lnTo>
                  <a:pt x="500198" y="34344"/>
                </a:lnTo>
                <a:lnTo>
                  <a:pt x="502238" y="31170"/>
                </a:lnTo>
                <a:lnTo>
                  <a:pt x="502238" y="28450"/>
                </a:lnTo>
                <a:cubicBezTo>
                  <a:pt x="502238" y="28450"/>
                  <a:pt x="502352" y="25956"/>
                  <a:pt x="502352" y="25956"/>
                </a:cubicBezTo>
                <a:lnTo>
                  <a:pt x="502918" y="24143"/>
                </a:lnTo>
                <a:lnTo>
                  <a:pt x="501671" y="20629"/>
                </a:lnTo>
                <a:lnTo>
                  <a:pt x="498951" y="13488"/>
                </a:lnTo>
                <a:lnTo>
                  <a:pt x="497251" y="8048"/>
                </a:lnTo>
                <a:lnTo>
                  <a:pt x="494757" y="3967"/>
                </a:lnTo>
                <a:lnTo>
                  <a:pt x="493737" y="2607"/>
                </a:lnTo>
                <a:lnTo>
                  <a:pt x="488636" y="3287"/>
                </a:lnTo>
                <a:lnTo>
                  <a:pt x="487276" y="4194"/>
                </a:lnTo>
                <a:lnTo>
                  <a:pt x="486370" y="5441"/>
                </a:lnTo>
                <a:lnTo>
                  <a:pt x="484783" y="6347"/>
                </a:lnTo>
                <a:lnTo>
                  <a:pt x="482516" y="7027"/>
                </a:lnTo>
                <a:lnTo>
                  <a:pt x="480589" y="6574"/>
                </a:lnTo>
                <a:lnTo>
                  <a:pt x="478435" y="5894"/>
                </a:lnTo>
                <a:lnTo>
                  <a:pt x="476168" y="4421"/>
                </a:lnTo>
                <a:lnTo>
                  <a:pt x="473561" y="2494"/>
                </a:lnTo>
                <a:lnTo>
                  <a:pt x="468461" y="1020"/>
                </a:lnTo>
                <a:lnTo>
                  <a:pt x="463473" y="567"/>
                </a:lnTo>
                <a:lnTo>
                  <a:pt x="457920" y="0"/>
                </a:lnTo>
                <a:lnTo>
                  <a:pt x="455199" y="907"/>
                </a:lnTo>
                <a:lnTo>
                  <a:pt x="452592" y="2494"/>
                </a:lnTo>
                <a:lnTo>
                  <a:pt x="448739" y="5667"/>
                </a:lnTo>
                <a:lnTo>
                  <a:pt x="446925" y="6007"/>
                </a:lnTo>
                <a:lnTo>
                  <a:pt x="444091" y="6234"/>
                </a:lnTo>
                <a:lnTo>
                  <a:pt x="442164" y="7027"/>
                </a:lnTo>
                <a:lnTo>
                  <a:pt x="442504" y="8388"/>
                </a:lnTo>
                <a:lnTo>
                  <a:pt x="442845" y="10314"/>
                </a:lnTo>
                <a:lnTo>
                  <a:pt x="442164" y="11788"/>
                </a:lnTo>
                <a:lnTo>
                  <a:pt x="441031" y="12581"/>
                </a:lnTo>
                <a:lnTo>
                  <a:pt x="439331" y="13148"/>
                </a:lnTo>
                <a:lnTo>
                  <a:pt x="436610" y="13375"/>
                </a:lnTo>
                <a:lnTo>
                  <a:pt x="434344" y="13715"/>
                </a:lnTo>
                <a:lnTo>
                  <a:pt x="431510" y="15869"/>
                </a:lnTo>
                <a:lnTo>
                  <a:pt x="427203" y="16435"/>
                </a:lnTo>
                <a:lnTo>
                  <a:pt x="422556" y="17229"/>
                </a:lnTo>
                <a:lnTo>
                  <a:pt x="419268" y="18475"/>
                </a:lnTo>
                <a:lnTo>
                  <a:pt x="412241" y="20062"/>
                </a:lnTo>
                <a:lnTo>
                  <a:pt x="408160" y="20742"/>
                </a:lnTo>
                <a:lnTo>
                  <a:pt x="401360" y="22216"/>
                </a:lnTo>
                <a:lnTo>
                  <a:pt x="395919" y="22443"/>
                </a:lnTo>
                <a:lnTo>
                  <a:pt x="395126" y="21422"/>
                </a:lnTo>
                <a:lnTo>
                  <a:pt x="390932" y="23689"/>
                </a:lnTo>
                <a:lnTo>
                  <a:pt x="386171" y="23689"/>
                </a:lnTo>
                <a:cubicBezTo>
                  <a:pt x="386171" y="23689"/>
                  <a:pt x="385264" y="24483"/>
                  <a:pt x="385264" y="24483"/>
                </a:cubicBezTo>
                <a:lnTo>
                  <a:pt x="384131" y="25390"/>
                </a:lnTo>
                <a:lnTo>
                  <a:pt x="382884" y="25730"/>
                </a:lnTo>
                <a:lnTo>
                  <a:pt x="381297" y="26863"/>
                </a:lnTo>
                <a:lnTo>
                  <a:pt x="380391" y="29130"/>
                </a:lnTo>
                <a:lnTo>
                  <a:pt x="379711" y="31510"/>
                </a:lnTo>
                <a:lnTo>
                  <a:pt x="378237" y="32190"/>
                </a:lnTo>
                <a:lnTo>
                  <a:pt x="376310" y="31284"/>
                </a:lnTo>
                <a:lnTo>
                  <a:pt x="374950" y="30490"/>
                </a:lnTo>
                <a:lnTo>
                  <a:pt x="372570" y="31397"/>
                </a:lnTo>
                <a:lnTo>
                  <a:pt x="369283" y="31850"/>
                </a:lnTo>
                <a:lnTo>
                  <a:pt x="366676" y="31510"/>
                </a:lnTo>
                <a:lnTo>
                  <a:pt x="365315" y="30830"/>
                </a:lnTo>
                <a:lnTo>
                  <a:pt x="359988" y="31964"/>
                </a:lnTo>
                <a:lnTo>
                  <a:pt x="357154" y="33324"/>
                </a:lnTo>
                <a:lnTo>
                  <a:pt x="356588" y="34004"/>
                </a:lnTo>
                <a:lnTo>
                  <a:pt x="355908" y="34344"/>
                </a:lnTo>
                <a:lnTo>
                  <a:pt x="352734" y="35251"/>
                </a:lnTo>
                <a:lnTo>
                  <a:pt x="350127" y="35024"/>
                </a:lnTo>
                <a:lnTo>
                  <a:pt x="349674" y="35024"/>
                </a:lnTo>
                <a:cubicBezTo>
                  <a:pt x="349674" y="35024"/>
                  <a:pt x="347180" y="35704"/>
                  <a:pt x="347180" y="35704"/>
                </a:cubicBezTo>
                <a:lnTo>
                  <a:pt x="343780" y="36838"/>
                </a:lnTo>
                <a:lnTo>
                  <a:pt x="341286" y="37178"/>
                </a:lnTo>
                <a:lnTo>
                  <a:pt x="339246" y="37178"/>
                </a:lnTo>
                <a:cubicBezTo>
                  <a:pt x="339246" y="37178"/>
                  <a:pt x="337886" y="38084"/>
                  <a:pt x="337886" y="38084"/>
                </a:cubicBezTo>
                <a:lnTo>
                  <a:pt x="336752" y="39104"/>
                </a:lnTo>
                <a:lnTo>
                  <a:pt x="327685" y="40238"/>
                </a:lnTo>
                <a:lnTo>
                  <a:pt x="326778" y="41031"/>
                </a:lnTo>
                <a:lnTo>
                  <a:pt x="324964" y="41938"/>
                </a:lnTo>
                <a:lnTo>
                  <a:pt x="315556" y="42278"/>
                </a:lnTo>
                <a:lnTo>
                  <a:pt x="314763" y="42958"/>
                </a:lnTo>
                <a:lnTo>
                  <a:pt x="314423" y="43752"/>
                </a:lnTo>
                <a:lnTo>
                  <a:pt x="313289" y="43978"/>
                </a:lnTo>
                <a:lnTo>
                  <a:pt x="306489" y="42505"/>
                </a:lnTo>
                <a:lnTo>
                  <a:pt x="301048" y="40918"/>
                </a:lnTo>
                <a:lnTo>
                  <a:pt x="298895" y="41825"/>
                </a:lnTo>
                <a:lnTo>
                  <a:pt x="297081" y="43525"/>
                </a:lnTo>
                <a:lnTo>
                  <a:pt x="296401" y="46019"/>
                </a:lnTo>
                <a:lnTo>
                  <a:pt x="296401" y="49872"/>
                </a:lnTo>
                <a:lnTo>
                  <a:pt x="295607" y="51119"/>
                </a:lnTo>
                <a:lnTo>
                  <a:pt x="293794" y="52706"/>
                </a:lnTo>
                <a:lnTo>
                  <a:pt x="293794" y="53726"/>
                </a:lnTo>
                <a:cubicBezTo>
                  <a:pt x="293794" y="53726"/>
                  <a:pt x="296061" y="54860"/>
                  <a:pt x="296061" y="54860"/>
                </a:cubicBezTo>
                <a:lnTo>
                  <a:pt x="299121" y="55880"/>
                </a:lnTo>
                <a:lnTo>
                  <a:pt x="300935" y="55426"/>
                </a:lnTo>
                <a:lnTo>
                  <a:pt x="302408" y="54746"/>
                </a:lnTo>
                <a:lnTo>
                  <a:pt x="303768" y="54973"/>
                </a:lnTo>
                <a:lnTo>
                  <a:pt x="304675" y="55766"/>
                </a:lnTo>
                <a:lnTo>
                  <a:pt x="305015" y="56673"/>
                </a:lnTo>
                <a:lnTo>
                  <a:pt x="304788" y="57353"/>
                </a:lnTo>
                <a:lnTo>
                  <a:pt x="304222" y="57807"/>
                </a:lnTo>
                <a:lnTo>
                  <a:pt x="302182" y="58713"/>
                </a:lnTo>
                <a:lnTo>
                  <a:pt x="300368" y="58373"/>
                </a:lnTo>
                <a:lnTo>
                  <a:pt x="298668" y="58940"/>
                </a:lnTo>
                <a:lnTo>
                  <a:pt x="297761" y="60074"/>
                </a:lnTo>
                <a:lnTo>
                  <a:pt x="297308" y="62114"/>
                </a:lnTo>
                <a:lnTo>
                  <a:pt x="298101" y="63587"/>
                </a:lnTo>
                <a:lnTo>
                  <a:pt x="300368" y="63927"/>
                </a:lnTo>
                <a:lnTo>
                  <a:pt x="302975" y="64947"/>
                </a:lnTo>
                <a:lnTo>
                  <a:pt x="305809" y="65401"/>
                </a:lnTo>
                <a:lnTo>
                  <a:pt x="307509" y="65174"/>
                </a:lnTo>
                <a:lnTo>
                  <a:pt x="309663" y="66761"/>
                </a:lnTo>
                <a:lnTo>
                  <a:pt x="314763" y="68688"/>
                </a:lnTo>
                <a:lnTo>
                  <a:pt x="316123" y="70161"/>
                </a:lnTo>
                <a:lnTo>
                  <a:pt x="316123" y="71748"/>
                </a:lnTo>
                <a:cubicBezTo>
                  <a:pt x="316123" y="71748"/>
                  <a:pt x="315216" y="72882"/>
                  <a:pt x="315216" y="72882"/>
                </a:cubicBezTo>
                <a:lnTo>
                  <a:pt x="313969" y="73562"/>
                </a:lnTo>
                <a:lnTo>
                  <a:pt x="312269" y="73222"/>
                </a:lnTo>
                <a:lnTo>
                  <a:pt x="308756" y="72768"/>
                </a:lnTo>
                <a:lnTo>
                  <a:pt x="304902" y="72542"/>
                </a:lnTo>
                <a:lnTo>
                  <a:pt x="302182" y="71975"/>
                </a:lnTo>
                <a:lnTo>
                  <a:pt x="298215" y="72202"/>
                </a:lnTo>
                <a:lnTo>
                  <a:pt x="294927" y="72655"/>
                </a:lnTo>
                <a:lnTo>
                  <a:pt x="294134" y="73788"/>
                </a:lnTo>
                <a:lnTo>
                  <a:pt x="292887" y="75942"/>
                </a:lnTo>
                <a:lnTo>
                  <a:pt x="291867" y="77189"/>
                </a:lnTo>
                <a:lnTo>
                  <a:pt x="290054" y="79456"/>
                </a:lnTo>
                <a:lnTo>
                  <a:pt x="289487" y="81496"/>
                </a:lnTo>
                <a:lnTo>
                  <a:pt x="290394" y="84670"/>
                </a:lnTo>
                <a:lnTo>
                  <a:pt x="293681" y="89884"/>
                </a:lnTo>
                <a:lnTo>
                  <a:pt x="294021" y="91584"/>
                </a:lnTo>
                <a:lnTo>
                  <a:pt x="292887" y="93284"/>
                </a:lnTo>
                <a:lnTo>
                  <a:pt x="290620" y="94644"/>
                </a:lnTo>
                <a:lnTo>
                  <a:pt x="287333" y="97025"/>
                </a:lnTo>
                <a:lnTo>
                  <a:pt x="283819" y="97025"/>
                </a:lnTo>
                <a:cubicBezTo>
                  <a:pt x="283819" y="97025"/>
                  <a:pt x="282346" y="97818"/>
                  <a:pt x="282346" y="97818"/>
                </a:cubicBezTo>
                <a:lnTo>
                  <a:pt x="278379" y="100765"/>
                </a:lnTo>
                <a:lnTo>
                  <a:pt x="274978" y="102125"/>
                </a:lnTo>
                <a:lnTo>
                  <a:pt x="274298" y="103372"/>
                </a:lnTo>
                <a:lnTo>
                  <a:pt x="275092" y="104619"/>
                </a:lnTo>
                <a:lnTo>
                  <a:pt x="279399" y="106319"/>
                </a:lnTo>
                <a:lnTo>
                  <a:pt x="281553" y="108133"/>
                </a:lnTo>
                <a:lnTo>
                  <a:pt x="282233" y="110173"/>
                </a:lnTo>
                <a:lnTo>
                  <a:pt x="283139" y="111760"/>
                </a:lnTo>
                <a:lnTo>
                  <a:pt x="286540" y="112780"/>
                </a:lnTo>
                <a:lnTo>
                  <a:pt x="293567" y="115160"/>
                </a:lnTo>
                <a:lnTo>
                  <a:pt x="294021" y="115387"/>
                </a:lnTo>
                <a:lnTo>
                  <a:pt x="294474" y="116407"/>
                </a:lnTo>
                <a:lnTo>
                  <a:pt x="301615" y="117880"/>
                </a:lnTo>
                <a:lnTo>
                  <a:pt x="302635" y="118674"/>
                </a:lnTo>
                <a:lnTo>
                  <a:pt x="305582" y="121281"/>
                </a:lnTo>
                <a:lnTo>
                  <a:pt x="306149" y="124001"/>
                </a:lnTo>
                <a:lnTo>
                  <a:pt x="304675" y="126721"/>
                </a:lnTo>
                <a:lnTo>
                  <a:pt x="303655" y="131028"/>
                </a:lnTo>
                <a:lnTo>
                  <a:pt x="302068" y="134769"/>
                </a:lnTo>
                <a:lnTo>
                  <a:pt x="298781" y="137263"/>
                </a:lnTo>
                <a:lnTo>
                  <a:pt x="293001" y="139529"/>
                </a:lnTo>
                <a:lnTo>
                  <a:pt x="286766" y="140436"/>
                </a:lnTo>
                <a:lnTo>
                  <a:pt x="284160" y="140436"/>
                </a:lnTo>
                <a:cubicBezTo>
                  <a:pt x="284160" y="140436"/>
                  <a:pt x="282459" y="139983"/>
                  <a:pt x="282459" y="139983"/>
                </a:cubicBezTo>
                <a:lnTo>
                  <a:pt x="279626" y="139303"/>
                </a:lnTo>
                <a:lnTo>
                  <a:pt x="277585" y="137376"/>
                </a:lnTo>
                <a:lnTo>
                  <a:pt x="276112" y="135562"/>
                </a:lnTo>
                <a:lnTo>
                  <a:pt x="274978" y="135109"/>
                </a:lnTo>
                <a:lnTo>
                  <a:pt x="273845" y="135449"/>
                </a:lnTo>
                <a:lnTo>
                  <a:pt x="272825" y="136582"/>
                </a:lnTo>
                <a:lnTo>
                  <a:pt x="271465" y="139756"/>
                </a:lnTo>
                <a:lnTo>
                  <a:pt x="269878" y="142930"/>
                </a:lnTo>
                <a:lnTo>
                  <a:pt x="268631" y="144063"/>
                </a:lnTo>
                <a:lnTo>
                  <a:pt x="263984" y="145537"/>
                </a:lnTo>
                <a:lnTo>
                  <a:pt x="263417" y="144970"/>
                </a:lnTo>
                <a:lnTo>
                  <a:pt x="263984" y="142930"/>
                </a:lnTo>
                <a:lnTo>
                  <a:pt x="263417" y="142363"/>
                </a:lnTo>
                <a:lnTo>
                  <a:pt x="262510" y="141910"/>
                </a:lnTo>
                <a:lnTo>
                  <a:pt x="256730" y="141116"/>
                </a:lnTo>
                <a:lnTo>
                  <a:pt x="254576" y="140550"/>
                </a:lnTo>
                <a:lnTo>
                  <a:pt x="252989" y="140323"/>
                </a:lnTo>
                <a:lnTo>
                  <a:pt x="250949" y="139756"/>
                </a:lnTo>
                <a:lnTo>
                  <a:pt x="249475" y="138509"/>
                </a:lnTo>
                <a:lnTo>
                  <a:pt x="246415" y="134656"/>
                </a:lnTo>
                <a:lnTo>
                  <a:pt x="244035" y="131709"/>
                </a:lnTo>
                <a:lnTo>
                  <a:pt x="240181" y="128988"/>
                </a:lnTo>
                <a:lnTo>
                  <a:pt x="236667" y="128421"/>
                </a:lnTo>
                <a:lnTo>
                  <a:pt x="236441" y="128648"/>
                </a:lnTo>
                <a:lnTo>
                  <a:pt x="233834" y="128648"/>
                </a:lnTo>
                <a:cubicBezTo>
                  <a:pt x="233834" y="128648"/>
                  <a:pt x="229640" y="128081"/>
                  <a:pt x="229640" y="128081"/>
                </a:cubicBezTo>
                <a:lnTo>
                  <a:pt x="229413" y="128081"/>
                </a:lnTo>
                <a:cubicBezTo>
                  <a:pt x="229413" y="128081"/>
                  <a:pt x="228053" y="129328"/>
                  <a:pt x="228053" y="129328"/>
                </a:cubicBezTo>
                <a:lnTo>
                  <a:pt x="227033" y="131255"/>
                </a:lnTo>
                <a:lnTo>
                  <a:pt x="225786" y="132842"/>
                </a:lnTo>
                <a:lnTo>
                  <a:pt x="223859" y="133749"/>
                </a:lnTo>
                <a:lnTo>
                  <a:pt x="221479" y="133976"/>
                </a:lnTo>
                <a:lnTo>
                  <a:pt x="218872" y="132275"/>
                </a:lnTo>
                <a:lnTo>
                  <a:pt x="216152" y="129668"/>
                </a:lnTo>
                <a:lnTo>
                  <a:pt x="212751" y="128875"/>
                </a:lnTo>
                <a:lnTo>
                  <a:pt x="209464" y="129442"/>
                </a:lnTo>
                <a:lnTo>
                  <a:pt x="208217" y="129895"/>
                </a:lnTo>
                <a:lnTo>
                  <a:pt x="204704" y="131369"/>
                </a:lnTo>
                <a:lnTo>
                  <a:pt x="203570" y="130688"/>
                </a:lnTo>
                <a:lnTo>
                  <a:pt x="201983" y="130235"/>
                </a:lnTo>
                <a:lnTo>
                  <a:pt x="198583" y="132615"/>
                </a:lnTo>
                <a:lnTo>
                  <a:pt x="194843" y="135222"/>
                </a:lnTo>
                <a:lnTo>
                  <a:pt x="194049" y="137149"/>
                </a:lnTo>
                <a:lnTo>
                  <a:pt x="192916" y="138963"/>
                </a:lnTo>
                <a:lnTo>
                  <a:pt x="190422" y="140663"/>
                </a:lnTo>
                <a:lnTo>
                  <a:pt x="187702" y="142136"/>
                </a:lnTo>
                <a:lnTo>
                  <a:pt x="185435" y="142703"/>
                </a:lnTo>
                <a:lnTo>
                  <a:pt x="182488" y="142136"/>
                </a:lnTo>
                <a:lnTo>
                  <a:pt x="178747" y="140323"/>
                </a:lnTo>
                <a:lnTo>
                  <a:pt x="175347" y="138056"/>
                </a:lnTo>
                <a:lnTo>
                  <a:pt x="171606" y="134429"/>
                </a:lnTo>
                <a:lnTo>
                  <a:pt x="168546" y="132389"/>
                </a:lnTo>
                <a:lnTo>
                  <a:pt x="165712" y="130688"/>
                </a:lnTo>
                <a:lnTo>
                  <a:pt x="164012" y="130348"/>
                </a:lnTo>
                <a:lnTo>
                  <a:pt x="162652" y="130915"/>
                </a:lnTo>
                <a:lnTo>
                  <a:pt x="162085" y="132162"/>
                </a:lnTo>
                <a:lnTo>
                  <a:pt x="162539" y="133182"/>
                </a:lnTo>
                <a:lnTo>
                  <a:pt x="163332" y="134089"/>
                </a:lnTo>
                <a:lnTo>
                  <a:pt x="164012" y="136922"/>
                </a:lnTo>
                <a:lnTo>
                  <a:pt x="164239" y="140436"/>
                </a:lnTo>
                <a:lnTo>
                  <a:pt x="163899" y="142477"/>
                </a:lnTo>
                <a:lnTo>
                  <a:pt x="163105" y="143610"/>
                </a:lnTo>
                <a:lnTo>
                  <a:pt x="162312" y="144063"/>
                </a:lnTo>
                <a:lnTo>
                  <a:pt x="161519" y="144063"/>
                </a:lnTo>
                <a:cubicBezTo>
                  <a:pt x="161519" y="144063"/>
                  <a:pt x="160612" y="142703"/>
                  <a:pt x="160612" y="142703"/>
                </a:cubicBezTo>
                <a:lnTo>
                  <a:pt x="160045" y="140096"/>
                </a:lnTo>
                <a:lnTo>
                  <a:pt x="159592" y="137036"/>
                </a:lnTo>
                <a:lnTo>
                  <a:pt x="157098" y="133182"/>
                </a:lnTo>
                <a:lnTo>
                  <a:pt x="154944" y="130802"/>
                </a:lnTo>
                <a:lnTo>
                  <a:pt x="153924" y="129442"/>
                </a:lnTo>
                <a:lnTo>
                  <a:pt x="151884" y="127288"/>
                </a:lnTo>
                <a:lnTo>
                  <a:pt x="150184" y="125928"/>
                </a:lnTo>
                <a:lnTo>
                  <a:pt x="146443" y="124341"/>
                </a:lnTo>
                <a:lnTo>
                  <a:pt x="144630" y="123208"/>
                </a:lnTo>
                <a:lnTo>
                  <a:pt x="141456" y="118900"/>
                </a:lnTo>
                <a:lnTo>
                  <a:pt x="139643" y="117540"/>
                </a:lnTo>
                <a:lnTo>
                  <a:pt x="137376" y="116407"/>
                </a:lnTo>
                <a:lnTo>
                  <a:pt x="135562" y="116067"/>
                </a:lnTo>
                <a:lnTo>
                  <a:pt x="135109" y="116293"/>
                </a:lnTo>
                <a:lnTo>
                  <a:pt x="131255" y="116860"/>
                </a:lnTo>
                <a:lnTo>
                  <a:pt x="128421" y="116860"/>
                </a:lnTo>
                <a:cubicBezTo>
                  <a:pt x="128421" y="116860"/>
                  <a:pt x="126721" y="115953"/>
                  <a:pt x="126721" y="115953"/>
                </a:cubicBezTo>
                <a:lnTo>
                  <a:pt x="125021" y="115953"/>
                </a:lnTo>
                <a:cubicBezTo>
                  <a:pt x="125021" y="115953"/>
                  <a:pt x="124908" y="115953"/>
                  <a:pt x="124908" y="115953"/>
                </a:cubicBezTo>
                <a:lnTo>
                  <a:pt x="122981" y="116520"/>
                </a:lnTo>
                <a:lnTo>
                  <a:pt x="122641" y="116520"/>
                </a:lnTo>
                <a:cubicBezTo>
                  <a:pt x="122641" y="116520"/>
                  <a:pt x="121734" y="116520"/>
                  <a:pt x="121734" y="116520"/>
                </a:cubicBezTo>
                <a:lnTo>
                  <a:pt x="120147" y="115613"/>
                </a:lnTo>
                <a:lnTo>
                  <a:pt x="118674" y="113233"/>
                </a:lnTo>
                <a:lnTo>
                  <a:pt x="116747" y="110626"/>
                </a:lnTo>
                <a:lnTo>
                  <a:pt x="114480" y="109833"/>
                </a:lnTo>
                <a:lnTo>
                  <a:pt x="110173" y="110853"/>
                </a:lnTo>
                <a:lnTo>
                  <a:pt x="105412" y="114367"/>
                </a:lnTo>
                <a:lnTo>
                  <a:pt x="102012" y="116407"/>
                </a:lnTo>
                <a:lnTo>
                  <a:pt x="99291" y="116407"/>
                </a:lnTo>
                <a:cubicBezTo>
                  <a:pt x="99291" y="116407"/>
                  <a:pt x="97705" y="116747"/>
                  <a:pt x="97705" y="116747"/>
                </a:cubicBezTo>
                <a:lnTo>
                  <a:pt x="96685" y="116747"/>
                </a:lnTo>
                <a:cubicBezTo>
                  <a:pt x="96685" y="116747"/>
                  <a:pt x="95778" y="115953"/>
                  <a:pt x="95778" y="115953"/>
                </a:cubicBezTo>
                <a:lnTo>
                  <a:pt x="95551" y="114707"/>
                </a:lnTo>
                <a:lnTo>
                  <a:pt x="95097" y="113120"/>
                </a:lnTo>
                <a:lnTo>
                  <a:pt x="92944" y="111533"/>
                </a:lnTo>
                <a:lnTo>
                  <a:pt x="89997" y="110513"/>
                </a:lnTo>
                <a:lnTo>
                  <a:pt x="87277" y="109379"/>
                </a:lnTo>
                <a:lnTo>
                  <a:pt x="85463" y="109039"/>
                </a:lnTo>
                <a:lnTo>
                  <a:pt x="84670" y="110626"/>
                </a:lnTo>
                <a:lnTo>
                  <a:pt x="82403" y="113120"/>
                </a:lnTo>
                <a:lnTo>
                  <a:pt x="79796" y="115613"/>
                </a:lnTo>
                <a:lnTo>
                  <a:pt x="76509" y="119580"/>
                </a:lnTo>
                <a:lnTo>
                  <a:pt x="75602" y="120941"/>
                </a:lnTo>
                <a:lnTo>
                  <a:pt x="74355" y="121847"/>
                </a:lnTo>
                <a:lnTo>
                  <a:pt x="71408" y="122868"/>
                </a:lnTo>
                <a:lnTo>
                  <a:pt x="67894" y="124568"/>
                </a:lnTo>
                <a:lnTo>
                  <a:pt x="65627" y="126495"/>
                </a:lnTo>
                <a:lnTo>
                  <a:pt x="62454" y="127401"/>
                </a:lnTo>
                <a:lnTo>
                  <a:pt x="59053" y="127968"/>
                </a:lnTo>
                <a:lnTo>
                  <a:pt x="57580" y="129668"/>
                </a:lnTo>
                <a:lnTo>
                  <a:pt x="56673" y="132389"/>
                </a:lnTo>
                <a:lnTo>
                  <a:pt x="55540" y="134769"/>
                </a:lnTo>
                <a:lnTo>
                  <a:pt x="50099" y="138396"/>
                </a:lnTo>
                <a:lnTo>
                  <a:pt x="47152" y="140776"/>
                </a:lnTo>
                <a:lnTo>
                  <a:pt x="44999" y="142023"/>
                </a:lnTo>
                <a:lnTo>
                  <a:pt x="43525" y="142023"/>
                </a:lnTo>
                <a:cubicBezTo>
                  <a:pt x="43525" y="142023"/>
                  <a:pt x="41938" y="141456"/>
                  <a:pt x="41938" y="141456"/>
                </a:cubicBezTo>
                <a:lnTo>
                  <a:pt x="41371" y="141683"/>
                </a:lnTo>
                <a:lnTo>
                  <a:pt x="42165" y="143497"/>
                </a:lnTo>
                <a:lnTo>
                  <a:pt x="42845" y="149164"/>
                </a:lnTo>
                <a:lnTo>
                  <a:pt x="43865" y="152791"/>
                </a:lnTo>
                <a:lnTo>
                  <a:pt x="44545" y="154831"/>
                </a:lnTo>
                <a:lnTo>
                  <a:pt x="45225" y="156418"/>
                </a:lnTo>
                <a:lnTo>
                  <a:pt x="45792" y="158912"/>
                </a:lnTo>
                <a:lnTo>
                  <a:pt x="45112" y="160385"/>
                </a:lnTo>
                <a:lnTo>
                  <a:pt x="44092" y="161405"/>
                </a:lnTo>
                <a:lnTo>
                  <a:pt x="40805" y="162992"/>
                </a:lnTo>
                <a:lnTo>
                  <a:pt x="37404" y="164352"/>
                </a:lnTo>
                <a:lnTo>
                  <a:pt x="35364" y="163446"/>
                </a:lnTo>
                <a:lnTo>
                  <a:pt x="33097" y="161292"/>
                </a:lnTo>
                <a:lnTo>
                  <a:pt x="32190" y="160159"/>
                </a:lnTo>
                <a:lnTo>
                  <a:pt x="29697" y="156645"/>
                </a:lnTo>
                <a:lnTo>
                  <a:pt x="25389" y="151204"/>
                </a:lnTo>
                <a:lnTo>
                  <a:pt x="22442" y="148484"/>
                </a:lnTo>
                <a:lnTo>
                  <a:pt x="20289" y="147464"/>
                </a:lnTo>
                <a:lnTo>
                  <a:pt x="18362" y="147804"/>
                </a:lnTo>
                <a:lnTo>
                  <a:pt x="16889" y="149051"/>
                </a:lnTo>
                <a:lnTo>
                  <a:pt x="15755" y="150184"/>
                </a:lnTo>
                <a:lnTo>
                  <a:pt x="14735" y="151431"/>
                </a:lnTo>
                <a:lnTo>
                  <a:pt x="14055" y="153018"/>
                </a:lnTo>
                <a:lnTo>
                  <a:pt x="14055" y="155285"/>
                </a:lnTo>
                <a:cubicBezTo>
                  <a:pt x="14055" y="155285"/>
                  <a:pt x="14055" y="157665"/>
                  <a:pt x="14055" y="157665"/>
                </a:cubicBezTo>
                <a:lnTo>
                  <a:pt x="13148" y="159365"/>
                </a:lnTo>
                <a:lnTo>
                  <a:pt x="10768" y="161179"/>
                </a:lnTo>
                <a:lnTo>
                  <a:pt x="7934" y="163672"/>
                </a:lnTo>
                <a:lnTo>
                  <a:pt x="5780" y="168093"/>
                </a:lnTo>
                <a:lnTo>
                  <a:pt x="4420" y="173647"/>
                </a:lnTo>
                <a:lnTo>
                  <a:pt x="3967" y="177501"/>
                </a:lnTo>
                <a:lnTo>
                  <a:pt x="4987" y="179314"/>
                </a:lnTo>
                <a:lnTo>
                  <a:pt x="7027" y="180788"/>
                </a:lnTo>
                <a:lnTo>
                  <a:pt x="8388" y="182261"/>
                </a:lnTo>
                <a:lnTo>
                  <a:pt x="8614" y="183621"/>
                </a:lnTo>
                <a:lnTo>
                  <a:pt x="8274" y="185095"/>
                </a:lnTo>
                <a:lnTo>
                  <a:pt x="7254" y="186795"/>
                </a:lnTo>
                <a:lnTo>
                  <a:pt x="4987" y="188722"/>
                </a:lnTo>
                <a:lnTo>
                  <a:pt x="1927" y="193369"/>
                </a:lnTo>
                <a:lnTo>
                  <a:pt x="0" y="199943"/>
                </a:lnTo>
                <a:lnTo>
                  <a:pt x="1020" y="204477"/>
                </a:lnTo>
                <a:lnTo>
                  <a:pt x="4987" y="206971"/>
                </a:lnTo>
                <a:lnTo>
                  <a:pt x="8048" y="208104"/>
                </a:lnTo>
                <a:lnTo>
                  <a:pt x="9294" y="209578"/>
                </a:lnTo>
                <a:lnTo>
                  <a:pt x="10428" y="212525"/>
                </a:lnTo>
                <a:lnTo>
                  <a:pt x="10428" y="215472"/>
                </a:lnTo>
                <a:cubicBezTo>
                  <a:pt x="10428" y="215472"/>
                  <a:pt x="9861" y="217512"/>
                  <a:pt x="9861" y="217512"/>
                </a:cubicBezTo>
                <a:lnTo>
                  <a:pt x="10655" y="219552"/>
                </a:lnTo>
                <a:lnTo>
                  <a:pt x="12128" y="221932"/>
                </a:lnTo>
                <a:lnTo>
                  <a:pt x="13941" y="223406"/>
                </a:lnTo>
                <a:lnTo>
                  <a:pt x="15868" y="222612"/>
                </a:lnTo>
                <a:lnTo>
                  <a:pt x="17795" y="221592"/>
                </a:lnTo>
                <a:lnTo>
                  <a:pt x="20176" y="221932"/>
                </a:lnTo>
                <a:lnTo>
                  <a:pt x="26977" y="222726"/>
                </a:lnTo>
                <a:lnTo>
                  <a:pt x="30603" y="223179"/>
                </a:lnTo>
                <a:lnTo>
                  <a:pt x="31737" y="224199"/>
                </a:lnTo>
                <a:lnTo>
                  <a:pt x="34004" y="227486"/>
                </a:lnTo>
                <a:lnTo>
                  <a:pt x="36838" y="231227"/>
                </a:lnTo>
                <a:lnTo>
                  <a:pt x="39671" y="234967"/>
                </a:lnTo>
                <a:lnTo>
                  <a:pt x="40691" y="236554"/>
                </a:lnTo>
                <a:lnTo>
                  <a:pt x="43072" y="241088"/>
                </a:lnTo>
                <a:lnTo>
                  <a:pt x="45452" y="245168"/>
                </a:lnTo>
                <a:lnTo>
                  <a:pt x="48059" y="250156"/>
                </a:lnTo>
                <a:lnTo>
                  <a:pt x="47832" y="251516"/>
                </a:lnTo>
                <a:lnTo>
                  <a:pt x="46472" y="252083"/>
                </a:lnTo>
                <a:lnTo>
                  <a:pt x="44319" y="252083"/>
                </a:lnTo>
                <a:cubicBezTo>
                  <a:pt x="44319" y="252083"/>
                  <a:pt x="42618" y="251176"/>
                  <a:pt x="42618" y="251176"/>
                </a:cubicBezTo>
                <a:lnTo>
                  <a:pt x="41711" y="250609"/>
                </a:lnTo>
                <a:lnTo>
                  <a:pt x="40805" y="250382"/>
                </a:lnTo>
                <a:lnTo>
                  <a:pt x="39898" y="250609"/>
                </a:lnTo>
                <a:lnTo>
                  <a:pt x="39104" y="251289"/>
                </a:lnTo>
                <a:lnTo>
                  <a:pt x="38764" y="252309"/>
                </a:lnTo>
                <a:lnTo>
                  <a:pt x="38764" y="253669"/>
                </a:lnTo>
                <a:cubicBezTo>
                  <a:pt x="38764" y="253669"/>
                  <a:pt x="39558" y="254916"/>
                  <a:pt x="39558" y="254916"/>
                </a:cubicBezTo>
                <a:lnTo>
                  <a:pt x="40465" y="255710"/>
                </a:lnTo>
                <a:lnTo>
                  <a:pt x="40918" y="256050"/>
                </a:lnTo>
                <a:lnTo>
                  <a:pt x="44319" y="257636"/>
                </a:lnTo>
                <a:lnTo>
                  <a:pt x="48059" y="259450"/>
                </a:lnTo>
                <a:lnTo>
                  <a:pt x="52706" y="262057"/>
                </a:lnTo>
                <a:lnTo>
                  <a:pt x="53726" y="262397"/>
                </a:lnTo>
                <a:lnTo>
                  <a:pt x="53160" y="261037"/>
                </a:lnTo>
                <a:lnTo>
                  <a:pt x="54746" y="259677"/>
                </a:lnTo>
                <a:lnTo>
                  <a:pt x="56333" y="260357"/>
                </a:lnTo>
                <a:lnTo>
                  <a:pt x="55993" y="258317"/>
                </a:lnTo>
                <a:lnTo>
                  <a:pt x="55993" y="257410"/>
                </a:lnTo>
                <a:cubicBezTo>
                  <a:pt x="55993" y="257410"/>
                  <a:pt x="57920" y="256956"/>
                  <a:pt x="57920" y="256956"/>
                </a:cubicBezTo>
                <a:lnTo>
                  <a:pt x="60980" y="256730"/>
                </a:lnTo>
                <a:lnTo>
                  <a:pt x="62001" y="256163"/>
                </a:lnTo>
                <a:lnTo>
                  <a:pt x="64607" y="256163"/>
                </a:lnTo>
                <a:cubicBezTo>
                  <a:pt x="64607" y="256163"/>
                  <a:pt x="67214" y="255370"/>
                  <a:pt x="67214" y="255370"/>
                </a:cubicBezTo>
                <a:lnTo>
                  <a:pt x="69481" y="254349"/>
                </a:lnTo>
                <a:lnTo>
                  <a:pt x="71522" y="252649"/>
                </a:lnTo>
                <a:lnTo>
                  <a:pt x="75715" y="249929"/>
                </a:lnTo>
                <a:lnTo>
                  <a:pt x="77982" y="247549"/>
                </a:lnTo>
                <a:lnTo>
                  <a:pt x="79116" y="247549"/>
                </a:lnTo>
                <a:cubicBezTo>
                  <a:pt x="79116" y="247549"/>
                  <a:pt x="80249" y="247775"/>
                  <a:pt x="80249" y="247775"/>
                </a:cubicBezTo>
                <a:lnTo>
                  <a:pt x="81383" y="247549"/>
                </a:lnTo>
                <a:lnTo>
                  <a:pt x="83423" y="245962"/>
                </a:lnTo>
                <a:lnTo>
                  <a:pt x="84556" y="245622"/>
                </a:lnTo>
                <a:lnTo>
                  <a:pt x="88410" y="243128"/>
                </a:lnTo>
                <a:lnTo>
                  <a:pt x="93737" y="241201"/>
                </a:lnTo>
                <a:lnTo>
                  <a:pt x="96004" y="241541"/>
                </a:lnTo>
                <a:lnTo>
                  <a:pt x="102692" y="243468"/>
                </a:lnTo>
                <a:lnTo>
                  <a:pt x="103372" y="243808"/>
                </a:lnTo>
                <a:lnTo>
                  <a:pt x="105299" y="246189"/>
                </a:lnTo>
                <a:lnTo>
                  <a:pt x="109379" y="247322"/>
                </a:lnTo>
                <a:lnTo>
                  <a:pt x="110739" y="247095"/>
                </a:lnTo>
                <a:lnTo>
                  <a:pt x="112213" y="248795"/>
                </a:lnTo>
                <a:lnTo>
                  <a:pt x="113346" y="249135"/>
                </a:lnTo>
                <a:lnTo>
                  <a:pt x="114367" y="248795"/>
                </a:lnTo>
                <a:lnTo>
                  <a:pt x="117427" y="247209"/>
                </a:lnTo>
                <a:lnTo>
                  <a:pt x="118334" y="246415"/>
                </a:lnTo>
                <a:lnTo>
                  <a:pt x="119014" y="245282"/>
                </a:lnTo>
                <a:lnTo>
                  <a:pt x="120260" y="244488"/>
                </a:lnTo>
                <a:lnTo>
                  <a:pt x="124228" y="245395"/>
                </a:lnTo>
                <a:lnTo>
                  <a:pt x="129101" y="245395"/>
                </a:lnTo>
                <a:cubicBezTo>
                  <a:pt x="129101" y="245395"/>
                  <a:pt x="131482" y="247209"/>
                  <a:pt x="131482" y="247209"/>
                </a:cubicBezTo>
                <a:lnTo>
                  <a:pt x="132162" y="248229"/>
                </a:lnTo>
                <a:lnTo>
                  <a:pt x="133522" y="251402"/>
                </a:lnTo>
                <a:lnTo>
                  <a:pt x="134202" y="253443"/>
                </a:lnTo>
                <a:lnTo>
                  <a:pt x="133409" y="255143"/>
                </a:lnTo>
                <a:lnTo>
                  <a:pt x="132275" y="256843"/>
                </a:lnTo>
                <a:lnTo>
                  <a:pt x="131935" y="258883"/>
                </a:lnTo>
                <a:lnTo>
                  <a:pt x="132842" y="260583"/>
                </a:lnTo>
                <a:lnTo>
                  <a:pt x="133409" y="266704"/>
                </a:lnTo>
                <a:lnTo>
                  <a:pt x="131482" y="272825"/>
                </a:lnTo>
                <a:lnTo>
                  <a:pt x="128308" y="278039"/>
                </a:lnTo>
                <a:lnTo>
                  <a:pt x="125928" y="283706"/>
                </a:lnTo>
                <a:lnTo>
                  <a:pt x="127175" y="285746"/>
                </a:lnTo>
                <a:lnTo>
                  <a:pt x="132275" y="288240"/>
                </a:lnTo>
                <a:lnTo>
                  <a:pt x="134656" y="290280"/>
                </a:lnTo>
                <a:lnTo>
                  <a:pt x="132162" y="290960"/>
                </a:lnTo>
                <a:lnTo>
                  <a:pt x="128761" y="290620"/>
                </a:lnTo>
                <a:lnTo>
                  <a:pt x="125928" y="289940"/>
                </a:lnTo>
                <a:lnTo>
                  <a:pt x="120940" y="288467"/>
                </a:lnTo>
                <a:lnTo>
                  <a:pt x="118787" y="288467"/>
                </a:lnTo>
                <a:cubicBezTo>
                  <a:pt x="118787" y="288467"/>
                  <a:pt x="111079" y="288693"/>
                  <a:pt x="111079" y="288693"/>
                </a:cubicBezTo>
                <a:lnTo>
                  <a:pt x="104619" y="288353"/>
                </a:lnTo>
                <a:lnTo>
                  <a:pt x="100652" y="289940"/>
                </a:lnTo>
                <a:lnTo>
                  <a:pt x="98158" y="289487"/>
                </a:lnTo>
                <a:lnTo>
                  <a:pt x="96458" y="291640"/>
                </a:lnTo>
                <a:lnTo>
                  <a:pt x="95664" y="293001"/>
                </a:lnTo>
                <a:lnTo>
                  <a:pt x="94757" y="295948"/>
                </a:lnTo>
                <a:lnTo>
                  <a:pt x="92831" y="298215"/>
                </a:lnTo>
                <a:lnTo>
                  <a:pt x="90564" y="299801"/>
                </a:lnTo>
                <a:lnTo>
                  <a:pt x="89884" y="301388"/>
                </a:lnTo>
                <a:lnTo>
                  <a:pt x="90110" y="303202"/>
                </a:lnTo>
                <a:lnTo>
                  <a:pt x="90904" y="304335"/>
                </a:lnTo>
                <a:lnTo>
                  <a:pt x="94191" y="307169"/>
                </a:lnTo>
                <a:lnTo>
                  <a:pt x="96118" y="309663"/>
                </a:lnTo>
                <a:lnTo>
                  <a:pt x="97251" y="310229"/>
                </a:lnTo>
                <a:lnTo>
                  <a:pt x="98611" y="310229"/>
                </a:lnTo>
                <a:cubicBezTo>
                  <a:pt x="98611" y="310229"/>
                  <a:pt x="99858" y="310796"/>
                  <a:pt x="99858" y="310796"/>
                </a:cubicBezTo>
                <a:lnTo>
                  <a:pt x="100878" y="312043"/>
                </a:lnTo>
                <a:lnTo>
                  <a:pt x="97478" y="311816"/>
                </a:lnTo>
                <a:lnTo>
                  <a:pt x="96118" y="312043"/>
                </a:lnTo>
                <a:lnTo>
                  <a:pt x="93397" y="312836"/>
                </a:lnTo>
                <a:lnTo>
                  <a:pt x="92037" y="312609"/>
                </a:lnTo>
                <a:lnTo>
                  <a:pt x="90790" y="312043"/>
                </a:lnTo>
                <a:lnTo>
                  <a:pt x="86937" y="309436"/>
                </a:lnTo>
                <a:lnTo>
                  <a:pt x="82629" y="309436"/>
                </a:lnTo>
                <a:cubicBezTo>
                  <a:pt x="82629" y="309436"/>
                  <a:pt x="77642" y="309549"/>
                  <a:pt x="77642" y="309549"/>
                </a:cubicBezTo>
                <a:lnTo>
                  <a:pt x="75375" y="310683"/>
                </a:lnTo>
                <a:lnTo>
                  <a:pt x="74695" y="312156"/>
                </a:lnTo>
                <a:lnTo>
                  <a:pt x="74469" y="313970"/>
                </a:lnTo>
                <a:lnTo>
                  <a:pt x="74469" y="315443"/>
                </a:lnTo>
                <a:cubicBezTo>
                  <a:pt x="74469" y="315443"/>
                  <a:pt x="74922" y="316803"/>
                  <a:pt x="74922" y="316803"/>
                </a:cubicBezTo>
                <a:lnTo>
                  <a:pt x="76055" y="317597"/>
                </a:lnTo>
                <a:lnTo>
                  <a:pt x="78889" y="318390"/>
                </a:lnTo>
                <a:lnTo>
                  <a:pt x="83196" y="319184"/>
                </a:lnTo>
                <a:lnTo>
                  <a:pt x="85236" y="320204"/>
                </a:lnTo>
                <a:lnTo>
                  <a:pt x="86256" y="321110"/>
                </a:lnTo>
                <a:lnTo>
                  <a:pt x="88524" y="327458"/>
                </a:lnTo>
                <a:lnTo>
                  <a:pt x="91130" y="333012"/>
                </a:lnTo>
                <a:lnTo>
                  <a:pt x="92717" y="335732"/>
                </a:lnTo>
                <a:lnTo>
                  <a:pt x="94757" y="337659"/>
                </a:lnTo>
                <a:lnTo>
                  <a:pt x="95438" y="338792"/>
                </a:lnTo>
                <a:lnTo>
                  <a:pt x="96004" y="340153"/>
                </a:lnTo>
                <a:lnTo>
                  <a:pt x="96231" y="341853"/>
                </a:lnTo>
                <a:lnTo>
                  <a:pt x="96231" y="343553"/>
                </a:lnTo>
                <a:cubicBezTo>
                  <a:pt x="96231" y="343553"/>
                  <a:pt x="95778" y="346840"/>
                  <a:pt x="95778" y="346840"/>
                </a:cubicBezTo>
                <a:lnTo>
                  <a:pt x="95778" y="348314"/>
                </a:lnTo>
                <a:cubicBezTo>
                  <a:pt x="95778" y="348314"/>
                  <a:pt x="96911" y="348540"/>
                  <a:pt x="96911" y="348540"/>
                </a:cubicBezTo>
                <a:lnTo>
                  <a:pt x="100312" y="348540"/>
                </a:lnTo>
                <a:cubicBezTo>
                  <a:pt x="100312" y="348540"/>
                  <a:pt x="102352" y="348767"/>
                  <a:pt x="102352" y="348767"/>
                </a:cubicBezTo>
                <a:lnTo>
                  <a:pt x="104052" y="350241"/>
                </a:lnTo>
                <a:lnTo>
                  <a:pt x="105752" y="352848"/>
                </a:lnTo>
                <a:lnTo>
                  <a:pt x="106319" y="354208"/>
                </a:lnTo>
                <a:lnTo>
                  <a:pt x="106999" y="355341"/>
                </a:lnTo>
                <a:lnTo>
                  <a:pt x="108132" y="356475"/>
                </a:lnTo>
                <a:lnTo>
                  <a:pt x="109379" y="356928"/>
                </a:lnTo>
                <a:lnTo>
                  <a:pt x="110513" y="356701"/>
                </a:lnTo>
                <a:lnTo>
                  <a:pt x="111646" y="356134"/>
                </a:lnTo>
                <a:lnTo>
                  <a:pt x="113913" y="356475"/>
                </a:lnTo>
                <a:lnTo>
                  <a:pt x="115727" y="358288"/>
                </a:lnTo>
                <a:lnTo>
                  <a:pt x="116747" y="357835"/>
                </a:lnTo>
                <a:lnTo>
                  <a:pt x="119014" y="357608"/>
                </a:lnTo>
                <a:lnTo>
                  <a:pt x="120260" y="357608"/>
                </a:lnTo>
                <a:cubicBezTo>
                  <a:pt x="120260" y="357608"/>
                  <a:pt x="121394" y="358062"/>
                  <a:pt x="121394" y="358062"/>
                </a:cubicBezTo>
                <a:lnTo>
                  <a:pt x="122301" y="359308"/>
                </a:lnTo>
                <a:lnTo>
                  <a:pt x="123208" y="364749"/>
                </a:lnTo>
                <a:lnTo>
                  <a:pt x="122754" y="368149"/>
                </a:lnTo>
                <a:lnTo>
                  <a:pt x="121847" y="370756"/>
                </a:lnTo>
                <a:lnTo>
                  <a:pt x="120714" y="373250"/>
                </a:lnTo>
                <a:lnTo>
                  <a:pt x="119580" y="376877"/>
                </a:lnTo>
                <a:lnTo>
                  <a:pt x="119580" y="378237"/>
                </a:lnTo>
                <a:cubicBezTo>
                  <a:pt x="119580" y="378237"/>
                  <a:pt x="119580" y="382544"/>
                  <a:pt x="119580" y="382544"/>
                </a:cubicBezTo>
                <a:lnTo>
                  <a:pt x="120147" y="385378"/>
                </a:lnTo>
                <a:lnTo>
                  <a:pt x="124341" y="381071"/>
                </a:lnTo>
                <a:lnTo>
                  <a:pt x="127855" y="378010"/>
                </a:lnTo>
                <a:lnTo>
                  <a:pt x="130802" y="376197"/>
                </a:lnTo>
                <a:lnTo>
                  <a:pt x="131709" y="375744"/>
                </a:lnTo>
                <a:lnTo>
                  <a:pt x="135676" y="374157"/>
                </a:lnTo>
                <a:lnTo>
                  <a:pt x="140776" y="372796"/>
                </a:lnTo>
                <a:lnTo>
                  <a:pt x="144517" y="371776"/>
                </a:lnTo>
                <a:lnTo>
                  <a:pt x="149504" y="370870"/>
                </a:lnTo>
                <a:lnTo>
                  <a:pt x="151091" y="370870"/>
                </a:lnTo>
                <a:cubicBezTo>
                  <a:pt x="151091" y="370870"/>
                  <a:pt x="153471" y="370756"/>
                  <a:pt x="153471" y="370756"/>
                </a:cubicBezTo>
                <a:lnTo>
                  <a:pt x="155398" y="371550"/>
                </a:lnTo>
                <a:lnTo>
                  <a:pt x="156531" y="372230"/>
                </a:lnTo>
                <a:lnTo>
                  <a:pt x="160612" y="374837"/>
                </a:lnTo>
                <a:lnTo>
                  <a:pt x="164805" y="377557"/>
                </a:lnTo>
                <a:lnTo>
                  <a:pt x="168433" y="380504"/>
                </a:lnTo>
                <a:lnTo>
                  <a:pt x="169453" y="381751"/>
                </a:lnTo>
                <a:lnTo>
                  <a:pt x="170020" y="383224"/>
                </a:lnTo>
                <a:lnTo>
                  <a:pt x="170473" y="384698"/>
                </a:lnTo>
                <a:lnTo>
                  <a:pt x="173533" y="389232"/>
                </a:lnTo>
                <a:lnTo>
                  <a:pt x="174780" y="391272"/>
                </a:lnTo>
                <a:lnTo>
                  <a:pt x="176594" y="393992"/>
                </a:lnTo>
                <a:lnTo>
                  <a:pt x="178067" y="395352"/>
                </a:lnTo>
                <a:lnTo>
                  <a:pt x="179427" y="396939"/>
                </a:lnTo>
                <a:lnTo>
                  <a:pt x="180334" y="398299"/>
                </a:lnTo>
                <a:lnTo>
                  <a:pt x="181467" y="398980"/>
                </a:lnTo>
                <a:lnTo>
                  <a:pt x="182714" y="399206"/>
                </a:lnTo>
                <a:lnTo>
                  <a:pt x="185435" y="398753"/>
                </a:lnTo>
                <a:lnTo>
                  <a:pt x="188722" y="397959"/>
                </a:lnTo>
                <a:lnTo>
                  <a:pt x="190649" y="397619"/>
                </a:lnTo>
                <a:lnTo>
                  <a:pt x="191555" y="397619"/>
                </a:lnTo>
                <a:cubicBezTo>
                  <a:pt x="191555" y="397619"/>
                  <a:pt x="191555" y="391612"/>
                  <a:pt x="191555" y="391612"/>
                </a:cubicBezTo>
                <a:lnTo>
                  <a:pt x="191555" y="385605"/>
                </a:lnTo>
                <a:cubicBezTo>
                  <a:pt x="191555" y="385605"/>
                  <a:pt x="191555" y="379597"/>
                  <a:pt x="191555" y="379597"/>
                </a:cubicBezTo>
                <a:lnTo>
                  <a:pt x="191555" y="373590"/>
                </a:lnTo>
                <a:cubicBezTo>
                  <a:pt x="191555" y="373590"/>
                  <a:pt x="191555" y="367469"/>
                  <a:pt x="191555" y="367469"/>
                </a:cubicBezTo>
                <a:lnTo>
                  <a:pt x="191555" y="361348"/>
                </a:lnTo>
                <a:cubicBezTo>
                  <a:pt x="191555" y="361348"/>
                  <a:pt x="191555" y="355228"/>
                  <a:pt x="191555" y="355228"/>
                </a:cubicBezTo>
                <a:lnTo>
                  <a:pt x="191555" y="349107"/>
                </a:lnTo>
                <a:cubicBezTo>
                  <a:pt x="191555" y="349107"/>
                  <a:pt x="191555" y="342986"/>
                  <a:pt x="191555" y="342986"/>
                </a:cubicBezTo>
                <a:lnTo>
                  <a:pt x="191555" y="336866"/>
                </a:lnTo>
                <a:cubicBezTo>
                  <a:pt x="191555" y="336866"/>
                  <a:pt x="191555" y="330745"/>
                  <a:pt x="191555" y="330745"/>
                </a:cubicBezTo>
                <a:lnTo>
                  <a:pt x="191555" y="324624"/>
                </a:lnTo>
                <a:cubicBezTo>
                  <a:pt x="191555" y="324624"/>
                  <a:pt x="191555" y="318390"/>
                  <a:pt x="191555" y="318390"/>
                </a:cubicBezTo>
                <a:lnTo>
                  <a:pt x="191555" y="312156"/>
                </a:lnTo>
                <a:cubicBezTo>
                  <a:pt x="191555" y="312156"/>
                  <a:pt x="191555" y="305922"/>
                  <a:pt x="191555" y="305922"/>
                </a:cubicBezTo>
                <a:lnTo>
                  <a:pt x="191555" y="299688"/>
                </a:lnTo>
                <a:cubicBezTo>
                  <a:pt x="191555" y="299688"/>
                  <a:pt x="194163" y="298895"/>
                  <a:pt x="194163" y="298895"/>
                </a:cubicBezTo>
                <a:lnTo>
                  <a:pt x="197336" y="297874"/>
                </a:lnTo>
                <a:lnTo>
                  <a:pt x="200396" y="296968"/>
                </a:lnTo>
                <a:lnTo>
                  <a:pt x="204024" y="295834"/>
                </a:lnTo>
                <a:lnTo>
                  <a:pt x="208217" y="294587"/>
                </a:lnTo>
                <a:lnTo>
                  <a:pt x="211731" y="293567"/>
                </a:lnTo>
                <a:lnTo>
                  <a:pt x="215925" y="292321"/>
                </a:lnTo>
                <a:lnTo>
                  <a:pt x="219099" y="291300"/>
                </a:lnTo>
                <a:lnTo>
                  <a:pt x="222159" y="290394"/>
                </a:lnTo>
                <a:lnTo>
                  <a:pt x="226013" y="289260"/>
                </a:lnTo>
                <a:lnTo>
                  <a:pt x="232020" y="287560"/>
                </a:lnTo>
                <a:lnTo>
                  <a:pt x="235420" y="286653"/>
                </a:lnTo>
                <a:lnTo>
                  <a:pt x="238821" y="285746"/>
                </a:lnTo>
                <a:lnTo>
                  <a:pt x="242108" y="284840"/>
                </a:lnTo>
                <a:lnTo>
                  <a:pt x="244261" y="284500"/>
                </a:lnTo>
                <a:lnTo>
                  <a:pt x="244942" y="284953"/>
                </a:lnTo>
                <a:lnTo>
                  <a:pt x="245395" y="283706"/>
                </a:lnTo>
                <a:lnTo>
                  <a:pt x="245735" y="283253"/>
                </a:lnTo>
                <a:lnTo>
                  <a:pt x="246302" y="280079"/>
                </a:lnTo>
                <a:lnTo>
                  <a:pt x="246869" y="278266"/>
                </a:lnTo>
                <a:lnTo>
                  <a:pt x="247662" y="276565"/>
                </a:lnTo>
                <a:lnTo>
                  <a:pt x="248682" y="275319"/>
                </a:lnTo>
                <a:lnTo>
                  <a:pt x="249929" y="274525"/>
                </a:lnTo>
                <a:lnTo>
                  <a:pt x="250949" y="274185"/>
                </a:lnTo>
                <a:lnTo>
                  <a:pt x="251742" y="274185"/>
                </a:lnTo>
                <a:cubicBezTo>
                  <a:pt x="251742" y="274185"/>
                  <a:pt x="252196" y="274072"/>
                  <a:pt x="252196" y="274072"/>
                </a:cubicBezTo>
                <a:lnTo>
                  <a:pt x="252196" y="273392"/>
                </a:lnTo>
                <a:cubicBezTo>
                  <a:pt x="252196" y="273392"/>
                  <a:pt x="252876" y="273165"/>
                  <a:pt x="252876" y="273165"/>
                </a:cubicBezTo>
                <a:lnTo>
                  <a:pt x="254803" y="273732"/>
                </a:lnTo>
                <a:lnTo>
                  <a:pt x="256163" y="273732"/>
                </a:lnTo>
                <a:cubicBezTo>
                  <a:pt x="256163" y="273732"/>
                  <a:pt x="257410" y="273278"/>
                  <a:pt x="257410" y="273278"/>
                </a:cubicBezTo>
                <a:lnTo>
                  <a:pt x="258543" y="272485"/>
                </a:lnTo>
                <a:lnTo>
                  <a:pt x="259450" y="272485"/>
                </a:lnTo>
                <a:cubicBezTo>
                  <a:pt x="259450" y="272485"/>
                  <a:pt x="260130" y="273278"/>
                  <a:pt x="260130" y="273278"/>
                </a:cubicBezTo>
                <a:lnTo>
                  <a:pt x="259903" y="274412"/>
                </a:lnTo>
                <a:lnTo>
                  <a:pt x="258883" y="275885"/>
                </a:lnTo>
                <a:lnTo>
                  <a:pt x="258203" y="277359"/>
                </a:lnTo>
                <a:lnTo>
                  <a:pt x="258203" y="278832"/>
                </a:lnTo>
                <a:cubicBezTo>
                  <a:pt x="258203" y="278832"/>
                  <a:pt x="258543" y="280079"/>
                  <a:pt x="258543" y="280079"/>
                </a:cubicBezTo>
                <a:lnTo>
                  <a:pt x="259790" y="281099"/>
                </a:lnTo>
                <a:lnTo>
                  <a:pt x="260470" y="281099"/>
                </a:lnTo>
                <a:cubicBezTo>
                  <a:pt x="260470" y="281099"/>
                  <a:pt x="260583" y="279966"/>
                  <a:pt x="260583" y="279966"/>
                </a:cubicBezTo>
                <a:lnTo>
                  <a:pt x="260923" y="279512"/>
                </a:lnTo>
                <a:lnTo>
                  <a:pt x="261490" y="279512"/>
                </a:lnTo>
                <a:cubicBezTo>
                  <a:pt x="261490" y="279512"/>
                  <a:pt x="261830" y="280079"/>
                  <a:pt x="261830" y="280079"/>
                </a:cubicBezTo>
                <a:lnTo>
                  <a:pt x="261830" y="280873"/>
                </a:lnTo>
                <a:cubicBezTo>
                  <a:pt x="261830" y="280873"/>
                  <a:pt x="262397" y="280759"/>
                  <a:pt x="262397" y="280759"/>
                </a:cubicBezTo>
                <a:lnTo>
                  <a:pt x="263417" y="279626"/>
                </a:lnTo>
                <a:lnTo>
                  <a:pt x="264437" y="279059"/>
                </a:lnTo>
                <a:lnTo>
                  <a:pt x="265457" y="279059"/>
                </a:lnTo>
                <a:lnTo>
                  <a:pt x="266024" y="278492"/>
                </a:lnTo>
                <a:lnTo>
                  <a:pt x="266024" y="277245"/>
                </a:lnTo>
                <a:cubicBezTo>
                  <a:pt x="266024" y="277245"/>
                  <a:pt x="266704" y="275205"/>
                  <a:pt x="266704" y="275205"/>
                </a:cubicBezTo>
                <a:lnTo>
                  <a:pt x="267724" y="272258"/>
                </a:lnTo>
                <a:lnTo>
                  <a:pt x="267158" y="269084"/>
                </a:lnTo>
                <a:lnTo>
                  <a:pt x="265004" y="265684"/>
                </a:lnTo>
                <a:lnTo>
                  <a:pt x="263984" y="263757"/>
                </a:lnTo>
                <a:lnTo>
                  <a:pt x="263984" y="263304"/>
                </a:lnTo>
                <a:cubicBezTo>
                  <a:pt x="263984" y="263304"/>
                  <a:pt x="264551" y="263304"/>
                  <a:pt x="264551" y="263304"/>
                </a:cubicBezTo>
                <a:lnTo>
                  <a:pt x="265117" y="263644"/>
                </a:lnTo>
                <a:lnTo>
                  <a:pt x="267611" y="263644"/>
                </a:lnTo>
                <a:cubicBezTo>
                  <a:pt x="267611" y="263644"/>
                  <a:pt x="268631" y="263984"/>
                  <a:pt x="268631" y="263984"/>
                </a:cubicBezTo>
                <a:lnTo>
                  <a:pt x="269198" y="264551"/>
                </a:lnTo>
                <a:lnTo>
                  <a:pt x="269651" y="265797"/>
                </a:lnTo>
                <a:lnTo>
                  <a:pt x="269991" y="267838"/>
                </a:lnTo>
                <a:lnTo>
                  <a:pt x="269991" y="269311"/>
                </a:lnTo>
                <a:cubicBezTo>
                  <a:pt x="269991" y="269311"/>
                  <a:pt x="269424" y="270331"/>
                  <a:pt x="269424" y="270331"/>
                </a:cubicBezTo>
                <a:lnTo>
                  <a:pt x="269764" y="270785"/>
                </a:lnTo>
                <a:lnTo>
                  <a:pt x="271011" y="270785"/>
                </a:lnTo>
                <a:cubicBezTo>
                  <a:pt x="271011" y="270785"/>
                  <a:pt x="274412" y="269311"/>
                  <a:pt x="274412" y="269311"/>
                </a:cubicBezTo>
                <a:lnTo>
                  <a:pt x="275999" y="269311"/>
                </a:lnTo>
                <a:cubicBezTo>
                  <a:pt x="275999" y="269311"/>
                  <a:pt x="277245" y="269765"/>
                  <a:pt x="277245" y="269765"/>
                </a:cubicBezTo>
                <a:lnTo>
                  <a:pt x="278719" y="269991"/>
                </a:lnTo>
                <a:lnTo>
                  <a:pt x="280419" y="269991"/>
                </a:lnTo>
                <a:cubicBezTo>
                  <a:pt x="280419" y="269991"/>
                  <a:pt x="287106" y="270785"/>
                  <a:pt x="287106" y="270785"/>
                </a:cubicBezTo>
                <a:lnTo>
                  <a:pt x="287786" y="270558"/>
                </a:lnTo>
                <a:lnTo>
                  <a:pt x="288693" y="269878"/>
                </a:lnTo>
                <a:lnTo>
                  <a:pt x="290394" y="268064"/>
                </a:lnTo>
                <a:lnTo>
                  <a:pt x="290620" y="266818"/>
                </a:lnTo>
                <a:lnTo>
                  <a:pt x="290620" y="266024"/>
                </a:lnTo>
                <a:cubicBezTo>
                  <a:pt x="290620" y="266024"/>
                  <a:pt x="289147" y="262964"/>
                  <a:pt x="289147" y="262964"/>
                </a:cubicBezTo>
                <a:lnTo>
                  <a:pt x="288693" y="261604"/>
                </a:lnTo>
                <a:lnTo>
                  <a:pt x="288353" y="261604"/>
                </a:lnTo>
                <a:cubicBezTo>
                  <a:pt x="288353" y="261604"/>
                  <a:pt x="288013" y="261604"/>
                  <a:pt x="288013" y="261604"/>
                </a:cubicBezTo>
                <a:lnTo>
                  <a:pt x="287786" y="262170"/>
                </a:lnTo>
                <a:lnTo>
                  <a:pt x="286200" y="263077"/>
                </a:lnTo>
                <a:lnTo>
                  <a:pt x="285746" y="263644"/>
                </a:lnTo>
                <a:lnTo>
                  <a:pt x="285066" y="263644"/>
                </a:lnTo>
                <a:cubicBezTo>
                  <a:pt x="285066" y="263644"/>
                  <a:pt x="283026" y="262624"/>
                  <a:pt x="283026" y="262624"/>
                </a:cubicBezTo>
                <a:lnTo>
                  <a:pt x="281893" y="261490"/>
                </a:lnTo>
                <a:lnTo>
                  <a:pt x="279966" y="261264"/>
                </a:lnTo>
                <a:lnTo>
                  <a:pt x="277359" y="261944"/>
                </a:lnTo>
                <a:lnTo>
                  <a:pt x="275432" y="261604"/>
                </a:lnTo>
                <a:lnTo>
                  <a:pt x="274298" y="260243"/>
                </a:lnTo>
                <a:lnTo>
                  <a:pt x="273845" y="258770"/>
                </a:lnTo>
                <a:lnTo>
                  <a:pt x="274072" y="257183"/>
                </a:lnTo>
                <a:lnTo>
                  <a:pt x="275432" y="255596"/>
                </a:lnTo>
                <a:lnTo>
                  <a:pt x="277812" y="254009"/>
                </a:lnTo>
                <a:lnTo>
                  <a:pt x="279512" y="253329"/>
                </a:lnTo>
                <a:lnTo>
                  <a:pt x="280419" y="253669"/>
                </a:lnTo>
                <a:lnTo>
                  <a:pt x="281326" y="255143"/>
                </a:lnTo>
                <a:lnTo>
                  <a:pt x="282119" y="257636"/>
                </a:lnTo>
                <a:lnTo>
                  <a:pt x="282799" y="257976"/>
                </a:lnTo>
                <a:lnTo>
                  <a:pt x="283366" y="256163"/>
                </a:lnTo>
                <a:lnTo>
                  <a:pt x="284273" y="255596"/>
                </a:lnTo>
                <a:lnTo>
                  <a:pt x="285406" y="256276"/>
                </a:lnTo>
                <a:lnTo>
                  <a:pt x="286426" y="256503"/>
                </a:lnTo>
                <a:lnTo>
                  <a:pt x="287333" y="256163"/>
                </a:lnTo>
                <a:lnTo>
                  <a:pt x="288807" y="255143"/>
                </a:lnTo>
                <a:lnTo>
                  <a:pt x="288807" y="253783"/>
                </a:lnTo>
                <a:cubicBezTo>
                  <a:pt x="288807" y="253783"/>
                  <a:pt x="286993" y="252536"/>
                  <a:pt x="286993" y="252536"/>
                </a:cubicBezTo>
                <a:lnTo>
                  <a:pt x="285860" y="251629"/>
                </a:lnTo>
                <a:lnTo>
                  <a:pt x="285520" y="250949"/>
                </a:lnTo>
                <a:lnTo>
                  <a:pt x="286653" y="250949"/>
                </a:lnTo>
                <a:cubicBezTo>
                  <a:pt x="286653" y="250949"/>
                  <a:pt x="289147" y="251289"/>
                  <a:pt x="289147" y="251289"/>
                </a:cubicBezTo>
                <a:lnTo>
                  <a:pt x="290280" y="252649"/>
                </a:lnTo>
                <a:lnTo>
                  <a:pt x="289940" y="254916"/>
                </a:lnTo>
                <a:lnTo>
                  <a:pt x="290280" y="256730"/>
                </a:lnTo>
                <a:lnTo>
                  <a:pt x="291187" y="257976"/>
                </a:lnTo>
                <a:lnTo>
                  <a:pt x="293114" y="258883"/>
                </a:lnTo>
                <a:lnTo>
                  <a:pt x="295947" y="259563"/>
                </a:lnTo>
                <a:lnTo>
                  <a:pt x="297874" y="259790"/>
                </a:lnTo>
                <a:lnTo>
                  <a:pt x="299008" y="259563"/>
                </a:lnTo>
                <a:lnTo>
                  <a:pt x="299801" y="260017"/>
                </a:lnTo>
                <a:lnTo>
                  <a:pt x="300141" y="261150"/>
                </a:lnTo>
                <a:lnTo>
                  <a:pt x="299915" y="262737"/>
                </a:lnTo>
                <a:lnTo>
                  <a:pt x="299008" y="264891"/>
                </a:lnTo>
                <a:lnTo>
                  <a:pt x="298101" y="266024"/>
                </a:lnTo>
                <a:lnTo>
                  <a:pt x="297194" y="266024"/>
                </a:lnTo>
                <a:cubicBezTo>
                  <a:pt x="297194" y="266024"/>
                  <a:pt x="291980" y="268631"/>
                  <a:pt x="291980" y="268631"/>
                </a:cubicBezTo>
                <a:lnTo>
                  <a:pt x="291074" y="268631"/>
                </a:lnTo>
                <a:cubicBezTo>
                  <a:pt x="291074" y="268631"/>
                  <a:pt x="289940" y="269651"/>
                  <a:pt x="289940" y="269651"/>
                </a:cubicBezTo>
                <a:lnTo>
                  <a:pt x="288920" y="271011"/>
                </a:lnTo>
                <a:lnTo>
                  <a:pt x="287446" y="272258"/>
                </a:lnTo>
                <a:lnTo>
                  <a:pt x="285633" y="273278"/>
                </a:lnTo>
                <a:lnTo>
                  <a:pt x="284273" y="274525"/>
                </a:lnTo>
                <a:lnTo>
                  <a:pt x="283366" y="275999"/>
                </a:lnTo>
                <a:lnTo>
                  <a:pt x="282573" y="276679"/>
                </a:lnTo>
                <a:lnTo>
                  <a:pt x="280532" y="276225"/>
                </a:lnTo>
                <a:lnTo>
                  <a:pt x="272712" y="274638"/>
                </a:lnTo>
                <a:lnTo>
                  <a:pt x="271578" y="274638"/>
                </a:lnTo>
                <a:cubicBezTo>
                  <a:pt x="271578" y="274638"/>
                  <a:pt x="270898" y="274752"/>
                  <a:pt x="270898" y="274752"/>
                </a:cubicBezTo>
                <a:lnTo>
                  <a:pt x="270558" y="275092"/>
                </a:lnTo>
                <a:lnTo>
                  <a:pt x="270558" y="275545"/>
                </a:lnTo>
                <a:cubicBezTo>
                  <a:pt x="270558" y="275545"/>
                  <a:pt x="270785" y="275999"/>
                  <a:pt x="270785" y="275999"/>
                </a:cubicBezTo>
                <a:lnTo>
                  <a:pt x="270785" y="276339"/>
                </a:lnTo>
                <a:cubicBezTo>
                  <a:pt x="270785" y="276339"/>
                  <a:pt x="270444" y="277019"/>
                  <a:pt x="270444" y="277019"/>
                </a:cubicBezTo>
                <a:lnTo>
                  <a:pt x="270444" y="278039"/>
                </a:lnTo>
                <a:cubicBezTo>
                  <a:pt x="270444" y="278039"/>
                  <a:pt x="270104" y="278379"/>
                  <a:pt x="270104" y="278379"/>
                </a:cubicBezTo>
                <a:lnTo>
                  <a:pt x="269878" y="278606"/>
                </a:lnTo>
                <a:lnTo>
                  <a:pt x="269651" y="278946"/>
                </a:lnTo>
                <a:lnTo>
                  <a:pt x="269424" y="280192"/>
                </a:lnTo>
                <a:lnTo>
                  <a:pt x="268971" y="280759"/>
                </a:lnTo>
                <a:lnTo>
                  <a:pt x="268744" y="281666"/>
                </a:lnTo>
                <a:lnTo>
                  <a:pt x="268744" y="282913"/>
                </a:lnTo>
                <a:cubicBezTo>
                  <a:pt x="268744" y="282913"/>
                  <a:pt x="268971" y="283706"/>
                  <a:pt x="268971" y="283706"/>
                </a:cubicBezTo>
                <a:lnTo>
                  <a:pt x="269424" y="284046"/>
                </a:lnTo>
                <a:lnTo>
                  <a:pt x="273392" y="283820"/>
                </a:lnTo>
                <a:lnTo>
                  <a:pt x="274185" y="284046"/>
                </a:lnTo>
                <a:lnTo>
                  <a:pt x="274865" y="285633"/>
                </a:lnTo>
                <a:lnTo>
                  <a:pt x="275545" y="288467"/>
                </a:lnTo>
                <a:lnTo>
                  <a:pt x="275772" y="291414"/>
                </a:lnTo>
                <a:lnTo>
                  <a:pt x="275432" y="294361"/>
                </a:lnTo>
                <a:lnTo>
                  <a:pt x="275432" y="303995"/>
                </a:lnTo>
                <a:cubicBezTo>
                  <a:pt x="275432" y="303995"/>
                  <a:pt x="278039" y="305695"/>
                  <a:pt x="278039" y="305695"/>
                </a:cubicBezTo>
                <a:lnTo>
                  <a:pt x="280873" y="307509"/>
                </a:lnTo>
                <a:lnTo>
                  <a:pt x="283706" y="309323"/>
                </a:lnTo>
                <a:lnTo>
                  <a:pt x="286540" y="311136"/>
                </a:lnTo>
                <a:lnTo>
                  <a:pt x="289373" y="312950"/>
                </a:lnTo>
                <a:lnTo>
                  <a:pt x="292207" y="314763"/>
                </a:lnTo>
                <a:lnTo>
                  <a:pt x="294814" y="316463"/>
                </a:lnTo>
                <a:lnTo>
                  <a:pt x="295947" y="317710"/>
                </a:lnTo>
                <a:lnTo>
                  <a:pt x="296627" y="320430"/>
                </a:lnTo>
                <a:lnTo>
                  <a:pt x="297874" y="322584"/>
                </a:lnTo>
                <a:lnTo>
                  <a:pt x="300141" y="324964"/>
                </a:lnTo>
                <a:lnTo>
                  <a:pt x="302522" y="327345"/>
                </a:lnTo>
                <a:lnTo>
                  <a:pt x="305355" y="330518"/>
                </a:lnTo>
                <a:lnTo>
                  <a:pt x="307396" y="332672"/>
                </a:lnTo>
                <a:lnTo>
                  <a:pt x="309436" y="334939"/>
                </a:lnTo>
                <a:lnTo>
                  <a:pt x="312836" y="338566"/>
                </a:lnTo>
                <a:lnTo>
                  <a:pt x="314990" y="340833"/>
                </a:lnTo>
                <a:lnTo>
                  <a:pt x="316690" y="340833"/>
                </a:lnTo>
                <a:cubicBezTo>
                  <a:pt x="316690" y="340833"/>
                  <a:pt x="320090" y="340379"/>
                  <a:pt x="320090" y="340379"/>
                </a:cubicBezTo>
                <a:lnTo>
                  <a:pt x="324624" y="339699"/>
                </a:lnTo>
                <a:lnTo>
                  <a:pt x="328251" y="339133"/>
                </a:lnTo>
                <a:lnTo>
                  <a:pt x="332558" y="338452"/>
                </a:lnTo>
                <a:lnTo>
                  <a:pt x="336639" y="337772"/>
                </a:lnTo>
                <a:lnTo>
                  <a:pt x="339926" y="337206"/>
                </a:lnTo>
                <a:lnTo>
                  <a:pt x="344800" y="337546"/>
                </a:lnTo>
                <a:lnTo>
                  <a:pt x="349560" y="337886"/>
                </a:lnTo>
                <a:lnTo>
                  <a:pt x="352961" y="338112"/>
                </a:lnTo>
                <a:lnTo>
                  <a:pt x="356361" y="338339"/>
                </a:lnTo>
                <a:lnTo>
                  <a:pt x="360328" y="338679"/>
                </a:lnTo>
                <a:lnTo>
                  <a:pt x="362595" y="338906"/>
                </a:lnTo>
                <a:lnTo>
                  <a:pt x="365202" y="339133"/>
                </a:lnTo>
                <a:lnTo>
                  <a:pt x="366336" y="338566"/>
                </a:lnTo>
                <a:lnTo>
                  <a:pt x="368603" y="337432"/>
                </a:lnTo>
                <a:lnTo>
                  <a:pt x="370643" y="336412"/>
                </a:lnTo>
                <a:lnTo>
                  <a:pt x="372796" y="335279"/>
                </a:lnTo>
                <a:lnTo>
                  <a:pt x="374723" y="334712"/>
                </a:lnTo>
                <a:lnTo>
                  <a:pt x="376764" y="336526"/>
                </a:lnTo>
                <a:lnTo>
                  <a:pt x="378464" y="338566"/>
                </a:lnTo>
                <a:lnTo>
                  <a:pt x="380277" y="340720"/>
                </a:lnTo>
                <a:lnTo>
                  <a:pt x="382317" y="342760"/>
                </a:lnTo>
                <a:lnTo>
                  <a:pt x="384244" y="344006"/>
                </a:lnTo>
                <a:lnTo>
                  <a:pt x="386852" y="345593"/>
                </a:lnTo>
                <a:lnTo>
                  <a:pt x="388325" y="348427"/>
                </a:lnTo>
                <a:lnTo>
                  <a:pt x="390365" y="352167"/>
                </a:lnTo>
                <a:lnTo>
                  <a:pt x="391725" y="354661"/>
                </a:lnTo>
                <a:lnTo>
                  <a:pt x="393085" y="357155"/>
                </a:lnTo>
                <a:lnTo>
                  <a:pt x="395126" y="356134"/>
                </a:lnTo>
                <a:lnTo>
                  <a:pt x="397279" y="355114"/>
                </a:lnTo>
                <a:lnTo>
                  <a:pt x="399206" y="354208"/>
                </a:lnTo>
                <a:lnTo>
                  <a:pt x="398979" y="357381"/>
                </a:lnTo>
                <a:lnTo>
                  <a:pt x="398753" y="360215"/>
                </a:lnTo>
                <a:lnTo>
                  <a:pt x="398413" y="364522"/>
                </a:lnTo>
                <a:lnTo>
                  <a:pt x="398186" y="368036"/>
                </a:lnTo>
                <a:lnTo>
                  <a:pt x="397506" y="372230"/>
                </a:lnTo>
                <a:lnTo>
                  <a:pt x="397506" y="375404"/>
                </a:lnTo>
                <a:cubicBezTo>
                  <a:pt x="397506" y="375404"/>
                  <a:pt x="397506" y="378237"/>
                  <a:pt x="397506" y="378237"/>
                </a:cubicBezTo>
                <a:lnTo>
                  <a:pt x="397506" y="380504"/>
                </a:lnTo>
                <a:cubicBezTo>
                  <a:pt x="397506" y="380504"/>
                  <a:pt x="401246" y="380504"/>
                  <a:pt x="401246" y="380504"/>
                </a:cubicBezTo>
                <a:lnTo>
                  <a:pt x="403967" y="380504"/>
                </a:lnTo>
                <a:cubicBezTo>
                  <a:pt x="403967" y="380504"/>
                  <a:pt x="407480" y="380617"/>
                  <a:pt x="407480" y="380617"/>
                </a:cubicBezTo>
                <a:lnTo>
                  <a:pt x="407820" y="383451"/>
                </a:lnTo>
                <a:lnTo>
                  <a:pt x="408274" y="387305"/>
                </a:lnTo>
                <a:lnTo>
                  <a:pt x="408954" y="390819"/>
                </a:lnTo>
                <a:lnTo>
                  <a:pt x="409521" y="393766"/>
                </a:lnTo>
                <a:lnTo>
                  <a:pt x="410427" y="397619"/>
                </a:lnTo>
                <a:lnTo>
                  <a:pt x="410881" y="399660"/>
                </a:lnTo>
                <a:lnTo>
                  <a:pt x="411674" y="402040"/>
                </a:lnTo>
                <a:lnTo>
                  <a:pt x="412468" y="402607"/>
                </a:lnTo>
                <a:lnTo>
                  <a:pt x="413828" y="402947"/>
                </a:lnTo>
                <a:lnTo>
                  <a:pt x="418475" y="402607"/>
                </a:lnTo>
                <a:lnTo>
                  <a:pt x="422329" y="402380"/>
                </a:lnTo>
                <a:lnTo>
                  <a:pt x="425276" y="402153"/>
                </a:lnTo>
                <a:lnTo>
                  <a:pt x="428449" y="401927"/>
                </a:lnTo>
                <a:lnTo>
                  <a:pt x="432643" y="401700"/>
                </a:lnTo>
                <a:lnTo>
                  <a:pt x="434117" y="402267"/>
                </a:lnTo>
                <a:lnTo>
                  <a:pt x="435364" y="401813"/>
                </a:lnTo>
                <a:lnTo>
                  <a:pt x="436837" y="401360"/>
                </a:lnTo>
                <a:lnTo>
                  <a:pt x="437971" y="403060"/>
                </a:lnTo>
                <a:lnTo>
                  <a:pt x="438537" y="403967"/>
                </a:lnTo>
                <a:lnTo>
                  <a:pt x="439331" y="404873"/>
                </a:lnTo>
                <a:lnTo>
                  <a:pt x="440464" y="405780"/>
                </a:lnTo>
                <a:lnTo>
                  <a:pt x="440011" y="407594"/>
                </a:lnTo>
                <a:lnTo>
                  <a:pt x="439331" y="410201"/>
                </a:lnTo>
                <a:lnTo>
                  <a:pt x="439104" y="411561"/>
                </a:lnTo>
                <a:lnTo>
                  <a:pt x="440464" y="413034"/>
                </a:lnTo>
                <a:lnTo>
                  <a:pt x="441484" y="413828"/>
                </a:lnTo>
                <a:lnTo>
                  <a:pt x="444205" y="415528"/>
                </a:lnTo>
                <a:lnTo>
                  <a:pt x="446698" y="416435"/>
                </a:lnTo>
                <a:lnTo>
                  <a:pt x="448399" y="416662"/>
                </a:lnTo>
                <a:lnTo>
                  <a:pt x="449985" y="416322"/>
                </a:lnTo>
                <a:lnTo>
                  <a:pt x="450552" y="415301"/>
                </a:lnTo>
                <a:lnTo>
                  <a:pt x="450552" y="413941"/>
                </a:lnTo>
                <a:cubicBezTo>
                  <a:pt x="450552" y="413941"/>
                  <a:pt x="449645" y="412581"/>
                  <a:pt x="449645" y="412581"/>
                </a:cubicBezTo>
                <a:lnTo>
                  <a:pt x="449645" y="410881"/>
                </a:lnTo>
                <a:cubicBezTo>
                  <a:pt x="449645" y="410881"/>
                  <a:pt x="450212" y="409634"/>
                  <a:pt x="450212" y="409634"/>
                </a:cubicBezTo>
                <a:lnTo>
                  <a:pt x="451799" y="407367"/>
                </a:lnTo>
                <a:lnTo>
                  <a:pt x="453272" y="405214"/>
                </a:lnTo>
                <a:lnTo>
                  <a:pt x="455653" y="403060"/>
                </a:lnTo>
                <a:lnTo>
                  <a:pt x="458486" y="400906"/>
                </a:lnTo>
                <a:lnTo>
                  <a:pt x="459620" y="399320"/>
                </a:lnTo>
                <a:lnTo>
                  <a:pt x="460073" y="396599"/>
                </a:lnTo>
                <a:lnTo>
                  <a:pt x="461887" y="395126"/>
                </a:lnTo>
                <a:lnTo>
                  <a:pt x="463814" y="394219"/>
                </a:lnTo>
                <a:lnTo>
                  <a:pt x="466307" y="393426"/>
                </a:lnTo>
                <a:lnTo>
                  <a:pt x="466987" y="392065"/>
                </a:lnTo>
                <a:lnTo>
                  <a:pt x="470388" y="389798"/>
                </a:lnTo>
                <a:lnTo>
                  <a:pt x="472428" y="388665"/>
                </a:lnTo>
                <a:lnTo>
                  <a:pt x="474922" y="387985"/>
                </a:lnTo>
                <a:lnTo>
                  <a:pt x="478435" y="386511"/>
                </a:lnTo>
                <a:lnTo>
                  <a:pt x="481269" y="384811"/>
                </a:lnTo>
                <a:lnTo>
                  <a:pt x="483989" y="381524"/>
                </a:lnTo>
                <a:lnTo>
                  <a:pt x="486143" y="379371"/>
                </a:lnTo>
                <a:lnTo>
                  <a:pt x="487956" y="378010"/>
                </a:lnTo>
                <a:lnTo>
                  <a:pt x="489430" y="378010"/>
                </a:lnTo>
                <a:cubicBezTo>
                  <a:pt x="489430" y="378010"/>
                  <a:pt x="490450" y="379031"/>
                  <a:pt x="490450" y="379031"/>
                </a:cubicBezTo>
                <a:lnTo>
                  <a:pt x="491357" y="379031"/>
                </a:lnTo>
                <a:cubicBezTo>
                  <a:pt x="491357" y="379031"/>
                  <a:pt x="491924" y="378577"/>
                  <a:pt x="491924" y="378577"/>
                </a:cubicBezTo>
                <a:lnTo>
                  <a:pt x="492944" y="377217"/>
                </a:lnTo>
                <a:lnTo>
                  <a:pt x="494077" y="375630"/>
                </a:lnTo>
                <a:lnTo>
                  <a:pt x="495097" y="374950"/>
                </a:lnTo>
                <a:lnTo>
                  <a:pt x="497024" y="374610"/>
                </a:lnTo>
                <a:lnTo>
                  <a:pt x="498838" y="373477"/>
                </a:lnTo>
                <a:lnTo>
                  <a:pt x="497704" y="372230"/>
                </a:lnTo>
                <a:lnTo>
                  <a:pt x="497704" y="370983"/>
                </a:lnTo>
                <a:lnTo>
                  <a:pt x="498951" y="368829"/>
                </a:lnTo>
                <a:lnTo>
                  <a:pt x="499971" y="367809"/>
                </a:lnTo>
                <a:lnTo>
                  <a:pt x="500425" y="365769"/>
                </a:lnTo>
                <a:lnTo>
                  <a:pt x="501898" y="364409"/>
                </a:lnTo>
                <a:lnTo>
                  <a:pt x="503372" y="362255"/>
                </a:lnTo>
                <a:lnTo>
                  <a:pt x="505185" y="360555"/>
                </a:lnTo>
                <a:lnTo>
                  <a:pt x="508585" y="359195"/>
                </a:lnTo>
                <a:lnTo>
                  <a:pt x="510512" y="359648"/>
                </a:lnTo>
                <a:lnTo>
                  <a:pt x="512326" y="359308"/>
                </a:lnTo>
                <a:lnTo>
                  <a:pt x="515046" y="358288"/>
                </a:lnTo>
                <a:lnTo>
                  <a:pt x="515613" y="358288"/>
                </a:lnTo>
                <a:cubicBezTo>
                  <a:pt x="515613" y="358288"/>
                  <a:pt x="516746" y="358288"/>
                  <a:pt x="516746" y="358288"/>
                </a:cubicBezTo>
                <a:lnTo>
                  <a:pt x="523774" y="359875"/>
                </a:lnTo>
                <a:lnTo>
                  <a:pt x="526154" y="359875"/>
                </a:lnTo>
                <a:cubicBezTo>
                  <a:pt x="526154" y="359875"/>
                  <a:pt x="531595" y="362029"/>
                  <a:pt x="531595" y="362029"/>
                </a:cubicBezTo>
                <a:lnTo>
                  <a:pt x="534088" y="362482"/>
                </a:lnTo>
                <a:lnTo>
                  <a:pt x="535902" y="363049"/>
                </a:lnTo>
                <a:lnTo>
                  <a:pt x="536696" y="363955"/>
                </a:lnTo>
                <a:lnTo>
                  <a:pt x="537942" y="365089"/>
                </a:lnTo>
                <a:lnTo>
                  <a:pt x="544857" y="365996"/>
                </a:lnTo>
                <a:lnTo>
                  <a:pt x="546783" y="366563"/>
                </a:lnTo>
                <a:lnTo>
                  <a:pt x="547463" y="367583"/>
                </a:lnTo>
                <a:lnTo>
                  <a:pt x="549390" y="368829"/>
                </a:lnTo>
                <a:lnTo>
                  <a:pt x="551090" y="369169"/>
                </a:lnTo>
                <a:lnTo>
                  <a:pt x="549617" y="364295"/>
                </a:lnTo>
                <a:lnTo>
                  <a:pt x="550183" y="361348"/>
                </a:lnTo>
                <a:lnTo>
                  <a:pt x="552337" y="353414"/>
                </a:lnTo>
                <a:lnTo>
                  <a:pt x="553471" y="352167"/>
                </a:lnTo>
                <a:lnTo>
                  <a:pt x="555624" y="351147"/>
                </a:lnTo>
                <a:lnTo>
                  <a:pt x="559025" y="349901"/>
                </a:lnTo>
                <a:lnTo>
                  <a:pt x="560271" y="348200"/>
                </a:lnTo>
                <a:lnTo>
                  <a:pt x="563105" y="348427"/>
                </a:lnTo>
                <a:lnTo>
                  <a:pt x="564352" y="348427"/>
                </a:lnTo>
                <a:cubicBezTo>
                  <a:pt x="564352" y="348427"/>
                  <a:pt x="565145" y="347974"/>
                  <a:pt x="565145" y="347974"/>
                </a:cubicBezTo>
                <a:lnTo>
                  <a:pt x="565599" y="347067"/>
                </a:lnTo>
                <a:lnTo>
                  <a:pt x="568772" y="348654"/>
                </a:lnTo>
                <a:lnTo>
                  <a:pt x="574100" y="351941"/>
                </a:lnTo>
                <a:lnTo>
                  <a:pt x="578067" y="353981"/>
                </a:lnTo>
                <a:lnTo>
                  <a:pt x="582827" y="355908"/>
                </a:lnTo>
                <a:lnTo>
                  <a:pt x="589402" y="357721"/>
                </a:lnTo>
                <a:lnTo>
                  <a:pt x="594955" y="358288"/>
                </a:lnTo>
                <a:lnTo>
                  <a:pt x="595862" y="357835"/>
                </a:lnTo>
                <a:lnTo>
                  <a:pt x="598016" y="355114"/>
                </a:lnTo>
                <a:lnTo>
                  <a:pt x="599036" y="355114"/>
                </a:lnTo>
                <a:cubicBezTo>
                  <a:pt x="599036" y="355114"/>
                  <a:pt x="600963" y="355228"/>
                  <a:pt x="600963" y="355228"/>
                </a:cubicBezTo>
                <a:lnTo>
                  <a:pt x="606857" y="355228"/>
                </a:lnTo>
                <a:cubicBezTo>
                  <a:pt x="606857" y="355228"/>
                  <a:pt x="612864" y="355454"/>
                  <a:pt x="612864" y="355454"/>
                </a:cubicBezTo>
                <a:lnTo>
                  <a:pt x="615698" y="355228"/>
                </a:lnTo>
                <a:lnTo>
                  <a:pt x="621818" y="354094"/>
                </a:lnTo>
                <a:lnTo>
                  <a:pt x="622725" y="354094"/>
                </a:lnTo>
                <a:cubicBezTo>
                  <a:pt x="622725" y="354094"/>
                  <a:pt x="624086" y="354094"/>
                  <a:pt x="624086" y="354094"/>
                </a:cubicBezTo>
                <a:lnTo>
                  <a:pt x="627713" y="355681"/>
                </a:lnTo>
                <a:lnTo>
                  <a:pt x="630433" y="355908"/>
                </a:lnTo>
                <a:lnTo>
                  <a:pt x="632247" y="355908"/>
                </a:lnTo>
                <a:cubicBezTo>
                  <a:pt x="632247" y="355908"/>
                  <a:pt x="633380" y="356021"/>
                  <a:pt x="633380" y="356021"/>
                </a:cubicBezTo>
                <a:lnTo>
                  <a:pt x="635647" y="356021"/>
                </a:lnTo>
                <a:cubicBezTo>
                  <a:pt x="635647" y="356021"/>
                  <a:pt x="639274" y="356134"/>
                  <a:pt x="639274" y="356134"/>
                </a:cubicBezTo>
                <a:lnTo>
                  <a:pt x="643808" y="357155"/>
                </a:lnTo>
                <a:lnTo>
                  <a:pt x="649248" y="356928"/>
                </a:lnTo>
                <a:lnTo>
                  <a:pt x="651062" y="356701"/>
                </a:lnTo>
                <a:lnTo>
                  <a:pt x="654122" y="356928"/>
                </a:lnTo>
                <a:lnTo>
                  <a:pt x="656502" y="357835"/>
                </a:lnTo>
                <a:lnTo>
                  <a:pt x="659563" y="358855"/>
                </a:lnTo>
                <a:lnTo>
                  <a:pt x="661490" y="359308"/>
                </a:lnTo>
                <a:lnTo>
                  <a:pt x="662737" y="359535"/>
                </a:lnTo>
                <a:lnTo>
                  <a:pt x="665003" y="359535"/>
                </a:lnTo>
                <a:cubicBezTo>
                  <a:pt x="665003" y="359535"/>
                  <a:pt x="666364" y="359308"/>
                  <a:pt x="666364" y="359308"/>
                </a:cubicBezTo>
                <a:lnTo>
                  <a:pt x="667157" y="359762"/>
                </a:lnTo>
                <a:lnTo>
                  <a:pt x="667951" y="362255"/>
                </a:lnTo>
                <a:lnTo>
                  <a:pt x="669878" y="363842"/>
                </a:lnTo>
                <a:lnTo>
                  <a:pt x="671351" y="365316"/>
                </a:lnTo>
                <a:lnTo>
                  <a:pt x="672598" y="367016"/>
                </a:lnTo>
                <a:lnTo>
                  <a:pt x="673844" y="367696"/>
                </a:lnTo>
                <a:lnTo>
                  <a:pt x="676112" y="367696"/>
                </a:lnTo>
                <a:cubicBezTo>
                  <a:pt x="676112" y="367696"/>
                  <a:pt x="680305" y="368149"/>
                  <a:pt x="680305" y="368149"/>
                </a:cubicBezTo>
                <a:lnTo>
                  <a:pt x="682685" y="368829"/>
                </a:lnTo>
                <a:lnTo>
                  <a:pt x="685746" y="371776"/>
                </a:lnTo>
                <a:lnTo>
                  <a:pt x="688580" y="374723"/>
                </a:lnTo>
                <a:lnTo>
                  <a:pt x="689033" y="374270"/>
                </a:lnTo>
                <a:lnTo>
                  <a:pt x="689600" y="373590"/>
                </a:lnTo>
                <a:lnTo>
                  <a:pt x="689600" y="372570"/>
                </a:lnTo>
                <a:cubicBezTo>
                  <a:pt x="689600" y="372570"/>
                  <a:pt x="688466" y="369283"/>
                  <a:pt x="688466" y="369283"/>
                </a:cubicBezTo>
                <a:lnTo>
                  <a:pt x="687900" y="366109"/>
                </a:lnTo>
                <a:lnTo>
                  <a:pt x="687560" y="363275"/>
                </a:lnTo>
                <a:lnTo>
                  <a:pt x="687560" y="362255"/>
                </a:lnTo>
                <a:cubicBezTo>
                  <a:pt x="687560" y="362255"/>
                  <a:pt x="688353" y="360442"/>
                  <a:pt x="688353" y="360442"/>
                </a:cubicBezTo>
                <a:lnTo>
                  <a:pt x="689373" y="358742"/>
                </a:lnTo>
                <a:lnTo>
                  <a:pt x="692887" y="357155"/>
                </a:lnTo>
                <a:lnTo>
                  <a:pt x="695267" y="356701"/>
                </a:lnTo>
                <a:lnTo>
                  <a:pt x="695267" y="355681"/>
                </a:lnTo>
                <a:cubicBezTo>
                  <a:pt x="695267" y="355681"/>
                  <a:pt x="693454" y="355001"/>
                  <a:pt x="693454" y="355001"/>
                </a:cubicBezTo>
                <a:lnTo>
                  <a:pt x="692093" y="353981"/>
                </a:lnTo>
                <a:lnTo>
                  <a:pt x="691867" y="353414"/>
                </a:lnTo>
                <a:lnTo>
                  <a:pt x="691867" y="352734"/>
                </a:lnTo>
                <a:cubicBezTo>
                  <a:pt x="691867" y="352734"/>
                  <a:pt x="692207" y="352167"/>
                  <a:pt x="692207" y="352167"/>
                </a:cubicBezTo>
                <a:lnTo>
                  <a:pt x="694587" y="351034"/>
                </a:lnTo>
                <a:lnTo>
                  <a:pt x="696854" y="349901"/>
                </a:lnTo>
                <a:lnTo>
                  <a:pt x="699574" y="350581"/>
                </a:lnTo>
                <a:lnTo>
                  <a:pt x="700141" y="350127"/>
                </a:lnTo>
                <a:lnTo>
                  <a:pt x="700141" y="348994"/>
                </a:lnTo>
                <a:cubicBezTo>
                  <a:pt x="700141" y="348994"/>
                  <a:pt x="699687" y="347860"/>
                  <a:pt x="699687" y="347860"/>
                </a:cubicBezTo>
                <a:lnTo>
                  <a:pt x="699121" y="346047"/>
                </a:lnTo>
                <a:lnTo>
                  <a:pt x="697874" y="345140"/>
                </a:lnTo>
                <a:lnTo>
                  <a:pt x="697874" y="344006"/>
                </a:lnTo>
                <a:cubicBezTo>
                  <a:pt x="697874" y="344006"/>
                  <a:pt x="698667" y="342080"/>
                  <a:pt x="698667" y="342080"/>
                </a:cubicBezTo>
                <a:lnTo>
                  <a:pt x="697534" y="338452"/>
                </a:lnTo>
                <a:lnTo>
                  <a:pt x="696401" y="335165"/>
                </a:lnTo>
                <a:lnTo>
                  <a:pt x="694360" y="329611"/>
                </a:lnTo>
                <a:lnTo>
                  <a:pt x="693000" y="328025"/>
                </a:lnTo>
                <a:lnTo>
                  <a:pt x="692320" y="325418"/>
                </a:lnTo>
                <a:lnTo>
                  <a:pt x="691526" y="324058"/>
                </a:lnTo>
                <a:lnTo>
                  <a:pt x="691526" y="322017"/>
                </a:lnTo>
                <a:cubicBezTo>
                  <a:pt x="691526" y="322017"/>
                  <a:pt x="691753" y="320657"/>
                  <a:pt x="691753" y="320657"/>
                </a:cubicBezTo>
                <a:lnTo>
                  <a:pt x="691526" y="317823"/>
                </a:lnTo>
                <a:lnTo>
                  <a:pt x="691186" y="314763"/>
                </a:lnTo>
                <a:lnTo>
                  <a:pt x="691526" y="311703"/>
                </a:lnTo>
                <a:lnTo>
                  <a:pt x="692207" y="309663"/>
                </a:lnTo>
                <a:lnTo>
                  <a:pt x="691980" y="308869"/>
                </a:lnTo>
                <a:lnTo>
                  <a:pt x="692320" y="308302"/>
                </a:lnTo>
                <a:lnTo>
                  <a:pt x="693454" y="308076"/>
                </a:lnTo>
                <a:lnTo>
                  <a:pt x="694020" y="307282"/>
                </a:lnTo>
                <a:lnTo>
                  <a:pt x="693454" y="306375"/>
                </a:lnTo>
                <a:lnTo>
                  <a:pt x="691526" y="305695"/>
                </a:lnTo>
                <a:lnTo>
                  <a:pt x="689373" y="304675"/>
                </a:lnTo>
                <a:lnTo>
                  <a:pt x="686766" y="304675"/>
                </a:lnTo>
                <a:cubicBezTo>
                  <a:pt x="686766" y="304675"/>
                  <a:pt x="684046" y="305015"/>
                  <a:pt x="684046" y="305015"/>
                </a:cubicBezTo>
                <a:lnTo>
                  <a:pt x="682685" y="304222"/>
                </a:lnTo>
                <a:lnTo>
                  <a:pt x="681552" y="303202"/>
                </a:lnTo>
                <a:lnTo>
                  <a:pt x="681552" y="302635"/>
                </a:lnTo>
                <a:cubicBezTo>
                  <a:pt x="681552" y="302635"/>
                  <a:pt x="683139" y="301048"/>
                  <a:pt x="683139" y="301048"/>
                </a:cubicBezTo>
                <a:lnTo>
                  <a:pt x="685406" y="299348"/>
                </a:lnTo>
                <a:lnTo>
                  <a:pt x="688920" y="298555"/>
                </a:lnTo>
                <a:lnTo>
                  <a:pt x="692773" y="297421"/>
                </a:lnTo>
                <a:lnTo>
                  <a:pt x="694700" y="296628"/>
                </a:lnTo>
                <a:lnTo>
                  <a:pt x="697307" y="296061"/>
                </a:lnTo>
                <a:lnTo>
                  <a:pt x="700254" y="295834"/>
                </a:lnTo>
                <a:lnTo>
                  <a:pt x="701728" y="295834"/>
                </a:lnTo>
                <a:cubicBezTo>
                  <a:pt x="701728" y="295834"/>
                  <a:pt x="705582" y="294927"/>
                  <a:pt x="705582" y="294927"/>
                </a:cubicBezTo>
                <a:lnTo>
                  <a:pt x="711589" y="292774"/>
                </a:lnTo>
                <a:lnTo>
                  <a:pt x="717029" y="290960"/>
                </a:lnTo>
                <a:lnTo>
                  <a:pt x="718843" y="289940"/>
                </a:lnTo>
                <a:lnTo>
                  <a:pt x="720203" y="290960"/>
                </a:lnTo>
                <a:lnTo>
                  <a:pt x="720884" y="293227"/>
                </a:lnTo>
                <a:lnTo>
                  <a:pt x="722470" y="294474"/>
                </a:lnTo>
                <a:lnTo>
                  <a:pt x="724057" y="295041"/>
                </a:lnTo>
                <a:lnTo>
                  <a:pt x="724964" y="295041"/>
                </a:lnTo>
                <a:cubicBezTo>
                  <a:pt x="724964" y="295041"/>
                  <a:pt x="727684" y="294134"/>
                  <a:pt x="727684" y="294134"/>
                </a:cubicBezTo>
                <a:lnTo>
                  <a:pt x="730631" y="293454"/>
                </a:lnTo>
                <a:lnTo>
                  <a:pt x="731765" y="293794"/>
                </a:lnTo>
                <a:lnTo>
                  <a:pt x="733238" y="294927"/>
                </a:lnTo>
                <a:lnTo>
                  <a:pt x="734938" y="295948"/>
                </a:lnTo>
                <a:lnTo>
                  <a:pt x="735845" y="295948"/>
                </a:lnTo>
                <a:cubicBezTo>
                  <a:pt x="735845" y="295948"/>
                  <a:pt x="736639" y="295041"/>
                  <a:pt x="736639" y="295041"/>
                </a:cubicBezTo>
                <a:lnTo>
                  <a:pt x="737432" y="293341"/>
                </a:lnTo>
                <a:lnTo>
                  <a:pt x="737886" y="291187"/>
                </a:lnTo>
                <a:lnTo>
                  <a:pt x="737886" y="288920"/>
                </a:lnTo>
                <a:cubicBezTo>
                  <a:pt x="737886" y="288920"/>
                  <a:pt x="737659" y="287560"/>
                  <a:pt x="737659" y="287560"/>
                </a:cubicBezTo>
                <a:lnTo>
                  <a:pt x="737092" y="287107"/>
                </a:lnTo>
                <a:lnTo>
                  <a:pt x="734371" y="286313"/>
                </a:lnTo>
                <a:lnTo>
                  <a:pt x="731765" y="284953"/>
                </a:lnTo>
                <a:lnTo>
                  <a:pt x="731425" y="283706"/>
                </a:lnTo>
                <a:lnTo>
                  <a:pt x="731425" y="282799"/>
                </a:lnTo>
                <a:cubicBezTo>
                  <a:pt x="731425" y="282799"/>
                  <a:pt x="732105" y="280759"/>
                  <a:pt x="732105" y="280759"/>
                </a:cubicBezTo>
                <a:lnTo>
                  <a:pt x="733805" y="276905"/>
                </a:lnTo>
                <a:lnTo>
                  <a:pt x="735505" y="271578"/>
                </a:lnTo>
                <a:lnTo>
                  <a:pt x="736412" y="267384"/>
                </a:lnTo>
                <a:lnTo>
                  <a:pt x="739246" y="261150"/>
                </a:lnTo>
                <a:lnTo>
                  <a:pt x="741399" y="254576"/>
                </a:lnTo>
                <a:lnTo>
                  <a:pt x="745026" y="245168"/>
                </a:lnTo>
                <a:lnTo>
                  <a:pt x="745593" y="243241"/>
                </a:lnTo>
                <a:lnTo>
                  <a:pt x="745933" y="240294"/>
                </a:lnTo>
                <a:lnTo>
                  <a:pt x="746160" y="239048"/>
                </a:lnTo>
                <a:lnTo>
                  <a:pt x="747407" y="238368"/>
                </a:lnTo>
                <a:lnTo>
                  <a:pt x="749560" y="239048"/>
                </a:lnTo>
                <a:lnTo>
                  <a:pt x="754661" y="241201"/>
                </a:lnTo>
                <a:lnTo>
                  <a:pt x="758514" y="243015"/>
                </a:lnTo>
                <a:lnTo>
                  <a:pt x="760101" y="243582"/>
                </a:lnTo>
                <a:lnTo>
                  <a:pt x="762481" y="244262"/>
                </a:lnTo>
                <a:lnTo>
                  <a:pt x="766222" y="245055"/>
                </a:lnTo>
                <a:lnTo>
                  <a:pt x="768375" y="244828"/>
                </a:lnTo>
                <a:lnTo>
                  <a:pt x="770302" y="244375"/>
                </a:lnTo>
                <a:lnTo>
                  <a:pt x="772796" y="244375"/>
                </a:lnTo>
                <a:cubicBezTo>
                  <a:pt x="772796" y="244375"/>
                  <a:pt x="776763" y="244942"/>
                  <a:pt x="776763" y="244942"/>
                </a:cubicBezTo>
                <a:lnTo>
                  <a:pt x="778010" y="244942"/>
                </a:lnTo>
                <a:cubicBezTo>
                  <a:pt x="778010" y="244942"/>
                  <a:pt x="779483" y="244942"/>
                  <a:pt x="779483" y="244942"/>
                </a:cubicBezTo>
                <a:lnTo>
                  <a:pt x="780617" y="245848"/>
                </a:lnTo>
                <a:lnTo>
                  <a:pt x="781184" y="247889"/>
                </a:lnTo>
                <a:lnTo>
                  <a:pt x="781977" y="248795"/>
                </a:lnTo>
                <a:lnTo>
                  <a:pt x="783451" y="248455"/>
                </a:lnTo>
                <a:lnTo>
                  <a:pt x="786624" y="246642"/>
                </a:lnTo>
                <a:lnTo>
                  <a:pt x="788664" y="245168"/>
                </a:lnTo>
                <a:lnTo>
                  <a:pt x="791158" y="243128"/>
                </a:lnTo>
                <a:lnTo>
                  <a:pt x="793652" y="242788"/>
                </a:lnTo>
                <a:lnTo>
                  <a:pt x="796259" y="242335"/>
                </a:lnTo>
                <a:lnTo>
                  <a:pt x="797165" y="241315"/>
                </a:lnTo>
                <a:lnTo>
                  <a:pt x="798186" y="238821"/>
                </a:lnTo>
                <a:lnTo>
                  <a:pt x="799773" y="237007"/>
                </a:lnTo>
                <a:lnTo>
                  <a:pt x="799999" y="234627"/>
                </a:lnTo>
                <a:lnTo>
                  <a:pt x="799433" y="232927"/>
                </a:lnTo>
                <a:lnTo>
                  <a:pt x="798299" y="230207"/>
                </a:lnTo>
                <a:lnTo>
                  <a:pt x="798299" y="228393"/>
                </a:lnTo>
                <a:cubicBezTo>
                  <a:pt x="798299" y="228393"/>
                  <a:pt x="797732" y="223179"/>
                  <a:pt x="797732" y="223179"/>
                </a:cubicBezTo>
                <a:lnTo>
                  <a:pt x="797052" y="218419"/>
                </a:lnTo>
                <a:lnTo>
                  <a:pt x="797846" y="214565"/>
                </a:lnTo>
                <a:lnTo>
                  <a:pt x="799206" y="210258"/>
                </a:lnTo>
                <a:lnTo>
                  <a:pt x="799773" y="208898"/>
                </a:lnTo>
                <a:lnTo>
                  <a:pt x="800566" y="207197"/>
                </a:lnTo>
                <a:lnTo>
                  <a:pt x="801699" y="205157"/>
                </a:lnTo>
                <a:lnTo>
                  <a:pt x="803400" y="204477"/>
                </a:lnTo>
                <a:lnTo>
                  <a:pt x="808047" y="204024"/>
                </a:lnTo>
                <a:lnTo>
                  <a:pt x="812354" y="203117"/>
                </a:lnTo>
                <a:lnTo>
                  <a:pt x="814507" y="202210"/>
                </a:lnTo>
                <a:lnTo>
                  <a:pt x="816775" y="201643"/>
                </a:lnTo>
                <a:lnTo>
                  <a:pt x="818135" y="200963"/>
                </a:lnTo>
                <a:lnTo>
                  <a:pt x="820515" y="197903"/>
                </a:lnTo>
                <a:lnTo>
                  <a:pt x="821648" y="196203"/>
                </a:lnTo>
                <a:lnTo>
                  <a:pt x="822442" y="191556"/>
                </a:lnTo>
                <a:lnTo>
                  <a:pt x="821875" y="189289"/>
                </a:lnTo>
                <a:lnTo>
                  <a:pt x="822328" y="187362"/>
                </a:lnTo>
                <a:lnTo>
                  <a:pt x="823462" y="186228"/>
                </a:lnTo>
                <a:lnTo>
                  <a:pt x="825049" y="185095"/>
                </a:lnTo>
                <a:lnTo>
                  <a:pt x="826069" y="184868"/>
                </a:lnTo>
                <a:lnTo>
                  <a:pt x="828336" y="184528"/>
                </a:lnTo>
                <a:lnTo>
                  <a:pt x="832076" y="184528"/>
                </a:lnTo>
                <a:cubicBezTo>
                  <a:pt x="832076" y="184528"/>
                  <a:pt x="834003" y="185208"/>
                  <a:pt x="834003" y="185208"/>
                </a:cubicBezTo>
                <a:lnTo>
                  <a:pt x="833436" y="183395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04" name="Freeform: Shape 203">
            <a:extLst>
              <a:ext uri="{FF2B5EF4-FFF2-40B4-BE49-F238E27FC236}">
                <a16:creationId xmlns:a16="http://schemas.microsoft.com/office/drawing/2014/main" id="{7698E712-E562-0DCF-2AC4-C1D746E1F5EF}"/>
              </a:ext>
            </a:extLst>
          </p:cNvPr>
          <p:cNvSpPr/>
          <p:nvPr/>
        </p:nvSpPr>
        <p:spPr>
          <a:xfrm>
            <a:off x="1508191" y="3627624"/>
            <a:ext cx="25757" cy="8246"/>
          </a:xfrm>
          <a:custGeom>
            <a:avLst/>
            <a:gdLst>
              <a:gd name="connsiteX0" fmla="*/ 33777 w 34343"/>
              <a:gd name="connsiteY0" fmla="*/ 0 h 10994"/>
              <a:gd name="connsiteX1" fmla="*/ 33437 w 34343"/>
              <a:gd name="connsiteY1" fmla="*/ 0 h 10994"/>
              <a:gd name="connsiteX2" fmla="*/ 33097 w 34343"/>
              <a:gd name="connsiteY2" fmla="*/ 227 h 10994"/>
              <a:gd name="connsiteX3" fmla="*/ 32644 w 34343"/>
              <a:gd name="connsiteY3" fmla="*/ 567 h 10994"/>
              <a:gd name="connsiteX4" fmla="*/ 30944 w 34343"/>
              <a:gd name="connsiteY4" fmla="*/ 1474 h 10994"/>
              <a:gd name="connsiteX5" fmla="*/ 31737 w 34343"/>
              <a:gd name="connsiteY5" fmla="*/ 1474 h 10994"/>
              <a:gd name="connsiteX6" fmla="*/ 32644 w 34343"/>
              <a:gd name="connsiteY6" fmla="*/ 1247 h 10994"/>
              <a:gd name="connsiteX7" fmla="*/ 34344 w 34343"/>
              <a:gd name="connsiteY7" fmla="*/ 340 h 10994"/>
              <a:gd name="connsiteX8" fmla="*/ 34344 w 34343"/>
              <a:gd name="connsiteY8" fmla="*/ 340 h 10994"/>
              <a:gd name="connsiteX9" fmla="*/ 33891 w 34343"/>
              <a:gd name="connsiteY9" fmla="*/ 0 h 10994"/>
              <a:gd name="connsiteX10" fmla="*/ 2720 w 34343"/>
              <a:gd name="connsiteY10" fmla="*/ 9181 h 10994"/>
              <a:gd name="connsiteX11" fmla="*/ 2494 w 34343"/>
              <a:gd name="connsiteY11" fmla="*/ 9635 h 10994"/>
              <a:gd name="connsiteX12" fmla="*/ 1700 w 34343"/>
              <a:gd name="connsiteY12" fmla="*/ 9861 h 10994"/>
              <a:gd name="connsiteX13" fmla="*/ 1020 w 34343"/>
              <a:gd name="connsiteY13" fmla="*/ 9408 h 10994"/>
              <a:gd name="connsiteX14" fmla="*/ 567 w 34343"/>
              <a:gd name="connsiteY14" fmla="*/ 8614 h 10994"/>
              <a:gd name="connsiteX15" fmla="*/ 0 w 34343"/>
              <a:gd name="connsiteY15" fmla="*/ 8841 h 10994"/>
              <a:gd name="connsiteX16" fmla="*/ 340 w 34343"/>
              <a:gd name="connsiteY16" fmla="*/ 10995 h 10994"/>
              <a:gd name="connsiteX17" fmla="*/ 2380 w 34343"/>
              <a:gd name="connsiteY17" fmla="*/ 10995 h 10994"/>
              <a:gd name="connsiteX18" fmla="*/ 2947 w 34343"/>
              <a:gd name="connsiteY18" fmla="*/ 10995 h 10994"/>
              <a:gd name="connsiteX19" fmla="*/ 4080 w 34343"/>
              <a:gd name="connsiteY19" fmla="*/ 10428 h 10994"/>
              <a:gd name="connsiteX20" fmla="*/ 6461 w 34343"/>
              <a:gd name="connsiteY20" fmla="*/ 10428 h 10994"/>
              <a:gd name="connsiteX21" fmla="*/ 6007 w 34343"/>
              <a:gd name="connsiteY21" fmla="*/ 9408 h 10994"/>
              <a:gd name="connsiteX22" fmla="*/ 2834 w 34343"/>
              <a:gd name="connsiteY22" fmla="*/ 9068 h 10994"/>
              <a:gd name="connsiteX23" fmla="*/ 28677 w 34343"/>
              <a:gd name="connsiteY23" fmla="*/ 1134 h 10994"/>
              <a:gd name="connsiteX24" fmla="*/ 27657 w 34343"/>
              <a:gd name="connsiteY24" fmla="*/ 1360 h 10994"/>
              <a:gd name="connsiteX25" fmla="*/ 27317 w 34343"/>
              <a:gd name="connsiteY25" fmla="*/ 1360 h 10994"/>
              <a:gd name="connsiteX26" fmla="*/ 26977 w 34343"/>
              <a:gd name="connsiteY26" fmla="*/ 1700 h 10994"/>
              <a:gd name="connsiteX27" fmla="*/ 26636 w 34343"/>
              <a:gd name="connsiteY27" fmla="*/ 2040 h 10994"/>
              <a:gd name="connsiteX28" fmla="*/ 26410 w 34343"/>
              <a:gd name="connsiteY28" fmla="*/ 2380 h 10994"/>
              <a:gd name="connsiteX29" fmla="*/ 27090 w 34343"/>
              <a:gd name="connsiteY29" fmla="*/ 2380 h 10994"/>
              <a:gd name="connsiteX30" fmla="*/ 28563 w 34343"/>
              <a:gd name="connsiteY30" fmla="*/ 1474 h 10994"/>
              <a:gd name="connsiteX31" fmla="*/ 29243 w 34343"/>
              <a:gd name="connsiteY31" fmla="*/ 1474 h 10994"/>
              <a:gd name="connsiteX32" fmla="*/ 29470 w 34343"/>
              <a:gd name="connsiteY32" fmla="*/ 1474 h 10994"/>
              <a:gd name="connsiteX33" fmla="*/ 29470 w 34343"/>
              <a:gd name="connsiteY33" fmla="*/ 1474 h 10994"/>
              <a:gd name="connsiteX34" fmla="*/ 29130 w 34343"/>
              <a:gd name="connsiteY34" fmla="*/ 1247 h 10994"/>
              <a:gd name="connsiteX35" fmla="*/ 28677 w 34343"/>
              <a:gd name="connsiteY35" fmla="*/ 1247 h 109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4343" h="10994">
                <a:moveTo>
                  <a:pt x="33777" y="0"/>
                </a:moveTo>
                <a:lnTo>
                  <a:pt x="33437" y="0"/>
                </a:lnTo>
                <a:cubicBezTo>
                  <a:pt x="33437" y="0"/>
                  <a:pt x="33097" y="227"/>
                  <a:pt x="33097" y="227"/>
                </a:cubicBezTo>
                <a:lnTo>
                  <a:pt x="32644" y="567"/>
                </a:lnTo>
                <a:lnTo>
                  <a:pt x="30944" y="1474"/>
                </a:lnTo>
                <a:lnTo>
                  <a:pt x="31737" y="1474"/>
                </a:lnTo>
                <a:cubicBezTo>
                  <a:pt x="31737" y="1474"/>
                  <a:pt x="32644" y="1247"/>
                  <a:pt x="32644" y="1247"/>
                </a:cubicBezTo>
                <a:lnTo>
                  <a:pt x="34344" y="340"/>
                </a:lnTo>
                <a:lnTo>
                  <a:pt x="34344" y="340"/>
                </a:lnTo>
                <a:cubicBezTo>
                  <a:pt x="34344" y="340"/>
                  <a:pt x="33891" y="0"/>
                  <a:pt x="33891" y="0"/>
                </a:cubicBezTo>
                <a:close/>
                <a:moveTo>
                  <a:pt x="2720" y="9181"/>
                </a:moveTo>
                <a:lnTo>
                  <a:pt x="2494" y="9635"/>
                </a:lnTo>
                <a:lnTo>
                  <a:pt x="1700" y="9861"/>
                </a:lnTo>
                <a:lnTo>
                  <a:pt x="1020" y="9408"/>
                </a:lnTo>
                <a:lnTo>
                  <a:pt x="567" y="8614"/>
                </a:lnTo>
                <a:lnTo>
                  <a:pt x="0" y="8841"/>
                </a:lnTo>
                <a:lnTo>
                  <a:pt x="340" y="10995"/>
                </a:lnTo>
                <a:lnTo>
                  <a:pt x="2380" y="10995"/>
                </a:lnTo>
                <a:cubicBezTo>
                  <a:pt x="2380" y="10995"/>
                  <a:pt x="2947" y="10995"/>
                  <a:pt x="2947" y="10995"/>
                </a:cubicBezTo>
                <a:lnTo>
                  <a:pt x="4080" y="10428"/>
                </a:lnTo>
                <a:lnTo>
                  <a:pt x="6461" y="10428"/>
                </a:lnTo>
                <a:cubicBezTo>
                  <a:pt x="6461" y="10428"/>
                  <a:pt x="6007" y="9408"/>
                  <a:pt x="6007" y="9408"/>
                </a:cubicBezTo>
                <a:lnTo>
                  <a:pt x="2834" y="9068"/>
                </a:lnTo>
                <a:close/>
                <a:moveTo>
                  <a:pt x="28677" y="1134"/>
                </a:moveTo>
                <a:lnTo>
                  <a:pt x="27657" y="1360"/>
                </a:lnTo>
                <a:lnTo>
                  <a:pt x="27317" y="1360"/>
                </a:lnTo>
                <a:cubicBezTo>
                  <a:pt x="27317" y="1360"/>
                  <a:pt x="26977" y="1700"/>
                  <a:pt x="26977" y="1700"/>
                </a:cubicBezTo>
                <a:lnTo>
                  <a:pt x="26636" y="2040"/>
                </a:lnTo>
                <a:lnTo>
                  <a:pt x="26410" y="2380"/>
                </a:lnTo>
                <a:lnTo>
                  <a:pt x="27090" y="2380"/>
                </a:lnTo>
                <a:cubicBezTo>
                  <a:pt x="27090" y="2380"/>
                  <a:pt x="28563" y="1474"/>
                  <a:pt x="28563" y="1474"/>
                </a:cubicBezTo>
                <a:lnTo>
                  <a:pt x="29243" y="1474"/>
                </a:lnTo>
                <a:cubicBezTo>
                  <a:pt x="29243" y="1474"/>
                  <a:pt x="29470" y="1474"/>
                  <a:pt x="29470" y="1474"/>
                </a:cubicBezTo>
                <a:lnTo>
                  <a:pt x="29470" y="1474"/>
                </a:lnTo>
                <a:cubicBezTo>
                  <a:pt x="29470" y="1474"/>
                  <a:pt x="29130" y="1247"/>
                  <a:pt x="29130" y="1247"/>
                </a:cubicBezTo>
                <a:lnTo>
                  <a:pt x="28677" y="124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05" name="Freeform: Shape 204">
            <a:extLst>
              <a:ext uri="{FF2B5EF4-FFF2-40B4-BE49-F238E27FC236}">
                <a16:creationId xmlns:a16="http://schemas.microsoft.com/office/drawing/2014/main" id="{E414A3EB-98FE-52F3-B790-521BDFA61069}"/>
              </a:ext>
            </a:extLst>
          </p:cNvPr>
          <p:cNvSpPr/>
          <p:nvPr/>
        </p:nvSpPr>
        <p:spPr>
          <a:xfrm>
            <a:off x="3472003" y="3446809"/>
            <a:ext cx="29243" cy="28223"/>
          </a:xfrm>
          <a:custGeom>
            <a:avLst/>
            <a:gdLst>
              <a:gd name="connsiteX0" fmla="*/ 38311 w 38991"/>
              <a:gd name="connsiteY0" fmla="*/ 35024 h 37631"/>
              <a:gd name="connsiteX1" fmla="*/ 37971 w 38991"/>
              <a:gd name="connsiteY1" fmla="*/ 33551 h 37631"/>
              <a:gd name="connsiteX2" fmla="*/ 37291 w 38991"/>
              <a:gd name="connsiteY2" fmla="*/ 31850 h 37631"/>
              <a:gd name="connsiteX3" fmla="*/ 35477 w 38991"/>
              <a:gd name="connsiteY3" fmla="*/ 28563 h 37631"/>
              <a:gd name="connsiteX4" fmla="*/ 34117 w 38991"/>
              <a:gd name="connsiteY4" fmla="*/ 26750 h 37631"/>
              <a:gd name="connsiteX5" fmla="*/ 32417 w 38991"/>
              <a:gd name="connsiteY5" fmla="*/ 21196 h 37631"/>
              <a:gd name="connsiteX6" fmla="*/ 32077 w 38991"/>
              <a:gd name="connsiteY6" fmla="*/ 19609 h 37631"/>
              <a:gd name="connsiteX7" fmla="*/ 31397 w 38991"/>
              <a:gd name="connsiteY7" fmla="*/ 17682 h 37631"/>
              <a:gd name="connsiteX8" fmla="*/ 30263 w 38991"/>
              <a:gd name="connsiteY8" fmla="*/ 17002 h 37631"/>
              <a:gd name="connsiteX9" fmla="*/ 29017 w 38991"/>
              <a:gd name="connsiteY9" fmla="*/ 17455 h 37631"/>
              <a:gd name="connsiteX10" fmla="*/ 27203 w 38991"/>
              <a:gd name="connsiteY10" fmla="*/ 17455 h 37631"/>
              <a:gd name="connsiteX11" fmla="*/ 24709 w 38991"/>
              <a:gd name="connsiteY11" fmla="*/ 16775 h 37631"/>
              <a:gd name="connsiteX12" fmla="*/ 24709 w 38991"/>
              <a:gd name="connsiteY12" fmla="*/ 16209 h 37631"/>
              <a:gd name="connsiteX13" fmla="*/ 26636 w 38991"/>
              <a:gd name="connsiteY13" fmla="*/ 14508 h 37631"/>
              <a:gd name="connsiteX14" fmla="*/ 29697 w 38991"/>
              <a:gd name="connsiteY14" fmla="*/ 11448 h 37631"/>
              <a:gd name="connsiteX15" fmla="*/ 31284 w 38991"/>
              <a:gd name="connsiteY15" fmla="*/ 11901 h 37631"/>
              <a:gd name="connsiteX16" fmla="*/ 32077 w 38991"/>
              <a:gd name="connsiteY16" fmla="*/ 12355 h 37631"/>
              <a:gd name="connsiteX17" fmla="*/ 33210 w 38991"/>
              <a:gd name="connsiteY17" fmla="*/ 12355 h 37631"/>
              <a:gd name="connsiteX18" fmla="*/ 33097 w 38991"/>
              <a:gd name="connsiteY18" fmla="*/ 11448 h 37631"/>
              <a:gd name="connsiteX19" fmla="*/ 31850 w 38991"/>
              <a:gd name="connsiteY19" fmla="*/ 9068 h 37631"/>
              <a:gd name="connsiteX20" fmla="*/ 30377 w 38991"/>
              <a:gd name="connsiteY20" fmla="*/ 6234 h 37631"/>
              <a:gd name="connsiteX21" fmla="*/ 29697 w 38991"/>
              <a:gd name="connsiteY21" fmla="*/ 3627 h 37631"/>
              <a:gd name="connsiteX22" fmla="*/ 29697 w 38991"/>
              <a:gd name="connsiteY22" fmla="*/ 2720 h 37631"/>
              <a:gd name="connsiteX23" fmla="*/ 25163 w 38991"/>
              <a:gd name="connsiteY23" fmla="*/ 453 h 37631"/>
              <a:gd name="connsiteX24" fmla="*/ 23463 w 38991"/>
              <a:gd name="connsiteY24" fmla="*/ 0 h 37631"/>
              <a:gd name="connsiteX25" fmla="*/ 22896 w 38991"/>
              <a:gd name="connsiteY25" fmla="*/ 0 h 37631"/>
              <a:gd name="connsiteX26" fmla="*/ 20289 w 38991"/>
              <a:gd name="connsiteY26" fmla="*/ 0 h 37631"/>
              <a:gd name="connsiteX27" fmla="*/ 16548 w 38991"/>
              <a:gd name="connsiteY27" fmla="*/ 453 h 37631"/>
              <a:gd name="connsiteX28" fmla="*/ 14282 w 38991"/>
              <a:gd name="connsiteY28" fmla="*/ 1360 h 37631"/>
              <a:gd name="connsiteX29" fmla="*/ 12695 w 38991"/>
              <a:gd name="connsiteY29" fmla="*/ 2380 h 37631"/>
              <a:gd name="connsiteX30" fmla="*/ 12015 w 38991"/>
              <a:gd name="connsiteY30" fmla="*/ 3287 h 37631"/>
              <a:gd name="connsiteX31" fmla="*/ 11788 w 38991"/>
              <a:gd name="connsiteY31" fmla="*/ 3854 h 37631"/>
              <a:gd name="connsiteX32" fmla="*/ 10541 w 38991"/>
              <a:gd name="connsiteY32" fmla="*/ 6687 h 37631"/>
              <a:gd name="connsiteX33" fmla="*/ 9181 w 38991"/>
              <a:gd name="connsiteY33" fmla="*/ 10315 h 37631"/>
              <a:gd name="connsiteX34" fmla="*/ 7707 w 38991"/>
              <a:gd name="connsiteY34" fmla="*/ 13602 h 37631"/>
              <a:gd name="connsiteX35" fmla="*/ 4874 w 38991"/>
              <a:gd name="connsiteY35" fmla="*/ 18136 h 37631"/>
              <a:gd name="connsiteX36" fmla="*/ 3287 w 38991"/>
              <a:gd name="connsiteY36" fmla="*/ 20289 h 37631"/>
              <a:gd name="connsiteX37" fmla="*/ 0 w 38991"/>
              <a:gd name="connsiteY37" fmla="*/ 24143 h 37631"/>
              <a:gd name="connsiteX38" fmla="*/ 3967 w 38991"/>
              <a:gd name="connsiteY38" fmla="*/ 24710 h 37631"/>
              <a:gd name="connsiteX39" fmla="*/ 9181 w 38991"/>
              <a:gd name="connsiteY39" fmla="*/ 25390 h 37631"/>
              <a:gd name="connsiteX40" fmla="*/ 12355 w 38991"/>
              <a:gd name="connsiteY40" fmla="*/ 25843 h 37631"/>
              <a:gd name="connsiteX41" fmla="*/ 18362 w 38991"/>
              <a:gd name="connsiteY41" fmla="*/ 26750 h 37631"/>
              <a:gd name="connsiteX42" fmla="*/ 20176 w 38991"/>
              <a:gd name="connsiteY42" fmla="*/ 30377 h 37631"/>
              <a:gd name="connsiteX43" fmla="*/ 20856 w 38991"/>
              <a:gd name="connsiteY43" fmla="*/ 32871 h 37631"/>
              <a:gd name="connsiteX44" fmla="*/ 21422 w 38991"/>
              <a:gd name="connsiteY44" fmla="*/ 35364 h 37631"/>
              <a:gd name="connsiteX45" fmla="*/ 23236 w 38991"/>
              <a:gd name="connsiteY45" fmla="*/ 37631 h 37631"/>
              <a:gd name="connsiteX46" fmla="*/ 27317 w 38991"/>
              <a:gd name="connsiteY46" fmla="*/ 37631 h 37631"/>
              <a:gd name="connsiteX47" fmla="*/ 30943 w 38991"/>
              <a:gd name="connsiteY47" fmla="*/ 37631 h 37631"/>
              <a:gd name="connsiteX48" fmla="*/ 35477 w 38991"/>
              <a:gd name="connsiteY48" fmla="*/ 37631 h 37631"/>
              <a:gd name="connsiteX49" fmla="*/ 38991 w 38991"/>
              <a:gd name="connsiteY49" fmla="*/ 37518 h 37631"/>
              <a:gd name="connsiteX50" fmla="*/ 37858 w 38991"/>
              <a:gd name="connsiteY50" fmla="*/ 35364 h 37631"/>
              <a:gd name="connsiteX51" fmla="*/ 33210 w 38991"/>
              <a:gd name="connsiteY51" fmla="*/ 10315 h 37631"/>
              <a:gd name="connsiteX52" fmla="*/ 34004 w 38991"/>
              <a:gd name="connsiteY52" fmla="*/ 11561 h 37631"/>
              <a:gd name="connsiteX53" fmla="*/ 34797 w 38991"/>
              <a:gd name="connsiteY53" fmla="*/ 11788 h 37631"/>
              <a:gd name="connsiteX54" fmla="*/ 35931 w 38991"/>
              <a:gd name="connsiteY54" fmla="*/ 11221 h 37631"/>
              <a:gd name="connsiteX55" fmla="*/ 37291 w 38991"/>
              <a:gd name="connsiteY55" fmla="*/ 9521 h 37631"/>
              <a:gd name="connsiteX56" fmla="*/ 37291 w 38991"/>
              <a:gd name="connsiteY56" fmla="*/ 8954 h 37631"/>
              <a:gd name="connsiteX57" fmla="*/ 37404 w 38991"/>
              <a:gd name="connsiteY57" fmla="*/ 7481 h 37631"/>
              <a:gd name="connsiteX58" fmla="*/ 34911 w 38991"/>
              <a:gd name="connsiteY58" fmla="*/ 3740 h 37631"/>
              <a:gd name="connsiteX59" fmla="*/ 34004 w 38991"/>
              <a:gd name="connsiteY59" fmla="*/ 2720 h 37631"/>
              <a:gd name="connsiteX60" fmla="*/ 33437 w 38991"/>
              <a:gd name="connsiteY60" fmla="*/ 3174 h 37631"/>
              <a:gd name="connsiteX61" fmla="*/ 32984 w 38991"/>
              <a:gd name="connsiteY61" fmla="*/ 4647 h 37631"/>
              <a:gd name="connsiteX62" fmla="*/ 32644 w 38991"/>
              <a:gd name="connsiteY62" fmla="*/ 4874 h 37631"/>
              <a:gd name="connsiteX63" fmla="*/ 32644 w 38991"/>
              <a:gd name="connsiteY63" fmla="*/ 5214 h 37631"/>
              <a:gd name="connsiteX64" fmla="*/ 32644 w 38991"/>
              <a:gd name="connsiteY64" fmla="*/ 5781 h 37631"/>
              <a:gd name="connsiteX65" fmla="*/ 31964 w 38991"/>
              <a:gd name="connsiteY65" fmla="*/ 7028 h 37631"/>
              <a:gd name="connsiteX66" fmla="*/ 33210 w 38991"/>
              <a:gd name="connsiteY66" fmla="*/ 10201 h 37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8991" h="37631">
                <a:moveTo>
                  <a:pt x="38311" y="35024"/>
                </a:moveTo>
                <a:lnTo>
                  <a:pt x="37971" y="33551"/>
                </a:lnTo>
                <a:lnTo>
                  <a:pt x="37291" y="31850"/>
                </a:lnTo>
                <a:lnTo>
                  <a:pt x="35477" y="28563"/>
                </a:lnTo>
                <a:lnTo>
                  <a:pt x="34117" y="26750"/>
                </a:lnTo>
                <a:lnTo>
                  <a:pt x="32417" y="21196"/>
                </a:lnTo>
                <a:lnTo>
                  <a:pt x="32077" y="19609"/>
                </a:lnTo>
                <a:lnTo>
                  <a:pt x="31397" y="17682"/>
                </a:lnTo>
                <a:lnTo>
                  <a:pt x="30263" y="17002"/>
                </a:lnTo>
                <a:lnTo>
                  <a:pt x="29017" y="17455"/>
                </a:lnTo>
                <a:lnTo>
                  <a:pt x="27203" y="17455"/>
                </a:lnTo>
                <a:cubicBezTo>
                  <a:pt x="27203" y="17455"/>
                  <a:pt x="24709" y="16775"/>
                  <a:pt x="24709" y="16775"/>
                </a:cubicBezTo>
                <a:lnTo>
                  <a:pt x="24709" y="16209"/>
                </a:lnTo>
                <a:cubicBezTo>
                  <a:pt x="24709" y="16209"/>
                  <a:pt x="26636" y="14508"/>
                  <a:pt x="26636" y="14508"/>
                </a:cubicBezTo>
                <a:lnTo>
                  <a:pt x="29697" y="11448"/>
                </a:lnTo>
                <a:lnTo>
                  <a:pt x="31284" y="11901"/>
                </a:lnTo>
                <a:lnTo>
                  <a:pt x="32077" y="12355"/>
                </a:lnTo>
                <a:lnTo>
                  <a:pt x="33210" y="12355"/>
                </a:lnTo>
                <a:cubicBezTo>
                  <a:pt x="33210" y="12355"/>
                  <a:pt x="33097" y="11448"/>
                  <a:pt x="33097" y="11448"/>
                </a:cubicBezTo>
                <a:lnTo>
                  <a:pt x="31850" y="9068"/>
                </a:lnTo>
                <a:lnTo>
                  <a:pt x="30377" y="6234"/>
                </a:lnTo>
                <a:lnTo>
                  <a:pt x="29697" y="3627"/>
                </a:lnTo>
                <a:lnTo>
                  <a:pt x="29697" y="2720"/>
                </a:lnTo>
                <a:cubicBezTo>
                  <a:pt x="29697" y="2720"/>
                  <a:pt x="25163" y="453"/>
                  <a:pt x="25163" y="453"/>
                </a:cubicBezTo>
                <a:lnTo>
                  <a:pt x="23463" y="0"/>
                </a:lnTo>
                <a:lnTo>
                  <a:pt x="22896" y="0"/>
                </a:lnTo>
                <a:cubicBezTo>
                  <a:pt x="22896" y="0"/>
                  <a:pt x="20289" y="0"/>
                  <a:pt x="20289" y="0"/>
                </a:cubicBezTo>
                <a:lnTo>
                  <a:pt x="16548" y="453"/>
                </a:lnTo>
                <a:lnTo>
                  <a:pt x="14282" y="1360"/>
                </a:lnTo>
                <a:lnTo>
                  <a:pt x="12695" y="2380"/>
                </a:lnTo>
                <a:lnTo>
                  <a:pt x="12015" y="3287"/>
                </a:lnTo>
                <a:lnTo>
                  <a:pt x="11788" y="3854"/>
                </a:lnTo>
                <a:lnTo>
                  <a:pt x="10541" y="6687"/>
                </a:lnTo>
                <a:lnTo>
                  <a:pt x="9181" y="10315"/>
                </a:lnTo>
                <a:lnTo>
                  <a:pt x="7707" y="13602"/>
                </a:lnTo>
                <a:lnTo>
                  <a:pt x="4874" y="18136"/>
                </a:lnTo>
                <a:lnTo>
                  <a:pt x="3287" y="20289"/>
                </a:lnTo>
                <a:lnTo>
                  <a:pt x="0" y="24143"/>
                </a:lnTo>
                <a:lnTo>
                  <a:pt x="3967" y="24710"/>
                </a:lnTo>
                <a:lnTo>
                  <a:pt x="9181" y="25390"/>
                </a:lnTo>
                <a:lnTo>
                  <a:pt x="12355" y="25843"/>
                </a:lnTo>
                <a:lnTo>
                  <a:pt x="18362" y="26750"/>
                </a:lnTo>
                <a:lnTo>
                  <a:pt x="20176" y="30377"/>
                </a:lnTo>
                <a:lnTo>
                  <a:pt x="20856" y="32871"/>
                </a:lnTo>
                <a:lnTo>
                  <a:pt x="21422" y="35364"/>
                </a:lnTo>
                <a:lnTo>
                  <a:pt x="23236" y="37631"/>
                </a:lnTo>
                <a:lnTo>
                  <a:pt x="27317" y="37631"/>
                </a:lnTo>
                <a:cubicBezTo>
                  <a:pt x="27317" y="37631"/>
                  <a:pt x="30943" y="37631"/>
                  <a:pt x="30943" y="37631"/>
                </a:cubicBezTo>
                <a:lnTo>
                  <a:pt x="35477" y="37631"/>
                </a:lnTo>
                <a:cubicBezTo>
                  <a:pt x="35477" y="37631"/>
                  <a:pt x="38991" y="37518"/>
                  <a:pt x="38991" y="37518"/>
                </a:cubicBezTo>
                <a:lnTo>
                  <a:pt x="37858" y="35364"/>
                </a:lnTo>
                <a:close/>
                <a:moveTo>
                  <a:pt x="33210" y="10315"/>
                </a:moveTo>
                <a:lnTo>
                  <a:pt x="34004" y="11561"/>
                </a:lnTo>
                <a:lnTo>
                  <a:pt x="34797" y="11788"/>
                </a:lnTo>
                <a:lnTo>
                  <a:pt x="35931" y="11221"/>
                </a:lnTo>
                <a:lnTo>
                  <a:pt x="37291" y="9521"/>
                </a:lnTo>
                <a:lnTo>
                  <a:pt x="37291" y="8954"/>
                </a:lnTo>
                <a:cubicBezTo>
                  <a:pt x="37291" y="8954"/>
                  <a:pt x="37404" y="7481"/>
                  <a:pt x="37404" y="7481"/>
                </a:cubicBezTo>
                <a:lnTo>
                  <a:pt x="34911" y="3740"/>
                </a:lnTo>
                <a:lnTo>
                  <a:pt x="34004" y="2720"/>
                </a:lnTo>
                <a:lnTo>
                  <a:pt x="33437" y="3174"/>
                </a:lnTo>
                <a:lnTo>
                  <a:pt x="32984" y="4647"/>
                </a:lnTo>
                <a:lnTo>
                  <a:pt x="32644" y="4874"/>
                </a:lnTo>
                <a:lnTo>
                  <a:pt x="32644" y="5214"/>
                </a:lnTo>
                <a:cubicBezTo>
                  <a:pt x="32644" y="5214"/>
                  <a:pt x="32644" y="5781"/>
                  <a:pt x="32644" y="5781"/>
                </a:cubicBezTo>
                <a:lnTo>
                  <a:pt x="31964" y="7028"/>
                </a:lnTo>
                <a:lnTo>
                  <a:pt x="33210" y="10201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06" name="Freeform: Shape 205">
            <a:extLst>
              <a:ext uri="{FF2B5EF4-FFF2-40B4-BE49-F238E27FC236}">
                <a16:creationId xmlns:a16="http://schemas.microsoft.com/office/drawing/2014/main" id="{797FC20E-65DC-44AD-700F-EBFDF4FBB481}"/>
              </a:ext>
            </a:extLst>
          </p:cNvPr>
          <p:cNvSpPr/>
          <p:nvPr/>
        </p:nvSpPr>
        <p:spPr>
          <a:xfrm>
            <a:off x="4666902" y="3203001"/>
            <a:ext cx="97336" cy="103031"/>
          </a:xfrm>
          <a:custGeom>
            <a:avLst/>
            <a:gdLst>
              <a:gd name="connsiteX0" fmla="*/ 128988 w 129781"/>
              <a:gd name="connsiteY0" fmla="*/ 17682 h 137375"/>
              <a:gd name="connsiteX1" fmla="*/ 128988 w 129781"/>
              <a:gd name="connsiteY1" fmla="*/ 16548 h 137375"/>
              <a:gd name="connsiteX2" fmla="*/ 128195 w 129781"/>
              <a:gd name="connsiteY2" fmla="*/ 15415 h 137375"/>
              <a:gd name="connsiteX3" fmla="*/ 126835 w 129781"/>
              <a:gd name="connsiteY3" fmla="*/ 13828 h 137375"/>
              <a:gd name="connsiteX4" fmla="*/ 126268 w 129781"/>
              <a:gd name="connsiteY4" fmla="*/ 12241 h 137375"/>
              <a:gd name="connsiteX5" fmla="*/ 125702 w 129781"/>
              <a:gd name="connsiteY5" fmla="*/ 11335 h 137375"/>
              <a:gd name="connsiteX6" fmla="*/ 124681 w 129781"/>
              <a:gd name="connsiteY6" fmla="*/ 10995 h 137375"/>
              <a:gd name="connsiteX7" fmla="*/ 122868 w 129781"/>
              <a:gd name="connsiteY7" fmla="*/ 9634 h 137375"/>
              <a:gd name="connsiteX8" fmla="*/ 121507 w 129781"/>
              <a:gd name="connsiteY8" fmla="*/ 8161 h 137375"/>
              <a:gd name="connsiteX9" fmla="*/ 120487 w 129781"/>
              <a:gd name="connsiteY9" fmla="*/ 6574 h 137375"/>
              <a:gd name="connsiteX10" fmla="*/ 120487 w 129781"/>
              <a:gd name="connsiteY10" fmla="*/ 3174 h 137375"/>
              <a:gd name="connsiteX11" fmla="*/ 120374 w 129781"/>
              <a:gd name="connsiteY11" fmla="*/ 2720 h 137375"/>
              <a:gd name="connsiteX12" fmla="*/ 118561 w 129781"/>
              <a:gd name="connsiteY12" fmla="*/ 2040 h 137375"/>
              <a:gd name="connsiteX13" fmla="*/ 117993 w 129781"/>
              <a:gd name="connsiteY13" fmla="*/ 1020 h 137375"/>
              <a:gd name="connsiteX14" fmla="*/ 117087 w 129781"/>
              <a:gd name="connsiteY14" fmla="*/ 567 h 137375"/>
              <a:gd name="connsiteX15" fmla="*/ 115840 w 129781"/>
              <a:gd name="connsiteY15" fmla="*/ 907 h 137375"/>
              <a:gd name="connsiteX16" fmla="*/ 114933 w 129781"/>
              <a:gd name="connsiteY16" fmla="*/ 567 h 137375"/>
              <a:gd name="connsiteX17" fmla="*/ 114253 w 129781"/>
              <a:gd name="connsiteY17" fmla="*/ 0 h 137375"/>
              <a:gd name="connsiteX18" fmla="*/ 113346 w 129781"/>
              <a:gd name="connsiteY18" fmla="*/ 0 h 137375"/>
              <a:gd name="connsiteX19" fmla="*/ 112553 w 129781"/>
              <a:gd name="connsiteY19" fmla="*/ 793 h 137375"/>
              <a:gd name="connsiteX20" fmla="*/ 112100 w 129781"/>
              <a:gd name="connsiteY20" fmla="*/ 2720 h 137375"/>
              <a:gd name="connsiteX21" fmla="*/ 110852 w 129781"/>
              <a:gd name="connsiteY21" fmla="*/ 5894 h 137375"/>
              <a:gd name="connsiteX22" fmla="*/ 110852 w 129781"/>
              <a:gd name="connsiteY22" fmla="*/ 7821 h 137375"/>
              <a:gd name="connsiteX23" fmla="*/ 110172 w 129781"/>
              <a:gd name="connsiteY23" fmla="*/ 10541 h 137375"/>
              <a:gd name="connsiteX24" fmla="*/ 109606 w 129781"/>
              <a:gd name="connsiteY24" fmla="*/ 13942 h 137375"/>
              <a:gd name="connsiteX25" fmla="*/ 109153 w 129781"/>
              <a:gd name="connsiteY25" fmla="*/ 14622 h 137375"/>
              <a:gd name="connsiteX26" fmla="*/ 107679 w 129781"/>
              <a:gd name="connsiteY26" fmla="*/ 14622 h 137375"/>
              <a:gd name="connsiteX27" fmla="*/ 107226 w 129781"/>
              <a:gd name="connsiteY27" fmla="*/ 14962 h 137375"/>
              <a:gd name="connsiteX28" fmla="*/ 106432 w 129781"/>
              <a:gd name="connsiteY28" fmla="*/ 16095 h 137375"/>
              <a:gd name="connsiteX29" fmla="*/ 105526 w 129781"/>
              <a:gd name="connsiteY29" fmla="*/ 16322 h 137375"/>
              <a:gd name="connsiteX30" fmla="*/ 104732 w 129781"/>
              <a:gd name="connsiteY30" fmla="*/ 15642 h 137375"/>
              <a:gd name="connsiteX31" fmla="*/ 103485 w 129781"/>
              <a:gd name="connsiteY31" fmla="*/ 14962 h 137375"/>
              <a:gd name="connsiteX32" fmla="*/ 102351 w 129781"/>
              <a:gd name="connsiteY32" fmla="*/ 14962 h 137375"/>
              <a:gd name="connsiteX33" fmla="*/ 101332 w 129781"/>
              <a:gd name="connsiteY33" fmla="*/ 15528 h 137375"/>
              <a:gd name="connsiteX34" fmla="*/ 100085 w 129781"/>
              <a:gd name="connsiteY34" fmla="*/ 17002 h 137375"/>
              <a:gd name="connsiteX35" fmla="*/ 99405 w 129781"/>
              <a:gd name="connsiteY35" fmla="*/ 18249 h 137375"/>
              <a:gd name="connsiteX36" fmla="*/ 99178 w 129781"/>
              <a:gd name="connsiteY36" fmla="*/ 19382 h 137375"/>
              <a:gd name="connsiteX37" fmla="*/ 98951 w 129781"/>
              <a:gd name="connsiteY37" fmla="*/ 20742 h 137375"/>
              <a:gd name="connsiteX38" fmla="*/ 97705 w 129781"/>
              <a:gd name="connsiteY38" fmla="*/ 22103 h 137375"/>
              <a:gd name="connsiteX39" fmla="*/ 96571 w 129781"/>
              <a:gd name="connsiteY39" fmla="*/ 22783 h 137375"/>
              <a:gd name="connsiteX40" fmla="*/ 94191 w 129781"/>
              <a:gd name="connsiteY40" fmla="*/ 24709 h 137375"/>
              <a:gd name="connsiteX41" fmla="*/ 93397 w 129781"/>
              <a:gd name="connsiteY41" fmla="*/ 25503 h 137375"/>
              <a:gd name="connsiteX42" fmla="*/ 91698 w 129781"/>
              <a:gd name="connsiteY42" fmla="*/ 25503 h 137375"/>
              <a:gd name="connsiteX43" fmla="*/ 89884 w 129781"/>
              <a:gd name="connsiteY43" fmla="*/ 25503 h 137375"/>
              <a:gd name="connsiteX44" fmla="*/ 87390 w 129781"/>
              <a:gd name="connsiteY44" fmla="*/ 26070 h 137375"/>
              <a:gd name="connsiteX45" fmla="*/ 83309 w 129781"/>
              <a:gd name="connsiteY45" fmla="*/ 26296 h 137375"/>
              <a:gd name="connsiteX46" fmla="*/ 80816 w 129781"/>
              <a:gd name="connsiteY46" fmla="*/ 25956 h 137375"/>
              <a:gd name="connsiteX47" fmla="*/ 77756 w 129781"/>
              <a:gd name="connsiteY47" fmla="*/ 26296 h 137375"/>
              <a:gd name="connsiteX48" fmla="*/ 75376 w 129781"/>
              <a:gd name="connsiteY48" fmla="*/ 26976 h 137375"/>
              <a:gd name="connsiteX49" fmla="*/ 75035 w 129781"/>
              <a:gd name="connsiteY49" fmla="*/ 27883 h 137375"/>
              <a:gd name="connsiteX50" fmla="*/ 75035 w 129781"/>
              <a:gd name="connsiteY50" fmla="*/ 29243 h 137375"/>
              <a:gd name="connsiteX51" fmla="*/ 75602 w 129781"/>
              <a:gd name="connsiteY51" fmla="*/ 30150 h 137375"/>
              <a:gd name="connsiteX52" fmla="*/ 76168 w 129781"/>
              <a:gd name="connsiteY52" fmla="*/ 30717 h 137375"/>
              <a:gd name="connsiteX53" fmla="*/ 77189 w 129781"/>
              <a:gd name="connsiteY53" fmla="*/ 32644 h 137375"/>
              <a:gd name="connsiteX54" fmla="*/ 78209 w 129781"/>
              <a:gd name="connsiteY54" fmla="*/ 34457 h 137375"/>
              <a:gd name="connsiteX55" fmla="*/ 79796 w 129781"/>
              <a:gd name="connsiteY55" fmla="*/ 35591 h 137375"/>
              <a:gd name="connsiteX56" fmla="*/ 80476 w 129781"/>
              <a:gd name="connsiteY56" fmla="*/ 36838 h 137375"/>
              <a:gd name="connsiteX57" fmla="*/ 80476 w 129781"/>
              <a:gd name="connsiteY57" fmla="*/ 37971 h 137375"/>
              <a:gd name="connsiteX58" fmla="*/ 79796 w 129781"/>
              <a:gd name="connsiteY58" fmla="*/ 39445 h 137375"/>
              <a:gd name="connsiteX59" fmla="*/ 78662 w 129781"/>
              <a:gd name="connsiteY59" fmla="*/ 41371 h 137375"/>
              <a:gd name="connsiteX60" fmla="*/ 77642 w 129781"/>
              <a:gd name="connsiteY60" fmla="*/ 42505 h 137375"/>
              <a:gd name="connsiteX61" fmla="*/ 76849 w 129781"/>
              <a:gd name="connsiteY61" fmla="*/ 42505 h 137375"/>
              <a:gd name="connsiteX62" fmla="*/ 75602 w 129781"/>
              <a:gd name="connsiteY62" fmla="*/ 41825 h 137375"/>
              <a:gd name="connsiteX63" fmla="*/ 74808 w 129781"/>
              <a:gd name="connsiteY63" fmla="*/ 40918 h 137375"/>
              <a:gd name="connsiteX64" fmla="*/ 72882 w 129781"/>
              <a:gd name="connsiteY64" fmla="*/ 40578 h 137375"/>
              <a:gd name="connsiteX65" fmla="*/ 68121 w 129781"/>
              <a:gd name="connsiteY65" fmla="*/ 41145 h 137375"/>
              <a:gd name="connsiteX66" fmla="*/ 65741 w 129781"/>
              <a:gd name="connsiteY66" fmla="*/ 40805 h 137375"/>
              <a:gd name="connsiteX67" fmla="*/ 64608 w 129781"/>
              <a:gd name="connsiteY67" fmla="*/ 40125 h 137375"/>
              <a:gd name="connsiteX68" fmla="*/ 62680 w 129781"/>
              <a:gd name="connsiteY68" fmla="*/ 40125 h 137375"/>
              <a:gd name="connsiteX69" fmla="*/ 59620 w 129781"/>
              <a:gd name="connsiteY69" fmla="*/ 39104 h 137375"/>
              <a:gd name="connsiteX70" fmla="*/ 57806 w 129781"/>
              <a:gd name="connsiteY70" fmla="*/ 38764 h 137375"/>
              <a:gd name="connsiteX71" fmla="*/ 56900 w 129781"/>
              <a:gd name="connsiteY71" fmla="*/ 38198 h 137375"/>
              <a:gd name="connsiteX72" fmla="*/ 56673 w 129781"/>
              <a:gd name="connsiteY72" fmla="*/ 36838 h 137375"/>
              <a:gd name="connsiteX73" fmla="*/ 55766 w 129781"/>
              <a:gd name="connsiteY73" fmla="*/ 35931 h 137375"/>
              <a:gd name="connsiteX74" fmla="*/ 55313 w 129781"/>
              <a:gd name="connsiteY74" fmla="*/ 34797 h 137375"/>
              <a:gd name="connsiteX75" fmla="*/ 54179 w 129781"/>
              <a:gd name="connsiteY75" fmla="*/ 33324 h 137375"/>
              <a:gd name="connsiteX76" fmla="*/ 53160 w 129781"/>
              <a:gd name="connsiteY76" fmla="*/ 32644 h 137375"/>
              <a:gd name="connsiteX77" fmla="*/ 52139 w 129781"/>
              <a:gd name="connsiteY77" fmla="*/ 32304 h 137375"/>
              <a:gd name="connsiteX78" fmla="*/ 51006 w 129781"/>
              <a:gd name="connsiteY78" fmla="*/ 33210 h 137375"/>
              <a:gd name="connsiteX79" fmla="*/ 49759 w 129781"/>
              <a:gd name="connsiteY79" fmla="*/ 34004 h 137375"/>
              <a:gd name="connsiteX80" fmla="*/ 48852 w 129781"/>
              <a:gd name="connsiteY80" fmla="*/ 33777 h 137375"/>
              <a:gd name="connsiteX81" fmla="*/ 48399 w 129781"/>
              <a:gd name="connsiteY81" fmla="*/ 34004 h 137375"/>
              <a:gd name="connsiteX82" fmla="*/ 47945 w 129781"/>
              <a:gd name="connsiteY82" fmla="*/ 34684 h 137375"/>
              <a:gd name="connsiteX83" fmla="*/ 46019 w 129781"/>
              <a:gd name="connsiteY83" fmla="*/ 36044 h 137375"/>
              <a:gd name="connsiteX84" fmla="*/ 45565 w 129781"/>
              <a:gd name="connsiteY84" fmla="*/ 37291 h 137375"/>
              <a:gd name="connsiteX85" fmla="*/ 44772 w 129781"/>
              <a:gd name="connsiteY85" fmla="*/ 39898 h 137375"/>
              <a:gd name="connsiteX86" fmla="*/ 44205 w 129781"/>
              <a:gd name="connsiteY86" fmla="*/ 42618 h 137375"/>
              <a:gd name="connsiteX87" fmla="*/ 43752 w 129781"/>
              <a:gd name="connsiteY87" fmla="*/ 43525 h 137375"/>
              <a:gd name="connsiteX88" fmla="*/ 42958 w 129781"/>
              <a:gd name="connsiteY88" fmla="*/ 43525 h 137375"/>
              <a:gd name="connsiteX89" fmla="*/ 42165 w 129781"/>
              <a:gd name="connsiteY89" fmla="*/ 44432 h 137375"/>
              <a:gd name="connsiteX90" fmla="*/ 40465 w 129781"/>
              <a:gd name="connsiteY90" fmla="*/ 46925 h 137375"/>
              <a:gd name="connsiteX91" fmla="*/ 38878 w 129781"/>
              <a:gd name="connsiteY91" fmla="*/ 49192 h 137375"/>
              <a:gd name="connsiteX92" fmla="*/ 36611 w 129781"/>
              <a:gd name="connsiteY92" fmla="*/ 50779 h 137375"/>
              <a:gd name="connsiteX93" fmla="*/ 35591 w 129781"/>
              <a:gd name="connsiteY93" fmla="*/ 52253 h 137375"/>
              <a:gd name="connsiteX94" fmla="*/ 35024 w 129781"/>
              <a:gd name="connsiteY94" fmla="*/ 53500 h 137375"/>
              <a:gd name="connsiteX95" fmla="*/ 33437 w 129781"/>
              <a:gd name="connsiteY95" fmla="*/ 55313 h 137375"/>
              <a:gd name="connsiteX96" fmla="*/ 31057 w 129781"/>
              <a:gd name="connsiteY96" fmla="*/ 55653 h 137375"/>
              <a:gd name="connsiteX97" fmla="*/ 29244 w 129781"/>
              <a:gd name="connsiteY97" fmla="*/ 56220 h 137375"/>
              <a:gd name="connsiteX98" fmla="*/ 28110 w 129781"/>
              <a:gd name="connsiteY98" fmla="*/ 56220 h 137375"/>
              <a:gd name="connsiteX99" fmla="*/ 27316 w 129781"/>
              <a:gd name="connsiteY99" fmla="*/ 57127 h 137375"/>
              <a:gd name="connsiteX100" fmla="*/ 26750 w 129781"/>
              <a:gd name="connsiteY100" fmla="*/ 58260 h 137375"/>
              <a:gd name="connsiteX101" fmla="*/ 26410 w 129781"/>
              <a:gd name="connsiteY101" fmla="*/ 58713 h 137375"/>
              <a:gd name="connsiteX102" fmla="*/ 25389 w 129781"/>
              <a:gd name="connsiteY102" fmla="*/ 58713 h 137375"/>
              <a:gd name="connsiteX103" fmla="*/ 24370 w 129781"/>
              <a:gd name="connsiteY103" fmla="*/ 59620 h 137375"/>
              <a:gd name="connsiteX104" fmla="*/ 21762 w 129781"/>
              <a:gd name="connsiteY104" fmla="*/ 61774 h 137375"/>
              <a:gd name="connsiteX105" fmla="*/ 19722 w 129781"/>
              <a:gd name="connsiteY105" fmla="*/ 62227 h 137375"/>
              <a:gd name="connsiteX106" fmla="*/ 17115 w 129781"/>
              <a:gd name="connsiteY106" fmla="*/ 63701 h 137375"/>
              <a:gd name="connsiteX107" fmla="*/ 14848 w 129781"/>
              <a:gd name="connsiteY107" fmla="*/ 64834 h 137375"/>
              <a:gd name="connsiteX108" fmla="*/ 13941 w 129781"/>
              <a:gd name="connsiteY108" fmla="*/ 65401 h 137375"/>
              <a:gd name="connsiteX109" fmla="*/ 13715 w 129781"/>
              <a:gd name="connsiteY109" fmla="*/ 66081 h 137375"/>
              <a:gd name="connsiteX110" fmla="*/ 13375 w 129781"/>
              <a:gd name="connsiteY110" fmla="*/ 66988 h 137375"/>
              <a:gd name="connsiteX111" fmla="*/ 12242 w 129781"/>
              <a:gd name="connsiteY111" fmla="*/ 67214 h 137375"/>
              <a:gd name="connsiteX112" fmla="*/ 11108 w 129781"/>
              <a:gd name="connsiteY112" fmla="*/ 67214 h 137375"/>
              <a:gd name="connsiteX113" fmla="*/ 8728 w 129781"/>
              <a:gd name="connsiteY113" fmla="*/ 69141 h 137375"/>
              <a:gd name="connsiteX114" fmla="*/ 7481 w 129781"/>
              <a:gd name="connsiteY114" fmla="*/ 70842 h 137375"/>
              <a:gd name="connsiteX115" fmla="*/ 2720 w 129781"/>
              <a:gd name="connsiteY115" fmla="*/ 74469 h 137375"/>
              <a:gd name="connsiteX116" fmla="*/ 794 w 129781"/>
              <a:gd name="connsiteY116" fmla="*/ 76509 h 137375"/>
              <a:gd name="connsiteX117" fmla="*/ 340 w 129781"/>
              <a:gd name="connsiteY117" fmla="*/ 79116 h 137375"/>
              <a:gd name="connsiteX118" fmla="*/ 567 w 129781"/>
              <a:gd name="connsiteY118" fmla="*/ 79343 h 137375"/>
              <a:gd name="connsiteX119" fmla="*/ 0 w 129781"/>
              <a:gd name="connsiteY119" fmla="*/ 81609 h 137375"/>
              <a:gd name="connsiteX120" fmla="*/ 1133 w 129781"/>
              <a:gd name="connsiteY120" fmla="*/ 82629 h 137375"/>
              <a:gd name="connsiteX121" fmla="*/ 4307 w 129781"/>
              <a:gd name="connsiteY121" fmla="*/ 84556 h 137375"/>
              <a:gd name="connsiteX122" fmla="*/ 5327 w 129781"/>
              <a:gd name="connsiteY122" fmla="*/ 86483 h 137375"/>
              <a:gd name="connsiteX123" fmla="*/ 6007 w 129781"/>
              <a:gd name="connsiteY123" fmla="*/ 89090 h 137375"/>
              <a:gd name="connsiteX124" fmla="*/ 7254 w 129781"/>
              <a:gd name="connsiteY124" fmla="*/ 88637 h 137375"/>
              <a:gd name="connsiteX125" fmla="*/ 7934 w 129781"/>
              <a:gd name="connsiteY125" fmla="*/ 88070 h 137375"/>
              <a:gd name="connsiteX126" fmla="*/ 7934 w 129781"/>
              <a:gd name="connsiteY126" fmla="*/ 85803 h 137375"/>
              <a:gd name="connsiteX127" fmla="*/ 8841 w 129781"/>
              <a:gd name="connsiteY127" fmla="*/ 85350 h 137375"/>
              <a:gd name="connsiteX128" fmla="*/ 10768 w 129781"/>
              <a:gd name="connsiteY128" fmla="*/ 86823 h 137375"/>
              <a:gd name="connsiteX129" fmla="*/ 15528 w 129781"/>
              <a:gd name="connsiteY129" fmla="*/ 89657 h 137375"/>
              <a:gd name="connsiteX130" fmla="*/ 17115 w 129781"/>
              <a:gd name="connsiteY130" fmla="*/ 89884 h 137375"/>
              <a:gd name="connsiteX131" fmla="*/ 20856 w 129781"/>
              <a:gd name="connsiteY131" fmla="*/ 91357 h 137375"/>
              <a:gd name="connsiteX132" fmla="*/ 21082 w 129781"/>
              <a:gd name="connsiteY132" fmla="*/ 93964 h 137375"/>
              <a:gd name="connsiteX133" fmla="*/ 21876 w 129781"/>
              <a:gd name="connsiteY133" fmla="*/ 96571 h 137375"/>
              <a:gd name="connsiteX134" fmla="*/ 21876 w 129781"/>
              <a:gd name="connsiteY134" fmla="*/ 97591 h 137375"/>
              <a:gd name="connsiteX135" fmla="*/ 16662 w 129781"/>
              <a:gd name="connsiteY135" fmla="*/ 108246 h 137375"/>
              <a:gd name="connsiteX136" fmla="*/ 16889 w 129781"/>
              <a:gd name="connsiteY136" fmla="*/ 109946 h 137375"/>
              <a:gd name="connsiteX137" fmla="*/ 19495 w 129781"/>
              <a:gd name="connsiteY137" fmla="*/ 111533 h 137375"/>
              <a:gd name="connsiteX138" fmla="*/ 22103 w 129781"/>
              <a:gd name="connsiteY138" fmla="*/ 111533 h 137375"/>
              <a:gd name="connsiteX139" fmla="*/ 23463 w 129781"/>
              <a:gd name="connsiteY139" fmla="*/ 111873 h 137375"/>
              <a:gd name="connsiteX140" fmla="*/ 24823 w 129781"/>
              <a:gd name="connsiteY140" fmla="*/ 112893 h 137375"/>
              <a:gd name="connsiteX141" fmla="*/ 23576 w 129781"/>
              <a:gd name="connsiteY141" fmla="*/ 113120 h 137375"/>
              <a:gd name="connsiteX142" fmla="*/ 21989 w 129781"/>
              <a:gd name="connsiteY142" fmla="*/ 113120 h 137375"/>
              <a:gd name="connsiteX143" fmla="*/ 19836 w 129781"/>
              <a:gd name="connsiteY143" fmla="*/ 113346 h 137375"/>
              <a:gd name="connsiteX144" fmla="*/ 14848 w 129781"/>
              <a:gd name="connsiteY144" fmla="*/ 116180 h 137375"/>
              <a:gd name="connsiteX145" fmla="*/ 12922 w 129781"/>
              <a:gd name="connsiteY145" fmla="*/ 118107 h 137375"/>
              <a:gd name="connsiteX146" fmla="*/ 10994 w 129781"/>
              <a:gd name="connsiteY146" fmla="*/ 121621 h 137375"/>
              <a:gd name="connsiteX147" fmla="*/ 10994 w 129781"/>
              <a:gd name="connsiteY147" fmla="*/ 122868 h 137375"/>
              <a:gd name="connsiteX148" fmla="*/ 10882 w 129781"/>
              <a:gd name="connsiteY148" fmla="*/ 124454 h 137375"/>
              <a:gd name="connsiteX149" fmla="*/ 7141 w 129781"/>
              <a:gd name="connsiteY149" fmla="*/ 127061 h 137375"/>
              <a:gd name="connsiteX150" fmla="*/ 8954 w 129781"/>
              <a:gd name="connsiteY150" fmla="*/ 127741 h 137375"/>
              <a:gd name="connsiteX151" fmla="*/ 11562 w 129781"/>
              <a:gd name="connsiteY151" fmla="*/ 127401 h 137375"/>
              <a:gd name="connsiteX152" fmla="*/ 13375 w 129781"/>
              <a:gd name="connsiteY152" fmla="*/ 128308 h 137375"/>
              <a:gd name="connsiteX153" fmla="*/ 16775 w 129781"/>
              <a:gd name="connsiteY153" fmla="*/ 127855 h 137375"/>
              <a:gd name="connsiteX154" fmla="*/ 17682 w 129781"/>
              <a:gd name="connsiteY154" fmla="*/ 128195 h 137375"/>
              <a:gd name="connsiteX155" fmla="*/ 18476 w 129781"/>
              <a:gd name="connsiteY155" fmla="*/ 128875 h 137375"/>
              <a:gd name="connsiteX156" fmla="*/ 17342 w 129781"/>
              <a:gd name="connsiteY156" fmla="*/ 129328 h 137375"/>
              <a:gd name="connsiteX157" fmla="*/ 13148 w 129781"/>
              <a:gd name="connsiteY157" fmla="*/ 132049 h 137375"/>
              <a:gd name="connsiteX158" fmla="*/ 13941 w 129781"/>
              <a:gd name="connsiteY158" fmla="*/ 132275 h 137375"/>
              <a:gd name="connsiteX159" fmla="*/ 15528 w 129781"/>
              <a:gd name="connsiteY159" fmla="*/ 133295 h 137375"/>
              <a:gd name="connsiteX160" fmla="*/ 19836 w 129781"/>
              <a:gd name="connsiteY160" fmla="*/ 134315 h 137375"/>
              <a:gd name="connsiteX161" fmla="*/ 20969 w 129781"/>
              <a:gd name="connsiteY161" fmla="*/ 136696 h 137375"/>
              <a:gd name="connsiteX162" fmla="*/ 20969 w 129781"/>
              <a:gd name="connsiteY162" fmla="*/ 137263 h 137375"/>
              <a:gd name="connsiteX163" fmla="*/ 21876 w 129781"/>
              <a:gd name="connsiteY163" fmla="*/ 137376 h 137375"/>
              <a:gd name="connsiteX164" fmla="*/ 22783 w 129781"/>
              <a:gd name="connsiteY164" fmla="*/ 137036 h 137375"/>
              <a:gd name="connsiteX165" fmla="*/ 25503 w 129781"/>
              <a:gd name="connsiteY165" fmla="*/ 134882 h 137375"/>
              <a:gd name="connsiteX166" fmla="*/ 27430 w 129781"/>
              <a:gd name="connsiteY166" fmla="*/ 132275 h 137375"/>
              <a:gd name="connsiteX167" fmla="*/ 27770 w 129781"/>
              <a:gd name="connsiteY167" fmla="*/ 131142 h 137375"/>
              <a:gd name="connsiteX168" fmla="*/ 29244 w 129781"/>
              <a:gd name="connsiteY168" fmla="*/ 130575 h 137375"/>
              <a:gd name="connsiteX169" fmla="*/ 32757 w 129781"/>
              <a:gd name="connsiteY169" fmla="*/ 133409 h 137375"/>
              <a:gd name="connsiteX170" fmla="*/ 35024 w 129781"/>
              <a:gd name="connsiteY170" fmla="*/ 133409 h 137375"/>
              <a:gd name="connsiteX171" fmla="*/ 36384 w 129781"/>
              <a:gd name="connsiteY171" fmla="*/ 136696 h 137375"/>
              <a:gd name="connsiteX172" fmla="*/ 37291 w 129781"/>
              <a:gd name="connsiteY172" fmla="*/ 136129 h 137375"/>
              <a:gd name="connsiteX173" fmla="*/ 38198 w 129781"/>
              <a:gd name="connsiteY173" fmla="*/ 134429 h 137375"/>
              <a:gd name="connsiteX174" fmla="*/ 41598 w 129781"/>
              <a:gd name="connsiteY174" fmla="*/ 133182 h 137375"/>
              <a:gd name="connsiteX175" fmla="*/ 45792 w 129781"/>
              <a:gd name="connsiteY175" fmla="*/ 135222 h 137375"/>
              <a:gd name="connsiteX176" fmla="*/ 46812 w 129781"/>
              <a:gd name="connsiteY176" fmla="*/ 135222 h 137375"/>
              <a:gd name="connsiteX177" fmla="*/ 47039 w 129781"/>
              <a:gd name="connsiteY177" fmla="*/ 135562 h 137375"/>
              <a:gd name="connsiteX178" fmla="*/ 47719 w 129781"/>
              <a:gd name="connsiteY178" fmla="*/ 135109 h 137375"/>
              <a:gd name="connsiteX179" fmla="*/ 47719 w 129781"/>
              <a:gd name="connsiteY179" fmla="*/ 134429 h 137375"/>
              <a:gd name="connsiteX180" fmla="*/ 47719 w 129781"/>
              <a:gd name="connsiteY180" fmla="*/ 132162 h 137375"/>
              <a:gd name="connsiteX181" fmla="*/ 49532 w 129781"/>
              <a:gd name="connsiteY181" fmla="*/ 130575 h 137375"/>
              <a:gd name="connsiteX182" fmla="*/ 52139 w 129781"/>
              <a:gd name="connsiteY182" fmla="*/ 127288 h 137375"/>
              <a:gd name="connsiteX183" fmla="*/ 53386 w 129781"/>
              <a:gd name="connsiteY183" fmla="*/ 125474 h 137375"/>
              <a:gd name="connsiteX184" fmla="*/ 54860 w 129781"/>
              <a:gd name="connsiteY184" fmla="*/ 123774 h 137375"/>
              <a:gd name="connsiteX185" fmla="*/ 56560 w 129781"/>
              <a:gd name="connsiteY185" fmla="*/ 122641 h 137375"/>
              <a:gd name="connsiteX186" fmla="*/ 58147 w 129781"/>
              <a:gd name="connsiteY186" fmla="*/ 122074 h 137375"/>
              <a:gd name="connsiteX187" fmla="*/ 60640 w 129781"/>
              <a:gd name="connsiteY187" fmla="*/ 121847 h 137375"/>
              <a:gd name="connsiteX188" fmla="*/ 65514 w 129781"/>
              <a:gd name="connsiteY188" fmla="*/ 122074 h 137375"/>
              <a:gd name="connsiteX189" fmla="*/ 66421 w 129781"/>
              <a:gd name="connsiteY189" fmla="*/ 121847 h 137375"/>
              <a:gd name="connsiteX190" fmla="*/ 69821 w 129781"/>
              <a:gd name="connsiteY190" fmla="*/ 121621 h 137375"/>
              <a:gd name="connsiteX191" fmla="*/ 70615 w 129781"/>
              <a:gd name="connsiteY191" fmla="*/ 121961 h 137375"/>
              <a:gd name="connsiteX192" fmla="*/ 73109 w 129781"/>
              <a:gd name="connsiteY192" fmla="*/ 122187 h 137375"/>
              <a:gd name="connsiteX193" fmla="*/ 75829 w 129781"/>
              <a:gd name="connsiteY193" fmla="*/ 121961 h 137375"/>
              <a:gd name="connsiteX194" fmla="*/ 77189 w 129781"/>
              <a:gd name="connsiteY194" fmla="*/ 121507 h 137375"/>
              <a:gd name="connsiteX195" fmla="*/ 78436 w 129781"/>
              <a:gd name="connsiteY195" fmla="*/ 120714 h 137375"/>
              <a:gd name="connsiteX196" fmla="*/ 79569 w 129781"/>
              <a:gd name="connsiteY196" fmla="*/ 119240 h 137375"/>
              <a:gd name="connsiteX197" fmla="*/ 80703 w 129781"/>
              <a:gd name="connsiteY197" fmla="*/ 116520 h 137375"/>
              <a:gd name="connsiteX198" fmla="*/ 81949 w 129781"/>
              <a:gd name="connsiteY198" fmla="*/ 114367 h 137375"/>
              <a:gd name="connsiteX199" fmla="*/ 82629 w 129781"/>
              <a:gd name="connsiteY199" fmla="*/ 113913 h 137375"/>
              <a:gd name="connsiteX200" fmla="*/ 81723 w 129781"/>
              <a:gd name="connsiteY200" fmla="*/ 112440 h 137375"/>
              <a:gd name="connsiteX201" fmla="*/ 80136 w 129781"/>
              <a:gd name="connsiteY201" fmla="*/ 110739 h 137375"/>
              <a:gd name="connsiteX202" fmla="*/ 78322 w 129781"/>
              <a:gd name="connsiteY202" fmla="*/ 109719 h 137375"/>
              <a:gd name="connsiteX203" fmla="*/ 77529 w 129781"/>
              <a:gd name="connsiteY203" fmla="*/ 108926 h 137375"/>
              <a:gd name="connsiteX204" fmla="*/ 74469 w 129781"/>
              <a:gd name="connsiteY204" fmla="*/ 106886 h 137375"/>
              <a:gd name="connsiteX205" fmla="*/ 70615 w 129781"/>
              <a:gd name="connsiteY205" fmla="*/ 102125 h 137375"/>
              <a:gd name="connsiteX206" fmla="*/ 68801 w 129781"/>
              <a:gd name="connsiteY206" fmla="*/ 101105 h 137375"/>
              <a:gd name="connsiteX207" fmla="*/ 66421 w 129781"/>
              <a:gd name="connsiteY207" fmla="*/ 100652 h 137375"/>
              <a:gd name="connsiteX208" fmla="*/ 64721 w 129781"/>
              <a:gd name="connsiteY208" fmla="*/ 99745 h 137375"/>
              <a:gd name="connsiteX209" fmla="*/ 62680 w 129781"/>
              <a:gd name="connsiteY209" fmla="*/ 99065 h 137375"/>
              <a:gd name="connsiteX210" fmla="*/ 62454 w 129781"/>
              <a:gd name="connsiteY210" fmla="*/ 96798 h 137375"/>
              <a:gd name="connsiteX211" fmla="*/ 63248 w 129781"/>
              <a:gd name="connsiteY211" fmla="*/ 94758 h 137375"/>
              <a:gd name="connsiteX212" fmla="*/ 63928 w 129781"/>
              <a:gd name="connsiteY212" fmla="*/ 94078 h 137375"/>
              <a:gd name="connsiteX213" fmla="*/ 65288 w 129781"/>
              <a:gd name="connsiteY213" fmla="*/ 94644 h 137375"/>
              <a:gd name="connsiteX214" fmla="*/ 65854 w 129781"/>
              <a:gd name="connsiteY214" fmla="*/ 92491 h 137375"/>
              <a:gd name="connsiteX215" fmla="*/ 65854 w 129781"/>
              <a:gd name="connsiteY215" fmla="*/ 89884 h 137375"/>
              <a:gd name="connsiteX216" fmla="*/ 65401 w 129781"/>
              <a:gd name="connsiteY216" fmla="*/ 86483 h 137375"/>
              <a:gd name="connsiteX217" fmla="*/ 66195 w 129781"/>
              <a:gd name="connsiteY217" fmla="*/ 84216 h 137375"/>
              <a:gd name="connsiteX218" fmla="*/ 72315 w 129781"/>
              <a:gd name="connsiteY218" fmla="*/ 81269 h 137375"/>
              <a:gd name="connsiteX219" fmla="*/ 74355 w 129781"/>
              <a:gd name="connsiteY219" fmla="*/ 78662 h 137375"/>
              <a:gd name="connsiteX220" fmla="*/ 77189 w 129781"/>
              <a:gd name="connsiteY220" fmla="*/ 77756 h 137375"/>
              <a:gd name="connsiteX221" fmla="*/ 81269 w 129781"/>
              <a:gd name="connsiteY221" fmla="*/ 77756 h 137375"/>
              <a:gd name="connsiteX222" fmla="*/ 83083 w 129781"/>
              <a:gd name="connsiteY222" fmla="*/ 76282 h 137375"/>
              <a:gd name="connsiteX223" fmla="*/ 85463 w 129781"/>
              <a:gd name="connsiteY223" fmla="*/ 75262 h 137375"/>
              <a:gd name="connsiteX224" fmla="*/ 87503 w 129781"/>
              <a:gd name="connsiteY224" fmla="*/ 73562 h 137375"/>
              <a:gd name="connsiteX225" fmla="*/ 89317 w 129781"/>
              <a:gd name="connsiteY225" fmla="*/ 70502 h 137375"/>
              <a:gd name="connsiteX226" fmla="*/ 92264 w 129781"/>
              <a:gd name="connsiteY226" fmla="*/ 69481 h 137375"/>
              <a:gd name="connsiteX227" fmla="*/ 94304 w 129781"/>
              <a:gd name="connsiteY227" fmla="*/ 67668 h 137375"/>
              <a:gd name="connsiteX228" fmla="*/ 97705 w 129781"/>
              <a:gd name="connsiteY228" fmla="*/ 66081 h 137375"/>
              <a:gd name="connsiteX229" fmla="*/ 100425 w 129781"/>
              <a:gd name="connsiteY229" fmla="*/ 61661 h 137375"/>
              <a:gd name="connsiteX230" fmla="*/ 102351 w 129781"/>
              <a:gd name="connsiteY230" fmla="*/ 59960 h 137375"/>
              <a:gd name="connsiteX231" fmla="*/ 109833 w 129781"/>
              <a:gd name="connsiteY231" fmla="*/ 56560 h 137375"/>
              <a:gd name="connsiteX232" fmla="*/ 110513 w 129781"/>
              <a:gd name="connsiteY232" fmla="*/ 54633 h 137375"/>
              <a:gd name="connsiteX233" fmla="*/ 109946 w 129781"/>
              <a:gd name="connsiteY233" fmla="*/ 49646 h 137375"/>
              <a:gd name="connsiteX234" fmla="*/ 111079 w 129781"/>
              <a:gd name="connsiteY234" fmla="*/ 44885 h 137375"/>
              <a:gd name="connsiteX235" fmla="*/ 111079 w 129781"/>
              <a:gd name="connsiteY235" fmla="*/ 42618 h 137375"/>
              <a:gd name="connsiteX236" fmla="*/ 109380 w 129781"/>
              <a:gd name="connsiteY236" fmla="*/ 39898 h 137375"/>
              <a:gd name="connsiteX237" fmla="*/ 109380 w 129781"/>
              <a:gd name="connsiteY237" fmla="*/ 37291 h 137375"/>
              <a:gd name="connsiteX238" fmla="*/ 110852 w 129781"/>
              <a:gd name="connsiteY238" fmla="*/ 34231 h 137375"/>
              <a:gd name="connsiteX239" fmla="*/ 113346 w 129781"/>
              <a:gd name="connsiteY239" fmla="*/ 31737 h 137375"/>
              <a:gd name="connsiteX240" fmla="*/ 114367 w 129781"/>
              <a:gd name="connsiteY240" fmla="*/ 29357 h 137375"/>
              <a:gd name="connsiteX241" fmla="*/ 115953 w 129781"/>
              <a:gd name="connsiteY241" fmla="*/ 26863 h 137375"/>
              <a:gd name="connsiteX242" fmla="*/ 117201 w 129781"/>
              <a:gd name="connsiteY242" fmla="*/ 25389 h 137375"/>
              <a:gd name="connsiteX243" fmla="*/ 119467 w 129781"/>
              <a:gd name="connsiteY243" fmla="*/ 24029 h 137375"/>
              <a:gd name="connsiteX244" fmla="*/ 120601 w 129781"/>
              <a:gd name="connsiteY244" fmla="*/ 21762 h 137375"/>
              <a:gd name="connsiteX245" fmla="*/ 122187 w 129781"/>
              <a:gd name="connsiteY245" fmla="*/ 20969 h 137375"/>
              <a:gd name="connsiteX246" fmla="*/ 125134 w 129781"/>
              <a:gd name="connsiteY246" fmla="*/ 18702 h 137375"/>
              <a:gd name="connsiteX247" fmla="*/ 127401 w 129781"/>
              <a:gd name="connsiteY247" fmla="*/ 18929 h 137375"/>
              <a:gd name="connsiteX248" fmla="*/ 128761 w 129781"/>
              <a:gd name="connsiteY248" fmla="*/ 19382 h 137375"/>
              <a:gd name="connsiteX249" fmla="*/ 129782 w 129781"/>
              <a:gd name="connsiteY249" fmla="*/ 18702 h 137375"/>
              <a:gd name="connsiteX250" fmla="*/ 129215 w 129781"/>
              <a:gd name="connsiteY250" fmla="*/ 18022 h 137375"/>
              <a:gd name="connsiteX251" fmla="*/ 11788 w 129781"/>
              <a:gd name="connsiteY251" fmla="*/ 88750 h 137375"/>
              <a:gd name="connsiteX252" fmla="*/ 10882 w 129781"/>
              <a:gd name="connsiteY252" fmla="*/ 88750 h 137375"/>
              <a:gd name="connsiteX253" fmla="*/ 9975 w 129781"/>
              <a:gd name="connsiteY253" fmla="*/ 89997 h 137375"/>
              <a:gd name="connsiteX254" fmla="*/ 9975 w 129781"/>
              <a:gd name="connsiteY254" fmla="*/ 91357 h 137375"/>
              <a:gd name="connsiteX255" fmla="*/ 11221 w 129781"/>
              <a:gd name="connsiteY255" fmla="*/ 90564 h 137375"/>
              <a:gd name="connsiteX256" fmla="*/ 11788 w 129781"/>
              <a:gd name="connsiteY256" fmla="*/ 88750 h 137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</a:cxnLst>
            <a:rect l="l" t="t" r="r" b="b"/>
            <a:pathLst>
              <a:path w="129781" h="137375">
                <a:moveTo>
                  <a:pt x="128988" y="17682"/>
                </a:moveTo>
                <a:lnTo>
                  <a:pt x="128988" y="16548"/>
                </a:lnTo>
                <a:cubicBezTo>
                  <a:pt x="128988" y="16548"/>
                  <a:pt x="128195" y="15415"/>
                  <a:pt x="128195" y="15415"/>
                </a:cubicBezTo>
                <a:lnTo>
                  <a:pt x="126835" y="13828"/>
                </a:lnTo>
                <a:lnTo>
                  <a:pt x="126268" y="12241"/>
                </a:lnTo>
                <a:lnTo>
                  <a:pt x="125702" y="11335"/>
                </a:lnTo>
                <a:lnTo>
                  <a:pt x="124681" y="10995"/>
                </a:lnTo>
                <a:lnTo>
                  <a:pt x="122868" y="9634"/>
                </a:lnTo>
                <a:lnTo>
                  <a:pt x="121507" y="8161"/>
                </a:lnTo>
                <a:lnTo>
                  <a:pt x="120487" y="6574"/>
                </a:lnTo>
                <a:lnTo>
                  <a:pt x="120487" y="3174"/>
                </a:lnTo>
                <a:cubicBezTo>
                  <a:pt x="120487" y="3174"/>
                  <a:pt x="120374" y="2720"/>
                  <a:pt x="120374" y="2720"/>
                </a:cubicBezTo>
                <a:lnTo>
                  <a:pt x="118561" y="2040"/>
                </a:lnTo>
                <a:lnTo>
                  <a:pt x="117993" y="1020"/>
                </a:lnTo>
                <a:lnTo>
                  <a:pt x="117087" y="567"/>
                </a:lnTo>
                <a:lnTo>
                  <a:pt x="115840" y="907"/>
                </a:lnTo>
                <a:lnTo>
                  <a:pt x="114933" y="567"/>
                </a:lnTo>
                <a:lnTo>
                  <a:pt x="114253" y="0"/>
                </a:lnTo>
                <a:lnTo>
                  <a:pt x="113346" y="0"/>
                </a:lnTo>
                <a:cubicBezTo>
                  <a:pt x="113346" y="0"/>
                  <a:pt x="112553" y="793"/>
                  <a:pt x="112553" y="793"/>
                </a:cubicBezTo>
                <a:lnTo>
                  <a:pt x="112100" y="2720"/>
                </a:lnTo>
                <a:lnTo>
                  <a:pt x="110852" y="5894"/>
                </a:lnTo>
                <a:lnTo>
                  <a:pt x="110852" y="7821"/>
                </a:lnTo>
                <a:cubicBezTo>
                  <a:pt x="110852" y="7821"/>
                  <a:pt x="110172" y="10541"/>
                  <a:pt x="110172" y="10541"/>
                </a:cubicBezTo>
                <a:lnTo>
                  <a:pt x="109606" y="13942"/>
                </a:lnTo>
                <a:lnTo>
                  <a:pt x="109153" y="14622"/>
                </a:lnTo>
                <a:lnTo>
                  <a:pt x="107679" y="14622"/>
                </a:lnTo>
                <a:cubicBezTo>
                  <a:pt x="107679" y="14622"/>
                  <a:pt x="107226" y="14962"/>
                  <a:pt x="107226" y="14962"/>
                </a:cubicBezTo>
                <a:lnTo>
                  <a:pt x="106432" y="16095"/>
                </a:lnTo>
                <a:lnTo>
                  <a:pt x="105526" y="16322"/>
                </a:lnTo>
                <a:lnTo>
                  <a:pt x="104732" y="15642"/>
                </a:lnTo>
                <a:lnTo>
                  <a:pt x="103485" y="14962"/>
                </a:lnTo>
                <a:lnTo>
                  <a:pt x="102351" y="14962"/>
                </a:lnTo>
                <a:cubicBezTo>
                  <a:pt x="102351" y="14962"/>
                  <a:pt x="101332" y="15528"/>
                  <a:pt x="101332" y="15528"/>
                </a:cubicBezTo>
                <a:lnTo>
                  <a:pt x="100085" y="17002"/>
                </a:lnTo>
                <a:lnTo>
                  <a:pt x="99405" y="18249"/>
                </a:lnTo>
                <a:lnTo>
                  <a:pt x="99178" y="19382"/>
                </a:lnTo>
                <a:lnTo>
                  <a:pt x="98951" y="20742"/>
                </a:lnTo>
                <a:lnTo>
                  <a:pt x="97705" y="22103"/>
                </a:lnTo>
                <a:lnTo>
                  <a:pt x="96571" y="22783"/>
                </a:lnTo>
                <a:lnTo>
                  <a:pt x="94191" y="24709"/>
                </a:lnTo>
                <a:lnTo>
                  <a:pt x="93397" y="25503"/>
                </a:lnTo>
                <a:lnTo>
                  <a:pt x="91698" y="25503"/>
                </a:lnTo>
                <a:cubicBezTo>
                  <a:pt x="91698" y="25503"/>
                  <a:pt x="89884" y="25503"/>
                  <a:pt x="89884" y="25503"/>
                </a:cubicBezTo>
                <a:lnTo>
                  <a:pt x="87390" y="26070"/>
                </a:lnTo>
                <a:lnTo>
                  <a:pt x="83309" y="26296"/>
                </a:lnTo>
                <a:lnTo>
                  <a:pt x="80816" y="25956"/>
                </a:lnTo>
                <a:lnTo>
                  <a:pt x="77756" y="26296"/>
                </a:lnTo>
                <a:lnTo>
                  <a:pt x="75376" y="26976"/>
                </a:lnTo>
                <a:lnTo>
                  <a:pt x="75035" y="27883"/>
                </a:lnTo>
                <a:lnTo>
                  <a:pt x="75035" y="29243"/>
                </a:lnTo>
                <a:cubicBezTo>
                  <a:pt x="75035" y="29243"/>
                  <a:pt x="75602" y="30150"/>
                  <a:pt x="75602" y="30150"/>
                </a:cubicBezTo>
                <a:lnTo>
                  <a:pt x="76168" y="30717"/>
                </a:lnTo>
                <a:lnTo>
                  <a:pt x="77189" y="32644"/>
                </a:lnTo>
                <a:lnTo>
                  <a:pt x="78209" y="34457"/>
                </a:lnTo>
                <a:lnTo>
                  <a:pt x="79796" y="35591"/>
                </a:lnTo>
                <a:lnTo>
                  <a:pt x="80476" y="36838"/>
                </a:lnTo>
                <a:lnTo>
                  <a:pt x="80476" y="37971"/>
                </a:lnTo>
                <a:cubicBezTo>
                  <a:pt x="80476" y="37971"/>
                  <a:pt x="79796" y="39445"/>
                  <a:pt x="79796" y="39445"/>
                </a:cubicBezTo>
                <a:lnTo>
                  <a:pt x="78662" y="41371"/>
                </a:lnTo>
                <a:lnTo>
                  <a:pt x="77642" y="42505"/>
                </a:lnTo>
                <a:lnTo>
                  <a:pt x="76849" y="42505"/>
                </a:lnTo>
                <a:cubicBezTo>
                  <a:pt x="76849" y="42505"/>
                  <a:pt x="75602" y="41825"/>
                  <a:pt x="75602" y="41825"/>
                </a:cubicBezTo>
                <a:lnTo>
                  <a:pt x="74808" y="40918"/>
                </a:lnTo>
                <a:lnTo>
                  <a:pt x="72882" y="40578"/>
                </a:lnTo>
                <a:lnTo>
                  <a:pt x="68121" y="41145"/>
                </a:lnTo>
                <a:lnTo>
                  <a:pt x="65741" y="40805"/>
                </a:lnTo>
                <a:lnTo>
                  <a:pt x="64608" y="40125"/>
                </a:lnTo>
                <a:lnTo>
                  <a:pt x="62680" y="40125"/>
                </a:lnTo>
                <a:cubicBezTo>
                  <a:pt x="62680" y="40125"/>
                  <a:pt x="59620" y="39104"/>
                  <a:pt x="59620" y="39104"/>
                </a:cubicBezTo>
                <a:lnTo>
                  <a:pt x="57806" y="38764"/>
                </a:lnTo>
                <a:lnTo>
                  <a:pt x="56900" y="38198"/>
                </a:lnTo>
                <a:lnTo>
                  <a:pt x="56673" y="36838"/>
                </a:lnTo>
                <a:lnTo>
                  <a:pt x="55766" y="35931"/>
                </a:lnTo>
                <a:lnTo>
                  <a:pt x="55313" y="34797"/>
                </a:lnTo>
                <a:lnTo>
                  <a:pt x="54179" y="33324"/>
                </a:lnTo>
                <a:lnTo>
                  <a:pt x="53160" y="32644"/>
                </a:lnTo>
                <a:lnTo>
                  <a:pt x="52139" y="32304"/>
                </a:lnTo>
                <a:lnTo>
                  <a:pt x="51006" y="33210"/>
                </a:lnTo>
                <a:lnTo>
                  <a:pt x="49759" y="34004"/>
                </a:lnTo>
                <a:lnTo>
                  <a:pt x="48852" y="33777"/>
                </a:lnTo>
                <a:lnTo>
                  <a:pt x="48399" y="34004"/>
                </a:lnTo>
                <a:lnTo>
                  <a:pt x="47945" y="34684"/>
                </a:lnTo>
                <a:lnTo>
                  <a:pt x="46019" y="36044"/>
                </a:lnTo>
                <a:lnTo>
                  <a:pt x="45565" y="37291"/>
                </a:lnTo>
                <a:lnTo>
                  <a:pt x="44772" y="39898"/>
                </a:lnTo>
                <a:lnTo>
                  <a:pt x="44205" y="42618"/>
                </a:lnTo>
                <a:lnTo>
                  <a:pt x="43752" y="43525"/>
                </a:lnTo>
                <a:lnTo>
                  <a:pt x="42958" y="43525"/>
                </a:lnTo>
                <a:cubicBezTo>
                  <a:pt x="42958" y="43525"/>
                  <a:pt x="42165" y="44432"/>
                  <a:pt x="42165" y="44432"/>
                </a:cubicBezTo>
                <a:lnTo>
                  <a:pt x="40465" y="46925"/>
                </a:lnTo>
                <a:lnTo>
                  <a:pt x="38878" y="49192"/>
                </a:lnTo>
                <a:lnTo>
                  <a:pt x="36611" y="50779"/>
                </a:lnTo>
                <a:lnTo>
                  <a:pt x="35591" y="52253"/>
                </a:lnTo>
                <a:lnTo>
                  <a:pt x="35024" y="53500"/>
                </a:lnTo>
                <a:lnTo>
                  <a:pt x="33437" y="55313"/>
                </a:lnTo>
                <a:lnTo>
                  <a:pt x="31057" y="55653"/>
                </a:lnTo>
                <a:lnTo>
                  <a:pt x="29244" y="56220"/>
                </a:lnTo>
                <a:lnTo>
                  <a:pt x="28110" y="56220"/>
                </a:lnTo>
                <a:cubicBezTo>
                  <a:pt x="28110" y="56220"/>
                  <a:pt x="27316" y="57127"/>
                  <a:pt x="27316" y="57127"/>
                </a:cubicBezTo>
                <a:lnTo>
                  <a:pt x="26750" y="58260"/>
                </a:lnTo>
                <a:lnTo>
                  <a:pt x="26410" y="58713"/>
                </a:lnTo>
                <a:lnTo>
                  <a:pt x="25389" y="58713"/>
                </a:lnTo>
                <a:lnTo>
                  <a:pt x="24370" y="59620"/>
                </a:lnTo>
                <a:lnTo>
                  <a:pt x="21762" y="61774"/>
                </a:lnTo>
                <a:lnTo>
                  <a:pt x="19722" y="62227"/>
                </a:lnTo>
                <a:lnTo>
                  <a:pt x="17115" y="63701"/>
                </a:lnTo>
                <a:lnTo>
                  <a:pt x="14848" y="64834"/>
                </a:lnTo>
                <a:lnTo>
                  <a:pt x="13941" y="65401"/>
                </a:lnTo>
                <a:lnTo>
                  <a:pt x="13715" y="66081"/>
                </a:lnTo>
                <a:lnTo>
                  <a:pt x="13375" y="66988"/>
                </a:lnTo>
                <a:lnTo>
                  <a:pt x="12242" y="67214"/>
                </a:lnTo>
                <a:lnTo>
                  <a:pt x="11108" y="67214"/>
                </a:lnTo>
                <a:cubicBezTo>
                  <a:pt x="11108" y="67214"/>
                  <a:pt x="8728" y="69141"/>
                  <a:pt x="8728" y="69141"/>
                </a:cubicBezTo>
                <a:lnTo>
                  <a:pt x="7481" y="70842"/>
                </a:lnTo>
                <a:lnTo>
                  <a:pt x="2720" y="74469"/>
                </a:lnTo>
                <a:lnTo>
                  <a:pt x="794" y="76509"/>
                </a:lnTo>
                <a:lnTo>
                  <a:pt x="340" y="79116"/>
                </a:lnTo>
                <a:lnTo>
                  <a:pt x="567" y="79343"/>
                </a:lnTo>
                <a:lnTo>
                  <a:pt x="0" y="81609"/>
                </a:lnTo>
                <a:lnTo>
                  <a:pt x="1133" y="82629"/>
                </a:lnTo>
                <a:lnTo>
                  <a:pt x="4307" y="84556"/>
                </a:lnTo>
                <a:lnTo>
                  <a:pt x="5327" y="86483"/>
                </a:lnTo>
                <a:lnTo>
                  <a:pt x="6007" y="89090"/>
                </a:lnTo>
                <a:lnTo>
                  <a:pt x="7254" y="88637"/>
                </a:lnTo>
                <a:lnTo>
                  <a:pt x="7934" y="88070"/>
                </a:lnTo>
                <a:lnTo>
                  <a:pt x="7934" y="85803"/>
                </a:lnTo>
                <a:cubicBezTo>
                  <a:pt x="7934" y="85803"/>
                  <a:pt x="8841" y="85350"/>
                  <a:pt x="8841" y="85350"/>
                </a:cubicBezTo>
                <a:lnTo>
                  <a:pt x="10768" y="86823"/>
                </a:lnTo>
                <a:lnTo>
                  <a:pt x="15528" y="89657"/>
                </a:lnTo>
                <a:lnTo>
                  <a:pt x="17115" y="89884"/>
                </a:lnTo>
                <a:lnTo>
                  <a:pt x="20856" y="91357"/>
                </a:lnTo>
                <a:lnTo>
                  <a:pt x="21082" y="93964"/>
                </a:lnTo>
                <a:lnTo>
                  <a:pt x="21876" y="96571"/>
                </a:lnTo>
                <a:lnTo>
                  <a:pt x="21876" y="97591"/>
                </a:lnTo>
                <a:cubicBezTo>
                  <a:pt x="21876" y="97591"/>
                  <a:pt x="16662" y="108246"/>
                  <a:pt x="16662" y="108246"/>
                </a:cubicBezTo>
                <a:lnTo>
                  <a:pt x="16889" y="109946"/>
                </a:lnTo>
                <a:lnTo>
                  <a:pt x="19495" y="111533"/>
                </a:lnTo>
                <a:lnTo>
                  <a:pt x="22103" y="111533"/>
                </a:lnTo>
                <a:cubicBezTo>
                  <a:pt x="22103" y="111533"/>
                  <a:pt x="23463" y="111873"/>
                  <a:pt x="23463" y="111873"/>
                </a:cubicBezTo>
                <a:lnTo>
                  <a:pt x="24823" y="112893"/>
                </a:lnTo>
                <a:lnTo>
                  <a:pt x="23576" y="113120"/>
                </a:lnTo>
                <a:lnTo>
                  <a:pt x="21989" y="113120"/>
                </a:lnTo>
                <a:cubicBezTo>
                  <a:pt x="21989" y="113120"/>
                  <a:pt x="19836" y="113346"/>
                  <a:pt x="19836" y="113346"/>
                </a:cubicBezTo>
                <a:lnTo>
                  <a:pt x="14848" y="116180"/>
                </a:lnTo>
                <a:lnTo>
                  <a:pt x="12922" y="118107"/>
                </a:lnTo>
                <a:lnTo>
                  <a:pt x="10994" y="121621"/>
                </a:lnTo>
                <a:lnTo>
                  <a:pt x="10994" y="122868"/>
                </a:lnTo>
                <a:cubicBezTo>
                  <a:pt x="10994" y="122868"/>
                  <a:pt x="10882" y="124454"/>
                  <a:pt x="10882" y="124454"/>
                </a:cubicBezTo>
                <a:lnTo>
                  <a:pt x="7141" y="127061"/>
                </a:lnTo>
                <a:lnTo>
                  <a:pt x="8954" y="127741"/>
                </a:lnTo>
                <a:lnTo>
                  <a:pt x="11562" y="127401"/>
                </a:lnTo>
                <a:lnTo>
                  <a:pt x="13375" y="128308"/>
                </a:lnTo>
                <a:lnTo>
                  <a:pt x="16775" y="127855"/>
                </a:lnTo>
                <a:lnTo>
                  <a:pt x="17682" y="128195"/>
                </a:lnTo>
                <a:lnTo>
                  <a:pt x="18476" y="128875"/>
                </a:lnTo>
                <a:lnTo>
                  <a:pt x="17342" y="129328"/>
                </a:lnTo>
                <a:lnTo>
                  <a:pt x="13148" y="132049"/>
                </a:lnTo>
                <a:lnTo>
                  <a:pt x="13941" y="132275"/>
                </a:lnTo>
                <a:lnTo>
                  <a:pt x="15528" y="133295"/>
                </a:lnTo>
                <a:lnTo>
                  <a:pt x="19836" y="134315"/>
                </a:lnTo>
                <a:lnTo>
                  <a:pt x="20969" y="136696"/>
                </a:lnTo>
                <a:lnTo>
                  <a:pt x="20969" y="137263"/>
                </a:lnTo>
                <a:cubicBezTo>
                  <a:pt x="20969" y="137263"/>
                  <a:pt x="21876" y="137376"/>
                  <a:pt x="21876" y="137376"/>
                </a:cubicBezTo>
                <a:lnTo>
                  <a:pt x="22783" y="137036"/>
                </a:lnTo>
                <a:lnTo>
                  <a:pt x="25503" y="134882"/>
                </a:lnTo>
                <a:lnTo>
                  <a:pt x="27430" y="132275"/>
                </a:lnTo>
                <a:lnTo>
                  <a:pt x="27770" y="131142"/>
                </a:lnTo>
                <a:lnTo>
                  <a:pt x="29244" y="130575"/>
                </a:lnTo>
                <a:lnTo>
                  <a:pt x="32757" y="133409"/>
                </a:lnTo>
                <a:lnTo>
                  <a:pt x="35024" y="133409"/>
                </a:lnTo>
                <a:cubicBezTo>
                  <a:pt x="35024" y="133409"/>
                  <a:pt x="36384" y="136696"/>
                  <a:pt x="36384" y="136696"/>
                </a:cubicBezTo>
                <a:lnTo>
                  <a:pt x="37291" y="136129"/>
                </a:lnTo>
                <a:lnTo>
                  <a:pt x="38198" y="134429"/>
                </a:lnTo>
                <a:lnTo>
                  <a:pt x="41598" y="133182"/>
                </a:lnTo>
                <a:lnTo>
                  <a:pt x="45792" y="135222"/>
                </a:lnTo>
                <a:lnTo>
                  <a:pt x="46812" y="135222"/>
                </a:lnTo>
                <a:cubicBezTo>
                  <a:pt x="46812" y="135222"/>
                  <a:pt x="47039" y="135562"/>
                  <a:pt x="47039" y="135562"/>
                </a:cubicBezTo>
                <a:lnTo>
                  <a:pt x="47719" y="135109"/>
                </a:lnTo>
                <a:lnTo>
                  <a:pt x="47719" y="134429"/>
                </a:lnTo>
                <a:cubicBezTo>
                  <a:pt x="47719" y="134429"/>
                  <a:pt x="47719" y="132162"/>
                  <a:pt x="47719" y="132162"/>
                </a:cubicBezTo>
                <a:lnTo>
                  <a:pt x="49532" y="130575"/>
                </a:lnTo>
                <a:lnTo>
                  <a:pt x="52139" y="127288"/>
                </a:lnTo>
                <a:lnTo>
                  <a:pt x="53386" y="125474"/>
                </a:lnTo>
                <a:lnTo>
                  <a:pt x="54860" y="123774"/>
                </a:lnTo>
                <a:lnTo>
                  <a:pt x="56560" y="122641"/>
                </a:lnTo>
                <a:lnTo>
                  <a:pt x="58147" y="122074"/>
                </a:lnTo>
                <a:lnTo>
                  <a:pt x="60640" y="121847"/>
                </a:lnTo>
                <a:lnTo>
                  <a:pt x="65514" y="122074"/>
                </a:lnTo>
                <a:lnTo>
                  <a:pt x="66421" y="121847"/>
                </a:lnTo>
                <a:lnTo>
                  <a:pt x="69821" y="121621"/>
                </a:lnTo>
                <a:lnTo>
                  <a:pt x="70615" y="121961"/>
                </a:lnTo>
                <a:lnTo>
                  <a:pt x="73109" y="122187"/>
                </a:lnTo>
                <a:lnTo>
                  <a:pt x="75829" y="121961"/>
                </a:lnTo>
                <a:lnTo>
                  <a:pt x="77189" y="121507"/>
                </a:lnTo>
                <a:lnTo>
                  <a:pt x="78436" y="120714"/>
                </a:lnTo>
                <a:lnTo>
                  <a:pt x="79569" y="119240"/>
                </a:lnTo>
                <a:lnTo>
                  <a:pt x="80703" y="116520"/>
                </a:lnTo>
                <a:lnTo>
                  <a:pt x="81949" y="114367"/>
                </a:lnTo>
                <a:lnTo>
                  <a:pt x="82629" y="113913"/>
                </a:lnTo>
                <a:lnTo>
                  <a:pt x="81723" y="112440"/>
                </a:lnTo>
                <a:lnTo>
                  <a:pt x="80136" y="110739"/>
                </a:lnTo>
                <a:lnTo>
                  <a:pt x="78322" y="109719"/>
                </a:lnTo>
                <a:lnTo>
                  <a:pt x="77529" y="108926"/>
                </a:lnTo>
                <a:lnTo>
                  <a:pt x="74469" y="106886"/>
                </a:lnTo>
                <a:lnTo>
                  <a:pt x="70615" y="102125"/>
                </a:lnTo>
                <a:lnTo>
                  <a:pt x="68801" y="101105"/>
                </a:lnTo>
                <a:lnTo>
                  <a:pt x="66421" y="100652"/>
                </a:lnTo>
                <a:lnTo>
                  <a:pt x="64721" y="99745"/>
                </a:lnTo>
                <a:lnTo>
                  <a:pt x="62680" y="99065"/>
                </a:lnTo>
                <a:lnTo>
                  <a:pt x="62454" y="96798"/>
                </a:lnTo>
                <a:lnTo>
                  <a:pt x="63248" y="94758"/>
                </a:lnTo>
                <a:lnTo>
                  <a:pt x="63928" y="94078"/>
                </a:lnTo>
                <a:lnTo>
                  <a:pt x="65288" y="94644"/>
                </a:lnTo>
                <a:lnTo>
                  <a:pt x="65854" y="92491"/>
                </a:lnTo>
                <a:lnTo>
                  <a:pt x="65854" y="89884"/>
                </a:lnTo>
                <a:cubicBezTo>
                  <a:pt x="65854" y="89884"/>
                  <a:pt x="65401" y="86483"/>
                  <a:pt x="65401" y="86483"/>
                </a:cubicBezTo>
                <a:lnTo>
                  <a:pt x="66195" y="84216"/>
                </a:lnTo>
                <a:lnTo>
                  <a:pt x="72315" y="81269"/>
                </a:lnTo>
                <a:lnTo>
                  <a:pt x="74355" y="78662"/>
                </a:lnTo>
                <a:lnTo>
                  <a:pt x="77189" y="77756"/>
                </a:lnTo>
                <a:lnTo>
                  <a:pt x="81269" y="77756"/>
                </a:lnTo>
                <a:cubicBezTo>
                  <a:pt x="81269" y="77756"/>
                  <a:pt x="83083" y="76282"/>
                  <a:pt x="83083" y="76282"/>
                </a:cubicBezTo>
                <a:lnTo>
                  <a:pt x="85463" y="75262"/>
                </a:lnTo>
                <a:lnTo>
                  <a:pt x="87503" y="73562"/>
                </a:lnTo>
                <a:lnTo>
                  <a:pt x="89317" y="70502"/>
                </a:lnTo>
                <a:lnTo>
                  <a:pt x="92264" y="69481"/>
                </a:lnTo>
                <a:lnTo>
                  <a:pt x="94304" y="67668"/>
                </a:lnTo>
                <a:lnTo>
                  <a:pt x="97705" y="66081"/>
                </a:lnTo>
                <a:lnTo>
                  <a:pt x="100425" y="61661"/>
                </a:lnTo>
                <a:lnTo>
                  <a:pt x="102351" y="59960"/>
                </a:lnTo>
                <a:lnTo>
                  <a:pt x="109833" y="56560"/>
                </a:lnTo>
                <a:lnTo>
                  <a:pt x="110513" y="54633"/>
                </a:lnTo>
                <a:lnTo>
                  <a:pt x="109946" y="49646"/>
                </a:lnTo>
                <a:lnTo>
                  <a:pt x="111079" y="44885"/>
                </a:lnTo>
                <a:lnTo>
                  <a:pt x="111079" y="42618"/>
                </a:lnTo>
                <a:cubicBezTo>
                  <a:pt x="111079" y="42618"/>
                  <a:pt x="109380" y="39898"/>
                  <a:pt x="109380" y="39898"/>
                </a:cubicBezTo>
                <a:lnTo>
                  <a:pt x="109380" y="37291"/>
                </a:lnTo>
                <a:cubicBezTo>
                  <a:pt x="109380" y="37291"/>
                  <a:pt x="110852" y="34231"/>
                  <a:pt x="110852" y="34231"/>
                </a:cubicBezTo>
                <a:lnTo>
                  <a:pt x="113346" y="31737"/>
                </a:lnTo>
                <a:lnTo>
                  <a:pt x="114367" y="29357"/>
                </a:lnTo>
                <a:lnTo>
                  <a:pt x="115953" y="26863"/>
                </a:lnTo>
                <a:lnTo>
                  <a:pt x="117201" y="25389"/>
                </a:lnTo>
                <a:lnTo>
                  <a:pt x="119467" y="24029"/>
                </a:lnTo>
                <a:lnTo>
                  <a:pt x="120601" y="21762"/>
                </a:lnTo>
                <a:lnTo>
                  <a:pt x="122187" y="20969"/>
                </a:lnTo>
                <a:lnTo>
                  <a:pt x="125134" y="18702"/>
                </a:lnTo>
                <a:lnTo>
                  <a:pt x="127401" y="18929"/>
                </a:lnTo>
                <a:lnTo>
                  <a:pt x="128761" y="19382"/>
                </a:lnTo>
                <a:lnTo>
                  <a:pt x="129782" y="18702"/>
                </a:lnTo>
                <a:lnTo>
                  <a:pt x="129215" y="18022"/>
                </a:lnTo>
                <a:close/>
                <a:moveTo>
                  <a:pt x="11788" y="88750"/>
                </a:moveTo>
                <a:lnTo>
                  <a:pt x="10882" y="88750"/>
                </a:lnTo>
                <a:cubicBezTo>
                  <a:pt x="10882" y="88750"/>
                  <a:pt x="9975" y="89997"/>
                  <a:pt x="9975" y="89997"/>
                </a:cubicBezTo>
                <a:lnTo>
                  <a:pt x="9975" y="91357"/>
                </a:lnTo>
                <a:cubicBezTo>
                  <a:pt x="9975" y="91357"/>
                  <a:pt x="11221" y="90564"/>
                  <a:pt x="11221" y="90564"/>
                </a:cubicBezTo>
                <a:lnTo>
                  <a:pt x="11788" y="8875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07" name="Freeform: Shape 206">
            <a:extLst>
              <a:ext uri="{FF2B5EF4-FFF2-40B4-BE49-F238E27FC236}">
                <a16:creationId xmlns:a16="http://schemas.microsoft.com/office/drawing/2014/main" id="{D78B7AE3-0E05-9826-6FFB-824B5CBAE118}"/>
              </a:ext>
            </a:extLst>
          </p:cNvPr>
          <p:cNvSpPr/>
          <p:nvPr/>
        </p:nvSpPr>
        <p:spPr>
          <a:xfrm>
            <a:off x="1793314" y="3667834"/>
            <a:ext cx="4845" cy="5100"/>
          </a:xfrm>
          <a:custGeom>
            <a:avLst/>
            <a:gdLst>
              <a:gd name="connsiteX0" fmla="*/ 3400 w 6460"/>
              <a:gd name="connsiteY0" fmla="*/ 2494 h 6800"/>
              <a:gd name="connsiteX1" fmla="*/ 2607 w 6460"/>
              <a:gd name="connsiteY1" fmla="*/ 1134 h 6800"/>
              <a:gd name="connsiteX2" fmla="*/ 907 w 6460"/>
              <a:gd name="connsiteY2" fmla="*/ 0 h 6800"/>
              <a:gd name="connsiteX3" fmla="*/ 227 w 6460"/>
              <a:gd name="connsiteY3" fmla="*/ 340 h 6800"/>
              <a:gd name="connsiteX4" fmla="*/ 0 w 6460"/>
              <a:gd name="connsiteY4" fmla="*/ 794 h 6800"/>
              <a:gd name="connsiteX5" fmla="*/ 0 w 6460"/>
              <a:gd name="connsiteY5" fmla="*/ 1247 h 6800"/>
              <a:gd name="connsiteX6" fmla="*/ 0 w 6460"/>
              <a:gd name="connsiteY6" fmla="*/ 1474 h 6800"/>
              <a:gd name="connsiteX7" fmla="*/ 1247 w 6460"/>
              <a:gd name="connsiteY7" fmla="*/ 2267 h 6800"/>
              <a:gd name="connsiteX8" fmla="*/ 2720 w 6460"/>
              <a:gd name="connsiteY8" fmla="*/ 2607 h 6800"/>
              <a:gd name="connsiteX9" fmla="*/ 3627 w 6460"/>
              <a:gd name="connsiteY9" fmla="*/ 3967 h 6800"/>
              <a:gd name="connsiteX10" fmla="*/ 4194 w 6460"/>
              <a:gd name="connsiteY10" fmla="*/ 3627 h 6800"/>
              <a:gd name="connsiteX11" fmla="*/ 3967 w 6460"/>
              <a:gd name="connsiteY11" fmla="*/ 3174 h 6800"/>
              <a:gd name="connsiteX12" fmla="*/ 3287 w 6460"/>
              <a:gd name="connsiteY12" fmla="*/ 2494 h 6800"/>
              <a:gd name="connsiteX13" fmla="*/ 6347 w 6460"/>
              <a:gd name="connsiteY13" fmla="*/ 5214 h 6800"/>
              <a:gd name="connsiteX14" fmla="*/ 5554 w 6460"/>
              <a:gd name="connsiteY14" fmla="*/ 4534 h 6800"/>
              <a:gd name="connsiteX15" fmla="*/ 4761 w 6460"/>
              <a:gd name="connsiteY15" fmla="*/ 4534 h 6800"/>
              <a:gd name="connsiteX16" fmla="*/ 4534 w 6460"/>
              <a:gd name="connsiteY16" fmla="*/ 6121 h 6800"/>
              <a:gd name="connsiteX17" fmla="*/ 5441 w 6460"/>
              <a:gd name="connsiteY17" fmla="*/ 6801 h 6800"/>
              <a:gd name="connsiteX18" fmla="*/ 6461 w 6460"/>
              <a:gd name="connsiteY18" fmla="*/ 6347 h 6800"/>
              <a:gd name="connsiteX19" fmla="*/ 6461 w 6460"/>
              <a:gd name="connsiteY19" fmla="*/ 5214 h 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460" h="6800">
                <a:moveTo>
                  <a:pt x="3400" y="2494"/>
                </a:moveTo>
                <a:lnTo>
                  <a:pt x="2607" y="1134"/>
                </a:lnTo>
                <a:lnTo>
                  <a:pt x="907" y="0"/>
                </a:lnTo>
                <a:lnTo>
                  <a:pt x="227" y="340"/>
                </a:lnTo>
                <a:lnTo>
                  <a:pt x="0" y="794"/>
                </a:lnTo>
                <a:lnTo>
                  <a:pt x="0" y="1247"/>
                </a:lnTo>
                <a:cubicBezTo>
                  <a:pt x="0" y="1247"/>
                  <a:pt x="0" y="1474"/>
                  <a:pt x="0" y="1474"/>
                </a:cubicBezTo>
                <a:lnTo>
                  <a:pt x="1247" y="2267"/>
                </a:lnTo>
                <a:lnTo>
                  <a:pt x="2720" y="2607"/>
                </a:lnTo>
                <a:lnTo>
                  <a:pt x="3627" y="3967"/>
                </a:lnTo>
                <a:lnTo>
                  <a:pt x="4194" y="3627"/>
                </a:lnTo>
                <a:lnTo>
                  <a:pt x="3967" y="3174"/>
                </a:lnTo>
                <a:lnTo>
                  <a:pt x="3287" y="2494"/>
                </a:lnTo>
                <a:close/>
                <a:moveTo>
                  <a:pt x="6347" y="5214"/>
                </a:moveTo>
                <a:lnTo>
                  <a:pt x="5554" y="4534"/>
                </a:lnTo>
                <a:lnTo>
                  <a:pt x="4761" y="4534"/>
                </a:lnTo>
                <a:cubicBezTo>
                  <a:pt x="4761" y="4534"/>
                  <a:pt x="4534" y="6121"/>
                  <a:pt x="4534" y="6121"/>
                </a:cubicBezTo>
                <a:lnTo>
                  <a:pt x="5441" y="6801"/>
                </a:lnTo>
                <a:lnTo>
                  <a:pt x="6461" y="6347"/>
                </a:lnTo>
                <a:lnTo>
                  <a:pt x="6461" y="521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08" name="Freeform: Shape 207">
            <a:extLst>
              <a:ext uri="{FF2B5EF4-FFF2-40B4-BE49-F238E27FC236}">
                <a16:creationId xmlns:a16="http://schemas.microsoft.com/office/drawing/2014/main" id="{31CFEC27-2F52-2F46-E60B-29C49D118123}"/>
              </a:ext>
            </a:extLst>
          </p:cNvPr>
          <p:cNvSpPr/>
          <p:nvPr/>
        </p:nvSpPr>
        <p:spPr>
          <a:xfrm>
            <a:off x="3421593" y="4143550"/>
            <a:ext cx="19892" cy="16661"/>
          </a:xfrm>
          <a:custGeom>
            <a:avLst/>
            <a:gdLst>
              <a:gd name="connsiteX0" fmla="*/ 3060 w 26523"/>
              <a:gd name="connsiteY0" fmla="*/ 5441 h 22215"/>
              <a:gd name="connsiteX1" fmla="*/ 3287 w 26523"/>
              <a:gd name="connsiteY1" fmla="*/ 907 h 22215"/>
              <a:gd name="connsiteX2" fmla="*/ 2267 w 26523"/>
              <a:gd name="connsiteY2" fmla="*/ 0 h 22215"/>
              <a:gd name="connsiteX3" fmla="*/ 1360 w 26523"/>
              <a:gd name="connsiteY3" fmla="*/ 0 h 22215"/>
              <a:gd name="connsiteX4" fmla="*/ 1020 w 26523"/>
              <a:gd name="connsiteY4" fmla="*/ 453 h 22215"/>
              <a:gd name="connsiteX5" fmla="*/ 567 w 26523"/>
              <a:gd name="connsiteY5" fmla="*/ 1360 h 22215"/>
              <a:gd name="connsiteX6" fmla="*/ 0 w 26523"/>
              <a:gd name="connsiteY6" fmla="*/ 8501 h 22215"/>
              <a:gd name="connsiteX7" fmla="*/ 1587 w 26523"/>
              <a:gd name="connsiteY7" fmla="*/ 10541 h 22215"/>
              <a:gd name="connsiteX8" fmla="*/ 2607 w 26523"/>
              <a:gd name="connsiteY8" fmla="*/ 10881 h 22215"/>
              <a:gd name="connsiteX9" fmla="*/ 4420 w 26523"/>
              <a:gd name="connsiteY9" fmla="*/ 12128 h 22215"/>
              <a:gd name="connsiteX10" fmla="*/ 4760 w 26523"/>
              <a:gd name="connsiteY10" fmla="*/ 11788 h 22215"/>
              <a:gd name="connsiteX11" fmla="*/ 5327 w 26523"/>
              <a:gd name="connsiteY11" fmla="*/ 10881 h 22215"/>
              <a:gd name="connsiteX12" fmla="*/ 4420 w 26523"/>
              <a:gd name="connsiteY12" fmla="*/ 8501 h 22215"/>
              <a:gd name="connsiteX13" fmla="*/ 3060 w 26523"/>
              <a:gd name="connsiteY13" fmla="*/ 5441 h 22215"/>
              <a:gd name="connsiteX14" fmla="*/ 9748 w 26523"/>
              <a:gd name="connsiteY14" fmla="*/ 19722 h 22215"/>
              <a:gd name="connsiteX15" fmla="*/ 8274 w 26523"/>
              <a:gd name="connsiteY15" fmla="*/ 19496 h 22215"/>
              <a:gd name="connsiteX16" fmla="*/ 8274 w 26523"/>
              <a:gd name="connsiteY16" fmla="*/ 20402 h 22215"/>
              <a:gd name="connsiteX17" fmla="*/ 8954 w 26523"/>
              <a:gd name="connsiteY17" fmla="*/ 21649 h 22215"/>
              <a:gd name="connsiteX18" fmla="*/ 12921 w 26523"/>
              <a:gd name="connsiteY18" fmla="*/ 22216 h 22215"/>
              <a:gd name="connsiteX19" fmla="*/ 11448 w 26523"/>
              <a:gd name="connsiteY19" fmla="*/ 20856 h 22215"/>
              <a:gd name="connsiteX20" fmla="*/ 9748 w 26523"/>
              <a:gd name="connsiteY20" fmla="*/ 19722 h 22215"/>
              <a:gd name="connsiteX21" fmla="*/ 25503 w 26523"/>
              <a:gd name="connsiteY21" fmla="*/ 15868 h 22215"/>
              <a:gd name="connsiteX22" fmla="*/ 25049 w 26523"/>
              <a:gd name="connsiteY22" fmla="*/ 15642 h 22215"/>
              <a:gd name="connsiteX23" fmla="*/ 24256 w 26523"/>
              <a:gd name="connsiteY23" fmla="*/ 16095 h 22215"/>
              <a:gd name="connsiteX24" fmla="*/ 24256 w 26523"/>
              <a:gd name="connsiteY24" fmla="*/ 16662 h 22215"/>
              <a:gd name="connsiteX25" fmla="*/ 23576 w 26523"/>
              <a:gd name="connsiteY25" fmla="*/ 17682 h 22215"/>
              <a:gd name="connsiteX26" fmla="*/ 22669 w 26523"/>
              <a:gd name="connsiteY26" fmla="*/ 17682 h 22215"/>
              <a:gd name="connsiteX27" fmla="*/ 21762 w 26523"/>
              <a:gd name="connsiteY27" fmla="*/ 17682 h 22215"/>
              <a:gd name="connsiteX28" fmla="*/ 20289 w 26523"/>
              <a:gd name="connsiteY28" fmla="*/ 17682 h 22215"/>
              <a:gd name="connsiteX29" fmla="*/ 23462 w 26523"/>
              <a:gd name="connsiteY29" fmla="*/ 19609 h 22215"/>
              <a:gd name="connsiteX30" fmla="*/ 25163 w 26523"/>
              <a:gd name="connsiteY30" fmla="*/ 21422 h 22215"/>
              <a:gd name="connsiteX31" fmla="*/ 26070 w 26523"/>
              <a:gd name="connsiteY31" fmla="*/ 21876 h 22215"/>
              <a:gd name="connsiteX32" fmla="*/ 26523 w 26523"/>
              <a:gd name="connsiteY32" fmla="*/ 21196 h 22215"/>
              <a:gd name="connsiteX33" fmla="*/ 26523 w 26523"/>
              <a:gd name="connsiteY33" fmla="*/ 18929 h 22215"/>
              <a:gd name="connsiteX34" fmla="*/ 25503 w 26523"/>
              <a:gd name="connsiteY34" fmla="*/ 15868 h 22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26523" h="22215">
                <a:moveTo>
                  <a:pt x="3060" y="5441"/>
                </a:moveTo>
                <a:lnTo>
                  <a:pt x="3287" y="907"/>
                </a:lnTo>
                <a:lnTo>
                  <a:pt x="2267" y="0"/>
                </a:lnTo>
                <a:lnTo>
                  <a:pt x="1360" y="0"/>
                </a:lnTo>
                <a:cubicBezTo>
                  <a:pt x="1360" y="0"/>
                  <a:pt x="1020" y="453"/>
                  <a:pt x="1020" y="453"/>
                </a:cubicBezTo>
                <a:lnTo>
                  <a:pt x="567" y="1360"/>
                </a:lnTo>
                <a:lnTo>
                  <a:pt x="0" y="8501"/>
                </a:lnTo>
                <a:lnTo>
                  <a:pt x="1587" y="10541"/>
                </a:lnTo>
                <a:lnTo>
                  <a:pt x="2607" y="10881"/>
                </a:lnTo>
                <a:lnTo>
                  <a:pt x="4420" y="12128"/>
                </a:lnTo>
                <a:lnTo>
                  <a:pt x="4760" y="11788"/>
                </a:lnTo>
                <a:lnTo>
                  <a:pt x="5327" y="10881"/>
                </a:lnTo>
                <a:lnTo>
                  <a:pt x="4420" y="8501"/>
                </a:lnTo>
                <a:lnTo>
                  <a:pt x="3060" y="5441"/>
                </a:lnTo>
                <a:close/>
                <a:moveTo>
                  <a:pt x="9748" y="19722"/>
                </a:moveTo>
                <a:lnTo>
                  <a:pt x="8274" y="19496"/>
                </a:lnTo>
                <a:lnTo>
                  <a:pt x="8274" y="20402"/>
                </a:lnTo>
                <a:cubicBezTo>
                  <a:pt x="8274" y="20402"/>
                  <a:pt x="8954" y="21649"/>
                  <a:pt x="8954" y="21649"/>
                </a:cubicBezTo>
                <a:lnTo>
                  <a:pt x="12921" y="22216"/>
                </a:lnTo>
                <a:lnTo>
                  <a:pt x="11448" y="20856"/>
                </a:lnTo>
                <a:lnTo>
                  <a:pt x="9748" y="19722"/>
                </a:lnTo>
                <a:close/>
                <a:moveTo>
                  <a:pt x="25503" y="15868"/>
                </a:moveTo>
                <a:lnTo>
                  <a:pt x="25049" y="15642"/>
                </a:lnTo>
                <a:lnTo>
                  <a:pt x="24256" y="16095"/>
                </a:lnTo>
                <a:lnTo>
                  <a:pt x="24256" y="16662"/>
                </a:lnTo>
                <a:cubicBezTo>
                  <a:pt x="24256" y="16662"/>
                  <a:pt x="23576" y="17682"/>
                  <a:pt x="23576" y="17682"/>
                </a:cubicBezTo>
                <a:lnTo>
                  <a:pt x="22669" y="17682"/>
                </a:lnTo>
                <a:cubicBezTo>
                  <a:pt x="22669" y="17682"/>
                  <a:pt x="21762" y="17682"/>
                  <a:pt x="21762" y="17682"/>
                </a:cubicBezTo>
                <a:lnTo>
                  <a:pt x="20289" y="17682"/>
                </a:lnTo>
                <a:cubicBezTo>
                  <a:pt x="20289" y="17682"/>
                  <a:pt x="23462" y="19609"/>
                  <a:pt x="23462" y="19609"/>
                </a:cubicBezTo>
                <a:lnTo>
                  <a:pt x="25163" y="21422"/>
                </a:lnTo>
                <a:lnTo>
                  <a:pt x="26070" y="21876"/>
                </a:lnTo>
                <a:lnTo>
                  <a:pt x="26523" y="21196"/>
                </a:lnTo>
                <a:lnTo>
                  <a:pt x="26523" y="18929"/>
                </a:lnTo>
                <a:cubicBezTo>
                  <a:pt x="26523" y="18929"/>
                  <a:pt x="25503" y="15868"/>
                  <a:pt x="25503" y="15868"/>
                </a:cubicBez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09" name="Freeform: Shape 208">
            <a:extLst>
              <a:ext uri="{FF2B5EF4-FFF2-40B4-BE49-F238E27FC236}">
                <a16:creationId xmlns:a16="http://schemas.microsoft.com/office/drawing/2014/main" id="{EA9DD54A-A867-F622-C57A-F81570DF2267}"/>
              </a:ext>
            </a:extLst>
          </p:cNvPr>
          <p:cNvSpPr/>
          <p:nvPr/>
        </p:nvSpPr>
        <p:spPr>
          <a:xfrm>
            <a:off x="310998" y="3891750"/>
            <a:ext cx="5346949" cy="253159"/>
          </a:xfrm>
          <a:custGeom>
            <a:avLst/>
            <a:gdLst>
              <a:gd name="connsiteX0" fmla="*/ 155625 w 7129265"/>
              <a:gd name="connsiteY0" fmla="*/ 336299 h 337545"/>
              <a:gd name="connsiteX1" fmla="*/ 155398 w 7129265"/>
              <a:gd name="connsiteY1" fmla="*/ 336299 h 337545"/>
              <a:gd name="connsiteX2" fmla="*/ 155285 w 7129265"/>
              <a:gd name="connsiteY2" fmla="*/ 336639 h 337545"/>
              <a:gd name="connsiteX3" fmla="*/ 155285 w 7129265"/>
              <a:gd name="connsiteY3" fmla="*/ 337092 h 337545"/>
              <a:gd name="connsiteX4" fmla="*/ 155511 w 7129265"/>
              <a:gd name="connsiteY4" fmla="*/ 337546 h 337545"/>
              <a:gd name="connsiteX5" fmla="*/ 155851 w 7129265"/>
              <a:gd name="connsiteY5" fmla="*/ 337546 h 337545"/>
              <a:gd name="connsiteX6" fmla="*/ 155965 w 7129265"/>
              <a:gd name="connsiteY6" fmla="*/ 337319 h 337545"/>
              <a:gd name="connsiteX7" fmla="*/ 155738 w 7129265"/>
              <a:gd name="connsiteY7" fmla="*/ 336752 h 337545"/>
              <a:gd name="connsiteX8" fmla="*/ 155511 w 7129265"/>
              <a:gd name="connsiteY8" fmla="*/ 336299 h 337545"/>
              <a:gd name="connsiteX9" fmla="*/ 90450 w 7129265"/>
              <a:gd name="connsiteY9" fmla="*/ 174327 h 337545"/>
              <a:gd name="connsiteX10" fmla="*/ 89884 w 7129265"/>
              <a:gd name="connsiteY10" fmla="*/ 174554 h 337545"/>
              <a:gd name="connsiteX11" fmla="*/ 89884 w 7129265"/>
              <a:gd name="connsiteY11" fmla="*/ 174554 h 337545"/>
              <a:gd name="connsiteX12" fmla="*/ 90337 w 7129265"/>
              <a:gd name="connsiteY12" fmla="*/ 175007 h 337545"/>
              <a:gd name="connsiteX13" fmla="*/ 90790 w 7129265"/>
              <a:gd name="connsiteY13" fmla="*/ 175347 h 337545"/>
              <a:gd name="connsiteX14" fmla="*/ 91017 w 7129265"/>
              <a:gd name="connsiteY14" fmla="*/ 175574 h 337545"/>
              <a:gd name="connsiteX15" fmla="*/ 91017 w 7129265"/>
              <a:gd name="connsiteY15" fmla="*/ 175574 h 337545"/>
              <a:gd name="connsiteX16" fmla="*/ 91131 w 7129265"/>
              <a:gd name="connsiteY16" fmla="*/ 174780 h 337545"/>
              <a:gd name="connsiteX17" fmla="*/ 91131 w 7129265"/>
              <a:gd name="connsiteY17" fmla="*/ 174440 h 337545"/>
              <a:gd name="connsiteX18" fmla="*/ 91131 w 7129265"/>
              <a:gd name="connsiteY18" fmla="*/ 174214 h 337545"/>
              <a:gd name="connsiteX19" fmla="*/ 90450 w 7129265"/>
              <a:gd name="connsiteY19" fmla="*/ 174214 h 337545"/>
              <a:gd name="connsiteX20" fmla="*/ 6802714 w 7129265"/>
              <a:gd name="connsiteY20" fmla="*/ 17115 h 337545"/>
              <a:gd name="connsiteX21" fmla="*/ 6802714 w 7129265"/>
              <a:gd name="connsiteY21" fmla="*/ 17115 h 337545"/>
              <a:gd name="connsiteX22" fmla="*/ 6801127 w 7129265"/>
              <a:gd name="connsiteY22" fmla="*/ 18022 h 337545"/>
              <a:gd name="connsiteX23" fmla="*/ 6801467 w 7129265"/>
              <a:gd name="connsiteY23" fmla="*/ 18022 h 337545"/>
              <a:gd name="connsiteX24" fmla="*/ 6802714 w 7129265"/>
              <a:gd name="connsiteY24" fmla="*/ 17455 h 337545"/>
              <a:gd name="connsiteX25" fmla="*/ 6802714 w 7129265"/>
              <a:gd name="connsiteY25" fmla="*/ 17115 h 337545"/>
              <a:gd name="connsiteX26" fmla="*/ 6798974 w 7129265"/>
              <a:gd name="connsiteY26" fmla="*/ 19496 h 337545"/>
              <a:gd name="connsiteX27" fmla="*/ 6798407 w 7129265"/>
              <a:gd name="connsiteY27" fmla="*/ 19496 h 337545"/>
              <a:gd name="connsiteX28" fmla="*/ 6798860 w 7129265"/>
              <a:gd name="connsiteY28" fmla="*/ 19949 h 337545"/>
              <a:gd name="connsiteX29" fmla="*/ 6800334 w 7129265"/>
              <a:gd name="connsiteY29" fmla="*/ 19156 h 337545"/>
              <a:gd name="connsiteX30" fmla="*/ 6801127 w 7129265"/>
              <a:gd name="connsiteY30" fmla="*/ 19156 h 337545"/>
              <a:gd name="connsiteX31" fmla="*/ 6801241 w 7129265"/>
              <a:gd name="connsiteY31" fmla="*/ 18702 h 337545"/>
              <a:gd name="connsiteX32" fmla="*/ 6799994 w 7129265"/>
              <a:gd name="connsiteY32" fmla="*/ 18702 h 337545"/>
              <a:gd name="connsiteX33" fmla="*/ 6798974 w 7129265"/>
              <a:gd name="connsiteY33" fmla="*/ 19609 h 337545"/>
              <a:gd name="connsiteX34" fmla="*/ 71522 w 7129265"/>
              <a:gd name="connsiteY34" fmla="*/ 208784 h 337545"/>
              <a:gd name="connsiteX35" fmla="*/ 71295 w 7129265"/>
              <a:gd name="connsiteY35" fmla="*/ 208784 h 337545"/>
              <a:gd name="connsiteX36" fmla="*/ 71068 w 7129265"/>
              <a:gd name="connsiteY36" fmla="*/ 208784 h 337545"/>
              <a:gd name="connsiteX37" fmla="*/ 71068 w 7129265"/>
              <a:gd name="connsiteY37" fmla="*/ 209011 h 337545"/>
              <a:gd name="connsiteX38" fmla="*/ 71408 w 7129265"/>
              <a:gd name="connsiteY38" fmla="*/ 209351 h 337545"/>
              <a:gd name="connsiteX39" fmla="*/ 71975 w 7129265"/>
              <a:gd name="connsiteY39" fmla="*/ 209351 h 337545"/>
              <a:gd name="connsiteX40" fmla="*/ 72428 w 7129265"/>
              <a:gd name="connsiteY40" fmla="*/ 209351 h 337545"/>
              <a:gd name="connsiteX41" fmla="*/ 72428 w 7129265"/>
              <a:gd name="connsiteY41" fmla="*/ 209351 h 337545"/>
              <a:gd name="connsiteX42" fmla="*/ 72202 w 7129265"/>
              <a:gd name="connsiteY42" fmla="*/ 209011 h 337545"/>
              <a:gd name="connsiteX43" fmla="*/ 71408 w 7129265"/>
              <a:gd name="connsiteY43" fmla="*/ 209011 h 337545"/>
              <a:gd name="connsiteX44" fmla="*/ 793 w 7129265"/>
              <a:gd name="connsiteY44" fmla="*/ 227 h 337545"/>
              <a:gd name="connsiteX45" fmla="*/ 340 w 7129265"/>
              <a:gd name="connsiteY45" fmla="*/ 567 h 337545"/>
              <a:gd name="connsiteX46" fmla="*/ 0 w 7129265"/>
              <a:gd name="connsiteY46" fmla="*/ 1134 h 337545"/>
              <a:gd name="connsiteX47" fmla="*/ 680 w 7129265"/>
              <a:gd name="connsiteY47" fmla="*/ 1700 h 337545"/>
              <a:gd name="connsiteX48" fmla="*/ 680 w 7129265"/>
              <a:gd name="connsiteY48" fmla="*/ 907 h 337545"/>
              <a:gd name="connsiteX49" fmla="*/ 1133 w 7129265"/>
              <a:gd name="connsiteY49" fmla="*/ 907 h 337545"/>
              <a:gd name="connsiteX50" fmla="*/ 1700 w 7129265"/>
              <a:gd name="connsiteY50" fmla="*/ 1247 h 337545"/>
              <a:gd name="connsiteX51" fmla="*/ 2154 w 7129265"/>
              <a:gd name="connsiteY51" fmla="*/ 1814 h 337545"/>
              <a:gd name="connsiteX52" fmla="*/ 2154 w 7129265"/>
              <a:gd name="connsiteY52" fmla="*/ 2154 h 337545"/>
              <a:gd name="connsiteX53" fmla="*/ 1133 w 7129265"/>
              <a:gd name="connsiteY53" fmla="*/ 2267 h 337545"/>
              <a:gd name="connsiteX54" fmla="*/ 1700 w 7129265"/>
              <a:gd name="connsiteY54" fmla="*/ 2607 h 337545"/>
              <a:gd name="connsiteX55" fmla="*/ 2834 w 7129265"/>
              <a:gd name="connsiteY55" fmla="*/ 2607 h 337545"/>
              <a:gd name="connsiteX56" fmla="*/ 3174 w 7129265"/>
              <a:gd name="connsiteY56" fmla="*/ 1814 h 337545"/>
              <a:gd name="connsiteX57" fmla="*/ 1587 w 7129265"/>
              <a:gd name="connsiteY57" fmla="*/ 0 h 337545"/>
              <a:gd name="connsiteX58" fmla="*/ 1020 w 7129265"/>
              <a:gd name="connsiteY58" fmla="*/ 0 h 337545"/>
              <a:gd name="connsiteX59" fmla="*/ 6803961 w 7129265"/>
              <a:gd name="connsiteY59" fmla="*/ 45565 h 337545"/>
              <a:gd name="connsiteX60" fmla="*/ 6803168 w 7129265"/>
              <a:gd name="connsiteY60" fmla="*/ 44432 h 337545"/>
              <a:gd name="connsiteX61" fmla="*/ 6802941 w 7129265"/>
              <a:gd name="connsiteY61" fmla="*/ 44092 h 337545"/>
              <a:gd name="connsiteX62" fmla="*/ 6802601 w 7129265"/>
              <a:gd name="connsiteY62" fmla="*/ 43638 h 337545"/>
              <a:gd name="connsiteX63" fmla="*/ 6802261 w 7129265"/>
              <a:gd name="connsiteY63" fmla="*/ 43412 h 337545"/>
              <a:gd name="connsiteX64" fmla="*/ 6802261 w 7129265"/>
              <a:gd name="connsiteY64" fmla="*/ 43752 h 337545"/>
              <a:gd name="connsiteX65" fmla="*/ 6802941 w 7129265"/>
              <a:gd name="connsiteY65" fmla="*/ 44659 h 337545"/>
              <a:gd name="connsiteX66" fmla="*/ 6804075 w 7129265"/>
              <a:gd name="connsiteY66" fmla="*/ 46019 h 337545"/>
              <a:gd name="connsiteX67" fmla="*/ 6804075 w 7129265"/>
              <a:gd name="connsiteY67" fmla="*/ 45565 h 337545"/>
              <a:gd name="connsiteX68" fmla="*/ 6804188 w 7129265"/>
              <a:gd name="connsiteY68" fmla="*/ 47719 h 337545"/>
              <a:gd name="connsiteX69" fmla="*/ 6804188 w 7129265"/>
              <a:gd name="connsiteY69" fmla="*/ 48172 h 337545"/>
              <a:gd name="connsiteX70" fmla="*/ 6803508 w 7129265"/>
              <a:gd name="connsiteY70" fmla="*/ 48512 h 337545"/>
              <a:gd name="connsiteX71" fmla="*/ 6804301 w 7129265"/>
              <a:gd name="connsiteY71" fmla="*/ 48512 h 337545"/>
              <a:gd name="connsiteX72" fmla="*/ 6804641 w 7129265"/>
              <a:gd name="connsiteY72" fmla="*/ 47946 h 337545"/>
              <a:gd name="connsiteX73" fmla="*/ 6804641 w 7129265"/>
              <a:gd name="connsiteY73" fmla="*/ 47152 h 337545"/>
              <a:gd name="connsiteX74" fmla="*/ 6804528 w 7129265"/>
              <a:gd name="connsiteY74" fmla="*/ 46585 h 337545"/>
              <a:gd name="connsiteX75" fmla="*/ 6804188 w 7129265"/>
              <a:gd name="connsiteY75" fmla="*/ 46585 h 337545"/>
              <a:gd name="connsiteX76" fmla="*/ 6804188 w 7129265"/>
              <a:gd name="connsiteY76" fmla="*/ 47832 h 337545"/>
              <a:gd name="connsiteX77" fmla="*/ 42732 w 7129265"/>
              <a:gd name="connsiteY77" fmla="*/ 42845 h 337545"/>
              <a:gd name="connsiteX78" fmla="*/ 40238 w 7129265"/>
              <a:gd name="connsiteY78" fmla="*/ 41598 h 337545"/>
              <a:gd name="connsiteX79" fmla="*/ 39218 w 7129265"/>
              <a:gd name="connsiteY79" fmla="*/ 41598 h 337545"/>
              <a:gd name="connsiteX80" fmla="*/ 41825 w 7129265"/>
              <a:gd name="connsiteY80" fmla="*/ 43298 h 337545"/>
              <a:gd name="connsiteX81" fmla="*/ 41258 w 7129265"/>
              <a:gd name="connsiteY81" fmla="*/ 43752 h 337545"/>
              <a:gd name="connsiteX82" fmla="*/ 40351 w 7129265"/>
              <a:gd name="connsiteY82" fmla="*/ 45565 h 337545"/>
              <a:gd name="connsiteX83" fmla="*/ 38878 w 7129265"/>
              <a:gd name="connsiteY83" fmla="*/ 44772 h 337545"/>
              <a:gd name="connsiteX84" fmla="*/ 38424 w 7129265"/>
              <a:gd name="connsiteY84" fmla="*/ 43865 h 337545"/>
              <a:gd name="connsiteX85" fmla="*/ 37404 w 7129265"/>
              <a:gd name="connsiteY85" fmla="*/ 44432 h 337545"/>
              <a:gd name="connsiteX86" fmla="*/ 40691 w 7129265"/>
              <a:gd name="connsiteY86" fmla="*/ 46925 h 337545"/>
              <a:gd name="connsiteX87" fmla="*/ 44205 w 7129265"/>
              <a:gd name="connsiteY87" fmla="*/ 48172 h 337545"/>
              <a:gd name="connsiteX88" fmla="*/ 45679 w 7129265"/>
              <a:gd name="connsiteY88" fmla="*/ 47946 h 337545"/>
              <a:gd name="connsiteX89" fmla="*/ 42278 w 7129265"/>
              <a:gd name="connsiteY89" fmla="*/ 45452 h 337545"/>
              <a:gd name="connsiteX90" fmla="*/ 42732 w 7129265"/>
              <a:gd name="connsiteY90" fmla="*/ 42958 h 337545"/>
              <a:gd name="connsiteX91" fmla="*/ 6732440 w 7129265"/>
              <a:gd name="connsiteY91" fmla="*/ 104619 h 337545"/>
              <a:gd name="connsiteX92" fmla="*/ 6732440 w 7129265"/>
              <a:gd name="connsiteY92" fmla="*/ 104959 h 337545"/>
              <a:gd name="connsiteX93" fmla="*/ 6732779 w 7129265"/>
              <a:gd name="connsiteY93" fmla="*/ 105186 h 337545"/>
              <a:gd name="connsiteX94" fmla="*/ 6733006 w 7129265"/>
              <a:gd name="connsiteY94" fmla="*/ 105186 h 337545"/>
              <a:gd name="connsiteX95" fmla="*/ 6733006 w 7129265"/>
              <a:gd name="connsiteY95" fmla="*/ 104732 h 337545"/>
              <a:gd name="connsiteX96" fmla="*/ 6732666 w 7129265"/>
              <a:gd name="connsiteY96" fmla="*/ 104505 h 337545"/>
              <a:gd name="connsiteX97" fmla="*/ 6732440 w 7129265"/>
              <a:gd name="connsiteY97" fmla="*/ 104505 h 337545"/>
              <a:gd name="connsiteX98" fmla="*/ 7117364 w 7129265"/>
              <a:gd name="connsiteY98" fmla="*/ 146897 h 337545"/>
              <a:gd name="connsiteX99" fmla="*/ 7116684 w 7129265"/>
              <a:gd name="connsiteY99" fmla="*/ 146444 h 337545"/>
              <a:gd name="connsiteX100" fmla="*/ 7116230 w 7129265"/>
              <a:gd name="connsiteY100" fmla="*/ 146444 h 337545"/>
              <a:gd name="connsiteX101" fmla="*/ 7116117 w 7129265"/>
              <a:gd name="connsiteY101" fmla="*/ 146444 h 337545"/>
              <a:gd name="connsiteX102" fmla="*/ 7116117 w 7129265"/>
              <a:gd name="connsiteY102" fmla="*/ 146444 h 337545"/>
              <a:gd name="connsiteX103" fmla="*/ 7116117 w 7129265"/>
              <a:gd name="connsiteY103" fmla="*/ 146784 h 337545"/>
              <a:gd name="connsiteX104" fmla="*/ 7116230 w 7129265"/>
              <a:gd name="connsiteY104" fmla="*/ 146784 h 337545"/>
              <a:gd name="connsiteX105" fmla="*/ 7116457 w 7129265"/>
              <a:gd name="connsiteY105" fmla="*/ 146557 h 337545"/>
              <a:gd name="connsiteX106" fmla="*/ 7116797 w 7129265"/>
              <a:gd name="connsiteY106" fmla="*/ 146557 h 337545"/>
              <a:gd name="connsiteX107" fmla="*/ 7117137 w 7129265"/>
              <a:gd name="connsiteY107" fmla="*/ 146897 h 337545"/>
              <a:gd name="connsiteX108" fmla="*/ 7117364 w 7129265"/>
              <a:gd name="connsiteY108" fmla="*/ 147124 h 337545"/>
              <a:gd name="connsiteX109" fmla="*/ 7117817 w 7129265"/>
              <a:gd name="connsiteY109" fmla="*/ 147804 h 337545"/>
              <a:gd name="connsiteX110" fmla="*/ 7117817 w 7129265"/>
              <a:gd name="connsiteY110" fmla="*/ 148144 h 337545"/>
              <a:gd name="connsiteX111" fmla="*/ 7117477 w 7129265"/>
              <a:gd name="connsiteY111" fmla="*/ 148031 h 337545"/>
              <a:gd name="connsiteX112" fmla="*/ 7117024 w 7129265"/>
              <a:gd name="connsiteY112" fmla="*/ 147691 h 337545"/>
              <a:gd name="connsiteX113" fmla="*/ 7116571 w 7129265"/>
              <a:gd name="connsiteY113" fmla="*/ 147691 h 337545"/>
              <a:gd name="connsiteX114" fmla="*/ 7116571 w 7129265"/>
              <a:gd name="connsiteY114" fmla="*/ 147691 h 337545"/>
              <a:gd name="connsiteX115" fmla="*/ 7116797 w 7129265"/>
              <a:gd name="connsiteY115" fmla="*/ 147691 h 337545"/>
              <a:gd name="connsiteX116" fmla="*/ 7117137 w 7129265"/>
              <a:gd name="connsiteY116" fmla="*/ 148144 h 337545"/>
              <a:gd name="connsiteX117" fmla="*/ 7117591 w 7129265"/>
              <a:gd name="connsiteY117" fmla="*/ 148371 h 337545"/>
              <a:gd name="connsiteX118" fmla="*/ 7117931 w 7129265"/>
              <a:gd name="connsiteY118" fmla="*/ 148371 h 337545"/>
              <a:gd name="connsiteX119" fmla="*/ 7117931 w 7129265"/>
              <a:gd name="connsiteY119" fmla="*/ 148144 h 337545"/>
              <a:gd name="connsiteX120" fmla="*/ 7117704 w 7129265"/>
              <a:gd name="connsiteY120" fmla="*/ 147350 h 337545"/>
              <a:gd name="connsiteX121" fmla="*/ 7117137 w 7129265"/>
              <a:gd name="connsiteY121" fmla="*/ 146784 h 337545"/>
              <a:gd name="connsiteX122" fmla="*/ 6803621 w 7129265"/>
              <a:gd name="connsiteY122" fmla="*/ 63474 h 337545"/>
              <a:gd name="connsiteX123" fmla="*/ 6803395 w 7129265"/>
              <a:gd name="connsiteY123" fmla="*/ 63474 h 337545"/>
              <a:gd name="connsiteX124" fmla="*/ 6803621 w 7129265"/>
              <a:gd name="connsiteY124" fmla="*/ 64268 h 337545"/>
              <a:gd name="connsiteX125" fmla="*/ 6803734 w 7129265"/>
              <a:gd name="connsiteY125" fmla="*/ 64268 h 337545"/>
              <a:gd name="connsiteX126" fmla="*/ 6804075 w 7129265"/>
              <a:gd name="connsiteY126" fmla="*/ 64041 h 337545"/>
              <a:gd name="connsiteX127" fmla="*/ 6804868 w 7129265"/>
              <a:gd name="connsiteY127" fmla="*/ 64834 h 337545"/>
              <a:gd name="connsiteX128" fmla="*/ 6804301 w 7129265"/>
              <a:gd name="connsiteY128" fmla="*/ 65854 h 337545"/>
              <a:gd name="connsiteX129" fmla="*/ 6802941 w 7129265"/>
              <a:gd name="connsiteY129" fmla="*/ 67441 h 337545"/>
              <a:gd name="connsiteX130" fmla="*/ 6803395 w 7129265"/>
              <a:gd name="connsiteY130" fmla="*/ 67441 h 337545"/>
              <a:gd name="connsiteX131" fmla="*/ 6804868 w 7129265"/>
              <a:gd name="connsiteY131" fmla="*/ 65854 h 337545"/>
              <a:gd name="connsiteX132" fmla="*/ 6805208 w 7129265"/>
              <a:gd name="connsiteY132" fmla="*/ 65174 h 337545"/>
              <a:gd name="connsiteX133" fmla="*/ 6805208 w 7129265"/>
              <a:gd name="connsiteY133" fmla="*/ 64608 h 337545"/>
              <a:gd name="connsiteX134" fmla="*/ 6804301 w 7129265"/>
              <a:gd name="connsiteY134" fmla="*/ 63701 h 337545"/>
              <a:gd name="connsiteX135" fmla="*/ 6803734 w 7129265"/>
              <a:gd name="connsiteY135" fmla="*/ 63474 h 337545"/>
              <a:gd name="connsiteX136" fmla="*/ 7125865 w 7129265"/>
              <a:gd name="connsiteY136" fmla="*/ 183168 h 337545"/>
              <a:gd name="connsiteX137" fmla="*/ 7125638 w 7129265"/>
              <a:gd name="connsiteY137" fmla="*/ 183168 h 337545"/>
              <a:gd name="connsiteX138" fmla="*/ 7125638 w 7129265"/>
              <a:gd name="connsiteY138" fmla="*/ 183621 h 337545"/>
              <a:gd name="connsiteX139" fmla="*/ 7125752 w 7129265"/>
              <a:gd name="connsiteY139" fmla="*/ 183621 h 337545"/>
              <a:gd name="connsiteX140" fmla="*/ 7125978 w 7129265"/>
              <a:gd name="connsiteY140" fmla="*/ 183848 h 337545"/>
              <a:gd name="connsiteX141" fmla="*/ 7126205 w 7129265"/>
              <a:gd name="connsiteY141" fmla="*/ 183848 h 337545"/>
              <a:gd name="connsiteX142" fmla="*/ 7126205 w 7129265"/>
              <a:gd name="connsiteY142" fmla="*/ 183508 h 337545"/>
              <a:gd name="connsiteX143" fmla="*/ 7126205 w 7129265"/>
              <a:gd name="connsiteY143" fmla="*/ 183281 h 337545"/>
              <a:gd name="connsiteX144" fmla="*/ 7125752 w 7129265"/>
              <a:gd name="connsiteY144" fmla="*/ 183281 h 337545"/>
              <a:gd name="connsiteX145" fmla="*/ 7129266 w 7129265"/>
              <a:gd name="connsiteY145" fmla="*/ 154151 h 337545"/>
              <a:gd name="connsiteX146" fmla="*/ 7129266 w 7129265"/>
              <a:gd name="connsiteY146" fmla="*/ 154378 h 337545"/>
              <a:gd name="connsiteX147" fmla="*/ 7129039 w 7129265"/>
              <a:gd name="connsiteY147" fmla="*/ 154605 h 337545"/>
              <a:gd name="connsiteX148" fmla="*/ 7129152 w 7129265"/>
              <a:gd name="connsiteY148" fmla="*/ 154605 h 337545"/>
              <a:gd name="connsiteX149" fmla="*/ 7129152 w 7129265"/>
              <a:gd name="connsiteY149" fmla="*/ 154605 h 337545"/>
              <a:gd name="connsiteX150" fmla="*/ 7129152 w 7129265"/>
              <a:gd name="connsiteY150" fmla="*/ 154265 h 337545"/>
              <a:gd name="connsiteX151" fmla="*/ 7129152 w 7129265"/>
              <a:gd name="connsiteY151" fmla="*/ 154151 h 337545"/>
              <a:gd name="connsiteX152" fmla="*/ 7106369 w 7129265"/>
              <a:gd name="connsiteY152" fmla="*/ 184868 h 337545"/>
              <a:gd name="connsiteX153" fmla="*/ 7106256 w 7129265"/>
              <a:gd name="connsiteY153" fmla="*/ 184868 h 337545"/>
              <a:gd name="connsiteX154" fmla="*/ 7106256 w 7129265"/>
              <a:gd name="connsiteY154" fmla="*/ 184528 h 337545"/>
              <a:gd name="connsiteX155" fmla="*/ 7106483 w 7129265"/>
              <a:gd name="connsiteY155" fmla="*/ 184528 h 337545"/>
              <a:gd name="connsiteX156" fmla="*/ 7106596 w 7129265"/>
              <a:gd name="connsiteY156" fmla="*/ 184528 h 337545"/>
              <a:gd name="connsiteX157" fmla="*/ 7106596 w 7129265"/>
              <a:gd name="connsiteY157" fmla="*/ 184528 h 337545"/>
              <a:gd name="connsiteX158" fmla="*/ 7106596 w 7129265"/>
              <a:gd name="connsiteY158" fmla="*/ 184301 h 337545"/>
              <a:gd name="connsiteX159" fmla="*/ 7106256 w 7129265"/>
              <a:gd name="connsiteY159" fmla="*/ 184301 h 337545"/>
              <a:gd name="connsiteX160" fmla="*/ 7105916 w 7129265"/>
              <a:gd name="connsiteY160" fmla="*/ 184641 h 337545"/>
              <a:gd name="connsiteX161" fmla="*/ 7106142 w 7129265"/>
              <a:gd name="connsiteY161" fmla="*/ 184982 h 337545"/>
              <a:gd name="connsiteX162" fmla="*/ 7106710 w 7129265"/>
              <a:gd name="connsiteY162" fmla="*/ 184982 h 337545"/>
              <a:gd name="connsiteX163" fmla="*/ 7106823 w 7129265"/>
              <a:gd name="connsiteY163" fmla="*/ 184755 h 337545"/>
              <a:gd name="connsiteX164" fmla="*/ 7106596 w 7129265"/>
              <a:gd name="connsiteY164" fmla="*/ 184755 h 337545"/>
              <a:gd name="connsiteX165" fmla="*/ 7106256 w 7129265"/>
              <a:gd name="connsiteY165" fmla="*/ 184755 h 337545"/>
              <a:gd name="connsiteX166" fmla="*/ 7059218 w 7129265"/>
              <a:gd name="connsiteY166" fmla="*/ 188268 h 337545"/>
              <a:gd name="connsiteX167" fmla="*/ 7058877 w 7129265"/>
              <a:gd name="connsiteY167" fmla="*/ 187928 h 337545"/>
              <a:gd name="connsiteX168" fmla="*/ 7058650 w 7129265"/>
              <a:gd name="connsiteY168" fmla="*/ 187928 h 337545"/>
              <a:gd name="connsiteX169" fmla="*/ 7058650 w 7129265"/>
              <a:gd name="connsiteY169" fmla="*/ 187928 h 337545"/>
              <a:gd name="connsiteX170" fmla="*/ 7058764 w 7129265"/>
              <a:gd name="connsiteY170" fmla="*/ 187928 h 337545"/>
              <a:gd name="connsiteX171" fmla="*/ 7058991 w 7129265"/>
              <a:gd name="connsiteY171" fmla="*/ 188155 h 337545"/>
              <a:gd name="connsiteX172" fmla="*/ 7059218 w 7129265"/>
              <a:gd name="connsiteY172" fmla="*/ 188382 h 337545"/>
              <a:gd name="connsiteX173" fmla="*/ 7059218 w 7129265"/>
              <a:gd name="connsiteY173" fmla="*/ 188382 h 337545"/>
              <a:gd name="connsiteX174" fmla="*/ 7058991 w 7129265"/>
              <a:gd name="connsiteY174" fmla="*/ 188382 h 337545"/>
              <a:gd name="connsiteX175" fmla="*/ 7058991 w 7129265"/>
              <a:gd name="connsiteY175" fmla="*/ 188609 h 337545"/>
              <a:gd name="connsiteX176" fmla="*/ 7059444 w 7129265"/>
              <a:gd name="connsiteY176" fmla="*/ 188609 h 337545"/>
              <a:gd name="connsiteX177" fmla="*/ 7059557 w 7129265"/>
              <a:gd name="connsiteY177" fmla="*/ 188609 h 337545"/>
              <a:gd name="connsiteX178" fmla="*/ 7059557 w 7129265"/>
              <a:gd name="connsiteY178" fmla="*/ 188495 h 337545"/>
              <a:gd name="connsiteX179" fmla="*/ 7059330 w 7129265"/>
              <a:gd name="connsiteY179" fmla="*/ 188155 h 337545"/>
              <a:gd name="connsiteX180" fmla="*/ 6833771 w 7129265"/>
              <a:gd name="connsiteY180" fmla="*/ 99972 h 337545"/>
              <a:gd name="connsiteX181" fmla="*/ 6832978 w 7129265"/>
              <a:gd name="connsiteY181" fmla="*/ 99632 h 337545"/>
              <a:gd name="connsiteX182" fmla="*/ 6832071 w 7129265"/>
              <a:gd name="connsiteY182" fmla="*/ 98838 h 337545"/>
              <a:gd name="connsiteX183" fmla="*/ 6831845 w 7129265"/>
              <a:gd name="connsiteY183" fmla="*/ 98838 h 337545"/>
              <a:gd name="connsiteX184" fmla="*/ 6832411 w 7129265"/>
              <a:gd name="connsiteY184" fmla="*/ 99632 h 337545"/>
              <a:gd name="connsiteX185" fmla="*/ 6833317 w 7129265"/>
              <a:gd name="connsiteY185" fmla="*/ 99972 h 337545"/>
              <a:gd name="connsiteX186" fmla="*/ 6833885 w 7129265"/>
              <a:gd name="connsiteY186" fmla="*/ 102692 h 337545"/>
              <a:gd name="connsiteX187" fmla="*/ 6833544 w 7129265"/>
              <a:gd name="connsiteY187" fmla="*/ 103372 h 337545"/>
              <a:gd name="connsiteX188" fmla="*/ 6833771 w 7129265"/>
              <a:gd name="connsiteY188" fmla="*/ 103939 h 337545"/>
              <a:gd name="connsiteX189" fmla="*/ 6834451 w 7129265"/>
              <a:gd name="connsiteY189" fmla="*/ 103372 h 337545"/>
              <a:gd name="connsiteX190" fmla="*/ 6834224 w 7129265"/>
              <a:gd name="connsiteY190" fmla="*/ 101672 h 337545"/>
              <a:gd name="connsiteX191" fmla="*/ 6833771 w 7129265"/>
              <a:gd name="connsiteY191" fmla="*/ 99858 h 337545"/>
              <a:gd name="connsiteX192" fmla="*/ 6806568 w 7129265"/>
              <a:gd name="connsiteY192" fmla="*/ 55653 h 337545"/>
              <a:gd name="connsiteX193" fmla="*/ 6804188 w 7129265"/>
              <a:gd name="connsiteY193" fmla="*/ 56107 h 337545"/>
              <a:gd name="connsiteX194" fmla="*/ 6803848 w 7129265"/>
              <a:gd name="connsiteY194" fmla="*/ 56560 h 337545"/>
              <a:gd name="connsiteX195" fmla="*/ 6804414 w 7129265"/>
              <a:gd name="connsiteY195" fmla="*/ 56560 h 337545"/>
              <a:gd name="connsiteX196" fmla="*/ 6804868 w 7129265"/>
              <a:gd name="connsiteY196" fmla="*/ 56333 h 337545"/>
              <a:gd name="connsiteX197" fmla="*/ 6805774 w 7129265"/>
              <a:gd name="connsiteY197" fmla="*/ 56107 h 337545"/>
              <a:gd name="connsiteX198" fmla="*/ 6806908 w 7129265"/>
              <a:gd name="connsiteY198" fmla="*/ 56107 h 337545"/>
              <a:gd name="connsiteX199" fmla="*/ 6807134 w 7129265"/>
              <a:gd name="connsiteY199" fmla="*/ 55993 h 337545"/>
              <a:gd name="connsiteX200" fmla="*/ 6807134 w 7129265"/>
              <a:gd name="connsiteY200" fmla="*/ 55767 h 337545"/>
              <a:gd name="connsiteX201" fmla="*/ 6806795 w 7129265"/>
              <a:gd name="connsiteY201" fmla="*/ 55540 h 337545"/>
              <a:gd name="connsiteX202" fmla="*/ 6806568 w 7129265"/>
              <a:gd name="connsiteY202" fmla="*/ 55540 h 337545"/>
              <a:gd name="connsiteX203" fmla="*/ 6839778 w 7129265"/>
              <a:gd name="connsiteY203" fmla="*/ 111873 h 337545"/>
              <a:gd name="connsiteX204" fmla="*/ 6839325 w 7129265"/>
              <a:gd name="connsiteY204" fmla="*/ 110966 h 337545"/>
              <a:gd name="connsiteX205" fmla="*/ 6838759 w 7129265"/>
              <a:gd name="connsiteY205" fmla="*/ 110626 h 337545"/>
              <a:gd name="connsiteX206" fmla="*/ 6839212 w 7129265"/>
              <a:gd name="connsiteY206" fmla="*/ 111760 h 337545"/>
              <a:gd name="connsiteX207" fmla="*/ 6839212 w 7129265"/>
              <a:gd name="connsiteY207" fmla="*/ 112893 h 337545"/>
              <a:gd name="connsiteX208" fmla="*/ 6839552 w 7129265"/>
              <a:gd name="connsiteY208" fmla="*/ 113346 h 337545"/>
              <a:gd name="connsiteX209" fmla="*/ 6840005 w 7129265"/>
              <a:gd name="connsiteY209" fmla="*/ 113346 h 337545"/>
              <a:gd name="connsiteX210" fmla="*/ 6839892 w 7129265"/>
              <a:gd name="connsiteY210" fmla="*/ 112326 h 337545"/>
              <a:gd name="connsiteX211" fmla="*/ 6839892 w 7129265"/>
              <a:gd name="connsiteY211" fmla="*/ 111760 h 337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</a:cxnLst>
            <a:rect l="l" t="t" r="r" b="b"/>
            <a:pathLst>
              <a:path w="7129265" h="337545">
                <a:moveTo>
                  <a:pt x="155625" y="336299"/>
                </a:moveTo>
                <a:lnTo>
                  <a:pt x="155398" y="336299"/>
                </a:lnTo>
                <a:cubicBezTo>
                  <a:pt x="155398" y="336299"/>
                  <a:pt x="155285" y="336639"/>
                  <a:pt x="155285" y="336639"/>
                </a:cubicBezTo>
                <a:lnTo>
                  <a:pt x="155285" y="337092"/>
                </a:lnTo>
                <a:cubicBezTo>
                  <a:pt x="155285" y="337092"/>
                  <a:pt x="155511" y="337546"/>
                  <a:pt x="155511" y="337546"/>
                </a:cubicBezTo>
                <a:lnTo>
                  <a:pt x="155851" y="337546"/>
                </a:lnTo>
                <a:cubicBezTo>
                  <a:pt x="155851" y="337546"/>
                  <a:pt x="155965" y="337319"/>
                  <a:pt x="155965" y="337319"/>
                </a:cubicBezTo>
                <a:lnTo>
                  <a:pt x="155738" y="336752"/>
                </a:lnTo>
                <a:lnTo>
                  <a:pt x="155511" y="336299"/>
                </a:lnTo>
                <a:close/>
                <a:moveTo>
                  <a:pt x="90450" y="174327"/>
                </a:moveTo>
                <a:lnTo>
                  <a:pt x="89884" y="174554"/>
                </a:lnTo>
                <a:lnTo>
                  <a:pt x="89884" y="174554"/>
                </a:lnTo>
                <a:cubicBezTo>
                  <a:pt x="89884" y="174554"/>
                  <a:pt x="90337" y="175007"/>
                  <a:pt x="90337" y="175007"/>
                </a:cubicBezTo>
                <a:lnTo>
                  <a:pt x="90790" y="175347"/>
                </a:lnTo>
                <a:lnTo>
                  <a:pt x="91017" y="175574"/>
                </a:lnTo>
                <a:lnTo>
                  <a:pt x="91017" y="175574"/>
                </a:lnTo>
                <a:cubicBezTo>
                  <a:pt x="91017" y="175574"/>
                  <a:pt x="91131" y="174780"/>
                  <a:pt x="91131" y="174780"/>
                </a:cubicBezTo>
                <a:lnTo>
                  <a:pt x="91131" y="174440"/>
                </a:lnTo>
                <a:cubicBezTo>
                  <a:pt x="91131" y="174440"/>
                  <a:pt x="91131" y="174214"/>
                  <a:pt x="91131" y="174214"/>
                </a:cubicBezTo>
                <a:lnTo>
                  <a:pt x="90450" y="174214"/>
                </a:lnTo>
                <a:close/>
                <a:moveTo>
                  <a:pt x="6802714" y="17115"/>
                </a:moveTo>
                <a:lnTo>
                  <a:pt x="6802714" y="17115"/>
                </a:lnTo>
                <a:cubicBezTo>
                  <a:pt x="6802714" y="17115"/>
                  <a:pt x="6801127" y="18022"/>
                  <a:pt x="6801127" y="18022"/>
                </a:cubicBezTo>
                <a:lnTo>
                  <a:pt x="6801467" y="18022"/>
                </a:lnTo>
                <a:cubicBezTo>
                  <a:pt x="6801467" y="18022"/>
                  <a:pt x="6802714" y="17455"/>
                  <a:pt x="6802714" y="17455"/>
                </a:cubicBezTo>
                <a:lnTo>
                  <a:pt x="6802714" y="17115"/>
                </a:lnTo>
                <a:close/>
                <a:moveTo>
                  <a:pt x="6798974" y="19496"/>
                </a:moveTo>
                <a:lnTo>
                  <a:pt x="6798407" y="19496"/>
                </a:lnTo>
                <a:cubicBezTo>
                  <a:pt x="6798407" y="19496"/>
                  <a:pt x="6798860" y="19949"/>
                  <a:pt x="6798860" y="19949"/>
                </a:cubicBezTo>
                <a:lnTo>
                  <a:pt x="6800334" y="19156"/>
                </a:lnTo>
                <a:lnTo>
                  <a:pt x="6801127" y="19156"/>
                </a:lnTo>
                <a:cubicBezTo>
                  <a:pt x="6801127" y="19156"/>
                  <a:pt x="6801241" y="18702"/>
                  <a:pt x="6801241" y="18702"/>
                </a:cubicBezTo>
                <a:lnTo>
                  <a:pt x="6799994" y="18702"/>
                </a:lnTo>
                <a:cubicBezTo>
                  <a:pt x="6799994" y="18702"/>
                  <a:pt x="6798974" y="19609"/>
                  <a:pt x="6798974" y="19609"/>
                </a:cubicBezTo>
                <a:close/>
                <a:moveTo>
                  <a:pt x="71522" y="208784"/>
                </a:moveTo>
                <a:lnTo>
                  <a:pt x="71295" y="208784"/>
                </a:lnTo>
                <a:cubicBezTo>
                  <a:pt x="71295" y="208784"/>
                  <a:pt x="71068" y="208784"/>
                  <a:pt x="71068" y="208784"/>
                </a:cubicBezTo>
                <a:lnTo>
                  <a:pt x="71068" y="209011"/>
                </a:lnTo>
                <a:cubicBezTo>
                  <a:pt x="71068" y="209011"/>
                  <a:pt x="71408" y="209351"/>
                  <a:pt x="71408" y="209351"/>
                </a:cubicBezTo>
                <a:lnTo>
                  <a:pt x="71975" y="209351"/>
                </a:lnTo>
                <a:cubicBezTo>
                  <a:pt x="71975" y="209351"/>
                  <a:pt x="72428" y="209351"/>
                  <a:pt x="72428" y="209351"/>
                </a:cubicBezTo>
                <a:lnTo>
                  <a:pt x="72428" y="209351"/>
                </a:lnTo>
                <a:cubicBezTo>
                  <a:pt x="72428" y="209351"/>
                  <a:pt x="72202" y="209011"/>
                  <a:pt x="72202" y="209011"/>
                </a:cubicBezTo>
                <a:lnTo>
                  <a:pt x="71408" y="209011"/>
                </a:lnTo>
                <a:close/>
                <a:moveTo>
                  <a:pt x="793" y="227"/>
                </a:moveTo>
                <a:lnTo>
                  <a:pt x="340" y="567"/>
                </a:lnTo>
                <a:lnTo>
                  <a:pt x="0" y="1134"/>
                </a:lnTo>
                <a:lnTo>
                  <a:pt x="680" y="1700"/>
                </a:lnTo>
                <a:lnTo>
                  <a:pt x="680" y="907"/>
                </a:lnTo>
                <a:lnTo>
                  <a:pt x="1133" y="907"/>
                </a:lnTo>
                <a:lnTo>
                  <a:pt x="1700" y="1247"/>
                </a:lnTo>
                <a:lnTo>
                  <a:pt x="2154" y="1814"/>
                </a:lnTo>
                <a:lnTo>
                  <a:pt x="2154" y="2154"/>
                </a:lnTo>
                <a:cubicBezTo>
                  <a:pt x="2154" y="2154"/>
                  <a:pt x="1133" y="2267"/>
                  <a:pt x="1133" y="2267"/>
                </a:cubicBezTo>
                <a:lnTo>
                  <a:pt x="1700" y="2607"/>
                </a:lnTo>
                <a:lnTo>
                  <a:pt x="2834" y="2607"/>
                </a:lnTo>
                <a:cubicBezTo>
                  <a:pt x="2834" y="2607"/>
                  <a:pt x="3174" y="1814"/>
                  <a:pt x="3174" y="1814"/>
                </a:cubicBezTo>
                <a:lnTo>
                  <a:pt x="1587" y="0"/>
                </a:lnTo>
                <a:lnTo>
                  <a:pt x="1020" y="0"/>
                </a:lnTo>
                <a:close/>
                <a:moveTo>
                  <a:pt x="6803961" y="45565"/>
                </a:moveTo>
                <a:lnTo>
                  <a:pt x="6803168" y="44432"/>
                </a:lnTo>
                <a:lnTo>
                  <a:pt x="6802941" y="44092"/>
                </a:lnTo>
                <a:lnTo>
                  <a:pt x="6802601" y="43638"/>
                </a:lnTo>
                <a:lnTo>
                  <a:pt x="6802261" y="43412"/>
                </a:lnTo>
                <a:lnTo>
                  <a:pt x="6802261" y="43752"/>
                </a:lnTo>
                <a:cubicBezTo>
                  <a:pt x="6802261" y="43752"/>
                  <a:pt x="6802941" y="44659"/>
                  <a:pt x="6802941" y="44659"/>
                </a:cubicBezTo>
                <a:lnTo>
                  <a:pt x="6804075" y="46019"/>
                </a:lnTo>
                <a:lnTo>
                  <a:pt x="6804075" y="45565"/>
                </a:lnTo>
                <a:close/>
                <a:moveTo>
                  <a:pt x="6804188" y="47719"/>
                </a:moveTo>
                <a:lnTo>
                  <a:pt x="6804188" y="48172"/>
                </a:lnTo>
                <a:cubicBezTo>
                  <a:pt x="6804188" y="48172"/>
                  <a:pt x="6803508" y="48512"/>
                  <a:pt x="6803508" y="48512"/>
                </a:cubicBezTo>
                <a:lnTo>
                  <a:pt x="6804301" y="48512"/>
                </a:lnTo>
                <a:cubicBezTo>
                  <a:pt x="6804301" y="48512"/>
                  <a:pt x="6804641" y="47946"/>
                  <a:pt x="6804641" y="47946"/>
                </a:cubicBezTo>
                <a:lnTo>
                  <a:pt x="6804641" y="47152"/>
                </a:lnTo>
                <a:cubicBezTo>
                  <a:pt x="6804641" y="47152"/>
                  <a:pt x="6804528" y="46585"/>
                  <a:pt x="6804528" y="46585"/>
                </a:cubicBezTo>
                <a:lnTo>
                  <a:pt x="6804188" y="46585"/>
                </a:lnTo>
                <a:cubicBezTo>
                  <a:pt x="6804188" y="46585"/>
                  <a:pt x="6804188" y="47832"/>
                  <a:pt x="6804188" y="47832"/>
                </a:cubicBezTo>
                <a:close/>
                <a:moveTo>
                  <a:pt x="42732" y="42845"/>
                </a:moveTo>
                <a:lnTo>
                  <a:pt x="40238" y="41598"/>
                </a:lnTo>
                <a:lnTo>
                  <a:pt x="39218" y="41598"/>
                </a:lnTo>
                <a:cubicBezTo>
                  <a:pt x="39218" y="41598"/>
                  <a:pt x="41825" y="43298"/>
                  <a:pt x="41825" y="43298"/>
                </a:cubicBezTo>
                <a:lnTo>
                  <a:pt x="41258" y="43752"/>
                </a:lnTo>
                <a:lnTo>
                  <a:pt x="40351" y="45565"/>
                </a:lnTo>
                <a:lnTo>
                  <a:pt x="38878" y="44772"/>
                </a:lnTo>
                <a:lnTo>
                  <a:pt x="38424" y="43865"/>
                </a:lnTo>
                <a:lnTo>
                  <a:pt x="37404" y="44432"/>
                </a:lnTo>
                <a:lnTo>
                  <a:pt x="40691" y="46925"/>
                </a:lnTo>
                <a:lnTo>
                  <a:pt x="44205" y="48172"/>
                </a:lnTo>
                <a:lnTo>
                  <a:pt x="45679" y="47946"/>
                </a:lnTo>
                <a:lnTo>
                  <a:pt x="42278" y="45452"/>
                </a:lnTo>
                <a:lnTo>
                  <a:pt x="42732" y="42958"/>
                </a:lnTo>
                <a:close/>
                <a:moveTo>
                  <a:pt x="6732440" y="104619"/>
                </a:moveTo>
                <a:lnTo>
                  <a:pt x="6732440" y="104959"/>
                </a:lnTo>
                <a:cubicBezTo>
                  <a:pt x="6732440" y="104959"/>
                  <a:pt x="6732779" y="105186"/>
                  <a:pt x="6732779" y="105186"/>
                </a:cubicBezTo>
                <a:lnTo>
                  <a:pt x="6733006" y="105186"/>
                </a:lnTo>
                <a:cubicBezTo>
                  <a:pt x="6733006" y="105186"/>
                  <a:pt x="6733006" y="104732"/>
                  <a:pt x="6733006" y="104732"/>
                </a:cubicBezTo>
                <a:lnTo>
                  <a:pt x="6732666" y="104505"/>
                </a:lnTo>
                <a:lnTo>
                  <a:pt x="6732440" y="104505"/>
                </a:lnTo>
                <a:close/>
                <a:moveTo>
                  <a:pt x="7117364" y="146897"/>
                </a:moveTo>
                <a:lnTo>
                  <a:pt x="7116684" y="146444"/>
                </a:lnTo>
                <a:lnTo>
                  <a:pt x="7116230" y="146444"/>
                </a:lnTo>
                <a:cubicBezTo>
                  <a:pt x="7116230" y="146444"/>
                  <a:pt x="7116117" y="146444"/>
                  <a:pt x="7116117" y="146444"/>
                </a:cubicBezTo>
                <a:lnTo>
                  <a:pt x="7116117" y="146444"/>
                </a:lnTo>
                <a:cubicBezTo>
                  <a:pt x="7116117" y="146444"/>
                  <a:pt x="7116117" y="146784"/>
                  <a:pt x="7116117" y="146784"/>
                </a:cubicBezTo>
                <a:lnTo>
                  <a:pt x="7116230" y="146784"/>
                </a:lnTo>
                <a:cubicBezTo>
                  <a:pt x="7116230" y="146784"/>
                  <a:pt x="7116457" y="146557"/>
                  <a:pt x="7116457" y="146557"/>
                </a:cubicBezTo>
                <a:lnTo>
                  <a:pt x="7116797" y="146557"/>
                </a:lnTo>
                <a:cubicBezTo>
                  <a:pt x="7116797" y="146557"/>
                  <a:pt x="7117137" y="146897"/>
                  <a:pt x="7117137" y="146897"/>
                </a:cubicBezTo>
                <a:lnTo>
                  <a:pt x="7117364" y="147124"/>
                </a:lnTo>
                <a:lnTo>
                  <a:pt x="7117817" y="147804"/>
                </a:lnTo>
                <a:lnTo>
                  <a:pt x="7117817" y="148144"/>
                </a:lnTo>
                <a:cubicBezTo>
                  <a:pt x="7117817" y="148144"/>
                  <a:pt x="7117477" y="148031"/>
                  <a:pt x="7117477" y="148031"/>
                </a:cubicBezTo>
                <a:lnTo>
                  <a:pt x="7117024" y="147691"/>
                </a:lnTo>
                <a:lnTo>
                  <a:pt x="7116571" y="147691"/>
                </a:lnTo>
                <a:cubicBezTo>
                  <a:pt x="7116571" y="147691"/>
                  <a:pt x="7116571" y="147691"/>
                  <a:pt x="7116571" y="147691"/>
                </a:cubicBezTo>
                <a:lnTo>
                  <a:pt x="7116797" y="147691"/>
                </a:lnTo>
                <a:cubicBezTo>
                  <a:pt x="7116797" y="147691"/>
                  <a:pt x="7117137" y="148144"/>
                  <a:pt x="7117137" y="148144"/>
                </a:cubicBezTo>
                <a:lnTo>
                  <a:pt x="7117591" y="148371"/>
                </a:lnTo>
                <a:lnTo>
                  <a:pt x="7117931" y="148371"/>
                </a:lnTo>
                <a:cubicBezTo>
                  <a:pt x="7117931" y="148371"/>
                  <a:pt x="7117931" y="148144"/>
                  <a:pt x="7117931" y="148144"/>
                </a:cubicBezTo>
                <a:lnTo>
                  <a:pt x="7117704" y="147350"/>
                </a:lnTo>
                <a:lnTo>
                  <a:pt x="7117137" y="146784"/>
                </a:lnTo>
                <a:close/>
                <a:moveTo>
                  <a:pt x="6803621" y="63474"/>
                </a:moveTo>
                <a:lnTo>
                  <a:pt x="6803395" y="63474"/>
                </a:lnTo>
                <a:lnTo>
                  <a:pt x="6803621" y="64268"/>
                </a:lnTo>
                <a:lnTo>
                  <a:pt x="6803734" y="64268"/>
                </a:lnTo>
                <a:lnTo>
                  <a:pt x="6804075" y="64041"/>
                </a:lnTo>
                <a:lnTo>
                  <a:pt x="6804868" y="64834"/>
                </a:lnTo>
                <a:lnTo>
                  <a:pt x="6804301" y="65854"/>
                </a:lnTo>
                <a:lnTo>
                  <a:pt x="6802941" y="67441"/>
                </a:lnTo>
                <a:lnTo>
                  <a:pt x="6803395" y="67441"/>
                </a:lnTo>
                <a:cubicBezTo>
                  <a:pt x="6803395" y="67441"/>
                  <a:pt x="6804868" y="65854"/>
                  <a:pt x="6804868" y="65854"/>
                </a:cubicBezTo>
                <a:lnTo>
                  <a:pt x="6805208" y="65174"/>
                </a:lnTo>
                <a:lnTo>
                  <a:pt x="6805208" y="64608"/>
                </a:lnTo>
                <a:cubicBezTo>
                  <a:pt x="6805208" y="64608"/>
                  <a:pt x="6804301" y="63701"/>
                  <a:pt x="6804301" y="63701"/>
                </a:cubicBezTo>
                <a:lnTo>
                  <a:pt x="6803734" y="63474"/>
                </a:lnTo>
                <a:close/>
                <a:moveTo>
                  <a:pt x="7125865" y="183168"/>
                </a:moveTo>
                <a:lnTo>
                  <a:pt x="7125638" y="183168"/>
                </a:lnTo>
                <a:cubicBezTo>
                  <a:pt x="7125638" y="183168"/>
                  <a:pt x="7125638" y="183621"/>
                  <a:pt x="7125638" y="183621"/>
                </a:cubicBezTo>
                <a:lnTo>
                  <a:pt x="7125752" y="183621"/>
                </a:lnTo>
                <a:cubicBezTo>
                  <a:pt x="7125752" y="183621"/>
                  <a:pt x="7125978" y="183848"/>
                  <a:pt x="7125978" y="183848"/>
                </a:cubicBezTo>
                <a:lnTo>
                  <a:pt x="7126205" y="183848"/>
                </a:lnTo>
                <a:cubicBezTo>
                  <a:pt x="7126205" y="183848"/>
                  <a:pt x="7126205" y="183508"/>
                  <a:pt x="7126205" y="183508"/>
                </a:cubicBezTo>
                <a:lnTo>
                  <a:pt x="7126205" y="183281"/>
                </a:lnTo>
                <a:cubicBezTo>
                  <a:pt x="7126205" y="183281"/>
                  <a:pt x="7125752" y="183281"/>
                  <a:pt x="7125752" y="183281"/>
                </a:cubicBezTo>
                <a:close/>
                <a:moveTo>
                  <a:pt x="7129266" y="154151"/>
                </a:moveTo>
                <a:lnTo>
                  <a:pt x="7129266" y="154378"/>
                </a:lnTo>
                <a:cubicBezTo>
                  <a:pt x="7129266" y="154378"/>
                  <a:pt x="7129039" y="154605"/>
                  <a:pt x="7129039" y="154605"/>
                </a:cubicBezTo>
                <a:lnTo>
                  <a:pt x="7129152" y="154605"/>
                </a:lnTo>
                <a:cubicBezTo>
                  <a:pt x="7129152" y="154605"/>
                  <a:pt x="7129152" y="154605"/>
                  <a:pt x="7129152" y="154605"/>
                </a:cubicBezTo>
                <a:lnTo>
                  <a:pt x="7129152" y="154265"/>
                </a:lnTo>
                <a:cubicBezTo>
                  <a:pt x="7129152" y="154265"/>
                  <a:pt x="7129152" y="154151"/>
                  <a:pt x="7129152" y="154151"/>
                </a:cubicBezTo>
                <a:close/>
                <a:moveTo>
                  <a:pt x="7106369" y="184868"/>
                </a:moveTo>
                <a:lnTo>
                  <a:pt x="7106256" y="184868"/>
                </a:lnTo>
                <a:cubicBezTo>
                  <a:pt x="7106256" y="184868"/>
                  <a:pt x="7106256" y="184528"/>
                  <a:pt x="7106256" y="184528"/>
                </a:cubicBezTo>
                <a:lnTo>
                  <a:pt x="7106483" y="184528"/>
                </a:lnTo>
                <a:cubicBezTo>
                  <a:pt x="7106483" y="184528"/>
                  <a:pt x="7106596" y="184528"/>
                  <a:pt x="7106596" y="184528"/>
                </a:cubicBezTo>
                <a:lnTo>
                  <a:pt x="7106596" y="184528"/>
                </a:lnTo>
                <a:cubicBezTo>
                  <a:pt x="7106596" y="184528"/>
                  <a:pt x="7106596" y="184301"/>
                  <a:pt x="7106596" y="184301"/>
                </a:cubicBezTo>
                <a:lnTo>
                  <a:pt x="7106256" y="184301"/>
                </a:lnTo>
                <a:cubicBezTo>
                  <a:pt x="7106256" y="184301"/>
                  <a:pt x="7105916" y="184641"/>
                  <a:pt x="7105916" y="184641"/>
                </a:cubicBezTo>
                <a:lnTo>
                  <a:pt x="7106142" y="184982"/>
                </a:lnTo>
                <a:lnTo>
                  <a:pt x="7106710" y="184982"/>
                </a:lnTo>
                <a:cubicBezTo>
                  <a:pt x="7106710" y="184982"/>
                  <a:pt x="7106823" y="184755"/>
                  <a:pt x="7106823" y="184755"/>
                </a:cubicBezTo>
                <a:lnTo>
                  <a:pt x="7106596" y="184755"/>
                </a:lnTo>
                <a:cubicBezTo>
                  <a:pt x="7106596" y="184755"/>
                  <a:pt x="7106256" y="184755"/>
                  <a:pt x="7106256" y="184755"/>
                </a:cubicBezTo>
                <a:close/>
                <a:moveTo>
                  <a:pt x="7059218" y="188268"/>
                </a:moveTo>
                <a:lnTo>
                  <a:pt x="7058877" y="187928"/>
                </a:lnTo>
                <a:lnTo>
                  <a:pt x="7058650" y="187928"/>
                </a:lnTo>
                <a:cubicBezTo>
                  <a:pt x="7058650" y="187928"/>
                  <a:pt x="7058650" y="187928"/>
                  <a:pt x="7058650" y="187928"/>
                </a:cubicBezTo>
                <a:lnTo>
                  <a:pt x="7058764" y="187928"/>
                </a:lnTo>
                <a:cubicBezTo>
                  <a:pt x="7058764" y="187928"/>
                  <a:pt x="7058991" y="188155"/>
                  <a:pt x="7058991" y="188155"/>
                </a:cubicBezTo>
                <a:lnTo>
                  <a:pt x="7059218" y="188382"/>
                </a:lnTo>
                <a:lnTo>
                  <a:pt x="7059218" y="188382"/>
                </a:lnTo>
                <a:cubicBezTo>
                  <a:pt x="7059218" y="188382"/>
                  <a:pt x="7058991" y="188382"/>
                  <a:pt x="7058991" y="188382"/>
                </a:cubicBezTo>
                <a:lnTo>
                  <a:pt x="7058991" y="188609"/>
                </a:lnTo>
                <a:cubicBezTo>
                  <a:pt x="7058991" y="188609"/>
                  <a:pt x="7059444" y="188609"/>
                  <a:pt x="7059444" y="188609"/>
                </a:cubicBezTo>
                <a:lnTo>
                  <a:pt x="7059557" y="188609"/>
                </a:lnTo>
                <a:cubicBezTo>
                  <a:pt x="7059557" y="188609"/>
                  <a:pt x="7059557" y="188495"/>
                  <a:pt x="7059557" y="188495"/>
                </a:cubicBezTo>
                <a:lnTo>
                  <a:pt x="7059330" y="188155"/>
                </a:lnTo>
                <a:close/>
                <a:moveTo>
                  <a:pt x="6833771" y="99972"/>
                </a:moveTo>
                <a:lnTo>
                  <a:pt x="6832978" y="99632"/>
                </a:lnTo>
                <a:lnTo>
                  <a:pt x="6832071" y="98838"/>
                </a:lnTo>
                <a:lnTo>
                  <a:pt x="6831845" y="98838"/>
                </a:lnTo>
                <a:lnTo>
                  <a:pt x="6832411" y="99632"/>
                </a:lnTo>
                <a:lnTo>
                  <a:pt x="6833317" y="99972"/>
                </a:lnTo>
                <a:lnTo>
                  <a:pt x="6833885" y="102692"/>
                </a:lnTo>
                <a:lnTo>
                  <a:pt x="6833544" y="103372"/>
                </a:lnTo>
                <a:lnTo>
                  <a:pt x="6833771" y="103939"/>
                </a:lnTo>
                <a:lnTo>
                  <a:pt x="6834451" y="103372"/>
                </a:lnTo>
                <a:lnTo>
                  <a:pt x="6834224" y="101672"/>
                </a:lnTo>
                <a:lnTo>
                  <a:pt x="6833771" y="99858"/>
                </a:lnTo>
                <a:close/>
                <a:moveTo>
                  <a:pt x="6806568" y="55653"/>
                </a:moveTo>
                <a:lnTo>
                  <a:pt x="6804188" y="56107"/>
                </a:lnTo>
                <a:lnTo>
                  <a:pt x="6803848" y="56560"/>
                </a:lnTo>
                <a:lnTo>
                  <a:pt x="6804414" y="56560"/>
                </a:lnTo>
                <a:cubicBezTo>
                  <a:pt x="6804414" y="56560"/>
                  <a:pt x="6804868" y="56333"/>
                  <a:pt x="6804868" y="56333"/>
                </a:cubicBezTo>
                <a:lnTo>
                  <a:pt x="6805774" y="56107"/>
                </a:lnTo>
                <a:lnTo>
                  <a:pt x="6806908" y="56107"/>
                </a:lnTo>
                <a:cubicBezTo>
                  <a:pt x="6806908" y="56107"/>
                  <a:pt x="6807134" y="55993"/>
                  <a:pt x="6807134" y="55993"/>
                </a:cubicBezTo>
                <a:lnTo>
                  <a:pt x="6807134" y="55767"/>
                </a:lnTo>
                <a:cubicBezTo>
                  <a:pt x="6807134" y="55767"/>
                  <a:pt x="6806795" y="55540"/>
                  <a:pt x="6806795" y="55540"/>
                </a:cubicBezTo>
                <a:lnTo>
                  <a:pt x="6806568" y="55540"/>
                </a:lnTo>
                <a:close/>
                <a:moveTo>
                  <a:pt x="6839778" y="111873"/>
                </a:moveTo>
                <a:lnTo>
                  <a:pt x="6839325" y="110966"/>
                </a:lnTo>
                <a:lnTo>
                  <a:pt x="6838759" y="110626"/>
                </a:lnTo>
                <a:lnTo>
                  <a:pt x="6839212" y="111760"/>
                </a:lnTo>
                <a:lnTo>
                  <a:pt x="6839212" y="112893"/>
                </a:lnTo>
                <a:cubicBezTo>
                  <a:pt x="6839212" y="112893"/>
                  <a:pt x="6839552" y="113346"/>
                  <a:pt x="6839552" y="113346"/>
                </a:cubicBezTo>
                <a:lnTo>
                  <a:pt x="6840005" y="113346"/>
                </a:lnTo>
                <a:cubicBezTo>
                  <a:pt x="6840005" y="113346"/>
                  <a:pt x="6839892" y="112326"/>
                  <a:pt x="6839892" y="112326"/>
                </a:cubicBezTo>
                <a:lnTo>
                  <a:pt x="6839892" y="11176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17CFC3A2-8D69-578C-A5E7-FB5CB71A9C4C}"/>
              </a:ext>
            </a:extLst>
          </p:cNvPr>
          <p:cNvSpPr/>
          <p:nvPr/>
        </p:nvSpPr>
        <p:spPr>
          <a:xfrm>
            <a:off x="4328732" y="3713230"/>
            <a:ext cx="81099" cy="71408"/>
          </a:xfrm>
          <a:custGeom>
            <a:avLst/>
            <a:gdLst>
              <a:gd name="connsiteX0" fmla="*/ 13942 w 108132"/>
              <a:gd name="connsiteY0" fmla="*/ 73902 h 95211"/>
              <a:gd name="connsiteX1" fmla="*/ 13715 w 108132"/>
              <a:gd name="connsiteY1" fmla="*/ 74695 h 95211"/>
              <a:gd name="connsiteX2" fmla="*/ 13715 w 108132"/>
              <a:gd name="connsiteY2" fmla="*/ 75942 h 95211"/>
              <a:gd name="connsiteX3" fmla="*/ 14055 w 108132"/>
              <a:gd name="connsiteY3" fmla="*/ 76282 h 95211"/>
              <a:gd name="connsiteX4" fmla="*/ 14395 w 108132"/>
              <a:gd name="connsiteY4" fmla="*/ 76282 h 95211"/>
              <a:gd name="connsiteX5" fmla="*/ 14735 w 108132"/>
              <a:gd name="connsiteY5" fmla="*/ 76056 h 95211"/>
              <a:gd name="connsiteX6" fmla="*/ 14508 w 108132"/>
              <a:gd name="connsiteY6" fmla="*/ 73675 h 95211"/>
              <a:gd name="connsiteX7" fmla="*/ 13942 w 108132"/>
              <a:gd name="connsiteY7" fmla="*/ 73675 h 95211"/>
              <a:gd name="connsiteX8" fmla="*/ 18362 w 108132"/>
              <a:gd name="connsiteY8" fmla="*/ 87730 h 95211"/>
              <a:gd name="connsiteX9" fmla="*/ 19609 w 108132"/>
              <a:gd name="connsiteY9" fmla="*/ 89544 h 95211"/>
              <a:gd name="connsiteX10" fmla="*/ 20402 w 108132"/>
              <a:gd name="connsiteY10" fmla="*/ 88637 h 95211"/>
              <a:gd name="connsiteX11" fmla="*/ 18476 w 108132"/>
              <a:gd name="connsiteY11" fmla="*/ 87277 h 95211"/>
              <a:gd name="connsiteX12" fmla="*/ 18476 w 108132"/>
              <a:gd name="connsiteY12" fmla="*/ 87730 h 95211"/>
              <a:gd name="connsiteX13" fmla="*/ 106092 w 108132"/>
              <a:gd name="connsiteY13" fmla="*/ 41712 h 95211"/>
              <a:gd name="connsiteX14" fmla="*/ 105526 w 108132"/>
              <a:gd name="connsiteY14" fmla="*/ 39558 h 95211"/>
              <a:gd name="connsiteX15" fmla="*/ 105526 w 108132"/>
              <a:gd name="connsiteY15" fmla="*/ 37404 h 95211"/>
              <a:gd name="connsiteX16" fmla="*/ 106886 w 108132"/>
              <a:gd name="connsiteY16" fmla="*/ 33097 h 95211"/>
              <a:gd name="connsiteX17" fmla="*/ 108133 w 108132"/>
              <a:gd name="connsiteY17" fmla="*/ 28337 h 95211"/>
              <a:gd name="connsiteX18" fmla="*/ 107906 w 108132"/>
              <a:gd name="connsiteY18" fmla="*/ 26523 h 95211"/>
              <a:gd name="connsiteX19" fmla="*/ 106546 w 108132"/>
              <a:gd name="connsiteY19" fmla="*/ 23576 h 95211"/>
              <a:gd name="connsiteX20" fmla="*/ 105185 w 108132"/>
              <a:gd name="connsiteY20" fmla="*/ 19949 h 95211"/>
              <a:gd name="connsiteX21" fmla="*/ 103712 w 108132"/>
              <a:gd name="connsiteY21" fmla="*/ 15982 h 95211"/>
              <a:gd name="connsiteX22" fmla="*/ 103145 w 108132"/>
              <a:gd name="connsiteY22" fmla="*/ 15415 h 95211"/>
              <a:gd name="connsiteX23" fmla="*/ 102692 w 108132"/>
              <a:gd name="connsiteY23" fmla="*/ 14282 h 95211"/>
              <a:gd name="connsiteX24" fmla="*/ 102465 w 108132"/>
              <a:gd name="connsiteY24" fmla="*/ 13035 h 95211"/>
              <a:gd name="connsiteX25" fmla="*/ 103032 w 108132"/>
              <a:gd name="connsiteY25" fmla="*/ 8954 h 95211"/>
              <a:gd name="connsiteX26" fmla="*/ 103032 w 108132"/>
              <a:gd name="connsiteY26" fmla="*/ 7594 h 95211"/>
              <a:gd name="connsiteX27" fmla="*/ 104845 w 108132"/>
              <a:gd name="connsiteY27" fmla="*/ 5781 h 95211"/>
              <a:gd name="connsiteX28" fmla="*/ 105752 w 108132"/>
              <a:gd name="connsiteY28" fmla="*/ 3627 h 95211"/>
              <a:gd name="connsiteX29" fmla="*/ 106659 w 108132"/>
              <a:gd name="connsiteY29" fmla="*/ 1247 h 95211"/>
              <a:gd name="connsiteX30" fmla="*/ 106319 w 108132"/>
              <a:gd name="connsiteY30" fmla="*/ 0 h 95211"/>
              <a:gd name="connsiteX31" fmla="*/ 105185 w 108132"/>
              <a:gd name="connsiteY31" fmla="*/ 907 h 95211"/>
              <a:gd name="connsiteX32" fmla="*/ 104165 w 108132"/>
              <a:gd name="connsiteY32" fmla="*/ 3174 h 95211"/>
              <a:gd name="connsiteX33" fmla="*/ 103485 w 108132"/>
              <a:gd name="connsiteY33" fmla="*/ 3174 h 95211"/>
              <a:gd name="connsiteX34" fmla="*/ 101672 w 108132"/>
              <a:gd name="connsiteY34" fmla="*/ 2494 h 95211"/>
              <a:gd name="connsiteX35" fmla="*/ 101105 w 108132"/>
              <a:gd name="connsiteY35" fmla="*/ 2947 h 95211"/>
              <a:gd name="connsiteX36" fmla="*/ 99972 w 108132"/>
              <a:gd name="connsiteY36" fmla="*/ 4647 h 95211"/>
              <a:gd name="connsiteX37" fmla="*/ 97931 w 108132"/>
              <a:gd name="connsiteY37" fmla="*/ 6461 h 95211"/>
              <a:gd name="connsiteX38" fmla="*/ 97025 w 108132"/>
              <a:gd name="connsiteY38" fmla="*/ 6461 h 95211"/>
              <a:gd name="connsiteX39" fmla="*/ 96344 w 108132"/>
              <a:gd name="connsiteY39" fmla="*/ 6234 h 95211"/>
              <a:gd name="connsiteX40" fmla="*/ 95551 w 108132"/>
              <a:gd name="connsiteY40" fmla="*/ 7028 h 95211"/>
              <a:gd name="connsiteX41" fmla="*/ 94417 w 108132"/>
              <a:gd name="connsiteY41" fmla="*/ 8501 h 95211"/>
              <a:gd name="connsiteX42" fmla="*/ 93964 w 108132"/>
              <a:gd name="connsiteY42" fmla="*/ 8501 h 95211"/>
              <a:gd name="connsiteX43" fmla="*/ 92037 w 108132"/>
              <a:gd name="connsiteY43" fmla="*/ 8728 h 95211"/>
              <a:gd name="connsiteX44" fmla="*/ 91244 w 108132"/>
              <a:gd name="connsiteY44" fmla="*/ 8274 h 95211"/>
              <a:gd name="connsiteX45" fmla="*/ 90337 w 108132"/>
              <a:gd name="connsiteY45" fmla="*/ 7141 h 95211"/>
              <a:gd name="connsiteX46" fmla="*/ 88864 w 108132"/>
              <a:gd name="connsiteY46" fmla="*/ 5894 h 95211"/>
              <a:gd name="connsiteX47" fmla="*/ 87503 w 108132"/>
              <a:gd name="connsiteY47" fmla="*/ 4987 h 95211"/>
              <a:gd name="connsiteX48" fmla="*/ 86823 w 108132"/>
              <a:gd name="connsiteY48" fmla="*/ 4421 h 95211"/>
              <a:gd name="connsiteX49" fmla="*/ 86143 w 108132"/>
              <a:gd name="connsiteY49" fmla="*/ 3400 h 95211"/>
              <a:gd name="connsiteX50" fmla="*/ 85576 w 108132"/>
              <a:gd name="connsiteY50" fmla="*/ 2720 h 95211"/>
              <a:gd name="connsiteX51" fmla="*/ 84443 w 108132"/>
              <a:gd name="connsiteY51" fmla="*/ 4080 h 95211"/>
              <a:gd name="connsiteX52" fmla="*/ 82516 w 108132"/>
              <a:gd name="connsiteY52" fmla="*/ 5441 h 95211"/>
              <a:gd name="connsiteX53" fmla="*/ 80703 w 108132"/>
              <a:gd name="connsiteY53" fmla="*/ 5214 h 95211"/>
              <a:gd name="connsiteX54" fmla="*/ 79796 w 108132"/>
              <a:gd name="connsiteY54" fmla="*/ 4987 h 95211"/>
              <a:gd name="connsiteX55" fmla="*/ 79116 w 108132"/>
              <a:gd name="connsiteY55" fmla="*/ 6914 h 95211"/>
              <a:gd name="connsiteX56" fmla="*/ 78549 w 108132"/>
              <a:gd name="connsiteY56" fmla="*/ 7254 h 95211"/>
              <a:gd name="connsiteX57" fmla="*/ 75375 w 108132"/>
              <a:gd name="connsiteY57" fmla="*/ 7594 h 95211"/>
              <a:gd name="connsiteX58" fmla="*/ 74809 w 108132"/>
              <a:gd name="connsiteY58" fmla="*/ 7934 h 95211"/>
              <a:gd name="connsiteX59" fmla="*/ 75375 w 108132"/>
              <a:gd name="connsiteY59" fmla="*/ 9748 h 95211"/>
              <a:gd name="connsiteX60" fmla="*/ 77302 w 108132"/>
              <a:gd name="connsiteY60" fmla="*/ 12808 h 95211"/>
              <a:gd name="connsiteX61" fmla="*/ 77869 w 108132"/>
              <a:gd name="connsiteY61" fmla="*/ 14509 h 95211"/>
              <a:gd name="connsiteX62" fmla="*/ 76735 w 108132"/>
              <a:gd name="connsiteY62" fmla="*/ 17342 h 95211"/>
              <a:gd name="connsiteX63" fmla="*/ 73449 w 108132"/>
              <a:gd name="connsiteY63" fmla="*/ 17342 h 95211"/>
              <a:gd name="connsiteX64" fmla="*/ 71975 w 108132"/>
              <a:gd name="connsiteY64" fmla="*/ 16095 h 95211"/>
              <a:gd name="connsiteX65" fmla="*/ 70615 w 108132"/>
              <a:gd name="connsiteY65" fmla="*/ 14509 h 95211"/>
              <a:gd name="connsiteX66" fmla="*/ 70161 w 108132"/>
              <a:gd name="connsiteY66" fmla="*/ 13715 h 95211"/>
              <a:gd name="connsiteX67" fmla="*/ 65854 w 108132"/>
              <a:gd name="connsiteY67" fmla="*/ 12128 h 95211"/>
              <a:gd name="connsiteX68" fmla="*/ 63021 w 108132"/>
              <a:gd name="connsiteY68" fmla="*/ 13262 h 95211"/>
              <a:gd name="connsiteX69" fmla="*/ 62114 w 108132"/>
              <a:gd name="connsiteY69" fmla="*/ 13262 h 95211"/>
              <a:gd name="connsiteX70" fmla="*/ 60754 w 108132"/>
              <a:gd name="connsiteY70" fmla="*/ 12015 h 95211"/>
              <a:gd name="connsiteX71" fmla="*/ 59960 w 108132"/>
              <a:gd name="connsiteY71" fmla="*/ 11108 h 95211"/>
              <a:gd name="connsiteX72" fmla="*/ 59167 w 108132"/>
              <a:gd name="connsiteY72" fmla="*/ 9748 h 95211"/>
              <a:gd name="connsiteX73" fmla="*/ 58713 w 108132"/>
              <a:gd name="connsiteY73" fmla="*/ 8388 h 95211"/>
              <a:gd name="connsiteX74" fmla="*/ 58713 w 108132"/>
              <a:gd name="connsiteY74" fmla="*/ 7821 h 95211"/>
              <a:gd name="connsiteX75" fmla="*/ 58373 w 108132"/>
              <a:gd name="connsiteY75" fmla="*/ 8048 h 95211"/>
              <a:gd name="connsiteX76" fmla="*/ 57467 w 108132"/>
              <a:gd name="connsiteY76" fmla="*/ 9294 h 95211"/>
              <a:gd name="connsiteX77" fmla="*/ 56447 w 108132"/>
              <a:gd name="connsiteY77" fmla="*/ 10541 h 95211"/>
              <a:gd name="connsiteX78" fmla="*/ 55653 w 108132"/>
              <a:gd name="connsiteY78" fmla="*/ 10541 h 95211"/>
              <a:gd name="connsiteX79" fmla="*/ 55086 w 108132"/>
              <a:gd name="connsiteY79" fmla="*/ 9975 h 95211"/>
              <a:gd name="connsiteX80" fmla="*/ 54633 w 108132"/>
              <a:gd name="connsiteY80" fmla="*/ 9181 h 95211"/>
              <a:gd name="connsiteX81" fmla="*/ 54406 w 108132"/>
              <a:gd name="connsiteY81" fmla="*/ 7481 h 95211"/>
              <a:gd name="connsiteX82" fmla="*/ 52593 w 108132"/>
              <a:gd name="connsiteY82" fmla="*/ 6688 h 95211"/>
              <a:gd name="connsiteX83" fmla="*/ 50552 w 108132"/>
              <a:gd name="connsiteY83" fmla="*/ 6121 h 95211"/>
              <a:gd name="connsiteX84" fmla="*/ 46359 w 108132"/>
              <a:gd name="connsiteY84" fmla="*/ 6914 h 95211"/>
              <a:gd name="connsiteX85" fmla="*/ 42958 w 108132"/>
              <a:gd name="connsiteY85" fmla="*/ 7368 h 95211"/>
              <a:gd name="connsiteX86" fmla="*/ 39218 w 108132"/>
              <a:gd name="connsiteY86" fmla="*/ 6801 h 95211"/>
              <a:gd name="connsiteX87" fmla="*/ 35704 w 108132"/>
              <a:gd name="connsiteY87" fmla="*/ 7481 h 95211"/>
              <a:gd name="connsiteX88" fmla="*/ 34231 w 108132"/>
              <a:gd name="connsiteY88" fmla="*/ 7481 h 95211"/>
              <a:gd name="connsiteX89" fmla="*/ 32530 w 108132"/>
              <a:gd name="connsiteY89" fmla="*/ 7481 h 95211"/>
              <a:gd name="connsiteX90" fmla="*/ 30830 w 108132"/>
              <a:gd name="connsiteY90" fmla="*/ 7481 h 95211"/>
              <a:gd name="connsiteX91" fmla="*/ 29243 w 108132"/>
              <a:gd name="connsiteY91" fmla="*/ 7254 h 95211"/>
              <a:gd name="connsiteX92" fmla="*/ 26296 w 108132"/>
              <a:gd name="connsiteY92" fmla="*/ 6234 h 95211"/>
              <a:gd name="connsiteX93" fmla="*/ 25163 w 108132"/>
              <a:gd name="connsiteY93" fmla="*/ 6234 h 95211"/>
              <a:gd name="connsiteX94" fmla="*/ 22783 w 108132"/>
              <a:gd name="connsiteY94" fmla="*/ 7141 h 95211"/>
              <a:gd name="connsiteX95" fmla="*/ 20402 w 108132"/>
              <a:gd name="connsiteY95" fmla="*/ 7708 h 95211"/>
              <a:gd name="connsiteX96" fmla="*/ 18022 w 108132"/>
              <a:gd name="connsiteY96" fmla="*/ 8161 h 95211"/>
              <a:gd name="connsiteX97" fmla="*/ 14622 w 108132"/>
              <a:gd name="connsiteY97" fmla="*/ 9975 h 95211"/>
              <a:gd name="connsiteX98" fmla="*/ 12128 w 108132"/>
              <a:gd name="connsiteY98" fmla="*/ 12581 h 95211"/>
              <a:gd name="connsiteX99" fmla="*/ 11335 w 108132"/>
              <a:gd name="connsiteY99" fmla="*/ 14395 h 95211"/>
              <a:gd name="connsiteX100" fmla="*/ 10088 w 108132"/>
              <a:gd name="connsiteY100" fmla="*/ 16209 h 95211"/>
              <a:gd name="connsiteX101" fmla="*/ 8388 w 108132"/>
              <a:gd name="connsiteY101" fmla="*/ 19156 h 95211"/>
              <a:gd name="connsiteX102" fmla="*/ 6121 w 108132"/>
              <a:gd name="connsiteY102" fmla="*/ 21989 h 95211"/>
              <a:gd name="connsiteX103" fmla="*/ 4534 w 108132"/>
              <a:gd name="connsiteY103" fmla="*/ 23236 h 95211"/>
              <a:gd name="connsiteX104" fmla="*/ 4987 w 108132"/>
              <a:gd name="connsiteY104" fmla="*/ 24030 h 95211"/>
              <a:gd name="connsiteX105" fmla="*/ 4647 w 108132"/>
              <a:gd name="connsiteY105" fmla="*/ 24936 h 95211"/>
              <a:gd name="connsiteX106" fmla="*/ 2267 w 108132"/>
              <a:gd name="connsiteY106" fmla="*/ 25390 h 95211"/>
              <a:gd name="connsiteX107" fmla="*/ 340 w 108132"/>
              <a:gd name="connsiteY107" fmla="*/ 25390 h 95211"/>
              <a:gd name="connsiteX108" fmla="*/ 0 w 108132"/>
              <a:gd name="connsiteY108" fmla="*/ 25956 h 95211"/>
              <a:gd name="connsiteX109" fmla="*/ 227 w 108132"/>
              <a:gd name="connsiteY109" fmla="*/ 31510 h 95211"/>
              <a:gd name="connsiteX110" fmla="*/ 907 w 108132"/>
              <a:gd name="connsiteY110" fmla="*/ 33664 h 95211"/>
              <a:gd name="connsiteX111" fmla="*/ 2154 w 108132"/>
              <a:gd name="connsiteY111" fmla="*/ 36271 h 95211"/>
              <a:gd name="connsiteX112" fmla="*/ 2947 w 108132"/>
              <a:gd name="connsiteY112" fmla="*/ 37631 h 95211"/>
              <a:gd name="connsiteX113" fmla="*/ 3514 w 108132"/>
              <a:gd name="connsiteY113" fmla="*/ 41825 h 95211"/>
              <a:gd name="connsiteX114" fmla="*/ 3740 w 108132"/>
              <a:gd name="connsiteY114" fmla="*/ 45339 h 95211"/>
              <a:gd name="connsiteX115" fmla="*/ 6347 w 108132"/>
              <a:gd name="connsiteY115" fmla="*/ 47606 h 95211"/>
              <a:gd name="connsiteX116" fmla="*/ 7821 w 108132"/>
              <a:gd name="connsiteY116" fmla="*/ 49306 h 95211"/>
              <a:gd name="connsiteX117" fmla="*/ 8841 w 108132"/>
              <a:gd name="connsiteY117" fmla="*/ 50779 h 95211"/>
              <a:gd name="connsiteX118" fmla="*/ 8501 w 108132"/>
              <a:gd name="connsiteY118" fmla="*/ 51686 h 95211"/>
              <a:gd name="connsiteX119" fmla="*/ 7821 w 108132"/>
              <a:gd name="connsiteY119" fmla="*/ 54520 h 95211"/>
              <a:gd name="connsiteX120" fmla="*/ 8388 w 108132"/>
              <a:gd name="connsiteY120" fmla="*/ 58147 h 95211"/>
              <a:gd name="connsiteX121" fmla="*/ 12128 w 108132"/>
              <a:gd name="connsiteY121" fmla="*/ 66081 h 95211"/>
              <a:gd name="connsiteX122" fmla="*/ 12468 w 108132"/>
              <a:gd name="connsiteY122" fmla="*/ 66648 h 95211"/>
              <a:gd name="connsiteX123" fmla="*/ 12468 w 108132"/>
              <a:gd name="connsiteY123" fmla="*/ 65854 h 95211"/>
              <a:gd name="connsiteX124" fmla="*/ 12808 w 108132"/>
              <a:gd name="connsiteY124" fmla="*/ 65174 h 95211"/>
              <a:gd name="connsiteX125" fmla="*/ 13942 w 108132"/>
              <a:gd name="connsiteY125" fmla="*/ 66534 h 95211"/>
              <a:gd name="connsiteX126" fmla="*/ 13942 w 108132"/>
              <a:gd name="connsiteY126" fmla="*/ 69255 h 95211"/>
              <a:gd name="connsiteX127" fmla="*/ 16435 w 108132"/>
              <a:gd name="connsiteY127" fmla="*/ 72088 h 95211"/>
              <a:gd name="connsiteX128" fmla="*/ 16095 w 108132"/>
              <a:gd name="connsiteY128" fmla="*/ 74129 h 95211"/>
              <a:gd name="connsiteX129" fmla="*/ 15755 w 108132"/>
              <a:gd name="connsiteY129" fmla="*/ 77642 h 95211"/>
              <a:gd name="connsiteX130" fmla="*/ 16095 w 108132"/>
              <a:gd name="connsiteY130" fmla="*/ 80703 h 95211"/>
              <a:gd name="connsiteX131" fmla="*/ 17002 w 108132"/>
              <a:gd name="connsiteY131" fmla="*/ 84217 h 95211"/>
              <a:gd name="connsiteX132" fmla="*/ 19496 w 108132"/>
              <a:gd name="connsiteY132" fmla="*/ 84217 h 95211"/>
              <a:gd name="connsiteX133" fmla="*/ 21196 w 108132"/>
              <a:gd name="connsiteY133" fmla="*/ 83990 h 95211"/>
              <a:gd name="connsiteX134" fmla="*/ 22329 w 108132"/>
              <a:gd name="connsiteY134" fmla="*/ 82743 h 95211"/>
              <a:gd name="connsiteX135" fmla="*/ 23463 w 108132"/>
              <a:gd name="connsiteY135" fmla="*/ 80363 h 95211"/>
              <a:gd name="connsiteX136" fmla="*/ 24823 w 108132"/>
              <a:gd name="connsiteY136" fmla="*/ 79002 h 95211"/>
              <a:gd name="connsiteX137" fmla="*/ 26070 w 108132"/>
              <a:gd name="connsiteY137" fmla="*/ 79909 h 95211"/>
              <a:gd name="connsiteX138" fmla="*/ 27317 w 108132"/>
              <a:gd name="connsiteY138" fmla="*/ 81043 h 95211"/>
              <a:gd name="connsiteX139" fmla="*/ 28677 w 108132"/>
              <a:gd name="connsiteY139" fmla="*/ 84783 h 95211"/>
              <a:gd name="connsiteX140" fmla="*/ 27883 w 108132"/>
              <a:gd name="connsiteY140" fmla="*/ 87730 h 95211"/>
              <a:gd name="connsiteX141" fmla="*/ 26070 w 108132"/>
              <a:gd name="connsiteY141" fmla="*/ 88524 h 95211"/>
              <a:gd name="connsiteX142" fmla="*/ 25049 w 108132"/>
              <a:gd name="connsiteY142" fmla="*/ 89657 h 95211"/>
              <a:gd name="connsiteX143" fmla="*/ 25049 w 108132"/>
              <a:gd name="connsiteY143" fmla="*/ 91131 h 95211"/>
              <a:gd name="connsiteX144" fmla="*/ 25956 w 108132"/>
              <a:gd name="connsiteY144" fmla="*/ 92264 h 95211"/>
              <a:gd name="connsiteX145" fmla="*/ 27543 w 108132"/>
              <a:gd name="connsiteY145" fmla="*/ 93171 h 95211"/>
              <a:gd name="connsiteX146" fmla="*/ 31170 w 108132"/>
              <a:gd name="connsiteY146" fmla="*/ 91584 h 95211"/>
              <a:gd name="connsiteX147" fmla="*/ 31737 w 108132"/>
              <a:gd name="connsiteY147" fmla="*/ 89884 h 95211"/>
              <a:gd name="connsiteX148" fmla="*/ 32417 w 108132"/>
              <a:gd name="connsiteY148" fmla="*/ 90111 h 95211"/>
              <a:gd name="connsiteX149" fmla="*/ 33097 w 108132"/>
              <a:gd name="connsiteY149" fmla="*/ 91357 h 95211"/>
              <a:gd name="connsiteX150" fmla="*/ 39785 w 108132"/>
              <a:gd name="connsiteY150" fmla="*/ 92377 h 95211"/>
              <a:gd name="connsiteX151" fmla="*/ 43185 w 108132"/>
              <a:gd name="connsiteY151" fmla="*/ 95211 h 95211"/>
              <a:gd name="connsiteX152" fmla="*/ 43978 w 108132"/>
              <a:gd name="connsiteY152" fmla="*/ 94984 h 95211"/>
              <a:gd name="connsiteX153" fmla="*/ 44999 w 108132"/>
              <a:gd name="connsiteY153" fmla="*/ 94078 h 95211"/>
              <a:gd name="connsiteX154" fmla="*/ 46019 w 108132"/>
              <a:gd name="connsiteY154" fmla="*/ 92944 h 95211"/>
              <a:gd name="connsiteX155" fmla="*/ 48626 w 108132"/>
              <a:gd name="connsiteY155" fmla="*/ 92944 h 95211"/>
              <a:gd name="connsiteX156" fmla="*/ 51232 w 108132"/>
              <a:gd name="connsiteY156" fmla="*/ 92944 h 95211"/>
              <a:gd name="connsiteX157" fmla="*/ 51913 w 108132"/>
              <a:gd name="connsiteY157" fmla="*/ 92604 h 95211"/>
              <a:gd name="connsiteX158" fmla="*/ 52933 w 108132"/>
              <a:gd name="connsiteY158" fmla="*/ 91357 h 95211"/>
              <a:gd name="connsiteX159" fmla="*/ 54633 w 108132"/>
              <a:gd name="connsiteY159" fmla="*/ 89771 h 95211"/>
              <a:gd name="connsiteX160" fmla="*/ 55880 w 108132"/>
              <a:gd name="connsiteY160" fmla="*/ 88864 h 95211"/>
              <a:gd name="connsiteX161" fmla="*/ 56220 w 108132"/>
              <a:gd name="connsiteY161" fmla="*/ 88184 h 95211"/>
              <a:gd name="connsiteX162" fmla="*/ 55653 w 108132"/>
              <a:gd name="connsiteY162" fmla="*/ 86483 h 95211"/>
              <a:gd name="connsiteX163" fmla="*/ 55313 w 108132"/>
              <a:gd name="connsiteY163" fmla="*/ 84783 h 95211"/>
              <a:gd name="connsiteX164" fmla="*/ 55766 w 108132"/>
              <a:gd name="connsiteY164" fmla="*/ 84217 h 95211"/>
              <a:gd name="connsiteX165" fmla="*/ 58147 w 108132"/>
              <a:gd name="connsiteY165" fmla="*/ 84557 h 95211"/>
              <a:gd name="connsiteX166" fmla="*/ 60754 w 108132"/>
              <a:gd name="connsiteY166" fmla="*/ 85350 h 95211"/>
              <a:gd name="connsiteX167" fmla="*/ 61320 w 108132"/>
              <a:gd name="connsiteY167" fmla="*/ 85690 h 95211"/>
              <a:gd name="connsiteX168" fmla="*/ 62794 w 108132"/>
              <a:gd name="connsiteY168" fmla="*/ 83536 h 95211"/>
              <a:gd name="connsiteX169" fmla="*/ 63134 w 108132"/>
              <a:gd name="connsiteY169" fmla="*/ 83310 h 95211"/>
              <a:gd name="connsiteX170" fmla="*/ 64041 w 108132"/>
              <a:gd name="connsiteY170" fmla="*/ 83310 h 95211"/>
              <a:gd name="connsiteX171" fmla="*/ 66534 w 108132"/>
              <a:gd name="connsiteY171" fmla="*/ 82970 h 95211"/>
              <a:gd name="connsiteX172" fmla="*/ 69028 w 108132"/>
              <a:gd name="connsiteY172" fmla="*/ 82403 h 95211"/>
              <a:gd name="connsiteX173" fmla="*/ 70161 w 108132"/>
              <a:gd name="connsiteY173" fmla="*/ 82403 h 95211"/>
              <a:gd name="connsiteX174" fmla="*/ 71295 w 108132"/>
              <a:gd name="connsiteY174" fmla="*/ 83876 h 95211"/>
              <a:gd name="connsiteX175" fmla="*/ 72202 w 108132"/>
              <a:gd name="connsiteY175" fmla="*/ 85237 h 95211"/>
              <a:gd name="connsiteX176" fmla="*/ 72655 w 108132"/>
              <a:gd name="connsiteY176" fmla="*/ 85237 h 95211"/>
              <a:gd name="connsiteX177" fmla="*/ 73902 w 108132"/>
              <a:gd name="connsiteY177" fmla="*/ 84783 h 95211"/>
              <a:gd name="connsiteX178" fmla="*/ 74922 w 108132"/>
              <a:gd name="connsiteY178" fmla="*/ 85577 h 95211"/>
              <a:gd name="connsiteX179" fmla="*/ 77189 w 108132"/>
              <a:gd name="connsiteY179" fmla="*/ 86823 h 95211"/>
              <a:gd name="connsiteX180" fmla="*/ 78549 w 108132"/>
              <a:gd name="connsiteY180" fmla="*/ 86823 h 95211"/>
              <a:gd name="connsiteX181" fmla="*/ 77869 w 108132"/>
              <a:gd name="connsiteY181" fmla="*/ 84103 h 95211"/>
              <a:gd name="connsiteX182" fmla="*/ 78662 w 108132"/>
              <a:gd name="connsiteY182" fmla="*/ 82063 h 95211"/>
              <a:gd name="connsiteX183" fmla="*/ 78662 w 108132"/>
              <a:gd name="connsiteY183" fmla="*/ 81496 h 95211"/>
              <a:gd name="connsiteX184" fmla="*/ 77302 w 108132"/>
              <a:gd name="connsiteY184" fmla="*/ 80589 h 95211"/>
              <a:gd name="connsiteX185" fmla="*/ 72995 w 108132"/>
              <a:gd name="connsiteY185" fmla="*/ 76962 h 95211"/>
              <a:gd name="connsiteX186" fmla="*/ 72315 w 108132"/>
              <a:gd name="connsiteY186" fmla="*/ 75829 h 95211"/>
              <a:gd name="connsiteX187" fmla="*/ 72315 w 108132"/>
              <a:gd name="connsiteY187" fmla="*/ 74129 h 95211"/>
              <a:gd name="connsiteX188" fmla="*/ 72315 w 108132"/>
              <a:gd name="connsiteY188" fmla="*/ 71635 h 95211"/>
              <a:gd name="connsiteX189" fmla="*/ 71975 w 108132"/>
              <a:gd name="connsiteY189" fmla="*/ 70048 h 95211"/>
              <a:gd name="connsiteX190" fmla="*/ 71975 w 108132"/>
              <a:gd name="connsiteY190" fmla="*/ 69141 h 95211"/>
              <a:gd name="connsiteX191" fmla="*/ 72315 w 108132"/>
              <a:gd name="connsiteY191" fmla="*/ 68348 h 95211"/>
              <a:gd name="connsiteX192" fmla="*/ 73108 w 108132"/>
              <a:gd name="connsiteY192" fmla="*/ 68008 h 95211"/>
              <a:gd name="connsiteX193" fmla="*/ 73902 w 108132"/>
              <a:gd name="connsiteY193" fmla="*/ 68008 h 95211"/>
              <a:gd name="connsiteX194" fmla="*/ 74469 w 108132"/>
              <a:gd name="connsiteY194" fmla="*/ 67215 h 95211"/>
              <a:gd name="connsiteX195" fmla="*/ 75489 w 108132"/>
              <a:gd name="connsiteY195" fmla="*/ 65514 h 95211"/>
              <a:gd name="connsiteX196" fmla="*/ 77415 w 108132"/>
              <a:gd name="connsiteY196" fmla="*/ 65514 h 95211"/>
              <a:gd name="connsiteX197" fmla="*/ 80249 w 108132"/>
              <a:gd name="connsiteY197" fmla="*/ 66648 h 95211"/>
              <a:gd name="connsiteX198" fmla="*/ 82290 w 108132"/>
              <a:gd name="connsiteY198" fmla="*/ 67215 h 95211"/>
              <a:gd name="connsiteX199" fmla="*/ 83536 w 108132"/>
              <a:gd name="connsiteY199" fmla="*/ 67215 h 95211"/>
              <a:gd name="connsiteX200" fmla="*/ 83763 w 108132"/>
              <a:gd name="connsiteY200" fmla="*/ 66875 h 95211"/>
              <a:gd name="connsiteX201" fmla="*/ 83763 w 108132"/>
              <a:gd name="connsiteY201" fmla="*/ 65968 h 95211"/>
              <a:gd name="connsiteX202" fmla="*/ 83763 w 108132"/>
              <a:gd name="connsiteY202" fmla="*/ 62114 h 95211"/>
              <a:gd name="connsiteX203" fmla="*/ 83763 w 108132"/>
              <a:gd name="connsiteY203" fmla="*/ 61320 h 95211"/>
              <a:gd name="connsiteX204" fmla="*/ 85463 w 108132"/>
              <a:gd name="connsiteY204" fmla="*/ 60980 h 95211"/>
              <a:gd name="connsiteX205" fmla="*/ 88184 w 108132"/>
              <a:gd name="connsiteY205" fmla="*/ 60980 h 95211"/>
              <a:gd name="connsiteX206" fmla="*/ 89544 w 108132"/>
              <a:gd name="connsiteY206" fmla="*/ 60640 h 95211"/>
              <a:gd name="connsiteX207" fmla="*/ 90904 w 108132"/>
              <a:gd name="connsiteY207" fmla="*/ 59054 h 95211"/>
              <a:gd name="connsiteX208" fmla="*/ 94304 w 108132"/>
              <a:gd name="connsiteY208" fmla="*/ 58487 h 95211"/>
              <a:gd name="connsiteX209" fmla="*/ 96798 w 108132"/>
              <a:gd name="connsiteY209" fmla="*/ 56333 h 95211"/>
              <a:gd name="connsiteX210" fmla="*/ 99065 w 108132"/>
              <a:gd name="connsiteY210" fmla="*/ 54066 h 95211"/>
              <a:gd name="connsiteX211" fmla="*/ 100198 w 108132"/>
              <a:gd name="connsiteY211" fmla="*/ 53500 h 95211"/>
              <a:gd name="connsiteX212" fmla="*/ 101558 w 108132"/>
              <a:gd name="connsiteY212" fmla="*/ 53160 h 95211"/>
              <a:gd name="connsiteX213" fmla="*/ 102578 w 108132"/>
              <a:gd name="connsiteY213" fmla="*/ 53160 h 95211"/>
              <a:gd name="connsiteX214" fmla="*/ 103825 w 108132"/>
              <a:gd name="connsiteY214" fmla="*/ 54520 h 95211"/>
              <a:gd name="connsiteX215" fmla="*/ 104959 w 108132"/>
              <a:gd name="connsiteY215" fmla="*/ 53726 h 95211"/>
              <a:gd name="connsiteX216" fmla="*/ 106206 w 108132"/>
              <a:gd name="connsiteY216" fmla="*/ 52253 h 95211"/>
              <a:gd name="connsiteX217" fmla="*/ 106886 w 108132"/>
              <a:gd name="connsiteY217" fmla="*/ 50779 h 95211"/>
              <a:gd name="connsiteX218" fmla="*/ 107226 w 108132"/>
              <a:gd name="connsiteY218" fmla="*/ 48399 h 95211"/>
              <a:gd name="connsiteX219" fmla="*/ 106999 w 108132"/>
              <a:gd name="connsiteY219" fmla="*/ 44659 h 95211"/>
              <a:gd name="connsiteX220" fmla="*/ 106319 w 108132"/>
              <a:gd name="connsiteY220" fmla="*/ 41825 h 95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</a:cxnLst>
            <a:rect l="l" t="t" r="r" b="b"/>
            <a:pathLst>
              <a:path w="108132" h="95211">
                <a:moveTo>
                  <a:pt x="13942" y="73902"/>
                </a:moveTo>
                <a:lnTo>
                  <a:pt x="13715" y="74695"/>
                </a:lnTo>
                <a:lnTo>
                  <a:pt x="13715" y="75942"/>
                </a:lnTo>
                <a:cubicBezTo>
                  <a:pt x="13715" y="75942"/>
                  <a:pt x="14055" y="76282"/>
                  <a:pt x="14055" y="76282"/>
                </a:cubicBezTo>
                <a:lnTo>
                  <a:pt x="14395" y="76282"/>
                </a:lnTo>
                <a:cubicBezTo>
                  <a:pt x="14395" y="76282"/>
                  <a:pt x="14735" y="76056"/>
                  <a:pt x="14735" y="76056"/>
                </a:cubicBezTo>
                <a:lnTo>
                  <a:pt x="14508" y="73675"/>
                </a:lnTo>
                <a:lnTo>
                  <a:pt x="13942" y="73675"/>
                </a:lnTo>
                <a:close/>
                <a:moveTo>
                  <a:pt x="18362" y="87730"/>
                </a:moveTo>
                <a:lnTo>
                  <a:pt x="19609" y="89544"/>
                </a:lnTo>
                <a:lnTo>
                  <a:pt x="20402" y="88637"/>
                </a:lnTo>
                <a:lnTo>
                  <a:pt x="18476" y="87277"/>
                </a:lnTo>
                <a:lnTo>
                  <a:pt x="18476" y="87730"/>
                </a:lnTo>
                <a:close/>
                <a:moveTo>
                  <a:pt x="106092" y="41712"/>
                </a:moveTo>
                <a:lnTo>
                  <a:pt x="105526" y="39558"/>
                </a:lnTo>
                <a:lnTo>
                  <a:pt x="105526" y="37404"/>
                </a:lnTo>
                <a:cubicBezTo>
                  <a:pt x="105526" y="37404"/>
                  <a:pt x="106886" y="33097"/>
                  <a:pt x="106886" y="33097"/>
                </a:cubicBezTo>
                <a:lnTo>
                  <a:pt x="108133" y="28337"/>
                </a:lnTo>
                <a:lnTo>
                  <a:pt x="107906" y="26523"/>
                </a:lnTo>
                <a:lnTo>
                  <a:pt x="106546" y="23576"/>
                </a:lnTo>
                <a:lnTo>
                  <a:pt x="105185" y="19949"/>
                </a:lnTo>
                <a:lnTo>
                  <a:pt x="103712" y="15982"/>
                </a:lnTo>
                <a:lnTo>
                  <a:pt x="103145" y="15415"/>
                </a:lnTo>
                <a:lnTo>
                  <a:pt x="102692" y="14282"/>
                </a:lnTo>
                <a:lnTo>
                  <a:pt x="102465" y="13035"/>
                </a:lnTo>
                <a:lnTo>
                  <a:pt x="103032" y="8954"/>
                </a:lnTo>
                <a:lnTo>
                  <a:pt x="103032" y="7594"/>
                </a:lnTo>
                <a:cubicBezTo>
                  <a:pt x="103032" y="7594"/>
                  <a:pt x="104845" y="5781"/>
                  <a:pt x="104845" y="5781"/>
                </a:cubicBezTo>
                <a:lnTo>
                  <a:pt x="105752" y="3627"/>
                </a:lnTo>
                <a:lnTo>
                  <a:pt x="106659" y="1247"/>
                </a:lnTo>
                <a:lnTo>
                  <a:pt x="106319" y="0"/>
                </a:lnTo>
                <a:lnTo>
                  <a:pt x="105185" y="907"/>
                </a:lnTo>
                <a:lnTo>
                  <a:pt x="104165" y="3174"/>
                </a:lnTo>
                <a:lnTo>
                  <a:pt x="103485" y="3174"/>
                </a:lnTo>
                <a:cubicBezTo>
                  <a:pt x="103485" y="3174"/>
                  <a:pt x="101672" y="2494"/>
                  <a:pt x="101672" y="2494"/>
                </a:cubicBezTo>
                <a:lnTo>
                  <a:pt x="101105" y="2947"/>
                </a:lnTo>
                <a:lnTo>
                  <a:pt x="99972" y="4647"/>
                </a:lnTo>
                <a:lnTo>
                  <a:pt x="97931" y="6461"/>
                </a:lnTo>
                <a:lnTo>
                  <a:pt x="97025" y="6461"/>
                </a:lnTo>
                <a:cubicBezTo>
                  <a:pt x="97025" y="6461"/>
                  <a:pt x="96344" y="6234"/>
                  <a:pt x="96344" y="6234"/>
                </a:cubicBezTo>
                <a:lnTo>
                  <a:pt x="95551" y="7028"/>
                </a:lnTo>
                <a:lnTo>
                  <a:pt x="94417" y="8501"/>
                </a:lnTo>
                <a:lnTo>
                  <a:pt x="93964" y="8501"/>
                </a:lnTo>
                <a:cubicBezTo>
                  <a:pt x="93964" y="8501"/>
                  <a:pt x="92037" y="8728"/>
                  <a:pt x="92037" y="8728"/>
                </a:cubicBezTo>
                <a:lnTo>
                  <a:pt x="91244" y="8274"/>
                </a:lnTo>
                <a:lnTo>
                  <a:pt x="90337" y="7141"/>
                </a:lnTo>
                <a:lnTo>
                  <a:pt x="88864" y="5894"/>
                </a:lnTo>
                <a:lnTo>
                  <a:pt x="87503" y="4987"/>
                </a:lnTo>
                <a:lnTo>
                  <a:pt x="86823" y="4421"/>
                </a:lnTo>
                <a:lnTo>
                  <a:pt x="86143" y="3400"/>
                </a:lnTo>
                <a:lnTo>
                  <a:pt x="85576" y="2720"/>
                </a:lnTo>
                <a:lnTo>
                  <a:pt x="84443" y="4080"/>
                </a:lnTo>
                <a:lnTo>
                  <a:pt x="82516" y="5441"/>
                </a:lnTo>
                <a:lnTo>
                  <a:pt x="80703" y="5214"/>
                </a:lnTo>
                <a:lnTo>
                  <a:pt x="79796" y="4987"/>
                </a:lnTo>
                <a:lnTo>
                  <a:pt x="79116" y="6914"/>
                </a:lnTo>
                <a:lnTo>
                  <a:pt x="78549" y="7254"/>
                </a:lnTo>
                <a:lnTo>
                  <a:pt x="75375" y="7594"/>
                </a:lnTo>
                <a:lnTo>
                  <a:pt x="74809" y="7934"/>
                </a:lnTo>
                <a:lnTo>
                  <a:pt x="75375" y="9748"/>
                </a:lnTo>
                <a:lnTo>
                  <a:pt x="77302" y="12808"/>
                </a:lnTo>
                <a:lnTo>
                  <a:pt x="77869" y="14509"/>
                </a:lnTo>
                <a:lnTo>
                  <a:pt x="76735" y="17342"/>
                </a:lnTo>
                <a:lnTo>
                  <a:pt x="73449" y="17342"/>
                </a:lnTo>
                <a:cubicBezTo>
                  <a:pt x="73449" y="17342"/>
                  <a:pt x="71975" y="16095"/>
                  <a:pt x="71975" y="16095"/>
                </a:cubicBezTo>
                <a:lnTo>
                  <a:pt x="70615" y="14509"/>
                </a:lnTo>
                <a:lnTo>
                  <a:pt x="70161" y="13715"/>
                </a:lnTo>
                <a:lnTo>
                  <a:pt x="65854" y="12128"/>
                </a:lnTo>
                <a:lnTo>
                  <a:pt x="63021" y="13262"/>
                </a:lnTo>
                <a:lnTo>
                  <a:pt x="62114" y="13262"/>
                </a:lnTo>
                <a:cubicBezTo>
                  <a:pt x="62114" y="13262"/>
                  <a:pt x="60754" y="12015"/>
                  <a:pt x="60754" y="12015"/>
                </a:cubicBezTo>
                <a:lnTo>
                  <a:pt x="59960" y="11108"/>
                </a:lnTo>
                <a:lnTo>
                  <a:pt x="59167" y="9748"/>
                </a:lnTo>
                <a:lnTo>
                  <a:pt x="58713" y="8388"/>
                </a:lnTo>
                <a:lnTo>
                  <a:pt x="58713" y="7821"/>
                </a:lnTo>
                <a:cubicBezTo>
                  <a:pt x="58713" y="7821"/>
                  <a:pt x="58373" y="8048"/>
                  <a:pt x="58373" y="8048"/>
                </a:cubicBezTo>
                <a:lnTo>
                  <a:pt x="57467" y="9294"/>
                </a:lnTo>
                <a:lnTo>
                  <a:pt x="56447" y="10541"/>
                </a:lnTo>
                <a:lnTo>
                  <a:pt x="55653" y="10541"/>
                </a:lnTo>
                <a:cubicBezTo>
                  <a:pt x="55653" y="10541"/>
                  <a:pt x="55086" y="9975"/>
                  <a:pt x="55086" y="9975"/>
                </a:cubicBezTo>
                <a:lnTo>
                  <a:pt x="54633" y="9181"/>
                </a:lnTo>
                <a:lnTo>
                  <a:pt x="54406" y="7481"/>
                </a:lnTo>
                <a:lnTo>
                  <a:pt x="52593" y="6688"/>
                </a:lnTo>
                <a:lnTo>
                  <a:pt x="50552" y="6121"/>
                </a:lnTo>
                <a:lnTo>
                  <a:pt x="46359" y="6914"/>
                </a:lnTo>
                <a:lnTo>
                  <a:pt x="42958" y="7368"/>
                </a:lnTo>
                <a:lnTo>
                  <a:pt x="39218" y="6801"/>
                </a:lnTo>
                <a:lnTo>
                  <a:pt x="35704" y="7481"/>
                </a:lnTo>
                <a:lnTo>
                  <a:pt x="34231" y="7481"/>
                </a:lnTo>
                <a:cubicBezTo>
                  <a:pt x="34231" y="7481"/>
                  <a:pt x="32530" y="7481"/>
                  <a:pt x="32530" y="7481"/>
                </a:cubicBezTo>
                <a:lnTo>
                  <a:pt x="30830" y="7481"/>
                </a:lnTo>
                <a:cubicBezTo>
                  <a:pt x="30830" y="7481"/>
                  <a:pt x="29243" y="7254"/>
                  <a:pt x="29243" y="7254"/>
                </a:cubicBezTo>
                <a:lnTo>
                  <a:pt x="26296" y="6234"/>
                </a:lnTo>
                <a:lnTo>
                  <a:pt x="25163" y="6234"/>
                </a:lnTo>
                <a:cubicBezTo>
                  <a:pt x="25163" y="6234"/>
                  <a:pt x="22783" y="7141"/>
                  <a:pt x="22783" y="7141"/>
                </a:cubicBezTo>
                <a:lnTo>
                  <a:pt x="20402" y="7708"/>
                </a:lnTo>
                <a:lnTo>
                  <a:pt x="18022" y="8161"/>
                </a:lnTo>
                <a:lnTo>
                  <a:pt x="14622" y="9975"/>
                </a:lnTo>
                <a:lnTo>
                  <a:pt x="12128" y="12581"/>
                </a:lnTo>
                <a:lnTo>
                  <a:pt x="11335" y="14395"/>
                </a:lnTo>
                <a:lnTo>
                  <a:pt x="10088" y="16209"/>
                </a:lnTo>
                <a:lnTo>
                  <a:pt x="8388" y="19156"/>
                </a:lnTo>
                <a:lnTo>
                  <a:pt x="6121" y="21989"/>
                </a:lnTo>
                <a:lnTo>
                  <a:pt x="4534" y="23236"/>
                </a:lnTo>
                <a:lnTo>
                  <a:pt x="4987" y="24030"/>
                </a:lnTo>
                <a:lnTo>
                  <a:pt x="4647" y="24936"/>
                </a:lnTo>
                <a:lnTo>
                  <a:pt x="2267" y="25390"/>
                </a:lnTo>
                <a:lnTo>
                  <a:pt x="340" y="25390"/>
                </a:lnTo>
                <a:cubicBezTo>
                  <a:pt x="340" y="25390"/>
                  <a:pt x="0" y="25956"/>
                  <a:pt x="0" y="25956"/>
                </a:cubicBezTo>
                <a:lnTo>
                  <a:pt x="227" y="31510"/>
                </a:lnTo>
                <a:lnTo>
                  <a:pt x="907" y="33664"/>
                </a:lnTo>
                <a:lnTo>
                  <a:pt x="2154" y="36271"/>
                </a:lnTo>
                <a:lnTo>
                  <a:pt x="2947" y="37631"/>
                </a:lnTo>
                <a:lnTo>
                  <a:pt x="3514" y="41825"/>
                </a:lnTo>
                <a:lnTo>
                  <a:pt x="3740" y="45339"/>
                </a:lnTo>
                <a:lnTo>
                  <a:pt x="6347" y="47606"/>
                </a:lnTo>
                <a:lnTo>
                  <a:pt x="7821" y="49306"/>
                </a:lnTo>
                <a:lnTo>
                  <a:pt x="8841" y="50779"/>
                </a:lnTo>
                <a:lnTo>
                  <a:pt x="8501" y="51686"/>
                </a:lnTo>
                <a:lnTo>
                  <a:pt x="7821" y="54520"/>
                </a:lnTo>
                <a:lnTo>
                  <a:pt x="8388" y="58147"/>
                </a:lnTo>
                <a:lnTo>
                  <a:pt x="12128" y="66081"/>
                </a:lnTo>
                <a:lnTo>
                  <a:pt x="12468" y="66648"/>
                </a:lnTo>
                <a:lnTo>
                  <a:pt x="12468" y="65854"/>
                </a:lnTo>
                <a:cubicBezTo>
                  <a:pt x="12468" y="65854"/>
                  <a:pt x="12808" y="65174"/>
                  <a:pt x="12808" y="65174"/>
                </a:cubicBezTo>
                <a:lnTo>
                  <a:pt x="13942" y="66534"/>
                </a:lnTo>
                <a:lnTo>
                  <a:pt x="13942" y="69255"/>
                </a:lnTo>
                <a:cubicBezTo>
                  <a:pt x="13942" y="69255"/>
                  <a:pt x="16435" y="72088"/>
                  <a:pt x="16435" y="72088"/>
                </a:cubicBezTo>
                <a:lnTo>
                  <a:pt x="16095" y="74129"/>
                </a:lnTo>
                <a:lnTo>
                  <a:pt x="15755" y="77642"/>
                </a:lnTo>
                <a:lnTo>
                  <a:pt x="16095" y="80703"/>
                </a:lnTo>
                <a:lnTo>
                  <a:pt x="17002" y="84217"/>
                </a:lnTo>
                <a:lnTo>
                  <a:pt x="19496" y="84217"/>
                </a:lnTo>
                <a:cubicBezTo>
                  <a:pt x="19496" y="84217"/>
                  <a:pt x="21196" y="83990"/>
                  <a:pt x="21196" y="83990"/>
                </a:cubicBezTo>
                <a:lnTo>
                  <a:pt x="22329" y="82743"/>
                </a:lnTo>
                <a:lnTo>
                  <a:pt x="23463" y="80363"/>
                </a:lnTo>
                <a:lnTo>
                  <a:pt x="24823" y="79002"/>
                </a:lnTo>
                <a:lnTo>
                  <a:pt x="26070" y="79909"/>
                </a:lnTo>
                <a:lnTo>
                  <a:pt x="27317" y="81043"/>
                </a:lnTo>
                <a:lnTo>
                  <a:pt x="28677" y="84783"/>
                </a:lnTo>
                <a:lnTo>
                  <a:pt x="27883" y="87730"/>
                </a:lnTo>
                <a:lnTo>
                  <a:pt x="26070" y="88524"/>
                </a:lnTo>
                <a:lnTo>
                  <a:pt x="25049" y="89657"/>
                </a:lnTo>
                <a:lnTo>
                  <a:pt x="25049" y="91131"/>
                </a:lnTo>
                <a:cubicBezTo>
                  <a:pt x="25049" y="91131"/>
                  <a:pt x="25956" y="92264"/>
                  <a:pt x="25956" y="92264"/>
                </a:cubicBezTo>
                <a:lnTo>
                  <a:pt x="27543" y="93171"/>
                </a:lnTo>
                <a:lnTo>
                  <a:pt x="31170" y="91584"/>
                </a:lnTo>
                <a:lnTo>
                  <a:pt x="31737" y="89884"/>
                </a:lnTo>
                <a:lnTo>
                  <a:pt x="32417" y="90111"/>
                </a:lnTo>
                <a:lnTo>
                  <a:pt x="33097" y="91357"/>
                </a:lnTo>
                <a:lnTo>
                  <a:pt x="39785" y="92377"/>
                </a:lnTo>
                <a:lnTo>
                  <a:pt x="43185" y="95211"/>
                </a:lnTo>
                <a:lnTo>
                  <a:pt x="43978" y="94984"/>
                </a:lnTo>
                <a:lnTo>
                  <a:pt x="44999" y="94078"/>
                </a:lnTo>
                <a:lnTo>
                  <a:pt x="46019" y="92944"/>
                </a:lnTo>
                <a:lnTo>
                  <a:pt x="48626" y="92944"/>
                </a:lnTo>
                <a:cubicBezTo>
                  <a:pt x="48626" y="92944"/>
                  <a:pt x="51232" y="92944"/>
                  <a:pt x="51232" y="92944"/>
                </a:cubicBezTo>
                <a:lnTo>
                  <a:pt x="51913" y="92604"/>
                </a:lnTo>
                <a:lnTo>
                  <a:pt x="52933" y="91357"/>
                </a:lnTo>
                <a:lnTo>
                  <a:pt x="54633" y="89771"/>
                </a:lnTo>
                <a:lnTo>
                  <a:pt x="55880" y="88864"/>
                </a:lnTo>
                <a:lnTo>
                  <a:pt x="56220" y="88184"/>
                </a:lnTo>
                <a:lnTo>
                  <a:pt x="55653" y="86483"/>
                </a:lnTo>
                <a:lnTo>
                  <a:pt x="55313" y="84783"/>
                </a:lnTo>
                <a:lnTo>
                  <a:pt x="55766" y="84217"/>
                </a:lnTo>
                <a:lnTo>
                  <a:pt x="58147" y="84557"/>
                </a:lnTo>
                <a:lnTo>
                  <a:pt x="60754" y="85350"/>
                </a:lnTo>
                <a:lnTo>
                  <a:pt x="61320" y="85690"/>
                </a:lnTo>
                <a:lnTo>
                  <a:pt x="62794" y="83536"/>
                </a:lnTo>
                <a:lnTo>
                  <a:pt x="63134" y="83310"/>
                </a:lnTo>
                <a:lnTo>
                  <a:pt x="64041" y="83310"/>
                </a:lnTo>
                <a:cubicBezTo>
                  <a:pt x="64041" y="83310"/>
                  <a:pt x="66534" y="82970"/>
                  <a:pt x="66534" y="82970"/>
                </a:cubicBezTo>
                <a:lnTo>
                  <a:pt x="69028" y="82403"/>
                </a:lnTo>
                <a:lnTo>
                  <a:pt x="70161" y="82403"/>
                </a:lnTo>
                <a:cubicBezTo>
                  <a:pt x="70161" y="82403"/>
                  <a:pt x="71295" y="83876"/>
                  <a:pt x="71295" y="83876"/>
                </a:cubicBezTo>
                <a:lnTo>
                  <a:pt x="72202" y="85237"/>
                </a:lnTo>
                <a:lnTo>
                  <a:pt x="72655" y="85237"/>
                </a:lnTo>
                <a:cubicBezTo>
                  <a:pt x="72655" y="85237"/>
                  <a:pt x="73902" y="84783"/>
                  <a:pt x="73902" y="84783"/>
                </a:cubicBezTo>
                <a:lnTo>
                  <a:pt x="74922" y="85577"/>
                </a:lnTo>
                <a:lnTo>
                  <a:pt x="77189" y="86823"/>
                </a:lnTo>
                <a:lnTo>
                  <a:pt x="78549" y="86823"/>
                </a:lnTo>
                <a:cubicBezTo>
                  <a:pt x="78549" y="86823"/>
                  <a:pt x="77869" y="84103"/>
                  <a:pt x="77869" y="84103"/>
                </a:cubicBezTo>
                <a:lnTo>
                  <a:pt x="78662" y="82063"/>
                </a:lnTo>
                <a:lnTo>
                  <a:pt x="78662" y="81496"/>
                </a:lnTo>
                <a:cubicBezTo>
                  <a:pt x="78662" y="81496"/>
                  <a:pt x="77302" y="80589"/>
                  <a:pt x="77302" y="80589"/>
                </a:cubicBezTo>
                <a:lnTo>
                  <a:pt x="72995" y="76962"/>
                </a:lnTo>
                <a:lnTo>
                  <a:pt x="72315" y="75829"/>
                </a:lnTo>
                <a:lnTo>
                  <a:pt x="72315" y="74129"/>
                </a:lnTo>
                <a:cubicBezTo>
                  <a:pt x="72315" y="74129"/>
                  <a:pt x="72315" y="71635"/>
                  <a:pt x="72315" y="71635"/>
                </a:cubicBezTo>
                <a:lnTo>
                  <a:pt x="71975" y="70048"/>
                </a:lnTo>
                <a:lnTo>
                  <a:pt x="71975" y="69141"/>
                </a:lnTo>
                <a:cubicBezTo>
                  <a:pt x="71975" y="69141"/>
                  <a:pt x="72315" y="68348"/>
                  <a:pt x="72315" y="68348"/>
                </a:cubicBezTo>
                <a:lnTo>
                  <a:pt x="73108" y="68008"/>
                </a:lnTo>
                <a:lnTo>
                  <a:pt x="73902" y="68008"/>
                </a:lnTo>
                <a:cubicBezTo>
                  <a:pt x="73902" y="68008"/>
                  <a:pt x="74469" y="67215"/>
                  <a:pt x="74469" y="67215"/>
                </a:cubicBezTo>
                <a:lnTo>
                  <a:pt x="75489" y="65514"/>
                </a:lnTo>
                <a:lnTo>
                  <a:pt x="77415" y="65514"/>
                </a:lnTo>
                <a:cubicBezTo>
                  <a:pt x="77415" y="65514"/>
                  <a:pt x="80249" y="66648"/>
                  <a:pt x="80249" y="66648"/>
                </a:cubicBezTo>
                <a:lnTo>
                  <a:pt x="82290" y="67215"/>
                </a:lnTo>
                <a:lnTo>
                  <a:pt x="83536" y="67215"/>
                </a:lnTo>
                <a:cubicBezTo>
                  <a:pt x="83536" y="67215"/>
                  <a:pt x="83763" y="66875"/>
                  <a:pt x="83763" y="66875"/>
                </a:cubicBezTo>
                <a:lnTo>
                  <a:pt x="83763" y="65968"/>
                </a:lnTo>
                <a:cubicBezTo>
                  <a:pt x="83763" y="65968"/>
                  <a:pt x="83763" y="62114"/>
                  <a:pt x="83763" y="62114"/>
                </a:cubicBezTo>
                <a:lnTo>
                  <a:pt x="83763" y="61320"/>
                </a:lnTo>
                <a:cubicBezTo>
                  <a:pt x="83763" y="61320"/>
                  <a:pt x="85463" y="60980"/>
                  <a:pt x="85463" y="60980"/>
                </a:cubicBezTo>
                <a:lnTo>
                  <a:pt x="88184" y="60980"/>
                </a:lnTo>
                <a:cubicBezTo>
                  <a:pt x="88184" y="60980"/>
                  <a:pt x="89544" y="60640"/>
                  <a:pt x="89544" y="60640"/>
                </a:cubicBezTo>
                <a:lnTo>
                  <a:pt x="90904" y="59054"/>
                </a:lnTo>
                <a:lnTo>
                  <a:pt x="94304" y="58487"/>
                </a:lnTo>
                <a:lnTo>
                  <a:pt x="96798" y="56333"/>
                </a:lnTo>
                <a:lnTo>
                  <a:pt x="99065" y="54066"/>
                </a:lnTo>
                <a:lnTo>
                  <a:pt x="100198" y="53500"/>
                </a:lnTo>
                <a:lnTo>
                  <a:pt x="101558" y="53160"/>
                </a:lnTo>
                <a:lnTo>
                  <a:pt x="102578" y="53160"/>
                </a:lnTo>
                <a:cubicBezTo>
                  <a:pt x="102578" y="53160"/>
                  <a:pt x="103825" y="54520"/>
                  <a:pt x="103825" y="54520"/>
                </a:cubicBezTo>
                <a:lnTo>
                  <a:pt x="104959" y="53726"/>
                </a:lnTo>
                <a:lnTo>
                  <a:pt x="106206" y="52253"/>
                </a:lnTo>
                <a:lnTo>
                  <a:pt x="106886" y="50779"/>
                </a:lnTo>
                <a:lnTo>
                  <a:pt x="107226" y="48399"/>
                </a:lnTo>
                <a:lnTo>
                  <a:pt x="106999" y="44659"/>
                </a:lnTo>
                <a:lnTo>
                  <a:pt x="106319" y="41825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11" name="Freeform: Shape 210">
            <a:extLst>
              <a:ext uri="{FF2B5EF4-FFF2-40B4-BE49-F238E27FC236}">
                <a16:creationId xmlns:a16="http://schemas.microsoft.com/office/drawing/2014/main" id="{1D40148A-CF9D-1B09-DE51-6B193C2918A9}"/>
              </a:ext>
            </a:extLst>
          </p:cNvPr>
          <p:cNvSpPr/>
          <p:nvPr/>
        </p:nvSpPr>
        <p:spPr>
          <a:xfrm>
            <a:off x="3820119" y="3198240"/>
            <a:ext cx="169424" cy="79144"/>
          </a:xfrm>
          <a:custGeom>
            <a:avLst/>
            <a:gdLst>
              <a:gd name="connsiteX0" fmla="*/ 225900 w 225899"/>
              <a:gd name="connsiteY0" fmla="*/ 29243 h 105525"/>
              <a:gd name="connsiteX1" fmla="*/ 225446 w 225899"/>
              <a:gd name="connsiteY1" fmla="*/ 27656 h 105525"/>
              <a:gd name="connsiteX2" fmla="*/ 222613 w 225899"/>
              <a:gd name="connsiteY2" fmla="*/ 24709 h 105525"/>
              <a:gd name="connsiteX3" fmla="*/ 219552 w 225899"/>
              <a:gd name="connsiteY3" fmla="*/ 21762 h 105525"/>
              <a:gd name="connsiteX4" fmla="*/ 217172 w 225899"/>
              <a:gd name="connsiteY4" fmla="*/ 21082 h 105525"/>
              <a:gd name="connsiteX5" fmla="*/ 212978 w 225899"/>
              <a:gd name="connsiteY5" fmla="*/ 20629 h 105525"/>
              <a:gd name="connsiteX6" fmla="*/ 210711 w 225899"/>
              <a:gd name="connsiteY6" fmla="*/ 20629 h 105525"/>
              <a:gd name="connsiteX7" fmla="*/ 209464 w 225899"/>
              <a:gd name="connsiteY7" fmla="*/ 19949 h 105525"/>
              <a:gd name="connsiteX8" fmla="*/ 208218 w 225899"/>
              <a:gd name="connsiteY8" fmla="*/ 18249 h 105525"/>
              <a:gd name="connsiteX9" fmla="*/ 206744 w 225899"/>
              <a:gd name="connsiteY9" fmla="*/ 16775 h 105525"/>
              <a:gd name="connsiteX10" fmla="*/ 204817 w 225899"/>
              <a:gd name="connsiteY10" fmla="*/ 15188 h 105525"/>
              <a:gd name="connsiteX11" fmla="*/ 204024 w 225899"/>
              <a:gd name="connsiteY11" fmla="*/ 12695 h 105525"/>
              <a:gd name="connsiteX12" fmla="*/ 203230 w 225899"/>
              <a:gd name="connsiteY12" fmla="*/ 12241 h 105525"/>
              <a:gd name="connsiteX13" fmla="*/ 201870 w 225899"/>
              <a:gd name="connsiteY13" fmla="*/ 12581 h 105525"/>
              <a:gd name="connsiteX14" fmla="*/ 199603 w 225899"/>
              <a:gd name="connsiteY14" fmla="*/ 12581 h 105525"/>
              <a:gd name="connsiteX15" fmla="*/ 198356 w 225899"/>
              <a:gd name="connsiteY15" fmla="*/ 12241 h 105525"/>
              <a:gd name="connsiteX16" fmla="*/ 196430 w 225899"/>
              <a:gd name="connsiteY16" fmla="*/ 11788 h 105525"/>
              <a:gd name="connsiteX17" fmla="*/ 193369 w 225899"/>
              <a:gd name="connsiteY17" fmla="*/ 10768 h 105525"/>
              <a:gd name="connsiteX18" fmla="*/ 190989 w 225899"/>
              <a:gd name="connsiteY18" fmla="*/ 9861 h 105525"/>
              <a:gd name="connsiteX19" fmla="*/ 187929 w 225899"/>
              <a:gd name="connsiteY19" fmla="*/ 9634 h 105525"/>
              <a:gd name="connsiteX20" fmla="*/ 186115 w 225899"/>
              <a:gd name="connsiteY20" fmla="*/ 9861 h 105525"/>
              <a:gd name="connsiteX21" fmla="*/ 180674 w 225899"/>
              <a:gd name="connsiteY21" fmla="*/ 10088 h 105525"/>
              <a:gd name="connsiteX22" fmla="*/ 176140 w 225899"/>
              <a:gd name="connsiteY22" fmla="*/ 9068 h 105525"/>
              <a:gd name="connsiteX23" fmla="*/ 172513 w 225899"/>
              <a:gd name="connsiteY23" fmla="*/ 8841 h 105525"/>
              <a:gd name="connsiteX24" fmla="*/ 170247 w 225899"/>
              <a:gd name="connsiteY24" fmla="*/ 8841 h 105525"/>
              <a:gd name="connsiteX25" fmla="*/ 169113 w 225899"/>
              <a:gd name="connsiteY25" fmla="*/ 8841 h 105525"/>
              <a:gd name="connsiteX26" fmla="*/ 167299 w 225899"/>
              <a:gd name="connsiteY26" fmla="*/ 8841 h 105525"/>
              <a:gd name="connsiteX27" fmla="*/ 164579 w 225899"/>
              <a:gd name="connsiteY27" fmla="*/ 8614 h 105525"/>
              <a:gd name="connsiteX28" fmla="*/ 160952 w 225899"/>
              <a:gd name="connsiteY28" fmla="*/ 7027 h 105525"/>
              <a:gd name="connsiteX29" fmla="*/ 159592 w 225899"/>
              <a:gd name="connsiteY29" fmla="*/ 7027 h 105525"/>
              <a:gd name="connsiteX30" fmla="*/ 158685 w 225899"/>
              <a:gd name="connsiteY30" fmla="*/ 7027 h 105525"/>
              <a:gd name="connsiteX31" fmla="*/ 152565 w 225899"/>
              <a:gd name="connsiteY31" fmla="*/ 8161 h 105525"/>
              <a:gd name="connsiteX32" fmla="*/ 149731 w 225899"/>
              <a:gd name="connsiteY32" fmla="*/ 8388 h 105525"/>
              <a:gd name="connsiteX33" fmla="*/ 143724 w 225899"/>
              <a:gd name="connsiteY33" fmla="*/ 8388 h 105525"/>
              <a:gd name="connsiteX34" fmla="*/ 137829 w 225899"/>
              <a:gd name="connsiteY34" fmla="*/ 8161 h 105525"/>
              <a:gd name="connsiteX35" fmla="*/ 135903 w 225899"/>
              <a:gd name="connsiteY35" fmla="*/ 7934 h 105525"/>
              <a:gd name="connsiteX36" fmla="*/ 134883 w 225899"/>
              <a:gd name="connsiteY36" fmla="*/ 7934 h 105525"/>
              <a:gd name="connsiteX37" fmla="*/ 132729 w 225899"/>
              <a:gd name="connsiteY37" fmla="*/ 10768 h 105525"/>
              <a:gd name="connsiteX38" fmla="*/ 131822 w 225899"/>
              <a:gd name="connsiteY38" fmla="*/ 11221 h 105525"/>
              <a:gd name="connsiteX39" fmla="*/ 126268 w 225899"/>
              <a:gd name="connsiteY39" fmla="*/ 10654 h 105525"/>
              <a:gd name="connsiteX40" fmla="*/ 119694 w 225899"/>
              <a:gd name="connsiteY40" fmla="*/ 8841 h 105525"/>
              <a:gd name="connsiteX41" fmla="*/ 114933 w 225899"/>
              <a:gd name="connsiteY41" fmla="*/ 6914 h 105525"/>
              <a:gd name="connsiteX42" fmla="*/ 110966 w 225899"/>
              <a:gd name="connsiteY42" fmla="*/ 4874 h 105525"/>
              <a:gd name="connsiteX43" fmla="*/ 105639 w 225899"/>
              <a:gd name="connsiteY43" fmla="*/ 1587 h 105525"/>
              <a:gd name="connsiteX44" fmla="*/ 102465 w 225899"/>
              <a:gd name="connsiteY44" fmla="*/ 0 h 105525"/>
              <a:gd name="connsiteX45" fmla="*/ 102012 w 225899"/>
              <a:gd name="connsiteY45" fmla="*/ 907 h 105525"/>
              <a:gd name="connsiteX46" fmla="*/ 101219 w 225899"/>
              <a:gd name="connsiteY46" fmla="*/ 1247 h 105525"/>
              <a:gd name="connsiteX47" fmla="*/ 99972 w 225899"/>
              <a:gd name="connsiteY47" fmla="*/ 1247 h 105525"/>
              <a:gd name="connsiteX48" fmla="*/ 97138 w 225899"/>
              <a:gd name="connsiteY48" fmla="*/ 1247 h 105525"/>
              <a:gd name="connsiteX49" fmla="*/ 95891 w 225899"/>
              <a:gd name="connsiteY49" fmla="*/ 2947 h 105525"/>
              <a:gd name="connsiteX50" fmla="*/ 92491 w 225899"/>
              <a:gd name="connsiteY50" fmla="*/ 4194 h 105525"/>
              <a:gd name="connsiteX51" fmla="*/ 90337 w 225899"/>
              <a:gd name="connsiteY51" fmla="*/ 5214 h 105525"/>
              <a:gd name="connsiteX52" fmla="*/ 89204 w 225899"/>
              <a:gd name="connsiteY52" fmla="*/ 6461 h 105525"/>
              <a:gd name="connsiteX53" fmla="*/ 87050 w 225899"/>
              <a:gd name="connsiteY53" fmla="*/ 14395 h 105525"/>
              <a:gd name="connsiteX54" fmla="*/ 86483 w 225899"/>
              <a:gd name="connsiteY54" fmla="*/ 17342 h 105525"/>
              <a:gd name="connsiteX55" fmla="*/ 87957 w 225899"/>
              <a:gd name="connsiteY55" fmla="*/ 22216 h 105525"/>
              <a:gd name="connsiteX56" fmla="*/ 86257 w 225899"/>
              <a:gd name="connsiteY56" fmla="*/ 21876 h 105525"/>
              <a:gd name="connsiteX57" fmla="*/ 84330 w 225899"/>
              <a:gd name="connsiteY57" fmla="*/ 20629 h 105525"/>
              <a:gd name="connsiteX58" fmla="*/ 83650 w 225899"/>
              <a:gd name="connsiteY58" fmla="*/ 19609 h 105525"/>
              <a:gd name="connsiteX59" fmla="*/ 81723 w 225899"/>
              <a:gd name="connsiteY59" fmla="*/ 19042 h 105525"/>
              <a:gd name="connsiteX60" fmla="*/ 74809 w 225899"/>
              <a:gd name="connsiteY60" fmla="*/ 18135 h 105525"/>
              <a:gd name="connsiteX61" fmla="*/ 73562 w 225899"/>
              <a:gd name="connsiteY61" fmla="*/ 17002 h 105525"/>
              <a:gd name="connsiteX62" fmla="*/ 72769 w 225899"/>
              <a:gd name="connsiteY62" fmla="*/ 16095 h 105525"/>
              <a:gd name="connsiteX63" fmla="*/ 70955 w 225899"/>
              <a:gd name="connsiteY63" fmla="*/ 15528 h 105525"/>
              <a:gd name="connsiteX64" fmla="*/ 68461 w 225899"/>
              <a:gd name="connsiteY64" fmla="*/ 15075 h 105525"/>
              <a:gd name="connsiteX65" fmla="*/ 63021 w 225899"/>
              <a:gd name="connsiteY65" fmla="*/ 12921 h 105525"/>
              <a:gd name="connsiteX66" fmla="*/ 60640 w 225899"/>
              <a:gd name="connsiteY66" fmla="*/ 12921 h 105525"/>
              <a:gd name="connsiteX67" fmla="*/ 53613 w 225899"/>
              <a:gd name="connsiteY67" fmla="*/ 11221 h 105525"/>
              <a:gd name="connsiteX68" fmla="*/ 52479 w 225899"/>
              <a:gd name="connsiteY68" fmla="*/ 11221 h 105525"/>
              <a:gd name="connsiteX69" fmla="*/ 51913 w 225899"/>
              <a:gd name="connsiteY69" fmla="*/ 11221 h 105525"/>
              <a:gd name="connsiteX70" fmla="*/ 49193 w 225899"/>
              <a:gd name="connsiteY70" fmla="*/ 12241 h 105525"/>
              <a:gd name="connsiteX71" fmla="*/ 47379 w 225899"/>
              <a:gd name="connsiteY71" fmla="*/ 12581 h 105525"/>
              <a:gd name="connsiteX72" fmla="*/ 45452 w 225899"/>
              <a:gd name="connsiteY72" fmla="*/ 12128 h 105525"/>
              <a:gd name="connsiteX73" fmla="*/ 42052 w 225899"/>
              <a:gd name="connsiteY73" fmla="*/ 13488 h 105525"/>
              <a:gd name="connsiteX74" fmla="*/ 40238 w 225899"/>
              <a:gd name="connsiteY74" fmla="*/ 15188 h 105525"/>
              <a:gd name="connsiteX75" fmla="*/ 38765 w 225899"/>
              <a:gd name="connsiteY75" fmla="*/ 17342 h 105525"/>
              <a:gd name="connsiteX76" fmla="*/ 37291 w 225899"/>
              <a:gd name="connsiteY76" fmla="*/ 18702 h 105525"/>
              <a:gd name="connsiteX77" fmla="*/ 36838 w 225899"/>
              <a:gd name="connsiteY77" fmla="*/ 20742 h 105525"/>
              <a:gd name="connsiteX78" fmla="*/ 35818 w 225899"/>
              <a:gd name="connsiteY78" fmla="*/ 21762 h 105525"/>
              <a:gd name="connsiteX79" fmla="*/ 34571 w 225899"/>
              <a:gd name="connsiteY79" fmla="*/ 23916 h 105525"/>
              <a:gd name="connsiteX80" fmla="*/ 34571 w 225899"/>
              <a:gd name="connsiteY80" fmla="*/ 25163 h 105525"/>
              <a:gd name="connsiteX81" fmla="*/ 35704 w 225899"/>
              <a:gd name="connsiteY81" fmla="*/ 26410 h 105525"/>
              <a:gd name="connsiteX82" fmla="*/ 36384 w 225899"/>
              <a:gd name="connsiteY82" fmla="*/ 25956 h 105525"/>
              <a:gd name="connsiteX83" fmla="*/ 37518 w 225899"/>
              <a:gd name="connsiteY83" fmla="*/ 25503 h 105525"/>
              <a:gd name="connsiteX84" fmla="*/ 39445 w 225899"/>
              <a:gd name="connsiteY84" fmla="*/ 26410 h 105525"/>
              <a:gd name="connsiteX85" fmla="*/ 41145 w 225899"/>
              <a:gd name="connsiteY85" fmla="*/ 27543 h 105525"/>
              <a:gd name="connsiteX86" fmla="*/ 41598 w 225899"/>
              <a:gd name="connsiteY86" fmla="*/ 28110 h 105525"/>
              <a:gd name="connsiteX87" fmla="*/ 41598 w 225899"/>
              <a:gd name="connsiteY87" fmla="*/ 28677 h 105525"/>
              <a:gd name="connsiteX88" fmla="*/ 37518 w 225899"/>
              <a:gd name="connsiteY88" fmla="*/ 30944 h 105525"/>
              <a:gd name="connsiteX89" fmla="*/ 35024 w 225899"/>
              <a:gd name="connsiteY89" fmla="*/ 31964 h 105525"/>
              <a:gd name="connsiteX90" fmla="*/ 33891 w 225899"/>
              <a:gd name="connsiteY90" fmla="*/ 32190 h 105525"/>
              <a:gd name="connsiteX91" fmla="*/ 33551 w 225899"/>
              <a:gd name="connsiteY91" fmla="*/ 32530 h 105525"/>
              <a:gd name="connsiteX92" fmla="*/ 32757 w 225899"/>
              <a:gd name="connsiteY92" fmla="*/ 35137 h 105525"/>
              <a:gd name="connsiteX93" fmla="*/ 31170 w 225899"/>
              <a:gd name="connsiteY93" fmla="*/ 35591 h 105525"/>
              <a:gd name="connsiteX94" fmla="*/ 29244 w 225899"/>
              <a:gd name="connsiteY94" fmla="*/ 36384 h 105525"/>
              <a:gd name="connsiteX95" fmla="*/ 27883 w 225899"/>
              <a:gd name="connsiteY95" fmla="*/ 37518 h 105525"/>
              <a:gd name="connsiteX96" fmla="*/ 25730 w 225899"/>
              <a:gd name="connsiteY96" fmla="*/ 40351 h 105525"/>
              <a:gd name="connsiteX97" fmla="*/ 20176 w 225899"/>
              <a:gd name="connsiteY97" fmla="*/ 44432 h 105525"/>
              <a:gd name="connsiteX98" fmla="*/ 20176 w 225899"/>
              <a:gd name="connsiteY98" fmla="*/ 45225 h 105525"/>
              <a:gd name="connsiteX99" fmla="*/ 20629 w 225899"/>
              <a:gd name="connsiteY99" fmla="*/ 45905 h 105525"/>
              <a:gd name="connsiteX100" fmla="*/ 22443 w 225899"/>
              <a:gd name="connsiteY100" fmla="*/ 46359 h 105525"/>
              <a:gd name="connsiteX101" fmla="*/ 24823 w 225899"/>
              <a:gd name="connsiteY101" fmla="*/ 47605 h 105525"/>
              <a:gd name="connsiteX102" fmla="*/ 26070 w 225899"/>
              <a:gd name="connsiteY102" fmla="*/ 48626 h 105525"/>
              <a:gd name="connsiteX103" fmla="*/ 29697 w 225899"/>
              <a:gd name="connsiteY103" fmla="*/ 47379 h 105525"/>
              <a:gd name="connsiteX104" fmla="*/ 30604 w 225899"/>
              <a:gd name="connsiteY104" fmla="*/ 47605 h 105525"/>
              <a:gd name="connsiteX105" fmla="*/ 31510 w 225899"/>
              <a:gd name="connsiteY105" fmla="*/ 48852 h 105525"/>
              <a:gd name="connsiteX106" fmla="*/ 32531 w 225899"/>
              <a:gd name="connsiteY106" fmla="*/ 52479 h 105525"/>
              <a:gd name="connsiteX107" fmla="*/ 34117 w 225899"/>
              <a:gd name="connsiteY107" fmla="*/ 53499 h 105525"/>
              <a:gd name="connsiteX108" fmla="*/ 36158 w 225899"/>
              <a:gd name="connsiteY108" fmla="*/ 54293 h 105525"/>
              <a:gd name="connsiteX109" fmla="*/ 37405 w 225899"/>
              <a:gd name="connsiteY109" fmla="*/ 54520 h 105525"/>
              <a:gd name="connsiteX110" fmla="*/ 39105 w 225899"/>
              <a:gd name="connsiteY110" fmla="*/ 55426 h 105525"/>
              <a:gd name="connsiteX111" fmla="*/ 41372 w 225899"/>
              <a:gd name="connsiteY111" fmla="*/ 55766 h 105525"/>
              <a:gd name="connsiteX112" fmla="*/ 42958 w 225899"/>
              <a:gd name="connsiteY112" fmla="*/ 55426 h 105525"/>
              <a:gd name="connsiteX113" fmla="*/ 44885 w 225899"/>
              <a:gd name="connsiteY113" fmla="*/ 56220 h 105525"/>
              <a:gd name="connsiteX114" fmla="*/ 45225 w 225899"/>
              <a:gd name="connsiteY114" fmla="*/ 55880 h 105525"/>
              <a:gd name="connsiteX115" fmla="*/ 45452 w 225899"/>
              <a:gd name="connsiteY115" fmla="*/ 50439 h 105525"/>
              <a:gd name="connsiteX116" fmla="*/ 47039 w 225899"/>
              <a:gd name="connsiteY116" fmla="*/ 51346 h 105525"/>
              <a:gd name="connsiteX117" fmla="*/ 47946 w 225899"/>
              <a:gd name="connsiteY117" fmla="*/ 51346 h 105525"/>
              <a:gd name="connsiteX118" fmla="*/ 48739 w 225899"/>
              <a:gd name="connsiteY118" fmla="*/ 50666 h 105525"/>
              <a:gd name="connsiteX119" fmla="*/ 49193 w 225899"/>
              <a:gd name="connsiteY119" fmla="*/ 49759 h 105525"/>
              <a:gd name="connsiteX120" fmla="*/ 49419 w 225899"/>
              <a:gd name="connsiteY120" fmla="*/ 47946 h 105525"/>
              <a:gd name="connsiteX121" fmla="*/ 49079 w 225899"/>
              <a:gd name="connsiteY121" fmla="*/ 46132 h 105525"/>
              <a:gd name="connsiteX122" fmla="*/ 49759 w 225899"/>
              <a:gd name="connsiteY122" fmla="*/ 45339 h 105525"/>
              <a:gd name="connsiteX123" fmla="*/ 50326 w 225899"/>
              <a:gd name="connsiteY123" fmla="*/ 45112 h 105525"/>
              <a:gd name="connsiteX124" fmla="*/ 50779 w 225899"/>
              <a:gd name="connsiteY124" fmla="*/ 45339 h 105525"/>
              <a:gd name="connsiteX125" fmla="*/ 51006 w 225899"/>
              <a:gd name="connsiteY125" fmla="*/ 45792 h 105525"/>
              <a:gd name="connsiteX126" fmla="*/ 51006 w 225899"/>
              <a:gd name="connsiteY126" fmla="*/ 47379 h 105525"/>
              <a:gd name="connsiteX127" fmla="*/ 52253 w 225899"/>
              <a:gd name="connsiteY127" fmla="*/ 48059 h 105525"/>
              <a:gd name="connsiteX128" fmla="*/ 52933 w 225899"/>
              <a:gd name="connsiteY128" fmla="*/ 48399 h 105525"/>
              <a:gd name="connsiteX129" fmla="*/ 53613 w 225899"/>
              <a:gd name="connsiteY129" fmla="*/ 49759 h 105525"/>
              <a:gd name="connsiteX130" fmla="*/ 54293 w 225899"/>
              <a:gd name="connsiteY130" fmla="*/ 51006 h 105525"/>
              <a:gd name="connsiteX131" fmla="*/ 54747 w 225899"/>
              <a:gd name="connsiteY131" fmla="*/ 54066 h 105525"/>
              <a:gd name="connsiteX132" fmla="*/ 56333 w 225899"/>
              <a:gd name="connsiteY132" fmla="*/ 54293 h 105525"/>
              <a:gd name="connsiteX133" fmla="*/ 58260 w 225899"/>
              <a:gd name="connsiteY133" fmla="*/ 54860 h 105525"/>
              <a:gd name="connsiteX134" fmla="*/ 59507 w 225899"/>
              <a:gd name="connsiteY134" fmla="*/ 54293 h 105525"/>
              <a:gd name="connsiteX135" fmla="*/ 60527 w 225899"/>
              <a:gd name="connsiteY135" fmla="*/ 54633 h 105525"/>
              <a:gd name="connsiteX136" fmla="*/ 60867 w 225899"/>
              <a:gd name="connsiteY136" fmla="*/ 56106 h 105525"/>
              <a:gd name="connsiteX137" fmla="*/ 60867 w 225899"/>
              <a:gd name="connsiteY137" fmla="*/ 57467 h 105525"/>
              <a:gd name="connsiteX138" fmla="*/ 60980 w 225899"/>
              <a:gd name="connsiteY138" fmla="*/ 58487 h 105525"/>
              <a:gd name="connsiteX139" fmla="*/ 61547 w 225899"/>
              <a:gd name="connsiteY139" fmla="*/ 58827 h 105525"/>
              <a:gd name="connsiteX140" fmla="*/ 63248 w 225899"/>
              <a:gd name="connsiteY140" fmla="*/ 58147 h 105525"/>
              <a:gd name="connsiteX141" fmla="*/ 64608 w 225899"/>
              <a:gd name="connsiteY141" fmla="*/ 58147 h 105525"/>
              <a:gd name="connsiteX142" fmla="*/ 65855 w 225899"/>
              <a:gd name="connsiteY142" fmla="*/ 58713 h 105525"/>
              <a:gd name="connsiteX143" fmla="*/ 67441 w 225899"/>
              <a:gd name="connsiteY143" fmla="*/ 59733 h 105525"/>
              <a:gd name="connsiteX144" fmla="*/ 69821 w 225899"/>
              <a:gd name="connsiteY144" fmla="*/ 62341 h 105525"/>
              <a:gd name="connsiteX145" fmla="*/ 70615 w 225899"/>
              <a:gd name="connsiteY145" fmla="*/ 62681 h 105525"/>
              <a:gd name="connsiteX146" fmla="*/ 74129 w 225899"/>
              <a:gd name="connsiteY146" fmla="*/ 62907 h 105525"/>
              <a:gd name="connsiteX147" fmla="*/ 74809 w 225899"/>
              <a:gd name="connsiteY147" fmla="*/ 63474 h 105525"/>
              <a:gd name="connsiteX148" fmla="*/ 76056 w 225899"/>
              <a:gd name="connsiteY148" fmla="*/ 63474 h 105525"/>
              <a:gd name="connsiteX149" fmla="*/ 77416 w 225899"/>
              <a:gd name="connsiteY149" fmla="*/ 63021 h 105525"/>
              <a:gd name="connsiteX150" fmla="*/ 80363 w 225899"/>
              <a:gd name="connsiteY150" fmla="*/ 63814 h 105525"/>
              <a:gd name="connsiteX151" fmla="*/ 80363 w 225899"/>
              <a:gd name="connsiteY151" fmla="*/ 64267 h 105525"/>
              <a:gd name="connsiteX152" fmla="*/ 80023 w 225899"/>
              <a:gd name="connsiteY152" fmla="*/ 64947 h 105525"/>
              <a:gd name="connsiteX153" fmla="*/ 73109 w 225899"/>
              <a:gd name="connsiteY153" fmla="*/ 68461 h 105525"/>
              <a:gd name="connsiteX154" fmla="*/ 72542 w 225899"/>
              <a:gd name="connsiteY154" fmla="*/ 69595 h 105525"/>
              <a:gd name="connsiteX155" fmla="*/ 71068 w 225899"/>
              <a:gd name="connsiteY155" fmla="*/ 70955 h 105525"/>
              <a:gd name="connsiteX156" fmla="*/ 69481 w 225899"/>
              <a:gd name="connsiteY156" fmla="*/ 71748 h 105525"/>
              <a:gd name="connsiteX157" fmla="*/ 68688 w 225899"/>
              <a:gd name="connsiteY157" fmla="*/ 71748 h 105525"/>
              <a:gd name="connsiteX158" fmla="*/ 65288 w 225899"/>
              <a:gd name="connsiteY158" fmla="*/ 70388 h 105525"/>
              <a:gd name="connsiteX159" fmla="*/ 64834 w 225899"/>
              <a:gd name="connsiteY159" fmla="*/ 70728 h 105525"/>
              <a:gd name="connsiteX160" fmla="*/ 64608 w 225899"/>
              <a:gd name="connsiteY160" fmla="*/ 71295 h 105525"/>
              <a:gd name="connsiteX161" fmla="*/ 64608 w 225899"/>
              <a:gd name="connsiteY161" fmla="*/ 71862 h 105525"/>
              <a:gd name="connsiteX162" fmla="*/ 65401 w 225899"/>
              <a:gd name="connsiteY162" fmla="*/ 73335 h 105525"/>
              <a:gd name="connsiteX163" fmla="*/ 65061 w 225899"/>
              <a:gd name="connsiteY163" fmla="*/ 74242 h 105525"/>
              <a:gd name="connsiteX164" fmla="*/ 64381 w 225899"/>
              <a:gd name="connsiteY164" fmla="*/ 74922 h 105525"/>
              <a:gd name="connsiteX165" fmla="*/ 62227 w 225899"/>
              <a:gd name="connsiteY165" fmla="*/ 74355 h 105525"/>
              <a:gd name="connsiteX166" fmla="*/ 61887 w 225899"/>
              <a:gd name="connsiteY166" fmla="*/ 74015 h 105525"/>
              <a:gd name="connsiteX167" fmla="*/ 61887 w 225899"/>
              <a:gd name="connsiteY167" fmla="*/ 73562 h 105525"/>
              <a:gd name="connsiteX168" fmla="*/ 60980 w 225899"/>
              <a:gd name="connsiteY168" fmla="*/ 73562 h 105525"/>
              <a:gd name="connsiteX169" fmla="*/ 59734 w 225899"/>
              <a:gd name="connsiteY169" fmla="*/ 74015 h 105525"/>
              <a:gd name="connsiteX170" fmla="*/ 57354 w 225899"/>
              <a:gd name="connsiteY170" fmla="*/ 76509 h 105525"/>
              <a:gd name="connsiteX171" fmla="*/ 56447 w 225899"/>
              <a:gd name="connsiteY171" fmla="*/ 77869 h 105525"/>
              <a:gd name="connsiteX172" fmla="*/ 56107 w 225899"/>
              <a:gd name="connsiteY172" fmla="*/ 78662 h 105525"/>
              <a:gd name="connsiteX173" fmla="*/ 54973 w 225899"/>
              <a:gd name="connsiteY173" fmla="*/ 79116 h 105525"/>
              <a:gd name="connsiteX174" fmla="*/ 53840 w 225899"/>
              <a:gd name="connsiteY174" fmla="*/ 79343 h 105525"/>
              <a:gd name="connsiteX175" fmla="*/ 52366 w 225899"/>
              <a:gd name="connsiteY175" fmla="*/ 80589 h 105525"/>
              <a:gd name="connsiteX176" fmla="*/ 50779 w 225899"/>
              <a:gd name="connsiteY176" fmla="*/ 81496 h 105525"/>
              <a:gd name="connsiteX177" fmla="*/ 50213 w 225899"/>
              <a:gd name="connsiteY177" fmla="*/ 80816 h 105525"/>
              <a:gd name="connsiteX178" fmla="*/ 49873 w 225899"/>
              <a:gd name="connsiteY178" fmla="*/ 80023 h 105525"/>
              <a:gd name="connsiteX179" fmla="*/ 49419 w 225899"/>
              <a:gd name="connsiteY179" fmla="*/ 79796 h 105525"/>
              <a:gd name="connsiteX180" fmla="*/ 48399 w 225899"/>
              <a:gd name="connsiteY180" fmla="*/ 80023 h 105525"/>
              <a:gd name="connsiteX181" fmla="*/ 47152 w 225899"/>
              <a:gd name="connsiteY181" fmla="*/ 80023 h 105525"/>
              <a:gd name="connsiteX182" fmla="*/ 45906 w 225899"/>
              <a:gd name="connsiteY182" fmla="*/ 79229 h 105525"/>
              <a:gd name="connsiteX183" fmla="*/ 44205 w 225899"/>
              <a:gd name="connsiteY183" fmla="*/ 78322 h 105525"/>
              <a:gd name="connsiteX184" fmla="*/ 42732 w 225899"/>
              <a:gd name="connsiteY184" fmla="*/ 77982 h 105525"/>
              <a:gd name="connsiteX185" fmla="*/ 38425 w 225899"/>
              <a:gd name="connsiteY185" fmla="*/ 78436 h 105525"/>
              <a:gd name="connsiteX186" fmla="*/ 36271 w 225899"/>
              <a:gd name="connsiteY186" fmla="*/ 78889 h 105525"/>
              <a:gd name="connsiteX187" fmla="*/ 35591 w 225899"/>
              <a:gd name="connsiteY187" fmla="*/ 79343 h 105525"/>
              <a:gd name="connsiteX188" fmla="*/ 35591 w 225899"/>
              <a:gd name="connsiteY188" fmla="*/ 79796 h 105525"/>
              <a:gd name="connsiteX189" fmla="*/ 35364 w 225899"/>
              <a:gd name="connsiteY189" fmla="*/ 80703 h 105525"/>
              <a:gd name="connsiteX190" fmla="*/ 31057 w 225899"/>
              <a:gd name="connsiteY190" fmla="*/ 82176 h 105525"/>
              <a:gd name="connsiteX191" fmla="*/ 29130 w 225899"/>
              <a:gd name="connsiteY191" fmla="*/ 83423 h 105525"/>
              <a:gd name="connsiteX192" fmla="*/ 28677 w 225899"/>
              <a:gd name="connsiteY192" fmla="*/ 85576 h 105525"/>
              <a:gd name="connsiteX193" fmla="*/ 28224 w 225899"/>
              <a:gd name="connsiteY193" fmla="*/ 86257 h 105525"/>
              <a:gd name="connsiteX194" fmla="*/ 27317 w 225899"/>
              <a:gd name="connsiteY194" fmla="*/ 86823 h 105525"/>
              <a:gd name="connsiteX195" fmla="*/ 26410 w 225899"/>
              <a:gd name="connsiteY195" fmla="*/ 86823 h 105525"/>
              <a:gd name="connsiteX196" fmla="*/ 25050 w 225899"/>
              <a:gd name="connsiteY196" fmla="*/ 84330 h 105525"/>
              <a:gd name="connsiteX197" fmla="*/ 23576 w 225899"/>
              <a:gd name="connsiteY197" fmla="*/ 83763 h 105525"/>
              <a:gd name="connsiteX198" fmla="*/ 21423 w 225899"/>
              <a:gd name="connsiteY198" fmla="*/ 82856 h 105525"/>
              <a:gd name="connsiteX199" fmla="*/ 17229 w 225899"/>
              <a:gd name="connsiteY199" fmla="*/ 81043 h 105525"/>
              <a:gd name="connsiteX200" fmla="*/ 15075 w 225899"/>
              <a:gd name="connsiteY200" fmla="*/ 80249 h 105525"/>
              <a:gd name="connsiteX201" fmla="*/ 10995 w 225899"/>
              <a:gd name="connsiteY201" fmla="*/ 81383 h 105525"/>
              <a:gd name="connsiteX202" fmla="*/ 6234 w 225899"/>
              <a:gd name="connsiteY202" fmla="*/ 82970 h 105525"/>
              <a:gd name="connsiteX203" fmla="*/ 5441 w 225899"/>
              <a:gd name="connsiteY203" fmla="*/ 83876 h 105525"/>
              <a:gd name="connsiteX204" fmla="*/ 4987 w 225899"/>
              <a:gd name="connsiteY204" fmla="*/ 84896 h 105525"/>
              <a:gd name="connsiteX205" fmla="*/ 4987 w 225899"/>
              <a:gd name="connsiteY205" fmla="*/ 85690 h 105525"/>
              <a:gd name="connsiteX206" fmla="*/ 5327 w 225899"/>
              <a:gd name="connsiteY206" fmla="*/ 86710 h 105525"/>
              <a:gd name="connsiteX207" fmla="*/ 5101 w 225899"/>
              <a:gd name="connsiteY207" fmla="*/ 87503 h 105525"/>
              <a:gd name="connsiteX208" fmla="*/ 4194 w 225899"/>
              <a:gd name="connsiteY208" fmla="*/ 87730 h 105525"/>
              <a:gd name="connsiteX209" fmla="*/ 2834 w 225899"/>
              <a:gd name="connsiteY209" fmla="*/ 86710 h 105525"/>
              <a:gd name="connsiteX210" fmla="*/ 1587 w 225899"/>
              <a:gd name="connsiteY210" fmla="*/ 86143 h 105525"/>
              <a:gd name="connsiteX211" fmla="*/ 1020 w 225899"/>
              <a:gd name="connsiteY211" fmla="*/ 87503 h 105525"/>
              <a:gd name="connsiteX212" fmla="*/ 340 w 225899"/>
              <a:gd name="connsiteY212" fmla="*/ 89884 h 105525"/>
              <a:gd name="connsiteX213" fmla="*/ 0 w 225899"/>
              <a:gd name="connsiteY213" fmla="*/ 91584 h 105525"/>
              <a:gd name="connsiteX214" fmla="*/ 1020 w 225899"/>
              <a:gd name="connsiteY214" fmla="*/ 94077 h 105525"/>
              <a:gd name="connsiteX215" fmla="*/ 1360 w 225899"/>
              <a:gd name="connsiteY215" fmla="*/ 97705 h 105525"/>
              <a:gd name="connsiteX216" fmla="*/ 3287 w 225899"/>
              <a:gd name="connsiteY216" fmla="*/ 97478 h 105525"/>
              <a:gd name="connsiteX217" fmla="*/ 4761 w 225899"/>
              <a:gd name="connsiteY217" fmla="*/ 97478 h 105525"/>
              <a:gd name="connsiteX218" fmla="*/ 7481 w 225899"/>
              <a:gd name="connsiteY218" fmla="*/ 96458 h 105525"/>
              <a:gd name="connsiteX219" fmla="*/ 8841 w 225899"/>
              <a:gd name="connsiteY219" fmla="*/ 96458 h 105525"/>
              <a:gd name="connsiteX220" fmla="*/ 10995 w 225899"/>
              <a:gd name="connsiteY220" fmla="*/ 96911 h 105525"/>
              <a:gd name="connsiteX221" fmla="*/ 14735 w 225899"/>
              <a:gd name="connsiteY221" fmla="*/ 96911 h 105525"/>
              <a:gd name="connsiteX222" fmla="*/ 17682 w 225899"/>
              <a:gd name="connsiteY222" fmla="*/ 96911 h 105525"/>
              <a:gd name="connsiteX223" fmla="*/ 18362 w 225899"/>
              <a:gd name="connsiteY223" fmla="*/ 96911 h 105525"/>
              <a:gd name="connsiteX224" fmla="*/ 19042 w 225899"/>
              <a:gd name="connsiteY224" fmla="*/ 96344 h 105525"/>
              <a:gd name="connsiteX225" fmla="*/ 19836 w 225899"/>
              <a:gd name="connsiteY225" fmla="*/ 96571 h 105525"/>
              <a:gd name="connsiteX226" fmla="*/ 20516 w 225899"/>
              <a:gd name="connsiteY226" fmla="*/ 97365 h 105525"/>
              <a:gd name="connsiteX227" fmla="*/ 23576 w 225899"/>
              <a:gd name="connsiteY227" fmla="*/ 96344 h 105525"/>
              <a:gd name="connsiteX228" fmla="*/ 25843 w 225899"/>
              <a:gd name="connsiteY228" fmla="*/ 96344 h 105525"/>
              <a:gd name="connsiteX229" fmla="*/ 27203 w 225899"/>
              <a:gd name="connsiteY229" fmla="*/ 96458 h 105525"/>
              <a:gd name="connsiteX230" fmla="*/ 27997 w 225899"/>
              <a:gd name="connsiteY230" fmla="*/ 96798 h 105525"/>
              <a:gd name="connsiteX231" fmla="*/ 29470 w 225899"/>
              <a:gd name="connsiteY231" fmla="*/ 99178 h 105525"/>
              <a:gd name="connsiteX232" fmla="*/ 30604 w 225899"/>
              <a:gd name="connsiteY232" fmla="*/ 100652 h 105525"/>
              <a:gd name="connsiteX233" fmla="*/ 31964 w 225899"/>
              <a:gd name="connsiteY233" fmla="*/ 101105 h 105525"/>
              <a:gd name="connsiteX234" fmla="*/ 36158 w 225899"/>
              <a:gd name="connsiteY234" fmla="*/ 100652 h 105525"/>
              <a:gd name="connsiteX235" fmla="*/ 37405 w 225899"/>
              <a:gd name="connsiteY235" fmla="*/ 98498 h 105525"/>
              <a:gd name="connsiteX236" fmla="*/ 38538 w 225899"/>
              <a:gd name="connsiteY236" fmla="*/ 97931 h 105525"/>
              <a:gd name="connsiteX237" fmla="*/ 40238 w 225899"/>
              <a:gd name="connsiteY237" fmla="*/ 97931 h 105525"/>
              <a:gd name="connsiteX238" fmla="*/ 41712 w 225899"/>
              <a:gd name="connsiteY238" fmla="*/ 97365 h 105525"/>
              <a:gd name="connsiteX239" fmla="*/ 42845 w 225899"/>
              <a:gd name="connsiteY239" fmla="*/ 96458 h 105525"/>
              <a:gd name="connsiteX240" fmla="*/ 44432 w 225899"/>
              <a:gd name="connsiteY240" fmla="*/ 95664 h 105525"/>
              <a:gd name="connsiteX241" fmla="*/ 45792 w 225899"/>
              <a:gd name="connsiteY241" fmla="*/ 95664 h 105525"/>
              <a:gd name="connsiteX242" fmla="*/ 46472 w 225899"/>
              <a:gd name="connsiteY242" fmla="*/ 96118 h 105525"/>
              <a:gd name="connsiteX243" fmla="*/ 46812 w 225899"/>
              <a:gd name="connsiteY243" fmla="*/ 96798 h 105525"/>
              <a:gd name="connsiteX244" fmla="*/ 46586 w 225899"/>
              <a:gd name="connsiteY244" fmla="*/ 97705 h 105525"/>
              <a:gd name="connsiteX245" fmla="*/ 46586 w 225899"/>
              <a:gd name="connsiteY245" fmla="*/ 98725 h 105525"/>
              <a:gd name="connsiteX246" fmla="*/ 47379 w 225899"/>
              <a:gd name="connsiteY246" fmla="*/ 99405 h 105525"/>
              <a:gd name="connsiteX247" fmla="*/ 49986 w 225899"/>
              <a:gd name="connsiteY247" fmla="*/ 99405 h 105525"/>
              <a:gd name="connsiteX248" fmla="*/ 51233 w 225899"/>
              <a:gd name="connsiteY248" fmla="*/ 100198 h 105525"/>
              <a:gd name="connsiteX249" fmla="*/ 51233 w 225899"/>
              <a:gd name="connsiteY249" fmla="*/ 101332 h 105525"/>
              <a:gd name="connsiteX250" fmla="*/ 51119 w 225899"/>
              <a:gd name="connsiteY250" fmla="*/ 103145 h 105525"/>
              <a:gd name="connsiteX251" fmla="*/ 52253 w 225899"/>
              <a:gd name="connsiteY251" fmla="*/ 103825 h 105525"/>
              <a:gd name="connsiteX252" fmla="*/ 52819 w 225899"/>
              <a:gd name="connsiteY252" fmla="*/ 103825 h 105525"/>
              <a:gd name="connsiteX253" fmla="*/ 56560 w 225899"/>
              <a:gd name="connsiteY253" fmla="*/ 101898 h 105525"/>
              <a:gd name="connsiteX254" fmla="*/ 57580 w 225899"/>
              <a:gd name="connsiteY254" fmla="*/ 101898 h 105525"/>
              <a:gd name="connsiteX255" fmla="*/ 58374 w 225899"/>
              <a:gd name="connsiteY255" fmla="*/ 102918 h 105525"/>
              <a:gd name="connsiteX256" fmla="*/ 59620 w 225899"/>
              <a:gd name="connsiteY256" fmla="*/ 104165 h 105525"/>
              <a:gd name="connsiteX257" fmla="*/ 61320 w 225899"/>
              <a:gd name="connsiteY257" fmla="*/ 105526 h 105525"/>
              <a:gd name="connsiteX258" fmla="*/ 61774 w 225899"/>
              <a:gd name="connsiteY258" fmla="*/ 105299 h 105525"/>
              <a:gd name="connsiteX259" fmla="*/ 62567 w 225899"/>
              <a:gd name="connsiteY259" fmla="*/ 103825 h 105525"/>
              <a:gd name="connsiteX260" fmla="*/ 64041 w 225899"/>
              <a:gd name="connsiteY260" fmla="*/ 102238 h 105525"/>
              <a:gd name="connsiteX261" fmla="*/ 66761 w 225899"/>
              <a:gd name="connsiteY261" fmla="*/ 101672 h 105525"/>
              <a:gd name="connsiteX262" fmla="*/ 68235 w 225899"/>
              <a:gd name="connsiteY262" fmla="*/ 101105 h 105525"/>
              <a:gd name="connsiteX263" fmla="*/ 69821 w 225899"/>
              <a:gd name="connsiteY263" fmla="*/ 100878 h 105525"/>
              <a:gd name="connsiteX264" fmla="*/ 74582 w 225899"/>
              <a:gd name="connsiteY264" fmla="*/ 101558 h 105525"/>
              <a:gd name="connsiteX265" fmla="*/ 76169 w 225899"/>
              <a:gd name="connsiteY265" fmla="*/ 101558 h 105525"/>
              <a:gd name="connsiteX266" fmla="*/ 79456 w 225899"/>
              <a:gd name="connsiteY266" fmla="*/ 101558 h 105525"/>
              <a:gd name="connsiteX267" fmla="*/ 82063 w 225899"/>
              <a:gd name="connsiteY267" fmla="*/ 101218 h 105525"/>
              <a:gd name="connsiteX268" fmla="*/ 84103 w 225899"/>
              <a:gd name="connsiteY268" fmla="*/ 100198 h 105525"/>
              <a:gd name="connsiteX269" fmla="*/ 85123 w 225899"/>
              <a:gd name="connsiteY269" fmla="*/ 99405 h 105525"/>
              <a:gd name="connsiteX270" fmla="*/ 86823 w 225899"/>
              <a:gd name="connsiteY270" fmla="*/ 98951 h 105525"/>
              <a:gd name="connsiteX271" fmla="*/ 88977 w 225899"/>
              <a:gd name="connsiteY271" fmla="*/ 98951 h 105525"/>
              <a:gd name="connsiteX272" fmla="*/ 90111 w 225899"/>
              <a:gd name="connsiteY272" fmla="*/ 99291 h 105525"/>
              <a:gd name="connsiteX273" fmla="*/ 91811 w 225899"/>
              <a:gd name="connsiteY273" fmla="*/ 98951 h 105525"/>
              <a:gd name="connsiteX274" fmla="*/ 93964 w 225899"/>
              <a:gd name="connsiteY274" fmla="*/ 98271 h 105525"/>
              <a:gd name="connsiteX275" fmla="*/ 94984 w 225899"/>
              <a:gd name="connsiteY275" fmla="*/ 97138 h 105525"/>
              <a:gd name="connsiteX276" fmla="*/ 95664 w 225899"/>
              <a:gd name="connsiteY276" fmla="*/ 96004 h 105525"/>
              <a:gd name="connsiteX277" fmla="*/ 95664 w 225899"/>
              <a:gd name="connsiteY277" fmla="*/ 95324 h 105525"/>
              <a:gd name="connsiteX278" fmla="*/ 95211 w 225899"/>
              <a:gd name="connsiteY278" fmla="*/ 92491 h 105525"/>
              <a:gd name="connsiteX279" fmla="*/ 94304 w 225899"/>
              <a:gd name="connsiteY279" fmla="*/ 91244 h 105525"/>
              <a:gd name="connsiteX280" fmla="*/ 94304 w 225899"/>
              <a:gd name="connsiteY280" fmla="*/ 90224 h 105525"/>
              <a:gd name="connsiteX281" fmla="*/ 94644 w 225899"/>
              <a:gd name="connsiteY281" fmla="*/ 89430 h 105525"/>
              <a:gd name="connsiteX282" fmla="*/ 95211 w 225899"/>
              <a:gd name="connsiteY282" fmla="*/ 88184 h 105525"/>
              <a:gd name="connsiteX283" fmla="*/ 96344 w 225899"/>
              <a:gd name="connsiteY283" fmla="*/ 85576 h 105525"/>
              <a:gd name="connsiteX284" fmla="*/ 97478 w 225899"/>
              <a:gd name="connsiteY284" fmla="*/ 83876 h 105525"/>
              <a:gd name="connsiteX285" fmla="*/ 98045 w 225899"/>
              <a:gd name="connsiteY285" fmla="*/ 83423 h 105525"/>
              <a:gd name="connsiteX286" fmla="*/ 99405 w 225899"/>
              <a:gd name="connsiteY286" fmla="*/ 83083 h 105525"/>
              <a:gd name="connsiteX287" fmla="*/ 102579 w 225899"/>
              <a:gd name="connsiteY287" fmla="*/ 82629 h 105525"/>
              <a:gd name="connsiteX288" fmla="*/ 106092 w 225899"/>
              <a:gd name="connsiteY288" fmla="*/ 81496 h 105525"/>
              <a:gd name="connsiteX289" fmla="*/ 110173 w 225899"/>
              <a:gd name="connsiteY289" fmla="*/ 77982 h 105525"/>
              <a:gd name="connsiteX290" fmla="*/ 111533 w 225899"/>
              <a:gd name="connsiteY290" fmla="*/ 76962 h 105525"/>
              <a:gd name="connsiteX291" fmla="*/ 113346 w 225899"/>
              <a:gd name="connsiteY291" fmla="*/ 76509 h 105525"/>
              <a:gd name="connsiteX292" fmla="*/ 114593 w 225899"/>
              <a:gd name="connsiteY292" fmla="*/ 76509 h 105525"/>
              <a:gd name="connsiteX293" fmla="*/ 114820 w 225899"/>
              <a:gd name="connsiteY293" fmla="*/ 76169 h 105525"/>
              <a:gd name="connsiteX294" fmla="*/ 114027 w 225899"/>
              <a:gd name="connsiteY294" fmla="*/ 74015 h 105525"/>
              <a:gd name="connsiteX295" fmla="*/ 114253 w 225899"/>
              <a:gd name="connsiteY295" fmla="*/ 73222 h 105525"/>
              <a:gd name="connsiteX296" fmla="*/ 114707 w 225899"/>
              <a:gd name="connsiteY296" fmla="*/ 72655 h 105525"/>
              <a:gd name="connsiteX297" fmla="*/ 115273 w 225899"/>
              <a:gd name="connsiteY297" fmla="*/ 72315 h 105525"/>
              <a:gd name="connsiteX298" fmla="*/ 118107 w 225899"/>
              <a:gd name="connsiteY298" fmla="*/ 73448 h 105525"/>
              <a:gd name="connsiteX299" fmla="*/ 120261 w 225899"/>
              <a:gd name="connsiteY299" fmla="*/ 73448 h 105525"/>
              <a:gd name="connsiteX300" fmla="*/ 122868 w 225899"/>
              <a:gd name="connsiteY300" fmla="*/ 72655 h 105525"/>
              <a:gd name="connsiteX301" fmla="*/ 128648 w 225899"/>
              <a:gd name="connsiteY301" fmla="*/ 68801 h 105525"/>
              <a:gd name="connsiteX302" fmla="*/ 129328 w 225899"/>
              <a:gd name="connsiteY302" fmla="*/ 68801 h 105525"/>
              <a:gd name="connsiteX303" fmla="*/ 129895 w 225899"/>
              <a:gd name="connsiteY303" fmla="*/ 69368 h 105525"/>
              <a:gd name="connsiteX304" fmla="*/ 130575 w 225899"/>
              <a:gd name="connsiteY304" fmla="*/ 71635 h 105525"/>
              <a:gd name="connsiteX305" fmla="*/ 131369 w 225899"/>
              <a:gd name="connsiteY305" fmla="*/ 76509 h 105525"/>
              <a:gd name="connsiteX306" fmla="*/ 131822 w 225899"/>
              <a:gd name="connsiteY306" fmla="*/ 77075 h 105525"/>
              <a:gd name="connsiteX307" fmla="*/ 135789 w 225899"/>
              <a:gd name="connsiteY307" fmla="*/ 77075 h 105525"/>
              <a:gd name="connsiteX308" fmla="*/ 138509 w 225899"/>
              <a:gd name="connsiteY308" fmla="*/ 75375 h 105525"/>
              <a:gd name="connsiteX309" fmla="*/ 139643 w 225899"/>
              <a:gd name="connsiteY309" fmla="*/ 74922 h 105525"/>
              <a:gd name="connsiteX310" fmla="*/ 141570 w 225899"/>
              <a:gd name="connsiteY310" fmla="*/ 75262 h 105525"/>
              <a:gd name="connsiteX311" fmla="*/ 142590 w 225899"/>
              <a:gd name="connsiteY311" fmla="*/ 74469 h 105525"/>
              <a:gd name="connsiteX312" fmla="*/ 143610 w 225899"/>
              <a:gd name="connsiteY312" fmla="*/ 73902 h 105525"/>
              <a:gd name="connsiteX313" fmla="*/ 144857 w 225899"/>
              <a:gd name="connsiteY313" fmla="*/ 75942 h 105525"/>
              <a:gd name="connsiteX314" fmla="*/ 146444 w 225899"/>
              <a:gd name="connsiteY314" fmla="*/ 74922 h 105525"/>
              <a:gd name="connsiteX315" fmla="*/ 148144 w 225899"/>
              <a:gd name="connsiteY315" fmla="*/ 73335 h 105525"/>
              <a:gd name="connsiteX316" fmla="*/ 148937 w 225899"/>
              <a:gd name="connsiteY316" fmla="*/ 71748 h 105525"/>
              <a:gd name="connsiteX317" fmla="*/ 150071 w 225899"/>
              <a:gd name="connsiteY317" fmla="*/ 70048 h 105525"/>
              <a:gd name="connsiteX318" fmla="*/ 150978 w 225899"/>
              <a:gd name="connsiteY318" fmla="*/ 67894 h 105525"/>
              <a:gd name="connsiteX319" fmla="*/ 151318 w 225899"/>
              <a:gd name="connsiteY319" fmla="*/ 65854 h 105525"/>
              <a:gd name="connsiteX320" fmla="*/ 151771 w 225899"/>
              <a:gd name="connsiteY320" fmla="*/ 64834 h 105525"/>
              <a:gd name="connsiteX321" fmla="*/ 152791 w 225899"/>
              <a:gd name="connsiteY321" fmla="*/ 63814 h 105525"/>
              <a:gd name="connsiteX322" fmla="*/ 155171 w 225899"/>
              <a:gd name="connsiteY322" fmla="*/ 59507 h 105525"/>
              <a:gd name="connsiteX323" fmla="*/ 156872 w 225899"/>
              <a:gd name="connsiteY323" fmla="*/ 58373 h 105525"/>
              <a:gd name="connsiteX324" fmla="*/ 158458 w 225899"/>
              <a:gd name="connsiteY324" fmla="*/ 58033 h 105525"/>
              <a:gd name="connsiteX325" fmla="*/ 162426 w 225899"/>
              <a:gd name="connsiteY325" fmla="*/ 58827 h 105525"/>
              <a:gd name="connsiteX326" fmla="*/ 164466 w 225899"/>
              <a:gd name="connsiteY326" fmla="*/ 58827 h 105525"/>
              <a:gd name="connsiteX327" fmla="*/ 170587 w 225899"/>
              <a:gd name="connsiteY327" fmla="*/ 59280 h 105525"/>
              <a:gd name="connsiteX328" fmla="*/ 173420 w 225899"/>
              <a:gd name="connsiteY328" fmla="*/ 58487 h 105525"/>
              <a:gd name="connsiteX329" fmla="*/ 175347 w 225899"/>
              <a:gd name="connsiteY329" fmla="*/ 57693 h 105525"/>
              <a:gd name="connsiteX330" fmla="*/ 178294 w 225899"/>
              <a:gd name="connsiteY330" fmla="*/ 57693 h 105525"/>
              <a:gd name="connsiteX331" fmla="*/ 181694 w 225899"/>
              <a:gd name="connsiteY331" fmla="*/ 57127 h 105525"/>
              <a:gd name="connsiteX332" fmla="*/ 186228 w 225899"/>
              <a:gd name="connsiteY332" fmla="*/ 51686 h 105525"/>
              <a:gd name="connsiteX333" fmla="*/ 186228 w 225899"/>
              <a:gd name="connsiteY333" fmla="*/ 50552 h 105525"/>
              <a:gd name="connsiteX334" fmla="*/ 186569 w 225899"/>
              <a:gd name="connsiteY334" fmla="*/ 49306 h 105525"/>
              <a:gd name="connsiteX335" fmla="*/ 188269 w 225899"/>
              <a:gd name="connsiteY335" fmla="*/ 48059 h 105525"/>
              <a:gd name="connsiteX336" fmla="*/ 190309 w 225899"/>
              <a:gd name="connsiteY336" fmla="*/ 46925 h 105525"/>
              <a:gd name="connsiteX337" fmla="*/ 194389 w 225899"/>
              <a:gd name="connsiteY337" fmla="*/ 44318 h 105525"/>
              <a:gd name="connsiteX338" fmla="*/ 202664 w 225899"/>
              <a:gd name="connsiteY338" fmla="*/ 40125 h 105525"/>
              <a:gd name="connsiteX339" fmla="*/ 205611 w 225899"/>
              <a:gd name="connsiteY339" fmla="*/ 38424 h 105525"/>
              <a:gd name="connsiteX340" fmla="*/ 206857 w 225899"/>
              <a:gd name="connsiteY340" fmla="*/ 38424 h 105525"/>
              <a:gd name="connsiteX341" fmla="*/ 209918 w 225899"/>
              <a:gd name="connsiteY341" fmla="*/ 37404 h 105525"/>
              <a:gd name="connsiteX342" fmla="*/ 215245 w 225899"/>
              <a:gd name="connsiteY342" fmla="*/ 35364 h 105525"/>
              <a:gd name="connsiteX343" fmla="*/ 216719 w 225899"/>
              <a:gd name="connsiteY343" fmla="*/ 32757 h 105525"/>
              <a:gd name="connsiteX344" fmla="*/ 218079 w 225899"/>
              <a:gd name="connsiteY344" fmla="*/ 32304 h 105525"/>
              <a:gd name="connsiteX345" fmla="*/ 224313 w 225899"/>
              <a:gd name="connsiteY345" fmla="*/ 31850 h 105525"/>
              <a:gd name="connsiteX346" fmla="*/ 224653 w 225899"/>
              <a:gd name="connsiteY346" fmla="*/ 31510 h 105525"/>
              <a:gd name="connsiteX347" fmla="*/ 224880 w 225899"/>
              <a:gd name="connsiteY347" fmla="*/ 31057 h 105525"/>
              <a:gd name="connsiteX348" fmla="*/ 224540 w 225899"/>
              <a:gd name="connsiteY348" fmla="*/ 29243 h 105525"/>
              <a:gd name="connsiteX349" fmla="*/ 29017 w 225899"/>
              <a:gd name="connsiteY349" fmla="*/ 90450 h 105525"/>
              <a:gd name="connsiteX350" fmla="*/ 27997 w 225899"/>
              <a:gd name="connsiteY350" fmla="*/ 90450 h 105525"/>
              <a:gd name="connsiteX351" fmla="*/ 27203 w 225899"/>
              <a:gd name="connsiteY351" fmla="*/ 89430 h 105525"/>
              <a:gd name="connsiteX352" fmla="*/ 26636 w 225899"/>
              <a:gd name="connsiteY352" fmla="*/ 88524 h 105525"/>
              <a:gd name="connsiteX353" fmla="*/ 26636 w 225899"/>
              <a:gd name="connsiteY353" fmla="*/ 88070 h 105525"/>
              <a:gd name="connsiteX354" fmla="*/ 26863 w 225899"/>
              <a:gd name="connsiteY354" fmla="*/ 88070 h 105525"/>
              <a:gd name="connsiteX355" fmla="*/ 28337 w 225899"/>
              <a:gd name="connsiteY355" fmla="*/ 88524 h 105525"/>
              <a:gd name="connsiteX356" fmla="*/ 30377 w 225899"/>
              <a:gd name="connsiteY356" fmla="*/ 88864 h 105525"/>
              <a:gd name="connsiteX357" fmla="*/ 31057 w 225899"/>
              <a:gd name="connsiteY357" fmla="*/ 89090 h 105525"/>
              <a:gd name="connsiteX358" fmla="*/ 31057 w 225899"/>
              <a:gd name="connsiteY358" fmla="*/ 89657 h 105525"/>
              <a:gd name="connsiteX359" fmla="*/ 29244 w 225899"/>
              <a:gd name="connsiteY359" fmla="*/ 90677 h 105525"/>
              <a:gd name="connsiteX360" fmla="*/ 41372 w 225899"/>
              <a:gd name="connsiteY360" fmla="*/ 87390 h 105525"/>
              <a:gd name="connsiteX361" fmla="*/ 41145 w 225899"/>
              <a:gd name="connsiteY361" fmla="*/ 87730 h 105525"/>
              <a:gd name="connsiteX362" fmla="*/ 40125 w 225899"/>
              <a:gd name="connsiteY362" fmla="*/ 87957 h 105525"/>
              <a:gd name="connsiteX363" fmla="*/ 38198 w 225899"/>
              <a:gd name="connsiteY363" fmla="*/ 87957 h 105525"/>
              <a:gd name="connsiteX364" fmla="*/ 37178 w 225899"/>
              <a:gd name="connsiteY364" fmla="*/ 87617 h 105525"/>
              <a:gd name="connsiteX365" fmla="*/ 37858 w 225899"/>
              <a:gd name="connsiteY365" fmla="*/ 85463 h 105525"/>
              <a:gd name="connsiteX366" fmla="*/ 37858 w 225899"/>
              <a:gd name="connsiteY366" fmla="*/ 85010 h 105525"/>
              <a:gd name="connsiteX367" fmla="*/ 37858 w 225899"/>
              <a:gd name="connsiteY367" fmla="*/ 85010 h 105525"/>
              <a:gd name="connsiteX368" fmla="*/ 37291 w 225899"/>
              <a:gd name="connsiteY368" fmla="*/ 84783 h 105525"/>
              <a:gd name="connsiteX369" fmla="*/ 36498 w 225899"/>
              <a:gd name="connsiteY369" fmla="*/ 83876 h 105525"/>
              <a:gd name="connsiteX370" fmla="*/ 36271 w 225899"/>
              <a:gd name="connsiteY370" fmla="*/ 82629 h 105525"/>
              <a:gd name="connsiteX371" fmla="*/ 36611 w 225899"/>
              <a:gd name="connsiteY371" fmla="*/ 81496 h 105525"/>
              <a:gd name="connsiteX372" fmla="*/ 37178 w 225899"/>
              <a:gd name="connsiteY372" fmla="*/ 81043 h 105525"/>
              <a:gd name="connsiteX373" fmla="*/ 37518 w 225899"/>
              <a:gd name="connsiteY373" fmla="*/ 81043 h 105525"/>
              <a:gd name="connsiteX374" fmla="*/ 38651 w 225899"/>
              <a:gd name="connsiteY374" fmla="*/ 82970 h 105525"/>
              <a:gd name="connsiteX375" fmla="*/ 39671 w 225899"/>
              <a:gd name="connsiteY375" fmla="*/ 83536 h 105525"/>
              <a:gd name="connsiteX376" fmla="*/ 41712 w 225899"/>
              <a:gd name="connsiteY376" fmla="*/ 83876 h 105525"/>
              <a:gd name="connsiteX377" fmla="*/ 40692 w 225899"/>
              <a:gd name="connsiteY377" fmla="*/ 85690 h 105525"/>
              <a:gd name="connsiteX378" fmla="*/ 41485 w 225899"/>
              <a:gd name="connsiteY378" fmla="*/ 87617 h 105525"/>
              <a:gd name="connsiteX379" fmla="*/ 52933 w 225899"/>
              <a:gd name="connsiteY379" fmla="*/ 86257 h 105525"/>
              <a:gd name="connsiteX380" fmla="*/ 52366 w 225899"/>
              <a:gd name="connsiteY380" fmla="*/ 87390 h 105525"/>
              <a:gd name="connsiteX381" fmla="*/ 51346 w 225899"/>
              <a:gd name="connsiteY381" fmla="*/ 87163 h 105525"/>
              <a:gd name="connsiteX382" fmla="*/ 50553 w 225899"/>
              <a:gd name="connsiteY382" fmla="*/ 86370 h 105525"/>
              <a:gd name="connsiteX383" fmla="*/ 50779 w 225899"/>
              <a:gd name="connsiteY383" fmla="*/ 85803 h 105525"/>
              <a:gd name="connsiteX384" fmla="*/ 51913 w 225899"/>
              <a:gd name="connsiteY384" fmla="*/ 85463 h 105525"/>
              <a:gd name="connsiteX385" fmla="*/ 52479 w 225899"/>
              <a:gd name="connsiteY385" fmla="*/ 85123 h 105525"/>
              <a:gd name="connsiteX386" fmla="*/ 52933 w 225899"/>
              <a:gd name="connsiteY386" fmla="*/ 85123 h 105525"/>
              <a:gd name="connsiteX387" fmla="*/ 52706 w 225899"/>
              <a:gd name="connsiteY387" fmla="*/ 86257 h 105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</a:cxnLst>
            <a:rect l="l" t="t" r="r" b="b"/>
            <a:pathLst>
              <a:path w="225899" h="105525">
                <a:moveTo>
                  <a:pt x="225900" y="29243"/>
                </a:moveTo>
                <a:lnTo>
                  <a:pt x="225446" y="27656"/>
                </a:lnTo>
                <a:lnTo>
                  <a:pt x="222613" y="24709"/>
                </a:lnTo>
                <a:lnTo>
                  <a:pt x="219552" y="21762"/>
                </a:lnTo>
                <a:lnTo>
                  <a:pt x="217172" y="21082"/>
                </a:lnTo>
                <a:lnTo>
                  <a:pt x="212978" y="20629"/>
                </a:lnTo>
                <a:lnTo>
                  <a:pt x="210711" y="20629"/>
                </a:lnTo>
                <a:cubicBezTo>
                  <a:pt x="210711" y="20629"/>
                  <a:pt x="209464" y="19949"/>
                  <a:pt x="209464" y="19949"/>
                </a:cubicBezTo>
                <a:lnTo>
                  <a:pt x="208218" y="18249"/>
                </a:lnTo>
                <a:lnTo>
                  <a:pt x="206744" y="16775"/>
                </a:lnTo>
                <a:lnTo>
                  <a:pt x="204817" y="15188"/>
                </a:lnTo>
                <a:lnTo>
                  <a:pt x="204024" y="12695"/>
                </a:lnTo>
                <a:lnTo>
                  <a:pt x="203230" y="12241"/>
                </a:lnTo>
                <a:lnTo>
                  <a:pt x="201870" y="12581"/>
                </a:lnTo>
                <a:lnTo>
                  <a:pt x="199603" y="12581"/>
                </a:lnTo>
                <a:cubicBezTo>
                  <a:pt x="199603" y="12581"/>
                  <a:pt x="198356" y="12241"/>
                  <a:pt x="198356" y="12241"/>
                </a:cubicBezTo>
                <a:lnTo>
                  <a:pt x="196430" y="11788"/>
                </a:lnTo>
                <a:lnTo>
                  <a:pt x="193369" y="10768"/>
                </a:lnTo>
                <a:lnTo>
                  <a:pt x="190989" y="9861"/>
                </a:lnTo>
                <a:lnTo>
                  <a:pt x="187929" y="9634"/>
                </a:lnTo>
                <a:lnTo>
                  <a:pt x="186115" y="9861"/>
                </a:lnTo>
                <a:lnTo>
                  <a:pt x="180674" y="10088"/>
                </a:lnTo>
                <a:lnTo>
                  <a:pt x="176140" y="9068"/>
                </a:lnTo>
                <a:lnTo>
                  <a:pt x="172513" y="8841"/>
                </a:lnTo>
                <a:lnTo>
                  <a:pt x="170247" y="8841"/>
                </a:lnTo>
                <a:cubicBezTo>
                  <a:pt x="170247" y="8841"/>
                  <a:pt x="169113" y="8841"/>
                  <a:pt x="169113" y="8841"/>
                </a:cubicBezTo>
                <a:lnTo>
                  <a:pt x="167299" y="8841"/>
                </a:lnTo>
                <a:cubicBezTo>
                  <a:pt x="167299" y="8841"/>
                  <a:pt x="164579" y="8614"/>
                  <a:pt x="164579" y="8614"/>
                </a:cubicBezTo>
                <a:lnTo>
                  <a:pt x="160952" y="7027"/>
                </a:lnTo>
                <a:lnTo>
                  <a:pt x="159592" y="7027"/>
                </a:lnTo>
                <a:cubicBezTo>
                  <a:pt x="159592" y="7027"/>
                  <a:pt x="158685" y="7027"/>
                  <a:pt x="158685" y="7027"/>
                </a:cubicBezTo>
                <a:lnTo>
                  <a:pt x="152565" y="8161"/>
                </a:lnTo>
                <a:lnTo>
                  <a:pt x="149731" y="8388"/>
                </a:lnTo>
                <a:lnTo>
                  <a:pt x="143724" y="8388"/>
                </a:lnTo>
                <a:cubicBezTo>
                  <a:pt x="143724" y="8388"/>
                  <a:pt x="137829" y="8161"/>
                  <a:pt x="137829" y="8161"/>
                </a:cubicBezTo>
                <a:lnTo>
                  <a:pt x="135903" y="7934"/>
                </a:lnTo>
                <a:lnTo>
                  <a:pt x="134883" y="7934"/>
                </a:lnTo>
                <a:cubicBezTo>
                  <a:pt x="134883" y="7934"/>
                  <a:pt x="132729" y="10768"/>
                  <a:pt x="132729" y="10768"/>
                </a:cubicBezTo>
                <a:lnTo>
                  <a:pt x="131822" y="11221"/>
                </a:lnTo>
                <a:lnTo>
                  <a:pt x="126268" y="10654"/>
                </a:lnTo>
                <a:lnTo>
                  <a:pt x="119694" y="8841"/>
                </a:lnTo>
                <a:lnTo>
                  <a:pt x="114933" y="6914"/>
                </a:lnTo>
                <a:lnTo>
                  <a:pt x="110966" y="4874"/>
                </a:lnTo>
                <a:lnTo>
                  <a:pt x="105639" y="1587"/>
                </a:lnTo>
                <a:lnTo>
                  <a:pt x="102465" y="0"/>
                </a:lnTo>
                <a:lnTo>
                  <a:pt x="102012" y="907"/>
                </a:lnTo>
                <a:lnTo>
                  <a:pt x="101219" y="1247"/>
                </a:lnTo>
                <a:lnTo>
                  <a:pt x="99972" y="1247"/>
                </a:lnTo>
                <a:cubicBezTo>
                  <a:pt x="99972" y="1247"/>
                  <a:pt x="97138" y="1247"/>
                  <a:pt x="97138" y="1247"/>
                </a:cubicBezTo>
                <a:lnTo>
                  <a:pt x="95891" y="2947"/>
                </a:lnTo>
                <a:lnTo>
                  <a:pt x="92491" y="4194"/>
                </a:lnTo>
                <a:lnTo>
                  <a:pt x="90337" y="5214"/>
                </a:lnTo>
                <a:lnTo>
                  <a:pt x="89204" y="6461"/>
                </a:lnTo>
                <a:lnTo>
                  <a:pt x="87050" y="14395"/>
                </a:lnTo>
                <a:lnTo>
                  <a:pt x="86483" y="17342"/>
                </a:lnTo>
                <a:lnTo>
                  <a:pt x="87957" y="22216"/>
                </a:lnTo>
                <a:lnTo>
                  <a:pt x="86257" y="21876"/>
                </a:lnTo>
                <a:lnTo>
                  <a:pt x="84330" y="20629"/>
                </a:lnTo>
                <a:lnTo>
                  <a:pt x="83650" y="19609"/>
                </a:lnTo>
                <a:lnTo>
                  <a:pt x="81723" y="19042"/>
                </a:lnTo>
                <a:lnTo>
                  <a:pt x="74809" y="18135"/>
                </a:lnTo>
                <a:lnTo>
                  <a:pt x="73562" y="17002"/>
                </a:lnTo>
                <a:lnTo>
                  <a:pt x="72769" y="16095"/>
                </a:lnTo>
                <a:lnTo>
                  <a:pt x="70955" y="15528"/>
                </a:lnTo>
                <a:lnTo>
                  <a:pt x="68461" y="15075"/>
                </a:lnTo>
                <a:lnTo>
                  <a:pt x="63021" y="12921"/>
                </a:lnTo>
                <a:lnTo>
                  <a:pt x="60640" y="12921"/>
                </a:lnTo>
                <a:cubicBezTo>
                  <a:pt x="60640" y="12921"/>
                  <a:pt x="53613" y="11221"/>
                  <a:pt x="53613" y="11221"/>
                </a:cubicBezTo>
                <a:lnTo>
                  <a:pt x="52479" y="11221"/>
                </a:lnTo>
                <a:cubicBezTo>
                  <a:pt x="52479" y="11221"/>
                  <a:pt x="51913" y="11221"/>
                  <a:pt x="51913" y="11221"/>
                </a:cubicBezTo>
                <a:lnTo>
                  <a:pt x="49193" y="12241"/>
                </a:lnTo>
                <a:lnTo>
                  <a:pt x="47379" y="12581"/>
                </a:lnTo>
                <a:lnTo>
                  <a:pt x="45452" y="12128"/>
                </a:lnTo>
                <a:lnTo>
                  <a:pt x="42052" y="13488"/>
                </a:lnTo>
                <a:lnTo>
                  <a:pt x="40238" y="15188"/>
                </a:lnTo>
                <a:lnTo>
                  <a:pt x="38765" y="17342"/>
                </a:lnTo>
                <a:lnTo>
                  <a:pt x="37291" y="18702"/>
                </a:lnTo>
                <a:lnTo>
                  <a:pt x="36838" y="20742"/>
                </a:lnTo>
                <a:lnTo>
                  <a:pt x="35818" y="21762"/>
                </a:lnTo>
                <a:lnTo>
                  <a:pt x="34571" y="23916"/>
                </a:lnTo>
                <a:lnTo>
                  <a:pt x="34571" y="25163"/>
                </a:lnTo>
                <a:lnTo>
                  <a:pt x="35704" y="26410"/>
                </a:lnTo>
                <a:lnTo>
                  <a:pt x="36384" y="25956"/>
                </a:lnTo>
                <a:lnTo>
                  <a:pt x="37518" y="25503"/>
                </a:lnTo>
                <a:lnTo>
                  <a:pt x="39445" y="26410"/>
                </a:lnTo>
                <a:lnTo>
                  <a:pt x="41145" y="27543"/>
                </a:lnTo>
                <a:lnTo>
                  <a:pt x="41598" y="28110"/>
                </a:lnTo>
                <a:lnTo>
                  <a:pt x="41598" y="28677"/>
                </a:lnTo>
                <a:cubicBezTo>
                  <a:pt x="41598" y="28677"/>
                  <a:pt x="37518" y="30944"/>
                  <a:pt x="37518" y="30944"/>
                </a:cubicBezTo>
                <a:lnTo>
                  <a:pt x="35024" y="31964"/>
                </a:lnTo>
                <a:lnTo>
                  <a:pt x="33891" y="32190"/>
                </a:lnTo>
                <a:lnTo>
                  <a:pt x="33551" y="32530"/>
                </a:lnTo>
                <a:lnTo>
                  <a:pt x="32757" y="35137"/>
                </a:lnTo>
                <a:lnTo>
                  <a:pt x="31170" y="35591"/>
                </a:lnTo>
                <a:lnTo>
                  <a:pt x="29244" y="36384"/>
                </a:lnTo>
                <a:lnTo>
                  <a:pt x="27883" y="37518"/>
                </a:lnTo>
                <a:lnTo>
                  <a:pt x="25730" y="40351"/>
                </a:lnTo>
                <a:lnTo>
                  <a:pt x="20176" y="44432"/>
                </a:lnTo>
                <a:lnTo>
                  <a:pt x="20176" y="45225"/>
                </a:lnTo>
                <a:cubicBezTo>
                  <a:pt x="20176" y="45225"/>
                  <a:pt x="20629" y="45905"/>
                  <a:pt x="20629" y="45905"/>
                </a:cubicBezTo>
                <a:lnTo>
                  <a:pt x="22443" y="46359"/>
                </a:lnTo>
                <a:lnTo>
                  <a:pt x="24823" y="47605"/>
                </a:lnTo>
                <a:lnTo>
                  <a:pt x="26070" y="48626"/>
                </a:lnTo>
                <a:lnTo>
                  <a:pt x="29697" y="47379"/>
                </a:lnTo>
                <a:lnTo>
                  <a:pt x="30604" y="47605"/>
                </a:lnTo>
                <a:lnTo>
                  <a:pt x="31510" y="48852"/>
                </a:lnTo>
                <a:lnTo>
                  <a:pt x="32531" y="52479"/>
                </a:lnTo>
                <a:lnTo>
                  <a:pt x="34117" y="53499"/>
                </a:lnTo>
                <a:lnTo>
                  <a:pt x="36158" y="54293"/>
                </a:lnTo>
                <a:lnTo>
                  <a:pt x="37405" y="54520"/>
                </a:lnTo>
                <a:lnTo>
                  <a:pt x="39105" y="55426"/>
                </a:lnTo>
                <a:lnTo>
                  <a:pt x="41372" y="55766"/>
                </a:lnTo>
                <a:lnTo>
                  <a:pt x="42958" y="55426"/>
                </a:lnTo>
                <a:lnTo>
                  <a:pt x="44885" y="56220"/>
                </a:lnTo>
                <a:lnTo>
                  <a:pt x="45225" y="55880"/>
                </a:lnTo>
                <a:lnTo>
                  <a:pt x="45452" y="50439"/>
                </a:lnTo>
                <a:lnTo>
                  <a:pt x="47039" y="51346"/>
                </a:lnTo>
                <a:lnTo>
                  <a:pt x="47946" y="51346"/>
                </a:lnTo>
                <a:cubicBezTo>
                  <a:pt x="47946" y="51346"/>
                  <a:pt x="48739" y="50666"/>
                  <a:pt x="48739" y="50666"/>
                </a:cubicBezTo>
                <a:lnTo>
                  <a:pt x="49193" y="49759"/>
                </a:lnTo>
                <a:lnTo>
                  <a:pt x="49419" y="47946"/>
                </a:lnTo>
                <a:lnTo>
                  <a:pt x="49079" y="46132"/>
                </a:lnTo>
                <a:lnTo>
                  <a:pt x="49759" y="45339"/>
                </a:lnTo>
                <a:lnTo>
                  <a:pt x="50326" y="45112"/>
                </a:lnTo>
                <a:lnTo>
                  <a:pt x="50779" y="45339"/>
                </a:lnTo>
                <a:lnTo>
                  <a:pt x="51006" y="45792"/>
                </a:lnTo>
                <a:lnTo>
                  <a:pt x="51006" y="47379"/>
                </a:lnTo>
                <a:cubicBezTo>
                  <a:pt x="51006" y="47379"/>
                  <a:pt x="52253" y="48059"/>
                  <a:pt x="52253" y="48059"/>
                </a:cubicBezTo>
                <a:lnTo>
                  <a:pt x="52933" y="48399"/>
                </a:lnTo>
                <a:lnTo>
                  <a:pt x="53613" y="49759"/>
                </a:lnTo>
                <a:lnTo>
                  <a:pt x="54293" y="51006"/>
                </a:lnTo>
                <a:lnTo>
                  <a:pt x="54747" y="54066"/>
                </a:lnTo>
                <a:lnTo>
                  <a:pt x="56333" y="54293"/>
                </a:lnTo>
                <a:lnTo>
                  <a:pt x="58260" y="54860"/>
                </a:lnTo>
                <a:lnTo>
                  <a:pt x="59507" y="54293"/>
                </a:lnTo>
                <a:lnTo>
                  <a:pt x="60527" y="54633"/>
                </a:lnTo>
                <a:lnTo>
                  <a:pt x="60867" y="56106"/>
                </a:lnTo>
                <a:lnTo>
                  <a:pt x="60867" y="57467"/>
                </a:lnTo>
                <a:cubicBezTo>
                  <a:pt x="60867" y="57467"/>
                  <a:pt x="60980" y="58487"/>
                  <a:pt x="60980" y="58487"/>
                </a:cubicBezTo>
                <a:lnTo>
                  <a:pt x="61547" y="58827"/>
                </a:lnTo>
                <a:lnTo>
                  <a:pt x="63248" y="58147"/>
                </a:lnTo>
                <a:lnTo>
                  <a:pt x="64608" y="58147"/>
                </a:lnTo>
                <a:cubicBezTo>
                  <a:pt x="64608" y="58147"/>
                  <a:pt x="65855" y="58713"/>
                  <a:pt x="65855" y="58713"/>
                </a:cubicBezTo>
                <a:lnTo>
                  <a:pt x="67441" y="59733"/>
                </a:lnTo>
                <a:lnTo>
                  <a:pt x="69821" y="62341"/>
                </a:lnTo>
                <a:lnTo>
                  <a:pt x="70615" y="62681"/>
                </a:lnTo>
                <a:lnTo>
                  <a:pt x="74129" y="62907"/>
                </a:lnTo>
                <a:lnTo>
                  <a:pt x="74809" y="63474"/>
                </a:lnTo>
                <a:lnTo>
                  <a:pt x="76056" y="63474"/>
                </a:lnTo>
                <a:cubicBezTo>
                  <a:pt x="76056" y="63474"/>
                  <a:pt x="77416" y="63021"/>
                  <a:pt x="77416" y="63021"/>
                </a:cubicBezTo>
                <a:lnTo>
                  <a:pt x="80363" y="63814"/>
                </a:lnTo>
                <a:lnTo>
                  <a:pt x="80363" y="64267"/>
                </a:lnTo>
                <a:cubicBezTo>
                  <a:pt x="80363" y="64267"/>
                  <a:pt x="80023" y="64947"/>
                  <a:pt x="80023" y="64947"/>
                </a:cubicBezTo>
                <a:lnTo>
                  <a:pt x="73109" y="68461"/>
                </a:lnTo>
                <a:lnTo>
                  <a:pt x="72542" y="69595"/>
                </a:lnTo>
                <a:lnTo>
                  <a:pt x="71068" y="70955"/>
                </a:lnTo>
                <a:lnTo>
                  <a:pt x="69481" y="71748"/>
                </a:lnTo>
                <a:lnTo>
                  <a:pt x="68688" y="71748"/>
                </a:lnTo>
                <a:cubicBezTo>
                  <a:pt x="68688" y="71748"/>
                  <a:pt x="65288" y="70388"/>
                  <a:pt x="65288" y="70388"/>
                </a:cubicBezTo>
                <a:lnTo>
                  <a:pt x="64834" y="70728"/>
                </a:lnTo>
                <a:lnTo>
                  <a:pt x="64608" y="71295"/>
                </a:lnTo>
                <a:lnTo>
                  <a:pt x="64608" y="71862"/>
                </a:lnTo>
                <a:cubicBezTo>
                  <a:pt x="64608" y="71862"/>
                  <a:pt x="65401" y="73335"/>
                  <a:pt x="65401" y="73335"/>
                </a:cubicBezTo>
                <a:lnTo>
                  <a:pt x="65061" y="74242"/>
                </a:lnTo>
                <a:lnTo>
                  <a:pt x="64381" y="74922"/>
                </a:lnTo>
                <a:lnTo>
                  <a:pt x="62227" y="74355"/>
                </a:lnTo>
                <a:lnTo>
                  <a:pt x="61887" y="74015"/>
                </a:lnTo>
                <a:lnTo>
                  <a:pt x="61887" y="73562"/>
                </a:lnTo>
                <a:cubicBezTo>
                  <a:pt x="61887" y="73562"/>
                  <a:pt x="60980" y="73562"/>
                  <a:pt x="60980" y="73562"/>
                </a:cubicBezTo>
                <a:lnTo>
                  <a:pt x="59734" y="74015"/>
                </a:lnTo>
                <a:lnTo>
                  <a:pt x="57354" y="76509"/>
                </a:lnTo>
                <a:lnTo>
                  <a:pt x="56447" y="77869"/>
                </a:lnTo>
                <a:lnTo>
                  <a:pt x="56107" y="78662"/>
                </a:lnTo>
                <a:lnTo>
                  <a:pt x="54973" y="79116"/>
                </a:lnTo>
                <a:lnTo>
                  <a:pt x="53840" y="79343"/>
                </a:lnTo>
                <a:lnTo>
                  <a:pt x="52366" y="80589"/>
                </a:lnTo>
                <a:lnTo>
                  <a:pt x="50779" y="81496"/>
                </a:lnTo>
                <a:lnTo>
                  <a:pt x="50213" y="80816"/>
                </a:lnTo>
                <a:lnTo>
                  <a:pt x="49873" y="80023"/>
                </a:lnTo>
                <a:lnTo>
                  <a:pt x="49419" y="79796"/>
                </a:lnTo>
                <a:lnTo>
                  <a:pt x="48399" y="80023"/>
                </a:lnTo>
                <a:lnTo>
                  <a:pt x="47152" y="80023"/>
                </a:lnTo>
                <a:cubicBezTo>
                  <a:pt x="47152" y="80023"/>
                  <a:pt x="45906" y="79229"/>
                  <a:pt x="45906" y="79229"/>
                </a:cubicBezTo>
                <a:lnTo>
                  <a:pt x="44205" y="78322"/>
                </a:lnTo>
                <a:lnTo>
                  <a:pt x="42732" y="77982"/>
                </a:lnTo>
                <a:lnTo>
                  <a:pt x="38425" y="78436"/>
                </a:lnTo>
                <a:lnTo>
                  <a:pt x="36271" y="78889"/>
                </a:lnTo>
                <a:lnTo>
                  <a:pt x="35591" y="79343"/>
                </a:lnTo>
                <a:lnTo>
                  <a:pt x="35591" y="79796"/>
                </a:lnTo>
                <a:cubicBezTo>
                  <a:pt x="35591" y="79796"/>
                  <a:pt x="35364" y="80703"/>
                  <a:pt x="35364" y="80703"/>
                </a:cubicBezTo>
                <a:lnTo>
                  <a:pt x="31057" y="82176"/>
                </a:lnTo>
                <a:lnTo>
                  <a:pt x="29130" y="83423"/>
                </a:lnTo>
                <a:lnTo>
                  <a:pt x="28677" y="85576"/>
                </a:lnTo>
                <a:lnTo>
                  <a:pt x="28224" y="86257"/>
                </a:lnTo>
                <a:lnTo>
                  <a:pt x="27317" y="86823"/>
                </a:lnTo>
                <a:lnTo>
                  <a:pt x="26410" y="86823"/>
                </a:lnTo>
                <a:cubicBezTo>
                  <a:pt x="26410" y="86823"/>
                  <a:pt x="25050" y="84330"/>
                  <a:pt x="25050" y="84330"/>
                </a:cubicBezTo>
                <a:lnTo>
                  <a:pt x="23576" y="83763"/>
                </a:lnTo>
                <a:lnTo>
                  <a:pt x="21423" y="82856"/>
                </a:lnTo>
                <a:lnTo>
                  <a:pt x="17229" y="81043"/>
                </a:lnTo>
                <a:lnTo>
                  <a:pt x="15075" y="80249"/>
                </a:lnTo>
                <a:lnTo>
                  <a:pt x="10995" y="81383"/>
                </a:lnTo>
                <a:lnTo>
                  <a:pt x="6234" y="82970"/>
                </a:lnTo>
                <a:lnTo>
                  <a:pt x="5441" y="83876"/>
                </a:lnTo>
                <a:lnTo>
                  <a:pt x="4987" y="84896"/>
                </a:lnTo>
                <a:lnTo>
                  <a:pt x="4987" y="85690"/>
                </a:lnTo>
                <a:cubicBezTo>
                  <a:pt x="4987" y="85690"/>
                  <a:pt x="5327" y="86710"/>
                  <a:pt x="5327" y="86710"/>
                </a:cubicBezTo>
                <a:lnTo>
                  <a:pt x="5101" y="87503"/>
                </a:lnTo>
                <a:lnTo>
                  <a:pt x="4194" y="87730"/>
                </a:lnTo>
                <a:lnTo>
                  <a:pt x="2834" y="86710"/>
                </a:lnTo>
                <a:lnTo>
                  <a:pt x="1587" y="86143"/>
                </a:lnTo>
                <a:lnTo>
                  <a:pt x="1020" y="87503"/>
                </a:lnTo>
                <a:lnTo>
                  <a:pt x="340" y="89884"/>
                </a:lnTo>
                <a:lnTo>
                  <a:pt x="0" y="91584"/>
                </a:lnTo>
                <a:lnTo>
                  <a:pt x="1020" y="94077"/>
                </a:lnTo>
                <a:lnTo>
                  <a:pt x="1360" y="97705"/>
                </a:lnTo>
                <a:lnTo>
                  <a:pt x="3287" y="97478"/>
                </a:lnTo>
                <a:lnTo>
                  <a:pt x="4761" y="97478"/>
                </a:lnTo>
                <a:cubicBezTo>
                  <a:pt x="4761" y="97478"/>
                  <a:pt x="7481" y="96458"/>
                  <a:pt x="7481" y="96458"/>
                </a:cubicBezTo>
                <a:lnTo>
                  <a:pt x="8841" y="96458"/>
                </a:lnTo>
                <a:cubicBezTo>
                  <a:pt x="8841" y="96458"/>
                  <a:pt x="10995" y="96911"/>
                  <a:pt x="10995" y="96911"/>
                </a:cubicBezTo>
                <a:lnTo>
                  <a:pt x="14735" y="96911"/>
                </a:lnTo>
                <a:cubicBezTo>
                  <a:pt x="14735" y="96911"/>
                  <a:pt x="17682" y="96911"/>
                  <a:pt x="17682" y="96911"/>
                </a:cubicBezTo>
                <a:lnTo>
                  <a:pt x="18362" y="96911"/>
                </a:lnTo>
                <a:cubicBezTo>
                  <a:pt x="18362" y="96911"/>
                  <a:pt x="19042" y="96344"/>
                  <a:pt x="19042" y="96344"/>
                </a:cubicBezTo>
                <a:lnTo>
                  <a:pt x="19836" y="96571"/>
                </a:lnTo>
                <a:lnTo>
                  <a:pt x="20516" y="97365"/>
                </a:lnTo>
                <a:lnTo>
                  <a:pt x="23576" y="96344"/>
                </a:lnTo>
                <a:lnTo>
                  <a:pt x="25843" y="96344"/>
                </a:lnTo>
                <a:cubicBezTo>
                  <a:pt x="25843" y="96344"/>
                  <a:pt x="27203" y="96458"/>
                  <a:pt x="27203" y="96458"/>
                </a:cubicBezTo>
                <a:lnTo>
                  <a:pt x="27997" y="96798"/>
                </a:lnTo>
                <a:lnTo>
                  <a:pt x="29470" y="99178"/>
                </a:lnTo>
                <a:lnTo>
                  <a:pt x="30604" y="100652"/>
                </a:lnTo>
                <a:lnTo>
                  <a:pt x="31964" y="101105"/>
                </a:lnTo>
                <a:lnTo>
                  <a:pt x="36158" y="100652"/>
                </a:lnTo>
                <a:lnTo>
                  <a:pt x="37405" y="98498"/>
                </a:lnTo>
                <a:lnTo>
                  <a:pt x="38538" y="97931"/>
                </a:lnTo>
                <a:lnTo>
                  <a:pt x="40238" y="97931"/>
                </a:lnTo>
                <a:cubicBezTo>
                  <a:pt x="40238" y="97931"/>
                  <a:pt x="41712" y="97365"/>
                  <a:pt x="41712" y="97365"/>
                </a:cubicBezTo>
                <a:lnTo>
                  <a:pt x="42845" y="96458"/>
                </a:lnTo>
                <a:lnTo>
                  <a:pt x="44432" y="95664"/>
                </a:lnTo>
                <a:lnTo>
                  <a:pt x="45792" y="95664"/>
                </a:lnTo>
                <a:cubicBezTo>
                  <a:pt x="45792" y="95664"/>
                  <a:pt x="46472" y="96118"/>
                  <a:pt x="46472" y="96118"/>
                </a:cubicBezTo>
                <a:lnTo>
                  <a:pt x="46812" y="96798"/>
                </a:lnTo>
                <a:lnTo>
                  <a:pt x="46586" y="97705"/>
                </a:lnTo>
                <a:lnTo>
                  <a:pt x="46586" y="98725"/>
                </a:lnTo>
                <a:cubicBezTo>
                  <a:pt x="46586" y="98725"/>
                  <a:pt x="47379" y="99405"/>
                  <a:pt x="47379" y="99405"/>
                </a:cubicBezTo>
                <a:lnTo>
                  <a:pt x="49986" y="99405"/>
                </a:lnTo>
                <a:cubicBezTo>
                  <a:pt x="49986" y="99405"/>
                  <a:pt x="51233" y="100198"/>
                  <a:pt x="51233" y="100198"/>
                </a:cubicBezTo>
                <a:lnTo>
                  <a:pt x="51233" y="101332"/>
                </a:lnTo>
                <a:cubicBezTo>
                  <a:pt x="51233" y="101332"/>
                  <a:pt x="51119" y="103145"/>
                  <a:pt x="51119" y="103145"/>
                </a:cubicBezTo>
                <a:lnTo>
                  <a:pt x="52253" y="103825"/>
                </a:lnTo>
                <a:lnTo>
                  <a:pt x="52819" y="103825"/>
                </a:lnTo>
                <a:cubicBezTo>
                  <a:pt x="52819" y="103825"/>
                  <a:pt x="56560" y="101898"/>
                  <a:pt x="56560" y="101898"/>
                </a:cubicBezTo>
                <a:lnTo>
                  <a:pt x="57580" y="101898"/>
                </a:lnTo>
                <a:cubicBezTo>
                  <a:pt x="57580" y="101898"/>
                  <a:pt x="58374" y="102918"/>
                  <a:pt x="58374" y="102918"/>
                </a:cubicBezTo>
                <a:lnTo>
                  <a:pt x="59620" y="104165"/>
                </a:lnTo>
                <a:lnTo>
                  <a:pt x="61320" y="105526"/>
                </a:lnTo>
                <a:lnTo>
                  <a:pt x="61774" y="105299"/>
                </a:lnTo>
                <a:lnTo>
                  <a:pt x="62567" y="103825"/>
                </a:lnTo>
                <a:lnTo>
                  <a:pt x="64041" y="102238"/>
                </a:lnTo>
                <a:lnTo>
                  <a:pt x="66761" y="101672"/>
                </a:lnTo>
                <a:lnTo>
                  <a:pt x="68235" y="101105"/>
                </a:lnTo>
                <a:lnTo>
                  <a:pt x="69821" y="100878"/>
                </a:lnTo>
                <a:lnTo>
                  <a:pt x="74582" y="101558"/>
                </a:lnTo>
                <a:lnTo>
                  <a:pt x="76169" y="101558"/>
                </a:lnTo>
                <a:cubicBezTo>
                  <a:pt x="76169" y="101558"/>
                  <a:pt x="79456" y="101558"/>
                  <a:pt x="79456" y="101558"/>
                </a:cubicBezTo>
                <a:lnTo>
                  <a:pt x="82063" y="101218"/>
                </a:lnTo>
                <a:lnTo>
                  <a:pt x="84103" y="100198"/>
                </a:lnTo>
                <a:lnTo>
                  <a:pt x="85123" y="99405"/>
                </a:lnTo>
                <a:lnTo>
                  <a:pt x="86823" y="98951"/>
                </a:lnTo>
                <a:lnTo>
                  <a:pt x="88977" y="98951"/>
                </a:lnTo>
                <a:cubicBezTo>
                  <a:pt x="88977" y="98951"/>
                  <a:pt x="90111" y="99291"/>
                  <a:pt x="90111" y="99291"/>
                </a:cubicBezTo>
                <a:lnTo>
                  <a:pt x="91811" y="98951"/>
                </a:lnTo>
                <a:lnTo>
                  <a:pt x="93964" y="98271"/>
                </a:lnTo>
                <a:lnTo>
                  <a:pt x="94984" y="97138"/>
                </a:lnTo>
                <a:lnTo>
                  <a:pt x="95664" y="96004"/>
                </a:lnTo>
                <a:lnTo>
                  <a:pt x="95664" y="95324"/>
                </a:lnTo>
                <a:cubicBezTo>
                  <a:pt x="95664" y="95324"/>
                  <a:pt x="95211" y="92491"/>
                  <a:pt x="95211" y="92491"/>
                </a:cubicBezTo>
                <a:lnTo>
                  <a:pt x="94304" y="91244"/>
                </a:lnTo>
                <a:lnTo>
                  <a:pt x="94304" y="90224"/>
                </a:lnTo>
                <a:cubicBezTo>
                  <a:pt x="94304" y="90224"/>
                  <a:pt x="94644" y="89430"/>
                  <a:pt x="94644" y="89430"/>
                </a:cubicBezTo>
                <a:lnTo>
                  <a:pt x="95211" y="88184"/>
                </a:lnTo>
                <a:lnTo>
                  <a:pt x="96344" y="85576"/>
                </a:lnTo>
                <a:lnTo>
                  <a:pt x="97478" y="83876"/>
                </a:lnTo>
                <a:lnTo>
                  <a:pt x="98045" y="83423"/>
                </a:lnTo>
                <a:lnTo>
                  <a:pt x="99405" y="83083"/>
                </a:lnTo>
                <a:lnTo>
                  <a:pt x="102579" y="82629"/>
                </a:lnTo>
                <a:lnTo>
                  <a:pt x="106092" y="81496"/>
                </a:lnTo>
                <a:lnTo>
                  <a:pt x="110173" y="77982"/>
                </a:lnTo>
                <a:lnTo>
                  <a:pt x="111533" y="76962"/>
                </a:lnTo>
                <a:lnTo>
                  <a:pt x="113346" y="76509"/>
                </a:lnTo>
                <a:lnTo>
                  <a:pt x="114593" y="76509"/>
                </a:lnTo>
                <a:cubicBezTo>
                  <a:pt x="114593" y="76509"/>
                  <a:pt x="114820" y="76169"/>
                  <a:pt x="114820" y="76169"/>
                </a:cubicBezTo>
                <a:lnTo>
                  <a:pt x="114027" y="74015"/>
                </a:lnTo>
                <a:lnTo>
                  <a:pt x="114253" y="73222"/>
                </a:lnTo>
                <a:lnTo>
                  <a:pt x="114707" y="72655"/>
                </a:lnTo>
                <a:lnTo>
                  <a:pt x="115273" y="72315"/>
                </a:lnTo>
                <a:lnTo>
                  <a:pt x="118107" y="73448"/>
                </a:lnTo>
                <a:lnTo>
                  <a:pt x="120261" y="73448"/>
                </a:lnTo>
                <a:cubicBezTo>
                  <a:pt x="120261" y="73448"/>
                  <a:pt x="122868" y="72655"/>
                  <a:pt x="122868" y="72655"/>
                </a:cubicBezTo>
                <a:lnTo>
                  <a:pt x="128648" y="68801"/>
                </a:lnTo>
                <a:lnTo>
                  <a:pt x="129328" y="68801"/>
                </a:lnTo>
                <a:cubicBezTo>
                  <a:pt x="129328" y="68801"/>
                  <a:pt x="129895" y="69368"/>
                  <a:pt x="129895" y="69368"/>
                </a:cubicBezTo>
                <a:lnTo>
                  <a:pt x="130575" y="71635"/>
                </a:lnTo>
                <a:lnTo>
                  <a:pt x="131369" y="76509"/>
                </a:lnTo>
                <a:lnTo>
                  <a:pt x="131822" y="77075"/>
                </a:lnTo>
                <a:lnTo>
                  <a:pt x="135789" y="77075"/>
                </a:lnTo>
                <a:cubicBezTo>
                  <a:pt x="135789" y="77075"/>
                  <a:pt x="138509" y="75375"/>
                  <a:pt x="138509" y="75375"/>
                </a:cubicBezTo>
                <a:lnTo>
                  <a:pt x="139643" y="74922"/>
                </a:lnTo>
                <a:lnTo>
                  <a:pt x="141570" y="75262"/>
                </a:lnTo>
                <a:lnTo>
                  <a:pt x="142590" y="74469"/>
                </a:lnTo>
                <a:lnTo>
                  <a:pt x="143610" y="73902"/>
                </a:lnTo>
                <a:lnTo>
                  <a:pt x="144857" y="75942"/>
                </a:lnTo>
                <a:lnTo>
                  <a:pt x="146444" y="74922"/>
                </a:lnTo>
                <a:lnTo>
                  <a:pt x="148144" y="73335"/>
                </a:lnTo>
                <a:lnTo>
                  <a:pt x="148937" y="71748"/>
                </a:lnTo>
                <a:lnTo>
                  <a:pt x="150071" y="70048"/>
                </a:lnTo>
                <a:lnTo>
                  <a:pt x="150978" y="67894"/>
                </a:lnTo>
                <a:lnTo>
                  <a:pt x="151318" y="65854"/>
                </a:lnTo>
                <a:lnTo>
                  <a:pt x="151771" y="64834"/>
                </a:lnTo>
                <a:lnTo>
                  <a:pt x="152791" y="63814"/>
                </a:lnTo>
                <a:lnTo>
                  <a:pt x="155171" y="59507"/>
                </a:lnTo>
                <a:lnTo>
                  <a:pt x="156872" y="58373"/>
                </a:lnTo>
                <a:lnTo>
                  <a:pt x="158458" y="58033"/>
                </a:lnTo>
                <a:lnTo>
                  <a:pt x="162426" y="58827"/>
                </a:lnTo>
                <a:lnTo>
                  <a:pt x="164466" y="58827"/>
                </a:lnTo>
                <a:cubicBezTo>
                  <a:pt x="164466" y="58827"/>
                  <a:pt x="170587" y="59280"/>
                  <a:pt x="170587" y="59280"/>
                </a:cubicBezTo>
                <a:lnTo>
                  <a:pt x="173420" y="58487"/>
                </a:lnTo>
                <a:lnTo>
                  <a:pt x="175347" y="57693"/>
                </a:lnTo>
                <a:lnTo>
                  <a:pt x="178294" y="57693"/>
                </a:lnTo>
                <a:cubicBezTo>
                  <a:pt x="178294" y="57693"/>
                  <a:pt x="181694" y="57127"/>
                  <a:pt x="181694" y="57127"/>
                </a:cubicBezTo>
                <a:lnTo>
                  <a:pt x="186228" y="51686"/>
                </a:lnTo>
                <a:lnTo>
                  <a:pt x="186228" y="50552"/>
                </a:lnTo>
                <a:cubicBezTo>
                  <a:pt x="186228" y="50552"/>
                  <a:pt x="186569" y="49306"/>
                  <a:pt x="186569" y="49306"/>
                </a:cubicBezTo>
                <a:lnTo>
                  <a:pt x="188269" y="48059"/>
                </a:lnTo>
                <a:lnTo>
                  <a:pt x="190309" y="46925"/>
                </a:lnTo>
                <a:lnTo>
                  <a:pt x="194389" y="44318"/>
                </a:lnTo>
                <a:lnTo>
                  <a:pt x="202664" y="40125"/>
                </a:lnTo>
                <a:lnTo>
                  <a:pt x="205611" y="38424"/>
                </a:lnTo>
                <a:lnTo>
                  <a:pt x="206857" y="38424"/>
                </a:lnTo>
                <a:cubicBezTo>
                  <a:pt x="206857" y="38424"/>
                  <a:pt x="209918" y="37404"/>
                  <a:pt x="209918" y="37404"/>
                </a:cubicBezTo>
                <a:lnTo>
                  <a:pt x="215245" y="35364"/>
                </a:lnTo>
                <a:lnTo>
                  <a:pt x="216719" y="32757"/>
                </a:lnTo>
                <a:lnTo>
                  <a:pt x="218079" y="32304"/>
                </a:lnTo>
                <a:lnTo>
                  <a:pt x="224313" y="31850"/>
                </a:lnTo>
                <a:lnTo>
                  <a:pt x="224653" y="31510"/>
                </a:lnTo>
                <a:lnTo>
                  <a:pt x="224880" y="31057"/>
                </a:lnTo>
                <a:lnTo>
                  <a:pt x="224540" y="29243"/>
                </a:lnTo>
                <a:close/>
                <a:moveTo>
                  <a:pt x="29017" y="90450"/>
                </a:moveTo>
                <a:lnTo>
                  <a:pt x="27997" y="90450"/>
                </a:lnTo>
                <a:cubicBezTo>
                  <a:pt x="27997" y="90450"/>
                  <a:pt x="27203" y="89430"/>
                  <a:pt x="27203" y="89430"/>
                </a:cubicBezTo>
                <a:lnTo>
                  <a:pt x="26636" y="88524"/>
                </a:lnTo>
                <a:lnTo>
                  <a:pt x="26636" y="88070"/>
                </a:lnTo>
                <a:cubicBezTo>
                  <a:pt x="26636" y="88070"/>
                  <a:pt x="26863" y="88070"/>
                  <a:pt x="26863" y="88070"/>
                </a:cubicBezTo>
                <a:lnTo>
                  <a:pt x="28337" y="88524"/>
                </a:lnTo>
                <a:lnTo>
                  <a:pt x="30377" y="88864"/>
                </a:lnTo>
                <a:lnTo>
                  <a:pt x="31057" y="89090"/>
                </a:lnTo>
                <a:lnTo>
                  <a:pt x="31057" y="89657"/>
                </a:lnTo>
                <a:cubicBezTo>
                  <a:pt x="31057" y="89657"/>
                  <a:pt x="29244" y="90677"/>
                  <a:pt x="29244" y="90677"/>
                </a:cubicBezTo>
                <a:close/>
                <a:moveTo>
                  <a:pt x="41372" y="87390"/>
                </a:moveTo>
                <a:lnTo>
                  <a:pt x="41145" y="87730"/>
                </a:lnTo>
                <a:lnTo>
                  <a:pt x="40125" y="87957"/>
                </a:lnTo>
                <a:lnTo>
                  <a:pt x="38198" y="87957"/>
                </a:lnTo>
                <a:cubicBezTo>
                  <a:pt x="38198" y="87957"/>
                  <a:pt x="37178" y="87617"/>
                  <a:pt x="37178" y="87617"/>
                </a:cubicBezTo>
                <a:lnTo>
                  <a:pt x="37858" y="85463"/>
                </a:lnTo>
                <a:lnTo>
                  <a:pt x="37858" y="85010"/>
                </a:lnTo>
                <a:cubicBezTo>
                  <a:pt x="37858" y="85010"/>
                  <a:pt x="37858" y="85010"/>
                  <a:pt x="37858" y="85010"/>
                </a:cubicBezTo>
                <a:lnTo>
                  <a:pt x="37291" y="84783"/>
                </a:lnTo>
                <a:lnTo>
                  <a:pt x="36498" y="83876"/>
                </a:lnTo>
                <a:lnTo>
                  <a:pt x="36271" y="82629"/>
                </a:lnTo>
                <a:lnTo>
                  <a:pt x="36611" y="81496"/>
                </a:lnTo>
                <a:lnTo>
                  <a:pt x="37178" y="81043"/>
                </a:lnTo>
                <a:lnTo>
                  <a:pt x="37518" y="81043"/>
                </a:lnTo>
                <a:cubicBezTo>
                  <a:pt x="37518" y="81043"/>
                  <a:pt x="38651" y="82970"/>
                  <a:pt x="38651" y="82970"/>
                </a:cubicBezTo>
                <a:lnTo>
                  <a:pt x="39671" y="83536"/>
                </a:lnTo>
                <a:lnTo>
                  <a:pt x="41712" y="83876"/>
                </a:lnTo>
                <a:lnTo>
                  <a:pt x="40692" y="85690"/>
                </a:lnTo>
                <a:lnTo>
                  <a:pt x="41485" y="87617"/>
                </a:lnTo>
                <a:close/>
                <a:moveTo>
                  <a:pt x="52933" y="86257"/>
                </a:moveTo>
                <a:lnTo>
                  <a:pt x="52366" y="87390"/>
                </a:lnTo>
                <a:lnTo>
                  <a:pt x="51346" y="87163"/>
                </a:lnTo>
                <a:lnTo>
                  <a:pt x="50553" y="86370"/>
                </a:lnTo>
                <a:lnTo>
                  <a:pt x="50779" y="85803"/>
                </a:lnTo>
                <a:lnTo>
                  <a:pt x="51913" y="85463"/>
                </a:lnTo>
                <a:lnTo>
                  <a:pt x="52479" y="85123"/>
                </a:lnTo>
                <a:lnTo>
                  <a:pt x="52933" y="85123"/>
                </a:lnTo>
                <a:cubicBezTo>
                  <a:pt x="52933" y="85123"/>
                  <a:pt x="52706" y="86257"/>
                  <a:pt x="52706" y="86257"/>
                </a:cubicBez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12" name="Freeform: Shape 211">
            <a:extLst>
              <a:ext uri="{FF2B5EF4-FFF2-40B4-BE49-F238E27FC236}">
                <a16:creationId xmlns:a16="http://schemas.microsoft.com/office/drawing/2014/main" id="{6FE8502D-DF95-0061-CB5A-5C27DEF90D3D}"/>
              </a:ext>
            </a:extLst>
          </p:cNvPr>
          <p:cNvSpPr/>
          <p:nvPr/>
        </p:nvSpPr>
        <p:spPr>
          <a:xfrm>
            <a:off x="3279200" y="3865907"/>
            <a:ext cx="120884" cy="167044"/>
          </a:xfrm>
          <a:custGeom>
            <a:avLst/>
            <a:gdLst>
              <a:gd name="connsiteX0" fmla="*/ 145990 w 161178"/>
              <a:gd name="connsiteY0" fmla="*/ 165032 h 222725"/>
              <a:gd name="connsiteX1" fmla="*/ 143723 w 161178"/>
              <a:gd name="connsiteY1" fmla="*/ 166619 h 222725"/>
              <a:gd name="connsiteX2" fmla="*/ 143383 w 161178"/>
              <a:gd name="connsiteY2" fmla="*/ 167866 h 222725"/>
              <a:gd name="connsiteX3" fmla="*/ 144177 w 161178"/>
              <a:gd name="connsiteY3" fmla="*/ 167639 h 222725"/>
              <a:gd name="connsiteX4" fmla="*/ 146670 w 161178"/>
              <a:gd name="connsiteY4" fmla="*/ 166393 h 222725"/>
              <a:gd name="connsiteX5" fmla="*/ 147010 w 161178"/>
              <a:gd name="connsiteY5" fmla="*/ 166052 h 222725"/>
              <a:gd name="connsiteX6" fmla="*/ 147010 w 161178"/>
              <a:gd name="connsiteY6" fmla="*/ 165712 h 222725"/>
              <a:gd name="connsiteX7" fmla="*/ 146897 w 161178"/>
              <a:gd name="connsiteY7" fmla="*/ 165372 h 222725"/>
              <a:gd name="connsiteX8" fmla="*/ 145990 w 161178"/>
              <a:gd name="connsiteY8" fmla="*/ 165032 h 222725"/>
              <a:gd name="connsiteX9" fmla="*/ 159365 w 161178"/>
              <a:gd name="connsiteY9" fmla="*/ 33437 h 222725"/>
              <a:gd name="connsiteX10" fmla="*/ 154151 w 161178"/>
              <a:gd name="connsiteY10" fmla="*/ 33777 h 222725"/>
              <a:gd name="connsiteX11" fmla="*/ 151884 w 161178"/>
              <a:gd name="connsiteY11" fmla="*/ 34117 h 222725"/>
              <a:gd name="connsiteX12" fmla="*/ 150751 w 161178"/>
              <a:gd name="connsiteY12" fmla="*/ 34117 h 222725"/>
              <a:gd name="connsiteX13" fmla="*/ 148710 w 161178"/>
              <a:gd name="connsiteY13" fmla="*/ 34117 h 222725"/>
              <a:gd name="connsiteX14" fmla="*/ 147010 w 161178"/>
              <a:gd name="connsiteY14" fmla="*/ 33664 h 222725"/>
              <a:gd name="connsiteX15" fmla="*/ 145877 w 161178"/>
              <a:gd name="connsiteY15" fmla="*/ 32984 h 222725"/>
              <a:gd name="connsiteX16" fmla="*/ 144517 w 161178"/>
              <a:gd name="connsiteY16" fmla="*/ 31510 h 222725"/>
              <a:gd name="connsiteX17" fmla="*/ 141456 w 161178"/>
              <a:gd name="connsiteY17" fmla="*/ 28563 h 222725"/>
              <a:gd name="connsiteX18" fmla="*/ 139303 w 161178"/>
              <a:gd name="connsiteY18" fmla="*/ 26750 h 222725"/>
              <a:gd name="connsiteX19" fmla="*/ 134429 w 161178"/>
              <a:gd name="connsiteY19" fmla="*/ 28790 h 222725"/>
              <a:gd name="connsiteX20" fmla="*/ 130122 w 161178"/>
              <a:gd name="connsiteY20" fmla="*/ 30830 h 222725"/>
              <a:gd name="connsiteX21" fmla="*/ 123888 w 161178"/>
              <a:gd name="connsiteY21" fmla="*/ 33777 h 222725"/>
              <a:gd name="connsiteX22" fmla="*/ 120374 w 161178"/>
              <a:gd name="connsiteY22" fmla="*/ 35931 h 222725"/>
              <a:gd name="connsiteX23" fmla="*/ 119354 w 161178"/>
              <a:gd name="connsiteY23" fmla="*/ 38084 h 222725"/>
              <a:gd name="connsiteX24" fmla="*/ 116633 w 161178"/>
              <a:gd name="connsiteY24" fmla="*/ 41938 h 222725"/>
              <a:gd name="connsiteX25" fmla="*/ 114253 w 161178"/>
              <a:gd name="connsiteY25" fmla="*/ 44319 h 222725"/>
              <a:gd name="connsiteX26" fmla="*/ 113346 w 161178"/>
              <a:gd name="connsiteY26" fmla="*/ 44659 h 222725"/>
              <a:gd name="connsiteX27" fmla="*/ 107792 w 161178"/>
              <a:gd name="connsiteY27" fmla="*/ 44205 h 222725"/>
              <a:gd name="connsiteX28" fmla="*/ 105752 w 161178"/>
              <a:gd name="connsiteY28" fmla="*/ 43752 h 222725"/>
              <a:gd name="connsiteX29" fmla="*/ 102465 w 161178"/>
              <a:gd name="connsiteY29" fmla="*/ 43298 h 222725"/>
              <a:gd name="connsiteX30" fmla="*/ 98045 w 161178"/>
              <a:gd name="connsiteY30" fmla="*/ 42505 h 222725"/>
              <a:gd name="connsiteX31" fmla="*/ 95097 w 161178"/>
              <a:gd name="connsiteY31" fmla="*/ 41598 h 222725"/>
              <a:gd name="connsiteX32" fmla="*/ 91924 w 161178"/>
              <a:gd name="connsiteY32" fmla="*/ 41598 h 222725"/>
              <a:gd name="connsiteX33" fmla="*/ 87277 w 161178"/>
              <a:gd name="connsiteY33" fmla="*/ 41145 h 222725"/>
              <a:gd name="connsiteX34" fmla="*/ 84443 w 161178"/>
              <a:gd name="connsiteY34" fmla="*/ 40465 h 222725"/>
              <a:gd name="connsiteX35" fmla="*/ 81496 w 161178"/>
              <a:gd name="connsiteY35" fmla="*/ 38311 h 222725"/>
              <a:gd name="connsiteX36" fmla="*/ 77756 w 161178"/>
              <a:gd name="connsiteY36" fmla="*/ 35704 h 222725"/>
              <a:gd name="connsiteX37" fmla="*/ 73902 w 161178"/>
              <a:gd name="connsiteY37" fmla="*/ 33097 h 222725"/>
              <a:gd name="connsiteX38" fmla="*/ 69935 w 161178"/>
              <a:gd name="connsiteY38" fmla="*/ 30377 h 222725"/>
              <a:gd name="connsiteX39" fmla="*/ 65287 w 161178"/>
              <a:gd name="connsiteY39" fmla="*/ 27203 h 222725"/>
              <a:gd name="connsiteX40" fmla="*/ 60187 w 161178"/>
              <a:gd name="connsiteY40" fmla="*/ 23803 h 222725"/>
              <a:gd name="connsiteX41" fmla="*/ 59053 w 161178"/>
              <a:gd name="connsiteY41" fmla="*/ 23463 h 222725"/>
              <a:gd name="connsiteX42" fmla="*/ 58600 w 161178"/>
              <a:gd name="connsiteY42" fmla="*/ 23463 h 222725"/>
              <a:gd name="connsiteX43" fmla="*/ 53046 w 161178"/>
              <a:gd name="connsiteY43" fmla="*/ 23236 h 222725"/>
              <a:gd name="connsiteX44" fmla="*/ 47265 w 161178"/>
              <a:gd name="connsiteY44" fmla="*/ 23236 h 222725"/>
              <a:gd name="connsiteX45" fmla="*/ 43412 w 161178"/>
              <a:gd name="connsiteY45" fmla="*/ 23009 h 222725"/>
              <a:gd name="connsiteX46" fmla="*/ 42165 w 161178"/>
              <a:gd name="connsiteY46" fmla="*/ 22556 h 222725"/>
              <a:gd name="connsiteX47" fmla="*/ 41258 w 161178"/>
              <a:gd name="connsiteY47" fmla="*/ 21762 h 222725"/>
              <a:gd name="connsiteX48" fmla="*/ 40011 w 161178"/>
              <a:gd name="connsiteY48" fmla="*/ 19269 h 222725"/>
              <a:gd name="connsiteX49" fmla="*/ 38538 w 161178"/>
              <a:gd name="connsiteY49" fmla="*/ 17455 h 222725"/>
              <a:gd name="connsiteX50" fmla="*/ 36838 w 161178"/>
              <a:gd name="connsiteY50" fmla="*/ 15188 h 222725"/>
              <a:gd name="connsiteX51" fmla="*/ 36838 w 161178"/>
              <a:gd name="connsiteY51" fmla="*/ 12015 h 222725"/>
              <a:gd name="connsiteX52" fmla="*/ 37178 w 161178"/>
              <a:gd name="connsiteY52" fmla="*/ 8614 h 222725"/>
              <a:gd name="connsiteX53" fmla="*/ 37631 w 161178"/>
              <a:gd name="connsiteY53" fmla="*/ 7481 h 222725"/>
              <a:gd name="connsiteX54" fmla="*/ 37404 w 161178"/>
              <a:gd name="connsiteY54" fmla="*/ 6347 h 222725"/>
              <a:gd name="connsiteX55" fmla="*/ 37404 w 161178"/>
              <a:gd name="connsiteY55" fmla="*/ 4761 h 222725"/>
              <a:gd name="connsiteX56" fmla="*/ 36498 w 161178"/>
              <a:gd name="connsiteY56" fmla="*/ 3287 h 222725"/>
              <a:gd name="connsiteX57" fmla="*/ 30830 w 161178"/>
              <a:gd name="connsiteY57" fmla="*/ 1587 h 222725"/>
              <a:gd name="connsiteX58" fmla="*/ 29923 w 161178"/>
              <a:gd name="connsiteY58" fmla="*/ 1587 h 222725"/>
              <a:gd name="connsiteX59" fmla="*/ 29017 w 161178"/>
              <a:gd name="connsiteY59" fmla="*/ 2380 h 222725"/>
              <a:gd name="connsiteX60" fmla="*/ 27883 w 161178"/>
              <a:gd name="connsiteY60" fmla="*/ 2834 h 222725"/>
              <a:gd name="connsiteX61" fmla="*/ 27090 w 161178"/>
              <a:gd name="connsiteY61" fmla="*/ 2380 h 222725"/>
              <a:gd name="connsiteX62" fmla="*/ 26636 w 161178"/>
              <a:gd name="connsiteY62" fmla="*/ 1814 h 222725"/>
              <a:gd name="connsiteX63" fmla="*/ 26636 w 161178"/>
              <a:gd name="connsiteY63" fmla="*/ 794 h 222725"/>
              <a:gd name="connsiteX64" fmla="*/ 26636 w 161178"/>
              <a:gd name="connsiteY64" fmla="*/ 0 h 222725"/>
              <a:gd name="connsiteX65" fmla="*/ 22896 w 161178"/>
              <a:gd name="connsiteY65" fmla="*/ 3967 h 222725"/>
              <a:gd name="connsiteX66" fmla="*/ 18702 w 161178"/>
              <a:gd name="connsiteY66" fmla="*/ 8388 h 222725"/>
              <a:gd name="connsiteX67" fmla="*/ 13828 w 161178"/>
              <a:gd name="connsiteY67" fmla="*/ 13488 h 222725"/>
              <a:gd name="connsiteX68" fmla="*/ 8501 w 161178"/>
              <a:gd name="connsiteY68" fmla="*/ 19042 h 222725"/>
              <a:gd name="connsiteX69" fmla="*/ 4307 w 161178"/>
              <a:gd name="connsiteY69" fmla="*/ 23463 h 222725"/>
              <a:gd name="connsiteX70" fmla="*/ 227 w 161178"/>
              <a:gd name="connsiteY70" fmla="*/ 27770 h 222725"/>
              <a:gd name="connsiteX71" fmla="*/ 3400 w 161178"/>
              <a:gd name="connsiteY71" fmla="*/ 35024 h 222725"/>
              <a:gd name="connsiteX72" fmla="*/ 4534 w 161178"/>
              <a:gd name="connsiteY72" fmla="*/ 35477 h 222725"/>
              <a:gd name="connsiteX73" fmla="*/ 4534 w 161178"/>
              <a:gd name="connsiteY73" fmla="*/ 36158 h 222725"/>
              <a:gd name="connsiteX74" fmla="*/ 4080 w 161178"/>
              <a:gd name="connsiteY74" fmla="*/ 36724 h 222725"/>
              <a:gd name="connsiteX75" fmla="*/ 6120 w 161178"/>
              <a:gd name="connsiteY75" fmla="*/ 38424 h 222725"/>
              <a:gd name="connsiteX76" fmla="*/ 8728 w 161178"/>
              <a:gd name="connsiteY76" fmla="*/ 39331 h 222725"/>
              <a:gd name="connsiteX77" fmla="*/ 9634 w 161178"/>
              <a:gd name="connsiteY77" fmla="*/ 40238 h 222725"/>
              <a:gd name="connsiteX78" fmla="*/ 9634 w 161178"/>
              <a:gd name="connsiteY78" fmla="*/ 41258 h 222725"/>
              <a:gd name="connsiteX79" fmla="*/ 8841 w 161178"/>
              <a:gd name="connsiteY79" fmla="*/ 45452 h 222725"/>
              <a:gd name="connsiteX80" fmla="*/ 8841 w 161178"/>
              <a:gd name="connsiteY80" fmla="*/ 46699 h 222725"/>
              <a:gd name="connsiteX81" fmla="*/ 9861 w 161178"/>
              <a:gd name="connsiteY81" fmla="*/ 50893 h 222725"/>
              <a:gd name="connsiteX82" fmla="*/ 11335 w 161178"/>
              <a:gd name="connsiteY82" fmla="*/ 51799 h 222725"/>
              <a:gd name="connsiteX83" fmla="*/ 12695 w 161178"/>
              <a:gd name="connsiteY83" fmla="*/ 56106 h 222725"/>
              <a:gd name="connsiteX84" fmla="*/ 15415 w 161178"/>
              <a:gd name="connsiteY84" fmla="*/ 57920 h 222725"/>
              <a:gd name="connsiteX85" fmla="*/ 15755 w 161178"/>
              <a:gd name="connsiteY85" fmla="*/ 58487 h 222725"/>
              <a:gd name="connsiteX86" fmla="*/ 16435 w 161178"/>
              <a:gd name="connsiteY86" fmla="*/ 60527 h 222725"/>
              <a:gd name="connsiteX87" fmla="*/ 17229 w 161178"/>
              <a:gd name="connsiteY87" fmla="*/ 62794 h 222725"/>
              <a:gd name="connsiteX88" fmla="*/ 17909 w 161178"/>
              <a:gd name="connsiteY88" fmla="*/ 63361 h 222725"/>
              <a:gd name="connsiteX89" fmla="*/ 18362 w 161178"/>
              <a:gd name="connsiteY89" fmla="*/ 63361 h 222725"/>
              <a:gd name="connsiteX90" fmla="*/ 19156 w 161178"/>
              <a:gd name="connsiteY90" fmla="*/ 65854 h 222725"/>
              <a:gd name="connsiteX91" fmla="*/ 18702 w 161178"/>
              <a:gd name="connsiteY91" fmla="*/ 67214 h 222725"/>
              <a:gd name="connsiteX92" fmla="*/ 19382 w 161178"/>
              <a:gd name="connsiteY92" fmla="*/ 71295 h 222725"/>
              <a:gd name="connsiteX93" fmla="*/ 20402 w 161178"/>
              <a:gd name="connsiteY93" fmla="*/ 74922 h 222725"/>
              <a:gd name="connsiteX94" fmla="*/ 20629 w 161178"/>
              <a:gd name="connsiteY94" fmla="*/ 79343 h 222725"/>
              <a:gd name="connsiteX95" fmla="*/ 20629 w 161178"/>
              <a:gd name="connsiteY95" fmla="*/ 81269 h 222725"/>
              <a:gd name="connsiteX96" fmla="*/ 20629 w 161178"/>
              <a:gd name="connsiteY96" fmla="*/ 82403 h 222725"/>
              <a:gd name="connsiteX97" fmla="*/ 20402 w 161178"/>
              <a:gd name="connsiteY97" fmla="*/ 84103 h 222725"/>
              <a:gd name="connsiteX98" fmla="*/ 19949 w 161178"/>
              <a:gd name="connsiteY98" fmla="*/ 85123 h 222725"/>
              <a:gd name="connsiteX99" fmla="*/ 19042 w 161178"/>
              <a:gd name="connsiteY99" fmla="*/ 86030 h 222725"/>
              <a:gd name="connsiteX100" fmla="*/ 18022 w 161178"/>
              <a:gd name="connsiteY100" fmla="*/ 87503 h 222725"/>
              <a:gd name="connsiteX101" fmla="*/ 17229 w 161178"/>
              <a:gd name="connsiteY101" fmla="*/ 89090 h 222725"/>
              <a:gd name="connsiteX102" fmla="*/ 16662 w 161178"/>
              <a:gd name="connsiteY102" fmla="*/ 89884 h 222725"/>
              <a:gd name="connsiteX103" fmla="*/ 17115 w 161178"/>
              <a:gd name="connsiteY103" fmla="*/ 92264 h 222725"/>
              <a:gd name="connsiteX104" fmla="*/ 17115 w 161178"/>
              <a:gd name="connsiteY104" fmla="*/ 92831 h 222725"/>
              <a:gd name="connsiteX105" fmla="*/ 16775 w 161178"/>
              <a:gd name="connsiteY105" fmla="*/ 93171 h 222725"/>
              <a:gd name="connsiteX106" fmla="*/ 15528 w 161178"/>
              <a:gd name="connsiteY106" fmla="*/ 93511 h 222725"/>
              <a:gd name="connsiteX107" fmla="*/ 13941 w 161178"/>
              <a:gd name="connsiteY107" fmla="*/ 94191 h 222725"/>
              <a:gd name="connsiteX108" fmla="*/ 12921 w 161178"/>
              <a:gd name="connsiteY108" fmla="*/ 94871 h 222725"/>
              <a:gd name="connsiteX109" fmla="*/ 11561 w 161178"/>
              <a:gd name="connsiteY109" fmla="*/ 96118 h 222725"/>
              <a:gd name="connsiteX110" fmla="*/ 10428 w 161178"/>
              <a:gd name="connsiteY110" fmla="*/ 97365 h 222725"/>
              <a:gd name="connsiteX111" fmla="*/ 8954 w 161178"/>
              <a:gd name="connsiteY111" fmla="*/ 101218 h 222725"/>
              <a:gd name="connsiteX112" fmla="*/ 6574 w 161178"/>
              <a:gd name="connsiteY112" fmla="*/ 104165 h 222725"/>
              <a:gd name="connsiteX113" fmla="*/ 6120 w 161178"/>
              <a:gd name="connsiteY113" fmla="*/ 105186 h 222725"/>
              <a:gd name="connsiteX114" fmla="*/ 3854 w 161178"/>
              <a:gd name="connsiteY114" fmla="*/ 106999 h 222725"/>
              <a:gd name="connsiteX115" fmla="*/ 2834 w 161178"/>
              <a:gd name="connsiteY115" fmla="*/ 109153 h 222725"/>
              <a:gd name="connsiteX116" fmla="*/ 2154 w 161178"/>
              <a:gd name="connsiteY116" fmla="*/ 111873 h 222725"/>
              <a:gd name="connsiteX117" fmla="*/ 1247 w 161178"/>
              <a:gd name="connsiteY117" fmla="*/ 113800 h 222725"/>
              <a:gd name="connsiteX118" fmla="*/ 0 w 161178"/>
              <a:gd name="connsiteY118" fmla="*/ 115613 h 222725"/>
              <a:gd name="connsiteX119" fmla="*/ 0 w 161178"/>
              <a:gd name="connsiteY119" fmla="*/ 115613 h 222725"/>
              <a:gd name="connsiteX120" fmla="*/ 0 w 161178"/>
              <a:gd name="connsiteY120" fmla="*/ 118334 h 222725"/>
              <a:gd name="connsiteX121" fmla="*/ 227 w 161178"/>
              <a:gd name="connsiteY121" fmla="*/ 119694 h 222725"/>
              <a:gd name="connsiteX122" fmla="*/ 680 w 161178"/>
              <a:gd name="connsiteY122" fmla="*/ 120714 h 222725"/>
              <a:gd name="connsiteX123" fmla="*/ 1247 w 161178"/>
              <a:gd name="connsiteY123" fmla="*/ 121507 h 222725"/>
              <a:gd name="connsiteX124" fmla="*/ 1813 w 161178"/>
              <a:gd name="connsiteY124" fmla="*/ 121961 h 222725"/>
              <a:gd name="connsiteX125" fmla="*/ 2947 w 161178"/>
              <a:gd name="connsiteY125" fmla="*/ 121961 h 222725"/>
              <a:gd name="connsiteX126" fmla="*/ 3174 w 161178"/>
              <a:gd name="connsiteY126" fmla="*/ 122187 h 222725"/>
              <a:gd name="connsiteX127" fmla="*/ 2834 w 161178"/>
              <a:gd name="connsiteY127" fmla="*/ 123094 h 222725"/>
              <a:gd name="connsiteX128" fmla="*/ 3060 w 161178"/>
              <a:gd name="connsiteY128" fmla="*/ 123774 h 222725"/>
              <a:gd name="connsiteX129" fmla="*/ 5327 w 161178"/>
              <a:gd name="connsiteY129" fmla="*/ 125815 h 222725"/>
              <a:gd name="connsiteX130" fmla="*/ 6574 w 161178"/>
              <a:gd name="connsiteY130" fmla="*/ 127855 h 222725"/>
              <a:gd name="connsiteX131" fmla="*/ 7141 w 161178"/>
              <a:gd name="connsiteY131" fmla="*/ 127855 h 222725"/>
              <a:gd name="connsiteX132" fmla="*/ 7594 w 161178"/>
              <a:gd name="connsiteY132" fmla="*/ 127515 h 222725"/>
              <a:gd name="connsiteX133" fmla="*/ 7934 w 161178"/>
              <a:gd name="connsiteY133" fmla="*/ 126948 h 222725"/>
              <a:gd name="connsiteX134" fmla="*/ 8274 w 161178"/>
              <a:gd name="connsiteY134" fmla="*/ 125361 h 222725"/>
              <a:gd name="connsiteX135" fmla="*/ 9294 w 161178"/>
              <a:gd name="connsiteY135" fmla="*/ 124341 h 222725"/>
              <a:gd name="connsiteX136" fmla="*/ 11675 w 161178"/>
              <a:gd name="connsiteY136" fmla="*/ 123208 h 222725"/>
              <a:gd name="connsiteX137" fmla="*/ 15301 w 161178"/>
              <a:gd name="connsiteY137" fmla="*/ 122074 h 222725"/>
              <a:gd name="connsiteX138" fmla="*/ 17229 w 161178"/>
              <a:gd name="connsiteY138" fmla="*/ 126155 h 222725"/>
              <a:gd name="connsiteX139" fmla="*/ 16889 w 161178"/>
              <a:gd name="connsiteY139" fmla="*/ 126608 h 222725"/>
              <a:gd name="connsiteX140" fmla="*/ 14961 w 161178"/>
              <a:gd name="connsiteY140" fmla="*/ 127288 h 222725"/>
              <a:gd name="connsiteX141" fmla="*/ 12355 w 161178"/>
              <a:gd name="connsiteY141" fmla="*/ 127288 h 222725"/>
              <a:gd name="connsiteX142" fmla="*/ 10314 w 161178"/>
              <a:gd name="connsiteY142" fmla="*/ 127855 h 222725"/>
              <a:gd name="connsiteX143" fmla="*/ 9861 w 161178"/>
              <a:gd name="connsiteY143" fmla="*/ 128195 h 222725"/>
              <a:gd name="connsiteX144" fmla="*/ 10201 w 161178"/>
              <a:gd name="connsiteY144" fmla="*/ 130235 h 222725"/>
              <a:gd name="connsiteX145" fmla="*/ 9861 w 161178"/>
              <a:gd name="connsiteY145" fmla="*/ 130915 h 222725"/>
              <a:gd name="connsiteX146" fmla="*/ 9181 w 161178"/>
              <a:gd name="connsiteY146" fmla="*/ 130915 h 222725"/>
              <a:gd name="connsiteX147" fmla="*/ 8161 w 161178"/>
              <a:gd name="connsiteY147" fmla="*/ 130122 h 222725"/>
              <a:gd name="connsiteX148" fmla="*/ 7141 w 161178"/>
              <a:gd name="connsiteY148" fmla="*/ 130122 h 222725"/>
              <a:gd name="connsiteX149" fmla="*/ 6007 w 161178"/>
              <a:gd name="connsiteY149" fmla="*/ 129782 h 222725"/>
              <a:gd name="connsiteX150" fmla="*/ 4760 w 161178"/>
              <a:gd name="connsiteY150" fmla="*/ 129782 h 222725"/>
              <a:gd name="connsiteX151" fmla="*/ 3854 w 161178"/>
              <a:gd name="connsiteY151" fmla="*/ 130348 h 222725"/>
              <a:gd name="connsiteX152" fmla="*/ 1927 w 161178"/>
              <a:gd name="connsiteY152" fmla="*/ 132729 h 222725"/>
              <a:gd name="connsiteX153" fmla="*/ 1587 w 161178"/>
              <a:gd name="connsiteY153" fmla="*/ 134202 h 222725"/>
              <a:gd name="connsiteX154" fmla="*/ 1587 w 161178"/>
              <a:gd name="connsiteY154" fmla="*/ 135902 h 222725"/>
              <a:gd name="connsiteX155" fmla="*/ 2494 w 161178"/>
              <a:gd name="connsiteY155" fmla="*/ 137489 h 222725"/>
              <a:gd name="connsiteX156" fmla="*/ 3627 w 161178"/>
              <a:gd name="connsiteY156" fmla="*/ 139303 h 222725"/>
              <a:gd name="connsiteX157" fmla="*/ 3287 w 161178"/>
              <a:gd name="connsiteY157" fmla="*/ 140663 h 222725"/>
              <a:gd name="connsiteX158" fmla="*/ 2834 w 161178"/>
              <a:gd name="connsiteY158" fmla="*/ 141456 h 222725"/>
              <a:gd name="connsiteX159" fmla="*/ 1813 w 161178"/>
              <a:gd name="connsiteY159" fmla="*/ 141910 h 222725"/>
              <a:gd name="connsiteX160" fmla="*/ 1813 w 161178"/>
              <a:gd name="connsiteY160" fmla="*/ 142703 h 222725"/>
              <a:gd name="connsiteX161" fmla="*/ 1473 w 161178"/>
              <a:gd name="connsiteY161" fmla="*/ 142930 h 222725"/>
              <a:gd name="connsiteX162" fmla="*/ 3060 w 161178"/>
              <a:gd name="connsiteY162" fmla="*/ 143837 h 222725"/>
              <a:gd name="connsiteX163" fmla="*/ 7367 w 161178"/>
              <a:gd name="connsiteY163" fmla="*/ 146444 h 222725"/>
              <a:gd name="connsiteX164" fmla="*/ 11788 w 161178"/>
              <a:gd name="connsiteY164" fmla="*/ 149051 h 222725"/>
              <a:gd name="connsiteX165" fmla="*/ 16095 w 161178"/>
              <a:gd name="connsiteY165" fmla="*/ 151658 h 222725"/>
              <a:gd name="connsiteX166" fmla="*/ 20402 w 161178"/>
              <a:gd name="connsiteY166" fmla="*/ 154265 h 222725"/>
              <a:gd name="connsiteX167" fmla="*/ 24823 w 161178"/>
              <a:gd name="connsiteY167" fmla="*/ 156871 h 222725"/>
              <a:gd name="connsiteX168" fmla="*/ 29130 w 161178"/>
              <a:gd name="connsiteY168" fmla="*/ 159479 h 222725"/>
              <a:gd name="connsiteX169" fmla="*/ 33437 w 161178"/>
              <a:gd name="connsiteY169" fmla="*/ 162085 h 222725"/>
              <a:gd name="connsiteX170" fmla="*/ 37744 w 161178"/>
              <a:gd name="connsiteY170" fmla="*/ 164692 h 222725"/>
              <a:gd name="connsiteX171" fmla="*/ 42051 w 161178"/>
              <a:gd name="connsiteY171" fmla="*/ 167299 h 222725"/>
              <a:gd name="connsiteX172" fmla="*/ 46359 w 161178"/>
              <a:gd name="connsiteY172" fmla="*/ 169906 h 222725"/>
              <a:gd name="connsiteX173" fmla="*/ 50779 w 161178"/>
              <a:gd name="connsiteY173" fmla="*/ 172513 h 222725"/>
              <a:gd name="connsiteX174" fmla="*/ 55086 w 161178"/>
              <a:gd name="connsiteY174" fmla="*/ 175120 h 222725"/>
              <a:gd name="connsiteX175" fmla="*/ 59393 w 161178"/>
              <a:gd name="connsiteY175" fmla="*/ 177727 h 222725"/>
              <a:gd name="connsiteX176" fmla="*/ 63701 w 161178"/>
              <a:gd name="connsiteY176" fmla="*/ 180334 h 222725"/>
              <a:gd name="connsiteX177" fmla="*/ 68008 w 161178"/>
              <a:gd name="connsiteY177" fmla="*/ 182941 h 222725"/>
              <a:gd name="connsiteX178" fmla="*/ 72315 w 161178"/>
              <a:gd name="connsiteY178" fmla="*/ 185548 h 222725"/>
              <a:gd name="connsiteX179" fmla="*/ 74355 w 161178"/>
              <a:gd name="connsiteY179" fmla="*/ 186795 h 222725"/>
              <a:gd name="connsiteX180" fmla="*/ 74695 w 161178"/>
              <a:gd name="connsiteY180" fmla="*/ 187362 h 222725"/>
              <a:gd name="connsiteX181" fmla="*/ 75035 w 161178"/>
              <a:gd name="connsiteY181" fmla="*/ 189742 h 222725"/>
              <a:gd name="connsiteX182" fmla="*/ 75262 w 161178"/>
              <a:gd name="connsiteY182" fmla="*/ 191215 h 222725"/>
              <a:gd name="connsiteX183" fmla="*/ 75262 w 161178"/>
              <a:gd name="connsiteY183" fmla="*/ 192576 h 222725"/>
              <a:gd name="connsiteX184" fmla="*/ 74015 w 161178"/>
              <a:gd name="connsiteY184" fmla="*/ 194843 h 222725"/>
              <a:gd name="connsiteX185" fmla="*/ 73675 w 161178"/>
              <a:gd name="connsiteY185" fmla="*/ 195976 h 222725"/>
              <a:gd name="connsiteX186" fmla="*/ 73675 w 161178"/>
              <a:gd name="connsiteY186" fmla="*/ 196769 h 222725"/>
              <a:gd name="connsiteX187" fmla="*/ 73902 w 161178"/>
              <a:gd name="connsiteY187" fmla="*/ 197109 h 222725"/>
              <a:gd name="connsiteX188" fmla="*/ 74922 w 161178"/>
              <a:gd name="connsiteY188" fmla="*/ 197109 h 222725"/>
              <a:gd name="connsiteX189" fmla="*/ 75715 w 161178"/>
              <a:gd name="connsiteY189" fmla="*/ 197790 h 222725"/>
              <a:gd name="connsiteX190" fmla="*/ 76055 w 161178"/>
              <a:gd name="connsiteY190" fmla="*/ 198243 h 222725"/>
              <a:gd name="connsiteX191" fmla="*/ 76735 w 161178"/>
              <a:gd name="connsiteY191" fmla="*/ 199943 h 222725"/>
              <a:gd name="connsiteX192" fmla="*/ 77529 w 161178"/>
              <a:gd name="connsiteY192" fmla="*/ 200737 h 222725"/>
              <a:gd name="connsiteX193" fmla="*/ 79343 w 161178"/>
              <a:gd name="connsiteY193" fmla="*/ 202210 h 222725"/>
              <a:gd name="connsiteX194" fmla="*/ 82516 w 161178"/>
              <a:gd name="connsiteY194" fmla="*/ 204590 h 222725"/>
              <a:gd name="connsiteX195" fmla="*/ 85690 w 161178"/>
              <a:gd name="connsiteY195" fmla="*/ 206971 h 222725"/>
              <a:gd name="connsiteX196" fmla="*/ 88864 w 161178"/>
              <a:gd name="connsiteY196" fmla="*/ 209351 h 222725"/>
              <a:gd name="connsiteX197" fmla="*/ 92037 w 161178"/>
              <a:gd name="connsiteY197" fmla="*/ 211731 h 222725"/>
              <a:gd name="connsiteX198" fmla="*/ 95211 w 161178"/>
              <a:gd name="connsiteY198" fmla="*/ 214111 h 222725"/>
              <a:gd name="connsiteX199" fmla="*/ 98385 w 161178"/>
              <a:gd name="connsiteY199" fmla="*/ 216492 h 222725"/>
              <a:gd name="connsiteX200" fmla="*/ 101558 w 161178"/>
              <a:gd name="connsiteY200" fmla="*/ 218872 h 222725"/>
              <a:gd name="connsiteX201" fmla="*/ 104732 w 161178"/>
              <a:gd name="connsiteY201" fmla="*/ 221252 h 222725"/>
              <a:gd name="connsiteX202" fmla="*/ 106206 w 161178"/>
              <a:gd name="connsiteY202" fmla="*/ 222386 h 222725"/>
              <a:gd name="connsiteX203" fmla="*/ 106886 w 161178"/>
              <a:gd name="connsiteY203" fmla="*/ 222726 h 222725"/>
              <a:gd name="connsiteX204" fmla="*/ 106886 w 161178"/>
              <a:gd name="connsiteY204" fmla="*/ 222159 h 222725"/>
              <a:gd name="connsiteX205" fmla="*/ 108246 w 161178"/>
              <a:gd name="connsiteY205" fmla="*/ 220912 h 222725"/>
              <a:gd name="connsiteX206" fmla="*/ 110059 w 161178"/>
              <a:gd name="connsiteY206" fmla="*/ 221252 h 222725"/>
              <a:gd name="connsiteX207" fmla="*/ 112439 w 161178"/>
              <a:gd name="connsiteY207" fmla="*/ 218079 h 222725"/>
              <a:gd name="connsiteX208" fmla="*/ 115387 w 161178"/>
              <a:gd name="connsiteY208" fmla="*/ 210938 h 222725"/>
              <a:gd name="connsiteX209" fmla="*/ 115840 w 161178"/>
              <a:gd name="connsiteY209" fmla="*/ 210144 h 222725"/>
              <a:gd name="connsiteX210" fmla="*/ 116407 w 161178"/>
              <a:gd name="connsiteY210" fmla="*/ 209011 h 222725"/>
              <a:gd name="connsiteX211" fmla="*/ 117313 w 161178"/>
              <a:gd name="connsiteY211" fmla="*/ 207424 h 222725"/>
              <a:gd name="connsiteX212" fmla="*/ 117653 w 161178"/>
              <a:gd name="connsiteY212" fmla="*/ 206631 h 222725"/>
              <a:gd name="connsiteX213" fmla="*/ 117993 w 161178"/>
              <a:gd name="connsiteY213" fmla="*/ 205724 h 222725"/>
              <a:gd name="connsiteX214" fmla="*/ 119127 w 161178"/>
              <a:gd name="connsiteY214" fmla="*/ 202890 h 222725"/>
              <a:gd name="connsiteX215" fmla="*/ 120034 w 161178"/>
              <a:gd name="connsiteY215" fmla="*/ 198356 h 222725"/>
              <a:gd name="connsiteX216" fmla="*/ 120714 w 161178"/>
              <a:gd name="connsiteY216" fmla="*/ 197450 h 222725"/>
              <a:gd name="connsiteX217" fmla="*/ 121507 w 161178"/>
              <a:gd name="connsiteY217" fmla="*/ 195409 h 222725"/>
              <a:gd name="connsiteX218" fmla="*/ 122641 w 161178"/>
              <a:gd name="connsiteY218" fmla="*/ 193369 h 222725"/>
              <a:gd name="connsiteX219" fmla="*/ 125134 w 161178"/>
              <a:gd name="connsiteY219" fmla="*/ 191215 h 222725"/>
              <a:gd name="connsiteX220" fmla="*/ 125361 w 161178"/>
              <a:gd name="connsiteY220" fmla="*/ 189515 h 222725"/>
              <a:gd name="connsiteX221" fmla="*/ 126721 w 161178"/>
              <a:gd name="connsiteY221" fmla="*/ 186115 h 222725"/>
              <a:gd name="connsiteX222" fmla="*/ 126381 w 161178"/>
              <a:gd name="connsiteY222" fmla="*/ 181694 h 222725"/>
              <a:gd name="connsiteX223" fmla="*/ 127288 w 161178"/>
              <a:gd name="connsiteY223" fmla="*/ 178861 h 222725"/>
              <a:gd name="connsiteX224" fmla="*/ 128421 w 161178"/>
              <a:gd name="connsiteY224" fmla="*/ 177501 h 222725"/>
              <a:gd name="connsiteX225" fmla="*/ 131028 w 161178"/>
              <a:gd name="connsiteY225" fmla="*/ 175914 h 222725"/>
              <a:gd name="connsiteX226" fmla="*/ 135902 w 161178"/>
              <a:gd name="connsiteY226" fmla="*/ 175574 h 222725"/>
              <a:gd name="connsiteX227" fmla="*/ 139416 w 161178"/>
              <a:gd name="connsiteY227" fmla="*/ 172400 h 222725"/>
              <a:gd name="connsiteX228" fmla="*/ 139416 w 161178"/>
              <a:gd name="connsiteY228" fmla="*/ 171153 h 222725"/>
              <a:gd name="connsiteX229" fmla="*/ 141116 w 161178"/>
              <a:gd name="connsiteY229" fmla="*/ 169680 h 222725"/>
              <a:gd name="connsiteX230" fmla="*/ 141570 w 161178"/>
              <a:gd name="connsiteY230" fmla="*/ 167980 h 222725"/>
              <a:gd name="connsiteX231" fmla="*/ 141230 w 161178"/>
              <a:gd name="connsiteY231" fmla="*/ 166733 h 222725"/>
              <a:gd name="connsiteX232" fmla="*/ 140890 w 161178"/>
              <a:gd name="connsiteY232" fmla="*/ 164239 h 222725"/>
              <a:gd name="connsiteX233" fmla="*/ 141456 w 161178"/>
              <a:gd name="connsiteY233" fmla="*/ 164692 h 222725"/>
              <a:gd name="connsiteX234" fmla="*/ 142136 w 161178"/>
              <a:gd name="connsiteY234" fmla="*/ 165032 h 222725"/>
              <a:gd name="connsiteX235" fmla="*/ 142476 w 161178"/>
              <a:gd name="connsiteY235" fmla="*/ 163672 h 222725"/>
              <a:gd name="connsiteX236" fmla="*/ 142930 w 161178"/>
              <a:gd name="connsiteY236" fmla="*/ 162766 h 222725"/>
              <a:gd name="connsiteX237" fmla="*/ 144177 w 161178"/>
              <a:gd name="connsiteY237" fmla="*/ 163332 h 222725"/>
              <a:gd name="connsiteX238" fmla="*/ 145197 w 161178"/>
              <a:gd name="connsiteY238" fmla="*/ 163332 h 222725"/>
              <a:gd name="connsiteX239" fmla="*/ 148484 w 161178"/>
              <a:gd name="connsiteY239" fmla="*/ 162652 h 222725"/>
              <a:gd name="connsiteX240" fmla="*/ 150977 w 161178"/>
              <a:gd name="connsiteY240" fmla="*/ 160952 h 222725"/>
              <a:gd name="connsiteX241" fmla="*/ 153924 w 161178"/>
              <a:gd name="connsiteY241" fmla="*/ 157211 h 222725"/>
              <a:gd name="connsiteX242" fmla="*/ 153924 w 161178"/>
              <a:gd name="connsiteY242" fmla="*/ 155398 h 222725"/>
              <a:gd name="connsiteX243" fmla="*/ 153698 w 161178"/>
              <a:gd name="connsiteY243" fmla="*/ 154491 h 222725"/>
              <a:gd name="connsiteX244" fmla="*/ 151771 w 161178"/>
              <a:gd name="connsiteY244" fmla="*/ 151771 h 222725"/>
              <a:gd name="connsiteX245" fmla="*/ 148144 w 161178"/>
              <a:gd name="connsiteY245" fmla="*/ 146784 h 222725"/>
              <a:gd name="connsiteX246" fmla="*/ 145423 w 161178"/>
              <a:gd name="connsiteY246" fmla="*/ 143043 h 222725"/>
              <a:gd name="connsiteX247" fmla="*/ 142590 w 161178"/>
              <a:gd name="connsiteY247" fmla="*/ 139189 h 222725"/>
              <a:gd name="connsiteX248" fmla="*/ 142590 w 161178"/>
              <a:gd name="connsiteY248" fmla="*/ 136129 h 222725"/>
              <a:gd name="connsiteX249" fmla="*/ 142590 w 161178"/>
              <a:gd name="connsiteY249" fmla="*/ 126948 h 222725"/>
              <a:gd name="connsiteX250" fmla="*/ 142590 w 161178"/>
              <a:gd name="connsiteY250" fmla="*/ 108473 h 222725"/>
              <a:gd name="connsiteX251" fmla="*/ 142476 w 161178"/>
              <a:gd name="connsiteY251" fmla="*/ 89997 h 222725"/>
              <a:gd name="connsiteX252" fmla="*/ 142476 w 161178"/>
              <a:gd name="connsiteY252" fmla="*/ 71522 h 222725"/>
              <a:gd name="connsiteX253" fmla="*/ 142476 w 161178"/>
              <a:gd name="connsiteY253" fmla="*/ 62341 h 222725"/>
              <a:gd name="connsiteX254" fmla="*/ 142476 w 161178"/>
              <a:gd name="connsiteY254" fmla="*/ 58600 h 222725"/>
              <a:gd name="connsiteX255" fmla="*/ 142703 w 161178"/>
              <a:gd name="connsiteY255" fmla="*/ 58033 h 222725"/>
              <a:gd name="connsiteX256" fmla="*/ 145877 w 161178"/>
              <a:gd name="connsiteY256" fmla="*/ 54633 h 222725"/>
              <a:gd name="connsiteX257" fmla="*/ 150071 w 161178"/>
              <a:gd name="connsiteY257" fmla="*/ 50099 h 222725"/>
              <a:gd name="connsiteX258" fmla="*/ 155624 w 161178"/>
              <a:gd name="connsiteY258" fmla="*/ 41598 h 222725"/>
              <a:gd name="connsiteX259" fmla="*/ 158685 w 161178"/>
              <a:gd name="connsiteY259" fmla="*/ 36951 h 222725"/>
              <a:gd name="connsiteX260" fmla="*/ 161179 w 161178"/>
              <a:gd name="connsiteY260" fmla="*/ 33097 h 222725"/>
              <a:gd name="connsiteX261" fmla="*/ 158232 w 161178"/>
              <a:gd name="connsiteY261" fmla="*/ 33097 h 222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</a:cxnLst>
            <a:rect l="l" t="t" r="r" b="b"/>
            <a:pathLst>
              <a:path w="161178" h="222725">
                <a:moveTo>
                  <a:pt x="145990" y="165032"/>
                </a:moveTo>
                <a:lnTo>
                  <a:pt x="143723" y="166619"/>
                </a:lnTo>
                <a:lnTo>
                  <a:pt x="143383" y="167866"/>
                </a:lnTo>
                <a:lnTo>
                  <a:pt x="144177" y="167639"/>
                </a:lnTo>
                <a:lnTo>
                  <a:pt x="146670" y="166393"/>
                </a:lnTo>
                <a:lnTo>
                  <a:pt x="147010" y="166052"/>
                </a:lnTo>
                <a:lnTo>
                  <a:pt x="147010" y="165712"/>
                </a:lnTo>
                <a:cubicBezTo>
                  <a:pt x="147010" y="165712"/>
                  <a:pt x="146897" y="165372"/>
                  <a:pt x="146897" y="165372"/>
                </a:cubicBezTo>
                <a:lnTo>
                  <a:pt x="145990" y="165032"/>
                </a:lnTo>
                <a:close/>
                <a:moveTo>
                  <a:pt x="159365" y="33437"/>
                </a:moveTo>
                <a:lnTo>
                  <a:pt x="154151" y="33777"/>
                </a:lnTo>
                <a:lnTo>
                  <a:pt x="151884" y="34117"/>
                </a:lnTo>
                <a:lnTo>
                  <a:pt x="150751" y="34117"/>
                </a:lnTo>
                <a:cubicBezTo>
                  <a:pt x="150751" y="34117"/>
                  <a:pt x="148710" y="34117"/>
                  <a:pt x="148710" y="34117"/>
                </a:cubicBezTo>
                <a:lnTo>
                  <a:pt x="147010" y="33664"/>
                </a:lnTo>
                <a:lnTo>
                  <a:pt x="145877" y="32984"/>
                </a:lnTo>
                <a:lnTo>
                  <a:pt x="144517" y="31510"/>
                </a:lnTo>
                <a:lnTo>
                  <a:pt x="141456" y="28563"/>
                </a:lnTo>
                <a:lnTo>
                  <a:pt x="139303" y="26750"/>
                </a:lnTo>
                <a:lnTo>
                  <a:pt x="134429" y="28790"/>
                </a:lnTo>
                <a:lnTo>
                  <a:pt x="130122" y="30830"/>
                </a:lnTo>
                <a:lnTo>
                  <a:pt x="123888" y="33777"/>
                </a:lnTo>
                <a:lnTo>
                  <a:pt x="120374" y="35931"/>
                </a:lnTo>
                <a:lnTo>
                  <a:pt x="119354" y="38084"/>
                </a:lnTo>
                <a:lnTo>
                  <a:pt x="116633" y="41938"/>
                </a:lnTo>
                <a:lnTo>
                  <a:pt x="114253" y="44319"/>
                </a:lnTo>
                <a:lnTo>
                  <a:pt x="113346" y="44659"/>
                </a:lnTo>
                <a:lnTo>
                  <a:pt x="107792" y="44205"/>
                </a:lnTo>
                <a:lnTo>
                  <a:pt x="105752" y="43752"/>
                </a:lnTo>
                <a:lnTo>
                  <a:pt x="102465" y="43298"/>
                </a:lnTo>
                <a:lnTo>
                  <a:pt x="98045" y="42505"/>
                </a:lnTo>
                <a:lnTo>
                  <a:pt x="95097" y="41598"/>
                </a:lnTo>
                <a:lnTo>
                  <a:pt x="91924" y="41598"/>
                </a:lnTo>
                <a:cubicBezTo>
                  <a:pt x="91924" y="41598"/>
                  <a:pt x="87277" y="41145"/>
                  <a:pt x="87277" y="41145"/>
                </a:cubicBezTo>
                <a:lnTo>
                  <a:pt x="84443" y="40465"/>
                </a:lnTo>
                <a:lnTo>
                  <a:pt x="81496" y="38311"/>
                </a:lnTo>
                <a:lnTo>
                  <a:pt x="77756" y="35704"/>
                </a:lnTo>
                <a:lnTo>
                  <a:pt x="73902" y="33097"/>
                </a:lnTo>
                <a:lnTo>
                  <a:pt x="69935" y="30377"/>
                </a:lnTo>
                <a:lnTo>
                  <a:pt x="65287" y="27203"/>
                </a:lnTo>
                <a:lnTo>
                  <a:pt x="60187" y="23803"/>
                </a:lnTo>
                <a:lnTo>
                  <a:pt x="59053" y="23463"/>
                </a:lnTo>
                <a:lnTo>
                  <a:pt x="58600" y="23463"/>
                </a:lnTo>
                <a:cubicBezTo>
                  <a:pt x="58600" y="23463"/>
                  <a:pt x="53046" y="23236"/>
                  <a:pt x="53046" y="23236"/>
                </a:cubicBezTo>
                <a:lnTo>
                  <a:pt x="47265" y="23236"/>
                </a:lnTo>
                <a:cubicBezTo>
                  <a:pt x="47265" y="23236"/>
                  <a:pt x="43412" y="23009"/>
                  <a:pt x="43412" y="23009"/>
                </a:cubicBezTo>
                <a:lnTo>
                  <a:pt x="42165" y="22556"/>
                </a:lnTo>
                <a:lnTo>
                  <a:pt x="41258" y="21762"/>
                </a:lnTo>
                <a:lnTo>
                  <a:pt x="40011" y="19269"/>
                </a:lnTo>
                <a:lnTo>
                  <a:pt x="38538" y="17455"/>
                </a:lnTo>
                <a:lnTo>
                  <a:pt x="36838" y="15188"/>
                </a:lnTo>
                <a:lnTo>
                  <a:pt x="36838" y="12015"/>
                </a:lnTo>
                <a:cubicBezTo>
                  <a:pt x="36838" y="12015"/>
                  <a:pt x="37178" y="8614"/>
                  <a:pt x="37178" y="8614"/>
                </a:cubicBezTo>
                <a:lnTo>
                  <a:pt x="37631" y="7481"/>
                </a:lnTo>
                <a:lnTo>
                  <a:pt x="37404" y="6347"/>
                </a:lnTo>
                <a:lnTo>
                  <a:pt x="37404" y="4761"/>
                </a:lnTo>
                <a:cubicBezTo>
                  <a:pt x="37404" y="4761"/>
                  <a:pt x="36498" y="3287"/>
                  <a:pt x="36498" y="3287"/>
                </a:cubicBezTo>
                <a:lnTo>
                  <a:pt x="30830" y="1587"/>
                </a:lnTo>
                <a:lnTo>
                  <a:pt x="29923" y="1587"/>
                </a:lnTo>
                <a:cubicBezTo>
                  <a:pt x="29923" y="1587"/>
                  <a:pt x="29017" y="2380"/>
                  <a:pt x="29017" y="2380"/>
                </a:cubicBezTo>
                <a:lnTo>
                  <a:pt x="27883" y="2834"/>
                </a:lnTo>
                <a:lnTo>
                  <a:pt x="27090" y="2380"/>
                </a:lnTo>
                <a:lnTo>
                  <a:pt x="26636" y="1814"/>
                </a:lnTo>
                <a:lnTo>
                  <a:pt x="26636" y="794"/>
                </a:lnTo>
                <a:cubicBezTo>
                  <a:pt x="26636" y="794"/>
                  <a:pt x="26636" y="0"/>
                  <a:pt x="26636" y="0"/>
                </a:cubicBezTo>
                <a:lnTo>
                  <a:pt x="22896" y="3967"/>
                </a:lnTo>
                <a:lnTo>
                  <a:pt x="18702" y="8388"/>
                </a:lnTo>
                <a:lnTo>
                  <a:pt x="13828" y="13488"/>
                </a:lnTo>
                <a:lnTo>
                  <a:pt x="8501" y="19042"/>
                </a:lnTo>
                <a:lnTo>
                  <a:pt x="4307" y="23463"/>
                </a:lnTo>
                <a:lnTo>
                  <a:pt x="227" y="27770"/>
                </a:lnTo>
                <a:lnTo>
                  <a:pt x="3400" y="35024"/>
                </a:lnTo>
                <a:lnTo>
                  <a:pt x="4534" y="35477"/>
                </a:lnTo>
                <a:lnTo>
                  <a:pt x="4534" y="36158"/>
                </a:lnTo>
                <a:cubicBezTo>
                  <a:pt x="4534" y="36158"/>
                  <a:pt x="4080" y="36724"/>
                  <a:pt x="4080" y="36724"/>
                </a:cubicBezTo>
                <a:lnTo>
                  <a:pt x="6120" y="38424"/>
                </a:lnTo>
                <a:lnTo>
                  <a:pt x="8728" y="39331"/>
                </a:lnTo>
                <a:lnTo>
                  <a:pt x="9634" y="40238"/>
                </a:lnTo>
                <a:lnTo>
                  <a:pt x="9634" y="41258"/>
                </a:lnTo>
                <a:cubicBezTo>
                  <a:pt x="9634" y="41258"/>
                  <a:pt x="8841" y="45452"/>
                  <a:pt x="8841" y="45452"/>
                </a:cubicBezTo>
                <a:lnTo>
                  <a:pt x="8841" y="46699"/>
                </a:lnTo>
                <a:cubicBezTo>
                  <a:pt x="8841" y="46699"/>
                  <a:pt x="9861" y="50893"/>
                  <a:pt x="9861" y="50893"/>
                </a:cubicBezTo>
                <a:lnTo>
                  <a:pt x="11335" y="51799"/>
                </a:lnTo>
                <a:lnTo>
                  <a:pt x="12695" y="56106"/>
                </a:lnTo>
                <a:lnTo>
                  <a:pt x="15415" y="57920"/>
                </a:lnTo>
                <a:lnTo>
                  <a:pt x="15755" y="58487"/>
                </a:lnTo>
                <a:lnTo>
                  <a:pt x="16435" y="60527"/>
                </a:lnTo>
                <a:lnTo>
                  <a:pt x="17229" y="62794"/>
                </a:lnTo>
                <a:lnTo>
                  <a:pt x="17909" y="63361"/>
                </a:lnTo>
                <a:lnTo>
                  <a:pt x="18362" y="63361"/>
                </a:lnTo>
                <a:cubicBezTo>
                  <a:pt x="18362" y="63361"/>
                  <a:pt x="19156" y="65854"/>
                  <a:pt x="19156" y="65854"/>
                </a:cubicBezTo>
                <a:lnTo>
                  <a:pt x="18702" y="67214"/>
                </a:lnTo>
                <a:lnTo>
                  <a:pt x="19382" y="71295"/>
                </a:lnTo>
                <a:lnTo>
                  <a:pt x="20402" y="74922"/>
                </a:lnTo>
                <a:lnTo>
                  <a:pt x="20629" y="79343"/>
                </a:lnTo>
                <a:lnTo>
                  <a:pt x="20629" y="81269"/>
                </a:lnTo>
                <a:cubicBezTo>
                  <a:pt x="20629" y="81269"/>
                  <a:pt x="20629" y="82403"/>
                  <a:pt x="20629" y="82403"/>
                </a:cubicBezTo>
                <a:lnTo>
                  <a:pt x="20402" y="84103"/>
                </a:lnTo>
                <a:lnTo>
                  <a:pt x="19949" y="85123"/>
                </a:lnTo>
                <a:lnTo>
                  <a:pt x="19042" y="86030"/>
                </a:lnTo>
                <a:lnTo>
                  <a:pt x="18022" y="87503"/>
                </a:lnTo>
                <a:lnTo>
                  <a:pt x="17229" y="89090"/>
                </a:lnTo>
                <a:lnTo>
                  <a:pt x="16662" y="89884"/>
                </a:lnTo>
                <a:lnTo>
                  <a:pt x="17115" y="92264"/>
                </a:lnTo>
                <a:lnTo>
                  <a:pt x="17115" y="92831"/>
                </a:lnTo>
                <a:cubicBezTo>
                  <a:pt x="17115" y="92831"/>
                  <a:pt x="16775" y="93171"/>
                  <a:pt x="16775" y="93171"/>
                </a:cubicBezTo>
                <a:lnTo>
                  <a:pt x="15528" y="93511"/>
                </a:lnTo>
                <a:lnTo>
                  <a:pt x="13941" y="94191"/>
                </a:lnTo>
                <a:lnTo>
                  <a:pt x="12921" y="94871"/>
                </a:lnTo>
                <a:lnTo>
                  <a:pt x="11561" y="96118"/>
                </a:lnTo>
                <a:lnTo>
                  <a:pt x="10428" y="97365"/>
                </a:lnTo>
                <a:lnTo>
                  <a:pt x="8954" y="101218"/>
                </a:lnTo>
                <a:lnTo>
                  <a:pt x="6574" y="104165"/>
                </a:lnTo>
                <a:lnTo>
                  <a:pt x="6120" y="105186"/>
                </a:lnTo>
                <a:lnTo>
                  <a:pt x="3854" y="106999"/>
                </a:lnTo>
                <a:lnTo>
                  <a:pt x="2834" y="109153"/>
                </a:lnTo>
                <a:lnTo>
                  <a:pt x="2154" y="111873"/>
                </a:lnTo>
                <a:lnTo>
                  <a:pt x="1247" y="113800"/>
                </a:lnTo>
                <a:lnTo>
                  <a:pt x="0" y="115613"/>
                </a:lnTo>
                <a:lnTo>
                  <a:pt x="0" y="115613"/>
                </a:lnTo>
                <a:cubicBezTo>
                  <a:pt x="0" y="115613"/>
                  <a:pt x="0" y="118334"/>
                  <a:pt x="0" y="118334"/>
                </a:cubicBezTo>
                <a:lnTo>
                  <a:pt x="227" y="119694"/>
                </a:lnTo>
                <a:lnTo>
                  <a:pt x="680" y="120714"/>
                </a:lnTo>
                <a:lnTo>
                  <a:pt x="1247" y="121507"/>
                </a:lnTo>
                <a:lnTo>
                  <a:pt x="1813" y="121961"/>
                </a:lnTo>
                <a:lnTo>
                  <a:pt x="2947" y="121961"/>
                </a:lnTo>
                <a:cubicBezTo>
                  <a:pt x="2947" y="121961"/>
                  <a:pt x="3174" y="122187"/>
                  <a:pt x="3174" y="122187"/>
                </a:cubicBezTo>
                <a:lnTo>
                  <a:pt x="2834" y="123094"/>
                </a:lnTo>
                <a:lnTo>
                  <a:pt x="3060" y="123774"/>
                </a:lnTo>
                <a:lnTo>
                  <a:pt x="5327" y="125815"/>
                </a:lnTo>
                <a:lnTo>
                  <a:pt x="6574" y="127855"/>
                </a:lnTo>
                <a:lnTo>
                  <a:pt x="7141" y="127855"/>
                </a:lnTo>
                <a:cubicBezTo>
                  <a:pt x="7141" y="127855"/>
                  <a:pt x="7594" y="127515"/>
                  <a:pt x="7594" y="127515"/>
                </a:cubicBezTo>
                <a:lnTo>
                  <a:pt x="7934" y="126948"/>
                </a:lnTo>
                <a:lnTo>
                  <a:pt x="8274" y="125361"/>
                </a:lnTo>
                <a:lnTo>
                  <a:pt x="9294" y="124341"/>
                </a:lnTo>
                <a:lnTo>
                  <a:pt x="11675" y="123208"/>
                </a:lnTo>
                <a:lnTo>
                  <a:pt x="15301" y="122074"/>
                </a:lnTo>
                <a:lnTo>
                  <a:pt x="17229" y="126155"/>
                </a:lnTo>
                <a:lnTo>
                  <a:pt x="16889" y="126608"/>
                </a:lnTo>
                <a:lnTo>
                  <a:pt x="14961" y="127288"/>
                </a:lnTo>
                <a:lnTo>
                  <a:pt x="12355" y="127288"/>
                </a:lnTo>
                <a:cubicBezTo>
                  <a:pt x="12355" y="127288"/>
                  <a:pt x="10314" y="127855"/>
                  <a:pt x="10314" y="127855"/>
                </a:cubicBezTo>
                <a:lnTo>
                  <a:pt x="9861" y="128195"/>
                </a:lnTo>
                <a:lnTo>
                  <a:pt x="10201" y="130235"/>
                </a:lnTo>
                <a:lnTo>
                  <a:pt x="9861" y="130915"/>
                </a:lnTo>
                <a:lnTo>
                  <a:pt x="9181" y="130915"/>
                </a:lnTo>
                <a:cubicBezTo>
                  <a:pt x="9181" y="130915"/>
                  <a:pt x="8161" y="130122"/>
                  <a:pt x="8161" y="130122"/>
                </a:cubicBezTo>
                <a:lnTo>
                  <a:pt x="7141" y="130122"/>
                </a:lnTo>
                <a:cubicBezTo>
                  <a:pt x="7141" y="130122"/>
                  <a:pt x="6007" y="129782"/>
                  <a:pt x="6007" y="129782"/>
                </a:cubicBezTo>
                <a:lnTo>
                  <a:pt x="4760" y="129782"/>
                </a:lnTo>
                <a:cubicBezTo>
                  <a:pt x="4760" y="129782"/>
                  <a:pt x="3854" y="130348"/>
                  <a:pt x="3854" y="130348"/>
                </a:cubicBezTo>
                <a:lnTo>
                  <a:pt x="1927" y="132729"/>
                </a:lnTo>
                <a:lnTo>
                  <a:pt x="1587" y="134202"/>
                </a:lnTo>
                <a:lnTo>
                  <a:pt x="1587" y="135902"/>
                </a:lnTo>
                <a:cubicBezTo>
                  <a:pt x="1587" y="135902"/>
                  <a:pt x="2494" y="137489"/>
                  <a:pt x="2494" y="137489"/>
                </a:cubicBezTo>
                <a:lnTo>
                  <a:pt x="3627" y="139303"/>
                </a:lnTo>
                <a:lnTo>
                  <a:pt x="3287" y="140663"/>
                </a:lnTo>
                <a:lnTo>
                  <a:pt x="2834" y="141456"/>
                </a:lnTo>
                <a:lnTo>
                  <a:pt x="1813" y="141910"/>
                </a:lnTo>
                <a:lnTo>
                  <a:pt x="1813" y="142703"/>
                </a:lnTo>
                <a:cubicBezTo>
                  <a:pt x="1813" y="142703"/>
                  <a:pt x="1473" y="142930"/>
                  <a:pt x="1473" y="142930"/>
                </a:cubicBezTo>
                <a:lnTo>
                  <a:pt x="3060" y="143837"/>
                </a:lnTo>
                <a:lnTo>
                  <a:pt x="7367" y="146444"/>
                </a:lnTo>
                <a:lnTo>
                  <a:pt x="11788" y="149051"/>
                </a:lnTo>
                <a:lnTo>
                  <a:pt x="16095" y="151658"/>
                </a:lnTo>
                <a:lnTo>
                  <a:pt x="20402" y="154265"/>
                </a:lnTo>
                <a:lnTo>
                  <a:pt x="24823" y="156871"/>
                </a:lnTo>
                <a:lnTo>
                  <a:pt x="29130" y="159479"/>
                </a:lnTo>
                <a:lnTo>
                  <a:pt x="33437" y="162085"/>
                </a:lnTo>
                <a:lnTo>
                  <a:pt x="37744" y="164692"/>
                </a:lnTo>
                <a:lnTo>
                  <a:pt x="42051" y="167299"/>
                </a:lnTo>
                <a:lnTo>
                  <a:pt x="46359" y="169906"/>
                </a:lnTo>
                <a:lnTo>
                  <a:pt x="50779" y="172513"/>
                </a:lnTo>
                <a:lnTo>
                  <a:pt x="55086" y="175120"/>
                </a:lnTo>
                <a:lnTo>
                  <a:pt x="59393" y="177727"/>
                </a:lnTo>
                <a:lnTo>
                  <a:pt x="63701" y="180334"/>
                </a:lnTo>
                <a:lnTo>
                  <a:pt x="68008" y="182941"/>
                </a:lnTo>
                <a:lnTo>
                  <a:pt x="72315" y="185548"/>
                </a:lnTo>
                <a:lnTo>
                  <a:pt x="74355" y="186795"/>
                </a:lnTo>
                <a:lnTo>
                  <a:pt x="74695" y="187362"/>
                </a:lnTo>
                <a:lnTo>
                  <a:pt x="75035" y="189742"/>
                </a:lnTo>
                <a:lnTo>
                  <a:pt x="75262" y="191215"/>
                </a:lnTo>
                <a:lnTo>
                  <a:pt x="75262" y="192576"/>
                </a:lnTo>
                <a:cubicBezTo>
                  <a:pt x="75262" y="192576"/>
                  <a:pt x="74015" y="194843"/>
                  <a:pt x="74015" y="194843"/>
                </a:cubicBezTo>
                <a:lnTo>
                  <a:pt x="73675" y="195976"/>
                </a:lnTo>
                <a:lnTo>
                  <a:pt x="73675" y="196769"/>
                </a:lnTo>
                <a:cubicBezTo>
                  <a:pt x="73675" y="196769"/>
                  <a:pt x="73902" y="197109"/>
                  <a:pt x="73902" y="197109"/>
                </a:cubicBezTo>
                <a:lnTo>
                  <a:pt x="74922" y="197109"/>
                </a:lnTo>
                <a:cubicBezTo>
                  <a:pt x="74922" y="197109"/>
                  <a:pt x="75715" y="197790"/>
                  <a:pt x="75715" y="197790"/>
                </a:cubicBezTo>
                <a:lnTo>
                  <a:pt x="76055" y="198243"/>
                </a:lnTo>
                <a:lnTo>
                  <a:pt x="76735" y="199943"/>
                </a:lnTo>
                <a:lnTo>
                  <a:pt x="77529" y="200737"/>
                </a:lnTo>
                <a:lnTo>
                  <a:pt x="79343" y="202210"/>
                </a:lnTo>
                <a:lnTo>
                  <a:pt x="82516" y="204590"/>
                </a:lnTo>
                <a:lnTo>
                  <a:pt x="85690" y="206971"/>
                </a:lnTo>
                <a:lnTo>
                  <a:pt x="88864" y="209351"/>
                </a:lnTo>
                <a:lnTo>
                  <a:pt x="92037" y="211731"/>
                </a:lnTo>
                <a:lnTo>
                  <a:pt x="95211" y="214111"/>
                </a:lnTo>
                <a:lnTo>
                  <a:pt x="98385" y="216492"/>
                </a:lnTo>
                <a:lnTo>
                  <a:pt x="101558" y="218872"/>
                </a:lnTo>
                <a:lnTo>
                  <a:pt x="104732" y="221252"/>
                </a:lnTo>
                <a:lnTo>
                  <a:pt x="106206" y="222386"/>
                </a:lnTo>
                <a:lnTo>
                  <a:pt x="106886" y="222726"/>
                </a:lnTo>
                <a:lnTo>
                  <a:pt x="106886" y="222159"/>
                </a:lnTo>
                <a:cubicBezTo>
                  <a:pt x="106886" y="222159"/>
                  <a:pt x="108246" y="220912"/>
                  <a:pt x="108246" y="220912"/>
                </a:cubicBezTo>
                <a:lnTo>
                  <a:pt x="110059" y="221252"/>
                </a:lnTo>
                <a:lnTo>
                  <a:pt x="112439" y="218079"/>
                </a:lnTo>
                <a:lnTo>
                  <a:pt x="115387" y="210938"/>
                </a:lnTo>
                <a:lnTo>
                  <a:pt x="115840" y="210144"/>
                </a:lnTo>
                <a:lnTo>
                  <a:pt x="116407" y="209011"/>
                </a:lnTo>
                <a:lnTo>
                  <a:pt x="117313" y="207424"/>
                </a:lnTo>
                <a:lnTo>
                  <a:pt x="117653" y="206631"/>
                </a:lnTo>
                <a:lnTo>
                  <a:pt x="117993" y="205724"/>
                </a:lnTo>
                <a:lnTo>
                  <a:pt x="119127" y="202890"/>
                </a:lnTo>
                <a:lnTo>
                  <a:pt x="120034" y="198356"/>
                </a:lnTo>
                <a:lnTo>
                  <a:pt x="120714" y="197450"/>
                </a:lnTo>
                <a:lnTo>
                  <a:pt x="121507" y="195409"/>
                </a:lnTo>
                <a:lnTo>
                  <a:pt x="122641" y="193369"/>
                </a:lnTo>
                <a:lnTo>
                  <a:pt x="125134" y="191215"/>
                </a:lnTo>
                <a:lnTo>
                  <a:pt x="125361" y="189515"/>
                </a:lnTo>
                <a:lnTo>
                  <a:pt x="126721" y="186115"/>
                </a:lnTo>
                <a:lnTo>
                  <a:pt x="126381" y="181694"/>
                </a:lnTo>
                <a:lnTo>
                  <a:pt x="127288" y="178861"/>
                </a:lnTo>
                <a:lnTo>
                  <a:pt x="128421" y="177501"/>
                </a:lnTo>
                <a:lnTo>
                  <a:pt x="131028" y="175914"/>
                </a:lnTo>
                <a:lnTo>
                  <a:pt x="135902" y="175574"/>
                </a:lnTo>
                <a:lnTo>
                  <a:pt x="139416" y="172400"/>
                </a:lnTo>
                <a:lnTo>
                  <a:pt x="139416" y="171153"/>
                </a:lnTo>
                <a:cubicBezTo>
                  <a:pt x="139416" y="171153"/>
                  <a:pt x="141116" y="169680"/>
                  <a:pt x="141116" y="169680"/>
                </a:cubicBezTo>
                <a:lnTo>
                  <a:pt x="141570" y="167980"/>
                </a:lnTo>
                <a:lnTo>
                  <a:pt x="141230" y="166733"/>
                </a:lnTo>
                <a:lnTo>
                  <a:pt x="140890" y="164239"/>
                </a:lnTo>
                <a:lnTo>
                  <a:pt x="141456" y="164692"/>
                </a:lnTo>
                <a:lnTo>
                  <a:pt x="142136" y="165032"/>
                </a:lnTo>
                <a:lnTo>
                  <a:pt x="142476" y="163672"/>
                </a:lnTo>
                <a:lnTo>
                  <a:pt x="142930" y="162766"/>
                </a:lnTo>
                <a:lnTo>
                  <a:pt x="144177" y="163332"/>
                </a:lnTo>
                <a:lnTo>
                  <a:pt x="145197" y="163332"/>
                </a:lnTo>
                <a:cubicBezTo>
                  <a:pt x="145197" y="163332"/>
                  <a:pt x="148484" y="162652"/>
                  <a:pt x="148484" y="162652"/>
                </a:cubicBezTo>
                <a:lnTo>
                  <a:pt x="150977" y="160952"/>
                </a:lnTo>
                <a:lnTo>
                  <a:pt x="153924" y="157211"/>
                </a:lnTo>
                <a:lnTo>
                  <a:pt x="153924" y="155398"/>
                </a:lnTo>
                <a:cubicBezTo>
                  <a:pt x="153924" y="155398"/>
                  <a:pt x="153698" y="154491"/>
                  <a:pt x="153698" y="154491"/>
                </a:cubicBezTo>
                <a:lnTo>
                  <a:pt x="151771" y="151771"/>
                </a:lnTo>
                <a:lnTo>
                  <a:pt x="148144" y="146784"/>
                </a:lnTo>
                <a:lnTo>
                  <a:pt x="145423" y="143043"/>
                </a:lnTo>
                <a:lnTo>
                  <a:pt x="142590" y="139189"/>
                </a:lnTo>
                <a:lnTo>
                  <a:pt x="142590" y="136129"/>
                </a:lnTo>
                <a:cubicBezTo>
                  <a:pt x="142590" y="136129"/>
                  <a:pt x="142590" y="126948"/>
                  <a:pt x="142590" y="126948"/>
                </a:cubicBezTo>
                <a:lnTo>
                  <a:pt x="142590" y="108473"/>
                </a:lnTo>
                <a:cubicBezTo>
                  <a:pt x="142590" y="108473"/>
                  <a:pt x="142476" y="89997"/>
                  <a:pt x="142476" y="89997"/>
                </a:cubicBezTo>
                <a:lnTo>
                  <a:pt x="142476" y="71522"/>
                </a:lnTo>
                <a:cubicBezTo>
                  <a:pt x="142476" y="71522"/>
                  <a:pt x="142476" y="62341"/>
                  <a:pt x="142476" y="62341"/>
                </a:cubicBezTo>
                <a:lnTo>
                  <a:pt x="142476" y="58600"/>
                </a:lnTo>
                <a:cubicBezTo>
                  <a:pt x="142476" y="58600"/>
                  <a:pt x="142703" y="58033"/>
                  <a:pt x="142703" y="58033"/>
                </a:cubicBezTo>
                <a:lnTo>
                  <a:pt x="145877" y="54633"/>
                </a:lnTo>
                <a:lnTo>
                  <a:pt x="150071" y="50099"/>
                </a:lnTo>
                <a:lnTo>
                  <a:pt x="155624" y="41598"/>
                </a:lnTo>
                <a:lnTo>
                  <a:pt x="158685" y="36951"/>
                </a:lnTo>
                <a:lnTo>
                  <a:pt x="161179" y="33097"/>
                </a:lnTo>
                <a:lnTo>
                  <a:pt x="158232" y="3309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13" name="Freeform: Shape 212">
            <a:extLst>
              <a:ext uri="{FF2B5EF4-FFF2-40B4-BE49-F238E27FC236}">
                <a16:creationId xmlns:a16="http://schemas.microsoft.com/office/drawing/2014/main" id="{ED5206DD-7B6E-62C5-54ED-D42B3D5F2966}"/>
              </a:ext>
            </a:extLst>
          </p:cNvPr>
          <p:cNvSpPr/>
          <p:nvPr/>
        </p:nvSpPr>
        <p:spPr>
          <a:xfrm>
            <a:off x="3294503" y="3387132"/>
            <a:ext cx="66647" cy="75998"/>
          </a:xfrm>
          <a:custGeom>
            <a:avLst/>
            <a:gdLst>
              <a:gd name="connsiteX0" fmla="*/ 87957 w 88863"/>
              <a:gd name="connsiteY0" fmla="*/ 25050 h 101331"/>
              <a:gd name="connsiteX1" fmla="*/ 85690 w 88863"/>
              <a:gd name="connsiteY1" fmla="*/ 25503 h 101331"/>
              <a:gd name="connsiteX2" fmla="*/ 83650 w 88863"/>
              <a:gd name="connsiteY2" fmla="*/ 26183 h 101331"/>
              <a:gd name="connsiteX3" fmla="*/ 82516 w 88863"/>
              <a:gd name="connsiteY3" fmla="*/ 22103 h 101331"/>
              <a:gd name="connsiteX4" fmla="*/ 83990 w 88863"/>
              <a:gd name="connsiteY4" fmla="*/ 21536 h 101331"/>
              <a:gd name="connsiteX5" fmla="*/ 82630 w 88863"/>
              <a:gd name="connsiteY5" fmla="*/ 16209 h 101331"/>
              <a:gd name="connsiteX6" fmla="*/ 81043 w 88863"/>
              <a:gd name="connsiteY6" fmla="*/ 10768 h 101331"/>
              <a:gd name="connsiteX7" fmla="*/ 79683 w 88863"/>
              <a:gd name="connsiteY7" fmla="*/ 5441 h 101331"/>
              <a:gd name="connsiteX8" fmla="*/ 78209 w 88863"/>
              <a:gd name="connsiteY8" fmla="*/ 0 h 101331"/>
              <a:gd name="connsiteX9" fmla="*/ 72882 w 88863"/>
              <a:gd name="connsiteY9" fmla="*/ 3400 h 101331"/>
              <a:gd name="connsiteX10" fmla="*/ 67554 w 88863"/>
              <a:gd name="connsiteY10" fmla="*/ 6801 h 101331"/>
              <a:gd name="connsiteX11" fmla="*/ 63474 w 88863"/>
              <a:gd name="connsiteY11" fmla="*/ 9294 h 101331"/>
              <a:gd name="connsiteX12" fmla="*/ 57353 w 88863"/>
              <a:gd name="connsiteY12" fmla="*/ 13375 h 101331"/>
              <a:gd name="connsiteX13" fmla="*/ 53726 w 88863"/>
              <a:gd name="connsiteY13" fmla="*/ 15755 h 101331"/>
              <a:gd name="connsiteX14" fmla="*/ 48399 w 88863"/>
              <a:gd name="connsiteY14" fmla="*/ 19156 h 101331"/>
              <a:gd name="connsiteX15" fmla="*/ 43752 w 88863"/>
              <a:gd name="connsiteY15" fmla="*/ 22216 h 101331"/>
              <a:gd name="connsiteX16" fmla="*/ 38198 w 88863"/>
              <a:gd name="connsiteY16" fmla="*/ 25843 h 101331"/>
              <a:gd name="connsiteX17" fmla="*/ 31284 w 88863"/>
              <a:gd name="connsiteY17" fmla="*/ 24823 h 101331"/>
              <a:gd name="connsiteX18" fmla="*/ 29017 w 88863"/>
              <a:gd name="connsiteY18" fmla="*/ 24143 h 101331"/>
              <a:gd name="connsiteX19" fmla="*/ 27203 w 88863"/>
              <a:gd name="connsiteY19" fmla="*/ 22443 h 101331"/>
              <a:gd name="connsiteX20" fmla="*/ 25956 w 88863"/>
              <a:gd name="connsiteY20" fmla="*/ 21536 h 101331"/>
              <a:gd name="connsiteX21" fmla="*/ 22669 w 88863"/>
              <a:gd name="connsiteY21" fmla="*/ 20629 h 101331"/>
              <a:gd name="connsiteX22" fmla="*/ 20516 w 88863"/>
              <a:gd name="connsiteY22" fmla="*/ 17342 h 101331"/>
              <a:gd name="connsiteX23" fmla="*/ 19269 w 88863"/>
              <a:gd name="connsiteY23" fmla="*/ 16209 h 101331"/>
              <a:gd name="connsiteX24" fmla="*/ 17115 w 88863"/>
              <a:gd name="connsiteY24" fmla="*/ 15642 h 101331"/>
              <a:gd name="connsiteX25" fmla="*/ 15982 w 88863"/>
              <a:gd name="connsiteY25" fmla="*/ 15755 h 101331"/>
              <a:gd name="connsiteX26" fmla="*/ 13488 w 88863"/>
              <a:gd name="connsiteY26" fmla="*/ 17002 h 101331"/>
              <a:gd name="connsiteX27" fmla="*/ 13148 w 88863"/>
              <a:gd name="connsiteY27" fmla="*/ 17342 h 101331"/>
              <a:gd name="connsiteX28" fmla="*/ 12695 w 88863"/>
              <a:gd name="connsiteY28" fmla="*/ 17909 h 101331"/>
              <a:gd name="connsiteX29" fmla="*/ 12581 w 88863"/>
              <a:gd name="connsiteY29" fmla="*/ 18476 h 101331"/>
              <a:gd name="connsiteX30" fmla="*/ 12241 w 88863"/>
              <a:gd name="connsiteY30" fmla="*/ 23916 h 101331"/>
              <a:gd name="connsiteX31" fmla="*/ 12695 w 88863"/>
              <a:gd name="connsiteY31" fmla="*/ 27770 h 101331"/>
              <a:gd name="connsiteX32" fmla="*/ 11901 w 88863"/>
              <a:gd name="connsiteY32" fmla="*/ 31057 h 101331"/>
              <a:gd name="connsiteX33" fmla="*/ 11788 w 88863"/>
              <a:gd name="connsiteY33" fmla="*/ 33891 h 101331"/>
              <a:gd name="connsiteX34" fmla="*/ 12355 w 88863"/>
              <a:gd name="connsiteY34" fmla="*/ 39331 h 101331"/>
              <a:gd name="connsiteX35" fmla="*/ 11221 w 88863"/>
              <a:gd name="connsiteY35" fmla="*/ 41485 h 101331"/>
              <a:gd name="connsiteX36" fmla="*/ 10541 w 88863"/>
              <a:gd name="connsiteY36" fmla="*/ 44205 h 101331"/>
              <a:gd name="connsiteX37" fmla="*/ 10201 w 88863"/>
              <a:gd name="connsiteY37" fmla="*/ 46245 h 101331"/>
              <a:gd name="connsiteX38" fmla="*/ 9635 w 88863"/>
              <a:gd name="connsiteY38" fmla="*/ 49986 h 101331"/>
              <a:gd name="connsiteX39" fmla="*/ 9635 w 88863"/>
              <a:gd name="connsiteY39" fmla="*/ 49986 h 101331"/>
              <a:gd name="connsiteX40" fmla="*/ 9181 w 88863"/>
              <a:gd name="connsiteY40" fmla="*/ 52253 h 101331"/>
              <a:gd name="connsiteX41" fmla="*/ 9408 w 88863"/>
              <a:gd name="connsiteY41" fmla="*/ 52593 h 101331"/>
              <a:gd name="connsiteX42" fmla="*/ 9975 w 88863"/>
              <a:gd name="connsiteY42" fmla="*/ 54633 h 101331"/>
              <a:gd name="connsiteX43" fmla="*/ 8841 w 88863"/>
              <a:gd name="connsiteY43" fmla="*/ 58260 h 101331"/>
              <a:gd name="connsiteX44" fmla="*/ 7481 w 88863"/>
              <a:gd name="connsiteY44" fmla="*/ 61207 h 101331"/>
              <a:gd name="connsiteX45" fmla="*/ 7027 w 88863"/>
              <a:gd name="connsiteY45" fmla="*/ 62567 h 101331"/>
              <a:gd name="connsiteX46" fmla="*/ 5781 w 88863"/>
              <a:gd name="connsiteY46" fmla="*/ 65741 h 101331"/>
              <a:gd name="connsiteX47" fmla="*/ 4534 w 88863"/>
              <a:gd name="connsiteY47" fmla="*/ 69255 h 101331"/>
              <a:gd name="connsiteX48" fmla="*/ 3854 w 88863"/>
              <a:gd name="connsiteY48" fmla="*/ 71748 h 101331"/>
              <a:gd name="connsiteX49" fmla="*/ 3967 w 88863"/>
              <a:gd name="connsiteY49" fmla="*/ 72655 h 101331"/>
              <a:gd name="connsiteX50" fmla="*/ 3627 w 88863"/>
              <a:gd name="connsiteY50" fmla="*/ 77189 h 101331"/>
              <a:gd name="connsiteX51" fmla="*/ 3854 w 88863"/>
              <a:gd name="connsiteY51" fmla="*/ 78549 h 101331"/>
              <a:gd name="connsiteX52" fmla="*/ 2380 w 88863"/>
              <a:gd name="connsiteY52" fmla="*/ 82403 h 101331"/>
              <a:gd name="connsiteX53" fmla="*/ 2040 w 88863"/>
              <a:gd name="connsiteY53" fmla="*/ 84330 h 101331"/>
              <a:gd name="connsiteX54" fmla="*/ 1474 w 88863"/>
              <a:gd name="connsiteY54" fmla="*/ 87050 h 101331"/>
              <a:gd name="connsiteX55" fmla="*/ 453 w 88863"/>
              <a:gd name="connsiteY55" fmla="*/ 92604 h 101331"/>
              <a:gd name="connsiteX56" fmla="*/ 567 w 88863"/>
              <a:gd name="connsiteY56" fmla="*/ 94304 h 101331"/>
              <a:gd name="connsiteX57" fmla="*/ 0 w 88863"/>
              <a:gd name="connsiteY57" fmla="*/ 97365 h 101331"/>
              <a:gd name="connsiteX58" fmla="*/ 4307 w 88863"/>
              <a:gd name="connsiteY58" fmla="*/ 98158 h 101331"/>
              <a:gd name="connsiteX59" fmla="*/ 7934 w 88863"/>
              <a:gd name="connsiteY59" fmla="*/ 98838 h 101331"/>
              <a:gd name="connsiteX60" fmla="*/ 13148 w 88863"/>
              <a:gd name="connsiteY60" fmla="*/ 99745 h 101331"/>
              <a:gd name="connsiteX61" fmla="*/ 18589 w 88863"/>
              <a:gd name="connsiteY61" fmla="*/ 100765 h 101331"/>
              <a:gd name="connsiteX62" fmla="*/ 21763 w 88863"/>
              <a:gd name="connsiteY62" fmla="*/ 101332 h 101331"/>
              <a:gd name="connsiteX63" fmla="*/ 22783 w 88863"/>
              <a:gd name="connsiteY63" fmla="*/ 100992 h 101331"/>
              <a:gd name="connsiteX64" fmla="*/ 27203 w 88863"/>
              <a:gd name="connsiteY64" fmla="*/ 97365 h 101331"/>
              <a:gd name="connsiteX65" fmla="*/ 31170 w 88863"/>
              <a:gd name="connsiteY65" fmla="*/ 93964 h 101331"/>
              <a:gd name="connsiteX66" fmla="*/ 33550 w 88863"/>
              <a:gd name="connsiteY66" fmla="*/ 89884 h 101331"/>
              <a:gd name="connsiteX67" fmla="*/ 35818 w 88863"/>
              <a:gd name="connsiteY67" fmla="*/ 85917 h 101331"/>
              <a:gd name="connsiteX68" fmla="*/ 36838 w 88863"/>
              <a:gd name="connsiteY68" fmla="*/ 85123 h 101331"/>
              <a:gd name="connsiteX69" fmla="*/ 40465 w 88863"/>
              <a:gd name="connsiteY69" fmla="*/ 84330 h 101331"/>
              <a:gd name="connsiteX70" fmla="*/ 46019 w 88863"/>
              <a:gd name="connsiteY70" fmla="*/ 83196 h 101331"/>
              <a:gd name="connsiteX71" fmla="*/ 51459 w 88863"/>
              <a:gd name="connsiteY71" fmla="*/ 82063 h 101331"/>
              <a:gd name="connsiteX72" fmla="*/ 51913 w 88863"/>
              <a:gd name="connsiteY72" fmla="*/ 81610 h 101331"/>
              <a:gd name="connsiteX73" fmla="*/ 53273 w 88863"/>
              <a:gd name="connsiteY73" fmla="*/ 78436 h 101331"/>
              <a:gd name="connsiteX74" fmla="*/ 54860 w 88863"/>
              <a:gd name="connsiteY74" fmla="*/ 74355 h 101331"/>
              <a:gd name="connsiteX75" fmla="*/ 55200 w 88863"/>
              <a:gd name="connsiteY75" fmla="*/ 73902 h 101331"/>
              <a:gd name="connsiteX76" fmla="*/ 55653 w 88863"/>
              <a:gd name="connsiteY76" fmla="*/ 73562 h 101331"/>
              <a:gd name="connsiteX77" fmla="*/ 59507 w 88863"/>
              <a:gd name="connsiteY77" fmla="*/ 71295 h 101331"/>
              <a:gd name="connsiteX78" fmla="*/ 62001 w 88863"/>
              <a:gd name="connsiteY78" fmla="*/ 69821 h 101331"/>
              <a:gd name="connsiteX79" fmla="*/ 58487 w 88863"/>
              <a:gd name="connsiteY79" fmla="*/ 65854 h 101331"/>
              <a:gd name="connsiteX80" fmla="*/ 55313 w 88863"/>
              <a:gd name="connsiteY80" fmla="*/ 62001 h 101331"/>
              <a:gd name="connsiteX81" fmla="*/ 51686 w 88863"/>
              <a:gd name="connsiteY81" fmla="*/ 57580 h 101331"/>
              <a:gd name="connsiteX82" fmla="*/ 48626 w 88863"/>
              <a:gd name="connsiteY82" fmla="*/ 54293 h 101331"/>
              <a:gd name="connsiteX83" fmla="*/ 44092 w 88863"/>
              <a:gd name="connsiteY83" fmla="*/ 49192 h 101331"/>
              <a:gd name="connsiteX84" fmla="*/ 41031 w 88863"/>
              <a:gd name="connsiteY84" fmla="*/ 45905 h 101331"/>
              <a:gd name="connsiteX85" fmla="*/ 46359 w 88863"/>
              <a:gd name="connsiteY85" fmla="*/ 44319 h 101331"/>
              <a:gd name="connsiteX86" fmla="*/ 52026 w 88863"/>
              <a:gd name="connsiteY86" fmla="*/ 42618 h 101331"/>
              <a:gd name="connsiteX87" fmla="*/ 57693 w 88863"/>
              <a:gd name="connsiteY87" fmla="*/ 40918 h 101331"/>
              <a:gd name="connsiteX88" fmla="*/ 64608 w 88863"/>
              <a:gd name="connsiteY88" fmla="*/ 38878 h 101331"/>
              <a:gd name="connsiteX89" fmla="*/ 70048 w 88863"/>
              <a:gd name="connsiteY89" fmla="*/ 37291 h 101331"/>
              <a:gd name="connsiteX90" fmla="*/ 78096 w 88863"/>
              <a:gd name="connsiteY90" fmla="*/ 34911 h 101331"/>
              <a:gd name="connsiteX91" fmla="*/ 82063 w 88863"/>
              <a:gd name="connsiteY91" fmla="*/ 33664 h 101331"/>
              <a:gd name="connsiteX92" fmla="*/ 82743 w 88863"/>
              <a:gd name="connsiteY92" fmla="*/ 33437 h 101331"/>
              <a:gd name="connsiteX93" fmla="*/ 85803 w 88863"/>
              <a:gd name="connsiteY93" fmla="*/ 30604 h 101331"/>
              <a:gd name="connsiteX94" fmla="*/ 88864 w 88863"/>
              <a:gd name="connsiteY94" fmla="*/ 27657 h 101331"/>
              <a:gd name="connsiteX95" fmla="*/ 87957 w 88863"/>
              <a:gd name="connsiteY95" fmla="*/ 25050 h 10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</a:cxnLst>
            <a:rect l="l" t="t" r="r" b="b"/>
            <a:pathLst>
              <a:path w="88863" h="101331">
                <a:moveTo>
                  <a:pt x="87957" y="25050"/>
                </a:moveTo>
                <a:lnTo>
                  <a:pt x="85690" y="25503"/>
                </a:lnTo>
                <a:lnTo>
                  <a:pt x="83650" y="26183"/>
                </a:lnTo>
                <a:lnTo>
                  <a:pt x="82516" y="22103"/>
                </a:lnTo>
                <a:lnTo>
                  <a:pt x="83990" y="21536"/>
                </a:lnTo>
                <a:lnTo>
                  <a:pt x="82630" y="16209"/>
                </a:lnTo>
                <a:lnTo>
                  <a:pt x="81043" y="10768"/>
                </a:lnTo>
                <a:lnTo>
                  <a:pt x="79683" y="5441"/>
                </a:lnTo>
                <a:lnTo>
                  <a:pt x="78209" y="0"/>
                </a:lnTo>
                <a:lnTo>
                  <a:pt x="72882" y="3400"/>
                </a:lnTo>
                <a:lnTo>
                  <a:pt x="67554" y="6801"/>
                </a:lnTo>
                <a:lnTo>
                  <a:pt x="63474" y="9294"/>
                </a:lnTo>
                <a:lnTo>
                  <a:pt x="57353" y="13375"/>
                </a:lnTo>
                <a:lnTo>
                  <a:pt x="53726" y="15755"/>
                </a:lnTo>
                <a:lnTo>
                  <a:pt x="48399" y="19156"/>
                </a:lnTo>
                <a:lnTo>
                  <a:pt x="43752" y="22216"/>
                </a:lnTo>
                <a:lnTo>
                  <a:pt x="38198" y="25843"/>
                </a:lnTo>
                <a:lnTo>
                  <a:pt x="31284" y="24823"/>
                </a:lnTo>
                <a:lnTo>
                  <a:pt x="29017" y="24143"/>
                </a:lnTo>
                <a:lnTo>
                  <a:pt x="27203" y="22443"/>
                </a:lnTo>
                <a:lnTo>
                  <a:pt x="25956" y="21536"/>
                </a:lnTo>
                <a:lnTo>
                  <a:pt x="22669" y="20629"/>
                </a:lnTo>
                <a:lnTo>
                  <a:pt x="20516" y="17342"/>
                </a:lnTo>
                <a:lnTo>
                  <a:pt x="19269" y="16209"/>
                </a:lnTo>
                <a:lnTo>
                  <a:pt x="17115" y="15642"/>
                </a:lnTo>
                <a:lnTo>
                  <a:pt x="15982" y="15755"/>
                </a:lnTo>
                <a:lnTo>
                  <a:pt x="13488" y="17002"/>
                </a:lnTo>
                <a:lnTo>
                  <a:pt x="13148" y="17342"/>
                </a:lnTo>
                <a:lnTo>
                  <a:pt x="12695" y="17909"/>
                </a:lnTo>
                <a:lnTo>
                  <a:pt x="12581" y="18476"/>
                </a:lnTo>
                <a:lnTo>
                  <a:pt x="12241" y="23916"/>
                </a:lnTo>
                <a:lnTo>
                  <a:pt x="12695" y="27770"/>
                </a:lnTo>
                <a:lnTo>
                  <a:pt x="11901" y="31057"/>
                </a:lnTo>
                <a:lnTo>
                  <a:pt x="11788" y="33891"/>
                </a:lnTo>
                <a:lnTo>
                  <a:pt x="12355" y="39331"/>
                </a:lnTo>
                <a:lnTo>
                  <a:pt x="11221" y="41485"/>
                </a:lnTo>
                <a:lnTo>
                  <a:pt x="10541" y="44205"/>
                </a:lnTo>
                <a:lnTo>
                  <a:pt x="10201" y="46245"/>
                </a:lnTo>
                <a:lnTo>
                  <a:pt x="9635" y="49986"/>
                </a:lnTo>
                <a:lnTo>
                  <a:pt x="9635" y="49986"/>
                </a:lnTo>
                <a:lnTo>
                  <a:pt x="9181" y="52253"/>
                </a:lnTo>
                <a:lnTo>
                  <a:pt x="9408" y="52593"/>
                </a:lnTo>
                <a:lnTo>
                  <a:pt x="9975" y="54633"/>
                </a:lnTo>
                <a:lnTo>
                  <a:pt x="8841" y="58260"/>
                </a:lnTo>
                <a:lnTo>
                  <a:pt x="7481" y="61207"/>
                </a:lnTo>
                <a:lnTo>
                  <a:pt x="7027" y="62567"/>
                </a:lnTo>
                <a:lnTo>
                  <a:pt x="5781" y="65741"/>
                </a:lnTo>
                <a:lnTo>
                  <a:pt x="4534" y="69255"/>
                </a:lnTo>
                <a:lnTo>
                  <a:pt x="3854" y="71748"/>
                </a:lnTo>
                <a:lnTo>
                  <a:pt x="3967" y="72655"/>
                </a:lnTo>
                <a:lnTo>
                  <a:pt x="3627" y="77189"/>
                </a:lnTo>
                <a:lnTo>
                  <a:pt x="3854" y="78549"/>
                </a:lnTo>
                <a:lnTo>
                  <a:pt x="2380" y="82403"/>
                </a:lnTo>
                <a:lnTo>
                  <a:pt x="2040" y="84330"/>
                </a:lnTo>
                <a:lnTo>
                  <a:pt x="1474" y="87050"/>
                </a:lnTo>
                <a:lnTo>
                  <a:pt x="453" y="92604"/>
                </a:lnTo>
                <a:lnTo>
                  <a:pt x="567" y="94304"/>
                </a:lnTo>
                <a:lnTo>
                  <a:pt x="0" y="97365"/>
                </a:lnTo>
                <a:lnTo>
                  <a:pt x="4307" y="98158"/>
                </a:lnTo>
                <a:lnTo>
                  <a:pt x="7934" y="98838"/>
                </a:lnTo>
                <a:lnTo>
                  <a:pt x="13148" y="99745"/>
                </a:lnTo>
                <a:lnTo>
                  <a:pt x="18589" y="100765"/>
                </a:lnTo>
                <a:lnTo>
                  <a:pt x="21763" y="101332"/>
                </a:lnTo>
                <a:lnTo>
                  <a:pt x="22783" y="100992"/>
                </a:lnTo>
                <a:lnTo>
                  <a:pt x="27203" y="97365"/>
                </a:lnTo>
                <a:lnTo>
                  <a:pt x="31170" y="93964"/>
                </a:lnTo>
                <a:lnTo>
                  <a:pt x="33550" y="89884"/>
                </a:lnTo>
                <a:lnTo>
                  <a:pt x="35818" y="85917"/>
                </a:lnTo>
                <a:lnTo>
                  <a:pt x="36838" y="85123"/>
                </a:lnTo>
                <a:lnTo>
                  <a:pt x="40465" y="84330"/>
                </a:lnTo>
                <a:lnTo>
                  <a:pt x="46019" y="83196"/>
                </a:lnTo>
                <a:lnTo>
                  <a:pt x="51459" y="82063"/>
                </a:lnTo>
                <a:lnTo>
                  <a:pt x="51913" y="81610"/>
                </a:lnTo>
                <a:lnTo>
                  <a:pt x="53273" y="78436"/>
                </a:lnTo>
                <a:lnTo>
                  <a:pt x="54860" y="74355"/>
                </a:lnTo>
                <a:lnTo>
                  <a:pt x="55200" y="73902"/>
                </a:lnTo>
                <a:lnTo>
                  <a:pt x="55653" y="73562"/>
                </a:lnTo>
                <a:lnTo>
                  <a:pt x="59507" y="71295"/>
                </a:lnTo>
                <a:lnTo>
                  <a:pt x="62001" y="69821"/>
                </a:lnTo>
                <a:lnTo>
                  <a:pt x="58487" y="65854"/>
                </a:lnTo>
                <a:lnTo>
                  <a:pt x="55313" y="62001"/>
                </a:lnTo>
                <a:lnTo>
                  <a:pt x="51686" y="57580"/>
                </a:lnTo>
                <a:lnTo>
                  <a:pt x="48626" y="54293"/>
                </a:lnTo>
                <a:lnTo>
                  <a:pt x="44092" y="49192"/>
                </a:lnTo>
                <a:lnTo>
                  <a:pt x="41031" y="45905"/>
                </a:lnTo>
                <a:lnTo>
                  <a:pt x="46359" y="44319"/>
                </a:lnTo>
                <a:lnTo>
                  <a:pt x="52026" y="42618"/>
                </a:lnTo>
                <a:lnTo>
                  <a:pt x="57693" y="40918"/>
                </a:lnTo>
                <a:lnTo>
                  <a:pt x="64608" y="38878"/>
                </a:lnTo>
                <a:lnTo>
                  <a:pt x="70048" y="37291"/>
                </a:lnTo>
                <a:lnTo>
                  <a:pt x="78096" y="34911"/>
                </a:lnTo>
                <a:lnTo>
                  <a:pt x="82063" y="33664"/>
                </a:lnTo>
                <a:lnTo>
                  <a:pt x="82743" y="33437"/>
                </a:lnTo>
                <a:lnTo>
                  <a:pt x="85803" y="30604"/>
                </a:lnTo>
                <a:lnTo>
                  <a:pt x="88864" y="27657"/>
                </a:lnTo>
                <a:lnTo>
                  <a:pt x="87957" y="2505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14" name="Freeform: Shape 213">
            <a:extLst>
              <a:ext uri="{FF2B5EF4-FFF2-40B4-BE49-F238E27FC236}">
                <a16:creationId xmlns:a16="http://schemas.microsoft.com/office/drawing/2014/main" id="{6C564EA6-E0B9-6050-82F7-DD084F5BF611}"/>
              </a:ext>
            </a:extLst>
          </p:cNvPr>
          <p:cNvSpPr/>
          <p:nvPr/>
        </p:nvSpPr>
        <p:spPr>
          <a:xfrm>
            <a:off x="1555371" y="3648792"/>
            <a:ext cx="32729" cy="13686"/>
          </a:xfrm>
          <a:custGeom>
            <a:avLst/>
            <a:gdLst>
              <a:gd name="connsiteX0" fmla="*/ 43185 w 43638"/>
              <a:gd name="connsiteY0" fmla="*/ 12468 h 18248"/>
              <a:gd name="connsiteX1" fmla="*/ 40805 w 43638"/>
              <a:gd name="connsiteY1" fmla="*/ 8388 h 18248"/>
              <a:gd name="connsiteX2" fmla="*/ 33551 w 43638"/>
              <a:gd name="connsiteY2" fmla="*/ 6007 h 18248"/>
              <a:gd name="connsiteX3" fmla="*/ 31737 w 43638"/>
              <a:gd name="connsiteY3" fmla="*/ 4987 h 18248"/>
              <a:gd name="connsiteX4" fmla="*/ 29357 w 43638"/>
              <a:gd name="connsiteY4" fmla="*/ 2947 h 18248"/>
              <a:gd name="connsiteX5" fmla="*/ 28337 w 43638"/>
              <a:gd name="connsiteY5" fmla="*/ 2720 h 18248"/>
              <a:gd name="connsiteX6" fmla="*/ 27203 w 43638"/>
              <a:gd name="connsiteY6" fmla="*/ 2720 h 18248"/>
              <a:gd name="connsiteX7" fmla="*/ 24596 w 43638"/>
              <a:gd name="connsiteY7" fmla="*/ 2267 h 18248"/>
              <a:gd name="connsiteX8" fmla="*/ 22103 w 43638"/>
              <a:gd name="connsiteY8" fmla="*/ 1473 h 18248"/>
              <a:gd name="connsiteX9" fmla="*/ 20176 w 43638"/>
              <a:gd name="connsiteY9" fmla="*/ 1247 h 18248"/>
              <a:gd name="connsiteX10" fmla="*/ 18249 w 43638"/>
              <a:gd name="connsiteY10" fmla="*/ 1247 h 18248"/>
              <a:gd name="connsiteX11" fmla="*/ 9521 w 43638"/>
              <a:gd name="connsiteY11" fmla="*/ 0 h 18248"/>
              <a:gd name="connsiteX12" fmla="*/ 8501 w 43638"/>
              <a:gd name="connsiteY12" fmla="*/ 453 h 18248"/>
              <a:gd name="connsiteX13" fmla="*/ 7481 w 43638"/>
              <a:gd name="connsiteY13" fmla="*/ 1247 h 18248"/>
              <a:gd name="connsiteX14" fmla="*/ 5101 w 43638"/>
              <a:gd name="connsiteY14" fmla="*/ 1813 h 18248"/>
              <a:gd name="connsiteX15" fmla="*/ 2607 w 43638"/>
              <a:gd name="connsiteY15" fmla="*/ 1700 h 18248"/>
              <a:gd name="connsiteX16" fmla="*/ 1814 w 43638"/>
              <a:gd name="connsiteY16" fmla="*/ 2153 h 18248"/>
              <a:gd name="connsiteX17" fmla="*/ 340 w 43638"/>
              <a:gd name="connsiteY17" fmla="*/ 3967 h 18248"/>
              <a:gd name="connsiteX18" fmla="*/ 0 w 43638"/>
              <a:gd name="connsiteY18" fmla="*/ 5327 h 18248"/>
              <a:gd name="connsiteX19" fmla="*/ 1020 w 43638"/>
              <a:gd name="connsiteY19" fmla="*/ 6914 h 18248"/>
              <a:gd name="connsiteX20" fmla="*/ 5441 w 43638"/>
              <a:gd name="connsiteY20" fmla="*/ 7481 h 18248"/>
              <a:gd name="connsiteX21" fmla="*/ 6121 w 43638"/>
              <a:gd name="connsiteY21" fmla="*/ 7934 h 18248"/>
              <a:gd name="connsiteX22" fmla="*/ 7708 w 43638"/>
              <a:gd name="connsiteY22" fmla="*/ 10768 h 18248"/>
              <a:gd name="connsiteX23" fmla="*/ 9408 w 43638"/>
              <a:gd name="connsiteY23" fmla="*/ 11448 h 18248"/>
              <a:gd name="connsiteX24" fmla="*/ 10088 w 43638"/>
              <a:gd name="connsiteY24" fmla="*/ 12128 h 18248"/>
              <a:gd name="connsiteX25" fmla="*/ 11675 w 43638"/>
              <a:gd name="connsiteY25" fmla="*/ 14622 h 18248"/>
              <a:gd name="connsiteX26" fmla="*/ 13715 w 43638"/>
              <a:gd name="connsiteY26" fmla="*/ 14962 h 18248"/>
              <a:gd name="connsiteX27" fmla="*/ 17909 w 43638"/>
              <a:gd name="connsiteY27" fmla="*/ 15075 h 18248"/>
              <a:gd name="connsiteX28" fmla="*/ 20062 w 43638"/>
              <a:gd name="connsiteY28" fmla="*/ 15528 h 18248"/>
              <a:gd name="connsiteX29" fmla="*/ 21762 w 43638"/>
              <a:gd name="connsiteY29" fmla="*/ 16775 h 18248"/>
              <a:gd name="connsiteX30" fmla="*/ 23236 w 43638"/>
              <a:gd name="connsiteY30" fmla="*/ 18249 h 18248"/>
              <a:gd name="connsiteX31" fmla="*/ 24256 w 43638"/>
              <a:gd name="connsiteY31" fmla="*/ 15302 h 18248"/>
              <a:gd name="connsiteX32" fmla="*/ 25050 w 43638"/>
              <a:gd name="connsiteY32" fmla="*/ 14508 h 18248"/>
              <a:gd name="connsiteX33" fmla="*/ 25956 w 43638"/>
              <a:gd name="connsiteY33" fmla="*/ 14055 h 18248"/>
              <a:gd name="connsiteX34" fmla="*/ 26750 w 43638"/>
              <a:gd name="connsiteY34" fmla="*/ 15075 h 18248"/>
              <a:gd name="connsiteX35" fmla="*/ 28563 w 43638"/>
              <a:gd name="connsiteY35" fmla="*/ 15188 h 18248"/>
              <a:gd name="connsiteX36" fmla="*/ 29583 w 43638"/>
              <a:gd name="connsiteY36" fmla="*/ 13942 h 18248"/>
              <a:gd name="connsiteX37" fmla="*/ 30490 w 43638"/>
              <a:gd name="connsiteY37" fmla="*/ 12468 h 18248"/>
              <a:gd name="connsiteX38" fmla="*/ 31624 w 43638"/>
              <a:gd name="connsiteY38" fmla="*/ 12355 h 18248"/>
              <a:gd name="connsiteX39" fmla="*/ 32644 w 43638"/>
              <a:gd name="connsiteY39" fmla="*/ 12581 h 18248"/>
              <a:gd name="connsiteX40" fmla="*/ 32077 w 43638"/>
              <a:gd name="connsiteY40" fmla="*/ 13148 h 18248"/>
              <a:gd name="connsiteX41" fmla="*/ 34231 w 43638"/>
              <a:gd name="connsiteY41" fmla="*/ 13488 h 18248"/>
              <a:gd name="connsiteX42" fmla="*/ 35137 w 43638"/>
              <a:gd name="connsiteY42" fmla="*/ 14055 h 18248"/>
              <a:gd name="connsiteX43" fmla="*/ 37178 w 43638"/>
              <a:gd name="connsiteY43" fmla="*/ 14848 h 18248"/>
              <a:gd name="connsiteX44" fmla="*/ 39445 w 43638"/>
              <a:gd name="connsiteY44" fmla="*/ 14848 h 18248"/>
              <a:gd name="connsiteX45" fmla="*/ 41712 w 43638"/>
              <a:gd name="connsiteY45" fmla="*/ 14508 h 18248"/>
              <a:gd name="connsiteX46" fmla="*/ 43638 w 43638"/>
              <a:gd name="connsiteY46" fmla="*/ 13828 h 18248"/>
              <a:gd name="connsiteX47" fmla="*/ 43185 w 43638"/>
              <a:gd name="connsiteY47" fmla="*/ 12468 h 18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43638" h="18248">
                <a:moveTo>
                  <a:pt x="43185" y="12468"/>
                </a:moveTo>
                <a:lnTo>
                  <a:pt x="40805" y="8388"/>
                </a:lnTo>
                <a:lnTo>
                  <a:pt x="33551" y="6007"/>
                </a:lnTo>
                <a:lnTo>
                  <a:pt x="31737" y="4987"/>
                </a:lnTo>
                <a:lnTo>
                  <a:pt x="29357" y="2947"/>
                </a:lnTo>
                <a:lnTo>
                  <a:pt x="28337" y="2720"/>
                </a:lnTo>
                <a:lnTo>
                  <a:pt x="27203" y="2720"/>
                </a:lnTo>
                <a:lnTo>
                  <a:pt x="24596" y="2267"/>
                </a:lnTo>
                <a:lnTo>
                  <a:pt x="22103" y="1473"/>
                </a:lnTo>
                <a:lnTo>
                  <a:pt x="20176" y="1247"/>
                </a:lnTo>
                <a:lnTo>
                  <a:pt x="18249" y="1247"/>
                </a:lnTo>
                <a:lnTo>
                  <a:pt x="9521" y="0"/>
                </a:lnTo>
                <a:lnTo>
                  <a:pt x="8501" y="453"/>
                </a:lnTo>
                <a:lnTo>
                  <a:pt x="7481" y="1247"/>
                </a:lnTo>
                <a:lnTo>
                  <a:pt x="5101" y="1813"/>
                </a:lnTo>
                <a:lnTo>
                  <a:pt x="2607" y="1700"/>
                </a:lnTo>
                <a:lnTo>
                  <a:pt x="1814" y="2153"/>
                </a:lnTo>
                <a:lnTo>
                  <a:pt x="340" y="3967"/>
                </a:lnTo>
                <a:lnTo>
                  <a:pt x="0" y="5327"/>
                </a:lnTo>
                <a:lnTo>
                  <a:pt x="1020" y="6914"/>
                </a:lnTo>
                <a:lnTo>
                  <a:pt x="5441" y="7481"/>
                </a:lnTo>
                <a:lnTo>
                  <a:pt x="6121" y="7934"/>
                </a:lnTo>
                <a:lnTo>
                  <a:pt x="7708" y="10768"/>
                </a:lnTo>
                <a:lnTo>
                  <a:pt x="9408" y="11448"/>
                </a:lnTo>
                <a:lnTo>
                  <a:pt x="10088" y="12128"/>
                </a:lnTo>
                <a:lnTo>
                  <a:pt x="11675" y="14622"/>
                </a:lnTo>
                <a:lnTo>
                  <a:pt x="13715" y="14962"/>
                </a:lnTo>
                <a:lnTo>
                  <a:pt x="17909" y="15075"/>
                </a:lnTo>
                <a:lnTo>
                  <a:pt x="20062" y="15528"/>
                </a:lnTo>
                <a:lnTo>
                  <a:pt x="21762" y="16775"/>
                </a:lnTo>
                <a:lnTo>
                  <a:pt x="23236" y="18249"/>
                </a:lnTo>
                <a:lnTo>
                  <a:pt x="24256" y="15302"/>
                </a:lnTo>
                <a:lnTo>
                  <a:pt x="25050" y="14508"/>
                </a:lnTo>
                <a:lnTo>
                  <a:pt x="25956" y="14055"/>
                </a:lnTo>
                <a:lnTo>
                  <a:pt x="26750" y="15075"/>
                </a:lnTo>
                <a:lnTo>
                  <a:pt x="28563" y="15188"/>
                </a:lnTo>
                <a:lnTo>
                  <a:pt x="29583" y="13942"/>
                </a:lnTo>
                <a:lnTo>
                  <a:pt x="30490" y="12468"/>
                </a:lnTo>
                <a:lnTo>
                  <a:pt x="31624" y="12355"/>
                </a:lnTo>
                <a:lnTo>
                  <a:pt x="32644" y="12581"/>
                </a:lnTo>
                <a:lnTo>
                  <a:pt x="32077" y="13148"/>
                </a:lnTo>
                <a:lnTo>
                  <a:pt x="34231" y="13488"/>
                </a:lnTo>
                <a:lnTo>
                  <a:pt x="35137" y="14055"/>
                </a:lnTo>
                <a:lnTo>
                  <a:pt x="37178" y="14848"/>
                </a:lnTo>
                <a:lnTo>
                  <a:pt x="39445" y="14848"/>
                </a:lnTo>
                <a:lnTo>
                  <a:pt x="41712" y="14508"/>
                </a:lnTo>
                <a:lnTo>
                  <a:pt x="43638" y="13828"/>
                </a:lnTo>
                <a:lnTo>
                  <a:pt x="43185" y="12468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15" name="Freeform: Shape 214">
            <a:extLst>
              <a:ext uri="{FF2B5EF4-FFF2-40B4-BE49-F238E27FC236}">
                <a16:creationId xmlns:a16="http://schemas.microsoft.com/office/drawing/2014/main" id="{9CFE4789-8869-48F6-B3DE-DCAA6B22E090}"/>
              </a:ext>
            </a:extLst>
          </p:cNvPr>
          <p:cNvSpPr/>
          <p:nvPr/>
        </p:nvSpPr>
        <p:spPr>
          <a:xfrm>
            <a:off x="3433154" y="3266163"/>
            <a:ext cx="296514" cy="269566"/>
          </a:xfrm>
          <a:custGeom>
            <a:avLst/>
            <a:gdLst>
              <a:gd name="connsiteX0" fmla="*/ 247436 w 395352"/>
              <a:gd name="connsiteY0" fmla="*/ 314876 h 359421"/>
              <a:gd name="connsiteX1" fmla="*/ 244035 w 395352"/>
              <a:gd name="connsiteY1" fmla="*/ 316577 h 359421"/>
              <a:gd name="connsiteX2" fmla="*/ 240975 w 395352"/>
              <a:gd name="connsiteY2" fmla="*/ 315670 h 359421"/>
              <a:gd name="connsiteX3" fmla="*/ 240748 w 395352"/>
              <a:gd name="connsiteY3" fmla="*/ 316010 h 359421"/>
              <a:gd name="connsiteX4" fmla="*/ 241541 w 395352"/>
              <a:gd name="connsiteY4" fmla="*/ 317710 h 359421"/>
              <a:gd name="connsiteX5" fmla="*/ 241088 w 395352"/>
              <a:gd name="connsiteY5" fmla="*/ 318730 h 359421"/>
              <a:gd name="connsiteX6" fmla="*/ 236327 w 395352"/>
              <a:gd name="connsiteY6" fmla="*/ 321111 h 359421"/>
              <a:gd name="connsiteX7" fmla="*/ 232587 w 395352"/>
              <a:gd name="connsiteY7" fmla="*/ 322584 h 359421"/>
              <a:gd name="connsiteX8" fmla="*/ 231567 w 395352"/>
              <a:gd name="connsiteY8" fmla="*/ 322357 h 359421"/>
              <a:gd name="connsiteX9" fmla="*/ 231567 w 395352"/>
              <a:gd name="connsiteY9" fmla="*/ 322811 h 359421"/>
              <a:gd name="connsiteX10" fmla="*/ 231907 w 395352"/>
              <a:gd name="connsiteY10" fmla="*/ 323944 h 359421"/>
              <a:gd name="connsiteX11" fmla="*/ 232474 w 395352"/>
              <a:gd name="connsiteY11" fmla="*/ 323944 h 359421"/>
              <a:gd name="connsiteX12" fmla="*/ 234174 w 395352"/>
              <a:gd name="connsiteY12" fmla="*/ 324171 h 359421"/>
              <a:gd name="connsiteX13" fmla="*/ 236667 w 395352"/>
              <a:gd name="connsiteY13" fmla="*/ 323377 h 359421"/>
              <a:gd name="connsiteX14" fmla="*/ 239388 w 395352"/>
              <a:gd name="connsiteY14" fmla="*/ 321791 h 359421"/>
              <a:gd name="connsiteX15" fmla="*/ 240861 w 395352"/>
              <a:gd name="connsiteY15" fmla="*/ 321791 h 359421"/>
              <a:gd name="connsiteX16" fmla="*/ 242901 w 395352"/>
              <a:gd name="connsiteY16" fmla="*/ 320771 h 359421"/>
              <a:gd name="connsiteX17" fmla="*/ 243808 w 395352"/>
              <a:gd name="connsiteY17" fmla="*/ 320771 h 359421"/>
              <a:gd name="connsiteX18" fmla="*/ 245055 w 395352"/>
              <a:gd name="connsiteY18" fmla="*/ 321451 h 359421"/>
              <a:gd name="connsiteX19" fmla="*/ 247889 w 395352"/>
              <a:gd name="connsiteY19" fmla="*/ 319070 h 359421"/>
              <a:gd name="connsiteX20" fmla="*/ 249816 w 395352"/>
              <a:gd name="connsiteY20" fmla="*/ 316237 h 359421"/>
              <a:gd name="connsiteX21" fmla="*/ 251742 w 395352"/>
              <a:gd name="connsiteY21" fmla="*/ 315557 h 359421"/>
              <a:gd name="connsiteX22" fmla="*/ 250382 w 395352"/>
              <a:gd name="connsiteY22" fmla="*/ 314310 h 359421"/>
              <a:gd name="connsiteX23" fmla="*/ 247549 w 395352"/>
              <a:gd name="connsiteY23" fmla="*/ 314763 h 359421"/>
              <a:gd name="connsiteX24" fmla="*/ 394106 w 395352"/>
              <a:gd name="connsiteY24" fmla="*/ 312610 h 359421"/>
              <a:gd name="connsiteX25" fmla="*/ 395352 w 395352"/>
              <a:gd name="connsiteY25" fmla="*/ 311476 h 359421"/>
              <a:gd name="connsiteX26" fmla="*/ 395352 w 395352"/>
              <a:gd name="connsiteY26" fmla="*/ 310796 h 359421"/>
              <a:gd name="connsiteX27" fmla="*/ 394332 w 395352"/>
              <a:gd name="connsiteY27" fmla="*/ 309436 h 359421"/>
              <a:gd name="connsiteX28" fmla="*/ 393085 w 395352"/>
              <a:gd name="connsiteY28" fmla="*/ 308529 h 359421"/>
              <a:gd name="connsiteX29" fmla="*/ 392519 w 395352"/>
              <a:gd name="connsiteY29" fmla="*/ 308302 h 359421"/>
              <a:gd name="connsiteX30" fmla="*/ 387418 w 395352"/>
              <a:gd name="connsiteY30" fmla="*/ 309096 h 359421"/>
              <a:gd name="connsiteX31" fmla="*/ 385264 w 395352"/>
              <a:gd name="connsiteY31" fmla="*/ 308869 h 359421"/>
              <a:gd name="connsiteX32" fmla="*/ 384244 w 395352"/>
              <a:gd name="connsiteY32" fmla="*/ 308416 h 359421"/>
              <a:gd name="connsiteX33" fmla="*/ 384018 w 395352"/>
              <a:gd name="connsiteY33" fmla="*/ 308076 h 359421"/>
              <a:gd name="connsiteX34" fmla="*/ 384244 w 395352"/>
              <a:gd name="connsiteY34" fmla="*/ 307282 h 359421"/>
              <a:gd name="connsiteX35" fmla="*/ 384244 w 395352"/>
              <a:gd name="connsiteY35" fmla="*/ 305922 h 359421"/>
              <a:gd name="connsiteX36" fmla="*/ 385038 w 395352"/>
              <a:gd name="connsiteY36" fmla="*/ 303882 h 359421"/>
              <a:gd name="connsiteX37" fmla="*/ 385264 w 395352"/>
              <a:gd name="connsiteY37" fmla="*/ 302635 h 359421"/>
              <a:gd name="connsiteX38" fmla="*/ 384698 w 395352"/>
              <a:gd name="connsiteY38" fmla="*/ 295494 h 359421"/>
              <a:gd name="connsiteX39" fmla="*/ 383791 w 395352"/>
              <a:gd name="connsiteY39" fmla="*/ 290734 h 359421"/>
              <a:gd name="connsiteX40" fmla="*/ 384244 w 395352"/>
              <a:gd name="connsiteY40" fmla="*/ 285973 h 359421"/>
              <a:gd name="connsiteX41" fmla="*/ 384244 w 395352"/>
              <a:gd name="connsiteY41" fmla="*/ 284953 h 359421"/>
              <a:gd name="connsiteX42" fmla="*/ 384018 w 395352"/>
              <a:gd name="connsiteY42" fmla="*/ 284726 h 359421"/>
              <a:gd name="connsiteX43" fmla="*/ 383338 w 395352"/>
              <a:gd name="connsiteY43" fmla="*/ 284726 h 359421"/>
              <a:gd name="connsiteX44" fmla="*/ 380164 w 395352"/>
              <a:gd name="connsiteY44" fmla="*/ 285180 h 359421"/>
              <a:gd name="connsiteX45" fmla="*/ 377444 w 395352"/>
              <a:gd name="connsiteY45" fmla="*/ 282119 h 359421"/>
              <a:gd name="connsiteX46" fmla="*/ 375743 w 395352"/>
              <a:gd name="connsiteY46" fmla="*/ 280873 h 359421"/>
              <a:gd name="connsiteX47" fmla="*/ 371210 w 395352"/>
              <a:gd name="connsiteY47" fmla="*/ 279399 h 359421"/>
              <a:gd name="connsiteX48" fmla="*/ 369169 w 395352"/>
              <a:gd name="connsiteY48" fmla="*/ 279059 h 359421"/>
              <a:gd name="connsiteX49" fmla="*/ 366222 w 395352"/>
              <a:gd name="connsiteY49" fmla="*/ 277699 h 359421"/>
              <a:gd name="connsiteX50" fmla="*/ 363502 w 395352"/>
              <a:gd name="connsiteY50" fmla="*/ 274865 h 359421"/>
              <a:gd name="connsiteX51" fmla="*/ 360782 w 395352"/>
              <a:gd name="connsiteY51" fmla="*/ 271918 h 359421"/>
              <a:gd name="connsiteX52" fmla="*/ 359648 w 395352"/>
              <a:gd name="connsiteY52" fmla="*/ 269991 h 359421"/>
              <a:gd name="connsiteX53" fmla="*/ 358401 w 395352"/>
              <a:gd name="connsiteY53" fmla="*/ 266818 h 359421"/>
              <a:gd name="connsiteX54" fmla="*/ 354888 w 395352"/>
              <a:gd name="connsiteY54" fmla="*/ 260584 h 359421"/>
              <a:gd name="connsiteX55" fmla="*/ 354888 w 395352"/>
              <a:gd name="connsiteY55" fmla="*/ 258997 h 359421"/>
              <a:gd name="connsiteX56" fmla="*/ 354434 w 395352"/>
              <a:gd name="connsiteY56" fmla="*/ 257977 h 359421"/>
              <a:gd name="connsiteX57" fmla="*/ 351034 w 395352"/>
              <a:gd name="connsiteY57" fmla="*/ 253896 h 359421"/>
              <a:gd name="connsiteX58" fmla="*/ 348654 w 395352"/>
              <a:gd name="connsiteY58" fmla="*/ 251063 h 359421"/>
              <a:gd name="connsiteX59" fmla="*/ 344800 w 395352"/>
              <a:gd name="connsiteY59" fmla="*/ 246415 h 359421"/>
              <a:gd name="connsiteX60" fmla="*/ 345253 w 395352"/>
              <a:gd name="connsiteY60" fmla="*/ 245849 h 359421"/>
              <a:gd name="connsiteX61" fmla="*/ 350127 w 395352"/>
              <a:gd name="connsiteY61" fmla="*/ 239954 h 359421"/>
              <a:gd name="connsiteX62" fmla="*/ 354774 w 395352"/>
              <a:gd name="connsiteY62" fmla="*/ 234287 h 359421"/>
              <a:gd name="connsiteX63" fmla="*/ 359422 w 395352"/>
              <a:gd name="connsiteY63" fmla="*/ 228620 h 359421"/>
              <a:gd name="connsiteX64" fmla="*/ 364069 w 395352"/>
              <a:gd name="connsiteY64" fmla="*/ 223066 h 359421"/>
              <a:gd name="connsiteX65" fmla="*/ 364636 w 395352"/>
              <a:gd name="connsiteY65" fmla="*/ 221139 h 359421"/>
              <a:gd name="connsiteX66" fmla="*/ 364636 w 395352"/>
              <a:gd name="connsiteY66" fmla="*/ 217285 h 359421"/>
              <a:gd name="connsiteX67" fmla="*/ 363502 w 395352"/>
              <a:gd name="connsiteY67" fmla="*/ 212185 h 359421"/>
              <a:gd name="connsiteX68" fmla="*/ 361575 w 395352"/>
              <a:gd name="connsiteY68" fmla="*/ 209804 h 359421"/>
              <a:gd name="connsiteX69" fmla="*/ 355115 w 395352"/>
              <a:gd name="connsiteY69" fmla="*/ 208898 h 359421"/>
              <a:gd name="connsiteX70" fmla="*/ 350240 w 395352"/>
              <a:gd name="connsiteY70" fmla="*/ 208218 h 359421"/>
              <a:gd name="connsiteX71" fmla="*/ 345027 w 395352"/>
              <a:gd name="connsiteY71" fmla="*/ 207424 h 359421"/>
              <a:gd name="connsiteX72" fmla="*/ 344347 w 395352"/>
              <a:gd name="connsiteY72" fmla="*/ 207084 h 359421"/>
              <a:gd name="connsiteX73" fmla="*/ 343780 w 395352"/>
              <a:gd name="connsiteY73" fmla="*/ 203117 h 359421"/>
              <a:gd name="connsiteX74" fmla="*/ 344007 w 395352"/>
              <a:gd name="connsiteY74" fmla="*/ 201303 h 359421"/>
              <a:gd name="connsiteX75" fmla="*/ 343667 w 395352"/>
              <a:gd name="connsiteY75" fmla="*/ 197790 h 359421"/>
              <a:gd name="connsiteX76" fmla="*/ 343667 w 395352"/>
              <a:gd name="connsiteY76" fmla="*/ 195069 h 359421"/>
              <a:gd name="connsiteX77" fmla="*/ 344460 w 395352"/>
              <a:gd name="connsiteY77" fmla="*/ 190649 h 359421"/>
              <a:gd name="connsiteX78" fmla="*/ 344460 w 395352"/>
              <a:gd name="connsiteY78" fmla="*/ 188722 h 359421"/>
              <a:gd name="connsiteX79" fmla="*/ 342080 w 395352"/>
              <a:gd name="connsiteY79" fmla="*/ 180221 h 359421"/>
              <a:gd name="connsiteX80" fmla="*/ 340719 w 395352"/>
              <a:gd name="connsiteY80" fmla="*/ 175460 h 359421"/>
              <a:gd name="connsiteX81" fmla="*/ 339359 w 395352"/>
              <a:gd name="connsiteY81" fmla="*/ 170586 h 359421"/>
              <a:gd name="connsiteX82" fmla="*/ 339019 w 395352"/>
              <a:gd name="connsiteY82" fmla="*/ 169000 h 359421"/>
              <a:gd name="connsiteX83" fmla="*/ 339019 w 395352"/>
              <a:gd name="connsiteY83" fmla="*/ 167073 h 359421"/>
              <a:gd name="connsiteX84" fmla="*/ 342193 w 395352"/>
              <a:gd name="connsiteY84" fmla="*/ 162539 h 359421"/>
              <a:gd name="connsiteX85" fmla="*/ 343213 w 395352"/>
              <a:gd name="connsiteY85" fmla="*/ 161519 h 359421"/>
              <a:gd name="connsiteX86" fmla="*/ 345140 w 395352"/>
              <a:gd name="connsiteY86" fmla="*/ 159252 h 359421"/>
              <a:gd name="connsiteX87" fmla="*/ 346273 w 395352"/>
              <a:gd name="connsiteY87" fmla="*/ 158005 h 359421"/>
              <a:gd name="connsiteX88" fmla="*/ 346047 w 395352"/>
              <a:gd name="connsiteY88" fmla="*/ 157212 h 359421"/>
              <a:gd name="connsiteX89" fmla="*/ 344007 w 395352"/>
              <a:gd name="connsiteY89" fmla="*/ 156758 h 359421"/>
              <a:gd name="connsiteX90" fmla="*/ 340946 w 395352"/>
              <a:gd name="connsiteY90" fmla="*/ 156758 h 359421"/>
              <a:gd name="connsiteX91" fmla="*/ 339246 w 395352"/>
              <a:gd name="connsiteY91" fmla="*/ 156078 h 359421"/>
              <a:gd name="connsiteX92" fmla="*/ 337999 w 395352"/>
              <a:gd name="connsiteY92" fmla="*/ 154831 h 359421"/>
              <a:gd name="connsiteX93" fmla="*/ 337432 w 395352"/>
              <a:gd name="connsiteY93" fmla="*/ 153018 h 359421"/>
              <a:gd name="connsiteX94" fmla="*/ 338226 w 395352"/>
              <a:gd name="connsiteY94" fmla="*/ 149844 h 359421"/>
              <a:gd name="connsiteX95" fmla="*/ 337432 w 395352"/>
              <a:gd name="connsiteY95" fmla="*/ 143610 h 359421"/>
              <a:gd name="connsiteX96" fmla="*/ 339133 w 395352"/>
              <a:gd name="connsiteY96" fmla="*/ 140550 h 359421"/>
              <a:gd name="connsiteX97" fmla="*/ 340606 w 395352"/>
              <a:gd name="connsiteY97" fmla="*/ 138396 h 359421"/>
              <a:gd name="connsiteX98" fmla="*/ 345707 w 395352"/>
              <a:gd name="connsiteY98" fmla="*/ 138056 h 359421"/>
              <a:gd name="connsiteX99" fmla="*/ 344007 w 395352"/>
              <a:gd name="connsiteY99" fmla="*/ 135562 h 359421"/>
              <a:gd name="connsiteX100" fmla="*/ 343213 w 395352"/>
              <a:gd name="connsiteY100" fmla="*/ 134202 h 359421"/>
              <a:gd name="connsiteX101" fmla="*/ 342646 w 395352"/>
              <a:gd name="connsiteY101" fmla="*/ 133749 h 359421"/>
              <a:gd name="connsiteX102" fmla="*/ 342420 w 395352"/>
              <a:gd name="connsiteY102" fmla="*/ 133069 h 359421"/>
              <a:gd name="connsiteX103" fmla="*/ 342646 w 395352"/>
              <a:gd name="connsiteY103" fmla="*/ 132389 h 359421"/>
              <a:gd name="connsiteX104" fmla="*/ 343893 w 395352"/>
              <a:gd name="connsiteY104" fmla="*/ 132162 h 359421"/>
              <a:gd name="connsiteX105" fmla="*/ 344800 w 395352"/>
              <a:gd name="connsiteY105" fmla="*/ 131369 h 359421"/>
              <a:gd name="connsiteX106" fmla="*/ 346273 w 395352"/>
              <a:gd name="connsiteY106" fmla="*/ 130235 h 359421"/>
              <a:gd name="connsiteX107" fmla="*/ 347067 w 395352"/>
              <a:gd name="connsiteY107" fmla="*/ 129782 h 359421"/>
              <a:gd name="connsiteX108" fmla="*/ 347067 w 395352"/>
              <a:gd name="connsiteY108" fmla="*/ 128422 h 359421"/>
              <a:gd name="connsiteX109" fmla="*/ 347860 w 395352"/>
              <a:gd name="connsiteY109" fmla="*/ 127401 h 359421"/>
              <a:gd name="connsiteX110" fmla="*/ 348880 w 395352"/>
              <a:gd name="connsiteY110" fmla="*/ 126155 h 359421"/>
              <a:gd name="connsiteX111" fmla="*/ 349674 w 395352"/>
              <a:gd name="connsiteY111" fmla="*/ 124795 h 359421"/>
              <a:gd name="connsiteX112" fmla="*/ 349447 w 395352"/>
              <a:gd name="connsiteY112" fmla="*/ 123208 h 359421"/>
              <a:gd name="connsiteX113" fmla="*/ 350240 w 395352"/>
              <a:gd name="connsiteY113" fmla="*/ 121281 h 359421"/>
              <a:gd name="connsiteX114" fmla="*/ 350581 w 395352"/>
              <a:gd name="connsiteY114" fmla="*/ 120034 h 359421"/>
              <a:gd name="connsiteX115" fmla="*/ 351147 w 395352"/>
              <a:gd name="connsiteY115" fmla="*/ 119014 h 359421"/>
              <a:gd name="connsiteX116" fmla="*/ 350694 w 395352"/>
              <a:gd name="connsiteY116" fmla="*/ 117427 h 359421"/>
              <a:gd name="connsiteX117" fmla="*/ 350240 w 395352"/>
              <a:gd name="connsiteY117" fmla="*/ 116067 h 359421"/>
              <a:gd name="connsiteX118" fmla="*/ 350240 w 395352"/>
              <a:gd name="connsiteY118" fmla="*/ 114480 h 359421"/>
              <a:gd name="connsiteX119" fmla="*/ 350921 w 395352"/>
              <a:gd name="connsiteY119" fmla="*/ 114027 h 359421"/>
              <a:gd name="connsiteX120" fmla="*/ 351941 w 395352"/>
              <a:gd name="connsiteY120" fmla="*/ 113460 h 359421"/>
              <a:gd name="connsiteX121" fmla="*/ 352168 w 395352"/>
              <a:gd name="connsiteY121" fmla="*/ 112213 h 359421"/>
              <a:gd name="connsiteX122" fmla="*/ 352734 w 395352"/>
              <a:gd name="connsiteY122" fmla="*/ 110626 h 359421"/>
              <a:gd name="connsiteX123" fmla="*/ 353188 w 395352"/>
              <a:gd name="connsiteY123" fmla="*/ 109379 h 359421"/>
              <a:gd name="connsiteX124" fmla="*/ 353868 w 395352"/>
              <a:gd name="connsiteY124" fmla="*/ 108359 h 359421"/>
              <a:gd name="connsiteX125" fmla="*/ 353868 w 395352"/>
              <a:gd name="connsiteY125" fmla="*/ 107339 h 359421"/>
              <a:gd name="connsiteX126" fmla="*/ 353528 w 395352"/>
              <a:gd name="connsiteY126" fmla="*/ 105639 h 359421"/>
              <a:gd name="connsiteX127" fmla="*/ 353074 w 395352"/>
              <a:gd name="connsiteY127" fmla="*/ 104619 h 359421"/>
              <a:gd name="connsiteX128" fmla="*/ 353074 w 395352"/>
              <a:gd name="connsiteY128" fmla="*/ 103485 h 359421"/>
              <a:gd name="connsiteX129" fmla="*/ 353528 w 395352"/>
              <a:gd name="connsiteY129" fmla="*/ 102125 h 359421"/>
              <a:gd name="connsiteX130" fmla="*/ 353528 w 395352"/>
              <a:gd name="connsiteY130" fmla="*/ 99518 h 359421"/>
              <a:gd name="connsiteX131" fmla="*/ 352394 w 395352"/>
              <a:gd name="connsiteY131" fmla="*/ 97591 h 359421"/>
              <a:gd name="connsiteX132" fmla="*/ 351261 w 395352"/>
              <a:gd name="connsiteY132" fmla="*/ 96798 h 359421"/>
              <a:gd name="connsiteX133" fmla="*/ 351261 w 395352"/>
              <a:gd name="connsiteY133" fmla="*/ 96231 h 359421"/>
              <a:gd name="connsiteX134" fmla="*/ 351827 w 395352"/>
              <a:gd name="connsiteY134" fmla="*/ 94871 h 359421"/>
              <a:gd name="connsiteX135" fmla="*/ 352394 w 395352"/>
              <a:gd name="connsiteY135" fmla="*/ 93738 h 359421"/>
              <a:gd name="connsiteX136" fmla="*/ 352394 w 395352"/>
              <a:gd name="connsiteY136" fmla="*/ 91471 h 359421"/>
              <a:gd name="connsiteX137" fmla="*/ 351601 w 395352"/>
              <a:gd name="connsiteY137" fmla="*/ 88977 h 359421"/>
              <a:gd name="connsiteX138" fmla="*/ 351261 w 395352"/>
              <a:gd name="connsiteY138" fmla="*/ 85350 h 359421"/>
              <a:gd name="connsiteX139" fmla="*/ 351487 w 395352"/>
              <a:gd name="connsiteY139" fmla="*/ 81836 h 359421"/>
              <a:gd name="connsiteX140" fmla="*/ 350467 w 395352"/>
              <a:gd name="connsiteY140" fmla="*/ 80023 h 359421"/>
              <a:gd name="connsiteX141" fmla="*/ 342080 w 395352"/>
              <a:gd name="connsiteY141" fmla="*/ 80023 h 359421"/>
              <a:gd name="connsiteX142" fmla="*/ 334599 w 395352"/>
              <a:gd name="connsiteY142" fmla="*/ 80136 h 359421"/>
              <a:gd name="connsiteX143" fmla="*/ 334145 w 395352"/>
              <a:gd name="connsiteY143" fmla="*/ 79683 h 359421"/>
              <a:gd name="connsiteX144" fmla="*/ 331198 w 395352"/>
              <a:gd name="connsiteY144" fmla="*/ 75262 h 359421"/>
              <a:gd name="connsiteX145" fmla="*/ 328818 w 395352"/>
              <a:gd name="connsiteY145" fmla="*/ 71862 h 359421"/>
              <a:gd name="connsiteX146" fmla="*/ 326438 w 395352"/>
              <a:gd name="connsiteY146" fmla="*/ 69821 h 359421"/>
              <a:gd name="connsiteX147" fmla="*/ 321111 w 395352"/>
              <a:gd name="connsiteY147" fmla="*/ 67328 h 359421"/>
              <a:gd name="connsiteX148" fmla="*/ 318504 w 395352"/>
              <a:gd name="connsiteY148" fmla="*/ 66308 h 359421"/>
              <a:gd name="connsiteX149" fmla="*/ 316350 w 395352"/>
              <a:gd name="connsiteY149" fmla="*/ 64494 h 359421"/>
              <a:gd name="connsiteX150" fmla="*/ 314536 w 395352"/>
              <a:gd name="connsiteY150" fmla="*/ 62454 h 359421"/>
              <a:gd name="connsiteX151" fmla="*/ 314083 w 395352"/>
              <a:gd name="connsiteY151" fmla="*/ 59620 h 359421"/>
              <a:gd name="connsiteX152" fmla="*/ 313743 w 395352"/>
              <a:gd name="connsiteY152" fmla="*/ 58714 h 359421"/>
              <a:gd name="connsiteX153" fmla="*/ 313176 w 395352"/>
              <a:gd name="connsiteY153" fmla="*/ 57920 h 359421"/>
              <a:gd name="connsiteX154" fmla="*/ 312610 w 395352"/>
              <a:gd name="connsiteY154" fmla="*/ 57580 h 359421"/>
              <a:gd name="connsiteX155" fmla="*/ 311929 w 395352"/>
              <a:gd name="connsiteY155" fmla="*/ 57580 h 359421"/>
              <a:gd name="connsiteX156" fmla="*/ 305695 w 395352"/>
              <a:gd name="connsiteY156" fmla="*/ 54406 h 359421"/>
              <a:gd name="connsiteX157" fmla="*/ 303202 w 395352"/>
              <a:gd name="connsiteY157" fmla="*/ 53500 h 359421"/>
              <a:gd name="connsiteX158" fmla="*/ 300822 w 395352"/>
              <a:gd name="connsiteY158" fmla="*/ 54180 h 359421"/>
              <a:gd name="connsiteX159" fmla="*/ 299802 w 395352"/>
              <a:gd name="connsiteY159" fmla="*/ 54180 h 359421"/>
              <a:gd name="connsiteX160" fmla="*/ 297761 w 395352"/>
              <a:gd name="connsiteY160" fmla="*/ 53386 h 359421"/>
              <a:gd name="connsiteX161" fmla="*/ 295381 w 395352"/>
              <a:gd name="connsiteY161" fmla="*/ 54633 h 359421"/>
              <a:gd name="connsiteX162" fmla="*/ 294361 w 395352"/>
              <a:gd name="connsiteY162" fmla="*/ 54633 h 359421"/>
              <a:gd name="connsiteX163" fmla="*/ 293001 w 395352"/>
              <a:gd name="connsiteY163" fmla="*/ 54406 h 359421"/>
              <a:gd name="connsiteX164" fmla="*/ 291867 w 395352"/>
              <a:gd name="connsiteY164" fmla="*/ 53953 h 359421"/>
              <a:gd name="connsiteX165" fmla="*/ 288693 w 395352"/>
              <a:gd name="connsiteY165" fmla="*/ 51006 h 359421"/>
              <a:gd name="connsiteX166" fmla="*/ 286086 w 395352"/>
              <a:gd name="connsiteY166" fmla="*/ 49759 h 359421"/>
              <a:gd name="connsiteX167" fmla="*/ 284160 w 395352"/>
              <a:gd name="connsiteY167" fmla="*/ 48966 h 359421"/>
              <a:gd name="connsiteX168" fmla="*/ 280532 w 395352"/>
              <a:gd name="connsiteY168" fmla="*/ 47832 h 359421"/>
              <a:gd name="connsiteX169" fmla="*/ 276679 w 395352"/>
              <a:gd name="connsiteY169" fmla="*/ 47265 h 359421"/>
              <a:gd name="connsiteX170" fmla="*/ 274639 w 395352"/>
              <a:gd name="connsiteY170" fmla="*/ 46812 h 359421"/>
              <a:gd name="connsiteX171" fmla="*/ 273165 w 395352"/>
              <a:gd name="connsiteY171" fmla="*/ 46132 h 359421"/>
              <a:gd name="connsiteX172" fmla="*/ 272825 w 395352"/>
              <a:gd name="connsiteY172" fmla="*/ 45679 h 359421"/>
              <a:gd name="connsiteX173" fmla="*/ 272825 w 395352"/>
              <a:gd name="connsiteY173" fmla="*/ 44545 h 359421"/>
              <a:gd name="connsiteX174" fmla="*/ 272825 w 395352"/>
              <a:gd name="connsiteY174" fmla="*/ 43072 h 359421"/>
              <a:gd name="connsiteX175" fmla="*/ 272372 w 395352"/>
              <a:gd name="connsiteY175" fmla="*/ 42052 h 359421"/>
              <a:gd name="connsiteX176" fmla="*/ 271351 w 395352"/>
              <a:gd name="connsiteY176" fmla="*/ 40805 h 359421"/>
              <a:gd name="connsiteX177" fmla="*/ 269991 w 395352"/>
              <a:gd name="connsiteY177" fmla="*/ 39898 h 359421"/>
              <a:gd name="connsiteX178" fmla="*/ 267611 w 395352"/>
              <a:gd name="connsiteY178" fmla="*/ 39898 h 359421"/>
              <a:gd name="connsiteX179" fmla="*/ 264097 w 395352"/>
              <a:gd name="connsiteY179" fmla="*/ 39898 h 359421"/>
              <a:gd name="connsiteX180" fmla="*/ 261377 w 395352"/>
              <a:gd name="connsiteY180" fmla="*/ 38991 h 359421"/>
              <a:gd name="connsiteX181" fmla="*/ 259223 w 395352"/>
              <a:gd name="connsiteY181" fmla="*/ 38991 h 359421"/>
              <a:gd name="connsiteX182" fmla="*/ 256617 w 395352"/>
              <a:gd name="connsiteY182" fmla="*/ 38991 h 359421"/>
              <a:gd name="connsiteX183" fmla="*/ 254463 w 395352"/>
              <a:gd name="connsiteY183" fmla="*/ 38991 h 359421"/>
              <a:gd name="connsiteX184" fmla="*/ 252989 w 395352"/>
              <a:gd name="connsiteY184" fmla="*/ 39671 h 359421"/>
              <a:gd name="connsiteX185" fmla="*/ 252082 w 395352"/>
              <a:gd name="connsiteY185" fmla="*/ 40465 h 359421"/>
              <a:gd name="connsiteX186" fmla="*/ 251516 w 395352"/>
              <a:gd name="connsiteY186" fmla="*/ 42958 h 359421"/>
              <a:gd name="connsiteX187" fmla="*/ 250949 w 395352"/>
              <a:gd name="connsiteY187" fmla="*/ 43298 h 359421"/>
              <a:gd name="connsiteX188" fmla="*/ 250042 w 395352"/>
              <a:gd name="connsiteY188" fmla="*/ 43525 h 359421"/>
              <a:gd name="connsiteX189" fmla="*/ 248909 w 395352"/>
              <a:gd name="connsiteY189" fmla="*/ 43525 h 359421"/>
              <a:gd name="connsiteX190" fmla="*/ 246415 w 395352"/>
              <a:gd name="connsiteY190" fmla="*/ 43525 h 359421"/>
              <a:gd name="connsiteX191" fmla="*/ 242108 w 395352"/>
              <a:gd name="connsiteY191" fmla="*/ 43072 h 359421"/>
              <a:gd name="connsiteX192" fmla="*/ 236781 w 395352"/>
              <a:gd name="connsiteY192" fmla="*/ 43072 h 359421"/>
              <a:gd name="connsiteX193" fmla="*/ 232700 w 395352"/>
              <a:gd name="connsiteY193" fmla="*/ 44205 h 359421"/>
              <a:gd name="connsiteX194" fmla="*/ 229527 w 395352"/>
              <a:gd name="connsiteY194" fmla="*/ 46019 h 359421"/>
              <a:gd name="connsiteX195" fmla="*/ 226466 w 395352"/>
              <a:gd name="connsiteY195" fmla="*/ 48059 h 359421"/>
              <a:gd name="connsiteX196" fmla="*/ 222839 w 395352"/>
              <a:gd name="connsiteY196" fmla="*/ 51233 h 359421"/>
              <a:gd name="connsiteX197" fmla="*/ 221819 w 395352"/>
              <a:gd name="connsiteY197" fmla="*/ 52593 h 359421"/>
              <a:gd name="connsiteX198" fmla="*/ 219665 w 395352"/>
              <a:gd name="connsiteY198" fmla="*/ 58147 h 359421"/>
              <a:gd name="connsiteX199" fmla="*/ 218759 w 395352"/>
              <a:gd name="connsiteY199" fmla="*/ 58940 h 359421"/>
              <a:gd name="connsiteX200" fmla="*/ 217512 w 395352"/>
              <a:gd name="connsiteY200" fmla="*/ 59620 h 359421"/>
              <a:gd name="connsiteX201" fmla="*/ 216265 w 395352"/>
              <a:gd name="connsiteY201" fmla="*/ 59620 h 359421"/>
              <a:gd name="connsiteX202" fmla="*/ 213772 w 395352"/>
              <a:gd name="connsiteY202" fmla="*/ 60527 h 359421"/>
              <a:gd name="connsiteX203" fmla="*/ 210484 w 395352"/>
              <a:gd name="connsiteY203" fmla="*/ 61887 h 359421"/>
              <a:gd name="connsiteX204" fmla="*/ 208217 w 395352"/>
              <a:gd name="connsiteY204" fmla="*/ 62454 h 359421"/>
              <a:gd name="connsiteX205" fmla="*/ 202550 w 395352"/>
              <a:gd name="connsiteY205" fmla="*/ 62227 h 359421"/>
              <a:gd name="connsiteX206" fmla="*/ 203344 w 395352"/>
              <a:gd name="connsiteY206" fmla="*/ 66308 h 359421"/>
              <a:gd name="connsiteX207" fmla="*/ 204704 w 395352"/>
              <a:gd name="connsiteY207" fmla="*/ 72088 h 359421"/>
              <a:gd name="connsiteX208" fmla="*/ 204704 w 395352"/>
              <a:gd name="connsiteY208" fmla="*/ 73335 h 359421"/>
              <a:gd name="connsiteX209" fmla="*/ 204704 w 395352"/>
              <a:gd name="connsiteY209" fmla="*/ 74582 h 359421"/>
              <a:gd name="connsiteX210" fmla="*/ 203797 w 395352"/>
              <a:gd name="connsiteY210" fmla="*/ 75376 h 359421"/>
              <a:gd name="connsiteX211" fmla="*/ 202437 w 395352"/>
              <a:gd name="connsiteY211" fmla="*/ 75376 h 359421"/>
              <a:gd name="connsiteX212" fmla="*/ 199603 w 395352"/>
              <a:gd name="connsiteY212" fmla="*/ 75376 h 359421"/>
              <a:gd name="connsiteX213" fmla="*/ 197790 w 395352"/>
              <a:gd name="connsiteY213" fmla="*/ 74469 h 359421"/>
              <a:gd name="connsiteX214" fmla="*/ 200850 w 395352"/>
              <a:gd name="connsiteY214" fmla="*/ 73789 h 359421"/>
              <a:gd name="connsiteX215" fmla="*/ 202664 w 395352"/>
              <a:gd name="connsiteY215" fmla="*/ 72542 h 359421"/>
              <a:gd name="connsiteX216" fmla="*/ 199603 w 395352"/>
              <a:gd name="connsiteY216" fmla="*/ 72542 h 359421"/>
              <a:gd name="connsiteX217" fmla="*/ 191555 w 395352"/>
              <a:gd name="connsiteY217" fmla="*/ 74129 h 359421"/>
              <a:gd name="connsiteX218" fmla="*/ 167299 w 395352"/>
              <a:gd name="connsiteY218" fmla="*/ 80363 h 359421"/>
              <a:gd name="connsiteX219" fmla="*/ 158572 w 395352"/>
              <a:gd name="connsiteY219" fmla="*/ 80589 h 359421"/>
              <a:gd name="connsiteX220" fmla="*/ 145424 w 395352"/>
              <a:gd name="connsiteY220" fmla="*/ 77416 h 359421"/>
              <a:gd name="connsiteX221" fmla="*/ 141457 w 395352"/>
              <a:gd name="connsiteY221" fmla="*/ 75716 h 359421"/>
              <a:gd name="connsiteX222" fmla="*/ 133409 w 395352"/>
              <a:gd name="connsiteY222" fmla="*/ 70615 h 359421"/>
              <a:gd name="connsiteX223" fmla="*/ 129442 w 395352"/>
              <a:gd name="connsiteY223" fmla="*/ 67215 h 359421"/>
              <a:gd name="connsiteX224" fmla="*/ 126948 w 395352"/>
              <a:gd name="connsiteY224" fmla="*/ 62454 h 359421"/>
              <a:gd name="connsiteX225" fmla="*/ 126155 w 395352"/>
              <a:gd name="connsiteY225" fmla="*/ 61434 h 359421"/>
              <a:gd name="connsiteX226" fmla="*/ 125248 w 395352"/>
              <a:gd name="connsiteY226" fmla="*/ 60754 h 359421"/>
              <a:gd name="connsiteX227" fmla="*/ 122187 w 395352"/>
              <a:gd name="connsiteY227" fmla="*/ 59847 h 359421"/>
              <a:gd name="connsiteX228" fmla="*/ 116974 w 395352"/>
              <a:gd name="connsiteY228" fmla="*/ 58940 h 359421"/>
              <a:gd name="connsiteX229" fmla="*/ 111760 w 395352"/>
              <a:gd name="connsiteY229" fmla="*/ 58487 h 359421"/>
              <a:gd name="connsiteX230" fmla="*/ 109719 w 395352"/>
              <a:gd name="connsiteY230" fmla="*/ 57920 h 359421"/>
              <a:gd name="connsiteX231" fmla="*/ 105639 w 395352"/>
              <a:gd name="connsiteY231" fmla="*/ 55880 h 359421"/>
              <a:gd name="connsiteX232" fmla="*/ 103825 w 395352"/>
              <a:gd name="connsiteY232" fmla="*/ 54180 h 359421"/>
              <a:gd name="connsiteX233" fmla="*/ 102465 w 395352"/>
              <a:gd name="connsiteY233" fmla="*/ 51459 h 359421"/>
              <a:gd name="connsiteX234" fmla="*/ 101332 w 395352"/>
              <a:gd name="connsiteY234" fmla="*/ 48512 h 359421"/>
              <a:gd name="connsiteX235" fmla="*/ 100652 w 395352"/>
              <a:gd name="connsiteY235" fmla="*/ 45339 h 359421"/>
              <a:gd name="connsiteX236" fmla="*/ 100198 w 395352"/>
              <a:gd name="connsiteY236" fmla="*/ 42052 h 359421"/>
              <a:gd name="connsiteX237" fmla="*/ 99518 w 395352"/>
              <a:gd name="connsiteY237" fmla="*/ 35704 h 359421"/>
              <a:gd name="connsiteX238" fmla="*/ 99518 w 395352"/>
              <a:gd name="connsiteY238" fmla="*/ 34571 h 359421"/>
              <a:gd name="connsiteX239" fmla="*/ 98952 w 395352"/>
              <a:gd name="connsiteY239" fmla="*/ 34571 h 359421"/>
              <a:gd name="connsiteX240" fmla="*/ 94758 w 395352"/>
              <a:gd name="connsiteY240" fmla="*/ 35591 h 359421"/>
              <a:gd name="connsiteX241" fmla="*/ 93851 w 395352"/>
              <a:gd name="connsiteY241" fmla="*/ 35251 h 359421"/>
              <a:gd name="connsiteX242" fmla="*/ 90224 w 395352"/>
              <a:gd name="connsiteY242" fmla="*/ 30830 h 359421"/>
              <a:gd name="connsiteX243" fmla="*/ 89431 w 395352"/>
              <a:gd name="connsiteY243" fmla="*/ 30377 h 359421"/>
              <a:gd name="connsiteX244" fmla="*/ 87844 w 395352"/>
              <a:gd name="connsiteY244" fmla="*/ 30150 h 359421"/>
              <a:gd name="connsiteX245" fmla="*/ 86937 w 395352"/>
              <a:gd name="connsiteY245" fmla="*/ 29357 h 359421"/>
              <a:gd name="connsiteX246" fmla="*/ 86143 w 395352"/>
              <a:gd name="connsiteY246" fmla="*/ 28110 h 359421"/>
              <a:gd name="connsiteX247" fmla="*/ 85690 w 395352"/>
              <a:gd name="connsiteY247" fmla="*/ 27203 h 359421"/>
              <a:gd name="connsiteX248" fmla="*/ 81950 w 395352"/>
              <a:gd name="connsiteY248" fmla="*/ 24823 h 359421"/>
              <a:gd name="connsiteX249" fmla="*/ 81383 w 395352"/>
              <a:gd name="connsiteY249" fmla="*/ 23916 h 359421"/>
              <a:gd name="connsiteX250" fmla="*/ 81383 w 395352"/>
              <a:gd name="connsiteY250" fmla="*/ 23123 h 359421"/>
              <a:gd name="connsiteX251" fmla="*/ 81836 w 395352"/>
              <a:gd name="connsiteY251" fmla="*/ 22443 h 359421"/>
              <a:gd name="connsiteX252" fmla="*/ 82516 w 395352"/>
              <a:gd name="connsiteY252" fmla="*/ 21876 h 359421"/>
              <a:gd name="connsiteX253" fmla="*/ 84330 w 395352"/>
              <a:gd name="connsiteY253" fmla="*/ 21309 h 359421"/>
              <a:gd name="connsiteX254" fmla="*/ 86483 w 395352"/>
              <a:gd name="connsiteY254" fmla="*/ 20742 h 359421"/>
              <a:gd name="connsiteX255" fmla="*/ 87163 w 395352"/>
              <a:gd name="connsiteY255" fmla="*/ 20402 h 359421"/>
              <a:gd name="connsiteX256" fmla="*/ 87503 w 395352"/>
              <a:gd name="connsiteY256" fmla="*/ 19722 h 359421"/>
              <a:gd name="connsiteX257" fmla="*/ 87503 w 395352"/>
              <a:gd name="connsiteY257" fmla="*/ 18702 h 359421"/>
              <a:gd name="connsiteX258" fmla="*/ 87163 w 395352"/>
              <a:gd name="connsiteY258" fmla="*/ 17682 h 359421"/>
              <a:gd name="connsiteX259" fmla="*/ 84103 w 395352"/>
              <a:gd name="connsiteY259" fmla="*/ 15869 h 359421"/>
              <a:gd name="connsiteX260" fmla="*/ 83763 w 395352"/>
              <a:gd name="connsiteY260" fmla="*/ 15075 h 359421"/>
              <a:gd name="connsiteX261" fmla="*/ 83763 w 395352"/>
              <a:gd name="connsiteY261" fmla="*/ 14055 h 359421"/>
              <a:gd name="connsiteX262" fmla="*/ 83763 w 395352"/>
              <a:gd name="connsiteY262" fmla="*/ 13035 h 359421"/>
              <a:gd name="connsiteX263" fmla="*/ 84216 w 395352"/>
              <a:gd name="connsiteY263" fmla="*/ 12241 h 359421"/>
              <a:gd name="connsiteX264" fmla="*/ 86710 w 395352"/>
              <a:gd name="connsiteY264" fmla="*/ 11108 h 359421"/>
              <a:gd name="connsiteX265" fmla="*/ 88070 w 395352"/>
              <a:gd name="connsiteY265" fmla="*/ 9975 h 359421"/>
              <a:gd name="connsiteX266" fmla="*/ 87277 w 395352"/>
              <a:gd name="connsiteY266" fmla="*/ 8728 h 359421"/>
              <a:gd name="connsiteX267" fmla="*/ 84556 w 395352"/>
              <a:gd name="connsiteY267" fmla="*/ 5781 h 359421"/>
              <a:gd name="connsiteX268" fmla="*/ 81383 w 395352"/>
              <a:gd name="connsiteY268" fmla="*/ 2607 h 359421"/>
              <a:gd name="connsiteX269" fmla="*/ 79229 w 395352"/>
              <a:gd name="connsiteY269" fmla="*/ 2607 h 359421"/>
              <a:gd name="connsiteX270" fmla="*/ 76735 w 395352"/>
              <a:gd name="connsiteY270" fmla="*/ 3514 h 359421"/>
              <a:gd name="connsiteX271" fmla="*/ 72882 w 395352"/>
              <a:gd name="connsiteY271" fmla="*/ 6234 h 359421"/>
              <a:gd name="connsiteX272" fmla="*/ 70728 w 395352"/>
              <a:gd name="connsiteY272" fmla="*/ 7368 h 359421"/>
              <a:gd name="connsiteX273" fmla="*/ 67894 w 395352"/>
              <a:gd name="connsiteY273" fmla="*/ 9294 h 359421"/>
              <a:gd name="connsiteX274" fmla="*/ 64834 w 395352"/>
              <a:gd name="connsiteY274" fmla="*/ 11448 h 359421"/>
              <a:gd name="connsiteX275" fmla="*/ 62341 w 395352"/>
              <a:gd name="connsiteY275" fmla="*/ 13715 h 359421"/>
              <a:gd name="connsiteX276" fmla="*/ 60754 w 395352"/>
              <a:gd name="connsiteY276" fmla="*/ 15529 h 359421"/>
              <a:gd name="connsiteX277" fmla="*/ 57920 w 395352"/>
              <a:gd name="connsiteY277" fmla="*/ 16322 h 359421"/>
              <a:gd name="connsiteX278" fmla="*/ 56447 w 395352"/>
              <a:gd name="connsiteY278" fmla="*/ 17909 h 359421"/>
              <a:gd name="connsiteX279" fmla="*/ 51799 w 395352"/>
              <a:gd name="connsiteY279" fmla="*/ 22556 h 359421"/>
              <a:gd name="connsiteX280" fmla="*/ 50439 w 395352"/>
              <a:gd name="connsiteY280" fmla="*/ 22556 h 359421"/>
              <a:gd name="connsiteX281" fmla="*/ 46926 w 395352"/>
              <a:gd name="connsiteY281" fmla="*/ 22329 h 359421"/>
              <a:gd name="connsiteX282" fmla="*/ 43865 w 395352"/>
              <a:gd name="connsiteY282" fmla="*/ 23463 h 359421"/>
              <a:gd name="connsiteX283" fmla="*/ 42731 w 395352"/>
              <a:gd name="connsiteY283" fmla="*/ 23236 h 359421"/>
              <a:gd name="connsiteX284" fmla="*/ 38765 w 395352"/>
              <a:gd name="connsiteY284" fmla="*/ 22443 h 359421"/>
              <a:gd name="connsiteX285" fmla="*/ 31624 w 395352"/>
              <a:gd name="connsiteY285" fmla="*/ 20742 h 359421"/>
              <a:gd name="connsiteX286" fmla="*/ 29697 w 395352"/>
              <a:gd name="connsiteY286" fmla="*/ 19836 h 359421"/>
              <a:gd name="connsiteX287" fmla="*/ 27883 w 395352"/>
              <a:gd name="connsiteY287" fmla="*/ 17569 h 359421"/>
              <a:gd name="connsiteX288" fmla="*/ 26750 w 395352"/>
              <a:gd name="connsiteY288" fmla="*/ 16435 h 359421"/>
              <a:gd name="connsiteX289" fmla="*/ 25163 w 395352"/>
              <a:gd name="connsiteY289" fmla="*/ 14962 h 359421"/>
              <a:gd name="connsiteX290" fmla="*/ 23803 w 395352"/>
              <a:gd name="connsiteY290" fmla="*/ 14395 h 359421"/>
              <a:gd name="connsiteX291" fmla="*/ 22783 w 395352"/>
              <a:gd name="connsiteY291" fmla="*/ 13375 h 359421"/>
              <a:gd name="connsiteX292" fmla="*/ 22216 w 395352"/>
              <a:gd name="connsiteY292" fmla="*/ 11901 h 359421"/>
              <a:gd name="connsiteX293" fmla="*/ 21423 w 395352"/>
              <a:gd name="connsiteY293" fmla="*/ 10541 h 359421"/>
              <a:gd name="connsiteX294" fmla="*/ 19949 w 395352"/>
              <a:gd name="connsiteY294" fmla="*/ 8954 h 359421"/>
              <a:gd name="connsiteX295" fmla="*/ 16662 w 395352"/>
              <a:gd name="connsiteY295" fmla="*/ 3627 h 359421"/>
              <a:gd name="connsiteX296" fmla="*/ 16208 w 395352"/>
              <a:gd name="connsiteY296" fmla="*/ 3060 h 359421"/>
              <a:gd name="connsiteX297" fmla="*/ 15528 w 395352"/>
              <a:gd name="connsiteY297" fmla="*/ 3060 h 359421"/>
              <a:gd name="connsiteX298" fmla="*/ 14395 w 395352"/>
              <a:gd name="connsiteY298" fmla="*/ 2267 h 359421"/>
              <a:gd name="connsiteX299" fmla="*/ 11561 w 395352"/>
              <a:gd name="connsiteY299" fmla="*/ 0 h 359421"/>
              <a:gd name="connsiteX300" fmla="*/ 10088 w 395352"/>
              <a:gd name="connsiteY300" fmla="*/ 1020 h 359421"/>
              <a:gd name="connsiteX301" fmla="*/ 8841 w 395352"/>
              <a:gd name="connsiteY301" fmla="*/ 2720 h 359421"/>
              <a:gd name="connsiteX302" fmla="*/ 7481 w 395352"/>
              <a:gd name="connsiteY302" fmla="*/ 9068 h 359421"/>
              <a:gd name="connsiteX303" fmla="*/ 6347 w 395352"/>
              <a:gd name="connsiteY303" fmla="*/ 9748 h 359421"/>
              <a:gd name="connsiteX304" fmla="*/ 4421 w 395352"/>
              <a:gd name="connsiteY304" fmla="*/ 9748 h 359421"/>
              <a:gd name="connsiteX305" fmla="*/ 2040 w 395352"/>
              <a:gd name="connsiteY305" fmla="*/ 9521 h 359421"/>
              <a:gd name="connsiteX306" fmla="*/ 453 w 395352"/>
              <a:gd name="connsiteY306" fmla="*/ 9861 h 359421"/>
              <a:gd name="connsiteX307" fmla="*/ 0 w 395352"/>
              <a:gd name="connsiteY307" fmla="*/ 10315 h 359421"/>
              <a:gd name="connsiteX308" fmla="*/ 227 w 395352"/>
              <a:gd name="connsiteY308" fmla="*/ 10995 h 359421"/>
              <a:gd name="connsiteX309" fmla="*/ 680 w 395352"/>
              <a:gd name="connsiteY309" fmla="*/ 12015 h 359421"/>
              <a:gd name="connsiteX310" fmla="*/ 1020 w 395352"/>
              <a:gd name="connsiteY310" fmla="*/ 13375 h 359421"/>
              <a:gd name="connsiteX311" fmla="*/ 1020 w 395352"/>
              <a:gd name="connsiteY311" fmla="*/ 14395 h 359421"/>
              <a:gd name="connsiteX312" fmla="*/ 1927 w 395352"/>
              <a:gd name="connsiteY312" fmla="*/ 15415 h 359421"/>
              <a:gd name="connsiteX313" fmla="*/ 3060 w 395352"/>
              <a:gd name="connsiteY313" fmla="*/ 16322 h 359421"/>
              <a:gd name="connsiteX314" fmla="*/ 3060 w 395352"/>
              <a:gd name="connsiteY314" fmla="*/ 17229 h 359421"/>
              <a:gd name="connsiteX315" fmla="*/ 2947 w 395352"/>
              <a:gd name="connsiteY315" fmla="*/ 18589 h 359421"/>
              <a:gd name="connsiteX316" fmla="*/ 2720 w 395352"/>
              <a:gd name="connsiteY316" fmla="*/ 19609 h 359421"/>
              <a:gd name="connsiteX317" fmla="*/ 2380 w 395352"/>
              <a:gd name="connsiteY317" fmla="*/ 20176 h 359421"/>
              <a:gd name="connsiteX318" fmla="*/ 2947 w 395352"/>
              <a:gd name="connsiteY318" fmla="*/ 21762 h 359421"/>
              <a:gd name="connsiteX319" fmla="*/ 4194 w 395352"/>
              <a:gd name="connsiteY319" fmla="*/ 23576 h 359421"/>
              <a:gd name="connsiteX320" fmla="*/ 4987 w 395352"/>
              <a:gd name="connsiteY320" fmla="*/ 24256 h 359421"/>
              <a:gd name="connsiteX321" fmla="*/ 4647 w 395352"/>
              <a:gd name="connsiteY321" fmla="*/ 27770 h 359421"/>
              <a:gd name="connsiteX322" fmla="*/ 5101 w 395352"/>
              <a:gd name="connsiteY322" fmla="*/ 29357 h 359421"/>
              <a:gd name="connsiteX323" fmla="*/ 5441 w 395352"/>
              <a:gd name="connsiteY323" fmla="*/ 31510 h 359421"/>
              <a:gd name="connsiteX324" fmla="*/ 5441 w 395352"/>
              <a:gd name="connsiteY324" fmla="*/ 35024 h 359421"/>
              <a:gd name="connsiteX325" fmla="*/ 5441 w 395352"/>
              <a:gd name="connsiteY325" fmla="*/ 35931 h 359421"/>
              <a:gd name="connsiteX326" fmla="*/ 5894 w 395352"/>
              <a:gd name="connsiteY326" fmla="*/ 36271 h 359421"/>
              <a:gd name="connsiteX327" fmla="*/ 7027 w 395352"/>
              <a:gd name="connsiteY327" fmla="*/ 36271 h 359421"/>
              <a:gd name="connsiteX328" fmla="*/ 8161 w 395352"/>
              <a:gd name="connsiteY328" fmla="*/ 36724 h 359421"/>
              <a:gd name="connsiteX329" fmla="*/ 8501 w 395352"/>
              <a:gd name="connsiteY329" fmla="*/ 37291 h 359421"/>
              <a:gd name="connsiteX330" fmla="*/ 8501 w 395352"/>
              <a:gd name="connsiteY330" fmla="*/ 37744 h 359421"/>
              <a:gd name="connsiteX331" fmla="*/ 7141 w 395352"/>
              <a:gd name="connsiteY331" fmla="*/ 39331 h 359421"/>
              <a:gd name="connsiteX332" fmla="*/ 7141 w 395352"/>
              <a:gd name="connsiteY332" fmla="*/ 40465 h 359421"/>
              <a:gd name="connsiteX333" fmla="*/ 6461 w 395352"/>
              <a:gd name="connsiteY333" fmla="*/ 42052 h 359421"/>
              <a:gd name="connsiteX334" fmla="*/ 6007 w 395352"/>
              <a:gd name="connsiteY334" fmla="*/ 42958 h 359421"/>
              <a:gd name="connsiteX335" fmla="*/ 4761 w 395352"/>
              <a:gd name="connsiteY335" fmla="*/ 44772 h 359421"/>
              <a:gd name="connsiteX336" fmla="*/ 3967 w 395352"/>
              <a:gd name="connsiteY336" fmla="*/ 46585 h 359421"/>
              <a:gd name="connsiteX337" fmla="*/ 3627 w 395352"/>
              <a:gd name="connsiteY337" fmla="*/ 48059 h 359421"/>
              <a:gd name="connsiteX338" fmla="*/ 3854 w 395352"/>
              <a:gd name="connsiteY338" fmla="*/ 48739 h 359421"/>
              <a:gd name="connsiteX339" fmla="*/ 6121 w 395352"/>
              <a:gd name="connsiteY339" fmla="*/ 48966 h 359421"/>
              <a:gd name="connsiteX340" fmla="*/ 7367 w 395352"/>
              <a:gd name="connsiteY340" fmla="*/ 50099 h 359421"/>
              <a:gd name="connsiteX341" fmla="*/ 10768 w 395352"/>
              <a:gd name="connsiteY341" fmla="*/ 52253 h 359421"/>
              <a:gd name="connsiteX342" fmla="*/ 11335 w 395352"/>
              <a:gd name="connsiteY342" fmla="*/ 53160 h 359421"/>
              <a:gd name="connsiteX343" fmla="*/ 10428 w 395352"/>
              <a:gd name="connsiteY343" fmla="*/ 54520 h 359421"/>
              <a:gd name="connsiteX344" fmla="*/ 10428 w 395352"/>
              <a:gd name="connsiteY344" fmla="*/ 55086 h 359421"/>
              <a:gd name="connsiteX345" fmla="*/ 10881 w 395352"/>
              <a:gd name="connsiteY345" fmla="*/ 55766 h 359421"/>
              <a:gd name="connsiteX346" fmla="*/ 11108 w 395352"/>
              <a:gd name="connsiteY346" fmla="*/ 57013 h 359421"/>
              <a:gd name="connsiteX347" fmla="*/ 11108 w 395352"/>
              <a:gd name="connsiteY347" fmla="*/ 58374 h 359421"/>
              <a:gd name="connsiteX348" fmla="*/ 11108 w 395352"/>
              <a:gd name="connsiteY348" fmla="*/ 60187 h 359421"/>
              <a:gd name="connsiteX349" fmla="*/ 11675 w 395352"/>
              <a:gd name="connsiteY349" fmla="*/ 60527 h 359421"/>
              <a:gd name="connsiteX350" fmla="*/ 13942 w 395352"/>
              <a:gd name="connsiteY350" fmla="*/ 62227 h 359421"/>
              <a:gd name="connsiteX351" fmla="*/ 15528 w 395352"/>
              <a:gd name="connsiteY351" fmla="*/ 63927 h 359421"/>
              <a:gd name="connsiteX352" fmla="*/ 15528 w 395352"/>
              <a:gd name="connsiteY352" fmla="*/ 64494 h 359421"/>
              <a:gd name="connsiteX353" fmla="*/ 14848 w 395352"/>
              <a:gd name="connsiteY353" fmla="*/ 65854 h 359421"/>
              <a:gd name="connsiteX354" fmla="*/ 15075 w 395352"/>
              <a:gd name="connsiteY354" fmla="*/ 67441 h 359421"/>
              <a:gd name="connsiteX355" fmla="*/ 15075 w 395352"/>
              <a:gd name="connsiteY355" fmla="*/ 67781 h 359421"/>
              <a:gd name="connsiteX356" fmla="*/ 15075 w 395352"/>
              <a:gd name="connsiteY356" fmla="*/ 68008 h 359421"/>
              <a:gd name="connsiteX357" fmla="*/ 15755 w 395352"/>
              <a:gd name="connsiteY357" fmla="*/ 69821 h 359421"/>
              <a:gd name="connsiteX358" fmla="*/ 17455 w 395352"/>
              <a:gd name="connsiteY358" fmla="*/ 76509 h 359421"/>
              <a:gd name="connsiteX359" fmla="*/ 18362 w 395352"/>
              <a:gd name="connsiteY359" fmla="*/ 77302 h 359421"/>
              <a:gd name="connsiteX360" fmla="*/ 19496 w 395352"/>
              <a:gd name="connsiteY360" fmla="*/ 77982 h 359421"/>
              <a:gd name="connsiteX361" fmla="*/ 20289 w 395352"/>
              <a:gd name="connsiteY361" fmla="*/ 79002 h 359421"/>
              <a:gd name="connsiteX362" fmla="*/ 20629 w 395352"/>
              <a:gd name="connsiteY362" fmla="*/ 80023 h 359421"/>
              <a:gd name="connsiteX363" fmla="*/ 20629 w 395352"/>
              <a:gd name="connsiteY363" fmla="*/ 81609 h 359421"/>
              <a:gd name="connsiteX364" fmla="*/ 20629 w 395352"/>
              <a:gd name="connsiteY364" fmla="*/ 83423 h 359421"/>
              <a:gd name="connsiteX365" fmla="*/ 21083 w 395352"/>
              <a:gd name="connsiteY365" fmla="*/ 84783 h 359421"/>
              <a:gd name="connsiteX366" fmla="*/ 21763 w 395352"/>
              <a:gd name="connsiteY366" fmla="*/ 85803 h 359421"/>
              <a:gd name="connsiteX367" fmla="*/ 22329 w 395352"/>
              <a:gd name="connsiteY367" fmla="*/ 86370 h 359421"/>
              <a:gd name="connsiteX368" fmla="*/ 23236 w 395352"/>
              <a:gd name="connsiteY368" fmla="*/ 86370 h 359421"/>
              <a:gd name="connsiteX369" fmla="*/ 24256 w 395352"/>
              <a:gd name="connsiteY369" fmla="*/ 86710 h 359421"/>
              <a:gd name="connsiteX370" fmla="*/ 24936 w 395352"/>
              <a:gd name="connsiteY370" fmla="*/ 87730 h 359421"/>
              <a:gd name="connsiteX371" fmla="*/ 27203 w 395352"/>
              <a:gd name="connsiteY371" fmla="*/ 95324 h 359421"/>
              <a:gd name="connsiteX372" fmla="*/ 27430 w 395352"/>
              <a:gd name="connsiteY372" fmla="*/ 96344 h 359421"/>
              <a:gd name="connsiteX373" fmla="*/ 28337 w 395352"/>
              <a:gd name="connsiteY373" fmla="*/ 96685 h 359421"/>
              <a:gd name="connsiteX374" fmla="*/ 29924 w 395352"/>
              <a:gd name="connsiteY374" fmla="*/ 96685 h 359421"/>
              <a:gd name="connsiteX375" fmla="*/ 31510 w 395352"/>
              <a:gd name="connsiteY375" fmla="*/ 97365 h 359421"/>
              <a:gd name="connsiteX376" fmla="*/ 33210 w 395352"/>
              <a:gd name="connsiteY376" fmla="*/ 98611 h 359421"/>
              <a:gd name="connsiteX377" fmla="*/ 34797 w 395352"/>
              <a:gd name="connsiteY377" fmla="*/ 100878 h 359421"/>
              <a:gd name="connsiteX378" fmla="*/ 35931 w 395352"/>
              <a:gd name="connsiteY378" fmla="*/ 101218 h 359421"/>
              <a:gd name="connsiteX379" fmla="*/ 39331 w 395352"/>
              <a:gd name="connsiteY379" fmla="*/ 100878 h 359421"/>
              <a:gd name="connsiteX380" fmla="*/ 43978 w 395352"/>
              <a:gd name="connsiteY380" fmla="*/ 101218 h 359421"/>
              <a:gd name="connsiteX381" fmla="*/ 46132 w 395352"/>
              <a:gd name="connsiteY381" fmla="*/ 102352 h 359421"/>
              <a:gd name="connsiteX382" fmla="*/ 45905 w 395352"/>
              <a:gd name="connsiteY382" fmla="*/ 103032 h 359421"/>
              <a:gd name="connsiteX383" fmla="*/ 44205 w 395352"/>
              <a:gd name="connsiteY383" fmla="*/ 103825 h 359421"/>
              <a:gd name="connsiteX384" fmla="*/ 41258 w 395352"/>
              <a:gd name="connsiteY384" fmla="*/ 104732 h 359421"/>
              <a:gd name="connsiteX385" fmla="*/ 40351 w 395352"/>
              <a:gd name="connsiteY385" fmla="*/ 106319 h 359421"/>
              <a:gd name="connsiteX386" fmla="*/ 39898 w 395352"/>
              <a:gd name="connsiteY386" fmla="*/ 108359 h 359421"/>
              <a:gd name="connsiteX387" fmla="*/ 39898 w 395352"/>
              <a:gd name="connsiteY387" fmla="*/ 109493 h 359421"/>
              <a:gd name="connsiteX388" fmla="*/ 40691 w 395352"/>
              <a:gd name="connsiteY388" fmla="*/ 110740 h 359421"/>
              <a:gd name="connsiteX389" fmla="*/ 42731 w 395352"/>
              <a:gd name="connsiteY389" fmla="*/ 113346 h 359421"/>
              <a:gd name="connsiteX390" fmla="*/ 42731 w 395352"/>
              <a:gd name="connsiteY390" fmla="*/ 114253 h 359421"/>
              <a:gd name="connsiteX391" fmla="*/ 43185 w 395352"/>
              <a:gd name="connsiteY391" fmla="*/ 115500 h 359421"/>
              <a:gd name="connsiteX392" fmla="*/ 43525 w 395352"/>
              <a:gd name="connsiteY392" fmla="*/ 116407 h 359421"/>
              <a:gd name="connsiteX393" fmla="*/ 43072 w 395352"/>
              <a:gd name="connsiteY393" fmla="*/ 118107 h 359421"/>
              <a:gd name="connsiteX394" fmla="*/ 41145 w 395352"/>
              <a:gd name="connsiteY394" fmla="*/ 119241 h 359421"/>
              <a:gd name="connsiteX395" fmla="*/ 38651 w 395352"/>
              <a:gd name="connsiteY395" fmla="*/ 120487 h 359421"/>
              <a:gd name="connsiteX396" fmla="*/ 33664 w 395352"/>
              <a:gd name="connsiteY396" fmla="*/ 126155 h 359421"/>
              <a:gd name="connsiteX397" fmla="*/ 33324 w 395352"/>
              <a:gd name="connsiteY397" fmla="*/ 127401 h 359421"/>
              <a:gd name="connsiteX398" fmla="*/ 33324 w 395352"/>
              <a:gd name="connsiteY398" fmla="*/ 130802 h 359421"/>
              <a:gd name="connsiteX399" fmla="*/ 32870 w 395352"/>
              <a:gd name="connsiteY399" fmla="*/ 131709 h 359421"/>
              <a:gd name="connsiteX400" fmla="*/ 31284 w 395352"/>
              <a:gd name="connsiteY400" fmla="*/ 131709 h 359421"/>
              <a:gd name="connsiteX401" fmla="*/ 30037 w 395352"/>
              <a:gd name="connsiteY401" fmla="*/ 131482 h 359421"/>
              <a:gd name="connsiteX402" fmla="*/ 30037 w 395352"/>
              <a:gd name="connsiteY402" fmla="*/ 132615 h 359421"/>
              <a:gd name="connsiteX403" fmla="*/ 29244 w 395352"/>
              <a:gd name="connsiteY403" fmla="*/ 134202 h 359421"/>
              <a:gd name="connsiteX404" fmla="*/ 28790 w 395352"/>
              <a:gd name="connsiteY404" fmla="*/ 135562 h 359421"/>
              <a:gd name="connsiteX405" fmla="*/ 30604 w 395352"/>
              <a:gd name="connsiteY405" fmla="*/ 138736 h 359421"/>
              <a:gd name="connsiteX406" fmla="*/ 30944 w 395352"/>
              <a:gd name="connsiteY406" fmla="*/ 140436 h 359421"/>
              <a:gd name="connsiteX407" fmla="*/ 30604 w 395352"/>
              <a:gd name="connsiteY407" fmla="*/ 142023 h 359421"/>
              <a:gd name="connsiteX408" fmla="*/ 28903 w 395352"/>
              <a:gd name="connsiteY408" fmla="*/ 144743 h 359421"/>
              <a:gd name="connsiteX409" fmla="*/ 27883 w 395352"/>
              <a:gd name="connsiteY409" fmla="*/ 146557 h 359421"/>
              <a:gd name="connsiteX410" fmla="*/ 28110 w 395352"/>
              <a:gd name="connsiteY410" fmla="*/ 147010 h 359421"/>
              <a:gd name="connsiteX411" fmla="*/ 29470 w 395352"/>
              <a:gd name="connsiteY411" fmla="*/ 147690 h 359421"/>
              <a:gd name="connsiteX412" fmla="*/ 33550 w 395352"/>
              <a:gd name="connsiteY412" fmla="*/ 153584 h 359421"/>
              <a:gd name="connsiteX413" fmla="*/ 34911 w 395352"/>
              <a:gd name="connsiteY413" fmla="*/ 155625 h 359421"/>
              <a:gd name="connsiteX414" fmla="*/ 36611 w 395352"/>
              <a:gd name="connsiteY414" fmla="*/ 155058 h 359421"/>
              <a:gd name="connsiteX415" fmla="*/ 37291 w 395352"/>
              <a:gd name="connsiteY415" fmla="*/ 155058 h 359421"/>
              <a:gd name="connsiteX416" fmla="*/ 37745 w 395352"/>
              <a:gd name="connsiteY416" fmla="*/ 155398 h 359421"/>
              <a:gd name="connsiteX417" fmla="*/ 38085 w 395352"/>
              <a:gd name="connsiteY417" fmla="*/ 156078 h 359421"/>
              <a:gd name="connsiteX418" fmla="*/ 38085 w 395352"/>
              <a:gd name="connsiteY418" fmla="*/ 156985 h 359421"/>
              <a:gd name="connsiteX419" fmla="*/ 37631 w 395352"/>
              <a:gd name="connsiteY419" fmla="*/ 158345 h 359421"/>
              <a:gd name="connsiteX420" fmla="*/ 39785 w 395352"/>
              <a:gd name="connsiteY420" fmla="*/ 158912 h 359421"/>
              <a:gd name="connsiteX421" fmla="*/ 40578 w 395352"/>
              <a:gd name="connsiteY421" fmla="*/ 160272 h 359421"/>
              <a:gd name="connsiteX422" fmla="*/ 43185 w 395352"/>
              <a:gd name="connsiteY422" fmla="*/ 164806 h 359421"/>
              <a:gd name="connsiteX423" fmla="*/ 43185 w 395352"/>
              <a:gd name="connsiteY423" fmla="*/ 166166 h 359421"/>
              <a:gd name="connsiteX424" fmla="*/ 41825 w 395352"/>
              <a:gd name="connsiteY424" fmla="*/ 168320 h 359421"/>
              <a:gd name="connsiteX425" fmla="*/ 41825 w 395352"/>
              <a:gd name="connsiteY425" fmla="*/ 169793 h 359421"/>
              <a:gd name="connsiteX426" fmla="*/ 42051 w 395352"/>
              <a:gd name="connsiteY426" fmla="*/ 171040 h 359421"/>
              <a:gd name="connsiteX427" fmla="*/ 42505 w 395352"/>
              <a:gd name="connsiteY427" fmla="*/ 171493 h 359421"/>
              <a:gd name="connsiteX428" fmla="*/ 46246 w 395352"/>
              <a:gd name="connsiteY428" fmla="*/ 171720 h 359421"/>
              <a:gd name="connsiteX429" fmla="*/ 47832 w 395352"/>
              <a:gd name="connsiteY429" fmla="*/ 172287 h 359421"/>
              <a:gd name="connsiteX430" fmla="*/ 51799 w 395352"/>
              <a:gd name="connsiteY430" fmla="*/ 174667 h 359421"/>
              <a:gd name="connsiteX431" fmla="*/ 56333 w 395352"/>
              <a:gd name="connsiteY431" fmla="*/ 178181 h 359421"/>
              <a:gd name="connsiteX432" fmla="*/ 59960 w 395352"/>
              <a:gd name="connsiteY432" fmla="*/ 181128 h 359421"/>
              <a:gd name="connsiteX433" fmla="*/ 63134 w 395352"/>
              <a:gd name="connsiteY433" fmla="*/ 183621 h 359421"/>
              <a:gd name="connsiteX434" fmla="*/ 66534 w 395352"/>
              <a:gd name="connsiteY434" fmla="*/ 183395 h 359421"/>
              <a:gd name="connsiteX435" fmla="*/ 67441 w 395352"/>
              <a:gd name="connsiteY435" fmla="*/ 183848 h 359421"/>
              <a:gd name="connsiteX436" fmla="*/ 68234 w 395352"/>
              <a:gd name="connsiteY436" fmla="*/ 184641 h 359421"/>
              <a:gd name="connsiteX437" fmla="*/ 69141 w 395352"/>
              <a:gd name="connsiteY437" fmla="*/ 186682 h 359421"/>
              <a:gd name="connsiteX438" fmla="*/ 71068 w 395352"/>
              <a:gd name="connsiteY438" fmla="*/ 191329 h 359421"/>
              <a:gd name="connsiteX439" fmla="*/ 72655 w 395352"/>
              <a:gd name="connsiteY439" fmla="*/ 192802 h 359421"/>
              <a:gd name="connsiteX440" fmla="*/ 75149 w 395352"/>
              <a:gd name="connsiteY440" fmla="*/ 196543 h 359421"/>
              <a:gd name="connsiteX441" fmla="*/ 77529 w 395352"/>
              <a:gd name="connsiteY441" fmla="*/ 199943 h 359421"/>
              <a:gd name="connsiteX442" fmla="*/ 75942 w 395352"/>
              <a:gd name="connsiteY442" fmla="*/ 204590 h 359421"/>
              <a:gd name="connsiteX443" fmla="*/ 74469 w 395352"/>
              <a:gd name="connsiteY443" fmla="*/ 209464 h 359421"/>
              <a:gd name="connsiteX444" fmla="*/ 74469 w 395352"/>
              <a:gd name="connsiteY444" fmla="*/ 219099 h 359421"/>
              <a:gd name="connsiteX445" fmla="*/ 77642 w 395352"/>
              <a:gd name="connsiteY445" fmla="*/ 219099 h 359421"/>
              <a:gd name="connsiteX446" fmla="*/ 81156 w 395352"/>
              <a:gd name="connsiteY446" fmla="*/ 219439 h 359421"/>
              <a:gd name="connsiteX447" fmla="*/ 81156 w 395352"/>
              <a:gd name="connsiteY447" fmla="*/ 223406 h 359421"/>
              <a:gd name="connsiteX448" fmla="*/ 81156 w 395352"/>
              <a:gd name="connsiteY448" fmla="*/ 227486 h 359421"/>
              <a:gd name="connsiteX449" fmla="*/ 81156 w 395352"/>
              <a:gd name="connsiteY449" fmla="*/ 232134 h 359421"/>
              <a:gd name="connsiteX450" fmla="*/ 82290 w 395352"/>
              <a:gd name="connsiteY450" fmla="*/ 232360 h 359421"/>
              <a:gd name="connsiteX451" fmla="*/ 83990 w 395352"/>
              <a:gd name="connsiteY451" fmla="*/ 233380 h 359421"/>
              <a:gd name="connsiteX452" fmla="*/ 84670 w 395352"/>
              <a:gd name="connsiteY452" fmla="*/ 234854 h 359421"/>
              <a:gd name="connsiteX453" fmla="*/ 85576 w 395352"/>
              <a:gd name="connsiteY453" fmla="*/ 235647 h 359421"/>
              <a:gd name="connsiteX454" fmla="*/ 86710 w 395352"/>
              <a:gd name="connsiteY454" fmla="*/ 235647 h 359421"/>
              <a:gd name="connsiteX455" fmla="*/ 87730 w 395352"/>
              <a:gd name="connsiteY455" fmla="*/ 236554 h 359421"/>
              <a:gd name="connsiteX456" fmla="*/ 88750 w 395352"/>
              <a:gd name="connsiteY456" fmla="*/ 237914 h 359421"/>
              <a:gd name="connsiteX457" fmla="*/ 89090 w 395352"/>
              <a:gd name="connsiteY457" fmla="*/ 238934 h 359421"/>
              <a:gd name="connsiteX458" fmla="*/ 88864 w 395352"/>
              <a:gd name="connsiteY458" fmla="*/ 239614 h 359421"/>
              <a:gd name="connsiteX459" fmla="*/ 89090 w 395352"/>
              <a:gd name="connsiteY459" fmla="*/ 240861 h 359421"/>
              <a:gd name="connsiteX460" fmla="*/ 89771 w 395352"/>
              <a:gd name="connsiteY460" fmla="*/ 242562 h 359421"/>
              <a:gd name="connsiteX461" fmla="*/ 90677 w 395352"/>
              <a:gd name="connsiteY461" fmla="*/ 243355 h 359421"/>
              <a:gd name="connsiteX462" fmla="*/ 92037 w 395352"/>
              <a:gd name="connsiteY462" fmla="*/ 244375 h 359421"/>
              <a:gd name="connsiteX463" fmla="*/ 93057 w 395352"/>
              <a:gd name="connsiteY463" fmla="*/ 244035 h 359421"/>
              <a:gd name="connsiteX464" fmla="*/ 94644 w 395352"/>
              <a:gd name="connsiteY464" fmla="*/ 242788 h 359421"/>
              <a:gd name="connsiteX465" fmla="*/ 97932 w 395352"/>
              <a:gd name="connsiteY465" fmla="*/ 242562 h 359421"/>
              <a:gd name="connsiteX466" fmla="*/ 98725 w 395352"/>
              <a:gd name="connsiteY466" fmla="*/ 241881 h 359421"/>
              <a:gd name="connsiteX467" fmla="*/ 99745 w 395352"/>
              <a:gd name="connsiteY467" fmla="*/ 240521 h 359421"/>
              <a:gd name="connsiteX468" fmla="*/ 99518 w 395352"/>
              <a:gd name="connsiteY468" fmla="*/ 237574 h 359421"/>
              <a:gd name="connsiteX469" fmla="*/ 99178 w 395352"/>
              <a:gd name="connsiteY469" fmla="*/ 235534 h 359421"/>
              <a:gd name="connsiteX470" fmla="*/ 99745 w 395352"/>
              <a:gd name="connsiteY470" fmla="*/ 233834 h 359421"/>
              <a:gd name="connsiteX471" fmla="*/ 102238 w 395352"/>
              <a:gd name="connsiteY471" fmla="*/ 232587 h 359421"/>
              <a:gd name="connsiteX472" fmla="*/ 101558 w 395352"/>
              <a:gd name="connsiteY472" fmla="*/ 231227 h 359421"/>
              <a:gd name="connsiteX473" fmla="*/ 104165 w 395352"/>
              <a:gd name="connsiteY473" fmla="*/ 231227 h 359421"/>
              <a:gd name="connsiteX474" fmla="*/ 106092 w 395352"/>
              <a:gd name="connsiteY474" fmla="*/ 232020 h 359421"/>
              <a:gd name="connsiteX475" fmla="*/ 106546 w 395352"/>
              <a:gd name="connsiteY475" fmla="*/ 233494 h 359421"/>
              <a:gd name="connsiteX476" fmla="*/ 105412 w 395352"/>
              <a:gd name="connsiteY476" fmla="*/ 234401 h 359421"/>
              <a:gd name="connsiteX477" fmla="*/ 103485 w 395352"/>
              <a:gd name="connsiteY477" fmla="*/ 233607 h 359421"/>
              <a:gd name="connsiteX478" fmla="*/ 102465 w 395352"/>
              <a:gd name="connsiteY478" fmla="*/ 233834 h 359421"/>
              <a:gd name="connsiteX479" fmla="*/ 101445 w 395352"/>
              <a:gd name="connsiteY479" fmla="*/ 234401 h 359421"/>
              <a:gd name="connsiteX480" fmla="*/ 102012 w 395352"/>
              <a:gd name="connsiteY480" fmla="*/ 235421 h 359421"/>
              <a:gd name="connsiteX481" fmla="*/ 102578 w 395352"/>
              <a:gd name="connsiteY481" fmla="*/ 236101 h 359421"/>
              <a:gd name="connsiteX482" fmla="*/ 110286 w 395352"/>
              <a:gd name="connsiteY482" fmla="*/ 240294 h 359421"/>
              <a:gd name="connsiteX483" fmla="*/ 112893 w 395352"/>
              <a:gd name="connsiteY483" fmla="*/ 242788 h 359421"/>
              <a:gd name="connsiteX484" fmla="*/ 121621 w 395352"/>
              <a:gd name="connsiteY484" fmla="*/ 238481 h 359421"/>
              <a:gd name="connsiteX485" fmla="*/ 123434 w 395352"/>
              <a:gd name="connsiteY485" fmla="*/ 238708 h 359421"/>
              <a:gd name="connsiteX486" fmla="*/ 124568 w 395352"/>
              <a:gd name="connsiteY486" fmla="*/ 242335 h 359421"/>
              <a:gd name="connsiteX487" fmla="*/ 125361 w 395352"/>
              <a:gd name="connsiteY487" fmla="*/ 245395 h 359421"/>
              <a:gd name="connsiteX488" fmla="*/ 126608 w 395352"/>
              <a:gd name="connsiteY488" fmla="*/ 246529 h 359421"/>
              <a:gd name="connsiteX489" fmla="*/ 129782 w 395352"/>
              <a:gd name="connsiteY489" fmla="*/ 251176 h 359421"/>
              <a:gd name="connsiteX490" fmla="*/ 132956 w 395352"/>
              <a:gd name="connsiteY490" fmla="*/ 254349 h 359421"/>
              <a:gd name="connsiteX491" fmla="*/ 135109 w 395352"/>
              <a:gd name="connsiteY491" fmla="*/ 257410 h 359421"/>
              <a:gd name="connsiteX492" fmla="*/ 135449 w 395352"/>
              <a:gd name="connsiteY492" fmla="*/ 259337 h 359421"/>
              <a:gd name="connsiteX493" fmla="*/ 134996 w 395352"/>
              <a:gd name="connsiteY493" fmla="*/ 262397 h 359421"/>
              <a:gd name="connsiteX494" fmla="*/ 135562 w 395352"/>
              <a:gd name="connsiteY494" fmla="*/ 263984 h 359421"/>
              <a:gd name="connsiteX495" fmla="*/ 138056 w 395352"/>
              <a:gd name="connsiteY495" fmla="*/ 264664 h 359421"/>
              <a:gd name="connsiteX496" fmla="*/ 139643 w 395352"/>
              <a:gd name="connsiteY496" fmla="*/ 266024 h 359421"/>
              <a:gd name="connsiteX497" fmla="*/ 139643 w 395352"/>
              <a:gd name="connsiteY497" fmla="*/ 267384 h 359421"/>
              <a:gd name="connsiteX498" fmla="*/ 138963 w 395352"/>
              <a:gd name="connsiteY498" fmla="*/ 269198 h 359421"/>
              <a:gd name="connsiteX499" fmla="*/ 139416 w 395352"/>
              <a:gd name="connsiteY499" fmla="*/ 270558 h 359421"/>
              <a:gd name="connsiteX500" fmla="*/ 142590 w 395352"/>
              <a:gd name="connsiteY500" fmla="*/ 272712 h 359421"/>
              <a:gd name="connsiteX501" fmla="*/ 143383 w 395352"/>
              <a:gd name="connsiteY501" fmla="*/ 274072 h 359421"/>
              <a:gd name="connsiteX502" fmla="*/ 144063 w 395352"/>
              <a:gd name="connsiteY502" fmla="*/ 279172 h 359421"/>
              <a:gd name="connsiteX503" fmla="*/ 144743 w 395352"/>
              <a:gd name="connsiteY503" fmla="*/ 280986 h 359421"/>
              <a:gd name="connsiteX504" fmla="*/ 147804 w 395352"/>
              <a:gd name="connsiteY504" fmla="*/ 286087 h 359421"/>
              <a:gd name="connsiteX505" fmla="*/ 147804 w 395352"/>
              <a:gd name="connsiteY505" fmla="*/ 288127 h 359421"/>
              <a:gd name="connsiteX506" fmla="*/ 152791 w 395352"/>
              <a:gd name="connsiteY506" fmla="*/ 293341 h 359421"/>
              <a:gd name="connsiteX507" fmla="*/ 154265 w 395352"/>
              <a:gd name="connsiteY507" fmla="*/ 294474 h 359421"/>
              <a:gd name="connsiteX508" fmla="*/ 155851 w 395352"/>
              <a:gd name="connsiteY508" fmla="*/ 294928 h 359421"/>
              <a:gd name="connsiteX509" fmla="*/ 159479 w 395352"/>
              <a:gd name="connsiteY509" fmla="*/ 294928 h 359421"/>
              <a:gd name="connsiteX510" fmla="*/ 163332 w 395352"/>
              <a:gd name="connsiteY510" fmla="*/ 295381 h 359421"/>
              <a:gd name="connsiteX511" fmla="*/ 166619 w 395352"/>
              <a:gd name="connsiteY511" fmla="*/ 297874 h 359421"/>
              <a:gd name="connsiteX512" fmla="*/ 172400 w 395352"/>
              <a:gd name="connsiteY512" fmla="*/ 300255 h 359421"/>
              <a:gd name="connsiteX513" fmla="*/ 175007 w 395352"/>
              <a:gd name="connsiteY513" fmla="*/ 303202 h 359421"/>
              <a:gd name="connsiteX514" fmla="*/ 175687 w 395352"/>
              <a:gd name="connsiteY514" fmla="*/ 305582 h 359421"/>
              <a:gd name="connsiteX515" fmla="*/ 176821 w 395352"/>
              <a:gd name="connsiteY515" fmla="*/ 307169 h 359421"/>
              <a:gd name="connsiteX516" fmla="*/ 182828 w 395352"/>
              <a:gd name="connsiteY516" fmla="*/ 311476 h 359421"/>
              <a:gd name="connsiteX517" fmla="*/ 190195 w 395352"/>
              <a:gd name="connsiteY517" fmla="*/ 314763 h 359421"/>
              <a:gd name="connsiteX518" fmla="*/ 192462 w 395352"/>
              <a:gd name="connsiteY518" fmla="*/ 316237 h 359421"/>
              <a:gd name="connsiteX519" fmla="*/ 193482 w 395352"/>
              <a:gd name="connsiteY519" fmla="*/ 318390 h 359421"/>
              <a:gd name="connsiteX520" fmla="*/ 197563 w 395352"/>
              <a:gd name="connsiteY520" fmla="*/ 321337 h 359421"/>
              <a:gd name="connsiteX521" fmla="*/ 199943 w 395352"/>
              <a:gd name="connsiteY521" fmla="*/ 321791 h 359421"/>
              <a:gd name="connsiteX522" fmla="*/ 205044 w 395352"/>
              <a:gd name="connsiteY522" fmla="*/ 321224 h 359421"/>
              <a:gd name="connsiteX523" fmla="*/ 208671 w 395352"/>
              <a:gd name="connsiteY523" fmla="*/ 322017 h 359421"/>
              <a:gd name="connsiteX524" fmla="*/ 214338 w 395352"/>
              <a:gd name="connsiteY524" fmla="*/ 324511 h 359421"/>
              <a:gd name="connsiteX525" fmla="*/ 216832 w 395352"/>
              <a:gd name="connsiteY525" fmla="*/ 326438 h 359421"/>
              <a:gd name="connsiteX526" fmla="*/ 219212 w 395352"/>
              <a:gd name="connsiteY526" fmla="*/ 326438 h 359421"/>
              <a:gd name="connsiteX527" fmla="*/ 222046 w 395352"/>
              <a:gd name="connsiteY527" fmla="*/ 325304 h 359421"/>
              <a:gd name="connsiteX528" fmla="*/ 227373 w 395352"/>
              <a:gd name="connsiteY528" fmla="*/ 321337 h 359421"/>
              <a:gd name="connsiteX529" fmla="*/ 230207 w 395352"/>
              <a:gd name="connsiteY529" fmla="*/ 319864 h 359421"/>
              <a:gd name="connsiteX530" fmla="*/ 232814 w 395352"/>
              <a:gd name="connsiteY530" fmla="*/ 320204 h 359421"/>
              <a:gd name="connsiteX531" fmla="*/ 234740 w 395352"/>
              <a:gd name="connsiteY531" fmla="*/ 318844 h 359421"/>
              <a:gd name="connsiteX532" fmla="*/ 236214 w 395352"/>
              <a:gd name="connsiteY532" fmla="*/ 316463 h 359421"/>
              <a:gd name="connsiteX533" fmla="*/ 237461 w 395352"/>
              <a:gd name="connsiteY533" fmla="*/ 315443 h 359421"/>
              <a:gd name="connsiteX534" fmla="*/ 243468 w 395352"/>
              <a:gd name="connsiteY534" fmla="*/ 314083 h 359421"/>
              <a:gd name="connsiteX535" fmla="*/ 247095 w 395352"/>
              <a:gd name="connsiteY535" fmla="*/ 311589 h 359421"/>
              <a:gd name="connsiteX536" fmla="*/ 250496 w 395352"/>
              <a:gd name="connsiteY536" fmla="*/ 310456 h 359421"/>
              <a:gd name="connsiteX537" fmla="*/ 251969 w 395352"/>
              <a:gd name="connsiteY537" fmla="*/ 310229 h 359421"/>
              <a:gd name="connsiteX538" fmla="*/ 259563 w 395352"/>
              <a:gd name="connsiteY538" fmla="*/ 311930 h 359421"/>
              <a:gd name="connsiteX539" fmla="*/ 261263 w 395352"/>
              <a:gd name="connsiteY539" fmla="*/ 312836 h 359421"/>
              <a:gd name="connsiteX540" fmla="*/ 263304 w 395352"/>
              <a:gd name="connsiteY540" fmla="*/ 315103 h 359421"/>
              <a:gd name="connsiteX541" fmla="*/ 264778 w 395352"/>
              <a:gd name="connsiteY541" fmla="*/ 317257 h 359421"/>
              <a:gd name="connsiteX542" fmla="*/ 265911 w 395352"/>
              <a:gd name="connsiteY542" fmla="*/ 319750 h 359421"/>
              <a:gd name="connsiteX543" fmla="*/ 266591 w 395352"/>
              <a:gd name="connsiteY543" fmla="*/ 322584 h 359421"/>
              <a:gd name="connsiteX544" fmla="*/ 267271 w 395352"/>
              <a:gd name="connsiteY544" fmla="*/ 329838 h 359421"/>
              <a:gd name="connsiteX545" fmla="*/ 269311 w 395352"/>
              <a:gd name="connsiteY545" fmla="*/ 334826 h 359421"/>
              <a:gd name="connsiteX546" fmla="*/ 269311 w 395352"/>
              <a:gd name="connsiteY546" fmla="*/ 337659 h 359421"/>
              <a:gd name="connsiteX547" fmla="*/ 270558 w 395352"/>
              <a:gd name="connsiteY547" fmla="*/ 340379 h 359421"/>
              <a:gd name="connsiteX548" fmla="*/ 272031 w 395352"/>
              <a:gd name="connsiteY548" fmla="*/ 343327 h 359421"/>
              <a:gd name="connsiteX549" fmla="*/ 280192 w 395352"/>
              <a:gd name="connsiteY549" fmla="*/ 344913 h 359421"/>
              <a:gd name="connsiteX550" fmla="*/ 281439 w 395352"/>
              <a:gd name="connsiteY550" fmla="*/ 346614 h 359421"/>
              <a:gd name="connsiteX551" fmla="*/ 284273 w 395352"/>
              <a:gd name="connsiteY551" fmla="*/ 345707 h 359421"/>
              <a:gd name="connsiteX552" fmla="*/ 285973 w 395352"/>
              <a:gd name="connsiteY552" fmla="*/ 346840 h 359421"/>
              <a:gd name="connsiteX553" fmla="*/ 289714 w 395352"/>
              <a:gd name="connsiteY553" fmla="*/ 347974 h 359421"/>
              <a:gd name="connsiteX554" fmla="*/ 291981 w 395352"/>
              <a:gd name="connsiteY554" fmla="*/ 348200 h 359421"/>
              <a:gd name="connsiteX555" fmla="*/ 296401 w 395352"/>
              <a:gd name="connsiteY555" fmla="*/ 347974 h 359421"/>
              <a:gd name="connsiteX556" fmla="*/ 301842 w 395352"/>
              <a:gd name="connsiteY556" fmla="*/ 348880 h 359421"/>
              <a:gd name="connsiteX557" fmla="*/ 306942 w 395352"/>
              <a:gd name="connsiteY557" fmla="*/ 352054 h 359421"/>
              <a:gd name="connsiteX558" fmla="*/ 310683 w 395352"/>
              <a:gd name="connsiteY558" fmla="*/ 351828 h 359421"/>
              <a:gd name="connsiteX559" fmla="*/ 315330 w 395352"/>
              <a:gd name="connsiteY559" fmla="*/ 350581 h 359421"/>
              <a:gd name="connsiteX560" fmla="*/ 318617 w 395352"/>
              <a:gd name="connsiteY560" fmla="*/ 352394 h 359421"/>
              <a:gd name="connsiteX561" fmla="*/ 322811 w 395352"/>
              <a:gd name="connsiteY561" fmla="*/ 352394 h 359421"/>
              <a:gd name="connsiteX562" fmla="*/ 324398 w 395352"/>
              <a:gd name="connsiteY562" fmla="*/ 353414 h 359421"/>
              <a:gd name="connsiteX563" fmla="*/ 327005 w 395352"/>
              <a:gd name="connsiteY563" fmla="*/ 352848 h 359421"/>
              <a:gd name="connsiteX564" fmla="*/ 334712 w 395352"/>
              <a:gd name="connsiteY564" fmla="*/ 354548 h 359421"/>
              <a:gd name="connsiteX565" fmla="*/ 336979 w 395352"/>
              <a:gd name="connsiteY565" fmla="*/ 351601 h 359421"/>
              <a:gd name="connsiteX566" fmla="*/ 338566 w 395352"/>
              <a:gd name="connsiteY566" fmla="*/ 352168 h 359421"/>
              <a:gd name="connsiteX567" fmla="*/ 339133 w 395352"/>
              <a:gd name="connsiteY567" fmla="*/ 354094 h 359421"/>
              <a:gd name="connsiteX568" fmla="*/ 340153 w 395352"/>
              <a:gd name="connsiteY568" fmla="*/ 355228 h 359421"/>
              <a:gd name="connsiteX569" fmla="*/ 349220 w 395352"/>
              <a:gd name="connsiteY569" fmla="*/ 357495 h 359421"/>
              <a:gd name="connsiteX570" fmla="*/ 351941 w 395352"/>
              <a:gd name="connsiteY570" fmla="*/ 358515 h 359421"/>
              <a:gd name="connsiteX571" fmla="*/ 355455 w 395352"/>
              <a:gd name="connsiteY571" fmla="*/ 359422 h 359421"/>
              <a:gd name="connsiteX572" fmla="*/ 357041 w 395352"/>
              <a:gd name="connsiteY572" fmla="*/ 358175 h 359421"/>
              <a:gd name="connsiteX573" fmla="*/ 357948 w 395352"/>
              <a:gd name="connsiteY573" fmla="*/ 357155 h 359421"/>
              <a:gd name="connsiteX574" fmla="*/ 359081 w 395352"/>
              <a:gd name="connsiteY574" fmla="*/ 357155 h 359421"/>
              <a:gd name="connsiteX575" fmla="*/ 359648 w 395352"/>
              <a:gd name="connsiteY575" fmla="*/ 355001 h 359421"/>
              <a:gd name="connsiteX576" fmla="*/ 360102 w 395352"/>
              <a:gd name="connsiteY576" fmla="*/ 347974 h 359421"/>
              <a:gd name="connsiteX577" fmla="*/ 360782 w 395352"/>
              <a:gd name="connsiteY577" fmla="*/ 345480 h 359421"/>
              <a:gd name="connsiteX578" fmla="*/ 360555 w 395352"/>
              <a:gd name="connsiteY578" fmla="*/ 344120 h 359421"/>
              <a:gd name="connsiteX579" fmla="*/ 360555 w 395352"/>
              <a:gd name="connsiteY579" fmla="*/ 343667 h 359421"/>
              <a:gd name="connsiteX580" fmla="*/ 362142 w 395352"/>
              <a:gd name="connsiteY580" fmla="*/ 342420 h 359421"/>
              <a:gd name="connsiteX581" fmla="*/ 362482 w 395352"/>
              <a:gd name="connsiteY581" fmla="*/ 341853 h 359421"/>
              <a:gd name="connsiteX582" fmla="*/ 363049 w 395352"/>
              <a:gd name="connsiteY582" fmla="*/ 338226 h 359421"/>
              <a:gd name="connsiteX583" fmla="*/ 363616 w 395352"/>
              <a:gd name="connsiteY583" fmla="*/ 334259 h 359421"/>
              <a:gd name="connsiteX584" fmla="*/ 364296 w 395352"/>
              <a:gd name="connsiteY584" fmla="*/ 332785 h 359421"/>
              <a:gd name="connsiteX585" fmla="*/ 364862 w 395352"/>
              <a:gd name="connsiteY585" fmla="*/ 332445 h 359421"/>
              <a:gd name="connsiteX586" fmla="*/ 369396 w 395352"/>
              <a:gd name="connsiteY586" fmla="*/ 330632 h 359421"/>
              <a:gd name="connsiteX587" fmla="*/ 370190 w 395352"/>
              <a:gd name="connsiteY587" fmla="*/ 329385 h 359421"/>
              <a:gd name="connsiteX588" fmla="*/ 372457 w 395352"/>
              <a:gd name="connsiteY588" fmla="*/ 329612 h 359421"/>
              <a:gd name="connsiteX589" fmla="*/ 372683 w 395352"/>
              <a:gd name="connsiteY589" fmla="*/ 329272 h 359421"/>
              <a:gd name="connsiteX590" fmla="*/ 372910 w 395352"/>
              <a:gd name="connsiteY590" fmla="*/ 327911 h 359421"/>
              <a:gd name="connsiteX591" fmla="*/ 374043 w 395352"/>
              <a:gd name="connsiteY591" fmla="*/ 326438 h 359421"/>
              <a:gd name="connsiteX592" fmla="*/ 375517 w 395352"/>
              <a:gd name="connsiteY592" fmla="*/ 325191 h 359421"/>
              <a:gd name="connsiteX593" fmla="*/ 376650 w 395352"/>
              <a:gd name="connsiteY593" fmla="*/ 324738 h 359421"/>
              <a:gd name="connsiteX594" fmla="*/ 380731 w 395352"/>
              <a:gd name="connsiteY594" fmla="*/ 323944 h 359421"/>
              <a:gd name="connsiteX595" fmla="*/ 383111 w 395352"/>
              <a:gd name="connsiteY595" fmla="*/ 322924 h 359421"/>
              <a:gd name="connsiteX596" fmla="*/ 383791 w 395352"/>
              <a:gd name="connsiteY596" fmla="*/ 322924 h 359421"/>
              <a:gd name="connsiteX597" fmla="*/ 390025 w 395352"/>
              <a:gd name="connsiteY597" fmla="*/ 323037 h 359421"/>
              <a:gd name="connsiteX598" fmla="*/ 391385 w 395352"/>
              <a:gd name="connsiteY598" fmla="*/ 322584 h 359421"/>
              <a:gd name="connsiteX599" fmla="*/ 391612 w 395352"/>
              <a:gd name="connsiteY599" fmla="*/ 322244 h 359421"/>
              <a:gd name="connsiteX600" fmla="*/ 391952 w 395352"/>
              <a:gd name="connsiteY600" fmla="*/ 318164 h 359421"/>
              <a:gd name="connsiteX601" fmla="*/ 393085 w 395352"/>
              <a:gd name="connsiteY601" fmla="*/ 317484 h 359421"/>
              <a:gd name="connsiteX602" fmla="*/ 393312 w 395352"/>
              <a:gd name="connsiteY602" fmla="*/ 317143 h 359421"/>
              <a:gd name="connsiteX603" fmla="*/ 392972 w 395352"/>
              <a:gd name="connsiteY603" fmla="*/ 314310 h 359421"/>
              <a:gd name="connsiteX604" fmla="*/ 393199 w 395352"/>
              <a:gd name="connsiteY604" fmla="*/ 312383 h 359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</a:cxnLst>
            <a:rect l="l" t="t" r="r" b="b"/>
            <a:pathLst>
              <a:path w="395352" h="359421">
                <a:moveTo>
                  <a:pt x="247436" y="314876"/>
                </a:moveTo>
                <a:lnTo>
                  <a:pt x="244035" y="316577"/>
                </a:lnTo>
                <a:lnTo>
                  <a:pt x="240975" y="315670"/>
                </a:lnTo>
                <a:lnTo>
                  <a:pt x="240748" y="316010"/>
                </a:lnTo>
                <a:lnTo>
                  <a:pt x="241541" y="317710"/>
                </a:lnTo>
                <a:lnTo>
                  <a:pt x="241088" y="318730"/>
                </a:lnTo>
                <a:lnTo>
                  <a:pt x="236327" y="321111"/>
                </a:lnTo>
                <a:lnTo>
                  <a:pt x="232587" y="322584"/>
                </a:lnTo>
                <a:lnTo>
                  <a:pt x="231567" y="322357"/>
                </a:lnTo>
                <a:lnTo>
                  <a:pt x="231567" y="322811"/>
                </a:lnTo>
                <a:cubicBezTo>
                  <a:pt x="231567" y="322811"/>
                  <a:pt x="231907" y="323944"/>
                  <a:pt x="231907" y="323944"/>
                </a:cubicBezTo>
                <a:lnTo>
                  <a:pt x="232474" y="323944"/>
                </a:lnTo>
                <a:cubicBezTo>
                  <a:pt x="232474" y="323944"/>
                  <a:pt x="234174" y="324171"/>
                  <a:pt x="234174" y="324171"/>
                </a:cubicBezTo>
                <a:lnTo>
                  <a:pt x="236667" y="323377"/>
                </a:lnTo>
                <a:lnTo>
                  <a:pt x="239388" y="321791"/>
                </a:lnTo>
                <a:lnTo>
                  <a:pt x="240861" y="321791"/>
                </a:lnTo>
                <a:cubicBezTo>
                  <a:pt x="240861" y="321791"/>
                  <a:pt x="242901" y="320771"/>
                  <a:pt x="242901" y="320771"/>
                </a:cubicBezTo>
                <a:lnTo>
                  <a:pt x="243808" y="320771"/>
                </a:lnTo>
                <a:cubicBezTo>
                  <a:pt x="243808" y="320771"/>
                  <a:pt x="245055" y="321451"/>
                  <a:pt x="245055" y="321451"/>
                </a:cubicBezTo>
                <a:lnTo>
                  <a:pt x="247889" y="319070"/>
                </a:lnTo>
                <a:lnTo>
                  <a:pt x="249816" y="316237"/>
                </a:lnTo>
                <a:lnTo>
                  <a:pt x="251742" y="315557"/>
                </a:lnTo>
                <a:lnTo>
                  <a:pt x="250382" y="314310"/>
                </a:lnTo>
                <a:lnTo>
                  <a:pt x="247549" y="314763"/>
                </a:lnTo>
                <a:close/>
                <a:moveTo>
                  <a:pt x="394106" y="312610"/>
                </a:moveTo>
                <a:lnTo>
                  <a:pt x="395352" y="311476"/>
                </a:lnTo>
                <a:lnTo>
                  <a:pt x="395352" y="310796"/>
                </a:lnTo>
                <a:cubicBezTo>
                  <a:pt x="395352" y="310796"/>
                  <a:pt x="394332" y="309436"/>
                  <a:pt x="394332" y="309436"/>
                </a:cubicBezTo>
                <a:lnTo>
                  <a:pt x="393085" y="308529"/>
                </a:lnTo>
                <a:lnTo>
                  <a:pt x="392519" y="308302"/>
                </a:lnTo>
                <a:lnTo>
                  <a:pt x="387418" y="309096"/>
                </a:lnTo>
                <a:lnTo>
                  <a:pt x="385264" y="308869"/>
                </a:lnTo>
                <a:lnTo>
                  <a:pt x="384244" y="308416"/>
                </a:lnTo>
                <a:lnTo>
                  <a:pt x="384018" y="308076"/>
                </a:lnTo>
                <a:lnTo>
                  <a:pt x="384244" y="307282"/>
                </a:lnTo>
                <a:lnTo>
                  <a:pt x="384244" y="305922"/>
                </a:lnTo>
                <a:cubicBezTo>
                  <a:pt x="384244" y="305922"/>
                  <a:pt x="385038" y="303882"/>
                  <a:pt x="385038" y="303882"/>
                </a:cubicBezTo>
                <a:lnTo>
                  <a:pt x="385264" y="302635"/>
                </a:lnTo>
                <a:lnTo>
                  <a:pt x="384698" y="295494"/>
                </a:lnTo>
                <a:lnTo>
                  <a:pt x="383791" y="290734"/>
                </a:lnTo>
                <a:lnTo>
                  <a:pt x="384244" y="285973"/>
                </a:lnTo>
                <a:lnTo>
                  <a:pt x="384244" y="284953"/>
                </a:lnTo>
                <a:cubicBezTo>
                  <a:pt x="384244" y="284953"/>
                  <a:pt x="384018" y="284726"/>
                  <a:pt x="384018" y="284726"/>
                </a:cubicBezTo>
                <a:lnTo>
                  <a:pt x="383338" y="284726"/>
                </a:lnTo>
                <a:cubicBezTo>
                  <a:pt x="383338" y="284726"/>
                  <a:pt x="380164" y="285180"/>
                  <a:pt x="380164" y="285180"/>
                </a:cubicBezTo>
                <a:lnTo>
                  <a:pt x="377444" y="282119"/>
                </a:lnTo>
                <a:lnTo>
                  <a:pt x="375743" y="280873"/>
                </a:lnTo>
                <a:lnTo>
                  <a:pt x="371210" y="279399"/>
                </a:lnTo>
                <a:lnTo>
                  <a:pt x="369169" y="279059"/>
                </a:lnTo>
                <a:lnTo>
                  <a:pt x="366222" y="277699"/>
                </a:lnTo>
                <a:lnTo>
                  <a:pt x="363502" y="274865"/>
                </a:lnTo>
                <a:lnTo>
                  <a:pt x="360782" y="271918"/>
                </a:lnTo>
                <a:lnTo>
                  <a:pt x="359648" y="269991"/>
                </a:lnTo>
                <a:lnTo>
                  <a:pt x="358401" y="266818"/>
                </a:lnTo>
                <a:lnTo>
                  <a:pt x="354888" y="260584"/>
                </a:lnTo>
                <a:lnTo>
                  <a:pt x="354888" y="258997"/>
                </a:lnTo>
                <a:cubicBezTo>
                  <a:pt x="354888" y="258997"/>
                  <a:pt x="354434" y="257977"/>
                  <a:pt x="354434" y="257977"/>
                </a:cubicBezTo>
                <a:lnTo>
                  <a:pt x="351034" y="253896"/>
                </a:lnTo>
                <a:lnTo>
                  <a:pt x="348654" y="251063"/>
                </a:lnTo>
                <a:lnTo>
                  <a:pt x="344800" y="246415"/>
                </a:lnTo>
                <a:lnTo>
                  <a:pt x="345253" y="245849"/>
                </a:lnTo>
                <a:lnTo>
                  <a:pt x="350127" y="239954"/>
                </a:lnTo>
                <a:lnTo>
                  <a:pt x="354774" y="234287"/>
                </a:lnTo>
                <a:lnTo>
                  <a:pt x="359422" y="228620"/>
                </a:lnTo>
                <a:lnTo>
                  <a:pt x="364069" y="223066"/>
                </a:lnTo>
                <a:lnTo>
                  <a:pt x="364636" y="221139"/>
                </a:lnTo>
                <a:lnTo>
                  <a:pt x="364636" y="217285"/>
                </a:lnTo>
                <a:cubicBezTo>
                  <a:pt x="364636" y="217285"/>
                  <a:pt x="363502" y="212185"/>
                  <a:pt x="363502" y="212185"/>
                </a:cubicBezTo>
                <a:lnTo>
                  <a:pt x="361575" y="209804"/>
                </a:lnTo>
                <a:lnTo>
                  <a:pt x="355115" y="208898"/>
                </a:lnTo>
                <a:lnTo>
                  <a:pt x="350240" y="208218"/>
                </a:lnTo>
                <a:lnTo>
                  <a:pt x="345027" y="207424"/>
                </a:lnTo>
                <a:lnTo>
                  <a:pt x="344347" y="207084"/>
                </a:lnTo>
                <a:lnTo>
                  <a:pt x="343780" y="203117"/>
                </a:lnTo>
                <a:lnTo>
                  <a:pt x="344007" y="201303"/>
                </a:lnTo>
                <a:lnTo>
                  <a:pt x="343667" y="197790"/>
                </a:lnTo>
                <a:lnTo>
                  <a:pt x="343667" y="195069"/>
                </a:lnTo>
                <a:cubicBezTo>
                  <a:pt x="343667" y="195069"/>
                  <a:pt x="344460" y="190649"/>
                  <a:pt x="344460" y="190649"/>
                </a:cubicBezTo>
                <a:lnTo>
                  <a:pt x="344460" y="188722"/>
                </a:lnTo>
                <a:cubicBezTo>
                  <a:pt x="344460" y="188722"/>
                  <a:pt x="342080" y="180221"/>
                  <a:pt x="342080" y="180221"/>
                </a:cubicBezTo>
                <a:lnTo>
                  <a:pt x="340719" y="175460"/>
                </a:lnTo>
                <a:lnTo>
                  <a:pt x="339359" y="170586"/>
                </a:lnTo>
                <a:lnTo>
                  <a:pt x="339019" y="169000"/>
                </a:lnTo>
                <a:lnTo>
                  <a:pt x="339019" y="167073"/>
                </a:lnTo>
                <a:cubicBezTo>
                  <a:pt x="339019" y="167073"/>
                  <a:pt x="342193" y="162539"/>
                  <a:pt x="342193" y="162539"/>
                </a:cubicBezTo>
                <a:lnTo>
                  <a:pt x="343213" y="161519"/>
                </a:lnTo>
                <a:lnTo>
                  <a:pt x="345140" y="159252"/>
                </a:lnTo>
                <a:lnTo>
                  <a:pt x="346273" y="158005"/>
                </a:lnTo>
                <a:lnTo>
                  <a:pt x="346047" y="157212"/>
                </a:lnTo>
                <a:lnTo>
                  <a:pt x="344007" y="156758"/>
                </a:lnTo>
                <a:lnTo>
                  <a:pt x="340946" y="156758"/>
                </a:lnTo>
                <a:cubicBezTo>
                  <a:pt x="340946" y="156758"/>
                  <a:pt x="339246" y="156078"/>
                  <a:pt x="339246" y="156078"/>
                </a:cubicBezTo>
                <a:lnTo>
                  <a:pt x="337999" y="154831"/>
                </a:lnTo>
                <a:lnTo>
                  <a:pt x="337432" y="153018"/>
                </a:lnTo>
                <a:lnTo>
                  <a:pt x="338226" y="149844"/>
                </a:lnTo>
                <a:lnTo>
                  <a:pt x="337432" y="143610"/>
                </a:lnTo>
                <a:lnTo>
                  <a:pt x="339133" y="140550"/>
                </a:lnTo>
                <a:lnTo>
                  <a:pt x="340606" y="138396"/>
                </a:lnTo>
                <a:lnTo>
                  <a:pt x="345707" y="138056"/>
                </a:lnTo>
                <a:lnTo>
                  <a:pt x="344007" y="135562"/>
                </a:lnTo>
                <a:lnTo>
                  <a:pt x="343213" y="134202"/>
                </a:lnTo>
                <a:lnTo>
                  <a:pt x="342646" y="133749"/>
                </a:lnTo>
                <a:lnTo>
                  <a:pt x="342420" y="133069"/>
                </a:lnTo>
                <a:lnTo>
                  <a:pt x="342646" y="132389"/>
                </a:lnTo>
                <a:lnTo>
                  <a:pt x="343893" y="132162"/>
                </a:lnTo>
                <a:lnTo>
                  <a:pt x="344800" y="131369"/>
                </a:lnTo>
                <a:lnTo>
                  <a:pt x="346273" y="130235"/>
                </a:lnTo>
                <a:lnTo>
                  <a:pt x="347067" y="129782"/>
                </a:lnTo>
                <a:lnTo>
                  <a:pt x="347067" y="128422"/>
                </a:lnTo>
                <a:cubicBezTo>
                  <a:pt x="347067" y="128422"/>
                  <a:pt x="347860" y="127401"/>
                  <a:pt x="347860" y="127401"/>
                </a:cubicBezTo>
                <a:lnTo>
                  <a:pt x="348880" y="126155"/>
                </a:lnTo>
                <a:lnTo>
                  <a:pt x="349674" y="124795"/>
                </a:lnTo>
                <a:lnTo>
                  <a:pt x="349447" y="123208"/>
                </a:lnTo>
                <a:lnTo>
                  <a:pt x="350240" y="121281"/>
                </a:lnTo>
                <a:lnTo>
                  <a:pt x="350581" y="120034"/>
                </a:lnTo>
                <a:lnTo>
                  <a:pt x="351147" y="119014"/>
                </a:lnTo>
                <a:lnTo>
                  <a:pt x="350694" y="117427"/>
                </a:lnTo>
                <a:lnTo>
                  <a:pt x="350240" y="116067"/>
                </a:lnTo>
                <a:lnTo>
                  <a:pt x="350240" y="114480"/>
                </a:lnTo>
                <a:cubicBezTo>
                  <a:pt x="350240" y="114480"/>
                  <a:pt x="350921" y="114027"/>
                  <a:pt x="350921" y="114027"/>
                </a:cubicBezTo>
                <a:lnTo>
                  <a:pt x="351941" y="113460"/>
                </a:lnTo>
                <a:lnTo>
                  <a:pt x="352168" y="112213"/>
                </a:lnTo>
                <a:lnTo>
                  <a:pt x="352734" y="110626"/>
                </a:lnTo>
                <a:lnTo>
                  <a:pt x="353188" y="109379"/>
                </a:lnTo>
                <a:lnTo>
                  <a:pt x="353868" y="108359"/>
                </a:lnTo>
                <a:lnTo>
                  <a:pt x="353868" y="107339"/>
                </a:lnTo>
                <a:cubicBezTo>
                  <a:pt x="353868" y="107339"/>
                  <a:pt x="353528" y="105639"/>
                  <a:pt x="353528" y="105639"/>
                </a:cubicBezTo>
                <a:lnTo>
                  <a:pt x="353074" y="104619"/>
                </a:lnTo>
                <a:lnTo>
                  <a:pt x="353074" y="103485"/>
                </a:lnTo>
                <a:cubicBezTo>
                  <a:pt x="353074" y="103485"/>
                  <a:pt x="353528" y="102125"/>
                  <a:pt x="353528" y="102125"/>
                </a:cubicBezTo>
                <a:lnTo>
                  <a:pt x="353528" y="99518"/>
                </a:lnTo>
                <a:cubicBezTo>
                  <a:pt x="353528" y="99518"/>
                  <a:pt x="352394" y="97591"/>
                  <a:pt x="352394" y="97591"/>
                </a:cubicBezTo>
                <a:lnTo>
                  <a:pt x="351261" y="96798"/>
                </a:lnTo>
                <a:lnTo>
                  <a:pt x="351261" y="96231"/>
                </a:lnTo>
                <a:cubicBezTo>
                  <a:pt x="351261" y="96231"/>
                  <a:pt x="351827" y="94871"/>
                  <a:pt x="351827" y="94871"/>
                </a:cubicBezTo>
                <a:lnTo>
                  <a:pt x="352394" y="93738"/>
                </a:lnTo>
                <a:lnTo>
                  <a:pt x="352394" y="91471"/>
                </a:lnTo>
                <a:cubicBezTo>
                  <a:pt x="352394" y="91471"/>
                  <a:pt x="351601" y="88977"/>
                  <a:pt x="351601" y="88977"/>
                </a:cubicBezTo>
                <a:lnTo>
                  <a:pt x="351261" y="85350"/>
                </a:lnTo>
                <a:lnTo>
                  <a:pt x="351487" y="81836"/>
                </a:lnTo>
                <a:lnTo>
                  <a:pt x="350467" y="80023"/>
                </a:lnTo>
                <a:lnTo>
                  <a:pt x="342080" y="80023"/>
                </a:lnTo>
                <a:cubicBezTo>
                  <a:pt x="342080" y="80023"/>
                  <a:pt x="334599" y="80136"/>
                  <a:pt x="334599" y="80136"/>
                </a:cubicBezTo>
                <a:lnTo>
                  <a:pt x="334145" y="79683"/>
                </a:lnTo>
                <a:lnTo>
                  <a:pt x="331198" y="75262"/>
                </a:lnTo>
                <a:lnTo>
                  <a:pt x="328818" y="71862"/>
                </a:lnTo>
                <a:lnTo>
                  <a:pt x="326438" y="69821"/>
                </a:lnTo>
                <a:lnTo>
                  <a:pt x="321111" y="67328"/>
                </a:lnTo>
                <a:lnTo>
                  <a:pt x="318504" y="66308"/>
                </a:lnTo>
                <a:lnTo>
                  <a:pt x="316350" y="64494"/>
                </a:lnTo>
                <a:lnTo>
                  <a:pt x="314536" y="62454"/>
                </a:lnTo>
                <a:lnTo>
                  <a:pt x="314083" y="59620"/>
                </a:lnTo>
                <a:lnTo>
                  <a:pt x="313743" y="58714"/>
                </a:lnTo>
                <a:lnTo>
                  <a:pt x="313176" y="57920"/>
                </a:lnTo>
                <a:lnTo>
                  <a:pt x="312610" y="57580"/>
                </a:lnTo>
                <a:lnTo>
                  <a:pt x="311929" y="57580"/>
                </a:lnTo>
                <a:cubicBezTo>
                  <a:pt x="311929" y="57580"/>
                  <a:pt x="305695" y="54406"/>
                  <a:pt x="305695" y="54406"/>
                </a:cubicBezTo>
                <a:lnTo>
                  <a:pt x="303202" y="53500"/>
                </a:lnTo>
                <a:lnTo>
                  <a:pt x="300822" y="54180"/>
                </a:lnTo>
                <a:lnTo>
                  <a:pt x="299802" y="54180"/>
                </a:lnTo>
                <a:cubicBezTo>
                  <a:pt x="299802" y="54180"/>
                  <a:pt x="297761" y="53386"/>
                  <a:pt x="297761" y="53386"/>
                </a:cubicBezTo>
                <a:lnTo>
                  <a:pt x="295381" y="54633"/>
                </a:lnTo>
                <a:lnTo>
                  <a:pt x="294361" y="54633"/>
                </a:lnTo>
                <a:cubicBezTo>
                  <a:pt x="294361" y="54633"/>
                  <a:pt x="293001" y="54406"/>
                  <a:pt x="293001" y="54406"/>
                </a:cubicBezTo>
                <a:lnTo>
                  <a:pt x="291867" y="53953"/>
                </a:lnTo>
                <a:lnTo>
                  <a:pt x="288693" y="51006"/>
                </a:lnTo>
                <a:lnTo>
                  <a:pt x="286086" y="49759"/>
                </a:lnTo>
                <a:lnTo>
                  <a:pt x="284160" y="48966"/>
                </a:lnTo>
                <a:lnTo>
                  <a:pt x="280532" y="47832"/>
                </a:lnTo>
                <a:lnTo>
                  <a:pt x="276679" y="47265"/>
                </a:lnTo>
                <a:lnTo>
                  <a:pt x="274639" y="46812"/>
                </a:lnTo>
                <a:lnTo>
                  <a:pt x="273165" y="46132"/>
                </a:lnTo>
                <a:lnTo>
                  <a:pt x="272825" y="45679"/>
                </a:lnTo>
                <a:lnTo>
                  <a:pt x="272825" y="44545"/>
                </a:lnTo>
                <a:cubicBezTo>
                  <a:pt x="272825" y="44545"/>
                  <a:pt x="272825" y="43072"/>
                  <a:pt x="272825" y="43072"/>
                </a:cubicBezTo>
                <a:lnTo>
                  <a:pt x="272372" y="42052"/>
                </a:lnTo>
                <a:lnTo>
                  <a:pt x="271351" y="40805"/>
                </a:lnTo>
                <a:lnTo>
                  <a:pt x="269991" y="39898"/>
                </a:lnTo>
                <a:lnTo>
                  <a:pt x="267611" y="39898"/>
                </a:lnTo>
                <a:cubicBezTo>
                  <a:pt x="267611" y="39898"/>
                  <a:pt x="264097" y="39898"/>
                  <a:pt x="264097" y="39898"/>
                </a:cubicBezTo>
                <a:lnTo>
                  <a:pt x="261377" y="38991"/>
                </a:lnTo>
                <a:lnTo>
                  <a:pt x="259223" y="38991"/>
                </a:lnTo>
                <a:cubicBezTo>
                  <a:pt x="259223" y="38991"/>
                  <a:pt x="256617" y="38991"/>
                  <a:pt x="256617" y="38991"/>
                </a:cubicBezTo>
                <a:lnTo>
                  <a:pt x="254463" y="38991"/>
                </a:lnTo>
                <a:cubicBezTo>
                  <a:pt x="254463" y="38991"/>
                  <a:pt x="252989" y="39671"/>
                  <a:pt x="252989" y="39671"/>
                </a:cubicBezTo>
                <a:lnTo>
                  <a:pt x="252082" y="40465"/>
                </a:lnTo>
                <a:lnTo>
                  <a:pt x="251516" y="42958"/>
                </a:lnTo>
                <a:lnTo>
                  <a:pt x="250949" y="43298"/>
                </a:lnTo>
                <a:lnTo>
                  <a:pt x="250042" y="43525"/>
                </a:lnTo>
                <a:lnTo>
                  <a:pt x="248909" y="43525"/>
                </a:lnTo>
                <a:cubicBezTo>
                  <a:pt x="248909" y="43525"/>
                  <a:pt x="246415" y="43525"/>
                  <a:pt x="246415" y="43525"/>
                </a:cubicBezTo>
                <a:lnTo>
                  <a:pt x="242108" y="43072"/>
                </a:lnTo>
                <a:lnTo>
                  <a:pt x="236781" y="43072"/>
                </a:lnTo>
                <a:cubicBezTo>
                  <a:pt x="236781" y="43072"/>
                  <a:pt x="232700" y="44205"/>
                  <a:pt x="232700" y="44205"/>
                </a:cubicBezTo>
                <a:lnTo>
                  <a:pt x="229527" y="46019"/>
                </a:lnTo>
                <a:lnTo>
                  <a:pt x="226466" y="48059"/>
                </a:lnTo>
                <a:lnTo>
                  <a:pt x="222839" y="51233"/>
                </a:lnTo>
                <a:lnTo>
                  <a:pt x="221819" y="52593"/>
                </a:lnTo>
                <a:lnTo>
                  <a:pt x="219665" y="58147"/>
                </a:lnTo>
                <a:lnTo>
                  <a:pt x="218759" y="58940"/>
                </a:lnTo>
                <a:lnTo>
                  <a:pt x="217512" y="59620"/>
                </a:lnTo>
                <a:lnTo>
                  <a:pt x="216265" y="59620"/>
                </a:lnTo>
                <a:cubicBezTo>
                  <a:pt x="216265" y="59620"/>
                  <a:pt x="213772" y="60527"/>
                  <a:pt x="213772" y="60527"/>
                </a:cubicBezTo>
                <a:lnTo>
                  <a:pt x="210484" y="61887"/>
                </a:lnTo>
                <a:lnTo>
                  <a:pt x="208217" y="62454"/>
                </a:lnTo>
                <a:lnTo>
                  <a:pt x="202550" y="62227"/>
                </a:lnTo>
                <a:lnTo>
                  <a:pt x="203344" y="66308"/>
                </a:lnTo>
                <a:lnTo>
                  <a:pt x="204704" y="72088"/>
                </a:lnTo>
                <a:lnTo>
                  <a:pt x="204704" y="73335"/>
                </a:lnTo>
                <a:cubicBezTo>
                  <a:pt x="204704" y="73335"/>
                  <a:pt x="204704" y="74582"/>
                  <a:pt x="204704" y="74582"/>
                </a:cubicBezTo>
                <a:lnTo>
                  <a:pt x="203797" y="75376"/>
                </a:lnTo>
                <a:lnTo>
                  <a:pt x="202437" y="75376"/>
                </a:lnTo>
                <a:cubicBezTo>
                  <a:pt x="202437" y="75376"/>
                  <a:pt x="199603" y="75376"/>
                  <a:pt x="199603" y="75376"/>
                </a:cubicBezTo>
                <a:lnTo>
                  <a:pt x="197790" y="74469"/>
                </a:lnTo>
                <a:lnTo>
                  <a:pt x="200850" y="73789"/>
                </a:lnTo>
                <a:lnTo>
                  <a:pt x="202664" y="72542"/>
                </a:lnTo>
                <a:lnTo>
                  <a:pt x="199603" y="72542"/>
                </a:lnTo>
                <a:lnTo>
                  <a:pt x="191555" y="74129"/>
                </a:lnTo>
                <a:lnTo>
                  <a:pt x="167299" y="80363"/>
                </a:lnTo>
                <a:lnTo>
                  <a:pt x="158572" y="80589"/>
                </a:lnTo>
                <a:lnTo>
                  <a:pt x="145424" y="77416"/>
                </a:lnTo>
                <a:lnTo>
                  <a:pt x="141457" y="75716"/>
                </a:lnTo>
                <a:lnTo>
                  <a:pt x="133409" y="70615"/>
                </a:lnTo>
                <a:lnTo>
                  <a:pt x="129442" y="67215"/>
                </a:lnTo>
                <a:lnTo>
                  <a:pt x="126948" y="62454"/>
                </a:lnTo>
                <a:lnTo>
                  <a:pt x="126155" y="61434"/>
                </a:lnTo>
                <a:lnTo>
                  <a:pt x="125248" y="60754"/>
                </a:lnTo>
                <a:lnTo>
                  <a:pt x="122187" y="59847"/>
                </a:lnTo>
                <a:lnTo>
                  <a:pt x="116974" y="58940"/>
                </a:lnTo>
                <a:lnTo>
                  <a:pt x="111760" y="58487"/>
                </a:lnTo>
                <a:lnTo>
                  <a:pt x="109719" y="57920"/>
                </a:lnTo>
                <a:lnTo>
                  <a:pt x="105639" y="55880"/>
                </a:lnTo>
                <a:lnTo>
                  <a:pt x="103825" y="54180"/>
                </a:lnTo>
                <a:lnTo>
                  <a:pt x="102465" y="51459"/>
                </a:lnTo>
                <a:lnTo>
                  <a:pt x="101332" y="48512"/>
                </a:lnTo>
                <a:lnTo>
                  <a:pt x="100652" y="45339"/>
                </a:lnTo>
                <a:lnTo>
                  <a:pt x="100198" y="42052"/>
                </a:lnTo>
                <a:lnTo>
                  <a:pt x="99518" y="35704"/>
                </a:lnTo>
                <a:lnTo>
                  <a:pt x="99518" y="34571"/>
                </a:lnTo>
                <a:cubicBezTo>
                  <a:pt x="99518" y="34571"/>
                  <a:pt x="98952" y="34571"/>
                  <a:pt x="98952" y="34571"/>
                </a:cubicBezTo>
                <a:lnTo>
                  <a:pt x="94758" y="35591"/>
                </a:lnTo>
                <a:lnTo>
                  <a:pt x="93851" y="35251"/>
                </a:lnTo>
                <a:lnTo>
                  <a:pt x="90224" y="30830"/>
                </a:lnTo>
                <a:lnTo>
                  <a:pt x="89431" y="30377"/>
                </a:lnTo>
                <a:lnTo>
                  <a:pt x="87844" y="30150"/>
                </a:lnTo>
                <a:lnTo>
                  <a:pt x="86937" y="29357"/>
                </a:lnTo>
                <a:lnTo>
                  <a:pt x="86143" y="28110"/>
                </a:lnTo>
                <a:lnTo>
                  <a:pt x="85690" y="27203"/>
                </a:lnTo>
                <a:lnTo>
                  <a:pt x="81950" y="24823"/>
                </a:lnTo>
                <a:lnTo>
                  <a:pt x="81383" y="23916"/>
                </a:lnTo>
                <a:lnTo>
                  <a:pt x="81383" y="23123"/>
                </a:lnTo>
                <a:cubicBezTo>
                  <a:pt x="81383" y="23123"/>
                  <a:pt x="81836" y="22443"/>
                  <a:pt x="81836" y="22443"/>
                </a:cubicBezTo>
                <a:lnTo>
                  <a:pt x="82516" y="21876"/>
                </a:lnTo>
                <a:lnTo>
                  <a:pt x="84330" y="21309"/>
                </a:lnTo>
                <a:lnTo>
                  <a:pt x="86483" y="20742"/>
                </a:lnTo>
                <a:lnTo>
                  <a:pt x="87163" y="20402"/>
                </a:lnTo>
                <a:lnTo>
                  <a:pt x="87503" y="19722"/>
                </a:lnTo>
                <a:lnTo>
                  <a:pt x="87503" y="18702"/>
                </a:lnTo>
                <a:cubicBezTo>
                  <a:pt x="87503" y="18702"/>
                  <a:pt x="87163" y="17682"/>
                  <a:pt x="87163" y="17682"/>
                </a:cubicBezTo>
                <a:lnTo>
                  <a:pt x="84103" y="15869"/>
                </a:lnTo>
                <a:lnTo>
                  <a:pt x="83763" y="15075"/>
                </a:lnTo>
                <a:lnTo>
                  <a:pt x="83763" y="14055"/>
                </a:lnTo>
                <a:cubicBezTo>
                  <a:pt x="83763" y="14055"/>
                  <a:pt x="83763" y="13035"/>
                  <a:pt x="83763" y="13035"/>
                </a:cubicBezTo>
                <a:lnTo>
                  <a:pt x="84216" y="12241"/>
                </a:lnTo>
                <a:lnTo>
                  <a:pt x="86710" y="11108"/>
                </a:lnTo>
                <a:lnTo>
                  <a:pt x="88070" y="9975"/>
                </a:lnTo>
                <a:lnTo>
                  <a:pt x="87277" y="8728"/>
                </a:lnTo>
                <a:lnTo>
                  <a:pt x="84556" y="5781"/>
                </a:lnTo>
                <a:lnTo>
                  <a:pt x="81383" y="2607"/>
                </a:lnTo>
                <a:lnTo>
                  <a:pt x="79229" y="2607"/>
                </a:lnTo>
                <a:cubicBezTo>
                  <a:pt x="79229" y="2607"/>
                  <a:pt x="76735" y="3514"/>
                  <a:pt x="76735" y="3514"/>
                </a:cubicBezTo>
                <a:lnTo>
                  <a:pt x="72882" y="6234"/>
                </a:lnTo>
                <a:lnTo>
                  <a:pt x="70728" y="7368"/>
                </a:lnTo>
                <a:lnTo>
                  <a:pt x="67894" y="9294"/>
                </a:lnTo>
                <a:lnTo>
                  <a:pt x="64834" y="11448"/>
                </a:lnTo>
                <a:lnTo>
                  <a:pt x="62341" y="13715"/>
                </a:lnTo>
                <a:lnTo>
                  <a:pt x="60754" y="15529"/>
                </a:lnTo>
                <a:lnTo>
                  <a:pt x="57920" y="16322"/>
                </a:lnTo>
                <a:lnTo>
                  <a:pt x="56447" y="17909"/>
                </a:lnTo>
                <a:lnTo>
                  <a:pt x="51799" y="22556"/>
                </a:lnTo>
                <a:lnTo>
                  <a:pt x="50439" y="22556"/>
                </a:lnTo>
                <a:cubicBezTo>
                  <a:pt x="50439" y="22556"/>
                  <a:pt x="46926" y="22329"/>
                  <a:pt x="46926" y="22329"/>
                </a:cubicBezTo>
                <a:lnTo>
                  <a:pt x="43865" y="23463"/>
                </a:lnTo>
                <a:lnTo>
                  <a:pt x="42731" y="23236"/>
                </a:lnTo>
                <a:lnTo>
                  <a:pt x="38765" y="22443"/>
                </a:lnTo>
                <a:lnTo>
                  <a:pt x="31624" y="20742"/>
                </a:lnTo>
                <a:lnTo>
                  <a:pt x="29697" y="19836"/>
                </a:lnTo>
                <a:lnTo>
                  <a:pt x="27883" y="17569"/>
                </a:lnTo>
                <a:lnTo>
                  <a:pt x="26750" y="16435"/>
                </a:lnTo>
                <a:lnTo>
                  <a:pt x="25163" y="14962"/>
                </a:lnTo>
                <a:lnTo>
                  <a:pt x="23803" y="14395"/>
                </a:lnTo>
                <a:lnTo>
                  <a:pt x="22783" y="13375"/>
                </a:lnTo>
                <a:lnTo>
                  <a:pt x="22216" y="11901"/>
                </a:lnTo>
                <a:lnTo>
                  <a:pt x="21423" y="10541"/>
                </a:lnTo>
                <a:lnTo>
                  <a:pt x="19949" y="8954"/>
                </a:lnTo>
                <a:lnTo>
                  <a:pt x="16662" y="3627"/>
                </a:lnTo>
                <a:lnTo>
                  <a:pt x="16208" y="3060"/>
                </a:lnTo>
                <a:lnTo>
                  <a:pt x="15528" y="3060"/>
                </a:lnTo>
                <a:cubicBezTo>
                  <a:pt x="15528" y="3060"/>
                  <a:pt x="14395" y="2267"/>
                  <a:pt x="14395" y="2267"/>
                </a:cubicBezTo>
                <a:lnTo>
                  <a:pt x="11561" y="0"/>
                </a:lnTo>
                <a:lnTo>
                  <a:pt x="10088" y="1020"/>
                </a:lnTo>
                <a:lnTo>
                  <a:pt x="8841" y="2720"/>
                </a:lnTo>
                <a:lnTo>
                  <a:pt x="7481" y="9068"/>
                </a:lnTo>
                <a:lnTo>
                  <a:pt x="6347" y="9748"/>
                </a:lnTo>
                <a:lnTo>
                  <a:pt x="4421" y="9748"/>
                </a:lnTo>
                <a:cubicBezTo>
                  <a:pt x="4421" y="9748"/>
                  <a:pt x="2040" y="9521"/>
                  <a:pt x="2040" y="9521"/>
                </a:cubicBezTo>
                <a:lnTo>
                  <a:pt x="453" y="9861"/>
                </a:lnTo>
                <a:lnTo>
                  <a:pt x="0" y="10315"/>
                </a:lnTo>
                <a:lnTo>
                  <a:pt x="227" y="10995"/>
                </a:lnTo>
                <a:lnTo>
                  <a:pt x="680" y="12015"/>
                </a:lnTo>
                <a:lnTo>
                  <a:pt x="1020" y="13375"/>
                </a:lnTo>
                <a:lnTo>
                  <a:pt x="1020" y="14395"/>
                </a:lnTo>
                <a:cubicBezTo>
                  <a:pt x="1020" y="14395"/>
                  <a:pt x="1927" y="15415"/>
                  <a:pt x="1927" y="15415"/>
                </a:cubicBezTo>
                <a:lnTo>
                  <a:pt x="3060" y="16322"/>
                </a:lnTo>
                <a:lnTo>
                  <a:pt x="3060" y="17229"/>
                </a:lnTo>
                <a:cubicBezTo>
                  <a:pt x="3060" y="17229"/>
                  <a:pt x="2947" y="18589"/>
                  <a:pt x="2947" y="18589"/>
                </a:cubicBezTo>
                <a:lnTo>
                  <a:pt x="2720" y="19609"/>
                </a:lnTo>
                <a:lnTo>
                  <a:pt x="2380" y="20176"/>
                </a:lnTo>
                <a:lnTo>
                  <a:pt x="2947" y="21762"/>
                </a:lnTo>
                <a:lnTo>
                  <a:pt x="4194" y="23576"/>
                </a:lnTo>
                <a:lnTo>
                  <a:pt x="4987" y="24256"/>
                </a:lnTo>
                <a:lnTo>
                  <a:pt x="4647" y="27770"/>
                </a:lnTo>
                <a:lnTo>
                  <a:pt x="5101" y="29357"/>
                </a:lnTo>
                <a:lnTo>
                  <a:pt x="5441" y="31510"/>
                </a:lnTo>
                <a:lnTo>
                  <a:pt x="5441" y="35024"/>
                </a:lnTo>
                <a:cubicBezTo>
                  <a:pt x="5441" y="35024"/>
                  <a:pt x="5441" y="35931"/>
                  <a:pt x="5441" y="35931"/>
                </a:cubicBezTo>
                <a:lnTo>
                  <a:pt x="5894" y="36271"/>
                </a:lnTo>
                <a:lnTo>
                  <a:pt x="7027" y="36271"/>
                </a:lnTo>
                <a:cubicBezTo>
                  <a:pt x="7027" y="36271"/>
                  <a:pt x="8161" y="36724"/>
                  <a:pt x="8161" y="36724"/>
                </a:cubicBezTo>
                <a:lnTo>
                  <a:pt x="8501" y="37291"/>
                </a:lnTo>
                <a:lnTo>
                  <a:pt x="8501" y="37744"/>
                </a:lnTo>
                <a:cubicBezTo>
                  <a:pt x="8501" y="37744"/>
                  <a:pt x="7141" y="39331"/>
                  <a:pt x="7141" y="39331"/>
                </a:cubicBezTo>
                <a:lnTo>
                  <a:pt x="7141" y="40465"/>
                </a:lnTo>
                <a:cubicBezTo>
                  <a:pt x="7141" y="40465"/>
                  <a:pt x="6461" y="42052"/>
                  <a:pt x="6461" y="42052"/>
                </a:cubicBezTo>
                <a:lnTo>
                  <a:pt x="6007" y="42958"/>
                </a:lnTo>
                <a:lnTo>
                  <a:pt x="4761" y="44772"/>
                </a:lnTo>
                <a:lnTo>
                  <a:pt x="3967" y="46585"/>
                </a:lnTo>
                <a:lnTo>
                  <a:pt x="3627" y="48059"/>
                </a:lnTo>
                <a:lnTo>
                  <a:pt x="3854" y="48739"/>
                </a:lnTo>
                <a:lnTo>
                  <a:pt x="6121" y="48966"/>
                </a:lnTo>
                <a:lnTo>
                  <a:pt x="7367" y="50099"/>
                </a:lnTo>
                <a:lnTo>
                  <a:pt x="10768" y="52253"/>
                </a:lnTo>
                <a:lnTo>
                  <a:pt x="11335" y="53160"/>
                </a:lnTo>
                <a:lnTo>
                  <a:pt x="10428" y="54520"/>
                </a:lnTo>
                <a:lnTo>
                  <a:pt x="10428" y="55086"/>
                </a:lnTo>
                <a:cubicBezTo>
                  <a:pt x="10428" y="55086"/>
                  <a:pt x="10881" y="55766"/>
                  <a:pt x="10881" y="55766"/>
                </a:cubicBezTo>
                <a:lnTo>
                  <a:pt x="11108" y="57013"/>
                </a:lnTo>
                <a:lnTo>
                  <a:pt x="11108" y="58374"/>
                </a:lnTo>
                <a:cubicBezTo>
                  <a:pt x="11108" y="58374"/>
                  <a:pt x="11108" y="60187"/>
                  <a:pt x="11108" y="60187"/>
                </a:cubicBezTo>
                <a:lnTo>
                  <a:pt x="11675" y="60527"/>
                </a:lnTo>
                <a:lnTo>
                  <a:pt x="13942" y="62227"/>
                </a:lnTo>
                <a:lnTo>
                  <a:pt x="15528" y="63927"/>
                </a:lnTo>
                <a:lnTo>
                  <a:pt x="15528" y="64494"/>
                </a:lnTo>
                <a:cubicBezTo>
                  <a:pt x="15528" y="64494"/>
                  <a:pt x="14848" y="65854"/>
                  <a:pt x="14848" y="65854"/>
                </a:cubicBezTo>
                <a:lnTo>
                  <a:pt x="15075" y="67441"/>
                </a:lnTo>
                <a:lnTo>
                  <a:pt x="15075" y="67781"/>
                </a:lnTo>
                <a:cubicBezTo>
                  <a:pt x="15075" y="67781"/>
                  <a:pt x="15075" y="68008"/>
                  <a:pt x="15075" y="68008"/>
                </a:cubicBezTo>
                <a:lnTo>
                  <a:pt x="15755" y="69821"/>
                </a:lnTo>
                <a:lnTo>
                  <a:pt x="17455" y="76509"/>
                </a:lnTo>
                <a:lnTo>
                  <a:pt x="18362" y="77302"/>
                </a:lnTo>
                <a:lnTo>
                  <a:pt x="19496" y="77982"/>
                </a:lnTo>
                <a:lnTo>
                  <a:pt x="20289" y="79002"/>
                </a:lnTo>
                <a:lnTo>
                  <a:pt x="20629" y="80023"/>
                </a:lnTo>
                <a:lnTo>
                  <a:pt x="20629" y="81609"/>
                </a:lnTo>
                <a:cubicBezTo>
                  <a:pt x="20629" y="81609"/>
                  <a:pt x="20629" y="83423"/>
                  <a:pt x="20629" y="83423"/>
                </a:cubicBezTo>
                <a:lnTo>
                  <a:pt x="21083" y="84783"/>
                </a:lnTo>
                <a:lnTo>
                  <a:pt x="21763" y="85803"/>
                </a:lnTo>
                <a:lnTo>
                  <a:pt x="22329" y="86370"/>
                </a:lnTo>
                <a:lnTo>
                  <a:pt x="23236" y="86370"/>
                </a:lnTo>
                <a:cubicBezTo>
                  <a:pt x="23236" y="86370"/>
                  <a:pt x="24256" y="86710"/>
                  <a:pt x="24256" y="86710"/>
                </a:cubicBezTo>
                <a:lnTo>
                  <a:pt x="24936" y="87730"/>
                </a:lnTo>
                <a:lnTo>
                  <a:pt x="27203" y="95324"/>
                </a:lnTo>
                <a:lnTo>
                  <a:pt x="27430" y="96344"/>
                </a:lnTo>
                <a:lnTo>
                  <a:pt x="28337" y="96685"/>
                </a:lnTo>
                <a:lnTo>
                  <a:pt x="29924" y="96685"/>
                </a:lnTo>
                <a:cubicBezTo>
                  <a:pt x="29924" y="96685"/>
                  <a:pt x="31510" y="97365"/>
                  <a:pt x="31510" y="97365"/>
                </a:cubicBezTo>
                <a:lnTo>
                  <a:pt x="33210" y="98611"/>
                </a:lnTo>
                <a:lnTo>
                  <a:pt x="34797" y="100878"/>
                </a:lnTo>
                <a:lnTo>
                  <a:pt x="35931" y="101218"/>
                </a:lnTo>
                <a:lnTo>
                  <a:pt x="39331" y="100878"/>
                </a:lnTo>
                <a:lnTo>
                  <a:pt x="43978" y="101218"/>
                </a:lnTo>
                <a:lnTo>
                  <a:pt x="46132" y="102352"/>
                </a:lnTo>
                <a:lnTo>
                  <a:pt x="45905" y="103032"/>
                </a:lnTo>
                <a:lnTo>
                  <a:pt x="44205" y="103825"/>
                </a:lnTo>
                <a:lnTo>
                  <a:pt x="41258" y="104732"/>
                </a:lnTo>
                <a:lnTo>
                  <a:pt x="40351" y="106319"/>
                </a:lnTo>
                <a:lnTo>
                  <a:pt x="39898" y="108359"/>
                </a:lnTo>
                <a:lnTo>
                  <a:pt x="39898" y="109493"/>
                </a:lnTo>
                <a:cubicBezTo>
                  <a:pt x="39898" y="109493"/>
                  <a:pt x="40691" y="110740"/>
                  <a:pt x="40691" y="110740"/>
                </a:cubicBezTo>
                <a:lnTo>
                  <a:pt x="42731" y="113346"/>
                </a:lnTo>
                <a:lnTo>
                  <a:pt x="42731" y="114253"/>
                </a:lnTo>
                <a:cubicBezTo>
                  <a:pt x="42731" y="114253"/>
                  <a:pt x="43185" y="115500"/>
                  <a:pt x="43185" y="115500"/>
                </a:cubicBezTo>
                <a:lnTo>
                  <a:pt x="43525" y="116407"/>
                </a:lnTo>
                <a:lnTo>
                  <a:pt x="43072" y="118107"/>
                </a:lnTo>
                <a:lnTo>
                  <a:pt x="41145" y="119241"/>
                </a:lnTo>
                <a:lnTo>
                  <a:pt x="38651" y="120487"/>
                </a:lnTo>
                <a:lnTo>
                  <a:pt x="33664" y="126155"/>
                </a:lnTo>
                <a:lnTo>
                  <a:pt x="33324" y="127401"/>
                </a:lnTo>
                <a:lnTo>
                  <a:pt x="33324" y="130802"/>
                </a:lnTo>
                <a:cubicBezTo>
                  <a:pt x="33324" y="130802"/>
                  <a:pt x="32870" y="131709"/>
                  <a:pt x="32870" y="131709"/>
                </a:cubicBezTo>
                <a:lnTo>
                  <a:pt x="31284" y="131709"/>
                </a:lnTo>
                <a:cubicBezTo>
                  <a:pt x="31284" y="131709"/>
                  <a:pt x="30037" y="131482"/>
                  <a:pt x="30037" y="131482"/>
                </a:cubicBezTo>
                <a:lnTo>
                  <a:pt x="30037" y="132615"/>
                </a:lnTo>
                <a:cubicBezTo>
                  <a:pt x="30037" y="132615"/>
                  <a:pt x="29244" y="134202"/>
                  <a:pt x="29244" y="134202"/>
                </a:cubicBezTo>
                <a:lnTo>
                  <a:pt x="28790" y="135562"/>
                </a:lnTo>
                <a:lnTo>
                  <a:pt x="30604" y="138736"/>
                </a:lnTo>
                <a:lnTo>
                  <a:pt x="30944" y="140436"/>
                </a:lnTo>
                <a:lnTo>
                  <a:pt x="30604" y="142023"/>
                </a:lnTo>
                <a:lnTo>
                  <a:pt x="28903" y="144743"/>
                </a:lnTo>
                <a:lnTo>
                  <a:pt x="27883" y="146557"/>
                </a:lnTo>
                <a:lnTo>
                  <a:pt x="28110" y="147010"/>
                </a:lnTo>
                <a:lnTo>
                  <a:pt x="29470" y="147690"/>
                </a:lnTo>
                <a:lnTo>
                  <a:pt x="33550" y="153584"/>
                </a:lnTo>
                <a:lnTo>
                  <a:pt x="34911" y="155625"/>
                </a:lnTo>
                <a:lnTo>
                  <a:pt x="36611" y="155058"/>
                </a:lnTo>
                <a:lnTo>
                  <a:pt x="37291" y="155058"/>
                </a:lnTo>
                <a:cubicBezTo>
                  <a:pt x="37291" y="155058"/>
                  <a:pt x="37745" y="155398"/>
                  <a:pt x="37745" y="155398"/>
                </a:cubicBezTo>
                <a:lnTo>
                  <a:pt x="38085" y="156078"/>
                </a:lnTo>
                <a:lnTo>
                  <a:pt x="38085" y="156985"/>
                </a:lnTo>
                <a:lnTo>
                  <a:pt x="37631" y="158345"/>
                </a:lnTo>
                <a:lnTo>
                  <a:pt x="39785" y="158912"/>
                </a:lnTo>
                <a:lnTo>
                  <a:pt x="40578" y="160272"/>
                </a:lnTo>
                <a:lnTo>
                  <a:pt x="43185" y="164806"/>
                </a:lnTo>
                <a:lnTo>
                  <a:pt x="43185" y="166166"/>
                </a:lnTo>
                <a:cubicBezTo>
                  <a:pt x="43185" y="166166"/>
                  <a:pt x="41825" y="168320"/>
                  <a:pt x="41825" y="168320"/>
                </a:cubicBezTo>
                <a:lnTo>
                  <a:pt x="41825" y="169793"/>
                </a:lnTo>
                <a:cubicBezTo>
                  <a:pt x="41825" y="169793"/>
                  <a:pt x="42051" y="171040"/>
                  <a:pt x="42051" y="171040"/>
                </a:cubicBezTo>
                <a:lnTo>
                  <a:pt x="42505" y="171493"/>
                </a:lnTo>
                <a:lnTo>
                  <a:pt x="46246" y="171720"/>
                </a:lnTo>
                <a:lnTo>
                  <a:pt x="47832" y="172287"/>
                </a:lnTo>
                <a:lnTo>
                  <a:pt x="51799" y="174667"/>
                </a:lnTo>
                <a:lnTo>
                  <a:pt x="56333" y="178181"/>
                </a:lnTo>
                <a:lnTo>
                  <a:pt x="59960" y="181128"/>
                </a:lnTo>
                <a:lnTo>
                  <a:pt x="63134" y="183621"/>
                </a:lnTo>
                <a:lnTo>
                  <a:pt x="66534" y="183395"/>
                </a:lnTo>
                <a:lnTo>
                  <a:pt x="67441" y="183848"/>
                </a:lnTo>
                <a:lnTo>
                  <a:pt x="68234" y="184641"/>
                </a:lnTo>
                <a:lnTo>
                  <a:pt x="69141" y="186682"/>
                </a:lnTo>
                <a:lnTo>
                  <a:pt x="71068" y="191329"/>
                </a:lnTo>
                <a:lnTo>
                  <a:pt x="72655" y="192802"/>
                </a:lnTo>
                <a:lnTo>
                  <a:pt x="75149" y="196543"/>
                </a:lnTo>
                <a:lnTo>
                  <a:pt x="77529" y="199943"/>
                </a:lnTo>
                <a:lnTo>
                  <a:pt x="75942" y="204590"/>
                </a:lnTo>
                <a:lnTo>
                  <a:pt x="74469" y="209464"/>
                </a:lnTo>
                <a:lnTo>
                  <a:pt x="74469" y="219099"/>
                </a:lnTo>
                <a:lnTo>
                  <a:pt x="77642" y="219099"/>
                </a:lnTo>
                <a:cubicBezTo>
                  <a:pt x="77642" y="219099"/>
                  <a:pt x="81156" y="219439"/>
                  <a:pt x="81156" y="219439"/>
                </a:cubicBezTo>
                <a:lnTo>
                  <a:pt x="81156" y="223406"/>
                </a:lnTo>
                <a:cubicBezTo>
                  <a:pt x="81156" y="223406"/>
                  <a:pt x="81156" y="227486"/>
                  <a:pt x="81156" y="227486"/>
                </a:cubicBezTo>
                <a:lnTo>
                  <a:pt x="81156" y="232134"/>
                </a:lnTo>
                <a:cubicBezTo>
                  <a:pt x="81156" y="232134"/>
                  <a:pt x="82290" y="232360"/>
                  <a:pt x="82290" y="232360"/>
                </a:cubicBezTo>
                <a:lnTo>
                  <a:pt x="83990" y="233380"/>
                </a:lnTo>
                <a:lnTo>
                  <a:pt x="84670" y="234854"/>
                </a:lnTo>
                <a:lnTo>
                  <a:pt x="85576" y="235647"/>
                </a:lnTo>
                <a:lnTo>
                  <a:pt x="86710" y="235647"/>
                </a:lnTo>
                <a:cubicBezTo>
                  <a:pt x="86710" y="235647"/>
                  <a:pt x="87730" y="236554"/>
                  <a:pt x="87730" y="236554"/>
                </a:cubicBezTo>
                <a:lnTo>
                  <a:pt x="88750" y="237914"/>
                </a:lnTo>
                <a:lnTo>
                  <a:pt x="89090" y="238934"/>
                </a:lnTo>
                <a:lnTo>
                  <a:pt x="88864" y="239614"/>
                </a:lnTo>
                <a:lnTo>
                  <a:pt x="89090" y="240861"/>
                </a:lnTo>
                <a:lnTo>
                  <a:pt x="89771" y="242562"/>
                </a:lnTo>
                <a:lnTo>
                  <a:pt x="90677" y="243355"/>
                </a:lnTo>
                <a:lnTo>
                  <a:pt x="92037" y="244375"/>
                </a:lnTo>
                <a:lnTo>
                  <a:pt x="93057" y="244035"/>
                </a:lnTo>
                <a:lnTo>
                  <a:pt x="94644" y="242788"/>
                </a:lnTo>
                <a:lnTo>
                  <a:pt x="97932" y="242562"/>
                </a:lnTo>
                <a:lnTo>
                  <a:pt x="98725" y="241881"/>
                </a:lnTo>
                <a:lnTo>
                  <a:pt x="99745" y="240521"/>
                </a:lnTo>
                <a:lnTo>
                  <a:pt x="99518" y="237574"/>
                </a:lnTo>
                <a:lnTo>
                  <a:pt x="99178" y="235534"/>
                </a:lnTo>
                <a:lnTo>
                  <a:pt x="99745" y="233834"/>
                </a:lnTo>
                <a:lnTo>
                  <a:pt x="102238" y="232587"/>
                </a:lnTo>
                <a:lnTo>
                  <a:pt x="101558" y="231227"/>
                </a:lnTo>
                <a:lnTo>
                  <a:pt x="104165" y="231227"/>
                </a:lnTo>
                <a:cubicBezTo>
                  <a:pt x="104165" y="231227"/>
                  <a:pt x="106092" y="232020"/>
                  <a:pt x="106092" y="232020"/>
                </a:cubicBezTo>
                <a:lnTo>
                  <a:pt x="106546" y="233494"/>
                </a:lnTo>
                <a:lnTo>
                  <a:pt x="105412" y="234401"/>
                </a:lnTo>
                <a:lnTo>
                  <a:pt x="103485" y="233607"/>
                </a:lnTo>
                <a:lnTo>
                  <a:pt x="102465" y="233834"/>
                </a:lnTo>
                <a:lnTo>
                  <a:pt x="101445" y="234401"/>
                </a:lnTo>
                <a:lnTo>
                  <a:pt x="102012" y="235421"/>
                </a:lnTo>
                <a:lnTo>
                  <a:pt x="102578" y="236101"/>
                </a:lnTo>
                <a:lnTo>
                  <a:pt x="110286" y="240294"/>
                </a:lnTo>
                <a:lnTo>
                  <a:pt x="112893" y="242788"/>
                </a:lnTo>
                <a:lnTo>
                  <a:pt x="121621" y="238481"/>
                </a:lnTo>
                <a:lnTo>
                  <a:pt x="123434" y="238708"/>
                </a:lnTo>
                <a:lnTo>
                  <a:pt x="124568" y="242335"/>
                </a:lnTo>
                <a:lnTo>
                  <a:pt x="125361" y="245395"/>
                </a:lnTo>
                <a:lnTo>
                  <a:pt x="126608" y="246529"/>
                </a:lnTo>
                <a:lnTo>
                  <a:pt x="129782" y="251176"/>
                </a:lnTo>
                <a:lnTo>
                  <a:pt x="132956" y="254349"/>
                </a:lnTo>
                <a:lnTo>
                  <a:pt x="135109" y="257410"/>
                </a:lnTo>
                <a:lnTo>
                  <a:pt x="135449" y="259337"/>
                </a:lnTo>
                <a:lnTo>
                  <a:pt x="134996" y="262397"/>
                </a:lnTo>
                <a:lnTo>
                  <a:pt x="135562" y="263984"/>
                </a:lnTo>
                <a:lnTo>
                  <a:pt x="138056" y="264664"/>
                </a:lnTo>
                <a:lnTo>
                  <a:pt x="139643" y="266024"/>
                </a:lnTo>
                <a:lnTo>
                  <a:pt x="139643" y="267384"/>
                </a:lnTo>
                <a:lnTo>
                  <a:pt x="138963" y="269198"/>
                </a:lnTo>
                <a:lnTo>
                  <a:pt x="139416" y="270558"/>
                </a:lnTo>
                <a:lnTo>
                  <a:pt x="142590" y="272712"/>
                </a:lnTo>
                <a:lnTo>
                  <a:pt x="143383" y="274072"/>
                </a:lnTo>
                <a:lnTo>
                  <a:pt x="144063" y="279172"/>
                </a:lnTo>
                <a:lnTo>
                  <a:pt x="144743" y="280986"/>
                </a:lnTo>
                <a:lnTo>
                  <a:pt x="147804" y="286087"/>
                </a:lnTo>
                <a:lnTo>
                  <a:pt x="147804" y="288127"/>
                </a:lnTo>
                <a:cubicBezTo>
                  <a:pt x="147804" y="288127"/>
                  <a:pt x="152791" y="293341"/>
                  <a:pt x="152791" y="293341"/>
                </a:cubicBezTo>
                <a:lnTo>
                  <a:pt x="154265" y="294474"/>
                </a:lnTo>
                <a:lnTo>
                  <a:pt x="155851" y="294928"/>
                </a:lnTo>
                <a:lnTo>
                  <a:pt x="159479" y="294928"/>
                </a:lnTo>
                <a:cubicBezTo>
                  <a:pt x="159479" y="294928"/>
                  <a:pt x="163332" y="295381"/>
                  <a:pt x="163332" y="295381"/>
                </a:cubicBezTo>
                <a:lnTo>
                  <a:pt x="166619" y="297874"/>
                </a:lnTo>
                <a:lnTo>
                  <a:pt x="172400" y="300255"/>
                </a:lnTo>
                <a:lnTo>
                  <a:pt x="175007" y="303202"/>
                </a:lnTo>
                <a:lnTo>
                  <a:pt x="175687" y="305582"/>
                </a:lnTo>
                <a:lnTo>
                  <a:pt x="176821" y="307169"/>
                </a:lnTo>
                <a:lnTo>
                  <a:pt x="182828" y="311476"/>
                </a:lnTo>
                <a:lnTo>
                  <a:pt x="190195" y="314763"/>
                </a:lnTo>
                <a:lnTo>
                  <a:pt x="192462" y="316237"/>
                </a:lnTo>
                <a:lnTo>
                  <a:pt x="193482" y="318390"/>
                </a:lnTo>
                <a:lnTo>
                  <a:pt x="197563" y="321337"/>
                </a:lnTo>
                <a:lnTo>
                  <a:pt x="199943" y="321791"/>
                </a:lnTo>
                <a:lnTo>
                  <a:pt x="205044" y="321224"/>
                </a:lnTo>
                <a:lnTo>
                  <a:pt x="208671" y="322017"/>
                </a:lnTo>
                <a:lnTo>
                  <a:pt x="214338" y="324511"/>
                </a:lnTo>
                <a:lnTo>
                  <a:pt x="216832" y="326438"/>
                </a:lnTo>
                <a:lnTo>
                  <a:pt x="219212" y="326438"/>
                </a:lnTo>
                <a:cubicBezTo>
                  <a:pt x="219212" y="326438"/>
                  <a:pt x="222046" y="325304"/>
                  <a:pt x="222046" y="325304"/>
                </a:cubicBezTo>
                <a:lnTo>
                  <a:pt x="227373" y="321337"/>
                </a:lnTo>
                <a:lnTo>
                  <a:pt x="230207" y="319864"/>
                </a:lnTo>
                <a:lnTo>
                  <a:pt x="232814" y="320204"/>
                </a:lnTo>
                <a:lnTo>
                  <a:pt x="234740" y="318844"/>
                </a:lnTo>
                <a:lnTo>
                  <a:pt x="236214" y="316463"/>
                </a:lnTo>
                <a:lnTo>
                  <a:pt x="237461" y="315443"/>
                </a:lnTo>
                <a:lnTo>
                  <a:pt x="243468" y="314083"/>
                </a:lnTo>
                <a:lnTo>
                  <a:pt x="247095" y="311589"/>
                </a:lnTo>
                <a:lnTo>
                  <a:pt x="250496" y="310456"/>
                </a:lnTo>
                <a:lnTo>
                  <a:pt x="251969" y="310229"/>
                </a:lnTo>
                <a:lnTo>
                  <a:pt x="259563" y="311930"/>
                </a:lnTo>
                <a:lnTo>
                  <a:pt x="261263" y="312836"/>
                </a:lnTo>
                <a:lnTo>
                  <a:pt x="263304" y="315103"/>
                </a:lnTo>
                <a:lnTo>
                  <a:pt x="264778" y="317257"/>
                </a:lnTo>
                <a:lnTo>
                  <a:pt x="265911" y="319750"/>
                </a:lnTo>
                <a:lnTo>
                  <a:pt x="266591" y="322584"/>
                </a:lnTo>
                <a:lnTo>
                  <a:pt x="267271" y="329838"/>
                </a:lnTo>
                <a:lnTo>
                  <a:pt x="269311" y="334826"/>
                </a:lnTo>
                <a:lnTo>
                  <a:pt x="269311" y="337659"/>
                </a:lnTo>
                <a:cubicBezTo>
                  <a:pt x="269311" y="337659"/>
                  <a:pt x="270558" y="340379"/>
                  <a:pt x="270558" y="340379"/>
                </a:cubicBezTo>
                <a:lnTo>
                  <a:pt x="272031" y="343327"/>
                </a:lnTo>
                <a:lnTo>
                  <a:pt x="280192" y="344913"/>
                </a:lnTo>
                <a:lnTo>
                  <a:pt x="281439" y="346614"/>
                </a:lnTo>
                <a:lnTo>
                  <a:pt x="284273" y="345707"/>
                </a:lnTo>
                <a:lnTo>
                  <a:pt x="285973" y="346840"/>
                </a:lnTo>
                <a:lnTo>
                  <a:pt x="289714" y="347974"/>
                </a:lnTo>
                <a:lnTo>
                  <a:pt x="291981" y="348200"/>
                </a:lnTo>
                <a:lnTo>
                  <a:pt x="296401" y="347974"/>
                </a:lnTo>
                <a:lnTo>
                  <a:pt x="301842" y="348880"/>
                </a:lnTo>
                <a:lnTo>
                  <a:pt x="306942" y="352054"/>
                </a:lnTo>
                <a:lnTo>
                  <a:pt x="310683" y="351828"/>
                </a:lnTo>
                <a:lnTo>
                  <a:pt x="315330" y="350581"/>
                </a:lnTo>
                <a:lnTo>
                  <a:pt x="318617" y="352394"/>
                </a:lnTo>
                <a:lnTo>
                  <a:pt x="322811" y="352394"/>
                </a:lnTo>
                <a:cubicBezTo>
                  <a:pt x="322811" y="352394"/>
                  <a:pt x="324398" y="353414"/>
                  <a:pt x="324398" y="353414"/>
                </a:cubicBezTo>
                <a:lnTo>
                  <a:pt x="327005" y="352848"/>
                </a:lnTo>
                <a:lnTo>
                  <a:pt x="334712" y="354548"/>
                </a:lnTo>
                <a:lnTo>
                  <a:pt x="336979" y="351601"/>
                </a:lnTo>
                <a:lnTo>
                  <a:pt x="338566" y="352168"/>
                </a:lnTo>
                <a:lnTo>
                  <a:pt x="339133" y="354094"/>
                </a:lnTo>
                <a:lnTo>
                  <a:pt x="340153" y="355228"/>
                </a:lnTo>
                <a:lnTo>
                  <a:pt x="349220" y="357495"/>
                </a:lnTo>
                <a:lnTo>
                  <a:pt x="351941" y="358515"/>
                </a:lnTo>
                <a:lnTo>
                  <a:pt x="355455" y="359422"/>
                </a:lnTo>
                <a:lnTo>
                  <a:pt x="357041" y="358175"/>
                </a:lnTo>
                <a:lnTo>
                  <a:pt x="357948" y="357155"/>
                </a:lnTo>
                <a:lnTo>
                  <a:pt x="359081" y="357155"/>
                </a:lnTo>
                <a:cubicBezTo>
                  <a:pt x="359081" y="357155"/>
                  <a:pt x="359648" y="355001"/>
                  <a:pt x="359648" y="355001"/>
                </a:cubicBezTo>
                <a:lnTo>
                  <a:pt x="360102" y="347974"/>
                </a:lnTo>
                <a:lnTo>
                  <a:pt x="360782" y="345480"/>
                </a:lnTo>
                <a:lnTo>
                  <a:pt x="360555" y="344120"/>
                </a:lnTo>
                <a:lnTo>
                  <a:pt x="360555" y="343667"/>
                </a:lnTo>
                <a:cubicBezTo>
                  <a:pt x="360555" y="343667"/>
                  <a:pt x="362142" y="342420"/>
                  <a:pt x="362142" y="342420"/>
                </a:cubicBezTo>
                <a:lnTo>
                  <a:pt x="362482" y="341853"/>
                </a:lnTo>
                <a:lnTo>
                  <a:pt x="363049" y="338226"/>
                </a:lnTo>
                <a:lnTo>
                  <a:pt x="363616" y="334259"/>
                </a:lnTo>
                <a:lnTo>
                  <a:pt x="364296" y="332785"/>
                </a:lnTo>
                <a:lnTo>
                  <a:pt x="364862" y="332445"/>
                </a:lnTo>
                <a:lnTo>
                  <a:pt x="369396" y="330632"/>
                </a:lnTo>
                <a:lnTo>
                  <a:pt x="370190" y="329385"/>
                </a:lnTo>
                <a:lnTo>
                  <a:pt x="372457" y="329612"/>
                </a:lnTo>
                <a:lnTo>
                  <a:pt x="372683" y="329272"/>
                </a:lnTo>
                <a:lnTo>
                  <a:pt x="372910" y="327911"/>
                </a:lnTo>
                <a:lnTo>
                  <a:pt x="374043" y="326438"/>
                </a:lnTo>
                <a:lnTo>
                  <a:pt x="375517" y="325191"/>
                </a:lnTo>
                <a:lnTo>
                  <a:pt x="376650" y="324738"/>
                </a:lnTo>
                <a:lnTo>
                  <a:pt x="380731" y="323944"/>
                </a:lnTo>
                <a:lnTo>
                  <a:pt x="383111" y="322924"/>
                </a:lnTo>
                <a:lnTo>
                  <a:pt x="383791" y="322924"/>
                </a:lnTo>
                <a:cubicBezTo>
                  <a:pt x="383791" y="322924"/>
                  <a:pt x="390025" y="323037"/>
                  <a:pt x="390025" y="323037"/>
                </a:cubicBezTo>
                <a:lnTo>
                  <a:pt x="391385" y="322584"/>
                </a:lnTo>
                <a:lnTo>
                  <a:pt x="391612" y="322244"/>
                </a:lnTo>
                <a:lnTo>
                  <a:pt x="391952" y="318164"/>
                </a:lnTo>
                <a:lnTo>
                  <a:pt x="393085" y="317484"/>
                </a:lnTo>
                <a:lnTo>
                  <a:pt x="393312" y="317143"/>
                </a:lnTo>
                <a:lnTo>
                  <a:pt x="392972" y="314310"/>
                </a:lnTo>
                <a:lnTo>
                  <a:pt x="393199" y="312383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16" name="Freeform: Shape 215">
            <a:extLst>
              <a:ext uri="{FF2B5EF4-FFF2-40B4-BE49-F238E27FC236}">
                <a16:creationId xmlns:a16="http://schemas.microsoft.com/office/drawing/2014/main" id="{12629944-E8FA-6C88-9A61-65F6D93E0DA8}"/>
              </a:ext>
            </a:extLst>
          </p:cNvPr>
          <p:cNvSpPr/>
          <p:nvPr/>
        </p:nvSpPr>
        <p:spPr>
          <a:xfrm>
            <a:off x="3353159" y="3312408"/>
            <a:ext cx="150042" cy="152933"/>
          </a:xfrm>
          <a:custGeom>
            <a:avLst/>
            <a:gdLst>
              <a:gd name="connsiteX0" fmla="*/ 198583 w 200056"/>
              <a:gd name="connsiteY0" fmla="*/ 181468 h 203910"/>
              <a:gd name="connsiteX1" fmla="*/ 197676 w 200056"/>
              <a:gd name="connsiteY1" fmla="*/ 180674 h 203910"/>
              <a:gd name="connsiteX2" fmla="*/ 196996 w 200056"/>
              <a:gd name="connsiteY2" fmla="*/ 178861 h 203910"/>
              <a:gd name="connsiteX3" fmla="*/ 196770 w 200056"/>
              <a:gd name="connsiteY3" fmla="*/ 177727 h 203910"/>
              <a:gd name="connsiteX4" fmla="*/ 196996 w 200056"/>
              <a:gd name="connsiteY4" fmla="*/ 177047 h 203910"/>
              <a:gd name="connsiteX5" fmla="*/ 196656 w 200056"/>
              <a:gd name="connsiteY5" fmla="*/ 176027 h 203910"/>
              <a:gd name="connsiteX6" fmla="*/ 195636 w 200056"/>
              <a:gd name="connsiteY6" fmla="*/ 174667 h 203910"/>
              <a:gd name="connsiteX7" fmla="*/ 194503 w 200056"/>
              <a:gd name="connsiteY7" fmla="*/ 173987 h 203910"/>
              <a:gd name="connsiteX8" fmla="*/ 193482 w 200056"/>
              <a:gd name="connsiteY8" fmla="*/ 173760 h 203910"/>
              <a:gd name="connsiteX9" fmla="*/ 192576 w 200056"/>
              <a:gd name="connsiteY9" fmla="*/ 172967 h 203910"/>
              <a:gd name="connsiteX10" fmla="*/ 191895 w 200056"/>
              <a:gd name="connsiteY10" fmla="*/ 171493 h 203910"/>
              <a:gd name="connsiteX11" fmla="*/ 190195 w 200056"/>
              <a:gd name="connsiteY11" fmla="*/ 170473 h 203910"/>
              <a:gd name="connsiteX12" fmla="*/ 189175 w 200056"/>
              <a:gd name="connsiteY12" fmla="*/ 170360 h 203910"/>
              <a:gd name="connsiteX13" fmla="*/ 189062 w 200056"/>
              <a:gd name="connsiteY13" fmla="*/ 165712 h 203910"/>
              <a:gd name="connsiteX14" fmla="*/ 189062 w 200056"/>
              <a:gd name="connsiteY14" fmla="*/ 161745 h 203910"/>
              <a:gd name="connsiteX15" fmla="*/ 189062 w 200056"/>
              <a:gd name="connsiteY15" fmla="*/ 157665 h 203910"/>
              <a:gd name="connsiteX16" fmla="*/ 185435 w 200056"/>
              <a:gd name="connsiteY16" fmla="*/ 157552 h 203910"/>
              <a:gd name="connsiteX17" fmla="*/ 182261 w 200056"/>
              <a:gd name="connsiteY17" fmla="*/ 157438 h 203910"/>
              <a:gd name="connsiteX18" fmla="*/ 182261 w 200056"/>
              <a:gd name="connsiteY18" fmla="*/ 154038 h 203910"/>
              <a:gd name="connsiteX19" fmla="*/ 182261 w 200056"/>
              <a:gd name="connsiteY19" fmla="*/ 147804 h 203910"/>
              <a:gd name="connsiteX20" fmla="*/ 183848 w 200056"/>
              <a:gd name="connsiteY20" fmla="*/ 142930 h 203910"/>
              <a:gd name="connsiteX21" fmla="*/ 185322 w 200056"/>
              <a:gd name="connsiteY21" fmla="*/ 138169 h 203910"/>
              <a:gd name="connsiteX22" fmla="*/ 182941 w 200056"/>
              <a:gd name="connsiteY22" fmla="*/ 134769 h 203910"/>
              <a:gd name="connsiteX23" fmla="*/ 180448 w 200056"/>
              <a:gd name="connsiteY23" fmla="*/ 131028 h 203910"/>
              <a:gd name="connsiteX24" fmla="*/ 178861 w 200056"/>
              <a:gd name="connsiteY24" fmla="*/ 129555 h 203910"/>
              <a:gd name="connsiteX25" fmla="*/ 176934 w 200056"/>
              <a:gd name="connsiteY25" fmla="*/ 124908 h 203910"/>
              <a:gd name="connsiteX26" fmla="*/ 175914 w 200056"/>
              <a:gd name="connsiteY26" fmla="*/ 122868 h 203910"/>
              <a:gd name="connsiteX27" fmla="*/ 175120 w 200056"/>
              <a:gd name="connsiteY27" fmla="*/ 122074 h 203910"/>
              <a:gd name="connsiteX28" fmla="*/ 174213 w 200056"/>
              <a:gd name="connsiteY28" fmla="*/ 121621 h 203910"/>
              <a:gd name="connsiteX29" fmla="*/ 170813 w 200056"/>
              <a:gd name="connsiteY29" fmla="*/ 121847 h 203910"/>
              <a:gd name="connsiteX30" fmla="*/ 167753 w 200056"/>
              <a:gd name="connsiteY30" fmla="*/ 119354 h 203910"/>
              <a:gd name="connsiteX31" fmla="*/ 164012 w 200056"/>
              <a:gd name="connsiteY31" fmla="*/ 116407 h 203910"/>
              <a:gd name="connsiteX32" fmla="*/ 159592 w 200056"/>
              <a:gd name="connsiteY32" fmla="*/ 112893 h 203910"/>
              <a:gd name="connsiteX33" fmla="*/ 155625 w 200056"/>
              <a:gd name="connsiteY33" fmla="*/ 110513 h 203910"/>
              <a:gd name="connsiteX34" fmla="*/ 154038 w 200056"/>
              <a:gd name="connsiteY34" fmla="*/ 110059 h 203910"/>
              <a:gd name="connsiteX35" fmla="*/ 150184 w 200056"/>
              <a:gd name="connsiteY35" fmla="*/ 109833 h 203910"/>
              <a:gd name="connsiteX36" fmla="*/ 149844 w 200056"/>
              <a:gd name="connsiteY36" fmla="*/ 109379 h 203910"/>
              <a:gd name="connsiteX37" fmla="*/ 149504 w 200056"/>
              <a:gd name="connsiteY37" fmla="*/ 108132 h 203910"/>
              <a:gd name="connsiteX38" fmla="*/ 149504 w 200056"/>
              <a:gd name="connsiteY38" fmla="*/ 106659 h 203910"/>
              <a:gd name="connsiteX39" fmla="*/ 150751 w 200056"/>
              <a:gd name="connsiteY39" fmla="*/ 104505 h 203910"/>
              <a:gd name="connsiteX40" fmla="*/ 150864 w 200056"/>
              <a:gd name="connsiteY40" fmla="*/ 103145 h 203910"/>
              <a:gd name="connsiteX41" fmla="*/ 148257 w 200056"/>
              <a:gd name="connsiteY41" fmla="*/ 98611 h 203910"/>
              <a:gd name="connsiteX42" fmla="*/ 147464 w 200056"/>
              <a:gd name="connsiteY42" fmla="*/ 97251 h 203910"/>
              <a:gd name="connsiteX43" fmla="*/ 145310 w 200056"/>
              <a:gd name="connsiteY43" fmla="*/ 96685 h 203910"/>
              <a:gd name="connsiteX44" fmla="*/ 145764 w 200056"/>
              <a:gd name="connsiteY44" fmla="*/ 95438 h 203910"/>
              <a:gd name="connsiteX45" fmla="*/ 145764 w 200056"/>
              <a:gd name="connsiteY45" fmla="*/ 94531 h 203910"/>
              <a:gd name="connsiteX46" fmla="*/ 145424 w 200056"/>
              <a:gd name="connsiteY46" fmla="*/ 93851 h 203910"/>
              <a:gd name="connsiteX47" fmla="*/ 144970 w 200056"/>
              <a:gd name="connsiteY47" fmla="*/ 93511 h 203910"/>
              <a:gd name="connsiteX48" fmla="*/ 144290 w 200056"/>
              <a:gd name="connsiteY48" fmla="*/ 93511 h 203910"/>
              <a:gd name="connsiteX49" fmla="*/ 142590 w 200056"/>
              <a:gd name="connsiteY49" fmla="*/ 93964 h 203910"/>
              <a:gd name="connsiteX50" fmla="*/ 141230 w 200056"/>
              <a:gd name="connsiteY50" fmla="*/ 91924 h 203910"/>
              <a:gd name="connsiteX51" fmla="*/ 137149 w 200056"/>
              <a:gd name="connsiteY51" fmla="*/ 86030 h 203910"/>
              <a:gd name="connsiteX52" fmla="*/ 135789 w 200056"/>
              <a:gd name="connsiteY52" fmla="*/ 85350 h 203910"/>
              <a:gd name="connsiteX53" fmla="*/ 135562 w 200056"/>
              <a:gd name="connsiteY53" fmla="*/ 84897 h 203910"/>
              <a:gd name="connsiteX54" fmla="*/ 136583 w 200056"/>
              <a:gd name="connsiteY54" fmla="*/ 83196 h 203910"/>
              <a:gd name="connsiteX55" fmla="*/ 138283 w 200056"/>
              <a:gd name="connsiteY55" fmla="*/ 80476 h 203910"/>
              <a:gd name="connsiteX56" fmla="*/ 138509 w 200056"/>
              <a:gd name="connsiteY56" fmla="*/ 78889 h 203910"/>
              <a:gd name="connsiteX57" fmla="*/ 138169 w 200056"/>
              <a:gd name="connsiteY57" fmla="*/ 77189 h 203910"/>
              <a:gd name="connsiteX58" fmla="*/ 136356 w 200056"/>
              <a:gd name="connsiteY58" fmla="*/ 74015 h 203910"/>
              <a:gd name="connsiteX59" fmla="*/ 136809 w 200056"/>
              <a:gd name="connsiteY59" fmla="*/ 72655 h 203910"/>
              <a:gd name="connsiteX60" fmla="*/ 137603 w 200056"/>
              <a:gd name="connsiteY60" fmla="*/ 71068 h 203910"/>
              <a:gd name="connsiteX61" fmla="*/ 137716 w 200056"/>
              <a:gd name="connsiteY61" fmla="*/ 69821 h 203910"/>
              <a:gd name="connsiteX62" fmla="*/ 138963 w 200056"/>
              <a:gd name="connsiteY62" fmla="*/ 70048 h 203910"/>
              <a:gd name="connsiteX63" fmla="*/ 140436 w 200056"/>
              <a:gd name="connsiteY63" fmla="*/ 70048 h 203910"/>
              <a:gd name="connsiteX64" fmla="*/ 141003 w 200056"/>
              <a:gd name="connsiteY64" fmla="*/ 69028 h 203910"/>
              <a:gd name="connsiteX65" fmla="*/ 140890 w 200056"/>
              <a:gd name="connsiteY65" fmla="*/ 65741 h 203910"/>
              <a:gd name="connsiteX66" fmla="*/ 141343 w 200056"/>
              <a:gd name="connsiteY66" fmla="*/ 64494 h 203910"/>
              <a:gd name="connsiteX67" fmla="*/ 146330 w 200056"/>
              <a:gd name="connsiteY67" fmla="*/ 58714 h 203910"/>
              <a:gd name="connsiteX68" fmla="*/ 148710 w 200056"/>
              <a:gd name="connsiteY68" fmla="*/ 57467 h 203910"/>
              <a:gd name="connsiteX69" fmla="*/ 150638 w 200056"/>
              <a:gd name="connsiteY69" fmla="*/ 56333 h 203910"/>
              <a:gd name="connsiteX70" fmla="*/ 151091 w 200056"/>
              <a:gd name="connsiteY70" fmla="*/ 54633 h 203910"/>
              <a:gd name="connsiteX71" fmla="*/ 150638 w 200056"/>
              <a:gd name="connsiteY71" fmla="*/ 53726 h 203910"/>
              <a:gd name="connsiteX72" fmla="*/ 150298 w 200056"/>
              <a:gd name="connsiteY72" fmla="*/ 52366 h 203910"/>
              <a:gd name="connsiteX73" fmla="*/ 150184 w 200056"/>
              <a:gd name="connsiteY73" fmla="*/ 51459 h 203910"/>
              <a:gd name="connsiteX74" fmla="*/ 148144 w 200056"/>
              <a:gd name="connsiteY74" fmla="*/ 48852 h 203910"/>
              <a:gd name="connsiteX75" fmla="*/ 147350 w 200056"/>
              <a:gd name="connsiteY75" fmla="*/ 47605 h 203910"/>
              <a:gd name="connsiteX76" fmla="*/ 147350 w 200056"/>
              <a:gd name="connsiteY76" fmla="*/ 46472 h 203910"/>
              <a:gd name="connsiteX77" fmla="*/ 147804 w 200056"/>
              <a:gd name="connsiteY77" fmla="*/ 44319 h 203910"/>
              <a:gd name="connsiteX78" fmla="*/ 148710 w 200056"/>
              <a:gd name="connsiteY78" fmla="*/ 42732 h 203910"/>
              <a:gd name="connsiteX79" fmla="*/ 151658 w 200056"/>
              <a:gd name="connsiteY79" fmla="*/ 41712 h 203910"/>
              <a:gd name="connsiteX80" fmla="*/ 153245 w 200056"/>
              <a:gd name="connsiteY80" fmla="*/ 40918 h 203910"/>
              <a:gd name="connsiteX81" fmla="*/ 153471 w 200056"/>
              <a:gd name="connsiteY81" fmla="*/ 40238 h 203910"/>
              <a:gd name="connsiteX82" fmla="*/ 151318 w 200056"/>
              <a:gd name="connsiteY82" fmla="*/ 38991 h 203910"/>
              <a:gd name="connsiteX83" fmla="*/ 146670 w 200056"/>
              <a:gd name="connsiteY83" fmla="*/ 38651 h 203910"/>
              <a:gd name="connsiteX84" fmla="*/ 143270 w 200056"/>
              <a:gd name="connsiteY84" fmla="*/ 38991 h 203910"/>
              <a:gd name="connsiteX85" fmla="*/ 142250 w 200056"/>
              <a:gd name="connsiteY85" fmla="*/ 38651 h 203910"/>
              <a:gd name="connsiteX86" fmla="*/ 140663 w 200056"/>
              <a:gd name="connsiteY86" fmla="*/ 36271 h 203910"/>
              <a:gd name="connsiteX87" fmla="*/ 138963 w 200056"/>
              <a:gd name="connsiteY87" fmla="*/ 35137 h 203910"/>
              <a:gd name="connsiteX88" fmla="*/ 137376 w 200056"/>
              <a:gd name="connsiteY88" fmla="*/ 34344 h 203910"/>
              <a:gd name="connsiteX89" fmla="*/ 135789 w 200056"/>
              <a:gd name="connsiteY89" fmla="*/ 34457 h 203910"/>
              <a:gd name="connsiteX90" fmla="*/ 134882 w 200056"/>
              <a:gd name="connsiteY90" fmla="*/ 34117 h 203910"/>
              <a:gd name="connsiteX91" fmla="*/ 134656 w 200056"/>
              <a:gd name="connsiteY91" fmla="*/ 33097 h 203910"/>
              <a:gd name="connsiteX92" fmla="*/ 132389 w 200056"/>
              <a:gd name="connsiteY92" fmla="*/ 25616 h 203910"/>
              <a:gd name="connsiteX93" fmla="*/ 131709 w 200056"/>
              <a:gd name="connsiteY93" fmla="*/ 24596 h 203910"/>
              <a:gd name="connsiteX94" fmla="*/ 130575 w 200056"/>
              <a:gd name="connsiteY94" fmla="*/ 24256 h 203910"/>
              <a:gd name="connsiteX95" fmla="*/ 129782 w 200056"/>
              <a:gd name="connsiteY95" fmla="*/ 24256 h 203910"/>
              <a:gd name="connsiteX96" fmla="*/ 129102 w 200056"/>
              <a:gd name="connsiteY96" fmla="*/ 23689 h 203910"/>
              <a:gd name="connsiteX97" fmla="*/ 128535 w 200056"/>
              <a:gd name="connsiteY97" fmla="*/ 22669 h 203910"/>
              <a:gd name="connsiteX98" fmla="*/ 128082 w 200056"/>
              <a:gd name="connsiteY98" fmla="*/ 21309 h 203910"/>
              <a:gd name="connsiteX99" fmla="*/ 128082 w 200056"/>
              <a:gd name="connsiteY99" fmla="*/ 19496 h 203910"/>
              <a:gd name="connsiteX100" fmla="*/ 128082 w 200056"/>
              <a:gd name="connsiteY100" fmla="*/ 18022 h 203910"/>
              <a:gd name="connsiteX101" fmla="*/ 127855 w 200056"/>
              <a:gd name="connsiteY101" fmla="*/ 17002 h 203910"/>
              <a:gd name="connsiteX102" fmla="*/ 127061 w 200056"/>
              <a:gd name="connsiteY102" fmla="*/ 15982 h 203910"/>
              <a:gd name="connsiteX103" fmla="*/ 125928 w 200056"/>
              <a:gd name="connsiteY103" fmla="*/ 15302 h 203910"/>
              <a:gd name="connsiteX104" fmla="*/ 125021 w 200056"/>
              <a:gd name="connsiteY104" fmla="*/ 14395 h 203910"/>
              <a:gd name="connsiteX105" fmla="*/ 123321 w 200056"/>
              <a:gd name="connsiteY105" fmla="*/ 7821 h 203910"/>
              <a:gd name="connsiteX106" fmla="*/ 122641 w 200056"/>
              <a:gd name="connsiteY106" fmla="*/ 6007 h 203910"/>
              <a:gd name="connsiteX107" fmla="*/ 122641 w 200056"/>
              <a:gd name="connsiteY107" fmla="*/ 5781 h 203910"/>
              <a:gd name="connsiteX108" fmla="*/ 121961 w 200056"/>
              <a:gd name="connsiteY108" fmla="*/ 5214 h 203910"/>
              <a:gd name="connsiteX109" fmla="*/ 120714 w 200056"/>
              <a:gd name="connsiteY109" fmla="*/ 4987 h 203910"/>
              <a:gd name="connsiteX110" fmla="*/ 119354 w 200056"/>
              <a:gd name="connsiteY110" fmla="*/ 4987 h 203910"/>
              <a:gd name="connsiteX111" fmla="*/ 118560 w 200056"/>
              <a:gd name="connsiteY111" fmla="*/ 5327 h 203910"/>
              <a:gd name="connsiteX112" fmla="*/ 117087 w 200056"/>
              <a:gd name="connsiteY112" fmla="*/ 6574 h 203910"/>
              <a:gd name="connsiteX113" fmla="*/ 115160 w 200056"/>
              <a:gd name="connsiteY113" fmla="*/ 7934 h 203910"/>
              <a:gd name="connsiteX114" fmla="*/ 113573 w 200056"/>
              <a:gd name="connsiteY114" fmla="*/ 9068 h 203910"/>
              <a:gd name="connsiteX115" fmla="*/ 112780 w 200056"/>
              <a:gd name="connsiteY115" fmla="*/ 9975 h 203910"/>
              <a:gd name="connsiteX116" fmla="*/ 111986 w 200056"/>
              <a:gd name="connsiteY116" fmla="*/ 9748 h 203910"/>
              <a:gd name="connsiteX117" fmla="*/ 111420 w 200056"/>
              <a:gd name="connsiteY117" fmla="*/ 9068 h 203910"/>
              <a:gd name="connsiteX118" fmla="*/ 111080 w 200056"/>
              <a:gd name="connsiteY118" fmla="*/ 8048 h 203910"/>
              <a:gd name="connsiteX119" fmla="*/ 111193 w 200056"/>
              <a:gd name="connsiteY119" fmla="*/ 4307 h 203910"/>
              <a:gd name="connsiteX120" fmla="*/ 110853 w 200056"/>
              <a:gd name="connsiteY120" fmla="*/ 3060 h 203910"/>
              <a:gd name="connsiteX121" fmla="*/ 110173 w 200056"/>
              <a:gd name="connsiteY121" fmla="*/ 2267 h 203910"/>
              <a:gd name="connsiteX122" fmla="*/ 109266 w 200056"/>
              <a:gd name="connsiteY122" fmla="*/ 1700 h 203910"/>
              <a:gd name="connsiteX123" fmla="*/ 108246 w 200056"/>
              <a:gd name="connsiteY123" fmla="*/ 1474 h 203910"/>
              <a:gd name="connsiteX124" fmla="*/ 107226 w 200056"/>
              <a:gd name="connsiteY124" fmla="*/ 1474 h 203910"/>
              <a:gd name="connsiteX125" fmla="*/ 105752 w 200056"/>
              <a:gd name="connsiteY125" fmla="*/ 2607 h 203910"/>
              <a:gd name="connsiteX126" fmla="*/ 103599 w 200056"/>
              <a:gd name="connsiteY126" fmla="*/ 3740 h 203910"/>
              <a:gd name="connsiteX127" fmla="*/ 100312 w 200056"/>
              <a:gd name="connsiteY127" fmla="*/ 3627 h 203910"/>
              <a:gd name="connsiteX128" fmla="*/ 98158 w 200056"/>
              <a:gd name="connsiteY128" fmla="*/ 3400 h 203910"/>
              <a:gd name="connsiteX129" fmla="*/ 97025 w 200056"/>
              <a:gd name="connsiteY129" fmla="*/ 3174 h 203910"/>
              <a:gd name="connsiteX130" fmla="*/ 92831 w 200056"/>
              <a:gd name="connsiteY130" fmla="*/ 1474 h 203910"/>
              <a:gd name="connsiteX131" fmla="*/ 91924 w 200056"/>
              <a:gd name="connsiteY131" fmla="*/ 1360 h 203910"/>
              <a:gd name="connsiteX132" fmla="*/ 90337 w 200056"/>
              <a:gd name="connsiteY132" fmla="*/ 680 h 203910"/>
              <a:gd name="connsiteX133" fmla="*/ 88410 w 200056"/>
              <a:gd name="connsiteY133" fmla="*/ 113 h 203910"/>
              <a:gd name="connsiteX134" fmla="*/ 85237 w 200056"/>
              <a:gd name="connsiteY134" fmla="*/ 1134 h 203910"/>
              <a:gd name="connsiteX135" fmla="*/ 83763 w 200056"/>
              <a:gd name="connsiteY135" fmla="*/ 907 h 203910"/>
              <a:gd name="connsiteX136" fmla="*/ 81836 w 200056"/>
              <a:gd name="connsiteY136" fmla="*/ 0 h 203910"/>
              <a:gd name="connsiteX137" fmla="*/ 81156 w 200056"/>
              <a:gd name="connsiteY137" fmla="*/ 227 h 203910"/>
              <a:gd name="connsiteX138" fmla="*/ 79002 w 200056"/>
              <a:gd name="connsiteY138" fmla="*/ 3060 h 203910"/>
              <a:gd name="connsiteX139" fmla="*/ 75375 w 200056"/>
              <a:gd name="connsiteY139" fmla="*/ 6121 h 203910"/>
              <a:gd name="connsiteX140" fmla="*/ 73335 w 200056"/>
              <a:gd name="connsiteY140" fmla="*/ 6687 h 203910"/>
              <a:gd name="connsiteX141" fmla="*/ 73335 w 200056"/>
              <a:gd name="connsiteY141" fmla="*/ 7027 h 203910"/>
              <a:gd name="connsiteX142" fmla="*/ 73222 w 200056"/>
              <a:gd name="connsiteY142" fmla="*/ 7821 h 203910"/>
              <a:gd name="connsiteX143" fmla="*/ 70842 w 200056"/>
              <a:gd name="connsiteY143" fmla="*/ 10315 h 203910"/>
              <a:gd name="connsiteX144" fmla="*/ 67781 w 200056"/>
              <a:gd name="connsiteY144" fmla="*/ 13715 h 203910"/>
              <a:gd name="connsiteX145" fmla="*/ 65514 w 200056"/>
              <a:gd name="connsiteY145" fmla="*/ 15868 h 203910"/>
              <a:gd name="connsiteX146" fmla="*/ 61660 w 200056"/>
              <a:gd name="connsiteY146" fmla="*/ 19496 h 203910"/>
              <a:gd name="connsiteX147" fmla="*/ 58827 w 200056"/>
              <a:gd name="connsiteY147" fmla="*/ 20289 h 203910"/>
              <a:gd name="connsiteX148" fmla="*/ 54066 w 200056"/>
              <a:gd name="connsiteY148" fmla="*/ 21649 h 203910"/>
              <a:gd name="connsiteX149" fmla="*/ 52819 w 200056"/>
              <a:gd name="connsiteY149" fmla="*/ 22896 h 203910"/>
              <a:gd name="connsiteX150" fmla="*/ 51573 w 200056"/>
              <a:gd name="connsiteY150" fmla="*/ 24936 h 203910"/>
              <a:gd name="connsiteX151" fmla="*/ 50893 w 200056"/>
              <a:gd name="connsiteY151" fmla="*/ 27657 h 203910"/>
              <a:gd name="connsiteX152" fmla="*/ 50666 w 200056"/>
              <a:gd name="connsiteY152" fmla="*/ 29470 h 203910"/>
              <a:gd name="connsiteX153" fmla="*/ 50552 w 200056"/>
              <a:gd name="connsiteY153" fmla="*/ 32644 h 203910"/>
              <a:gd name="connsiteX154" fmla="*/ 51686 w 200056"/>
              <a:gd name="connsiteY154" fmla="*/ 36044 h 203910"/>
              <a:gd name="connsiteX155" fmla="*/ 52819 w 200056"/>
              <a:gd name="connsiteY155" fmla="*/ 39331 h 203910"/>
              <a:gd name="connsiteX156" fmla="*/ 52933 w 200056"/>
              <a:gd name="connsiteY156" fmla="*/ 41371 h 203910"/>
              <a:gd name="connsiteX157" fmla="*/ 52819 w 200056"/>
              <a:gd name="connsiteY157" fmla="*/ 43525 h 203910"/>
              <a:gd name="connsiteX158" fmla="*/ 51799 w 200056"/>
              <a:gd name="connsiteY158" fmla="*/ 45792 h 203910"/>
              <a:gd name="connsiteX159" fmla="*/ 50666 w 200056"/>
              <a:gd name="connsiteY159" fmla="*/ 48852 h 203910"/>
              <a:gd name="connsiteX160" fmla="*/ 49986 w 200056"/>
              <a:gd name="connsiteY160" fmla="*/ 52253 h 203910"/>
              <a:gd name="connsiteX161" fmla="*/ 49646 w 200056"/>
              <a:gd name="connsiteY161" fmla="*/ 58827 h 203910"/>
              <a:gd name="connsiteX162" fmla="*/ 49646 w 200056"/>
              <a:gd name="connsiteY162" fmla="*/ 64267 h 203910"/>
              <a:gd name="connsiteX163" fmla="*/ 49532 w 200056"/>
              <a:gd name="connsiteY163" fmla="*/ 65174 h 203910"/>
              <a:gd name="connsiteX164" fmla="*/ 47606 w 200056"/>
              <a:gd name="connsiteY164" fmla="*/ 69141 h 203910"/>
              <a:gd name="connsiteX165" fmla="*/ 45339 w 200056"/>
              <a:gd name="connsiteY165" fmla="*/ 73675 h 203910"/>
              <a:gd name="connsiteX166" fmla="*/ 44205 w 200056"/>
              <a:gd name="connsiteY166" fmla="*/ 74695 h 203910"/>
              <a:gd name="connsiteX167" fmla="*/ 39218 w 200056"/>
              <a:gd name="connsiteY167" fmla="*/ 76056 h 203910"/>
              <a:gd name="connsiteX168" fmla="*/ 33777 w 200056"/>
              <a:gd name="connsiteY168" fmla="*/ 79343 h 203910"/>
              <a:gd name="connsiteX169" fmla="*/ 27543 w 200056"/>
              <a:gd name="connsiteY169" fmla="*/ 83083 h 203910"/>
              <a:gd name="connsiteX170" fmla="*/ 21989 w 200056"/>
              <a:gd name="connsiteY170" fmla="*/ 86370 h 203910"/>
              <a:gd name="connsiteX171" fmla="*/ 16208 w 200056"/>
              <a:gd name="connsiteY171" fmla="*/ 89884 h 203910"/>
              <a:gd name="connsiteX172" fmla="*/ 10088 w 200056"/>
              <a:gd name="connsiteY172" fmla="*/ 93624 h 203910"/>
              <a:gd name="connsiteX173" fmla="*/ 5781 w 200056"/>
              <a:gd name="connsiteY173" fmla="*/ 96231 h 203910"/>
              <a:gd name="connsiteX174" fmla="*/ 0 w 200056"/>
              <a:gd name="connsiteY174" fmla="*/ 99631 h 203910"/>
              <a:gd name="connsiteX175" fmla="*/ 1474 w 200056"/>
              <a:gd name="connsiteY175" fmla="*/ 105072 h 203910"/>
              <a:gd name="connsiteX176" fmla="*/ 2834 w 200056"/>
              <a:gd name="connsiteY176" fmla="*/ 110400 h 203910"/>
              <a:gd name="connsiteX177" fmla="*/ 4421 w 200056"/>
              <a:gd name="connsiteY177" fmla="*/ 115840 h 203910"/>
              <a:gd name="connsiteX178" fmla="*/ 5781 w 200056"/>
              <a:gd name="connsiteY178" fmla="*/ 121167 h 203910"/>
              <a:gd name="connsiteX179" fmla="*/ 4307 w 200056"/>
              <a:gd name="connsiteY179" fmla="*/ 121734 h 203910"/>
              <a:gd name="connsiteX180" fmla="*/ 5441 w 200056"/>
              <a:gd name="connsiteY180" fmla="*/ 125815 h 203910"/>
              <a:gd name="connsiteX181" fmla="*/ 7481 w 200056"/>
              <a:gd name="connsiteY181" fmla="*/ 125134 h 203910"/>
              <a:gd name="connsiteX182" fmla="*/ 9748 w 200056"/>
              <a:gd name="connsiteY182" fmla="*/ 124681 h 203910"/>
              <a:gd name="connsiteX183" fmla="*/ 10655 w 200056"/>
              <a:gd name="connsiteY183" fmla="*/ 127288 h 203910"/>
              <a:gd name="connsiteX184" fmla="*/ 7594 w 200056"/>
              <a:gd name="connsiteY184" fmla="*/ 130235 h 203910"/>
              <a:gd name="connsiteX185" fmla="*/ 12128 w 200056"/>
              <a:gd name="connsiteY185" fmla="*/ 131028 h 203910"/>
              <a:gd name="connsiteX186" fmla="*/ 19042 w 200056"/>
              <a:gd name="connsiteY186" fmla="*/ 132162 h 203910"/>
              <a:gd name="connsiteX187" fmla="*/ 25616 w 200056"/>
              <a:gd name="connsiteY187" fmla="*/ 133295 h 203910"/>
              <a:gd name="connsiteX188" fmla="*/ 32644 w 200056"/>
              <a:gd name="connsiteY188" fmla="*/ 134656 h 203910"/>
              <a:gd name="connsiteX189" fmla="*/ 34911 w 200056"/>
              <a:gd name="connsiteY189" fmla="*/ 135789 h 203910"/>
              <a:gd name="connsiteX190" fmla="*/ 41598 w 200056"/>
              <a:gd name="connsiteY190" fmla="*/ 139869 h 203910"/>
              <a:gd name="connsiteX191" fmla="*/ 46019 w 200056"/>
              <a:gd name="connsiteY191" fmla="*/ 142477 h 203910"/>
              <a:gd name="connsiteX192" fmla="*/ 51119 w 200056"/>
              <a:gd name="connsiteY192" fmla="*/ 145650 h 203910"/>
              <a:gd name="connsiteX193" fmla="*/ 57580 w 200056"/>
              <a:gd name="connsiteY193" fmla="*/ 149504 h 203910"/>
              <a:gd name="connsiteX194" fmla="*/ 61887 w 200056"/>
              <a:gd name="connsiteY194" fmla="*/ 152111 h 203910"/>
              <a:gd name="connsiteX195" fmla="*/ 67554 w 200056"/>
              <a:gd name="connsiteY195" fmla="*/ 155511 h 203910"/>
              <a:gd name="connsiteX196" fmla="*/ 71975 w 200056"/>
              <a:gd name="connsiteY196" fmla="*/ 159365 h 203910"/>
              <a:gd name="connsiteX197" fmla="*/ 77529 w 200056"/>
              <a:gd name="connsiteY197" fmla="*/ 164239 h 203910"/>
              <a:gd name="connsiteX198" fmla="*/ 83536 w 200056"/>
              <a:gd name="connsiteY198" fmla="*/ 169566 h 203910"/>
              <a:gd name="connsiteX199" fmla="*/ 88637 w 200056"/>
              <a:gd name="connsiteY199" fmla="*/ 173760 h 203910"/>
              <a:gd name="connsiteX200" fmla="*/ 95551 w 200056"/>
              <a:gd name="connsiteY200" fmla="*/ 179541 h 203910"/>
              <a:gd name="connsiteX201" fmla="*/ 102352 w 200056"/>
              <a:gd name="connsiteY201" fmla="*/ 185095 h 203910"/>
              <a:gd name="connsiteX202" fmla="*/ 109039 w 200056"/>
              <a:gd name="connsiteY202" fmla="*/ 190649 h 203910"/>
              <a:gd name="connsiteX203" fmla="*/ 114367 w 200056"/>
              <a:gd name="connsiteY203" fmla="*/ 195069 h 203910"/>
              <a:gd name="connsiteX204" fmla="*/ 121054 w 200056"/>
              <a:gd name="connsiteY204" fmla="*/ 200623 h 203910"/>
              <a:gd name="connsiteX205" fmla="*/ 121621 w 200056"/>
              <a:gd name="connsiteY205" fmla="*/ 200850 h 203910"/>
              <a:gd name="connsiteX206" fmla="*/ 128422 w 200056"/>
              <a:gd name="connsiteY206" fmla="*/ 201417 h 203910"/>
              <a:gd name="connsiteX207" fmla="*/ 137603 w 200056"/>
              <a:gd name="connsiteY207" fmla="*/ 202324 h 203910"/>
              <a:gd name="connsiteX208" fmla="*/ 146897 w 200056"/>
              <a:gd name="connsiteY208" fmla="*/ 203117 h 203910"/>
              <a:gd name="connsiteX209" fmla="*/ 155171 w 200056"/>
              <a:gd name="connsiteY209" fmla="*/ 203910 h 203910"/>
              <a:gd name="connsiteX210" fmla="*/ 158798 w 200056"/>
              <a:gd name="connsiteY210" fmla="*/ 203117 h 203910"/>
              <a:gd name="connsiteX211" fmla="*/ 162086 w 200056"/>
              <a:gd name="connsiteY211" fmla="*/ 199263 h 203910"/>
              <a:gd name="connsiteX212" fmla="*/ 163672 w 200056"/>
              <a:gd name="connsiteY212" fmla="*/ 197109 h 203910"/>
              <a:gd name="connsiteX213" fmla="*/ 166393 w 200056"/>
              <a:gd name="connsiteY213" fmla="*/ 192576 h 203910"/>
              <a:gd name="connsiteX214" fmla="*/ 167866 w 200056"/>
              <a:gd name="connsiteY214" fmla="*/ 189402 h 203910"/>
              <a:gd name="connsiteX215" fmla="*/ 169226 w 200056"/>
              <a:gd name="connsiteY215" fmla="*/ 185775 h 203910"/>
              <a:gd name="connsiteX216" fmla="*/ 170473 w 200056"/>
              <a:gd name="connsiteY216" fmla="*/ 182941 h 203910"/>
              <a:gd name="connsiteX217" fmla="*/ 170700 w 200056"/>
              <a:gd name="connsiteY217" fmla="*/ 182488 h 203910"/>
              <a:gd name="connsiteX218" fmla="*/ 171380 w 200056"/>
              <a:gd name="connsiteY218" fmla="*/ 181468 h 203910"/>
              <a:gd name="connsiteX219" fmla="*/ 172967 w 200056"/>
              <a:gd name="connsiteY219" fmla="*/ 180561 h 203910"/>
              <a:gd name="connsiteX220" fmla="*/ 175120 w 200056"/>
              <a:gd name="connsiteY220" fmla="*/ 179654 h 203910"/>
              <a:gd name="connsiteX221" fmla="*/ 178861 w 200056"/>
              <a:gd name="connsiteY221" fmla="*/ 179201 h 203910"/>
              <a:gd name="connsiteX222" fmla="*/ 181581 w 200056"/>
              <a:gd name="connsiteY222" fmla="*/ 179201 h 203910"/>
              <a:gd name="connsiteX223" fmla="*/ 182148 w 200056"/>
              <a:gd name="connsiteY223" fmla="*/ 179201 h 203910"/>
              <a:gd name="connsiteX224" fmla="*/ 183848 w 200056"/>
              <a:gd name="connsiteY224" fmla="*/ 179654 h 203910"/>
              <a:gd name="connsiteX225" fmla="*/ 188382 w 200056"/>
              <a:gd name="connsiteY225" fmla="*/ 181921 h 203910"/>
              <a:gd name="connsiteX226" fmla="*/ 188495 w 200056"/>
              <a:gd name="connsiteY226" fmla="*/ 181241 h 203910"/>
              <a:gd name="connsiteX227" fmla="*/ 190309 w 200056"/>
              <a:gd name="connsiteY227" fmla="*/ 180448 h 203910"/>
              <a:gd name="connsiteX228" fmla="*/ 191782 w 200056"/>
              <a:gd name="connsiteY228" fmla="*/ 180561 h 203910"/>
              <a:gd name="connsiteX229" fmla="*/ 196090 w 200056"/>
              <a:gd name="connsiteY229" fmla="*/ 182601 h 203910"/>
              <a:gd name="connsiteX230" fmla="*/ 198130 w 200056"/>
              <a:gd name="connsiteY230" fmla="*/ 183054 h 203910"/>
              <a:gd name="connsiteX231" fmla="*/ 200056 w 200056"/>
              <a:gd name="connsiteY231" fmla="*/ 182488 h 203910"/>
              <a:gd name="connsiteX232" fmla="*/ 198583 w 200056"/>
              <a:gd name="connsiteY232" fmla="*/ 181468 h 2039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</a:cxnLst>
            <a:rect l="l" t="t" r="r" b="b"/>
            <a:pathLst>
              <a:path w="200056" h="203910">
                <a:moveTo>
                  <a:pt x="198583" y="181468"/>
                </a:moveTo>
                <a:lnTo>
                  <a:pt x="197676" y="180674"/>
                </a:lnTo>
                <a:lnTo>
                  <a:pt x="196996" y="178861"/>
                </a:lnTo>
                <a:lnTo>
                  <a:pt x="196770" y="177727"/>
                </a:lnTo>
                <a:lnTo>
                  <a:pt x="196996" y="177047"/>
                </a:lnTo>
                <a:lnTo>
                  <a:pt x="196656" y="176027"/>
                </a:lnTo>
                <a:lnTo>
                  <a:pt x="195636" y="174667"/>
                </a:lnTo>
                <a:lnTo>
                  <a:pt x="194503" y="173987"/>
                </a:lnTo>
                <a:lnTo>
                  <a:pt x="193482" y="173760"/>
                </a:lnTo>
                <a:lnTo>
                  <a:pt x="192576" y="172967"/>
                </a:lnTo>
                <a:lnTo>
                  <a:pt x="191895" y="171493"/>
                </a:lnTo>
                <a:lnTo>
                  <a:pt x="190195" y="170473"/>
                </a:lnTo>
                <a:lnTo>
                  <a:pt x="189175" y="170360"/>
                </a:lnTo>
                <a:lnTo>
                  <a:pt x="189062" y="165712"/>
                </a:lnTo>
                <a:lnTo>
                  <a:pt x="189062" y="161745"/>
                </a:lnTo>
                <a:lnTo>
                  <a:pt x="189062" y="157665"/>
                </a:lnTo>
                <a:lnTo>
                  <a:pt x="185435" y="157552"/>
                </a:lnTo>
                <a:lnTo>
                  <a:pt x="182261" y="157438"/>
                </a:lnTo>
                <a:lnTo>
                  <a:pt x="182261" y="154038"/>
                </a:lnTo>
                <a:lnTo>
                  <a:pt x="182261" y="147804"/>
                </a:lnTo>
                <a:lnTo>
                  <a:pt x="183848" y="142930"/>
                </a:lnTo>
                <a:lnTo>
                  <a:pt x="185322" y="138169"/>
                </a:lnTo>
                <a:lnTo>
                  <a:pt x="182941" y="134769"/>
                </a:lnTo>
                <a:lnTo>
                  <a:pt x="180448" y="131028"/>
                </a:lnTo>
                <a:lnTo>
                  <a:pt x="178861" y="129555"/>
                </a:lnTo>
                <a:lnTo>
                  <a:pt x="176934" y="124908"/>
                </a:lnTo>
                <a:lnTo>
                  <a:pt x="175914" y="122868"/>
                </a:lnTo>
                <a:lnTo>
                  <a:pt x="175120" y="122074"/>
                </a:lnTo>
                <a:lnTo>
                  <a:pt x="174213" y="121621"/>
                </a:lnTo>
                <a:lnTo>
                  <a:pt x="170813" y="121847"/>
                </a:lnTo>
                <a:lnTo>
                  <a:pt x="167753" y="119354"/>
                </a:lnTo>
                <a:lnTo>
                  <a:pt x="164012" y="116407"/>
                </a:lnTo>
                <a:lnTo>
                  <a:pt x="159592" y="112893"/>
                </a:lnTo>
                <a:lnTo>
                  <a:pt x="155625" y="110513"/>
                </a:lnTo>
                <a:lnTo>
                  <a:pt x="154038" y="110059"/>
                </a:lnTo>
                <a:lnTo>
                  <a:pt x="150184" y="109833"/>
                </a:lnTo>
                <a:lnTo>
                  <a:pt x="149844" y="109379"/>
                </a:lnTo>
                <a:lnTo>
                  <a:pt x="149504" y="108132"/>
                </a:lnTo>
                <a:lnTo>
                  <a:pt x="149504" y="106659"/>
                </a:lnTo>
                <a:lnTo>
                  <a:pt x="150751" y="104505"/>
                </a:lnTo>
                <a:lnTo>
                  <a:pt x="150864" y="103145"/>
                </a:lnTo>
                <a:lnTo>
                  <a:pt x="148257" y="98611"/>
                </a:lnTo>
                <a:lnTo>
                  <a:pt x="147464" y="97251"/>
                </a:lnTo>
                <a:lnTo>
                  <a:pt x="145310" y="96685"/>
                </a:lnTo>
                <a:lnTo>
                  <a:pt x="145764" y="95438"/>
                </a:lnTo>
                <a:lnTo>
                  <a:pt x="145764" y="94531"/>
                </a:lnTo>
                <a:lnTo>
                  <a:pt x="145424" y="93851"/>
                </a:lnTo>
                <a:lnTo>
                  <a:pt x="144970" y="93511"/>
                </a:lnTo>
                <a:lnTo>
                  <a:pt x="144290" y="93511"/>
                </a:lnTo>
                <a:lnTo>
                  <a:pt x="142590" y="93964"/>
                </a:lnTo>
                <a:lnTo>
                  <a:pt x="141230" y="91924"/>
                </a:lnTo>
                <a:lnTo>
                  <a:pt x="137149" y="86030"/>
                </a:lnTo>
                <a:lnTo>
                  <a:pt x="135789" y="85350"/>
                </a:lnTo>
                <a:lnTo>
                  <a:pt x="135562" y="84897"/>
                </a:lnTo>
                <a:lnTo>
                  <a:pt x="136583" y="83196"/>
                </a:lnTo>
                <a:lnTo>
                  <a:pt x="138283" y="80476"/>
                </a:lnTo>
                <a:lnTo>
                  <a:pt x="138509" y="78889"/>
                </a:lnTo>
                <a:lnTo>
                  <a:pt x="138169" y="77189"/>
                </a:lnTo>
                <a:lnTo>
                  <a:pt x="136356" y="74015"/>
                </a:lnTo>
                <a:lnTo>
                  <a:pt x="136809" y="72655"/>
                </a:lnTo>
                <a:lnTo>
                  <a:pt x="137603" y="71068"/>
                </a:lnTo>
                <a:lnTo>
                  <a:pt x="137716" y="69821"/>
                </a:lnTo>
                <a:lnTo>
                  <a:pt x="138963" y="70048"/>
                </a:lnTo>
                <a:lnTo>
                  <a:pt x="140436" y="70048"/>
                </a:lnTo>
                <a:lnTo>
                  <a:pt x="141003" y="69028"/>
                </a:lnTo>
                <a:lnTo>
                  <a:pt x="140890" y="65741"/>
                </a:lnTo>
                <a:lnTo>
                  <a:pt x="141343" y="64494"/>
                </a:lnTo>
                <a:lnTo>
                  <a:pt x="146330" y="58714"/>
                </a:lnTo>
                <a:lnTo>
                  <a:pt x="148710" y="57467"/>
                </a:lnTo>
                <a:lnTo>
                  <a:pt x="150638" y="56333"/>
                </a:lnTo>
                <a:lnTo>
                  <a:pt x="151091" y="54633"/>
                </a:lnTo>
                <a:lnTo>
                  <a:pt x="150638" y="53726"/>
                </a:lnTo>
                <a:lnTo>
                  <a:pt x="150298" y="52366"/>
                </a:lnTo>
                <a:lnTo>
                  <a:pt x="150184" y="51459"/>
                </a:lnTo>
                <a:lnTo>
                  <a:pt x="148144" y="48852"/>
                </a:lnTo>
                <a:lnTo>
                  <a:pt x="147350" y="47605"/>
                </a:lnTo>
                <a:lnTo>
                  <a:pt x="147350" y="46472"/>
                </a:lnTo>
                <a:lnTo>
                  <a:pt x="147804" y="44319"/>
                </a:lnTo>
                <a:lnTo>
                  <a:pt x="148710" y="42732"/>
                </a:lnTo>
                <a:lnTo>
                  <a:pt x="151658" y="41712"/>
                </a:lnTo>
                <a:lnTo>
                  <a:pt x="153245" y="40918"/>
                </a:lnTo>
                <a:lnTo>
                  <a:pt x="153471" y="40238"/>
                </a:lnTo>
                <a:lnTo>
                  <a:pt x="151318" y="38991"/>
                </a:lnTo>
                <a:lnTo>
                  <a:pt x="146670" y="38651"/>
                </a:lnTo>
                <a:lnTo>
                  <a:pt x="143270" y="38991"/>
                </a:lnTo>
                <a:lnTo>
                  <a:pt x="142250" y="38651"/>
                </a:lnTo>
                <a:lnTo>
                  <a:pt x="140663" y="36271"/>
                </a:lnTo>
                <a:lnTo>
                  <a:pt x="138963" y="35137"/>
                </a:lnTo>
                <a:lnTo>
                  <a:pt x="137376" y="34344"/>
                </a:lnTo>
                <a:lnTo>
                  <a:pt x="135789" y="34457"/>
                </a:lnTo>
                <a:lnTo>
                  <a:pt x="134882" y="34117"/>
                </a:lnTo>
                <a:lnTo>
                  <a:pt x="134656" y="33097"/>
                </a:lnTo>
                <a:lnTo>
                  <a:pt x="132389" y="25616"/>
                </a:lnTo>
                <a:lnTo>
                  <a:pt x="131709" y="24596"/>
                </a:lnTo>
                <a:lnTo>
                  <a:pt x="130575" y="24256"/>
                </a:lnTo>
                <a:lnTo>
                  <a:pt x="129782" y="24256"/>
                </a:lnTo>
                <a:lnTo>
                  <a:pt x="129102" y="23689"/>
                </a:lnTo>
                <a:lnTo>
                  <a:pt x="128535" y="22669"/>
                </a:lnTo>
                <a:lnTo>
                  <a:pt x="128082" y="21309"/>
                </a:lnTo>
                <a:lnTo>
                  <a:pt x="128082" y="19496"/>
                </a:lnTo>
                <a:lnTo>
                  <a:pt x="128082" y="18022"/>
                </a:lnTo>
                <a:lnTo>
                  <a:pt x="127855" y="17002"/>
                </a:lnTo>
                <a:lnTo>
                  <a:pt x="127061" y="15982"/>
                </a:lnTo>
                <a:lnTo>
                  <a:pt x="125928" y="15302"/>
                </a:lnTo>
                <a:lnTo>
                  <a:pt x="125021" y="14395"/>
                </a:lnTo>
                <a:lnTo>
                  <a:pt x="123321" y="7821"/>
                </a:lnTo>
                <a:lnTo>
                  <a:pt x="122641" y="6007"/>
                </a:lnTo>
                <a:lnTo>
                  <a:pt x="122641" y="5781"/>
                </a:lnTo>
                <a:lnTo>
                  <a:pt x="121961" y="5214"/>
                </a:lnTo>
                <a:lnTo>
                  <a:pt x="120714" y="4987"/>
                </a:lnTo>
                <a:lnTo>
                  <a:pt x="119354" y="4987"/>
                </a:lnTo>
                <a:lnTo>
                  <a:pt x="118560" y="5327"/>
                </a:lnTo>
                <a:lnTo>
                  <a:pt x="117087" y="6574"/>
                </a:lnTo>
                <a:lnTo>
                  <a:pt x="115160" y="7934"/>
                </a:lnTo>
                <a:lnTo>
                  <a:pt x="113573" y="9068"/>
                </a:lnTo>
                <a:lnTo>
                  <a:pt x="112780" y="9975"/>
                </a:lnTo>
                <a:lnTo>
                  <a:pt x="111986" y="9748"/>
                </a:lnTo>
                <a:lnTo>
                  <a:pt x="111420" y="9068"/>
                </a:lnTo>
                <a:lnTo>
                  <a:pt x="111080" y="8048"/>
                </a:lnTo>
                <a:lnTo>
                  <a:pt x="111193" y="4307"/>
                </a:lnTo>
                <a:lnTo>
                  <a:pt x="110853" y="3060"/>
                </a:lnTo>
                <a:lnTo>
                  <a:pt x="110173" y="2267"/>
                </a:lnTo>
                <a:lnTo>
                  <a:pt x="109266" y="1700"/>
                </a:lnTo>
                <a:lnTo>
                  <a:pt x="108246" y="1474"/>
                </a:lnTo>
                <a:lnTo>
                  <a:pt x="107226" y="1474"/>
                </a:lnTo>
                <a:lnTo>
                  <a:pt x="105752" y="2607"/>
                </a:lnTo>
                <a:lnTo>
                  <a:pt x="103599" y="3740"/>
                </a:lnTo>
                <a:lnTo>
                  <a:pt x="100312" y="3627"/>
                </a:lnTo>
                <a:lnTo>
                  <a:pt x="98158" y="3400"/>
                </a:lnTo>
                <a:lnTo>
                  <a:pt x="97025" y="3174"/>
                </a:lnTo>
                <a:lnTo>
                  <a:pt x="92831" y="1474"/>
                </a:lnTo>
                <a:lnTo>
                  <a:pt x="91924" y="1360"/>
                </a:lnTo>
                <a:lnTo>
                  <a:pt x="90337" y="680"/>
                </a:lnTo>
                <a:lnTo>
                  <a:pt x="88410" y="113"/>
                </a:lnTo>
                <a:lnTo>
                  <a:pt x="85237" y="1134"/>
                </a:lnTo>
                <a:lnTo>
                  <a:pt x="83763" y="907"/>
                </a:lnTo>
                <a:lnTo>
                  <a:pt x="81836" y="0"/>
                </a:lnTo>
                <a:lnTo>
                  <a:pt x="81156" y="227"/>
                </a:lnTo>
                <a:lnTo>
                  <a:pt x="79002" y="3060"/>
                </a:lnTo>
                <a:lnTo>
                  <a:pt x="75375" y="6121"/>
                </a:lnTo>
                <a:lnTo>
                  <a:pt x="73335" y="6687"/>
                </a:lnTo>
                <a:lnTo>
                  <a:pt x="73335" y="7027"/>
                </a:lnTo>
                <a:lnTo>
                  <a:pt x="73222" y="7821"/>
                </a:lnTo>
                <a:lnTo>
                  <a:pt x="70842" y="10315"/>
                </a:lnTo>
                <a:lnTo>
                  <a:pt x="67781" y="13715"/>
                </a:lnTo>
                <a:lnTo>
                  <a:pt x="65514" y="15868"/>
                </a:lnTo>
                <a:lnTo>
                  <a:pt x="61660" y="19496"/>
                </a:lnTo>
                <a:lnTo>
                  <a:pt x="58827" y="20289"/>
                </a:lnTo>
                <a:lnTo>
                  <a:pt x="54066" y="21649"/>
                </a:lnTo>
                <a:lnTo>
                  <a:pt x="52819" y="22896"/>
                </a:lnTo>
                <a:lnTo>
                  <a:pt x="51573" y="24936"/>
                </a:lnTo>
                <a:lnTo>
                  <a:pt x="50893" y="27657"/>
                </a:lnTo>
                <a:lnTo>
                  <a:pt x="50666" y="29470"/>
                </a:lnTo>
                <a:lnTo>
                  <a:pt x="50552" y="32644"/>
                </a:lnTo>
                <a:lnTo>
                  <a:pt x="51686" y="36044"/>
                </a:lnTo>
                <a:lnTo>
                  <a:pt x="52819" y="39331"/>
                </a:lnTo>
                <a:lnTo>
                  <a:pt x="52933" y="41371"/>
                </a:lnTo>
                <a:lnTo>
                  <a:pt x="52819" y="43525"/>
                </a:lnTo>
                <a:lnTo>
                  <a:pt x="51799" y="45792"/>
                </a:lnTo>
                <a:lnTo>
                  <a:pt x="50666" y="48852"/>
                </a:lnTo>
                <a:lnTo>
                  <a:pt x="49986" y="52253"/>
                </a:lnTo>
                <a:lnTo>
                  <a:pt x="49646" y="58827"/>
                </a:lnTo>
                <a:lnTo>
                  <a:pt x="49646" y="64267"/>
                </a:lnTo>
                <a:lnTo>
                  <a:pt x="49532" y="65174"/>
                </a:lnTo>
                <a:lnTo>
                  <a:pt x="47606" y="69141"/>
                </a:lnTo>
                <a:lnTo>
                  <a:pt x="45339" y="73675"/>
                </a:lnTo>
                <a:lnTo>
                  <a:pt x="44205" y="74695"/>
                </a:lnTo>
                <a:lnTo>
                  <a:pt x="39218" y="76056"/>
                </a:lnTo>
                <a:lnTo>
                  <a:pt x="33777" y="79343"/>
                </a:lnTo>
                <a:lnTo>
                  <a:pt x="27543" y="83083"/>
                </a:lnTo>
                <a:lnTo>
                  <a:pt x="21989" y="86370"/>
                </a:lnTo>
                <a:lnTo>
                  <a:pt x="16208" y="89884"/>
                </a:lnTo>
                <a:lnTo>
                  <a:pt x="10088" y="93624"/>
                </a:lnTo>
                <a:lnTo>
                  <a:pt x="5781" y="96231"/>
                </a:lnTo>
                <a:lnTo>
                  <a:pt x="0" y="99631"/>
                </a:lnTo>
                <a:lnTo>
                  <a:pt x="1474" y="105072"/>
                </a:lnTo>
                <a:lnTo>
                  <a:pt x="2834" y="110400"/>
                </a:lnTo>
                <a:lnTo>
                  <a:pt x="4421" y="115840"/>
                </a:lnTo>
                <a:lnTo>
                  <a:pt x="5781" y="121167"/>
                </a:lnTo>
                <a:lnTo>
                  <a:pt x="4307" y="121734"/>
                </a:lnTo>
                <a:lnTo>
                  <a:pt x="5441" y="125815"/>
                </a:lnTo>
                <a:lnTo>
                  <a:pt x="7481" y="125134"/>
                </a:lnTo>
                <a:lnTo>
                  <a:pt x="9748" y="124681"/>
                </a:lnTo>
                <a:lnTo>
                  <a:pt x="10655" y="127288"/>
                </a:lnTo>
                <a:lnTo>
                  <a:pt x="7594" y="130235"/>
                </a:lnTo>
                <a:lnTo>
                  <a:pt x="12128" y="131028"/>
                </a:lnTo>
                <a:lnTo>
                  <a:pt x="19042" y="132162"/>
                </a:lnTo>
                <a:lnTo>
                  <a:pt x="25616" y="133295"/>
                </a:lnTo>
                <a:lnTo>
                  <a:pt x="32644" y="134656"/>
                </a:lnTo>
                <a:lnTo>
                  <a:pt x="34911" y="135789"/>
                </a:lnTo>
                <a:lnTo>
                  <a:pt x="41598" y="139869"/>
                </a:lnTo>
                <a:lnTo>
                  <a:pt x="46019" y="142477"/>
                </a:lnTo>
                <a:lnTo>
                  <a:pt x="51119" y="145650"/>
                </a:lnTo>
                <a:lnTo>
                  <a:pt x="57580" y="149504"/>
                </a:lnTo>
                <a:lnTo>
                  <a:pt x="61887" y="152111"/>
                </a:lnTo>
                <a:lnTo>
                  <a:pt x="67554" y="155511"/>
                </a:lnTo>
                <a:lnTo>
                  <a:pt x="71975" y="159365"/>
                </a:lnTo>
                <a:lnTo>
                  <a:pt x="77529" y="164239"/>
                </a:lnTo>
                <a:lnTo>
                  <a:pt x="83536" y="169566"/>
                </a:lnTo>
                <a:lnTo>
                  <a:pt x="88637" y="173760"/>
                </a:lnTo>
                <a:lnTo>
                  <a:pt x="95551" y="179541"/>
                </a:lnTo>
                <a:lnTo>
                  <a:pt x="102352" y="185095"/>
                </a:lnTo>
                <a:lnTo>
                  <a:pt x="109039" y="190649"/>
                </a:lnTo>
                <a:lnTo>
                  <a:pt x="114367" y="195069"/>
                </a:lnTo>
                <a:lnTo>
                  <a:pt x="121054" y="200623"/>
                </a:lnTo>
                <a:lnTo>
                  <a:pt x="121621" y="200850"/>
                </a:lnTo>
                <a:lnTo>
                  <a:pt x="128422" y="201417"/>
                </a:lnTo>
                <a:lnTo>
                  <a:pt x="137603" y="202324"/>
                </a:lnTo>
                <a:lnTo>
                  <a:pt x="146897" y="203117"/>
                </a:lnTo>
                <a:lnTo>
                  <a:pt x="155171" y="203910"/>
                </a:lnTo>
                <a:lnTo>
                  <a:pt x="158798" y="203117"/>
                </a:lnTo>
                <a:lnTo>
                  <a:pt x="162086" y="199263"/>
                </a:lnTo>
                <a:lnTo>
                  <a:pt x="163672" y="197109"/>
                </a:lnTo>
                <a:lnTo>
                  <a:pt x="166393" y="192576"/>
                </a:lnTo>
                <a:lnTo>
                  <a:pt x="167866" y="189402"/>
                </a:lnTo>
                <a:lnTo>
                  <a:pt x="169226" y="185775"/>
                </a:lnTo>
                <a:lnTo>
                  <a:pt x="170473" y="182941"/>
                </a:lnTo>
                <a:lnTo>
                  <a:pt x="170700" y="182488"/>
                </a:lnTo>
                <a:lnTo>
                  <a:pt x="171380" y="181468"/>
                </a:lnTo>
                <a:lnTo>
                  <a:pt x="172967" y="180561"/>
                </a:lnTo>
                <a:lnTo>
                  <a:pt x="175120" y="179654"/>
                </a:lnTo>
                <a:lnTo>
                  <a:pt x="178861" y="179201"/>
                </a:lnTo>
                <a:lnTo>
                  <a:pt x="181581" y="179201"/>
                </a:lnTo>
                <a:lnTo>
                  <a:pt x="182148" y="179201"/>
                </a:lnTo>
                <a:lnTo>
                  <a:pt x="183848" y="179654"/>
                </a:lnTo>
                <a:lnTo>
                  <a:pt x="188382" y="181921"/>
                </a:lnTo>
                <a:lnTo>
                  <a:pt x="188495" y="181241"/>
                </a:lnTo>
                <a:lnTo>
                  <a:pt x="190309" y="180448"/>
                </a:lnTo>
                <a:lnTo>
                  <a:pt x="191782" y="180561"/>
                </a:lnTo>
                <a:lnTo>
                  <a:pt x="196090" y="182601"/>
                </a:lnTo>
                <a:lnTo>
                  <a:pt x="198130" y="183054"/>
                </a:lnTo>
                <a:lnTo>
                  <a:pt x="200056" y="182488"/>
                </a:lnTo>
                <a:lnTo>
                  <a:pt x="198583" y="181468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17" name="Freeform: Shape 216">
            <a:extLst>
              <a:ext uri="{FF2B5EF4-FFF2-40B4-BE49-F238E27FC236}">
                <a16:creationId xmlns:a16="http://schemas.microsoft.com/office/drawing/2014/main" id="{E8503675-3F1A-91FF-232C-A15A120DFB1E}"/>
              </a:ext>
            </a:extLst>
          </p:cNvPr>
          <p:cNvSpPr/>
          <p:nvPr/>
        </p:nvSpPr>
        <p:spPr>
          <a:xfrm>
            <a:off x="3868574" y="4074861"/>
            <a:ext cx="2295" cy="3570"/>
          </a:xfrm>
          <a:custGeom>
            <a:avLst/>
            <a:gdLst>
              <a:gd name="connsiteX0" fmla="*/ 2947 w 3060"/>
              <a:gd name="connsiteY0" fmla="*/ 907 h 4760"/>
              <a:gd name="connsiteX1" fmla="*/ 1927 w 3060"/>
              <a:gd name="connsiteY1" fmla="*/ 0 h 4760"/>
              <a:gd name="connsiteX2" fmla="*/ 1700 w 3060"/>
              <a:gd name="connsiteY2" fmla="*/ 227 h 4760"/>
              <a:gd name="connsiteX3" fmla="*/ 2380 w 3060"/>
              <a:gd name="connsiteY3" fmla="*/ 1360 h 4760"/>
              <a:gd name="connsiteX4" fmla="*/ 2494 w 3060"/>
              <a:gd name="connsiteY4" fmla="*/ 2040 h 4760"/>
              <a:gd name="connsiteX5" fmla="*/ 2267 w 3060"/>
              <a:gd name="connsiteY5" fmla="*/ 2607 h 4760"/>
              <a:gd name="connsiteX6" fmla="*/ 2380 w 3060"/>
              <a:gd name="connsiteY6" fmla="*/ 3287 h 4760"/>
              <a:gd name="connsiteX7" fmla="*/ 2040 w 3060"/>
              <a:gd name="connsiteY7" fmla="*/ 3854 h 4760"/>
              <a:gd name="connsiteX8" fmla="*/ 1587 w 3060"/>
              <a:gd name="connsiteY8" fmla="*/ 1814 h 4760"/>
              <a:gd name="connsiteX9" fmla="*/ 453 w 3060"/>
              <a:gd name="connsiteY9" fmla="*/ 1020 h 4760"/>
              <a:gd name="connsiteX10" fmla="*/ 0 w 3060"/>
              <a:gd name="connsiteY10" fmla="*/ 1020 h 4760"/>
              <a:gd name="connsiteX11" fmla="*/ 1134 w 3060"/>
              <a:gd name="connsiteY11" fmla="*/ 2607 h 4760"/>
              <a:gd name="connsiteX12" fmla="*/ 1587 w 3060"/>
              <a:gd name="connsiteY12" fmla="*/ 4761 h 4760"/>
              <a:gd name="connsiteX13" fmla="*/ 2380 w 3060"/>
              <a:gd name="connsiteY13" fmla="*/ 4421 h 4760"/>
              <a:gd name="connsiteX14" fmla="*/ 2947 w 3060"/>
              <a:gd name="connsiteY14" fmla="*/ 3514 h 4760"/>
              <a:gd name="connsiteX15" fmla="*/ 3060 w 3060"/>
              <a:gd name="connsiteY15" fmla="*/ 1700 h 4760"/>
              <a:gd name="connsiteX16" fmla="*/ 2947 w 3060"/>
              <a:gd name="connsiteY16" fmla="*/ 907 h 4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060" h="4760">
                <a:moveTo>
                  <a:pt x="2947" y="907"/>
                </a:moveTo>
                <a:lnTo>
                  <a:pt x="1927" y="0"/>
                </a:lnTo>
                <a:lnTo>
                  <a:pt x="1700" y="227"/>
                </a:lnTo>
                <a:lnTo>
                  <a:pt x="2380" y="1360"/>
                </a:lnTo>
                <a:lnTo>
                  <a:pt x="2494" y="2040"/>
                </a:lnTo>
                <a:lnTo>
                  <a:pt x="2267" y="2607"/>
                </a:lnTo>
                <a:lnTo>
                  <a:pt x="2380" y="3287"/>
                </a:lnTo>
                <a:lnTo>
                  <a:pt x="2040" y="3854"/>
                </a:lnTo>
                <a:lnTo>
                  <a:pt x="1587" y="1814"/>
                </a:lnTo>
                <a:lnTo>
                  <a:pt x="453" y="1020"/>
                </a:lnTo>
                <a:lnTo>
                  <a:pt x="0" y="1020"/>
                </a:lnTo>
                <a:lnTo>
                  <a:pt x="1134" y="2607"/>
                </a:lnTo>
                <a:lnTo>
                  <a:pt x="1587" y="4761"/>
                </a:lnTo>
                <a:lnTo>
                  <a:pt x="2380" y="4421"/>
                </a:lnTo>
                <a:lnTo>
                  <a:pt x="2947" y="3514"/>
                </a:lnTo>
                <a:lnTo>
                  <a:pt x="3060" y="1700"/>
                </a:lnTo>
                <a:lnTo>
                  <a:pt x="2947" y="90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18" name="Freeform: Shape 217">
            <a:extLst>
              <a:ext uri="{FF2B5EF4-FFF2-40B4-BE49-F238E27FC236}">
                <a16:creationId xmlns:a16="http://schemas.microsoft.com/office/drawing/2014/main" id="{22648EF0-0BA6-386A-77A8-A46DA7D55AD1}"/>
              </a:ext>
            </a:extLst>
          </p:cNvPr>
          <p:cNvSpPr/>
          <p:nvPr/>
        </p:nvSpPr>
        <p:spPr>
          <a:xfrm>
            <a:off x="4219070" y="3859106"/>
            <a:ext cx="702946" cy="276792"/>
          </a:xfrm>
          <a:custGeom>
            <a:avLst/>
            <a:gdLst>
              <a:gd name="connsiteX0" fmla="*/ 264097 w 937261"/>
              <a:gd name="connsiteY0" fmla="*/ 45225 h 369056"/>
              <a:gd name="connsiteX1" fmla="*/ 267271 w 937261"/>
              <a:gd name="connsiteY1" fmla="*/ 46132 h 369056"/>
              <a:gd name="connsiteX2" fmla="*/ 267271 w 937261"/>
              <a:gd name="connsiteY2" fmla="*/ 46699 h 369056"/>
              <a:gd name="connsiteX3" fmla="*/ 266704 w 937261"/>
              <a:gd name="connsiteY3" fmla="*/ 46925 h 369056"/>
              <a:gd name="connsiteX4" fmla="*/ 266137 w 937261"/>
              <a:gd name="connsiteY4" fmla="*/ 46925 h 369056"/>
              <a:gd name="connsiteX5" fmla="*/ 264437 w 937261"/>
              <a:gd name="connsiteY5" fmla="*/ 48399 h 369056"/>
              <a:gd name="connsiteX6" fmla="*/ 266024 w 937261"/>
              <a:gd name="connsiteY6" fmla="*/ 49533 h 369056"/>
              <a:gd name="connsiteX7" fmla="*/ 268858 w 937261"/>
              <a:gd name="connsiteY7" fmla="*/ 48739 h 369056"/>
              <a:gd name="connsiteX8" fmla="*/ 270444 w 937261"/>
              <a:gd name="connsiteY8" fmla="*/ 45565 h 369056"/>
              <a:gd name="connsiteX9" fmla="*/ 270444 w 937261"/>
              <a:gd name="connsiteY9" fmla="*/ 44659 h 369056"/>
              <a:gd name="connsiteX10" fmla="*/ 270444 w 937261"/>
              <a:gd name="connsiteY10" fmla="*/ 42278 h 369056"/>
              <a:gd name="connsiteX11" fmla="*/ 267611 w 937261"/>
              <a:gd name="connsiteY11" fmla="*/ 38651 h 369056"/>
              <a:gd name="connsiteX12" fmla="*/ 267611 w 937261"/>
              <a:gd name="connsiteY12" fmla="*/ 37178 h 369056"/>
              <a:gd name="connsiteX13" fmla="*/ 266477 w 937261"/>
              <a:gd name="connsiteY13" fmla="*/ 37518 h 369056"/>
              <a:gd name="connsiteX14" fmla="*/ 262397 w 937261"/>
              <a:gd name="connsiteY14" fmla="*/ 41032 h 369056"/>
              <a:gd name="connsiteX15" fmla="*/ 262397 w 937261"/>
              <a:gd name="connsiteY15" fmla="*/ 42392 h 369056"/>
              <a:gd name="connsiteX16" fmla="*/ 263190 w 937261"/>
              <a:gd name="connsiteY16" fmla="*/ 44432 h 369056"/>
              <a:gd name="connsiteX17" fmla="*/ 264097 w 937261"/>
              <a:gd name="connsiteY17" fmla="*/ 45225 h 369056"/>
              <a:gd name="connsiteX18" fmla="*/ 253783 w 937261"/>
              <a:gd name="connsiteY18" fmla="*/ 193936 h 369056"/>
              <a:gd name="connsiteX19" fmla="*/ 253783 w 937261"/>
              <a:gd name="connsiteY19" fmla="*/ 194729 h 369056"/>
              <a:gd name="connsiteX20" fmla="*/ 254009 w 937261"/>
              <a:gd name="connsiteY20" fmla="*/ 196543 h 369056"/>
              <a:gd name="connsiteX21" fmla="*/ 254916 w 937261"/>
              <a:gd name="connsiteY21" fmla="*/ 198016 h 369056"/>
              <a:gd name="connsiteX22" fmla="*/ 254463 w 937261"/>
              <a:gd name="connsiteY22" fmla="*/ 199830 h 369056"/>
              <a:gd name="connsiteX23" fmla="*/ 255370 w 937261"/>
              <a:gd name="connsiteY23" fmla="*/ 199830 h 369056"/>
              <a:gd name="connsiteX24" fmla="*/ 258656 w 937261"/>
              <a:gd name="connsiteY24" fmla="*/ 198810 h 369056"/>
              <a:gd name="connsiteX25" fmla="*/ 258996 w 937261"/>
              <a:gd name="connsiteY25" fmla="*/ 197450 h 369056"/>
              <a:gd name="connsiteX26" fmla="*/ 259450 w 937261"/>
              <a:gd name="connsiteY26" fmla="*/ 197223 h 369056"/>
              <a:gd name="connsiteX27" fmla="*/ 261150 w 937261"/>
              <a:gd name="connsiteY27" fmla="*/ 198130 h 369056"/>
              <a:gd name="connsiteX28" fmla="*/ 261717 w 937261"/>
              <a:gd name="connsiteY28" fmla="*/ 198923 h 369056"/>
              <a:gd name="connsiteX29" fmla="*/ 261943 w 937261"/>
              <a:gd name="connsiteY29" fmla="*/ 200170 h 369056"/>
              <a:gd name="connsiteX30" fmla="*/ 263531 w 937261"/>
              <a:gd name="connsiteY30" fmla="*/ 200170 h 369056"/>
              <a:gd name="connsiteX31" fmla="*/ 264097 w 937261"/>
              <a:gd name="connsiteY31" fmla="*/ 199603 h 369056"/>
              <a:gd name="connsiteX32" fmla="*/ 265797 w 937261"/>
              <a:gd name="connsiteY32" fmla="*/ 198470 h 369056"/>
              <a:gd name="connsiteX33" fmla="*/ 266251 w 937261"/>
              <a:gd name="connsiteY33" fmla="*/ 197563 h 369056"/>
              <a:gd name="connsiteX34" fmla="*/ 266591 w 937261"/>
              <a:gd name="connsiteY34" fmla="*/ 195296 h 369056"/>
              <a:gd name="connsiteX35" fmla="*/ 268291 w 937261"/>
              <a:gd name="connsiteY35" fmla="*/ 191669 h 369056"/>
              <a:gd name="connsiteX36" fmla="*/ 266704 w 937261"/>
              <a:gd name="connsiteY36" fmla="*/ 188722 h 369056"/>
              <a:gd name="connsiteX37" fmla="*/ 263871 w 937261"/>
              <a:gd name="connsiteY37" fmla="*/ 186568 h 369056"/>
              <a:gd name="connsiteX38" fmla="*/ 259790 w 937261"/>
              <a:gd name="connsiteY38" fmla="*/ 185775 h 369056"/>
              <a:gd name="connsiteX39" fmla="*/ 258996 w 937261"/>
              <a:gd name="connsiteY39" fmla="*/ 185095 h 369056"/>
              <a:gd name="connsiteX40" fmla="*/ 255483 w 937261"/>
              <a:gd name="connsiteY40" fmla="*/ 185888 h 369056"/>
              <a:gd name="connsiteX41" fmla="*/ 255030 w 937261"/>
              <a:gd name="connsiteY41" fmla="*/ 189515 h 369056"/>
              <a:gd name="connsiteX42" fmla="*/ 254123 w 937261"/>
              <a:gd name="connsiteY42" fmla="*/ 190989 h 369056"/>
              <a:gd name="connsiteX43" fmla="*/ 254123 w 937261"/>
              <a:gd name="connsiteY43" fmla="*/ 192349 h 369056"/>
              <a:gd name="connsiteX44" fmla="*/ 253443 w 937261"/>
              <a:gd name="connsiteY44" fmla="*/ 193596 h 369056"/>
              <a:gd name="connsiteX45" fmla="*/ 253896 w 937261"/>
              <a:gd name="connsiteY45" fmla="*/ 194049 h 369056"/>
              <a:gd name="connsiteX46" fmla="*/ 250722 w 937261"/>
              <a:gd name="connsiteY46" fmla="*/ 193596 h 369056"/>
              <a:gd name="connsiteX47" fmla="*/ 251516 w 937261"/>
              <a:gd name="connsiteY47" fmla="*/ 193029 h 369056"/>
              <a:gd name="connsiteX48" fmla="*/ 252082 w 937261"/>
              <a:gd name="connsiteY48" fmla="*/ 191782 h 369056"/>
              <a:gd name="connsiteX49" fmla="*/ 251516 w 937261"/>
              <a:gd name="connsiteY49" fmla="*/ 191556 h 369056"/>
              <a:gd name="connsiteX50" fmla="*/ 250382 w 937261"/>
              <a:gd name="connsiteY50" fmla="*/ 191556 h 369056"/>
              <a:gd name="connsiteX51" fmla="*/ 250042 w 937261"/>
              <a:gd name="connsiteY51" fmla="*/ 192349 h 369056"/>
              <a:gd name="connsiteX52" fmla="*/ 250042 w 937261"/>
              <a:gd name="connsiteY52" fmla="*/ 192916 h 369056"/>
              <a:gd name="connsiteX53" fmla="*/ 250609 w 937261"/>
              <a:gd name="connsiteY53" fmla="*/ 193482 h 369056"/>
              <a:gd name="connsiteX54" fmla="*/ 215471 w 937261"/>
              <a:gd name="connsiteY54" fmla="*/ 65288 h 369056"/>
              <a:gd name="connsiteX55" fmla="*/ 215471 w 937261"/>
              <a:gd name="connsiteY55" fmla="*/ 66421 h 369056"/>
              <a:gd name="connsiteX56" fmla="*/ 215698 w 937261"/>
              <a:gd name="connsiteY56" fmla="*/ 67101 h 369056"/>
              <a:gd name="connsiteX57" fmla="*/ 216605 w 937261"/>
              <a:gd name="connsiteY57" fmla="*/ 67101 h 369056"/>
              <a:gd name="connsiteX58" fmla="*/ 217625 w 937261"/>
              <a:gd name="connsiteY58" fmla="*/ 66081 h 369056"/>
              <a:gd name="connsiteX59" fmla="*/ 218192 w 937261"/>
              <a:gd name="connsiteY59" fmla="*/ 64494 h 369056"/>
              <a:gd name="connsiteX60" fmla="*/ 217852 w 937261"/>
              <a:gd name="connsiteY60" fmla="*/ 64267 h 369056"/>
              <a:gd name="connsiteX61" fmla="*/ 217285 w 937261"/>
              <a:gd name="connsiteY61" fmla="*/ 64041 h 369056"/>
              <a:gd name="connsiteX62" fmla="*/ 216605 w 937261"/>
              <a:gd name="connsiteY62" fmla="*/ 63701 h 369056"/>
              <a:gd name="connsiteX63" fmla="*/ 216038 w 937261"/>
              <a:gd name="connsiteY63" fmla="*/ 63134 h 369056"/>
              <a:gd name="connsiteX64" fmla="*/ 215245 w 937261"/>
              <a:gd name="connsiteY64" fmla="*/ 62567 h 369056"/>
              <a:gd name="connsiteX65" fmla="*/ 215245 w 937261"/>
              <a:gd name="connsiteY65" fmla="*/ 63701 h 369056"/>
              <a:gd name="connsiteX66" fmla="*/ 215471 w 937261"/>
              <a:gd name="connsiteY66" fmla="*/ 64381 h 369056"/>
              <a:gd name="connsiteX67" fmla="*/ 215471 w 937261"/>
              <a:gd name="connsiteY67" fmla="*/ 65288 h 369056"/>
              <a:gd name="connsiteX68" fmla="*/ 227260 w 937261"/>
              <a:gd name="connsiteY68" fmla="*/ 62001 h 369056"/>
              <a:gd name="connsiteX69" fmla="*/ 227260 w 937261"/>
              <a:gd name="connsiteY69" fmla="*/ 60527 h 369056"/>
              <a:gd name="connsiteX70" fmla="*/ 227033 w 937261"/>
              <a:gd name="connsiteY70" fmla="*/ 59280 h 369056"/>
              <a:gd name="connsiteX71" fmla="*/ 226013 w 937261"/>
              <a:gd name="connsiteY71" fmla="*/ 58940 h 369056"/>
              <a:gd name="connsiteX72" fmla="*/ 225559 w 937261"/>
              <a:gd name="connsiteY72" fmla="*/ 59507 h 369056"/>
              <a:gd name="connsiteX73" fmla="*/ 225786 w 937261"/>
              <a:gd name="connsiteY73" fmla="*/ 61207 h 369056"/>
              <a:gd name="connsiteX74" fmla="*/ 227146 w 937261"/>
              <a:gd name="connsiteY74" fmla="*/ 62114 h 369056"/>
              <a:gd name="connsiteX75" fmla="*/ 206970 w 937261"/>
              <a:gd name="connsiteY75" fmla="*/ 175800 h 369056"/>
              <a:gd name="connsiteX76" fmla="*/ 207990 w 937261"/>
              <a:gd name="connsiteY76" fmla="*/ 176027 h 369056"/>
              <a:gd name="connsiteX77" fmla="*/ 212298 w 937261"/>
              <a:gd name="connsiteY77" fmla="*/ 175007 h 369056"/>
              <a:gd name="connsiteX78" fmla="*/ 213205 w 937261"/>
              <a:gd name="connsiteY78" fmla="*/ 175574 h 369056"/>
              <a:gd name="connsiteX79" fmla="*/ 215358 w 937261"/>
              <a:gd name="connsiteY79" fmla="*/ 176254 h 369056"/>
              <a:gd name="connsiteX80" fmla="*/ 217058 w 937261"/>
              <a:gd name="connsiteY80" fmla="*/ 177274 h 369056"/>
              <a:gd name="connsiteX81" fmla="*/ 217512 w 937261"/>
              <a:gd name="connsiteY81" fmla="*/ 179994 h 369056"/>
              <a:gd name="connsiteX82" fmla="*/ 218645 w 937261"/>
              <a:gd name="connsiteY82" fmla="*/ 182374 h 369056"/>
              <a:gd name="connsiteX83" fmla="*/ 219552 w 937261"/>
              <a:gd name="connsiteY83" fmla="*/ 183168 h 369056"/>
              <a:gd name="connsiteX84" fmla="*/ 220232 w 937261"/>
              <a:gd name="connsiteY84" fmla="*/ 184075 h 369056"/>
              <a:gd name="connsiteX85" fmla="*/ 219552 w 937261"/>
              <a:gd name="connsiteY85" fmla="*/ 187362 h 369056"/>
              <a:gd name="connsiteX86" fmla="*/ 220119 w 937261"/>
              <a:gd name="connsiteY86" fmla="*/ 189515 h 369056"/>
              <a:gd name="connsiteX87" fmla="*/ 221366 w 937261"/>
              <a:gd name="connsiteY87" fmla="*/ 191329 h 369056"/>
              <a:gd name="connsiteX88" fmla="*/ 223972 w 937261"/>
              <a:gd name="connsiteY88" fmla="*/ 192009 h 369056"/>
              <a:gd name="connsiteX89" fmla="*/ 226466 w 937261"/>
              <a:gd name="connsiteY89" fmla="*/ 192802 h 369056"/>
              <a:gd name="connsiteX90" fmla="*/ 228393 w 937261"/>
              <a:gd name="connsiteY90" fmla="*/ 194049 h 369056"/>
              <a:gd name="connsiteX91" fmla="*/ 229527 w 937261"/>
              <a:gd name="connsiteY91" fmla="*/ 194389 h 369056"/>
              <a:gd name="connsiteX92" fmla="*/ 230547 w 937261"/>
              <a:gd name="connsiteY92" fmla="*/ 194956 h 369056"/>
              <a:gd name="connsiteX93" fmla="*/ 231567 w 937261"/>
              <a:gd name="connsiteY93" fmla="*/ 195749 h 369056"/>
              <a:gd name="connsiteX94" fmla="*/ 232587 w 937261"/>
              <a:gd name="connsiteY94" fmla="*/ 196316 h 369056"/>
              <a:gd name="connsiteX95" fmla="*/ 233947 w 937261"/>
              <a:gd name="connsiteY95" fmla="*/ 196656 h 369056"/>
              <a:gd name="connsiteX96" fmla="*/ 235080 w 937261"/>
              <a:gd name="connsiteY96" fmla="*/ 196656 h 369056"/>
              <a:gd name="connsiteX97" fmla="*/ 234854 w 937261"/>
              <a:gd name="connsiteY97" fmla="*/ 195069 h 369056"/>
              <a:gd name="connsiteX98" fmla="*/ 234060 w 937261"/>
              <a:gd name="connsiteY98" fmla="*/ 193596 h 369056"/>
              <a:gd name="connsiteX99" fmla="*/ 234060 w 937261"/>
              <a:gd name="connsiteY99" fmla="*/ 192689 h 369056"/>
              <a:gd name="connsiteX100" fmla="*/ 235307 w 937261"/>
              <a:gd name="connsiteY100" fmla="*/ 188495 h 369056"/>
              <a:gd name="connsiteX101" fmla="*/ 235874 w 937261"/>
              <a:gd name="connsiteY101" fmla="*/ 187475 h 369056"/>
              <a:gd name="connsiteX102" fmla="*/ 236667 w 937261"/>
              <a:gd name="connsiteY102" fmla="*/ 186568 h 369056"/>
              <a:gd name="connsiteX103" fmla="*/ 238141 w 937261"/>
              <a:gd name="connsiteY103" fmla="*/ 185548 h 369056"/>
              <a:gd name="connsiteX104" fmla="*/ 228847 w 937261"/>
              <a:gd name="connsiteY104" fmla="*/ 183168 h 369056"/>
              <a:gd name="connsiteX105" fmla="*/ 225673 w 937261"/>
              <a:gd name="connsiteY105" fmla="*/ 177161 h 369056"/>
              <a:gd name="connsiteX106" fmla="*/ 224652 w 937261"/>
              <a:gd name="connsiteY106" fmla="*/ 170133 h 369056"/>
              <a:gd name="connsiteX107" fmla="*/ 223972 w 937261"/>
              <a:gd name="connsiteY107" fmla="*/ 168660 h 369056"/>
              <a:gd name="connsiteX108" fmla="*/ 222952 w 937261"/>
              <a:gd name="connsiteY108" fmla="*/ 167299 h 369056"/>
              <a:gd name="connsiteX109" fmla="*/ 222272 w 937261"/>
              <a:gd name="connsiteY109" fmla="*/ 165826 h 369056"/>
              <a:gd name="connsiteX110" fmla="*/ 221932 w 937261"/>
              <a:gd name="connsiteY110" fmla="*/ 164126 h 369056"/>
              <a:gd name="connsiteX111" fmla="*/ 221026 w 937261"/>
              <a:gd name="connsiteY111" fmla="*/ 162992 h 369056"/>
              <a:gd name="connsiteX112" fmla="*/ 219552 w 937261"/>
              <a:gd name="connsiteY112" fmla="*/ 162199 h 369056"/>
              <a:gd name="connsiteX113" fmla="*/ 217625 w 937261"/>
              <a:gd name="connsiteY113" fmla="*/ 162199 h 369056"/>
              <a:gd name="connsiteX114" fmla="*/ 215698 w 937261"/>
              <a:gd name="connsiteY114" fmla="*/ 162879 h 369056"/>
              <a:gd name="connsiteX115" fmla="*/ 216378 w 937261"/>
              <a:gd name="connsiteY115" fmla="*/ 165599 h 369056"/>
              <a:gd name="connsiteX116" fmla="*/ 215245 w 937261"/>
              <a:gd name="connsiteY116" fmla="*/ 167186 h 369056"/>
              <a:gd name="connsiteX117" fmla="*/ 214565 w 937261"/>
              <a:gd name="connsiteY117" fmla="*/ 166053 h 369056"/>
              <a:gd name="connsiteX118" fmla="*/ 213998 w 937261"/>
              <a:gd name="connsiteY118" fmla="*/ 164466 h 369056"/>
              <a:gd name="connsiteX119" fmla="*/ 212865 w 937261"/>
              <a:gd name="connsiteY119" fmla="*/ 162652 h 369056"/>
              <a:gd name="connsiteX120" fmla="*/ 210258 w 937261"/>
              <a:gd name="connsiteY120" fmla="*/ 163672 h 369056"/>
              <a:gd name="connsiteX121" fmla="*/ 209351 w 937261"/>
              <a:gd name="connsiteY121" fmla="*/ 164466 h 369056"/>
              <a:gd name="connsiteX122" fmla="*/ 208557 w 937261"/>
              <a:gd name="connsiteY122" fmla="*/ 165486 h 369056"/>
              <a:gd name="connsiteX123" fmla="*/ 208331 w 937261"/>
              <a:gd name="connsiteY123" fmla="*/ 166506 h 369056"/>
              <a:gd name="connsiteX124" fmla="*/ 208784 w 937261"/>
              <a:gd name="connsiteY124" fmla="*/ 167526 h 369056"/>
              <a:gd name="connsiteX125" fmla="*/ 208557 w 937261"/>
              <a:gd name="connsiteY125" fmla="*/ 168886 h 369056"/>
              <a:gd name="connsiteX126" fmla="*/ 207310 w 937261"/>
              <a:gd name="connsiteY126" fmla="*/ 169906 h 369056"/>
              <a:gd name="connsiteX127" fmla="*/ 204704 w 937261"/>
              <a:gd name="connsiteY127" fmla="*/ 171153 h 369056"/>
              <a:gd name="connsiteX128" fmla="*/ 203570 w 937261"/>
              <a:gd name="connsiteY128" fmla="*/ 172400 h 369056"/>
              <a:gd name="connsiteX129" fmla="*/ 203570 w 937261"/>
              <a:gd name="connsiteY129" fmla="*/ 173873 h 369056"/>
              <a:gd name="connsiteX130" fmla="*/ 205837 w 937261"/>
              <a:gd name="connsiteY130" fmla="*/ 174667 h 369056"/>
              <a:gd name="connsiteX131" fmla="*/ 206744 w 937261"/>
              <a:gd name="connsiteY131" fmla="*/ 175460 h 369056"/>
              <a:gd name="connsiteX132" fmla="*/ 581354 w 937261"/>
              <a:gd name="connsiteY132" fmla="*/ 247095 h 369056"/>
              <a:gd name="connsiteX133" fmla="*/ 582147 w 937261"/>
              <a:gd name="connsiteY133" fmla="*/ 247095 h 369056"/>
              <a:gd name="connsiteX134" fmla="*/ 582147 w 937261"/>
              <a:gd name="connsiteY134" fmla="*/ 244942 h 369056"/>
              <a:gd name="connsiteX135" fmla="*/ 580787 w 937261"/>
              <a:gd name="connsiteY135" fmla="*/ 244488 h 369056"/>
              <a:gd name="connsiteX136" fmla="*/ 580447 w 937261"/>
              <a:gd name="connsiteY136" fmla="*/ 244942 h 369056"/>
              <a:gd name="connsiteX137" fmla="*/ 580447 w 937261"/>
              <a:gd name="connsiteY137" fmla="*/ 245508 h 369056"/>
              <a:gd name="connsiteX138" fmla="*/ 580560 w 937261"/>
              <a:gd name="connsiteY138" fmla="*/ 246189 h 369056"/>
              <a:gd name="connsiteX139" fmla="*/ 581240 w 937261"/>
              <a:gd name="connsiteY139" fmla="*/ 246982 h 369056"/>
              <a:gd name="connsiteX140" fmla="*/ 236667 w 937261"/>
              <a:gd name="connsiteY140" fmla="*/ 193709 h 369056"/>
              <a:gd name="connsiteX141" fmla="*/ 236667 w 937261"/>
              <a:gd name="connsiteY141" fmla="*/ 194276 h 369056"/>
              <a:gd name="connsiteX142" fmla="*/ 237348 w 937261"/>
              <a:gd name="connsiteY142" fmla="*/ 194843 h 369056"/>
              <a:gd name="connsiteX143" fmla="*/ 238141 w 937261"/>
              <a:gd name="connsiteY143" fmla="*/ 195409 h 369056"/>
              <a:gd name="connsiteX144" fmla="*/ 239274 w 937261"/>
              <a:gd name="connsiteY144" fmla="*/ 195636 h 369056"/>
              <a:gd name="connsiteX145" fmla="*/ 239614 w 937261"/>
              <a:gd name="connsiteY145" fmla="*/ 195183 h 369056"/>
              <a:gd name="connsiteX146" fmla="*/ 240068 w 937261"/>
              <a:gd name="connsiteY146" fmla="*/ 193596 h 369056"/>
              <a:gd name="connsiteX147" fmla="*/ 237688 w 937261"/>
              <a:gd name="connsiteY147" fmla="*/ 192802 h 369056"/>
              <a:gd name="connsiteX148" fmla="*/ 236554 w 937261"/>
              <a:gd name="connsiteY148" fmla="*/ 193596 h 369056"/>
              <a:gd name="connsiteX149" fmla="*/ 520940 w 937261"/>
              <a:gd name="connsiteY149" fmla="*/ 283366 h 369056"/>
              <a:gd name="connsiteX150" fmla="*/ 520940 w 937261"/>
              <a:gd name="connsiteY150" fmla="*/ 285520 h 369056"/>
              <a:gd name="connsiteX151" fmla="*/ 521733 w 937261"/>
              <a:gd name="connsiteY151" fmla="*/ 285747 h 369056"/>
              <a:gd name="connsiteX152" fmla="*/ 523774 w 937261"/>
              <a:gd name="connsiteY152" fmla="*/ 285747 h 369056"/>
              <a:gd name="connsiteX153" fmla="*/ 523887 w 937261"/>
              <a:gd name="connsiteY153" fmla="*/ 284386 h 369056"/>
              <a:gd name="connsiteX154" fmla="*/ 523093 w 937261"/>
              <a:gd name="connsiteY154" fmla="*/ 284386 h 369056"/>
              <a:gd name="connsiteX155" fmla="*/ 520827 w 937261"/>
              <a:gd name="connsiteY155" fmla="*/ 283366 h 369056"/>
              <a:gd name="connsiteX156" fmla="*/ 545196 w 937261"/>
              <a:gd name="connsiteY156" fmla="*/ 243468 h 369056"/>
              <a:gd name="connsiteX157" fmla="*/ 544970 w 937261"/>
              <a:gd name="connsiteY157" fmla="*/ 244602 h 369056"/>
              <a:gd name="connsiteX158" fmla="*/ 545990 w 937261"/>
              <a:gd name="connsiteY158" fmla="*/ 246642 h 369056"/>
              <a:gd name="connsiteX159" fmla="*/ 548484 w 937261"/>
              <a:gd name="connsiteY159" fmla="*/ 249135 h 369056"/>
              <a:gd name="connsiteX160" fmla="*/ 549730 w 937261"/>
              <a:gd name="connsiteY160" fmla="*/ 248569 h 369056"/>
              <a:gd name="connsiteX161" fmla="*/ 550070 w 937261"/>
              <a:gd name="connsiteY161" fmla="*/ 243808 h 369056"/>
              <a:gd name="connsiteX162" fmla="*/ 549617 w 937261"/>
              <a:gd name="connsiteY162" fmla="*/ 242448 h 369056"/>
              <a:gd name="connsiteX163" fmla="*/ 548823 w 937261"/>
              <a:gd name="connsiteY163" fmla="*/ 242108 h 369056"/>
              <a:gd name="connsiteX164" fmla="*/ 548143 w 937261"/>
              <a:gd name="connsiteY164" fmla="*/ 240634 h 369056"/>
              <a:gd name="connsiteX165" fmla="*/ 547124 w 937261"/>
              <a:gd name="connsiteY165" fmla="*/ 240634 h 369056"/>
              <a:gd name="connsiteX166" fmla="*/ 546103 w 937261"/>
              <a:gd name="connsiteY166" fmla="*/ 241088 h 369056"/>
              <a:gd name="connsiteX167" fmla="*/ 546103 w 937261"/>
              <a:gd name="connsiteY167" fmla="*/ 242108 h 369056"/>
              <a:gd name="connsiteX168" fmla="*/ 545876 w 937261"/>
              <a:gd name="connsiteY168" fmla="*/ 242335 h 369056"/>
              <a:gd name="connsiteX169" fmla="*/ 545196 w 937261"/>
              <a:gd name="connsiteY169" fmla="*/ 243355 h 369056"/>
              <a:gd name="connsiteX170" fmla="*/ 465401 w 937261"/>
              <a:gd name="connsiteY170" fmla="*/ 40805 h 369056"/>
              <a:gd name="connsiteX171" fmla="*/ 465401 w 937261"/>
              <a:gd name="connsiteY171" fmla="*/ 40011 h 369056"/>
              <a:gd name="connsiteX172" fmla="*/ 464607 w 937261"/>
              <a:gd name="connsiteY172" fmla="*/ 37971 h 369056"/>
              <a:gd name="connsiteX173" fmla="*/ 461773 w 937261"/>
              <a:gd name="connsiteY173" fmla="*/ 38424 h 369056"/>
              <a:gd name="connsiteX174" fmla="*/ 459847 w 937261"/>
              <a:gd name="connsiteY174" fmla="*/ 38424 h 369056"/>
              <a:gd name="connsiteX175" fmla="*/ 459393 w 937261"/>
              <a:gd name="connsiteY175" fmla="*/ 39445 h 369056"/>
              <a:gd name="connsiteX176" fmla="*/ 461660 w 937261"/>
              <a:gd name="connsiteY176" fmla="*/ 42052 h 369056"/>
              <a:gd name="connsiteX177" fmla="*/ 465514 w 937261"/>
              <a:gd name="connsiteY177" fmla="*/ 40918 h 369056"/>
              <a:gd name="connsiteX178" fmla="*/ 543723 w 937261"/>
              <a:gd name="connsiteY178" fmla="*/ 138396 h 369056"/>
              <a:gd name="connsiteX179" fmla="*/ 542136 w 937261"/>
              <a:gd name="connsiteY179" fmla="*/ 139983 h 369056"/>
              <a:gd name="connsiteX180" fmla="*/ 541796 w 937261"/>
              <a:gd name="connsiteY180" fmla="*/ 141003 h 369056"/>
              <a:gd name="connsiteX181" fmla="*/ 542363 w 937261"/>
              <a:gd name="connsiteY181" fmla="*/ 141003 h 369056"/>
              <a:gd name="connsiteX182" fmla="*/ 543156 w 937261"/>
              <a:gd name="connsiteY182" fmla="*/ 140323 h 369056"/>
              <a:gd name="connsiteX183" fmla="*/ 543836 w 937261"/>
              <a:gd name="connsiteY183" fmla="*/ 140323 h 369056"/>
              <a:gd name="connsiteX184" fmla="*/ 545650 w 937261"/>
              <a:gd name="connsiteY184" fmla="*/ 140323 h 369056"/>
              <a:gd name="connsiteX185" fmla="*/ 546330 w 937261"/>
              <a:gd name="connsiteY185" fmla="*/ 140550 h 369056"/>
              <a:gd name="connsiteX186" fmla="*/ 546897 w 937261"/>
              <a:gd name="connsiteY186" fmla="*/ 139416 h 369056"/>
              <a:gd name="connsiteX187" fmla="*/ 545990 w 937261"/>
              <a:gd name="connsiteY187" fmla="*/ 138396 h 369056"/>
              <a:gd name="connsiteX188" fmla="*/ 544630 w 937261"/>
              <a:gd name="connsiteY188" fmla="*/ 138623 h 369056"/>
              <a:gd name="connsiteX189" fmla="*/ 543609 w 937261"/>
              <a:gd name="connsiteY189" fmla="*/ 138396 h 369056"/>
              <a:gd name="connsiteX190" fmla="*/ 489090 w 937261"/>
              <a:gd name="connsiteY190" fmla="*/ 307962 h 369056"/>
              <a:gd name="connsiteX191" fmla="*/ 488183 w 937261"/>
              <a:gd name="connsiteY191" fmla="*/ 308302 h 369056"/>
              <a:gd name="connsiteX192" fmla="*/ 487843 w 937261"/>
              <a:gd name="connsiteY192" fmla="*/ 309209 h 369056"/>
              <a:gd name="connsiteX193" fmla="*/ 488070 w 937261"/>
              <a:gd name="connsiteY193" fmla="*/ 310116 h 369056"/>
              <a:gd name="connsiteX194" fmla="*/ 488977 w 937261"/>
              <a:gd name="connsiteY194" fmla="*/ 310116 h 369056"/>
              <a:gd name="connsiteX195" fmla="*/ 489657 w 937261"/>
              <a:gd name="connsiteY195" fmla="*/ 309776 h 369056"/>
              <a:gd name="connsiteX196" fmla="*/ 490223 w 937261"/>
              <a:gd name="connsiteY196" fmla="*/ 309209 h 369056"/>
              <a:gd name="connsiteX197" fmla="*/ 490223 w 937261"/>
              <a:gd name="connsiteY197" fmla="*/ 308756 h 369056"/>
              <a:gd name="connsiteX198" fmla="*/ 489430 w 937261"/>
              <a:gd name="connsiteY198" fmla="*/ 307962 h 369056"/>
              <a:gd name="connsiteX199" fmla="*/ 489090 w 937261"/>
              <a:gd name="connsiteY199" fmla="*/ 307962 h 369056"/>
              <a:gd name="connsiteX200" fmla="*/ 517426 w 937261"/>
              <a:gd name="connsiteY200" fmla="*/ 266478 h 369056"/>
              <a:gd name="connsiteX201" fmla="*/ 517426 w 937261"/>
              <a:gd name="connsiteY201" fmla="*/ 269765 h 369056"/>
              <a:gd name="connsiteX202" fmla="*/ 517993 w 937261"/>
              <a:gd name="connsiteY202" fmla="*/ 271011 h 369056"/>
              <a:gd name="connsiteX203" fmla="*/ 518787 w 937261"/>
              <a:gd name="connsiteY203" fmla="*/ 267384 h 369056"/>
              <a:gd name="connsiteX204" fmla="*/ 519240 w 937261"/>
              <a:gd name="connsiteY204" fmla="*/ 260130 h 369056"/>
              <a:gd name="connsiteX205" fmla="*/ 518900 w 937261"/>
              <a:gd name="connsiteY205" fmla="*/ 258657 h 369056"/>
              <a:gd name="connsiteX206" fmla="*/ 517767 w 937261"/>
              <a:gd name="connsiteY206" fmla="*/ 255823 h 369056"/>
              <a:gd name="connsiteX207" fmla="*/ 517086 w 937261"/>
              <a:gd name="connsiteY207" fmla="*/ 258090 h 369056"/>
              <a:gd name="connsiteX208" fmla="*/ 517086 w 937261"/>
              <a:gd name="connsiteY208" fmla="*/ 262850 h 369056"/>
              <a:gd name="connsiteX209" fmla="*/ 516860 w 937261"/>
              <a:gd name="connsiteY209" fmla="*/ 264777 h 369056"/>
              <a:gd name="connsiteX210" fmla="*/ 517426 w 937261"/>
              <a:gd name="connsiteY210" fmla="*/ 266364 h 369056"/>
              <a:gd name="connsiteX211" fmla="*/ 498497 w 937261"/>
              <a:gd name="connsiteY211" fmla="*/ 317824 h 369056"/>
              <a:gd name="connsiteX212" fmla="*/ 498838 w 937261"/>
              <a:gd name="connsiteY212" fmla="*/ 317030 h 369056"/>
              <a:gd name="connsiteX213" fmla="*/ 498838 w 937261"/>
              <a:gd name="connsiteY213" fmla="*/ 316237 h 369056"/>
              <a:gd name="connsiteX214" fmla="*/ 498611 w 937261"/>
              <a:gd name="connsiteY214" fmla="*/ 315443 h 369056"/>
              <a:gd name="connsiteX215" fmla="*/ 497704 w 937261"/>
              <a:gd name="connsiteY215" fmla="*/ 315443 h 369056"/>
              <a:gd name="connsiteX216" fmla="*/ 497251 w 937261"/>
              <a:gd name="connsiteY216" fmla="*/ 315216 h 369056"/>
              <a:gd name="connsiteX217" fmla="*/ 497024 w 937261"/>
              <a:gd name="connsiteY217" fmla="*/ 314876 h 369056"/>
              <a:gd name="connsiteX218" fmla="*/ 496571 w 937261"/>
              <a:gd name="connsiteY218" fmla="*/ 314310 h 369056"/>
              <a:gd name="connsiteX219" fmla="*/ 496230 w 937261"/>
              <a:gd name="connsiteY219" fmla="*/ 314876 h 369056"/>
              <a:gd name="connsiteX220" fmla="*/ 496004 w 937261"/>
              <a:gd name="connsiteY220" fmla="*/ 316690 h 369056"/>
              <a:gd name="connsiteX221" fmla="*/ 495211 w 937261"/>
              <a:gd name="connsiteY221" fmla="*/ 317710 h 369056"/>
              <a:gd name="connsiteX222" fmla="*/ 495664 w 937261"/>
              <a:gd name="connsiteY222" fmla="*/ 319070 h 369056"/>
              <a:gd name="connsiteX223" fmla="*/ 495324 w 937261"/>
              <a:gd name="connsiteY223" fmla="*/ 320997 h 369056"/>
              <a:gd name="connsiteX224" fmla="*/ 496118 w 937261"/>
              <a:gd name="connsiteY224" fmla="*/ 321337 h 369056"/>
              <a:gd name="connsiteX225" fmla="*/ 496910 w 937261"/>
              <a:gd name="connsiteY225" fmla="*/ 321111 h 369056"/>
              <a:gd name="connsiteX226" fmla="*/ 496457 w 937261"/>
              <a:gd name="connsiteY226" fmla="*/ 319637 h 369056"/>
              <a:gd name="connsiteX227" fmla="*/ 497251 w 937261"/>
              <a:gd name="connsiteY227" fmla="*/ 318730 h 369056"/>
              <a:gd name="connsiteX228" fmla="*/ 498384 w 937261"/>
              <a:gd name="connsiteY228" fmla="*/ 317824 h 369056"/>
              <a:gd name="connsiteX229" fmla="*/ 280532 w 937261"/>
              <a:gd name="connsiteY229" fmla="*/ 65854 h 369056"/>
              <a:gd name="connsiteX230" fmla="*/ 280532 w 937261"/>
              <a:gd name="connsiteY230" fmla="*/ 63814 h 369056"/>
              <a:gd name="connsiteX231" fmla="*/ 280079 w 937261"/>
              <a:gd name="connsiteY231" fmla="*/ 63927 h 369056"/>
              <a:gd name="connsiteX232" fmla="*/ 278379 w 937261"/>
              <a:gd name="connsiteY232" fmla="*/ 66308 h 369056"/>
              <a:gd name="connsiteX233" fmla="*/ 279399 w 937261"/>
              <a:gd name="connsiteY233" fmla="*/ 66988 h 369056"/>
              <a:gd name="connsiteX234" fmla="*/ 280419 w 937261"/>
              <a:gd name="connsiteY234" fmla="*/ 65854 h 369056"/>
              <a:gd name="connsiteX235" fmla="*/ 149164 w 937261"/>
              <a:gd name="connsiteY235" fmla="*/ 108586 h 369056"/>
              <a:gd name="connsiteX236" fmla="*/ 148937 w 937261"/>
              <a:gd name="connsiteY236" fmla="*/ 109946 h 369056"/>
              <a:gd name="connsiteX237" fmla="*/ 149731 w 937261"/>
              <a:gd name="connsiteY237" fmla="*/ 110626 h 369056"/>
              <a:gd name="connsiteX238" fmla="*/ 150751 w 937261"/>
              <a:gd name="connsiteY238" fmla="*/ 111193 h 369056"/>
              <a:gd name="connsiteX239" fmla="*/ 154264 w 937261"/>
              <a:gd name="connsiteY239" fmla="*/ 112213 h 369056"/>
              <a:gd name="connsiteX240" fmla="*/ 155624 w 937261"/>
              <a:gd name="connsiteY240" fmla="*/ 112213 h 369056"/>
              <a:gd name="connsiteX241" fmla="*/ 159592 w 937261"/>
              <a:gd name="connsiteY241" fmla="*/ 113233 h 369056"/>
              <a:gd name="connsiteX242" fmla="*/ 160385 w 937261"/>
              <a:gd name="connsiteY242" fmla="*/ 113800 h 369056"/>
              <a:gd name="connsiteX243" fmla="*/ 160725 w 937261"/>
              <a:gd name="connsiteY243" fmla="*/ 113006 h 369056"/>
              <a:gd name="connsiteX244" fmla="*/ 160159 w 937261"/>
              <a:gd name="connsiteY244" fmla="*/ 110513 h 369056"/>
              <a:gd name="connsiteX245" fmla="*/ 158912 w 937261"/>
              <a:gd name="connsiteY245" fmla="*/ 109833 h 369056"/>
              <a:gd name="connsiteX246" fmla="*/ 155511 w 937261"/>
              <a:gd name="connsiteY246" fmla="*/ 108359 h 369056"/>
              <a:gd name="connsiteX247" fmla="*/ 154378 w 937261"/>
              <a:gd name="connsiteY247" fmla="*/ 107679 h 369056"/>
              <a:gd name="connsiteX248" fmla="*/ 152451 w 937261"/>
              <a:gd name="connsiteY248" fmla="*/ 106206 h 369056"/>
              <a:gd name="connsiteX249" fmla="*/ 150751 w 937261"/>
              <a:gd name="connsiteY249" fmla="*/ 104505 h 369056"/>
              <a:gd name="connsiteX250" fmla="*/ 149844 w 937261"/>
              <a:gd name="connsiteY250" fmla="*/ 105412 h 369056"/>
              <a:gd name="connsiteX251" fmla="*/ 149504 w 937261"/>
              <a:gd name="connsiteY251" fmla="*/ 107679 h 369056"/>
              <a:gd name="connsiteX252" fmla="*/ 148937 w 937261"/>
              <a:gd name="connsiteY252" fmla="*/ 108473 h 369056"/>
              <a:gd name="connsiteX253" fmla="*/ 25843 w 937261"/>
              <a:gd name="connsiteY253" fmla="*/ 75376 h 369056"/>
              <a:gd name="connsiteX254" fmla="*/ 25276 w 937261"/>
              <a:gd name="connsiteY254" fmla="*/ 74242 h 369056"/>
              <a:gd name="connsiteX255" fmla="*/ 20402 w 937261"/>
              <a:gd name="connsiteY255" fmla="*/ 71068 h 369056"/>
              <a:gd name="connsiteX256" fmla="*/ 19382 w 937261"/>
              <a:gd name="connsiteY256" fmla="*/ 69708 h 369056"/>
              <a:gd name="connsiteX257" fmla="*/ 18816 w 937261"/>
              <a:gd name="connsiteY257" fmla="*/ 69255 h 369056"/>
              <a:gd name="connsiteX258" fmla="*/ 16662 w 937261"/>
              <a:gd name="connsiteY258" fmla="*/ 68348 h 369056"/>
              <a:gd name="connsiteX259" fmla="*/ 14621 w 937261"/>
              <a:gd name="connsiteY259" fmla="*/ 65968 h 369056"/>
              <a:gd name="connsiteX260" fmla="*/ 12808 w 937261"/>
              <a:gd name="connsiteY260" fmla="*/ 65401 h 369056"/>
              <a:gd name="connsiteX261" fmla="*/ 12128 w 937261"/>
              <a:gd name="connsiteY261" fmla="*/ 66761 h 369056"/>
              <a:gd name="connsiteX262" fmla="*/ 10995 w 937261"/>
              <a:gd name="connsiteY262" fmla="*/ 67441 h 369056"/>
              <a:gd name="connsiteX263" fmla="*/ 11335 w 937261"/>
              <a:gd name="connsiteY263" fmla="*/ 68688 h 369056"/>
              <a:gd name="connsiteX264" fmla="*/ 12921 w 937261"/>
              <a:gd name="connsiteY264" fmla="*/ 71068 h 369056"/>
              <a:gd name="connsiteX265" fmla="*/ 14395 w 937261"/>
              <a:gd name="connsiteY265" fmla="*/ 71408 h 369056"/>
              <a:gd name="connsiteX266" fmla="*/ 15642 w 937261"/>
              <a:gd name="connsiteY266" fmla="*/ 72315 h 369056"/>
              <a:gd name="connsiteX267" fmla="*/ 17342 w 937261"/>
              <a:gd name="connsiteY267" fmla="*/ 72315 h 369056"/>
              <a:gd name="connsiteX268" fmla="*/ 22782 w 937261"/>
              <a:gd name="connsiteY268" fmla="*/ 76056 h 369056"/>
              <a:gd name="connsiteX269" fmla="*/ 23802 w 937261"/>
              <a:gd name="connsiteY269" fmla="*/ 77302 h 369056"/>
              <a:gd name="connsiteX270" fmla="*/ 25049 w 937261"/>
              <a:gd name="connsiteY270" fmla="*/ 77756 h 369056"/>
              <a:gd name="connsiteX271" fmla="*/ 26296 w 937261"/>
              <a:gd name="connsiteY271" fmla="*/ 77529 h 369056"/>
              <a:gd name="connsiteX272" fmla="*/ 26296 w 937261"/>
              <a:gd name="connsiteY272" fmla="*/ 76282 h 369056"/>
              <a:gd name="connsiteX273" fmla="*/ 25843 w 937261"/>
              <a:gd name="connsiteY273" fmla="*/ 75149 h 369056"/>
              <a:gd name="connsiteX274" fmla="*/ 141230 w 937261"/>
              <a:gd name="connsiteY274" fmla="*/ 96571 h 369056"/>
              <a:gd name="connsiteX275" fmla="*/ 142930 w 937261"/>
              <a:gd name="connsiteY275" fmla="*/ 97251 h 369056"/>
              <a:gd name="connsiteX276" fmla="*/ 145197 w 937261"/>
              <a:gd name="connsiteY276" fmla="*/ 97478 h 369056"/>
              <a:gd name="connsiteX277" fmla="*/ 147123 w 937261"/>
              <a:gd name="connsiteY277" fmla="*/ 98271 h 369056"/>
              <a:gd name="connsiteX278" fmla="*/ 148370 w 937261"/>
              <a:gd name="connsiteY278" fmla="*/ 99405 h 369056"/>
              <a:gd name="connsiteX279" fmla="*/ 149844 w 937261"/>
              <a:gd name="connsiteY279" fmla="*/ 100085 h 369056"/>
              <a:gd name="connsiteX280" fmla="*/ 149844 w 937261"/>
              <a:gd name="connsiteY280" fmla="*/ 97251 h 369056"/>
              <a:gd name="connsiteX281" fmla="*/ 149277 w 937261"/>
              <a:gd name="connsiteY281" fmla="*/ 96118 h 369056"/>
              <a:gd name="connsiteX282" fmla="*/ 140550 w 937261"/>
              <a:gd name="connsiteY282" fmla="*/ 93624 h 369056"/>
              <a:gd name="connsiteX283" fmla="*/ 140210 w 937261"/>
              <a:gd name="connsiteY283" fmla="*/ 93964 h 369056"/>
              <a:gd name="connsiteX284" fmla="*/ 140210 w 937261"/>
              <a:gd name="connsiteY284" fmla="*/ 94418 h 369056"/>
              <a:gd name="connsiteX285" fmla="*/ 140210 w 937261"/>
              <a:gd name="connsiteY285" fmla="*/ 94984 h 369056"/>
              <a:gd name="connsiteX286" fmla="*/ 141343 w 937261"/>
              <a:gd name="connsiteY286" fmla="*/ 96344 h 369056"/>
              <a:gd name="connsiteX287" fmla="*/ 168886 w 937261"/>
              <a:gd name="connsiteY287" fmla="*/ 107679 h 369056"/>
              <a:gd name="connsiteX288" fmla="*/ 168886 w 937261"/>
              <a:gd name="connsiteY288" fmla="*/ 106432 h 369056"/>
              <a:gd name="connsiteX289" fmla="*/ 168433 w 937261"/>
              <a:gd name="connsiteY289" fmla="*/ 105866 h 369056"/>
              <a:gd name="connsiteX290" fmla="*/ 167979 w 937261"/>
              <a:gd name="connsiteY290" fmla="*/ 104505 h 369056"/>
              <a:gd name="connsiteX291" fmla="*/ 167413 w 937261"/>
              <a:gd name="connsiteY291" fmla="*/ 104845 h 369056"/>
              <a:gd name="connsiteX292" fmla="*/ 166619 w 937261"/>
              <a:gd name="connsiteY292" fmla="*/ 105866 h 369056"/>
              <a:gd name="connsiteX293" fmla="*/ 167639 w 937261"/>
              <a:gd name="connsiteY293" fmla="*/ 107226 h 369056"/>
              <a:gd name="connsiteX294" fmla="*/ 169000 w 937261"/>
              <a:gd name="connsiteY294" fmla="*/ 107566 h 369056"/>
              <a:gd name="connsiteX295" fmla="*/ 162992 w 937261"/>
              <a:gd name="connsiteY295" fmla="*/ 117427 h 369056"/>
              <a:gd name="connsiteX296" fmla="*/ 163672 w 937261"/>
              <a:gd name="connsiteY296" fmla="*/ 117654 h 369056"/>
              <a:gd name="connsiteX297" fmla="*/ 165939 w 937261"/>
              <a:gd name="connsiteY297" fmla="*/ 117654 h 369056"/>
              <a:gd name="connsiteX298" fmla="*/ 166166 w 937261"/>
              <a:gd name="connsiteY298" fmla="*/ 115953 h 369056"/>
              <a:gd name="connsiteX299" fmla="*/ 165032 w 937261"/>
              <a:gd name="connsiteY299" fmla="*/ 114140 h 369056"/>
              <a:gd name="connsiteX300" fmla="*/ 164012 w 937261"/>
              <a:gd name="connsiteY300" fmla="*/ 114140 h 369056"/>
              <a:gd name="connsiteX301" fmla="*/ 163332 w 937261"/>
              <a:gd name="connsiteY301" fmla="*/ 115387 h 369056"/>
              <a:gd name="connsiteX302" fmla="*/ 163105 w 937261"/>
              <a:gd name="connsiteY302" fmla="*/ 117427 h 369056"/>
              <a:gd name="connsiteX303" fmla="*/ 194049 w 937261"/>
              <a:gd name="connsiteY303" fmla="*/ 130802 h 369056"/>
              <a:gd name="connsiteX304" fmla="*/ 193596 w 937261"/>
              <a:gd name="connsiteY304" fmla="*/ 129782 h 369056"/>
              <a:gd name="connsiteX305" fmla="*/ 191669 w 937261"/>
              <a:gd name="connsiteY305" fmla="*/ 128988 h 369056"/>
              <a:gd name="connsiteX306" fmla="*/ 190762 w 937261"/>
              <a:gd name="connsiteY306" fmla="*/ 132162 h 369056"/>
              <a:gd name="connsiteX307" fmla="*/ 189742 w 937261"/>
              <a:gd name="connsiteY307" fmla="*/ 133522 h 369056"/>
              <a:gd name="connsiteX308" fmla="*/ 190308 w 937261"/>
              <a:gd name="connsiteY308" fmla="*/ 133976 h 369056"/>
              <a:gd name="connsiteX309" fmla="*/ 192235 w 937261"/>
              <a:gd name="connsiteY309" fmla="*/ 134656 h 369056"/>
              <a:gd name="connsiteX310" fmla="*/ 194956 w 937261"/>
              <a:gd name="connsiteY310" fmla="*/ 133862 h 369056"/>
              <a:gd name="connsiteX311" fmla="*/ 199263 w 937261"/>
              <a:gd name="connsiteY311" fmla="*/ 136356 h 369056"/>
              <a:gd name="connsiteX312" fmla="*/ 199603 w 937261"/>
              <a:gd name="connsiteY312" fmla="*/ 136356 h 369056"/>
              <a:gd name="connsiteX313" fmla="*/ 200056 w 937261"/>
              <a:gd name="connsiteY313" fmla="*/ 135449 h 369056"/>
              <a:gd name="connsiteX314" fmla="*/ 201190 w 937261"/>
              <a:gd name="connsiteY314" fmla="*/ 135449 h 369056"/>
              <a:gd name="connsiteX315" fmla="*/ 200056 w 937261"/>
              <a:gd name="connsiteY315" fmla="*/ 134656 h 369056"/>
              <a:gd name="connsiteX316" fmla="*/ 199263 w 937261"/>
              <a:gd name="connsiteY316" fmla="*/ 133862 h 369056"/>
              <a:gd name="connsiteX317" fmla="*/ 197903 w 937261"/>
              <a:gd name="connsiteY317" fmla="*/ 132275 h 369056"/>
              <a:gd name="connsiteX318" fmla="*/ 197223 w 937261"/>
              <a:gd name="connsiteY318" fmla="*/ 133409 h 369056"/>
              <a:gd name="connsiteX319" fmla="*/ 196656 w 937261"/>
              <a:gd name="connsiteY319" fmla="*/ 133069 h 369056"/>
              <a:gd name="connsiteX320" fmla="*/ 195296 w 937261"/>
              <a:gd name="connsiteY320" fmla="*/ 131482 h 369056"/>
              <a:gd name="connsiteX321" fmla="*/ 194049 w 937261"/>
              <a:gd name="connsiteY321" fmla="*/ 130915 h 369056"/>
              <a:gd name="connsiteX322" fmla="*/ 194049 w 937261"/>
              <a:gd name="connsiteY322" fmla="*/ 130575 h 369056"/>
              <a:gd name="connsiteX323" fmla="*/ 129441 w 937261"/>
              <a:gd name="connsiteY323" fmla="*/ 91471 h 369056"/>
              <a:gd name="connsiteX324" fmla="*/ 131482 w 937261"/>
              <a:gd name="connsiteY324" fmla="*/ 91811 h 369056"/>
              <a:gd name="connsiteX325" fmla="*/ 133862 w 937261"/>
              <a:gd name="connsiteY325" fmla="*/ 90224 h 369056"/>
              <a:gd name="connsiteX326" fmla="*/ 134202 w 937261"/>
              <a:gd name="connsiteY326" fmla="*/ 88184 h 369056"/>
              <a:gd name="connsiteX327" fmla="*/ 134996 w 937261"/>
              <a:gd name="connsiteY327" fmla="*/ 86823 h 369056"/>
              <a:gd name="connsiteX328" fmla="*/ 134769 w 937261"/>
              <a:gd name="connsiteY328" fmla="*/ 85690 h 369056"/>
              <a:gd name="connsiteX329" fmla="*/ 133635 w 937261"/>
              <a:gd name="connsiteY329" fmla="*/ 83876 h 369056"/>
              <a:gd name="connsiteX330" fmla="*/ 132275 w 937261"/>
              <a:gd name="connsiteY330" fmla="*/ 82856 h 369056"/>
              <a:gd name="connsiteX331" fmla="*/ 130348 w 937261"/>
              <a:gd name="connsiteY331" fmla="*/ 84330 h 369056"/>
              <a:gd name="connsiteX332" fmla="*/ 128421 w 937261"/>
              <a:gd name="connsiteY332" fmla="*/ 84330 h 369056"/>
              <a:gd name="connsiteX333" fmla="*/ 127628 w 937261"/>
              <a:gd name="connsiteY333" fmla="*/ 85237 h 369056"/>
              <a:gd name="connsiteX334" fmla="*/ 127628 w 937261"/>
              <a:gd name="connsiteY334" fmla="*/ 87844 h 369056"/>
              <a:gd name="connsiteX335" fmla="*/ 128761 w 937261"/>
              <a:gd name="connsiteY335" fmla="*/ 90904 h 369056"/>
              <a:gd name="connsiteX336" fmla="*/ 129441 w 937261"/>
              <a:gd name="connsiteY336" fmla="*/ 91471 h 369056"/>
              <a:gd name="connsiteX337" fmla="*/ 147010 w 937261"/>
              <a:gd name="connsiteY337" fmla="*/ 99972 h 369056"/>
              <a:gd name="connsiteX338" fmla="*/ 145310 w 937261"/>
              <a:gd name="connsiteY338" fmla="*/ 98838 h 369056"/>
              <a:gd name="connsiteX339" fmla="*/ 144857 w 937261"/>
              <a:gd name="connsiteY339" fmla="*/ 98838 h 369056"/>
              <a:gd name="connsiteX340" fmla="*/ 144290 w 937261"/>
              <a:gd name="connsiteY340" fmla="*/ 99858 h 369056"/>
              <a:gd name="connsiteX341" fmla="*/ 144290 w 937261"/>
              <a:gd name="connsiteY341" fmla="*/ 101672 h 369056"/>
              <a:gd name="connsiteX342" fmla="*/ 144857 w 937261"/>
              <a:gd name="connsiteY342" fmla="*/ 104279 h 369056"/>
              <a:gd name="connsiteX343" fmla="*/ 145310 w 937261"/>
              <a:gd name="connsiteY343" fmla="*/ 105866 h 369056"/>
              <a:gd name="connsiteX344" fmla="*/ 146217 w 937261"/>
              <a:gd name="connsiteY344" fmla="*/ 107339 h 369056"/>
              <a:gd name="connsiteX345" fmla="*/ 147350 w 937261"/>
              <a:gd name="connsiteY345" fmla="*/ 108359 h 369056"/>
              <a:gd name="connsiteX346" fmla="*/ 148257 w 937261"/>
              <a:gd name="connsiteY346" fmla="*/ 107679 h 369056"/>
              <a:gd name="connsiteX347" fmla="*/ 148257 w 937261"/>
              <a:gd name="connsiteY347" fmla="*/ 105979 h 369056"/>
              <a:gd name="connsiteX348" fmla="*/ 148710 w 937261"/>
              <a:gd name="connsiteY348" fmla="*/ 104052 h 369056"/>
              <a:gd name="connsiteX349" fmla="*/ 148710 w 937261"/>
              <a:gd name="connsiteY349" fmla="*/ 102352 h 369056"/>
              <a:gd name="connsiteX350" fmla="*/ 148030 w 937261"/>
              <a:gd name="connsiteY350" fmla="*/ 101785 h 369056"/>
              <a:gd name="connsiteX351" fmla="*/ 146897 w 937261"/>
              <a:gd name="connsiteY351" fmla="*/ 99972 h 369056"/>
              <a:gd name="connsiteX352" fmla="*/ 3400 w 937261"/>
              <a:gd name="connsiteY352" fmla="*/ 2720 h 369056"/>
              <a:gd name="connsiteX353" fmla="*/ 3854 w 937261"/>
              <a:gd name="connsiteY353" fmla="*/ 2154 h 369056"/>
              <a:gd name="connsiteX354" fmla="*/ 3854 w 937261"/>
              <a:gd name="connsiteY354" fmla="*/ 1474 h 369056"/>
              <a:gd name="connsiteX355" fmla="*/ 3854 w 937261"/>
              <a:gd name="connsiteY355" fmla="*/ 680 h 369056"/>
              <a:gd name="connsiteX356" fmla="*/ 2267 w 937261"/>
              <a:gd name="connsiteY356" fmla="*/ 227 h 369056"/>
              <a:gd name="connsiteX357" fmla="*/ 1474 w 937261"/>
              <a:gd name="connsiteY357" fmla="*/ 0 h 369056"/>
              <a:gd name="connsiteX358" fmla="*/ 1020 w 937261"/>
              <a:gd name="connsiteY358" fmla="*/ 340 h 369056"/>
              <a:gd name="connsiteX359" fmla="*/ 2380 w 937261"/>
              <a:gd name="connsiteY359" fmla="*/ 2380 h 369056"/>
              <a:gd name="connsiteX360" fmla="*/ 3627 w 937261"/>
              <a:gd name="connsiteY360" fmla="*/ 2720 h 369056"/>
              <a:gd name="connsiteX361" fmla="*/ 191782 w 937261"/>
              <a:gd name="connsiteY361" fmla="*/ 124454 h 369056"/>
              <a:gd name="connsiteX362" fmla="*/ 190875 w 937261"/>
              <a:gd name="connsiteY362" fmla="*/ 124228 h 369056"/>
              <a:gd name="connsiteX363" fmla="*/ 193029 w 937261"/>
              <a:gd name="connsiteY363" fmla="*/ 127175 h 369056"/>
              <a:gd name="connsiteX364" fmla="*/ 193369 w 937261"/>
              <a:gd name="connsiteY364" fmla="*/ 127515 h 369056"/>
              <a:gd name="connsiteX365" fmla="*/ 193936 w 937261"/>
              <a:gd name="connsiteY365" fmla="*/ 127855 h 369056"/>
              <a:gd name="connsiteX366" fmla="*/ 194956 w 937261"/>
              <a:gd name="connsiteY366" fmla="*/ 128422 h 369056"/>
              <a:gd name="connsiteX367" fmla="*/ 194729 w 937261"/>
              <a:gd name="connsiteY367" fmla="*/ 127855 h 369056"/>
              <a:gd name="connsiteX368" fmla="*/ 194163 w 937261"/>
              <a:gd name="connsiteY368" fmla="*/ 126948 h 369056"/>
              <a:gd name="connsiteX369" fmla="*/ 191782 w 937261"/>
              <a:gd name="connsiteY369" fmla="*/ 124341 h 369056"/>
              <a:gd name="connsiteX370" fmla="*/ 188042 w 937261"/>
              <a:gd name="connsiteY370" fmla="*/ 138169 h 369056"/>
              <a:gd name="connsiteX371" fmla="*/ 187588 w 937261"/>
              <a:gd name="connsiteY371" fmla="*/ 137716 h 369056"/>
              <a:gd name="connsiteX372" fmla="*/ 187135 w 937261"/>
              <a:gd name="connsiteY372" fmla="*/ 137716 h 369056"/>
              <a:gd name="connsiteX373" fmla="*/ 186795 w 937261"/>
              <a:gd name="connsiteY373" fmla="*/ 137716 h 369056"/>
              <a:gd name="connsiteX374" fmla="*/ 185888 w 937261"/>
              <a:gd name="connsiteY374" fmla="*/ 139416 h 369056"/>
              <a:gd name="connsiteX375" fmla="*/ 187362 w 937261"/>
              <a:gd name="connsiteY375" fmla="*/ 141116 h 369056"/>
              <a:gd name="connsiteX376" fmla="*/ 188042 w 937261"/>
              <a:gd name="connsiteY376" fmla="*/ 143723 h 369056"/>
              <a:gd name="connsiteX377" fmla="*/ 189062 w 937261"/>
              <a:gd name="connsiteY377" fmla="*/ 142137 h 369056"/>
              <a:gd name="connsiteX378" fmla="*/ 190535 w 937261"/>
              <a:gd name="connsiteY378" fmla="*/ 142817 h 369056"/>
              <a:gd name="connsiteX379" fmla="*/ 190989 w 937261"/>
              <a:gd name="connsiteY379" fmla="*/ 142477 h 369056"/>
              <a:gd name="connsiteX380" fmla="*/ 191782 w 937261"/>
              <a:gd name="connsiteY380" fmla="*/ 140776 h 369056"/>
              <a:gd name="connsiteX381" fmla="*/ 192689 w 937261"/>
              <a:gd name="connsiteY381" fmla="*/ 139643 h 369056"/>
              <a:gd name="connsiteX382" fmla="*/ 192235 w 937261"/>
              <a:gd name="connsiteY382" fmla="*/ 138849 h 369056"/>
              <a:gd name="connsiteX383" fmla="*/ 190308 w 937261"/>
              <a:gd name="connsiteY383" fmla="*/ 136696 h 369056"/>
              <a:gd name="connsiteX384" fmla="*/ 188042 w 937261"/>
              <a:gd name="connsiteY384" fmla="*/ 138169 h 369056"/>
              <a:gd name="connsiteX385" fmla="*/ 167639 w 937261"/>
              <a:gd name="connsiteY385" fmla="*/ 110740 h 369056"/>
              <a:gd name="connsiteX386" fmla="*/ 167186 w 937261"/>
              <a:gd name="connsiteY386" fmla="*/ 112326 h 369056"/>
              <a:gd name="connsiteX387" fmla="*/ 168886 w 937261"/>
              <a:gd name="connsiteY387" fmla="*/ 115160 h 369056"/>
              <a:gd name="connsiteX388" fmla="*/ 169340 w 937261"/>
              <a:gd name="connsiteY388" fmla="*/ 114820 h 369056"/>
              <a:gd name="connsiteX389" fmla="*/ 170360 w 937261"/>
              <a:gd name="connsiteY389" fmla="*/ 113573 h 369056"/>
              <a:gd name="connsiteX390" fmla="*/ 169793 w 937261"/>
              <a:gd name="connsiteY390" fmla="*/ 112326 h 369056"/>
              <a:gd name="connsiteX391" fmla="*/ 169000 w 937261"/>
              <a:gd name="connsiteY391" fmla="*/ 111306 h 369056"/>
              <a:gd name="connsiteX392" fmla="*/ 168093 w 937261"/>
              <a:gd name="connsiteY392" fmla="*/ 110286 h 369056"/>
              <a:gd name="connsiteX393" fmla="*/ 167639 w 937261"/>
              <a:gd name="connsiteY393" fmla="*/ 110740 h 369056"/>
              <a:gd name="connsiteX394" fmla="*/ 186682 w 937261"/>
              <a:gd name="connsiteY394" fmla="*/ 107112 h 369056"/>
              <a:gd name="connsiteX395" fmla="*/ 189628 w 937261"/>
              <a:gd name="connsiteY395" fmla="*/ 106319 h 369056"/>
              <a:gd name="connsiteX396" fmla="*/ 190082 w 937261"/>
              <a:gd name="connsiteY396" fmla="*/ 107566 h 369056"/>
              <a:gd name="connsiteX397" fmla="*/ 189402 w 937261"/>
              <a:gd name="connsiteY397" fmla="*/ 108473 h 369056"/>
              <a:gd name="connsiteX398" fmla="*/ 190422 w 937261"/>
              <a:gd name="connsiteY398" fmla="*/ 109039 h 369056"/>
              <a:gd name="connsiteX399" fmla="*/ 190195 w 937261"/>
              <a:gd name="connsiteY399" fmla="*/ 109493 h 369056"/>
              <a:gd name="connsiteX400" fmla="*/ 190422 w 937261"/>
              <a:gd name="connsiteY400" fmla="*/ 110059 h 369056"/>
              <a:gd name="connsiteX401" fmla="*/ 190875 w 937261"/>
              <a:gd name="connsiteY401" fmla="*/ 110853 h 369056"/>
              <a:gd name="connsiteX402" fmla="*/ 192349 w 937261"/>
              <a:gd name="connsiteY402" fmla="*/ 111306 h 369056"/>
              <a:gd name="connsiteX403" fmla="*/ 192802 w 937261"/>
              <a:gd name="connsiteY403" fmla="*/ 110740 h 369056"/>
              <a:gd name="connsiteX404" fmla="*/ 193936 w 937261"/>
              <a:gd name="connsiteY404" fmla="*/ 108473 h 369056"/>
              <a:gd name="connsiteX405" fmla="*/ 194163 w 937261"/>
              <a:gd name="connsiteY405" fmla="*/ 106546 h 369056"/>
              <a:gd name="connsiteX406" fmla="*/ 193822 w 937261"/>
              <a:gd name="connsiteY406" fmla="*/ 105299 h 369056"/>
              <a:gd name="connsiteX407" fmla="*/ 192689 w 937261"/>
              <a:gd name="connsiteY407" fmla="*/ 104505 h 369056"/>
              <a:gd name="connsiteX408" fmla="*/ 192689 w 937261"/>
              <a:gd name="connsiteY408" fmla="*/ 102919 h 369056"/>
              <a:gd name="connsiteX409" fmla="*/ 190875 w 937261"/>
              <a:gd name="connsiteY409" fmla="*/ 103712 h 369056"/>
              <a:gd name="connsiteX410" fmla="*/ 189402 w 937261"/>
              <a:gd name="connsiteY410" fmla="*/ 103372 h 369056"/>
              <a:gd name="connsiteX411" fmla="*/ 188042 w 937261"/>
              <a:gd name="connsiteY411" fmla="*/ 103712 h 369056"/>
              <a:gd name="connsiteX412" fmla="*/ 185775 w 937261"/>
              <a:gd name="connsiteY412" fmla="*/ 105412 h 369056"/>
              <a:gd name="connsiteX413" fmla="*/ 185775 w 937261"/>
              <a:gd name="connsiteY413" fmla="*/ 105979 h 369056"/>
              <a:gd name="connsiteX414" fmla="*/ 185775 w 937261"/>
              <a:gd name="connsiteY414" fmla="*/ 107339 h 369056"/>
              <a:gd name="connsiteX415" fmla="*/ 186682 w 937261"/>
              <a:gd name="connsiteY415" fmla="*/ 107339 h 369056"/>
              <a:gd name="connsiteX416" fmla="*/ 177274 w 937261"/>
              <a:gd name="connsiteY416" fmla="*/ 112440 h 369056"/>
              <a:gd name="connsiteX417" fmla="*/ 177274 w 937261"/>
              <a:gd name="connsiteY417" fmla="*/ 111760 h 369056"/>
              <a:gd name="connsiteX418" fmla="*/ 176707 w 937261"/>
              <a:gd name="connsiteY418" fmla="*/ 110740 h 369056"/>
              <a:gd name="connsiteX419" fmla="*/ 175574 w 937261"/>
              <a:gd name="connsiteY419" fmla="*/ 109719 h 369056"/>
              <a:gd name="connsiteX420" fmla="*/ 175347 w 937261"/>
              <a:gd name="connsiteY420" fmla="*/ 110173 h 369056"/>
              <a:gd name="connsiteX421" fmla="*/ 175347 w 937261"/>
              <a:gd name="connsiteY421" fmla="*/ 111080 h 369056"/>
              <a:gd name="connsiteX422" fmla="*/ 177274 w 937261"/>
              <a:gd name="connsiteY422" fmla="*/ 112326 h 369056"/>
              <a:gd name="connsiteX423" fmla="*/ 179881 w 937261"/>
              <a:gd name="connsiteY423" fmla="*/ 107112 h 369056"/>
              <a:gd name="connsiteX424" fmla="*/ 182034 w 937261"/>
              <a:gd name="connsiteY424" fmla="*/ 107679 h 369056"/>
              <a:gd name="connsiteX425" fmla="*/ 183281 w 937261"/>
              <a:gd name="connsiteY425" fmla="*/ 105412 h 369056"/>
              <a:gd name="connsiteX426" fmla="*/ 183508 w 937261"/>
              <a:gd name="connsiteY426" fmla="*/ 104619 h 369056"/>
              <a:gd name="connsiteX427" fmla="*/ 183508 w 937261"/>
              <a:gd name="connsiteY427" fmla="*/ 103825 h 369056"/>
              <a:gd name="connsiteX428" fmla="*/ 182488 w 937261"/>
              <a:gd name="connsiteY428" fmla="*/ 104505 h 369056"/>
              <a:gd name="connsiteX429" fmla="*/ 181241 w 937261"/>
              <a:gd name="connsiteY429" fmla="*/ 103599 h 369056"/>
              <a:gd name="connsiteX430" fmla="*/ 180674 w 937261"/>
              <a:gd name="connsiteY430" fmla="*/ 104505 h 369056"/>
              <a:gd name="connsiteX431" fmla="*/ 179767 w 937261"/>
              <a:gd name="connsiteY431" fmla="*/ 104505 h 369056"/>
              <a:gd name="connsiteX432" fmla="*/ 179541 w 937261"/>
              <a:gd name="connsiteY432" fmla="*/ 105639 h 369056"/>
              <a:gd name="connsiteX433" fmla="*/ 179201 w 937261"/>
              <a:gd name="connsiteY433" fmla="*/ 105979 h 369056"/>
              <a:gd name="connsiteX434" fmla="*/ 179201 w 937261"/>
              <a:gd name="connsiteY434" fmla="*/ 106546 h 369056"/>
              <a:gd name="connsiteX435" fmla="*/ 179881 w 937261"/>
              <a:gd name="connsiteY435" fmla="*/ 107226 h 369056"/>
              <a:gd name="connsiteX436" fmla="*/ 182828 w 937261"/>
              <a:gd name="connsiteY436" fmla="*/ 108813 h 369056"/>
              <a:gd name="connsiteX437" fmla="*/ 182828 w 937261"/>
              <a:gd name="connsiteY437" fmla="*/ 109153 h 369056"/>
              <a:gd name="connsiteX438" fmla="*/ 182601 w 937261"/>
              <a:gd name="connsiteY438" fmla="*/ 109606 h 369056"/>
              <a:gd name="connsiteX439" fmla="*/ 184188 w 937261"/>
              <a:gd name="connsiteY439" fmla="*/ 111646 h 369056"/>
              <a:gd name="connsiteX440" fmla="*/ 185435 w 937261"/>
              <a:gd name="connsiteY440" fmla="*/ 110966 h 369056"/>
              <a:gd name="connsiteX441" fmla="*/ 185208 w 937261"/>
              <a:gd name="connsiteY441" fmla="*/ 109946 h 369056"/>
              <a:gd name="connsiteX442" fmla="*/ 184075 w 937261"/>
              <a:gd name="connsiteY442" fmla="*/ 109606 h 369056"/>
              <a:gd name="connsiteX443" fmla="*/ 183054 w 937261"/>
              <a:gd name="connsiteY443" fmla="*/ 108586 h 369056"/>
              <a:gd name="connsiteX444" fmla="*/ 182714 w 937261"/>
              <a:gd name="connsiteY444" fmla="*/ 108813 h 369056"/>
              <a:gd name="connsiteX445" fmla="*/ 155851 w 937261"/>
              <a:gd name="connsiteY445" fmla="*/ 106659 h 369056"/>
              <a:gd name="connsiteX446" fmla="*/ 157892 w 937261"/>
              <a:gd name="connsiteY446" fmla="*/ 107452 h 369056"/>
              <a:gd name="connsiteX447" fmla="*/ 159478 w 937261"/>
              <a:gd name="connsiteY447" fmla="*/ 108586 h 369056"/>
              <a:gd name="connsiteX448" fmla="*/ 160952 w 937261"/>
              <a:gd name="connsiteY448" fmla="*/ 109946 h 369056"/>
              <a:gd name="connsiteX449" fmla="*/ 162085 w 937261"/>
              <a:gd name="connsiteY449" fmla="*/ 110740 h 369056"/>
              <a:gd name="connsiteX450" fmla="*/ 163105 w 937261"/>
              <a:gd name="connsiteY450" fmla="*/ 110740 h 369056"/>
              <a:gd name="connsiteX451" fmla="*/ 163672 w 937261"/>
              <a:gd name="connsiteY451" fmla="*/ 110286 h 369056"/>
              <a:gd name="connsiteX452" fmla="*/ 161632 w 937261"/>
              <a:gd name="connsiteY452" fmla="*/ 107112 h 369056"/>
              <a:gd name="connsiteX453" fmla="*/ 160272 w 937261"/>
              <a:gd name="connsiteY453" fmla="*/ 105979 h 369056"/>
              <a:gd name="connsiteX454" fmla="*/ 155964 w 937261"/>
              <a:gd name="connsiteY454" fmla="*/ 103825 h 369056"/>
              <a:gd name="connsiteX455" fmla="*/ 154604 w 937261"/>
              <a:gd name="connsiteY455" fmla="*/ 103825 h 369056"/>
              <a:gd name="connsiteX456" fmla="*/ 154151 w 937261"/>
              <a:gd name="connsiteY456" fmla="*/ 106319 h 369056"/>
              <a:gd name="connsiteX457" fmla="*/ 154604 w 937261"/>
              <a:gd name="connsiteY457" fmla="*/ 106546 h 369056"/>
              <a:gd name="connsiteX458" fmla="*/ 155851 w 937261"/>
              <a:gd name="connsiteY458" fmla="*/ 106772 h 369056"/>
              <a:gd name="connsiteX459" fmla="*/ 677925 w 937261"/>
              <a:gd name="connsiteY459" fmla="*/ 84670 h 369056"/>
              <a:gd name="connsiteX460" fmla="*/ 681212 w 937261"/>
              <a:gd name="connsiteY460" fmla="*/ 84330 h 369056"/>
              <a:gd name="connsiteX461" fmla="*/ 683139 w 937261"/>
              <a:gd name="connsiteY461" fmla="*/ 83310 h 369056"/>
              <a:gd name="connsiteX462" fmla="*/ 684726 w 937261"/>
              <a:gd name="connsiteY462" fmla="*/ 80476 h 369056"/>
              <a:gd name="connsiteX463" fmla="*/ 686086 w 937261"/>
              <a:gd name="connsiteY463" fmla="*/ 75035 h 369056"/>
              <a:gd name="connsiteX464" fmla="*/ 684273 w 937261"/>
              <a:gd name="connsiteY464" fmla="*/ 72315 h 369056"/>
              <a:gd name="connsiteX465" fmla="*/ 683592 w 937261"/>
              <a:gd name="connsiteY465" fmla="*/ 72315 h 369056"/>
              <a:gd name="connsiteX466" fmla="*/ 681666 w 937261"/>
              <a:gd name="connsiteY466" fmla="*/ 72882 h 369056"/>
              <a:gd name="connsiteX467" fmla="*/ 678719 w 937261"/>
              <a:gd name="connsiteY467" fmla="*/ 75149 h 369056"/>
              <a:gd name="connsiteX468" fmla="*/ 676452 w 937261"/>
              <a:gd name="connsiteY468" fmla="*/ 78889 h 369056"/>
              <a:gd name="connsiteX469" fmla="*/ 677359 w 937261"/>
              <a:gd name="connsiteY469" fmla="*/ 83536 h 369056"/>
              <a:gd name="connsiteX470" fmla="*/ 678039 w 937261"/>
              <a:gd name="connsiteY470" fmla="*/ 84557 h 369056"/>
              <a:gd name="connsiteX471" fmla="*/ 727344 w 937261"/>
              <a:gd name="connsiteY471" fmla="*/ 153358 h 369056"/>
              <a:gd name="connsiteX472" fmla="*/ 727911 w 937261"/>
              <a:gd name="connsiteY472" fmla="*/ 154831 h 369056"/>
              <a:gd name="connsiteX473" fmla="*/ 728818 w 937261"/>
              <a:gd name="connsiteY473" fmla="*/ 156645 h 369056"/>
              <a:gd name="connsiteX474" fmla="*/ 730064 w 937261"/>
              <a:gd name="connsiteY474" fmla="*/ 158005 h 369056"/>
              <a:gd name="connsiteX475" fmla="*/ 732558 w 937261"/>
              <a:gd name="connsiteY475" fmla="*/ 158572 h 369056"/>
              <a:gd name="connsiteX476" fmla="*/ 733238 w 937261"/>
              <a:gd name="connsiteY476" fmla="*/ 158005 h 369056"/>
              <a:gd name="connsiteX477" fmla="*/ 734145 w 937261"/>
              <a:gd name="connsiteY477" fmla="*/ 155171 h 369056"/>
              <a:gd name="connsiteX478" fmla="*/ 734712 w 937261"/>
              <a:gd name="connsiteY478" fmla="*/ 150411 h 369056"/>
              <a:gd name="connsiteX479" fmla="*/ 733918 w 937261"/>
              <a:gd name="connsiteY479" fmla="*/ 149277 h 369056"/>
              <a:gd name="connsiteX480" fmla="*/ 731992 w 937261"/>
              <a:gd name="connsiteY480" fmla="*/ 149277 h 369056"/>
              <a:gd name="connsiteX481" fmla="*/ 731085 w 937261"/>
              <a:gd name="connsiteY481" fmla="*/ 148711 h 369056"/>
              <a:gd name="connsiteX482" fmla="*/ 726551 w 937261"/>
              <a:gd name="connsiteY482" fmla="*/ 150184 h 369056"/>
              <a:gd name="connsiteX483" fmla="*/ 726551 w 937261"/>
              <a:gd name="connsiteY483" fmla="*/ 150751 h 369056"/>
              <a:gd name="connsiteX484" fmla="*/ 727231 w 937261"/>
              <a:gd name="connsiteY484" fmla="*/ 152224 h 369056"/>
              <a:gd name="connsiteX485" fmla="*/ 727231 w 937261"/>
              <a:gd name="connsiteY485" fmla="*/ 153358 h 369056"/>
              <a:gd name="connsiteX486" fmla="*/ 660130 w 937261"/>
              <a:gd name="connsiteY486" fmla="*/ 104279 h 369056"/>
              <a:gd name="connsiteX487" fmla="*/ 662056 w 937261"/>
              <a:gd name="connsiteY487" fmla="*/ 109039 h 369056"/>
              <a:gd name="connsiteX488" fmla="*/ 663870 w 937261"/>
              <a:gd name="connsiteY488" fmla="*/ 110740 h 369056"/>
              <a:gd name="connsiteX489" fmla="*/ 663870 w 937261"/>
              <a:gd name="connsiteY489" fmla="*/ 111873 h 369056"/>
              <a:gd name="connsiteX490" fmla="*/ 663077 w 937261"/>
              <a:gd name="connsiteY490" fmla="*/ 113006 h 369056"/>
              <a:gd name="connsiteX491" fmla="*/ 662510 w 937261"/>
              <a:gd name="connsiteY491" fmla="*/ 114367 h 369056"/>
              <a:gd name="connsiteX492" fmla="*/ 662510 w 937261"/>
              <a:gd name="connsiteY492" fmla="*/ 115840 h 369056"/>
              <a:gd name="connsiteX493" fmla="*/ 662736 w 937261"/>
              <a:gd name="connsiteY493" fmla="*/ 118447 h 369056"/>
              <a:gd name="connsiteX494" fmla="*/ 663984 w 937261"/>
              <a:gd name="connsiteY494" fmla="*/ 120827 h 369056"/>
              <a:gd name="connsiteX495" fmla="*/ 665003 w 937261"/>
              <a:gd name="connsiteY495" fmla="*/ 121847 h 369056"/>
              <a:gd name="connsiteX496" fmla="*/ 665797 w 937261"/>
              <a:gd name="connsiteY496" fmla="*/ 122868 h 369056"/>
              <a:gd name="connsiteX497" fmla="*/ 665344 w 937261"/>
              <a:gd name="connsiteY497" fmla="*/ 125928 h 369056"/>
              <a:gd name="connsiteX498" fmla="*/ 665344 w 937261"/>
              <a:gd name="connsiteY498" fmla="*/ 128422 h 369056"/>
              <a:gd name="connsiteX499" fmla="*/ 665344 w 937261"/>
              <a:gd name="connsiteY499" fmla="*/ 130915 h 369056"/>
              <a:gd name="connsiteX500" fmla="*/ 665117 w 937261"/>
              <a:gd name="connsiteY500" fmla="*/ 132729 h 369056"/>
              <a:gd name="connsiteX501" fmla="*/ 665457 w 937261"/>
              <a:gd name="connsiteY501" fmla="*/ 134429 h 369056"/>
              <a:gd name="connsiteX502" fmla="*/ 666477 w 937261"/>
              <a:gd name="connsiteY502" fmla="*/ 135676 h 369056"/>
              <a:gd name="connsiteX503" fmla="*/ 668744 w 937261"/>
              <a:gd name="connsiteY503" fmla="*/ 137376 h 369056"/>
              <a:gd name="connsiteX504" fmla="*/ 669424 w 937261"/>
              <a:gd name="connsiteY504" fmla="*/ 138283 h 369056"/>
              <a:gd name="connsiteX505" fmla="*/ 671917 w 937261"/>
              <a:gd name="connsiteY505" fmla="*/ 143383 h 369056"/>
              <a:gd name="connsiteX506" fmla="*/ 672597 w 937261"/>
              <a:gd name="connsiteY506" fmla="*/ 144403 h 369056"/>
              <a:gd name="connsiteX507" fmla="*/ 676452 w 937261"/>
              <a:gd name="connsiteY507" fmla="*/ 146217 h 369056"/>
              <a:gd name="connsiteX508" fmla="*/ 677359 w 937261"/>
              <a:gd name="connsiteY508" fmla="*/ 148030 h 369056"/>
              <a:gd name="connsiteX509" fmla="*/ 680418 w 937261"/>
              <a:gd name="connsiteY509" fmla="*/ 148484 h 369056"/>
              <a:gd name="connsiteX510" fmla="*/ 678605 w 937261"/>
              <a:gd name="connsiteY510" fmla="*/ 146784 h 369056"/>
              <a:gd name="connsiteX511" fmla="*/ 676905 w 937261"/>
              <a:gd name="connsiteY511" fmla="*/ 144970 h 369056"/>
              <a:gd name="connsiteX512" fmla="*/ 673504 w 937261"/>
              <a:gd name="connsiteY512" fmla="*/ 139529 h 369056"/>
              <a:gd name="connsiteX513" fmla="*/ 671237 w 937261"/>
              <a:gd name="connsiteY513" fmla="*/ 134316 h 369056"/>
              <a:gd name="connsiteX514" fmla="*/ 669424 w 937261"/>
              <a:gd name="connsiteY514" fmla="*/ 127855 h 369056"/>
              <a:gd name="connsiteX515" fmla="*/ 669877 w 937261"/>
              <a:gd name="connsiteY515" fmla="*/ 125701 h 369056"/>
              <a:gd name="connsiteX516" fmla="*/ 669877 w 937261"/>
              <a:gd name="connsiteY516" fmla="*/ 124454 h 369056"/>
              <a:gd name="connsiteX517" fmla="*/ 669424 w 937261"/>
              <a:gd name="connsiteY517" fmla="*/ 122414 h 369056"/>
              <a:gd name="connsiteX518" fmla="*/ 669764 w 937261"/>
              <a:gd name="connsiteY518" fmla="*/ 120827 h 369056"/>
              <a:gd name="connsiteX519" fmla="*/ 670218 w 937261"/>
              <a:gd name="connsiteY519" fmla="*/ 119354 h 369056"/>
              <a:gd name="connsiteX520" fmla="*/ 671464 w 937261"/>
              <a:gd name="connsiteY520" fmla="*/ 118560 h 369056"/>
              <a:gd name="connsiteX521" fmla="*/ 673958 w 937261"/>
              <a:gd name="connsiteY521" fmla="*/ 118787 h 369056"/>
              <a:gd name="connsiteX522" fmla="*/ 676338 w 937261"/>
              <a:gd name="connsiteY522" fmla="*/ 119807 h 369056"/>
              <a:gd name="connsiteX523" fmla="*/ 678605 w 937261"/>
              <a:gd name="connsiteY523" fmla="*/ 120147 h 369056"/>
              <a:gd name="connsiteX524" fmla="*/ 680986 w 937261"/>
              <a:gd name="connsiteY524" fmla="*/ 120147 h 369056"/>
              <a:gd name="connsiteX525" fmla="*/ 682912 w 937261"/>
              <a:gd name="connsiteY525" fmla="*/ 121507 h 369056"/>
              <a:gd name="connsiteX526" fmla="*/ 690280 w 937261"/>
              <a:gd name="connsiteY526" fmla="*/ 124114 h 369056"/>
              <a:gd name="connsiteX527" fmla="*/ 689487 w 937261"/>
              <a:gd name="connsiteY527" fmla="*/ 122981 h 369056"/>
              <a:gd name="connsiteX528" fmla="*/ 688466 w 937261"/>
              <a:gd name="connsiteY528" fmla="*/ 122187 h 369056"/>
              <a:gd name="connsiteX529" fmla="*/ 686993 w 937261"/>
              <a:gd name="connsiteY529" fmla="*/ 121847 h 369056"/>
              <a:gd name="connsiteX530" fmla="*/ 685973 w 937261"/>
              <a:gd name="connsiteY530" fmla="*/ 121054 h 369056"/>
              <a:gd name="connsiteX531" fmla="*/ 685973 w 937261"/>
              <a:gd name="connsiteY531" fmla="*/ 119354 h 369056"/>
              <a:gd name="connsiteX532" fmla="*/ 685179 w 937261"/>
              <a:gd name="connsiteY532" fmla="*/ 117880 h 369056"/>
              <a:gd name="connsiteX533" fmla="*/ 684273 w 937261"/>
              <a:gd name="connsiteY533" fmla="*/ 116974 h 369056"/>
              <a:gd name="connsiteX534" fmla="*/ 679852 w 937261"/>
              <a:gd name="connsiteY534" fmla="*/ 115047 h 369056"/>
              <a:gd name="connsiteX535" fmla="*/ 677018 w 937261"/>
              <a:gd name="connsiteY535" fmla="*/ 113006 h 369056"/>
              <a:gd name="connsiteX536" fmla="*/ 677018 w 937261"/>
              <a:gd name="connsiteY536" fmla="*/ 111420 h 369056"/>
              <a:gd name="connsiteX537" fmla="*/ 677812 w 937261"/>
              <a:gd name="connsiteY537" fmla="*/ 109833 h 369056"/>
              <a:gd name="connsiteX538" fmla="*/ 678832 w 937261"/>
              <a:gd name="connsiteY538" fmla="*/ 109153 h 369056"/>
              <a:gd name="connsiteX539" fmla="*/ 682232 w 937261"/>
              <a:gd name="connsiteY539" fmla="*/ 107566 h 369056"/>
              <a:gd name="connsiteX540" fmla="*/ 685406 w 937261"/>
              <a:gd name="connsiteY540" fmla="*/ 105639 h 369056"/>
              <a:gd name="connsiteX541" fmla="*/ 686086 w 937261"/>
              <a:gd name="connsiteY541" fmla="*/ 104845 h 369056"/>
              <a:gd name="connsiteX542" fmla="*/ 686426 w 937261"/>
              <a:gd name="connsiteY542" fmla="*/ 99178 h 369056"/>
              <a:gd name="connsiteX543" fmla="*/ 685860 w 937261"/>
              <a:gd name="connsiteY543" fmla="*/ 97025 h 369056"/>
              <a:gd name="connsiteX544" fmla="*/ 686199 w 937261"/>
              <a:gd name="connsiteY544" fmla="*/ 95664 h 369056"/>
              <a:gd name="connsiteX545" fmla="*/ 685860 w 937261"/>
              <a:gd name="connsiteY545" fmla="*/ 94644 h 369056"/>
              <a:gd name="connsiteX546" fmla="*/ 682799 w 937261"/>
              <a:gd name="connsiteY546" fmla="*/ 94984 h 369056"/>
              <a:gd name="connsiteX547" fmla="*/ 680418 w 937261"/>
              <a:gd name="connsiteY547" fmla="*/ 95891 h 369056"/>
              <a:gd name="connsiteX548" fmla="*/ 676338 w 937261"/>
              <a:gd name="connsiteY548" fmla="*/ 98498 h 369056"/>
              <a:gd name="connsiteX549" fmla="*/ 674978 w 937261"/>
              <a:gd name="connsiteY549" fmla="*/ 100312 h 369056"/>
              <a:gd name="connsiteX550" fmla="*/ 674978 w 937261"/>
              <a:gd name="connsiteY550" fmla="*/ 102012 h 369056"/>
              <a:gd name="connsiteX551" fmla="*/ 674978 w 937261"/>
              <a:gd name="connsiteY551" fmla="*/ 103712 h 369056"/>
              <a:gd name="connsiteX552" fmla="*/ 674071 w 937261"/>
              <a:gd name="connsiteY552" fmla="*/ 104392 h 369056"/>
              <a:gd name="connsiteX553" fmla="*/ 672824 w 937261"/>
              <a:gd name="connsiteY553" fmla="*/ 104619 h 369056"/>
              <a:gd name="connsiteX554" fmla="*/ 671011 w 937261"/>
              <a:gd name="connsiteY554" fmla="*/ 106206 h 369056"/>
              <a:gd name="connsiteX555" fmla="*/ 670218 w 937261"/>
              <a:gd name="connsiteY555" fmla="*/ 108586 h 369056"/>
              <a:gd name="connsiteX556" fmla="*/ 669991 w 937261"/>
              <a:gd name="connsiteY556" fmla="*/ 109833 h 369056"/>
              <a:gd name="connsiteX557" fmla="*/ 669197 w 937261"/>
              <a:gd name="connsiteY557" fmla="*/ 110853 h 369056"/>
              <a:gd name="connsiteX558" fmla="*/ 667610 w 937261"/>
              <a:gd name="connsiteY558" fmla="*/ 110853 h 369056"/>
              <a:gd name="connsiteX559" fmla="*/ 666137 w 937261"/>
              <a:gd name="connsiteY559" fmla="*/ 110513 h 369056"/>
              <a:gd name="connsiteX560" fmla="*/ 665003 w 937261"/>
              <a:gd name="connsiteY560" fmla="*/ 109719 h 369056"/>
              <a:gd name="connsiteX561" fmla="*/ 664097 w 937261"/>
              <a:gd name="connsiteY561" fmla="*/ 108586 h 369056"/>
              <a:gd name="connsiteX562" fmla="*/ 664097 w 937261"/>
              <a:gd name="connsiteY562" fmla="*/ 107679 h 369056"/>
              <a:gd name="connsiteX563" fmla="*/ 664437 w 937261"/>
              <a:gd name="connsiteY563" fmla="*/ 106886 h 369056"/>
              <a:gd name="connsiteX564" fmla="*/ 669197 w 937261"/>
              <a:gd name="connsiteY564" fmla="*/ 103599 h 369056"/>
              <a:gd name="connsiteX565" fmla="*/ 671237 w 937261"/>
              <a:gd name="connsiteY565" fmla="*/ 100878 h 369056"/>
              <a:gd name="connsiteX566" fmla="*/ 671691 w 937261"/>
              <a:gd name="connsiteY566" fmla="*/ 99972 h 369056"/>
              <a:gd name="connsiteX567" fmla="*/ 672031 w 937261"/>
              <a:gd name="connsiteY567" fmla="*/ 97251 h 369056"/>
              <a:gd name="connsiteX568" fmla="*/ 672031 w 937261"/>
              <a:gd name="connsiteY568" fmla="*/ 94531 h 369056"/>
              <a:gd name="connsiteX569" fmla="*/ 671691 w 937261"/>
              <a:gd name="connsiteY569" fmla="*/ 91924 h 369056"/>
              <a:gd name="connsiteX570" fmla="*/ 670331 w 937261"/>
              <a:gd name="connsiteY570" fmla="*/ 89997 h 369056"/>
              <a:gd name="connsiteX571" fmla="*/ 669084 w 937261"/>
              <a:gd name="connsiteY571" fmla="*/ 89090 h 369056"/>
              <a:gd name="connsiteX572" fmla="*/ 669084 w 937261"/>
              <a:gd name="connsiteY572" fmla="*/ 87503 h 369056"/>
              <a:gd name="connsiteX573" fmla="*/ 669538 w 937261"/>
              <a:gd name="connsiteY573" fmla="*/ 86597 h 369056"/>
              <a:gd name="connsiteX574" fmla="*/ 672031 w 937261"/>
              <a:gd name="connsiteY574" fmla="*/ 82743 h 369056"/>
              <a:gd name="connsiteX575" fmla="*/ 672258 w 937261"/>
              <a:gd name="connsiteY575" fmla="*/ 81949 h 369056"/>
              <a:gd name="connsiteX576" fmla="*/ 672258 w 937261"/>
              <a:gd name="connsiteY576" fmla="*/ 81043 h 369056"/>
              <a:gd name="connsiteX577" fmla="*/ 670671 w 937261"/>
              <a:gd name="connsiteY577" fmla="*/ 81609 h 369056"/>
              <a:gd name="connsiteX578" fmla="*/ 669311 w 937261"/>
              <a:gd name="connsiteY578" fmla="*/ 82403 h 369056"/>
              <a:gd name="connsiteX579" fmla="*/ 665910 w 937261"/>
              <a:gd name="connsiteY579" fmla="*/ 86143 h 369056"/>
              <a:gd name="connsiteX580" fmla="*/ 663870 w 937261"/>
              <a:gd name="connsiteY580" fmla="*/ 88864 h 369056"/>
              <a:gd name="connsiteX581" fmla="*/ 662623 w 937261"/>
              <a:gd name="connsiteY581" fmla="*/ 92037 h 369056"/>
              <a:gd name="connsiteX582" fmla="*/ 662397 w 937261"/>
              <a:gd name="connsiteY582" fmla="*/ 93511 h 369056"/>
              <a:gd name="connsiteX583" fmla="*/ 661943 w 937261"/>
              <a:gd name="connsiteY583" fmla="*/ 94871 h 369056"/>
              <a:gd name="connsiteX584" fmla="*/ 661943 w 937261"/>
              <a:gd name="connsiteY584" fmla="*/ 97138 h 369056"/>
              <a:gd name="connsiteX585" fmla="*/ 659563 w 937261"/>
              <a:gd name="connsiteY585" fmla="*/ 101899 h 369056"/>
              <a:gd name="connsiteX586" fmla="*/ 659563 w 937261"/>
              <a:gd name="connsiteY586" fmla="*/ 104392 h 369056"/>
              <a:gd name="connsiteX587" fmla="*/ 581694 w 937261"/>
              <a:gd name="connsiteY587" fmla="*/ 166506 h 369056"/>
              <a:gd name="connsiteX588" fmla="*/ 582034 w 937261"/>
              <a:gd name="connsiteY588" fmla="*/ 164806 h 369056"/>
              <a:gd name="connsiteX589" fmla="*/ 581354 w 937261"/>
              <a:gd name="connsiteY589" fmla="*/ 164012 h 369056"/>
              <a:gd name="connsiteX590" fmla="*/ 580901 w 937261"/>
              <a:gd name="connsiteY590" fmla="*/ 163106 h 369056"/>
              <a:gd name="connsiteX591" fmla="*/ 580674 w 937261"/>
              <a:gd name="connsiteY591" fmla="*/ 162199 h 369056"/>
              <a:gd name="connsiteX592" fmla="*/ 580221 w 937261"/>
              <a:gd name="connsiteY592" fmla="*/ 162199 h 369056"/>
              <a:gd name="connsiteX593" fmla="*/ 579314 w 937261"/>
              <a:gd name="connsiteY593" fmla="*/ 162766 h 369056"/>
              <a:gd name="connsiteX594" fmla="*/ 579314 w 937261"/>
              <a:gd name="connsiteY594" fmla="*/ 165939 h 369056"/>
              <a:gd name="connsiteX595" fmla="*/ 580221 w 937261"/>
              <a:gd name="connsiteY595" fmla="*/ 166619 h 369056"/>
              <a:gd name="connsiteX596" fmla="*/ 581581 w 937261"/>
              <a:gd name="connsiteY596" fmla="*/ 166619 h 369056"/>
              <a:gd name="connsiteX597" fmla="*/ 701841 w 937261"/>
              <a:gd name="connsiteY597" fmla="*/ 132049 h 369056"/>
              <a:gd name="connsiteX598" fmla="*/ 702635 w 937261"/>
              <a:gd name="connsiteY598" fmla="*/ 133296 h 369056"/>
              <a:gd name="connsiteX599" fmla="*/ 703542 w 937261"/>
              <a:gd name="connsiteY599" fmla="*/ 133296 h 369056"/>
              <a:gd name="connsiteX600" fmla="*/ 703428 w 937261"/>
              <a:gd name="connsiteY600" fmla="*/ 132162 h 369056"/>
              <a:gd name="connsiteX601" fmla="*/ 698668 w 937261"/>
              <a:gd name="connsiteY601" fmla="*/ 128082 h 369056"/>
              <a:gd name="connsiteX602" fmla="*/ 699914 w 937261"/>
              <a:gd name="connsiteY602" fmla="*/ 130575 h 369056"/>
              <a:gd name="connsiteX603" fmla="*/ 701955 w 937261"/>
              <a:gd name="connsiteY603" fmla="*/ 132049 h 369056"/>
              <a:gd name="connsiteX604" fmla="*/ 660810 w 937261"/>
              <a:gd name="connsiteY604" fmla="*/ 146784 h 369056"/>
              <a:gd name="connsiteX605" fmla="*/ 661490 w 937261"/>
              <a:gd name="connsiteY605" fmla="*/ 146784 h 369056"/>
              <a:gd name="connsiteX606" fmla="*/ 664097 w 937261"/>
              <a:gd name="connsiteY606" fmla="*/ 145877 h 369056"/>
              <a:gd name="connsiteX607" fmla="*/ 664437 w 937261"/>
              <a:gd name="connsiteY607" fmla="*/ 146217 h 369056"/>
              <a:gd name="connsiteX608" fmla="*/ 664890 w 937261"/>
              <a:gd name="connsiteY608" fmla="*/ 147237 h 369056"/>
              <a:gd name="connsiteX609" fmla="*/ 666817 w 937261"/>
              <a:gd name="connsiteY609" fmla="*/ 148370 h 369056"/>
              <a:gd name="connsiteX610" fmla="*/ 668517 w 937261"/>
              <a:gd name="connsiteY610" fmla="*/ 147577 h 369056"/>
              <a:gd name="connsiteX611" fmla="*/ 669311 w 937261"/>
              <a:gd name="connsiteY611" fmla="*/ 146670 h 369056"/>
              <a:gd name="connsiteX612" fmla="*/ 668971 w 937261"/>
              <a:gd name="connsiteY612" fmla="*/ 145650 h 369056"/>
              <a:gd name="connsiteX613" fmla="*/ 668404 w 937261"/>
              <a:gd name="connsiteY613" fmla="*/ 144857 h 369056"/>
              <a:gd name="connsiteX614" fmla="*/ 667724 w 937261"/>
              <a:gd name="connsiteY614" fmla="*/ 144177 h 369056"/>
              <a:gd name="connsiteX615" fmla="*/ 664777 w 937261"/>
              <a:gd name="connsiteY615" fmla="*/ 144177 h 369056"/>
              <a:gd name="connsiteX616" fmla="*/ 663643 w 937261"/>
              <a:gd name="connsiteY616" fmla="*/ 142363 h 369056"/>
              <a:gd name="connsiteX617" fmla="*/ 665230 w 937261"/>
              <a:gd name="connsiteY617" fmla="*/ 139303 h 369056"/>
              <a:gd name="connsiteX618" fmla="*/ 662850 w 937261"/>
              <a:gd name="connsiteY618" fmla="*/ 136016 h 369056"/>
              <a:gd name="connsiteX619" fmla="*/ 662056 w 937261"/>
              <a:gd name="connsiteY619" fmla="*/ 135789 h 369056"/>
              <a:gd name="connsiteX620" fmla="*/ 661376 w 937261"/>
              <a:gd name="connsiteY620" fmla="*/ 136469 h 369056"/>
              <a:gd name="connsiteX621" fmla="*/ 660583 w 937261"/>
              <a:gd name="connsiteY621" fmla="*/ 138056 h 369056"/>
              <a:gd name="connsiteX622" fmla="*/ 658883 w 937261"/>
              <a:gd name="connsiteY622" fmla="*/ 136469 h 369056"/>
              <a:gd name="connsiteX623" fmla="*/ 657976 w 937261"/>
              <a:gd name="connsiteY623" fmla="*/ 136469 h 369056"/>
              <a:gd name="connsiteX624" fmla="*/ 657976 w 937261"/>
              <a:gd name="connsiteY624" fmla="*/ 137716 h 369056"/>
              <a:gd name="connsiteX625" fmla="*/ 657296 w 937261"/>
              <a:gd name="connsiteY625" fmla="*/ 139189 h 369056"/>
              <a:gd name="connsiteX626" fmla="*/ 657296 w 937261"/>
              <a:gd name="connsiteY626" fmla="*/ 140096 h 369056"/>
              <a:gd name="connsiteX627" fmla="*/ 658996 w 937261"/>
              <a:gd name="connsiteY627" fmla="*/ 142250 h 369056"/>
              <a:gd name="connsiteX628" fmla="*/ 660810 w 937261"/>
              <a:gd name="connsiteY628" fmla="*/ 143157 h 369056"/>
              <a:gd name="connsiteX629" fmla="*/ 660243 w 937261"/>
              <a:gd name="connsiteY629" fmla="*/ 145310 h 369056"/>
              <a:gd name="connsiteX630" fmla="*/ 660696 w 937261"/>
              <a:gd name="connsiteY630" fmla="*/ 146784 h 369056"/>
              <a:gd name="connsiteX631" fmla="*/ 658996 w 937261"/>
              <a:gd name="connsiteY631" fmla="*/ 115273 h 369056"/>
              <a:gd name="connsiteX632" fmla="*/ 659223 w 937261"/>
              <a:gd name="connsiteY632" fmla="*/ 115273 h 369056"/>
              <a:gd name="connsiteX633" fmla="*/ 659903 w 937261"/>
              <a:gd name="connsiteY633" fmla="*/ 115160 h 369056"/>
              <a:gd name="connsiteX634" fmla="*/ 660470 w 937261"/>
              <a:gd name="connsiteY634" fmla="*/ 114253 h 369056"/>
              <a:gd name="connsiteX635" fmla="*/ 660470 w 937261"/>
              <a:gd name="connsiteY635" fmla="*/ 113120 h 369056"/>
              <a:gd name="connsiteX636" fmla="*/ 660016 w 937261"/>
              <a:gd name="connsiteY636" fmla="*/ 112893 h 369056"/>
              <a:gd name="connsiteX637" fmla="*/ 659109 w 937261"/>
              <a:gd name="connsiteY637" fmla="*/ 112893 h 369056"/>
              <a:gd name="connsiteX638" fmla="*/ 658656 w 937261"/>
              <a:gd name="connsiteY638" fmla="*/ 114367 h 369056"/>
              <a:gd name="connsiteX639" fmla="*/ 658883 w 937261"/>
              <a:gd name="connsiteY639" fmla="*/ 115273 h 369056"/>
              <a:gd name="connsiteX640" fmla="*/ 660583 w 937261"/>
              <a:gd name="connsiteY640" fmla="*/ 129328 h 369056"/>
              <a:gd name="connsiteX641" fmla="*/ 660583 w 937261"/>
              <a:gd name="connsiteY641" fmla="*/ 127742 h 369056"/>
              <a:gd name="connsiteX642" fmla="*/ 660130 w 937261"/>
              <a:gd name="connsiteY642" fmla="*/ 126155 h 369056"/>
              <a:gd name="connsiteX643" fmla="*/ 659903 w 937261"/>
              <a:gd name="connsiteY643" fmla="*/ 126608 h 369056"/>
              <a:gd name="connsiteX644" fmla="*/ 659450 w 937261"/>
              <a:gd name="connsiteY644" fmla="*/ 128988 h 369056"/>
              <a:gd name="connsiteX645" fmla="*/ 659903 w 937261"/>
              <a:gd name="connsiteY645" fmla="*/ 129215 h 369056"/>
              <a:gd name="connsiteX646" fmla="*/ 660583 w 937261"/>
              <a:gd name="connsiteY646" fmla="*/ 130122 h 369056"/>
              <a:gd name="connsiteX647" fmla="*/ 660583 w 937261"/>
              <a:gd name="connsiteY647" fmla="*/ 129442 h 369056"/>
              <a:gd name="connsiteX648" fmla="*/ 710342 w 937261"/>
              <a:gd name="connsiteY648" fmla="*/ 172627 h 369056"/>
              <a:gd name="connsiteX649" fmla="*/ 714536 w 937261"/>
              <a:gd name="connsiteY649" fmla="*/ 173533 h 369056"/>
              <a:gd name="connsiteX650" fmla="*/ 715329 w 937261"/>
              <a:gd name="connsiteY650" fmla="*/ 174327 h 369056"/>
              <a:gd name="connsiteX651" fmla="*/ 717710 w 937261"/>
              <a:gd name="connsiteY651" fmla="*/ 173987 h 369056"/>
              <a:gd name="connsiteX652" fmla="*/ 718503 w 937261"/>
              <a:gd name="connsiteY652" fmla="*/ 173193 h 369056"/>
              <a:gd name="connsiteX653" fmla="*/ 719637 w 937261"/>
              <a:gd name="connsiteY653" fmla="*/ 172627 h 369056"/>
              <a:gd name="connsiteX654" fmla="*/ 720317 w 937261"/>
              <a:gd name="connsiteY654" fmla="*/ 172853 h 369056"/>
              <a:gd name="connsiteX655" fmla="*/ 721224 w 937261"/>
              <a:gd name="connsiteY655" fmla="*/ 172400 h 369056"/>
              <a:gd name="connsiteX656" fmla="*/ 720657 w 937261"/>
              <a:gd name="connsiteY656" fmla="*/ 171720 h 369056"/>
              <a:gd name="connsiteX657" fmla="*/ 720430 w 937261"/>
              <a:gd name="connsiteY657" fmla="*/ 170813 h 369056"/>
              <a:gd name="connsiteX658" fmla="*/ 720883 w 937261"/>
              <a:gd name="connsiteY658" fmla="*/ 170586 h 369056"/>
              <a:gd name="connsiteX659" fmla="*/ 721337 w 937261"/>
              <a:gd name="connsiteY659" fmla="*/ 168773 h 369056"/>
              <a:gd name="connsiteX660" fmla="*/ 720090 w 937261"/>
              <a:gd name="connsiteY660" fmla="*/ 167526 h 369056"/>
              <a:gd name="connsiteX661" fmla="*/ 719863 w 937261"/>
              <a:gd name="connsiteY661" fmla="*/ 166279 h 369056"/>
              <a:gd name="connsiteX662" fmla="*/ 719183 w 937261"/>
              <a:gd name="connsiteY662" fmla="*/ 166279 h 369056"/>
              <a:gd name="connsiteX663" fmla="*/ 716803 w 937261"/>
              <a:gd name="connsiteY663" fmla="*/ 167186 h 369056"/>
              <a:gd name="connsiteX664" fmla="*/ 714876 w 937261"/>
              <a:gd name="connsiteY664" fmla="*/ 167186 h 369056"/>
              <a:gd name="connsiteX665" fmla="*/ 712609 w 937261"/>
              <a:gd name="connsiteY665" fmla="*/ 167753 h 369056"/>
              <a:gd name="connsiteX666" fmla="*/ 707395 w 937261"/>
              <a:gd name="connsiteY666" fmla="*/ 170133 h 369056"/>
              <a:gd name="connsiteX667" fmla="*/ 707735 w 937261"/>
              <a:gd name="connsiteY667" fmla="*/ 170700 h 369056"/>
              <a:gd name="connsiteX668" fmla="*/ 710456 w 937261"/>
              <a:gd name="connsiteY668" fmla="*/ 172740 h 369056"/>
              <a:gd name="connsiteX669" fmla="*/ 813261 w 937261"/>
              <a:gd name="connsiteY669" fmla="*/ 153925 h 369056"/>
              <a:gd name="connsiteX670" fmla="*/ 814281 w 937261"/>
              <a:gd name="connsiteY670" fmla="*/ 153471 h 369056"/>
              <a:gd name="connsiteX671" fmla="*/ 814961 w 937261"/>
              <a:gd name="connsiteY671" fmla="*/ 151658 h 369056"/>
              <a:gd name="connsiteX672" fmla="*/ 814168 w 937261"/>
              <a:gd name="connsiteY672" fmla="*/ 151658 h 369056"/>
              <a:gd name="connsiteX673" fmla="*/ 813827 w 937261"/>
              <a:gd name="connsiteY673" fmla="*/ 150411 h 369056"/>
              <a:gd name="connsiteX674" fmla="*/ 812807 w 937261"/>
              <a:gd name="connsiteY674" fmla="*/ 149504 h 369056"/>
              <a:gd name="connsiteX675" fmla="*/ 811560 w 937261"/>
              <a:gd name="connsiteY675" fmla="*/ 150411 h 369056"/>
              <a:gd name="connsiteX676" fmla="*/ 811221 w 937261"/>
              <a:gd name="connsiteY676" fmla="*/ 151658 h 369056"/>
              <a:gd name="connsiteX677" fmla="*/ 812354 w 937261"/>
              <a:gd name="connsiteY677" fmla="*/ 153358 h 369056"/>
              <a:gd name="connsiteX678" fmla="*/ 813488 w 937261"/>
              <a:gd name="connsiteY678" fmla="*/ 153811 h 369056"/>
              <a:gd name="connsiteX679" fmla="*/ 823802 w 937261"/>
              <a:gd name="connsiteY679" fmla="*/ 145877 h 369056"/>
              <a:gd name="connsiteX680" fmla="*/ 824822 w 937261"/>
              <a:gd name="connsiteY680" fmla="*/ 146557 h 369056"/>
              <a:gd name="connsiteX681" fmla="*/ 824822 w 937261"/>
              <a:gd name="connsiteY681" fmla="*/ 146217 h 369056"/>
              <a:gd name="connsiteX682" fmla="*/ 825615 w 937261"/>
              <a:gd name="connsiteY682" fmla="*/ 146217 h 369056"/>
              <a:gd name="connsiteX683" fmla="*/ 828109 w 937261"/>
              <a:gd name="connsiteY683" fmla="*/ 148257 h 369056"/>
              <a:gd name="connsiteX684" fmla="*/ 830149 w 937261"/>
              <a:gd name="connsiteY684" fmla="*/ 147010 h 369056"/>
              <a:gd name="connsiteX685" fmla="*/ 831736 w 937261"/>
              <a:gd name="connsiteY685" fmla="*/ 151544 h 369056"/>
              <a:gd name="connsiteX686" fmla="*/ 831963 w 937261"/>
              <a:gd name="connsiteY686" fmla="*/ 153584 h 369056"/>
              <a:gd name="connsiteX687" fmla="*/ 833550 w 937261"/>
              <a:gd name="connsiteY687" fmla="*/ 154831 h 369056"/>
              <a:gd name="connsiteX688" fmla="*/ 835364 w 937261"/>
              <a:gd name="connsiteY688" fmla="*/ 154605 h 369056"/>
              <a:gd name="connsiteX689" fmla="*/ 837517 w 937261"/>
              <a:gd name="connsiteY689" fmla="*/ 155625 h 369056"/>
              <a:gd name="connsiteX690" fmla="*/ 838650 w 937261"/>
              <a:gd name="connsiteY690" fmla="*/ 155625 h 369056"/>
              <a:gd name="connsiteX691" fmla="*/ 841484 w 937261"/>
              <a:gd name="connsiteY691" fmla="*/ 154718 h 369056"/>
              <a:gd name="connsiteX692" fmla="*/ 842958 w 937261"/>
              <a:gd name="connsiteY692" fmla="*/ 153018 h 369056"/>
              <a:gd name="connsiteX693" fmla="*/ 841031 w 937261"/>
              <a:gd name="connsiteY693" fmla="*/ 152338 h 369056"/>
              <a:gd name="connsiteX694" fmla="*/ 838423 w 937261"/>
              <a:gd name="connsiteY694" fmla="*/ 150411 h 369056"/>
              <a:gd name="connsiteX695" fmla="*/ 836610 w 937261"/>
              <a:gd name="connsiteY695" fmla="*/ 148257 h 369056"/>
              <a:gd name="connsiteX696" fmla="*/ 832983 w 937261"/>
              <a:gd name="connsiteY696" fmla="*/ 144970 h 369056"/>
              <a:gd name="connsiteX697" fmla="*/ 831963 w 937261"/>
              <a:gd name="connsiteY697" fmla="*/ 144630 h 369056"/>
              <a:gd name="connsiteX698" fmla="*/ 830036 w 937261"/>
              <a:gd name="connsiteY698" fmla="*/ 145084 h 369056"/>
              <a:gd name="connsiteX699" fmla="*/ 828449 w 937261"/>
              <a:gd name="connsiteY699" fmla="*/ 144063 h 369056"/>
              <a:gd name="connsiteX700" fmla="*/ 826863 w 937261"/>
              <a:gd name="connsiteY700" fmla="*/ 144063 h 369056"/>
              <a:gd name="connsiteX701" fmla="*/ 822555 w 937261"/>
              <a:gd name="connsiteY701" fmla="*/ 143270 h 369056"/>
              <a:gd name="connsiteX702" fmla="*/ 822555 w 937261"/>
              <a:gd name="connsiteY702" fmla="*/ 144403 h 369056"/>
              <a:gd name="connsiteX703" fmla="*/ 823575 w 937261"/>
              <a:gd name="connsiteY703" fmla="*/ 145764 h 369056"/>
              <a:gd name="connsiteX704" fmla="*/ 834910 w 937261"/>
              <a:gd name="connsiteY704" fmla="*/ 164806 h 369056"/>
              <a:gd name="connsiteX705" fmla="*/ 832756 w 937261"/>
              <a:gd name="connsiteY705" fmla="*/ 164806 h 369056"/>
              <a:gd name="connsiteX706" fmla="*/ 824709 w 937261"/>
              <a:gd name="connsiteY706" fmla="*/ 163899 h 369056"/>
              <a:gd name="connsiteX707" fmla="*/ 824709 w 937261"/>
              <a:gd name="connsiteY707" fmla="*/ 164466 h 369056"/>
              <a:gd name="connsiteX708" fmla="*/ 824935 w 937261"/>
              <a:gd name="connsiteY708" fmla="*/ 165599 h 369056"/>
              <a:gd name="connsiteX709" fmla="*/ 832643 w 937261"/>
              <a:gd name="connsiteY709" fmla="*/ 167413 h 369056"/>
              <a:gd name="connsiteX710" fmla="*/ 836383 w 937261"/>
              <a:gd name="connsiteY710" fmla="*/ 169000 h 369056"/>
              <a:gd name="connsiteX711" fmla="*/ 839330 w 937261"/>
              <a:gd name="connsiteY711" fmla="*/ 169793 h 369056"/>
              <a:gd name="connsiteX712" fmla="*/ 840010 w 937261"/>
              <a:gd name="connsiteY712" fmla="*/ 170586 h 369056"/>
              <a:gd name="connsiteX713" fmla="*/ 842051 w 937261"/>
              <a:gd name="connsiteY713" fmla="*/ 170133 h 369056"/>
              <a:gd name="connsiteX714" fmla="*/ 844771 w 937261"/>
              <a:gd name="connsiteY714" fmla="*/ 170473 h 369056"/>
              <a:gd name="connsiteX715" fmla="*/ 848058 w 937261"/>
              <a:gd name="connsiteY715" fmla="*/ 170133 h 369056"/>
              <a:gd name="connsiteX716" fmla="*/ 849872 w 937261"/>
              <a:gd name="connsiteY716" fmla="*/ 169340 h 369056"/>
              <a:gd name="connsiteX717" fmla="*/ 853612 w 937261"/>
              <a:gd name="connsiteY717" fmla="*/ 168546 h 369056"/>
              <a:gd name="connsiteX718" fmla="*/ 852025 w 937261"/>
              <a:gd name="connsiteY718" fmla="*/ 167526 h 369056"/>
              <a:gd name="connsiteX719" fmla="*/ 849985 w 937261"/>
              <a:gd name="connsiteY719" fmla="*/ 167073 h 369056"/>
              <a:gd name="connsiteX720" fmla="*/ 843297 w 937261"/>
              <a:gd name="connsiteY720" fmla="*/ 166846 h 369056"/>
              <a:gd name="connsiteX721" fmla="*/ 839444 w 937261"/>
              <a:gd name="connsiteY721" fmla="*/ 165372 h 369056"/>
              <a:gd name="connsiteX722" fmla="*/ 834796 w 937261"/>
              <a:gd name="connsiteY722" fmla="*/ 164919 h 369056"/>
              <a:gd name="connsiteX723" fmla="*/ 725417 w 937261"/>
              <a:gd name="connsiteY723" fmla="*/ 140550 h 369056"/>
              <a:gd name="connsiteX724" fmla="*/ 726551 w 937261"/>
              <a:gd name="connsiteY724" fmla="*/ 139303 h 369056"/>
              <a:gd name="connsiteX725" fmla="*/ 725984 w 937261"/>
              <a:gd name="connsiteY725" fmla="*/ 138623 h 369056"/>
              <a:gd name="connsiteX726" fmla="*/ 725190 w 937261"/>
              <a:gd name="connsiteY726" fmla="*/ 138169 h 369056"/>
              <a:gd name="connsiteX727" fmla="*/ 724851 w 937261"/>
              <a:gd name="connsiteY727" fmla="*/ 138169 h 369056"/>
              <a:gd name="connsiteX728" fmla="*/ 724171 w 937261"/>
              <a:gd name="connsiteY728" fmla="*/ 138736 h 369056"/>
              <a:gd name="connsiteX729" fmla="*/ 723377 w 937261"/>
              <a:gd name="connsiteY729" fmla="*/ 138963 h 369056"/>
              <a:gd name="connsiteX730" fmla="*/ 722130 w 937261"/>
              <a:gd name="connsiteY730" fmla="*/ 139756 h 369056"/>
              <a:gd name="connsiteX731" fmla="*/ 724283 w 937261"/>
              <a:gd name="connsiteY731" fmla="*/ 140663 h 369056"/>
              <a:gd name="connsiteX732" fmla="*/ 725417 w 937261"/>
              <a:gd name="connsiteY732" fmla="*/ 140663 h 369056"/>
              <a:gd name="connsiteX733" fmla="*/ 721563 w 937261"/>
              <a:gd name="connsiteY733" fmla="*/ 148370 h 369056"/>
              <a:gd name="connsiteX734" fmla="*/ 720770 w 937261"/>
              <a:gd name="connsiteY734" fmla="*/ 149164 h 369056"/>
              <a:gd name="connsiteX735" fmla="*/ 729611 w 937261"/>
              <a:gd name="connsiteY735" fmla="*/ 147804 h 369056"/>
              <a:gd name="connsiteX736" fmla="*/ 730631 w 937261"/>
              <a:gd name="connsiteY736" fmla="*/ 147010 h 369056"/>
              <a:gd name="connsiteX737" fmla="*/ 731198 w 937261"/>
              <a:gd name="connsiteY737" fmla="*/ 145877 h 369056"/>
              <a:gd name="connsiteX738" fmla="*/ 729158 w 937261"/>
              <a:gd name="connsiteY738" fmla="*/ 145650 h 369056"/>
              <a:gd name="connsiteX739" fmla="*/ 729158 w 937261"/>
              <a:gd name="connsiteY739" fmla="*/ 146670 h 369056"/>
              <a:gd name="connsiteX740" fmla="*/ 727457 w 937261"/>
              <a:gd name="connsiteY740" fmla="*/ 146897 h 369056"/>
              <a:gd name="connsiteX741" fmla="*/ 725644 w 937261"/>
              <a:gd name="connsiteY741" fmla="*/ 146670 h 369056"/>
              <a:gd name="connsiteX742" fmla="*/ 724737 w 937261"/>
              <a:gd name="connsiteY742" fmla="*/ 147010 h 369056"/>
              <a:gd name="connsiteX743" fmla="*/ 724283 w 937261"/>
              <a:gd name="connsiteY743" fmla="*/ 147010 h 369056"/>
              <a:gd name="connsiteX744" fmla="*/ 723830 w 937261"/>
              <a:gd name="connsiteY744" fmla="*/ 147010 h 369056"/>
              <a:gd name="connsiteX745" fmla="*/ 723377 w 937261"/>
              <a:gd name="connsiteY745" fmla="*/ 147237 h 369056"/>
              <a:gd name="connsiteX746" fmla="*/ 722470 w 937261"/>
              <a:gd name="connsiteY746" fmla="*/ 147237 h 369056"/>
              <a:gd name="connsiteX747" fmla="*/ 721904 w 937261"/>
              <a:gd name="connsiteY747" fmla="*/ 147577 h 369056"/>
              <a:gd name="connsiteX748" fmla="*/ 721563 w 937261"/>
              <a:gd name="connsiteY748" fmla="*/ 148370 h 369056"/>
              <a:gd name="connsiteX749" fmla="*/ 802153 w 937261"/>
              <a:gd name="connsiteY749" fmla="*/ 175460 h 369056"/>
              <a:gd name="connsiteX750" fmla="*/ 803059 w 937261"/>
              <a:gd name="connsiteY750" fmla="*/ 173873 h 369056"/>
              <a:gd name="connsiteX751" fmla="*/ 802493 w 937261"/>
              <a:gd name="connsiteY751" fmla="*/ 173420 h 369056"/>
              <a:gd name="connsiteX752" fmla="*/ 802040 w 937261"/>
              <a:gd name="connsiteY752" fmla="*/ 173420 h 369056"/>
              <a:gd name="connsiteX753" fmla="*/ 801699 w 937261"/>
              <a:gd name="connsiteY753" fmla="*/ 173533 h 369056"/>
              <a:gd name="connsiteX754" fmla="*/ 801360 w 937261"/>
              <a:gd name="connsiteY754" fmla="*/ 174780 h 369056"/>
              <a:gd name="connsiteX755" fmla="*/ 801586 w 937261"/>
              <a:gd name="connsiteY755" fmla="*/ 175687 h 369056"/>
              <a:gd name="connsiteX756" fmla="*/ 802153 w 937261"/>
              <a:gd name="connsiteY756" fmla="*/ 175347 h 369056"/>
              <a:gd name="connsiteX757" fmla="*/ 722811 w 937261"/>
              <a:gd name="connsiteY757" fmla="*/ 134882 h 369056"/>
              <a:gd name="connsiteX758" fmla="*/ 723944 w 937261"/>
              <a:gd name="connsiteY758" fmla="*/ 137036 h 369056"/>
              <a:gd name="connsiteX759" fmla="*/ 724397 w 937261"/>
              <a:gd name="connsiteY759" fmla="*/ 137036 h 369056"/>
              <a:gd name="connsiteX760" fmla="*/ 725077 w 937261"/>
              <a:gd name="connsiteY760" fmla="*/ 136242 h 369056"/>
              <a:gd name="connsiteX761" fmla="*/ 726777 w 937261"/>
              <a:gd name="connsiteY761" fmla="*/ 135562 h 369056"/>
              <a:gd name="connsiteX762" fmla="*/ 727004 w 937261"/>
              <a:gd name="connsiteY762" fmla="*/ 137603 h 369056"/>
              <a:gd name="connsiteX763" fmla="*/ 728024 w 937261"/>
              <a:gd name="connsiteY763" fmla="*/ 138736 h 369056"/>
              <a:gd name="connsiteX764" fmla="*/ 730971 w 937261"/>
              <a:gd name="connsiteY764" fmla="*/ 138169 h 369056"/>
              <a:gd name="connsiteX765" fmla="*/ 730971 w 937261"/>
              <a:gd name="connsiteY765" fmla="*/ 136583 h 369056"/>
              <a:gd name="connsiteX766" fmla="*/ 729838 w 937261"/>
              <a:gd name="connsiteY766" fmla="*/ 135562 h 369056"/>
              <a:gd name="connsiteX767" fmla="*/ 728931 w 937261"/>
              <a:gd name="connsiteY767" fmla="*/ 135562 h 369056"/>
              <a:gd name="connsiteX768" fmla="*/ 728138 w 937261"/>
              <a:gd name="connsiteY768" fmla="*/ 135449 h 369056"/>
              <a:gd name="connsiteX769" fmla="*/ 726664 w 937261"/>
              <a:gd name="connsiteY769" fmla="*/ 133069 h 369056"/>
              <a:gd name="connsiteX770" fmla="*/ 725531 w 937261"/>
              <a:gd name="connsiteY770" fmla="*/ 132275 h 369056"/>
              <a:gd name="connsiteX771" fmla="*/ 725190 w 937261"/>
              <a:gd name="connsiteY771" fmla="*/ 131028 h 369056"/>
              <a:gd name="connsiteX772" fmla="*/ 726437 w 937261"/>
              <a:gd name="connsiteY772" fmla="*/ 131028 h 369056"/>
              <a:gd name="connsiteX773" fmla="*/ 729044 w 937261"/>
              <a:gd name="connsiteY773" fmla="*/ 134089 h 369056"/>
              <a:gd name="connsiteX774" fmla="*/ 730858 w 937261"/>
              <a:gd name="connsiteY774" fmla="*/ 134996 h 369056"/>
              <a:gd name="connsiteX775" fmla="*/ 731878 w 937261"/>
              <a:gd name="connsiteY775" fmla="*/ 136469 h 369056"/>
              <a:gd name="connsiteX776" fmla="*/ 733125 w 937261"/>
              <a:gd name="connsiteY776" fmla="*/ 136923 h 369056"/>
              <a:gd name="connsiteX777" fmla="*/ 735051 w 937261"/>
              <a:gd name="connsiteY777" fmla="*/ 136242 h 369056"/>
              <a:gd name="connsiteX778" fmla="*/ 736639 w 937261"/>
              <a:gd name="connsiteY778" fmla="*/ 136583 h 369056"/>
              <a:gd name="connsiteX779" fmla="*/ 737432 w 937261"/>
              <a:gd name="connsiteY779" fmla="*/ 137149 h 369056"/>
              <a:gd name="connsiteX780" fmla="*/ 738226 w 937261"/>
              <a:gd name="connsiteY780" fmla="*/ 136923 h 369056"/>
              <a:gd name="connsiteX781" fmla="*/ 739925 w 937261"/>
              <a:gd name="connsiteY781" fmla="*/ 135222 h 369056"/>
              <a:gd name="connsiteX782" fmla="*/ 739132 w 937261"/>
              <a:gd name="connsiteY782" fmla="*/ 134202 h 369056"/>
              <a:gd name="connsiteX783" fmla="*/ 739472 w 937261"/>
              <a:gd name="connsiteY783" fmla="*/ 133409 h 369056"/>
              <a:gd name="connsiteX784" fmla="*/ 738679 w 937261"/>
              <a:gd name="connsiteY784" fmla="*/ 132162 h 369056"/>
              <a:gd name="connsiteX785" fmla="*/ 733578 w 937261"/>
              <a:gd name="connsiteY785" fmla="*/ 129782 h 369056"/>
              <a:gd name="connsiteX786" fmla="*/ 732784 w 937261"/>
              <a:gd name="connsiteY786" fmla="*/ 129782 h 369056"/>
              <a:gd name="connsiteX787" fmla="*/ 729271 w 937261"/>
              <a:gd name="connsiteY787" fmla="*/ 128988 h 369056"/>
              <a:gd name="connsiteX788" fmla="*/ 727457 w 937261"/>
              <a:gd name="connsiteY788" fmla="*/ 129555 h 369056"/>
              <a:gd name="connsiteX789" fmla="*/ 724624 w 937261"/>
              <a:gd name="connsiteY789" fmla="*/ 129895 h 369056"/>
              <a:gd name="connsiteX790" fmla="*/ 723944 w 937261"/>
              <a:gd name="connsiteY790" fmla="*/ 130462 h 369056"/>
              <a:gd name="connsiteX791" fmla="*/ 722923 w 937261"/>
              <a:gd name="connsiteY791" fmla="*/ 130235 h 369056"/>
              <a:gd name="connsiteX792" fmla="*/ 721563 w 937261"/>
              <a:gd name="connsiteY792" fmla="*/ 131028 h 369056"/>
              <a:gd name="connsiteX793" fmla="*/ 720203 w 937261"/>
              <a:gd name="connsiteY793" fmla="*/ 130462 h 369056"/>
              <a:gd name="connsiteX794" fmla="*/ 718843 w 937261"/>
              <a:gd name="connsiteY794" fmla="*/ 131142 h 369056"/>
              <a:gd name="connsiteX795" fmla="*/ 718843 w 937261"/>
              <a:gd name="connsiteY795" fmla="*/ 132275 h 369056"/>
              <a:gd name="connsiteX796" fmla="*/ 717596 w 937261"/>
              <a:gd name="connsiteY796" fmla="*/ 133522 h 369056"/>
              <a:gd name="connsiteX797" fmla="*/ 719750 w 937261"/>
              <a:gd name="connsiteY797" fmla="*/ 134656 h 369056"/>
              <a:gd name="connsiteX798" fmla="*/ 722923 w 937261"/>
              <a:gd name="connsiteY798" fmla="*/ 134656 h 369056"/>
              <a:gd name="connsiteX799" fmla="*/ 658203 w 937261"/>
              <a:gd name="connsiteY799" fmla="*/ 112440 h 369056"/>
              <a:gd name="connsiteX800" fmla="*/ 658883 w 937261"/>
              <a:gd name="connsiteY800" fmla="*/ 111760 h 369056"/>
              <a:gd name="connsiteX801" fmla="*/ 658543 w 937261"/>
              <a:gd name="connsiteY801" fmla="*/ 110513 h 369056"/>
              <a:gd name="connsiteX802" fmla="*/ 657863 w 937261"/>
              <a:gd name="connsiteY802" fmla="*/ 110173 h 369056"/>
              <a:gd name="connsiteX803" fmla="*/ 657296 w 937261"/>
              <a:gd name="connsiteY803" fmla="*/ 110626 h 369056"/>
              <a:gd name="connsiteX804" fmla="*/ 657296 w 937261"/>
              <a:gd name="connsiteY804" fmla="*/ 111306 h 369056"/>
              <a:gd name="connsiteX805" fmla="*/ 657523 w 937261"/>
              <a:gd name="connsiteY805" fmla="*/ 112213 h 369056"/>
              <a:gd name="connsiteX806" fmla="*/ 658203 w 937261"/>
              <a:gd name="connsiteY806" fmla="*/ 112440 h 369056"/>
              <a:gd name="connsiteX807" fmla="*/ 568772 w 937261"/>
              <a:gd name="connsiteY807" fmla="*/ 217285 h 369056"/>
              <a:gd name="connsiteX808" fmla="*/ 568772 w 937261"/>
              <a:gd name="connsiteY808" fmla="*/ 217965 h 369056"/>
              <a:gd name="connsiteX809" fmla="*/ 569339 w 937261"/>
              <a:gd name="connsiteY809" fmla="*/ 219892 h 369056"/>
              <a:gd name="connsiteX810" fmla="*/ 571040 w 937261"/>
              <a:gd name="connsiteY810" fmla="*/ 221592 h 369056"/>
              <a:gd name="connsiteX811" fmla="*/ 572400 w 937261"/>
              <a:gd name="connsiteY811" fmla="*/ 221592 h 369056"/>
              <a:gd name="connsiteX812" fmla="*/ 574440 w 937261"/>
              <a:gd name="connsiteY812" fmla="*/ 219099 h 369056"/>
              <a:gd name="connsiteX813" fmla="*/ 574440 w 937261"/>
              <a:gd name="connsiteY813" fmla="*/ 217512 h 369056"/>
              <a:gd name="connsiteX814" fmla="*/ 573760 w 937261"/>
              <a:gd name="connsiteY814" fmla="*/ 216605 h 369056"/>
              <a:gd name="connsiteX815" fmla="*/ 569906 w 937261"/>
              <a:gd name="connsiteY815" fmla="*/ 216265 h 369056"/>
              <a:gd name="connsiteX816" fmla="*/ 568772 w 937261"/>
              <a:gd name="connsiteY816" fmla="*/ 217285 h 369056"/>
              <a:gd name="connsiteX817" fmla="*/ 554718 w 937261"/>
              <a:gd name="connsiteY817" fmla="*/ 245508 h 369056"/>
              <a:gd name="connsiteX818" fmla="*/ 555171 w 937261"/>
              <a:gd name="connsiteY818" fmla="*/ 246869 h 369056"/>
              <a:gd name="connsiteX819" fmla="*/ 556531 w 937261"/>
              <a:gd name="connsiteY819" fmla="*/ 246869 h 369056"/>
              <a:gd name="connsiteX820" fmla="*/ 556985 w 937261"/>
              <a:gd name="connsiteY820" fmla="*/ 245849 h 369056"/>
              <a:gd name="connsiteX821" fmla="*/ 558684 w 937261"/>
              <a:gd name="connsiteY821" fmla="*/ 246869 h 369056"/>
              <a:gd name="connsiteX822" fmla="*/ 559591 w 937261"/>
              <a:gd name="connsiteY822" fmla="*/ 247095 h 369056"/>
              <a:gd name="connsiteX823" fmla="*/ 560498 w 937261"/>
              <a:gd name="connsiteY823" fmla="*/ 247095 h 369056"/>
              <a:gd name="connsiteX824" fmla="*/ 561632 w 937261"/>
              <a:gd name="connsiteY824" fmla="*/ 245849 h 369056"/>
              <a:gd name="connsiteX825" fmla="*/ 562198 w 937261"/>
              <a:gd name="connsiteY825" fmla="*/ 244375 h 369056"/>
              <a:gd name="connsiteX826" fmla="*/ 561518 w 937261"/>
              <a:gd name="connsiteY826" fmla="*/ 241541 h 369056"/>
              <a:gd name="connsiteX827" fmla="*/ 564465 w 937261"/>
              <a:gd name="connsiteY827" fmla="*/ 237007 h 369056"/>
              <a:gd name="connsiteX828" fmla="*/ 564012 w 937261"/>
              <a:gd name="connsiteY828" fmla="*/ 231340 h 369056"/>
              <a:gd name="connsiteX829" fmla="*/ 563219 w 937261"/>
              <a:gd name="connsiteY829" fmla="*/ 230093 h 369056"/>
              <a:gd name="connsiteX830" fmla="*/ 562312 w 937261"/>
              <a:gd name="connsiteY830" fmla="*/ 230433 h 369056"/>
              <a:gd name="connsiteX831" fmla="*/ 559591 w 937261"/>
              <a:gd name="connsiteY831" fmla="*/ 232020 h 369056"/>
              <a:gd name="connsiteX832" fmla="*/ 556417 w 937261"/>
              <a:gd name="connsiteY832" fmla="*/ 233380 h 369056"/>
              <a:gd name="connsiteX833" fmla="*/ 555737 w 937261"/>
              <a:gd name="connsiteY833" fmla="*/ 235081 h 369056"/>
              <a:gd name="connsiteX834" fmla="*/ 556871 w 937261"/>
              <a:gd name="connsiteY834" fmla="*/ 238368 h 369056"/>
              <a:gd name="connsiteX835" fmla="*/ 556871 w 937261"/>
              <a:gd name="connsiteY835" fmla="*/ 239954 h 369056"/>
              <a:gd name="connsiteX836" fmla="*/ 555625 w 937261"/>
              <a:gd name="connsiteY836" fmla="*/ 241428 h 369056"/>
              <a:gd name="connsiteX837" fmla="*/ 554718 w 937261"/>
              <a:gd name="connsiteY837" fmla="*/ 245395 h 369056"/>
              <a:gd name="connsiteX838" fmla="*/ 572173 w 937261"/>
              <a:gd name="connsiteY838" fmla="*/ 167866 h 369056"/>
              <a:gd name="connsiteX839" fmla="*/ 571493 w 937261"/>
              <a:gd name="connsiteY839" fmla="*/ 168206 h 369056"/>
              <a:gd name="connsiteX840" fmla="*/ 571040 w 937261"/>
              <a:gd name="connsiteY840" fmla="*/ 168773 h 369056"/>
              <a:gd name="connsiteX841" fmla="*/ 570699 w 937261"/>
              <a:gd name="connsiteY841" fmla="*/ 169680 h 369056"/>
              <a:gd name="connsiteX842" fmla="*/ 570699 w 937261"/>
              <a:gd name="connsiteY842" fmla="*/ 170700 h 369056"/>
              <a:gd name="connsiteX843" fmla="*/ 572400 w 937261"/>
              <a:gd name="connsiteY843" fmla="*/ 168886 h 369056"/>
              <a:gd name="connsiteX844" fmla="*/ 572059 w 937261"/>
              <a:gd name="connsiteY844" fmla="*/ 167980 h 369056"/>
              <a:gd name="connsiteX845" fmla="*/ 568772 w 937261"/>
              <a:gd name="connsiteY845" fmla="*/ 247435 h 369056"/>
              <a:gd name="connsiteX846" fmla="*/ 569112 w 937261"/>
              <a:gd name="connsiteY846" fmla="*/ 247209 h 369056"/>
              <a:gd name="connsiteX847" fmla="*/ 570246 w 937261"/>
              <a:gd name="connsiteY847" fmla="*/ 247775 h 369056"/>
              <a:gd name="connsiteX848" fmla="*/ 571833 w 937261"/>
              <a:gd name="connsiteY848" fmla="*/ 247209 h 369056"/>
              <a:gd name="connsiteX849" fmla="*/ 573193 w 937261"/>
              <a:gd name="connsiteY849" fmla="*/ 245849 h 369056"/>
              <a:gd name="connsiteX850" fmla="*/ 573533 w 937261"/>
              <a:gd name="connsiteY850" fmla="*/ 244488 h 369056"/>
              <a:gd name="connsiteX851" fmla="*/ 572513 w 937261"/>
              <a:gd name="connsiteY851" fmla="*/ 243355 h 369056"/>
              <a:gd name="connsiteX852" fmla="*/ 570473 w 937261"/>
              <a:gd name="connsiteY852" fmla="*/ 241881 h 369056"/>
              <a:gd name="connsiteX853" fmla="*/ 569906 w 937261"/>
              <a:gd name="connsiteY853" fmla="*/ 241881 h 369056"/>
              <a:gd name="connsiteX854" fmla="*/ 568999 w 937261"/>
              <a:gd name="connsiteY854" fmla="*/ 242562 h 369056"/>
              <a:gd name="connsiteX855" fmla="*/ 568772 w 937261"/>
              <a:gd name="connsiteY855" fmla="*/ 241541 h 369056"/>
              <a:gd name="connsiteX856" fmla="*/ 569112 w 937261"/>
              <a:gd name="connsiteY856" fmla="*/ 237688 h 369056"/>
              <a:gd name="connsiteX857" fmla="*/ 569679 w 937261"/>
              <a:gd name="connsiteY857" fmla="*/ 236554 h 369056"/>
              <a:gd name="connsiteX858" fmla="*/ 569679 w 937261"/>
              <a:gd name="connsiteY858" fmla="*/ 234854 h 369056"/>
              <a:gd name="connsiteX859" fmla="*/ 570473 w 937261"/>
              <a:gd name="connsiteY859" fmla="*/ 233040 h 369056"/>
              <a:gd name="connsiteX860" fmla="*/ 571040 w 937261"/>
              <a:gd name="connsiteY860" fmla="*/ 233040 h 369056"/>
              <a:gd name="connsiteX861" fmla="*/ 571493 w 937261"/>
              <a:gd name="connsiteY861" fmla="*/ 232814 h 369056"/>
              <a:gd name="connsiteX862" fmla="*/ 571833 w 937261"/>
              <a:gd name="connsiteY862" fmla="*/ 232474 h 369056"/>
              <a:gd name="connsiteX863" fmla="*/ 572286 w 937261"/>
              <a:gd name="connsiteY863" fmla="*/ 232814 h 369056"/>
              <a:gd name="connsiteX864" fmla="*/ 573419 w 937261"/>
              <a:gd name="connsiteY864" fmla="*/ 234627 h 369056"/>
              <a:gd name="connsiteX865" fmla="*/ 573419 w 937261"/>
              <a:gd name="connsiteY865" fmla="*/ 233380 h 369056"/>
              <a:gd name="connsiteX866" fmla="*/ 573080 w 937261"/>
              <a:gd name="connsiteY866" fmla="*/ 228620 h 369056"/>
              <a:gd name="connsiteX867" fmla="*/ 570813 w 937261"/>
              <a:gd name="connsiteY867" fmla="*/ 226013 h 369056"/>
              <a:gd name="connsiteX868" fmla="*/ 570813 w 937261"/>
              <a:gd name="connsiteY868" fmla="*/ 224993 h 369056"/>
              <a:gd name="connsiteX869" fmla="*/ 570133 w 937261"/>
              <a:gd name="connsiteY869" fmla="*/ 225220 h 369056"/>
              <a:gd name="connsiteX870" fmla="*/ 568206 w 937261"/>
              <a:gd name="connsiteY870" fmla="*/ 226240 h 369056"/>
              <a:gd name="connsiteX871" fmla="*/ 566278 w 937261"/>
              <a:gd name="connsiteY871" fmla="*/ 230093 h 369056"/>
              <a:gd name="connsiteX872" fmla="*/ 566278 w 937261"/>
              <a:gd name="connsiteY872" fmla="*/ 234741 h 369056"/>
              <a:gd name="connsiteX873" fmla="*/ 565598 w 937261"/>
              <a:gd name="connsiteY873" fmla="*/ 237234 h 369056"/>
              <a:gd name="connsiteX874" fmla="*/ 565259 w 937261"/>
              <a:gd name="connsiteY874" fmla="*/ 238481 h 369056"/>
              <a:gd name="connsiteX875" fmla="*/ 565032 w 937261"/>
              <a:gd name="connsiteY875" fmla="*/ 239614 h 369056"/>
              <a:gd name="connsiteX876" fmla="*/ 564465 w 937261"/>
              <a:gd name="connsiteY876" fmla="*/ 242335 h 369056"/>
              <a:gd name="connsiteX877" fmla="*/ 564465 w 937261"/>
              <a:gd name="connsiteY877" fmla="*/ 243015 h 369056"/>
              <a:gd name="connsiteX878" fmla="*/ 563672 w 937261"/>
              <a:gd name="connsiteY878" fmla="*/ 244148 h 369056"/>
              <a:gd name="connsiteX879" fmla="*/ 562425 w 937261"/>
              <a:gd name="connsiteY879" fmla="*/ 245622 h 369056"/>
              <a:gd name="connsiteX880" fmla="*/ 561858 w 937261"/>
              <a:gd name="connsiteY880" fmla="*/ 246755 h 369056"/>
              <a:gd name="connsiteX881" fmla="*/ 561858 w 937261"/>
              <a:gd name="connsiteY881" fmla="*/ 247775 h 369056"/>
              <a:gd name="connsiteX882" fmla="*/ 560725 w 937261"/>
              <a:gd name="connsiteY882" fmla="*/ 249135 h 369056"/>
              <a:gd name="connsiteX883" fmla="*/ 560725 w 937261"/>
              <a:gd name="connsiteY883" fmla="*/ 250382 h 369056"/>
              <a:gd name="connsiteX884" fmla="*/ 561972 w 937261"/>
              <a:gd name="connsiteY884" fmla="*/ 252989 h 369056"/>
              <a:gd name="connsiteX885" fmla="*/ 562765 w 937261"/>
              <a:gd name="connsiteY885" fmla="*/ 252989 h 369056"/>
              <a:gd name="connsiteX886" fmla="*/ 563785 w 937261"/>
              <a:gd name="connsiteY886" fmla="*/ 252309 h 369056"/>
              <a:gd name="connsiteX887" fmla="*/ 565372 w 937261"/>
              <a:gd name="connsiteY887" fmla="*/ 253103 h 369056"/>
              <a:gd name="connsiteX888" fmla="*/ 566166 w 937261"/>
              <a:gd name="connsiteY888" fmla="*/ 252423 h 369056"/>
              <a:gd name="connsiteX889" fmla="*/ 567526 w 937261"/>
              <a:gd name="connsiteY889" fmla="*/ 249816 h 369056"/>
              <a:gd name="connsiteX890" fmla="*/ 567526 w 937261"/>
              <a:gd name="connsiteY890" fmla="*/ 248909 h 369056"/>
              <a:gd name="connsiteX891" fmla="*/ 567865 w 937261"/>
              <a:gd name="connsiteY891" fmla="*/ 248002 h 369056"/>
              <a:gd name="connsiteX892" fmla="*/ 568546 w 937261"/>
              <a:gd name="connsiteY892" fmla="*/ 247322 h 369056"/>
              <a:gd name="connsiteX893" fmla="*/ 578634 w 937261"/>
              <a:gd name="connsiteY893" fmla="*/ 161859 h 369056"/>
              <a:gd name="connsiteX894" fmla="*/ 579880 w 937261"/>
              <a:gd name="connsiteY894" fmla="*/ 160725 h 369056"/>
              <a:gd name="connsiteX895" fmla="*/ 580560 w 937261"/>
              <a:gd name="connsiteY895" fmla="*/ 158345 h 369056"/>
              <a:gd name="connsiteX896" fmla="*/ 580107 w 937261"/>
              <a:gd name="connsiteY896" fmla="*/ 157212 h 369056"/>
              <a:gd name="connsiteX897" fmla="*/ 579314 w 937261"/>
              <a:gd name="connsiteY897" fmla="*/ 156645 h 369056"/>
              <a:gd name="connsiteX898" fmla="*/ 578180 w 937261"/>
              <a:gd name="connsiteY898" fmla="*/ 156191 h 369056"/>
              <a:gd name="connsiteX899" fmla="*/ 576253 w 937261"/>
              <a:gd name="connsiteY899" fmla="*/ 156531 h 369056"/>
              <a:gd name="connsiteX900" fmla="*/ 574213 w 937261"/>
              <a:gd name="connsiteY900" fmla="*/ 159479 h 369056"/>
              <a:gd name="connsiteX901" fmla="*/ 573419 w 937261"/>
              <a:gd name="connsiteY901" fmla="*/ 157212 h 369056"/>
              <a:gd name="connsiteX902" fmla="*/ 574213 w 937261"/>
              <a:gd name="connsiteY902" fmla="*/ 156078 h 369056"/>
              <a:gd name="connsiteX903" fmla="*/ 573760 w 937261"/>
              <a:gd name="connsiteY903" fmla="*/ 154718 h 369056"/>
              <a:gd name="connsiteX904" fmla="*/ 572627 w 937261"/>
              <a:gd name="connsiteY904" fmla="*/ 154378 h 369056"/>
              <a:gd name="connsiteX905" fmla="*/ 568772 w 937261"/>
              <a:gd name="connsiteY905" fmla="*/ 155058 h 369056"/>
              <a:gd name="connsiteX906" fmla="*/ 567412 w 937261"/>
              <a:gd name="connsiteY906" fmla="*/ 155058 h 369056"/>
              <a:gd name="connsiteX907" fmla="*/ 565825 w 937261"/>
              <a:gd name="connsiteY907" fmla="*/ 157098 h 369056"/>
              <a:gd name="connsiteX908" fmla="*/ 565372 w 937261"/>
              <a:gd name="connsiteY908" fmla="*/ 160385 h 369056"/>
              <a:gd name="connsiteX909" fmla="*/ 566392 w 937261"/>
              <a:gd name="connsiteY909" fmla="*/ 162879 h 369056"/>
              <a:gd name="connsiteX910" fmla="*/ 567072 w 937261"/>
              <a:gd name="connsiteY910" fmla="*/ 163786 h 369056"/>
              <a:gd name="connsiteX911" fmla="*/ 568999 w 937261"/>
              <a:gd name="connsiteY911" fmla="*/ 162085 h 369056"/>
              <a:gd name="connsiteX912" fmla="*/ 571493 w 937261"/>
              <a:gd name="connsiteY912" fmla="*/ 158345 h 369056"/>
              <a:gd name="connsiteX913" fmla="*/ 572400 w 937261"/>
              <a:gd name="connsiteY913" fmla="*/ 157552 h 369056"/>
              <a:gd name="connsiteX914" fmla="*/ 573080 w 937261"/>
              <a:gd name="connsiteY914" fmla="*/ 161632 h 369056"/>
              <a:gd name="connsiteX915" fmla="*/ 571833 w 937261"/>
              <a:gd name="connsiteY915" fmla="*/ 162992 h 369056"/>
              <a:gd name="connsiteX916" fmla="*/ 571833 w 937261"/>
              <a:gd name="connsiteY916" fmla="*/ 163446 h 369056"/>
              <a:gd name="connsiteX917" fmla="*/ 572853 w 937261"/>
              <a:gd name="connsiteY917" fmla="*/ 164239 h 369056"/>
              <a:gd name="connsiteX918" fmla="*/ 573873 w 937261"/>
              <a:gd name="connsiteY918" fmla="*/ 163899 h 369056"/>
              <a:gd name="connsiteX919" fmla="*/ 574213 w 937261"/>
              <a:gd name="connsiteY919" fmla="*/ 163446 h 369056"/>
              <a:gd name="connsiteX920" fmla="*/ 575006 w 937261"/>
              <a:gd name="connsiteY920" fmla="*/ 160385 h 369056"/>
              <a:gd name="connsiteX921" fmla="*/ 576140 w 937261"/>
              <a:gd name="connsiteY921" fmla="*/ 160385 h 369056"/>
              <a:gd name="connsiteX922" fmla="*/ 576933 w 937261"/>
              <a:gd name="connsiteY922" fmla="*/ 161859 h 369056"/>
              <a:gd name="connsiteX923" fmla="*/ 578634 w 937261"/>
              <a:gd name="connsiteY923" fmla="*/ 161632 h 369056"/>
              <a:gd name="connsiteX924" fmla="*/ 585321 w 937261"/>
              <a:gd name="connsiteY924" fmla="*/ 171040 h 369056"/>
              <a:gd name="connsiteX925" fmla="*/ 585888 w 937261"/>
              <a:gd name="connsiteY925" fmla="*/ 172740 h 369056"/>
              <a:gd name="connsiteX926" fmla="*/ 587135 w 937261"/>
              <a:gd name="connsiteY926" fmla="*/ 172740 h 369056"/>
              <a:gd name="connsiteX927" fmla="*/ 586795 w 937261"/>
              <a:gd name="connsiteY927" fmla="*/ 171833 h 369056"/>
              <a:gd name="connsiteX928" fmla="*/ 585434 w 937261"/>
              <a:gd name="connsiteY928" fmla="*/ 170133 h 369056"/>
              <a:gd name="connsiteX929" fmla="*/ 585434 w 937261"/>
              <a:gd name="connsiteY929" fmla="*/ 171040 h 369056"/>
              <a:gd name="connsiteX930" fmla="*/ 655142 w 937261"/>
              <a:gd name="connsiteY930" fmla="*/ 140436 h 369056"/>
              <a:gd name="connsiteX931" fmla="*/ 656389 w 937261"/>
              <a:gd name="connsiteY931" fmla="*/ 139869 h 369056"/>
              <a:gd name="connsiteX932" fmla="*/ 657069 w 937261"/>
              <a:gd name="connsiteY932" fmla="*/ 137603 h 369056"/>
              <a:gd name="connsiteX933" fmla="*/ 656502 w 937261"/>
              <a:gd name="connsiteY933" fmla="*/ 136016 h 369056"/>
              <a:gd name="connsiteX934" fmla="*/ 657296 w 937261"/>
              <a:gd name="connsiteY934" fmla="*/ 135222 h 369056"/>
              <a:gd name="connsiteX935" fmla="*/ 655256 w 937261"/>
              <a:gd name="connsiteY935" fmla="*/ 134542 h 369056"/>
              <a:gd name="connsiteX936" fmla="*/ 654009 w 937261"/>
              <a:gd name="connsiteY936" fmla="*/ 134996 h 369056"/>
              <a:gd name="connsiteX937" fmla="*/ 653555 w 937261"/>
              <a:gd name="connsiteY937" fmla="*/ 137943 h 369056"/>
              <a:gd name="connsiteX938" fmla="*/ 653896 w 937261"/>
              <a:gd name="connsiteY938" fmla="*/ 140323 h 369056"/>
              <a:gd name="connsiteX939" fmla="*/ 655256 w 937261"/>
              <a:gd name="connsiteY939" fmla="*/ 140323 h 369056"/>
              <a:gd name="connsiteX940" fmla="*/ 569679 w 937261"/>
              <a:gd name="connsiteY940" fmla="*/ 314310 h 369056"/>
              <a:gd name="connsiteX941" fmla="*/ 568092 w 937261"/>
              <a:gd name="connsiteY941" fmla="*/ 315330 h 369056"/>
              <a:gd name="connsiteX942" fmla="*/ 567526 w 937261"/>
              <a:gd name="connsiteY942" fmla="*/ 316123 h 369056"/>
              <a:gd name="connsiteX943" fmla="*/ 567185 w 937261"/>
              <a:gd name="connsiteY943" fmla="*/ 317370 h 369056"/>
              <a:gd name="connsiteX944" fmla="*/ 568319 w 937261"/>
              <a:gd name="connsiteY944" fmla="*/ 317710 h 369056"/>
              <a:gd name="connsiteX945" fmla="*/ 568999 w 937261"/>
              <a:gd name="connsiteY945" fmla="*/ 316463 h 369056"/>
              <a:gd name="connsiteX946" fmla="*/ 570133 w 937261"/>
              <a:gd name="connsiteY946" fmla="*/ 315330 h 369056"/>
              <a:gd name="connsiteX947" fmla="*/ 572627 w 937261"/>
              <a:gd name="connsiteY947" fmla="*/ 314876 h 369056"/>
              <a:gd name="connsiteX948" fmla="*/ 572286 w 937261"/>
              <a:gd name="connsiteY948" fmla="*/ 314423 h 369056"/>
              <a:gd name="connsiteX949" fmla="*/ 571266 w 937261"/>
              <a:gd name="connsiteY949" fmla="*/ 314083 h 369056"/>
              <a:gd name="connsiteX950" fmla="*/ 569679 w 937261"/>
              <a:gd name="connsiteY950" fmla="*/ 314310 h 369056"/>
              <a:gd name="connsiteX951" fmla="*/ 575913 w 937261"/>
              <a:gd name="connsiteY951" fmla="*/ 312270 h 369056"/>
              <a:gd name="connsiteX952" fmla="*/ 576253 w 937261"/>
              <a:gd name="connsiteY952" fmla="*/ 310343 h 369056"/>
              <a:gd name="connsiteX953" fmla="*/ 573873 w 937261"/>
              <a:gd name="connsiteY953" fmla="*/ 309549 h 369056"/>
              <a:gd name="connsiteX954" fmla="*/ 572173 w 937261"/>
              <a:gd name="connsiteY954" fmla="*/ 310003 h 369056"/>
              <a:gd name="connsiteX955" fmla="*/ 571606 w 937261"/>
              <a:gd name="connsiteY955" fmla="*/ 310456 h 369056"/>
              <a:gd name="connsiteX956" fmla="*/ 570019 w 937261"/>
              <a:gd name="connsiteY956" fmla="*/ 311816 h 369056"/>
              <a:gd name="connsiteX957" fmla="*/ 570019 w 937261"/>
              <a:gd name="connsiteY957" fmla="*/ 313063 h 369056"/>
              <a:gd name="connsiteX958" fmla="*/ 575460 w 937261"/>
              <a:gd name="connsiteY958" fmla="*/ 313063 h 369056"/>
              <a:gd name="connsiteX959" fmla="*/ 575913 w 937261"/>
              <a:gd name="connsiteY959" fmla="*/ 312043 h 369056"/>
              <a:gd name="connsiteX960" fmla="*/ 646755 w 937261"/>
              <a:gd name="connsiteY960" fmla="*/ 44999 h 369056"/>
              <a:gd name="connsiteX961" fmla="*/ 646755 w 937261"/>
              <a:gd name="connsiteY961" fmla="*/ 45679 h 369056"/>
              <a:gd name="connsiteX962" fmla="*/ 647208 w 937261"/>
              <a:gd name="connsiteY962" fmla="*/ 46359 h 369056"/>
              <a:gd name="connsiteX963" fmla="*/ 647888 w 937261"/>
              <a:gd name="connsiteY963" fmla="*/ 46925 h 369056"/>
              <a:gd name="connsiteX964" fmla="*/ 648228 w 937261"/>
              <a:gd name="connsiteY964" fmla="*/ 46699 h 369056"/>
              <a:gd name="connsiteX965" fmla="*/ 648228 w 937261"/>
              <a:gd name="connsiteY965" fmla="*/ 46245 h 369056"/>
              <a:gd name="connsiteX966" fmla="*/ 648228 w 937261"/>
              <a:gd name="connsiteY966" fmla="*/ 45679 h 369056"/>
              <a:gd name="connsiteX967" fmla="*/ 647208 w 937261"/>
              <a:gd name="connsiteY967" fmla="*/ 44659 h 369056"/>
              <a:gd name="connsiteX968" fmla="*/ 646641 w 937261"/>
              <a:gd name="connsiteY968" fmla="*/ 44999 h 369056"/>
              <a:gd name="connsiteX969" fmla="*/ 645281 w 937261"/>
              <a:gd name="connsiteY969" fmla="*/ 40011 h 369056"/>
              <a:gd name="connsiteX970" fmla="*/ 645281 w 937261"/>
              <a:gd name="connsiteY970" fmla="*/ 41145 h 369056"/>
              <a:gd name="connsiteX971" fmla="*/ 646755 w 937261"/>
              <a:gd name="connsiteY971" fmla="*/ 41258 h 369056"/>
              <a:gd name="connsiteX972" fmla="*/ 647548 w 937261"/>
              <a:gd name="connsiteY972" fmla="*/ 40805 h 369056"/>
              <a:gd name="connsiteX973" fmla="*/ 648228 w 937261"/>
              <a:gd name="connsiteY973" fmla="*/ 37631 h 369056"/>
              <a:gd name="connsiteX974" fmla="*/ 649702 w 937261"/>
              <a:gd name="connsiteY974" fmla="*/ 35251 h 369056"/>
              <a:gd name="connsiteX975" fmla="*/ 649022 w 937261"/>
              <a:gd name="connsiteY975" fmla="*/ 33437 h 369056"/>
              <a:gd name="connsiteX976" fmla="*/ 648568 w 937261"/>
              <a:gd name="connsiteY976" fmla="*/ 31057 h 369056"/>
              <a:gd name="connsiteX977" fmla="*/ 647435 w 937261"/>
              <a:gd name="connsiteY977" fmla="*/ 29810 h 369056"/>
              <a:gd name="connsiteX978" fmla="*/ 646302 w 937261"/>
              <a:gd name="connsiteY978" fmla="*/ 29583 h 369056"/>
              <a:gd name="connsiteX979" fmla="*/ 645508 w 937261"/>
              <a:gd name="connsiteY979" fmla="*/ 32531 h 369056"/>
              <a:gd name="connsiteX980" fmla="*/ 645508 w 937261"/>
              <a:gd name="connsiteY980" fmla="*/ 34117 h 369056"/>
              <a:gd name="connsiteX981" fmla="*/ 646414 w 937261"/>
              <a:gd name="connsiteY981" fmla="*/ 35477 h 369056"/>
              <a:gd name="connsiteX982" fmla="*/ 647321 w 937261"/>
              <a:gd name="connsiteY982" fmla="*/ 36044 h 369056"/>
              <a:gd name="connsiteX983" fmla="*/ 646414 w 937261"/>
              <a:gd name="connsiteY983" fmla="*/ 38198 h 369056"/>
              <a:gd name="connsiteX984" fmla="*/ 645054 w 937261"/>
              <a:gd name="connsiteY984" fmla="*/ 40238 h 369056"/>
              <a:gd name="connsiteX985" fmla="*/ 645621 w 937261"/>
              <a:gd name="connsiteY985" fmla="*/ 45225 h 369056"/>
              <a:gd name="connsiteX986" fmla="*/ 645621 w 937261"/>
              <a:gd name="connsiteY986" fmla="*/ 44319 h 369056"/>
              <a:gd name="connsiteX987" fmla="*/ 645961 w 937261"/>
              <a:gd name="connsiteY987" fmla="*/ 43412 h 369056"/>
              <a:gd name="connsiteX988" fmla="*/ 644828 w 937261"/>
              <a:gd name="connsiteY988" fmla="*/ 41598 h 369056"/>
              <a:gd name="connsiteX989" fmla="*/ 643808 w 937261"/>
              <a:gd name="connsiteY989" fmla="*/ 40691 h 369056"/>
              <a:gd name="connsiteX990" fmla="*/ 644261 w 937261"/>
              <a:gd name="connsiteY990" fmla="*/ 43185 h 369056"/>
              <a:gd name="connsiteX991" fmla="*/ 645508 w 937261"/>
              <a:gd name="connsiteY991" fmla="*/ 45339 h 369056"/>
              <a:gd name="connsiteX992" fmla="*/ 588381 w 937261"/>
              <a:gd name="connsiteY992" fmla="*/ 314423 h 369056"/>
              <a:gd name="connsiteX993" fmla="*/ 590195 w 937261"/>
              <a:gd name="connsiteY993" fmla="*/ 314423 h 369056"/>
              <a:gd name="connsiteX994" fmla="*/ 591215 w 937261"/>
              <a:gd name="connsiteY994" fmla="*/ 316690 h 369056"/>
              <a:gd name="connsiteX995" fmla="*/ 592915 w 937261"/>
              <a:gd name="connsiteY995" fmla="*/ 316237 h 369056"/>
              <a:gd name="connsiteX996" fmla="*/ 593709 w 937261"/>
              <a:gd name="connsiteY996" fmla="*/ 315557 h 369056"/>
              <a:gd name="connsiteX997" fmla="*/ 594502 w 937261"/>
              <a:gd name="connsiteY997" fmla="*/ 313176 h 369056"/>
              <a:gd name="connsiteX998" fmla="*/ 595749 w 937261"/>
              <a:gd name="connsiteY998" fmla="*/ 311816 h 369056"/>
              <a:gd name="connsiteX999" fmla="*/ 596089 w 937261"/>
              <a:gd name="connsiteY999" fmla="*/ 309549 h 369056"/>
              <a:gd name="connsiteX1000" fmla="*/ 595749 w 937261"/>
              <a:gd name="connsiteY1000" fmla="*/ 309096 h 369056"/>
              <a:gd name="connsiteX1001" fmla="*/ 595296 w 937261"/>
              <a:gd name="connsiteY1001" fmla="*/ 309096 h 369056"/>
              <a:gd name="connsiteX1002" fmla="*/ 594729 w 937261"/>
              <a:gd name="connsiteY1002" fmla="*/ 308983 h 369056"/>
              <a:gd name="connsiteX1003" fmla="*/ 592122 w 937261"/>
              <a:gd name="connsiteY1003" fmla="*/ 312496 h 369056"/>
              <a:gd name="connsiteX1004" fmla="*/ 591781 w 937261"/>
              <a:gd name="connsiteY1004" fmla="*/ 312270 h 369056"/>
              <a:gd name="connsiteX1005" fmla="*/ 591215 w 937261"/>
              <a:gd name="connsiteY1005" fmla="*/ 311476 h 369056"/>
              <a:gd name="connsiteX1006" fmla="*/ 590082 w 937261"/>
              <a:gd name="connsiteY1006" fmla="*/ 311476 h 369056"/>
              <a:gd name="connsiteX1007" fmla="*/ 589175 w 937261"/>
              <a:gd name="connsiteY1007" fmla="*/ 312270 h 369056"/>
              <a:gd name="connsiteX1008" fmla="*/ 588268 w 937261"/>
              <a:gd name="connsiteY1008" fmla="*/ 314310 h 369056"/>
              <a:gd name="connsiteX1009" fmla="*/ 590875 w 937261"/>
              <a:gd name="connsiteY1009" fmla="*/ 260017 h 369056"/>
              <a:gd name="connsiteX1010" fmla="*/ 590309 w 937261"/>
              <a:gd name="connsiteY1010" fmla="*/ 258430 h 369056"/>
              <a:gd name="connsiteX1011" fmla="*/ 589288 w 937261"/>
              <a:gd name="connsiteY1011" fmla="*/ 257977 h 369056"/>
              <a:gd name="connsiteX1012" fmla="*/ 589288 w 937261"/>
              <a:gd name="connsiteY1012" fmla="*/ 259223 h 369056"/>
              <a:gd name="connsiteX1013" fmla="*/ 589855 w 937261"/>
              <a:gd name="connsiteY1013" fmla="*/ 259790 h 369056"/>
              <a:gd name="connsiteX1014" fmla="*/ 590648 w 937261"/>
              <a:gd name="connsiteY1014" fmla="*/ 261037 h 369056"/>
              <a:gd name="connsiteX1015" fmla="*/ 590875 w 937261"/>
              <a:gd name="connsiteY1015" fmla="*/ 260017 h 369056"/>
              <a:gd name="connsiteX1016" fmla="*/ 620572 w 937261"/>
              <a:gd name="connsiteY1016" fmla="*/ 50553 h 369056"/>
              <a:gd name="connsiteX1017" fmla="*/ 620912 w 937261"/>
              <a:gd name="connsiteY1017" fmla="*/ 51459 h 369056"/>
              <a:gd name="connsiteX1018" fmla="*/ 620912 w 937261"/>
              <a:gd name="connsiteY1018" fmla="*/ 53386 h 369056"/>
              <a:gd name="connsiteX1019" fmla="*/ 623292 w 937261"/>
              <a:gd name="connsiteY1019" fmla="*/ 54633 h 369056"/>
              <a:gd name="connsiteX1020" fmla="*/ 623745 w 937261"/>
              <a:gd name="connsiteY1020" fmla="*/ 53953 h 369056"/>
              <a:gd name="connsiteX1021" fmla="*/ 623406 w 937261"/>
              <a:gd name="connsiteY1021" fmla="*/ 53046 h 369056"/>
              <a:gd name="connsiteX1022" fmla="*/ 622272 w 937261"/>
              <a:gd name="connsiteY1022" fmla="*/ 51006 h 369056"/>
              <a:gd name="connsiteX1023" fmla="*/ 621365 w 937261"/>
              <a:gd name="connsiteY1023" fmla="*/ 48852 h 369056"/>
              <a:gd name="connsiteX1024" fmla="*/ 619892 w 937261"/>
              <a:gd name="connsiteY1024" fmla="*/ 47492 h 369056"/>
              <a:gd name="connsiteX1025" fmla="*/ 619665 w 937261"/>
              <a:gd name="connsiteY1025" fmla="*/ 48512 h 369056"/>
              <a:gd name="connsiteX1026" fmla="*/ 619892 w 937261"/>
              <a:gd name="connsiteY1026" fmla="*/ 49533 h 369056"/>
              <a:gd name="connsiteX1027" fmla="*/ 620572 w 937261"/>
              <a:gd name="connsiteY1027" fmla="*/ 50553 h 369056"/>
              <a:gd name="connsiteX1028" fmla="*/ 485576 w 937261"/>
              <a:gd name="connsiteY1028" fmla="*/ 186795 h 369056"/>
              <a:gd name="connsiteX1029" fmla="*/ 484443 w 937261"/>
              <a:gd name="connsiteY1029" fmla="*/ 187248 h 369056"/>
              <a:gd name="connsiteX1030" fmla="*/ 483536 w 937261"/>
              <a:gd name="connsiteY1030" fmla="*/ 187928 h 369056"/>
              <a:gd name="connsiteX1031" fmla="*/ 482969 w 937261"/>
              <a:gd name="connsiteY1031" fmla="*/ 188722 h 369056"/>
              <a:gd name="connsiteX1032" fmla="*/ 482969 w 937261"/>
              <a:gd name="connsiteY1032" fmla="*/ 189629 h 369056"/>
              <a:gd name="connsiteX1033" fmla="*/ 483876 w 937261"/>
              <a:gd name="connsiteY1033" fmla="*/ 191442 h 369056"/>
              <a:gd name="connsiteX1034" fmla="*/ 484443 w 937261"/>
              <a:gd name="connsiteY1034" fmla="*/ 193142 h 369056"/>
              <a:gd name="connsiteX1035" fmla="*/ 483649 w 937261"/>
              <a:gd name="connsiteY1035" fmla="*/ 195636 h 369056"/>
              <a:gd name="connsiteX1036" fmla="*/ 483422 w 937261"/>
              <a:gd name="connsiteY1036" fmla="*/ 198130 h 369056"/>
              <a:gd name="connsiteX1037" fmla="*/ 483876 w 937261"/>
              <a:gd name="connsiteY1037" fmla="*/ 200850 h 369056"/>
              <a:gd name="connsiteX1038" fmla="*/ 484556 w 937261"/>
              <a:gd name="connsiteY1038" fmla="*/ 203457 h 369056"/>
              <a:gd name="connsiteX1039" fmla="*/ 485689 w 937261"/>
              <a:gd name="connsiteY1039" fmla="*/ 205270 h 369056"/>
              <a:gd name="connsiteX1040" fmla="*/ 487163 w 937261"/>
              <a:gd name="connsiteY1040" fmla="*/ 206517 h 369056"/>
              <a:gd name="connsiteX1041" fmla="*/ 492150 w 937261"/>
              <a:gd name="connsiteY1041" fmla="*/ 205157 h 369056"/>
              <a:gd name="connsiteX1042" fmla="*/ 494644 w 937261"/>
              <a:gd name="connsiteY1042" fmla="*/ 204817 h 369056"/>
              <a:gd name="connsiteX1043" fmla="*/ 495777 w 937261"/>
              <a:gd name="connsiteY1043" fmla="*/ 205157 h 369056"/>
              <a:gd name="connsiteX1044" fmla="*/ 496798 w 937261"/>
              <a:gd name="connsiteY1044" fmla="*/ 205950 h 369056"/>
              <a:gd name="connsiteX1045" fmla="*/ 497364 w 937261"/>
              <a:gd name="connsiteY1045" fmla="*/ 206857 h 369056"/>
              <a:gd name="connsiteX1046" fmla="*/ 497364 w 937261"/>
              <a:gd name="connsiteY1046" fmla="*/ 207991 h 369056"/>
              <a:gd name="connsiteX1047" fmla="*/ 497024 w 937261"/>
              <a:gd name="connsiteY1047" fmla="*/ 209351 h 369056"/>
              <a:gd name="connsiteX1048" fmla="*/ 497024 w 937261"/>
              <a:gd name="connsiteY1048" fmla="*/ 210711 h 369056"/>
              <a:gd name="connsiteX1049" fmla="*/ 497364 w 937261"/>
              <a:gd name="connsiteY1049" fmla="*/ 211505 h 369056"/>
              <a:gd name="connsiteX1050" fmla="*/ 499744 w 937261"/>
              <a:gd name="connsiteY1050" fmla="*/ 216605 h 369056"/>
              <a:gd name="connsiteX1051" fmla="*/ 499971 w 937261"/>
              <a:gd name="connsiteY1051" fmla="*/ 217399 h 369056"/>
              <a:gd name="connsiteX1052" fmla="*/ 499744 w 937261"/>
              <a:gd name="connsiteY1052" fmla="*/ 225900 h 369056"/>
              <a:gd name="connsiteX1053" fmla="*/ 499404 w 937261"/>
              <a:gd name="connsiteY1053" fmla="*/ 228053 h 369056"/>
              <a:gd name="connsiteX1054" fmla="*/ 498384 w 937261"/>
              <a:gd name="connsiteY1054" fmla="*/ 230433 h 369056"/>
              <a:gd name="connsiteX1055" fmla="*/ 497817 w 937261"/>
              <a:gd name="connsiteY1055" fmla="*/ 232814 h 369056"/>
              <a:gd name="connsiteX1056" fmla="*/ 497817 w 937261"/>
              <a:gd name="connsiteY1056" fmla="*/ 235761 h 369056"/>
              <a:gd name="connsiteX1057" fmla="*/ 496118 w 937261"/>
              <a:gd name="connsiteY1057" fmla="*/ 240181 h 369056"/>
              <a:gd name="connsiteX1058" fmla="*/ 495211 w 937261"/>
              <a:gd name="connsiteY1058" fmla="*/ 242788 h 369056"/>
              <a:gd name="connsiteX1059" fmla="*/ 494644 w 937261"/>
              <a:gd name="connsiteY1059" fmla="*/ 245282 h 369056"/>
              <a:gd name="connsiteX1060" fmla="*/ 494984 w 937261"/>
              <a:gd name="connsiteY1060" fmla="*/ 247662 h 369056"/>
              <a:gd name="connsiteX1061" fmla="*/ 496798 w 937261"/>
              <a:gd name="connsiteY1061" fmla="*/ 249816 h 369056"/>
              <a:gd name="connsiteX1062" fmla="*/ 498724 w 937261"/>
              <a:gd name="connsiteY1062" fmla="*/ 251743 h 369056"/>
              <a:gd name="connsiteX1063" fmla="*/ 502011 w 937261"/>
              <a:gd name="connsiteY1063" fmla="*/ 253556 h 369056"/>
              <a:gd name="connsiteX1064" fmla="*/ 503032 w 937261"/>
              <a:gd name="connsiteY1064" fmla="*/ 253556 h 369056"/>
              <a:gd name="connsiteX1065" fmla="*/ 504165 w 937261"/>
              <a:gd name="connsiteY1065" fmla="*/ 252876 h 369056"/>
              <a:gd name="connsiteX1066" fmla="*/ 505979 w 937261"/>
              <a:gd name="connsiteY1066" fmla="*/ 251403 h 369056"/>
              <a:gd name="connsiteX1067" fmla="*/ 506885 w 937261"/>
              <a:gd name="connsiteY1067" fmla="*/ 250949 h 369056"/>
              <a:gd name="connsiteX1068" fmla="*/ 509492 w 937261"/>
              <a:gd name="connsiteY1068" fmla="*/ 250949 h 369056"/>
              <a:gd name="connsiteX1069" fmla="*/ 511986 w 937261"/>
              <a:gd name="connsiteY1069" fmla="*/ 250496 h 369056"/>
              <a:gd name="connsiteX1070" fmla="*/ 513120 w 937261"/>
              <a:gd name="connsiteY1070" fmla="*/ 250156 h 369056"/>
              <a:gd name="connsiteX1071" fmla="*/ 514253 w 937261"/>
              <a:gd name="connsiteY1071" fmla="*/ 250156 h 369056"/>
              <a:gd name="connsiteX1072" fmla="*/ 516633 w 937261"/>
              <a:gd name="connsiteY1072" fmla="*/ 251176 h 369056"/>
              <a:gd name="connsiteX1073" fmla="*/ 516406 w 937261"/>
              <a:gd name="connsiteY1073" fmla="*/ 248909 h 369056"/>
              <a:gd name="connsiteX1074" fmla="*/ 515840 w 937261"/>
              <a:gd name="connsiteY1074" fmla="*/ 246755 h 369056"/>
              <a:gd name="connsiteX1075" fmla="*/ 513573 w 937261"/>
              <a:gd name="connsiteY1075" fmla="*/ 241315 h 369056"/>
              <a:gd name="connsiteX1076" fmla="*/ 513573 w 937261"/>
              <a:gd name="connsiteY1076" fmla="*/ 240181 h 369056"/>
              <a:gd name="connsiteX1077" fmla="*/ 514253 w 937261"/>
              <a:gd name="connsiteY1077" fmla="*/ 237348 h 369056"/>
              <a:gd name="connsiteX1078" fmla="*/ 516180 w 937261"/>
              <a:gd name="connsiteY1078" fmla="*/ 232134 h 369056"/>
              <a:gd name="connsiteX1079" fmla="*/ 516520 w 937261"/>
              <a:gd name="connsiteY1079" fmla="*/ 229753 h 369056"/>
              <a:gd name="connsiteX1080" fmla="*/ 515840 w 937261"/>
              <a:gd name="connsiteY1080" fmla="*/ 225333 h 369056"/>
              <a:gd name="connsiteX1081" fmla="*/ 515386 w 937261"/>
              <a:gd name="connsiteY1081" fmla="*/ 218079 h 369056"/>
              <a:gd name="connsiteX1082" fmla="*/ 515840 w 937261"/>
              <a:gd name="connsiteY1082" fmla="*/ 212978 h 369056"/>
              <a:gd name="connsiteX1083" fmla="*/ 516860 w 937261"/>
              <a:gd name="connsiteY1083" fmla="*/ 210711 h 369056"/>
              <a:gd name="connsiteX1084" fmla="*/ 516860 w 937261"/>
              <a:gd name="connsiteY1084" fmla="*/ 209804 h 369056"/>
              <a:gd name="connsiteX1085" fmla="*/ 515953 w 937261"/>
              <a:gd name="connsiteY1085" fmla="*/ 201983 h 369056"/>
              <a:gd name="connsiteX1086" fmla="*/ 515273 w 937261"/>
              <a:gd name="connsiteY1086" fmla="*/ 199717 h 369056"/>
              <a:gd name="connsiteX1087" fmla="*/ 514026 w 937261"/>
              <a:gd name="connsiteY1087" fmla="*/ 197676 h 369056"/>
              <a:gd name="connsiteX1088" fmla="*/ 513120 w 937261"/>
              <a:gd name="connsiteY1088" fmla="*/ 195409 h 369056"/>
              <a:gd name="connsiteX1089" fmla="*/ 513120 w 937261"/>
              <a:gd name="connsiteY1089" fmla="*/ 193142 h 369056"/>
              <a:gd name="connsiteX1090" fmla="*/ 514933 w 937261"/>
              <a:gd name="connsiteY1090" fmla="*/ 191442 h 369056"/>
              <a:gd name="connsiteX1091" fmla="*/ 519127 w 937261"/>
              <a:gd name="connsiteY1091" fmla="*/ 188495 h 369056"/>
              <a:gd name="connsiteX1092" fmla="*/ 521394 w 937261"/>
              <a:gd name="connsiteY1092" fmla="*/ 187022 h 369056"/>
              <a:gd name="connsiteX1093" fmla="*/ 523661 w 937261"/>
              <a:gd name="connsiteY1093" fmla="*/ 186455 h 369056"/>
              <a:gd name="connsiteX1094" fmla="*/ 526041 w 937261"/>
              <a:gd name="connsiteY1094" fmla="*/ 186455 h 369056"/>
              <a:gd name="connsiteX1095" fmla="*/ 528308 w 937261"/>
              <a:gd name="connsiteY1095" fmla="*/ 187135 h 369056"/>
              <a:gd name="connsiteX1096" fmla="*/ 529554 w 937261"/>
              <a:gd name="connsiteY1096" fmla="*/ 188949 h 369056"/>
              <a:gd name="connsiteX1097" fmla="*/ 529895 w 937261"/>
              <a:gd name="connsiteY1097" fmla="*/ 191782 h 369056"/>
              <a:gd name="connsiteX1098" fmla="*/ 529895 w 937261"/>
              <a:gd name="connsiteY1098" fmla="*/ 194616 h 369056"/>
              <a:gd name="connsiteX1099" fmla="*/ 529668 w 937261"/>
              <a:gd name="connsiteY1099" fmla="*/ 198016 h 369056"/>
              <a:gd name="connsiteX1100" fmla="*/ 529328 w 937261"/>
              <a:gd name="connsiteY1100" fmla="*/ 198810 h 369056"/>
              <a:gd name="connsiteX1101" fmla="*/ 526607 w 937261"/>
              <a:gd name="connsiteY1101" fmla="*/ 203117 h 369056"/>
              <a:gd name="connsiteX1102" fmla="*/ 526268 w 937261"/>
              <a:gd name="connsiteY1102" fmla="*/ 204364 h 369056"/>
              <a:gd name="connsiteX1103" fmla="*/ 526268 w 937261"/>
              <a:gd name="connsiteY1103" fmla="*/ 205724 h 369056"/>
              <a:gd name="connsiteX1104" fmla="*/ 526721 w 937261"/>
              <a:gd name="connsiteY1104" fmla="*/ 206517 h 369056"/>
              <a:gd name="connsiteX1105" fmla="*/ 534882 w 937261"/>
              <a:gd name="connsiteY1105" fmla="*/ 214451 h 369056"/>
              <a:gd name="connsiteX1106" fmla="*/ 537036 w 937261"/>
              <a:gd name="connsiteY1106" fmla="*/ 215925 h 369056"/>
              <a:gd name="connsiteX1107" fmla="*/ 539529 w 937261"/>
              <a:gd name="connsiteY1107" fmla="*/ 216605 h 369056"/>
              <a:gd name="connsiteX1108" fmla="*/ 541229 w 937261"/>
              <a:gd name="connsiteY1108" fmla="*/ 218305 h 369056"/>
              <a:gd name="connsiteX1109" fmla="*/ 541229 w 937261"/>
              <a:gd name="connsiteY1109" fmla="*/ 219665 h 369056"/>
              <a:gd name="connsiteX1110" fmla="*/ 540549 w 937261"/>
              <a:gd name="connsiteY1110" fmla="*/ 220799 h 369056"/>
              <a:gd name="connsiteX1111" fmla="*/ 539983 w 937261"/>
              <a:gd name="connsiteY1111" fmla="*/ 221592 h 369056"/>
              <a:gd name="connsiteX1112" fmla="*/ 539642 w 937261"/>
              <a:gd name="connsiteY1112" fmla="*/ 222386 h 369056"/>
              <a:gd name="connsiteX1113" fmla="*/ 538509 w 937261"/>
              <a:gd name="connsiteY1113" fmla="*/ 228960 h 369056"/>
              <a:gd name="connsiteX1114" fmla="*/ 539076 w 937261"/>
              <a:gd name="connsiteY1114" fmla="*/ 231113 h 369056"/>
              <a:gd name="connsiteX1115" fmla="*/ 540549 w 937261"/>
              <a:gd name="connsiteY1115" fmla="*/ 232814 h 369056"/>
              <a:gd name="connsiteX1116" fmla="*/ 541682 w 937261"/>
              <a:gd name="connsiteY1116" fmla="*/ 233380 h 369056"/>
              <a:gd name="connsiteX1117" fmla="*/ 543723 w 937261"/>
              <a:gd name="connsiteY1117" fmla="*/ 234061 h 369056"/>
              <a:gd name="connsiteX1118" fmla="*/ 547236 w 937261"/>
              <a:gd name="connsiteY1118" fmla="*/ 234741 h 369056"/>
              <a:gd name="connsiteX1119" fmla="*/ 549730 w 937261"/>
              <a:gd name="connsiteY1119" fmla="*/ 234401 h 369056"/>
              <a:gd name="connsiteX1120" fmla="*/ 550410 w 937261"/>
              <a:gd name="connsiteY1120" fmla="*/ 233494 h 369056"/>
              <a:gd name="connsiteX1121" fmla="*/ 549957 w 937261"/>
              <a:gd name="connsiteY1121" fmla="*/ 230887 h 369056"/>
              <a:gd name="connsiteX1122" fmla="*/ 549957 w 937261"/>
              <a:gd name="connsiteY1122" fmla="*/ 229640 h 369056"/>
              <a:gd name="connsiteX1123" fmla="*/ 551317 w 937261"/>
              <a:gd name="connsiteY1123" fmla="*/ 227940 h 369056"/>
              <a:gd name="connsiteX1124" fmla="*/ 553244 w 937261"/>
              <a:gd name="connsiteY1124" fmla="*/ 227033 h 369056"/>
              <a:gd name="connsiteX1125" fmla="*/ 558684 w 937261"/>
              <a:gd name="connsiteY1125" fmla="*/ 225446 h 369056"/>
              <a:gd name="connsiteX1126" fmla="*/ 561632 w 937261"/>
              <a:gd name="connsiteY1126" fmla="*/ 225446 h 369056"/>
              <a:gd name="connsiteX1127" fmla="*/ 562765 w 937261"/>
              <a:gd name="connsiteY1127" fmla="*/ 225446 h 369056"/>
              <a:gd name="connsiteX1128" fmla="*/ 563785 w 937261"/>
              <a:gd name="connsiteY1128" fmla="*/ 225220 h 369056"/>
              <a:gd name="connsiteX1129" fmla="*/ 563785 w 937261"/>
              <a:gd name="connsiteY1129" fmla="*/ 224426 h 369056"/>
              <a:gd name="connsiteX1130" fmla="*/ 563785 w 937261"/>
              <a:gd name="connsiteY1130" fmla="*/ 223633 h 369056"/>
              <a:gd name="connsiteX1131" fmla="*/ 565825 w 937261"/>
              <a:gd name="connsiteY1131" fmla="*/ 224766 h 369056"/>
              <a:gd name="connsiteX1132" fmla="*/ 566959 w 937261"/>
              <a:gd name="connsiteY1132" fmla="*/ 224766 h 369056"/>
              <a:gd name="connsiteX1133" fmla="*/ 567526 w 937261"/>
              <a:gd name="connsiteY1133" fmla="*/ 223859 h 369056"/>
              <a:gd name="connsiteX1134" fmla="*/ 567526 w 937261"/>
              <a:gd name="connsiteY1134" fmla="*/ 221252 h 369056"/>
              <a:gd name="connsiteX1135" fmla="*/ 567526 w 937261"/>
              <a:gd name="connsiteY1135" fmla="*/ 219892 h 369056"/>
              <a:gd name="connsiteX1136" fmla="*/ 567185 w 937261"/>
              <a:gd name="connsiteY1136" fmla="*/ 218645 h 369056"/>
              <a:gd name="connsiteX1137" fmla="*/ 566619 w 937261"/>
              <a:gd name="connsiteY1137" fmla="*/ 217625 h 369056"/>
              <a:gd name="connsiteX1138" fmla="*/ 565598 w 937261"/>
              <a:gd name="connsiteY1138" fmla="*/ 217399 h 369056"/>
              <a:gd name="connsiteX1139" fmla="*/ 565145 w 937261"/>
              <a:gd name="connsiteY1139" fmla="*/ 217965 h 369056"/>
              <a:gd name="connsiteX1140" fmla="*/ 564579 w 937261"/>
              <a:gd name="connsiteY1140" fmla="*/ 218419 h 369056"/>
              <a:gd name="connsiteX1141" fmla="*/ 563332 w 937261"/>
              <a:gd name="connsiteY1141" fmla="*/ 218079 h 369056"/>
              <a:gd name="connsiteX1142" fmla="*/ 562539 w 937261"/>
              <a:gd name="connsiteY1142" fmla="*/ 216719 h 369056"/>
              <a:gd name="connsiteX1143" fmla="*/ 561632 w 937261"/>
              <a:gd name="connsiteY1143" fmla="*/ 215925 h 369056"/>
              <a:gd name="connsiteX1144" fmla="*/ 561632 w 937261"/>
              <a:gd name="connsiteY1144" fmla="*/ 214565 h 369056"/>
              <a:gd name="connsiteX1145" fmla="*/ 561065 w 937261"/>
              <a:gd name="connsiteY1145" fmla="*/ 213658 h 369056"/>
              <a:gd name="connsiteX1146" fmla="*/ 560045 w 937261"/>
              <a:gd name="connsiteY1146" fmla="*/ 212978 h 369056"/>
              <a:gd name="connsiteX1147" fmla="*/ 558118 w 937261"/>
              <a:gd name="connsiteY1147" fmla="*/ 210484 h 369056"/>
              <a:gd name="connsiteX1148" fmla="*/ 557097 w 937261"/>
              <a:gd name="connsiteY1148" fmla="*/ 209918 h 369056"/>
              <a:gd name="connsiteX1149" fmla="*/ 555964 w 937261"/>
              <a:gd name="connsiteY1149" fmla="*/ 209578 h 369056"/>
              <a:gd name="connsiteX1150" fmla="*/ 555171 w 937261"/>
              <a:gd name="connsiteY1150" fmla="*/ 208898 h 369056"/>
              <a:gd name="connsiteX1151" fmla="*/ 554491 w 937261"/>
              <a:gd name="connsiteY1151" fmla="*/ 207991 h 369056"/>
              <a:gd name="connsiteX1152" fmla="*/ 554491 w 937261"/>
              <a:gd name="connsiteY1152" fmla="*/ 206971 h 369056"/>
              <a:gd name="connsiteX1153" fmla="*/ 554718 w 937261"/>
              <a:gd name="connsiteY1153" fmla="*/ 205950 h 369056"/>
              <a:gd name="connsiteX1154" fmla="*/ 555737 w 937261"/>
              <a:gd name="connsiteY1154" fmla="*/ 202777 h 369056"/>
              <a:gd name="connsiteX1155" fmla="*/ 555737 w 937261"/>
              <a:gd name="connsiteY1155" fmla="*/ 200397 h 369056"/>
              <a:gd name="connsiteX1156" fmla="*/ 557551 w 937261"/>
              <a:gd name="connsiteY1156" fmla="*/ 198810 h 369056"/>
              <a:gd name="connsiteX1157" fmla="*/ 557211 w 937261"/>
              <a:gd name="connsiteY1157" fmla="*/ 197563 h 369056"/>
              <a:gd name="connsiteX1158" fmla="*/ 555737 w 937261"/>
              <a:gd name="connsiteY1158" fmla="*/ 195523 h 369056"/>
              <a:gd name="connsiteX1159" fmla="*/ 555398 w 937261"/>
              <a:gd name="connsiteY1159" fmla="*/ 194503 h 369056"/>
              <a:gd name="connsiteX1160" fmla="*/ 555625 w 937261"/>
              <a:gd name="connsiteY1160" fmla="*/ 193369 h 369056"/>
              <a:gd name="connsiteX1161" fmla="*/ 555398 w 937261"/>
              <a:gd name="connsiteY1161" fmla="*/ 192349 h 369056"/>
              <a:gd name="connsiteX1162" fmla="*/ 551090 w 937261"/>
              <a:gd name="connsiteY1162" fmla="*/ 188835 h 369056"/>
              <a:gd name="connsiteX1163" fmla="*/ 549730 w 937261"/>
              <a:gd name="connsiteY1163" fmla="*/ 186795 h 369056"/>
              <a:gd name="connsiteX1164" fmla="*/ 548823 w 937261"/>
              <a:gd name="connsiteY1164" fmla="*/ 184301 h 369056"/>
              <a:gd name="connsiteX1165" fmla="*/ 546330 w 937261"/>
              <a:gd name="connsiteY1165" fmla="*/ 179654 h 369056"/>
              <a:gd name="connsiteX1166" fmla="*/ 544743 w 937261"/>
              <a:gd name="connsiteY1166" fmla="*/ 177727 h 369056"/>
              <a:gd name="connsiteX1167" fmla="*/ 543836 w 937261"/>
              <a:gd name="connsiteY1167" fmla="*/ 177047 h 369056"/>
              <a:gd name="connsiteX1168" fmla="*/ 541682 w 937261"/>
              <a:gd name="connsiteY1168" fmla="*/ 176254 h 369056"/>
              <a:gd name="connsiteX1169" fmla="*/ 540776 w 937261"/>
              <a:gd name="connsiteY1169" fmla="*/ 175800 h 369056"/>
              <a:gd name="connsiteX1170" fmla="*/ 539303 w 937261"/>
              <a:gd name="connsiteY1170" fmla="*/ 173533 h 369056"/>
              <a:gd name="connsiteX1171" fmla="*/ 537375 w 937261"/>
              <a:gd name="connsiteY1171" fmla="*/ 171947 h 369056"/>
              <a:gd name="connsiteX1172" fmla="*/ 536129 w 937261"/>
              <a:gd name="connsiteY1172" fmla="*/ 171380 h 369056"/>
              <a:gd name="connsiteX1173" fmla="*/ 536129 w 937261"/>
              <a:gd name="connsiteY1173" fmla="*/ 169906 h 369056"/>
              <a:gd name="connsiteX1174" fmla="*/ 537036 w 937261"/>
              <a:gd name="connsiteY1174" fmla="*/ 168886 h 369056"/>
              <a:gd name="connsiteX1175" fmla="*/ 539529 w 937261"/>
              <a:gd name="connsiteY1175" fmla="*/ 170020 h 369056"/>
              <a:gd name="connsiteX1176" fmla="*/ 540776 w 937261"/>
              <a:gd name="connsiteY1176" fmla="*/ 170360 h 369056"/>
              <a:gd name="connsiteX1177" fmla="*/ 542363 w 937261"/>
              <a:gd name="connsiteY1177" fmla="*/ 170133 h 369056"/>
              <a:gd name="connsiteX1178" fmla="*/ 543723 w 937261"/>
              <a:gd name="connsiteY1178" fmla="*/ 169453 h 369056"/>
              <a:gd name="connsiteX1179" fmla="*/ 544970 w 937261"/>
              <a:gd name="connsiteY1179" fmla="*/ 167413 h 369056"/>
              <a:gd name="connsiteX1180" fmla="*/ 546556 w 937261"/>
              <a:gd name="connsiteY1180" fmla="*/ 165826 h 369056"/>
              <a:gd name="connsiteX1181" fmla="*/ 552677 w 937261"/>
              <a:gd name="connsiteY1181" fmla="*/ 163672 h 369056"/>
              <a:gd name="connsiteX1182" fmla="*/ 554604 w 937261"/>
              <a:gd name="connsiteY1182" fmla="*/ 162879 h 369056"/>
              <a:gd name="connsiteX1183" fmla="*/ 556305 w 937261"/>
              <a:gd name="connsiteY1183" fmla="*/ 161632 h 369056"/>
              <a:gd name="connsiteX1184" fmla="*/ 559818 w 937261"/>
              <a:gd name="connsiteY1184" fmla="*/ 158345 h 369056"/>
              <a:gd name="connsiteX1185" fmla="*/ 562878 w 937261"/>
              <a:gd name="connsiteY1185" fmla="*/ 154605 h 369056"/>
              <a:gd name="connsiteX1186" fmla="*/ 564238 w 937261"/>
              <a:gd name="connsiteY1186" fmla="*/ 152224 h 369056"/>
              <a:gd name="connsiteX1187" fmla="*/ 565939 w 937261"/>
              <a:gd name="connsiteY1187" fmla="*/ 150071 h 369056"/>
              <a:gd name="connsiteX1188" fmla="*/ 566846 w 937261"/>
              <a:gd name="connsiteY1188" fmla="*/ 149277 h 369056"/>
              <a:gd name="connsiteX1189" fmla="*/ 567865 w 937261"/>
              <a:gd name="connsiteY1189" fmla="*/ 148711 h 369056"/>
              <a:gd name="connsiteX1190" fmla="*/ 570813 w 937261"/>
              <a:gd name="connsiteY1190" fmla="*/ 148030 h 369056"/>
              <a:gd name="connsiteX1191" fmla="*/ 572966 w 937261"/>
              <a:gd name="connsiteY1191" fmla="*/ 148824 h 369056"/>
              <a:gd name="connsiteX1192" fmla="*/ 574440 w 937261"/>
              <a:gd name="connsiteY1192" fmla="*/ 150864 h 369056"/>
              <a:gd name="connsiteX1193" fmla="*/ 575913 w 937261"/>
              <a:gd name="connsiteY1193" fmla="*/ 151431 h 369056"/>
              <a:gd name="connsiteX1194" fmla="*/ 577500 w 937261"/>
              <a:gd name="connsiteY1194" fmla="*/ 150978 h 369056"/>
              <a:gd name="connsiteX1195" fmla="*/ 577840 w 937261"/>
              <a:gd name="connsiteY1195" fmla="*/ 150071 h 369056"/>
              <a:gd name="connsiteX1196" fmla="*/ 578634 w 937261"/>
              <a:gd name="connsiteY1196" fmla="*/ 146104 h 369056"/>
              <a:gd name="connsiteX1197" fmla="*/ 578294 w 937261"/>
              <a:gd name="connsiteY1197" fmla="*/ 144517 h 369056"/>
              <a:gd name="connsiteX1198" fmla="*/ 577500 w 937261"/>
              <a:gd name="connsiteY1198" fmla="*/ 143270 h 369056"/>
              <a:gd name="connsiteX1199" fmla="*/ 575460 w 937261"/>
              <a:gd name="connsiteY1199" fmla="*/ 142023 h 369056"/>
              <a:gd name="connsiteX1200" fmla="*/ 573193 w 937261"/>
              <a:gd name="connsiteY1200" fmla="*/ 141570 h 369056"/>
              <a:gd name="connsiteX1201" fmla="*/ 570133 w 937261"/>
              <a:gd name="connsiteY1201" fmla="*/ 142250 h 369056"/>
              <a:gd name="connsiteX1202" fmla="*/ 567072 w 937261"/>
              <a:gd name="connsiteY1202" fmla="*/ 143157 h 369056"/>
              <a:gd name="connsiteX1203" fmla="*/ 566166 w 937261"/>
              <a:gd name="connsiteY1203" fmla="*/ 143610 h 369056"/>
              <a:gd name="connsiteX1204" fmla="*/ 566392 w 937261"/>
              <a:gd name="connsiteY1204" fmla="*/ 144177 h 369056"/>
              <a:gd name="connsiteX1205" fmla="*/ 567299 w 937261"/>
              <a:gd name="connsiteY1205" fmla="*/ 144970 h 369056"/>
              <a:gd name="connsiteX1206" fmla="*/ 567299 w 937261"/>
              <a:gd name="connsiteY1206" fmla="*/ 145650 h 369056"/>
              <a:gd name="connsiteX1207" fmla="*/ 562652 w 937261"/>
              <a:gd name="connsiteY1207" fmla="*/ 145990 h 369056"/>
              <a:gd name="connsiteX1208" fmla="*/ 560045 w 937261"/>
              <a:gd name="connsiteY1208" fmla="*/ 145650 h 369056"/>
              <a:gd name="connsiteX1209" fmla="*/ 554944 w 937261"/>
              <a:gd name="connsiteY1209" fmla="*/ 145650 h 369056"/>
              <a:gd name="connsiteX1210" fmla="*/ 552791 w 937261"/>
              <a:gd name="connsiteY1210" fmla="*/ 146444 h 369056"/>
              <a:gd name="connsiteX1211" fmla="*/ 551997 w 937261"/>
              <a:gd name="connsiteY1211" fmla="*/ 147464 h 369056"/>
              <a:gd name="connsiteX1212" fmla="*/ 551090 w 937261"/>
              <a:gd name="connsiteY1212" fmla="*/ 148257 h 369056"/>
              <a:gd name="connsiteX1213" fmla="*/ 548596 w 937261"/>
              <a:gd name="connsiteY1213" fmla="*/ 149504 h 369056"/>
              <a:gd name="connsiteX1214" fmla="*/ 546217 w 937261"/>
              <a:gd name="connsiteY1214" fmla="*/ 149731 h 369056"/>
              <a:gd name="connsiteX1215" fmla="*/ 543836 w 937261"/>
              <a:gd name="connsiteY1215" fmla="*/ 149277 h 369056"/>
              <a:gd name="connsiteX1216" fmla="*/ 542703 w 937261"/>
              <a:gd name="connsiteY1216" fmla="*/ 148484 h 369056"/>
              <a:gd name="connsiteX1217" fmla="*/ 541682 w 937261"/>
              <a:gd name="connsiteY1217" fmla="*/ 147464 h 369056"/>
              <a:gd name="connsiteX1218" fmla="*/ 540549 w 937261"/>
              <a:gd name="connsiteY1218" fmla="*/ 147237 h 369056"/>
              <a:gd name="connsiteX1219" fmla="*/ 539415 w 937261"/>
              <a:gd name="connsiteY1219" fmla="*/ 147804 h 369056"/>
              <a:gd name="connsiteX1220" fmla="*/ 537602 w 937261"/>
              <a:gd name="connsiteY1220" fmla="*/ 149617 h 369056"/>
              <a:gd name="connsiteX1221" fmla="*/ 534428 w 937261"/>
              <a:gd name="connsiteY1221" fmla="*/ 153584 h 369056"/>
              <a:gd name="connsiteX1222" fmla="*/ 533068 w 937261"/>
              <a:gd name="connsiteY1222" fmla="*/ 155625 h 369056"/>
              <a:gd name="connsiteX1223" fmla="*/ 531708 w 937261"/>
              <a:gd name="connsiteY1223" fmla="*/ 158458 h 369056"/>
              <a:gd name="connsiteX1224" fmla="*/ 529328 w 937261"/>
              <a:gd name="connsiteY1224" fmla="*/ 159932 h 369056"/>
              <a:gd name="connsiteX1225" fmla="*/ 526948 w 937261"/>
              <a:gd name="connsiteY1225" fmla="*/ 159252 h 369056"/>
              <a:gd name="connsiteX1226" fmla="*/ 524567 w 937261"/>
              <a:gd name="connsiteY1226" fmla="*/ 158912 h 369056"/>
              <a:gd name="connsiteX1227" fmla="*/ 523207 w 937261"/>
              <a:gd name="connsiteY1227" fmla="*/ 159139 h 369056"/>
              <a:gd name="connsiteX1228" fmla="*/ 521960 w 937261"/>
              <a:gd name="connsiteY1228" fmla="*/ 159139 h 369056"/>
              <a:gd name="connsiteX1229" fmla="*/ 520714 w 937261"/>
              <a:gd name="connsiteY1229" fmla="*/ 156645 h 369056"/>
              <a:gd name="connsiteX1230" fmla="*/ 518900 w 937261"/>
              <a:gd name="connsiteY1230" fmla="*/ 151884 h 369056"/>
              <a:gd name="connsiteX1231" fmla="*/ 516973 w 937261"/>
              <a:gd name="connsiteY1231" fmla="*/ 150184 h 369056"/>
              <a:gd name="connsiteX1232" fmla="*/ 513800 w 937261"/>
              <a:gd name="connsiteY1232" fmla="*/ 148824 h 369056"/>
              <a:gd name="connsiteX1233" fmla="*/ 513232 w 937261"/>
              <a:gd name="connsiteY1233" fmla="*/ 148144 h 369056"/>
              <a:gd name="connsiteX1234" fmla="*/ 510286 w 937261"/>
              <a:gd name="connsiteY1234" fmla="*/ 143383 h 369056"/>
              <a:gd name="connsiteX1235" fmla="*/ 509605 w 937261"/>
              <a:gd name="connsiteY1235" fmla="*/ 141343 h 369056"/>
              <a:gd name="connsiteX1236" fmla="*/ 508925 w 937261"/>
              <a:gd name="connsiteY1236" fmla="*/ 138623 h 369056"/>
              <a:gd name="connsiteX1237" fmla="*/ 508472 w 937261"/>
              <a:gd name="connsiteY1237" fmla="*/ 135902 h 369056"/>
              <a:gd name="connsiteX1238" fmla="*/ 508472 w 937261"/>
              <a:gd name="connsiteY1238" fmla="*/ 133522 h 369056"/>
              <a:gd name="connsiteX1239" fmla="*/ 508925 w 937261"/>
              <a:gd name="connsiteY1239" fmla="*/ 131142 h 369056"/>
              <a:gd name="connsiteX1240" fmla="*/ 509832 w 937261"/>
              <a:gd name="connsiteY1240" fmla="*/ 128308 h 369056"/>
              <a:gd name="connsiteX1241" fmla="*/ 510853 w 937261"/>
              <a:gd name="connsiteY1241" fmla="*/ 125588 h 369056"/>
              <a:gd name="connsiteX1242" fmla="*/ 512213 w 937261"/>
              <a:gd name="connsiteY1242" fmla="*/ 123321 h 369056"/>
              <a:gd name="connsiteX1243" fmla="*/ 514592 w 937261"/>
              <a:gd name="connsiteY1243" fmla="*/ 120261 h 369056"/>
              <a:gd name="connsiteX1244" fmla="*/ 515499 w 937261"/>
              <a:gd name="connsiteY1244" fmla="*/ 119354 h 369056"/>
              <a:gd name="connsiteX1245" fmla="*/ 517767 w 937261"/>
              <a:gd name="connsiteY1245" fmla="*/ 117994 h 369056"/>
              <a:gd name="connsiteX1246" fmla="*/ 520147 w 937261"/>
              <a:gd name="connsiteY1246" fmla="*/ 117654 h 369056"/>
              <a:gd name="connsiteX1247" fmla="*/ 522640 w 937261"/>
              <a:gd name="connsiteY1247" fmla="*/ 117994 h 369056"/>
              <a:gd name="connsiteX1248" fmla="*/ 526948 w 937261"/>
              <a:gd name="connsiteY1248" fmla="*/ 119467 h 369056"/>
              <a:gd name="connsiteX1249" fmla="*/ 529101 w 937261"/>
              <a:gd name="connsiteY1249" fmla="*/ 119467 h 369056"/>
              <a:gd name="connsiteX1250" fmla="*/ 537602 w 937261"/>
              <a:gd name="connsiteY1250" fmla="*/ 118447 h 369056"/>
              <a:gd name="connsiteX1251" fmla="*/ 539415 w 937261"/>
              <a:gd name="connsiteY1251" fmla="*/ 118447 h 369056"/>
              <a:gd name="connsiteX1252" fmla="*/ 541229 w 937261"/>
              <a:gd name="connsiteY1252" fmla="*/ 118674 h 369056"/>
              <a:gd name="connsiteX1253" fmla="*/ 543609 w 937261"/>
              <a:gd name="connsiteY1253" fmla="*/ 119467 h 369056"/>
              <a:gd name="connsiteX1254" fmla="*/ 546103 w 937261"/>
              <a:gd name="connsiteY1254" fmla="*/ 119807 h 369056"/>
              <a:gd name="connsiteX1255" fmla="*/ 550637 w 937261"/>
              <a:gd name="connsiteY1255" fmla="*/ 119127 h 369056"/>
              <a:gd name="connsiteX1256" fmla="*/ 555171 w 937261"/>
              <a:gd name="connsiteY1256" fmla="*/ 118787 h 369056"/>
              <a:gd name="connsiteX1257" fmla="*/ 568092 w 937261"/>
              <a:gd name="connsiteY1257" fmla="*/ 118787 h 369056"/>
              <a:gd name="connsiteX1258" fmla="*/ 569906 w 937261"/>
              <a:gd name="connsiteY1258" fmla="*/ 118560 h 369056"/>
              <a:gd name="connsiteX1259" fmla="*/ 571606 w 937261"/>
              <a:gd name="connsiteY1259" fmla="*/ 118560 h 369056"/>
              <a:gd name="connsiteX1260" fmla="*/ 573646 w 937261"/>
              <a:gd name="connsiteY1260" fmla="*/ 120261 h 369056"/>
              <a:gd name="connsiteX1261" fmla="*/ 575460 w 937261"/>
              <a:gd name="connsiteY1261" fmla="*/ 122187 h 369056"/>
              <a:gd name="connsiteX1262" fmla="*/ 576366 w 937261"/>
              <a:gd name="connsiteY1262" fmla="*/ 122414 h 369056"/>
              <a:gd name="connsiteX1263" fmla="*/ 580787 w 937261"/>
              <a:gd name="connsiteY1263" fmla="*/ 122754 h 369056"/>
              <a:gd name="connsiteX1264" fmla="*/ 583168 w 937261"/>
              <a:gd name="connsiteY1264" fmla="*/ 122754 h 369056"/>
              <a:gd name="connsiteX1265" fmla="*/ 585547 w 937261"/>
              <a:gd name="connsiteY1265" fmla="*/ 122641 h 369056"/>
              <a:gd name="connsiteX1266" fmla="*/ 592688 w 937261"/>
              <a:gd name="connsiteY1266" fmla="*/ 121167 h 369056"/>
              <a:gd name="connsiteX1267" fmla="*/ 595069 w 937261"/>
              <a:gd name="connsiteY1267" fmla="*/ 121167 h 369056"/>
              <a:gd name="connsiteX1268" fmla="*/ 596316 w 937261"/>
              <a:gd name="connsiteY1268" fmla="*/ 120601 h 369056"/>
              <a:gd name="connsiteX1269" fmla="*/ 598469 w 937261"/>
              <a:gd name="connsiteY1269" fmla="*/ 119581 h 369056"/>
              <a:gd name="connsiteX1270" fmla="*/ 599376 w 937261"/>
              <a:gd name="connsiteY1270" fmla="*/ 119014 h 369056"/>
              <a:gd name="connsiteX1271" fmla="*/ 601189 w 937261"/>
              <a:gd name="connsiteY1271" fmla="*/ 117087 h 369056"/>
              <a:gd name="connsiteX1272" fmla="*/ 602776 w 937261"/>
              <a:gd name="connsiteY1272" fmla="*/ 114933 h 369056"/>
              <a:gd name="connsiteX1273" fmla="*/ 603797 w 937261"/>
              <a:gd name="connsiteY1273" fmla="*/ 113006 h 369056"/>
              <a:gd name="connsiteX1274" fmla="*/ 605043 w 937261"/>
              <a:gd name="connsiteY1274" fmla="*/ 111193 h 369056"/>
              <a:gd name="connsiteX1275" fmla="*/ 608897 w 937261"/>
              <a:gd name="connsiteY1275" fmla="*/ 107452 h 369056"/>
              <a:gd name="connsiteX1276" fmla="*/ 610484 w 937261"/>
              <a:gd name="connsiteY1276" fmla="*/ 105526 h 369056"/>
              <a:gd name="connsiteX1277" fmla="*/ 611730 w 937261"/>
              <a:gd name="connsiteY1277" fmla="*/ 103372 h 369056"/>
              <a:gd name="connsiteX1278" fmla="*/ 613544 w 937261"/>
              <a:gd name="connsiteY1278" fmla="*/ 99065 h 369056"/>
              <a:gd name="connsiteX1279" fmla="*/ 613998 w 937261"/>
              <a:gd name="connsiteY1279" fmla="*/ 98385 h 369056"/>
              <a:gd name="connsiteX1280" fmla="*/ 615698 w 937261"/>
              <a:gd name="connsiteY1280" fmla="*/ 96798 h 369056"/>
              <a:gd name="connsiteX1281" fmla="*/ 615924 w 937261"/>
              <a:gd name="connsiteY1281" fmla="*/ 96231 h 369056"/>
              <a:gd name="connsiteX1282" fmla="*/ 614564 w 937261"/>
              <a:gd name="connsiteY1282" fmla="*/ 93171 h 369056"/>
              <a:gd name="connsiteX1283" fmla="*/ 613431 w 937261"/>
              <a:gd name="connsiteY1283" fmla="*/ 92264 h 369056"/>
              <a:gd name="connsiteX1284" fmla="*/ 610937 w 937261"/>
              <a:gd name="connsiteY1284" fmla="*/ 91924 h 369056"/>
              <a:gd name="connsiteX1285" fmla="*/ 610031 w 937261"/>
              <a:gd name="connsiteY1285" fmla="*/ 92604 h 369056"/>
              <a:gd name="connsiteX1286" fmla="*/ 608217 w 937261"/>
              <a:gd name="connsiteY1286" fmla="*/ 94758 h 369056"/>
              <a:gd name="connsiteX1287" fmla="*/ 606743 w 937261"/>
              <a:gd name="connsiteY1287" fmla="*/ 97138 h 369056"/>
              <a:gd name="connsiteX1288" fmla="*/ 605950 w 937261"/>
              <a:gd name="connsiteY1288" fmla="*/ 97705 h 369056"/>
              <a:gd name="connsiteX1289" fmla="*/ 603797 w 937261"/>
              <a:gd name="connsiteY1289" fmla="*/ 98271 h 369056"/>
              <a:gd name="connsiteX1290" fmla="*/ 602890 w 937261"/>
              <a:gd name="connsiteY1290" fmla="*/ 98838 h 369056"/>
              <a:gd name="connsiteX1291" fmla="*/ 602436 w 937261"/>
              <a:gd name="connsiteY1291" fmla="*/ 100765 h 369056"/>
              <a:gd name="connsiteX1292" fmla="*/ 601530 w 937261"/>
              <a:gd name="connsiteY1292" fmla="*/ 102352 h 369056"/>
              <a:gd name="connsiteX1293" fmla="*/ 599036 w 937261"/>
              <a:gd name="connsiteY1293" fmla="*/ 103372 h 369056"/>
              <a:gd name="connsiteX1294" fmla="*/ 596202 w 937261"/>
              <a:gd name="connsiteY1294" fmla="*/ 106886 h 369056"/>
              <a:gd name="connsiteX1295" fmla="*/ 589175 w 937261"/>
              <a:gd name="connsiteY1295" fmla="*/ 110626 h 369056"/>
              <a:gd name="connsiteX1296" fmla="*/ 587475 w 937261"/>
              <a:gd name="connsiteY1296" fmla="*/ 110853 h 369056"/>
              <a:gd name="connsiteX1297" fmla="*/ 575800 w 937261"/>
              <a:gd name="connsiteY1297" fmla="*/ 108926 h 369056"/>
              <a:gd name="connsiteX1298" fmla="*/ 571493 w 937261"/>
              <a:gd name="connsiteY1298" fmla="*/ 108586 h 369056"/>
              <a:gd name="connsiteX1299" fmla="*/ 570359 w 937261"/>
              <a:gd name="connsiteY1299" fmla="*/ 108586 h 369056"/>
              <a:gd name="connsiteX1300" fmla="*/ 569226 w 937261"/>
              <a:gd name="connsiteY1300" fmla="*/ 109039 h 369056"/>
              <a:gd name="connsiteX1301" fmla="*/ 567865 w 937261"/>
              <a:gd name="connsiteY1301" fmla="*/ 110626 h 369056"/>
              <a:gd name="connsiteX1302" fmla="*/ 566732 w 937261"/>
              <a:gd name="connsiteY1302" fmla="*/ 110626 h 369056"/>
              <a:gd name="connsiteX1303" fmla="*/ 565712 w 937261"/>
              <a:gd name="connsiteY1303" fmla="*/ 110400 h 369056"/>
              <a:gd name="connsiteX1304" fmla="*/ 562992 w 937261"/>
              <a:gd name="connsiteY1304" fmla="*/ 108699 h 369056"/>
              <a:gd name="connsiteX1305" fmla="*/ 560725 w 937261"/>
              <a:gd name="connsiteY1305" fmla="*/ 107793 h 369056"/>
              <a:gd name="connsiteX1306" fmla="*/ 558458 w 937261"/>
              <a:gd name="connsiteY1306" fmla="*/ 107112 h 369056"/>
              <a:gd name="connsiteX1307" fmla="*/ 551770 w 937261"/>
              <a:gd name="connsiteY1307" fmla="*/ 106772 h 369056"/>
              <a:gd name="connsiteX1308" fmla="*/ 546897 w 937261"/>
              <a:gd name="connsiteY1308" fmla="*/ 105526 h 369056"/>
              <a:gd name="connsiteX1309" fmla="*/ 541229 w 937261"/>
              <a:gd name="connsiteY1309" fmla="*/ 105979 h 369056"/>
              <a:gd name="connsiteX1310" fmla="*/ 540436 w 937261"/>
              <a:gd name="connsiteY1310" fmla="*/ 105752 h 369056"/>
              <a:gd name="connsiteX1311" fmla="*/ 539642 w 937261"/>
              <a:gd name="connsiteY1311" fmla="*/ 105186 h 369056"/>
              <a:gd name="connsiteX1312" fmla="*/ 538849 w 937261"/>
              <a:gd name="connsiteY1312" fmla="*/ 104052 h 369056"/>
              <a:gd name="connsiteX1313" fmla="*/ 538169 w 937261"/>
              <a:gd name="connsiteY1313" fmla="*/ 102805 h 369056"/>
              <a:gd name="connsiteX1314" fmla="*/ 537489 w 937261"/>
              <a:gd name="connsiteY1314" fmla="*/ 102125 h 369056"/>
              <a:gd name="connsiteX1315" fmla="*/ 536469 w 937261"/>
              <a:gd name="connsiteY1315" fmla="*/ 101899 h 369056"/>
              <a:gd name="connsiteX1316" fmla="*/ 534882 w 937261"/>
              <a:gd name="connsiteY1316" fmla="*/ 101899 h 369056"/>
              <a:gd name="connsiteX1317" fmla="*/ 533408 w 937261"/>
              <a:gd name="connsiteY1317" fmla="*/ 101672 h 369056"/>
              <a:gd name="connsiteX1318" fmla="*/ 530802 w 937261"/>
              <a:gd name="connsiteY1318" fmla="*/ 100198 h 369056"/>
              <a:gd name="connsiteX1319" fmla="*/ 529668 w 937261"/>
              <a:gd name="connsiteY1319" fmla="*/ 100198 h 369056"/>
              <a:gd name="connsiteX1320" fmla="*/ 528421 w 937261"/>
              <a:gd name="connsiteY1320" fmla="*/ 100538 h 369056"/>
              <a:gd name="connsiteX1321" fmla="*/ 527288 w 937261"/>
              <a:gd name="connsiteY1321" fmla="*/ 100992 h 369056"/>
              <a:gd name="connsiteX1322" fmla="*/ 526381 w 937261"/>
              <a:gd name="connsiteY1322" fmla="*/ 101785 h 369056"/>
              <a:gd name="connsiteX1323" fmla="*/ 525021 w 937261"/>
              <a:gd name="connsiteY1323" fmla="*/ 104052 h 369056"/>
              <a:gd name="connsiteX1324" fmla="*/ 524000 w 937261"/>
              <a:gd name="connsiteY1324" fmla="*/ 106546 h 369056"/>
              <a:gd name="connsiteX1325" fmla="*/ 523093 w 937261"/>
              <a:gd name="connsiteY1325" fmla="*/ 107566 h 369056"/>
              <a:gd name="connsiteX1326" fmla="*/ 522074 w 937261"/>
              <a:gd name="connsiteY1326" fmla="*/ 108473 h 369056"/>
              <a:gd name="connsiteX1327" fmla="*/ 521394 w 937261"/>
              <a:gd name="connsiteY1327" fmla="*/ 109379 h 369056"/>
              <a:gd name="connsiteX1328" fmla="*/ 520940 w 937261"/>
              <a:gd name="connsiteY1328" fmla="*/ 110400 h 369056"/>
              <a:gd name="connsiteX1329" fmla="*/ 519127 w 937261"/>
              <a:gd name="connsiteY1329" fmla="*/ 111193 h 369056"/>
              <a:gd name="connsiteX1330" fmla="*/ 517086 w 937261"/>
              <a:gd name="connsiteY1330" fmla="*/ 110513 h 369056"/>
              <a:gd name="connsiteX1331" fmla="*/ 516066 w 937261"/>
              <a:gd name="connsiteY1331" fmla="*/ 109606 h 369056"/>
              <a:gd name="connsiteX1332" fmla="*/ 515160 w 937261"/>
              <a:gd name="connsiteY1332" fmla="*/ 107566 h 369056"/>
              <a:gd name="connsiteX1333" fmla="*/ 514592 w 937261"/>
              <a:gd name="connsiteY1333" fmla="*/ 107566 h 369056"/>
              <a:gd name="connsiteX1334" fmla="*/ 514139 w 937261"/>
              <a:gd name="connsiteY1334" fmla="*/ 107793 h 369056"/>
              <a:gd name="connsiteX1335" fmla="*/ 513346 w 937261"/>
              <a:gd name="connsiteY1335" fmla="*/ 110173 h 369056"/>
              <a:gd name="connsiteX1336" fmla="*/ 511872 w 937261"/>
              <a:gd name="connsiteY1336" fmla="*/ 112100 h 369056"/>
              <a:gd name="connsiteX1337" fmla="*/ 510739 w 937261"/>
              <a:gd name="connsiteY1337" fmla="*/ 112893 h 369056"/>
              <a:gd name="connsiteX1338" fmla="*/ 509832 w 937261"/>
              <a:gd name="connsiteY1338" fmla="*/ 113913 h 369056"/>
              <a:gd name="connsiteX1339" fmla="*/ 509379 w 937261"/>
              <a:gd name="connsiteY1339" fmla="*/ 116634 h 369056"/>
              <a:gd name="connsiteX1340" fmla="*/ 508585 w 937261"/>
              <a:gd name="connsiteY1340" fmla="*/ 117654 h 369056"/>
              <a:gd name="connsiteX1341" fmla="*/ 506885 w 937261"/>
              <a:gd name="connsiteY1341" fmla="*/ 119354 h 369056"/>
              <a:gd name="connsiteX1342" fmla="*/ 504731 w 937261"/>
              <a:gd name="connsiteY1342" fmla="*/ 123888 h 369056"/>
              <a:gd name="connsiteX1343" fmla="*/ 504731 w 937261"/>
              <a:gd name="connsiteY1343" fmla="*/ 125021 h 369056"/>
              <a:gd name="connsiteX1344" fmla="*/ 505865 w 937261"/>
              <a:gd name="connsiteY1344" fmla="*/ 128195 h 369056"/>
              <a:gd name="connsiteX1345" fmla="*/ 505299 w 937261"/>
              <a:gd name="connsiteY1345" fmla="*/ 129555 h 369056"/>
              <a:gd name="connsiteX1346" fmla="*/ 504278 w 937261"/>
              <a:gd name="connsiteY1346" fmla="*/ 130348 h 369056"/>
              <a:gd name="connsiteX1347" fmla="*/ 503258 w 937261"/>
              <a:gd name="connsiteY1347" fmla="*/ 130348 h 369056"/>
              <a:gd name="connsiteX1348" fmla="*/ 502918 w 937261"/>
              <a:gd name="connsiteY1348" fmla="*/ 131028 h 369056"/>
              <a:gd name="connsiteX1349" fmla="*/ 503938 w 937261"/>
              <a:gd name="connsiteY1349" fmla="*/ 139643 h 369056"/>
              <a:gd name="connsiteX1350" fmla="*/ 505185 w 937261"/>
              <a:gd name="connsiteY1350" fmla="*/ 144063 h 369056"/>
              <a:gd name="connsiteX1351" fmla="*/ 505525 w 937261"/>
              <a:gd name="connsiteY1351" fmla="*/ 145990 h 369056"/>
              <a:gd name="connsiteX1352" fmla="*/ 505525 w 937261"/>
              <a:gd name="connsiteY1352" fmla="*/ 147917 h 369056"/>
              <a:gd name="connsiteX1353" fmla="*/ 504278 w 937261"/>
              <a:gd name="connsiteY1353" fmla="*/ 145764 h 369056"/>
              <a:gd name="connsiteX1354" fmla="*/ 502691 w 937261"/>
              <a:gd name="connsiteY1354" fmla="*/ 143950 h 369056"/>
              <a:gd name="connsiteX1355" fmla="*/ 501558 w 937261"/>
              <a:gd name="connsiteY1355" fmla="*/ 144970 h 369056"/>
              <a:gd name="connsiteX1356" fmla="*/ 498611 w 937261"/>
              <a:gd name="connsiteY1356" fmla="*/ 148937 h 369056"/>
              <a:gd name="connsiteX1357" fmla="*/ 495550 w 937261"/>
              <a:gd name="connsiteY1357" fmla="*/ 156305 h 369056"/>
              <a:gd name="connsiteX1358" fmla="*/ 494531 w 937261"/>
              <a:gd name="connsiteY1358" fmla="*/ 159932 h 369056"/>
              <a:gd name="connsiteX1359" fmla="*/ 494531 w 937261"/>
              <a:gd name="connsiteY1359" fmla="*/ 161859 h 369056"/>
              <a:gd name="connsiteX1360" fmla="*/ 494870 w 937261"/>
              <a:gd name="connsiteY1360" fmla="*/ 163786 h 369056"/>
              <a:gd name="connsiteX1361" fmla="*/ 494531 w 937261"/>
              <a:gd name="connsiteY1361" fmla="*/ 165486 h 369056"/>
              <a:gd name="connsiteX1362" fmla="*/ 495324 w 937261"/>
              <a:gd name="connsiteY1362" fmla="*/ 169113 h 369056"/>
              <a:gd name="connsiteX1363" fmla="*/ 494757 w 937261"/>
              <a:gd name="connsiteY1363" fmla="*/ 171380 h 369056"/>
              <a:gd name="connsiteX1364" fmla="*/ 493057 w 937261"/>
              <a:gd name="connsiteY1364" fmla="*/ 173647 h 369056"/>
              <a:gd name="connsiteX1365" fmla="*/ 491697 w 937261"/>
              <a:gd name="connsiteY1365" fmla="*/ 176027 h 369056"/>
              <a:gd name="connsiteX1366" fmla="*/ 491017 w 937261"/>
              <a:gd name="connsiteY1366" fmla="*/ 178634 h 369056"/>
              <a:gd name="connsiteX1367" fmla="*/ 491017 w 937261"/>
              <a:gd name="connsiteY1367" fmla="*/ 181354 h 369056"/>
              <a:gd name="connsiteX1368" fmla="*/ 490110 w 937261"/>
              <a:gd name="connsiteY1368" fmla="*/ 183508 h 369056"/>
              <a:gd name="connsiteX1369" fmla="*/ 487390 w 937261"/>
              <a:gd name="connsiteY1369" fmla="*/ 186002 h 369056"/>
              <a:gd name="connsiteX1370" fmla="*/ 486369 w 937261"/>
              <a:gd name="connsiteY1370" fmla="*/ 186795 h 369056"/>
              <a:gd name="connsiteX1371" fmla="*/ 279512 w 937261"/>
              <a:gd name="connsiteY1371" fmla="*/ 165599 h 369056"/>
              <a:gd name="connsiteX1372" fmla="*/ 281893 w 937261"/>
              <a:gd name="connsiteY1372" fmla="*/ 164692 h 369056"/>
              <a:gd name="connsiteX1373" fmla="*/ 281893 w 937261"/>
              <a:gd name="connsiteY1373" fmla="*/ 163446 h 369056"/>
              <a:gd name="connsiteX1374" fmla="*/ 280306 w 937261"/>
              <a:gd name="connsiteY1374" fmla="*/ 162879 h 369056"/>
              <a:gd name="connsiteX1375" fmla="*/ 278832 w 937261"/>
              <a:gd name="connsiteY1375" fmla="*/ 163446 h 369056"/>
              <a:gd name="connsiteX1376" fmla="*/ 279512 w 937261"/>
              <a:gd name="connsiteY1376" fmla="*/ 165486 h 369056"/>
              <a:gd name="connsiteX1377" fmla="*/ 668631 w 937261"/>
              <a:gd name="connsiteY1377" fmla="*/ 195296 h 369056"/>
              <a:gd name="connsiteX1378" fmla="*/ 670444 w 937261"/>
              <a:gd name="connsiteY1378" fmla="*/ 195296 h 369056"/>
              <a:gd name="connsiteX1379" fmla="*/ 671464 w 937261"/>
              <a:gd name="connsiteY1379" fmla="*/ 193596 h 369056"/>
              <a:gd name="connsiteX1380" fmla="*/ 670444 w 937261"/>
              <a:gd name="connsiteY1380" fmla="*/ 193936 h 369056"/>
              <a:gd name="connsiteX1381" fmla="*/ 668290 w 937261"/>
              <a:gd name="connsiteY1381" fmla="*/ 195069 h 369056"/>
              <a:gd name="connsiteX1382" fmla="*/ 668631 w 937261"/>
              <a:gd name="connsiteY1382" fmla="*/ 195296 h 369056"/>
              <a:gd name="connsiteX1383" fmla="*/ 672938 w 937261"/>
              <a:gd name="connsiteY1383" fmla="*/ 166733 h 369056"/>
              <a:gd name="connsiteX1384" fmla="*/ 673618 w 937261"/>
              <a:gd name="connsiteY1384" fmla="*/ 166506 h 369056"/>
              <a:gd name="connsiteX1385" fmla="*/ 674865 w 937261"/>
              <a:gd name="connsiteY1385" fmla="*/ 165599 h 369056"/>
              <a:gd name="connsiteX1386" fmla="*/ 674865 w 937261"/>
              <a:gd name="connsiteY1386" fmla="*/ 164352 h 369056"/>
              <a:gd name="connsiteX1387" fmla="*/ 672371 w 937261"/>
              <a:gd name="connsiteY1387" fmla="*/ 162766 h 369056"/>
              <a:gd name="connsiteX1388" fmla="*/ 669764 w 937261"/>
              <a:gd name="connsiteY1388" fmla="*/ 160725 h 369056"/>
              <a:gd name="connsiteX1389" fmla="*/ 666477 w 937261"/>
              <a:gd name="connsiteY1389" fmla="*/ 159025 h 369056"/>
              <a:gd name="connsiteX1390" fmla="*/ 664550 w 937261"/>
              <a:gd name="connsiteY1390" fmla="*/ 158458 h 369056"/>
              <a:gd name="connsiteX1391" fmla="*/ 663416 w 937261"/>
              <a:gd name="connsiteY1391" fmla="*/ 158912 h 369056"/>
              <a:gd name="connsiteX1392" fmla="*/ 660696 w 937261"/>
              <a:gd name="connsiteY1392" fmla="*/ 161179 h 369056"/>
              <a:gd name="connsiteX1393" fmla="*/ 659450 w 937261"/>
              <a:gd name="connsiteY1393" fmla="*/ 164126 h 369056"/>
              <a:gd name="connsiteX1394" fmla="*/ 659450 w 937261"/>
              <a:gd name="connsiteY1394" fmla="*/ 165372 h 369056"/>
              <a:gd name="connsiteX1395" fmla="*/ 660696 w 937261"/>
              <a:gd name="connsiteY1395" fmla="*/ 166506 h 369056"/>
              <a:gd name="connsiteX1396" fmla="*/ 662850 w 937261"/>
              <a:gd name="connsiteY1396" fmla="*/ 167186 h 369056"/>
              <a:gd name="connsiteX1397" fmla="*/ 666477 w 937261"/>
              <a:gd name="connsiteY1397" fmla="*/ 166393 h 369056"/>
              <a:gd name="connsiteX1398" fmla="*/ 669991 w 937261"/>
              <a:gd name="connsiteY1398" fmla="*/ 166393 h 369056"/>
              <a:gd name="connsiteX1399" fmla="*/ 673051 w 937261"/>
              <a:gd name="connsiteY1399" fmla="*/ 166846 h 369056"/>
              <a:gd name="connsiteX1400" fmla="*/ 662510 w 937261"/>
              <a:gd name="connsiteY1400" fmla="*/ 200510 h 369056"/>
              <a:gd name="connsiteX1401" fmla="*/ 662056 w 937261"/>
              <a:gd name="connsiteY1401" fmla="*/ 200510 h 369056"/>
              <a:gd name="connsiteX1402" fmla="*/ 661150 w 937261"/>
              <a:gd name="connsiteY1402" fmla="*/ 201303 h 369056"/>
              <a:gd name="connsiteX1403" fmla="*/ 662056 w 937261"/>
              <a:gd name="connsiteY1403" fmla="*/ 202210 h 369056"/>
              <a:gd name="connsiteX1404" fmla="*/ 664097 w 937261"/>
              <a:gd name="connsiteY1404" fmla="*/ 202777 h 369056"/>
              <a:gd name="connsiteX1405" fmla="*/ 663643 w 937261"/>
              <a:gd name="connsiteY1405" fmla="*/ 201757 h 369056"/>
              <a:gd name="connsiteX1406" fmla="*/ 662623 w 937261"/>
              <a:gd name="connsiteY1406" fmla="*/ 200397 h 369056"/>
              <a:gd name="connsiteX1407" fmla="*/ 671578 w 937261"/>
              <a:gd name="connsiteY1407" fmla="*/ 307736 h 369056"/>
              <a:gd name="connsiteX1408" fmla="*/ 667951 w 937261"/>
              <a:gd name="connsiteY1408" fmla="*/ 306829 h 369056"/>
              <a:gd name="connsiteX1409" fmla="*/ 667157 w 937261"/>
              <a:gd name="connsiteY1409" fmla="*/ 307282 h 369056"/>
              <a:gd name="connsiteX1410" fmla="*/ 667837 w 937261"/>
              <a:gd name="connsiteY1410" fmla="*/ 308869 h 369056"/>
              <a:gd name="connsiteX1411" fmla="*/ 672031 w 937261"/>
              <a:gd name="connsiteY1411" fmla="*/ 310343 h 369056"/>
              <a:gd name="connsiteX1412" fmla="*/ 673958 w 937261"/>
              <a:gd name="connsiteY1412" fmla="*/ 308529 h 369056"/>
              <a:gd name="connsiteX1413" fmla="*/ 673504 w 937261"/>
              <a:gd name="connsiteY1413" fmla="*/ 307736 h 369056"/>
              <a:gd name="connsiteX1414" fmla="*/ 671464 w 937261"/>
              <a:gd name="connsiteY1414" fmla="*/ 307736 h 369056"/>
              <a:gd name="connsiteX1415" fmla="*/ 685066 w 937261"/>
              <a:gd name="connsiteY1415" fmla="*/ 284726 h 369056"/>
              <a:gd name="connsiteX1416" fmla="*/ 684386 w 937261"/>
              <a:gd name="connsiteY1416" fmla="*/ 284273 h 369056"/>
              <a:gd name="connsiteX1417" fmla="*/ 683366 w 937261"/>
              <a:gd name="connsiteY1417" fmla="*/ 284613 h 369056"/>
              <a:gd name="connsiteX1418" fmla="*/ 682346 w 937261"/>
              <a:gd name="connsiteY1418" fmla="*/ 285747 h 369056"/>
              <a:gd name="connsiteX1419" fmla="*/ 682799 w 937261"/>
              <a:gd name="connsiteY1419" fmla="*/ 286200 h 369056"/>
              <a:gd name="connsiteX1420" fmla="*/ 684273 w 937261"/>
              <a:gd name="connsiteY1420" fmla="*/ 287333 h 369056"/>
              <a:gd name="connsiteX1421" fmla="*/ 685179 w 937261"/>
              <a:gd name="connsiteY1421" fmla="*/ 286767 h 369056"/>
              <a:gd name="connsiteX1422" fmla="*/ 685179 w 937261"/>
              <a:gd name="connsiteY1422" fmla="*/ 285747 h 369056"/>
              <a:gd name="connsiteX1423" fmla="*/ 685179 w 937261"/>
              <a:gd name="connsiteY1423" fmla="*/ 285180 h 369056"/>
              <a:gd name="connsiteX1424" fmla="*/ 684839 w 937261"/>
              <a:gd name="connsiteY1424" fmla="*/ 284726 h 369056"/>
              <a:gd name="connsiteX1425" fmla="*/ 685179 w 937261"/>
              <a:gd name="connsiteY1425" fmla="*/ 206291 h 369056"/>
              <a:gd name="connsiteX1426" fmla="*/ 683706 w 937261"/>
              <a:gd name="connsiteY1426" fmla="*/ 205837 h 369056"/>
              <a:gd name="connsiteX1427" fmla="*/ 683479 w 937261"/>
              <a:gd name="connsiteY1427" fmla="*/ 206177 h 369056"/>
              <a:gd name="connsiteX1428" fmla="*/ 684159 w 937261"/>
              <a:gd name="connsiteY1428" fmla="*/ 207877 h 369056"/>
              <a:gd name="connsiteX1429" fmla="*/ 684953 w 937261"/>
              <a:gd name="connsiteY1429" fmla="*/ 207877 h 369056"/>
              <a:gd name="connsiteX1430" fmla="*/ 686086 w 937261"/>
              <a:gd name="connsiteY1430" fmla="*/ 208218 h 369056"/>
              <a:gd name="connsiteX1431" fmla="*/ 686086 w 937261"/>
              <a:gd name="connsiteY1431" fmla="*/ 207877 h 369056"/>
              <a:gd name="connsiteX1432" fmla="*/ 686313 w 937261"/>
              <a:gd name="connsiteY1432" fmla="*/ 206971 h 369056"/>
              <a:gd name="connsiteX1433" fmla="*/ 685746 w 937261"/>
              <a:gd name="connsiteY1433" fmla="*/ 206517 h 369056"/>
              <a:gd name="connsiteX1434" fmla="*/ 685179 w 937261"/>
              <a:gd name="connsiteY1434" fmla="*/ 206291 h 369056"/>
              <a:gd name="connsiteX1435" fmla="*/ 658770 w 937261"/>
              <a:gd name="connsiteY1435" fmla="*/ 295268 h 369056"/>
              <a:gd name="connsiteX1436" fmla="*/ 658316 w 937261"/>
              <a:gd name="connsiteY1436" fmla="*/ 296854 h 369056"/>
              <a:gd name="connsiteX1437" fmla="*/ 659677 w 937261"/>
              <a:gd name="connsiteY1437" fmla="*/ 296288 h 369056"/>
              <a:gd name="connsiteX1438" fmla="*/ 660583 w 937261"/>
              <a:gd name="connsiteY1438" fmla="*/ 295721 h 369056"/>
              <a:gd name="connsiteX1439" fmla="*/ 660810 w 937261"/>
              <a:gd name="connsiteY1439" fmla="*/ 295268 h 369056"/>
              <a:gd name="connsiteX1440" fmla="*/ 660810 w 937261"/>
              <a:gd name="connsiteY1440" fmla="*/ 294247 h 369056"/>
              <a:gd name="connsiteX1441" fmla="*/ 658656 w 937261"/>
              <a:gd name="connsiteY1441" fmla="*/ 293794 h 369056"/>
              <a:gd name="connsiteX1442" fmla="*/ 658656 w 937261"/>
              <a:gd name="connsiteY1442" fmla="*/ 295154 h 369056"/>
              <a:gd name="connsiteX1443" fmla="*/ 673958 w 937261"/>
              <a:gd name="connsiteY1443" fmla="*/ 207764 h 369056"/>
              <a:gd name="connsiteX1444" fmla="*/ 671805 w 937261"/>
              <a:gd name="connsiteY1444" fmla="*/ 208104 h 369056"/>
              <a:gd name="connsiteX1445" fmla="*/ 669991 w 937261"/>
              <a:gd name="connsiteY1445" fmla="*/ 209804 h 369056"/>
              <a:gd name="connsiteX1446" fmla="*/ 669991 w 937261"/>
              <a:gd name="connsiteY1446" fmla="*/ 210258 h 369056"/>
              <a:gd name="connsiteX1447" fmla="*/ 670104 w 937261"/>
              <a:gd name="connsiteY1447" fmla="*/ 211165 h 369056"/>
              <a:gd name="connsiteX1448" fmla="*/ 671011 w 937261"/>
              <a:gd name="connsiteY1448" fmla="*/ 211731 h 369056"/>
              <a:gd name="connsiteX1449" fmla="*/ 672485 w 937261"/>
              <a:gd name="connsiteY1449" fmla="*/ 210484 h 369056"/>
              <a:gd name="connsiteX1450" fmla="*/ 673731 w 937261"/>
              <a:gd name="connsiteY1450" fmla="*/ 209918 h 369056"/>
              <a:gd name="connsiteX1451" fmla="*/ 674525 w 937261"/>
              <a:gd name="connsiteY1451" fmla="*/ 209691 h 369056"/>
              <a:gd name="connsiteX1452" fmla="*/ 674751 w 937261"/>
              <a:gd name="connsiteY1452" fmla="*/ 210144 h 369056"/>
              <a:gd name="connsiteX1453" fmla="*/ 674411 w 937261"/>
              <a:gd name="connsiteY1453" fmla="*/ 210938 h 369056"/>
              <a:gd name="connsiteX1454" fmla="*/ 675431 w 937261"/>
              <a:gd name="connsiteY1454" fmla="*/ 210938 h 369056"/>
              <a:gd name="connsiteX1455" fmla="*/ 676565 w 937261"/>
              <a:gd name="connsiteY1455" fmla="*/ 210484 h 369056"/>
              <a:gd name="connsiteX1456" fmla="*/ 677132 w 937261"/>
              <a:gd name="connsiteY1456" fmla="*/ 209691 h 369056"/>
              <a:gd name="connsiteX1457" fmla="*/ 677132 w 937261"/>
              <a:gd name="connsiteY1457" fmla="*/ 208784 h 369056"/>
              <a:gd name="connsiteX1458" fmla="*/ 677472 w 937261"/>
              <a:gd name="connsiteY1458" fmla="*/ 207991 h 369056"/>
              <a:gd name="connsiteX1459" fmla="*/ 677925 w 937261"/>
              <a:gd name="connsiteY1459" fmla="*/ 207197 h 369056"/>
              <a:gd name="connsiteX1460" fmla="*/ 678265 w 937261"/>
              <a:gd name="connsiteY1460" fmla="*/ 206177 h 369056"/>
              <a:gd name="connsiteX1461" fmla="*/ 676905 w 937261"/>
              <a:gd name="connsiteY1461" fmla="*/ 206177 h 369056"/>
              <a:gd name="connsiteX1462" fmla="*/ 673958 w 937261"/>
              <a:gd name="connsiteY1462" fmla="*/ 207764 h 369056"/>
              <a:gd name="connsiteX1463" fmla="*/ 682459 w 937261"/>
              <a:gd name="connsiteY1463" fmla="*/ 206744 h 369056"/>
              <a:gd name="connsiteX1464" fmla="*/ 680759 w 937261"/>
              <a:gd name="connsiteY1464" fmla="*/ 206177 h 369056"/>
              <a:gd name="connsiteX1465" fmla="*/ 680306 w 937261"/>
              <a:gd name="connsiteY1465" fmla="*/ 206744 h 369056"/>
              <a:gd name="connsiteX1466" fmla="*/ 679512 w 937261"/>
              <a:gd name="connsiteY1466" fmla="*/ 208898 h 369056"/>
              <a:gd name="connsiteX1467" fmla="*/ 683026 w 937261"/>
              <a:gd name="connsiteY1467" fmla="*/ 207764 h 369056"/>
              <a:gd name="connsiteX1468" fmla="*/ 682459 w 937261"/>
              <a:gd name="connsiteY1468" fmla="*/ 206744 h 369056"/>
              <a:gd name="connsiteX1469" fmla="*/ 629639 w 937261"/>
              <a:gd name="connsiteY1469" fmla="*/ 171153 h 369056"/>
              <a:gd name="connsiteX1470" fmla="*/ 636440 w 937261"/>
              <a:gd name="connsiteY1470" fmla="*/ 169906 h 369056"/>
              <a:gd name="connsiteX1471" fmla="*/ 637347 w 937261"/>
              <a:gd name="connsiteY1471" fmla="*/ 169113 h 369056"/>
              <a:gd name="connsiteX1472" fmla="*/ 631000 w 937261"/>
              <a:gd name="connsiteY1472" fmla="*/ 168433 h 369056"/>
              <a:gd name="connsiteX1473" fmla="*/ 624766 w 937261"/>
              <a:gd name="connsiteY1473" fmla="*/ 169000 h 369056"/>
              <a:gd name="connsiteX1474" fmla="*/ 620685 w 937261"/>
              <a:gd name="connsiteY1474" fmla="*/ 168773 h 369056"/>
              <a:gd name="connsiteX1475" fmla="*/ 619098 w 937261"/>
              <a:gd name="connsiteY1475" fmla="*/ 169000 h 369056"/>
              <a:gd name="connsiteX1476" fmla="*/ 617965 w 937261"/>
              <a:gd name="connsiteY1476" fmla="*/ 169793 h 369056"/>
              <a:gd name="connsiteX1477" fmla="*/ 618758 w 937261"/>
              <a:gd name="connsiteY1477" fmla="*/ 170700 h 369056"/>
              <a:gd name="connsiteX1478" fmla="*/ 618758 w 937261"/>
              <a:gd name="connsiteY1478" fmla="*/ 171947 h 369056"/>
              <a:gd name="connsiteX1479" fmla="*/ 619892 w 937261"/>
              <a:gd name="connsiteY1479" fmla="*/ 171947 h 369056"/>
              <a:gd name="connsiteX1480" fmla="*/ 627259 w 937261"/>
              <a:gd name="connsiteY1480" fmla="*/ 171153 h 369056"/>
              <a:gd name="connsiteX1481" fmla="*/ 629639 w 937261"/>
              <a:gd name="connsiteY1481" fmla="*/ 171380 h 369056"/>
              <a:gd name="connsiteX1482" fmla="*/ 618418 w 937261"/>
              <a:gd name="connsiteY1482" fmla="*/ 71182 h 369056"/>
              <a:gd name="connsiteX1483" fmla="*/ 618418 w 937261"/>
              <a:gd name="connsiteY1483" fmla="*/ 69935 h 369056"/>
              <a:gd name="connsiteX1484" fmla="*/ 619212 w 937261"/>
              <a:gd name="connsiteY1484" fmla="*/ 68688 h 369056"/>
              <a:gd name="connsiteX1485" fmla="*/ 618985 w 937261"/>
              <a:gd name="connsiteY1485" fmla="*/ 68235 h 369056"/>
              <a:gd name="connsiteX1486" fmla="*/ 618078 w 937261"/>
              <a:gd name="connsiteY1486" fmla="*/ 67781 h 369056"/>
              <a:gd name="connsiteX1487" fmla="*/ 617398 w 937261"/>
              <a:gd name="connsiteY1487" fmla="*/ 69028 h 369056"/>
              <a:gd name="connsiteX1488" fmla="*/ 618191 w 937261"/>
              <a:gd name="connsiteY1488" fmla="*/ 71635 h 369056"/>
              <a:gd name="connsiteX1489" fmla="*/ 618418 w 937261"/>
              <a:gd name="connsiteY1489" fmla="*/ 71182 h 369056"/>
              <a:gd name="connsiteX1490" fmla="*/ 597449 w 937261"/>
              <a:gd name="connsiteY1490" fmla="*/ 313743 h 369056"/>
              <a:gd name="connsiteX1491" fmla="*/ 598696 w 937261"/>
              <a:gd name="connsiteY1491" fmla="*/ 314423 h 369056"/>
              <a:gd name="connsiteX1492" fmla="*/ 612071 w 937261"/>
              <a:gd name="connsiteY1492" fmla="*/ 312383 h 369056"/>
              <a:gd name="connsiteX1493" fmla="*/ 612751 w 937261"/>
              <a:gd name="connsiteY1493" fmla="*/ 311816 h 369056"/>
              <a:gd name="connsiteX1494" fmla="*/ 612751 w 937261"/>
              <a:gd name="connsiteY1494" fmla="*/ 309096 h 369056"/>
              <a:gd name="connsiteX1495" fmla="*/ 611050 w 937261"/>
              <a:gd name="connsiteY1495" fmla="*/ 308529 h 369056"/>
              <a:gd name="connsiteX1496" fmla="*/ 608444 w 937261"/>
              <a:gd name="connsiteY1496" fmla="*/ 308189 h 369056"/>
              <a:gd name="connsiteX1497" fmla="*/ 604930 w 937261"/>
              <a:gd name="connsiteY1497" fmla="*/ 308189 h 369056"/>
              <a:gd name="connsiteX1498" fmla="*/ 603343 w 937261"/>
              <a:gd name="connsiteY1498" fmla="*/ 308189 h 369056"/>
              <a:gd name="connsiteX1499" fmla="*/ 601756 w 937261"/>
              <a:gd name="connsiteY1499" fmla="*/ 308983 h 369056"/>
              <a:gd name="connsiteX1500" fmla="*/ 601303 w 937261"/>
              <a:gd name="connsiteY1500" fmla="*/ 307622 h 369056"/>
              <a:gd name="connsiteX1501" fmla="*/ 599943 w 937261"/>
              <a:gd name="connsiteY1501" fmla="*/ 307622 h 369056"/>
              <a:gd name="connsiteX1502" fmla="*/ 598356 w 937261"/>
              <a:gd name="connsiteY1502" fmla="*/ 308529 h 369056"/>
              <a:gd name="connsiteX1503" fmla="*/ 597562 w 937261"/>
              <a:gd name="connsiteY1503" fmla="*/ 310116 h 369056"/>
              <a:gd name="connsiteX1504" fmla="*/ 598242 w 937261"/>
              <a:gd name="connsiteY1504" fmla="*/ 311023 h 369056"/>
              <a:gd name="connsiteX1505" fmla="*/ 596769 w 937261"/>
              <a:gd name="connsiteY1505" fmla="*/ 313063 h 369056"/>
              <a:gd name="connsiteX1506" fmla="*/ 597336 w 937261"/>
              <a:gd name="connsiteY1506" fmla="*/ 313743 h 369056"/>
              <a:gd name="connsiteX1507" fmla="*/ 53160 w 937261"/>
              <a:gd name="connsiteY1507" fmla="*/ 104165 h 369056"/>
              <a:gd name="connsiteX1508" fmla="*/ 51346 w 937261"/>
              <a:gd name="connsiteY1508" fmla="*/ 103372 h 369056"/>
              <a:gd name="connsiteX1509" fmla="*/ 46925 w 937261"/>
              <a:gd name="connsiteY1509" fmla="*/ 97251 h 369056"/>
              <a:gd name="connsiteX1510" fmla="*/ 44319 w 937261"/>
              <a:gd name="connsiteY1510" fmla="*/ 95664 h 369056"/>
              <a:gd name="connsiteX1511" fmla="*/ 44092 w 937261"/>
              <a:gd name="connsiteY1511" fmla="*/ 95891 h 369056"/>
              <a:gd name="connsiteX1512" fmla="*/ 43752 w 937261"/>
              <a:gd name="connsiteY1512" fmla="*/ 96911 h 369056"/>
              <a:gd name="connsiteX1513" fmla="*/ 42165 w 937261"/>
              <a:gd name="connsiteY1513" fmla="*/ 98158 h 369056"/>
              <a:gd name="connsiteX1514" fmla="*/ 38764 w 937261"/>
              <a:gd name="connsiteY1514" fmla="*/ 98158 h 369056"/>
              <a:gd name="connsiteX1515" fmla="*/ 43185 w 937261"/>
              <a:gd name="connsiteY1515" fmla="*/ 103372 h 369056"/>
              <a:gd name="connsiteX1516" fmla="*/ 44659 w 937261"/>
              <a:gd name="connsiteY1516" fmla="*/ 106206 h 369056"/>
              <a:gd name="connsiteX1517" fmla="*/ 45452 w 937261"/>
              <a:gd name="connsiteY1517" fmla="*/ 108586 h 369056"/>
              <a:gd name="connsiteX1518" fmla="*/ 46585 w 937261"/>
              <a:gd name="connsiteY1518" fmla="*/ 108586 h 369056"/>
              <a:gd name="connsiteX1519" fmla="*/ 49532 w 937261"/>
              <a:gd name="connsiteY1519" fmla="*/ 111080 h 369056"/>
              <a:gd name="connsiteX1520" fmla="*/ 51119 w 937261"/>
              <a:gd name="connsiteY1520" fmla="*/ 115273 h 369056"/>
              <a:gd name="connsiteX1521" fmla="*/ 51119 w 937261"/>
              <a:gd name="connsiteY1521" fmla="*/ 116294 h 369056"/>
              <a:gd name="connsiteX1522" fmla="*/ 53953 w 937261"/>
              <a:gd name="connsiteY1522" fmla="*/ 116974 h 369056"/>
              <a:gd name="connsiteX1523" fmla="*/ 55086 w 937261"/>
              <a:gd name="connsiteY1523" fmla="*/ 115613 h 369056"/>
              <a:gd name="connsiteX1524" fmla="*/ 55653 w 937261"/>
              <a:gd name="connsiteY1524" fmla="*/ 110059 h 369056"/>
              <a:gd name="connsiteX1525" fmla="*/ 56220 w 937261"/>
              <a:gd name="connsiteY1525" fmla="*/ 108133 h 369056"/>
              <a:gd name="connsiteX1526" fmla="*/ 55653 w 937261"/>
              <a:gd name="connsiteY1526" fmla="*/ 107112 h 369056"/>
              <a:gd name="connsiteX1527" fmla="*/ 53273 w 937261"/>
              <a:gd name="connsiteY1527" fmla="*/ 104279 h 369056"/>
              <a:gd name="connsiteX1528" fmla="*/ 654462 w 937261"/>
              <a:gd name="connsiteY1528" fmla="*/ 202324 h 369056"/>
              <a:gd name="connsiteX1529" fmla="*/ 653669 w 937261"/>
              <a:gd name="connsiteY1529" fmla="*/ 201757 h 369056"/>
              <a:gd name="connsiteX1530" fmla="*/ 652989 w 937261"/>
              <a:gd name="connsiteY1530" fmla="*/ 201077 h 369056"/>
              <a:gd name="connsiteX1531" fmla="*/ 652422 w 937261"/>
              <a:gd name="connsiteY1531" fmla="*/ 199717 h 369056"/>
              <a:gd name="connsiteX1532" fmla="*/ 651629 w 937261"/>
              <a:gd name="connsiteY1532" fmla="*/ 198583 h 369056"/>
              <a:gd name="connsiteX1533" fmla="*/ 648228 w 937261"/>
              <a:gd name="connsiteY1533" fmla="*/ 196883 h 369056"/>
              <a:gd name="connsiteX1534" fmla="*/ 647095 w 937261"/>
              <a:gd name="connsiteY1534" fmla="*/ 196429 h 369056"/>
              <a:gd name="connsiteX1535" fmla="*/ 641881 w 937261"/>
              <a:gd name="connsiteY1535" fmla="*/ 196429 h 369056"/>
              <a:gd name="connsiteX1536" fmla="*/ 636780 w 937261"/>
              <a:gd name="connsiteY1536" fmla="*/ 197223 h 369056"/>
              <a:gd name="connsiteX1537" fmla="*/ 634967 w 937261"/>
              <a:gd name="connsiteY1537" fmla="*/ 198243 h 369056"/>
              <a:gd name="connsiteX1538" fmla="*/ 632246 w 937261"/>
              <a:gd name="connsiteY1538" fmla="*/ 197336 h 369056"/>
              <a:gd name="connsiteX1539" fmla="*/ 631453 w 937261"/>
              <a:gd name="connsiteY1539" fmla="*/ 197790 h 369056"/>
              <a:gd name="connsiteX1540" fmla="*/ 631000 w 937261"/>
              <a:gd name="connsiteY1540" fmla="*/ 198696 h 369056"/>
              <a:gd name="connsiteX1541" fmla="*/ 631000 w 937261"/>
              <a:gd name="connsiteY1541" fmla="*/ 202777 h 369056"/>
              <a:gd name="connsiteX1542" fmla="*/ 631566 w 937261"/>
              <a:gd name="connsiteY1542" fmla="*/ 204250 h 369056"/>
              <a:gd name="connsiteX1543" fmla="*/ 633380 w 937261"/>
              <a:gd name="connsiteY1543" fmla="*/ 206517 h 369056"/>
              <a:gd name="connsiteX1544" fmla="*/ 634060 w 937261"/>
              <a:gd name="connsiteY1544" fmla="*/ 207764 h 369056"/>
              <a:gd name="connsiteX1545" fmla="*/ 634854 w 937261"/>
              <a:gd name="connsiteY1545" fmla="*/ 208331 h 369056"/>
              <a:gd name="connsiteX1546" fmla="*/ 638820 w 937261"/>
              <a:gd name="connsiteY1546" fmla="*/ 210598 h 369056"/>
              <a:gd name="connsiteX1547" fmla="*/ 641541 w 937261"/>
              <a:gd name="connsiteY1547" fmla="*/ 211958 h 369056"/>
              <a:gd name="connsiteX1548" fmla="*/ 644374 w 937261"/>
              <a:gd name="connsiteY1548" fmla="*/ 213091 h 369056"/>
              <a:gd name="connsiteX1549" fmla="*/ 645508 w 937261"/>
              <a:gd name="connsiteY1549" fmla="*/ 212865 h 369056"/>
              <a:gd name="connsiteX1550" fmla="*/ 646641 w 937261"/>
              <a:gd name="connsiteY1550" fmla="*/ 212298 h 369056"/>
              <a:gd name="connsiteX1551" fmla="*/ 648228 w 937261"/>
              <a:gd name="connsiteY1551" fmla="*/ 212298 h 369056"/>
              <a:gd name="connsiteX1552" fmla="*/ 649702 w 937261"/>
              <a:gd name="connsiteY1552" fmla="*/ 211731 h 369056"/>
              <a:gd name="connsiteX1553" fmla="*/ 652649 w 937261"/>
              <a:gd name="connsiteY1553" fmla="*/ 209691 h 369056"/>
              <a:gd name="connsiteX1554" fmla="*/ 654122 w 937261"/>
              <a:gd name="connsiteY1554" fmla="*/ 209124 h 369056"/>
              <a:gd name="connsiteX1555" fmla="*/ 655596 w 937261"/>
              <a:gd name="connsiteY1555" fmla="*/ 208784 h 369056"/>
              <a:gd name="connsiteX1556" fmla="*/ 655936 w 937261"/>
              <a:gd name="connsiteY1556" fmla="*/ 205270 h 369056"/>
              <a:gd name="connsiteX1557" fmla="*/ 655596 w 937261"/>
              <a:gd name="connsiteY1557" fmla="*/ 203570 h 369056"/>
              <a:gd name="connsiteX1558" fmla="*/ 654235 w 937261"/>
              <a:gd name="connsiteY1558" fmla="*/ 202437 h 369056"/>
              <a:gd name="connsiteX1559" fmla="*/ 645508 w 937261"/>
              <a:gd name="connsiteY1559" fmla="*/ 297194 h 369056"/>
              <a:gd name="connsiteX1560" fmla="*/ 643128 w 937261"/>
              <a:gd name="connsiteY1560" fmla="*/ 295154 h 369056"/>
              <a:gd name="connsiteX1561" fmla="*/ 640181 w 937261"/>
              <a:gd name="connsiteY1561" fmla="*/ 295948 h 369056"/>
              <a:gd name="connsiteX1562" fmla="*/ 638027 w 937261"/>
              <a:gd name="connsiteY1562" fmla="*/ 297421 h 369056"/>
              <a:gd name="connsiteX1563" fmla="*/ 635080 w 937261"/>
              <a:gd name="connsiteY1563" fmla="*/ 298101 h 369056"/>
              <a:gd name="connsiteX1564" fmla="*/ 632473 w 937261"/>
              <a:gd name="connsiteY1564" fmla="*/ 297874 h 369056"/>
              <a:gd name="connsiteX1565" fmla="*/ 630206 w 937261"/>
              <a:gd name="connsiteY1565" fmla="*/ 297081 h 369056"/>
              <a:gd name="connsiteX1566" fmla="*/ 627486 w 937261"/>
              <a:gd name="connsiteY1566" fmla="*/ 300482 h 369056"/>
              <a:gd name="connsiteX1567" fmla="*/ 626806 w 937261"/>
              <a:gd name="connsiteY1567" fmla="*/ 301842 h 369056"/>
              <a:gd name="connsiteX1568" fmla="*/ 626579 w 937261"/>
              <a:gd name="connsiteY1568" fmla="*/ 304109 h 369056"/>
              <a:gd name="connsiteX1569" fmla="*/ 627146 w 937261"/>
              <a:gd name="connsiteY1569" fmla="*/ 304109 h 369056"/>
              <a:gd name="connsiteX1570" fmla="*/ 629753 w 937261"/>
              <a:gd name="connsiteY1570" fmla="*/ 302522 h 369056"/>
              <a:gd name="connsiteX1571" fmla="*/ 631566 w 937261"/>
              <a:gd name="connsiteY1571" fmla="*/ 301955 h 369056"/>
              <a:gd name="connsiteX1572" fmla="*/ 632926 w 937261"/>
              <a:gd name="connsiteY1572" fmla="*/ 301955 h 369056"/>
              <a:gd name="connsiteX1573" fmla="*/ 634174 w 937261"/>
              <a:gd name="connsiteY1573" fmla="*/ 302522 h 369056"/>
              <a:gd name="connsiteX1574" fmla="*/ 637120 w 937261"/>
              <a:gd name="connsiteY1574" fmla="*/ 302522 h 369056"/>
              <a:gd name="connsiteX1575" fmla="*/ 640407 w 937261"/>
              <a:gd name="connsiteY1575" fmla="*/ 303315 h 369056"/>
              <a:gd name="connsiteX1576" fmla="*/ 641314 w 937261"/>
              <a:gd name="connsiteY1576" fmla="*/ 301502 h 369056"/>
              <a:gd name="connsiteX1577" fmla="*/ 642561 w 937261"/>
              <a:gd name="connsiteY1577" fmla="*/ 300141 h 369056"/>
              <a:gd name="connsiteX1578" fmla="*/ 644941 w 937261"/>
              <a:gd name="connsiteY1578" fmla="*/ 298895 h 369056"/>
              <a:gd name="connsiteX1579" fmla="*/ 647435 w 937261"/>
              <a:gd name="connsiteY1579" fmla="*/ 298555 h 369056"/>
              <a:gd name="connsiteX1580" fmla="*/ 647435 w 937261"/>
              <a:gd name="connsiteY1580" fmla="*/ 298101 h 369056"/>
              <a:gd name="connsiteX1581" fmla="*/ 647208 w 937261"/>
              <a:gd name="connsiteY1581" fmla="*/ 297081 h 369056"/>
              <a:gd name="connsiteX1582" fmla="*/ 645734 w 937261"/>
              <a:gd name="connsiteY1582" fmla="*/ 297081 h 369056"/>
              <a:gd name="connsiteX1583" fmla="*/ 655369 w 937261"/>
              <a:gd name="connsiteY1583" fmla="*/ 142817 h 369056"/>
              <a:gd name="connsiteX1584" fmla="*/ 654235 w 937261"/>
              <a:gd name="connsiteY1584" fmla="*/ 145877 h 369056"/>
              <a:gd name="connsiteX1585" fmla="*/ 654803 w 937261"/>
              <a:gd name="connsiteY1585" fmla="*/ 146217 h 369056"/>
              <a:gd name="connsiteX1586" fmla="*/ 656956 w 937261"/>
              <a:gd name="connsiteY1586" fmla="*/ 146784 h 369056"/>
              <a:gd name="connsiteX1587" fmla="*/ 657183 w 937261"/>
              <a:gd name="connsiteY1587" fmla="*/ 146330 h 369056"/>
              <a:gd name="connsiteX1588" fmla="*/ 657183 w 937261"/>
              <a:gd name="connsiteY1588" fmla="*/ 145877 h 369056"/>
              <a:gd name="connsiteX1589" fmla="*/ 656276 w 937261"/>
              <a:gd name="connsiteY1589" fmla="*/ 142930 h 369056"/>
              <a:gd name="connsiteX1590" fmla="*/ 655256 w 937261"/>
              <a:gd name="connsiteY1590" fmla="*/ 142930 h 369056"/>
              <a:gd name="connsiteX1591" fmla="*/ 615471 w 937261"/>
              <a:gd name="connsiteY1591" fmla="*/ 167980 h 369056"/>
              <a:gd name="connsiteX1592" fmla="*/ 614224 w 937261"/>
              <a:gd name="connsiteY1592" fmla="*/ 168206 h 369056"/>
              <a:gd name="connsiteX1593" fmla="*/ 613998 w 937261"/>
              <a:gd name="connsiteY1593" fmla="*/ 166733 h 369056"/>
              <a:gd name="connsiteX1594" fmla="*/ 613091 w 937261"/>
              <a:gd name="connsiteY1594" fmla="*/ 166279 h 369056"/>
              <a:gd name="connsiteX1595" fmla="*/ 612751 w 937261"/>
              <a:gd name="connsiteY1595" fmla="*/ 166279 h 369056"/>
              <a:gd name="connsiteX1596" fmla="*/ 612071 w 937261"/>
              <a:gd name="connsiteY1596" fmla="*/ 167299 h 369056"/>
              <a:gd name="connsiteX1597" fmla="*/ 611391 w 937261"/>
              <a:gd name="connsiteY1597" fmla="*/ 167299 h 369056"/>
              <a:gd name="connsiteX1598" fmla="*/ 609464 w 937261"/>
              <a:gd name="connsiteY1598" fmla="*/ 166506 h 369056"/>
              <a:gd name="connsiteX1599" fmla="*/ 603230 w 937261"/>
              <a:gd name="connsiteY1599" fmla="*/ 165032 h 369056"/>
              <a:gd name="connsiteX1600" fmla="*/ 599490 w 937261"/>
              <a:gd name="connsiteY1600" fmla="*/ 165259 h 369056"/>
              <a:gd name="connsiteX1601" fmla="*/ 598129 w 937261"/>
              <a:gd name="connsiteY1601" fmla="*/ 165599 h 369056"/>
              <a:gd name="connsiteX1602" fmla="*/ 597336 w 937261"/>
              <a:gd name="connsiteY1602" fmla="*/ 166166 h 369056"/>
              <a:gd name="connsiteX1603" fmla="*/ 596316 w 937261"/>
              <a:gd name="connsiteY1603" fmla="*/ 169906 h 369056"/>
              <a:gd name="connsiteX1604" fmla="*/ 598129 w 937261"/>
              <a:gd name="connsiteY1604" fmla="*/ 173080 h 369056"/>
              <a:gd name="connsiteX1605" fmla="*/ 600282 w 937261"/>
              <a:gd name="connsiteY1605" fmla="*/ 173080 h 369056"/>
              <a:gd name="connsiteX1606" fmla="*/ 602663 w 937261"/>
              <a:gd name="connsiteY1606" fmla="*/ 172513 h 369056"/>
              <a:gd name="connsiteX1607" fmla="*/ 606630 w 937261"/>
              <a:gd name="connsiteY1607" fmla="*/ 170700 h 369056"/>
              <a:gd name="connsiteX1608" fmla="*/ 610144 w 937261"/>
              <a:gd name="connsiteY1608" fmla="*/ 171720 h 369056"/>
              <a:gd name="connsiteX1609" fmla="*/ 612751 w 937261"/>
              <a:gd name="connsiteY1609" fmla="*/ 170586 h 369056"/>
              <a:gd name="connsiteX1610" fmla="*/ 616378 w 937261"/>
              <a:gd name="connsiteY1610" fmla="*/ 170360 h 369056"/>
              <a:gd name="connsiteX1611" fmla="*/ 616378 w 937261"/>
              <a:gd name="connsiteY1611" fmla="*/ 168886 h 369056"/>
              <a:gd name="connsiteX1612" fmla="*/ 616151 w 937261"/>
              <a:gd name="connsiteY1612" fmla="*/ 168546 h 369056"/>
              <a:gd name="connsiteX1613" fmla="*/ 615131 w 937261"/>
              <a:gd name="connsiteY1613" fmla="*/ 168093 h 369056"/>
              <a:gd name="connsiteX1614" fmla="*/ 808954 w 937261"/>
              <a:gd name="connsiteY1614" fmla="*/ 259563 h 369056"/>
              <a:gd name="connsiteX1615" fmla="*/ 809861 w 937261"/>
              <a:gd name="connsiteY1615" fmla="*/ 258090 h 369056"/>
              <a:gd name="connsiteX1616" fmla="*/ 809520 w 937261"/>
              <a:gd name="connsiteY1616" fmla="*/ 256616 h 369056"/>
              <a:gd name="connsiteX1617" fmla="*/ 809520 w 937261"/>
              <a:gd name="connsiteY1617" fmla="*/ 255030 h 369056"/>
              <a:gd name="connsiteX1618" fmla="*/ 809747 w 937261"/>
              <a:gd name="connsiteY1618" fmla="*/ 254236 h 369056"/>
              <a:gd name="connsiteX1619" fmla="*/ 808840 w 937261"/>
              <a:gd name="connsiteY1619" fmla="*/ 251969 h 369056"/>
              <a:gd name="connsiteX1620" fmla="*/ 807707 w 937261"/>
              <a:gd name="connsiteY1620" fmla="*/ 251516 h 369056"/>
              <a:gd name="connsiteX1621" fmla="*/ 807933 w 937261"/>
              <a:gd name="connsiteY1621" fmla="*/ 250609 h 369056"/>
              <a:gd name="connsiteX1622" fmla="*/ 807707 w 937261"/>
              <a:gd name="connsiteY1622" fmla="*/ 249589 h 369056"/>
              <a:gd name="connsiteX1623" fmla="*/ 807140 w 937261"/>
              <a:gd name="connsiteY1623" fmla="*/ 248455 h 369056"/>
              <a:gd name="connsiteX1624" fmla="*/ 806233 w 937261"/>
              <a:gd name="connsiteY1624" fmla="*/ 248229 h 369056"/>
              <a:gd name="connsiteX1625" fmla="*/ 804873 w 937261"/>
              <a:gd name="connsiteY1625" fmla="*/ 248455 h 369056"/>
              <a:gd name="connsiteX1626" fmla="*/ 804533 w 937261"/>
              <a:gd name="connsiteY1626" fmla="*/ 250382 h 369056"/>
              <a:gd name="connsiteX1627" fmla="*/ 803853 w 937261"/>
              <a:gd name="connsiteY1627" fmla="*/ 251063 h 369056"/>
              <a:gd name="connsiteX1628" fmla="*/ 801472 w 937261"/>
              <a:gd name="connsiteY1628" fmla="*/ 254463 h 369056"/>
              <a:gd name="connsiteX1629" fmla="*/ 799546 w 937261"/>
              <a:gd name="connsiteY1629" fmla="*/ 253783 h 369056"/>
              <a:gd name="connsiteX1630" fmla="*/ 798639 w 937261"/>
              <a:gd name="connsiteY1630" fmla="*/ 254349 h 369056"/>
              <a:gd name="connsiteX1631" fmla="*/ 799093 w 937261"/>
              <a:gd name="connsiteY1631" fmla="*/ 255143 h 369056"/>
              <a:gd name="connsiteX1632" fmla="*/ 801472 w 937261"/>
              <a:gd name="connsiteY1632" fmla="*/ 257070 h 369056"/>
              <a:gd name="connsiteX1633" fmla="*/ 800566 w 937261"/>
              <a:gd name="connsiteY1633" fmla="*/ 260130 h 369056"/>
              <a:gd name="connsiteX1634" fmla="*/ 800566 w 937261"/>
              <a:gd name="connsiteY1634" fmla="*/ 261037 h 369056"/>
              <a:gd name="connsiteX1635" fmla="*/ 799093 w 937261"/>
              <a:gd name="connsiteY1635" fmla="*/ 261037 h 369056"/>
              <a:gd name="connsiteX1636" fmla="*/ 797619 w 937261"/>
              <a:gd name="connsiteY1636" fmla="*/ 261264 h 369056"/>
              <a:gd name="connsiteX1637" fmla="*/ 797619 w 937261"/>
              <a:gd name="connsiteY1637" fmla="*/ 262170 h 369056"/>
              <a:gd name="connsiteX1638" fmla="*/ 798072 w 937261"/>
              <a:gd name="connsiteY1638" fmla="*/ 262737 h 369056"/>
              <a:gd name="connsiteX1639" fmla="*/ 799886 w 937261"/>
              <a:gd name="connsiteY1639" fmla="*/ 264551 h 369056"/>
              <a:gd name="connsiteX1640" fmla="*/ 800226 w 937261"/>
              <a:gd name="connsiteY1640" fmla="*/ 265231 h 369056"/>
              <a:gd name="connsiteX1641" fmla="*/ 801813 w 937261"/>
              <a:gd name="connsiteY1641" fmla="*/ 266818 h 369056"/>
              <a:gd name="connsiteX1642" fmla="*/ 803513 w 937261"/>
              <a:gd name="connsiteY1642" fmla="*/ 268178 h 369056"/>
              <a:gd name="connsiteX1643" fmla="*/ 807480 w 937261"/>
              <a:gd name="connsiteY1643" fmla="*/ 268858 h 369056"/>
              <a:gd name="connsiteX1644" fmla="*/ 807933 w 937261"/>
              <a:gd name="connsiteY1644" fmla="*/ 268291 h 369056"/>
              <a:gd name="connsiteX1645" fmla="*/ 808387 w 937261"/>
              <a:gd name="connsiteY1645" fmla="*/ 268064 h 369056"/>
              <a:gd name="connsiteX1646" fmla="*/ 808954 w 937261"/>
              <a:gd name="connsiteY1646" fmla="*/ 267384 h 369056"/>
              <a:gd name="connsiteX1647" fmla="*/ 809520 w 937261"/>
              <a:gd name="connsiteY1647" fmla="*/ 265344 h 369056"/>
              <a:gd name="connsiteX1648" fmla="*/ 809747 w 937261"/>
              <a:gd name="connsiteY1648" fmla="*/ 264664 h 369056"/>
              <a:gd name="connsiteX1649" fmla="*/ 809747 w 937261"/>
              <a:gd name="connsiteY1649" fmla="*/ 263077 h 369056"/>
              <a:gd name="connsiteX1650" fmla="*/ 809747 w 937261"/>
              <a:gd name="connsiteY1650" fmla="*/ 261944 h 369056"/>
              <a:gd name="connsiteX1651" fmla="*/ 808954 w 937261"/>
              <a:gd name="connsiteY1651" fmla="*/ 259790 h 369056"/>
              <a:gd name="connsiteX1652" fmla="*/ 800906 w 937261"/>
              <a:gd name="connsiteY1652" fmla="*/ 267611 h 369056"/>
              <a:gd name="connsiteX1653" fmla="*/ 799206 w 937261"/>
              <a:gd name="connsiteY1653" fmla="*/ 265684 h 369056"/>
              <a:gd name="connsiteX1654" fmla="*/ 797846 w 937261"/>
              <a:gd name="connsiteY1654" fmla="*/ 264551 h 369056"/>
              <a:gd name="connsiteX1655" fmla="*/ 796712 w 937261"/>
              <a:gd name="connsiteY1655" fmla="*/ 264891 h 369056"/>
              <a:gd name="connsiteX1656" fmla="*/ 796712 w 937261"/>
              <a:gd name="connsiteY1656" fmla="*/ 266364 h 369056"/>
              <a:gd name="connsiteX1657" fmla="*/ 796939 w 937261"/>
              <a:gd name="connsiteY1657" fmla="*/ 270105 h 369056"/>
              <a:gd name="connsiteX1658" fmla="*/ 798412 w 937261"/>
              <a:gd name="connsiteY1658" fmla="*/ 270785 h 369056"/>
              <a:gd name="connsiteX1659" fmla="*/ 798186 w 937261"/>
              <a:gd name="connsiteY1659" fmla="*/ 271238 h 369056"/>
              <a:gd name="connsiteX1660" fmla="*/ 797505 w 937261"/>
              <a:gd name="connsiteY1660" fmla="*/ 271238 h 369056"/>
              <a:gd name="connsiteX1661" fmla="*/ 796486 w 937261"/>
              <a:gd name="connsiteY1661" fmla="*/ 271125 h 369056"/>
              <a:gd name="connsiteX1662" fmla="*/ 795465 w 937261"/>
              <a:gd name="connsiteY1662" fmla="*/ 277699 h 369056"/>
              <a:gd name="connsiteX1663" fmla="*/ 796145 w 937261"/>
              <a:gd name="connsiteY1663" fmla="*/ 279059 h 369056"/>
              <a:gd name="connsiteX1664" fmla="*/ 798412 w 937261"/>
              <a:gd name="connsiteY1664" fmla="*/ 280759 h 369056"/>
              <a:gd name="connsiteX1665" fmla="*/ 800906 w 937261"/>
              <a:gd name="connsiteY1665" fmla="*/ 279399 h 369056"/>
              <a:gd name="connsiteX1666" fmla="*/ 801586 w 937261"/>
              <a:gd name="connsiteY1666" fmla="*/ 278606 h 369056"/>
              <a:gd name="connsiteX1667" fmla="*/ 802720 w 937261"/>
              <a:gd name="connsiteY1667" fmla="*/ 275659 h 369056"/>
              <a:gd name="connsiteX1668" fmla="*/ 804646 w 937261"/>
              <a:gd name="connsiteY1668" fmla="*/ 273732 h 369056"/>
              <a:gd name="connsiteX1669" fmla="*/ 804987 w 937261"/>
              <a:gd name="connsiteY1669" fmla="*/ 272032 h 369056"/>
              <a:gd name="connsiteX1670" fmla="*/ 805326 w 937261"/>
              <a:gd name="connsiteY1670" fmla="*/ 270445 h 369056"/>
              <a:gd name="connsiteX1671" fmla="*/ 802833 w 937261"/>
              <a:gd name="connsiteY1671" fmla="*/ 269198 h 369056"/>
              <a:gd name="connsiteX1672" fmla="*/ 800792 w 937261"/>
              <a:gd name="connsiteY1672" fmla="*/ 267611 h 369056"/>
              <a:gd name="connsiteX1673" fmla="*/ 811221 w 937261"/>
              <a:gd name="connsiteY1673" fmla="*/ 268291 h 369056"/>
              <a:gd name="connsiteX1674" fmla="*/ 810654 w 937261"/>
              <a:gd name="connsiteY1674" fmla="*/ 269198 h 369056"/>
              <a:gd name="connsiteX1675" fmla="*/ 810654 w 937261"/>
              <a:gd name="connsiteY1675" fmla="*/ 270331 h 369056"/>
              <a:gd name="connsiteX1676" fmla="*/ 811107 w 937261"/>
              <a:gd name="connsiteY1676" fmla="*/ 270105 h 369056"/>
              <a:gd name="connsiteX1677" fmla="*/ 812467 w 937261"/>
              <a:gd name="connsiteY1677" fmla="*/ 267724 h 369056"/>
              <a:gd name="connsiteX1678" fmla="*/ 811787 w 937261"/>
              <a:gd name="connsiteY1678" fmla="*/ 267724 h 369056"/>
              <a:gd name="connsiteX1679" fmla="*/ 811221 w 937261"/>
              <a:gd name="connsiteY1679" fmla="*/ 268291 h 369056"/>
              <a:gd name="connsiteX1680" fmla="*/ 807933 w 937261"/>
              <a:gd name="connsiteY1680" fmla="*/ 275092 h 369056"/>
              <a:gd name="connsiteX1681" fmla="*/ 807253 w 937261"/>
              <a:gd name="connsiteY1681" fmla="*/ 276339 h 369056"/>
              <a:gd name="connsiteX1682" fmla="*/ 807253 w 937261"/>
              <a:gd name="connsiteY1682" fmla="*/ 276792 h 369056"/>
              <a:gd name="connsiteX1683" fmla="*/ 807820 w 937261"/>
              <a:gd name="connsiteY1683" fmla="*/ 277472 h 369056"/>
              <a:gd name="connsiteX1684" fmla="*/ 808160 w 937261"/>
              <a:gd name="connsiteY1684" fmla="*/ 277132 h 369056"/>
              <a:gd name="connsiteX1685" fmla="*/ 809181 w 937261"/>
              <a:gd name="connsiteY1685" fmla="*/ 275319 h 369056"/>
              <a:gd name="connsiteX1686" fmla="*/ 809407 w 937261"/>
              <a:gd name="connsiteY1686" fmla="*/ 274298 h 369056"/>
              <a:gd name="connsiteX1687" fmla="*/ 808613 w 937261"/>
              <a:gd name="connsiteY1687" fmla="*/ 274298 h 369056"/>
              <a:gd name="connsiteX1688" fmla="*/ 807933 w 937261"/>
              <a:gd name="connsiteY1688" fmla="*/ 275092 h 369056"/>
              <a:gd name="connsiteX1689" fmla="*/ 809293 w 937261"/>
              <a:gd name="connsiteY1689" fmla="*/ 271805 h 369056"/>
              <a:gd name="connsiteX1690" fmla="*/ 808274 w 937261"/>
              <a:gd name="connsiteY1690" fmla="*/ 270671 h 369056"/>
              <a:gd name="connsiteX1691" fmla="*/ 807367 w 937261"/>
              <a:gd name="connsiteY1691" fmla="*/ 271125 h 369056"/>
              <a:gd name="connsiteX1692" fmla="*/ 807933 w 937261"/>
              <a:gd name="connsiteY1692" fmla="*/ 272938 h 369056"/>
              <a:gd name="connsiteX1693" fmla="*/ 809067 w 937261"/>
              <a:gd name="connsiteY1693" fmla="*/ 272712 h 369056"/>
              <a:gd name="connsiteX1694" fmla="*/ 809293 w 937261"/>
              <a:gd name="connsiteY1694" fmla="*/ 271805 h 369056"/>
              <a:gd name="connsiteX1695" fmla="*/ 892376 w 937261"/>
              <a:gd name="connsiteY1695" fmla="*/ 305922 h 369056"/>
              <a:gd name="connsiteX1696" fmla="*/ 894530 w 937261"/>
              <a:gd name="connsiteY1696" fmla="*/ 302068 h 369056"/>
              <a:gd name="connsiteX1697" fmla="*/ 896457 w 937261"/>
              <a:gd name="connsiteY1697" fmla="*/ 297988 h 369056"/>
              <a:gd name="connsiteX1698" fmla="*/ 895890 w 937261"/>
              <a:gd name="connsiteY1698" fmla="*/ 295608 h 369056"/>
              <a:gd name="connsiteX1699" fmla="*/ 894643 w 937261"/>
              <a:gd name="connsiteY1699" fmla="*/ 293907 h 369056"/>
              <a:gd name="connsiteX1700" fmla="*/ 892603 w 937261"/>
              <a:gd name="connsiteY1700" fmla="*/ 291754 h 369056"/>
              <a:gd name="connsiteX1701" fmla="*/ 891923 w 937261"/>
              <a:gd name="connsiteY1701" fmla="*/ 291187 h 369056"/>
              <a:gd name="connsiteX1702" fmla="*/ 887276 w 937261"/>
              <a:gd name="connsiteY1702" fmla="*/ 290960 h 369056"/>
              <a:gd name="connsiteX1703" fmla="*/ 882176 w 937261"/>
              <a:gd name="connsiteY1703" fmla="*/ 292207 h 369056"/>
              <a:gd name="connsiteX1704" fmla="*/ 879909 w 937261"/>
              <a:gd name="connsiteY1704" fmla="*/ 293454 h 369056"/>
              <a:gd name="connsiteX1705" fmla="*/ 877755 w 937261"/>
              <a:gd name="connsiteY1705" fmla="*/ 295041 h 369056"/>
              <a:gd name="connsiteX1706" fmla="*/ 876281 w 937261"/>
              <a:gd name="connsiteY1706" fmla="*/ 296741 h 369056"/>
              <a:gd name="connsiteX1707" fmla="*/ 872654 w 937261"/>
              <a:gd name="connsiteY1707" fmla="*/ 303089 h 369056"/>
              <a:gd name="connsiteX1708" fmla="*/ 869594 w 937261"/>
              <a:gd name="connsiteY1708" fmla="*/ 310343 h 369056"/>
              <a:gd name="connsiteX1709" fmla="*/ 868914 w 937261"/>
              <a:gd name="connsiteY1709" fmla="*/ 313063 h 369056"/>
              <a:gd name="connsiteX1710" fmla="*/ 869707 w 937261"/>
              <a:gd name="connsiteY1710" fmla="*/ 313630 h 369056"/>
              <a:gd name="connsiteX1711" fmla="*/ 873448 w 937261"/>
              <a:gd name="connsiteY1711" fmla="*/ 312950 h 369056"/>
              <a:gd name="connsiteX1712" fmla="*/ 875715 w 937261"/>
              <a:gd name="connsiteY1712" fmla="*/ 312950 h 369056"/>
              <a:gd name="connsiteX1713" fmla="*/ 882176 w 937261"/>
              <a:gd name="connsiteY1713" fmla="*/ 313516 h 369056"/>
              <a:gd name="connsiteX1714" fmla="*/ 887049 w 937261"/>
              <a:gd name="connsiteY1714" fmla="*/ 310569 h 369056"/>
              <a:gd name="connsiteX1715" fmla="*/ 888636 w 937261"/>
              <a:gd name="connsiteY1715" fmla="*/ 308869 h 369056"/>
              <a:gd name="connsiteX1716" fmla="*/ 892150 w 937261"/>
              <a:gd name="connsiteY1716" fmla="*/ 305809 h 369056"/>
              <a:gd name="connsiteX1717" fmla="*/ 937148 w 937261"/>
              <a:gd name="connsiteY1717" fmla="*/ 328931 h 369056"/>
              <a:gd name="connsiteX1718" fmla="*/ 937148 w 937261"/>
              <a:gd name="connsiteY1718" fmla="*/ 319977 h 369056"/>
              <a:gd name="connsiteX1719" fmla="*/ 937148 w 937261"/>
              <a:gd name="connsiteY1719" fmla="*/ 315443 h 369056"/>
              <a:gd name="connsiteX1720" fmla="*/ 937148 w 937261"/>
              <a:gd name="connsiteY1720" fmla="*/ 310909 h 369056"/>
              <a:gd name="connsiteX1721" fmla="*/ 937148 w 937261"/>
              <a:gd name="connsiteY1721" fmla="*/ 306375 h 369056"/>
              <a:gd name="connsiteX1722" fmla="*/ 937148 w 937261"/>
              <a:gd name="connsiteY1722" fmla="*/ 297421 h 369056"/>
              <a:gd name="connsiteX1723" fmla="*/ 937148 w 937261"/>
              <a:gd name="connsiteY1723" fmla="*/ 293001 h 369056"/>
              <a:gd name="connsiteX1724" fmla="*/ 937148 w 937261"/>
              <a:gd name="connsiteY1724" fmla="*/ 288580 h 369056"/>
              <a:gd name="connsiteX1725" fmla="*/ 937148 w 937261"/>
              <a:gd name="connsiteY1725" fmla="*/ 284160 h 369056"/>
              <a:gd name="connsiteX1726" fmla="*/ 937148 w 937261"/>
              <a:gd name="connsiteY1726" fmla="*/ 280532 h 369056"/>
              <a:gd name="connsiteX1727" fmla="*/ 936015 w 937261"/>
              <a:gd name="connsiteY1727" fmla="*/ 279059 h 369056"/>
              <a:gd name="connsiteX1728" fmla="*/ 934881 w 937261"/>
              <a:gd name="connsiteY1728" fmla="*/ 276906 h 369056"/>
              <a:gd name="connsiteX1729" fmla="*/ 935108 w 937261"/>
              <a:gd name="connsiteY1729" fmla="*/ 274072 h 369056"/>
              <a:gd name="connsiteX1730" fmla="*/ 936582 w 937261"/>
              <a:gd name="connsiteY1730" fmla="*/ 270558 h 369056"/>
              <a:gd name="connsiteX1731" fmla="*/ 937262 w 937261"/>
              <a:gd name="connsiteY1731" fmla="*/ 268178 h 369056"/>
              <a:gd name="connsiteX1732" fmla="*/ 937262 w 937261"/>
              <a:gd name="connsiteY1732" fmla="*/ 261830 h 369056"/>
              <a:gd name="connsiteX1733" fmla="*/ 937262 w 937261"/>
              <a:gd name="connsiteY1733" fmla="*/ 257410 h 369056"/>
              <a:gd name="connsiteX1734" fmla="*/ 937262 w 937261"/>
              <a:gd name="connsiteY1734" fmla="*/ 252989 h 369056"/>
              <a:gd name="connsiteX1735" fmla="*/ 937262 w 937261"/>
              <a:gd name="connsiteY1735" fmla="*/ 248569 h 369056"/>
              <a:gd name="connsiteX1736" fmla="*/ 937262 w 937261"/>
              <a:gd name="connsiteY1736" fmla="*/ 239614 h 369056"/>
              <a:gd name="connsiteX1737" fmla="*/ 937262 w 937261"/>
              <a:gd name="connsiteY1737" fmla="*/ 235194 h 369056"/>
              <a:gd name="connsiteX1738" fmla="*/ 937262 w 937261"/>
              <a:gd name="connsiteY1738" fmla="*/ 230773 h 369056"/>
              <a:gd name="connsiteX1739" fmla="*/ 937262 w 937261"/>
              <a:gd name="connsiteY1739" fmla="*/ 226353 h 369056"/>
              <a:gd name="connsiteX1740" fmla="*/ 937262 w 937261"/>
              <a:gd name="connsiteY1740" fmla="*/ 217399 h 369056"/>
              <a:gd name="connsiteX1741" fmla="*/ 937262 w 937261"/>
              <a:gd name="connsiteY1741" fmla="*/ 212978 h 369056"/>
              <a:gd name="connsiteX1742" fmla="*/ 937262 w 937261"/>
              <a:gd name="connsiteY1742" fmla="*/ 208558 h 369056"/>
              <a:gd name="connsiteX1743" fmla="*/ 937262 w 937261"/>
              <a:gd name="connsiteY1743" fmla="*/ 204137 h 369056"/>
              <a:gd name="connsiteX1744" fmla="*/ 937262 w 937261"/>
              <a:gd name="connsiteY1744" fmla="*/ 199717 h 369056"/>
              <a:gd name="connsiteX1745" fmla="*/ 937262 w 937261"/>
              <a:gd name="connsiteY1745" fmla="*/ 195296 h 369056"/>
              <a:gd name="connsiteX1746" fmla="*/ 937262 w 937261"/>
              <a:gd name="connsiteY1746" fmla="*/ 190875 h 369056"/>
              <a:gd name="connsiteX1747" fmla="*/ 937262 w 937261"/>
              <a:gd name="connsiteY1747" fmla="*/ 186682 h 369056"/>
              <a:gd name="connsiteX1748" fmla="*/ 932614 w 937261"/>
              <a:gd name="connsiteY1748" fmla="*/ 186682 h 369056"/>
              <a:gd name="connsiteX1749" fmla="*/ 932048 w 937261"/>
              <a:gd name="connsiteY1749" fmla="*/ 184415 h 369056"/>
              <a:gd name="connsiteX1750" fmla="*/ 931028 w 937261"/>
              <a:gd name="connsiteY1750" fmla="*/ 183621 h 369056"/>
              <a:gd name="connsiteX1751" fmla="*/ 930008 w 937261"/>
              <a:gd name="connsiteY1751" fmla="*/ 183055 h 369056"/>
              <a:gd name="connsiteX1752" fmla="*/ 923320 w 937261"/>
              <a:gd name="connsiteY1752" fmla="*/ 182488 h 369056"/>
              <a:gd name="connsiteX1753" fmla="*/ 922414 w 937261"/>
              <a:gd name="connsiteY1753" fmla="*/ 182261 h 369056"/>
              <a:gd name="connsiteX1754" fmla="*/ 921507 w 937261"/>
              <a:gd name="connsiteY1754" fmla="*/ 181468 h 369056"/>
              <a:gd name="connsiteX1755" fmla="*/ 920486 w 937261"/>
              <a:gd name="connsiteY1755" fmla="*/ 180901 h 369056"/>
              <a:gd name="connsiteX1756" fmla="*/ 914593 w 937261"/>
              <a:gd name="connsiteY1756" fmla="*/ 180901 h 369056"/>
              <a:gd name="connsiteX1757" fmla="*/ 913006 w 937261"/>
              <a:gd name="connsiteY1757" fmla="*/ 180901 h 369056"/>
              <a:gd name="connsiteX1758" fmla="*/ 906658 w 937261"/>
              <a:gd name="connsiteY1758" fmla="*/ 177954 h 369056"/>
              <a:gd name="connsiteX1759" fmla="*/ 902011 w 937261"/>
              <a:gd name="connsiteY1759" fmla="*/ 175460 h 369056"/>
              <a:gd name="connsiteX1760" fmla="*/ 899858 w 937261"/>
              <a:gd name="connsiteY1760" fmla="*/ 174100 h 369056"/>
              <a:gd name="connsiteX1761" fmla="*/ 897591 w 937261"/>
              <a:gd name="connsiteY1761" fmla="*/ 173080 h 369056"/>
              <a:gd name="connsiteX1762" fmla="*/ 895097 w 937261"/>
              <a:gd name="connsiteY1762" fmla="*/ 172513 h 369056"/>
              <a:gd name="connsiteX1763" fmla="*/ 892943 w 937261"/>
              <a:gd name="connsiteY1763" fmla="*/ 171380 h 369056"/>
              <a:gd name="connsiteX1764" fmla="*/ 891357 w 937261"/>
              <a:gd name="connsiteY1764" fmla="*/ 169793 h 369056"/>
              <a:gd name="connsiteX1765" fmla="*/ 889543 w 937261"/>
              <a:gd name="connsiteY1765" fmla="*/ 168660 h 369056"/>
              <a:gd name="connsiteX1766" fmla="*/ 878548 w 937261"/>
              <a:gd name="connsiteY1766" fmla="*/ 164806 h 369056"/>
              <a:gd name="connsiteX1767" fmla="*/ 876395 w 937261"/>
              <a:gd name="connsiteY1767" fmla="*/ 163559 h 369056"/>
              <a:gd name="connsiteX1768" fmla="*/ 874467 w 937261"/>
              <a:gd name="connsiteY1768" fmla="*/ 161972 h 369056"/>
              <a:gd name="connsiteX1769" fmla="*/ 872314 w 937261"/>
              <a:gd name="connsiteY1769" fmla="*/ 161972 h 369056"/>
              <a:gd name="connsiteX1770" fmla="*/ 868460 w 937261"/>
              <a:gd name="connsiteY1770" fmla="*/ 163786 h 369056"/>
              <a:gd name="connsiteX1771" fmla="*/ 863587 w 937261"/>
              <a:gd name="connsiteY1771" fmla="*/ 166393 h 369056"/>
              <a:gd name="connsiteX1772" fmla="*/ 859393 w 937261"/>
              <a:gd name="connsiteY1772" fmla="*/ 168886 h 369056"/>
              <a:gd name="connsiteX1773" fmla="*/ 858259 w 937261"/>
              <a:gd name="connsiteY1773" fmla="*/ 169680 h 369056"/>
              <a:gd name="connsiteX1774" fmla="*/ 858259 w 937261"/>
              <a:gd name="connsiteY1774" fmla="*/ 170586 h 369056"/>
              <a:gd name="connsiteX1775" fmla="*/ 859279 w 937261"/>
              <a:gd name="connsiteY1775" fmla="*/ 172627 h 369056"/>
              <a:gd name="connsiteX1776" fmla="*/ 859279 w 937261"/>
              <a:gd name="connsiteY1776" fmla="*/ 173760 h 369056"/>
              <a:gd name="connsiteX1777" fmla="*/ 857126 w 937261"/>
              <a:gd name="connsiteY1777" fmla="*/ 175460 h 369056"/>
              <a:gd name="connsiteX1778" fmla="*/ 852478 w 937261"/>
              <a:gd name="connsiteY1778" fmla="*/ 177501 h 369056"/>
              <a:gd name="connsiteX1779" fmla="*/ 847718 w 937261"/>
              <a:gd name="connsiteY1779" fmla="*/ 178067 h 369056"/>
              <a:gd name="connsiteX1780" fmla="*/ 843184 w 937261"/>
              <a:gd name="connsiteY1780" fmla="*/ 179087 h 369056"/>
              <a:gd name="connsiteX1781" fmla="*/ 842391 w 937261"/>
              <a:gd name="connsiteY1781" fmla="*/ 180221 h 369056"/>
              <a:gd name="connsiteX1782" fmla="*/ 841371 w 937261"/>
              <a:gd name="connsiteY1782" fmla="*/ 182374 h 369056"/>
              <a:gd name="connsiteX1783" fmla="*/ 840690 w 937261"/>
              <a:gd name="connsiteY1783" fmla="*/ 184641 h 369056"/>
              <a:gd name="connsiteX1784" fmla="*/ 840124 w 937261"/>
              <a:gd name="connsiteY1784" fmla="*/ 185775 h 369056"/>
              <a:gd name="connsiteX1785" fmla="*/ 835364 w 937261"/>
              <a:gd name="connsiteY1785" fmla="*/ 189062 h 369056"/>
              <a:gd name="connsiteX1786" fmla="*/ 834910 w 937261"/>
              <a:gd name="connsiteY1786" fmla="*/ 189742 h 369056"/>
              <a:gd name="connsiteX1787" fmla="*/ 833550 w 937261"/>
              <a:gd name="connsiteY1787" fmla="*/ 192802 h 369056"/>
              <a:gd name="connsiteX1788" fmla="*/ 832189 w 937261"/>
              <a:gd name="connsiteY1788" fmla="*/ 194843 h 369056"/>
              <a:gd name="connsiteX1789" fmla="*/ 827429 w 937261"/>
              <a:gd name="connsiteY1789" fmla="*/ 199036 h 369056"/>
              <a:gd name="connsiteX1790" fmla="*/ 826069 w 937261"/>
              <a:gd name="connsiteY1790" fmla="*/ 200850 h 369056"/>
              <a:gd name="connsiteX1791" fmla="*/ 824595 w 937261"/>
              <a:gd name="connsiteY1791" fmla="*/ 202550 h 369056"/>
              <a:gd name="connsiteX1792" fmla="*/ 822215 w 937261"/>
              <a:gd name="connsiteY1792" fmla="*/ 203230 h 369056"/>
              <a:gd name="connsiteX1793" fmla="*/ 819722 w 937261"/>
              <a:gd name="connsiteY1793" fmla="*/ 203230 h 369056"/>
              <a:gd name="connsiteX1794" fmla="*/ 816434 w 937261"/>
              <a:gd name="connsiteY1794" fmla="*/ 202664 h 369056"/>
              <a:gd name="connsiteX1795" fmla="*/ 815301 w 937261"/>
              <a:gd name="connsiteY1795" fmla="*/ 202324 h 369056"/>
              <a:gd name="connsiteX1796" fmla="*/ 812807 w 937261"/>
              <a:gd name="connsiteY1796" fmla="*/ 200510 h 369056"/>
              <a:gd name="connsiteX1797" fmla="*/ 812240 w 937261"/>
              <a:gd name="connsiteY1797" fmla="*/ 199603 h 369056"/>
              <a:gd name="connsiteX1798" fmla="*/ 811560 w 937261"/>
              <a:gd name="connsiteY1798" fmla="*/ 197336 h 369056"/>
              <a:gd name="connsiteX1799" fmla="*/ 811560 w 937261"/>
              <a:gd name="connsiteY1799" fmla="*/ 194503 h 369056"/>
              <a:gd name="connsiteX1800" fmla="*/ 811334 w 937261"/>
              <a:gd name="connsiteY1800" fmla="*/ 193029 h 369056"/>
              <a:gd name="connsiteX1801" fmla="*/ 809861 w 937261"/>
              <a:gd name="connsiteY1801" fmla="*/ 193823 h 369056"/>
              <a:gd name="connsiteX1802" fmla="*/ 808500 w 937261"/>
              <a:gd name="connsiteY1802" fmla="*/ 193596 h 369056"/>
              <a:gd name="connsiteX1803" fmla="*/ 807367 w 937261"/>
              <a:gd name="connsiteY1803" fmla="*/ 188609 h 369056"/>
              <a:gd name="connsiteX1804" fmla="*/ 807367 w 937261"/>
              <a:gd name="connsiteY1804" fmla="*/ 186115 h 369056"/>
              <a:gd name="connsiteX1805" fmla="*/ 806913 w 937261"/>
              <a:gd name="connsiteY1805" fmla="*/ 184982 h 369056"/>
              <a:gd name="connsiteX1806" fmla="*/ 805667 w 937261"/>
              <a:gd name="connsiteY1806" fmla="*/ 184415 h 369056"/>
              <a:gd name="connsiteX1807" fmla="*/ 804646 w 937261"/>
              <a:gd name="connsiteY1807" fmla="*/ 184982 h 369056"/>
              <a:gd name="connsiteX1808" fmla="*/ 803966 w 937261"/>
              <a:gd name="connsiteY1808" fmla="*/ 186002 h 369056"/>
              <a:gd name="connsiteX1809" fmla="*/ 803966 w 937261"/>
              <a:gd name="connsiteY1809" fmla="*/ 188835 h 369056"/>
              <a:gd name="connsiteX1810" fmla="*/ 803513 w 937261"/>
              <a:gd name="connsiteY1810" fmla="*/ 191442 h 369056"/>
              <a:gd name="connsiteX1811" fmla="*/ 801472 w 937261"/>
              <a:gd name="connsiteY1811" fmla="*/ 186795 h 369056"/>
              <a:gd name="connsiteX1812" fmla="*/ 798072 w 937261"/>
              <a:gd name="connsiteY1812" fmla="*/ 179994 h 369056"/>
              <a:gd name="connsiteX1813" fmla="*/ 797279 w 937261"/>
              <a:gd name="connsiteY1813" fmla="*/ 177501 h 369056"/>
              <a:gd name="connsiteX1814" fmla="*/ 797052 w 937261"/>
              <a:gd name="connsiteY1814" fmla="*/ 175007 h 369056"/>
              <a:gd name="connsiteX1815" fmla="*/ 797052 w 937261"/>
              <a:gd name="connsiteY1815" fmla="*/ 172513 h 369056"/>
              <a:gd name="connsiteX1816" fmla="*/ 796825 w 937261"/>
              <a:gd name="connsiteY1816" fmla="*/ 169793 h 369056"/>
              <a:gd name="connsiteX1817" fmla="*/ 796259 w 937261"/>
              <a:gd name="connsiteY1817" fmla="*/ 167073 h 369056"/>
              <a:gd name="connsiteX1818" fmla="*/ 797052 w 937261"/>
              <a:gd name="connsiteY1818" fmla="*/ 164919 h 369056"/>
              <a:gd name="connsiteX1819" fmla="*/ 798526 w 937261"/>
              <a:gd name="connsiteY1819" fmla="*/ 162879 h 369056"/>
              <a:gd name="connsiteX1820" fmla="*/ 798979 w 937261"/>
              <a:gd name="connsiteY1820" fmla="*/ 161632 h 369056"/>
              <a:gd name="connsiteX1821" fmla="*/ 799432 w 937261"/>
              <a:gd name="connsiteY1821" fmla="*/ 159252 h 369056"/>
              <a:gd name="connsiteX1822" fmla="*/ 799206 w 937261"/>
              <a:gd name="connsiteY1822" fmla="*/ 158118 h 369056"/>
              <a:gd name="connsiteX1823" fmla="*/ 797959 w 937261"/>
              <a:gd name="connsiteY1823" fmla="*/ 155738 h 369056"/>
              <a:gd name="connsiteX1824" fmla="*/ 796486 w 937261"/>
              <a:gd name="connsiteY1824" fmla="*/ 153584 h 369056"/>
              <a:gd name="connsiteX1825" fmla="*/ 795579 w 937261"/>
              <a:gd name="connsiteY1825" fmla="*/ 151431 h 369056"/>
              <a:gd name="connsiteX1826" fmla="*/ 795918 w 937261"/>
              <a:gd name="connsiteY1826" fmla="*/ 149164 h 369056"/>
              <a:gd name="connsiteX1827" fmla="*/ 796372 w 937261"/>
              <a:gd name="connsiteY1827" fmla="*/ 148030 h 369056"/>
              <a:gd name="connsiteX1828" fmla="*/ 794558 w 937261"/>
              <a:gd name="connsiteY1828" fmla="*/ 146330 h 369056"/>
              <a:gd name="connsiteX1829" fmla="*/ 793539 w 937261"/>
              <a:gd name="connsiteY1829" fmla="*/ 145764 h 369056"/>
              <a:gd name="connsiteX1830" fmla="*/ 791045 w 937261"/>
              <a:gd name="connsiteY1830" fmla="*/ 145537 h 369056"/>
              <a:gd name="connsiteX1831" fmla="*/ 788438 w 937261"/>
              <a:gd name="connsiteY1831" fmla="*/ 145764 h 369056"/>
              <a:gd name="connsiteX1832" fmla="*/ 783337 w 937261"/>
              <a:gd name="connsiteY1832" fmla="*/ 145424 h 369056"/>
              <a:gd name="connsiteX1833" fmla="*/ 779143 w 937261"/>
              <a:gd name="connsiteY1833" fmla="*/ 143497 h 369056"/>
              <a:gd name="connsiteX1834" fmla="*/ 775177 w 937261"/>
              <a:gd name="connsiteY1834" fmla="*/ 140776 h 369056"/>
              <a:gd name="connsiteX1835" fmla="*/ 770642 w 937261"/>
              <a:gd name="connsiteY1835" fmla="*/ 138736 h 369056"/>
              <a:gd name="connsiteX1836" fmla="*/ 765882 w 937261"/>
              <a:gd name="connsiteY1836" fmla="*/ 137489 h 369056"/>
              <a:gd name="connsiteX1837" fmla="*/ 763502 w 937261"/>
              <a:gd name="connsiteY1837" fmla="*/ 137263 h 369056"/>
              <a:gd name="connsiteX1838" fmla="*/ 761121 w 937261"/>
              <a:gd name="connsiteY1838" fmla="*/ 137489 h 369056"/>
              <a:gd name="connsiteX1839" fmla="*/ 755681 w 937261"/>
              <a:gd name="connsiteY1839" fmla="*/ 139643 h 369056"/>
              <a:gd name="connsiteX1840" fmla="*/ 754774 w 937261"/>
              <a:gd name="connsiteY1840" fmla="*/ 140436 h 369056"/>
              <a:gd name="connsiteX1841" fmla="*/ 753981 w 937261"/>
              <a:gd name="connsiteY1841" fmla="*/ 141456 h 369056"/>
              <a:gd name="connsiteX1842" fmla="*/ 752280 w 937261"/>
              <a:gd name="connsiteY1842" fmla="*/ 142477 h 369056"/>
              <a:gd name="connsiteX1843" fmla="*/ 750807 w 937261"/>
              <a:gd name="connsiteY1843" fmla="*/ 144063 h 369056"/>
              <a:gd name="connsiteX1844" fmla="*/ 748994 w 937261"/>
              <a:gd name="connsiteY1844" fmla="*/ 145084 h 369056"/>
              <a:gd name="connsiteX1845" fmla="*/ 741965 w 937261"/>
              <a:gd name="connsiteY1845" fmla="*/ 146784 h 369056"/>
              <a:gd name="connsiteX1846" fmla="*/ 738565 w 937261"/>
              <a:gd name="connsiteY1846" fmla="*/ 147917 h 369056"/>
              <a:gd name="connsiteX1847" fmla="*/ 737772 w 937261"/>
              <a:gd name="connsiteY1847" fmla="*/ 148370 h 369056"/>
              <a:gd name="connsiteX1848" fmla="*/ 737772 w 937261"/>
              <a:gd name="connsiteY1848" fmla="*/ 149277 h 369056"/>
              <a:gd name="connsiteX1849" fmla="*/ 737772 w 937261"/>
              <a:gd name="connsiteY1849" fmla="*/ 150524 h 369056"/>
              <a:gd name="connsiteX1850" fmla="*/ 737772 w 937261"/>
              <a:gd name="connsiteY1850" fmla="*/ 151658 h 369056"/>
              <a:gd name="connsiteX1851" fmla="*/ 736412 w 937261"/>
              <a:gd name="connsiteY1851" fmla="*/ 155171 h 369056"/>
              <a:gd name="connsiteX1852" fmla="*/ 735618 w 937261"/>
              <a:gd name="connsiteY1852" fmla="*/ 156305 h 369056"/>
              <a:gd name="connsiteX1853" fmla="*/ 734371 w 937261"/>
              <a:gd name="connsiteY1853" fmla="*/ 156871 h 369056"/>
              <a:gd name="connsiteX1854" fmla="*/ 733464 w 937261"/>
              <a:gd name="connsiteY1854" fmla="*/ 157665 h 369056"/>
              <a:gd name="connsiteX1855" fmla="*/ 732558 w 937261"/>
              <a:gd name="connsiteY1855" fmla="*/ 159819 h 369056"/>
              <a:gd name="connsiteX1856" fmla="*/ 732558 w 937261"/>
              <a:gd name="connsiteY1856" fmla="*/ 160725 h 369056"/>
              <a:gd name="connsiteX1857" fmla="*/ 733691 w 937261"/>
              <a:gd name="connsiteY1857" fmla="*/ 161179 h 369056"/>
              <a:gd name="connsiteX1858" fmla="*/ 734938 w 937261"/>
              <a:gd name="connsiteY1858" fmla="*/ 161179 h 369056"/>
              <a:gd name="connsiteX1859" fmla="*/ 736185 w 937261"/>
              <a:gd name="connsiteY1859" fmla="*/ 161179 h 369056"/>
              <a:gd name="connsiteX1860" fmla="*/ 737432 w 937261"/>
              <a:gd name="connsiteY1860" fmla="*/ 160725 h 369056"/>
              <a:gd name="connsiteX1861" fmla="*/ 738565 w 937261"/>
              <a:gd name="connsiteY1861" fmla="*/ 159932 h 369056"/>
              <a:gd name="connsiteX1862" fmla="*/ 747520 w 937261"/>
              <a:gd name="connsiteY1862" fmla="*/ 163219 h 369056"/>
              <a:gd name="connsiteX1863" fmla="*/ 749560 w 937261"/>
              <a:gd name="connsiteY1863" fmla="*/ 163559 h 369056"/>
              <a:gd name="connsiteX1864" fmla="*/ 751600 w 937261"/>
              <a:gd name="connsiteY1864" fmla="*/ 163559 h 369056"/>
              <a:gd name="connsiteX1865" fmla="*/ 751714 w 937261"/>
              <a:gd name="connsiteY1865" fmla="*/ 167073 h 369056"/>
              <a:gd name="connsiteX1866" fmla="*/ 752960 w 937261"/>
              <a:gd name="connsiteY1866" fmla="*/ 171833 h 369056"/>
              <a:gd name="connsiteX1867" fmla="*/ 753527 w 937261"/>
              <a:gd name="connsiteY1867" fmla="*/ 173080 h 369056"/>
              <a:gd name="connsiteX1868" fmla="*/ 754661 w 937261"/>
              <a:gd name="connsiteY1868" fmla="*/ 173987 h 369056"/>
              <a:gd name="connsiteX1869" fmla="*/ 755567 w 937261"/>
              <a:gd name="connsiteY1869" fmla="*/ 175234 h 369056"/>
              <a:gd name="connsiteX1870" fmla="*/ 757268 w 937261"/>
              <a:gd name="connsiteY1870" fmla="*/ 177047 h 369056"/>
              <a:gd name="connsiteX1871" fmla="*/ 759308 w 937261"/>
              <a:gd name="connsiteY1871" fmla="*/ 178521 h 369056"/>
              <a:gd name="connsiteX1872" fmla="*/ 761234 w 937261"/>
              <a:gd name="connsiteY1872" fmla="*/ 178521 h 369056"/>
              <a:gd name="connsiteX1873" fmla="*/ 763275 w 937261"/>
              <a:gd name="connsiteY1873" fmla="*/ 177954 h 369056"/>
              <a:gd name="connsiteX1874" fmla="*/ 765882 w 937261"/>
              <a:gd name="connsiteY1874" fmla="*/ 178521 h 369056"/>
              <a:gd name="connsiteX1875" fmla="*/ 770642 w 937261"/>
              <a:gd name="connsiteY1875" fmla="*/ 179087 h 369056"/>
              <a:gd name="connsiteX1876" fmla="*/ 772683 w 937261"/>
              <a:gd name="connsiteY1876" fmla="*/ 179087 h 369056"/>
              <a:gd name="connsiteX1877" fmla="*/ 778010 w 937261"/>
              <a:gd name="connsiteY1877" fmla="*/ 177841 h 369056"/>
              <a:gd name="connsiteX1878" fmla="*/ 780730 w 937261"/>
              <a:gd name="connsiteY1878" fmla="*/ 177841 h 369056"/>
              <a:gd name="connsiteX1879" fmla="*/ 783451 w 937261"/>
              <a:gd name="connsiteY1879" fmla="*/ 178067 h 369056"/>
              <a:gd name="connsiteX1880" fmla="*/ 787985 w 937261"/>
              <a:gd name="connsiteY1880" fmla="*/ 177274 h 369056"/>
              <a:gd name="connsiteX1881" fmla="*/ 792291 w 937261"/>
              <a:gd name="connsiteY1881" fmla="*/ 175347 h 369056"/>
              <a:gd name="connsiteX1882" fmla="*/ 792291 w 937261"/>
              <a:gd name="connsiteY1882" fmla="*/ 176367 h 369056"/>
              <a:gd name="connsiteX1883" fmla="*/ 791952 w 937261"/>
              <a:gd name="connsiteY1883" fmla="*/ 177161 h 369056"/>
              <a:gd name="connsiteX1884" fmla="*/ 790818 w 937261"/>
              <a:gd name="connsiteY1884" fmla="*/ 177954 h 369056"/>
              <a:gd name="connsiteX1885" fmla="*/ 789571 w 937261"/>
              <a:gd name="connsiteY1885" fmla="*/ 179541 h 369056"/>
              <a:gd name="connsiteX1886" fmla="*/ 791725 w 937261"/>
              <a:gd name="connsiteY1886" fmla="*/ 179767 h 369056"/>
              <a:gd name="connsiteX1887" fmla="*/ 791725 w 937261"/>
              <a:gd name="connsiteY1887" fmla="*/ 181694 h 369056"/>
              <a:gd name="connsiteX1888" fmla="*/ 791272 w 937261"/>
              <a:gd name="connsiteY1888" fmla="*/ 182261 h 369056"/>
              <a:gd name="connsiteX1889" fmla="*/ 790365 w 937261"/>
              <a:gd name="connsiteY1889" fmla="*/ 182261 h 369056"/>
              <a:gd name="connsiteX1890" fmla="*/ 788665 w 937261"/>
              <a:gd name="connsiteY1890" fmla="*/ 183055 h 369056"/>
              <a:gd name="connsiteX1891" fmla="*/ 787758 w 937261"/>
              <a:gd name="connsiteY1891" fmla="*/ 185095 h 369056"/>
              <a:gd name="connsiteX1892" fmla="*/ 787531 w 937261"/>
              <a:gd name="connsiteY1892" fmla="*/ 186908 h 369056"/>
              <a:gd name="connsiteX1893" fmla="*/ 786511 w 937261"/>
              <a:gd name="connsiteY1893" fmla="*/ 186342 h 369056"/>
              <a:gd name="connsiteX1894" fmla="*/ 785604 w 937261"/>
              <a:gd name="connsiteY1894" fmla="*/ 185208 h 369056"/>
              <a:gd name="connsiteX1895" fmla="*/ 783904 w 937261"/>
              <a:gd name="connsiteY1895" fmla="*/ 185208 h 369056"/>
              <a:gd name="connsiteX1896" fmla="*/ 781524 w 937261"/>
              <a:gd name="connsiteY1896" fmla="*/ 184528 h 369056"/>
              <a:gd name="connsiteX1897" fmla="*/ 778577 w 937261"/>
              <a:gd name="connsiteY1897" fmla="*/ 183168 h 369056"/>
              <a:gd name="connsiteX1898" fmla="*/ 777103 w 937261"/>
              <a:gd name="connsiteY1898" fmla="*/ 182828 h 369056"/>
              <a:gd name="connsiteX1899" fmla="*/ 775630 w 937261"/>
              <a:gd name="connsiteY1899" fmla="*/ 183055 h 369056"/>
              <a:gd name="connsiteX1900" fmla="*/ 773929 w 937261"/>
              <a:gd name="connsiteY1900" fmla="*/ 183848 h 369056"/>
              <a:gd name="connsiteX1901" fmla="*/ 771096 w 937261"/>
              <a:gd name="connsiteY1901" fmla="*/ 187588 h 369056"/>
              <a:gd name="connsiteX1902" fmla="*/ 767582 w 937261"/>
              <a:gd name="connsiteY1902" fmla="*/ 190422 h 369056"/>
              <a:gd name="connsiteX1903" fmla="*/ 766108 w 937261"/>
              <a:gd name="connsiteY1903" fmla="*/ 189969 h 369056"/>
              <a:gd name="connsiteX1904" fmla="*/ 764522 w 937261"/>
              <a:gd name="connsiteY1904" fmla="*/ 189062 h 369056"/>
              <a:gd name="connsiteX1905" fmla="*/ 759308 w 937261"/>
              <a:gd name="connsiteY1905" fmla="*/ 188155 h 369056"/>
              <a:gd name="connsiteX1906" fmla="*/ 757381 w 937261"/>
              <a:gd name="connsiteY1906" fmla="*/ 188155 h 369056"/>
              <a:gd name="connsiteX1907" fmla="*/ 753981 w 937261"/>
              <a:gd name="connsiteY1907" fmla="*/ 189855 h 369056"/>
              <a:gd name="connsiteX1908" fmla="*/ 752053 w 937261"/>
              <a:gd name="connsiteY1908" fmla="*/ 190535 h 369056"/>
              <a:gd name="connsiteX1909" fmla="*/ 752734 w 937261"/>
              <a:gd name="connsiteY1909" fmla="*/ 192009 h 369056"/>
              <a:gd name="connsiteX1910" fmla="*/ 753754 w 937261"/>
              <a:gd name="connsiteY1910" fmla="*/ 193256 h 369056"/>
              <a:gd name="connsiteX1911" fmla="*/ 754774 w 937261"/>
              <a:gd name="connsiteY1911" fmla="*/ 193596 h 369056"/>
              <a:gd name="connsiteX1912" fmla="*/ 757948 w 937261"/>
              <a:gd name="connsiteY1912" fmla="*/ 193936 h 369056"/>
              <a:gd name="connsiteX1913" fmla="*/ 759874 w 937261"/>
              <a:gd name="connsiteY1913" fmla="*/ 194616 h 369056"/>
              <a:gd name="connsiteX1914" fmla="*/ 764068 w 937261"/>
              <a:gd name="connsiteY1914" fmla="*/ 198016 h 369056"/>
              <a:gd name="connsiteX1915" fmla="*/ 768149 w 937261"/>
              <a:gd name="connsiteY1915" fmla="*/ 201643 h 369056"/>
              <a:gd name="connsiteX1916" fmla="*/ 769735 w 937261"/>
              <a:gd name="connsiteY1916" fmla="*/ 204250 h 369056"/>
              <a:gd name="connsiteX1917" fmla="*/ 770529 w 937261"/>
              <a:gd name="connsiteY1917" fmla="*/ 207311 h 369056"/>
              <a:gd name="connsiteX1918" fmla="*/ 768149 w 937261"/>
              <a:gd name="connsiteY1918" fmla="*/ 210598 h 369056"/>
              <a:gd name="connsiteX1919" fmla="*/ 768942 w 937261"/>
              <a:gd name="connsiteY1919" fmla="*/ 213318 h 369056"/>
              <a:gd name="connsiteX1920" fmla="*/ 769849 w 937261"/>
              <a:gd name="connsiteY1920" fmla="*/ 215925 h 369056"/>
              <a:gd name="connsiteX1921" fmla="*/ 770529 w 937261"/>
              <a:gd name="connsiteY1921" fmla="*/ 217172 h 369056"/>
              <a:gd name="connsiteX1922" fmla="*/ 771436 w 937261"/>
              <a:gd name="connsiteY1922" fmla="*/ 218305 h 369056"/>
              <a:gd name="connsiteX1923" fmla="*/ 772569 w 937261"/>
              <a:gd name="connsiteY1923" fmla="*/ 219099 h 369056"/>
              <a:gd name="connsiteX1924" fmla="*/ 774950 w 937261"/>
              <a:gd name="connsiteY1924" fmla="*/ 218532 h 369056"/>
              <a:gd name="connsiteX1925" fmla="*/ 777217 w 937261"/>
              <a:gd name="connsiteY1925" fmla="*/ 218532 h 369056"/>
              <a:gd name="connsiteX1926" fmla="*/ 778236 w 937261"/>
              <a:gd name="connsiteY1926" fmla="*/ 218419 h 369056"/>
              <a:gd name="connsiteX1927" fmla="*/ 781297 w 937261"/>
              <a:gd name="connsiteY1927" fmla="*/ 214792 h 369056"/>
              <a:gd name="connsiteX1928" fmla="*/ 781750 w 937261"/>
              <a:gd name="connsiteY1928" fmla="*/ 213545 h 369056"/>
              <a:gd name="connsiteX1929" fmla="*/ 781410 w 937261"/>
              <a:gd name="connsiteY1929" fmla="*/ 212298 h 369056"/>
              <a:gd name="connsiteX1930" fmla="*/ 781410 w 937261"/>
              <a:gd name="connsiteY1930" fmla="*/ 211165 h 369056"/>
              <a:gd name="connsiteX1931" fmla="*/ 783451 w 937261"/>
              <a:gd name="connsiteY1931" fmla="*/ 208558 h 369056"/>
              <a:gd name="connsiteX1932" fmla="*/ 784131 w 937261"/>
              <a:gd name="connsiteY1932" fmla="*/ 206404 h 369056"/>
              <a:gd name="connsiteX1933" fmla="*/ 783678 w 937261"/>
              <a:gd name="connsiteY1933" fmla="*/ 204137 h 369056"/>
              <a:gd name="connsiteX1934" fmla="*/ 785377 w 937261"/>
              <a:gd name="connsiteY1934" fmla="*/ 204137 h 369056"/>
              <a:gd name="connsiteX1935" fmla="*/ 786511 w 937261"/>
              <a:gd name="connsiteY1935" fmla="*/ 203117 h 369056"/>
              <a:gd name="connsiteX1936" fmla="*/ 786511 w 937261"/>
              <a:gd name="connsiteY1936" fmla="*/ 199150 h 369056"/>
              <a:gd name="connsiteX1937" fmla="*/ 786851 w 937261"/>
              <a:gd name="connsiteY1937" fmla="*/ 198016 h 369056"/>
              <a:gd name="connsiteX1938" fmla="*/ 787417 w 937261"/>
              <a:gd name="connsiteY1938" fmla="*/ 196996 h 369056"/>
              <a:gd name="connsiteX1939" fmla="*/ 788778 w 937261"/>
              <a:gd name="connsiteY1939" fmla="*/ 196089 h 369056"/>
              <a:gd name="connsiteX1940" fmla="*/ 790251 w 937261"/>
              <a:gd name="connsiteY1940" fmla="*/ 196316 h 369056"/>
              <a:gd name="connsiteX1941" fmla="*/ 789005 w 937261"/>
              <a:gd name="connsiteY1941" fmla="*/ 198356 h 369056"/>
              <a:gd name="connsiteX1942" fmla="*/ 787304 w 937261"/>
              <a:gd name="connsiteY1942" fmla="*/ 200510 h 369056"/>
              <a:gd name="connsiteX1943" fmla="*/ 787078 w 937261"/>
              <a:gd name="connsiteY1943" fmla="*/ 201870 h 369056"/>
              <a:gd name="connsiteX1944" fmla="*/ 787078 w 937261"/>
              <a:gd name="connsiteY1944" fmla="*/ 205610 h 369056"/>
              <a:gd name="connsiteX1945" fmla="*/ 787871 w 937261"/>
              <a:gd name="connsiteY1945" fmla="*/ 207764 h 369056"/>
              <a:gd name="connsiteX1946" fmla="*/ 789571 w 937261"/>
              <a:gd name="connsiteY1946" fmla="*/ 209351 h 369056"/>
              <a:gd name="connsiteX1947" fmla="*/ 790592 w 937261"/>
              <a:gd name="connsiteY1947" fmla="*/ 210031 h 369056"/>
              <a:gd name="connsiteX1948" fmla="*/ 791498 w 937261"/>
              <a:gd name="connsiteY1948" fmla="*/ 210938 h 369056"/>
              <a:gd name="connsiteX1949" fmla="*/ 792065 w 937261"/>
              <a:gd name="connsiteY1949" fmla="*/ 212185 h 369056"/>
              <a:gd name="connsiteX1950" fmla="*/ 792859 w 937261"/>
              <a:gd name="connsiteY1950" fmla="*/ 213091 h 369056"/>
              <a:gd name="connsiteX1951" fmla="*/ 794105 w 937261"/>
              <a:gd name="connsiteY1951" fmla="*/ 213091 h 369056"/>
              <a:gd name="connsiteX1952" fmla="*/ 795352 w 937261"/>
              <a:gd name="connsiteY1952" fmla="*/ 212638 h 369056"/>
              <a:gd name="connsiteX1953" fmla="*/ 796372 w 937261"/>
              <a:gd name="connsiteY1953" fmla="*/ 212638 h 369056"/>
              <a:gd name="connsiteX1954" fmla="*/ 797052 w 937261"/>
              <a:gd name="connsiteY1954" fmla="*/ 213205 h 369056"/>
              <a:gd name="connsiteX1955" fmla="*/ 797505 w 937261"/>
              <a:gd name="connsiteY1955" fmla="*/ 214565 h 369056"/>
              <a:gd name="connsiteX1956" fmla="*/ 798866 w 937261"/>
              <a:gd name="connsiteY1956" fmla="*/ 215812 h 369056"/>
              <a:gd name="connsiteX1957" fmla="*/ 801472 w 937261"/>
              <a:gd name="connsiteY1957" fmla="*/ 215018 h 369056"/>
              <a:gd name="connsiteX1958" fmla="*/ 803059 w 937261"/>
              <a:gd name="connsiteY1958" fmla="*/ 215812 h 369056"/>
              <a:gd name="connsiteX1959" fmla="*/ 804646 w 937261"/>
              <a:gd name="connsiteY1959" fmla="*/ 216492 h 369056"/>
              <a:gd name="connsiteX1960" fmla="*/ 805780 w 937261"/>
              <a:gd name="connsiteY1960" fmla="*/ 216492 h 369056"/>
              <a:gd name="connsiteX1961" fmla="*/ 807933 w 937261"/>
              <a:gd name="connsiteY1961" fmla="*/ 215358 h 369056"/>
              <a:gd name="connsiteX1962" fmla="*/ 808954 w 937261"/>
              <a:gd name="connsiteY1962" fmla="*/ 215358 h 369056"/>
              <a:gd name="connsiteX1963" fmla="*/ 811560 w 937261"/>
              <a:gd name="connsiteY1963" fmla="*/ 215585 h 369056"/>
              <a:gd name="connsiteX1964" fmla="*/ 807933 w 937261"/>
              <a:gd name="connsiteY1964" fmla="*/ 215925 h 369056"/>
              <a:gd name="connsiteX1965" fmla="*/ 807480 w 937261"/>
              <a:gd name="connsiteY1965" fmla="*/ 217172 h 369056"/>
              <a:gd name="connsiteX1966" fmla="*/ 807480 w 937261"/>
              <a:gd name="connsiteY1966" fmla="*/ 218645 h 369056"/>
              <a:gd name="connsiteX1967" fmla="*/ 808840 w 937261"/>
              <a:gd name="connsiteY1967" fmla="*/ 221139 h 369056"/>
              <a:gd name="connsiteX1968" fmla="*/ 817908 w 937261"/>
              <a:gd name="connsiteY1968" fmla="*/ 226693 h 369056"/>
              <a:gd name="connsiteX1969" fmla="*/ 819495 w 937261"/>
              <a:gd name="connsiteY1969" fmla="*/ 226693 h 369056"/>
              <a:gd name="connsiteX1970" fmla="*/ 821195 w 937261"/>
              <a:gd name="connsiteY1970" fmla="*/ 226466 h 369056"/>
              <a:gd name="connsiteX1971" fmla="*/ 823122 w 937261"/>
              <a:gd name="connsiteY1971" fmla="*/ 226466 h 369056"/>
              <a:gd name="connsiteX1972" fmla="*/ 828562 w 937261"/>
              <a:gd name="connsiteY1972" fmla="*/ 227260 h 369056"/>
              <a:gd name="connsiteX1973" fmla="*/ 834003 w 937261"/>
              <a:gd name="connsiteY1973" fmla="*/ 228393 h 369056"/>
              <a:gd name="connsiteX1974" fmla="*/ 836383 w 937261"/>
              <a:gd name="connsiteY1974" fmla="*/ 229527 h 369056"/>
              <a:gd name="connsiteX1975" fmla="*/ 838650 w 937261"/>
              <a:gd name="connsiteY1975" fmla="*/ 231000 h 369056"/>
              <a:gd name="connsiteX1976" fmla="*/ 842391 w 937261"/>
              <a:gd name="connsiteY1976" fmla="*/ 232134 h 369056"/>
              <a:gd name="connsiteX1977" fmla="*/ 847038 w 937261"/>
              <a:gd name="connsiteY1977" fmla="*/ 234741 h 369056"/>
              <a:gd name="connsiteX1978" fmla="*/ 851912 w 937261"/>
              <a:gd name="connsiteY1978" fmla="*/ 236327 h 369056"/>
              <a:gd name="connsiteX1979" fmla="*/ 853159 w 937261"/>
              <a:gd name="connsiteY1979" fmla="*/ 236327 h 369056"/>
              <a:gd name="connsiteX1980" fmla="*/ 854292 w 937261"/>
              <a:gd name="connsiteY1980" fmla="*/ 236667 h 369056"/>
              <a:gd name="connsiteX1981" fmla="*/ 855425 w 937261"/>
              <a:gd name="connsiteY1981" fmla="*/ 237121 h 369056"/>
              <a:gd name="connsiteX1982" fmla="*/ 856673 w 937261"/>
              <a:gd name="connsiteY1982" fmla="*/ 237121 h 369056"/>
              <a:gd name="connsiteX1983" fmla="*/ 857806 w 937261"/>
              <a:gd name="connsiteY1983" fmla="*/ 237574 h 369056"/>
              <a:gd name="connsiteX1984" fmla="*/ 858826 w 937261"/>
              <a:gd name="connsiteY1984" fmla="*/ 238481 h 369056"/>
              <a:gd name="connsiteX1985" fmla="*/ 859733 w 937261"/>
              <a:gd name="connsiteY1985" fmla="*/ 238141 h 369056"/>
              <a:gd name="connsiteX1986" fmla="*/ 860640 w 937261"/>
              <a:gd name="connsiteY1986" fmla="*/ 237461 h 369056"/>
              <a:gd name="connsiteX1987" fmla="*/ 861206 w 937261"/>
              <a:gd name="connsiteY1987" fmla="*/ 238934 h 369056"/>
              <a:gd name="connsiteX1988" fmla="*/ 870501 w 937261"/>
              <a:gd name="connsiteY1988" fmla="*/ 244262 h 369056"/>
              <a:gd name="connsiteX1989" fmla="*/ 871294 w 937261"/>
              <a:gd name="connsiteY1989" fmla="*/ 245508 h 369056"/>
              <a:gd name="connsiteX1990" fmla="*/ 872201 w 937261"/>
              <a:gd name="connsiteY1990" fmla="*/ 246302 h 369056"/>
              <a:gd name="connsiteX1991" fmla="*/ 873107 w 937261"/>
              <a:gd name="connsiteY1991" fmla="*/ 246302 h 369056"/>
              <a:gd name="connsiteX1992" fmla="*/ 873787 w 937261"/>
              <a:gd name="connsiteY1992" fmla="*/ 246755 h 369056"/>
              <a:gd name="connsiteX1993" fmla="*/ 875035 w 937261"/>
              <a:gd name="connsiteY1993" fmla="*/ 248002 h 369056"/>
              <a:gd name="connsiteX1994" fmla="*/ 876621 w 937261"/>
              <a:gd name="connsiteY1994" fmla="*/ 248795 h 369056"/>
              <a:gd name="connsiteX1995" fmla="*/ 876961 w 937261"/>
              <a:gd name="connsiteY1995" fmla="*/ 250609 h 369056"/>
              <a:gd name="connsiteX1996" fmla="*/ 876735 w 937261"/>
              <a:gd name="connsiteY1996" fmla="*/ 252423 h 369056"/>
              <a:gd name="connsiteX1997" fmla="*/ 876735 w 937261"/>
              <a:gd name="connsiteY1997" fmla="*/ 253443 h 369056"/>
              <a:gd name="connsiteX1998" fmla="*/ 877188 w 937261"/>
              <a:gd name="connsiteY1998" fmla="*/ 254123 h 369056"/>
              <a:gd name="connsiteX1999" fmla="*/ 877981 w 937261"/>
              <a:gd name="connsiteY1999" fmla="*/ 254123 h 369056"/>
              <a:gd name="connsiteX2000" fmla="*/ 878775 w 937261"/>
              <a:gd name="connsiteY2000" fmla="*/ 254123 h 369056"/>
              <a:gd name="connsiteX2001" fmla="*/ 880475 w 937261"/>
              <a:gd name="connsiteY2001" fmla="*/ 253556 h 369056"/>
              <a:gd name="connsiteX2002" fmla="*/ 882288 w 937261"/>
              <a:gd name="connsiteY2002" fmla="*/ 253329 h 369056"/>
              <a:gd name="connsiteX2003" fmla="*/ 880362 w 937261"/>
              <a:gd name="connsiteY2003" fmla="*/ 254349 h 369056"/>
              <a:gd name="connsiteX2004" fmla="*/ 879455 w 937261"/>
              <a:gd name="connsiteY2004" fmla="*/ 256163 h 369056"/>
              <a:gd name="connsiteX2005" fmla="*/ 881155 w 937261"/>
              <a:gd name="connsiteY2005" fmla="*/ 256843 h 369056"/>
              <a:gd name="connsiteX2006" fmla="*/ 883082 w 937261"/>
              <a:gd name="connsiteY2006" fmla="*/ 256843 h 369056"/>
              <a:gd name="connsiteX2007" fmla="*/ 881835 w 937261"/>
              <a:gd name="connsiteY2007" fmla="*/ 257863 h 369056"/>
              <a:gd name="connsiteX2008" fmla="*/ 881496 w 937261"/>
              <a:gd name="connsiteY2008" fmla="*/ 259223 h 369056"/>
              <a:gd name="connsiteX2009" fmla="*/ 882968 w 937261"/>
              <a:gd name="connsiteY2009" fmla="*/ 262964 h 369056"/>
              <a:gd name="connsiteX2010" fmla="*/ 884442 w 937261"/>
              <a:gd name="connsiteY2010" fmla="*/ 267951 h 369056"/>
              <a:gd name="connsiteX2011" fmla="*/ 886143 w 937261"/>
              <a:gd name="connsiteY2011" fmla="*/ 270331 h 369056"/>
              <a:gd name="connsiteX2012" fmla="*/ 888636 w 937261"/>
              <a:gd name="connsiteY2012" fmla="*/ 272712 h 369056"/>
              <a:gd name="connsiteX2013" fmla="*/ 889770 w 937261"/>
              <a:gd name="connsiteY2013" fmla="*/ 274185 h 369056"/>
              <a:gd name="connsiteX2014" fmla="*/ 890336 w 937261"/>
              <a:gd name="connsiteY2014" fmla="*/ 276452 h 369056"/>
              <a:gd name="connsiteX2015" fmla="*/ 892037 w 937261"/>
              <a:gd name="connsiteY2015" fmla="*/ 277699 h 369056"/>
              <a:gd name="connsiteX2016" fmla="*/ 893170 w 937261"/>
              <a:gd name="connsiteY2016" fmla="*/ 279172 h 369056"/>
              <a:gd name="connsiteX2017" fmla="*/ 889429 w 937261"/>
              <a:gd name="connsiteY2017" fmla="*/ 279739 h 369056"/>
              <a:gd name="connsiteX2018" fmla="*/ 887730 w 937261"/>
              <a:gd name="connsiteY2018" fmla="*/ 280306 h 369056"/>
              <a:gd name="connsiteX2019" fmla="*/ 887730 w 937261"/>
              <a:gd name="connsiteY2019" fmla="*/ 280873 h 369056"/>
              <a:gd name="connsiteX2020" fmla="*/ 890223 w 937261"/>
              <a:gd name="connsiteY2020" fmla="*/ 283820 h 369056"/>
              <a:gd name="connsiteX2021" fmla="*/ 892830 w 937261"/>
              <a:gd name="connsiteY2021" fmla="*/ 285293 h 369056"/>
              <a:gd name="connsiteX2022" fmla="*/ 897024 w 937261"/>
              <a:gd name="connsiteY2022" fmla="*/ 286653 h 369056"/>
              <a:gd name="connsiteX2023" fmla="*/ 898271 w 937261"/>
              <a:gd name="connsiteY2023" fmla="*/ 286653 h 369056"/>
              <a:gd name="connsiteX2024" fmla="*/ 899631 w 937261"/>
              <a:gd name="connsiteY2024" fmla="*/ 286427 h 369056"/>
              <a:gd name="connsiteX2025" fmla="*/ 897250 w 937261"/>
              <a:gd name="connsiteY2025" fmla="*/ 287220 h 369056"/>
              <a:gd name="connsiteX2026" fmla="*/ 896344 w 937261"/>
              <a:gd name="connsiteY2026" fmla="*/ 287220 h 369056"/>
              <a:gd name="connsiteX2027" fmla="*/ 894303 w 937261"/>
              <a:gd name="connsiteY2027" fmla="*/ 286653 h 369056"/>
              <a:gd name="connsiteX2028" fmla="*/ 893170 w 937261"/>
              <a:gd name="connsiteY2028" fmla="*/ 286653 h 369056"/>
              <a:gd name="connsiteX2029" fmla="*/ 891810 w 937261"/>
              <a:gd name="connsiteY2029" fmla="*/ 286880 h 369056"/>
              <a:gd name="connsiteX2030" fmla="*/ 890789 w 937261"/>
              <a:gd name="connsiteY2030" fmla="*/ 287673 h 369056"/>
              <a:gd name="connsiteX2031" fmla="*/ 891696 w 937261"/>
              <a:gd name="connsiteY2031" fmla="*/ 288693 h 369056"/>
              <a:gd name="connsiteX2032" fmla="*/ 892943 w 937261"/>
              <a:gd name="connsiteY2032" fmla="*/ 289600 h 369056"/>
              <a:gd name="connsiteX2033" fmla="*/ 893623 w 937261"/>
              <a:gd name="connsiteY2033" fmla="*/ 290394 h 369056"/>
              <a:gd name="connsiteX2034" fmla="*/ 894643 w 937261"/>
              <a:gd name="connsiteY2034" fmla="*/ 292547 h 369056"/>
              <a:gd name="connsiteX2035" fmla="*/ 895550 w 937261"/>
              <a:gd name="connsiteY2035" fmla="*/ 293341 h 369056"/>
              <a:gd name="connsiteX2036" fmla="*/ 896911 w 937261"/>
              <a:gd name="connsiteY2036" fmla="*/ 293794 h 369056"/>
              <a:gd name="connsiteX2037" fmla="*/ 897704 w 937261"/>
              <a:gd name="connsiteY2037" fmla="*/ 295041 h 369056"/>
              <a:gd name="connsiteX2038" fmla="*/ 897364 w 937261"/>
              <a:gd name="connsiteY2038" fmla="*/ 296174 h 369056"/>
              <a:gd name="connsiteX2039" fmla="*/ 896797 w 937261"/>
              <a:gd name="connsiteY2039" fmla="*/ 297308 h 369056"/>
              <a:gd name="connsiteX2040" fmla="*/ 895890 w 937261"/>
              <a:gd name="connsiteY2040" fmla="*/ 300482 h 369056"/>
              <a:gd name="connsiteX2041" fmla="*/ 894530 w 937261"/>
              <a:gd name="connsiteY2041" fmla="*/ 302182 h 369056"/>
              <a:gd name="connsiteX2042" fmla="*/ 893850 w 937261"/>
              <a:gd name="connsiteY2042" fmla="*/ 305015 h 369056"/>
              <a:gd name="connsiteX2043" fmla="*/ 893397 w 937261"/>
              <a:gd name="connsiteY2043" fmla="*/ 306149 h 369056"/>
              <a:gd name="connsiteX2044" fmla="*/ 892830 w 937261"/>
              <a:gd name="connsiteY2044" fmla="*/ 307282 h 369056"/>
              <a:gd name="connsiteX2045" fmla="*/ 893056 w 937261"/>
              <a:gd name="connsiteY2045" fmla="*/ 308302 h 369056"/>
              <a:gd name="connsiteX2046" fmla="*/ 893623 w 937261"/>
              <a:gd name="connsiteY2046" fmla="*/ 309323 h 369056"/>
              <a:gd name="connsiteX2047" fmla="*/ 894530 w 937261"/>
              <a:gd name="connsiteY2047" fmla="*/ 309889 h 369056"/>
              <a:gd name="connsiteX2048" fmla="*/ 897591 w 937261"/>
              <a:gd name="connsiteY2048" fmla="*/ 307282 h 369056"/>
              <a:gd name="connsiteX2049" fmla="*/ 899858 w 937261"/>
              <a:gd name="connsiteY2049" fmla="*/ 306035 h 369056"/>
              <a:gd name="connsiteX2050" fmla="*/ 900991 w 937261"/>
              <a:gd name="connsiteY2050" fmla="*/ 303769 h 369056"/>
              <a:gd name="connsiteX2051" fmla="*/ 901218 w 937261"/>
              <a:gd name="connsiteY2051" fmla="*/ 305129 h 369056"/>
              <a:gd name="connsiteX2052" fmla="*/ 901671 w 937261"/>
              <a:gd name="connsiteY2052" fmla="*/ 306489 h 369056"/>
              <a:gd name="connsiteX2053" fmla="*/ 902464 w 937261"/>
              <a:gd name="connsiteY2053" fmla="*/ 307736 h 369056"/>
              <a:gd name="connsiteX2054" fmla="*/ 903825 w 937261"/>
              <a:gd name="connsiteY2054" fmla="*/ 308302 h 369056"/>
              <a:gd name="connsiteX2055" fmla="*/ 906545 w 937261"/>
              <a:gd name="connsiteY2055" fmla="*/ 307962 h 369056"/>
              <a:gd name="connsiteX2056" fmla="*/ 909265 w 937261"/>
              <a:gd name="connsiteY2056" fmla="*/ 306942 h 369056"/>
              <a:gd name="connsiteX2057" fmla="*/ 912212 w 937261"/>
              <a:gd name="connsiteY2057" fmla="*/ 306489 h 369056"/>
              <a:gd name="connsiteX2058" fmla="*/ 915159 w 937261"/>
              <a:gd name="connsiteY2058" fmla="*/ 306489 h 369056"/>
              <a:gd name="connsiteX2059" fmla="*/ 917199 w 937261"/>
              <a:gd name="connsiteY2059" fmla="*/ 304675 h 369056"/>
              <a:gd name="connsiteX2060" fmla="*/ 918900 w 937261"/>
              <a:gd name="connsiteY2060" fmla="*/ 302522 h 369056"/>
              <a:gd name="connsiteX2061" fmla="*/ 917313 w 937261"/>
              <a:gd name="connsiteY2061" fmla="*/ 306035 h 369056"/>
              <a:gd name="connsiteX2062" fmla="*/ 916406 w 937261"/>
              <a:gd name="connsiteY2062" fmla="*/ 307282 h 369056"/>
              <a:gd name="connsiteX2063" fmla="*/ 916180 w 937261"/>
              <a:gd name="connsiteY2063" fmla="*/ 307849 h 369056"/>
              <a:gd name="connsiteX2064" fmla="*/ 916633 w 937261"/>
              <a:gd name="connsiteY2064" fmla="*/ 308529 h 369056"/>
              <a:gd name="connsiteX2065" fmla="*/ 918673 w 937261"/>
              <a:gd name="connsiteY2065" fmla="*/ 310796 h 369056"/>
              <a:gd name="connsiteX2066" fmla="*/ 926607 w 937261"/>
              <a:gd name="connsiteY2066" fmla="*/ 317824 h 369056"/>
              <a:gd name="connsiteX2067" fmla="*/ 928421 w 937261"/>
              <a:gd name="connsiteY2067" fmla="*/ 320204 h 369056"/>
              <a:gd name="connsiteX2068" fmla="*/ 930121 w 937261"/>
              <a:gd name="connsiteY2068" fmla="*/ 322811 h 369056"/>
              <a:gd name="connsiteX2069" fmla="*/ 932728 w 937261"/>
              <a:gd name="connsiteY2069" fmla="*/ 325644 h 369056"/>
              <a:gd name="connsiteX2070" fmla="*/ 935561 w 937261"/>
              <a:gd name="connsiteY2070" fmla="*/ 328138 h 369056"/>
              <a:gd name="connsiteX2071" fmla="*/ 936582 w 937261"/>
              <a:gd name="connsiteY2071" fmla="*/ 328931 h 369056"/>
              <a:gd name="connsiteX2072" fmla="*/ 936582 w 937261"/>
              <a:gd name="connsiteY2072" fmla="*/ 328591 h 369056"/>
              <a:gd name="connsiteX2073" fmla="*/ 891810 w 937261"/>
              <a:gd name="connsiteY2073" fmla="*/ 308416 h 369056"/>
              <a:gd name="connsiteX2074" fmla="*/ 889997 w 937261"/>
              <a:gd name="connsiteY2074" fmla="*/ 308983 h 369056"/>
              <a:gd name="connsiteX2075" fmla="*/ 888863 w 937261"/>
              <a:gd name="connsiteY2075" fmla="*/ 310456 h 369056"/>
              <a:gd name="connsiteX2076" fmla="*/ 887730 w 937261"/>
              <a:gd name="connsiteY2076" fmla="*/ 311363 h 369056"/>
              <a:gd name="connsiteX2077" fmla="*/ 887730 w 937261"/>
              <a:gd name="connsiteY2077" fmla="*/ 311816 h 369056"/>
              <a:gd name="connsiteX2078" fmla="*/ 888410 w 937261"/>
              <a:gd name="connsiteY2078" fmla="*/ 312723 h 369056"/>
              <a:gd name="connsiteX2079" fmla="*/ 893510 w 937261"/>
              <a:gd name="connsiteY2079" fmla="*/ 313403 h 369056"/>
              <a:gd name="connsiteX2080" fmla="*/ 894530 w 937261"/>
              <a:gd name="connsiteY2080" fmla="*/ 313063 h 369056"/>
              <a:gd name="connsiteX2081" fmla="*/ 894530 w 937261"/>
              <a:gd name="connsiteY2081" fmla="*/ 311930 h 369056"/>
              <a:gd name="connsiteX2082" fmla="*/ 892490 w 937261"/>
              <a:gd name="connsiteY2082" fmla="*/ 308302 h 369056"/>
              <a:gd name="connsiteX2083" fmla="*/ 891810 w 937261"/>
              <a:gd name="connsiteY2083" fmla="*/ 308302 h 369056"/>
              <a:gd name="connsiteX2084" fmla="*/ 776196 w 937261"/>
              <a:gd name="connsiteY2084" fmla="*/ 245508 h 369056"/>
              <a:gd name="connsiteX2085" fmla="*/ 774043 w 937261"/>
              <a:gd name="connsiteY2085" fmla="*/ 252309 h 369056"/>
              <a:gd name="connsiteX2086" fmla="*/ 772569 w 937261"/>
              <a:gd name="connsiteY2086" fmla="*/ 253669 h 369056"/>
              <a:gd name="connsiteX2087" fmla="*/ 772229 w 937261"/>
              <a:gd name="connsiteY2087" fmla="*/ 255936 h 369056"/>
              <a:gd name="connsiteX2088" fmla="*/ 770642 w 937261"/>
              <a:gd name="connsiteY2088" fmla="*/ 260357 h 369056"/>
              <a:gd name="connsiteX2089" fmla="*/ 772343 w 937261"/>
              <a:gd name="connsiteY2089" fmla="*/ 258430 h 369056"/>
              <a:gd name="connsiteX2090" fmla="*/ 773249 w 937261"/>
              <a:gd name="connsiteY2090" fmla="*/ 254803 h 369056"/>
              <a:gd name="connsiteX2091" fmla="*/ 776310 w 937261"/>
              <a:gd name="connsiteY2091" fmla="*/ 251289 h 369056"/>
              <a:gd name="connsiteX2092" fmla="*/ 777443 w 937261"/>
              <a:gd name="connsiteY2092" fmla="*/ 246302 h 369056"/>
              <a:gd name="connsiteX2093" fmla="*/ 776763 w 937261"/>
              <a:gd name="connsiteY2093" fmla="*/ 245622 h 369056"/>
              <a:gd name="connsiteX2094" fmla="*/ 776310 w 937261"/>
              <a:gd name="connsiteY2094" fmla="*/ 245622 h 369056"/>
              <a:gd name="connsiteX2095" fmla="*/ 733352 w 937261"/>
              <a:gd name="connsiteY2095" fmla="*/ 306602 h 369056"/>
              <a:gd name="connsiteX2096" fmla="*/ 729498 w 937261"/>
              <a:gd name="connsiteY2096" fmla="*/ 310569 h 369056"/>
              <a:gd name="connsiteX2097" fmla="*/ 728251 w 937261"/>
              <a:gd name="connsiteY2097" fmla="*/ 312270 h 369056"/>
              <a:gd name="connsiteX2098" fmla="*/ 730064 w 937261"/>
              <a:gd name="connsiteY2098" fmla="*/ 311589 h 369056"/>
              <a:gd name="connsiteX2099" fmla="*/ 730971 w 937261"/>
              <a:gd name="connsiteY2099" fmla="*/ 310003 h 369056"/>
              <a:gd name="connsiteX2100" fmla="*/ 733805 w 937261"/>
              <a:gd name="connsiteY2100" fmla="*/ 309209 h 369056"/>
              <a:gd name="connsiteX2101" fmla="*/ 736525 w 937261"/>
              <a:gd name="connsiteY2101" fmla="*/ 307396 h 369056"/>
              <a:gd name="connsiteX2102" fmla="*/ 734712 w 937261"/>
              <a:gd name="connsiteY2102" fmla="*/ 307396 h 369056"/>
              <a:gd name="connsiteX2103" fmla="*/ 733352 w 937261"/>
              <a:gd name="connsiteY2103" fmla="*/ 306489 h 369056"/>
              <a:gd name="connsiteX2104" fmla="*/ 730064 w 937261"/>
              <a:gd name="connsiteY2104" fmla="*/ 207311 h 369056"/>
              <a:gd name="connsiteX2105" fmla="*/ 729725 w 937261"/>
              <a:gd name="connsiteY2105" fmla="*/ 206517 h 369056"/>
              <a:gd name="connsiteX2106" fmla="*/ 728251 w 937261"/>
              <a:gd name="connsiteY2106" fmla="*/ 204024 h 369056"/>
              <a:gd name="connsiteX2107" fmla="*/ 727117 w 937261"/>
              <a:gd name="connsiteY2107" fmla="*/ 204024 h 369056"/>
              <a:gd name="connsiteX2108" fmla="*/ 726211 w 937261"/>
              <a:gd name="connsiteY2108" fmla="*/ 203457 h 369056"/>
              <a:gd name="connsiteX2109" fmla="*/ 725644 w 937261"/>
              <a:gd name="connsiteY2109" fmla="*/ 201757 h 369056"/>
              <a:gd name="connsiteX2110" fmla="*/ 725304 w 937261"/>
              <a:gd name="connsiteY2110" fmla="*/ 199943 h 369056"/>
              <a:gd name="connsiteX2111" fmla="*/ 724171 w 937261"/>
              <a:gd name="connsiteY2111" fmla="*/ 197790 h 369056"/>
              <a:gd name="connsiteX2112" fmla="*/ 720317 w 937261"/>
              <a:gd name="connsiteY2112" fmla="*/ 194729 h 369056"/>
              <a:gd name="connsiteX2113" fmla="*/ 718730 w 937261"/>
              <a:gd name="connsiteY2113" fmla="*/ 194503 h 369056"/>
              <a:gd name="connsiteX2114" fmla="*/ 714649 w 937261"/>
              <a:gd name="connsiteY2114" fmla="*/ 194843 h 369056"/>
              <a:gd name="connsiteX2115" fmla="*/ 712269 w 937261"/>
              <a:gd name="connsiteY2115" fmla="*/ 194503 h 369056"/>
              <a:gd name="connsiteX2116" fmla="*/ 707622 w 937261"/>
              <a:gd name="connsiteY2116" fmla="*/ 192122 h 369056"/>
              <a:gd name="connsiteX2117" fmla="*/ 704448 w 937261"/>
              <a:gd name="connsiteY2117" fmla="*/ 190762 h 369056"/>
              <a:gd name="connsiteX2118" fmla="*/ 703315 w 937261"/>
              <a:gd name="connsiteY2118" fmla="*/ 190422 h 369056"/>
              <a:gd name="connsiteX2119" fmla="*/ 702068 w 937261"/>
              <a:gd name="connsiteY2119" fmla="*/ 190422 h 369056"/>
              <a:gd name="connsiteX2120" fmla="*/ 700934 w 937261"/>
              <a:gd name="connsiteY2120" fmla="*/ 190422 h 369056"/>
              <a:gd name="connsiteX2121" fmla="*/ 699801 w 937261"/>
              <a:gd name="connsiteY2121" fmla="*/ 191102 h 369056"/>
              <a:gd name="connsiteX2122" fmla="*/ 697874 w 937261"/>
              <a:gd name="connsiteY2122" fmla="*/ 192576 h 369056"/>
              <a:gd name="connsiteX2123" fmla="*/ 695721 w 937261"/>
              <a:gd name="connsiteY2123" fmla="*/ 193596 h 369056"/>
              <a:gd name="connsiteX2124" fmla="*/ 694587 w 937261"/>
              <a:gd name="connsiteY2124" fmla="*/ 193596 h 369056"/>
              <a:gd name="connsiteX2125" fmla="*/ 693680 w 937261"/>
              <a:gd name="connsiteY2125" fmla="*/ 192802 h 369056"/>
              <a:gd name="connsiteX2126" fmla="*/ 693340 w 937261"/>
              <a:gd name="connsiteY2126" fmla="*/ 191556 h 369056"/>
              <a:gd name="connsiteX2127" fmla="*/ 691980 w 937261"/>
              <a:gd name="connsiteY2127" fmla="*/ 191329 h 369056"/>
              <a:gd name="connsiteX2128" fmla="*/ 690280 w 937261"/>
              <a:gd name="connsiteY2128" fmla="*/ 191782 h 369056"/>
              <a:gd name="connsiteX2129" fmla="*/ 687786 w 937261"/>
              <a:gd name="connsiteY2129" fmla="*/ 191782 h 369056"/>
              <a:gd name="connsiteX2130" fmla="*/ 683252 w 937261"/>
              <a:gd name="connsiteY2130" fmla="*/ 191669 h 369056"/>
              <a:gd name="connsiteX2131" fmla="*/ 675658 w 937261"/>
              <a:gd name="connsiteY2131" fmla="*/ 192236 h 369056"/>
              <a:gd name="connsiteX2132" fmla="*/ 673958 w 937261"/>
              <a:gd name="connsiteY2132" fmla="*/ 193709 h 369056"/>
              <a:gd name="connsiteX2133" fmla="*/ 669084 w 937261"/>
              <a:gd name="connsiteY2133" fmla="*/ 200057 h 369056"/>
              <a:gd name="connsiteX2134" fmla="*/ 669424 w 937261"/>
              <a:gd name="connsiteY2134" fmla="*/ 201417 h 369056"/>
              <a:gd name="connsiteX2135" fmla="*/ 670104 w 937261"/>
              <a:gd name="connsiteY2135" fmla="*/ 202664 h 369056"/>
              <a:gd name="connsiteX2136" fmla="*/ 670104 w 937261"/>
              <a:gd name="connsiteY2136" fmla="*/ 203910 h 369056"/>
              <a:gd name="connsiteX2137" fmla="*/ 669538 w 937261"/>
              <a:gd name="connsiteY2137" fmla="*/ 206064 h 369056"/>
              <a:gd name="connsiteX2138" fmla="*/ 669877 w 937261"/>
              <a:gd name="connsiteY2138" fmla="*/ 206291 h 369056"/>
              <a:gd name="connsiteX2139" fmla="*/ 670898 w 937261"/>
              <a:gd name="connsiteY2139" fmla="*/ 204930 h 369056"/>
              <a:gd name="connsiteX2140" fmla="*/ 672144 w 937261"/>
              <a:gd name="connsiteY2140" fmla="*/ 202664 h 369056"/>
              <a:gd name="connsiteX2141" fmla="*/ 672485 w 937261"/>
              <a:gd name="connsiteY2141" fmla="*/ 201870 h 369056"/>
              <a:gd name="connsiteX2142" fmla="*/ 672711 w 937261"/>
              <a:gd name="connsiteY2142" fmla="*/ 200397 h 369056"/>
              <a:gd name="connsiteX2143" fmla="*/ 673278 w 937261"/>
              <a:gd name="connsiteY2143" fmla="*/ 199150 h 369056"/>
              <a:gd name="connsiteX2144" fmla="*/ 674298 w 937261"/>
              <a:gd name="connsiteY2144" fmla="*/ 198583 h 369056"/>
              <a:gd name="connsiteX2145" fmla="*/ 675318 w 937261"/>
              <a:gd name="connsiteY2145" fmla="*/ 198923 h 369056"/>
              <a:gd name="connsiteX2146" fmla="*/ 676338 w 937261"/>
              <a:gd name="connsiteY2146" fmla="*/ 199603 h 369056"/>
              <a:gd name="connsiteX2147" fmla="*/ 677245 w 937261"/>
              <a:gd name="connsiteY2147" fmla="*/ 200397 h 369056"/>
              <a:gd name="connsiteX2148" fmla="*/ 680079 w 937261"/>
              <a:gd name="connsiteY2148" fmla="*/ 204250 h 369056"/>
              <a:gd name="connsiteX2149" fmla="*/ 680986 w 937261"/>
              <a:gd name="connsiteY2149" fmla="*/ 204817 h 369056"/>
              <a:gd name="connsiteX2150" fmla="*/ 682005 w 937261"/>
              <a:gd name="connsiteY2150" fmla="*/ 205044 h 369056"/>
              <a:gd name="connsiteX2151" fmla="*/ 684499 w 937261"/>
              <a:gd name="connsiteY2151" fmla="*/ 204704 h 369056"/>
              <a:gd name="connsiteX2152" fmla="*/ 685292 w 937261"/>
              <a:gd name="connsiteY2152" fmla="*/ 203910 h 369056"/>
              <a:gd name="connsiteX2153" fmla="*/ 686766 w 937261"/>
              <a:gd name="connsiteY2153" fmla="*/ 201757 h 369056"/>
              <a:gd name="connsiteX2154" fmla="*/ 687786 w 937261"/>
              <a:gd name="connsiteY2154" fmla="*/ 200963 h 369056"/>
              <a:gd name="connsiteX2155" fmla="*/ 689033 w 937261"/>
              <a:gd name="connsiteY2155" fmla="*/ 200283 h 369056"/>
              <a:gd name="connsiteX2156" fmla="*/ 690280 w 937261"/>
              <a:gd name="connsiteY2156" fmla="*/ 200283 h 369056"/>
              <a:gd name="connsiteX2157" fmla="*/ 690960 w 937261"/>
              <a:gd name="connsiteY2157" fmla="*/ 200397 h 369056"/>
              <a:gd name="connsiteX2158" fmla="*/ 690960 w 937261"/>
              <a:gd name="connsiteY2158" fmla="*/ 201077 h 369056"/>
              <a:gd name="connsiteX2159" fmla="*/ 690847 w 937261"/>
              <a:gd name="connsiteY2159" fmla="*/ 201757 h 369056"/>
              <a:gd name="connsiteX2160" fmla="*/ 691186 w 937261"/>
              <a:gd name="connsiteY2160" fmla="*/ 202210 h 369056"/>
              <a:gd name="connsiteX2161" fmla="*/ 694020 w 937261"/>
              <a:gd name="connsiteY2161" fmla="*/ 202664 h 369056"/>
              <a:gd name="connsiteX2162" fmla="*/ 696174 w 937261"/>
              <a:gd name="connsiteY2162" fmla="*/ 203570 h 369056"/>
              <a:gd name="connsiteX2163" fmla="*/ 698668 w 937261"/>
              <a:gd name="connsiteY2163" fmla="*/ 203910 h 369056"/>
              <a:gd name="connsiteX2164" fmla="*/ 701388 w 937261"/>
              <a:gd name="connsiteY2164" fmla="*/ 204930 h 369056"/>
              <a:gd name="connsiteX2165" fmla="*/ 702521 w 937261"/>
              <a:gd name="connsiteY2165" fmla="*/ 204477 h 369056"/>
              <a:gd name="connsiteX2166" fmla="*/ 702521 w 937261"/>
              <a:gd name="connsiteY2166" fmla="*/ 202890 h 369056"/>
              <a:gd name="connsiteX2167" fmla="*/ 702294 w 937261"/>
              <a:gd name="connsiteY2167" fmla="*/ 202097 h 369056"/>
              <a:gd name="connsiteX2168" fmla="*/ 702975 w 937261"/>
              <a:gd name="connsiteY2168" fmla="*/ 201870 h 369056"/>
              <a:gd name="connsiteX2169" fmla="*/ 704675 w 937261"/>
              <a:gd name="connsiteY2169" fmla="*/ 201870 h 369056"/>
              <a:gd name="connsiteX2170" fmla="*/ 709095 w 937261"/>
              <a:gd name="connsiteY2170" fmla="*/ 202097 h 369056"/>
              <a:gd name="connsiteX2171" fmla="*/ 711362 w 937261"/>
              <a:gd name="connsiteY2171" fmla="*/ 203457 h 369056"/>
              <a:gd name="connsiteX2172" fmla="*/ 711929 w 937261"/>
              <a:gd name="connsiteY2172" fmla="*/ 204477 h 369056"/>
              <a:gd name="connsiteX2173" fmla="*/ 712723 w 937261"/>
              <a:gd name="connsiteY2173" fmla="*/ 205270 h 369056"/>
              <a:gd name="connsiteX2174" fmla="*/ 717823 w 937261"/>
              <a:gd name="connsiteY2174" fmla="*/ 207537 h 369056"/>
              <a:gd name="connsiteX2175" fmla="*/ 719750 w 937261"/>
              <a:gd name="connsiteY2175" fmla="*/ 208558 h 369056"/>
              <a:gd name="connsiteX2176" fmla="*/ 724171 w 937261"/>
              <a:gd name="connsiteY2176" fmla="*/ 211278 h 369056"/>
              <a:gd name="connsiteX2177" fmla="*/ 728818 w 937261"/>
              <a:gd name="connsiteY2177" fmla="*/ 213658 h 369056"/>
              <a:gd name="connsiteX2178" fmla="*/ 729951 w 937261"/>
              <a:gd name="connsiteY2178" fmla="*/ 207311 h 369056"/>
              <a:gd name="connsiteX2179" fmla="*/ 783337 w 937261"/>
              <a:gd name="connsiteY2179" fmla="*/ 221139 h 369056"/>
              <a:gd name="connsiteX2180" fmla="*/ 780390 w 937261"/>
              <a:gd name="connsiteY2180" fmla="*/ 219212 h 369056"/>
              <a:gd name="connsiteX2181" fmla="*/ 780617 w 937261"/>
              <a:gd name="connsiteY2181" fmla="*/ 220459 h 369056"/>
              <a:gd name="connsiteX2182" fmla="*/ 784131 w 937261"/>
              <a:gd name="connsiteY2182" fmla="*/ 222386 h 369056"/>
              <a:gd name="connsiteX2183" fmla="*/ 786511 w 937261"/>
              <a:gd name="connsiteY2183" fmla="*/ 223292 h 369056"/>
              <a:gd name="connsiteX2184" fmla="*/ 785491 w 937261"/>
              <a:gd name="connsiteY2184" fmla="*/ 222159 h 369056"/>
              <a:gd name="connsiteX2185" fmla="*/ 783337 w 937261"/>
              <a:gd name="connsiteY2185" fmla="*/ 221139 h 369056"/>
              <a:gd name="connsiteX2186" fmla="*/ 747293 w 937261"/>
              <a:gd name="connsiteY2186" fmla="*/ 285633 h 369056"/>
              <a:gd name="connsiteX2187" fmla="*/ 746160 w 937261"/>
              <a:gd name="connsiteY2187" fmla="*/ 285066 h 369056"/>
              <a:gd name="connsiteX2188" fmla="*/ 744459 w 937261"/>
              <a:gd name="connsiteY2188" fmla="*/ 285520 h 369056"/>
              <a:gd name="connsiteX2189" fmla="*/ 743893 w 937261"/>
              <a:gd name="connsiteY2189" fmla="*/ 286200 h 369056"/>
              <a:gd name="connsiteX2190" fmla="*/ 743893 w 937261"/>
              <a:gd name="connsiteY2190" fmla="*/ 287447 h 369056"/>
              <a:gd name="connsiteX2191" fmla="*/ 742872 w 937261"/>
              <a:gd name="connsiteY2191" fmla="*/ 288127 h 369056"/>
              <a:gd name="connsiteX2192" fmla="*/ 742079 w 937261"/>
              <a:gd name="connsiteY2192" fmla="*/ 289600 h 369056"/>
              <a:gd name="connsiteX2193" fmla="*/ 741399 w 937261"/>
              <a:gd name="connsiteY2193" fmla="*/ 290167 h 369056"/>
              <a:gd name="connsiteX2194" fmla="*/ 740152 w 937261"/>
              <a:gd name="connsiteY2194" fmla="*/ 292094 h 369056"/>
              <a:gd name="connsiteX2195" fmla="*/ 739132 w 937261"/>
              <a:gd name="connsiteY2195" fmla="*/ 292321 h 369056"/>
              <a:gd name="connsiteX2196" fmla="*/ 738339 w 937261"/>
              <a:gd name="connsiteY2196" fmla="*/ 293001 h 369056"/>
              <a:gd name="connsiteX2197" fmla="*/ 737092 w 937261"/>
              <a:gd name="connsiteY2197" fmla="*/ 296174 h 369056"/>
              <a:gd name="connsiteX2198" fmla="*/ 737092 w 937261"/>
              <a:gd name="connsiteY2198" fmla="*/ 297421 h 369056"/>
              <a:gd name="connsiteX2199" fmla="*/ 735845 w 937261"/>
              <a:gd name="connsiteY2199" fmla="*/ 297761 h 369056"/>
              <a:gd name="connsiteX2200" fmla="*/ 735845 w 937261"/>
              <a:gd name="connsiteY2200" fmla="*/ 299915 h 369056"/>
              <a:gd name="connsiteX2201" fmla="*/ 734825 w 937261"/>
              <a:gd name="connsiteY2201" fmla="*/ 301728 h 369056"/>
              <a:gd name="connsiteX2202" fmla="*/ 735618 w 937261"/>
              <a:gd name="connsiteY2202" fmla="*/ 302975 h 369056"/>
              <a:gd name="connsiteX2203" fmla="*/ 735392 w 937261"/>
              <a:gd name="connsiteY2203" fmla="*/ 304675 h 369056"/>
              <a:gd name="connsiteX2204" fmla="*/ 736865 w 937261"/>
              <a:gd name="connsiteY2204" fmla="*/ 304675 h 369056"/>
              <a:gd name="connsiteX2205" fmla="*/ 739359 w 937261"/>
              <a:gd name="connsiteY2205" fmla="*/ 305015 h 369056"/>
              <a:gd name="connsiteX2206" fmla="*/ 739699 w 937261"/>
              <a:gd name="connsiteY2206" fmla="*/ 304789 h 369056"/>
              <a:gd name="connsiteX2207" fmla="*/ 740039 w 937261"/>
              <a:gd name="connsiteY2207" fmla="*/ 304335 h 369056"/>
              <a:gd name="connsiteX2208" fmla="*/ 740039 w 937261"/>
              <a:gd name="connsiteY2208" fmla="*/ 303655 h 369056"/>
              <a:gd name="connsiteX2209" fmla="*/ 740719 w 937261"/>
              <a:gd name="connsiteY2209" fmla="*/ 301955 h 369056"/>
              <a:gd name="connsiteX2210" fmla="*/ 742646 w 937261"/>
              <a:gd name="connsiteY2210" fmla="*/ 299915 h 369056"/>
              <a:gd name="connsiteX2211" fmla="*/ 743099 w 937261"/>
              <a:gd name="connsiteY2211" fmla="*/ 298895 h 369056"/>
              <a:gd name="connsiteX2212" fmla="*/ 744799 w 937261"/>
              <a:gd name="connsiteY2212" fmla="*/ 297874 h 369056"/>
              <a:gd name="connsiteX2213" fmla="*/ 745706 w 937261"/>
              <a:gd name="connsiteY2213" fmla="*/ 296628 h 369056"/>
              <a:gd name="connsiteX2214" fmla="*/ 747066 w 937261"/>
              <a:gd name="connsiteY2214" fmla="*/ 292547 h 369056"/>
              <a:gd name="connsiteX2215" fmla="*/ 746046 w 937261"/>
              <a:gd name="connsiteY2215" fmla="*/ 288807 h 369056"/>
              <a:gd name="connsiteX2216" fmla="*/ 747973 w 937261"/>
              <a:gd name="connsiteY2216" fmla="*/ 287220 h 369056"/>
              <a:gd name="connsiteX2217" fmla="*/ 747293 w 937261"/>
              <a:gd name="connsiteY2217" fmla="*/ 285973 h 369056"/>
              <a:gd name="connsiteX2218" fmla="*/ 705468 w 937261"/>
              <a:gd name="connsiteY2218" fmla="*/ 300028 h 369056"/>
              <a:gd name="connsiteX2219" fmla="*/ 704561 w 937261"/>
              <a:gd name="connsiteY2219" fmla="*/ 300255 h 369056"/>
              <a:gd name="connsiteX2220" fmla="*/ 704335 w 937261"/>
              <a:gd name="connsiteY2220" fmla="*/ 300822 h 369056"/>
              <a:gd name="connsiteX2221" fmla="*/ 704335 w 937261"/>
              <a:gd name="connsiteY2221" fmla="*/ 302748 h 369056"/>
              <a:gd name="connsiteX2222" fmla="*/ 706715 w 937261"/>
              <a:gd name="connsiteY2222" fmla="*/ 305469 h 369056"/>
              <a:gd name="connsiteX2223" fmla="*/ 708075 w 937261"/>
              <a:gd name="connsiteY2223" fmla="*/ 305469 h 369056"/>
              <a:gd name="connsiteX2224" fmla="*/ 709322 w 937261"/>
              <a:gd name="connsiteY2224" fmla="*/ 303542 h 369056"/>
              <a:gd name="connsiteX2225" fmla="*/ 709322 w 937261"/>
              <a:gd name="connsiteY2225" fmla="*/ 302068 h 369056"/>
              <a:gd name="connsiteX2226" fmla="*/ 708755 w 937261"/>
              <a:gd name="connsiteY2226" fmla="*/ 300482 h 369056"/>
              <a:gd name="connsiteX2227" fmla="*/ 705582 w 937261"/>
              <a:gd name="connsiteY2227" fmla="*/ 299915 h 369056"/>
              <a:gd name="connsiteX2228" fmla="*/ 768602 w 937261"/>
              <a:gd name="connsiteY2228" fmla="*/ 253103 h 369056"/>
              <a:gd name="connsiteX2229" fmla="*/ 768149 w 937261"/>
              <a:gd name="connsiteY2229" fmla="*/ 252763 h 369056"/>
              <a:gd name="connsiteX2230" fmla="*/ 767809 w 937261"/>
              <a:gd name="connsiteY2230" fmla="*/ 251856 h 369056"/>
              <a:gd name="connsiteX2231" fmla="*/ 766449 w 937261"/>
              <a:gd name="connsiteY2231" fmla="*/ 251856 h 369056"/>
              <a:gd name="connsiteX2232" fmla="*/ 767468 w 937261"/>
              <a:gd name="connsiteY2232" fmla="*/ 254690 h 369056"/>
              <a:gd name="connsiteX2233" fmla="*/ 767129 w 937261"/>
              <a:gd name="connsiteY2233" fmla="*/ 257296 h 369056"/>
              <a:gd name="connsiteX2234" fmla="*/ 767468 w 937261"/>
              <a:gd name="connsiteY2234" fmla="*/ 258543 h 369056"/>
              <a:gd name="connsiteX2235" fmla="*/ 767922 w 937261"/>
              <a:gd name="connsiteY2235" fmla="*/ 258543 h 369056"/>
              <a:gd name="connsiteX2236" fmla="*/ 768716 w 937261"/>
              <a:gd name="connsiteY2236" fmla="*/ 259337 h 369056"/>
              <a:gd name="connsiteX2237" fmla="*/ 769962 w 937261"/>
              <a:gd name="connsiteY2237" fmla="*/ 257183 h 369056"/>
              <a:gd name="connsiteX2238" fmla="*/ 769962 w 937261"/>
              <a:gd name="connsiteY2238" fmla="*/ 255823 h 369056"/>
              <a:gd name="connsiteX2239" fmla="*/ 768489 w 937261"/>
              <a:gd name="connsiteY2239" fmla="*/ 252989 h 369056"/>
              <a:gd name="connsiteX2240" fmla="*/ 748426 w 937261"/>
              <a:gd name="connsiteY2240" fmla="*/ 285066 h 369056"/>
              <a:gd name="connsiteX2241" fmla="*/ 748994 w 937261"/>
              <a:gd name="connsiteY2241" fmla="*/ 285633 h 369056"/>
              <a:gd name="connsiteX2242" fmla="*/ 749900 w 937261"/>
              <a:gd name="connsiteY2242" fmla="*/ 285973 h 369056"/>
              <a:gd name="connsiteX2243" fmla="*/ 751147 w 937261"/>
              <a:gd name="connsiteY2243" fmla="*/ 286200 h 369056"/>
              <a:gd name="connsiteX2244" fmla="*/ 752053 w 937261"/>
              <a:gd name="connsiteY2244" fmla="*/ 287447 h 369056"/>
              <a:gd name="connsiteX2245" fmla="*/ 752960 w 937261"/>
              <a:gd name="connsiteY2245" fmla="*/ 288013 h 369056"/>
              <a:gd name="connsiteX2246" fmla="*/ 753187 w 937261"/>
              <a:gd name="connsiteY2246" fmla="*/ 286880 h 369056"/>
              <a:gd name="connsiteX2247" fmla="*/ 751940 w 937261"/>
              <a:gd name="connsiteY2247" fmla="*/ 284726 h 369056"/>
              <a:gd name="connsiteX2248" fmla="*/ 748426 w 937261"/>
              <a:gd name="connsiteY2248" fmla="*/ 284953 h 369056"/>
              <a:gd name="connsiteX2249" fmla="*/ 629980 w 937261"/>
              <a:gd name="connsiteY2249" fmla="*/ 172400 h 369056"/>
              <a:gd name="connsiteX2250" fmla="*/ 629186 w 937261"/>
              <a:gd name="connsiteY2250" fmla="*/ 172400 h 369056"/>
              <a:gd name="connsiteX2251" fmla="*/ 628166 w 937261"/>
              <a:gd name="connsiteY2251" fmla="*/ 173760 h 369056"/>
              <a:gd name="connsiteX2252" fmla="*/ 627939 w 937261"/>
              <a:gd name="connsiteY2252" fmla="*/ 174667 h 369056"/>
              <a:gd name="connsiteX2253" fmla="*/ 628732 w 937261"/>
              <a:gd name="connsiteY2253" fmla="*/ 177841 h 369056"/>
              <a:gd name="connsiteX2254" fmla="*/ 629413 w 937261"/>
              <a:gd name="connsiteY2254" fmla="*/ 178747 h 369056"/>
              <a:gd name="connsiteX2255" fmla="*/ 630206 w 937261"/>
              <a:gd name="connsiteY2255" fmla="*/ 182034 h 369056"/>
              <a:gd name="connsiteX2256" fmla="*/ 631453 w 937261"/>
              <a:gd name="connsiteY2256" fmla="*/ 183168 h 369056"/>
              <a:gd name="connsiteX2257" fmla="*/ 631793 w 937261"/>
              <a:gd name="connsiteY2257" fmla="*/ 182715 h 369056"/>
              <a:gd name="connsiteX2258" fmla="*/ 632020 w 937261"/>
              <a:gd name="connsiteY2258" fmla="*/ 180901 h 369056"/>
              <a:gd name="connsiteX2259" fmla="*/ 630206 w 937261"/>
              <a:gd name="connsiteY2259" fmla="*/ 176594 h 369056"/>
              <a:gd name="connsiteX2260" fmla="*/ 630546 w 937261"/>
              <a:gd name="connsiteY2260" fmla="*/ 173193 h 369056"/>
              <a:gd name="connsiteX2261" fmla="*/ 629980 w 937261"/>
              <a:gd name="connsiteY2261" fmla="*/ 172400 h 369056"/>
              <a:gd name="connsiteX2262" fmla="*/ 297308 w 937261"/>
              <a:gd name="connsiteY2262" fmla="*/ 155058 h 369056"/>
              <a:gd name="connsiteX2263" fmla="*/ 298101 w 937261"/>
              <a:gd name="connsiteY2263" fmla="*/ 154265 h 369056"/>
              <a:gd name="connsiteX2264" fmla="*/ 298328 w 937261"/>
              <a:gd name="connsiteY2264" fmla="*/ 153358 h 369056"/>
              <a:gd name="connsiteX2265" fmla="*/ 297988 w 937261"/>
              <a:gd name="connsiteY2265" fmla="*/ 151884 h 369056"/>
              <a:gd name="connsiteX2266" fmla="*/ 297081 w 937261"/>
              <a:gd name="connsiteY2266" fmla="*/ 151204 h 369056"/>
              <a:gd name="connsiteX2267" fmla="*/ 295381 w 937261"/>
              <a:gd name="connsiteY2267" fmla="*/ 150638 h 369056"/>
              <a:gd name="connsiteX2268" fmla="*/ 292547 w 937261"/>
              <a:gd name="connsiteY2268" fmla="*/ 150638 h 369056"/>
              <a:gd name="connsiteX2269" fmla="*/ 291980 w 937261"/>
              <a:gd name="connsiteY2269" fmla="*/ 152111 h 369056"/>
              <a:gd name="connsiteX2270" fmla="*/ 291527 w 937261"/>
              <a:gd name="connsiteY2270" fmla="*/ 156418 h 369056"/>
              <a:gd name="connsiteX2271" fmla="*/ 292207 w 937261"/>
              <a:gd name="connsiteY2271" fmla="*/ 157212 h 369056"/>
              <a:gd name="connsiteX2272" fmla="*/ 293227 w 937261"/>
              <a:gd name="connsiteY2272" fmla="*/ 157212 h 369056"/>
              <a:gd name="connsiteX2273" fmla="*/ 297308 w 937261"/>
              <a:gd name="connsiteY2273" fmla="*/ 155058 h 369056"/>
              <a:gd name="connsiteX2274" fmla="*/ 395012 w 937261"/>
              <a:gd name="connsiteY2274" fmla="*/ 317937 h 369056"/>
              <a:gd name="connsiteX2275" fmla="*/ 394332 w 937261"/>
              <a:gd name="connsiteY2275" fmla="*/ 316917 h 369056"/>
              <a:gd name="connsiteX2276" fmla="*/ 393085 w 937261"/>
              <a:gd name="connsiteY2276" fmla="*/ 313516 h 369056"/>
              <a:gd name="connsiteX2277" fmla="*/ 393085 w 937261"/>
              <a:gd name="connsiteY2277" fmla="*/ 311930 h 369056"/>
              <a:gd name="connsiteX2278" fmla="*/ 393085 w 937261"/>
              <a:gd name="connsiteY2278" fmla="*/ 310343 h 369056"/>
              <a:gd name="connsiteX2279" fmla="*/ 394332 w 937261"/>
              <a:gd name="connsiteY2279" fmla="*/ 304675 h 369056"/>
              <a:gd name="connsiteX2280" fmla="*/ 394332 w 937261"/>
              <a:gd name="connsiteY2280" fmla="*/ 302295 h 369056"/>
              <a:gd name="connsiteX2281" fmla="*/ 393652 w 937261"/>
              <a:gd name="connsiteY2281" fmla="*/ 300028 h 369056"/>
              <a:gd name="connsiteX2282" fmla="*/ 393085 w 937261"/>
              <a:gd name="connsiteY2282" fmla="*/ 299575 h 369056"/>
              <a:gd name="connsiteX2283" fmla="*/ 386738 w 937261"/>
              <a:gd name="connsiteY2283" fmla="*/ 296514 h 369056"/>
              <a:gd name="connsiteX2284" fmla="*/ 386058 w 937261"/>
              <a:gd name="connsiteY2284" fmla="*/ 296514 h 369056"/>
              <a:gd name="connsiteX2285" fmla="*/ 382771 w 937261"/>
              <a:gd name="connsiteY2285" fmla="*/ 297534 h 369056"/>
              <a:gd name="connsiteX2286" fmla="*/ 380164 w 937261"/>
              <a:gd name="connsiteY2286" fmla="*/ 298101 h 369056"/>
              <a:gd name="connsiteX2287" fmla="*/ 375063 w 937261"/>
              <a:gd name="connsiteY2287" fmla="*/ 298555 h 369056"/>
              <a:gd name="connsiteX2288" fmla="*/ 369963 w 937261"/>
              <a:gd name="connsiteY2288" fmla="*/ 298555 h 369056"/>
              <a:gd name="connsiteX2289" fmla="*/ 365202 w 937261"/>
              <a:gd name="connsiteY2289" fmla="*/ 297081 h 369056"/>
              <a:gd name="connsiteX2290" fmla="*/ 360668 w 937261"/>
              <a:gd name="connsiteY2290" fmla="*/ 294814 h 369056"/>
              <a:gd name="connsiteX2291" fmla="*/ 360442 w 937261"/>
              <a:gd name="connsiteY2291" fmla="*/ 292207 h 369056"/>
              <a:gd name="connsiteX2292" fmla="*/ 360668 w 937261"/>
              <a:gd name="connsiteY2292" fmla="*/ 289374 h 369056"/>
              <a:gd name="connsiteX2293" fmla="*/ 359762 w 937261"/>
              <a:gd name="connsiteY2293" fmla="*/ 288467 h 369056"/>
              <a:gd name="connsiteX2294" fmla="*/ 357608 w 937261"/>
              <a:gd name="connsiteY2294" fmla="*/ 287560 h 369056"/>
              <a:gd name="connsiteX2295" fmla="*/ 357154 w 937261"/>
              <a:gd name="connsiteY2295" fmla="*/ 286653 h 369056"/>
              <a:gd name="connsiteX2296" fmla="*/ 356361 w 937261"/>
              <a:gd name="connsiteY2296" fmla="*/ 283820 h 369056"/>
              <a:gd name="connsiteX2297" fmla="*/ 355341 w 937261"/>
              <a:gd name="connsiteY2297" fmla="*/ 281099 h 369056"/>
              <a:gd name="connsiteX2298" fmla="*/ 353188 w 937261"/>
              <a:gd name="connsiteY2298" fmla="*/ 280532 h 369056"/>
              <a:gd name="connsiteX2299" fmla="*/ 350694 w 937261"/>
              <a:gd name="connsiteY2299" fmla="*/ 280306 h 369056"/>
              <a:gd name="connsiteX2300" fmla="*/ 347067 w 937261"/>
              <a:gd name="connsiteY2300" fmla="*/ 280532 h 369056"/>
              <a:gd name="connsiteX2301" fmla="*/ 346047 w 937261"/>
              <a:gd name="connsiteY2301" fmla="*/ 280306 h 369056"/>
              <a:gd name="connsiteX2302" fmla="*/ 344006 w 937261"/>
              <a:gd name="connsiteY2302" fmla="*/ 278379 h 369056"/>
              <a:gd name="connsiteX2303" fmla="*/ 338792 w 937261"/>
              <a:gd name="connsiteY2303" fmla="*/ 277699 h 369056"/>
              <a:gd name="connsiteX2304" fmla="*/ 337772 w 937261"/>
              <a:gd name="connsiteY2304" fmla="*/ 277019 h 369056"/>
              <a:gd name="connsiteX2305" fmla="*/ 336866 w 937261"/>
              <a:gd name="connsiteY2305" fmla="*/ 276112 h 369056"/>
              <a:gd name="connsiteX2306" fmla="*/ 334712 w 937261"/>
              <a:gd name="connsiteY2306" fmla="*/ 274979 h 369056"/>
              <a:gd name="connsiteX2307" fmla="*/ 333579 w 937261"/>
              <a:gd name="connsiteY2307" fmla="*/ 274979 h 369056"/>
              <a:gd name="connsiteX2308" fmla="*/ 331538 w 937261"/>
              <a:gd name="connsiteY2308" fmla="*/ 275999 h 369056"/>
              <a:gd name="connsiteX2309" fmla="*/ 330631 w 937261"/>
              <a:gd name="connsiteY2309" fmla="*/ 275999 h 369056"/>
              <a:gd name="connsiteX2310" fmla="*/ 327345 w 937261"/>
              <a:gd name="connsiteY2310" fmla="*/ 275885 h 369056"/>
              <a:gd name="connsiteX2311" fmla="*/ 326778 w 937261"/>
              <a:gd name="connsiteY2311" fmla="*/ 275545 h 369056"/>
              <a:gd name="connsiteX2312" fmla="*/ 323604 w 937261"/>
              <a:gd name="connsiteY2312" fmla="*/ 271011 h 369056"/>
              <a:gd name="connsiteX2313" fmla="*/ 323037 w 937261"/>
              <a:gd name="connsiteY2313" fmla="*/ 270331 h 369056"/>
              <a:gd name="connsiteX2314" fmla="*/ 320204 w 937261"/>
              <a:gd name="connsiteY2314" fmla="*/ 270105 h 369056"/>
              <a:gd name="connsiteX2315" fmla="*/ 319184 w 937261"/>
              <a:gd name="connsiteY2315" fmla="*/ 270558 h 369056"/>
              <a:gd name="connsiteX2316" fmla="*/ 318163 w 937261"/>
              <a:gd name="connsiteY2316" fmla="*/ 271238 h 369056"/>
              <a:gd name="connsiteX2317" fmla="*/ 317370 w 937261"/>
              <a:gd name="connsiteY2317" fmla="*/ 272258 h 369056"/>
              <a:gd name="connsiteX2318" fmla="*/ 316803 w 937261"/>
              <a:gd name="connsiteY2318" fmla="*/ 273392 h 369056"/>
              <a:gd name="connsiteX2319" fmla="*/ 316010 w 937261"/>
              <a:gd name="connsiteY2319" fmla="*/ 275999 h 369056"/>
              <a:gd name="connsiteX2320" fmla="*/ 314990 w 937261"/>
              <a:gd name="connsiteY2320" fmla="*/ 278492 h 369056"/>
              <a:gd name="connsiteX2321" fmla="*/ 313743 w 937261"/>
              <a:gd name="connsiteY2321" fmla="*/ 280532 h 369056"/>
              <a:gd name="connsiteX2322" fmla="*/ 311816 w 937261"/>
              <a:gd name="connsiteY2322" fmla="*/ 281666 h 369056"/>
              <a:gd name="connsiteX2323" fmla="*/ 310683 w 937261"/>
              <a:gd name="connsiteY2323" fmla="*/ 281666 h 369056"/>
              <a:gd name="connsiteX2324" fmla="*/ 309662 w 937261"/>
              <a:gd name="connsiteY2324" fmla="*/ 281439 h 369056"/>
              <a:gd name="connsiteX2325" fmla="*/ 308416 w 937261"/>
              <a:gd name="connsiteY2325" fmla="*/ 280873 h 369056"/>
              <a:gd name="connsiteX2326" fmla="*/ 307169 w 937261"/>
              <a:gd name="connsiteY2326" fmla="*/ 280532 h 369056"/>
              <a:gd name="connsiteX2327" fmla="*/ 304448 w 937261"/>
              <a:gd name="connsiteY2327" fmla="*/ 280532 h 369056"/>
              <a:gd name="connsiteX2328" fmla="*/ 301728 w 937261"/>
              <a:gd name="connsiteY2328" fmla="*/ 280986 h 369056"/>
              <a:gd name="connsiteX2329" fmla="*/ 299348 w 937261"/>
              <a:gd name="connsiteY2329" fmla="*/ 280646 h 369056"/>
              <a:gd name="connsiteX2330" fmla="*/ 294587 w 937261"/>
              <a:gd name="connsiteY2330" fmla="*/ 279286 h 369056"/>
              <a:gd name="connsiteX2331" fmla="*/ 292774 w 937261"/>
              <a:gd name="connsiteY2331" fmla="*/ 278606 h 369056"/>
              <a:gd name="connsiteX2332" fmla="*/ 290847 w 937261"/>
              <a:gd name="connsiteY2332" fmla="*/ 279739 h 369056"/>
              <a:gd name="connsiteX2333" fmla="*/ 288580 w 937261"/>
              <a:gd name="connsiteY2333" fmla="*/ 279739 h 369056"/>
              <a:gd name="connsiteX2334" fmla="*/ 282913 w 937261"/>
              <a:gd name="connsiteY2334" fmla="*/ 278832 h 369056"/>
              <a:gd name="connsiteX2335" fmla="*/ 280532 w 937261"/>
              <a:gd name="connsiteY2335" fmla="*/ 278606 h 369056"/>
              <a:gd name="connsiteX2336" fmla="*/ 278039 w 937261"/>
              <a:gd name="connsiteY2336" fmla="*/ 278606 h 369056"/>
              <a:gd name="connsiteX2337" fmla="*/ 275998 w 937261"/>
              <a:gd name="connsiteY2337" fmla="*/ 278266 h 369056"/>
              <a:gd name="connsiteX2338" fmla="*/ 274525 w 937261"/>
              <a:gd name="connsiteY2338" fmla="*/ 276906 h 369056"/>
              <a:gd name="connsiteX2339" fmla="*/ 273165 w 937261"/>
              <a:gd name="connsiteY2339" fmla="*/ 272258 h 369056"/>
              <a:gd name="connsiteX2340" fmla="*/ 272712 w 937261"/>
              <a:gd name="connsiteY2340" fmla="*/ 271238 h 369056"/>
              <a:gd name="connsiteX2341" fmla="*/ 270785 w 937261"/>
              <a:gd name="connsiteY2341" fmla="*/ 269311 h 369056"/>
              <a:gd name="connsiteX2342" fmla="*/ 268971 w 937261"/>
              <a:gd name="connsiteY2342" fmla="*/ 267158 h 369056"/>
              <a:gd name="connsiteX2343" fmla="*/ 268291 w 937261"/>
              <a:gd name="connsiteY2343" fmla="*/ 266704 h 369056"/>
              <a:gd name="connsiteX2344" fmla="*/ 267497 w 937261"/>
              <a:gd name="connsiteY2344" fmla="*/ 266704 h 369056"/>
              <a:gd name="connsiteX2345" fmla="*/ 266364 w 937261"/>
              <a:gd name="connsiteY2345" fmla="*/ 267271 h 369056"/>
              <a:gd name="connsiteX2346" fmla="*/ 265117 w 937261"/>
              <a:gd name="connsiteY2346" fmla="*/ 267271 h 369056"/>
              <a:gd name="connsiteX2347" fmla="*/ 262510 w 937261"/>
              <a:gd name="connsiteY2347" fmla="*/ 267044 h 369056"/>
              <a:gd name="connsiteX2348" fmla="*/ 259903 w 937261"/>
              <a:gd name="connsiteY2348" fmla="*/ 266137 h 369056"/>
              <a:gd name="connsiteX2349" fmla="*/ 257750 w 937261"/>
              <a:gd name="connsiteY2349" fmla="*/ 265797 h 369056"/>
              <a:gd name="connsiteX2350" fmla="*/ 255483 w 937261"/>
              <a:gd name="connsiteY2350" fmla="*/ 265797 h 369056"/>
              <a:gd name="connsiteX2351" fmla="*/ 253329 w 937261"/>
              <a:gd name="connsiteY2351" fmla="*/ 265004 h 369056"/>
              <a:gd name="connsiteX2352" fmla="*/ 251516 w 937261"/>
              <a:gd name="connsiteY2352" fmla="*/ 263644 h 369056"/>
              <a:gd name="connsiteX2353" fmla="*/ 249475 w 937261"/>
              <a:gd name="connsiteY2353" fmla="*/ 261150 h 369056"/>
              <a:gd name="connsiteX2354" fmla="*/ 248569 w 937261"/>
              <a:gd name="connsiteY2354" fmla="*/ 260470 h 369056"/>
              <a:gd name="connsiteX2355" fmla="*/ 245055 w 937261"/>
              <a:gd name="connsiteY2355" fmla="*/ 260017 h 369056"/>
              <a:gd name="connsiteX2356" fmla="*/ 242675 w 937261"/>
              <a:gd name="connsiteY2356" fmla="*/ 258883 h 369056"/>
              <a:gd name="connsiteX2357" fmla="*/ 241994 w 937261"/>
              <a:gd name="connsiteY2357" fmla="*/ 261150 h 369056"/>
              <a:gd name="connsiteX2358" fmla="*/ 240408 w 937261"/>
              <a:gd name="connsiteY2358" fmla="*/ 262624 h 369056"/>
              <a:gd name="connsiteX2359" fmla="*/ 239274 w 937261"/>
              <a:gd name="connsiteY2359" fmla="*/ 263077 h 369056"/>
              <a:gd name="connsiteX2360" fmla="*/ 238141 w 937261"/>
              <a:gd name="connsiteY2360" fmla="*/ 263077 h 369056"/>
              <a:gd name="connsiteX2361" fmla="*/ 235080 w 937261"/>
              <a:gd name="connsiteY2361" fmla="*/ 261944 h 369056"/>
              <a:gd name="connsiteX2362" fmla="*/ 232927 w 937261"/>
              <a:gd name="connsiteY2362" fmla="*/ 261604 h 369056"/>
              <a:gd name="connsiteX2363" fmla="*/ 230660 w 937261"/>
              <a:gd name="connsiteY2363" fmla="*/ 261604 h 369056"/>
              <a:gd name="connsiteX2364" fmla="*/ 228393 w 937261"/>
              <a:gd name="connsiteY2364" fmla="*/ 260810 h 369056"/>
              <a:gd name="connsiteX2365" fmla="*/ 224652 w 937261"/>
              <a:gd name="connsiteY2365" fmla="*/ 260357 h 369056"/>
              <a:gd name="connsiteX2366" fmla="*/ 222839 w 937261"/>
              <a:gd name="connsiteY2366" fmla="*/ 259223 h 369056"/>
              <a:gd name="connsiteX2367" fmla="*/ 221932 w 937261"/>
              <a:gd name="connsiteY2367" fmla="*/ 259677 h 369056"/>
              <a:gd name="connsiteX2368" fmla="*/ 220006 w 937261"/>
              <a:gd name="connsiteY2368" fmla="*/ 261490 h 369056"/>
              <a:gd name="connsiteX2369" fmla="*/ 218645 w 937261"/>
              <a:gd name="connsiteY2369" fmla="*/ 263644 h 369056"/>
              <a:gd name="connsiteX2370" fmla="*/ 216945 w 937261"/>
              <a:gd name="connsiteY2370" fmla="*/ 271125 h 369056"/>
              <a:gd name="connsiteX2371" fmla="*/ 216378 w 937261"/>
              <a:gd name="connsiteY2371" fmla="*/ 271691 h 369056"/>
              <a:gd name="connsiteX2372" fmla="*/ 215358 w 937261"/>
              <a:gd name="connsiteY2372" fmla="*/ 272032 h 369056"/>
              <a:gd name="connsiteX2373" fmla="*/ 214338 w 937261"/>
              <a:gd name="connsiteY2373" fmla="*/ 271351 h 369056"/>
              <a:gd name="connsiteX2374" fmla="*/ 213318 w 937261"/>
              <a:gd name="connsiteY2374" fmla="*/ 274638 h 369056"/>
              <a:gd name="connsiteX2375" fmla="*/ 212751 w 937261"/>
              <a:gd name="connsiteY2375" fmla="*/ 275885 h 369056"/>
              <a:gd name="connsiteX2376" fmla="*/ 210711 w 937261"/>
              <a:gd name="connsiteY2376" fmla="*/ 278266 h 369056"/>
              <a:gd name="connsiteX2377" fmla="*/ 210258 w 937261"/>
              <a:gd name="connsiteY2377" fmla="*/ 278266 h 369056"/>
              <a:gd name="connsiteX2378" fmla="*/ 209124 w 937261"/>
              <a:gd name="connsiteY2378" fmla="*/ 277926 h 369056"/>
              <a:gd name="connsiteX2379" fmla="*/ 208784 w 937261"/>
              <a:gd name="connsiteY2379" fmla="*/ 277586 h 369056"/>
              <a:gd name="connsiteX2380" fmla="*/ 208444 w 937261"/>
              <a:gd name="connsiteY2380" fmla="*/ 275659 h 369056"/>
              <a:gd name="connsiteX2381" fmla="*/ 207764 w 937261"/>
              <a:gd name="connsiteY2381" fmla="*/ 275885 h 369056"/>
              <a:gd name="connsiteX2382" fmla="*/ 206517 w 937261"/>
              <a:gd name="connsiteY2382" fmla="*/ 277132 h 369056"/>
              <a:gd name="connsiteX2383" fmla="*/ 205950 w 937261"/>
              <a:gd name="connsiteY2383" fmla="*/ 278152 h 369056"/>
              <a:gd name="connsiteX2384" fmla="*/ 206177 w 937261"/>
              <a:gd name="connsiteY2384" fmla="*/ 279399 h 369056"/>
              <a:gd name="connsiteX2385" fmla="*/ 207197 w 937261"/>
              <a:gd name="connsiteY2385" fmla="*/ 279399 h 369056"/>
              <a:gd name="connsiteX2386" fmla="*/ 208444 w 937261"/>
              <a:gd name="connsiteY2386" fmla="*/ 279172 h 369056"/>
              <a:gd name="connsiteX2387" fmla="*/ 209691 w 937261"/>
              <a:gd name="connsiteY2387" fmla="*/ 279172 h 369056"/>
              <a:gd name="connsiteX2388" fmla="*/ 210824 w 937261"/>
              <a:gd name="connsiteY2388" fmla="*/ 279739 h 369056"/>
              <a:gd name="connsiteX2389" fmla="*/ 213318 w 937261"/>
              <a:gd name="connsiteY2389" fmla="*/ 279739 h 369056"/>
              <a:gd name="connsiteX2390" fmla="*/ 215811 w 937261"/>
              <a:gd name="connsiteY2390" fmla="*/ 279626 h 369056"/>
              <a:gd name="connsiteX2391" fmla="*/ 218078 w 937261"/>
              <a:gd name="connsiteY2391" fmla="*/ 279626 h 369056"/>
              <a:gd name="connsiteX2392" fmla="*/ 220346 w 937261"/>
              <a:gd name="connsiteY2392" fmla="*/ 279852 h 369056"/>
              <a:gd name="connsiteX2393" fmla="*/ 225559 w 937261"/>
              <a:gd name="connsiteY2393" fmla="*/ 281326 h 369056"/>
              <a:gd name="connsiteX2394" fmla="*/ 232133 w 937261"/>
              <a:gd name="connsiteY2394" fmla="*/ 284046 h 369056"/>
              <a:gd name="connsiteX2395" fmla="*/ 231567 w 937261"/>
              <a:gd name="connsiteY2395" fmla="*/ 285406 h 369056"/>
              <a:gd name="connsiteX2396" fmla="*/ 230660 w 937261"/>
              <a:gd name="connsiteY2396" fmla="*/ 286767 h 369056"/>
              <a:gd name="connsiteX2397" fmla="*/ 229980 w 937261"/>
              <a:gd name="connsiteY2397" fmla="*/ 288127 h 369056"/>
              <a:gd name="connsiteX2398" fmla="*/ 229980 w 937261"/>
              <a:gd name="connsiteY2398" fmla="*/ 289714 h 369056"/>
              <a:gd name="connsiteX2399" fmla="*/ 230773 w 937261"/>
              <a:gd name="connsiteY2399" fmla="*/ 290960 h 369056"/>
              <a:gd name="connsiteX2400" fmla="*/ 232360 w 937261"/>
              <a:gd name="connsiteY2400" fmla="*/ 291527 h 369056"/>
              <a:gd name="connsiteX2401" fmla="*/ 234287 w 937261"/>
              <a:gd name="connsiteY2401" fmla="*/ 291981 h 369056"/>
              <a:gd name="connsiteX2402" fmla="*/ 243241 w 937261"/>
              <a:gd name="connsiteY2402" fmla="*/ 292661 h 369056"/>
              <a:gd name="connsiteX2403" fmla="*/ 247662 w 937261"/>
              <a:gd name="connsiteY2403" fmla="*/ 293227 h 369056"/>
              <a:gd name="connsiteX2404" fmla="*/ 252989 w 937261"/>
              <a:gd name="connsiteY2404" fmla="*/ 294814 h 369056"/>
              <a:gd name="connsiteX2405" fmla="*/ 254009 w 937261"/>
              <a:gd name="connsiteY2405" fmla="*/ 295381 h 369056"/>
              <a:gd name="connsiteX2406" fmla="*/ 256050 w 937261"/>
              <a:gd name="connsiteY2406" fmla="*/ 296854 h 369056"/>
              <a:gd name="connsiteX2407" fmla="*/ 258316 w 937261"/>
              <a:gd name="connsiteY2407" fmla="*/ 297988 h 369056"/>
              <a:gd name="connsiteX2408" fmla="*/ 260583 w 937261"/>
              <a:gd name="connsiteY2408" fmla="*/ 298781 h 369056"/>
              <a:gd name="connsiteX2409" fmla="*/ 266817 w 937261"/>
              <a:gd name="connsiteY2409" fmla="*/ 300028 h 369056"/>
              <a:gd name="connsiteX2410" fmla="*/ 269198 w 937261"/>
              <a:gd name="connsiteY2410" fmla="*/ 300255 h 369056"/>
              <a:gd name="connsiteX2411" fmla="*/ 271578 w 937261"/>
              <a:gd name="connsiteY2411" fmla="*/ 300255 h 369056"/>
              <a:gd name="connsiteX2412" fmla="*/ 272938 w 937261"/>
              <a:gd name="connsiteY2412" fmla="*/ 299008 h 369056"/>
              <a:gd name="connsiteX2413" fmla="*/ 273958 w 937261"/>
              <a:gd name="connsiteY2413" fmla="*/ 298328 h 369056"/>
              <a:gd name="connsiteX2414" fmla="*/ 277472 w 937261"/>
              <a:gd name="connsiteY2414" fmla="*/ 297421 h 369056"/>
              <a:gd name="connsiteX2415" fmla="*/ 279852 w 937261"/>
              <a:gd name="connsiteY2415" fmla="*/ 297421 h 369056"/>
              <a:gd name="connsiteX2416" fmla="*/ 282573 w 937261"/>
              <a:gd name="connsiteY2416" fmla="*/ 298215 h 369056"/>
              <a:gd name="connsiteX2417" fmla="*/ 286766 w 937261"/>
              <a:gd name="connsiteY2417" fmla="*/ 297988 h 369056"/>
              <a:gd name="connsiteX2418" fmla="*/ 288580 w 937261"/>
              <a:gd name="connsiteY2418" fmla="*/ 298215 h 369056"/>
              <a:gd name="connsiteX2419" fmla="*/ 300255 w 937261"/>
              <a:gd name="connsiteY2419" fmla="*/ 300935 h 369056"/>
              <a:gd name="connsiteX2420" fmla="*/ 304108 w 937261"/>
              <a:gd name="connsiteY2420" fmla="*/ 302295 h 369056"/>
              <a:gd name="connsiteX2421" fmla="*/ 315783 w 937261"/>
              <a:gd name="connsiteY2421" fmla="*/ 307962 h 369056"/>
              <a:gd name="connsiteX2422" fmla="*/ 320317 w 937261"/>
              <a:gd name="connsiteY2422" fmla="*/ 309096 h 369056"/>
              <a:gd name="connsiteX2423" fmla="*/ 324964 w 937261"/>
              <a:gd name="connsiteY2423" fmla="*/ 309889 h 369056"/>
              <a:gd name="connsiteX2424" fmla="*/ 330745 w 937261"/>
              <a:gd name="connsiteY2424" fmla="*/ 310343 h 369056"/>
              <a:gd name="connsiteX2425" fmla="*/ 334259 w 937261"/>
              <a:gd name="connsiteY2425" fmla="*/ 311249 h 369056"/>
              <a:gd name="connsiteX2426" fmla="*/ 346613 w 937261"/>
              <a:gd name="connsiteY2426" fmla="*/ 311703 h 369056"/>
              <a:gd name="connsiteX2427" fmla="*/ 351487 w 937261"/>
              <a:gd name="connsiteY2427" fmla="*/ 312383 h 369056"/>
              <a:gd name="connsiteX2428" fmla="*/ 356248 w 937261"/>
              <a:gd name="connsiteY2428" fmla="*/ 313403 h 369056"/>
              <a:gd name="connsiteX2429" fmla="*/ 358175 w 937261"/>
              <a:gd name="connsiteY2429" fmla="*/ 313630 h 369056"/>
              <a:gd name="connsiteX2430" fmla="*/ 360102 w 937261"/>
              <a:gd name="connsiteY2430" fmla="*/ 313290 h 369056"/>
              <a:gd name="connsiteX2431" fmla="*/ 362709 w 937261"/>
              <a:gd name="connsiteY2431" fmla="*/ 312496 h 369056"/>
              <a:gd name="connsiteX2432" fmla="*/ 365202 w 937261"/>
              <a:gd name="connsiteY2432" fmla="*/ 311476 h 369056"/>
              <a:gd name="connsiteX2433" fmla="*/ 367582 w 937261"/>
              <a:gd name="connsiteY2433" fmla="*/ 310909 h 369056"/>
              <a:gd name="connsiteX2434" fmla="*/ 370076 w 937261"/>
              <a:gd name="connsiteY2434" fmla="*/ 310909 h 369056"/>
              <a:gd name="connsiteX2435" fmla="*/ 379031 w 937261"/>
              <a:gd name="connsiteY2435" fmla="*/ 315103 h 369056"/>
              <a:gd name="connsiteX2436" fmla="*/ 384131 w 937261"/>
              <a:gd name="connsiteY2436" fmla="*/ 317143 h 369056"/>
              <a:gd name="connsiteX2437" fmla="*/ 388665 w 937261"/>
              <a:gd name="connsiteY2437" fmla="*/ 318390 h 369056"/>
              <a:gd name="connsiteX2438" fmla="*/ 391045 w 937261"/>
              <a:gd name="connsiteY2438" fmla="*/ 318164 h 369056"/>
              <a:gd name="connsiteX2439" fmla="*/ 392292 w 937261"/>
              <a:gd name="connsiteY2439" fmla="*/ 318844 h 369056"/>
              <a:gd name="connsiteX2440" fmla="*/ 393199 w 937261"/>
              <a:gd name="connsiteY2440" fmla="*/ 320090 h 369056"/>
              <a:gd name="connsiteX2441" fmla="*/ 394786 w 937261"/>
              <a:gd name="connsiteY2441" fmla="*/ 320884 h 369056"/>
              <a:gd name="connsiteX2442" fmla="*/ 397279 w 937261"/>
              <a:gd name="connsiteY2442" fmla="*/ 321564 h 369056"/>
              <a:gd name="connsiteX2443" fmla="*/ 397619 w 937261"/>
              <a:gd name="connsiteY2443" fmla="*/ 320657 h 369056"/>
              <a:gd name="connsiteX2444" fmla="*/ 397619 w 937261"/>
              <a:gd name="connsiteY2444" fmla="*/ 319750 h 369056"/>
              <a:gd name="connsiteX2445" fmla="*/ 395239 w 937261"/>
              <a:gd name="connsiteY2445" fmla="*/ 317937 h 369056"/>
              <a:gd name="connsiteX2446" fmla="*/ 206630 w 937261"/>
              <a:gd name="connsiteY2446" fmla="*/ 273052 h 369056"/>
              <a:gd name="connsiteX2447" fmla="*/ 206290 w 937261"/>
              <a:gd name="connsiteY2447" fmla="*/ 272258 h 369056"/>
              <a:gd name="connsiteX2448" fmla="*/ 205610 w 937261"/>
              <a:gd name="connsiteY2448" fmla="*/ 272258 h 369056"/>
              <a:gd name="connsiteX2449" fmla="*/ 204930 w 937261"/>
              <a:gd name="connsiteY2449" fmla="*/ 272712 h 369056"/>
              <a:gd name="connsiteX2450" fmla="*/ 203457 w 937261"/>
              <a:gd name="connsiteY2450" fmla="*/ 274185 h 369056"/>
              <a:gd name="connsiteX2451" fmla="*/ 203910 w 937261"/>
              <a:gd name="connsiteY2451" fmla="*/ 274752 h 369056"/>
              <a:gd name="connsiteX2452" fmla="*/ 204930 w 937261"/>
              <a:gd name="connsiteY2452" fmla="*/ 275205 h 369056"/>
              <a:gd name="connsiteX2453" fmla="*/ 206177 w 937261"/>
              <a:gd name="connsiteY2453" fmla="*/ 274752 h 369056"/>
              <a:gd name="connsiteX2454" fmla="*/ 206630 w 937261"/>
              <a:gd name="connsiteY2454" fmla="*/ 273052 h 369056"/>
              <a:gd name="connsiteX2455" fmla="*/ 207197 w 937261"/>
              <a:gd name="connsiteY2455" fmla="*/ 251289 h 369056"/>
              <a:gd name="connsiteX2456" fmla="*/ 208104 w 937261"/>
              <a:gd name="connsiteY2456" fmla="*/ 250836 h 369056"/>
              <a:gd name="connsiteX2457" fmla="*/ 211618 w 937261"/>
              <a:gd name="connsiteY2457" fmla="*/ 253556 h 369056"/>
              <a:gd name="connsiteX2458" fmla="*/ 212298 w 937261"/>
              <a:gd name="connsiteY2458" fmla="*/ 254463 h 369056"/>
              <a:gd name="connsiteX2459" fmla="*/ 212751 w 937261"/>
              <a:gd name="connsiteY2459" fmla="*/ 255483 h 369056"/>
              <a:gd name="connsiteX2460" fmla="*/ 213545 w 937261"/>
              <a:gd name="connsiteY2460" fmla="*/ 256390 h 369056"/>
              <a:gd name="connsiteX2461" fmla="*/ 214678 w 937261"/>
              <a:gd name="connsiteY2461" fmla="*/ 256730 h 369056"/>
              <a:gd name="connsiteX2462" fmla="*/ 216151 w 937261"/>
              <a:gd name="connsiteY2462" fmla="*/ 256730 h 369056"/>
              <a:gd name="connsiteX2463" fmla="*/ 217285 w 937261"/>
              <a:gd name="connsiteY2463" fmla="*/ 254463 h 369056"/>
              <a:gd name="connsiteX2464" fmla="*/ 217512 w 937261"/>
              <a:gd name="connsiteY2464" fmla="*/ 253556 h 369056"/>
              <a:gd name="connsiteX2465" fmla="*/ 218985 w 937261"/>
              <a:gd name="connsiteY2465" fmla="*/ 238934 h 369056"/>
              <a:gd name="connsiteX2466" fmla="*/ 218985 w 937261"/>
              <a:gd name="connsiteY2466" fmla="*/ 234174 h 369056"/>
              <a:gd name="connsiteX2467" fmla="*/ 218985 w 937261"/>
              <a:gd name="connsiteY2467" fmla="*/ 231227 h 369056"/>
              <a:gd name="connsiteX2468" fmla="*/ 218985 w 937261"/>
              <a:gd name="connsiteY2468" fmla="*/ 228960 h 369056"/>
              <a:gd name="connsiteX2469" fmla="*/ 217738 w 937261"/>
              <a:gd name="connsiteY2469" fmla="*/ 220346 h 369056"/>
              <a:gd name="connsiteX2470" fmla="*/ 217965 w 937261"/>
              <a:gd name="connsiteY2470" fmla="*/ 219439 h 369056"/>
              <a:gd name="connsiteX2471" fmla="*/ 219779 w 937261"/>
              <a:gd name="connsiteY2471" fmla="*/ 214225 h 369056"/>
              <a:gd name="connsiteX2472" fmla="*/ 219779 w 937261"/>
              <a:gd name="connsiteY2472" fmla="*/ 213205 h 369056"/>
              <a:gd name="connsiteX2473" fmla="*/ 219099 w 937261"/>
              <a:gd name="connsiteY2473" fmla="*/ 212071 h 369056"/>
              <a:gd name="connsiteX2474" fmla="*/ 218192 w 937261"/>
              <a:gd name="connsiteY2474" fmla="*/ 211051 h 369056"/>
              <a:gd name="connsiteX2475" fmla="*/ 218192 w 937261"/>
              <a:gd name="connsiteY2475" fmla="*/ 208444 h 369056"/>
              <a:gd name="connsiteX2476" fmla="*/ 218872 w 937261"/>
              <a:gd name="connsiteY2476" fmla="*/ 204930 h 369056"/>
              <a:gd name="connsiteX2477" fmla="*/ 219212 w 937261"/>
              <a:gd name="connsiteY2477" fmla="*/ 204024 h 369056"/>
              <a:gd name="connsiteX2478" fmla="*/ 221932 w 937261"/>
              <a:gd name="connsiteY2478" fmla="*/ 200737 h 369056"/>
              <a:gd name="connsiteX2479" fmla="*/ 222386 w 937261"/>
              <a:gd name="connsiteY2479" fmla="*/ 199830 h 369056"/>
              <a:gd name="connsiteX2480" fmla="*/ 222386 w 937261"/>
              <a:gd name="connsiteY2480" fmla="*/ 198583 h 369056"/>
              <a:gd name="connsiteX2481" fmla="*/ 222046 w 937261"/>
              <a:gd name="connsiteY2481" fmla="*/ 197336 h 369056"/>
              <a:gd name="connsiteX2482" fmla="*/ 219099 w 937261"/>
              <a:gd name="connsiteY2482" fmla="*/ 192576 h 369056"/>
              <a:gd name="connsiteX2483" fmla="*/ 212638 w 937261"/>
              <a:gd name="connsiteY2483" fmla="*/ 183961 h 369056"/>
              <a:gd name="connsiteX2484" fmla="*/ 210824 w 937261"/>
              <a:gd name="connsiteY2484" fmla="*/ 182601 h 369056"/>
              <a:gd name="connsiteX2485" fmla="*/ 208784 w 937261"/>
              <a:gd name="connsiteY2485" fmla="*/ 181468 h 369056"/>
              <a:gd name="connsiteX2486" fmla="*/ 206517 w 937261"/>
              <a:gd name="connsiteY2486" fmla="*/ 180901 h 369056"/>
              <a:gd name="connsiteX2487" fmla="*/ 201190 w 937261"/>
              <a:gd name="connsiteY2487" fmla="*/ 180901 h 369056"/>
              <a:gd name="connsiteX2488" fmla="*/ 200056 w 937261"/>
              <a:gd name="connsiteY2488" fmla="*/ 181241 h 369056"/>
              <a:gd name="connsiteX2489" fmla="*/ 198923 w 937261"/>
              <a:gd name="connsiteY2489" fmla="*/ 181694 h 369056"/>
              <a:gd name="connsiteX2490" fmla="*/ 198129 w 937261"/>
              <a:gd name="connsiteY2490" fmla="*/ 182261 h 369056"/>
              <a:gd name="connsiteX2491" fmla="*/ 195183 w 937261"/>
              <a:gd name="connsiteY2491" fmla="*/ 185548 h 369056"/>
              <a:gd name="connsiteX2492" fmla="*/ 194389 w 937261"/>
              <a:gd name="connsiteY2492" fmla="*/ 186115 h 369056"/>
              <a:gd name="connsiteX2493" fmla="*/ 193369 w 937261"/>
              <a:gd name="connsiteY2493" fmla="*/ 186115 h 369056"/>
              <a:gd name="connsiteX2494" fmla="*/ 192916 w 937261"/>
              <a:gd name="connsiteY2494" fmla="*/ 184868 h 369056"/>
              <a:gd name="connsiteX2495" fmla="*/ 193256 w 937261"/>
              <a:gd name="connsiteY2495" fmla="*/ 182374 h 369056"/>
              <a:gd name="connsiteX2496" fmla="*/ 193709 w 937261"/>
              <a:gd name="connsiteY2496" fmla="*/ 181354 h 369056"/>
              <a:gd name="connsiteX2497" fmla="*/ 196089 w 937261"/>
              <a:gd name="connsiteY2497" fmla="*/ 179087 h 369056"/>
              <a:gd name="connsiteX2498" fmla="*/ 196883 w 937261"/>
              <a:gd name="connsiteY2498" fmla="*/ 178067 h 369056"/>
              <a:gd name="connsiteX2499" fmla="*/ 197223 w 937261"/>
              <a:gd name="connsiteY2499" fmla="*/ 176707 h 369056"/>
              <a:gd name="connsiteX2500" fmla="*/ 197223 w 937261"/>
              <a:gd name="connsiteY2500" fmla="*/ 175007 h 369056"/>
              <a:gd name="connsiteX2501" fmla="*/ 196089 w 937261"/>
              <a:gd name="connsiteY2501" fmla="*/ 173873 h 369056"/>
              <a:gd name="connsiteX2502" fmla="*/ 193709 w 937261"/>
              <a:gd name="connsiteY2502" fmla="*/ 172740 h 369056"/>
              <a:gd name="connsiteX2503" fmla="*/ 191555 w 937261"/>
              <a:gd name="connsiteY2503" fmla="*/ 171267 h 369056"/>
              <a:gd name="connsiteX2504" fmla="*/ 190422 w 937261"/>
              <a:gd name="connsiteY2504" fmla="*/ 169000 h 369056"/>
              <a:gd name="connsiteX2505" fmla="*/ 190422 w 937261"/>
              <a:gd name="connsiteY2505" fmla="*/ 166393 h 369056"/>
              <a:gd name="connsiteX2506" fmla="*/ 189628 w 937261"/>
              <a:gd name="connsiteY2506" fmla="*/ 164239 h 369056"/>
              <a:gd name="connsiteX2507" fmla="*/ 188948 w 937261"/>
              <a:gd name="connsiteY2507" fmla="*/ 159025 h 369056"/>
              <a:gd name="connsiteX2508" fmla="*/ 188495 w 937261"/>
              <a:gd name="connsiteY2508" fmla="*/ 156531 h 369056"/>
              <a:gd name="connsiteX2509" fmla="*/ 187588 w 937261"/>
              <a:gd name="connsiteY2509" fmla="*/ 152678 h 369056"/>
              <a:gd name="connsiteX2510" fmla="*/ 187135 w 937261"/>
              <a:gd name="connsiteY2510" fmla="*/ 151884 h 369056"/>
              <a:gd name="connsiteX2511" fmla="*/ 184981 w 937261"/>
              <a:gd name="connsiteY2511" fmla="*/ 152224 h 369056"/>
              <a:gd name="connsiteX2512" fmla="*/ 183735 w 937261"/>
              <a:gd name="connsiteY2512" fmla="*/ 152224 h 369056"/>
              <a:gd name="connsiteX2513" fmla="*/ 180901 w 937261"/>
              <a:gd name="connsiteY2513" fmla="*/ 151544 h 369056"/>
              <a:gd name="connsiteX2514" fmla="*/ 178407 w 937261"/>
              <a:gd name="connsiteY2514" fmla="*/ 150638 h 369056"/>
              <a:gd name="connsiteX2515" fmla="*/ 173873 w 937261"/>
              <a:gd name="connsiteY2515" fmla="*/ 148597 h 369056"/>
              <a:gd name="connsiteX2516" fmla="*/ 170926 w 937261"/>
              <a:gd name="connsiteY2516" fmla="*/ 146557 h 369056"/>
              <a:gd name="connsiteX2517" fmla="*/ 170020 w 937261"/>
              <a:gd name="connsiteY2517" fmla="*/ 145650 h 369056"/>
              <a:gd name="connsiteX2518" fmla="*/ 168093 w 937261"/>
              <a:gd name="connsiteY2518" fmla="*/ 141683 h 369056"/>
              <a:gd name="connsiteX2519" fmla="*/ 168093 w 937261"/>
              <a:gd name="connsiteY2519" fmla="*/ 140776 h 369056"/>
              <a:gd name="connsiteX2520" fmla="*/ 169566 w 937261"/>
              <a:gd name="connsiteY2520" fmla="*/ 139303 h 369056"/>
              <a:gd name="connsiteX2521" fmla="*/ 169340 w 937261"/>
              <a:gd name="connsiteY2521" fmla="*/ 138283 h 369056"/>
              <a:gd name="connsiteX2522" fmla="*/ 167526 w 937261"/>
              <a:gd name="connsiteY2522" fmla="*/ 137036 h 369056"/>
              <a:gd name="connsiteX2523" fmla="*/ 168319 w 937261"/>
              <a:gd name="connsiteY2523" fmla="*/ 135109 h 369056"/>
              <a:gd name="connsiteX2524" fmla="*/ 167639 w 937261"/>
              <a:gd name="connsiteY2524" fmla="*/ 134429 h 369056"/>
              <a:gd name="connsiteX2525" fmla="*/ 167979 w 937261"/>
              <a:gd name="connsiteY2525" fmla="*/ 133409 h 369056"/>
              <a:gd name="connsiteX2526" fmla="*/ 171266 w 937261"/>
              <a:gd name="connsiteY2526" fmla="*/ 130688 h 369056"/>
              <a:gd name="connsiteX2527" fmla="*/ 173647 w 937261"/>
              <a:gd name="connsiteY2527" fmla="*/ 129668 h 369056"/>
              <a:gd name="connsiteX2528" fmla="*/ 175234 w 937261"/>
              <a:gd name="connsiteY2528" fmla="*/ 128195 h 369056"/>
              <a:gd name="connsiteX2529" fmla="*/ 174327 w 937261"/>
              <a:gd name="connsiteY2529" fmla="*/ 125361 h 369056"/>
              <a:gd name="connsiteX2530" fmla="*/ 172853 w 937261"/>
              <a:gd name="connsiteY2530" fmla="*/ 122868 h 369056"/>
              <a:gd name="connsiteX2531" fmla="*/ 170926 w 937261"/>
              <a:gd name="connsiteY2531" fmla="*/ 120714 h 369056"/>
              <a:gd name="connsiteX2532" fmla="*/ 168886 w 937261"/>
              <a:gd name="connsiteY2532" fmla="*/ 118674 h 369056"/>
              <a:gd name="connsiteX2533" fmla="*/ 167526 w 937261"/>
              <a:gd name="connsiteY2533" fmla="*/ 118107 h 369056"/>
              <a:gd name="connsiteX2534" fmla="*/ 166052 w 937261"/>
              <a:gd name="connsiteY2534" fmla="*/ 118107 h 369056"/>
              <a:gd name="connsiteX2535" fmla="*/ 164805 w 937261"/>
              <a:gd name="connsiteY2535" fmla="*/ 118334 h 369056"/>
              <a:gd name="connsiteX2536" fmla="*/ 161405 w 937261"/>
              <a:gd name="connsiteY2536" fmla="*/ 120374 h 369056"/>
              <a:gd name="connsiteX2537" fmla="*/ 159252 w 937261"/>
              <a:gd name="connsiteY2537" fmla="*/ 121847 h 369056"/>
              <a:gd name="connsiteX2538" fmla="*/ 157098 w 937261"/>
              <a:gd name="connsiteY2538" fmla="*/ 122981 h 369056"/>
              <a:gd name="connsiteX2539" fmla="*/ 154718 w 937261"/>
              <a:gd name="connsiteY2539" fmla="*/ 123774 h 369056"/>
              <a:gd name="connsiteX2540" fmla="*/ 150071 w 937261"/>
              <a:gd name="connsiteY2540" fmla="*/ 124341 h 369056"/>
              <a:gd name="connsiteX2541" fmla="*/ 154944 w 937261"/>
              <a:gd name="connsiteY2541" fmla="*/ 122527 h 369056"/>
              <a:gd name="connsiteX2542" fmla="*/ 159478 w 937261"/>
              <a:gd name="connsiteY2542" fmla="*/ 119921 h 369056"/>
              <a:gd name="connsiteX2543" fmla="*/ 160725 w 937261"/>
              <a:gd name="connsiteY2543" fmla="*/ 118220 h 369056"/>
              <a:gd name="connsiteX2544" fmla="*/ 160045 w 937261"/>
              <a:gd name="connsiteY2544" fmla="*/ 116294 h 369056"/>
              <a:gd name="connsiteX2545" fmla="*/ 158345 w 937261"/>
              <a:gd name="connsiteY2545" fmla="*/ 114480 h 369056"/>
              <a:gd name="connsiteX2546" fmla="*/ 156305 w 937261"/>
              <a:gd name="connsiteY2546" fmla="*/ 113346 h 369056"/>
              <a:gd name="connsiteX2547" fmla="*/ 150524 w 937261"/>
              <a:gd name="connsiteY2547" fmla="*/ 112666 h 369056"/>
              <a:gd name="connsiteX2548" fmla="*/ 148484 w 937261"/>
              <a:gd name="connsiteY2548" fmla="*/ 111986 h 369056"/>
              <a:gd name="connsiteX2549" fmla="*/ 146897 w 937261"/>
              <a:gd name="connsiteY2549" fmla="*/ 110626 h 369056"/>
              <a:gd name="connsiteX2550" fmla="*/ 143837 w 937261"/>
              <a:gd name="connsiteY2550" fmla="*/ 107339 h 369056"/>
              <a:gd name="connsiteX2551" fmla="*/ 143497 w 937261"/>
              <a:gd name="connsiteY2551" fmla="*/ 106772 h 369056"/>
              <a:gd name="connsiteX2552" fmla="*/ 142930 w 937261"/>
              <a:gd name="connsiteY2552" fmla="*/ 104052 h 369056"/>
              <a:gd name="connsiteX2553" fmla="*/ 142136 w 937261"/>
              <a:gd name="connsiteY2553" fmla="*/ 101445 h 369056"/>
              <a:gd name="connsiteX2554" fmla="*/ 140890 w 937261"/>
              <a:gd name="connsiteY2554" fmla="*/ 99292 h 369056"/>
              <a:gd name="connsiteX2555" fmla="*/ 139303 w 937261"/>
              <a:gd name="connsiteY2555" fmla="*/ 97478 h 369056"/>
              <a:gd name="connsiteX2556" fmla="*/ 134542 w 937261"/>
              <a:gd name="connsiteY2556" fmla="*/ 93511 h 369056"/>
              <a:gd name="connsiteX2557" fmla="*/ 132502 w 937261"/>
              <a:gd name="connsiteY2557" fmla="*/ 92604 h 369056"/>
              <a:gd name="connsiteX2558" fmla="*/ 130235 w 937261"/>
              <a:gd name="connsiteY2558" fmla="*/ 92377 h 369056"/>
              <a:gd name="connsiteX2559" fmla="*/ 128195 w 937261"/>
              <a:gd name="connsiteY2559" fmla="*/ 91924 h 369056"/>
              <a:gd name="connsiteX2560" fmla="*/ 126721 w 937261"/>
              <a:gd name="connsiteY2560" fmla="*/ 90564 h 369056"/>
              <a:gd name="connsiteX2561" fmla="*/ 125701 w 937261"/>
              <a:gd name="connsiteY2561" fmla="*/ 87730 h 369056"/>
              <a:gd name="connsiteX2562" fmla="*/ 124568 w 937261"/>
              <a:gd name="connsiteY2562" fmla="*/ 85010 h 369056"/>
              <a:gd name="connsiteX2563" fmla="*/ 122981 w 937261"/>
              <a:gd name="connsiteY2563" fmla="*/ 83083 h 369056"/>
              <a:gd name="connsiteX2564" fmla="*/ 119354 w 937261"/>
              <a:gd name="connsiteY2564" fmla="*/ 79683 h 369056"/>
              <a:gd name="connsiteX2565" fmla="*/ 117087 w 937261"/>
              <a:gd name="connsiteY2565" fmla="*/ 78889 h 369056"/>
              <a:gd name="connsiteX2566" fmla="*/ 115840 w 937261"/>
              <a:gd name="connsiteY2566" fmla="*/ 79116 h 369056"/>
              <a:gd name="connsiteX2567" fmla="*/ 114820 w 937261"/>
              <a:gd name="connsiteY2567" fmla="*/ 80023 h 369056"/>
              <a:gd name="connsiteX2568" fmla="*/ 114593 w 937261"/>
              <a:gd name="connsiteY2568" fmla="*/ 81043 h 369056"/>
              <a:gd name="connsiteX2569" fmla="*/ 114593 w 937261"/>
              <a:gd name="connsiteY2569" fmla="*/ 82176 h 369056"/>
              <a:gd name="connsiteX2570" fmla="*/ 115840 w 937261"/>
              <a:gd name="connsiteY2570" fmla="*/ 84103 h 369056"/>
              <a:gd name="connsiteX2571" fmla="*/ 116067 w 937261"/>
              <a:gd name="connsiteY2571" fmla="*/ 86370 h 369056"/>
              <a:gd name="connsiteX2572" fmla="*/ 114593 w 937261"/>
              <a:gd name="connsiteY2572" fmla="*/ 85463 h 369056"/>
              <a:gd name="connsiteX2573" fmla="*/ 111873 w 937261"/>
              <a:gd name="connsiteY2573" fmla="*/ 82630 h 369056"/>
              <a:gd name="connsiteX2574" fmla="*/ 110173 w 937261"/>
              <a:gd name="connsiteY2574" fmla="*/ 82290 h 369056"/>
              <a:gd name="connsiteX2575" fmla="*/ 108586 w 937261"/>
              <a:gd name="connsiteY2575" fmla="*/ 81156 h 369056"/>
              <a:gd name="connsiteX2576" fmla="*/ 107226 w 937261"/>
              <a:gd name="connsiteY2576" fmla="*/ 79683 h 369056"/>
              <a:gd name="connsiteX2577" fmla="*/ 106092 w 937261"/>
              <a:gd name="connsiteY2577" fmla="*/ 78096 h 369056"/>
              <a:gd name="connsiteX2578" fmla="*/ 105072 w 937261"/>
              <a:gd name="connsiteY2578" fmla="*/ 76396 h 369056"/>
              <a:gd name="connsiteX2579" fmla="*/ 104165 w 937261"/>
              <a:gd name="connsiteY2579" fmla="*/ 75149 h 369056"/>
              <a:gd name="connsiteX2580" fmla="*/ 100538 w 937261"/>
              <a:gd name="connsiteY2580" fmla="*/ 71182 h 369056"/>
              <a:gd name="connsiteX2581" fmla="*/ 98385 w 937261"/>
              <a:gd name="connsiteY2581" fmla="*/ 68008 h 369056"/>
              <a:gd name="connsiteX2582" fmla="*/ 97365 w 937261"/>
              <a:gd name="connsiteY2582" fmla="*/ 65854 h 369056"/>
              <a:gd name="connsiteX2583" fmla="*/ 96118 w 937261"/>
              <a:gd name="connsiteY2583" fmla="*/ 63814 h 369056"/>
              <a:gd name="connsiteX2584" fmla="*/ 92604 w 937261"/>
              <a:gd name="connsiteY2584" fmla="*/ 59507 h 369056"/>
              <a:gd name="connsiteX2585" fmla="*/ 88297 w 937261"/>
              <a:gd name="connsiteY2585" fmla="*/ 56673 h 369056"/>
              <a:gd name="connsiteX2586" fmla="*/ 80703 w 937261"/>
              <a:gd name="connsiteY2586" fmla="*/ 50779 h 369056"/>
              <a:gd name="connsiteX2587" fmla="*/ 74922 w 937261"/>
              <a:gd name="connsiteY2587" fmla="*/ 47946 h 369056"/>
              <a:gd name="connsiteX2588" fmla="*/ 73108 w 937261"/>
              <a:gd name="connsiteY2588" fmla="*/ 46925 h 369056"/>
              <a:gd name="connsiteX2589" fmla="*/ 71635 w 937261"/>
              <a:gd name="connsiteY2589" fmla="*/ 45225 h 369056"/>
              <a:gd name="connsiteX2590" fmla="*/ 71295 w 937261"/>
              <a:gd name="connsiteY2590" fmla="*/ 44092 h 369056"/>
              <a:gd name="connsiteX2591" fmla="*/ 70728 w 937261"/>
              <a:gd name="connsiteY2591" fmla="*/ 43185 h 369056"/>
              <a:gd name="connsiteX2592" fmla="*/ 68008 w 937261"/>
              <a:gd name="connsiteY2592" fmla="*/ 41712 h 369056"/>
              <a:gd name="connsiteX2593" fmla="*/ 63474 w 937261"/>
              <a:gd name="connsiteY2593" fmla="*/ 39671 h 369056"/>
              <a:gd name="connsiteX2594" fmla="*/ 62114 w 937261"/>
              <a:gd name="connsiteY2594" fmla="*/ 37404 h 369056"/>
              <a:gd name="connsiteX2595" fmla="*/ 62794 w 937261"/>
              <a:gd name="connsiteY2595" fmla="*/ 34571 h 369056"/>
              <a:gd name="connsiteX2596" fmla="*/ 62341 w 937261"/>
              <a:gd name="connsiteY2596" fmla="*/ 32531 h 369056"/>
              <a:gd name="connsiteX2597" fmla="*/ 57693 w 937261"/>
              <a:gd name="connsiteY2597" fmla="*/ 27657 h 369056"/>
              <a:gd name="connsiteX2598" fmla="*/ 57240 w 937261"/>
              <a:gd name="connsiteY2598" fmla="*/ 27090 h 369056"/>
              <a:gd name="connsiteX2599" fmla="*/ 56560 w 937261"/>
              <a:gd name="connsiteY2599" fmla="*/ 24596 h 369056"/>
              <a:gd name="connsiteX2600" fmla="*/ 55313 w 937261"/>
              <a:gd name="connsiteY2600" fmla="*/ 22329 h 369056"/>
              <a:gd name="connsiteX2601" fmla="*/ 51232 w 937261"/>
              <a:gd name="connsiteY2601" fmla="*/ 18816 h 369056"/>
              <a:gd name="connsiteX2602" fmla="*/ 48739 w 937261"/>
              <a:gd name="connsiteY2602" fmla="*/ 15982 h 369056"/>
              <a:gd name="connsiteX2603" fmla="*/ 47945 w 937261"/>
              <a:gd name="connsiteY2603" fmla="*/ 15188 h 369056"/>
              <a:gd name="connsiteX2604" fmla="*/ 47039 w 937261"/>
              <a:gd name="connsiteY2604" fmla="*/ 14735 h 369056"/>
              <a:gd name="connsiteX2605" fmla="*/ 46019 w 937261"/>
              <a:gd name="connsiteY2605" fmla="*/ 14735 h 369056"/>
              <a:gd name="connsiteX2606" fmla="*/ 40691 w 937261"/>
              <a:gd name="connsiteY2606" fmla="*/ 15188 h 369056"/>
              <a:gd name="connsiteX2607" fmla="*/ 38538 w 937261"/>
              <a:gd name="connsiteY2607" fmla="*/ 14735 h 369056"/>
              <a:gd name="connsiteX2608" fmla="*/ 36158 w 937261"/>
              <a:gd name="connsiteY2608" fmla="*/ 13828 h 369056"/>
              <a:gd name="connsiteX2609" fmla="*/ 33550 w 937261"/>
              <a:gd name="connsiteY2609" fmla="*/ 13828 h 369056"/>
              <a:gd name="connsiteX2610" fmla="*/ 28903 w 937261"/>
              <a:gd name="connsiteY2610" fmla="*/ 14848 h 369056"/>
              <a:gd name="connsiteX2611" fmla="*/ 26410 w 937261"/>
              <a:gd name="connsiteY2611" fmla="*/ 14622 h 369056"/>
              <a:gd name="connsiteX2612" fmla="*/ 21422 w 937261"/>
              <a:gd name="connsiteY2612" fmla="*/ 13828 h 369056"/>
              <a:gd name="connsiteX2613" fmla="*/ 19042 w 937261"/>
              <a:gd name="connsiteY2613" fmla="*/ 13262 h 369056"/>
              <a:gd name="connsiteX2614" fmla="*/ 16889 w 937261"/>
              <a:gd name="connsiteY2614" fmla="*/ 12015 h 369056"/>
              <a:gd name="connsiteX2615" fmla="*/ 13035 w 937261"/>
              <a:gd name="connsiteY2615" fmla="*/ 8388 h 369056"/>
              <a:gd name="connsiteX2616" fmla="*/ 10881 w 937261"/>
              <a:gd name="connsiteY2616" fmla="*/ 6914 h 369056"/>
              <a:gd name="connsiteX2617" fmla="*/ 8614 w 937261"/>
              <a:gd name="connsiteY2617" fmla="*/ 6234 h 369056"/>
              <a:gd name="connsiteX2618" fmla="*/ 6347 w 937261"/>
              <a:gd name="connsiteY2618" fmla="*/ 5894 h 369056"/>
              <a:gd name="connsiteX2619" fmla="*/ 3854 w 937261"/>
              <a:gd name="connsiteY2619" fmla="*/ 5894 h 369056"/>
              <a:gd name="connsiteX2620" fmla="*/ 1474 w 937261"/>
              <a:gd name="connsiteY2620" fmla="*/ 6574 h 369056"/>
              <a:gd name="connsiteX2621" fmla="*/ 453 w 937261"/>
              <a:gd name="connsiteY2621" fmla="*/ 7141 h 369056"/>
              <a:gd name="connsiteX2622" fmla="*/ 453 w 937261"/>
              <a:gd name="connsiteY2622" fmla="*/ 8161 h 369056"/>
              <a:gd name="connsiteX2623" fmla="*/ 793 w 937261"/>
              <a:gd name="connsiteY2623" fmla="*/ 9294 h 369056"/>
              <a:gd name="connsiteX2624" fmla="*/ 793 w 937261"/>
              <a:gd name="connsiteY2624" fmla="*/ 10428 h 369056"/>
              <a:gd name="connsiteX2625" fmla="*/ 340 w 937261"/>
              <a:gd name="connsiteY2625" fmla="*/ 11788 h 369056"/>
              <a:gd name="connsiteX2626" fmla="*/ 0 w 937261"/>
              <a:gd name="connsiteY2626" fmla="*/ 13148 h 369056"/>
              <a:gd name="connsiteX2627" fmla="*/ 3627 w 937261"/>
              <a:gd name="connsiteY2627" fmla="*/ 19949 h 369056"/>
              <a:gd name="connsiteX2628" fmla="*/ 4647 w 937261"/>
              <a:gd name="connsiteY2628" fmla="*/ 22329 h 369056"/>
              <a:gd name="connsiteX2629" fmla="*/ 5894 w 937261"/>
              <a:gd name="connsiteY2629" fmla="*/ 24596 h 369056"/>
              <a:gd name="connsiteX2630" fmla="*/ 7594 w 937261"/>
              <a:gd name="connsiteY2630" fmla="*/ 26750 h 369056"/>
              <a:gd name="connsiteX2631" fmla="*/ 15982 w 937261"/>
              <a:gd name="connsiteY2631" fmla="*/ 35477 h 369056"/>
              <a:gd name="connsiteX2632" fmla="*/ 20969 w 937261"/>
              <a:gd name="connsiteY2632" fmla="*/ 39671 h 369056"/>
              <a:gd name="connsiteX2633" fmla="*/ 22669 w 937261"/>
              <a:gd name="connsiteY2633" fmla="*/ 41598 h 369056"/>
              <a:gd name="connsiteX2634" fmla="*/ 25389 w 937261"/>
              <a:gd name="connsiteY2634" fmla="*/ 45339 h 369056"/>
              <a:gd name="connsiteX2635" fmla="*/ 27090 w 937261"/>
              <a:gd name="connsiteY2635" fmla="*/ 46472 h 369056"/>
              <a:gd name="connsiteX2636" fmla="*/ 32757 w 937261"/>
              <a:gd name="connsiteY2636" fmla="*/ 47719 h 369056"/>
              <a:gd name="connsiteX2637" fmla="*/ 34684 w 937261"/>
              <a:gd name="connsiteY2637" fmla="*/ 48966 h 369056"/>
              <a:gd name="connsiteX2638" fmla="*/ 36271 w 937261"/>
              <a:gd name="connsiteY2638" fmla="*/ 50666 h 369056"/>
              <a:gd name="connsiteX2639" fmla="*/ 40804 w 937261"/>
              <a:gd name="connsiteY2639" fmla="*/ 57240 h 369056"/>
              <a:gd name="connsiteX2640" fmla="*/ 42051 w 937261"/>
              <a:gd name="connsiteY2640" fmla="*/ 59167 h 369056"/>
              <a:gd name="connsiteX2641" fmla="*/ 43412 w 937261"/>
              <a:gd name="connsiteY2641" fmla="*/ 61661 h 369056"/>
              <a:gd name="connsiteX2642" fmla="*/ 44999 w 937261"/>
              <a:gd name="connsiteY2642" fmla="*/ 63927 h 369056"/>
              <a:gd name="connsiteX2643" fmla="*/ 49079 w 937261"/>
              <a:gd name="connsiteY2643" fmla="*/ 66761 h 369056"/>
              <a:gd name="connsiteX2644" fmla="*/ 49646 w 937261"/>
              <a:gd name="connsiteY2644" fmla="*/ 68121 h 369056"/>
              <a:gd name="connsiteX2645" fmla="*/ 50099 w 937261"/>
              <a:gd name="connsiteY2645" fmla="*/ 70502 h 369056"/>
              <a:gd name="connsiteX2646" fmla="*/ 50552 w 937261"/>
              <a:gd name="connsiteY2646" fmla="*/ 74469 h 369056"/>
              <a:gd name="connsiteX2647" fmla="*/ 51346 w 937261"/>
              <a:gd name="connsiteY2647" fmla="*/ 77416 h 369056"/>
              <a:gd name="connsiteX2648" fmla="*/ 53273 w 937261"/>
              <a:gd name="connsiteY2648" fmla="*/ 79116 h 369056"/>
              <a:gd name="connsiteX2649" fmla="*/ 55766 w 937261"/>
              <a:gd name="connsiteY2649" fmla="*/ 79569 h 369056"/>
              <a:gd name="connsiteX2650" fmla="*/ 57580 w 937261"/>
              <a:gd name="connsiteY2650" fmla="*/ 80136 h 369056"/>
              <a:gd name="connsiteX2651" fmla="*/ 59280 w 937261"/>
              <a:gd name="connsiteY2651" fmla="*/ 81043 h 369056"/>
              <a:gd name="connsiteX2652" fmla="*/ 69028 w 937261"/>
              <a:gd name="connsiteY2652" fmla="*/ 87503 h 369056"/>
              <a:gd name="connsiteX2653" fmla="*/ 69708 w 937261"/>
              <a:gd name="connsiteY2653" fmla="*/ 88297 h 369056"/>
              <a:gd name="connsiteX2654" fmla="*/ 71862 w 937261"/>
              <a:gd name="connsiteY2654" fmla="*/ 91811 h 369056"/>
              <a:gd name="connsiteX2655" fmla="*/ 73788 w 937261"/>
              <a:gd name="connsiteY2655" fmla="*/ 96344 h 369056"/>
              <a:gd name="connsiteX2656" fmla="*/ 76622 w 937261"/>
              <a:gd name="connsiteY2656" fmla="*/ 106432 h 369056"/>
              <a:gd name="connsiteX2657" fmla="*/ 79116 w 937261"/>
              <a:gd name="connsiteY2657" fmla="*/ 114027 h 369056"/>
              <a:gd name="connsiteX2658" fmla="*/ 80136 w 937261"/>
              <a:gd name="connsiteY2658" fmla="*/ 119014 h 369056"/>
              <a:gd name="connsiteX2659" fmla="*/ 81156 w 937261"/>
              <a:gd name="connsiteY2659" fmla="*/ 121394 h 369056"/>
              <a:gd name="connsiteX2660" fmla="*/ 82743 w 937261"/>
              <a:gd name="connsiteY2660" fmla="*/ 123208 h 369056"/>
              <a:gd name="connsiteX2661" fmla="*/ 84783 w 937261"/>
              <a:gd name="connsiteY2661" fmla="*/ 124454 h 369056"/>
              <a:gd name="connsiteX2662" fmla="*/ 90224 w 937261"/>
              <a:gd name="connsiteY2662" fmla="*/ 126721 h 369056"/>
              <a:gd name="connsiteX2663" fmla="*/ 91697 w 937261"/>
              <a:gd name="connsiteY2663" fmla="*/ 127968 h 369056"/>
              <a:gd name="connsiteX2664" fmla="*/ 92717 w 937261"/>
              <a:gd name="connsiteY2664" fmla="*/ 129668 h 369056"/>
              <a:gd name="connsiteX2665" fmla="*/ 95551 w 937261"/>
              <a:gd name="connsiteY2665" fmla="*/ 135789 h 369056"/>
              <a:gd name="connsiteX2666" fmla="*/ 97025 w 937261"/>
              <a:gd name="connsiteY2666" fmla="*/ 137716 h 369056"/>
              <a:gd name="connsiteX2667" fmla="*/ 98838 w 937261"/>
              <a:gd name="connsiteY2667" fmla="*/ 139303 h 369056"/>
              <a:gd name="connsiteX2668" fmla="*/ 100311 w 937261"/>
              <a:gd name="connsiteY2668" fmla="*/ 141003 h 369056"/>
              <a:gd name="connsiteX2669" fmla="*/ 104392 w 937261"/>
              <a:gd name="connsiteY2669" fmla="*/ 146330 h 369056"/>
              <a:gd name="connsiteX2670" fmla="*/ 104732 w 937261"/>
              <a:gd name="connsiteY2670" fmla="*/ 146897 h 369056"/>
              <a:gd name="connsiteX2671" fmla="*/ 106432 w 937261"/>
              <a:gd name="connsiteY2671" fmla="*/ 152904 h 369056"/>
              <a:gd name="connsiteX2672" fmla="*/ 108359 w 937261"/>
              <a:gd name="connsiteY2672" fmla="*/ 157212 h 369056"/>
              <a:gd name="connsiteX2673" fmla="*/ 115953 w 937261"/>
              <a:gd name="connsiteY2673" fmla="*/ 171153 h 369056"/>
              <a:gd name="connsiteX2674" fmla="*/ 115953 w 937261"/>
              <a:gd name="connsiteY2674" fmla="*/ 175800 h 369056"/>
              <a:gd name="connsiteX2675" fmla="*/ 116633 w 937261"/>
              <a:gd name="connsiteY2675" fmla="*/ 178067 h 369056"/>
              <a:gd name="connsiteX2676" fmla="*/ 117767 w 937261"/>
              <a:gd name="connsiteY2676" fmla="*/ 180221 h 369056"/>
              <a:gd name="connsiteX2677" fmla="*/ 121280 w 937261"/>
              <a:gd name="connsiteY2677" fmla="*/ 185548 h 369056"/>
              <a:gd name="connsiteX2678" fmla="*/ 123094 w 937261"/>
              <a:gd name="connsiteY2678" fmla="*/ 187248 h 369056"/>
              <a:gd name="connsiteX2679" fmla="*/ 125134 w 937261"/>
              <a:gd name="connsiteY2679" fmla="*/ 188722 h 369056"/>
              <a:gd name="connsiteX2680" fmla="*/ 126381 w 937261"/>
              <a:gd name="connsiteY2680" fmla="*/ 190422 h 369056"/>
              <a:gd name="connsiteX2681" fmla="*/ 127401 w 937261"/>
              <a:gd name="connsiteY2681" fmla="*/ 192349 h 369056"/>
              <a:gd name="connsiteX2682" fmla="*/ 130802 w 937261"/>
              <a:gd name="connsiteY2682" fmla="*/ 198243 h 369056"/>
              <a:gd name="connsiteX2683" fmla="*/ 132275 w 937261"/>
              <a:gd name="connsiteY2683" fmla="*/ 199943 h 369056"/>
              <a:gd name="connsiteX2684" fmla="*/ 135676 w 937261"/>
              <a:gd name="connsiteY2684" fmla="*/ 202890 h 369056"/>
              <a:gd name="connsiteX2685" fmla="*/ 142023 w 937261"/>
              <a:gd name="connsiteY2685" fmla="*/ 207764 h 369056"/>
              <a:gd name="connsiteX2686" fmla="*/ 143270 w 937261"/>
              <a:gd name="connsiteY2686" fmla="*/ 209464 h 369056"/>
              <a:gd name="connsiteX2687" fmla="*/ 147010 w 937261"/>
              <a:gd name="connsiteY2687" fmla="*/ 215925 h 369056"/>
              <a:gd name="connsiteX2688" fmla="*/ 150411 w 937261"/>
              <a:gd name="connsiteY2688" fmla="*/ 219892 h 369056"/>
              <a:gd name="connsiteX2689" fmla="*/ 158232 w 937261"/>
              <a:gd name="connsiteY2689" fmla="*/ 226920 h 369056"/>
              <a:gd name="connsiteX2690" fmla="*/ 162765 w 937261"/>
              <a:gd name="connsiteY2690" fmla="*/ 229640 h 369056"/>
              <a:gd name="connsiteX2691" fmla="*/ 164805 w 937261"/>
              <a:gd name="connsiteY2691" fmla="*/ 231340 h 369056"/>
              <a:gd name="connsiteX2692" fmla="*/ 166733 w 937261"/>
              <a:gd name="connsiteY2692" fmla="*/ 233267 h 369056"/>
              <a:gd name="connsiteX2693" fmla="*/ 168206 w 937261"/>
              <a:gd name="connsiteY2693" fmla="*/ 234401 h 369056"/>
              <a:gd name="connsiteX2694" fmla="*/ 175687 w 937261"/>
              <a:gd name="connsiteY2694" fmla="*/ 239161 h 369056"/>
              <a:gd name="connsiteX2695" fmla="*/ 176934 w 937261"/>
              <a:gd name="connsiteY2695" fmla="*/ 240181 h 369056"/>
              <a:gd name="connsiteX2696" fmla="*/ 181694 w 937261"/>
              <a:gd name="connsiteY2696" fmla="*/ 246869 h 369056"/>
              <a:gd name="connsiteX2697" fmla="*/ 183394 w 937261"/>
              <a:gd name="connsiteY2697" fmla="*/ 248682 h 369056"/>
              <a:gd name="connsiteX2698" fmla="*/ 185321 w 937261"/>
              <a:gd name="connsiteY2698" fmla="*/ 250269 h 369056"/>
              <a:gd name="connsiteX2699" fmla="*/ 187928 w 937261"/>
              <a:gd name="connsiteY2699" fmla="*/ 253556 h 369056"/>
              <a:gd name="connsiteX2700" fmla="*/ 190195 w 937261"/>
              <a:gd name="connsiteY2700" fmla="*/ 256050 h 369056"/>
              <a:gd name="connsiteX2701" fmla="*/ 192689 w 937261"/>
              <a:gd name="connsiteY2701" fmla="*/ 258317 h 369056"/>
              <a:gd name="connsiteX2702" fmla="*/ 193256 w 937261"/>
              <a:gd name="connsiteY2702" fmla="*/ 258317 h 369056"/>
              <a:gd name="connsiteX2703" fmla="*/ 194389 w 937261"/>
              <a:gd name="connsiteY2703" fmla="*/ 258090 h 369056"/>
              <a:gd name="connsiteX2704" fmla="*/ 194389 w 937261"/>
              <a:gd name="connsiteY2704" fmla="*/ 256390 h 369056"/>
              <a:gd name="connsiteX2705" fmla="*/ 193029 w 937261"/>
              <a:gd name="connsiteY2705" fmla="*/ 252536 h 369056"/>
              <a:gd name="connsiteX2706" fmla="*/ 193029 w 937261"/>
              <a:gd name="connsiteY2706" fmla="*/ 251063 h 369056"/>
              <a:gd name="connsiteX2707" fmla="*/ 193482 w 937261"/>
              <a:gd name="connsiteY2707" fmla="*/ 249929 h 369056"/>
              <a:gd name="connsiteX2708" fmla="*/ 199489 w 937261"/>
              <a:gd name="connsiteY2708" fmla="*/ 253443 h 369056"/>
              <a:gd name="connsiteX2709" fmla="*/ 201417 w 937261"/>
              <a:gd name="connsiteY2709" fmla="*/ 254463 h 369056"/>
              <a:gd name="connsiteX2710" fmla="*/ 202664 w 937261"/>
              <a:gd name="connsiteY2710" fmla="*/ 254916 h 369056"/>
              <a:gd name="connsiteX2711" fmla="*/ 203570 w 937261"/>
              <a:gd name="connsiteY2711" fmla="*/ 254463 h 369056"/>
              <a:gd name="connsiteX2712" fmla="*/ 207197 w 937261"/>
              <a:gd name="connsiteY2712" fmla="*/ 251063 h 369056"/>
              <a:gd name="connsiteX2713" fmla="*/ 171266 w 937261"/>
              <a:gd name="connsiteY2713" fmla="*/ 134316 h 369056"/>
              <a:gd name="connsiteX2714" fmla="*/ 169793 w 937261"/>
              <a:gd name="connsiteY2714" fmla="*/ 135789 h 369056"/>
              <a:gd name="connsiteX2715" fmla="*/ 169453 w 937261"/>
              <a:gd name="connsiteY2715" fmla="*/ 137149 h 369056"/>
              <a:gd name="connsiteX2716" fmla="*/ 172400 w 937261"/>
              <a:gd name="connsiteY2716" fmla="*/ 137716 h 369056"/>
              <a:gd name="connsiteX2717" fmla="*/ 175120 w 937261"/>
              <a:gd name="connsiteY2717" fmla="*/ 136923 h 369056"/>
              <a:gd name="connsiteX2718" fmla="*/ 175687 w 937261"/>
              <a:gd name="connsiteY2718" fmla="*/ 136242 h 369056"/>
              <a:gd name="connsiteX2719" fmla="*/ 174893 w 937261"/>
              <a:gd name="connsiteY2719" fmla="*/ 135336 h 369056"/>
              <a:gd name="connsiteX2720" fmla="*/ 172626 w 937261"/>
              <a:gd name="connsiteY2720" fmla="*/ 134316 h 369056"/>
              <a:gd name="connsiteX2721" fmla="*/ 171380 w 937261"/>
              <a:gd name="connsiteY2721" fmla="*/ 134316 h 369056"/>
              <a:gd name="connsiteX2722" fmla="*/ 393652 w 937261"/>
              <a:gd name="connsiteY2722" fmla="*/ 285633 h 369056"/>
              <a:gd name="connsiteX2723" fmla="*/ 393085 w 937261"/>
              <a:gd name="connsiteY2723" fmla="*/ 284500 h 369056"/>
              <a:gd name="connsiteX2724" fmla="*/ 392405 w 937261"/>
              <a:gd name="connsiteY2724" fmla="*/ 284500 h 369056"/>
              <a:gd name="connsiteX2725" fmla="*/ 391838 w 937261"/>
              <a:gd name="connsiteY2725" fmla="*/ 284500 h 369056"/>
              <a:gd name="connsiteX2726" fmla="*/ 391385 w 937261"/>
              <a:gd name="connsiteY2726" fmla="*/ 284840 h 369056"/>
              <a:gd name="connsiteX2727" fmla="*/ 392405 w 937261"/>
              <a:gd name="connsiteY2727" fmla="*/ 286313 h 369056"/>
              <a:gd name="connsiteX2728" fmla="*/ 393425 w 937261"/>
              <a:gd name="connsiteY2728" fmla="*/ 286540 h 369056"/>
              <a:gd name="connsiteX2729" fmla="*/ 393765 w 937261"/>
              <a:gd name="connsiteY2729" fmla="*/ 285633 h 369056"/>
              <a:gd name="connsiteX2730" fmla="*/ 357494 w 937261"/>
              <a:gd name="connsiteY2730" fmla="*/ 254803 h 369056"/>
              <a:gd name="connsiteX2731" fmla="*/ 356248 w 937261"/>
              <a:gd name="connsiteY2731" fmla="*/ 256390 h 369056"/>
              <a:gd name="connsiteX2732" fmla="*/ 356588 w 937261"/>
              <a:gd name="connsiteY2732" fmla="*/ 257296 h 369056"/>
              <a:gd name="connsiteX2733" fmla="*/ 358515 w 937261"/>
              <a:gd name="connsiteY2733" fmla="*/ 257296 h 369056"/>
              <a:gd name="connsiteX2734" fmla="*/ 358968 w 937261"/>
              <a:gd name="connsiteY2734" fmla="*/ 256616 h 369056"/>
              <a:gd name="connsiteX2735" fmla="*/ 358968 w 937261"/>
              <a:gd name="connsiteY2735" fmla="*/ 255370 h 369056"/>
              <a:gd name="connsiteX2736" fmla="*/ 358401 w 937261"/>
              <a:gd name="connsiteY2736" fmla="*/ 254803 h 369056"/>
              <a:gd name="connsiteX2737" fmla="*/ 357608 w 937261"/>
              <a:gd name="connsiteY2737" fmla="*/ 254803 h 369056"/>
              <a:gd name="connsiteX2738" fmla="*/ 365542 w 937261"/>
              <a:gd name="connsiteY2738" fmla="*/ 287333 h 369056"/>
              <a:gd name="connsiteX2739" fmla="*/ 367356 w 937261"/>
              <a:gd name="connsiteY2739" fmla="*/ 287560 h 369056"/>
              <a:gd name="connsiteX2740" fmla="*/ 367696 w 937261"/>
              <a:gd name="connsiteY2740" fmla="*/ 287220 h 369056"/>
              <a:gd name="connsiteX2741" fmla="*/ 368149 w 937261"/>
              <a:gd name="connsiteY2741" fmla="*/ 287220 h 369056"/>
              <a:gd name="connsiteX2742" fmla="*/ 368829 w 937261"/>
              <a:gd name="connsiteY2742" fmla="*/ 287447 h 369056"/>
              <a:gd name="connsiteX2743" fmla="*/ 374383 w 937261"/>
              <a:gd name="connsiteY2743" fmla="*/ 287447 h 369056"/>
              <a:gd name="connsiteX2744" fmla="*/ 375970 w 937261"/>
              <a:gd name="connsiteY2744" fmla="*/ 286880 h 369056"/>
              <a:gd name="connsiteX2745" fmla="*/ 378237 w 937261"/>
              <a:gd name="connsiteY2745" fmla="*/ 285066 h 369056"/>
              <a:gd name="connsiteX2746" fmla="*/ 381751 w 937261"/>
              <a:gd name="connsiteY2746" fmla="*/ 285293 h 369056"/>
              <a:gd name="connsiteX2747" fmla="*/ 382091 w 937261"/>
              <a:gd name="connsiteY2747" fmla="*/ 284953 h 369056"/>
              <a:gd name="connsiteX2748" fmla="*/ 382884 w 937261"/>
              <a:gd name="connsiteY2748" fmla="*/ 283706 h 369056"/>
              <a:gd name="connsiteX2749" fmla="*/ 386965 w 937261"/>
              <a:gd name="connsiteY2749" fmla="*/ 282346 h 369056"/>
              <a:gd name="connsiteX2750" fmla="*/ 386738 w 937261"/>
              <a:gd name="connsiteY2750" fmla="*/ 281666 h 369056"/>
              <a:gd name="connsiteX2751" fmla="*/ 384698 w 937261"/>
              <a:gd name="connsiteY2751" fmla="*/ 279739 h 369056"/>
              <a:gd name="connsiteX2752" fmla="*/ 366109 w 937261"/>
              <a:gd name="connsiteY2752" fmla="*/ 279739 h 369056"/>
              <a:gd name="connsiteX2753" fmla="*/ 362029 w 937261"/>
              <a:gd name="connsiteY2753" fmla="*/ 280306 h 369056"/>
              <a:gd name="connsiteX2754" fmla="*/ 359988 w 937261"/>
              <a:gd name="connsiteY2754" fmla="*/ 282573 h 369056"/>
              <a:gd name="connsiteX2755" fmla="*/ 359081 w 937261"/>
              <a:gd name="connsiteY2755" fmla="*/ 284160 h 369056"/>
              <a:gd name="connsiteX2756" fmla="*/ 359875 w 937261"/>
              <a:gd name="connsiteY2756" fmla="*/ 285633 h 369056"/>
              <a:gd name="connsiteX2757" fmla="*/ 365542 w 937261"/>
              <a:gd name="connsiteY2757" fmla="*/ 287220 h 369056"/>
              <a:gd name="connsiteX2758" fmla="*/ 416662 w 937261"/>
              <a:gd name="connsiteY2758" fmla="*/ 319524 h 369056"/>
              <a:gd name="connsiteX2759" fmla="*/ 415414 w 937261"/>
              <a:gd name="connsiteY2759" fmla="*/ 320430 h 369056"/>
              <a:gd name="connsiteX2760" fmla="*/ 415868 w 937261"/>
              <a:gd name="connsiteY2760" fmla="*/ 320997 h 369056"/>
              <a:gd name="connsiteX2761" fmla="*/ 417568 w 937261"/>
              <a:gd name="connsiteY2761" fmla="*/ 322357 h 369056"/>
              <a:gd name="connsiteX2762" fmla="*/ 418135 w 937261"/>
              <a:gd name="connsiteY2762" fmla="*/ 321564 h 369056"/>
              <a:gd name="connsiteX2763" fmla="*/ 418135 w 937261"/>
              <a:gd name="connsiteY2763" fmla="*/ 320317 h 369056"/>
              <a:gd name="connsiteX2764" fmla="*/ 417115 w 937261"/>
              <a:gd name="connsiteY2764" fmla="*/ 319410 h 369056"/>
              <a:gd name="connsiteX2765" fmla="*/ 416662 w 937261"/>
              <a:gd name="connsiteY2765" fmla="*/ 319410 h 369056"/>
              <a:gd name="connsiteX2766" fmla="*/ 66194 w 937261"/>
              <a:gd name="connsiteY2766" fmla="*/ 129668 h 369056"/>
              <a:gd name="connsiteX2767" fmla="*/ 65401 w 937261"/>
              <a:gd name="connsiteY2767" fmla="*/ 129102 h 369056"/>
              <a:gd name="connsiteX2768" fmla="*/ 64381 w 937261"/>
              <a:gd name="connsiteY2768" fmla="*/ 129328 h 369056"/>
              <a:gd name="connsiteX2769" fmla="*/ 66534 w 937261"/>
              <a:gd name="connsiteY2769" fmla="*/ 134316 h 369056"/>
              <a:gd name="connsiteX2770" fmla="*/ 66194 w 937261"/>
              <a:gd name="connsiteY2770" fmla="*/ 136129 h 369056"/>
              <a:gd name="connsiteX2771" fmla="*/ 65061 w 937261"/>
              <a:gd name="connsiteY2771" fmla="*/ 137716 h 369056"/>
              <a:gd name="connsiteX2772" fmla="*/ 64721 w 937261"/>
              <a:gd name="connsiteY2772" fmla="*/ 139643 h 369056"/>
              <a:gd name="connsiteX2773" fmla="*/ 64154 w 937261"/>
              <a:gd name="connsiteY2773" fmla="*/ 141003 h 369056"/>
              <a:gd name="connsiteX2774" fmla="*/ 65967 w 937261"/>
              <a:gd name="connsiteY2774" fmla="*/ 142023 h 369056"/>
              <a:gd name="connsiteX2775" fmla="*/ 67214 w 937261"/>
              <a:gd name="connsiteY2775" fmla="*/ 141003 h 369056"/>
              <a:gd name="connsiteX2776" fmla="*/ 68461 w 937261"/>
              <a:gd name="connsiteY2776" fmla="*/ 137716 h 369056"/>
              <a:gd name="connsiteX2777" fmla="*/ 68914 w 937261"/>
              <a:gd name="connsiteY2777" fmla="*/ 134996 h 369056"/>
              <a:gd name="connsiteX2778" fmla="*/ 67668 w 937261"/>
              <a:gd name="connsiteY2778" fmla="*/ 133069 h 369056"/>
              <a:gd name="connsiteX2779" fmla="*/ 66307 w 937261"/>
              <a:gd name="connsiteY2779" fmla="*/ 129782 h 369056"/>
              <a:gd name="connsiteX2780" fmla="*/ 143610 w 937261"/>
              <a:gd name="connsiteY2780" fmla="*/ 245055 h 369056"/>
              <a:gd name="connsiteX2781" fmla="*/ 142703 w 937261"/>
              <a:gd name="connsiteY2781" fmla="*/ 245055 h 369056"/>
              <a:gd name="connsiteX2782" fmla="*/ 141796 w 937261"/>
              <a:gd name="connsiteY2782" fmla="*/ 245849 h 369056"/>
              <a:gd name="connsiteX2783" fmla="*/ 142250 w 937261"/>
              <a:gd name="connsiteY2783" fmla="*/ 246642 h 369056"/>
              <a:gd name="connsiteX2784" fmla="*/ 145310 w 937261"/>
              <a:gd name="connsiteY2784" fmla="*/ 249362 h 369056"/>
              <a:gd name="connsiteX2785" fmla="*/ 147010 w 937261"/>
              <a:gd name="connsiteY2785" fmla="*/ 249362 h 369056"/>
              <a:gd name="connsiteX2786" fmla="*/ 147804 w 937261"/>
              <a:gd name="connsiteY2786" fmla="*/ 247662 h 369056"/>
              <a:gd name="connsiteX2787" fmla="*/ 147123 w 937261"/>
              <a:gd name="connsiteY2787" fmla="*/ 246869 h 369056"/>
              <a:gd name="connsiteX2788" fmla="*/ 143610 w 937261"/>
              <a:gd name="connsiteY2788" fmla="*/ 245168 h 369056"/>
              <a:gd name="connsiteX2789" fmla="*/ 44092 w 937261"/>
              <a:gd name="connsiteY2789" fmla="*/ 83876 h 369056"/>
              <a:gd name="connsiteX2790" fmla="*/ 44092 w 937261"/>
              <a:gd name="connsiteY2790" fmla="*/ 82290 h 369056"/>
              <a:gd name="connsiteX2791" fmla="*/ 43185 w 937261"/>
              <a:gd name="connsiteY2791" fmla="*/ 81156 h 369056"/>
              <a:gd name="connsiteX2792" fmla="*/ 42391 w 937261"/>
              <a:gd name="connsiteY2792" fmla="*/ 80816 h 369056"/>
              <a:gd name="connsiteX2793" fmla="*/ 40464 w 937261"/>
              <a:gd name="connsiteY2793" fmla="*/ 80476 h 369056"/>
              <a:gd name="connsiteX2794" fmla="*/ 39444 w 937261"/>
              <a:gd name="connsiteY2794" fmla="*/ 80816 h 369056"/>
              <a:gd name="connsiteX2795" fmla="*/ 41825 w 937261"/>
              <a:gd name="connsiteY2795" fmla="*/ 82063 h 369056"/>
              <a:gd name="connsiteX2796" fmla="*/ 43978 w 937261"/>
              <a:gd name="connsiteY2796" fmla="*/ 84330 h 369056"/>
              <a:gd name="connsiteX2797" fmla="*/ 43978 w 937261"/>
              <a:gd name="connsiteY2797" fmla="*/ 83876 h 369056"/>
              <a:gd name="connsiteX2798" fmla="*/ 82516 w 937261"/>
              <a:gd name="connsiteY2798" fmla="*/ 163446 h 369056"/>
              <a:gd name="connsiteX2799" fmla="*/ 80929 w 937261"/>
              <a:gd name="connsiteY2799" fmla="*/ 160839 h 369056"/>
              <a:gd name="connsiteX2800" fmla="*/ 81156 w 937261"/>
              <a:gd name="connsiteY2800" fmla="*/ 160272 h 369056"/>
              <a:gd name="connsiteX2801" fmla="*/ 80929 w 937261"/>
              <a:gd name="connsiteY2801" fmla="*/ 159479 h 369056"/>
              <a:gd name="connsiteX2802" fmla="*/ 80363 w 937261"/>
              <a:gd name="connsiteY2802" fmla="*/ 158458 h 369056"/>
              <a:gd name="connsiteX2803" fmla="*/ 79569 w 937261"/>
              <a:gd name="connsiteY2803" fmla="*/ 156305 h 369056"/>
              <a:gd name="connsiteX2804" fmla="*/ 77302 w 937261"/>
              <a:gd name="connsiteY2804" fmla="*/ 152224 h 369056"/>
              <a:gd name="connsiteX2805" fmla="*/ 76849 w 937261"/>
              <a:gd name="connsiteY2805" fmla="*/ 149957 h 369056"/>
              <a:gd name="connsiteX2806" fmla="*/ 75602 w 937261"/>
              <a:gd name="connsiteY2806" fmla="*/ 149164 h 369056"/>
              <a:gd name="connsiteX2807" fmla="*/ 71635 w 937261"/>
              <a:gd name="connsiteY2807" fmla="*/ 150411 h 369056"/>
              <a:gd name="connsiteX2808" fmla="*/ 70161 w 937261"/>
              <a:gd name="connsiteY2808" fmla="*/ 155398 h 369056"/>
              <a:gd name="connsiteX2809" fmla="*/ 70728 w 937261"/>
              <a:gd name="connsiteY2809" fmla="*/ 156758 h 369056"/>
              <a:gd name="connsiteX2810" fmla="*/ 74582 w 937261"/>
              <a:gd name="connsiteY2810" fmla="*/ 162766 h 369056"/>
              <a:gd name="connsiteX2811" fmla="*/ 74808 w 937261"/>
              <a:gd name="connsiteY2811" fmla="*/ 164352 h 369056"/>
              <a:gd name="connsiteX2812" fmla="*/ 75715 w 937261"/>
              <a:gd name="connsiteY2812" fmla="*/ 165486 h 369056"/>
              <a:gd name="connsiteX2813" fmla="*/ 79796 w 937261"/>
              <a:gd name="connsiteY2813" fmla="*/ 168093 h 369056"/>
              <a:gd name="connsiteX2814" fmla="*/ 81723 w 937261"/>
              <a:gd name="connsiteY2814" fmla="*/ 168093 h 369056"/>
              <a:gd name="connsiteX2815" fmla="*/ 83876 w 937261"/>
              <a:gd name="connsiteY2815" fmla="*/ 167073 h 369056"/>
              <a:gd name="connsiteX2816" fmla="*/ 83876 w 937261"/>
              <a:gd name="connsiteY2816" fmla="*/ 164692 h 369056"/>
              <a:gd name="connsiteX2817" fmla="*/ 82629 w 937261"/>
              <a:gd name="connsiteY2817" fmla="*/ 163219 h 369056"/>
              <a:gd name="connsiteX2818" fmla="*/ 108132 w 937261"/>
              <a:gd name="connsiteY2818" fmla="*/ 197563 h 369056"/>
              <a:gd name="connsiteX2819" fmla="*/ 108132 w 937261"/>
              <a:gd name="connsiteY2819" fmla="*/ 195863 h 369056"/>
              <a:gd name="connsiteX2820" fmla="*/ 107906 w 937261"/>
              <a:gd name="connsiteY2820" fmla="*/ 195069 h 369056"/>
              <a:gd name="connsiteX2821" fmla="*/ 103598 w 937261"/>
              <a:gd name="connsiteY2821" fmla="*/ 190309 h 369056"/>
              <a:gd name="connsiteX2822" fmla="*/ 102578 w 937261"/>
              <a:gd name="connsiteY2822" fmla="*/ 190309 h 369056"/>
              <a:gd name="connsiteX2823" fmla="*/ 102238 w 937261"/>
              <a:gd name="connsiteY2823" fmla="*/ 191102 h 369056"/>
              <a:gd name="connsiteX2824" fmla="*/ 102805 w 937261"/>
              <a:gd name="connsiteY2824" fmla="*/ 194729 h 369056"/>
              <a:gd name="connsiteX2825" fmla="*/ 103939 w 937261"/>
              <a:gd name="connsiteY2825" fmla="*/ 196316 h 369056"/>
              <a:gd name="connsiteX2826" fmla="*/ 105412 w 937261"/>
              <a:gd name="connsiteY2826" fmla="*/ 197563 h 369056"/>
              <a:gd name="connsiteX2827" fmla="*/ 105752 w 937261"/>
              <a:gd name="connsiteY2827" fmla="*/ 198583 h 369056"/>
              <a:gd name="connsiteX2828" fmla="*/ 105752 w 937261"/>
              <a:gd name="connsiteY2828" fmla="*/ 200170 h 369056"/>
              <a:gd name="connsiteX2829" fmla="*/ 108132 w 937261"/>
              <a:gd name="connsiteY2829" fmla="*/ 202324 h 369056"/>
              <a:gd name="connsiteX2830" fmla="*/ 107339 w 937261"/>
              <a:gd name="connsiteY2830" fmla="*/ 199150 h 369056"/>
              <a:gd name="connsiteX2831" fmla="*/ 107566 w 937261"/>
              <a:gd name="connsiteY2831" fmla="*/ 198243 h 369056"/>
              <a:gd name="connsiteX2832" fmla="*/ 108132 w 937261"/>
              <a:gd name="connsiteY2832" fmla="*/ 197676 h 369056"/>
              <a:gd name="connsiteX2833" fmla="*/ 102805 w 937261"/>
              <a:gd name="connsiteY2833" fmla="*/ 188042 h 369056"/>
              <a:gd name="connsiteX2834" fmla="*/ 98951 w 937261"/>
              <a:gd name="connsiteY2834" fmla="*/ 184301 h 369056"/>
              <a:gd name="connsiteX2835" fmla="*/ 98498 w 937261"/>
              <a:gd name="connsiteY2835" fmla="*/ 184641 h 369056"/>
              <a:gd name="connsiteX2836" fmla="*/ 98158 w 937261"/>
              <a:gd name="connsiteY2836" fmla="*/ 186115 h 369056"/>
              <a:gd name="connsiteX2837" fmla="*/ 98158 w 937261"/>
              <a:gd name="connsiteY2837" fmla="*/ 186455 h 369056"/>
              <a:gd name="connsiteX2838" fmla="*/ 98725 w 937261"/>
              <a:gd name="connsiteY2838" fmla="*/ 187362 h 369056"/>
              <a:gd name="connsiteX2839" fmla="*/ 98725 w 937261"/>
              <a:gd name="connsiteY2839" fmla="*/ 189969 h 369056"/>
              <a:gd name="connsiteX2840" fmla="*/ 99065 w 937261"/>
              <a:gd name="connsiteY2840" fmla="*/ 191102 h 369056"/>
              <a:gd name="connsiteX2841" fmla="*/ 101445 w 937261"/>
              <a:gd name="connsiteY2841" fmla="*/ 191102 h 369056"/>
              <a:gd name="connsiteX2842" fmla="*/ 102918 w 937261"/>
              <a:gd name="connsiteY2842" fmla="*/ 189402 h 369056"/>
              <a:gd name="connsiteX2843" fmla="*/ 102918 w 937261"/>
              <a:gd name="connsiteY2843" fmla="*/ 188042 h 369056"/>
              <a:gd name="connsiteX2844" fmla="*/ 94871 w 937261"/>
              <a:gd name="connsiteY2844" fmla="*/ 179427 h 369056"/>
              <a:gd name="connsiteX2845" fmla="*/ 93171 w 937261"/>
              <a:gd name="connsiteY2845" fmla="*/ 177047 h 369056"/>
              <a:gd name="connsiteX2846" fmla="*/ 92151 w 937261"/>
              <a:gd name="connsiteY2846" fmla="*/ 174554 h 369056"/>
              <a:gd name="connsiteX2847" fmla="*/ 90790 w 937261"/>
              <a:gd name="connsiteY2847" fmla="*/ 173533 h 369056"/>
              <a:gd name="connsiteX2848" fmla="*/ 89770 w 937261"/>
              <a:gd name="connsiteY2848" fmla="*/ 173760 h 369056"/>
              <a:gd name="connsiteX2849" fmla="*/ 89544 w 937261"/>
              <a:gd name="connsiteY2849" fmla="*/ 174327 h 369056"/>
              <a:gd name="connsiteX2850" fmla="*/ 89544 w 937261"/>
              <a:gd name="connsiteY2850" fmla="*/ 175687 h 369056"/>
              <a:gd name="connsiteX2851" fmla="*/ 89090 w 937261"/>
              <a:gd name="connsiteY2851" fmla="*/ 176707 h 369056"/>
              <a:gd name="connsiteX2852" fmla="*/ 90564 w 937261"/>
              <a:gd name="connsiteY2852" fmla="*/ 178861 h 369056"/>
              <a:gd name="connsiteX2853" fmla="*/ 92151 w 937261"/>
              <a:gd name="connsiteY2853" fmla="*/ 179427 h 369056"/>
              <a:gd name="connsiteX2854" fmla="*/ 95438 w 937261"/>
              <a:gd name="connsiteY2854" fmla="*/ 181354 h 369056"/>
              <a:gd name="connsiteX2855" fmla="*/ 95438 w 937261"/>
              <a:gd name="connsiteY2855" fmla="*/ 180788 h 369056"/>
              <a:gd name="connsiteX2856" fmla="*/ 94757 w 937261"/>
              <a:gd name="connsiteY2856" fmla="*/ 179541 h 369056"/>
              <a:gd name="connsiteX2857" fmla="*/ 581467 w 937261"/>
              <a:gd name="connsiteY2857" fmla="*/ 315330 h 369056"/>
              <a:gd name="connsiteX2858" fmla="*/ 582261 w 937261"/>
              <a:gd name="connsiteY2858" fmla="*/ 314083 h 369056"/>
              <a:gd name="connsiteX2859" fmla="*/ 583621 w 937261"/>
              <a:gd name="connsiteY2859" fmla="*/ 314083 h 369056"/>
              <a:gd name="connsiteX2860" fmla="*/ 585434 w 937261"/>
              <a:gd name="connsiteY2860" fmla="*/ 311363 h 369056"/>
              <a:gd name="connsiteX2861" fmla="*/ 588268 w 937261"/>
              <a:gd name="connsiteY2861" fmla="*/ 310796 h 369056"/>
              <a:gd name="connsiteX2862" fmla="*/ 587701 w 937261"/>
              <a:gd name="connsiteY2862" fmla="*/ 310116 h 369056"/>
              <a:gd name="connsiteX2863" fmla="*/ 586681 w 937261"/>
              <a:gd name="connsiteY2863" fmla="*/ 309549 h 369056"/>
              <a:gd name="connsiteX2864" fmla="*/ 585208 w 937261"/>
              <a:gd name="connsiteY2864" fmla="*/ 309096 h 369056"/>
              <a:gd name="connsiteX2865" fmla="*/ 581581 w 937261"/>
              <a:gd name="connsiteY2865" fmla="*/ 311363 h 369056"/>
              <a:gd name="connsiteX2866" fmla="*/ 581014 w 937261"/>
              <a:gd name="connsiteY2866" fmla="*/ 311363 h 369056"/>
              <a:gd name="connsiteX2867" fmla="*/ 580107 w 937261"/>
              <a:gd name="connsiteY2867" fmla="*/ 310796 h 369056"/>
              <a:gd name="connsiteX2868" fmla="*/ 578974 w 937261"/>
              <a:gd name="connsiteY2868" fmla="*/ 310796 h 369056"/>
              <a:gd name="connsiteX2869" fmla="*/ 577273 w 937261"/>
              <a:gd name="connsiteY2869" fmla="*/ 311136 h 369056"/>
              <a:gd name="connsiteX2870" fmla="*/ 577273 w 937261"/>
              <a:gd name="connsiteY2870" fmla="*/ 311589 h 369056"/>
              <a:gd name="connsiteX2871" fmla="*/ 577953 w 937261"/>
              <a:gd name="connsiteY2871" fmla="*/ 311816 h 369056"/>
              <a:gd name="connsiteX2872" fmla="*/ 578974 w 937261"/>
              <a:gd name="connsiteY2872" fmla="*/ 312043 h 369056"/>
              <a:gd name="connsiteX2873" fmla="*/ 578520 w 937261"/>
              <a:gd name="connsiteY2873" fmla="*/ 312723 h 369056"/>
              <a:gd name="connsiteX2874" fmla="*/ 575913 w 937261"/>
              <a:gd name="connsiteY2874" fmla="*/ 314650 h 369056"/>
              <a:gd name="connsiteX2875" fmla="*/ 573987 w 937261"/>
              <a:gd name="connsiteY2875" fmla="*/ 316690 h 369056"/>
              <a:gd name="connsiteX2876" fmla="*/ 574440 w 937261"/>
              <a:gd name="connsiteY2876" fmla="*/ 316917 h 369056"/>
              <a:gd name="connsiteX2877" fmla="*/ 576027 w 937261"/>
              <a:gd name="connsiteY2877" fmla="*/ 316917 h 369056"/>
              <a:gd name="connsiteX2878" fmla="*/ 577727 w 937261"/>
              <a:gd name="connsiteY2878" fmla="*/ 317937 h 369056"/>
              <a:gd name="connsiteX2879" fmla="*/ 578180 w 937261"/>
              <a:gd name="connsiteY2879" fmla="*/ 317710 h 369056"/>
              <a:gd name="connsiteX2880" fmla="*/ 579314 w 937261"/>
              <a:gd name="connsiteY2880" fmla="*/ 316690 h 369056"/>
              <a:gd name="connsiteX2881" fmla="*/ 580674 w 937261"/>
              <a:gd name="connsiteY2881" fmla="*/ 317484 h 369056"/>
              <a:gd name="connsiteX2882" fmla="*/ 581240 w 937261"/>
              <a:gd name="connsiteY2882" fmla="*/ 317030 h 369056"/>
              <a:gd name="connsiteX2883" fmla="*/ 581240 w 937261"/>
              <a:gd name="connsiteY2883" fmla="*/ 316577 h 369056"/>
              <a:gd name="connsiteX2884" fmla="*/ 581240 w 937261"/>
              <a:gd name="connsiteY2884" fmla="*/ 316123 h 369056"/>
              <a:gd name="connsiteX2885" fmla="*/ 581467 w 937261"/>
              <a:gd name="connsiteY2885" fmla="*/ 315557 h 369056"/>
              <a:gd name="connsiteX2886" fmla="*/ 546217 w 937261"/>
              <a:gd name="connsiteY2886" fmla="*/ 358628 h 369056"/>
              <a:gd name="connsiteX2887" fmla="*/ 544743 w 937261"/>
              <a:gd name="connsiteY2887" fmla="*/ 360102 h 369056"/>
              <a:gd name="connsiteX2888" fmla="*/ 542816 w 937261"/>
              <a:gd name="connsiteY2888" fmla="*/ 361122 h 369056"/>
              <a:gd name="connsiteX2889" fmla="*/ 543269 w 937261"/>
              <a:gd name="connsiteY2889" fmla="*/ 361462 h 369056"/>
              <a:gd name="connsiteX2890" fmla="*/ 545423 w 937261"/>
              <a:gd name="connsiteY2890" fmla="*/ 362142 h 369056"/>
              <a:gd name="connsiteX2891" fmla="*/ 546443 w 937261"/>
              <a:gd name="connsiteY2891" fmla="*/ 361915 h 369056"/>
              <a:gd name="connsiteX2892" fmla="*/ 548484 w 937261"/>
              <a:gd name="connsiteY2892" fmla="*/ 360555 h 369056"/>
              <a:gd name="connsiteX2893" fmla="*/ 548823 w 937261"/>
              <a:gd name="connsiteY2893" fmla="*/ 358742 h 369056"/>
              <a:gd name="connsiteX2894" fmla="*/ 547804 w 937261"/>
              <a:gd name="connsiteY2894" fmla="*/ 358402 h 369056"/>
              <a:gd name="connsiteX2895" fmla="*/ 546103 w 937261"/>
              <a:gd name="connsiteY2895" fmla="*/ 358402 h 369056"/>
              <a:gd name="connsiteX2896" fmla="*/ 416888 w 937261"/>
              <a:gd name="connsiteY2896" fmla="*/ 309436 h 369056"/>
              <a:gd name="connsiteX2897" fmla="*/ 414848 w 937261"/>
              <a:gd name="connsiteY2897" fmla="*/ 308302 h 369056"/>
              <a:gd name="connsiteX2898" fmla="*/ 412694 w 937261"/>
              <a:gd name="connsiteY2898" fmla="*/ 307396 h 369056"/>
              <a:gd name="connsiteX2899" fmla="*/ 409634 w 937261"/>
              <a:gd name="connsiteY2899" fmla="*/ 306375 h 369056"/>
              <a:gd name="connsiteX2900" fmla="*/ 408841 w 937261"/>
              <a:gd name="connsiteY2900" fmla="*/ 306375 h 369056"/>
              <a:gd name="connsiteX2901" fmla="*/ 405667 w 937261"/>
              <a:gd name="connsiteY2901" fmla="*/ 308756 h 369056"/>
              <a:gd name="connsiteX2902" fmla="*/ 404420 w 937261"/>
              <a:gd name="connsiteY2902" fmla="*/ 308983 h 369056"/>
              <a:gd name="connsiteX2903" fmla="*/ 402266 w 937261"/>
              <a:gd name="connsiteY2903" fmla="*/ 308983 h 369056"/>
              <a:gd name="connsiteX2904" fmla="*/ 397959 w 937261"/>
              <a:gd name="connsiteY2904" fmla="*/ 307622 h 369056"/>
              <a:gd name="connsiteX2905" fmla="*/ 395579 w 937261"/>
              <a:gd name="connsiteY2905" fmla="*/ 307396 h 369056"/>
              <a:gd name="connsiteX2906" fmla="*/ 395012 w 937261"/>
              <a:gd name="connsiteY2906" fmla="*/ 307396 h 369056"/>
              <a:gd name="connsiteX2907" fmla="*/ 394899 w 937261"/>
              <a:gd name="connsiteY2907" fmla="*/ 308529 h 369056"/>
              <a:gd name="connsiteX2908" fmla="*/ 395126 w 937261"/>
              <a:gd name="connsiteY2908" fmla="*/ 309549 h 369056"/>
              <a:gd name="connsiteX2909" fmla="*/ 395579 w 937261"/>
              <a:gd name="connsiteY2909" fmla="*/ 310569 h 369056"/>
              <a:gd name="connsiteX2910" fmla="*/ 396939 w 937261"/>
              <a:gd name="connsiteY2910" fmla="*/ 312383 h 369056"/>
              <a:gd name="connsiteX2911" fmla="*/ 397846 w 937261"/>
              <a:gd name="connsiteY2911" fmla="*/ 313063 h 369056"/>
              <a:gd name="connsiteX2912" fmla="*/ 400226 w 937261"/>
              <a:gd name="connsiteY2912" fmla="*/ 313403 h 369056"/>
              <a:gd name="connsiteX2913" fmla="*/ 402493 w 937261"/>
              <a:gd name="connsiteY2913" fmla="*/ 314196 h 369056"/>
              <a:gd name="connsiteX2914" fmla="*/ 404760 w 937261"/>
              <a:gd name="connsiteY2914" fmla="*/ 315670 h 369056"/>
              <a:gd name="connsiteX2915" fmla="*/ 406913 w 937261"/>
              <a:gd name="connsiteY2915" fmla="*/ 317370 h 369056"/>
              <a:gd name="connsiteX2916" fmla="*/ 407934 w 937261"/>
              <a:gd name="connsiteY2916" fmla="*/ 318617 h 369056"/>
              <a:gd name="connsiteX2917" fmla="*/ 408614 w 937261"/>
              <a:gd name="connsiteY2917" fmla="*/ 320090 h 369056"/>
              <a:gd name="connsiteX2918" fmla="*/ 408614 w 937261"/>
              <a:gd name="connsiteY2918" fmla="*/ 321677 h 369056"/>
              <a:gd name="connsiteX2919" fmla="*/ 407593 w 937261"/>
              <a:gd name="connsiteY2919" fmla="*/ 323037 h 369056"/>
              <a:gd name="connsiteX2920" fmla="*/ 408727 w 937261"/>
              <a:gd name="connsiteY2920" fmla="*/ 323491 h 369056"/>
              <a:gd name="connsiteX2921" fmla="*/ 409747 w 937261"/>
              <a:gd name="connsiteY2921" fmla="*/ 323151 h 369056"/>
              <a:gd name="connsiteX2922" fmla="*/ 410314 w 937261"/>
              <a:gd name="connsiteY2922" fmla="*/ 322811 h 369056"/>
              <a:gd name="connsiteX2923" fmla="*/ 410654 w 937261"/>
              <a:gd name="connsiteY2923" fmla="*/ 322357 h 369056"/>
              <a:gd name="connsiteX2924" fmla="*/ 410881 w 937261"/>
              <a:gd name="connsiteY2924" fmla="*/ 321451 h 369056"/>
              <a:gd name="connsiteX2925" fmla="*/ 411901 w 937261"/>
              <a:gd name="connsiteY2925" fmla="*/ 319410 h 369056"/>
              <a:gd name="connsiteX2926" fmla="*/ 412694 w 937261"/>
              <a:gd name="connsiteY2926" fmla="*/ 318390 h 369056"/>
              <a:gd name="connsiteX2927" fmla="*/ 417342 w 937261"/>
              <a:gd name="connsiteY2927" fmla="*/ 316123 h 369056"/>
              <a:gd name="connsiteX2928" fmla="*/ 419382 w 937261"/>
              <a:gd name="connsiteY2928" fmla="*/ 314650 h 369056"/>
              <a:gd name="connsiteX2929" fmla="*/ 420289 w 937261"/>
              <a:gd name="connsiteY2929" fmla="*/ 313743 h 369056"/>
              <a:gd name="connsiteX2930" fmla="*/ 420062 w 937261"/>
              <a:gd name="connsiteY2930" fmla="*/ 312836 h 369056"/>
              <a:gd name="connsiteX2931" fmla="*/ 417115 w 937261"/>
              <a:gd name="connsiteY2931" fmla="*/ 309436 h 369056"/>
              <a:gd name="connsiteX2932" fmla="*/ 522301 w 937261"/>
              <a:gd name="connsiteY2932" fmla="*/ 346840 h 369056"/>
              <a:gd name="connsiteX2933" fmla="*/ 520940 w 937261"/>
              <a:gd name="connsiteY2933" fmla="*/ 344687 h 369056"/>
              <a:gd name="connsiteX2934" fmla="*/ 519354 w 937261"/>
              <a:gd name="connsiteY2934" fmla="*/ 342760 h 369056"/>
              <a:gd name="connsiteX2935" fmla="*/ 518333 w 937261"/>
              <a:gd name="connsiteY2935" fmla="*/ 341740 h 369056"/>
              <a:gd name="connsiteX2936" fmla="*/ 517086 w 937261"/>
              <a:gd name="connsiteY2936" fmla="*/ 341059 h 369056"/>
              <a:gd name="connsiteX2937" fmla="*/ 515499 w 937261"/>
              <a:gd name="connsiteY2937" fmla="*/ 341286 h 369056"/>
              <a:gd name="connsiteX2938" fmla="*/ 514026 w 937261"/>
              <a:gd name="connsiteY2938" fmla="*/ 341286 h 369056"/>
              <a:gd name="connsiteX2939" fmla="*/ 513346 w 937261"/>
              <a:gd name="connsiteY2939" fmla="*/ 340153 h 369056"/>
              <a:gd name="connsiteX2940" fmla="*/ 513120 w 937261"/>
              <a:gd name="connsiteY2940" fmla="*/ 338793 h 369056"/>
              <a:gd name="connsiteX2941" fmla="*/ 512552 w 937261"/>
              <a:gd name="connsiteY2941" fmla="*/ 337999 h 369056"/>
              <a:gd name="connsiteX2942" fmla="*/ 509152 w 937261"/>
              <a:gd name="connsiteY2942" fmla="*/ 336072 h 369056"/>
              <a:gd name="connsiteX2943" fmla="*/ 508245 w 937261"/>
              <a:gd name="connsiteY2943" fmla="*/ 335052 h 369056"/>
              <a:gd name="connsiteX2944" fmla="*/ 507452 w 937261"/>
              <a:gd name="connsiteY2944" fmla="*/ 333919 h 369056"/>
              <a:gd name="connsiteX2945" fmla="*/ 506772 w 937261"/>
              <a:gd name="connsiteY2945" fmla="*/ 333465 h 369056"/>
              <a:gd name="connsiteX2946" fmla="*/ 504958 w 937261"/>
              <a:gd name="connsiteY2946" fmla="*/ 334712 h 369056"/>
              <a:gd name="connsiteX2947" fmla="*/ 503825 w 937261"/>
              <a:gd name="connsiteY2947" fmla="*/ 335166 h 369056"/>
              <a:gd name="connsiteX2948" fmla="*/ 500085 w 937261"/>
              <a:gd name="connsiteY2948" fmla="*/ 334599 h 369056"/>
              <a:gd name="connsiteX2949" fmla="*/ 496230 w 937261"/>
              <a:gd name="connsiteY2949" fmla="*/ 334939 h 369056"/>
              <a:gd name="connsiteX2950" fmla="*/ 493624 w 937261"/>
              <a:gd name="connsiteY2950" fmla="*/ 334939 h 369056"/>
              <a:gd name="connsiteX2951" fmla="*/ 491357 w 937261"/>
              <a:gd name="connsiteY2951" fmla="*/ 335279 h 369056"/>
              <a:gd name="connsiteX2952" fmla="*/ 488183 w 937261"/>
              <a:gd name="connsiteY2952" fmla="*/ 336526 h 369056"/>
              <a:gd name="connsiteX2953" fmla="*/ 487390 w 937261"/>
              <a:gd name="connsiteY2953" fmla="*/ 337206 h 369056"/>
              <a:gd name="connsiteX2954" fmla="*/ 486710 w 937261"/>
              <a:gd name="connsiteY2954" fmla="*/ 338226 h 369056"/>
              <a:gd name="connsiteX2955" fmla="*/ 487049 w 937261"/>
              <a:gd name="connsiteY2955" fmla="*/ 339359 h 369056"/>
              <a:gd name="connsiteX2956" fmla="*/ 487729 w 937261"/>
              <a:gd name="connsiteY2956" fmla="*/ 340379 h 369056"/>
              <a:gd name="connsiteX2957" fmla="*/ 488409 w 937261"/>
              <a:gd name="connsiteY2957" fmla="*/ 341400 h 369056"/>
              <a:gd name="connsiteX2958" fmla="*/ 489316 w 937261"/>
              <a:gd name="connsiteY2958" fmla="*/ 342193 h 369056"/>
              <a:gd name="connsiteX2959" fmla="*/ 494984 w 937261"/>
              <a:gd name="connsiteY2959" fmla="*/ 343667 h 369056"/>
              <a:gd name="connsiteX2960" fmla="*/ 496118 w 937261"/>
              <a:gd name="connsiteY2960" fmla="*/ 343667 h 369056"/>
              <a:gd name="connsiteX2961" fmla="*/ 497251 w 937261"/>
              <a:gd name="connsiteY2961" fmla="*/ 343440 h 369056"/>
              <a:gd name="connsiteX2962" fmla="*/ 499971 w 937261"/>
              <a:gd name="connsiteY2962" fmla="*/ 343780 h 369056"/>
              <a:gd name="connsiteX2963" fmla="*/ 504278 w 937261"/>
              <a:gd name="connsiteY2963" fmla="*/ 346954 h 369056"/>
              <a:gd name="connsiteX2964" fmla="*/ 506659 w 937261"/>
              <a:gd name="connsiteY2964" fmla="*/ 348087 h 369056"/>
              <a:gd name="connsiteX2965" fmla="*/ 508019 w 937261"/>
              <a:gd name="connsiteY2965" fmla="*/ 349674 h 369056"/>
              <a:gd name="connsiteX2966" fmla="*/ 509152 w 937261"/>
              <a:gd name="connsiteY2966" fmla="*/ 351487 h 369056"/>
              <a:gd name="connsiteX2967" fmla="*/ 511079 w 937261"/>
              <a:gd name="connsiteY2967" fmla="*/ 353188 h 369056"/>
              <a:gd name="connsiteX2968" fmla="*/ 513346 w 937261"/>
              <a:gd name="connsiteY2968" fmla="*/ 354094 h 369056"/>
              <a:gd name="connsiteX2969" fmla="*/ 516180 w 937261"/>
              <a:gd name="connsiteY2969" fmla="*/ 354548 h 369056"/>
              <a:gd name="connsiteX2970" fmla="*/ 517086 w 937261"/>
              <a:gd name="connsiteY2970" fmla="*/ 355228 h 369056"/>
              <a:gd name="connsiteX2971" fmla="*/ 519580 w 937261"/>
              <a:gd name="connsiteY2971" fmla="*/ 353981 h 369056"/>
              <a:gd name="connsiteX2972" fmla="*/ 521167 w 937261"/>
              <a:gd name="connsiteY2972" fmla="*/ 353754 h 369056"/>
              <a:gd name="connsiteX2973" fmla="*/ 522301 w 937261"/>
              <a:gd name="connsiteY2973" fmla="*/ 353301 h 369056"/>
              <a:gd name="connsiteX2974" fmla="*/ 524454 w 937261"/>
              <a:gd name="connsiteY2974" fmla="*/ 351147 h 369056"/>
              <a:gd name="connsiteX2975" fmla="*/ 525021 w 937261"/>
              <a:gd name="connsiteY2975" fmla="*/ 349560 h 369056"/>
              <a:gd name="connsiteX2976" fmla="*/ 524000 w 937261"/>
              <a:gd name="connsiteY2976" fmla="*/ 347747 h 369056"/>
              <a:gd name="connsiteX2977" fmla="*/ 522301 w 937261"/>
              <a:gd name="connsiteY2977" fmla="*/ 346500 h 369056"/>
              <a:gd name="connsiteX2978" fmla="*/ 577160 w 937261"/>
              <a:gd name="connsiteY2978" fmla="*/ 361575 h 369056"/>
              <a:gd name="connsiteX2979" fmla="*/ 576933 w 937261"/>
              <a:gd name="connsiteY2979" fmla="*/ 359535 h 369056"/>
              <a:gd name="connsiteX2980" fmla="*/ 576707 w 937261"/>
              <a:gd name="connsiteY2980" fmla="*/ 359535 h 369056"/>
              <a:gd name="connsiteX2981" fmla="*/ 576366 w 937261"/>
              <a:gd name="connsiteY2981" fmla="*/ 359762 h 369056"/>
              <a:gd name="connsiteX2982" fmla="*/ 574893 w 937261"/>
              <a:gd name="connsiteY2982" fmla="*/ 360442 h 369056"/>
              <a:gd name="connsiteX2983" fmla="*/ 572400 w 937261"/>
              <a:gd name="connsiteY2983" fmla="*/ 363162 h 369056"/>
              <a:gd name="connsiteX2984" fmla="*/ 570699 w 937261"/>
              <a:gd name="connsiteY2984" fmla="*/ 364409 h 369056"/>
              <a:gd name="connsiteX2985" fmla="*/ 566278 w 937261"/>
              <a:gd name="connsiteY2985" fmla="*/ 365769 h 369056"/>
              <a:gd name="connsiteX2986" fmla="*/ 565712 w 937261"/>
              <a:gd name="connsiteY2986" fmla="*/ 366903 h 369056"/>
              <a:gd name="connsiteX2987" fmla="*/ 565712 w 937261"/>
              <a:gd name="connsiteY2987" fmla="*/ 368829 h 369056"/>
              <a:gd name="connsiteX2988" fmla="*/ 566505 w 937261"/>
              <a:gd name="connsiteY2988" fmla="*/ 369056 h 369056"/>
              <a:gd name="connsiteX2989" fmla="*/ 568432 w 937261"/>
              <a:gd name="connsiteY2989" fmla="*/ 369056 h 369056"/>
              <a:gd name="connsiteX2990" fmla="*/ 569566 w 937261"/>
              <a:gd name="connsiteY2990" fmla="*/ 368263 h 369056"/>
              <a:gd name="connsiteX2991" fmla="*/ 573873 w 937261"/>
              <a:gd name="connsiteY2991" fmla="*/ 366676 h 369056"/>
              <a:gd name="connsiteX2992" fmla="*/ 575800 w 937261"/>
              <a:gd name="connsiteY2992" fmla="*/ 364296 h 369056"/>
              <a:gd name="connsiteX2993" fmla="*/ 577953 w 937261"/>
              <a:gd name="connsiteY2993" fmla="*/ 363275 h 369056"/>
              <a:gd name="connsiteX2994" fmla="*/ 577953 w 937261"/>
              <a:gd name="connsiteY2994" fmla="*/ 362595 h 369056"/>
              <a:gd name="connsiteX2995" fmla="*/ 577273 w 937261"/>
              <a:gd name="connsiteY2995" fmla="*/ 361349 h 369056"/>
              <a:gd name="connsiteX2996" fmla="*/ 487617 w 937261"/>
              <a:gd name="connsiteY2996" fmla="*/ 321451 h 369056"/>
              <a:gd name="connsiteX2997" fmla="*/ 489090 w 937261"/>
              <a:gd name="connsiteY2997" fmla="*/ 320997 h 369056"/>
              <a:gd name="connsiteX2998" fmla="*/ 489657 w 937261"/>
              <a:gd name="connsiteY2998" fmla="*/ 320544 h 369056"/>
              <a:gd name="connsiteX2999" fmla="*/ 490223 w 937261"/>
              <a:gd name="connsiteY2999" fmla="*/ 319637 h 369056"/>
              <a:gd name="connsiteX3000" fmla="*/ 489657 w 937261"/>
              <a:gd name="connsiteY3000" fmla="*/ 318730 h 369056"/>
              <a:gd name="connsiteX3001" fmla="*/ 488863 w 937261"/>
              <a:gd name="connsiteY3001" fmla="*/ 318050 h 369056"/>
              <a:gd name="connsiteX3002" fmla="*/ 488409 w 937261"/>
              <a:gd name="connsiteY3002" fmla="*/ 317143 h 369056"/>
              <a:gd name="connsiteX3003" fmla="*/ 488409 w 937261"/>
              <a:gd name="connsiteY3003" fmla="*/ 314876 h 369056"/>
              <a:gd name="connsiteX3004" fmla="*/ 487276 w 937261"/>
              <a:gd name="connsiteY3004" fmla="*/ 312270 h 369056"/>
              <a:gd name="connsiteX3005" fmla="*/ 486030 w 937261"/>
              <a:gd name="connsiteY3005" fmla="*/ 311363 h 369056"/>
              <a:gd name="connsiteX3006" fmla="*/ 484329 w 937261"/>
              <a:gd name="connsiteY3006" fmla="*/ 311363 h 369056"/>
              <a:gd name="connsiteX3007" fmla="*/ 483309 w 937261"/>
              <a:gd name="connsiteY3007" fmla="*/ 311589 h 369056"/>
              <a:gd name="connsiteX3008" fmla="*/ 482402 w 937261"/>
              <a:gd name="connsiteY3008" fmla="*/ 312156 h 369056"/>
              <a:gd name="connsiteX3009" fmla="*/ 481722 w 937261"/>
              <a:gd name="connsiteY3009" fmla="*/ 313970 h 369056"/>
              <a:gd name="connsiteX3010" fmla="*/ 481269 w 937261"/>
              <a:gd name="connsiteY3010" fmla="*/ 313516 h 369056"/>
              <a:gd name="connsiteX3011" fmla="*/ 480815 w 937261"/>
              <a:gd name="connsiteY3011" fmla="*/ 311930 h 369056"/>
              <a:gd name="connsiteX3012" fmla="*/ 479569 w 937261"/>
              <a:gd name="connsiteY3012" fmla="*/ 311023 h 369056"/>
              <a:gd name="connsiteX3013" fmla="*/ 478322 w 937261"/>
              <a:gd name="connsiteY3013" fmla="*/ 310796 h 369056"/>
              <a:gd name="connsiteX3014" fmla="*/ 477075 w 937261"/>
              <a:gd name="connsiteY3014" fmla="*/ 310796 h 369056"/>
              <a:gd name="connsiteX3015" fmla="*/ 475942 w 937261"/>
              <a:gd name="connsiteY3015" fmla="*/ 311249 h 369056"/>
              <a:gd name="connsiteX3016" fmla="*/ 474015 w 937261"/>
              <a:gd name="connsiteY3016" fmla="*/ 312610 h 369056"/>
              <a:gd name="connsiteX3017" fmla="*/ 473108 w 937261"/>
              <a:gd name="connsiteY3017" fmla="*/ 312610 h 369056"/>
              <a:gd name="connsiteX3018" fmla="*/ 472088 w 937261"/>
              <a:gd name="connsiteY3018" fmla="*/ 311816 h 369056"/>
              <a:gd name="connsiteX3019" fmla="*/ 471295 w 937261"/>
              <a:gd name="connsiteY3019" fmla="*/ 310683 h 369056"/>
              <a:gd name="connsiteX3020" fmla="*/ 470274 w 937261"/>
              <a:gd name="connsiteY3020" fmla="*/ 308076 h 369056"/>
              <a:gd name="connsiteX3021" fmla="*/ 469594 w 937261"/>
              <a:gd name="connsiteY3021" fmla="*/ 307509 h 369056"/>
              <a:gd name="connsiteX3022" fmla="*/ 465627 w 937261"/>
              <a:gd name="connsiteY3022" fmla="*/ 306829 h 369056"/>
              <a:gd name="connsiteX3023" fmla="*/ 464494 w 937261"/>
              <a:gd name="connsiteY3023" fmla="*/ 307056 h 369056"/>
              <a:gd name="connsiteX3024" fmla="*/ 462226 w 937261"/>
              <a:gd name="connsiteY3024" fmla="*/ 308076 h 369056"/>
              <a:gd name="connsiteX3025" fmla="*/ 461887 w 937261"/>
              <a:gd name="connsiteY3025" fmla="*/ 309323 h 369056"/>
              <a:gd name="connsiteX3026" fmla="*/ 462453 w 937261"/>
              <a:gd name="connsiteY3026" fmla="*/ 310909 h 369056"/>
              <a:gd name="connsiteX3027" fmla="*/ 463474 w 937261"/>
              <a:gd name="connsiteY3027" fmla="*/ 312270 h 369056"/>
              <a:gd name="connsiteX3028" fmla="*/ 466874 w 937261"/>
              <a:gd name="connsiteY3028" fmla="*/ 314876 h 369056"/>
              <a:gd name="connsiteX3029" fmla="*/ 467668 w 937261"/>
              <a:gd name="connsiteY3029" fmla="*/ 315103 h 369056"/>
              <a:gd name="connsiteX3030" fmla="*/ 468574 w 937261"/>
              <a:gd name="connsiteY3030" fmla="*/ 315103 h 369056"/>
              <a:gd name="connsiteX3031" fmla="*/ 469367 w 937261"/>
              <a:gd name="connsiteY3031" fmla="*/ 315330 h 369056"/>
              <a:gd name="connsiteX3032" fmla="*/ 470841 w 937261"/>
              <a:gd name="connsiteY3032" fmla="*/ 316463 h 369056"/>
              <a:gd name="connsiteX3033" fmla="*/ 472088 w 937261"/>
              <a:gd name="connsiteY3033" fmla="*/ 317937 h 369056"/>
              <a:gd name="connsiteX3034" fmla="*/ 471521 w 937261"/>
              <a:gd name="connsiteY3034" fmla="*/ 319297 h 369056"/>
              <a:gd name="connsiteX3035" fmla="*/ 469481 w 937261"/>
              <a:gd name="connsiteY3035" fmla="*/ 319297 h 369056"/>
              <a:gd name="connsiteX3036" fmla="*/ 466761 w 937261"/>
              <a:gd name="connsiteY3036" fmla="*/ 320997 h 369056"/>
              <a:gd name="connsiteX3037" fmla="*/ 465174 w 937261"/>
              <a:gd name="connsiteY3037" fmla="*/ 320430 h 369056"/>
              <a:gd name="connsiteX3038" fmla="*/ 463360 w 937261"/>
              <a:gd name="connsiteY3038" fmla="*/ 320430 h 369056"/>
              <a:gd name="connsiteX3039" fmla="*/ 461433 w 937261"/>
              <a:gd name="connsiteY3039" fmla="*/ 317710 h 369056"/>
              <a:gd name="connsiteX3040" fmla="*/ 460640 w 937261"/>
              <a:gd name="connsiteY3040" fmla="*/ 317257 h 369056"/>
              <a:gd name="connsiteX3041" fmla="*/ 460073 w 937261"/>
              <a:gd name="connsiteY3041" fmla="*/ 316690 h 369056"/>
              <a:gd name="connsiteX3042" fmla="*/ 459620 w 937261"/>
              <a:gd name="connsiteY3042" fmla="*/ 314990 h 369056"/>
              <a:gd name="connsiteX3043" fmla="*/ 458487 w 937261"/>
              <a:gd name="connsiteY3043" fmla="*/ 314310 h 369056"/>
              <a:gd name="connsiteX3044" fmla="*/ 455766 w 937261"/>
              <a:gd name="connsiteY3044" fmla="*/ 314536 h 369056"/>
              <a:gd name="connsiteX3045" fmla="*/ 454179 w 937261"/>
              <a:gd name="connsiteY3045" fmla="*/ 314536 h 369056"/>
              <a:gd name="connsiteX3046" fmla="*/ 451459 w 937261"/>
              <a:gd name="connsiteY3046" fmla="*/ 313176 h 369056"/>
              <a:gd name="connsiteX3047" fmla="*/ 450212 w 937261"/>
              <a:gd name="connsiteY3047" fmla="*/ 313176 h 369056"/>
              <a:gd name="connsiteX3048" fmla="*/ 448172 w 937261"/>
              <a:gd name="connsiteY3048" fmla="*/ 314763 h 369056"/>
              <a:gd name="connsiteX3049" fmla="*/ 445905 w 937261"/>
              <a:gd name="connsiteY3049" fmla="*/ 316010 h 369056"/>
              <a:gd name="connsiteX3050" fmla="*/ 444544 w 937261"/>
              <a:gd name="connsiteY3050" fmla="*/ 316010 h 369056"/>
              <a:gd name="connsiteX3051" fmla="*/ 443525 w 937261"/>
              <a:gd name="connsiteY3051" fmla="*/ 316690 h 369056"/>
              <a:gd name="connsiteX3052" fmla="*/ 442845 w 937261"/>
              <a:gd name="connsiteY3052" fmla="*/ 318164 h 369056"/>
              <a:gd name="connsiteX3053" fmla="*/ 442504 w 937261"/>
              <a:gd name="connsiteY3053" fmla="*/ 319637 h 369056"/>
              <a:gd name="connsiteX3054" fmla="*/ 442958 w 937261"/>
              <a:gd name="connsiteY3054" fmla="*/ 322811 h 369056"/>
              <a:gd name="connsiteX3055" fmla="*/ 442278 w 937261"/>
              <a:gd name="connsiteY3055" fmla="*/ 324624 h 369056"/>
              <a:gd name="connsiteX3056" fmla="*/ 442278 w 937261"/>
              <a:gd name="connsiteY3056" fmla="*/ 325985 h 369056"/>
              <a:gd name="connsiteX3057" fmla="*/ 442618 w 937261"/>
              <a:gd name="connsiteY3057" fmla="*/ 327118 h 369056"/>
              <a:gd name="connsiteX3058" fmla="*/ 444318 w 937261"/>
              <a:gd name="connsiteY3058" fmla="*/ 328025 h 369056"/>
              <a:gd name="connsiteX3059" fmla="*/ 446131 w 937261"/>
              <a:gd name="connsiteY3059" fmla="*/ 328705 h 369056"/>
              <a:gd name="connsiteX3060" fmla="*/ 448285 w 937261"/>
              <a:gd name="connsiteY3060" fmla="*/ 329158 h 369056"/>
              <a:gd name="connsiteX3061" fmla="*/ 450325 w 937261"/>
              <a:gd name="connsiteY3061" fmla="*/ 328478 h 369056"/>
              <a:gd name="connsiteX3062" fmla="*/ 451346 w 937261"/>
              <a:gd name="connsiteY3062" fmla="*/ 327685 h 369056"/>
              <a:gd name="connsiteX3063" fmla="*/ 452479 w 937261"/>
              <a:gd name="connsiteY3063" fmla="*/ 327458 h 369056"/>
              <a:gd name="connsiteX3064" fmla="*/ 453726 w 937261"/>
              <a:gd name="connsiteY3064" fmla="*/ 327458 h 369056"/>
              <a:gd name="connsiteX3065" fmla="*/ 454973 w 937261"/>
              <a:gd name="connsiteY3065" fmla="*/ 327571 h 369056"/>
              <a:gd name="connsiteX3066" fmla="*/ 457466 w 937261"/>
              <a:gd name="connsiteY3066" fmla="*/ 327005 h 369056"/>
              <a:gd name="connsiteX3067" fmla="*/ 462000 w 937261"/>
              <a:gd name="connsiteY3067" fmla="*/ 325078 h 369056"/>
              <a:gd name="connsiteX3068" fmla="*/ 463360 w 937261"/>
              <a:gd name="connsiteY3068" fmla="*/ 325078 h 369056"/>
              <a:gd name="connsiteX3069" fmla="*/ 464720 w 937261"/>
              <a:gd name="connsiteY3069" fmla="*/ 325304 h 369056"/>
              <a:gd name="connsiteX3070" fmla="*/ 469028 w 937261"/>
              <a:gd name="connsiteY3070" fmla="*/ 323491 h 369056"/>
              <a:gd name="connsiteX3071" fmla="*/ 470274 w 937261"/>
              <a:gd name="connsiteY3071" fmla="*/ 323491 h 369056"/>
              <a:gd name="connsiteX3072" fmla="*/ 471521 w 937261"/>
              <a:gd name="connsiteY3072" fmla="*/ 323264 h 369056"/>
              <a:gd name="connsiteX3073" fmla="*/ 472428 w 937261"/>
              <a:gd name="connsiteY3073" fmla="*/ 322584 h 369056"/>
              <a:gd name="connsiteX3074" fmla="*/ 475375 w 937261"/>
              <a:gd name="connsiteY3074" fmla="*/ 319637 h 369056"/>
              <a:gd name="connsiteX3075" fmla="*/ 475828 w 937261"/>
              <a:gd name="connsiteY3075" fmla="*/ 320317 h 369056"/>
              <a:gd name="connsiteX3076" fmla="*/ 475828 w 937261"/>
              <a:gd name="connsiteY3076" fmla="*/ 322697 h 369056"/>
              <a:gd name="connsiteX3077" fmla="*/ 476395 w 937261"/>
              <a:gd name="connsiteY3077" fmla="*/ 323604 h 369056"/>
              <a:gd name="connsiteX3078" fmla="*/ 477415 w 937261"/>
              <a:gd name="connsiteY3078" fmla="*/ 323604 h 369056"/>
              <a:gd name="connsiteX3079" fmla="*/ 481382 w 937261"/>
              <a:gd name="connsiteY3079" fmla="*/ 322697 h 369056"/>
              <a:gd name="connsiteX3080" fmla="*/ 482516 w 937261"/>
              <a:gd name="connsiteY3080" fmla="*/ 322697 h 369056"/>
              <a:gd name="connsiteX3081" fmla="*/ 484216 w 937261"/>
              <a:gd name="connsiteY3081" fmla="*/ 323264 h 369056"/>
              <a:gd name="connsiteX3082" fmla="*/ 484670 w 937261"/>
              <a:gd name="connsiteY3082" fmla="*/ 323264 h 369056"/>
              <a:gd name="connsiteX3083" fmla="*/ 484670 w 937261"/>
              <a:gd name="connsiteY3083" fmla="*/ 322584 h 369056"/>
              <a:gd name="connsiteX3084" fmla="*/ 484329 w 937261"/>
              <a:gd name="connsiteY3084" fmla="*/ 322131 h 369056"/>
              <a:gd name="connsiteX3085" fmla="*/ 483083 w 937261"/>
              <a:gd name="connsiteY3085" fmla="*/ 321791 h 369056"/>
              <a:gd name="connsiteX3086" fmla="*/ 482856 w 937261"/>
              <a:gd name="connsiteY3086" fmla="*/ 320997 h 369056"/>
              <a:gd name="connsiteX3087" fmla="*/ 484443 w 937261"/>
              <a:gd name="connsiteY3087" fmla="*/ 320430 h 369056"/>
              <a:gd name="connsiteX3088" fmla="*/ 486143 w 937261"/>
              <a:gd name="connsiteY3088" fmla="*/ 320204 h 369056"/>
              <a:gd name="connsiteX3089" fmla="*/ 486823 w 937261"/>
              <a:gd name="connsiteY3089" fmla="*/ 320430 h 369056"/>
              <a:gd name="connsiteX3090" fmla="*/ 487503 w 937261"/>
              <a:gd name="connsiteY3090" fmla="*/ 320997 h 369056"/>
              <a:gd name="connsiteX3091" fmla="*/ 488183 w 937261"/>
              <a:gd name="connsiteY3091" fmla="*/ 321224 h 369056"/>
              <a:gd name="connsiteX3092" fmla="*/ 612864 w 937261"/>
              <a:gd name="connsiteY3092" fmla="*/ 327345 h 369056"/>
              <a:gd name="connsiteX3093" fmla="*/ 612411 w 937261"/>
              <a:gd name="connsiteY3093" fmla="*/ 327118 h 369056"/>
              <a:gd name="connsiteX3094" fmla="*/ 609804 w 937261"/>
              <a:gd name="connsiteY3094" fmla="*/ 328478 h 369056"/>
              <a:gd name="connsiteX3095" fmla="*/ 609010 w 937261"/>
              <a:gd name="connsiteY3095" fmla="*/ 328251 h 369056"/>
              <a:gd name="connsiteX3096" fmla="*/ 608557 w 937261"/>
              <a:gd name="connsiteY3096" fmla="*/ 327798 h 369056"/>
              <a:gd name="connsiteX3097" fmla="*/ 608557 w 937261"/>
              <a:gd name="connsiteY3097" fmla="*/ 325871 h 369056"/>
              <a:gd name="connsiteX3098" fmla="*/ 607991 w 937261"/>
              <a:gd name="connsiteY3098" fmla="*/ 326438 h 369056"/>
              <a:gd name="connsiteX3099" fmla="*/ 604250 w 937261"/>
              <a:gd name="connsiteY3099" fmla="*/ 328478 h 369056"/>
              <a:gd name="connsiteX3100" fmla="*/ 603003 w 937261"/>
              <a:gd name="connsiteY3100" fmla="*/ 329725 h 369056"/>
              <a:gd name="connsiteX3101" fmla="*/ 601530 w 937261"/>
              <a:gd name="connsiteY3101" fmla="*/ 330632 h 369056"/>
              <a:gd name="connsiteX3102" fmla="*/ 598810 w 937261"/>
              <a:gd name="connsiteY3102" fmla="*/ 331425 h 369056"/>
              <a:gd name="connsiteX3103" fmla="*/ 598810 w 937261"/>
              <a:gd name="connsiteY3103" fmla="*/ 332445 h 369056"/>
              <a:gd name="connsiteX3104" fmla="*/ 598129 w 937261"/>
              <a:gd name="connsiteY3104" fmla="*/ 334145 h 369056"/>
              <a:gd name="connsiteX3105" fmla="*/ 597336 w 937261"/>
              <a:gd name="connsiteY3105" fmla="*/ 334939 h 369056"/>
              <a:gd name="connsiteX3106" fmla="*/ 596202 w 937261"/>
              <a:gd name="connsiteY3106" fmla="*/ 336299 h 369056"/>
              <a:gd name="connsiteX3107" fmla="*/ 595409 w 937261"/>
              <a:gd name="connsiteY3107" fmla="*/ 336639 h 369056"/>
              <a:gd name="connsiteX3108" fmla="*/ 592349 w 937261"/>
              <a:gd name="connsiteY3108" fmla="*/ 336299 h 369056"/>
              <a:gd name="connsiteX3109" fmla="*/ 592008 w 937261"/>
              <a:gd name="connsiteY3109" fmla="*/ 336526 h 369056"/>
              <a:gd name="connsiteX3110" fmla="*/ 591442 w 937261"/>
              <a:gd name="connsiteY3110" fmla="*/ 336526 h 369056"/>
              <a:gd name="connsiteX3111" fmla="*/ 590648 w 937261"/>
              <a:gd name="connsiteY3111" fmla="*/ 335506 h 369056"/>
              <a:gd name="connsiteX3112" fmla="*/ 590309 w 937261"/>
              <a:gd name="connsiteY3112" fmla="*/ 334712 h 369056"/>
              <a:gd name="connsiteX3113" fmla="*/ 589061 w 937261"/>
              <a:gd name="connsiteY3113" fmla="*/ 335392 h 369056"/>
              <a:gd name="connsiteX3114" fmla="*/ 587021 w 937261"/>
              <a:gd name="connsiteY3114" fmla="*/ 337206 h 369056"/>
              <a:gd name="connsiteX3115" fmla="*/ 583621 w 937261"/>
              <a:gd name="connsiteY3115" fmla="*/ 340719 h 369056"/>
              <a:gd name="connsiteX3116" fmla="*/ 582714 w 937261"/>
              <a:gd name="connsiteY3116" fmla="*/ 342760 h 369056"/>
              <a:gd name="connsiteX3117" fmla="*/ 582147 w 937261"/>
              <a:gd name="connsiteY3117" fmla="*/ 345707 h 369056"/>
              <a:gd name="connsiteX3118" fmla="*/ 581240 w 937261"/>
              <a:gd name="connsiteY3118" fmla="*/ 348540 h 369056"/>
              <a:gd name="connsiteX3119" fmla="*/ 581467 w 937261"/>
              <a:gd name="connsiteY3119" fmla="*/ 349560 h 369056"/>
              <a:gd name="connsiteX3120" fmla="*/ 583848 w 937261"/>
              <a:gd name="connsiteY3120" fmla="*/ 350921 h 369056"/>
              <a:gd name="connsiteX3121" fmla="*/ 583280 w 937261"/>
              <a:gd name="connsiteY3121" fmla="*/ 352054 h 369056"/>
              <a:gd name="connsiteX3122" fmla="*/ 582374 w 937261"/>
              <a:gd name="connsiteY3122" fmla="*/ 352961 h 369056"/>
              <a:gd name="connsiteX3123" fmla="*/ 581694 w 937261"/>
              <a:gd name="connsiteY3123" fmla="*/ 353981 h 369056"/>
              <a:gd name="connsiteX3124" fmla="*/ 581467 w 937261"/>
              <a:gd name="connsiteY3124" fmla="*/ 355228 h 369056"/>
              <a:gd name="connsiteX3125" fmla="*/ 582261 w 937261"/>
              <a:gd name="connsiteY3125" fmla="*/ 356135 h 369056"/>
              <a:gd name="connsiteX3126" fmla="*/ 584414 w 937261"/>
              <a:gd name="connsiteY3126" fmla="*/ 356928 h 369056"/>
              <a:gd name="connsiteX3127" fmla="*/ 586681 w 937261"/>
              <a:gd name="connsiteY3127" fmla="*/ 356928 h 369056"/>
              <a:gd name="connsiteX3128" fmla="*/ 588948 w 937261"/>
              <a:gd name="connsiteY3128" fmla="*/ 355795 h 369056"/>
              <a:gd name="connsiteX3129" fmla="*/ 593142 w 937261"/>
              <a:gd name="connsiteY3129" fmla="*/ 353301 h 369056"/>
              <a:gd name="connsiteX3130" fmla="*/ 596202 w 937261"/>
              <a:gd name="connsiteY3130" fmla="*/ 352961 h 369056"/>
              <a:gd name="connsiteX3131" fmla="*/ 598242 w 937261"/>
              <a:gd name="connsiteY3131" fmla="*/ 352508 h 369056"/>
              <a:gd name="connsiteX3132" fmla="*/ 599943 w 937261"/>
              <a:gd name="connsiteY3132" fmla="*/ 351147 h 369056"/>
              <a:gd name="connsiteX3133" fmla="*/ 601869 w 937261"/>
              <a:gd name="connsiteY3133" fmla="*/ 349107 h 369056"/>
              <a:gd name="connsiteX3134" fmla="*/ 604023 w 937261"/>
              <a:gd name="connsiteY3134" fmla="*/ 347407 h 369056"/>
              <a:gd name="connsiteX3135" fmla="*/ 606743 w 937261"/>
              <a:gd name="connsiteY3135" fmla="*/ 344007 h 369056"/>
              <a:gd name="connsiteX3136" fmla="*/ 609237 w 937261"/>
              <a:gd name="connsiteY3136" fmla="*/ 341966 h 369056"/>
              <a:gd name="connsiteX3137" fmla="*/ 609917 w 937261"/>
              <a:gd name="connsiteY3137" fmla="*/ 339699 h 369056"/>
              <a:gd name="connsiteX3138" fmla="*/ 611391 w 937261"/>
              <a:gd name="connsiteY3138" fmla="*/ 338566 h 369056"/>
              <a:gd name="connsiteX3139" fmla="*/ 610711 w 937261"/>
              <a:gd name="connsiteY3139" fmla="*/ 335732 h 369056"/>
              <a:gd name="connsiteX3140" fmla="*/ 609917 w 937261"/>
              <a:gd name="connsiteY3140" fmla="*/ 334486 h 369056"/>
              <a:gd name="connsiteX3141" fmla="*/ 609351 w 937261"/>
              <a:gd name="connsiteY3141" fmla="*/ 333805 h 369056"/>
              <a:gd name="connsiteX3142" fmla="*/ 609124 w 937261"/>
              <a:gd name="connsiteY3142" fmla="*/ 332899 h 369056"/>
              <a:gd name="connsiteX3143" fmla="*/ 609124 w 937261"/>
              <a:gd name="connsiteY3143" fmla="*/ 331992 h 369056"/>
              <a:gd name="connsiteX3144" fmla="*/ 609464 w 937261"/>
              <a:gd name="connsiteY3144" fmla="*/ 331538 h 369056"/>
              <a:gd name="connsiteX3145" fmla="*/ 611957 w 937261"/>
              <a:gd name="connsiteY3145" fmla="*/ 331538 h 369056"/>
              <a:gd name="connsiteX3146" fmla="*/ 612978 w 937261"/>
              <a:gd name="connsiteY3146" fmla="*/ 329952 h 369056"/>
              <a:gd name="connsiteX3147" fmla="*/ 612978 w 937261"/>
              <a:gd name="connsiteY3147" fmla="*/ 328138 h 369056"/>
              <a:gd name="connsiteX3148" fmla="*/ 612411 w 937261"/>
              <a:gd name="connsiteY3148" fmla="*/ 327571 h 369056"/>
              <a:gd name="connsiteX3149" fmla="*/ 578747 w 937261"/>
              <a:gd name="connsiteY3149" fmla="*/ 352168 h 369056"/>
              <a:gd name="connsiteX3150" fmla="*/ 577500 w 937261"/>
              <a:gd name="connsiteY3150" fmla="*/ 352848 h 369056"/>
              <a:gd name="connsiteX3151" fmla="*/ 576027 w 937261"/>
              <a:gd name="connsiteY3151" fmla="*/ 354888 h 369056"/>
              <a:gd name="connsiteX3152" fmla="*/ 576027 w 937261"/>
              <a:gd name="connsiteY3152" fmla="*/ 356475 h 369056"/>
              <a:gd name="connsiteX3153" fmla="*/ 577840 w 937261"/>
              <a:gd name="connsiteY3153" fmla="*/ 355681 h 369056"/>
              <a:gd name="connsiteX3154" fmla="*/ 577613 w 937261"/>
              <a:gd name="connsiteY3154" fmla="*/ 353981 h 369056"/>
              <a:gd name="connsiteX3155" fmla="*/ 579540 w 937261"/>
              <a:gd name="connsiteY3155" fmla="*/ 353301 h 369056"/>
              <a:gd name="connsiteX3156" fmla="*/ 579540 w 937261"/>
              <a:gd name="connsiteY3156" fmla="*/ 352961 h 369056"/>
              <a:gd name="connsiteX3157" fmla="*/ 578747 w 937261"/>
              <a:gd name="connsiteY3157" fmla="*/ 352168 h 369056"/>
              <a:gd name="connsiteX3158" fmla="*/ 566166 w 937261"/>
              <a:gd name="connsiteY3158" fmla="*/ 317370 h 369056"/>
              <a:gd name="connsiteX3159" fmla="*/ 565486 w 937261"/>
              <a:gd name="connsiteY3159" fmla="*/ 315557 h 369056"/>
              <a:gd name="connsiteX3160" fmla="*/ 567299 w 937261"/>
              <a:gd name="connsiteY3160" fmla="*/ 314083 h 369056"/>
              <a:gd name="connsiteX3161" fmla="*/ 567752 w 937261"/>
              <a:gd name="connsiteY3161" fmla="*/ 313290 h 369056"/>
              <a:gd name="connsiteX3162" fmla="*/ 568432 w 937261"/>
              <a:gd name="connsiteY3162" fmla="*/ 312723 h 369056"/>
              <a:gd name="connsiteX3163" fmla="*/ 569452 w 937261"/>
              <a:gd name="connsiteY3163" fmla="*/ 312156 h 369056"/>
              <a:gd name="connsiteX3164" fmla="*/ 568886 w 937261"/>
              <a:gd name="connsiteY3164" fmla="*/ 308302 h 369056"/>
              <a:gd name="connsiteX3165" fmla="*/ 567639 w 937261"/>
              <a:gd name="connsiteY3165" fmla="*/ 307282 h 369056"/>
              <a:gd name="connsiteX3166" fmla="*/ 566166 w 937261"/>
              <a:gd name="connsiteY3166" fmla="*/ 307056 h 369056"/>
              <a:gd name="connsiteX3167" fmla="*/ 565032 w 937261"/>
              <a:gd name="connsiteY3167" fmla="*/ 307736 h 369056"/>
              <a:gd name="connsiteX3168" fmla="*/ 564352 w 937261"/>
              <a:gd name="connsiteY3168" fmla="*/ 309096 h 369056"/>
              <a:gd name="connsiteX3169" fmla="*/ 567639 w 937261"/>
              <a:gd name="connsiteY3169" fmla="*/ 309889 h 369056"/>
              <a:gd name="connsiteX3170" fmla="*/ 566278 w 937261"/>
              <a:gd name="connsiteY3170" fmla="*/ 311703 h 369056"/>
              <a:gd name="connsiteX3171" fmla="*/ 564238 w 937261"/>
              <a:gd name="connsiteY3171" fmla="*/ 312723 h 369056"/>
              <a:gd name="connsiteX3172" fmla="*/ 561292 w 937261"/>
              <a:gd name="connsiteY3172" fmla="*/ 313856 h 369056"/>
              <a:gd name="connsiteX3173" fmla="*/ 560271 w 937261"/>
              <a:gd name="connsiteY3173" fmla="*/ 314536 h 369056"/>
              <a:gd name="connsiteX3174" fmla="*/ 559364 w 937261"/>
              <a:gd name="connsiteY3174" fmla="*/ 315330 h 369056"/>
              <a:gd name="connsiteX3175" fmla="*/ 558798 w 937261"/>
              <a:gd name="connsiteY3175" fmla="*/ 316350 h 369056"/>
              <a:gd name="connsiteX3176" fmla="*/ 558458 w 937261"/>
              <a:gd name="connsiteY3176" fmla="*/ 317484 h 369056"/>
              <a:gd name="connsiteX3177" fmla="*/ 557777 w 937261"/>
              <a:gd name="connsiteY3177" fmla="*/ 318277 h 369056"/>
              <a:gd name="connsiteX3178" fmla="*/ 555511 w 937261"/>
              <a:gd name="connsiteY3178" fmla="*/ 318844 h 369056"/>
              <a:gd name="connsiteX3179" fmla="*/ 554264 w 937261"/>
              <a:gd name="connsiteY3179" fmla="*/ 318844 h 369056"/>
              <a:gd name="connsiteX3180" fmla="*/ 550297 w 937261"/>
              <a:gd name="connsiteY3180" fmla="*/ 315897 h 369056"/>
              <a:gd name="connsiteX3181" fmla="*/ 549390 w 937261"/>
              <a:gd name="connsiteY3181" fmla="*/ 315330 h 369056"/>
              <a:gd name="connsiteX3182" fmla="*/ 548257 w 937261"/>
              <a:gd name="connsiteY3182" fmla="*/ 314990 h 369056"/>
              <a:gd name="connsiteX3183" fmla="*/ 547124 w 937261"/>
              <a:gd name="connsiteY3183" fmla="*/ 315557 h 369056"/>
              <a:gd name="connsiteX3184" fmla="*/ 546103 w 937261"/>
              <a:gd name="connsiteY3184" fmla="*/ 315783 h 369056"/>
              <a:gd name="connsiteX3185" fmla="*/ 543723 w 937261"/>
              <a:gd name="connsiteY3185" fmla="*/ 316010 h 369056"/>
              <a:gd name="connsiteX3186" fmla="*/ 542476 w 937261"/>
              <a:gd name="connsiteY3186" fmla="*/ 316010 h 369056"/>
              <a:gd name="connsiteX3187" fmla="*/ 541002 w 937261"/>
              <a:gd name="connsiteY3187" fmla="*/ 316463 h 369056"/>
              <a:gd name="connsiteX3188" fmla="*/ 539756 w 937261"/>
              <a:gd name="connsiteY3188" fmla="*/ 317597 h 369056"/>
              <a:gd name="connsiteX3189" fmla="*/ 538735 w 937261"/>
              <a:gd name="connsiteY3189" fmla="*/ 317824 h 369056"/>
              <a:gd name="connsiteX3190" fmla="*/ 537602 w 937261"/>
              <a:gd name="connsiteY3190" fmla="*/ 317824 h 369056"/>
              <a:gd name="connsiteX3191" fmla="*/ 536129 w 937261"/>
              <a:gd name="connsiteY3191" fmla="*/ 317030 h 369056"/>
              <a:gd name="connsiteX3192" fmla="*/ 534202 w 937261"/>
              <a:gd name="connsiteY3192" fmla="*/ 315443 h 369056"/>
              <a:gd name="connsiteX3193" fmla="*/ 530914 w 937261"/>
              <a:gd name="connsiteY3193" fmla="*/ 314196 h 369056"/>
              <a:gd name="connsiteX3194" fmla="*/ 528648 w 937261"/>
              <a:gd name="connsiteY3194" fmla="*/ 312950 h 369056"/>
              <a:gd name="connsiteX3195" fmla="*/ 526154 w 937261"/>
              <a:gd name="connsiteY3195" fmla="*/ 312043 h 369056"/>
              <a:gd name="connsiteX3196" fmla="*/ 523434 w 937261"/>
              <a:gd name="connsiteY3196" fmla="*/ 312043 h 369056"/>
              <a:gd name="connsiteX3197" fmla="*/ 522527 w 937261"/>
              <a:gd name="connsiteY3197" fmla="*/ 311589 h 369056"/>
              <a:gd name="connsiteX3198" fmla="*/ 520487 w 937261"/>
              <a:gd name="connsiteY3198" fmla="*/ 310116 h 369056"/>
              <a:gd name="connsiteX3199" fmla="*/ 519240 w 937261"/>
              <a:gd name="connsiteY3199" fmla="*/ 310569 h 369056"/>
              <a:gd name="connsiteX3200" fmla="*/ 517993 w 937261"/>
              <a:gd name="connsiteY3200" fmla="*/ 310569 h 369056"/>
              <a:gd name="connsiteX3201" fmla="*/ 516746 w 937261"/>
              <a:gd name="connsiteY3201" fmla="*/ 310343 h 369056"/>
              <a:gd name="connsiteX3202" fmla="*/ 515273 w 937261"/>
              <a:gd name="connsiteY3202" fmla="*/ 310569 h 369056"/>
              <a:gd name="connsiteX3203" fmla="*/ 512779 w 937261"/>
              <a:gd name="connsiteY3203" fmla="*/ 311249 h 369056"/>
              <a:gd name="connsiteX3204" fmla="*/ 510059 w 937261"/>
              <a:gd name="connsiteY3204" fmla="*/ 313176 h 369056"/>
              <a:gd name="connsiteX3205" fmla="*/ 507339 w 937261"/>
              <a:gd name="connsiteY3205" fmla="*/ 314423 h 369056"/>
              <a:gd name="connsiteX3206" fmla="*/ 506432 w 937261"/>
              <a:gd name="connsiteY3206" fmla="*/ 314650 h 369056"/>
              <a:gd name="connsiteX3207" fmla="*/ 505525 w 937261"/>
              <a:gd name="connsiteY3207" fmla="*/ 314083 h 369056"/>
              <a:gd name="connsiteX3208" fmla="*/ 505299 w 937261"/>
              <a:gd name="connsiteY3208" fmla="*/ 315216 h 369056"/>
              <a:gd name="connsiteX3209" fmla="*/ 504958 w 937261"/>
              <a:gd name="connsiteY3209" fmla="*/ 316350 h 369056"/>
              <a:gd name="connsiteX3210" fmla="*/ 504392 w 937261"/>
              <a:gd name="connsiteY3210" fmla="*/ 317370 h 369056"/>
              <a:gd name="connsiteX3211" fmla="*/ 504165 w 937261"/>
              <a:gd name="connsiteY3211" fmla="*/ 318504 h 369056"/>
              <a:gd name="connsiteX3212" fmla="*/ 504165 w 937261"/>
              <a:gd name="connsiteY3212" fmla="*/ 320204 h 369056"/>
              <a:gd name="connsiteX3213" fmla="*/ 504845 w 937261"/>
              <a:gd name="connsiteY3213" fmla="*/ 321677 h 369056"/>
              <a:gd name="connsiteX3214" fmla="*/ 505638 w 937261"/>
              <a:gd name="connsiteY3214" fmla="*/ 322697 h 369056"/>
              <a:gd name="connsiteX3215" fmla="*/ 506205 w 937261"/>
              <a:gd name="connsiteY3215" fmla="*/ 323831 h 369056"/>
              <a:gd name="connsiteX3216" fmla="*/ 508359 w 937261"/>
              <a:gd name="connsiteY3216" fmla="*/ 322811 h 369056"/>
              <a:gd name="connsiteX3217" fmla="*/ 510626 w 937261"/>
              <a:gd name="connsiteY3217" fmla="*/ 322131 h 369056"/>
              <a:gd name="connsiteX3218" fmla="*/ 514706 w 937261"/>
              <a:gd name="connsiteY3218" fmla="*/ 323037 h 369056"/>
              <a:gd name="connsiteX3219" fmla="*/ 519467 w 937261"/>
              <a:gd name="connsiteY3219" fmla="*/ 322584 h 369056"/>
              <a:gd name="connsiteX3220" fmla="*/ 524227 w 937261"/>
              <a:gd name="connsiteY3220" fmla="*/ 323604 h 369056"/>
              <a:gd name="connsiteX3221" fmla="*/ 528308 w 937261"/>
              <a:gd name="connsiteY3221" fmla="*/ 325304 h 369056"/>
              <a:gd name="connsiteX3222" fmla="*/ 529441 w 937261"/>
              <a:gd name="connsiteY3222" fmla="*/ 325304 h 369056"/>
              <a:gd name="connsiteX3223" fmla="*/ 530461 w 937261"/>
              <a:gd name="connsiteY3223" fmla="*/ 325304 h 369056"/>
              <a:gd name="connsiteX3224" fmla="*/ 531482 w 937261"/>
              <a:gd name="connsiteY3224" fmla="*/ 324851 h 369056"/>
              <a:gd name="connsiteX3225" fmla="*/ 532615 w 937261"/>
              <a:gd name="connsiteY3225" fmla="*/ 324624 h 369056"/>
              <a:gd name="connsiteX3226" fmla="*/ 535449 w 937261"/>
              <a:gd name="connsiteY3226" fmla="*/ 325078 h 369056"/>
              <a:gd name="connsiteX3227" fmla="*/ 537262 w 937261"/>
              <a:gd name="connsiteY3227" fmla="*/ 322811 h 369056"/>
              <a:gd name="connsiteX3228" fmla="*/ 538962 w 937261"/>
              <a:gd name="connsiteY3228" fmla="*/ 322811 h 369056"/>
              <a:gd name="connsiteX3229" fmla="*/ 540663 w 937261"/>
              <a:gd name="connsiteY3229" fmla="*/ 322924 h 369056"/>
              <a:gd name="connsiteX3230" fmla="*/ 541456 w 937261"/>
              <a:gd name="connsiteY3230" fmla="*/ 323604 h 369056"/>
              <a:gd name="connsiteX3231" fmla="*/ 542023 w 937261"/>
              <a:gd name="connsiteY3231" fmla="*/ 324624 h 369056"/>
              <a:gd name="connsiteX3232" fmla="*/ 543836 w 937261"/>
              <a:gd name="connsiteY3232" fmla="*/ 323944 h 369056"/>
              <a:gd name="connsiteX3233" fmla="*/ 545876 w 937261"/>
              <a:gd name="connsiteY3233" fmla="*/ 323717 h 369056"/>
              <a:gd name="connsiteX3234" fmla="*/ 551090 w 937261"/>
              <a:gd name="connsiteY3234" fmla="*/ 321224 h 369056"/>
              <a:gd name="connsiteX3235" fmla="*/ 553017 w 937261"/>
              <a:gd name="connsiteY3235" fmla="*/ 320884 h 369056"/>
              <a:gd name="connsiteX3236" fmla="*/ 555851 w 937261"/>
              <a:gd name="connsiteY3236" fmla="*/ 321111 h 369056"/>
              <a:gd name="connsiteX3237" fmla="*/ 557777 w 937261"/>
              <a:gd name="connsiteY3237" fmla="*/ 321111 h 369056"/>
              <a:gd name="connsiteX3238" fmla="*/ 558911 w 937261"/>
              <a:gd name="connsiteY3238" fmla="*/ 320884 h 369056"/>
              <a:gd name="connsiteX3239" fmla="*/ 560611 w 937261"/>
              <a:gd name="connsiteY3239" fmla="*/ 319864 h 369056"/>
              <a:gd name="connsiteX3240" fmla="*/ 562425 w 937261"/>
              <a:gd name="connsiteY3240" fmla="*/ 319070 h 369056"/>
              <a:gd name="connsiteX3241" fmla="*/ 565372 w 937261"/>
              <a:gd name="connsiteY3241" fmla="*/ 318277 h 369056"/>
              <a:gd name="connsiteX3242" fmla="*/ 566166 w 937261"/>
              <a:gd name="connsiteY3242" fmla="*/ 317937 h 369056"/>
              <a:gd name="connsiteX3243" fmla="*/ 566732 w 937261"/>
              <a:gd name="connsiteY3243" fmla="*/ 317143 h 369056"/>
              <a:gd name="connsiteX3244" fmla="*/ 430943 w 937261"/>
              <a:gd name="connsiteY3244" fmla="*/ 200963 h 369056"/>
              <a:gd name="connsiteX3245" fmla="*/ 428449 w 937261"/>
              <a:gd name="connsiteY3245" fmla="*/ 202664 h 369056"/>
              <a:gd name="connsiteX3246" fmla="*/ 427316 w 937261"/>
              <a:gd name="connsiteY3246" fmla="*/ 205270 h 369056"/>
              <a:gd name="connsiteX3247" fmla="*/ 426523 w 937261"/>
              <a:gd name="connsiteY3247" fmla="*/ 208671 h 369056"/>
              <a:gd name="connsiteX3248" fmla="*/ 426523 w 937261"/>
              <a:gd name="connsiteY3248" fmla="*/ 210598 h 369056"/>
              <a:gd name="connsiteX3249" fmla="*/ 427656 w 937261"/>
              <a:gd name="connsiteY3249" fmla="*/ 213205 h 369056"/>
              <a:gd name="connsiteX3250" fmla="*/ 427316 w 937261"/>
              <a:gd name="connsiteY3250" fmla="*/ 217399 h 369056"/>
              <a:gd name="connsiteX3251" fmla="*/ 427996 w 937261"/>
              <a:gd name="connsiteY3251" fmla="*/ 218419 h 369056"/>
              <a:gd name="connsiteX3252" fmla="*/ 432304 w 937261"/>
              <a:gd name="connsiteY3252" fmla="*/ 214338 h 369056"/>
              <a:gd name="connsiteX3253" fmla="*/ 431963 w 937261"/>
              <a:gd name="connsiteY3253" fmla="*/ 213318 h 369056"/>
              <a:gd name="connsiteX3254" fmla="*/ 432530 w 937261"/>
              <a:gd name="connsiteY3254" fmla="*/ 212071 h 369056"/>
              <a:gd name="connsiteX3255" fmla="*/ 432304 w 937261"/>
              <a:gd name="connsiteY3255" fmla="*/ 211051 h 369056"/>
              <a:gd name="connsiteX3256" fmla="*/ 431850 w 937261"/>
              <a:gd name="connsiteY3256" fmla="*/ 206971 h 369056"/>
              <a:gd name="connsiteX3257" fmla="*/ 432077 w 937261"/>
              <a:gd name="connsiteY3257" fmla="*/ 206064 h 369056"/>
              <a:gd name="connsiteX3258" fmla="*/ 431850 w 937261"/>
              <a:gd name="connsiteY3258" fmla="*/ 205044 h 369056"/>
              <a:gd name="connsiteX3259" fmla="*/ 431397 w 937261"/>
              <a:gd name="connsiteY3259" fmla="*/ 203910 h 369056"/>
              <a:gd name="connsiteX3260" fmla="*/ 431397 w 937261"/>
              <a:gd name="connsiteY3260" fmla="*/ 200737 h 369056"/>
              <a:gd name="connsiteX3261" fmla="*/ 430943 w 937261"/>
              <a:gd name="connsiteY3261" fmla="*/ 200963 h 369056"/>
              <a:gd name="connsiteX3262" fmla="*/ 440124 w 937261"/>
              <a:gd name="connsiteY3262" fmla="*/ 311703 h 369056"/>
              <a:gd name="connsiteX3263" fmla="*/ 439331 w 937261"/>
              <a:gd name="connsiteY3263" fmla="*/ 311249 h 369056"/>
              <a:gd name="connsiteX3264" fmla="*/ 434344 w 937261"/>
              <a:gd name="connsiteY3264" fmla="*/ 309549 h 369056"/>
              <a:gd name="connsiteX3265" fmla="*/ 432304 w 937261"/>
              <a:gd name="connsiteY3265" fmla="*/ 310343 h 369056"/>
              <a:gd name="connsiteX3266" fmla="*/ 430603 w 937261"/>
              <a:gd name="connsiteY3266" fmla="*/ 311589 h 369056"/>
              <a:gd name="connsiteX3267" fmla="*/ 427316 w 937261"/>
              <a:gd name="connsiteY3267" fmla="*/ 314763 h 369056"/>
              <a:gd name="connsiteX3268" fmla="*/ 427656 w 937261"/>
              <a:gd name="connsiteY3268" fmla="*/ 318617 h 369056"/>
              <a:gd name="connsiteX3269" fmla="*/ 427656 w 937261"/>
              <a:gd name="connsiteY3269" fmla="*/ 321564 h 369056"/>
              <a:gd name="connsiteX3270" fmla="*/ 426749 w 937261"/>
              <a:gd name="connsiteY3270" fmla="*/ 322017 h 369056"/>
              <a:gd name="connsiteX3271" fmla="*/ 424369 w 937261"/>
              <a:gd name="connsiteY3271" fmla="*/ 322017 h 369056"/>
              <a:gd name="connsiteX3272" fmla="*/ 423462 w 937261"/>
              <a:gd name="connsiteY3272" fmla="*/ 321564 h 369056"/>
              <a:gd name="connsiteX3273" fmla="*/ 423235 w 937261"/>
              <a:gd name="connsiteY3273" fmla="*/ 322584 h 369056"/>
              <a:gd name="connsiteX3274" fmla="*/ 423576 w 937261"/>
              <a:gd name="connsiteY3274" fmla="*/ 323377 h 369056"/>
              <a:gd name="connsiteX3275" fmla="*/ 426636 w 937261"/>
              <a:gd name="connsiteY3275" fmla="*/ 324398 h 369056"/>
              <a:gd name="connsiteX3276" fmla="*/ 430943 w 937261"/>
              <a:gd name="connsiteY3276" fmla="*/ 325304 h 369056"/>
              <a:gd name="connsiteX3277" fmla="*/ 431963 w 937261"/>
              <a:gd name="connsiteY3277" fmla="*/ 325304 h 369056"/>
              <a:gd name="connsiteX3278" fmla="*/ 433777 w 937261"/>
              <a:gd name="connsiteY3278" fmla="*/ 325644 h 369056"/>
              <a:gd name="connsiteX3279" fmla="*/ 438084 w 937261"/>
              <a:gd name="connsiteY3279" fmla="*/ 324738 h 369056"/>
              <a:gd name="connsiteX3280" fmla="*/ 437517 w 937261"/>
              <a:gd name="connsiteY3280" fmla="*/ 324057 h 369056"/>
              <a:gd name="connsiteX3281" fmla="*/ 436611 w 937261"/>
              <a:gd name="connsiteY3281" fmla="*/ 323377 h 369056"/>
              <a:gd name="connsiteX3282" fmla="*/ 439218 w 937261"/>
              <a:gd name="connsiteY3282" fmla="*/ 318844 h 369056"/>
              <a:gd name="connsiteX3283" fmla="*/ 441144 w 937261"/>
              <a:gd name="connsiteY3283" fmla="*/ 313856 h 369056"/>
              <a:gd name="connsiteX3284" fmla="*/ 440805 w 937261"/>
              <a:gd name="connsiteY3284" fmla="*/ 312723 h 369056"/>
              <a:gd name="connsiteX3285" fmla="*/ 440124 w 937261"/>
              <a:gd name="connsiteY3285" fmla="*/ 312043 h 369056"/>
              <a:gd name="connsiteX3286" fmla="*/ 414281 w 937261"/>
              <a:gd name="connsiteY3286" fmla="*/ 281666 h 369056"/>
              <a:gd name="connsiteX3287" fmla="*/ 416775 w 937261"/>
              <a:gd name="connsiteY3287" fmla="*/ 281666 h 369056"/>
              <a:gd name="connsiteX3288" fmla="*/ 416321 w 937261"/>
              <a:gd name="connsiteY3288" fmla="*/ 280759 h 369056"/>
              <a:gd name="connsiteX3289" fmla="*/ 415414 w 937261"/>
              <a:gd name="connsiteY3289" fmla="*/ 280079 h 369056"/>
              <a:gd name="connsiteX3290" fmla="*/ 414054 w 937261"/>
              <a:gd name="connsiteY3290" fmla="*/ 279399 h 369056"/>
              <a:gd name="connsiteX3291" fmla="*/ 412808 w 937261"/>
              <a:gd name="connsiteY3291" fmla="*/ 279399 h 369056"/>
              <a:gd name="connsiteX3292" fmla="*/ 410541 w 937261"/>
              <a:gd name="connsiteY3292" fmla="*/ 279852 h 369056"/>
              <a:gd name="connsiteX3293" fmla="*/ 410201 w 937261"/>
              <a:gd name="connsiteY3293" fmla="*/ 280873 h 369056"/>
              <a:gd name="connsiteX3294" fmla="*/ 410201 w 937261"/>
              <a:gd name="connsiteY3294" fmla="*/ 281893 h 369056"/>
              <a:gd name="connsiteX3295" fmla="*/ 411674 w 937261"/>
              <a:gd name="connsiteY3295" fmla="*/ 282686 h 369056"/>
              <a:gd name="connsiteX3296" fmla="*/ 413374 w 937261"/>
              <a:gd name="connsiteY3296" fmla="*/ 282346 h 369056"/>
              <a:gd name="connsiteX3297" fmla="*/ 414395 w 937261"/>
              <a:gd name="connsiteY3297" fmla="*/ 281666 h 369056"/>
              <a:gd name="connsiteX3298" fmla="*/ 457580 w 937261"/>
              <a:gd name="connsiteY3298" fmla="*/ 55426 h 369056"/>
              <a:gd name="connsiteX3299" fmla="*/ 458033 w 937261"/>
              <a:gd name="connsiteY3299" fmla="*/ 56673 h 369056"/>
              <a:gd name="connsiteX3300" fmla="*/ 459733 w 937261"/>
              <a:gd name="connsiteY3300" fmla="*/ 58487 h 369056"/>
              <a:gd name="connsiteX3301" fmla="*/ 459960 w 937261"/>
              <a:gd name="connsiteY3301" fmla="*/ 57807 h 369056"/>
              <a:gd name="connsiteX3302" fmla="*/ 460413 w 937261"/>
              <a:gd name="connsiteY3302" fmla="*/ 54973 h 369056"/>
              <a:gd name="connsiteX3303" fmla="*/ 459506 w 937261"/>
              <a:gd name="connsiteY3303" fmla="*/ 54293 h 369056"/>
              <a:gd name="connsiteX3304" fmla="*/ 457693 w 937261"/>
              <a:gd name="connsiteY3304" fmla="*/ 54293 h 369056"/>
              <a:gd name="connsiteX3305" fmla="*/ 457466 w 937261"/>
              <a:gd name="connsiteY3305" fmla="*/ 55426 h 369056"/>
              <a:gd name="connsiteX3306" fmla="*/ 434797 w 937261"/>
              <a:gd name="connsiteY3306" fmla="*/ 203910 h 369056"/>
              <a:gd name="connsiteX3307" fmla="*/ 434117 w 937261"/>
              <a:gd name="connsiteY3307" fmla="*/ 204477 h 369056"/>
              <a:gd name="connsiteX3308" fmla="*/ 432757 w 937261"/>
              <a:gd name="connsiteY3308" fmla="*/ 206971 h 369056"/>
              <a:gd name="connsiteX3309" fmla="*/ 434003 w 937261"/>
              <a:gd name="connsiteY3309" fmla="*/ 209124 h 369056"/>
              <a:gd name="connsiteX3310" fmla="*/ 434797 w 937261"/>
              <a:gd name="connsiteY3310" fmla="*/ 205384 h 369056"/>
              <a:gd name="connsiteX3311" fmla="*/ 434797 w 937261"/>
              <a:gd name="connsiteY3311" fmla="*/ 204024 h 369056"/>
              <a:gd name="connsiteX3312" fmla="*/ 457466 w 937261"/>
              <a:gd name="connsiteY3312" fmla="*/ 312950 h 369056"/>
              <a:gd name="connsiteX3313" fmla="*/ 457919 w 937261"/>
              <a:gd name="connsiteY3313" fmla="*/ 312950 h 369056"/>
              <a:gd name="connsiteX3314" fmla="*/ 460186 w 937261"/>
              <a:gd name="connsiteY3314" fmla="*/ 308983 h 369056"/>
              <a:gd name="connsiteX3315" fmla="*/ 460186 w 937261"/>
              <a:gd name="connsiteY3315" fmla="*/ 308076 h 369056"/>
              <a:gd name="connsiteX3316" fmla="*/ 457693 w 937261"/>
              <a:gd name="connsiteY3316" fmla="*/ 308076 h 369056"/>
              <a:gd name="connsiteX3317" fmla="*/ 456559 w 937261"/>
              <a:gd name="connsiteY3317" fmla="*/ 308756 h 369056"/>
              <a:gd name="connsiteX3318" fmla="*/ 456333 w 937261"/>
              <a:gd name="connsiteY3318" fmla="*/ 310003 h 369056"/>
              <a:gd name="connsiteX3319" fmla="*/ 456786 w 937261"/>
              <a:gd name="connsiteY3319" fmla="*/ 311476 h 369056"/>
              <a:gd name="connsiteX3320" fmla="*/ 456446 w 937261"/>
              <a:gd name="connsiteY3320" fmla="*/ 312383 h 369056"/>
              <a:gd name="connsiteX3321" fmla="*/ 457353 w 937261"/>
              <a:gd name="connsiteY3321" fmla="*/ 312836 h 369056"/>
              <a:gd name="connsiteX3322" fmla="*/ 441597 w 937261"/>
              <a:gd name="connsiteY3322" fmla="*/ 155851 h 369056"/>
              <a:gd name="connsiteX3323" fmla="*/ 440917 w 937261"/>
              <a:gd name="connsiteY3323" fmla="*/ 154605 h 369056"/>
              <a:gd name="connsiteX3324" fmla="*/ 440917 w 937261"/>
              <a:gd name="connsiteY3324" fmla="*/ 153471 h 369056"/>
              <a:gd name="connsiteX3325" fmla="*/ 441144 w 937261"/>
              <a:gd name="connsiteY3325" fmla="*/ 152338 h 369056"/>
              <a:gd name="connsiteX3326" fmla="*/ 441597 w 937261"/>
              <a:gd name="connsiteY3326" fmla="*/ 153925 h 369056"/>
              <a:gd name="connsiteX3327" fmla="*/ 442391 w 937261"/>
              <a:gd name="connsiteY3327" fmla="*/ 155398 h 369056"/>
              <a:gd name="connsiteX3328" fmla="*/ 443411 w 937261"/>
              <a:gd name="connsiteY3328" fmla="*/ 156191 h 369056"/>
              <a:gd name="connsiteX3329" fmla="*/ 444771 w 937261"/>
              <a:gd name="connsiteY3329" fmla="*/ 156191 h 369056"/>
              <a:gd name="connsiteX3330" fmla="*/ 446585 w 937261"/>
              <a:gd name="connsiteY3330" fmla="*/ 155511 h 369056"/>
              <a:gd name="connsiteX3331" fmla="*/ 447945 w 937261"/>
              <a:gd name="connsiteY3331" fmla="*/ 153925 h 369056"/>
              <a:gd name="connsiteX3332" fmla="*/ 449532 w 937261"/>
              <a:gd name="connsiteY3332" fmla="*/ 151658 h 369056"/>
              <a:gd name="connsiteX3333" fmla="*/ 451459 w 937261"/>
              <a:gd name="connsiteY3333" fmla="*/ 149844 h 369056"/>
              <a:gd name="connsiteX3334" fmla="*/ 453839 w 937261"/>
              <a:gd name="connsiteY3334" fmla="*/ 148597 h 369056"/>
              <a:gd name="connsiteX3335" fmla="*/ 457239 w 937261"/>
              <a:gd name="connsiteY3335" fmla="*/ 147010 h 369056"/>
              <a:gd name="connsiteX3336" fmla="*/ 458033 w 937261"/>
              <a:gd name="connsiteY3336" fmla="*/ 146444 h 369056"/>
              <a:gd name="connsiteX3337" fmla="*/ 458260 w 937261"/>
              <a:gd name="connsiteY3337" fmla="*/ 145537 h 369056"/>
              <a:gd name="connsiteX3338" fmla="*/ 457919 w 937261"/>
              <a:gd name="connsiteY3338" fmla="*/ 144403 h 369056"/>
              <a:gd name="connsiteX3339" fmla="*/ 457919 w 937261"/>
              <a:gd name="connsiteY3339" fmla="*/ 141797 h 369056"/>
              <a:gd name="connsiteX3340" fmla="*/ 455993 w 937261"/>
              <a:gd name="connsiteY3340" fmla="*/ 136696 h 369056"/>
              <a:gd name="connsiteX3341" fmla="*/ 455993 w 937261"/>
              <a:gd name="connsiteY3341" fmla="*/ 133976 h 369056"/>
              <a:gd name="connsiteX3342" fmla="*/ 457239 w 937261"/>
              <a:gd name="connsiteY3342" fmla="*/ 124454 h 369056"/>
              <a:gd name="connsiteX3343" fmla="*/ 457919 w 937261"/>
              <a:gd name="connsiteY3343" fmla="*/ 122187 h 369056"/>
              <a:gd name="connsiteX3344" fmla="*/ 461887 w 937261"/>
              <a:gd name="connsiteY3344" fmla="*/ 113686 h 369056"/>
              <a:gd name="connsiteX3345" fmla="*/ 462567 w 937261"/>
              <a:gd name="connsiteY3345" fmla="*/ 113120 h 369056"/>
              <a:gd name="connsiteX3346" fmla="*/ 464154 w 937261"/>
              <a:gd name="connsiteY3346" fmla="*/ 112326 h 369056"/>
              <a:gd name="connsiteX3347" fmla="*/ 465627 w 937261"/>
              <a:gd name="connsiteY3347" fmla="*/ 111420 h 369056"/>
              <a:gd name="connsiteX3348" fmla="*/ 466420 w 937261"/>
              <a:gd name="connsiteY3348" fmla="*/ 110173 h 369056"/>
              <a:gd name="connsiteX3349" fmla="*/ 466647 w 937261"/>
              <a:gd name="connsiteY3349" fmla="*/ 108586 h 369056"/>
              <a:gd name="connsiteX3350" fmla="*/ 466081 w 937261"/>
              <a:gd name="connsiteY3350" fmla="*/ 107112 h 369056"/>
              <a:gd name="connsiteX3351" fmla="*/ 465287 w 937261"/>
              <a:gd name="connsiteY3351" fmla="*/ 105639 h 369056"/>
              <a:gd name="connsiteX3352" fmla="*/ 467441 w 937261"/>
              <a:gd name="connsiteY3352" fmla="*/ 106886 h 369056"/>
              <a:gd name="connsiteX3353" fmla="*/ 469028 w 937261"/>
              <a:gd name="connsiteY3353" fmla="*/ 109266 h 369056"/>
              <a:gd name="connsiteX3354" fmla="*/ 471068 w 937261"/>
              <a:gd name="connsiteY3354" fmla="*/ 110513 h 369056"/>
              <a:gd name="connsiteX3355" fmla="*/ 473448 w 937261"/>
              <a:gd name="connsiteY3355" fmla="*/ 111080 h 369056"/>
              <a:gd name="connsiteX3356" fmla="*/ 477982 w 937261"/>
              <a:gd name="connsiteY3356" fmla="*/ 111760 h 369056"/>
              <a:gd name="connsiteX3357" fmla="*/ 482516 w 937261"/>
              <a:gd name="connsiteY3357" fmla="*/ 111193 h 369056"/>
              <a:gd name="connsiteX3358" fmla="*/ 485236 w 937261"/>
              <a:gd name="connsiteY3358" fmla="*/ 110173 h 369056"/>
              <a:gd name="connsiteX3359" fmla="*/ 487163 w 937261"/>
              <a:gd name="connsiteY3359" fmla="*/ 108133 h 369056"/>
              <a:gd name="connsiteX3360" fmla="*/ 486710 w 937261"/>
              <a:gd name="connsiteY3360" fmla="*/ 106772 h 369056"/>
              <a:gd name="connsiteX3361" fmla="*/ 484443 w 937261"/>
              <a:gd name="connsiteY3361" fmla="*/ 105639 h 369056"/>
              <a:gd name="connsiteX3362" fmla="*/ 480022 w 937261"/>
              <a:gd name="connsiteY3362" fmla="*/ 100765 h 369056"/>
              <a:gd name="connsiteX3363" fmla="*/ 476622 w 937261"/>
              <a:gd name="connsiteY3363" fmla="*/ 98611 h 369056"/>
              <a:gd name="connsiteX3364" fmla="*/ 470161 w 937261"/>
              <a:gd name="connsiteY3364" fmla="*/ 93738 h 369056"/>
              <a:gd name="connsiteX3365" fmla="*/ 468574 w 937261"/>
              <a:gd name="connsiteY3365" fmla="*/ 92377 h 369056"/>
              <a:gd name="connsiteX3366" fmla="*/ 465514 w 937261"/>
              <a:gd name="connsiteY3366" fmla="*/ 88750 h 369056"/>
              <a:gd name="connsiteX3367" fmla="*/ 464154 w 937261"/>
              <a:gd name="connsiteY3367" fmla="*/ 86483 h 369056"/>
              <a:gd name="connsiteX3368" fmla="*/ 463474 w 937261"/>
              <a:gd name="connsiteY3368" fmla="*/ 85803 h 369056"/>
              <a:gd name="connsiteX3369" fmla="*/ 462567 w 937261"/>
              <a:gd name="connsiteY3369" fmla="*/ 85237 h 369056"/>
              <a:gd name="connsiteX3370" fmla="*/ 464494 w 937261"/>
              <a:gd name="connsiteY3370" fmla="*/ 84443 h 369056"/>
              <a:gd name="connsiteX3371" fmla="*/ 464494 w 937261"/>
              <a:gd name="connsiteY3371" fmla="*/ 83876 h 369056"/>
              <a:gd name="connsiteX3372" fmla="*/ 466081 w 937261"/>
              <a:gd name="connsiteY3372" fmla="*/ 82290 h 369056"/>
              <a:gd name="connsiteX3373" fmla="*/ 467781 w 937261"/>
              <a:gd name="connsiteY3373" fmla="*/ 81043 h 369056"/>
              <a:gd name="connsiteX3374" fmla="*/ 468234 w 937261"/>
              <a:gd name="connsiteY3374" fmla="*/ 80023 h 369056"/>
              <a:gd name="connsiteX3375" fmla="*/ 468234 w 937261"/>
              <a:gd name="connsiteY3375" fmla="*/ 78776 h 369056"/>
              <a:gd name="connsiteX3376" fmla="*/ 467554 w 937261"/>
              <a:gd name="connsiteY3376" fmla="*/ 77416 h 369056"/>
              <a:gd name="connsiteX3377" fmla="*/ 464494 w 937261"/>
              <a:gd name="connsiteY3377" fmla="*/ 73789 h 369056"/>
              <a:gd name="connsiteX3378" fmla="*/ 462794 w 937261"/>
              <a:gd name="connsiteY3378" fmla="*/ 70955 h 369056"/>
              <a:gd name="connsiteX3379" fmla="*/ 462453 w 937261"/>
              <a:gd name="connsiteY3379" fmla="*/ 69255 h 369056"/>
              <a:gd name="connsiteX3380" fmla="*/ 461660 w 937261"/>
              <a:gd name="connsiteY3380" fmla="*/ 68575 h 369056"/>
              <a:gd name="connsiteX3381" fmla="*/ 459960 w 937261"/>
              <a:gd name="connsiteY3381" fmla="*/ 67895 h 369056"/>
              <a:gd name="connsiteX3382" fmla="*/ 459393 w 937261"/>
              <a:gd name="connsiteY3382" fmla="*/ 67441 h 369056"/>
              <a:gd name="connsiteX3383" fmla="*/ 459960 w 937261"/>
              <a:gd name="connsiteY3383" fmla="*/ 66648 h 369056"/>
              <a:gd name="connsiteX3384" fmla="*/ 460640 w 937261"/>
              <a:gd name="connsiteY3384" fmla="*/ 66081 h 369056"/>
              <a:gd name="connsiteX3385" fmla="*/ 459393 w 937261"/>
              <a:gd name="connsiteY3385" fmla="*/ 65514 h 369056"/>
              <a:gd name="connsiteX3386" fmla="*/ 458033 w 937261"/>
              <a:gd name="connsiteY3386" fmla="*/ 65174 h 369056"/>
              <a:gd name="connsiteX3387" fmla="*/ 459393 w 937261"/>
              <a:gd name="connsiteY3387" fmla="*/ 64721 h 369056"/>
              <a:gd name="connsiteX3388" fmla="*/ 458826 w 937261"/>
              <a:gd name="connsiteY3388" fmla="*/ 63587 h 369056"/>
              <a:gd name="connsiteX3389" fmla="*/ 458826 w 937261"/>
              <a:gd name="connsiteY3389" fmla="*/ 62341 h 369056"/>
              <a:gd name="connsiteX3390" fmla="*/ 457919 w 937261"/>
              <a:gd name="connsiteY3390" fmla="*/ 61547 h 369056"/>
              <a:gd name="connsiteX3391" fmla="*/ 456673 w 937261"/>
              <a:gd name="connsiteY3391" fmla="*/ 61547 h 369056"/>
              <a:gd name="connsiteX3392" fmla="*/ 454973 w 937261"/>
              <a:gd name="connsiteY3392" fmla="*/ 60074 h 369056"/>
              <a:gd name="connsiteX3393" fmla="*/ 453499 w 937261"/>
              <a:gd name="connsiteY3393" fmla="*/ 59394 h 369056"/>
              <a:gd name="connsiteX3394" fmla="*/ 452819 w 937261"/>
              <a:gd name="connsiteY3394" fmla="*/ 58260 h 369056"/>
              <a:gd name="connsiteX3395" fmla="*/ 454066 w 937261"/>
              <a:gd name="connsiteY3395" fmla="*/ 55540 h 369056"/>
              <a:gd name="connsiteX3396" fmla="*/ 453272 w 937261"/>
              <a:gd name="connsiteY3396" fmla="*/ 54180 h 369056"/>
              <a:gd name="connsiteX3397" fmla="*/ 449645 w 937261"/>
              <a:gd name="connsiteY3397" fmla="*/ 50553 h 369056"/>
              <a:gd name="connsiteX3398" fmla="*/ 448625 w 937261"/>
              <a:gd name="connsiteY3398" fmla="*/ 50099 h 369056"/>
              <a:gd name="connsiteX3399" fmla="*/ 447492 w 937261"/>
              <a:gd name="connsiteY3399" fmla="*/ 49873 h 369056"/>
              <a:gd name="connsiteX3400" fmla="*/ 449872 w 937261"/>
              <a:gd name="connsiteY3400" fmla="*/ 49533 h 369056"/>
              <a:gd name="connsiteX3401" fmla="*/ 452252 w 937261"/>
              <a:gd name="connsiteY3401" fmla="*/ 49533 h 369056"/>
              <a:gd name="connsiteX3402" fmla="*/ 455539 w 937261"/>
              <a:gd name="connsiteY3402" fmla="*/ 49759 h 369056"/>
              <a:gd name="connsiteX3403" fmla="*/ 456446 w 937261"/>
              <a:gd name="connsiteY3403" fmla="*/ 48966 h 369056"/>
              <a:gd name="connsiteX3404" fmla="*/ 456786 w 937261"/>
              <a:gd name="connsiteY3404" fmla="*/ 47492 h 369056"/>
              <a:gd name="connsiteX3405" fmla="*/ 457919 w 937261"/>
              <a:gd name="connsiteY3405" fmla="*/ 48626 h 369056"/>
              <a:gd name="connsiteX3406" fmla="*/ 459167 w 937261"/>
              <a:gd name="connsiteY3406" fmla="*/ 49533 h 369056"/>
              <a:gd name="connsiteX3407" fmla="*/ 460866 w 937261"/>
              <a:gd name="connsiteY3407" fmla="*/ 49306 h 369056"/>
              <a:gd name="connsiteX3408" fmla="*/ 462114 w 937261"/>
              <a:gd name="connsiteY3408" fmla="*/ 48286 h 369056"/>
              <a:gd name="connsiteX3409" fmla="*/ 461773 w 937261"/>
              <a:gd name="connsiteY3409" fmla="*/ 47265 h 369056"/>
              <a:gd name="connsiteX3410" fmla="*/ 461207 w 937261"/>
              <a:gd name="connsiteY3410" fmla="*/ 46472 h 369056"/>
              <a:gd name="connsiteX3411" fmla="*/ 461207 w 937261"/>
              <a:gd name="connsiteY3411" fmla="*/ 45905 h 369056"/>
              <a:gd name="connsiteX3412" fmla="*/ 459280 w 937261"/>
              <a:gd name="connsiteY3412" fmla="*/ 44092 h 369056"/>
              <a:gd name="connsiteX3413" fmla="*/ 457806 w 937261"/>
              <a:gd name="connsiteY3413" fmla="*/ 42958 h 369056"/>
              <a:gd name="connsiteX3414" fmla="*/ 457806 w 937261"/>
              <a:gd name="connsiteY3414" fmla="*/ 41712 h 369056"/>
              <a:gd name="connsiteX3415" fmla="*/ 455766 w 937261"/>
              <a:gd name="connsiteY3415" fmla="*/ 39785 h 369056"/>
              <a:gd name="connsiteX3416" fmla="*/ 456446 w 937261"/>
              <a:gd name="connsiteY3416" fmla="*/ 38538 h 369056"/>
              <a:gd name="connsiteX3417" fmla="*/ 457806 w 937261"/>
              <a:gd name="connsiteY3417" fmla="*/ 37858 h 369056"/>
              <a:gd name="connsiteX3418" fmla="*/ 457806 w 937261"/>
              <a:gd name="connsiteY3418" fmla="*/ 37631 h 369056"/>
              <a:gd name="connsiteX3419" fmla="*/ 457239 w 937261"/>
              <a:gd name="connsiteY3419" fmla="*/ 37631 h 369056"/>
              <a:gd name="connsiteX3420" fmla="*/ 455426 w 937261"/>
              <a:gd name="connsiteY3420" fmla="*/ 37178 h 369056"/>
              <a:gd name="connsiteX3421" fmla="*/ 451912 w 937261"/>
              <a:gd name="connsiteY3421" fmla="*/ 34797 h 369056"/>
              <a:gd name="connsiteX3422" fmla="*/ 448285 w 937261"/>
              <a:gd name="connsiteY3422" fmla="*/ 34004 h 369056"/>
              <a:gd name="connsiteX3423" fmla="*/ 443071 w 937261"/>
              <a:gd name="connsiteY3423" fmla="*/ 34004 h 369056"/>
              <a:gd name="connsiteX3424" fmla="*/ 440124 w 937261"/>
              <a:gd name="connsiteY3424" fmla="*/ 33664 h 369056"/>
              <a:gd name="connsiteX3425" fmla="*/ 438877 w 937261"/>
              <a:gd name="connsiteY3425" fmla="*/ 34004 h 369056"/>
              <a:gd name="connsiteX3426" fmla="*/ 437857 w 937261"/>
              <a:gd name="connsiteY3426" fmla="*/ 34004 h 369056"/>
              <a:gd name="connsiteX3427" fmla="*/ 437177 w 937261"/>
              <a:gd name="connsiteY3427" fmla="*/ 33551 h 369056"/>
              <a:gd name="connsiteX3428" fmla="*/ 436384 w 937261"/>
              <a:gd name="connsiteY3428" fmla="*/ 33324 h 369056"/>
              <a:gd name="connsiteX3429" fmla="*/ 434344 w 937261"/>
              <a:gd name="connsiteY3429" fmla="*/ 34684 h 369056"/>
              <a:gd name="connsiteX3430" fmla="*/ 433437 w 937261"/>
              <a:gd name="connsiteY3430" fmla="*/ 34231 h 369056"/>
              <a:gd name="connsiteX3431" fmla="*/ 432416 w 937261"/>
              <a:gd name="connsiteY3431" fmla="*/ 33664 h 369056"/>
              <a:gd name="connsiteX3432" fmla="*/ 430717 w 937261"/>
              <a:gd name="connsiteY3432" fmla="*/ 33437 h 369056"/>
              <a:gd name="connsiteX3433" fmla="*/ 428676 w 937261"/>
              <a:gd name="connsiteY3433" fmla="*/ 33437 h 369056"/>
              <a:gd name="connsiteX3434" fmla="*/ 426409 w 937261"/>
              <a:gd name="connsiteY3434" fmla="*/ 35024 h 369056"/>
              <a:gd name="connsiteX3435" fmla="*/ 423803 w 937261"/>
              <a:gd name="connsiteY3435" fmla="*/ 33777 h 369056"/>
              <a:gd name="connsiteX3436" fmla="*/ 423123 w 937261"/>
              <a:gd name="connsiteY3436" fmla="*/ 33777 h 369056"/>
              <a:gd name="connsiteX3437" fmla="*/ 422669 w 937261"/>
              <a:gd name="connsiteY3437" fmla="*/ 34117 h 369056"/>
              <a:gd name="connsiteX3438" fmla="*/ 421535 w 937261"/>
              <a:gd name="connsiteY3438" fmla="*/ 35818 h 369056"/>
              <a:gd name="connsiteX3439" fmla="*/ 419382 w 937261"/>
              <a:gd name="connsiteY3439" fmla="*/ 37178 h 369056"/>
              <a:gd name="connsiteX3440" fmla="*/ 418361 w 937261"/>
              <a:gd name="connsiteY3440" fmla="*/ 39558 h 369056"/>
              <a:gd name="connsiteX3441" fmla="*/ 417681 w 937261"/>
              <a:gd name="connsiteY3441" fmla="*/ 41938 h 369056"/>
              <a:gd name="connsiteX3442" fmla="*/ 417115 w 937261"/>
              <a:gd name="connsiteY3442" fmla="*/ 42732 h 369056"/>
              <a:gd name="connsiteX3443" fmla="*/ 417115 w 937261"/>
              <a:gd name="connsiteY3443" fmla="*/ 47265 h 369056"/>
              <a:gd name="connsiteX3444" fmla="*/ 416662 w 937261"/>
              <a:gd name="connsiteY3444" fmla="*/ 49419 h 369056"/>
              <a:gd name="connsiteX3445" fmla="*/ 417228 w 937261"/>
              <a:gd name="connsiteY3445" fmla="*/ 52253 h 369056"/>
              <a:gd name="connsiteX3446" fmla="*/ 417228 w 937261"/>
              <a:gd name="connsiteY3446" fmla="*/ 53500 h 369056"/>
              <a:gd name="connsiteX3447" fmla="*/ 416208 w 937261"/>
              <a:gd name="connsiteY3447" fmla="*/ 55313 h 369056"/>
              <a:gd name="connsiteX3448" fmla="*/ 416208 w 937261"/>
              <a:gd name="connsiteY3448" fmla="*/ 55766 h 369056"/>
              <a:gd name="connsiteX3449" fmla="*/ 415641 w 937261"/>
              <a:gd name="connsiteY3449" fmla="*/ 58714 h 369056"/>
              <a:gd name="connsiteX3450" fmla="*/ 415868 w 937261"/>
              <a:gd name="connsiteY3450" fmla="*/ 59507 h 369056"/>
              <a:gd name="connsiteX3451" fmla="*/ 415868 w 937261"/>
              <a:gd name="connsiteY3451" fmla="*/ 60527 h 369056"/>
              <a:gd name="connsiteX3452" fmla="*/ 414961 w 937261"/>
              <a:gd name="connsiteY3452" fmla="*/ 62567 h 369056"/>
              <a:gd name="connsiteX3453" fmla="*/ 413488 w 937261"/>
              <a:gd name="connsiteY3453" fmla="*/ 63134 h 369056"/>
              <a:gd name="connsiteX3454" fmla="*/ 412014 w 937261"/>
              <a:gd name="connsiteY3454" fmla="*/ 63474 h 369056"/>
              <a:gd name="connsiteX3455" fmla="*/ 410767 w 937261"/>
              <a:gd name="connsiteY3455" fmla="*/ 62794 h 369056"/>
              <a:gd name="connsiteX3456" fmla="*/ 409634 w 937261"/>
              <a:gd name="connsiteY3456" fmla="*/ 63927 h 369056"/>
              <a:gd name="connsiteX3457" fmla="*/ 408161 w 937261"/>
              <a:gd name="connsiteY3457" fmla="*/ 65628 h 369056"/>
              <a:gd name="connsiteX3458" fmla="*/ 407481 w 937261"/>
              <a:gd name="connsiteY3458" fmla="*/ 66761 h 369056"/>
              <a:gd name="connsiteX3459" fmla="*/ 407481 w 937261"/>
              <a:gd name="connsiteY3459" fmla="*/ 67895 h 369056"/>
              <a:gd name="connsiteX3460" fmla="*/ 407593 w 937261"/>
              <a:gd name="connsiteY3460" fmla="*/ 68575 h 369056"/>
              <a:gd name="connsiteX3461" fmla="*/ 407254 w 937261"/>
              <a:gd name="connsiteY3461" fmla="*/ 69368 h 369056"/>
              <a:gd name="connsiteX3462" fmla="*/ 407254 w 937261"/>
              <a:gd name="connsiteY3462" fmla="*/ 70161 h 369056"/>
              <a:gd name="connsiteX3463" fmla="*/ 407254 w 937261"/>
              <a:gd name="connsiteY3463" fmla="*/ 71295 h 369056"/>
              <a:gd name="connsiteX3464" fmla="*/ 408274 w 937261"/>
              <a:gd name="connsiteY3464" fmla="*/ 71748 h 369056"/>
              <a:gd name="connsiteX3465" fmla="*/ 409294 w 937261"/>
              <a:gd name="connsiteY3465" fmla="*/ 72768 h 369056"/>
              <a:gd name="connsiteX3466" fmla="*/ 409294 w 937261"/>
              <a:gd name="connsiteY3466" fmla="*/ 73675 h 369056"/>
              <a:gd name="connsiteX3467" fmla="*/ 408727 w 937261"/>
              <a:gd name="connsiteY3467" fmla="*/ 74355 h 369056"/>
              <a:gd name="connsiteX3468" fmla="*/ 407367 w 937261"/>
              <a:gd name="connsiteY3468" fmla="*/ 75376 h 369056"/>
              <a:gd name="connsiteX3469" fmla="*/ 404987 w 937261"/>
              <a:gd name="connsiteY3469" fmla="*/ 77416 h 369056"/>
              <a:gd name="connsiteX3470" fmla="*/ 402266 w 937261"/>
              <a:gd name="connsiteY3470" fmla="*/ 79229 h 369056"/>
              <a:gd name="connsiteX3471" fmla="*/ 401246 w 937261"/>
              <a:gd name="connsiteY3471" fmla="*/ 79683 h 369056"/>
              <a:gd name="connsiteX3472" fmla="*/ 400906 w 937261"/>
              <a:gd name="connsiteY3472" fmla="*/ 80476 h 369056"/>
              <a:gd name="connsiteX3473" fmla="*/ 400679 w 937261"/>
              <a:gd name="connsiteY3473" fmla="*/ 81609 h 369056"/>
              <a:gd name="connsiteX3474" fmla="*/ 401246 w 937261"/>
              <a:gd name="connsiteY3474" fmla="*/ 83990 h 369056"/>
              <a:gd name="connsiteX3475" fmla="*/ 401813 w 937261"/>
              <a:gd name="connsiteY3475" fmla="*/ 84670 h 369056"/>
              <a:gd name="connsiteX3476" fmla="*/ 402153 w 937261"/>
              <a:gd name="connsiteY3476" fmla="*/ 85577 h 369056"/>
              <a:gd name="connsiteX3477" fmla="*/ 401813 w 937261"/>
              <a:gd name="connsiteY3477" fmla="*/ 86597 h 369056"/>
              <a:gd name="connsiteX3478" fmla="*/ 401586 w 937261"/>
              <a:gd name="connsiteY3478" fmla="*/ 87503 h 369056"/>
              <a:gd name="connsiteX3479" fmla="*/ 400566 w 937261"/>
              <a:gd name="connsiteY3479" fmla="*/ 88070 h 369056"/>
              <a:gd name="connsiteX3480" fmla="*/ 399546 w 937261"/>
              <a:gd name="connsiteY3480" fmla="*/ 88524 h 369056"/>
              <a:gd name="connsiteX3481" fmla="*/ 399206 w 937261"/>
              <a:gd name="connsiteY3481" fmla="*/ 89204 h 369056"/>
              <a:gd name="connsiteX3482" fmla="*/ 398639 w 937261"/>
              <a:gd name="connsiteY3482" fmla="*/ 92151 h 369056"/>
              <a:gd name="connsiteX3483" fmla="*/ 398073 w 937261"/>
              <a:gd name="connsiteY3483" fmla="*/ 93624 h 369056"/>
              <a:gd name="connsiteX3484" fmla="*/ 396713 w 937261"/>
              <a:gd name="connsiteY3484" fmla="*/ 95891 h 369056"/>
              <a:gd name="connsiteX3485" fmla="*/ 396259 w 937261"/>
              <a:gd name="connsiteY3485" fmla="*/ 96911 h 369056"/>
              <a:gd name="connsiteX3486" fmla="*/ 395579 w 937261"/>
              <a:gd name="connsiteY3486" fmla="*/ 97251 h 369056"/>
              <a:gd name="connsiteX3487" fmla="*/ 392972 w 937261"/>
              <a:gd name="connsiteY3487" fmla="*/ 96231 h 369056"/>
              <a:gd name="connsiteX3488" fmla="*/ 390705 w 937261"/>
              <a:gd name="connsiteY3488" fmla="*/ 96911 h 369056"/>
              <a:gd name="connsiteX3489" fmla="*/ 387645 w 937261"/>
              <a:gd name="connsiteY3489" fmla="*/ 97365 h 369056"/>
              <a:gd name="connsiteX3490" fmla="*/ 385038 w 937261"/>
              <a:gd name="connsiteY3490" fmla="*/ 97365 h 369056"/>
              <a:gd name="connsiteX3491" fmla="*/ 382997 w 937261"/>
              <a:gd name="connsiteY3491" fmla="*/ 97705 h 369056"/>
              <a:gd name="connsiteX3492" fmla="*/ 381637 w 937261"/>
              <a:gd name="connsiteY3492" fmla="*/ 98838 h 369056"/>
              <a:gd name="connsiteX3493" fmla="*/ 380051 w 937261"/>
              <a:gd name="connsiteY3493" fmla="*/ 100312 h 369056"/>
              <a:gd name="connsiteX3494" fmla="*/ 378464 w 937261"/>
              <a:gd name="connsiteY3494" fmla="*/ 101445 h 369056"/>
              <a:gd name="connsiteX3495" fmla="*/ 377217 w 937261"/>
              <a:gd name="connsiteY3495" fmla="*/ 102012 h 369056"/>
              <a:gd name="connsiteX3496" fmla="*/ 374950 w 937261"/>
              <a:gd name="connsiteY3496" fmla="*/ 100425 h 369056"/>
              <a:gd name="connsiteX3497" fmla="*/ 373816 w 937261"/>
              <a:gd name="connsiteY3497" fmla="*/ 100425 h 369056"/>
              <a:gd name="connsiteX3498" fmla="*/ 371776 w 937261"/>
              <a:gd name="connsiteY3498" fmla="*/ 99972 h 369056"/>
              <a:gd name="connsiteX3499" fmla="*/ 367016 w 937261"/>
              <a:gd name="connsiteY3499" fmla="*/ 98158 h 369056"/>
              <a:gd name="connsiteX3500" fmla="*/ 365882 w 937261"/>
              <a:gd name="connsiteY3500" fmla="*/ 97591 h 369056"/>
              <a:gd name="connsiteX3501" fmla="*/ 364635 w 937261"/>
              <a:gd name="connsiteY3501" fmla="*/ 97591 h 369056"/>
              <a:gd name="connsiteX3502" fmla="*/ 364295 w 937261"/>
              <a:gd name="connsiteY3502" fmla="*/ 97025 h 369056"/>
              <a:gd name="connsiteX3503" fmla="*/ 364522 w 937261"/>
              <a:gd name="connsiteY3503" fmla="*/ 96118 h 369056"/>
              <a:gd name="connsiteX3504" fmla="*/ 364295 w 937261"/>
              <a:gd name="connsiteY3504" fmla="*/ 94984 h 369056"/>
              <a:gd name="connsiteX3505" fmla="*/ 363389 w 937261"/>
              <a:gd name="connsiteY3505" fmla="*/ 94531 h 369056"/>
              <a:gd name="connsiteX3506" fmla="*/ 353868 w 937261"/>
              <a:gd name="connsiteY3506" fmla="*/ 94758 h 369056"/>
              <a:gd name="connsiteX3507" fmla="*/ 351147 w 937261"/>
              <a:gd name="connsiteY3507" fmla="*/ 95778 h 369056"/>
              <a:gd name="connsiteX3508" fmla="*/ 349334 w 937261"/>
              <a:gd name="connsiteY3508" fmla="*/ 96571 h 369056"/>
              <a:gd name="connsiteX3509" fmla="*/ 347973 w 937261"/>
              <a:gd name="connsiteY3509" fmla="*/ 97478 h 369056"/>
              <a:gd name="connsiteX3510" fmla="*/ 347633 w 937261"/>
              <a:gd name="connsiteY3510" fmla="*/ 99632 h 369056"/>
              <a:gd name="connsiteX3511" fmla="*/ 346840 w 937261"/>
              <a:gd name="connsiteY3511" fmla="*/ 101672 h 369056"/>
              <a:gd name="connsiteX3512" fmla="*/ 345820 w 937261"/>
              <a:gd name="connsiteY3512" fmla="*/ 103825 h 369056"/>
              <a:gd name="connsiteX3513" fmla="*/ 342646 w 937261"/>
              <a:gd name="connsiteY3513" fmla="*/ 104505 h 369056"/>
              <a:gd name="connsiteX3514" fmla="*/ 340266 w 937261"/>
              <a:gd name="connsiteY3514" fmla="*/ 106772 h 369056"/>
              <a:gd name="connsiteX3515" fmla="*/ 339472 w 937261"/>
              <a:gd name="connsiteY3515" fmla="*/ 106999 h 369056"/>
              <a:gd name="connsiteX3516" fmla="*/ 337886 w 937261"/>
              <a:gd name="connsiteY3516" fmla="*/ 106659 h 369056"/>
              <a:gd name="connsiteX3517" fmla="*/ 336186 w 937261"/>
              <a:gd name="connsiteY3517" fmla="*/ 106432 h 369056"/>
              <a:gd name="connsiteX3518" fmla="*/ 334939 w 937261"/>
              <a:gd name="connsiteY3518" fmla="*/ 106999 h 369056"/>
              <a:gd name="connsiteX3519" fmla="*/ 333692 w 937261"/>
              <a:gd name="connsiteY3519" fmla="*/ 106999 h 369056"/>
              <a:gd name="connsiteX3520" fmla="*/ 329725 w 937261"/>
              <a:gd name="connsiteY3520" fmla="*/ 105979 h 369056"/>
              <a:gd name="connsiteX3521" fmla="*/ 325984 w 937261"/>
              <a:gd name="connsiteY3521" fmla="*/ 105979 h 369056"/>
              <a:gd name="connsiteX3522" fmla="*/ 323831 w 937261"/>
              <a:gd name="connsiteY3522" fmla="*/ 106319 h 369056"/>
              <a:gd name="connsiteX3523" fmla="*/ 322697 w 937261"/>
              <a:gd name="connsiteY3523" fmla="*/ 106546 h 369056"/>
              <a:gd name="connsiteX3524" fmla="*/ 316123 w 937261"/>
              <a:gd name="connsiteY3524" fmla="*/ 109606 h 369056"/>
              <a:gd name="connsiteX3525" fmla="*/ 313856 w 937261"/>
              <a:gd name="connsiteY3525" fmla="*/ 109946 h 369056"/>
              <a:gd name="connsiteX3526" fmla="*/ 312949 w 937261"/>
              <a:gd name="connsiteY3526" fmla="*/ 109493 h 369056"/>
              <a:gd name="connsiteX3527" fmla="*/ 311703 w 937261"/>
              <a:gd name="connsiteY3527" fmla="*/ 108246 h 369056"/>
              <a:gd name="connsiteX3528" fmla="*/ 310002 w 937261"/>
              <a:gd name="connsiteY3528" fmla="*/ 106999 h 369056"/>
              <a:gd name="connsiteX3529" fmla="*/ 305922 w 937261"/>
              <a:gd name="connsiteY3529" fmla="*/ 102805 h 369056"/>
              <a:gd name="connsiteX3530" fmla="*/ 304448 w 937261"/>
              <a:gd name="connsiteY3530" fmla="*/ 101785 h 369056"/>
              <a:gd name="connsiteX3531" fmla="*/ 303428 w 937261"/>
              <a:gd name="connsiteY3531" fmla="*/ 100765 h 369056"/>
              <a:gd name="connsiteX3532" fmla="*/ 302522 w 937261"/>
              <a:gd name="connsiteY3532" fmla="*/ 99518 h 369056"/>
              <a:gd name="connsiteX3533" fmla="*/ 301161 w 937261"/>
              <a:gd name="connsiteY3533" fmla="*/ 98158 h 369056"/>
              <a:gd name="connsiteX3534" fmla="*/ 299915 w 937261"/>
              <a:gd name="connsiteY3534" fmla="*/ 97251 h 369056"/>
              <a:gd name="connsiteX3535" fmla="*/ 298215 w 937261"/>
              <a:gd name="connsiteY3535" fmla="*/ 95438 h 369056"/>
              <a:gd name="connsiteX3536" fmla="*/ 296514 w 937261"/>
              <a:gd name="connsiteY3536" fmla="*/ 93398 h 369056"/>
              <a:gd name="connsiteX3537" fmla="*/ 296174 w 937261"/>
              <a:gd name="connsiteY3537" fmla="*/ 89884 h 369056"/>
              <a:gd name="connsiteX3538" fmla="*/ 294814 w 937261"/>
              <a:gd name="connsiteY3538" fmla="*/ 89204 h 369056"/>
              <a:gd name="connsiteX3539" fmla="*/ 294361 w 937261"/>
              <a:gd name="connsiteY3539" fmla="*/ 88297 h 369056"/>
              <a:gd name="connsiteX3540" fmla="*/ 294134 w 937261"/>
              <a:gd name="connsiteY3540" fmla="*/ 87277 h 369056"/>
              <a:gd name="connsiteX3541" fmla="*/ 295947 w 937261"/>
              <a:gd name="connsiteY3541" fmla="*/ 84443 h 369056"/>
              <a:gd name="connsiteX3542" fmla="*/ 290847 w 937261"/>
              <a:gd name="connsiteY3542" fmla="*/ 86710 h 369056"/>
              <a:gd name="connsiteX3543" fmla="*/ 289600 w 937261"/>
              <a:gd name="connsiteY3543" fmla="*/ 88977 h 369056"/>
              <a:gd name="connsiteX3544" fmla="*/ 288693 w 937261"/>
              <a:gd name="connsiteY3544" fmla="*/ 91471 h 369056"/>
              <a:gd name="connsiteX3545" fmla="*/ 286540 w 937261"/>
              <a:gd name="connsiteY3545" fmla="*/ 93624 h 369056"/>
              <a:gd name="connsiteX3546" fmla="*/ 284726 w 937261"/>
              <a:gd name="connsiteY3546" fmla="*/ 96004 h 369056"/>
              <a:gd name="connsiteX3547" fmla="*/ 284273 w 937261"/>
              <a:gd name="connsiteY3547" fmla="*/ 97251 h 369056"/>
              <a:gd name="connsiteX3548" fmla="*/ 283366 w 937261"/>
              <a:gd name="connsiteY3548" fmla="*/ 101559 h 369056"/>
              <a:gd name="connsiteX3549" fmla="*/ 284499 w 937261"/>
              <a:gd name="connsiteY3549" fmla="*/ 101559 h 369056"/>
              <a:gd name="connsiteX3550" fmla="*/ 285180 w 937261"/>
              <a:gd name="connsiteY3550" fmla="*/ 101105 h 369056"/>
              <a:gd name="connsiteX3551" fmla="*/ 285860 w 937261"/>
              <a:gd name="connsiteY3551" fmla="*/ 101105 h 369056"/>
              <a:gd name="connsiteX3552" fmla="*/ 284953 w 937261"/>
              <a:gd name="connsiteY3552" fmla="*/ 101899 h 369056"/>
              <a:gd name="connsiteX3553" fmla="*/ 283819 w 937261"/>
              <a:gd name="connsiteY3553" fmla="*/ 102352 h 369056"/>
              <a:gd name="connsiteX3554" fmla="*/ 282346 w 937261"/>
              <a:gd name="connsiteY3554" fmla="*/ 103825 h 369056"/>
              <a:gd name="connsiteX3555" fmla="*/ 281439 w 937261"/>
              <a:gd name="connsiteY3555" fmla="*/ 108699 h 369056"/>
              <a:gd name="connsiteX3556" fmla="*/ 281213 w 937261"/>
              <a:gd name="connsiteY3556" fmla="*/ 111306 h 369056"/>
              <a:gd name="connsiteX3557" fmla="*/ 281553 w 937261"/>
              <a:gd name="connsiteY3557" fmla="*/ 116974 h 369056"/>
              <a:gd name="connsiteX3558" fmla="*/ 282006 w 937261"/>
              <a:gd name="connsiteY3558" fmla="*/ 120827 h 369056"/>
              <a:gd name="connsiteX3559" fmla="*/ 284726 w 937261"/>
              <a:gd name="connsiteY3559" fmla="*/ 123094 h 369056"/>
              <a:gd name="connsiteX3560" fmla="*/ 286200 w 937261"/>
              <a:gd name="connsiteY3560" fmla="*/ 124908 h 369056"/>
              <a:gd name="connsiteX3561" fmla="*/ 286880 w 937261"/>
              <a:gd name="connsiteY3561" fmla="*/ 126041 h 369056"/>
              <a:gd name="connsiteX3562" fmla="*/ 287673 w 937261"/>
              <a:gd name="connsiteY3562" fmla="*/ 126948 h 369056"/>
              <a:gd name="connsiteX3563" fmla="*/ 288240 w 937261"/>
              <a:gd name="connsiteY3563" fmla="*/ 127288 h 369056"/>
              <a:gd name="connsiteX3564" fmla="*/ 288467 w 937261"/>
              <a:gd name="connsiteY3564" fmla="*/ 127855 h 369056"/>
              <a:gd name="connsiteX3565" fmla="*/ 287220 w 937261"/>
              <a:gd name="connsiteY3565" fmla="*/ 128762 h 369056"/>
              <a:gd name="connsiteX3566" fmla="*/ 286653 w 937261"/>
              <a:gd name="connsiteY3566" fmla="*/ 131709 h 369056"/>
              <a:gd name="connsiteX3567" fmla="*/ 286313 w 937261"/>
              <a:gd name="connsiteY3567" fmla="*/ 132615 h 369056"/>
              <a:gd name="connsiteX3568" fmla="*/ 285746 w 937261"/>
              <a:gd name="connsiteY3568" fmla="*/ 134316 h 369056"/>
              <a:gd name="connsiteX3569" fmla="*/ 285746 w 937261"/>
              <a:gd name="connsiteY3569" fmla="*/ 137036 h 369056"/>
              <a:gd name="connsiteX3570" fmla="*/ 285973 w 937261"/>
              <a:gd name="connsiteY3570" fmla="*/ 138283 h 369056"/>
              <a:gd name="connsiteX3571" fmla="*/ 286540 w 937261"/>
              <a:gd name="connsiteY3571" fmla="*/ 139416 h 369056"/>
              <a:gd name="connsiteX3572" fmla="*/ 288467 w 937261"/>
              <a:gd name="connsiteY3572" fmla="*/ 141230 h 369056"/>
              <a:gd name="connsiteX3573" fmla="*/ 290847 w 937261"/>
              <a:gd name="connsiteY3573" fmla="*/ 142590 h 369056"/>
              <a:gd name="connsiteX3574" fmla="*/ 290847 w 937261"/>
              <a:gd name="connsiteY3574" fmla="*/ 143270 h 369056"/>
              <a:gd name="connsiteX3575" fmla="*/ 289600 w 937261"/>
              <a:gd name="connsiteY3575" fmla="*/ 143497 h 369056"/>
              <a:gd name="connsiteX3576" fmla="*/ 288807 w 937261"/>
              <a:gd name="connsiteY3576" fmla="*/ 144630 h 369056"/>
              <a:gd name="connsiteX3577" fmla="*/ 288580 w 937261"/>
              <a:gd name="connsiteY3577" fmla="*/ 146330 h 369056"/>
              <a:gd name="connsiteX3578" fmla="*/ 289147 w 937261"/>
              <a:gd name="connsiteY3578" fmla="*/ 147124 h 369056"/>
              <a:gd name="connsiteX3579" fmla="*/ 290054 w 937261"/>
              <a:gd name="connsiteY3579" fmla="*/ 147804 h 369056"/>
              <a:gd name="connsiteX3580" fmla="*/ 292547 w 937261"/>
              <a:gd name="connsiteY3580" fmla="*/ 147804 h 369056"/>
              <a:gd name="connsiteX3581" fmla="*/ 297194 w 937261"/>
              <a:gd name="connsiteY3581" fmla="*/ 149277 h 369056"/>
              <a:gd name="connsiteX3582" fmla="*/ 299348 w 937261"/>
              <a:gd name="connsiteY3582" fmla="*/ 150751 h 369056"/>
              <a:gd name="connsiteX3583" fmla="*/ 301161 w 937261"/>
              <a:gd name="connsiteY3583" fmla="*/ 152678 h 369056"/>
              <a:gd name="connsiteX3584" fmla="*/ 302522 w 937261"/>
              <a:gd name="connsiteY3584" fmla="*/ 154378 h 369056"/>
              <a:gd name="connsiteX3585" fmla="*/ 303428 w 937261"/>
              <a:gd name="connsiteY3585" fmla="*/ 156418 h 369056"/>
              <a:gd name="connsiteX3586" fmla="*/ 304108 w 937261"/>
              <a:gd name="connsiteY3586" fmla="*/ 159139 h 369056"/>
              <a:gd name="connsiteX3587" fmla="*/ 304448 w 937261"/>
              <a:gd name="connsiteY3587" fmla="*/ 161859 h 369056"/>
              <a:gd name="connsiteX3588" fmla="*/ 304222 w 937261"/>
              <a:gd name="connsiteY3588" fmla="*/ 164466 h 369056"/>
              <a:gd name="connsiteX3589" fmla="*/ 302975 w 937261"/>
              <a:gd name="connsiteY3589" fmla="*/ 166619 h 369056"/>
              <a:gd name="connsiteX3590" fmla="*/ 302975 w 937261"/>
              <a:gd name="connsiteY3590" fmla="*/ 169226 h 369056"/>
              <a:gd name="connsiteX3591" fmla="*/ 305242 w 937261"/>
              <a:gd name="connsiteY3591" fmla="*/ 171040 h 369056"/>
              <a:gd name="connsiteX3592" fmla="*/ 305695 w 937261"/>
              <a:gd name="connsiteY3592" fmla="*/ 172287 h 369056"/>
              <a:gd name="connsiteX3593" fmla="*/ 306262 w 937261"/>
              <a:gd name="connsiteY3593" fmla="*/ 177387 h 369056"/>
              <a:gd name="connsiteX3594" fmla="*/ 308302 w 937261"/>
              <a:gd name="connsiteY3594" fmla="*/ 187362 h 369056"/>
              <a:gd name="connsiteX3595" fmla="*/ 308302 w 937261"/>
              <a:gd name="connsiteY3595" fmla="*/ 192576 h 369056"/>
              <a:gd name="connsiteX3596" fmla="*/ 308982 w 937261"/>
              <a:gd name="connsiteY3596" fmla="*/ 193482 h 369056"/>
              <a:gd name="connsiteX3597" fmla="*/ 309889 w 937261"/>
              <a:gd name="connsiteY3597" fmla="*/ 193936 h 369056"/>
              <a:gd name="connsiteX3598" fmla="*/ 310909 w 937261"/>
              <a:gd name="connsiteY3598" fmla="*/ 193142 h 369056"/>
              <a:gd name="connsiteX3599" fmla="*/ 311476 w 937261"/>
              <a:gd name="connsiteY3599" fmla="*/ 192802 h 369056"/>
              <a:gd name="connsiteX3600" fmla="*/ 315443 w 937261"/>
              <a:gd name="connsiteY3600" fmla="*/ 191896 h 369056"/>
              <a:gd name="connsiteX3601" fmla="*/ 317370 w 937261"/>
              <a:gd name="connsiteY3601" fmla="*/ 194389 h 369056"/>
              <a:gd name="connsiteX3602" fmla="*/ 318050 w 937261"/>
              <a:gd name="connsiteY3602" fmla="*/ 194729 h 369056"/>
              <a:gd name="connsiteX3603" fmla="*/ 318730 w 937261"/>
              <a:gd name="connsiteY3603" fmla="*/ 194049 h 369056"/>
              <a:gd name="connsiteX3604" fmla="*/ 320317 w 937261"/>
              <a:gd name="connsiteY3604" fmla="*/ 192916 h 369056"/>
              <a:gd name="connsiteX3605" fmla="*/ 322130 w 937261"/>
              <a:gd name="connsiteY3605" fmla="*/ 192236 h 369056"/>
              <a:gd name="connsiteX3606" fmla="*/ 321110 w 937261"/>
              <a:gd name="connsiteY3606" fmla="*/ 193029 h 369056"/>
              <a:gd name="connsiteX3607" fmla="*/ 320657 w 937261"/>
              <a:gd name="connsiteY3607" fmla="*/ 194049 h 369056"/>
              <a:gd name="connsiteX3608" fmla="*/ 321450 w 937261"/>
              <a:gd name="connsiteY3608" fmla="*/ 195183 h 369056"/>
              <a:gd name="connsiteX3609" fmla="*/ 322697 w 937261"/>
              <a:gd name="connsiteY3609" fmla="*/ 195636 h 369056"/>
              <a:gd name="connsiteX3610" fmla="*/ 325078 w 937261"/>
              <a:gd name="connsiteY3610" fmla="*/ 195296 h 369056"/>
              <a:gd name="connsiteX3611" fmla="*/ 329498 w 937261"/>
              <a:gd name="connsiteY3611" fmla="*/ 193142 h 369056"/>
              <a:gd name="connsiteX3612" fmla="*/ 331765 w 937261"/>
              <a:gd name="connsiteY3612" fmla="*/ 192689 h 369056"/>
              <a:gd name="connsiteX3613" fmla="*/ 334372 w 937261"/>
              <a:gd name="connsiteY3613" fmla="*/ 193596 h 369056"/>
              <a:gd name="connsiteX3614" fmla="*/ 337092 w 937261"/>
              <a:gd name="connsiteY3614" fmla="*/ 193596 h 369056"/>
              <a:gd name="connsiteX3615" fmla="*/ 337772 w 937261"/>
              <a:gd name="connsiteY3615" fmla="*/ 192576 h 369056"/>
              <a:gd name="connsiteX3616" fmla="*/ 338566 w 937261"/>
              <a:gd name="connsiteY3616" fmla="*/ 191782 h 369056"/>
              <a:gd name="connsiteX3617" fmla="*/ 339926 w 937261"/>
              <a:gd name="connsiteY3617" fmla="*/ 192916 h 369056"/>
              <a:gd name="connsiteX3618" fmla="*/ 340946 w 937261"/>
              <a:gd name="connsiteY3618" fmla="*/ 194389 h 369056"/>
              <a:gd name="connsiteX3619" fmla="*/ 341173 w 937261"/>
              <a:gd name="connsiteY3619" fmla="*/ 195523 h 369056"/>
              <a:gd name="connsiteX3620" fmla="*/ 341399 w 937261"/>
              <a:gd name="connsiteY3620" fmla="*/ 200963 h 369056"/>
              <a:gd name="connsiteX3621" fmla="*/ 341399 w 937261"/>
              <a:gd name="connsiteY3621" fmla="*/ 203457 h 369056"/>
              <a:gd name="connsiteX3622" fmla="*/ 341059 w 937261"/>
              <a:gd name="connsiteY3622" fmla="*/ 205950 h 369056"/>
              <a:gd name="connsiteX3623" fmla="*/ 341853 w 937261"/>
              <a:gd name="connsiteY3623" fmla="*/ 206404 h 369056"/>
              <a:gd name="connsiteX3624" fmla="*/ 342873 w 937261"/>
              <a:gd name="connsiteY3624" fmla="*/ 206404 h 369056"/>
              <a:gd name="connsiteX3625" fmla="*/ 343893 w 937261"/>
              <a:gd name="connsiteY3625" fmla="*/ 205950 h 369056"/>
              <a:gd name="connsiteX3626" fmla="*/ 347407 w 937261"/>
              <a:gd name="connsiteY3626" fmla="*/ 202664 h 369056"/>
              <a:gd name="connsiteX3627" fmla="*/ 350694 w 937261"/>
              <a:gd name="connsiteY3627" fmla="*/ 201303 h 369056"/>
              <a:gd name="connsiteX3628" fmla="*/ 353981 w 937261"/>
              <a:gd name="connsiteY3628" fmla="*/ 202437 h 369056"/>
              <a:gd name="connsiteX3629" fmla="*/ 357154 w 937261"/>
              <a:gd name="connsiteY3629" fmla="*/ 203117 h 369056"/>
              <a:gd name="connsiteX3630" fmla="*/ 360328 w 937261"/>
              <a:gd name="connsiteY3630" fmla="*/ 201417 h 369056"/>
              <a:gd name="connsiteX3631" fmla="*/ 364749 w 937261"/>
              <a:gd name="connsiteY3631" fmla="*/ 198470 h 369056"/>
              <a:gd name="connsiteX3632" fmla="*/ 365995 w 937261"/>
              <a:gd name="connsiteY3632" fmla="*/ 192916 h 369056"/>
              <a:gd name="connsiteX3633" fmla="*/ 372343 w 937261"/>
              <a:gd name="connsiteY3633" fmla="*/ 199717 h 369056"/>
              <a:gd name="connsiteX3634" fmla="*/ 372796 w 937261"/>
              <a:gd name="connsiteY3634" fmla="*/ 199263 h 369056"/>
              <a:gd name="connsiteX3635" fmla="*/ 373703 w 937261"/>
              <a:gd name="connsiteY3635" fmla="*/ 199263 h 369056"/>
              <a:gd name="connsiteX3636" fmla="*/ 376083 w 937261"/>
              <a:gd name="connsiteY3636" fmla="*/ 198356 h 369056"/>
              <a:gd name="connsiteX3637" fmla="*/ 376877 w 937261"/>
              <a:gd name="connsiteY3637" fmla="*/ 198356 h 369056"/>
              <a:gd name="connsiteX3638" fmla="*/ 377784 w 937261"/>
              <a:gd name="connsiteY3638" fmla="*/ 198583 h 369056"/>
              <a:gd name="connsiteX3639" fmla="*/ 378237 w 937261"/>
              <a:gd name="connsiteY3639" fmla="*/ 199717 h 369056"/>
              <a:gd name="connsiteX3640" fmla="*/ 378237 w 937261"/>
              <a:gd name="connsiteY3640" fmla="*/ 201643 h 369056"/>
              <a:gd name="connsiteX3641" fmla="*/ 378237 w 937261"/>
              <a:gd name="connsiteY3641" fmla="*/ 203570 h 369056"/>
              <a:gd name="connsiteX3642" fmla="*/ 379711 w 937261"/>
              <a:gd name="connsiteY3642" fmla="*/ 204364 h 369056"/>
              <a:gd name="connsiteX3643" fmla="*/ 381524 w 937261"/>
              <a:gd name="connsiteY3643" fmla="*/ 204364 h 369056"/>
              <a:gd name="connsiteX3644" fmla="*/ 384811 w 937261"/>
              <a:gd name="connsiteY3644" fmla="*/ 203004 h 369056"/>
              <a:gd name="connsiteX3645" fmla="*/ 387305 w 937261"/>
              <a:gd name="connsiteY3645" fmla="*/ 200510 h 369056"/>
              <a:gd name="connsiteX3646" fmla="*/ 387872 w 937261"/>
              <a:gd name="connsiteY3646" fmla="*/ 200510 h 369056"/>
              <a:gd name="connsiteX3647" fmla="*/ 388212 w 937261"/>
              <a:gd name="connsiteY3647" fmla="*/ 201530 h 369056"/>
              <a:gd name="connsiteX3648" fmla="*/ 389232 w 937261"/>
              <a:gd name="connsiteY3648" fmla="*/ 202097 h 369056"/>
              <a:gd name="connsiteX3649" fmla="*/ 390478 w 937261"/>
              <a:gd name="connsiteY3649" fmla="*/ 202097 h 369056"/>
              <a:gd name="connsiteX3650" fmla="*/ 391612 w 937261"/>
              <a:gd name="connsiteY3650" fmla="*/ 201077 h 369056"/>
              <a:gd name="connsiteX3651" fmla="*/ 392632 w 937261"/>
              <a:gd name="connsiteY3651" fmla="*/ 199490 h 369056"/>
              <a:gd name="connsiteX3652" fmla="*/ 391725 w 937261"/>
              <a:gd name="connsiteY3652" fmla="*/ 202324 h 369056"/>
              <a:gd name="connsiteX3653" fmla="*/ 391725 w 937261"/>
              <a:gd name="connsiteY3653" fmla="*/ 203344 h 369056"/>
              <a:gd name="connsiteX3654" fmla="*/ 392632 w 937261"/>
              <a:gd name="connsiteY3654" fmla="*/ 204137 h 369056"/>
              <a:gd name="connsiteX3655" fmla="*/ 393765 w 937261"/>
              <a:gd name="connsiteY3655" fmla="*/ 204704 h 369056"/>
              <a:gd name="connsiteX3656" fmla="*/ 394786 w 937261"/>
              <a:gd name="connsiteY3656" fmla="*/ 204930 h 369056"/>
              <a:gd name="connsiteX3657" fmla="*/ 396373 w 937261"/>
              <a:gd name="connsiteY3657" fmla="*/ 202664 h 369056"/>
              <a:gd name="connsiteX3658" fmla="*/ 396599 w 937261"/>
              <a:gd name="connsiteY3658" fmla="*/ 205270 h 369056"/>
              <a:gd name="connsiteX3659" fmla="*/ 398073 w 937261"/>
              <a:gd name="connsiteY3659" fmla="*/ 209804 h 369056"/>
              <a:gd name="connsiteX3660" fmla="*/ 398413 w 937261"/>
              <a:gd name="connsiteY3660" fmla="*/ 218759 h 369056"/>
              <a:gd name="connsiteX3661" fmla="*/ 398979 w 937261"/>
              <a:gd name="connsiteY3661" fmla="*/ 219665 h 369056"/>
              <a:gd name="connsiteX3662" fmla="*/ 399773 w 937261"/>
              <a:gd name="connsiteY3662" fmla="*/ 220006 h 369056"/>
              <a:gd name="connsiteX3663" fmla="*/ 411334 w 937261"/>
              <a:gd name="connsiteY3663" fmla="*/ 214225 h 369056"/>
              <a:gd name="connsiteX3664" fmla="*/ 425616 w 937261"/>
              <a:gd name="connsiteY3664" fmla="*/ 207424 h 369056"/>
              <a:gd name="connsiteX3665" fmla="*/ 426523 w 937261"/>
              <a:gd name="connsiteY3665" fmla="*/ 205837 h 369056"/>
              <a:gd name="connsiteX3666" fmla="*/ 426862 w 937261"/>
              <a:gd name="connsiteY3666" fmla="*/ 203910 h 369056"/>
              <a:gd name="connsiteX3667" fmla="*/ 427656 w 937261"/>
              <a:gd name="connsiteY3667" fmla="*/ 202097 h 369056"/>
              <a:gd name="connsiteX3668" fmla="*/ 429583 w 937261"/>
              <a:gd name="connsiteY3668" fmla="*/ 199603 h 369056"/>
              <a:gd name="connsiteX3669" fmla="*/ 429923 w 937261"/>
              <a:gd name="connsiteY3669" fmla="*/ 198470 h 369056"/>
              <a:gd name="connsiteX3670" fmla="*/ 430717 w 937261"/>
              <a:gd name="connsiteY3670" fmla="*/ 197676 h 369056"/>
              <a:gd name="connsiteX3671" fmla="*/ 431736 w 937261"/>
              <a:gd name="connsiteY3671" fmla="*/ 197223 h 369056"/>
              <a:gd name="connsiteX3672" fmla="*/ 430036 w 937261"/>
              <a:gd name="connsiteY3672" fmla="*/ 194956 h 369056"/>
              <a:gd name="connsiteX3673" fmla="*/ 429696 w 937261"/>
              <a:gd name="connsiteY3673" fmla="*/ 194049 h 369056"/>
              <a:gd name="connsiteX3674" fmla="*/ 429923 w 937261"/>
              <a:gd name="connsiteY3674" fmla="*/ 192916 h 369056"/>
              <a:gd name="connsiteX3675" fmla="*/ 431170 w 937261"/>
              <a:gd name="connsiteY3675" fmla="*/ 193823 h 369056"/>
              <a:gd name="connsiteX3676" fmla="*/ 432416 w 937261"/>
              <a:gd name="connsiteY3676" fmla="*/ 193369 h 369056"/>
              <a:gd name="connsiteX3677" fmla="*/ 433323 w 937261"/>
              <a:gd name="connsiteY3677" fmla="*/ 192122 h 369056"/>
              <a:gd name="connsiteX3678" fmla="*/ 433777 w 937261"/>
              <a:gd name="connsiteY3678" fmla="*/ 190649 h 369056"/>
              <a:gd name="connsiteX3679" fmla="*/ 434117 w 937261"/>
              <a:gd name="connsiteY3679" fmla="*/ 187928 h 369056"/>
              <a:gd name="connsiteX3680" fmla="*/ 434117 w 937261"/>
              <a:gd name="connsiteY3680" fmla="*/ 185095 h 369056"/>
              <a:gd name="connsiteX3681" fmla="*/ 432757 w 937261"/>
              <a:gd name="connsiteY3681" fmla="*/ 185662 h 369056"/>
              <a:gd name="connsiteX3682" fmla="*/ 432984 w 937261"/>
              <a:gd name="connsiteY3682" fmla="*/ 184528 h 369056"/>
              <a:gd name="connsiteX3683" fmla="*/ 433664 w 937261"/>
              <a:gd name="connsiteY3683" fmla="*/ 183848 h 369056"/>
              <a:gd name="connsiteX3684" fmla="*/ 434683 w 937261"/>
              <a:gd name="connsiteY3684" fmla="*/ 183848 h 369056"/>
              <a:gd name="connsiteX3685" fmla="*/ 435704 w 937261"/>
              <a:gd name="connsiteY3685" fmla="*/ 184188 h 369056"/>
              <a:gd name="connsiteX3686" fmla="*/ 437291 w 937261"/>
              <a:gd name="connsiteY3686" fmla="*/ 183621 h 369056"/>
              <a:gd name="connsiteX3687" fmla="*/ 437744 w 937261"/>
              <a:gd name="connsiteY3687" fmla="*/ 181468 h 369056"/>
              <a:gd name="connsiteX3688" fmla="*/ 438084 w 937261"/>
              <a:gd name="connsiteY3688" fmla="*/ 179087 h 369056"/>
              <a:gd name="connsiteX3689" fmla="*/ 437291 w 937261"/>
              <a:gd name="connsiteY3689" fmla="*/ 177047 h 369056"/>
              <a:gd name="connsiteX3690" fmla="*/ 435024 w 937261"/>
              <a:gd name="connsiteY3690" fmla="*/ 176594 h 369056"/>
              <a:gd name="connsiteX3691" fmla="*/ 434003 w 937261"/>
              <a:gd name="connsiteY3691" fmla="*/ 175914 h 369056"/>
              <a:gd name="connsiteX3692" fmla="*/ 432870 w 937261"/>
              <a:gd name="connsiteY3692" fmla="*/ 175460 h 369056"/>
              <a:gd name="connsiteX3693" fmla="*/ 435137 w 937261"/>
              <a:gd name="connsiteY3693" fmla="*/ 173533 h 369056"/>
              <a:gd name="connsiteX3694" fmla="*/ 435704 w 937261"/>
              <a:gd name="connsiteY3694" fmla="*/ 170700 h 369056"/>
              <a:gd name="connsiteX3695" fmla="*/ 435250 w 937261"/>
              <a:gd name="connsiteY3695" fmla="*/ 169453 h 369056"/>
              <a:gd name="connsiteX3696" fmla="*/ 435250 w 937261"/>
              <a:gd name="connsiteY3696" fmla="*/ 167753 h 369056"/>
              <a:gd name="connsiteX3697" fmla="*/ 433664 w 937261"/>
              <a:gd name="connsiteY3697" fmla="*/ 167640 h 369056"/>
              <a:gd name="connsiteX3698" fmla="*/ 432077 w 937261"/>
              <a:gd name="connsiteY3698" fmla="*/ 167640 h 369056"/>
              <a:gd name="connsiteX3699" fmla="*/ 432530 w 937261"/>
              <a:gd name="connsiteY3699" fmla="*/ 166846 h 369056"/>
              <a:gd name="connsiteX3700" fmla="*/ 433210 w 937261"/>
              <a:gd name="connsiteY3700" fmla="*/ 166166 h 369056"/>
              <a:gd name="connsiteX3701" fmla="*/ 436157 w 937261"/>
              <a:gd name="connsiteY3701" fmla="*/ 164466 h 369056"/>
              <a:gd name="connsiteX3702" fmla="*/ 436950 w 937261"/>
              <a:gd name="connsiteY3702" fmla="*/ 163672 h 369056"/>
              <a:gd name="connsiteX3703" fmla="*/ 437517 w 937261"/>
              <a:gd name="connsiteY3703" fmla="*/ 162652 h 369056"/>
              <a:gd name="connsiteX3704" fmla="*/ 437744 w 937261"/>
              <a:gd name="connsiteY3704" fmla="*/ 160952 h 369056"/>
              <a:gd name="connsiteX3705" fmla="*/ 438877 w 937261"/>
              <a:gd name="connsiteY3705" fmla="*/ 159932 h 369056"/>
              <a:gd name="connsiteX3706" fmla="*/ 441031 w 937261"/>
              <a:gd name="connsiteY3706" fmla="*/ 158799 h 369056"/>
              <a:gd name="connsiteX3707" fmla="*/ 441824 w 937261"/>
              <a:gd name="connsiteY3707" fmla="*/ 157778 h 369056"/>
              <a:gd name="connsiteX3708" fmla="*/ 442165 w 937261"/>
              <a:gd name="connsiteY3708" fmla="*/ 156418 h 369056"/>
              <a:gd name="connsiteX3709" fmla="*/ 441938 w 937261"/>
              <a:gd name="connsiteY3709" fmla="*/ 155171 h 369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</a:cxnLst>
            <a:rect l="l" t="t" r="r" b="b"/>
            <a:pathLst>
              <a:path w="937261" h="369056">
                <a:moveTo>
                  <a:pt x="264097" y="45225"/>
                </a:moveTo>
                <a:lnTo>
                  <a:pt x="267271" y="46132"/>
                </a:lnTo>
                <a:lnTo>
                  <a:pt x="267271" y="46699"/>
                </a:lnTo>
                <a:cubicBezTo>
                  <a:pt x="267271" y="46699"/>
                  <a:pt x="266704" y="46925"/>
                  <a:pt x="266704" y="46925"/>
                </a:cubicBezTo>
                <a:lnTo>
                  <a:pt x="266137" y="46925"/>
                </a:lnTo>
                <a:cubicBezTo>
                  <a:pt x="266137" y="46925"/>
                  <a:pt x="264437" y="48399"/>
                  <a:pt x="264437" y="48399"/>
                </a:cubicBezTo>
                <a:lnTo>
                  <a:pt x="266024" y="49533"/>
                </a:lnTo>
                <a:lnTo>
                  <a:pt x="268858" y="48739"/>
                </a:lnTo>
                <a:lnTo>
                  <a:pt x="270444" y="45565"/>
                </a:lnTo>
                <a:lnTo>
                  <a:pt x="270444" y="44659"/>
                </a:lnTo>
                <a:cubicBezTo>
                  <a:pt x="270444" y="44659"/>
                  <a:pt x="270444" y="42278"/>
                  <a:pt x="270444" y="42278"/>
                </a:cubicBezTo>
                <a:lnTo>
                  <a:pt x="267611" y="38651"/>
                </a:lnTo>
                <a:lnTo>
                  <a:pt x="267611" y="37178"/>
                </a:lnTo>
                <a:cubicBezTo>
                  <a:pt x="267611" y="37178"/>
                  <a:pt x="266477" y="37518"/>
                  <a:pt x="266477" y="37518"/>
                </a:cubicBezTo>
                <a:lnTo>
                  <a:pt x="262397" y="41032"/>
                </a:lnTo>
                <a:lnTo>
                  <a:pt x="262397" y="42392"/>
                </a:lnTo>
                <a:cubicBezTo>
                  <a:pt x="262397" y="42392"/>
                  <a:pt x="263190" y="44432"/>
                  <a:pt x="263190" y="44432"/>
                </a:cubicBezTo>
                <a:lnTo>
                  <a:pt x="264097" y="45225"/>
                </a:lnTo>
                <a:close/>
                <a:moveTo>
                  <a:pt x="253783" y="193936"/>
                </a:moveTo>
                <a:lnTo>
                  <a:pt x="253783" y="194729"/>
                </a:lnTo>
                <a:cubicBezTo>
                  <a:pt x="253783" y="194729"/>
                  <a:pt x="254009" y="196543"/>
                  <a:pt x="254009" y="196543"/>
                </a:cubicBezTo>
                <a:lnTo>
                  <a:pt x="254916" y="198016"/>
                </a:lnTo>
                <a:lnTo>
                  <a:pt x="254463" y="199830"/>
                </a:lnTo>
                <a:lnTo>
                  <a:pt x="255370" y="199830"/>
                </a:lnTo>
                <a:cubicBezTo>
                  <a:pt x="255370" y="199830"/>
                  <a:pt x="258656" y="198810"/>
                  <a:pt x="258656" y="198810"/>
                </a:cubicBezTo>
                <a:lnTo>
                  <a:pt x="258996" y="197450"/>
                </a:lnTo>
                <a:lnTo>
                  <a:pt x="259450" y="197223"/>
                </a:lnTo>
                <a:lnTo>
                  <a:pt x="261150" y="198130"/>
                </a:lnTo>
                <a:lnTo>
                  <a:pt x="261717" y="198923"/>
                </a:lnTo>
                <a:lnTo>
                  <a:pt x="261943" y="200170"/>
                </a:lnTo>
                <a:lnTo>
                  <a:pt x="263531" y="200170"/>
                </a:lnTo>
                <a:cubicBezTo>
                  <a:pt x="263531" y="200170"/>
                  <a:pt x="264097" y="199603"/>
                  <a:pt x="264097" y="199603"/>
                </a:cubicBezTo>
                <a:lnTo>
                  <a:pt x="265797" y="198470"/>
                </a:lnTo>
                <a:lnTo>
                  <a:pt x="266251" y="197563"/>
                </a:lnTo>
                <a:lnTo>
                  <a:pt x="266591" y="195296"/>
                </a:lnTo>
                <a:lnTo>
                  <a:pt x="268291" y="191669"/>
                </a:lnTo>
                <a:lnTo>
                  <a:pt x="266704" y="188722"/>
                </a:lnTo>
                <a:lnTo>
                  <a:pt x="263871" y="186568"/>
                </a:lnTo>
                <a:lnTo>
                  <a:pt x="259790" y="185775"/>
                </a:lnTo>
                <a:lnTo>
                  <a:pt x="258996" y="185095"/>
                </a:lnTo>
                <a:lnTo>
                  <a:pt x="255483" y="185888"/>
                </a:lnTo>
                <a:lnTo>
                  <a:pt x="255030" y="189515"/>
                </a:lnTo>
                <a:lnTo>
                  <a:pt x="254123" y="190989"/>
                </a:lnTo>
                <a:lnTo>
                  <a:pt x="254123" y="192349"/>
                </a:lnTo>
                <a:cubicBezTo>
                  <a:pt x="254123" y="192349"/>
                  <a:pt x="253443" y="193596"/>
                  <a:pt x="253443" y="193596"/>
                </a:cubicBezTo>
                <a:lnTo>
                  <a:pt x="253896" y="194049"/>
                </a:lnTo>
                <a:close/>
                <a:moveTo>
                  <a:pt x="250722" y="193596"/>
                </a:moveTo>
                <a:lnTo>
                  <a:pt x="251516" y="193029"/>
                </a:lnTo>
                <a:lnTo>
                  <a:pt x="252082" y="191782"/>
                </a:lnTo>
                <a:lnTo>
                  <a:pt x="251516" y="191556"/>
                </a:lnTo>
                <a:lnTo>
                  <a:pt x="250382" y="191556"/>
                </a:lnTo>
                <a:cubicBezTo>
                  <a:pt x="250382" y="191556"/>
                  <a:pt x="250042" y="192349"/>
                  <a:pt x="250042" y="192349"/>
                </a:cubicBezTo>
                <a:lnTo>
                  <a:pt x="250042" y="192916"/>
                </a:lnTo>
                <a:cubicBezTo>
                  <a:pt x="250042" y="192916"/>
                  <a:pt x="250609" y="193482"/>
                  <a:pt x="250609" y="193482"/>
                </a:cubicBezTo>
                <a:close/>
                <a:moveTo>
                  <a:pt x="215471" y="65288"/>
                </a:moveTo>
                <a:lnTo>
                  <a:pt x="215471" y="66421"/>
                </a:lnTo>
                <a:cubicBezTo>
                  <a:pt x="215471" y="66421"/>
                  <a:pt x="215698" y="67101"/>
                  <a:pt x="215698" y="67101"/>
                </a:cubicBezTo>
                <a:lnTo>
                  <a:pt x="216605" y="67101"/>
                </a:lnTo>
                <a:cubicBezTo>
                  <a:pt x="216605" y="67101"/>
                  <a:pt x="217625" y="66081"/>
                  <a:pt x="217625" y="66081"/>
                </a:cubicBezTo>
                <a:lnTo>
                  <a:pt x="218192" y="64494"/>
                </a:lnTo>
                <a:lnTo>
                  <a:pt x="217852" y="64267"/>
                </a:lnTo>
                <a:lnTo>
                  <a:pt x="217285" y="64041"/>
                </a:lnTo>
                <a:lnTo>
                  <a:pt x="216605" y="63701"/>
                </a:lnTo>
                <a:lnTo>
                  <a:pt x="216038" y="63134"/>
                </a:lnTo>
                <a:lnTo>
                  <a:pt x="215245" y="62567"/>
                </a:lnTo>
                <a:lnTo>
                  <a:pt x="215245" y="63701"/>
                </a:lnTo>
                <a:lnTo>
                  <a:pt x="215471" y="64381"/>
                </a:lnTo>
                <a:lnTo>
                  <a:pt x="215471" y="65288"/>
                </a:lnTo>
                <a:close/>
                <a:moveTo>
                  <a:pt x="227260" y="62001"/>
                </a:moveTo>
                <a:lnTo>
                  <a:pt x="227260" y="60527"/>
                </a:lnTo>
                <a:cubicBezTo>
                  <a:pt x="227260" y="60527"/>
                  <a:pt x="227033" y="59280"/>
                  <a:pt x="227033" y="59280"/>
                </a:cubicBezTo>
                <a:lnTo>
                  <a:pt x="226013" y="58940"/>
                </a:lnTo>
                <a:lnTo>
                  <a:pt x="225559" y="59507"/>
                </a:lnTo>
                <a:lnTo>
                  <a:pt x="225786" y="61207"/>
                </a:lnTo>
                <a:lnTo>
                  <a:pt x="227146" y="62114"/>
                </a:lnTo>
                <a:close/>
                <a:moveTo>
                  <a:pt x="206970" y="175800"/>
                </a:moveTo>
                <a:lnTo>
                  <a:pt x="207990" y="176027"/>
                </a:lnTo>
                <a:lnTo>
                  <a:pt x="212298" y="175007"/>
                </a:lnTo>
                <a:lnTo>
                  <a:pt x="213205" y="175574"/>
                </a:lnTo>
                <a:lnTo>
                  <a:pt x="215358" y="176254"/>
                </a:lnTo>
                <a:lnTo>
                  <a:pt x="217058" y="177274"/>
                </a:lnTo>
                <a:lnTo>
                  <a:pt x="217512" y="179994"/>
                </a:lnTo>
                <a:lnTo>
                  <a:pt x="218645" y="182374"/>
                </a:lnTo>
                <a:lnTo>
                  <a:pt x="219552" y="183168"/>
                </a:lnTo>
                <a:lnTo>
                  <a:pt x="220232" y="184075"/>
                </a:lnTo>
                <a:lnTo>
                  <a:pt x="219552" y="187362"/>
                </a:lnTo>
                <a:lnTo>
                  <a:pt x="220119" y="189515"/>
                </a:lnTo>
                <a:lnTo>
                  <a:pt x="221366" y="191329"/>
                </a:lnTo>
                <a:lnTo>
                  <a:pt x="223972" y="192009"/>
                </a:lnTo>
                <a:lnTo>
                  <a:pt x="226466" y="192802"/>
                </a:lnTo>
                <a:lnTo>
                  <a:pt x="228393" y="194049"/>
                </a:lnTo>
                <a:lnTo>
                  <a:pt x="229527" y="194389"/>
                </a:lnTo>
                <a:lnTo>
                  <a:pt x="230547" y="194956"/>
                </a:lnTo>
                <a:lnTo>
                  <a:pt x="231567" y="195749"/>
                </a:lnTo>
                <a:lnTo>
                  <a:pt x="232587" y="196316"/>
                </a:lnTo>
                <a:lnTo>
                  <a:pt x="233947" y="196656"/>
                </a:lnTo>
                <a:lnTo>
                  <a:pt x="235080" y="196656"/>
                </a:lnTo>
                <a:cubicBezTo>
                  <a:pt x="235080" y="196656"/>
                  <a:pt x="234854" y="195069"/>
                  <a:pt x="234854" y="195069"/>
                </a:cubicBezTo>
                <a:lnTo>
                  <a:pt x="234060" y="193596"/>
                </a:lnTo>
                <a:lnTo>
                  <a:pt x="234060" y="192689"/>
                </a:lnTo>
                <a:cubicBezTo>
                  <a:pt x="234060" y="192689"/>
                  <a:pt x="235307" y="188495"/>
                  <a:pt x="235307" y="188495"/>
                </a:cubicBezTo>
                <a:lnTo>
                  <a:pt x="235874" y="187475"/>
                </a:lnTo>
                <a:lnTo>
                  <a:pt x="236667" y="186568"/>
                </a:lnTo>
                <a:lnTo>
                  <a:pt x="238141" y="185548"/>
                </a:lnTo>
                <a:lnTo>
                  <a:pt x="228847" y="183168"/>
                </a:lnTo>
                <a:lnTo>
                  <a:pt x="225673" y="177161"/>
                </a:lnTo>
                <a:lnTo>
                  <a:pt x="224652" y="170133"/>
                </a:lnTo>
                <a:lnTo>
                  <a:pt x="223972" y="168660"/>
                </a:lnTo>
                <a:lnTo>
                  <a:pt x="222952" y="167299"/>
                </a:lnTo>
                <a:lnTo>
                  <a:pt x="222272" y="165826"/>
                </a:lnTo>
                <a:lnTo>
                  <a:pt x="221932" y="164126"/>
                </a:lnTo>
                <a:lnTo>
                  <a:pt x="221026" y="162992"/>
                </a:lnTo>
                <a:lnTo>
                  <a:pt x="219552" y="162199"/>
                </a:lnTo>
                <a:lnTo>
                  <a:pt x="217625" y="162199"/>
                </a:lnTo>
                <a:cubicBezTo>
                  <a:pt x="217625" y="162199"/>
                  <a:pt x="215698" y="162879"/>
                  <a:pt x="215698" y="162879"/>
                </a:cubicBezTo>
                <a:lnTo>
                  <a:pt x="216378" y="165599"/>
                </a:lnTo>
                <a:lnTo>
                  <a:pt x="215245" y="167186"/>
                </a:lnTo>
                <a:lnTo>
                  <a:pt x="214565" y="166053"/>
                </a:lnTo>
                <a:lnTo>
                  <a:pt x="213998" y="164466"/>
                </a:lnTo>
                <a:lnTo>
                  <a:pt x="212865" y="162652"/>
                </a:lnTo>
                <a:lnTo>
                  <a:pt x="210258" y="163672"/>
                </a:lnTo>
                <a:lnTo>
                  <a:pt x="209351" y="164466"/>
                </a:lnTo>
                <a:lnTo>
                  <a:pt x="208557" y="165486"/>
                </a:lnTo>
                <a:lnTo>
                  <a:pt x="208331" y="166506"/>
                </a:lnTo>
                <a:lnTo>
                  <a:pt x="208784" y="167526"/>
                </a:lnTo>
                <a:lnTo>
                  <a:pt x="208557" y="168886"/>
                </a:lnTo>
                <a:lnTo>
                  <a:pt x="207310" y="169906"/>
                </a:lnTo>
                <a:lnTo>
                  <a:pt x="204704" y="171153"/>
                </a:lnTo>
                <a:lnTo>
                  <a:pt x="203570" y="172400"/>
                </a:lnTo>
                <a:lnTo>
                  <a:pt x="203570" y="173873"/>
                </a:lnTo>
                <a:cubicBezTo>
                  <a:pt x="203570" y="173873"/>
                  <a:pt x="205837" y="174667"/>
                  <a:pt x="205837" y="174667"/>
                </a:cubicBezTo>
                <a:lnTo>
                  <a:pt x="206744" y="175460"/>
                </a:lnTo>
                <a:close/>
                <a:moveTo>
                  <a:pt x="581354" y="247095"/>
                </a:moveTo>
                <a:lnTo>
                  <a:pt x="582147" y="247095"/>
                </a:lnTo>
                <a:cubicBezTo>
                  <a:pt x="582147" y="247095"/>
                  <a:pt x="582147" y="244942"/>
                  <a:pt x="582147" y="244942"/>
                </a:cubicBezTo>
                <a:lnTo>
                  <a:pt x="580787" y="244488"/>
                </a:lnTo>
                <a:lnTo>
                  <a:pt x="580447" y="244942"/>
                </a:lnTo>
                <a:lnTo>
                  <a:pt x="580447" y="245508"/>
                </a:lnTo>
                <a:cubicBezTo>
                  <a:pt x="580447" y="245508"/>
                  <a:pt x="580560" y="246189"/>
                  <a:pt x="580560" y="246189"/>
                </a:cubicBezTo>
                <a:lnTo>
                  <a:pt x="581240" y="246982"/>
                </a:lnTo>
                <a:close/>
                <a:moveTo>
                  <a:pt x="236667" y="193709"/>
                </a:moveTo>
                <a:lnTo>
                  <a:pt x="236667" y="194276"/>
                </a:lnTo>
                <a:cubicBezTo>
                  <a:pt x="236667" y="194276"/>
                  <a:pt x="237348" y="194843"/>
                  <a:pt x="237348" y="194843"/>
                </a:cubicBezTo>
                <a:lnTo>
                  <a:pt x="238141" y="195409"/>
                </a:lnTo>
                <a:lnTo>
                  <a:pt x="239274" y="195636"/>
                </a:lnTo>
                <a:lnTo>
                  <a:pt x="239614" y="195183"/>
                </a:lnTo>
                <a:lnTo>
                  <a:pt x="240068" y="193596"/>
                </a:lnTo>
                <a:lnTo>
                  <a:pt x="237688" y="192802"/>
                </a:lnTo>
                <a:lnTo>
                  <a:pt x="236554" y="193596"/>
                </a:lnTo>
                <a:close/>
                <a:moveTo>
                  <a:pt x="520940" y="283366"/>
                </a:moveTo>
                <a:lnTo>
                  <a:pt x="520940" y="285520"/>
                </a:lnTo>
                <a:cubicBezTo>
                  <a:pt x="520940" y="285520"/>
                  <a:pt x="521733" y="285747"/>
                  <a:pt x="521733" y="285747"/>
                </a:cubicBezTo>
                <a:lnTo>
                  <a:pt x="523774" y="285747"/>
                </a:lnTo>
                <a:cubicBezTo>
                  <a:pt x="523774" y="285747"/>
                  <a:pt x="523887" y="284386"/>
                  <a:pt x="523887" y="284386"/>
                </a:cubicBezTo>
                <a:lnTo>
                  <a:pt x="523093" y="284386"/>
                </a:lnTo>
                <a:cubicBezTo>
                  <a:pt x="523093" y="284386"/>
                  <a:pt x="520827" y="283366"/>
                  <a:pt x="520827" y="283366"/>
                </a:cubicBezTo>
                <a:close/>
                <a:moveTo>
                  <a:pt x="545196" y="243468"/>
                </a:moveTo>
                <a:lnTo>
                  <a:pt x="544970" y="244602"/>
                </a:lnTo>
                <a:lnTo>
                  <a:pt x="545990" y="246642"/>
                </a:lnTo>
                <a:lnTo>
                  <a:pt x="548484" y="249135"/>
                </a:lnTo>
                <a:lnTo>
                  <a:pt x="549730" y="248569"/>
                </a:lnTo>
                <a:lnTo>
                  <a:pt x="550070" y="243808"/>
                </a:lnTo>
                <a:lnTo>
                  <a:pt x="549617" y="242448"/>
                </a:lnTo>
                <a:lnTo>
                  <a:pt x="548823" y="242108"/>
                </a:lnTo>
                <a:lnTo>
                  <a:pt x="548143" y="240634"/>
                </a:lnTo>
                <a:lnTo>
                  <a:pt x="547124" y="240634"/>
                </a:lnTo>
                <a:cubicBezTo>
                  <a:pt x="547124" y="240634"/>
                  <a:pt x="546103" y="241088"/>
                  <a:pt x="546103" y="241088"/>
                </a:cubicBezTo>
                <a:lnTo>
                  <a:pt x="546103" y="242108"/>
                </a:lnTo>
                <a:cubicBezTo>
                  <a:pt x="546103" y="242108"/>
                  <a:pt x="545876" y="242335"/>
                  <a:pt x="545876" y="242335"/>
                </a:cubicBezTo>
                <a:lnTo>
                  <a:pt x="545196" y="243355"/>
                </a:lnTo>
                <a:close/>
                <a:moveTo>
                  <a:pt x="465401" y="40805"/>
                </a:moveTo>
                <a:lnTo>
                  <a:pt x="465401" y="40011"/>
                </a:lnTo>
                <a:cubicBezTo>
                  <a:pt x="465401" y="40011"/>
                  <a:pt x="464607" y="37971"/>
                  <a:pt x="464607" y="37971"/>
                </a:cubicBezTo>
                <a:lnTo>
                  <a:pt x="461773" y="38424"/>
                </a:lnTo>
                <a:lnTo>
                  <a:pt x="459847" y="38424"/>
                </a:lnTo>
                <a:cubicBezTo>
                  <a:pt x="459847" y="38424"/>
                  <a:pt x="459393" y="39445"/>
                  <a:pt x="459393" y="39445"/>
                </a:cubicBezTo>
                <a:lnTo>
                  <a:pt x="461660" y="42052"/>
                </a:lnTo>
                <a:lnTo>
                  <a:pt x="465514" y="40918"/>
                </a:lnTo>
                <a:close/>
                <a:moveTo>
                  <a:pt x="543723" y="138396"/>
                </a:moveTo>
                <a:lnTo>
                  <a:pt x="542136" y="139983"/>
                </a:lnTo>
                <a:lnTo>
                  <a:pt x="541796" y="141003"/>
                </a:lnTo>
                <a:lnTo>
                  <a:pt x="542363" y="141003"/>
                </a:lnTo>
                <a:cubicBezTo>
                  <a:pt x="542363" y="141003"/>
                  <a:pt x="543156" y="140323"/>
                  <a:pt x="543156" y="140323"/>
                </a:cubicBezTo>
                <a:lnTo>
                  <a:pt x="543836" y="140323"/>
                </a:lnTo>
                <a:cubicBezTo>
                  <a:pt x="543836" y="140323"/>
                  <a:pt x="545650" y="140323"/>
                  <a:pt x="545650" y="140323"/>
                </a:cubicBezTo>
                <a:lnTo>
                  <a:pt x="546330" y="140550"/>
                </a:lnTo>
                <a:lnTo>
                  <a:pt x="546897" y="139416"/>
                </a:lnTo>
                <a:lnTo>
                  <a:pt x="545990" y="138396"/>
                </a:lnTo>
                <a:lnTo>
                  <a:pt x="544630" y="138623"/>
                </a:lnTo>
                <a:lnTo>
                  <a:pt x="543609" y="138396"/>
                </a:lnTo>
                <a:close/>
                <a:moveTo>
                  <a:pt x="489090" y="307962"/>
                </a:moveTo>
                <a:lnTo>
                  <a:pt x="488183" y="308302"/>
                </a:lnTo>
                <a:lnTo>
                  <a:pt x="487843" y="309209"/>
                </a:lnTo>
                <a:lnTo>
                  <a:pt x="488070" y="310116"/>
                </a:lnTo>
                <a:lnTo>
                  <a:pt x="488977" y="310116"/>
                </a:lnTo>
                <a:cubicBezTo>
                  <a:pt x="488977" y="310116"/>
                  <a:pt x="489657" y="309776"/>
                  <a:pt x="489657" y="309776"/>
                </a:cubicBezTo>
                <a:lnTo>
                  <a:pt x="490223" y="309209"/>
                </a:lnTo>
                <a:lnTo>
                  <a:pt x="490223" y="308756"/>
                </a:lnTo>
                <a:cubicBezTo>
                  <a:pt x="490223" y="308756"/>
                  <a:pt x="489430" y="307962"/>
                  <a:pt x="489430" y="307962"/>
                </a:cubicBezTo>
                <a:lnTo>
                  <a:pt x="489090" y="307962"/>
                </a:lnTo>
                <a:close/>
                <a:moveTo>
                  <a:pt x="517426" y="266478"/>
                </a:moveTo>
                <a:lnTo>
                  <a:pt x="517426" y="269765"/>
                </a:lnTo>
                <a:cubicBezTo>
                  <a:pt x="517426" y="269765"/>
                  <a:pt x="517993" y="271011"/>
                  <a:pt x="517993" y="271011"/>
                </a:cubicBezTo>
                <a:lnTo>
                  <a:pt x="518787" y="267384"/>
                </a:lnTo>
                <a:lnTo>
                  <a:pt x="519240" y="260130"/>
                </a:lnTo>
                <a:lnTo>
                  <a:pt x="518900" y="258657"/>
                </a:lnTo>
                <a:lnTo>
                  <a:pt x="517767" y="255823"/>
                </a:lnTo>
                <a:lnTo>
                  <a:pt x="517086" y="258090"/>
                </a:lnTo>
                <a:lnTo>
                  <a:pt x="517086" y="262850"/>
                </a:lnTo>
                <a:cubicBezTo>
                  <a:pt x="517086" y="262850"/>
                  <a:pt x="516860" y="264777"/>
                  <a:pt x="516860" y="264777"/>
                </a:cubicBezTo>
                <a:lnTo>
                  <a:pt x="517426" y="266364"/>
                </a:lnTo>
                <a:close/>
                <a:moveTo>
                  <a:pt x="498497" y="317824"/>
                </a:moveTo>
                <a:lnTo>
                  <a:pt x="498838" y="317030"/>
                </a:lnTo>
                <a:lnTo>
                  <a:pt x="498838" y="316237"/>
                </a:lnTo>
                <a:cubicBezTo>
                  <a:pt x="498838" y="316237"/>
                  <a:pt x="498611" y="315443"/>
                  <a:pt x="498611" y="315443"/>
                </a:cubicBezTo>
                <a:lnTo>
                  <a:pt x="497704" y="315443"/>
                </a:lnTo>
                <a:cubicBezTo>
                  <a:pt x="497704" y="315443"/>
                  <a:pt x="497251" y="315216"/>
                  <a:pt x="497251" y="315216"/>
                </a:cubicBezTo>
                <a:lnTo>
                  <a:pt x="497024" y="314876"/>
                </a:lnTo>
                <a:lnTo>
                  <a:pt x="496571" y="314310"/>
                </a:lnTo>
                <a:lnTo>
                  <a:pt x="496230" y="314876"/>
                </a:lnTo>
                <a:lnTo>
                  <a:pt x="496004" y="316690"/>
                </a:lnTo>
                <a:lnTo>
                  <a:pt x="495211" y="317710"/>
                </a:lnTo>
                <a:lnTo>
                  <a:pt x="495664" y="319070"/>
                </a:lnTo>
                <a:lnTo>
                  <a:pt x="495324" y="320997"/>
                </a:lnTo>
                <a:lnTo>
                  <a:pt x="496118" y="321337"/>
                </a:lnTo>
                <a:lnTo>
                  <a:pt x="496910" y="321111"/>
                </a:lnTo>
                <a:lnTo>
                  <a:pt x="496457" y="319637"/>
                </a:lnTo>
                <a:lnTo>
                  <a:pt x="497251" y="318730"/>
                </a:lnTo>
                <a:lnTo>
                  <a:pt x="498384" y="317824"/>
                </a:lnTo>
                <a:close/>
                <a:moveTo>
                  <a:pt x="280532" y="65854"/>
                </a:moveTo>
                <a:lnTo>
                  <a:pt x="280532" y="63814"/>
                </a:lnTo>
                <a:cubicBezTo>
                  <a:pt x="280532" y="63814"/>
                  <a:pt x="280079" y="63927"/>
                  <a:pt x="280079" y="63927"/>
                </a:cubicBezTo>
                <a:lnTo>
                  <a:pt x="278379" y="66308"/>
                </a:lnTo>
                <a:lnTo>
                  <a:pt x="279399" y="66988"/>
                </a:lnTo>
                <a:lnTo>
                  <a:pt x="280419" y="65854"/>
                </a:lnTo>
                <a:close/>
                <a:moveTo>
                  <a:pt x="149164" y="108586"/>
                </a:moveTo>
                <a:lnTo>
                  <a:pt x="148937" y="109946"/>
                </a:lnTo>
                <a:lnTo>
                  <a:pt x="149731" y="110626"/>
                </a:lnTo>
                <a:lnTo>
                  <a:pt x="150751" y="111193"/>
                </a:lnTo>
                <a:lnTo>
                  <a:pt x="154264" y="112213"/>
                </a:lnTo>
                <a:lnTo>
                  <a:pt x="155624" y="112213"/>
                </a:lnTo>
                <a:cubicBezTo>
                  <a:pt x="155624" y="112213"/>
                  <a:pt x="159592" y="113233"/>
                  <a:pt x="159592" y="113233"/>
                </a:cubicBezTo>
                <a:lnTo>
                  <a:pt x="160385" y="113800"/>
                </a:lnTo>
                <a:lnTo>
                  <a:pt x="160725" y="113006"/>
                </a:lnTo>
                <a:lnTo>
                  <a:pt x="160159" y="110513"/>
                </a:lnTo>
                <a:lnTo>
                  <a:pt x="158912" y="109833"/>
                </a:lnTo>
                <a:lnTo>
                  <a:pt x="155511" y="108359"/>
                </a:lnTo>
                <a:lnTo>
                  <a:pt x="154378" y="107679"/>
                </a:lnTo>
                <a:lnTo>
                  <a:pt x="152451" y="106206"/>
                </a:lnTo>
                <a:lnTo>
                  <a:pt x="150751" y="104505"/>
                </a:lnTo>
                <a:lnTo>
                  <a:pt x="149844" y="105412"/>
                </a:lnTo>
                <a:lnTo>
                  <a:pt x="149504" y="107679"/>
                </a:lnTo>
                <a:lnTo>
                  <a:pt x="148937" y="108473"/>
                </a:lnTo>
                <a:close/>
                <a:moveTo>
                  <a:pt x="25843" y="75376"/>
                </a:moveTo>
                <a:lnTo>
                  <a:pt x="25276" y="74242"/>
                </a:lnTo>
                <a:lnTo>
                  <a:pt x="20402" y="71068"/>
                </a:lnTo>
                <a:lnTo>
                  <a:pt x="19382" y="69708"/>
                </a:lnTo>
                <a:lnTo>
                  <a:pt x="18816" y="69255"/>
                </a:lnTo>
                <a:lnTo>
                  <a:pt x="16662" y="68348"/>
                </a:lnTo>
                <a:lnTo>
                  <a:pt x="14621" y="65968"/>
                </a:lnTo>
                <a:lnTo>
                  <a:pt x="12808" y="65401"/>
                </a:lnTo>
                <a:lnTo>
                  <a:pt x="12128" y="66761"/>
                </a:lnTo>
                <a:lnTo>
                  <a:pt x="10995" y="67441"/>
                </a:lnTo>
                <a:lnTo>
                  <a:pt x="11335" y="68688"/>
                </a:lnTo>
                <a:lnTo>
                  <a:pt x="12921" y="71068"/>
                </a:lnTo>
                <a:lnTo>
                  <a:pt x="14395" y="71408"/>
                </a:lnTo>
                <a:lnTo>
                  <a:pt x="15642" y="72315"/>
                </a:lnTo>
                <a:lnTo>
                  <a:pt x="17342" y="72315"/>
                </a:lnTo>
                <a:cubicBezTo>
                  <a:pt x="17342" y="72315"/>
                  <a:pt x="22782" y="76056"/>
                  <a:pt x="22782" y="76056"/>
                </a:cubicBezTo>
                <a:lnTo>
                  <a:pt x="23802" y="77302"/>
                </a:lnTo>
                <a:lnTo>
                  <a:pt x="25049" y="77756"/>
                </a:lnTo>
                <a:lnTo>
                  <a:pt x="26296" y="77529"/>
                </a:lnTo>
                <a:lnTo>
                  <a:pt x="26296" y="76282"/>
                </a:lnTo>
                <a:cubicBezTo>
                  <a:pt x="26296" y="76282"/>
                  <a:pt x="25843" y="75149"/>
                  <a:pt x="25843" y="75149"/>
                </a:cubicBezTo>
                <a:close/>
                <a:moveTo>
                  <a:pt x="141230" y="96571"/>
                </a:moveTo>
                <a:lnTo>
                  <a:pt x="142930" y="97251"/>
                </a:lnTo>
                <a:lnTo>
                  <a:pt x="145197" y="97478"/>
                </a:lnTo>
                <a:lnTo>
                  <a:pt x="147123" y="98271"/>
                </a:lnTo>
                <a:lnTo>
                  <a:pt x="148370" y="99405"/>
                </a:lnTo>
                <a:lnTo>
                  <a:pt x="149844" y="100085"/>
                </a:lnTo>
                <a:lnTo>
                  <a:pt x="149844" y="97251"/>
                </a:lnTo>
                <a:cubicBezTo>
                  <a:pt x="149844" y="97251"/>
                  <a:pt x="149277" y="96118"/>
                  <a:pt x="149277" y="96118"/>
                </a:cubicBezTo>
                <a:lnTo>
                  <a:pt x="140550" y="93624"/>
                </a:lnTo>
                <a:lnTo>
                  <a:pt x="140210" y="93964"/>
                </a:lnTo>
                <a:lnTo>
                  <a:pt x="140210" y="94418"/>
                </a:lnTo>
                <a:cubicBezTo>
                  <a:pt x="140210" y="94418"/>
                  <a:pt x="140210" y="94984"/>
                  <a:pt x="140210" y="94984"/>
                </a:cubicBezTo>
                <a:lnTo>
                  <a:pt x="141343" y="96344"/>
                </a:lnTo>
                <a:close/>
                <a:moveTo>
                  <a:pt x="168886" y="107679"/>
                </a:moveTo>
                <a:lnTo>
                  <a:pt x="168886" y="106432"/>
                </a:lnTo>
                <a:cubicBezTo>
                  <a:pt x="168886" y="106432"/>
                  <a:pt x="168433" y="105866"/>
                  <a:pt x="168433" y="105866"/>
                </a:cubicBezTo>
                <a:lnTo>
                  <a:pt x="167979" y="104505"/>
                </a:lnTo>
                <a:lnTo>
                  <a:pt x="167413" y="104845"/>
                </a:lnTo>
                <a:lnTo>
                  <a:pt x="166619" y="105866"/>
                </a:lnTo>
                <a:lnTo>
                  <a:pt x="167639" y="107226"/>
                </a:lnTo>
                <a:lnTo>
                  <a:pt x="169000" y="107566"/>
                </a:lnTo>
                <a:close/>
                <a:moveTo>
                  <a:pt x="162992" y="117427"/>
                </a:moveTo>
                <a:lnTo>
                  <a:pt x="163672" y="117654"/>
                </a:lnTo>
                <a:lnTo>
                  <a:pt x="165939" y="117654"/>
                </a:lnTo>
                <a:cubicBezTo>
                  <a:pt x="165939" y="117654"/>
                  <a:pt x="166166" y="115953"/>
                  <a:pt x="166166" y="115953"/>
                </a:cubicBezTo>
                <a:lnTo>
                  <a:pt x="165032" y="114140"/>
                </a:lnTo>
                <a:lnTo>
                  <a:pt x="164012" y="114140"/>
                </a:lnTo>
                <a:cubicBezTo>
                  <a:pt x="164012" y="114140"/>
                  <a:pt x="163332" y="115387"/>
                  <a:pt x="163332" y="115387"/>
                </a:cubicBezTo>
                <a:lnTo>
                  <a:pt x="163105" y="117427"/>
                </a:lnTo>
                <a:close/>
                <a:moveTo>
                  <a:pt x="194049" y="130802"/>
                </a:moveTo>
                <a:lnTo>
                  <a:pt x="193596" y="129782"/>
                </a:lnTo>
                <a:lnTo>
                  <a:pt x="191669" y="128988"/>
                </a:lnTo>
                <a:lnTo>
                  <a:pt x="190762" y="132162"/>
                </a:lnTo>
                <a:lnTo>
                  <a:pt x="189742" y="133522"/>
                </a:lnTo>
                <a:lnTo>
                  <a:pt x="190308" y="133976"/>
                </a:lnTo>
                <a:lnTo>
                  <a:pt x="192235" y="134656"/>
                </a:lnTo>
                <a:lnTo>
                  <a:pt x="194956" y="133862"/>
                </a:lnTo>
                <a:lnTo>
                  <a:pt x="199263" y="136356"/>
                </a:lnTo>
                <a:lnTo>
                  <a:pt x="199603" y="136356"/>
                </a:lnTo>
                <a:cubicBezTo>
                  <a:pt x="199603" y="136356"/>
                  <a:pt x="200056" y="135449"/>
                  <a:pt x="200056" y="135449"/>
                </a:cubicBezTo>
                <a:lnTo>
                  <a:pt x="201190" y="135449"/>
                </a:lnTo>
                <a:cubicBezTo>
                  <a:pt x="201190" y="135449"/>
                  <a:pt x="200056" y="134656"/>
                  <a:pt x="200056" y="134656"/>
                </a:cubicBezTo>
                <a:lnTo>
                  <a:pt x="199263" y="133862"/>
                </a:lnTo>
                <a:lnTo>
                  <a:pt x="197903" y="132275"/>
                </a:lnTo>
                <a:lnTo>
                  <a:pt x="197223" y="133409"/>
                </a:lnTo>
                <a:lnTo>
                  <a:pt x="196656" y="133069"/>
                </a:lnTo>
                <a:lnTo>
                  <a:pt x="195296" y="131482"/>
                </a:lnTo>
                <a:lnTo>
                  <a:pt x="194049" y="130915"/>
                </a:lnTo>
                <a:lnTo>
                  <a:pt x="194049" y="130575"/>
                </a:lnTo>
                <a:close/>
                <a:moveTo>
                  <a:pt x="129441" y="91471"/>
                </a:moveTo>
                <a:lnTo>
                  <a:pt x="131482" y="91811"/>
                </a:lnTo>
                <a:lnTo>
                  <a:pt x="133862" y="90224"/>
                </a:lnTo>
                <a:lnTo>
                  <a:pt x="134202" y="88184"/>
                </a:lnTo>
                <a:lnTo>
                  <a:pt x="134996" y="86823"/>
                </a:lnTo>
                <a:lnTo>
                  <a:pt x="134769" y="85690"/>
                </a:lnTo>
                <a:lnTo>
                  <a:pt x="133635" y="83876"/>
                </a:lnTo>
                <a:lnTo>
                  <a:pt x="132275" y="82856"/>
                </a:lnTo>
                <a:lnTo>
                  <a:pt x="130348" y="84330"/>
                </a:lnTo>
                <a:lnTo>
                  <a:pt x="128421" y="84330"/>
                </a:lnTo>
                <a:cubicBezTo>
                  <a:pt x="128421" y="84330"/>
                  <a:pt x="127628" y="85237"/>
                  <a:pt x="127628" y="85237"/>
                </a:cubicBezTo>
                <a:lnTo>
                  <a:pt x="127628" y="87844"/>
                </a:lnTo>
                <a:cubicBezTo>
                  <a:pt x="127628" y="87844"/>
                  <a:pt x="128761" y="90904"/>
                  <a:pt x="128761" y="90904"/>
                </a:cubicBezTo>
                <a:lnTo>
                  <a:pt x="129441" y="91471"/>
                </a:lnTo>
                <a:close/>
                <a:moveTo>
                  <a:pt x="147010" y="99972"/>
                </a:moveTo>
                <a:lnTo>
                  <a:pt x="145310" y="98838"/>
                </a:lnTo>
                <a:lnTo>
                  <a:pt x="144857" y="98838"/>
                </a:lnTo>
                <a:cubicBezTo>
                  <a:pt x="144857" y="98838"/>
                  <a:pt x="144290" y="99858"/>
                  <a:pt x="144290" y="99858"/>
                </a:cubicBezTo>
                <a:lnTo>
                  <a:pt x="144290" y="101672"/>
                </a:lnTo>
                <a:cubicBezTo>
                  <a:pt x="144290" y="101672"/>
                  <a:pt x="144857" y="104279"/>
                  <a:pt x="144857" y="104279"/>
                </a:cubicBezTo>
                <a:lnTo>
                  <a:pt x="145310" y="105866"/>
                </a:lnTo>
                <a:lnTo>
                  <a:pt x="146217" y="107339"/>
                </a:lnTo>
                <a:lnTo>
                  <a:pt x="147350" y="108359"/>
                </a:lnTo>
                <a:lnTo>
                  <a:pt x="148257" y="107679"/>
                </a:lnTo>
                <a:lnTo>
                  <a:pt x="148257" y="105979"/>
                </a:lnTo>
                <a:cubicBezTo>
                  <a:pt x="148257" y="105979"/>
                  <a:pt x="148710" y="104052"/>
                  <a:pt x="148710" y="104052"/>
                </a:cubicBezTo>
                <a:lnTo>
                  <a:pt x="148710" y="102352"/>
                </a:lnTo>
                <a:cubicBezTo>
                  <a:pt x="148710" y="102352"/>
                  <a:pt x="148030" y="101785"/>
                  <a:pt x="148030" y="101785"/>
                </a:cubicBezTo>
                <a:lnTo>
                  <a:pt x="146897" y="99972"/>
                </a:lnTo>
                <a:close/>
                <a:moveTo>
                  <a:pt x="3400" y="2720"/>
                </a:moveTo>
                <a:lnTo>
                  <a:pt x="3854" y="2154"/>
                </a:lnTo>
                <a:lnTo>
                  <a:pt x="3854" y="1474"/>
                </a:lnTo>
                <a:cubicBezTo>
                  <a:pt x="3854" y="1474"/>
                  <a:pt x="3854" y="680"/>
                  <a:pt x="3854" y="680"/>
                </a:cubicBezTo>
                <a:lnTo>
                  <a:pt x="2267" y="227"/>
                </a:lnTo>
                <a:lnTo>
                  <a:pt x="1474" y="0"/>
                </a:lnTo>
                <a:lnTo>
                  <a:pt x="1020" y="340"/>
                </a:lnTo>
                <a:lnTo>
                  <a:pt x="2380" y="2380"/>
                </a:lnTo>
                <a:lnTo>
                  <a:pt x="3627" y="2720"/>
                </a:lnTo>
                <a:close/>
                <a:moveTo>
                  <a:pt x="191782" y="124454"/>
                </a:moveTo>
                <a:lnTo>
                  <a:pt x="190875" y="124228"/>
                </a:lnTo>
                <a:lnTo>
                  <a:pt x="193029" y="127175"/>
                </a:lnTo>
                <a:lnTo>
                  <a:pt x="193369" y="127515"/>
                </a:lnTo>
                <a:lnTo>
                  <a:pt x="193936" y="127855"/>
                </a:lnTo>
                <a:lnTo>
                  <a:pt x="194956" y="128422"/>
                </a:lnTo>
                <a:lnTo>
                  <a:pt x="194729" y="127855"/>
                </a:lnTo>
                <a:lnTo>
                  <a:pt x="194163" y="126948"/>
                </a:lnTo>
                <a:lnTo>
                  <a:pt x="191782" y="124341"/>
                </a:lnTo>
                <a:close/>
                <a:moveTo>
                  <a:pt x="188042" y="138169"/>
                </a:moveTo>
                <a:lnTo>
                  <a:pt x="187588" y="137716"/>
                </a:lnTo>
                <a:lnTo>
                  <a:pt x="187135" y="137716"/>
                </a:lnTo>
                <a:cubicBezTo>
                  <a:pt x="187135" y="137716"/>
                  <a:pt x="186795" y="137716"/>
                  <a:pt x="186795" y="137716"/>
                </a:cubicBezTo>
                <a:lnTo>
                  <a:pt x="185888" y="139416"/>
                </a:lnTo>
                <a:lnTo>
                  <a:pt x="187362" y="141116"/>
                </a:lnTo>
                <a:lnTo>
                  <a:pt x="188042" y="143723"/>
                </a:lnTo>
                <a:lnTo>
                  <a:pt x="189062" y="142137"/>
                </a:lnTo>
                <a:lnTo>
                  <a:pt x="190535" y="142817"/>
                </a:lnTo>
                <a:lnTo>
                  <a:pt x="190989" y="142477"/>
                </a:lnTo>
                <a:lnTo>
                  <a:pt x="191782" y="140776"/>
                </a:lnTo>
                <a:lnTo>
                  <a:pt x="192689" y="139643"/>
                </a:lnTo>
                <a:lnTo>
                  <a:pt x="192235" y="138849"/>
                </a:lnTo>
                <a:lnTo>
                  <a:pt x="190308" y="136696"/>
                </a:lnTo>
                <a:lnTo>
                  <a:pt x="188042" y="138169"/>
                </a:lnTo>
                <a:close/>
                <a:moveTo>
                  <a:pt x="167639" y="110740"/>
                </a:moveTo>
                <a:lnTo>
                  <a:pt x="167186" y="112326"/>
                </a:lnTo>
                <a:lnTo>
                  <a:pt x="168886" y="115160"/>
                </a:lnTo>
                <a:lnTo>
                  <a:pt x="169340" y="114820"/>
                </a:lnTo>
                <a:lnTo>
                  <a:pt x="170360" y="113573"/>
                </a:lnTo>
                <a:lnTo>
                  <a:pt x="169793" y="112326"/>
                </a:lnTo>
                <a:lnTo>
                  <a:pt x="169000" y="111306"/>
                </a:lnTo>
                <a:lnTo>
                  <a:pt x="168093" y="110286"/>
                </a:lnTo>
                <a:lnTo>
                  <a:pt x="167639" y="110740"/>
                </a:lnTo>
                <a:close/>
                <a:moveTo>
                  <a:pt x="186682" y="107112"/>
                </a:moveTo>
                <a:lnTo>
                  <a:pt x="189628" y="106319"/>
                </a:lnTo>
                <a:lnTo>
                  <a:pt x="190082" y="107566"/>
                </a:lnTo>
                <a:lnTo>
                  <a:pt x="189402" y="108473"/>
                </a:lnTo>
                <a:lnTo>
                  <a:pt x="190422" y="109039"/>
                </a:lnTo>
                <a:lnTo>
                  <a:pt x="190195" y="109493"/>
                </a:lnTo>
                <a:lnTo>
                  <a:pt x="190422" y="110059"/>
                </a:lnTo>
                <a:lnTo>
                  <a:pt x="190875" y="110853"/>
                </a:lnTo>
                <a:lnTo>
                  <a:pt x="192349" y="111306"/>
                </a:lnTo>
                <a:lnTo>
                  <a:pt x="192802" y="110740"/>
                </a:lnTo>
                <a:lnTo>
                  <a:pt x="193936" y="108473"/>
                </a:lnTo>
                <a:lnTo>
                  <a:pt x="194163" y="106546"/>
                </a:lnTo>
                <a:lnTo>
                  <a:pt x="193822" y="105299"/>
                </a:lnTo>
                <a:lnTo>
                  <a:pt x="192689" y="104505"/>
                </a:lnTo>
                <a:lnTo>
                  <a:pt x="192689" y="102919"/>
                </a:lnTo>
                <a:cubicBezTo>
                  <a:pt x="192689" y="102919"/>
                  <a:pt x="190875" y="103712"/>
                  <a:pt x="190875" y="103712"/>
                </a:cubicBezTo>
                <a:lnTo>
                  <a:pt x="189402" y="103372"/>
                </a:lnTo>
                <a:lnTo>
                  <a:pt x="188042" y="103712"/>
                </a:lnTo>
                <a:lnTo>
                  <a:pt x="185775" y="105412"/>
                </a:lnTo>
                <a:lnTo>
                  <a:pt x="185775" y="105979"/>
                </a:lnTo>
                <a:cubicBezTo>
                  <a:pt x="185775" y="105979"/>
                  <a:pt x="185775" y="107339"/>
                  <a:pt x="185775" y="107339"/>
                </a:cubicBezTo>
                <a:lnTo>
                  <a:pt x="186682" y="107339"/>
                </a:lnTo>
                <a:close/>
                <a:moveTo>
                  <a:pt x="177274" y="112440"/>
                </a:moveTo>
                <a:lnTo>
                  <a:pt x="177274" y="111760"/>
                </a:lnTo>
                <a:cubicBezTo>
                  <a:pt x="177274" y="111760"/>
                  <a:pt x="176707" y="110740"/>
                  <a:pt x="176707" y="110740"/>
                </a:cubicBezTo>
                <a:lnTo>
                  <a:pt x="175574" y="109719"/>
                </a:lnTo>
                <a:lnTo>
                  <a:pt x="175347" y="110173"/>
                </a:lnTo>
                <a:lnTo>
                  <a:pt x="175347" y="111080"/>
                </a:lnTo>
                <a:cubicBezTo>
                  <a:pt x="175347" y="111080"/>
                  <a:pt x="177274" y="112326"/>
                  <a:pt x="177274" y="112326"/>
                </a:cubicBezTo>
                <a:close/>
                <a:moveTo>
                  <a:pt x="179881" y="107112"/>
                </a:moveTo>
                <a:lnTo>
                  <a:pt x="182034" y="107679"/>
                </a:lnTo>
                <a:lnTo>
                  <a:pt x="183281" y="105412"/>
                </a:lnTo>
                <a:lnTo>
                  <a:pt x="183508" y="104619"/>
                </a:lnTo>
                <a:lnTo>
                  <a:pt x="183508" y="103825"/>
                </a:lnTo>
                <a:cubicBezTo>
                  <a:pt x="183508" y="103825"/>
                  <a:pt x="182488" y="104505"/>
                  <a:pt x="182488" y="104505"/>
                </a:cubicBezTo>
                <a:lnTo>
                  <a:pt x="181241" y="103599"/>
                </a:lnTo>
                <a:lnTo>
                  <a:pt x="180674" y="104505"/>
                </a:lnTo>
                <a:lnTo>
                  <a:pt x="179767" y="104505"/>
                </a:lnTo>
                <a:cubicBezTo>
                  <a:pt x="179767" y="104505"/>
                  <a:pt x="179541" y="105639"/>
                  <a:pt x="179541" y="105639"/>
                </a:cubicBezTo>
                <a:lnTo>
                  <a:pt x="179201" y="105979"/>
                </a:lnTo>
                <a:lnTo>
                  <a:pt x="179201" y="106546"/>
                </a:lnTo>
                <a:cubicBezTo>
                  <a:pt x="179201" y="106546"/>
                  <a:pt x="179881" y="107226"/>
                  <a:pt x="179881" y="107226"/>
                </a:cubicBezTo>
                <a:close/>
                <a:moveTo>
                  <a:pt x="182828" y="108813"/>
                </a:moveTo>
                <a:lnTo>
                  <a:pt x="182828" y="109153"/>
                </a:lnTo>
                <a:cubicBezTo>
                  <a:pt x="182828" y="109153"/>
                  <a:pt x="182601" y="109606"/>
                  <a:pt x="182601" y="109606"/>
                </a:cubicBezTo>
                <a:lnTo>
                  <a:pt x="184188" y="111646"/>
                </a:lnTo>
                <a:lnTo>
                  <a:pt x="185435" y="110966"/>
                </a:lnTo>
                <a:lnTo>
                  <a:pt x="185208" y="109946"/>
                </a:lnTo>
                <a:lnTo>
                  <a:pt x="184075" y="109606"/>
                </a:lnTo>
                <a:lnTo>
                  <a:pt x="183054" y="108586"/>
                </a:lnTo>
                <a:lnTo>
                  <a:pt x="182714" y="108813"/>
                </a:lnTo>
                <a:close/>
                <a:moveTo>
                  <a:pt x="155851" y="106659"/>
                </a:moveTo>
                <a:lnTo>
                  <a:pt x="157892" y="107452"/>
                </a:lnTo>
                <a:lnTo>
                  <a:pt x="159478" y="108586"/>
                </a:lnTo>
                <a:lnTo>
                  <a:pt x="160952" y="109946"/>
                </a:lnTo>
                <a:lnTo>
                  <a:pt x="162085" y="110740"/>
                </a:lnTo>
                <a:lnTo>
                  <a:pt x="163105" y="110740"/>
                </a:lnTo>
                <a:cubicBezTo>
                  <a:pt x="163105" y="110740"/>
                  <a:pt x="163672" y="110286"/>
                  <a:pt x="163672" y="110286"/>
                </a:cubicBezTo>
                <a:lnTo>
                  <a:pt x="161632" y="107112"/>
                </a:lnTo>
                <a:lnTo>
                  <a:pt x="160272" y="105979"/>
                </a:lnTo>
                <a:lnTo>
                  <a:pt x="155964" y="103825"/>
                </a:lnTo>
                <a:lnTo>
                  <a:pt x="154604" y="103825"/>
                </a:lnTo>
                <a:cubicBezTo>
                  <a:pt x="154604" y="103825"/>
                  <a:pt x="154151" y="106319"/>
                  <a:pt x="154151" y="106319"/>
                </a:cubicBezTo>
                <a:lnTo>
                  <a:pt x="154604" y="106546"/>
                </a:lnTo>
                <a:lnTo>
                  <a:pt x="155851" y="106772"/>
                </a:lnTo>
                <a:close/>
                <a:moveTo>
                  <a:pt x="677925" y="84670"/>
                </a:moveTo>
                <a:lnTo>
                  <a:pt x="681212" y="84330"/>
                </a:lnTo>
                <a:lnTo>
                  <a:pt x="683139" y="83310"/>
                </a:lnTo>
                <a:lnTo>
                  <a:pt x="684726" y="80476"/>
                </a:lnTo>
                <a:lnTo>
                  <a:pt x="686086" y="75035"/>
                </a:lnTo>
                <a:lnTo>
                  <a:pt x="684273" y="72315"/>
                </a:lnTo>
                <a:lnTo>
                  <a:pt x="683592" y="72315"/>
                </a:lnTo>
                <a:cubicBezTo>
                  <a:pt x="683592" y="72315"/>
                  <a:pt x="681666" y="72882"/>
                  <a:pt x="681666" y="72882"/>
                </a:cubicBezTo>
                <a:lnTo>
                  <a:pt x="678719" y="75149"/>
                </a:lnTo>
                <a:lnTo>
                  <a:pt x="676452" y="78889"/>
                </a:lnTo>
                <a:lnTo>
                  <a:pt x="677359" y="83536"/>
                </a:lnTo>
                <a:lnTo>
                  <a:pt x="678039" y="84557"/>
                </a:lnTo>
                <a:close/>
                <a:moveTo>
                  <a:pt x="727344" y="153358"/>
                </a:moveTo>
                <a:lnTo>
                  <a:pt x="727911" y="154831"/>
                </a:lnTo>
                <a:lnTo>
                  <a:pt x="728818" y="156645"/>
                </a:lnTo>
                <a:lnTo>
                  <a:pt x="730064" y="158005"/>
                </a:lnTo>
                <a:lnTo>
                  <a:pt x="732558" y="158572"/>
                </a:lnTo>
                <a:lnTo>
                  <a:pt x="733238" y="158005"/>
                </a:lnTo>
                <a:lnTo>
                  <a:pt x="734145" y="155171"/>
                </a:lnTo>
                <a:lnTo>
                  <a:pt x="734712" y="150411"/>
                </a:lnTo>
                <a:lnTo>
                  <a:pt x="733918" y="149277"/>
                </a:lnTo>
                <a:lnTo>
                  <a:pt x="731992" y="149277"/>
                </a:lnTo>
                <a:cubicBezTo>
                  <a:pt x="731992" y="149277"/>
                  <a:pt x="731085" y="148711"/>
                  <a:pt x="731085" y="148711"/>
                </a:cubicBezTo>
                <a:lnTo>
                  <a:pt x="726551" y="150184"/>
                </a:lnTo>
                <a:lnTo>
                  <a:pt x="726551" y="150751"/>
                </a:lnTo>
                <a:cubicBezTo>
                  <a:pt x="726551" y="150751"/>
                  <a:pt x="727231" y="152224"/>
                  <a:pt x="727231" y="152224"/>
                </a:cubicBezTo>
                <a:lnTo>
                  <a:pt x="727231" y="153358"/>
                </a:lnTo>
                <a:close/>
                <a:moveTo>
                  <a:pt x="660130" y="104279"/>
                </a:moveTo>
                <a:lnTo>
                  <a:pt x="662056" y="109039"/>
                </a:lnTo>
                <a:lnTo>
                  <a:pt x="663870" y="110740"/>
                </a:lnTo>
                <a:lnTo>
                  <a:pt x="663870" y="111873"/>
                </a:lnTo>
                <a:cubicBezTo>
                  <a:pt x="663870" y="111873"/>
                  <a:pt x="663077" y="113006"/>
                  <a:pt x="663077" y="113006"/>
                </a:cubicBezTo>
                <a:lnTo>
                  <a:pt x="662510" y="114367"/>
                </a:lnTo>
                <a:lnTo>
                  <a:pt x="662510" y="115840"/>
                </a:lnTo>
                <a:cubicBezTo>
                  <a:pt x="662510" y="115840"/>
                  <a:pt x="662736" y="118447"/>
                  <a:pt x="662736" y="118447"/>
                </a:cubicBezTo>
                <a:lnTo>
                  <a:pt x="663984" y="120827"/>
                </a:lnTo>
                <a:lnTo>
                  <a:pt x="665003" y="121847"/>
                </a:lnTo>
                <a:lnTo>
                  <a:pt x="665797" y="122868"/>
                </a:lnTo>
                <a:lnTo>
                  <a:pt x="665344" y="125928"/>
                </a:lnTo>
                <a:lnTo>
                  <a:pt x="665344" y="128422"/>
                </a:lnTo>
                <a:cubicBezTo>
                  <a:pt x="665344" y="128422"/>
                  <a:pt x="665344" y="130915"/>
                  <a:pt x="665344" y="130915"/>
                </a:cubicBezTo>
                <a:lnTo>
                  <a:pt x="665117" y="132729"/>
                </a:lnTo>
                <a:lnTo>
                  <a:pt x="665457" y="134429"/>
                </a:lnTo>
                <a:lnTo>
                  <a:pt x="666477" y="135676"/>
                </a:lnTo>
                <a:lnTo>
                  <a:pt x="668744" y="137376"/>
                </a:lnTo>
                <a:lnTo>
                  <a:pt x="669424" y="138283"/>
                </a:lnTo>
                <a:lnTo>
                  <a:pt x="671917" y="143383"/>
                </a:lnTo>
                <a:lnTo>
                  <a:pt x="672597" y="144403"/>
                </a:lnTo>
                <a:lnTo>
                  <a:pt x="676452" y="146217"/>
                </a:lnTo>
                <a:lnTo>
                  <a:pt x="677359" y="148030"/>
                </a:lnTo>
                <a:lnTo>
                  <a:pt x="680418" y="148484"/>
                </a:lnTo>
                <a:lnTo>
                  <a:pt x="678605" y="146784"/>
                </a:lnTo>
                <a:lnTo>
                  <a:pt x="676905" y="144970"/>
                </a:lnTo>
                <a:lnTo>
                  <a:pt x="673504" y="139529"/>
                </a:lnTo>
                <a:lnTo>
                  <a:pt x="671237" y="134316"/>
                </a:lnTo>
                <a:lnTo>
                  <a:pt x="669424" y="127855"/>
                </a:lnTo>
                <a:lnTo>
                  <a:pt x="669877" y="125701"/>
                </a:lnTo>
                <a:lnTo>
                  <a:pt x="669877" y="124454"/>
                </a:lnTo>
                <a:cubicBezTo>
                  <a:pt x="669877" y="124454"/>
                  <a:pt x="669424" y="122414"/>
                  <a:pt x="669424" y="122414"/>
                </a:cubicBezTo>
                <a:lnTo>
                  <a:pt x="669764" y="120827"/>
                </a:lnTo>
                <a:lnTo>
                  <a:pt x="670218" y="119354"/>
                </a:lnTo>
                <a:lnTo>
                  <a:pt x="671464" y="118560"/>
                </a:lnTo>
                <a:lnTo>
                  <a:pt x="673958" y="118787"/>
                </a:lnTo>
                <a:lnTo>
                  <a:pt x="676338" y="119807"/>
                </a:lnTo>
                <a:lnTo>
                  <a:pt x="678605" y="120147"/>
                </a:lnTo>
                <a:lnTo>
                  <a:pt x="680986" y="120147"/>
                </a:lnTo>
                <a:cubicBezTo>
                  <a:pt x="680986" y="120147"/>
                  <a:pt x="682912" y="121507"/>
                  <a:pt x="682912" y="121507"/>
                </a:cubicBezTo>
                <a:lnTo>
                  <a:pt x="690280" y="124114"/>
                </a:lnTo>
                <a:lnTo>
                  <a:pt x="689487" y="122981"/>
                </a:lnTo>
                <a:lnTo>
                  <a:pt x="688466" y="122187"/>
                </a:lnTo>
                <a:lnTo>
                  <a:pt x="686993" y="121847"/>
                </a:lnTo>
                <a:lnTo>
                  <a:pt x="685973" y="121054"/>
                </a:lnTo>
                <a:lnTo>
                  <a:pt x="685973" y="119354"/>
                </a:lnTo>
                <a:cubicBezTo>
                  <a:pt x="685973" y="119354"/>
                  <a:pt x="685179" y="117880"/>
                  <a:pt x="685179" y="117880"/>
                </a:cubicBezTo>
                <a:lnTo>
                  <a:pt x="684273" y="116974"/>
                </a:lnTo>
                <a:lnTo>
                  <a:pt x="679852" y="115047"/>
                </a:lnTo>
                <a:lnTo>
                  <a:pt x="677018" y="113006"/>
                </a:lnTo>
                <a:lnTo>
                  <a:pt x="677018" y="111420"/>
                </a:lnTo>
                <a:cubicBezTo>
                  <a:pt x="677018" y="111420"/>
                  <a:pt x="677812" y="109833"/>
                  <a:pt x="677812" y="109833"/>
                </a:cubicBezTo>
                <a:lnTo>
                  <a:pt x="678832" y="109153"/>
                </a:lnTo>
                <a:lnTo>
                  <a:pt x="682232" y="107566"/>
                </a:lnTo>
                <a:lnTo>
                  <a:pt x="685406" y="105639"/>
                </a:lnTo>
                <a:lnTo>
                  <a:pt x="686086" y="104845"/>
                </a:lnTo>
                <a:lnTo>
                  <a:pt x="686426" y="99178"/>
                </a:lnTo>
                <a:lnTo>
                  <a:pt x="685860" y="97025"/>
                </a:lnTo>
                <a:lnTo>
                  <a:pt x="686199" y="95664"/>
                </a:lnTo>
                <a:lnTo>
                  <a:pt x="685860" y="94644"/>
                </a:lnTo>
                <a:lnTo>
                  <a:pt x="682799" y="94984"/>
                </a:lnTo>
                <a:lnTo>
                  <a:pt x="680418" y="95891"/>
                </a:lnTo>
                <a:lnTo>
                  <a:pt x="676338" y="98498"/>
                </a:lnTo>
                <a:lnTo>
                  <a:pt x="674978" y="100312"/>
                </a:lnTo>
                <a:lnTo>
                  <a:pt x="674978" y="102012"/>
                </a:lnTo>
                <a:cubicBezTo>
                  <a:pt x="674978" y="102012"/>
                  <a:pt x="674978" y="103712"/>
                  <a:pt x="674978" y="103712"/>
                </a:cubicBezTo>
                <a:lnTo>
                  <a:pt x="674071" y="104392"/>
                </a:lnTo>
                <a:lnTo>
                  <a:pt x="672824" y="104619"/>
                </a:lnTo>
                <a:lnTo>
                  <a:pt x="671011" y="106206"/>
                </a:lnTo>
                <a:lnTo>
                  <a:pt x="670218" y="108586"/>
                </a:lnTo>
                <a:lnTo>
                  <a:pt x="669991" y="109833"/>
                </a:lnTo>
                <a:lnTo>
                  <a:pt x="669197" y="110853"/>
                </a:lnTo>
                <a:lnTo>
                  <a:pt x="667610" y="110853"/>
                </a:lnTo>
                <a:cubicBezTo>
                  <a:pt x="667610" y="110853"/>
                  <a:pt x="666137" y="110513"/>
                  <a:pt x="666137" y="110513"/>
                </a:cubicBezTo>
                <a:lnTo>
                  <a:pt x="665003" y="109719"/>
                </a:lnTo>
                <a:lnTo>
                  <a:pt x="664097" y="108586"/>
                </a:lnTo>
                <a:lnTo>
                  <a:pt x="664097" y="107679"/>
                </a:lnTo>
                <a:cubicBezTo>
                  <a:pt x="664097" y="107679"/>
                  <a:pt x="664437" y="106886"/>
                  <a:pt x="664437" y="106886"/>
                </a:cubicBezTo>
                <a:lnTo>
                  <a:pt x="669197" y="103599"/>
                </a:lnTo>
                <a:lnTo>
                  <a:pt x="671237" y="100878"/>
                </a:lnTo>
                <a:lnTo>
                  <a:pt x="671691" y="99972"/>
                </a:lnTo>
                <a:lnTo>
                  <a:pt x="672031" y="97251"/>
                </a:lnTo>
                <a:lnTo>
                  <a:pt x="672031" y="94531"/>
                </a:lnTo>
                <a:cubicBezTo>
                  <a:pt x="672031" y="94531"/>
                  <a:pt x="671691" y="91924"/>
                  <a:pt x="671691" y="91924"/>
                </a:cubicBezTo>
                <a:lnTo>
                  <a:pt x="670331" y="89997"/>
                </a:lnTo>
                <a:lnTo>
                  <a:pt x="669084" y="89090"/>
                </a:lnTo>
                <a:lnTo>
                  <a:pt x="669084" y="87503"/>
                </a:lnTo>
                <a:cubicBezTo>
                  <a:pt x="669084" y="87503"/>
                  <a:pt x="669538" y="86597"/>
                  <a:pt x="669538" y="86597"/>
                </a:cubicBezTo>
                <a:lnTo>
                  <a:pt x="672031" y="82743"/>
                </a:lnTo>
                <a:lnTo>
                  <a:pt x="672258" y="81949"/>
                </a:lnTo>
                <a:lnTo>
                  <a:pt x="672258" y="81043"/>
                </a:lnTo>
                <a:cubicBezTo>
                  <a:pt x="672258" y="81043"/>
                  <a:pt x="670671" y="81609"/>
                  <a:pt x="670671" y="81609"/>
                </a:cubicBezTo>
                <a:lnTo>
                  <a:pt x="669311" y="82403"/>
                </a:lnTo>
                <a:lnTo>
                  <a:pt x="665910" y="86143"/>
                </a:lnTo>
                <a:lnTo>
                  <a:pt x="663870" y="88864"/>
                </a:lnTo>
                <a:lnTo>
                  <a:pt x="662623" y="92037"/>
                </a:lnTo>
                <a:lnTo>
                  <a:pt x="662397" y="93511"/>
                </a:lnTo>
                <a:lnTo>
                  <a:pt x="661943" y="94871"/>
                </a:lnTo>
                <a:lnTo>
                  <a:pt x="661943" y="97138"/>
                </a:lnTo>
                <a:cubicBezTo>
                  <a:pt x="661943" y="97138"/>
                  <a:pt x="659563" y="101899"/>
                  <a:pt x="659563" y="101899"/>
                </a:cubicBezTo>
                <a:lnTo>
                  <a:pt x="659563" y="104392"/>
                </a:lnTo>
                <a:close/>
                <a:moveTo>
                  <a:pt x="581694" y="166506"/>
                </a:moveTo>
                <a:lnTo>
                  <a:pt x="582034" y="164806"/>
                </a:lnTo>
                <a:lnTo>
                  <a:pt x="581354" y="164012"/>
                </a:lnTo>
                <a:lnTo>
                  <a:pt x="580901" y="163106"/>
                </a:lnTo>
                <a:lnTo>
                  <a:pt x="580674" y="162199"/>
                </a:lnTo>
                <a:lnTo>
                  <a:pt x="580221" y="162199"/>
                </a:lnTo>
                <a:cubicBezTo>
                  <a:pt x="580221" y="162199"/>
                  <a:pt x="579314" y="162766"/>
                  <a:pt x="579314" y="162766"/>
                </a:cubicBezTo>
                <a:lnTo>
                  <a:pt x="579314" y="165939"/>
                </a:lnTo>
                <a:cubicBezTo>
                  <a:pt x="579314" y="165939"/>
                  <a:pt x="580221" y="166619"/>
                  <a:pt x="580221" y="166619"/>
                </a:cubicBezTo>
                <a:lnTo>
                  <a:pt x="581581" y="166619"/>
                </a:lnTo>
                <a:close/>
                <a:moveTo>
                  <a:pt x="701841" y="132049"/>
                </a:moveTo>
                <a:lnTo>
                  <a:pt x="702635" y="133296"/>
                </a:lnTo>
                <a:lnTo>
                  <a:pt x="703542" y="133296"/>
                </a:lnTo>
                <a:cubicBezTo>
                  <a:pt x="703542" y="133296"/>
                  <a:pt x="703428" y="132162"/>
                  <a:pt x="703428" y="132162"/>
                </a:cubicBezTo>
                <a:lnTo>
                  <a:pt x="698668" y="128082"/>
                </a:lnTo>
                <a:lnTo>
                  <a:pt x="699914" y="130575"/>
                </a:lnTo>
                <a:lnTo>
                  <a:pt x="701955" y="132049"/>
                </a:lnTo>
                <a:close/>
                <a:moveTo>
                  <a:pt x="660810" y="146784"/>
                </a:moveTo>
                <a:lnTo>
                  <a:pt x="661490" y="146784"/>
                </a:lnTo>
                <a:cubicBezTo>
                  <a:pt x="661490" y="146784"/>
                  <a:pt x="664097" y="145877"/>
                  <a:pt x="664097" y="145877"/>
                </a:cubicBezTo>
                <a:lnTo>
                  <a:pt x="664437" y="146217"/>
                </a:lnTo>
                <a:lnTo>
                  <a:pt x="664890" y="147237"/>
                </a:lnTo>
                <a:lnTo>
                  <a:pt x="666817" y="148370"/>
                </a:lnTo>
                <a:lnTo>
                  <a:pt x="668517" y="147577"/>
                </a:lnTo>
                <a:lnTo>
                  <a:pt x="669311" y="146670"/>
                </a:lnTo>
                <a:lnTo>
                  <a:pt x="668971" y="145650"/>
                </a:lnTo>
                <a:lnTo>
                  <a:pt x="668404" y="144857"/>
                </a:lnTo>
                <a:lnTo>
                  <a:pt x="667724" y="144177"/>
                </a:lnTo>
                <a:lnTo>
                  <a:pt x="664777" y="144177"/>
                </a:lnTo>
                <a:cubicBezTo>
                  <a:pt x="664777" y="144177"/>
                  <a:pt x="663643" y="142363"/>
                  <a:pt x="663643" y="142363"/>
                </a:cubicBezTo>
                <a:lnTo>
                  <a:pt x="665230" y="139303"/>
                </a:lnTo>
                <a:lnTo>
                  <a:pt x="662850" y="136016"/>
                </a:lnTo>
                <a:lnTo>
                  <a:pt x="662056" y="135789"/>
                </a:lnTo>
                <a:lnTo>
                  <a:pt x="661376" y="136469"/>
                </a:lnTo>
                <a:lnTo>
                  <a:pt x="660583" y="138056"/>
                </a:lnTo>
                <a:lnTo>
                  <a:pt x="658883" y="136469"/>
                </a:lnTo>
                <a:lnTo>
                  <a:pt x="657976" y="136469"/>
                </a:lnTo>
                <a:cubicBezTo>
                  <a:pt x="657976" y="136469"/>
                  <a:pt x="657976" y="137716"/>
                  <a:pt x="657976" y="137716"/>
                </a:cubicBezTo>
                <a:lnTo>
                  <a:pt x="657296" y="139189"/>
                </a:lnTo>
                <a:lnTo>
                  <a:pt x="657296" y="140096"/>
                </a:lnTo>
                <a:cubicBezTo>
                  <a:pt x="657296" y="140096"/>
                  <a:pt x="658996" y="142250"/>
                  <a:pt x="658996" y="142250"/>
                </a:cubicBezTo>
                <a:lnTo>
                  <a:pt x="660810" y="143157"/>
                </a:lnTo>
                <a:lnTo>
                  <a:pt x="660243" y="145310"/>
                </a:lnTo>
                <a:lnTo>
                  <a:pt x="660696" y="146784"/>
                </a:lnTo>
                <a:close/>
                <a:moveTo>
                  <a:pt x="658996" y="115273"/>
                </a:moveTo>
                <a:lnTo>
                  <a:pt x="659223" y="115273"/>
                </a:lnTo>
                <a:cubicBezTo>
                  <a:pt x="659223" y="115273"/>
                  <a:pt x="659903" y="115160"/>
                  <a:pt x="659903" y="115160"/>
                </a:cubicBezTo>
                <a:lnTo>
                  <a:pt x="660470" y="114253"/>
                </a:lnTo>
                <a:lnTo>
                  <a:pt x="660470" y="113120"/>
                </a:lnTo>
                <a:cubicBezTo>
                  <a:pt x="660470" y="113120"/>
                  <a:pt x="660016" y="112893"/>
                  <a:pt x="660016" y="112893"/>
                </a:cubicBezTo>
                <a:lnTo>
                  <a:pt x="659109" y="112893"/>
                </a:lnTo>
                <a:cubicBezTo>
                  <a:pt x="659109" y="112893"/>
                  <a:pt x="658656" y="114367"/>
                  <a:pt x="658656" y="114367"/>
                </a:cubicBezTo>
                <a:lnTo>
                  <a:pt x="658883" y="115273"/>
                </a:lnTo>
                <a:close/>
                <a:moveTo>
                  <a:pt x="660583" y="129328"/>
                </a:moveTo>
                <a:lnTo>
                  <a:pt x="660583" y="127742"/>
                </a:lnTo>
                <a:cubicBezTo>
                  <a:pt x="660583" y="127742"/>
                  <a:pt x="660130" y="126155"/>
                  <a:pt x="660130" y="126155"/>
                </a:cubicBezTo>
                <a:lnTo>
                  <a:pt x="659903" y="126608"/>
                </a:lnTo>
                <a:lnTo>
                  <a:pt x="659450" y="128988"/>
                </a:lnTo>
                <a:lnTo>
                  <a:pt x="659903" y="129215"/>
                </a:lnTo>
                <a:lnTo>
                  <a:pt x="660583" y="130122"/>
                </a:lnTo>
                <a:lnTo>
                  <a:pt x="660583" y="129442"/>
                </a:lnTo>
                <a:close/>
                <a:moveTo>
                  <a:pt x="710342" y="172627"/>
                </a:moveTo>
                <a:lnTo>
                  <a:pt x="714536" y="173533"/>
                </a:lnTo>
                <a:lnTo>
                  <a:pt x="715329" y="174327"/>
                </a:lnTo>
                <a:lnTo>
                  <a:pt x="717710" y="173987"/>
                </a:lnTo>
                <a:lnTo>
                  <a:pt x="718503" y="173193"/>
                </a:lnTo>
                <a:lnTo>
                  <a:pt x="719637" y="172627"/>
                </a:lnTo>
                <a:lnTo>
                  <a:pt x="720317" y="172853"/>
                </a:lnTo>
                <a:lnTo>
                  <a:pt x="721224" y="172400"/>
                </a:lnTo>
                <a:lnTo>
                  <a:pt x="720657" y="171720"/>
                </a:lnTo>
                <a:lnTo>
                  <a:pt x="720430" y="170813"/>
                </a:lnTo>
                <a:lnTo>
                  <a:pt x="720883" y="170586"/>
                </a:lnTo>
                <a:lnTo>
                  <a:pt x="721337" y="168773"/>
                </a:lnTo>
                <a:lnTo>
                  <a:pt x="720090" y="167526"/>
                </a:lnTo>
                <a:lnTo>
                  <a:pt x="719863" y="166279"/>
                </a:lnTo>
                <a:lnTo>
                  <a:pt x="719183" y="166279"/>
                </a:lnTo>
                <a:cubicBezTo>
                  <a:pt x="719183" y="166279"/>
                  <a:pt x="716803" y="167186"/>
                  <a:pt x="716803" y="167186"/>
                </a:cubicBezTo>
                <a:lnTo>
                  <a:pt x="714876" y="167186"/>
                </a:lnTo>
                <a:cubicBezTo>
                  <a:pt x="714876" y="167186"/>
                  <a:pt x="712609" y="167753"/>
                  <a:pt x="712609" y="167753"/>
                </a:cubicBezTo>
                <a:lnTo>
                  <a:pt x="707395" y="170133"/>
                </a:lnTo>
                <a:lnTo>
                  <a:pt x="707735" y="170700"/>
                </a:lnTo>
                <a:lnTo>
                  <a:pt x="710456" y="172740"/>
                </a:lnTo>
                <a:close/>
                <a:moveTo>
                  <a:pt x="813261" y="153925"/>
                </a:moveTo>
                <a:lnTo>
                  <a:pt x="814281" y="153471"/>
                </a:lnTo>
                <a:lnTo>
                  <a:pt x="814961" y="151658"/>
                </a:lnTo>
                <a:lnTo>
                  <a:pt x="814168" y="151658"/>
                </a:lnTo>
                <a:cubicBezTo>
                  <a:pt x="814168" y="151658"/>
                  <a:pt x="813827" y="150411"/>
                  <a:pt x="813827" y="150411"/>
                </a:cubicBezTo>
                <a:lnTo>
                  <a:pt x="812807" y="149504"/>
                </a:lnTo>
                <a:lnTo>
                  <a:pt x="811560" y="150411"/>
                </a:lnTo>
                <a:lnTo>
                  <a:pt x="811221" y="151658"/>
                </a:lnTo>
                <a:lnTo>
                  <a:pt x="812354" y="153358"/>
                </a:lnTo>
                <a:lnTo>
                  <a:pt x="813488" y="153811"/>
                </a:lnTo>
                <a:close/>
                <a:moveTo>
                  <a:pt x="823802" y="145877"/>
                </a:moveTo>
                <a:lnTo>
                  <a:pt x="824822" y="146557"/>
                </a:lnTo>
                <a:lnTo>
                  <a:pt x="824822" y="146217"/>
                </a:lnTo>
                <a:cubicBezTo>
                  <a:pt x="824822" y="146217"/>
                  <a:pt x="825615" y="146217"/>
                  <a:pt x="825615" y="146217"/>
                </a:cubicBezTo>
                <a:lnTo>
                  <a:pt x="828109" y="148257"/>
                </a:lnTo>
                <a:lnTo>
                  <a:pt x="830149" y="147010"/>
                </a:lnTo>
                <a:lnTo>
                  <a:pt x="831736" y="151544"/>
                </a:lnTo>
                <a:lnTo>
                  <a:pt x="831963" y="153584"/>
                </a:lnTo>
                <a:lnTo>
                  <a:pt x="833550" y="154831"/>
                </a:lnTo>
                <a:lnTo>
                  <a:pt x="835364" y="154605"/>
                </a:lnTo>
                <a:lnTo>
                  <a:pt x="837517" y="155625"/>
                </a:lnTo>
                <a:lnTo>
                  <a:pt x="838650" y="155625"/>
                </a:lnTo>
                <a:cubicBezTo>
                  <a:pt x="838650" y="155625"/>
                  <a:pt x="841484" y="154718"/>
                  <a:pt x="841484" y="154718"/>
                </a:cubicBezTo>
                <a:lnTo>
                  <a:pt x="842958" y="153018"/>
                </a:lnTo>
                <a:lnTo>
                  <a:pt x="841031" y="152338"/>
                </a:lnTo>
                <a:lnTo>
                  <a:pt x="838423" y="150411"/>
                </a:lnTo>
                <a:lnTo>
                  <a:pt x="836610" y="148257"/>
                </a:lnTo>
                <a:lnTo>
                  <a:pt x="832983" y="144970"/>
                </a:lnTo>
                <a:lnTo>
                  <a:pt x="831963" y="144630"/>
                </a:lnTo>
                <a:lnTo>
                  <a:pt x="830036" y="145084"/>
                </a:lnTo>
                <a:lnTo>
                  <a:pt x="828449" y="144063"/>
                </a:lnTo>
                <a:lnTo>
                  <a:pt x="826863" y="144063"/>
                </a:lnTo>
                <a:cubicBezTo>
                  <a:pt x="826863" y="144063"/>
                  <a:pt x="822555" y="143270"/>
                  <a:pt x="822555" y="143270"/>
                </a:cubicBezTo>
                <a:lnTo>
                  <a:pt x="822555" y="144403"/>
                </a:lnTo>
                <a:cubicBezTo>
                  <a:pt x="822555" y="144403"/>
                  <a:pt x="823575" y="145764"/>
                  <a:pt x="823575" y="145764"/>
                </a:cubicBezTo>
                <a:close/>
                <a:moveTo>
                  <a:pt x="834910" y="164806"/>
                </a:moveTo>
                <a:lnTo>
                  <a:pt x="832756" y="164806"/>
                </a:lnTo>
                <a:cubicBezTo>
                  <a:pt x="832756" y="164806"/>
                  <a:pt x="824709" y="163899"/>
                  <a:pt x="824709" y="163899"/>
                </a:cubicBezTo>
                <a:lnTo>
                  <a:pt x="824709" y="164466"/>
                </a:lnTo>
                <a:cubicBezTo>
                  <a:pt x="824709" y="164466"/>
                  <a:pt x="824935" y="165599"/>
                  <a:pt x="824935" y="165599"/>
                </a:cubicBezTo>
                <a:lnTo>
                  <a:pt x="832643" y="167413"/>
                </a:lnTo>
                <a:lnTo>
                  <a:pt x="836383" y="169000"/>
                </a:lnTo>
                <a:lnTo>
                  <a:pt x="839330" y="169793"/>
                </a:lnTo>
                <a:lnTo>
                  <a:pt x="840010" y="170586"/>
                </a:lnTo>
                <a:lnTo>
                  <a:pt x="842051" y="170133"/>
                </a:lnTo>
                <a:lnTo>
                  <a:pt x="844771" y="170473"/>
                </a:lnTo>
                <a:lnTo>
                  <a:pt x="848058" y="170133"/>
                </a:lnTo>
                <a:lnTo>
                  <a:pt x="849872" y="169340"/>
                </a:lnTo>
                <a:lnTo>
                  <a:pt x="853612" y="168546"/>
                </a:lnTo>
                <a:lnTo>
                  <a:pt x="852025" y="167526"/>
                </a:lnTo>
                <a:lnTo>
                  <a:pt x="849985" y="167073"/>
                </a:lnTo>
                <a:lnTo>
                  <a:pt x="843297" y="166846"/>
                </a:lnTo>
                <a:lnTo>
                  <a:pt x="839444" y="165372"/>
                </a:lnTo>
                <a:lnTo>
                  <a:pt x="834796" y="164919"/>
                </a:lnTo>
                <a:close/>
                <a:moveTo>
                  <a:pt x="725417" y="140550"/>
                </a:moveTo>
                <a:lnTo>
                  <a:pt x="726551" y="139303"/>
                </a:lnTo>
                <a:lnTo>
                  <a:pt x="725984" y="138623"/>
                </a:lnTo>
                <a:lnTo>
                  <a:pt x="725190" y="138169"/>
                </a:lnTo>
                <a:lnTo>
                  <a:pt x="724851" y="138169"/>
                </a:lnTo>
                <a:cubicBezTo>
                  <a:pt x="724851" y="138169"/>
                  <a:pt x="724171" y="138736"/>
                  <a:pt x="724171" y="138736"/>
                </a:cubicBezTo>
                <a:lnTo>
                  <a:pt x="723377" y="138963"/>
                </a:lnTo>
                <a:lnTo>
                  <a:pt x="722130" y="139756"/>
                </a:lnTo>
                <a:lnTo>
                  <a:pt x="724283" y="140663"/>
                </a:lnTo>
                <a:lnTo>
                  <a:pt x="725417" y="140663"/>
                </a:lnTo>
                <a:close/>
                <a:moveTo>
                  <a:pt x="721563" y="148370"/>
                </a:moveTo>
                <a:lnTo>
                  <a:pt x="720770" y="149164"/>
                </a:lnTo>
                <a:lnTo>
                  <a:pt x="729611" y="147804"/>
                </a:lnTo>
                <a:lnTo>
                  <a:pt x="730631" y="147010"/>
                </a:lnTo>
                <a:lnTo>
                  <a:pt x="731198" y="145877"/>
                </a:lnTo>
                <a:lnTo>
                  <a:pt x="729158" y="145650"/>
                </a:lnTo>
                <a:lnTo>
                  <a:pt x="729158" y="146670"/>
                </a:lnTo>
                <a:cubicBezTo>
                  <a:pt x="729158" y="146670"/>
                  <a:pt x="727457" y="146897"/>
                  <a:pt x="727457" y="146897"/>
                </a:cubicBezTo>
                <a:lnTo>
                  <a:pt x="725644" y="146670"/>
                </a:lnTo>
                <a:lnTo>
                  <a:pt x="724737" y="147010"/>
                </a:lnTo>
                <a:lnTo>
                  <a:pt x="724283" y="147010"/>
                </a:lnTo>
                <a:cubicBezTo>
                  <a:pt x="724283" y="147010"/>
                  <a:pt x="723830" y="147010"/>
                  <a:pt x="723830" y="147010"/>
                </a:cubicBezTo>
                <a:lnTo>
                  <a:pt x="723377" y="147237"/>
                </a:lnTo>
                <a:lnTo>
                  <a:pt x="722470" y="147237"/>
                </a:lnTo>
                <a:cubicBezTo>
                  <a:pt x="722470" y="147237"/>
                  <a:pt x="721904" y="147577"/>
                  <a:pt x="721904" y="147577"/>
                </a:cubicBezTo>
                <a:lnTo>
                  <a:pt x="721563" y="148370"/>
                </a:lnTo>
                <a:close/>
                <a:moveTo>
                  <a:pt x="802153" y="175460"/>
                </a:moveTo>
                <a:lnTo>
                  <a:pt x="803059" y="173873"/>
                </a:lnTo>
                <a:lnTo>
                  <a:pt x="802493" y="173420"/>
                </a:lnTo>
                <a:lnTo>
                  <a:pt x="802040" y="173420"/>
                </a:lnTo>
                <a:cubicBezTo>
                  <a:pt x="802040" y="173420"/>
                  <a:pt x="801699" y="173533"/>
                  <a:pt x="801699" y="173533"/>
                </a:cubicBezTo>
                <a:lnTo>
                  <a:pt x="801360" y="174780"/>
                </a:lnTo>
                <a:lnTo>
                  <a:pt x="801586" y="175687"/>
                </a:lnTo>
                <a:lnTo>
                  <a:pt x="802153" y="175347"/>
                </a:lnTo>
                <a:close/>
                <a:moveTo>
                  <a:pt x="722811" y="134882"/>
                </a:moveTo>
                <a:lnTo>
                  <a:pt x="723944" y="137036"/>
                </a:lnTo>
                <a:lnTo>
                  <a:pt x="724397" y="137036"/>
                </a:lnTo>
                <a:cubicBezTo>
                  <a:pt x="724397" y="137036"/>
                  <a:pt x="725077" y="136242"/>
                  <a:pt x="725077" y="136242"/>
                </a:cubicBezTo>
                <a:lnTo>
                  <a:pt x="726777" y="135562"/>
                </a:lnTo>
                <a:lnTo>
                  <a:pt x="727004" y="137603"/>
                </a:lnTo>
                <a:lnTo>
                  <a:pt x="728024" y="138736"/>
                </a:lnTo>
                <a:lnTo>
                  <a:pt x="730971" y="138169"/>
                </a:lnTo>
                <a:lnTo>
                  <a:pt x="730971" y="136583"/>
                </a:lnTo>
                <a:cubicBezTo>
                  <a:pt x="730971" y="136583"/>
                  <a:pt x="729838" y="135562"/>
                  <a:pt x="729838" y="135562"/>
                </a:cubicBezTo>
                <a:lnTo>
                  <a:pt x="728931" y="135562"/>
                </a:lnTo>
                <a:cubicBezTo>
                  <a:pt x="728931" y="135562"/>
                  <a:pt x="728138" y="135449"/>
                  <a:pt x="728138" y="135449"/>
                </a:cubicBezTo>
                <a:lnTo>
                  <a:pt x="726664" y="133069"/>
                </a:lnTo>
                <a:lnTo>
                  <a:pt x="725531" y="132275"/>
                </a:lnTo>
                <a:lnTo>
                  <a:pt x="725190" y="131028"/>
                </a:lnTo>
                <a:lnTo>
                  <a:pt x="726437" y="131028"/>
                </a:lnTo>
                <a:cubicBezTo>
                  <a:pt x="726437" y="131028"/>
                  <a:pt x="729044" y="134089"/>
                  <a:pt x="729044" y="134089"/>
                </a:cubicBezTo>
                <a:lnTo>
                  <a:pt x="730858" y="134996"/>
                </a:lnTo>
                <a:lnTo>
                  <a:pt x="731878" y="136469"/>
                </a:lnTo>
                <a:lnTo>
                  <a:pt x="733125" y="136923"/>
                </a:lnTo>
                <a:lnTo>
                  <a:pt x="735051" y="136242"/>
                </a:lnTo>
                <a:lnTo>
                  <a:pt x="736639" y="136583"/>
                </a:lnTo>
                <a:lnTo>
                  <a:pt x="737432" y="137149"/>
                </a:lnTo>
                <a:lnTo>
                  <a:pt x="738226" y="136923"/>
                </a:lnTo>
                <a:lnTo>
                  <a:pt x="739925" y="135222"/>
                </a:lnTo>
                <a:lnTo>
                  <a:pt x="739132" y="134202"/>
                </a:lnTo>
                <a:lnTo>
                  <a:pt x="739472" y="133409"/>
                </a:lnTo>
                <a:lnTo>
                  <a:pt x="738679" y="132162"/>
                </a:lnTo>
                <a:lnTo>
                  <a:pt x="733578" y="129782"/>
                </a:lnTo>
                <a:lnTo>
                  <a:pt x="732784" y="129782"/>
                </a:lnTo>
                <a:cubicBezTo>
                  <a:pt x="732784" y="129782"/>
                  <a:pt x="729271" y="128988"/>
                  <a:pt x="729271" y="128988"/>
                </a:cubicBezTo>
                <a:lnTo>
                  <a:pt x="727457" y="129555"/>
                </a:lnTo>
                <a:lnTo>
                  <a:pt x="724624" y="129895"/>
                </a:lnTo>
                <a:lnTo>
                  <a:pt x="723944" y="130462"/>
                </a:lnTo>
                <a:lnTo>
                  <a:pt x="722923" y="130235"/>
                </a:lnTo>
                <a:lnTo>
                  <a:pt x="721563" y="131028"/>
                </a:lnTo>
                <a:lnTo>
                  <a:pt x="720203" y="130462"/>
                </a:lnTo>
                <a:lnTo>
                  <a:pt x="718843" y="131142"/>
                </a:lnTo>
                <a:lnTo>
                  <a:pt x="718843" y="132275"/>
                </a:lnTo>
                <a:cubicBezTo>
                  <a:pt x="718843" y="132275"/>
                  <a:pt x="717596" y="133522"/>
                  <a:pt x="717596" y="133522"/>
                </a:cubicBezTo>
                <a:lnTo>
                  <a:pt x="719750" y="134656"/>
                </a:lnTo>
                <a:lnTo>
                  <a:pt x="722923" y="134656"/>
                </a:lnTo>
                <a:close/>
                <a:moveTo>
                  <a:pt x="658203" y="112440"/>
                </a:moveTo>
                <a:lnTo>
                  <a:pt x="658883" y="111760"/>
                </a:lnTo>
                <a:lnTo>
                  <a:pt x="658543" y="110513"/>
                </a:lnTo>
                <a:lnTo>
                  <a:pt x="657863" y="110173"/>
                </a:lnTo>
                <a:lnTo>
                  <a:pt x="657296" y="110626"/>
                </a:lnTo>
                <a:lnTo>
                  <a:pt x="657296" y="111306"/>
                </a:lnTo>
                <a:cubicBezTo>
                  <a:pt x="657296" y="111306"/>
                  <a:pt x="657523" y="112213"/>
                  <a:pt x="657523" y="112213"/>
                </a:cubicBezTo>
                <a:lnTo>
                  <a:pt x="658203" y="112440"/>
                </a:lnTo>
                <a:close/>
                <a:moveTo>
                  <a:pt x="568772" y="217285"/>
                </a:moveTo>
                <a:lnTo>
                  <a:pt x="568772" y="217965"/>
                </a:lnTo>
                <a:cubicBezTo>
                  <a:pt x="568772" y="217965"/>
                  <a:pt x="569339" y="219892"/>
                  <a:pt x="569339" y="219892"/>
                </a:cubicBezTo>
                <a:lnTo>
                  <a:pt x="571040" y="221592"/>
                </a:lnTo>
                <a:lnTo>
                  <a:pt x="572400" y="221592"/>
                </a:lnTo>
                <a:cubicBezTo>
                  <a:pt x="572400" y="221592"/>
                  <a:pt x="574440" y="219099"/>
                  <a:pt x="574440" y="219099"/>
                </a:cubicBezTo>
                <a:lnTo>
                  <a:pt x="574440" y="217512"/>
                </a:lnTo>
                <a:cubicBezTo>
                  <a:pt x="574440" y="217512"/>
                  <a:pt x="573760" y="216605"/>
                  <a:pt x="573760" y="216605"/>
                </a:cubicBezTo>
                <a:lnTo>
                  <a:pt x="569906" y="216265"/>
                </a:lnTo>
                <a:lnTo>
                  <a:pt x="568772" y="217285"/>
                </a:lnTo>
                <a:close/>
                <a:moveTo>
                  <a:pt x="554718" y="245508"/>
                </a:moveTo>
                <a:lnTo>
                  <a:pt x="555171" y="246869"/>
                </a:lnTo>
                <a:lnTo>
                  <a:pt x="556531" y="246869"/>
                </a:lnTo>
                <a:cubicBezTo>
                  <a:pt x="556531" y="246869"/>
                  <a:pt x="556985" y="245849"/>
                  <a:pt x="556985" y="245849"/>
                </a:cubicBezTo>
                <a:lnTo>
                  <a:pt x="558684" y="246869"/>
                </a:lnTo>
                <a:lnTo>
                  <a:pt x="559591" y="247095"/>
                </a:lnTo>
                <a:lnTo>
                  <a:pt x="560498" y="247095"/>
                </a:lnTo>
                <a:cubicBezTo>
                  <a:pt x="560498" y="247095"/>
                  <a:pt x="561632" y="245849"/>
                  <a:pt x="561632" y="245849"/>
                </a:cubicBezTo>
                <a:lnTo>
                  <a:pt x="562198" y="244375"/>
                </a:lnTo>
                <a:lnTo>
                  <a:pt x="561518" y="241541"/>
                </a:lnTo>
                <a:lnTo>
                  <a:pt x="564465" y="237007"/>
                </a:lnTo>
                <a:lnTo>
                  <a:pt x="564012" y="231340"/>
                </a:lnTo>
                <a:lnTo>
                  <a:pt x="563219" y="230093"/>
                </a:lnTo>
                <a:lnTo>
                  <a:pt x="562312" y="230433"/>
                </a:lnTo>
                <a:lnTo>
                  <a:pt x="559591" y="232020"/>
                </a:lnTo>
                <a:lnTo>
                  <a:pt x="556417" y="233380"/>
                </a:lnTo>
                <a:lnTo>
                  <a:pt x="555737" y="235081"/>
                </a:lnTo>
                <a:lnTo>
                  <a:pt x="556871" y="238368"/>
                </a:lnTo>
                <a:lnTo>
                  <a:pt x="556871" y="239954"/>
                </a:lnTo>
                <a:cubicBezTo>
                  <a:pt x="556871" y="239954"/>
                  <a:pt x="555625" y="241428"/>
                  <a:pt x="555625" y="241428"/>
                </a:cubicBezTo>
                <a:lnTo>
                  <a:pt x="554718" y="245395"/>
                </a:lnTo>
                <a:close/>
                <a:moveTo>
                  <a:pt x="572173" y="167866"/>
                </a:moveTo>
                <a:lnTo>
                  <a:pt x="571493" y="168206"/>
                </a:lnTo>
                <a:lnTo>
                  <a:pt x="571040" y="168773"/>
                </a:lnTo>
                <a:lnTo>
                  <a:pt x="570699" y="169680"/>
                </a:lnTo>
                <a:lnTo>
                  <a:pt x="570699" y="170700"/>
                </a:lnTo>
                <a:cubicBezTo>
                  <a:pt x="570699" y="170700"/>
                  <a:pt x="572400" y="168886"/>
                  <a:pt x="572400" y="168886"/>
                </a:cubicBezTo>
                <a:lnTo>
                  <a:pt x="572059" y="167980"/>
                </a:lnTo>
                <a:close/>
                <a:moveTo>
                  <a:pt x="568772" y="247435"/>
                </a:moveTo>
                <a:lnTo>
                  <a:pt x="569112" y="247209"/>
                </a:lnTo>
                <a:lnTo>
                  <a:pt x="570246" y="247775"/>
                </a:lnTo>
                <a:lnTo>
                  <a:pt x="571833" y="247209"/>
                </a:lnTo>
                <a:lnTo>
                  <a:pt x="573193" y="245849"/>
                </a:lnTo>
                <a:lnTo>
                  <a:pt x="573533" y="244488"/>
                </a:lnTo>
                <a:lnTo>
                  <a:pt x="572513" y="243355"/>
                </a:lnTo>
                <a:lnTo>
                  <a:pt x="570473" y="241881"/>
                </a:lnTo>
                <a:lnTo>
                  <a:pt x="569906" y="241881"/>
                </a:lnTo>
                <a:cubicBezTo>
                  <a:pt x="569906" y="241881"/>
                  <a:pt x="568999" y="242562"/>
                  <a:pt x="568999" y="242562"/>
                </a:cubicBezTo>
                <a:lnTo>
                  <a:pt x="568772" y="241541"/>
                </a:lnTo>
                <a:lnTo>
                  <a:pt x="569112" y="237688"/>
                </a:lnTo>
                <a:lnTo>
                  <a:pt x="569679" y="236554"/>
                </a:lnTo>
                <a:lnTo>
                  <a:pt x="569679" y="234854"/>
                </a:lnTo>
                <a:cubicBezTo>
                  <a:pt x="569679" y="234854"/>
                  <a:pt x="570473" y="233040"/>
                  <a:pt x="570473" y="233040"/>
                </a:cubicBezTo>
                <a:lnTo>
                  <a:pt x="571040" y="233040"/>
                </a:lnTo>
                <a:cubicBezTo>
                  <a:pt x="571040" y="233040"/>
                  <a:pt x="571493" y="232814"/>
                  <a:pt x="571493" y="232814"/>
                </a:cubicBezTo>
                <a:lnTo>
                  <a:pt x="571833" y="232474"/>
                </a:lnTo>
                <a:lnTo>
                  <a:pt x="572286" y="232814"/>
                </a:lnTo>
                <a:lnTo>
                  <a:pt x="573419" y="234627"/>
                </a:lnTo>
                <a:lnTo>
                  <a:pt x="573419" y="233380"/>
                </a:lnTo>
                <a:cubicBezTo>
                  <a:pt x="573419" y="233380"/>
                  <a:pt x="573080" y="228620"/>
                  <a:pt x="573080" y="228620"/>
                </a:cubicBezTo>
                <a:lnTo>
                  <a:pt x="570813" y="226013"/>
                </a:lnTo>
                <a:lnTo>
                  <a:pt x="570813" y="224993"/>
                </a:lnTo>
                <a:cubicBezTo>
                  <a:pt x="570813" y="224993"/>
                  <a:pt x="570133" y="225220"/>
                  <a:pt x="570133" y="225220"/>
                </a:cubicBezTo>
                <a:lnTo>
                  <a:pt x="568206" y="226240"/>
                </a:lnTo>
                <a:lnTo>
                  <a:pt x="566278" y="230093"/>
                </a:lnTo>
                <a:lnTo>
                  <a:pt x="566278" y="234741"/>
                </a:lnTo>
                <a:cubicBezTo>
                  <a:pt x="566278" y="234741"/>
                  <a:pt x="565598" y="237234"/>
                  <a:pt x="565598" y="237234"/>
                </a:cubicBezTo>
                <a:lnTo>
                  <a:pt x="565259" y="238481"/>
                </a:lnTo>
                <a:lnTo>
                  <a:pt x="565032" y="239614"/>
                </a:lnTo>
                <a:lnTo>
                  <a:pt x="564465" y="242335"/>
                </a:lnTo>
                <a:lnTo>
                  <a:pt x="564465" y="243015"/>
                </a:lnTo>
                <a:cubicBezTo>
                  <a:pt x="564465" y="243015"/>
                  <a:pt x="563672" y="244148"/>
                  <a:pt x="563672" y="244148"/>
                </a:cubicBezTo>
                <a:lnTo>
                  <a:pt x="562425" y="245622"/>
                </a:lnTo>
                <a:lnTo>
                  <a:pt x="561858" y="246755"/>
                </a:lnTo>
                <a:lnTo>
                  <a:pt x="561858" y="247775"/>
                </a:lnTo>
                <a:cubicBezTo>
                  <a:pt x="561858" y="247775"/>
                  <a:pt x="560725" y="249135"/>
                  <a:pt x="560725" y="249135"/>
                </a:cubicBezTo>
                <a:lnTo>
                  <a:pt x="560725" y="250382"/>
                </a:lnTo>
                <a:cubicBezTo>
                  <a:pt x="560725" y="250382"/>
                  <a:pt x="561972" y="252989"/>
                  <a:pt x="561972" y="252989"/>
                </a:cubicBezTo>
                <a:lnTo>
                  <a:pt x="562765" y="252989"/>
                </a:lnTo>
                <a:cubicBezTo>
                  <a:pt x="562765" y="252989"/>
                  <a:pt x="563785" y="252309"/>
                  <a:pt x="563785" y="252309"/>
                </a:cubicBezTo>
                <a:lnTo>
                  <a:pt x="565372" y="253103"/>
                </a:lnTo>
                <a:lnTo>
                  <a:pt x="566166" y="252423"/>
                </a:lnTo>
                <a:lnTo>
                  <a:pt x="567526" y="249816"/>
                </a:lnTo>
                <a:lnTo>
                  <a:pt x="567526" y="248909"/>
                </a:lnTo>
                <a:cubicBezTo>
                  <a:pt x="567526" y="248909"/>
                  <a:pt x="567865" y="248002"/>
                  <a:pt x="567865" y="248002"/>
                </a:cubicBezTo>
                <a:lnTo>
                  <a:pt x="568546" y="247322"/>
                </a:lnTo>
                <a:close/>
                <a:moveTo>
                  <a:pt x="578634" y="161859"/>
                </a:moveTo>
                <a:lnTo>
                  <a:pt x="579880" y="160725"/>
                </a:lnTo>
                <a:lnTo>
                  <a:pt x="580560" y="158345"/>
                </a:lnTo>
                <a:lnTo>
                  <a:pt x="580107" y="157212"/>
                </a:lnTo>
                <a:lnTo>
                  <a:pt x="579314" y="156645"/>
                </a:lnTo>
                <a:lnTo>
                  <a:pt x="578180" y="156191"/>
                </a:lnTo>
                <a:lnTo>
                  <a:pt x="576253" y="156531"/>
                </a:lnTo>
                <a:lnTo>
                  <a:pt x="574213" y="159479"/>
                </a:lnTo>
                <a:lnTo>
                  <a:pt x="573419" y="157212"/>
                </a:lnTo>
                <a:lnTo>
                  <a:pt x="574213" y="156078"/>
                </a:lnTo>
                <a:lnTo>
                  <a:pt x="573760" y="154718"/>
                </a:lnTo>
                <a:lnTo>
                  <a:pt x="572627" y="154378"/>
                </a:lnTo>
                <a:lnTo>
                  <a:pt x="568772" y="155058"/>
                </a:lnTo>
                <a:lnTo>
                  <a:pt x="567412" y="155058"/>
                </a:lnTo>
                <a:cubicBezTo>
                  <a:pt x="567412" y="155058"/>
                  <a:pt x="565825" y="157098"/>
                  <a:pt x="565825" y="157098"/>
                </a:cubicBezTo>
                <a:lnTo>
                  <a:pt x="565372" y="160385"/>
                </a:lnTo>
                <a:lnTo>
                  <a:pt x="566392" y="162879"/>
                </a:lnTo>
                <a:lnTo>
                  <a:pt x="567072" y="163786"/>
                </a:lnTo>
                <a:lnTo>
                  <a:pt x="568999" y="162085"/>
                </a:lnTo>
                <a:lnTo>
                  <a:pt x="571493" y="158345"/>
                </a:lnTo>
                <a:lnTo>
                  <a:pt x="572400" y="157552"/>
                </a:lnTo>
                <a:lnTo>
                  <a:pt x="573080" y="161632"/>
                </a:lnTo>
                <a:lnTo>
                  <a:pt x="571833" y="162992"/>
                </a:lnTo>
                <a:lnTo>
                  <a:pt x="571833" y="163446"/>
                </a:lnTo>
                <a:cubicBezTo>
                  <a:pt x="571833" y="163446"/>
                  <a:pt x="572853" y="164239"/>
                  <a:pt x="572853" y="164239"/>
                </a:cubicBezTo>
                <a:lnTo>
                  <a:pt x="573873" y="163899"/>
                </a:lnTo>
                <a:lnTo>
                  <a:pt x="574213" y="163446"/>
                </a:lnTo>
                <a:lnTo>
                  <a:pt x="575006" y="160385"/>
                </a:lnTo>
                <a:lnTo>
                  <a:pt x="576140" y="160385"/>
                </a:lnTo>
                <a:cubicBezTo>
                  <a:pt x="576140" y="160385"/>
                  <a:pt x="576933" y="161859"/>
                  <a:pt x="576933" y="161859"/>
                </a:cubicBezTo>
                <a:lnTo>
                  <a:pt x="578634" y="161632"/>
                </a:lnTo>
                <a:close/>
                <a:moveTo>
                  <a:pt x="585321" y="171040"/>
                </a:moveTo>
                <a:lnTo>
                  <a:pt x="585888" y="172740"/>
                </a:lnTo>
                <a:lnTo>
                  <a:pt x="587135" y="172740"/>
                </a:lnTo>
                <a:cubicBezTo>
                  <a:pt x="587135" y="172740"/>
                  <a:pt x="586795" y="171833"/>
                  <a:pt x="586795" y="171833"/>
                </a:cubicBezTo>
                <a:lnTo>
                  <a:pt x="585434" y="170133"/>
                </a:lnTo>
                <a:lnTo>
                  <a:pt x="585434" y="171040"/>
                </a:lnTo>
                <a:close/>
                <a:moveTo>
                  <a:pt x="655142" y="140436"/>
                </a:moveTo>
                <a:lnTo>
                  <a:pt x="656389" y="139869"/>
                </a:lnTo>
                <a:lnTo>
                  <a:pt x="657069" y="137603"/>
                </a:lnTo>
                <a:lnTo>
                  <a:pt x="656502" y="136016"/>
                </a:lnTo>
                <a:lnTo>
                  <a:pt x="657296" y="135222"/>
                </a:lnTo>
                <a:lnTo>
                  <a:pt x="655256" y="134542"/>
                </a:lnTo>
                <a:lnTo>
                  <a:pt x="654009" y="134996"/>
                </a:lnTo>
                <a:lnTo>
                  <a:pt x="653555" y="137943"/>
                </a:lnTo>
                <a:lnTo>
                  <a:pt x="653896" y="140323"/>
                </a:lnTo>
                <a:lnTo>
                  <a:pt x="655256" y="140323"/>
                </a:lnTo>
                <a:close/>
                <a:moveTo>
                  <a:pt x="569679" y="314310"/>
                </a:moveTo>
                <a:lnTo>
                  <a:pt x="568092" y="315330"/>
                </a:lnTo>
                <a:lnTo>
                  <a:pt x="567526" y="316123"/>
                </a:lnTo>
                <a:lnTo>
                  <a:pt x="567185" y="317370"/>
                </a:lnTo>
                <a:lnTo>
                  <a:pt x="568319" y="317710"/>
                </a:lnTo>
                <a:lnTo>
                  <a:pt x="568999" y="316463"/>
                </a:lnTo>
                <a:lnTo>
                  <a:pt x="570133" y="315330"/>
                </a:lnTo>
                <a:lnTo>
                  <a:pt x="572627" y="314876"/>
                </a:lnTo>
                <a:lnTo>
                  <a:pt x="572286" y="314423"/>
                </a:lnTo>
                <a:lnTo>
                  <a:pt x="571266" y="314083"/>
                </a:lnTo>
                <a:lnTo>
                  <a:pt x="569679" y="314310"/>
                </a:lnTo>
                <a:close/>
                <a:moveTo>
                  <a:pt x="575913" y="312270"/>
                </a:moveTo>
                <a:lnTo>
                  <a:pt x="576253" y="310343"/>
                </a:lnTo>
                <a:lnTo>
                  <a:pt x="573873" y="309549"/>
                </a:lnTo>
                <a:lnTo>
                  <a:pt x="572173" y="310003"/>
                </a:lnTo>
                <a:lnTo>
                  <a:pt x="571606" y="310456"/>
                </a:lnTo>
                <a:lnTo>
                  <a:pt x="570019" y="311816"/>
                </a:lnTo>
                <a:lnTo>
                  <a:pt x="570019" y="313063"/>
                </a:lnTo>
                <a:cubicBezTo>
                  <a:pt x="570019" y="313063"/>
                  <a:pt x="575460" y="313063"/>
                  <a:pt x="575460" y="313063"/>
                </a:cubicBezTo>
                <a:lnTo>
                  <a:pt x="575913" y="312043"/>
                </a:lnTo>
                <a:close/>
                <a:moveTo>
                  <a:pt x="646755" y="44999"/>
                </a:moveTo>
                <a:lnTo>
                  <a:pt x="646755" y="45679"/>
                </a:lnTo>
                <a:cubicBezTo>
                  <a:pt x="646755" y="45679"/>
                  <a:pt x="647208" y="46359"/>
                  <a:pt x="647208" y="46359"/>
                </a:cubicBezTo>
                <a:lnTo>
                  <a:pt x="647888" y="46925"/>
                </a:lnTo>
                <a:lnTo>
                  <a:pt x="648228" y="46699"/>
                </a:lnTo>
                <a:lnTo>
                  <a:pt x="648228" y="46245"/>
                </a:lnTo>
                <a:cubicBezTo>
                  <a:pt x="648228" y="46245"/>
                  <a:pt x="648228" y="45679"/>
                  <a:pt x="648228" y="45679"/>
                </a:cubicBezTo>
                <a:lnTo>
                  <a:pt x="647208" y="44659"/>
                </a:lnTo>
                <a:lnTo>
                  <a:pt x="646641" y="44999"/>
                </a:lnTo>
                <a:close/>
                <a:moveTo>
                  <a:pt x="645281" y="40011"/>
                </a:moveTo>
                <a:lnTo>
                  <a:pt x="645281" y="41145"/>
                </a:lnTo>
                <a:cubicBezTo>
                  <a:pt x="645281" y="41145"/>
                  <a:pt x="646755" y="41258"/>
                  <a:pt x="646755" y="41258"/>
                </a:cubicBezTo>
                <a:lnTo>
                  <a:pt x="647548" y="40805"/>
                </a:lnTo>
                <a:lnTo>
                  <a:pt x="648228" y="37631"/>
                </a:lnTo>
                <a:lnTo>
                  <a:pt x="649702" y="35251"/>
                </a:lnTo>
                <a:lnTo>
                  <a:pt x="649022" y="33437"/>
                </a:lnTo>
                <a:lnTo>
                  <a:pt x="648568" y="31057"/>
                </a:lnTo>
                <a:lnTo>
                  <a:pt x="647435" y="29810"/>
                </a:lnTo>
                <a:lnTo>
                  <a:pt x="646302" y="29583"/>
                </a:lnTo>
                <a:lnTo>
                  <a:pt x="645508" y="32531"/>
                </a:lnTo>
                <a:lnTo>
                  <a:pt x="645508" y="34117"/>
                </a:lnTo>
                <a:cubicBezTo>
                  <a:pt x="645508" y="34117"/>
                  <a:pt x="646414" y="35477"/>
                  <a:pt x="646414" y="35477"/>
                </a:cubicBezTo>
                <a:lnTo>
                  <a:pt x="647321" y="36044"/>
                </a:lnTo>
                <a:lnTo>
                  <a:pt x="646414" y="38198"/>
                </a:lnTo>
                <a:lnTo>
                  <a:pt x="645054" y="40238"/>
                </a:lnTo>
                <a:close/>
                <a:moveTo>
                  <a:pt x="645621" y="45225"/>
                </a:moveTo>
                <a:lnTo>
                  <a:pt x="645621" y="44319"/>
                </a:lnTo>
                <a:cubicBezTo>
                  <a:pt x="645621" y="44319"/>
                  <a:pt x="645961" y="43412"/>
                  <a:pt x="645961" y="43412"/>
                </a:cubicBezTo>
                <a:lnTo>
                  <a:pt x="644828" y="41598"/>
                </a:lnTo>
                <a:lnTo>
                  <a:pt x="643808" y="40691"/>
                </a:lnTo>
                <a:lnTo>
                  <a:pt x="644261" y="43185"/>
                </a:lnTo>
                <a:lnTo>
                  <a:pt x="645508" y="45339"/>
                </a:lnTo>
                <a:close/>
                <a:moveTo>
                  <a:pt x="588381" y="314423"/>
                </a:moveTo>
                <a:lnTo>
                  <a:pt x="590195" y="314423"/>
                </a:lnTo>
                <a:cubicBezTo>
                  <a:pt x="590195" y="314423"/>
                  <a:pt x="591215" y="316690"/>
                  <a:pt x="591215" y="316690"/>
                </a:cubicBezTo>
                <a:lnTo>
                  <a:pt x="592915" y="316237"/>
                </a:lnTo>
                <a:lnTo>
                  <a:pt x="593709" y="315557"/>
                </a:lnTo>
                <a:lnTo>
                  <a:pt x="594502" y="313176"/>
                </a:lnTo>
                <a:lnTo>
                  <a:pt x="595749" y="311816"/>
                </a:lnTo>
                <a:lnTo>
                  <a:pt x="596089" y="309549"/>
                </a:lnTo>
                <a:lnTo>
                  <a:pt x="595749" y="309096"/>
                </a:lnTo>
                <a:lnTo>
                  <a:pt x="595296" y="309096"/>
                </a:lnTo>
                <a:cubicBezTo>
                  <a:pt x="595296" y="309096"/>
                  <a:pt x="594729" y="308983"/>
                  <a:pt x="594729" y="308983"/>
                </a:cubicBezTo>
                <a:lnTo>
                  <a:pt x="592122" y="312496"/>
                </a:lnTo>
                <a:lnTo>
                  <a:pt x="591781" y="312270"/>
                </a:lnTo>
                <a:lnTo>
                  <a:pt x="591215" y="311476"/>
                </a:lnTo>
                <a:lnTo>
                  <a:pt x="590082" y="311476"/>
                </a:lnTo>
                <a:cubicBezTo>
                  <a:pt x="590082" y="311476"/>
                  <a:pt x="589175" y="312270"/>
                  <a:pt x="589175" y="312270"/>
                </a:cubicBezTo>
                <a:lnTo>
                  <a:pt x="588268" y="314310"/>
                </a:lnTo>
                <a:close/>
                <a:moveTo>
                  <a:pt x="590875" y="260017"/>
                </a:moveTo>
                <a:lnTo>
                  <a:pt x="590309" y="258430"/>
                </a:lnTo>
                <a:lnTo>
                  <a:pt x="589288" y="257977"/>
                </a:lnTo>
                <a:lnTo>
                  <a:pt x="589288" y="259223"/>
                </a:lnTo>
                <a:cubicBezTo>
                  <a:pt x="589288" y="259223"/>
                  <a:pt x="589855" y="259790"/>
                  <a:pt x="589855" y="259790"/>
                </a:cubicBezTo>
                <a:lnTo>
                  <a:pt x="590648" y="261037"/>
                </a:lnTo>
                <a:lnTo>
                  <a:pt x="590875" y="260017"/>
                </a:lnTo>
                <a:close/>
                <a:moveTo>
                  <a:pt x="620572" y="50553"/>
                </a:moveTo>
                <a:lnTo>
                  <a:pt x="620912" y="51459"/>
                </a:lnTo>
                <a:lnTo>
                  <a:pt x="620912" y="53386"/>
                </a:lnTo>
                <a:cubicBezTo>
                  <a:pt x="620912" y="53386"/>
                  <a:pt x="623292" y="54633"/>
                  <a:pt x="623292" y="54633"/>
                </a:cubicBezTo>
                <a:lnTo>
                  <a:pt x="623745" y="53953"/>
                </a:lnTo>
                <a:lnTo>
                  <a:pt x="623406" y="53046"/>
                </a:lnTo>
                <a:lnTo>
                  <a:pt x="622272" y="51006"/>
                </a:lnTo>
                <a:lnTo>
                  <a:pt x="621365" y="48852"/>
                </a:lnTo>
                <a:lnTo>
                  <a:pt x="619892" y="47492"/>
                </a:lnTo>
                <a:lnTo>
                  <a:pt x="619665" y="48512"/>
                </a:lnTo>
                <a:lnTo>
                  <a:pt x="619892" y="49533"/>
                </a:lnTo>
                <a:lnTo>
                  <a:pt x="620572" y="50553"/>
                </a:lnTo>
                <a:close/>
                <a:moveTo>
                  <a:pt x="485576" y="186795"/>
                </a:moveTo>
                <a:lnTo>
                  <a:pt x="484443" y="187248"/>
                </a:lnTo>
                <a:lnTo>
                  <a:pt x="483536" y="187928"/>
                </a:lnTo>
                <a:lnTo>
                  <a:pt x="482969" y="188722"/>
                </a:lnTo>
                <a:lnTo>
                  <a:pt x="482969" y="189629"/>
                </a:lnTo>
                <a:cubicBezTo>
                  <a:pt x="482969" y="189629"/>
                  <a:pt x="483876" y="191442"/>
                  <a:pt x="483876" y="191442"/>
                </a:cubicBezTo>
                <a:lnTo>
                  <a:pt x="484443" y="193142"/>
                </a:lnTo>
                <a:lnTo>
                  <a:pt x="483649" y="195636"/>
                </a:lnTo>
                <a:lnTo>
                  <a:pt x="483422" y="198130"/>
                </a:lnTo>
                <a:lnTo>
                  <a:pt x="483876" y="200850"/>
                </a:lnTo>
                <a:lnTo>
                  <a:pt x="484556" y="203457"/>
                </a:lnTo>
                <a:lnTo>
                  <a:pt x="485689" y="205270"/>
                </a:lnTo>
                <a:lnTo>
                  <a:pt x="487163" y="206517"/>
                </a:lnTo>
                <a:lnTo>
                  <a:pt x="492150" y="205157"/>
                </a:lnTo>
                <a:lnTo>
                  <a:pt x="494644" y="204817"/>
                </a:lnTo>
                <a:lnTo>
                  <a:pt x="495777" y="205157"/>
                </a:lnTo>
                <a:lnTo>
                  <a:pt x="496798" y="205950"/>
                </a:lnTo>
                <a:lnTo>
                  <a:pt x="497364" y="206857"/>
                </a:lnTo>
                <a:lnTo>
                  <a:pt x="497364" y="207991"/>
                </a:lnTo>
                <a:cubicBezTo>
                  <a:pt x="497364" y="207991"/>
                  <a:pt x="497024" y="209351"/>
                  <a:pt x="497024" y="209351"/>
                </a:cubicBezTo>
                <a:lnTo>
                  <a:pt x="497024" y="210711"/>
                </a:lnTo>
                <a:cubicBezTo>
                  <a:pt x="497024" y="210711"/>
                  <a:pt x="497364" y="211505"/>
                  <a:pt x="497364" y="211505"/>
                </a:cubicBezTo>
                <a:lnTo>
                  <a:pt x="499744" y="216605"/>
                </a:lnTo>
                <a:lnTo>
                  <a:pt x="499971" y="217399"/>
                </a:lnTo>
                <a:lnTo>
                  <a:pt x="499744" y="225900"/>
                </a:lnTo>
                <a:lnTo>
                  <a:pt x="499404" y="228053"/>
                </a:lnTo>
                <a:lnTo>
                  <a:pt x="498384" y="230433"/>
                </a:lnTo>
                <a:lnTo>
                  <a:pt x="497817" y="232814"/>
                </a:lnTo>
                <a:lnTo>
                  <a:pt x="497817" y="235761"/>
                </a:lnTo>
                <a:cubicBezTo>
                  <a:pt x="497817" y="235761"/>
                  <a:pt x="496118" y="240181"/>
                  <a:pt x="496118" y="240181"/>
                </a:cubicBezTo>
                <a:lnTo>
                  <a:pt x="495211" y="242788"/>
                </a:lnTo>
                <a:lnTo>
                  <a:pt x="494644" y="245282"/>
                </a:lnTo>
                <a:lnTo>
                  <a:pt x="494984" y="247662"/>
                </a:lnTo>
                <a:lnTo>
                  <a:pt x="496798" y="249816"/>
                </a:lnTo>
                <a:lnTo>
                  <a:pt x="498724" y="251743"/>
                </a:lnTo>
                <a:lnTo>
                  <a:pt x="502011" y="253556"/>
                </a:lnTo>
                <a:lnTo>
                  <a:pt x="503032" y="253556"/>
                </a:lnTo>
                <a:cubicBezTo>
                  <a:pt x="503032" y="253556"/>
                  <a:pt x="504165" y="252876"/>
                  <a:pt x="504165" y="252876"/>
                </a:cubicBezTo>
                <a:lnTo>
                  <a:pt x="505979" y="251403"/>
                </a:lnTo>
                <a:lnTo>
                  <a:pt x="506885" y="250949"/>
                </a:lnTo>
                <a:lnTo>
                  <a:pt x="509492" y="250949"/>
                </a:lnTo>
                <a:cubicBezTo>
                  <a:pt x="509492" y="250949"/>
                  <a:pt x="511986" y="250496"/>
                  <a:pt x="511986" y="250496"/>
                </a:cubicBezTo>
                <a:lnTo>
                  <a:pt x="513120" y="250156"/>
                </a:lnTo>
                <a:lnTo>
                  <a:pt x="514253" y="250156"/>
                </a:lnTo>
                <a:cubicBezTo>
                  <a:pt x="514253" y="250156"/>
                  <a:pt x="516633" y="251176"/>
                  <a:pt x="516633" y="251176"/>
                </a:cubicBezTo>
                <a:lnTo>
                  <a:pt x="516406" y="248909"/>
                </a:lnTo>
                <a:lnTo>
                  <a:pt x="515840" y="246755"/>
                </a:lnTo>
                <a:lnTo>
                  <a:pt x="513573" y="241315"/>
                </a:lnTo>
                <a:lnTo>
                  <a:pt x="513573" y="240181"/>
                </a:lnTo>
                <a:cubicBezTo>
                  <a:pt x="513573" y="240181"/>
                  <a:pt x="514253" y="237348"/>
                  <a:pt x="514253" y="237348"/>
                </a:cubicBezTo>
                <a:lnTo>
                  <a:pt x="516180" y="232134"/>
                </a:lnTo>
                <a:lnTo>
                  <a:pt x="516520" y="229753"/>
                </a:lnTo>
                <a:lnTo>
                  <a:pt x="515840" y="225333"/>
                </a:lnTo>
                <a:lnTo>
                  <a:pt x="515386" y="218079"/>
                </a:lnTo>
                <a:lnTo>
                  <a:pt x="515840" y="212978"/>
                </a:lnTo>
                <a:lnTo>
                  <a:pt x="516860" y="210711"/>
                </a:lnTo>
                <a:lnTo>
                  <a:pt x="516860" y="209804"/>
                </a:lnTo>
                <a:cubicBezTo>
                  <a:pt x="516860" y="209804"/>
                  <a:pt x="515953" y="201983"/>
                  <a:pt x="515953" y="201983"/>
                </a:cubicBezTo>
                <a:lnTo>
                  <a:pt x="515273" y="199717"/>
                </a:lnTo>
                <a:lnTo>
                  <a:pt x="514026" y="197676"/>
                </a:lnTo>
                <a:lnTo>
                  <a:pt x="513120" y="195409"/>
                </a:lnTo>
                <a:lnTo>
                  <a:pt x="513120" y="193142"/>
                </a:lnTo>
                <a:cubicBezTo>
                  <a:pt x="513120" y="193142"/>
                  <a:pt x="514933" y="191442"/>
                  <a:pt x="514933" y="191442"/>
                </a:cubicBezTo>
                <a:lnTo>
                  <a:pt x="519127" y="188495"/>
                </a:lnTo>
                <a:lnTo>
                  <a:pt x="521394" y="187022"/>
                </a:lnTo>
                <a:lnTo>
                  <a:pt x="523661" y="186455"/>
                </a:lnTo>
                <a:lnTo>
                  <a:pt x="526041" y="186455"/>
                </a:lnTo>
                <a:cubicBezTo>
                  <a:pt x="526041" y="186455"/>
                  <a:pt x="528308" y="187135"/>
                  <a:pt x="528308" y="187135"/>
                </a:cubicBezTo>
                <a:lnTo>
                  <a:pt x="529554" y="188949"/>
                </a:lnTo>
                <a:lnTo>
                  <a:pt x="529895" y="191782"/>
                </a:lnTo>
                <a:lnTo>
                  <a:pt x="529895" y="194616"/>
                </a:lnTo>
                <a:cubicBezTo>
                  <a:pt x="529895" y="194616"/>
                  <a:pt x="529668" y="198016"/>
                  <a:pt x="529668" y="198016"/>
                </a:cubicBezTo>
                <a:lnTo>
                  <a:pt x="529328" y="198810"/>
                </a:lnTo>
                <a:lnTo>
                  <a:pt x="526607" y="203117"/>
                </a:lnTo>
                <a:lnTo>
                  <a:pt x="526268" y="204364"/>
                </a:lnTo>
                <a:lnTo>
                  <a:pt x="526268" y="205724"/>
                </a:lnTo>
                <a:cubicBezTo>
                  <a:pt x="526268" y="205724"/>
                  <a:pt x="526721" y="206517"/>
                  <a:pt x="526721" y="206517"/>
                </a:cubicBezTo>
                <a:lnTo>
                  <a:pt x="534882" y="214451"/>
                </a:lnTo>
                <a:lnTo>
                  <a:pt x="537036" y="215925"/>
                </a:lnTo>
                <a:lnTo>
                  <a:pt x="539529" y="216605"/>
                </a:lnTo>
                <a:lnTo>
                  <a:pt x="541229" y="218305"/>
                </a:lnTo>
                <a:lnTo>
                  <a:pt x="541229" y="219665"/>
                </a:lnTo>
                <a:cubicBezTo>
                  <a:pt x="541229" y="219665"/>
                  <a:pt x="540549" y="220799"/>
                  <a:pt x="540549" y="220799"/>
                </a:cubicBezTo>
                <a:lnTo>
                  <a:pt x="539983" y="221592"/>
                </a:lnTo>
                <a:lnTo>
                  <a:pt x="539642" y="222386"/>
                </a:lnTo>
                <a:lnTo>
                  <a:pt x="538509" y="228960"/>
                </a:lnTo>
                <a:lnTo>
                  <a:pt x="539076" y="231113"/>
                </a:lnTo>
                <a:lnTo>
                  <a:pt x="540549" y="232814"/>
                </a:lnTo>
                <a:lnTo>
                  <a:pt x="541682" y="233380"/>
                </a:lnTo>
                <a:lnTo>
                  <a:pt x="543723" y="234061"/>
                </a:lnTo>
                <a:lnTo>
                  <a:pt x="547236" y="234741"/>
                </a:lnTo>
                <a:lnTo>
                  <a:pt x="549730" y="234401"/>
                </a:lnTo>
                <a:lnTo>
                  <a:pt x="550410" y="233494"/>
                </a:lnTo>
                <a:lnTo>
                  <a:pt x="549957" y="230887"/>
                </a:lnTo>
                <a:lnTo>
                  <a:pt x="549957" y="229640"/>
                </a:lnTo>
                <a:cubicBezTo>
                  <a:pt x="549957" y="229640"/>
                  <a:pt x="551317" y="227940"/>
                  <a:pt x="551317" y="227940"/>
                </a:cubicBezTo>
                <a:lnTo>
                  <a:pt x="553244" y="227033"/>
                </a:lnTo>
                <a:lnTo>
                  <a:pt x="558684" y="225446"/>
                </a:lnTo>
                <a:lnTo>
                  <a:pt x="561632" y="225446"/>
                </a:lnTo>
                <a:cubicBezTo>
                  <a:pt x="561632" y="225446"/>
                  <a:pt x="562765" y="225446"/>
                  <a:pt x="562765" y="225446"/>
                </a:cubicBezTo>
                <a:lnTo>
                  <a:pt x="563785" y="225220"/>
                </a:lnTo>
                <a:lnTo>
                  <a:pt x="563785" y="224426"/>
                </a:lnTo>
                <a:cubicBezTo>
                  <a:pt x="563785" y="224426"/>
                  <a:pt x="563785" y="223633"/>
                  <a:pt x="563785" y="223633"/>
                </a:cubicBezTo>
                <a:lnTo>
                  <a:pt x="565825" y="224766"/>
                </a:lnTo>
                <a:lnTo>
                  <a:pt x="566959" y="224766"/>
                </a:lnTo>
                <a:cubicBezTo>
                  <a:pt x="566959" y="224766"/>
                  <a:pt x="567526" y="223859"/>
                  <a:pt x="567526" y="223859"/>
                </a:cubicBezTo>
                <a:lnTo>
                  <a:pt x="567526" y="221252"/>
                </a:lnTo>
                <a:cubicBezTo>
                  <a:pt x="567526" y="221252"/>
                  <a:pt x="567526" y="219892"/>
                  <a:pt x="567526" y="219892"/>
                </a:cubicBezTo>
                <a:lnTo>
                  <a:pt x="567185" y="218645"/>
                </a:lnTo>
                <a:lnTo>
                  <a:pt x="566619" y="217625"/>
                </a:lnTo>
                <a:lnTo>
                  <a:pt x="565598" y="217399"/>
                </a:lnTo>
                <a:lnTo>
                  <a:pt x="565145" y="217965"/>
                </a:lnTo>
                <a:lnTo>
                  <a:pt x="564579" y="218419"/>
                </a:lnTo>
                <a:lnTo>
                  <a:pt x="563332" y="218079"/>
                </a:lnTo>
                <a:lnTo>
                  <a:pt x="562539" y="216719"/>
                </a:lnTo>
                <a:lnTo>
                  <a:pt x="561632" y="215925"/>
                </a:lnTo>
                <a:lnTo>
                  <a:pt x="561632" y="214565"/>
                </a:lnTo>
                <a:cubicBezTo>
                  <a:pt x="561632" y="214565"/>
                  <a:pt x="561065" y="213658"/>
                  <a:pt x="561065" y="213658"/>
                </a:cubicBezTo>
                <a:lnTo>
                  <a:pt x="560045" y="212978"/>
                </a:lnTo>
                <a:lnTo>
                  <a:pt x="558118" y="210484"/>
                </a:lnTo>
                <a:lnTo>
                  <a:pt x="557097" y="209918"/>
                </a:lnTo>
                <a:lnTo>
                  <a:pt x="555964" y="209578"/>
                </a:lnTo>
                <a:lnTo>
                  <a:pt x="555171" y="208898"/>
                </a:lnTo>
                <a:lnTo>
                  <a:pt x="554491" y="207991"/>
                </a:lnTo>
                <a:lnTo>
                  <a:pt x="554491" y="206971"/>
                </a:lnTo>
                <a:cubicBezTo>
                  <a:pt x="554491" y="206971"/>
                  <a:pt x="554718" y="205950"/>
                  <a:pt x="554718" y="205950"/>
                </a:cubicBezTo>
                <a:lnTo>
                  <a:pt x="555737" y="202777"/>
                </a:lnTo>
                <a:lnTo>
                  <a:pt x="555737" y="200397"/>
                </a:lnTo>
                <a:cubicBezTo>
                  <a:pt x="555737" y="200397"/>
                  <a:pt x="557551" y="198810"/>
                  <a:pt x="557551" y="198810"/>
                </a:cubicBezTo>
                <a:lnTo>
                  <a:pt x="557211" y="197563"/>
                </a:lnTo>
                <a:lnTo>
                  <a:pt x="555737" y="195523"/>
                </a:lnTo>
                <a:lnTo>
                  <a:pt x="555398" y="194503"/>
                </a:lnTo>
                <a:lnTo>
                  <a:pt x="555625" y="193369"/>
                </a:lnTo>
                <a:lnTo>
                  <a:pt x="555398" y="192349"/>
                </a:lnTo>
                <a:lnTo>
                  <a:pt x="551090" y="188835"/>
                </a:lnTo>
                <a:lnTo>
                  <a:pt x="549730" y="186795"/>
                </a:lnTo>
                <a:lnTo>
                  <a:pt x="548823" y="184301"/>
                </a:lnTo>
                <a:lnTo>
                  <a:pt x="546330" y="179654"/>
                </a:lnTo>
                <a:lnTo>
                  <a:pt x="544743" y="177727"/>
                </a:lnTo>
                <a:lnTo>
                  <a:pt x="543836" y="177047"/>
                </a:lnTo>
                <a:lnTo>
                  <a:pt x="541682" y="176254"/>
                </a:lnTo>
                <a:lnTo>
                  <a:pt x="540776" y="175800"/>
                </a:lnTo>
                <a:lnTo>
                  <a:pt x="539303" y="173533"/>
                </a:lnTo>
                <a:lnTo>
                  <a:pt x="537375" y="171947"/>
                </a:lnTo>
                <a:lnTo>
                  <a:pt x="536129" y="171380"/>
                </a:lnTo>
                <a:lnTo>
                  <a:pt x="536129" y="169906"/>
                </a:lnTo>
                <a:cubicBezTo>
                  <a:pt x="536129" y="169906"/>
                  <a:pt x="537036" y="168886"/>
                  <a:pt x="537036" y="168886"/>
                </a:cubicBezTo>
                <a:lnTo>
                  <a:pt x="539529" y="170020"/>
                </a:lnTo>
                <a:lnTo>
                  <a:pt x="540776" y="170360"/>
                </a:lnTo>
                <a:lnTo>
                  <a:pt x="542363" y="170133"/>
                </a:lnTo>
                <a:lnTo>
                  <a:pt x="543723" y="169453"/>
                </a:lnTo>
                <a:lnTo>
                  <a:pt x="544970" y="167413"/>
                </a:lnTo>
                <a:lnTo>
                  <a:pt x="546556" y="165826"/>
                </a:lnTo>
                <a:lnTo>
                  <a:pt x="552677" y="163672"/>
                </a:lnTo>
                <a:lnTo>
                  <a:pt x="554604" y="162879"/>
                </a:lnTo>
                <a:lnTo>
                  <a:pt x="556305" y="161632"/>
                </a:lnTo>
                <a:lnTo>
                  <a:pt x="559818" y="158345"/>
                </a:lnTo>
                <a:lnTo>
                  <a:pt x="562878" y="154605"/>
                </a:lnTo>
                <a:lnTo>
                  <a:pt x="564238" y="152224"/>
                </a:lnTo>
                <a:lnTo>
                  <a:pt x="565939" y="150071"/>
                </a:lnTo>
                <a:lnTo>
                  <a:pt x="566846" y="149277"/>
                </a:lnTo>
                <a:lnTo>
                  <a:pt x="567865" y="148711"/>
                </a:lnTo>
                <a:lnTo>
                  <a:pt x="570813" y="148030"/>
                </a:lnTo>
                <a:lnTo>
                  <a:pt x="572966" y="148824"/>
                </a:lnTo>
                <a:lnTo>
                  <a:pt x="574440" y="150864"/>
                </a:lnTo>
                <a:lnTo>
                  <a:pt x="575913" y="151431"/>
                </a:lnTo>
                <a:lnTo>
                  <a:pt x="577500" y="150978"/>
                </a:lnTo>
                <a:lnTo>
                  <a:pt x="577840" y="150071"/>
                </a:lnTo>
                <a:lnTo>
                  <a:pt x="578634" y="146104"/>
                </a:lnTo>
                <a:lnTo>
                  <a:pt x="578294" y="144517"/>
                </a:lnTo>
                <a:lnTo>
                  <a:pt x="577500" y="143270"/>
                </a:lnTo>
                <a:lnTo>
                  <a:pt x="575460" y="142023"/>
                </a:lnTo>
                <a:lnTo>
                  <a:pt x="573193" y="141570"/>
                </a:lnTo>
                <a:lnTo>
                  <a:pt x="570133" y="142250"/>
                </a:lnTo>
                <a:lnTo>
                  <a:pt x="567072" y="143157"/>
                </a:lnTo>
                <a:lnTo>
                  <a:pt x="566166" y="143610"/>
                </a:lnTo>
                <a:lnTo>
                  <a:pt x="566392" y="144177"/>
                </a:lnTo>
                <a:lnTo>
                  <a:pt x="567299" y="144970"/>
                </a:lnTo>
                <a:lnTo>
                  <a:pt x="567299" y="145650"/>
                </a:lnTo>
                <a:cubicBezTo>
                  <a:pt x="567299" y="145650"/>
                  <a:pt x="562652" y="145990"/>
                  <a:pt x="562652" y="145990"/>
                </a:cubicBezTo>
                <a:lnTo>
                  <a:pt x="560045" y="145650"/>
                </a:lnTo>
                <a:lnTo>
                  <a:pt x="554944" y="145650"/>
                </a:lnTo>
                <a:cubicBezTo>
                  <a:pt x="554944" y="145650"/>
                  <a:pt x="552791" y="146444"/>
                  <a:pt x="552791" y="146444"/>
                </a:cubicBezTo>
                <a:lnTo>
                  <a:pt x="551997" y="147464"/>
                </a:lnTo>
                <a:lnTo>
                  <a:pt x="551090" y="148257"/>
                </a:lnTo>
                <a:lnTo>
                  <a:pt x="548596" y="149504"/>
                </a:lnTo>
                <a:lnTo>
                  <a:pt x="546217" y="149731"/>
                </a:lnTo>
                <a:lnTo>
                  <a:pt x="543836" y="149277"/>
                </a:lnTo>
                <a:lnTo>
                  <a:pt x="542703" y="148484"/>
                </a:lnTo>
                <a:lnTo>
                  <a:pt x="541682" y="147464"/>
                </a:lnTo>
                <a:lnTo>
                  <a:pt x="540549" y="147237"/>
                </a:lnTo>
                <a:lnTo>
                  <a:pt x="539415" y="147804"/>
                </a:lnTo>
                <a:lnTo>
                  <a:pt x="537602" y="149617"/>
                </a:lnTo>
                <a:lnTo>
                  <a:pt x="534428" y="153584"/>
                </a:lnTo>
                <a:lnTo>
                  <a:pt x="533068" y="155625"/>
                </a:lnTo>
                <a:lnTo>
                  <a:pt x="531708" y="158458"/>
                </a:lnTo>
                <a:lnTo>
                  <a:pt x="529328" y="159932"/>
                </a:lnTo>
                <a:lnTo>
                  <a:pt x="526948" y="159252"/>
                </a:lnTo>
                <a:lnTo>
                  <a:pt x="524567" y="158912"/>
                </a:lnTo>
                <a:lnTo>
                  <a:pt x="523207" y="159139"/>
                </a:lnTo>
                <a:lnTo>
                  <a:pt x="521960" y="159139"/>
                </a:lnTo>
                <a:cubicBezTo>
                  <a:pt x="521960" y="159139"/>
                  <a:pt x="520714" y="156645"/>
                  <a:pt x="520714" y="156645"/>
                </a:cubicBezTo>
                <a:lnTo>
                  <a:pt x="518900" y="151884"/>
                </a:lnTo>
                <a:lnTo>
                  <a:pt x="516973" y="150184"/>
                </a:lnTo>
                <a:lnTo>
                  <a:pt x="513800" y="148824"/>
                </a:lnTo>
                <a:lnTo>
                  <a:pt x="513232" y="148144"/>
                </a:lnTo>
                <a:lnTo>
                  <a:pt x="510286" y="143383"/>
                </a:lnTo>
                <a:lnTo>
                  <a:pt x="509605" y="141343"/>
                </a:lnTo>
                <a:lnTo>
                  <a:pt x="508925" y="138623"/>
                </a:lnTo>
                <a:lnTo>
                  <a:pt x="508472" y="135902"/>
                </a:lnTo>
                <a:lnTo>
                  <a:pt x="508472" y="133522"/>
                </a:lnTo>
                <a:cubicBezTo>
                  <a:pt x="508472" y="133522"/>
                  <a:pt x="508925" y="131142"/>
                  <a:pt x="508925" y="131142"/>
                </a:cubicBezTo>
                <a:lnTo>
                  <a:pt x="509832" y="128308"/>
                </a:lnTo>
                <a:lnTo>
                  <a:pt x="510853" y="125588"/>
                </a:lnTo>
                <a:lnTo>
                  <a:pt x="512213" y="123321"/>
                </a:lnTo>
                <a:lnTo>
                  <a:pt x="514592" y="120261"/>
                </a:lnTo>
                <a:lnTo>
                  <a:pt x="515499" y="119354"/>
                </a:lnTo>
                <a:lnTo>
                  <a:pt x="517767" y="117994"/>
                </a:lnTo>
                <a:lnTo>
                  <a:pt x="520147" y="117654"/>
                </a:lnTo>
                <a:lnTo>
                  <a:pt x="522640" y="117994"/>
                </a:lnTo>
                <a:lnTo>
                  <a:pt x="526948" y="119467"/>
                </a:lnTo>
                <a:lnTo>
                  <a:pt x="529101" y="119467"/>
                </a:lnTo>
                <a:cubicBezTo>
                  <a:pt x="529101" y="119467"/>
                  <a:pt x="537602" y="118447"/>
                  <a:pt x="537602" y="118447"/>
                </a:cubicBezTo>
                <a:lnTo>
                  <a:pt x="539415" y="118447"/>
                </a:lnTo>
                <a:cubicBezTo>
                  <a:pt x="539415" y="118447"/>
                  <a:pt x="541229" y="118674"/>
                  <a:pt x="541229" y="118674"/>
                </a:cubicBezTo>
                <a:lnTo>
                  <a:pt x="543609" y="119467"/>
                </a:lnTo>
                <a:lnTo>
                  <a:pt x="546103" y="119807"/>
                </a:lnTo>
                <a:lnTo>
                  <a:pt x="550637" y="119127"/>
                </a:lnTo>
                <a:lnTo>
                  <a:pt x="555171" y="118787"/>
                </a:lnTo>
                <a:lnTo>
                  <a:pt x="568092" y="118787"/>
                </a:lnTo>
                <a:cubicBezTo>
                  <a:pt x="568092" y="118787"/>
                  <a:pt x="569906" y="118560"/>
                  <a:pt x="569906" y="118560"/>
                </a:cubicBezTo>
                <a:lnTo>
                  <a:pt x="571606" y="118560"/>
                </a:lnTo>
                <a:cubicBezTo>
                  <a:pt x="571606" y="118560"/>
                  <a:pt x="573646" y="120261"/>
                  <a:pt x="573646" y="120261"/>
                </a:cubicBezTo>
                <a:lnTo>
                  <a:pt x="575460" y="122187"/>
                </a:lnTo>
                <a:lnTo>
                  <a:pt x="576366" y="122414"/>
                </a:lnTo>
                <a:lnTo>
                  <a:pt x="580787" y="122754"/>
                </a:lnTo>
                <a:lnTo>
                  <a:pt x="583168" y="122754"/>
                </a:lnTo>
                <a:cubicBezTo>
                  <a:pt x="583168" y="122754"/>
                  <a:pt x="585547" y="122641"/>
                  <a:pt x="585547" y="122641"/>
                </a:cubicBezTo>
                <a:lnTo>
                  <a:pt x="592688" y="121167"/>
                </a:lnTo>
                <a:lnTo>
                  <a:pt x="595069" y="121167"/>
                </a:lnTo>
                <a:cubicBezTo>
                  <a:pt x="595069" y="121167"/>
                  <a:pt x="596316" y="120601"/>
                  <a:pt x="596316" y="120601"/>
                </a:cubicBezTo>
                <a:lnTo>
                  <a:pt x="598469" y="119581"/>
                </a:lnTo>
                <a:lnTo>
                  <a:pt x="599376" y="119014"/>
                </a:lnTo>
                <a:lnTo>
                  <a:pt x="601189" y="117087"/>
                </a:lnTo>
                <a:lnTo>
                  <a:pt x="602776" y="114933"/>
                </a:lnTo>
                <a:lnTo>
                  <a:pt x="603797" y="113006"/>
                </a:lnTo>
                <a:lnTo>
                  <a:pt x="605043" y="111193"/>
                </a:lnTo>
                <a:lnTo>
                  <a:pt x="608897" y="107452"/>
                </a:lnTo>
                <a:lnTo>
                  <a:pt x="610484" y="105526"/>
                </a:lnTo>
                <a:lnTo>
                  <a:pt x="611730" y="103372"/>
                </a:lnTo>
                <a:lnTo>
                  <a:pt x="613544" y="99065"/>
                </a:lnTo>
                <a:lnTo>
                  <a:pt x="613998" y="98385"/>
                </a:lnTo>
                <a:lnTo>
                  <a:pt x="615698" y="96798"/>
                </a:lnTo>
                <a:lnTo>
                  <a:pt x="615924" y="96231"/>
                </a:lnTo>
                <a:lnTo>
                  <a:pt x="614564" y="93171"/>
                </a:lnTo>
                <a:lnTo>
                  <a:pt x="613431" y="92264"/>
                </a:lnTo>
                <a:lnTo>
                  <a:pt x="610937" y="91924"/>
                </a:lnTo>
                <a:lnTo>
                  <a:pt x="610031" y="92604"/>
                </a:lnTo>
                <a:lnTo>
                  <a:pt x="608217" y="94758"/>
                </a:lnTo>
                <a:lnTo>
                  <a:pt x="606743" y="97138"/>
                </a:lnTo>
                <a:lnTo>
                  <a:pt x="605950" y="97705"/>
                </a:lnTo>
                <a:lnTo>
                  <a:pt x="603797" y="98271"/>
                </a:lnTo>
                <a:lnTo>
                  <a:pt x="602890" y="98838"/>
                </a:lnTo>
                <a:lnTo>
                  <a:pt x="602436" y="100765"/>
                </a:lnTo>
                <a:lnTo>
                  <a:pt x="601530" y="102352"/>
                </a:lnTo>
                <a:lnTo>
                  <a:pt x="599036" y="103372"/>
                </a:lnTo>
                <a:lnTo>
                  <a:pt x="596202" y="106886"/>
                </a:lnTo>
                <a:lnTo>
                  <a:pt x="589175" y="110626"/>
                </a:lnTo>
                <a:lnTo>
                  <a:pt x="587475" y="110853"/>
                </a:lnTo>
                <a:lnTo>
                  <a:pt x="575800" y="108926"/>
                </a:lnTo>
                <a:lnTo>
                  <a:pt x="571493" y="108586"/>
                </a:lnTo>
                <a:lnTo>
                  <a:pt x="570359" y="108586"/>
                </a:lnTo>
                <a:cubicBezTo>
                  <a:pt x="570359" y="108586"/>
                  <a:pt x="569226" y="109039"/>
                  <a:pt x="569226" y="109039"/>
                </a:cubicBezTo>
                <a:lnTo>
                  <a:pt x="567865" y="110626"/>
                </a:lnTo>
                <a:lnTo>
                  <a:pt x="566732" y="110626"/>
                </a:lnTo>
                <a:cubicBezTo>
                  <a:pt x="566732" y="110626"/>
                  <a:pt x="565712" y="110400"/>
                  <a:pt x="565712" y="110400"/>
                </a:cubicBezTo>
                <a:lnTo>
                  <a:pt x="562992" y="108699"/>
                </a:lnTo>
                <a:lnTo>
                  <a:pt x="560725" y="107793"/>
                </a:lnTo>
                <a:lnTo>
                  <a:pt x="558458" y="107112"/>
                </a:lnTo>
                <a:lnTo>
                  <a:pt x="551770" y="106772"/>
                </a:lnTo>
                <a:lnTo>
                  <a:pt x="546897" y="105526"/>
                </a:lnTo>
                <a:lnTo>
                  <a:pt x="541229" y="105979"/>
                </a:lnTo>
                <a:lnTo>
                  <a:pt x="540436" y="105752"/>
                </a:lnTo>
                <a:lnTo>
                  <a:pt x="539642" y="105186"/>
                </a:lnTo>
                <a:lnTo>
                  <a:pt x="538849" y="104052"/>
                </a:lnTo>
                <a:lnTo>
                  <a:pt x="538169" y="102805"/>
                </a:lnTo>
                <a:lnTo>
                  <a:pt x="537489" y="102125"/>
                </a:lnTo>
                <a:lnTo>
                  <a:pt x="536469" y="101899"/>
                </a:lnTo>
                <a:lnTo>
                  <a:pt x="534882" y="101899"/>
                </a:lnTo>
                <a:cubicBezTo>
                  <a:pt x="534882" y="101899"/>
                  <a:pt x="533408" y="101672"/>
                  <a:pt x="533408" y="101672"/>
                </a:cubicBezTo>
                <a:lnTo>
                  <a:pt x="530802" y="100198"/>
                </a:lnTo>
                <a:lnTo>
                  <a:pt x="529668" y="100198"/>
                </a:lnTo>
                <a:cubicBezTo>
                  <a:pt x="529668" y="100198"/>
                  <a:pt x="528421" y="100538"/>
                  <a:pt x="528421" y="100538"/>
                </a:cubicBezTo>
                <a:lnTo>
                  <a:pt x="527288" y="100992"/>
                </a:lnTo>
                <a:lnTo>
                  <a:pt x="526381" y="101785"/>
                </a:lnTo>
                <a:lnTo>
                  <a:pt x="525021" y="104052"/>
                </a:lnTo>
                <a:lnTo>
                  <a:pt x="524000" y="106546"/>
                </a:lnTo>
                <a:lnTo>
                  <a:pt x="523093" y="107566"/>
                </a:lnTo>
                <a:lnTo>
                  <a:pt x="522074" y="108473"/>
                </a:lnTo>
                <a:lnTo>
                  <a:pt x="521394" y="109379"/>
                </a:lnTo>
                <a:lnTo>
                  <a:pt x="520940" y="110400"/>
                </a:lnTo>
                <a:lnTo>
                  <a:pt x="519127" y="111193"/>
                </a:lnTo>
                <a:lnTo>
                  <a:pt x="517086" y="110513"/>
                </a:lnTo>
                <a:lnTo>
                  <a:pt x="516066" y="109606"/>
                </a:lnTo>
                <a:lnTo>
                  <a:pt x="515160" y="107566"/>
                </a:lnTo>
                <a:lnTo>
                  <a:pt x="514592" y="107566"/>
                </a:lnTo>
                <a:cubicBezTo>
                  <a:pt x="514592" y="107566"/>
                  <a:pt x="514139" y="107793"/>
                  <a:pt x="514139" y="107793"/>
                </a:cubicBezTo>
                <a:lnTo>
                  <a:pt x="513346" y="110173"/>
                </a:lnTo>
                <a:lnTo>
                  <a:pt x="511872" y="112100"/>
                </a:lnTo>
                <a:lnTo>
                  <a:pt x="510739" y="112893"/>
                </a:lnTo>
                <a:lnTo>
                  <a:pt x="509832" y="113913"/>
                </a:lnTo>
                <a:lnTo>
                  <a:pt x="509379" y="116634"/>
                </a:lnTo>
                <a:lnTo>
                  <a:pt x="508585" y="117654"/>
                </a:lnTo>
                <a:lnTo>
                  <a:pt x="506885" y="119354"/>
                </a:lnTo>
                <a:lnTo>
                  <a:pt x="504731" y="123888"/>
                </a:lnTo>
                <a:lnTo>
                  <a:pt x="504731" y="125021"/>
                </a:lnTo>
                <a:cubicBezTo>
                  <a:pt x="504731" y="125021"/>
                  <a:pt x="505865" y="128195"/>
                  <a:pt x="505865" y="128195"/>
                </a:cubicBezTo>
                <a:lnTo>
                  <a:pt x="505299" y="129555"/>
                </a:lnTo>
                <a:lnTo>
                  <a:pt x="504278" y="130348"/>
                </a:lnTo>
                <a:lnTo>
                  <a:pt x="503258" y="130348"/>
                </a:lnTo>
                <a:cubicBezTo>
                  <a:pt x="503258" y="130348"/>
                  <a:pt x="502918" y="131028"/>
                  <a:pt x="502918" y="131028"/>
                </a:cubicBezTo>
                <a:lnTo>
                  <a:pt x="503938" y="139643"/>
                </a:lnTo>
                <a:lnTo>
                  <a:pt x="505185" y="144063"/>
                </a:lnTo>
                <a:lnTo>
                  <a:pt x="505525" y="145990"/>
                </a:lnTo>
                <a:lnTo>
                  <a:pt x="505525" y="147917"/>
                </a:lnTo>
                <a:cubicBezTo>
                  <a:pt x="505525" y="147917"/>
                  <a:pt x="504278" y="145764"/>
                  <a:pt x="504278" y="145764"/>
                </a:cubicBezTo>
                <a:lnTo>
                  <a:pt x="502691" y="143950"/>
                </a:lnTo>
                <a:lnTo>
                  <a:pt x="501558" y="144970"/>
                </a:lnTo>
                <a:lnTo>
                  <a:pt x="498611" y="148937"/>
                </a:lnTo>
                <a:lnTo>
                  <a:pt x="495550" y="156305"/>
                </a:lnTo>
                <a:lnTo>
                  <a:pt x="494531" y="159932"/>
                </a:lnTo>
                <a:lnTo>
                  <a:pt x="494531" y="161859"/>
                </a:lnTo>
                <a:cubicBezTo>
                  <a:pt x="494531" y="161859"/>
                  <a:pt x="494870" y="163786"/>
                  <a:pt x="494870" y="163786"/>
                </a:cubicBezTo>
                <a:lnTo>
                  <a:pt x="494531" y="165486"/>
                </a:lnTo>
                <a:lnTo>
                  <a:pt x="495324" y="169113"/>
                </a:lnTo>
                <a:lnTo>
                  <a:pt x="494757" y="171380"/>
                </a:lnTo>
                <a:lnTo>
                  <a:pt x="493057" y="173647"/>
                </a:lnTo>
                <a:lnTo>
                  <a:pt x="491697" y="176027"/>
                </a:lnTo>
                <a:lnTo>
                  <a:pt x="491017" y="178634"/>
                </a:lnTo>
                <a:lnTo>
                  <a:pt x="491017" y="181354"/>
                </a:lnTo>
                <a:cubicBezTo>
                  <a:pt x="491017" y="181354"/>
                  <a:pt x="490110" y="183508"/>
                  <a:pt x="490110" y="183508"/>
                </a:cubicBezTo>
                <a:lnTo>
                  <a:pt x="487390" y="186002"/>
                </a:lnTo>
                <a:lnTo>
                  <a:pt x="486369" y="186795"/>
                </a:lnTo>
                <a:close/>
                <a:moveTo>
                  <a:pt x="279512" y="165599"/>
                </a:moveTo>
                <a:lnTo>
                  <a:pt x="281893" y="164692"/>
                </a:lnTo>
                <a:lnTo>
                  <a:pt x="281893" y="163446"/>
                </a:lnTo>
                <a:cubicBezTo>
                  <a:pt x="281893" y="163446"/>
                  <a:pt x="280306" y="162879"/>
                  <a:pt x="280306" y="162879"/>
                </a:cubicBezTo>
                <a:lnTo>
                  <a:pt x="278832" y="163446"/>
                </a:lnTo>
                <a:lnTo>
                  <a:pt x="279512" y="165486"/>
                </a:lnTo>
                <a:close/>
                <a:moveTo>
                  <a:pt x="668631" y="195296"/>
                </a:moveTo>
                <a:lnTo>
                  <a:pt x="670444" y="195296"/>
                </a:lnTo>
                <a:cubicBezTo>
                  <a:pt x="670444" y="195296"/>
                  <a:pt x="671464" y="193596"/>
                  <a:pt x="671464" y="193596"/>
                </a:cubicBezTo>
                <a:lnTo>
                  <a:pt x="670444" y="193936"/>
                </a:lnTo>
                <a:lnTo>
                  <a:pt x="668290" y="195069"/>
                </a:lnTo>
                <a:lnTo>
                  <a:pt x="668631" y="195296"/>
                </a:lnTo>
                <a:close/>
                <a:moveTo>
                  <a:pt x="672938" y="166733"/>
                </a:moveTo>
                <a:lnTo>
                  <a:pt x="673618" y="166506"/>
                </a:lnTo>
                <a:lnTo>
                  <a:pt x="674865" y="165599"/>
                </a:lnTo>
                <a:lnTo>
                  <a:pt x="674865" y="164352"/>
                </a:lnTo>
                <a:cubicBezTo>
                  <a:pt x="674865" y="164352"/>
                  <a:pt x="672371" y="162766"/>
                  <a:pt x="672371" y="162766"/>
                </a:cubicBezTo>
                <a:lnTo>
                  <a:pt x="669764" y="160725"/>
                </a:lnTo>
                <a:lnTo>
                  <a:pt x="666477" y="159025"/>
                </a:lnTo>
                <a:lnTo>
                  <a:pt x="664550" y="158458"/>
                </a:lnTo>
                <a:lnTo>
                  <a:pt x="663416" y="158912"/>
                </a:lnTo>
                <a:lnTo>
                  <a:pt x="660696" y="161179"/>
                </a:lnTo>
                <a:lnTo>
                  <a:pt x="659450" y="164126"/>
                </a:lnTo>
                <a:lnTo>
                  <a:pt x="659450" y="165372"/>
                </a:lnTo>
                <a:cubicBezTo>
                  <a:pt x="659450" y="165372"/>
                  <a:pt x="660696" y="166506"/>
                  <a:pt x="660696" y="166506"/>
                </a:cubicBezTo>
                <a:lnTo>
                  <a:pt x="662850" y="167186"/>
                </a:lnTo>
                <a:lnTo>
                  <a:pt x="666477" y="166393"/>
                </a:lnTo>
                <a:lnTo>
                  <a:pt x="669991" y="166393"/>
                </a:lnTo>
                <a:cubicBezTo>
                  <a:pt x="669991" y="166393"/>
                  <a:pt x="673051" y="166846"/>
                  <a:pt x="673051" y="166846"/>
                </a:cubicBezTo>
                <a:close/>
                <a:moveTo>
                  <a:pt x="662510" y="200510"/>
                </a:moveTo>
                <a:lnTo>
                  <a:pt x="662056" y="200510"/>
                </a:lnTo>
                <a:cubicBezTo>
                  <a:pt x="662056" y="200510"/>
                  <a:pt x="661150" y="201303"/>
                  <a:pt x="661150" y="201303"/>
                </a:cubicBezTo>
                <a:lnTo>
                  <a:pt x="662056" y="202210"/>
                </a:lnTo>
                <a:lnTo>
                  <a:pt x="664097" y="202777"/>
                </a:lnTo>
                <a:lnTo>
                  <a:pt x="663643" y="201757"/>
                </a:lnTo>
                <a:lnTo>
                  <a:pt x="662623" y="200397"/>
                </a:lnTo>
                <a:close/>
                <a:moveTo>
                  <a:pt x="671578" y="307736"/>
                </a:moveTo>
                <a:lnTo>
                  <a:pt x="667951" y="306829"/>
                </a:lnTo>
                <a:lnTo>
                  <a:pt x="667157" y="307282"/>
                </a:lnTo>
                <a:lnTo>
                  <a:pt x="667837" y="308869"/>
                </a:lnTo>
                <a:lnTo>
                  <a:pt x="672031" y="310343"/>
                </a:lnTo>
                <a:lnTo>
                  <a:pt x="673958" y="308529"/>
                </a:lnTo>
                <a:lnTo>
                  <a:pt x="673504" y="307736"/>
                </a:lnTo>
                <a:lnTo>
                  <a:pt x="671464" y="307736"/>
                </a:lnTo>
                <a:close/>
                <a:moveTo>
                  <a:pt x="685066" y="284726"/>
                </a:moveTo>
                <a:lnTo>
                  <a:pt x="684386" y="284273"/>
                </a:lnTo>
                <a:lnTo>
                  <a:pt x="683366" y="284613"/>
                </a:lnTo>
                <a:lnTo>
                  <a:pt x="682346" y="285747"/>
                </a:lnTo>
                <a:lnTo>
                  <a:pt x="682799" y="286200"/>
                </a:lnTo>
                <a:lnTo>
                  <a:pt x="684273" y="287333"/>
                </a:lnTo>
                <a:lnTo>
                  <a:pt x="685179" y="286767"/>
                </a:lnTo>
                <a:lnTo>
                  <a:pt x="685179" y="285747"/>
                </a:lnTo>
                <a:cubicBezTo>
                  <a:pt x="685179" y="285747"/>
                  <a:pt x="685179" y="285180"/>
                  <a:pt x="685179" y="285180"/>
                </a:cubicBezTo>
                <a:lnTo>
                  <a:pt x="684839" y="284726"/>
                </a:lnTo>
                <a:close/>
                <a:moveTo>
                  <a:pt x="685179" y="206291"/>
                </a:moveTo>
                <a:lnTo>
                  <a:pt x="683706" y="205837"/>
                </a:lnTo>
                <a:lnTo>
                  <a:pt x="683479" y="206177"/>
                </a:lnTo>
                <a:lnTo>
                  <a:pt x="684159" y="207877"/>
                </a:lnTo>
                <a:lnTo>
                  <a:pt x="684953" y="207877"/>
                </a:lnTo>
                <a:cubicBezTo>
                  <a:pt x="684953" y="207877"/>
                  <a:pt x="686086" y="208218"/>
                  <a:pt x="686086" y="208218"/>
                </a:cubicBezTo>
                <a:lnTo>
                  <a:pt x="686086" y="207877"/>
                </a:lnTo>
                <a:cubicBezTo>
                  <a:pt x="686086" y="207877"/>
                  <a:pt x="686313" y="206971"/>
                  <a:pt x="686313" y="206971"/>
                </a:cubicBezTo>
                <a:lnTo>
                  <a:pt x="685746" y="206517"/>
                </a:lnTo>
                <a:lnTo>
                  <a:pt x="685179" y="206291"/>
                </a:lnTo>
                <a:close/>
                <a:moveTo>
                  <a:pt x="658770" y="295268"/>
                </a:moveTo>
                <a:lnTo>
                  <a:pt x="658316" y="296854"/>
                </a:lnTo>
                <a:lnTo>
                  <a:pt x="659677" y="296288"/>
                </a:lnTo>
                <a:lnTo>
                  <a:pt x="660583" y="295721"/>
                </a:lnTo>
                <a:lnTo>
                  <a:pt x="660810" y="295268"/>
                </a:lnTo>
                <a:lnTo>
                  <a:pt x="660810" y="294247"/>
                </a:lnTo>
                <a:cubicBezTo>
                  <a:pt x="660810" y="294247"/>
                  <a:pt x="658656" y="293794"/>
                  <a:pt x="658656" y="293794"/>
                </a:cubicBezTo>
                <a:lnTo>
                  <a:pt x="658656" y="295154"/>
                </a:lnTo>
                <a:close/>
                <a:moveTo>
                  <a:pt x="673958" y="207764"/>
                </a:moveTo>
                <a:lnTo>
                  <a:pt x="671805" y="208104"/>
                </a:lnTo>
                <a:lnTo>
                  <a:pt x="669991" y="209804"/>
                </a:lnTo>
                <a:lnTo>
                  <a:pt x="669991" y="210258"/>
                </a:lnTo>
                <a:cubicBezTo>
                  <a:pt x="669991" y="210258"/>
                  <a:pt x="670104" y="211165"/>
                  <a:pt x="670104" y="211165"/>
                </a:cubicBezTo>
                <a:lnTo>
                  <a:pt x="671011" y="211731"/>
                </a:lnTo>
                <a:lnTo>
                  <a:pt x="672485" y="210484"/>
                </a:lnTo>
                <a:lnTo>
                  <a:pt x="673731" y="209918"/>
                </a:lnTo>
                <a:lnTo>
                  <a:pt x="674525" y="209691"/>
                </a:lnTo>
                <a:lnTo>
                  <a:pt x="674751" y="210144"/>
                </a:lnTo>
                <a:lnTo>
                  <a:pt x="674411" y="210938"/>
                </a:lnTo>
                <a:lnTo>
                  <a:pt x="675431" y="210938"/>
                </a:lnTo>
                <a:cubicBezTo>
                  <a:pt x="675431" y="210938"/>
                  <a:pt x="676565" y="210484"/>
                  <a:pt x="676565" y="210484"/>
                </a:cubicBezTo>
                <a:lnTo>
                  <a:pt x="677132" y="209691"/>
                </a:lnTo>
                <a:lnTo>
                  <a:pt x="677132" y="208784"/>
                </a:lnTo>
                <a:cubicBezTo>
                  <a:pt x="677132" y="208784"/>
                  <a:pt x="677472" y="207991"/>
                  <a:pt x="677472" y="207991"/>
                </a:cubicBezTo>
                <a:lnTo>
                  <a:pt x="677925" y="207197"/>
                </a:lnTo>
                <a:lnTo>
                  <a:pt x="678265" y="206177"/>
                </a:lnTo>
                <a:lnTo>
                  <a:pt x="676905" y="206177"/>
                </a:lnTo>
                <a:cubicBezTo>
                  <a:pt x="676905" y="206177"/>
                  <a:pt x="673958" y="207764"/>
                  <a:pt x="673958" y="207764"/>
                </a:cubicBezTo>
                <a:close/>
                <a:moveTo>
                  <a:pt x="682459" y="206744"/>
                </a:moveTo>
                <a:lnTo>
                  <a:pt x="680759" y="206177"/>
                </a:lnTo>
                <a:lnTo>
                  <a:pt x="680306" y="206744"/>
                </a:lnTo>
                <a:lnTo>
                  <a:pt x="679512" y="208898"/>
                </a:lnTo>
                <a:lnTo>
                  <a:pt x="683026" y="207764"/>
                </a:lnTo>
                <a:lnTo>
                  <a:pt x="682459" y="206744"/>
                </a:lnTo>
                <a:close/>
                <a:moveTo>
                  <a:pt x="629639" y="171153"/>
                </a:moveTo>
                <a:lnTo>
                  <a:pt x="636440" y="169906"/>
                </a:lnTo>
                <a:lnTo>
                  <a:pt x="637347" y="169113"/>
                </a:lnTo>
                <a:lnTo>
                  <a:pt x="631000" y="168433"/>
                </a:lnTo>
                <a:lnTo>
                  <a:pt x="624766" y="169000"/>
                </a:lnTo>
                <a:lnTo>
                  <a:pt x="620685" y="168773"/>
                </a:lnTo>
                <a:lnTo>
                  <a:pt x="619098" y="169000"/>
                </a:lnTo>
                <a:lnTo>
                  <a:pt x="617965" y="169793"/>
                </a:lnTo>
                <a:lnTo>
                  <a:pt x="618758" y="170700"/>
                </a:lnTo>
                <a:lnTo>
                  <a:pt x="618758" y="171947"/>
                </a:lnTo>
                <a:cubicBezTo>
                  <a:pt x="618758" y="171947"/>
                  <a:pt x="619892" y="171947"/>
                  <a:pt x="619892" y="171947"/>
                </a:cubicBezTo>
                <a:lnTo>
                  <a:pt x="627259" y="171153"/>
                </a:lnTo>
                <a:lnTo>
                  <a:pt x="629639" y="171380"/>
                </a:lnTo>
                <a:close/>
                <a:moveTo>
                  <a:pt x="618418" y="71182"/>
                </a:moveTo>
                <a:lnTo>
                  <a:pt x="618418" y="69935"/>
                </a:lnTo>
                <a:cubicBezTo>
                  <a:pt x="618418" y="69935"/>
                  <a:pt x="619212" y="68688"/>
                  <a:pt x="619212" y="68688"/>
                </a:cubicBezTo>
                <a:lnTo>
                  <a:pt x="618985" y="68235"/>
                </a:lnTo>
                <a:lnTo>
                  <a:pt x="618078" y="67781"/>
                </a:lnTo>
                <a:lnTo>
                  <a:pt x="617398" y="69028"/>
                </a:lnTo>
                <a:lnTo>
                  <a:pt x="618191" y="71635"/>
                </a:lnTo>
                <a:lnTo>
                  <a:pt x="618418" y="71182"/>
                </a:lnTo>
                <a:close/>
                <a:moveTo>
                  <a:pt x="597449" y="313743"/>
                </a:moveTo>
                <a:lnTo>
                  <a:pt x="598696" y="314423"/>
                </a:lnTo>
                <a:lnTo>
                  <a:pt x="612071" y="312383"/>
                </a:lnTo>
                <a:lnTo>
                  <a:pt x="612751" y="311816"/>
                </a:lnTo>
                <a:lnTo>
                  <a:pt x="612751" y="309096"/>
                </a:lnTo>
                <a:cubicBezTo>
                  <a:pt x="612751" y="309096"/>
                  <a:pt x="611050" y="308529"/>
                  <a:pt x="611050" y="308529"/>
                </a:cubicBezTo>
                <a:lnTo>
                  <a:pt x="608444" y="308189"/>
                </a:lnTo>
                <a:lnTo>
                  <a:pt x="604930" y="308189"/>
                </a:lnTo>
                <a:cubicBezTo>
                  <a:pt x="604930" y="308189"/>
                  <a:pt x="603343" y="308189"/>
                  <a:pt x="603343" y="308189"/>
                </a:cubicBezTo>
                <a:lnTo>
                  <a:pt x="601756" y="308983"/>
                </a:lnTo>
                <a:lnTo>
                  <a:pt x="601303" y="307622"/>
                </a:lnTo>
                <a:lnTo>
                  <a:pt x="599943" y="307622"/>
                </a:lnTo>
                <a:cubicBezTo>
                  <a:pt x="599943" y="307622"/>
                  <a:pt x="598356" y="308529"/>
                  <a:pt x="598356" y="308529"/>
                </a:cubicBezTo>
                <a:lnTo>
                  <a:pt x="597562" y="310116"/>
                </a:lnTo>
                <a:lnTo>
                  <a:pt x="598242" y="311023"/>
                </a:lnTo>
                <a:lnTo>
                  <a:pt x="596769" y="313063"/>
                </a:lnTo>
                <a:lnTo>
                  <a:pt x="597336" y="313743"/>
                </a:lnTo>
                <a:close/>
                <a:moveTo>
                  <a:pt x="53160" y="104165"/>
                </a:moveTo>
                <a:lnTo>
                  <a:pt x="51346" y="103372"/>
                </a:lnTo>
                <a:lnTo>
                  <a:pt x="46925" y="97251"/>
                </a:lnTo>
                <a:lnTo>
                  <a:pt x="44319" y="95664"/>
                </a:lnTo>
                <a:lnTo>
                  <a:pt x="44092" y="95891"/>
                </a:lnTo>
                <a:lnTo>
                  <a:pt x="43752" y="96911"/>
                </a:lnTo>
                <a:lnTo>
                  <a:pt x="42165" y="98158"/>
                </a:lnTo>
                <a:lnTo>
                  <a:pt x="38764" y="98158"/>
                </a:lnTo>
                <a:cubicBezTo>
                  <a:pt x="38764" y="98158"/>
                  <a:pt x="43185" y="103372"/>
                  <a:pt x="43185" y="103372"/>
                </a:cubicBezTo>
                <a:lnTo>
                  <a:pt x="44659" y="106206"/>
                </a:lnTo>
                <a:lnTo>
                  <a:pt x="45452" y="108586"/>
                </a:lnTo>
                <a:lnTo>
                  <a:pt x="46585" y="108586"/>
                </a:lnTo>
                <a:cubicBezTo>
                  <a:pt x="46585" y="108586"/>
                  <a:pt x="49532" y="111080"/>
                  <a:pt x="49532" y="111080"/>
                </a:cubicBezTo>
                <a:lnTo>
                  <a:pt x="51119" y="115273"/>
                </a:lnTo>
                <a:lnTo>
                  <a:pt x="51119" y="116294"/>
                </a:lnTo>
                <a:cubicBezTo>
                  <a:pt x="51119" y="116294"/>
                  <a:pt x="53953" y="116974"/>
                  <a:pt x="53953" y="116974"/>
                </a:cubicBezTo>
                <a:lnTo>
                  <a:pt x="55086" y="115613"/>
                </a:lnTo>
                <a:lnTo>
                  <a:pt x="55653" y="110059"/>
                </a:lnTo>
                <a:lnTo>
                  <a:pt x="56220" y="108133"/>
                </a:lnTo>
                <a:lnTo>
                  <a:pt x="55653" y="107112"/>
                </a:lnTo>
                <a:lnTo>
                  <a:pt x="53273" y="104279"/>
                </a:lnTo>
                <a:close/>
                <a:moveTo>
                  <a:pt x="654462" y="202324"/>
                </a:moveTo>
                <a:lnTo>
                  <a:pt x="653669" y="201757"/>
                </a:lnTo>
                <a:lnTo>
                  <a:pt x="652989" y="201077"/>
                </a:lnTo>
                <a:lnTo>
                  <a:pt x="652422" y="199717"/>
                </a:lnTo>
                <a:lnTo>
                  <a:pt x="651629" y="198583"/>
                </a:lnTo>
                <a:lnTo>
                  <a:pt x="648228" y="196883"/>
                </a:lnTo>
                <a:lnTo>
                  <a:pt x="647095" y="196429"/>
                </a:lnTo>
                <a:lnTo>
                  <a:pt x="641881" y="196429"/>
                </a:lnTo>
                <a:cubicBezTo>
                  <a:pt x="641881" y="196429"/>
                  <a:pt x="636780" y="197223"/>
                  <a:pt x="636780" y="197223"/>
                </a:cubicBezTo>
                <a:lnTo>
                  <a:pt x="634967" y="198243"/>
                </a:lnTo>
                <a:lnTo>
                  <a:pt x="632246" y="197336"/>
                </a:lnTo>
                <a:lnTo>
                  <a:pt x="631453" y="197790"/>
                </a:lnTo>
                <a:lnTo>
                  <a:pt x="631000" y="198696"/>
                </a:lnTo>
                <a:lnTo>
                  <a:pt x="631000" y="202777"/>
                </a:lnTo>
                <a:cubicBezTo>
                  <a:pt x="631000" y="202777"/>
                  <a:pt x="631566" y="204250"/>
                  <a:pt x="631566" y="204250"/>
                </a:cubicBezTo>
                <a:lnTo>
                  <a:pt x="633380" y="206517"/>
                </a:lnTo>
                <a:lnTo>
                  <a:pt x="634060" y="207764"/>
                </a:lnTo>
                <a:lnTo>
                  <a:pt x="634854" y="208331"/>
                </a:lnTo>
                <a:lnTo>
                  <a:pt x="638820" y="210598"/>
                </a:lnTo>
                <a:lnTo>
                  <a:pt x="641541" y="211958"/>
                </a:lnTo>
                <a:lnTo>
                  <a:pt x="644374" y="213091"/>
                </a:lnTo>
                <a:lnTo>
                  <a:pt x="645508" y="212865"/>
                </a:lnTo>
                <a:lnTo>
                  <a:pt x="646641" y="212298"/>
                </a:lnTo>
                <a:lnTo>
                  <a:pt x="648228" y="212298"/>
                </a:lnTo>
                <a:cubicBezTo>
                  <a:pt x="648228" y="212298"/>
                  <a:pt x="649702" y="211731"/>
                  <a:pt x="649702" y="211731"/>
                </a:cubicBezTo>
                <a:lnTo>
                  <a:pt x="652649" y="209691"/>
                </a:lnTo>
                <a:lnTo>
                  <a:pt x="654122" y="209124"/>
                </a:lnTo>
                <a:lnTo>
                  <a:pt x="655596" y="208784"/>
                </a:lnTo>
                <a:lnTo>
                  <a:pt x="655936" y="205270"/>
                </a:lnTo>
                <a:lnTo>
                  <a:pt x="655596" y="203570"/>
                </a:lnTo>
                <a:lnTo>
                  <a:pt x="654235" y="202437"/>
                </a:lnTo>
                <a:close/>
                <a:moveTo>
                  <a:pt x="645508" y="297194"/>
                </a:moveTo>
                <a:lnTo>
                  <a:pt x="643128" y="295154"/>
                </a:lnTo>
                <a:lnTo>
                  <a:pt x="640181" y="295948"/>
                </a:lnTo>
                <a:lnTo>
                  <a:pt x="638027" y="297421"/>
                </a:lnTo>
                <a:lnTo>
                  <a:pt x="635080" y="298101"/>
                </a:lnTo>
                <a:lnTo>
                  <a:pt x="632473" y="297874"/>
                </a:lnTo>
                <a:lnTo>
                  <a:pt x="630206" y="297081"/>
                </a:lnTo>
                <a:lnTo>
                  <a:pt x="627486" y="300482"/>
                </a:lnTo>
                <a:lnTo>
                  <a:pt x="626806" y="301842"/>
                </a:lnTo>
                <a:lnTo>
                  <a:pt x="626579" y="304109"/>
                </a:lnTo>
                <a:lnTo>
                  <a:pt x="627146" y="304109"/>
                </a:lnTo>
                <a:cubicBezTo>
                  <a:pt x="627146" y="304109"/>
                  <a:pt x="629753" y="302522"/>
                  <a:pt x="629753" y="302522"/>
                </a:cubicBezTo>
                <a:lnTo>
                  <a:pt x="631566" y="301955"/>
                </a:lnTo>
                <a:lnTo>
                  <a:pt x="632926" y="301955"/>
                </a:lnTo>
                <a:cubicBezTo>
                  <a:pt x="632926" y="301955"/>
                  <a:pt x="634174" y="302522"/>
                  <a:pt x="634174" y="302522"/>
                </a:cubicBezTo>
                <a:lnTo>
                  <a:pt x="637120" y="302522"/>
                </a:lnTo>
                <a:cubicBezTo>
                  <a:pt x="637120" y="302522"/>
                  <a:pt x="640407" y="303315"/>
                  <a:pt x="640407" y="303315"/>
                </a:cubicBezTo>
                <a:lnTo>
                  <a:pt x="641314" y="301502"/>
                </a:lnTo>
                <a:lnTo>
                  <a:pt x="642561" y="300141"/>
                </a:lnTo>
                <a:lnTo>
                  <a:pt x="644941" y="298895"/>
                </a:lnTo>
                <a:lnTo>
                  <a:pt x="647435" y="298555"/>
                </a:lnTo>
                <a:lnTo>
                  <a:pt x="647435" y="298101"/>
                </a:lnTo>
                <a:cubicBezTo>
                  <a:pt x="647435" y="298101"/>
                  <a:pt x="647208" y="297081"/>
                  <a:pt x="647208" y="297081"/>
                </a:cubicBezTo>
                <a:lnTo>
                  <a:pt x="645734" y="297081"/>
                </a:lnTo>
                <a:close/>
                <a:moveTo>
                  <a:pt x="655369" y="142817"/>
                </a:moveTo>
                <a:lnTo>
                  <a:pt x="654235" y="145877"/>
                </a:lnTo>
                <a:lnTo>
                  <a:pt x="654803" y="146217"/>
                </a:lnTo>
                <a:lnTo>
                  <a:pt x="656956" y="146784"/>
                </a:lnTo>
                <a:lnTo>
                  <a:pt x="657183" y="146330"/>
                </a:lnTo>
                <a:lnTo>
                  <a:pt x="657183" y="145877"/>
                </a:lnTo>
                <a:cubicBezTo>
                  <a:pt x="657183" y="145877"/>
                  <a:pt x="656276" y="142930"/>
                  <a:pt x="656276" y="142930"/>
                </a:cubicBezTo>
                <a:lnTo>
                  <a:pt x="655256" y="142930"/>
                </a:lnTo>
                <a:close/>
                <a:moveTo>
                  <a:pt x="615471" y="167980"/>
                </a:moveTo>
                <a:lnTo>
                  <a:pt x="614224" y="168206"/>
                </a:lnTo>
                <a:lnTo>
                  <a:pt x="613998" y="166733"/>
                </a:lnTo>
                <a:lnTo>
                  <a:pt x="613091" y="166279"/>
                </a:lnTo>
                <a:lnTo>
                  <a:pt x="612751" y="166279"/>
                </a:lnTo>
                <a:cubicBezTo>
                  <a:pt x="612751" y="166279"/>
                  <a:pt x="612071" y="167299"/>
                  <a:pt x="612071" y="167299"/>
                </a:cubicBezTo>
                <a:lnTo>
                  <a:pt x="611391" y="167299"/>
                </a:lnTo>
                <a:cubicBezTo>
                  <a:pt x="611391" y="167299"/>
                  <a:pt x="609464" y="166506"/>
                  <a:pt x="609464" y="166506"/>
                </a:cubicBezTo>
                <a:lnTo>
                  <a:pt x="603230" y="165032"/>
                </a:lnTo>
                <a:lnTo>
                  <a:pt x="599490" y="165259"/>
                </a:lnTo>
                <a:lnTo>
                  <a:pt x="598129" y="165599"/>
                </a:lnTo>
                <a:lnTo>
                  <a:pt x="597336" y="166166"/>
                </a:lnTo>
                <a:lnTo>
                  <a:pt x="596316" y="169906"/>
                </a:lnTo>
                <a:lnTo>
                  <a:pt x="598129" y="173080"/>
                </a:lnTo>
                <a:lnTo>
                  <a:pt x="600282" y="173080"/>
                </a:lnTo>
                <a:cubicBezTo>
                  <a:pt x="600282" y="173080"/>
                  <a:pt x="602663" y="172513"/>
                  <a:pt x="602663" y="172513"/>
                </a:cubicBezTo>
                <a:lnTo>
                  <a:pt x="606630" y="170700"/>
                </a:lnTo>
                <a:lnTo>
                  <a:pt x="610144" y="171720"/>
                </a:lnTo>
                <a:lnTo>
                  <a:pt x="612751" y="170586"/>
                </a:lnTo>
                <a:lnTo>
                  <a:pt x="616378" y="170360"/>
                </a:lnTo>
                <a:lnTo>
                  <a:pt x="616378" y="168886"/>
                </a:lnTo>
                <a:cubicBezTo>
                  <a:pt x="616378" y="168886"/>
                  <a:pt x="616151" y="168546"/>
                  <a:pt x="616151" y="168546"/>
                </a:cubicBezTo>
                <a:lnTo>
                  <a:pt x="615131" y="168093"/>
                </a:lnTo>
                <a:close/>
                <a:moveTo>
                  <a:pt x="808954" y="259563"/>
                </a:moveTo>
                <a:lnTo>
                  <a:pt x="809861" y="258090"/>
                </a:lnTo>
                <a:lnTo>
                  <a:pt x="809520" y="256616"/>
                </a:lnTo>
                <a:lnTo>
                  <a:pt x="809520" y="255030"/>
                </a:lnTo>
                <a:cubicBezTo>
                  <a:pt x="809520" y="255030"/>
                  <a:pt x="809747" y="254236"/>
                  <a:pt x="809747" y="254236"/>
                </a:cubicBezTo>
                <a:lnTo>
                  <a:pt x="808840" y="251969"/>
                </a:lnTo>
                <a:lnTo>
                  <a:pt x="807707" y="251516"/>
                </a:lnTo>
                <a:lnTo>
                  <a:pt x="807933" y="250609"/>
                </a:lnTo>
                <a:lnTo>
                  <a:pt x="807707" y="249589"/>
                </a:lnTo>
                <a:lnTo>
                  <a:pt x="807140" y="248455"/>
                </a:lnTo>
                <a:lnTo>
                  <a:pt x="806233" y="248229"/>
                </a:lnTo>
                <a:lnTo>
                  <a:pt x="804873" y="248455"/>
                </a:lnTo>
                <a:lnTo>
                  <a:pt x="804533" y="250382"/>
                </a:lnTo>
                <a:lnTo>
                  <a:pt x="803853" y="251063"/>
                </a:lnTo>
                <a:lnTo>
                  <a:pt x="801472" y="254463"/>
                </a:lnTo>
                <a:lnTo>
                  <a:pt x="799546" y="253783"/>
                </a:lnTo>
                <a:lnTo>
                  <a:pt x="798639" y="254349"/>
                </a:lnTo>
                <a:lnTo>
                  <a:pt x="799093" y="255143"/>
                </a:lnTo>
                <a:lnTo>
                  <a:pt x="801472" y="257070"/>
                </a:lnTo>
                <a:lnTo>
                  <a:pt x="800566" y="260130"/>
                </a:lnTo>
                <a:lnTo>
                  <a:pt x="800566" y="261037"/>
                </a:lnTo>
                <a:cubicBezTo>
                  <a:pt x="800566" y="261037"/>
                  <a:pt x="799093" y="261037"/>
                  <a:pt x="799093" y="261037"/>
                </a:cubicBezTo>
                <a:lnTo>
                  <a:pt x="797619" y="261264"/>
                </a:lnTo>
                <a:lnTo>
                  <a:pt x="797619" y="262170"/>
                </a:lnTo>
                <a:cubicBezTo>
                  <a:pt x="797619" y="262170"/>
                  <a:pt x="798072" y="262737"/>
                  <a:pt x="798072" y="262737"/>
                </a:cubicBezTo>
                <a:lnTo>
                  <a:pt x="799886" y="264551"/>
                </a:lnTo>
                <a:lnTo>
                  <a:pt x="800226" y="265231"/>
                </a:lnTo>
                <a:lnTo>
                  <a:pt x="801813" y="266818"/>
                </a:lnTo>
                <a:lnTo>
                  <a:pt x="803513" y="268178"/>
                </a:lnTo>
                <a:lnTo>
                  <a:pt x="807480" y="268858"/>
                </a:lnTo>
                <a:lnTo>
                  <a:pt x="807933" y="268291"/>
                </a:lnTo>
                <a:lnTo>
                  <a:pt x="808387" y="268064"/>
                </a:lnTo>
                <a:lnTo>
                  <a:pt x="808954" y="267384"/>
                </a:lnTo>
                <a:lnTo>
                  <a:pt x="809520" y="265344"/>
                </a:lnTo>
                <a:lnTo>
                  <a:pt x="809747" y="264664"/>
                </a:lnTo>
                <a:lnTo>
                  <a:pt x="809747" y="263077"/>
                </a:lnTo>
                <a:cubicBezTo>
                  <a:pt x="809747" y="263077"/>
                  <a:pt x="809747" y="261944"/>
                  <a:pt x="809747" y="261944"/>
                </a:cubicBezTo>
                <a:lnTo>
                  <a:pt x="808954" y="259790"/>
                </a:lnTo>
                <a:close/>
                <a:moveTo>
                  <a:pt x="800906" y="267611"/>
                </a:moveTo>
                <a:lnTo>
                  <a:pt x="799206" y="265684"/>
                </a:lnTo>
                <a:lnTo>
                  <a:pt x="797846" y="264551"/>
                </a:lnTo>
                <a:lnTo>
                  <a:pt x="796712" y="264891"/>
                </a:lnTo>
                <a:lnTo>
                  <a:pt x="796712" y="266364"/>
                </a:lnTo>
                <a:cubicBezTo>
                  <a:pt x="796712" y="266364"/>
                  <a:pt x="796939" y="270105"/>
                  <a:pt x="796939" y="270105"/>
                </a:cubicBezTo>
                <a:lnTo>
                  <a:pt x="798412" y="270785"/>
                </a:lnTo>
                <a:lnTo>
                  <a:pt x="798186" y="271238"/>
                </a:lnTo>
                <a:lnTo>
                  <a:pt x="797505" y="271238"/>
                </a:lnTo>
                <a:cubicBezTo>
                  <a:pt x="797505" y="271238"/>
                  <a:pt x="796486" y="271125"/>
                  <a:pt x="796486" y="271125"/>
                </a:cubicBezTo>
                <a:lnTo>
                  <a:pt x="795465" y="277699"/>
                </a:lnTo>
                <a:lnTo>
                  <a:pt x="796145" y="279059"/>
                </a:lnTo>
                <a:lnTo>
                  <a:pt x="798412" y="280759"/>
                </a:lnTo>
                <a:lnTo>
                  <a:pt x="800906" y="279399"/>
                </a:lnTo>
                <a:lnTo>
                  <a:pt x="801586" y="278606"/>
                </a:lnTo>
                <a:lnTo>
                  <a:pt x="802720" y="275659"/>
                </a:lnTo>
                <a:lnTo>
                  <a:pt x="804646" y="273732"/>
                </a:lnTo>
                <a:lnTo>
                  <a:pt x="804987" y="272032"/>
                </a:lnTo>
                <a:lnTo>
                  <a:pt x="805326" y="270445"/>
                </a:lnTo>
                <a:lnTo>
                  <a:pt x="802833" y="269198"/>
                </a:lnTo>
                <a:lnTo>
                  <a:pt x="800792" y="267611"/>
                </a:lnTo>
                <a:close/>
                <a:moveTo>
                  <a:pt x="811221" y="268291"/>
                </a:moveTo>
                <a:lnTo>
                  <a:pt x="810654" y="269198"/>
                </a:lnTo>
                <a:lnTo>
                  <a:pt x="810654" y="270331"/>
                </a:lnTo>
                <a:cubicBezTo>
                  <a:pt x="810654" y="270331"/>
                  <a:pt x="811107" y="270105"/>
                  <a:pt x="811107" y="270105"/>
                </a:cubicBezTo>
                <a:lnTo>
                  <a:pt x="812467" y="267724"/>
                </a:lnTo>
                <a:lnTo>
                  <a:pt x="811787" y="267724"/>
                </a:lnTo>
                <a:cubicBezTo>
                  <a:pt x="811787" y="267724"/>
                  <a:pt x="811221" y="268291"/>
                  <a:pt x="811221" y="268291"/>
                </a:cubicBezTo>
                <a:close/>
                <a:moveTo>
                  <a:pt x="807933" y="275092"/>
                </a:moveTo>
                <a:lnTo>
                  <a:pt x="807253" y="276339"/>
                </a:lnTo>
                <a:lnTo>
                  <a:pt x="807253" y="276792"/>
                </a:lnTo>
                <a:cubicBezTo>
                  <a:pt x="807253" y="276792"/>
                  <a:pt x="807820" y="277472"/>
                  <a:pt x="807820" y="277472"/>
                </a:cubicBezTo>
                <a:lnTo>
                  <a:pt x="808160" y="277132"/>
                </a:lnTo>
                <a:lnTo>
                  <a:pt x="809181" y="275319"/>
                </a:lnTo>
                <a:lnTo>
                  <a:pt x="809407" y="274298"/>
                </a:lnTo>
                <a:lnTo>
                  <a:pt x="808613" y="274298"/>
                </a:lnTo>
                <a:cubicBezTo>
                  <a:pt x="808613" y="274298"/>
                  <a:pt x="807933" y="275092"/>
                  <a:pt x="807933" y="275092"/>
                </a:cubicBezTo>
                <a:close/>
                <a:moveTo>
                  <a:pt x="809293" y="271805"/>
                </a:moveTo>
                <a:lnTo>
                  <a:pt x="808274" y="270671"/>
                </a:lnTo>
                <a:lnTo>
                  <a:pt x="807367" y="271125"/>
                </a:lnTo>
                <a:lnTo>
                  <a:pt x="807933" y="272938"/>
                </a:lnTo>
                <a:lnTo>
                  <a:pt x="809067" y="272712"/>
                </a:lnTo>
                <a:lnTo>
                  <a:pt x="809293" y="271805"/>
                </a:lnTo>
                <a:close/>
                <a:moveTo>
                  <a:pt x="892376" y="305922"/>
                </a:moveTo>
                <a:lnTo>
                  <a:pt x="894530" y="302068"/>
                </a:lnTo>
                <a:lnTo>
                  <a:pt x="896457" y="297988"/>
                </a:lnTo>
                <a:lnTo>
                  <a:pt x="895890" y="295608"/>
                </a:lnTo>
                <a:lnTo>
                  <a:pt x="894643" y="293907"/>
                </a:lnTo>
                <a:lnTo>
                  <a:pt x="892603" y="291754"/>
                </a:lnTo>
                <a:lnTo>
                  <a:pt x="891923" y="291187"/>
                </a:lnTo>
                <a:lnTo>
                  <a:pt x="887276" y="290960"/>
                </a:lnTo>
                <a:lnTo>
                  <a:pt x="882176" y="292207"/>
                </a:lnTo>
                <a:lnTo>
                  <a:pt x="879909" y="293454"/>
                </a:lnTo>
                <a:lnTo>
                  <a:pt x="877755" y="295041"/>
                </a:lnTo>
                <a:lnTo>
                  <a:pt x="876281" y="296741"/>
                </a:lnTo>
                <a:lnTo>
                  <a:pt x="872654" y="303089"/>
                </a:lnTo>
                <a:lnTo>
                  <a:pt x="869594" y="310343"/>
                </a:lnTo>
                <a:lnTo>
                  <a:pt x="868914" y="313063"/>
                </a:lnTo>
                <a:lnTo>
                  <a:pt x="869707" y="313630"/>
                </a:lnTo>
                <a:lnTo>
                  <a:pt x="873448" y="312950"/>
                </a:lnTo>
                <a:lnTo>
                  <a:pt x="875715" y="312950"/>
                </a:lnTo>
                <a:cubicBezTo>
                  <a:pt x="875715" y="312950"/>
                  <a:pt x="882176" y="313516"/>
                  <a:pt x="882176" y="313516"/>
                </a:cubicBezTo>
                <a:lnTo>
                  <a:pt x="887049" y="310569"/>
                </a:lnTo>
                <a:lnTo>
                  <a:pt x="888636" y="308869"/>
                </a:lnTo>
                <a:lnTo>
                  <a:pt x="892150" y="305809"/>
                </a:lnTo>
                <a:close/>
                <a:moveTo>
                  <a:pt x="937148" y="328931"/>
                </a:moveTo>
                <a:lnTo>
                  <a:pt x="937148" y="319977"/>
                </a:lnTo>
                <a:cubicBezTo>
                  <a:pt x="937148" y="319977"/>
                  <a:pt x="937148" y="315443"/>
                  <a:pt x="937148" y="315443"/>
                </a:cubicBezTo>
                <a:lnTo>
                  <a:pt x="937148" y="310909"/>
                </a:lnTo>
                <a:cubicBezTo>
                  <a:pt x="937148" y="310909"/>
                  <a:pt x="937148" y="306375"/>
                  <a:pt x="937148" y="306375"/>
                </a:cubicBezTo>
                <a:lnTo>
                  <a:pt x="937148" y="297421"/>
                </a:lnTo>
                <a:cubicBezTo>
                  <a:pt x="937148" y="297421"/>
                  <a:pt x="937148" y="293001"/>
                  <a:pt x="937148" y="293001"/>
                </a:cubicBezTo>
                <a:lnTo>
                  <a:pt x="937148" y="288580"/>
                </a:lnTo>
                <a:cubicBezTo>
                  <a:pt x="937148" y="288580"/>
                  <a:pt x="937148" y="284160"/>
                  <a:pt x="937148" y="284160"/>
                </a:cubicBezTo>
                <a:lnTo>
                  <a:pt x="937148" y="280532"/>
                </a:lnTo>
                <a:lnTo>
                  <a:pt x="936015" y="279059"/>
                </a:lnTo>
                <a:lnTo>
                  <a:pt x="934881" y="276906"/>
                </a:lnTo>
                <a:lnTo>
                  <a:pt x="935108" y="274072"/>
                </a:lnTo>
                <a:lnTo>
                  <a:pt x="936582" y="270558"/>
                </a:lnTo>
                <a:lnTo>
                  <a:pt x="937262" y="268178"/>
                </a:lnTo>
                <a:lnTo>
                  <a:pt x="937262" y="261830"/>
                </a:lnTo>
                <a:cubicBezTo>
                  <a:pt x="937262" y="261830"/>
                  <a:pt x="937262" y="257410"/>
                  <a:pt x="937262" y="257410"/>
                </a:cubicBezTo>
                <a:lnTo>
                  <a:pt x="937262" y="252989"/>
                </a:lnTo>
                <a:cubicBezTo>
                  <a:pt x="937262" y="252989"/>
                  <a:pt x="937262" y="248569"/>
                  <a:pt x="937262" y="248569"/>
                </a:cubicBezTo>
                <a:lnTo>
                  <a:pt x="937262" y="239614"/>
                </a:lnTo>
                <a:cubicBezTo>
                  <a:pt x="937262" y="239614"/>
                  <a:pt x="937262" y="235194"/>
                  <a:pt x="937262" y="235194"/>
                </a:cubicBezTo>
                <a:lnTo>
                  <a:pt x="937262" y="230773"/>
                </a:lnTo>
                <a:cubicBezTo>
                  <a:pt x="937262" y="230773"/>
                  <a:pt x="937262" y="226353"/>
                  <a:pt x="937262" y="226353"/>
                </a:cubicBezTo>
                <a:lnTo>
                  <a:pt x="937262" y="217399"/>
                </a:lnTo>
                <a:cubicBezTo>
                  <a:pt x="937262" y="217399"/>
                  <a:pt x="937262" y="212978"/>
                  <a:pt x="937262" y="212978"/>
                </a:cubicBezTo>
                <a:lnTo>
                  <a:pt x="937262" y="208558"/>
                </a:lnTo>
                <a:cubicBezTo>
                  <a:pt x="937262" y="208558"/>
                  <a:pt x="937262" y="204137"/>
                  <a:pt x="937262" y="204137"/>
                </a:cubicBezTo>
                <a:lnTo>
                  <a:pt x="937262" y="199717"/>
                </a:lnTo>
                <a:cubicBezTo>
                  <a:pt x="937262" y="199717"/>
                  <a:pt x="937262" y="195296"/>
                  <a:pt x="937262" y="195296"/>
                </a:cubicBezTo>
                <a:lnTo>
                  <a:pt x="937262" y="190875"/>
                </a:lnTo>
                <a:cubicBezTo>
                  <a:pt x="937262" y="190875"/>
                  <a:pt x="937262" y="186682"/>
                  <a:pt x="937262" y="186682"/>
                </a:cubicBezTo>
                <a:lnTo>
                  <a:pt x="932614" y="186682"/>
                </a:lnTo>
                <a:cubicBezTo>
                  <a:pt x="932614" y="186682"/>
                  <a:pt x="932048" y="184415"/>
                  <a:pt x="932048" y="184415"/>
                </a:cubicBezTo>
                <a:lnTo>
                  <a:pt x="931028" y="183621"/>
                </a:lnTo>
                <a:lnTo>
                  <a:pt x="930008" y="183055"/>
                </a:lnTo>
                <a:lnTo>
                  <a:pt x="923320" y="182488"/>
                </a:lnTo>
                <a:lnTo>
                  <a:pt x="922414" y="182261"/>
                </a:lnTo>
                <a:lnTo>
                  <a:pt x="921507" y="181468"/>
                </a:lnTo>
                <a:lnTo>
                  <a:pt x="920486" y="180901"/>
                </a:lnTo>
                <a:lnTo>
                  <a:pt x="914593" y="180901"/>
                </a:lnTo>
                <a:cubicBezTo>
                  <a:pt x="914593" y="180901"/>
                  <a:pt x="913006" y="180901"/>
                  <a:pt x="913006" y="180901"/>
                </a:cubicBezTo>
                <a:lnTo>
                  <a:pt x="906658" y="177954"/>
                </a:lnTo>
                <a:lnTo>
                  <a:pt x="902011" y="175460"/>
                </a:lnTo>
                <a:lnTo>
                  <a:pt x="899858" y="174100"/>
                </a:lnTo>
                <a:lnTo>
                  <a:pt x="897591" y="173080"/>
                </a:lnTo>
                <a:lnTo>
                  <a:pt x="895097" y="172513"/>
                </a:lnTo>
                <a:lnTo>
                  <a:pt x="892943" y="171380"/>
                </a:lnTo>
                <a:lnTo>
                  <a:pt x="891357" y="169793"/>
                </a:lnTo>
                <a:lnTo>
                  <a:pt x="889543" y="168660"/>
                </a:lnTo>
                <a:lnTo>
                  <a:pt x="878548" y="164806"/>
                </a:lnTo>
                <a:lnTo>
                  <a:pt x="876395" y="163559"/>
                </a:lnTo>
                <a:lnTo>
                  <a:pt x="874467" y="161972"/>
                </a:lnTo>
                <a:lnTo>
                  <a:pt x="872314" y="161972"/>
                </a:lnTo>
                <a:cubicBezTo>
                  <a:pt x="872314" y="161972"/>
                  <a:pt x="868460" y="163786"/>
                  <a:pt x="868460" y="163786"/>
                </a:cubicBezTo>
                <a:lnTo>
                  <a:pt x="863587" y="166393"/>
                </a:lnTo>
                <a:lnTo>
                  <a:pt x="859393" y="168886"/>
                </a:lnTo>
                <a:lnTo>
                  <a:pt x="858259" y="169680"/>
                </a:lnTo>
                <a:lnTo>
                  <a:pt x="858259" y="170586"/>
                </a:lnTo>
                <a:cubicBezTo>
                  <a:pt x="858259" y="170586"/>
                  <a:pt x="859279" y="172627"/>
                  <a:pt x="859279" y="172627"/>
                </a:cubicBezTo>
                <a:lnTo>
                  <a:pt x="859279" y="173760"/>
                </a:lnTo>
                <a:cubicBezTo>
                  <a:pt x="859279" y="173760"/>
                  <a:pt x="857126" y="175460"/>
                  <a:pt x="857126" y="175460"/>
                </a:cubicBezTo>
                <a:lnTo>
                  <a:pt x="852478" y="177501"/>
                </a:lnTo>
                <a:lnTo>
                  <a:pt x="847718" y="178067"/>
                </a:lnTo>
                <a:lnTo>
                  <a:pt x="843184" y="179087"/>
                </a:lnTo>
                <a:lnTo>
                  <a:pt x="842391" y="180221"/>
                </a:lnTo>
                <a:lnTo>
                  <a:pt x="841371" y="182374"/>
                </a:lnTo>
                <a:lnTo>
                  <a:pt x="840690" y="184641"/>
                </a:lnTo>
                <a:lnTo>
                  <a:pt x="840124" y="185775"/>
                </a:lnTo>
                <a:lnTo>
                  <a:pt x="835364" y="189062"/>
                </a:lnTo>
                <a:lnTo>
                  <a:pt x="834910" y="189742"/>
                </a:lnTo>
                <a:lnTo>
                  <a:pt x="833550" y="192802"/>
                </a:lnTo>
                <a:lnTo>
                  <a:pt x="832189" y="194843"/>
                </a:lnTo>
                <a:lnTo>
                  <a:pt x="827429" y="199036"/>
                </a:lnTo>
                <a:lnTo>
                  <a:pt x="826069" y="200850"/>
                </a:lnTo>
                <a:lnTo>
                  <a:pt x="824595" y="202550"/>
                </a:lnTo>
                <a:lnTo>
                  <a:pt x="822215" y="203230"/>
                </a:lnTo>
                <a:lnTo>
                  <a:pt x="819722" y="203230"/>
                </a:lnTo>
                <a:cubicBezTo>
                  <a:pt x="819722" y="203230"/>
                  <a:pt x="816434" y="202664"/>
                  <a:pt x="816434" y="202664"/>
                </a:cubicBezTo>
                <a:lnTo>
                  <a:pt x="815301" y="202324"/>
                </a:lnTo>
                <a:lnTo>
                  <a:pt x="812807" y="200510"/>
                </a:lnTo>
                <a:lnTo>
                  <a:pt x="812240" y="199603"/>
                </a:lnTo>
                <a:lnTo>
                  <a:pt x="811560" y="197336"/>
                </a:lnTo>
                <a:lnTo>
                  <a:pt x="811560" y="194503"/>
                </a:lnTo>
                <a:cubicBezTo>
                  <a:pt x="811560" y="194503"/>
                  <a:pt x="811334" y="193029"/>
                  <a:pt x="811334" y="193029"/>
                </a:cubicBezTo>
                <a:lnTo>
                  <a:pt x="809861" y="193823"/>
                </a:lnTo>
                <a:lnTo>
                  <a:pt x="808500" y="193596"/>
                </a:lnTo>
                <a:lnTo>
                  <a:pt x="807367" y="188609"/>
                </a:lnTo>
                <a:lnTo>
                  <a:pt x="807367" y="186115"/>
                </a:lnTo>
                <a:cubicBezTo>
                  <a:pt x="807367" y="186115"/>
                  <a:pt x="806913" y="184982"/>
                  <a:pt x="806913" y="184982"/>
                </a:cubicBezTo>
                <a:lnTo>
                  <a:pt x="805667" y="184415"/>
                </a:lnTo>
                <a:lnTo>
                  <a:pt x="804646" y="184982"/>
                </a:lnTo>
                <a:lnTo>
                  <a:pt x="803966" y="186002"/>
                </a:lnTo>
                <a:lnTo>
                  <a:pt x="803966" y="188835"/>
                </a:lnTo>
                <a:cubicBezTo>
                  <a:pt x="803966" y="188835"/>
                  <a:pt x="803513" y="191442"/>
                  <a:pt x="803513" y="191442"/>
                </a:cubicBezTo>
                <a:lnTo>
                  <a:pt x="801472" y="186795"/>
                </a:lnTo>
                <a:lnTo>
                  <a:pt x="798072" y="179994"/>
                </a:lnTo>
                <a:lnTo>
                  <a:pt x="797279" y="177501"/>
                </a:lnTo>
                <a:lnTo>
                  <a:pt x="797052" y="175007"/>
                </a:lnTo>
                <a:lnTo>
                  <a:pt x="797052" y="172513"/>
                </a:lnTo>
                <a:cubicBezTo>
                  <a:pt x="797052" y="172513"/>
                  <a:pt x="796825" y="169793"/>
                  <a:pt x="796825" y="169793"/>
                </a:cubicBezTo>
                <a:lnTo>
                  <a:pt x="796259" y="167073"/>
                </a:lnTo>
                <a:lnTo>
                  <a:pt x="797052" y="164919"/>
                </a:lnTo>
                <a:lnTo>
                  <a:pt x="798526" y="162879"/>
                </a:lnTo>
                <a:lnTo>
                  <a:pt x="798979" y="161632"/>
                </a:lnTo>
                <a:lnTo>
                  <a:pt x="799432" y="159252"/>
                </a:lnTo>
                <a:lnTo>
                  <a:pt x="799206" y="158118"/>
                </a:lnTo>
                <a:lnTo>
                  <a:pt x="797959" y="155738"/>
                </a:lnTo>
                <a:lnTo>
                  <a:pt x="796486" y="153584"/>
                </a:lnTo>
                <a:lnTo>
                  <a:pt x="795579" y="151431"/>
                </a:lnTo>
                <a:lnTo>
                  <a:pt x="795918" y="149164"/>
                </a:lnTo>
                <a:lnTo>
                  <a:pt x="796372" y="148030"/>
                </a:lnTo>
                <a:lnTo>
                  <a:pt x="794558" y="146330"/>
                </a:lnTo>
                <a:lnTo>
                  <a:pt x="793539" y="145764"/>
                </a:lnTo>
                <a:lnTo>
                  <a:pt x="791045" y="145537"/>
                </a:lnTo>
                <a:lnTo>
                  <a:pt x="788438" y="145764"/>
                </a:lnTo>
                <a:lnTo>
                  <a:pt x="783337" y="145424"/>
                </a:lnTo>
                <a:lnTo>
                  <a:pt x="779143" y="143497"/>
                </a:lnTo>
                <a:lnTo>
                  <a:pt x="775177" y="140776"/>
                </a:lnTo>
                <a:lnTo>
                  <a:pt x="770642" y="138736"/>
                </a:lnTo>
                <a:lnTo>
                  <a:pt x="765882" y="137489"/>
                </a:lnTo>
                <a:lnTo>
                  <a:pt x="763502" y="137263"/>
                </a:lnTo>
                <a:lnTo>
                  <a:pt x="761121" y="137489"/>
                </a:lnTo>
                <a:lnTo>
                  <a:pt x="755681" y="139643"/>
                </a:lnTo>
                <a:lnTo>
                  <a:pt x="754774" y="140436"/>
                </a:lnTo>
                <a:lnTo>
                  <a:pt x="753981" y="141456"/>
                </a:lnTo>
                <a:lnTo>
                  <a:pt x="752280" y="142477"/>
                </a:lnTo>
                <a:lnTo>
                  <a:pt x="750807" y="144063"/>
                </a:lnTo>
                <a:lnTo>
                  <a:pt x="748994" y="145084"/>
                </a:lnTo>
                <a:lnTo>
                  <a:pt x="741965" y="146784"/>
                </a:lnTo>
                <a:lnTo>
                  <a:pt x="738565" y="147917"/>
                </a:lnTo>
                <a:lnTo>
                  <a:pt x="737772" y="148370"/>
                </a:lnTo>
                <a:lnTo>
                  <a:pt x="737772" y="149277"/>
                </a:lnTo>
                <a:cubicBezTo>
                  <a:pt x="737772" y="149277"/>
                  <a:pt x="737772" y="150524"/>
                  <a:pt x="737772" y="150524"/>
                </a:cubicBezTo>
                <a:lnTo>
                  <a:pt x="737772" y="151658"/>
                </a:lnTo>
                <a:cubicBezTo>
                  <a:pt x="737772" y="151658"/>
                  <a:pt x="736412" y="155171"/>
                  <a:pt x="736412" y="155171"/>
                </a:cubicBezTo>
                <a:lnTo>
                  <a:pt x="735618" y="156305"/>
                </a:lnTo>
                <a:lnTo>
                  <a:pt x="734371" y="156871"/>
                </a:lnTo>
                <a:lnTo>
                  <a:pt x="733464" y="157665"/>
                </a:lnTo>
                <a:lnTo>
                  <a:pt x="732558" y="159819"/>
                </a:lnTo>
                <a:lnTo>
                  <a:pt x="732558" y="160725"/>
                </a:lnTo>
                <a:cubicBezTo>
                  <a:pt x="732558" y="160725"/>
                  <a:pt x="733691" y="161179"/>
                  <a:pt x="733691" y="161179"/>
                </a:cubicBezTo>
                <a:lnTo>
                  <a:pt x="734938" y="161179"/>
                </a:lnTo>
                <a:cubicBezTo>
                  <a:pt x="734938" y="161179"/>
                  <a:pt x="736185" y="161179"/>
                  <a:pt x="736185" y="161179"/>
                </a:cubicBezTo>
                <a:lnTo>
                  <a:pt x="737432" y="160725"/>
                </a:lnTo>
                <a:lnTo>
                  <a:pt x="738565" y="159932"/>
                </a:lnTo>
                <a:lnTo>
                  <a:pt x="747520" y="163219"/>
                </a:lnTo>
                <a:lnTo>
                  <a:pt x="749560" y="163559"/>
                </a:lnTo>
                <a:lnTo>
                  <a:pt x="751600" y="163559"/>
                </a:lnTo>
                <a:cubicBezTo>
                  <a:pt x="751600" y="163559"/>
                  <a:pt x="751714" y="167073"/>
                  <a:pt x="751714" y="167073"/>
                </a:cubicBezTo>
                <a:lnTo>
                  <a:pt x="752960" y="171833"/>
                </a:lnTo>
                <a:lnTo>
                  <a:pt x="753527" y="173080"/>
                </a:lnTo>
                <a:lnTo>
                  <a:pt x="754661" y="173987"/>
                </a:lnTo>
                <a:lnTo>
                  <a:pt x="755567" y="175234"/>
                </a:lnTo>
                <a:lnTo>
                  <a:pt x="757268" y="177047"/>
                </a:lnTo>
                <a:lnTo>
                  <a:pt x="759308" y="178521"/>
                </a:lnTo>
                <a:lnTo>
                  <a:pt x="761234" y="178521"/>
                </a:lnTo>
                <a:cubicBezTo>
                  <a:pt x="761234" y="178521"/>
                  <a:pt x="763275" y="177954"/>
                  <a:pt x="763275" y="177954"/>
                </a:cubicBezTo>
                <a:lnTo>
                  <a:pt x="765882" y="178521"/>
                </a:lnTo>
                <a:lnTo>
                  <a:pt x="770642" y="179087"/>
                </a:lnTo>
                <a:lnTo>
                  <a:pt x="772683" y="179087"/>
                </a:lnTo>
                <a:cubicBezTo>
                  <a:pt x="772683" y="179087"/>
                  <a:pt x="778010" y="177841"/>
                  <a:pt x="778010" y="177841"/>
                </a:cubicBezTo>
                <a:lnTo>
                  <a:pt x="780730" y="177841"/>
                </a:lnTo>
                <a:cubicBezTo>
                  <a:pt x="780730" y="177841"/>
                  <a:pt x="783451" y="178067"/>
                  <a:pt x="783451" y="178067"/>
                </a:cubicBezTo>
                <a:lnTo>
                  <a:pt x="787985" y="177274"/>
                </a:lnTo>
                <a:lnTo>
                  <a:pt x="792291" y="175347"/>
                </a:lnTo>
                <a:lnTo>
                  <a:pt x="792291" y="176367"/>
                </a:lnTo>
                <a:cubicBezTo>
                  <a:pt x="792291" y="176367"/>
                  <a:pt x="791952" y="177161"/>
                  <a:pt x="791952" y="177161"/>
                </a:cubicBezTo>
                <a:lnTo>
                  <a:pt x="790818" y="177954"/>
                </a:lnTo>
                <a:lnTo>
                  <a:pt x="789571" y="179541"/>
                </a:lnTo>
                <a:lnTo>
                  <a:pt x="791725" y="179767"/>
                </a:lnTo>
                <a:lnTo>
                  <a:pt x="791725" y="181694"/>
                </a:lnTo>
                <a:cubicBezTo>
                  <a:pt x="791725" y="181694"/>
                  <a:pt x="791272" y="182261"/>
                  <a:pt x="791272" y="182261"/>
                </a:cubicBezTo>
                <a:lnTo>
                  <a:pt x="790365" y="182261"/>
                </a:lnTo>
                <a:cubicBezTo>
                  <a:pt x="790365" y="182261"/>
                  <a:pt x="788665" y="183055"/>
                  <a:pt x="788665" y="183055"/>
                </a:cubicBezTo>
                <a:lnTo>
                  <a:pt x="787758" y="185095"/>
                </a:lnTo>
                <a:lnTo>
                  <a:pt x="787531" y="186908"/>
                </a:lnTo>
                <a:lnTo>
                  <a:pt x="786511" y="186342"/>
                </a:lnTo>
                <a:lnTo>
                  <a:pt x="785604" y="185208"/>
                </a:lnTo>
                <a:lnTo>
                  <a:pt x="783904" y="185208"/>
                </a:lnTo>
                <a:cubicBezTo>
                  <a:pt x="783904" y="185208"/>
                  <a:pt x="781524" y="184528"/>
                  <a:pt x="781524" y="184528"/>
                </a:cubicBezTo>
                <a:lnTo>
                  <a:pt x="778577" y="183168"/>
                </a:lnTo>
                <a:lnTo>
                  <a:pt x="777103" y="182828"/>
                </a:lnTo>
                <a:lnTo>
                  <a:pt x="775630" y="183055"/>
                </a:lnTo>
                <a:lnTo>
                  <a:pt x="773929" y="183848"/>
                </a:lnTo>
                <a:lnTo>
                  <a:pt x="771096" y="187588"/>
                </a:lnTo>
                <a:lnTo>
                  <a:pt x="767582" y="190422"/>
                </a:lnTo>
                <a:lnTo>
                  <a:pt x="766108" y="189969"/>
                </a:lnTo>
                <a:lnTo>
                  <a:pt x="764522" y="189062"/>
                </a:lnTo>
                <a:lnTo>
                  <a:pt x="759308" y="188155"/>
                </a:lnTo>
                <a:lnTo>
                  <a:pt x="757381" y="188155"/>
                </a:lnTo>
                <a:cubicBezTo>
                  <a:pt x="757381" y="188155"/>
                  <a:pt x="753981" y="189855"/>
                  <a:pt x="753981" y="189855"/>
                </a:cubicBezTo>
                <a:lnTo>
                  <a:pt x="752053" y="190535"/>
                </a:lnTo>
                <a:lnTo>
                  <a:pt x="752734" y="192009"/>
                </a:lnTo>
                <a:lnTo>
                  <a:pt x="753754" y="193256"/>
                </a:lnTo>
                <a:lnTo>
                  <a:pt x="754774" y="193596"/>
                </a:lnTo>
                <a:lnTo>
                  <a:pt x="757948" y="193936"/>
                </a:lnTo>
                <a:lnTo>
                  <a:pt x="759874" y="194616"/>
                </a:lnTo>
                <a:lnTo>
                  <a:pt x="764068" y="198016"/>
                </a:lnTo>
                <a:lnTo>
                  <a:pt x="768149" y="201643"/>
                </a:lnTo>
                <a:lnTo>
                  <a:pt x="769735" y="204250"/>
                </a:lnTo>
                <a:lnTo>
                  <a:pt x="770529" y="207311"/>
                </a:lnTo>
                <a:lnTo>
                  <a:pt x="768149" y="210598"/>
                </a:lnTo>
                <a:lnTo>
                  <a:pt x="768942" y="213318"/>
                </a:lnTo>
                <a:lnTo>
                  <a:pt x="769849" y="215925"/>
                </a:lnTo>
                <a:lnTo>
                  <a:pt x="770529" y="217172"/>
                </a:lnTo>
                <a:lnTo>
                  <a:pt x="771436" y="218305"/>
                </a:lnTo>
                <a:lnTo>
                  <a:pt x="772569" y="219099"/>
                </a:lnTo>
                <a:lnTo>
                  <a:pt x="774950" y="218532"/>
                </a:lnTo>
                <a:lnTo>
                  <a:pt x="777217" y="218532"/>
                </a:lnTo>
                <a:cubicBezTo>
                  <a:pt x="777217" y="218532"/>
                  <a:pt x="778236" y="218419"/>
                  <a:pt x="778236" y="218419"/>
                </a:cubicBezTo>
                <a:lnTo>
                  <a:pt x="781297" y="214792"/>
                </a:lnTo>
                <a:lnTo>
                  <a:pt x="781750" y="213545"/>
                </a:lnTo>
                <a:lnTo>
                  <a:pt x="781410" y="212298"/>
                </a:lnTo>
                <a:lnTo>
                  <a:pt x="781410" y="211165"/>
                </a:lnTo>
                <a:cubicBezTo>
                  <a:pt x="781410" y="211165"/>
                  <a:pt x="783451" y="208558"/>
                  <a:pt x="783451" y="208558"/>
                </a:cubicBezTo>
                <a:lnTo>
                  <a:pt x="784131" y="206404"/>
                </a:lnTo>
                <a:lnTo>
                  <a:pt x="783678" y="204137"/>
                </a:lnTo>
                <a:lnTo>
                  <a:pt x="785377" y="204137"/>
                </a:lnTo>
                <a:cubicBezTo>
                  <a:pt x="785377" y="204137"/>
                  <a:pt x="786511" y="203117"/>
                  <a:pt x="786511" y="203117"/>
                </a:cubicBezTo>
                <a:lnTo>
                  <a:pt x="786511" y="199150"/>
                </a:lnTo>
                <a:cubicBezTo>
                  <a:pt x="786511" y="199150"/>
                  <a:pt x="786851" y="198016"/>
                  <a:pt x="786851" y="198016"/>
                </a:cubicBezTo>
                <a:lnTo>
                  <a:pt x="787417" y="196996"/>
                </a:lnTo>
                <a:lnTo>
                  <a:pt x="788778" y="196089"/>
                </a:lnTo>
                <a:lnTo>
                  <a:pt x="790251" y="196316"/>
                </a:lnTo>
                <a:lnTo>
                  <a:pt x="789005" y="198356"/>
                </a:lnTo>
                <a:lnTo>
                  <a:pt x="787304" y="200510"/>
                </a:lnTo>
                <a:lnTo>
                  <a:pt x="787078" y="201870"/>
                </a:lnTo>
                <a:lnTo>
                  <a:pt x="787078" y="205610"/>
                </a:lnTo>
                <a:cubicBezTo>
                  <a:pt x="787078" y="205610"/>
                  <a:pt x="787871" y="207764"/>
                  <a:pt x="787871" y="207764"/>
                </a:cubicBezTo>
                <a:lnTo>
                  <a:pt x="789571" y="209351"/>
                </a:lnTo>
                <a:lnTo>
                  <a:pt x="790592" y="210031"/>
                </a:lnTo>
                <a:lnTo>
                  <a:pt x="791498" y="210938"/>
                </a:lnTo>
                <a:lnTo>
                  <a:pt x="792065" y="212185"/>
                </a:lnTo>
                <a:lnTo>
                  <a:pt x="792859" y="213091"/>
                </a:lnTo>
                <a:lnTo>
                  <a:pt x="794105" y="213091"/>
                </a:lnTo>
                <a:cubicBezTo>
                  <a:pt x="794105" y="213091"/>
                  <a:pt x="795352" y="212638"/>
                  <a:pt x="795352" y="212638"/>
                </a:cubicBezTo>
                <a:lnTo>
                  <a:pt x="796372" y="212638"/>
                </a:lnTo>
                <a:cubicBezTo>
                  <a:pt x="796372" y="212638"/>
                  <a:pt x="797052" y="213205"/>
                  <a:pt x="797052" y="213205"/>
                </a:cubicBezTo>
                <a:lnTo>
                  <a:pt x="797505" y="214565"/>
                </a:lnTo>
                <a:lnTo>
                  <a:pt x="798866" y="215812"/>
                </a:lnTo>
                <a:lnTo>
                  <a:pt x="801472" y="215018"/>
                </a:lnTo>
                <a:lnTo>
                  <a:pt x="803059" y="215812"/>
                </a:lnTo>
                <a:lnTo>
                  <a:pt x="804646" y="216492"/>
                </a:lnTo>
                <a:lnTo>
                  <a:pt x="805780" y="216492"/>
                </a:lnTo>
                <a:cubicBezTo>
                  <a:pt x="805780" y="216492"/>
                  <a:pt x="807933" y="215358"/>
                  <a:pt x="807933" y="215358"/>
                </a:cubicBezTo>
                <a:lnTo>
                  <a:pt x="808954" y="215358"/>
                </a:lnTo>
                <a:cubicBezTo>
                  <a:pt x="808954" y="215358"/>
                  <a:pt x="811560" y="215585"/>
                  <a:pt x="811560" y="215585"/>
                </a:cubicBezTo>
                <a:lnTo>
                  <a:pt x="807933" y="215925"/>
                </a:lnTo>
                <a:lnTo>
                  <a:pt x="807480" y="217172"/>
                </a:lnTo>
                <a:lnTo>
                  <a:pt x="807480" y="218645"/>
                </a:lnTo>
                <a:cubicBezTo>
                  <a:pt x="807480" y="218645"/>
                  <a:pt x="808840" y="221139"/>
                  <a:pt x="808840" y="221139"/>
                </a:cubicBezTo>
                <a:lnTo>
                  <a:pt x="817908" y="226693"/>
                </a:lnTo>
                <a:lnTo>
                  <a:pt x="819495" y="226693"/>
                </a:lnTo>
                <a:cubicBezTo>
                  <a:pt x="819495" y="226693"/>
                  <a:pt x="821195" y="226466"/>
                  <a:pt x="821195" y="226466"/>
                </a:cubicBezTo>
                <a:lnTo>
                  <a:pt x="823122" y="226466"/>
                </a:lnTo>
                <a:cubicBezTo>
                  <a:pt x="823122" y="226466"/>
                  <a:pt x="828562" y="227260"/>
                  <a:pt x="828562" y="227260"/>
                </a:cubicBezTo>
                <a:lnTo>
                  <a:pt x="834003" y="228393"/>
                </a:lnTo>
                <a:lnTo>
                  <a:pt x="836383" y="229527"/>
                </a:lnTo>
                <a:lnTo>
                  <a:pt x="838650" y="231000"/>
                </a:lnTo>
                <a:lnTo>
                  <a:pt x="842391" y="232134"/>
                </a:lnTo>
                <a:lnTo>
                  <a:pt x="847038" y="234741"/>
                </a:lnTo>
                <a:lnTo>
                  <a:pt x="851912" y="236327"/>
                </a:lnTo>
                <a:lnTo>
                  <a:pt x="853159" y="236327"/>
                </a:lnTo>
                <a:cubicBezTo>
                  <a:pt x="853159" y="236327"/>
                  <a:pt x="854292" y="236667"/>
                  <a:pt x="854292" y="236667"/>
                </a:cubicBezTo>
                <a:lnTo>
                  <a:pt x="855425" y="237121"/>
                </a:lnTo>
                <a:lnTo>
                  <a:pt x="856673" y="237121"/>
                </a:lnTo>
                <a:cubicBezTo>
                  <a:pt x="856673" y="237121"/>
                  <a:pt x="857806" y="237574"/>
                  <a:pt x="857806" y="237574"/>
                </a:cubicBezTo>
                <a:lnTo>
                  <a:pt x="858826" y="238481"/>
                </a:lnTo>
                <a:lnTo>
                  <a:pt x="859733" y="238141"/>
                </a:lnTo>
                <a:lnTo>
                  <a:pt x="860640" y="237461"/>
                </a:lnTo>
                <a:lnTo>
                  <a:pt x="861206" y="238934"/>
                </a:lnTo>
                <a:lnTo>
                  <a:pt x="870501" y="244262"/>
                </a:lnTo>
                <a:lnTo>
                  <a:pt x="871294" y="245508"/>
                </a:lnTo>
                <a:lnTo>
                  <a:pt x="872201" y="246302"/>
                </a:lnTo>
                <a:lnTo>
                  <a:pt x="873107" y="246302"/>
                </a:lnTo>
                <a:cubicBezTo>
                  <a:pt x="873107" y="246302"/>
                  <a:pt x="873787" y="246755"/>
                  <a:pt x="873787" y="246755"/>
                </a:cubicBezTo>
                <a:lnTo>
                  <a:pt x="875035" y="248002"/>
                </a:lnTo>
                <a:lnTo>
                  <a:pt x="876621" y="248795"/>
                </a:lnTo>
                <a:lnTo>
                  <a:pt x="876961" y="250609"/>
                </a:lnTo>
                <a:lnTo>
                  <a:pt x="876735" y="252423"/>
                </a:lnTo>
                <a:lnTo>
                  <a:pt x="876735" y="253443"/>
                </a:lnTo>
                <a:cubicBezTo>
                  <a:pt x="876735" y="253443"/>
                  <a:pt x="877188" y="254123"/>
                  <a:pt x="877188" y="254123"/>
                </a:cubicBezTo>
                <a:lnTo>
                  <a:pt x="877981" y="254123"/>
                </a:lnTo>
                <a:cubicBezTo>
                  <a:pt x="877981" y="254123"/>
                  <a:pt x="878775" y="254123"/>
                  <a:pt x="878775" y="254123"/>
                </a:cubicBezTo>
                <a:lnTo>
                  <a:pt x="880475" y="253556"/>
                </a:lnTo>
                <a:lnTo>
                  <a:pt x="882288" y="253329"/>
                </a:lnTo>
                <a:lnTo>
                  <a:pt x="880362" y="254349"/>
                </a:lnTo>
                <a:lnTo>
                  <a:pt x="879455" y="256163"/>
                </a:lnTo>
                <a:lnTo>
                  <a:pt x="881155" y="256843"/>
                </a:lnTo>
                <a:lnTo>
                  <a:pt x="883082" y="256843"/>
                </a:lnTo>
                <a:cubicBezTo>
                  <a:pt x="883082" y="256843"/>
                  <a:pt x="881835" y="257863"/>
                  <a:pt x="881835" y="257863"/>
                </a:cubicBezTo>
                <a:lnTo>
                  <a:pt x="881496" y="259223"/>
                </a:lnTo>
                <a:lnTo>
                  <a:pt x="882968" y="262964"/>
                </a:lnTo>
                <a:lnTo>
                  <a:pt x="884442" y="267951"/>
                </a:lnTo>
                <a:lnTo>
                  <a:pt x="886143" y="270331"/>
                </a:lnTo>
                <a:lnTo>
                  <a:pt x="888636" y="272712"/>
                </a:lnTo>
                <a:lnTo>
                  <a:pt x="889770" y="274185"/>
                </a:lnTo>
                <a:lnTo>
                  <a:pt x="890336" y="276452"/>
                </a:lnTo>
                <a:lnTo>
                  <a:pt x="892037" y="277699"/>
                </a:lnTo>
                <a:lnTo>
                  <a:pt x="893170" y="279172"/>
                </a:lnTo>
                <a:lnTo>
                  <a:pt x="889429" y="279739"/>
                </a:lnTo>
                <a:lnTo>
                  <a:pt x="887730" y="280306"/>
                </a:lnTo>
                <a:lnTo>
                  <a:pt x="887730" y="280873"/>
                </a:lnTo>
                <a:cubicBezTo>
                  <a:pt x="887730" y="280873"/>
                  <a:pt x="890223" y="283820"/>
                  <a:pt x="890223" y="283820"/>
                </a:cubicBezTo>
                <a:lnTo>
                  <a:pt x="892830" y="285293"/>
                </a:lnTo>
                <a:lnTo>
                  <a:pt x="897024" y="286653"/>
                </a:lnTo>
                <a:lnTo>
                  <a:pt x="898271" y="286653"/>
                </a:lnTo>
                <a:cubicBezTo>
                  <a:pt x="898271" y="286653"/>
                  <a:pt x="899631" y="286427"/>
                  <a:pt x="899631" y="286427"/>
                </a:cubicBezTo>
                <a:lnTo>
                  <a:pt x="897250" y="287220"/>
                </a:lnTo>
                <a:lnTo>
                  <a:pt x="896344" y="287220"/>
                </a:lnTo>
                <a:cubicBezTo>
                  <a:pt x="896344" y="287220"/>
                  <a:pt x="894303" y="286653"/>
                  <a:pt x="894303" y="286653"/>
                </a:cubicBezTo>
                <a:lnTo>
                  <a:pt x="893170" y="286653"/>
                </a:lnTo>
                <a:cubicBezTo>
                  <a:pt x="893170" y="286653"/>
                  <a:pt x="891810" y="286880"/>
                  <a:pt x="891810" y="286880"/>
                </a:cubicBezTo>
                <a:lnTo>
                  <a:pt x="890789" y="287673"/>
                </a:lnTo>
                <a:lnTo>
                  <a:pt x="891696" y="288693"/>
                </a:lnTo>
                <a:lnTo>
                  <a:pt x="892943" y="289600"/>
                </a:lnTo>
                <a:lnTo>
                  <a:pt x="893623" y="290394"/>
                </a:lnTo>
                <a:lnTo>
                  <a:pt x="894643" y="292547"/>
                </a:lnTo>
                <a:lnTo>
                  <a:pt x="895550" y="293341"/>
                </a:lnTo>
                <a:lnTo>
                  <a:pt x="896911" y="293794"/>
                </a:lnTo>
                <a:lnTo>
                  <a:pt x="897704" y="295041"/>
                </a:lnTo>
                <a:lnTo>
                  <a:pt x="897364" y="296174"/>
                </a:lnTo>
                <a:lnTo>
                  <a:pt x="896797" y="297308"/>
                </a:lnTo>
                <a:lnTo>
                  <a:pt x="895890" y="300482"/>
                </a:lnTo>
                <a:lnTo>
                  <a:pt x="894530" y="302182"/>
                </a:lnTo>
                <a:lnTo>
                  <a:pt x="893850" y="305015"/>
                </a:lnTo>
                <a:lnTo>
                  <a:pt x="893397" y="306149"/>
                </a:lnTo>
                <a:lnTo>
                  <a:pt x="892830" y="307282"/>
                </a:lnTo>
                <a:lnTo>
                  <a:pt x="893056" y="308302"/>
                </a:lnTo>
                <a:lnTo>
                  <a:pt x="893623" y="309323"/>
                </a:lnTo>
                <a:lnTo>
                  <a:pt x="894530" y="309889"/>
                </a:lnTo>
                <a:lnTo>
                  <a:pt x="897591" y="307282"/>
                </a:lnTo>
                <a:lnTo>
                  <a:pt x="899858" y="306035"/>
                </a:lnTo>
                <a:lnTo>
                  <a:pt x="900991" y="303769"/>
                </a:lnTo>
                <a:lnTo>
                  <a:pt x="901218" y="305129"/>
                </a:lnTo>
                <a:lnTo>
                  <a:pt x="901671" y="306489"/>
                </a:lnTo>
                <a:lnTo>
                  <a:pt x="902464" y="307736"/>
                </a:lnTo>
                <a:lnTo>
                  <a:pt x="903825" y="308302"/>
                </a:lnTo>
                <a:lnTo>
                  <a:pt x="906545" y="307962"/>
                </a:lnTo>
                <a:lnTo>
                  <a:pt x="909265" y="306942"/>
                </a:lnTo>
                <a:lnTo>
                  <a:pt x="912212" y="306489"/>
                </a:lnTo>
                <a:lnTo>
                  <a:pt x="915159" y="306489"/>
                </a:lnTo>
                <a:cubicBezTo>
                  <a:pt x="915159" y="306489"/>
                  <a:pt x="917199" y="304675"/>
                  <a:pt x="917199" y="304675"/>
                </a:cubicBezTo>
                <a:lnTo>
                  <a:pt x="918900" y="302522"/>
                </a:lnTo>
                <a:lnTo>
                  <a:pt x="917313" y="306035"/>
                </a:lnTo>
                <a:lnTo>
                  <a:pt x="916406" y="307282"/>
                </a:lnTo>
                <a:lnTo>
                  <a:pt x="916180" y="307849"/>
                </a:lnTo>
                <a:lnTo>
                  <a:pt x="916633" y="308529"/>
                </a:lnTo>
                <a:lnTo>
                  <a:pt x="918673" y="310796"/>
                </a:lnTo>
                <a:lnTo>
                  <a:pt x="926607" y="317824"/>
                </a:lnTo>
                <a:lnTo>
                  <a:pt x="928421" y="320204"/>
                </a:lnTo>
                <a:lnTo>
                  <a:pt x="930121" y="322811"/>
                </a:lnTo>
                <a:lnTo>
                  <a:pt x="932728" y="325644"/>
                </a:lnTo>
                <a:lnTo>
                  <a:pt x="935561" y="328138"/>
                </a:lnTo>
                <a:lnTo>
                  <a:pt x="936582" y="328931"/>
                </a:lnTo>
                <a:lnTo>
                  <a:pt x="936582" y="328591"/>
                </a:lnTo>
                <a:close/>
                <a:moveTo>
                  <a:pt x="891810" y="308416"/>
                </a:moveTo>
                <a:lnTo>
                  <a:pt x="889997" y="308983"/>
                </a:lnTo>
                <a:lnTo>
                  <a:pt x="888863" y="310456"/>
                </a:lnTo>
                <a:lnTo>
                  <a:pt x="887730" y="311363"/>
                </a:lnTo>
                <a:lnTo>
                  <a:pt x="887730" y="311816"/>
                </a:lnTo>
                <a:cubicBezTo>
                  <a:pt x="887730" y="311816"/>
                  <a:pt x="888410" y="312723"/>
                  <a:pt x="888410" y="312723"/>
                </a:cubicBezTo>
                <a:lnTo>
                  <a:pt x="893510" y="313403"/>
                </a:lnTo>
                <a:lnTo>
                  <a:pt x="894530" y="313063"/>
                </a:lnTo>
                <a:lnTo>
                  <a:pt x="894530" y="311930"/>
                </a:lnTo>
                <a:cubicBezTo>
                  <a:pt x="894530" y="311930"/>
                  <a:pt x="892490" y="308302"/>
                  <a:pt x="892490" y="308302"/>
                </a:cubicBezTo>
                <a:lnTo>
                  <a:pt x="891810" y="308302"/>
                </a:lnTo>
                <a:close/>
                <a:moveTo>
                  <a:pt x="776196" y="245508"/>
                </a:moveTo>
                <a:lnTo>
                  <a:pt x="774043" y="252309"/>
                </a:lnTo>
                <a:lnTo>
                  <a:pt x="772569" y="253669"/>
                </a:lnTo>
                <a:lnTo>
                  <a:pt x="772229" y="255936"/>
                </a:lnTo>
                <a:lnTo>
                  <a:pt x="770642" y="260357"/>
                </a:lnTo>
                <a:lnTo>
                  <a:pt x="772343" y="258430"/>
                </a:lnTo>
                <a:lnTo>
                  <a:pt x="773249" y="254803"/>
                </a:lnTo>
                <a:lnTo>
                  <a:pt x="776310" y="251289"/>
                </a:lnTo>
                <a:lnTo>
                  <a:pt x="777443" y="246302"/>
                </a:lnTo>
                <a:lnTo>
                  <a:pt x="776763" y="245622"/>
                </a:lnTo>
                <a:lnTo>
                  <a:pt x="776310" y="245622"/>
                </a:lnTo>
                <a:close/>
                <a:moveTo>
                  <a:pt x="733352" y="306602"/>
                </a:moveTo>
                <a:lnTo>
                  <a:pt x="729498" y="310569"/>
                </a:lnTo>
                <a:lnTo>
                  <a:pt x="728251" y="312270"/>
                </a:lnTo>
                <a:lnTo>
                  <a:pt x="730064" y="311589"/>
                </a:lnTo>
                <a:lnTo>
                  <a:pt x="730971" y="310003"/>
                </a:lnTo>
                <a:lnTo>
                  <a:pt x="733805" y="309209"/>
                </a:lnTo>
                <a:lnTo>
                  <a:pt x="736525" y="307396"/>
                </a:lnTo>
                <a:lnTo>
                  <a:pt x="734712" y="307396"/>
                </a:lnTo>
                <a:cubicBezTo>
                  <a:pt x="734712" y="307396"/>
                  <a:pt x="733352" y="306489"/>
                  <a:pt x="733352" y="306489"/>
                </a:cubicBezTo>
                <a:close/>
                <a:moveTo>
                  <a:pt x="730064" y="207311"/>
                </a:moveTo>
                <a:lnTo>
                  <a:pt x="729725" y="206517"/>
                </a:lnTo>
                <a:lnTo>
                  <a:pt x="728251" y="204024"/>
                </a:lnTo>
                <a:lnTo>
                  <a:pt x="727117" y="204024"/>
                </a:lnTo>
                <a:cubicBezTo>
                  <a:pt x="727117" y="204024"/>
                  <a:pt x="726211" y="203457"/>
                  <a:pt x="726211" y="203457"/>
                </a:cubicBezTo>
                <a:lnTo>
                  <a:pt x="725644" y="201757"/>
                </a:lnTo>
                <a:lnTo>
                  <a:pt x="725304" y="199943"/>
                </a:lnTo>
                <a:lnTo>
                  <a:pt x="724171" y="197790"/>
                </a:lnTo>
                <a:lnTo>
                  <a:pt x="720317" y="194729"/>
                </a:lnTo>
                <a:lnTo>
                  <a:pt x="718730" y="194503"/>
                </a:lnTo>
                <a:lnTo>
                  <a:pt x="714649" y="194843"/>
                </a:lnTo>
                <a:lnTo>
                  <a:pt x="712269" y="194503"/>
                </a:lnTo>
                <a:lnTo>
                  <a:pt x="707622" y="192122"/>
                </a:lnTo>
                <a:lnTo>
                  <a:pt x="704448" y="190762"/>
                </a:lnTo>
                <a:lnTo>
                  <a:pt x="703315" y="190422"/>
                </a:lnTo>
                <a:lnTo>
                  <a:pt x="702068" y="190422"/>
                </a:lnTo>
                <a:cubicBezTo>
                  <a:pt x="702068" y="190422"/>
                  <a:pt x="700934" y="190422"/>
                  <a:pt x="700934" y="190422"/>
                </a:cubicBezTo>
                <a:lnTo>
                  <a:pt x="699801" y="191102"/>
                </a:lnTo>
                <a:lnTo>
                  <a:pt x="697874" y="192576"/>
                </a:lnTo>
                <a:lnTo>
                  <a:pt x="695721" y="193596"/>
                </a:lnTo>
                <a:lnTo>
                  <a:pt x="694587" y="193596"/>
                </a:lnTo>
                <a:cubicBezTo>
                  <a:pt x="694587" y="193596"/>
                  <a:pt x="693680" y="192802"/>
                  <a:pt x="693680" y="192802"/>
                </a:cubicBezTo>
                <a:lnTo>
                  <a:pt x="693340" y="191556"/>
                </a:lnTo>
                <a:lnTo>
                  <a:pt x="691980" y="191329"/>
                </a:lnTo>
                <a:lnTo>
                  <a:pt x="690280" y="191782"/>
                </a:lnTo>
                <a:lnTo>
                  <a:pt x="687786" y="191782"/>
                </a:lnTo>
                <a:cubicBezTo>
                  <a:pt x="687786" y="191782"/>
                  <a:pt x="683252" y="191669"/>
                  <a:pt x="683252" y="191669"/>
                </a:cubicBezTo>
                <a:lnTo>
                  <a:pt x="675658" y="192236"/>
                </a:lnTo>
                <a:lnTo>
                  <a:pt x="673958" y="193709"/>
                </a:lnTo>
                <a:lnTo>
                  <a:pt x="669084" y="200057"/>
                </a:lnTo>
                <a:lnTo>
                  <a:pt x="669424" y="201417"/>
                </a:lnTo>
                <a:lnTo>
                  <a:pt x="670104" y="202664"/>
                </a:lnTo>
                <a:lnTo>
                  <a:pt x="670104" y="203910"/>
                </a:lnTo>
                <a:cubicBezTo>
                  <a:pt x="670104" y="203910"/>
                  <a:pt x="669538" y="206064"/>
                  <a:pt x="669538" y="206064"/>
                </a:cubicBezTo>
                <a:lnTo>
                  <a:pt x="669877" y="206291"/>
                </a:lnTo>
                <a:lnTo>
                  <a:pt x="670898" y="204930"/>
                </a:lnTo>
                <a:lnTo>
                  <a:pt x="672144" y="202664"/>
                </a:lnTo>
                <a:lnTo>
                  <a:pt x="672485" y="201870"/>
                </a:lnTo>
                <a:lnTo>
                  <a:pt x="672711" y="200397"/>
                </a:lnTo>
                <a:lnTo>
                  <a:pt x="673278" y="199150"/>
                </a:lnTo>
                <a:lnTo>
                  <a:pt x="674298" y="198583"/>
                </a:lnTo>
                <a:lnTo>
                  <a:pt x="675318" y="198923"/>
                </a:lnTo>
                <a:lnTo>
                  <a:pt x="676338" y="199603"/>
                </a:lnTo>
                <a:lnTo>
                  <a:pt x="677245" y="200397"/>
                </a:lnTo>
                <a:lnTo>
                  <a:pt x="680079" y="204250"/>
                </a:lnTo>
                <a:lnTo>
                  <a:pt x="680986" y="204817"/>
                </a:lnTo>
                <a:lnTo>
                  <a:pt x="682005" y="205044"/>
                </a:lnTo>
                <a:lnTo>
                  <a:pt x="684499" y="204704"/>
                </a:lnTo>
                <a:lnTo>
                  <a:pt x="685292" y="203910"/>
                </a:lnTo>
                <a:lnTo>
                  <a:pt x="686766" y="201757"/>
                </a:lnTo>
                <a:lnTo>
                  <a:pt x="687786" y="200963"/>
                </a:lnTo>
                <a:lnTo>
                  <a:pt x="689033" y="200283"/>
                </a:lnTo>
                <a:lnTo>
                  <a:pt x="690280" y="200283"/>
                </a:lnTo>
                <a:cubicBezTo>
                  <a:pt x="690280" y="200283"/>
                  <a:pt x="690960" y="200397"/>
                  <a:pt x="690960" y="200397"/>
                </a:cubicBezTo>
                <a:lnTo>
                  <a:pt x="690960" y="201077"/>
                </a:lnTo>
                <a:cubicBezTo>
                  <a:pt x="690960" y="201077"/>
                  <a:pt x="690847" y="201757"/>
                  <a:pt x="690847" y="201757"/>
                </a:cubicBezTo>
                <a:lnTo>
                  <a:pt x="691186" y="202210"/>
                </a:lnTo>
                <a:lnTo>
                  <a:pt x="694020" y="202664"/>
                </a:lnTo>
                <a:lnTo>
                  <a:pt x="696174" y="203570"/>
                </a:lnTo>
                <a:lnTo>
                  <a:pt x="698668" y="203910"/>
                </a:lnTo>
                <a:lnTo>
                  <a:pt x="701388" y="204930"/>
                </a:lnTo>
                <a:lnTo>
                  <a:pt x="702521" y="204477"/>
                </a:lnTo>
                <a:lnTo>
                  <a:pt x="702521" y="202890"/>
                </a:lnTo>
                <a:cubicBezTo>
                  <a:pt x="702521" y="202890"/>
                  <a:pt x="702294" y="202097"/>
                  <a:pt x="702294" y="202097"/>
                </a:cubicBezTo>
                <a:lnTo>
                  <a:pt x="702975" y="201870"/>
                </a:lnTo>
                <a:lnTo>
                  <a:pt x="704675" y="201870"/>
                </a:lnTo>
                <a:cubicBezTo>
                  <a:pt x="704675" y="201870"/>
                  <a:pt x="709095" y="202097"/>
                  <a:pt x="709095" y="202097"/>
                </a:cubicBezTo>
                <a:lnTo>
                  <a:pt x="711362" y="203457"/>
                </a:lnTo>
                <a:lnTo>
                  <a:pt x="711929" y="204477"/>
                </a:lnTo>
                <a:lnTo>
                  <a:pt x="712723" y="205270"/>
                </a:lnTo>
                <a:lnTo>
                  <a:pt x="717823" y="207537"/>
                </a:lnTo>
                <a:lnTo>
                  <a:pt x="719750" y="208558"/>
                </a:lnTo>
                <a:lnTo>
                  <a:pt x="724171" y="211278"/>
                </a:lnTo>
                <a:lnTo>
                  <a:pt x="728818" y="213658"/>
                </a:lnTo>
                <a:lnTo>
                  <a:pt x="729951" y="207311"/>
                </a:lnTo>
                <a:close/>
                <a:moveTo>
                  <a:pt x="783337" y="221139"/>
                </a:moveTo>
                <a:lnTo>
                  <a:pt x="780390" y="219212"/>
                </a:lnTo>
                <a:lnTo>
                  <a:pt x="780617" y="220459"/>
                </a:lnTo>
                <a:lnTo>
                  <a:pt x="784131" y="222386"/>
                </a:lnTo>
                <a:lnTo>
                  <a:pt x="786511" y="223292"/>
                </a:lnTo>
                <a:lnTo>
                  <a:pt x="785491" y="222159"/>
                </a:lnTo>
                <a:lnTo>
                  <a:pt x="783337" y="221139"/>
                </a:lnTo>
                <a:close/>
                <a:moveTo>
                  <a:pt x="747293" y="285633"/>
                </a:moveTo>
                <a:lnTo>
                  <a:pt x="746160" y="285066"/>
                </a:lnTo>
                <a:lnTo>
                  <a:pt x="744459" y="285520"/>
                </a:lnTo>
                <a:lnTo>
                  <a:pt x="743893" y="286200"/>
                </a:lnTo>
                <a:lnTo>
                  <a:pt x="743893" y="287447"/>
                </a:lnTo>
                <a:cubicBezTo>
                  <a:pt x="743893" y="287447"/>
                  <a:pt x="742872" y="288127"/>
                  <a:pt x="742872" y="288127"/>
                </a:cubicBezTo>
                <a:lnTo>
                  <a:pt x="742079" y="289600"/>
                </a:lnTo>
                <a:lnTo>
                  <a:pt x="741399" y="290167"/>
                </a:lnTo>
                <a:lnTo>
                  <a:pt x="740152" y="292094"/>
                </a:lnTo>
                <a:lnTo>
                  <a:pt x="739132" y="292321"/>
                </a:lnTo>
                <a:lnTo>
                  <a:pt x="738339" y="293001"/>
                </a:lnTo>
                <a:lnTo>
                  <a:pt x="737092" y="296174"/>
                </a:lnTo>
                <a:lnTo>
                  <a:pt x="737092" y="297421"/>
                </a:lnTo>
                <a:cubicBezTo>
                  <a:pt x="737092" y="297421"/>
                  <a:pt x="735845" y="297761"/>
                  <a:pt x="735845" y="297761"/>
                </a:cubicBezTo>
                <a:lnTo>
                  <a:pt x="735845" y="299915"/>
                </a:lnTo>
                <a:cubicBezTo>
                  <a:pt x="735845" y="299915"/>
                  <a:pt x="734825" y="301728"/>
                  <a:pt x="734825" y="301728"/>
                </a:cubicBezTo>
                <a:lnTo>
                  <a:pt x="735618" y="302975"/>
                </a:lnTo>
                <a:lnTo>
                  <a:pt x="735392" y="304675"/>
                </a:lnTo>
                <a:lnTo>
                  <a:pt x="736865" y="304675"/>
                </a:lnTo>
                <a:cubicBezTo>
                  <a:pt x="736865" y="304675"/>
                  <a:pt x="739359" y="305015"/>
                  <a:pt x="739359" y="305015"/>
                </a:cubicBezTo>
                <a:lnTo>
                  <a:pt x="739699" y="304789"/>
                </a:lnTo>
                <a:lnTo>
                  <a:pt x="740039" y="304335"/>
                </a:lnTo>
                <a:lnTo>
                  <a:pt x="740039" y="303655"/>
                </a:lnTo>
                <a:cubicBezTo>
                  <a:pt x="740039" y="303655"/>
                  <a:pt x="740719" y="301955"/>
                  <a:pt x="740719" y="301955"/>
                </a:cubicBezTo>
                <a:lnTo>
                  <a:pt x="742646" y="299915"/>
                </a:lnTo>
                <a:lnTo>
                  <a:pt x="743099" y="298895"/>
                </a:lnTo>
                <a:lnTo>
                  <a:pt x="744799" y="297874"/>
                </a:lnTo>
                <a:lnTo>
                  <a:pt x="745706" y="296628"/>
                </a:lnTo>
                <a:lnTo>
                  <a:pt x="747066" y="292547"/>
                </a:lnTo>
                <a:lnTo>
                  <a:pt x="746046" y="288807"/>
                </a:lnTo>
                <a:lnTo>
                  <a:pt x="747973" y="287220"/>
                </a:lnTo>
                <a:lnTo>
                  <a:pt x="747293" y="285973"/>
                </a:lnTo>
                <a:close/>
                <a:moveTo>
                  <a:pt x="705468" y="300028"/>
                </a:moveTo>
                <a:lnTo>
                  <a:pt x="704561" y="300255"/>
                </a:lnTo>
                <a:lnTo>
                  <a:pt x="704335" y="300822"/>
                </a:lnTo>
                <a:lnTo>
                  <a:pt x="704335" y="302748"/>
                </a:lnTo>
                <a:cubicBezTo>
                  <a:pt x="704335" y="302748"/>
                  <a:pt x="706715" y="305469"/>
                  <a:pt x="706715" y="305469"/>
                </a:cubicBezTo>
                <a:lnTo>
                  <a:pt x="708075" y="305469"/>
                </a:lnTo>
                <a:cubicBezTo>
                  <a:pt x="708075" y="305469"/>
                  <a:pt x="709322" y="303542"/>
                  <a:pt x="709322" y="303542"/>
                </a:cubicBezTo>
                <a:lnTo>
                  <a:pt x="709322" y="302068"/>
                </a:lnTo>
                <a:cubicBezTo>
                  <a:pt x="709322" y="302068"/>
                  <a:pt x="708755" y="300482"/>
                  <a:pt x="708755" y="300482"/>
                </a:cubicBezTo>
                <a:lnTo>
                  <a:pt x="705582" y="299915"/>
                </a:lnTo>
                <a:close/>
                <a:moveTo>
                  <a:pt x="768602" y="253103"/>
                </a:moveTo>
                <a:lnTo>
                  <a:pt x="768149" y="252763"/>
                </a:lnTo>
                <a:lnTo>
                  <a:pt x="767809" y="251856"/>
                </a:lnTo>
                <a:lnTo>
                  <a:pt x="766449" y="251856"/>
                </a:lnTo>
                <a:cubicBezTo>
                  <a:pt x="766449" y="251856"/>
                  <a:pt x="767468" y="254690"/>
                  <a:pt x="767468" y="254690"/>
                </a:cubicBezTo>
                <a:lnTo>
                  <a:pt x="767129" y="257296"/>
                </a:lnTo>
                <a:lnTo>
                  <a:pt x="767468" y="258543"/>
                </a:lnTo>
                <a:lnTo>
                  <a:pt x="767922" y="258543"/>
                </a:lnTo>
                <a:cubicBezTo>
                  <a:pt x="767922" y="258543"/>
                  <a:pt x="768716" y="259337"/>
                  <a:pt x="768716" y="259337"/>
                </a:cubicBezTo>
                <a:lnTo>
                  <a:pt x="769962" y="257183"/>
                </a:lnTo>
                <a:lnTo>
                  <a:pt x="769962" y="255823"/>
                </a:lnTo>
                <a:cubicBezTo>
                  <a:pt x="769962" y="255823"/>
                  <a:pt x="768489" y="252989"/>
                  <a:pt x="768489" y="252989"/>
                </a:cubicBezTo>
                <a:close/>
                <a:moveTo>
                  <a:pt x="748426" y="285066"/>
                </a:moveTo>
                <a:lnTo>
                  <a:pt x="748994" y="285633"/>
                </a:lnTo>
                <a:lnTo>
                  <a:pt x="749900" y="285973"/>
                </a:lnTo>
                <a:lnTo>
                  <a:pt x="751147" y="286200"/>
                </a:lnTo>
                <a:lnTo>
                  <a:pt x="752053" y="287447"/>
                </a:lnTo>
                <a:lnTo>
                  <a:pt x="752960" y="288013"/>
                </a:lnTo>
                <a:lnTo>
                  <a:pt x="753187" y="286880"/>
                </a:lnTo>
                <a:lnTo>
                  <a:pt x="751940" y="284726"/>
                </a:lnTo>
                <a:lnTo>
                  <a:pt x="748426" y="284953"/>
                </a:lnTo>
                <a:close/>
                <a:moveTo>
                  <a:pt x="629980" y="172400"/>
                </a:moveTo>
                <a:lnTo>
                  <a:pt x="629186" y="172400"/>
                </a:lnTo>
                <a:cubicBezTo>
                  <a:pt x="629186" y="172400"/>
                  <a:pt x="628166" y="173760"/>
                  <a:pt x="628166" y="173760"/>
                </a:cubicBezTo>
                <a:lnTo>
                  <a:pt x="627939" y="174667"/>
                </a:lnTo>
                <a:lnTo>
                  <a:pt x="628732" y="177841"/>
                </a:lnTo>
                <a:lnTo>
                  <a:pt x="629413" y="178747"/>
                </a:lnTo>
                <a:lnTo>
                  <a:pt x="630206" y="182034"/>
                </a:lnTo>
                <a:lnTo>
                  <a:pt x="631453" y="183168"/>
                </a:lnTo>
                <a:lnTo>
                  <a:pt x="631793" y="182715"/>
                </a:lnTo>
                <a:lnTo>
                  <a:pt x="632020" y="180901"/>
                </a:lnTo>
                <a:lnTo>
                  <a:pt x="630206" y="176594"/>
                </a:lnTo>
                <a:lnTo>
                  <a:pt x="630546" y="173193"/>
                </a:lnTo>
                <a:lnTo>
                  <a:pt x="629980" y="172400"/>
                </a:lnTo>
                <a:close/>
                <a:moveTo>
                  <a:pt x="297308" y="155058"/>
                </a:moveTo>
                <a:lnTo>
                  <a:pt x="298101" y="154265"/>
                </a:lnTo>
                <a:lnTo>
                  <a:pt x="298328" y="153358"/>
                </a:lnTo>
                <a:lnTo>
                  <a:pt x="297988" y="151884"/>
                </a:lnTo>
                <a:lnTo>
                  <a:pt x="297081" y="151204"/>
                </a:lnTo>
                <a:lnTo>
                  <a:pt x="295381" y="150638"/>
                </a:lnTo>
                <a:lnTo>
                  <a:pt x="292547" y="150638"/>
                </a:lnTo>
                <a:cubicBezTo>
                  <a:pt x="292547" y="150638"/>
                  <a:pt x="291980" y="152111"/>
                  <a:pt x="291980" y="152111"/>
                </a:cubicBezTo>
                <a:lnTo>
                  <a:pt x="291527" y="156418"/>
                </a:lnTo>
                <a:lnTo>
                  <a:pt x="292207" y="157212"/>
                </a:lnTo>
                <a:lnTo>
                  <a:pt x="293227" y="157212"/>
                </a:lnTo>
                <a:cubicBezTo>
                  <a:pt x="293227" y="157212"/>
                  <a:pt x="297308" y="155058"/>
                  <a:pt x="297308" y="155058"/>
                </a:cubicBezTo>
                <a:close/>
                <a:moveTo>
                  <a:pt x="395012" y="317937"/>
                </a:moveTo>
                <a:lnTo>
                  <a:pt x="394332" y="316917"/>
                </a:lnTo>
                <a:lnTo>
                  <a:pt x="393085" y="313516"/>
                </a:lnTo>
                <a:lnTo>
                  <a:pt x="393085" y="311930"/>
                </a:lnTo>
                <a:cubicBezTo>
                  <a:pt x="393085" y="311930"/>
                  <a:pt x="393085" y="310343"/>
                  <a:pt x="393085" y="310343"/>
                </a:cubicBezTo>
                <a:lnTo>
                  <a:pt x="394332" y="304675"/>
                </a:lnTo>
                <a:lnTo>
                  <a:pt x="394332" y="302295"/>
                </a:lnTo>
                <a:cubicBezTo>
                  <a:pt x="394332" y="302295"/>
                  <a:pt x="393652" y="300028"/>
                  <a:pt x="393652" y="300028"/>
                </a:cubicBezTo>
                <a:lnTo>
                  <a:pt x="393085" y="299575"/>
                </a:lnTo>
                <a:lnTo>
                  <a:pt x="386738" y="296514"/>
                </a:lnTo>
                <a:lnTo>
                  <a:pt x="386058" y="296514"/>
                </a:lnTo>
                <a:cubicBezTo>
                  <a:pt x="386058" y="296514"/>
                  <a:pt x="382771" y="297534"/>
                  <a:pt x="382771" y="297534"/>
                </a:cubicBezTo>
                <a:lnTo>
                  <a:pt x="380164" y="298101"/>
                </a:lnTo>
                <a:lnTo>
                  <a:pt x="375063" y="298555"/>
                </a:lnTo>
                <a:lnTo>
                  <a:pt x="369963" y="298555"/>
                </a:lnTo>
                <a:cubicBezTo>
                  <a:pt x="369963" y="298555"/>
                  <a:pt x="365202" y="297081"/>
                  <a:pt x="365202" y="297081"/>
                </a:cubicBezTo>
                <a:lnTo>
                  <a:pt x="360668" y="294814"/>
                </a:lnTo>
                <a:lnTo>
                  <a:pt x="360442" y="292207"/>
                </a:lnTo>
                <a:lnTo>
                  <a:pt x="360668" y="289374"/>
                </a:lnTo>
                <a:lnTo>
                  <a:pt x="359762" y="288467"/>
                </a:lnTo>
                <a:lnTo>
                  <a:pt x="357608" y="287560"/>
                </a:lnTo>
                <a:lnTo>
                  <a:pt x="357154" y="286653"/>
                </a:lnTo>
                <a:lnTo>
                  <a:pt x="356361" y="283820"/>
                </a:lnTo>
                <a:lnTo>
                  <a:pt x="355341" y="281099"/>
                </a:lnTo>
                <a:lnTo>
                  <a:pt x="353188" y="280532"/>
                </a:lnTo>
                <a:lnTo>
                  <a:pt x="350694" y="280306"/>
                </a:lnTo>
                <a:lnTo>
                  <a:pt x="347067" y="280532"/>
                </a:lnTo>
                <a:lnTo>
                  <a:pt x="346047" y="280306"/>
                </a:lnTo>
                <a:lnTo>
                  <a:pt x="344006" y="278379"/>
                </a:lnTo>
                <a:lnTo>
                  <a:pt x="338792" y="277699"/>
                </a:lnTo>
                <a:lnTo>
                  <a:pt x="337772" y="277019"/>
                </a:lnTo>
                <a:lnTo>
                  <a:pt x="336866" y="276112"/>
                </a:lnTo>
                <a:lnTo>
                  <a:pt x="334712" y="274979"/>
                </a:lnTo>
                <a:lnTo>
                  <a:pt x="333579" y="274979"/>
                </a:lnTo>
                <a:cubicBezTo>
                  <a:pt x="333579" y="274979"/>
                  <a:pt x="331538" y="275999"/>
                  <a:pt x="331538" y="275999"/>
                </a:cubicBezTo>
                <a:lnTo>
                  <a:pt x="330631" y="275999"/>
                </a:lnTo>
                <a:cubicBezTo>
                  <a:pt x="330631" y="275999"/>
                  <a:pt x="327345" y="275885"/>
                  <a:pt x="327345" y="275885"/>
                </a:cubicBezTo>
                <a:lnTo>
                  <a:pt x="326778" y="275545"/>
                </a:lnTo>
                <a:lnTo>
                  <a:pt x="323604" y="271011"/>
                </a:lnTo>
                <a:lnTo>
                  <a:pt x="323037" y="270331"/>
                </a:lnTo>
                <a:lnTo>
                  <a:pt x="320204" y="270105"/>
                </a:lnTo>
                <a:lnTo>
                  <a:pt x="319184" y="270558"/>
                </a:lnTo>
                <a:lnTo>
                  <a:pt x="318163" y="271238"/>
                </a:lnTo>
                <a:lnTo>
                  <a:pt x="317370" y="272258"/>
                </a:lnTo>
                <a:lnTo>
                  <a:pt x="316803" y="273392"/>
                </a:lnTo>
                <a:lnTo>
                  <a:pt x="316010" y="275999"/>
                </a:lnTo>
                <a:lnTo>
                  <a:pt x="314990" y="278492"/>
                </a:lnTo>
                <a:lnTo>
                  <a:pt x="313743" y="280532"/>
                </a:lnTo>
                <a:lnTo>
                  <a:pt x="311816" y="281666"/>
                </a:lnTo>
                <a:lnTo>
                  <a:pt x="310683" y="281666"/>
                </a:lnTo>
                <a:cubicBezTo>
                  <a:pt x="310683" y="281666"/>
                  <a:pt x="309662" y="281439"/>
                  <a:pt x="309662" y="281439"/>
                </a:cubicBezTo>
                <a:lnTo>
                  <a:pt x="308416" y="280873"/>
                </a:lnTo>
                <a:lnTo>
                  <a:pt x="307169" y="280532"/>
                </a:lnTo>
                <a:lnTo>
                  <a:pt x="304448" y="280532"/>
                </a:lnTo>
                <a:cubicBezTo>
                  <a:pt x="304448" y="280532"/>
                  <a:pt x="301728" y="280986"/>
                  <a:pt x="301728" y="280986"/>
                </a:cubicBezTo>
                <a:lnTo>
                  <a:pt x="299348" y="280646"/>
                </a:lnTo>
                <a:lnTo>
                  <a:pt x="294587" y="279286"/>
                </a:lnTo>
                <a:lnTo>
                  <a:pt x="292774" y="278606"/>
                </a:lnTo>
                <a:lnTo>
                  <a:pt x="290847" y="279739"/>
                </a:lnTo>
                <a:lnTo>
                  <a:pt x="288580" y="279739"/>
                </a:lnTo>
                <a:cubicBezTo>
                  <a:pt x="288580" y="279739"/>
                  <a:pt x="282913" y="278832"/>
                  <a:pt x="282913" y="278832"/>
                </a:cubicBezTo>
                <a:lnTo>
                  <a:pt x="280532" y="278606"/>
                </a:lnTo>
                <a:lnTo>
                  <a:pt x="278039" y="278606"/>
                </a:lnTo>
                <a:cubicBezTo>
                  <a:pt x="278039" y="278606"/>
                  <a:pt x="275998" y="278266"/>
                  <a:pt x="275998" y="278266"/>
                </a:cubicBezTo>
                <a:lnTo>
                  <a:pt x="274525" y="276906"/>
                </a:lnTo>
                <a:lnTo>
                  <a:pt x="273165" y="272258"/>
                </a:lnTo>
                <a:lnTo>
                  <a:pt x="272712" y="271238"/>
                </a:lnTo>
                <a:lnTo>
                  <a:pt x="270785" y="269311"/>
                </a:lnTo>
                <a:lnTo>
                  <a:pt x="268971" y="267158"/>
                </a:lnTo>
                <a:lnTo>
                  <a:pt x="268291" y="266704"/>
                </a:lnTo>
                <a:lnTo>
                  <a:pt x="267497" y="266704"/>
                </a:lnTo>
                <a:cubicBezTo>
                  <a:pt x="267497" y="266704"/>
                  <a:pt x="266364" y="267271"/>
                  <a:pt x="266364" y="267271"/>
                </a:cubicBezTo>
                <a:lnTo>
                  <a:pt x="265117" y="267271"/>
                </a:lnTo>
                <a:cubicBezTo>
                  <a:pt x="265117" y="267271"/>
                  <a:pt x="262510" y="267044"/>
                  <a:pt x="262510" y="267044"/>
                </a:cubicBezTo>
                <a:lnTo>
                  <a:pt x="259903" y="266137"/>
                </a:lnTo>
                <a:lnTo>
                  <a:pt x="257750" y="265797"/>
                </a:lnTo>
                <a:lnTo>
                  <a:pt x="255483" y="265797"/>
                </a:lnTo>
                <a:cubicBezTo>
                  <a:pt x="255483" y="265797"/>
                  <a:pt x="253329" y="265004"/>
                  <a:pt x="253329" y="265004"/>
                </a:cubicBezTo>
                <a:lnTo>
                  <a:pt x="251516" y="263644"/>
                </a:lnTo>
                <a:lnTo>
                  <a:pt x="249475" y="261150"/>
                </a:lnTo>
                <a:lnTo>
                  <a:pt x="248569" y="260470"/>
                </a:lnTo>
                <a:lnTo>
                  <a:pt x="245055" y="260017"/>
                </a:lnTo>
                <a:lnTo>
                  <a:pt x="242675" y="258883"/>
                </a:lnTo>
                <a:lnTo>
                  <a:pt x="241994" y="261150"/>
                </a:lnTo>
                <a:lnTo>
                  <a:pt x="240408" y="262624"/>
                </a:lnTo>
                <a:lnTo>
                  <a:pt x="239274" y="263077"/>
                </a:lnTo>
                <a:lnTo>
                  <a:pt x="238141" y="263077"/>
                </a:lnTo>
                <a:cubicBezTo>
                  <a:pt x="238141" y="263077"/>
                  <a:pt x="235080" y="261944"/>
                  <a:pt x="235080" y="261944"/>
                </a:cubicBezTo>
                <a:lnTo>
                  <a:pt x="232927" y="261604"/>
                </a:lnTo>
                <a:lnTo>
                  <a:pt x="230660" y="261604"/>
                </a:lnTo>
                <a:cubicBezTo>
                  <a:pt x="230660" y="261604"/>
                  <a:pt x="228393" y="260810"/>
                  <a:pt x="228393" y="260810"/>
                </a:cubicBezTo>
                <a:lnTo>
                  <a:pt x="224652" y="260357"/>
                </a:lnTo>
                <a:lnTo>
                  <a:pt x="222839" y="259223"/>
                </a:lnTo>
                <a:lnTo>
                  <a:pt x="221932" y="259677"/>
                </a:lnTo>
                <a:lnTo>
                  <a:pt x="220006" y="261490"/>
                </a:lnTo>
                <a:lnTo>
                  <a:pt x="218645" y="263644"/>
                </a:lnTo>
                <a:lnTo>
                  <a:pt x="216945" y="271125"/>
                </a:lnTo>
                <a:lnTo>
                  <a:pt x="216378" y="271691"/>
                </a:lnTo>
                <a:lnTo>
                  <a:pt x="215358" y="272032"/>
                </a:lnTo>
                <a:lnTo>
                  <a:pt x="214338" y="271351"/>
                </a:lnTo>
                <a:lnTo>
                  <a:pt x="213318" y="274638"/>
                </a:lnTo>
                <a:lnTo>
                  <a:pt x="212751" y="275885"/>
                </a:lnTo>
                <a:lnTo>
                  <a:pt x="210711" y="278266"/>
                </a:lnTo>
                <a:lnTo>
                  <a:pt x="210258" y="278266"/>
                </a:lnTo>
                <a:cubicBezTo>
                  <a:pt x="210258" y="278266"/>
                  <a:pt x="209124" y="277926"/>
                  <a:pt x="209124" y="277926"/>
                </a:cubicBezTo>
                <a:lnTo>
                  <a:pt x="208784" y="277586"/>
                </a:lnTo>
                <a:lnTo>
                  <a:pt x="208444" y="275659"/>
                </a:lnTo>
                <a:lnTo>
                  <a:pt x="207764" y="275885"/>
                </a:lnTo>
                <a:lnTo>
                  <a:pt x="206517" y="277132"/>
                </a:lnTo>
                <a:lnTo>
                  <a:pt x="205950" y="278152"/>
                </a:lnTo>
                <a:lnTo>
                  <a:pt x="206177" y="279399"/>
                </a:lnTo>
                <a:lnTo>
                  <a:pt x="207197" y="279399"/>
                </a:lnTo>
                <a:cubicBezTo>
                  <a:pt x="207197" y="279399"/>
                  <a:pt x="208444" y="279172"/>
                  <a:pt x="208444" y="279172"/>
                </a:cubicBezTo>
                <a:lnTo>
                  <a:pt x="209691" y="279172"/>
                </a:lnTo>
                <a:cubicBezTo>
                  <a:pt x="209691" y="279172"/>
                  <a:pt x="210824" y="279739"/>
                  <a:pt x="210824" y="279739"/>
                </a:cubicBezTo>
                <a:lnTo>
                  <a:pt x="213318" y="279739"/>
                </a:lnTo>
                <a:cubicBezTo>
                  <a:pt x="213318" y="279739"/>
                  <a:pt x="215811" y="279626"/>
                  <a:pt x="215811" y="279626"/>
                </a:cubicBezTo>
                <a:lnTo>
                  <a:pt x="218078" y="279626"/>
                </a:lnTo>
                <a:cubicBezTo>
                  <a:pt x="218078" y="279626"/>
                  <a:pt x="220346" y="279852"/>
                  <a:pt x="220346" y="279852"/>
                </a:cubicBezTo>
                <a:lnTo>
                  <a:pt x="225559" y="281326"/>
                </a:lnTo>
                <a:lnTo>
                  <a:pt x="232133" y="284046"/>
                </a:lnTo>
                <a:lnTo>
                  <a:pt x="231567" y="285406"/>
                </a:lnTo>
                <a:lnTo>
                  <a:pt x="230660" y="286767"/>
                </a:lnTo>
                <a:lnTo>
                  <a:pt x="229980" y="288127"/>
                </a:lnTo>
                <a:lnTo>
                  <a:pt x="229980" y="289714"/>
                </a:lnTo>
                <a:cubicBezTo>
                  <a:pt x="229980" y="289714"/>
                  <a:pt x="230773" y="290960"/>
                  <a:pt x="230773" y="290960"/>
                </a:cubicBezTo>
                <a:lnTo>
                  <a:pt x="232360" y="291527"/>
                </a:lnTo>
                <a:lnTo>
                  <a:pt x="234287" y="291981"/>
                </a:lnTo>
                <a:lnTo>
                  <a:pt x="243241" y="292661"/>
                </a:lnTo>
                <a:lnTo>
                  <a:pt x="247662" y="293227"/>
                </a:lnTo>
                <a:lnTo>
                  <a:pt x="252989" y="294814"/>
                </a:lnTo>
                <a:lnTo>
                  <a:pt x="254009" y="295381"/>
                </a:lnTo>
                <a:lnTo>
                  <a:pt x="256050" y="296854"/>
                </a:lnTo>
                <a:lnTo>
                  <a:pt x="258316" y="297988"/>
                </a:lnTo>
                <a:lnTo>
                  <a:pt x="260583" y="298781"/>
                </a:lnTo>
                <a:lnTo>
                  <a:pt x="266817" y="300028"/>
                </a:lnTo>
                <a:lnTo>
                  <a:pt x="269198" y="300255"/>
                </a:lnTo>
                <a:lnTo>
                  <a:pt x="271578" y="300255"/>
                </a:lnTo>
                <a:cubicBezTo>
                  <a:pt x="271578" y="300255"/>
                  <a:pt x="272938" y="299008"/>
                  <a:pt x="272938" y="299008"/>
                </a:cubicBezTo>
                <a:lnTo>
                  <a:pt x="273958" y="298328"/>
                </a:lnTo>
                <a:lnTo>
                  <a:pt x="277472" y="297421"/>
                </a:lnTo>
                <a:lnTo>
                  <a:pt x="279852" y="297421"/>
                </a:lnTo>
                <a:cubicBezTo>
                  <a:pt x="279852" y="297421"/>
                  <a:pt x="282573" y="298215"/>
                  <a:pt x="282573" y="298215"/>
                </a:cubicBezTo>
                <a:lnTo>
                  <a:pt x="286766" y="297988"/>
                </a:lnTo>
                <a:lnTo>
                  <a:pt x="288580" y="298215"/>
                </a:lnTo>
                <a:lnTo>
                  <a:pt x="300255" y="300935"/>
                </a:lnTo>
                <a:lnTo>
                  <a:pt x="304108" y="302295"/>
                </a:lnTo>
                <a:lnTo>
                  <a:pt x="315783" y="307962"/>
                </a:lnTo>
                <a:lnTo>
                  <a:pt x="320317" y="309096"/>
                </a:lnTo>
                <a:lnTo>
                  <a:pt x="324964" y="309889"/>
                </a:lnTo>
                <a:lnTo>
                  <a:pt x="330745" y="310343"/>
                </a:lnTo>
                <a:lnTo>
                  <a:pt x="334259" y="311249"/>
                </a:lnTo>
                <a:lnTo>
                  <a:pt x="346613" y="311703"/>
                </a:lnTo>
                <a:lnTo>
                  <a:pt x="351487" y="312383"/>
                </a:lnTo>
                <a:lnTo>
                  <a:pt x="356248" y="313403"/>
                </a:lnTo>
                <a:lnTo>
                  <a:pt x="358175" y="313630"/>
                </a:lnTo>
                <a:lnTo>
                  <a:pt x="360102" y="313290"/>
                </a:lnTo>
                <a:lnTo>
                  <a:pt x="362709" y="312496"/>
                </a:lnTo>
                <a:lnTo>
                  <a:pt x="365202" y="311476"/>
                </a:lnTo>
                <a:lnTo>
                  <a:pt x="367582" y="310909"/>
                </a:lnTo>
                <a:lnTo>
                  <a:pt x="370076" y="310909"/>
                </a:lnTo>
                <a:cubicBezTo>
                  <a:pt x="370076" y="310909"/>
                  <a:pt x="379031" y="315103"/>
                  <a:pt x="379031" y="315103"/>
                </a:cubicBezTo>
                <a:lnTo>
                  <a:pt x="384131" y="317143"/>
                </a:lnTo>
                <a:lnTo>
                  <a:pt x="388665" y="318390"/>
                </a:lnTo>
                <a:lnTo>
                  <a:pt x="391045" y="318164"/>
                </a:lnTo>
                <a:lnTo>
                  <a:pt x="392292" y="318844"/>
                </a:lnTo>
                <a:lnTo>
                  <a:pt x="393199" y="320090"/>
                </a:lnTo>
                <a:lnTo>
                  <a:pt x="394786" y="320884"/>
                </a:lnTo>
                <a:lnTo>
                  <a:pt x="397279" y="321564"/>
                </a:lnTo>
                <a:lnTo>
                  <a:pt x="397619" y="320657"/>
                </a:lnTo>
                <a:lnTo>
                  <a:pt x="397619" y="319750"/>
                </a:lnTo>
                <a:cubicBezTo>
                  <a:pt x="397619" y="319750"/>
                  <a:pt x="395239" y="317937"/>
                  <a:pt x="395239" y="317937"/>
                </a:cubicBezTo>
                <a:close/>
                <a:moveTo>
                  <a:pt x="206630" y="273052"/>
                </a:moveTo>
                <a:lnTo>
                  <a:pt x="206290" y="272258"/>
                </a:lnTo>
                <a:lnTo>
                  <a:pt x="205610" y="272258"/>
                </a:lnTo>
                <a:cubicBezTo>
                  <a:pt x="205610" y="272258"/>
                  <a:pt x="204930" y="272712"/>
                  <a:pt x="204930" y="272712"/>
                </a:cubicBezTo>
                <a:lnTo>
                  <a:pt x="203457" y="274185"/>
                </a:lnTo>
                <a:lnTo>
                  <a:pt x="203910" y="274752"/>
                </a:lnTo>
                <a:lnTo>
                  <a:pt x="204930" y="275205"/>
                </a:lnTo>
                <a:lnTo>
                  <a:pt x="206177" y="274752"/>
                </a:lnTo>
                <a:lnTo>
                  <a:pt x="206630" y="273052"/>
                </a:lnTo>
                <a:close/>
                <a:moveTo>
                  <a:pt x="207197" y="251289"/>
                </a:moveTo>
                <a:lnTo>
                  <a:pt x="208104" y="250836"/>
                </a:lnTo>
                <a:lnTo>
                  <a:pt x="211618" y="253556"/>
                </a:lnTo>
                <a:lnTo>
                  <a:pt x="212298" y="254463"/>
                </a:lnTo>
                <a:lnTo>
                  <a:pt x="212751" y="255483"/>
                </a:lnTo>
                <a:lnTo>
                  <a:pt x="213545" y="256390"/>
                </a:lnTo>
                <a:lnTo>
                  <a:pt x="214678" y="256730"/>
                </a:lnTo>
                <a:lnTo>
                  <a:pt x="216151" y="256730"/>
                </a:lnTo>
                <a:cubicBezTo>
                  <a:pt x="216151" y="256730"/>
                  <a:pt x="217285" y="254463"/>
                  <a:pt x="217285" y="254463"/>
                </a:cubicBezTo>
                <a:lnTo>
                  <a:pt x="217512" y="253556"/>
                </a:lnTo>
                <a:lnTo>
                  <a:pt x="218985" y="238934"/>
                </a:lnTo>
                <a:lnTo>
                  <a:pt x="218985" y="234174"/>
                </a:lnTo>
                <a:cubicBezTo>
                  <a:pt x="218985" y="234174"/>
                  <a:pt x="218985" y="231227"/>
                  <a:pt x="218985" y="231227"/>
                </a:cubicBezTo>
                <a:lnTo>
                  <a:pt x="218985" y="228960"/>
                </a:lnTo>
                <a:cubicBezTo>
                  <a:pt x="218985" y="228960"/>
                  <a:pt x="217738" y="220346"/>
                  <a:pt x="217738" y="220346"/>
                </a:cubicBezTo>
                <a:lnTo>
                  <a:pt x="217965" y="219439"/>
                </a:lnTo>
                <a:lnTo>
                  <a:pt x="219779" y="214225"/>
                </a:lnTo>
                <a:lnTo>
                  <a:pt x="219779" y="213205"/>
                </a:lnTo>
                <a:cubicBezTo>
                  <a:pt x="219779" y="213205"/>
                  <a:pt x="219099" y="212071"/>
                  <a:pt x="219099" y="212071"/>
                </a:cubicBezTo>
                <a:lnTo>
                  <a:pt x="218192" y="211051"/>
                </a:lnTo>
                <a:lnTo>
                  <a:pt x="218192" y="208444"/>
                </a:lnTo>
                <a:cubicBezTo>
                  <a:pt x="218192" y="208444"/>
                  <a:pt x="218872" y="204930"/>
                  <a:pt x="218872" y="204930"/>
                </a:cubicBezTo>
                <a:lnTo>
                  <a:pt x="219212" y="204024"/>
                </a:lnTo>
                <a:lnTo>
                  <a:pt x="221932" y="200737"/>
                </a:lnTo>
                <a:lnTo>
                  <a:pt x="222386" y="199830"/>
                </a:lnTo>
                <a:lnTo>
                  <a:pt x="222386" y="198583"/>
                </a:lnTo>
                <a:cubicBezTo>
                  <a:pt x="222386" y="198583"/>
                  <a:pt x="222046" y="197336"/>
                  <a:pt x="222046" y="197336"/>
                </a:cubicBezTo>
                <a:lnTo>
                  <a:pt x="219099" y="192576"/>
                </a:lnTo>
                <a:lnTo>
                  <a:pt x="212638" y="183961"/>
                </a:lnTo>
                <a:lnTo>
                  <a:pt x="210824" y="182601"/>
                </a:lnTo>
                <a:lnTo>
                  <a:pt x="208784" y="181468"/>
                </a:lnTo>
                <a:lnTo>
                  <a:pt x="206517" y="180901"/>
                </a:lnTo>
                <a:lnTo>
                  <a:pt x="201190" y="180901"/>
                </a:lnTo>
                <a:cubicBezTo>
                  <a:pt x="201190" y="180901"/>
                  <a:pt x="200056" y="181241"/>
                  <a:pt x="200056" y="181241"/>
                </a:cubicBezTo>
                <a:lnTo>
                  <a:pt x="198923" y="181694"/>
                </a:lnTo>
                <a:lnTo>
                  <a:pt x="198129" y="182261"/>
                </a:lnTo>
                <a:lnTo>
                  <a:pt x="195183" y="185548"/>
                </a:lnTo>
                <a:lnTo>
                  <a:pt x="194389" y="186115"/>
                </a:lnTo>
                <a:lnTo>
                  <a:pt x="193369" y="186115"/>
                </a:lnTo>
                <a:cubicBezTo>
                  <a:pt x="193369" y="186115"/>
                  <a:pt x="192916" y="184868"/>
                  <a:pt x="192916" y="184868"/>
                </a:cubicBezTo>
                <a:lnTo>
                  <a:pt x="193256" y="182374"/>
                </a:lnTo>
                <a:lnTo>
                  <a:pt x="193709" y="181354"/>
                </a:lnTo>
                <a:lnTo>
                  <a:pt x="196089" y="179087"/>
                </a:lnTo>
                <a:lnTo>
                  <a:pt x="196883" y="178067"/>
                </a:lnTo>
                <a:lnTo>
                  <a:pt x="197223" y="176707"/>
                </a:lnTo>
                <a:lnTo>
                  <a:pt x="197223" y="175007"/>
                </a:lnTo>
                <a:cubicBezTo>
                  <a:pt x="197223" y="175007"/>
                  <a:pt x="196089" y="173873"/>
                  <a:pt x="196089" y="173873"/>
                </a:cubicBezTo>
                <a:lnTo>
                  <a:pt x="193709" y="172740"/>
                </a:lnTo>
                <a:lnTo>
                  <a:pt x="191555" y="171267"/>
                </a:lnTo>
                <a:lnTo>
                  <a:pt x="190422" y="169000"/>
                </a:lnTo>
                <a:lnTo>
                  <a:pt x="190422" y="166393"/>
                </a:lnTo>
                <a:cubicBezTo>
                  <a:pt x="190422" y="166393"/>
                  <a:pt x="189628" y="164239"/>
                  <a:pt x="189628" y="164239"/>
                </a:cubicBezTo>
                <a:lnTo>
                  <a:pt x="188948" y="159025"/>
                </a:lnTo>
                <a:lnTo>
                  <a:pt x="188495" y="156531"/>
                </a:lnTo>
                <a:lnTo>
                  <a:pt x="187588" y="152678"/>
                </a:lnTo>
                <a:lnTo>
                  <a:pt x="187135" y="151884"/>
                </a:lnTo>
                <a:lnTo>
                  <a:pt x="184981" y="152224"/>
                </a:lnTo>
                <a:lnTo>
                  <a:pt x="183735" y="152224"/>
                </a:lnTo>
                <a:cubicBezTo>
                  <a:pt x="183735" y="152224"/>
                  <a:pt x="180901" y="151544"/>
                  <a:pt x="180901" y="151544"/>
                </a:cubicBezTo>
                <a:lnTo>
                  <a:pt x="178407" y="150638"/>
                </a:lnTo>
                <a:lnTo>
                  <a:pt x="173873" y="148597"/>
                </a:lnTo>
                <a:lnTo>
                  <a:pt x="170926" y="146557"/>
                </a:lnTo>
                <a:lnTo>
                  <a:pt x="170020" y="145650"/>
                </a:lnTo>
                <a:lnTo>
                  <a:pt x="168093" y="141683"/>
                </a:lnTo>
                <a:lnTo>
                  <a:pt x="168093" y="140776"/>
                </a:lnTo>
                <a:cubicBezTo>
                  <a:pt x="168093" y="140776"/>
                  <a:pt x="169566" y="139303"/>
                  <a:pt x="169566" y="139303"/>
                </a:cubicBezTo>
                <a:lnTo>
                  <a:pt x="169340" y="138283"/>
                </a:lnTo>
                <a:lnTo>
                  <a:pt x="167526" y="137036"/>
                </a:lnTo>
                <a:lnTo>
                  <a:pt x="168319" y="135109"/>
                </a:lnTo>
                <a:lnTo>
                  <a:pt x="167639" y="134429"/>
                </a:lnTo>
                <a:lnTo>
                  <a:pt x="167979" y="133409"/>
                </a:lnTo>
                <a:lnTo>
                  <a:pt x="171266" y="130688"/>
                </a:lnTo>
                <a:lnTo>
                  <a:pt x="173647" y="129668"/>
                </a:lnTo>
                <a:lnTo>
                  <a:pt x="175234" y="128195"/>
                </a:lnTo>
                <a:lnTo>
                  <a:pt x="174327" y="125361"/>
                </a:lnTo>
                <a:lnTo>
                  <a:pt x="172853" y="122868"/>
                </a:lnTo>
                <a:lnTo>
                  <a:pt x="170926" y="120714"/>
                </a:lnTo>
                <a:lnTo>
                  <a:pt x="168886" y="118674"/>
                </a:lnTo>
                <a:lnTo>
                  <a:pt x="167526" y="118107"/>
                </a:lnTo>
                <a:lnTo>
                  <a:pt x="166052" y="118107"/>
                </a:lnTo>
                <a:cubicBezTo>
                  <a:pt x="166052" y="118107"/>
                  <a:pt x="164805" y="118334"/>
                  <a:pt x="164805" y="118334"/>
                </a:cubicBezTo>
                <a:lnTo>
                  <a:pt x="161405" y="120374"/>
                </a:lnTo>
                <a:lnTo>
                  <a:pt x="159252" y="121847"/>
                </a:lnTo>
                <a:lnTo>
                  <a:pt x="157098" y="122981"/>
                </a:lnTo>
                <a:lnTo>
                  <a:pt x="154718" y="123774"/>
                </a:lnTo>
                <a:lnTo>
                  <a:pt x="150071" y="124341"/>
                </a:lnTo>
                <a:lnTo>
                  <a:pt x="154944" y="122527"/>
                </a:lnTo>
                <a:lnTo>
                  <a:pt x="159478" y="119921"/>
                </a:lnTo>
                <a:lnTo>
                  <a:pt x="160725" y="118220"/>
                </a:lnTo>
                <a:lnTo>
                  <a:pt x="160045" y="116294"/>
                </a:lnTo>
                <a:lnTo>
                  <a:pt x="158345" y="114480"/>
                </a:lnTo>
                <a:lnTo>
                  <a:pt x="156305" y="113346"/>
                </a:lnTo>
                <a:lnTo>
                  <a:pt x="150524" y="112666"/>
                </a:lnTo>
                <a:lnTo>
                  <a:pt x="148484" y="111986"/>
                </a:lnTo>
                <a:lnTo>
                  <a:pt x="146897" y="110626"/>
                </a:lnTo>
                <a:lnTo>
                  <a:pt x="143837" y="107339"/>
                </a:lnTo>
                <a:lnTo>
                  <a:pt x="143497" y="106772"/>
                </a:lnTo>
                <a:lnTo>
                  <a:pt x="142930" y="104052"/>
                </a:lnTo>
                <a:lnTo>
                  <a:pt x="142136" y="101445"/>
                </a:lnTo>
                <a:lnTo>
                  <a:pt x="140890" y="99292"/>
                </a:lnTo>
                <a:lnTo>
                  <a:pt x="139303" y="97478"/>
                </a:lnTo>
                <a:lnTo>
                  <a:pt x="134542" y="93511"/>
                </a:lnTo>
                <a:lnTo>
                  <a:pt x="132502" y="92604"/>
                </a:lnTo>
                <a:lnTo>
                  <a:pt x="130235" y="92377"/>
                </a:lnTo>
                <a:lnTo>
                  <a:pt x="128195" y="91924"/>
                </a:lnTo>
                <a:lnTo>
                  <a:pt x="126721" y="90564"/>
                </a:lnTo>
                <a:lnTo>
                  <a:pt x="125701" y="87730"/>
                </a:lnTo>
                <a:lnTo>
                  <a:pt x="124568" y="85010"/>
                </a:lnTo>
                <a:lnTo>
                  <a:pt x="122981" y="83083"/>
                </a:lnTo>
                <a:lnTo>
                  <a:pt x="119354" y="79683"/>
                </a:lnTo>
                <a:lnTo>
                  <a:pt x="117087" y="78889"/>
                </a:lnTo>
                <a:lnTo>
                  <a:pt x="115840" y="79116"/>
                </a:lnTo>
                <a:lnTo>
                  <a:pt x="114820" y="80023"/>
                </a:lnTo>
                <a:lnTo>
                  <a:pt x="114593" y="81043"/>
                </a:lnTo>
                <a:lnTo>
                  <a:pt x="114593" y="82176"/>
                </a:lnTo>
                <a:cubicBezTo>
                  <a:pt x="114593" y="82176"/>
                  <a:pt x="115840" y="84103"/>
                  <a:pt x="115840" y="84103"/>
                </a:cubicBezTo>
                <a:lnTo>
                  <a:pt x="116067" y="86370"/>
                </a:lnTo>
                <a:lnTo>
                  <a:pt x="114593" y="85463"/>
                </a:lnTo>
                <a:lnTo>
                  <a:pt x="111873" y="82630"/>
                </a:lnTo>
                <a:lnTo>
                  <a:pt x="110173" y="82290"/>
                </a:lnTo>
                <a:lnTo>
                  <a:pt x="108586" y="81156"/>
                </a:lnTo>
                <a:lnTo>
                  <a:pt x="107226" y="79683"/>
                </a:lnTo>
                <a:lnTo>
                  <a:pt x="106092" y="78096"/>
                </a:lnTo>
                <a:lnTo>
                  <a:pt x="105072" y="76396"/>
                </a:lnTo>
                <a:lnTo>
                  <a:pt x="104165" y="75149"/>
                </a:lnTo>
                <a:lnTo>
                  <a:pt x="100538" y="71182"/>
                </a:lnTo>
                <a:lnTo>
                  <a:pt x="98385" y="68008"/>
                </a:lnTo>
                <a:lnTo>
                  <a:pt x="97365" y="65854"/>
                </a:lnTo>
                <a:lnTo>
                  <a:pt x="96118" y="63814"/>
                </a:lnTo>
                <a:lnTo>
                  <a:pt x="92604" y="59507"/>
                </a:lnTo>
                <a:lnTo>
                  <a:pt x="88297" y="56673"/>
                </a:lnTo>
                <a:lnTo>
                  <a:pt x="80703" y="50779"/>
                </a:lnTo>
                <a:lnTo>
                  <a:pt x="74922" y="47946"/>
                </a:lnTo>
                <a:lnTo>
                  <a:pt x="73108" y="46925"/>
                </a:lnTo>
                <a:lnTo>
                  <a:pt x="71635" y="45225"/>
                </a:lnTo>
                <a:lnTo>
                  <a:pt x="71295" y="44092"/>
                </a:lnTo>
                <a:lnTo>
                  <a:pt x="70728" y="43185"/>
                </a:lnTo>
                <a:lnTo>
                  <a:pt x="68008" y="41712"/>
                </a:lnTo>
                <a:lnTo>
                  <a:pt x="63474" y="39671"/>
                </a:lnTo>
                <a:lnTo>
                  <a:pt x="62114" y="37404"/>
                </a:lnTo>
                <a:lnTo>
                  <a:pt x="62794" y="34571"/>
                </a:lnTo>
                <a:lnTo>
                  <a:pt x="62341" y="32531"/>
                </a:lnTo>
                <a:lnTo>
                  <a:pt x="57693" y="27657"/>
                </a:lnTo>
                <a:lnTo>
                  <a:pt x="57240" y="27090"/>
                </a:lnTo>
                <a:lnTo>
                  <a:pt x="56560" y="24596"/>
                </a:lnTo>
                <a:lnTo>
                  <a:pt x="55313" y="22329"/>
                </a:lnTo>
                <a:lnTo>
                  <a:pt x="51232" y="18816"/>
                </a:lnTo>
                <a:lnTo>
                  <a:pt x="48739" y="15982"/>
                </a:lnTo>
                <a:lnTo>
                  <a:pt x="47945" y="15188"/>
                </a:lnTo>
                <a:lnTo>
                  <a:pt x="47039" y="14735"/>
                </a:lnTo>
                <a:lnTo>
                  <a:pt x="46019" y="14735"/>
                </a:lnTo>
                <a:cubicBezTo>
                  <a:pt x="46019" y="14735"/>
                  <a:pt x="40691" y="15188"/>
                  <a:pt x="40691" y="15188"/>
                </a:cubicBezTo>
                <a:lnTo>
                  <a:pt x="38538" y="14735"/>
                </a:lnTo>
                <a:lnTo>
                  <a:pt x="36158" y="13828"/>
                </a:lnTo>
                <a:lnTo>
                  <a:pt x="33550" y="13828"/>
                </a:lnTo>
                <a:cubicBezTo>
                  <a:pt x="33550" y="13828"/>
                  <a:pt x="28903" y="14848"/>
                  <a:pt x="28903" y="14848"/>
                </a:cubicBezTo>
                <a:lnTo>
                  <a:pt x="26410" y="14622"/>
                </a:lnTo>
                <a:lnTo>
                  <a:pt x="21422" y="13828"/>
                </a:lnTo>
                <a:lnTo>
                  <a:pt x="19042" y="13262"/>
                </a:lnTo>
                <a:lnTo>
                  <a:pt x="16889" y="12015"/>
                </a:lnTo>
                <a:lnTo>
                  <a:pt x="13035" y="8388"/>
                </a:lnTo>
                <a:lnTo>
                  <a:pt x="10881" y="6914"/>
                </a:lnTo>
                <a:lnTo>
                  <a:pt x="8614" y="6234"/>
                </a:lnTo>
                <a:lnTo>
                  <a:pt x="6347" y="5894"/>
                </a:lnTo>
                <a:lnTo>
                  <a:pt x="3854" y="5894"/>
                </a:lnTo>
                <a:cubicBezTo>
                  <a:pt x="3854" y="5894"/>
                  <a:pt x="1474" y="6574"/>
                  <a:pt x="1474" y="6574"/>
                </a:cubicBezTo>
                <a:lnTo>
                  <a:pt x="453" y="7141"/>
                </a:lnTo>
                <a:lnTo>
                  <a:pt x="453" y="8161"/>
                </a:lnTo>
                <a:cubicBezTo>
                  <a:pt x="453" y="8161"/>
                  <a:pt x="793" y="9294"/>
                  <a:pt x="793" y="9294"/>
                </a:cubicBezTo>
                <a:lnTo>
                  <a:pt x="793" y="10428"/>
                </a:lnTo>
                <a:cubicBezTo>
                  <a:pt x="793" y="10428"/>
                  <a:pt x="340" y="11788"/>
                  <a:pt x="340" y="11788"/>
                </a:cubicBezTo>
                <a:lnTo>
                  <a:pt x="0" y="13148"/>
                </a:lnTo>
                <a:lnTo>
                  <a:pt x="3627" y="19949"/>
                </a:lnTo>
                <a:lnTo>
                  <a:pt x="4647" y="22329"/>
                </a:lnTo>
                <a:lnTo>
                  <a:pt x="5894" y="24596"/>
                </a:lnTo>
                <a:lnTo>
                  <a:pt x="7594" y="26750"/>
                </a:lnTo>
                <a:lnTo>
                  <a:pt x="15982" y="35477"/>
                </a:lnTo>
                <a:lnTo>
                  <a:pt x="20969" y="39671"/>
                </a:lnTo>
                <a:lnTo>
                  <a:pt x="22669" y="41598"/>
                </a:lnTo>
                <a:lnTo>
                  <a:pt x="25389" y="45339"/>
                </a:lnTo>
                <a:lnTo>
                  <a:pt x="27090" y="46472"/>
                </a:lnTo>
                <a:lnTo>
                  <a:pt x="32757" y="47719"/>
                </a:lnTo>
                <a:lnTo>
                  <a:pt x="34684" y="48966"/>
                </a:lnTo>
                <a:lnTo>
                  <a:pt x="36271" y="50666"/>
                </a:lnTo>
                <a:lnTo>
                  <a:pt x="40804" y="57240"/>
                </a:lnTo>
                <a:lnTo>
                  <a:pt x="42051" y="59167"/>
                </a:lnTo>
                <a:lnTo>
                  <a:pt x="43412" y="61661"/>
                </a:lnTo>
                <a:lnTo>
                  <a:pt x="44999" y="63927"/>
                </a:lnTo>
                <a:lnTo>
                  <a:pt x="49079" y="66761"/>
                </a:lnTo>
                <a:lnTo>
                  <a:pt x="49646" y="68121"/>
                </a:lnTo>
                <a:lnTo>
                  <a:pt x="50099" y="70502"/>
                </a:lnTo>
                <a:lnTo>
                  <a:pt x="50552" y="74469"/>
                </a:lnTo>
                <a:lnTo>
                  <a:pt x="51346" y="77416"/>
                </a:lnTo>
                <a:lnTo>
                  <a:pt x="53273" y="79116"/>
                </a:lnTo>
                <a:lnTo>
                  <a:pt x="55766" y="79569"/>
                </a:lnTo>
                <a:lnTo>
                  <a:pt x="57580" y="80136"/>
                </a:lnTo>
                <a:lnTo>
                  <a:pt x="59280" y="81043"/>
                </a:lnTo>
                <a:lnTo>
                  <a:pt x="69028" y="87503"/>
                </a:lnTo>
                <a:lnTo>
                  <a:pt x="69708" y="88297"/>
                </a:lnTo>
                <a:lnTo>
                  <a:pt x="71862" y="91811"/>
                </a:lnTo>
                <a:lnTo>
                  <a:pt x="73788" y="96344"/>
                </a:lnTo>
                <a:lnTo>
                  <a:pt x="76622" y="106432"/>
                </a:lnTo>
                <a:lnTo>
                  <a:pt x="79116" y="114027"/>
                </a:lnTo>
                <a:lnTo>
                  <a:pt x="80136" y="119014"/>
                </a:lnTo>
                <a:lnTo>
                  <a:pt x="81156" y="121394"/>
                </a:lnTo>
                <a:lnTo>
                  <a:pt x="82743" y="123208"/>
                </a:lnTo>
                <a:lnTo>
                  <a:pt x="84783" y="124454"/>
                </a:lnTo>
                <a:lnTo>
                  <a:pt x="90224" y="126721"/>
                </a:lnTo>
                <a:lnTo>
                  <a:pt x="91697" y="127968"/>
                </a:lnTo>
                <a:lnTo>
                  <a:pt x="92717" y="129668"/>
                </a:lnTo>
                <a:lnTo>
                  <a:pt x="95551" y="135789"/>
                </a:lnTo>
                <a:lnTo>
                  <a:pt x="97025" y="137716"/>
                </a:lnTo>
                <a:lnTo>
                  <a:pt x="98838" y="139303"/>
                </a:lnTo>
                <a:lnTo>
                  <a:pt x="100311" y="141003"/>
                </a:lnTo>
                <a:lnTo>
                  <a:pt x="104392" y="146330"/>
                </a:lnTo>
                <a:lnTo>
                  <a:pt x="104732" y="146897"/>
                </a:lnTo>
                <a:lnTo>
                  <a:pt x="106432" y="152904"/>
                </a:lnTo>
                <a:lnTo>
                  <a:pt x="108359" y="157212"/>
                </a:lnTo>
                <a:lnTo>
                  <a:pt x="115953" y="171153"/>
                </a:lnTo>
                <a:lnTo>
                  <a:pt x="115953" y="175800"/>
                </a:lnTo>
                <a:cubicBezTo>
                  <a:pt x="115953" y="175800"/>
                  <a:pt x="116633" y="178067"/>
                  <a:pt x="116633" y="178067"/>
                </a:cubicBezTo>
                <a:lnTo>
                  <a:pt x="117767" y="180221"/>
                </a:lnTo>
                <a:lnTo>
                  <a:pt x="121280" y="185548"/>
                </a:lnTo>
                <a:lnTo>
                  <a:pt x="123094" y="187248"/>
                </a:lnTo>
                <a:lnTo>
                  <a:pt x="125134" y="188722"/>
                </a:lnTo>
                <a:lnTo>
                  <a:pt x="126381" y="190422"/>
                </a:lnTo>
                <a:lnTo>
                  <a:pt x="127401" y="192349"/>
                </a:lnTo>
                <a:lnTo>
                  <a:pt x="130802" y="198243"/>
                </a:lnTo>
                <a:lnTo>
                  <a:pt x="132275" y="199943"/>
                </a:lnTo>
                <a:lnTo>
                  <a:pt x="135676" y="202890"/>
                </a:lnTo>
                <a:lnTo>
                  <a:pt x="142023" y="207764"/>
                </a:lnTo>
                <a:lnTo>
                  <a:pt x="143270" y="209464"/>
                </a:lnTo>
                <a:lnTo>
                  <a:pt x="147010" y="215925"/>
                </a:lnTo>
                <a:lnTo>
                  <a:pt x="150411" y="219892"/>
                </a:lnTo>
                <a:lnTo>
                  <a:pt x="158232" y="226920"/>
                </a:lnTo>
                <a:lnTo>
                  <a:pt x="162765" y="229640"/>
                </a:lnTo>
                <a:lnTo>
                  <a:pt x="164805" y="231340"/>
                </a:lnTo>
                <a:lnTo>
                  <a:pt x="166733" y="233267"/>
                </a:lnTo>
                <a:lnTo>
                  <a:pt x="168206" y="234401"/>
                </a:lnTo>
                <a:lnTo>
                  <a:pt x="175687" y="239161"/>
                </a:lnTo>
                <a:lnTo>
                  <a:pt x="176934" y="240181"/>
                </a:lnTo>
                <a:lnTo>
                  <a:pt x="181694" y="246869"/>
                </a:lnTo>
                <a:lnTo>
                  <a:pt x="183394" y="248682"/>
                </a:lnTo>
                <a:lnTo>
                  <a:pt x="185321" y="250269"/>
                </a:lnTo>
                <a:lnTo>
                  <a:pt x="187928" y="253556"/>
                </a:lnTo>
                <a:lnTo>
                  <a:pt x="190195" y="256050"/>
                </a:lnTo>
                <a:lnTo>
                  <a:pt x="192689" y="258317"/>
                </a:lnTo>
                <a:lnTo>
                  <a:pt x="193256" y="258317"/>
                </a:lnTo>
                <a:cubicBezTo>
                  <a:pt x="193256" y="258317"/>
                  <a:pt x="194389" y="258090"/>
                  <a:pt x="194389" y="258090"/>
                </a:cubicBezTo>
                <a:lnTo>
                  <a:pt x="194389" y="256390"/>
                </a:lnTo>
                <a:cubicBezTo>
                  <a:pt x="194389" y="256390"/>
                  <a:pt x="193029" y="252536"/>
                  <a:pt x="193029" y="252536"/>
                </a:cubicBezTo>
                <a:lnTo>
                  <a:pt x="193029" y="251063"/>
                </a:lnTo>
                <a:cubicBezTo>
                  <a:pt x="193029" y="251063"/>
                  <a:pt x="193482" y="249929"/>
                  <a:pt x="193482" y="249929"/>
                </a:cubicBezTo>
                <a:lnTo>
                  <a:pt x="199489" y="253443"/>
                </a:lnTo>
                <a:lnTo>
                  <a:pt x="201417" y="254463"/>
                </a:lnTo>
                <a:lnTo>
                  <a:pt x="202664" y="254916"/>
                </a:lnTo>
                <a:lnTo>
                  <a:pt x="203570" y="254463"/>
                </a:lnTo>
                <a:lnTo>
                  <a:pt x="207197" y="251063"/>
                </a:lnTo>
                <a:close/>
                <a:moveTo>
                  <a:pt x="171266" y="134316"/>
                </a:moveTo>
                <a:lnTo>
                  <a:pt x="169793" y="135789"/>
                </a:lnTo>
                <a:lnTo>
                  <a:pt x="169453" y="137149"/>
                </a:lnTo>
                <a:lnTo>
                  <a:pt x="172400" y="137716"/>
                </a:lnTo>
                <a:lnTo>
                  <a:pt x="175120" y="136923"/>
                </a:lnTo>
                <a:lnTo>
                  <a:pt x="175687" y="136242"/>
                </a:lnTo>
                <a:lnTo>
                  <a:pt x="174893" y="135336"/>
                </a:lnTo>
                <a:lnTo>
                  <a:pt x="172626" y="134316"/>
                </a:lnTo>
                <a:lnTo>
                  <a:pt x="171380" y="134316"/>
                </a:lnTo>
                <a:close/>
                <a:moveTo>
                  <a:pt x="393652" y="285633"/>
                </a:moveTo>
                <a:lnTo>
                  <a:pt x="393085" y="284500"/>
                </a:lnTo>
                <a:lnTo>
                  <a:pt x="392405" y="284500"/>
                </a:lnTo>
                <a:cubicBezTo>
                  <a:pt x="392405" y="284500"/>
                  <a:pt x="391838" y="284500"/>
                  <a:pt x="391838" y="284500"/>
                </a:cubicBezTo>
                <a:lnTo>
                  <a:pt x="391385" y="284840"/>
                </a:lnTo>
                <a:lnTo>
                  <a:pt x="392405" y="286313"/>
                </a:lnTo>
                <a:lnTo>
                  <a:pt x="393425" y="286540"/>
                </a:lnTo>
                <a:lnTo>
                  <a:pt x="393765" y="285633"/>
                </a:lnTo>
                <a:close/>
                <a:moveTo>
                  <a:pt x="357494" y="254803"/>
                </a:moveTo>
                <a:lnTo>
                  <a:pt x="356248" y="256390"/>
                </a:lnTo>
                <a:lnTo>
                  <a:pt x="356588" y="257296"/>
                </a:lnTo>
                <a:lnTo>
                  <a:pt x="358515" y="257296"/>
                </a:lnTo>
                <a:cubicBezTo>
                  <a:pt x="358515" y="257296"/>
                  <a:pt x="358968" y="256616"/>
                  <a:pt x="358968" y="256616"/>
                </a:cubicBezTo>
                <a:lnTo>
                  <a:pt x="358968" y="255370"/>
                </a:lnTo>
                <a:cubicBezTo>
                  <a:pt x="358968" y="255370"/>
                  <a:pt x="358401" y="254803"/>
                  <a:pt x="358401" y="254803"/>
                </a:cubicBezTo>
                <a:lnTo>
                  <a:pt x="357608" y="254803"/>
                </a:lnTo>
                <a:close/>
                <a:moveTo>
                  <a:pt x="365542" y="287333"/>
                </a:moveTo>
                <a:lnTo>
                  <a:pt x="367356" y="287560"/>
                </a:lnTo>
                <a:lnTo>
                  <a:pt x="367696" y="287220"/>
                </a:lnTo>
                <a:lnTo>
                  <a:pt x="368149" y="287220"/>
                </a:lnTo>
                <a:cubicBezTo>
                  <a:pt x="368149" y="287220"/>
                  <a:pt x="368829" y="287447"/>
                  <a:pt x="368829" y="287447"/>
                </a:cubicBezTo>
                <a:lnTo>
                  <a:pt x="374383" y="287447"/>
                </a:lnTo>
                <a:cubicBezTo>
                  <a:pt x="374383" y="287447"/>
                  <a:pt x="375970" y="286880"/>
                  <a:pt x="375970" y="286880"/>
                </a:cubicBezTo>
                <a:lnTo>
                  <a:pt x="378237" y="285066"/>
                </a:lnTo>
                <a:lnTo>
                  <a:pt x="381751" y="285293"/>
                </a:lnTo>
                <a:lnTo>
                  <a:pt x="382091" y="284953"/>
                </a:lnTo>
                <a:lnTo>
                  <a:pt x="382884" y="283706"/>
                </a:lnTo>
                <a:lnTo>
                  <a:pt x="386965" y="282346"/>
                </a:lnTo>
                <a:lnTo>
                  <a:pt x="386738" y="281666"/>
                </a:lnTo>
                <a:lnTo>
                  <a:pt x="384698" y="279739"/>
                </a:lnTo>
                <a:lnTo>
                  <a:pt x="366109" y="279739"/>
                </a:lnTo>
                <a:cubicBezTo>
                  <a:pt x="366109" y="279739"/>
                  <a:pt x="362029" y="280306"/>
                  <a:pt x="362029" y="280306"/>
                </a:cubicBezTo>
                <a:lnTo>
                  <a:pt x="359988" y="282573"/>
                </a:lnTo>
                <a:lnTo>
                  <a:pt x="359081" y="284160"/>
                </a:lnTo>
                <a:lnTo>
                  <a:pt x="359875" y="285633"/>
                </a:lnTo>
                <a:lnTo>
                  <a:pt x="365542" y="287220"/>
                </a:lnTo>
                <a:close/>
                <a:moveTo>
                  <a:pt x="416662" y="319524"/>
                </a:moveTo>
                <a:lnTo>
                  <a:pt x="415414" y="320430"/>
                </a:lnTo>
                <a:lnTo>
                  <a:pt x="415868" y="320997"/>
                </a:lnTo>
                <a:lnTo>
                  <a:pt x="417568" y="322357"/>
                </a:lnTo>
                <a:lnTo>
                  <a:pt x="418135" y="321564"/>
                </a:lnTo>
                <a:lnTo>
                  <a:pt x="418135" y="320317"/>
                </a:lnTo>
                <a:cubicBezTo>
                  <a:pt x="418135" y="320317"/>
                  <a:pt x="417115" y="319410"/>
                  <a:pt x="417115" y="319410"/>
                </a:cubicBezTo>
                <a:lnTo>
                  <a:pt x="416662" y="319410"/>
                </a:lnTo>
                <a:close/>
                <a:moveTo>
                  <a:pt x="66194" y="129668"/>
                </a:moveTo>
                <a:lnTo>
                  <a:pt x="65401" y="129102"/>
                </a:lnTo>
                <a:lnTo>
                  <a:pt x="64381" y="129328"/>
                </a:lnTo>
                <a:lnTo>
                  <a:pt x="66534" y="134316"/>
                </a:lnTo>
                <a:lnTo>
                  <a:pt x="66194" y="136129"/>
                </a:lnTo>
                <a:lnTo>
                  <a:pt x="65061" y="137716"/>
                </a:lnTo>
                <a:lnTo>
                  <a:pt x="64721" y="139643"/>
                </a:lnTo>
                <a:lnTo>
                  <a:pt x="64154" y="141003"/>
                </a:lnTo>
                <a:lnTo>
                  <a:pt x="65967" y="142023"/>
                </a:lnTo>
                <a:lnTo>
                  <a:pt x="67214" y="141003"/>
                </a:lnTo>
                <a:lnTo>
                  <a:pt x="68461" y="137716"/>
                </a:lnTo>
                <a:lnTo>
                  <a:pt x="68914" y="134996"/>
                </a:lnTo>
                <a:lnTo>
                  <a:pt x="67668" y="133069"/>
                </a:lnTo>
                <a:lnTo>
                  <a:pt x="66307" y="129782"/>
                </a:lnTo>
                <a:close/>
                <a:moveTo>
                  <a:pt x="143610" y="245055"/>
                </a:moveTo>
                <a:lnTo>
                  <a:pt x="142703" y="245055"/>
                </a:lnTo>
                <a:cubicBezTo>
                  <a:pt x="142703" y="245055"/>
                  <a:pt x="141796" y="245849"/>
                  <a:pt x="141796" y="245849"/>
                </a:cubicBezTo>
                <a:lnTo>
                  <a:pt x="142250" y="246642"/>
                </a:lnTo>
                <a:lnTo>
                  <a:pt x="145310" y="249362"/>
                </a:lnTo>
                <a:lnTo>
                  <a:pt x="147010" y="249362"/>
                </a:lnTo>
                <a:cubicBezTo>
                  <a:pt x="147010" y="249362"/>
                  <a:pt x="147804" y="247662"/>
                  <a:pt x="147804" y="247662"/>
                </a:cubicBezTo>
                <a:lnTo>
                  <a:pt x="147123" y="246869"/>
                </a:lnTo>
                <a:lnTo>
                  <a:pt x="143610" y="245168"/>
                </a:lnTo>
                <a:close/>
                <a:moveTo>
                  <a:pt x="44092" y="83876"/>
                </a:moveTo>
                <a:lnTo>
                  <a:pt x="44092" y="82290"/>
                </a:lnTo>
                <a:cubicBezTo>
                  <a:pt x="44092" y="82290"/>
                  <a:pt x="43185" y="81156"/>
                  <a:pt x="43185" y="81156"/>
                </a:cubicBezTo>
                <a:lnTo>
                  <a:pt x="42391" y="80816"/>
                </a:lnTo>
                <a:lnTo>
                  <a:pt x="40464" y="80476"/>
                </a:lnTo>
                <a:lnTo>
                  <a:pt x="39444" y="80816"/>
                </a:lnTo>
                <a:lnTo>
                  <a:pt x="41825" y="82063"/>
                </a:lnTo>
                <a:lnTo>
                  <a:pt x="43978" y="84330"/>
                </a:lnTo>
                <a:lnTo>
                  <a:pt x="43978" y="83876"/>
                </a:lnTo>
                <a:close/>
                <a:moveTo>
                  <a:pt x="82516" y="163446"/>
                </a:moveTo>
                <a:lnTo>
                  <a:pt x="80929" y="160839"/>
                </a:lnTo>
                <a:lnTo>
                  <a:pt x="81156" y="160272"/>
                </a:lnTo>
                <a:lnTo>
                  <a:pt x="80929" y="159479"/>
                </a:lnTo>
                <a:lnTo>
                  <a:pt x="80363" y="158458"/>
                </a:lnTo>
                <a:lnTo>
                  <a:pt x="79569" y="156305"/>
                </a:lnTo>
                <a:lnTo>
                  <a:pt x="77302" y="152224"/>
                </a:lnTo>
                <a:lnTo>
                  <a:pt x="76849" y="149957"/>
                </a:lnTo>
                <a:lnTo>
                  <a:pt x="75602" y="149164"/>
                </a:lnTo>
                <a:lnTo>
                  <a:pt x="71635" y="150411"/>
                </a:lnTo>
                <a:lnTo>
                  <a:pt x="70161" y="155398"/>
                </a:lnTo>
                <a:lnTo>
                  <a:pt x="70728" y="156758"/>
                </a:lnTo>
                <a:lnTo>
                  <a:pt x="74582" y="162766"/>
                </a:lnTo>
                <a:lnTo>
                  <a:pt x="74808" y="164352"/>
                </a:lnTo>
                <a:lnTo>
                  <a:pt x="75715" y="165486"/>
                </a:lnTo>
                <a:lnTo>
                  <a:pt x="79796" y="168093"/>
                </a:lnTo>
                <a:lnTo>
                  <a:pt x="81723" y="168093"/>
                </a:lnTo>
                <a:cubicBezTo>
                  <a:pt x="81723" y="168093"/>
                  <a:pt x="83876" y="167073"/>
                  <a:pt x="83876" y="167073"/>
                </a:cubicBezTo>
                <a:lnTo>
                  <a:pt x="83876" y="164692"/>
                </a:lnTo>
                <a:cubicBezTo>
                  <a:pt x="83876" y="164692"/>
                  <a:pt x="82629" y="163219"/>
                  <a:pt x="82629" y="163219"/>
                </a:cubicBezTo>
                <a:close/>
                <a:moveTo>
                  <a:pt x="108132" y="197563"/>
                </a:moveTo>
                <a:lnTo>
                  <a:pt x="108132" y="195863"/>
                </a:lnTo>
                <a:cubicBezTo>
                  <a:pt x="108132" y="195863"/>
                  <a:pt x="107906" y="195069"/>
                  <a:pt x="107906" y="195069"/>
                </a:cubicBezTo>
                <a:lnTo>
                  <a:pt x="103598" y="190309"/>
                </a:lnTo>
                <a:lnTo>
                  <a:pt x="102578" y="190309"/>
                </a:lnTo>
                <a:cubicBezTo>
                  <a:pt x="102578" y="190309"/>
                  <a:pt x="102238" y="191102"/>
                  <a:pt x="102238" y="191102"/>
                </a:cubicBezTo>
                <a:lnTo>
                  <a:pt x="102805" y="194729"/>
                </a:lnTo>
                <a:lnTo>
                  <a:pt x="103939" y="196316"/>
                </a:lnTo>
                <a:lnTo>
                  <a:pt x="105412" y="197563"/>
                </a:lnTo>
                <a:lnTo>
                  <a:pt x="105752" y="198583"/>
                </a:lnTo>
                <a:lnTo>
                  <a:pt x="105752" y="200170"/>
                </a:lnTo>
                <a:cubicBezTo>
                  <a:pt x="105752" y="200170"/>
                  <a:pt x="108132" y="202324"/>
                  <a:pt x="108132" y="202324"/>
                </a:cubicBezTo>
                <a:lnTo>
                  <a:pt x="107339" y="199150"/>
                </a:lnTo>
                <a:lnTo>
                  <a:pt x="107566" y="198243"/>
                </a:lnTo>
                <a:lnTo>
                  <a:pt x="108132" y="197676"/>
                </a:lnTo>
                <a:close/>
                <a:moveTo>
                  <a:pt x="102805" y="188042"/>
                </a:moveTo>
                <a:lnTo>
                  <a:pt x="98951" y="184301"/>
                </a:lnTo>
                <a:lnTo>
                  <a:pt x="98498" y="184641"/>
                </a:lnTo>
                <a:lnTo>
                  <a:pt x="98158" y="186115"/>
                </a:lnTo>
                <a:lnTo>
                  <a:pt x="98158" y="186455"/>
                </a:lnTo>
                <a:cubicBezTo>
                  <a:pt x="98158" y="186455"/>
                  <a:pt x="98725" y="187362"/>
                  <a:pt x="98725" y="187362"/>
                </a:cubicBezTo>
                <a:lnTo>
                  <a:pt x="98725" y="189969"/>
                </a:lnTo>
                <a:cubicBezTo>
                  <a:pt x="98725" y="189969"/>
                  <a:pt x="99065" y="191102"/>
                  <a:pt x="99065" y="191102"/>
                </a:cubicBezTo>
                <a:lnTo>
                  <a:pt x="101445" y="191102"/>
                </a:lnTo>
                <a:cubicBezTo>
                  <a:pt x="101445" y="191102"/>
                  <a:pt x="102918" y="189402"/>
                  <a:pt x="102918" y="189402"/>
                </a:cubicBezTo>
                <a:lnTo>
                  <a:pt x="102918" y="188042"/>
                </a:lnTo>
                <a:close/>
                <a:moveTo>
                  <a:pt x="94871" y="179427"/>
                </a:moveTo>
                <a:lnTo>
                  <a:pt x="93171" y="177047"/>
                </a:lnTo>
                <a:lnTo>
                  <a:pt x="92151" y="174554"/>
                </a:lnTo>
                <a:lnTo>
                  <a:pt x="90790" y="173533"/>
                </a:lnTo>
                <a:lnTo>
                  <a:pt x="89770" y="173760"/>
                </a:lnTo>
                <a:lnTo>
                  <a:pt x="89544" y="174327"/>
                </a:lnTo>
                <a:lnTo>
                  <a:pt x="89544" y="175687"/>
                </a:lnTo>
                <a:cubicBezTo>
                  <a:pt x="89544" y="175687"/>
                  <a:pt x="89090" y="176707"/>
                  <a:pt x="89090" y="176707"/>
                </a:cubicBezTo>
                <a:lnTo>
                  <a:pt x="90564" y="178861"/>
                </a:lnTo>
                <a:lnTo>
                  <a:pt x="92151" y="179427"/>
                </a:lnTo>
                <a:lnTo>
                  <a:pt x="95438" y="181354"/>
                </a:lnTo>
                <a:lnTo>
                  <a:pt x="95438" y="180788"/>
                </a:lnTo>
                <a:cubicBezTo>
                  <a:pt x="95438" y="180788"/>
                  <a:pt x="94757" y="179541"/>
                  <a:pt x="94757" y="179541"/>
                </a:cubicBezTo>
                <a:close/>
                <a:moveTo>
                  <a:pt x="581467" y="315330"/>
                </a:moveTo>
                <a:lnTo>
                  <a:pt x="582261" y="314083"/>
                </a:lnTo>
                <a:lnTo>
                  <a:pt x="583621" y="314083"/>
                </a:lnTo>
                <a:cubicBezTo>
                  <a:pt x="583621" y="314083"/>
                  <a:pt x="585434" y="311363"/>
                  <a:pt x="585434" y="311363"/>
                </a:cubicBezTo>
                <a:lnTo>
                  <a:pt x="588268" y="310796"/>
                </a:lnTo>
                <a:lnTo>
                  <a:pt x="587701" y="310116"/>
                </a:lnTo>
                <a:lnTo>
                  <a:pt x="586681" y="309549"/>
                </a:lnTo>
                <a:lnTo>
                  <a:pt x="585208" y="309096"/>
                </a:lnTo>
                <a:lnTo>
                  <a:pt x="581581" y="311363"/>
                </a:lnTo>
                <a:lnTo>
                  <a:pt x="581014" y="311363"/>
                </a:lnTo>
                <a:cubicBezTo>
                  <a:pt x="581014" y="311363"/>
                  <a:pt x="580107" y="310796"/>
                  <a:pt x="580107" y="310796"/>
                </a:cubicBezTo>
                <a:lnTo>
                  <a:pt x="578974" y="310796"/>
                </a:lnTo>
                <a:cubicBezTo>
                  <a:pt x="578974" y="310796"/>
                  <a:pt x="577273" y="311136"/>
                  <a:pt x="577273" y="311136"/>
                </a:cubicBezTo>
                <a:lnTo>
                  <a:pt x="577273" y="311589"/>
                </a:lnTo>
                <a:cubicBezTo>
                  <a:pt x="577273" y="311589"/>
                  <a:pt x="577953" y="311816"/>
                  <a:pt x="577953" y="311816"/>
                </a:cubicBezTo>
                <a:lnTo>
                  <a:pt x="578974" y="312043"/>
                </a:lnTo>
                <a:lnTo>
                  <a:pt x="578520" y="312723"/>
                </a:lnTo>
                <a:lnTo>
                  <a:pt x="575913" y="314650"/>
                </a:lnTo>
                <a:lnTo>
                  <a:pt x="573987" y="316690"/>
                </a:lnTo>
                <a:lnTo>
                  <a:pt x="574440" y="316917"/>
                </a:lnTo>
                <a:lnTo>
                  <a:pt x="576027" y="316917"/>
                </a:lnTo>
                <a:cubicBezTo>
                  <a:pt x="576027" y="316917"/>
                  <a:pt x="577727" y="317937"/>
                  <a:pt x="577727" y="317937"/>
                </a:cubicBezTo>
                <a:lnTo>
                  <a:pt x="578180" y="317710"/>
                </a:lnTo>
                <a:lnTo>
                  <a:pt x="579314" y="316690"/>
                </a:lnTo>
                <a:lnTo>
                  <a:pt x="580674" y="317484"/>
                </a:lnTo>
                <a:lnTo>
                  <a:pt x="581240" y="317030"/>
                </a:lnTo>
                <a:lnTo>
                  <a:pt x="581240" y="316577"/>
                </a:lnTo>
                <a:cubicBezTo>
                  <a:pt x="581240" y="316577"/>
                  <a:pt x="581240" y="316123"/>
                  <a:pt x="581240" y="316123"/>
                </a:cubicBezTo>
                <a:lnTo>
                  <a:pt x="581467" y="315557"/>
                </a:lnTo>
                <a:close/>
                <a:moveTo>
                  <a:pt x="546217" y="358628"/>
                </a:moveTo>
                <a:lnTo>
                  <a:pt x="544743" y="360102"/>
                </a:lnTo>
                <a:lnTo>
                  <a:pt x="542816" y="361122"/>
                </a:lnTo>
                <a:lnTo>
                  <a:pt x="543269" y="361462"/>
                </a:lnTo>
                <a:lnTo>
                  <a:pt x="545423" y="362142"/>
                </a:lnTo>
                <a:lnTo>
                  <a:pt x="546443" y="361915"/>
                </a:lnTo>
                <a:lnTo>
                  <a:pt x="548484" y="360555"/>
                </a:lnTo>
                <a:lnTo>
                  <a:pt x="548823" y="358742"/>
                </a:lnTo>
                <a:lnTo>
                  <a:pt x="547804" y="358402"/>
                </a:lnTo>
                <a:lnTo>
                  <a:pt x="546103" y="358402"/>
                </a:lnTo>
                <a:close/>
                <a:moveTo>
                  <a:pt x="416888" y="309436"/>
                </a:moveTo>
                <a:lnTo>
                  <a:pt x="414848" y="308302"/>
                </a:lnTo>
                <a:lnTo>
                  <a:pt x="412694" y="307396"/>
                </a:lnTo>
                <a:lnTo>
                  <a:pt x="409634" y="306375"/>
                </a:lnTo>
                <a:lnTo>
                  <a:pt x="408841" y="306375"/>
                </a:lnTo>
                <a:cubicBezTo>
                  <a:pt x="408841" y="306375"/>
                  <a:pt x="405667" y="308756"/>
                  <a:pt x="405667" y="308756"/>
                </a:cubicBezTo>
                <a:lnTo>
                  <a:pt x="404420" y="308983"/>
                </a:lnTo>
                <a:lnTo>
                  <a:pt x="402266" y="308983"/>
                </a:lnTo>
                <a:cubicBezTo>
                  <a:pt x="402266" y="308983"/>
                  <a:pt x="397959" y="307622"/>
                  <a:pt x="397959" y="307622"/>
                </a:cubicBezTo>
                <a:lnTo>
                  <a:pt x="395579" y="307396"/>
                </a:lnTo>
                <a:lnTo>
                  <a:pt x="395012" y="307396"/>
                </a:lnTo>
                <a:cubicBezTo>
                  <a:pt x="395012" y="307396"/>
                  <a:pt x="394899" y="308529"/>
                  <a:pt x="394899" y="308529"/>
                </a:cubicBezTo>
                <a:lnTo>
                  <a:pt x="395126" y="309549"/>
                </a:lnTo>
                <a:lnTo>
                  <a:pt x="395579" y="310569"/>
                </a:lnTo>
                <a:lnTo>
                  <a:pt x="396939" y="312383"/>
                </a:lnTo>
                <a:lnTo>
                  <a:pt x="397846" y="313063"/>
                </a:lnTo>
                <a:lnTo>
                  <a:pt x="400226" y="313403"/>
                </a:lnTo>
                <a:lnTo>
                  <a:pt x="402493" y="314196"/>
                </a:lnTo>
                <a:lnTo>
                  <a:pt x="404760" y="315670"/>
                </a:lnTo>
                <a:lnTo>
                  <a:pt x="406913" y="317370"/>
                </a:lnTo>
                <a:lnTo>
                  <a:pt x="407934" y="318617"/>
                </a:lnTo>
                <a:lnTo>
                  <a:pt x="408614" y="320090"/>
                </a:lnTo>
                <a:lnTo>
                  <a:pt x="408614" y="321677"/>
                </a:lnTo>
                <a:cubicBezTo>
                  <a:pt x="408614" y="321677"/>
                  <a:pt x="407593" y="323037"/>
                  <a:pt x="407593" y="323037"/>
                </a:cubicBezTo>
                <a:lnTo>
                  <a:pt x="408727" y="323491"/>
                </a:lnTo>
                <a:lnTo>
                  <a:pt x="409747" y="323151"/>
                </a:lnTo>
                <a:lnTo>
                  <a:pt x="410314" y="322811"/>
                </a:lnTo>
                <a:lnTo>
                  <a:pt x="410654" y="322357"/>
                </a:lnTo>
                <a:lnTo>
                  <a:pt x="410881" y="321451"/>
                </a:lnTo>
                <a:lnTo>
                  <a:pt x="411901" y="319410"/>
                </a:lnTo>
                <a:lnTo>
                  <a:pt x="412694" y="318390"/>
                </a:lnTo>
                <a:lnTo>
                  <a:pt x="417342" y="316123"/>
                </a:lnTo>
                <a:lnTo>
                  <a:pt x="419382" y="314650"/>
                </a:lnTo>
                <a:lnTo>
                  <a:pt x="420289" y="313743"/>
                </a:lnTo>
                <a:lnTo>
                  <a:pt x="420062" y="312836"/>
                </a:lnTo>
                <a:lnTo>
                  <a:pt x="417115" y="309436"/>
                </a:lnTo>
                <a:close/>
                <a:moveTo>
                  <a:pt x="522301" y="346840"/>
                </a:moveTo>
                <a:lnTo>
                  <a:pt x="520940" y="344687"/>
                </a:lnTo>
                <a:lnTo>
                  <a:pt x="519354" y="342760"/>
                </a:lnTo>
                <a:lnTo>
                  <a:pt x="518333" y="341740"/>
                </a:lnTo>
                <a:lnTo>
                  <a:pt x="517086" y="341059"/>
                </a:lnTo>
                <a:lnTo>
                  <a:pt x="515499" y="341286"/>
                </a:lnTo>
                <a:lnTo>
                  <a:pt x="514026" y="341286"/>
                </a:lnTo>
                <a:cubicBezTo>
                  <a:pt x="514026" y="341286"/>
                  <a:pt x="513346" y="340153"/>
                  <a:pt x="513346" y="340153"/>
                </a:cubicBezTo>
                <a:lnTo>
                  <a:pt x="513120" y="338793"/>
                </a:lnTo>
                <a:lnTo>
                  <a:pt x="512552" y="337999"/>
                </a:lnTo>
                <a:lnTo>
                  <a:pt x="509152" y="336072"/>
                </a:lnTo>
                <a:lnTo>
                  <a:pt x="508245" y="335052"/>
                </a:lnTo>
                <a:lnTo>
                  <a:pt x="507452" y="333919"/>
                </a:lnTo>
                <a:lnTo>
                  <a:pt x="506772" y="333465"/>
                </a:lnTo>
                <a:lnTo>
                  <a:pt x="504958" y="334712"/>
                </a:lnTo>
                <a:lnTo>
                  <a:pt x="503825" y="335166"/>
                </a:lnTo>
                <a:lnTo>
                  <a:pt x="500085" y="334599"/>
                </a:lnTo>
                <a:lnTo>
                  <a:pt x="496230" y="334939"/>
                </a:lnTo>
                <a:lnTo>
                  <a:pt x="493624" y="334939"/>
                </a:lnTo>
                <a:cubicBezTo>
                  <a:pt x="493624" y="334939"/>
                  <a:pt x="491357" y="335279"/>
                  <a:pt x="491357" y="335279"/>
                </a:cubicBezTo>
                <a:lnTo>
                  <a:pt x="488183" y="336526"/>
                </a:lnTo>
                <a:lnTo>
                  <a:pt x="487390" y="337206"/>
                </a:lnTo>
                <a:lnTo>
                  <a:pt x="486710" y="338226"/>
                </a:lnTo>
                <a:lnTo>
                  <a:pt x="487049" y="339359"/>
                </a:lnTo>
                <a:lnTo>
                  <a:pt x="487729" y="340379"/>
                </a:lnTo>
                <a:lnTo>
                  <a:pt x="488409" y="341400"/>
                </a:lnTo>
                <a:lnTo>
                  <a:pt x="489316" y="342193"/>
                </a:lnTo>
                <a:lnTo>
                  <a:pt x="494984" y="343667"/>
                </a:lnTo>
                <a:lnTo>
                  <a:pt x="496118" y="343667"/>
                </a:lnTo>
                <a:cubicBezTo>
                  <a:pt x="496118" y="343667"/>
                  <a:pt x="497251" y="343440"/>
                  <a:pt x="497251" y="343440"/>
                </a:cubicBezTo>
                <a:lnTo>
                  <a:pt x="499971" y="343780"/>
                </a:lnTo>
                <a:lnTo>
                  <a:pt x="504278" y="346954"/>
                </a:lnTo>
                <a:lnTo>
                  <a:pt x="506659" y="348087"/>
                </a:lnTo>
                <a:lnTo>
                  <a:pt x="508019" y="349674"/>
                </a:lnTo>
                <a:lnTo>
                  <a:pt x="509152" y="351487"/>
                </a:lnTo>
                <a:lnTo>
                  <a:pt x="511079" y="353188"/>
                </a:lnTo>
                <a:lnTo>
                  <a:pt x="513346" y="354094"/>
                </a:lnTo>
                <a:lnTo>
                  <a:pt x="516180" y="354548"/>
                </a:lnTo>
                <a:lnTo>
                  <a:pt x="517086" y="355228"/>
                </a:lnTo>
                <a:lnTo>
                  <a:pt x="519580" y="353981"/>
                </a:lnTo>
                <a:lnTo>
                  <a:pt x="521167" y="353754"/>
                </a:lnTo>
                <a:lnTo>
                  <a:pt x="522301" y="353301"/>
                </a:lnTo>
                <a:lnTo>
                  <a:pt x="524454" y="351147"/>
                </a:lnTo>
                <a:lnTo>
                  <a:pt x="525021" y="349560"/>
                </a:lnTo>
                <a:lnTo>
                  <a:pt x="524000" y="347747"/>
                </a:lnTo>
                <a:lnTo>
                  <a:pt x="522301" y="346500"/>
                </a:lnTo>
                <a:close/>
                <a:moveTo>
                  <a:pt x="577160" y="361575"/>
                </a:moveTo>
                <a:lnTo>
                  <a:pt x="576933" y="359535"/>
                </a:lnTo>
                <a:lnTo>
                  <a:pt x="576707" y="359535"/>
                </a:lnTo>
                <a:cubicBezTo>
                  <a:pt x="576707" y="359535"/>
                  <a:pt x="576366" y="359762"/>
                  <a:pt x="576366" y="359762"/>
                </a:cubicBezTo>
                <a:lnTo>
                  <a:pt x="574893" y="360442"/>
                </a:lnTo>
                <a:lnTo>
                  <a:pt x="572400" y="363162"/>
                </a:lnTo>
                <a:lnTo>
                  <a:pt x="570699" y="364409"/>
                </a:lnTo>
                <a:lnTo>
                  <a:pt x="566278" y="365769"/>
                </a:lnTo>
                <a:lnTo>
                  <a:pt x="565712" y="366903"/>
                </a:lnTo>
                <a:lnTo>
                  <a:pt x="565712" y="368829"/>
                </a:lnTo>
                <a:cubicBezTo>
                  <a:pt x="565712" y="368829"/>
                  <a:pt x="566505" y="369056"/>
                  <a:pt x="566505" y="369056"/>
                </a:cubicBezTo>
                <a:lnTo>
                  <a:pt x="568432" y="369056"/>
                </a:lnTo>
                <a:cubicBezTo>
                  <a:pt x="568432" y="369056"/>
                  <a:pt x="569566" y="368263"/>
                  <a:pt x="569566" y="368263"/>
                </a:cubicBezTo>
                <a:lnTo>
                  <a:pt x="573873" y="366676"/>
                </a:lnTo>
                <a:lnTo>
                  <a:pt x="575800" y="364296"/>
                </a:lnTo>
                <a:lnTo>
                  <a:pt x="577953" y="363275"/>
                </a:lnTo>
                <a:lnTo>
                  <a:pt x="577953" y="362595"/>
                </a:lnTo>
                <a:cubicBezTo>
                  <a:pt x="577953" y="362595"/>
                  <a:pt x="577273" y="361349"/>
                  <a:pt x="577273" y="361349"/>
                </a:cubicBezTo>
                <a:close/>
                <a:moveTo>
                  <a:pt x="487617" y="321451"/>
                </a:moveTo>
                <a:lnTo>
                  <a:pt x="489090" y="320997"/>
                </a:lnTo>
                <a:lnTo>
                  <a:pt x="489657" y="320544"/>
                </a:lnTo>
                <a:lnTo>
                  <a:pt x="490223" y="319637"/>
                </a:lnTo>
                <a:lnTo>
                  <a:pt x="489657" y="318730"/>
                </a:lnTo>
                <a:lnTo>
                  <a:pt x="488863" y="318050"/>
                </a:lnTo>
                <a:lnTo>
                  <a:pt x="488409" y="317143"/>
                </a:lnTo>
                <a:lnTo>
                  <a:pt x="488409" y="314876"/>
                </a:lnTo>
                <a:cubicBezTo>
                  <a:pt x="488409" y="314876"/>
                  <a:pt x="487276" y="312270"/>
                  <a:pt x="487276" y="312270"/>
                </a:cubicBezTo>
                <a:lnTo>
                  <a:pt x="486030" y="311363"/>
                </a:lnTo>
                <a:lnTo>
                  <a:pt x="484329" y="311363"/>
                </a:lnTo>
                <a:cubicBezTo>
                  <a:pt x="484329" y="311363"/>
                  <a:pt x="483309" y="311589"/>
                  <a:pt x="483309" y="311589"/>
                </a:cubicBezTo>
                <a:lnTo>
                  <a:pt x="482402" y="312156"/>
                </a:lnTo>
                <a:lnTo>
                  <a:pt x="481722" y="313970"/>
                </a:lnTo>
                <a:lnTo>
                  <a:pt x="481269" y="313516"/>
                </a:lnTo>
                <a:lnTo>
                  <a:pt x="480815" y="311930"/>
                </a:lnTo>
                <a:lnTo>
                  <a:pt x="479569" y="311023"/>
                </a:lnTo>
                <a:lnTo>
                  <a:pt x="478322" y="310796"/>
                </a:lnTo>
                <a:lnTo>
                  <a:pt x="477075" y="310796"/>
                </a:lnTo>
                <a:cubicBezTo>
                  <a:pt x="477075" y="310796"/>
                  <a:pt x="475942" y="311249"/>
                  <a:pt x="475942" y="311249"/>
                </a:cubicBezTo>
                <a:lnTo>
                  <a:pt x="474015" y="312610"/>
                </a:lnTo>
                <a:lnTo>
                  <a:pt x="473108" y="312610"/>
                </a:lnTo>
                <a:cubicBezTo>
                  <a:pt x="473108" y="312610"/>
                  <a:pt x="472088" y="311816"/>
                  <a:pt x="472088" y="311816"/>
                </a:cubicBezTo>
                <a:lnTo>
                  <a:pt x="471295" y="310683"/>
                </a:lnTo>
                <a:lnTo>
                  <a:pt x="470274" y="308076"/>
                </a:lnTo>
                <a:lnTo>
                  <a:pt x="469594" y="307509"/>
                </a:lnTo>
                <a:lnTo>
                  <a:pt x="465627" y="306829"/>
                </a:lnTo>
                <a:lnTo>
                  <a:pt x="464494" y="307056"/>
                </a:lnTo>
                <a:lnTo>
                  <a:pt x="462226" y="308076"/>
                </a:lnTo>
                <a:lnTo>
                  <a:pt x="461887" y="309323"/>
                </a:lnTo>
                <a:lnTo>
                  <a:pt x="462453" y="310909"/>
                </a:lnTo>
                <a:lnTo>
                  <a:pt x="463474" y="312270"/>
                </a:lnTo>
                <a:lnTo>
                  <a:pt x="466874" y="314876"/>
                </a:lnTo>
                <a:lnTo>
                  <a:pt x="467668" y="315103"/>
                </a:lnTo>
                <a:lnTo>
                  <a:pt x="468574" y="315103"/>
                </a:lnTo>
                <a:cubicBezTo>
                  <a:pt x="468574" y="315103"/>
                  <a:pt x="469367" y="315330"/>
                  <a:pt x="469367" y="315330"/>
                </a:cubicBezTo>
                <a:lnTo>
                  <a:pt x="470841" y="316463"/>
                </a:lnTo>
                <a:lnTo>
                  <a:pt x="472088" y="317937"/>
                </a:lnTo>
                <a:lnTo>
                  <a:pt x="471521" y="319297"/>
                </a:lnTo>
                <a:lnTo>
                  <a:pt x="469481" y="319297"/>
                </a:lnTo>
                <a:cubicBezTo>
                  <a:pt x="469481" y="319297"/>
                  <a:pt x="466761" y="320997"/>
                  <a:pt x="466761" y="320997"/>
                </a:cubicBezTo>
                <a:lnTo>
                  <a:pt x="465174" y="320430"/>
                </a:lnTo>
                <a:lnTo>
                  <a:pt x="463360" y="320430"/>
                </a:lnTo>
                <a:cubicBezTo>
                  <a:pt x="463360" y="320430"/>
                  <a:pt x="461433" y="317710"/>
                  <a:pt x="461433" y="317710"/>
                </a:cubicBezTo>
                <a:lnTo>
                  <a:pt x="460640" y="317257"/>
                </a:lnTo>
                <a:lnTo>
                  <a:pt x="460073" y="316690"/>
                </a:lnTo>
                <a:lnTo>
                  <a:pt x="459620" y="314990"/>
                </a:lnTo>
                <a:lnTo>
                  <a:pt x="458487" y="314310"/>
                </a:lnTo>
                <a:lnTo>
                  <a:pt x="455766" y="314536"/>
                </a:lnTo>
                <a:lnTo>
                  <a:pt x="454179" y="314536"/>
                </a:lnTo>
                <a:cubicBezTo>
                  <a:pt x="454179" y="314536"/>
                  <a:pt x="451459" y="313176"/>
                  <a:pt x="451459" y="313176"/>
                </a:cubicBezTo>
                <a:lnTo>
                  <a:pt x="450212" y="313176"/>
                </a:lnTo>
                <a:cubicBezTo>
                  <a:pt x="450212" y="313176"/>
                  <a:pt x="448172" y="314763"/>
                  <a:pt x="448172" y="314763"/>
                </a:cubicBezTo>
                <a:lnTo>
                  <a:pt x="445905" y="316010"/>
                </a:lnTo>
                <a:lnTo>
                  <a:pt x="444544" y="316010"/>
                </a:lnTo>
                <a:cubicBezTo>
                  <a:pt x="444544" y="316010"/>
                  <a:pt x="443525" y="316690"/>
                  <a:pt x="443525" y="316690"/>
                </a:cubicBezTo>
                <a:lnTo>
                  <a:pt x="442845" y="318164"/>
                </a:lnTo>
                <a:lnTo>
                  <a:pt x="442504" y="319637"/>
                </a:lnTo>
                <a:lnTo>
                  <a:pt x="442958" y="322811"/>
                </a:lnTo>
                <a:lnTo>
                  <a:pt x="442278" y="324624"/>
                </a:lnTo>
                <a:lnTo>
                  <a:pt x="442278" y="325985"/>
                </a:lnTo>
                <a:cubicBezTo>
                  <a:pt x="442278" y="325985"/>
                  <a:pt x="442618" y="327118"/>
                  <a:pt x="442618" y="327118"/>
                </a:cubicBezTo>
                <a:lnTo>
                  <a:pt x="444318" y="328025"/>
                </a:lnTo>
                <a:lnTo>
                  <a:pt x="446131" y="328705"/>
                </a:lnTo>
                <a:lnTo>
                  <a:pt x="448285" y="329158"/>
                </a:lnTo>
                <a:lnTo>
                  <a:pt x="450325" y="328478"/>
                </a:lnTo>
                <a:lnTo>
                  <a:pt x="451346" y="327685"/>
                </a:lnTo>
                <a:lnTo>
                  <a:pt x="452479" y="327458"/>
                </a:lnTo>
                <a:lnTo>
                  <a:pt x="453726" y="327458"/>
                </a:lnTo>
                <a:cubicBezTo>
                  <a:pt x="453726" y="327458"/>
                  <a:pt x="454973" y="327571"/>
                  <a:pt x="454973" y="327571"/>
                </a:cubicBezTo>
                <a:lnTo>
                  <a:pt x="457466" y="327005"/>
                </a:lnTo>
                <a:lnTo>
                  <a:pt x="462000" y="325078"/>
                </a:lnTo>
                <a:lnTo>
                  <a:pt x="463360" y="325078"/>
                </a:lnTo>
                <a:cubicBezTo>
                  <a:pt x="463360" y="325078"/>
                  <a:pt x="464720" y="325304"/>
                  <a:pt x="464720" y="325304"/>
                </a:cubicBezTo>
                <a:lnTo>
                  <a:pt x="469028" y="323491"/>
                </a:lnTo>
                <a:lnTo>
                  <a:pt x="470274" y="323491"/>
                </a:lnTo>
                <a:cubicBezTo>
                  <a:pt x="470274" y="323491"/>
                  <a:pt x="471521" y="323264"/>
                  <a:pt x="471521" y="323264"/>
                </a:cubicBezTo>
                <a:lnTo>
                  <a:pt x="472428" y="322584"/>
                </a:lnTo>
                <a:lnTo>
                  <a:pt x="475375" y="319637"/>
                </a:lnTo>
                <a:lnTo>
                  <a:pt x="475828" y="320317"/>
                </a:lnTo>
                <a:lnTo>
                  <a:pt x="475828" y="322697"/>
                </a:lnTo>
                <a:cubicBezTo>
                  <a:pt x="475828" y="322697"/>
                  <a:pt x="476395" y="323604"/>
                  <a:pt x="476395" y="323604"/>
                </a:cubicBezTo>
                <a:lnTo>
                  <a:pt x="477415" y="323604"/>
                </a:lnTo>
                <a:cubicBezTo>
                  <a:pt x="477415" y="323604"/>
                  <a:pt x="481382" y="322697"/>
                  <a:pt x="481382" y="322697"/>
                </a:cubicBezTo>
                <a:lnTo>
                  <a:pt x="482516" y="322697"/>
                </a:lnTo>
                <a:cubicBezTo>
                  <a:pt x="482516" y="322697"/>
                  <a:pt x="484216" y="323264"/>
                  <a:pt x="484216" y="323264"/>
                </a:cubicBezTo>
                <a:lnTo>
                  <a:pt x="484670" y="323264"/>
                </a:lnTo>
                <a:cubicBezTo>
                  <a:pt x="484670" y="323264"/>
                  <a:pt x="484670" y="322584"/>
                  <a:pt x="484670" y="322584"/>
                </a:cubicBezTo>
                <a:lnTo>
                  <a:pt x="484329" y="322131"/>
                </a:lnTo>
                <a:lnTo>
                  <a:pt x="483083" y="321791"/>
                </a:lnTo>
                <a:lnTo>
                  <a:pt x="482856" y="320997"/>
                </a:lnTo>
                <a:lnTo>
                  <a:pt x="484443" y="320430"/>
                </a:lnTo>
                <a:lnTo>
                  <a:pt x="486143" y="320204"/>
                </a:lnTo>
                <a:lnTo>
                  <a:pt x="486823" y="320430"/>
                </a:lnTo>
                <a:lnTo>
                  <a:pt x="487503" y="320997"/>
                </a:lnTo>
                <a:lnTo>
                  <a:pt x="488183" y="321224"/>
                </a:lnTo>
                <a:close/>
                <a:moveTo>
                  <a:pt x="612864" y="327345"/>
                </a:moveTo>
                <a:lnTo>
                  <a:pt x="612411" y="327118"/>
                </a:lnTo>
                <a:lnTo>
                  <a:pt x="609804" y="328478"/>
                </a:lnTo>
                <a:lnTo>
                  <a:pt x="609010" y="328251"/>
                </a:lnTo>
                <a:lnTo>
                  <a:pt x="608557" y="327798"/>
                </a:lnTo>
                <a:lnTo>
                  <a:pt x="608557" y="325871"/>
                </a:lnTo>
                <a:cubicBezTo>
                  <a:pt x="608557" y="325871"/>
                  <a:pt x="607991" y="326438"/>
                  <a:pt x="607991" y="326438"/>
                </a:cubicBezTo>
                <a:lnTo>
                  <a:pt x="604250" y="328478"/>
                </a:lnTo>
                <a:lnTo>
                  <a:pt x="603003" y="329725"/>
                </a:lnTo>
                <a:lnTo>
                  <a:pt x="601530" y="330632"/>
                </a:lnTo>
                <a:lnTo>
                  <a:pt x="598810" y="331425"/>
                </a:lnTo>
                <a:lnTo>
                  <a:pt x="598810" y="332445"/>
                </a:lnTo>
                <a:cubicBezTo>
                  <a:pt x="598810" y="332445"/>
                  <a:pt x="598129" y="334145"/>
                  <a:pt x="598129" y="334145"/>
                </a:cubicBezTo>
                <a:lnTo>
                  <a:pt x="597336" y="334939"/>
                </a:lnTo>
                <a:lnTo>
                  <a:pt x="596202" y="336299"/>
                </a:lnTo>
                <a:lnTo>
                  <a:pt x="595409" y="336639"/>
                </a:lnTo>
                <a:lnTo>
                  <a:pt x="592349" y="336299"/>
                </a:lnTo>
                <a:lnTo>
                  <a:pt x="592008" y="336526"/>
                </a:lnTo>
                <a:lnTo>
                  <a:pt x="591442" y="336526"/>
                </a:lnTo>
                <a:cubicBezTo>
                  <a:pt x="591442" y="336526"/>
                  <a:pt x="590648" y="335506"/>
                  <a:pt x="590648" y="335506"/>
                </a:cubicBezTo>
                <a:lnTo>
                  <a:pt x="590309" y="334712"/>
                </a:lnTo>
                <a:lnTo>
                  <a:pt x="589061" y="335392"/>
                </a:lnTo>
                <a:lnTo>
                  <a:pt x="587021" y="337206"/>
                </a:lnTo>
                <a:lnTo>
                  <a:pt x="583621" y="340719"/>
                </a:lnTo>
                <a:lnTo>
                  <a:pt x="582714" y="342760"/>
                </a:lnTo>
                <a:lnTo>
                  <a:pt x="582147" y="345707"/>
                </a:lnTo>
                <a:lnTo>
                  <a:pt x="581240" y="348540"/>
                </a:lnTo>
                <a:lnTo>
                  <a:pt x="581467" y="349560"/>
                </a:lnTo>
                <a:lnTo>
                  <a:pt x="583848" y="350921"/>
                </a:lnTo>
                <a:lnTo>
                  <a:pt x="583280" y="352054"/>
                </a:lnTo>
                <a:lnTo>
                  <a:pt x="582374" y="352961"/>
                </a:lnTo>
                <a:lnTo>
                  <a:pt x="581694" y="353981"/>
                </a:lnTo>
                <a:lnTo>
                  <a:pt x="581467" y="355228"/>
                </a:lnTo>
                <a:lnTo>
                  <a:pt x="582261" y="356135"/>
                </a:lnTo>
                <a:lnTo>
                  <a:pt x="584414" y="356928"/>
                </a:lnTo>
                <a:lnTo>
                  <a:pt x="586681" y="356928"/>
                </a:lnTo>
                <a:cubicBezTo>
                  <a:pt x="586681" y="356928"/>
                  <a:pt x="588948" y="355795"/>
                  <a:pt x="588948" y="355795"/>
                </a:cubicBezTo>
                <a:lnTo>
                  <a:pt x="593142" y="353301"/>
                </a:lnTo>
                <a:lnTo>
                  <a:pt x="596202" y="352961"/>
                </a:lnTo>
                <a:lnTo>
                  <a:pt x="598242" y="352508"/>
                </a:lnTo>
                <a:lnTo>
                  <a:pt x="599943" y="351147"/>
                </a:lnTo>
                <a:lnTo>
                  <a:pt x="601869" y="349107"/>
                </a:lnTo>
                <a:lnTo>
                  <a:pt x="604023" y="347407"/>
                </a:lnTo>
                <a:lnTo>
                  <a:pt x="606743" y="344007"/>
                </a:lnTo>
                <a:lnTo>
                  <a:pt x="609237" y="341966"/>
                </a:lnTo>
                <a:lnTo>
                  <a:pt x="609917" y="339699"/>
                </a:lnTo>
                <a:lnTo>
                  <a:pt x="611391" y="338566"/>
                </a:lnTo>
                <a:lnTo>
                  <a:pt x="610711" y="335732"/>
                </a:lnTo>
                <a:lnTo>
                  <a:pt x="609917" y="334486"/>
                </a:lnTo>
                <a:lnTo>
                  <a:pt x="609351" y="333805"/>
                </a:lnTo>
                <a:lnTo>
                  <a:pt x="609124" y="332899"/>
                </a:lnTo>
                <a:lnTo>
                  <a:pt x="609124" y="331992"/>
                </a:lnTo>
                <a:cubicBezTo>
                  <a:pt x="609124" y="331992"/>
                  <a:pt x="609464" y="331538"/>
                  <a:pt x="609464" y="331538"/>
                </a:cubicBezTo>
                <a:lnTo>
                  <a:pt x="611957" y="331538"/>
                </a:lnTo>
                <a:cubicBezTo>
                  <a:pt x="611957" y="331538"/>
                  <a:pt x="612978" y="329952"/>
                  <a:pt x="612978" y="329952"/>
                </a:cubicBezTo>
                <a:lnTo>
                  <a:pt x="612978" y="328138"/>
                </a:lnTo>
                <a:cubicBezTo>
                  <a:pt x="612978" y="328138"/>
                  <a:pt x="612411" y="327571"/>
                  <a:pt x="612411" y="327571"/>
                </a:cubicBezTo>
                <a:close/>
                <a:moveTo>
                  <a:pt x="578747" y="352168"/>
                </a:moveTo>
                <a:lnTo>
                  <a:pt x="577500" y="352848"/>
                </a:lnTo>
                <a:lnTo>
                  <a:pt x="576027" y="354888"/>
                </a:lnTo>
                <a:lnTo>
                  <a:pt x="576027" y="356475"/>
                </a:lnTo>
                <a:cubicBezTo>
                  <a:pt x="576027" y="356475"/>
                  <a:pt x="577840" y="355681"/>
                  <a:pt x="577840" y="355681"/>
                </a:cubicBezTo>
                <a:lnTo>
                  <a:pt x="577613" y="353981"/>
                </a:lnTo>
                <a:lnTo>
                  <a:pt x="579540" y="353301"/>
                </a:lnTo>
                <a:lnTo>
                  <a:pt x="579540" y="352961"/>
                </a:lnTo>
                <a:cubicBezTo>
                  <a:pt x="579540" y="352961"/>
                  <a:pt x="578747" y="352168"/>
                  <a:pt x="578747" y="352168"/>
                </a:cubicBezTo>
                <a:close/>
                <a:moveTo>
                  <a:pt x="566166" y="317370"/>
                </a:moveTo>
                <a:lnTo>
                  <a:pt x="565486" y="315557"/>
                </a:lnTo>
                <a:lnTo>
                  <a:pt x="567299" y="314083"/>
                </a:lnTo>
                <a:lnTo>
                  <a:pt x="567752" y="313290"/>
                </a:lnTo>
                <a:lnTo>
                  <a:pt x="568432" y="312723"/>
                </a:lnTo>
                <a:lnTo>
                  <a:pt x="569452" y="312156"/>
                </a:lnTo>
                <a:lnTo>
                  <a:pt x="568886" y="308302"/>
                </a:lnTo>
                <a:lnTo>
                  <a:pt x="567639" y="307282"/>
                </a:lnTo>
                <a:lnTo>
                  <a:pt x="566166" y="307056"/>
                </a:lnTo>
                <a:lnTo>
                  <a:pt x="565032" y="307736"/>
                </a:lnTo>
                <a:lnTo>
                  <a:pt x="564352" y="309096"/>
                </a:lnTo>
                <a:lnTo>
                  <a:pt x="567639" y="309889"/>
                </a:lnTo>
                <a:lnTo>
                  <a:pt x="566278" y="311703"/>
                </a:lnTo>
                <a:lnTo>
                  <a:pt x="564238" y="312723"/>
                </a:lnTo>
                <a:lnTo>
                  <a:pt x="561292" y="313856"/>
                </a:lnTo>
                <a:lnTo>
                  <a:pt x="560271" y="314536"/>
                </a:lnTo>
                <a:lnTo>
                  <a:pt x="559364" y="315330"/>
                </a:lnTo>
                <a:lnTo>
                  <a:pt x="558798" y="316350"/>
                </a:lnTo>
                <a:lnTo>
                  <a:pt x="558458" y="317484"/>
                </a:lnTo>
                <a:lnTo>
                  <a:pt x="557777" y="318277"/>
                </a:lnTo>
                <a:lnTo>
                  <a:pt x="555511" y="318844"/>
                </a:lnTo>
                <a:lnTo>
                  <a:pt x="554264" y="318844"/>
                </a:lnTo>
                <a:cubicBezTo>
                  <a:pt x="554264" y="318844"/>
                  <a:pt x="550297" y="315897"/>
                  <a:pt x="550297" y="315897"/>
                </a:cubicBezTo>
                <a:lnTo>
                  <a:pt x="549390" y="315330"/>
                </a:lnTo>
                <a:lnTo>
                  <a:pt x="548257" y="314990"/>
                </a:lnTo>
                <a:lnTo>
                  <a:pt x="547124" y="315557"/>
                </a:lnTo>
                <a:lnTo>
                  <a:pt x="546103" y="315783"/>
                </a:lnTo>
                <a:lnTo>
                  <a:pt x="543723" y="316010"/>
                </a:lnTo>
                <a:lnTo>
                  <a:pt x="542476" y="316010"/>
                </a:lnTo>
                <a:cubicBezTo>
                  <a:pt x="542476" y="316010"/>
                  <a:pt x="541002" y="316463"/>
                  <a:pt x="541002" y="316463"/>
                </a:cubicBezTo>
                <a:lnTo>
                  <a:pt x="539756" y="317597"/>
                </a:lnTo>
                <a:lnTo>
                  <a:pt x="538735" y="317824"/>
                </a:lnTo>
                <a:lnTo>
                  <a:pt x="537602" y="317824"/>
                </a:lnTo>
                <a:cubicBezTo>
                  <a:pt x="537602" y="317824"/>
                  <a:pt x="536129" y="317030"/>
                  <a:pt x="536129" y="317030"/>
                </a:cubicBezTo>
                <a:lnTo>
                  <a:pt x="534202" y="315443"/>
                </a:lnTo>
                <a:lnTo>
                  <a:pt x="530914" y="314196"/>
                </a:lnTo>
                <a:lnTo>
                  <a:pt x="528648" y="312950"/>
                </a:lnTo>
                <a:lnTo>
                  <a:pt x="526154" y="312043"/>
                </a:lnTo>
                <a:lnTo>
                  <a:pt x="523434" y="312043"/>
                </a:lnTo>
                <a:cubicBezTo>
                  <a:pt x="523434" y="312043"/>
                  <a:pt x="522527" y="311589"/>
                  <a:pt x="522527" y="311589"/>
                </a:cubicBezTo>
                <a:lnTo>
                  <a:pt x="520487" y="310116"/>
                </a:lnTo>
                <a:lnTo>
                  <a:pt x="519240" y="310569"/>
                </a:lnTo>
                <a:lnTo>
                  <a:pt x="517993" y="310569"/>
                </a:lnTo>
                <a:cubicBezTo>
                  <a:pt x="517993" y="310569"/>
                  <a:pt x="516746" y="310343"/>
                  <a:pt x="516746" y="310343"/>
                </a:cubicBezTo>
                <a:lnTo>
                  <a:pt x="515273" y="310569"/>
                </a:lnTo>
                <a:lnTo>
                  <a:pt x="512779" y="311249"/>
                </a:lnTo>
                <a:lnTo>
                  <a:pt x="510059" y="313176"/>
                </a:lnTo>
                <a:lnTo>
                  <a:pt x="507339" y="314423"/>
                </a:lnTo>
                <a:lnTo>
                  <a:pt x="506432" y="314650"/>
                </a:lnTo>
                <a:lnTo>
                  <a:pt x="505525" y="314083"/>
                </a:lnTo>
                <a:lnTo>
                  <a:pt x="505299" y="315216"/>
                </a:lnTo>
                <a:lnTo>
                  <a:pt x="504958" y="316350"/>
                </a:lnTo>
                <a:lnTo>
                  <a:pt x="504392" y="317370"/>
                </a:lnTo>
                <a:lnTo>
                  <a:pt x="504165" y="318504"/>
                </a:lnTo>
                <a:lnTo>
                  <a:pt x="504165" y="320204"/>
                </a:lnTo>
                <a:cubicBezTo>
                  <a:pt x="504165" y="320204"/>
                  <a:pt x="504845" y="321677"/>
                  <a:pt x="504845" y="321677"/>
                </a:cubicBezTo>
                <a:lnTo>
                  <a:pt x="505638" y="322697"/>
                </a:lnTo>
                <a:lnTo>
                  <a:pt x="506205" y="323831"/>
                </a:lnTo>
                <a:lnTo>
                  <a:pt x="508359" y="322811"/>
                </a:lnTo>
                <a:lnTo>
                  <a:pt x="510626" y="322131"/>
                </a:lnTo>
                <a:lnTo>
                  <a:pt x="514706" y="323037"/>
                </a:lnTo>
                <a:lnTo>
                  <a:pt x="519467" y="322584"/>
                </a:lnTo>
                <a:lnTo>
                  <a:pt x="524227" y="323604"/>
                </a:lnTo>
                <a:lnTo>
                  <a:pt x="528308" y="325304"/>
                </a:lnTo>
                <a:lnTo>
                  <a:pt x="529441" y="325304"/>
                </a:lnTo>
                <a:cubicBezTo>
                  <a:pt x="529441" y="325304"/>
                  <a:pt x="530461" y="325304"/>
                  <a:pt x="530461" y="325304"/>
                </a:cubicBezTo>
                <a:lnTo>
                  <a:pt x="531482" y="324851"/>
                </a:lnTo>
                <a:lnTo>
                  <a:pt x="532615" y="324624"/>
                </a:lnTo>
                <a:lnTo>
                  <a:pt x="535449" y="325078"/>
                </a:lnTo>
                <a:lnTo>
                  <a:pt x="537262" y="322811"/>
                </a:lnTo>
                <a:lnTo>
                  <a:pt x="538962" y="322811"/>
                </a:lnTo>
                <a:cubicBezTo>
                  <a:pt x="538962" y="322811"/>
                  <a:pt x="540663" y="322924"/>
                  <a:pt x="540663" y="322924"/>
                </a:cubicBezTo>
                <a:lnTo>
                  <a:pt x="541456" y="323604"/>
                </a:lnTo>
                <a:lnTo>
                  <a:pt x="542023" y="324624"/>
                </a:lnTo>
                <a:lnTo>
                  <a:pt x="543836" y="323944"/>
                </a:lnTo>
                <a:lnTo>
                  <a:pt x="545876" y="323717"/>
                </a:lnTo>
                <a:lnTo>
                  <a:pt x="551090" y="321224"/>
                </a:lnTo>
                <a:lnTo>
                  <a:pt x="553017" y="320884"/>
                </a:lnTo>
                <a:lnTo>
                  <a:pt x="555851" y="321111"/>
                </a:lnTo>
                <a:lnTo>
                  <a:pt x="557777" y="321111"/>
                </a:lnTo>
                <a:cubicBezTo>
                  <a:pt x="557777" y="321111"/>
                  <a:pt x="558911" y="320884"/>
                  <a:pt x="558911" y="320884"/>
                </a:cubicBezTo>
                <a:lnTo>
                  <a:pt x="560611" y="319864"/>
                </a:lnTo>
                <a:lnTo>
                  <a:pt x="562425" y="319070"/>
                </a:lnTo>
                <a:lnTo>
                  <a:pt x="565372" y="318277"/>
                </a:lnTo>
                <a:lnTo>
                  <a:pt x="566166" y="317937"/>
                </a:lnTo>
                <a:lnTo>
                  <a:pt x="566732" y="317143"/>
                </a:lnTo>
                <a:close/>
                <a:moveTo>
                  <a:pt x="430943" y="200963"/>
                </a:moveTo>
                <a:lnTo>
                  <a:pt x="428449" y="202664"/>
                </a:lnTo>
                <a:lnTo>
                  <a:pt x="427316" y="205270"/>
                </a:lnTo>
                <a:lnTo>
                  <a:pt x="426523" y="208671"/>
                </a:lnTo>
                <a:lnTo>
                  <a:pt x="426523" y="210598"/>
                </a:lnTo>
                <a:cubicBezTo>
                  <a:pt x="426523" y="210598"/>
                  <a:pt x="427656" y="213205"/>
                  <a:pt x="427656" y="213205"/>
                </a:cubicBezTo>
                <a:lnTo>
                  <a:pt x="427316" y="217399"/>
                </a:lnTo>
                <a:lnTo>
                  <a:pt x="427996" y="218419"/>
                </a:lnTo>
                <a:lnTo>
                  <a:pt x="432304" y="214338"/>
                </a:lnTo>
                <a:lnTo>
                  <a:pt x="431963" y="213318"/>
                </a:lnTo>
                <a:lnTo>
                  <a:pt x="432530" y="212071"/>
                </a:lnTo>
                <a:lnTo>
                  <a:pt x="432304" y="211051"/>
                </a:lnTo>
                <a:lnTo>
                  <a:pt x="431850" y="206971"/>
                </a:lnTo>
                <a:lnTo>
                  <a:pt x="432077" y="206064"/>
                </a:lnTo>
                <a:lnTo>
                  <a:pt x="431850" y="205044"/>
                </a:lnTo>
                <a:lnTo>
                  <a:pt x="431397" y="203910"/>
                </a:lnTo>
                <a:lnTo>
                  <a:pt x="431397" y="200737"/>
                </a:lnTo>
                <a:cubicBezTo>
                  <a:pt x="431397" y="200737"/>
                  <a:pt x="430943" y="200963"/>
                  <a:pt x="430943" y="200963"/>
                </a:cubicBezTo>
                <a:close/>
                <a:moveTo>
                  <a:pt x="440124" y="311703"/>
                </a:moveTo>
                <a:lnTo>
                  <a:pt x="439331" y="311249"/>
                </a:lnTo>
                <a:lnTo>
                  <a:pt x="434344" y="309549"/>
                </a:lnTo>
                <a:lnTo>
                  <a:pt x="432304" y="310343"/>
                </a:lnTo>
                <a:lnTo>
                  <a:pt x="430603" y="311589"/>
                </a:lnTo>
                <a:lnTo>
                  <a:pt x="427316" y="314763"/>
                </a:lnTo>
                <a:lnTo>
                  <a:pt x="427656" y="318617"/>
                </a:lnTo>
                <a:lnTo>
                  <a:pt x="427656" y="321564"/>
                </a:lnTo>
                <a:cubicBezTo>
                  <a:pt x="427656" y="321564"/>
                  <a:pt x="426749" y="322017"/>
                  <a:pt x="426749" y="322017"/>
                </a:cubicBezTo>
                <a:lnTo>
                  <a:pt x="424369" y="322017"/>
                </a:lnTo>
                <a:cubicBezTo>
                  <a:pt x="424369" y="322017"/>
                  <a:pt x="423462" y="321564"/>
                  <a:pt x="423462" y="321564"/>
                </a:cubicBezTo>
                <a:lnTo>
                  <a:pt x="423235" y="322584"/>
                </a:lnTo>
                <a:lnTo>
                  <a:pt x="423576" y="323377"/>
                </a:lnTo>
                <a:lnTo>
                  <a:pt x="426636" y="324398"/>
                </a:lnTo>
                <a:lnTo>
                  <a:pt x="430943" y="325304"/>
                </a:lnTo>
                <a:lnTo>
                  <a:pt x="431963" y="325304"/>
                </a:lnTo>
                <a:cubicBezTo>
                  <a:pt x="431963" y="325304"/>
                  <a:pt x="433777" y="325644"/>
                  <a:pt x="433777" y="325644"/>
                </a:cubicBezTo>
                <a:lnTo>
                  <a:pt x="438084" y="324738"/>
                </a:lnTo>
                <a:lnTo>
                  <a:pt x="437517" y="324057"/>
                </a:lnTo>
                <a:lnTo>
                  <a:pt x="436611" y="323377"/>
                </a:lnTo>
                <a:lnTo>
                  <a:pt x="439218" y="318844"/>
                </a:lnTo>
                <a:lnTo>
                  <a:pt x="441144" y="313856"/>
                </a:lnTo>
                <a:lnTo>
                  <a:pt x="440805" y="312723"/>
                </a:lnTo>
                <a:lnTo>
                  <a:pt x="440124" y="312043"/>
                </a:lnTo>
                <a:close/>
                <a:moveTo>
                  <a:pt x="414281" y="281666"/>
                </a:moveTo>
                <a:lnTo>
                  <a:pt x="416775" y="281666"/>
                </a:lnTo>
                <a:cubicBezTo>
                  <a:pt x="416775" y="281666"/>
                  <a:pt x="416321" y="280759"/>
                  <a:pt x="416321" y="280759"/>
                </a:cubicBezTo>
                <a:lnTo>
                  <a:pt x="415414" y="280079"/>
                </a:lnTo>
                <a:lnTo>
                  <a:pt x="414054" y="279399"/>
                </a:lnTo>
                <a:lnTo>
                  <a:pt x="412808" y="279399"/>
                </a:lnTo>
                <a:cubicBezTo>
                  <a:pt x="412808" y="279399"/>
                  <a:pt x="410541" y="279852"/>
                  <a:pt x="410541" y="279852"/>
                </a:cubicBezTo>
                <a:lnTo>
                  <a:pt x="410201" y="280873"/>
                </a:lnTo>
                <a:lnTo>
                  <a:pt x="410201" y="281893"/>
                </a:lnTo>
                <a:cubicBezTo>
                  <a:pt x="410201" y="281893"/>
                  <a:pt x="411674" y="282686"/>
                  <a:pt x="411674" y="282686"/>
                </a:cubicBezTo>
                <a:lnTo>
                  <a:pt x="413374" y="282346"/>
                </a:lnTo>
                <a:lnTo>
                  <a:pt x="414395" y="281666"/>
                </a:lnTo>
                <a:close/>
                <a:moveTo>
                  <a:pt x="457580" y="55426"/>
                </a:moveTo>
                <a:lnTo>
                  <a:pt x="458033" y="56673"/>
                </a:lnTo>
                <a:lnTo>
                  <a:pt x="459733" y="58487"/>
                </a:lnTo>
                <a:lnTo>
                  <a:pt x="459960" y="57807"/>
                </a:lnTo>
                <a:lnTo>
                  <a:pt x="460413" y="54973"/>
                </a:lnTo>
                <a:lnTo>
                  <a:pt x="459506" y="54293"/>
                </a:lnTo>
                <a:lnTo>
                  <a:pt x="457693" y="54293"/>
                </a:lnTo>
                <a:cubicBezTo>
                  <a:pt x="457693" y="54293"/>
                  <a:pt x="457466" y="55426"/>
                  <a:pt x="457466" y="55426"/>
                </a:cubicBezTo>
                <a:close/>
                <a:moveTo>
                  <a:pt x="434797" y="203910"/>
                </a:moveTo>
                <a:lnTo>
                  <a:pt x="434117" y="204477"/>
                </a:lnTo>
                <a:lnTo>
                  <a:pt x="432757" y="206971"/>
                </a:lnTo>
                <a:lnTo>
                  <a:pt x="434003" y="209124"/>
                </a:lnTo>
                <a:lnTo>
                  <a:pt x="434797" y="205384"/>
                </a:lnTo>
                <a:lnTo>
                  <a:pt x="434797" y="204024"/>
                </a:lnTo>
                <a:close/>
                <a:moveTo>
                  <a:pt x="457466" y="312950"/>
                </a:moveTo>
                <a:lnTo>
                  <a:pt x="457919" y="312950"/>
                </a:lnTo>
                <a:cubicBezTo>
                  <a:pt x="457919" y="312950"/>
                  <a:pt x="460186" y="308983"/>
                  <a:pt x="460186" y="308983"/>
                </a:cubicBezTo>
                <a:lnTo>
                  <a:pt x="460186" y="308076"/>
                </a:lnTo>
                <a:cubicBezTo>
                  <a:pt x="460186" y="308076"/>
                  <a:pt x="457693" y="308076"/>
                  <a:pt x="457693" y="308076"/>
                </a:cubicBezTo>
                <a:lnTo>
                  <a:pt x="456559" y="308756"/>
                </a:lnTo>
                <a:lnTo>
                  <a:pt x="456333" y="310003"/>
                </a:lnTo>
                <a:lnTo>
                  <a:pt x="456786" y="311476"/>
                </a:lnTo>
                <a:lnTo>
                  <a:pt x="456446" y="312383"/>
                </a:lnTo>
                <a:lnTo>
                  <a:pt x="457353" y="312836"/>
                </a:lnTo>
                <a:close/>
                <a:moveTo>
                  <a:pt x="441597" y="155851"/>
                </a:moveTo>
                <a:lnTo>
                  <a:pt x="440917" y="154605"/>
                </a:lnTo>
                <a:lnTo>
                  <a:pt x="440917" y="153471"/>
                </a:lnTo>
                <a:cubicBezTo>
                  <a:pt x="440917" y="153471"/>
                  <a:pt x="441144" y="152338"/>
                  <a:pt x="441144" y="152338"/>
                </a:cubicBezTo>
                <a:lnTo>
                  <a:pt x="441597" y="153925"/>
                </a:lnTo>
                <a:lnTo>
                  <a:pt x="442391" y="155398"/>
                </a:lnTo>
                <a:lnTo>
                  <a:pt x="443411" y="156191"/>
                </a:lnTo>
                <a:lnTo>
                  <a:pt x="444771" y="156191"/>
                </a:lnTo>
                <a:cubicBezTo>
                  <a:pt x="444771" y="156191"/>
                  <a:pt x="446585" y="155511"/>
                  <a:pt x="446585" y="155511"/>
                </a:cubicBezTo>
                <a:lnTo>
                  <a:pt x="447945" y="153925"/>
                </a:lnTo>
                <a:lnTo>
                  <a:pt x="449532" y="151658"/>
                </a:lnTo>
                <a:lnTo>
                  <a:pt x="451459" y="149844"/>
                </a:lnTo>
                <a:lnTo>
                  <a:pt x="453839" y="148597"/>
                </a:lnTo>
                <a:lnTo>
                  <a:pt x="457239" y="147010"/>
                </a:lnTo>
                <a:lnTo>
                  <a:pt x="458033" y="146444"/>
                </a:lnTo>
                <a:lnTo>
                  <a:pt x="458260" y="145537"/>
                </a:lnTo>
                <a:lnTo>
                  <a:pt x="457919" y="144403"/>
                </a:lnTo>
                <a:lnTo>
                  <a:pt x="457919" y="141797"/>
                </a:lnTo>
                <a:cubicBezTo>
                  <a:pt x="457919" y="141797"/>
                  <a:pt x="455993" y="136696"/>
                  <a:pt x="455993" y="136696"/>
                </a:cubicBezTo>
                <a:lnTo>
                  <a:pt x="455993" y="133976"/>
                </a:lnTo>
                <a:cubicBezTo>
                  <a:pt x="455993" y="133976"/>
                  <a:pt x="457239" y="124454"/>
                  <a:pt x="457239" y="124454"/>
                </a:cubicBezTo>
                <a:lnTo>
                  <a:pt x="457919" y="122187"/>
                </a:lnTo>
                <a:lnTo>
                  <a:pt x="461887" y="113686"/>
                </a:lnTo>
                <a:lnTo>
                  <a:pt x="462567" y="113120"/>
                </a:lnTo>
                <a:lnTo>
                  <a:pt x="464154" y="112326"/>
                </a:lnTo>
                <a:lnTo>
                  <a:pt x="465627" y="111420"/>
                </a:lnTo>
                <a:lnTo>
                  <a:pt x="466420" y="110173"/>
                </a:lnTo>
                <a:lnTo>
                  <a:pt x="466647" y="108586"/>
                </a:lnTo>
                <a:lnTo>
                  <a:pt x="466081" y="107112"/>
                </a:lnTo>
                <a:lnTo>
                  <a:pt x="465287" y="105639"/>
                </a:lnTo>
                <a:lnTo>
                  <a:pt x="467441" y="106886"/>
                </a:lnTo>
                <a:lnTo>
                  <a:pt x="469028" y="109266"/>
                </a:lnTo>
                <a:lnTo>
                  <a:pt x="471068" y="110513"/>
                </a:lnTo>
                <a:lnTo>
                  <a:pt x="473448" y="111080"/>
                </a:lnTo>
                <a:lnTo>
                  <a:pt x="477982" y="111760"/>
                </a:lnTo>
                <a:lnTo>
                  <a:pt x="482516" y="111193"/>
                </a:lnTo>
                <a:lnTo>
                  <a:pt x="485236" y="110173"/>
                </a:lnTo>
                <a:lnTo>
                  <a:pt x="487163" y="108133"/>
                </a:lnTo>
                <a:lnTo>
                  <a:pt x="486710" y="106772"/>
                </a:lnTo>
                <a:lnTo>
                  <a:pt x="484443" y="105639"/>
                </a:lnTo>
                <a:lnTo>
                  <a:pt x="480022" y="100765"/>
                </a:lnTo>
                <a:lnTo>
                  <a:pt x="476622" y="98611"/>
                </a:lnTo>
                <a:lnTo>
                  <a:pt x="470161" y="93738"/>
                </a:lnTo>
                <a:lnTo>
                  <a:pt x="468574" y="92377"/>
                </a:lnTo>
                <a:lnTo>
                  <a:pt x="465514" y="88750"/>
                </a:lnTo>
                <a:lnTo>
                  <a:pt x="464154" y="86483"/>
                </a:lnTo>
                <a:lnTo>
                  <a:pt x="463474" y="85803"/>
                </a:lnTo>
                <a:lnTo>
                  <a:pt x="462567" y="85237"/>
                </a:lnTo>
                <a:lnTo>
                  <a:pt x="464494" y="84443"/>
                </a:lnTo>
                <a:lnTo>
                  <a:pt x="464494" y="83876"/>
                </a:lnTo>
                <a:cubicBezTo>
                  <a:pt x="464494" y="83876"/>
                  <a:pt x="466081" y="82290"/>
                  <a:pt x="466081" y="82290"/>
                </a:cubicBezTo>
                <a:lnTo>
                  <a:pt x="467781" y="81043"/>
                </a:lnTo>
                <a:lnTo>
                  <a:pt x="468234" y="80023"/>
                </a:lnTo>
                <a:lnTo>
                  <a:pt x="468234" y="78776"/>
                </a:lnTo>
                <a:cubicBezTo>
                  <a:pt x="468234" y="78776"/>
                  <a:pt x="467554" y="77416"/>
                  <a:pt x="467554" y="77416"/>
                </a:cubicBezTo>
                <a:lnTo>
                  <a:pt x="464494" y="73789"/>
                </a:lnTo>
                <a:lnTo>
                  <a:pt x="462794" y="70955"/>
                </a:lnTo>
                <a:lnTo>
                  <a:pt x="462453" y="69255"/>
                </a:lnTo>
                <a:lnTo>
                  <a:pt x="461660" y="68575"/>
                </a:lnTo>
                <a:lnTo>
                  <a:pt x="459960" y="67895"/>
                </a:lnTo>
                <a:lnTo>
                  <a:pt x="459393" y="67441"/>
                </a:lnTo>
                <a:lnTo>
                  <a:pt x="459960" y="66648"/>
                </a:lnTo>
                <a:lnTo>
                  <a:pt x="460640" y="66081"/>
                </a:lnTo>
                <a:lnTo>
                  <a:pt x="459393" y="65514"/>
                </a:lnTo>
                <a:lnTo>
                  <a:pt x="458033" y="65174"/>
                </a:lnTo>
                <a:lnTo>
                  <a:pt x="459393" y="64721"/>
                </a:lnTo>
                <a:lnTo>
                  <a:pt x="458826" y="63587"/>
                </a:lnTo>
                <a:lnTo>
                  <a:pt x="458826" y="62341"/>
                </a:lnTo>
                <a:cubicBezTo>
                  <a:pt x="458826" y="62341"/>
                  <a:pt x="457919" y="61547"/>
                  <a:pt x="457919" y="61547"/>
                </a:cubicBezTo>
                <a:lnTo>
                  <a:pt x="456673" y="61547"/>
                </a:lnTo>
                <a:cubicBezTo>
                  <a:pt x="456673" y="61547"/>
                  <a:pt x="454973" y="60074"/>
                  <a:pt x="454973" y="60074"/>
                </a:cubicBezTo>
                <a:lnTo>
                  <a:pt x="453499" y="59394"/>
                </a:lnTo>
                <a:lnTo>
                  <a:pt x="452819" y="58260"/>
                </a:lnTo>
                <a:lnTo>
                  <a:pt x="454066" y="55540"/>
                </a:lnTo>
                <a:lnTo>
                  <a:pt x="453272" y="54180"/>
                </a:lnTo>
                <a:lnTo>
                  <a:pt x="449645" y="50553"/>
                </a:lnTo>
                <a:lnTo>
                  <a:pt x="448625" y="50099"/>
                </a:lnTo>
                <a:lnTo>
                  <a:pt x="447492" y="49873"/>
                </a:lnTo>
                <a:lnTo>
                  <a:pt x="449872" y="49533"/>
                </a:lnTo>
                <a:lnTo>
                  <a:pt x="452252" y="49533"/>
                </a:lnTo>
                <a:cubicBezTo>
                  <a:pt x="452252" y="49533"/>
                  <a:pt x="455539" y="49759"/>
                  <a:pt x="455539" y="49759"/>
                </a:cubicBezTo>
                <a:lnTo>
                  <a:pt x="456446" y="48966"/>
                </a:lnTo>
                <a:lnTo>
                  <a:pt x="456786" y="47492"/>
                </a:lnTo>
                <a:lnTo>
                  <a:pt x="457919" y="48626"/>
                </a:lnTo>
                <a:lnTo>
                  <a:pt x="459167" y="49533"/>
                </a:lnTo>
                <a:lnTo>
                  <a:pt x="460866" y="49306"/>
                </a:lnTo>
                <a:lnTo>
                  <a:pt x="462114" y="48286"/>
                </a:lnTo>
                <a:lnTo>
                  <a:pt x="461773" y="47265"/>
                </a:lnTo>
                <a:lnTo>
                  <a:pt x="461207" y="46472"/>
                </a:lnTo>
                <a:lnTo>
                  <a:pt x="461207" y="45905"/>
                </a:lnTo>
                <a:cubicBezTo>
                  <a:pt x="461207" y="45905"/>
                  <a:pt x="459280" y="44092"/>
                  <a:pt x="459280" y="44092"/>
                </a:cubicBezTo>
                <a:lnTo>
                  <a:pt x="457806" y="42958"/>
                </a:lnTo>
                <a:lnTo>
                  <a:pt x="457806" y="41712"/>
                </a:lnTo>
                <a:cubicBezTo>
                  <a:pt x="457806" y="41712"/>
                  <a:pt x="455766" y="39785"/>
                  <a:pt x="455766" y="39785"/>
                </a:cubicBezTo>
                <a:lnTo>
                  <a:pt x="456446" y="38538"/>
                </a:lnTo>
                <a:lnTo>
                  <a:pt x="457806" y="37858"/>
                </a:lnTo>
                <a:lnTo>
                  <a:pt x="457806" y="37631"/>
                </a:lnTo>
                <a:cubicBezTo>
                  <a:pt x="457806" y="37631"/>
                  <a:pt x="457239" y="37631"/>
                  <a:pt x="457239" y="37631"/>
                </a:cubicBezTo>
                <a:lnTo>
                  <a:pt x="455426" y="37178"/>
                </a:lnTo>
                <a:lnTo>
                  <a:pt x="451912" y="34797"/>
                </a:lnTo>
                <a:lnTo>
                  <a:pt x="448285" y="34004"/>
                </a:lnTo>
                <a:lnTo>
                  <a:pt x="443071" y="34004"/>
                </a:lnTo>
                <a:cubicBezTo>
                  <a:pt x="443071" y="34004"/>
                  <a:pt x="440124" y="33664"/>
                  <a:pt x="440124" y="33664"/>
                </a:cubicBezTo>
                <a:lnTo>
                  <a:pt x="438877" y="34004"/>
                </a:lnTo>
                <a:lnTo>
                  <a:pt x="437857" y="34004"/>
                </a:lnTo>
                <a:cubicBezTo>
                  <a:pt x="437857" y="34004"/>
                  <a:pt x="437177" y="33551"/>
                  <a:pt x="437177" y="33551"/>
                </a:cubicBezTo>
                <a:lnTo>
                  <a:pt x="436384" y="33324"/>
                </a:lnTo>
                <a:lnTo>
                  <a:pt x="434344" y="34684"/>
                </a:lnTo>
                <a:lnTo>
                  <a:pt x="433437" y="34231"/>
                </a:lnTo>
                <a:lnTo>
                  <a:pt x="432416" y="33664"/>
                </a:lnTo>
                <a:lnTo>
                  <a:pt x="430717" y="33437"/>
                </a:lnTo>
                <a:lnTo>
                  <a:pt x="428676" y="33437"/>
                </a:lnTo>
                <a:cubicBezTo>
                  <a:pt x="428676" y="33437"/>
                  <a:pt x="426409" y="35024"/>
                  <a:pt x="426409" y="35024"/>
                </a:cubicBezTo>
                <a:lnTo>
                  <a:pt x="423803" y="33777"/>
                </a:lnTo>
                <a:lnTo>
                  <a:pt x="423123" y="33777"/>
                </a:lnTo>
                <a:cubicBezTo>
                  <a:pt x="423123" y="33777"/>
                  <a:pt x="422669" y="34117"/>
                  <a:pt x="422669" y="34117"/>
                </a:cubicBezTo>
                <a:lnTo>
                  <a:pt x="421535" y="35818"/>
                </a:lnTo>
                <a:lnTo>
                  <a:pt x="419382" y="37178"/>
                </a:lnTo>
                <a:lnTo>
                  <a:pt x="418361" y="39558"/>
                </a:lnTo>
                <a:lnTo>
                  <a:pt x="417681" y="41938"/>
                </a:lnTo>
                <a:lnTo>
                  <a:pt x="417115" y="42732"/>
                </a:lnTo>
                <a:lnTo>
                  <a:pt x="417115" y="47265"/>
                </a:lnTo>
                <a:cubicBezTo>
                  <a:pt x="417115" y="47265"/>
                  <a:pt x="416662" y="49419"/>
                  <a:pt x="416662" y="49419"/>
                </a:cubicBezTo>
                <a:lnTo>
                  <a:pt x="417228" y="52253"/>
                </a:lnTo>
                <a:lnTo>
                  <a:pt x="417228" y="53500"/>
                </a:lnTo>
                <a:cubicBezTo>
                  <a:pt x="417228" y="53500"/>
                  <a:pt x="416208" y="55313"/>
                  <a:pt x="416208" y="55313"/>
                </a:cubicBezTo>
                <a:lnTo>
                  <a:pt x="416208" y="55766"/>
                </a:lnTo>
                <a:cubicBezTo>
                  <a:pt x="416208" y="55766"/>
                  <a:pt x="415641" y="58714"/>
                  <a:pt x="415641" y="58714"/>
                </a:cubicBezTo>
                <a:lnTo>
                  <a:pt x="415868" y="59507"/>
                </a:lnTo>
                <a:lnTo>
                  <a:pt x="415868" y="60527"/>
                </a:lnTo>
                <a:cubicBezTo>
                  <a:pt x="415868" y="60527"/>
                  <a:pt x="414961" y="62567"/>
                  <a:pt x="414961" y="62567"/>
                </a:cubicBezTo>
                <a:lnTo>
                  <a:pt x="413488" y="63134"/>
                </a:lnTo>
                <a:lnTo>
                  <a:pt x="412014" y="63474"/>
                </a:lnTo>
                <a:lnTo>
                  <a:pt x="410767" y="62794"/>
                </a:lnTo>
                <a:lnTo>
                  <a:pt x="409634" y="63927"/>
                </a:lnTo>
                <a:lnTo>
                  <a:pt x="408161" y="65628"/>
                </a:lnTo>
                <a:lnTo>
                  <a:pt x="407481" y="66761"/>
                </a:lnTo>
                <a:lnTo>
                  <a:pt x="407481" y="67895"/>
                </a:lnTo>
                <a:cubicBezTo>
                  <a:pt x="407481" y="67895"/>
                  <a:pt x="407593" y="68575"/>
                  <a:pt x="407593" y="68575"/>
                </a:cubicBezTo>
                <a:lnTo>
                  <a:pt x="407254" y="69368"/>
                </a:lnTo>
                <a:lnTo>
                  <a:pt x="407254" y="70161"/>
                </a:lnTo>
                <a:cubicBezTo>
                  <a:pt x="407254" y="70161"/>
                  <a:pt x="407254" y="71295"/>
                  <a:pt x="407254" y="71295"/>
                </a:cubicBezTo>
                <a:lnTo>
                  <a:pt x="408274" y="71748"/>
                </a:lnTo>
                <a:lnTo>
                  <a:pt x="409294" y="72768"/>
                </a:lnTo>
                <a:lnTo>
                  <a:pt x="409294" y="73675"/>
                </a:lnTo>
                <a:cubicBezTo>
                  <a:pt x="409294" y="73675"/>
                  <a:pt x="408727" y="74355"/>
                  <a:pt x="408727" y="74355"/>
                </a:cubicBezTo>
                <a:lnTo>
                  <a:pt x="407367" y="75376"/>
                </a:lnTo>
                <a:lnTo>
                  <a:pt x="404987" y="77416"/>
                </a:lnTo>
                <a:lnTo>
                  <a:pt x="402266" y="79229"/>
                </a:lnTo>
                <a:lnTo>
                  <a:pt x="401246" y="79683"/>
                </a:lnTo>
                <a:lnTo>
                  <a:pt x="400906" y="80476"/>
                </a:lnTo>
                <a:lnTo>
                  <a:pt x="400679" y="81609"/>
                </a:lnTo>
                <a:lnTo>
                  <a:pt x="401246" y="83990"/>
                </a:lnTo>
                <a:lnTo>
                  <a:pt x="401813" y="84670"/>
                </a:lnTo>
                <a:lnTo>
                  <a:pt x="402153" y="85577"/>
                </a:lnTo>
                <a:lnTo>
                  <a:pt x="401813" y="86597"/>
                </a:lnTo>
                <a:lnTo>
                  <a:pt x="401586" y="87503"/>
                </a:lnTo>
                <a:lnTo>
                  <a:pt x="400566" y="88070"/>
                </a:lnTo>
                <a:lnTo>
                  <a:pt x="399546" y="88524"/>
                </a:lnTo>
                <a:lnTo>
                  <a:pt x="399206" y="89204"/>
                </a:lnTo>
                <a:lnTo>
                  <a:pt x="398639" y="92151"/>
                </a:lnTo>
                <a:lnTo>
                  <a:pt x="398073" y="93624"/>
                </a:lnTo>
                <a:lnTo>
                  <a:pt x="396713" y="95891"/>
                </a:lnTo>
                <a:lnTo>
                  <a:pt x="396259" y="96911"/>
                </a:lnTo>
                <a:lnTo>
                  <a:pt x="395579" y="97251"/>
                </a:lnTo>
                <a:lnTo>
                  <a:pt x="392972" y="96231"/>
                </a:lnTo>
                <a:lnTo>
                  <a:pt x="390705" y="96911"/>
                </a:lnTo>
                <a:lnTo>
                  <a:pt x="387645" y="97365"/>
                </a:lnTo>
                <a:lnTo>
                  <a:pt x="385038" y="97365"/>
                </a:lnTo>
                <a:cubicBezTo>
                  <a:pt x="385038" y="97365"/>
                  <a:pt x="382997" y="97705"/>
                  <a:pt x="382997" y="97705"/>
                </a:cubicBezTo>
                <a:lnTo>
                  <a:pt x="381637" y="98838"/>
                </a:lnTo>
                <a:lnTo>
                  <a:pt x="380051" y="100312"/>
                </a:lnTo>
                <a:lnTo>
                  <a:pt x="378464" y="101445"/>
                </a:lnTo>
                <a:lnTo>
                  <a:pt x="377217" y="102012"/>
                </a:lnTo>
                <a:lnTo>
                  <a:pt x="374950" y="100425"/>
                </a:lnTo>
                <a:lnTo>
                  <a:pt x="373816" y="100425"/>
                </a:lnTo>
                <a:cubicBezTo>
                  <a:pt x="373816" y="100425"/>
                  <a:pt x="371776" y="99972"/>
                  <a:pt x="371776" y="99972"/>
                </a:cubicBezTo>
                <a:lnTo>
                  <a:pt x="367016" y="98158"/>
                </a:lnTo>
                <a:lnTo>
                  <a:pt x="365882" y="97591"/>
                </a:lnTo>
                <a:lnTo>
                  <a:pt x="364635" y="97591"/>
                </a:lnTo>
                <a:cubicBezTo>
                  <a:pt x="364635" y="97591"/>
                  <a:pt x="364295" y="97025"/>
                  <a:pt x="364295" y="97025"/>
                </a:cubicBezTo>
                <a:lnTo>
                  <a:pt x="364522" y="96118"/>
                </a:lnTo>
                <a:lnTo>
                  <a:pt x="364295" y="94984"/>
                </a:lnTo>
                <a:lnTo>
                  <a:pt x="363389" y="94531"/>
                </a:lnTo>
                <a:lnTo>
                  <a:pt x="353868" y="94758"/>
                </a:lnTo>
                <a:lnTo>
                  <a:pt x="351147" y="95778"/>
                </a:lnTo>
                <a:lnTo>
                  <a:pt x="349334" y="96571"/>
                </a:lnTo>
                <a:lnTo>
                  <a:pt x="347973" y="97478"/>
                </a:lnTo>
                <a:lnTo>
                  <a:pt x="347633" y="99632"/>
                </a:lnTo>
                <a:lnTo>
                  <a:pt x="346840" y="101672"/>
                </a:lnTo>
                <a:lnTo>
                  <a:pt x="345820" y="103825"/>
                </a:lnTo>
                <a:lnTo>
                  <a:pt x="342646" y="104505"/>
                </a:lnTo>
                <a:lnTo>
                  <a:pt x="340266" y="106772"/>
                </a:lnTo>
                <a:lnTo>
                  <a:pt x="339472" y="106999"/>
                </a:lnTo>
                <a:lnTo>
                  <a:pt x="337886" y="106659"/>
                </a:lnTo>
                <a:lnTo>
                  <a:pt x="336186" y="106432"/>
                </a:lnTo>
                <a:lnTo>
                  <a:pt x="334939" y="106999"/>
                </a:lnTo>
                <a:lnTo>
                  <a:pt x="333692" y="106999"/>
                </a:lnTo>
                <a:cubicBezTo>
                  <a:pt x="333692" y="106999"/>
                  <a:pt x="329725" y="105979"/>
                  <a:pt x="329725" y="105979"/>
                </a:cubicBezTo>
                <a:lnTo>
                  <a:pt x="325984" y="105979"/>
                </a:lnTo>
                <a:cubicBezTo>
                  <a:pt x="325984" y="105979"/>
                  <a:pt x="323831" y="106319"/>
                  <a:pt x="323831" y="106319"/>
                </a:cubicBezTo>
                <a:lnTo>
                  <a:pt x="322697" y="106546"/>
                </a:lnTo>
                <a:lnTo>
                  <a:pt x="316123" y="109606"/>
                </a:lnTo>
                <a:lnTo>
                  <a:pt x="313856" y="109946"/>
                </a:lnTo>
                <a:lnTo>
                  <a:pt x="312949" y="109493"/>
                </a:lnTo>
                <a:lnTo>
                  <a:pt x="311703" y="108246"/>
                </a:lnTo>
                <a:lnTo>
                  <a:pt x="310002" y="106999"/>
                </a:lnTo>
                <a:lnTo>
                  <a:pt x="305922" y="102805"/>
                </a:lnTo>
                <a:lnTo>
                  <a:pt x="304448" y="101785"/>
                </a:lnTo>
                <a:lnTo>
                  <a:pt x="303428" y="100765"/>
                </a:lnTo>
                <a:lnTo>
                  <a:pt x="302522" y="99518"/>
                </a:lnTo>
                <a:lnTo>
                  <a:pt x="301161" y="98158"/>
                </a:lnTo>
                <a:lnTo>
                  <a:pt x="299915" y="97251"/>
                </a:lnTo>
                <a:lnTo>
                  <a:pt x="298215" y="95438"/>
                </a:lnTo>
                <a:lnTo>
                  <a:pt x="296514" y="93398"/>
                </a:lnTo>
                <a:lnTo>
                  <a:pt x="296174" y="89884"/>
                </a:lnTo>
                <a:lnTo>
                  <a:pt x="294814" y="89204"/>
                </a:lnTo>
                <a:lnTo>
                  <a:pt x="294361" y="88297"/>
                </a:lnTo>
                <a:lnTo>
                  <a:pt x="294134" y="87277"/>
                </a:lnTo>
                <a:lnTo>
                  <a:pt x="295947" y="84443"/>
                </a:lnTo>
                <a:lnTo>
                  <a:pt x="290847" y="86710"/>
                </a:lnTo>
                <a:lnTo>
                  <a:pt x="289600" y="88977"/>
                </a:lnTo>
                <a:lnTo>
                  <a:pt x="288693" y="91471"/>
                </a:lnTo>
                <a:lnTo>
                  <a:pt x="286540" y="93624"/>
                </a:lnTo>
                <a:lnTo>
                  <a:pt x="284726" y="96004"/>
                </a:lnTo>
                <a:lnTo>
                  <a:pt x="284273" y="97251"/>
                </a:lnTo>
                <a:lnTo>
                  <a:pt x="283366" y="101559"/>
                </a:lnTo>
                <a:lnTo>
                  <a:pt x="284499" y="101559"/>
                </a:lnTo>
                <a:cubicBezTo>
                  <a:pt x="284499" y="101559"/>
                  <a:pt x="285180" y="101105"/>
                  <a:pt x="285180" y="101105"/>
                </a:cubicBezTo>
                <a:lnTo>
                  <a:pt x="285860" y="101105"/>
                </a:lnTo>
                <a:cubicBezTo>
                  <a:pt x="285860" y="101105"/>
                  <a:pt x="284953" y="101899"/>
                  <a:pt x="284953" y="101899"/>
                </a:cubicBezTo>
                <a:lnTo>
                  <a:pt x="283819" y="102352"/>
                </a:lnTo>
                <a:lnTo>
                  <a:pt x="282346" y="103825"/>
                </a:lnTo>
                <a:lnTo>
                  <a:pt x="281439" y="108699"/>
                </a:lnTo>
                <a:lnTo>
                  <a:pt x="281213" y="111306"/>
                </a:lnTo>
                <a:lnTo>
                  <a:pt x="281553" y="116974"/>
                </a:lnTo>
                <a:lnTo>
                  <a:pt x="282006" y="120827"/>
                </a:lnTo>
                <a:lnTo>
                  <a:pt x="284726" y="123094"/>
                </a:lnTo>
                <a:lnTo>
                  <a:pt x="286200" y="124908"/>
                </a:lnTo>
                <a:lnTo>
                  <a:pt x="286880" y="126041"/>
                </a:lnTo>
                <a:lnTo>
                  <a:pt x="287673" y="126948"/>
                </a:lnTo>
                <a:lnTo>
                  <a:pt x="288240" y="127288"/>
                </a:lnTo>
                <a:lnTo>
                  <a:pt x="288467" y="127855"/>
                </a:lnTo>
                <a:lnTo>
                  <a:pt x="287220" y="128762"/>
                </a:lnTo>
                <a:lnTo>
                  <a:pt x="286653" y="131709"/>
                </a:lnTo>
                <a:lnTo>
                  <a:pt x="286313" y="132615"/>
                </a:lnTo>
                <a:lnTo>
                  <a:pt x="285746" y="134316"/>
                </a:lnTo>
                <a:lnTo>
                  <a:pt x="285746" y="137036"/>
                </a:lnTo>
                <a:cubicBezTo>
                  <a:pt x="285746" y="137036"/>
                  <a:pt x="285973" y="138283"/>
                  <a:pt x="285973" y="138283"/>
                </a:cubicBezTo>
                <a:lnTo>
                  <a:pt x="286540" y="139416"/>
                </a:lnTo>
                <a:lnTo>
                  <a:pt x="288467" y="141230"/>
                </a:lnTo>
                <a:lnTo>
                  <a:pt x="290847" y="142590"/>
                </a:lnTo>
                <a:lnTo>
                  <a:pt x="290847" y="143270"/>
                </a:lnTo>
                <a:cubicBezTo>
                  <a:pt x="290847" y="143270"/>
                  <a:pt x="289600" y="143497"/>
                  <a:pt x="289600" y="143497"/>
                </a:cubicBezTo>
                <a:lnTo>
                  <a:pt x="288807" y="144630"/>
                </a:lnTo>
                <a:lnTo>
                  <a:pt x="288580" y="146330"/>
                </a:lnTo>
                <a:lnTo>
                  <a:pt x="289147" y="147124"/>
                </a:lnTo>
                <a:lnTo>
                  <a:pt x="290054" y="147804"/>
                </a:lnTo>
                <a:lnTo>
                  <a:pt x="292547" y="147804"/>
                </a:lnTo>
                <a:cubicBezTo>
                  <a:pt x="292547" y="147804"/>
                  <a:pt x="297194" y="149277"/>
                  <a:pt x="297194" y="149277"/>
                </a:cubicBezTo>
                <a:lnTo>
                  <a:pt x="299348" y="150751"/>
                </a:lnTo>
                <a:lnTo>
                  <a:pt x="301161" y="152678"/>
                </a:lnTo>
                <a:lnTo>
                  <a:pt x="302522" y="154378"/>
                </a:lnTo>
                <a:lnTo>
                  <a:pt x="303428" y="156418"/>
                </a:lnTo>
                <a:lnTo>
                  <a:pt x="304108" y="159139"/>
                </a:lnTo>
                <a:lnTo>
                  <a:pt x="304448" y="161859"/>
                </a:lnTo>
                <a:lnTo>
                  <a:pt x="304222" y="164466"/>
                </a:lnTo>
                <a:lnTo>
                  <a:pt x="302975" y="166619"/>
                </a:lnTo>
                <a:lnTo>
                  <a:pt x="302975" y="169226"/>
                </a:lnTo>
                <a:cubicBezTo>
                  <a:pt x="302975" y="169226"/>
                  <a:pt x="305242" y="171040"/>
                  <a:pt x="305242" y="171040"/>
                </a:cubicBezTo>
                <a:lnTo>
                  <a:pt x="305695" y="172287"/>
                </a:lnTo>
                <a:lnTo>
                  <a:pt x="306262" y="177387"/>
                </a:lnTo>
                <a:lnTo>
                  <a:pt x="308302" y="187362"/>
                </a:lnTo>
                <a:lnTo>
                  <a:pt x="308302" y="192576"/>
                </a:lnTo>
                <a:cubicBezTo>
                  <a:pt x="308302" y="192576"/>
                  <a:pt x="308982" y="193482"/>
                  <a:pt x="308982" y="193482"/>
                </a:cubicBezTo>
                <a:lnTo>
                  <a:pt x="309889" y="193936"/>
                </a:lnTo>
                <a:lnTo>
                  <a:pt x="310909" y="193142"/>
                </a:lnTo>
                <a:lnTo>
                  <a:pt x="311476" y="192802"/>
                </a:lnTo>
                <a:lnTo>
                  <a:pt x="315443" y="191896"/>
                </a:lnTo>
                <a:lnTo>
                  <a:pt x="317370" y="194389"/>
                </a:lnTo>
                <a:lnTo>
                  <a:pt x="318050" y="194729"/>
                </a:lnTo>
                <a:lnTo>
                  <a:pt x="318730" y="194049"/>
                </a:lnTo>
                <a:lnTo>
                  <a:pt x="320317" y="192916"/>
                </a:lnTo>
                <a:lnTo>
                  <a:pt x="322130" y="192236"/>
                </a:lnTo>
                <a:lnTo>
                  <a:pt x="321110" y="193029"/>
                </a:lnTo>
                <a:lnTo>
                  <a:pt x="320657" y="194049"/>
                </a:lnTo>
                <a:lnTo>
                  <a:pt x="321450" y="195183"/>
                </a:lnTo>
                <a:lnTo>
                  <a:pt x="322697" y="195636"/>
                </a:lnTo>
                <a:lnTo>
                  <a:pt x="325078" y="195296"/>
                </a:lnTo>
                <a:lnTo>
                  <a:pt x="329498" y="193142"/>
                </a:lnTo>
                <a:lnTo>
                  <a:pt x="331765" y="192689"/>
                </a:lnTo>
                <a:lnTo>
                  <a:pt x="334372" y="193596"/>
                </a:lnTo>
                <a:lnTo>
                  <a:pt x="337092" y="193596"/>
                </a:lnTo>
                <a:cubicBezTo>
                  <a:pt x="337092" y="193596"/>
                  <a:pt x="337772" y="192576"/>
                  <a:pt x="337772" y="192576"/>
                </a:cubicBezTo>
                <a:lnTo>
                  <a:pt x="338566" y="191782"/>
                </a:lnTo>
                <a:lnTo>
                  <a:pt x="339926" y="192916"/>
                </a:lnTo>
                <a:lnTo>
                  <a:pt x="340946" y="194389"/>
                </a:lnTo>
                <a:lnTo>
                  <a:pt x="341173" y="195523"/>
                </a:lnTo>
                <a:lnTo>
                  <a:pt x="341399" y="200963"/>
                </a:lnTo>
                <a:lnTo>
                  <a:pt x="341399" y="203457"/>
                </a:lnTo>
                <a:cubicBezTo>
                  <a:pt x="341399" y="203457"/>
                  <a:pt x="341059" y="205950"/>
                  <a:pt x="341059" y="205950"/>
                </a:cubicBezTo>
                <a:lnTo>
                  <a:pt x="341853" y="206404"/>
                </a:lnTo>
                <a:lnTo>
                  <a:pt x="342873" y="206404"/>
                </a:lnTo>
                <a:cubicBezTo>
                  <a:pt x="342873" y="206404"/>
                  <a:pt x="343893" y="205950"/>
                  <a:pt x="343893" y="205950"/>
                </a:cubicBezTo>
                <a:lnTo>
                  <a:pt x="347407" y="202664"/>
                </a:lnTo>
                <a:lnTo>
                  <a:pt x="350694" y="201303"/>
                </a:lnTo>
                <a:lnTo>
                  <a:pt x="353981" y="202437"/>
                </a:lnTo>
                <a:lnTo>
                  <a:pt x="357154" y="203117"/>
                </a:lnTo>
                <a:lnTo>
                  <a:pt x="360328" y="201417"/>
                </a:lnTo>
                <a:lnTo>
                  <a:pt x="364749" y="198470"/>
                </a:lnTo>
                <a:lnTo>
                  <a:pt x="365995" y="192916"/>
                </a:lnTo>
                <a:lnTo>
                  <a:pt x="372343" y="199717"/>
                </a:lnTo>
                <a:lnTo>
                  <a:pt x="372796" y="199263"/>
                </a:lnTo>
                <a:lnTo>
                  <a:pt x="373703" y="199263"/>
                </a:lnTo>
                <a:cubicBezTo>
                  <a:pt x="373703" y="199263"/>
                  <a:pt x="376083" y="198356"/>
                  <a:pt x="376083" y="198356"/>
                </a:cubicBezTo>
                <a:lnTo>
                  <a:pt x="376877" y="198356"/>
                </a:lnTo>
                <a:cubicBezTo>
                  <a:pt x="376877" y="198356"/>
                  <a:pt x="377784" y="198583"/>
                  <a:pt x="377784" y="198583"/>
                </a:cubicBezTo>
                <a:lnTo>
                  <a:pt x="378237" y="199717"/>
                </a:lnTo>
                <a:lnTo>
                  <a:pt x="378237" y="201643"/>
                </a:lnTo>
                <a:cubicBezTo>
                  <a:pt x="378237" y="201643"/>
                  <a:pt x="378237" y="203570"/>
                  <a:pt x="378237" y="203570"/>
                </a:cubicBezTo>
                <a:lnTo>
                  <a:pt x="379711" y="204364"/>
                </a:lnTo>
                <a:lnTo>
                  <a:pt x="381524" y="204364"/>
                </a:lnTo>
                <a:cubicBezTo>
                  <a:pt x="381524" y="204364"/>
                  <a:pt x="384811" y="203004"/>
                  <a:pt x="384811" y="203004"/>
                </a:cubicBezTo>
                <a:lnTo>
                  <a:pt x="387305" y="200510"/>
                </a:lnTo>
                <a:lnTo>
                  <a:pt x="387872" y="200510"/>
                </a:lnTo>
                <a:cubicBezTo>
                  <a:pt x="387872" y="200510"/>
                  <a:pt x="388212" y="201530"/>
                  <a:pt x="388212" y="201530"/>
                </a:cubicBezTo>
                <a:lnTo>
                  <a:pt x="389232" y="202097"/>
                </a:lnTo>
                <a:lnTo>
                  <a:pt x="390478" y="202097"/>
                </a:lnTo>
                <a:cubicBezTo>
                  <a:pt x="390478" y="202097"/>
                  <a:pt x="391612" y="201077"/>
                  <a:pt x="391612" y="201077"/>
                </a:cubicBezTo>
                <a:lnTo>
                  <a:pt x="392632" y="199490"/>
                </a:lnTo>
                <a:lnTo>
                  <a:pt x="391725" y="202324"/>
                </a:lnTo>
                <a:lnTo>
                  <a:pt x="391725" y="203344"/>
                </a:lnTo>
                <a:cubicBezTo>
                  <a:pt x="391725" y="203344"/>
                  <a:pt x="392632" y="204137"/>
                  <a:pt x="392632" y="204137"/>
                </a:cubicBezTo>
                <a:lnTo>
                  <a:pt x="393765" y="204704"/>
                </a:lnTo>
                <a:lnTo>
                  <a:pt x="394786" y="204930"/>
                </a:lnTo>
                <a:lnTo>
                  <a:pt x="396373" y="202664"/>
                </a:lnTo>
                <a:lnTo>
                  <a:pt x="396599" y="205270"/>
                </a:lnTo>
                <a:lnTo>
                  <a:pt x="398073" y="209804"/>
                </a:lnTo>
                <a:lnTo>
                  <a:pt x="398413" y="218759"/>
                </a:lnTo>
                <a:lnTo>
                  <a:pt x="398979" y="219665"/>
                </a:lnTo>
                <a:lnTo>
                  <a:pt x="399773" y="220006"/>
                </a:lnTo>
                <a:lnTo>
                  <a:pt x="411334" y="214225"/>
                </a:lnTo>
                <a:lnTo>
                  <a:pt x="425616" y="207424"/>
                </a:lnTo>
                <a:lnTo>
                  <a:pt x="426523" y="205837"/>
                </a:lnTo>
                <a:lnTo>
                  <a:pt x="426862" y="203910"/>
                </a:lnTo>
                <a:lnTo>
                  <a:pt x="427656" y="202097"/>
                </a:lnTo>
                <a:lnTo>
                  <a:pt x="429583" y="199603"/>
                </a:lnTo>
                <a:lnTo>
                  <a:pt x="429923" y="198470"/>
                </a:lnTo>
                <a:lnTo>
                  <a:pt x="430717" y="197676"/>
                </a:lnTo>
                <a:lnTo>
                  <a:pt x="431736" y="197223"/>
                </a:lnTo>
                <a:lnTo>
                  <a:pt x="430036" y="194956"/>
                </a:lnTo>
                <a:lnTo>
                  <a:pt x="429696" y="194049"/>
                </a:lnTo>
                <a:lnTo>
                  <a:pt x="429923" y="192916"/>
                </a:lnTo>
                <a:lnTo>
                  <a:pt x="431170" y="193823"/>
                </a:lnTo>
                <a:lnTo>
                  <a:pt x="432416" y="193369"/>
                </a:lnTo>
                <a:lnTo>
                  <a:pt x="433323" y="192122"/>
                </a:lnTo>
                <a:lnTo>
                  <a:pt x="433777" y="190649"/>
                </a:lnTo>
                <a:lnTo>
                  <a:pt x="434117" y="187928"/>
                </a:lnTo>
                <a:lnTo>
                  <a:pt x="434117" y="185095"/>
                </a:lnTo>
                <a:cubicBezTo>
                  <a:pt x="434117" y="185095"/>
                  <a:pt x="432757" y="185662"/>
                  <a:pt x="432757" y="185662"/>
                </a:cubicBezTo>
                <a:lnTo>
                  <a:pt x="432984" y="184528"/>
                </a:lnTo>
                <a:lnTo>
                  <a:pt x="433664" y="183848"/>
                </a:lnTo>
                <a:lnTo>
                  <a:pt x="434683" y="183848"/>
                </a:lnTo>
                <a:cubicBezTo>
                  <a:pt x="434683" y="183848"/>
                  <a:pt x="435704" y="184188"/>
                  <a:pt x="435704" y="184188"/>
                </a:cubicBezTo>
                <a:lnTo>
                  <a:pt x="437291" y="183621"/>
                </a:lnTo>
                <a:lnTo>
                  <a:pt x="437744" y="181468"/>
                </a:lnTo>
                <a:lnTo>
                  <a:pt x="438084" y="179087"/>
                </a:lnTo>
                <a:lnTo>
                  <a:pt x="437291" y="177047"/>
                </a:lnTo>
                <a:lnTo>
                  <a:pt x="435024" y="176594"/>
                </a:lnTo>
                <a:lnTo>
                  <a:pt x="434003" y="175914"/>
                </a:lnTo>
                <a:lnTo>
                  <a:pt x="432870" y="175460"/>
                </a:lnTo>
                <a:lnTo>
                  <a:pt x="435137" y="173533"/>
                </a:lnTo>
                <a:lnTo>
                  <a:pt x="435704" y="170700"/>
                </a:lnTo>
                <a:lnTo>
                  <a:pt x="435250" y="169453"/>
                </a:lnTo>
                <a:lnTo>
                  <a:pt x="435250" y="167753"/>
                </a:lnTo>
                <a:cubicBezTo>
                  <a:pt x="435250" y="167753"/>
                  <a:pt x="433664" y="167640"/>
                  <a:pt x="433664" y="167640"/>
                </a:cubicBezTo>
                <a:lnTo>
                  <a:pt x="432077" y="167640"/>
                </a:lnTo>
                <a:cubicBezTo>
                  <a:pt x="432077" y="167640"/>
                  <a:pt x="432530" y="166846"/>
                  <a:pt x="432530" y="166846"/>
                </a:cubicBezTo>
                <a:lnTo>
                  <a:pt x="433210" y="166166"/>
                </a:lnTo>
                <a:lnTo>
                  <a:pt x="436157" y="164466"/>
                </a:lnTo>
                <a:lnTo>
                  <a:pt x="436950" y="163672"/>
                </a:lnTo>
                <a:lnTo>
                  <a:pt x="437517" y="162652"/>
                </a:lnTo>
                <a:lnTo>
                  <a:pt x="437744" y="160952"/>
                </a:lnTo>
                <a:lnTo>
                  <a:pt x="438877" y="159932"/>
                </a:lnTo>
                <a:lnTo>
                  <a:pt x="441031" y="158799"/>
                </a:lnTo>
                <a:lnTo>
                  <a:pt x="441824" y="157778"/>
                </a:lnTo>
                <a:lnTo>
                  <a:pt x="442165" y="156418"/>
                </a:lnTo>
                <a:lnTo>
                  <a:pt x="441938" y="155171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19" name="Freeform: Shape 218">
            <a:extLst>
              <a:ext uri="{FF2B5EF4-FFF2-40B4-BE49-F238E27FC236}">
                <a16:creationId xmlns:a16="http://schemas.microsoft.com/office/drawing/2014/main" id="{2519CB33-85AC-929C-85C7-3E656210FC73}"/>
              </a:ext>
            </a:extLst>
          </p:cNvPr>
          <p:cNvSpPr/>
          <p:nvPr/>
        </p:nvSpPr>
        <p:spPr>
          <a:xfrm>
            <a:off x="1614538" y="3621928"/>
            <a:ext cx="43610" cy="34769"/>
          </a:xfrm>
          <a:custGeom>
            <a:avLst/>
            <a:gdLst>
              <a:gd name="connsiteX0" fmla="*/ 32870 w 58146"/>
              <a:gd name="connsiteY0" fmla="*/ 1587 h 46358"/>
              <a:gd name="connsiteX1" fmla="*/ 33550 w 58146"/>
              <a:gd name="connsiteY1" fmla="*/ 1360 h 46358"/>
              <a:gd name="connsiteX2" fmla="*/ 35704 w 58146"/>
              <a:gd name="connsiteY2" fmla="*/ 2040 h 46358"/>
              <a:gd name="connsiteX3" fmla="*/ 37744 w 58146"/>
              <a:gd name="connsiteY3" fmla="*/ 2494 h 46358"/>
              <a:gd name="connsiteX4" fmla="*/ 38084 w 58146"/>
              <a:gd name="connsiteY4" fmla="*/ 1814 h 46358"/>
              <a:gd name="connsiteX5" fmla="*/ 37291 w 58146"/>
              <a:gd name="connsiteY5" fmla="*/ 1247 h 46358"/>
              <a:gd name="connsiteX6" fmla="*/ 34684 w 58146"/>
              <a:gd name="connsiteY6" fmla="*/ 0 h 46358"/>
              <a:gd name="connsiteX7" fmla="*/ 33437 w 58146"/>
              <a:gd name="connsiteY7" fmla="*/ 0 h 46358"/>
              <a:gd name="connsiteX8" fmla="*/ 32304 w 58146"/>
              <a:gd name="connsiteY8" fmla="*/ 113 h 46358"/>
              <a:gd name="connsiteX9" fmla="*/ 31170 w 58146"/>
              <a:gd name="connsiteY9" fmla="*/ 680 h 46358"/>
              <a:gd name="connsiteX10" fmla="*/ 32417 w 58146"/>
              <a:gd name="connsiteY10" fmla="*/ 1360 h 46358"/>
              <a:gd name="connsiteX11" fmla="*/ 32870 w 58146"/>
              <a:gd name="connsiteY11" fmla="*/ 1360 h 46358"/>
              <a:gd name="connsiteX12" fmla="*/ 57920 w 58146"/>
              <a:gd name="connsiteY12" fmla="*/ 21989 h 46358"/>
              <a:gd name="connsiteX13" fmla="*/ 58147 w 58146"/>
              <a:gd name="connsiteY13" fmla="*/ 21196 h 46358"/>
              <a:gd name="connsiteX14" fmla="*/ 58147 w 58146"/>
              <a:gd name="connsiteY14" fmla="*/ 20516 h 46358"/>
              <a:gd name="connsiteX15" fmla="*/ 56106 w 58146"/>
              <a:gd name="connsiteY15" fmla="*/ 18475 h 46358"/>
              <a:gd name="connsiteX16" fmla="*/ 56106 w 58146"/>
              <a:gd name="connsiteY16" fmla="*/ 17569 h 46358"/>
              <a:gd name="connsiteX17" fmla="*/ 56900 w 58146"/>
              <a:gd name="connsiteY17" fmla="*/ 15302 h 46358"/>
              <a:gd name="connsiteX18" fmla="*/ 56900 w 58146"/>
              <a:gd name="connsiteY18" fmla="*/ 13828 h 46358"/>
              <a:gd name="connsiteX19" fmla="*/ 55880 w 58146"/>
              <a:gd name="connsiteY19" fmla="*/ 9294 h 46358"/>
              <a:gd name="connsiteX20" fmla="*/ 55426 w 58146"/>
              <a:gd name="connsiteY20" fmla="*/ 8614 h 46358"/>
              <a:gd name="connsiteX21" fmla="*/ 54293 w 58146"/>
              <a:gd name="connsiteY21" fmla="*/ 9068 h 46358"/>
              <a:gd name="connsiteX22" fmla="*/ 51799 w 58146"/>
              <a:gd name="connsiteY22" fmla="*/ 8501 h 46358"/>
              <a:gd name="connsiteX23" fmla="*/ 46359 w 58146"/>
              <a:gd name="connsiteY23" fmla="*/ 7934 h 46358"/>
              <a:gd name="connsiteX24" fmla="*/ 42051 w 58146"/>
              <a:gd name="connsiteY24" fmla="*/ 6347 h 46358"/>
              <a:gd name="connsiteX25" fmla="*/ 37858 w 58146"/>
              <a:gd name="connsiteY25" fmla="*/ 4307 h 46358"/>
              <a:gd name="connsiteX26" fmla="*/ 32984 w 58146"/>
              <a:gd name="connsiteY26" fmla="*/ 3740 h 46358"/>
              <a:gd name="connsiteX27" fmla="*/ 27997 w 58146"/>
              <a:gd name="connsiteY27" fmla="*/ 4307 h 46358"/>
              <a:gd name="connsiteX28" fmla="*/ 25956 w 58146"/>
              <a:gd name="connsiteY28" fmla="*/ 4761 h 46358"/>
              <a:gd name="connsiteX29" fmla="*/ 23916 w 58146"/>
              <a:gd name="connsiteY29" fmla="*/ 5441 h 46358"/>
              <a:gd name="connsiteX30" fmla="*/ 22216 w 58146"/>
              <a:gd name="connsiteY30" fmla="*/ 6461 h 46358"/>
              <a:gd name="connsiteX31" fmla="*/ 21422 w 58146"/>
              <a:gd name="connsiteY31" fmla="*/ 8388 h 46358"/>
              <a:gd name="connsiteX32" fmla="*/ 22329 w 58146"/>
              <a:gd name="connsiteY32" fmla="*/ 9861 h 46358"/>
              <a:gd name="connsiteX33" fmla="*/ 24029 w 58146"/>
              <a:gd name="connsiteY33" fmla="*/ 10315 h 46358"/>
              <a:gd name="connsiteX34" fmla="*/ 29357 w 58146"/>
              <a:gd name="connsiteY34" fmla="*/ 10881 h 46358"/>
              <a:gd name="connsiteX35" fmla="*/ 33210 w 58146"/>
              <a:gd name="connsiteY35" fmla="*/ 12808 h 46358"/>
              <a:gd name="connsiteX36" fmla="*/ 36498 w 58146"/>
              <a:gd name="connsiteY36" fmla="*/ 14735 h 46358"/>
              <a:gd name="connsiteX37" fmla="*/ 35704 w 58146"/>
              <a:gd name="connsiteY37" fmla="*/ 17002 h 46358"/>
              <a:gd name="connsiteX38" fmla="*/ 35137 w 58146"/>
              <a:gd name="connsiteY38" fmla="*/ 19269 h 46358"/>
              <a:gd name="connsiteX39" fmla="*/ 35704 w 58146"/>
              <a:gd name="connsiteY39" fmla="*/ 21762 h 46358"/>
              <a:gd name="connsiteX40" fmla="*/ 34231 w 58146"/>
              <a:gd name="connsiteY40" fmla="*/ 23123 h 46358"/>
              <a:gd name="connsiteX41" fmla="*/ 37518 w 58146"/>
              <a:gd name="connsiteY41" fmla="*/ 27203 h 46358"/>
              <a:gd name="connsiteX42" fmla="*/ 41258 w 58146"/>
              <a:gd name="connsiteY42" fmla="*/ 30604 h 46358"/>
              <a:gd name="connsiteX43" fmla="*/ 43638 w 58146"/>
              <a:gd name="connsiteY43" fmla="*/ 32190 h 46358"/>
              <a:gd name="connsiteX44" fmla="*/ 43638 w 58146"/>
              <a:gd name="connsiteY44" fmla="*/ 33324 h 46358"/>
              <a:gd name="connsiteX45" fmla="*/ 43072 w 58146"/>
              <a:gd name="connsiteY45" fmla="*/ 34457 h 46358"/>
              <a:gd name="connsiteX46" fmla="*/ 42165 w 58146"/>
              <a:gd name="connsiteY46" fmla="*/ 34797 h 46358"/>
              <a:gd name="connsiteX47" fmla="*/ 38084 w 58146"/>
              <a:gd name="connsiteY47" fmla="*/ 35024 h 46358"/>
              <a:gd name="connsiteX48" fmla="*/ 37178 w 58146"/>
              <a:gd name="connsiteY48" fmla="*/ 35818 h 46358"/>
              <a:gd name="connsiteX49" fmla="*/ 36384 w 58146"/>
              <a:gd name="connsiteY49" fmla="*/ 36838 h 46358"/>
              <a:gd name="connsiteX50" fmla="*/ 35477 w 58146"/>
              <a:gd name="connsiteY50" fmla="*/ 37404 h 46358"/>
              <a:gd name="connsiteX51" fmla="*/ 34457 w 58146"/>
              <a:gd name="connsiteY51" fmla="*/ 37404 h 46358"/>
              <a:gd name="connsiteX52" fmla="*/ 31850 w 58146"/>
              <a:gd name="connsiteY52" fmla="*/ 37064 h 46358"/>
              <a:gd name="connsiteX53" fmla="*/ 18022 w 58146"/>
              <a:gd name="connsiteY53" fmla="*/ 35591 h 46358"/>
              <a:gd name="connsiteX54" fmla="*/ 16095 w 58146"/>
              <a:gd name="connsiteY54" fmla="*/ 34571 h 46358"/>
              <a:gd name="connsiteX55" fmla="*/ 12468 w 58146"/>
              <a:gd name="connsiteY55" fmla="*/ 34344 h 46358"/>
              <a:gd name="connsiteX56" fmla="*/ 10201 w 58146"/>
              <a:gd name="connsiteY56" fmla="*/ 33777 h 46358"/>
              <a:gd name="connsiteX57" fmla="*/ 7707 w 58146"/>
              <a:gd name="connsiteY57" fmla="*/ 32870 h 46358"/>
              <a:gd name="connsiteX58" fmla="*/ 5101 w 58146"/>
              <a:gd name="connsiteY58" fmla="*/ 32417 h 46358"/>
              <a:gd name="connsiteX59" fmla="*/ 3967 w 58146"/>
              <a:gd name="connsiteY59" fmla="*/ 32417 h 46358"/>
              <a:gd name="connsiteX60" fmla="*/ 1813 w 58146"/>
              <a:gd name="connsiteY60" fmla="*/ 33324 h 46358"/>
              <a:gd name="connsiteX61" fmla="*/ 0 w 58146"/>
              <a:gd name="connsiteY61" fmla="*/ 37291 h 46358"/>
              <a:gd name="connsiteX62" fmla="*/ 340 w 58146"/>
              <a:gd name="connsiteY62" fmla="*/ 38538 h 46358"/>
              <a:gd name="connsiteX63" fmla="*/ 1133 w 58146"/>
              <a:gd name="connsiteY63" fmla="*/ 39558 h 46358"/>
              <a:gd name="connsiteX64" fmla="*/ 5781 w 58146"/>
              <a:gd name="connsiteY64" fmla="*/ 41258 h 46358"/>
              <a:gd name="connsiteX65" fmla="*/ 8048 w 58146"/>
              <a:gd name="connsiteY65" fmla="*/ 42505 h 46358"/>
              <a:gd name="connsiteX66" fmla="*/ 9974 w 58146"/>
              <a:gd name="connsiteY66" fmla="*/ 44092 h 46358"/>
              <a:gd name="connsiteX67" fmla="*/ 12128 w 58146"/>
              <a:gd name="connsiteY67" fmla="*/ 46359 h 46358"/>
              <a:gd name="connsiteX68" fmla="*/ 13035 w 58146"/>
              <a:gd name="connsiteY68" fmla="*/ 46019 h 46358"/>
              <a:gd name="connsiteX69" fmla="*/ 13375 w 58146"/>
              <a:gd name="connsiteY69" fmla="*/ 44545 h 46358"/>
              <a:gd name="connsiteX70" fmla="*/ 14962 w 58146"/>
              <a:gd name="connsiteY70" fmla="*/ 42958 h 46358"/>
              <a:gd name="connsiteX71" fmla="*/ 17115 w 58146"/>
              <a:gd name="connsiteY71" fmla="*/ 42051 h 46358"/>
              <a:gd name="connsiteX72" fmla="*/ 19722 w 58146"/>
              <a:gd name="connsiteY72" fmla="*/ 41711 h 46358"/>
              <a:gd name="connsiteX73" fmla="*/ 22329 w 58146"/>
              <a:gd name="connsiteY73" fmla="*/ 41711 h 46358"/>
              <a:gd name="connsiteX74" fmla="*/ 24596 w 58146"/>
              <a:gd name="connsiteY74" fmla="*/ 41938 h 46358"/>
              <a:gd name="connsiteX75" fmla="*/ 26863 w 58146"/>
              <a:gd name="connsiteY75" fmla="*/ 42618 h 46358"/>
              <a:gd name="connsiteX76" fmla="*/ 32644 w 58146"/>
              <a:gd name="connsiteY76" fmla="*/ 43865 h 46358"/>
              <a:gd name="connsiteX77" fmla="*/ 35137 w 58146"/>
              <a:gd name="connsiteY77" fmla="*/ 43865 h 46358"/>
              <a:gd name="connsiteX78" fmla="*/ 37631 w 58146"/>
              <a:gd name="connsiteY78" fmla="*/ 43298 h 46358"/>
              <a:gd name="connsiteX79" fmla="*/ 38424 w 58146"/>
              <a:gd name="connsiteY79" fmla="*/ 43072 h 46358"/>
              <a:gd name="connsiteX80" fmla="*/ 39218 w 58146"/>
              <a:gd name="connsiteY80" fmla="*/ 42618 h 46358"/>
              <a:gd name="connsiteX81" fmla="*/ 40238 w 58146"/>
              <a:gd name="connsiteY81" fmla="*/ 42391 h 46358"/>
              <a:gd name="connsiteX82" fmla="*/ 49306 w 58146"/>
              <a:gd name="connsiteY82" fmla="*/ 42165 h 46358"/>
              <a:gd name="connsiteX83" fmla="*/ 50439 w 58146"/>
              <a:gd name="connsiteY83" fmla="*/ 42505 h 46358"/>
              <a:gd name="connsiteX84" fmla="*/ 51572 w 58146"/>
              <a:gd name="connsiteY84" fmla="*/ 43072 h 46358"/>
              <a:gd name="connsiteX85" fmla="*/ 53500 w 58146"/>
              <a:gd name="connsiteY85" fmla="*/ 44545 h 46358"/>
              <a:gd name="connsiteX86" fmla="*/ 55200 w 58146"/>
              <a:gd name="connsiteY86" fmla="*/ 46359 h 46358"/>
              <a:gd name="connsiteX87" fmla="*/ 55200 w 58146"/>
              <a:gd name="connsiteY87" fmla="*/ 42618 h 46358"/>
              <a:gd name="connsiteX88" fmla="*/ 55880 w 58146"/>
              <a:gd name="connsiteY88" fmla="*/ 41145 h 46358"/>
              <a:gd name="connsiteX89" fmla="*/ 55426 w 58146"/>
              <a:gd name="connsiteY89" fmla="*/ 39558 h 46358"/>
              <a:gd name="connsiteX90" fmla="*/ 53160 w 58146"/>
              <a:gd name="connsiteY90" fmla="*/ 37858 h 46358"/>
              <a:gd name="connsiteX91" fmla="*/ 51799 w 58146"/>
              <a:gd name="connsiteY91" fmla="*/ 35704 h 46358"/>
              <a:gd name="connsiteX92" fmla="*/ 50552 w 58146"/>
              <a:gd name="connsiteY92" fmla="*/ 33777 h 46358"/>
              <a:gd name="connsiteX93" fmla="*/ 50779 w 58146"/>
              <a:gd name="connsiteY93" fmla="*/ 33550 h 46358"/>
              <a:gd name="connsiteX94" fmla="*/ 53273 w 58146"/>
              <a:gd name="connsiteY94" fmla="*/ 33550 h 46358"/>
              <a:gd name="connsiteX95" fmla="*/ 54180 w 58146"/>
              <a:gd name="connsiteY95" fmla="*/ 32757 h 46358"/>
              <a:gd name="connsiteX96" fmla="*/ 55880 w 58146"/>
              <a:gd name="connsiteY96" fmla="*/ 30830 h 46358"/>
              <a:gd name="connsiteX97" fmla="*/ 56220 w 58146"/>
              <a:gd name="connsiteY97" fmla="*/ 29243 h 46358"/>
              <a:gd name="connsiteX98" fmla="*/ 56220 w 58146"/>
              <a:gd name="connsiteY98" fmla="*/ 27997 h 46358"/>
              <a:gd name="connsiteX99" fmla="*/ 54973 w 58146"/>
              <a:gd name="connsiteY99" fmla="*/ 26523 h 46358"/>
              <a:gd name="connsiteX100" fmla="*/ 54520 w 58146"/>
              <a:gd name="connsiteY100" fmla="*/ 25049 h 46358"/>
              <a:gd name="connsiteX101" fmla="*/ 55880 w 58146"/>
              <a:gd name="connsiteY101" fmla="*/ 23689 h 46358"/>
              <a:gd name="connsiteX102" fmla="*/ 57580 w 58146"/>
              <a:gd name="connsiteY102" fmla="*/ 21762 h 46358"/>
              <a:gd name="connsiteX103" fmla="*/ 34457 w 58146"/>
              <a:gd name="connsiteY103" fmla="*/ 30037 h 46358"/>
              <a:gd name="connsiteX104" fmla="*/ 32077 w 58146"/>
              <a:gd name="connsiteY104" fmla="*/ 28110 h 46358"/>
              <a:gd name="connsiteX105" fmla="*/ 29017 w 58146"/>
              <a:gd name="connsiteY105" fmla="*/ 26523 h 46358"/>
              <a:gd name="connsiteX106" fmla="*/ 26976 w 58146"/>
              <a:gd name="connsiteY106" fmla="*/ 25730 h 46358"/>
              <a:gd name="connsiteX107" fmla="*/ 24823 w 58146"/>
              <a:gd name="connsiteY107" fmla="*/ 26070 h 46358"/>
              <a:gd name="connsiteX108" fmla="*/ 24596 w 58146"/>
              <a:gd name="connsiteY108" fmla="*/ 27317 h 46358"/>
              <a:gd name="connsiteX109" fmla="*/ 28790 w 58146"/>
              <a:gd name="connsiteY109" fmla="*/ 29697 h 46358"/>
              <a:gd name="connsiteX110" fmla="*/ 34004 w 58146"/>
              <a:gd name="connsiteY110" fmla="*/ 31624 h 46358"/>
              <a:gd name="connsiteX111" fmla="*/ 34344 w 58146"/>
              <a:gd name="connsiteY111" fmla="*/ 30037 h 46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58146" h="46358">
                <a:moveTo>
                  <a:pt x="32870" y="1587"/>
                </a:moveTo>
                <a:lnTo>
                  <a:pt x="33550" y="1360"/>
                </a:lnTo>
                <a:lnTo>
                  <a:pt x="35704" y="2040"/>
                </a:lnTo>
                <a:lnTo>
                  <a:pt x="37744" y="2494"/>
                </a:lnTo>
                <a:lnTo>
                  <a:pt x="38084" y="1814"/>
                </a:lnTo>
                <a:lnTo>
                  <a:pt x="37291" y="1247"/>
                </a:lnTo>
                <a:lnTo>
                  <a:pt x="34684" y="0"/>
                </a:lnTo>
                <a:lnTo>
                  <a:pt x="33437" y="0"/>
                </a:lnTo>
                <a:cubicBezTo>
                  <a:pt x="33437" y="0"/>
                  <a:pt x="32304" y="113"/>
                  <a:pt x="32304" y="113"/>
                </a:cubicBezTo>
                <a:lnTo>
                  <a:pt x="31170" y="680"/>
                </a:lnTo>
                <a:lnTo>
                  <a:pt x="32417" y="1360"/>
                </a:lnTo>
                <a:lnTo>
                  <a:pt x="32870" y="1360"/>
                </a:lnTo>
                <a:close/>
                <a:moveTo>
                  <a:pt x="57920" y="21989"/>
                </a:moveTo>
                <a:lnTo>
                  <a:pt x="58147" y="21196"/>
                </a:lnTo>
                <a:lnTo>
                  <a:pt x="58147" y="20516"/>
                </a:lnTo>
                <a:cubicBezTo>
                  <a:pt x="58147" y="20516"/>
                  <a:pt x="56106" y="18475"/>
                  <a:pt x="56106" y="18475"/>
                </a:cubicBezTo>
                <a:lnTo>
                  <a:pt x="56106" y="17569"/>
                </a:lnTo>
                <a:cubicBezTo>
                  <a:pt x="56106" y="17569"/>
                  <a:pt x="56900" y="15302"/>
                  <a:pt x="56900" y="15302"/>
                </a:cubicBezTo>
                <a:lnTo>
                  <a:pt x="56900" y="13828"/>
                </a:lnTo>
                <a:cubicBezTo>
                  <a:pt x="56900" y="13828"/>
                  <a:pt x="55880" y="9294"/>
                  <a:pt x="55880" y="9294"/>
                </a:cubicBezTo>
                <a:lnTo>
                  <a:pt x="55426" y="8614"/>
                </a:lnTo>
                <a:lnTo>
                  <a:pt x="54293" y="9068"/>
                </a:lnTo>
                <a:lnTo>
                  <a:pt x="51799" y="8501"/>
                </a:lnTo>
                <a:lnTo>
                  <a:pt x="46359" y="7934"/>
                </a:lnTo>
                <a:lnTo>
                  <a:pt x="42051" y="6347"/>
                </a:lnTo>
                <a:lnTo>
                  <a:pt x="37858" y="4307"/>
                </a:lnTo>
                <a:lnTo>
                  <a:pt x="32984" y="3740"/>
                </a:lnTo>
                <a:lnTo>
                  <a:pt x="27997" y="4307"/>
                </a:lnTo>
                <a:lnTo>
                  <a:pt x="25956" y="4761"/>
                </a:lnTo>
                <a:lnTo>
                  <a:pt x="23916" y="5441"/>
                </a:lnTo>
                <a:lnTo>
                  <a:pt x="22216" y="6461"/>
                </a:lnTo>
                <a:lnTo>
                  <a:pt x="21422" y="8388"/>
                </a:lnTo>
                <a:lnTo>
                  <a:pt x="22329" y="9861"/>
                </a:lnTo>
                <a:lnTo>
                  <a:pt x="24029" y="10315"/>
                </a:lnTo>
                <a:lnTo>
                  <a:pt x="29357" y="10881"/>
                </a:lnTo>
                <a:lnTo>
                  <a:pt x="33210" y="12808"/>
                </a:lnTo>
                <a:lnTo>
                  <a:pt x="36498" y="14735"/>
                </a:lnTo>
                <a:lnTo>
                  <a:pt x="35704" y="17002"/>
                </a:lnTo>
                <a:lnTo>
                  <a:pt x="35137" y="19269"/>
                </a:lnTo>
                <a:lnTo>
                  <a:pt x="35704" y="21762"/>
                </a:lnTo>
                <a:lnTo>
                  <a:pt x="34231" y="23123"/>
                </a:lnTo>
                <a:lnTo>
                  <a:pt x="37518" y="27203"/>
                </a:lnTo>
                <a:lnTo>
                  <a:pt x="41258" y="30604"/>
                </a:lnTo>
                <a:lnTo>
                  <a:pt x="43638" y="32190"/>
                </a:lnTo>
                <a:lnTo>
                  <a:pt x="43638" y="33324"/>
                </a:lnTo>
                <a:cubicBezTo>
                  <a:pt x="43638" y="33324"/>
                  <a:pt x="43072" y="34457"/>
                  <a:pt x="43072" y="34457"/>
                </a:cubicBezTo>
                <a:lnTo>
                  <a:pt x="42165" y="34797"/>
                </a:lnTo>
                <a:lnTo>
                  <a:pt x="38084" y="35024"/>
                </a:lnTo>
                <a:lnTo>
                  <a:pt x="37178" y="35818"/>
                </a:lnTo>
                <a:lnTo>
                  <a:pt x="36384" y="36838"/>
                </a:lnTo>
                <a:lnTo>
                  <a:pt x="35477" y="37404"/>
                </a:lnTo>
                <a:lnTo>
                  <a:pt x="34457" y="37404"/>
                </a:lnTo>
                <a:cubicBezTo>
                  <a:pt x="34457" y="37404"/>
                  <a:pt x="31850" y="37064"/>
                  <a:pt x="31850" y="37064"/>
                </a:cubicBezTo>
                <a:lnTo>
                  <a:pt x="18022" y="35591"/>
                </a:lnTo>
                <a:lnTo>
                  <a:pt x="16095" y="34571"/>
                </a:lnTo>
                <a:lnTo>
                  <a:pt x="12468" y="34344"/>
                </a:lnTo>
                <a:lnTo>
                  <a:pt x="10201" y="33777"/>
                </a:lnTo>
                <a:lnTo>
                  <a:pt x="7707" y="32870"/>
                </a:lnTo>
                <a:lnTo>
                  <a:pt x="5101" y="32417"/>
                </a:lnTo>
                <a:lnTo>
                  <a:pt x="3967" y="32417"/>
                </a:lnTo>
                <a:cubicBezTo>
                  <a:pt x="3967" y="32417"/>
                  <a:pt x="1813" y="33324"/>
                  <a:pt x="1813" y="33324"/>
                </a:cubicBezTo>
                <a:lnTo>
                  <a:pt x="0" y="37291"/>
                </a:lnTo>
                <a:lnTo>
                  <a:pt x="340" y="38538"/>
                </a:lnTo>
                <a:lnTo>
                  <a:pt x="1133" y="39558"/>
                </a:lnTo>
                <a:lnTo>
                  <a:pt x="5781" y="41258"/>
                </a:lnTo>
                <a:lnTo>
                  <a:pt x="8048" y="42505"/>
                </a:lnTo>
                <a:lnTo>
                  <a:pt x="9974" y="44092"/>
                </a:lnTo>
                <a:lnTo>
                  <a:pt x="12128" y="46359"/>
                </a:lnTo>
                <a:lnTo>
                  <a:pt x="13035" y="46019"/>
                </a:lnTo>
                <a:lnTo>
                  <a:pt x="13375" y="44545"/>
                </a:lnTo>
                <a:lnTo>
                  <a:pt x="14962" y="42958"/>
                </a:lnTo>
                <a:lnTo>
                  <a:pt x="17115" y="42051"/>
                </a:lnTo>
                <a:lnTo>
                  <a:pt x="19722" y="41711"/>
                </a:lnTo>
                <a:lnTo>
                  <a:pt x="22329" y="41711"/>
                </a:lnTo>
                <a:cubicBezTo>
                  <a:pt x="22329" y="41711"/>
                  <a:pt x="24596" y="41938"/>
                  <a:pt x="24596" y="41938"/>
                </a:cubicBezTo>
                <a:lnTo>
                  <a:pt x="26863" y="42618"/>
                </a:lnTo>
                <a:lnTo>
                  <a:pt x="32644" y="43865"/>
                </a:lnTo>
                <a:lnTo>
                  <a:pt x="35137" y="43865"/>
                </a:lnTo>
                <a:cubicBezTo>
                  <a:pt x="35137" y="43865"/>
                  <a:pt x="37631" y="43298"/>
                  <a:pt x="37631" y="43298"/>
                </a:cubicBezTo>
                <a:lnTo>
                  <a:pt x="38424" y="43072"/>
                </a:lnTo>
                <a:lnTo>
                  <a:pt x="39218" y="42618"/>
                </a:lnTo>
                <a:lnTo>
                  <a:pt x="40238" y="42391"/>
                </a:lnTo>
                <a:lnTo>
                  <a:pt x="49306" y="42165"/>
                </a:lnTo>
                <a:lnTo>
                  <a:pt x="50439" y="42505"/>
                </a:lnTo>
                <a:lnTo>
                  <a:pt x="51572" y="43072"/>
                </a:lnTo>
                <a:lnTo>
                  <a:pt x="53500" y="44545"/>
                </a:lnTo>
                <a:lnTo>
                  <a:pt x="55200" y="46359"/>
                </a:lnTo>
                <a:lnTo>
                  <a:pt x="55200" y="42618"/>
                </a:lnTo>
                <a:cubicBezTo>
                  <a:pt x="55200" y="42618"/>
                  <a:pt x="55880" y="41145"/>
                  <a:pt x="55880" y="41145"/>
                </a:cubicBezTo>
                <a:lnTo>
                  <a:pt x="55426" y="39558"/>
                </a:lnTo>
                <a:lnTo>
                  <a:pt x="53160" y="37858"/>
                </a:lnTo>
                <a:lnTo>
                  <a:pt x="51799" y="35704"/>
                </a:lnTo>
                <a:lnTo>
                  <a:pt x="50552" y="33777"/>
                </a:lnTo>
                <a:lnTo>
                  <a:pt x="50779" y="33550"/>
                </a:lnTo>
                <a:lnTo>
                  <a:pt x="53273" y="33550"/>
                </a:lnTo>
                <a:cubicBezTo>
                  <a:pt x="53273" y="33550"/>
                  <a:pt x="54180" y="32757"/>
                  <a:pt x="54180" y="32757"/>
                </a:cubicBezTo>
                <a:lnTo>
                  <a:pt x="55880" y="30830"/>
                </a:lnTo>
                <a:lnTo>
                  <a:pt x="56220" y="29243"/>
                </a:lnTo>
                <a:lnTo>
                  <a:pt x="56220" y="27997"/>
                </a:lnTo>
                <a:cubicBezTo>
                  <a:pt x="56220" y="27997"/>
                  <a:pt x="54973" y="26523"/>
                  <a:pt x="54973" y="26523"/>
                </a:cubicBezTo>
                <a:lnTo>
                  <a:pt x="54520" y="25049"/>
                </a:lnTo>
                <a:lnTo>
                  <a:pt x="55880" y="23689"/>
                </a:lnTo>
                <a:lnTo>
                  <a:pt x="57580" y="21762"/>
                </a:lnTo>
                <a:close/>
                <a:moveTo>
                  <a:pt x="34457" y="30037"/>
                </a:moveTo>
                <a:lnTo>
                  <a:pt x="32077" y="28110"/>
                </a:lnTo>
                <a:lnTo>
                  <a:pt x="29017" y="26523"/>
                </a:lnTo>
                <a:lnTo>
                  <a:pt x="26976" y="25730"/>
                </a:lnTo>
                <a:lnTo>
                  <a:pt x="24823" y="26070"/>
                </a:lnTo>
                <a:lnTo>
                  <a:pt x="24596" y="27317"/>
                </a:lnTo>
                <a:lnTo>
                  <a:pt x="28790" y="29697"/>
                </a:lnTo>
                <a:lnTo>
                  <a:pt x="34004" y="31624"/>
                </a:lnTo>
                <a:lnTo>
                  <a:pt x="34344" y="3003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20" name="Freeform: Shape 219">
            <a:extLst>
              <a:ext uri="{FF2B5EF4-FFF2-40B4-BE49-F238E27FC236}">
                <a16:creationId xmlns:a16="http://schemas.microsoft.com/office/drawing/2014/main" id="{4E5377B4-0425-8C74-0795-AED27B65B266}"/>
              </a:ext>
            </a:extLst>
          </p:cNvPr>
          <p:cNvSpPr/>
          <p:nvPr/>
        </p:nvSpPr>
        <p:spPr>
          <a:xfrm>
            <a:off x="1386201" y="3682881"/>
            <a:ext cx="95466" cy="59422"/>
          </a:xfrm>
          <a:custGeom>
            <a:avLst/>
            <a:gdLst>
              <a:gd name="connsiteX0" fmla="*/ 60187 w 127288"/>
              <a:gd name="connsiteY0" fmla="*/ 2947 h 79229"/>
              <a:gd name="connsiteX1" fmla="*/ 63587 w 127288"/>
              <a:gd name="connsiteY1" fmla="*/ 1814 h 79229"/>
              <a:gd name="connsiteX2" fmla="*/ 61887 w 127288"/>
              <a:gd name="connsiteY2" fmla="*/ 1587 h 79229"/>
              <a:gd name="connsiteX3" fmla="*/ 59847 w 127288"/>
              <a:gd name="connsiteY3" fmla="*/ 2154 h 79229"/>
              <a:gd name="connsiteX4" fmla="*/ 57467 w 127288"/>
              <a:gd name="connsiteY4" fmla="*/ 3287 h 79229"/>
              <a:gd name="connsiteX5" fmla="*/ 55993 w 127288"/>
              <a:gd name="connsiteY5" fmla="*/ 4647 h 79229"/>
              <a:gd name="connsiteX6" fmla="*/ 57013 w 127288"/>
              <a:gd name="connsiteY6" fmla="*/ 4647 h 79229"/>
              <a:gd name="connsiteX7" fmla="*/ 60300 w 127288"/>
              <a:gd name="connsiteY7" fmla="*/ 2947 h 79229"/>
              <a:gd name="connsiteX8" fmla="*/ 71408 w 127288"/>
              <a:gd name="connsiteY8" fmla="*/ 1134 h 79229"/>
              <a:gd name="connsiteX9" fmla="*/ 71975 w 127288"/>
              <a:gd name="connsiteY9" fmla="*/ 567 h 79229"/>
              <a:gd name="connsiteX10" fmla="*/ 72202 w 127288"/>
              <a:gd name="connsiteY10" fmla="*/ 0 h 79229"/>
              <a:gd name="connsiteX11" fmla="*/ 71295 w 127288"/>
              <a:gd name="connsiteY11" fmla="*/ 0 h 79229"/>
              <a:gd name="connsiteX12" fmla="*/ 70388 w 127288"/>
              <a:gd name="connsiteY12" fmla="*/ 567 h 79229"/>
              <a:gd name="connsiteX13" fmla="*/ 69595 w 127288"/>
              <a:gd name="connsiteY13" fmla="*/ 1814 h 79229"/>
              <a:gd name="connsiteX14" fmla="*/ 69821 w 127288"/>
              <a:gd name="connsiteY14" fmla="*/ 2380 h 79229"/>
              <a:gd name="connsiteX15" fmla="*/ 71408 w 127288"/>
              <a:gd name="connsiteY15" fmla="*/ 1134 h 79229"/>
              <a:gd name="connsiteX16" fmla="*/ 125588 w 127288"/>
              <a:gd name="connsiteY16" fmla="*/ 32984 h 79229"/>
              <a:gd name="connsiteX17" fmla="*/ 124228 w 127288"/>
              <a:gd name="connsiteY17" fmla="*/ 32190 h 79229"/>
              <a:gd name="connsiteX18" fmla="*/ 122641 w 127288"/>
              <a:gd name="connsiteY18" fmla="*/ 28563 h 79229"/>
              <a:gd name="connsiteX19" fmla="*/ 116973 w 127288"/>
              <a:gd name="connsiteY19" fmla="*/ 25730 h 79229"/>
              <a:gd name="connsiteX20" fmla="*/ 116407 w 127288"/>
              <a:gd name="connsiteY20" fmla="*/ 25730 h 79229"/>
              <a:gd name="connsiteX21" fmla="*/ 119014 w 127288"/>
              <a:gd name="connsiteY21" fmla="*/ 27430 h 79229"/>
              <a:gd name="connsiteX22" fmla="*/ 120147 w 127288"/>
              <a:gd name="connsiteY22" fmla="*/ 29017 h 79229"/>
              <a:gd name="connsiteX23" fmla="*/ 119354 w 127288"/>
              <a:gd name="connsiteY23" fmla="*/ 29017 h 79229"/>
              <a:gd name="connsiteX24" fmla="*/ 118220 w 127288"/>
              <a:gd name="connsiteY24" fmla="*/ 27997 h 79229"/>
              <a:gd name="connsiteX25" fmla="*/ 116520 w 127288"/>
              <a:gd name="connsiteY25" fmla="*/ 27997 h 79229"/>
              <a:gd name="connsiteX26" fmla="*/ 115613 w 127288"/>
              <a:gd name="connsiteY26" fmla="*/ 29017 h 79229"/>
              <a:gd name="connsiteX27" fmla="*/ 114707 w 127288"/>
              <a:gd name="connsiteY27" fmla="*/ 29017 h 79229"/>
              <a:gd name="connsiteX28" fmla="*/ 113913 w 127288"/>
              <a:gd name="connsiteY28" fmla="*/ 27430 h 79229"/>
              <a:gd name="connsiteX29" fmla="*/ 112553 w 127288"/>
              <a:gd name="connsiteY29" fmla="*/ 25956 h 79229"/>
              <a:gd name="connsiteX30" fmla="*/ 111420 w 127288"/>
              <a:gd name="connsiteY30" fmla="*/ 25049 h 79229"/>
              <a:gd name="connsiteX31" fmla="*/ 109719 w 127288"/>
              <a:gd name="connsiteY31" fmla="*/ 24596 h 79229"/>
              <a:gd name="connsiteX32" fmla="*/ 109039 w 127288"/>
              <a:gd name="connsiteY32" fmla="*/ 24936 h 79229"/>
              <a:gd name="connsiteX33" fmla="*/ 108019 w 127288"/>
              <a:gd name="connsiteY33" fmla="*/ 24936 h 79229"/>
              <a:gd name="connsiteX34" fmla="*/ 107792 w 127288"/>
              <a:gd name="connsiteY34" fmla="*/ 24256 h 79229"/>
              <a:gd name="connsiteX35" fmla="*/ 107792 w 127288"/>
              <a:gd name="connsiteY35" fmla="*/ 22896 h 79229"/>
              <a:gd name="connsiteX36" fmla="*/ 108246 w 127288"/>
              <a:gd name="connsiteY36" fmla="*/ 22443 h 79229"/>
              <a:gd name="connsiteX37" fmla="*/ 110513 w 127288"/>
              <a:gd name="connsiteY37" fmla="*/ 22216 h 79229"/>
              <a:gd name="connsiteX38" fmla="*/ 114707 w 127288"/>
              <a:gd name="connsiteY38" fmla="*/ 24823 h 79229"/>
              <a:gd name="connsiteX39" fmla="*/ 114480 w 127288"/>
              <a:gd name="connsiteY39" fmla="*/ 24143 h 79229"/>
              <a:gd name="connsiteX40" fmla="*/ 104505 w 127288"/>
              <a:gd name="connsiteY40" fmla="*/ 15528 h 79229"/>
              <a:gd name="connsiteX41" fmla="*/ 99178 w 127288"/>
              <a:gd name="connsiteY41" fmla="*/ 14395 h 79229"/>
              <a:gd name="connsiteX42" fmla="*/ 99745 w 127288"/>
              <a:gd name="connsiteY42" fmla="*/ 14962 h 79229"/>
              <a:gd name="connsiteX43" fmla="*/ 101105 w 127288"/>
              <a:gd name="connsiteY43" fmla="*/ 15415 h 79229"/>
              <a:gd name="connsiteX44" fmla="*/ 100765 w 127288"/>
              <a:gd name="connsiteY44" fmla="*/ 15755 h 79229"/>
              <a:gd name="connsiteX45" fmla="*/ 99745 w 127288"/>
              <a:gd name="connsiteY45" fmla="*/ 16208 h 79229"/>
              <a:gd name="connsiteX46" fmla="*/ 98385 w 127288"/>
              <a:gd name="connsiteY46" fmla="*/ 15982 h 79229"/>
              <a:gd name="connsiteX47" fmla="*/ 96571 w 127288"/>
              <a:gd name="connsiteY47" fmla="*/ 14168 h 79229"/>
              <a:gd name="connsiteX48" fmla="*/ 89884 w 127288"/>
              <a:gd name="connsiteY48" fmla="*/ 11788 h 79229"/>
              <a:gd name="connsiteX49" fmla="*/ 88410 w 127288"/>
              <a:gd name="connsiteY49" fmla="*/ 12128 h 79229"/>
              <a:gd name="connsiteX50" fmla="*/ 86030 w 127288"/>
              <a:gd name="connsiteY50" fmla="*/ 13375 h 79229"/>
              <a:gd name="connsiteX51" fmla="*/ 79456 w 127288"/>
              <a:gd name="connsiteY51" fmla="*/ 13828 h 79229"/>
              <a:gd name="connsiteX52" fmla="*/ 73335 w 127288"/>
              <a:gd name="connsiteY52" fmla="*/ 11561 h 79229"/>
              <a:gd name="connsiteX53" fmla="*/ 69255 w 127288"/>
              <a:gd name="connsiteY53" fmla="*/ 11108 h 79229"/>
              <a:gd name="connsiteX54" fmla="*/ 69935 w 127288"/>
              <a:gd name="connsiteY54" fmla="*/ 11561 h 79229"/>
              <a:gd name="connsiteX55" fmla="*/ 70275 w 127288"/>
              <a:gd name="connsiteY55" fmla="*/ 12695 h 79229"/>
              <a:gd name="connsiteX56" fmla="*/ 67554 w 127288"/>
              <a:gd name="connsiteY56" fmla="*/ 13715 h 79229"/>
              <a:gd name="connsiteX57" fmla="*/ 65287 w 127288"/>
              <a:gd name="connsiteY57" fmla="*/ 14168 h 79229"/>
              <a:gd name="connsiteX58" fmla="*/ 61660 w 127288"/>
              <a:gd name="connsiteY58" fmla="*/ 16435 h 79229"/>
              <a:gd name="connsiteX59" fmla="*/ 59167 w 127288"/>
              <a:gd name="connsiteY59" fmla="*/ 15982 h 79229"/>
              <a:gd name="connsiteX60" fmla="*/ 53500 w 127288"/>
              <a:gd name="connsiteY60" fmla="*/ 15982 h 79229"/>
              <a:gd name="connsiteX61" fmla="*/ 50439 w 127288"/>
              <a:gd name="connsiteY61" fmla="*/ 16889 h 79229"/>
              <a:gd name="connsiteX62" fmla="*/ 42731 w 127288"/>
              <a:gd name="connsiteY62" fmla="*/ 15302 h 79229"/>
              <a:gd name="connsiteX63" fmla="*/ 40805 w 127288"/>
              <a:gd name="connsiteY63" fmla="*/ 15528 h 79229"/>
              <a:gd name="connsiteX64" fmla="*/ 38538 w 127288"/>
              <a:gd name="connsiteY64" fmla="*/ 16322 h 79229"/>
              <a:gd name="connsiteX65" fmla="*/ 37404 w 127288"/>
              <a:gd name="connsiteY65" fmla="*/ 15415 h 79229"/>
              <a:gd name="connsiteX66" fmla="*/ 35931 w 127288"/>
              <a:gd name="connsiteY66" fmla="*/ 13715 h 79229"/>
              <a:gd name="connsiteX67" fmla="*/ 34231 w 127288"/>
              <a:gd name="connsiteY67" fmla="*/ 13715 h 79229"/>
              <a:gd name="connsiteX68" fmla="*/ 30717 w 127288"/>
              <a:gd name="connsiteY68" fmla="*/ 14395 h 79229"/>
              <a:gd name="connsiteX69" fmla="*/ 30037 w 127288"/>
              <a:gd name="connsiteY69" fmla="*/ 14735 h 79229"/>
              <a:gd name="connsiteX70" fmla="*/ 27883 w 127288"/>
              <a:gd name="connsiteY70" fmla="*/ 16435 h 79229"/>
              <a:gd name="connsiteX71" fmla="*/ 26976 w 127288"/>
              <a:gd name="connsiteY71" fmla="*/ 16889 h 79229"/>
              <a:gd name="connsiteX72" fmla="*/ 25389 w 127288"/>
              <a:gd name="connsiteY72" fmla="*/ 18362 h 79229"/>
              <a:gd name="connsiteX73" fmla="*/ 23349 w 127288"/>
              <a:gd name="connsiteY73" fmla="*/ 17682 h 79229"/>
              <a:gd name="connsiteX74" fmla="*/ 22443 w 127288"/>
              <a:gd name="connsiteY74" fmla="*/ 18476 h 79229"/>
              <a:gd name="connsiteX75" fmla="*/ 20516 w 127288"/>
              <a:gd name="connsiteY75" fmla="*/ 20289 h 79229"/>
              <a:gd name="connsiteX76" fmla="*/ 17115 w 127288"/>
              <a:gd name="connsiteY76" fmla="*/ 23349 h 79229"/>
              <a:gd name="connsiteX77" fmla="*/ 14055 w 127288"/>
              <a:gd name="connsiteY77" fmla="*/ 26070 h 79229"/>
              <a:gd name="connsiteX78" fmla="*/ 11108 w 127288"/>
              <a:gd name="connsiteY78" fmla="*/ 28563 h 79229"/>
              <a:gd name="connsiteX79" fmla="*/ 8388 w 127288"/>
              <a:gd name="connsiteY79" fmla="*/ 30717 h 79229"/>
              <a:gd name="connsiteX80" fmla="*/ 8048 w 127288"/>
              <a:gd name="connsiteY80" fmla="*/ 30944 h 79229"/>
              <a:gd name="connsiteX81" fmla="*/ 4647 w 127288"/>
              <a:gd name="connsiteY81" fmla="*/ 32530 h 79229"/>
              <a:gd name="connsiteX82" fmla="*/ 4080 w 127288"/>
              <a:gd name="connsiteY82" fmla="*/ 33210 h 79229"/>
              <a:gd name="connsiteX83" fmla="*/ 3400 w 127288"/>
              <a:gd name="connsiteY83" fmla="*/ 36271 h 79229"/>
              <a:gd name="connsiteX84" fmla="*/ 3060 w 127288"/>
              <a:gd name="connsiteY84" fmla="*/ 37064 h 79229"/>
              <a:gd name="connsiteX85" fmla="*/ 3627 w 127288"/>
              <a:gd name="connsiteY85" fmla="*/ 38764 h 79229"/>
              <a:gd name="connsiteX86" fmla="*/ 4194 w 127288"/>
              <a:gd name="connsiteY86" fmla="*/ 41485 h 79229"/>
              <a:gd name="connsiteX87" fmla="*/ 3967 w 127288"/>
              <a:gd name="connsiteY87" fmla="*/ 42845 h 79229"/>
              <a:gd name="connsiteX88" fmla="*/ 1587 w 127288"/>
              <a:gd name="connsiteY88" fmla="*/ 44545 h 79229"/>
              <a:gd name="connsiteX89" fmla="*/ 453 w 127288"/>
              <a:gd name="connsiteY89" fmla="*/ 46132 h 79229"/>
              <a:gd name="connsiteX90" fmla="*/ 0 w 127288"/>
              <a:gd name="connsiteY90" fmla="*/ 47152 h 79229"/>
              <a:gd name="connsiteX91" fmla="*/ 567 w 127288"/>
              <a:gd name="connsiteY91" fmla="*/ 47152 h 79229"/>
              <a:gd name="connsiteX92" fmla="*/ 3967 w 127288"/>
              <a:gd name="connsiteY92" fmla="*/ 48399 h 79229"/>
              <a:gd name="connsiteX93" fmla="*/ 4987 w 127288"/>
              <a:gd name="connsiteY93" fmla="*/ 48172 h 79229"/>
              <a:gd name="connsiteX94" fmla="*/ 6234 w 127288"/>
              <a:gd name="connsiteY94" fmla="*/ 49079 h 79229"/>
              <a:gd name="connsiteX95" fmla="*/ 6801 w 127288"/>
              <a:gd name="connsiteY95" fmla="*/ 49759 h 79229"/>
              <a:gd name="connsiteX96" fmla="*/ 7367 w 127288"/>
              <a:gd name="connsiteY96" fmla="*/ 50779 h 79229"/>
              <a:gd name="connsiteX97" fmla="*/ 10088 w 127288"/>
              <a:gd name="connsiteY97" fmla="*/ 52819 h 79229"/>
              <a:gd name="connsiteX98" fmla="*/ 10541 w 127288"/>
              <a:gd name="connsiteY98" fmla="*/ 53726 h 79229"/>
              <a:gd name="connsiteX99" fmla="*/ 12581 w 127288"/>
              <a:gd name="connsiteY99" fmla="*/ 54860 h 79229"/>
              <a:gd name="connsiteX100" fmla="*/ 13375 w 127288"/>
              <a:gd name="connsiteY100" fmla="*/ 55766 h 79229"/>
              <a:gd name="connsiteX101" fmla="*/ 14282 w 127288"/>
              <a:gd name="connsiteY101" fmla="*/ 56106 h 79229"/>
              <a:gd name="connsiteX102" fmla="*/ 15982 w 127288"/>
              <a:gd name="connsiteY102" fmla="*/ 56446 h 79229"/>
              <a:gd name="connsiteX103" fmla="*/ 17455 w 127288"/>
              <a:gd name="connsiteY103" fmla="*/ 56900 h 79229"/>
              <a:gd name="connsiteX104" fmla="*/ 17455 w 127288"/>
              <a:gd name="connsiteY104" fmla="*/ 57240 h 79229"/>
              <a:gd name="connsiteX105" fmla="*/ 17795 w 127288"/>
              <a:gd name="connsiteY105" fmla="*/ 58600 h 79229"/>
              <a:gd name="connsiteX106" fmla="*/ 18135 w 127288"/>
              <a:gd name="connsiteY106" fmla="*/ 59734 h 79229"/>
              <a:gd name="connsiteX107" fmla="*/ 18815 w 127288"/>
              <a:gd name="connsiteY107" fmla="*/ 59734 h 79229"/>
              <a:gd name="connsiteX108" fmla="*/ 19609 w 127288"/>
              <a:gd name="connsiteY108" fmla="*/ 59280 h 79229"/>
              <a:gd name="connsiteX109" fmla="*/ 22329 w 127288"/>
              <a:gd name="connsiteY109" fmla="*/ 57807 h 79229"/>
              <a:gd name="connsiteX110" fmla="*/ 24936 w 127288"/>
              <a:gd name="connsiteY110" fmla="*/ 56787 h 79229"/>
              <a:gd name="connsiteX111" fmla="*/ 26410 w 127288"/>
              <a:gd name="connsiteY111" fmla="*/ 57353 h 79229"/>
              <a:gd name="connsiteX112" fmla="*/ 27316 w 127288"/>
              <a:gd name="connsiteY112" fmla="*/ 58600 h 79229"/>
              <a:gd name="connsiteX113" fmla="*/ 28337 w 127288"/>
              <a:gd name="connsiteY113" fmla="*/ 59167 h 79229"/>
              <a:gd name="connsiteX114" fmla="*/ 30377 w 127288"/>
              <a:gd name="connsiteY114" fmla="*/ 58827 h 79229"/>
              <a:gd name="connsiteX115" fmla="*/ 32190 w 127288"/>
              <a:gd name="connsiteY115" fmla="*/ 58827 h 79229"/>
              <a:gd name="connsiteX116" fmla="*/ 33664 w 127288"/>
              <a:gd name="connsiteY116" fmla="*/ 60074 h 79229"/>
              <a:gd name="connsiteX117" fmla="*/ 34004 w 127288"/>
              <a:gd name="connsiteY117" fmla="*/ 60754 h 79229"/>
              <a:gd name="connsiteX118" fmla="*/ 33097 w 127288"/>
              <a:gd name="connsiteY118" fmla="*/ 64381 h 79229"/>
              <a:gd name="connsiteX119" fmla="*/ 32757 w 127288"/>
              <a:gd name="connsiteY119" fmla="*/ 65968 h 79229"/>
              <a:gd name="connsiteX120" fmla="*/ 32757 w 127288"/>
              <a:gd name="connsiteY120" fmla="*/ 67328 h 79229"/>
              <a:gd name="connsiteX121" fmla="*/ 33097 w 127288"/>
              <a:gd name="connsiteY121" fmla="*/ 67668 h 79229"/>
              <a:gd name="connsiteX122" fmla="*/ 33550 w 127288"/>
              <a:gd name="connsiteY122" fmla="*/ 68235 h 79229"/>
              <a:gd name="connsiteX123" fmla="*/ 33550 w 127288"/>
              <a:gd name="connsiteY123" fmla="*/ 68915 h 79229"/>
              <a:gd name="connsiteX124" fmla="*/ 31850 w 127288"/>
              <a:gd name="connsiteY124" fmla="*/ 70048 h 79229"/>
              <a:gd name="connsiteX125" fmla="*/ 32757 w 127288"/>
              <a:gd name="connsiteY125" fmla="*/ 70502 h 79229"/>
              <a:gd name="connsiteX126" fmla="*/ 34004 w 127288"/>
              <a:gd name="connsiteY126" fmla="*/ 70842 h 79229"/>
              <a:gd name="connsiteX127" fmla="*/ 36158 w 127288"/>
              <a:gd name="connsiteY127" fmla="*/ 70275 h 79229"/>
              <a:gd name="connsiteX128" fmla="*/ 38424 w 127288"/>
              <a:gd name="connsiteY128" fmla="*/ 70955 h 79229"/>
              <a:gd name="connsiteX129" fmla="*/ 38424 w 127288"/>
              <a:gd name="connsiteY129" fmla="*/ 71862 h 79229"/>
              <a:gd name="connsiteX130" fmla="*/ 38198 w 127288"/>
              <a:gd name="connsiteY130" fmla="*/ 72655 h 79229"/>
              <a:gd name="connsiteX131" fmla="*/ 38991 w 127288"/>
              <a:gd name="connsiteY131" fmla="*/ 74015 h 79229"/>
              <a:gd name="connsiteX132" fmla="*/ 39898 w 127288"/>
              <a:gd name="connsiteY132" fmla="*/ 75942 h 79229"/>
              <a:gd name="connsiteX133" fmla="*/ 41485 w 127288"/>
              <a:gd name="connsiteY133" fmla="*/ 76849 h 79229"/>
              <a:gd name="connsiteX134" fmla="*/ 41485 w 127288"/>
              <a:gd name="connsiteY134" fmla="*/ 79229 h 79229"/>
              <a:gd name="connsiteX135" fmla="*/ 47039 w 127288"/>
              <a:gd name="connsiteY135" fmla="*/ 79002 h 79229"/>
              <a:gd name="connsiteX136" fmla="*/ 48059 w 127288"/>
              <a:gd name="connsiteY136" fmla="*/ 78662 h 79229"/>
              <a:gd name="connsiteX137" fmla="*/ 49079 w 127288"/>
              <a:gd name="connsiteY137" fmla="*/ 77642 h 79229"/>
              <a:gd name="connsiteX138" fmla="*/ 49646 w 127288"/>
              <a:gd name="connsiteY138" fmla="*/ 76169 h 79229"/>
              <a:gd name="connsiteX139" fmla="*/ 49646 w 127288"/>
              <a:gd name="connsiteY139" fmla="*/ 74809 h 79229"/>
              <a:gd name="connsiteX140" fmla="*/ 49986 w 127288"/>
              <a:gd name="connsiteY140" fmla="*/ 73788 h 79229"/>
              <a:gd name="connsiteX141" fmla="*/ 50892 w 127288"/>
              <a:gd name="connsiteY141" fmla="*/ 72882 h 79229"/>
              <a:gd name="connsiteX142" fmla="*/ 52593 w 127288"/>
              <a:gd name="connsiteY142" fmla="*/ 72542 h 79229"/>
              <a:gd name="connsiteX143" fmla="*/ 53840 w 127288"/>
              <a:gd name="connsiteY143" fmla="*/ 72542 h 79229"/>
              <a:gd name="connsiteX144" fmla="*/ 54180 w 127288"/>
              <a:gd name="connsiteY144" fmla="*/ 71748 h 79229"/>
              <a:gd name="connsiteX145" fmla="*/ 53840 w 127288"/>
              <a:gd name="connsiteY145" fmla="*/ 69708 h 79229"/>
              <a:gd name="connsiteX146" fmla="*/ 53160 w 127288"/>
              <a:gd name="connsiteY146" fmla="*/ 64607 h 79229"/>
              <a:gd name="connsiteX147" fmla="*/ 53160 w 127288"/>
              <a:gd name="connsiteY147" fmla="*/ 63247 h 79229"/>
              <a:gd name="connsiteX148" fmla="*/ 53160 w 127288"/>
              <a:gd name="connsiteY148" fmla="*/ 62227 h 79229"/>
              <a:gd name="connsiteX149" fmla="*/ 53726 w 127288"/>
              <a:gd name="connsiteY149" fmla="*/ 61887 h 79229"/>
              <a:gd name="connsiteX150" fmla="*/ 56220 w 127288"/>
              <a:gd name="connsiteY150" fmla="*/ 61661 h 79229"/>
              <a:gd name="connsiteX151" fmla="*/ 60980 w 127288"/>
              <a:gd name="connsiteY151" fmla="*/ 62114 h 79229"/>
              <a:gd name="connsiteX152" fmla="*/ 61887 w 127288"/>
              <a:gd name="connsiteY152" fmla="*/ 61774 h 79229"/>
              <a:gd name="connsiteX153" fmla="*/ 63814 w 127288"/>
              <a:gd name="connsiteY153" fmla="*/ 58940 h 79229"/>
              <a:gd name="connsiteX154" fmla="*/ 65628 w 127288"/>
              <a:gd name="connsiteY154" fmla="*/ 56787 h 79229"/>
              <a:gd name="connsiteX155" fmla="*/ 66874 w 127288"/>
              <a:gd name="connsiteY155" fmla="*/ 55880 h 79229"/>
              <a:gd name="connsiteX156" fmla="*/ 67894 w 127288"/>
              <a:gd name="connsiteY156" fmla="*/ 55540 h 79229"/>
              <a:gd name="connsiteX157" fmla="*/ 69028 w 127288"/>
              <a:gd name="connsiteY157" fmla="*/ 57467 h 79229"/>
              <a:gd name="connsiteX158" fmla="*/ 73108 w 127288"/>
              <a:gd name="connsiteY158" fmla="*/ 60187 h 79229"/>
              <a:gd name="connsiteX159" fmla="*/ 73788 w 127288"/>
              <a:gd name="connsiteY159" fmla="*/ 60187 h 79229"/>
              <a:gd name="connsiteX160" fmla="*/ 74242 w 127288"/>
              <a:gd name="connsiteY160" fmla="*/ 59847 h 79229"/>
              <a:gd name="connsiteX161" fmla="*/ 74242 w 127288"/>
              <a:gd name="connsiteY161" fmla="*/ 59507 h 79229"/>
              <a:gd name="connsiteX162" fmla="*/ 74242 w 127288"/>
              <a:gd name="connsiteY162" fmla="*/ 58260 h 79229"/>
              <a:gd name="connsiteX163" fmla="*/ 75262 w 127288"/>
              <a:gd name="connsiteY163" fmla="*/ 57127 h 79229"/>
              <a:gd name="connsiteX164" fmla="*/ 77302 w 127288"/>
              <a:gd name="connsiteY164" fmla="*/ 56106 h 79229"/>
              <a:gd name="connsiteX165" fmla="*/ 79456 w 127288"/>
              <a:gd name="connsiteY165" fmla="*/ 54293 h 79229"/>
              <a:gd name="connsiteX166" fmla="*/ 81609 w 127288"/>
              <a:gd name="connsiteY166" fmla="*/ 51686 h 79229"/>
              <a:gd name="connsiteX167" fmla="*/ 83423 w 127288"/>
              <a:gd name="connsiteY167" fmla="*/ 50212 h 79229"/>
              <a:gd name="connsiteX168" fmla="*/ 85010 w 127288"/>
              <a:gd name="connsiteY168" fmla="*/ 49759 h 79229"/>
              <a:gd name="connsiteX169" fmla="*/ 85577 w 127288"/>
              <a:gd name="connsiteY169" fmla="*/ 49079 h 79229"/>
              <a:gd name="connsiteX170" fmla="*/ 85236 w 127288"/>
              <a:gd name="connsiteY170" fmla="*/ 48172 h 79229"/>
              <a:gd name="connsiteX171" fmla="*/ 85236 w 127288"/>
              <a:gd name="connsiteY171" fmla="*/ 46812 h 79229"/>
              <a:gd name="connsiteX172" fmla="*/ 86030 w 127288"/>
              <a:gd name="connsiteY172" fmla="*/ 45112 h 79229"/>
              <a:gd name="connsiteX173" fmla="*/ 86937 w 127288"/>
              <a:gd name="connsiteY173" fmla="*/ 44092 h 79229"/>
              <a:gd name="connsiteX174" fmla="*/ 88070 w 127288"/>
              <a:gd name="connsiteY174" fmla="*/ 43865 h 79229"/>
              <a:gd name="connsiteX175" fmla="*/ 88524 w 127288"/>
              <a:gd name="connsiteY175" fmla="*/ 43298 h 79229"/>
              <a:gd name="connsiteX176" fmla="*/ 88297 w 127288"/>
              <a:gd name="connsiteY176" fmla="*/ 42505 h 79229"/>
              <a:gd name="connsiteX177" fmla="*/ 88524 w 127288"/>
              <a:gd name="connsiteY177" fmla="*/ 41598 h 79229"/>
              <a:gd name="connsiteX178" fmla="*/ 89544 w 127288"/>
              <a:gd name="connsiteY178" fmla="*/ 40125 h 79229"/>
              <a:gd name="connsiteX179" fmla="*/ 92151 w 127288"/>
              <a:gd name="connsiteY179" fmla="*/ 38878 h 79229"/>
              <a:gd name="connsiteX180" fmla="*/ 93624 w 127288"/>
              <a:gd name="connsiteY180" fmla="*/ 39331 h 79229"/>
              <a:gd name="connsiteX181" fmla="*/ 94871 w 127288"/>
              <a:gd name="connsiteY181" fmla="*/ 41031 h 79229"/>
              <a:gd name="connsiteX182" fmla="*/ 96571 w 127288"/>
              <a:gd name="connsiteY182" fmla="*/ 42165 h 79229"/>
              <a:gd name="connsiteX183" fmla="*/ 98838 w 127288"/>
              <a:gd name="connsiteY183" fmla="*/ 42732 h 79229"/>
              <a:gd name="connsiteX184" fmla="*/ 100538 w 127288"/>
              <a:gd name="connsiteY184" fmla="*/ 42505 h 79229"/>
              <a:gd name="connsiteX185" fmla="*/ 101785 w 127288"/>
              <a:gd name="connsiteY185" fmla="*/ 41485 h 79229"/>
              <a:gd name="connsiteX186" fmla="*/ 102919 w 127288"/>
              <a:gd name="connsiteY186" fmla="*/ 41145 h 79229"/>
              <a:gd name="connsiteX187" fmla="*/ 103939 w 127288"/>
              <a:gd name="connsiteY187" fmla="*/ 41598 h 79229"/>
              <a:gd name="connsiteX188" fmla="*/ 104505 w 127288"/>
              <a:gd name="connsiteY188" fmla="*/ 41371 h 79229"/>
              <a:gd name="connsiteX189" fmla="*/ 104505 w 127288"/>
              <a:gd name="connsiteY189" fmla="*/ 40465 h 79229"/>
              <a:gd name="connsiteX190" fmla="*/ 105072 w 127288"/>
              <a:gd name="connsiteY190" fmla="*/ 40238 h 79229"/>
              <a:gd name="connsiteX191" fmla="*/ 105979 w 127288"/>
              <a:gd name="connsiteY191" fmla="*/ 40691 h 79229"/>
              <a:gd name="connsiteX192" fmla="*/ 106886 w 127288"/>
              <a:gd name="connsiteY192" fmla="*/ 40691 h 79229"/>
              <a:gd name="connsiteX193" fmla="*/ 107679 w 127288"/>
              <a:gd name="connsiteY193" fmla="*/ 40691 h 79229"/>
              <a:gd name="connsiteX194" fmla="*/ 108019 w 127288"/>
              <a:gd name="connsiteY194" fmla="*/ 40238 h 79229"/>
              <a:gd name="connsiteX195" fmla="*/ 108019 w 127288"/>
              <a:gd name="connsiteY195" fmla="*/ 39785 h 79229"/>
              <a:gd name="connsiteX196" fmla="*/ 108699 w 127288"/>
              <a:gd name="connsiteY196" fmla="*/ 39445 h 79229"/>
              <a:gd name="connsiteX197" fmla="*/ 110626 w 127288"/>
              <a:gd name="connsiteY197" fmla="*/ 39785 h 79229"/>
              <a:gd name="connsiteX198" fmla="*/ 112780 w 127288"/>
              <a:gd name="connsiteY198" fmla="*/ 39218 h 79229"/>
              <a:gd name="connsiteX199" fmla="*/ 115160 w 127288"/>
              <a:gd name="connsiteY199" fmla="*/ 37858 h 79229"/>
              <a:gd name="connsiteX200" fmla="*/ 116747 w 127288"/>
              <a:gd name="connsiteY200" fmla="*/ 37291 h 79229"/>
              <a:gd name="connsiteX201" fmla="*/ 117540 w 127288"/>
              <a:gd name="connsiteY201" fmla="*/ 37291 h 79229"/>
              <a:gd name="connsiteX202" fmla="*/ 118447 w 127288"/>
              <a:gd name="connsiteY202" fmla="*/ 36724 h 79229"/>
              <a:gd name="connsiteX203" fmla="*/ 119581 w 127288"/>
              <a:gd name="connsiteY203" fmla="*/ 35137 h 79229"/>
              <a:gd name="connsiteX204" fmla="*/ 122074 w 127288"/>
              <a:gd name="connsiteY204" fmla="*/ 34457 h 79229"/>
              <a:gd name="connsiteX205" fmla="*/ 127288 w 127288"/>
              <a:gd name="connsiteY205" fmla="*/ 34797 h 79229"/>
              <a:gd name="connsiteX206" fmla="*/ 125928 w 127288"/>
              <a:gd name="connsiteY206" fmla="*/ 33664 h 79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</a:cxnLst>
            <a:rect l="l" t="t" r="r" b="b"/>
            <a:pathLst>
              <a:path w="127288" h="79229">
                <a:moveTo>
                  <a:pt x="60187" y="2947"/>
                </a:moveTo>
                <a:lnTo>
                  <a:pt x="63587" y="1814"/>
                </a:lnTo>
                <a:lnTo>
                  <a:pt x="61887" y="1587"/>
                </a:lnTo>
                <a:lnTo>
                  <a:pt x="59847" y="2154"/>
                </a:lnTo>
                <a:lnTo>
                  <a:pt x="57467" y="3287"/>
                </a:lnTo>
                <a:lnTo>
                  <a:pt x="55993" y="4647"/>
                </a:lnTo>
                <a:lnTo>
                  <a:pt x="57013" y="4647"/>
                </a:lnTo>
                <a:cubicBezTo>
                  <a:pt x="57013" y="4647"/>
                  <a:pt x="60300" y="2947"/>
                  <a:pt x="60300" y="2947"/>
                </a:cubicBezTo>
                <a:close/>
                <a:moveTo>
                  <a:pt x="71408" y="1134"/>
                </a:moveTo>
                <a:lnTo>
                  <a:pt x="71975" y="567"/>
                </a:lnTo>
                <a:lnTo>
                  <a:pt x="72202" y="0"/>
                </a:lnTo>
                <a:lnTo>
                  <a:pt x="71295" y="0"/>
                </a:lnTo>
                <a:cubicBezTo>
                  <a:pt x="71295" y="0"/>
                  <a:pt x="70388" y="567"/>
                  <a:pt x="70388" y="567"/>
                </a:cubicBezTo>
                <a:lnTo>
                  <a:pt x="69595" y="1814"/>
                </a:lnTo>
                <a:lnTo>
                  <a:pt x="69821" y="2380"/>
                </a:lnTo>
                <a:lnTo>
                  <a:pt x="71408" y="1134"/>
                </a:lnTo>
                <a:close/>
                <a:moveTo>
                  <a:pt x="125588" y="32984"/>
                </a:moveTo>
                <a:lnTo>
                  <a:pt x="124228" y="32190"/>
                </a:lnTo>
                <a:lnTo>
                  <a:pt x="122641" y="28563"/>
                </a:lnTo>
                <a:lnTo>
                  <a:pt x="116973" y="25730"/>
                </a:lnTo>
                <a:lnTo>
                  <a:pt x="116407" y="25730"/>
                </a:lnTo>
                <a:cubicBezTo>
                  <a:pt x="116407" y="25730"/>
                  <a:pt x="119014" y="27430"/>
                  <a:pt x="119014" y="27430"/>
                </a:cubicBezTo>
                <a:lnTo>
                  <a:pt x="120147" y="29017"/>
                </a:lnTo>
                <a:lnTo>
                  <a:pt x="119354" y="29017"/>
                </a:lnTo>
                <a:cubicBezTo>
                  <a:pt x="119354" y="29017"/>
                  <a:pt x="118220" y="27997"/>
                  <a:pt x="118220" y="27997"/>
                </a:cubicBezTo>
                <a:lnTo>
                  <a:pt x="116520" y="27997"/>
                </a:lnTo>
                <a:cubicBezTo>
                  <a:pt x="116520" y="27997"/>
                  <a:pt x="115613" y="29017"/>
                  <a:pt x="115613" y="29017"/>
                </a:cubicBezTo>
                <a:lnTo>
                  <a:pt x="114707" y="29017"/>
                </a:lnTo>
                <a:cubicBezTo>
                  <a:pt x="114707" y="29017"/>
                  <a:pt x="113913" y="27430"/>
                  <a:pt x="113913" y="27430"/>
                </a:cubicBezTo>
                <a:lnTo>
                  <a:pt x="112553" y="25956"/>
                </a:lnTo>
                <a:lnTo>
                  <a:pt x="111420" y="25049"/>
                </a:lnTo>
                <a:lnTo>
                  <a:pt x="109719" y="24596"/>
                </a:lnTo>
                <a:lnTo>
                  <a:pt x="109039" y="24936"/>
                </a:lnTo>
                <a:lnTo>
                  <a:pt x="108019" y="24936"/>
                </a:lnTo>
                <a:cubicBezTo>
                  <a:pt x="108019" y="24936"/>
                  <a:pt x="107792" y="24256"/>
                  <a:pt x="107792" y="24256"/>
                </a:cubicBezTo>
                <a:lnTo>
                  <a:pt x="107792" y="22896"/>
                </a:lnTo>
                <a:cubicBezTo>
                  <a:pt x="107792" y="22896"/>
                  <a:pt x="108246" y="22443"/>
                  <a:pt x="108246" y="22443"/>
                </a:cubicBezTo>
                <a:lnTo>
                  <a:pt x="110513" y="22216"/>
                </a:lnTo>
                <a:lnTo>
                  <a:pt x="114707" y="24823"/>
                </a:lnTo>
                <a:lnTo>
                  <a:pt x="114480" y="24143"/>
                </a:lnTo>
                <a:lnTo>
                  <a:pt x="104505" y="15528"/>
                </a:lnTo>
                <a:lnTo>
                  <a:pt x="99178" y="14395"/>
                </a:lnTo>
                <a:lnTo>
                  <a:pt x="99745" y="14962"/>
                </a:lnTo>
                <a:lnTo>
                  <a:pt x="101105" y="15415"/>
                </a:lnTo>
                <a:lnTo>
                  <a:pt x="100765" y="15755"/>
                </a:lnTo>
                <a:lnTo>
                  <a:pt x="99745" y="16208"/>
                </a:lnTo>
                <a:lnTo>
                  <a:pt x="98385" y="15982"/>
                </a:lnTo>
                <a:lnTo>
                  <a:pt x="96571" y="14168"/>
                </a:lnTo>
                <a:lnTo>
                  <a:pt x="89884" y="11788"/>
                </a:lnTo>
                <a:lnTo>
                  <a:pt x="88410" y="12128"/>
                </a:lnTo>
                <a:lnTo>
                  <a:pt x="86030" y="13375"/>
                </a:lnTo>
                <a:lnTo>
                  <a:pt x="79456" y="13828"/>
                </a:lnTo>
                <a:lnTo>
                  <a:pt x="73335" y="11561"/>
                </a:lnTo>
                <a:lnTo>
                  <a:pt x="69255" y="11108"/>
                </a:lnTo>
                <a:lnTo>
                  <a:pt x="69935" y="11561"/>
                </a:lnTo>
                <a:lnTo>
                  <a:pt x="70275" y="12695"/>
                </a:lnTo>
                <a:lnTo>
                  <a:pt x="67554" y="13715"/>
                </a:lnTo>
                <a:lnTo>
                  <a:pt x="65287" y="14168"/>
                </a:lnTo>
                <a:lnTo>
                  <a:pt x="61660" y="16435"/>
                </a:lnTo>
                <a:lnTo>
                  <a:pt x="59167" y="15982"/>
                </a:lnTo>
                <a:lnTo>
                  <a:pt x="53500" y="15982"/>
                </a:lnTo>
                <a:cubicBezTo>
                  <a:pt x="53500" y="15982"/>
                  <a:pt x="50439" y="16889"/>
                  <a:pt x="50439" y="16889"/>
                </a:cubicBezTo>
                <a:lnTo>
                  <a:pt x="42731" y="15302"/>
                </a:lnTo>
                <a:lnTo>
                  <a:pt x="40805" y="15528"/>
                </a:lnTo>
                <a:lnTo>
                  <a:pt x="38538" y="16322"/>
                </a:lnTo>
                <a:lnTo>
                  <a:pt x="37404" y="15415"/>
                </a:lnTo>
                <a:lnTo>
                  <a:pt x="35931" y="13715"/>
                </a:lnTo>
                <a:lnTo>
                  <a:pt x="34231" y="13715"/>
                </a:lnTo>
                <a:cubicBezTo>
                  <a:pt x="34231" y="13715"/>
                  <a:pt x="30717" y="14395"/>
                  <a:pt x="30717" y="14395"/>
                </a:cubicBezTo>
                <a:lnTo>
                  <a:pt x="30037" y="14735"/>
                </a:lnTo>
                <a:lnTo>
                  <a:pt x="27883" y="16435"/>
                </a:lnTo>
                <a:lnTo>
                  <a:pt x="26976" y="16889"/>
                </a:lnTo>
                <a:lnTo>
                  <a:pt x="25389" y="18362"/>
                </a:lnTo>
                <a:lnTo>
                  <a:pt x="23349" y="17682"/>
                </a:lnTo>
                <a:lnTo>
                  <a:pt x="22443" y="18476"/>
                </a:lnTo>
                <a:lnTo>
                  <a:pt x="20516" y="20289"/>
                </a:lnTo>
                <a:lnTo>
                  <a:pt x="17115" y="23349"/>
                </a:lnTo>
                <a:lnTo>
                  <a:pt x="14055" y="26070"/>
                </a:lnTo>
                <a:lnTo>
                  <a:pt x="11108" y="28563"/>
                </a:lnTo>
                <a:lnTo>
                  <a:pt x="8388" y="30717"/>
                </a:lnTo>
                <a:lnTo>
                  <a:pt x="8048" y="30944"/>
                </a:lnTo>
                <a:lnTo>
                  <a:pt x="4647" y="32530"/>
                </a:lnTo>
                <a:lnTo>
                  <a:pt x="4080" y="33210"/>
                </a:lnTo>
                <a:lnTo>
                  <a:pt x="3400" y="36271"/>
                </a:lnTo>
                <a:lnTo>
                  <a:pt x="3060" y="37064"/>
                </a:lnTo>
                <a:lnTo>
                  <a:pt x="3627" y="38764"/>
                </a:lnTo>
                <a:lnTo>
                  <a:pt x="4194" y="41485"/>
                </a:lnTo>
                <a:lnTo>
                  <a:pt x="3967" y="42845"/>
                </a:lnTo>
                <a:lnTo>
                  <a:pt x="1587" y="44545"/>
                </a:lnTo>
                <a:lnTo>
                  <a:pt x="453" y="46132"/>
                </a:lnTo>
                <a:lnTo>
                  <a:pt x="0" y="47152"/>
                </a:lnTo>
                <a:lnTo>
                  <a:pt x="567" y="47152"/>
                </a:lnTo>
                <a:cubicBezTo>
                  <a:pt x="567" y="47152"/>
                  <a:pt x="3967" y="48399"/>
                  <a:pt x="3967" y="48399"/>
                </a:cubicBezTo>
                <a:lnTo>
                  <a:pt x="4987" y="48172"/>
                </a:lnTo>
                <a:lnTo>
                  <a:pt x="6234" y="49079"/>
                </a:lnTo>
                <a:lnTo>
                  <a:pt x="6801" y="49759"/>
                </a:lnTo>
                <a:lnTo>
                  <a:pt x="7367" y="50779"/>
                </a:lnTo>
                <a:lnTo>
                  <a:pt x="10088" y="52819"/>
                </a:lnTo>
                <a:lnTo>
                  <a:pt x="10541" y="53726"/>
                </a:lnTo>
                <a:lnTo>
                  <a:pt x="12581" y="54860"/>
                </a:lnTo>
                <a:lnTo>
                  <a:pt x="13375" y="55766"/>
                </a:lnTo>
                <a:lnTo>
                  <a:pt x="14282" y="56106"/>
                </a:lnTo>
                <a:lnTo>
                  <a:pt x="15982" y="56446"/>
                </a:lnTo>
                <a:lnTo>
                  <a:pt x="17455" y="56900"/>
                </a:lnTo>
                <a:lnTo>
                  <a:pt x="17455" y="57240"/>
                </a:lnTo>
                <a:cubicBezTo>
                  <a:pt x="17455" y="57240"/>
                  <a:pt x="17795" y="58600"/>
                  <a:pt x="17795" y="58600"/>
                </a:cubicBezTo>
                <a:lnTo>
                  <a:pt x="18135" y="59734"/>
                </a:lnTo>
                <a:lnTo>
                  <a:pt x="18815" y="59734"/>
                </a:lnTo>
                <a:cubicBezTo>
                  <a:pt x="18815" y="59734"/>
                  <a:pt x="19609" y="59280"/>
                  <a:pt x="19609" y="59280"/>
                </a:cubicBezTo>
                <a:lnTo>
                  <a:pt x="22329" y="57807"/>
                </a:lnTo>
                <a:lnTo>
                  <a:pt x="24936" y="56787"/>
                </a:lnTo>
                <a:lnTo>
                  <a:pt x="26410" y="57353"/>
                </a:lnTo>
                <a:lnTo>
                  <a:pt x="27316" y="58600"/>
                </a:lnTo>
                <a:lnTo>
                  <a:pt x="28337" y="59167"/>
                </a:lnTo>
                <a:lnTo>
                  <a:pt x="30377" y="58827"/>
                </a:lnTo>
                <a:lnTo>
                  <a:pt x="32190" y="58827"/>
                </a:lnTo>
                <a:cubicBezTo>
                  <a:pt x="32190" y="58827"/>
                  <a:pt x="33664" y="60074"/>
                  <a:pt x="33664" y="60074"/>
                </a:cubicBezTo>
                <a:lnTo>
                  <a:pt x="34004" y="60754"/>
                </a:lnTo>
                <a:lnTo>
                  <a:pt x="33097" y="64381"/>
                </a:lnTo>
                <a:lnTo>
                  <a:pt x="32757" y="65968"/>
                </a:lnTo>
                <a:lnTo>
                  <a:pt x="32757" y="67328"/>
                </a:lnTo>
                <a:cubicBezTo>
                  <a:pt x="32757" y="67328"/>
                  <a:pt x="33097" y="67668"/>
                  <a:pt x="33097" y="67668"/>
                </a:cubicBezTo>
                <a:lnTo>
                  <a:pt x="33550" y="68235"/>
                </a:lnTo>
                <a:lnTo>
                  <a:pt x="33550" y="68915"/>
                </a:lnTo>
                <a:cubicBezTo>
                  <a:pt x="33550" y="68915"/>
                  <a:pt x="31850" y="70048"/>
                  <a:pt x="31850" y="70048"/>
                </a:cubicBezTo>
                <a:lnTo>
                  <a:pt x="32757" y="70502"/>
                </a:lnTo>
                <a:lnTo>
                  <a:pt x="34004" y="70842"/>
                </a:lnTo>
                <a:lnTo>
                  <a:pt x="36158" y="70275"/>
                </a:lnTo>
                <a:lnTo>
                  <a:pt x="38424" y="70955"/>
                </a:lnTo>
                <a:lnTo>
                  <a:pt x="38424" y="71862"/>
                </a:lnTo>
                <a:cubicBezTo>
                  <a:pt x="38424" y="71862"/>
                  <a:pt x="38198" y="72655"/>
                  <a:pt x="38198" y="72655"/>
                </a:cubicBezTo>
                <a:lnTo>
                  <a:pt x="38991" y="74015"/>
                </a:lnTo>
                <a:lnTo>
                  <a:pt x="39898" y="75942"/>
                </a:lnTo>
                <a:lnTo>
                  <a:pt x="41485" y="76849"/>
                </a:lnTo>
                <a:lnTo>
                  <a:pt x="41485" y="79229"/>
                </a:lnTo>
                <a:cubicBezTo>
                  <a:pt x="41485" y="79229"/>
                  <a:pt x="47039" y="79002"/>
                  <a:pt x="47039" y="79002"/>
                </a:cubicBezTo>
                <a:lnTo>
                  <a:pt x="48059" y="78662"/>
                </a:lnTo>
                <a:lnTo>
                  <a:pt x="49079" y="77642"/>
                </a:lnTo>
                <a:lnTo>
                  <a:pt x="49646" y="76169"/>
                </a:lnTo>
                <a:lnTo>
                  <a:pt x="49646" y="74809"/>
                </a:lnTo>
                <a:cubicBezTo>
                  <a:pt x="49646" y="74809"/>
                  <a:pt x="49986" y="73788"/>
                  <a:pt x="49986" y="73788"/>
                </a:cubicBezTo>
                <a:lnTo>
                  <a:pt x="50892" y="72882"/>
                </a:lnTo>
                <a:lnTo>
                  <a:pt x="52593" y="72542"/>
                </a:lnTo>
                <a:lnTo>
                  <a:pt x="53840" y="72542"/>
                </a:lnTo>
                <a:cubicBezTo>
                  <a:pt x="53840" y="72542"/>
                  <a:pt x="54180" y="71748"/>
                  <a:pt x="54180" y="71748"/>
                </a:cubicBezTo>
                <a:lnTo>
                  <a:pt x="53840" y="69708"/>
                </a:lnTo>
                <a:lnTo>
                  <a:pt x="53160" y="64607"/>
                </a:lnTo>
                <a:lnTo>
                  <a:pt x="53160" y="63247"/>
                </a:lnTo>
                <a:cubicBezTo>
                  <a:pt x="53160" y="63247"/>
                  <a:pt x="53160" y="62227"/>
                  <a:pt x="53160" y="62227"/>
                </a:cubicBezTo>
                <a:lnTo>
                  <a:pt x="53726" y="61887"/>
                </a:lnTo>
                <a:lnTo>
                  <a:pt x="56220" y="61661"/>
                </a:lnTo>
                <a:lnTo>
                  <a:pt x="60980" y="62114"/>
                </a:lnTo>
                <a:lnTo>
                  <a:pt x="61887" y="61774"/>
                </a:lnTo>
                <a:lnTo>
                  <a:pt x="63814" y="58940"/>
                </a:lnTo>
                <a:lnTo>
                  <a:pt x="65628" y="56787"/>
                </a:lnTo>
                <a:lnTo>
                  <a:pt x="66874" y="55880"/>
                </a:lnTo>
                <a:lnTo>
                  <a:pt x="67894" y="55540"/>
                </a:lnTo>
                <a:lnTo>
                  <a:pt x="69028" y="57467"/>
                </a:lnTo>
                <a:lnTo>
                  <a:pt x="73108" y="60187"/>
                </a:lnTo>
                <a:lnTo>
                  <a:pt x="73788" y="60187"/>
                </a:lnTo>
                <a:cubicBezTo>
                  <a:pt x="73788" y="60187"/>
                  <a:pt x="74242" y="59847"/>
                  <a:pt x="74242" y="59847"/>
                </a:cubicBezTo>
                <a:lnTo>
                  <a:pt x="74242" y="59507"/>
                </a:lnTo>
                <a:cubicBezTo>
                  <a:pt x="74242" y="59507"/>
                  <a:pt x="74242" y="58260"/>
                  <a:pt x="74242" y="58260"/>
                </a:cubicBezTo>
                <a:lnTo>
                  <a:pt x="75262" y="57127"/>
                </a:lnTo>
                <a:lnTo>
                  <a:pt x="77302" y="56106"/>
                </a:lnTo>
                <a:lnTo>
                  <a:pt x="79456" y="54293"/>
                </a:lnTo>
                <a:lnTo>
                  <a:pt x="81609" y="51686"/>
                </a:lnTo>
                <a:lnTo>
                  <a:pt x="83423" y="50212"/>
                </a:lnTo>
                <a:lnTo>
                  <a:pt x="85010" y="49759"/>
                </a:lnTo>
                <a:lnTo>
                  <a:pt x="85577" y="49079"/>
                </a:lnTo>
                <a:lnTo>
                  <a:pt x="85236" y="48172"/>
                </a:lnTo>
                <a:lnTo>
                  <a:pt x="85236" y="46812"/>
                </a:lnTo>
                <a:cubicBezTo>
                  <a:pt x="85236" y="46812"/>
                  <a:pt x="86030" y="45112"/>
                  <a:pt x="86030" y="45112"/>
                </a:cubicBezTo>
                <a:lnTo>
                  <a:pt x="86937" y="44092"/>
                </a:lnTo>
                <a:lnTo>
                  <a:pt x="88070" y="43865"/>
                </a:lnTo>
                <a:lnTo>
                  <a:pt x="88524" y="43298"/>
                </a:lnTo>
                <a:lnTo>
                  <a:pt x="88297" y="42505"/>
                </a:lnTo>
                <a:lnTo>
                  <a:pt x="88524" y="41598"/>
                </a:lnTo>
                <a:lnTo>
                  <a:pt x="89544" y="40125"/>
                </a:lnTo>
                <a:lnTo>
                  <a:pt x="92151" y="38878"/>
                </a:lnTo>
                <a:lnTo>
                  <a:pt x="93624" y="39331"/>
                </a:lnTo>
                <a:lnTo>
                  <a:pt x="94871" y="41031"/>
                </a:lnTo>
                <a:lnTo>
                  <a:pt x="96571" y="42165"/>
                </a:lnTo>
                <a:lnTo>
                  <a:pt x="98838" y="42732"/>
                </a:lnTo>
                <a:lnTo>
                  <a:pt x="100538" y="42505"/>
                </a:lnTo>
                <a:lnTo>
                  <a:pt x="101785" y="41485"/>
                </a:lnTo>
                <a:lnTo>
                  <a:pt x="102919" y="41145"/>
                </a:lnTo>
                <a:lnTo>
                  <a:pt x="103939" y="41598"/>
                </a:lnTo>
                <a:lnTo>
                  <a:pt x="104505" y="41371"/>
                </a:lnTo>
                <a:lnTo>
                  <a:pt x="104505" y="40465"/>
                </a:lnTo>
                <a:cubicBezTo>
                  <a:pt x="104505" y="40465"/>
                  <a:pt x="105072" y="40238"/>
                  <a:pt x="105072" y="40238"/>
                </a:cubicBezTo>
                <a:lnTo>
                  <a:pt x="105979" y="40691"/>
                </a:lnTo>
                <a:lnTo>
                  <a:pt x="106886" y="40691"/>
                </a:lnTo>
                <a:cubicBezTo>
                  <a:pt x="106886" y="40691"/>
                  <a:pt x="107679" y="40691"/>
                  <a:pt x="107679" y="40691"/>
                </a:cubicBezTo>
                <a:lnTo>
                  <a:pt x="108019" y="40238"/>
                </a:lnTo>
                <a:lnTo>
                  <a:pt x="108019" y="39785"/>
                </a:lnTo>
                <a:cubicBezTo>
                  <a:pt x="108019" y="39785"/>
                  <a:pt x="108699" y="39445"/>
                  <a:pt x="108699" y="39445"/>
                </a:cubicBezTo>
                <a:lnTo>
                  <a:pt x="110626" y="39785"/>
                </a:lnTo>
                <a:lnTo>
                  <a:pt x="112780" y="39218"/>
                </a:lnTo>
                <a:lnTo>
                  <a:pt x="115160" y="37858"/>
                </a:lnTo>
                <a:lnTo>
                  <a:pt x="116747" y="37291"/>
                </a:lnTo>
                <a:lnTo>
                  <a:pt x="117540" y="37291"/>
                </a:lnTo>
                <a:cubicBezTo>
                  <a:pt x="117540" y="37291"/>
                  <a:pt x="118447" y="36724"/>
                  <a:pt x="118447" y="36724"/>
                </a:cubicBezTo>
                <a:lnTo>
                  <a:pt x="119581" y="35137"/>
                </a:lnTo>
                <a:lnTo>
                  <a:pt x="122074" y="34457"/>
                </a:lnTo>
                <a:lnTo>
                  <a:pt x="127288" y="34797"/>
                </a:lnTo>
                <a:lnTo>
                  <a:pt x="125928" y="3366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21" name="Freeform: Shape 220">
            <a:extLst>
              <a:ext uri="{FF2B5EF4-FFF2-40B4-BE49-F238E27FC236}">
                <a16:creationId xmlns:a16="http://schemas.microsoft.com/office/drawing/2014/main" id="{4EF79513-24E2-FCF8-70AA-468C205E6056}"/>
              </a:ext>
            </a:extLst>
          </p:cNvPr>
          <p:cNvSpPr/>
          <p:nvPr/>
        </p:nvSpPr>
        <p:spPr>
          <a:xfrm>
            <a:off x="3882430" y="4919689"/>
            <a:ext cx="9011" cy="4931"/>
          </a:xfrm>
          <a:custGeom>
            <a:avLst/>
            <a:gdLst>
              <a:gd name="connsiteX0" fmla="*/ 9748 w 12014"/>
              <a:gd name="connsiteY0" fmla="*/ 3741 h 6574"/>
              <a:gd name="connsiteX1" fmla="*/ 6801 w 12014"/>
              <a:gd name="connsiteY1" fmla="*/ 1814 h 6574"/>
              <a:gd name="connsiteX2" fmla="*/ 2720 w 12014"/>
              <a:gd name="connsiteY2" fmla="*/ 1020 h 6574"/>
              <a:gd name="connsiteX3" fmla="*/ 1020 w 12014"/>
              <a:gd name="connsiteY3" fmla="*/ 0 h 6574"/>
              <a:gd name="connsiteX4" fmla="*/ 0 w 12014"/>
              <a:gd name="connsiteY4" fmla="*/ 340 h 6574"/>
              <a:gd name="connsiteX5" fmla="*/ 0 w 12014"/>
              <a:gd name="connsiteY5" fmla="*/ 680 h 6574"/>
              <a:gd name="connsiteX6" fmla="*/ 680 w 12014"/>
              <a:gd name="connsiteY6" fmla="*/ 1700 h 6574"/>
              <a:gd name="connsiteX7" fmla="*/ 1700 w 12014"/>
              <a:gd name="connsiteY7" fmla="*/ 1927 h 6574"/>
              <a:gd name="connsiteX8" fmla="*/ 3287 w 12014"/>
              <a:gd name="connsiteY8" fmla="*/ 5441 h 6574"/>
              <a:gd name="connsiteX9" fmla="*/ 4307 w 12014"/>
              <a:gd name="connsiteY9" fmla="*/ 6574 h 6574"/>
              <a:gd name="connsiteX10" fmla="*/ 6914 w 12014"/>
              <a:gd name="connsiteY10" fmla="*/ 6574 h 6574"/>
              <a:gd name="connsiteX11" fmla="*/ 9294 w 12014"/>
              <a:gd name="connsiteY11" fmla="*/ 5101 h 6574"/>
              <a:gd name="connsiteX12" fmla="*/ 11108 w 12014"/>
              <a:gd name="connsiteY12" fmla="*/ 4874 h 6574"/>
              <a:gd name="connsiteX13" fmla="*/ 12015 w 12014"/>
              <a:gd name="connsiteY13" fmla="*/ 4421 h 6574"/>
              <a:gd name="connsiteX14" fmla="*/ 9748 w 12014"/>
              <a:gd name="connsiteY14" fmla="*/ 3741 h 6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014" h="6574">
                <a:moveTo>
                  <a:pt x="9748" y="3741"/>
                </a:moveTo>
                <a:lnTo>
                  <a:pt x="6801" y="1814"/>
                </a:lnTo>
                <a:lnTo>
                  <a:pt x="2720" y="1020"/>
                </a:lnTo>
                <a:lnTo>
                  <a:pt x="1020" y="0"/>
                </a:lnTo>
                <a:lnTo>
                  <a:pt x="0" y="340"/>
                </a:lnTo>
                <a:lnTo>
                  <a:pt x="0" y="680"/>
                </a:lnTo>
                <a:lnTo>
                  <a:pt x="680" y="1700"/>
                </a:lnTo>
                <a:lnTo>
                  <a:pt x="1700" y="1927"/>
                </a:lnTo>
                <a:lnTo>
                  <a:pt x="3287" y="5441"/>
                </a:lnTo>
                <a:lnTo>
                  <a:pt x="4307" y="6574"/>
                </a:lnTo>
                <a:lnTo>
                  <a:pt x="6914" y="6574"/>
                </a:lnTo>
                <a:lnTo>
                  <a:pt x="9294" y="5101"/>
                </a:lnTo>
                <a:lnTo>
                  <a:pt x="11108" y="4874"/>
                </a:lnTo>
                <a:lnTo>
                  <a:pt x="12015" y="4421"/>
                </a:lnTo>
                <a:lnTo>
                  <a:pt x="9748" y="3741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22" name="Freeform: Shape 221">
            <a:extLst>
              <a:ext uri="{FF2B5EF4-FFF2-40B4-BE49-F238E27FC236}">
                <a16:creationId xmlns:a16="http://schemas.microsoft.com/office/drawing/2014/main" id="{8DC62662-A642-593E-976A-8F95BACFD86A}"/>
              </a:ext>
            </a:extLst>
          </p:cNvPr>
          <p:cNvSpPr/>
          <p:nvPr/>
        </p:nvSpPr>
        <p:spPr>
          <a:xfrm>
            <a:off x="4505468" y="3579594"/>
            <a:ext cx="7565" cy="6375"/>
          </a:xfrm>
          <a:custGeom>
            <a:avLst/>
            <a:gdLst>
              <a:gd name="connsiteX0" fmla="*/ 6007 w 10087"/>
              <a:gd name="connsiteY0" fmla="*/ 6234 h 8500"/>
              <a:gd name="connsiteX1" fmla="*/ 6007 w 10087"/>
              <a:gd name="connsiteY1" fmla="*/ 6801 h 8500"/>
              <a:gd name="connsiteX2" fmla="*/ 7481 w 10087"/>
              <a:gd name="connsiteY2" fmla="*/ 8501 h 8500"/>
              <a:gd name="connsiteX3" fmla="*/ 7934 w 10087"/>
              <a:gd name="connsiteY3" fmla="*/ 8161 h 8500"/>
              <a:gd name="connsiteX4" fmla="*/ 8161 w 10087"/>
              <a:gd name="connsiteY4" fmla="*/ 7594 h 8500"/>
              <a:gd name="connsiteX5" fmla="*/ 8161 w 10087"/>
              <a:gd name="connsiteY5" fmla="*/ 6914 h 8500"/>
              <a:gd name="connsiteX6" fmla="*/ 7027 w 10087"/>
              <a:gd name="connsiteY6" fmla="*/ 6121 h 8500"/>
              <a:gd name="connsiteX7" fmla="*/ 5894 w 10087"/>
              <a:gd name="connsiteY7" fmla="*/ 6121 h 8500"/>
              <a:gd name="connsiteX8" fmla="*/ 0 w 10087"/>
              <a:gd name="connsiteY8" fmla="*/ 7367 h 8500"/>
              <a:gd name="connsiteX9" fmla="*/ 227 w 10087"/>
              <a:gd name="connsiteY9" fmla="*/ 7821 h 8500"/>
              <a:gd name="connsiteX10" fmla="*/ 793 w 10087"/>
              <a:gd name="connsiteY10" fmla="*/ 8048 h 8500"/>
              <a:gd name="connsiteX11" fmla="*/ 3287 w 10087"/>
              <a:gd name="connsiteY11" fmla="*/ 8048 h 8500"/>
              <a:gd name="connsiteX12" fmla="*/ 3400 w 10087"/>
              <a:gd name="connsiteY12" fmla="*/ 6461 h 8500"/>
              <a:gd name="connsiteX13" fmla="*/ 4194 w 10087"/>
              <a:gd name="connsiteY13" fmla="*/ 5214 h 8500"/>
              <a:gd name="connsiteX14" fmla="*/ 907 w 10087"/>
              <a:gd name="connsiteY14" fmla="*/ 6461 h 8500"/>
              <a:gd name="connsiteX15" fmla="*/ 0 w 10087"/>
              <a:gd name="connsiteY15" fmla="*/ 7367 h 8500"/>
              <a:gd name="connsiteX16" fmla="*/ 9974 w 10087"/>
              <a:gd name="connsiteY16" fmla="*/ 2834 h 8500"/>
              <a:gd name="connsiteX17" fmla="*/ 9181 w 10087"/>
              <a:gd name="connsiteY17" fmla="*/ 2380 h 8500"/>
              <a:gd name="connsiteX18" fmla="*/ 9181 w 10087"/>
              <a:gd name="connsiteY18" fmla="*/ 1473 h 8500"/>
              <a:gd name="connsiteX19" fmla="*/ 8841 w 10087"/>
              <a:gd name="connsiteY19" fmla="*/ 567 h 8500"/>
              <a:gd name="connsiteX20" fmla="*/ 8841 w 10087"/>
              <a:gd name="connsiteY20" fmla="*/ 567 h 8500"/>
              <a:gd name="connsiteX21" fmla="*/ 8048 w 10087"/>
              <a:gd name="connsiteY21" fmla="*/ 227 h 8500"/>
              <a:gd name="connsiteX22" fmla="*/ 7254 w 10087"/>
              <a:gd name="connsiteY22" fmla="*/ 0 h 8500"/>
              <a:gd name="connsiteX23" fmla="*/ 5894 w 10087"/>
              <a:gd name="connsiteY23" fmla="*/ 0 h 8500"/>
              <a:gd name="connsiteX24" fmla="*/ 5327 w 10087"/>
              <a:gd name="connsiteY24" fmla="*/ 340 h 8500"/>
              <a:gd name="connsiteX25" fmla="*/ 4307 w 10087"/>
              <a:gd name="connsiteY25" fmla="*/ 567 h 8500"/>
              <a:gd name="connsiteX26" fmla="*/ 3627 w 10087"/>
              <a:gd name="connsiteY26" fmla="*/ 1247 h 8500"/>
              <a:gd name="connsiteX27" fmla="*/ 3627 w 10087"/>
              <a:gd name="connsiteY27" fmla="*/ 1247 h 8500"/>
              <a:gd name="connsiteX28" fmla="*/ 3400 w 10087"/>
              <a:gd name="connsiteY28" fmla="*/ 1927 h 8500"/>
              <a:gd name="connsiteX29" fmla="*/ 1133 w 10087"/>
              <a:gd name="connsiteY29" fmla="*/ 3174 h 8500"/>
              <a:gd name="connsiteX30" fmla="*/ 1133 w 10087"/>
              <a:gd name="connsiteY30" fmla="*/ 3967 h 8500"/>
              <a:gd name="connsiteX31" fmla="*/ 1927 w 10087"/>
              <a:gd name="connsiteY31" fmla="*/ 4647 h 8500"/>
              <a:gd name="connsiteX32" fmla="*/ 3854 w 10087"/>
              <a:gd name="connsiteY32" fmla="*/ 4421 h 8500"/>
              <a:gd name="connsiteX33" fmla="*/ 6007 w 10087"/>
              <a:gd name="connsiteY33" fmla="*/ 5101 h 8500"/>
              <a:gd name="connsiteX34" fmla="*/ 8614 w 10087"/>
              <a:gd name="connsiteY34" fmla="*/ 6347 h 8500"/>
              <a:gd name="connsiteX35" fmla="*/ 9068 w 10087"/>
              <a:gd name="connsiteY35" fmla="*/ 5667 h 8500"/>
              <a:gd name="connsiteX36" fmla="*/ 9068 w 10087"/>
              <a:gd name="connsiteY36" fmla="*/ 4534 h 8500"/>
              <a:gd name="connsiteX37" fmla="*/ 10088 w 10087"/>
              <a:gd name="connsiteY37" fmla="*/ 3967 h 8500"/>
              <a:gd name="connsiteX38" fmla="*/ 9861 w 10087"/>
              <a:gd name="connsiteY38" fmla="*/ 3060 h 8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0087" h="8500">
                <a:moveTo>
                  <a:pt x="6007" y="6234"/>
                </a:moveTo>
                <a:lnTo>
                  <a:pt x="6007" y="6801"/>
                </a:lnTo>
                <a:cubicBezTo>
                  <a:pt x="6007" y="6801"/>
                  <a:pt x="7481" y="8501"/>
                  <a:pt x="7481" y="8501"/>
                </a:cubicBezTo>
                <a:lnTo>
                  <a:pt x="7934" y="8161"/>
                </a:lnTo>
                <a:lnTo>
                  <a:pt x="8161" y="7594"/>
                </a:lnTo>
                <a:lnTo>
                  <a:pt x="8161" y="6914"/>
                </a:lnTo>
                <a:cubicBezTo>
                  <a:pt x="8161" y="6914"/>
                  <a:pt x="7027" y="6121"/>
                  <a:pt x="7027" y="6121"/>
                </a:cubicBezTo>
                <a:lnTo>
                  <a:pt x="5894" y="6121"/>
                </a:lnTo>
                <a:close/>
                <a:moveTo>
                  <a:pt x="0" y="7367"/>
                </a:moveTo>
                <a:lnTo>
                  <a:pt x="227" y="7821"/>
                </a:lnTo>
                <a:lnTo>
                  <a:pt x="793" y="8048"/>
                </a:lnTo>
                <a:lnTo>
                  <a:pt x="3287" y="8048"/>
                </a:lnTo>
                <a:cubicBezTo>
                  <a:pt x="3287" y="8048"/>
                  <a:pt x="3400" y="6461"/>
                  <a:pt x="3400" y="6461"/>
                </a:cubicBezTo>
                <a:lnTo>
                  <a:pt x="4194" y="5214"/>
                </a:lnTo>
                <a:lnTo>
                  <a:pt x="907" y="6461"/>
                </a:lnTo>
                <a:lnTo>
                  <a:pt x="0" y="7367"/>
                </a:lnTo>
                <a:close/>
                <a:moveTo>
                  <a:pt x="9974" y="2834"/>
                </a:moveTo>
                <a:lnTo>
                  <a:pt x="9181" y="2380"/>
                </a:lnTo>
                <a:lnTo>
                  <a:pt x="9181" y="1473"/>
                </a:lnTo>
                <a:cubicBezTo>
                  <a:pt x="9181" y="1473"/>
                  <a:pt x="8841" y="567"/>
                  <a:pt x="8841" y="567"/>
                </a:cubicBezTo>
                <a:lnTo>
                  <a:pt x="8841" y="567"/>
                </a:lnTo>
                <a:cubicBezTo>
                  <a:pt x="8841" y="567"/>
                  <a:pt x="8048" y="227"/>
                  <a:pt x="8048" y="227"/>
                </a:cubicBezTo>
                <a:lnTo>
                  <a:pt x="7254" y="0"/>
                </a:lnTo>
                <a:lnTo>
                  <a:pt x="5894" y="0"/>
                </a:lnTo>
                <a:lnTo>
                  <a:pt x="5327" y="340"/>
                </a:lnTo>
                <a:lnTo>
                  <a:pt x="4307" y="567"/>
                </a:lnTo>
                <a:lnTo>
                  <a:pt x="3627" y="1247"/>
                </a:lnTo>
                <a:lnTo>
                  <a:pt x="3627" y="1247"/>
                </a:lnTo>
                <a:cubicBezTo>
                  <a:pt x="3627" y="1247"/>
                  <a:pt x="3400" y="1927"/>
                  <a:pt x="3400" y="1927"/>
                </a:cubicBezTo>
                <a:lnTo>
                  <a:pt x="1133" y="3174"/>
                </a:lnTo>
                <a:lnTo>
                  <a:pt x="1133" y="3967"/>
                </a:lnTo>
                <a:cubicBezTo>
                  <a:pt x="1133" y="3967"/>
                  <a:pt x="1927" y="4647"/>
                  <a:pt x="1927" y="4647"/>
                </a:cubicBezTo>
                <a:lnTo>
                  <a:pt x="3854" y="4421"/>
                </a:lnTo>
                <a:lnTo>
                  <a:pt x="6007" y="5101"/>
                </a:lnTo>
                <a:lnTo>
                  <a:pt x="8614" y="6347"/>
                </a:lnTo>
                <a:lnTo>
                  <a:pt x="9068" y="5667"/>
                </a:lnTo>
                <a:lnTo>
                  <a:pt x="9068" y="4534"/>
                </a:lnTo>
                <a:cubicBezTo>
                  <a:pt x="9068" y="4534"/>
                  <a:pt x="10088" y="3967"/>
                  <a:pt x="10088" y="3967"/>
                </a:cubicBezTo>
                <a:lnTo>
                  <a:pt x="9861" y="306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23" name="Freeform: Shape 222">
            <a:extLst>
              <a:ext uri="{FF2B5EF4-FFF2-40B4-BE49-F238E27FC236}">
                <a16:creationId xmlns:a16="http://schemas.microsoft.com/office/drawing/2014/main" id="{F999C975-9B74-FC8B-108E-A5198C8C15DB}"/>
              </a:ext>
            </a:extLst>
          </p:cNvPr>
          <p:cNvSpPr/>
          <p:nvPr/>
        </p:nvSpPr>
        <p:spPr>
          <a:xfrm>
            <a:off x="1815586" y="3815581"/>
            <a:ext cx="75318" cy="120968"/>
          </a:xfrm>
          <a:custGeom>
            <a:avLst/>
            <a:gdLst>
              <a:gd name="connsiteX0" fmla="*/ 99632 w 100424"/>
              <a:gd name="connsiteY0" fmla="*/ 144290 h 161291"/>
              <a:gd name="connsiteX1" fmla="*/ 98838 w 100424"/>
              <a:gd name="connsiteY1" fmla="*/ 143610 h 161291"/>
              <a:gd name="connsiteX2" fmla="*/ 97478 w 100424"/>
              <a:gd name="connsiteY2" fmla="*/ 143383 h 161291"/>
              <a:gd name="connsiteX3" fmla="*/ 95891 w 100424"/>
              <a:gd name="connsiteY3" fmla="*/ 142930 h 161291"/>
              <a:gd name="connsiteX4" fmla="*/ 94758 w 100424"/>
              <a:gd name="connsiteY4" fmla="*/ 141230 h 161291"/>
              <a:gd name="connsiteX5" fmla="*/ 93511 w 100424"/>
              <a:gd name="connsiteY5" fmla="*/ 138849 h 161291"/>
              <a:gd name="connsiteX6" fmla="*/ 93058 w 100424"/>
              <a:gd name="connsiteY6" fmla="*/ 137716 h 161291"/>
              <a:gd name="connsiteX7" fmla="*/ 92151 w 100424"/>
              <a:gd name="connsiteY7" fmla="*/ 136583 h 161291"/>
              <a:gd name="connsiteX8" fmla="*/ 91244 w 100424"/>
              <a:gd name="connsiteY8" fmla="*/ 135109 h 161291"/>
              <a:gd name="connsiteX9" fmla="*/ 91017 w 100424"/>
              <a:gd name="connsiteY9" fmla="*/ 133749 h 161291"/>
              <a:gd name="connsiteX10" fmla="*/ 90224 w 100424"/>
              <a:gd name="connsiteY10" fmla="*/ 132502 h 161291"/>
              <a:gd name="connsiteX11" fmla="*/ 89884 w 100424"/>
              <a:gd name="connsiteY11" fmla="*/ 132162 h 161291"/>
              <a:gd name="connsiteX12" fmla="*/ 89317 w 100424"/>
              <a:gd name="connsiteY12" fmla="*/ 130462 h 161291"/>
              <a:gd name="connsiteX13" fmla="*/ 89204 w 100424"/>
              <a:gd name="connsiteY13" fmla="*/ 129782 h 161291"/>
              <a:gd name="connsiteX14" fmla="*/ 88977 w 100424"/>
              <a:gd name="connsiteY14" fmla="*/ 129782 h 161291"/>
              <a:gd name="connsiteX15" fmla="*/ 88637 w 100424"/>
              <a:gd name="connsiteY15" fmla="*/ 129215 h 161291"/>
              <a:gd name="connsiteX16" fmla="*/ 87844 w 100424"/>
              <a:gd name="connsiteY16" fmla="*/ 127401 h 161291"/>
              <a:gd name="connsiteX17" fmla="*/ 87730 w 100424"/>
              <a:gd name="connsiteY17" fmla="*/ 126948 h 161291"/>
              <a:gd name="connsiteX18" fmla="*/ 87390 w 100424"/>
              <a:gd name="connsiteY18" fmla="*/ 126835 h 161291"/>
              <a:gd name="connsiteX19" fmla="*/ 86483 w 100424"/>
              <a:gd name="connsiteY19" fmla="*/ 125588 h 161291"/>
              <a:gd name="connsiteX20" fmla="*/ 85803 w 100424"/>
              <a:gd name="connsiteY20" fmla="*/ 125134 h 161291"/>
              <a:gd name="connsiteX21" fmla="*/ 85577 w 100424"/>
              <a:gd name="connsiteY21" fmla="*/ 124454 h 161291"/>
              <a:gd name="connsiteX22" fmla="*/ 85577 w 100424"/>
              <a:gd name="connsiteY22" fmla="*/ 122641 h 161291"/>
              <a:gd name="connsiteX23" fmla="*/ 85237 w 100424"/>
              <a:gd name="connsiteY23" fmla="*/ 121847 h 161291"/>
              <a:gd name="connsiteX24" fmla="*/ 85123 w 100424"/>
              <a:gd name="connsiteY24" fmla="*/ 120147 h 161291"/>
              <a:gd name="connsiteX25" fmla="*/ 85123 w 100424"/>
              <a:gd name="connsiteY25" fmla="*/ 119467 h 161291"/>
              <a:gd name="connsiteX26" fmla="*/ 84783 w 100424"/>
              <a:gd name="connsiteY26" fmla="*/ 118787 h 161291"/>
              <a:gd name="connsiteX27" fmla="*/ 84217 w 100424"/>
              <a:gd name="connsiteY27" fmla="*/ 118334 h 161291"/>
              <a:gd name="connsiteX28" fmla="*/ 84103 w 100424"/>
              <a:gd name="connsiteY28" fmla="*/ 117087 h 161291"/>
              <a:gd name="connsiteX29" fmla="*/ 83876 w 100424"/>
              <a:gd name="connsiteY29" fmla="*/ 114140 h 161291"/>
              <a:gd name="connsiteX30" fmla="*/ 83650 w 100424"/>
              <a:gd name="connsiteY30" fmla="*/ 113573 h 161291"/>
              <a:gd name="connsiteX31" fmla="*/ 81156 w 100424"/>
              <a:gd name="connsiteY31" fmla="*/ 113686 h 161291"/>
              <a:gd name="connsiteX32" fmla="*/ 80929 w 100424"/>
              <a:gd name="connsiteY32" fmla="*/ 113913 h 161291"/>
              <a:gd name="connsiteX33" fmla="*/ 79796 w 100424"/>
              <a:gd name="connsiteY33" fmla="*/ 114140 h 161291"/>
              <a:gd name="connsiteX34" fmla="*/ 78549 w 100424"/>
              <a:gd name="connsiteY34" fmla="*/ 114140 h 161291"/>
              <a:gd name="connsiteX35" fmla="*/ 77529 w 100424"/>
              <a:gd name="connsiteY35" fmla="*/ 113800 h 161291"/>
              <a:gd name="connsiteX36" fmla="*/ 76622 w 100424"/>
              <a:gd name="connsiteY36" fmla="*/ 113233 h 161291"/>
              <a:gd name="connsiteX37" fmla="*/ 76396 w 100424"/>
              <a:gd name="connsiteY37" fmla="*/ 112553 h 161291"/>
              <a:gd name="connsiteX38" fmla="*/ 76509 w 100424"/>
              <a:gd name="connsiteY38" fmla="*/ 110513 h 161291"/>
              <a:gd name="connsiteX39" fmla="*/ 75149 w 100424"/>
              <a:gd name="connsiteY39" fmla="*/ 109039 h 161291"/>
              <a:gd name="connsiteX40" fmla="*/ 72768 w 100424"/>
              <a:gd name="connsiteY40" fmla="*/ 107112 h 161291"/>
              <a:gd name="connsiteX41" fmla="*/ 72088 w 100424"/>
              <a:gd name="connsiteY41" fmla="*/ 104619 h 161291"/>
              <a:gd name="connsiteX42" fmla="*/ 71295 w 100424"/>
              <a:gd name="connsiteY42" fmla="*/ 103145 h 161291"/>
              <a:gd name="connsiteX43" fmla="*/ 68688 w 100424"/>
              <a:gd name="connsiteY43" fmla="*/ 99971 h 161291"/>
              <a:gd name="connsiteX44" fmla="*/ 68235 w 100424"/>
              <a:gd name="connsiteY44" fmla="*/ 97705 h 161291"/>
              <a:gd name="connsiteX45" fmla="*/ 68235 w 100424"/>
              <a:gd name="connsiteY45" fmla="*/ 96231 h 161291"/>
              <a:gd name="connsiteX46" fmla="*/ 69141 w 100424"/>
              <a:gd name="connsiteY46" fmla="*/ 94758 h 161291"/>
              <a:gd name="connsiteX47" fmla="*/ 70388 w 100424"/>
              <a:gd name="connsiteY47" fmla="*/ 92264 h 161291"/>
              <a:gd name="connsiteX48" fmla="*/ 70955 w 100424"/>
              <a:gd name="connsiteY48" fmla="*/ 89997 h 161291"/>
              <a:gd name="connsiteX49" fmla="*/ 71295 w 100424"/>
              <a:gd name="connsiteY49" fmla="*/ 88864 h 161291"/>
              <a:gd name="connsiteX50" fmla="*/ 71975 w 100424"/>
              <a:gd name="connsiteY50" fmla="*/ 87277 h 161291"/>
              <a:gd name="connsiteX51" fmla="*/ 72542 w 100424"/>
              <a:gd name="connsiteY51" fmla="*/ 85350 h 161291"/>
              <a:gd name="connsiteX52" fmla="*/ 72088 w 100424"/>
              <a:gd name="connsiteY52" fmla="*/ 84103 h 161291"/>
              <a:gd name="connsiteX53" fmla="*/ 71295 w 100424"/>
              <a:gd name="connsiteY53" fmla="*/ 82856 h 161291"/>
              <a:gd name="connsiteX54" fmla="*/ 71068 w 100424"/>
              <a:gd name="connsiteY54" fmla="*/ 81949 h 161291"/>
              <a:gd name="connsiteX55" fmla="*/ 71862 w 100424"/>
              <a:gd name="connsiteY55" fmla="*/ 80703 h 161291"/>
              <a:gd name="connsiteX56" fmla="*/ 72542 w 100424"/>
              <a:gd name="connsiteY56" fmla="*/ 79796 h 161291"/>
              <a:gd name="connsiteX57" fmla="*/ 73335 w 100424"/>
              <a:gd name="connsiteY57" fmla="*/ 79569 h 161291"/>
              <a:gd name="connsiteX58" fmla="*/ 74469 w 100424"/>
              <a:gd name="connsiteY58" fmla="*/ 79002 h 161291"/>
              <a:gd name="connsiteX59" fmla="*/ 75262 w 100424"/>
              <a:gd name="connsiteY59" fmla="*/ 78209 h 161291"/>
              <a:gd name="connsiteX60" fmla="*/ 76622 w 100424"/>
              <a:gd name="connsiteY60" fmla="*/ 78096 h 161291"/>
              <a:gd name="connsiteX61" fmla="*/ 78209 w 100424"/>
              <a:gd name="connsiteY61" fmla="*/ 77982 h 161291"/>
              <a:gd name="connsiteX62" fmla="*/ 81383 w 100424"/>
              <a:gd name="connsiteY62" fmla="*/ 77982 h 161291"/>
              <a:gd name="connsiteX63" fmla="*/ 83083 w 100424"/>
              <a:gd name="connsiteY63" fmla="*/ 77642 h 161291"/>
              <a:gd name="connsiteX64" fmla="*/ 83536 w 100424"/>
              <a:gd name="connsiteY64" fmla="*/ 76962 h 161291"/>
              <a:gd name="connsiteX65" fmla="*/ 83536 w 100424"/>
              <a:gd name="connsiteY65" fmla="*/ 75715 h 161291"/>
              <a:gd name="connsiteX66" fmla="*/ 84330 w 100424"/>
              <a:gd name="connsiteY66" fmla="*/ 74582 h 161291"/>
              <a:gd name="connsiteX67" fmla="*/ 85237 w 100424"/>
              <a:gd name="connsiteY67" fmla="*/ 74129 h 161291"/>
              <a:gd name="connsiteX68" fmla="*/ 85577 w 100424"/>
              <a:gd name="connsiteY68" fmla="*/ 73788 h 161291"/>
              <a:gd name="connsiteX69" fmla="*/ 85577 w 100424"/>
              <a:gd name="connsiteY69" fmla="*/ 73335 h 161291"/>
              <a:gd name="connsiteX70" fmla="*/ 85350 w 100424"/>
              <a:gd name="connsiteY70" fmla="*/ 72995 h 161291"/>
              <a:gd name="connsiteX71" fmla="*/ 85010 w 100424"/>
              <a:gd name="connsiteY71" fmla="*/ 72768 h 161291"/>
              <a:gd name="connsiteX72" fmla="*/ 84103 w 100424"/>
              <a:gd name="connsiteY72" fmla="*/ 72655 h 161291"/>
              <a:gd name="connsiteX73" fmla="*/ 83310 w 100424"/>
              <a:gd name="connsiteY73" fmla="*/ 70728 h 161291"/>
              <a:gd name="connsiteX74" fmla="*/ 83876 w 100424"/>
              <a:gd name="connsiteY74" fmla="*/ 69821 h 161291"/>
              <a:gd name="connsiteX75" fmla="*/ 84557 w 100424"/>
              <a:gd name="connsiteY75" fmla="*/ 68348 h 161291"/>
              <a:gd name="connsiteX76" fmla="*/ 84783 w 100424"/>
              <a:gd name="connsiteY76" fmla="*/ 67441 h 161291"/>
              <a:gd name="connsiteX77" fmla="*/ 85917 w 100424"/>
              <a:gd name="connsiteY77" fmla="*/ 66081 h 161291"/>
              <a:gd name="connsiteX78" fmla="*/ 85690 w 100424"/>
              <a:gd name="connsiteY78" fmla="*/ 65628 h 161291"/>
              <a:gd name="connsiteX79" fmla="*/ 86370 w 100424"/>
              <a:gd name="connsiteY79" fmla="*/ 58600 h 161291"/>
              <a:gd name="connsiteX80" fmla="*/ 85917 w 100424"/>
              <a:gd name="connsiteY80" fmla="*/ 53953 h 161291"/>
              <a:gd name="connsiteX81" fmla="*/ 85237 w 100424"/>
              <a:gd name="connsiteY81" fmla="*/ 52253 h 161291"/>
              <a:gd name="connsiteX82" fmla="*/ 82856 w 100424"/>
              <a:gd name="connsiteY82" fmla="*/ 50099 h 161291"/>
              <a:gd name="connsiteX83" fmla="*/ 78776 w 100424"/>
              <a:gd name="connsiteY83" fmla="*/ 48852 h 161291"/>
              <a:gd name="connsiteX84" fmla="*/ 77416 w 100424"/>
              <a:gd name="connsiteY84" fmla="*/ 46245 h 161291"/>
              <a:gd name="connsiteX85" fmla="*/ 73675 w 100424"/>
              <a:gd name="connsiteY85" fmla="*/ 42958 h 161291"/>
              <a:gd name="connsiteX86" fmla="*/ 69708 w 100424"/>
              <a:gd name="connsiteY86" fmla="*/ 38878 h 161291"/>
              <a:gd name="connsiteX87" fmla="*/ 67895 w 100424"/>
              <a:gd name="connsiteY87" fmla="*/ 38084 h 161291"/>
              <a:gd name="connsiteX88" fmla="*/ 65854 w 100424"/>
              <a:gd name="connsiteY88" fmla="*/ 37858 h 161291"/>
              <a:gd name="connsiteX89" fmla="*/ 63247 w 100424"/>
              <a:gd name="connsiteY89" fmla="*/ 36838 h 161291"/>
              <a:gd name="connsiteX90" fmla="*/ 60867 w 100424"/>
              <a:gd name="connsiteY90" fmla="*/ 37404 h 161291"/>
              <a:gd name="connsiteX91" fmla="*/ 59054 w 100424"/>
              <a:gd name="connsiteY91" fmla="*/ 40011 h 161291"/>
              <a:gd name="connsiteX92" fmla="*/ 57693 w 100424"/>
              <a:gd name="connsiteY92" fmla="*/ 42392 h 161291"/>
              <a:gd name="connsiteX93" fmla="*/ 57240 w 100424"/>
              <a:gd name="connsiteY93" fmla="*/ 46245 h 161291"/>
              <a:gd name="connsiteX94" fmla="*/ 55653 w 100424"/>
              <a:gd name="connsiteY94" fmla="*/ 47492 h 161291"/>
              <a:gd name="connsiteX95" fmla="*/ 56787 w 100424"/>
              <a:gd name="connsiteY95" fmla="*/ 45112 h 161291"/>
              <a:gd name="connsiteX96" fmla="*/ 56900 w 100424"/>
              <a:gd name="connsiteY96" fmla="*/ 40805 h 161291"/>
              <a:gd name="connsiteX97" fmla="*/ 57467 w 100424"/>
              <a:gd name="connsiteY97" fmla="*/ 37631 h 161291"/>
              <a:gd name="connsiteX98" fmla="*/ 59507 w 100424"/>
              <a:gd name="connsiteY98" fmla="*/ 33324 h 161291"/>
              <a:gd name="connsiteX99" fmla="*/ 59620 w 100424"/>
              <a:gd name="connsiteY99" fmla="*/ 26977 h 161291"/>
              <a:gd name="connsiteX100" fmla="*/ 58940 w 100424"/>
              <a:gd name="connsiteY100" fmla="*/ 25390 h 161291"/>
              <a:gd name="connsiteX101" fmla="*/ 56560 w 100424"/>
              <a:gd name="connsiteY101" fmla="*/ 22103 h 161291"/>
              <a:gd name="connsiteX102" fmla="*/ 55086 w 100424"/>
              <a:gd name="connsiteY102" fmla="*/ 20856 h 161291"/>
              <a:gd name="connsiteX103" fmla="*/ 52819 w 100424"/>
              <a:gd name="connsiteY103" fmla="*/ 18022 h 161291"/>
              <a:gd name="connsiteX104" fmla="*/ 44772 w 100424"/>
              <a:gd name="connsiteY104" fmla="*/ 10541 h 161291"/>
              <a:gd name="connsiteX105" fmla="*/ 39104 w 100424"/>
              <a:gd name="connsiteY105" fmla="*/ 6574 h 161291"/>
              <a:gd name="connsiteX106" fmla="*/ 35251 w 100424"/>
              <a:gd name="connsiteY106" fmla="*/ 4194 h 161291"/>
              <a:gd name="connsiteX107" fmla="*/ 33777 w 100424"/>
              <a:gd name="connsiteY107" fmla="*/ 3740 h 161291"/>
              <a:gd name="connsiteX108" fmla="*/ 33777 w 100424"/>
              <a:gd name="connsiteY108" fmla="*/ 4647 h 161291"/>
              <a:gd name="connsiteX109" fmla="*/ 33437 w 100424"/>
              <a:gd name="connsiteY109" fmla="*/ 4647 h 161291"/>
              <a:gd name="connsiteX110" fmla="*/ 31737 w 100424"/>
              <a:gd name="connsiteY110" fmla="*/ 3967 h 161291"/>
              <a:gd name="connsiteX111" fmla="*/ 28790 w 100424"/>
              <a:gd name="connsiteY111" fmla="*/ 453 h 161291"/>
              <a:gd name="connsiteX112" fmla="*/ 28110 w 100424"/>
              <a:gd name="connsiteY112" fmla="*/ 0 h 161291"/>
              <a:gd name="connsiteX113" fmla="*/ 31850 w 100424"/>
              <a:gd name="connsiteY113" fmla="*/ 5441 h 161291"/>
              <a:gd name="connsiteX114" fmla="*/ 31964 w 100424"/>
              <a:gd name="connsiteY114" fmla="*/ 6007 h 161291"/>
              <a:gd name="connsiteX115" fmla="*/ 31510 w 100424"/>
              <a:gd name="connsiteY115" fmla="*/ 6687 h 161291"/>
              <a:gd name="connsiteX116" fmla="*/ 29130 w 100424"/>
              <a:gd name="connsiteY116" fmla="*/ 7934 h 161291"/>
              <a:gd name="connsiteX117" fmla="*/ 28677 w 100424"/>
              <a:gd name="connsiteY117" fmla="*/ 8614 h 161291"/>
              <a:gd name="connsiteX118" fmla="*/ 27770 w 100424"/>
              <a:gd name="connsiteY118" fmla="*/ 10995 h 161291"/>
              <a:gd name="connsiteX119" fmla="*/ 24823 w 100424"/>
              <a:gd name="connsiteY119" fmla="*/ 12241 h 161291"/>
              <a:gd name="connsiteX120" fmla="*/ 22783 w 100424"/>
              <a:gd name="connsiteY120" fmla="*/ 13942 h 161291"/>
              <a:gd name="connsiteX121" fmla="*/ 21309 w 100424"/>
              <a:gd name="connsiteY121" fmla="*/ 15415 h 161291"/>
              <a:gd name="connsiteX122" fmla="*/ 20629 w 100424"/>
              <a:gd name="connsiteY122" fmla="*/ 15982 h 161291"/>
              <a:gd name="connsiteX123" fmla="*/ 17909 w 100424"/>
              <a:gd name="connsiteY123" fmla="*/ 16208 h 161291"/>
              <a:gd name="connsiteX124" fmla="*/ 17115 w 100424"/>
              <a:gd name="connsiteY124" fmla="*/ 17115 h 161291"/>
              <a:gd name="connsiteX125" fmla="*/ 15982 w 100424"/>
              <a:gd name="connsiteY125" fmla="*/ 19836 h 161291"/>
              <a:gd name="connsiteX126" fmla="*/ 15188 w 100424"/>
              <a:gd name="connsiteY126" fmla="*/ 21082 h 161291"/>
              <a:gd name="connsiteX127" fmla="*/ 13715 w 100424"/>
              <a:gd name="connsiteY127" fmla="*/ 22329 h 161291"/>
              <a:gd name="connsiteX128" fmla="*/ 13715 w 100424"/>
              <a:gd name="connsiteY128" fmla="*/ 23236 h 161291"/>
              <a:gd name="connsiteX129" fmla="*/ 15642 w 100424"/>
              <a:gd name="connsiteY129" fmla="*/ 26183 h 161291"/>
              <a:gd name="connsiteX130" fmla="*/ 15982 w 100424"/>
              <a:gd name="connsiteY130" fmla="*/ 27090 h 161291"/>
              <a:gd name="connsiteX131" fmla="*/ 15415 w 100424"/>
              <a:gd name="connsiteY131" fmla="*/ 28450 h 161291"/>
              <a:gd name="connsiteX132" fmla="*/ 15528 w 100424"/>
              <a:gd name="connsiteY132" fmla="*/ 29470 h 161291"/>
              <a:gd name="connsiteX133" fmla="*/ 16549 w 100424"/>
              <a:gd name="connsiteY133" fmla="*/ 30717 h 161291"/>
              <a:gd name="connsiteX134" fmla="*/ 17682 w 100424"/>
              <a:gd name="connsiteY134" fmla="*/ 30944 h 161291"/>
              <a:gd name="connsiteX135" fmla="*/ 18929 w 100424"/>
              <a:gd name="connsiteY135" fmla="*/ 30490 h 161291"/>
              <a:gd name="connsiteX136" fmla="*/ 20402 w 100424"/>
              <a:gd name="connsiteY136" fmla="*/ 30490 h 161291"/>
              <a:gd name="connsiteX137" fmla="*/ 21422 w 100424"/>
              <a:gd name="connsiteY137" fmla="*/ 30830 h 161291"/>
              <a:gd name="connsiteX138" fmla="*/ 21762 w 100424"/>
              <a:gd name="connsiteY138" fmla="*/ 31170 h 161291"/>
              <a:gd name="connsiteX139" fmla="*/ 21876 w 100424"/>
              <a:gd name="connsiteY139" fmla="*/ 32077 h 161291"/>
              <a:gd name="connsiteX140" fmla="*/ 21196 w 100424"/>
              <a:gd name="connsiteY140" fmla="*/ 34117 h 161291"/>
              <a:gd name="connsiteX141" fmla="*/ 20402 w 100424"/>
              <a:gd name="connsiteY141" fmla="*/ 35364 h 161291"/>
              <a:gd name="connsiteX142" fmla="*/ 16435 w 100424"/>
              <a:gd name="connsiteY142" fmla="*/ 37291 h 161291"/>
              <a:gd name="connsiteX143" fmla="*/ 14735 w 100424"/>
              <a:gd name="connsiteY143" fmla="*/ 38424 h 161291"/>
              <a:gd name="connsiteX144" fmla="*/ 13715 w 100424"/>
              <a:gd name="connsiteY144" fmla="*/ 39218 h 161291"/>
              <a:gd name="connsiteX145" fmla="*/ 11675 w 100424"/>
              <a:gd name="connsiteY145" fmla="*/ 38764 h 161291"/>
              <a:gd name="connsiteX146" fmla="*/ 10541 w 100424"/>
              <a:gd name="connsiteY146" fmla="*/ 38878 h 161291"/>
              <a:gd name="connsiteX147" fmla="*/ 9748 w 100424"/>
              <a:gd name="connsiteY147" fmla="*/ 39445 h 161291"/>
              <a:gd name="connsiteX148" fmla="*/ 9294 w 100424"/>
              <a:gd name="connsiteY148" fmla="*/ 40011 h 161291"/>
              <a:gd name="connsiteX149" fmla="*/ 7821 w 100424"/>
              <a:gd name="connsiteY149" fmla="*/ 40125 h 161291"/>
              <a:gd name="connsiteX150" fmla="*/ 5781 w 100424"/>
              <a:gd name="connsiteY150" fmla="*/ 40465 h 161291"/>
              <a:gd name="connsiteX151" fmla="*/ 4987 w 100424"/>
              <a:gd name="connsiteY151" fmla="*/ 40918 h 161291"/>
              <a:gd name="connsiteX152" fmla="*/ 4307 w 100424"/>
              <a:gd name="connsiteY152" fmla="*/ 41825 h 161291"/>
              <a:gd name="connsiteX153" fmla="*/ 3854 w 100424"/>
              <a:gd name="connsiteY153" fmla="*/ 43185 h 161291"/>
              <a:gd name="connsiteX154" fmla="*/ 4307 w 100424"/>
              <a:gd name="connsiteY154" fmla="*/ 44885 h 161291"/>
              <a:gd name="connsiteX155" fmla="*/ 4874 w 100424"/>
              <a:gd name="connsiteY155" fmla="*/ 46359 h 161291"/>
              <a:gd name="connsiteX156" fmla="*/ 4874 w 100424"/>
              <a:gd name="connsiteY156" fmla="*/ 47605 h 161291"/>
              <a:gd name="connsiteX157" fmla="*/ 5327 w 100424"/>
              <a:gd name="connsiteY157" fmla="*/ 51459 h 161291"/>
              <a:gd name="connsiteX158" fmla="*/ 4761 w 100424"/>
              <a:gd name="connsiteY158" fmla="*/ 52253 h 161291"/>
              <a:gd name="connsiteX159" fmla="*/ 3400 w 100424"/>
              <a:gd name="connsiteY159" fmla="*/ 53273 h 161291"/>
              <a:gd name="connsiteX160" fmla="*/ 1814 w 100424"/>
              <a:gd name="connsiteY160" fmla="*/ 55086 h 161291"/>
              <a:gd name="connsiteX161" fmla="*/ 0 w 100424"/>
              <a:gd name="connsiteY161" fmla="*/ 57467 h 161291"/>
              <a:gd name="connsiteX162" fmla="*/ 227 w 100424"/>
              <a:gd name="connsiteY162" fmla="*/ 58147 h 161291"/>
              <a:gd name="connsiteX163" fmla="*/ 4534 w 100424"/>
              <a:gd name="connsiteY163" fmla="*/ 63247 h 161291"/>
              <a:gd name="connsiteX164" fmla="*/ 8954 w 100424"/>
              <a:gd name="connsiteY164" fmla="*/ 68461 h 161291"/>
              <a:gd name="connsiteX165" fmla="*/ 13262 w 100424"/>
              <a:gd name="connsiteY165" fmla="*/ 73675 h 161291"/>
              <a:gd name="connsiteX166" fmla="*/ 15075 w 100424"/>
              <a:gd name="connsiteY166" fmla="*/ 73222 h 161291"/>
              <a:gd name="connsiteX167" fmla="*/ 16662 w 100424"/>
              <a:gd name="connsiteY167" fmla="*/ 73788 h 161291"/>
              <a:gd name="connsiteX168" fmla="*/ 19042 w 100424"/>
              <a:gd name="connsiteY168" fmla="*/ 73902 h 161291"/>
              <a:gd name="connsiteX169" fmla="*/ 20062 w 100424"/>
              <a:gd name="connsiteY169" fmla="*/ 73448 h 161291"/>
              <a:gd name="connsiteX170" fmla="*/ 21536 w 100424"/>
              <a:gd name="connsiteY170" fmla="*/ 73675 h 161291"/>
              <a:gd name="connsiteX171" fmla="*/ 23463 w 100424"/>
              <a:gd name="connsiteY171" fmla="*/ 72428 h 161291"/>
              <a:gd name="connsiteX172" fmla="*/ 24710 w 100424"/>
              <a:gd name="connsiteY172" fmla="*/ 72768 h 161291"/>
              <a:gd name="connsiteX173" fmla="*/ 25503 w 100424"/>
              <a:gd name="connsiteY173" fmla="*/ 72768 h 161291"/>
              <a:gd name="connsiteX174" fmla="*/ 26296 w 100424"/>
              <a:gd name="connsiteY174" fmla="*/ 73788 h 161291"/>
              <a:gd name="connsiteX175" fmla="*/ 26863 w 100424"/>
              <a:gd name="connsiteY175" fmla="*/ 74922 h 161291"/>
              <a:gd name="connsiteX176" fmla="*/ 28677 w 100424"/>
              <a:gd name="connsiteY176" fmla="*/ 76282 h 161291"/>
              <a:gd name="connsiteX177" fmla="*/ 28450 w 100424"/>
              <a:gd name="connsiteY177" fmla="*/ 78322 h 161291"/>
              <a:gd name="connsiteX178" fmla="*/ 28110 w 100424"/>
              <a:gd name="connsiteY178" fmla="*/ 80136 h 161291"/>
              <a:gd name="connsiteX179" fmla="*/ 27883 w 100424"/>
              <a:gd name="connsiteY179" fmla="*/ 82176 h 161291"/>
              <a:gd name="connsiteX180" fmla="*/ 27770 w 100424"/>
              <a:gd name="connsiteY180" fmla="*/ 83763 h 161291"/>
              <a:gd name="connsiteX181" fmla="*/ 27090 w 100424"/>
              <a:gd name="connsiteY181" fmla="*/ 85350 h 161291"/>
              <a:gd name="connsiteX182" fmla="*/ 25843 w 100424"/>
              <a:gd name="connsiteY182" fmla="*/ 86937 h 161291"/>
              <a:gd name="connsiteX183" fmla="*/ 25616 w 100424"/>
              <a:gd name="connsiteY183" fmla="*/ 87503 h 161291"/>
              <a:gd name="connsiteX184" fmla="*/ 25390 w 100424"/>
              <a:gd name="connsiteY184" fmla="*/ 88297 h 161291"/>
              <a:gd name="connsiteX185" fmla="*/ 26183 w 100424"/>
              <a:gd name="connsiteY185" fmla="*/ 88750 h 161291"/>
              <a:gd name="connsiteX186" fmla="*/ 27543 w 100424"/>
              <a:gd name="connsiteY186" fmla="*/ 88977 h 161291"/>
              <a:gd name="connsiteX187" fmla="*/ 29243 w 100424"/>
              <a:gd name="connsiteY187" fmla="*/ 88977 h 161291"/>
              <a:gd name="connsiteX188" fmla="*/ 30377 w 100424"/>
              <a:gd name="connsiteY188" fmla="*/ 89430 h 161291"/>
              <a:gd name="connsiteX189" fmla="*/ 31850 w 100424"/>
              <a:gd name="connsiteY189" fmla="*/ 89544 h 161291"/>
              <a:gd name="connsiteX190" fmla="*/ 33664 w 100424"/>
              <a:gd name="connsiteY190" fmla="*/ 90904 h 161291"/>
              <a:gd name="connsiteX191" fmla="*/ 34571 w 100424"/>
              <a:gd name="connsiteY191" fmla="*/ 91584 h 161291"/>
              <a:gd name="connsiteX192" fmla="*/ 34571 w 100424"/>
              <a:gd name="connsiteY192" fmla="*/ 92264 h 161291"/>
              <a:gd name="connsiteX193" fmla="*/ 34004 w 100424"/>
              <a:gd name="connsiteY193" fmla="*/ 93624 h 161291"/>
              <a:gd name="connsiteX194" fmla="*/ 33777 w 100424"/>
              <a:gd name="connsiteY194" fmla="*/ 94984 h 161291"/>
              <a:gd name="connsiteX195" fmla="*/ 34231 w 100424"/>
              <a:gd name="connsiteY195" fmla="*/ 95891 h 161291"/>
              <a:gd name="connsiteX196" fmla="*/ 34797 w 100424"/>
              <a:gd name="connsiteY196" fmla="*/ 96458 h 161291"/>
              <a:gd name="connsiteX197" fmla="*/ 36271 w 100424"/>
              <a:gd name="connsiteY197" fmla="*/ 99518 h 161291"/>
              <a:gd name="connsiteX198" fmla="*/ 36951 w 100424"/>
              <a:gd name="connsiteY198" fmla="*/ 100538 h 161291"/>
              <a:gd name="connsiteX199" fmla="*/ 37518 w 100424"/>
              <a:gd name="connsiteY199" fmla="*/ 100878 h 161291"/>
              <a:gd name="connsiteX200" fmla="*/ 37631 w 100424"/>
              <a:gd name="connsiteY200" fmla="*/ 101445 h 161291"/>
              <a:gd name="connsiteX201" fmla="*/ 37178 w 100424"/>
              <a:gd name="connsiteY201" fmla="*/ 102579 h 161291"/>
              <a:gd name="connsiteX202" fmla="*/ 36498 w 100424"/>
              <a:gd name="connsiteY202" fmla="*/ 103939 h 161291"/>
              <a:gd name="connsiteX203" fmla="*/ 35251 w 100424"/>
              <a:gd name="connsiteY203" fmla="*/ 105412 h 161291"/>
              <a:gd name="connsiteX204" fmla="*/ 35024 w 100424"/>
              <a:gd name="connsiteY204" fmla="*/ 106546 h 161291"/>
              <a:gd name="connsiteX205" fmla="*/ 33891 w 100424"/>
              <a:gd name="connsiteY205" fmla="*/ 107339 h 161291"/>
              <a:gd name="connsiteX206" fmla="*/ 31397 w 100424"/>
              <a:gd name="connsiteY206" fmla="*/ 109039 h 161291"/>
              <a:gd name="connsiteX207" fmla="*/ 31850 w 100424"/>
              <a:gd name="connsiteY207" fmla="*/ 111760 h 161291"/>
              <a:gd name="connsiteX208" fmla="*/ 31964 w 100424"/>
              <a:gd name="connsiteY208" fmla="*/ 113120 h 161291"/>
              <a:gd name="connsiteX209" fmla="*/ 31850 w 100424"/>
              <a:gd name="connsiteY209" fmla="*/ 114253 h 161291"/>
              <a:gd name="connsiteX210" fmla="*/ 31057 w 100424"/>
              <a:gd name="connsiteY210" fmla="*/ 115727 h 161291"/>
              <a:gd name="connsiteX211" fmla="*/ 29583 w 100424"/>
              <a:gd name="connsiteY211" fmla="*/ 119921 h 161291"/>
              <a:gd name="connsiteX212" fmla="*/ 29017 w 100424"/>
              <a:gd name="connsiteY212" fmla="*/ 122074 h 161291"/>
              <a:gd name="connsiteX213" fmla="*/ 28563 w 100424"/>
              <a:gd name="connsiteY213" fmla="*/ 127061 h 161291"/>
              <a:gd name="connsiteX214" fmla="*/ 28563 w 100424"/>
              <a:gd name="connsiteY214" fmla="*/ 128648 h 161291"/>
              <a:gd name="connsiteX215" fmla="*/ 29243 w 100424"/>
              <a:gd name="connsiteY215" fmla="*/ 130915 h 161291"/>
              <a:gd name="connsiteX216" fmla="*/ 30717 w 100424"/>
              <a:gd name="connsiteY216" fmla="*/ 135789 h 161291"/>
              <a:gd name="connsiteX217" fmla="*/ 31510 w 100424"/>
              <a:gd name="connsiteY217" fmla="*/ 136583 h 161291"/>
              <a:gd name="connsiteX218" fmla="*/ 33437 w 100424"/>
              <a:gd name="connsiteY218" fmla="*/ 137829 h 161291"/>
              <a:gd name="connsiteX219" fmla="*/ 33664 w 100424"/>
              <a:gd name="connsiteY219" fmla="*/ 141116 h 161291"/>
              <a:gd name="connsiteX220" fmla="*/ 33551 w 100424"/>
              <a:gd name="connsiteY220" fmla="*/ 144630 h 161291"/>
              <a:gd name="connsiteX221" fmla="*/ 33437 w 100424"/>
              <a:gd name="connsiteY221" fmla="*/ 145990 h 161291"/>
              <a:gd name="connsiteX222" fmla="*/ 33777 w 100424"/>
              <a:gd name="connsiteY222" fmla="*/ 146557 h 161291"/>
              <a:gd name="connsiteX223" fmla="*/ 34571 w 100424"/>
              <a:gd name="connsiteY223" fmla="*/ 146784 h 161291"/>
              <a:gd name="connsiteX224" fmla="*/ 35251 w 100424"/>
              <a:gd name="connsiteY224" fmla="*/ 147237 h 161291"/>
              <a:gd name="connsiteX225" fmla="*/ 35364 w 100424"/>
              <a:gd name="connsiteY225" fmla="*/ 148257 h 161291"/>
              <a:gd name="connsiteX226" fmla="*/ 35251 w 100424"/>
              <a:gd name="connsiteY226" fmla="*/ 149277 h 161291"/>
              <a:gd name="connsiteX227" fmla="*/ 36724 w 100424"/>
              <a:gd name="connsiteY227" fmla="*/ 149957 h 161291"/>
              <a:gd name="connsiteX228" fmla="*/ 37971 w 100424"/>
              <a:gd name="connsiteY228" fmla="*/ 150297 h 161291"/>
              <a:gd name="connsiteX229" fmla="*/ 39104 w 100424"/>
              <a:gd name="connsiteY229" fmla="*/ 151771 h 161291"/>
              <a:gd name="connsiteX230" fmla="*/ 41145 w 100424"/>
              <a:gd name="connsiteY230" fmla="*/ 154151 h 161291"/>
              <a:gd name="connsiteX231" fmla="*/ 42052 w 100424"/>
              <a:gd name="connsiteY231" fmla="*/ 154491 h 161291"/>
              <a:gd name="connsiteX232" fmla="*/ 42392 w 100424"/>
              <a:gd name="connsiteY232" fmla="*/ 155511 h 161291"/>
              <a:gd name="connsiteX233" fmla="*/ 44205 w 100424"/>
              <a:gd name="connsiteY233" fmla="*/ 157438 h 161291"/>
              <a:gd name="connsiteX234" fmla="*/ 46812 w 100424"/>
              <a:gd name="connsiteY234" fmla="*/ 158118 h 161291"/>
              <a:gd name="connsiteX235" fmla="*/ 49532 w 100424"/>
              <a:gd name="connsiteY235" fmla="*/ 159025 h 161291"/>
              <a:gd name="connsiteX236" fmla="*/ 50666 w 100424"/>
              <a:gd name="connsiteY236" fmla="*/ 160159 h 161291"/>
              <a:gd name="connsiteX237" fmla="*/ 51686 w 100424"/>
              <a:gd name="connsiteY237" fmla="*/ 161179 h 161291"/>
              <a:gd name="connsiteX238" fmla="*/ 52593 w 100424"/>
              <a:gd name="connsiteY238" fmla="*/ 161292 h 161291"/>
              <a:gd name="connsiteX239" fmla="*/ 53273 w 100424"/>
              <a:gd name="connsiteY239" fmla="*/ 161065 h 161291"/>
              <a:gd name="connsiteX240" fmla="*/ 54406 w 100424"/>
              <a:gd name="connsiteY240" fmla="*/ 160272 h 161291"/>
              <a:gd name="connsiteX241" fmla="*/ 55313 w 100424"/>
              <a:gd name="connsiteY241" fmla="*/ 159478 h 161291"/>
              <a:gd name="connsiteX242" fmla="*/ 57013 w 100424"/>
              <a:gd name="connsiteY242" fmla="*/ 159592 h 161291"/>
              <a:gd name="connsiteX243" fmla="*/ 58940 w 100424"/>
              <a:gd name="connsiteY243" fmla="*/ 159478 h 161291"/>
              <a:gd name="connsiteX244" fmla="*/ 59280 w 100424"/>
              <a:gd name="connsiteY244" fmla="*/ 158798 h 161291"/>
              <a:gd name="connsiteX245" fmla="*/ 59394 w 100424"/>
              <a:gd name="connsiteY245" fmla="*/ 158005 h 161291"/>
              <a:gd name="connsiteX246" fmla="*/ 59054 w 100424"/>
              <a:gd name="connsiteY246" fmla="*/ 156078 h 161291"/>
              <a:gd name="connsiteX247" fmla="*/ 59734 w 100424"/>
              <a:gd name="connsiteY247" fmla="*/ 155398 h 161291"/>
              <a:gd name="connsiteX248" fmla="*/ 61320 w 100424"/>
              <a:gd name="connsiteY248" fmla="*/ 155058 h 161291"/>
              <a:gd name="connsiteX249" fmla="*/ 61547 w 100424"/>
              <a:gd name="connsiteY249" fmla="*/ 154038 h 161291"/>
              <a:gd name="connsiteX250" fmla="*/ 62001 w 100424"/>
              <a:gd name="connsiteY250" fmla="*/ 153471 h 161291"/>
              <a:gd name="connsiteX251" fmla="*/ 62454 w 100424"/>
              <a:gd name="connsiteY251" fmla="*/ 152791 h 161291"/>
              <a:gd name="connsiteX252" fmla="*/ 62907 w 100424"/>
              <a:gd name="connsiteY252" fmla="*/ 152678 h 161291"/>
              <a:gd name="connsiteX253" fmla="*/ 63587 w 100424"/>
              <a:gd name="connsiteY253" fmla="*/ 153131 h 161291"/>
              <a:gd name="connsiteX254" fmla="*/ 64721 w 100424"/>
              <a:gd name="connsiteY254" fmla="*/ 153358 h 161291"/>
              <a:gd name="connsiteX255" fmla="*/ 65854 w 100424"/>
              <a:gd name="connsiteY255" fmla="*/ 153698 h 161291"/>
              <a:gd name="connsiteX256" fmla="*/ 66421 w 100424"/>
              <a:gd name="connsiteY256" fmla="*/ 154378 h 161291"/>
              <a:gd name="connsiteX257" fmla="*/ 67555 w 100424"/>
              <a:gd name="connsiteY257" fmla="*/ 154378 h 161291"/>
              <a:gd name="connsiteX258" fmla="*/ 68688 w 100424"/>
              <a:gd name="connsiteY258" fmla="*/ 154265 h 161291"/>
              <a:gd name="connsiteX259" fmla="*/ 69141 w 100424"/>
              <a:gd name="connsiteY259" fmla="*/ 153811 h 161291"/>
              <a:gd name="connsiteX260" fmla="*/ 69481 w 100424"/>
              <a:gd name="connsiteY260" fmla="*/ 153131 h 161291"/>
              <a:gd name="connsiteX261" fmla="*/ 69708 w 100424"/>
              <a:gd name="connsiteY261" fmla="*/ 151431 h 161291"/>
              <a:gd name="connsiteX262" fmla="*/ 70502 w 100424"/>
              <a:gd name="connsiteY262" fmla="*/ 151431 h 161291"/>
              <a:gd name="connsiteX263" fmla="*/ 71975 w 100424"/>
              <a:gd name="connsiteY263" fmla="*/ 151091 h 161291"/>
              <a:gd name="connsiteX264" fmla="*/ 73562 w 100424"/>
              <a:gd name="connsiteY264" fmla="*/ 150297 h 161291"/>
              <a:gd name="connsiteX265" fmla="*/ 75716 w 100424"/>
              <a:gd name="connsiteY265" fmla="*/ 150184 h 161291"/>
              <a:gd name="connsiteX266" fmla="*/ 77642 w 100424"/>
              <a:gd name="connsiteY266" fmla="*/ 150297 h 161291"/>
              <a:gd name="connsiteX267" fmla="*/ 78662 w 100424"/>
              <a:gd name="connsiteY267" fmla="*/ 149731 h 161291"/>
              <a:gd name="connsiteX268" fmla="*/ 79569 w 100424"/>
              <a:gd name="connsiteY268" fmla="*/ 148711 h 161291"/>
              <a:gd name="connsiteX269" fmla="*/ 81383 w 100424"/>
              <a:gd name="connsiteY269" fmla="*/ 145764 h 161291"/>
              <a:gd name="connsiteX270" fmla="*/ 82289 w 100424"/>
              <a:gd name="connsiteY270" fmla="*/ 145084 h 161291"/>
              <a:gd name="connsiteX271" fmla="*/ 83310 w 100424"/>
              <a:gd name="connsiteY271" fmla="*/ 144517 h 161291"/>
              <a:gd name="connsiteX272" fmla="*/ 84217 w 100424"/>
              <a:gd name="connsiteY272" fmla="*/ 144630 h 161291"/>
              <a:gd name="connsiteX273" fmla="*/ 85917 w 100424"/>
              <a:gd name="connsiteY273" fmla="*/ 144177 h 161291"/>
              <a:gd name="connsiteX274" fmla="*/ 87390 w 100424"/>
              <a:gd name="connsiteY274" fmla="*/ 143497 h 161291"/>
              <a:gd name="connsiteX275" fmla="*/ 87957 w 100424"/>
              <a:gd name="connsiteY275" fmla="*/ 143610 h 161291"/>
              <a:gd name="connsiteX276" fmla="*/ 89090 w 100424"/>
              <a:gd name="connsiteY276" fmla="*/ 145197 h 161291"/>
              <a:gd name="connsiteX277" fmla="*/ 89657 w 100424"/>
              <a:gd name="connsiteY277" fmla="*/ 145537 h 161291"/>
              <a:gd name="connsiteX278" fmla="*/ 90450 w 100424"/>
              <a:gd name="connsiteY278" fmla="*/ 145650 h 161291"/>
              <a:gd name="connsiteX279" fmla="*/ 93171 w 100424"/>
              <a:gd name="connsiteY279" fmla="*/ 146330 h 161291"/>
              <a:gd name="connsiteX280" fmla="*/ 94644 w 100424"/>
              <a:gd name="connsiteY280" fmla="*/ 146104 h 161291"/>
              <a:gd name="connsiteX281" fmla="*/ 96231 w 100424"/>
              <a:gd name="connsiteY281" fmla="*/ 145650 h 161291"/>
              <a:gd name="connsiteX282" fmla="*/ 97705 w 100424"/>
              <a:gd name="connsiteY282" fmla="*/ 145424 h 161291"/>
              <a:gd name="connsiteX283" fmla="*/ 98838 w 100424"/>
              <a:gd name="connsiteY283" fmla="*/ 145764 h 161291"/>
              <a:gd name="connsiteX284" fmla="*/ 99518 w 100424"/>
              <a:gd name="connsiteY284" fmla="*/ 145310 h 161291"/>
              <a:gd name="connsiteX285" fmla="*/ 100425 w 100424"/>
              <a:gd name="connsiteY285" fmla="*/ 145084 h 161291"/>
              <a:gd name="connsiteX286" fmla="*/ 99632 w 100424"/>
              <a:gd name="connsiteY286" fmla="*/ 144290 h 161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</a:cxnLst>
            <a:rect l="l" t="t" r="r" b="b"/>
            <a:pathLst>
              <a:path w="100424" h="161291">
                <a:moveTo>
                  <a:pt x="99632" y="144290"/>
                </a:moveTo>
                <a:lnTo>
                  <a:pt x="98838" y="143610"/>
                </a:lnTo>
                <a:lnTo>
                  <a:pt x="97478" y="143383"/>
                </a:lnTo>
                <a:lnTo>
                  <a:pt x="95891" y="142930"/>
                </a:lnTo>
                <a:lnTo>
                  <a:pt x="94758" y="141230"/>
                </a:lnTo>
                <a:lnTo>
                  <a:pt x="93511" y="138849"/>
                </a:lnTo>
                <a:lnTo>
                  <a:pt x="93058" y="137716"/>
                </a:lnTo>
                <a:lnTo>
                  <a:pt x="92151" y="136583"/>
                </a:lnTo>
                <a:lnTo>
                  <a:pt x="91244" y="135109"/>
                </a:lnTo>
                <a:lnTo>
                  <a:pt x="91017" y="133749"/>
                </a:lnTo>
                <a:lnTo>
                  <a:pt x="90224" y="132502"/>
                </a:lnTo>
                <a:lnTo>
                  <a:pt x="89884" y="132162"/>
                </a:lnTo>
                <a:lnTo>
                  <a:pt x="89317" y="130462"/>
                </a:lnTo>
                <a:lnTo>
                  <a:pt x="89204" y="129782"/>
                </a:lnTo>
                <a:lnTo>
                  <a:pt x="88977" y="129782"/>
                </a:lnTo>
                <a:lnTo>
                  <a:pt x="88637" y="129215"/>
                </a:lnTo>
                <a:lnTo>
                  <a:pt x="87844" y="127401"/>
                </a:lnTo>
                <a:lnTo>
                  <a:pt x="87730" y="126948"/>
                </a:lnTo>
                <a:lnTo>
                  <a:pt x="87390" y="126835"/>
                </a:lnTo>
                <a:lnTo>
                  <a:pt x="86483" y="125588"/>
                </a:lnTo>
                <a:lnTo>
                  <a:pt x="85803" y="125134"/>
                </a:lnTo>
                <a:lnTo>
                  <a:pt x="85577" y="124454"/>
                </a:lnTo>
                <a:lnTo>
                  <a:pt x="85577" y="122641"/>
                </a:lnTo>
                <a:lnTo>
                  <a:pt x="85237" y="121847"/>
                </a:lnTo>
                <a:lnTo>
                  <a:pt x="85123" y="120147"/>
                </a:lnTo>
                <a:lnTo>
                  <a:pt x="85123" y="119467"/>
                </a:lnTo>
                <a:lnTo>
                  <a:pt x="84783" y="118787"/>
                </a:lnTo>
                <a:lnTo>
                  <a:pt x="84217" y="118334"/>
                </a:lnTo>
                <a:lnTo>
                  <a:pt x="84103" y="117087"/>
                </a:lnTo>
                <a:lnTo>
                  <a:pt x="83876" y="114140"/>
                </a:lnTo>
                <a:lnTo>
                  <a:pt x="83650" y="113573"/>
                </a:lnTo>
                <a:lnTo>
                  <a:pt x="81156" y="113686"/>
                </a:lnTo>
                <a:lnTo>
                  <a:pt x="80929" y="113913"/>
                </a:lnTo>
                <a:lnTo>
                  <a:pt x="79796" y="114140"/>
                </a:lnTo>
                <a:lnTo>
                  <a:pt x="78549" y="114140"/>
                </a:lnTo>
                <a:lnTo>
                  <a:pt x="77529" y="113800"/>
                </a:lnTo>
                <a:lnTo>
                  <a:pt x="76622" y="113233"/>
                </a:lnTo>
                <a:lnTo>
                  <a:pt x="76396" y="112553"/>
                </a:lnTo>
                <a:lnTo>
                  <a:pt x="76509" y="110513"/>
                </a:lnTo>
                <a:lnTo>
                  <a:pt x="75149" y="109039"/>
                </a:lnTo>
                <a:lnTo>
                  <a:pt x="72768" y="107112"/>
                </a:lnTo>
                <a:lnTo>
                  <a:pt x="72088" y="104619"/>
                </a:lnTo>
                <a:lnTo>
                  <a:pt x="71295" y="103145"/>
                </a:lnTo>
                <a:lnTo>
                  <a:pt x="68688" y="99971"/>
                </a:lnTo>
                <a:lnTo>
                  <a:pt x="68235" y="97705"/>
                </a:lnTo>
                <a:lnTo>
                  <a:pt x="68235" y="96231"/>
                </a:lnTo>
                <a:lnTo>
                  <a:pt x="69141" y="94758"/>
                </a:lnTo>
                <a:lnTo>
                  <a:pt x="70388" y="92264"/>
                </a:lnTo>
                <a:lnTo>
                  <a:pt x="70955" y="89997"/>
                </a:lnTo>
                <a:lnTo>
                  <a:pt x="71295" y="88864"/>
                </a:lnTo>
                <a:lnTo>
                  <a:pt x="71975" y="87277"/>
                </a:lnTo>
                <a:lnTo>
                  <a:pt x="72542" y="85350"/>
                </a:lnTo>
                <a:lnTo>
                  <a:pt x="72088" y="84103"/>
                </a:lnTo>
                <a:lnTo>
                  <a:pt x="71295" y="82856"/>
                </a:lnTo>
                <a:lnTo>
                  <a:pt x="71068" y="81949"/>
                </a:lnTo>
                <a:lnTo>
                  <a:pt x="71862" y="80703"/>
                </a:lnTo>
                <a:lnTo>
                  <a:pt x="72542" y="79796"/>
                </a:lnTo>
                <a:lnTo>
                  <a:pt x="73335" y="79569"/>
                </a:lnTo>
                <a:lnTo>
                  <a:pt x="74469" y="79002"/>
                </a:lnTo>
                <a:lnTo>
                  <a:pt x="75262" y="78209"/>
                </a:lnTo>
                <a:lnTo>
                  <a:pt x="76622" y="78096"/>
                </a:lnTo>
                <a:lnTo>
                  <a:pt x="78209" y="77982"/>
                </a:lnTo>
                <a:lnTo>
                  <a:pt x="81383" y="77982"/>
                </a:lnTo>
                <a:lnTo>
                  <a:pt x="83083" y="77642"/>
                </a:lnTo>
                <a:lnTo>
                  <a:pt x="83536" y="76962"/>
                </a:lnTo>
                <a:lnTo>
                  <a:pt x="83536" y="75715"/>
                </a:lnTo>
                <a:lnTo>
                  <a:pt x="84330" y="74582"/>
                </a:lnTo>
                <a:lnTo>
                  <a:pt x="85237" y="74129"/>
                </a:lnTo>
                <a:lnTo>
                  <a:pt x="85577" y="73788"/>
                </a:lnTo>
                <a:lnTo>
                  <a:pt x="85577" y="73335"/>
                </a:lnTo>
                <a:lnTo>
                  <a:pt x="85350" y="72995"/>
                </a:lnTo>
                <a:lnTo>
                  <a:pt x="85010" y="72768"/>
                </a:lnTo>
                <a:lnTo>
                  <a:pt x="84103" y="72655"/>
                </a:lnTo>
                <a:lnTo>
                  <a:pt x="83310" y="70728"/>
                </a:lnTo>
                <a:lnTo>
                  <a:pt x="83876" y="69821"/>
                </a:lnTo>
                <a:lnTo>
                  <a:pt x="84557" y="68348"/>
                </a:lnTo>
                <a:lnTo>
                  <a:pt x="84783" y="67441"/>
                </a:lnTo>
                <a:lnTo>
                  <a:pt x="85917" y="66081"/>
                </a:lnTo>
                <a:lnTo>
                  <a:pt x="85690" y="65628"/>
                </a:lnTo>
                <a:lnTo>
                  <a:pt x="86370" y="58600"/>
                </a:lnTo>
                <a:lnTo>
                  <a:pt x="85917" y="53953"/>
                </a:lnTo>
                <a:lnTo>
                  <a:pt x="85237" y="52253"/>
                </a:lnTo>
                <a:lnTo>
                  <a:pt x="82856" y="50099"/>
                </a:lnTo>
                <a:lnTo>
                  <a:pt x="78776" y="48852"/>
                </a:lnTo>
                <a:lnTo>
                  <a:pt x="77416" y="46245"/>
                </a:lnTo>
                <a:lnTo>
                  <a:pt x="73675" y="42958"/>
                </a:lnTo>
                <a:lnTo>
                  <a:pt x="69708" y="38878"/>
                </a:lnTo>
                <a:lnTo>
                  <a:pt x="67895" y="38084"/>
                </a:lnTo>
                <a:lnTo>
                  <a:pt x="65854" y="37858"/>
                </a:lnTo>
                <a:lnTo>
                  <a:pt x="63247" y="36838"/>
                </a:lnTo>
                <a:lnTo>
                  <a:pt x="60867" y="37404"/>
                </a:lnTo>
                <a:lnTo>
                  <a:pt x="59054" y="40011"/>
                </a:lnTo>
                <a:lnTo>
                  <a:pt x="57693" y="42392"/>
                </a:lnTo>
                <a:lnTo>
                  <a:pt x="57240" y="46245"/>
                </a:lnTo>
                <a:lnTo>
                  <a:pt x="55653" y="47492"/>
                </a:lnTo>
                <a:lnTo>
                  <a:pt x="56787" y="45112"/>
                </a:lnTo>
                <a:lnTo>
                  <a:pt x="56900" y="40805"/>
                </a:lnTo>
                <a:lnTo>
                  <a:pt x="57467" y="37631"/>
                </a:lnTo>
                <a:lnTo>
                  <a:pt x="59507" y="33324"/>
                </a:lnTo>
                <a:lnTo>
                  <a:pt x="59620" y="26977"/>
                </a:lnTo>
                <a:lnTo>
                  <a:pt x="58940" y="25390"/>
                </a:lnTo>
                <a:lnTo>
                  <a:pt x="56560" y="22103"/>
                </a:lnTo>
                <a:lnTo>
                  <a:pt x="55086" y="20856"/>
                </a:lnTo>
                <a:lnTo>
                  <a:pt x="52819" y="18022"/>
                </a:lnTo>
                <a:lnTo>
                  <a:pt x="44772" y="10541"/>
                </a:lnTo>
                <a:lnTo>
                  <a:pt x="39104" y="6574"/>
                </a:lnTo>
                <a:lnTo>
                  <a:pt x="35251" y="4194"/>
                </a:lnTo>
                <a:lnTo>
                  <a:pt x="33777" y="3740"/>
                </a:lnTo>
                <a:lnTo>
                  <a:pt x="33777" y="4647"/>
                </a:lnTo>
                <a:lnTo>
                  <a:pt x="33437" y="4647"/>
                </a:lnTo>
                <a:lnTo>
                  <a:pt x="31737" y="3967"/>
                </a:lnTo>
                <a:lnTo>
                  <a:pt x="28790" y="453"/>
                </a:lnTo>
                <a:lnTo>
                  <a:pt x="28110" y="0"/>
                </a:lnTo>
                <a:lnTo>
                  <a:pt x="31850" y="5441"/>
                </a:lnTo>
                <a:lnTo>
                  <a:pt x="31964" y="6007"/>
                </a:lnTo>
                <a:lnTo>
                  <a:pt x="31510" y="6687"/>
                </a:lnTo>
                <a:lnTo>
                  <a:pt x="29130" y="7934"/>
                </a:lnTo>
                <a:lnTo>
                  <a:pt x="28677" y="8614"/>
                </a:lnTo>
                <a:lnTo>
                  <a:pt x="27770" y="10995"/>
                </a:lnTo>
                <a:lnTo>
                  <a:pt x="24823" y="12241"/>
                </a:lnTo>
                <a:lnTo>
                  <a:pt x="22783" y="13942"/>
                </a:lnTo>
                <a:lnTo>
                  <a:pt x="21309" y="15415"/>
                </a:lnTo>
                <a:lnTo>
                  <a:pt x="20629" y="15982"/>
                </a:lnTo>
                <a:lnTo>
                  <a:pt x="17909" y="16208"/>
                </a:lnTo>
                <a:lnTo>
                  <a:pt x="17115" y="17115"/>
                </a:lnTo>
                <a:lnTo>
                  <a:pt x="15982" y="19836"/>
                </a:lnTo>
                <a:lnTo>
                  <a:pt x="15188" y="21082"/>
                </a:lnTo>
                <a:lnTo>
                  <a:pt x="13715" y="22329"/>
                </a:lnTo>
                <a:lnTo>
                  <a:pt x="13715" y="23236"/>
                </a:lnTo>
                <a:lnTo>
                  <a:pt x="15642" y="26183"/>
                </a:lnTo>
                <a:lnTo>
                  <a:pt x="15982" y="27090"/>
                </a:lnTo>
                <a:lnTo>
                  <a:pt x="15415" y="28450"/>
                </a:lnTo>
                <a:lnTo>
                  <a:pt x="15528" y="29470"/>
                </a:lnTo>
                <a:lnTo>
                  <a:pt x="16549" y="30717"/>
                </a:lnTo>
                <a:lnTo>
                  <a:pt x="17682" y="30944"/>
                </a:lnTo>
                <a:lnTo>
                  <a:pt x="18929" y="30490"/>
                </a:lnTo>
                <a:lnTo>
                  <a:pt x="20402" y="30490"/>
                </a:lnTo>
                <a:lnTo>
                  <a:pt x="21422" y="30830"/>
                </a:lnTo>
                <a:lnTo>
                  <a:pt x="21762" y="31170"/>
                </a:lnTo>
                <a:lnTo>
                  <a:pt x="21876" y="32077"/>
                </a:lnTo>
                <a:lnTo>
                  <a:pt x="21196" y="34117"/>
                </a:lnTo>
                <a:lnTo>
                  <a:pt x="20402" y="35364"/>
                </a:lnTo>
                <a:lnTo>
                  <a:pt x="16435" y="37291"/>
                </a:lnTo>
                <a:lnTo>
                  <a:pt x="14735" y="38424"/>
                </a:lnTo>
                <a:lnTo>
                  <a:pt x="13715" y="39218"/>
                </a:lnTo>
                <a:lnTo>
                  <a:pt x="11675" y="38764"/>
                </a:lnTo>
                <a:lnTo>
                  <a:pt x="10541" y="38878"/>
                </a:lnTo>
                <a:lnTo>
                  <a:pt x="9748" y="39445"/>
                </a:lnTo>
                <a:lnTo>
                  <a:pt x="9294" y="40011"/>
                </a:lnTo>
                <a:lnTo>
                  <a:pt x="7821" y="40125"/>
                </a:lnTo>
                <a:lnTo>
                  <a:pt x="5781" y="40465"/>
                </a:lnTo>
                <a:lnTo>
                  <a:pt x="4987" y="40918"/>
                </a:lnTo>
                <a:lnTo>
                  <a:pt x="4307" y="41825"/>
                </a:lnTo>
                <a:lnTo>
                  <a:pt x="3854" y="43185"/>
                </a:lnTo>
                <a:lnTo>
                  <a:pt x="4307" y="44885"/>
                </a:lnTo>
                <a:lnTo>
                  <a:pt x="4874" y="46359"/>
                </a:lnTo>
                <a:lnTo>
                  <a:pt x="4874" y="47605"/>
                </a:lnTo>
                <a:lnTo>
                  <a:pt x="5327" y="51459"/>
                </a:lnTo>
                <a:lnTo>
                  <a:pt x="4761" y="52253"/>
                </a:lnTo>
                <a:lnTo>
                  <a:pt x="3400" y="53273"/>
                </a:lnTo>
                <a:lnTo>
                  <a:pt x="1814" y="55086"/>
                </a:lnTo>
                <a:lnTo>
                  <a:pt x="0" y="57467"/>
                </a:lnTo>
                <a:lnTo>
                  <a:pt x="227" y="58147"/>
                </a:lnTo>
                <a:lnTo>
                  <a:pt x="4534" y="63247"/>
                </a:lnTo>
                <a:lnTo>
                  <a:pt x="8954" y="68461"/>
                </a:lnTo>
                <a:lnTo>
                  <a:pt x="13262" y="73675"/>
                </a:lnTo>
                <a:lnTo>
                  <a:pt x="15075" y="73222"/>
                </a:lnTo>
                <a:lnTo>
                  <a:pt x="16662" y="73788"/>
                </a:lnTo>
                <a:lnTo>
                  <a:pt x="19042" y="73902"/>
                </a:lnTo>
                <a:lnTo>
                  <a:pt x="20062" y="73448"/>
                </a:lnTo>
                <a:lnTo>
                  <a:pt x="21536" y="73675"/>
                </a:lnTo>
                <a:lnTo>
                  <a:pt x="23463" y="72428"/>
                </a:lnTo>
                <a:lnTo>
                  <a:pt x="24710" y="72768"/>
                </a:lnTo>
                <a:lnTo>
                  <a:pt x="25503" y="72768"/>
                </a:lnTo>
                <a:lnTo>
                  <a:pt x="26296" y="73788"/>
                </a:lnTo>
                <a:lnTo>
                  <a:pt x="26863" y="74922"/>
                </a:lnTo>
                <a:lnTo>
                  <a:pt x="28677" y="76282"/>
                </a:lnTo>
                <a:lnTo>
                  <a:pt x="28450" y="78322"/>
                </a:lnTo>
                <a:lnTo>
                  <a:pt x="28110" y="80136"/>
                </a:lnTo>
                <a:lnTo>
                  <a:pt x="27883" y="82176"/>
                </a:lnTo>
                <a:lnTo>
                  <a:pt x="27770" y="83763"/>
                </a:lnTo>
                <a:lnTo>
                  <a:pt x="27090" y="85350"/>
                </a:lnTo>
                <a:lnTo>
                  <a:pt x="25843" y="86937"/>
                </a:lnTo>
                <a:lnTo>
                  <a:pt x="25616" y="87503"/>
                </a:lnTo>
                <a:lnTo>
                  <a:pt x="25390" y="88297"/>
                </a:lnTo>
                <a:lnTo>
                  <a:pt x="26183" y="88750"/>
                </a:lnTo>
                <a:lnTo>
                  <a:pt x="27543" y="88977"/>
                </a:lnTo>
                <a:lnTo>
                  <a:pt x="29243" y="88977"/>
                </a:lnTo>
                <a:lnTo>
                  <a:pt x="30377" y="89430"/>
                </a:lnTo>
                <a:lnTo>
                  <a:pt x="31850" y="89544"/>
                </a:lnTo>
                <a:lnTo>
                  <a:pt x="33664" y="90904"/>
                </a:lnTo>
                <a:lnTo>
                  <a:pt x="34571" y="91584"/>
                </a:lnTo>
                <a:lnTo>
                  <a:pt x="34571" y="92264"/>
                </a:lnTo>
                <a:lnTo>
                  <a:pt x="34004" y="93624"/>
                </a:lnTo>
                <a:lnTo>
                  <a:pt x="33777" y="94984"/>
                </a:lnTo>
                <a:lnTo>
                  <a:pt x="34231" y="95891"/>
                </a:lnTo>
                <a:lnTo>
                  <a:pt x="34797" y="96458"/>
                </a:lnTo>
                <a:lnTo>
                  <a:pt x="36271" y="99518"/>
                </a:lnTo>
                <a:lnTo>
                  <a:pt x="36951" y="100538"/>
                </a:lnTo>
                <a:lnTo>
                  <a:pt x="37518" y="100878"/>
                </a:lnTo>
                <a:lnTo>
                  <a:pt x="37631" y="101445"/>
                </a:lnTo>
                <a:lnTo>
                  <a:pt x="37178" y="102579"/>
                </a:lnTo>
                <a:lnTo>
                  <a:pt x="36498" y="103939"/>
                </a:lnTo>
                <a:lnTo>
                  <a:pt x="35251" y="105412"/>
                </a:lnTo>
                <a:lnTo>
                  <a:pt x="35024" y="106546"/>
                </a:lnTo>
                <a:lnTo>
                  <a:pt x="33891" y="107339"/>
                </a:lnTo>
                <a:lnTo>
                  <a:pt x="31397" y="109039"/>
                </a:lnTo>
                <a:lnTo>
                  <a:pt x="31850" y="111760"/>
                </a:lnTo>
                <a:lnTo>
                  <a:pt x="31964" y="113120"/>
                </a:lnTo>
                <a:lnTo>
                  <a:pt x="31850" y="114253"/>
                </a:lnTo>
                <a:lnTo>
                  <a:pt x="31057" y="115727"/>
                </a:lnTo>
                <a:lnTo>
                  <a:pt x="29583" y="119921"/>
                </a:lnTo>
                <a:lnTo>
                  <a:pt x="29017" y="122074"/>
                </a:lnTo>
                <a:lnTo>
                  <a:pt x="28563" y="127061"/>
                </a:lnTo>
                <a:lnTo>
                  <a:pt x="28563" y="128648"/>
                </a:lnTo>
                <a:lnTo>
                  <a:pt x="29243" y="130915"/>
                </a:lnTo>
                <a:lnTo>
                  <a:pt x="30717" y="135789"/>
                </a:lnTo>
                <a:lnTo>
                  <a:pt x="31510" y="136583"/>
                </a:lnTo>
                <a:lnTo>
                  <a:pt x="33437" y="137829"/>
                </a:lnTo>
                <a:lnTo>
                  <a:pt x="33664" y="141116"/>
                </a:lnTo>
                <a:lnTo>
                  <a:pt x="33551" y="144630"/>
                </a:lnTo>
                <a:lnTo>
                  <a:pt x="33437" y="145990"/>
                </a:lnTo>
                <a:lnTo>
                  <a:pt x="33777" y="146557"/>
                </a:lnTo>
                <a:lnTo>
                  <a:pt x="34571" y="146784"/>
                </a:lnTo>
                <a:lnTo>
                  <a:pt x="35251" y="147237"/>
                </a:lnTo>
                <a:lnTo>
                  <a:pt x="35364" y="148257"/>
                </a:lnTo>
                <a:lnTo>
                  <a:pt x="35251" y="149277"/>
                </a:lnTo>
                <a:lnTo>
                  <a:pt x="36724" y="149957"/>
                </a:lnTo>
                <a:lnTo>
                  <a:pt x="37971" y="150297"/>
                </a:lnTo>
                <a:lnTo>
                  <a:pt x="39104" y="151771"/>
                </a:lnTo>
                <a:lnTo>
                  <a:pt x="41145" y="154151"/>
                </a:lnTo>
                <a:lnTo>
                  <a:pt x="42052" y="154491"/>
                </a:lnTo>
                <a:lnTo>
                  <a:pt x="42392" y="155511"/>
                </a:lnTo>
                <a:lnTo>
                  <a:pt x="44205" y="157438"/>
                </a:lnTo>
                <a:lnTo>
                  <a:pt x="46812" y="158118"/>
                </a:lnTo>
                <a:lnTo>
                  <a:pt x="49532" y="159025"/>
                </a:lnTo>
                <a:lnTo>
                  <a:pt x="50666" y="160159"/>
                </a:lnTo>
                <a:lnTo>
                  <a:pt x="51686" y="161179"/>
                </a:lnTo>
                <a:lnTo>
                  <a:pt x="52593" y="161292"/>
                </a:lnTo>
                <a:lnTo>
                  <a:pt x="53273" y="161065"/>
                </a:lnTo>
                <a:lnTo>
                  <a:pt x="54406" y="160272"/>
                </a:lnTo>
                <a:lnTo>
                  <a:pt x="55313" y="159478"/>
                </a:lnTo>
                <a:lnTo>
                  <a:pt x="57013" y="159592"/>
                </a:lnTo>
                <a:lnTo>
                  <a:pt x="58940" y="159478"/>
                </a:lnTo>
                <a:lnTo>
                  <a:pt x="59280" y="158798"/>
                </a:lnTo>
                <a:lnTo>
                  <a:pt x="59394" y="158005"/>
                </a:lnTo>
                <a:lnTo>
                  <a:pt x="59054" y="156078"/>
                </a:lnTo>
                <a:lnTo>
                  <a:pt x="59734" y="155398"/>
                </a:lnTo>
                <a:lnTo>
                  <a:pt x="61320" y="155058"/>
                </a:lnTo>
                <a:lnTo>
                  <a:pt x="61547" y="154038"/>
                </a:lnTo>
                <a:lnTo>
                  <a:pt x="62001" y="153471"/>
                </a:lnTo>
                <a:lnTo>
                  <a:pt x="62454" y="152791"/>
                </a:lnTo>
                <a:lnTo>
                  <a:pt x="62907" y="152678"/>
                </a:lnTo>
                <a:lnTo>
                  <a:pt x="63587" y="153131"/>
                </a:lnTo>
                <a:lnTo>
                  <a:pt x="64721" y="153358"/>
                </a:lnTo>
                <a:lnTo>
                  <a:pt x="65854" y="153698"/>
                </a:lnTo>
                <a:lnTo>
                  <a:pt x="66421" y="154378"/>
                </a:lnTo>
                <a:lnTo>
                  <a:pt x="67555" y="154378"/>
                </a:lnTo>
                <a:lnTo>
                  <a:pt x="68688" y="154265"/>
                </a:lnTo>
                <a:lnTo>
                  <a:pt x="69141" y="153811"/>
                </a:lnTo>
                <a:lnTo>
                  <a:pt x="69481" y="153131"/>
                </a:lnTo>
                <a:lnTo>
                  <a:pt x="69708" y="151431"/>
                </a:lnTo>
                <a:lnTo>
                  <a:pt x="70502" y="151431"/>
                </a:lnTo>
                <a:lnTo>
                  <a:pt x="71975" y="151091"/>
                </a:lnTo>
                <a:lnTo>
                  <a:pt x="73562" y="150297"/>
                </a:lnTo>
                <a:lnTo>
                  <a:pt x="75716" y="150184"/>
                </a:lnTo>
                <a:lnTo>
                  <a:pt x="77642" y="150297"/>
                </a:lnTo>
                <a:lnTo>
                  <a:pt x="78662" y="149731"/>
                </a:lnTo>
                <a:lnTo>
                  <a:pt x="79569" y="148711"/>
                </a:lnTo>
                <a:lnTo>
                  <a:pt x="81383" y="145764"/>
                </a:lnTo>
                <a:lnTo>
                  <a:pt x="82289" y="145084"/>
                </a:lnTo>
                <a:lnTo>
                  <a:pt x="83310" y="144517"/>
                </a:lnTo>
                <a:lnTo>
                  <a:pt x="84217" y="144630"/>
                </a:lnTo>
                <a:lnTo>
                  <a:pt x="85917" y="144177"/>
                </a:lnTo>
                <a:lnTo>
                  <a:pt x="87390" y="143497"/>
                </a:lnTo>
                <a:lnTo>
                  <a:pt x="87957" y="143610"/>
                </a:lnTo>
                <a:lnTo>
                  <a:pt x="89090" y="145197"/>
                </a:lnTo>
                <a:lnTo>
                  <a:pt x="89657" y="145537"/>
                </a:lnTo>
                <a:lnTo>
                  <a:pt x="90450" y="145650"/>
                </a:lnTo>
                <a:lnTo>
                  <a:pt x="93171" y="146330"/>
                </a:lnTo>
                <a:lnTo>
                  <a:pt x="94644" y="146104"/>
                </a:lnTo>
                <a:lnTo>
                  <a:pt x="96231" y="145650"/>
                </a:lnTo>
                <a:lnTo>
                  <a:pt x="97705" y="145424"/>
                </a:lnTo>
                <a:lnTo>
                  <a:pt x="98838" y="145764"/>
                </a:lnTo>
                <a:lnTo>
                  <a:pt x="99518" y="145310"/>
                </a:lnTo>
                <a:lnTo>
                  <a:pt x="100425" y="145084"/>
                </a:lnTo>
                <a:lnTo>
                  <a:pt x="99632" y="14429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24" name="Freeform: Shape 223">
            <a:extLst>
              <a:ext uri="{FF2B5EF4-FFF2-40B4-BE49-F238E27FC236}">
                <a16:creationId xmlns:a16="http://schemas.microsoft.com/office/drawing/2014/main" id="{BADF1BB0-E986-1E3C-59B4-38D813D10A6D}"/>
              </a:ext>
            </a:extLst>
          </p:cNvPr>
          <p:cNvSpPr/>
          <p:nvPr/>
        </p:nvSpPr>
        <p:spPr>
          <a:xfrm>
            <a:off x="2501276" y="3747148"/>
            <a:ext cx="46925" cy="29073"/>
          </a:xfrm>
          <a:custGeom>
            <a:avLst/>
            <a:gdLst>
              <a:gd name="connsiteX0" fmla="*/ 16775 w 62567"/>
              <a:gd name="connsiteY0" fmla="*/ 26863 h 38764"/>
              <a:gd name="connsiteX1" fmla="*/ 16548 w 62567"/>
              <a:gd name="connsiteY1" fmla="*/ 24143 h 38764"/>
              <a:gd name="connsiteX2" fmla="*/ 15528 w 62567"/>
              <a:gd name="connsiteY2" fmla="*/ 23916 h 38764"/>
              <a:gd name="connsiteX3" fmla="*/ 14395 w 62567"/>
              <a:gd name="connsiteY3" fmla="*/ 25503 h 38764"/>
              <a:gd name="connsiteX4" fmla="*/ 14395 w 62567"/>
              <a:gd name="connsiteY4" fmla="*/ 26636 h 38764"/>
              <a:gd name="connsiteX5" fmla="*/ 14848 w 62567"/>
              <a:gd name="connsiteY5" fmla="*/ 27203 h 38764"/>
              <a:gd name="connsiteX6" fmla="*/ 15868 w 62567"/>
              <a:gd name="connsiteY6" fmla="*/ 27543 h 38764"/>
              <a:gd name="connsiteX7" fmla="*/ 16775 w 62567"/>
              <a:gd name="connsiteY7" fmla="*/ 26863 h 38764"/>
              <a:gd name="connsiteX8" fmla="*/ 12921 w 62567"/>
              <a:gd name="connsiteY8" fmla="*/ 32757 h 38764"/>
              <a:gd name="connsiteX9" fmla="*/ 12581 w 62567"/>
              <a:gd name="connsiteY9" fmla="*/ 32984 h 38764"/>
              <a:gd name="connsiteX10" fmla="*/ 11788 w 62567"/>
              <a:gd name="connsiteY10" fmla="*/ 33551 h 38764"/>
              <a:gd name="connsiteX11" fmla="*/ 11108 w 62567"/>
              <a:gd name="connsiteY11" fmla="*/ 34344 h 38764"/>
              <a:gd name="connsiteX12" fmla="*/ 10768 w 62567"/>
              <a:gd name="connsiteY12" fmla="*/ 34344 h 38764"/>
              <a:gd name="connsiteX13" fmla="*/ 9861 w 62567"/>
              <a:gd name="connsiteY13" fmla="*/ 34684 h 38764"/>
              <a:gd name="connsiteX14" fmla="*/ 9861 w 62567"/>
              <a:gd name="connsiteY14" fmla="*/ 35137 h 38764"/>
              <a:gd name="connsiteX15" fmla="*/ 10768 w 62567"/>
              <a:gd name="connsiteY15" fmla="*/ 36271 h 38764"/>
              <a:gd name="connsiteX16" fmla="*/ 12355 w 62567"/>
              <a:gd name="connsiteY16" fmla="*/ 35931 h 38764"/>
              <a:gd name="connsiteX17" fmla="*/ 13261 w 62567"/>
              <a:gd name="connsiteY17" fmla="*/ 35364 h 38764"/>
              <a:gd name="connsiteX18" fmla="*/ 13715 w 62567"/>
              <a:gd name="connsiteY18" fmla="*/ 34571 h 38764"/>
              <a:gd name="connsiteX19" fmla="*/ 13375 w 62567"/>
              <a:gd name="connsiteY19" fmla="*/ 32757 h 38764"/>
              <a:gd name="connsiteX20" fmla="*/ 12921 w 62567"/>
              <a:gd name="connsiteY20" fmla="*/ 32757 h 38764"/>
              <a:gd name="connsiteX21" fmla="*/ 16548 w 62567"/>
              <a:gd name="connsiteY21" fmla="*/ 33551 h 38764"/>
              <a:gd name="connsiteX22" fmla="*/ 15982 w 62567"/>
              <a:gd name="connsiteY22" fmla="*/ 32870 h 38764"/>
              <a:gd name="connsiteX23" fmla="*/ 15755 w 62567"/>
              <a:gd name="connsiteY23" fmla="*/ 33211 h 38764"/>
              <a:gd name="connsiteX24" fmla="*/ 15415 w 62567"/>
              <a:gd name="connsiteY24" fmla="*/ 35024 h 38764"/>
              <a:gd name="connsiteX25" fmla="*/ 15642 w 62567"/>
              <a:gd name="connsiteY25" fmla="*/ 35251 h 38764"/>
              <a:gd name="connsiteX26" fmla="*/ 15415 w 62567"/>
              <a:gd name="connsiteY26" fmla="*/ 35818 h 38764"/>
              <a:gd name="connsiteX27" fmla="*/ 16662 w 62567"/>
              <a:gd name="connsiteY27" fmla="*/ 35818 h 38764"/>
              <a:gd name="connsiteX28" fmla="*/ 16889 w 62567"/>
              <a:gd name="connsiteY28" fmla="*/ 35251 h 38764"/>
              <a:gd name="connsiteX29" fmla="*/ 16662 w 62567"/>
              <a:gd name="connsiteY29" fmla="*/ 33777 h 38764"/>
              <a:gd name="connsiteX30" fmla="*/ 16662 w 62567"/>
              <a:gd name="connsiteY30" fmla="*/ 33437 h 38764"/>
              <a:gd name="connsiteX31" fmla="*/ 14282 w 62567"/>
              <a:gd name="connsiteY31" fmla="*/ 17455 h 38764"/>
              <a:gd name="connsiteX32" fmla="*/ 11561 w 62567"/>
              <a:gd name="connsiteY32" fmla="*/ 17682 h 38764"/>
              <a:gd name="connsiteX33" fmla="*/ 11561 w 62567"/>
              <a:gd name="connsiteY33" fmla="*/ 18362 h 38764"/>
              <a:gd name="connsiteX34" fmla="*/ 12581 w 62567"/>
              <a:gd name="connsiteY34" fmla="*/ 19949 h 38764"/>
              <a:gd name="connsiteX35" fmla="*/ 13942 w 62567"/>
              <a:gd name="connsiteY35" fmla="*/ 20289 h 38764"/>
              <a:gd name="connsiteX36" fmla="*/ 14962 w 62567"/>
              <a:gd name="connsiteY36" fmla="*/ 17569 h 38764"/>
              <a:gd name="connsiteX37" fmla="*/ 14282 w 62567"/>
              <a:gd name="connsiteY37" fmla="*/ 17569 h 38764"/>
              <a:gd name="connsiteX38" fmla="*/ 61094 w 62567"/>
              <a:gd name="connsiteY38" fmla="*/ 1814 h 38764"/>
              <a:gd name="connsiteX39" fmla="*/ 61094 w 62567"/>
              <a:gd name="connsiteY39" fmla="*/ 0 h 38764"/>
              <a:gd name="connsiteX40" fmla="*/ 54293 w 62567"/>
              <a:gd name="connsiteY40" fmla="*/ 0 h 38764"/>
              <a:gd name="connsiteX41" fmla="*/ 48512 w 62567"/>
              <a:gd name="connsiteY41" fmla="*/ 0 h 38764"/>
              <a:gd name="connsiteX42" fmla="*/ 41145 w 62567"/>
              <a:gd name="connsiteY42" fmla="*/ 0 h 38764"/>
              <a:gd name="connsiteX43" fmla="*/ 35931 w 62567"/>
              <a:gd name="connsiteY43" fmla="*/ 0 h 38764"/>
              <a:gd name="connsiteX44" fmla="*/ 31057 w 62567"/>
              <a:gd name="connsiteY44" fmla="*/ 0 h 38764"/>
              <a:gd name="connsiteX45" fmla="*/ 27317 w 62567"/>
              <a:gd name="connsiteY45" fmla="*/ 2040 h 38764"/>
              <a:gd name="connsiteX46" fmla="*/ 23236 w 62567"/>
              <a:gd name="connsiteY46" fmla="*/ 4194 h 38764"/>
              <a:gd name="connsiteX47" fmla="*/ 17795 w 62567"/>
              <a:gd name="connsiteY47" fmla="*/ 5327 h 38764"/>
              <a:gd name="connsiteX48" fmla="*/ 11561 w 62567"/>
              <a:gd name="connsiteY48" fmla="*/ 4874 h 38764"/>
              <a:gd name="connsiteX49" fmla="*/ 9521 w 62567"/>
              <a:gd name="connsiteY49" fmla="*/ 5214 h 38764"/>
              <a:gd name="connsiteX50" fmla="*/ 7481 w 62567"/>
              <a:gd name="connsiteY50" fmla="*/ 6234 h 38764"/>
              <a:gd name="connsiteX51" fmla="*/ 6007 w 62567"/>
              <a:gd name="connsiteY51" fmla="*/ 6914 h 38764"/>
              <a:gd name="connsiteX52" fmla="*/ 3854 w 62567"/>
              <a:gd name="connsiteY52" fmla="*/ 7367 h 38764"/>
              <a:gd name="connsiteX53" fmla="*/ 1134 w 62567"/>
              <a:gd name="connsiteY53" fmla="*/ 7027 h 38764"/>
              <a:gd name="connsiteX54" fmla="*/ 0 w 62567"/>
              <a:gd name="connsiteY54" fmla="*/ 7254 h 38764"/>
              <a:gd name="connsiteX55" fmla="*/ 5667 w 62567"/>
              <a:gd name="connsiteY55" fmla="*/ 10655 h 38764"/>
              <a:gd name="connsiteX56" fmla="*/ 8161 w 62567"/>
              <a:gd name="connsiteY56" fmla="*/ 9748 h 38764"/>
              <a:gd name="connsiteX57" fmla="*/ 9521 w 62567"/>
              <a:gd name="connsiteY57" fmla="*/ 9748 h 38764"/>
              <a:gd name="connsiteX58" fmla="*/ 9294 w 62567"/>
              <a:gd name="connsiteY58" fmla="*/ 10541 h 38764"/>
              <a:gd name="connsiteX59" fmla="*/ 7934 w 62567"/>
              <a:gd name="connsiteY59" fmla="*/ 11901 h 38764"/>
              <a:gd name="connsiteX60" fmla="*/ 7707 w 62567"/>
              <a:gd name="connsiteY60" fmla="*/ 13942 h 38764"/>
              <a:gd name="connsiteX61" fmla="*/ 8841 w 62567"/>
              <a:gd name="connsiteY61" fmla="*/ 15528 h 38764"/>
              <a:gd name="connsiteX62" fmla="*/ 11675 w 62567"/>
              <a:gd name="connsiteY62" fmla="*/ 16889 h 38764"/>
              <a:gd name="connsiteX63" fmla="*/ 15302 w 62567"/>
              <a:gd name="connsiteY63" fmla="*/ 15982 h 38764"/>
              <a:gd name="connsiteX64" fmla="*/ 16095 w 62567"/>
              <a:gd name="connsiteY64" fmla="*/ 16435 h 38764"/>
              <a:gd name="connsiteX65" fmla="*/ 16435 w 62567"/>
              <a:gd name="connsiteY65" fmla="*/ 16889 h 38764"/>
              <a:gd name="connsiteX66" fmla="*/ 15642 w 62567"/>
              <a:gd name="connsiteY66" fmla="*/ 19836 h 38764"/>
              <a:gd name="connsiteX67" fmla="*/ 18136 w 62567"/>
              <a:gd name="connsiteY67" fmla="*/ 20402 h 38764"/>
              <a:gd name="connsiteX68" fmla="*/ 21536 w 62567"/>
              <a:gd name="connsiteY68" fmla="*/ 19156 h 38764"/>
              <a:gd name="connsiteX69" fmla="*/ 24369 w 62567"/>
              <a:gd name="connsiteY69" fmla="*/ 17002 h 38764"/>
              <a:gd name="connsiteX70" fmla="*/ 25956 w 62567"/>
              <a:gd name="connsiteY70" fmla="*/ 16435 h 38764"/>
              <a:gd name="connsiteX71" fmla="*/ 31057 w 62567"/>
              <a:gd name="connsiteY71" fmla="*/ 16775 h 38764"/>
              <a:gd name="connsiteX72" fmla="*/ 32644 w 62567"/>
              <a:gd name="connsiteY72" fmla="*/ 15868 h 38764"/>
              <a:gd name="connsiteX73" fmla="*/ 33324 w 62567"/>
              <a:gd name="connsiteY73" fmla="*/ 15868 h 38764"/>
              <a:gd name="connsiteX74" fmla="*/ 33437 w 62567"/>
              <a:gd name="connsiteY74" fmla="*/ 16435 h 38764"/>
              <a:gd name="connsiteX75" fmla="*/ 32870 w 62567"/>
              <a:gd name="connsiteY75" fmla="*/ 17115 h 38764"/>
              <a:gd name="connsiteX76" fmla="*/ 32190 w 62567"/>
              <a:gd name="connsiteY76" fmla="*/ 17115 h 38764"/>
              <a:gd name="connsiteX77" fmla="*/ 30604 w 62567"/>
              <a:gd name="connsiteY77" fmla="*/ 18022 h 38764"/>
              <a:gd name="connsiteX78" fmla="*/ 26410 w 62567"/>
              <a:gd name="connsiteY78" fmla="*/ 18022 h 38764"/>
              <a:gd name="connsiteX79" fmla="*/ 25389 w 62567"/>
              <a:gd name="connsiteY79" fmla="*/ 18702 h 38764"/>
              <a:gd name="connsiteX80" fmla="*/ 24709 w 62567"/>
              <a:gd name="connsiteY80" fmla="*/ 20176 h 38764"/>
              <a:gd name="connsiteX81" fmla="*/ 24709 w 62567"/>
              <a:gd name="connsiteY81" fmla="*/ 21422 h 38764"/>
              <a:gd name="connsiteX82" fmla="*/ 26523 w 62567"/>
              <a:gd name="connsiteY82" fmla="*/ 23803 h 38764"/>
              <a:gd name="connsiteX83" fmla="*/ 27657 w 62567"/>
              <a:gd name="connsiteY83" fmla="*/ 23803 h 38764"/>
              <a:gd name="connsiteX84" fmla="*/ 28563 w 62567"/>
              <a:gd name="connsiteY84" fmla="*/ 22556 h 38764"/>
              <a:gd name="connsiteX85" fmla="*/ 30377 w 62567"/>
              <a:gd name="connsiteY85" fmla="*/ 22216 h 38764"/>
              <a:gd name="connsiteX86" fmla="*/ 32530 w 62567"/>
              <a:gd name="connsiteY86" fmla="*/ 22783 h 38764"/>
              <a:gd name="connsiteX87" fmla="*/ 33550 w 62567"/>
              <a:gd name="connsiteY87" fmla="*/ 24143 h 38764"/>
              <a:gd name="connsiteX88" fmla="*/ 31737 w 62567"/>
              <a:gd name="connsiteY88" fmla="*/ 24483 h 38764"/>
              <a:gd name="connsiteX89" fmla="*/ 29923 w 62567"/>
              <a:gd name="connsiteY89" fmla="*/ 24483 h 38764"/>
              <a:gd name="connsiteX90" fmla="*/ 26296 w 62567"/>
              <a:gd name="connsiteY90" fmla="*/ 26296 h 38764"/>
              <a:gd name="connsiteX91" fmla="*/ 25276 w 62567"/>
              <a:gd name="connsiteY91" fmla="*/ 28223 h 38764"/>
              <a:gd name="connsiteX92" fmla="*/ 25956 w 62567"/>
              <a:gd name="connsiteY92" fmla="*/ 28677 h 38764"/>
              <a:gd name="connsiteX93" fmla="*/ 26977 w 62567"/>
              <a:gd name="connsiteY93" fmla="*/ 28450 h 38764"/>
              <a:gd name="connsiteX94" fmla="*/ 27883 w 62567"/>
              <a:gd name="connsiteY94" fmla="*/ 28450 h 38764"/>
              <a:gd name="connsiteX95" fmla="*/ 27997 w 62567"/>
              <a:gd name="connsiteY95" fmla="*/ 29017 h 38764"/>
              <a:gd name="connsiteX96" fmla="*/ 27090 w 62567"/>
              <a:gd name="connsiteY96" fmla="*/ 30037 h 38764"/>
              <a:gd name="connsiteX97" fmla="*/ 27090 w 62567"/>
              <a:gd name="connsiteY97" fmla="*/ 31510 h 38764"/>
              <a:gd name="connsiteX98" fmla="*/ 27090 w 62567"/>
              <a:gd name="connsiteY98" fmla="*/ 32644 h 38764"/>
              <a:gd name="connsiteX99" fmla="*/ 28677 w 62567"/>
              <a:gd name="connsiteY99" fmla="*/ 34117 h 38764"/>
              <a:gd name="connsiteX100" fmla="*/ 29810 w 62567"/>
              <a:gd name="connsiteY100" fmla="*/ 33891 h 38764"/>
              <a:gd name="connsiteX101" fmla="*/ 30717 w 62567"/>
              <a:gd name="connsiteY101" fmla="*/ 33891 h 38764"/>
              <a:gd name="connsiteX102" fmla="*/ 30717 w 62567"/>
              <a:gd name="connsiteY102" fmla="*/ 36724 h 38764"/>
              <a:gd name="connsiteX103" fmla="*/ 31510 w 62567"/>
              <a:gd name="connsiteY103" fmla="*/ 36724 h 38764"/>
              <a:gd name="connsiteX104" fmla="*/ 33210 w 62567"/>
              <a:gd name="connsiteY104" fmla="*/ 34344 h 38764"/>
              <a:gd name="connsiteX105" fmla="*/ 34117 w 62567"/>
              <a:gd name="connsiteY105" fmla="*/ 34344 h 38764"/>
              <a:gd name="connsiteX106" fmla="*/ 33324 w 62567"/>
              <a:gd name="connsiteY106" fmla="*/ 37178 h 38764"/>
              <a:gd name="connsiteX107" fmla="*/ 34344 w 62567"/>
              <a:gd name="connsiteY107" fmla="*/ 38764 h 38764"/>
              <a:gd name="connsiteX108" fmla="*/ 35251 w 62567"/>
              <a:gd name="connsiteY108" fmla="*/ 37631 h 38764"/>
              <a:gd name="connsiteX109" fmla="*/ 36384 w 62567"/>
              <a:gd name="connsiteY109" fmla="*/ 35818 h 38764"/>
              <a:gd name="connsiteX110" fmla="*/ 39785 w 62567"/>
              <a:gd name="connsiteY110" fmla="*/ 28450 h 38764"/>
              <a:gd name="connsiteX111" fmla="*/ 41031 w 62567"/>
              <a:gd name="connsiteY111" fmla="*/ 26750 h 38764"/>
              <a:gd name="connsiteX112" fmla="*/ 41825 w 62567"/>
              <a:gd name="connsiteY112" fmla="*/ 26183 h 38764"/>
              <a:gd name="connsiteX113" fmla="*/ 43412 w 62567"/>
              <a:gd name="connsiteY113" fmla="*/ 26183 h 38764"/>
              <a:gd name="connsiteX114" fmla="*/ 46585 w 62567"/>
              <a:gd name="connsiteY114" fmla="*/ 25163 h 38764"/>
              <a:gd name="connsiteX115" fmla="*/ 49079 w 62567"/>
              <a:gd name="connsiteY115" fmla="*/ 23576 h 38764"/>
              <a:gd name="connsiteX116" fmla="*/ 50326 w 62567"/>
              <a:gd name="connsiteY116" fmla="*/ 22896 h 38764"/>
              <a:gd name="connsiteX117" fmla="*/ 53273 w 62567"/>
              <a:gd name="connsiteY117" fmla="*/ 23123 h 38764"/>
              <a:gd name="connsiteX118" fmla="*/ 56787 w 62567"/>
              <a:gd name="connsiteY118" fmla="*/ 22896 h 38764"/>
              <a:gd name="connsiteX119" fmla="*/ 61320 w 62567"/>
              <a:gd name="connsiteY119" fmla="*/ 21309 h 38764"/>
              <a:gd name="connsiteX120" fmla="*/ 61320 w 62567"/>
              <a:gd name="connsiteY120" fmla="*/ 19156 h 38764"/>
              <a:gd name="connsiteX121" fmla="*/ 61320 w 62567"/>
              <a:gd name="connsiteY121" fmla="*/ 16322 h 38764"/>
              <a:gd name="connsiteX122" fmla="*/ 61320 w 62567"/>
              <a:gd name="connsiteY122" fmla="*/ 15188 h 38764"/>
              <a:gd name="connsiteX123" fmla="*/ 59620 w 62567"/>
              <a:gd name="connsiteY123" fmla="*/ 14168 h 38764"/>
              <a:gd name="connsiteX124" fmla="*/ 58713 w 62567"/>
              <a:gd name="connsiteY124" fmla="*/ 13262 h 38764"/>
              <a:gd name="connsiteX125" fmla="*/ 57920 w 62567"/>
              <a:gd name="connsiteY125" fmla="*/ 12128 h 38764"/>
              <a:gd name="connsiteX126" fmla="*/ 56900 w 62567"/>
              <a:gd name="connsiteY126" fmla="*/ 11335 h 38764"/>
              <a:gd name="connsiteX127" fmla="*/ 56900 w 62567"/>
              <a:gd name="connsiteY127" fmla="*/ 10541 h 38764"/>
              <a:gd name="connsiteX128" fmla="*/ 58147 w 62567"/>
              <a:gd name="connsiteY128" fmla="*/ 9861 h 38764"/>
              <a:gd name="connsiteX129" fmla="*/ 58940 w 62567"/>
              <a:gd name="connsiteY129" fmla="*/ 9521 h 38764"/>
              <a:gd name="connsiteX130" fmla="*/ 60754 w 62567"/>
              <a:gd name="connsiteY130" fmla="*/ 9521 h 38764"/>
              <a:gd name="connsiteX131" fmla="*/ 61320 w 62567"/>
              <a:gd name="connsiteY131" fmla="*/ 9181 h 38764"/>
              <a:gd name="connsiteX132" fmla="*/ 61774 w 62567"/>
              <a:gd name="connsiteY132" fmla="*/ 8501 h 38764"/>
              <a:gd name="connsiteX133" fmla="*/ 62341 w 62567"/>
              <a:gd name="connsiteY133" fmla="*/ 6687 h 38764"/>
              <a:gd name="connsiteX134" fmla="*/ 62567 w 62567"/>
              <a:gd name="connsiteY134" fmla="*/ 4761 h 38764"/>
              <a:gd name="connsiteX135" fmla="*/ 61320 w 62567"/>
              <a:gd name="connsiteY135" fmla="*/ 2267 h 38764"/>
              <a:gd name="connsiteX136" fmla="*/ 20516 w 62567"/>
              <a:gd name="connsiteY136" fmla="*/ 30490 h 38764"/>
              <a:gd name="connsiteX137" fmla="*/ 19722 w 62567"/>
              <a:gd name="connsiteY137" fmla="*/ 31170 h 38764"/>
              <a:gd name="connsiteX138" fmla="*/ 19156 w 62567"/>
              <a:gd name="connsiteY138" fmla="*/ 32757 h 38764"/>
              <a:gd name="connsiteX139" fmla="*/ 19382 w 62567"/>
              <a:gd name="connsiteY139" fmla="*/ 32984 h 38764"/>
              <a:gd name="connsiteX140" fmla="*/ 20289 w 62567"/>
              <a:gd name="connsiteY140" fmla="*/ 33211 h 38764"/>
              <a:gd name="connsiteX141" fmla="*/ 20289 w 62567"/>
              <a:gd name="connsiteY141" fmla="*/ 32304 h 38764"/>
              <a:gd name="connsiteX142" fmla="*/ 21082 w 62567"/>
              <a:gd name="connsiteY142" fmla="*/ 31850 h 38764"/>
              <a:gd name="connsiteX143" fmla="*/ 21536 w 62567"/>
              <a:gd name="connsiteY143" fmla="*/ 31284 h 38764"/>
              <a:gd name="connsiteX144" fmla="*/ 21762 w 62567"/>
              <a:gd name="connsiteY144" fmla="*/ 30604 h 38764"/>
              <a:gd name="connsiteX145" fmla="*/ 21536 w 62567"/>
              <a:gd name="connsiteY145" fmla="*/ 30377 h 38764"/>
              <a:gd name="connsiteX146" fmla="*/ 20629 w 62567"/>
              <a:gd name="connsiteY146" fmla="*/ 30377 h 38764"/>
              <a:gd name="connsiteX147" fmla="*/ 22556 w 62567"/>
              <a:gd name="connsiteY147" fmla="*/ 25390 h 38764"/>
              <a:gd name="connsiteX148" fmla="*/ 23689 w 62567"/>
              <a:gd name="connsiteY148" fmla="*/ 25843 h 38764"/>
              <a:gd name="connsiteX149" fmla="*/ 23916 w 62567"/>
              <a:gd name="connsiteY149" fmla="*/ 25276 h 38764"/>
              <a:gd name="connsiteX150" fmla="*/ 24483 w 62567"/>
              <a:gd name="connsiteY150" fmla="*/ 24936 h 38764"/>
              <a:gd name="connsiteX151" fmla="*/ 25389 w 62567"/>
              <a:gd name="connsiteY151" fmla="*/ 24596 h 38764"/>
              <a:gd name="connsiteX152" fmla="*/ 25389 w 62567"/>
              <a:gd name="connsiteY152" fmla="*/ 23123 h 38764"/>
              <a:gd name="connsiteX153" fmla="*/ 24369 w 62567"/>
              <a:gd name="connsiteY153" fmla="*/ 23463 h 38764"/>
              <a:gd name="connsiteX154" fmla="*/ 22669 w 62567"/>
              <a:gd name="connsiteY154" fmla="*/ 25276 h 38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</a:cxnLst>
            <a:rect l="l" t="t" r="r" b="b"/>
            <a:pathLst>
              <a:path w="62567" h="38764">
                <a:moveTo>
                  <a:pt x="16775" y="26863"/>
                </a:moveTo>
                <a:lnTo>
                  <a:pt x="16548" y="24143"/>
                </a:lnTo>
                <a:lnTo>
                  <a:pt x="15528" y="23916"/>
                </a:lnTo>
                <a:lnTo>
                  <a:pt x="14395" y="25503"/>
                </a:lnTo>
                <a:lnTo>
                  <a:pt x="14395" y="26636"/>
                </a:lnTo>
                <a:cubicBezTo>
                  <a:pt x="14395" y="26636"/>
                  <a:pt x="14848" y="27203"/>
                  <a:pt x="14848" y="27203"/>
                </a:cubicBezTo>
                <a:lnTo>
                  <a:pt x="15868" y="27543"/>
                </a:lnTo>
                <a:lnTo>
                  <a:pt x="16775" y="26863"/>
                </a:lnTo>
                <a:close/>
                <a:moveTo>
                  <a:pt x="12921" y="32757"/>
                </a:moveTo>
                <a:lnTo>
                  <a:pt x="12581" y="32984"/>
                </a:lnTo>
                <a:lnTo>
                  <a:pt x="11788" y="33551"/>
                </a:lnTo>
                <a:lnTo>
                  <a:pt x="11108" y="34344"/>
                </a:lnTo>
                <a:lnTo>
                  <a:pt x="10768" y="34344"/>
                </a:lnTo>
                <a:cubicBezTo>
                  <a:pt x="10768" y="34344"/>
                  <a:pt x="9861" y="34684"/>
                  <a:pt x="9861" y="34684"/>
                </a:cubicBezTo>
                <a:lnTo>
                  <a:pt x="9861" y="35137"/>
                </a:lnTo>
                <a:cubicBezTo>
                  <a:pt x="9861" y="35137"/>
                  <a:pt x="10768" y="36271"/>
                  <a:pt x="10768" y="36271"/>
                </a:cubicBezTo>
                <a:lnTo>
                  <a:pt x="12355" y="35931"/>
                </a:lnTo>
                <a:lnTo>
                  <a:pt x="13261" y="35364"/>
                </a:lnTo>
                <a:lnTo>
                  <a:pt x="13715" y="34571"/>
                </a:lnTo>
                <a:lnTo>
                  <a:pt x="13375" y="32757"/>
                </a:lnTo>
                <a:lnTo>
                  <a:pt x="12921" y="32757"/>
                </a:lnTo>
                <a:close/>
                <a:moveTo>
                  <a:pt x="16548" y="33551"/>
                </a:moveTo>
                <a:lnTo>
                  <a:pt x="15982" y="32870"/>
                </a:lnTo>
                <a:lnTo>
                  <a:pt x="15755" y="33211"/>
                </a:lnTo>
                <a:lnTo>
                  <a:pt x="15415" y="35024"/>
                </a:lnTo>
                <a:lnTo>
                  <a:pt x="15642" y="35251"/>
                </a:lnTo>
                <a:lnTo>
                  <a:pt x="15415" y="35818"/>
                </a:lnTo>
                <a:lnTo>
                  <a:pt x="16662" y="35818"/>
                </a:lnTo>
                <a:cubicBezTo>
                  <a:pt x="16662" y="35818"/>
                  <a:pt x="16889" y="35251"/>
                  <a:pt x="16889" y="35251"/>
                </a:cubicBezTo>
                <a:lnTo>
                  <a:pt x="16662" y="33777"/>
                </a:lnTo>
                <a:lnTo>
                  <a:pt x="16662" y="33437"/>
                </a:lnTo>
                <a:close/>
                <a:moveTo>
                  <a:pt x="14282" y="17455"/>
                </a:moveTo>
                <a:lnTo>
                  <a:pt x="11561" y="17682"/>
                </a:lnTo>
                <a:lnTo>
                  <a:pt x="11561" y="18362"/>
                </a:lnTo>
                <a:cubicBezTo>
                  <a:pt x="11561" y="18362"/>
                  <a:pt x="12581" y="19949"/>
                  <a:pt x="12581" y="19949"/>
                </a:cubicBezTo>
                <a:lnTo>
                  <a:pt x="13942" y="20289"/>
                </a:lnTo>
                <a:lnTo>
                  <a:pt x="14962" y="17569"/>
                </a:lnTo>
                <a:lnTo>
                  <a:pt x="14282" y="17569"/>
                </a:lnTo>
                <a:close/>
                <a:moveTo>
                  <a:pt x="61094" y="1814"/>
                </a:moveTo>
                <a:lnTo>
                  <a:pt x="61094" y="0"/>
                </a:lnTo>
                <a:cubicBezTo>
                  <a:pt x="61094" y="0"/>
                  <a:pt x="54293" y="0"/>
                  <a:pt x="54293" y="0"/>
                </a:cubicBezTo>
                <a:lnTo>
                  <a:pt x="48512" y="0"/>
                </a:lnTo>
                <a:cubicBezTo>
                  <a:pt x="48512" y="0"/>
                  <a:pt x="41145" y="0"/>
                  <a:pt x="41145" y="0"/>
                </a:cubicBezTo>
                <a:lnTo>
                  <a:pt x="35931" y="0"/>
                </a:lnTo>
                <a:cubicBezTo>
                  <a:pt x="35931" y="0"/>
                  <a:pt x="31057" y="0"/>
                  <a:pt x="31057" y="0"/>
                </a:cubicBezTo>
                <a:lnTo>
                  <a:pt x="27317" y="2040"/>
                </a:lnTo>
                <a:lnTo>
                  <a:pt x="23236" y="4194"/>
                </a:lnTo>
                <a:lnTo>
                  <a:pt x="17795" y="5327"/>
                </a:lnTo>
                <a:lnTo>
                  <a:pt x="11561" y="4874"/>
                </a:lnTo>
                <a:lnTo>
                  <a:pt x="9521" y="5214"/>
                </a:lnTo>
                <a:lnTo>
                  <a:pt x="7481" y="6234"/>
                </a:lnTo>
                <a:lnTo>
                  <a:pt x="6007" y="6914"/>
                </a:lnTo>
                <a:lnTo>
                  <a:pt x="3854" y="7367"/>
                </a:lnTo>
                <a:lnTo>
                  <a:pt x="1134" y="7027"/>
                </a:lnTo>
                <a:lnTo>
                  <a:pt x="0" y="7254"/>
                </a:lnTo>
                <a:lnTo>
                  <a:pt x="5667" y="10655"/>
                </a:lnTo>
                <a:lnTo>
                  <a:pt x="8161" y="9748"/>
                </a:lnTo>
                <a:lnTo>
                  <a:pt x="9521" y="9748"/>
                </a:lnTo>
                <a:cubicBezTo>
                  <a:pt x="9521" y="9748"/>
                  <a:pt x="9294" y="10541"/>
                  <a:pt x="9294" y="10541"/>
                </a:cubicBezTo>
                <a:lnTo>
                  <a:pt x="7934" y="11901"/>
                </a:lnTo>
                <a:lnTo>
                  <a:pt x="7707" y="13942"/>
                </a:lnTo>
                <a:lnTo>
                  <a:pt x="8841" y="15528"/>
                </a:lnTo>
                <a:lnTo>
                  <a:pt x="11675" y="16889"/>
                </a:lnTo>
                <a:lnTo>
                  <a:pt x="15302" y="15982"/>
                </a:lnTo>
                <a:lnTo>
                  <a:pt x="16095" y="16435"/>
                </a:lnTo>
                <a:lnTo>
                  <a:pt x="16435" y="16889"/>
                </a:lnTo>
                <a:lnTo>
                  <a:pt x="15642" y="19836"/>
                </a:lnTo>
                <a:lnTo>
                  <a:pt x="18136" y="20402"/>
                </a:lnTo>
                <a:lnTo>
                  <a:pt x="21536" y="19156"/>
                </a:lnTo>
                <a:lnTo>
                  <a:pt x="24369" y="17002"/>
                </a:lnTo>
                <a:lnTo>
                  <a:pt x="25956" y="16435"/>
                </a:lnTo>
                <a:lnTo>
                  <a:pt x="31057" y="16775"/>
                </a:lnTo>
                <a:lnTo>
                  <a:pt x="32644" y="15868"/>
                </a:lnTo>
                <a:lnTo>
                  <a:pt x="33324" y="15868"/>
                </a:lnTo>
                <a:cubicBezTo>
                  <a:pt x="33324" y="15868"/>
                  <a:pt x="33437" y="16435"/>
                  <a:pt x="33437" y="16435"/>
                </a:cubicBezTo>
                <a:lnTo>
                  <a:pt x="32870" y="17115"/>
                </a:lnTo>
                <a:lnTo>
                  <a:pt x="32190" y="17115"/>
                </a:lnTo>
                <a:cubicBezTo>
                  <a:pt x="32190" y="17115"/>
                  <a:pt x="30604" y="18022"/>
                  <a:pt x="30604" y="18022"/>
                </a:cubicBezTo>
                <a:lnTo>
                  <a:pt x="26410" y="18022"/>
                </a:lnTo>
                <a:cubicBezTo>
                  <a:pt x="26410" y="18022"/>
                  <a:pt x="25389" y="18702"/>
                  <a:pt x="25389" y="18702"/>
                </a:cubicBezTo>
                <a:lnTo>
                  <a:pt x="24709" y="20176"/>
                </a:lnTo>
                <a:lnTo>
                  <a:pt x="24709" y="21422"/>
                </a:lnTo>
                <a:cubicBezTo>
                  <a:pt x="24709" y="21422"/>
                  <a:pt x="26523" y="23803"/>
                  <a:pt x="26523" y="23803"/>
                </a:cubicBezTo>
                <a:lnTo>
                  <a:pt x="27657" y="23803"/>
                </a:lnTo>
                <a:cubicBezTo>
                  <a:pt x="27657" y="23803"/>
                  <a:pt x="28563" y="22556"/>
                  <a:pt x="28563" y="22556"/>
                </a:cubicBezTo>
                <a:lnTo>
                  <a:pt x="30377" y="22216"/>
                </a:lnTo>
                <a:lnTo>
                  <a:pt x="32530" y="22783"/>
                </a:lnTo>
                <a:lnTo>
                  <a:pt x="33550" y="24143"/>
                </a:lnTo>
                <a:lnTo>
                  <a:pt x="31737" y="24483"/>
                </a:lnTo>
                <a:lnTo>
                  <a:pt x="29923" y="24483"/>
                </a:lnTo>
                <a:cubicBezTo>
                  <a:pt x="29923" y="24483"/>
                  <a:pt x="26296" y="26296"/>
                  <a:pt x="26296" y="26296"/>
                </a:cubicBezTo>
                <a:lnTo>
                  <a:pt x="25276" y="28223"/>
                </a:lnTo>
                <a:lnTo>
                  <a:pt x="25956" y="28677"/>
                </a:lnTo>
                <a:lnTo>
                  <a:pt x="26977" y="28450"/>
                </a:lnTo>
                <a:lnTo>
                  <a:pt x="27883" y="28450"/>
                </a:lnTo>
                <a:cubicBezTo>
                  <a:pt x="27883" y="28450"/>
                  <a:pt x="27997" y="29017"/>
                  <a:pt x="27997" y="29017"/>
                </a:cubicBezTo>
                <a:lnTo>
                  <a:pt x="27090" y="30037"/>
                </a:lnTo>
                <a:lnTo>
                  <a:pt x="27090" y="31510"/>
                </a:lnTo>
                <a:cubicBezTo>
                  <a:pt x="27090" y="31510"/>
                  <a:pt x="27090" y="32644"/>
                  <a:pt x="27090" y="32644"/>
                </a:cubicBezTo>
                <a:lnTo>
                  <a:pt x="28677" y="34117"/>
                </a:lnTo>
                <a:lnTo>
                  <a:pt x="29810" y="33891"/>
                </a:lnTo>
                <a:lnTo>
                  <a:pt x="30717" y="33891"/>
                </a:lnTo>
                <a:cubicBezTo>
                  <a:pt x="30717" y="33891"/>
                  <a:pt x="30717" y="36724"/>
                  <a:pt x="30717" y="36724"/>
                </a:cubicBezTo>
                <a:lnTo>
                  <a:pt x="31510" y="36724"/>
                </a:lnTo>
                <a:cubicBezTo>
                  <a:pt x="31510" y="36724"/>
                  <a:pt x="33210" y="34344"/>
                  <a:pt x="33210" y="34344"/>
                </a:cubicBezTo>
                <a:lnTo>
                  <a:pt x="34117" y="34344"/>
                </a:lnTo>
                <a:cubicBezTo>
                  <a:pt x="34117" y="34344"/>
                  <a:pt x="33324" y="37178"/>
                  <a:pt x="33324" y="37178"/>
                </a:cubicBezTo>
                <a:lnTo>
                  <a:pt x="34344" y="38764"/>
                </a:lnTo>
                <a:lnTo>
                  <a:pt x="35251" y="37631"/>
                </a:lnTo>
                <a:lnTo>
                  <a:pt x="36384" y="35818"/>
                </a:lnTo>
                <a:lnTo>
                  <a:pt x="39785" y="28450"/>
                </a:lnTo>
                <a:lnTo>
                  <a:pt x="41031" y="26750"/>
                </a:lnTo>
                <a:lnTo>
                  <a:pt x="41825" y="26183"/>
                </a:lnTo>
                <a:lnTo>
                  <a:pt x="43412" y="26183"/>
                </a:lnTo>
                <a:cubicBezTo>
                  <a:pt x="43412" y="26183"/>
                  <a:pt x="46585" y="25163"/>
                  <a:pt x="46585" y="25163"/>
                </a:cubicBezTo>
                <a:lnTo>
                  <a:pt x="49079" y="23576"/>
                </a:lnTo>
                <a:lnTo>
                  <a:pt x="50326" y="22896"/>
                </a:lnTo>
                <a:lnTo>
                  <a:pt x="53273" y="23123"/>
                </a:lnTo>
                <a:lnTo>
                  <a:pt x="56787" y="22896"/>
                </a:lnTo>
                <a:lnTo>
                  <a:pt x="61320" y="21309"/>
                </a:lnTo>
                <a:lnTo>
                  <a:pt x="61320" y="19156"/>
                </a:lnTo>
                <a:cubicBezTo>
                  <a:pt x="61320" y="19156"/>
                  <a:pt x="61320" y="16322"/>
                  <a:pt x="61320" y="16322"/>
                </a:cubicBezTo>
                <a:lnTo>
                  <a:pt x="61320" y="15188"/>
                </a:lnTo>
                <a:cubicBezTo>
                  <a:pt x="61320" y="15188"/>
                  <a:pt x="59620" y="14168"/>
                  <a:pt x="59620" y="14168"/>
                </a:cubicBezTo>
                <a:lnTo>
                  <a:pt x="58713" y="13262"/>
                </a:lnTo>
                <a:lnTo>
                  <a:pt x="57920" y="12128"/>
                </a:lnTo>
                <a:lnTo>
                  <a:pt x="56900" y="11335"/>
                </a:lnTo>
                <a:lnTo>
                  <a:pt x="56900" y="10541"/>
                </a:lnTo>
                <a:cubicBezTo>
                  <a:pt x="56900" y="10541"/>
                  <a:pt x="58147" y="9861"/>
                  <a:pt x="58147" y="9861"/>
                </a:cubicBezTo>
                <a:lnTo>
                  <a:pt x="58940" y="9521"/>
                </a:lnTo>
                <a:lnTo>
                  <a:pt x="60754" y="9521"/>
                </a:lnTo>
                <a:cubicBezTo>
                  <a:pt x="60754" y="9521"/>
                  <a:pt x="61320" y="9181"/>
                  <a:pt x="61320" y="9181"/>
                </a:cubicBezTo>
                <a:lnTo>
                  <a:pt x="61774" y="8501"/>
                </a:lnTo>
                <a:lnTo>
                  <a:pt x="62341" y="6687"/>
                </a:lnTo>
                <a:lnTo>
                  <a:pt x="62567" y="4761"/>
                </a:lnTo>
                <a:lnTo>
                  <a:pt x="61320" y="2267"/>
                </a:lnTo>
                <a:close/>
                <a:moveTo>
                  <a:pt x="20516" y="30490"/>
                </a:moveTo>
                <a:lnTo>
                  <a:pt x="19722" y="31170"/>
                </a:lnTo>
                <a:lnTo>
                  <a:pt x="19156" y="32757"/>
                </a:lnTo>
                <a:lnTo>
                  <a:pt x="19382" y="32984"/>
                </a:lnTo>
                <a:lnTo>
                  <a:pt x="20289" y="33211"/>
                </a:lnTo>
                <a:lnTo>
                  <a:pt x="20289" y="32304"/>
                </a:lnTo>
                <a:lnTo>
                  <a:pt x="21082" y="31850"/>
                </a:lnTo>
                <a:lnTo>
                  <a:pt x="21536" y="31284"/>
                </a:lnTo>
                <a:lnTo>
                  <a:pt x="21762" y="30604"/>
                </a:lnTo>
                <a:lnTo>
                  <a:pt x="21536" y="30377"/>
                </a:lnTo>
                <a:lnTo>
                  <a:pt x="20629" y="30377"/>
                </a:lnTo>
                <a:close/>
                <a:moveTo>
                  <a:pt x="22556" y="25390"/>
                </a:moveTo>
                <a:lnTo>
                  <a:pt x="23689" y="25843"/>
                </a:lnTo>
                <a:lnTo>
                  <a:pt x="23916" y="25276"/>
                </a:lnTo>
                <a:lnTo>
                  <a:pt x="24483" y="24936"/>
                </a:lnTo>
                <a:lnTo>
                  <a:pt x="25389" y="24596"/>
                </a:lnTo>
                <a:lnTo>
                  <a:pt x="25389" y="23123"/>
                </a:lnTo>
                <a:cubicBezTo>
                  <a:pt x="25389" y="23123"/>
                  <a:pt x="24369" y="23463"/>
                  <a:pt x="24369" y="23463"/>
                </a:cubicBezTo>
                <a:lnTo>
                  <a:pt x="22669" y="25276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25" name="Freeform: Shape 224">
            <a:extLst>
              <a:ext uri="{FF2B5EF4-FFF2-40B4-BE49-F238E27FC236}">
                <a16:creationId xmlns:a16="http://schemas.microsoft.com/office/drawing/2014/main" id="{CD582878-9E3B-B164-A414-C268801F27D6}"/>
              </a:ext>
            </a:extLst>
          </p:cNvPr>
          <p:cNvSpPr/>
          <p:nvPr/>
        </p:nvSpPr>
        <p:spPr>
          <a:xfrm>
            <a:off x="4978378" y="3731336"/>
            <a:ext cx="4505" cy="6120"/>
          </a:xfrm>
          <a:custGeom>
            <a:avLst/>
            <a:gdLst>
              <a:gd name="connsiteX0" fmla="*/ 5327 w 6007"/>
              <a:gd name="connsiteY0" fmla="*/ 567 h 8160"/>
              <a:gd name="connsiteX1" fmla="*/ 4647 w 6007"/>
              <a:gd name="connsiteY1" fmla="*/ 113 h 8160"/>
              <a:gd name="connsiteX2" fmla="*/ 3853 w 6007"/>
              <a:gd name="connsiteY2" fmla="*/ 0 h 8160"/>
              <a:gd name="connsiteX3" fmla="*/ 2947 w 6007"/>
              <a:gd name="connsiteY3" fmla="*/ 2154 h 8160"/>
              <a:gd name="connsiteX4" fmla="*/ 0 w 6007"/>
              <a:gd name="connsiteY4" fmla="*/ 4307 h 8160"/>
              <a:gd name="connsiteX5" fmla="*/ 0 w 6007"/>
              <a:gd name="connsiteY5" fmla="*/ 6914 h 8160"/>
              <a:gd name="connsiteX6" fmla="*/ 340 w 6007"/>
              <a:gd name="connsiteY6" fmla="*/ 7368 h 8160"/>
              <a:gd name="connsiteX7" fmla="*/ 1020 w 6007"/>
              <a:gd name="connsiteY7" fmla="*/ 8161 h 8160"/>
              <a:gd name="connsiteX8" fmla="*/ 1927 w 6007"/>
              <a:gd name="connsiteY8" fmla="*/ 8048 h 8160"/>
              <a:gd name="connsiteX9" fmla="*/ 2720 w 6007"/>
              <a:gd name="connsiteY9" fmla="*/ 4647 h 8160"/>
              <a:gd name="connsiteX10" fmla="*/ 6007 w 6007"/>
              <a:gd name="connsiteY10" fmla="*/ 1134 h 8160"/>
              <a:gd name="connsiteX11" fmla="*/ 5327 w 6007"/>
              <a:gd name="connsiteY11" fmla="*/ 567 h 8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07" h="8160">
                <a:moveTo>
                  <a:pt x="5327" y="567"/>
                </a:moveTo>
                <a:lnTo>
                  <a:pt x="4647" y="113"/>
                </a:lnTo>
                <a:lnTo>
                  <a:pt x="3853" y="0"/>
                </a:lnTo>
                <a:lnTo>
                  <a:pt x="2947" y="2154"/>
                </a:lnTo>
                <a:lnTo>
                  <a:pt x="0" y="4307"/>
                </a:lnTo>
                <a:lnTo>
                  <a:pt x="0" y="6914"/>
                </a:lnTo>
                <a:lnTo>
                  <a:pt x="340" y="7368"/>
                </a:lnTo>
                <a:lnTo>
                  <a:pt x="1020" y="8161"/>
                </a:lnTo>
                <a:lnTo>
                  <a:pt x="1927" y="8048"/>
                </a:lnTo>
                <a:lnTo>
                  <a:pt x="2720" y="4647"/>
                </a:lnTo>
                <a:lnTo>
                  <a:pt x="6007" y="1134"/>
                </a:lnTo>
                <a:lnTo>
                  <a:pt x="5327" y="56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26" name="Freeform: Shape 225">
            <a:extLst>
              <a:ext uri="{FF2B5EF4-FFF2-40B4-BE49-F238E27FC236}">
                <a16:creationId xmlns:a16="http://schemas.microsoft.com/office/drawing/2014/main" id="{6251059C-EB55-5D5E-3F78-D414322F9DE0}"/>
              </a:ext>
            </a:extLst>
          </p:cNvPr>
          <p:cNvSpPr/>
          <p:nvPr/>
        </p:nvSpPr>
        <p:spPr>
          <a:xfrm>
            <a:off x="1342081" y="3660778"/>
            <a:ext cx="61547" cy="68603"/>
          </a:xfrm>
          <a:custGeom>
            <a:avLst/>
            <a:gdLst>
              <a:gd name="connsiteX0" fmla="*/ 74582 w 82062"/>
              <a:gd name="connsiteY0" fmla="*/ 42052 h 91470"/>
              <a:gd name="connsiteX1" fmla="*/ 74469 w 82062"/>
              <a:gd name="connsiteY1" fmla="*/ 42505 h 91470"/>
              <a:gd name="connsiteX2" fmla="*/ 75035 w 82062"/>
              <a:gd name="connsiteY2" fmla="*/ 43072 h 91470"/>
              <a:gd name="connsiteX3" fmla="*/ 75715 w 82062"/>
              <a:gd name="connsiteY3" fmla="*/ 44319 h 91470"/>
              <a:gd name="connsiteX4" fmla="*/ 74355 w 82062"/>
              <a:gd name="connsiteY4" fmla="*/ 46132 h 91470"/>
              <a:gd name="connsiteX5" fmla="*/ 72202 w 82062"/>
              <a:gd name="connsiteY5" fmla="*/ 45225 h 91470"/>
              <a:gd name="connsiteX6" fmla="*/ 70388 w 82062"/>
              <a:gd name="connsiteY6" fmla="*/ 43978 h 91470"/>
              <a:gd name="connsiteX7" fmla="*/ 69481 w 82062"/>
              <a:gd name="connsiteY7" fmla="*/ 43865 h 91470"/>
              <a:gd name="connsiteX8" fmla="*/ 68348 w 82062"/>
              <a:gd name="connsiteY8" fmla="*/ 43298 h 91470"/>
              <a:gd name="connsiteX9" fmla="*/ 67554 w 82062"/>
              <a:gd name="connsiteY9" fmla="*/ 43412 h 91470"/>
              <a:gd name="connsiteX10" fmla="*/ 63927 w 82062"/>
              <a:gd name="connsiteY10" fmla="*/ 43072 h 91470"/>
              <a:gd name="connsiteX11" fmla="*/ 61434 w 82062"/>
              <a:gd name="connsiteY11" fmla="*/ 43412 h 91470"/>
              <a:gd name="connsiteX12" fmla="*/ 61320 w 82062"/>
              <a:gd name="connsiteY12" fmla="*/ 43298 h 91470"/>
              <a:gd name="connsiteX13" fmla="*/ 61547 w 82062"/>
              <a:gd name="connsiteY13" fmla="*/ 37631 h 91470"/>
              <a:gd name="connsiteX14" fmla="*/ 61887 w 82062"/>
              <a:gd name="connsiteY14" fmla="*/ 29017 h 91470"/>
              <a:gd name="connsiteX15" fmla="*/ 62114 w 82062"/>
              <a:gd name="connsiteY15" fmla="*/ 22669 h 91470"/>
              <a:gd name="connsiteX16" fmla="*/ 62341 w 82062"/>
              <a:gd name="connsiteY16" fmla="*/ 16549 h 91470"/>
              <a:gd name="connsiteX17" fmla="*/ 62454 w 82062"/>
              <a:gd name="connsiteY17" fmla="*/ 11788 h 91470"/>
              <a:gd name="connsiteX18" fmla="*/ 62681 w 82062"/>
              <a:gd name="connsiteY18" fmla="*/ 5554 h 91470"/>
              <a:gd name="connsiteX19" fmla="*/ 62907 w 82062"/>
              <a:gd name="connsiteY19" fmla="*/ 0 h 91470"/>
              <a:gd name="connsiteX20" fmla="*/ 58600 w 82062"/>
              <a:gd name="connsiteY20" fmla="*/ 0 h 91470"/>
              <a:gd name="connsiteX21" fmla="*/ 51346 w 82062"/>
              <a:gd name="connsiteY21" fmla="*/ 0 h 91470"/>
              <a:gd name="connsiteX22" fmla="*/ 42051 w 82062"/>
              <a:gd name="connsiteY22" fmla="*/ 0 h 91470"/>
              <a:gd name="connsiteX23" fmla="*/ 32984 w 82062"/>
              <a:gd name="connsiteY23" fmla="*/ 0 h 91470"/>
              <a:gd name="connsiteX24" fmla="*/ 25503 w 82062"/>
              <a:gd name="connsiteY24" fmla="*/ 0 h 91470"/>
              <a:gd name="connsiteX25" fmla="*/ 25503 w 82062"/>
              <a:gd name="connsiteY25" fmla="*/ 4421 h 91470"/>
              <a:gd name="connsiteX26" fmla="*/ 25503 w 82062"/>
              <a:gd name="connsiteY26" fmla="*/ 8274 h 91470"/>
              <a:gd name="connsiteX27" fmla="*/ 25390 w 82062"/>
              <a:gd name="connsiteY27" fmla="*/ 12695 h 91470"/>
              <a:gd name="connsiteX28" fmla="*/ 21309 w 82062"/>
              <a:gd name="connsiteY28" fmla="*/ 12695 h 91470"/>
              <a:gd name="connsiteX29" fmla="*/ 16889 w 82062"/>
              <a:gd name="connsiteY29" fmla="*/ 12695 h 91470"/>
              <a:gd name="connsiteX30" fmla="*/ 17229 w 82062"/>
              <a:gd name="connsiteY30" fmla="*/ 13035 h 91470"/>
              <a:gd name="connsiteX31" fmla="*/ 18816 w 82062"/>
              <a:gd name="connsiteY31" fmla="*/ 13942 h 91470"/>
              <a:gd name="connsiteX32" fmla="*/ 20742 w 82062"/>
              <a:gd name="connsiteY32" fmla="*/ 15869 h 91470"/>
              <a:gd name="connsiteX33" fmla="*/ 23009 w 82062"/>
              <a:gd name="connsiteY33" fmla="*/ 18929 h 91470"/>
              <a:gd name="connsiteX34" fmla="*/ 25843 w 82062"/>
              <a:gd name="connsiteY34" fmla="*/ 21422 h 91470"/>
              <a:gd name="connsiteX35" fmla="*/ 29017 w 82062"/>
              <a:gd name="connsiteY35" fmla="*/ 23236 h 91470"/>
              <a:gd name="connsiteX36" fmla="*/ 31170 w 82062"/>
              <a:gd name="connsiteY36" fmla="*/ 24936 h 91470"/>
              <a:gd name="connsiteX37" fmla="*/ 32304 w 82062"/>
              <a:gd name="connsiteY37" fmla="*/ 26750 h 91470"/>
              <a:gd name="connsiteX38" fmla="*/ 32757 w 82062"/>
              <a:gd name="connsiteY38" fmla="*/ 28223 h 91470"/>
              <a:gd name="connsiteX39" fmla="*/ 32757 w 82062"/>
              <a:gd name="connsiteY39" fmla="*/ 29470 h 91470"/>
              <a:gd name="connsiteX40" fmla="*/ 34004 w 82062"/>
              <a:gd name="connsiteY40" fmla="*/ 30377 h 91470"/>
              <a:gd name="connsiteX41" fmla="*/ 36158 w 82062"/>
              <a:gd name="connsiteY41" fmla="*/ 31057 h 91470"/>
              <a:gd name="connsiteX42" fmla="*/ 37178 w 82062"/>
              <a:gd name="connsiteY42" fmla="*/ 32077 h 91470"/>
              <a:gd name="connsiteX43" fmla="*/ 37178 w 82062"/>
              <a:gd name="connsiteY43" fmla="*/ 32984 h 91470"/>
              <a:gd name="connsiteX44" fmla="*/ 36498 w 82062"/>
              <a:gd name="connsiteY44" fmla="*/ 35024 h 91470"/>
              <a:gd name="connsiteX45" fmla="*/ 36384 w 82062"/>
              <a:gd name="connsiteY45" fmla="*/ 37291 h 91470"/>
              <a:gd name="connsiteX46" fmla="*/ 36611 w 82062"/>
              <a:gd name="connsiteY46" fmla="*/ 39218 h 91470"/>
              <a:gd name="connsiteX47" fmla="*/ 35024 w 82062"/>
              <a:gd name="connsiteY47" fmla="*/ 39331 h 91470"/>
              <a:gd name="connsiteX48" fmla="*/ 31397 w 82062"/>
              <a:gd name="connsiteY48" fmla="*/ 39331 h 91470"/>
              <a:gd name="connsiteX49" fmla="*/ 25730 w 82062"/>
              <a:gd name="connsiteY49" fmla="*/ 39331 h 91470"/>
              <a:gd name="connsiteX50" fmla="*/ 20516 w 82062"/>
              <a:gd name="connsiteY50" fmla="*/ 39331 h 91470"/>
              <a:gd name="connsiteX51" fmla="*/ 16435 w 82062"/>
              <a:gd name="connsiteY51" fmla="*/ 39331 h 91470"/>
              <a:gd name="connsiteX52" fmla="*/ 10201 w 82062"/>
              <a:gd name="connsiteY52" fmla="*/ 39331 h 91470"/>
              <a:gd name="connsiteX53" fmla="*/ 8501 w 82062"/>
              <a:gd name="connsiteY53" fmla="*/ 42392 h 91470"/>
              <a:gd name="connsiteX54" fmla="*/ 5667 w 82062"/>
              <a:gd name="connsiteY54" fmla="*/ 47606 h 91470"/>
              <a:gd name="connsiteX55" fmla="*/ 3174 w 82062"/>
              <a:gd name="connsiteY55" fmla="*/ 52253 h 91470"/>
              <a:gd name="connsiteX56" fmla="*/ 1020 w 82062"/>
              <a:gd name="connsiteY56" fmla="*/ 56107 h 91470"/>
              <a:gd name="connsiteX57" fmla="*/ 680 w 82062"/>
              <a:gd name="connsiteY57" fmla="*/ 57127 h 91470"/>
              <a:gd name="connsiteX58" fmla="*/ 680 w 82062"/>
              <a:gd name="connsiteY58" fmla="*/ 58034 h 91470"/>
              <a:gd name="connsiteX59" fmla="*/ 3287 w 82062"/>
              <a:gd name="connsiteY59" fmla="*/ 61661 h 91470"/>
              <a:gd name="connsiteX60" fmla="*/ 2834 w 82062"/>
              <a:gd name="connsiteY60" fmla="*/ 62681 h 91470"/>
              <a:gd name="connsiteX61" fmla="*/ 1927 w 82062"/>
              <a:gd name="connsiteY61" fmla="*/ 63247 h 91470"/>
              <a:gd name="connsiteX62" fmla="*/ 1587 w 82062"/>
              <a:gd name="connsiteY62" fmla="*/ 64154 h 91470"/>
              <a:gd name="connsiteX63" fmla="*/ 1587 w 82062"/>
              <a:gd name="connsiteY63" fmla="*/ 65514 h 91470"/>
              <a:gd name="connsiteX64" fmla="*/ 1020 w 82062"/>
              <a:gd name="connsiteY64" fmla="*/ 67328 h 91470"/>
              <a:gd name="connsiteX65" fmla="*/ 1247 w 82062"/>
              <a:gd name="connsiteY65" fmla="*/ 68688 h 91470"/>
              <a:gd name="connsiteX66" fmla="*/ 1587 w 82062"/>
              <a:gd name="connsiteY66" fmla="*/ 70161 h 91470"/>
              <a:gd name="connsiteX67" fmla="*/ 1020 w 82062"/>
              <a:gd name="connsiteY67" fmla="*/ 71522 h 91470"/>
              <a:gd name="connsiteX68" fmla="*/ 567 w 82062"/>
              <a:gd name="connsiteY68" fmla="*/ 72882 h 91470"/>
              <a:gd name="connsiteX69" fmla="*/ 0 w 82062"/>
              <a:gd name="connsiteY69" fmla="*/ 73449 h 91470"/>
              <a:gd name="connsiteX70" fmla="*/ 8501 w 82062"/>
              <a:gd name="connsiteY70" fmla="*/ 80589 h 91470"/>
              <a:gd name="connsiteX71" fmla="*/ 12128 w 82062"/>
              <a:gd name="connsiteY71" fmla="*/ 83083 h 91470"/>
              <a:gd name="connsiteX72" fmla="*/ 17569 w 82062"/>
              <a:gd name="connsiteY72" fmla="*/ 85917 h 91470"/>
              <a:gd name="connsiteX73" fmla="*/ 22329 w 82062"/>
              <a:gd name="connsiteY73" fmla="*/ 87277 h 91470"/>
              <a:gd name="connsiteX74" fmla="*/ 33324 w 82062"/>
              <a:gd name="connsiteY74" fmla="*/ 87277 h 91470"/>
              <a:gd name="connsiteX75" fmla="*/ 35931 w 82062"/>
              <a:gd name="connsiteY75" fmla="*/ 87844 h 91470"/>
              <a:gd name="connsiteX76" fmla="*/ 43865 w 82062"/>
              <a:gd name="connsiteY76" fmla="*/ 91471 h 91470"/>
              <a:gd name="connsiteX77" fmla="*/ 43638 w 82062"/>
              <a:gd name="connsiteY77" fmla="*/ 90451 h 91470"/>
              <a:gd name="connsiteX78" fmla="*/ 43638 w 82062"/>
              <a:gd name="connsiteY78" fmla="*/ 89317 h 91470"/>
              <a:gd name="connsiteX79" fmla="*/ 44772 w 82062"/>
              <a:gd name="connsiteY79" fmla="*/ 87844 h 91470"/>
              <a:gd name="connsiteX80" fmla="*/ 46925 w 82062"/>
              <a:gd name="connsiteY80" fmla="*/ 85690 h 91470"/>
              <a:gd name="connsiteX81" fmla="*/ 48399 w 82062"/>
              <a:gd name="connsiteY81" fmla="*/ 84670 h 91470"/>
              <a:gd name="connsiteX82" fmla="*/ 49079 w 82062"/>
              <a:gd name="connsiteY82" fmla="*/ 84443 h 91470"/>
              <a:gd name="connsiteX83" fmla="*/ 49986 w 82062"/>
              <a:gd name="connsiteY83" fmla="*/ 84557 h 91470"/>
              <a:gd name="connsiteX84" fmla="*/ 50893 w 82062"/>
              <a:gd name="connsiteY84" fmla="*/ 83876 h 91470"/>
              <a:gd name="connsiteX85" fmla="*/ 51686 w 82062"/>
              <a:gd name="connsiteY85" fmla="*/ 82516 h 91470"/>
              <a:gd name="connsiteX86" fmla="*/ 52479 w 82062"/>
              <a:gd name="connsiteY86" fmla="*/ 81610 h 91470"/>
              <a:gd name="connsiteX87" fmla="*/ 54520 w 82062"/>
              <a:gd name="connsiteY87" fmla="*/ 80589 h 91470"/>
              <a:gd name="connsiteX88" fmla="*/ 55086 w 82062"/>
              <a:gd name="connsiteY88" fmla="*/ 80249 h 91470"/>
              <a:gd name="connsiteX89" fmla="*/ 54860 w 82062"/>
              <a:gd name="connsiteY89" fmla="*/ 79456 h 91470"/>
              <a:gd name="connsiteX90" fmla="*/ 54406 w 82062"/>
              <a:gd name="connsiteY90" fmla="*/ 77869 h 91470"/>
              <a:gd name="connsiteX91" fmla="*/ 54520 w 82062"/>
              <a:gd name="connsiteY91" fmla="*/ 76962 h 91470"/>
              <a:gd name="connsiteX92" fmla="*/ 55200 w 82062"/>
              <a:gd name="connsiteY92" fmla="*/ 76509 h 91470"/>
              <a:gd name="connsiteX93" fmla="*/ 55993 w 82062"/>
              <a:gd name="connsiteY93" fmla="*/ 76396 h 91470"/>
              <a:gd name="connsiteX94" fmla="*/ 57693 w 82062"/>
              <a:gd name="connsiteY94" fmla="*/ 76056 h 91470"/>
              <a:gd name="connsiteX95" fmla="*/ 58373 w 82062"/>
              <a:gd name="connsiteY95" fmla="*/ 76056 h 91470"/>
              <a:gd name="connsiteX96" fmla="*/ 58827 w 82062"/>
              <a:gd name="connsiteY96" fmla="*/ 76396 h 91470"/>
              <a:gd name="connsiteX97" fmla="*/ 59280 w 82062"/>
              <a:gd name="connsiteY97" fmla="*/ 75376 h 91470"/>
              <a:gd name="connsiteX98" fmla="*/ 60414 w 82062"/>
              <a:gd name="connsiteY98" fmla="*/ 73789 h 91470"/>
              <a:gd name="connsiteX99" fmla="*/ 62681 w 82062"/>
              <a:gd name="connsiteY99" fmla="*/ 72088 h 91470"/>
              <a:gd name="connsiteX100" fmla="*/ 62907 w 82062"/>
              <a:gd name="connsiteY100" fmla="*/ 70728 h 91470"/>
              <a:gd name="connsiteX101" fmla="*/ 62341 w 82062"/>
              <a:gd name="connsiteY101" fmla="*/ 68008 h 91470"/>
              <a:gd name="connsiteX102" fmla="*/ 61660 w 82062"/>
              <a:gd name="connsiteY102" fmla="*/ 66308 h 91470"/>
              <a:gd name="connsiteX103" fmla="*/ 62001 w 82062"/>
              <a:gd name="connsiteY103" fmla="*/ 65514 h 91470"/>
              <a:gd name="connsiteX104" fmla="*/ 62794 w 82062"/>
              <a:gd name="connsiteY104" fmla="*/ 62454 h 91470"/>
              <a:gd name="connsiteX105" fmla="*/ 63361 w 82062"/>
              <a:gd name="connsiteY105" fmla="*/ 61661 h 91470"/>
              <a:gd name="connsiteX106" fmla="*/ 66761 w 82062"/>
              <a:gd name="connsiteY106" fmla="*/ 60074 h 91470"/>
              <a:gd name="connsiteX107" fmla="*/ 66988 w 82062"/>
              <a:gd name="connsiteY107" fmla="*/ 59847 h 91470"/>
              <a:gd name="connsiteX108" fmla="*/ 69708 w 82062"/>
              <a:gd name="connsiteY108" fmla="*/ 57693 h 91470"/>
              <a:gd name="connsiteX109" fmla="*/ 72655 w 82062"/>
              <a:gd name="connsiteY109" fmla="*/ 55200 h 91470"/>
              <a:gd name="connsiteX110" fmla="*/ 75829 w 82062"/>
              <a:gd name="connsiteY110" fmla="*/ 52479 h 91470"/>
              <a:gd name="connsiteX111" fmla="*/ 79229 w 82062"/>
              <a:gd name="connsiteY111" fmla="*/ 49533 h 91470"/>
              <a:gd name="connsiteX112" fmla="*/ 81156 w 82062"/>
              <a:gd name="connsiteY112" fmla="*/ 47719 h 91470"/>
              <a:gd name="connsiteX113" fmla="*/ 82063 w 82062"/>
              <a:gd name="connsiteY113" fmla="*/ 46925 h 91470"/>
              <a:gd name="connsiteX114" fmla="*/ 74582 w 82062"/>
              <a:gd name="connsiteY114" fmla="*/ 42052 h 91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82062" h="91470">
                <a:moveTo>
                  <a:pt x="74582" y="42052"/>
                </a:moveTo>
                <a:lnTo>
                  <a:pt x="74469" y="42505"/>
                </a:lnTo>
                <a:lnTo>
                  <a:pt x="75035" y="43072"/>
                </a:lnTo>
                <a:lnTo>
                  <a:pt x="75715" y="44319"/>
                </a:lnTo>
                <a:lnTo>
                  <a:pt x="74355" y="46132"/>
                </a:lnTo>
                <a:lnTo>
                  <a:pt x="72202" y="45225"/>
                </a:lnTo>
                <a:lnTo>
                  <a:pt x="70388" y="43978"/>
                </a:lnTo>
                <a:lnTo>
                  <a:pt x="69481" y="43865"/>
                </a:lnTo>
                <a:lnTo>
                  <a:pt x="68348" y="43298"/>
                </a:lnTo>
                <a:lnTo>
                  <a:pt x="67554" y="43412"/>
                </a:lnTo>
                <a:lnTo>
                  <a:pt x="63927" y="43072"/>
                </a:lnTo>
                <a:lnTo>
                  <a:pt x="61434" y="43412"/>
                </a:lnTo>
                <a:lnTo>
                  <a:pt x="61320" y="43298"/>
                </a:lnTo>
                <a:lnTo>
                  <a:pt x="61547" y="37631"/>
                </a:lnTo>
                <a:lnTo>
                  <a:pt x="61887" y="29017"/>
                </a:lnTo>
                <a:lnTo>
                  <a:pt x="62114" y="22669"/>
                </a:lnTo>
                <a:lnTo>
                  <a:pt x="62341" y="16549"/>
                </a:lnTo>
                <a:lnTo>
                  <a:pt x="62454" y="11788"/>
                </a:lnTo>
                <a:lnTo>
                  <a:pt x="62681" y="5554"/>
                </a:lnTo>
                <a:lnTo>
                  <a:pt x="62907" y="0"/>
                </a:lnTo>
                <a:lnTo>
                  <a:pt x="58600" y="0"/>
                </a:lnTo>
                <a:lnTo>
                  <a:pt x="51346" y="0"/>
                </a:lnTo>
                <a:lnTo>
                  <a:pt x="42051" y="0"/>
                </a:lnTo>
                <a:lnTo>
                  <a:pt x="32984" y="0"/>
                </a:lnTo>
                <a:lnTo>
                  <a:pt x="25503" y="0"/>
                </a:lnTo>
                <a:lnTo>
                  <a:pt x="25503" y="4421"/>
                </a:lnTo>
                <a:lnTo>
                  <a:pt x="25503" y="8274"/>
                </a:lnTo>
                <a:lnTo>
                  <a:pt x="25390" y="12695"/>
                </a:lnTo>
                <a:lnTo>
                  <a:pt x="21309" y="12695"/>
                </a:lnTo>
                <a:lnTo>
                  <a:pt x="16889" y="12695"/>
                </a:lnTo>
                <a:lnTo>
                  <a:pt x="17229" y="13035"/>
                </a:lnTo>
                <a:lnTo>
                  <a:pt x="18816" y="13942"/>
                </a:lnTo>
                <a:lnTo>
                  <a:pt x="20742" y="15869"/>
                </a:lnTo>
                <a:lnTo>
                  <a:pt x="23009" y="18929"/>
                </a:lnTo>
                <a:lnTo>
                  <a:pt x="25843" y="21422"/>
                </a:lnTo>
                <a:lnTo>
                  <a:pt x="29017" y="23236"/>
                </a:lnTo>
                <a:lnTo>
                  <a:pt x="31170" y="24936"/>
                </a:lnTo>
                <a:lnTo>
                  <a:pt x="32304" y="26750"/>
                </a:lnTo>
                <a:lnTo>
                  <a:pt x="32757" y="28223"/>
                </a:lnTo>
                <a:lnTo>
                  <a:pt x="32757" y="29470"/>
                </a:lnTo>
                <a:lnTo>
                  <a:pt x="34004" y="30377"/>
                </a:lnTo>
                <a:lnTo>
                  <a:pt x="36158" y="31057"/>
                </a:lnTo>
                <a:lnTo>
                  <a:pt x="37178" y="32077"/>
                </a:lnTo>
                <a:lnTo>
                  <a:pt x="37178" y="32984"/>
                </a:lnTo>
                <a:lnTo>
                  <a:pt x="36498" y="35024"/>
                </a:lnTo>
                <a:lnTo>
                  <a:pt x="36384" y="37291"/>
                </a:lnTo>
                <a:lnTo>
                  <a:pt x="36611" y="39218"/>
                </a:lnTo>
                <a:lnTo>
                  <a:pt x="35024" y="39331"/>
                </a:lnTo>
                <a:lnTo>
                  <a:pt x="31397" y="39331"/>
                </a:lnTo>
                <a:lnTo>
                  <a:pt x="25730" y="39331"/>
                </a:lnTo>
                <a:lnTo>
                  <a:pt x="20516" y="39331"/>
                </a:lnTo>
                <a:lnTo>
                  <a:pt x="16435" y="39331"/>
                </a:lnTo>
                <a:lnTo>
                  <a:pt x="10201" y="39331"/>
                </a:lnTo>
                <a:lnTo>
                  <a:pt x="8501" y="42392"/>
                </a:lnTo>
                <a:lnTo>
                  <a:pt x="5667" y="47606"/>
                </a:lnTo>
                <a:lnTo>
                  <a:pt x="3174" y="52253"/>
                </a:lnTo>
                <a:lnTo>
                  <a:pt x="1020" y="56107"/>
                </a:lnTo>
                <a:lnTo>
                  <a:pt x="680" y="57127"/>
                </a:lnTo>
                <a:lnTo>
                  <a:pt x="680" y="58034"/>
                </a:lnTo>
                <a:lnTo>
                  <a:pt x="3287" y="61661"/>
                </a:lnTo>
                <a:lnTo>
                  <a:pt x="2834" y="62681"/>
                </a:lnTo>
                <a:lnTo>
                  <a:pt x="1927" y="63247"/>
                </a:lnTo>
                <a:lnTo>
                  <a:pt x="1587" y="64154"/>
                </a:lnTo>
                <a:lnTo>
                  <a:pt x="1587" y="65514"/>
                </a:lnTo>
                <a:lnTo>
                  <a:pt x="1020" y="67328"/>
                </a:lnTo>
                <a:lnTo>
                  <a:pt x="1247" y="68688"/>
                </a:lnTo>
                <a:lnTo>
                  <a:pt x="1587" y="70161"/>
                </a:lnTo>
                <a:lnTo>
                  <a:pt x="1020" y="71522"/>
                </a:lnTo>
                <a:lnTo>
                  <a:pt x="567" y="72882"/>
                </a:lnTo>
                <a:lnTo>
                  <a:pt x="0" y="73449"/>
                </a:lnTo>
                <a:lnTo>
                  <a:pt x="8501" y="80589"/>
                </a:lnTo>
                <a:lnTo>
                  <a:pt x="12128" y="83083"/>
                </a:lnTo>
                <a:lnTo>
                  <a:pt x="17569" y="85917"/>
                </a:lnTo>
                <a:lnTo>
                  <a:pt x="22329" y="87277"/>
                </a:lnTo>
                <a:lnTo>
                  <a:pt x="33324" y="87277"/>
                </a:lnTo>
                <a:lnTo>
                  <a:pt x="35931" y="87844"/>
                </a:lnTo>
                <a:lnTo>
                  <a:pt x="43865" y="91471"/>
                </a:lnTo>
                <a:lnTo>
                  <a:pt x="43638" y="90451"/>
                </a:lnTo>
                <a:lnTo>
                  <a:pt x="43638" y="89317"/>
                </a:lnTo>
                <a:lnTo>
                  <a:pt x="44772" y="87844"/>
                </a:lnTo>
                <a:lnTo>
                  <a:pt x="46925" y="85690"/>
                </a:lnTo>
                <a:lnTo>
                  <a:pt x="48399" y="84670"/>
                </a:lnTo>
                <a:lnTo>
                  <a:pt x="49079" y="84443"/>
                </a:lnTo>
                <a:lnTo>
                  <a:pt x="49986" y="84557"/>
                </a:lnTo>
                <a:lnTo>
                  <a:pt x="50893" y="83876"/>
                </a:lnTo>
                <a:lnTo>
                  <a:pt x="51686" y="82516"/>
                </a:lnTo>
                <a:lnTo>
                  <a:pt x="52479" y="81610"/>
                </a:lnTo>
                <a:lnTo>
                  <a:pt x="54520" y="80589"/>
                </a:lnTo>
                <a:lnTo>
                  <a:pt x="55086" y="80249"/>
                </a:lnTo>
                <a:lnTo>
                  <a:pt x="54860" y="79456"/>
                </a:lnTo>
                <a:lnTo>
                  <a:pt x="54406" y="77869"/>
                </a:lnTo>
                <a:lnTo>
                  <a:pt x="54520" y="76962"/>
                </a:lnTo>
                <a:lnTo>
                  <a:pt x="55200" y="76509"/>
                </a:lnTo>
                <a:lnTo>
                  <a:pt x="55993" y="76396"/>
                </a:lnTo>
                <a:lnTo>
                  <a:pt x="57693" y="76056"/>
                </a:lnTo>
                <a:lnTo>
                  <a:pt x="58373" y="76056"/>
                </a:lnTo>
                <a:lnTo>
                  <a:pt x="58827" y="76396"/>
                </a:lnTo>
                <a:lnTo>
                  <a:pt x="59280" y="75376"/>
                </a:lnTo>
                <a:lnTo>
                  <a:pt x="60414" y="73789"/>
                </a:lnTo>
                <a:lnTo>
                  <a:pt x="62681" y="72088"/>
                </a:lnTo>
                <a:lnTo>
                  <a:pt x="62907" y="70728"/>
                </a:lnTo>
                <a:lnTo>
                  <a:pt x="62341" y="68008"/>
                </a:lnTo>
                <a:lnTo>
                  <a:pt x="61660" y="66308"/>
                </a:lnTo>
                <a:lnTo>
                  <a:pt x="62001" y="65514"/>
                </a:lnTo>
                <a:lnTo>
                  <a:pt x="62794" y="62454"/>
                </a:lnTo>
                <a:lnTo>
                  <a:pt x="63361" y="61661"/>
                </a:lnTo>
                <a:lnTo>
                  <a:pt x="66761" y="60074"/>
                </a:lnTo>
                <a:lnTo>
                  <a:pt x="66988" y="59847"/>
                </a:lnTo>
                <a:lnTo>
                  <a:pt x="69708" y="57693"/>
                </a:lnTo>
                <a:lnTo>
                  <a:pt x="72655" y="55200"/>
                </a:lnTo>
                <a:lnTo>
                  <a:pt x="75829" y="52479"/>
                </a:lnTo>
                <a:lnTo>
                  <a:pt x="79229" y="49533"/>
                </a:lnTo>
                <a:lnTo>
                  <a:pt x="81156" y="47719"/>
                </a:lnTo>
                <a:lnTo>
                  <a:pt x="82063" y="46925"/>
                </a:lnTo>
                <a:lnTo>
                  <a:pt x="74582" y="42052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82D3E9C1-4FC1-9534-1D4F-0C30D253974C}"/>
              </a:ext>
            </a:extLst>
          </p:cNvPr>
          <p:cNvSpPr/>
          <p:nvPr/>
        </p:nvSpPr>
        <p:spPr>
          <a:xfrm>
            <a:off x="2174413" y="4942642"/>
            <a:ext cx="180391" cy="105242"/>
          </a:xfrm>
          <a:custGeom>
            <a:avLst/>
            <a:gdLst>
              <a:gd name="connsiteX0" fmla="*/ 42845 w 240521"/>
              <a:gd name="connsiteY0" fmla="*/ 19722 h 140322"/>
              <a:gd name="connsiteX1" fmla="*/ 43412 w 240521"/>
              <a:gd name="connsiteY1" fmla="*/ 17229 h 140322"/>
              <a:gd name="connsiteX2" fmla="*/ 41938 w 240521"/>
              <a:gd name="connsiteY2" fmla="*/ 17682 h 140322"/>
              <a:gd name="connsiteX3" fmla="*/ 40578 w 240521"/>
              <a:gd name="connsiteY3" fmla="*/ 17682 h 140322"/>
              <a:gd name="connsiteX4" fmla="*/ 39785 w 240521"/>
              <a:gd name="connsiteY4" fmla="*/ 17229 h 140322"/>
              <a:gd name="connsiteX5" fmla="*/ 38878 w 240521"/>
              <a:gd name="connsiteY5" fmla="*/ 14282 h 140322"/>
              <a:gd name="connsiteX6" fmla="*/ 37744 w 240521"/>
              <a:gd name="connsiteY6" fmla="*/ 12015 h 140322"/>
              <a:gd name="connsiteX7" fmla="*/ 36498 w 240521"/>
              <a:gd name="connsiteY7" fmla="*/ 11335 h 140322"/>
              <a:gd name="connsiteX8" fmla="*/ 35477 w 240521"/>
              <a:gd name="connsiteY8" fmla="*/ 9181 h 140322"/>
              <a:gd name="connsiteX9" fmla="*/ 34684 w 240521"/>
              <a:gd name="connsiteY9" fmla="*/ 8048 h 140322"/>
              <a:gd name="connsiteX10" fmla="*/ 33437 w 240521"/>
              <a:gd name="connsiteY10" fmla="*/ 8841 h 140322"/>
              <a:gd name="connsiteX11" fmla="*/ 32984 w 240521"/>
              <a:gd name="connsiteY11" fmla="*/ 9635 h 140322"/>
              <a:gd name="connsiteX12" fmla="*/ 32077 w 240521"/>
              <a:gd name="connsiteY12" fmla="*/ 9635 h 140322"/>
              <a:gd name="connsiteX13" fmla="*/ 30150 w 240521"/>
              <a:gd name="connsiteY13" fmla="*/ 7934 h 140322"/>
              <a:gd name="connsiteX14" fmla="*/ 27997 w 240521"/>
              <a:gd name="connsiteY14" fmla="*/ 8388 h 140322"/>
              <a:gd name="connsiteX15" fmla="*/ 28790 w 240521"/>
              <a:gd name="connsiteY15" fmla="*/ 6234 h 140322"/>
              <a:gd name="connsiteX16" fmla="*/ 26863 w 240521"/>
              <a:gd name="connsiteY16" fmla="*/ 3740 h 140322"/>
              <a:gd name="connsiteX17" fmla="*/ 25730 w 240521"/>
              <a:gd name="connsiteY17" fmla="*/ 3740 h 140322"/>
              <a:gd name="connsiteX18" fmla="*/ 24823 w 240521"/>
              <a:gd name="connsiteY18" fmla="*/ 3514 h 140322"/>
              <a:gd name="connsiteX19" fmla="*/ 23916 w 240521"/>
              <a:gd name="connsiteY19" fmla="*/ 3060 h 140322"/>
              <a:gd name="connsiteX20" fmla="*/ 22329 w 240521"/>
              <a:gd name="connsiteY20" fmla="*/ 3060 h 140322"/>
              <a:gd name="connsiteX21" fmla="*/ 20742 w 240521"/>
              <a:gd name="connsiteY21" fmla="*/ 3967 h 140322"/>
              <a:gd name="connsiteX22" fmla="*/ 18702 w 240521"/>
              <a:gd name="connsiteY22" fmla="*/ 2494 h 140322"/>
              <a:gd name="connsiteX23" fmla="*/ 16095 w 240521"/>
              <a:gd name="connsiteY23" fmla="*/ 2494 h 140322"/>
              <a:gd name="connsiteX24" fmla="*/ 13262 w 240521"/>
              <a:gd name="connsiteY24" fmla="*/ 794 h 140322"/>
              <a:gd name="connsiteX25" fmla="*/ 13035 w 240521"/>
              <a:gd name="connsiteY25" fmla="*/ 0 h 140322"/>
              <a:gd name="connsiteX26" fmla="*/ 9861 w 240521"/>
              <a:gd name="connsiteY26" fmla="*/ 340 h 140322"/>
              <a:gd name="connsiteX27" fmla="*/ 1473 w 240521"/>
              <a:gd name="connsiteY27" fmla="*/ 340 h 140322"/>
              <a:gd name="connsiteX28" fmla="*/ 0 w 240521"/>
              <a:gd name="connsiteY28" fmla="*/ 794 h 140322"/>
              <a:gd name="connsiteX29" fmla="*/ 2153 w 240521"/>
              <a:gd name="connsiteY29" fmla="*/ 1474 h 140322"/>
              <a:gd name="connsiteX30" fmla="*/ 8161 w 240521"/>
              <a:gd name="connsiteY30" fmla="*/ 1927 h 140322"/>
              <a:gd name="connsiteX31" fmla="*/ 6687 w 240521"/>
              <a:gd name="connsiteY31" fmla="*/ 2947 h 140322"/>
              <a:gd name="connsiteX32" fmla="*/ 6687 w 240521"/>
              <a:gd name="connsiteY32" fmla="*/ 4647 h 140322"/>
              <a:gd name="connsiteX33" fmla="*/ 7821 w 240521"/>
              <a:gd name="connsiteY33" fmla="*/ 5667 h 140322"/>
              <a:gd name="connsiteX34" fmla="*/ 10541 w 240521"/>
              <a:gd name="connsiteY34" fmla="*/ 5327 h 140322"/>
              <a:gd name="connsiteX35" fmla="*/ 17455 w 240521"/>
              <a:gd name="connsiteY35" fmla="*/ 8841 h 140322"/>
              <a:gd name="connsiteX36" fmla="*/ 19042 w 240521"/>
              <a:gd name="connsiteY36" fmla="*/ 10088 h 140322"/>
              <a:gd name="connsiteX37" fmla="*/ 20629 w 240521"/>
              <a:gd name="connsiteY37" fmla="*/ 10995 h 140322"/>
              <a:gd name="connsiteX38" fmla="*/ 23123 w 240521"/>
              <a:gd name="connsiteY38" fmla="*/ 10995 h 140322"/>
              <a:gd name="connsiteX39" fmla="*/ 23803 w 240521"/>
              <a:gd name="connsiteY39" fmla="*/ 11788 h 140322"/>
              <a:gd name="connsiteX40" fmla="*/ 24369 w 240521"/>
              <a:gd name="connsiteY40" fmla="*/ 12921 h 140322"/>
              <a:gd name="connsiteX41" fmla="*/ 26183 w 240521"/>
              <a:gd name="connsiteY41" fmla="*/ 14848 h 140322"/>
              <a:gd name="connsiteX42" fmla="*/ 28337 w 240521"/>
              <a:gd name="connsiteY42" fmla="*/ 15755 h 140322"/>
              <a:gd name="connsiteX43" fmla="*/ 30830 w 240521"/>
              <a:gd name="connsiteY43" fmla="*/ 16208 h 140322"/>
              <a:gd name="connsiteX44" fmla="*/ 31510 w 240521"/>
              <a:gd name="connsiteY44" fmla="*/ 16889 h 140322"/>
              <a:gd name="connsiteX45" fmla="*/ 32077 w 240521"/>
              <a:gd name="connsiteY45" fmla="*/ 18022 h 140322"/>
              <a:gd name="connsiteX46" fmla="*/ 34797 w 240521"/>
              <a:gd name="connsiteY46" fmla="*/ 21762 h 140322"/>
              <a:gd name="connsiteX47" fmla="*/ 36044 w 240521"/>
              <a:gd name="connsiteY47" fmla="*/ 24369 h 140322"/>
              <a:gd name="connsiteX48" fmla="*/ 38651 w 240521"/>
              <a:gd name="connsiteY48" fmla="*/ 26636 h 140322"/>
              <a:gd name="connsiteX49" fmla="*/ 39445 w 240521"/>
              <a:gd name="connsiteY49" fmla="*/ 27090 h 140322"/>
              <a:gd name="connsiteX50" fmla="*/ 42391 w 240521"/>
              <a:gd name="connsiteY50" fmla="*/ 26070 h 140322"/>
              <a:gd name="connsiteX51" fmla="*/ 43865 w 240521"/>
              <a:gd name="connsiteY51" fmla="*/ 24823 h 140322"/>
              <a:gd name="connsiteX52" fmla="*/ 45225 w 240521"/>
              <a:gd name="connsiteY52" fmla="*/ 23916 h 140322"/>
              <a:gd name="connsiteX53" fmla="*/ 42845 w 240521"/>
              <a:gd name="connsiteY53" fmla="*/ 22329 h 140322"/>
              <a:gd name="connsiteX54" fmla="*/ 42845 w 240521"/>
              <a:gd name="connsiteY54" fmla="*/ 20062 h 140322"/>
              <a:gd name="connsiteX55" fmla="*/ 240521 w 240521"/>
              <a:gd name="connsiteY55" fmla="*/ 138509 h 140322"/>
              <a:gd name="connsiteX56" fmla="*/ 240181 w 240521"/>
              <a:gd name="connsiteY56" fmla="*/ 137489 h 140322"/>
              <a:gd name="connsiteX57" fmla="*/ 239728 w 240521"/>
              <a:gd name="connsiteY57" fmla="*/ 136809 h 140322"/>
              <a:gd name="connsiteX58" fmla="*/ 237687 w 240521"/>
              <a:gd name="connsiteY58" fmla="*/ 136809 h 140322"/>
              <a:gd name="connsiteX59" fmla="*/ 236667 w 240521"/>
              <a:gd name="connsiteY59" fmla="*/ 137829 h 140322"/>
              <a:gd name="connsiteX60" fmla="*/ 237347 w 240521"/>
              <a:gd name="connsiteY60" fmla="*/ 138623 h 140322"/>
              <a:gd name="connsiteX61" fmla="*/ 240521 w 240521"/>
              <a:gd name="connsiteY61" fmla="*/ 140323 h 140322"/>
              <a:gd name="connsiteX62" fmla="*/ 240521 w 240521"/>
              <a:gd name="connsiteY62" fmla="*/ 138509 h 140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240521" h="140322">
                <a:moveTo>
                  <a:pt x="42845" y="19722"/>
                </a:moveTo>
                <a:lnTo>
                  <a:pt x="43412" y="17229"/>
                </a:lnTo>
                <a:lnTo>
                  <a:pt x="41938" y="17682"/>
                </a:lnTo>
                <a:lnTo>
                  <a:pt x="40578" y="17682"/>
                </a:lnTo>
                <a:cubicBezTo>
                  <a:pt x="40578" y="17682"/>
                  <a:pt x="39785" y="17229"/>
                  <a:pt x="39785" y="17229"/>
                </a:cubicBezTo>
                <a:lnTo>
                  <a:pt x="38878" y="14282"/>
                </a:lnTo>
                <a:lnTo>
                  <a:pt x="37744" y="12015"/>
                </a:lnTo>
                <a:lnTo>
                  <a:pt x="36498" y="11335"/>
                </a:lnTo>
                <a:lnTo>
                  <a:pt x="35477" y="9181"/>
                </a:lnTo>
                <a:lnTo>
                  <a:pt x="34684" y="8048"/>
                </a:lnTo>
                <a:lnTo>
                  <a:pt x="33437" y="8841"/>
                </a:lnTo>
                <a:lnTo>
                  <a:pt x="32984" y="9635"/>
                </a:lnTo>
                <a:lnTo>
                  <a:pt x="32077" y="9635"/>
                </a:lnTo>
                <a:cubicBezTo>
                  <a:pt x="32077" y="9635"/>
                  <a:pt x="30150" y="7934"/>
                  <a:pt x="30150" y="7934"/>
                </a:cubicBezTo>
                <a:lnTo>
                  <a:pt x="27997" y="8388"/>
                </a:lnTo>
                <a:lnTo>
                  <a:pt x="28790" y="6234"/>
                </a:lnTo>
                <a:lnTo>
                  <a:pt x="26863" y="3740"/>
                </a:lnTo>
                <a:lnTo>
                  <a:pt x="25730" y="3740"/>
                </a:lnTo>
                <a:cubicBezTo>
                  <a:pt x="25730" y="3740"/>
                  <a:pt x="24823" y="3514"/>
                  <a:pt x="24823" y="3514"/>
                </a:cubicBezTo>
                <a:lnTo>
                  <a:pt x="23916" y="3060"/>
                </a:lnTo>
                <a:lnTo>
                  <a:pt x="22329" y="3060"/>
                </a:lnTo>
                <a:cubicBezTo>
                  <a:pt x="22329" y="3060"/>
                  <a:pt x="20742" y="3967"/>
                  <a:pt x="20742" y="3967"/>
                </a:cubicBezTo>
                <a:lnTo>
                  <a:pt x="18702" y="2494"/>
                </a:lnTo>
                <a:lnTo>
                  <a:pt x="16095" y="2494"/>
                </a:lnTo>
                <a:cubicBezTo>
                  <a:pt x="16095" y="2494"/>
                  <a:pt x="13262" y="794"/>
                  <a:pt x="13262" y="794"/>
                </a:cubicBezTo>
                <a:lnTo>
                  <a:pt x="13035" y="0"/>
                </a:lnTo>
                <a:lnTo>
                  <a:pt x="9861" y="340"/>
                </a:lnTo>
                <a:lnTo>
                  <a:pt x="1473" y="340"/>
                </a:lnTo>
                <a:cubicBezTo>
                  <a:pt x="1473" y="340"/>
                  <a:pt x="0" y="794"/>
                  <a:pt x="0" y="794"/>
                </a:cubicBezTo>
                <a:lnTo>
                  <a:pt x="2153" y="1474"/>
                </a:lnTo>
                <a:lnTo>
                  <a:pt x="8161" y="1927"/>
                </a:lnTo>
                <a:lnTo>
                  <a:pt x="6687" y="2947"/>
                </a:lnTo>
                <a:lnTo>
                  <a:pt x="6687" y="4647"/>
                </a:lnTo>
                <a:cubicBezTo>
                  <a:pt x="6687" y="4647"/>
                  <a:pt x="7821" y="5667"/>
                  <a:pt x="7821" y="5667"/>
                </a:cubicBezTo>
                <a:lnTo>
                  <a:pt x="10541" y="5327"/>
                </a:lnTo>
                <a:lnTo>
                  <a:pt x="17455" y="8841"/>
                </a:lnTo>
                <a:lnTo>
                  <a:pt x="19042" y="10088"/>
                </a:lnTo>
                <a:lnTo>
                  <a:pt x="20629" y="10995"/>
                </a:lnTo>
                <a:lnTo>
                  <a:pt x="23123" y="10995"/>
                </a:lnTo>
                <a:cubicBezTo>
                  <a:pt x="23123" y="10995"/>
                  <a:pt x="23803" y="11788"/>
                  <a:pt x="23803" y="11788"/>
                </a:cubicBezTo>
                <a:lnTo>
                  <a:pt x="24369" y="12921"/>
                </a:lnTo>
                <a:lnTo>
                  <a:pt x="26183" y="14848"/>
                </a:lnTo>
                <a:lnTo>
                  <a:pt x="28337" y="15755"/>
                </a:lnTo>
                <a:lnTo>
                  <a:pt x="30830" y="16208"/>
                </a:lnTo>
                <a:lnTo>
                  <a:pt x="31510" y="16889"/>
                </a:lnTo>
                <a:lnTo>
                  <a:pt x="32077" y="18022"/>
                </a:lnTo>
                <a:lnTo>
                  <a:pt x="34797" y="21762"/>
                </a:lnTo>
                <a:lnTo>
                  <a:pt x="36044" y="24369"/>
                </a:lnTo>
                <a:lnTo>
                  <a:pt x="38651" y="26636"/>
                </a:lnTo>
                <a:lnTo>
                  <a:pt x="39445" y="27090"/>
                </a:lnTo>
                <a:lnTo>
                  <a:pt x="42391" y="26070"/>
                </a:lnTo>
                <a:lnTo>
                  <a:pt x="43865" y="24823"/>
                </a:lnTo>
                <a:lnTo>
                  <a:pt x="45225" y="23916"/>
                </a:lnTo>
                <a:lnTo>
                  <a:pt x="42845" y="22329"/>
                </a:lnTo>
                <a:lnTo>
                  <a:pt x="42845" y="20062"/>
                </a:lnTo>
                <a:close/>
                <a:moveTo>
                  <a:pt x="240521" y="138509"/>
                </a:moveTo>
                <a:lnTo>
                  <a:pt x="240181" y="137489"/>
                </a:lnTo>
                <a:lnTo>
                  <a:pt x="239728" y="136809"/>
                </a:lnTo>
                <a:lnTo>
                  <a:pt x="237687" y="136809"/>
                </a:lnTo>
                <a:cubicBezTo>
                  <a:pt x="237687" y="136809"/>
                  <a:pt x="236667" y="137829"/>
                  <a:pt x="236667" y="137829"/>
                </a:cubicBezTo>
                <a:lnTo>
                  <a:pt x="237347" y="138623"/>
                </a:lnTo>
                <a:lnTo>
                  <a:pt x="240521" y="140323"/>
                </a:lnTo>
                <a:lnTo>
                  <a:pt x="240521" y="138509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ABCB1296-C87A-9F01-063D-EBDB64E8E617}"/>
              </a:ext>
            </a:extLst>
          </p:cNvPr>
          <p:cNvSpPr/>
          <p:nvPr/>
        </p:nvSpPr>
        <p:spPr>
          <a:xfrm>
            <a:off x="2887475" y="3894555"/>
            <a:ext cx="44460" cy="45820"/>
          </a:xfrm>
          <a:custGeom>
            <a:avLst/>
            <a:gdLst>
              <a:gd name="connsiteX0" fmla="*/ 6574 w 59280"/>
              <a:gd name="connsiteY0" fmla="*/ 113 h 61093"/>
              <a:gd name="connsiteX1" fmla="*/ 6121 w 59280"/>
              <a:gd name="connsiteY1" fmla="*/ 113 h 61093"/>
              <a:gd name="connsiteX2" fmla="*/ 4874 w 59280"/>
              <a:gd name="connsiteY2" fmla="*/ 567 h 61093"/>
              <a:gd name="connsiteX3" fmla="*/ 4081 w 59280"/>
              <a:gd name="connsiteY3" fmla="*/ 2040 h 61093"/>
              <a:gd name="connsiteX4" fmla="*/ 3741 w 59280"/>
              <a:gd name="connsiteY4" fmla="*/ 3967 h 61093"/>
              <a:gd name="connsiteX5" fmla="*/ 2834 w 59280"/>
              <a:gd name="connsiteY5" fmla="*/ 6121 h 61093"/>
              <a:gd name="connsiteX6" fmla="*/ 2267 w 59280"/>
              <a:gd name="connsiteY6" fmla="*/ 6461 h 61093"/>
              <a:gd name="connsiteX7" fmla="*/ 567 w 59280"/>
              <a:gd name="connsiteY7" fmla="*/ 6801 h 61093"/>
              <a:gd name="connsiteX8" fmla="*/ 340 w 59280"/>
              <a:gd name="connsiteY8" fmla="*/ 7368 h 61093"/>
              <a:gd name="connsiteX9" fmla="*/ 0 w 59280"/>
              <a:gd name="connsiteY9" fmla="*/ 9294 h 61093"/>
              <a:gd name="connsiteX10" fmla="*/ 227 w 59280"/>
              <a:gd name="connsiteY10" fmla="*/ 10201 h 61093"/>
              <a:gd name="connsiteX11" fmla="*/ 794 w 59280"/>
              <a:gd name="connsiteY11" fmla="*/ 10881 h 61093"/>
              <a:gd name="connsiteX12" fmla="*/ 4421 w 59280"/>
              <a:gd name="connsiteY12" fmla="*/ 11901 h 61093"/>
              <a:gd name="connsiteX13" fmla="*/ 5441 w 59280"/>
              <a:gd name="connsiteY13" fmla="*/ 11901 h 61093"/>
              <a:gd name="connsiteX14" fmla="*/ 6687 w 59280"/>
              <a:gd name="connsiteY14" fmla="*/ 9975 h 61093"/>
              <a:gd name="connsiteX15" fmla="*/ 7254 w 59280"/>
              <a:gd name="connsiteY15" fmla="*/ 7821 h 61093"/>
              <a:gd name="connsiteX16" fmla="*/ 10428 w 59280"/>
              <a:gd name="connsiteY16" fmla="*/ 2834 h 61093"/>
              <a:gd name="connsiteX17" fmla="*/ 10428 w 59280"/>
              <a:gd name="connsiteY17" fmla="*/ 1134 h 61093"/>
              <a:gd name="connsiteX18" fmla="*/ 9635 w 59280"/>
              <a:gd name="connsiteY18" fmla="*/ 0 h 61093"/>
              <a:gd name="connsiteX19" fmla="*/ 6574 w 59280"/>
              <a:gd name="connsiteY19" fmla="*/ 0 h 61093"/>
              <a:gd name="connsiteX20" fmla="*/ 59280 w 59280"/>
              <a:gd name="connsiteY20" fmla="*/ 57807 h 61093"/>
              <a:gd name="connsiteX21" fmla="*/ 59280 w 59280"/>
              <a:gd name="connsiteY21" fmla="*/ 53726 h 61093"/>
              <a:gd name="connsiteX22" fmla="*/ 59280 w 59280"/>
              <a:gd name="connsiteY22" fmla="*/ 48852 h 61093"/>
              <a:gd name="connsiteX23" fmla="*/ 59280 w 59280"/>
              <a:gd name="connsiteY23" fmla="*/ 44205 h 61093"/>
              <a:gd name="connsiteX24" fmla="*/ 59280 w 59280"/>
              <a:gd name="connsiteY24" fmla="*/ 39898 h 61093"/>
              <a:gd name="connsiteX25" fmla="*/ 59280 w 59280"/>
              <a:gd name="connsiteY25" fmla="*/ 34797 h 61093"/>
              <a:gd name="connsiteX26" fmla="*/ 54520 w 59280"/>
              <a:gd name="connsiteY26" fmla="*/ 34797 h 61093"/>
              <a:gd name="connsiteX27" fmla="*/ 48286 w 59280"/>
              <a:gd name="connsiteY27" fmla="*/ 34797 h 61093"/>
              <a:gd name="connsiteX28" fmla="*/ 42391 w 59280"/>
              <a:gd name="connsiteY28" fmla="*/ 34797 h 61093"/>
              <a:gd name="connsiteX29" fmla="*/ 38425 w 59280"/>
              <a:gd name="connsiteY29" fmla="*/ 34797 h 61093"/>
              <a:gd name="connsiteX30" fmla="*/ 31737 w 59280"/>
              <a:gd name="connsiteY30" fmla="*/ 34797 h 61093"/>
              <a:gd name="connsiteX31" fmla="*/ 29470 w 59280"/>
              <a:gd name="connsiteY31" fmla="*/ 33777 h 61093"/>
              <a:gd name="connsiteX32" fmla="*/ 28790 w 59280"/>
              <a:gd name="connsiteY32" fmla="*/ 33097 h 61093"/>
              <a:gd name="connsiteX33" fmla="*/ 28790 w 59280"/>
              <a:gd name="connsiteY33" fmla="*/ 32417 h 61093"/>
              <a:gd name="connsiteX34" fmla="*/ 28564 w 59280"/>
              <a:gd name="connsiteY34" fmla="*/ 31964 h 61093"/>
              <a:gd name="connsiteX35" fmla="*/ 27997 w 59280"/>
              <a:gd name="connsiteY35" fmla="*/ 31964 h 61093"/>
              <a:gd name="connsiteX36" fmla="*/ 27543 w 59280"/>
              <a:gd name="connsiteY36" fmla="*/ 36951 h 61093"/>
              <a:gd name="connsiteX37" fmla="*/ 28110 w 59280"/>
              <a:gd name="connsiteY37" fmla="*/ 40011 h 61093"/>
              <a:gd name="connsiteX38" fmla="*/ 26296 w 59280"/>
              <a:gd name="connsiteY38" fmla="*/ 43072 h 61093"/>
              <a:gd name="connsiteX39" fmla="*/ 24823 w 59280"/>
              <a:gd name="connsiteY39" fmla="*/ 46812 h 61093"/>
              <a:gd name="connsiteX40" fmla="*/ 24483 w 59280"/>
              <a:gd name="connsiteY40" fmla="*/ 47946 h 61093"/>
              <a:gd name="connsiteX41" fmla="*/ 23463 w 59280"/>
              <a:gd name="connsiteY41" fmla="*/ 48512 h 61093"/>
              <a:gd name="connsiteX42" fmla="*/ 21649 w 59280"/>
              <a:gd name="connsiteY42" fmla="*/ 50779 h 61093"/>
              <a:gd name="connsiteX43" fmla="*/ 20403 w 59280"/>
              <a:gd name="connsiteY43" fmla="*/ 53840 h 61093"/>
              <a:gd name="connsiteX44" fmla="*/ 19382 w 59280"/>
              <a:gd name="connsiteY44" fmla="*/ 57240 h 61093"/>
              <a:gd name="connsiteX45" fmla="*/ 20629 w 59280"/>
              <a:gd name="connsiteY45" fmla="*/ 57693 h 61093"/>
              <a:gd name="connsiteX46" fmla="*/ 21989 w 59280"/>
              <a:gd name="connsiteY46" fmla="*/ 57693 h 61093"/>
              <a:gd name="connsiteX47" fmla="*/ 23803 w 59280"/>
              <a:gd name="connsiteY47" fmla="*/ 59167 h 61093"/>
              <a:gd name="connsiteX48" fmla="*/ 23576 w 59280"/>
              <a:gd name="connsiteY48" fmla="*/ 59620 h 61093"/>
              <a:gd name="connsiteX49" fmla="*/ 24483 w 59280"/>
              <a:gd name="connsiteY49" fmla="*/ 59280 h 61093"/>
              <a:gd name="connsiteX50" fmla="*/ 25276 w 59280"/>
              <a:gd name="connsiteY50" fmla="*/ 58714 h 61093"/>
              <a:gd name="connsiteX51" fmla="*/ 25843 w 59280"/>
              <a:gd name="connsiteY51" fmla="*/ 58714 h 61093"/>
              <a:gd name="connsiteX52" fmla="*/ 26977 w 59280"/>
              <a:gd name="connsiteY52" fmla="*/ 58714 h 61093"/>
              <a:gd name="connsiteX53" fmla="*/ 27543 w 59280"/>
              <a:gd name="connsiteY53" fmla="*/ 59734 h 61093"/>
              <a:gd name="connsiteX54" fmla="*/ 27883 w 59280"/>
              <a:gd name="connsiteY54" fmla="*/ 60300 h 61093"/>
              <a:gd name="connsiteX55" fmla="*/ 29017 w 59280"/>
              <a:gd name="connsiteY55" fmla="*/ 60527 h 61093"/>
              <a:gd name="connsiteX56" fmla="*/ 29924 w 59280"/>
              <a:gd name="connsiteY56" fmla="*/ 61094 h 61093"/>
              <a:gd name="connsiteX57" fmla="*/ 30717 w 59280"/>
              <a:gd name="connsiteY57" fmla="*/ 61094 h 61093"/>
              <a:gd name="connsiteX58" fmla="*/ 31397 w 59280"/>
              <a:gd name="connsiteY58" fmla="*/ 60300 h 61093"/>
              <a:gd name="connsiteX59" fmla="*/ 32417 w 59280"/>
              <a:gd name="connsiteY59" fmla="*/ 60300 h 61093"/>
              <a:gd name="connsiteX60" fmla="*/ 35477 w 59280"/>
              <a:gd name="connsiteY60" fmla="*/ 60187 h 61093"/>
              <a:gd name="connsiteX61" fmla="*/ 38311 w 59280"/>
              <a:gd name="connsiteY61" fmla="*/ 60187 h 61093"/>
              <a:gd name="connsiteX62" fmla="*/ 43865 w 59280"/>
              <a:gd name="connsiteY62" fmla="*/ 60187 h 61093"/>
              <a:gd name="connsiteX63" fmla="*/ 49419 w 59280"/>
              <a:gd name="connsiteY63" fmla="*/ 60187 h 61093"/>
              <a:gd name="connsiteX64" fmla="*/ 54973 w 59280"/>
              <a:gd name="connsiteY64" fmla="*/ 60187 h 61093"/>
              <a:gd name="connsiteX65" fmla="*/ 59167 w 59280"/>
              <a:gd name="connsiteY65" fmla="*/ 60187 h 61093"/>
              <a:gd name="connsiteX66" fmla="*/ 59167 w 59280"/>
              <a:gd name="connsiteY66" fmla="*/ 57580 h 61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59280" h="61093">
                <a:moveTo>
                  <a:pt x="6574" y="113"/>
                </a:moveTo>
                <a:lnTo>
                  <a:pt x="6121" y="113"/>
                </a:lnTo>
                <a:cubicBezTo>
                  <a:pt x="6121" y="113"/>
                  <a:pt x="4874" y="567"/>
                  <a:pt x="4874" y="567"/>
                </a:cubicBezTo>
                <a:lnTo>
                  <a:pt x="4081" y="2040"/>
                </a:lnTo>
                <a:lnTo>
                  <a:pt x="3741" y="3967"/>
                </a:lnTo>
                <a:lnTo>
                  <a:pt x="2834" y="6121"/>
                </a:lnTo>
                <a:lnTo>
                  <a:pt x="2267" y="6461"/>
                </a:lnTo>
                <a:lnTo>
                  <a:pt x="567" y="6801"/>
                </a:lnTo>
                <a:lnTo>
                  <a:pt x="340" y="7368"/>
                </a:lnTo>
                <a:lnTo>
                  <a:pt x="0" y="9294"/>
                </a:lnTo>
                <a:lnTo>
                  <a:pt x="227" y="10201"/>
                </a:lnTo>
                <a:lnTo>
                  <a:pt x="794" y="10881"/>
                </a:lnTo>
                <a:lnTo>
                  <a:pt x="4421" y="11901"/>
                </a:lnTo>
                <a:lnTo>
                  <a:pt x="5441" y="11901"/>
                </a:lnTo>
                <a:cubicBezTo>
                  <a:pt x="5441" y="11901"/>
                  <a:pt x="6687" y="9975"/>
                  <a:pt x="6687" y="9975"/>
                </a:cubicBezTo>
                <a:lnTo>
                  <a:pt x="7254" y="7821"/>
                </a:lnTo>
                <a:lnTo>
                  <a:pt x="10428" y="2834"/>
                </a:lnTo>
                <a:lnTo>
                  <a:pt x="10428" y="1134"/>
                </a:lnTo>
                <a:cubicBezTo>
                  <a:pt x="10428" y="1134"/>
                  <a:pt x="9635" y="0"/>
                  <a:pt x="9635" y="0"/>
                </a:cubicBezTo>
                <a:lnTo>
                  <a:pt x="6574" y="0"/>
                </a:lnTo>
                <a:close/>
                <a:moveTo>
                  <a:pt x="59280" y="57807"/>
                </a:moveTo>
                <a:lnTo>
                  <a:pt x="59280" y="53726"/>
                </a:lnTo>
                <a:cubicBezTo>
                  <a:pt x="59280" y="53726"/>
                  <a:pt x="59280" y="48852"/>
                  <a:pt x="59280" y="48852"/>
                </a:cubicBezTo>
                <a:lnTo>
                  <a:pt x="59280" y="44205"/>
                </a:lnTo>
                <a:cubicBezTo>
                  <a:pt x="59280" y="44205"/>
                  <a:pt x="59280" y="39898"/>
                  <a:pt x="59280" y="39898"/>
                </a:cubicBezTo>
                <a:lnTo>
                  <a:pt x="59280" y="34797"/>
                </a:lnTo>
                <a:cubicBezTo>
                  <a:pt x="59280" y="34797"/>
                  <a:pt x="54520" y="34797"/>
                  <a:pt x="54520" y="34797"/>
                </a:cubicBezTo>
                <a:lnTo>
                  <a:pt x="48286" y="34797"/>
                </a:lnTo>
                <a:cubicBezTo>
                  <a:pt x="48286" y="34797"/>
                  <a:pt x="42391" y="34797"/>
                  <a:pt x="42391" y="34797"/>
                </a:cubicBezTo>
                <a:lnTo>
                  <a:pt x="38425" y="34797"/>
                </a:lnTo>
                <a:cubicBezTo>
                  <a:pt x="38425" y="34797"/>
                  <a:pt x="31737" y="34797"/>
                  <a:pt x="31737" y="34797"/>
                </a:cubicBezTo>
                <a:lnTo>
                  <a:pt x="29470" y="33777"/>
                </a:lnTo>
                <a:lnTo>
                  <a:pt x="28790" y="33097"/>
                </a:lnTo>
                <a:lnTo>
                  <a:pt x="28790" y="32417"/>
                </a:lnTo>
                <a:cubicBezTo>
                  <a:pt x="28790" y="32417"/>
                  <a:pt x="28564" y="31964"/>
                  <a:pt x="28564" y="31964"/>
                </a:cubicBezTo>
                <a:lnTo>
                  <a:pt x="27997" y="31964"/>
                </a:lnTo>
                <a:cubicBezTo>
                  <a:pt x="27997" y="31964"/>
                  <a:pt x="27543" y="36951"/>
                  <a:pt x="27543" y="36951"/>
                </a:cubicBezTo>
                <a:lnTo>
                  <a:pt x="28110" y="40011"/>
                </a:lnTo>
                <a:lnTo>
                  <a:pt x="26296" y="43072"/>
                </a:lnTo>
                <a:lnTo>
                  <a:pt x="24823" y="46812"/>
                </a:lnTo>
                <a:lnTo>
                  <a:pt x="24483" y="47946"/>
                </a:lnTo>
                <a:lnTo>
                  <a:pt x="23463" y="48512"/>
                </a:lnTo>
                <a:lnTo>
                  <a:pt x="21649" y="50779"/>
                </a:lnTo>
                <a:lnTo>
                  <a:pt x="20403" y="53840"/>
                </a:lnTo>
                <a:lnTo>
                  <a:pt x="19382" y="57240"/>
                </a:lnTo>
                <a:lnTo>
                  <a:pt x="20629" y="57693"/>
                </a:lnTo>
                <a:lnTo>
                  <a:pt x="21989" y="57693"/>
                </a:lnTo>
                <a:cubicBezTo>
                  <a:pt x="21989" y="57693"/>
                  <a:pt x="23803" y="59167"/>
                  <a:pt x="23803" y="59167"/>
                </a:cubicBezTo>
                <a:lnTo>
                  <a:pt x="23576" y="59620"/>
                </a:lnTo>
                <a:lnTo>
                  <a:pt x="24483" y="59280"/>
                </a:lnTo>
                <a:lnTo>
                  <a:pt x="25276" y="58714"/>
                </a:lnTo>
                <a:lnTo>
                  <a:pt x="25843" y="58714"/>
                </a:lnTo>
                <a:cubicBezTo>
                  <a:pt x="25843" y="58714"/>
                  <a:pt x="26977" y="58714"/>
                  <a:pt x="26977" y="58714"/>
                </a:cubicBezTo>
                <a:lnTo>
                  <a:pt x="27543" y="59734"/>
                </a:lnTo>
                <a:lnTo>
                  <a:pt x="27883" y="60300"/>
                </a:lnTo>
                <a:lnTo>
                  <a:pt x="29017" y="60527"/>
                </a:lnTo>
                <a:lnTo>
                  <a:pt x="29924" y="61094"/>
                </a:lnTo>
                <a:lnTo>
                  <a:pt x="30717" y="61094"/>
                </a:lnTo>
                <a:cubicBezTo>
                  <a:pt x="30717" y="61094"/>
                  <a:pt x="31397" y="60300"/>
                  <a:pt x="31397" y="60300"/>
                </a:cubicBezTo>
                <a:lnTo>
                  <a:pt x="32417" y="60300"/>
                </a:lnTo>
                <a:cubicBezTo>
                  <a:pt x="32417" y="60300"/>
                  <a:pt x="35477" y="60187"/>
                  <a:pt x="35477" y="60187"/>
                </a:cubicBezTo>
                <a:lnTo>
                  <a:pt x="38311" y="60187"/>
                </a:lnTo>
                <a:cubicBezTo>
                  <a:pt x="38311" y="60187"/>
                  <a:pt x="43865" y="60187"/>
                  <a:pt x="43865" y="60187"/>
                </a:cubicBezTo>
                <a:lnTo>
                  <a:pt x="49419" y="60187"/>
                </a:lnTo>
                <a:cubicBezTo>
                  <a:pt x="49419" y="60187"/>
                  <a:pt x="54973" y="60187"/>
                  <a:pt x="54973" y="60187"/>
                </a:cubicBezTo>
                <a:lnTo>
                  <a:pt x="59167" y="60187"/>
                </a:lnTo>
                <a:cubicBezTo>
                  <a:pt x="59167" y="60187"/>
                  <a:pt x="59167" y="57580"/>
                  <a:pt x="59167" y="57580"/>
                </a:cubicBez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B8D11D8B-9FBA-A02E-AFC4-7407A665BAD7}"/>
              </a:ext>
            </a:extLst>
          </p:cNvPr>
          <p:cNvSpPr/>
          <p:nvPr/>
        </p:nvSpPr>
        <p:spPr>
          <a:xfrm>
            <a:off x="1809465" y="3682882"/>
            <a:ext cx="9521" cy="10541"/>
          </a:xfrm>
          <a:custGeom>
            <a:avLst/>
            <a:gdLst>
              <a:gd name="connsiteX0" fmla="*/ 3967 w 12694"/>
              <a:gd name="connsiteY0" fmla="*/ 4874 h 14055"/>
              <a:gd name="connsiteX1" fmla="*/ 3060 w 12694"/>
              <a:gd name="connsiteY1" fmla="*/ 4080 h 14055"/>
              <a:gd name="connsiteX2" fmla="*/ 907 w 12694"/>
              <a:gd name="connsiteY2" fmla="*/ 3400 h 14055"/>
              <a:gd name="connsiteX3" fmla="*/ 567 w 12694"/>
              <a:gd name="connsiteY3" fmla="*/ 3740 h 14055"/>
              <a:gd name="connsiteX4" fmla="*/ 0 w 12694"/>
              <a:gd name="connsiteY4" fmla="*/ 4647 h 14055"/>
              <a:gd name="connsiteX5" fmla="*/ 680 w 12694"/>
              <a:gd name="connsiteY5" fmla="*/ 9975 h 14055"/>
              <a:gd name="connsiteX6" fmla="*/ 1700 w 12694"/>
              <a:gd name="connsiteY6" fmla="*/ 11901 h 14055"/>
              <a:gd name="connsiteX7" fmla="*/ 2494 w 12694"/>
              <a:gd name="connsiteY7" fmla="*/ 12241 h 14055"/>
              <a:gd name="connsiteX8" fmla="*/ 4194 w 12694"/>
              <a:gd name="connsiteY8" fmla="*/ 11221 h 14055"/>
              <a:gd name="connsiteX9" fmla="*/ 4761 w 12694"/>
              <a:gd name="connsiteY9" fmla="*/ 10315 h 14055"/>
              <a:gd name="connsiteX10" fmla="*/ 4534 w 12694"/>
              <a:gd name="connsiteY10" fmla="*/ 6234 h 14055"/>
              <a:gd name="connsiteX11" fmla="*/ 4987 w 12694"/>
              <a:gd name="connsiteY11" fmla="*/ 5214 h 14055"/>
              <a:gd name="connsiteX12" fmla="*/ 4080 w 12694"/>
              <a:gd name="connsiteY12" fmla="*/ 4761 h 14055"/>
              <a:gd name="connsiteX13" fmla="*/ 11108 w 12694"/>
              <a:gd name="connsiteY13" fmla="*/ 11335 h 14055"/>
              <a:gd name="connsiteX14" fmla="*/ 10541 w 12694"/>
              <a:gd name="connsiteY14" fmla="*/ 11561 h 14055"/>
              <a:gd name="connsiteX15" fmla="*/ 9635 w 12694"/>
              <a:gd name="connsiteY15" fmla="*/ 12468 h 14055"/>
              <a:gd name="connsiteX16" fmla="*/ 9635 w 12694"/>
              <a:gd name="connsiteY16" fmla="*/ 13828 h 14055"/>
              <a:gd name="connsiteX17" fmla="*/ 10315 w 12694"/>
              <a:gd name="connsiteY17" fmla="*/ 14055 h 14055"/>
              <a:gd name="connsiteX18" fmla="*/ 11448 w 12694"/>
              <a:gd name="connsiteY18" fmla="*/ 14055 h 14055"/>
              <a:gd name="connsiteX19" fmla="*/ 12015 w 12694"/>
              <a:gd name="connsiteY19" fmla="*/ 13262 h 14055"/>
              <a:gd name="connsiteX20" fmla="*/ 11788 w 12694"/>
              <a:gd name="connsiteY20" fmla="*/ 12355 h 14055"/>
              <a:gd name="connsiteX21" fmla="*/ 10995 w 12694"/>
              <a:gd name="connsiteY21" fmla="*/ 11335 h 14055"/>
              <a:gd name="connsiteX22" fmla="*/ 8954 w 12694"/>
              <a:gd name="connsiteY22" fmla="*/ 3287 h 14055"/>
              <a:gd name="connsiteX23" fmla="*/ 8161 w 12694"/>
              <a:gd name="connsiteY23" fmla="*/ 2154 h 14055"/>
              <a:gd name="connsiteX24" fmla="*/ 7934 w 12694"/>
              <a:gd name="connsiteY24" fmla="*/ 907 h 14055"/>
              <a:gd name="connsiteX25" fmla="*/ 6574 w 12694"/>
              <a:gd name="connsiteY25" fmla="*/ 0 h 14055"/>
              <a:gd name="connsiteX26" fmla="*/ 5781 w 12694"/>
              <a:gd name="connsiteY26" fmla="*/ 680 h 14055"/>
              <a:gd name="connsiteX27" fmla="*/ 5441 w 12694"/>
              <a:gd name="connsiteY27" fmla="*/ 1700 h 14055"/>
              <a:gd name="connsiteX28" fmla="*/ 6007 w 12694"/>
              <a:gd name="connsiteY28" fmla="*/ 3400 h 14055"/>
              <a:gd name="connsiteX29" fmla="*/ 5214 w 12694"/>
              <a:gd name="connsiteY29" fmla="*/ 4761 h 14055"/>
              <a:gd name="connsiteX30" fmla="*/ 5554 w 12694"/>
              <a:gd name="connsiteY30" fmla="*/ 6347 h 14055"/>
              <a:gd name="connsiteX31" fmla="*/ 7141 w 12694"/>
              <a:gd name="connsiteY31" fmla="*/ 6574 h 14055"/>
              <a:gd name="connsiteX32" fmla="*/ 9521 w 12694"/>
              <a:gd name="connsiteY32" fmla="*/ 6347 h 14055"/>
              <a:gd name="connsiteX33" fmla="*/ 12695 w 12694"/>
              <a:gd name="connsiteY33" fmla="*/ 5781 h 14055"/>
              <a:gd name="connsiteX34" fmla="*/ 8954 w 12694"/>
              <a:gd name="connsiteY34" fmla="*/ 3400 h 1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2694" h="14055">
                <a:moveTo>
                  <a:pt x="3967" y="4874"/>
                </a:moveTo>
                <a:lnTo>
                  <a:pt x="3060" y="4080"/>
                </a:lnTo>
                <a:lnTo>
                  <a:pt x="907" y="3400"/>
                </a:lnTo>
                <a:lnTo>
                  <a:pt x="567" y="3740"/>
                </a:lnTo>
                <a:lnTo>
                  <a:pt x="0" y="4647"/>
                </a:lnTo>
                <a:lnTo>
                  <a:pt x="680" y="9975"/>
                </a:lnTo>
                <a:lnTo>
                  <a:pt x="1700" y="11901"/>
                </a:lnTo>
                <a:lnTo>
                  <a:pt x="2494" y="12241"/>
                </a:lnTo>
                <a:lnTo>
                  <a:pt x="4194" y="11221"/>
                </a:lnTo>
                <a:lnTo>
                  <a:pt x="4761" y="10315"/>
                </a:lnTo>
                <a:lnTo>
                  <a:pt x="4534" y="6234"/>
                </a:lnTo>
                <a:lnTo>
                  <a:pt x="4987" y="5214"/>
                </a:lnTo>
                <a:lnTo>
                  <a:pt x="4080" y="4761"/>
                </a:lnTo>
                <a:close/>
                <a:moveTo>
                  <a:pt x="11108" y="11335"/>
                </a:moveTo>
                <a:lnTo>
                  <a:pt x="10541" y="11561"/>
                </a:lnTo>
                <a:lnTo>
                  <a:pt x="9635" y="12468"/>
                </a:lnTo>
                <a:lnTo>
                  <a:pt x="9635" y="13828"/>
                </a:lnTo>
                <a:cubicBezTo>
                  <a:pt x="9635" y="13828"/>
                  <a:pt x="10315" y="14055"/>
                  <a:pt x="10315" y="14055"/>
                </a:cubicBezTo>
                <a:lnTo>
                  <a:pt x="11448" y="14055"/>
                </a:lnTo>
                <a:cubicBezTo>
                  <a:pt x="11448" y="14055"/>
                  <a:pt x="12015" y="13262"/>
                  <a:pt x="12015" y="13262"/>
                </a:cubicBezTo>
                <a:lnTo>
                  <a:pt x="11788" y="12355"/>
                </a:lnTo>
                <a:lnTo>
                  <a:pt x="10995" y="11335"/>
                </a:lnTo>
                <a:close/>
                <a:moveTo>
                  <a:pt x="8954" y="3287"/>
                </a:moveTo>
                <a:lnTo>
                  <a:pt x="8161" y="2154"/>
                </a:lnTo>
                <a:lnTo>
                  <a:pt x="7934" y="907"/>
                </a:lnTo>
                <a:lnTo>
                  <a:pt x="6574" y="0"/>
                </a:lnTo>
                <a:lnTo>
                  <a:pt x="5781" y="680"/>
                </a:lnTo>
                <a:lnTo>
                  <a:pt x="5441" y="1700"/>
                </a:lnTo>
                <a:lnTo>
                  <a:pt x="6007" y="3400"/>
                </a:lnTo>
                <a:lnTo>
                  <a:pt x="5214" y="4761"/>
                </a:lnTo>
                <a:lnTo>
                  <a:pt x="5554" y="6347"/>
                </a:lnTo>
                <a:lnTo>
                  <a:pt x="7141" y="6574"/>
                </a:lnTo>
                <a:lnTo>
                  <a:pt x="9521" y="6347"/>
                </a:lnTo>
                <a:lnTo>
                  <a:pt x="12695" y="5781"/>
                </a:lnTo>
                <a:lnTo>
                  <a:pt x="8954" y="340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FDCEF132-3CB2-E2BE-150C-EB482DEE9956}"/>
              </a:ext>
            </a:extLst>
          </p:cNvPr>
          <p:cNvSpPr/>
          <p:nvPr/>
        </p:nvSpPr>
        <p:spPr>
          <a:xfrm>
            <a:off x="2526948" y="3747148"/>
            <a:ext cx="113063" cy="90450"/>
          </a:xfrm>
          <a:custGeom>
            <a:avLst/>
            <a:gdLst>
              <a:gd name="connsiteX0" fmla="*/ 150638 w 150750"/>
              <a:gd name="connsiteY0" fmla="*/ 91017 h 120600"/>
              <a:gd name="connsiteX1" fmla="*/ 149957 w 150750"/>
              <a:gd name="connsiteY1" fmla="*/ 89204 h 120600"/>
              <a:gd name="connsiteX2" fmla="*/ 148710 w 150750"/>
              <a:gd name="connsiteY2" fmla="*/ 87503 h 120600"/>
              <a:gd name="connsiteX3" fmla="*/ 145310 w 150750"/>
              <a:gd name="connsiteY3" fmla="*/ 86030 h 120600"/>
              <a:gd name="connsiteX4" fmla="*/ 145197 w 150750"/>
              <a:gd name="connsiteY4" fmla="*/ 83990 h 120600"/>
              <a:gd name="connsiteX5" fmla="*/ 145537 w 150750"/>
              <a:gd name="connsiteY5" fmla="*/ 81836 h 120600"/>
              <a:gd name="connsiteX6" fmla="*/ 146330 w 150750"/>
              <a:gd name="connsiteY6" fmla="*/ 80929 h 120600"/>
              <a:gd name="connsiteX7" fmla="*/ 148824 w 150750"/>
              <a:gd name="connsiteY7" fmla="*/ 79569 h 120600"/>
              <a:gd name="connsiteX8" fmla="*/ 148370 w 150750"/>
              <a:gd name="connsiteY8" fmla="*/ 78776 h 120600"/>
              <a:gd name="connsiteX9" fmla="*/ 147577 w 150750"/>
              <a:gd name="connsiteY9" fmla="*/ 77982 h 120600"/>
              <a:gd name="connsiteX10" fmla="*/ 145990 w 150750"/>
              <a:gd name="connsiteY10" fmla="*/ 77189 h 120600"/>
              <a:gd name="connsiteX11" fmla="*/ 146330 w 150750"/>
              <a:gd name="connsiteY11" fmla="*/ 74582 h 120600"/>
              <a:gd name="connsiteX12" fmla="*/ 146444 w 150750"/>
              <a:gd name="connsiteY12" fmla="*/ 72202 h 120600"/>
              <a:gd name="connsiteX13" fmla="*/ 145084 w 150750"/>
              <a:gd name="connsiteY13" fmla="*/ 72428 h 120600"/>
              <a:gd name="connsiteX14" fmla="*/ 143610 w 150750"/>
              <a:gd name="connsiteY14" fmla="*/ 72542 h 120600"/>
              <a:gd name="connsiteX15" fmla="*/ 142477 w 150750"/>
              <a:gd name="connsiteY15" fmla="*/ 71862 h 120600"/>
              <a:gd name="connsiteX16" fmla="*/ 141457 w 150750"/>
              <a:gd name="connsiteY16" fmla="*/ 70388 h 120600"/>
              <a:gd name="connsiteX17" fmla="*/ 141230 w 150750"/>
              <a:gd name="connsiteY17" fmla="*/ 66421 h 120600"/>
              <a:gd name="connsiteX18" fmla="*/ 141230 w 150750"/>
              <a:gd name="connsiteY18" fmla="*/ 61887 h 120600"/>
              <a:gd name="connsiteX19" fmla="*/ 141116 w 150750"/>
              <a:gd name="connsiteY19" fmla="*/ 59847 h 120600"/>
              <a:gd name="connsiteX20" fmla="*/ 141457 w 150750"/>
              <a:gd name="connsiteY20" fmla="*/ 58827 h 120600"/>
              <a:gd name="connsiteX21" fmla="*/ 142703 w 150750"/>
              <a:gd name="connsiteY21" fmla="*/ 57807 h 120600"/>
              <a:gd name="connsiteX22" fmla="*/ 143950 w 150750"/>
              <a:gd name="connsiteY22" fmla="*/ 56560 h 120600"/>
              <a:gd name="connsiteX23" fmla="*/ 144517 w 150750"/>
              <a:gd name="connsiteY23" fmla="*/ 55653 h 120600"/>
              <a:gd name="connsiteX24" fmla="*/ 144744 w 150750"/>
              <a:gd name="connsiteY24" fmla="*/ 54180 h 120600"/>
              <a:gd name="connsiteX25" fmla="*/ 144517 w 150750"/>
              <a:gd name="connsiteY25" fmla="*/ 53160 h 120600"/>
              <a:gd name="connsiteX26" fmla="*/ 144177 w 150750"/>
              <a:gd name="connsiteY26" fmla="*/ 52139 h 120600"/>
              <a:gd name="connsiteX27" fmla="*/ 139529 w 150750"/>
              <a:gd name="connsiteY27" fmla="*/ 49646 h 120600"/>
              <a:gd name="connsiteX28" fmla="*/ 138849 w 150750"/>
              <a:gd name="connsiteY28" fmla="*/ 48512 h 120600"/>
              <a:gd name="connsiteX29" fmla="*/ 138056 w 150750"/>
              <a:gd name="connsiteY29" fmla="*/ 45679 h 120600"/>
              <a:gd name="connsiteX30" fmla="*/ 137603 w 150750"/>
              <a:gd name="connsiteY30" fmla="*/ 42732 h 120600"/>
              <a:gd name="connsiteX31" fmla="*/ 137716 w 150750"/>
              <a:gd name="connsiteY31" fmla="*/ 41031 h 120600"/>
              <a:gd name="connsiteX32" fmla="*/ 138056 w 150750"/>
              <a:gd name="connsiteY32" fmla="*/ 39445 h 120600"/>
              <a:gd name="connsiteX33" fmla="*/ 137829 w 150750"/>
              <a:gd name="connsiteY33" fmla="*/ 38311 h 120600"/>
              <a:gd name="connsiteX34" fmla="*/ 137376 w 150750"/>
              <a:gd name="connsiteY34" fmla="*/ 37404 h 120600"/>
              <a:gd name="connsiteX35" fmla="*/ 136016 w 150750"/>
              <a:gd name="connsiteY35" fmla="*/ 36498 h 120600"/>
              <a:gd name="connsiteX36" fmla="*/ 134542 w 150750"/>
              <a:gd name="connsiteY36" fmla="*/ 36044 h 120600"/>
              <a:gd name="connsiteX37" fmla="*/ 132729 w 150750"/>
              <a:gd name="connsiteY37" fmla="*/ 37291 h 120600"/>
              <a:gd name="connsiteX38" fmla="*/ 131822 w 150750"/>
              <a:gd name="connsiteY38" fmla="*/ 37404 h 120600"/>
              <a:gd name="connsiteX39" fmla="*/ 131028 w 150750"/>
              <a:gd name="connsiteY39" fmla="*/ 37404 h 120600"/>
              <a:gd name="connsiteX40" fmla="*/ 130575 w 150750"/>
              <a:gd name="connsiteY40" fmla="*/ 36951 h 120600"/>
              <a:gd name="connsiteX41" fmla="*/ 130688 w 150750"/>
              <a:gd name="connsiteY41" fmla="*/ 36384 h 120600"/>
              <a:gd name="connsiteX42" fmla="*/ 132615 w 150750"/>
              <a:gd name="connsiteY42" fmla="*/ 33211 h 120600"/>
              <a:gd name="connsiteX43" fmla="*/ 133636 w 150750"/>
              <a:gd name="connsiteY43" fmla="*/ 31964 h 120600"/>
              <a:gd name="connsiteX44" fmla="*/ 134769 w 150750"/>
              <a:gd name="connsiteY44" fmla="*/ 30944 h 120600"/>
              <a:gd name="connsiteX45" fmla="*/ 135563 w 150750"/>
              <a:gd name="connsiteY45" fmla="*/ 30377 h 120600"/>
              <a:gd name="connsiteX46" fmla="*/ 136016 w 150750"/>
              <a:gd name="connsiteY46" fmla="*/ 29697 h 120600"/>
              <a:gd name="connsiteX47" fmla="*/ 136129 w 150750"/>
              <a:gd name="connsiteY47" fmla="*/ 29017 h 120600"/>
              <a:gd name="connsiteX48" fmla="*/ 135903 w 150750"/>
              <a:gd name="connsiteY48" fmla="*/ 28563 h 120600"/>
              <a:gd name="connsiteX49" fmla="*/ 134656 w 150750"/>
              <a:gd name="connsiteY49" fmla="*/ 27997 h 120600"/>
              <a:gd name="connsiteX50" fmla="*/ 132615 w 150750"/>
              <a:gd name="connsiteY50" fmla="*/ 26523 h 120600"/>
              <a:gd name="connsiteX51" fmla="*/ 131595 w 150750"/>
              <a:gd name="connsiteY51" fmla="*/ 26410 h 120600"/>
              <a:gd name="connsiteX52" fmla="*/ 130688 w 150750"/>
              <a:gd name="connsiteY52" fmla="*/ 25730 h 120600"/>
              <a:gd name="connsiteX53" fmla="*/ 129668 w 150750"/>
              <a:gd name="connsiteY53" fmla="*/ 23463 h 120600"/>
              <a:gd name="connsiteX54" fmla="*/ 129215 w 150750"/>
              <a:gd name="connsiteY54" fmla="*/ 23009 h 120600"/>
              <a:gd name="connsiteX55" fmla="*/ 128308 w 150750"/>
              <a:gd name="connsiteY55" fmla="*/ 22783 h 120600"/>
              <a:gd name="connsiteX56" fmla="*/ 127402 w 150750"/>
              <a:gd name="connsiteY56" fmla="*/ 22216 h 120600"/>
              <a:gd name="connsiteX57" fmla="*/ 127515 w 150750"/>
              <a:gd name="connsiteY57" fmla="*/ 19269 h 120600"/>
              <a:gd name="connsiteX58" fmla="*/ 127515 w 150750"/>
              <a:gd name="connsiteY58" fmla="*/ 16662 h 120600"/>
              <a:gd name="connsiteX59" fmla="*/ 125588 w 150750"/>
              <a:gd name="connsiteY59" fmla="*/ 12581 h 120600"/>
              <a:gd name="connsiteX60" fmla="*/ 124795 w 150750"/>
              <a:gd name="connsiteY60" fmla="*/ 9975 h 120600"/>
              <a:gd name="connsiteX61" fmla="*/ 123774 w 150750"/>
              <a:gd name="connsiteY61" fmla="*/ 7367 h 120600"/>
              <a:gd name="connsiteX62" fmla="*/ 122868 w 150750"/>
              <a:gd name="connsiteY62" fmla="*/ 6007 h 120600"/>
              <a:gd name="connsiteX63" fmla="*/ 121394 w 150750"/>
              <a:gd name="connsiteY63" fmla="*/ 4987 h 120600"/>
              <a:gd name="connsiteX64" fmla="*/ 119354 w 150750"/>
              <a:gd name="connsiteY64" fmla="*/ 4307 h 120600"/>
              <a:gd name="connsiteX65" fmla="*/ 117654 w 150750"/>
              <a:gd name="connsiteY65" fmla="*/ 4080 h 120600"/>
              <a:gd name="connsiteX66" fmla="*/ 116294 w 150750"/>
              <a:gd name="connsiteY66" fmla="*/ 4307 h 120600"/>
              <a:gd name="connsiteX67" fmla="*/ 115727 w 150750"/>
              <a:gd name="connsiteY67" fmla="*/ 4647 h 120600"/>
              <a:gd name="connsiteX68" fmla="*/ 115727 w 150750"/>
              <a:gd name="connsiteY68" fmla="*/ 5214 h 120600"/>
              <a:gd name="connsiteX69" fmla="*/ 116860 w 150750"/>
              <a:gd name="connsiteY69" fmla="*/ 6914 h 120600"/>
              <a:gd name="connsiteX70" fmla="*/ 116974 w 150750"/>
              <a:gd name="connsiteY70" fmla="*/ 7821 h 120600"/>
              <a:gd name="connsiteX71" fmla="*/ 116860 w 150750"/>
              <a:gd name="connsiteY71" fmla="*/ 8728 h 120600"/>
              <a:gd name="connsiteX72" fmla="*/ 116520 w 150750"/>
              <a:gd name="connsiteY72" fmla="*/ 9294 h 120600"/>
              <a:gd name="connsiteX73" fmla="*/ 115500 w 150750"/>
              <a:gd name="connsiteY73" fmla="*/ 9408 h 120600"/>
              <a:gd name="connsiteX74" fmla="*/ 113800 w 150750"/>
              <a:gd name="connsiteY74" fmla="*/ 9861 h 120600"/>
              <a:gd name="connsiteX75" fmla="*/ 111760 w 150750"/>
              <a:gd name="connsiteY75" fmla="*/ 10995 h 120600"/>
              <a:gd name="connsiteX76" fmla="*/ 110286 w 150750"/>
              <a:gd name="connsiteY76" fmla="*/ 11788 h 120600"/>
              <a:gd name="connsiteX77" fmla="*/ 109153 w 150750"/>
              <a:gd name="connsiteY77" fmla="*/ 14055 h 120600"/>
              <a:gd name="connsiteX78" fmla="*/ 108359 w 150750"/>
              <a:gd name="connsiteY78" fmla="*/ 14282 h 120600"/>
              <a:gd name="connsiteX79" fmla="*/ 106999 w 150750"/>
              <a:gd name="connsiteY79" fmla="*/ 14055 h 120600"/>
              <a:gd name="connsiteX80" fmla="*/ 103145 w 150750"/>
              <a:gd name="connsiteY80" fmla="*/ 12355 h 120600"/>
              <a:gd name="connsiteX81" fmla="*/ 99972 w 150750"/>
              <a:gd name="connsiteY81" fmla="*/ 11108 h 120600"/>
              <a:gd name="connsiteX82" fmla="*/ 97705 w 150750"/>
              <a:gd name="connsiteY82" fmla="*/ 10315 h 120600"/>
              <a:gd name="connsiteX83" fmla="*/ 96344 w 150750"/>
              <a:gd name="connsiteY83" fmla="*/ 10768 h 120600"/>
              <a:gd name="connsiteX84" fmla="*/ 95664 w 150750"/>
              <a:gd name="connsiteY84" fmla="*/ 10995 h 120600"/>
              <a:gd name="connsiteX85" fmla="*/ 93851 w 150750"/>
              <a:gd name="connsiteY85" fmla="*/ 11901 h 120600"/>
              <a:gd name="connsiteX86" fmla="*/ 91244 w 150750"/>
              <a:gd name="connsiteY86" fmla="*/ 15188 h 120600"/>
              <a:gd name="connsiteX87" fmla="*/ 90677 w 150750"/>
              <a:gd name="connsiteY87" fmla="*/ 16322 h 120600"/>
              <a:gd name="connsiteX88" fmla="*/ 90111 w 150750"/>
              <a:gd name="connsiteY88" fmla="*/ 16662 h 120600"/>
              <a:gd name="connsiteX89" fmla="*/ 89431 w 150750"/>
              <a:gd name="connsiteY89" fmla="*/ 17229 h 120600"/>
              <a:gd name="connsiteX90" fmla="*/ 88864 w 150750"/>
              <a:gd name="connsiteY90" fmla="*/ 17229 h 120600"/>
              <a:gd name="connsiteX91" fmla="*/ 88297 w 150750"/>
              <a:gd name="connsiteY91" fmla="*/ 16889 h 120600"/>
              <a:gd name="connsiteX92" fmla="*/ 88184 w 150750"/>
              <a:gd name="connsiteY92" fmla="*/ 16662 h 120600"/>
              <a:gd name="connsiteX93" fmla="*/ 86823 w 150750"/>
              <a:gd name="connsiteY93" fmla="*/ 14282 h 120600"/>
              <a:gd name="connsiteX94" fmla="*/ 85350 w 150750"/>
              <a:gd name="connsiteY94" fmla="*/ 11675 h 120600"/>
              <a:gd name="connsiteX95" fmla="*/ 84217 w 150750"/>
              <a:gd name="connsiteY95" fmla="*/ 10428 h 120600"/>
              <a:gd name="connsiteX96" fmla="*/ 82743 w 150750"/>
              <a:gd name="connsiteY96" fmla="*/ 10428 h 120600"/>
              <a:gd name="connsiteX97" fmla="*/ 81496 w 150750"/>
              <a:gd name="connsiteY97" fmla="*/ 11221 h 120600"/>
              <a:gd name="connsiteX98" fmla="*/ 80249 w 150750"/>
              <a:gd name="connsiteY98" fmla="*/ 12921 h 120600"/>
              <a:gd name="connsiteX99" fmla="*/ 78549 w 150750"/>
              <a:gd name="connsiteY99" fmla="*/ 14395 h 120600"/>
              <a:gd name="connsiteX100" fmla="*/ 77529 w 150750"/>
              <a:gd name="connsiteY100" fmla="*/ 14848 h 120600"/>
              <a:gd name="connsiteX101" fmla="*/ 76622 w 150750"/>
              <a:gd name="connsiteY101" fmla="*/ 14622 h 120600"/>
              <a:gd name="connsiteX102" fmla="*/ 74355 w 150750"/>
              <a:gd name="connsiteY102" fmla="*/ 12695 h 120600"/>
              <a:gd name="connsiteX103" fmla="*/ 72769 w 150750"/>
              <a:gd name="connsiteY103" fmla="*/ 11335 h 120600"/>
              <a:gd name="connsiteX104" fmla="*/ 72542 w 150750"/>
              <a:gd name="connsiteY104" fmla="*/ 10541 h 120600"/>
              <a:gd name="connsiteX105" fmla="*/ 73109 w 150750"/>
              <a:gd name="connsiteY105" fmla="*/ 9521 h 120600"/>
              <a:gd name="connsiteX106" fmla="*/ 73675 w 150750"/>
              <a:gd name="connsiteY106" fmla="*/ 7934 h 120600"/>
              <a:gd name="connsiteX107" fmla="*/ 74355 w 150750"/>
              <a:gd name="connsiteY107" fmla="*/ 6574 h 120600"/>
              <a:gd name="connsiteX108" fmla="*/ 74922 w 150750"/>
              <a:gd name="connsiteY108" fmla="*/ 6007 h 120600"/>
              <a:gd name="connsiteX109" fmla="*/ 73562 w 150750"/>
              <a:gd name="connsiteY109" fmla="*/ 5667 h 120600"/>
              <a:gd name="connsiteX110" fmla="*/ 71182 w 150750"/>
              <a:gd name="connsiteY110" fmla="*/ 5554 h 120600"/>
              <a:gd name="connsiteX111" fmla="*/ 66308 w 150750"/>
              <a:gd name="connsiteY111" fmla="*/ 6347 h 120600"/>
              <a:gd name="connsiteX112" fmla="*/ 64721 w 150750"/>
              <a:gd name="connsiteY112" fmla="*/ 6007 h 120600"/>
              <a:gd name="connsiteX113" fmla="*/ 61547 w 150750"/>
              <a:gd name="connsiteY113" fmla="*/ 6121 h 120600"/>
              <a:gd name="connsiteX114" fmla="*/ 59280 w 150750"/>
              <a:gd name="connsiteY114" fmla="*/ 6574 h 120600"/>
              <a:gd name="connsiteX115" fmla="*/ 56447 w 150750"/>
              <a:gd name="connsiteY115" fmla="*/ 7708 h 120600"/>
              <a:gd name="connsiteX116" fmla="*/ 54180 w 150750"/>
              <a:gd name="connsiteY116" fmla="*/ 7481 h 120600"/>
              <a:gd name="connsiteX117" fmla="*/ 53046 w 150750"/>
              <a:gd name="connsiteY117" fmla="*/ 6574 h 120600"/>
              <a:gd name="connsiteX118" fmla="*/ 51459 w 150750"/>
              <a:gd name="connsiteY118" fmla="*/ 6687 h 120600"/>
              <a:gd name="connsiteX119" fmla="*/ 49646 w 150750"/>
              <a:gd name="connsiteY119" fmla="*/ 6234 h 120600"/>
              <a:gd name="connsiteX120" fmla="*/ 47832 w 150750"/>
              <a:gd name="connsiteY120" fmla="*/ 5327 h 120600"/>
              <a:gd name="connsiteX121" fmla="*/ 46132 w 150750"/>
              <a:gd name="connsiteY121" fmla="*/ 4987 h 120600"/>
              <a:gd name="connsiteX122" fmla="*/ 44205 w 150750"/>
              <a:gd name="connsiteY122" fmla="*/ 3400 h 120600"/>
              <a:gd name="connsiteX123" fmla="*/ 43298 w 150750"/>
              <a:gd name="connsiteY123" fmla="*/ 3174 h 120600"/>
              <a:gd name="connsiteX124" fmla="*/ 42732 w 150750"/>
              <a:gd name="connsiteY124" fmla="*/ 3514 h 120600"/>
              <a:gd name="connsiteX125" fmla="*/ 42278 w 150750"/>
              <a:gd name="connsiteY125" fmla="*/ 4080 h 120600"/>
              <a:gd name="connsiteX126" fmla="*/ 41712 w 150750"/>
              <a:gd name="connsiteY126" fmla="*/ 4421 h 120600"/>
              <a:gd name="connsiteX127" fmla="*/ 40691 w 150750"/>
              <a:gd name="connsiteY127" fmla="*/ 4080 h 120600"/>
              <a:gd name="connsiteX128" fmla="*/ 40351 w 150750"/>
              <a:gd name="connsiteY128" fmla="*/ 3060 h 120600"/>
              <a:gd name="connsiteX129" fmla="*/ 40578 w 150750"/>
              <a:gd name="connsiteY129" fmla="*/ 2040 h 120600"/>
              <a:gd name="connsiteX130" fmla="*/ 40691 w 150750"/>
              <a:gd name="connsiteY130" fmla="*/ 1360 h 120600"/>
              <a:gd name="connsiteX131" fmla="*/ 40238 w 150750"/>
              <a:gd name="connsiteY131" fmla="*/ 907 h 120600"/>
              <a:gd name="connsiteX132" fmla="*/ 39105 w 150750"/>
              <a:gd name="connsiteY132" fmla="*/ 794 h 120600"/>
              <a:gd name="connsiteX133" fmla="*/ 37291 w 150750"/>
              <a:gd name="connsiteY133" fmla="*/ 794 h 120600"/>
              <a:gd name="connsiteX134" fmla="*/ 34344 w 150750"/>
              <a:gd name="connsiteY134" fmla="*/ 453 h 120600"/>
              <a:gd name="connsiteX135" fmla="*/ 33664 w 150750"/>
              <a:gd name="connsiteY135" fmla="*/ 227 h 120600"/>
              <a:gd name="connsiteX136" fmla="*/ 26977 w 150750"/>
              <a:gd name="connsiteY136" fmla="*/ 0 h 120600"/>
              <a:gd name="connsiteX137" fmla="*/ 26977 w 150750"/>
              <a:gd name="connsiteY137" fmla="*/ 1814 h 120600"/>
              <a:gd name="connsiteX138" fmla="*/ 28110 w 150750"/>
              <a:gd name="connsiteY138" fmla="*/ 4421 h 120600"/>
              <a:gd name="connsiteX139" fmla="*/ 27997 w 150750"/>
              <a:gd name="connsiteY139" fmla="*/ 6234 h 120600"/>
              <a:gd name="connsiteX140" fmla="*/ 27430 w 150750"/>
              <a:gd name="connsiteY140" fmla="*/ 8048 h 120600"/>
              <a:gd name="connsiteX141" fmla="*/ 26977 w 150750"/>
              <a:gd name="connsiteY141" fmla="*/ 8728 h 120600"/>
              <a:gd name="connsiteX142" fmla="*/ 26410 w 150750"/>
              <a:gd name="connsiteY142" fmla="*/ 9181 h 120600"/>
              <a:gd name="connsiteX143" fmla="*/ 24596 w 150750"/>
              <a:gd name="connsiteY143" fmla="*/ 9181 h 120600"/>
              <a:gd name="connsiteX144" fmla="*/ 23803 w 150750"/>
              <a:gd name="connsiteY144" fmla="*/ 9521 h 120600"/>
              <a:gd name="connsiteX145" fmla="*/ 22556 w 150750"/>
              <a:gd name="connsiteY145" fmla="*/ 10201 h 120600"/>
              <a:gd name="connsiteX146" fmla="*/ 22556 w 150750"/>
              <a:gd name="connsiteY146" fmla="*/ 10995 h 120600"/>
              <a:gd name="connsiteX147" fmla="*/ 23463 w 150750"/>
              <a:gd name="connsiteY147" fmla="*/ 11788 h 120600"/>
              <a:gd name="connsiteX148" fmla="*/ 24256 w 150750"/>
              <a:gd name="connsiteY148" fmla="*/ 12921 h 120600"/>
              <a:gd name="connsiteX149" fmla="*/ 25276 w 150750"/>
              <a:gd name="connsiteY149" fmla="*/ 13828 h 120600"/>
              <a:gd name="connsiteX150" fmla="*/ 26863 w 150750"/>
              <a:gd name="connsiteY150" fmla="*/ 14735 h 120600"/>
              <a:gd name="connsiteX151" fmla="*/ 26977 w 150750"/>
              <a:gd name="connsiteY151" fmla="*/ 15868 h 120600"/>
              <a:gd name="connsiteX152" fmla="*/ 26977 w 150750"/>
              <a:gd name="connsiteY152" fmla="*/ 18702 h 120600"/>
              <a:gd name="connsiteX153" fmla="*/ 26977 w 150750"/>
              <a:gd name="connsiteY153" fmla="*/ 20856 h 120600"/>
              <a:gd name="connsiteX154" fmla="*/ 22443 w 150750"/>
              <a:gd name="connsiteY154" fmla="*/ 22443 h 120600"/>
              <a:gd name="connsiteX155" fmla="*/ 18929 w 150750"/>
              <a:gd name="connsiteY155" fmla="*/ 22669 h 120600"/>
              <a:gd name="connsiteX156" fmla="*/ 15982 w 150750"/>
              <a:gd name="connsiteY156" fmla="*/ 22556 h 120600"/>
              <a:gd name="connsiteX157" fmla="*/ 14735 w 150750"/>
              <a:gd name="connsiteY157" fmla="*/ 23236 h 120600"/>
              <a:gd name="connsiteX158" fmla="*/ 12242 w 150750"/>
              <a:gd name="connsiteY158" fmla="*/ 24823 h 120600"/>
              <a:gd name="connsiteX159" fmla="*/ 9068 w 150750"/>
              <a:gd name="connsiteY159" fmla="*/ 25843 h 120600"/>
              <a:gd name="connsiteX160" fmla="*/ 7481 w 150750"/>
              <a:gd name="connsiteY160" fmla="*/ 25843 h 120600"/>
              <a:gd name="connsiteX161" fmla="*/ 6687 w 150750"/>
              <a:gd name="connsiteY161" fmla="*/ 26523 h 120600"/>
              <a:gd name="connsiteX162" fmla="*/ 5554 w 150750"/>
              <a:gd name="connsiteY162" fmla="*/ 28223 h 120600"/>
              <a:gd name="connsiteX163" fmla="*/ 2154 w 150750"/>
              <a:gd name="connsiteY163" fmla="*/ 35591 h 120600"/>
              <a:gd name="connsiteX164" fmla="*/ 1020 w 150750"/>
              <a:gd name="connsiteY164" fmla="*/ 37291 h 120600"/>
              <a:gd name="connsiteX165" fmla="*/ 113 w 150750"/>
              <a:gd name="connsiteY165" fmla="*/ 38538 h 120600"/>
              <a:gd name="connsiteX166" fmla="*/ 0 w 150750"/>
              <a:gd name="connsiteY166" fmla="*/ 40805 h 120600"/>
              <a:gd name="connsiteX167" fmla="*/ 794 w 150750"/>
              <a:gd name="connsiteY167" fmla="*/ 41485 h 120600"/>
              <a:gd name="connsiteX168" fmla="*/ 1474 w 150750"/>
              <a:gd name="connsiteY168" fmla="*/ 41485 h 120600"/>
              <a:gd name="connsiteX169" fmla="*/ 2494 w 150750"/>
              <a:gd name="connsiteY169" fmla="*/ 38424 h 120600"/>
              <a:gd name="connsiteX170" fmla="*/ 3287 w 150750"/>
              <a:gd name="connsiteY170" fmla="*/ 37858 h 120600"/>
              <a:gd name="connsiteX171" fmla="*/ 4307 w 150750"/>
              <a:gd name="connsiteY171" fmla="*/ 37971 h 120600"/>
              <a:gd name="connsiteX172" fmla="*/ 5554 w 150750"/>
              <a:gd name="connsiteY172" fmla="*/ 38651 h 120600"/>
              <a:gd name="connsiteX173" fmla="*/ 6007 w 150750"/>
              <a:gd name="connsiteY173" fmla="*/ 40238 h 120600"/>
              <a:gd name="connsiteX174" fmla="*/ 7254 w 150750"/>
              <a:gd name="connsiteY174" fmla="*/ 42845 h 120600"/>
              <a:gd name="connsiteX175" fmla="*/ 7594 w 150750"/>
              <a:gd name="connsiteY175" fmla="*/ 44092 h 120600"/>
              <a:gd name="connsiteX176" fmla="*/ 9294 w 150750"/>
              <a:gd name="connsiteY176" fmla="*/ 42278 h 120600"/>
              <a:gd name="connsiteX177" fmla="*/ 9408 w 150750"/>
              <a:gd name="connsiteY177" fmla="*/ 43072 h 120600"/>
              <a:gd name="connsiteX178" fmla="*/ 8954 w 150750"/>
              <a:gd name="connsiteY178" fmla="*/ 45565 h 120600"/>
              <a:gd name="connsiteX179" fmla="*/ 8954 w 150750"/>
              <a:gd name="connsiteY179" fmla="*/ 47152 h 120600"/>
              <a:gd name="connsiteX180" fmla="*/ 12695 w 150750"/>
              <a:gd name="connsiteY180" fmla="*/ 53840 h 120600"/>
              <a:gd name="connsiteX181" fmla="*/ 18022 w 150750"/>
              <a:gd name="connsiteY181" fmla="*/ 56446 h 120600"/>
              <a:gd name="connsiteX182" fmla="*/ 19723 w 150750"/>
              <a:gd name="connsiteY182" fmla="*/ 56446 h 120600"/>
              <a:gd name="connsiteX183" fmla="*/ 20516 w 150750"/>
              <a:gd name="connsiteY183" fmla="*/ 56106 h 120600"/>
              <a:gd name="connsiteX184" fmla="*/ 20856 w 150750"/>
              <a:gd name="connsiteY184" fmla="*/ 56787 h 120600"/>
              <a:gd name="connsiteX185" fmla="*/ 20969 w 150750"/>
              <a:gd name="connsiteY185" fmla="*/ 58260 h 120600"/>
              <a:gd name="connsiteX186" fmla="*/ 22443 w 150750"/>
              <a:gd name="connsiteY186" fmla="*/ 59960 h 120600"/>
              <a:gd name="connsiteX187" fmla="*/ 25163 w 150750"/>
              <a:gd name="connsiteY187" fmla="*/ 61774 h 120600"/>
              <a:gd name="connsiteX188" fmla="*/ 26523 w 150750"/>
              <a:gd name="connsiteY188" fmla="*/ 62114 h 120600"/>
              <a:gd name="connsiteX189" fmla="*/ 27317 w 150750"/>
              <a:gd name="connsiteY189" fmla="*/ 60980 h 120600"/>
              <a:gd name="connsiteX190" fmla="*/ 27770 w 150750"/>
              <a:gd name="connsiteY190" fmla="*/ 60867 h 120600"/>
              <a:gd name="connsiteX191" fmla="*/ 27543 w 150750"/>
              <a:gd name="connsiteY191" fmla="*/ 62567 h 120600"/>
              <a:gd name="connsiteX192" fmla="*/ 28450 w 150750"/>
              <a:gd name="connsiteY192" fmla="*/ 64267 h 120600"/>
              <a:gd name="connsiteX193" fmla="*/ 28450 w 150750"/>
              <a:gd name="connsiteY193" fmla="*/ 67215 h 120600"/>
              <a:gd name="connsiteX194" fmla="*/ 27770 w 150750"/>
              <a:gd name="connsiteY194" fmla="*/ 69481 h 120600"/>
              <a:gd name="connsiteX195" fmla="*/ 30264 w 150750"/>
              <a:gd name="connsiteY195" fmla="*/ 69368 h 120600"/>
              <a:gd name="connsiteX196" fmla="*/ 32984 w 150750"/>
              <a:gd name="connsiteY196" fmla="*/ 72088 h 120600"/>
              <a:gd name="connsiteX197" fmla="*/ 33664 w 150750"/>
              <a:gd name="connsiteY197" fmla="*/ 73448 h 120600"/>
              <a:gd name="connsiteX198" fmla="*/ 33777 w 150750"/>
              <a:gd name="connsiteY198" fmla="*/ 74469 h 120600"/>
              <a:gd name="connsiteX199" fmla="*/ 35931 w 150750"/>
              <a:gd name="connsiteY199" fmla="*/ 76509 h 120600"/>
              <a:gd name="connsiteX200" fmla="*/ 36384 w 150750"/>
              <a:gd name="connsiteY200" fmla="*/ 77642 h 120600"/>
              <a:gd name="connsiteX201" fmla="*/ 35704 w 150750"/>
              <a:gd name="connsiteY201" fmla="*/ 79683 h 120600"/>
              <a:gd name="connsiteX202" fmla="*/ 35931 w 150750"/>
              <a:gd name="connsiteY202" fmla="*/ 80249 h 120600"/>
              <a:gd name="connsiteX203" fmla="*/ 37178 w 150750"/>
              <a:gd name="connsiteY203" fmla="*/ 79796 h 120600"/>
              <a:gd name="connsiteX204" fmla="*/ 38311 w 150750"/>
              <a:gd name="connsiteY204" fmla="*/ 80023 h 120600"/>
              <a:gd name="connsiteX205" fmla="*/ 39331 w 150750"/>
              <a:gd name="connsiteY205" fmla="*/ 80363 h 120600"/>
              <a:gd name="connsiteX206" fmla="*/ 40351 w 150750"/>
              <a:gd name="connsiteY206" fmla="*/ 79796 h 120600"/>
              <a:gd name="connsiteX207" fmla="*/ 41371 w 150750"/>
              <a:gd name="connsiteY207" fmla="*/ 79116 h 120600"/>
              <a:gd name="connsiteX208" fmla="*/ 41938 w 150750"/>
              <a:gd name="connsiteY208" fmla="*/ 78096 h 120600"/>
              <a:gd name="connsiteX209" fmla="*/ 42732 w 150750"/>
              <a:gd name="connsiteY209" fmla="*/ 75602 h 120600"/>
              <a:gd name="connsiteX210" fmla="*/ 45339 w 150750"/>
              <a:gd name="connsiteY210" fmla="*/ 74695 h 120600"/>
              <a:gd name="connsiteX211" fmla="*/ 46926 w 150750"/>
              <a:gd name="connsiteY211" fmla="*/ 73108 h 120600"/>
              <a:gd name="connsiteX212" fmla="*/ 48399 w 150750"/>
              <a:gd name="connsiteY212" fmla="*/ 70728 h 120600"/>
              <a:gd name="connsiteX213" fmla="*/ 49079 w 150750"/>
              <a:gd name="connsiteY213" fmla="*/ 68915 h 120600"/>
              <a:gd name="connsiteX214" fmla="*/ 49646 w 150750"/>
              <a:gd name="connsiteY214" fmla="*/ 68121 h 120600"/>
              <a:gd name="connsiteX215" fmla="*/ 50099 w 150750"/>
              <a:gd name="connsiteY215" fmla="*/ 67328 h 120600"/>
              <a:gd name="connsiteX216" fmla="*/ 50326 w 150750"/>
              <a:gd name="connsiteY216" fmla="*/ 66534 h 120600"/>
              <a:gd name="connsiteX217" fmla="*/ 51006 w 150750"/>
              <a:gd name="connsiteY217" fmla="*/ 65854 h 120600"/>
              <a:gd name="connsiteX218" fmla="*/ 51686 w 150750"/>
              <a:gd name="connsiteY218" fmla="*/ 63927 h 120600"/>
              <a:gd name="connsiteX219" fmla="*/ 52139 w 150750"/>
              <a:gd name="connsiteY219" fmla="*/ 62341 h 120600"/>
              <a:gd name="connsiteX220" fmla="*/ 53613 w 150750"/>
              <a:gd name="connsiteY220" fmla="*/ 61547 h 120600"/>
              <a:gd name="connsiteX221" fmla="*/ 56673 w 150750"/>
              <a:gd name="connsiteY221" fmla="*/ 60867 h 120600"/>
              <a:gd name="connsiteX222" fmla="*/ 59507 w 150750"/>
              <a:gd name="connsiteY222" fmla="*/ 62001 h 120600"/>
              <a:gd name="connsiteX223" fmla="*/ 63928 w 150750"/>
              <a:gd name="connsiteY223" fmla="*/ 60980 h 120600"/>
              <a:gd name="connsiteX224" fmla="*/ 64268 w 150750"/>
              <a:gd name="connsiteY224" fmla="*/ 59394 h 120600"/>
              <a:gd name="connsiteX225" fmla="*/ 68348 w 150750"/>
              <a:gd name="connsiteY225" fmla="*/ 59394 h 120600"/>
              <a:gd name="connsiteX226" fmla="*/ 73222 w 150750"/>
              <a:gd name="connsiteY226" fmla="*/ 59394 h 120600"/>
              <a:gd name="connsiteX227" fmla="*/ 77302 w 150750"/>
              <a:gd name="connsiteY227" fmla="*/ 59394 h 120600"/>
              <a:gd name="connsiteX228" fmla="*/ 78662 w 150750"/>
              <a:gd name="connsiteY228" fmla="*/ 59734 h 120600"/>
              <a:gd name="connsiteX229" fmla="*/ 79116 w 150750"/>
              <a:gd name="connsiteY229" fmla="*/ 60980 h 120600"/>
              <a:gd name="connsiteX230" fmla="*/ 80476 w 150750"/>
              <a:gd name="connsiteY230" fmla="*/ 62794 h 120600"/>
              <a:gd name="connsiteX231" fmla="*/ 81950 w 150750"/>
              <a:gd name="connsiteY231" fmla="*/ 64041 h 120600"/>
              <a:gd name="connsiteX232" fmla="*/ 83650 w 150750"/>
              <a:gd name="connsiteY232" fmla="*/ 66761 h 120600"/>
              <a:gd name="connsiteX233" fmla="*/ 85690 w 150750"/>
              <a:gd name="connsiteY233" fmla="*/ 69935 h 120600"/>
              <a:gd name="connsiteX234" fmla="*/ 87844 w 150750"/>
              <a:gd name="connsiteY234" fmla="*/ 72882 h 120600"/>
              <a:gd name="connsiteX235" fmla="*/ 89204 w 150750"/>
              <a:gd name="connsiteY235" fmla="*/ 74469 h 120600"/>
              <a:gd name="connsiteX236" fmla="*/ 89317 w 150750"/>
              <a:gd name="connsiteY236" fmla="*/ 74922 h 120600"/>
              <a:gd name="connsiteX237" fmla="*/ 89317 w 150750"/>
              <a:gd name="connsiteY237" fmla="*/ 75602 h 120600"/>
              <a:gd name="connsiteX238" fmla="*/ 88524 w 150750"/>
              <a:gd name="connsiteY238" fmla="*/ 77076 h 120600"/>
              <a:gd name="connsiteX239" fmla="*/ 87957 w 150750"/>
              <a:gd name="connsiteY239" fmla="*/ 78662 h 120600"/>
              <a:gd name="connsiteX240" fmla="*/ 88070 w 150750"/>
              <a:gd name="connsiteY240" fmla="*/ 79229 h 120600"/>
              <a:gd name="connsiteX241" fmla="*/ 88410 w 150750"/>
              <a:gd name="connsiteY241" fmla="*/ 79569 h 120600"/>
              <a:gd name="connsiteX242" fmla="*/ 90677 w 150750"/>
              <a:gd name="connsiteY242" fmla="*/ 80023 h 120600"/>
              <a:gd name="connsiteX243" fmla="*/ 90904 w 150750"/>
              <a:gd name="connsiteY243" fmla="*/ 81836 h 120600"/>
              <a:gd name="connsiteX244" fmla="*/ 90904 w 150750"/>
              <a:gd name="connsiteY244" fmla="*/ 84330 h 120600"/>
              <a:gd name="connsiteX245" fmla="*/ 92037 w 150750"/>
              <a:gd name="connsiteY245" fmla="*/ 86597 h 120600"/>
              <a:gd name="connsiteX246" fmla="*/ 93058 w 150750"/>
              <a:gd name="connsiteY246" fmla="*/ 88297 h 120600"/>
              <a:gd name="connsiteX247" fmla="*/ 93058 w 150750"/>
              <a:gd name="connsiteY247" fmla="*/ 88864 h 120600"/>
              <a:gd name="connsiteX248" fmla="*/ 90451 w 150750"/>
              <a:gd name="connsiteY248" fmla="*/ 91697 h 120600"/>
              <a:gd name="connsiteX249" fmla="*/ 89431 w 150750"/>
              <a:gd name="connsiteY249" fmla="*/ 94531 h 120600"/>
              <a:gd name="connsiteX250" fmla="*/ 88977 w 150750"/>
              <a:gd name="connsiteY250" fmla="*/ 95324 h 120600"/>
              <a:gd name="connsiteX251" fmla="*/ 88750 w 150750"/>
              <a:gd name="connsiteY251" fmla="*/ 96004 h 120600"/>
              <a:gd name="connsiteX252" fmla="*/ 89317 w 150750"/>
              <a:gd name="connsiteY252" fmla="*/ 96344 h 120600"/>
              <a:gd name="connsiteX253" fmla="*/ 89997 w 150750"/>
              <a:gd name="connsiteY253" fmla="*/ 96118 h 120600"/>
              <a:gd name="connsiteX254" fmla="*/ 91017 w 150750"/>
              <a:gd name="connsiteY254" fmla="*/ 96344 h 120600"/>
              <a:gd name="connsiteX255" fmla="*/ 91924 w 150750"/>
              <a:gd name="connsiteY255" fmla="*/ 96458 h 120600"/>
              <a:gd name="connsiteX256" fmla="*/ 93171 w 150750"/>
              <a:gd name="connsiteY256" fmla="*/ 95438 h 120600"/>
              <a:gd name="connsiteX257" fmla="*/ 95211 w 150750"/>
              <a:gd name="connsiteY257" fmla="*/ 92831 h 120600"/>
              <a:gd name="connsiteX258" fmla="*/ 96004 w 150750"/>
              <a:gd name="connsiteY258" fmla="*/ 92491 h 120600"/>
              <a:gd name="connsiteX259" fmla="*/ 97591 w 150750"/>
              <a:gd name="connsiteY259" fmla="*/ 92717 h 120600"/>
              <a:gd name="connsiteX260" fmla="*/ 98612 w 150750"/>
              <a:gd name="connsiteY260" fmla="*/ 92604 h 120600"/>
              <a:gd name="connsiteX261" fmla="*/ 100312 w 150750"/>
              <a:gd name="connsiteY261" fmla="*/ 91924 h 120600"/>
              <a:gd name="connsiteX262" fmla="*/ 101332 w 150750"/>
              <a:gd name="connsiteY262" fmla="*/ 92264 h 120600"/>
              <a:gd name="connsiteX263" fmla="*/ 101785 w 150750"/>
              <a:gd name="connsiteY263" fmla="*/ 93171 h 120600"/>
              <a:gd name="connsiteX264" fmla="*/ 102012 w 150750"/>
              <a:gd name="connsiteY264" fmla="*/ 93964 h 120600"/>
              <a:gd name="connsiteX265" fmla="*/ 107339 w 150750"/>
              <a:gd name="connsiteY265" fmla="*/ 91924 h 120600"/>
              <a:gd name="connsiteX266" fmla="*/ 107793 w 150750"/>
              <a:gd name="connsiteY266" fmla="*/ 91584 h 120600"/>
              <a:gd name="connsiteX267" fmla="*/ 108133 w 150750"/>
              <a:gd name="connsiteY267" fmla="*/ 91584 h 120600"/>
              <a:gd name="connsiteX268" fmla="*/ 108699 w 150750"/>
              <a:gd name="connsiteY268" fmla="*/ 93398 h 120600"/>
              <a:gd name="connsiteX269" fmla="*/ 109153 w 150750"/>
              <a:gd name="connsiteY269" fmla="*/ 93284 h 120600"/>
              <a:gd name="connsiteX270" fmla="*/ 109493 w 150750"/>
              <a:gd name="connsiteY270" fmla="*/ 92717 h 120600"/>
              <a:gd name="connsiteX271" fmla="*/ 109833 w 150750"/>
              <a:gd name="connsiteY271" fmla="*/ 92717 h 120600"/>
              <a:gd name="connsiteX272" fmla="*/ 110173 w 150750"/>
              <a:gd name="connsiteY272" fmla="*/ 92944 h 120600"/>
              <a:gd name="connsiteX273" fmla="*/ 110626 w 150750"/>
              <a:gd name="connsiteY273" fmla="*/ 93738 h 120600"/>
              <a:gd name="connsiteX274" fmla="*/ 111306 w 150750"/>
              <a:gd name="connsiteY274" fmla="*/ 94531 h 120600"/>
              <a:gd name="connsiteX275" fmla="*/ 112440 w 150750"/>
              <a:gd name="connsiteY275" fmla="*/ 95098 h 120600"/>
              <a:gd name="connsiteX276" fmla="*/ 113233 w 150750"/>
              <a:gd name="connsiteY276" fmla="*/ 95778 h 120600"/>
              <a:gd name="connsiteX277" fmla="*/ 113120 w 150750"/>
              <a:gd name="connsiteY277" fmla="*/ 97705 h 120600"/>
              <a:gd name="connsiteX278" fmla="*/ 113346 w 150750"/>
              <a:gd name="connsiteY278" fmla="*/ 99518 h 120600"/>
              <a:gd name="connsiteX279" fmla="*/ 113913 w 150750"/>
              <a:gd name="connsiteY279" fmla="*/ 99972 h 120600"/>
              <a:gd name="connsiteX280" fmla="*/ 114140 w 150750"/>
              <a:gd name="connsiteY280" fmla="*/ 100992 h 120600"/>
              <a:gd name="connsiteX281" fmla="*/ 114253 w 150750"/>
              <a:gd name="connsiteY281" fmla="*/ 102239 h 120600"/>
              <a:gd name="connsiteX282" fmla="*/ 114593 w 150750"/>
              <a:gd name="connsiteY282" fmla="*/ 102919 h 120600"/>
              <a:gd name="connsiteX283" fmla="*/ 114820 w 150750"/>
              <a:gd name="connsiteY283" fmla="*/ 104052 h 120600"/>
              <a:gd name="connsiteX284" fmla="*/ 114707 w 150750"/>
              <a:gd name="connsiteY284" fmla="*/ 105412 h 120600"/>
              <a:gd name="connsiteX285" fmla="*/ 114820 w 150750"/>
              <a:gd name="connsiteY285" fmla="*/ 106319 h 120600"/>
              <a:gd name="connsiteX286" fmla="*/ 115727 w 150750"/>
              <a:gd name="connsiteY286" fmla="*/ 107906 h 120600"/>
              <a:gd name="connsiteX287" fmla="*/ 116294 w 150750"/>
              <a:gd name="connsiteY287" fmla="*/ 109946 h 120600"/>
              <a:gd name="connsiteX288" fmla="*/ 116294 w 150750"/>
              <a:gd name="connsiteY288" fmla="*/ 111306 h 120600"/>
              <a:gd name="connsiteX289" fmla="*/ 115954 w 150750"/>
              <a:gd name="connsiteY289" fmla="*/ 112780 h 120600"/>
              <a:gd name="connsiteX290" fmla="*/ 115387 w 150750"/>
              <a:gd name="connsiteY290" fmla="*/ 114140 h 120600"/>
              <a:gd name="connsiteX291" fmla="*/ 114367 w 150750"/>
              <a:gd name="connsiteY291" fmla="*/ 115613 h 120600"/>
              <a:gd name="connsiteX292" fmla="*/ 114367 w 150750"/>
              <a:gd name="connsiteY292" fmla="*/ 116293 h 120600"/>
              <a:gd name="connsiteX293" fmla="*/ 114933 w 150750"/>
              <a:gd name="connsiteY293" fmla="*/ 116634 h 120600"/>
              <a:gd name="connsiteX294" fmla="*/ 115840 w 150750"/>
              <a:gd name="connsiteY294" fmla="*/ 116747 h 120600"/>
              <a:gd name="connsiteX295" fmla="*/ 116520 w 150750"/>
              <a:gd name="connsiteY295" fmla="*/ 116407 h 120600"/>
              <a:gd name="connsiteX296" fmla="*/ 118447 w 150750"/>
              <a:gd name="connsiteY296" fmla="*/ 117087 h 120600"/>
              <a:gd name="connsiteX297" fmla="*/ 119354 w 150750"/>
              <a:gd name="connsiteY297" fmla="*/ 118107 h 120600"/>
              <a:gd name="connsiteX298" fmla="*/ 120261 w 150750"/>
              <a:gd name="connsiteY298" fmla="*/ 119241 h 120600"/>
              <a:gd name="connsiteX299" fmla="*/ 121054 w 150750"/>
              <a:gd name="connsiteY299" fmla="*/ 119921 h 120600"/>
              <a:gd name="connsiteX300" fmla="*/ 121394 w 150750"/>
              <a:gd name="connsiteY300" fmla="*/ 120601 h 120600"/>
              <a:gd name="connsiteX301" fmla="*/ 122754 w 150750"/>
              <a:gd name="connsiteY301" fmla="*/ 120487 h 120600"/>
              <a:gd name="connsiteX302" fmla="*/ 124228 w 150750"/>
              <a:gd name="connsiteY302" fmla="*/ 119694 h 120600"/>
              <a:gd name="connsiteX303" fmla="*/ 124568 w 150750"/>
              <a:gd name="connsiteY303" fmla="*/ 119354 h 120600"/>
              <a:gd name="connsiteX304" fmla="*/ 125021 w 150750"/>
              <a:gd name="connsiteY304" fmla="*/ 119581 h 120600"/>
              <a:gd name="connsiteX305" fmla="*/ 126041 w 150750"/>
              <a:gd name="connsiteY305" fmla="*/ 119581 h 120600"/>
              <a:gd name="connsiteX306" fmla="*/ 126722 w 150750"/>
              <a:gd name="connsiteY306" fmla="*/ 118334 h 120600"/>
              <a:gd name="connsiteX307" fmla="*/ 127288 w 150750"/>
              <a:gd name="connsiteY307" fmla="*/ 116747 h 120600"/>
              <a:gd name="connsiteX308" fmla="*/ 128535 w 150750"/>
              <a:gd name="connsiteY308" fmla="*/ 115160 h 120600"/>
              <a:gd name="connsiteX309" fmla="*/ 129102 w 150750"/>
              <a:gd name="connsiteY309" fmla="*/ 114480 h 120600"/>
              <a:gd name="connsiteX310" fmla="*/ 129328 w 150750"/>
              <a:gd name="connsiteY310" fmla="*/ 113460 h 120600"/>
              <a:gd name="connsiteX311" fmla="*/ 129328 w 150750"/>
              <a:gd name="connsiteY311" fmla="*/ 112100 h 120600"/>
              <a:gd name="connsiteX312" fmla="*/ 129782 w 150750"/>
              <a:gd name="connsiteY312" fmla="*/ 110853 h 120600"/>
              <a:gd name="connsiteX313" fmla="*/ 130802 w 150750"/>
              <a:gd name="connsiteY313" fmla="*/ 110286 h 120600"/>
              <a:gd name="connsiteX314" fmla="*/ 131822 w 150750"/>
              <a:gd name="connsiteY314" fmla="*/ 110286 h 120600"/>
              <a:gd name="connsiteX315" fmla="*/ 132389 w 150750"/>
              <a:gd name="connsiteY315" fmla="*/ 110513 h 120600"/>
              <a:gd name="connsiteX316" fmla="*/ 132729 w 150750"/>
              <a:gd name="connsiteY316" fmla="*/ 111646 h 120600"/>
              <a:gd name="connsiteX317" fmla="*/ 133636 w 150750"/>
              <a:gd name="connsiteY317" fmla="*/ 112553 h 120600"/>
              <a:gd name="connsiteX318" fmla="*/ 134316 w 150750"/>
              <a:gd name="connsiteY318" fmla="*/ 113120 h 120600"/>
              <a:gd name="connsiteX319" fmla="*/ 135449 w 150750"/>
              <a:gd name="connsiteY319" fmla="*/ 112100 h 120600"/>
              <a:gd name="connsiteX320" fmla="*/ 137036 w 150750"/>
              <a:gd name="connsiteY320" fmla="*/ 112440 h 120600"/>
              <a:gd name="connsiteX321" fmla="*/ 139529 w 150750"/>
              <a:gd name="connsiteY321" fmla="*/ 113120 h 120600"/>
              <a:gd name="connsiteX322" fmla="*/ 140096 w 150750"/>
              <a:gd name="connsiteY322" fmla="*/ 112440 h 120600"/>
              <a:gd name="connsiteX323" fmla="*/ 141910 w 150750"/>
              <a:gd name="connsiteY323" fmla="*/ 108699 h 120600"/>
              <a:gd name="connsiteX324" fmla="*/ 141910 w 150750"/>
              <a:gd name="connsiteY324" fmla="*/ 107226 h 120600"/>
              <a:gd name="connsiteX325" fmla="*/ 141683 w 150750"/>
              <a:gd name="connsiteY325" fmla="*/ 106319 h 120600"/>
              <a:gd name="connsiteX326" fmla="*/ 142817 w 150750"/>
              <a:gd name="connsiteY326" fmla="*/ 103712 h 120600"/>
              <a:gd name="connsiteX327" fmla="*/ 143610 w 150750"/>
              <a:gd name="connsiteY327" fmla="*/ 102692 h 120600"/>
              <a:gd name="connsiteX328" fmla="*/ 144064 w 150750"/>
              <a:gd name="connsiteY328" fmla="*/ 101672 h 120600"/>
              <a:gd name="connsiteX329" fmla="*/ 143950 w 150750"/>
              <a:gd name="connsiteY329" fmla="*/ 100198 h 120600"/>
              <a:gd name="connsiteX330" fmla="*/ 143270 w 150750"/>
              <a:gd name="connsiteY330" fmla="*/ 99632 h 120600"/>
              <a:gd name="connsiteX331" fmla="*/ 142363 w 150750"/>
              <a:gd name="connsiteY331" fmla="*/ 99745 h 120600"/>
              <a:gd name="connsiteX332" fmla="*/ 141343 w 150750"/>
              <a:gd name="connsiteY332" fmla="*/ 99405 h 120600"/>
              <a:gd name="connsiteX333" fmla="*/ 139869 w 150750"/>
              <a:gd name="connsiteY333" fmla="*/ 98611 h 120600"/>
              <a:gd name="connsiteX334" fmla="*/ 139076 w 150750"/>
              <a:gd name="connsiteY334" fmla="*/ 97818 h 120600"/>
              <a:gd name="connsiteX335" fmla="*/ 139303 w 150750"/>
              <a:gd name="connsiteY335" fmla="*/ 94418 h 120600"/>
              <a:gd name="connsiteX336" fmla="*/ 139416 w 150750"/>
              <a:gd name="connsiteY336" fmla="*/ 93398 h 120600"/>
              <a:gd name="connsiteX337" fmla="*/ 139983 w 150750"/>
              <a:gd name="connsiteY337" fmla="*/ 92717 h 120600"/>
              <a:gd name="connsiteX338" fmla="*/ 140890 w 150750"/>
              <a:gd name="connsiteY338" fmla="*/ 92604 h 120600"/>
              <a:gd name="connsiteX339" fmla="*/ 143270 w 150750"/>
              <a:gd name="connsiteY339" fmla="*/ 92491 h 120600"/>
              <a:gd name="connsiteX340" fmla="*/ 145197 w 150750"/>
              <a:gd name="connsiteY340" fmla="*/ 92831 h 120600"/>
              <a:gd name="connsiteX341" fmla="*/ 147010 w 150750"/>
              <a:gd name="connsiteY341" fmla="*/ 93058 h 120600"/>
              <a:gd name="connsiteX342" fmla="*/ 147917 w 150750"/>
              <a:gd name="connsiteY342" fmla="*/ 93058 h 120600"/>
              <a:gd name="connsiteX343" fmla="*/ 148597 w 150750"/>
              <a:gd name="connsiteY343" fmla="*/ 94078 h 120600"/>
              <a:gd name="connsiteX344" fmla="*/ 149617 w 150750"/>
              <a:gd name="connsiteY344" fmla="*/ 95098 h 120600"/>
              <a:gd name="connsiteX345" fmla="*/ 150524 w 150750"/>
              <a:gd name="connsiteY345" fmla="*/ 95098 h 120600"/>
              <a:gd name="connsiteX346" fmla="*/ 150751 w 150750"/>
              <a:gd name="connsiteY346" fmla="*/ 94304 h 120600"/>
              <a:gd name="connsiteX347" fmla="*/ 150638 w 150750"/>
              <a:gd name="connsiteY347" fmla="*/ 91017 h 120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</a:cxnLst>
            <a:rect l="l" t="t" r="r" b="b"/>
            <a:pathLst>
              <a:path w="150750" h="120600">
                <a:moveTo>
                  <a:pt x="150638" y="91017"/>
                </a:moveTo>
                <a:lnTo>
                  <a:pt x="149957" y="89204"/>
                </a:lnTo>
                <a:lnTo>
                  <a:pt x="148710" y="87503"/>
                </a:lnTo>
                <a:lnTo>
                  <a:pt x="145310" y="86030"/>
                </a:lnTo>
                <a:lnTo>
                  <a:pt x="145197" y="83990"/>
                </a:lnTo>
                <a:lnTo>
                  <a:pt x="145537" y="81836"/>
                </a:lnTo>
                <a:lnTo>
                  <a:pt x="146330" y="80929"/>
                </a:lnTo>
                <a:lnTo>
                  <a:pt x="148824" y="79569"/>
                </a:lnTo>
                <a:lnTo>
                  <a:pt x="148370" y="78776"/>
                </a:lnTo>
                <a:lnTo>
                  <a:pt x="147577" y="77982"/>
                </a:lnTo>
                <a:lnTo>
                  <a:pt x="145990" y="77189"/>
                </a:lnTo>
                <a:lnTo>
                  <a:pt x="146330" y="74582"/>
                </a:lnTo>
                <a:lnTo>
                  <a:pt x="146444" y="72202"/>
                </a:lnTo>
                <a:lnTo>
                  <a:pt x="145084" y="72428"/>
                </a:lnTo>
                <a:lnTo>
                  <a:pt x="143610" y="72542"/>
                </a:lnTo>
                <a:lnTo>
                  <a:pt x="142477" y="71862"/>
                </a:lnTo>
                <a:lnTo>
                  <a:pt x="141457" y="70388"/>
                </a:lnTo>
                <a:lnTo>
                  <a:pt x="141230" y="66421"/>
                </a:lnTo>
                <a:lnTo>
                  <a:pt x="141230" y="61887"/>
                </a:lnTo>
                <a:lnTo>
                  <a:pt x="141116" y="59847"/>
                </a:lnTo>
                <a:lnTo>
                  <a:pt x="141457" y="58827"/>
                </a:lnTo>
                <a:lnTo>
                  <a:pt x="142703" y="57807"/>
                </a:lnTo>
                <a:lnTo>
                  <a:pt x="143950" y="56560"/>
                </a:lnTo>
                <a:lnTo>
                  <a:pt x="144517" y="55653"/>
                </a:lnTo>
                <a:lnTo>
                  <a:pt x="144744" y="54180"/>
                </a:lnTo>
                <a:lnTo>
                  <a:pt x="144517" y="53160"/>
                </a:lnTo>
                <a:lnTo>
                  <a:pt x="144177" y="52139"/>
                </a:lnTo>
                <a:lnTo>
                  <a:pt x="139529" y="49646"/>
                </a:lnTo>
                <a:lnTo>
                  <a:pt x="138849" y="48512"/>
                </a:lnTo>
                <a:lnTo>
                  <a:pt x="138056" y="45679"/>
                </a:lnTo>
                <a:lnTo>
                  <a:pt x="137603" y="42732"/>
                </a:lnTo>
                <a:lnTo>
                  <a:pt x="137716" y="41031"/>
                </a:lnTo>
                <a:lnTo>
                  <a:pt x="138056" y="39445"/>
                </a:lnTo>
                <a:lnTo>
                  <a:pt x="137829" y="38311"/>
                </a:lnTo>
                <a:lnTo>
                  <a:pt x="137376" y="37404"/>
                </a:lnTo>
                <a:lnTo>
                  <a:pt x="136016" y="36498"/>
                </a:lnTo>
                <a:lnTo>
                  <a:pt x="134542" y="36044"/>
                </a:lnTo>
                <a:lnTo>
                  <a:pt x="132729" y="37291"/>
                </a:lnTo>
                <a:lnTo>
                  <a:pt x="131822" y="37404"/>
                </a:lnTo>
                <a:lnTo>
                  <a:pt x="131028" y="37404"/>
                </a:lnTo>
                <a:lnTo>
                  <a:pt x="130575" y="36951"/>
                </a:lnTo>
                <a:lnTo>
                  <a:pt x="130688" y="36384"/>
                </a:lnTo>
                <a:lnTo>
                  <a:pt x="132615" y="33211"/>
                </a:lnTo>
                <a:lnTo>
                  <a:pt x="133636" y="31964"/>
                </a:lnTo>
                <a:lnTo>
                  <a:pt x="134769" y="30944"/>
                </a:lnTo>
                <a:lnTo>
                  <a:pt x="135563" y="30377"/>
                </a:lnTo>
                <a:lnTo>
                  <a:pt x="136016" y="29697"/>
                </a:lnTo>
                <a:lnTo>
                  <a:pt x="136129" y="29017"/>
                </a:lnTo>
                <a:lnTo>
                  <a:pt x="135903" y="28563"/>
                </a:lnTo>
                <a:lnTo>
                  <a:pt x="134656" y="27997"/>
                </a:lnTo>
                <a:lnTo>
                  <a:pt x="132615" y="26523"/>
                </a:lnTo>
                <a:lnTo>
                  <a:pt x="131595" y="26410"/>
                </a:lnTo>
                <a:lnTo>
                  <a:pt x="130688" y="25730"/>
                </a:lnTo>
                <a:lnTo>
                  <a:pt x="129668" y="23463"/>
                </a:lnTo>
                <a:lnTo>
                  <a:pt x="129215" y="23009"/>
                </a:lnTo>
                <a:lnTo>
                  <a:pt x="128308" y="22783"/>
                </a:lnTo>
                <a:lnTo>
                  <a:pt x="127402" y="22216"/>
                </a:lnTo>
                <a:lnTo>
                  <a:pt x="127515" y="19269"/>
                </a:lnTo>
                <a:lnTo>
                  <a:pt x="127515" y="16662"/>
                </a:lnTo>
                <a:lnTo>
                  <a:pt x="125588" y="12581"/>
                </a:lnTo>
                <a:lnTo>
                  <a:pt x="124795" y="9975"/>
                </a:lnTo>
                <a:lnTo>
                  <a:pt x="123774" y="7367"/>
                </a:lnTo>
                <a:lnTo>
                  <a:pt x="122868" y="6007"/>
                </a:lnTo>
                <a:lnTo>
                  <a:pt x="121394" y="4987"/>
                </a:lnTo>
                <a:lnTo>
                  <a:pt x="119354" y="4307"/>
                </a:lnTo>
                <a:lnTo>
                  <a:pt x="117654" y="4080"/>
                </a:lnTo>
                <a:lnTo>
                  <a:pt x="116294" y="4307"/>
                </a:lnTo>
                <a:lnTo>
                  <a:pt x="115727" y="4647"/>
                </a:lnTo>
                <a:lnTo>
                  <a:pt x="115727" y="5214"/>
                </a:lnTo>
                <a:lnTo>
                  <a:pt x="116860" y="6914"/>
                </a:lnTo>
                <a:lnTo>
                  <a:pt x="116974" y="7821"/>
                </a:lnTo>
                <a:lnTo>
                  <a:pt x="116860" y="8728"/>
                </a:lnTo>
                <a:lnTo>
                  <a:pt x="116520" y="9294"/>
                </a:lnTo>
                <a:lnTo>
                  <a:pt x="115500" y="9408"/>
                </a:lnTo>
                <a:lnTo>
                  <a:pt x="113800" y="9861"/>
                </a:lnTo>
                <a:lnTo>
                  <a:pt x="111760" y="10995"/>
                </a:lnTo>
                <a:lnTo>
                  <a:pt x="110286" y="11788"/>
                </a:lnTo>
                <a:lnTo>
                  <a:pt x="109153" y="14055"/>
                </a:lnTo>
                <a:lnTo>
                  <a:pt x="108359" y="14282"/>
                </a:lnTo>
                <a:lnTo>
                  <a:pt x="106999" y="14055"/>
                </a:lnTo>
                <a:lnTo>
                  <a:pt x="103145" y="12355"/>
                </a:lnTo>
                <a:lnTo>
                  <a:pt x="99972" y="11108"/>
                </a:lnTo>
                <a:lnTo>
                  <a:pt x="97705" y="10315"/>
                </a:lnTo>
                <a:lnTo>
                  <a:pt x="96344" y="10768"/>
                </a:lnTo>
                <a:lnTo>
                  <a:pt x="95664" y="10995"/>
                </a:lnTo>
                <a:lnTo>
                  <a:pt x="93851" y="11901"/>
                </a:lnTo>
                <a:lnTo>
                  <a:pt x="91244" y="15188"/>
                </a:lnTo>
                <a:lnTo>
                  <a:pt x="90677" y="16322"/>
                </a:lnTo>
                <a:lnTo>
                  <a:pt x="90111" y="16662"/>
                </a:lnTo>
                <a:lnTo>
                  <a:pt x="89431" y="17229"/>
                </a:lnTo>
                <a:lnTo>
                  <a:pt x="88864" y="17229"/>
                </a:lnTo>
                <a:lnTo>
                  <a:pt x="88297" y="16889"/>
                </a:lnTo>
                <a:lnTo>
                  <a:pt x="88184" y="16662"/>
                </a:lnTo>
                <a:lnTo>
                  <a:pt x="86823" y="14282"/>
                </a:lnTo>
                <a:lnTo>
                  <a:pt x="85350" y="11675"/>
                </a:lnTo>
                <a:lnTo>
                  <a:pt x="84217" y="10428"/>
                </a:lnTo>
                <a:lnTo>
                  <a:pt x="82743" y="10428"/>
                </a:lnTo>
                <a:lnTo>
                  <a:pt x="81496" y="11221"/>
                </a:lnTo>
                <a:lnTo>
                  <a:pt x="80249" y="12921"/>
                </a:lnTo>
                <a:lnTo>
                  <a:pt x="78549" y="14395"/>
                </a:lnTo>
                <a:lnTo>
                  <a:pt x="77529" y="14848"/>
                </a:lnTo>
                <a:lnTo>
                  <a:pt x="76622" y="14622"/>
                </a:lnTo>
                <a:lnTo>
                  <a:pt x="74355" y="12695"/>
                </a:lnTo>
                <a:lnTo>
                  <a:pt x="72769" y="11335"/>
                </a:lnTo>
                <a:lnTo>
                  <a:pt x="72542" y="10541"/>
                </a:lnTo>
                <a:lnTo>
                  <a:pt x="73109" y="9521"/>
                </a:lnTo>
                <a:lnTo>
                  <a:pt x="73675" y="7934"/>
                </a:lnTo>
                <a:lnTo>
                  <a:pt x="74355" y="6574"/>
                </a:lnTo>
                <a:lnTo>
                  <a:pt x="74922" y="6007"/>
                </a:lnTo>
                <a:lnTo>
                  <a:pt x="73562" y="5667"/>
                </a:lnTo>
                <a:lnTo>
                  <a:pt x="71182" y="5554"/>
                </a:lnTo>
                <a:lnTo>
                  <a:pt x="66308" y="6347"/>
                </a:lnTo>
                <a:lnTo>
                  <a:pt x="64721" y="6007"/>
                </a:lnTo>
                <a:lnTo>
                  <a:pt x="61547" y="6121"/>
                </a:lnTo>
                <a:lnTo>
                  <a:pt x="59280" y="6574"/>
                </a:lnTo>
                <a:lnTo>
                  <a:pt x="56447" y="7708"/>
                </a:lnTo>
                <a:lnTo>
                  <a:pt x="54180" y="7481"/>
                </a:lnTo>
                <a:lnTo>
                  <a:pt x="53046" y="6574"/>
                </a:lnTo>
                <a:lnTo>
                  <a:pt x="51459" y="6687"/>
                </a:lnTo>
                <a:lnTo>
                  <a:pt x="49646" y="6234"/>
                </a:lnTo>
                <a:lnTo>
                  <a:pt x="47832" y="5327"/>
                </a:lnTo>
                <a:lnTo>
                  <a:pt x="46132" y="4987"/>
                </a:lnTo>
                <a:lnTo>
                  <a:pt x="44205" y="3400"/>
                </a:lnTo>
                <a:lnTo>
                  <a:pt x="43298" y="3174"/>
                </a:lnTo>
                <a:lnTo>
                  <a:pt x="42732" y="3514"/>
                </a:lnTo>
                <a:lnTo>
                  <a:pt x="42278" y="4080"/>
                </a:lnTo>
                <a:lnTo>
                  <a:pt x="41712" y="4421"/>
                </a:lnTo>
                <a:lnTo>
                  <a:pt x="40691" y="4080"/>
                </a:lnTo>
                <a:lnTo>
                  <a:pt x="40351" y="3060"/>
                </a:lnTo>
                <a:lnTo>
                  <a:pt x="40578" y="2040"/>
                </a:lnTo>
                <a:lnTo>
                  <a:pt x="40691" y="1360"/>
                </a:lnTo>
                <a:lnTo>
                  <a:pt x="40238" y="907"/>
                </a:lnTo>
                <a:lnTo>
                  <a:pt x="39105" y="794"/>
                </a:lnTo>
                <a:lnTo>
                  <a:pt x="37291" y="794"/>
                </a:lnTo>
                <a:lnTo>
                  <a:pt x="34344" y="453"/>
                </a:lnTo>
                <a:lnTo>
                  <a:pt x="33664" y="227"/>
                </a:lnTo>
                <a:lnTo>
                  <a:pt x="26977" y="0"/>
                </a:lnTo>
                <a:lnTo>
                  <a:pt x="26977" y="1814"/>
                </a:lnTo>
                <a:lnTo>
                  <a:pt x="28110" y="4421"/>
                </a:lnTo>
                <a:lnTo>
                  <a:pt x="27997" y="6234"/>
                </a:lnTo>
                <a:lnTo>
                  <a:pt x="27430" y="8048"/>
                </a:lnTo>
                <a:lnTo>
                  <a:pt x="26977" y="8728"/>
                </a:lnTo>
                <a:lnTo>
                  <a:pt x="26410" y="9181"/>
                </a:lnTo>
                <a:lnTo>
                  <a:pt x="24596" y="9181"/>
                </a:lnTo>
                <a:lnTo>
                  <a:pt x="23803" y="9521"/>
                </a:lnTo>
                <a:lnTo>
                  <a:pt x="22556" y="10201"/>
                </a:lnTo>
                <a:lnTo>
                  <a:pt x="22556" y="10995"/>
                </a:lnTo>
                <a:lnTo>
                  <a:pt x="23463" y="11788"/>
                </a:lnTo>
                <a:lnTo>
                  <a:pt x="24256" y="12921"/>
                </a:lnTo>
                <a:lnTo>
                  <a:pt x="25276" y="13828"/>
                </a:lnTo>
                <a:lnTo>
                  <a:pt x="26863" y="14735"/>
                </a:lnTo>
                <a:lnTo>
                  <a:pt x="26977" y="15868"/>
                </a:lnTo>
                <a:lnTo>
                  <a:pt x="26977" y="18702"/>
                </a:lnTo>
                <a:lnTo>
                  <a:pt x="26977" y="20856"/>
                </a:lnTo>
                <a:lnTo>
                  <a:pt x="22443" y="22443"/>
                </a:lnTo>
                <a:lnTo>
                  <a:pt x="18929" y="22669"/>
                </a:lnTo>
                <a:lnTo>
                  <a:pt x="15982" y="22556"/>
                </a:lnTo>
                <a:lnTo>
                  <a:pt x="14735" y="23236"/>
                </a:lnTo>
                <a:lnTo>
                  <a:pt x="12242" y="24823"/>
                </a:lnTo>
                <a:lnTo>
                  <a:pt x="9068" y="25843"/>
                </a:lnTo>
                <a:lnTo>
                  <a:pt x="7481" y="25843"/>
                </a:lnTo>
                <a:lnTo>
                  <a:pt x="6687" y="26523"/>
                </a:lnTo>
                <a:lnTo>
                  <a:pt x="5554" y="28223"/>
                </a:lnTo>
                <a:lnTo>
                  <a:pt x="2154" y="35591"/>
                </a:lnTo>
                <a:lnTo>
                  <a:pt x="1020" y="37291"/>
                </a:lnTo>
                <a:lnTo>
                  <a:pt x="113" y="38538"/>
                </a:lnTo>
                <a:lnTo>
                  <a:pt x="0" y="40805"/>
                </a:lnTo>
                <a:lnTo>
                  <a:pt x="794" y="41485"/>
                </a:lnTo>
                <a:lnTo>
                  <a:pt x="1474" y="41485"/>
                </a:lnTo>
                <a:lnTo>
                  <a:pt x="2494" y="38424"/>
                </a:lnTo>
                <a:lnTo>
                  <a:pt x="3287" y="37858"/>
                </a:lnTo>
                <a:lnTo>
                  <a:pt x="4307" y="37971"/>
                </a:lnTo>
                <a:lnTo>
                  <a:pt x="5554" y="38651"/>
                </a:lnTo>
                <a:lnTo>
                  <a:pt x="6007" y="40238"/>
                </a:lnTo>
                <a:lnTo>
                  <a:pt x="7254" y="42845"/>
                </a:lnTo>
                <a:lnTo>
                  <a:pt x="7594" y="44092"/>
                </a:lnTo>
                <a:lnTo>
                  <a:pt x="9294" y="42278"/>
                </a:lnTo>
                <a:lnTo>
                  <a:pt x="9408" y="43072"/>
                </a:lnTo>
                <a:lnTo>
                  <a:pt x="8954" y="45565"/>
                </a:lnTo>
                <a:lnTo>
                  <a:pt x="8954" y="47152"/>
                </a:lnTo>
                <a:lnTo>
                  <a:pt x="12695" y="53840"/>
                </a:lnTo>
                <a:lnTo>
                  <a:pt x="18022" y="56446"/>
                </a:lnTo>
                <a:lnTo>
                  <a:pt x="19723" y="56446"/>
                </a:lnTo>
                <a:lnTo>
                  <a:pt x="20516" y="56106"/>
                </a:lnTo>
                <a:lnTo>
                  <a:pt x="20856" y="56787"/>
                </a:lnTo>
                <a:lnTo>
                  <a:pt x="20969" y="58260"/>
                </a:lnTo>
                <a:lnTo>
                  <a:pt x="22443" y="59960"/>
                </a:lnTo>
                <a:lnTo>
                  <a:pt x="25163" y="61774"/>
                </a:lnTo>
                <a:lnTo>
                  <a:pt x="26523" y="62114"/>
                </a:lnTo>
                <a:lnTo>
                  <a:pt x="27317" y="60980"/>
                </a:lnTo>
                <a:lnTo>
                  <a:pt x="27770" y="60867"/>
                </a:lnTo>
                <a:lnTo>
                  <a:pt x="27543" y="62567"/>
                </a:lnTo>
                <a:lnTo>
                  <a:pt x="28450" y="64267"/>
                </a:lnTo>
                <a:lnTo>
                  <a:pt x="28450" y="67215"/>
                </a:lnTo>
                <a:lnTo>
                  <a:pt x="27770" y="69481"/>
                </a:lnTo>
                <a:lnTo>
                  <a:pt x="30264" y="69368"/>
                </a:lnTo>
                <a:lnTo>
                  <a:pt x="32984" y="72088"/>
                </a:lnTo>
                <a:lnTo>
                  <a:pt x="33664" y="73448"/>
                </a:lnTo>
                <a:lnTo>
                  <a:pt x="33777" y="74469"/>
                </a:lnTo>
                <a:lnTo>
                  <a:pt x="35931" y="76509"/>
                </a:lnTo>
                <a:lnTo>
                  <a:pt x="36384" y="77642"/>
                </a:lnTo>
                <a:lnTo>
                  <a:pt x="35704" y="79683"/>
                </a:lnTo>
                <a:lnTo>
                  <a:pt x="35931" y="80249"/>
                </a:lnTo>
                <a:lnTo>
                  <a:pt x="37178" y="79796"/>
                </a:lnTo>
                <a:lnTo>
                  <a:pt x="38311" y="80023"/>
                </a:lnTo>
                <a:lnTo>
                  <a:pt x="39331" y="80363"/>
                </a:lnTo>
                <a:lnTo>
                  <a:pt x="40351" y="79796"/>
                </a:lnTo>
                <a:lnTo>
                  <a:pt x="41371" y="79116"/>
                </a:lnTo>
                <a:lnTo>
                  <a:pt x="41938" y="78096"/>
                </a:lnTo>
                <a:lnTo>
                  <a:pt x="42732" y="75602"/>
                </a:lnTo>
                <a:lnTo>
                  <a:pt x="45339" y="74695"/>
                </a:lnTo>
                <a:lnTo>
                  <a:pt x="46926" y="73108"/>
                </a:lnTo>
                <a:lnTo>
                  <a:pt x="48399" y="70728"/>
                </a:lnTo>
                <a:lnTo>
                  <a:pt x="49079" y="68915"/>
                </a:lnTo>
                <a:lnTo>
                  <a:pt x="49646" y="68121"/>
                </a:lnTo>
                <a:lnTo>
                  <a:pt x="50099" y="67328"/>
                </a:lnTo>
                <a:lnTo>
                  <a:pt x="50326" y="66534"/>
                </a:lnTo>
                <a:lnTo>
                  <a:pt x="51006" y="65854"/>
                </a:lnTo>
                <a:lnTo>
                  <a:pt x="51686" y="63927"/>
                </a:lnTo>
                <a:lnTo>
                  <a:pt x="52139" y="62341"/>
                </a:lnTo>
                <a:lnTo>
                  <a:pt x="53613" y="61547"/>
                </a:lnTo>
                <a:lnTo>
                  <a:pt x="56673" y="60867"/>
                </a:lnTo>
                <a:lnTo>
                  <a:pt x="59507" y="62001"/>
                </a:lnTo>
                <a:lnTo>
                  <a:pt x="63928" y="60980"/>
                </a:lnTo>
                <a:lnTo>
                  <a:pt x="64268" y="59394"/>
                </a:lnTo>
                <a:lnTo>
                  <a:pt x="68348" y="59394"/>
                </a:lnTo>
                <a:lnTo>
                  <a:pt x="73222" y="59394"/>
                </a:lnTo>
                <a:lnTo>
                  <a:pt x="77302" y="59394"/>
                </a:lnTo>
                <a:lnTo>
                  <a:pt x="78662" y="59734"/>
                </a:lnTo>
                <a:lnTo>
                  <a:pt x="79116" y="60980"/>
                </a:lnTo>
                <a:lnTo>
                  <a:pt x="80476" y="62794"/>
                </a:lnTo>
                <a:lnTo>
                  <a:pt x="81950" y="64041"/>
                </a:lnTo>
                <a:lnTo>
                  <a:pt x="83650" y="66761"/>
                </a:lnTo>
                <a:lnTo>
                  <a:pt x="85690" y="69935"/>
                </a:lnTo>
                <a:lnTo>
                  <a:pt x="87844" y="72882"/>
                </a:lnTo>
                <a:lnTo>
                  <a:pt x="89204" y="74469"/>
                </a:lnTo>
                <a:lnTo>
                  <a:pt x="89317" y="74922"/>
                </a:lnTo>
                <a:lnTo>
                  <a:pt x="89317" y="75602"/>
                </a:lnTo>
                <a:lnTo>
                  <a:pt x="88524" y="77076"/>
                </a:lnTo>
                <a:lnTo>
                  <a:pt x="87957" y="78662"/>
                </a:lnTo>
                <a:lnTo>
                  <a:pt x="88070" y="79229"/>
                </a:lnTo>
                <a:lnTo>
                  <a:pt x="88410" y="79569"/>
                </a:lnTo>
                <a:lnTo>
                  <a:pt x="90677" y="80023"/>
                </a:lnTo>
                <a:lnTo>
                  <a:pt x="90904" y="81836"/>
                </a:lnTo>
                <a:lnTo>
                  <a:pt x="90904" y="84330"/>
                </a:lnTo>
                <a:lnTo>
                  <a:pt x="92037" y="86597"/>
                </a:lnTo>
                <a:lnTo>
                  <a:pt x="93058" y="88297"/>
                </a:lnTo>
                <a:lnTo>
                  <a:pt x="93058" y="88864"/>
                </a:lnTo>
                <a:lnTo>
                  <a:pt x="90451" y="91697"/>
                </a:lnTo>
                <a:lnTo>
                  <a:pt x="89431" y="94531"/>
                </a:lnTo>
                <a:lnTo>
                  <a:pt x="88977" y="95324"/>
                </a:lnTo>
                <a:lnTo>
                  <a:pt x="88750" y="96004"/>
                </a:lnTo>
                <a:lnTo>
                  <a:pt x="89317" y="96344"/>
                </a:lnTo>
                <a:lnTo>
                  <a:pt x="89997" y="96118"/>
                </a:lnTo>
                <a:lnTo>
                  <a:pt x="91017" y="96344"/>
                </a:lnTo>
                <a:lnTo>
                  <a:pt x="91924" y="96458"/>
                </a:lnTo>
                <a:lnTo>
                  <a:pt x="93171" y="95438"/>
                </a:lnTo>
                <a:lnTo>
                  <a:pt x="95211" y="92831"/>
                </a:lnTo>
                <a:lnTo>
                  <a:pt x="96004" y="92491"/>
                </a:lnTo>
                <a:lnTo>
                  <a:pt x="97591" y="92717"/>
                </a:lnTo>
                <a:lnTo>
                  <a:pt x="98612" y="92604"/>
                </a:lnTo>
                <a:lnTo>
                  <a:pt x="100312" y="91924"/>
                </a:lnTo>
                <a:lnTo>
                  <a:pt x="101332" y="92264"/>
                </a:lnTo>
                <a:lnTo>
                  <a:pt x="101785" y="93171"/>
                </a:lnTo>
                <a:lnTo>
                  <a:pt x="102012" y="93964"/>
                </a:lnTo>
                <a:lnTo>
                  <a:pt x="107339" y="91924"/>
                </a:lnTo>
                <a:lnTo>
                  <a:pt x="107793" y="91584"/>
                </a:lnTo>
                <a:lnTo>
                  <a:pt x="108133" y="91584"/>
                </a:lnTo>
                <a:lnTo>
                  <a:pt x="108699" y="93398"/>
                </a:lnTo>
                <a:lnTo>
                  <a:pt x="109153" y="93284"/>
                </a:lnTo>
                <a:lnTo>
                  <a:pt x="109493" y="92717"/>
                </a:lnTo>
                <a:lnTo>
                  <a:pt x="109833" y="92717"/>
                </a:lnTo>
                <a:lnTo>
                  <a:pt x="110173" y="92944"/>
                </a:lnTo>
                <a:lnTo>
                  <a:pt x="110626" y="93738"/>
                </a:lnTo>
                <a:lnTo>
                  <a:pt x="111306" y="94531"/>
                </a:lnTo>
                <a:lnTo>
                  <a:pt x="112440" y="95098"/>
                </a:lnTo>
                <a:lnTo>
                  <a:pt x="113233" y="95778"/>
                </a:lnTo>
                <a:lnTo>
                  <a:pt x="113120" y="97705"/>
                </a:lnTo>
                <a:lnTo>
                  <a:pt x="113346" y="99518"/>
                </a:lnTo>
                <a:lnTo>
                  <a:pt x="113913" y="99972"/>
                </a:lnTo>
                <a:lnTo>
                  <a:pt x="114140" y="100992"/>
                </a:lnTo>
                <a:lnTo>
                  <a:pt x="114253" y="102239"/>
                </a:lnTo>
                <a:lnTo>
                  <a:pt x="114593" y="102919"/>
                </a:lnTo>
                <a:lnTo>
                  <a:pt x="114820" y="104052"/>
                </a:lnTo>
                <a:lnTo>
                  <a:pt x="114707" y="105412"/>
                </a:lnTo>
                <a:lnTo>
                  <a:pt x="114820" y="106319"/>
                </a:lnTo>
                <a:lnTo>
                  <a:pt x="115727" y="107906"/>
                </a:lnTo>
                <a:lnTo>
                  <a:pt x="116294" y="109946"/>
                </a:lnTo>
                <a:lnTo>
                  <a:pt x="116294" y="111306"/>
                </a:lnTo>
                <a:lnTo>
                  <a:pt x="115954" y="112780"/>
                </a:lnTo>
                <a:lnTo>
                  <a:pt x="115387" y="114140"/>
                </a:lnTo>
                <a:lnTo>
                  <a:pt x="114367" y="115613"/>
                </a:lnTo>
                <a:lnTo>
                  <a:pt x="114367" y="116293"/>
                </a:lnTo>
                <a:lnTo>
                  <a:pt x="114933" y="116634"/>
                </a:lnTo>
                <a:lnTo>
                  <a:pt x="115840" y="116747"/>
                </a:lnTo>
                <a:lnTo>
                  <a:pt x="116520" y="116407"/>
                </a:lnTo>
                <a:lnTo>
                  <a:pt x="118447" y="117087"/>
                </a:lnTo>
                <a:lnTo>
                  <a:pt x="119354" y="118107"/>
                </a:lnTo>
                <a:lnTo>
                  <a:pt x="120261" y="119241"/>
                </a:lnTo>
                <a:lnTo>
                  <a:pt x="121054" y="119921"/>
                </a:lnTo>
                <a:lnTo>
                  <a:pt x="121394" y="120601"/>
                </a:lnTo>
                <a:lnTo>
                  <a:pt x="122754" y="120487"/>
                </a:lnTo>
                <a:lnTo>
                  <a:pt x="124228" y="119694"/>
                </a:lnTo>
                <a:lnTo>
                  <a:pt x="124568" y="119354"/>
                </a:lnTo>
                <a:lnTo>
                  <a:pt x="125021" y="119581"/>
                </a:lnTo>
                <a:lnTo>
                  <a:pt x="126041" y="119581"/>
                </a:lnTo>
                <a:lnTo>
                  <a:pt x="126722" y="118334"/>
                </a:lnTo>
                <a:lnTo>
                  <a:pt x="127288" y="116747"/>
                </a:lnTo>
                <a:lnTo>
                  <a:pt x="128535" y="115160"/>
                </a:lnTo>
                <a:lnTo>
                  <a:pt x="129102" y="114480"/>
                </a:lnTo>
                <a:lnTo>
                  <a:pt x="129328" y="113460"/>
                </a:lnTo>
                <a:lnTo>
                  <a:pt x="129328" y="112100"/>
                </a:lnTo>
                <a:lnTo>
                  <a:pt x="129782" y="110853"/>
                </a:lnTo>
                <a:lnTo>
                  <a:pt x="130802" y="110286"/>
                </a:lnTo>
                <a:lnTo>
                  <a:pt x="131822" y="110286"/>
                </a:lnTo>
                <a:lnTo>
                  <a:pt x="132389" y="110513"/>
                </a:lnTo>
                <a:lnTo>
                  <a:pt x="132729" y="111646"/>
                </a:lnTo>
                <a:lnTo>
                  <a:pt x="133636" y="112553"/>
                </a:lnTo>
                <a:lnTo>
                  <a:pt x="134316" y="113120"/>
                </a:lnTo>
                <a:lnTo>
                  <a:pt x="135449" y="112100"/>
                </a:lnTo>
                <a:lnTo>
                  <a:pt x="137036" y="112440"/>
                </a:lnTo>
                <a:lnTo>
                  <a:pt x="139529" y="113120"/>
                </a:lnTo>
                <a:lnTo>
                  <a:pt x="140096" y="112440"/>
                </a:lnTo>
                <a:lnTo>
                  <a:pt x="141910" y="108699"/>
                </a:lnTo>
                <a:lnTo>
                  <a:pt x="141910" y="107226"/>
                </a:lnTo>
                <a:lnTo>
                  <a:pt x="141683" y="106319"/>
                </a:lnTo>
                <a:lnTo>
                  <a:pt x="142817" y="103712"/>
                </a:lnTo>
                <a:lnTo>
                  <a:pt x="143610" y="102692"/>
                </a:lnTo>
                <a:lnTo>
                  <a:pt x="144064" y="101672"/>
                </a:lnTo>
                <a:lnTo>
                  <a:pt x="143950" y="100198"/>
                </a:lnTo>
                <a:lnTo>
                  <a:pt x="143270" y="99632"/>
                </a:lnTo>
                <a:lnTo>
                  <a:pt x="142363" y="99745"/>
                </a:lnTo>
                <a:lnTo>
                  <a:pt x="141343" y="99405"/>
                </a:lnTo>
                <a:lnTo>
                  <a:pt x="139869" y="98611"/>
                </a:lnTo>
                <a:lnTo>
                  <a:pt x="139076" y="97818"/>
                </a:lnTo>
                <a:lnTo>
                  <a:pt x="139303" y="94418"/>
                </a:lnTo>
                <a:lnTo>
                  <a:pt x="139416" y="93398"/>
                </a:lnTo>
                <a:lnTo>
                  <a:pt x="139983" y="92717"/>
                </a:lnTo>
                <a:lnTo>
                  <a:pt x="140890" y="92604"/>
                </a:lnTo>
                <a:lnTo>
                  <a:pt x="143270" y="92491"/>
                </a:lnTo>
                <a:lnTo>
                  <a:pt x="145197" y="92831"/>
                </a:lnTo>
                <a:lnTo>
                  <a:pt x="147010" y="93058"/>
                </a:lnTo>
                <a:lnTo>
                  <a:pt x="147917" y="93058"/>
                </a:lnTo>
                <a:lnTo>
                  <a:pt x="148597" y="94078"/>
                </a:lnTo>
                <a:lnTo>
                  <a:pt x="149617" y="95098"/>
                </a:lnTo>
                <a:lnTo>
                  <a:pt x="150524" y="95098"/>
                </a:lnTo>
                <a:lnTo>
                  <a:pt x="150751" y="94304"/>
                </a:lnTo>
                <a:lnTo>
                  <a:pt x="150638" y="9101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227F13C0-9072-8F58-FB8D-A8EC823AA2EB}"/>
              </a:ext>
            </a:extLst>
          </p:cNvPr>
          <p:cNvSpPr/>
          <p:nvPr/>
        </p:nvSpPr>
        <p:spPr>
          <a:xfrm>
            <a:off x="2499660" y="3728191"/>
            <a:ext cx="46075" cy="12496"/>
          </a:xfrm>
          <a:custGeom>
            <a:avLst/>
            <a:gdLst>
              <a:gd name="connsiteX0" fmla="*/ 60867 w 61433"/>
              <a:gd name="connsiteY0" fmla="*/ 7367 h 16661"/>
              <a:gd name="connsiteX1" fmla="*/ 58260 w 61433"/>
              <a:gd name="connsiteY1" fmla="*/ 5894 h 16661"/>
              <a:gd name="connsiteX2" fmla="*/ 54860 w 61433"/>
              <a:gd name="connsiteY2" fmla="*/ 6121 h 16661"/>
              <a:gd name="connsiteX3" fmla="*/ 53726 w 61433"/>
              <a:gd name="connsiteY3" fmla="*/ 6461 h 16661"/>
              <a:gd name="connsiteX4" fmla="*/ 52139 w 61433"/>
              <a:gd name="connsiteY4" fmla="*/ 7027 h 16661"/>
              <a:gd name="connsiteX5" fmla="*/ 51232 w 61433"/>
              <a:gd name="connsiteY5" fmla="*/ 7141 h 16661"/>
              <a:gd name="connsiteX6" fmla="*/ 49532 w 61433"/>
              <a:gd name="connsiteY6" fmla="*/ 6801 h 16661"/>
              <a:gd name="connsiteX7" fmla="*/ 47492 w 61433"/>
              <a:gd name="connsiteY7" fmla="*/ 5554 h 16661"/>
              <a:gd name="connsiteX8" fmla="*/ 46132 w 61433"/>
              <a:gd name="connsiteY8" fmla="*/ 4307 h 16661"/>
              <a:gd name="connsiteX9" fmla="*/ 44319 w 61433"/>
              <a:gd name="connsiteY9" fmla="*/ 3740 h 16661"/>
              <a:gd name="connsiteX10" fmla="*/ 42165 w 61433"/>
              <a:gd name="connsiteY10" fmla="*/ 3174 h 16661"/>
              <a:gd name="connsiteX11" fmla="*/ 38651 w 61433"/>
              <a:gd name="connsiteY11" fmla="*/ 567 h 16661"/>
              <a:gd name="connsiteX12" fmla="*/ 36838 w 61433"/>
              <a:gd name="connsiteY12" fmla="*/ 113 h 16661"/>
              <a:gd name="connsiteX13" fmla="*/ 35137 w 61433"/>
              <a:gd name="connsiteY13" fmla="*/ 0 h 16661"/>
              <a:gd name="connsiteX14" fmla="*/ 31850 w 61433"/>
              <a:gd name="connsiteY14" fmla="*/ 453 h 16661"/>
              <a:gd name="connsiteX15" fmla="*/ 28677 w 61433"/>
              <a:gd name="connsiteY15" fmla="*/ 1814 h 16661"/>
              <a:gd name="connsiteX16" fmla="*/ 26977 w 61433"/>
              <a:gd name="connsiteY16" fmla="*/ 4987 h 16661"/>
              <a:gd name="connsiteX17" fmla="*/ 23689 w 61433"/>
              <a:gd name="connsiteY17" fmla="*/ 4987 h 16661"/>
              <a:gd name="connsiteX18" fmla="*/ 16889 w 61433"/>
              <a:gd name="connsiteY18" fmla="*/ 4874 h 16661"/>
              <a:gd name="connsiteX19" fmla="*/ 10541 w 61433"/>
              <a:gd name="connsiteY19" fmla="*/ 4761 h 16661"/>
              <a:gd name="connsiteX20" fmla="*/ 5441 w 61433"/>
              <a:gd name="connsiteY20" fmla="*/ 4987 h 16661"/>
              <a:gd name="connsiteX21" fmla="*/ 6121 w 61433"/>
              <a:gd name="connsiteY21" fmla="*/ 7821 h 16661"/>
              <a:gd name="connsiteX22" fmla="*/ 7934 w 61433"/>
              <a:gd name="connsiteY22" fmla="*/ 10201 h 16661"/>
              <a:gd name="connsiteX23" fmla="*/ 9748 w 61433"/>
              <a:gd name="connsiteY23" fmla="*/ 10428 h 16661"/>
              <a:gd name="connsiteX24" fmla="*/ 14168 w 61433"/>
              <a:gd name="connsiteY24" fmla="*/ 8048 h 16661"/>
              <a:gd name="connsiteX25" fmla="*/ 19949 w 61433"/>
              <a:gd name="connsiteY25" fmla="*/ 7821 h 16661"/>
              <a:gd name="connsiteX26" fmla="*/ 25730 w 61433"/>
              <a:gd name="connsiteY26" fmla="*/ 6914 h 16661"/>
              <a:gd name="connsiteX27" fmla="*/ 28450 w 61433"/>
              <a:gd name="connsiteY27" fmla="*/ 7254 h 16661"/>
              <a:gd name="connsiteX28" fmla="*/ 28677 w 61433"/>
              <a:gd name="connsiteY28" fmla="*/ 7594 h 16661"/>
              <a:gd name="connsiteX29" fmla="*/ 27770 w 61433"/>
              <a:gd name="connsiteY29" fmla="*/ 7821 h 16661"/>
              <a:gd name="connsiteX30" fmla="*/ 24709 w 61433"/>
              <a:gd name="connsiteY30" fmla="*/ 7821 h 16661"/>
              <a:gd name="connsiteX31" fmla="*/ 20969 w 61433"/>
              <a:gd name="connsiteY31" fmla="*/ 8614 h 16661"/>
              <a:gd name="connsiteX32" fmla="*/ 17229 w 61433"/>
              <a:gd name="connsiteY32" fmla="*/ 8954 h 16661"/>
              <a:gd name="connsiteX33" fmla="*/ 13715 w 61433"/>
              <a:gd name="connsiteY33" fmla="*/ 9521 h 16661"/>
              <a:gd name="connsiteX34" fmla="*/ 13035 w 61433"/>
              <a:gd name="connsiteY34" fmla="*/ 10768 h 16661"/>
              <a:gd name="connsiteX35" fmla="*/ 13148 w 61433"/>
              <a:gd name="connsiteY35" fmla="*/ 11788 h 16661"/>
              <a:gd name="connsiteX36" fmla="*/ 11335 w 61433"/>
              <a:gd name="connsiteY36" fmla="*/ 11561 h 16661"/>
              <a:gd name="connsiteX37" fmla="*/ 8501 w 61433"/>
              <a:gd name="connsiteY37" fmla="*/ 12015 h 16661"/>
              <a:gd name="connsiteX38" fmla="*/ 5554 w 61433"/>
              <a:gd name="connsiteY38" fmla="*/ 11335 h 16661"/>
              <a:gd name="connsiteX39" fmla="*/ 4647 w 61433"/>
              <a:gd name="connsiteY39" fmla="*/ 10088 h 16661"/>
              <a:gd name="connsiteX40" fmla="*/ 4307 w 61433"/>
              <a:gd name="connsiteY40" fmla="*/ 8388 h 16661"/>
              <a:gd name="connsiteX41" fmla="*/ 3174 w 61433"/>
              <a:gd name="connsiteY41" fmla="*/ 7481 h 16661"/>
              <a:gd name="connsiteX42" fmla="*/ 1587 w 61433"/>
              <a:gd name="connsiteY42" fmla="*/ 8614 h 16661"/>
              <a:gd name="connsiteX43" fmla="*/ 0 w 61433"/>
              <a:gd name="connsiteY43" fmla="*/ 10428 h 16661"/>
              <a:gd name="connsiteX44" fmla="*/ 1134 w 61433"/>
              <a:gd name="connsiteY44" fmla="*/ 14735 h 16661"/>
              <a:gd name="connsiteX45" fmla="*/ 1247 w 61433"/>
              <a:gd name="connsiteY45" fmla="*/ 16662 h 16661"/>
              <a:gd name="connsiteX46" fmla="*/ 2494 w 61433"/>
              <a:gd name="connsiteY46" fmla="*/ 15415 h 16661"/>
              <a:gd name="connsiteX47" fmla="*/ 3627 w 61433"/>
              <a:gd name="connsiteY47" fmla="*/ 14622 h 16661"/>
              <a:gd name="connsiteX48" fmla="*/ 8048 w 61433"/>
              <a:gd name="connsiteY48" fmla="*/ 14508 h 16661"/>
              <a:gd name="connsiteX49" fmla="*/ 12241 w 61433"/>
              <a:gd name="connsiteY49" fmla="*/ 14508 h 16661"/>
              <a:gd name="connsiteX50" fmla="*/ 16208 w 61433"/>
              <a:gd name="connsiteY50" fmla="*/ 14508 h 16661"/>
              <a:gd name="connsiteX51" fmla="*/ 20289 w 61433"/>
              <a:gd name="connsiteY51" fmla="*/ 14508 h 16661"/>
              <a:gd name="connsiteX52" fmla="*/ 20742 w 61433"/>
              <a:gd name="connsiteY52" fmla="*/ 10768 h 16661"/>
              <a:gd name="connsiteX53" fmla="*/ 21989 w 61433"/>
              <a:gd name="connsiteY53" fmla="*/ 10541 h 16661"/>
              <a:gd name="connsiteX54" fmla="*/ 23916 w 61433"/>
              <a:gd name="connsiteY54" fmla="*/ 10088 h 16661"/>
              <a:gd name="connsiteX55" fmla="*/ 27543 w 61433"/>
              <a:gd name="connsiteY55" fmla="*/ 9634 h 16661"/>
              <a:gd name="connsiteX56" fmla="*/ 31510 w 61433"/>
              <a:gd name="connsiteY56" fmla="*/ 9181 h 16661"/>
              <a:gd name="connsiteX57" fmla="*/ 32417 w 61433"/>
              <a:gd name="connsiteY57" fmla="*/ 8501 h 16661"/>
              <a:gd name="connsiteX58" fmla="*/ 33097 w 61433"/>
              <a:gd name="connsiteY58" fmla="*/ 7254 h 16661"/>
              <a:gd name="connsiteX59" fmla="*/ 33437 w 61433"/>
              <a:gd name="connsiteY59" fmla="*/ 6121 h 16661"/>
              <a:gd name="connsiteX60" fmla="*/ 34344 w 61433"/>
              <a:gd name="connsiteY60" fmla="*/ 5667 h 16661"/>
              <a:gd name="connsiteX61" fmla="*/ 35364 w 61433"/>
              <a:gd name="connsiteY61" fmla="*/ 6007 h 16661"/>
              <a:gd name="connsiteX62" fmla="*/ 36838 w 61433"/>
              <a:gd name="connsiteY62" fmla="*/ 6574 h 16661"/>
              <a:gd name="connsiteX63" fmla="*/ 38425 w 61433"/>
              <a:gd name="connsiteY63" fmla="*/ 7481 h 16661"/>
              <a:gd name="connsiteX64" fmla="*/ 40125 w 61433"/>
              <a:gd name="connsiteY64" fmla="*/ 8388 h 16661"/>
              <a:gd name="connsiteX65" fmla="*/ 41258 w 61433"/>
              <a:gd name="connsiteY65" fmla="*/ 8841 h 16661"/>
              <a:gd name="connsiteX66" fmla="*/ 44092 w 61433"/>
              <a:gd name="connsiteY66" fmla="*/ 10201 h 16661"/>
              <a:gd name="connsiteX67" fmla="*/ 48852 w 61433"/>
              <a:gd name="connsiteY67" fmla="*/ 12015 h 16661"/>
              <a:gd name="connsiteX68" fmla="*/ 52819 w 61433"/>
              <a:gd name="connsiteY68" fmla="*/ 12808 h 16661"/>
              <a:gd name="connsiteX69" fmla="*/ 57580 w 61433"/>
              <a:gd name="connsiteY69" fmla="*/ 11448 h 16661"/>
              <a:gd name="connsiteX70" fmla="*/ 60980 w 61433"/>
              <a:gd name="connsiteY70" fmla="*/ 10541 h 16661"/>
              <a:gd name="connsiteX71" fmla="*/ 61434 w 61433"/>
              <a:gd name="connsiteY71" fmla="*/ 8954 h 16661"/>
              <a:gd name="connsiteX72" fmla="*/ 60867 w 61433"/>
              <a:gd name="connsiteY72" fmla="*/ 7367 h 16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61433" h="16661">
                <a:moveTo>
                  <a:pt x="60867" y="7367"/>
                </a:moveTo>
                <a:lnTo>
                  <a:pt x="58260" y="5894"/>
                </a:lnTo>
                <a:lnTo>
                  <a:pt x="54860" y="6121"/>
                </a:lnTo>
                <a:lnTo>
                  <a:pt x="53726" y="6461"/>
                </a:lnTo>
                <a:lnTo>
                  <a:pt x="52139" y="7027"/>
                </a:lnTo>
                <a:lnTo>
                  <a:pt x="51232" y="7141"/>
                </a:lnTo>
                <a:lnTo>
                  <a:pt x="49532" y="6801"/>
                </a:lnTo>
                <a:lnTo>
                  <a:pt x="47492" y="5554"/>
                </a:lnTo>
                <a:lnTo>
                  <a:pt x="46132" y="4307"/>
                </a:lnTo>
                <a:lnTo>
                  <a:pt x="44319" y="3740"/>
                </a:lnTo>
                <a:lnTo>
                  <a:pt x="42165" y="3174"/>
                </a:lnTo>
                <a:lnTo>
                  <a:pt x="38651" y="567"/>
                </a:lnTo>
                <a:lnTo>
                  <a:pt x="36838" y="113"/>
                </a:lnTo>
                <a:lnTo>
                  <a:pt x="35137" y="0"/>
                </a:lnTo>
                <a:lnTo>
                  <a:pt x="31850" y="453"/>
                </a:lnTo>
                <a:lnTo>
                  <a:pt x="28677" y="1814"/>
                </a:lnTo>
                <a:lnTo>
                  <a:pt x="26977" y="4987"/>
                </a:lnTo>
                <a:lnTo>
                  <a:pt x="23689" y="4987"/>
                </a:lnTo>
                <a:lnTo>
                  <a:pt x="16889" y="4874"/>
                </a:lnTo>
                <a:lnTo>
                  <a:pt x="10541" y="4761"/>
                </a:lnTo>
                <a:lnTo>
                  <a:pt x="5441" y="4987"/>
                </a:lnTo>
                <a:lnTo>
                  <a:pt x="6121" y="7821"/>
                </a:lnTo>
                <a:lnTo>
                  <a:pt x="7934" y="10201"/>
                </a:lnTo>
                <a:lnTo>
                  <a:pt x="9748" y="10428"/>
                </a:lnTo>
                <a:lnTo>
                  <a:pt x="14168" y="8048"/>
                </a:lnTo>
                <a:lnTo>
                  <a:pt x="19949" y="7821"/>
                </a:lnTo>
                <a:lnTo>
                  <a:pt x="25730" y="6914"/>
                </a:lnTo>
                <a:lnTo>
                  <a:pt x="28450" y="7254"/>
                </a:lnTo>
                <a:lnTo>
                  <a:pt x="28677" y="7594"/>
                </a:lnTo>
                <a:lnTo>
                  <a:pt x="27770" y="7821"/>
                </a:lnTo>
                <a:lnTo>
                  <a:pt x="24709" y="7821"/>
                </a:lnTo>
                <a:lnTo>
                  <a:pt x="20969" y="8614"/>
                </a:lnTo>
                <a:lnTo>
                  <a:pt x="17229" y="8954"/>
                </a:lnTo>
                <a:lnTo>
                  <a:pt x="13715" y="9521"/>
                </a:lnTo>
                <a:lnTo>
                  <a:pt x="13035" y="10768"/>
                </a:lnTo>
                <a:lnTo>
                  <a:pt x="13148" y="11788"/>
                </a:lnTo>
                <a:lnTo>
                  <a:pt x="11335" y="11561"/>
                </a:lnTo>
                <a:lnTo>
                  <a:pt x="8501" y="12015"/>
                </a:lnTo>
                <a:lnTo>
                  <a:pt x="5554" y="11335"/>
                </a:lnTo>
                <a:lnTo>
                  <a:pt x="4647" y="10088"/>
                </a:lnTo>
                <a:lnTo>
                  <a:pt x="4307" y="8388"/>
                </a:lnTo>
                <a:lnTo>
                  <a:pt x="3174" y="7481"/>
                </a:lnTo>
                <a:lnTo>
                  <a:pt x="1587" y="8614"/>
                </a:lnTo>
                <a:lnTo>
                  <a:pt x="0" y="10428"/>
                </a:lnTo>
                <a:lnTo>
                  <a:pt x="1134" y="14735"/>
                </a:lnTo>
                <a:lnTo>
                  <a:pt x="1247" y="16662"/>
                </a:lnTo>
                <a:lnTo>
                  <a:pt x="2494" y="15415"/>
                </a:lnTo>
                <a:lnTo>
                  <a:pt x="3627" y="14622"/>
                </a:lnTo>
                <a:lnTo>
                  <a:pt x="8048" y="14508"/>
                </a:lnTo>
                <a:lnTo>
                  <a:pt x="12241" y="14508"/>
                </a:lnTo>
                <a:lnTo>
                  <a:pt x="16208" y="14508"/>
                </a:lnTo>
                <a:lnTo>
                  <a:pt x="20289" y="14508"/>
                </a:lnTo>
                <a:lnTo>
                  <a:pt x="20742" y="10768"/>
                </a:lnTo>
                <a:lnTo>
                  <a:pt x="21989" y="10541"/>
                </a:lnTo>
                <a:lnTo>
                  <a:pt x="23916" y="10088"/>
                </a:lnTo>
                <a:lnTo>
                  <a:pt x="27543" y="9634"/>
                </a:lnTo>
                <a:lnTo>
                  <a:pt x="31510" y="9181"/>
                </a:lnTo>
                <a:lnTo>
                  <a:pt x="32417" y="8501"/>
                </a:lnTo>
                <a:lnTo>
                  <a:pt x="33097" y="7254"/>
                </a:lnTo>
                <a:lnTo>
                  <a:pt x="33437" y="6121"/>
                </a:lnTo>
                <a:lnTo>
                  <a:pt x="34344" y="5667"/>
                </a:lnTo>
                <a:lnTo>
                  <a:pt x="35364" y="6007"/>
                </a:lnTo>
                <a:lnTo>
                  <a:pt x="36838" y="6574"/>
                </a:lnTo>
                <a:lnTo>
                  <a:pt x="38425" y="7481"/>
                </a:lnTo>
                <a:lnTo>
                  <a:pt x="40125" y="8388"/>
                </a:lnTo>
                <a:lnTo>
                  <a:pt x="41258" y="8841"/>
                </a:lnTo>
                <a:lnTo>
                  <a:pt x="44092" y="10201"/>
                </a:lnTo>
                <a:lnTo>
                  <a:pt x="48852" y="12015"/>
                </a:lnTo>
                <a:lnTo>
                  <a:pt x="52819" y="12808"/>
                </a:lnTo>
                <a:lnTo>
                  <a:pt x="57580" y="11448"/>
                </a:lnTo>
                <a:lnTo>
                  <a:pt x="60980" y="10541"/>
                </a:lnTo>
                <a:lnTo>
                  <a:pt x="61434" y="8954"/>
                </a:lnTo>
                <a:lnTo>
                  <a:pt x="60867" y="736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32" name="Freeform: Shape 231">
            <a:extLst>
              <a:ext uri="{FF2B5EF4-FFF2-40B4-BE49-F238E27FC236}">
                <a16:creationId xmlns:a16="http://schemas.microsoft.com/office/drawing/2014/main" id="{A742C783-3D1F-D2D3-0633-9A1A211792A2}"/>
              </a:ext>
            </a:extLst>
          </p:cNvPr>
          <p:cNvSpPr/>
          <p:nvPr/>
        </p:nvSpPr>
        <p:spPr>
          <a:xfrm>
            <a:off x="1639956" y="2080785"/>
            <a:ext cx="942504" cy="752677"/>
          </a:xfrm>
          <a:custGeom>
            <a:avLst/>
            <a:gdLst>
              <a:gd name="connsiteX0" fmla="*/ 532955 w 1256672"/>
              <a:gd name="connsiteY0" fmla="*/ 970019 h 1003569"/>
              <a:gd name="connsiteX1" fmla="*/ 532955 w 1256672"/>
              <a:gd name="connsiteY1" fmla="*/ 970699 h 1003569"/>
              <a:gd name="connsiteX2" fmla="*/ 535449 w 1256672"/>
              <a:gd name="connsiteY2" fmla="*/ 970472 h 1003569"/>
              <a:gd name="connsiteX3" fmla="*/ 537716 w 1256672"/>
              <a:gd name="connsiteY3" fmla="*/ 971266 h 1003569"/>
              <a:gd name="connsiteX4" fmla="*/ 538849 w 1256672"/>
              <a:gd name="connsiteY4" fmla="*/ 973079 h 1003569"/>
              <a:gd name="connsiteX5" fmla="*/ 541229 w 1256672"/>
              <a:gd name="connsiteY5" fmla="*/ 973986 h 1003569"/>
              <a:gd name="connsiteX6" fmla="*/ 543610 w 1256672"/>
              <a:gd name="connsiteY6" fmla="*/ 969906 h 1003569"/>
              <a:gd name="connsiteX7" fmla="*/ 543836 w 1256672"/>
              <a:gd name="connsiteY7" fmla="*/ 967865 h 1003569"/>
              <a:gd name="connsiteX8" fmla="*/ 544516 w 1256672"/>
              <a:gd name="connsiteY8" fmla="*/ 966279 h 1003569"/>
              <a:gd name="connsiteX9" fmla="*/ 544743 w 1256672"/>
              <a:gd name="connsiteY9" fmla="*/ 964465 h 1003569"/>
              <a:gd name="connsiteX10" fmla="*/ 540889 w 1256672"/>
              <a:gd name="connsiteY10" fmla="*/ 965598 h 1003569"/>
              <a:gd name="connsiteX11" fmla="*/ 532728 w 1256672"/>
              <a:gd name="connsiteY11" fmla="*/ 969906 h 1003569"/>
              <a:gd name="connsiteX12" fmla="*/ 728818 w 1256672"/>
              <a:gd name="connsiteY12" fmla="*/ 799093 h 1003569"/>
              <a:gd name="connsiteX13" fmla="*/ 728478 w 1256672"/>
              <a:gd name="connsiteY13" fmla="*/ 802153 h 1003569"/>
              <a:gd name="connsiteX14" fmla="*/ 729498 w 1256672"/>
              <a:gd name="connsiteY14" fmla="*/ 804987 h 1003569"/>
              <a:gd name="connsiteX15" fmla="*/ 732671 w 1256672"/>
              <a:gd name="connsiteY15" fmla="*/ 804987 h 1003569"/>
              <a:gd name="connsiteX16" fmla="*/ 733578 w 1256672"/>
              <a:gd name="connsiteY16" fmla="*/ 803400 h 1003569"/>
              <a:gd name="connsiteX17" fmla="*/ 734258 w 1256672"/>
              <a:gd name="connsiteY17" fmla="*/ 800226 h 1003569"/>
              <a:gd name="connsiteX18" fmla="*/ 732331 w 1256672"/>
              <a:gd name="connsiteY18" fmla="*/ 798072 h 1003569"/>
              <a:gd name="connsiteX19" fmla="*/ 728704 w 1256672"/>
              <a:gd name="connsiteY19" fmla="*/ 799093 h 1003569"/>
              <a:gd name="connsiteX20" fmla="*/ 390479 w 1256672"/>
              <a:gd name="connsiteY20" fmla="*/ 665230 h 1003569"/>
              <a:gd name="connsiteX21" fmla="*/ 394106 w 1256672"/>
              <a:gd name="connsiteY21" fmla="*/ 665230 h 1003569"/>
              <a:gd name="connsiteX22" fmla="*/ 405894 w 1256672"/>
              <a:gd name="connsiteY22" fmla="*/ 662057 h 1003569"/>
              <a:gd name="connsiteX23" fmla="*/ 410654 w 1256672"/>
              <a:gd name="connsiteY23" fmla="*/ 661263 h 1003569"/>
              <a:gd name="connsiteX24" fmla="*/ 424142 w 1256672"/>
              <a:gd name="connsiteY24" fmla="*/ 656389 h 1003569"/>
              <a:gd name="connsiteX25" fmla="*/ 426636 w 1256672"/>
              <a:gd name="connsiteY25" fmla="*/ 654009 h 1003569"/>
              <a:gd name="connsiteX26" fmla="*/ 428450 w 1256672"/>
              <a:gd name="connsiteY26" fmla="*/ 651856 h 1003569"/>
              <a:gd name="connsiteX27" fmla="*/ 428450 w 1256672"/>
              <a:gd name="connsiteY27" fmla="*/ 650609 h 1003569"/>
              <a:gd name="connsiteX28" fmla="*/ 426750 w 1256672"/>
              <a:gd name="connsiteY28" fmla="*/ 649589 h 1003569"/>
              <a:gd name="connsiteX29" fmla="*/ 426183 w 1256672"/>
              <a:gd name="connsiteY29" fmla="*/ 648682 h 1003569"/>
              <a:gd name="connsiteX30" fmla="*/ 426636 w 1256672"/>
              <a:gd name="connsiteY30" fmla="*/ 648002 h 1003569"/>
              <a:gd name="connsiteX31" fmla="*/ 426636 w 1256672"/>
              <a:gd name="connsiteY31" fmla="*/ 647208 h 1003569"/>
              <a:gd name="connsiteX32" fmla="*/ 426636 w 1256672"/>
              <a:gd name="connsiteY32" fmla="*/ 646415 h 1003569"/>
              <a:gd name="connsiteX33" fmla="*/ 426069 w 1256672"/>
              <a:gd name="connsiteY33" fmla="*/ 644941 h 1003569"/>
              <a:gd name="connsiteX34" fmla="*/ 425389 w 1256672"/>
              <a:gd name="connsiteY34" fmla="*/ 643921 h 1003569"/>
              <a:gd name="connsiteX35" fmla="*/ 418135 w 1256672"/>
              <a:gd name="connsiteY35" fmla="*/ 641654 h 1003569"/>
              <a:gd name="connsiteX36" fmla="*/ 411334 w 1256672"/>
              <a:gd name="connsiteY36" fmla="*/ 638481 h 1003569"/>
              <a:gd name="connsiteX37" fmla="*/ 403740 w 1256672"/>
              <a:gd name="connsiteY37" fmla="*/ 630773 h 1003569"/>
              <a:gd name="connsiteX38" fmla="*/ 399773 w 1256672"/>
              <a:gd name="connsiteY38" fmla="*/ 628166 h 1003569"/>
              <a:gd name="connsiteX39" fmla="*/ 398186 w 1256672"/>
              <a:gd name="connsiteY39" fmla="*/ 627486 h 1003569"/>
              <a:gd name="connsiteX40" fmla="*/ 385265 w 1256672"/>
              <a:gd name="connsiteY40" fmla="*/ 624539 h 1003569"/>
              <a:gd name="connsiteX41" fmla="*/ 377784 w 1256672"/>
              <a:gd name="connsiteY41" fmla="*/ 623746 h 1003569"/>
              <a:gd name="connsiteX42" fmla="*/ 370983 w 1256672"/>
              <a:gd name="connsiteY42" fmla="*/ 626126 h 1003569"/>
              <a:gd name="connsiteX43" fmla="*/ 369396 w 1256672"/>
              <a:gd name="connsiteY43" fmla="*/ 627599 h 1003569"/>
              <a:gd name="connsiteX44" fmla="*/ 368829 w 1256672"/>
              <a:gd name="connsiteY44" fmla="*/ 628733 h 1003569"/>
              <a:gd name="connsiteX45" fmla="*/ 368489 w 1256672"/>
              <a:gd name="connsiteY45" fmla="*/ 629866 h 1003569"/>
              <a:gd name="connsiteX46" fmla="*/ 368489 w 1256672"/>
              <a:gd name="connsiteY46" fmla="*/ 631000 h 1003569"/>
              <a:gd name="connsiteX47" fmla="*/ 368943 w 1256672"/>
              <a:gd name="connsiteY47" fmla="*/ 632927 h 1003569"/>
              <a:gd name="connsiteX48" fmla="*/ 369623 w 1256672"/>
              <a:gd name="connsiteY48" fmla="*/ 634173 h 1003569"/>
              <a:gd name="connsiteX49" fmla="*/ 372116 w 1256672"/>
              <a:gd name="connsiteY49" fmla="*/ 635760 h 1003569"/>
              <a:gd name="connsiteX50" fmla="*/ 378917 w 1256672"/>
              <a:gd name="connsiteY50" fmla="*/ 638481 h 1003569"/>
              <a:gd name="connsiteX51" fmla="*/ 378124 w 1256672"/>
              <a:gd name="connsiteY51" fmla="*/ 639161 h 1003569"/>
              <a:gd name="connsiteX52" fmla="*/ 372003 w 1256672"/>
              <a:gd name="connsiteY52" fmla="*/ 637461 h 1003569"/>
              <a:gd name="connsiteX53" fmla="*/ 369510 w 1256672"/>
              <a:gd name="connsiteY53" fmla="*/ 638141 h 1003569"/>
              <a:gd name="connsiteX54" fmla="*/ 368376 w 1256672"/>
              <a:gd name="connsiteY54" fmla="*/ 640067 h 1003569"/>
              <a:gd name="connsiteX55" fmla="*/ 366789 w 1256672"/>
              <a:gd name="connsiteY55" fmla="*/ 647435 h 1003569"/>
              <a:gd name="connsiteX56" fmla="*/ 367923 w 1256672"/>
              <a:gd name="connsiteY56" fmla="*/ 649362 h 1003569"/>
              <a:gd name="connsiteX57" fmla="*/ 369169 w 1256672"/>
              <a:gd name="connsiteY57" fmla="*/ 650722 h 1003569"/>
              <a:gd name="connsiteX58" fmla="*/ 370643 w 1256672"/>
              <a:gd name="connsiteY58" fmla="*/ 651515 h 1003569"/>
              <a:gd name="connsiteX59" fmla="*/ 375517 w 1256672"/>
              <a:gd name="connsiteY59" fmla="*/ 652876 h 1003569"/>
              <a:gd name="connsiteX60" fmla="*/ 382998 w 1256672"/>
              <a:gd name="connsiteY60" fmla="*/ 653329 h 1003569"/>
              <a:gd name="connsiteX61" fmla="*/ 385831 w 1256672"/>
              <a:gd name="connsiteY61" fmla="*/ 653782 h 1003569"/>
              <a:gd name="connsiteX62" fmla="*/ 387305 w 1256672"/>
              <a:gd name="connsiteY62" fmla="*/ 654576 h 1003569"/>
              <a:gd name="connsiteX63" fmla="*/ 389232 w 1256672"/>
              <a:gd name="connsiteY63" fmla="*/ 654349 h 1003569"/>
              <a:gd name="connsiteX64" fmla="*/ 390138 w 1256672"/>
              <a:gd name="connsiteY64" fmla="*/ 655709 h 1003569"/>
              <a:gd name="connsiteX65" fmla="*/ 391385 w 1256672"/>
              <a:gd name="connsiteY65" fmla="*/ 656276 h 1003569"/>
              <a:gd name="connsiteX66" fmla="*/ 392746 w 1256672"/>
              <a:gd name="connsiteY66" fmla="*/ 657296 h 1003569"/>
              <a:gd name="connsiteX67" fmla="*/ 387985 w 1256672"/>
              <a:gd name="connsiteY67" fmla="*/ 658430 h 1003569"/>
              <a:gd name="connsiteX68" fmla="*/ 384811 w 1256672"/>
              <a:gd name="connsiteY68" fmla="*/ 658430 h 1003569"/>
              <a:gd name="connsiteX69" fmla="*/ 382544 w 1256672"/>
              <a:gd name="connsiteY69" fmla="*/ 658770 h 1003569"/>
              <a:gd name="connsiteX70" fmla="*/ 382091 w 1256672"/>
              <a:gd name="connsiteY70" fmla="*/ 659676 h 1003569"/>
              <a:gd name="connsiteX71" fmla="*/ 383338 w 1256672"/>
              <a:gd name="connsiteY71" fmla="*/ 661150 h 1003569"/>
              <a:gd name="connsiteX72" fmla="*/ 384811 w 1256672"/>
              <a:gd name="connsiteY72" fmla="*/ 662170 h 1003569"/>
              <a:gd name="connsiteX73" fmla="*/ 387872 w 1256672"/>
              <a:gd name="connsiteY73" fmla="*/ 663530 h 1003569"/>
              <a:gd name="connsiteX74" fmla="*/ 390138 w 1256672"/>
              <a:gd name="connsiteY74" fmla="*/ 665004 h 1003569"/>
              <a:gd name="connsiteX75" fmla="*/ 390932 w 1256672"/>
              <a:gd name="connsiteY75" fmla="*/ 665004 h 1003569"/>
              <a:gd name="connsiteX76" fmla="*/ 22556 w 1256672"/>
              <a:gd name="connsiteY76" fmla="*/ 316690 h 1003569"/>
              <a:gd name="connsiteX77" fmla="*/ 17455 w 1256672"/>
              <a:gd name="connsiteY77" fmla="*/ 315330 h 1003569"/>
              <a:gd name="connsiteX78" fmla="*/ 15302 w 1256672"/>
              <a:gd name="connsiteY78" fmla="*/ 314990 h 1003569"/>
              <a:gd name="connsiteX79" fmla="*/ 12128 w 1256672"/>
              <a:gd name="connsiteY79" fmla="*/ 314990 h 1003569"/>
              <a:gd name="connsiteX80" fmla="*/ 8274 w 1256672"/>
              <a:gd name="connsiteY80" fmla="*/ 315897 h 1003569"/>
              <a:gd name="connsiteX81" fmla="*/ 7141 w 1256672"/>
              <a:gd name="connsiteY81" fmla="*/ 316690 h 1003569"/>
              <a:gd name="connsiteX82" fmla="*/ 7141 w 1256672"/>
              <a:gd name="connsiteY82" fmla="*/ 318844 h 1003569"/>
              <a:gd name="connsiteX83" fmla="*/ 9521 w 1256672"/>
              <a:gd name="connsiteY83" fmla="*/ 320204 h 1003569"/>
              <a:gd name="connsiteX84" fmla="*/ 16662 w 1256672"/>
              <a:gd name="connsiteY84" fmla="*/ 322017 h 1003569"/>
              <a:gd name="connsiteX85" fmla="*/ 23916 w 1256672"/>
              <a:gd name="connsiteY85" fmla="*/ 321564 h 1003569"/>
              <a:gd name="connsiteX86" fmla="*/ 27997 w 1256672"/>
              <a:gd name="connsiteY86" fmla="*/ 320204 h 1003569"/>
              <a:gd name="connsiteX87" fmla="*/ 28677 w 1256672"/>
              <a:gd name="connsiteY87" fmla="*/ 318277 h 1003569"/>
              <a:gd name="connsiteX88" fmla="*/ 26296 w 1256672"/>
              <a:gd name="connsiteY88" fmla="*/ 317823 h 1003569"/>
              <a:gd name="connsiteX89" fmla="*/ 22556 w 1256672"/>
              <a:gd name="connsiteY89" fmla="*/ 316463 h 1003569"/>
              <a:gd name="connsiteX90" fmla="*/ 353414 w 1256672"/>
              <a:gd name="connsiteY90" fmla="*/ 532162 h 1003569"/>
              <a:gd name="connsiteX91" fmla="*/ 354321 w 1256672"/>
              <a:gd name="connsiteY91" fmla="*/ 532162 h 1003569"/>
              <a:gd name="connsiteX92" fmla="*/ 359422 w 1256672"/>
              <a:gd name="connsiteY92" fmla="*/ 527174 h 1003569"/>
              <a:gd name="connsiteX93" fmla="*/ 361802 w 1256672"/>
              <a:gd name="connsiteY93" fmla="*/ 525588 h 1003569"/>
              <a:gd name="connsiteX94" fmla="*/ 364749 w 1256672"/>
              <a:gd name="connsiteY94" fmla="*/ 522754 h 1003569"/>
              <a:gd name="connsiteX95" fmla="*/ 364409 w 1256672"/>
              <a:gd name="connsiteY95" fmla="*/ 521507 h 1003569"/>
              <a:gd name="connsiteX96" fmla="*/ 360895 w 1256672"/>
              <a:gd name="connsiteY96" fmla="*/ 520600 h 1003569"/>
              <a:gd name="connsiteX97" fmla="*/ 360328 w 1256672"/>
              <a:gd name="connsiteY97" fmla="*/ 521280 h 1003569"/>
              <a:gd name="connsiteX98" fmla="*/ 356361 w 1256672"/>
              <a:gd name="connsiteY98" fmla="*/ 522754 h 1003569"/>
              <a:gd name="connsiteX99" fmla="*/ 354548 w 1256672"/>
              <a:gd name="connsiteY99" fmla="*/ 523094 h 1003569"/>
              <a:gd name="connsiteX100" fmla="*/ 353414 w 1256672"/>
              <a:gd name="connsiteY100" fmla="*/ 523094 h 1003569"/>
              <a:gd name="connsiteX101" fmla="*/ 351487 w 1256672"/>
              <a:gd name="connsiteY101" fmla="*/ 522527 h 1003569"/>
              <a:gd name="connsiteX102" fmla="*/ 344800 w 1256672"/>
              <a:gd name="connsiteY102" fmla="*/ 522981 h 1003569"/>
              <a:gd name="connsiteX103" fmla="*/ 343100 w 1256672"/>
              <a:gd name="connsiteY103" fmla="*/ 524227 h 1003569"/>
              <a:gd name="connsiteX104" fmla="*/ 340266 w 1256672"/>
              <a:gd name="connsiteY104" fmla="*/ 525701 h 1003569"/>
              <a:gd name="connsiteX105" fmla="*/ 341740 w 1256672"/>
              <a:gd name="connsiteY105" fmla="*/ 527855 h 1003569"/>
              <a:gd name="connsiteX106" fmla="*/ 343780 w 1256672"/>
              <a:gd name="connsiteY106" fmla="*/ 528308 h 1003569"/>
              <a:gd name="connsiteX107" fmla="*/ 345933 w 1256672"/>
              <a:gd name="connsiteY107" fmla="*/ 527855 h 1003569"/>
              <a:gd name="connsiteX108" fmla="*/ 347294 w 1256672"/>
              <a:gd name="connsiteY108" fmla="*/ 528081 h 1003569"/>
              <a:gd name="connsiteX109" fmla="*/ 348200 w 1256672"/>
              <a:gd name="connsiteY109" fmla="*/ 528535 h 1003569"/>
              <a:gd name="connsiteX110" fmla="*/ 348427 w 1256672"/>
              <a:gd name="connsiteY110" fmla="*/ 529215 h 1003569"/>
              <a:gd name="connsiteX111" fmla="*/ 349107 w 1256672"/>
              <a:gd name="connsiteY111" fmla="*/ 530008 h 1003569"/>
              <a:gd name="connsiteX112" fmla="*/ 351034 w 1256672"/>
              <a:gd name="connsiteY112" fmla="*/ 530348 h 1003569"/>
              <a:gd name="connsiteX113" fmla="*/ 352054 w 1256672"/>
              <a:gd name="connsiteY113" fmla="*/ 531595 h 1003569"/>
              <a:gd name="connsiteX114" fmla="*/ 353414 w 1256672"/>
              <a:gd name="connsiteY114" fmla="*/ 532275 h 1003569"/>
              <a:gd name="connsiteX115" fmla="*/ 1094247 w 1256672"/>
              <a:gd name="connsiteY115" fmla="*/ 92151 h 1003569"/>
              <a:gd name="connsiteX116" fmla="*/ 1101161 w 1256672"/>
              <a:gd name="connsiteY116" fmla="*/ 96911 h 1003569"/>
              <a:gd name="connsiteX117" fmla="*/ 1106602 w 1256672"/>
              <a:gd name="connsiteY117" fmla="*/ 97591 h 1003569"/>
              <a:gd name="connsiteX118" fmla="*/ 1108755 w 1256672"/>
              <a:gd name="connsiteY118" fmla="*/ 95891 h 1003569"/>
              <a:gd name="connsiteX119" fmla="*/ 1105695 w 1256672"/>
              <a:gd name="connsiteY119" fmla="*/ 90337 h 1003569"/>
              <a:gd name="connsiteX120" fmla="*/ 1100481 w 1256672"/>
              <a:gd name="connsiteY120" fmla="*/ 85010 h 1003569"/>
              <a:gd name="connsiteX121" fmla="*/ 1095380 w 1256672"/>
              <a:gd name="connsiteY121" fmla="*/ 81043 h 1003569"/>
              <a:gd name="connsiteX122" fmla="*/ 1091640 w 1256672"/>
              <a:gd name="connsiteY122" fmla="*/ 81383 h 1003569"/>
              <a:gd name="connsiteX123" fmla="*/ 1089260 w 1256672"/>
              <a:gd name="connsiteY123" fmla="*/ 83423 h 1003569"/>
              <a:gd name="connsiteX124" fmla="*/ 1089600 w 1256672"/>
              <a:gd name="connsiteY124" fmla="*/ 88070 h 1003569"/>
              <a:gd name="connsiteX125" fmla="*/ 1094247 w 1256672"/>
              <a:gd name="connsiteY125" fmla="*/ 92037 h 1003569"/>
              <a:gd name="connsiteX126" fmla="*/ 533749 w 1256672"/>
              <a:gd name="connsiteY126" fmla="*/ 69028 h 1003569"/>
              <a:gd name="connsiteX127" fmla="*/ 545877 w 1256672"/>
              <a:gd name="connsiteY127" fmla="*/ 72882 h 1003569"/>
              <a:gd name="connsiteX128" fmla="*/ 559592 w 1256672"/>
              <a:gd name="connsiteY128" fmla="*/ 78549 h 1003569"/>
              <a:gd name="connsiteX129" fmla="*/ 568206 w 1256672"/>
              <a:gd name="connsiteY129" fmla="*/ 84216 h 1003569"/>
              <a:gd name="connsiteX130" fmla="*/ 572400 w 1256672"/>
              <a:gd name="connsiteY130" fmla="*/ 83310 h 1003569"/>
              <a:gd name="connsiteX131" fmla="*/ 574213 w 1256672"/>
              <a:gd name="connsiteY131" fmla="*/ 74809 h 1003569"/>
              <a:gd name="connsiteX132" fmla="*/ 574780 w 1256672"/>
              <a:gd name="connsiteY132" fmla="*/ 66194 h 1003569"/>
              <a:gd name="connsiteX133" fmla="*/ 571380 w 1256672"/>
              <a:gd name="connsiteY133" fmla="*/ 61887 h 1003569"/>
              <a:gd name="connsiteX134" fmla="*/ 561292 w 1256672"/>
              <a:gd name="connsiteY134" fmla="*/ 56560 h 1003569"/>
              <a:gd name="connsiteX135" fmla="*/ 541116 w 1256672"/>
              <a:gd name="connsiteY135" fmla="*/ 50326 h 1003569"/>
              <a:gd name="connsiteX136" fmla="*/ 533182 w 1256672"/>
              <a:gd name="connsiteY136" fmla="*/ 51799 h 1003569"/>
              <a:gd name="connsiteX137" fmla="*/ 523207 w 1256672"/>
              <a:gd name="connsiteY137" fmla="*/ 52253 h 1003569"/>
              <a:gd name="connsiteX138" fmla="*/ 521620 w 1256672"/>
              <a:gd name="connsiteY138" fmla="*/ 55426 h 1003569"/>
              <a:gd name="connsiteX139" fmla="*/ 522527 w 1256672"/>
              <a:gd name="connsiteY139" fmla="*/ 59054 h 1003569"/>
              <a:gd name="connsiteX140" fmla="*/ 533862 w 1256672"/>
              <a:gd name="connsiteY140" fmla="*/ 69141 h 1003569"/>
              <a:gd name="connsiteX141" fmla="*/ 1127117 w 1256672"/>
              <a:gd name="connsiteY141" fmla="*/ 421309 h 1003569"/>
              <a:gd name="connsiteX142" fmla="*/ 1124624 w 1256672"/>
              <a:gd name="connsiteY142" fmla="*/ 418588 h 1003569"/>
              <a:gd name="connsiteX143" fmla="*/ 1123944 w 1256672"/>
              <a:gd name="connsiteY143" fmla="*/ 414281 h 1003569"/>
              <a:gd name="connsiteX144" fmla="*/ 1122357 w 1256672"/>
              <a:gd name="connsiteY144" fmla="*/ 409521 h 1003569"/>
              <a:gd name="connsiteX145" fmla="*/ 1117710 w 1256672"/>
              <a:gd name="connsiteY145" fmla="*/ 411108 h 1003569"/>
              <a:gd name="connsiteX146" fmla="*/ 1113175 w 1256672"/>
              <a:gd name="connsiteY146" fmla="*/ 413035 h 1003569"/>
              <a:gd name="connsiteX147" fmla="*/ 1109435 w 1256672"/>
              <a:gd name="connsiteY147" fmla="*/ 410314 h 1003569"/>
              <a:gd name="connsiteX148" fmla="*/ 1104901 w 1256672"/>
              <a:gd name="connsiteY148" fmla="*/ 413488 h 1003569"/>
              <a:gd name="connsiteX149" fmla="*/ 1104334 w 1256672"/>
              <a:gd name="connsiteY149" fmla="*/ 418929 h 1003569"/>
              <a:gd name="connsiteX150" fmla="*/ 1104108 w 1256672"/>
              <a:gd name="connsiteY150" fmla="*/ 424369 h 1003569"/>
              <a:gd name="connsiteX151" fmla="*/ 1108642 w 1256672"/>
              <a:gd name="connsiteY151" fmla="*/ 427543 h 1003569"/>
              <a:gd name="connsiteX152" fmla="*/ 1115103 w 1256672"/>
              <a:gd name="connsiteY152" fmla="*/ 427203 h 1003569"/>
              <a:gd name="connsiteX153" fmla="*/ 1130858 w 1256672"/>
              <a:gd name="connsiteY153" fmla="*/ 427996 h 1003569"/>
              <a:gd name="connsiteX154" fmla="*/ 1134825 w 1256672"/>
              <a:gd name="connsiteY154" fmla="*/ 426069 h 1003569"/>
              <a:gd name="connsiteX155" fmla="*/ 1132671 w 1256672"/>
              <a:gd name="connsiteY155" fmla="*/ 420969 h 1003569"/>
              <a:gd name="connsiteX156" fmla="*/ 1127231 w 1256672"/>
              <a:gd name="connsiteY156" fmla="*/ 421309 h 1003569"/>
              <a:gd name="connsiteX157" fmla="*/ 1124170 w 1256672"/>
              <a:gd name="connsiteY157" fmla="*/ 296401 h 1003569"/>
              <a:gd name="connsiteX158" fmla="*/ 1118616 w 1256672"/>
              <a:gd name="connsiteY158" fmla="*/ 303428 h 1003569"/>
              <a:gd name="connsiteX159" fmla="*/ 1117710 w 1256672"/>
              <a:gd name="connsiteY159" fmla="*/ 305582 h 1003569"/>
              <a:gd name="connsiteX160" fmla="*/ 1119183 w 1256672"/>
              <a:gd name="connsiteY160" fmla="*/ 306829 h 1003569"/>
              <a:gd name="connsiteX161" fmla="*/ 1123150 w 1256672"/>
              <a:gd name="connsiteY161" fmla="*/ 306829 h 1003569"/>
              <a:gd name="connsiteX162" fmla="*/ 1127684 w 1256672"/>
              <a:gd name="connsiteY162" fmla="*/ 303769 h 1003569"/>
              <a:gd name="connsiteX163" fmla="*/ 1129497 w 1256672"/>
              <a:gd name="connsiteY163" fmla="*/ 300141 h 1003569"/>
              <a:gd name="connsiteX164" fmla="*/ 1128704 w 1256672"/>
              <a:gd name="connsiteY164" fmla="*/ 296514 h 1003569"/>
              <a:gd name="connsiteX165" fmla="*/ 1125984 w 1256672"/>
              <a:gd name="connsiteY165" fmla="*/ 295721 h 1003569"/>
              <a:gd name="connsiteX166" fmla="*/ 1124170 w 1256672"/>
              <a:gd name="connsiteY166" fmla="*/ 296288 h 1003569"/>
              <a:gd name="connsiteX167" fmla="*/ 448625 w 1256672"/>
              <a:gd name="connsiteY167" fmla="*/ 645848 h 1003569"/>
              <a:gd name="connsiteX168" fmla="*/ 451799 w 1256672"/>
              <a:gd name="connsiteY168" fmla="*/ 644261 h 1003569"/>
              <a:gd name="connsiteX169" fmla="*/ 452933 w 1256672"/>
              <a:gd name="connsiteY169" fmla="*/ 643015 h 1003569"/>
              <a:gd name="connsiteX170" fmla="*/ 453273 w 1256672"/>
              <a:gd name="connsiteY170" fmla="*/ 642221 h 1003569"/>
              <a:gd name="connsiteX171" fmla="*/ 447945 w 1256672"/>
              <a:gd name="connsiteY171" fmla="*/ 639841 h 1003569"/>
              <a:gd name="connsiteX172" fmla="*/ 444772 w 1256672"/>
              <a:gd name="connsiteY172" fmla="*/ 639274 h 1003569"/>
              <a:gd name="connsiteX173" fmla="*/ 442391 w 1256672"/>
              <a:gd name="connsiteY173" fmla="*/ 639727 h 1003569"/>
              <a:gd name="connsiteX174" fmla="*/ 439444 w 1256672"/>
              <a:gd name="connsiteY174" fmla="*/ 642108 h 1003569"/>
              <a:gd name="connsiteX175" fmla="*/ 440124 w 1256672"/>
              <a:gd name="connsiteY175" fmla="*/ 644148 h 1003569"/>
              <a:gd name="connsiteX176" fmla="*/ 439671 w 1256672"/>
              <a:gd name="connsiteY176" fmla="*/ 646982 h 1003569"/>
              <a:gd name="connsiteX177" fmla="*/ 440124 w 1256672"/>
              <a:gd name="connsiteY177" fmla="*/ 649249 h 1003569"/>
              <a:gd name="connsiteX178" fmla="*/ 441825 w 1256672"/>
              <a:gd name="connsiteY178" fmla="*/ 654009 h 1003569"/>
              <a:gd name="connsiteX179" fmla="*/ 442505 w 1256672"/>
              <a:gd name="connsiteY179" fmla="*/ 655029 h 1003569"/>
              <a:gd name="connsiteX180" fmla="*/ 443185 w 1256672"/>
              <a:gd name="connsiteY180" fmla="*/ 655369 h 1003569"/>
              <a:gd name="connsiteX181" fmla="*/ 446358 w 1256672"/>
              <a:gd name="connsiteY181" fmla="*/ 654009 h 1003569"/>
              <a:gd name="connsiteX182" fmla="*/ 447265 w 1256672"/>
              <a:gd name="connsiteY182" fmla="*/ 652762 h 1003569"/>
              <a:gd name="connsiteX183" fmla="*/ 447265 w 1256672"/>
              <a:gd name="connsiteY183" fmla="*/ 651402 h 1003569"/>
              <a:gd name="connsiteX184" fmla="*/ 447265 w 1256672"/>
              <a:gd name="connsiteY184" fmla="*/ 649589 h 1003569"/>
              <a:gd name="connsiteX185" fmla="*/ 448399 w 1256672"/>
              <a:gd name="connsiteY185" fmla="*/ 645961 h 1003569"/>
              <a:gd name="connsiteX186" fmla="*/ 392972 w 1256672"/>
              <a:gd name="connsiteY186" fmla="*/ 594956 h 1003569"/>
              <a:gd name="connsiteX187" fmla="*/ 394899 w 1256672"/>
              <a:gd name="connsiteY187" fmla="*/ 594729 h 1003569"/>
              <a:gd name="connsiteX188" fmla="*/ 395919 w 1256672"/>
              <a:gd name="connsiteY188" fmla="*/ 594049 h 1003569"/>
              <a:gd name="connsiteX189" fmla="*/ 396599 w 1256672"/>
              <a:gd name="connsiteY189" fmla="*/ 593029 h 1003569"/>
              <a:gd name="connsiteX190" fmla="*/ 396939 w 1256672"/>
              <a:gd name="connsiteY190" fmla="*/ 591669 h 1003569"/>
              <a:gd name="connsiteX191" fmla="*/ 396939 w 1256672"/>
              <a:gd name="connsiteY191" fmla="*/ 590082 h 1003569"/>
              <a:gd name="connsiteX192" fmla="*/ 396939 w 1256672"/>
              <a:gd name="connsiteY192" fmla="*/ 588722 h 1003569"/>
              <a:gd name="connsiteX193" fmla="*/ 395466 w 1256672"/>
              <a:gd name="connsiteY193" fmla="*/ 586115 h 1003569"/>
              <a:gd name="connsiteX194" fmla="*/ 393992 w 1256672"/>
              <a:gd name="connsiteY194" fmla="*/ 584188 h 1003569"/>
              <a:gd name="connsiteX195" fmla="*/ 391612 w 1256672"/>
              <a:gd name="connsiteY195" fmla="*/ 584754 h 1003569"/>
              <a:gd name="connsiteX196" fmla="*/ 388325 w 1256672"/>
              <a:gd name="connsiteY196" fmla="*/ 587815 h 1003569"/>
              <a:gd name="connsiteX197" fmla="*/ 386625 w 1256672"/>
              <a:gd name="connsiteY197" fmla="*/ 589855 h 1003569"/>
              <a:gd name="connsiteX198" fmla="*/ 386398 w 1256672"/>
              <a:gd name="connsiteY198" fmla="*/ 590988 h 1003569"/>
              <a:gd name="connsiteX199" fmla="*/ 386738 w 1256672"/>
              <a:gd name="connsiteY199" fmla="*/ 591895 h 1003569"/>
              <a:gd name="connsiteX200" fmla="*/ 387645 w 1256672"/>
              <a:gd name="connsiteY200" fmla="*/ 592689 h 1003569"/>
              <a:gd name="connsiteX201" fmla="*/ 393199 w 1256672"/>
              <a:gd name="connsiteY201" fmla="*/ 594729 h 1003569"/>
              <a:gd name="connsiteX202" fmla="*/ 1110229 w 1256672"/>
              <a:gd name="connsiteY202" fmla="*/ 380844 h 1003569"/>
              <a:gd name="connsiteX203" fmla="*/ 1108642 w 1256672"/>
              <a:gd name="connsiteY203" fmla="*/ 364409 h 1003569"/>
              <a:gd name="connsiteX204" fmla="*/ 1107168 w 1256672"/>
              <a:gd name="connsiteY204" fmla="*/ 353528 h 1003569"/>
              <a:gd name="connsiteX205" fmla="*/ 1104108 w 1256672"/>
              <a:gd name="connsiteY205" fmla="*/ 350694 h 1003569"/>
              <a:gd name="connsiteX206" fmla="*/ 1100481 w 1256672"/>
              <a:gd name="connsiteY206" fmla="*/ 351147 h 1003569"/>
              <a:gd name="connsiteX207" fmla="*/ 1099914 w 1256672"/>
              <a:gd name="connsiteY207" fmla="*/ 356475 h 1003569"/>
              <a:gd name="connsiteX208" fmla="*/ 1099914 w 1256672"/>
              <a:gd name="connsiteY208" fmla="*/ 363389 h 1003569"/>
              <a:gd name="connsiteX209" fmla="*/ 1107848 w 1256672"/>
              <a:gd name="connsiteY209" fmla="*/ 382318 h 1003569"/>
              <a:gd name="connsiteX210" fmla="*/ 1110229 w 1256672"/>
              <a:gd name="connsiteY210" fmla="*/ 381071 h 1003569"/>
              <a:gd name="connsiteX211" fmla="*/ 918673 w 1256672"/>
              <a:gd name="connsiteY211" fmla="*/ 611731 h 1003569"/>
              <a:gd name="connsiteX212" fmla="*/ 918106 w 1256672"/>
              <a:gd name="connsiteY212" fmla="*/ 612524 h 1003569"/>
              <a:gd name="connsiteX213" fmla="*/ 916633 w 1256672"/>
              <a:gd name="connsiteY213" fmla="*/ 615698 h 1003569"/>
              <a:gd name="connsiteX214" fmla="*/ 916633 w 1256672"/>
              <a:gd name="connsiteY214" fmla="*/ 616831 h 1003569"/>
              <a:gd name="connsiteX215" fmla="*/ 917313 w 1256672"/>
              <a:gd name="connsiteY215" fmla="*/ 617625 h 1003569"/>
              <a:gd name="connsiteX216" fmla="*/ 919467 w 1256672"/>
              <a:gd name="connsiteY216" fmla="*/ 618192 h 1003569"/>
              <a:gd name="connsiteX217" fmla="*/ 923774 w 1256672"/>
              <a:gd name="connsiteY217" fmla="*/ 617171 h 1003569"/>
              <a:gd name="connsiteX218" fmla="*/ 935788 w 1256672"/>
              <a:gd name="connsiteY218" fmla="*/ 615018 h 1003569"/>
              <a:gd name="connsiteX219" fmla="*/ 945989 w 1256672"/>
              <a:gd name="connsiteY219" fmla="*/ 614111 h 1003569"/>
              <a:gd name="connsiteX220" fmla="*/ 951430 w 1256672"/>
              <a:gd name="connsiteY220" fmla="*/ 615811 h 1003569"/>
              <a:gd name="connsiteX221" fmla="*/ 952790 w 1256672"/>
              <a:gd name="connsiteY221" fmla="*/ 618078 h 1003569"/>
              <a:gd name="connsiteX222" fmla="*/ 953924 w 1256672"/>
              <a:gd name="connsiteY222" fmla="*/ 618078 h 1003569"/>
              <a:gd name="connsiteX223" fmla="*/ 957324 w 1256672"/>
              <a:gd name="connsiteY223" fmla="*/ 615925 h 1003569"/>
              <a:gd name="connsiteX224" fmla="*/ 960158 w 1256672"/>
              <a:gd name="connsiteY224" fmla="*/ 613318 h 1003569"/>
              <a:gd name="connsiteX225" fmla="*/ 962425 w 1256672"/>
              <a:gd name="connsiteY225" fmla="*/ 612298 h 1003569"/>
              <a:gd name="connsiteX226" fmla="*/ 970586 w 1256672"/>
              <a:gd name="connsiteY226" fmla="*/ 610144 h 1003569"/>
              <a:gd name="connsiteX227" fmla="*/ 971719 w 1256672"/>
              <a:gd name="connsiteY227" fmla="*/ 608557 h 1003569"/>
              <a:gd name="connsiteX228" fmla="*/ 971719 w 1256672"/>
              <a:gd name="connsiteY228" fmla="*/ 607764 h 1003569"/>
              <a:gd name="connsiteX229" fmla="*/ 971039 w 1256672"/>
              <a:gd name="connsiteY229" fmla="*/ 606744 h 1003569"/>
              <a:gd name="connsiteX230" fmla="*/ 969226 w 1256672"/>
              <a:gd name="connsiteY230" fmla="*/ 605157 h 1003569"/>
              <a:gd name="connsiteX231" fmla="*/ 970132 w 1256672"/>
              <a:gd name="connsiteY231" fmla="*/ 604590 h 1003569"/>
              <a:gd name="connsiteX232" fmla="*/ 970586 w 1256672"/>
              <a:gd name="connsiteY232" fmla="*/ 603910 h 1003569"/>
              <a:gd name="connsiteX233" fmla="*/ 970586 w 1256672"/>
              <a:gd name="connsiteY233" fmla="*/ 603003 h 1003569"/>
              <a:gd name="connsiteX234" fmla="*/ 970586 w 1256672"/>
              <a:gd name="connsiteY234" fmla="*/ 601870 h 1003569"/>
              <a:gd name="connsiteX235" fmla="*/ 969906 w 1256672"/>
              <a:gd name="connsiteY235" fmla="*/ 599489 h 1003569"/>
              <a:gd name="connsiteX236" fmla="*/ 969339 w 1256672"/>
              <a:gd name="connsiteY236" fmla="*/ 598583 h 1003569"/>
              <a:gd name="connsiteX237" fmla="*/ 966165 w 1256672"/>
              <a:gd name="connsiteY237" fmla="*/ 597223 h 1003569"/>
              <a:gd name="connsiteX238" fmla="*/ 965145 w 1256672"/>
              <a:gd name="connsiteY238" fmla="*/ 596316 h 1003569"/>
              <a:gd name="connsiteX239" fmla="*/ 963785 w 1256672"/>
              <a:gd name="connsiteY239" fmla="*/ 594502 h 1003569"/>
              <a:gd name="connsiteX240" fmla="*/ 961858 w 1256672"/>
              <a:gd name="connsiteY240" fmla="*/ 594502 h 1003569"/>
              <a:gd name="connsiteX241" fmla="*/ 951204 w 1256672"/>
              <a:gd name="connsiteY241" fmla="*/ 599489 h 1003569"/>
              <a:gd name="connsiteX242" fmla="*/ 945423 w 1256672"/>
              <a:gd name="connsiteY242" fmla="*/ 601190 h 1003569"/>
              <a:gd name="connsiteX243" fmla="*/ 938169 w 1256672"/>
              <a:gd name="connsiteY243" fmla="*/ 601756 h 1003569"/>
              <a:gd name="connsiteX244" fmla="*/ 932728 w 1256672"/>
              <a:gd name="connsiteY244" fmla="*/ 601530 h 1003569"/>
              <a:gd name="connsiteX245" fmla="*/ 929668 w 1256672"/>
              <a:gd name="connsiteY245" fmla="*/ 601190 h 1003569"/>
              <a:gd name="connsiteX246" fmla="*/ 925020 w 1256672"/>
              <a:gd name="connsiteY246" fmla="*/ 599603 h 1003569"/>
              <a:gd name="connsiteX247" fmla="*/ 923094 w 1256672"/>
              <a:gd name="connsiteY247" fmla="*/ 600283 h 1003569"/>
              <a:gd name="connsiteX248" fmla="*/ 922414 w 1256672"/>
              <a:gd name="connsiteY248" fmla="*/ 604590 h 1003569"/>
              <a:gd name="connsiteX249" fmla="*/ 922980 w 1256672"/>
              <a:gd name="connsiteY249" fmla="*/ 607650 h 1003569"/>
              <a:gd name="connsiteX250" fmla="*/ 921167 w 1256672"/>
              <a:gd name="connsiteY250" fmla="*/ 610484 h 1003569"/>
              <a:gd name="connsiteX251" fmla="*/ 918446 w 1256672"/>
              <a:gd name="connsiteY251" fmla="*/ 611504 h 1003569"/>
              <a:gd name="connsiteX252" fmla="*/ 430150 w 1256672"/>
              <a:gd name="connsiteY252" fmla="*/ 602210 h 1003569"/>
              <a:gd name="connsiteX253" fmla="*/ 432870 w 1256672"/>
              <a:gd name="connsiteY253" fmla="*/ 602210 h 1003569"/>
              <a:gd name="connsiteX254" fmla="*/ 434230 w 1256672"/>
              <a:gd name="connsiteY254" fmla="*/ 601530 h 1003569"/>
              <a:gd name="connsiteX255" fmla="*/ 433777 w 1256672"/>
              <a:gd name="connsiteY255" fmla="*/ 600623 h 1003569"/>
              <a:gd name="connsiteX256" fmla="*/ 430150 w 1256672"/>
              <a:gd name="connsiteY256" fmla="*/ 598583 h 1003569"/>
              <a:gd name="connsiteX257" fmla="*/ 426863 w 1256672"/>
              <a:gd name="connsiteY257" fmla="*/ 597223 h 1003569"/>
              <a:gd name="connsiteX258" fmla="*/ 424029 w 1256672"/>
              <a:gd name="connsiteY258" fmla="*/ 597563 h 1003569"/>
              <a:gd name="connsiteX259" fmla="*/ 423236 w 1256672"/>
              <a:gd name="connsiteY259" fmla="*/ 600170 h 1003569"/>
              <a:gd name="connsiteX260" fmla="*/ 423236 w 1256672"/>
              <a:gd name="connsiteY260" fmla="*/ 601076 h 1003569"/>
              <a:gd name="connsiteX261" fmla="*/ 423802 w 1256672"/>
              <a:gd name="connsiteY261" fmla="*/ 601530 h 1003569"/>
              <a:gd name="connsiteX262" fmla="*/ 430150 w 1256672"/>
              <a:gd name="connsiteY262" fmla="*/ 602210 h 1003569"/>
              <a:gd name="connsiteX263" fmla="*/ 1102974 w 1256672"/>
              <a:gd name="connsiteY263" fmla="*/ 269425 h 1003569"/>
              <a:gd name="connsiteX264" fmla="*/ 1101501 w 1256672"/>
              <a:gd name="connsiteY264" fmla="*/ 268518 h 1003569"/>
              <a:gd name="connsiteX265" fmla="*/ 1099347 w 1256672"/>
              <a:gd name="connsiteY265" fmla="*/ 269425 h 1003569"/>
              <a:gd name="connsiteX266" fmla="*/ 1095153 w 1256672"/>
              <a:gd name="connsiteY266" fmla="*/ 273278 h 1003569"/>
              <a:gd name="connsiteX267" fmla="*/ 1095493 w 1256672"/>
              <a:gd name="connsiteY267" fmla="*/ 280873 h 1003569"/>
              <a:gd name="connsiteX268" fmla="*/ 1097080 w 1256672"/>
              <a:gd name="connsiteY268" fmla="*/ 287673 h 1003569"/>
              <a:gd name="connsiteX269" fmla="*/ 1098894 w 1256672"/>
              <a:gd name="connsiteY269" fmla="*/ 292774 h 1003569"/>
              <a:gd name="connsiteX270" fmla="*/ 1101614 w 1256672"/>
              <a:gd name="connsiteY270" fmla="*/ 291074 h 1003569"/>
              <a:gd name="connsiteX271" fmla="*/ 1103994 w 1256672"/>
              <a:gd name="connsiteY271" fmla="*/ 284386 h 1003569"/>
              <a:gd name="connsiteX272" fmla="*/ 1102521 w 1256672"/>
              <a:gd name="connsiteY272" fmla="*/ 279739 h 1003569"/>
              <a:gd name="connsiteX273" fmla="*/ 1102521 w 1256672"/>
              <a:gd name="connsiteY273" fmla="*/ 272938 h 1003569"/>
              <a:gd name="connsiteX274" fmla="*/ 1102861 w 1256672"/>
              <a:gd name="connsiteY274" fmla="*/ 269538 h 1003569"/>
              <a:gd name="connsiteX275" fmla="*/ 1253952 w 1256672"/>
              <a:gd name="connsiteY275" fmla="*/ 114140 h 1003569"/>
              <a:gd name="connsiteX276" fmla="*/ 1248171 w 1256672"/>
              <a:gd name="connsiteY276" fmla="*/ 110173 h 1003569"/>
              <a:gd name="connsiteX277" fmla="*/ 1240917 w 1256672"/>
              <a:gd name="connsiteY277" fmla="*/ 106432 h 1003569"/>
              <a:gd name="connsiteX278" fmla="*/ 1235930 w 1256672"/>
              <a:gd name="connsiteY278" fmla="*/ 104619 h 1003569"/>
              <a:gd name="connsiteX279" fmla="*/ 1225275 w 1256672"/>
              <a:gd name="connsiteY279" fmla="*/ 102579 h 1003569"/>
              <a:gd name="connsiteX280" fmla="*/ 1209973 w 1256672"/>
              <a:gd name="connsiteY280" fmla="*/ 98951 h 1003569"/>
              <a:gd name="connsiteX281" fmla="*/ 1198979 w 1256672"/>
              <a:gd name="connsiteY281" fmla="*/ 97591 h 1003569"/>
              <a:gd name="connsiteX282" fmla="*/ 1178803 w 1256672"/>
              <a:gd name="connsiteY282" fmla="*/ 97138 h 1003569"/>
              <a:gd name="connsiteX283" fmla="*/ 1174269 w 1256672"/>
              <a:gd name="connsiteY283" fmla="*/ 96344 h 1003569"/>
              <a:gd name="connsiteX284" fmla="*/ 1172116 w 1256672"/>
              <a:gd name="connsiteY284" fmla="*/ 96571 h 1003569"/>
              <a:gd name="connsiteX285" fmla="*/ 1163615 w 1256672"/>
              <a:gd name="connsiteY285" fmla="*/ 99178 h 1003569"/>
              <a:gd name="connsiteX286" fmla="*/ 1160555 w 1256672"/>
              <a:gd name="connsiteY286" fmla="*/ 99632 h 1003569"/>
              <a:gd name="connsiteX287" fmla="*/ 1157607 w 1256672"/>
              <a:gd name="connsiteY287" fmla="*/ 100878 h 1003569"/>
              <a:gd name="connsiteX288" fmla="*/ 1155680 w 1256672"/>
              <a:gd name="connsiteY288" fmla="*/ 102239 h 1003569"/>
              <a:gd name="connsiteX289" fmla="*/ 1150013 w 1256672"/>
              <a:gd name="connsiteY289" fmla="*/ 107679 h 1003569"/>
              <a:gd name="connsiteX290" fmla="*/ 1143893 w 1256672"/>
              <a:gd name="connsiteY290" fmla="*/ 111986 h 1003569"/>
              <a:gd name="connsiteX291" fmla="*/ 1139359 w 1256672"/>
              <a:gd name="connsiteY291" fmla="*/ 116860 h 1003569"/>
              <a:gd name="connsiteX292" fmla="*/ 1137998 w 1256672"/>
              <a:gd name="connsiteY292" fmla="*/ 117994 h 1003569"/>
              <a:gd name="connsiteX293" fmla="*/ 1133351 w 1256672"/>
              <a:gd name="connsiteY293" fmla="*/ 119694 h 1003569"/>
              <a:gd name="connsiteX294" fmla="*/ 1128024 w 1256672"/>
              <a:gd name="connsiteY294" fmla="*/ 118107 h 1003569"/>
              <a:gd name="connsiteX295" fmla="*/ 1122810 w 1256672"/>
              <a:gd name="connsiteY295" fmla="*/ 117427 h 1003569"/>
              <a:gd name="connsiteX296" fmla="*/ 1119750 w 1256672"/>
              <a:gd name="connsiteY296" fmla="*/ 116067 h 1003569"/>
              <a:gd name="connsiteX297" fmla="*/ 1112835 w 1256672"/>
              <a:gd name="connsiteY297" fmla="*/ 114480 h 1003569"/>
              <a:gd name="connsiteX298" fmla="*/ 1108529 w 1256672"/>
              <a:gd name="connsiteY298" fmla="*/ 114820 h 1003569"/>
              <a:gd name="connsiteX299" fmla="*/ 1098554 w 1256672"/>
              <a:gd name="connsiteY299" fmla="*/ 113800 h 1003569"/>
              <a:gd name="connsiteX300" fmla="*/ 1097080 w 1256672"/>
              <a:gd name="connsiteY300" fmla="*/ 106999 h 1003569"/>
              <a:gd name="connsiteX301" fmla="*/ 1088806 w 1256672"/>
              <a:gd name="connsiteY301" fmla="*/ 106999 h 1003569"/>
              <a:gd name="connsiteX302" fmla="*/ 1080872 w 1256672"/>
              <a:gd name="connsiteY302" fmla="*/ 110966 h 1003569"/>
              <a:gd name="connsiteX303" fmla="*/ 1065684 w 1256672"/>
              <a:gd name="connsiteY303" fmla="*/ 124228 h 1003569"/>
              <a:gd name="connsiteX304" fmla="*/ 1062963 w 1256672"/>
              <a:gd name="connsiteY304" fmla="*/ 126041 h 1003569"/>
              <a:gd name="connsiteX305" fmla="*/ 1057749 w 1256672"/>
              <a:gd name="connsiteY305" fmla="*/ 128648 h 1003569"/>
              <a:gd name="connsiteX306" fmla="*/ 1051515 w 1256672"/>
              <a:gd name="connsiteY306" fmla="*/ 131142 h 1003569"/>
              <a:gd name="connsiteX307" fmla="*/ 1041654 w 1256672"/>
              <a:gd name="connsiteY307" fmla="*/ 137829 h 1003569"/>
              <a:gd name="connsiteX308" fmla="*/ 1038367 w 1256672"/>
              <a:gd name="connsiteY308" fmla="*/ 139416 h 1003569"/>
              <a:gd name="connsiteX309" fmla="*/ 1023292 w 1256672"/>
              <a:gd name="connsiteY309" fmla="*/ 144970 h 1003569"/>
              <a:gd name="connsiteX310" fmla="*/ 1021365 w 1256672"/>
              <a:gd name="connsiteY310" fmla="*/ 147124 h 1003569"/>
              <a:gd name="connsiteX311" fmla="*/ 1020232 w 1256672"/>
              <a:gd name="connsiteY311" fmla="*/ 149164 h 1003569"/>
              <a:gd name="connsiteX312" fmla="*/ 1017284 w 1256672"/>
              <a:gd name="connsiteY312" fmla="*/ 151998 h 1003569"/>
              <a:gd name="connsiteX313" fmla="*/ 1015471 w 1256672"/>
              <a:gd name="connsiteY313" fmla="*/ 151431 h 1003569"/>
              <a:gd name="connsiteX314" fmla="*/ 1015471 w 1256672"/>
              <a:gd name="connsiteY314" fmla="*/ 148484 h 1003569"/>
              <a:gd name="connsiteX315" fmla="*/ 1018191 w 1256672"/>
              <a:gd name="connsiteY315" fmla="*/ 144403 h 1003569"/>
              <a:gd name="connsiteX316" fmla="*/ 1028393 w 1256672"/>
              <a:gd name="connsiteY316" fmla="*/ 135449 h 1003569"/>
              <a:gd name="connsiteX317" fmla="*/ 1031566 w 1256672"/>
              <a:gd name="connsiteY317" fmla="*/ 133409 h 1003569"/>
              <a:gd name="connsiteX318" fmla="*/ 1040861 w 1256672"/>
              <a:gd name="connsiteY318" fmla="*/ 125701 h 1003569"/>
              <a:gd name="connsiteX319" fmla="*/ 1045735 w 1256672"/>
              <a:gd name="connsiteY319" fmla="*/ 122301 h 1003569"/>
              <a:gd name="connsiteX320" fmla="*/ 1050268 w 1256672"/>
              <a:gd name="connsiteY320" fmla="*/ 117654 h 1003569"/>
              <a:gd name="connsiteX321" fmla="*/ 1055822 w 1256672"/>
              <a:gd name="connsiteY321" fmla="*/ 109039 h 1003569"/>
              <a:gd name="connsiteX322" fmla="*/ 1057523 w 1256672"/>
              <a:gd name="connsiteY322" fmla="*/ 104052 h 1003569"/>
              <a:gd name="connsiteX323" fmla="*/ 1057976 w 1256672"/>
              <a:gd name="connsiteY323" fmla="*/ 99065 h 1003569"/>
              <a:gd name="connsiteX324" fmla="*/ 1057976 w 1256672"/>
              <a:gd name="connsiteY324" fmla="*/ 94871 h 1003569"/>
              <a:gd name="connsiteX325" fmla="*/ 1057863 w 1256672"/>
              <a:gd name="connsiteY325" fmla="*/ 91471 h 1003569"/>
              <a:gd name="connsiteX326" fmla="*/ 1057069 w 1256672"/>
              <a:gd name="connsiteY326" fmla="*/ 88864 h 1003569"/>
              <a:gd name="connsiteX327" fmla="*/ 1053555 w 1256672"/>
              <a:gd name="connsiteY327" fmla="*/ 84330 h 1003569"/>
              <a:gd name="connsiteX328" fmla="*/ 1048682 w 1256672"/>
              <a:gd name="connsiteY328" fmla="*/ 83990 h 1003569"/>
              <a:gd name="connsiteX329" fmla="*/ 1028506 w 1256672"/>
              <a:gd name="connsiteY329" fmla="*/ 85123 h 1003569"/>
              <a:gd name="connsiteX330" fmla="*/ 1020798 w 1256672"/>
              <a:gd name="connsiteY330" fmla="*/ 86370 h 1003569"/>
              <a:gd name="connsiteX331" fmla="*/ 1017398 w 1256672"/>
              <a:gd name="connsiteY331" fmla="*/ 87390 h 1003569"/>
              <a:gd name="connsiteX332" fmla="*/ 1015811 w 1256672"/>
              <a:gd name="connsiteY332" fmla="*/ 88637 h 1003569"/>
              <a:gd name="connsiteX333" fmla="*/ 1014451 w 1256672"/>
              <a:gd name="connsiteY333" fmla="*/ 90904 h 1003569"/>
              <a:gd name="connsiteX334" fmla="*/ 1013204 w 1256672"/>
              <a:gd name="connsiteY334" fmla="*/ 94191 h 1003569"/>
              <a:gd name="connsiteX335" fmla="*/ 1011504 w 1256672"/>
              <a:gd name="connsiteY335" fmla="*/ 97251 h 1003569"/>
              <a:gd name="connsiteX336" fmla="*/ 1009350 w 1256672"/>
              <a:gd name="connsiteY336" fmla="*/ 100085 h 1003569"/>
              <a:gd name="connsiteX337" fmla="*/ 1006517 w 1256672"/>
              <a:gd name="connsiteY337" fmla="*/ 101785 h 1003569"/>
              <a:gd name="connsiteX338" fmla="*/ 993028 w 1256672"/>
              <a:gd name="connsiteY338" fmla="*/ 103939 h 1003569"/>
              <a:gd name="connsiteX339" fmla="*/ 987021 w 1256672"/>
              <a:gd name="connsiteY339" fmla="*/ 94304 h 1003569"/>
              <a:gd name="connsiteX340" fmla="*/ 975573 w 1256672"/>
              <a:gd name="connsiteY340" fmla="*/ 87957 h 1003569"/>
              <a:gd name="connsiteX341" fmla="*/ 936695 w 1256672"/>
              <a:gd name="connsiteY341" fmla="*/ 85577 h 1003569"/>
              <a:gd name="connsiteX342" fmla="*/ 920487 w 1256672"/>
              <a:gd name="connsiteY342" fmla="*/ 85577 h 1003569"/>
              <a:gd name="connsiteX343" fmla="*/ 898384 w 1256672"/>
              <a:gd name="connsiteY343" fmla="*/ 88297 h 1003569"/>
              <a:gd name="connsiteX344" fmla="*/ 885576 w 1256672"/>
              <a:gd name="connsiteY344" fmla="*/ 91244 h 1003569"/>
              <a:gd name="connsiteX345" fmla="*/ 880135 w 1256672"/>
              <a:gd name="connsiteY345" fmla="*/ 90450 h 1003569"/>
              <a:gd name="connsiteX346" fmla="*/ 878548 w 1256672"/>
              <a:gd name="connsiteY346" fmla="*/ 85123 h 1003569"/>
              <a:gd name="connsiteX347" fmla="*/ 880929 w 1256672"/>
              <a:gd name="connsiteY347" fmla="*/ 81043 h 1003569"/>
              <a:gd name="connsiteX348" fmla="*/ 884896 w 1256672"/>
              <a:gd name="connsiteY348" fmla="*/ 79456 h 1003569"/>
              <a:gd name="connsiteX349" fmla="*/ 1001869 w 1256672"/>
              <a:gd name="connsiteY349" fmla="*/ 72655 h 1003569"/>
              <a:gd name="connsiteX350" fmla="*/ 1017058 w 1256672"/>
              <a:gd name="connsiteY350" fmla="*/ 70615 h 1003569"/>
              <a:gd name="connsiteX351" fmla="*/ 1030319 w 1256672"/>
              <a:gd name="connsiteY351" fmla="*/ 67328 h 1003569"/>
              <a:gd name="connsiteX352" fmla="*/ 1040067 w 1256672"/>
              <a:gd name="connsiteY352" fmla="*/ 63134 h 1003569"/>
              <a:gd name="connsiteX353" fmla="*/ 1047775 w 1256672"/>
              <a:gd name="connsiteY353" fmla="*/ 58487 h 1003569"/>
              <a:gd name="connsiteX354" fmla="*/ 1049702 w 1256672"/>
              <a:gd name="connsiteY354" fmla="*/ 55880 h 1003569"/>
              <a:gd name="connsiteX355" fmla="*/ 1048455 w 1256672"/>
              <a:gd name="connsiteY355" fmla="*/ 53726 h 1003569"/>
              <a:gd name="connsiteX356" fmla="*/ 1046188 w 1256672"/>
              <a:gd name="connsiteY356" fmla="*/ 51119 h 1003569"/>
              <a:gd name="connsiteX357" fmla="*/ 1041541 w 1256672"/>
              <a:gd name="connsiteY357" fmla="*/ 49306 h 1003569"/>
              <a:gd name="connsiteX358" fmla="*/ 1029186 w 1256672"/>
              <a:gd name="connsiteY358" fmla="*/ 45339 h 1003569"/>
              <a:gd name="connsiteX359" fmla="*/ 1011164 w 1256672"/>
              <a:gd name="connsiteY359" fmla="*/ 43072 h 1003569"/>
              <a:gd name="connsiteX360" fmla="*/ 1005270 w 1256672"/>
              <a:gd name="connsiteY360" fmla="*/ 43638 h 1003569"/>
              <a:gd name="connsiteX361" fmla="*/ 1002436 w 1256672"/>
              <a:gd name="connsiteY361" fmla="*/ 42505 h 1003569"/>
              <a:gd name="connsiteX362" fmla="*/ 1000622 w 1256672"/>
              <a:gd name="connsiteY362" fmla="*/ 39898 h 1003569"/>
              <a:gd name="connsiteX363" fmla="*/ 995409 w 1256672"/>
              <a:gd name="connsiteY363" fmla="*/ 39445 h 1003569"/>
              <a:gd name="connsiteX364" fmla="*/ 989288 w 1256672"/>
              <a:gd name="connsiteY364" fmla="*/ 40351 h 1003569"/>
              <a:gd name="connsiteX365" fmla="*/ 981580 w 1256672"/>
              <a:gd name="connsiteY365" fmla="*/ 32530 h 1003569"/>
              <a:gd name="connsiteX366" fmla="*/ 975913 w 1256672"/>
              <a:gd name="connsiteY366" fmla="*/ 24710 h 1003569"/>
              <a:gd name="connsiteX367" fmla="*/ 955057 w 1256672"/>
              <a:gd name="connsiteY367" fmla="*/ 28223 h 1003569"/>
              <a:gd name="connsiteX368" fmla="*/ 937375 w 1256672"/>
              <a:gd name="connsiteY368" fmla="*/ 29810 h 1003569"/>
              <a:gd name="connsiteX369" fmla="*/ 922300 w 1256672"/>
              <a:gd name="connsiteY369" fmla="*/ 29243 h 1003569"/>
              <a:gd name="connsiteX370" fmla="*/ 913799 w 1256672"/>
              <a:gd name="connsiteY370" fmla="*/ 30037 h 1003569"/>
              <a:gd name="connsiteX371" fmla="*/ 892830 w 1256672"/>
              <a:gd name="connsiteY371" fmla="*/ 27883 h 1003569"/>
              <a:gd name="connsiteX372" fmla="*/ 876735 w 1256672"/>
              <a:gd name="connsiteY372" fmla="*/ 27430 h 1003569"/>
              <a:gd name="connsiteX373" fmla="*/ 868121 w 1256672"/>
              <a:gd name="connsiteY373" fmla="*/ 28337 h 1003569"/>
              <a:gd name="connsiteX374" fmla="*/ 844998 w 1256672"/>
              <a:gd name="connsiteY374" fmla="*/ 34004 h 1003569"/>
              <a:gd name="connsiteX375" fmla="*/ 838424 w 1256672"/>
              <a:gd name="connsiteY375" fmla="*/ 34797 h 1003569"/>
              <a:gd name="connsiteX376" fmla="*/ 834457 w 1256672"/>
              <a:gd name="connsiteY376" fmla="*/ 34457 h 1003569"/>
              <a:gd name="connsiteX377" fmla="*/ 835250 w 1256672"/>
              <a:gd name="connsiteY377" fmla="*/ 28790 h 1003569"/>
              <a:gd name="connsiteX378" fmla="*/ 844658 w 1256672"/>
              <a:gd name="connsiteY378" fmla="*/ 28563 h 1003569"/>
              <a:gd name="connsiteX379" fmla="*/ 874128 w 1256672"/>
              <a:gd name="connsiteY379" fmla="*/ 24710 h 1003569"/>
              <a:gd name="connsiteX380" fmla="*/ 925700 w 1256672"/>
              <a:gd name="connsiteY380" fmla="*/ 22783 h 1003569"/>
              <a:gd name="connsiteX381" fmla="*/ 954150 w 1256672"/>
              <a:gd name="connsiteY381" fmla="*/ 21196 h 1003569"/>
              <a:gd name="connsiteX382" fmla="*/ 959705 w 1256672"/>
              <a:gd name="connsiteY382" fmla="*/ 20289 h 1003569"/>
              <a:gd name="connsiteX383" fmla="*/ 962085 w 1256672"/>
              <a:gd name="connsiteY383" fmla="*/ 18929 h 1003569"/>
              <a:gd name="connsiteX384" fmla="*/ 958911 w 1256672"/>
              <a:gd name="connsiteY384" fmla="*/ 17342 h 1003569"/>
              <a:gd name="connsiteX385" fmla="*/ 936695 w 1256672"/>
              <a:gd name="connsiteY385" fmla="*/ 12468 h 1003569"/>
              <a:gd name="connsiteX386" fmla="*/ 923320 w 1256672"/>
              <a:gd name="connsiteY386" fmla="*/ 10541 h 1003569"/>
              <a:gd name="connsiteX387" fmla="*/ 909265 w 1256672"/>
              <a:gd name="connsiteY387" fmla="*/ 9068 h 1003569"/>
              <a:gd name="connsiteX388" fmla="*/ 907112 w 1256672"/>
              <a:gd name="connsiteY388" fmla="*/ 9068 h 1003569"/>
              <a:gd name="connsiteX389" fmla="*/ 896684 w 1256672"/>
              <a:gd name="connsiteY389" fmla="*/ 5327 h 1003569"/>
              <a:gd name="connsiteX390" fmla="*/ 876962 w 1256672"/>
              <a:gd name="connsiteY390" fmla="*/ 1927 h 1003569"/>
              <a:gd name="connsiteX391" fmla="*/ 861660 w 1256672"/>
              <a:gd name="connsiteY391" fmla="*/ 340 h 1003569"/>
              <a:gd name="connsiteX392" fmla="*/ 814961 w 1256672"/>
              <a:gd name="connsiteY392" fmla="*/ 0 h 1003569"/>
              <a:gd name="connsiteX393" fmla="*/ 806460 w 1256672"/>
              <a:gd name="connsiteY393" fmla="*/ 1247 h 1003569"/>
              <a:gd name="connsiteX394" fmla="*/ 797506 w 1256672"/>
              <a:gd name="connsiteY394" fmla="*/ 3854 h 1003569"/>
              <a:gd name="connsiteX395" fmla="*/ 791498 w 1256672"/>
              <a:gd name="connsiteY395" fmla="*/ 3854 h 1003569"/>
              <a:gd name="connsiteX396" fmla="*/ 785378 w 1256672"/>
              <a:gd name="connsiteY396" fmla="*/ 2267 h 1003569"/>
              <a:gd name="connsiteX397" fmla="*/ 780504 w 1256672"/>
              <a:gd name="connsiteY397" fmla="*/ 1474 h 1003569"/>
              <a:gd name="connsiteX398" fmla="*/ 774950 w 1256672"/>
              <a:gd name="connsiteY398" fmla="*/ 1474 h 1003569"/>
              <a:gd name="connsiteX399" fmla="*/ 770416 w 1256672"/>
              <a:gd name="connsiteY399" fmla="*/ 2947 h 1003569"/>
              <a:gd name="connsiteX400" fmla="*/ 764522 w 1256672"/>
              <a:gd name="connsiteY400" fmla="*/ 3400 h 1003569"/>
              <a:gd name="connsiteX401" fmla="*/ 740946 w 1256672"/>
              <a:gd name="connsiteY401" fmla="*/ 3400 h 1003569"/>
              <a:gd name="connsiteX402" fmla="*/ 740152 w 1256672"/>
              <a:gd name="connsiteY402" fmla="*/ 3967 h 1003569"/>
              <a:gd name="connsiteX403" fmla="*/ 739586 w 1256672"/>
              <a:gd name="connsiteY403" fmla="*/ 4987 h 1003569"/>
              <a:gd name="connsiteX404" fmla="*/ 739246 w 1256672"/>
              <a:gd name="connsiteY404" fmla="*/ 6687 h 1003569"/>
              <a:gd name="connsiteX405" fmla="*/ 736865 w 1256672"/>
              <a:gd name="connsiteY405" fmla="*/ 7481 h 1003569"/>
              <a:gd name="connsiteX406" fmla="*/ 730291 w 1256672"/>
              <a:gd name="connsiteY406" fmla="*/ 7481 h 1003569"/>
              <a:gd name="connsiteX407" fmla="*/ 722810 w 1256672"/>
              <a:gd name="connsiteY407" fmla="*/ 5554 h 1003569"/>
              <a:gd name="connsiteX408" fmla="*/ 717937 w 1256672"/>
              <a:gd name="connsiteY408" fmla="*/ 5554 h 1003569"/>
              <a:gd name="connsiteX409" fmla="*/ 715783 w 1256672"/>
              <a:gd name="connsiteY409" fmla="*/ 6347 h 1003569"/>
              <a:gd name="connsiteX410" fmla="*/ 713063 w 1256672"/>
              <a:gd name="connsiteY410" fmla="*/ 9068 h 1003569"/>
              <a:gd name="connsiteX411" fmla="*/ 710796 w 1256672"/>
              <a:gd name="connsiteY411" fmla="*/ 10541 h 1003569"/>
              <a:gd name="connsiteX412" fmla="*/ 708415 w 1256672"/>
              <a:gd name="connsiteY412" fmla="*/ 11108 h 1003569"/>
              <a:gd name="connsiteX413" fmla="*/ 701161 w 1256672"/>
              <a:gd name="connsiteY413" fmla="*/ 10428 h 1003569"/>
              <a:gd name="connsiteX414" fmla="*/ 699008 w 1256672"/>
              <a:gd name="connsiteY414" fmla="*/ 11221 h 1003569"/>
              <a:gd name="connsiteX415" fmla="*/ 696967 w 1256672"/>
              <a:gd name="connsiteY415" fmla="*/ 12921 h 1003569"/>
              <a:gd name="connsiteX416" fmla="*/ 696967 w 1256672"/>
              <a:gd name="connsiteY416" fmla="*/ 15075 h 1003569"/>
              <a:gd name="connsiteX417" fmla="*/ 699121 w 1256672"/>
              <a:gd name="connsiteY417" fmla="*/ 17682 h 1003569"/>
              <a:gd name="connsiteX418" fmla="*/ 701275 w 1256672"/>
              <a:gd name="connsiteY418" fmla="*/ 19269 h 1003569"/>
              <a:gd name="connsiteX419" fmla="*/ 712496 w 1256672"/>
              <a:gd name="connsiteY419" fmla="*/ 23349 h 1003569"/>
              <a:gd name="connsiteX420" fmla="*/ 713629 w 1256672"/>
              <a:gd name="connsiteY420" fmla="*/ 24710 h 1003569"/>
              <a:gd name="connsiteX421" fmla="*/ 712043 w 1256672"/>
              <a:gd name="connsiteY421" fmla="*/ 28337 h 1003569"/>
              <a:gd name="connsiteX422" fmla="*/ 711589 w 1256672"/>
              <a:gd name="connsiteY422" fmla="*/ 31057 h 1003569"/>
              <a:gd name="connsiteX423" fmla="*/ 710342 w 1256672"/>
              <a:gd name="connsiteY423" fmla="*/ 32870 h 1003569"/>
              <a:gd name="connsiteX424" fmla="*/ 709209 w 1256672"/>
              <a:gd name="connsiteY424" fmla="*/ 33664 h 1003569"/>
              <a:gd name="connsiteX425" fmla="*/ 706715 w 1256672"/>
              <a:gd name="connsiteY425" fmla="*/ 33664 h 1003569"/>
              <a:gd name="connsiteX426" fmla="*/ 693340 w 1256672"/>
              <a:gd name="connsiteY426" fmla="*/ 23916 h 1003569"/>
              <a:gd name="connsiteX427" fmla="*/ 685406 w 1256672"/>
              <a:gd name="connsiteY427" fmla="*/ 22329 h 1003569"/>
              <a:gd name="connsiteX428" fmla="*/ 679852 w 1256672"/>
              <a:gd name="connsiteY428" fmla="*/ 19496 h 1003569"/>
              <a:gd name="connsiteX429" fmla="*/ 673731 w 1256672"/>
              <a:gd name="connsiteY429" fmla="*/ 17115 h 1003569"/>
              <a:gd name="connsiteX430" fmla="*/ 664097 w 1256672"/>
              <a:gd name="connsiteY430" fmla="*/ 15302 h 1003569"/>
              <a:gd name="connsiteX431" fmla="*/ 657296 w 1256672"/>
              <a:gd name="connsiteY431" fmla="*/ 18475 h 1003569"/>
              <a:gd name="connsiteX432" fmla="*/ 651402 w 1256672"/>
              <a:gd name="connsiteY432" fmla="*/ 23463 h 1003569"/>
              <a:gd name="connsiteX433" fmla="*/ 644828 w 1256672"/>
              <a:gd name="connsiteY433" fmla="*/ 28110 h 1003569"/>
              <a:gd name="connsiteX434" fmla="*/ 640294 w 1256672"/>
              <a:gd name="connsiteY434" fmla="*/ 26636 h 1003569"/>
              <a:gd name="connsiteX435" fmla="*/ 637007 w 1256672"/>
              <a:gd name="connsiteY435" fmla="*/ 26410 h 1003569"/>
              <a:gd name="connsiteX436" fmla="*/ 634174 w 1256672"/>
              <a:gd name="connsiteY436" fmla="*/ 25390 h 1003569"/>
              <a:gd name="connsiteX437" fmla="*/ 629413 w 1256672"/>
              <a:gd name="connsiteY437" fmla="*/ 22216 h 1003569"/>
              <a:gd name="connsiteX438" fmla="*/ 625219 w 1256672"/>
              <a:gd name="connsiteY438" fmla="*/ 20742 h 1003569"/>
              <a:gd name="connsiteX439" fmla="*/ 614678 w 1256672"/>
              <a:gd name="connsiteY439" fmla="*/ 19269 h 1003569"/>
              <a:gd name="connsiteX440" fmla="*/ 609917 w 1256672"/>
              <a:gd name="connsiteY440" fmla="*/ 18929 h 1003569"/>
              <a:gd name="connsiteX441" fmla="*/ 606177 w 1256672"/>
              <a:gd name="connsiteY441" fmla="*/ 19496 h 1003569"/>
              <a:gd name="connsiteX442" fmla="*/ 585661 w 1256672"/>
              <a:gd name="connsiteY442" fmla="*/ 25503 h 1003569"/>
              <a:gd name="connsiteX443" fmla="*/ 576254 w 1256672"/>
              <a:gd name="connsiteY443" fmla="*/ 26523 h 1003569"/>
              <a:gd name="connsiteX444" fmla="*/ 566732 w 1256672"/>
              <a:gd name="connsiteY444" fmla="*/ 29357 h 1003569"/>
              <a:gd name="connsiteX445" fmla="*/ 560725 w 1256672"/>
              <a:gd name="connsiteY445" fmla="*/ 32757 h 1003569"/>
              <a:gd name="connsiteX446" fmla="*/ 550637 w 1256672"/>
              <a:gd name="connsiteY446" fmla="*/ 30377 h 1003569"/>
              <a:gd name="connsiteX447" fmla="*/ 545310 w 1256672"/>
              <a:gd name="connsiteY447" fmla="*/ 30377 h 1003569"/>
              <a:gd name="connsiteX448" fmla="*/ 538962 w 1256672"/>
              <a:gd name="connsiteY448" fmla="*/ 36384 h 1003569"/>
              <a:gd name="connsiteX449" fmla="*/ 545990 w 1256672"/>
              <a:gd name="connsiteY449" fmla="*/ 41485 h 1003569"/>
              <a:gd name="connsiteX450" fmla="*/ 551431 w 1256672"/>
              <a:gd name="connsiteY450" fmla="*/ 41711 h 1003569"/>
              <a:gd name="connsiteX451" fmla="*/ 563105 w 1256672"/>
              <a:gd name="connsiteY451" fmla="*/ 41145 h 1003569"/>
              <a:gd name="connsiteX452" fmla="*/ 568773 w 1256672"/>
              <a:gd name="connsiteY452" fmla="*/ 40011 h 1003569"/>
              <a:gd name="connsiteX453" fmla="*/ 574213 w 1256672"/>
              <a:gd name="connsiteY453" fmla="*/ 40011 h 1003569"/>
              <a:gd name="connsiteX454" fmla="*/ 584868 w 1256672"/>
              <a:gd name="connsiteY454" fmla="*/ 41598 h 1003569"/>
              <a:gd name="connsiteX455" fmla="*/ 642221 w 1256672"/>
              <a:gd name="connsiteY455" fmla="*/ 45905 h 1003569"/>
              <a:gd name="connsiteX456" fmla="*/ 643581 w 1256672"/>
              <a:gd name="connsiteY456" fmla="*/ 47492 h 1003569"/>
              <a:gd name="connsiteX457" fmla="*/ 643808 w 1256672"/>
              <a:gd name="connsiteY457" fmla="*/ 49986 h 1003569"/>
              <a:gd name="connsiteX458" fmla="*/ 633153 w 1256672"/>
              <a:gd name="connsiteY458" fmla="*/ 51346 h 1003569"/>
              <a:gd name="connsiteX459" fmla="*/ 631113 w 1256672"/>
              <a:gd name="connsiteY459" fmla="*/ 50893 h 1003569"/>
              <a:gd name="connsiteX460" fmla="*/ 629526 w 1256672"/>
              <a:gd name="connsiteY460" fmla="*/ 49759 h 1003569"/>
              <a:gd name="connsiteX461" fmla="*/ 625899 w 1256672"/>
              <a:gd name="connsiteY461" fmla="*/ 48852 h 1003569"/>
              <a:gd name="connsiteX462" fmla="*/ 617398 w 1256672"/>
              <a:gd name="connsiteY462" fmla="*/ 47946 h 1003569"/>
              <a:gd name="connsiteX463" fmla="*/ 567979 w 1256672"/>
              <a:gd name="connsiteY463" fmla="*/ 45565 h 1003569"/>
              <a:gd name="connsiteX464" fmla="*/ 561972 w 1256672"/>
              <a:gd name="connsiteY464" fmla="*/ 46359 h 1003569"/>
              <a:gd name="connsiteX465" fmla="*/ 557891 w 1256672"/>
              <a:gd name="connsiteY465" fmla="*/ 47719 h 1003569"/>
              <a:gd name="connsiteX466" fmla="*/ 557891 w 1256672"/>
              <a:gd name="connsiteY466" fmla="*/ 48966 h 1003569"/>
              <a:gd name="connsiteX467" fmla="*/ 577954 w 1256672"/>
              <a:gd name="connsiteY467" fmla="*/ 58940 h 1003569"/>
              <a:gd name="connsiteX468" fmla="*/ 583054 w 1256672"/>
              <a:gd name="connsiteY468" fmla="*/ 62794 h 1003569"/>
              <a:gd name="connsiteX469" fmla="*/ 584868 w 1256672"/>
              <a:gd name="connsiteY469" fmla="*/ 68461 h 1003569"/>
              <a:gd name="connsiteX470" fmla="*/ 582941 w 1256672"/>
              <a:gd name="connsiteY470" fmla="*/ 71522 h 1003569"/>
              <a:gd name="connsiteX471" fmla="*/ 578520 w 1256672"/>
              <a:gd name="connsiteY471" fmla="*/ 74242 h 1003569"/>
              <a:gd name="connsiteX472" fmla="*/ 576707 w 1256672"/>
              <a:gd name="connsiteY472" fmla="*/ 82630 h 1003569"/>
              <a:gd name="connsiteX473" fmla="*/ 576934 w 1256672"/>
              <a:gd name="connsiteY473" fmla="*/ 86823 h 1003569"/>
              <a:gd name="connsiteX474" fmla="*/ 577727 w 1256672"/>
              <a:gd name="connsiteY474" fmla="*/ 90564 h 1003569"/>
              <a:gd name="connsiteX475" fmla="*/ 579087 w 1256672"/>
              <a:gd name="connsiteY475" fmla="*/ 93738 h 1003569"/>
              <a:gd name="connsiteX476" fmla="*/ 579087 w 1256672"/>
              <a:gd name="connsiteY476" fmla="*/ 96344 h 1003569"/>
              <a:gd name="connsiteX477" fmla="*/ 577387 w 1256672"/>
              <a:gd name="connsiteY477" fmla="*/ 98271 h 1003569"/>
              <a:gd name="connsiteX478" fmla="*/ 574893 w 1256672"/>
              <a:gd name="connsiteY478" fmla="*/ 100085 h 1003569"/>
              <a:gd name="connsiteX479" fmla="*/ 571606 w 1256672"/>
              <a:gd name="connsiteY479" fmla="*/ 99632 h 1003569"/>
              <a:gd name="connsiteX480" fmla="*/ 563445 w 1256672"/>
              <a:gd name="connsiteY480" fmla="*/ 97478 h 1003569"/>
              <a:gd name="connsiteX481" fmla="*/ 536356 w 1256672"/>
              <a:gd name="connsiteY481" fmla="*/ 83083 h 1003569"/>
              <a:gd name="connsiteX482" fmla="*/ 521167 w 1256672"/>
              <a:gd name="connsiteY482" fmla="*/ 79002 h 1003569"/>
              <a:gd name="connsiteX483" fmla="*/ 490337 w 1256672"/>
              <a:gd name="connsiteY483" fmla="*/ 66421 h 1003569"/>
              <a:gd name="connsiteX484" fmla="*/ 466307 w 1256672"/>
              <a:gd name="connsiteY484" fmla="*/ 62794 h 1003569"/>
              <a:gd name="connsiteX485" fmla="*/ 450326 w 1256672"/>
              <a:gd name="connsiteY485" fmla="*/ 62794 h 1003569"/>
              <a:gd name="connsiteX486" fmla="*/ 446812 w 1256672"/>
              <a:gd name="connsiteY486" fmla="*/ 63474 h 1003569"/>
              <a:gd name="connsiteX487" fmla="*/ 447945 w 1256672"/>
              <a:gd name="connsiteY487" fmla="*/ 67668 h 1003569"/>
              <a:gd name="connsiteX488" fmla="*/ 452479 w 1256672"/>
              <a:gd name="connsiteY488" fmla="*/ 75489 h 1003569"/>
              <a:gd name="connsiteX489" fmla="*/ 458940 w 1256672"/>
              <a:gd name="connsiteY489" fmla="*/ 81723 h 1003569"/>
              <a:gd name="connsiteX490" fmla="*/ 473335 w 1256672"/>
              <a:gd name="connsiteY490" fmla="*/ 89657 h 1003569"/>
              <a:gd name="connsiteX491" fmla="*/ 476509 w 1256672"/>
              <a:gd name="connsiteY491" fmla="*/ 92604 h 1003569"/>
              <a:gd name="connsiteX492" fmla="*/ 474355 w 1256672"/>
              <a:gd name="connsiteY492" fmla="*/ 93738 h 1003569"/>
              <a:gd name="connsiteX493" fmla="*/ 469934 w 1256672"/>
              <a:gd name="connsiteY493" fmla="*/ 93964 h 1003569"/>
              <a:gd name="connsiteX494" fmla="*/ 459847 w 1256672"/>
              <a:gd name="connsiteY494" fmla="*/ 93057 h 1003569"/>
              <a:gd name="connsiteX495" fmla="*/ 448965 w 1256672"/>
              <a:gd name="connsiteY495" fmla="*/ 93851 h 1003569"/>
              <a:gd name="connsiteX496" fmla="*/ 439558 w 1256672"/>
              <a:gd name="connsiteY496" fmla="*/ 86823 h 1003569"/>
              <a:gd name="connsiteX497" fmla="*/ 431283 w 1256672"/>
              <a:gd name="connsiteY497" fmla="*/ 83990 h 1003569"/>
              <a:gd name="connsiteX498" fmla="*/ 410428 w 1256672"/>
              <a:gd name="connsiteY498" fmla="*/ 70842 h 1003569"/>
              <a:gd name="connsiteX499" fmla="*/ 405327 w 1256672"/>
              <a:gd name="connsiteY499" fmla="*/ 70842 h 1003569"/>
              <a:gd name="connsiteX500" fmla="*/ 403513 w 1256672"/>
              <a:gd name="connsiteY500" fmla="*/ 74695 h 1003569"/>
              <a:gd name="connsiteX501" fmla="*/ 403740 w 1256672"/>
              <a:gd name="connsiteY501" fmla="*/ 81836 h 1003569"/>
              <a:gd name="connsiteX502" fmla="*/ 407367 w 1256672"/>
              <a:gd name="connsiteY502" fmla="*/ 86143 h 1003569"/>
              <a:gd name="connsiteX503" fmla="*/ 406460 w 1256672"/>
              <a:gd name="connsiteY503" fmla="*/ 89997 h 1003569"/>
              <a:gd name="connsiteX504" fmla="*/ 404987 w 1256672"/>
              <a:gd name="connsiteY504" fmla="*/ 95098 h 1003569"/>
              <a:gd name="connsiteX505" fmla="*/ 402833 w 1256672"/>
              <a:gd name="connsiteY505" fmla="*/ 98951 h 1003569"/>
              <a:gd name="connsiteX506" fmla="*/ 400113 w 1256672"/>
              <a:gd name="connsiteY506" fmla="*/ 101445 h 1003569"/>
              <a:gd name="connsiteX507" fmla="*/ 397053 w 1256672"/>
              <a:gd name="connsiteY507" fmla="*/ 104959 h 1003569"/>
              <a:gd name="connsiteX508" fmla="*/ 394446 w 1256672"/>
              <a:gd name="connsiteY508" fmla="*/ 106772 h 1003569"/>
              <a:gd name="connsiteX509" fmla="*/ 393766 w 1256672"/>
              <a:gd name="connsiteY509" fmla="*/ 105526 h 1003569"/>
              <a:gd name="connsiteX510" fmla="*/ 393766 w 1256672"/>
              <a:gd name="connsiteY510" fmla="*/ 102239 h 1003569"/>
              <a:gd name="connsiteX511" fmla="*/ 393992 w 1256672"/>
              <a:gd name="connsiteY511" fmla="*/ 85010 h 1003569"/>
              <a:gd name="connsiteX512" fmla="*/ 392179 w 1256672"/>
              <a:gd name="connsiteY512" fmla="*/ 79456 h 1003569"/>
              <a:gd name="connsiteX513" fmla="*/ 388438 w 1256672"/>
              <a:gd name="connsiteY513" fmla="*/ 75489 h 1003569"/>
              <a:gd name="connsiteX514" fmla="*/ 385718 w 1256672"/>
              <a:gd name="connsiteY514" fmla="*/ 73222 h 1003569"/>
              <a:gd name="connsiteX515" fmla="*/ 379824 w 1256672"/>
              <a:gd name="connsiteY515" fmla="*/ 70728 h 1003569"/>
              <a:gd name="connsiteX516" fmla="*/ 374270 w 1256672"/>
              <a:gd name="connsiteY516" fmla="*/ 69368 h 1003569"/>
              <a:gd name="connsiteX517" fmla="*/ 370643 w 1256672"/>
              <a:gd name="connsiteY517" fmla="*/ 69368 h 1003569"/>
              <a:gd name="connsiteX518" fmla="*/ 357948 w 1256672"/>
              <a:gd name="connsiteY518" fmla="*/ 72088 h 1003569"/>
              <a:gd name="connsiteX519" fmla="*/ 355001 w 1256672"/>
              <a:gd name="connsiteY519" fmla="*/ 72995 h 1003569"/>
              <a:gd name="connsiteX520" fmla="*/ 353754 w 1256672"/>
              <a:gd name="connsiteY520" fmla="*/ 75035 h 1003569"/>
              <a:gd name="connsiteX521" fmla="*/ 340153 w 1256672"/>
              <a:gd name="connsiteY521" fmla="*/ 76396 h 1003569"/>
              <a:gd name="connsiteX522" fmla="*/ 332445 w 1256672"/>
              <a:gd name="connsiteY522" fmla="*/ 76055 h 1003569"/>
              <a:gd name="connsiteX523" fmla="*/ 309323 w 1256672"/>
              <a:gd name="connsiteY523" fmla="*/ 79229 h 1003569"/>
              <a:gd name="connsiteX524" fmla="*/ 288807 w 1256672"/>
              <a:gd name="connsiteY524" fmla="*/ 83310 h 1003569"/>
              <a:gd name="connsiteX525" fmla="*/ 277699 w 1256672"/>
              <a:gd name="connsiteY525" fmla="*/ 87957 h 1003569"/>
              <a:gd name="connsiteX526" fmla="*/ 277699 w 1256672"/>
              <a:gd name="connsiteY526" fmla="*/ 89317 h 1003569"/>
              <a:gd name="connsiteX527" fmla="*/ 286767 w 1256672"/>
              <a:gd name="connsiteY527" fmla="*/ 92604 h 1003569"/>
              <a:gd name="connsiteX528" fmla="*/ 291867 w 1256672"/>
              <a:gd name="connsiteY528" fmla="*/ 95891 h 1003569"/>
              <a:gd name="connsiteX529" fmla="*/ 298781 w 1256672"/>
              <a:gd name="connsiteY529" fmla="*/ 101445 h 1003569"/>
              <a:gd name="connsiteX530" fmla="*/ 306489 w 1256672"/>
              <a:gd name="connsiteY530" fmla="*/ 106319 h 1003569"/>
              <a:gd name="connsiteX531" fmla="*/ 320544 w 1256672"/>
              <a:gd name="connsiteY531" fmla="*/ 113233 h 1003569"/>
              <a:gd name="connsiteX532" fmla="*/ 326891 w 1256672"/>
              <a:gd name="connsiteY532" fmla="*/ 117087 h 1003569"/>
              <a:gd name="connsiteX533" fmla="*/ 330972 w 1256672"/>
              <a:gd name="connsiteY533" fmla="*/ 120487 h 1003569"/>
              <a:gd name="connsiteX534" fmla="*/ 331878 w 1256672"/>
              <a:gd name="connsiteY534" fmla="*/ 122187 h 1003569"/>
              <a:gd name="connsiteX535" fmla="*/ 329498 w 1256672"/>
              <a:gd name="connsiteY535" fmla="*/ 122187 h 1003569"/>
              <a:gd name="connsiteX536" fmla="*/ 326778 w 1256672"/>
              <a:gd name="connsiteY536" fmla="*/ 121167 h 1003569"/>
              <a:gd name="connsiteX537" fmla="*/ 322244 w 1256672"/>
              <a:gd name="connsiteY537" fmla="*/ 118674 h 1003569"/>
              <a:gd name="connsiteX538" fmla="*/ 313630 w 1256672"/>
              <a:gd name="connsiteY538" fmla="*/ 112893 h 1003569"/>
              <a:gd name="connsiteX539" fmla="*/ 307736 w 1256672"/>
              <a:gd name="connsiteY539" fmla="*/ 110173 h 1003569"/>
              <a:gd name="connsiteX540" fmla="*/ 301842 w 1256672"/>
              <a:gd name="connsiteY540" fmla="*/ 108586 h 1003569"/>
              <a:gd name="connsiteX541" fmla="*/ 294701 w 1256672"/>
              <a:gd name="connsiteY541" fmla="*/ 104959 h 1003569"/>
              <a:gd name="connsiteX542" fmla="*/ 283933 w 1256672"/>
              <a:gd name="connsiteY542" fmla="*/ 97818 h 1003569"/>
              <a:gd name="connsiteX543" fmla="*/ 277246 w 1256672"/>
              <a:gd name="connsiteY543" fmla="*/ 94644 h 1003569"/>
              <a:gd name="connsiteX544" fmla="*/ 269878 w 1256672"/>
              <a:gd name="connsiteY544" fmla="*/ 93624 h 1003569"/>
              <a:gd name="connsiteX545" fmla="*/ 264551 w 1256672"/>
              <a:gd name="connsiteY545" fmla="*/ 92037 h 1003569"/>
              <a:gd name="connsiteX546" fmla="*/ 260470 w 1256672"/>
              <a:gd name="connsiteY546" fmla="*/ 91811 h 1003569"/>
              <a:gd name="connsiteX547" fmla="*/ 253669 w 1256672"/>
              <a:gd name="connsiteY547" fmla="*/ 92717 h 1003569"/>
              <a:gd name="connsiteX548" fmla="*/ 245282 w 1256672"/>
              <a:gd name="connsiteY548" fmla="*/ 96231 h 1003569"/>
              <a:gd name="connsiteX549" fmla="*/ 241768 w 1256672"/>
              <a:gd name="connsiteY549" fmla="*/ 98725 h 1003569"/>
              <a:gd name="connsiteX550" fmla="*/ 237914 w 1256672"/>
              <a:gd name="connsiteY550" fmla="*/ 102012 h 1003569"/>
              <a:gd name="connsiteX551" fmla="*/ 237234 w 1256672"/>
              <a:gd name="connsiteY551" fmla="*/ 104732 h 1003569"/>
              <a:gd name="connsiteX552" fmla="*/ 238481 w 1256672"/>
              <a:gd name="connsiteY552" fmla="*/ 108019 h 1003569"/>
              <a:gd name="connsiteX553" fmla="*/ 239388 w 1256672"/>
              <a:gd name="connsiteY553" fmla="*/ 113233 h 1003569"/>
              <a:gd name="connsiteX554" fmla="*/ 240068 w 1256672"/>
              <a:gd name="connsiteY554" fmla="*/ 120374 h 1003569"/>
              <a:gd name="connsiteX555" fmla="*/ 238821 w 1256672"/>
              <a:gd name="connsiteY555" fmla="*/ 126381 h 1003569"/>
              <a:gd name="connsiteX556" fmla="*/ 235647 w 1256672"/>
              <a:gd name="connsiteY556" fmla="*/ 131255 h 1003569"/>
              <a:gd name="connsiteX557" fmla="*/ 233267 w 1256672"/>
              <a:gd name="connsiteY557" fmla="*/ 134089 h 1003569"/>
              <a:gd name="connsiteX558" fmla="*/ 231567 w 1256672"/>
              <a:gd name="connsiteY558" fmla="*/ 134996 h 1003569"/>
              <a:gd name="connsiteX559" fmla="*/ 229187 w 1256672"/>
              <a:gd name="connsiteY559" fmla="*/ 134996 h 1003569"/>
              <a:gd name="connsiteX560" fmla="*/ 224539 w 1256672"/>
              <a:gd name="connsiteY560" fmla="*/ 133862 h 1003569"/>
              <a:gd name="connsiteX561" fmla="*/ 220686 w 1256672"/>
              <a:gd name="connsiteY561" fmla="*/ 132049 h 1003569"/>
              <a:gd name="connsiteX562" fmla="*/ 215585 w 1256672"/>
              <a:gd name="connsiteY562" fmla="*/ 130915 h 1003569"/>
              <a:gd name="connsiteX563" fmla="*/ 207991 w 1256672"/>
              <a:gd name="connsiteY563" fmla="*/ 129895 h 1003569"/>
              <a:gd name="connsiteX564" fmla="*/ 203230 w 1256672"/>
              <a:gd name="connsiteY564" fmla="*/ 129668 h 1003569"/>
              <a:gd name="connsiteX565" fmla="*/ 201417 w 1256672"/>
              <a:gd name="connsiteY565" fmla="*/ 130235 h 1003569"/>
              <a:gd name="connsiteX566" fmla="*/ 196883 w 1256672"/>
              <a:gd name="connsiteY566" fmla="*/ 133522 h 1003569"/>
              <a:gd name="connsiteX567" fmla="*/ 196429 w 1256672"/>
              <a:gd name="connsiteY567" fmla="*/ 136582 h 1003569"/>
              <a:gd name="connsiteX568" fmla="*/ 199263 w 1256672"/>
              <a:gd name="connsiteY568" fmla="*/ 144177 h 1003569"/>
              <a:gd name="connsiteX569" fmla="*/ 200623 w 1256672"/>
              <a:gd name="connsiteY569" fmla="*/ 146670 h 1003569"/>
              <a:gd name="connsiteX570" fmla="*/ 200057 w 1256672"/>
              <a:gd name="connsiteY570" fmla="*/ 146897 h 1003569"/>
              <a:gd name="connsiteX571" fmla="*/ 192236 w 1256672"/>
              <a:gd name="connsiteY571" fmla="*/ 140210 h 1003569"/>
              <a:gd name="connsiteX572" fmla="*/ 189402 w 1256672"/>
              <a:gd name="connsiteY572" fmla="*/ 138736 h 1003569"/>
              <a:gd name="connsiteX573" fmla="*/ 186455 w 1256672"/>
              <a:gd name="connsiteY573" fmla="*/ 138056 h 1003569"/>
              <a:gd name="connsiteX574" fmla="*/ 182941 w 1256672"/>
              <a:gd name="connsiteY574" fmla="*/ 138056 h 1003569"/>
              <a:gd name="connsiteX575" fmla="*/ 170133 w 1256672"/>
              <a:gd name="connsiteY575" fmla="*/ 141003 h 1003569"/>
              <a:gd name="connsiteX576" fmla="*/ 166506 w 1256672"/>
              <a:gd name="connsiteY576" fmla="*/ 142817 h 1003569"/>
              <a:gd name="connsiteX577" fmla="*/ 158912 w 1256672"/>
              <a:gd name="connsiteY577" fmla="*/ 149504 h 1003569"/>
              <a:gd name="connsiteX578" fmla="*/ 152904 w 1256672"/>
              <a:gd name="connsiteY578" fmla="*/ 153131 h 1003569"/>
              <a:gd name="connsiteX579" fmla="*/ 147010 w 1256672"/>
              <a:gd name="connsiteY579" fmla="*/ 157325 h 1003569"/>
              <a:gd name="connsiteX580" fmla="*/ 143837 w 1256672"/>
              <a:gd name="connsiteY580" fmla="*/ 158685 h 1003569"/>
              <a:gd name="connsiteX581" fmla="*/ 140550 w 1256672"/>
              <a:gd name="connsiteY581" fmla="*/ 159252 h 1003569"/>
              <a:gd name="connsiteX582" fmla="*/ 137036 w 1256672"/>
              <a:gd name="connsiteY582" fmla="*/ 160499 h 1003569"/>
              <a:gd name="connsiteX583" fmla="*/ 132162 w 1256672"/>
              <a:gd name="connsiteY583" fmla="*/ 162539 h 1003569"/>
              <a:gd name="connsiteX584" fmla="*/ 127288 w 1256672"/>
              <a:gd name="connsiteY584" fmla="*/ 165372 h 1003569"/>
              <a:gd name="connsiteX585" fmla="*/ 119354 w 1256672"/>
              <a:gd name="connsiteY585" fmla="*/ 171380 h 1003569"/>
              <a:gd name="connsiteX586" fmla="*/ 118220 w 1256672"/>
              <a:gd name="connsiteY586" fmla="*/ 172853 h 1003569"/>
              <a:gd name="connsiteX587" fmla="*/ 115273 w 1256672"/>
              <a:gd name="connsiteY587" fmla="*/ 178181 h 1003569"/>
              <a:gd name="connsiteX588" fmla="*/ 115273 w 1256672"/>
              <a:gd name="connsiteY588" fmla="*/ 181128 h 1003569"/>
              <a:gd name="connsiteX589" fmla="*/ 116294 w 1256672"/>
              <a:gd name="connsiteY589" fmla="*/ 183961 h 1003569"/>
              <a:gd name="connsiteX590" fmla="*/ 117994 w 1256672"/>
              <a:gd name="connsiteY590" fmla="*/ 186115 h 1003569"/>
              <a:gd name="connsiteX591" fmla="*/ 120034 w 1256672"/>
              <a:gd name="connsiteY591" fmla="*/ 187702 h 1003569"/>
              <a:gd name="connsiteX592" fmla="*/ 122414 w 1256672"/>
              <a:gd name="connsiteY592" fmla="*/ 188495 h 1003569"/>
              <a:gd name="connsiteX593" fmla="*/ 130462 w 1256672"/>
              <a:gd name="connsiteY593" fmla="*/ 188268 h 1003569"/>
              <a:gd name="connsiteX594" fmla="*/ 133636 w 1256672"/>
              <a:gd name="connsiteY594" fmla="*/ 188722 h 1003569"/>
              <a:gd name="connsiteX595" fmla="*/ 139983 w 1256672"/>
              <a:gd name="connsiteY595" fmla="*/ 190875 h 1003569"/>
              <a:gd name="connsiteX596" fmla="*/ 143497 w 1256672"/>
              <a:gd name="connsiteY596" fmla="*/ 191102 h 1003569"/>
              <a:gd name="connsiteX597" fmla="*/ 148711 w 1256672"/>
              <a:gd name="connsiteY597" fmla="*/ 189855 h 1003569"/>
              <a:gd name="connsiteX598" fmla="*/ 151998 w 1256672"/>
              <a:gd name="connsiteY598" fmla="*/ 188382 h 1003569"/>
              <a:gd name="connsiteX599" fmla="*/ 155511 w 1256672"/>
              <a:gd name="connsiteY599" fmla="*/ 187928 h 1003569"/>
              <a:gd name="connsiteX600" fmla="*/ 160385 w 1256672"/>
              <a:gd name="connsiteY600" fmla="*/ 188155 h 1003569"/>
              <a:gd name="connsiteX601" fmla="*/ 165486 w 1256672"/>
              <a:gd name="connsiteY601" fmla="*/ 187022 h 1003569"/>
              <a:gd name="connsiteX602" fmla="*/ 169340 w 1256672"/>
              <a:gd name="connsiteY602" fmla="*/ 185321 h 1003569"/>
              <a:gd name="connsiteX603" fmla="*/ 171493 w 1256672"/>
              <a:gd name="connsiteY603" fmla="*/ 185095 h 1003569"/>
              <a:gd name="connsiteX604" fmla="*/ 173760 w 1256672"/>
              <a:gd name="connsiteY604" fmla="*/ 185548 h 1003569"/>
              <a:gd name="connsiteX605" fmla="*/ 176254 w 1256672"/>
              <a:gd name="connsiteY605" fmla="*/ 186682 h 1003569"/>
              <a:gd name="connsiteX606" fmla="*/ 176821 w 1256672"/>
              <a:gd name="connsiteY606" fmla="*/ 187362 h 1003569"/>
              <a:gd name="connsiteX607" fmla="*/ 170926 w 1256672"/>
              <a:gd name="connsiteY607" fmla="*/ 188722 h 1003569"/>
              <a:gd name="connsiteX608" fmla="*/ 167526 w 1256672"/>
              <a:gd name="connsiteY608" fmla="*/ 190309 h 1003569"/>
              <a:gd name="connsiteX609" fmla="*/ 164239 w 1256672"/>
              <a:gd name="connsiteY609" fmla="*/ 192349 h 1003569"/>
              <a:gd name="connsiteX610" fmla="*/ 163332 w 1256672"/>
              <a:gd name="connsiteY610" fmla="*/ 193936 h 1003569"/>
              <a:gd name="connsiteX611" fmla="*/ 161972 w 1256672"/>
              <a:gd name="connsiteY611" fmla="*/ 198356 h 1003569"/>
              <a:gd name="connsiteX612" fmla="*/ 160272 w 1256672"/>
              <a:gd name="connsiteY612" fmla="*/ 205610 h 1003569"/>
              <a:gd name="connsiteX613" fmla="*/ 157665 w 1256672"/>
              <a:gd name="connsiteY613" fmla="*/ 212978 h 1003569"/>
              <a:gd name="connsiteX614" fmla="*/ 154151 w 1256672"/>
              <a:gd name="connsiteY614" fmla="*/ 220572 h 1003569"/>
              <a:gd name="connsiteX615" fmla="*/ 151431 w 1256672"/>
              <a:gd name="connsiteY615" fmla="*/ 225333 h 1003569"/>
              <a:gd name="connsiteX616" fmla="*/ 148597 w 1256672"/>
              <a:gd name="connsiteY616" fmla="*/ 228506 h 1003569"/>
              <a:gd name="connsiteX617" fmla="*/ 143157 w 1256672"/>
              <a:gd name="connsiteY617" fmla="*/ 233607 h 1003569"/>
              <a:gd name="connsiteX618" fmla="*/ 140210 w 1256672"/>
              <a:gd name="connsiteY618" fmla="*/ 235647 h 1003569"/>
              <a:gd name="connsiteX619" fmla="*/ 138056 w 1256672"/>
              <a:gd name="connsiteY619" fmla="*/ 236327 h 1003569"/>
              <a:gd name="connsiteX620" fmla="*/ 134656 w 1256672"/>
              <a:gd name="connsiteY620" fmla="*/ 236327 h 1003569"/>
              <a:gd name="connsiteX621" fmla="*/ 127628 w 1256672"/>
              <a:gd name="connsiteY621" fmla="*/ 235421 h 1003569"/>
              <a:gd name="connsiteX622" fmla="*/ 111873 w 1256672"/>
              <a:gd name="connsiteY622" fmla="*/ 236101 h 1003569"/>
              <a:gd name="connsiteX623" fmla="*/ 109266 w 1256672"/>
              <a:gd name="connsiteY623" fmla="*/ 236441 h 1003569"/>
              <a:gd name="connsiteX624" fmla="*/ 104619 w 1256672"/>
              <a:gd name="connsiteY624" fmla="*/ 238254 h 1003569"/>
              <a:gd name="connsiteX625" fmla="*/ 101332 w 1256672"/>
              <a:gd name="connsiteY625" fmla="*/ 238821 h 1003569"/>
              <a:gd name="connsiteX626" fmla="*/ 97251 w 1256672"/>
              <a:gd name="connsiteY626" fmla="*/ 238821 h 1003569"/>
              <a:gd name="connsiteX627" fmla="*/ 90904 w 1256672"/>
              <a:gd name="connsiteY627" fmla="*/ 240294 h 1003569"/>
              <a:gd name="connsiteX628" fmla="*/ 81610 w 1256672"/>
              <a:gd name="connsiteY628" fmla="*/ 243128 h 1003569"/>
              <a:gd name="connsiteX629" fmla="*/ 77529 w 1256672"/>
              <a:gd name="connsiteY629" fmla="*/ 244942 h 1003569"/>
              <a:gd name="connsiteX630" fmla="*/ 77869 w 1256672"/>
              <a:gd name="connsiteY630" fmla="*/ 245962 h 1003569"/>
              <a:gd name="connsiteX631" fmla="*/ 79683 w 1256672"/>
              <a:gd name="connsiteY631" fmla="*/ 248002 h 1003569"/>
              <a:gd name="connsiteX632" fmla="*/ 79683 w 1256672"/>
              <a:gd name="connsiteY632" fmla="*/ 248795 h 1003569"/>
              <a:gd name="connsiteX633" fmla="*/ 78209 w 1256672"/>
              <a:gd name="connsiteY633" fmla="*/ 249249 h 1003569"/>
              <a:gd name="connsiteX634" fmla="*/ 58147 w 1256672"/>
              <a:gd name="connsiteY634" fmla="*/ 253103 h 1003569"/>
              <a:gd name="connsiteX635" fmla="*/ 49079 w 1256672"/>
              <a:gd name="connsiteY635" fmla="*/ 255710 h 1003569"/>
              <a:gd name="connsiteX636" fmla="*/ 44772 w 1256672"/>
              <a:gd name="connsiteY636" fmla="*/ 257410 h 1003569"/>
              <a:gd name="connsiteX637" fmla="*/ 42165 w 1256672"/>
              <a:gd name="connsiteY637" fmla="*/ 259110 h 1003569"/>
              <a:gd name="connsiteX638" fmla="*/ 39105 w 1256672"/>
              <a:gd name="connsiteY638" fmla="*/ 259903 h 1003569"/>
              <a:gd name="connsiteX639" fmla="*/ 29130 w 1256672"/>
              <a:gd name="connsiteY639" fmla="*/ 259677 h 1003569"/>
              <a:gd name="connsiteX640" fmla="*/ 26636 w 1256672"/>
              <a:gd name="connsiteY640" fmla="*/ 259903 h 1003569"/>
              <a:gd name="connsiteX641" fmla="*/ 23803 w 1256672"/>
              <a:gd name="connsiteY641" fmla="*/ 260697 h 1003569"/>
              <a:gd name="connsiteX642" fmla="*/ 16209 w 1256672"/>
              <a:gd name="connsiteY642" fmla="*/ 264097 h 1003569"/>
              <a:gd name="connsiteX643" fmla="*/ 8614 w 1256672"/>
              <a:gd name="connsiteY643" fmla="*/ 266478 h 1003569"/>
              <a:gd name="connsiteX644" fmla="*/ 7028 w 1256672"/>
              <a:gd name="connsiteY644" fmla="*/ 267611 h 1003569"/>
              <a:gd name="connsiteX645" fmla="*/ 2834 w 1256672"/>
              <a:gd name="connsiteY645" fmla="*/ 271578 h 1003569"/>
              <a:gd name="connsiteX646" fmla="*/ 2154 w 1256672"/>
              <a:gd name="connsiteY646" fmla="*/ 273392 h 1003569"/>
              <a:gd name="connsiteX647" fmla="*/ 3060 w 1256672"/>
              <a:gd name="connsiteY647" fmla="*/ 274638 h 1003569"/>
              <a:gd name="connsiteX648" fmla="*/ 5101 w 1256672"/>
              <a:gd name="connsiteY648" fmla="*/ 276452 h 1003569"/>
              <a:gd name="connsiteX649" fmla="*/ 4874 w 1256672"/>
              <a:gd name="connsiteY649" fmla="*/ 277359 h 1003569"/>
              <a:gd name="connsiteX650" fmla="*/ 0 w 1256672"/>
              <a:gd name="connsiteY650" fmla="*/ 281439 h 1003569"/>
              <a:gd name="connsiteX651" fmla="*/ 567 w 1256672"/>
              <a:gd name="connsiteY651" fmla="*/ 283366 h 1003569"/>
              <a:gd name="connsiteX652" fmla="*/ 4761 w 1256672"/>
              <a:gd name="connsiteY652" fmla="*/ 286653 h 1003569"/>
              <a:gd name="connsiteX653" fmla="*/ 11675 w 1256672"/>
              <a:gd name="connsiteY653" fmla="*/ 291187 h 1003569"/>
              <a:gd name="connsiteX654" fmla="*/ 13488 w 1256672"/>
              <a:gd name="connsiteY654" fmla="*/ 292774 h 1003569"/>
              <a:gd name="connsiteX655" fmla="*/ 15415 w 1256672"/>
              <a:gd name="connsiteY655" fmla="*/ 293681 h 1003569"/>
              <a:gd name="connsiteX656" fmla="*/ 23916 w 1256672"/>
              <a:gd name="connsiteY656" fmla="*/ 295494 h 1003569"/>
              <a:gd name="connsiteX657" fmla="*/ 26750 w 1256672"/>
              <a:gd name="connsiteY657" fmla="*/ 296628 h 1003569"/>
              <a:gd name="connsiteX658" fmla="*/ 29243 w 1256672"/>
              <a:gd name="connsiteY658" fmla="*/ 298668 h 1003569"/>
              <a:gd name="connsiteX659" fmla="*/ 31624 w 1256672"/>
              <a:gd name="connsiteY659" fmla="*/ 299575 h 1003569"/>
              <a:gd name="connsiteX660" fmla="*/ 37291 w 1256672"/>
              <a:gd name="connsiteY660" fmla="*/ 300595 h 1003569"/>
              <a:gd name="connsiteX661" fmla="*/ 42732 w 1256672"/>
              <a:gd name="connsiteY661" fmla="*/ 300595 h 1003569"/>
              <a:gd name="connsiteX662" fmla="*/ 45112 w 1256672"/>
              <a:gd name="connsiteY662" fmla="*/ 300141 h 1003569"/>
              <a:gd name="connsiteX663" fmla="*/ 49192 w 1256672"/>
              <a:gd name="connsiteY663" fmla="*/ 298101 h 1003569"/>
              <a:gd name="connsiteX664" fmla="*/ 55313 w 1256672"/>
              <a:gd name="connsiteY664" fmla="*/ 298101 h 1003569"/>
              <a:gd name="connsiteX665" fmla="*/ 55993 w 1256672"/>
              <a:gd name="connsiteY665" fmla="*/ 298668 h 1003569"/>
              <a:gd name="connsiteX666" fmla="*/ 51799 w 1256672"/>
              <a:gd name="connsiteY666" fmla="*/ 300255 h 1003569"/>
              <a:gd name="connsiteX667" fmla="*/ 46132 w 1256672"/>
              <a:gd name="connsiteY667" fmla="*/ 304109 h 1003569"/>
              <a:gd name="connsiteX668" fmla="*/ 46699 w 1256672"/>
              <a:gd name="connsiteY668" fmla="*/ 304902 h 1003569"/>
              <a:gd name="connsiteX669" fmla="*/ 51119 w 1256672"/>
              <a:gd name="connsiteY669" fmla="*/ 305355 h 1003569"/>
              <a:gd name="connsiteX670" fmla="*/ 55086 w 1256672"/>
              <a:gd name="connsiteY670" fmla="*/ 307849 h 1003569"/>
              <a:gd name="connsiteX671" fmla="*/ 55086 w 1256672"/>
              <a:gd name="connsiteY671" fmla="*/ 310456 h 1003569"/>
              <a:gd name="connsiteX672" fmla="*/ 58147 w 1256672"/>
              <a:gd name="connsiteY672" fmla="*/ 312156 h 1003569"/>
              <a:gd name="connsiteX673" fmla="*/ 70955 w 1256672"/>
              <a:gd name="connsiteY673" fmla="*/ 315897 h 1003569"/>
              <a:gd name="connsiteX674" fmla="*/ 74015 w 1256672"/>
              <a:gd name="connsiteY674" fmla="*/ 316123 h 1003569"/>
              <a:gd name="connsiteX675" fmla="*/ 76282 w 1256672"/>
              <a:gd name="connsiteY675" fmla="*/ 315670 h 1003569"/>
              <a:gd name="connsiteX676" fmla="*/ 78662 w 1256672"/>
              <a:gd name="connsiteY676" fmla="*/ 314650 h 1003569"/>
              <a:gd name="connsiteX677" fmla="*/ 81156 w 1256672"/>
              <a:gd name="connsiteY677" fmla="*/ 312950 h 1003569"/>
              <a:gd name="connsiteX678" fmla="*/ 83763 w 1256672"/>
              <a:gd name="connsiteY678" fmla="*/ 310456 h 1003569"/>
              <a:gd name="connsiteX679" fmla="*/ 85917 w 1256672"/>
              <a:gd name="connsiteY679" fmla="*/ 309436 h 1003569"/>
              <a:gd name="connsiteX680" fmla="*/ 87730 w 1256672"/>
              <a:gd name="connsiteY680" fmla="*/ 309889 h 1003569"/>
              <a:gd name="connsiteX681" fmla="*/ 92717 w 1256672"/>
              <a:gd name="connsiteY681" fmla="*/ 312156 h 1003569"/>
              <a:gd name="connsiteX682" fmla="*/ 95891 w 1256672"/>
              <a:gd name="connsiteY682" fmla="*/ 312836 h 1003569"/>
              <a:gd name="connsiteX683" fmla="*/ 99178 w 1256672"/>
              <a:gd name="connsiteY683" fmla="*/ 313403 h 1003569"/>
              <a:gd name="connsiteX684" fmla="*/ 105072 w 1256672"/>
              <a:gd name="connsiteY684" fmla="*/ 313176 h 1003569"/>
              <a:gd name="connsiteX685" fmla="*/ 108586 w 1256672"/>
              <a:gd name="connsiteY685" fmla="*/ 312269 h 1003569"/>
              <a:gd name="connsiteX686" fmla="*/ 116067 w 1256672"/>
              <a:gd name="connsiteY686" fmla="*/ 307962 h 1003569"/>
              <a:gd name="connsiteX687" fmla="*/ 119694 w 1256672"/>
              <a:gd name="connsiteY687" fmla="*/ 306262 h 1003569"/>
              <a:gd name="connsiteX688" fmla="*/ 122754 w 1256672"/>
              <a:gd name="connsiteY688" fmla="*/ 305469 h 1003569"/>
              <a:gd name="connsiteX689" fmla="*/ 125475 w 1256672"/>
              <a:gd name="connsiteY689" fmla="*/ 305695 h 1003569"/>
              <a:gd name="connsiteX690" fmla="*/ 130462 w 1256672"/>
              <a:gd name="connsiteY690" fmla="*/ 308756 h 1003569"/>
              <a:gd name="connsiteX691" fmla="*/ 133296 w 1256672"/>
              <a:gd name="connsiteY691" fmla="*/ 311136 h 1003569"/>
              <a:gd name="connsiteX692" fmla="*/ 134089 w 1256672"/>
              <a:gd name="connsiteY692" fmla="*/ 313403 h 1003569"/>
              <a:gd name="connsiteX693" fmla="*/ 132842 w 1256672"/>
              <a:gd name="connsiteY693" fmla="*/ 315670 h 1003569"/>
              <a:gd name="connsiteX694" fmla="*/ 130235 w 1256672"/>
              <a:gd name="connsiteY694" fmla="*/ 319184 h 1003569"/>
              <a:gd name="connsiteX695" fmla="*/ 130235 w 1256672"/>
              <a:gd name="connsiteY695" fmla="*/ 321224 h 1003569"/>
              <a:gd name="connsiteX696" fmla="*/ 131935 w 1256672"/>
              <a:gd name="connsiteY696" fmla="*/ 323717 h 1003569"/>
              <a:gd name="connsiteX697" fmla="*/ 131595 w 1256672"/>
              <a:gd name="connsiteY697" fmla="*/ 324511 h 1003569"/>
              <a:gd name="connsiteX698" fmla="*/ 125135 w 1256672"/>
              <a:gd name="connsiteY698" fmla="*/ 321791 h 1003569"/>
              <a:gd name="connsiteX699" fmla="*/ 120374 w 1256672"/>
              <a:gd name="connsiteY699" fmla="*/ 320544 h 1003569"/>
              <a:gd name="connsiteX700" fmla="*/ 110173 w 1256672"/>
              <a:gd name="connsiteY700" fmla="*/ 319637 h 1003569"/>
              <a:gd name="connsiteX701" fmla="*/ 95778 w 1256672"/>
              <a:gd name="connsiteY701" fmla="*/ 319864 h 1003569"/>
              <a:gd name="connsiteX702" fmla="*/ 86483 w 1256672"/>
              <a:gd name="connsiteY702" fmla="*/ 321564 h 1003569"/>
              <a:gd name="connsiteX703" fmla="*/ 83310 w 1256672"/>
              <a:gd name="connsiteY703" fmla="*/ 323264 h 1003569"/>
              <a:gd name="connsiteX704" fmla="*/ 78549 w 1256672"/>
              <a:gd name="connsiteY704" fmla="*/ 328478 h 1003569"/>
              <a:gd name="connsiteX705" fmla="*/ 64721 w 1256672"/>
              <a:gd name="connsiteY705" fmla="*/ 326891 h 1003569"/>
              <a:gd name="connsiteX706" fmla="*/ 45339 w 1256672"/>
              <a:gd name="connsiteY706" fmla="*/ 328591 h 1003569"/>
              <a:gd name="connsiteX707" fmla="*/ 40011 w 1256672"/>
              <a:gd name="connsiteY707" fmla="*/ 329498 h 1003569"/>
              <a:gd name="connsiteX708" fmla="*/ 38084 w 1256672"/>
              <a:gd name="connsiteY708" fmla="*/ 330518 h 1003569"/>
              <a:gd name="connsiteX709" fmla="*/ 36044 w 1256672"/>
              <a:gd name="connsiteY709" fmla="*/ 332105 h 1003569"/>
              <a:gd name="connsiteX710" fmla="*/ 34004 w 1256672"/>
              <a:gd name="connsiteY710" fmla="*/ 334259 h 1003569"/>
              <a:gd name="connsiteX711" fmla="*/ 34231 w 1256672"/>
              <a:gd name="connsiteY711" fmla="*/ 336412 h 1003569"/>
              <a:gd name="connsiteX712" fmla="*/ 36838 w 1256672"/>
              <a:gd name="connsiteY712" fmla="*/ 338453 h 1003569"/>
              <a:gd name="connsiteX713" fmla="*/ 42618 w 1256672"/>
              <a:gd name="connsiteY713" fmla="*/ 341060 h 1003569"/>
              <a:gd name="connsiteX714" fmla="*/ 41825 w 1256672"/>
              <a:gd name="connsiteY714" fmla="*/ 341626 h 1003569"/>
              <a:gd name="connsiteX715" fmla="*/ 41372 w 1256672"/>
              <a:gd name="connsiteY715" fmla="*/ 342533 h 1003569"/>
              <a:gd name="connsiteX716" fmla="*/ 41372 w 1256672"/>
              <a:gd name="connsiteY716" fmla="*/ 343780 h 1003569"/>
              <a:gd name="connsiteX717" fmla="*/ 42505 w 1256672"/>
              <a:gd name="connsiteY717" fmla="*/ 344913 h 1003569"/>
              <a:gd name="connsiteX718" fmla="*/ 44999 w 1256672"/>
              <a:gd name="connsiteY718" fmla="*/ 345933 h 1003569"/>
              <a:gd name="connsiteX719" fmla="*/ 48512 w 1256672"/>
              <a:gd name="connsiteY719" fmla="*/ 346613 h 1003569"/>
              <a:gd name="connsiteX720" fmla="*/ 52933 w 1256672"/>
              <a:gd name="connsiteY720" fmla="*/ 344460 h 1003569"/>
              <a:gd name="connsiteX721" fmla="*/ 63814 w 1256672"/>
              <a:gd name="connsiteY721" fmla="*/ 338226 h 1003569"/>
              <a:gd name="connsiteX722" fmla="*/ 63474 w 1256672"/>
              <a:gd name="connsiteY722" fmla="*/ 339133 h 1003569"/>
              <a:gd name="connsiteX723" fmla="*/ 62227 w 1256672"/>
              <a:gd name="connsiteY723" fmla="*/ 340833 h 1003569"/>
              <a:gd name="connsiteX724" fmla="*/ 60187 w 1256672"/>
              <a:gd name="connsiteY724" fmla="*/ 343326 h 1003569"/>
              <a:gd name="connsiteX725" fmla="*/ 59847 w 1256672"/>
              <a:gd name="connsiteY725" fmla="*/ 345593 h 1003569"/>
              <a:gd name="connsiteX726" fmla="*/ 61320 w 1256672"/>
              <a:gd name="connsiteY726" fmla="*/ 347634 h 1003569"/>
              <a:gd name="connsiteX727" fmla="*/ 62794 w 1256672"/>
              <a:gd name="connsiteY727" fmla="*/ 348994 h 1003569"/>
              <a:gd name="connsiteX728" fmla="*/ 64267 w 1256672"/>
              <a:gd name="connsiteY728" fmla="*/ 349787 h 1003569"/>
              <a:gd name="connsiteX729" fmla="*/ 72882 w 1256672"/>
              <a:gd name="connsiteY729" fmla="*/ 352054 h 1003569"/>
              <a:gd name="connsiteX730" fmla="*/ 82856 w 1256672"/>
              <a:gd name="connsiteY730" fmla="*/ 352848 h 1003569"/>
              <a:gd name="connsiteX731" fmla="*/ 93964 w 1256672"/>
              <a:gd name="connsiteY731" fmla="*/ 352394 h 1003569"/>
              <a:gd name="connsiteX732" fmla="*/ 96231 w 1256672"/>
              <a:gd name="connsiteY732" fmla="*/ 353641 h 1003569"/>
              <a:gd name="connsiteX733" fmla="*/ 95551 w 1256672"/>
              <a:gd name="connsiteY733" fmla="*/ 354321 h 1003569"/>
              <a:gd name="connsiteX734" fmla="*/ 93511 w 1256672"/>
              <a:gd name="connsiteY734" fmla="*/ 355228 h 1003569"/>
              <a:gd name="connsiteX735" fmla="*/ 85010 w 1256672"/>
              <a:gd name="connsiteY735" fmla="*/ 356588 h 1003569"/>
              <a:gd name="connsiteX736" fmla="*/ 80816 w 1256672"/>
              <a:gd name="connsiteY736" fmla="*/ 357721 h 1003569"/>
              <a:gd name="connsiteX737" fmla="*/ 69821 w 1256672"/>
              <a:gd name="connsiteY737" fmla="*/ 363502 h 1003569"/>
              <a:gd name="connsiteX738" fmla="*/ 68121 w 1256672"/>
              <a:gd name="connsiteY738" fmla="*/ 365202 h 1003569"/>
              <a:gd name="connsiteX739" fmla="*/ 68575 w 1256672"/>
              <a:gd name="connsiteY739" fmla="*/ 366449 h 1003569"/>
              <a:gd name="connsiteX740" fmla="*/ 70388 w 1256672"/>
              <a:gd name="connsiteY740" fmla="*/ 368263 h 1003569"/>
              <a:gd name="connsiteX741" fmla="*/ 75829 w 1256672"/>
              <a:gd name="connsiteY741" fmla="*/ 370643 h 1003569"/>
              <a:gd name="connsiteX742" fmla="*/ 82856 w 1256672"/>
              <a:gd name="connsiteY742" fmla="*/ 374950 h 1003569"/>
              <a:gd name="connsiteX743" fmla="*/ 87050 w 1256672"/>
              <a:gd name="connsiteY743" fmla="*/ 376650 h 1003569"/>
              <a:gd name="connsiteX744" fmla="*/ 92037 w 1256672"/>
              <a:gd name="connsiteY744" fmla="*/ 379371 h 1003569"/>
              <a:gd name="connsiteX745" fmla="*/ 95438 w 1256672"/>
              <a:gd name="connsiteY745" fmla="*/ 380504 h 1003569"/>
              <a:gd name="connsiteX746" fmla="*/ 122527 w 1256672"/>
              <a:gd name="connsiteY746" fmla="*/ 384925 h 1003569"/>
              <a:gd name="connsiteX747" fmla="*/ 125588 w 1256672"/>
              <a:gd name="connsiteY747" fmla="*/ 384585 h 1003569"/>
              <a:gd name="connsiteX748" fmla="*/ 121961 w 1256672"/>
              <a:gd name="connsiteY748" fmla="*/ 381298 h 1003569"/>
              <a:gd name="connsiteX749" fmla="*/ 117880 w 1256672"/>
              <a:gd name="connsiteY749" fmla="*/ 376650 h 1003569"/>
              <a:gd name="connsiteX750" fmla="*/ 117427 w 1256672"/>
              <a:gd name="connsiteY750" fmla="*/ 374723 h 1003569"/>
              <a:gd name="connsiteX751" fmla="*/ 119241 w 1256672"/>
              <a:gd name="connsiteY751" fmla="*/ 373930 h 1003569"/>
              <a:gd name="connsiteX752" fmla="*/ 121621 w 1256672"/>
              <a:gd name="connsiteY752" fmla="*/ 373703 h 1003569"/>
              <a:gd name="connsiteX753" fmla="*/ 126041 w 1256672"/>
              <a:gd name="connsiteY753" fmla="*/ 376084 h 1003569"/>
              <a:gd name="connsiteX754" fmla="*/ 128195 w 1256672"/>
              <a:gd name="connsiteY754" fmla="*/ 376990 h 1003569"/>
              <a:gd name="connsiteX755" fmla="*/ 130008 w 1256672"/>
              <a:gd name="connsiteY755" fmla="*/ 377330 h 1003569"/>
              <a:gd name="connsiteX756" fmla="*/ 132162 w 1256672"/>
              <a:gd name="connsiteY756" fmla="*/ 376650 h 1003569"/>
              <a:gd name="connsiteX757" fmla="*/ 136809 w 1256672"/>
              <a:gd name="connsiteY757" fmla="*/ 373703 h 1003569"/>
              <a:gd name="connsiteX758" fmla="*/ 140436 w 1256672"/>
              <a:gd name="connsiteY758" fmla="*/ 372683 h 1003569"/>
              <a:gd name="connsiteX759" fmla="*/ 142023 w 1256672"/>
              <a:gd name="connsiteY759" fmla="*/ 372683 h 1003569"/>
              <a:gd name="connsiteX760" fmla="*/ 143837 w 1256672"/>
              <a:gd name="connsiteY760" fmla="*/ 373930 h 1003569"/>
              <a:gd name="connsiteX761" fmla="*/ 145877 w 1256672"/>
              <a:gd name="connsiteY761" fmla="*/ 375857 h 1003569"/>
              <a:gd name="connsiteX762" fmla="*/ 148144 w 1256672"/>
              <a:gd name="connsiteY762" fmla="*/ 377104 h 1003569"/>
              <a:gd name="connsiteX763" fmla="*/ 150524 w 1256672"/>
              <a:gd name="connsiteY763" fmla="*/ 377784 h 1003569"/>
              <a:gd name="connsiteX764" fmla="*/ 152338 w 1256672"/>
              <a:gd name="connsiteY764" fmla="*/ 377784 h 1003569"/>
              <a:gd name="connsiteX765" fmla="*/ 153471 w 1256672"/>
              <a:gd name="connsiteY765" fmla="*/ 376990 h 1003569"/>
              <a:gd name="connsiteX766" fmla="*/ 158118 w 1256672"/>
              <a:gd name="connsiteY766" fmla="*/ 376764 h 1003569"/>
              <a:gd name="connsiteX767" fmla="*/ 161745 w 1256672"/>
              <a:gd name="connsiteY767" fmla="*/ 375857 h 1003569"/>
              <a:gd name="connsiteX768" fmla="*/ 166279 w 1256672"/>
              <a:gd name="connsiteY768" fmla="*/ 373817 h 1003569"/>
              <a:gd name="connsiteX769" fmla="*/ 169340 w 1256672"/>
              <a:gd name="connsiteY769" fmla="*/ 372116 h 1003569"/>
              <a:gd name="connsiteX770" fmla="*/ 172513 w 1256672"/>
              <a:gd name="connsiteY770" fmla="*/ 369736 h 1003569"/>
              <a:gd name="connsiteX771" fmla="*/ 174100 w 1256672"/>
              <a:gd name="connsiteY771" fmla="*/ 369169 h 1003569"/>
              <a:gd name="connsiteX772" fmla="*/ 175800 w 1256672"/>
              <a:gd name="connsiteY772" fmla="*/ 369736 h 1003569"/>
              <a:gd name="connsiteX773" fmla="*/ 177614 w 1256672"/>
              <a:gd name="connsiteY773" fmla="*/ 371550 h 1003569"/>
              <a:gd name="connsiteX774" fmla="*/ 181241 w 1256672"/>
              <a:gd name="connsiteY774" fmla="*/ 374043 h 1003569"/>
              <a:gd name="connsiteX775" fmla="*/ 183621 w 1256672"/>
              <a:gd name="connsiteY775" fmla="*/ 373703 h 1003569"/>
              <a:gd name="connsiteX776" fmla="*/ 188155 w 1256672"/>
              <a:gd name="connsiteY776" fmla="*/ 370983 h 1003569"/>
              <a:gd name="connsiteX777" fmla="*/ 191896 w 1256672"/>
              <a:gd name="connsiteY777" fmla="*/ 368149 h 1003569"/>
              <a:gd name="connsiteX778" fmla="*/ 194956 w 1256672"/>
              <a:gd name="connsiteY778" fmla="*/ 367583 h 1003569"/>
              <a:gd name="connsiteX779" fmla="*/ 200850 w 1256672"/>
              <a:gd name="connsiteY779" fmla="*/ 369056 h 1003569"/>
              <a:gd name="connsiteX780" fmla="*/ 204590 w 1256672"/>
              <a:gd name="connsiteY780" fmla="*/ 371663 h 1003569"/>
              <a:gd name="connsiteX781" fmla="*/ 206291 w 1256672"/>
              <a:gd name="connsiteY781" fmla="*/ 372116 h 1003569"/>
              <a:gd name="connsiteX782" fmla="*/ 211391 w 1256672"/>
              <a:gd name="connsiteY782" fmla="*/ 371776 h 1003569"/>
              <a:gd name="connsiteX783" fmla="*/ 219552 w 1256672"/>
              <a:gd name="connsiteY783" fmla="*/ 372570 h 1003569"/>
              <a:gd name="connsiteX784" fmla="*/ 229300 w 1256672"/>
              <a:gd name="connsiteY784" fmla="*/ 375177 h 1003569"/>
              <a:gd name="connsiteX785" fmla="*/ 234287 w 1256672"/>
              <a:gd name="connsiteY785" fmla="*/ 375403 h 1003569"/>
              <a:gd name="connsiteX786" fmla="*/ 238141 w 1256672"/>
              <a:gd name="connsiteY786" fmla="*/ 376424 h 1003569"/>
              <a:gd name="connsiteX787" fmla="*/ 244602 w 1256672"/>
              <a:gd name="connsiteY787" fmla="*/ 379144 h 1003569"/>
              <a:gd name="connsiteX788" fmla="*/ 258997 w 1256672"/>
              <a:gd name="connsiteY788" fmla="*/ 383904 h 1003569"/>
              <a:gd name="connsiteX789" fmla="*/ 268291 w 1256672"/>
              <a:gd name="connsiteY789" fmla="*/ 388325 h 1003569"/>
              <a:gd name="connsiteX790" fmla="*/ 273845 w 1256672"/>
              <a:gd name="connsiteY790" fmla="*/ 390025 h 1003569"/>
              <a:gd name="connsiteX791" fmla="*/ 277586 w 1256672"/>
              <a:gd name="connsiteY791" fmla="*/ 391839 h 1003569"/>
              <a:gd name="connsiteX792" fmla="*/ 281326 w 1256672"/>
              <a:gd name="connsiteY792" fmla="*/ 394332 h 1003569"/>
              <a:gd name="connsiteX793" fmla="*/ 285406 w 1256672"/>
              <a:gd name="connsiteY793" fmla="*/ 395919 h 1003569"/>
              <a:gd name="connsiteX794" fmla="*/ 289827 w 1256672"/>
              <a:gd name="connsiteY794" fmla="*/ 396599 h 1003569"/>
              <a:gd name="connsiteX795" fmla="*/ 292887 w 1256672"/>
              <a:gd name="connsiteY795" fmla="*/ 397846 h 1003569"/>
              <a:gd name="connsiteX796" fmla="*/ 295608 w 1256672"/>
              <a:gd name="connsiteY796" fmla="*/ 401360 h 1003569"/>
              <a:gd name="connsiteX797" fmla="*/ 298328 w 1256672"/>
              <a:gd name="connsiteY797" fmla="*/ 406120 h 1003569"/>
              <a:gd name="connsiteX798" fmla="*/ 297648 w 1256672"/>
              <a:gd name="connsiteY798" fmla="*/ 407707 h 1003569"/>
              <a:gd name="connsiteX799" fmla="*/ 291074 w 1256672"/>
              <a:gd name="connsiteY799" fmla="*/ 411561 h 1003569"/>
              <a:gd name="connsiteX800" fmla="*/ 291867 w 1256672"/>
              <a:gd name="connsiteY800" fmla="*/ 413035 h 1003569"/>
              <a:gd name="connsiteX801" fmla="*/ 298215 w 1256672"/>
              <a:gd name="connsiteY801" fmla="*/ 416322 h 1003569"/>
              <a:gd name="connsiteX802" fmla="*/ 299688 w 1256672"/>
              <a:gd name="connsiteY802" fmla="*/ 417682 h 1003569"/>
              <a:gd name="connsiteX803" fmla="*/ 301162 w 1256672"/>
              <a:gd name="connsiteY803" fmla="*/ 419609 h 1003569"/>
              <a:gd name="connsiteX804" fmla="*/ 304109 w 1256672"/>
              <a:gd name="connsiteY804" fmla="*/ 424029 h 1003569"/>
              <a:gd name="connsiteX805" fmla="*/ 307282 w 1256672"/>
              <a:gd name="connsiteY805" fmla="*/ 426863 h 1003569"/>
              <a:gd name="connsiteX806" fmla="*/ 316463 w 1256672"/>
              <a:gd name="connsiteY806" fmla="*/ 431057 h 1003569"/>
              <a:gd name="connsiteX807" fmla="*/ 319977 w 1256672"/>
              <a:gd name="connsiteY807" fmla="*/ 433324 h 1003569"/>
              <a:gd name="connsiteX808" fmla="*/ 322471 w 1256672"/>
              <a:gd name="connsiteY808" fmla="*/ 435704 h 1003569"/>
              <a:gd name="connsiteX809" fmla="*/ 324284 w 1256672"/>
              <a:gd name="connsiteY809" fmla="*/ 438084 h 1003569"/>
              <a:gd name="connsiteX810" fmla="*/ 325418 w 1256672"/>
              <a:gd name="connsiteY810" fmla="*/ 440464 h 1003569"/>
              <a:gd name="connsiteX811" fmla="*/ 326665 w 1256672"/>
              <a:gd name="connsiteY811" fmla="*/ 442165 h 1003569"/>
              <a:gd name="connsiteX812" fmla="*/ 328138 w 1256672"/>
              <a:gd name="connsiteY812" fmla="*/ 443185 h 1003569"/>
              <a:gd name="connsiteX813" fmla="*/ 333805 w 1256672"/>
              <a:gd name="connsiteY813" fmla="*/ 445678 h 1003569"/>
              <a:gd name="connsiteX814" fmla="*/ 339246 w 1256672"/>
              <a:gd name="connsiteY814" fmla="*/ 449532 h 1003569"/>
              <a:gd name="connsiteX815" fmla="*/ 337319 w 1256672"/>
              <a:gd name="connsiteY815" fmla="*/ 451119 h 1003569"/>
              <a:gd name="connsiteX816" fmla="*/ 335392 w 1256672"/>
              <a:gd name="connsiteY816" fmla="*/ 451346 h 1003569"/>
              <a:gd name="connsiteX817" fmla="*/ 331085 w 1256672"/>
              <a:gd name="connsiteY817" fmla="*/ 452592 h 1003569"/>
              <a:gd name="connsiteX818" fmla="*/ 329838 w 1256672"/>
              <a:gd name="connsiteY818" fmla="*/ 453839 h 1003569"/>
              <a:gd name="connsiteX819" fmla="*/ 331085 w 1256672"/>
              <a:gd name="connsiteY819" fmla="*/ 456106 h 1003569"/>
              <a:gd name="connsiteX820" fmla="*/ 330858 w 1256672"/>
              <a:gd name="connsiteY820" fmla="*/ 458260 h 1003569"/>
              <a:gd name="connsiteX821" fmla="*/ 331425 w 1256672"/>
              <a:gd name="connsiteY821" fmla="*/ 460527 h 1003569"/>
              <a:gd name="connsiteX822" fmla="*/ 330065 w 1256672"/>
              <a:gd name="connsiteY822" fmla="*/ 463134 h 1003569"/>
              <a:gd name="connsiteX823" fmla="*/ 325304 w 1256672"/>
              <a:gd name="connsiteY823" fmla="*/ 464154 h 1003569"/>
              <a:gd name="connsiteX824" fmla="*/ 321677 w 1256672"/>
              <a:gd name="connsiteY824" fmla="*/ 465741 h 1003569"/>
              <a:gd name="connsiteX825" fmla="*/ 319297 w 1256672"/>
              <a:gd name="connsiteY825" fmla="*/ 467214 h 1003569"/>
              <a:gd name="connsiteX826" fmla="*/ 320090 w 1256672"/>
              <a:gd name="connsiteY826" fmla="*/ 467554 h 1003569"/>
              <a:gd name="connsiteX827" fmla="*/ 324964 w 1256672"/>
              <a:gd name="connsiteY827" fmla="*/ 466987 h 1003569"/>
              <a:gd name="connsiteX828" fmla="*/ 331085 w 1256672"/>
              <a:gd name="connsiteY828" fmla="*/ 465854 h 1003569"/>
              <a:gd name="connsiteX829" fmla="*/ 334372 w 1256672"/>
              <a:gd name="connsiteY829" fmla="*/ 464834 h 1003569"/>
              <a:gd name="connsiteX830" fmla="*/ 336412 w 1256672"/>
              <a:gd name="connsiteY830" fmla="*/ 464834 h 1003569"/>
              <a:gd name="connsiteX831" fmla="*/ 338339 w 1256672"/>
              <a:gd name="connsiteY831" fmla="*/ 465627 h 1003569"/>
              <a:gd name="connsiteX832" fmla="*/ 339813 w 1256672"/>
              <a:gd name="connsiteY832" fmla="*/ 467101 h 1003569"/>
              <a:gd name="connsiteX833" fmla="*/ 341853 w 1256672"/>
              <a:gd name="connsiteY833" fmla="*/ 470955 h 1003569"/>
              <a:gd name="connsiteX834" fmla="*/ 342986 w 1256672"/>
              <a:gd name="connsiteY834" fmla="*/ 472315 h 1003569"/>
              <a:gd name="connsiteX835" fmla="*/ 344007 w 1256672"/>
              <a:gd name="connsiteY835" fmla="*/ 474242 h 1003569"/>
              <a:gd name="connsiteX836" fmla="*/ 344347 w 1256672"/>
              <a:gd name="connsiteY836" fmla="*/ 475035 h 1003569"/>
              <a:gd name="connsiteX837" fmla="*/ 344347 w 1256672"/>
              <a:gd name="connsiteY837" fmla="*/ 475715 h 1003569"/>
              <a:gd name="connsiteX838" fmla="*/ 345820 w 1256672"/>
              <a:gd name="connsiteY838" fmla="*/ 477189 h 1003569"/>
              <a:gd name="connsiteX839" fmla="*/ 346954 w 1256672"/>
              <a:gd name="connsiteY839" fmla="*/ 479909 h 1003569"/>
              <a:gd name="connsiteX840" fmla="*/ 347634 w 1256672"/>
              <a:gd name="connsiteY840" fmla="*/ 483083 h 1003569"/>
              <a:gd name="connsiteX841" fmla="*/ 346387 w 1256672"/>
              <a:gd name="connsiteY841" fmla="*/ 483423 h 1003569"/>
              <a:gd name="connsiteX842" fmla="*/ 344913 w 1256672"/>
              <a:gd name="connsiteY842" fmla="*/ 483083 h 1003569"/>
              <a:gd name="connsiteX843" fmla="*/ 343553 w 1256672"/>
              <a:gd name="connsiteY843" fmla="*/ 486936 h 1003569"/>
              <a:gd name="connsiteX844" fmla="*/ 342533 w 1256672"/>
              <a:gd name="connsiteY844" fmla="*/ 488750 h 1003569"/>
              <a:gd name="connsiteX845" fmla="*/ 341966 w 1256672"/>
              <a:gd name="connsiteY845" fmla="*/ 490337 h 1003569"/>
              <a:gd name="connsiteX846" fmla="*/ 341966 w 1256672"/>
              <a:gd name="connsiteY846" fmla="*/ 491697 h 1003569"/>
              <a:gd name="connsiteX847" fmla="*/ 344347 w 1256672"/>
              <a:gd name="connsiteY847" fmla="*/ 492604 h 1003569"/>
              <a:gd name="connsiteX848" fmla="*/ 346727 w 1256672"/>
              <a:gd name="connsiteY848" fmla="*/ 493964 h 1003569"/>
              <a:gd name="connsiteX849" fmla="*/ 348540 w 1256672"/>
              <a:gd name="connsiteY849" fmla="*/ 495891 h 1003569"/>
              <a:gd name="connsiteX850" fmla="*/ 349107 w 1256672"/>
              <a:gd name="connsiteY850" fmla="*/ 497251 h 1003569"/>
              <a:gd name="connsiteX851" fmla="*/ 349447 w 1256672"/>
              <a:gd name="connsiteY851" fmla="*/ 499178 h 1003569"/>
              <a:gd name="connsiteX852" fmla="*/ 351147 w 1256672"/>
              <a:gd name="connsiteY852" fmla="*/ 498498 h 1003569"/>
              <a:gd name="connsiteX853" fmla="*/ 355454 w 1256672"/>
              <a:gd name="connsiteY853" fmla="*/ 495891 h 1003569"/>
              <a:gd name="connsiteX854" fmla="*/ 357835 w 1256672"/>
              <a:gd name="connsiteY854" fmla="*/ 498611 h 1003569"/>
              <a:gd name="connsiteX855" fmla="*/ 358742 w 1256672"/>
              <a:gd name="connsiteY855" fmla="*/ 501558 h 1003569"/>
              <a:gd name="connsiteX856" fmla="*/ 358515 w 1256672"/>
              <a:gd name="connsiteY856" fmla="*/ 504278 h 1003569"/>
              <a:gd name="connsiteX857" fmla="*/ 357268 w 1256672"/>
              <a:gd name="connsiteY857" fmla="*/ 506772 h 1003569"/>
              <a:gd name="connsiteX858" fmla="*/ 355341 w 1256672"/>
              <a:gd name="connsiteY858" fmla="*/ 508472 h 1003569"/>
              <a:gd name="connsiteX859" fmla="*/ 352508 w 1256672"/>
              <a:gd name="connsiteY859" fmla="*/ 509379 h 1003569"/>
              <a:gd name="connsiteX860" fmla="*/ 350467 w 1256672"/>
              <a:gd name="connsiteY860" fmla="*/ 510512 h 1003569"/>
              <a:gd name="connsiteX861" fmla="*/ 350467 w 1256672"/>
              <a:gd name="connsiteY861" fmla="*/ 513006 h 1003569"/>
              <a:gd name="connsiteX862" fmla="*/ 350921 w 1256672"/>
              <a:gd name="connsiteY862" fmla="*/ 514933 h 1003569"/>
              <a:gd name="connsiteX863" fmla="*/ 351601 w 1256672"/>
              <a:gd name="connsiteY863" fmla="*/ 515613 h 1003569"/>
              <a:gd name="connsiteX864" fmla="*/ 353414 w 1256672"/>
              <a:gd name="connsiteY864" fmla="*/ 515840 h 1003569"/>
              <a:gd name="connsiteX865" fmla="*/ 355114 w 1256672"/>
              <a:gd name="connsiteY865" fmla="*/ 516746 h 1003569"/>
              <a:gd name="connsiteX866" fmla="*/ 356928 w 1256672"/>
              <a:gd name="connsiteY866" fmla="*/ 517087 h 1003569"/>
              <a:gd name="connsiteX867" fmla="*/ 358628 w 1256672"/>
              <a:gd name="connsiteY867" fmla="*/ 518107 h 1003569"/>
              <a:gd name="connsiteX868" fmla="*/ 360442 w 1256672"/>
              <a:gd name="connsiteY868" fmla="*/ 517880 h 1003569"/>
              <a:gd name="connsiteX869" fmla="*/ 361802 w 1256672"/>
              <a:gd name="connsiteY869" fmla="*/ 516973 h 1003569"/>
              <a:gd name="connsiteX870" fmla="*/ 363049 w 1256672"/>
              <a:gd name="connsiteY870" fmla="*/ 514706 h 1003569"/>
              <a:gd name="connsiteX871" fmla="*/ 367243 w 1256672"/>
              <a:gd name="connsiteY871" fmla="*/ 516746 h 1003569"/>
              <a:gd name="connsiteX872" fmla="*/ 369169 w 1256672"/>
              <a:gd name="connsiteY872" fmla="*/ 518787 h 1003569"/>
              <a:gd name="connsiteX873" fmla="*/ 369850 w 1256672"/>
              <a:gd name="connsiteY873" fmla="*/ 520714 h 1003569"/>
              <a:gd name="connsiteX874" fmla="*/ 369396 w 1256672"/>
              <a:gd name="connsiteY874" fmla="*/ 522414 h 1003569"/>
              <a:gd name="connsiteX875" fmla="*/ 369396 w 1256672"/>
              <a:gd name="connsiteY875" fmla="*/ 524114 h 1003569"/>
              <a:gd name="connsiteX876" fmla="*/ 370076 w 1256672"/>
              <a:gd name="connsiteY876" fmla="*/ 525814 h 1003569"/>
              <a:gd name="connsiteX877" fmla="*/ 369850 w 1256672"/>
              <a:gd name="connsiteY877" fmla="*/ 527968 h 1003569"/>
              <a:gd name="connsiteX878" fmla="*/ 368829 w 1256672"/>
              <a:gd name="connsiteY878" fmla="*/ 530461 h 1003569"/>
              <a:gd name="connsiteX879" fmla="*/ 366109 w 1256672"/>
              <a:gd name="connsiteY879" fmla="*/ 533408 h 1003569"/>
              <a:gd name="connsiteX880" fmla="*/ 363615 w 1256672"/>
              <a:gd name="connsiteY880" fmla="*/ 534995 h 1003569"/>
              <a:gd name="connsiteX881" fmla="*/ 362029 w 1256672"/>
              <a:gd name="connsiteY881" fmla="*/ 536469 h 1003569"/>
              <a:gd name="connsiteX882" fmla="*/ 355228 w 1256672"/>
              <a:gd name="connsiteY882" fmla="*/ 536469 h 1003569"/>
              <a:gd name="connsiteX883" fmla="*/ 352281 w 1256672"/>
              <a:gd name="connsiteY883" fmla="*/ 538396 h 1003569"/>
              <a:gd name="connsiteX884" fmla="*/ 352961 w 1256672"/>
              <a:gd name="connsiteY884" fmla="*/ 539076 h 1003569"/>
              <a:gd name="connsiteX885" fmla="*/ 355795 w 1256672"/>
              <a:gd name="connsiteY885" fmla="*/ 539756 h 1003569"/>
              <a:gd name="connsiteX886" fmla="*/ 358515 w 1256672"/>
              <a:gd name="connsiteY886" fmla="*/ 542476 h 1003569"/>
              <a:gd name="connsiteX887" fmla="*/ 356815 w 1256672"/>
              <a:gd name="connsiteY887" fmla="*/ 544290 h 1003569"/>
              <a:gd name="connsiteX888" fmla="*/ 352508 w 1256672"/>
              <a:gd name="connsiteY888" fmla="*/ 543950 h 1003569"/>
              <a:gd name="connsiteX889" fmla="*/ 351601 w 1256672"/>
              <a:gd name="connsiteY889" fmla="*/ 544743 h 1003569"/>
              <a:gd name="connsiteX890" fmla="*/ 351147 w 1256672"/>
              <a:gd name="connsiteY890" fmla="*/ 547917 h 1003569"/>
              <a:gd name="connsiteX891" fmla="*/ 352734 w 1256672"/>
              <a:gd name="connsiteY891" fmla="*/ 549730 h 1003569"/>
              <a:gd name="connsiteX892" fmla="*/ 358062 w 1256672"/>
              <a:gd name="connsiteY892" fmla="*/ 548824 h 1003569"/>
              <a:gd name="connsiteX893" fmla="*/ 366789 w 1256672"/>
              <a:gd name="connsiteY893" fmla="*/ 540776 h 1003569"/>
              <a:gd name="connsiteX894" fmla="*/ 367923 w 1256672"/>
              <a:gd name="connsiteY894" fmla="*/ 541343 h 1003569"/>
              <a:gd name="connsiteX895" fmla="*/ 367923 w 1256672"/>
              <a:gd name="connsiteY895" fmla="*/ 542363 h 1003569"/>
              <a:gd name="connsiteX896" fmla="*/ 367243 w 1256672"/>
              <a:gd name="connsiteY896" fmla="*/ 543610 h 1003569"/>
              <a:gd name="connsiteX897" fmla="*/ 365202 w 1256672"/>
              <a:gd name="connsiteY897" fmla="*/ 545990 h 1003569"/>
              <a:gd name="connsiteX898" fmla="*/ 358175 w 1256672"/>
              <a:gd name="connsiteY898" fmla="*/ 552564 h 1003569"/>
              <a:gd name="connsiteX899" fmla="*/ 355341 w 1256672"/>
              <a:gd name="connsiteY899" fmla="*/ 558911 h 1003569"/>
              <a:gd name="connsiteX900" fmla="*/ 353414 w 1256672"/>
              <a:gd name="connsiteY900" fmla="*/ 566732 h 1003569"/>
              <a:gd name="connsiteX901" fmla="*/ 351714 w 1256672"/>
              <a:gd name="connsiteY901" fmla="*/ 567979 h 1003569"/>
              <a:gd name="connsiteX902" fmla="*/ 350921 w 1256672"/>
              <a:gd name="connsiteY902" fmla="*/ 569906 h 1003569"/>
              <a:gd name="connsiteX903" fmla="*/ 350921 w 1256672"/>
              <a:gd name="connsiteY903" fmla="*/ 572513 h 1003569"/>
              <a:gd name="connsiteX904" fmla="*/ 352508 w 1256672"/>
              <a:gd name="connsiteY904" fmla="*/ 575460 h 1003569"/>
              <a:gd name="connsiteX905" fmla="*/ 355454 w 1256672"/>
              <a:gd name="connsiteY905" fmla="*/ 578747 h 1003569"/>
              <a:gd name="connsiteX906" fmla="*/ 357721 w 1256672"/>
              <a:gd name="connsiteY906" fmla="*/ 580561 h 1003569"/>
              <a:gd name="connsiteX907" fmla="*/ 363502 w 1256672"/>
              <a:gd name="connsiteY907" fmla="*/ 581354 h 1003569"/>
              <a:gd name="connsiteX908" fmla="*/ 368376 w 1256672"/>
              <a:gd name="connsiteY908" fmla="*/ 582714 h 1003569"/>
              <a:gd name="connsiteX909" fmla="*/ 370983 w 1256672"/>
              <a:gd name="connsiteY909" fmla="*/ 583054 h 1003569"/>
              <a:gd name="connsiteX910" fmla="*/ 378577 w 1256672"/>
              <a:gd name="connsiteY910" fmla="*/ 582374 h 1003569"/>
              <a:gd name="connsiteX911" fmla="*/ 381524 w 1256672"/>
              <a:gd name="connsiteY911" fmla="*/ 581014 h 1003569"/>
              <a:gd name="connsiteX912" fmla="*/ 382998 w 1256672"/>
              <a:gd name="connsiteY912" fmla="*/ 581014 h 1003569"/>
              <a:gd name="connsiteX913" fmla="*/ 385831 w 1256672"/>
              <a:gd name="connsiteY913" fmla="*/ 579314 h 1003569"/>
              <a:gd name="connsiteX914" fmla="*/ 386852 w 1256672"/>
              <a:gd name="connsiteY914" fmla="*/ 576593 h 1003569"/>
              <a:gd name="connsiteX915" fmla="*/ 385945 w 1256672"/>
              <a:gd name="connsiteY915" fmla="*/ 573873 h 1003569"/>
              <a:gd name="connsiteX916" fmla="*/ 384585 w 1256672"/>
              <a:gd name="connsiteY916" fmla="*/ 571153 h 1003569"/>
              <a:gd name="connsiteX917" fmla="*/ 385718 w 1256672"/>
              <a:gd name="connsiteY917" fmla="*/ 571153 h 1003569"/>
              <a:gd name="connsiteX918" fmla="*/ 387192 w 1256672"/>
              <a:gd name="connsiteY918" fmla="*/ 571833 h 1003569"/>
              <a:gd name="connsiteX919" fmla="*/ 389572 w 1256672"/>
              <a:gd name="connsiteY919" fmla="*/ 570359 h 1003569"/>
              <a:gd name="connsiteX920" fmla="*/ 390025 w 1256672"/>
              <a:gd name="connsiteY920" fmla="*/ 568773 h 1003569"/>
              <a:gd name="connsiteX921" fmla="*/ 390932 w 1256672"/>
              <a:gd name="connsiteY921" fmla="*/ 567186 h 1003569"/>
              <a:gd name="connsiteX922" fmla="*/ 393992 w 1256672"/>
              <a:gd name="connsiteY922" fmla="*/ 565259 h 1003569"/>
              <a:gd name="connsiteX923" fmla="*/ 395806 w 1256672"/>
              <a:gd name="connsiteY923" fmla="*/ 563445 h 1003569"/>
              <a:gd name="connsiteX924" fmla="*/ 396146 w 1256672"/>
              <a:gd name="connsiteY924" fmla="*/ 561632 h 1003569"/>
              <a:gd name="connsiteX925" fmla="*/ 395126 w 1256672"/>
              <a:gd name="connsiteY925" fmla="*/ 558231 h 1003569"/>
              <a:gd name="connsiteX926" fmla="*/ 392746 w 1256672"/>
              <a:gd name="connsiteY926" fmla="*/ 555171 h 1003569"/>
              <a:gd name="connsiteX927" fmla="*/ 391272 w 1256672"/>
              <a:gd name="connsiteY927" fmla="*/ 554038 h 1003569"/>
              <a:gd name="connsiteX928" fmla="*/ 389458 w 1256672"/>
              <a:gd name="connsiteY928" fmla="*/ 551771 h 1003569"/>
              <a:gd name="connsiteX929" fmla="*/ 388778 w 1256672"/>
              <a:gd name="connsiteY929" fmla="*/ 549730 h 1003569"/>
              <a:gd name="connsiteX930" fmla="*/ 388325 w 1256672"/>
              <a:gd name="connsiteY930" fmla="*/ 547350 h 1003569"/>
              <a:gd name="connsiteX931" fmla="*/ 387645 w 1256672"/>
              <a:gd name="connsiteY931" fmla="*/ 545423 h 1003569"/>
              <a:gd name="connsiteX932" fmla="*/ 386738 w 1256672"/>
              <a:gd name="connsiteY932" fmla="*/ 544063 h 1003569"/>
              <a:gd name="connsiteX933" fmla="*/ 387305 w 1256672"/>
              <a:gd name="connsiteY933" fmla="*/ 543156 h 1003569"/>
              <a:gd name="connsiteX934" fmla="*/ 392406 w 1256672"/>
              <a:gd name="connsiteY934" fmla="*/ 542249 h 1003569"/>
              <a:gd name="connsiteX935" fmla="*/ 391952 w 1256672"/>
              <a:gd name="connsiteY935" fmla="*/ 542703 h 1003569"/>
              <a:gd name="connsiteX936" fmla="*/ 389798 w 1256672"/>
              <a:gd name="connsiteY936" fmla="*/ 543723 h 1003569"/>
              <a:gd name="connsiteX937" fmla="*/ 389118 w 1256672"/>
              <a:gd name="connsiteY937" fmla="*/ 545083 h 1003569"/>
              <a:gd name="connsiteX938" fmla="*/ 391499 w 1256672"/>
              <a:gd name="connsiteY938" fmla="*/ 550637 h 1003569"/>
              <a:gd name="connsiteX939" fmla="*/ 392632 w 1256672"/>
              <a:gd name="connsiteY939" fmla="*/ 552111 h 1003569"/>
              <a:gd name="connsiteX940" fmla="*/ 393992 w 1256672"/>
              <a:gd name="connsiteY940" fmla="*/ 553131 h 1003569"/>
              <a:gd name="connsiteX941" fmla="*/ 397166 w 1256672"/>
              <a:gd name="connsiteY941" fmla="*/ 557211 h 1003569"/>
              <a:gd name="connsiteX942" fmla="*/ 398073 w 1256672"/>
              <a:gd name="connsiteY942" fmla="*/ 559818 h 1003569"/>
              <a:gd name="connsiteX943" fmla="*/ 398413 w 1256672"/>
              <a:gd name="connsiteY943" fmla="*/ 562538 h 1003569"/>
              <a:gd name="connsiteX944" fmla="*/ 398413 w 1256672"/>
              <a:gd name="connsiteY944" fmla="*/ 564692 h 1003569"/>
              <a:gd name="connsiteX945" fmla="*/ 398866 w 1256672"/>
              <a:gd name="connsiteY945" fmla="*/ 565939 h 1003569"/>
              <a:gd name="connsiteX946" fmla="*/ 402720 w 1256672"/>
              <a:gd name="connsiteY946" fmla="*/ 565259 h 1003569"/>
              <a:gd name="connsiteX947" fmla="*/ 402720 w 1256672"/>
              <a:gd name="connsiteY947" fmla="*/ 566619 h 1003569"/>
              <a:gd name="connsiteX948" fmla="*/ 400567 w 1256672"/>
              <a:gd name="connsiteY948" fmla="*/ 569339 h 1003569"/>
              <a:gd name="connsiteX949" fmla="*/ 399433 w 1256672"/>
              <a:gd name="connsiteY949" fmla="*/ 570359 h 1003569"/>
              <a:gd name="connsiteX950" fmla="*/ 395919 w 1256672"/>
              <a:gd name="connsiteY950" fmla="*/ 572286 h 1003569"/>
              <a:gd name="connsiteX951" fmla="*/ 396146 w 1256672"/>
              <a:gd name="connsiteY951" fmla="*/ 573646 h 1003569"/>
              <a:gd name="connsiteX952" fmla="*/ 396599 w 1256672"/>
              <a:gd name="connsiteY952" fmla="*/ 574780 h 1003569"/>
              <a:gd name="connsiteX953" fmla="*/ 399773 w 1256672"/>
              <a:gd name="connsiteY953" fmla="*/ 576367 h 1003569"/>
              <a:gd name="connsiteX954" fmla="*/ 402153 w 1256672"/>
              <a:gd name="connsiteY954" fmla="*/ 576367 h 1003569"/>
              <a:gd name="connsiteX955" fmla="*/ 407367 w 1256672"/>
              <a:gd name="connsiteY955" fmla="*/ 573873 h 1003569"/>
              <a:gd name="connsiteX956" fmla="*/ 411221 w 1256672"/>
              <a:gd name="connsiteY956" fmla="*/ 571380 h 1003569"/>
              <a:gd name="connsiteX957" fmla="*/ 412694 w 1256672"/>
              <a:gd name="connsiteY957" fmla="*/ 571039 h 1003569"/>
              <a:gd name="connsiteX958" fmla="*/ 422102 w 1256672"/>
              <a:gd name="connsiteY958" fmla="*/ 572740 h 1003569"/>
              <a:gd name="connsiteX959" fmla="*/ 424483 w 1256672"/>
              <a:gd name="connsiteY959" fmla="*/ 572513 h 1003569"/>
              <a:gd name="connsiteX960" fmla="*/ 427996 w 1256672"/>
              <a:gd name="connsiteY960" fmla="*/ 571153 h 1003569"/>
              <a:gd name="connsiteX961" fmla="*/ 430717 w 1256672"/>
              <a:gd name="connsiteY961" fmla="*/ 570586 h 1003569"/>
              <a:gd name="connsiteX962" fmla="*/ 430943 w 1256672"/>
              <a:gd name="connsiteY962" fmla="*/ 571039 h 1003569"/>
              <a:gd name="connsiteX963" fmla="*/ 426863 w 1256672"/>
              <a:gd name="connsiteY963" fmla="*/ 573987 h 1003569"/>
              <a:gd name="connsiteX964" fmla="*/ 410881 w 1256672"/>
              <a:gd name="connsiteY964" fmla="*/ 577954 h 1003569"/>
              <a:gd name="connsiteX965" fmla="*/ 407934 w 1256672"/>
              <a:gd name="connsiteY965" fmla="*/ 579767 h 1003569"/>
              <a:gd name="connsiteX966" fmla="*/ 407027 w 1256672"/>
              <a:gd name="connsiteY966" fmla="*/ 581581 h 1003569"/>
              <a:gd name="connsiteX967" fmla="*/ 405667 w 1256672"/>
              <a:gd name="connsiteY967" fmla="*/ 583281 h 1003569"/>
              <a:gd name="connsiteX968" fmla="*/ 403967 w 1256672"/>
              <a:gd name="connsiteY968" fmla="*/ 583961 h 1003569"/>
              <a:gd name="connsiteX969" fmla="*/ 403400 w 1256672"/>
              <a:gd name="connsiteY969" fmla="*/ 585548 h 1003569"/>
              <a:gd name="connsiteX970" fmla="*/ 405667 w 1256672"/>
              <a:gd name="connsiteY970" fmla="*/ 590988 h 1003569"/>
              <a:gd name="connsiteX971" fmla="*/ 407934 w 1256672"/>
              <a:gd name="connsiteY971" fmla="*/ 591329 h 1003569"/>
              <a:gd name="connsiteX972" fmla="*/ 410428 w 1256672"/>
              <a:gd name="connsiteY972" fmla="*/ 591329 h 1003569"/>
              <a:gd name="connsiteX973" fmla="*/ 415301 w 1256672"/>
              <a:gd name="connsiteY973" fmla="*/ 590082 h 1003569"/>
              <a:gd name="connsiteX974" fmla="*/ 417682 w 1256672"/>
              <a:gd name="connsiteY974" fmla="*/ 590535 h 1003569"/>
              <a:gd name="connsiteX975" fmla="*/ 421422 w 1256672"/>
              <a:gd name="connsiteY975" fmla="*/ 592235 h 1003569"/>
              <a:gd name="connsiteX976" fmla="*/ 424936 w 1256672"/>
              <a:gd name="connsiteY976" fmla="*/ 593255 h 1003569"/>
              <a:gd name="connsiteX977" fmla="*/ 430490 w 1256672"/>
              <a:gd name="connsiteY977" fmla="*/ 592915 h 1003569"/>
              <a:gd name="connsiteX978" fmla="*/ 438991 w 1256672"/>
              <a:gd name="connsiteY978" fmla="*/ 593369 h 1003569"/>
              <a:gd name="connsiteX979" fmla="*/ 443071 w 1256672"/>
              <a:gd name="connsiteY979" fmla="*/ 596429 h 1003569"/>
              <a:gd name="connsiteX980" fmla="*/ 446358 w 1256672"/>
              <a:gd name="connsiteY980" fmla="*/ 598129 h 1003569"/>
              <a:gd name="connsiteX981" fmla="*/ 446132 w 1256672"/>
              <a:gd name="connsiteY981" fmla="*/ 598696 h 1003569"/>
              <a:gd name="connsiteX982" fmla="*/ 444092 w 1256672"/>
              <a:gd name="connsiteY982" fmla="*/ 599263 h 1003569"/>
              <a:gd name="connsiteX983" fmla="*/ 441258 w 1256672"/>
              <a:gd name="connsiteY983" fmla="*/ 599036 h 1003569"/>
              <a:gd name="connsiteX984" fmla="*/ 435931 w 1256672"/>
              <a:gd name="connsiteY984" fmla="*/ 597563 h 1003569"/>
              <a:gd name="connsiteX985" fmla="*/ 433437 w 1256672"/>
              <a:gd name="connsiteY985" fmla="*/ 597336 h 1003569"/>
              <a:gd name="connsiteX986" fmla="*/ 430943 w 1256672"/>
              <a:gd name="connsiteY986" fmla="*/ 597676 h 1003569"/>
              <a:gd name="connsiteX987" fmla="*/ 431397 w 1256672"/>
              <a:gd name="connsiteY987" fmla="*/ 598356 h 1003569"/>
              <a:gd name="connsiteX988" fmla="*/ 436724 w 1256672"/>
              <a:gd name="connsiteY988" fmla="*/ 601303 h 1003569"/>
              <a:gd name="connsiteX989" fmla="*/ 438764 w 1256672"/>
              <a:gd name="connsiteY989" fmla="*/ 601983 h 1003569"/>
              <a:gd name="connsiteX990" fmla="*/ 441598 w 1256672"/>
              <a:gd name="connsiteY990" fmla="*/ 604023 h 1003569"/>
              <a:gd name="connsiteX991" fmla="*/ 441031 w 1256672"/>
              <a:gd name="connsiteY991" fmla="*/ 607424 h 1003569"/>
              <a:gd name="connsiteX992" fmla="*/ 440238 w 1256672"/>
              <a:gd name="connsiteY992" fmla="*/ 608444 h 1003569"/>
              <a:gd name="connsiteX993" fmla="*/ 439784 w 1256672"/>
              <a:gd name="connsiteY993" fmla="*/ 610711 h 1003569"/>
              <a:gd name="connsiteX994" fmla="*/ 440124 w 1256672"/>
              <a:gd name="connsiteY994" fmla="*/ 614678 h 1003569"/>
              <a:gd name="connsiteX995" fmla="*/ 443185 w 1256672"/>
              <a:gd name="connsiteY995" fmla="*/ 617058 h 1003569"/>
              <a:gd name="connsiteX996" fmla="*/ 448059 w 1256672"/>
              <a:gd name="connsiteY996" fmla="*/ 620005 h 1003569"/>
              <a:gd name="connsiteX997" fmla="*/ 452252 w 1256672"/>
              <a:gd name="connsiteY997" fmla="*/ 620685 h 1003569"/>
              <a:gd name="connsiteX998" fmla="*/ 453613 w 1256672"/>
              <a:gd name="connsiteY998" fmla="*/ 621479 h 1003569"/>
              <a:gd name="connsiteX999" fmla="*/ 453273 w 1256672"/>
              <a:gd name="connsiteY999" fmla="*/ 622272 h 1003569"/>
              <a:gd name="connsiteX1000" fmla="*/ 449419 w 1256672"/>
              <a:gd name="connsiteY1000" fmla="*/ 623519 h 1003569"/>
              <a:gd name="connsiteX1001" fmla="*/ 447945 w 1256672"/>
              <a:gd name="connsiteY1001" fmla="*/ 623519 h 1003569"/>
              <a:gd name="connsiteX1002" fmla="*/ 438424 w 1256672"/>
              <a:gd name="connsiteY1002" fmla="*/ 620912 h 1003569"/>
              <a:gd name="connsiteX1003" fmla="*/ 436157 w 1256672"/>
              <a:gd name="connsiteY1003" fmla="*/ 620572 h 1003569"/>
              <a:gd name="connsiteX1004" fmla="*/ 430830 w 1256672"/>
              <a:gd name="connsiteY1004" fmla="*/ 618078 h 1003569"/>
              <a:gd name="connsiteX1005" fmla="*/ 418135 w 1256672"/>
              <a:gd name="connsiteY1005" fmla="*/ 610711 h 1003569"/>
              <a:gd name="connsiteX1006" fmla="*/ 413488 w 1256672"/>
              <a:gd name="connsiteY1006" fmla="*/ 609011 h 1003569"/>
              <a:gd name="connsiteX1007" fmla="*/ 409974 w 1256672"/>
              <a:gd name="connsiteY1007" fmla="*/ 608217 h 1003569"/>
              <a:gd name="connsiteX1008" fmla="*/ 404080 w 1256672"/>
              <a:gd name="connsiteY1008" fmla="*/ 607424 h 1003569"/>
              <a:gd name="connsiteX1009" fmla="*/ 398299 w 1256672"/>
              <a:gd name="connsiteY1009" fmla="*/ 607764 h 1003569"/>
              <a:gd name="connsiteX1010" fmla="*/ 395466 w 1256672"/>
              <a:gd name="connsiteY1010" fmla="*/ 607537 h 1003569"/>
              <a:gd name="connsiteX1011" fmla="*/ 391725 w 1256672"/>
              <a:gd name="connsiteY1011" fmla="*/ 606404 h 1003569"/>
              <a:gd name="connsiteX1012" fmla="*/ 388325 w 1256672"/>
              <a:gd name="connsiteY1012" fmla="*/ 605837 h 1003569"/>
              <a:gd name="connsiteX1013" fmla="*/ 382091 w 1256672"/>
              <a:gd name="connsiteY1013" fmla="*/ 605383 h 1003569"/>
              <a:gd name="connsiteX1014" fmla="*/ 378464 w 1256672"/>
              <a:gd name="connsiteY1014" fmla="*/ 606630 h 1003569"/>
              <a:gd name="connsiteX1015" fmla="*/ 376537 w 1256672"/>
              <a:gd name="connsiteY1015" fmla="*/ 608104 h 1003569"/>
              <a:gd name="connsiteX1016" fmla="*/ 374610 w 1256672"/>
              <a:gd name="connsiteY1016" fmla="*/ 610257 h 1003569"/>
              <a:gd name="connsiteX1017" fmla="*/ 375177 w 1256672"/>
              <a:gd name="connsiteY1017" fmla="*/ 611958 h 1003569"/>
              <a:gd name="connsiteX1018" fmla="*/ 378464 w 1256672"/>
              <a:gd name="connsiteY1018" fmla="*/ 615358 h 1003569"/>
              <a:gd name="connsiteX1019" fmla="*/ 382771 w 1256672"/>
              <a:gd name="connsiteY1019" fmla="*/ 619438 h 1003569"/>
              <a:gd name="connsiteX1020" fmla="*/ 385265 w 1256672"/>
              <a:gd name="connsiteY1020" fmla="*/ 621252 h 1003569"/>
              <a:gd name="connsiteX1021" fmla="*/ 390252 w 1256672"/>
              <a:gd name="connsiteY1021" fmla="*/ 622612 h 1003569"/>
              <a:gd name="connsiteX1022" fmla="*/ 398639 w 1256672"/>
              <a:gd name="connsiteY1022" fmla="*/ 623972 h 1003569"/>
              <a:gd name="connsiteX1023" fmla="*/ 405440 w 1256672"/>
              <a:gd name="connsiteY1023" fmla="*/ 626013 h 1003569"/>
              <a:gd name="connsiteX1024" fmla="*/ 410768 w 1256672"/>
              <a:gd name="connsiteY1024" fmla="*/ 628733 h 1003569"/>
              <a:gd name="connsiteX1025" fmla="*/ 414735 w 1256672"/>
              <a:gd name="connsiteY1025" fmla="*/ 631226 h 1003569"/>
              <a:gd name="connsiteX1026" fmla="*/ 419495 w 1256672"/>
              <a:gd name="connsiteY1026" fmla="*/ 634967 h 1003569"/>
              <a:gd name="connsiteX1027" fmla="*/ 421195 w 1256672"/>
              <a:gd name="connsiteY1027" fmla="*/ 635760 h 1003569"/>
              <a:gd name="connsiteX1028" fmla="*/ 434684 w 1256672"/>
              <a:gd name="connsiteY1028" fmla="*/ 637914 h 1003569"/>
              <a:gd name="connsiteX1029" fmla="*/ 436724 w 1256672"/>
              <a:gd name="connsiteY1029" fmla="*/ 638594 h 1003569"/>
              <a:gd name="connsiteX1030" fmla="*/ 438311 w 1256672"/>
              <a:gd name="connsiteY1030" fmla="*/ 638594 h 1003569"/>
              <a:gd name="connsiteX1031" fmla="*/ 442958 w 1256672"/>
              <a:gd name="connsiteY1031" fmla="*/ 635987 h 1003569"/>
              <a:gd name="connsiteX1032" fmla="*/ 444658 w 1256672"/>
              <a:gd name="connsiteY1032" fmla="*/ 635760 h 1003569"/>
              <a:gd name="connsiteX1033" fmla="*/ 447378 w 1256672"/>
              <a:gd name="connsiteY1033" fmla="*/ 636440 h 1003569"/>
              <a:gd name="connsiteX1034" fmla="*/ 450892 w 1256672"/>
              <a:gd name="connsiteY1034" fmla="*/ 637914 h 1003569"/>
              <a:gd name="connsiteX1035" fmla="*/ 454859 w 1256672"/>
              <a:gd name="connsiteY1035" fmla="*/ 637461 h 1003569"/>
              <a:gd name="connsiteX1036" fmla="*/ 458373 w 1256672"/>
              <a:gd name="connsiteY1036" fmla="*/ 636440 h 1003569"/>
              <a:gd name="connsiteX1037" fmla="*/ 460640 w 1256672"/>
              <a:gd name="connsiteY1037" fmla="*/ 636894 h 1003569"/>
              <a:gd name="connsiteX1038" fmla="*/ 461320 w 1256672"/>
              <a:gd name="connsiteY1038" fmla="*/ 637347 h 1003569"/>
              <a:gd name="connsiteX1039" fmla="*/ 460413 w 1256672"/>
              <a:gd name="connsiteY1039" fmla="*/ 638141 h 1003569"/>
              <a:gd name="connsiteX1040" fmla="*/ 457920 w 1256672"/>
              <a:gd name="connsiteY1040" fmla="*/ 639274 h 1003569"/>
              <a:gd name="connsiteX1041" fmla="*/ 457126 w 1256672"/>
              <a:gd name="connsiteY1041" fmla="*/ 640521 h 1003569"/>
              <a:gd name="connsiteX1042" fmla="*/ 460300 w 1256672"/>
              <a:gd name="connsiteY1042" fmla="*/ 644828 h 1003569"/>
              <a:gd name="connsiteX1043" fmla="*/ 460300 w 1256672"/>
              <a:gd name="connsiteY1043" fmla="*/ 645961 h 1003569"/>
              <a:gd name="connsiteX1044" fmla="*/ 457920 w 1256672"/>
              <a:gd name="connsiteY1044" fmla="*/ 646982 h 1003569"/>
              <a:gd name="connsiteX1045" fmla="*/ 452592 w 1256672"/>
              <a:gd name="connsiteY1045" fmla="*/ 648682 h 1003569"/>
              <a:gd name="connsiteX1046" fmla="*/ 450892 w 1256672"/>
              <a:gd name="connsiteY1046" fmla="*/ 651175 h 1003569"/>
              <a:gd name="connsiteX1047" fmla="*/ 450892 w 1256672"/>
              <a:gd name="connsiteY1047" fmla="*/ 653669 h 1003569"/>
              <a:gd name="connsiteX1048" fmla="*/ 449419 w 1256672"/>
              <a:gd name="connsiteY1048" fmla="*/ 658543 h 1003569"/>
              <a:gd name="connsiteX1049" fmla="*/ 449079 w 1256672"/>
              <a:gd name="connsiteY1049" fmla="*/ 661037 h 1003569"/>
              <a:gd name="connsiteX1050" fmla="*/ 445678 w 1256672"/>
              <a:gd name="connsiteY1050" fmla="*/ 666364 h 1003569"/>
              <a:gd name="connsiteX1051" fmla="*/ 445338 w 1256672"/>
              <a:gd name="connsiteY1051" fmla="*/ 668857 h 1003569"/>
              <a:gd name="connsiteX1052" fmla="*/ 449986 w 1256672"/>
              <a:gd name="connsiteY1052" fmla="*/ 668857 h 1003569"/>
              <a:gd name="connsiteX1053" fmla="*/ 453726 w 1256672"/>
              <a:gd name="connsiteY1053" fmla="*/ 667837 h 1003569"/>
              <a:gd name="connsiteX1054" fmla="*/ 456446 w 1256672"/>
              <a:gd name="connsiteY1054" fmla="*/ 667271 h 1003569"/>
              <a:gd name="connsiteX1055" fmla="*/ 458033 w 1256672"/>
              <a:gd name="connsiteY1055" fmla="*/ 668971 h 1003569"/>
              <a:gd name="connsiteX1056" fmla="*/ 461320 w 1256672"/>
              <a:gd name="connsiteY1056" fmla="*/ 669764 h 1003569"/>
              <a:gd name="connsiteX1057" fmla="*/ 461320 w 1256672"/>
              <a:gd name="connsiteY1057" fmla="*/ 670331 h 1003569"/>
              <a:gd name="connsiteX1058" fmla="*/ 459393 w 1256672"/>
              <a:gd name="connsiteY1058" fmla="*/ 671578 h 1003569"/>
              <a:gd name="connsiteX1059" fmla="*/ 451232 w 1256672"/>
              <a:gd name="connsiteY1059" fmla="*/ 672371 h 1003569"/>
              <a:gd name="connsiteX1060" fmla="*/ 445225 w 1256672"/>
              <a:gd name="connsiteY1060" fmla="*/ 671918 h 1003569"/>
              <a:gd name="connsiteX1061" fmla="*/ 444545 w 1256672"/>
              <a:gd name="connsiteY1061" fmla="*/ 673391 h 1003569"/>
              <a:gd name="connsiteX1062" fmla="*/ 443751 w 1256672"/>
              <a:gd name="connsiteY1062" fmla="*/ 679285 h 1003569"/>
              <a:gd name="connsiteX1063" fmla="*/ 441825 w 1256672"/>
              <a:gd name="connsiteY1063" fmla="*/ 686993 h 1003569"/>
              <a:gd name="connsiteX1064" fmla="*/ 443865 w 1256672"/>
              <a:gd name="connsiteY1064" fmla="*/ 686993 h 1003569"/>
              <a:gd name="connsiteX1065" fmla="*/ 446245 w 1256672"/>
              <a:gd name="connsiteY1065" fmla="*/ 686313 h 1003569"/>
              <a:gd name="connsiteX1066" fmla="*/ 450779 w 1256672"/>
              <a:gd name="connsiteY1066" fmla="*/ 683933 h 1003569"/>
              <a:gd name="connsiteX1067" fmla="*/ 450779 w 1256672"/>
              <a:gd name="connsiteY1067" fmla="*/ 684953 h 1003569"/>
              <a:gd name="connsiteX1068" fmla="*/ 447945 w 1256672"/>
              <a:gd name="connsiteY1068" fmla="*/ 689147 h 1003569"/>
              <a:gd name="connsiteX1069" fmla="*/ 445452 w 1256672"/>
              <a:gd name="connsiteY1069" fmla="*/ 691640 h 1003569"/>
              <a:gd name="connsiteX1070" fmla="*/ 444205 w 1256672"/>
              <a:gd name="connsiteY1070" fmla="*/ 692434 h 1003569"/>
              <a:gd name="connsiteX1071" fmla="*/ 437177 w 1256672"/>
              <a:gd name="connsiteY1071" fmla="*/ 694360 h 1003569"/>
              <a:gd name="connsiteX1072" fmla="*/ 434230 w 1256672"/>
              <a:gd name="connsiteY1072" fmla="*/ 694814 h 1003569"/>
              <a:gd name="connsiteX1073" fmla="*/ 431057 w 1256672"/>
              <a:gd name="connsiteY1073" fmla="*/ 694247 h 1003569"/>
              <a:gd name="connsiteX1074" fmla="*/ 420402 w 1256672"/>
              <a:gd name="connsiteY1074" fmla="*/ 688353 h 1003569"/>
              <a:gd name="connsiteX1075" fmla="*/ 414281 w 1256672"/>
              <a:gd name="connsiteY1075" fmla="*/ 688013 h 1003569"/>
              <a:gd name="connsiteX1076" fmla="*/ 408387 w 1256672"/>
              <a:gd name="connsiteY1076" fmla="*/ 689827 h 1003569"/>
              <a:gd name="connsiteX1077" fmla="*/ 405440 w 1256672"/>
              <a:gd name="connsiteY1077" fmla="*/ 691753 h 1003569"/>
              <a:gd name="connsiteX1078" fmla="*/ 401927 w 1256672"/>
              <a:gd name="connsiteY1078" fmla="*/ 699348 h 1003569"/>
              <a:gd name="connsiteX1079" fmla="*/ 399433 w 1256672"/>
              <a:gd name="connsiteY1079" fmla="*/ 701728 h 1003569"/>
              <a:gd name="connsiteX1080" fmla="*/ 398526 w 1256672"/>
              <a:gd name="connsiteY1080" fmla="*/ 703768 h 1003569"/>
              <a:gd name="connsiteX1081" fmla="*/ 400453 w 1256672"/>
              <a:gd name="connsiteY1081" fmla="*/ 703768 h 1003569"/>
              <a:gd name="connsiteX1082" fmla="*/ 402833 w 1256672"/>
              <a:gd name="connsiteY1082" fmla="*/ 703542 h 1003569"/>
              <a:gd name="connsiteX1083" fmla="*/ 410881 w 1256672"/>
              <a:gd name="connsiteY1083" fmla="*/ 703315 h 1003569"/>
              <a:gd name="connsiteX1084" fmla="*/ 411561 w 1256672"/>
              <a:gd name="connsiteY1084" fmla="*/ 704562 h 1003569"/>
              <a:gd name="connsiteX1085" fmla="*/ 412581 w 1256672"/>
              <a:gd name="connsiteY1085" fmla="*/ 705242 h 1003569"/>
              <a:gd name="connsiteX1086" fmla="*/ 419155 w 1256672"/>
              <a:gd name="connsiteY1086" fmla="*/ 706829 h 1003569"/>
              <a:gd name="connsiteX1087" fmla="*/ 422896 w 1256672"/>
              <a:gd name="connsiteY1087" fmla="*/ 706829 h 1003569"/>
              <a:gd name="connsiteX1088" fmla="*/ 430943 w 1256672"/>
              <a:gd name="connsiteY1088" fmla="*/ 705582 h 1003569"/>
              <a:gd name="connsiteX1089" fmla="*/ 434457 w 1256672"/>
              <a:gd name="connsiteY1089" fmla="*/ 704788 h 1003569"/>
              <a:gd name="connsiteX1090" fmla="*/ 437631 w 1256672"/>
              <a:gd name="connsiteY1090" fmla="*/ 701275 h 1003569"/>
              <a:gd name="connsiteX1091" fmla="*/ 437631 w 1256672"/>
              <a:gd name="connsiteY1091" fmla="*/ 700594 h 1003569"/>
              <a:gd name="connsiteX1092" fmla="*/ 437971 w 1256672"/>
              <a:gd name="connsiteY1092" fmla="*/ 700254 h 1003569"/>
              <a:gd name="connsiteX1093" fmla="*/ 441258 w 1256672"/>
              <a:gd name="connsiteY1093" fmla="*/ 699348 h 1003569"/>
              <a:gd name="connsiteX1094" fmla="*/ 442958 w 1256672"/>
              <a:gd name="connsiteY1094" fmla="*/ 699348 h 1003569"/>
              <a:gd name="connsiteX1095" fmla="*/ 443751 w 1256672"/>
              <a:gd name="connsiteY1095" fmla="*/ 700594 h 1003569"/>
              <a:gd name="connsiteX1096" fmla="*/ 442958 w 1256672"/>
              <a:gd name="connsiteY1096" fmla="*/ 702861 h 1003569"/>
              <a:gd name="connsiteX1097" fmla="*/ 440351 w 1256672"/>
              <a:gd name="connsiteY1097" fmla="*/ 706035 h 1003569"/>
              <a:gd name="connsiteX1098" fmla="*/ 439104 w 1256672"/>
              <a:gd name="connsiteY1098" fmla="*/ 706942 h 1003569"/>
              <a:gd name="connsiteX1099" fmla="*/ 438651 w 1256672"/>
              <a:gd name="connsiteY1099" fmla="*/ 707735 h 1003569"/>
              <a:gd name="connsiteX1100" fmla="*/ 438311 w 1256672"/>
              <a:gd name="connsiteY1100" fmla="*/ 709889 h 1003569"/>
              <a:gd name="connsiteX1101" fmla="*/ 437857 w 1256672"/>
              <a:gd name="connsiteY1101" fmla="*/ 710909 h 1003569"/>
              <a:gd name="connsiteX1102" fmla="*/ 436611 w 1256672"/>
              <a:gd name="connsiteY1102" fmla="*/ 712383 h 1003569"/>
              <a:gd name="connsiteX1103" fmla="*/ 435024 w 1256672"/>
              <a:gd name="connsiteY1103" fmla="*/ 713176 h 1003569"/>
              <a:gd name="connsiteX1104" fmla="*/ 431283 w 1256672"/>
              <a:gd name="connsiteY1104" fmla="*/ 713176 h 1003569"/>
              <a:gd name="connsiteX1105" fmla="*/ 425616 w 1256672"/>
              <a:gd name="connsiteY1105" fmla="*/ 712383 h 1003569"/>
              <a:gd name="connsiteX1106" fmla="*/ 417909 w 1256672"/>
              <a:gd name="connsiteY1106" fmla="*/ 709662 h 1003569"/>
              <a:gd name="connsiteX1107" fmla="*/ 408614 w 1256672"/>
              <a:gd name="connsiteY1107" fmla="*/ 707395 h 1003569"/>
              <a:gd name="connsiteX1108" fmla="*/ 405554 w 1256672"/>
              <a:gd name="connsiteY1108" fmla="*/ 706942 h 1003569"/>
              <a:gd name="connsiteX1109" fmla="*/ 403287 w 1256672"/>
              <a:gd name="connsiteY1109" fmla="*/ 707282 h 1003569"/>
              <a:gd name="connsiteX1110" fmla="*/ 402040 w 1256672"/>
              <a:gd name="connsiteY1110" fmla="*/ 710682 h 1003569"/>
              <a:gd name="connsiteX1111" fmla="*/ 399093 w 1256672"/>
              <a:gd name="connsiteY1111" fmla="*/ 716236 h 1003569"/>
              <a:gd name="connsiteX1112" fmla="*/ 394446 w 1256672"/>
              <a:gd name="connsiteY1112" fmla="*/ 721337 h 1003569"/>
              <a:gd name="connsiteX1113" fmla="*/ 393652 w 1256672"/>
              <a:gd name="connsiteY1113" fmla="*/ 723944 h 1003569"/>
              <a:gd name="connsiteX1114" fmla="*/ 393652 w 1256672"/>
              <a:gd name="connsiteY1114" fmla="*/ 725871 h 1003569"/>
              <a:gd name="connsiteX1115" fmla="*/ 393086 w 1256672"/>
              <a:gd name="connsiteY1115" fmla="*/ 727684 h 1003569"/>
              <a:gd name="connsiteX1116" fmla="*/ 391159 w 1256672"/>
              <a:gd name="connsiteY1116" fmla="*/ 732218 h 1003569"/>
              <a:gd name="connsiteX1117" fmla="*/ 393879 w 1256672"/>
              <a:gd name="connsiteY1117" fmla="*/ 732672 h 1003569"/>
              <a:gd name="connsiteX1118" fmla="*/ 397619 w 1256672"/>
              <a:gd name="connsiteY1118" fmla="*/ 731198 h 1003569"/>
              <a:gd name="connsiteX1119" fmla="*/ 406574 w 1256672"/>
              <a:gd name="connsiteY1119" fmla="*/ 724284 h 1003569"/>
              <a:gd name="connsiteX1120" fmla="*/ 408274 w 1256672"/>
              <a:gd name="connsiteY1120" fmla="*/ 723717 h 1003569"/>
              <a:gd name="connsiteX1121" fmla="*/ 412921 w 1256672"/>
              <a:gd name="connsiteY1121" fmla="*/ 722924 h 1003569"/>
              <a:gd name="connsiteX1122" fmla="*/ 415528 w 1256672"/>
              <a:gd name="connsiteY1122" fmla="*/ 722017 h 1003569"/>
              <a:gd name="connsiteX1123" fmla="*/ 419609 w 1256672"/>
              <a:gd name="connsiteY1123" fmla="*/ 721337 h 1003569"/>
              <a:gd name="connsiteX1124" fmla="*/ 424483 w 1256672"/>
              <a:gd name="connsiteY1124" fmla="*/ 723490 h 1003569"/>
              <a:gd name="connsiteX1125" fmla="*/ 427770 w 1256672"/>
              <a:gd name="connsiteY1125" fmla="*/ 724057 h 1003569"/>
              <a:gd name="connsiteX1126" fmla="*/ 431397 w 1256672"/>
              <a:gd name="connsiteY1126" fmla="*/ 725077 h 1003569"/>
              <a:gd name="connsiteX1127" fmla="*/ 438424 w 1256672"/>
              <a:gd name="connsiteY1127" fmla="*/ 724397 h 1003569"/>
              <a:gd name="connsiteX1128" fmla="*/ 440464 w 1256672"/>
              <a:gd name="connsiteY1128" fmla="*/ 723150 h 1003569"/>
              <a:gd name="connsiteX1129" fmla="*/ 447718 w 1256672"/>
              <a:gd name="connsiteY1129" fmla="*/ 722357 h 1003569"/>
              <a:gd name="connsiteX1130" fmla="*/ 449419 w 1256672"/>
              <a:gd name="connsiteY1130" fmla="*/ 723264 h 1003569"/>
              <a:gd name="connsiteX1131" fmla="*/ 446472 w 1256672"/>
              <a:gd name="connsiteY1131" fmla="*/ 724737 h 1003569"/>
              <a:gd name="connsiteX1132" fmla="*/ 443638 w 1256672"/>
              <a:gd name="connsiteY1132" fmla="*/ 725191 h 1003569"/>
              <a:gd name="connsiteX1133" fmla="*/ 443638 w 1256672"/>
              <a:gd name="connsiteY1133" fmla="*/ 726664 h 1003569"/>
              <a:gd name="connsiteX1134" fmla="*/ 454406 w 1256672"/>
              <a:gd name="connsiteY1134" fmla="*/ 731765 h 1003569"/>
              <a:gd name="connsiteX1135" fmla="*/ 454973 w 1256672"/>
              <a:gd name="connsiteY1135" fmla="*/ 732898 h 1003569"/>
              <a:gd name="connsiteX1136" fmla="*/ 453046 w 1256672"/>
              <a:gd name="connsiteY1136" fmla="*/ 733578 h 1003569"/>
              <a:gd name="connsiteX1137" fmla="*/ 443298 w 1256672"/>
              <a:gd name="connsiteY1137" fmla="*/ 728818 h 1003569"/>
              <a:gd name="connsiteX1138" fmla="*/ 437744 w 1256672"/>
              <a:gd name="connsiteY1138" fmla="*/ 727684 h 1003569"/>
              <a:gd name="connsiteX1139" fmla="*/ 433324 w 1256672"/>
              <a:gd name="connsiteY1139" fmla="*/ 728478 h 1003569"/>
              <a:gd name="connsiteX1140" fmla="*/ 428336 w 1256672"/>
              <a:gd name="connsiteY1140" fmla="*/ 727798 h 1003569"/>
              <a:gd name="connsiteX1141" fmla="*/ 418589 w 1256672"/>
              <a:gd name="connsiteY1141" fmla="*/ 724511 h 1003569"/>
              <a:gd name="connsiteX1142" fmla="*/ 415982 w 1256672"/>
              <a:gd name="connsiteY1142" fmla="*/ 724171 h 1003569"/>
              <a:gd name="connsiteX1143" fmla="*/ 412808 w 1256672"/>
              <a:gd name="connsiteY1143" fmla="*/ 724624 h 1003569"/>
              <a:gd name="connsiteX1144" fmla="*/ 406574 w 1256672"/>
              <a:gd name="connsiteY1144" fmla="*/ 727004 h 1003569"/>
              <a:gd name="connsiteX1145" fmla="*/ 401360 w 1256672"/>
              <a:gd name="connsiteY1145" fmla="*/ 730858 h 1003569"/>
              <a:gd name="connsiteX1146" fmla="*/ 397506 w 1256672"/>
              <a:gd name="connsiteY1146" fmla="*/ 733125 h 1003569"/>
              <a:gd name="connsiteX1147" fmla="*/ 394786 w 1256672"/>
              <a:gd name="connsiteY1147" fmla="*/ 734145 h 1003569"/>
              <a:gd name="connsiteX1148" fmla="*/ 389685 w 1256672"/>
              <a:gd name="connsiteY1148" fmla="*/ 737092 h 1003569"/>
              <a:gd name="connsiteX1149" fmla="*/ 389685 w 1256672"/>
              <a:gd name="connsiteY1149" fmla="*/ 740492 h 1003569"/>
              <a:gd name="connsiteX1150" fmla="*/ 387872 w 1256672"/>
              <a:gd name="connsiteY1150" fmla="*/ 747633 h 1003569"/>
              <a:gd name="connsiteX1151" fmla="*/ 391952 w 1256672"/>
              <a:gd name="connsiteY1151" fmla="*/ 753187 h 1003569"/>
              <a:gd name="connsiteX1152" fmla="*/ 394559 w 1256672"/>
              <a:gd name="connsiteY1152" fmla="*/ 754661 h 1003569"/>
              <a:gd name="connsiteX1153" fmla="*/ 396939 w 1256672"/>
              <a:gd name="connsiteY1153" fmla="*/ 755454 h 1003569"/>
              <a:gd name="connsiteX1154" fmla="*/ 398413 w 1256672"/>
              <a:gd name="connsiteY1154" fmla="*/ 755227 h 1003569"/>
              <a:gd name="connsiteX1155" fmla="*/ 401360 w 1256672"/>
              <a:gd name="connsiteY1155" fmla="*/ 755681 h 1003569"/>
              <a:gd name="connsiteX1156" fmla="*/ 407934 w 1256672"/>
              <a:gd name="connsiteY1156" fmla="*/ 756134 h 1003569"/>
              <a:gd name="connsiteX1157" fmla="*/ 415075 w 1256672"/>
              <a:gd name="connsiteY1157" fmla="*/ 756134 h 1003569"/>
              <a:gd name="connsiteX1158" fmla="*/ 417795 w 1256672"/>
              <a:gd name="connsiteY1158" fmla="*/ 756474 h 1003569"/>
              <a:gd name="connsiteX1159" fmla="*/ 418702 w 1256672"/>
              <a:gd name="connsiteY1159" fmla="*/ 757041 h 1003569"/>
              <a:gd name="connsiteX1160" fmla="*/ 417795 w 1256672"/>
              <a:gd name="connsiteY1160" fmla="*/ 757834 h 1003569"/>
              <a:gd name="connsiteX1161" fmla="*/ 416548 w 1256672"/>
              <a:gd name="connsiteY1161" fmla="*/ 758175 h 1003569"/>
              <a:gd name="connsiteX1162" fmla="*/ 414281 w 1256672"/>
              <a:gd name="connsiteY1162" fmla="*/ 758175 h 1003569"/>
              <a:gd name="connsiteX1163" fmla="*/ 405327 w 1256672"/>
              <a:gd name="connsiteY1163" fmla="*/ 759081 h 1003569"/>
              <a:gd name="connsiteX1164" fmla="*/ 403740 w 1256672"/>
              <a:gd name="connsiteY1164" fmla="*/ 761802 h 1003569"/>
              <a:gd name="connsiteX1165" fmla="*/ 401473 w 1256672"/>
              <a:gd name="connsiteY1165" fmla="*/ 763048 h 1003569"/>
              <a:gd name="connsiteX1166" fmla="*/ 397506 w 1256672"/>
              <a:gd name="connsiteY1166" fmla="*/ 765769 h 1003569"/>
              <a:gd name="connsiteX1167" fmla="*/ 397166 w 1256672"/>
              <a:gd name="connsiteY1167" fmla="*/ 766789 h 1003569"/>
              <a:gd name="connsiteX1168" fmla="*/ 396373 w 1256672"/>
              <a:gd name="connsiteY1168" fmla="*/ 768149 h 1003569"/>
              <a:gd name="connsiteX1169" fmla="*/ 394446 w 1256672"/>
              <a:gd name="connsiteY1169" fmla="*/ 770756 h 1003569"/>
              <a:gd name="connsiteX1170" fmla="*/ 393086 w 1256672"/>
              <a:gd name="connsiteY1170" fmla="*/ 774383 h 1003569"/>
              <a:gd name="connsiteX1171" fmla="*/ 393312 w 1256672"/>
              <a:gd name="connsiteY1171" fmla="*/ 776990 h 1003569"/>
              <a:gd name="connsiteX1172" fmla="*/ 392746 w 1256672"/>
              <a:gd name="connsiteY1172" fmla="*/ 779597 h 1003569"/>
              <a:gd name="connsiteX1173" fmla="*/ 393426 w 1256672"/>
              <a:gd name="connsiteY1173" fmla="*/ 783904 h 1003569"/>
              <a:gd name="connsiteX1174" fmla="*/ 395012 w 1256672"/>
              <a:gd name="connsiteY1174" fmla="*/ 784471 h 1003569"/>
              <a:gd name="connsiteX1175" fmla="*/ 397619 w 1256672"/>
              <a:gd name="connsiteY1175" fmla="*/ 783677 h 1003569"/>
              <a:gd name="connsiteX1176" fmla="*/ 402833 w 1256672"/>
              <a:gd name="connsiteY1176" fmla="*/ 782997 h 1003569"/>
              <a:gd name="connsiteX1177" fmla="*/ 405327 w 1256672"/>
              <a:gd name="connsiteY1177" fmla="*/ 782091 h 1003569"/>
              <a:gd name="connsiteX1178" fmla="*/ 407707 w 1256672"/>
              <a:gd name="connsiteY1178" fmla="*/ 780617 h 1003569"/>
              <a:gd name="connsiteX1179" fmla="*/ 409861 w 1256672"/>
              <a:gd name="connsiteY1179" fmla="*/ 778577 h 1003569"/>
              <a:gd name="connsiteX1180" fmla="*/ 412694 w 1256672"/>
              <a:gd name="connsiteY1180" fmla="*/ 776423 h 1003569"/>
              <a:gd name="connsiteX1181" fmla="*/ 417909 w 1256672"/>
              <a:gd name="connsiteY1181" fmla="*/ 773023 h 1003569"/>
              <a:gd name="connsiteX1182" fmla="*/ 430150 w 1256672"/>
              <a:gd name="connsiteY1182" fmla="*/ 763728 h 1003569"/>
              <a:gd name="connsiteX1183" fmla="*/ 433777 w 1256672"/>
              <a:gd name="connsiteY1183" fmla="*/ 761688 h 1003569"/>
              <a:gd name="connsiteX1184" fmla="*/ 438764 w 1256672"/>
              <a:gd name="connsiteY1184" fmla="*/ 757948 h 1003569"/>
              <a:gd name="connsiteX1185" fmla="*/ 441258 w 1256672"/>
              <a:gd name="connsiteY1185" fmla="*/ 756588 h 1003569"/>
              <a:gd name="connsiteX1186" fmla="*/ 442391 w 1256672"/>
              <a:gd name="connsiteY1186" fmla="*/ 756928 h 1003569"/>
              <a:gd name="connsiteX1187" fmla="*/ 441711 w 1256672"/>
              <a:gd name="connsiteY1187" fmla="*/ 758401 h 1003569"/>
              <a:gd name="connsiteX1188" fmla="*/ 436384 w 1256672"/>
              <a:gd name="connsiteY1188" fmla="*/ 762482 h 1003569"/>
              <a:gd name="connsiteX1189" fmla="*/ 433097 w 1256672"/>
              <a:gd name="connsiteY1189" fmla="*/ 764295 h 1003569"/>
              <a:gd name="connsiteX1190" fmla="*/ 430150 w 1256672"/>
              <a:gd name="connsiteY1190" fmla="*/ 765429 h 1003569"/>
              <a:gd name="connsiteX1191" fmla="*/ 428790 w 1256672"/>
              <a:gd name="connsiteY1191" fmla="*/ 766449 h 1003569"/>
              <a:gd name="connsiteX1192" fmla="*/ 427996 w 1256672"/>
              <a:gd name="connsiteY1192" fmla="*/ 767696 h 1003569"/>
              <a:gd name="connsiteX1193" fmla="*/ 425503 w 1256672"/>
              <a:gd name="connsiteY1193" fmla="*/ 770643 h 1003569"/>
              <a:gd name="connsiteX1194" fmla="*/ 423462 w 1256672"/>
              <a:gd name="connsiteY1194" fmla="*/ 772003 h 1003569"/>
              <a:gd name="connsiteX1195" fmla="*/ 420742 w 1256672"/>
              <a:gd name="connsiteY1195" fmla="*/ 773250 h 1003569"/>
              <a:gd name="connsiteX1196" fmla="*/ 416322 w 1256672"/>
              <a:gd name="connsiteY1196" fmla="*/ 775970 h 1003569"/>
              <a:gd name="connsiteX1197" fmla="*/ 405894 w 1256672"/>
              <a:gd name="connsiteY1197" fmla="*/ 782997 h 1003569"/>
              <a:gd name="connsiteX1198" fmla="*/ 398980 w 1256672"/>
              <a:gd name="connsiteY1198" fmla="*/ 786511 h 1003569"/>
              <a:gd name="connsiteX1199" fmla="*/ 398299 w 1256672"/>
              <a:gd name="connsiteY1199" fmla="*/ 787418 h 1003569"/>
              <a:gd name="connsiteX1200" fmla="*/ 399320 w 1256672"/>
              <a:gd name="connsiteY1200" fmla="*/ 787871 h 1003569"/>
              <a:gd name="connsiteX1201" fmla="*/ 400793 w 1256672"/>
              <a:gd name="connsiteY1201" fmla="*/ 789571 h 1003569"/>
              <a:gd name="connsiteX1202" fmla="*/ 401360 w 1256672"/>
              <a:gd name="connsiteY1202" fmla="*/ 789911 h 1003569"/>
              <a:gd name="connsiteX1203" fmla="*/ 404194 w 1256672"/>
              <a:gd name="connsiteY1203" fmla="*/ 789911 h 1003569"/>
              <a:gd name="connsiteX1204" fmla="*/ 401587 w 1256672"/>
              <a:gd name="connsiteY1204" fmla="*/ 797506 h 1003569"/>
              <a:gd name="connsiteX1205" fmla="*/ 402267 w 1256672"/>
              <a:gd name="connsiteY1205" fmla="*/ 803966 h 1003569"/>
              <a:gd name="connsiteX1206" fmla="*/ 403173 w 1256672"/>
              <a:gd name="connsiteY1206" fmla="*/ 804647 h 1003569"/>
              <a:gd name="connsiteX1207" fmla="*/ 406460 w 1256672"/>
              <a:gd name="connsiteY1207" fmla="*/ 804987 h 1003569"/>
              <a:gd name="connsiteX1208" fmla="*/ 411221 w 1256672"/>
              <a:gd name="connsiteY1208" fmla="*/ 804080 h 1003569"/>
              <a:gd name="connsiteX1209" fmla="*/ 415528 w 1256672"/>
              <a:gd name="connsiteY1209" fmla="*/ 808727 h 1003569"/>
              <a:gd name="connsiteX1210" fmla="*/ 419722 w 1256672"/>
              <a:gd name="connsiteY1210" fmla="*/ 808727 h 1003569"/>
              <a:gd name="connsiteX1211" fmla="*/ 426069 w 1256672"/>
              <a:gd name="connsiteY1211" fmla="*/ 804873 h 1003569"/>
              <a:gd name="connsiteX1212" fmla="*/ 428336 w 1256672"/>
              <a:gd name="connsiteY1212" fmla="*/ 803173 h 1003569"/>
              <a:gd name="connsiteX1213" fmla="*/ 431283 w 1256672"/>
              <a:gd name="connsiteY1213" fmla="*/ 799999 h 1003569"/>
              <a:gd name="connsiteX1214" fmla="*/ 432417 w 1256672"/>
              <a:gd name="connsiteY1214" fmla="*/ 799319 h 1003569"/>
              <a:gd name="connsiteX1215" fmla="*/ 439218 w 1256672"/>
              <a:gd name="connsiteY1215" fmla="*/ 797279 h 1003569"/>
              <a:gd name="connsiteX1216" fmla="*/ 444318 w 1256672"/>
              <a:gd name="connsiteY1216" fmla="*/ 797052 h 1003569"/>
              <a:gd name="connsiteX1217" fmla="*/ 445452 w 1256672"/>
              <a:gd name="connsiteY1217" fmla="*/ 797392 h 1003569"/>
              <a:gd name="connsiteX1218" fmla="*/ 445452 w 1256672"/>
              <a:gd name="connsiteY1218" fmla="*/ 798299 h 1003569"/>
              <a:gd name="connsiteX1219" fmla="*/ 442165 w 1256672"/>
              <a:gd name="connsiteY1219" fmla="*/ 798412 h 1003569"/>
              <a:gd name="connsiteX1220" fmla="*/ 434684 w 1256672"/>
              <a:gd name="connsiteY1220" fmla="*/ 799659 h 1003569"/>
              <a:gd name="connsiteX1221" fmla="*/ 432643 w 1256672"/>
              <a:gd name="connsiteY1221" fmla="*/ 801246 h 1003569"/>
              <a:gd name="connsiteX1222" fmla="*/ 427543 w 1256672"/>
              <a:gd name="connsiteY1222" fmla="*/ 806233 h 1003569"/>
              <a:gd name="connsiteX1223" fmla="*/ 423236 w 1256672"/>
              <a:gd name="connsiteY1223" fmla="*/ 809407 h 1003569"/>
              <a:gd name="connsiteX1224" fmla="*/ 417455 w 1256672"/>
              <a:gd name="connsiteY1224" fmla="*/ 812241 h 1003569"/>
              <a:gd name="connsiteX1225" fmla="*/ 416548 w 1256672"/>
              <a:gd name="connsiteY1225" fmla="*/ 812807 h 1003569"/>
              <a:gd name="connsiteX1226" fmla="*/ 415868 w 1256672"/>
              <a:gd name="connsiteY1226" fmla="*/ 813488 h 1003569"/>
              <a:gd name="connsiteX1227" fmla="*/ 416662 w 1256672"/>
              <a:gd name="connsiteY1227" fmla="*/ 815414 h 1003569"/>
              <a:gd name="connsiteX1228" fmla="*/ 417682 w 1256672"/>
              <a:gd name="connsiteY1228" fmla="*/ 817341 h 1003569"/>
              <a:gd name="connsiteX1229" fmla="*/ 417682 w 1256672"/>
              <a:gd name="connsiteY1229" fmla="*/ 817908 h 1003569"/>
              <a:gd name="connsiteX1230" fmla="*/ 421649 w 1256672"/>
              <a:gd name="connsiteY1230" fmla="*/ 819722 h 1003569"/>
              <a:gd name="connsiteX1231" fmla="*/ 422102 w 1256672"/>
              <a:gd name="connsiteY1231" fmla="*/ 823122 h 1003569"/>
              <a:gd name="connsiteX1232" fmla="*/ 424369 w 1256672"/>
              <a:gd name="connsiteY1232" fmla="*/ 832643 h 1003569"/>
              <a:gd name="connsiteX1233" fmla="*/ 425049 w 1256672"/>
              <a:gd name="connsiteY1233" fmla="*/ 836724 h 1003569"/>
              <a:gd name="connsiteX1234" fmla="*/ 425049 w 1256672"/>
              <a:gd name="connsiteY1234" fmla="*/ 839784 h 1003569"/>
              <a:gd name="connsiteX1235" fmla="*/ 425049 w 1256672"/>
              <a:gd name="connsiteY1235" fmla="*/ 846245 h 1003569"/>
              <a:gd name="connsiteX1236" fmla="*/ 425616 w 1256672"/>
              <a:gd name="connsiteY1236" fmla="*/ 848738 h 1003569"/>
              <a:gd name="connsiteX1237" fmla="*/ 426976 w 1256672"/>
              <a:gd name="connsiteY1237" fmla="*/ 851912 h 1003569"/>
              <a:gd name="connsiteX1238" fmla="*/ 428563 w 1256672"/>
              <a:gd name="connsiteY1238" fmla="*/ 853272 h 1003569"/>
              <a:gd name="connsiteX1239" fmla="*/ 430377 w 1256672"/>
              <a:gd name="connsiteY1239" fmla="*/ 852819 h 1003569"/>
              <a:gd name="connsiteX1240" fmla="*/ 431963 w 1256672"/>
              <a:gd name="connsiteY1240" fmla="*/ 851119 h 1003569"/>
              <a:gd name="connsiteX1241" fmla="*/ 433664 w 1256672"/>
              <a:gd name="connsiteY1241" fmla="*/ 847718 h 1003569"/>
              <a:gd name="connsiteX1242" fmla="*/ 437857 w 1256672"/>
              <a:gd name="connsiteY1242" fmla="*/ 841484 h 1003569"/>
              <a:gd name="connsiteX1243" fmla="*/ 439331 w 1256672"/>
              <a:gd name="connsiteY1243" fmla="*/ 838990 h 1003569"/>
              <a:gd name="connsiteX1244" fmla="*/ 440124 w 1256672"/>
              <a:gd name="connsiteY1244" fmla="*/ 836157 h 1003569"/>
              <a:gd name="connsiteX1245" fmla="*/ 442391 w 1256672"/>
              <a:gd name="connsiteY1245" fmla="*/ 834117 h 1003569"/>
              <a:gd name="connsiteX1246" fmla="*/ 444772 w 1256672"/>
              <a:gd name="connsiteY1246" fmla="*/ 833097 h 1003569"/>
              <a:gd name="connsiteX1247" fmla="*/ 444092 w 1256672"/>
              <a:gd name="connsiteY1247" fmla="*/ 835930 h 1003569"/>
              <a:gd name="connsiteX1248" fmla="*/ 443071 w 1256672"/>
              <a:gd name="connsiteY1248" fmla="*/ 838764 h 1003569"/>
              <a:gd name="connsiteX1249" fmla="*/ 447832 w 1256672"/>
              <a:gd name="connsiteY1249" fmla="*/ 837517 h 1003569"/>
              <a:gd name="connsiteX1250" fmla="*/ 449872 w 1256672"/>
              <a:gd name="connsiteY1250" fmla="*/ 836384 h 1003569"/>
              <a:gd name="connsiteX1251" fmla="*/ 452139 w 1256672"/>
              <a:gd name="connsiteY1251" fmla="*/ 834570 h 1003569"/>
              <a:gd name="connsiteX1252" fmla="*/ 453386 w 1256672"/>
              <a:gd name="connsiteY1252" fmla="*/ 832756 h 1003569"/>
              <a:gd name="connsiteX1253" fmla="*/ 452479 w 1256672"/>
              <a:gd name="connsiteY1253" fmla="*/ 830490 h 1003569"/>
              <a:gd name="connsiteX1254" fmla="*/ 450666 w 1256672"/>
              <a:gd name="connsiteY1254" fmla="*/ 824709 h 1003569"/>
              <a:gd name="connsiteX1255" fmla="*/ 449419 w 1256672"/>
              <a:gd name="connsiteY1255" fmla="*/ 822102 h 1003569"/>
              <a:gd name="connsiteX1256" fmla="*/ 448512 w 1256672"/>
              <a:gd name="connsiteY1256" fmla="*/ 818361 h 1003569"/>
              <a:gd name="connsiteX1257" fmla="*/ 449305 w 1256672"/>
              <a:gd name="connsiteY1257" fmla="*/ 818361 h 1003569"/>
              <a:gd name="connsiteX1258" fmla="*/ 450779 w 1256672"/>
              <a:gd name="connsiteY1258" fmla="*/ 821535 h 1003569"/>
              <a:gd name="connsiteX1259" fmla="*/ 451686 w 1256672"/>
              <a:gd name="connsiteY1259" fmla="*/ 823802 h 1003569"/>
              <a:gd name="connsiteX1260" fmla="*/ 454406 w 1256672"/>
              <a:gd name="connsiteY1260" fmla="*/ 828223 h 1003569"/>
              <a:gd name="connsiteX1261" fmla="*/ 454406 w 1256672"/>
              <a:gd name="connsiteY1261" fmla="*/ 829696 h 1003569"/>
              <a:gd name="connsiteX1262" fmla="*/ 455086 w 1256672"/>
              <a:gd name="connsiteY1262" fmla="*/ 830830 h 1003569"/>
              <a:gd name="connsiteX1263" fmla="*/ 457806 w 1256672"/>
              <a:gd name="connsiteY1263" fmla="*/ 833890 h 1003569"/>
              <a:gd name="connsiteX1264" fmla="*/ 462227 w 1256672"/>
              <a:gd name="connsiteY1264" fmla="*/ 833437 h 1003569"/>
              <a:gd name="connsiteX1265" fmla="*/ 463814 w 1256672"/>
              <a:gd name="connsiteY1265" fmla="*/ 834343 h 1003569"/>
              <a:gd name="connsiteX1266" fmla="*/ 465854 w 1256672"/>
              <a:gd name="connsiteY1266" fmla="*/ 836157 h 1003569"/>
              <a:gd name="connsiteX1267" fmla="*/ 466421 w 1256672"/>
              <a:gd name="connsiteY1267" fmla="*/ 840351 h 1003569"/>
              <a:gd name="connsiteX1268" fmla="*/ 468008 w 1256672"/>
              <a:gd name="connsiteY1268" fmla="*/ 843071 h 1003569"/>
              <a:gd name="connsiteX1269" fmla="*/ 468008 w 1256672"/>
              <a:gd name="connsiteY1269" fmla="*/ 845225 h 1003569"/>
              <a:gd name="connsiteX1270" fmla="*/ 465060 w 1256672"/>
              <a:gd name="connsiteY1270" fmla="*/ 843751 h 1003569"/>
              <a:gd name="connsiteX1271" fmla="*/ 462794 w 1256672"/>
              <a:gd name="connsiteY1271" fmla="*/ 839331 h 1003569"/>
              <a:gd name="connsiteX1272" fmla="*/ 460980 w 1256672"/>
              <a:gd name="connsiteY1272" fmla="*/ 836950 h 1003569"/>
              <a:gd name="connsiteX1273" fmla="*/ 458146 w 1256672"/>
              <a:gd name="connsiteY1273" fmla="*/ 836610 h 1003569"/>
              <a:gd name="connsiteX1274" fmla="*/ 454179 w 1256672"/>
              <a:gd name="connsiteY1274" fmla="*/ 837177 h 1003569"/>
              <a:gd name="connsiteX1275" fmla="*/ 450779 w 1256672"/>
              <a:gd name="connsiteY1275" fmla="*/ 838424 h 1003569"/>
              <a:gd name="connsiteX1276" fmla="*/ 450552 w 1256672"/>
              <a:gd name="connsiteY1276" fmla="*/ 839444 h 1003569"/>
              <a:gd name="connsiteX1277" fmla="*/ 451006 w 1256672"/>
              <a:gd name="connsiteY1277" fmla="*/ 841484 h 1003569"/>
              <a:gd name="connsiteX1278" fmla="*/ 449532 w 1256672"/>
              <a:gd name="connsiteY1278" fmla="*/ 841144 h 1003569"/>
              <a:gd name="connsiteX1279" fmla="*/ 445338 w 1256672"/>
              <a:gd name="connsiteY1279" fmla="*/ 840917 h 1003569"/>
              <a:gd name="connsiteX1280" fmla="*/ 442845 w 1256672"/>
              <a:gd name="connsiteY1280" fmla="*/ 841371 h 1003569"/>
              <a:gd name="connsiteX1281" fmla="*/ 439331 w 1256672"/>
              <a:gd name="connsiteY1281" fmla="*/ 844885 h 1003569"/>
              <a:gd name="connsiteX1282" fmla="*/ 436724 w 1256672"/>
              <a:gd name="connsiteY1282" fmla="*/ 850212 h 1003569"/>
              <a:gd name="connsiteX1283" fmla="*/ 433210 w 1256672"/>
              <a:gd name="connsiteY1283" fmla="*/ 854066 h 1003569"/>
              <a:gd name="connsiteX1284" fmla="*/ 433777 w 1256672"/>
              <a:gd name="connsiteY1284" fmla="*/ 855539 h 1003569"/>
              <a:gd name="connsiteX1285" fmla="*/ 435817 w 1256672"/>
              <a:gd name="connsiteY1285" fmla="*/ 857693 h 1003569"/>
              <a:gd name="connsiteX1286" fmla="*/ 436724 w 1256672"/>
              <a:gd name="connsiteY1286" fmla="*/ 857919 h 1003569"/>
              <a:gd name="connsiteX1287" fmla="*/ 437857 w 1256672"/>
              <a:gd name="connsiteY1287" fmla="*/ 857693 h 1003569"/>
              <a:gd name="connsiteX1288" fmla="*/ 439784 w 1256672"/>
              <a:gd name="connsiteY1288" fmla="*/ 856899 h 1003569"/>
              <a:gd name="connsiteX1289" fmla="*/ 440691 w 1256672"/>
              <a:gd name="connsiteY1289" fmla="*/ 856899 h 1003569"/>
              <a:gd name="connsiteX1290" fmla="*/ 446358 w 1256672"/>
              <a:gd name="connsiteY1290" fmla="*/ 855652 h 1003569"/>
              <a:gd name="connsiteX1291" fmla="*/ 453499 w 1256672"/>
              <a:gd name="connsiteY1291" fmla="*/ 853386 h 1003569"/>
              <a:gd name="connsiteX1292" fmla="*/ 458373 w 1256672"/>
              <a:gd name="connsiteY1292" fmla="*/ 850552 h 1003569"/>
              <a:gd name="connsiteX1293" fmla="*/ 459280 w 1256672"/>
              <a:gd name="connsiteY1293" fmla="*/ 850212 h 1003569"/>
              <a:gd name="connsiteX1294" fmla="*/ 458827 w 1256672"/>
              <a:gd name="connsiteY1294" fmla="*/ 851912 h 1003569"/>
              <a:gd name="connsiteX1295" fmla="*/ 458146 w 1256672"/>
              <a:gd name="connsiteY1295" fmla="*/ 853159 h 1003569"/>
              <a:gd name="connsiteX1296" fmla="*/ 458146 w 1256672"/>
              <a:gd name="connsiteY1296" fmla="*/ 853839 h 1003569"/>
              <a:gd name="connsiteX1297" fmla="*/ 460073 w 1256672"/>
              <a:gd name="connsiteY1297" fmla="*/ 854066 h 1003569"/>
              <a:gd name="connsiteX1298" fmla="*/ 462794 w 1256672"/>
              <a:gd name="connsiteY1298" fmla="*/ 853726 h 1003569"/>
              <a:gd name="connsiteX1299" fmla="*/ 461093 w 1256672"/>
              <a:gd name="connsiteY1299" fmla="*/ 855312 h 1003569"/>
              <a:gd name="connsiteX1300" fmla="*/ 456106 w 1256672"/>
              <a:gd name="connsiteY1300" fmla="*/ 855539 h 1003569"/>
              <a:gd name="connsiteX1301" fmla="*/ 453726 w 1256672"/>
              <a:gd name="connsiteY1301" fmla="*/ 855992 h 1003569"/>
              <a:gd name="connsiteX1302" fmla="*/ 449645 w 1256672"/>
              <a:gd name="connsiteY1302" fmla="*/ 857579 h 1003569"/>
              <a:gd name="connsiteX1303" fmla="*/ 441825 w 1256672"/>
              <a:gd name="connsiteY1303" fmla="*/ 859393 h 1003569"/>
              <a:gd name="connsiteX1304" fmla="*/ 436384 w 1256672"/>
              <a:gd name="connsiteY1304" fmla="*/ 861093 h 1003569"/>
              <a:gd name="connsiteX1305" fmla="*/ 438311 w 1256672"/>
              <a:gd name="connsiteY1305" fmla="*/ 864607 h 1003569"/>
              <a:gd name="connsiteX1306" fmla="*/ 436497 w 1256672"/>
              <a:gd name="connsiteY1306" fmla="*/ 869707 h 1003569"/>
              <a:gd name="connsiteX1307" fmla="*/ 437971 w 1256672"/>
              <a:gd name="connsiteY1307" fmla="*/ 873788 h 1003569"/>
              <a:gd name="connsiteX1308" fmla="*/ 443751 w 1256672"/>
              <a:gd name="connsiteY1308" fmla="*/ 880929 h 1003569"/>
              <a:gd name="connsiteX1309" fmla="*/ 447378 w 1256672"/>
              <a:gd name="connsiteY1309" fmla="*/ 887163 h 1003569"/>
              <a:gd name="connsiteX1310" fmla="*/ 449872 w 1256672"/>
              <a:gd name="connsiteY1310" fmla="*/ 890336 h 1003569"/>
              <a:gd name="connsiteX1311" fmla="*/ 451686 w 1256672"/>
              <a:gd name="connsiteY1311" fmla="*/ 892943 h 1003569"/>
              <a:gd name="connsiteX1312" fmla="*/ 452933 w 1256672"/>
              <a:gd name="connsiteY1312" fmla="*/ 894304 h 1003569"/>
              <a:gd name="connsiteX1313" fmla="*/ 455766 w 1256672"/>
              <a:gd name="connsiteY1313" fmla="*/ 896117 h 1003569"/>
              <a:gd name="connsiteX1314" fmla="*/ 456446 w 1256672"/>
              <a:gd name="connsiteY1314" fmla="*/ 897137 h 1003569"/>
              <a:gd name="connsiteX1315" fmla="*/ 457920 w 1256672"/>
              <a:gd name="connsiteY1315" fmla="*/ 898044 h 1003569"/>
              <a:gd name="connsiteX1316" fmla="*/ 459847 w 1256672"/>
              <a:gd name="connsiteY1316" fmla="*/ 901331 h 1003569"/>
              <a:gd name="connsiteX1317" fmla="*/ 460187 w 1256672"/>
              <a:gd name="connsiteY1317" fmla="*/ 902238 h 1003569"/>
              <a:gd name="connsiteX1318" fmla="*/ 461207 w 1256672"/>
              <a:gd name="connsiteY1318" fmla="*/ 902011 h 1003569"/>
              <a:gd name="connsiteX1319" fmla="*/ 466194 w 1256672"/>
              <a:gd name="connsiteY1319" fmla="*/ 896911 h 1003569"/>
              <a:gd name="connsiteX1320" fmla="*/ 472315 w 1256672"/>
              <a:gd name="connsiteY1320" fmla="*/ 894530 h 1003569"/>
              <a:gd name="connsiteX1321" fmla="*/ 466534 w 1256672"/>
              <a:gd name="connsiteY1321" fmla="*/ 899404 h 1003569"/>
              <a:gd name="connsiteX1322" fmla="*/ 463927 w 1256672"/>
              <a:gd name="connsiteY1322" fmla="*/ 902691 h 1003569"/>
              <a:gd name="connsiteX1323" fmla="*/ 462000 w 1256672"/>
              <a:gd name="connsiteY1323" fmla="*/ 905638 h 1003569"/>
              <a:gd name="connsiteX1324" fmla="*/ 462907 w 1256672"/>
              <a:gd name="connsiteY1324" fmla="*/ 907112 h 1003569"/>
              <a:gd name="connsiteX1325" fmla="*/ 462907 w 1256672"/>
              <a:gd name="connsiteY1325" fmla="*/ 910625 h 1003569"/>
              <a:gd name="connsiteX1326" fmla="*/ 462454 w 1256672"/>
              <a:gd name="connsiteY1326" fmla="*/ 912212 h 1003569"/>
              <a:gd name="connsiteX1327" fmla="*/ 461660 w 1256672"/>
              <a:gd name="connsiteY1327" fmla="*/ 914139 h 1003569"/>
              <a:gd name="connsiteX1328" fmla="*/ 462340 w 1256672"/>
              <a:gd name="connsiteY1328" fmla="*/ 914366 h 1003569"/>
              <a:gd name="connsiteX1329" fmla="*/ 464494 w 1256672"/>
              <a:gd name="connsiteY1329" fmla="*/ 916293 h 1003569"/>
              <a:gd name="connsiteX1330" fmla="*/ 466761 w 1256672"/>
              <a:gd name="connsiteY1330" fmla="*/ 917880 h 1003569"/>
              <a:gd name="connsiteX1331" fmla="*/ 469368 w 1256672"/>
              <a:gd name="connsiteY1331" fmla="*/ 919240 h 1003569"/>
              <a:gd name="connsiteX1332" fmla="*/ 472201 w 1256672"/>
              <a:gd name="connsiteY1332" fmla="*/ 920487 h 1003569"/>
              <a:gd name="connsiteX1333" fmla="*/ 474695 w 1256672"/>
              <a:gd name="connsiteY1333" fmla="*/ 920940 h 1003569"/>
              <a:gd name="connsiteX1334" fmla="*/ 477415 w 1256672"/>
              <a:gd name="connsiteY1334" fmla="*/ 922300 h 1003569"/>
              <a:gd name="connsiteX1335" fmla="*/ 475035 w 1256672"/>
              <a:gd name="connsiteY1335" fmla="*/ 925134 h 1003569"/>
              <a:gd name="connsiteX1336" fmla="*/ 474695 w 1256672"/>
              <a:gd name="connsiteY1336" fmla="*/ 927174 h 1003569"/>
              <a:gd name="connsiteX1337" fmla="*/ 475035 w 1256672"/>
              <a:gd name="connsiteY1337" fmla="*/ 929781 h 1003569"/>
              <a:gd name="connsiteX1338" fmla="*/ 475829 w 1256672"/>
              <a:gd name="connsiteY1338" fmla="*/ 930461 h 1003569"/>
              <a:gd name="connsiteX1339" fmla="*/ 481496 w 1256672"/>
              <a:gd name="connsiteY1339" fmla="*/ 930121 h 1003569"/>
              <a:gd name="connsiteX1340" fmla="*/ 482969 w 1256672"/>
              <a:gd name="connsiteY1340" fmla="*/ 928874 h 1003569"/>
              <a:gd name="connsiteX1341" fmla="*/ 484556 w 1256672"/>
              <a:gd name="connsiteY1341" fmla="*/ 927061 h 1003569"/>
              <a:gd name="connsiteX1342" fmla="*/ 486256 w 1256672"/>
              <a:gd name="connsiteY1342" fmla="*/ 926607 h 1003569"/>
              <a:gd name="connsiteX1343" fmla="*/ 488523 w 1256672"/>
              <a:gd name="connsiteY1343" fmla="*/ 926607 h 1003569"/>
              <a:gd name="connsiteX1344" fmla="*/ 492150 w 1256672"/>
              <a:gd name="connsiteY1344" fmla="*/ 927741 h 1003569"/>
              <a:gd name="connsiteX1345" fmla="*/ 487843 w 1256672"/>
              <a:gd name="connsiteY1345" fmla="*/ 929101 h 1003569"/>
              <a:gd name="connsiteX1346" fmla="*/ 487163 w 1256672"/>
              <a:gd name="connsiteY1346" fmla="*/ 929894 h 1003569"/>
              <a:gd name="connsiteX1347" fmla="*/ 485916 w 1256672"/>
              <a:gd name="connsiteY1347" fmla="*/ 930688 h 1003569"/>
              <a:gd name="connsiteX1348" fmla="*/ 482176 w 1256672"/>
              <a:gd name="connsiteY1348" fmla="*/ 932501 h 1003569"/>
              <a:gd name="connsiteX1349" fmla="*/ 480816 w 1256672"/>
              <a:gd name="connsiteY1349" fmla="*/ 934202 h 1003569"/>
              <a:gd name="connsiteX1350" fmla="*/ 481156 w 1256672"/>
              <a:gd name="connsiteY1350" fmla="*/ 935902 h 1003569"/>
              <a:gd name="connsiteX1351" fmla="*/ 482402 w 1256672"/>
              <a:gd name="connsiteY1351" fmla="*/ 938169 h 1003569"/>
              <a:gd name="connsiteX1352" fmla="*/ 482402 w 1256672"/>
              <a:gd name="connsiteY1352" fmla="*/ 938962 h 1003569"/>
              <a:gd name="connsiteX1353" fmla="*/ 483196 w 1256672"/>
              <a:gd name="connsiteY1353" fmla="*/ 940209 h 1003569"/>
              <a:gd name="connsiteX1354" fmla="*/ 484670 w 1256672"/>
              <a:gd name="connsiteY1354" fmla="*/ 941002 h 1003569"/>
              <a:gd name="connsiteX1355" fmla="*/ 484103 w 1256672"/>
              <a:gd name="connsiteY1355" fmla="*/ 942816 h 1003569"/>
              <a:gd name="connsiteX1356" fmla="*/ 482743 w 1256672"/>
              <a:gd name="connsiteY1356" fmla="*/ 944289 h 1003569"/>
              <a:gd name="connsiteX1357" fmla="*/ 484443 w 1256672"/>
              <a:gd name="connsiteY1357" fmla="*/ 945650 h 1003569"/>
              <a:gd name="connsiteX1358" fmla="*/ 487616 w 1256672"/>
              <a:gd name="connsiteY1358" fmla="*/ 946443 h 1003569"/>
              <a:gd name="connsiteX1359" fmla="*/ 488863 w 1256672"/>
              <a:gd name="connsiteY1359" fmla="*/ 949617 h 1003569"/>
              <a:gd name="connsiteX1360" fmla="*/ 489317 w 1256672"/>
              <a:gd name="connsiteY1360" fmla="*/ 952224 h 1003569"/>
              <a:gd name="connsiteX1361" fmla="*/ 490223 w 1256672"/>
              <a:gd name="connsiteY1361" fmla="*/ 954717 h 1003569"/>
              <a:gd name="connsiteX1362" fmla="*/ 496911 w 1256672"/>
              <a:gd name="connsiteY1362" fmla="*/ 955737 h 1003569"/>
              <a:gd name="connsiteX1363" fmla="*/ 497704 w 1256672"/>
              <a:gd name="connsiteY1363" fmla="*/ 956191 h 1003569"/>
              <a:gd name="connsiteX1364" fmla="*/ 498951 w 1256672"/>
              <a:gd name="connsiteY1364" fmla="*/ 956531 h 1003569"/>
              <a:gd name="connsiteX1365" fmla="*/ 500311 w 1256672"/>
              <a:gd name="connsiteY1365" fmla="*/ 957778 h 1003569"/>
              <a:gd name="connsiteX1366" fmla="*/ 500311 w 1256672"/>
              <a:gd name="connsiteY1366" fmla="*/ 958344 h 1003569"/>
              <a:gd name="connsiteX1367" fmla="*/ 501331 w 1256672"/>
              <a:gd name="connsiteY1367" fmla="*/ 959478 h 1003569"/>
              <a:gd name="connsiteX1368" fmla="*/ 501105 w 1256672"/>
              <a:gd name="connsiteY1368" fmla="*/ 964012 h 1003569"/>
              <a:gd name="connsiteX1369" fmla="*/ 505072 w 1256672"/>
              <a:gd name="connsiteY1369" fmla="*/ 963785 h 1003569"/>
              <a:gd name="connsiteX1370" fmla="*/ 506092 w 1256672"/>
              <a:gd name="connsiteY1370" fmla="*/ 964238 h 1003569"/>
              <a:gd name="connsiteX1371" fmla="*/ 511986 w 1256672"/>
              <a:gd name="connsiteY1371" fmla="*/ 963672 h 1003569"/>
              <a:gd name="connsiteX1372" fmla="*/ 513800 w 1256672"/>
              <a:gd name="connsiteY1372" fmla="*/ 964238 h 1003569"/>
              <a:gd name="connsiteX1373" fmla="*/ 511079 w 1256672"/>
              <a:gd name="connsiteY1373" fmla="*/ 965939 h 1003569"/>
              <a:gd name="connsiteX1374" fmla="*/ 504958 w 1256672"/>
              <a:gd name="connsiteY1374" fmla="*/ 968886 h 1003569"/>
              <a:gd name="connsiteX1375" fmla="*/ 504165 w 1256672"/>
              <a:gd name="connsiteY1375" fmla="*/ 970472 h 1003569"/>
              <a:gd name="connsiteX1376" fmla="*/ 505412 w 1256672"/>
              <a:gd name="connsiteY1376" fmla="*/ 971719 h 1003569"/>
              <a:gd name="connsiteX1377" fmla="*/ 506885 w 1256672"/>
              <a:gd name="connsiteY1377" fmla="*/ 972626 h 1003569"/>
              <a:gd name="connsiteX1378" fmla="*/ 508812 w 1256672"/>
              <a:gd name="connsiteY1378" fmla="*/ 973306 h 1003569"/>
              <a:gd name="connsiteX1379" fmla="*/ 512666 w 1256672"/>
              <a:gd name="connsiteY1379" fmla="*/ 973306 h 1003569"/>
              <a:gd name="connsiteX1380" fmla="*/ 514706 w 1256672"/>
              <a:gd name="connsiteY1380" fmla="*/ 973079 h 1003569"/>
              <a:gd name="connsiteX1381" fmla="*/ 513459 w 1256672"/>
              <a:gd name="connsiteY1381" fmla="*/ 970699 h 1003569"/>
              <a:gd name="connsiteX1382" fmla="*/ 513459 w 1256672"/>
              <a:gd name="connsiteY1382" fmla="*/ 969792 h 1003569"/>
              <a:gd name="connsiteX1383" fmla="*/ 515160 w 1256672"/>
              <a:gd name="connsiteY1383" fmla="*/ 969792 h 1003569"/>
              <a:gd name="connsiteX1384" fmla="*/ 517767 w 1256672"/>
              <a:gd name="connsiteY1384" fmla="*/ 969112 h 1003569"/>
              <a:gd name="connsiteX1385" fmla="*/ 520147 w 1256672"/>
              <a:gd name="connsiteY1385" fmla="*/ 969112 h 1003569"/>
              <a:gd name="connsiteX1386" fmla="*/ 522074 w 1256672"/>
              <a:gd name="connsiteY1386" fmla="*/ 970699 h 1003569"/>
              <a:gd name="connsiteX1387" fmla="*/ 525021 w 1256672"/>
              <a:gd name="connsiteY1387" fmla="*/ 971266 h 1003569"/>
              <a:gd name="connsiteX1388" fmla="*/ 527061 w 1256672"/>
              <a:gd name="connsiteY1388" fmla="*/ 970359 h 1003569"/>
              <a:gd name="connsiteX1389" fmla="*/ 530008 w 1256672"/>
              <a:gd name="connsiteY1389" fmla="*/ 970019 h 1003569"/>
              <a:gd name="connsiteX1390" fmla="*/ 532162 w 1256672"/>
              <a:gd name="connsiteY1390" fmla="*/ 970019 h 1003569"/>
              <a:gd name="connsiteX1391" fmla="*/ 533522 w 1256672"/>
              <a:gd name="connsiteY1391" fmla="*/ 968659 h 1003569"/>
              <a:gd name="connsiteX1392" fmla="*/ 535335 w 1256672"/>
              <a:gd name="connsiteY1392" fmla="*/ 967185 h 1003569"/>
              <a:gd name="connsiteX1393" fmla="*/ 538056 w 1256672"/>
              <a:gd name="connsiteY1393" fmla="*/ 965258 h 1003569"/>
              <a:gd name="connsiteX1394" fmla="*/ 543950 w 1256672"/>
              <a:gd name="connsiteY1394" fmla="*/ 963218 h 1003569"/>
              <a:gd name="connsiteX1395" fmla="*/ 549730 w 1256672"/>
              <a:gd name="connsiteY1395" fmla="*/ 960725 h 1003569"/>
              <a:gd name="connsiteX1396" fmla="*/ 550524 w 1256672"/>
              <a:gd name="connsiteY1396" fmla="*/ 959591 h 1003569"/>
              <a:gd name="connsiteX1397" fmla="*/ 550524 w 1256672"/>
              <a:gd name="connsiteY1397" fmla="*/ 958004 h 1003569"/>
              <a:gd name="connsiteX1398" fmla="*/ 551091 w 1256672"/>
              <a:gd name="connsiteY1398" fmla="*/ 956984 h 1003569"/>
              <a:gd name="connsiteX1399" fmla="*/ 552564 w 1256672"/>
              <a:gd name="connsiteY1399" fmla="*/ 956531 h 1003569"/>
              <a:gd name="connsiteX1400" fmla="*/ 553017 w 1256672"/>
              <a:gd name="connsiteY1400" fmla="*/ 957778 h 1003569"/>
              <a:gd name="connsiteX1401" fmla="*/ 552451 w 1256672"/>
              <a:gd name="connsiteY1401" fmla="*/ 960725 h 1003569"/>
              <a:gd name="connsiteX1402" fmla="*/ 551317 w 1256672"/>
              <a:gd name="connsiteY1402" fmla="*/ 962878 h 1003569"/>
              <a:gd name="connsiteX1403" fmla="*/ 549617 w 1256672"/>
              <a:gd name="connsiteY1403" fmla="*/ 964805 h 1003569"/>
              <a:gd name="connsiteX1404" fmla="*/ 547123 w 1256672"/>
              <a:gd name="connsiteY1404" fmla="*/ 971379 h 1003569"/>
              <a:gd name="connsiteX1405" fmla="*/ 549050 w 1256672"/>
              <a:gd name="connsiteY1405" fmla="*/ 976706 h 1003569"/>
              <a:gd name="connsiteX1406" fmla="*/ 550524 w 1256672"/>
              <a:gd name="connsiteY1406" fmla="*/ 977273 h 1003569"/>
              <a:gd name="connsiteX1407" fmla="*/ 551431 w 1256672"/>
              <a:gd name="connsiteY1407" fmla="*/ 977953 h 1003569"/>
              <a:gd name="connsiteX1408" fmla="*/ 556304 w 1256672"/>
              <a:gd name="connsiteY1408" fmla="*/ 979200 h 1003569"/>
              <a:gd name="connsiteX1409" fmla="*/ 558458 w 1256672"/>
              <a:gd name="connsiteY1409" fmla="*/ 979994 h 1003569"/>
              <a:gd name="connsiteX1410" fmla="*/ 561745 w 1256672"/>
              <a:gd name="connsiteY1410" fmla="*/ 981694 h 1003569"/>
              <a:gd name="connsiteX1411" fmla="*/ 562765 w 1256672"/>
              <a:gd name="connsiteY1411" fmla="*/ 982487 h 1003569"/>
              <a:gd name="connsiteX1412" fmla="*/ 564805 w 1256672"/>
              <a:gd name="connsiteY1412" fmla="*/ 982147 h 1003569"/>
              <a:gd name="connsiteX1413" fmla="*/ 568886 w 1256672"/>
              <a:gd name="connsiteY1413" fmla="*/ 980447 h 1003569"/>
              <a:gd name="connsiteX1414" fmla="*/ 575573 w 1256672"/>
              <a:gd name="connsiteY1414" fmla="*/ 975233 h 1003569"/>
              <a:gd name="connsiteX1415" fmla="*/ 575913 w 1256672"/>
              <a:gd name="connsiteY1415" fmla="*/ 975573 h 1003569"/>
              <a:gd name="connsiteX1416" fmla="*/ 573646 w 1256672"/>
              <a:gd name="connsiteY1416" fmla="*/ 979653 h 1003569"/>
              <a:gd name="connsiteX1417" fmla="*/ 571153 w 1256672"/>
              <a:gd name="connsiteY1417" fmla="*/ 982147 h 1003569"/>
              <a:gd name="connsiteX1418" fmla="*/ 568999 w 1256672"/>
              <a:gd name="connsiteY1418" fmla="*/ 983507 h 1003569"/>
              <a:gd name="connsiteX1419" fmla="*/ 566506 w 1256672"/>
              <a:gd name="connsiteY1419" fmla="*/ 984641 h 1003569"/>
              <a:gd name="connsiteX1420" fmla="*/ 563105 w 1256672"/>
              <a:gd name="connsiteY1420" fmla="*/ 984981 h 1003569"/>
              <a:gd name="connsiteX1421" fmla="*/ 563105 w 1256672"/>
              <a:gd name="connsiteY1421" fmla="*/ 987474 h 1003569"/>
              <a:gd name="connsiteX1422" fmla="*/ 562879 w 1256672"/>
              <a:gd name="connsiteY1422" fmla="*/ 990535 h 1003569"/>
              <a:gd name="connsiteX1423" fmla="*/ 574440 w 1256672"/>
              <a:gd name="connsiteY1423" fmla="*/ 995635 h 1003569"/>
              <a:gd name="connsiteX1424" fmla="*/ 578520 w 1256672"/>
              <a:gd name="connsiteY1424" fmla="*/ 996769 h 1003569"/>
              <a:gd name="connsiteX1425" fmla="*/ 580107 w 1256672"/>
              <a:gd name="connsiteY1425" fmla="*/ 996315 h 1003569"/>
              <a:gd name="connsiteX1426" fmla="*/ 581241 w 1256672"/>
              <a:gd name="connsiteY1426" fmla="*/ 994162 h 1003569"/>
              <a:gd name="connsiteX1427" fmla="*/ 583848 w 1256672"/>
              <a:gd name="connsiteY1427" fmla="*/ 990535 h 1003569"/>
              <a:gd name="connsiteX1428" fmla="*/ 586341 w 1256672"/>
              <a:gd name="connsiteY1428" fmla="*/ 988268 h 1003569"/>
              <a:gd name="connsiteX1429" fmla="*/ 587361 w 1256672"/>
              <a:gd name="connsiteY1429" fmla="*/ 989288 h 1003569"/>
              <a:gd name="connsiteX1430" fmla="*/ 586228 w 1256672"/>
              <a:gd name="connsiteY1430" fmla="*/ 991442 h 1003569"/>
              <a:gd name="connsiteX1431" fmla="*/ 582714 w 1256672"/>
              <a:gd name="connsiteY1431" fmla="*/ 995409 h 1003569"/>
              <a:gd name="connsiteX1432" fmla="*/ 581694 w 1256672"/>
              <a:gd name="connsiteY1432" fmla="*/ 996882 h 1003569"/>
              <a:gd name="connsiteX1433" fmla="*/ 582487 w 1256672"/>
              <a:gd name="connsiteY1433" fmla="*/ 999943 h 1003569"/>
              <a:gd name="connsiteX1434" fmla="*/ 583054 w 1256672"/>
              <a:gd name="connsiteY1434" fmla="*/ 1000736 h 1003569"/>
              <a:gd name="connsiteX1435" fmla="*/ 584074 w 1256672"/>
              <a:gd name="connsiteY1435" fmla="*/ 1000736 h 1003569"/>
              <a:gd name="connsiteX1436" fmla="*/ 585321 w 1256672"/>
              <a:gd name="connsiteY1436" fmla="*/ 1000963 h 1003569"/>
              <a:gd name="connsiteX1437" fmla="*/ 587475 w 1256672"/>
              <a:gd name="connsiteY1437" fmla="*/ 1000169 h 1003569"/>
              <a:gd name="connsiteX1438" fmla="*/ 589402 w 1256672"/>
              <a:gd name="connsiteY1438" fmla="*/ 999943 h 1003569"/>
              <a:gd name="connsiteX1439" fmla="*/ 588608 w 1256672"/>
              <a:gd name="connsiteY1439" fmla="*/ 1001529 h 1003569"/>
              <a:gd name="connsiteX1440" fmla="*/ 588382 w 1256672"/>
              <a:gd name="connsiteY1440" fmla="*/ 1003003 h 1003569"/>
              <a:gd name="connsiteX1441" fmla="*/ 592689 w 1256672"/>
              <a:gd name="connsiteY1441" fmla="*/ 1003570 h 1003569"/>
              <a:gd name="connsiteX1442" fmla="*/ 595069 w 1256672"/>
              <a:gd name="connsiteY1442" fmla="*/ 1002549 h 1003569"/>
              <a:gd name="connsiteX1443" fmla="*/ 596769 w 1256672"/>
              <a:gd name="connsiteY1443" fmla="*/ 1002549 h 1003569"/>
              <a:gd name="connsiteX1444" fmla="*/ 597789 w 1256672"/>
              <a:gd name="connsiteY1444" fmla="*/ 1002096 h 1003569"/>
              <a:gd name="connsiteX1445" fmla="*/ 596316 w 1256672"/>
              <a:gd name="connsiteY1445" fmla="*/ 1000623 h 1003569"/>
              <a:gd name="connsiteX1446" fmla="*/ 592122 w 1256672"/>
              <a:gd name="connsiteY1446" fmla="*/ 997676 h 1003569"/>
              <a:gd name="connsiteX1447" fmla="*/ 591782 w 1256672"/>
              <a:gd name="connsiteY1447" fmla="*/ 996655 h 1003569"/>
              <a:gd name="connsiteX1448" fmla="*/ 597676 w 1256672"/>
              <a:gd name="connsiteY1448" fmla="*/ 998809 h 1003569"/>
              <a:gd name="connsiteX1449" fmla="*/ 598696 w 1256672"/>
              <a:gd name="connsiteY1449" fmla="*/ 999489 h 1003569"/>
              <a:gd name="connsiteX1450" fmla="*/ 604817 w 1256672"/>
              <a:gd name="connsiteY1450" fmla="*/ 999829 h 1003569"/>
              <a:gd name="connsiteX1451" fmla="*/ 606517 w 1256672"/>
              <a:gd name="connsiteY1451" fmla="*/ 997789 h 1003569"/>
              <a:gd name="connsiteX1452" fmla="*/ 608784 w 1256672"/>
              <a:gd name="connsiteY1452" fmla="*/ 995522 h 1003569"/>
              <a:gd name="connsiteX1453" fmla="*/ 607877 w 1256672"/>
              <a:gd name="connsiteY1453" fmla="*/ 988835 h 1003569"/>
              <a:gd name="connsiteX1454" fmla="*/ 607877 w 1256672"/>
              <a:gd name="connsiteY1454" fmla="*/ 987588 h 1003569"/>
              <a:gd name="connsiteX1455" fmla="*/ 608104 w 1256672"/>
              <a:gd name="connsiteY1455" fmla="*/ 986568 h 1003569"/>
              <a:gd name="connsiteX1456" fmla="*/ 606970 w 1256672"/>
              <a:gd name="connsiteY1456" fmla="*/ 984641 h 1003569"/>
              <a:gd name="connsiteX1457" fmla="*/ 605270 w 1256672"/>
              <a:gd name="connsiteY1457" fmla="*/ 982827 h 1003569"/>
              <a:gd name="connsiteX1458" fmla="*/ 600396 w 1256672"/>
              <a:gd name="connsiteY1458" fmla="*/ 981920 h 1003569"/>
              <a:gd name="connsiteX1459" fmla="*/ 597676 w 1256672"/>
              <a:gd name="connsiteY1459" fmla="*/ 980900 h 1003569"/>
              <a:gd name="connsiteX1460" fmla="*/ 594276 w 1256672"/>
              <a:gd name="connsiteY1460" fmla="*/ 980220 h 1003569"/>
              <a:gd name="connsiteX1461" fmla="*/ 592009 w 1256672"/>
              <a:gd name="connsiteY1461" fmla="*/ 978747 h 1003569"/>
              <a:gd name="connsiteX1462" fmla="*/ 592349 w 1256672"/>
              <a:gd name="connsiteY1462" fmla="*/ 977840 h 1003569"/>
              <a:gd name="connsiteX1463" fmla="*/ 595069 w 1256672"/>
              <a:gd name="connsiteY1463" fmla="*/ 977840 h 1003569"/>
              <a:gd name="connsiteX1464" fmla="*/ 599036 w 1256672"/>
              <a:gd name="connsiteY1464" fmla="*/ 978520 h 1003569"/>
              <a:gd name="connsiteX1465" fmla="*/ 604137 w 1256672"/>
              <a:gd name="connsiteY1465" fmla="*/ 980334 h 1003569"/>
              <a:gd name="connsiteX1466" fmla="*/ 607424 w 1256672"/>
              <a:gd name="connsiteY1466" fmla="*/ 980787 h 1003569"/>
              <a:gd name="connsiteX1467" fmla="*/ 607990 w 1256672"/>
              <a:gd name="connsiteY1467" fmla="*/ 980447 h 1003569"/>
              <a:gd name="connsiteX1468" fmla="*/ 610371 w 1256672"/>
              <a:gd name="connsiteY1468" fmla="*/ 980220 h 1003569"/>
              <a:gd name="connsiteX1469" fmla="*/ 617058 w 1256672"/>
              <a:gd name="connsiteY1469" fmla="*/ 972059 h 1003569"/>
              <a:gd name="connsiteX1470" fmla="*/ 618532 w 1256672"/>
              <a:gd name="connsiteY1470" fmla="*/ 962198 h 1003569"/>
              <a:gd name="connsiteX1471" fmla="*/ 621592 w 1256672"/>
              <a:gd name="connsiteY1471" fmla="*/ 952224 h 1003569"/>
              <a:gd name="connsiteX1472" fmla="*/ 623179 w 1256672"/>
              <a:gd name="connsiteY1472" fmla="*/ 946330 h 1003569"/>
              <a:gd name="connsiteX1473" fmla="*/ 624652 w 1256672"/>
              <a:gd name="connsiteY1473" fmla="*/ 943609 h 1003569"/>
              <a:gd name="connsiteX1474" fmla="*/ 625106 w 1256672"/>
              <a:gd name="connsiteY1474" fmla="*/ 941456 h 1003569"/>
              <a:gd name="connsiteX1475" fmla="*/ 619779 w 1256672"/>
              <a:gd name="connsiteY1475" fmla="*/ 940209 h 1003569"/>
              <a:gd name="connsiteX1476" fmla="*/ 620912 w 1256672"/>
              <a:gd name="connsiteY1476" fmla="*/ 938962 h 1003569"/>
              <a:gd name="connsiteX1477" fmla="*/ 624312 w 1256672"/>
              <a:gd name="connsiteY1477" fmla="*/ 938282 h 1003569"/>
              <a:gd name="connsiteX1478" fmla="*/ 626693 w 1256672"/>
              <a:gd name="connsiteY1478" fmla="*/ 938282 h 1003569"/>
              <a:gd name="connsiteX1479" fmla="*/ 629526 w 1256672"/>
              <a:gd name="connsiteY1479" fmla="*/ 935448 h 1003569"/>
              <a:gd name="connsiteX1480" fmla="*/ 628620 w 1256672"/>
              <a:gd name="connsiteY1480" fmla="*/ 932161 h 1003569"/>
              <a:gd name="connsiteX1481" fmla="*/ 628846 w 1256672"/>
              <a:gd name="connsiteY1481" fmla="*/ 930121 h 1003569"/>
              <a:gd name="connsiteX1482" fmla="*/ 626919 w 1256672"/>
              <a:gd name="connsiteY1482" fmla="*/ 928534 h 1003569"/>
              <a:gd name="connsiteX1483" fmla="*/ 625219 w 1256672"/>
              <a:gd name="connsiteY1483" fmla="*/ 925361 h 1003569"/>
              <a:gd name="connsiteX1484" fmla="*/ 626693 w 1256672"/>
              <a:gd name="connsiteY1484" fmla="*/ 920713 h 1003569"/>
              <a:gd name="connsiteX1485" fmla="*/ 627033 w 1256672"/>
              <a:gd name="connsiteY1485" fmla="*/ 918673 h 1003569"/>
              <a:gd name="connsiteX1486" fmla="*/ 627713 w 1256672"/>
              <a:gd name="connsiteY1486" fmla="*/ 916973 h 1003569"/>
              <a:gd name="connsiteX1487" fmla="*/ 626806 w 1256672"/>
              <a:gd name="connsiteY1487" fmla="*/ 914593 h 1003569"/>
              <a:gd name="connsiteX1488" fmla="*/ 628393 w 1256672"/>
              <a:gd name="connsiteY1488" fmla="*/ 913006 h 1003569"/>
              <a:gd name="connsiteX1489" fmla="*/ 628620 w 1256672"/>
              <a:gd name="connsiteY1489" fmla="*/ 911079 h 1003569"/>
              <a:gd name="connsiteX1490" fmla="*/ 622159 w 1256672"/>
              <a:gd name="connsiteY1490" fmla="*/ 910059 h 1003569"/>
              <a:gd name="connsiteX1491" fmla="*/ 617965 w 1256672"/>
              <a:gd name="connsiteY1491" fmla="*/ 908699 h 1003569"/>
              <a:gd name="connsiteX1492" fmla="*/ 614224 w 1256672"/>
              <a:gd name="connsiteY1492" fmla="*/ 907338 h 1003569"/>
              <a:gd name="connsiteX1493" fmla="*/ 612411 w 1256672"/>
              <a:gd name="connsiteY1493" fmla="*/ 905865 h 1003569"/>
              <a:gd name="connsiteX1494" fmla="*/ 614338 w 1256672"/>
              <a:gd name="connsiteY1494" fmla="*/ 905638 h 1003569"/>
              <a:gd name="connsiteX1495" fmla="*/ 616605 w 1256672"/>
              <a:gd name="connsiteY1495" fmla="*/ 906092 h 1003569"/>
              <a:gd name="connsiteX1496" fmla="*/ 623065 w 1256672"/>
              <a:gd name="connsiteY1496" fmla="*/ 905752 h 1003569"/>
              <a:gd name="connsiteX1497" fmla="*/ 625332 w 1256672"/>
              <a:gd name="connsiteY1497" fmla="*/ 906318 h 1003569"/>
              <a:gd name="connsiteX1498" fmla="*/ 630546 w 1256672"/>
              <a:gd name="connsiteY1498" fmla="*/ 906772 h 1003569"/>
              <a:gd name="connsiteX1499" fmla="*/ 632247 w 1256672"/>
              <a:gd name="connsiteY1499" fmla="*/ 905412 h 1003569"/>
              <a:gd name="connsiteX1500" fmla="*/ 633607 w 1256672"/>
              <a:gd name="connsiteY1500" fmla="*/ 905412 h 1003569"/>
              <a:gd name="connsiteX1501" fmla="*/ 637461 w 1256672"/>
              <a:gd name="connsiteY1501" fmla="*/ 899971 h 1003569"/>
              <a:gd name="connsiteX1502" fmla="*/ 639047 w 1256672"/>
              <a:gd name="connsiteY1502" fmla="*/ 899064 h 1003569"/>
              <a:gd name="connsiteX1503" fmla="*/ 639274 w 1256672"/>
              <a:gd name="connsiteY1503" fmla="*/ 897137 h 1003569"/>
              <a:gd name="connsiteX1504" fmla="*/ 633153 w 1256672"/>
              <a:gd name="connsiteY1504" fmla="*/ 894417 h 1003569"/>
              <a:gd name="connsiteX1505" fmla="*/ 629866 w 1256672"/>
              <a:gd name="connsiteY1505" fmla="*/ 892150 h 1003569"/>
              <a:gd name="connsiteX1506" fmla="*/ 628846 w 1256672"/>
              <a:gd name="connsiteY1506" fmla="*/ 890903 h 1003569"/>
              <a:gd name="connsiteX1507" fmla="*/ 628166 w 1256672"/>
              <a:gd name="connsiteY1507" fmla="*/ 888863 h 1003569"/>
              <a:gd name="connsiteX1508" fmla="*/ 629866 w 1256672"/>
              <a:gd name="connsiteY1508" fmla="*/ 889543 h 1003569"/>
              <a:gd name="connsiteX1509" fmla="*/ 631340 w 1256672"/>
              <a:gd name="connsiteY1509" fmla="*/ 890563 h 1003569"/>
              <a:gd name="connsiteX1510" fmla="*/ 634967 w 1256672"/>
              <a:gd name="connsiteY1510" fmla="*/ 893623 h 1003569"/>
              <a:gd name="connsiteX1511" fmla="*/ 639387 w 1256672"/>
              <a:gd name="connsiteY1511" fmla="*/ 893850 h 1003569"/>
              <a:gd name="connsiteX1512" fmla="*/ 643128 w 1256672"/>
              <a:gd name="connsiteY1512" fmla="*/ 893850 h 1003569"/>
              <a:gd name="connsiteX1513" fmla="*/ 644375 w 1256672"/>
              <a:gd name="connsiteY1513" fmla="*/ 893850 h 1003569"/>
              <a:gd name="connsiteX1514" fmla="*/ 646642 w 1256672"/>
              <a:gd name="connsiteY1514" fmla="*/ 891470 h 1003569"/>
              <a:gd name="connsiteX1515" fmla="*/ 648228 w 1256672"/>
              <a:gd name="connsiteY1515" fmla="*/ 888750 h 1003569"/>
              <a:gd name="connsiteX1516" fmla="*/ 650042 w 1256672"/>
              <a:gd name="connsiteY1516" fmla="*/ 886483 h 1003569"/>
              <a:gd name="connsiteX1517" fmla="*/ 649475 w 1256672"/>
              <a:gd name="connsiteY1517" fmla="*/ 885236 h 1003569"/>
              <a:gd name="connsiteX1518" fmla="*/ 649135 w 1256672"/>
              <a:gd name="connsiteY1518" fmla="*/ 883876 h 1003569"/>
              <a:gd name="connsiteX1519" fmla="*/ 651062 w 1256672"/>
              <a:gd name="connsiteY1519" fmla="*/ 881722 h 1003569"/>
              <a:gd name="connsiteX1520" fmla="*/ 651062 w 1256672"/>
              <a:gd name="connsiteY1520" fmla="*/ 878208 h 1003569"/>
              <a:gd name="connsiteX1521" fmla="*/ 654122 w 1256672"/>
              <a:gd name="connsiteY1521" fmla="*/ 878435 h 1003569"/>
              <a:gd name="connsiteX1522" fmla="*/ 656843 w 1256672"/>
              <a:gd name="connsiteY1522" fmla="*/ 877528 h 1003569"/>
              <a:gd name="connsiteX1523" fmla="*/ 656843 w 1256672"/>
              <a:gd name="connsiteY1523" fmla="*/ 874241 h 1003569"/>
              <a:gd name="connsiteX1524" fmla="*/ 661490 w 1256672"/>
              <a:gd name="connsiteY1524" fmla="*/ 870728 h 1003569"/>
              <a:gd name="connsiteX1525" fmla="*/ 661263 w 1256672"/>
              <a:gd name="connsiteY1525" fmla="*/ 869481 h 1003569"/>
              <a:gd name="connsiteX1526" fmla="*/ 659450 w 1256672"/>
              <a:gd name="connsiteY1526" fmla="*/ 863700 h 1003569"/>
              <a:gd name="connsiteX1527" fmla="*/ 660130 w 1256672"/>
              <a:gd name="connsiteY1527" fmla="*/ 856559 h 1003569"/>
              <a:gd name="connsiteX1528" fmla="*/ 655823 w 1256672"/>
              <a:gd name="connsiteY1528" fmla="*/ 855426 h 1003569"/>
              <a:gd name="connsiteX1529" fmla="*/ 652989 w 1256672"/>
              <a:gd name="connsiteY1529" fmla="*/ 855766 h 1003569"/>
              <a:gd name="connsiteX1530" fmla="*/ 651629 w 1256672"/>
              <a:gd name="connsiteY1530" fmla="*/ 856899 h 1003569"/>
              <a:gd name="connsiteX1531" fmla="*/ 648682 w 1256672"/>
              <a:gd name="connsiteY1531" fmla="*/ 854859 h 1003569"/>
              <a:gd name="connsiteX1532" fmla="*/ 640407 w 1256672"/>
              <a:gd name="connsiteY1532" fmla="*/ 850552 h 1003569"/>
              <a:gd name="connsiteX1533" fmla="*/ 648682 w 1256672"/>
              <a:gd name="connsiteY1533" fmla="*/ 851119 h 1003569"/>
              <a:gd name="connsiteX1534" fmla="*/ 650722 w 1256672"/>
              <a:gd name="connsiteY1534" fmla="*/ 851685 h 1003569"/>
              <a:gd name="connsiteX1535" fmla="*/ 652649 w 1256672"/>
              <a:gd name="connsiteY1535" fmla="*/ 852819 h 1003569"/>
              <a:gd name="connsiteX1536" fmla="*/ 656843 w 1256672"/>
              <a:gd name="connsiteY1536" fmla="*/ 853272 h 1003569"/>
              <a:gd name="connsiteX1537" fmla="*/ 658770 w 1256672"/>
              <a:gd name="connsiteY1537" fmla="*/ 851685 h 1003569"/>
              <a:gd name="connsiteX1538" fmla="*/ 658543 w 1256672"/>
              <a:gd name="connsiteY1538" fmla="*/ 849418 h 1003569"/>
              <a:gd name="connsiteX1539" fmla="*/ 663077 w 1256672"/>
              <a:gd name="connsiteY1539" fmla="*/ 848852 h 1003569"/>
              <a:gd name="connsiteX1540" fmla="*/ 667157 w 1256672"/>
              <a:gd name="connsiteY1540" fmla="*/ 846018 h 1003569"/>
              <a:gd name="connsiteX1541" fmla="*/ 669084 w 1256672"/>
              <a:gd name="connsiteY1541" fmla="*/ 843978 h 1003569"/>
              <a:gd name="connsiteX1542" fmla="*/ 668518 w 1256672"/>
              <a:gd name="connsiteY1542" fmla="*/ 841938 h 1003569"/>
              <a:gd name="connsiteX1543" fmla="*/ 667157 w 1256672"/>
              <a:gd name="connsiteY1543" fmla="*/ 839784 h 1003569"/>
              <a:gd name="connsiteX1544" fmla="*/ 663984 w 1256672"/>
              <a:gd name="connsiteY1544" fmla="*/ 837064 h 1003569"/>
              <a:gd name="connsiteX1545" fmla="*/ 662170 w 1256672"/>
              <a:gd name="connsiteY1545" fmla="*/ 831623 h 1003569"/>
              <a:gd name="connsiteX1546" fmla="*/ 659450 w 1256672"/>
              <a:gd name="connsiteY1546" fmla="*/ 828449 h 1003569"/>
              <a:gd name="connsiteX1547" fmla="*/ 655936 w 1256672"/>
              <a:gd name="connsiteY1547" fmla="*/ 829809 h 1003569"/>
              <a:gd name="connsiteX1548" fmla="*/ 653102 w 1256672"/>
              <a:gd name="connsiteY1548" fmla="*/ 830149 h 1003569"/>
              <a:gd name="connsiteX1549" fmla="*/ 651856 w 1256672"/>
              <a:gd name="connsiteY1549" fmla="*/ 825956 h 1003569"/>
              <a:gd name="connsiteX1550" fmla="*/ 650609 w 1256672"/>
              <a:gd name="connsiteY1550" fmla="*/ 824256 h 1003569"/>
              <a:gd name="connsiteX1551" fmla="*/ 650609 w 1256672"/>
              <a:gd name="connsiteY1551" fmla="*/ 821875 h 1003569"/>
              <a:gd name="connsiteX1552" fmla="*/ 654916 w 1256672"/>
              <a:gd name="connsiteY1552" fmla="*/ 822555 h 1003569"/>
              <a:gd name="connsiteX1553" fmla="*/ 659223 w 1256672"/>
              <a:gd name="connsiteY1553" fmla="*/ 821648 h 1003569"/>
              <a:gd name="connsiteX1554" fmla="*/ 667724 w 1256672"/>
              <a:gd name="connsiteY1554" fmla="*/ 823802 h 1003569"/>
              <a:gd name="connsiteX1555" fmla="*/ 672371 w 1256672"/>
              <a:gd name="connsiteY1555" fmla="*/ 821875 h 1003569"/>
              <a:gd name="connsiteX1556" fmla="*/ 674185 w 1256672"/>
              <a:gd name="connsiteY1556" fmla="*/ 820515 h 1003569"/>
              <a:gd name="connsiteX1557" fmla="*/ 677699 w 1256672"/>
              <a:gd name="connsiteY1557" fmla="*/ 816435 h 1003569"/>
              <a:gd name="connsiteX1558" fmla="*/ 679965 w 1256672"/>
              <a:gd name="connsiteY1558" fmla="*/ 815301 h 1003569"/>
              <a:gd name="connsiteX1559" fmla="*/ 681439 w 1256672"/>
              <a:gd name="connsiteY1559" fmla="*/ 813374 h 1003569"/>
              <a:gd name="connsiteX1560" fmla="*/ 679852 w 1256672"/>
              <a:gd name="connsiteY1560" fmla="*/ 812354 h 1003569"/>
              <a:gd name="connsiteX1561" fmla="*/ 668858 w 1256672"/>
              <a:gd name="connsiteY1561" fmla="*/ 806800 h 1003569"/>
              <a:gd name="connsiteX1562" fmla="*/ 669198 w 1256672"/>
              <a:gd name="connsiteY1562" fmla="*/ 805553 h 1003569"/>
              <a:gd name="connsiteX1563" fmla="*/ 673505 w 1256672"/>
              <a:gd name="connsiteY1563" fmla="*/ 805553 h 1003569"/>
              <a:gd name="connsiteX1564" fmla="*/ 684726 w 1256672"/>
              <a:gd name="connsiteY1564" fmla="*/ 804420 h 1003569"/>
              <a:gd name="connsiteX1565" fmla="*/ 691413 w 1256672"/>
              <a:gd name="connsiteY1565" fmla="*/ 803513 h 1003569"/>
              <a:gd name="connsiteX1566" fmla="*/ 700708 w 1256672"/>
              <a:gd name="connsiteY1566" fmla="*/ 803060 h 1003569"/>
              <a:gd name="connsiteX1567" fmla="*/ 709549 w 1256672"/>
              <a:gd name="connsiteY1567" fmla="*/ 799886 h 1003569"/>
              <a:gd name="connsiteX1568" fmla="*/ 709549 w 1256672"/>
              <a:gd name="connsiteY1568" fmla="*/ 796259 h 1003569"/>
              <a:gd name="connsiteX1569" fmla="*/ 709322 w 1256672"/>
              <a:gd name="connsiteY1569" fmla="*/ 795239 h 1003569"/>
              <a:gd name="connsiteX1570" fmla="*/ 704675 w 1256672"/>
              <a:gd name="connsiteY1570" fmla="*/ 792178 h 1003569"/>
              <a:gd name="connsiteX1571" fmla="*/ 703088 w 1256672"/>
              <a:gd name="connsiteY1571" fmla="*/ 789005 h 1003569"/>
              <a:gd name="connsiteX1572" fmla="*/ 705582 w 1256672"/>
              <a:gd name="connsiteY1572" fmla="*/ 790025 h 1003569"/>
              <a:gd name="connsiteX1573" fmla="*/ 710909 w 1256672"/>
              <a:gd name="connsiteY1573" fmla="*/ 792972 h 1003569"/>
              <a:gd name="connsiteX1574" fmla="*/ 712269 w 1256672"/>
              <a:gd name="connsiteY1574" fmla="*/ 790478 h 1003569"/>
              <a:gd name="connsiteX1575" fmla="*/ 714423 w 1256672"/>
              <a:gd name="connsiteY1575" fmla="*/ 784358 h 1003569"/>
              <a:gd name="connsiteX1576" fmla="*/ 716463 w 1256672"/>
              <a:gd name="connsiteY1576" fmla="*/ 782091 h 1003569"/>
              <a:gd name="connsiteX1577" fmla="*/ 718843 w 1256672"/>
              <a:gd name="connsiteY1577" fmla="*/ 779937 h 1003569"/>
              <a:gd name="connsiteX1578" fmla="*/ 713969 w 1256672"/>
              <a:gd name="connsiteY1578" fmla="*/ 777670 h 1003569"/>
              <a:gd name="connsiteX1579" fmla="*/ 710569 w 1256672"/>
              <a:gd name="connsiteY1579" fmla="*/ 775403 h 1003569"/>
              <a:gd name="connsiteX1580" fmla="*/ 712723 w 1256672"/>
              <a:gd name="connsiteY1580" fmla="*/ 774950 h 1003569"/>
              <a:gd name="connsiteX1581" fmla="*/ 717596 w 1256672"/>
              <a:gd name="connsiteY1581" fmla="*/ 775403 h 1003569"/>
              <a:gd name="connsiteX1582" fmla="*/ 722584 w 1256672"/>
              <a:gd name="connsiteY1582" fmla="*/ 776763 h 1003569"/>
              <a:gd name="connsiteX1583" fmla="*/ 728251 w 1256672"/>
              <a:gd name="connsiteY1583" fmla="*/ 777670 h 1003569"/>
              <a:gd name="connsiteX1584" fmla="*/ 728478 w 1256672"/>
              <a:gd name="connsiteY1584" fmla="*/ 778350 h 1003569"/>
              <a:gd name="connsiteX1585" fmla="*/ 724284 w 1256672"/>
              <a:gd name="connsiteY1585" fmla="*/ 782431 h 1003569"/>
              <a:gd name="connsiteX1586" fmla="*/ 718050 w 1256672"/>
              <a:gd name="connsiteY1586" fmla="*/ 790365 h 1003569"/>
              <a:gd name="connsiteX1587" fmla="*/ 717256 w 1256672"/>
              <a:gd name="connsiteY1587" fmla="*/ 792858 h 1003569"/>
              <a:gd name="connsiteX1588" fmla="*/ 717823 w 1256672"/>
              <a:gd name="connsiteY1588" fmla="*/ 794785 h 1003569"/>
              <a:gd name="connsiteX1589" fmla="*/ 716916 w 1256672"/>
              <a:gd name="connsiteY1589" fmla="*/ 796372 h 1003569"/>
              <a:gd name="connsiteX1590" fmla="*/ 713629 w 1256672"/>
              <a:gd name="connsiteY1590" fmla="*/ 800113 h 1003569"/>
              <a:gd name="connsiteX1591" fmla="*/ 714536 w 1256672"/>
              <a:gd name="connsiteY1591" fmla="*/ 802833 h 1003569"/>
              <a:gd name="connsiteX1592" fmla="*/ 718617 w 1256672"/>
              <a:gd name="connsiteY1592" fmla="*/ 804307 h 1003569"/>
              <a:gd name="connsiteX1593" fmla="*/ 720430 w 1256672"/>
              <a:gd name="connsiteY1593" fmla="*/ 802946 h 1003569"/>
              <a:gd name="connsiteX1594" fmla="*/ 723490 w 1256672"/>
              <a:gd name="connsiteY1594" fmla="*/ 802946 h 1003569"/>
              <a:gd name="connsiteX1595" fmla="*/ 725644 w 1256672"/>
              <a:gd name="connsiteY1595" fmla="*/ 802040 h 1003569"/>
              <a:gd name="connsiteX1596" fmla="*/ 727231 w 1256672"/>
              <a:gd name="connsiteY1596" fmla="*/ 799773 h 1003569"/>
              <a:gd name="connsiteX1597" fmla="*/ 727458 w 1256672"/>
              <a:gd name="connsiteY1597" fmla="*/ 797279 h 1003569"/>
              <a:gd name="connsiteX1598" fmla="*/ 729158 w 1256672"/>
              <a:gd name="connsiteY1598" fmla="*/ 797279 h 1003569"/>
              <a:gd name="connsiteX1599" fmla="*/ 732671 w 1256672"/>
              <a:gd name="connsiteY1599" fmla="*/ 794332 h 1003569"/>
              <a:gd name="connsiteX1600" fmla="*/ 733465 w 1256672"/>
              <a:gd name="connsiteY1600" fmla="*/ 795465 h 1003569"/>
              <a:gd name="connsiteX1601" fmla="*/ 735392 w 1256672"/>
              <a:gd name="connsiteY1601" fmla="*/ 797619 h 1003569"/>
              <a:gd name="connsiteX1602" fmla="*/ 737659 w 1256672"/>
              <a:gd name="connsiteY1602" fmla="*/ 798072 h 1003569"/>
              <a:gd name="connsiteX1603" fmla="*/ 739812 w 1256672"/>
              <a:gd name="connsiteY1603" fmla="*/ 797166 h 1003569"/>
              <a:gd name="connsiteX1604" fmla="*/ 740832 w 1256672"/>
              <a:gd name="connsiteY1604" fmla="*/ 797392 h 1003569"/>
              <a:gd name="connsiteX1605" fmla="*/ 741399 w 1256672"/>
              <a:gd name="connsiteY1605" fmla="*/ 796599 h 1003569"/>
              <a:gd name="connsiteX1606" fmla="*/ 743440 w 1256672"/>
              <a:gd name="connsiteY1606" fmla="*/ 791952 h 1003569"/>
              <a:gd name="connsiteX1607" fmla="*/ 743780 w 1256672"/>
              <a:gd name="connsiteY1607" fmla="*/ 790818 h 1003569"/>
              <a:gd name="connsiteX1608" fmla="*/ 743780 w 1256672"/>
              <a:gd name="connsiteY1608" fmla="*/ 789571 h 1003569"/>
              <a:gd name="connsiteX1609" fmla="*/ 746500 w 1256672"/>
              <a:gd name="connsiteY1609" fmla="*/ 791272 h 1003569"/>
              <a:gd name="connsiteX1610" fmla="*/ 746273 w 1256672"/>
              <a:gd name="connsiteY1610" fmla="*/ 792405 h 1003569"/>
              <a:gd name="connsiteX1611" fmla="*/ 746727 w 1256672"/>
              <a:gd name="connsiteY1611" fmla="*/ 796032 h 1003569"/>
              <a:gd name="connsiteX1612" fmla="*/ 748540 w 1256672"/>
              <a:gd name="connsiteY1612" fmla="*/ 794785 h 1003569"/>
              <a:gd name="connsiteX1613" fmla="*/ 753527 w 1256672"/>
              <a:gd name="connsiteY1613" fmla="*/ 790365 h 1003569"/>
              <a:gd name="connsiteX1614" fmla="*/ 758174 w 1256672"/>
              <a:gd name="connsiteY1614" fmla="*/ 787758 h 1003569"/>
              <a:gd name="connsiteX1615" fmla="*/ 759988 w 1256672"/>
              <a:gd name="connsiteY1615" fmla="*/ 786171 h 1003569"/>
              <a:gd name="connsiteX1616" fmla="*/ 762028 w 1256672"/>
              <a:gd name="connsiteY1616" fmla="*/ 784811 h 1003569"/>
              <a:gd name="connsiteX1617" fmla="*/ 759421 w 1256672"/>
              <a:gd name="connsiteY1617" fmla="*/ 778124 h 1003569"/>
              <a:gd name="connsiteX1618" fmla="*/ 758288 w 1256672"/>
              <a:gd name="connsiteY1618" fmla="*/ 776877 h 1003569"/>
              <a:gd name="connsiteX1619" fmla="*/ 757834 w 1256672"/>
              <a:gd name="connsiteY1619" fmla="*/ 775857 h 1003569"/>
              <a:gd name="connsiteX1620" fmla="*/ 757268 w 1256672"/>
              <a:gd name="connsiteY1620" fmla="*/ 775176 h 1003569"/>
              <a:gd name="connsiteX1621" fmla="*/ 757268 w 1256672"/>
              <a:gd name="connsiteY1621" fmla="*/ 773930 h 1003569"/>
              <a:gd name="connsiteX1622" fmla="*/ 760442 w 1256672"/>
              <a:gd name="connsiteY1622" fmla="*/ 776423 h 1003569"/>
              <a:gd name="connsiteX1623" fmla="*/ 761348 w 1256672"/>
              <a:gd name="connsiteY1623" fmla="*/ 777557 h 1003569"/>
              <a:gd name="connsiteX1624" fmla="*/ 766449 w 1256672"/>
              <a:gd name="connsiteY1624" fmla="*/ 780617 h 1003569"/>
              <a:gd name="connsiteX1625" fmla="*/ 768942 w 1256672"/>
              <a:gd name="connsiteY1625" fmla="*/ 780390 h 1003569"/>
              <a:gd name="connsiteX1626" fmla="*/ 770983 w 1256672"/>
              <a:gd name="connsiteY1626" fmla="*/ 781070 h 1003569"/>
              <a:gd name="connsiteX1627" fmla="*/ 773363 w 1256672"/>
              <a:gd name="connsiteY1627" fmla="*/ 780050 h 1003569"/>
              <a:gd name="connsiteX1628" fmla="*/ 782431 w 1256672"/>
              <a:gd name="connsiteY1628" fmla="*/ 774383 h 1003569"/>
              <a:gd name="connsiteX1629" fmla="*/ 783564 w 1256672"/>
              <a:gd name="connsiteY1629" fmla="*/ 773023 h 1003569"/>
              <a:gd name="connsiteX1630" fmla="*/ 784584 w 1256672"/>
              <a:gd name="connsiteY1630" fmla="*/ 771096 h 1003569"/>
              <a:gd name="connsiteX1631" fmla="*/ 785604 w 1256672"/>
              <a:gd name="connsiteY1631" fmla="*/ 768602 h 1003569"/>
              <a:gd name="connsiteX1632" fmla="*/ 786738 w 1256672"/>
              <a:gd name="connsiteY1632" fmla="*/ 767242 h 1003569"/>
              <a:gd name="connsiteX1633" fmla="*/ 789005 w 1256672"/>
              <a:gd name="connsiteY1633" fmla="*/ 767016 h 1003569"/>
              <a:gd name="connsiteX1634" fmla="*/ 789911 w 1256672"/>
              <a:gd name="connsiteY1634" fmla="*/ 767469 h 1003569"/>
              <a:gd name="connsiteX1635" fmla="*/ 791385 w 1256672"/>
              <a:gd name="connsiteY1635" fmla="*/ 766335 h 1003569"/>
              <a:gd name="connsiteX1636" fmla="*/ 793312 w 1256672"/>
              <a:gd name="connsiteY1636" fmla="*/ 763728 h 1003569"/>
              <a:gd name="connsiteX1637" fmla="*/ 797846 w 1256672"/>
              <a:gd name="connsiteY1637" fmla="*/ 755681 h 1003569"/>
              <a:gd name="connsiteX1638" fmla="*/ 803400 w 1256672"/>
              <a:gd name="connsiteY1638" fmla="*/ 747067 h 1003569"/>
              <a:gd name="connsiteX1639" fmla="*/ 804987 w 1256672"/>
              <a:gd name="connsiteY1639" fmla="*/ 743893 h 1003569"/>
              <a:gd name="connsiteX1640" fmla="*/ 805553 w 1256672"/>
              <a:gd name="connsiteY1640" fmla="*/ 741626 h 1003569"/>
              <a:gd name="connsiteX1641" fmla="*/ 805100 w 1256672"/>
              <a:gd name="connsiteY1641" fmla="*/ 740266 h 1003569"/>
              <a:gd name="connsiteX1642" fmla="*/ 805327 w 1256672"/>
              <a:gd name="connsiteY1642" fmla="*/ 739359 h 1003569"/>
              <a:gd name="connsiteX1643" fmla="*/ 806233 w 1256672"/>
              <a:gd name="connsiteY1643" fmla="*/ 739019 h 1003569"/>
              <a:gd name="connsiteX1644" fmla="*/ 808500 w 1256672"/>
              <a:gd name="connsiteY1644" fmla="*/ 736865 h 1003569"/>
              <a:gd name="connsiteX1645" fmla="*/ 809634 w 1256672"/>
              <a:gd name="connsiteY1645" fmla="*/ 735278 h 1003569"/>
              <a:gd name="connsiteX1646" fmla="*/ 812467 w 1256672"/>
              <a:gd name="connsiteY1646" fmla="*/ 729951 h 1003569"/>
              <a:gd name="connsiteX1647" fmla="*/ 813488 w 1256672"/>
              <a:gd name="connsiteY1647" fmla="*/ 728818 h 1003569"/>
              <a:gd name="connsiteX1648" fmla="*/ 814734 w 1256672"/>
              <a:gd name="connsiteY1648" fmla="*/ 728024 h 1003569"/>
              <a:gd name="connsiteX1649" fmla="*/ 817455 w 1256672"/>
              <a:gd name="connsiteY1649" fmla="*/ 727231 h 1003569"/>
              <a:gd name="connsiteX1650" fmla="*/ 827089 w 1256672"/>
              <a:gd name="connsiteY1650" fmla="*/ 720770 h 1003569"/>
              <a:gd name="connsiteX1651" fmla="*/ 828676 w 1256672"/>
              <a:gd name="connsiteY1651" fmla="*/ 720317 h 1003569"/>
              <a:gd name="connsiteX1652" fmla="*/ 830603 w 1256672"/>
              <a:gd name="connsiteY1652" fmla="*/ 718843 h 1003569"/>
              <a:gd name="connsiteX1653" fmla="*/ 832870 w 1256672"/>
              <a:gd name="connsiteY1653" fmla="*/ 716236 h 1003569"/>
              <a:gd name="connsiteX1654" fmla="*/ 833096 w 1256672"/>
              <a:gd name="connsiteY1654" fmla="*/ 713516 h 1003569"/>
              <a:gd name="connsiteX1655" fmla="*/ 831170 w 1256672"/>
              <a:gd name="connsiteY1655" fmla="*/ 710682 h 1003569"/>
              <a:gd name="connsiteX1656" fmla="*/ 828789 w 1256672"/>
              <a:gd name="connsiteY1656" fmla="*/ 707849 h 1003569"/>
              <a:gd name="connsiteX1657" fmla="*/ 829016 w 1256672"/>
              <a:gd name="connsiteY1657" fmla="*/ 707395 h 1003569"/>
              <a:gd name="connsiteX1658" fmla="*/ 830490 w 1256672"/>
              <a:gd name="connsiteY1658" fmla="*/ 707395 h 1003569"/>
              <a:gd name="connsiteX1659" fmla="*/ 831736 w 1256672"/>
              <a:gd name="connsiteY1659" fmla="*/ 706942 h 1003569"/>
              <a:gd name="connsiteX1660" fmla="*/ 832643 w 1256672"/>
              <a:gd name="connsiteY1660" fmla="*/ 706148 h 1003569"/>
              <a:gd name="connsiteX1661" fmla="*/ 832303 w 1256672"/>
              <a:gd name="connsiteY1661" fmla="*/ 704788 h 1003569"/>
              <a:gd name="connsiteX1662" fmla="*/ 830830 w 1256672"/>
              <a:gd name="connsiteY1662" fmla="*/ 702975 h 1003569"/>
              <a:gd name="connsiteX1663" fmla="*/ 829923 w 1256672"/>
              <a:gd name="connsiteY1663" fmla="*/ 701161 h 1003569"/>
              <a:gd name="connsiteX1664" fmla="*/ 829696 w 1256672"/>
              <a:gd name="connsiteY1664" fmla="*/ 699234 h 1003569"/>
              <a:gd name="connsiteX1665" fmla="*/ 833550 w 1256672"/>
              <a:gd name="connsiteY1665" fmla="*/ 701275 h 1003569"/>
              <a:gd name="connsiteX1666" fmla="*/ 841597 w 1256672"/>
              <a:gd name="connsiteY1666" fmla="*/ 707169 h 1003569"/>
              <a:gd name="connsiteX1667" fmla="*/ 848172 w 1256672"/>
              <a:gd name="connsiteY1667" fmla="*/ 711022 h 1003569"/>
              <a:gd name="connsiteX1668" fmla="*/ 853272 w 1256672"/>
              <a:gd name="connsiteY1668" fmla="*/ 712836 h 1003569"/>
              <a:gd name="connsiteX1669" fmla="*/ 857126 w 1256672"/>
              <a:gd name="connsiteY1669" fmla="*/ 713516 h 1003569"/>
              <a:gd name="connsiteX1670" fmla="*/ 859733 w 1256672"/>
              <a:gd name="connsiteY1670" fmla="*/ 713063 h 1003569"/>
              <a:gd name="connsiteX1671" fmla="*/ 864607 w 1256672"/>
              <a:gd name="connsiteY1671" fmla="*/ 711362 h 1003569"/>
              <a:gd name="connsiteX1672" fmla="*/ 864607 w 1256672"/>
              <a:gd name="connsiteY1672" fmla="*/ 709662 h 1003569"/>
              <a:gd name="connsiteX1673" fmla="*/ 862567 w 1256672"/>
              <a:gd name="connsiteY1673" fmla="*/ 707282 h 1003569"/>
              <a:gd name="connsiteX1674" fmla="*/ 862567 w 1256672"/>
              <a:gd name="connsiteY1674" fmla="*/ 706262 h 1003569"/>
              <a:gd name="connsiteX1675" fmla="*/ 870614 w 1256672"/>
              <a:gd name="connsiteY1675" fmla="*/ 708415 h 1003569"/>
              <a:gd name="connsiteX1676" fmla="*/ 873108 w 1256672"/>
              <a:gd name="connsiteY1676" fmla="*/ 708189 h 1003569"/>
              <a:gd name="connsiteX1677" fmla="*/ 876055 w 1256672"/>
              <a:gd name="connsiteY1677" fmla="*/ 705355 h 1003569"/>
              <a:gd name="connsiteX1678" fmla="*/ 877868 w 1256672"/>
              <a:gd name="connsiteY1678" fmla="*/ 704335 h 1003569"/>
              <a:gd name="connsiteX1679" fmla="*/ 879795 w 1256672"/>
              <a:gd name="connsiteY1679" fmla="*/ 703882 h 1003569"/>
              <a:gd name="connsiteX1680" fmla="*/ 882969 w 1256672"/>
              <a:gd name="connsiteY1680" fmla="*/ 703882 h 1003569"/>
              <a:gd name="connsiteX1681" fmla="*/ 888863 w 1256672"/>
              <a:gd name="connsiteY1681" fmla="*/ 704675 h 1003569"/>
              <a:gd name="connsiteX1682" fmla="*/ 892490 w 1256672"/>
              <a:gd name="connsiteY1682" fmla="*/ 704335 h 1003569"/>
              <a:gd name="connsiteX1683" fmla="*/ 895777 w 1256672"/>
              <a:gd name="connsiteY1683" fmla="*/ 703088 h 1003569"/>
              <a:gd name="connsiteX1684" fmla="*/ 900538 w 1256672"/>
              <a:gd name="connsiteY1684" fmla="*/ 702068 h 1003569"/>
              <a:gd name="connsiteX1685" fmla="*/ 910512 w 1256672"/>
              <a:gd name="connsiteY1685" fmla="*/ 698781 h 1003569"/>
              <a:gd name="connsiteX1686" fmla="*/ 915386 w 1256672"/>
              <a:gd name="connsiteY1686" fmla="*/ 697534 h 1003569"/>
              <a:gd name="connsiteX1687" fmla="*/ 921053 w 1256672"/>
              <a:gd name="connsiteY1687" fmla="*/ 696967 h 1003569"/>
              <a:gd name="connsiteX1688" fmla="*/ 933068 w 1256672"/>
              <a:gd name="connsiteY1688" fmla="*/ 693454 h 1003569"/>
              <a:gd name="connsiteX1689" fmla="*/ 936809 w 1256672"/>
              <a:gd name="connsiteY1689" fmla="*/ 692774 h 1003569"/>
              <a:gd name="connsiteX1690" fmla="*/ 942249 w 1256672"/>
              <a:gd name="connsiteY1690" fmla="*/ 690733 h 1003569"/>
              <a:gd name="connsiteX1691" fmla="*/ 945536 w 1256672"/>
              <a:gd name="connsiteY1691" fmla="*/ 690053 h 1003569"/>
              <a:gd name="connsiteX1692" fmla="*/ 949050 w 1256672"/>
              <a:gd name="connsiteY1692" fmla="*/ 690053 h 1003569"/>
              <a:gd name="connsiteX1693" fmla="*/ 951997 w 1256672"/>
              <a:gd name="connsiteY1693" fmla="*/ 688920 h 1003569"/>
              <a:gd name="connsiteX1694" fmla="*/ 954264 w 1256672"/>
              <a:gd name="connsiteY1694" fmla="*/ 686993 h 1003569"/>
              <a:gd name="connsiteX1695" fmla="*/ 956077 w 1256672"/>
              <a:gd name="connsiteY1695" fmla="*/ 685859 h 1003569"/>
              <a:gd name="connsiteX1696" fmla="*/ 959818 w 1256672"/>
              <a:gd name="connsiteY1696" fmla="*/ 684499 h 1003569"/>
              <a:gd name="connsiteX1697" fmla="*/ 965145 w 1256672"/>
              <a:gd name="connsiteY1697" fmla="*/ 681666 h 1003569"/>
              <a:gd name="connsiteX1698" fmla="*/ 966619 w 1256672"/>
              <a:gd name="connsiteY1698" fmla="*/ 680192 h 1003569"/>
              <a:gd name="connsiteX1699" fmla="*/ 967072 w 1256672"/>
              <a:gd name="connsiteY1699" fmla="*/ 679172 h 1003569"/>
              <a:gd name="connsiteX1700" fmla="*/ 967639 w 1256672"/>
              <a:gd name="connsiteY1700" fmla="*/ 676565 h 1003569"/>
              <a:gd name="connsiteX1701" fmla="*/ 968432 w 1256672"/>
              <a:gd name="connsiteY1701" fmla="*/ 675658 h 1003569"/>
              <a:gd name="connsiteX1702" fmla="*/ 973986 w 1256672"/>
              <a:gd name="connsiteY1702" fmla="*/ 673845 h 1003569"/>
              <a:gd name="connsiteX1703" fmla="*/ 977613 w 1256672"/>
              <a:gd name="connsiteY1703" fmla="*/ 671011 h 1003569"/>
              <a:gd name="connsiteX1704" fmla="*/ 977840 w 1256672"/>
              <a:gd name="connsiteY1704" fmla="*/ 669991 h 1003569"/>
              <a:gd name="connsiteX1705" fmla="*/ 975573 w 1256672"/>
              <a:gd name="connsiteY1705" fmla="*/ 667384 h 1003569"/>
              <a:gd name="connsiteX1706" fmla="*/ 976707 w 1256672"/>
              <a:gd name="connsiteY1706" fmla="*/ 666931 h 1003569"/>
              <a:gd name="connsiteX1707" fmla="*/ 982147 w 1256672"/>
              <a:gd name="connsiteY1707" fmla="*/ 666137 h 1003569"/>
              <a:gd name="connsiteX1708" fmla="*/ 984754 w 1256672"/>
              <a:gd name="connsiteY1708" fmla="*/ 665117 h 1003569"/>
              <a:gd name="connsiteX1709" fmla="*/ 990648 w 1256672"/>
              <a:gd name="connsiteY1709" fmla="*/ 661717 h 1003569"/>
              <a:gd name="connsiteX1710" fmla="*/ 993822 w 1256672"/>
              <a:gd name="connsiteY1710" fmla="*/ 660470 h 1003569"/>
              <a:gd name="connsiteX1711" fmla="*/ 995295 w 1256672"/>
              <a:gd name="connsiteY1711" fmla="*/ 658883 h 1003569"/>
              <a:gd name="connsiteX1712" fmla="*/ 995295 w 1256672"/>
              <a:gd name="connsiteY1712" fmla="*/ 657069 h 1003569"/>
              <a:gd name="connsiteX1713" fmla="*/ 994615 w 1256672"/>
              <a:gd name="connsiteY1713" fmla="*/ 655709 h 1003569"/>
              <a:gd name="connsiteX1714" fmla="*/ 993709 w 1256672"/>
              <a:gd name="connsiteY1714" fmla="*/ 654803 h 1003569"/>
              <a:gd name="connsiteX1715" fmla="*/ 994729 w 1256672"/>
              <a:gd name="connsiteY1715" fmla="*/ 654576 h 1003569"/>
              <a:gd name="connsiteX1716" fmla="*/ 1000963 w 1256672"/>
              <a:gd name="connsiteY1716" fmla="*/ 655823 h 1003569"/>
              <a:gd name="connsiteX1717" fmla="*/ 1002776 w 1256672"/>
              <a:gd name="connsiteY1717" fmla="*/ 655483 h 1003569"/>
              <a:gd name="connsiteX1718" fmla="*/ 1005156 w 1256672"/>
              <a:gd name="connsiteY1718" fmla="*/ 654576 h 1003569"/>
              <a:gd name="connsiteX1719" fmla="*/ 1005723 w 1256672"/>
              <a:gd name="connsiteY1719" fmla="*/ 653102 h 1003569"/>
              <a:gd name="connsiteX1720" fmla="*/ 1004590 w 1256672"/>
              <a:gd name="connsiteY1720" fmla="*/ 650949 h 1003569"/>
              <a:gd name="connsiteX1721" fmla="*/ 1003570 w 1256672"/>
              <a:gd name="connsiteY1721" fmla="*/ 649475 h 1003569"/>
              <a:gd name="connsiteX1722" fmla="*/ 1002550 w 1256672"/>
              <a:gd name="connsiteY1722" fmla="*/ 648682 h 1003569"/>
              <a:gd name="connsiteX1723" fmla="*/ 1003683 w 1256672"/>
              <a:gd name="connsiteY1723" fmla="*/ 648342 h 1003569"/>
              <a:gd name="connsiteX1724" fmla="*/ 1009010 w 1256672"/>
              <a:gd name="connsiteY1724" fmla="*/ 648342 h 1003569"/>
              <a:gd name="connsiteX1725" fmla="*/ 1015471 w 1256672"/>
              <a:gd name="connsiteY1725" fmla="*/ 646528 h 1003569"/>
              <a:gd name="connsiteX1726" fmla="*/ 1019325 w 1256672"/>
              <a:gd name="connsiteY1726" fmla="*/ 646528 h 1003569"/>
              <a:gd name="connsiteX1727" fmla="*/ 1020005 w 1256672"/>
              <a:gd name="connsiteY1727" fmla="*/ 645961 h 1003569"/>
              <a:gd name="connsiteX1728" fmla="*/ 1018531 w 1256672"/>
              <a:gd name="connsiteY1728" fmla="*/ 642901 h 1003569"/>
              <a:gd name="connsiteX1729" fmla="*/ 1019665 w 1256672"/>
              <a:gd name="connsiteY1729" fmla="*/ 642221 h 1003569"/>
              <a:gd name="connsiteX1730" fmla="*/ 1023972 w 1256672"/>
              <a:gd name="connsiteY1730" fmla="*/ 641314 h 1003569"/>
              <a:gd name="connsiteX1731" fmla="*/ 1025899 w 1256672"/>
              <a:gd name="connsiteY1731" fmla="*/ 640407 h 1003569"/>
              <a:gd name="connsiteX1732" fmla="*/ 1028166 w 1256672"/>
              <a:gd name="connsiteY1732" fmla="*/ 640067 h 1003569"/>
              <a:gd name="connsiteX1733" fmla="*/ 1031793 w 1256672"/>
              <a:gd name="connsiteY1733" fmla="*/ 638821 h 1003569"/>
              <a:gd name="connsiteX1734" fmla="*/ 1034853 w 1256672"/>
              <a:gd name="connsiteY1734" fmla="*/ 636894 h 1003569"/>
              <a:gd name="connsiteX1735" fmla="*/ 1035873 w 1256672"/>
              <a:gd name="connsiteY1735" fmla="*/ 635534 h 1003569"/>
              <a:gd name="connsiteX1736" fmla="*/ 1036440 w 1256672"/>
              <a:gd name="connsiteY1736" fmla="*/ 633947 h 1003569"/>
              <a:gd name="connsiteX1737" fmla="*/ 1034853 w 1256672"/>
              <a:gd name="connsiteY1737" fmla="*/ 633267 h 1003569"/>
              <a:gd name="connsiteX1738" fmla="*/ 1016718 w 1256672"/>
              <a:gd name="connsiteY1738" fmla="*/ 633720 h 1003569"/>
              <a:gd name="connsiteX1739" fmla="*/ 1006630 w 1256672"/>
              <a:gd name="connsiteY1739" fmla="*/ 632700 h 1003569"/>
              <a:gd name="connsiteX1740" fmla="*/ 999036 w 1256672"/>
              <a:gd name="connsiteY1740" fmla="*/ 631000 h 1003569"/>
              <a:gd name="connsiteX1741" fmla="*/ 984527 w 1256672"/>
              <a:gd name="connsiteY1741" fmla="*/ 626466 h 1003569"/>
              <a:gd name="connsiteX1742" fmla="*/ 968546 w 1256672"/>
              <a:gd name="connsiteY1742" fmla="*/ 624199 h 1003569"/>
              <a:gd name="connsiteX1743" fmla="*/ 966619 w 1256672"/>
              <a:gd name="connsiteY1743" fmla="*/ 624426 h 1003569"/>
              <a:gd name="connsiteX1744" fmla="*/ 955737 w 1256672"/>
              <a:gd name="connsiteY1744" fmla="*/ 628506 h 1003569"/>
              <a:gd name="connsiteX1745" fmla="*/ 950410 w 1256672"/>
              <a:gd name="connsiteY1745" fmla="*/ 629413 h 1003569"/>
              <a:gd name="connsiteX1746" fmla="*/ 943496 w 1256672"/>
              <a:gd name="connsiteY1746" fmla="*/ 628619 h 1003569"/>
              <a:gd name="connsiteX1747" fmla="*/ 937829 w 1256672"/>
              <a:gd name="connsiteY1747" fmla="*/ 630206 h 1003569"/>
              <a:gd name="connsiteX1748" fmla="*/ 935448 w 1256672"/>
              <a:gd name="connsiteY1748" fmla="*/ 632587 h 1003569"/>
              <a:gd name="connsiteX1749" fmla="*/ 932841 w 1256672"/>
              <a:gd name="connsiteY1749" fmla="*/ 636667 h 1003569"/>
              <a:gd name="connsiteX1750" fmla="*/ 930574 w 1256672"/>
              <a:gd name="connsiteY1750" fmla="*/ 638481 h 1003569"/>
              <a:gd name="connsiteX1751" fmla="*/ 925587 w 1256672"/>
              <a:gd name="connsiteY1751" fmla="*/ 637007 h 1003569"/>
              <a:gd name="connsiteX1752" fmla="*/ 926947 w 1256672"/>
              <a:gd name="connsiteY1752" fmla="*/ 633153 h 1003569"/>
              <a:gd name="connsiteX1753" fmla="*/ 931708 w 1256672"/>
              <a:gd name="connsiteY1753" fmla="*/ 629526 h 1003569"/>
              <a:gd name="connsiteX1754" fmla="*/ 934315 w 1256672"/>
              <a:gd name="connsiteY1754" fmla="*/ 627939 h 1003569"/>
              <a:gd name="connsiteX1755" fmla="*/ 937035 w 1256672"/>
              <a:gd name="connsiteY1755" fmla="*/ 626919 h 1003569"/>
              <a:gd name="connsiteX1756" fmla="*/ 943269 w 1256672"/>
              <a:gd name="connsiteY1756" fmla="*/ 625446 h 1003569"/>
              <a:gd name="connsiteX1757" fmla="*/ 947236 w 1256672"/>
              <a:gd name="connsiteY1757" fmla="*/ 623972 h 1003569"/>
              <a:gd name="connsiteX1758" fmla="*/ 948597 w 1256672"/>
              <a:gd name="connsiteY1758" fmla="*/ 622385 h 1003569"/>
              <a:gd name="connsiteX1759" fmla="*/ 947463 w 1256672"/>
              <a:gd name="connsiteY1759" fmla="*/ 620799 h 1003569"/>
              <a:gd name="connsiteX1760" fmla="*/ 946329 w 1256672"/>
              <a:gd name="connsiteY1760" fmla="*/ 619778 h 1003569"/>
              <a:gd name="connsiteX1761" fmla="*/ 945196 w 1256672"/>
              <a:gd name="connsiteY1761" fmla="*/ 619325 h 1003569"/>
              <a:gd name="connsiteX1762" fmla="*/ 943723 w 1256672"/>
              <a:gd name="connsiteY1762" fmla="*/ 619325 h 1003569"/>
              <a:gd name="connsiteX1763" fmla="*/ 926381 w 1256672"/>
              <a:gd name="connsiteY1763" fmla="*/ 622045 h 1003569"/>
              <a:gd name="connsiteX1764" fmla="*/ 917766 w 1256672"/>
              <a:gd name="connsiteY1764" fmla="*/ 622272 h 1003569"/>
              <a:gd name="connsiteX1765" fmla="*/ 906998 w 1256672"/>
              <a:gd name="connsiteY1765" fmla="*/ 619325 h 1003569"/>
              <a:gd name="connsiteX1766" fmla="*/ 905072 w 1256672"/>
              <a:gd name="connsiteY1766" fmla="*/ 619325 h 1003569"/>
              <a:gd name="connsiteX1767" fmla="*/ 898497 w 1256672"/>
              <a:gd name="connsiteY1767" fmla="*/ 620459 h 1003569"/>
              <a:gd name="connsiteX1768" fmla="*/ 896117 w 1256672"/>
              <a:gd name="connsiteY1768" fmla="*/ 620459 h 1003569"/>
              <a:gd name="connsiteX1769" fmla="*/ 896797 w 1256672"/>
              <a:gd name="connsiteY1769" fmla="*/ 619892 h 1003569"/>
              <a:gd name="connsiteX1770" fmla="*/ 907225 w 1256672"/>
              <a:gd name="connsiteY1770" fmla="*/ 616491 h 1003569"/>
              <a:gd name="connsiteX1771" fmla="*/ 909492 w 1256672"/>
              <a:gd name="connsiteY1771" fmla="*/ 615471 h 1003569"/>
              <a:gd name="connsiteX1772" fmla="*/ 915046 w 1256672"/>
              <a:gd name="connsiteY1772" fmla="*/ 612184 h 1003569"/>
              <a:gd name="connsiteX1773" fmla="*/ 916633 w 1256672"/>
              <a:gd name="connsiteY1773" fmla="*/ 610484 h 1003569"/>
              <a:gd name="connsiteX1774" fmla="*/ 917540 w 1256672"/>
              <a:gd name="connsiteY1774" fmla="*/ 608217 h 1003569"/>
              <a:gd name="connsiteX1775" fmla="*/ 918446 w 1256672"/>
              <a:gd name="connsiteY1775" fmla="*/ 604930 h 1003569"/>
              <a:gd name="connsiteX1776" fmla="*/ 918220 w 1256672"/>
              <a:gd name="connsiteY1776" fmla="*/ 602663 h 1003569"/>
              <a:gd name="connsiteX1777" fmla="*/ 915726 w 1256672"/>
              <a:gd name="connsiteY1777" fmla="*/ 601530 h 1003569"/>
              <a:gd name="connsiteX1778" fmla="*/ 912099 w 1256672"/>
              <a:gd name="connsiteY1778" fmla="*/ 600510 h 1003569"/>
              <a:gd name="connsiteX1779" fmla="*/ 909945 w 1256672"/>
              <a:gd name="connsiteY1779" fmla="*/ 598696 h 1003569"/>
              <a:gd name="connsiteX1780" fmla="*/ 911872 w 1256672"/>
              <a:gd name="connsiteY1780" fmla="*/ 598129 h 1003569"/>
              <a:gd name="connsiteX1781" fmla="*/ 920373 w 1256672"/>
              <a:gd name="connsiteY1781" fmla="*/ 598356 h 1003569"/>
              <a:gd name="connsiteX1782" fmla="*/ 924454 w 1256672"/>
              <a:gd name="connsiteY1782" fmla="*/ 598696 h 1003569"/>
              <a:gd name="connsiteX1783" fmla="*/ 931708 w 1256672"/>
              <a:gd name="connsiteY1783" fmla="*/ 600283 h 1003569"/>
              <a:gd name="connsiteX1784" fmla="*/ 937149 w 1256672"/>
              <a:gd name="connsiteY1784" fmla="*/ 600623 h 1003569"/>
              <a:gd name="connsiteX1785" fmla="*/ 944289 w 1256672"/>
              <a:gd name="connsiteY1785" fmla="*/ 600396 h 1003569"/>
              <a:gd name="connsiteX1786" fmla="*/ 947236 w 1256672"/>
              <a:gd name="connsiteY1786" fmla="*/ 599716 h 1003569"/>
              <a:gd name="connsiteX1787" fmla="*/ 955851 w 1256672"/>
              <a:gd name="connsiteY1787" fmla="*/ 596429 h 1003569"/>
              <a:gd name="connsiteX1788" fmla="*/ 958798 w 1256672"/>
              <a:gd name="connsiteY1788" fmla="*/ 594729 h 1003569"/>
              <a:gd name="connsiteX1789" fmla="*/ 964352 w 1256672"/>
              <a:gd name="connsiteY1789" fmla="*/ 591102 h 1003569"/>
              <a:gd name="connsiteX1790" fmla="*/ 965825 w 1256672"/>
              <a:gd name="connsiteY1790" fmla="*/ 587815 h 1003569"/>
              <a:gd name="connsiteX1791" fmla="*/ 965145 w 1256672"/>
              <a:gd name="connsiteY1791" fmla="*/ 583621 h 1003569"/>
              <a:gd name="connsiteX1792" fmla="*/ 963898 w 1256672"/>
              <a:gd name="connsiteY1792" fmla="*/ 580674 h 1003569"/>
              <a:gd name="connsiteX1793" fmla="*/ 962198 w 1256672"/>
              <a:gd name="connsiteY1793" fmla="*/ 579087 h 1003569"/>
              <a:gd name="connsiteX1794" fmla="*/ 957438 w 1256672"/>
              <a:gd name="connsiteY1794" fmla="*/ 578407 h 1003569"/>
              <a:gd name="connsiteX1795" fmla="*/ 949730 w 1256672"/>
              <a:gd name="connsiteY1795" fmla="*/ 578634 h 1003569"/>
              <a:gd name="connsiteX1796" fmla="*/ 943836 w 1256672"/>
              <a:gd name="connsiteY1796" fmla="*/ 578294 h 1003569"/>
              <a:gd name="connsiteX1797" fmla="*/ 936242 w 1256672"/>
              <a:gd name="connsiteY1797" fmla="*/ 577047 h 1003569"/>
              <a:gd name="connsiteX1798" fmla="*/ 935108 w 1256672"/>
              <a:gd name="connsiteY1798" fmla="*/ 574213 h 1003569"/>
              <a:gd name="connsiteX1799" fmla="*/ 936695 w 1256672"/>
              <a:gd name="connsiteY1799" fmla="*/ 573193 h 1003569"/>
              <a:gd name="connsiteX1800" fmla="*/ 938282 w 1256672"/>
              <a:gd name="connsiteY1800" fmla="*/ 573193 h 1003569"/>
              <a:gd name="connsiteX1801" fmla="*/ 944856 w 1256672"/>
              <a:gd name="connsiteY1801" fmla="*/ 575007 h 1003569"/>
              <a:gd name="connsiteX1802" fmla="*/ 954604 w 1256672"/>
              <a:gd name="connsiteY1802" fmla="*/ 574780 h 1003569"/>
              <a:gd name="connsiteX1803" fmla="*/ 961291 w 1256672"/>
              <a:gd name="connsiteY1803" fmla="*/ 575460 h 1003569"/>
              <a:gd name="connsiteX1804" fmla="*/ 965939 w 1256672"/>
              <a:gd name="connsiteY1804" fmla="*/ 577160 h 1003569"/>
              <a:gd name="connsiteX1805" fmla="*/ 970246 w 1256672"/>
              <a:gd name="connsiteY1805" fmla="*/ 579540 h 1003569"/>
              <a:gd name="connsiteX1806" fmla="*/ 974099 w 1256672"/>
              <a:gd name="connsiteY1806" fmla="*/ 582601 h 1003569"/>
              <a:gd name="connsiteX1807" fmla="*/ 978633 w 1256672"/>
              <a:gd name="connsiteY1807" fmla="*/ 585094 h 1003569"/>
              <a:gd name="connsiteX1808" fmla="*/ 983847 w 1256672"/>
              <a:gd name="connsiteY1808" fmla="*/ 587021 h 1003569"/>
              <a:gd name="connsiteX1809" fmla="*/ 988381 w 1256672"/>
              <a:gd name="connsiteY1809" fmla="*/ 589515 h 1003569"/>
              <a:gd name="connsiteX1810" fmla="*/ 992122 w 1256672"/>
              <a:gd name="connsiteY1810" fmla="*/ 592689 h 1003569"/>
              <a:gd name="connsiteX1811" fmla="*/ 994389 w 1256672"/>
              <a:gd name="connsiteY1811" fmla="*/ 596769 h 1003569"/>
              <a:gd name="connsiteX1812" fmla="*/ 995182 w 1256672"/>
              <a:gd name="connsiteY1812" fmla="*/ 601756 h 1003569"/>
              <a:gd name="connsiteX1813" fmla="*/ 997222 w 1256672"/>
              <a:gd name="connsiteY1813" fmla="*/ 607084 h 1003569"/>
              <a:gd name="connsiteX1814" fmla="*/ 1000509 w 1256672"/>
              <a:gd name="connsiteY1814" fmla="*/ 612751 h 1003569"/>
              <a:gd name="connsiteX1815" fmla="*/ 1004136 w 1256672"/>
              <a:gd name="connsiteY1815" fmla="*/ 616491 h 1003569"/>
              <a:gd name="connsiteX1816" fmla="*/ 1013657 w 1256672"/>
              <a:gd name="connsiteY1816" fmla="*/ 620685 h 1003569"/>
              <a:gd name="connsiteX1817" fmla="*/ 1016491 w 1256672"/>
              <a:gd name="connsiteY1817" fmla="*/ 621025 h 1003569"/>
              <a:gd name="connsiteX1818" fmla="*/ 1021592 w 1256672"/>
              <a:gd name="connsiteY1818" fmla="*/ 620685 h 1003569"/>
              <a:gd name="connsiteX1819" fmla="*/ 1026692 w 1256672"/>
              <a:gd name="connsiteY1819" fmla="*/ 621252 h 1003569"/>
              <a:gd name="connsiteX1820" fmla="*/ 1028393 w 1256672"/>
              <a:gd name="connsiteY1820" fmla="*/ 618985 h 1003569"/>
              <a:gd name="connsiteX1821" fmla="*/ 1029526 w 1256672"/>
              <a:gd name="connsiteY1821" fmla="*/ 609917 h 1003569"/>
              <a:gd name="connsiteX1822" fmla="*/ 1029979 w 1256672"/>
              <a:gd name="connsiteY1822" fmla="*/ 608217 h 1003569"/>
              <a:gd name="connsiteX1823" fmla="*/ 1029979 w 1256672"/>
              <a:gd name="connsiteY1823" fmla="*/ 606517 h 1003569"/>
              <a:gd name="connsiteX1824" fmla="*/ 1031906 w 1256672"/>
              <a:gd name="connsiteY1824" fmla="*/ 604363 h 1003569"/>
              <a:gd name="connsiteX1825" fmla="*/ 1032246 w 1256672"/>
              <a:gd name="connsiteY1825" fmla="*/ 612864 h 1003569"/>
              <a:gd name="connsiteX1826" fmla="*/ 1032700 w 1256672"/>
              <a:gd name="connsiteY1826" fmla="*/ 614338 h 1003569"/>
              <a:gd name="connsiteX1827" fmla="*/ 1032700 w 1256672"/>
              <a:gd name="connsiteY1827" fmla="*/ 615925 h 1003569"/>
              <a:gd name="connsiteX1828" fmla="*/ 1033040 w 1256672"/>
              <a:gd name="connsiteY1828" fmla="*/ 618192 h 1003569"/>
              <a:gd name="connsiteX1829" fmla="*/ 1033040 w 1256672"/>
              <a:gd name="connsiteY1829" fmla="*/ 620232 h 1003569"/>
              <a:gd name="connsiteX1830" fmla="*/ 1039500 w 1256672"/>
              <a:gd name="connsiteY1830" fmla="*/ 619892 h 1003569"/>
              <a:gd name="connsiteX1831" fmla="*/ 1042107 w 1256672"/>
              <a:gd name="connsiteY1831" fmla="*/ 621025 h 1003569"/>
              <a:gd name="connsiteX1832" fmla="*/ 1048568 w 1256672"/>
              <a:gd name="connsiteY1832" fmla="*/ 620005 h 1003569"/>
              <a:gd name="connsiteX1833" fmla="*/ 1050722 w 1256672"/>
              <a:gd name="connsiteY1833" fmla="*/ 617738 h 1003569"/>
              <a:gd name="connsiteX1834" fmla="*/ 1049702 w 1256672"/>
              <a:gd name="connsiteY1834" fmla="*/ 615131 h 1003569"/>
              <a:gd name="connsiteX1835" fmla="*/ 1048682 w 1256672"/>
              <a:gd name="connsiteY1835" fmla="*/ 606517 h 1003569"/>
              <a:gd name="connsiteX1836" fmla="*/ 1047661 w 1256672"/>
              <a:gd name="connsiteY1836" fmla="*/ 604477 h 1003569"/>
              <a:gd name="connsiteX1837" fmla="*/ 1047661 w 1256672"/>
              <a:gd name="connsiteY1837" fmla="*/ 602096 h 1003569"/>
              <a:gd name="connsiteX1838" fmla="*/ 1047321 w 1256672"/>
              <a:gd name="connsiteY1838" fmla="*/ 594956 h 1003569"/>
              <a:gd name="connsiteX1839" fmla="*/ 1047661 w 1256672"/>
              <a:gd name="connsiteY1839" fmla="*/ 590308 h 1003569"/>
              <a:gd name="connsiteX1840" fmla="*/ 1047095 w 1256672"/>
              <a:gd name="connsiteY1840" fmla="*/ 584981 h 1003569"/>
              <a:gd name="connsiteX1841" fmla="*/ 1045961 w 1256672"/>
              <a:gd name="connsiteY1841" fmla="*/ 579200 h 1003569"/>
              <a:gd name="connsiteX1842" fmla="*/ 1041654 w 1256672"/>
              <a:gd name="connsiteY1842" fmla="*/ 577954 h 1003569"/>
              <a:gd name="connsiteX1843" fmla="*/ 1037347 w 1256672"/>
              <a:gd name="connsiteY1843" fmla="*/ 580221 h 1003569"/>
              <a:gd name="connsiteX1844" fmla="*/ 1035987 w 1256672"/>
              <a:gd name="connsiteY1844" fmla="*/ 580221 h 1003569"/>
              <a:gd name="connsiteX1845" fmla="*/ 1034626 w 1256672"/>
              <a:gd name="connsiteY1845" fmla="*/ 581014 h 1003569"/>
              <a:gd name="connsiteX1846" fmla="*/ 1033606 w 1256672"/>
              <a:gd name="connsiteY1846" fmla="*/ 583394 h 1003569"/>
              <a:gd name="connsiteX1847" fmla="*/ 1032133 w 1256672"/>
              <a:gd name="connsiteY1847" fmla="*/ 588495 h 1003569"/>
              <a:gd name="connsiteX1848" fmla="*/ 1030886 w 1256672"/>
              <a:gd name="connsiteY1848" fmla="*/ 583054 h 1003569"/>
              <a:gd name="connsiteX1849" fmla="*/ 1030659 w 1256672"/>
              <a:gd name="connsiteY1849" fmla="*/ 580107 h 1003569"/>
              <a:gd name="connsiteX1850" fmla="*/ 1030319 w 1256672"/>
              <a:gd name="connsiteY1850" fmla="*/ 578294 h 1003569"/>
              <a:gd name="connsiteX1851" fmla="*/ 1031113 w 1256672"/>
              <a:gd name="connsiteY1851" fmla="*/ 577274 h 1003569"/>
              <a:gd name="connsiteX1852" fmla="*/ 1034286 w 1256672"/>
              <a:gd name="connsiteY1852" fmla="*/ 575687 h 1003569"/>
              <a:gd name="connsiteX1853" fmla="*/ 1040407 w 1256672"/>
              <a:gd name="connsiteY1853" fmla="*/ 570586 h 1003569"/>
              <a:gd name="connsiteX1854" fmla="*/ 1041541 w 1256672"/>
              <a:gd name="connsiteY1854" fmla="*/ 568319 h 1003569"/>
              <a:gd name="connsiteX1855" fmla="*/ 1035306 w 1256672"/>
              <a:gd name="connsiteY1855" fmla="*/ 567979 h 1003569"/>
              <a:gd name="connsiteX1856" fmla="*/ 1033153 w 1256672"/>
              <a:gd name="connsiteY1856" fmla="*/ 567299 h 1003569"/>
              <a:gd name="connsiteX1857" fmla="*/ 1030546 w 1256672"/>
              <a:gd name="connsiteY1857" fmla="*/ 561405 h 1003569"/>
              <a:gd name="connsiteX1858" fmla="*/ 1029186 w 1256672"/>
              <a:gd name="connsiteY1858" fmla="*/ 560838 h 1003569"/>
              <a:gd name="connsiteX1859" fmla="*/ 1022952 w 1256672"/>
              <a:gd name="connsiteY1859" fmla="*/ 559138 h 1003569"/>
              <a:gd name="connsiteX1860" fmla="*/ 1021138 w 1256672"/>
              <a:gd name="connsiteY1860" fmla="*/ 558005 h 1003569"/>
              <a:gd name="connsiteX1861" fmla="*/ 1014224 w 1256672"/>
              <a:gd name="connsiteY1861" fmla="*/ 554604 h 1003569"/>
              <a:gd name="connsiteX1862" fmla="*/ 1008217 w 1256672"/>
              <a:gd name="connsiteY1862" fmla="*/ 552224 h 1003569"/>
              <a:gd name="connsiteX1863" fmla="*/ 1003910 w 1256672"/>
              <a:gd name="connsiteY1863" fmla="*/ 549730 h 1003569"/>
              <a:gd name="connsiteX1864" fmla="*/ 994842 w 1256672"/>
              <a:gd name="connsiteY1864" fmla="*/ 545196 h 1003569"/>
              <a:gd name="connsiteX1865" fmla="*/ 991215 w 1256672"/>
              <a:gd name="connsiteY1865" fmla="*/ 543610 h 1003569"/>
              <a:gd name="connsiteX1866" fmla="*/ 988041 w 1256672"/>
              <a:gd name="connsiteY1866" fmla="*/ 540663 h 1003569"/>
              <a:gd name="connsiteX1867" fmla="*/ 986114 w 1256672"/>
              <a:gd name="connsiteY1867" fmla="*/ 539983 h 1003569"/>
              <a:gd name="connsiteX1868" fmla="*/ 982487 w 1256672"/>
              <a:gd name="connsiteY1868" fmla="*/ 541909 h 1003569"/>
              <a:gd name="connsiteX1869" fmla="*/ 976933 w 1256672"/>
              <a:gd name="connsiteY1869" fmla="*/ 543723 h 1003569"/>
              <a:gd name="connsiteX1870" fmla="*/ 975120 w 1256672"/>
              <a:gd name="connsiteY1870" fmla="*/ 541796 h 1003569"/>
              <a:gd name="connsiteX1871" fmla="*/ 976707 w 1256672"/>
              <a:gd name="connsiteY1871" fmla="*/ 540663 h 1003569"/>
              <a:gd name="connsiteX1872" fmla="*/ 982714 w 1256672"/>
              <a:gd name="connsiteY1872" fmla="*/ 538396 h 1003569"/>
              <a:gd name="connsiteX1873" fmla="*/ 985548 w 1256672"/>
              <a:gd name="connsiteY1873" fmla="*/ 537036 h 1003569"/>
              <a:gd name="connsiteX1874" fmla="*/ 986568 w 1256672"/>
              <a:gd name="connsiteY1874" fmla="*/ 533862 h 1003569"/>
              <a:gd name="connsiteX1875" fmla="*/ 984074 w 1256672"/>
              <a:gd name="connsiteY1875" fmla="*/ 521847 h 1003569"/>
              <a:gd name="connsiteX1876" fmla="*/ 983734 w 1256672"/>
              <a:gd name="connsiteY1876" fmla="*/ 520940 h 1003569"/>
              <a:gd name="connsiteX1877" fmla="*/ 983280 w 1256672"/>
              <a:gd name="connsiteY1877" fmla="*/ 520487 h 1003569"/>
              <a:gd name="connsiteX1878" fmla="*/ 979767 w 1256672"/>
              <a:gd name="connsiteY1878" fmla="*/ 521054 h 1003569"/>
              <a:gd name="connsiteX1879" fmla="*/ 974553 w 1256672"/>
              <a:gd name="connsiteY1879" fmla="*/ 522981 h 1003569"/>
              <a:gd name="connsiteX1880" fmla="*/ 972059 w 1256672"/>
              <a:gd name="connsiteY1880" fmla="*/ 524341 h 1003569"/>
              <a:gd name="connsiteX1881" fmla="*/ 965258 w 1256672"/>
              <a:gd name="connsiteY1881" fmla="*/ 524907 h 1003569"/>
              <a:gd name="connsiteX1882" fmla="*/ 956871 w 1256672"/>
              <a:gd name="connsiteY1882" fmla="*/ 528081 h 1003569"/>
              <a:gd name="connsiteX1883" fmla="*/ 954604 w 1256672"/>
              <a:gd name="connsiteY1883" fmla="*/ 529215 h 1003569"/>
              <a:gd name="connsiteX1884" fmla="*/ 950864 w 1256672"/>
              <a:gd name="connsiteY1884" fmla="*/ 530121 h 1003569"/>
              <a:gd name="connsiteX1885" fmla="*/ 949163 w 1256672"/>
              <a:gd name="connsiteY1885" fmla="*/ 529895 h 1003569"/>
              <a:gd name="connsiteX1886" fmla="*/ 945423 w 1256672"/>
              <a:gd name="connsiteY1886" fmla="*/ 528308 h 1003569"/>
              <a:gd name="connsiteX1887" fmla="*/ 954717 w 1256672"/>
              <a:gd name="connsiteY1887" fmla="*/ 525021 h 1003569"/>
              <a:gd name="connsiteX1888" fmla="*/ 957324 w 1256672"/>
              <a:gd name="connsiteY1888" fmla="*/ 525021 h 1003569"/>
              <a:gd name="connsiteX1889" fmla="*/ 961858 w 1256672"/>
              <a:gd name="connsiteY1889" fmla="*/ 522867 h 1003569"/>
              <a:gd name="connsiteX1890" fmla="*/ 974213 w 1256672"/>
              <a:gd name="connsiteY1890" fmla="*/ 519580 h 1003569"/>
              <a:gd name="connsiteX1891" fmla="*/ 975913 w 1256672"/>
              <a:gd name="connsiteY1891" fmla="*/ 517200 h 1003569"/>
              <a:gd name="connsiteX1892" fmla="*/ 979540 w 1256672"/>
              <a:gd name="connsiteY1892" fmla="*/ 515840 h 1003569"/>
              <a:gd name="connsiteX1893" fmla="*/ 983734 w 1256672"/>
              <a:gd name="connsiteY1893" fmla="*/ 514480 h 1003569"/>
              <a:gd name="connsiteX1894" fmla="*/ 987021 w 1256672"/>
              <a:gd name="connsiteY1894" fmla="*/ 514706 h 1003569"/>
              <a:gd name="connsiteX1895" fmla="*/ 988721 w 1256672"/>
              <a:gd name="connsiteY1895" fmla="*/ 519580 h 1003569"/>
              <a:gd name="connsiteX1896" fmla="*/ 992575 w 1256672"/>
              <a:gd name="connsiteY1896" fmla="*/ 529441 h 1003569"/>
              <a:gd name="connsiteX1897" fmla="*/ 998469 w 1256672"/>
              <a:gd name="connsiteY1897" fmla="*/ 537262 h 1003569"/>
              <a:gd name="connsiteX1898" fmla="*/ 1002890 w 1256672"/>
              <a:gd name="connsiteY1898" fmla="*/ 539189 h 1003569"/>
              <a:gd name="connsiteX1899" fmla="*/ 1006630 w 1256672"/>
              <a:gd name="connsiteY1899" fmla="*/ 541683 h 1003569"/>
              <a:gd name="connsiteX1900" fmla="*/ 1016151 w 1256672"/>
              <a:gd name="connsiteY1900" fmla="*/ 544403 h 1003569"/>
              <a:gd name="connsiteX1901" fmla="*/ 1026352 w 1256672"/>
              <a:gd name="connsiteY1901" fmla="*/ 548710 h 1003569"/>
              <a:gd name="connsiteX1902" fmla="*/ 1030659 w 1256672"/>
              <a:gd name="connsiteY1902" fmla="*/ 551431 h 1003569"/>
              <a:gd name="connsiteX1903" fmla="*/ 1034853 w 1256672"/>
              <a:gd name="connsiteY1903" fmla="*/ 553017 h 1003569"/>
              <a:gd name="connsiteX1904" fmla="*/ 1035987 w 1256672"/>
              <a:gd name="connsiteY1904" fmla="*/ 548824 h 1003569"/>
              <a:gd name="connsiteX1905" fmla="*/ 1035193 w 1256672"/>
              <a:gd name="connsiteY1905" fmla="*/ 543610 h 1003569"/>
              <a:gd name="connsiteX1906" fmla="*/ 1039387 w 1256672"/>
              <a:gd name="connsiteY1906" fmla="*/ 541343 h 1003569"/>
              <a:gd name="connsiteX1907" fmla="*/ 1040747 w 1256672"/>
              <a:gd name="connsiteY1907" fmla="*/ 531482 h 1003569"/>
              <a:gd name="connsiteX1908" fmla="*/ 1040407 w 1256672"/>
              <a:gd name="connsiteY1908" fmla="*/ 527855 h 1003569"/>
              <a:gd name="connsiteX1909" fmla="*/ 1040181 w 1256672"/>
              <a:gd name="connsiteY1909" fmla="*/ 519580 h 1003569"/>
              <a:gd name="connsiteX1910" fmla="*/ 1036893 w 1256672"/>
              <a:gd name="connsiteY1910" fmla="*/ 517653 h 1003569"/>
              <a:gd name="connsiteX1911" fmla="*/ 1031680 w 1256672"/>
              <a:gd name="connsiteY1911" fmla="*/ 516746 h 1003569"/>
              <a:gd name="connsiteX1912" fmla="*/ 1023405 w 1256672"/>
              <a:gd name="connsiteY1912" fmla="*/ 512666 h 1003569"/>
              <a:gd name="connsiteX1913" fmla="*/ 1020458 w 1256672"/>
              <a:gd name="connsiteY1913" fmla="*/ 508926 h 1003569"/>
              <a:gd name="connsiteX1914" fmla="*/ 1015358 w 1256672"/>
              <a:gd name="connsiteY1914" fmla="*/ 508019 h 1003569"/>
              <a:gd name="connsiteX1915" fmla="*/ 1011051 w 1256672"/>
              <a:gd name="connsiteY1915" fmla="*/ 505185 h 1003569"/>
              <a:gd name="connsiteX1916" fmla="*/ 1005836 w 1256672"/>
              <a:gd name="connsiteY1916" fmla="*/ 502692 h 1003569"/>
              <a:gd name="connsiteX1917" fmla="*/ 1001983 w 1256672"/>
              <a:gd name="connsiteY1917" fmla="*/ 499178 h 1003569"/>
              <a:gd name="connsiteX1918" fmla="*/ 997222 w 1256672"/>
              <a:gd name="connsiteY1918" fmla="*/ 498724 h 1003569"/>
              <a:gd name="connsiteX1919" fmla="*/ 987928 w 1256672"/>
              <a:gd name="connsiteY1919" fmla="*/ 498158 h 1003569"/>
              <a:gd name="connsiteX1920" fmla="*/ 978293 w 1256672"/>
              <a:gd name="connsiteY1920" fmla="*/ 499291 h 1003569"/>
              <a:gd name="connsiteX1921" fmla="*/ 973986 w 1256672"/>
              <a:gd name="connsiteY1921" fmla="*/ 500765 h 1003569"/>
              <a:gd name="connsiteX1922" fmla="*/ 971266 w 1256672"/>
              <a:gd name="connsiteY1922" fmla="*/ 504392 h 1003569"/>
              <a:gd name="connsiteX1923" fmla="*/ 958344 w 1256672"/>
              <a:gd name="connsiteY1923" fmla="*/ 507679 h 1003569"/>
              <a:gd name="connsiteX1924" fmla="*/ 954830 w 1256672"/>
              <a:gd name="connsiteY1924" fmla="*/ 507905 h 1003569"/>
              <a:gd name="connsiteX1925" fmla="*/ 950070 w 1256672"/>
              <a:gd name="connsiteY1925" fmla="*/ 508812 h 1003569"/>
              <a:gd name="connsiteX1926" fmla="*/ 943496 w 1256672"/>
              <a:gd name="connsiteY1926" fmla="*/ 510966 h 1003569"/>
              <a:gd name="connsiteX1927" fmla="*/ 937035 w 1256672"/>
              <a:gd name="connsiteY1927" fmla="*/ 510286 h 1003569"/>
              <a:gd name="connsiteX1928" fmla="*/ 934542 w 1256672"/>
              <a:gd name="connsiteY1928" fmla="*/ 510512 h 1003569"/>
              <a:gd name="connsiteX1929" fmla="*/ 931255 w 1256672"/>
              <a:gd name="connsiteY1929" fmla="*/ 513233 h 1003569"/>
              <a:gd name="connsiteX1930" fmla="*/ 929894 w 1256672"/>
              <a:gd name="connsiteY1930" fmla="*/ 513233 h 1003569"/>
              <a:gd name="connsiteX1931" fmla="*/ 928421 w 1256672"/>
              <a:gd name="connsiteY1931" fmla="*/ 512326 h 1003569"/>
              <a:gd name="connsiteX1932" fmla="*/ 927401 w 1256672"/>
              <a:gd name="connsiteY1932" fmla="*/ 511306 h 1003569"/>
              <a:gd name="connsiteX1933" fmla="*/ 926834 w 1256672"/>
              <a:gd name="connsiteY1933" fmla="*/ 510172 h 1003569"/>
              <a:gd name="connsiteX1934" fmla="*/ 928648 w 1256672"/>
              <a:gd name="connsiteY1934" fmla="*/ 509266 h 1003569"/>
              <a:gd name="connsiteX1935" fmla="*/ 932841 w 1256672"/>
              <a:gd name="connsiteY1935" fmla="*/ 508586 h 1003569"/>
              <a:gd name="connsiteX1936" fmla="*/ 937035 w 1256672"/>
              <a:gd name="connsiteY1936" fmla="*/ 508586 h 1003569"/>
              <a:gd name="connsiteX1937" fmla="*/ 941116 w 1256672"/>
              <a:gd name="connsiteY1937" fmla="*/ 509039 h 1003569"/>
              <a:gd name="connsiteX1938" fmla="*/ 943836 w 1256672"/>
              <a:gd name="connsiteY1938" fmla="*/ 508812 h 1003569"/>
              <a:gd name="connsiteX1939" fmla="*/ 945309 w 1256672"/>
              <a:gd name="connsiteY1939" fmla="*/ 507905 h 1003569"/>
              <a:gd name="connsiteX1940" fmla="*/ 947690 w 1256672"/>
              <a:gd name="connsiteY1940" fmla="*/ 505525 h 1003569"/>
              <a:gd name="connsiteX1941" fmla="*/ 946443 w 1256672"/>
              <a:gd name="connsiteY1941" fmla="*/ 504278 h 1003569"/>
              <a:gd name="connsiteX1942" fmla="*/ 934882 w 1256672"/>
              <a:gd name="connsiteY1942" fmla="*/ 500311 h 1003569"/>
              <a:gd name="connsiteX1943" fmla="*/ 932841 w 1256672"/>
              <a:gd name="connsiteY1943" fmla="*/ 497704 h 1003569"/>
              <a:gd name="connsiteX1944" fmla="*/ 938849 w 1256672"/>
              <a:gd name="connsiteY1944" fmla="*/ 500085 h 1003569"/>
              <a:gd name="connsiteX1945" fmla="*/ 943156 w 1256672"/>
              <a:gd name="connsiteY1945" fmla="*/ 501445 h 1003569"/>
              <a:gd name="connsiteX1946" fmla="*/ 950524 w 1256672"/>
              <a:gd name="connsiteY1946" fmla="*/ 502918 h 1003569"/>
              <a:gd name="connsiteX1947" fmla="*/ 955397 w 1256672"/>
              <a:gd name="connsiteY1947" fmla="*/ 505185 h 1003569"/>
              <a:gd name="connsiteX1948" fmla="*/ 957551 w 1256672"/>
              <a:gd name="connsiteY1948" fmla="*/ 505412 h 1003569"/>
              <a:gd name="connsiteX1949" fmla="*/ 964125 w 1256672"/>
              <a:gd name="connsiteY1949" fmla="*/ 504392 h 1003569"/>
              <a:gd name="connsiteX1950" fmla="*/ 965712 w 1256672"/>
              <a:gd name="connsiteY1950" fmla="*/ 503712 h 1003569"/>
              <a:gd name="connsiteX1951" fmla="*/ 970132 w 1256672"/>
              <a:gd name="connsiteY1951" fmla="*/ 499518 h 1003569"/>
              <a:gd name="connsiteX1952" fmla="*/ 972966 w 1256672"/>
              <a:gd name="connsiteY1952" fmla="*/ 497818 h 1003569"/>
              <a:gd name="connsiteX1953" fmla="*/ 978747 w 1256672"/>
              <a:gd name="connsiteY1953" fmla="*/ 495437 h 1003569"/>
              <a:gd name="connsiteX1954" fmla="*/ 983507 w 1256672"/>
              <a:gd name="connsiteY1954" fmla="*/ 494304 h 1003569"/>
              <a:gd name="connsiteX1955" fmla="*/ 983734 w 1256672"/>
              <a:gd name="connsiteY1955" fmla="*/ 493057 h 1003569"/>
              <a:gd name="connsiteX1956" fmla="*/ 981014 w 1256672"/>
              <a:gd name="connsiteY1956" fmla="*/ 491357 h 1003569"/>
              <a:gd name="connsiteX1957" fmla="*/ 973419 w 1256672"/>
              <a:gd name="connsiteY1957" fmla="*/ 484556 h 1003569"/>
              <a:gd name="connsiteX1958" fmla="*/ 970359 w 1256672"/>
              <a:gd name="connsiteY1958" fmla="*/ 482176 h 1003569"/>
              <a:gd name="connsiteX1959" fmla="*/ 968319 w 1256672"/>
              <a:gd name="connsiteY1959" fmla="*/ 480136 h 1003569"/>
              <a:gd name="connsiteX1960" fmla="*/ 968319 w 1256672"/>
              <a:gd name="connsiteY1960" fmla="*/ 479682 h 1003569"/>
              <a:gd name="connsiteX1961" fmla="*/ 971946 w 1256672"/>
              <a:gd name="connsiteY1961" fmla="*/ 481269 h 1003569"/>
              <a:gd name="connsiteX1962" fmla="*/ 976933 w 1256672"/>
              <a:gd name="connsiteY1962" fmla="*/ 484669 h 1003569"/>
              <a:gd name="connsiteX1963" fmla="*/ 981127 w 1256672"/>
              <a:gd name="connsiteY1963" fmla="*/ 488183 h 1003569"/>
              <a:gd name="connsiteX1964" fmla="*/ 983621 w 1256672"/>
              <a:gd name="connsiteY1964" fmla="*/ 489657 h 1003569"/>
              <a:gd name="connsiteX1965" fmla="*/ 985774 w 1256672"/>
              <a:gd name="connsiteY1965" fmla="*/ 490337 h 1003569"/>
              <a:gd name="connsiteX1966" fmla="*/ 988041 w 1256672"/>
              <a:gd name="connsiteY1966" fmla="*/ 490337 h 1003569"/>
              <a:gd name="connsiteX1967" fmla="*/ 990421 w 1256672"/>
              <a:gd name="connsiteY1967" fmla="*/ 489203 h 1003569"/>
              <a:gd name="connsiteX1968" fmla="*/ 992688 w 1256672"/>
              <a:gd name="connsiteY1968" fmla="*/ 487276 h 1003569"/>
              <a:gd name="connsiteX1969" fmla="*/ 996429 w 1256672"/>
              <a:gd name="connsiteY1969" fmla="*/ 483309 h 1003569"/>
              <a:gd name="connsiteX1970" fmla="*/ 1004590 w 1256672"/>
              <a:gd name="connsiteY1970" fmla="*/ 492830 h 1003569"/>
              <a:gd name="connsiteX1971" fmla="*/ 1015358 w 1256672"/>
              <a:gd name="connsiteY1971" fmla="*/ 499064 h 1003569"/>
              <a:gd name="connsiteX1972" fmla="*/ 1020345 w 1256672"/>
              <a:gd name="connsiteY1972" fmla="*/ 501218 h 1003569"/>
              <a:gd name="connsiteX1973" fmla="*/ 1033493 w 1256672"/>
              <a:gd name="connsiteY1973" fmla="*/ 504505 h 1003569"/>
              <a:gd name="connsiteX1974" fmla="*/ 1036780 w 1256672"/>
              <a:gd name="connsiteY1974" fmla="*/ 504505 h 1003569"/>
              <a:gd name="connsiteX1975" fmla="*/ 1043127 w 1256672"/>
              <a:gd name="connsiteY1975" fmla="*/ 500765 h 1003569"/>
              <a:gd name="connsiteX1976" fmla="*/ 1049815 w 1256672"/>
              <a:gd name="connsiteY1976" fmla="*/ 497591 h 1003569"/>
              <a:gd name="connsiteX1977" fmla="*/ 1054349 w 1256672"/>
              <a:gd name="connsiteY1977" fmla="*/ 496571 h 1003569"/>
              <a:gd name="connsiteX1978" fmla="*/ 1068404 w 1256672"/>
              <a:gd name="connsiteY1978" fmla="*/ 496231 h 1003569"/>
              <a:gd name="connsiteX1979" fmla="*/ 1071011 w 1256672"/>
              <a:gd name="connsiteY1979" fmla="*/ 494984 h 1003569"/>
              <a:gd name="connsiteX1980" fmla="*/ 1072258 w 1256672"/>
              <a:gd name="connsiteY1980" fmla="*/ 488183 h 1003569"/>
              <a:gd name="connsiteX1981" fmla="*/ 1074525 w 1256672"/>
              <a:gd name="connsiteY1981" fmla="*/ 481042 h 1003569"/>
              <a:gd name="connsiteX1982" fmla="*/ 1073958 w 1256672"/>
              <a:gd name="connsiteY1982" fmla="*/ 479796 h 1003569"/>
              <a:gd name="connsiteX1983" fmla="*/ 1060583 w 1256672"/>
              <a:gd name="connsiteY1983" fmla="*/ 475828 h 1003569"/>
              <a:gd name="connsiteX1984" fmla="*/ 1054916 w 1256672"/>
              <a:gd name="connsiteY1984" fmla="*/ 474922 h 1003569"/>
              <a:gd name="connsiteX1985" fmla="*/ 1040861 w 1256672"/>
              <a:gd name="connsiteY1985" fmla="*/ 474582 h 1003569"/>
              <a:gd name="connsiteX1986" fmla="*/ 1037800 w 1256672"/>
              <a:gd name="connsiteY1986" fmla="*/ 473788 h 1003569"/>
              <a:gd name="connsiteX1987" fmla="*/ 1034966 w 1256672"/>
              <a:gd name="connsiteY1987" fmla="*/ 472088 h 1003569"/>
              <a:gd name="connsiteX1988" fmla="*/ 1033606 w 1256672"/>
              <a:gd name="connsiteY1988" fmla="*/ 470614 h 1003569"/>
              <a:gd name="connsiteX1989" fmla="*/ 1033606 w 1256672"/>
              <a:gd name="connsiteY1989" fmla="*/ 469368 h 1003569"/>
              <a:gd name="connsiteX1990" fmla="*/ 1034513 w 1256672"/>
              <a:gd name="connsiteY1990" fmla="*/ 467894 h 1003569"/>
              <a:gd name="connsiteX1991" fmla="*/ 1035987 w 1256672"/>
              <a:gd name="connsiteY1991" fmla="*/ 466194 h 1003569"/>
              <a:gd name="connsiteX1992" fmla="*/ 1036440 w 1256672"/>
              <a:gd name="connsiteY1992" fmla="*/ 464494 h 1003569"/>
              <a:gd name="connsiteX1993" fmla="*/ 1035987 w 1256672"/>
              <a:gd name="connsiteY1993" fmla="*/ 462794 h 1003569"/>
              <a:gd name="connsiteX1994" fmla="*/ 1035080 w 1256672"/>
              <a:gd name="connsiteY1994" fmla="*/ 461660 h 1003569"/>
              <a:gd name="connsiteX1995" fmla="*/ 1033606 w 1256672"/>
              <a:gd name="connsiteY1995" fmla="*/ 461093 h 1003569"/>
              <a:gd name="connsiteX1996" fmla="*/ 1033833 w 1256672"/>
              <a:gd name="connsiteY1996" fmla="*/ 460413 h 1003569"/>
              <a:gd name="connsiteX1997" fmla="*/ 1036780 w 1256672"/>
              <a:gd name="connsiteY1997" fmla="*/ 459167 h 1003569"/>
              <a:gd name="connsiteX1998" fmla="*/ 1040974 w 1256672"/>
              <a:gd name="connsiteY1998" fmla="*/ 456560 h 1003569"/>
              <a:gd name="connsiteX1999" fmla="*/ 1041994 w 1256672"/>
              <a:gd name="connsiteY1999" fmla="*/ 454406 h 1003569"/>
              <a:gd name="connsiteX2000" fmla="*/ 1040747 w 1256672"/>
              <a:gd name="connsiteY2000" fmla="*/ 448852 h 1003569"/>
              <a:gd name="connsiteX2001" fmla="*/ 1041541 w 1256672"/>
              <a:gd name="connsiteY2001" fmla="*/ 448852 h 1003569"/>
              <a:gd name="connsiteX2002" fmla="*/ 1045281 w 1256672"/>
              <a:gd name="connsiteY2002" fmla="*/ 452592 h 1003569"/>
              <a:gd name="connsiteX2003" fmla="*/ 1043807 w 1256672"/>
              <a:gd name="connsiteY2003" fmla="*/ 458033 h 1003569"/>
              <a:gd name="connsiteX2004" fmla="*/ 1041314 w 1256672"/>
              <a:gd name="connsiteY2004" fmla="*/ 462907 h 1003569"/>
              <a:gd name="connsiteX2005" fmla="*/ 1049022 w 1256672"/>
              <a:gd name="connsiteY2005" fmla="*/ 466421 h 1003569"/>
              <a:gd name="connsiteX2006" fmla="*/ 1058203 w 1256672"/>
              <a:gd name="connsiteY2006" fmla="*/ 468688 h 1003569"/>
              <a:gd name="connsiteX2007" fmla="*/ 1067950 w 1256672"/>
              <a:gd name="connsiteY2007" fmla="*/ 467554 h 1003569"/>
              <a:gd name="connsiteX2008" fmla="*/ 1076565 w 1256672"/>
              <a:gd name="connsiteY2008" fmla="*/ 464607 h 1003569"/>
              <a:gd name="connsiteX2009" fmla="*/ 1075998 w 1256672"/>
              <a:gd name="connsiteY2009" fmla="*/ 461207 h 1003569"/>
              <a:gd name="connsiteX2010" fmla="*/ 1080305 w 1256672"/>
              <a:gd name="connsiteY2010" fmla="*/ 461207 h 1003569"/>
              <a:gd name="connsiteX2011" fmla="*/ 1088466 w 1256672"/>
              <a:gd name="connsiteY2011" fmla="*/ 462340 h 1003569"/>
              <a:gd name="connsiteX2012" fmla="*/ 1092093 w 1256672"/>
              <a:gd name="connsiteY2012" fmla="*/ 461887 h 1003569"/>
              <a:gd name="connsiteX2013" fmla="*/ 1094133 w 1256672"/>
              <a:gd name="connsiteY2013" fmla="*/ 461207 h 1003569"/>
              <a:gd name="connsiteX2014" fmla="*/ 1095267 w 1256672"/>
              <a:gd name="connsiteY2014" fmla="*/ 460187 h 1003569"/>
              <a:gd name="connsiteX2015" fmla="*/ 1096173 w 1256672"/>
              <a:gd name="connsiteY2015" fmla="*/ 458600 h 1003569"/>
              <a:gd name="connsiteX2016" fmla="*/ 1096740 w 1256672"/>
              <a:gd name="connsiteY2016" fmla="*/ 456106 h 1003569"/>
              <a:gd name="connsiteX2017" fmla="*/ 1097080 w 1256672"/>
              <a:gd name="connsiteY2017" fmla="*/ 452592 h 1003569"/>
              <a:gd name="connsiteX2018" fmla="*/ 1095833 w 1256672"/>
              <a:gd name="connsiteY2018" fmla="*/ 449645 h 1003569"/>
              <a:gd name="connsiteX2019" fmla="*/ 1093000 w 1256672"/>
              <a:gd name="connsiteY2019" fmla="*/ 447265 h 1003569"/>
              <a:gd name="connsiteX2020" fmla="*/ 1090733 w 1256672"/>
              <a:gd name="connsiteY2020" fmla="*/ 446245 h 1003569"/>
              <a:gd name="connsiteX2021" fmla="*/ 1085406 w 1256672"/>
              <a:gd name="connsiteY2021" fmla="*/ 436271 h 1003569"/>
              <a:gd name="connsiteX2022" fmla="*/ 1081665 w 1256672"/>
              <a:gd name="connsiteY2022" fmla="*/ 430830 h 1003569"/>
              <a:gd name="connsiteX2023" fmla="*/ 1077018 w 1256672"/>
              <a:gd name="connsiteY2023" fmla="*/ 428903 h 1003569"/>
              <a:gd name="connsiteX2024" fmla="*/ 1072824 w 1256672"/>
              <a:gd name="connsiteY2024" fmla="*/ 430830 h 1003569"/>
              <a:gd name="connsiteX2025" fmla="*/ 1070444 w 1256672"/>
              <a:gd name="connsiteY2025" fmla="*/ 436611 h 1003569"/>
              <a:gd name="connsiteX2026" fmla="*/ 1068857 w 1256672"/>
              <a:gd name="connsiteY2026" fmla="*/ 441711 h 1003569"/>
              <a:gd name="connsiteX2027" fmla="*/ 1063757 w 1256672"/>
              <a:gd name="connsiteY2027" fmla="*/ 445792 h 1003569"/>
              <a:gd name="connsiteX2028" fmla="*/ 1060129 w 1256672"/>
              <a:gd name="connsiteY2028" fmla="*/ 444998 h 1003569"/>
              <a:gd name="connsiteX2029" fmla="*/ 1060129 w 1256672"/>
              <a:gd name="connsiteY2029" fmla="*/ 444318 h 1003569"/>
              <a:gd name="connsiteX2030" fmla="*/ 1061490 w 1256672"/>
              <a:gd name="connsiteY2030" fmla="*/ 443411 h 1003569"/>
              <a:gd name="connsiteX2031" fmla="*/ 1063190 w 1256672"/>
              <a:gd name="connsiteY2031" fmla="*/ 441371 h 1003569"/>
              <a:gd name="connsiteX2032" fmla="*/ 1065117 w 1256672"/>
              <a:gd name="connsiteY2032" fmla="*/ 438311 h 1003569"/>
              <a:gd name="connsiteX2033" fmla="*/ 1065343 w 1256672"/>
              <a:gd name="connsiteY2033" fmla="*/ 434570 h 1003569"/>
              <a:gd name="connsiteX2034" fmla="*/ 1063757 w 1256672"/>
              <a:gd name="connsiteY2034" fmla="*/ 430150 h 1003569"/>
              <a:gd name="connsiteX2035" fmla="*/ 1062396 w 1256672"/>
              <a:gd name="connsiteY2035" fmla="*/ 427430 h 1003569"/>
              <a:gd name="connsiteX2036" fmla="*/ 1061263 w 1256672"/>
              <a:gd name="connsiteY2036" fmla="*/ 426523 h 1003569"/>
              <a:gd name="connsiteX2037" fmla="*/ 1059789 w 1256672"/>
              <a:gd name="connsiteY2037" fmla="*/ 426296 h 1003569"/>
              <a:gd name="connsiteX2038" fmla="*/ 1058089 w 1256672"/>
              <a:gd name="connsiteY2038" fmla="*/ 426749 h 1003569"/>
              <a:gd name="connsiteX2039" fmla="*/ 1051628 w 1256672"/>
              <a:gd name="connsiteY2039" fmla="*/ 429923 h 1003569"/>
              <a:gd name="connsiteX2040" fmla="*/ 1048795 w 1256672"/>
              <a:gd name="connsiteY2040" fmla="*/ 431057 h 1003569"/>
              <a:gd name="connsiteX2041" fmla="*/ 1046755 w 1256672"/>
              <a:gd name="connsiteY2041" fmla="*/ 431397 h 1003569"/>
              <a:gd name="connsiteX2042" fmla="*/ 1044941 w 1256672"/>
              <a:gd name="connsiteY2042" fmla="*/ 431057 h 1003569"/>
              <a:gd name="connsiteX2043" fmla="*/ 1042447 w 1256672"/>
              <a:gd name="connsiteY2043" fmla="*/ 429583 h 1003569"/>
              <a:gd name="connsiteX2044" fmla="*/ 1038480 w 1256672"/>
              <a:gd name="connsiteY2044" fmla="*/ 426863 h 1003569"/>
              <a:gd name="connsiteX2045" fmla="*/ 1035760 w 1256672"/>
              <a:gd name="connsiteY2045" fmla="*/ 424482 h 1003569"/>
              <a:gd name="connsiteX2046" fmla="*/ 1043354 w 1256672"/>
              <a:gd name="connsiteY2046" fmla="*/ 427996 h 1003569"/>
              <a:gd name="connsiteX2047" fmla="*/ 1047661 w 1256672"/>
              <a:gd name="connsiteY2047" fmla="*/ 428676 h 1003569"/>
              <a:gd name="connsiteX2048" fmla="*/ 1052535 w 1256672"/>
              <a:gd name="connsiteY2048" fmla="*/ 426863 h 1003569"/>
              <a:gd name="connsiteX2049" fmla="*/ 1055822 w 1256672"/>
              <a:gd name="connsiteY2049" fmla="*/ 423802 h 1003569"/>
              <a:gd name="connsiteX2050" fmla="*/ 1058996 w 1256672"/>
              <a:gd name="connsiteY2050" fmla="*/ 423122 h 1003569"/>
              <a:gd name="connsiteX2051" fmla="*/ 1062850 w 1256672"/>
              <a:gd name="connsiteY2051" fmla="*/ 422782 h 1003569"/>
              <a:gd name="connsiteX2052" fmla="*/ 1071464 w 1256672"/>
              <a:gd name="connsiteY2052" fmla="*/ 415755 h 1003569"/>
              <a:gd name="connsiteX2053" fmla="*/ 1077358 w 1256672"/>
              <a:gd name="connsiteY2053" fmla="*/ 415982 h 1003569"/>
              <a:gd name="connsiteX2054" fmla="*/ 1080872 w 1256672"/>
              <a:gd name="connsiteY2054" fmla="*/ 418362 h 1003569"/>
              <a:gd name="connsiteX2055" fmla="*/ 1083592 w 1256672"/>
              <a:gd name="connsiteY2055" fmla="*/ 420629 h 1003569"/>
              <a:gd name="connsiteX2056" fmla="*/ 1085519 w 1256672"/>
              <a:gd name="connsiteY2056" fmla="*/ 422669 h 1003569"/>
              <a:gd name="connsiteX2057" fmla="*/ 1088013 w 1256672"/>
              <a:gd name="connsiteY2057" fmla="*/ 423009 h 1003569"/>
              <a:gd name="connsiteX2058" fmla="*/ 1091073 w 1256672"/>
              <a:gd name="connsiteY2058" fmla="*/ 421649 h 1003569"/>
              <a:gd name="connsiteX2059" fmla="*/ 1093113 w 1256672"/>
              <a:gd name="connsiteY2059" fmla="*/ 419495 h 1003569"/>
              <a:gd name="connsiteX2060" fmla="*/ 1094133 w 1256672"/>
              <a:gd name="connsiteY2060" fmla="*/ 416435 h 1003569"/>
              <a:gd name="connsiteX2061" fmla="*/ 1094360 w 1256672"/>
              <a:gd name="connsiteY2061" fmla="*/ 412468 h 1003569"/>
              <a:gd name="connsiteX2062" fmla="*/ 1093680 w 1256672"/>
              <a:gd name="connsiteY2062" fmla="*/ 407594 h 1003569"/>
              <a:gd name="connsiteX2063" fmla="*/ 1093000 w 1256672"/>
              <a:gd name="connsiteY2063" fmla="*/ 404307 h 1003569"/>
              <a:gd name="connsiteX2064" fmla="*/ 1092320 w 1256672"/>
              <a:gd name="connsiteY2064" fmla="*/ 402607 h 1003569"/>
              <a:gd name="connsiteX2065" fmla="*/ 1091980 w 1256672"/>
              <a:gd name="connsiteY2065" fmla="*/ 400793 h 1003569"/>
              <a:gd name="connsiteX2066" fmla="*/ 1091980 w 1256672"/>
              <a:gd name="connsiteY2066" fmla="*/ 398753 h 1003569"/>
              <a:gd name="connsiteX2067" fmla="*/ 1091413 w 1256672"/>
              <a:gd name="connsiteY2067" fmla="*/ 395692 h 1003569"/>
              <a:gd name="connsiteX2068" fmla="*/ 1090280 w 1256672"/>
              <a:gd name="connsiteY2068" fmla="*/ 393992 h 1003569"/>
              <a:gd name="connsiteX2069" fmla="*/ 1085406 w 1256672"/>
              <a:gd name="connsiteY2069" fmla="*/ 389345 h 1003569"/>
              <a:gd name="connsiteX2070" fmla="*/ 1082345 w 1256672"/>
              <a:gd name="connsiteY2070" fmla="*/ 384811 h 1003569"/>
              <a:gd name="connsiteX2071" fmla="*/ 1084272 w 1256672"/>
              <a:gd name="connsiteY2071" fmla="*/ 379144 h 1003569"/>
              <a:gd name="connsiteX2072" fmla="*/ 1079398 w 1256672"/>
              <a:gd name="connsiteY2072" fmla="*/ 374610 h 1003569"/>
              <a:gd name="connsiteX2073" fmla="*/ 1075771 w 1256672"/>
              <a:gd name="connsiteY2073" fmla="*/ 374043 h 1003569"/>
              <a:gd name="connsiteX2074" fmla="*/ 1072598 w 1256672"/>
              <a:gd name="connsiteY2074" fmla="*/ 374043 h 1003569"/>
              <a:gd name="connsiteX2075" fmla="*/ 1069990 w 1256672"/>
              <a:gd name="connsiteY2075" fmla="*/ 373703 h 1003569"/>
              <a:gd name="connsiteX2076" fmla="*/ 1065457 w 1256672"/>
              <a:gd name="connsiteY2076" fmla="*/ 372116 h 1003569"/>
              <a:gd name="connsiteX2077" fmla="*/ 1063303 w 1256672"/>
              <a:gd name="connsiteY2077" fmla="*/ 370756 h 1003569"/>
              <a:gd name="connsiteX2078" fmla="*/ 1057183 w 1256672"/>
              <a:gd name="connsiteY2078" fmla="*/ 372456 h 1003569"/>
              <a:gd name="connsiteX2079" fmla="*/ 1052422 w 1256672"/>
              <a:gd name="connsiteY2079" fmla="*/ 372683 h 1003569"/>
              <a:gd name="connsiteX2080" fmla="*/ 1050948 w 1256672"/>
              <a:gd name="connsiteY2080" fmla="*/ 372343 h 1003569"/>
              <a:gd name="connsiteX2081" fmla="*/ 1049248 w 1256672"/>
              <a:gd name="connsiteY2081" fmla="*/ 371323 h 1003569"/>
              <a:gd name="connsiteX2082" fmla="*/ 1045394 w 1256672"/>
              <a:gd name="connsiteY2082" fmla="*/ 366449 h 1003569"/>
              <a:gd name="connsiteX2083" fmla="*/ 1042901 w 1256672"/>
              <a:gd name="connsiteY2083" fmla="*/ 358515 h 1003569"/>
              <a:gd name="connsiteX2084" fmla="*/ 1040294 w 1256672"/>
              <a:gd name="connsiteY2084" fmla="*/ 357835 h 1003569"/>
              <a:gd name="connsiteX2085" fmla="*/ 1034286 w 1256672"/>
              <a:gd name="connsiteY2085" fmla="*/ 357268 h 1003569"/>
              <a:gd name="connsiteX2086" fmla="*/ 1032586 w 1256672"/>
              <a:gd name="connsiteY2086" fmla="*/ 356815 h 1003569"/>
              <a:gd name="connsiteX2087" fmla="*/ 1031226 w 1256672"/>
              <a:gd name="connsiteY2087" fmla="*/ 356248 h 1003569"/>
              <a:gd name="connsiteX2088" fmla="*/ 1027939 w 1256672"/>
              <a:gd name="connsiteY2088" fmla="*/ 353641 h 1003569"/>
              <a:gd name="connsiteX2089" fmla="*/ 1027939 w 1256672"/>
              <a:gd name="connsiteY2089" fmla="*/ 352508 h 1003569"/>
              <a:gd name="connsiteX2090" fmla="*/ 1028959 w 1256672"/>
              <a:gd name="connsiteY2090" fmla="*/ 351374 h 1003569"/>
              <a:gd name="connsiteX2091" fmla="*/ 1033493 w 1256672"/>
              <a:gd name="connsiteY2091" fmla="*/ 348427 h 1003569"/>
              <a:gd name="connsiteX2092" fmla="*/ 1036553 w 1256672"/>
              <a:gd name="connsiteY2092" fmla="*/ 348427 h 1003569"/>
              <a:gd name="connsiteX2093" fmla="*/ 1041767 w 1256672"/>
              <a:gd name="connsiteY2093" fmla="*/ 350807 h 1003569"/>
              <a:gd name="connsiteX2094" fmla="*/ 1045508 w 1256672"/>
              <a:gd name="connsiteY2094" fmla="*/ 353301 h 1003569"/>
              <a:gd name="connsiteX2095" fmla="*/ 1048228 w 1256672"/>
              <a:gd name="connsiteY2095" fmla="*/ 353301 h 1003569"/>
              <a:gd name="connsiteX2096" fmla="*/ 1061603 w 1256672"/>
              <a:gd name="connsiteY2096" fmla="*/ 346273 h 1003569"/>
              <a:gd name="connsiteX2097" fmla="*/ 1061943 w 1256672"/>
              <a:gd name="connsiteY2097" fmla="*/ 344233 h 1003569"/>
              <a:gd name="connsiteX2098" fmla="*/ 1071237 w 1256672"/>
              <a:gd name="connsiteY2098" fmla="*/ 342646 h 1003569"/>
              <a:gd name="connsiteX2099" fmla="*/ 1079852 w 1256672"/>
              <a:gd name="connsiteY2099" fmla="*/ 342306 h 1003569"/>
              <a:gd name="connsiteX2100" fmla="*/ 1083932 w 1256672"/>
              <a:gd name="connsiteY2100" fmla="*/ 342873 h 1003569"/>
              <a:gd name="connsiteX2101" fmla="*/ 1091187 w 1256672"/>
              <a:gd name="connsiteY2101" fmla="*/ 345367 h 1003569"/>
              <a:gd name="connsiteX2102" fmla="*/ 1098441 w 1256672"/>
              <a:gd name="connsiteY2102" fmla="*/ 346500 h 1003569"/>
              <a:gd name="connsiteX2103" fmla="*/ 1102068 w 1256672"/>
              <a:gd name="connsiteY2103" fmla="*/ 347520 h 1003569"/>
              <a:gd name="connsiteX2104" fmla="*/ 1104448 w 1256672"/>
              <a:gd name="connsiteY2104" fmla="*/ 348880 h 1003569"/>
              <a:gd name="connsiteX2105" fmla="*/ 1107055 w 1256672"/>
              <a:gd name="connsiteY2105" fmla="*/ 349674 h 1003569"/>
              <a:gd name="connsiteX2106" fmla="*/ 1109775 w 1256672"/>
              <a:gd name="connsiteY2106" fmla="*/ 349901 h 1003569"/>
              <a:gd name="connsiteX2107" fmla="*/ 1111702 w 1256672"/>
              <a:gd name="connsiteY2107" fmla="*/ 349220 h 1003569"/>
              <a:gd name="connsiteX2108" fmla="*/ 1114082 w 1256672"/>
              <a:gd name="connsiteY2108" fmla="*/ 345480 h 1003569"/>
              <a:gd name="connsiteX2109" fmla="*/ 1115329 w 1256672"/>
              <a:gd name="connsiteY2109" fmla="*/ 342646 h 1003569"/>
              <a:gd name="connsiteX2110" fmla="*/ 1116009 w 1256672"/>
              <a:gd name="connsiteY2110" fmla="*/ 338453 h 1003569"/>
              <a:gd name="connsiteX2111" fmla="*/ 1116236 w 1256672"/>
              <a:gd name="connsiteY2111" fmla="*/ 332785 h 1003569"/>
              <a:gd name="connsiteX2112" fmla="*/ 1115329 w 1256672"/>
              <a:gd name="connsiteY2112" fmla="*/ 328931 h 1003569"/>
              <a:gd name="connsiteX2113" fmla="*/ 1113175 w 1256672"/>
              <a:gd name="connsiteY2113" fmla="*/ 326891 h 1003569"/>
              <a:gd name="connsiteX2114" fmla="*/ 1110229 w 1256672"/>
              <a:gd name="connsiteY2114" fmla="*/ 325758 h 1003569"/>
              <a:gd name="connsiteX2115" fmla="*/ 1103768 w 1256672"/>
              <a:gd name="connsiteY2115" fmla="*/ 325758 h 1003569"/>
              <a:gd name="connsiteX2116" fmla="*/ 1099121 w 1256672"/>
              <a:gd name="connsiteY2116" fmla="*/ 328138 h 1003569"/>
              <a:gd name="connsiteX2117" fmla="*/ 1095607 w 1256672"/>
              <a:gd name="connsiteY2117" fmla="*/ 328591 h 1003569"/>
              <a:gd name="connsiteX2118" fmla="*/ 1093000 w 1256672"/>
              <a:gd name="connsiteY2118" fmla="*/ 327458 h 1003569"/>
              <a:gd name="connsiteX2119" fmla="*/ 1089713 w 1256672"/>
              <a:gd name="connsiteY2119" fmla="*/ 325191 h 1003569"/>
              <a:gd name="connsiteX2120" fmla="*/ 1085179 w 1256672"/>
              <a:gd name="connsiteY2120" fmla="*/ 323377 h 1003569"/>
              <a:gd name="connsiteX2121" fmla="*/ 1076565 w 1256672"/>
              <a:gd name="connsiteY2121" fmla="*/ 321677 h 1003569"/>
              <a:gd name="connsiteX2122" fmla="*/ 1071804 w 1256672"/>
              <a:gd name="connsiteY2122" fmla="*/ 317937 h 1003569"/>
              <a:gd name="connsiteX2123" fmla="*/ 1067384 w 1256672"/>
              <a:gd name="connsiteY2123" fmla="*/ 309889 h 1003569"/>
              <a:gd name="connsiteX2124" fmla="*/ 1072371 w 1256672"/>
              <a:gd name="connsiteY2124" fmla="*/ 307849 h 1003569"/>
              <a:gd name="connsiteX2125" fmla="*/ 1078038 w 1256672"/>
              <a:gd name="connsiteY2125" fmla="*/ 306489 h 1003569"/>
              <a:gd name="connsiteX2126" fmla="*/ 1082345 w 1256672"/>
              <a:gd name="connsiteY2126" fmla="*/ 307622 h 1003569"/>
              <a:gd name="connsiteX2127" fmla="*/ 1091073 w 1256672"/>
              <a:gd name="connsiteY2127" fmla="*/ 312043 h 1003569"/>
              <a:gd name="connsiteX2128" fmla="*/ 1092207 w 1256672"/>
              <a:gd name="connsiteY2128" fmla="*/ 312383 h 1003569"/>
              <a:gd name="connsiteX2129" fmla="*/ 1095720 w 1256672"/>
              <a:gd name="connsiteY2129" fmla="*/ 311476 h 1003569"/>
              <a:gd name="connsiteX2130" fmla="*/ 1095720 w 1256672"/>
              <a:gd name="connsiteY2130" fmla="*/ 309776 h 1003569"/>
              <a:gd name="connsiteX2131" fmla="*/ 1093680 w 1256672"/>
              <a:gd name="connsiteY2131" fmla="*/ 307056 h 1003569"/>
              <a:gd name="connsiteX2132" fmla="*/ 1091753 w 1256672"/>
              <a:gd name="connsiteY2132" fmla="*/ 305129 h 1003569"/>
              <a:gd name="connsiteX2133" fmla="*/ 1086992 w 1256672"/>
              <a:gd name="connsiteY2133" fmla="*/ 302862 h 1003569"/>
              <a:gd name="connsiteX2134" fmla="*/ 1081439 w 1256672"/>
              <a:gd name="connsiteY2134" fmla="*/ 301162 h 1003569"/>
              <a:gd name="connsiteX2135" fmla="*/ 1074865 w 1256672"/>
              <a:gd name="connsiteY2135" fmla="*/ 298328 h 1003569"/>
              <a:gd name="connsiteX2136" fmla="*/ 1069650 w 1256672"/>
              <a:gd name="connsiteY2136" fmla="*/ 296968 h 1003569"/>
              <a:gd name="connsiteX2137" fmla="*/ 1063643 w 1256672"/>
              <a:gd name="connsiteY2137" fmla="*/ 295948 h 1003569"/>
              <a:gd name="connsiteX2138" fmla="*/ 1058089 w 1256672"/>
              <a:gd name="connsiteY2138" fmla="*/ 299008 h 1003569"/>
              <a:gd name="connsiteX2139" fmla="*/ 1052989 w 1256672"/>
              <a:gd name="connsiteY2139" fmla="*/ 306149 h 1003569"/>
              <a:gd name="connsiteX2140" fmla="*/ 1048908 w 1256672"/>
              <a:gd name="connsiteY2140" fmla="*/ 308302 h 1003569"/>
              <a:gd name="connsiteX2141" fmla="*/ 1045848 w 1256672"/>
              <a:gd name="connsiteY2141" fmla="*/ 305582 h 1003569"/>
              <a:gd name="connsiteX2142" fmla="*/ 1045508 w 1256672"/>
              <a:gd name="connsiteY2142" fmla="*/ 301728 h 1003569"/>
              <a:gd name="connsiteX2143" fmla="*/ 1047888 w 1256672"/>
              <a:gd name="connsiteY2143" fmla="*/ 296628 h 1003569"/>
              <a:gd name="connsiteX2144" fmla="*/ 1050268 w 1256672"/>
              <a:gd name="connsiteY2144" fmla="*/ 292094 h 1003569"/>
              <a:gd name="connsiteX2145" fmla="*/ 1052649 w 1256672"/>
              <a:gd name="connsiteY2145" fmla="*/ 288240 h 1003569"/>
              <a:gd name="connsiteX2146" fmla="*/ 1054349 w 1256672"/>
              <a:gd name="connsiteY2146" fmla="*/ 283480 h 1003569"/>
              <a:gd name="connsiteX2147" fmla="*/ 1055369 w 1256672"/>
              <a:gd name="connsiteY2147" fmla="*/ 277812 h 1003569"/>
              <a:gd name="connsiteX2148" fmla="*/ 1056729 w 1256672"/>
              <a:gd name="connsiteY2148" fmla="*/ 273618 h 1003569"/>
              <a:gd name="connsiteX2149" fmla="*/ 1061603 w 1256672"/>
              <a:gd name="connsiteY2149" fmla="*/ 265117 h 1003569"/>
              <a:gd name="connsiteX2150" fmla="*/ 1061603 w 1256672"/>
              <a:gd name="connsiteY2150" fmla="*/ 263190 h 1003569"/>
              <a:gd name="connsiteX2151" fmla="*/ 1057749 w 1256672"/>
              <a:gd name="connsiteY2151" fmla="*/ 260924 h 1003569"/>
              <a:gd name="connsiteX2152" fmla="*/ 1057749 w 1256672"/>
              <a:gd name="connsiteY2152" fmla="*/ 260130 h 1003569"/>
              <a:gd name="connsiteX2153" fmla="*/ 1068517 w 1256672"/>
              <a:gd name="connsiteY2153" fmla="*/ 253103 h 1003569"/>
              <a:gd name="connsiteX2154" fmla="*/ 1073051 w 1256672"/>
              <a:gd name="connsiteY2154" fmla="*/ 251856 h 1003569"/>
              <a:gd name="connsiteX2155" fmla="*/ 1077018 w 1256672"/>
              <a:gd name="connsiteY2155" fmla="*/ 251856 h 1003569"/>
              <a:gd name="connsiteX2156" fmla="*/ 1080078 w 1256672"/>
              <a:gd name="connsiteY2156" fmla="*/ 251176 h 1003569"/>
              <a:gd name="connsiteX2157" fmla="*/ 1081665 w 1256672"/>
              <a:gd name="connsiteY2157" fmla="*/ 249929 h 1003569"/>
              <a:gd name="connsiteX2158" fmla="*/ 1083366 w 1256672"/>
              <a:gd name="connsiteY2158" fmla="*/ 247775 h 1003569"/>
              <a:gd name="connsiteX2159" fmla="*/ 1084499 w 1256672"/>
              <a:gd name="connsiteY2159" fmla="*/ 245395 h 1003569"/>
              <a:gd name="connsiteX2160" fmla="*/ 1085066 w 1256672"/>
              <a:gd name="connsiteY2160" fmla="*/ 242788 h 1003569"/>
              <a:gd name="connsiteX2161" fmla="*/ 1085859 w 1256672"/>
              <a:gd name="connsiteY2161" fmla="*/ 241088 h 1003569"/>
              <a:gd name="connsiteX2162" fmla="*/ 1086766 w 1256672"/>
              <a:gd name="connsiteY2162" fmla="*/ 240181 h 1003569"/>
              <a:gd name="connsiteX2163" fmla="*/ 1096173 w 1256672"/>
              <a:gd name="connsiteY2163" fmla="*/ 237347 h 1003569"/>
              <a:gd name="connsiteX2164" fmla="*/ 1100028 w 1256672"/>
              <a:gd name="connsiteY2164" fmla="*/ 235874 h 1003569"/>
              <a:gd name="connsiteX2165" fmla="*/ 1101728 w 1256672"/>
              <a:gd name="connsiteY2165" fmla="*/ 234627 h 1003569"/>
              <a:gd name="connsiteX2166" fmla="*/ 1102181 w 1256672"/>
              <a:gd name="connsiteY2166" fmla="*/ 233040 h 1003569"/>
              <a:gd name="connsiteX2167" fmla="*/ 1101388 w 1256672"/>
              <a:gd name="connsiteY2167" fmla="*/ 231113 h 1003569"/>
              <a:gd name="connsiteX2168" fmla="*/ 1100141 w 1256672"/>
              <a:gd name="connsiteY2168" fmla="*/ 229187 h 1003569"/>
              <a:gd name="connsiteX2169" fmla="*/ 1098441 w 1256672"/>
              <a:gd name="connsiteY2169" fmla="*/ 227373 h 1003569"/>
              <a:gd name="connsiteX2170" fmla="*/ 1096967 w 1256672"/>
              <a:gd name="connsiteY2170" fmla="*/ 226580 h 1003569"/>
              <a:gd name="connsiteX2171" fmla="*/ 1095720 w 1256672"/>
              <a:gd name="connsiteY2171" fmla="*/ 226806 h 1003569"/>
              <a:gd name="connsiteX2172" fmla="*/ 1093113 w 1256672"/>
              <a:gd name="connsiteY2172" fmla="*/ 226240 h 1003569"/>
              <a:gd name="connsiteX2173" fmla="*/ 1092773 w 1256672"/>
              <a:gd name="connsiteY2173" fmla="*/ 223746 h 1003569"/>
              <a:gd name="connsiteX2174" fmla="*/ 1093453 w 1256672"/>
              <a:gd name="connsiteY2174" fmla="*/ 219212 h 1003569"/>
              <a:gd name="connsiteX2175" fmla="*/ 1094360 w 1256672"/>
              <a:gd name="connsiteY2175" fmla="*/ 215245 h 1003569"/>
              <a:gd name="connsiteX2176" fmla="*/ 1095607 w 1256672"/>
              <a:gd name="connsiteY2176" fmla="*/ 211845 h 1003569"/>
              <a:gd name="connsiteX2177" fmla="*/ 1095833 w 1256672"/>
              <a:gd name="connsiteY2177" fmla="*/ 209464 h 1003569"/>
              <a:gd name="connsiteX2178" fmla="*/ 1094360 w 1256672"/>
              <a:gd name="connsiteY2178" fmla="*/ 206857 h 1003569"/>
              <a:gd name="connsiteX2179" fmla="*/ 1093567 w 1256672"/>
              <a:gd name="connsiteY2179" fmla="*/ 206064 h 1003569"/>
              <a:gd name="connsiteX2180" fmla="*/ 1090960 w 1256672"/>
              <a:gd name="connsiteY2180" fmla="*/ 205837 h 1003569"/>
              <a:gd name="connsiteX2181" fmla="*/ 1084386 w 1256672"/>
              <a:gd name="connsiteY2181" fmla="*/ 206291 h 1003569"/>
              <a:gd name="connsiteX2182" fmla="*/ 1081439 w 1256672"/>
              <a:gd name="connsiteY2182" fmla="*/ 205837 h 1003569"/>
              <a:gd name="connsiteX2183" fmla="*/ 1079738 w 1256672"/>
              <a:gd name="connsiteY2183" fmla="*/ 204930 h 1003569"/>
              <a:gd name="connsiteX2184" fmla="*/ 1078265 w 1256672"/>
              <a:gd name="connsiteY2184" fmla="*/ 203457 h 1003569"/>
              <a:gd name="connsiteX2185" fmla="*/ 1077358 w 1256672"/>
              <a:gd name="connsiteY2185" fmla="*/ 200737 h 1003569"/>
              <a:gd name="connsiteX2186" fmla="*/ 1077018 w 1256672"/>
              <a:gd name="connsiteY2186" fmla="*/ 196769 h 1003569"/>
              <a:gd name="connsiteX2187" fmla="*/ 1078038 w 1256672"/>
              <a:gd name="connsiteY2187" fmla="*/ 193029 h 1003569"/>
              <a:gd name="connsiteX2188" fmla="*/ 1080305 w 1256672"/>
              <a:gd name="connsiteY2188" fmla="*/ 189629 h 1003569"/>
              <a:gd name="connsiteX2189" fmla="*/ 1083819 w 1256672"/>
              <a:gd name="connsiteY2189" fmla="*/ 186342 h 1003569"/>
              <a:gd name="connsiteX2190" fmla="*/ 1091073 w 1256672"/>
              <a:gd name="connsiteY2190" fmla="*/ 181468 h 1003569"/>
              <a:gd name="connsiteX2191" fmla="*/ 1092773 w 1256672"/>
              <a:gd name="connsiteY2191" fmla="*/ 180674 h 1003569"/>
              <a:gd name="connsiteX2192" fmla="*/ 1097307 w 1256672"/>
              <a:gd name="connsiteY2192" fmla="*/ 180448 h 1003569"/>
              <a:gd name="connsiteX2193" fmla="*/ 1100934 w 1256672"/>
              <a:gd name="connsiteY2193" fmla="*/ 181128 h 1003569"/>
              <a:gd name="connsiteX2194" fmla="*/ 1107848 w 1256672"/>
              <a:gd name="connsiteY2194" fmla="*/ 183168 h 1003569"/>
              <a:gd name="connsiteX2195" fmla="*/ 1120543 w 1256672"/>
              <a:gd name="connsiteY2195" fmla="*/ 184981 h 1003569"/>
              <a:gd name="connsiteX2196" fmla="*/ 1127684 w 1256672"/>
              <a:gd name="connsiteY2196" fmla="*/ 184755 h 1003569"/>
              <a:gd name="connsiteX2197" fmla="*/ 1135165 w 1256672"/>
              <a:gd name="connsiteY2197" fmla="*/ 183508 h 1003569"/>
              <a:gd name="connsiteX2198" fmla="*/ 1138565 w 1256672"/>
              <a:gd name="connsiteY2198" fmla="*/ 183508 h 1003569"/>
              <a:gd name="connsiteX2199" fmla="*/ 1142306 w 1256672"/>
              <a:gd name="connsiteY2199" fmla="*/ 184075 h 1003569"/>
              <a:gd name="connsiteX2200" fmla="*/ 1145253 w 1256672"/>
              <a:gd name="connsiteY2200" fmla="*/ 183621 h 1003569"/>
              <a:gd name="connsiteX2201" fmla="*/ 1153074 w 1256672"/>
              <a:gd name="connsiteY2201" fmla="*/ 180901 h 1003569"/>
              <a:gd name="connsiteX2202" fmla="*/ 1159648 w 1256672"/>
              <a:gd name="connsiteY2202" fmla="*/ 176934 h 1003569"/>
              <a:gd name="connsiteX2203" fmla="*/ 1164408 w 1256672"/>
              <a:gd name="connsiteY2203" fmla="*/ 173533 h 1003569"/>
              <a:gd name="connsiteX2204" fmla="*/ 1164408 w 1256672"/>
              <a:gd name="connsiteY2204" fmla="*/ 171833 h 1003569"/>
              <a:gd name="connsiteX2205" fmla="*/ 1154207 w 1256672"/>
              <a:gd name="connsiteY2205" fmla="*/ 168886 h 1003569"/>
              <a:gd name="connsiteX2206" fmla="*/ 1150920 w 1256672"/>
              <a:gd name="connsiteY2206" fmla="*/ 167526 h 1003569"/>
              <a:gd name="connsiteX2207" fmla="*/ 1147406 w 1256672"/>
              <a:gd name="connsiteY2207" fmla="*/ 164352 h 1003569"/>
              <a:gd name="connsiteX2208" fmla="*/ 1156474 w 1256672"/>
              <a:gd name="connsiteY2208" fmla="*/ 160385 h 1003569"/>
              <a:gd name="connsiteX2209" fmla="*/ 1163048 w 1256672"/>
              <a:gd name="connsiteY2209" fmla="*/ 160839 h 1003569"/>
              <a:gd name="connsiteX2210" fmla="*/ 1172342 w 1256672"/>
              <a:gd name="connsiteY2210" fmla="*/ 160385 h 1003569"/>
              <a:gd name="connsiteX2211" fmla="*/ 1179483 w 1256672"/>
              <a:gd name="connsiteY2211" fmla="*/ 156758 h 1003569"/>
              <a:gd name="connsiteX2212" fmla="*/ 1193652 w 1256672"/>
              <a:gd name="connsiteY2212" fmla="*/ 154605 h 1003569"/>
              <a:gd name="connsiteX2213" fmla="*/ 1195125 w 1256672"/>
              <a:gd name="connsiteY2213" fmla="*/ 153924 h 1003569"/>
              <a:gd name="connsiteX2214" fmla="*/ 1198979 w 1256672"/>
              <a:gd name="connsiteY2214" fmla="*/ 150977 h 1003569"/>
              <a:gd name="connsiteX2215" fmla="*/ 1199206 w 1256672"/>
              <a:gd name="connsiteY2215" fmla="*/ 149051 h 1003569"/>
              <a:gd name="connsiteX2216" fmla="*/ 1197619 w 1256672"/>
              <a:gd name="connsiteY2216" fmla="*/ 146784 h 1003569"/>
              <a:gd name="connsiteX2217" fmla="*/ 1193878 w 1256672"/>
              <a:gd name="connsiteY2217" fmla="*/ 143723 h 1003569"/>
              <a:gd name="connsiteX2218" fmla="*/ 1194672 w 1256672"/>
              <a:gd name="connsiteY2218" fmla="*/ 142703 h 1003569"/>
              <a:gd name="connsiteX2219" fmla="*/ 1199886 w 1256672"/>
              <a:gd name="connsiteY2219" fmla="*/ 141570 h 1003569"/>
              <a:gd name="connsiteX2220" fmla="*/ 1207933 w 1256672"/>
              <a:gd name="connsiteY2220" fmla="*/ 141343 h 1003569"/>
              <a:gd name="connsiteX2221" fmla="*/ 1215187 w 1256672"/>
              <a:gd name="connsiteY2221" fmla="*/ 140323 h 1003569"/>
              <a:gd name="connsiteX2222" fmla="*/ 1221875 w 1256672"/>
              <a:gd name="connsiteY2222" fmla="*/ 137716 h 1003569"/>
              <a:gd name="connsiteX2223" fmla="*/ 1235476 w 1256672"/>
              <a:gd name="connsiteY2223" fmla="*/ 130122 h 1003569"/>
              <a:gd name="connsiteX2224" fmla="*/ 1240237 w 1256672"/>
              <a:gd name="connsiteY2224" fmla="*/ 126155 h 1003569"/>
              <a:gd name="connsiteX2225" fmla="*/ 1254632 w 1256672"/>
              <a:gd name="connsiteY2225" fmla="*/ 120147 h 1003569"/>
              <a:gd name="connsiteX2226" fmla="*/ 1256672 w 1256672"/>
              <a:gd name="connsiteY2226" fmla="*/ 118447 h 1003569"/>
              <a:gd name="connsiteX2227" fmla="*/ 1256672 w 1256672"/>
              <a:gd name="connsiteY2227" fmla="*/ 117200 h 1003569"/>
              <a:gd name="connsiteX2228" fmla="*/ 1254065 w 1256672"/>
              <a:gd name="connsiteY2228" fmla="*/ 116067 h 1003569"/>
              <a:gd name="connsiteX2229" fmla="*/ 1121336 w 1256672"/>
              <a:gd name="connsiteY2229" fmla="*/ 206177 h 1003569"/>
              <a:gd name="connsiteX2230" fmla="*/ 1129951 w 1256672"/>
              <a:gd name="connsiteY2230" fmla="*/ 200397 h 1003569"/>
              <a:gd name="connsiteX2231" fmla="*/ 1134258 w 1256672"/>
              <a:gd name="connsiteY2231" fmla="*/ 194616 h 1003569"/>
              <a:gd name="connsiteX2232" fmla="*/ 1132785 w 1256672"/>
              <a:gd name="connsiteY2232" fmla="*/ 190195 h 1003569"/>
              <a:gd name="connsiteX2233" fmla="*/ 1122357 w 1256672"/>
              <a:gd name="connsiteY2233" fmla="*/ 188835 h 1003569"/>
              <a:gd name="connsiteX2234" fmla="*/ 1110795 w 1256672"/>
              <a:gd name="connsiteY2234" fmla="*/ 191102 h 1003569"/>
              <a:gd name="connsiteX2235" fmla="*/ 1101614 w 1256672"/>
              <a:gd name="connsiteY2235" fmla="*/ 194616 h 1003569"/>
              <a:gd name="connsiteX2236" fmla="*/ 1098781 w 1256672"/>
              <a:gd name="connsiteY2236" fmla="*/ 199036 h 1003569"/>
              <a:gd name="connsiteX2237" fmla="*/ 1100934 w 1256672"/>
              <a:gd name="connsiteY2237" fmla="*/ 203004 h 1003569"/>
              <a:gd name="connsiteX2238" fmla="*/ 1108529 w 1256672"/>
              <a:gd name="connsiteY2238" fmla="*/ 205610 h 1003569"/>
              <a:gd name="connsiteX2239" fmla="*/ 1121336 w 1256672"/>
              <a:gd name="connsiteY2239" fmla="*/ 206064 h 1003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</a:cxnLst>
            <a:rect l="l" t="t" r="r" b="b"/>
            <a:pathLst>
              <a:path w="1256672" h="1003569">
                <a:moveTo>
                  <a:pt x="532955" y="970019"/>
                </a:moveTo>
                <a:lnTo>
                  <a:pt x="532955" y="970699"/>
                </a:lnTo>
                <a:cubicBezTo>
                  <a:pt x="532955" y="970699"/>
                  <a:pt x="535449" y="970472"/>
                  <a:pt x="535449" y="970472"/>
                </a:cubicBezTo>
                <a:lnTo>
                  <a:pt x="537716" y="971266"/>
                </a:lnTo>
                <a:lnTo>
                  <a:pt x="538849" y="973079"/>
                </a:lnTo>
                <a:lnTo>
                  <a:pt x="541229" y="973986"/>
                </a:lnTo>
                <a:lnTo>
                  <a:pt x="543610" y="969906"/>
                </a:lnTo>
                <a:lnTo>
                  <a:pt x="543836" y="967865"/>
                </a:lnTo>
                <a:lnTo>
                  <a:pt x="544516" y="966279"/>
                </a:lnTo>
                <a:lnTo>
                  <a:pt x="544743" y="964465"/>
                </a:lnTo>
                <a:lnTo>
                  <a:pt x="540889" y="965598"/>
                </a:lnTo>
                <a:lnTo>
                  <a:pt x="532728" y="969906"/>
                </a:lnTo>
                <a:close/>
                <a:moveTo>
                  <a:pt x="728818" y="799093"/>
                </a:moveTo>
                <a:lnTo>
                  <a:pt x="728478" y="802153"/>
                </a:lnTo>
                <a:lnTo>
                  <a:pt x="729498" y="804987"/>
                </a:lnTo>
                <a:lnTo>
                  <a:pt x="732671" y="804987"/>
                </a:lnTo>
                <a:cubicBezTo>
                  <a:pt x="732671" y="804987"/>
                  <a:pt x="733578" y="803400"/>
                  <a:pt x="733578" y="803400"/>
                </a:cubicBezTo>
                <a:lnTo>
                  <a:pt x="734258" y="800226"/>
                </a:lnTo>
                <a:lnTo>
                  <a:pt x="732331" y="798072"/>
                </a:lnTo>
                <a:lnTo>
                  <a:pt x="728704" y="799093"/>
                </a:lnTo>
                <a:close/>
                <a:moveTo>
                  <a:pt x="390479" y="665230"/>
                </a:moveTo>
                <a:lnTo>
                  <a:pt x="394106" y="665230"/>
                </a:lnTo>
                <a:cubicBezTo>
                  <a:pt x="394106" y="665230"/>
                  <a:pt x="405894" y="662057"/>
                  <a:pt x="405894" y="662057"/>
                </a:cubicBezTo>
                <a:lnTo>
                  <a:pt x="410654" y="661263"/>
                </a:lnTo>
                <a:lnTo>
                  <a:pt x="424142" y="656389"/>
                </a:lnTo>
                <a:lnTo>
                  <a:pt x="426636" y="654009"/>
                </a:lnTo>
                <a:lnTo>
                  <a:pt x="428450" y="651856"/>
                </a:lnTo>
                <a:lnTo>
                  <a:pt x="428450" y="650609"/>
                </a:lnTo>
                <a:cubicBezTo>
                  <a:pt x="428450" y="650609"/>
                  <a:pt x="426750" y="649589"/>
                  <a:pt x="426750" y="649589"/>
                </a:cubicBezTo>
                <a:lnTo>
                  <a:pt x="426183" y="648682"/>
                </a:lnTo>
                <a:lnTo>
                  <a:pt x="426636" y="648002"/>
                </a:lnTo>
                <a:lnTo>
                  <a:pt x="426636" y="647208"/>
                </a:lnTo>
                <a:cubicBezTo>
                  <a:pt x="426636" y="647208"/>
                  <a:pt x="426636" y="646415"/>
                  <a:pt x="426636" y="646415"/>
                </a:cubicBezTo>
                <a:lnTo>
                  <a:pt x="426069" y="644941"/>
                </a:lnTo>
                <a:lnTo>
                  <a:pt x="425389" y="643921"/>
                </a:lnTo>
                <a:lnTo>
                  <a:pt x="418135" y="641654"/>
                </a:lnTo>
                <a:lnTo>
                  <a:pt x="411334" y="638481"/>
                </a:lnTo>
                <a:lnTo>
                  <a:pt x="403740" y="630773"/>
                </a:lnTo>
                <a:lnTo>
                  <a:pt x="399773" y="628166"/>
                </a:lnTo>
                <a:lnTo>
                  <a:pt x="398186" y="627486"/>
                </a:lnTo>
                <a:lnTo>
                  <a:pt x="385265" y="624539"/>
                </a:lnTo>
                <a:lnTo>
                  <a:pt x="377784" y="623746"/>
                </a:lnTo>
                <a:lnTo>
                  <a:pt x="370983" y="626126"/>
                </a:lnTo>
                <a:lnTo>
                  <a:pt x="369396" y="627599"/>
                </a:lnTo>
                <a:lnTo>
                  <a:pt x="368829" y="628733"/>
                </a:lnTo>
                <a:lnTo>
                  <a:pt x="368489" y="629866"/>
                </a:lnTo>
                <a:lnTo>
                  <a:pt x="368489" y="631000"/>
                </a:lnTo>
                <a:cubicBezTo>
                  <a:pt x="368489" y="631000"/>
                  <a:pt x="368943" y="632927"/>
                  <a:pt x="368943" y="632927"/>
                </a:cubicBezTo>
                <a:lnTo>
                  <a:pt x="369623" y="634173"/>
                </a:lnTo>
                <a:lnTo>
                  <a:pt x="372116" y="635760"/>
                </a:lnTo>
                <a:lnTo>
                  <a:pt x="378917" y="638481"/>
                </a:lnTo>
                <a:lnTo>
                  <a:pt x="378124" y="639161"/>
                </a:lnTo>
                <a:lnTo>
                  <a:pt x="372003" y="637461"/>
                </a:lnTo>
                <a:lnTo>
                  <a:pt x="369510" y="638141"/>
                </a:lnTo>
                <a:lnTo>
                  <a:pt x="368376" y="640067"/>
                </a:lnTo>
                <a:lnTo>
                  <a:pt x="366789" y="647435"/>
                </a:lnTo>
                <a:lnTo>
                  <a:pt x="367923" y="649362"/>
                </a:lnTo>
                <a:lnTo>
                  <a:pt x="369169" y="650722"/>
                </a:lnTo>
                <a:lnTo>
                  <a:pt x="370643" y="651515"/>
                </a:lnTo>
                <a:lnTo>
                  <a:pt x="375517" y="652876"/>
                </a:lnTo>
                <a:lnTo>
                  <a:pt x="382998" y="653329"/>
                </a:lnTo>
                <a:lnTo>
                  <a:pt x="385831" y="653782"/>
                </a:lnTo>
                <a:lnTo>
                  <a:pt x="387305" y="654576"/>
                </a:lnTo>
                <a:lnTo>
                  <a:pt x="389232" y="654349"/>
                </a:lnTo>
                <a:lnTo>
                  <a:pt x="390138" y="655709"/>
                </a:lnTo>
                <a:lnTo>
                  <a:pt x="391385" y="656276"/>
                </a:lnTo>
                <a:lnTo>
                  <a:pt x="392746" y="657296"/>
                </a:lnTo>
                <a:lnTo>
                  <a:pt x="387985" y="658430"/>
                </a:lnTo>
                <a:lnTo>
                  <a:pt x="384811" y="658430"/>
                </a:lnTo>
                <a:cubicBezTo>
                  <a:pt x="384811" y="658430"/>
                  <a:pt x="382544" y="658770"/>
                  <a:pt x="382544" y="658770"/>
                </a:cubicBezTo>
                <a:lnTo>
                  <a:pt x="382091" y="659676"/>
                </a:lnTo>
                <a:lnTo>
                  <a:pt x="383338" y="661150"/>
                </a:lnTo>
                <a:lnTo>
                  <a:pt x="384811" y="662170"/>
                </a:lnTo>
                <a:lnTo>
                  <a:pt x="387872" y="663530"/>
                </a:lnTo>
                <a:lnTo>
                  <a:pt x="390138" y="665004"/>
                </a:lnTo>
                <a:lnTo>
                  <a:pt x="390932" y="665004"/>
                </a:lnTo>
                <a:close/>
                <a:moveTo>
                  <a:pt x="22556" y="316690"/>
                </a:moveTo>
                <a:lnTo>
                  <a:pt x="17455" y="315330"/>
                </a:lnTo>
                <a:lnTo>
                  <a:pt x="15302" y="314990"/>
                </a:lnTo>
                <a:lnTo>
                  <a:pt x="12128" y="314990"/>
                </a:lnTo>
                <a:cubicBezTo>
                  <a:pt x="12128" y="314990"/>
                  <a:pt x="8274" y="315897"/>
                  <a:pt x="8274" y="315897"/>
                </a:cubicBezTo>
                <a:lnTo>
                  <a:pt x="7141" y="316690"/>
                </a:lnTo>
                <a:lnTo>
                  <a:pt x="7141" y="318844"/>
                </a:lnTo>
                <a:cubicBezTo>
                  <a:pt x="7141" y="318844"/>
                  <a:pt x="9521" y="320204"/>
                  <a:pt x="9521" y="320204"/>
                </a:cubicBezTo>
                <a:lnTo>
                  <a:pt x="16662" y="322017"/>
                </a:lnTo>
                <a:lnTo>
                  <a:pt x="23916" y="321564"/>
                </a:lnTo>
                <a:lnTo>
                  <a:pt x="27997" y="320204"/>
                </a:lnTo>
                <a:lnTo>
                  <a:pt x="28677" y="318277"/>
                </a:lnTo>
                <a:lnTo>
                  <a:pt x="26296" y="317823"/>
                </a:lnTo>
                <a:lnTo>
                  <a:pt x="22556" y="316463"/>
                </a:lnTo>
                <a:close/>
                <a:moveTo>
                  <a:pt x="353414" y="532162"/>
                </a:moveTo>
                <a:lnTo>
                  <a:pt x="354321" y="532162"/>
                </a:lnTo>
                <a:cubicBezTo>
                  <a:pt x="354321" y="532162"/>
                  <a:pt x="359422" y="527174"/>
                  <a:pt x="359422" y="527174"/>
                </a:cubicBezTo>
                <a:lnTo>
                  <a:pt x="361802" y="525588"/>
                </a:lnTo>
                <a:lnTo>
                  <a:pt x="364749" y="522754"/>
                </a:lnTo>
                <a:lnTo>
                  <a:pt x="364409" y="521507"/>
                </a:lnTo>
                <a:lnTo>
                  <a:pt x="360895" y="520600"/>
                </a:lnTo>
                <a:lnTo>
                  <a:pt x="360328" y="521280"/>
                </a:lnTo>
                <a:lnTo>
                  <a:pt x="356361" y="522754"/>
                </a:lnTo>
                <a:lnTo>
                  <a:pt x="354548" y="523094"/>
                </a:lnTo>
                <a:lnTo>
                  <a:pt x="353414" y="523094"/>
                </a:lnTo>
                <a:cubicBezTo>
                  <a:pt x="353414" y="523094"/>
                  <a:pt x="351487" y="522527"/>
                  <a:pt x="351487" y="522527"/>
                </a:cubicBezTo>
                <a:lnTo>
                  <a:pt x="344800" y="522981"/>
                </a:lnTo>
                <a:lnTo>
                  <a:pt x="343100" y="524227"/>
                </a:lnTo>
                <a:lnTo>
                  <a:pt x="340266" y="525701"/>
                </a:lnTo>
                <a:lnTo>
                  <a:pt x="341740" y="527855"/>
                </a:lnTo>
                <a:lnTo>
                  <a:pt x="343780" y="528308"/>
                </a:lnTo>
                <a:lnTo>
                  <a:pt x="345933" y="527855"/>
                </a:lnTo>
                <a:lnTo>
                  <a:pt x="347294" y="528081"/>
                </a:lnTo>
                <a:lnTo>
                  <a:pt x="348200" y="528535"/>
                </a:lnTo>
                <a:lnTo>
                  <a:pt x="348427" y="529215"/>
                </a:lnTo>
                <a:lnTo>
                  <a:pt x="349107" y="530008"/>
                </a:lnTo>
                <a:lnTo>
                  <a:pt x="351034" y="530348"/>
                </a:lnTo>
                <a:lnTo>
                  <a:pt x="352054" y="531595"/>
                </a:lnTo>
                <a:lnTo>
                  <a:pt x="353414" y="532275"/>
                </a:lnTo>
                <a:close/>
                <a:moveTo>
                  <a:pt x="1094247" y="92151"/>
                </a:moveTo>
                <a:lnTo>
                  <a:pt x="1101161" y="96911"/>
                </a:lnTo>
                <a:lnTo>
                  <a:pt x="1106602" y="97591"/>
                </a:lnTo>
                <a:lnTo>
                  <a:pt x="1108755" y="95891"/>
                </a:lnTo>
                <a:lnTo>
                  <a:pt x="1105695" y="90337"/>
                </a:lnTo>
                <a:lnTo>
                  <a:pt x="1100481" y="85010"/>
                </a:lnTo>
                <a:lnTo>
                  <a:pt x="1095380" y="81043"/>
                </a:lnTo>
                <a:lnTo>
                  <a:pt x="1091640" y="81383"/>
                </a:lnTo>
                <a:lnTo>
                  <a:pt x="1089260" y="83423"/>
                </a:lnTo>
                <a:lnTo>
                  <a:pt x="1089600" y="88070"/>
                </a:lnTo>
                <a:lnTo>
                  <a:pt x="1094247" y="92037"/>
                </a:lnTo>
                <a:close/>
                <a:moveTo>
                  <a:pt x="533749" y="69028"/>
                </a:moveTo>
                <a:lnTo>
                  <a:pt x="545877" y="72882"/>
                </a:lnTo>
                <a:lnTo>
                  <a:pt x="559592" y="78549"/>
                </a:lnTo>
                <a:lnTo>
                  <a:pt x="568206" y="84216"/>
                </a:lnTo>
                <a:lnTo>
                  <a:pt x="572400" y="83310"/>
                </a:lnTo>
                <a:lnTo>
                  <a:pt x="574213" y="74809"/>
                </a:lnTo>
                <a:lnTo>
                  <a:pt x="574780" y="66194"/>
                </a:lnTo>
                <a:lnTo>
                  <a:pt x="571380" y="61887"/>
                </a:lnTo>
                <a:lnTo>
                  <a:pt x="561292" y="56560"/>
                </a:lnTo>
                <a:lnTo>
                  <a:pt x="541116" y="50326"/>
                </a:lnTo>
                <a:lnTo>
                  <a:pt x="533182" y="51799"/>
                </a:lnTo>
                <a:lnTo>
                  <a:pt x="523207" y="52253"/>
                </a:lnTo>
                <a:lnTo>
                  <a:pt x="521620" y="55426"/>
                </a:lnTo>
                <a:lnTo>
                  <a:pt x="522527" y="59054"/>
                </a:lnTo>
                <a:lnTo>
                  <a:pt x="533862" y="69141"/>
                </a:lnTo>
                <a:close/>
                <a:moveTo>
                  <a:pt x="1127117" y="421309"/>
                </a:moveTo>
                <a:lnTo>
                  <a:pt x="1124624" y="418588"/>
                </a:lnTo>
                <a:lnTo>
                  <a:pt x="1123944" y="414281"/>
                </a:lnTo>
                <a:lnTo>
                  <a:pt x="1122357" y="409521"/>
                </a:lnTo>
                <a:lnTo>
                  <a:pt x="1117710" y="411108"/>
                </a:lnTo>
                <a:lnTo>
                  <a:pt x="1113175" y="413035"/>
                </a:lnTo>
                <a:lnTo>
                  <a:pt x="1109435" y="410314"/>
                </a:lnTo>
                <a:lnTo>
                  <a:pt x="1104901" y="413488"/>
                </a:lnTo>
                <a:lnTo>
                  <a:pt x="1104334" y="418929"/>
                </a:lnTo>
                <a:lnTo>
                  <a:pt x="1104108" y="424369"/>
                </a:lnTo>
                <a:lnTo>
                  <a:pt x="1108642" y="427543"/>
                </a:lnTo>
                <a:lnTo>
                  <a:pt x="1115103" y="427203"/>
                </a:lnTo>
                <a:lnTo>
                  <a:pt x="1130858" y="427996"/>
                </a:lnTo>
                <a:lnTo>
                  <a:pt x="1134825" y="426069"/>
                </a:lnTo>
                <a:lnTo>
                  <a:pt x="1132671" y="420969"/>
                </a:lnTo>
                <a:lnTo>
                  <a:pt x="1127231" y="421309"/>
                </a:lnTo>
                <a:close/>
                <a:moveTo>
                  <a:pt x="1124170" y="296401"/>
                </a:moveTo>
                <a:lnTo>
                  <a:pt x="1118616" y="303428"/>
                </a:lnTo>
                <a:lnTo>
                  <a:pt x="1117710" y="305582"/>
                </a:lnTo>
                <a:lnTo>
                  <a:pt x="1119183" y="306829"/>
                </a:lnTo>
                <a:lnTo>
                  <a:pt x="1123150" y="306829"/>
                </a:lnTo>
                <a:lnTo>
                  <a:pt x="1127684" y="303769"/>
                </a:lnTo>
                <a:lnTo>
                  <a:pt x="1129497" y="300141"/>
                </a:lnTo>
                <a:lnTo>
                  <a:pt x="1128704" y="296514"/>
                </a:lnTo>
                <a:lnTo>
                  <a:pt x="1125984" y="295721"/>
                </a:lnTo>
                <a:lnTo>
                  <a:pt x="1124170" y="296288"/>
                </a:lnTo>
                <a:close/>
                <a:moveTo>
                  <a:pt x="448625" y="645848"/>
                </a:moveTo>
                <a:lnTo>
                  <a:pt x="451799" y="644261"/>
                </a:lnTo>
                <a:lnTo>
                  <a:pt x="452933" y="643015"/>
                </a:lnTo>
                <a:lnTo>
                  <a:pt x="453273" y="642221"/>
                </a:lnTo>
                <a:lnTo>
                  <a:pt x="447945" y="639841"/>
                </a:lnTo>
                <a:lnTo>
                  <a:pt x="444772" y="639274"/>
                </a:lnTo>
                <a:lnTo>
                  <a:pt x="442391" y="639727"/>
                </a:lnTo>
                <a:lnTo>
                  <a:pt x="439444" y="642108"/>
                </a:lnTo>
                <a:lnTo>
                  <a:pt x="440124" y="644148"/>
                </a:lnTo>
                <a:lnTo>
                  <a:pt x="439671" y="646982"/>
                </a:lnTo>
                <a:lnTo>
                  <a:pt x="440124" y="649249"/>
                </a:lnTo>
                <a:lnTo>
                  <a:pt x="441825" y="654009"/>
                </a:lnTo>
                <a:lnTo>
                  <a:pt x="442505" y="655029"/>
                </a:lnTo>
                <a:lnTo>
                  <a:pt x="443185" y="655369"/>
                </a:lnTo>
                <a:lnTo>
                  <a:pt x="446358" y="654009"/>
                </a:lnTo>
                <a:lnTo>
                  <a:pt x="447265" y="652762"/>
                </a:lnTo>
                <a:lnTo>
                  <a:pt x="447265" y="651402"/>
                </a:lnTo>
                <a:cubicBezTo>
                  <a:pt x="447265" y="651402"/>
                  <a:pt x="447265" y="649589"/>
                  <a:pt x="447265" y="649589"/>
                </a:cubicBezTo>
                <a:lnTo>
                  <a:pt x="448399" y="645961"/>
                </a:lnTo>
                <a:close/>
                <a:moveTo>
                  <a:pt x="392972" y="594956"/>
                </a:moveTo>
                <a:lnTo>
                  <a:pt x="394899" y="594729"/>
                </a:lnTo>
                <a:lnTo>
                  <a:pt x="395919" y="594049"/>
                </a:lnTo>
                <a:lnTo>
                  <a:pt x="396599" y="593029"/>
                </a:lnTo>
                <a:lnTo>
                  <a:pt x="396939" y="591669"/>
                </a:lnTo>
                <a:lnTo>
                  <a:pt x="396939" y="590082"/>
                </a:lnTo>
                <a:cubicBezTo>
                  <a:pt x="396939" y="590082"/>
                  <a:pt x="396939" y="588722"/>
                  <a:pt x="396939" y="588722"/>
                </a:cubicBezTo>
                <a:lnTo>
                  <a:pt x="395466" y="586115"/>
                </a:lnTo>
                <a:lnTo>
                  <a:pt x="393992" y="584188"/>
                </a:lnTo>
                <a:lnTo>
                  <a:pt x="391612" y="584754"/>
                </a:lnTo>
                <a:lnTo>
                  <a:pt x="388325" y="587815"/>
                </a:lnTo>
                <a:lnTo>
                  <a:pt x="386625" y="589855"/>
                </a:lnTo>
                <a:lnTo>
                  <a:pt x="386398" y="590988"/>
                </a:lnTo>
                <a:lnTo>
                  <a:pt x="386738" y="591895"/>
                </a:lnTo>
                <a:lnTo>
                  <a:pt x="387645" y="592689"/>
                </a:lnTo>
                <a:lnTo>
                  <a:pt x="393199" y="594729"/>
                </a:lnTo>
                <a:close/>
                <a:moveTo>
                  <a:pt x="1110229" y="380844"/>
                </a:moveTo>
                <a:lnTo>
                  <a:pt x="1108642" y="364409"/>
                </a:lnTo>
                <a:lnTo>
                  <a:pt x="1107168" y="353528"/>
                </a:lnTo>
                <a:lnTo>
                  <a:pt x="1104108" y="350694"/>
                </a:lnTo>
                <a:lnTo>
                  <a:pt x="1100481" y="351147"/>
                </a:lnTo>
                <a:lnTo>
                  <a:pt x="1099914" y="356475"/>
                </a:lnTo>
                <a:lnTo>
                  <a:pt x="1099914" y="363389"/>
                </a:lnTo>
                <a:lnTo>
                  <a:pt x="1107848" y="382318"/>
                </a:lnTo>
                <a:lnTo>
                  <a:pt x="1110229" y="381071"/>
                </a:lnTo>
                <a:close/>
                <a:moveTo>
                  <a:pt x="918673" y="611731"/>
                </a:moveTo>
                <a:lnTo>
                  <a:pt x="918106" y="612524"/>
                </a:lnTo>
                <a:lnTo>
                  <a:pt x="916633" y="615698"/>
                </a:lnTo>
                <a:lnTo>
                  <a:pt x="916633" y="616831"/>
                </a:lnTo>
                <a:cubicBezTo>
                  <a:pt x="916633" y="616831"/>
                  <a:pt x="917313" y="617625"/>
                  <a:pt x="917313" y="617625"/>
                </a:cubicBezTo>
                <a:lnTo>
                  <a:pt x="919467" y="618192"/>
                </a:lnTo>
                <a:lnTo>
                  <a:pt x="923774" y="617171"/>
                </a:lnTo>
                <a:lnTo>
                  <a:pt x="935788" y="615018"/>
                </a:lnTo>
                <a:lnTo>
                  <a:pt x="945989" y="614111"/>
                </a:lnTo>
                <a:lnTo>
                  <a:pt x="951430" y="615811"/>
                </a:lnTo>
                <a:lnTo>
                  <a:pt x="952790" y="618078"/>
                </a:lnTo>
                <a:lnTo>
                  <a:pt x="953924" y="618078"/>
                </a:lnTo>
                <a:cubicBezTo>
                  <a:pt x="953924" y="618078"/>
                  <a:pt x="957324" y="615925"/>
                  <a:pt x="957324" y="615925"/>
                </a:cubicBezTo>
                <a:lnTo>
                  <a:pt x="960158" y="613318"/>
                </a:lnTo>
                <a:lnTo>
                  <a:pt x="962425" y="612298"/>
                </a:lnTo>
                <a:lnTo>
                  <a:pt x="970586" y="610144"/>
                </a:lnTo>
                <a:lnTo>
                  <a:pt x="971719" y="608557"/>
                </a:lnTo>
                <a:lnTo>
                  <a:pt x="971719" y="607764"/>
                </a:lnTo>
                <a:cubicBezTo>
                  <a:pt x="971719" y="607764"/>
                  <a:pt x="971039" y="606744"/>
                  <a:pt x="971039" y="606744"/>
                </a:cubicBezTo>
                <a:lnTo>
                  <a:pt x="969226" y="605157"/>
                </a:lnTo>
                <a:lnTo>
                  <a:pt x="970132" y="604590"/>
                </a:lnTo>
                <a:lnTo>
                  <a:pt x="970586" y="603910"/>
                </a:lnTo>
                <a:lnTo>
                  <a:pt x="970586" y="603003"/>
                </a:lnTo>
                <a:cubicBezTo>
                  <a:pt x="970586" y="603003"/>
                  <a:pt x="970586" y="601870"/>
                  <a:pt x="970586" y="601870"/>
                </a:cubicBezTo>
                <a:lnTo>
                  <a:pt x="969906" y="599489"/>
                </a:lnTo>
                <a:lnTo>
                  <a:pt x="969339" y="598583"/>
                </a:lnTo>
                <a:lnTo>
                  <a:pt x="966165" y="597223"/>
                </a:lnTo>
                <a:lnTo>
                  <a:pt x="965145" y="596316"/>
                </a:lnTo>
                <a:lnTo>
                  <a:pt x="963785" y="594502"/>
                </a:lnTo>
                <a:lnTo>
                  <a:pt x="961858" y="594502"/>
                </a:lnTo>
                <a:cubicBezTo>
                  <a:pt x="961858" y="594502"/>
                  <a:pt x="951204" y="599489"/>
                  <a:pt x="951204" y="599489"/>
                </a:cubicBezTo>
                <a:lnTo>
                  <a:pt x="945423" y="601190"/>
                </a:lnTo>
                <a:lnTo>
                  <a:pt x="938169" y="601756"/>
                </a:lnTo>
                <a:lnTo>
                  <a:pt x="932728" y="601530"/>
                </a:lnTo>
                <a:lnTo>
                  <a:pt x="929668" y="601190"/>
                </a:lnTo>
                <a:lnTo>
                  <a:pt x="925020" y="599603"/>
                </a:lnTo>
                <a:lnTo>
                  <a:pt x="923094" y="600283"/>
                </a:lnTo>
                <a:lnTo>
                  <a:pt x="922414" y="604590"/>
                </a:lnTo>
                <a:lnTo>
                  <a:pt x="922980" y="607650"/>
                </a:lnTo>
                <a:lnTo>
                  <a:pt x="921167" y="610484"/>
                </a:lnTo>
                <a:lnTo>
                  <a:pt x="918446" y="611504"/>
                </a:lnTo>
                <a:close/>
                <a:moveTo>
                  <a:pt x="430150" y="602210"/>
                </a:moveTo>
                <a:lnTo>
                  <a:pt x="432870" y="602210"/>
                </a:lnTo>
                <a:cubicBezTo>
                  <a:pt x="432870" y="602210"/>
                  <a:pt x="434230" y="601530"/>
                  <a:pt x="434230" y="601530"/>
                </a:cubicBezTo>
                <a:lnTo>
                  <a:pt x="433777" y="600623"/>
                </a:lnTo>
                <a:lnTo>
                  <a:pt x="430150" y="598583"/>
                </a:lnTo>
                <a:lnTo>
                  <a:pt x="426863" y="597223"/>
                </a:lnTo>
                <a:lnTo>
                  <a:pt x="424029" y="597563"/>
                </a:lnTo>
                <a:lnTo>
                  <a:pt x="423236" y="600170"/>
                </a:lnTo>
                <a:lnTo>
                  <a:pt x="423236" y="601076"/>
                </a:lnTo>
                <a:cubicBezTo>
                  <a:pt x="423236" y="601076"/>
                  <a:pt x="423802" y="601530"/>
                  <a:pt x="423802" y="601530"/>
                </a:cubicBezTo>
                <a:lnTo>
                  <a:pt x="430150" y="602210"/>
                </a:lnTo>
                <a:close/>
                <a:moveTo>
                  <a:pt x="1102974" y="269425"/>
                </a:moveTo>
                <a:lnTo>
                  <a:pt x="1101501" y="268518"/>
                </a:lnTo>
                <a:lnTo>
                  <a:pt x="1099347" y="269425"/>
                </a:lnTo>
                <a:lnTo>
                  <a:pt x="1095153" y="273278"/>
                </a:lnTo>
                <a:lnTo>
                  <a:pt x="1095493" y="280873"/>
                </a:lnTo>
                <a:lnTo>
                  <a:pt x="1097080" y="287673"/>
                </a:lnTo>
                <a:lnTo>
                  <a:pt x="1098894" y="292774"/>
                </a:lnTo>
                <a:lnTo>
                  <a:pt x="1101614" y="291074"/>
                </a:lnTo>
                <a:lnTo>
                  <a:pt x="1103994" y="284386"/>
                </a:lnTo>
                <a:lnTo>
                  <a:pt x="1102521" y="279739"/>
                </a:lnTo>
                <a:lnTo>
                  <a:pt x="1102521" y="272938"/>
                </a:lnTo>
                <a:lnTo>
                  <a:pt x="1102861" y="269538"/>
                </a:lnTo>
                <a:close/>
                <a:moveTo>
                  <a:pt x="1253952" y="114140"/>
                </a:moveTo>
                <a:lnTo>
                  <a:pt x="1248171" y="110173"/>
                </a:lnTo>
                <a:lnTo>
                  <a:pt x="1240917" y="106432"/>
                </a:lnTo>
                <a:lnTo>
                  <a:pt x="1235930" y="104619"/>
                </a:lnTo>
                <a:lnTo>
                  <a:pt x="1225275" y="102579"/>
                </a:lnTo>
                <a:lnTo>
                  <a:pt x="1209973" y="98951"/>
                </a:lnTo>
                <a:lnTo>
                  <a:pt x="1198979" y="97591"/>
                </a:lnTo>
                <a:lnTo>
                  <a:pt x="1178803" y="97138"/>
                </a:lnTo>
                <a:lnTo>
                  <a:pt x="1174269" y="96344"/>
                </a:lnTo>
                <a:lnTo>
                  <a:pt x="1172116" y="96571"/>
                </a:lnTo>
                <a:lnTo>
                  <a:pt x="1163615" y="99178"/>
                </a:lnTo>
                <a:lnTo>
                  <a:pt x="1160555" y="99632"/>
                </a:lnTo>
                <a:lnTo>
                  <a:pt x="1157607" y="100878"/>
                </a:lnTo>
                <a:lnTo>
                  <a:pt x="1155680" y="102239"/>
                </a:lnTo>
                <a:lnTo>
                  <a:pt x="1150013" y="107679"/>
                </a:lnTo>
                <a:lnTo>
                  <a:pt x="1143893" y="111986"/>
                </a:lnTo>
                <a:lnTo>
                  <a:pt x="1139359" y="116860"/>
                </a:lnTo>
                <a:lnTo>
                  <a:pt x="1137998" y="117994"/>
                </a:lnTo>
                <a:lnTo>
                  <a:pt x="1133351" y="119694"/>
                </a:lnTo>
                <a:lnTo>
                  <a:pt x="1128024" y="118107"/>
                </a:lnTo>
                <a:lnTo>
                  <a:pt x="1122810" y="117427"/>
                </a:lnTo>
                <a:lnTo>
                  <a:pt x="1119750" y="116067"/>
                </a:lnTo>
                <a:lnTo>
                  <a:pt x="1112835" y="114480"/>
                </a:lnTo>
                <a:lnTo>
                  <a:pt x="1108529" y="114820"/>
                </a:lnTo>
                <a:lnTo>
                  <a:pt x="1098554" y="113800"/>
                </a:lnTo>
                <a:lnTo>
                  <a:pt x="1097080" y="106999"/>
                </a:lnTo>
                <a:lnTo>
                  <a:pt x="1088806" y="106999"/>
                </a:lnTo>
                <a:cubicBezTo>
                  <a:pt x="1088806" y="106999"/>
                  <a:pt x="1080872" y="110966"/>
                  <a:pt x="1080872" y="110966"/>
                </a:cubicBezTo>
                <a:lnTo>
                  <a:pt x="1065684" y="124228"/>
                </a:lnTo>
                <a:lnTo>
                  <a:pt x="1062963" y="126041"/>
                </a:lnTo>
                <a:lnTo>
                  <a:pt x="1057749" y="128648"/>
                </a:lnTo>
                <a:lnTo>
                  <a:pt x="1051515" y="131142"/>
                </a:lnTo>
                <a:lnTo>
                  <a:pt x="1041654" y="137829"/>
                </a:lnTo>
                <a:lnTo>
                  <a:pt x="1038367" y="139416"/>
                </a:lnTo>
                <a:lnTo>
                  <a:pt x="1023292" y="144970"/>
                </a:lnTo>
                <a:lnTo>
                  <a:pt x="1021365" y="147124"/>
                </a:lnTo>
                <a:lnTo>
                  <a:pt x="1020232" y="149164"/>
                </a:lnTo>
                <a:lnTo>
                  <a:pt x="1017284" y="151998"/>
                </a:lnTo>
                <a:lnTo>
                  <a:pt x="1015471" y="151431"/>
                </a:lnTo>
                <a:lnTo>
                  <a:pt x="1015471" y="148484"/>
                </a:lnTo>
                <a:cubicBezTo>
                  <a:pt x="1015471" y="148484"/>
                  <a:pt x="1018191" y="144403"/>
                  <a:pt x="1018191" y="144403"/>
                </a:cubicBezTo>
                <a:lnTo>
                  <a:pt x="1028393" y="135449"/>
                </a:lnTo>
                <a:lnTo>
                  <a:pt x="1031566" y="133409"/>
                </a:lnTo>
                <a:lnTo>
                  <a:pt x="1040861" y="125701"/>
                </a:lnTo>
                <a:lnTo>
                  <a:pt x="1045735" y="122301"/>
                </a:lnTo>
                <a:lnTo>
                  <a:pt x="1050268" y="117654"/>
                </a:lnTo>
                <a:lnTo>
                  <a:pt x="1055822" y="109039"/>
                </a:lnTo>
                <a:lnTo>
                  <a:pt x="1057523" y="104052"/>
                </a:lnTo>
                <a:lnTo>
                  <a:pt x="1057976" y="99065"/>
                </a:lnTo>
                <a:lnTo>
                  <a:pt x="1057976" y="94871"/>
                </a:lnTo>
                <a:cubicBezTo>
                  <a:pt x="1057976" y="94871"/>
                  <a:pt x="1057863" y="91471"/>
                  <a:pt x="1057863" y="91471"/>
                </a:cubicBezTo>
                <a:lnTo>
                  <a:pt x="1057069" y="88864"/>
                </a:lnTo>
                <a:lnTo>
                  <a:pt x="1053555" y="84330"/>
                </a:lnTo>
                <a:lnTo>
                  <a:pt x="1048682" y="83990"/>
                </a:lnTo>
                <a:lnTo>
                  <a:pt x="1028506" y="85123"/>
                </a:lnTo>
                <a:lnTo>
                  <a:pt x="1020798" y="86370"/>
                </a:lnTo>
                <a:lnTo>
                  <a:pt x="1017398" y="87390"/>
                </a:lnTo>
                <a:lnTo>
                  <a:pt x="1015811" y="88637"/>
                </a:lnTo>
                <a:lnTo>
                  <a:pt x="1014451" y="90904"/>
                </a:lnTo>
                <a:lnTo>
                  <a:pt x="1013204" y="94191"/>
                </a:lnTo>
                <a:lnTo>
                  <a:pt x="1011504" y="97251"/>
                </a:lnTo>
                <a:lnTo>
                  <a:pt x="1009350" y="100085"/>
                </a:lnTo>
                <a:lnTo>
                  <a:pt x="1006517" y="101785"/>
                </a:lnTo>
                <a:lnTo>
                  <a:pt x="993028" y="103939"/>
                </a:lnTo>
                <a:lnTo>
                  <a:pt x="987021" y="94304"/>
                </a:lnTo>
                <a:lnTo>
                  <a:pt x="975573" y="87957"/>
                </a:lnTo>
                <a:lnTo>
                  <a:pt x="936695" y="85577"/>
                </a:lnTo>
                <a:lnTo>
                  <a:pt x="920487" y="85577"/>
                </a:lnTo>
                <a:cubicBezTo>
                  <a:pt x="920487" y="85577"/>
                  <a:pt x="898384" y="88297"/>
                  <a:pt x="898384" y="88297"/>
                </a:cubicBezTo>
                <a:lnTo>
                  <a:pt x="885576" y="91244"/>
                </a:lnTo>
                <a:lnTo>
                  <a:pt x="880135" y="90450"/>
                </a:lnTo>
                <a:lnTo>
                  <a:pt x="878548" y="85123"/>
                </a:lnTo>
                <a:lnTo>
                  <a:pt x="880929" y="81043"/>
                </a:lnTo>
                <a:lnTo>
                  <a:pt x="884896" y="79456"/>
                </a:lnTo>
                <a:lnTo>
                  <a:pt x="1001869" y="72655"/>
                </a:lnTo>
                <a:lnTo>
                  <a:pt x="1017058" y="70615"/>
                </a:lnTo>
                <a:lnTo>
                  <a:pt x="1030319" y="67328"/>
                </a:lnTo>
                <a:lnTo>
                  <a:pt x="1040067" y="63134"/>
                </a:lnTo>
                <a:lnTo>
                  <a:pt x="1047775" y="58487"/>
                </a:lnTo>
                <a:lnTo>
                  <a:pt x="1049702" y="55880"/>
                </a:lnTo>
                <a:lnTo>
                  <a:pt x="1048455" y="53726"/>
                </a:lnTo>
                <a:lnTo>
                  <a:pt x="1046188" y="51119"/>
                </a:lnTo>
                <a:lnTo>
                  <a:pt x="1041541" y="49306"/>
                </a:lnTo>
                <a:lnTo>
                  <a:pt x="1029186" y="45339"/>
                </a:lnTo>
                <a:lnTo>
                  <a:pt x="1011164" y="43072"/>
                </a:lnTo>
                <a:lnTo>
                  <a:pt x="1005270" y="43638"/>
                </a:lnTo>
                <a:lnTo>
                  <a:pt x="1002436" y="42505"/>
                </a:lnTo>
                <a:lnTo>
                  <a:pt x="1000622" y="39898"/>
                </a:lnTo>
                <a:lnTo>
                  <a:pt x="995409" y="39445"/>
                </a:lnTo>
                <a:lnTo>
                  <a:pt x="989288" y="40351"/>
                </a:lnTo>
                <a:lnTo>
                  <a:pt x="981580" y="32530"/>
                </a:lnTo>
                <a:lnTo>
                  <a:pt x="975913" y="24710"/>
                </a:lnTo>
                <a:lnTo>
                  <a:pt x="955057" y="28223"/>
                </a:lnTo>
                <a:lnTo>
                  <a:pt x="937375" y="29810"/>
                </a:lnTo>
                <a:lnTo>
                  <a:pt x="922300" y="29243"/>
                </a:lnTo>
                <a:lnTo>
                  <a:pt x="913799" y="30037"/>
                </a:lnTo>
                <a:lnTo>
                  <a:pt x="892830" y="27883"/>
                </a:lnTo>
                <a:lnTo>
                  <a:pt x="876735" y="27430"/>
                </a:lnTo>
                <a:lnTo>
                  <a:pt x="868121" y="28337"/>
                </a:lnTo>
                <a:lnTo>
                  <a:pt x="844998" y="34004"/>
                </a:lnTo>
                <a:lnTo>
                  <a:pt x="838424" y="34797"/>
                </a:lnTo>
                <a:lnTo>
                  <a:pt x="834457" y="34457"/>
                </a:lnTo>
                <a:lnTo>
                  <a:pt x="835250" y="28790"/>
                </a:lnTo>
                <a:lnTo>
                  <a:pt x="844658" y="28563"/>
                </a:lnTo>
                <a:lnTo>
                  <a:pt x="874128" y="24710"/>
                </a:lnTo>
                <a:lnTo>
                  <a:pt x="925700" y="22783"/>
                </a:lnTo>
                <a:lnTo>
                  <a:pt x="954150" y="21196"/>
                </a:lnTo>
                <a:lnTo>
                  <a:pt x="959705" y="20289"/>
                </a:lnTo>
                <a:lnTo>
                  <a:pt x="962085" y="18929"/>
                </a:lnTo>
                <a:lnTo>
                  <a:pt x="958911" y="17342"/>
                </a:lnTo>
                <a:lnTo>
                  <a:pt x="936695" y="12468"/>
                </a:lnTo>
                <a:lnTo>
                  <a:pt x="923320" y="10541"/>
                </a:lnTo>
                <a:lnTo>
                  <a:pt x="909265" y="9068"/>
                </a:lnTo>
                <a:lnTo>
                  <a:pt x="907112" y="9068"/>
                </a:lnTo>
                <a:cubicBezTo>
                  <a:pt x="907112" y="9068"/>
                  <a:pt x="896684" y="5327"/>
                  <a:pt x="896684" y="5327"/>
                </a:cubicBezTo>
                <a:lnTo>
                  <a:pt x="876962" y="1927"/>
                </a:lnTo>
                <a:lnTo>
                  <a:pt x="861660" y="340"/>
                </a:lnTo>
                <a:lnTo>
                  <a:pt x="814961" y="0"/>
                </a:lnTo>
                <a:lnTo>
                  <a:pt x="806460" y="1247"/>
                </a:lnTo>
                <a:lnTo>
                  <a:pt x="797506" y="3854"/>
                </a:lnTo>
                <a:lnTo>
                  <a:pt x="791498" y="3854"/>
                </a:lnTo>
                <a:cubicBezTo>
                  <a:pt x="791498" y="3854"/>
                  <a:pt x="785378" y="2267"/>
                  <a:pt x="785378" y="2267"/>
                </a:cubicBezTo>
                <a:lnTo>
                  <a:pt x="780504" y="1474"/>
                </a:lnTo>
                <a:lnTo>
                  <a:pt x="774950" y="1474"/>
                </a:lnTo>
                <a:cubicBezTo>
                  <a:pt x="774950" y="1474"/>
                  <a:pt x="770416" y="2947"/>
                  <a:pt x="770416" y="2947"/>
                </a:cubicBezTo>
                <a:lnTo>
                  <a:pt x="764522" y="3400"/>
                </a:lnTo>
                <a:lnTo>
                  <a:pt x="740946" y="3400"/>
                </a:lnTo>
                <a:cubicBezTo>
                  <a:pt x="740946" y="3400"/>
                  <a:pt x="740152" y="3967"/>
                  <a:pt x="740152" y="3967"/>
                </a:cubicBezTo>
                <a:lnTo>
                  <a:pt x="739586" y="4987"/>
                </a:lnTo>
                <a:lnTo>
                  <a:pt x="739246" y="6687"/>
                </a:lnTo>
                <a:lnTo>
                  <a:pt x="736865" y="7481"/>
                </a:lnTo>
                <a:lnTo>
                  <a:pt x="730291" y="7481"/>
                </a:lnTo>
                <a:cubicBezTo>
                  <a:pt x="730291" y="7481"/>
                  <a:pt x="722810" y="5554"/>
                  <a:pt x="722810" y="5554"/>
                </a:cubicBezTo>
                <a:lnTo>
                  <a:pt x="717937" y="5554"/>
                </a:lnTo>
                <a:cubicBezTo>
                  <a:pt x="717937" y="5554"/>
                  <a:pt x="715783" y="6347"/>
                  <a:pt x="715783" y="6347"/>
                </a:cubicBezTo>
                <a:lnTo>
                  <a:pt x="713063" y="9068"/>
                </a:lnTo>
                <a:lnTo>
                  <a:pt x="710796" y="10541"/>
                </a:lnTo>
                <a:lnTo>
                  <a:pt x="708415" y="11108"/>
                </a:lnTo>
                <a:lnTo>
                  <a:pt x="701161" y="10428"/>
                </a:lnTo>
                <a:lnTo>
                  <a:pt x="699008" y="11221"/>
                </a:lnTo>
                <a:lnTo>
                  <a:pt x="696967" y="12921"/>
                </a:lnTo>
                <a:lnTo>
                  <a:pt x="696967" y="15075"/>
                </a:lnTo>
                <a:cubicBezTo>
                  <a:pt x="696967" y="15075"/>
                  <a:pt x="699121" y="17682"/>
                  <a:pt x="699121" y="17682"/>
                </a:cubicBezTo>
                <a:lnTo>
                  <a:pt x="701275" y="19269"/>
                </a:lnTo>
                <a:lnTo>
                  <a:pt x="712496" y="23349"/>
                </a:lnTo>
                <a:lnTo>
                  <a:pt x="713629" y="24710"/>
                </a:lnTo>
                <a:lnTo>
                  <a:pt x="712043" y="28337"/>
                </a:lnTo>
                <a:lnTo>
                  <a:pt x="711589" y="31057"/>
                </a:lnTo>
                <a:lnTo>
                  <a:pt x="710342" y="32870"/>
                </a:lnTo>
                <a:lnTo>
                  <a:pt x="709209" y="33664"/>
                </a:lnTo>
                <a:lnTo>
                  <a:pt x="706715" y="33664"/>
                </a:lnTo>
                <a:cubicBezTo>
                  <a:pt x="706715" y="33664"/>
                  <a:pt x="693340" y="23916"/>
                  <a:pt x="693340" y="23916"/>
                </a:cubicBezTo>
                <a:lnTo>
                  <a:pt x="685406" y="22329"/>
                </a:lnTo>
                <a:lnTo>
                  <a:pt x="679852" y="19496"/>
                </a:lnTo>
                <a:lnTo>
                  <a:pt x="673731" y="17115"/>
                </a:lnTo>
                <a:lnTo>
                  <a:pt x="664097" y="15302"/>
                </a:lnTo>
                <a:lnTo>
                  <a:pt x="657296" y="18475"/>
                </a:lnTo>
                <a:lnTo>
                  <a:pt x="651402" y="23463"/>
                </a:lnTo>
                <a:lnTo>
                  <a:pt x="644828" y="28110"/>
                </a:lnTo>
                <a:lnTo>
                  <a:pt x="640294" y="26636"/>
                </a:lnTo>
                <a:lnTo>
                  <a:pt x="637007" y="26410"/>
                </a:lnTo>
                <a:lnTo>
                  <a:pt x="634174" y="25390"/>
                </a:lnTo>
                <a:lnTo>
                  <a:pt x="629413" y="22216"/>
                </a:lnTo>
                <a:lnTo>
                  <a:pt x="625219" y="20742"/>
                </a:lnTo>
                <a:lnTo>
                  <a:pt x="614678" y="19269"/>
                </a:lnTo>
                <a:lnTo>
                  <a:pt x="609917" y="18929"/>
                </a:lnTo>
                <a:lnTo>
                  <a:pt x="606177" y="19496"/>
                </a:lnTo>
                <a:lnTo>
                  <a:pt x="585661" y="25503"/>
                </a:lnTo>
                <a:lnTo>
                  <a:pt x="576254" y="26523"/>
                </a:lnTo>
                <a:lnTo>
                  <a:pt x="566732" y="29357"/>
                </a:lnTo>
                <a:lnTo>
                  <a:pt x="560725" y="32757"/>
                </a:lnTo>
                <a:lnTo>
                  <a:pt x="550637" y="30377"/>
                </a:lnTo>
                <a:lnTo>
                  <a:pt x="545310" y="30377"/>
                </a:lnTo>
                <a:cubicBezTo>
                  <a:pt x="545310" y="30377"/>
                  <a:pt x="538962" y="36384"/>
                  <a:pt x="538962" y="36384"/>
                </a:cubicBezTo>
                <a:lnTo>
                  <a:pt x="545990" y="41485"/>
                </a:lnTo>
                <a:lnTo>
                  <a:pt x="551431" y="41711"/>
                </a:lnTo>
                <a:lnTo>
                  <a:pt x="563105" y="41145"/>
                </a:lnTo>
                <a:lnTo>
                  <a:pt x="568773" y="40011"/>
                </a:lnTo>
                <a:lnTo>
                  <a:pt x="574213" y="40011"/>
                </a:lnTo>
                <a:cubicBezTo>
                  <a:pt x="574213" y="40011"/>
                  <a:pt x="584868" y="41598"/>
                  <a:pt x="584868" y="41598"/>
                </a:cubicBezTo>
                <a:lnTo>
                  <a:pt x="642221" y="45905"/>
                </a:lnTo>
                <a:lnTo>
                  <a:pt x="643581" y="47492"/>
                </a:lnTo>
                <a:lnTo>
                  <a:pt x="643808" y="49986"/>
                </a:lnTo>
                <a:lnTo>
                  <a:pt x="633153" y="51346"/>
                </a:lnTo>
                <a:lnTo>
                  <a:pt x="631113" y="50893"/>
                </a:lnTo>
                <a:lnTo>
                  <a:pt x="629526" y="49759"/>
                </a:lnTo>
                <a:lnTo>
                  <a:pt x="625899" y="48852"/>
                </a:lnTo>
                <a:lnTo>
                  <a:pt x="617398" y="47946"/>
                </a:lnTo>
                <a:lnTo>
                  <a:pt x="567979" y="45565"/>
                </a:lnTo>
                <a:lnTo>
                  <a:pt x="561972" y="46359"/>
                </a:lnTo>
                <a:lnTo>
                  <a:pt x="557891" y="47719"/>
                </a:lnTo>
                <a:lnTo>
                  <a:pt x="557891" y="48966"/>
                </a:lnTo>
                <a:cubicBezTo>
                  <a:pt x="557891" y="48966"/>
                  <a:pt x="577954" y="58940"/>
                  <a:pt x="577954" y="58940"/>
                </a:cubicBezTo>
                <a:lnTo>
                  <a:pt x="583054" y="62794"/>
                </a:lnTo>
                <a:lnTo>
                  <a:pt x="584868" y="68461"/>
                </a:lnTo>
                <a:lnTo>
                  <a:pt x="582941" y="71522"/>
                </a:lnTo>
                <a:lnTo>
                  <a:pt x="578520" y="74242"/>
                </a:lnTo>
                <a:lnTo>
                  <a:pt x="576707" y="82630"/>
                </a:lnTo>
                <a:lnTo>
                  <a:pt x="576934" y="86823"/>
                </a:lnTo>
                <a:lnTo>
                  <a:pt x="577727" y="90564"/>
                </a:lnTo>
                <a:lnTo>
                  <a:pt x="579087" y="93738"/>
                </a:lnTo>
                <a:lnTo>
                  <a:pt x="579087" y="96344"/>
                </a:lnTo>
                <a:cubicBezTo>
                  <a:pt x="579087" y="96344"/>
                  <a:pt x="577387" y="98271"/>
                  <a:pt x="577387" y="98271"/>
                </a:cubicBezTo>
                <a:lnTo>
                  <a:pt x="574893" y="100085"/>
                </a:lnTo>
                <a:lnTo>
                  <a:pt x="571606" y="99632"/>
                </a:lnTo>
                <a:lnTo>
                  <a:pt x="563445" y="97478"/>
                </a:lnTo>
                <a:lnTo>
                  <a:pt x="536356" y="83083"/>
                </a:lnTo>
                <a:lnTo>
                  <a:pt x="521167" y="79002"/>
                </a:lnTo>
                <a:lnTo>
                  <a:pt x="490337" y="66421"/>
                </a:lnTo>
                <a:lnTo>
                  <a:pt x="466307" y="62794"/>
                </a:lnTo>
                <a:lnTo>
                  <a:pt x="450326" y="62794"/>
                </a:lnTo>
                <a:cubicBezTo>
                  <a:pt x="450326" y="62794"/>
                  <a:pt x="446812" y="63474"/>
                  <a:pt x="446812" y="63474"/>
                </a:cubicBezTo>
                <a:lnTo>
                  <a:pt x="447945" y="67668"/>
                </a:lnTo>
                <a:lnTo>
                  <a:pt x="452479" y="75489"/>
                </a:lnTo>
                <a:lnTo>
                  <a:pt x="458940" y="81723"/>
                </a:lnTo>
                <a:lnTo>
                  <a:pt x="473335" y="89657"/>
                </a:lnTo>
                <a:lnTo>
                  <a:pt x="476509" y="92604"/>
                </a:lnTo>
                <a:lnTo>
                  <a:pt x="474355" y="93738"/>
                </a:lnTo>
                <a:lnTo>
                  <a:pt x="469934" y="93964"/>
                </a:lnTo>
                <a:lnTo>
                  <a:pt x="459847" y="93057"/>
                </a:lnTo>
                <a:lnTo>
                  <a:pt x="448965" y="93851"/>
                </a:lnTo>
                <a:lnTo>
                  <a:pt x="439558" y="86823"/>
                </a:lnTo>
                <a:lnTo>
                  <a:pt x="431283" y="83990"/>
                </a:lnTo>
                <a:lnTo>
                  <a:pt x="410428" y="70842"/>
                </a:lnTo>
                <a:lnTo>
                  <a:pt x="405327" y="70842"/>
                </a:lnTo>
                <a:lnTo>
                  <a:pt x="403513" y="74695"/>
                </a:lnTo>
                <a:lnTo>
                  <a:pt x="403740" y="81836"/>
                </a:lnTo>
                <a:lnTo>
                  <a:pt x="407367" y="86143"/>
                </a:lnTo>
                <a:lnTo>
                  <a:pt x="406460" y="89997"/>
                </a:lnTo>
                <a:lnTo>
                  <a:pt x="404987" y="95098"/>
                </a:lnTo>
                <a:lnTo>
                  <a:pt x="402833" y="98951"/>
                </a:lnTo>
                <a:lnTo>
                  <a:pt x="400113" y="101445"/>
                </a:lnTo>
                <a:lnTo>
                  <a:pt x="397053" y="104959"/>
                </a:lnTo>
                <a:lnTo>
                  <a:pt x="394446" y="106772"/>
                </a:lnTo>
                <a:lnTo>
                  <a:pt x="393766" y="105526"/>
                </a:lnTo>
                <a:lnTo>
                  <a:pt x="393766" y="102239"/>
                </a:lnTo>
                <a:cubicBezTo>
                  <a:pt x="393766" y="102239"/>
                  <a:pt x="393992" y="85010"/>
                  <a:pt x="393992" y="85010"/>
                </a:cubicBezTo>
                <a:lnTo>
                  <a:pt x="392179" y="79456"/>
                </a:lnTo>
                <a:lnTo>
                  <a:pt x="388438" y="75489"/>
                </a:lnTo>
                <a:lnTo>
                  <a:pt x="385718" y="73222"/>
                </a:lnTo>
                <a:lnTo>
                  <a:pt x="379824" y="70728"/>
                </a:lnTo>
                <a:lnTo>
                  <a:pt x="374270" y="69368"/>
                </a:lnTo>
                <a:lnTo>
                  <a:pt x="370643" y="69368"/>
                </a:lnTo>
                <a:cubicBezTo>
                  <a:pt x="370643" y="69368"/>
                  <a:pt x="357948" y="72088"/>
                  <a:pt x="357948" y="72088"/>
                </a:cubicBezTo>
                <a:lnTo>
                  <a:pt x="355001" y="72995"/>
                </a:lnTo>
                <a:lnTo>
                  <a:pt x="353754" y="75035"/>
                </a:lnTo>
                <a:lnTo>
                  <a:pt x="340153" y="76396"/>
                </a:lnTo>
                <a:lnTo>
                  <a:pt x="332445" y="76055"/>
                </a:lnTo>
                <a:lnTo>
                  <a:pt x="309323" y="79229"/>
                </a:lnTo>
                <a:lnTo>
                  <a:pt x="288807" y="83310"/>
                </a:lnTo>
                <a:lnTo>
                  <a:pt x="277699" y="87957"/>
                </a:lnTo>
                <a:lnTo>
                  <a:pt x="277699" y="89317"/>
                </a:lnTo>
                <a:cubicBezTo>
                  <a:pt x="277699" y="89317"/>
                  <a:pt x="286767" y="92604"/>
                  <a:pt x="286767" y="92604"/>
                </a:cubicBezTo>
                <a:lnTo>
                  <a:pt x="291867" y="95891"/>
                </a:lnTo>
                <a:lnTo>
                  <a:pt x="298781" y="101445"/>
                </a:lnTo>
                <a:lnTo>
                  <a:pt x="306489" y="106319"/>
                </a:lnTo>
                <a:lnTo>
                  <a:pt x="320544" y="113233"/>
                </a:lnTo>
                <a:lnTo>
                  <a:pt x="326891" y="117087"/>
                </a:lnTo>
                <a:lnTo>
                  <a:pt x="330972" y="120487"/>
                </a:lnTo>
                <a:lnTo>
                  <a:pt x="331878" y="122187"/>
                </a:lnTo>
                <a:lnTo>
                  <a:pt x="329498" y="122187"/>
                </a:lnTo>
                <a:cubicBezTo>
                  <a:pt x="329498" y="122187"/>
                  <a:pt x="326778" y="121167"/>
                  <a:pt x="326778" y="121167"/>
                </a:cubicBezTo>
                <a:lnTo>
                  <a:pt x="322244" y="118674"/>
                </a:lnTo>
                <a:lnTo>
                  <a:pt x="313630" y="112893"/>
                </a:lnTo>
                <a:lnTo>
                  <a:pt x="307736" y="110173"/>
                </a:lnTo>
                <a:lnTo>
                  <a:pt x="301842" y="108586"/>
                </a:lnTo>
                <a:lnTo>
                  <a:pt x="294701" y="104959"/>
                </a:lnTo>
                <a:lnTo>
                  <a:pt x="283933" y="97818"/>
                </a:lnTo>
                <a:lnTo>
                  <a:pt x="277246" y="94644"/>
                </a:lnTo>
                <a:lnTo>
                  <a:pt x="269878" y="93624"/>
                </a:lnTo>
                <a:lnTo>
                  <a:pt x="264551" y="92037"/>
                </a:lnTo>
                <a:lnTo>
                  <a:pt x="260470" y="91811"/>
                </a:lnTo>
                <a:lnTo>
                  <a:pt x="253669" y="92717"/>
                </a:lnTo>
                <a:lnTo>
                  <a:pt x="245282" y="96231"/>
                </a:lnTo>
                <a:lnTo>
                  <a:pt x="241768" y="98725"/>
                </a:lnTo>
                <a:lnTo>
                  <a:pt x="237914" y="102012"/>
                </a:lnTo>
                <a:lnTo>
                  <a:pt x="237234" y="104732"/>
                </a:lnTo>
                <a:lnTo>
                  <a:pt x="238481" y="108019"/>
                </a:lnTo>
                <a:lnTo>
                  <a:pt x="239388" y="113233"/>
                </a:lnTo>
                <a:lnTo>
                  <a:pt x="240068" y="120374"/>
                </a:lnTo>
                <a:lnTo>
                  <a:pt x="238821" y="126381"/>
                </a:lnTo>
                <a:lnTo>
                  <a:pt x="235647" y="131255"/>
                </a:lnTo>
                <a:lnTo>
                  <a:pt x="233267" y="134089"/>
                </a:lnTo>
                <a:lnTo>
                  <a:pt x="231567" y="134996"/>
                </a:lnTo>
                <a:lnTo>
                  <a:pt x="229187" y="134996"/>
                </a:lnTo>
                <a:cubicBezTo>
                  <a:pt x="229187" y="134996"/>
                  <a:pt x="224539" y="133862"/>
                  <a:pt x="224539" y="133862"/>
                </a:cubicBezTo>
                <a:lnTo>
                  <a:pt x="220686" y="132049"/>
                </a:lnTo>
                <a:lnTo>
                  <a:pt x="215585" y="130915"/>
                </a:lnTo>
                <a:lnTo>
                  <a:pt x="207991" y="129895"/>
                </a:lnTo>
                <a:lnTo>
                  <a:pt x="203230" y="129668"/>
                </a:lnTo>
                <a:lnTo>
                  <a:pt x="201417" y="130235"/>
                </a:lnTo>
                <a:lnTo>
                  <a:pt x="196883" y="133522"/>
                </a:lnTo>
                <a:lnTo>
                  <a:pt x="196429" y="136582"/>
                </a:lnTo>
                <a:lnTo>
                  <a:pt x="199263" y="144177"/>
                </a:lnTo>
                <a:lnTo>
                  <a:pt x="200623" y="146670"/>
                </a:lnTo>
                <a:lnTo>
                  <a:pt x="200057" y="146897"/>
                </a:lnTo>
                <a:lnTo>
                  <a:pt x="192236" y="140210"/>
                </a:lnTo>
                <a:lnTo>
                  <a:pt x="189402" y="138736"/>
                </a:lnTo>
                <a:lnTo>
                  <a:pt x="186455" y="138056"/>
                </a:lnTo>
                <a:lnTo>
                  <a:pt x="182941" y="138056"/>
                </a:lnTo>
                <a:cubicBezTo>
                  <a:pt x="182941" y="138056"/>
                  <a:pt x="170133" y="141003"/>
                  <a:pt x="170133" y="141003"/>
                </a:cubicBezTo>
                <a:lnTo>
                  <a:pt x="166506" y="142817"/>
                </a:lnTo>
                <a:lnTo>
                  <a:pt x="158912" y="149504"/>
                </a:lnTo>
                <a:lnTo>
                  <a:pt x="152904" y="153131"/>
                </a:lnTo>
                <a:lnTo>
                  <a:pt x="147010" y="157325"/>
                </a:lnTo>
                <a:lnTo>
                  <a:pt x="143837" y="158685"/>
                </a:lnTo>
                <a:lnTo>
                  <a:pt x="140550" y="159252"/>
                </a:lnTo>
                <a:lnTo>
                  <a:pt x="137036" y="160499"/>
                </a:lnTo>
                <a:lnTo>
                  <a:pt x="132162" y="162539"/>
                </a:lnTo>
                <a:lnTo>
                  <a:pt x="127288" y="165372"/>
                </a:lnTo>
                <a:lnTo>
                  <a:pt x="119354" y="171380"/>
                </a:lnTo>
                <a:lnTo>
                  <a:pt x="118220" y="172853"/>
                </a:lnTo>
                <a:lnTo>
                  <a:pt x="115273" y="178181"/>
                </a:lnTo>
                <a:lnTo>
                  <a:pt x="115273" y="181128"/>
                </a:lnTo>
                <a:cubicBezTo>
                  <a:pt x="115273" y="181128"/>
                  <a:pt x="116294" y="183961"/>
                  <a:pt x="116294" y="183961"/>
                </a:cubicBezTo>
                <a:lnTo>
                  <a:pt x="117994" y="186115"/>
                </a:lnTo>
                <a:lnTo>
                  <a:pt x="120034" y="187702"/>
                </a:lnTo>
                <a:lnTo>
                  <a:pt x="122414" y="188495"/>
                </a:lnTo>
                <a:lnTo>
                  <a:pt x="130462" y="188268"/>
                </a:lnTo>
                <a:lnTo>
                  <a:pt x="133636" y="188722"/>
                </a:lnTo>
                <a:lnTo>
                  <a:pt x="139983" y="190875"/>
                </a:lnTo>
                <a:lnTo>
                  <a:pt x="143497" y="191102"/>
                </a:lnTo>
                <a:lnTo>
                  <a:pt x="148711" y="189855"/>
                </a:lnTo>
                <a:lnTo>
                  <a:pt x="151998" y="188382"/>
                </a:lnTo>
                <a:lnTo>
                  <a:pt x="155511" y="187928"/>
                </a:lnTo>
                <a:lnTo>
                  <a:pt x="160385" y="188155"/>
                </a:lnTo>
                <a:lnTo>
                  <a:pt x="165486" y="187022"/>
                </a:lnTo>
                <a:lnTo>
                  <a:pt x="169340" y="185321"/>
                </a:lnTo>
                <a:lnTo>
                  <a:pt x="171493" y="185095"/>
                </a:lnTo>
                <a:lnTo>
                  <a:pt x="173760" y="185548"/>
                </a:lnTo>
                <a:lnTo>
                  <a:pt x="176254" y="186682"/>
                </a:lnTo>
                <a:lnTo>
                  <a:pt x="176821" y="187362"/>
                </a:lnTo>
                <a:lnTo>
                  <a:pt x="170926" y="188722"/>
                </a:lnTo>
                <a:lnTo>
                  <a:pt x="167526" y="190309"/>
                </a:lnTo>
                <a:lnTo>
                  <a:pt x="164239" y="192349"/>
                </a:lnTo>
                <a:lnTo>
                  <a:pt x="163332" y="193936"/>
                </a:lnTo>
                <a:lnTo>
                  <a:pt x="161972" y="198356"/>
                </a:lnTo>
                <a:lnTo>
                  <a:pt x="160272" y="205610"/>
                </a:lnTo>
                <a:lnTo>
                  <a:pt x="157665" y="212978"/>
                </a:lnTo>
                <a:lnTo>
                  <a:pt x="154151" y="220572"/>
                </a:lnTo>
                <a:lnTo>
                  <a:pt x="151431" y="225333"/>
                </a:lnTo>
                <a:lnTo>
                  <a:pt x="148597" y="228506"/>
                </a:lnTo>
                <a:lnTo>
                  <a:pt x="143157" y="233607"/>
                </a:lnTo>
                <a:lnTo>
                  <a:pt x="140210" y="235647"/>
                </a:lnTo>
                <a:lnTo>
                  <a:pt x="138056" y="236327"/>
                </a:lnTo>
                <a:lnTo>
                  <a:pt x="134656" y="236327"/>
                </a:lnTo>
                <a:cubicBezTo>
                  <a:pt x="134656" y="236327"/>
                  <a:pt x="127628" y="235421"/>
                  <a:pt x="127628" y="235421"/>
                </a:cubicBezTo>
                <a:lnTo>
                  <a:pt x="111873" y="236101"/>
                </a:lnTo>
                <a:lnTo>
                  <a:pt x="109266" y="236441"/>
                </a:lnTo>
                <a:lnTo>
                  <a:pt x="104619" y="238254"/>
                </a:lnTo>
                <a:lnTo>
                  <a:pt x="101332" y="238821"/>
                </a:lnTo>
                <a:lnTo>
                  <a:pt x="97251" y="238821"/>
                </a:lnTo>
                <a:cubicBezTo>
                  <a:pt x="97251" y="238821"/>
                  <a:pt x="90904" y="240294"/>
                  <a:pt x="90904" y="240294"/>
                </a:cubicBezTo>
                <a:lnTo>
                  <a:pt x="81610" y="243128"/>
                </a:lnTo>
                <a:lnTo>
                  <a:pt x="77529" y="244942"/>
                </a:lnTo>
                <a:lnTo>
                  <a:pt x="77869" y="245962"/>
                </a:lnTo>
                <a:lnTo>
                  <a:pt x="79683" y="248002"/>
                </a:lnTo>
                <a:lnTo>
                  <a:pt x="79683" y="248795"/>
                </a:lnTo>
                <a:cubicBezTo>
                  <a:pt x="79683" y="248795"/>
                  <a:pt x="78209" y="249249"/>
                  <a:pt x="78209" y="249249"/>
                </a:cubicBezTo>
                <a:lnTo>
                  <a:pt x="58147" y="253103"/>
                </a:lnTo>
                <a:lnTo>
                  <a:pt x="49079" y="255710"/>
                </a:lnTo>
                <a:lnTo>
                  <a:pt x="44772" y="257410"/>
                </a:lnTo>
                <a:lnTo>
                  <a:pt x="42165" y="259110"/>
                </a:lnTo>
                <a:lnTo>
                  <a:pt x="39105" y="259903"/>
                </a:lnTo>
                <a:lnTo>
                  <a:pt x="29130" y="259677"/>
                </a:lnTo>
                <a:lnTo>
                  <a:pt x="26636" y="259903"/>
                </a:lnTo>
                <a:lnTo>
                  <a:pt x="23803" y="260697"/>
                </a:lnTo>
                <a:lnTo>
                  <a:pt x="16209" y="264097"/>
                </a:lnTo>
                <a:lnTo>
                  <a:pt x="8614" y="266478"/>
                </a:lnTo>
                <a:lnTo>
                  <a:pt x="7028" y="267611"/>
                </a:lnTo>
                <a:lnTo>
                  <a:pt x="2834" y="271578"/>
                </a:lnTo>
                <a:lnTo>
                  <a:pt x="2154" y="273392"/>
                </a:lnTo>
                <a:lnTo>
                  <a:pt x="3060" y="274638"/>
                </a:lnTo>
                <a:lnTo>
                  <a:pt x="5101" y="276452"/>
                </a:lnTo>
                <a:lnTo>
                  <a:pt x="4874" y="277359"/>
                </a:lnTo>
                <a:lnTo>
                  <a:pt x="0" y="281439"/>
                </a:lnTo>
                <a:lnTo>
                  <a:pt x="567" y="283366"/>
                </a:lnTo>
                <a:lnTo>
                  <a:pt x="4761" y="286653"/>
                </a:lnTo>
                <a:lnTo>
                  <a:pt x="11675" y="291187"/>
                </a:lnTo>
                <a:lnTo>
                  <a:pt x="13488" y="292774"/>
                </a:lnTo>
                <a:lnTo>
                  <a:pt x="15415" y="293681"/>
                </a:lnTo>
                <a:lnTo>
                  <a:pt x="23916" y="295494"/>
                </a:lnTo>
                <a:lnTo>
                  <a:pt x="26750" y="296628"/>
                </a:lnTo>
                <a:lnTo>
                  <a:pt x="29243" y="298668"/>
                </a:lnTo>
                <a:lnTo>
                  <a:pt x="31624" y="299575"/>
                </a:lnTo>
                <a:lnTo>
                  <a:pt x="37291" y="300595"/>
                </a:lnTo>
                <a:lnTo>
                  <a:pt x="42732" y="300595"/>
                </a:lnTo>
                <a:cubicBezTo>
                  <a:pt x="42732" y="300595"/>
                  <a:pt x="45112" y="300141"/>
                  <a:pt x="45112" y="300141"/>
                </a:cubicBezTo>
                <a:lnTo>
                  <a:pt x="49192" y="298101"/>
                </a:lnTo>
                <a:lnTo>
                  <a:pt x="55313" y="298101"/>
                </a:lnTo>
                <a:cubicBezTo>
                  <a:pt x="55313" y="298101"/>
                  <a:pt x="55993" y="298668"/>
                  <a:pt x="55993" y="298668"/>
                </a:cubicBezTo>
                <a:lnTo>
                  <a:pt x="51799" y="300255"/>
                </a:lnTo>
                <a:lnTo>
                  <a:pt x="46132" y="304109"/>
                </a:lnTo>
                <a:lnTo>
                  <a:pt x="46699" y="304902"/>
                </a:lnTo>
                <a:lnTo>
                  <a:pt x="51119" y="305355"/>
                </a:lnTo>
                <a:lnTo>
                  <a:pt x="55086" y="307849"/>
                </a:lnTo>
                <a:lnTo>
                  <a:pt x="55086" y="310456"/>
                </a:lnTo>
                <a:cubicBezTo>
                  <a:pt x="55086" y="310456"/>
                  <a:pt x="58147" y="312156"/>
                  <a:pt x="58147" y="312156"/>
                </a:cubicBezTo>
                <a:lnTo>
                  <a:pt x="70955" y="315897"/>
                </a:lnTo>
                <a:lnTo>
                  <a:pt x="74015" y="316123"/>
                </a:lnTo>
                <a:lnTo>
                  <a:pt x="76282" y="315670"/>
                </a:lnTo>
                <a:lnTo>
                  <a:pt x="78662" y="314650"/>
                </a:lnTo>
                <a:lnTo>
                  <a:pt x="81156" y="312950"/>
                </a:lnTo>
                <a:lnTo>
                  <a:pt x="83763" y="310456"/>
                </a:lnTo>
                <a:lnTo>
                  <a:pt x="85917" y="309436"/>
                </a:lnTo>
                <a:lnTo>
                  <a:pt x="87730" y="309889"/>
                </a:lnTo>
                <a:lnTo>
                  <a:pt x="92717" y="312156"/>
                </a:lnTo>
                <a:lnTo>
                  <a:pt x="95891" y="312836"/>
                </a:lnTo>
                <a:lnTo>
                  <a:pt x="99178" y="313403"/>
                </a:lnTo>
                <a:lnTo>
                  <a:pt x="105072" y="313176"/>
                </a:lnTo>
                <a:lnTo>
                  <a:pt x="108586" y="312269"/>
                </a:lnTo>
                <a:lnTo>
                  <a:pt x="116067" y="307962"/>
                </a:lnTo>
                <a:lnTo>
                  <a:pt x="119694" y="306262"/>
                </a:lnTo>
                <a:lnTo>
                  <a:pt x="122754" y="305469"/>
                </a:lnTo>
                <a:lnTo>
                  <a:pt x="125475" y="305695"/>
                </a:lnTo>
                <a:lnTo>
                  <a:pt x="130462" y="308756"/>
                </a:lnTo>
                <a:lnTo>
                  <a:pt x="133296" y="311136"/>
                </a:lnTo>
                <a:lnTo>
                  <a:pt x="134089" y="313403"/>
                </a:lnTo>
                <a:lnTo>
                  <a:pt x="132842" y="315670"/>
                </a:lnTo>
                <a:lnTo>
                  <a:pt x="130235" y="319184"/>
                </a:lnTo>
                <a:lnTo>
                  <a:pt x="130235" y="321224"/>
                </a:lnTo>
                <a:cubicBezTo>
                  <a:pt x="130235" y="321224"/>
                  <a:pt x="131935" y="323717"/>
                  <a:pt x="131935" y="323717"/>
                </a:cubicBezTo>
                <a:lnTo>
                  <a:pt x="131595" y="324511"/>
                </a:lnTo>
                <a:lnTo>
                  <a:pt x="125135" y="321791"/>
                </a:lnTo>
                <a:lnTo>
                  <a:pt x="120374" y="320544"/>
                </a:lnTo>
                <a:lnTo>
                  <a:pt x="110173" y="319637"/>
                </a:lnTo>
                <a:lnTo>
                  <a:pt x="95778" y="319864"/>
                </a:lnTo>
                <a:lnTo>
                  <a:pt x="86483" y="321564"/>
                </a:lnTo>
                <a:lnTo>
                  <a:pt x="83310" y="323264"/>
                </a:lnTo>
                <a:lnTo>
                  <a:pt x="78549" y="328478"/>
                </a:lnTo>
                <a:lnTo>
                  <a:pt x="64721" y="326891"/>
                </a:lnTo>
                <a:lnTo>
                  <a:pt x="45339" y="328591"/>
                </a:lnTo>
                <a:lnTo>
                  <a:pt x="40011" y="329498"/>
                </a:lnTo>
                <a:lnTo>
                  <a:pt x="38084" y="330518"/>
                </a:lnTo>
                <a:lnTo>
                  <a:pt x="36044" y="332105"/>
                </a:lnTo>
                <a:lnTo>
                  <a:pt x="34004" y="334259"/>
                </a:lnTo>
                <a:lnTo>
                  <a:pt x="34231" y="336412"/>
                </a:lnTo>
                <a:lnTo>
                  <a:pt x="36838" y="338453"/>
                </a:lnTo>
                <a:lnTo>
                  <a:pt x="42618" y="341060"/>
                </a:lnTo>
                <a:lnTo>
                  <a:pt x="41825" y="341626"/>
                </a:lnTo>
                <a:lnTo>
                  <a:pt x="41372" y="342533"/>
                </a:lnTo>
                <a:lnTo>
                  <a:pt x="41372" y="343780"/>
                </a:lnTo>
                <a:cubicBezTo>
                  <a:pt x="41372" y="343780"/>
                  <a:pt x="42505" y="344913"/>
                  <a:pt x="42505" y="344913"/>
                </a:cubicBezTo>
                <a:lnTo>
                  <a:pt x="44999" y="345933"/>
                </a:lnTo>
                <a:lnTo>
                  <a:pt x="48512" y="346613"/>
                </a:lnTo>
                <a:lnTo>
                  <a:pt x="52933" y="344460"/>
                </a:lnTo>
                <a:lnTo>
                  <a:pt x="63814" y="338226"/>
                </a:lnTo>
                <a:lnTo>
                  <a:pt x="63474" y="339133"/>
                </a:lnTo>
                <a:lnTo>
                  <a:pt x="62227" y="340833"/>
                </a:lnTo>
                <a:lnTo>
                  <a:pt x="60187" y="343326"/>
                </a:lnTo>
                <a:lnTo>
                  <a:pt x="59847" y="345593"/>
                </a:lnTo>
                <a:lnTo>
                  <a:pt x="61320" y="347634"/>
                </a:lnTo>
                <a:lnTo>
                  <a:pt x="62794" y="348994"/>
                </a:lnTo>
                <a:lnTo>
                  <a:pt x="64267" y="349787"/>
                </a:lnTo>
                <a:lnTo>
                  <a:pt x="72882" y="352054"/>
                </a:lnTo>
                <a:lnTo>
                  <a:pt x="82856" y="352848"/>
                </a:lnTo>
                <a:lnTo>
                  <a:pt x="93964" y="352394"/>
                </a:lnTo>
                <a:lnTo>
                  <a:pt x="96231" y="353641"/>
                </a:lnTo>
                <a:lnTo>
                  <a:pt x="95551" y="354321"/>
                </a:lnTo>
                <a:lnTo>
                  <a:pt x="93511" y="355228"/>
                </a:lnTo>
                <a:lnTo>
                  <a:pt x="85010" y="356588"/>
                </a:lnTo>
                <a:lnTo>
                  <a:pt x="80816" y="357721"/>
                </a:lnTo>
                <a:lnTo>
                  <a:pt x="69821" y="363502"/>
                </a:lnTo>
                <a:lnTo>
                  <a:pt x="68121" y="365202"/>
                </a:lnTo>
                <a:lnTo>
                  <a:pt x="68575" y="366449"/>
                </a:lnTo>
                <a:lnTo>
                  <a:pt x="70388" y="368263"/>
                </a:lnTo>
                <a:lnTo>
                  <a:pt x="75829" y="370643"/>
                </a:lnTo>
                <a:lnTo>
                  <a:pt x="82856" y="374950"/>
                </a:lnTo>
                <a:lnTo>
                  <a:pt x="87050" y="376650"/>
                </a:lnTo>
                <a:lnTo>
                  <a:pt x="92037" y="379371"/>
                </a:lnTo>
                <a:lnTo>
                  <a:pt x="95438" y="380504"/>
                </a:lnTo>
                <a:lnTo>
                  <a:pt x="122527" y="384925"/>
                </a:lnTo>
                <a:lnTo>
                  <a:pt x="125588" y="384585"/>
                </a:lnTo>
                <a:lnTo>
                  <a:pt x="121961" y="381298"/>
                </a:lnTo>
                <a:lnTo>
                  <a:pt x="117880" y="376650"/>
                </a:lnTo>
                <a:lnTo>
                  <a:pt x="117427" y="374723"/>
                </a:lnTo>
                <a:lnTo>
                  <a:pt x="119241" y="373930"/>
                </a:lnTo>
                <a:lnTo>
                  <a:pt x="121621" y="373703"/>
                </a:lnTo>
                <a:lnTo>
                  <a:pt x="126041" y="376084"/>
                </a:lnTo>
                <a:lnTo>
                  <a:pt x="128195" y="376990"/>
                </a:lnTo>
                <a:lnTo>
                  <a:pt x="130008" y="377330"/>
                </a:lnTo>
                <a:lnTo>
                  <a:pt x="132162" y="376650"/>
                </a:lnTo>
                <a:lnTo>
                  <a:pt x="136809" y="373703"/>
                </a:lnTo>
                <a:lnTo>
                  <a:pt x="140436" y="372683"/>
                </a:lnTo>
                <a:lnTo>
                  <a:pt x="142023" y="372683"/>
                </a:lnTo>
                <a:cubicBezTo>
                  <a:pt x="142023" y="372683"/>
                  <a:pt x="143837" y="373930"/>
                  <a:pt x="143837" y="373930"/>
                </a:cubicBezTo>
                <a:lnTo>
                  <a:pt x="145877" y="375857"/>
                </a:lnTo>
                <a:lnTo>
                  <a:pt x="148144" y="377104"/>
                </a:lnTo>
                <a:lnTo>
                  <a:pt x="150524" y="377784"/>
                </a:lnTo>
                <a:lnTo>
                  <a:pt x="152338" y="377784"/>
                </a:lnTo>
                <a:cubicBezTo>
                  <a:pt x="152338" y="377784"/>
                  <a:pt x="153471" y="376990"/>
                  <a:pt x="153471" y="376990"/>
                </a:cubicBezTo>
                <a:lnTo>
                  <a:pt x="158118" y="376764"/>
                </a:lnTo>
                <a:lnTo>
                  <a:pt x="161745" y="375857"/>
                </a:lnTo>
                <a:lnTo>
                  <a:pt x="166279" y="373817"/>
                </a:lnTo>
                <a:lnTo>
                  <a:pt x="169340" y="372116"/>
                </a:lnTo>
                <a:lnTo>
                  <a:pt x="172513" y="369736"/>
                </a:lnTo>
                <a:lnTo>
                  <a:pt x="174100" y="369169"/>
                </a:lnTo>
                <a:lnTo>
                  <a:pt x="175800" y="369736"/>
                </a:lnTo>
                <a:lnTo>
                  <a:pt x="177614" y="371550"/>
                </a:lnTo>
                <a:lnTo>
                  <a:pt x="181241" y="374043"/>
                </a:lnTo>
                <a:lnTo>
                  <a:pt x="183621" y="373703"/>
                </a:lnTo>
                <a:lnTo>
                  <a:pt x="188155" y="370983"/>
                </a:lnTo>
                <a:lnTo>
                  <a:pt x="191896" y="368149"/>
                </a:lnTo>
                <a:lnTo>
                  <a:pt x="194956" y="367583"/>
                </a:lnTo>
                <a:lnTo>
                  <a:pt x="200850" y="369056"/>
                </a:lnTo>
                <a:lnTo>
                  <a:pt x="204590" y="371663"/>
                </a:lnTo>
                <a:lnTo>
                  <a:pt x="206291" y="372116"/>
                </a:lnTo>
                <a:lnTo>
                  <a:pt x="211391" y="371776"/>
                </a:lnTo>
                <a:lnTo>
                  <a:pt x="219552" y="372570"/>
                </a:lnTo>
                <a:lnTo>
                  <a:pt x="229300" y="375177"/>
                </a:lnTo>
                <a:lnTo>
                  <a:pt x="234287" y="375403"/>
                </a:lnTo>
                <a:lnTo>
                  <a:pt x="238141" y="376424"/>
                </a:lnTo>
                <a:lnTo>
                  <a:pt x="244602" y="379144"/>
                </a:lnTo>
                <a:lnTo>
                  <a:pt x="258997" y="383904"/>
                </a:lnTo>
                <a:lnTo>
                  <a:pt x="268291" y="388325"/>
                </a:lnTo>
                <a:lnTo>
                  <a:pt x="273845" y="390025"/>
                </a:lnTo>
                <a:lnTo>
                  <a:pt x="277586" y="391839"/>
                </a:lnTo>
                <a:lnTo>
                  <a:pt x="281326" y="394332"/>
                </a:lnTo>
                <a:lnTo>
                  <a:pt x="285406" y="395919"/>
                </a:lnTo>
                <a:lnTo>
                  <a:pt x="289827" y="396599"/>
                </a:lnTo>
                <a:lnTo>
                  <a:pt x="292887" y="397846"/>
                </a:lnTo>
                <a:lnTo>
                  <a:pt x="295608" y="401360"/>
                </a:lnTo>
                <a:lnTo>
                  <a:pt x="298328" y="406120"/>
                </a:lnTo>
                <a:lnTo>
                  <a:pt x="297648" y="407707"/>
                </a:lnTo>
                <a:lnTo>
                  <a:pt x="291074" y="411561"/>
                </a:lnTo>
                <a:lnTo>
                  <a:pt x="291867" y="413035"/>
                </a:lnTo>
                <a:lnTo>
                  <a:pt x="298215" y="416322"/>
                </a:lnTo>
                <a:lnTo>
                  <a:pt x="299688" y="417682"/>
                </a:lnTo>
                <a:lnTo>
                  <a:pt x="301162" y="419609"/>
                </a:lnTo>
                <a:lnTo>
                  <a:pt x="304109" y="424029"/>
                </a:lnTo>
                <a:lnTo>
                  <a:pt x="307282" y="426863"/>
                </a:lnTo>
                <a:lnTo>
                  <a:pt x="316463" y="431057"/>
                </a:lnTo>
                <a:lnTo>
                  <a:pt x="319977" y="433324"/>
                </a:lnTo>
                <a:lnTo>
                  <a:pt x="322471" y="435704"/>
                </a:lnTo>
                <a:lnTo>
                  <a:pt x="324284" y="438084"/>
                </a:lnTo>
                <a:lnTo>
                  <a:pt x="325418" y="440464"/>
                </a:lnTo>
                <a:lnTo>
                  <a:pt x="326665" y="442165"/>
                </a:lnTo>
                <a:lnTo>
                  <a:pt x="328138" y="443185"/>
                </a:lnTo>
                <a:lnTo>
                  <a:pt x="333805" y="445678"/>
                </a:lnTo>
                <a:lnTo>
                  <a:pt x="339246" y="449532"/>
                </a:lnTo>
                <a:lnTo>
                  <a:pt x="337319" y="451119"/>
                </a:lnTo>
                <a:lnTo>
                  <a:pt x="335392" y="451346"/>
                </a:lnTo>
                <a:lnTo>
                  <a:pt x="331085" y="452592"/>
                </a:lnTo>
                <a:lnTo>
                  <a:pt x="329838" y="453839"/>
                </a:lnTo>
                <a:lnTo>
                  <a:pt x="331085" y="456106"/>
                </a:lnTo>
                <a:lnTo>
                  <a:pt x="330858" y="458260"/>
                </a:lnTo>
                <a:lnTo>
                  <a:pt x="331425" y="460527"/>
                </a:lnTo>
                <a:lnTo>
                  <a:pt x="330065" y="463134"/>
                </a:lnTo>
                <a:lnTo>
                  <a:pt x="325304" y="464154"/>
                </a:lnTo>
                <a:lnTo>
                  <a:pt x="321677" y="465741"/>
                </a:lnTo>
                <a:lnTo>
                  <a:pt x="319297" y="467214"/>
                </a:lnTo>
                <a:lnTo>
                  <a:pt x="320090" y="467554"/>
                </a:lnTo>
                <a:lnTo>
                  <a:pt x="324964" y="466987"/>
                </a:lnTo>
                <a:lnTo>
                  <a:pt x="331085" y="465854"/>
                </a:lnTo>
                <a:lnTo>
                  <a:pt x="334372" y="464834"/>
                </a:lnTo>
                <a:lnTo>
                  <a:pt x="336412" y="464834"/>
                </a:lnTo>
                <a:cubicBezTo>
                  <a:pt x="336412" y="464834"/>
                  <a:pt x="338339" y="465627"/>
                  <a:pt x="338339" y="465627"/>
                </a:cubicBezTo>
                <a:lnTo>
                  <a:pt x="339813" y="467101"/>
                </a:lnTo>
                <a:lnTo>
                  <a:pt x="341853" y="470955"/>
                </a:lnTo>
                <a:lnTo>
                  <a:pt x="342986" y="472315"/>
                </a:lnTo>
                <a:lnTo>
                  <a:pt x="344007" y="474242"/>
                </a:lnTo>
                <a:lnTo>
                  <a:pt x="344347" y="475035"/>
                </a:lnTo>
                <a:lnTo>
                  <a:pt x="344347" y="475715"/>
                </a:lnTo>
                <a:cubicBezTo>
                  <a:pt x="344347" y="475715"/>
                  <a:pt x="345820" y="477189"/>
                  <a:pt x="345820" y="477189"/>
                </a:cubicBezTo>
                <a:lnTo>
                  <a:pt x="346954" y="479909"/>
                </a:lnTo>
                <a:lnTo>
                  <a:pt x="347634" y="483083"/>
                </a:lnTo>
                <a:lnTo>
                  <a:pt x="346387" y="483423"/>
                </a:lnTo>
                <a:lnTo>
                  <a:pt x="344913" y="483083"/>
                </a:lnTo>
                <a:lnTo>
                  <a:pt x="343553" y="486936"/>
                </a:lnTo>
                <a:lnTo>
                  <a:pt x="342533" y="488750"/>
                </a:lnTo>
                <a:lnTo>
                  <a:pt x="341966" y="490337"/>
                </a:lnTo>
                <a:lnTo>
                  <a:pt x="341966" y="491697"/>
                </a:lnTo>
                <a:cubicBezTo>
                  <a:pt x="341966" y="491697"/>
                  <a:pt x="344347" y="492604"/>
                  <a:pt x="344347" y="492604"/>
                </a:cubicBezTo>
                <a:lnTo>
                  <a:pt x="346727" y="493964"/>
                </a:lnTo>
                <a:lnTo>
                  <a:pt x="348540" y="495891"/>
                </a:lnTo>
                <a:lnTo>
                  <a:pt x="349107" y="497251"/>
                </a:lnTo>
                <a:lnTo>
                  <a:pt x="349447" y="499178"/>
                </a:lnTo>
                <a:lnTo>
                  <a:pt x="351147" y="498498"/>
                </a:lnTo>
                <a:lnTo>
                  <a:pt x="355454" y="495891"/>
                </a:lnTo>
                <a:lnTo>
                  <a:pt x="357835" y="498611"/>
                </a:lnTo>
                <a:lnTo>
                  <a:pt x="358742" y="501558"/>
                </a:lnTo>
                <a:lnTo>
                  <a:pt x="358515" y="504278"/>
                </a:lnTo>
                <a:lnTo>
                  <a:pt x="357268" y="506772"/>
                </a:lnTo>
                <a:lnTo>
                  <a:pt x="355341" y="508472"/>
                </a:lnTo>
                <a:lnTo>
                  <a:pt x="352508" y="509379"/>
                </a:lnTo>
                <a:lnTo>
                  <a:pt x="350467" y="510512"/>
                </a:lnTo>
                <a:lnTo>
                  <a:pt x="350467" y="513006"/>
                </a:lnTo>
                <a:cubicBezTo>
                  <a:pt x="350467" y="513006"/>
                  <a:pt x="350921" y="514933"/>
                  <a:pt x="350921" y="514933"/>
                </a:cubicBezTo>
                <a:lnTo>
                  <a:pt x="351601" y="515613"/>
                </a:lnTo>
                <a:lnTo>
                  <a:pt x="353414" y="515840"/>
                </a:lnTo>
                <a:lnTo>
                  <a:pt x="355114" y="516746"/>
                </a:lnTo>
                <a:lnTo>
                  <a:pt x="356928" y="517087"/>
                </a:lnTo>
                <a:lnTo>
                  <a:pt x="358628" y="518107"/>
                </a:lnTo>
                <a:lnTo>
                  <a:pt x="360442" y="517880"/>
                </a:lnTo>
                <a:lnTo>
                  <a:pt x="361802" y="516973"/>
                </a:lnTo>
                <a:lnTo>
                  <a:pt x="363049" y="514706"/>
                </a:lnTo>
                <a:lnTo>
                  <a:pt x="367243" y="516746"/>
                </a:lnTo>
                <a:lnTo>
                  <a:pt x="369169" y="518787"/>
                </a:lnTo>
                <a:lnTo>
                  <a:pt x="369850" y="520714"/>
                </a:lnTo>
                <a:lnTo>
                  <a:pt x="369396" y="522414"/>
                </a:lnTo>
                <a:lnTo>
                  <a:pt x="369396" y="524114"/>
                </a:lnTo>
                <a:cubicBezTo>
                  <a:pt x="369396" y="524114"/>
                  <a:pt x="370076" y="525814"/>
                  <a:pt x="370076" y="525814"/>
                </a:cubicBezTo>
                <a:lnTo>
                  <a:pt x="369850" y="527968"/>
                </a:lnTo>
                <a:lnTo>
                  <a:pt x="368829" y="530461"/>
                </a:lnTo>
                <a:lnTo>
                  <a:pt x="366109" y="533408"/>
                </a:lnTo>
                <a:lnTo>
                  <a:pt x="363615" y="534995"/>
                </a:lnTo>
                <a:lnTo>
                  <a:pt x="362029" y="536469"/>
                </a:lnTo>
                <a:lnTo>
                  <a:pt x="355228" y="536469"/>
                </a:lnTo>
                <a:cubicBezTo>
                  <a:pt x="355228" y="536469"/>
                  <a:pt x="352281" y="538396"/>
                  <a:pt x="352281" y="538396"/>
                </a:cubicBezTo>
                <a:lnTo>
                  <a:pt x="352961" y="539076"/>
                </a:lnTo>
                <a:lnTo>
                  <a:pt x="355795" y="539756"/>
                </a:lnTo>
                <a:lnTo>
                  <a:pt x="358515" y="542476"/>
                </a:lnTo>
                <a:lnTo>
                  <a:pt x="356815" y="544290"/>
                </a:lnTo>
                <a:lnTo>
                  <a:pt x="352508" y="543950"/>
                </a:lnTo>
                <a:lnTo>
                  <a:pt x="351601" y="544743"/>
                </a:lnTo>
                <a:lnTo>
                  <a:pt x="351147" y="547917"/>
                </a:lnTo>
                <a:lnTo>
                  <a:pt x="352734" y="549730"/>
                </a:lnTo>
                <a:lnTo>
                  <a:pt x="358062" y="548824"/>
                </a:lnTo>
                <a:lnTo>
                  <a:pt x="366789" y="540776"/>
                </a:lnTo>
                <a:lnTo>
                  <a:pt x="367923" y="541343"/>
                </a:lnTo>
                <a:lnTo>
                  <a:pt x="367923" y="542363"/>
                </a:lnTo>
                <a:cubicBezTo>
                  <a:pt x="367923" y="542363"/>
                  <a:pt x="367243" y="543610"/>
                  <a:pt x="367243" y="543610"/>
                </a:cubicBezTo>
                <a:lnTo>
                  <a:pt x="365202" y="545990"/>
                </a:lnTo>
                <a:lnTo>
                  <a:pt x="358175" y="552564"/>
                </a:lnTo>
                <a:lnTo>
                  <a:pt x="355341" y="558911"/>
                </a:lnTo>
                <a:lnTo>
                  <a:pt x="353414" y="566732"/>
                </a:lnTo>
                <a:lnTo>
                  <a:pt x="351714" y="567979"/>
                </a:lnTo>
                <a:lnTo>
                  <a:pt x="350921" y="569906"/>
                </a:lnTo>
                <a:lnTo>
                  <a:pt x="350921" y="572513"/>
                </a:lnTo>
                <a:cubicBezTo>
                  <a:pt x="350921" y="572513"/>
                  <a:pt x="352508" y="575460"/>
                  <a:pt x="352508" y="575460"/>
                </a:cubicBezTo>
                <a:lnTo>
                  <a:pt x="355454" y="578747"/>
                </a:lnTo>
                <a:lnTo>
                  <a:pt x="357721" y="580561"/>
                </a:lnTo>
                <a:lnTo>
                  <a:pt x="363502" y="581354"/>
                </a:lnTo>
                <a:lnTo>
                  <a:pt x="368376" y="582714"/>
                </a:lnTo>
                <a:lnTo>
                  <a:pt x="370983" y="583054"/>
                </a:lnTo>
                <a:lnTo>
                  <a:pt x="378577" y="582374"/>
                </a:lnTo>
                <a:lnTo>
                  <a:pt x="381524" y="581014"/>
                </a:lnTo>
                <a:lnTo>
                  <a:pt x="382998" y="581014"/>
                </a:lnTo>
                <a:cubicBezTo>
                  <a:pt x="382998" y="581014"/>
                  <a:pt x="385831" y="579314"/>
                  <a:pt x="385831" y="579314"/>
                </a:cubicBezTo>
                <a:lnTo>
                  <a:pt x="386852" y="576593"/>
                </a:lnTo>
                <a:lnTo>
                  <a:pt x="385945" y="573873"/>
                </a:lnTo>
                <a:lnTo>
                  <a:pt x="384585" y="571153"/>
                </a:lnTo>
                <a:lnTo>
                  <a:pt x="385718" y="571153"/>
                </a:lnTo>
                <a:cubicBezTo>
                  <a:pt x="385718" y="571153"/>
                  <a:pt x="387192" y="571833"/>
                  <a:pt x="387192" y="571833"/>
                </a:cubicBezTo>
                <a:lnTo>
                  <a:pt x="389572" y="570359"/>
                </a:lnTo>
                <a:lnTo>
                  <a:pt x="390025" y="568773"/>
                </a:lnTo>
                <a:lnTo>
                  <a:pt x="390932" y="567186"/>
                </a:lnTo>
                <a:lnTo>
                  <a:pt x="393992" y="565259"/>
                </a:lnTo>
                <a:lnTo>
                  <a:pt x="395806" y="563445"/>
                </a:lnTo>
                <a:lnTo>
                  <a:pt x="396146" y="561632"/>
                </a:lnTo>
                <a:lnTo>
                  <a:pt x="395126" y="558231"/>
                </a:lnTo>
                <a:lnTo>
                  <a:pt x="392746" y="555171"/>
                </a:lnTo>
                <a:lnTo>
                  <a:pt x="391272" y="554038"/>
                </a:lnTo>
                <a:lnTo>
                  <a:pt x="389458" y="551771"/>
                </a:lnTo>
                <a:lnTo>
                  <a:pt x="388778" y="549730"/>
                </a:lnTo>
                <a:lnTo>
                  <a:pt x="388325" y="547350"/>
                </a:lnTo>
                <a:lnTo>
                  <a:pt x="387645" y="545423"/>
                </a:lnTo>
                <a:lnTo>
                  <a:pt x="386738" y="544063"/>
                </a:lnTo>
                <a:lnTo>
                  <a:pt x="387305" y="543156"/>
                </a:lnTo>
                <a:lnTo>
                  <a:pt x="392406" y="542249"/>
                </a:lnTo>
                <a:lnTo>
                  <a:pt x="391952" y="542703"/>
                </a:lnTo>
                <a:lnTo>
                  <a:pt x="389798" y="543723"/>
                </a:lnTo>
                <a:lnTo>
                  <a:pt x="389118" y="545083"/>
                </a:lnTo>
                <a:lnTo>
                  <a:pt x="391499" y="550637"/>
                </a:lnTo>
                <a:lnTo>
                  <a:pt x="392632" y="552111"/>
                </a:lnTo>
                <a:lnTo>
                  <a:pt x="393992" y="553131"/>
                </a:lnTo>
                <a:lnTo>
                  <a:pt x="397166" y="557211"/>
                </a:lnTo>
                <a:lnTo>
                  <a:pt x="398073" y="559818"/>
                </a:lnTo>
                <a:lnTo>
                  <a:pt x="398413" y="562538"/>
                </a:lnTo>
                <a:lnTo>
                  <a:pt x="398413" y="564692"/>
                </a:lnTo>
                <a:cubicBezTo>
                  <a:pt x="398413" y="564692"/>
                  <a:pt x="398866" y="565939"/>
                  <a:pt x="398866" y="565939"/>
                </a:cubicBezTo>
                <a:lnTo>
                  <a:pt x="402720" y="565259"/>
                </a:lnTo>
                <a:lnTo>
                  <a:pt x="402720" y="566619"/>
                </a:lnTo>
                <a:cubicBezTo>
                  <a:pt x="402720" y="566619"/>
                  <a:pt x="400567" y="569339"/>
                  <a:pt x="400567" y="569339"/>
                </a:cubicBezTo>
                <a:lnTo>
                  <a:pt x="399433" y="570359"/>
                </a:lnTo>
                <a:lnTo>
                  <a:pt x="395919" y="572286"/>
                </a:lnTo>
                <a:lnTo>
                  <a:pt x="396146" y="573646"/>
                </a:lnTo>
                <a:lnTo>
                  <a:pt x="396599" y="574780"/>
                </a:lnTo>
                <a:lnTo>
                  <a:pt x="399773" y="576367"/>
                </a:lnTo>
                <a:lnTo>
                  <a:pt x="402153" y="576367"/>
                </a:lnTo>
                <a:cubicBezTo>
                  <a:pt x="402153" y="576367"/>
                  <a:pt x="407367" y="573873"/>
                  <a:pt x="407367" y="573873"/>
                </a:cubicBezTo>
                <a:lnTo>
                  <a:pt x="411221" y="571380"/>
                </a:lnTo>
                <a:lnTo>
                  <a:pt x="412694" y="571039"/>
                </a:lnTo>
                <a:lnTo>
                  <a:pt x="422102" y="572740"/>
                </a:lnTo>
                <a:lnTo>
                  <a:pt x="424483" y="572513"/>
                </a:lnTo>
                <a:lnTo>
                  <a:pt x="427996" y="571153"/>
                </a:lnTo>
                <a:lnTo>
                  <a:pt x="430717" y="570586"/>
                </a:lnTo>
                <a:lnTo>
                  <a:pt x="430943" y="571039"/>
                </a:lnTo>
                <a:lnTo>
                  <a:pt x="426863" y="573987"/>
                </a:lnTo>
                <a:lnTo>
                  <a:pt x="410881" y="577954"/>
                </a:lnTo>
                <a:lnTo>
                  <a:pt x="407934" y="579767"/>
                </a:lnTo>
                <a:lnTo>
                  <a:pt x="407027" y="581581"/>
                </a:lnTo>
                <a:lnTo>
                  <a:pt x="405667" y="583281"/>
                </a:lnTo>
                <a:lnTo>
                  <a:pt x="403967" y="583961"/>
                </a:lnTo>
                <a:lnTo>
                  <a:pt x="403400" y="585548"/>
                </a:lnTo>
                <a:lnTo>
                  <a:pt x="405667" y="590988"/>
                </a:lnTo>
                <a:lnTo>
                  <a:pt x="407934" y="591329"/>
                </a:lnTo>
                <a:lnTo>
                  <a:pt x="410428" y="591329"/>
                </a:lnTo>
                <a:cubicBezTo>
                  <a:pt x="410428" y="591329"/>
                  <a:pt x="415301" y="590082"/>
                  <a:pt x="415301" y="590082"/>
                </a:cubicBezTo>
                <a:lnTo>
                  <a:pt x="417682" y="590535"/>
                </a:lnTo>
                <a:lnTo>
                  <a:pt x="421422" y="592235"/>
                </a:lnTo>
                <a:lnTo>
                  <a:pt x="424936" y="593255"/>
                </a:lnTo>
                <a:lnTo>
                  <a:pt x="430490" y="592915"/>
                </a:lnTo>
                <a:lnTo>
                  <a:pt x="438991" y="593369"/>
                </a:lnTo>
                <a:lnTo>
                  <a:pt x="443071" y="596429"/>
                </a:lnTo>
                <a:lnTo>
                  <a:pt x="446358" y="598129"/>
                </a:lnTo>
                <a:lnTo>
                  <a:pt x="446132" y="598696"/>
                </a:lnTo>
                <a:lnTo>
                  <a:pt x="444092" y="599263"/>
                </a:lnTo>
                <a:lnTo>
                  <a:pt x="441258" y="599036"/>
                </a:lnTo>
                <a:lnTo>
                  <a:pt x="435931" y="597563"/>
                </a:lnTo>
                <a:lnTo>
                  <a:pt x="433437" y="597336"/>
                </a:lnTo>
                <a:lnTo>
                  <a:pt x="430943" y="597676"/>
                </a:lnTo>
                <a:lnTo>
                  <a:pt x="431397" y="598356"/>
                </a:lnTo>
                <a:lnTo>
                  <a:pt x="436724" y="601303"/>
                </a:lnTo>
                <a:lnTo>
                  <a:pt x="438764" y="601983"/>
                </a:lnTo>
                <a:lnTo>
                  <a:pt x="441598" y="604023"/>
                </a:lnTo>
                <a:lnTo>
                  <a:pt x="441031" y="607424"/>
                </a:lnTo>
                <a:lnTo>
                  <a:pt x="440238" y="608444"/>
                </a:lnTo>
                <a:lnTo>
                  <a:pt x="439784" y="610711"/>
                </a:lnTo>
                <a:lnTo>
                  <a:pt x="440124" y="614678"/>
                </a:lnTo>
                <a:lnTo>
                  <a:pt x="443185" y="617058"/>
                </a:lnTo>
                <a:lnTo>
                  <a:pt x="448059" y="620005"/>
                </a:lnTo>
                <a:lnTo>
                  <a:pt x="452252" y="620685"/>
                </a:lnTo>
                <a:lnTo>
                  <a:pt x="453613" y="621479"/>
                </a:lnTo>
                <a:lnTo>
                  <a:pt x="453273" y="622272"/>
                </a:lnTo>
                <a:lnTo>
                  <a:pt x="449419" y="623519"/>
                </a:lnTo>
                <a:lnTo>
                  <a:pt x="447945" y="623519"/>
                </a:lnTo>
                <a:cubicBezTo>
                  <a:pt x="447945" y="623519"/>
                  <a:pt x="438424" y="620912"/>
                  <a:pt x="438424" y="620912"/>
                </a:cubicBezTo>
                <a:lnTo>
                  <a:pt x="436157" y="620572"/>
                </a:lnTo>
                <a:lnTo>
                  <a:pt x="430830" y="618078"/>
                </a:lnTo>
                <a:lnTo>
                  <a:pt x="418135" y="610711"/>
                </a:lnTo>
                <a:lnTo>
                  <a:pt x="413488" y="609011"/>
                </a:lnTo>
                <a:lnTo>
                  <a:pt x="409974" y="608217"/>
                </a:lnTo>
                <a:lnTo>
                  <a:pt x="404080" y="607424"/>
                </a:lnTo>
                <a:lnTo>
                  <a:pt x="398299" y="607764"/>
                </a:lnTo>
                <a:lnTo>
                  <a:pt x="395466" y="607537"/>
                </a:lnTo>
                <a:lnTo>
                  <a:pt x="391725" y="606404"/>
                </a:lnTo>
                <a:lnTo>
                  <a:pt x="388325" y="605837"/>
                </a:lnTo>
                <a:lnTo>
                  <a:pt x="382091" y="605383"/>
                </a:lnTo>
                <a:lnTo>
                  <a:pt x="378464" y="606630"/>
                </a:lnTo>
                <a:lnTo>
                  <a:pt x="376537" y="608104"/>
                </a:lnTo>
                <a:lnTo>
                  <a:pt x="374610" y="610257"/>
                </a:lnTo>
                <a:lnTo>
                  <a:pt x="375177" y="611958"/>
                </a:lnTo>
                <a:lnTo>
                  <a:pt x="378464" y="615358"/>
                </a:lnTo>
                <a:lnTo>
                  <a:pt x="382771" y="619438"/>
                </a:lnTo>
                <a:lnTo>
                  <a:pt x="385265" y="621252"/>
                </a:lnTo>
                <a:lnTo>
                  <a:pt x="390252" y="622612"/>
                </a:lnTo>
                <a:lnTo>
                  <a:pt x="398639" y="623972"/>
                </a:lnTo>
                <a:lnTo>
                  <a:pt x="405440" y="626013"/>
                </a:lnTo>
                <a:lnTo>
                  <a:pt x="410768" y="628733"/>
                </a:lnTo>
                <a:lnTo>
                  <a:pt x="414735" y="631226"/>
                </a:lnTo>
                <a:lnTo>
                  <a:pt x="419495" y="634967"/>
                </a:lnTo>
                <a:lnTo>
                  <a:pt x="421195" y="635760"/>
                </a:lnTo>
                <a:lnTo>
                  <a:pt x="434684" y="637914"/>
                </a:lnTo>
                <a:lnTo>
                  <a:pt x="436724" y="638594"/>
                </a:lnTo>
                <a:lnTo>
                  <a:pt x="438311" y="638594"/>
                </a:lnTo>
                <a:cubicBezTo>
                  <a:pt x="438311" y="638594"/>
                  <a:pt x="442958" y="635987"/>
                  <a:pt x="442958" y="635987"/>
                </a:cubicBezTo>
                <a:lnTo>
                  <a:pt x="444658" y="635760"/>
                </a:lnTo>
                <a:lnTo>
                  <a:pt x="447378" y="636440"/>
                </a:lnTo>
                <a:lnTo>
                  <a:pt x="450892" y="637914"/>
                </a:lnTo>
                <a:lnTo>
                  <a:pt x="454859" y="637461"/>
                </a:lnTo>
                <a:lnTo>
                  <a:pt x="458373" y="636440"/>
                </a:lnTo>
                <a:lnTo>
                  <a:pt x="460640" y="636894"/>
                </a:lnTo>
                <a:lnTo>
                  <a:pt x="461320" y="637347"/>
                </a:lnTo>
                <a:lnTo>
                  <a:pt x="460413" y="638141"/>
                </a:lnTo>
                <a:lnTo>
                  <a:pt x="457920" y="639274"/>
                </a:lnTo>
                <a:lnTo>
                  <a:pt x="457126" y="640521"/>
                </a:lnTo>
                <a:lnTo>
                  <a:pt x="460300" y="644828"/>
                </a:lnTo>
                <a:lnTo>
                  <a:pt x="460300" y="645961"/>
                </a:lnTo>
                <a:cubicBezTo>
                  <a:pt x="460300" y="645961"/>
                  <a:pt x="457920" y="646982"/>
                  <a:pt x="457920" y="646982"/>
                </a:cubicBezTo>
                <a:lnTo>
                  <a:pt x="452592" y="648682"/>
                </a:lnTo>
                <a:lnTo>
                  <a:pt x="450892" y="651175"/>
                </a:lnTo>
                <a:lnTo>
                  <a:pt x="450892" y="653669"/>
                </a:lnTo>
                <a:cubicBezTo>
                  <a:pt x="450892" y="653669"/>
                  <a:pt x="449419" y="658543"/>
                  <a:pt x="449419" y="658543"/>
                </a:cubicBezTo>
                <a:lnTo>
                  <a:pt x="449079" y="661037"/>
                </a:lnTo>
                <a:lnTo>
                  <a:pt x="445678" y="666364"/>
                </a:lnTo>
                <a:lnTo>
                  <a:pt x="445338" y="668857"/>
                </a:lnTo>
                <a:lnTo>
                  <a:pt x="449986" y="668857"/>
                </a:lnTo>
                <a:cubicBezTo>
                  <a:pt x="449986" y="668857"/>
                  <a:pt x="453726" y="667837"/>
                  <a:pt x="453726" y="667837"/>
                </a:cubicBezTo>
                <a:lnTo>
                  <a:pt x="456446" y="667271"/>
                </a:lnTo>
                <a:lnTo>
                  <a:pt x="458033" y="668971"/>
                </a:lnTo>
                <a:lnTo>
                  <a:pt x="461320" y="669764"/>
                </a:lnTo>
                <a:lnTo>
                  <a:pt x="461320" y="670331"/>
                </a:lnTo>
                <a:cubicBezTo>
                  <a:pt x="461320" y="670331"/>
                  <a:pt x="459393" y="671578"/>
                  <a:pt x="459393" y="671578"/>
                </a:cubicBezTo>
                <a:lnTo>
                  <a:pt x="451232" y="672371"/>
                </a:lnTo>
                <a:lnTo>
                  <a:pt x="445225" y="671918"/>
                </a:lnTo>
                <a:lnTo>
                  <a:pt x="444545" y="673391"/>
                </a:lnTo>
                <a:lnTo>
                  <a:pt x="443751" y="679285"/>
                </a:lnTo>
                <a:lnTo>
                  <a:pt x="441825" y="686993"/>
                </a:lnTo>
                <a:lnTo>
                  <a:pt x="443865" y="686993"/>
                </a:lnTo>
                <a:lnTo>
                  <a:pt x="446245" y="686313"/>
                </a:lnTo>
                <a:lnTo>
                  <a:pt x="450779" y="683933"/>
                </a:lnTo>
                <a:lnTo>
                  <a:pt x="450779" y="684953"/>
                </a:lnTo>
                <a:cubicBezTo>
                  <a:pt x="450779" y="684953"/>
                  <a:pt x="447945" y="689147"/>
                  <a:pt x="447945" y="689147"/>
                </a:cubicBezTo>
                <a:lnTo>
                  <a:pt x="445452" y="691640"/>
                </a:lnTo>
                <a:lnTo>
                  <a:pt x="444205" y="692434"/>
                </a:lnTo>
                <a:lnTo>
                  <a:pt x="437177" y="694360"/>
                </a:lnTo>
                <a:lnTo>
                  <a:pt x="434230" y="694814"/>
                </a:lnTo>
                <a:lnTo>
                  <a:pt x="431057" y="694247"/>
                </a:lnTo>
                <a:lnTo>
                  <a:pt x="420402" y="688353"/>
                </a:lnTo>
                <a:lnTo>
                  <a:pt x="414281" y="688013"/>
                </a:lnTo>
                <a:lnTo>
                  <a:pt x="408387" y="689827"/>
                </a:lnTo>
                <a:lnTo>
                  <a:pt x="405440" y="691753"/>
                </a:lnTo>
                <a:lnTo>
                  <a:pt x="401927" y="699348"/>
                </a:lnTo>
                <a:lnTo>
                  <a:pt x="399433" y="701728"/>
                </a:lnTo>
                <a:lnTo>
                  <a:pt x="398526" y="703768"/>
                </a:lnTo>
                <a:lnTo>
                  <a:pt x="400453" y="703768"/>
                </a:lnTo>
                <a:cubicBezTo>
                  <a:pt x="400453" y="703768"/>
                  <a:pt x="402833" y="703542"/>
                  <a:pt x="402833" y="703542"/>
                </a:cubicBezTo>
                <a:lnTo>
                  <a:pt x="410881" y="703315"/>
                </a:lnTo>
                <a:lnTo>
                  <a:pt x="411561" y="704562"/>
                </a:lnTo>
                <a:lnTo>
                  <a:pt x="412581" y="705242"/>
                </a:lnTo>
                <a:lnTo>
                  <a:pt x="419155" y="706829"/>
                </a:lnTo>
                <a:lnTo>
                  <a:pt x="422896" y="706829"/>
                </a:lnTo>
                <a:cubicBezTo>
                  <a:pt x="422896" y="706829"/>
                  <a:pt x="430943" y="705582"/>
                  <a:pt x="430943" y="705582"/>
                </a:cubicBezTo>
                <a:lnTo>
                  <a:pt x="434457" y="704788"/>
                </a:lnTo>
                <a:lnTo>
                  <a:pt x="437631" y="701275"/>
                </a:lnTo>
                <a:lnTo>
                  <a:pt x="437631" y="700594"/>
                </a:lnTo>
                <a:cubicBezTo>
                  <a:pt x="437631" y="700594"/>
                  <a:pt x="437971" y="700254"/>
                  <a:pt x="437971" y="700254"/>
                </a:cubicBezTo>
                <a:lnTo>
                  <a:pt x="441258" y="699348"/>
                </a:lnTo>
                <a:lnTo>
                  <a:pt x="442958" y="699348"/>
                </a:lnTo>
                <a:cubicBezTo>
                  <a:pt x="442958" y="699348"/>
                  <a:pt x="443751" y="700594"/>
                  <a:pt x="443751" y="700594"/>
                </a:cubicBezTo>
                <a:lnTo>
                  <a:pt x="442958" y="702861"/>
                </a:lnTo>
                <a:lnTo>
                  <a:pt x="440351" y="706035"/>
                </a:lnTo>
                <a:lnTo>
                  <a:pt x="439104" y="706942"/>
                </a:lnTo>
                <a:lnTo>
                  <a:pt x="438651" y="707735"/>
                </a:lnTo>
                <a:lnTo>
                  <a:pt x="438311" y="709889"/>
                </a:lnTo>
                <a:lnTo>
                  <a:pt x="437857" y="710909"/>
                </a:lnTo>
                <a:lnTo>
                  <a:pt x="436611" y="712383"/>
                </a:lnTo>
                <a:lnTo>
                  <a:pt x="435024" y="713176"/>
                </a:lnTo>
                <a:lnTo>
                  <a:pt x="431283" y="713176"/>
                </a:lnTo>
                <a:cubicBezTo>
                  <a:pt x="431283" y="713176"/>
                  <a:pt x="425616" y="712383"/>
                  <a:pt x="425616" y="712383"/>
                </a:cubicBezTo>
                <a:lnTo>
                  <a:pt x="417909" y="709662"/>
                </a:lnTo>
                <a:lnTo>
                  <a:pt x="408614" y="707395"/>
                </a:lnTo>
                <a:lnTo>
                  <a:pt x="405554" y="706942"/>
                </a:lnTo>
                <a:lnTo>
                  <a:pt x="403287" y="707282"/>
                </a:lnTo>
                <a:lnTo>
                  <a:pt x="402040" y="710682"/>
                </a:lnTo>
                <a:lnTo>
                  <a:pt x="399093" y="716236"/>
                </a:lnTo>
                <a:lnTo>
                  <a:pt x="394446" y="721337"/>
                </a:lnTo>
                <a:lnTo>
                  <a:pt x="393652" y="723944"/>
                </a:lnTo>
                <a:lnTo>
                  <a:pt x="393652" y="725871"/>
                </a:lnTo>
                <a:cubicBezTo>
                  <a:pt x="393652" y="725871"/>
                  <a:pt x="393086" y="727684"/>
                  <a:pt x="393086" y="727684"/>
                </a:cubicBezTo>
                <a:lnTo>
                  <a:pt x="391159" y="732218"/>
                </a:lnTo>
                <a:lnTo>
                  <a:pt x="393879" y="732672"/>
                </a:lnTo>
                <a:lnTo>
                  <a:pt x="397619" y="731198"/>
                </a:lnTo>
                <a:lnTo>
                  <a:pt x="406574" y="724284"/>
                </a:lnTo>
                <a:lnTo>
                  <a:pt x="408274" y="723717"/>
                </a:lnTo>
                <a:lnTo>
                  <a:pt x="412921" y="722924"/>
                </a:lnTo>
                <a:lnTo>
                  <a:pt x="415528" y="722017"/>
                </a:lnTo>
                <a:lnTo>
                  <a:pt x="419609" y="721337"/>
                </a:lnTo>
                <a:lnTo>
                  <a:pt x="424483" y="723490"/>
                </a:lnTo>
                <a:lnTo>
                  <a:pt x="427770" y="724057"/>
                </a:lnTo>
                <a:lnTo>
                  <a:pt x="431397" y="725077"/>
                </a:lnTo>
                <a:lnTo>
                  <a:pt x="438424" y="724397"/>
                </a:lnTo>
                <a:lnTo>
                  <a:pt x="440464" y="723150"/>
                </a:lnTo>
                <a:lnTo>
                  <a:pt x="447718" y="722357"/>
                </a:lnTo>
                <a:lnTo>
                  <a:pt x="449419" y="723264"/>
                </a:lnTo>
                <a:lnTo>
                  <a:pt x="446472" y="724737"/>
                </a:lnTo>
                <a:lnTo>
                  <a:pt x="443638" y="725191"/>
                </a:lnTo>
                <a:lnTo>
                  <a:pt x="443638" y="726664"/>
                </a:lnTo>
                <a:cubicBezTo>
                  <a:pt x="443638" y="726664"/>
                  <a:pt x="454406" y="731765"/>
                  <a:pt x="454406" y="731765"/>
                </a:cubicBezTo>
                <a:lnTo>
                  <a:pt x="454973" y="732898"/>
                </a:lnTo>
                <a:lnTo>
                  <a:pt x="453046" y="733578"/>
                </a:lnTo>
                <a:lnTo>
                  <a:pt x="443298" y="728818"/>
                </a:lnTo>
                <a:lnTo>
                  <a:pt x="437744" y="727684"/>
                </a:lnTo>
                <a:lnTo>
                  <a:pt x="433324" y="728478"/>
                </a:lnTo>
                <a:lnTo>
                  <a:pt x="428336" y="727798"/>
                </a:lnTo>
                <a:lnTo>
                  <a:pt x="418589" y="724511"/>
                </a:lnTo>
                <a:lnTo>
                  <a:pt x="415982" y="724171"/>
                </a:lnTo>
                <a:lnTo>
                  <a:pt x="412808" y="724624"/>
                </a:lnTo>
                <a:lnTo>
                  <a:pt x="406574" y="727004"/>
                </a:lnTo>
                <a:lnTo>
                  <a:pt x="401360" y="730858"/>
                </a:lnTo>
                <a:lnTo>
                  <a:pt x="397506" y="733125"/>
                </a:lnTo>
                <a:lnTo>
                  <a:pt x="394786" y="734145"/>
                </a:lnTo>
                <a:lnTo>
                  <a:pt x="389685" y="737092"/>
                </a:lnTo>
                <a:lnTo>
                  <a:pt x="389685" y="740492"/>
                </a:lnTo>
                <a:cubicBezTo>
                  <a:pt x="389685" y="740492"/>
                  <a:pt x="387872" y="747633"/>
                  <a:pt x="387872" y="747633"/>
                </a:cubicBezTo>
                <a:lnTo>
                  <a:pt x="391952" y="753187"/>
                </a:lnTo>
                <a:lnTo>
                  <a:pt x="394559" y="754661"/>
                </a:lnTo>
                <a:lnTo>
                  <a:pt x="396939" y="755454"/>
                </a:lnTo>
                <a:lnTo>
                  <a:pt x="398413" y="755227"/>
                </a:lnTo>
                <a:lnTo>
                  <a:pt x="401360" y="755681"/>
                </a:lnTo>
                <a:lnTo>
                  <a:pt x="407934" y="756134"/>
                </a:lnTo>
                <a:lnTo>
                  <a:pt x="415075" y="756134"/>
                </a:lnTo>
                <a:cubicBezTo>
                  <a:pt x="415075" y="756134"/>
                  <a:pt x="417795" y="756474"/>
                  <a:pt x="417795" y="756474"/>
                </a:cubicBezTo>
                <a:lnTo>
                  <a:pt x="418702" y="757041"/>
                </a:lnTo>
                <a:lnTo>
                  <a:pt x="417795" y="757834"/>
                </a:lnTo>
                <a:lnTo>
                  <a:pt x="416548" y="758175"/>
                </a:lnTo>
                <a:lnTo>
                  <a:pt x="414281" y="758175"/>
                </a:lnTo>
                <a:cubicBezTo>
                  <a:pt x="414281" y="758175"/>
                  <a:pt x="405327" y="759081"/>
                  <a:pt x="405327" y="759081"/>
                </a:cubicBezTo>
                <a:lnTo>
                  <a:pt x="403740" y="761802"/>
                </a:lnTo>
                <a:lnTo>
                  <a:pt x="401473" y="763048"/>
                </a:lnTo>
                <a:lnTo>
                  <a:pt x="397506" y="765769"/>
                </a:lnTo>
                <a:lnTo>
                  <a:pt x="397166" y="766789"/>
                </a:lnTo>
                <a:lnTo>
                  <a:pt x="396373" y="768149"/>
                </a:lnTo>
                <a:lnTo>
                  <a:pt x="394446" y="770756"/>
                </a:lnTo>
                <a:lnTo>
                  <a:pt x="393086" y="774383"/>
                </a:lnTo>
                <a:lnTo>
                  <a:pt x="393312" y="776990"/>
                </a:lnTo>
                <a:lnTo>
                  <a:pt x="392746" y="779597"/>
                </a:lnTo>
                <a:lnTo>
                  <a:pt x="393426" y="783904"/>
                </a:lnTo>
                <a:lnTo>
                  <a:pt x="395012" y="784471"/>
                </a:lnTo>
                <a:lnTo>
                  <a:pt x="397619" y="783677"/>
                </a:lnTo>
                <a:lnTo>
                  <a:pt x="402833" y="782997"/>
                </a:lnTo>
                <a:lnTo>
                  <a:pt x="405327" y="782091"/>
                </a:lnTo>
                <a:lnTo>
                  <a:pt x="407707" y="780617"/>
                </a:lnTo>
                <a:lnTo>
                  <a:pt x="409861" y="778577"/>
                </a:lnTo>
                <a:lnTo>
                  <a:pt x="412694" y="776423"/>
                </a:lnTo>
                <a:lnTo>
                  <a:pt x="417909" y="773023"/>
                </a:lnTo>
                <a:lnTo>
                  <a:pt x="430150" y="763728"/>
                </a:lnTo>
                <a:lnTo>
                  <a:pt x="433777" y="761688"/>
                </a:lnTo>
                <a:lnTo>
                  <a:pt x="438764" y="757948"/>
                </a:lnTo>
                <a:lnTo>
                  <a:pt x="441258" y="756588"/>
                </a:lnTo>
                <a:lnTo>
                  <a:pt x="442391" y="756928"/>
                </a:lnTo>
                <a:lnTo>
                  <a:pt x="441711" y="758401"/>
                </a:lnTo>
                <a:lnTo>
                  <a:pt x="436384" y="762482"/>
                </a:lnTo>
                <a:lnTo>
                  <a:pt x="433097" y="764295"/>
                </a:lnTo>
                <a:lnTo>
                  <a:pt x="430150" y="765429"/>
                </a:lnTo>
                <a:lnTo>
                  <a:pt x="428790" y="766449"/>
                </a:lnTo>
                <a:lnTo>
                  <a:pt x="427996" y="767696"/>
                </a:lnTo>
                <a:lnTo>
                  <a:pt x="425503" y="770643"/>
                </a:lnTo>
                <a:lnTo>
                  <a:pt x="423462" y="772003"/>
                </a:lnTo>
                <a:lnTo>
                  <a:pt x="420742" y="773250"/>
                </a:lnTo>
                <a:lnTo>
                  <a:pt x="416322" y="775970"/>
                </a:lnTo>
                <a:lnTo>
                  <a:pt x="405894" y="782997"/>
                </a:lnTo>
                <a:lnTo>
                  <a:pt x="398980" y="786511"/>
                </a:lnTo>
                <a:lnTo>
                  <a:pt x="398299" y="787418"/>
                </a:lnTo>
                <a:lnTo>
                  <a:pt x="399320" y="787871"/>
                </a:lnTo>
                <a:lnTo>
                  <a:pt x="400793" y="789571"/>
                </a:lnTo>
                <a:lnTo>
                  <a:pt x="401360" y="789911"/>
                </a:lnTo>
                <a:lnTo>
                  <a:pt x="404194" y="789911"/>
                </a:lnTo>
                <a:cubicBezTo>
                  <a:pt x="404194" y="789911"/>
                  <a:pt x="401587" y="797506"/>
                  <a:pt x="401587" y="797506"/>
                </a:cubicBezTo>
                <a:lnTo>
                  <a:pt x="402267" y="803966"/>
                </a:lnTo>
                <a:lnTo>
                  <a:pt x="403173" y="804647"/>
                </a:lnTo>
                <a:lnTo>
                  <a:pt x="406460" y="804987"/>
                </a:lnTo>
                <a:lnTo>
                  <a:pt x="411221" y="804080"/>
                </a:lnTo>
                <a:lnTo>
                  <a:pt x="415528" y="808727"/>
                </a:lnTo>
                <a:lnTo>
                  <a:pt x="419722" y="808727"/>
                </a:lnTo>
                <a:cubicBezTo>
                  <a:pt x="419722" y="808727"/>
                  <a:pt x="426069" y="804873"/>
                  <a:pt x="426069" y="804873"/>
                </a:cubicBezTo>
                <a:lnTo>
                  <a:pt x="428336" y="803173"/>
                </a:lnTo>
                <a:lnTo>
                  <a:pt x="431283" y="799999"/>
                </a:lnTo>
                <a:lnTo>
                  <a:pt x="432417" y="799319"/>
                </a:lnTo>
                <a:lnTo>
                  <a:pt x="439218" y="797279"/>
                </a:lnTo>
                <a:lnTo>
                  <a:pt x="444318" y="797052"/>
                </a:lnTo>
                <a:lnTo>
                  <a:pt x="445452" y="797392"/>
                </a:lnTo>
                <a:lnTo>
                  <a:pt x="445452" y="798299"/>
                </a:lnTo>
                <a:cubicBezTo>
                  <a:pt x="445452" y="798299"/>
                  <a:pt x="442165" y="798412"/>
                  <a:pt x="442165" y="798412"/>
                </a:cubicBezTo>
                <a:lnTo>
                  <a:pt x="434684" y="799659"/>
                </a:lnTo>
                <a:lnTo>
                  <a:pt x="432643" y="801246"/>
                </a:lnTo>
                <a:lnTo>
                  <a:pt x="427543" y="806233"/>
                </a:lnTo>
                <a:lnTo>
                  <a:pt x="423236" y="809407"/>
                </a:lnTo>
                <a:lnTo>
                  <a:pt x="417455" y="812241"/>
                </a:lnTo>
                <a:lnTo>
                  <a:pt x="416548" y="812807"/>
                </a:lnTo>
                <a:lnTo>
                  <a:pt x="415868" y="813488"/>
                </a:lnTo>
                <a:lnTo>
                  <a:pt x="416662" y="815414"/>
                </a:lnTo>
                <a:lnTo>
                  <a:pt x="417682" y="817341"/>
                </a:lnTo>
                <a:lnTo>
                  <a:pt x="417682" y="817908"/>
                </a:lnTo>
                <a:cubicBezTo>
                  <a:pt x="417682" y="817908"/>
                  <a:pt x="421649" y="819722"/>
                  <a:pt x="421649" y="819722"/>
                </a:cubicBezTo>
                <a:lnTo>
                  <a:pt x="422102" y="823122"/>
                </a:lnTo>
                <a:lnTo>
                  <a:pt x="424369" y="832643"/>
                </a:lnTo>
                <a:lnTo>
                  <a:pt x="425049" y="836724"/>
                </a:lnTo>
                <a:lnTo>
                  <a:pt x="425049" y="839784"/>
                </a:lnTo>
                <a:cubicBezTo>
                  <a:pt x="425049" y="839784"/>
                  <a:pt x="425049" y="846245"/>
                  <a:pt x="425049" y="846245"/>
                </a:cubicBezTo>
                <a:lnTo>
                  <a:pt x="425616" y="848738"/>
                </a:lnTo>
                <a:lnTo>
                  <a:pt x="426976" y="851912"/>
                </a:lnTo>
                <a:lnTo>
                  <a:pt x="428563" y="853272"/>
                </a:lnTo>
                <a:lnTo>
                  <a:pt x="430377" y="852819"/>
                </a:lnTo>
                <a:lnTo>
                  <a:pt x="431963" y="851119"/>
                </a:lnTo>
                <a:lnTo>
                  <a:pt x="433664" y="847718"/>
                </a:lnTo>
                <a:lnTo>
                  <a:pt x="437857" y="841484"/>
                </a:lnTo>
                <a:lnTo>
                  <a:pt x="439331" y="838990"/>
                </a:lnTo>
                <a:lnTo>
                  <a:pt x="440124" y="836157"/>
                </a:lnTo>
                <a:lnTo>
                  <a:pt x="442391" y="834117"/>
                </a:lnTo>
                <a:lnTo>
                  <a:pt x="444772" y="833097"/>
                </a:lnTo>
                <a:lnTo>
                  <a:pt x="444092" y="835930"/>
                </a:lnTo>
                <a:lnTo>
                  <a:pt x="443071" y="838764"/>
                </a:lnTo>
                <a:lnTo>
                  <a:pt x="447832" y="837517"/>
                </a:lnTo>
                <a:lnTo>
                  <a:pt x="449872" y="836384"/>
                </a:lnTo>
                <a:lnTo>
                  <a:pt x="452139" y="834570"/>
                </a:lnTo>
                <a:lnTo>
                  <a:pt x="453386" y="832756"/>
                </a:lnTo>
                <a:lnTo>
                  <a:pt x="452479" y="830490"/>
                </a:lnTo>
                <a:lnTo>
                  <a:pt x="450666" y="824709"/>
                </a:lnTo>
                <a:lnTo>
                  <a:pt x="449419" y="822102"/>
                </a:lnTo>
                <a:lnTo>
                  <a:pt x="448512" y="818361"/>
                </a:lnTo>
                <a:lnTo>
                  <a:pt x="449305" y="818361"/>
                </a:lnTo>
                <a:cubicBezTo>
                  <a:pt x="449305" y="818361"/>
                  <a:pt x="450779" y="821535"/>
                  <a:pt x="450779" y="821535"/>
                </a:cubicBezTo>
                <a:lnTo>
                  <a:pt x="451686" y="823802"/>
                </a:lnTo>
                <a:lnTo>
                  <a:pt x="454406" y="828223"/>
                </a:lnTo>
                <a:lnTo>
                  <a:pt x="454406" y="829696"/>
                </a:lnTo>
                <a:cubicBezTo>
                  <a:pt x="454406" y="829696"/>
                  <a:pt x="455086" y="830830"/>
                  <a:pt x="455086" y="830830"/>
                </a:cubicBezTo>
                <a:lnTo>
                  <a:pt x="457806" y="833890"/>
                </a:lnTo>
                <a:lnTo>
                  <a:pt x="462227" y="833437"/>
                </a:lnTo>
                <a:lnTo>
                  <a:pt x="463814" y="834343"/>
                </a:lnTo>
                <a:lnTo>
                  <a:pt x="465854" y="836157"/>
                </a:lnTo>
                <a:lnTo>
                  <a:pt x="466421" y="840351"/>
                </a:lnTo>
                <a:lnTo>
                  <a:pt x="468008" y="843071"/>
                </a:lnTo>
                <a:lnTo>
                  <a:pt x="468008" y="845225"/>
                </a:lnTo>
                <a:cubicBezTo>
                  <a:pt x="468008" y="845225"/>
                  <a:pt x="465060" y="843751"/>
                  <a:pt x="465060" y="843751"/>
                </a:cubicBezTo>
                <a:lnTo>
                  <a:pt x="462794" y="839331"/>
                </a:lnTo>
                <a:lnTo>
                  <a:pt x="460980" y="836950"/>
                </a:lnTo>
                <a:lnTo>
                  <a:pt x="458146" y="836610"/>
                </a:lnTo>
                <a:lnTo>
                  <a:pt x="454179" y="837177"/>
                </a:lnTo>
                <a:lnTo>
                  <a:pt x="450779" y="838424"/>
                </a:lnTo>
                <a:lnTo>
                  <a:pt x="450552" y="839444"/>
                </a:lnTo>
                <a:lnTo>
                  <a:pt x="451006" y="841484"/>
                </a:lnTo>
                <a:lnTo>
                  <a:pt x="449532" y="841144"/>
                </a:lnTo>
                <a:lnTo>
                  <a:pt x="445338" y="840917"/>
                </a:lnTo>
                <a:lnTo>
                  <a:pt x="442845" y="841371"/>
                </a:lnTo>
                <a:lnTo>
                  <a:pt x="439331" y="844885"/>
                </a:lnTo>
                <a:lnTo>
                  <a:pt x="436724" y="850212"/>
                </a:lnTo>
                <a:lnTo>
                  <a:pt x="433210" y="854066"/>
                </a:lnTo>
                <a:lnTo>
                  <a:pt x="433777" y="855539"/>
                </a:lnTo>
                <a:lnTo>
                  <a:pt x="435817" y="857693"/>
                </a:lnTo>
                <a:lnTo>
                  <a:pt x="436724" y="857919"/>
                </a:lnTo>
                <a:lnTo>
                  <a:pt x="437857" y="857693"/>
                </a:lnTo>
                <a:lnTo>
                  <a:pt x="439784" y="856899"/>
                </a:lnTo>
                <a:lnTo>
                  <a:pt x="440691" y="856899"/>
                </a:lnTo>
                <a:cubicBezTo>
                  <a:pt x="440691" y="856899"/>
                  <a:pt x="446358" y="855652"/>
                  <a:pt x="446358" y="855652"/>
                </a:cubicBezTo>
                <a:lnTo>
                  <a:pt x="453499" y="853386"/>
                </a:lnTo>
                <a:lnTo>
                  <a:pt x="458373" y="850552"/>
                </a:lnTo>
                <a:lnTo>
                  <a:pt x="459280" y="850212"/>
                </a:lnTo>
                <a:lnTo>
                  <a:pt x="458827" y="851912"/>
                </a:lnTo>
                <a:lnTo>
                  <a:pt x="458146" y="853159"/>
                </a:lnTo>
                <a:lnTo>
                  <a:pt x="458146" y="853839"/>
                </a:lnTo>
                <a:cubicBezTo>
                  <a:pt x="458146" y="853839"/>
                  <a:pt x="460073" y="854066"/>
                  <a:pt x="460073" y="854066"/>
                </a:cubicBezTo>
                <a:lnTo>
                  <a:pt x="462794" y="853726"/>
                </a:lnTo>
                <a:lnTo>
                  <a:pt x="461093" y="855312"/>
                </a:lnTo>
                <a:lnTo>
                  <a:pt x="456106" y="855539"/>
                </a:lnTo>
                <a:lnTo>
                  <a:pt x="453726" y="855992"/>
                </a:lnTo>
                <a:lnTo>
                  <a:pt x="449645" y="857579"/>
                </a:lnTo>
                <a:lnTo>
                  <a:pt x="441825" y="859393"/>
                </a:lnTo>
                <a:lnTo>
                  <a:pt x="436384" y="861093"/>
                </a:lnTo>
                <a:lnTo>
                  <a:pt x="438311" y="864607"/>
                </a:lnTo>
                <a:lnTo>
                  <a:pt x="436497" y="869707"/>
                </a:lnTo>
                <a:lnTo>
                  <a:pt x="437971" y="873788"/>
                </a:lnTo>
                <a:lnTo>
                  <a:pt x="443751" y="880929"/>
                </a:lnTo>
                <a:lnTo>
                  <a:pt x="447378" y="887163"/>
                </a:lnTo>
                <a:lnTo>
                  <a:pt x="449872" y="890336"/>
                </a:lnTo>
                <a:lnTo>
                  <a:pt x="451686" y="892943"/>
                </a:lnTo>
                <a:lnTo>
                  <a:pt x="452933" y="894304"/>
                </a:lnTo>
                <a:lnTo>
                  <a:pt x="455766" y="896117"/>
                </a:lnTo>
                <a:lnTo>
                  <a:pt x="456446" y="897137"/>
                </a:lnTo>
                <a:lnTo>
                  <a:pt x="457920" y="898044"/>
                </a:lnTo>
                <a:lnTo>
                  <a:pt x="459847" y="901331"/>
                </a:lnTo>
                <a:lnTo>
                  <a:pt x="460187" y="902238"/>
                </a:lnTo>
                <a:lnTo>
                  <a:pt x="461207" y="902011"/>
                </a:lnTo>
                <a:lnTo>
                  <a:pt x="466194" y="896911"/>
                </a:lnTo>
                <a:lnTo>
                  <a:pt x="472315" y="894530"/>
                </a:lnTo>
                <a:lnTo>
                  <a:pt x="466534" y="899404"/>
                </a:lnTo>
                <a:lnTo>
                  <a:pt x="463927" y="902691"/>
                </a:lnTo>
                <a:lnTo>
                  <a:pt x="462000" y="905638"/>
                </a:lnTo>
                <a:lnTo>
                  <a:pt x="462907" y="907112"/>
                </a:lnTo>
                <a:lnTo>
                  <a:pt x="462907" y="910625"/>
                </a:lnTo>
                <a:cubicBezTo>
                  <a:pt x="462907" y="910625"/>
                  <a:pt x="462454" y="912212"/>
                  <a:pt x="462454" y="912212"/>
                </a:cubicBezTo>
                <a:lnTo>
                  <a:pt x="461660" y="914139"/>
                </a:lnTo>
                <a:lnTo>
                  <a:pt x="462340" y="914366"/>
                </a:lnTo>
                <a:lnTo>
                  <a:pt x="464494" y="916293"/>
                </a:lnTo>
                <a:lnTo>
                  <a:pt x="466761" y="917880"/>
                </a:lnTo>
                <a:lnTo>
                  <a:pt x="469368" y="919240"/>
                </a:lnTo>
                <a:lnTo>
                  <a:pt x="472201" y="920487"/>
                </a:lnTo>
                <a:lnTo>
                  <a:pt x="474695" y="920940"/>
                </a:lnTo>
                <a:lnTo>
                  <a:pt x="477415" y="922300"/>
                </a:lnTo>
                <a:lnTo>
                  <a:pt x="475035" y="925134"/>
                </a:lnTo>
                <a:lnTo>
                  <a:pt x="474695" y="927174"/>
                </a:lnTo>
                <a:lnTo>
                  <a:pt x="475035" y="929781"/>
                </a:lnTo>
                <a:lnTo>
                  <a:pt x="475829" y="930461"/>
                </a:lnTo>
                <a:lnTo>
                  <a:pt x="481496" y="930121"/>
                </a:lnTo>
                <a:lnTo>
                  <a:pt x="482969" y="928874"/>
                </a:lnTo>
                <a:lnTo>
                  <a:pt x="484556" y="927061"/>
                </a:lnTo>
                <a:lnTo>
                  <a:pt x="486256" y="926607"/>
                </a:lnTo>
                <a:lnTo>
                  <a:pt x="488523" y="926607"/>
                </a:lnTo>
                <a:cubicBezTo>
                  <a:pt x="488523" y="926607"/>
                  <a:pt x="492150" y="927741"/>
                  <a:pt x="492150" y="927741"/>
                </a:cubicBezTo>
                <a:lnTo>
                  <a:pt x="487843" y="929101"/>
                </a:lnTo>
                <a:lnTo>
                  <a:pt x="487163" y="929894"/>
                </a:lnTo>
                <a:lnTo>
                  <a:pt x="485916" y="930688"/>
                </a:lnTo>
                <a:lnTo>
                  <a:pt x="482176" y="932501"/>
                </a:lnTo>
                <a:lnTo>
                  <a:pt x="480816" y="934202"/>
                </a:lnTo>
                <a:lnTo>
                  <a:pt x="481156" y="935902"/>
                </a:lnTo>
                <a:lnTo>
                  <a:pt x="482402" y="938169"/>
                </a:lnTo>
                <a:lnTo>
                  <a:pt x="482402" y="938962"/>
                </a:lnTo>
                <a:cubicBezTo>
                  <a:pt x="482402" y="938962"/>
                  <a:pt x="483196" y="940209"/>
                  <a:pt x="483196" y="940209"/>
                </a:cubicBezTo>
                <a:lnTo>
                  <a:pt x="484670" y="941002"/>
                </a:lnTo>
                <a:lnTo>
                  <a:pt x="484103" y="942816"/>
                </a:lnTo>
                <a:lnTo>
                  <a:pt x="482743" y="944289"/>
                </a:lnTo>
                <a:lnTo>
                  <a:pt x="484443" y="945650"/>
                </a:lnTo>
                <a:lnTo>
                  <a:pt x="487616" y="946443"/>
                </a:lnTo>
                <a:lnTo>
                  <a:pt x="488863" y="949617"/>
                </a:lnTo>
                <a:lnTo>
                  <a:pt x="489317" y="952224"/>
                </a:lnTo>
                <a:lnTo>
                  <a:pt x="490223" y="954717"/>
                </a:lnTo>
                <a:lnTo>
                  <a:pt x="496911" y="955737"/>
                </a:lnTo>
                <a:lnTo>
                  <a:pt x="497704" y="956191"/>
                </a:lnTo>
                <a:lnTo>
                  <a:pt x="498951" y="956531"/>
                </a:lnTo>
                <a:lnTo>
                  <a:pt x="500311" y="957778"/>
                </a:lnTo>
                <a:lnTo>
                  <a:pt x="500311" y="958344"/>
                </a:lnTo>
                <a:cubicBezTo>
                  <a:pt x="500311" y="958344"/>
                  <a:pt x="501331" y="959478"/>
                  <a:pt x="501331" y="959478"/>
                </a:cubicBezTo>
                <a:lnTo>
                  <a:pt x="501105" y="964012"/>
                </a:lnTo>
                <a:lnTo>
                  <a:pt x="505072" y="963785"/>
                </a:lnTo>
                <a:lnTo>
                  <a:pt x="506092" y="964238"/>
                </a:lnTo>
                <a:lnTo>
                  <a:pt x="511986" y="963672"/>
                </a:lnTo>
                <a:lnTo>
                  <a:pt x="513800" y="964238"/>
                </a:lnTo>
                <a:lnTo>
                  <a:pt x="511079" y="965939"/>
                </a:lnTo>
                <a:lnTo>
                  <a:pt x="504958" y="968886"/>
                </a:lnTo>
                <a:lnTo>
                  <a:pt x="504165" y="970472"/>
                </a:lnTo>
                <a:lnTo>
                  <a:pt x="505412" y="971719"/>
                </a:lnTo>
                <a:lnTo>
                  <a:pt x="506885" y="972626"/>
                </a:lnTo>
                <a:lnTo>
                  <a:pt x="508812" y="973306"/>
                </a:lnTo>
                <a:lnTo>
                  <a:pt x="512666" y="973306"/>
                </a:lnTo>
                <a:cubicBezTo>
                  <a:pt x="512666" y="973306"/>
                  <a:pt x="514706" y="973079"/>
                  <a:pt x="514706" y="973079"/>
                </a:cubicBezTo>
                <a:lnTo>
                  <a:pt x="513459" y="970699"/>
                </a:lnTo>
                <a:lnTo>
                  <a:pt x="513459" y="969792"/>
                </a:lnTo>
                <a:cubicBezTo>
                  <a:pt x="513459" y="969792"/>
                  <a:pt x="515160" y="969792"/>
                  <a:pt x="515160" y="969792"/>
                </a:cubicBezTo>
                <a:lnTo>
                  <a:pt x="517767" y="969112"/>
                </a:lnTo>
                <a:lnTo>
                  <a:pt x="520147" y="969112"/>
                </a:lnTo>
                <a:cubicBezTo>
                  <a:pt x="520147" y="969112"/>
                  <a:pt x="522074" y="970699"/>
                  <a:pt x="522074" y="970699"/>
                </a:cubicBezTo>
                <a:lnTo>
                  <a:pt x="525021" y="971266"/>
                </a:lnTo>
                <a:lnTo>
                  <a:pt x="527061" y="970359"/>
                </a:lnTo>
                <a:lnTo>
                  <a:pt x="530008" y="970019"/>
                </a:lnTo>
                <a:lnTo>
                  <a:pt x="532162" y="970019"/>
                </a:lnTo>
                <a:cubicBezTo>
                  <a:pt x="532162" y="970019"/>
                  <a:pt x="533522" y="968659"/>
                  <a:pt x="533522" y="968659"/>
                </a:cubicBezTo>
                <a:lnTo>
                  <a:pt x="535335" y="967185"/>
                </a:lnTo>
                <a:lnTo>
                  <a:pt x="538056" y="965258"/>
                </a:lnTo>
                <a:lnTo>
                  <a:pt x="543950" y="963218"/>
                </a:lnTo>
                <a:lnTo>
                  <a:pt x="549730" y="960725"/>
                </a:lnTo>
                <a:lnTo>
                  <a:pt x="550524" y="959591"/>
                </a:lnTo>
                <a:lnTo>
                  <a:pt x="550524" y="958004"/>
                </a:lnTo>
                <a:cubicBezTo>
                  <a:pt x="550524" y="958004"/>
                  <a:pt x="551091" y="956984"/>
                  <a:pt x="551091" y="956984"/>
                </a:cubicBezTo>
                <a:lnTo>
                  <a:pt x="552564" y="956531"/>
                </a:lnTo>
                <a:lnTo>
                  <a:pt x="553017" y="957778"/>
                </a:lnTo>
                <a:lnTo>
                  <a:pt x="552451" y="960725"/>
                </a:lnTo>
                <a:lnTo>
                  <a:pt x="551317" y="962878"/>
                </a:lnTo>
                <a:lnTo>
                  <a:pt x="549617" y="964805"/>
                </a:lnTo>
                <a:lnTo>
                  <a:pt x="547123" y="971379"/>
                </a:lnTo>
                <a:lnTo>
                  <a:pt x="549050" y="976706"/>
                </a:lnTo>
                <a:lnTo>
                  <a:pt x="550524" y="977273"/>
                </a:lnTo>
                <a:lnTo>
                  <a:pt x="551431" y="977953"/>
                </a:lnTo>
                <a:lnTo>
                  <a:pt x="556304" y="979200"/>
                </a:lnTo>
                <a:lnTo>
                  <a:pt x="558458" y="979994"/>
                </a:lnTo>
                <a:lnTo>
                  <a:pt x="561745" y="981694"/>
                </a:lnTo>
                <a:lnTo>
                  <a:pt x="562765" y="982487"/>
                </a:lnTo>
                <a:lnTo>
                  <a:pt x="564805" y="982147"/>
                </a:lnTo>
                <a:lnTo>
                  <a:pt x="568886" y="980447"/>
                </a:lnTo>
                <a:lnTo>
                  <a:pt x="575573" y="975233"/>
                </a:lnTo>
                <a:lnTo>
                  <a:pt x="575913" y="975573"/>
                </a:lnTo>
                <a:lnTo>
                  <a:pt x="573646" y="979653"/>
                </a:lnTo>
                <a:lnTo>
                  <a:pt x="571153" y="982147"/>
                </a:lnTo>
                <a:lnTo>
                  <a:pt x="568999" y="983507"/>
                </a:lnTo>
                <a:lnTo>
                  <a:pt x="566506" y="984641"/>
                </a:lnTo>
                <a:lnTo>
                  <a:pt x="563105" y="984981"/>
                </a:lnTo>
                <a:lnTo>
                  <a:pt x="563105" y="987474"/>
                </a:lnTo>
                <a:cubicBezTo>
                  <a:pt x="563105" y="987474"/>
                  <a:pt x="562879" y="990535"/>
                  <a:pt x="562879" y="990535"/>
                </a:cubicBezTo>
                <a:lnTo>
                  <a:pt x="574440" y="995635"/>
                </a:lnTo>
                <a:lnTo>
                  <a:pt x="578520" y="996769"/>
                </a:lnTo>
                <a:lnTo>
                  <a:pt x="580107" y="996315"/>
                </a:lnTo>
                <a:lnTo>
                  <a:pt x="581241" y="994162"/>
                </a:lnTo>
                <a:lnTo>
                  <a:pt x="583848" y="990535"/>
                </a:lnTo>
                <a:lnTo>
                  <a:pt x="586341" y="988268"/>
                </a:lnTo>
                <a:lnTo>
                  <a:pt x="587361" y="989288"/>
                </a:lnTo>
                <a:lnTo>
                  <a:pt x="586228" y="991442"/>
                </a:lnTo>
                <a:lnTo>
                  <a:pt x="582714" y="995409"/>
                </a:lnTo>
                <a:lnTo>
                  <a:pt x="581694" y="996882"/>
                </a:lnTo>
                <a:lnTo>
                  <a:pt x="582487" y="999943"/>
                </a:lnTo>
                <a:lnTo>
                  <a:pt x="583054" y="1000736"/>
                </a:lnTo>
                <a:lnTo>
                  <a:pt x="584074" y="1000736"/>
                </a:lnTo>
                <a:cubicBezTo>
                  <a:pt x="584074" y="1000736"/>
                  <a:pt x="585321" y="1000963"/>
                  <a:pt x="585321" y="1000963"/>
                </a:cubicBezTo>
                <a:lnTo>
                  <a:pt x="587475" y="1000169"/>
                </a:lnTo>
                <a:lnTo>
                  <a:pt x="589402" y="999943"/>
                </a:lnTo>
                <a:lnTo>
                  <a:pt x="588608" y="1001529"/>
                </a:lnTo>
                <a:lnTo>
                  <a:pt x="588382" y="1003003"/>
                </a:lnTo>
                <a:lnTo>
                  <a:pt x="592689" y="1003570"/>
                </a:lnTo>
                <a:lnTo>
                  <a:pt x="595069" y="1002549"/>
                </a:lnTo>
                <a:lnTo>
                  <a:pt x="596769" y="1002549"/>
                </a:lnTo>
                <a:cubicBezTo>
                  <a:pt x="596769" y="1002549"/>
                  <a:pt x="597789" y="1002096"/>
                  <a:pt x="597789" y="1002096"/>
                </a:cubicBezTo>
                <a:lnTo>
                  <a:pt x="596316" y="1000623"/>
                </a:lnTo>
                <a:lnTo>
                  <a:pt x="592122" y="997676"/>
                </a:lnTo>
                <a:lnTo>
                  <a:pt x="591782" y="996655"/>
                </a:lnTo>
                <a:lnTo>
                  <a:pt x="597676" y="998809"/>
                </a:lnTo>
                <a:lnTo>
                  <a:pt x="598696" y="999489"/>
                </a:lnTo>
                <a:lnTo>
                  <a:pt x="604817" y="999829"/>
                </a:lnTo>
                <a:lnTo>
                  <a:pt x="606517" y="997789"/>
                </a:lnTo>
                <a:lnTo>
                  <a:pt x="608784" y="995522"/>
                </a:lnTo>
                <a:lnTo>
                  <a:pt x="607877" y="988835"/>
                </a:lnTo>
                <a:lnTo>
                  <a:pt x="607877" y="987588"/>
                </a:lnTo>
                <a:cubicBezTo>
                  <a:pt x="607877" y="987588"/>
                  <a:pt x="608104" y="986568"/>
                  <a:pt x="608104" y="986568"/>
                </a:cubicBezTo>
                <a:lnTo>
                  <a:pt x="606970" y="984641"/>
                </a:lnTo>
                <a:lnTo>
                  <a:pt x="605270" y="982827"/>
                </a:lnTo>
                <a:lnTo>
                  <a:pt x="600396" y="981920"/>
                </a:lnTo>
                <a:lnTo>
                  <a:pt x="597676" y="980900"/>
                </a:lnTo>
                <a:lnTo>
                  <a:pt x="594276" y="980220"/>
                </a:lnTo>
                <a:lnTo>
                  <a:pt x="592009" y="978747"/>
                </a:lnTo>
                <a:lnTo>
                  <a:pt x="592349" y="977840"/>
                </a:lnTo>
                <a:lnTo>
                  <a:pt x="595069" y="977840"/>
                </a:lnTo>
                <a:cubicBezTo>
                  <a:pt x="595069" y="977840"/>
                  <a:pt x="599036" y="978520"/>
                  <a:pt x="599036" y="978520"/>
                </a:cubicBezTo>
                <a:lnTo>
                  <a:pt x="604137" y="980334"/>
                </a:lnTo>
                <a:lnTo>
                  <a:pt x="607424" y="980787"/>
                </a:lnTo>
                <a:lnTo>
                  <a:pt x="607990" y="980447"/>
                </a:lnTo>
                <a:lnTo>
                  <a:pt x="610371" y="980220"/>
                </a:lnTo>
                <a:lnTo>
                  <a:pt x="617058" y="972059"/>
                </a:lnTo>
                <a:lnTo>
                  <a:pt x="618532" y="962198"/>
                </a:lnTo>
                <a:lnTo>
                  <a:pt x="621592" y="952224"/>
                </a:lnTo>
                <a:lnTo>
                  <a:pt x="623179" y="946330"/>
                </a:lnTo>
                <a:lnTo>
                  <a:pt x="624652" y="943609"/>
                </a:lnTo>
                <a:lnTo>
                  <a:pt x="625106" y="941456"/>
                </a:lnTo>
                <a:lnTo>
                  <a:pt x="619779" y="940209"/>
                </a:lnTo>
                <a:lnTo>
                  <a:pt x="620912" y="938962"/>
                </a:lnTo>
                <a:lnTo>
                  <a:pt x="624312" y="938282"/>
                </a:lnTo>
                <a:lnTo>
                  <a:pt x="626693" y="938282"/>
                </a:lnTo>
                <a:cubicBezTo>
                  <a:pt x="626693" y="938282"/>
                  <a:pt x="629526" y="935448"/>
                  <a:pt x="629526" y="935448"/>
                </a:cubicBezTo>
                <a:lnTo>
                  <a:pt x="628620" y="932161"/>
                </a:lnTo>
                <a:lnTo>
                  <a:pt x="628846" y="930121"/>
                </a:lnTo>
                <a:lnTo>
                  <a:pt x="626919" y="928534"/>
                </a:lnTo>
                <a:lnTo>
                  <a:pt x="625219" y="925361"/>
                </a:lnTo>
                <a:lnTo>
                  <a:pt x="626693" y="920713"/>
                </a:lnTo>
                <a:lnTo>
                  <a:pt x="627033" y="918673"/>
                </a:lnTo>
                <a:lnTo>
                  <a:pt x="627713" y="916973"/>
                </a:lnTo>
                <a:lnTo>
                  <a:pt x="626806" y="914593"/>
                </a:lnTo>
                <a:lnTo>
                  <a:pt x="628393" y="913006"/>
                </a:lnTo>
                <a:lnTo>
                  <a:pt x="628620" y="911079"/>
                </a:lnTo>
                <a:lnTo>
                  <a:pt x="622159" y="910059"/>
                </a:lnTo>
                <a:lnTo>
                  <a:pt x="617965" y="908699"/>
                </a:lnTo>
                <a:lnTo>
                  <a:pt x="614224" y="907338"/>
                </a:lnTo>
                <a:lnTo>
                  <a:pt x="612411" y="905865"/>
                </a:lnTo>
                <a:lnTo>
                  <a:pt x="614338" y="905638"/>
                </a:lnTo>
                <a:lnTo>
                  <a:pt x="616605" y="906092"/>
                </a:lnTo>
                <a:lnTo>
                  <a:pt x="623065" y="905752"/>
                </a:lnTo>
                <a:lnTo>
                  <a:pt x="625332" y="906318"/>
                </a:lnTo>
                <a:lnTo>
                  <a:pt x="630546" y="906772"/>
                </a:lnTo>
                <a:lnTo>
                  <a:pt x="632247" y="905412"/>
                </a:lnTo>
                <a:lnTo>
                  <a:pt x="633607" y="905412"/>
                </a:lnTo>
                <a:cubicBezTo>
                  <a:pt x="633607" y="905412"/>
                  <a:pt x="637461" y="899971"/>
                  <a:pt x="637461" y="899971"/>
                </a:cubicBezTo>
                <a:lnTo>
                  <a:pt x="639047" y="899064"/>
                </a:lnTo>
                <a:lnTo>
                  <a:pt x="639274" y="897137"/>
                </a:lnTo>
                <a:lnTo>
                  <a:pt x="633153" y="894417"/>
                </a:lnTo>
                <a:lnTo>
                  <a:pt x="629866" y="892150"/>
                </a:lnTo>
                <a:lnTo>
                  <a:pt x="628846" y="890903"/>
                </a:lnTo>
                <a:lnTo>
                  <a:pt x="628166" y="888863"/>
                </a:lnTo>
                <a:lnTo>
                  <a:pt x="629866" y="889543"/>
                </a:lnTo>
                <a:lnTo>
                  <a:pt x="631340" y="890563"/>
                </a:lnTo>
                <a:lnTo>
                  <a:pt x="634967" y="893623"/>
                </a:lnTo>
                <a:lnTo>
                  <a:pt x="639387" y="893850"/>
                </a:lnTo>
                <a:lnTo>
                  <a:pt x="643128" y="893850"/>
                </a:lnTo>
                <a:cubicBezTo>
                  <a:pt x="643128" y="893850"/>
                  <a:pt x="644375" y="893850"/>
                  <a:pt x="644375" y="893850"/>
                </a:cubicBezTo>
                <a:lnTo>
                  <a:pt x="646642" y="891470"/>
                </a:lnTo>
                <a:lnTo>
                  <a:pt x="648228" y="888750"/>
                </a:lnTo>
                <a:lnTo>
                  <a:pt x="650042" y="886483"/>
                </a:lnTo>
                <a:lnTo>
                  <a:pt x="649475" y="885236"/>
                </a:lnTo>
                <a:lnTo>
                  <a:pt x="649135" y="883876"/>
                </a:lnTo>
                <a:lnTo>
                  <a:pt x="651062" y="881722"/>
                </a:lnTo>
                <a:lnTo>
                  <a:pt x="651062" y="878208"/>
                </a:lnTo>
                <a:cubicBezTo>
                  <a:pt x="651062" y="878208"/>
                  <a:pt x="654122" y="878435"/>
                  <a:pt x="654122" y="878435"/>
                </a:cubicBezTo>
                <a:lnTo>
                  <a:pt x="656843" y="877528"/>
                </a:lnTo>
                <a:lnTo>
                  <a:pt x="656843" y="874241"/>
                </a:lnTo>
                <a:cubicBezTo>
                  <a:pt x="656843" y="874241"/>
                  <a:pt x="661490" y="870728"/>
                  <a:pt x="661490" y="870728"/>
                </a:cubicBezTo>
                <a:lnTo>
                  <a:pt x="661263" y="869481"/>
                </a:lnTo>
                <a:lnTo>
                  <a:pt x="659450" y="863700"/>
                </a:lnTo>
                <a:lnTo>
                  <a:pt x="660130" y="856559"/>
                </a:lnTo>
                <a:lnTo>
                  <a:pt x="655823" y="855426"/>
                </a:lnTo>
                <a:lnTo>
                  <a:pt x="652989" y="855766"/>
                </a:lnTo>
                <a:lnTo>
                  <a:pt x="651629" y="856899"/>
                </a:lnTo>
                <a:lnTo>
                  <a:pt x="648682" y="854859"/>
                </a:lnTo>
                <a:lnTo>
                  <a:pt x="640407" y="850552"/>
                </a:lnTo>
                <a:lnTo>
                  <a:pt x="648682" y="851119"/>
                </a:lnTo>
                <a:lnTo>
                  <a:pt x="650722" y="851685"/>
                </a:lnTo>
                <a:lnTo>
                  <a:pt x="652649" y="852819"/>
                </a:lnTo>
                <a:lnTo>
                  <a:pt x="656843" y="853272"/>
                </a:lnTo>
                <a:lnTo>
                  <a:pt x="658770" y="851685"/>
                </a:lnTo>
                <a:lnTo>
                  <a:pt x="658543" y="849418"/>
                </a:lnTo>
                <a:lnTo>
                  <a:pt x="663077" y="848852"/>
                </a:lnTo>
                <a:lnTo>
                  <a:pt x="667157" y="846018"/>
                </a:lnTo>
                <a:lnTo>
                  <a:pt x="669084" y="843978"/>
                </a:lnTo>
                <a:lnTo>
                  <a:pt x="668518" y="841938"/>
                </a:lnTo>
                <a:lnTo>
                  <a:pt x="667157" y="839784"/>
                </a:lnTo>
                <a:lnTo>
                  <a:pt x="663984" y="837064"/>
                </a:lnTo>
                <a:lnTo>
                  <a:pt x="662170" y="831623"/>
                </a:lnTo>
                <a:lnTo>
                  <a:pt x="659450" y="828449"/>
                </a:lnTo>
                <a:lnTo>
                  <a:pt x="655936" y="829809"/>
                </a:lnTo>
                <a:lnTo>
                  <a:pt x="653102" y="830149"/>
                </a:lnTo>
                <a:lnTo>
                  <a:pt x="651856" y="825956"/>
                </a:lnTo>
                <a:lnTo>
                  <a:pt x="650609" y="824256"/>
                </a:lnTo>
                <a:lnTo>
                  <a:pt x="650609" y="821875"/>
                </a:lnTo>
                <a:cubicBezTo>
                  <a:pt x="650609" y="821875"/>
                  <a:pt x="654916" y="822555"/>
                  <a:pt x="654916" y="822555"/>
                </a:cubicBezTo>
                <a:lnTo>
                  <a:pt x="659223" y="821648"/>
                </a:lnTo>
                <a:lnTo>
                  <a:pt x="667724" y="823802"/>
                </a:lnTo>
                <a:lnTo>
                  <a:pt x="672371" y="821875"/>
                </a:lnTo>
                <a:lnTo>
                  <a:pt x="674185" y="820515"/>
                </a:lnTo>
                <a:lnTo>
                  <a:pt x="677699" y="816435"/>
                </a:lnTo>
                <a:lnTo>
                  <a:pt x="679965" y="815301"/>
                </a:lnTo>
                <a:lnTo>
                  <a:pt x="681439" y="813374"/>
                </a:lnTo>
                <a:lnTo>
                  <a:pt x="679852" y="812354"/>
                </a:lnTo>
                <a:lnTo>
                  <a:pt x="668858" y="806800"/>
                </a:lnTo>
                <a:lnTo>
                  <a:pt x="669198" y="805553"/>
                </a:lnTo>
                <a:lnTo>
                  <a:pt x="673505" y="805553"/>
                </a:lnTo>
                <a:cubicBezTo>
                  <a:pt x="673505" y="805553"/>
                  <a:pt x="684726" y="804420"/>
                  <a:pt x="684726" y="804420"/>
                </a:cubicBezTo>
                <a:lnTo>
                  <a:pt x="691413" y="803513"/>
                </a:lnTo>
                <a:lnTo>
                  <a:pt x="700708" y="803060"/>
                </a:lnTo>
                <a:lnTo>
                  <a:pt x="709549" y="799886"/>
                </a:lnTo>
                <a:lnTo>
                  <a:pt x="709549" y="796259"/>
                </a:lnTo>
                <a:cubicBezTo>
                  <a:pt x="709549" y="796259"/>
                  <a:pt x="709322" y="795239"/>
                  <a:pt x="709322" y="795239"/>
                </a:cubicBezTo>
                <a:lnTo>
                  <a:pt x="704675" y="792178"/>
                </a:lnTo>
                <a:lnTo>
                  <a:pt x="703088" y="789005"/>
                </a:lnTo>
                <a:lnTo>
                  <a:pt x="705582" y="790025"/>
                </a:lnTo>
                <a:lnTo>
                  <a:pt x="710909" y="792972"/>
                </a:lnTo>
                <a:lnTo>
                  <a:pt x="712269" y="790478"/>
                </a:lnTo>
                <a:lnTo>
                  <a:pt x="714423" y="784358"/>
                </a:lnTo>
                <a:lnTo>
                  <a:pt x="716463" y="782091"/>
                </a:lnTo>
                <a:lnTo>
                  <a:pt x="718843" y="779937"/>
                </a:lnTo>
                <a:lnTo>
                  <a:pt x="713969" y="777670"/>
                </a:lnTo>
                <a:lnTo>
                  <a:pt x="710569" y="775403"/>
                </a:lnTo>
                <a:lnTo>
                  <a:pt x="712723" y="774950"/>
                </a:lnTo>
                <a:lnTo>
                  <a:pt x="717596" y="775403"/>
                </a:lnTo>
                <a:lnTo>
                  <a:pt x="722584" y="776763"/>
                </a:lnTo>
                <a:lnTo>
                  <a:pt x="728251" y="777670"/>
                </a:lnTo>
                <a:lnTo>
                  <a:pt x="728478" y="778350"/>
                </a:lnTo>
                <a:lnTo>
                  <a:pt x="724284" y="782431"/>
                </a:lnTo>
                <a:lnTo>
                  <a:pt x="718050" y="790365"/>
                </a:lnTo>
                <a:lnTo>
                  <a:pt x="717256" y="792858"/>
                </a:lnTo>
                <a:lnTo>
                  <a:pt x="717823" y="794785"/>
                </a:lnTo>
                <a:lnTo>
                  <a:pt x="716916" y="796372"/>
                </a:lnTo>
                <a:lnTo>
                  <a:pt x="713629" y="800113"/>
                </a:lnTo>
                <a:lnTo>
                  <a:pt x="714536" y="802833"/>
                </a:lnTo>
                <a:lnTo>
                  <a:pt x="718617" y="804307"/>
                </a:lnTo>
                <a:lnTo>
                  <a:pt x="720430" y="802946"/>
                </a:lnTo>
                <a:lnTo>
                  <a:pt x="723490" y="802946"/>
                </a:lnTo>
                <a:cubicBezTo>
                  <a:pt x="723490" y="802946"/>
                  <a:pt x="725644" y="802040"/>
                  <a:pt x="725644" y="802040"/>
                </a:cubicBezTo>
                <a:lnTo>
                  <a:pt x="727231" y="799773"/>
                </a:lnTo>
                <a:lnTo>
                  <a:pt x="727458" y="797279"/>
                </a:lnTo>
                <a:lnTo>
                  <a:pt x="729158" y="797279"/>
                </a:lnTo>
                <a:cubicBezTo>
                  <a:pt x="729158" y="797279"/>
                  <a:pt x="732671" y="794332"/>
                  <a:pt x="732671" y="794332"/>
                </a:cubicBezTo>
                <a:lnTo>
                  <a:pt x="733465" y="795465"/>
                </a:lnTo>
                <a:lnTo>
                  <a:pt x="735392" y="797619"/>
                </a:lnTo>
                <a:lnTo>
                  <a:pt x="737659" y="798072"/>
                </a:lnTo>
                <a:lnTo>
                  <a:pt x="739812" y="797166"/>
                </a:lnTo>
                <a:lnTo>
                  <a:pt x="740832" y="797392"/>
                </a:lnTo>
                <a:lnTo>
                  <a:pt x="741399" y="796599"/>
                </a:lnTo>
                <a:lnTo>
                  <a:pt x="743440" y="791952"/>
                </a:lnTo>
                <a:lnTo>
                  <a:pt x="743780" y="790818"/>
                </a:lnTo>
                <a:lnTo>
                  <a:pt x="743780" y="789571"/>
                </a:lnTo>
                <a:cubicBezTo>
                  <a:pt x="743780" y="789571"/>
                  <a:pt x="746500" y="791272"/>
                  <a:pt x="746500" y="791272"/>
                </a:cubicBezTo>
                <a:lnTo>
                  <a:pt x="746273" y="792405"/>
                </a:lnTo>
                <a:lnTo>
                  <a:pt x="746727" y="796032"/>
                </a:lnTo>
                <a:lnTo>
                  <a:pt x="748540" y="794785"/>
                </a:lnTo>
                <a:lnTo>
                  <a:pt x="753527" y="790365"/>
                </a:lnTo>
                <a:lnTo>
                  <a:pt x="758174" y="787758"/>
                </a:lnTo>
                <a:lnTo>
                  <a:pt x="759988" y="786171"/>
                </a:lnTo>
                <a:lnTo>
                  <a:pt x="762028" y="784811"/>
                </a:lnTo>
                <a:lnTo>
                  <a:pt x="759421" y="778124"/>
                </a:lnTo>
                <a:lnTo>
                  <a:pt x="758288" y="776877"/>
                </a:lnTo>
                <a:lnTo>
                  <a:pt x="757834" y="775857"/>
                </a:lnTo>
                <a:lnTo>
                  <a:pt x="757268" y="775176"/>
                </a:lnTo>
                <a:lnTo>
                  <a:pt x="757268" y="773930"/>
                </a:lnTo>
                <a:cubicBezTo>
                  <a:pt x="757268" y="773930"/>
                  <a:pt x="760442" y="776423"/>
                  <a:pt x="760442" y="776423"/>
                </a:cubicBezTo>
                <a:lnTo>
                  <a:pt x="761348" y="777557"/>
                </a:lnTo>
                <a:lnTo>
                  <a:pt x="766449" y="780617"/>
                </a:lnTo>
                <a:lnTo>
                  <a:pt x="768942" y="780390"/>
                </a:lnTo>
                <a:lnTo>
                  <a:pt x="770983" y="781070"/>
                </a:lnTo>
                <a:lnTo>
                  <a:pt x="773363" y="780050"/>
                </a:lnTo>
                <a:lnTo>
                  <a:pt x="782431" y="774383"/>
                </a:lnTo>
                <a:lnTo>
                  <a:pt x="783564" y="773023"/>
                </a:lnTo>
                <a:lnTo>
                  <a:pt x="784584" y="771096"/>
                </a:lnTo>
                <a:lnTo>
                  <a:pt x="785604" y="768602"/>
                </a:lnTo>
                <a:lnTo>
                  <a:pt x="786738" y="767242"/>
                </a:lnTo>
                <a:lnTo>
                  <a:pt x="789005" y="767016"/>
                </a:lnTo>
                <a:lnTo>
                  <a:pt x="789911" y="767469"/>
                </a:lnTo>
                <a:lnTo>
                  <a:pt x="791385" y="766335"/>
                </a:lnTo>
                <a:lnTo>
                  <a:pt x="793312" y="763728"/>
                </a:lnTo>
                <a:lnTo>
                  <a:pt x="797846" y="755681"/>
                </a:lnTo>
                <a:lnTo>
                  <a:pt x="803400" y="747067"/>
                </a:lnTo>
                <a:lnTo>
                  <a:pt x="804987" y="743893"/>
                </a:lnTo>
                <a:lnTo>
                  <a:pt x="805553" y="741626"/>
                </a:lnTo>
                <a:lnTo>
                  <a:pt x="805100" y="740266"/>
                </a:lnTo>
                <a:lnTo>
                  <a:pt x="805327" y="739359"/>
                </a:lnTo>
                <a:lnTo>
                  <a:pt x="806233" y="739019"/>
                </a:lnTo>
                <a:lnTo>
                  <a:pt x="808500" y="736865"/>
                </a:lnTo>
                <a:lnTo>
                  <a:pt x="809634" y="735278"/>
                </a:lnTo>
                <a:lnTo>
                  <a:pt x="812467" y="729951"/>
                </a:lnTo>
                <a:lnTo>
                  <a:pt x="813488" y="728818"/>
                </a:lnTo>
                <a:lnTo>
                  <a:pt x="814734" y="728024"/>
                </a:lnTo>
                <a:lnTo>
                  <a:pt x="817455" y="727231"/>
                </a:lnTo>
                <a:lnTo>
                  <a:pt x="827089" y="720770"/>
                </a:lnTo>
                <a:lnTo>
                  <a:pt x="828676" y="720317"/>
                </a:lnTo>
                <a:lnTo>
                  <a:pt x="830603" y="718843"/>
                </a:lnTo>
                <a:lnTo>
                  <a:pt x="832870" y="716236"/>
                </a:lnTo>
                <a:lnTo>
                  <a:pt x="833096" y="713516"/>
                </a:lnTo>
                <a:lnTo>
                  <a:pt x="831170" y="710682"/>
                </a:lnTo>
                <a:lnTo>
                  <a:pt x="828789" y="707849"/>
                </a:lnTo>
                <a:lnTo>
                  <a:pt x="829016" y="707395"/>
                </a:lnTo>
                <a:lnTo>
                  <a:pt x="830490" y="707395"/>
                </a:lnTo>
                <a:cubicBezTo>
                  <a:pt x="830490" y="707395"/>
                  <a:pt x="831736" y="706942"/>
                  <a:pt x="831736" y="706942"/>
                </a:cubicBezTo>
                <a:lnTo>
                  <a:pt x="832643" y="706148"/>
                </a:lnTo>
                <a:lnTo>
                  <a:pt x="832303" y="704788"/>
                </a:lnTo>
                <a:lnTo>
                  <a:pt x="830830" y="702975"/>
                </a:lnTo>
                <a:lnTo>
                  <a:pt x="829923" y="701161"/>
                </a:lnTo>
                <a:lnTo>
                  <a:pt x="829696" y="699234"/>
                </a:lnTo>
                <a:lnTo>
                  <a:pt x="833550" y="701275"/>
                </a:lnTo>
                <a:lnTo>
                  <a:pt x="841597" y="707169"/>
                </a:lnTo>
                <a:lnTo>
                  <a:pt x="848172" y="711022"/>
                </a:lnTo>
                <a:lnTo>
                  <a:pt x="853272" y="712836"/>
                </a:lnTo>
                <a:lnTo>
                  <a:pt x="857126" y="713516"/>
                </a:lnTo>
                <a:lnTo>
                  <a:pt x="859733" y="713063"/>
                </a:lnTo>
                <a:lnTo>
                  <a:pt x="864607" y="711362"/>
                </a:lnTo>
                <a:lnTo>
                  <a:pt x="864607" y="709662"/>
                </a:lnTo>
                <a:cubicBezTo>
                  <a:pt x="864607" y="709662"/>
                  <a:pt x="862567" y="707282"/>
                  <a:pt x="862567" y="707282"/>
                </a:cubicBezTo>
                <a:lnTo>
                  <a:pt x="862567" y="706262"/>
                </a:lnTo>
                <a:cubicBezTo>
                  <a:pt x="862567" y="706262"/>
                  <a:pt x="870614" y="708415"/>
                  <a:pt x="870614" y="708415"/>
                </a:cubicBezTo>
                <a:lnTo>
                  <a:pt x="873108" y="708189"/>
                </a:lnTo>
                <a:lnTo>
                  <a:pt x="876055" y="705355"/>
                </a:lnTo>
                <a:lnTo>
                  <a:pt x="877868" y="704335"/>
                </a:lnTo>
                <a:lnTo>
                  <a:pt x="879795" y="703882"/>
                </a:lnTo>
                <a:lnTo>
                  <a:pt x="882969" y="703882"/>
                </a:lnTo>
                <a:cubicBezTo>
                  <a:pt x="882969" y="703882"/>
                  <a:pt x="888863" y="704675"/>
                  <a:pt x="888863" y="704675"/>
                </a:cubicBezTo>
                <a:lnTo>
                  <a:pt x="892490" y="704335"/>
                </a:lnTo>
                <a:lnTo>
                  <a:pt x="895777" y="703088"/>
                </a:lnTo>
                <a:lnTo>
                  <a:pt x="900538" y="702068"/>
                </a:lnTo>
                <a:lnTo>
                  <a:pt x="910512" y="698781"/>
                </a:lnTo>
                <a:lnTo>
                  <a:pt x="915386" y="697534"/>
                </a:lnTo>
                <a:lnTo>
                  <a:pt x="921053" y="696967"/>
                </a:lnTo>
                <a:lnTo>
                  <a:pt x="933068" y="693454"/>
                </a:lnTo>
                <a:lnTo>
                  <a:pt x="936809" y="692774"/>
                </a:lnTo>
                <a:lnTo>
                  <a:pt x="942249" y="690733"/>
                </a:lnTo>
                <a:lnTo>
                  <a:pt x="945536" y="690053"/>
                </a:lnTo>
                <a:lnTo>
                  <a:pt x="949050" y="690053"/>
                </a:lnTo>
                <a:cubicBezTo>
                  <a:pt x="949050" y="690053"/>
                  <a:pt x="951997" y="688920"/>
                  <a:pt x="951997" y="688920"/>
                </a:cubicBezTo>
                <a:lnTo>
                  <a:pt x="954264" y="686993"/>
                </a:lnTo>
                <a:lnTo>
                  <a:pt x="956077" y="685859"/>
                </a:lnTo>
                <a:lnTo>
                  <a:pt x="959818" y="684499"/>
                </a:lnTo>
                <a:lnTo>
                  <a:pt x="965145" y="681666"/>
                </a:lnTo>
                <a:lnTo>
                  <a:pt x="966619" y="680192"/>
                </a:lnTo>
                <a:lnTo>
                  <a:pt x="967072" y="679172"/>
                </a:lnTo>
                <a:lnTo>
                  <a:pt x="967639" y="676565"/>
                </a:lnTo>
                <a:lnTo>
                  <a:pt x="968432" y="675658"/>
                </a:lnTo>
                <a:lnTo>
                  <a:pt x="973986" y="673845"/>
                </a:lnTo>
                <a:lnTo>
                  <a:pt x="977613" y="671011"/>
                </a:lnTo>
                <a:lnTo>
                  <a:pt x="977840" y="669991"/>
                </a:lnTo>
                <a:lnTo>
                  <a:pt x="975573" y="667384"/>
                </a:lnTo>
                <a:lnTo>
                  <a:pt x="976707" y="666931"/>
                </a:lnTo>
                <a:lnTo>
                  <a:pt x="982147" y="666137"/>
                </a:lnTo>
                <a:lnTo>
                  <a:pt x="984754" y="665117"/>
                </a:lnTo>
                <a:lnTo>
                  <a:pt x="990648" y="661717"/>
                </a:lnTo>
                <a:lnTo>
                  <a:pt x="993822" y="660470"/>
                </a:lnTo>
                <a:lnTo>
                  <a:pt x="995295" y="658883"/>
                </a:lnTo>
                <a:lnTo>
                  <a:pt x="995295" y="657069"/>
                </a:lnTo>
                <a:cubicBezTo>
                  <a:pt x="995295" y="657069"/>
                  <a:pt x="994615" y="655709"/>
                  <a:pt x="994615" y="655709"/>
                </a:cubicBezTo>
                <a:lnTo>
                  <a:pt x="993709" y="654803"/>
                </a:lnTo>
                <a:lnTo>
                  <a:pt x="994729" y="654576"/>
                </a:lnTo>
                <a:lnTo>
                  <a:pt x="1000963" y="655823"/>
                </a:lnTo>
                <a:lnTo>
                  <a:pt x="1002776" y="655483"/>
                </a:lnTo>
                <a:lnTo>
                  <a:pt x="1005156" y="654576"/>
                </a:lnTo>
                <a:lnTo>
                  <a:pt x="1005723" y="653102"/>
                </a:lnTo>
                <a:lnTo>
                  <a:pt x="1004590" y="650949"/>
                </a:lnTo>
                <a:lnTo>
                  <a:pt x="1003570" y="649475"/>
                </a:lnTo>
                <a:lnTo>
                  <a:pt x="1002550" y="648682"/>
                </a:lnTo>
                <a:lnTo>
                  <a:pt x="1003683" y="648342"/>
                </a:lnTo>
                <a:lnTo>
                  <a:pt x="1009010" y="648342"/>
                </a:lnTo>
                <a:cubicBezTo>
                  <a:pt x="1009010" y="648342"/>
                  <a:pt x="1015471" y="646528"/>
                  <a:pt x="1015471" y="646528"/>
                </a:cubicBezTo>
                <a:lnTo>
                  <a:pt x="1019325" y="646528"/>
                </a:lnTo>
                <a:cubicBezTo>
                  <a:pt x="1019325" y="646528"/>
                  <a:pt x="1020005" y="645961"/>
                  <a:pt x="1020005" y="645961"/>
                </a:cubicBezTo>
                <a:lnTo>
                  <a:pt x="1018531" y="642901"/>
                </a:lnTo>
                <a:lnTo>
                  <a:pt x="1019665" y="642221"/>
                </a:lnTo>
                <a:lnTo>
                  <a:pt x="1023972" y="641314"/>
                </a:lnTo>
                <a:lnTo>
                  <a:pt x="1025899" y="640407"/>
                </a:lnTo>
                <a:lnTo>
                  <a:pt x="1028166" y="640067"/>
                </a:lnTo>
                <a:lnTo>
                  <a:pt x="1031793" y="638821"/>
                </a:lnTo>
                <a:lnTo>
                  <a:pt x="1034853" y="636894"/>
                </a:lnTo>
                <a:lnTo>
                  <a:pt x="1035873" y="635534"/>
                </a:lnTo>
                <a:lnTo>
                  <a:pt x="1036440" y="633947"/>
                </a:lnTo>
                <a:lnTo>
                  <a:pt x="1034853" y="633267"/>
                </a:lnTo>
                <a:lnTo>
                  <a:pt x="1016718" y="633720"/>
                </a:lnTo>
                <a:lnTo>
                  <a:pt x="1006630" y="632700"/>
                </a:lnTo>
                <a:lnTo>
                  <a:pt x="999036" y="631000"/>
                </a:lnTo>
                <a:lnTo>
                  <a:pt x="984527" y="626466"/>
                </a:lnTo>
                <a:lnTo>
                  <a:pt x="968546" y="624199"/>
                </a:lnTo>
                <a:lnTo>
                  <a:pt x="966619" y="624426"/>
                </a:lnTo>
                <a:lnTo>
                  <a:pt x="955737" y="628506"/>
                </a:lnTo>
                <a:lnTo>
                  <a:pt x="950410" y="629413"/>
                </a:lnTo>
                <a:lnTo>
                  <a:pt x="943496" y="628619"/>
                </a:lnTo>
                <a:lnTo>
                  <a:pt x="937829" y="630206"/>
                </a:lnTo>
                <a:lnTo>
                  <a:pt x="935448" y="632587"/>
                </a:lnTo>
                <a:lnTo>
                  <a:pt x="932841" y="636667"/>
                </a:lnTo>
                <a:lnTo>
                  <a:pt x="930574" y="638481"/>
                </a:lnTo>
                <a:lnTo>
                  <a:pt x="925587" y="637007"/>
                </a:lnTo>
                <a:lnTo>
                  <a:pt x="926947" y="633153"/>
                </a:lnTo>
                <a:lnTo>
                  <a:pt x="931708" y="629526"/>
                </a:lnTo>
                <a:lnTo>
                  <a:pt x="934315" y="627939"/>
                </a:lnTo>
                <a:lnTo>
                  <a:pt x="937035" y="626919"/>
                </a:lnTo>
                <a:lnTo>
                  <a:pt x="943269" y="625446"/>
                </a:lnTo>
                <a:lnTo>
                  <a:pt x="947236" y="623972"/>
                </a:lnTo>
                <a:lnTo>
                  <a:pt x="948597" y="622385"/>
                </a:lnTo>
                <a:lnTo>
                  <a:pt x="947463" y="620799"/>
                </a:lnTo>
                <a:lnTo>
                  <a:pt x="946329" y="619778"/>
                </a:lnTo>
                <a:lnTo>
                  <a:pt x="945196" y="619325"/>
                </a:lnTo>
                <a:lnTo>
                  <a:pt x="943723" y="619325"/>
                </a:lnTo>
                <a:cubicBezTo>
                  <a:pt x="943723" y="619325"/>
                  <a:pt x="926381" y="622045"/>
                  <a:pt x="926381" y="622045"/>
                </a:cubicBezTo>
                <a:lnTo>
                  <a:pt x="917766" y="622272"/>
                </a:lnTo>
                <a:lnTo>
                  <a:pt x="906998" y="619325"/>
                </a:lnTo>
                <a:lnTo>
                  <a:pt x="905072" y="619325"/>
                </a:lnTo>
                <a:cubicBezTo>
                  <a:pt x="905072" y="619325"/>
                  <a:pt x="898497" y="620459"/>
                  <a:pt x="898497" y="620459"/>
                </a:cubicBezTo>
                <a:lnTo>
                  <a:pt x="896117" y="620459"/>
                </a:lnTo>
                <a:cubicBezTo>
                  <a:pt x="896117" y="620459"/>
                  <a:pt x="896797" y="619892"/>
                  <a:pt x="896797" y="619892"/>
                </a:cubicBezTo>
                <a:lnTo>
                  <a:pt x="907225" y="616491"/>
                </a:lnTo>
                <a:lnTo>
                  <a:pt x="909492" y="615471"/>
                </a:lnTo>
                <a:lnTo>
                  <a:pt x="915046" y="612184"/>
                </a:lnTo>
                <a:lnTo>
                  <a:pt x="916633" y="610484"/>
                </a:lnTo>
                <a:lnTo>
                  <a:pt x="917540" y="608217"/>
                </a:lnTo>
                <a:lnTo>
                  <a:pt x="918446" y="604930"/>
                </a:lnTo>
                <a:lnTo>
                  <a:pt x="918220" y="602663"/>
                </a:lnTo>
                <a:lnTo>
                  <a:pt x="915726" y="601530"/>
                </a:lnTo>
                <a:lnTo>
                  <a:pt x="912099" y="600510"/>
                </a:lnTo>
                <a:lnTo>
                  <a:pt x="909945" y="598696"/>
                </a:lnTo>
                <a:lnTo>
                  <a:pt x="911872" y="598129"/>
                </a:lnTo>
                <a:lnTo>
                  <a:pt x="920373" y="598356"/>
                </a:lnTo>
                <a:lnTo>
                  <a:pt x="924454" y="598696"/>
                </a:lnTo>
                <a:lnTo>
                  <a:pt x="931708" y="600283"/>
                </a:lnTo>
                <a:lnTo>
                  <a:pt x="937149" y="600623"/>
                </a:lnTo>
                <a:lnTo>
                  <a:pt x="944289" y="600396"/>
                </a:lnTo>
                <a:lnTo>
                  <a:pt x="947236" y="599716"/>
                </a:lnTo>
                <a:lnTo>
                  <a:pt x="955851" y="596429"/>
                </a:lnTo>
                <a:lnTo>
                  <a:pt x="958798" y="594729"/>
                </a:lnTo>
                <a:lnTo>
                  <a:pt x="964352" y="591102"/>
                </a:lnTo>
                <a:lnTo>
                  <a:pt x="965825" y="587815"/>
                </a:lnTo>
                <a:lnTo>
                  <a:pt x="965145" y="583621"/>
                </a:lnTo>
                <a:lnTo>
                  <a:pt x="963898" y="580674"/>
                </a:lnTo>
                <a:lnTo>
                  <a:pt x="962198" y="579087"/>
                </a:lnTo>
                <a:lnTo>
                  <a:pt x="957438" y="578407"/>
                </a:lnTo>
                <a:lnTo>
                  <a:pt x="949730" y="578634"/>
                </a:lnTo>
                <a:lnTo>
                  <a:pt x="943836" y="578294"/>
                </a:lnTo>
                <a:lnTo>
                  <a:pt x="936242" y="577047"/>
                </a:lnTo>
                <a:lnTo>
                  <a:pt x="935108" y="574213"/>
                </a:lnTo>
                <a:lnTo>
                  <a:pt x="936695" y="573193"/>
                </a:lnTo>
                <a:lnTo>
                  <a:pt x="938282" y="573193"/>
                </a:lnTo>
                <a:cubicBezTo>
                  <a:pt x="938282" y="573193"/>
                  <a:pt x="944856" y="575007"/>
                  <a:pt x="944856" y="575007"/>
                </a:cubicBezTo>
                <a:lnTo>
                  <a:pt x="954604" y="574780"/>
                </a:lnTo>
                <a:lnTo>
                  <a:pt x="961291" y="575460"/>
                </a:lnTo>
                <a:lnTo>
                  <a:pt x="965939" y="577160"/>
                </a:lnTo>
                <a:lnTo>
                  <a:pt x="970246" y="579540"/>
                </a:lnTo>
                <a:lnTo>
                  <a:pt x="974099" y="582601"/>
                </a:lnTo>
                <a:lnTo>
                  <a:pt x="978633" y="585094"/>
                </a:lnTo>
                <a:lnTo>
                  <a:pt x="983847" y="587021"/>
                </a:lnTo>
                <a:lnTo>
                  <a:pt x="988381" y="589515"/>
                </a:lnTo>
                <a:lnTo>
                  <a:pt x="992122" y="592689"/>
                </a:lnTo>
                <a:lnTo>
                  <a:pt x="994389" y="596769"/>
                </a:lnTo>
                <a:lnTo>
                  <a:pt x="995182" y="601756"/>
                </a:lnTo>
                <a:lnTo>
                  <a:pt x="997222" y="607084"/>
                </a:lnTo>
                <a:lnTo>
                  <a:pt x="1000509" y="612751"/>
                </a:lnTo>
                <a:lnTo>
                  <a:pt x="1004136" y="616491"/>
                </a:lnTo>
                <a:lnTo>
                  <a:pt x="1013657" y="620685"/>
                </a:lnTo>
                <a:lnTo>
                  <a:pt x="1016491" y="621025"/>
                </a:lnTo>
                <a:lnTo>
                  <a:pt x="1021592" y="620685"/>
                </a:lnTo>
                <a:lnTo>
                  <a:pt x="1026692" y="621252"/>
                </a:lnTo>
                <a:lnTo>
                  <a:pt x="1028393" y="618985"/>
                </a:lnTo>
                <a:lnTo>
                  <a:pt x="1029526" y="609917"/>
                </a:lnTo>
                <a:lnTo>
                  <a:pt x="1029979" y="608217"/>
                </a:lnTo>
                <a:lnTo>
                  <a:pt x="1029979" y="606517"/>
                </a:lnTo>
                <a:cubicBezTo>
                  <a:pt x="1029979" y="606517"/>
                  <a:pt x="1031906" y="604363"/>
                  <a:pt x="1031906" y="604363"/>
                </a:cubicBezTo>
                <a:lnTo>
                  <a:pt x="1032246" y="612864"/>
                </a:lnTo>
                <a:lnTo>
                  <a:pt x="1032700" y="614338"/>
                </a:lnTo>
                <a:lnTo>
                  <a:pt x="1032700" y="615925"/>
                </a:lnTo>
                <a:cubicBezTo>
                  <a:pt x="1032700" y="615925"/>
                  <a:pt x="1033040" y="618192"/>
                  <a:pt x="1033040" y="618192"/>
                </a:cubicBezTo>
                <a:lnTo>
                  <a:pt x="1033040" y="620232"/>
                </a:lnTo>
                <a:cubicBezTo>
                  <a:pt x="1033040" y="620232"/>
                  <a:pt x="1039500" y="619892"/>
                  <a:pt x="1039500" y="619892"/>
                </a:cubicBezTo>
                <a:lnTo>
                  <a:pt x="1042107" y="621025"/>
                </a:lnTo>
                <a:lnTo>
                  <a:pt x="1048568" y="620005"/>
                </a:lnTo>
                <a:lnTo>
                  <a:pt x="1050722" y="617738"/>
                </a:lnTo>
                <a:lnTo>
                  <a:pt x="1049702" y="615131"/>
                </a:lnTo>
                <a:lnTo>
                  <a:pt x="1048682" y="606517"/>
                </a:lnTo>
                <a:lnTo>
                  <a:pt x="1047661" y="604477"/>
                </a:lnTo>
                <a:lnTo>
                  <a:pt x="1047661" y="602096"/>
                </a:lnTo>
                <a:cubicBezTo>
                  <a:pt x="1047661" y="602096"/>
                  <a:pt x="1047321" y="594956"/>
                  <a:pt x="1047321" y="594956"/>
                </a:cubicBezTo>
                <a:lnTo>
                  <a:pt x="1047661" y="590308"/>
                </a:lnTo>
                <a:lnTo>
                  <a:pt x="1047095" y="584981"/>
                </a:lnTo>
                <a:lnTo>
                  <a:pt x="1045961" y="579200"/>
                </a:lnTo>
                <a:lnTo>
                  <a:pt x="1041654" y="577954"/>
                </a:lnTo>
                <a:lnTo>
                  <a:pt x="1037347" y="580221"/>
                </a:lnTo>
                <a:lnTo>
                  <a:pt x="1035987" y="580221"/>
                </a:lnTo>
                <a:cubicBezTo>
                  <a:pt x="1035987" y="580221"/>
                  <a:pt x="1034626" y="581014"/>
                  <a:pt x="1034626" y="581014"/>
                </a:cubicBezTo>
                <a:lnTo>
                  <a:pt x="1033606" y="583394"/>
                </a:lnTo>
                <a:lnTo>
                  <a:pt x="1032133" y="588495"/>
                </a:lnTo>
                <a:lnTo>
                  <a:pt x="1030886" y="583054"/>
                </a:lnTo>
                <a:lnTo>
                  <a:pt x="1030659" y="580107"/>
                </a:lnTo>
                <a:lnTo>
                  <a:pt x="1030319" y="578294"/>
                </a:lnTo>
                <a:lnTo>
                  <a:pt x="1031113" y="577274"/>
                </a:lnTo>
                <a:lnTo>
                  <a:pt x="1034286" y="575687"/>
                </a:lnTo>
                <a:lnTo>
                  <a:pt x="1040407" y="570586"/>
                </a:lnTo>
                <a:lnTo>
                  <a:pt x="1041541" y="568319"/>
                </a:lnTo>
                <a:lnTo>
                  <a:pt x="1035306" y="567979"/>
                </a:lnTo>
                <a:lnTo>
                  <a:pt x="1033153" y="567299"/>
                </a:lnTo>
                <a:lnTo>
                  <a:pt x="1030546" y="561405"/>
                </a:lnTo>
                <a:lnTo>
                  <a:pt x="1029186" y="560838"/>
                </a:lnTo>
                <a:lnTo>
                  <a:pt x="1022952" y="559138"/>
                </a:lnTo>
                <a:lnTo>
                  <a:pt x="1021138" y="558005"/>
                </a:lnTo>
                <a:lnTo>
                  <a:pt x="1014224" y="554604"/>
                </a:lnTo>
                <a:lnTo>
                  <a:pt x="1008217" y="552224"/>
                </a:lnTo>
                <a:lnTo>
                  <a:pt x="1003910" y="549730"/>
                </a:lnTo>
                <a:lnTo>
                  <a:pt x="994842" y="545196"/>
                </a:lnTo>
                <a:lnTo>
                  <a:pt x="991215" y="543610"/>
                </a:lnTo>
                <a:lnTo>
                  <a:pt x="988041" y="540663"/>
                </a:lnTo>
                <a:lnTo>
                  <a:pt x="986114" y="539983"/>
                </a:lnTo>
                <a:lnTo>
                  <a:pt x="982487" y="541909"/>
                </a:lnTo>
                <a:lnTo>
                  <a:pt x="976933" y="543723"/>
                </a:lnTo>
                <a:lnTo>
                  <a:pt x="975120" y="541796"/>
                </a:lnTo>
                <a:lnTo>
                  <a:pt x="976707" y="540663"/>
                </a:lnTo>
                <a:lnTo>
                  <a:pt x="982714" y="538396"/>
                </a:lnTo>
                <a:lnTo>
                  <a:pt x="985548" y="537036"/>
                </a:lnTo>
                <a:lnTo>
                  <a:pt x="986568" y="533862"/>
                </a:lnTo>
                <a:lnTo>
                  <a:pt x="984074" y="521847"/>
                </a:lnTo>
                <a:lnTo>
                  <a:pt x="983734" y="520940"/>
                </a:lnTo>
                <a:lnTo>
                  <a:pt x="983280" y="520487"/>
                </a:lnTo>
                <a:lnTo>
                  <a:pt x="979767" y="521054"/>
                </a:lnTo>
                <a:lnTo>
                  <a:pt x="974553" y="522981"/>
                </a:lnTo>
                <a:lnTo>
                  <a:pt x="972059" y="524341"/>
                </a:lnTo>
                <a:lnTo>
                  <a:pt x="965258" y="524907"/>
                </a:lnTo>
                <a:lnTo>
                  <a:pt x="956871" y="528081"/>
                </a:lnTo>
                <a:lnTo>
                  <a:pt x="954604" y="529215"/>
                </a:lnTo>
                <a:lnTo>
                  <a:pt x="950864" y="530121"/>
                </a:lnTo>
                <a:lnTo>
                  <a:pt x="949163" y="529895"/>
                </a:lnTo>
                <a:lnTo>
                  <a:pt x="945423" y="528308"/>
                </a:lnTo>
                <a:lnTo>
                  <a:pt x="954717" y="525021"/>
                </a:lnTo>
                <a:lnTo>
                  <a:pt x="957324" y="525021"/>
                </a:lnTo>
                <a:cubicBezTo>
                  <a:pt x="957324" y="525021"/>
                  <a:pt x="961858" y="522867"/>
                  <a:pt x="961858" y="522867"/>
                </a:cubicBezTo>
                <a:lnTo>
                  <a:pt x="974213" y="519580"/>
                </a:lnTo>
                <a:lnTo>
                  <a:pt x="975913" y="517200"/>
                </a:lnTo>
                <a:lnTo>
                  <a:pt x="979540" y="515840"/>
                </a:lnTo>
                <a:lnTo>
                  <a:pt x="983734" y="514480"/>
                </a:lnTo>
                <a:lnTo>
                  <a:pt x="987021" y="514706"/>
                </a:lnTo>
                <a:lnTo>
                  <a:pt x="988721" y="519580"/>
                </a:lnTo>
                <a:lnTo>
                  <a:pt x="992575" y="529441"/>
                </a:lnTo>
                <a:lnTo>
                  <a:pt x="998469" y="537262"/>
                </a:lnTo>
                <a:lnTo>
                  <a:pt x="1002890" y="539189"/>
                </a:lnTo>
                <a:lnTo>
                  <a:pt x="1006630" y="541683"/>
                </a:lnTo>
                <a:lnTo>
                  <a:pt x="1016151" y="544403"/>
                </a:lnTo>
                <a:lnTo>
                  <a:pt x="1026352" y="548710"/>
                </a:lnTo>
                <a:lnTo>
                  <a:pt x="1030659" y="551431"/>
                </a:lnTo>
                <a:lnTo>
                  <a:pt x="1034853" y="553017"/>
                </a:lnTo>
                <a:lnTo>
                  <a:pt x="1035987" y="548824"/>
                </a:lnTo>
                <a:lnTo>
                  <a:pt x="1035193" y="543610"/>
                </a:lnTo>
                <a:lnTo>
                  <a:pt x="1039387" y="541343"/>
                </a:lnTo>
                <a:lnTo>
                  <a:pt x="1040747" y="531482"/>
                </a:lnTo>
                <a:lnTo>
                  <a:pt x="1040407" y="527855"/>
                </a:lnTo>
                <a:lnTo>
                  <a:pt x="1040181" y="519580"/>
                </a:lnTo>
                <a:lnTo>
                  <a:pt x="1036893" y="517653"/>
                </a:lnTo>
                <a:lnTo>
                  <a:pt x="1031680" y="516746"/>
                </a:lnTo>
                <a:lnTo>
                  <a:pt x="1023405" y="512666"/>
                </a:lnTo>
                <a:lnTo>
                  <a:pt x="1020458" y="508926"/>
                </a:lnTo>
                <a:lnTo>
                  <a:pt x="1015358" y="508019"/>
                </a:lnTo>
                <a:lnTo>
                  <a:pt x="1011051" y="505185"/>
                </a:lnTo>
                <a:lnTo>
                  <a:pt x="1005836" y="502692"/>
                </a:lnTo>
                <a:lnTo>
                  <a:pt x="1001983" y="499178"/>
                </a:lnTo>
                <a:lnTo>
                  <a:pt x="997222" y="498724"/>
                </a:lnTo>
                <a:lnTo>
                  <a:pt x="987928" y="498158"/>
                </a:lnTo>
                <a:lnTo>
                  <a:pt x="978293" y="499291"/>
                </a:lnTo>
                <a:lnTo>
                  <a:pt x="973986" y="500765"/>
                </a:lnTo>
                <a:lnTo>
                  <a:pt x="971266" y="504392"/>
                </a:lnTo>
                <a:lnTo>
                  <a:pt x="958344" y="507679"/>
                </a:lnTo>
                <a:lnTo>
                  <a:pt x="954830" y="507905"/>
                </a:lnTo>
                <a:lnTo>
                  <a:pt x="950070" y="508812"/>
                </a:lnTo>
                <a:lnTo>
                  <a:pt x="943496" y="510966"/>
                </a:lnTo>
                <a:lnTo>
                  <a:pt x="937035" y="510286"/>
                </a:lnTo>
                <a:lnTo>
                  <a:pt x="934542" y="510512"/>
                </a:lnTo>
                <a:lnTo>
                  <a:pt x="931255" y="513233"/>
                </a:lnTo>
                <a:lnTo>
                  <a:pt x="929894" y="513233"/>
                </a:lnTo>
                <a:cubicBezTo>
                  <a:pt x="929894" y="513233"/>
                  <a:pt x="928421" y="512326"/>
                  <a:pt x="928421" y="512326"/>
                </a:cubicBezTo>
                <a:lnTo>
                  <a:pt x="927401" y="511306"/>
                </a:lnTo>
                <a:lnTo>
                  <a:pt x="926834" y="510172"/>
                </a:lnTo>
                <a:lnTo>
                  <a:pt x="928648" y="509266"/>
                </a:lnTo>
                <a:lnTo>
                  <a:pt x="932841" y="508586"/>
                </a:lnTo>
                <a:lnTo>
                  <a:pt x="937035" y="508586"/>
                </a:lnTo>
                <a:cubicBezTo>
                  <a:pt x="937035" y="508586"/>
                  <a:pt x="941116" y="509039"/>
                  <a:pt x="941116" y="509039"/>
                </a:cubicBezTo>
                <a:lnTo>
                  <a:pt x="943836" y="508812"/>
                </a:lnTo>
                <a:lnTo>
                  <a:pt x="945309" y="507905"/>
                </a:lnTo>
                <a:lnTo>
                  <a:pt x="947690" y="505525"/>
                </a:lnTo>
                <a:lnTo>
                  <a:pt x="946443" y="504278"/>
                </a:lnTo>
                <a:lnTo>
                  <a:pt x="934882" y="500311"/>
                </a:lnTo>
                <a:lnTo>
                  <a:pt x="932841" y="497704"/>
                </a:lnTo>
                <a:lnTo>
                  <a:pt x="938849" y="500085"/>
                </a:lnTo>
                <a:lnTo>
                  <a:pt x="943156" y="501445"/>
                </a:lnTo>
                <a:lnTo>
                  <a:pt x="950524" y="502918"/>
                </a:lnTo>
                <a:lnTo>
                  <a:pt x="955397" y="505185"/>
                </a:lnTo>
                <a:lnTo>
                  <a:pt x="957551" y="505412"/>
                </a:lnTo>
                <a:lnTo>
                  <a:pt x="964125" y="504392"/>
                </a:lnTo>
                <a:lnTo>
                  <a:pt x="965712" y="503712"/>
                </a:lnTo>
                <a:lnTo>
                  <a:pt x="970132" y="499518"/>
                </a:lnTo>
                <a:lnTo>
                  <a:pt x="972966" y="497818"/>
                </a:lnTo>
                <a:lnTo>
                  <a:pt x="978747" y="495437"/>
                </a:lnTo>
                <a:lnTo>
                  <a:pt x="983507" y="494304"/>
                </a:lnTo>
                <a:lnTo>
                  <a:pt x="983734" y="493057"/>
                </a:lnTo>
                <a:lnTo>
                  <a:pt x="981014" y="491357"/>
                </a:lnTo>
                <a:lnTo>
                  <a:pt x="973419" y="484556"/>
                </a:lnTo>
                <a:lnTo>
                  <a:pt x="970359" y="482176"/>
                </a:lnTo>
                <a:lnTo>
                  <a:pt x="968319" y="480136"/>
                </a:lnTo>
                <a:lnTo>
                  <a:pt x="968319" y="479682"/>
                </a:lnTo>
                <a:cubicBezTo>
                  <a:pt x="968319" y="479682"/>
                  <a:pt x="971946" y="481269"/>
                  <a:pt x="971946" y="481269"/>
                </a:cubicBezTo>
                <a:lnTo>
                  <a:pt x="976933" y="484669"/>
                </a:lnTo>
                <a:lnTo>
                  <a:pt x="981127" y="488183"/>
                </a:lnTo>
                <a:lnTo>
                  <a:pt x="983621" y="489657"/>
                </a:lnTo>
                <a:lnTo>
                  <a:pt x="985774" y="490337"/>
                </a:lnTo>
                <a:lnTo>
                  <a:pt x="988041" y="490337"/>
                </a:lnTo>
                <a:cubicBezTo>
                  <a:pt x="988041" y="490337"/>
                  <a:pt x="990421" y="489203"/>
                  <a:pt x="990421" y="489203"/>
                </a:cubicBezTo>
                <a:lnTo>
                  <a:pt x="992688" y="487276"/>
                </a:lnTo>
                <a:lnTo>
                  <a:pt x="996429" y="483309"/>
                </a:lnTo>
                <a:lnTo>
                  <a:pt x="1004590" y="492830"/>
                </a:lnTo>
                <a:lnTo>
                  <a:pt x="1015358" y="499064"/>
                </a:lnTo>
                <a:lnTo>
                  <a:pt x="1020345" y="501218"/>
                </a:lnTo>
                <a:lnTo>
                  <a:pt x="1033493" y="504505"/>
                </a:lnTo>
                <a:lnTo>
                  <a:pt x="1036780" y="504505"/>
                </a:lnTo>
                <a:cubicBezTo>
                  <a:pt x="1036780" y="504505"/>
                  <a:pt x="1043127" y="500765"/>
                  <a:pt x="1043127" y="500765"/>
                </a:cubicBezTo>
                <a:lnTo>
                  <a:pt x="1049815" y="497591"/>
                </a:lnTo>
                <a:lnTo>
                  <a:pt x="1054349" y="496571"/>
                </a:lnTo>
                <a:lnTo>
                  <a:pt x="1068404" y="496231"/>
                </a:lnTo>
                <a:lnTo>
                  <a:pt x="1071011" y="494984"/>
                </a:lnTo>
                <a:lnTo>
                  <a:pt x="1072258" y="488183"/>
                </a:lnTo>
                <a:lnTo>
                  <a:pt x="1074525" y="481042"/>
                </a:lnTo>
                <a:lnTo>
                  <a:pt x="1073958" y="479796"/>
                </a:lnTo>
                <a:lnTo>
                  <a:pt x="1060583" y="475828"/>
                </a:lnTo>
                <a:lnTo>
                  <a:pt x="1054916" y="474922"/>
                </a:lnTo>
                <a:lnTo>
                  <a:pt x="1040861" y="474582"/>
                </a:lnTo>
                <a:lnTo>
                  <a:pt x="1037800" y="473788"/>
                </a:lnTo>
                <a:lnTo>
                  <a:pt x="1034966" y="472088"/>
                </a:lnTo>
                <a:lnTo>
                  <a:pt x="1033606" y="470614"/>
                </a:lnTo>
                <a:lnTo>
                  <a:pt x="1033606" y="469368"/>
                </a:lnTo>
                <a:cubicBezTo>
                  <a:pt x="1033606" y="469368"/>
                  <a:pt x="1034513" y="467894"/>
                  <a:pt x="1034513" y="467894"/>
                </a:cubicBezTo>
                <a:lnTo>
                  <a:pt x="1035987" y="466194"/>
                </a:lnTo>
                <a:lnTo>
                  <a:pt x="1036440" y="464494"/>
                </a:lnTo>
                <a:lnTo>
                  <a:pt x="1035987" y="462794"/>
                </a:lnTo>
                <a:lnTo>
                  <a:pt x="1035080" y="461660"/>
                </a:lnTo>
                <a:lnTo>
                  <a:pt x="1033606" y="461093"/>
                </a:lnTo>
                <a:lnTo>
                  <a:pt x="1033833" y="460413"/>
                </a:lnTo>
                <a:lnTo>
                  <a:pt x="1036780" y="459167"/>
                </a:lnTo>
                <a:lnTo>
                  <a:pt x="1040974" y="456560"/>
                </a:lnTo>
                <a:lnTo>
                  <a:pt x="1041994" y="454406"/>
                </a:lnTo>
                <a:lnTo>
                  <a:pt x="1040747" y="448852"/>
                </a:lnTo>
                <a:lnTo>
                  <a:pt x="1041541" y="448852"/>
                </a:lnTo>
                <a:cubicBezTo>
                  <a:pt x="1041541" y="448852"/>
                  <a:pt x="1045281" y="452592"/>
                  <a:pt x="1045281" y="452592"/>
                </a:cubicBezTo>
                <a:lnTo>
                  <a:pt x="1043807" y="458033"/>
                </a:lnTo>
                <a:lnTo>
                  <a:pt x="1041314" y="462907"/>
                </a:lnTo>
                <a:lnTo>
                  <a:pt x="1049022" y="466421"/>
                </a:lnTo>
                <a:lnTo>
                  <a:pt x="1058203" y="468688"/>
                </a:lnTo>
                <a:lnTo>
                  <a:pt x="1067950" y="467554"/>
                </a:lnTo>
                <a:lnTo>
                  <a:pt x="1076565" y="464607"/>
                </a:lnTo>
                <a:lnTo>
                  <a:pt x="1075998" y="461207"/>
                </a:lnTo>
                <a:lnTo>
                  <a:pt x="1080305" y="461207"/>
                </a:lnTo>
                <a:cubicBezTo>
                  <a:pt x="1080305" y="461207"/>
                  <a:pt x="1088466" y="462340"/>
                  <a:pt x="1088466" y="462340"/>
                </a:cubicBezTo>
                <a:lnTo>
                  <a:pt x="1092093" y="461887"/>
                </a:lnTo>
                <a:lnTo>
                  <a:pt x="1094133" y="461207"/>
                </a:lnTo>
                <a:lnTo>
                  <a:pt x="1095267" y="460187"/>
                </a:lnTo>
                <a:lnTo>
                  <a:pt x="1096173" y="458600"/>
                </a:lnTo>
                <a:lnTo>
                  <a:pt x="1096740" y="456106"/>
                </a:lnTo>
                <a:lnTo>
                  <a:pt x="1097080" y="452592"/>
                </a:lnTo>
                <a:lnTo>
                  <a:pt x="1095833" y="449645"/>
                </a:lnTo>
                <a:lnTo>
                  <a:pt x="1093000" y="447265"/>
                </a:lnTo>
                <a:lnTo>
                  <a:pt x="1090733" y="446245"/>
                </a:lnTo>
                <a:lnTo>
                  <a:pt x="1085406" y="436271"/>
                </a:lnTo>
                <a:lnTo>
                  <a:pt x="1081665" y="430830"/>
                </a:lnTo>
                <a:lnTo>
                  <a:pt x="1077018" y="428903"/>
                </a:lnTo>
                <a:lnTo>
                  <a:pt x="1072824" y="430830"/>
                </a:lnTo>
                <a:lnTo>
                  <a:pt x="1070444" y="436611"/>
                </a:lnTo>
                <a:lnTo>
                  <a:pt x="1068857" y="441711"/>
                </a:lnTo>
                <a:lnTo>
                  <a:pt x="1063757" y="445792"/>
                </a:lnTo>
                <a:lnTo>
                  <a:pt x="1060129" y="444998"/>
                </a:lnTo>
                <a:lnTo>
                  <a:pt x="1060129" y="444318"/>
                </a:lnTo>
                <a:cubicBezTo>
                  <a:pt x="1060129" y="444318"/>
                  <a:pt x="1061490" y="443411"/>
                  <a:pt x="1061490" y="443411"/>
                </a:cubicBezTo>
                <a:lnTo>
                  <a:pt x="1063190" y="441371"/>
                </a:lnTo>
                <a:lnTo>
                  <a:pt x="1065117" y="438311"/>
                </a:lnTo>
                <a:lnTo>
                  <a:pt x="1065343" y="434570"/>
                </a:lnTo>
                <a:lnTo>
                  <a:pt x="1063757" y="430150"/>
                </a:lnTo>
                <a:lnTo>
                  <a:pt x="1062396" y="427430"/>
                </a:lnTo>
                <a:lnTo>
                  <a:pt x="1061263" y="426523"/>
                </a:lnTo>
                <a:lnTo>
                  <a:pt x="1059789" y="426296"/>
                </a:lnTo>
                <a:lnTo>
                  <a:pt x="1058089" y="426749"/>
                </a:lnTo>
                <a:lnTo>
                  <a:pt x="1051628" y="429923"/>
                </a:lnTo>
                <a:lnTo>
                  <a:pt x="1048795" y="431057"/>
                </a:lnTo>
                <a:lnTo>
                  <a:pt x="1046755" y="431397"/>
                </a:lnTo>
                <a:lnTo>
                  <a:pt x="1044941" y="431057"/>
                </a:lnTo>
                <a:lnTo>
                  <a:pt x="1042447" y="429583"/>
                </a:lnTo>
                <a:lnTo>
                  <a:pt x="1038480" y="426863"/>
                </a:lnTo>
                <a:lnTo>
                  <a:pt x="1035760" y="424482"/>
                </a:lnTo>
                <a:lnTo>
                  <a:pt x="1043354" y="427996"/>
                </a:lnTo>
                <a:lnTo>
                  <a:pt x="1047661" y="428676"/>
                </a:lnTo>
                <a:lnTo>
                  <a:pt x="1052535" y="426863"/>
                </a:lnTo>
                <a:lnTo>
                  <a:pt x="1055822" y="423802"/>
                </a:lnTo>
                <a:lnTo>
                  <a:pt x="1058996" y="423122"/>
                </a:lnTo>
                <a:lnTo>
                  <a:pt x="1062850" y="422782"/>
                </a:lnTo>
                <a:lnTo>
                  <a:pt x="1071464" y="415755"/>
                </a:lnTo>
                <a:lnTo>
                  <a:pt x="1077358" y="415982"/>
                </a:lnTo>
                <a:lnTo>
                  <a:pt x="1080872" y="418362"/>
                </a:lnTo>
                <a:lnTo>
                  <a:pt x="1083592" y="420629"/>
                </a:lnTo>
                <a:lnTo>
                  <a:pt x="1085519" y="422669"/>
                </a:lnTo>
                <a:lnTo>
                  <a:pt x="1088013" y="423009"/>
                </a:lnTo>
                <a:lnTo>
                  <a:pt x="1091073" y="421649"/>
                </a:lnTo>
                <a:lnTo>
                  <a:pt x="1093113" y="419495"/>
                </a:lnTo>
                <a:lnTo>
                  <a:pt x="1094133" y="416435"/>
                </a:lnTo>
                <a:lnTo>
                  <a:pt x="1094360" y="412468"/>
                </a:lnTo>
                <a:lnTo>
                  <a:pt x="1093680" y="407594"/>
                </a:lnTo>
                <a:lnTo>
                  <a:pt x="1093000" y="404307"/>
                </a:lnTo>
                <a:lnTo>
                  <a:pt x="1092320" y="402607"/>
                </a:lnTo>
                <a:lnTo>
                  <a:pt x="1091980" y="400793"/>
                </a:lnTo>
                <a:lnTo>
                  <a:pt x="1091980" y="398753"/>
                </a:lnTo>
                <a:cubicBezTo>
                  <a:pt x="1091980" y="398753"/>
                  <a:pt x="1091413" y="395692"/>
                  <a:pt x="1091413" y="395692"/>
                </a:cubicBezTo>
                <a:lnTo>
                  <a:pt x="1090280" y="393992"/>
                </a:lnTo>
                <a:lnTo>
                  <a:pt x="1085406" y="389345"/>
                </a:lnTo>
                <a:lnTo>
                  <a:pt x="1082345" y="384811"/>
                </a:lnTo>
                <a:lnTo>
                  <a:pt x="1084272" y="379144"/>
                </a:lnTo>
                <a:lnTo>
                  <a:pt x="1079398" y="374610"/>
                </a:lnTo>
                <a:lnTo>
                  <a:pt x="1075771" y="374043"/>
                </a:lnTo>
                <a:lnTo>
                  <a:pt x="1072598" y="374043"/>
                </a:lnTo>
                <a:cubicBezTo>
                  <a:pt x="1072598" y="374043"/>
                  <a:pt x="1069990" y="373703"/>
                  <a:pt x="1069990" y="373703"/>
                </a:cubicBezTo>
                <a:lnTo>
                  <a:pt x="1065457" y="372116"/>
                </a:lnTo>
                <a:lnTo>
                  <a:pt x="1063303" y="370756"/>
                </a:lnTo>
                <a:lnTo>
                  <a:pt x="1057183" y="372456"/>
                </a:lnTo>
                <a:lnTo>
                  <a:pt x="1052422" y="372683"/>
                </a:lnTo>
                <a:lnTo>
                  <a:pt x="1050948" y="372343"/>
                </a:lnTo>
                <a:lnTo>
                  <a:pt x="1049248" y="371323"/>
                </a:lnTo>
                <a:lnTo>
                  <a:pt x="1045394" y="366449"/>
                </a:lnTo>
                <a:lnTo>
                  <a:pt x="1042901" y="358515"/>
                </a:lnTo>
                <a:lnTo>
                  <a:pt x="1040294" y="357835"/>
                </a:lnTo>
                <a:lnTo>
                  <a:pt x="1034286" y="357268"/>
                </a:lnTo>
                <a:lnTo>
                  <a:pt x="1032586" y="356815"/>
                </a:lnTo>
                <a:lnTo>
                  <a:pt x="1031226" y="356248"/>
                </a:lnTo>
                <a:lnTo>
                  <a:pt x="1027939" y="353641"/>
                </a:lnTo>
                <a:lnTo>
                  <a:pt x="1027939" y="352508"/>
                </a:lnTo>
                <a:cubicBezTo>
                  <a:pt x="1027939" y="352508"/>
                  <a:pt x="1028959" y="351374"/>
                  <a:pt x="1028959" y="351374"/>
                </a:cubicBezTo>
                <a:lnTo>
                  <a:pt x="1033493" y="348427"/>
                </a:lnTo>
                <a:lnTo>
                  <a:pt x="1036553" y="348427"/>
                </a:lnTo>
                <a:cubicBezTo>
                  <a:pt x="1036553" y="348427"/>
                  <a:pt x="1041767" y="350807"/>
                  <a:pt x="1041767" y="350807"/>
                </a:cubicBezTo>
                <a:lnTo>
                  <a:pt x="1045508" y="353301"/>
                </a:lnTo>
                <a:lnTo>
                  <a:pt x="1048228" y="353301"/>
                </a:lnTo>
                <a:cubicBezTo>
                  <a:pt x="1048228" y="353301"/>
                  <a:pt x="1061603" y="346273"/>
                  <a:pt x="1061603" y="346273"/>
                </a:cubicBezTo>
                <a:lnTo>
                  <a:pt x="1061943" y="344233"/>
                </a:lnTo>
                <a:lnTo>
                  <a:pt x="1071237" y="342646"/>
                </a:lnTo>
                <a:lnTo>
                  <a:pt x="1079852" y="342306"/>
                </a:lnTo>
                <a:lnTo>
                  <a:pt x="1083932" y="342873"/>
                </a:lnTo>
                <a:lnTo>
                  <a:pt x="1091187" y="345367"/>
                </a:lnTo>
                <a:lnTo>
                  <a:pt x="1098441" y="346500"/>
                </a:lnTo>
                <a:lnTo>
                  <a:pt x="1102068" y="347520"/>
                </a:lnTo>
                <a:lnTo>
                  <a:pt x="1104448" y="348880"/>
                </a:lnTo>
                <a:lnTo>
                  <a:pt x="1107055" y="349674"/>
                </a:lnTo>
                <a:lnTo>
                  <a:pt x="1109775" y="349901"/>
                </a:lnTo>
                <a:lnTo>
                  <a:pt x="1111702" y="349220"/>
                </a:lnTo>
                <a:lnTo>
                  <a:pt x="1114082" y="345480"/>
                </a:lnTo>
                <a:lnTo>
                  <a:pt x="1115329" y="342646"/>
                </a:lnTo>
                <a:lnTo>
                  <a:pt x="1116009" y="338453"/>
                </a:lnTo>
                <a:lnTo>
                  <a:pt x="1116236" y="332785"/>
                </a:lnTo>
                <a:lnTo>
                  <a:pt x="1115329" y="328931"/>
                </a:lnTo>
                <a:lnTo>
                  <a:pt x="1113175" y="326891"/>
                </a:lnTo>
                <a:lnTo>
                  <a:pt x="1110229" y="325758"/>
                </a:lnTo>
                <a:lnTo>
                  <a:pt x="1103768" y="325758"/>
                </a:lnTo>
                <a:cubicBezTo>
                  <a:pt x="1103768" y="325758"/>
                  <a:pt x="1099121" y="328138"/>
                  <a:pt x="1099121" y="328138"/>
                </a:cubicBezTo>
                <a:lnTo>
                  <a:pt x="1095607" y="328591"/>
                </a:lnTo>
                <a:lnTo>
                  <a:pt x="1093000" y="327458"/>
                </a:lnTo>
                <a:lnTo>
                  <a:pt x="1089713" y="325191"/>
                </a:lnTo>
                <a:lnTo>
                  <a:pt x="1085179" y="323377"/>
                </a:lnTo>
                <a:lnTo>
                  <a:pt x="1076565" y="321677"/>
                </a:lnTo>
                <a:lnTo>
                  <a:pt x="1071804" y="317937"/>
                </a:lnTo>
                <a:lnTo>
                  <a:pt x="1067384" y="309889"/>
                </a:lnTo>
                <a:lnTo>
                  <a:pt x="1072371" y="307849"/>
                </a:lnTo>
                <a:lnTo>
                  <a:pt x="1078038" y="306489"/>
                </a:lnTo>
                <a:lnTo>
                  <a:pt x="1082345" y="307622"/>
                </a:lnTo>
                <a:lnTo>
                  <a:pt x="1091073" y="312043"/>
                </a:lnTo>
                <a:lnTo>
                  <a:pt x="1092207" y="312383"/>
                </a:lnTo>
                <a:lnTo>
                  <a:pt x="1095720" y="311476"/>
                </a:lnTo>
                <a:lnTo>
                  <a:pt x="1095720" y="309776"/>
                </a:lnTo>
                <a:cubicBezTo>
                  <a:pt x="1095720" y="309776"/>
                  <a:pt x="1093680" y="307056"/>
                  <a:pt x="1093680" y="307056"/>
                </a:cubicBezTo>
                <a:lnTo>
                  <a:pt x="1091753" y="305129"/>
                </a:lnTo>
                <a:lnTo>
                  <a:pt x="1086992" y="302862"/>
                </a:lnTo>
                <a:lnTo>
                  <a:pt x="1081439" y="301162"/>
                </a:lnTo>
                <a:lnTo>
                  <a:pt x="1074865" y="298328"/>
                </a:lnTo>
                <a:lnTo>
                  <a:pt x="1069650" y="296968"/>
                </a:lnTo>
                <a:lnTo>
                  <a:pt x="1063643" y="295948"/>
                </a:lnTo>
                <a:lnTo>
                  <a:pt x="1058089" y="299008"/>
                </a:lnTo>
                <a:lnTo>
                  <a:pt x="1052989" y="306149"/>
                </a:lnTo>
                <a:lnTo>
                  <a:pt x="1048908" y="308302"/>
                </a:lnTo>
                <a:lnTo>
                  <a:pt x="1045848" y="305582"/>
                </a:lnTo>
                <a:lnTo>
                  <a:pt x="1045508" y="301728"/>
                </a:lnTo>
                <a:lnTo>
                  <a:pt x="1047888" y="296628"/>
                </a:lnTo>
                <a:lnTo>
                  <a:pt x="1050268" y="292094"/>
                </a:lnTo>
                <a:lnTo>
                  <a:pt x="1052649" y="288240"/>
                </a:lnTo>
                <a:lnTo>
                  <a:pt x="1054349" y="283480"/>
                </a:lnTo>
                <a:lnTo>
                  <a:pt x="1055369" y="277812"/>
                </a:lnTo>
                <a:lnTo>
                  <a:pt x="1056729" y="273618"/>
                </a:lnTo>
                <a:lnTo>
                  <a:pt x="1061603" y="265117"/>
                </a:lnTo>
                <a:lnTo>
                  <a:pt x="1061603" y="263190"/>
                </a:lnTo>
                <a:cubicBezTo>
                  <a:pt x="1061603" y="263190"/>
                  <a:pt x="1057749" y="260924"/>
                  <a:pt x="1057749" y="260924"/>
                </a:cubicBezTo>
                <a:lnTo>
                  <a:pt x="1057749" y="260130"/>
                </a:lnTo>
                <a:cubicBezTo>
                  <a:pt x="1057749" y="260130"/>
                  <a:pt x="1068517" y="253103"/>
                  <a:pt x="1068517" y="253103"/>
                </a:cubicBezTo>
                <a:lnTo>
                  <a:pt x="1073051" y="251856"/>
                </a:lnTo>
                <a:lnTo>
                  <a:pt x="1077018" y="251856"/>
                </a:lnTo>
                <a:cubicBezTo>
                  <a:pt x="1077018" y="251856"/>
                  <a:pt x="1080078" y="251176"/>
                  <a:pt x="1080078" y="251176"/>
                </a:cubicBezTo>
                <a:lnTo>
                  <a:pt x="1081665" y="249929"/>
                </a:lnTo>
                <a:lnTo>
                  <a:pt x="1083366" y="247775"/>
                </a:lnTo>
                <a:lnTo>
                  <a:pt x="1084499" y="245395"/>
                </a:lnTo>
                <a:lnTo>
                  <a:pt x="1085066" y="242788"/>
                </a:lnTo>
                <a:lnTo>
                  <a:pt x="1085859" y="241088"/>
                </a:lnTo>
                <a:lnTo>
                  <a:pt x="1086766" y="240181"/>
                </a:lnTo>
                <a:lnTo>
                  <a:pt x="1096173" y="237347"/>
                </a:lnTo>
                <a:lnTo>
                  <a:pt x="1100028" y="235874"/>
                </a:lnTo>
                <a:lnTo>
                  <a:pt x="1101728" y="234627"/>
                </a:lnTo>
                <a:lnTo>
                  <a:pt x="1102181" y="233040"/>
                </a:lnTo>
                <a:lnTo>
                  <a:pt x="1101388" y="231113"/>
                </a:lnTo>
                <a:lnTo>
                  <a:pt x="1100141" y="229187"/>
                </a:lnTo>
                <a:lnTo>
                  <a:pt x="1098441" y="227373"/>
                </a:lnTo>
                <a:lnTo>
                  <a:pt x="1096967" y="226580"/>
                </a:lnTo>
                <a:lnTo>
                  <a:pt x="1095720" y="226806"/>
                </a:lnTo>
                <a:lnTo>
                  <a:pt x="1093113" y="226240"/>
                </a:lnTo>
                <a:lnTo>
                  <a:pt x="1092773" y="223746"/>
                </a:lnTo>
                <a:lnTo>
                  <a:pt x="1093453" y="219212"/>
                </a:lnTo>
                <a:lnTo>
                  <a:pt x="1094360" y="215245"/>
                </a:lnTo>
                <a:lnTo>
                  <a:pt x="1095607" y="211845"/>
                </a:lnTo>
                <a:lnTo>
                  <a:pt x="1095833" y="209464"/>
                </a:lnTo>
                <a:lnTo>
                  <a:pt x="1094360" y="206857"/>
                </a:lnTo>
                <a:lnTo>
                  <a:pt x="1093567" y="206064"/>
                </a:lnTo>
                <a:lnTo>
                  <a:pt x="1090960" y="205837"/>
                </a:lnTo>
                <a:lnTo>
                  <a:pt x="1084386" y="206291"/>
                </a:lnTo>
                <a:lnTo>
                  <a:pt x="1081439" y="205837"/>
                </a:lnTo>
                <a:lnTo>
                  <a:pt x="1079738" y="204930"/>
                </a:lnTo>
                <a:lnTo>
                  <a:pt x="1078265" y="203457"/>
                </a:lnTo>
                <a:lnTo>
                  <a:pt x="1077358" y="200737"/>
                </a:lnTo>
                <a:lnTo>
                  <a:pt x="1077018" y="196769"/>
                </a:lnTo>
                <a:lnTo>
                  <a:pt x="1078038" y="193029"/>
                </a:lnTo>
                <a:lnTo>
                  <a:pt x="1080305" y="189629"/>
                </a:lnTo>
                <a:lnTo>
                  <a:pt x="1083819" y="186342"/>
                </a:lnTo>
                <a:lnTo>
                  <a:pt x="1091073" y="181468"/>
                </a:lnTo>
                <a:lnTo>
                  <a:pt x="1092773" y="180674"/>
                </a:lnTo>
                <a:lnTo>
                  <a:pt x="1097307" y="180448"/>
                </a:lnTo>
                <a:lnTo>
                  <a:pt x="1100934" y="181128"/>
                </a:lnTo>
                <a:lnTo>
                  <a:pt x="1107848" y="183168"/>
                </a:lnTo>
                <a:lnTo>
                  <a:pt x="1120543" y="184981"/>
                </a:lnTo>
                <a:lnTo>
                  <a:pt x="1127684" y="184755"/>
                </a:lnTo>
                <a:lnTo>
                  <a:pt x="1135165" y="183508"/>
                </a:lnTo>
                <a:lnTo>
                  <a:pt x="1138565" y="183508"/>
                </a:lnTo>
                <a:cubicBezTo>
                  <a:pt x="1138565" y="183508"/>
                  <a:pt x="1142306" y="184075"/>
                  <a:pt x="1142306" y="184075"/>
                </a:cubicBezTo>
                <a:lnTo>
                  <a:pt x="1145253" y="183621"/>
                </a:lnTo>
                <a:lnTo>
                  <a:pt x="1153074" y="180901"/>
                </a:lnTo>
                <a:lnTo>
                  <a:pt x="1159648" y="176934"/>
                </a:lnTo>
                <a:lnTo>
                  <a:pt x="1164408" y="173533"/>
                </a:lnTo>
                <a:lnTo>
                  <a:pt x="1164408" y="171833"/>
                </a:lnTo>
                <a:cubicBezTo>
                  <a:pt x="1164408" y="171833"/>
                  <a:pt x="1154207" y="168886"/>
                  <a:pt x="1154207" y="168886"/>
                </a:cubicBezTo>
                <a:lnTo>
                  <a:pt x="1150920" y="167526"/>
                </a:lnTo>
                <a:lnTo>
                  <a:pt x="1147406" y="164352"/>
                </a:lnTo>
                <a:lnTo>
                  <a:pt x="1156474" y="160385"/>
                </a:lnTo>
                <a:lnTo>
                  <a:pt x="1163048" y="160839"/>
                </a:lnTo>
                <a:lnTo>
                  <a:pt x="1172342" y="160385"/>
                </a:lnTo>
                <a:lnTo>
                  <a:pt x="1179483" y="156758"/>
                </a:lnTo>
                <a:lnTo>
                  <a:pt x="1193652" y="154605"/>
                </a:lnTo>
                <a:lnTo>
                  <a:pt x="1195125" y="153924"/>
                </a:lnTo>
                <a:lnTo>
                  <a:pt x="1198979" y="150977"/>
                </a:lnTo>
                <a:lnTo>
                  <a:pt x="1199206" y="149051"/>
                </a:lnTo>
                <a:lnTo>
                  <a:pt x="1197619" y="146784"/>
                </a:lnTo>
                <a:lnTo>
                  <a:pt x="1193878" y="143723"/>
                </a:lnTo>
                <a:lnTo>
                  <a:pt x="1194672" y="142703"/>
                </a:lnTo>
                <a:lnTo>
                  <a:pt x="1199886" y="141570"/>
                </a:lnTo>
                <a:lnTo>
                  <a:pt x="1207933" y="141343"/>
                </a:lnTo>
                <a:lnTo>
                  <a:pt x="1215187" y="140323"/>
                </a:lnTo>
                <a:lnTo>
                  <a:pt x="1221875" y="137716"/>
                </a:lnTo>
                <a:lnTo>
                  <a:pt x="1235476" y="130122"/>
                </a:lnTo>
                <a:lnTo>
                  <a:pt x="1240237" y="126155"/>
                </a:lnTo>
                <a:lnTo>
                  <a:pt x="1254632" y="120147"/>
                </a:lnTo>
                <a:lnTo>
                  <a:pt x="1256672" y="118447"/>
                </a:lnTo>
                <a:lnTo>
                  <a:pt x="1256672" y="117200"/>
                </a:lnTo>
                <a:cubicBezTo>
                  <a:pt x="1256672" y="117200"/>
                  <a:pt x="1254065" y="116067"/>
                  <a:pt x="1254065" y="116067"/>
                </a:cubicBezTo>
                <a:close/>
                <a:moveTo>
                  <a:pt x="1121336" y="206177"/>
                </a:moveTo>
                <a:lnTo>
                  <a:pt x="1129951" y="200397"/>
                </a:lnTo>
                <a:lnTo>
                  <a:pt x="1134258" y="194616"/>
                </a:lnTo>
                <a:lnTo>
                  <a:pt x="1132785" y="190195"/>
                </a:lnTo>
                <a:lnTo>
                  <a:pt x="1122357" y="188835"/>
                </a:lnTo>
                <a:lnTo>
                  <a:pt x="1110795" y="191102"/>
                </a:lnTo>
                <a:lnTo>
                  <a:pt x="1101614" y="194616"/>
                </a:lnTo>
                <a:lnTo>
                  <a:pt x="1098781" y="199036"/>
                </a:lnTo>
                <a:lnTo>
                  <a:pt x="1100934" y="203004"/>
                </a:lnTo>
                <a:lnTo>
                  <a:pt x="1108529" y="205610"/>
                </a:lnTo>
                <a:lnTo>
                  <a:pt x="1121336" y="20606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BB28020D-61A9-4727-1926-6AC81951F2F5}"/>
              </a:ext>
            </a:extLst>
          </p:cNvPr>
          <p:cNvSpPr/>
          <p:nvPr/>
        </p:nvSpPr>
        <p:spPr>
          <a:xfrm>
            <a:off x="2708190" y="3772226"/>
            <a:ext cx="68008" cy="105837"/>
          </a:xfrm>
          <a:custGeom>
            <a:avLst/>
            <a:gdLst>
              <a:gd name="connsiteX0" fmla="*/ 90564 w 90677"/>
              <a:gd name="connsiteY0" fmla="*/ 110740 h 141116"/>
              <a:gd name="connsiteX1" fmla="*/ 89657 w 90677"/>
              <a:gd name="connsiteY1" fmla="*/ 110513 h 141116"/>
              <a:gd name="connsiteX2" fmla="*/ 88524 w 90677"/>
              <a:gd name="connsiteY2" fmla="*/ 110059 h 141116"/>
              <a:gd name="connsiteX3" fmla="*/ 87844 w 90677"/>
              <a:gd name="connsiteY3" fmla="*/ 109493 h 141116"/>
              <a:gd name="connsiteX4" fmla="*/ 86823 w 90677"/>
              <a:gd name="connsiteY4" fmla="*/ 108019 h 141116"/>
              <a:gd name="connsiteX5" fmla="*/ 86483 w 90677"/>
              <a:gd name="connsiteY5" fmla="*/ 106886 h 141116"/>
              <a:gd name="connsiteX6" fmla="*/ 85010 w 90677"/>
              <a:gd name="connsiteY6" fmla="*/ 106659 h 141116"/>
              <a:gd name="connsiteX7" fmla="*/ 83196 w 90677"/>
              <a:gd name="connsiteY7" fmla="*/ 105412 h 141116"/>
              <a:gd name="connsiteX8" fmla="*/ 81383 w 90677"/>
              <a:gd name="connsiteY8" fmla="*/ 103939 h 141116"/>
              <a:gd name="connsiteX9" fmla="*/ 80816 w 90677"/>
              <a:gd name="connsiteY9" fmla="*/ 102579 h 141116"/>
              <a:gd name="connsiteX10" fmla="*/ 81043 w 90677"/>
              <a:gd name="connsiteY10" fmla="*/ 101899 h 141116"/>
              <a:gd name="connsiteX11" fmla="*/ 80703 w 90677"/>
              <a:gd name="connsiteY11" fmla="*/ 101218 h 141116"/>
              <a:gd name="connsiteX12" fmla="*/ 80136 w 90677"/>
              <a:gd name="connsiteY12" fmla="*/ 100878 h 141116"/>
              <a:gd name="connsiteX13" fmla="*/ 78549 w 90677"/>
              <a:gd name="connsiteY13" fmla="*/ 97591 h 141116"/>
              <a:gd name="connsiteX14" fmla="*/ 77529 w 90677"/>
              <a:gd name="connsiteY14" fmla="*/ 96344 h 141116"/>
              <a:gd name="connsiteX15" fmla="*/ 77075 w 90677"/>
              <a:gd name="connsiteY15" fmla="*/ 95211 h 141116"/>
              <a:gd name="connsiteX16" fmla="*/ 77302 w 90677"/>
              <a:gd name="connsiteY16" fmla="*/ 94418 h 141116"/>
              <a:gd name="connsiteX17" fmla="*/ 77075 w 90677"/>
              <a:gd name="connsiteY17" fmla="*/ 93284 h 141116"/>
              <a:gd name="connsiteX18" fmla="*/ 77415 w 90677"/>
              <a:gd name="connsiteY18" fmla="*/ 92377 h 141116"/>
              <a:gd name="connsiteX19" fmla="*/ 78209 w 90677"/>
              <a:gd name="connsiteY19" fmla="*/ 91811 h 141116"/>
              <a:gd name="connsiteX20" fmla="*/ 78436 w 90677"/>
              <a:gd name="connsiteY20" fmla="*/ 91244 h 141116"/>
              <a:gd name="connsiteX21" fmla="*/ 78549 w 90677"/>
              <a:gd name="connsiteY21" fmla="*/ 89884 h 141116"/>
              <a:gd name="connsiteX22" fmla="*/ 79002 w 90677"/>
              <a:gd name="connsiteY22" fmla="*/ 86937 h 141116"/>
              <a:gd name="connsiteX23" fmla="*/ 79343 w 90677"/>
              <a:gd name="connsiteY23" fmla="*/ 84217 h 141116"/>
              <a:gd name="connsiteX24" fmla="*/ 78436 w 90677"/>
              <a:gd name="connsiteY24" fmla="*/ 83423 h 141116"/>
              <a:gd name="connsiteX25" fmla="*/ 77302 w 90677"/>
              <a:gd name="connsiteY25" fmla="*/ 83196 h 141116"/>
              <a:gd name="connsiteX26" fmla="*/ 76735 w 90677"/>
              <a:gd name="connsiteY26" fmla="*/ 82403 h 141116"/>
              <a:gd name="connsiteX27" fmla="*/ 76622 w 90677"/>
              <a:gd name="connsiteY27" fmla="*/ 81043 h 141116"/>
              <a:gd name="connsiteX28" fmla="*/ 76622 w 90677"/>
              <a:gd name="connsiteY28" fmla="*/ 79909 h 141116"/>
              <a:gd name="connsiteX29" fmla="*/ 78776 w 90677"/>
              <a:gd name="connsiteY29" fmla="*/ 75942 h 141116"/>
              <a:gd name="connsiteX30" fmla="*/ 78322 w 90677"/>
              <a:gd name="connsiteY30" fmla="*/ 66761 h 141116"/>
              <a:gd name="connsiteX31" fmla="*/ 78662 w 90677"/>
              <a:gd name="connsiteY31" fmla="*/ 65288 h 141116"/>
              <a:gd name="connsiteX32" fmla="*/ 79569 w 90677"/>
              <a:gd name="connsiteY32" fmla="*/ 64381 h 141116"/>
              <a:gd name="connsiteX33" fmla="*/ 80476 w 90677"/>
              <a:gd name="connsiteY33" fmla="*/ 63247 h 141116"/>
              <a:gd name="connsiteX34" fmla="*/ 80363 w 90677"/>
              <a:gd name="connsiteY34" fmla="*/ 62114 h 141116"/>
              <a:gd name="connsiteX35" fmla="*/ 79002 w 90677"/>
              <a:gd name="connsiteY35" fmla="*/ 59394 h 141116"/>
              <a:gd name="connsiteX36" fmla="*/ 76282 w 90677"/>
              <a:gd name="connsiteY36" fmla="*/ 57240 h 141116"/>
              <a:gd name="connsiteX37" fmla="*/ 74809 w 90677"/>
              <a:gd name="connsiteY37" fmla="*/ 55540 h 141116"/>
              <a:gd name="connsiteX38" fmla="*/ 74129 w 90677"/>
              <a:gd name="connsiteY38" fmla="*/ 54066 h 141116"/>
              <a:gd name="connsiteX39" fmla="*/ 74015 w 90677"/>
              <a:gd name="connsiteY39" fmla="*/ 53273 h 141116"/>
              <a:gd name="connsiteX40" fmla="*/ 75602 w 90677"/>
              <a:gd name="connsiteY40" fmla="*/ 52026 h 141116"/>
              <a:gd name="connsiteX41" fmla="*/ 76395 w 90677"/>
              <a:gd name="connsiteY41" fmla="*/ 51233 h 141116"/>
              <a:gd name="connsiteX42" fmla="*/ 76395 w 90677"/>
              <a:gd name="connsiteY42" fmla="*/ 50213 h 141116"/>
              <a:gd name="connsiteX43" fmla="*/ 75829 w 90677"/>
              <a:gd name="connsiteY43" fmla="*/ 48512 h 141116"/>
              <a:gd name="connsiteX44" fmla="*/ 75942 w 90677"/>
              <a:gd name="connsiteY44" fmla="*/ 45339 h 141116"/>
              <a:gd name="connsiteX45" fmla="*/ 76509 w 90677"/>
              <a:gd name="connsiteY45" fmla="*/ 43072 h 141116"/>
              <a:gd name="connsiteX46" fmla="*/ 77189 w 90677"/>
              <a:gd name="connsiteY46" fmla="*/ 40011 h 141116"/>
              <a:gd name="connsiteX47" fmla="*/ 77075 w 90677"/>
              <a:gd name="connsiteY47" fmla="*/ 39104 h 141116"/>
              <a:gd name="connsiteX48" fmla="*/ 75489 w 90677"/>
              <a:gd name="connsiteY48" fmla="*/ 37291 h 141116"/>
              <a:gd name="connsiteX49" fmla="*/ 74695 w 90677"/>
              <a:gd name="connsiteY49" fmla="*/ 37064 h 141116"/>
              <a:gd name="connsiteX50" fmla="*/ 73902 w 90677"/>
              <a:gd name="connsiteY50" fmla="*/ 37178 h 141116"/>
              <a:gd name="connsiteX51" fmla="*/ 72315 w 90677"/>
              <a:gd name="connsiteY51" fmla="*/ 38424 h 141116"/>
              <a:gd name="connsiteX52" fmla="*/ 71635 w 90677"/>
              <a:gd name="connsiteY52" fmla="*/ 38538 h 141116"/>
              <a:gd name="connsiteX53" fmla="*/ 71295 w 90677"/>
              <a:gd name="connsiteY53" fmla="*/ 38198 h 141116"/>
              <a:gd name="connsiteX54" fmla="*/ 71182 w 90677"/>
              <a:gd name="connsiteY54" fmla="*/ 37744 h 141116"/>
              <a:gd name="connsiteX55" fmla="*/ 71748 w 90677"/>
              <a:gd name="connsiteY55" fmla="*/ 36951 h 141116"/>
              <a:gd name="connsiteX56" fmla="*/ 71522 w 90677"/>
              <a:gd name="connsiteY56" fmla="*/ 36044 h 141116"/>
              <a:gd name="connsiteX57" fmla="*/ 71975 w 90677"/>
              <a:gd name="connsiteY57" fmla="*/ 35364 h 141116"/>
              <a:gd name="connsiteX58" fmla="*/ 73109 w 90677"/>
              <a:gd name="connsiteY58" fmla="*/ 35024 h 141116"/>
              <a:gd name="connsiteX59" fmla="*/ 73335 w 90677"/>
              <a:gd name="connsiteY59" fmla="*/ 34571 h 141116"/>
              <a:gd name="connsiteX60" fmla="*/ 71975 w 90677"/>
              <a:gd name="connsiteY60" fmla="*/ 34231 h 141116"/>
              <a:gd name="connsiteX61" fmla="*/ 71748 w 90677"/>
              <a:gd name="connsiteY61" fmla="*/ 33664 h 141116"/>
              <a:gd name="connsiteX62" fmla="*/ 71862 w 90677"/>
              <a:gd name="connsiteY62" fmla="*/ 33211 h 141116"/>
              <a:gd name="connsiteX63" fmla="*/ 72315 w 90677"/>
              <a:gd name="connsiteY63" fmla="*/ 33097 h 141116"/>
              <a:gd name="connsiteX64" fmla="*/ 72769 w 90677"/>
              <a:gd name="connsiteY64" fmla="*/ 33097 h 141116"/>
              <a:gd name="connsiteX65" fmla="*/ 72995 w 90677"/>
              <a:gd name="connsiteY65" fmla="*/ 32757 h 141116"/>
              <a:gd name="connsiteX66" fmla="*/ 73222 w 90677"/>
              <a:gd name="connsiteY66" fmla="*/ 30150 h 141116"/>
              <a:gd name="connsiteX67" fmla="*/ 73335 w 90677"/>
              <a:gd name="connsiteY67" fmla="*/ 29243 h 141116"/>
              <a:gd name="connsiteX68" fmla="*/ 73562 w 90677"/>
              <a:gd name="connsiteY68" fmla="*/ 27543 h 141116"/>
              <a:gd name="connsiteX69" fmla="*/ 73789 w 90677"/>
              <a:gd name="connsiteY69" fmla="*/ 20629 h 141116"/>
              <a:gd name="connsiteX70" fmla="*/ 74129 w 90677"/>
              <a:gd name="connsiteY70" fmla="*/ 19949 h 141116"/>
              <a:gd name="connsiteX71" fmla="*/ 74129 w 90677"/>
              <a:gd name="connsiteY71" fmla="*/ 19382 h 141116"/>
              <a:gd name="connsiteX72" fmla="*/ 73109 w 90677"/>
              <a:gd name="connsiteY72" fmla="*/ 19042 h 141116"/>
              <a:gd name="connsiteX73" fmla="*/ 70728 w 90677"/>
              <a:gd name="connsiteY73" fmla="*/ 17229 h 141116"/>
              <a:gd name="connsiteX74" fmla="*/ 69368 w 90677"/>
              <a:gd name="connsiteY74" fmla="*/ 15755 h 141116"/>
              <a:gd name="connsiteX75" fmla="*/ 68234 w 90677"/>
              <a:gd name="connsiteY75" fmla="*/ 14282 h 141116"/>
              <a:gd name="connsiteX76" fmla="*/ 67214 w 90677"/>
              <a:gd name="connsiteY76" fmla="*/ 13375 h 141116"/>
              <a:gd name="connsiteX77" fmla="*/ 65174 w 90677"/>
              <a:gd name="connsiteY77" fmla="*/ 11901 h 141116"/>
              <a:gd name="connsiteX78" fmla="*/ 64608 w 90677"/>
              <a:gd name="connsiteY78" fmla="*/ 10995 h 141116"/>
              <a:gd name="connsiteX79" fmla="*/ 64494 w 90677"/>
              <a:gd name="connsiteY79" fmla="*/ 9975 h 141116"/>
              <a:gd name="connsiteX80" fmla="*/ 65061 w 90677"/>
              <a:gd name="connsiteY80" fmla="*/ 8161 h 141116"/>
              <a:gd name="connsiteX81" fmla="*/ 66081 w 90677"/>
              <a:gd name="connsiteY81" fmla="*/ 6121 h 141116"/>
              <a:gd name="connsiteX82" fmla="*/ 66534 w 90677"/>
              <a:gd name="connsiteY82" fmla="*/ 3287 h 141116"/>
              <a:gd name="connsiteX83" fmla="*/ 66308 w 90677"/>
              <a:gd name="connsiteY83" fmla="*/ 2494 h 141116"/>
              <a:gd name="connsiteX84" fmla="*/ 64948 w 90677"/>
              <a:gd name="connsiteY84" fmla="*/ 1134 h 141116"/>
              <a:gd name="connsiteX85" fmla="*/ 60187 w 90677"/>
              <a:gd name="connsiteY85" fmla="*/ 0 h 141116"/>
              <a:gd name="connsiteX86" fmla="*/ 59960 w 90677"/>
              <a:gd name="connsiteY86" fmla="*/ 1134 h 141116"/>
              <a:gd name="connsiteX87" fmla="*/ 59280 w 90677"/>
              <a:gd name="connsiteY87" fmla="*/ 1814 h 141116"/>
              <a:gd name="connsiteX88" fmla="*/ 58260 w 90677"/>
              <a:gd name="connsiteY88" fmla="*/ 1814 h 141116"/>
              <a:gd name="connsiteX89" fmla="*/ 57580 w 90677"/>
              <a:gd name="connsiteY89" fmla="*/ 1700 h 141116"/>
              <a:gd name="connsiteX90" fmla="*/ 57127 w 90677"/>
              <a:gd name="connsiteY90" fmla="*/ 2494 h 141116"/>
              <a:gd name="connsiteX91" fmla="*/ 56333 w 90677"/>
              <a:gd name="connsiteY91" fmla="*/ 3514 h 141116"/>
              <a:gd name="connsiteX92" fmla="*/ 55200 w 90677"/>
              <a:gd name="connsiteY92" fmla="*/ 4080 h 141116"/>
              <a:gd name="connsiteX93" fmla="*/ 54180 w 90677"/>
              <a:gd name="connsiteY93" fmla="*/ 4761 h 141116"/>
              <a:gd name="connsiteX94" fmla="*/ 53500 w 90677"/>
              <a:gd name="connsiteY94" fmla="*/ 5327 h 141116"/>
              <a:gd name="connsiteX95" fmla="*/ 53046 w 90677"/>
              <a:gd name="connsiteY95" fmla="*/ 5327 h 141116"/>
              <a:gd name="connsiteX96" fmla="*/ 52026 w 90677"/>
              <a:gd name="connsiteY96" fmla="*/ 3967 h 141116"/>
              <a:gd name="connsiteX97" fmla="*/ 50552 w 90677"/>
              <a:gd name="connsiteY97" fmla="*/ 3854 h 141116"/>
              <a:gd name="connsiteX98" fmla="*/ 47832 w 90677"/>
              <a:gd name="connsiteY98" fmla="*/ 4080 h 141116"/>
              <a:gd name="connsiteX99" fmla="*/ 46699 w 90677"/>
              <a:gd name="connsiteY99" fmla="*/ 3740 h 141116"/>
              <a:gd name="connsiteX100" fmla="*/ 44999 w 90677"/>
              <a:gd name="connsiteY100" fmla="*/ 3514 h 141116"/>
              <a:gd name="connsiteX101" fmla="*/ 41145 w 90677"/>
              <a:gd name="connsiteY101" fmla="*/ 3740 h 141116"/>
              <a:gd name="connsiteX102" fmla="*/ 34911 w 90677"/>
              <a:gd name="connsiteY102" fmla="*/ 3174 h 141116"/>
              <a:gd name="connsiteX103" fmla="*/ 33890 w 90677"/>
              <a:gd name="connsiteY103" fmla="*/ 3514 h 141116"/>
              <a:gd name="connsiteX104" fmla="*/ 33664 w 90677"/>
              <a:gd name="connsiteY104" fmla="*/ 3740 h 141116"/>
              <a:gd name="connsiteX105" fmla="*/ 27430 w 90677"/>
              <a:gd name="connsiteY105" fmla="*/ 3854 h 141116"/>
              <a:gd name="connsiteX106" fmla="*/ 20629 w 90677"/>
              <a:gd name="connsiteY106" fmla="*/ 3967 h 141116"/>
              <a:gd name="connsiteX107" fmla="*/ 14962 w 90677"/>
              <a:gd name="connsiteY107" fmla="*/ 3967 h 141116"/>
              <a:gd name="connsiteX108" fmla="*/ 10088 w 90677"/>
              <a:gd name="connsiteY108" fmla="*/ 4080 h 141116"/>
              <a:gd name="connsiteX109" fmla="*/ 9975 w 90677"/>
              <a:gd name="connsiteY109" fmla="*/ 3740 h 141116"/>
              <a:gd name="connsiteX110" fmla="*/ 8388 w 90677"/>
              <a:gd name="connsiteY110" fmla="*/ 3740 h 141116"/>
              <a:gd name="connsiteX111" fmla="*/ 8274 w 90677"/>
              <a:gd name="connsiteY111" fmla="*/ 4194 h 141116"/>
              <a:gd name="connsiteX112" fmla="*/ 6801 w 90677"/>
              <a:gd name="connsiteY112" fmla="*/ 9748 h 141116"/>
              <a:gd name="connsiteX113" fmla="*/ 6687 w 90677"/>
              <a:gd name="connsiteY113" fmla="*/ 12695 h 141116"/>
              <a:gd name="connsiteX114" fmla="*/ 7481 w 90677"/>
              <a:gd name="connsiteY114" fmla="*/ 14622 h 141116"/>
              <a:gd name="connsiteX115" fmla="*/ 8274 w 90677"/>
              <a:gd name="connsiteY115" fmla="*/ 15755 h 141116"/>
              <a:gd name="connsiteX116" fmla="*/ 9181 w 90677"/>
              <a:gd name="connsiteY116" fmla="*/ 16322 h 141116"/>
              <a:gd name="connsiteX117" fmla="*/ 9294 w 90677"/>
              <a:gd name="connsiteY117" fmla="*/ 17002 h 141116"/>
              <a:gd name="connsiteX118" fmla="*/ 8614 w 90677"/>
              <a:gd name="connsiteY118" fmla="*/ 17795 h 141116"/>
              <a:gd name="connsiteX119" fmla="*/ 8614 w 90677"/>
              <a:gd name="connsiteY119" fmla="*/ 18702 h 141116"/>
              <a:gd name="connsiteX120" fmla="*/ 9521 w 90677"/>
              <a:gd name="connsiteY120" fmla="*/ 19609 h 141116"/>
              <a:gd name="connsiteX121" fmla="*/ 9748 w 90677"/>
              <a:gd name="connsiteY121" fmla="*/ 20629 h 141116"/>
              <a:gd name="connsiteX122" fmla="*/ 9294 w 90677"/>
              <a:gd name="connsiteY122" fmla="*/ 21536 h 141116"/>
              <a:gd name="connsiteX123" fmla="*/ 9408 w 90677"/>
              <a:gd name="connsiteY123" fmla="*/ 24030 h 141116"/>
              <a:gd name="connsiteX124" fmla="*/ 10088 w 90677"/>
              <a:gd name="connsiteY124" fmla="*/ 27883 h 141116"/>
              <a:gd name="connsiteX125" fmla="*/ 10088 w 90677"/>
              <a:gd name="connsiteY125" fmla="*/ 30377 h 141116"/>
              <a:gd name="connsiteX126" fmla="*/ 9408 w 90677"/>
              <a:gd name="connsiteY126" fmla="*/ 31510 h 141116"/>
              <a:gd name="connsiteX127" fmla="*/ 9748 w 90677"/>
              <a:gd name="connsiteY127" fmla="*/ 33437 h 141116"/>
              <a:gd name="connsiteX128" fmla="*/ 10995 w 90677"/>
              <a:gd name="connsiteY128" fmla="*/ 36158 h 141116"/>
              <a:gd name="connsiteX129" fmla="*/ 11221 w 90677"/>
              <a:gd name="connsiteY129" fmla="*/ 37291 h 141116"/>
              <a:gd name="connsiteX130" fmla="*/ 11335 w 90677"/>
              <a:gd name="connsiteY130" fmla="*/ 38424 h 141116"/>
              <a:gd name="connsiteX131" fmla="*/ 10995 w 90677"/>
              <a:gd name="connsiteY131" fmla="*/ 40125 h 141116"/>
              <a:gd name="connsiteX132" fmla="*/ 11108 w 90677"/>
              <a:gd name="connsiteY132" fmla="*/ 41258 h 141116"/>
              <a:gd name="connsiteX133" fmla="*/ 11675 w 90677"/>
              <a:gd name="connsiteY133" fmla="*/ 41712 h 141116"/>
              <a:gd name="connsiteX134" fmla="*/ 11335 w 90677"/>
              <a:gd name="connsiteY134" fmla="*/ 43072 h 141116"/>
              <a:gd name="connsiteX135" fmla="*/ 10088 w 90677"/>
              <a:gd name="connsiteY135" fmla="*/ 45452 h 141116"/>
              <a:gd name="connsiteX136" fmla="*/ 10088 w 90677"/>
              <a:gd name="connsiteY136" fmla="*/ 46925 h 141116"/>
              <a:gd name="connsiteX137" fmla="*/ 11335 w 90677"/>
              <a:gd name="connsiteY137" fmla="*/ 47379 h 141116"/>
              <a:gd name="connsiteX138" fmla="*/ 12128 w 90677"/>
              <a:gd name="connsiteY138" fmla="*/ 48852 h 141116"/>
              <a:gd name="connsiteX139" fmla="*/ 12582 w 90677"/>
              <a:gd name="connsiteY139" fmla="*/ 51459 h 141116"/>
              <a:gd name="connsiteX140" fmla="*/ 13148 w 90677"/>
              <a:gd name="connsiteY140" fmla="*/ 52366 h 141116"/>
              <a:gd name="connsiteX141" fmla="*/ 13148 w 90677"/>
              <a:gd name="connsiteY141" fmla="*/ 52819 h 141116"/>
              <a:gd name="connsiteX142" fmla="*/ 14055 w 90677"/>
              <a:gd name="connsiteY142" fmla="*/ 59054 h 141116"/>
              <a:gd name="connsiteX143" fmla="*/ 15075 w 90677"/>
              <a:gd name="connsiteY143" fmla="*/ 65401 h 141116"/>
              <a:gd name="connsiteX144" fmla="*/ 14395 w 90677"/>
              <a:gd name="connsiteY144" fmla="*/ 66194 h 141116"/>
              <a:gd name="connsiteX145" fmla="*/ 13488 w 90677"/>
              <a:gd name="connsiteY145" fmla="*/ 66421 h 141116"/>
              <a:gd name="connsiteX146" fmla="*/ 12922 w 90677"/>
              <a:gd name="connsiteY146" fmla="*/ 66761 h 141116"/>
              <a:gd name="connsiteX147" fmla="*/ 12695 w 90677"/>
              <a:gd name="connsiteY147" fmla="*/ 67328 h 141116"/>
              <a:gd name="connsiteX148" fmla="*/ 13148 w 90677"/>
              <a:gd name="connsiteY148" fmla="*/ 68121 h 141116"/>
              <a:gd name="connsiteX149" fmla="*/ 12922 w 90677"/>
              <a:gd name="connsiteY149" fmla="*/ 68915 h 141116"/>
              <a:gd name="connsiteX150" fmla="*/ 11788 w 90677"/>
              <a:gd name="connsiteY150" fmla="*/ 69481 h 141116"/>
              <a:gd name="connsiteX151" fmla="*/ 9294 w 90677"/>
              <a:gd name="connsiteY151" fmla="*/ 71408 h 141116"/>
              <a:gd name="connsiteX152" fmla="*/ 9068 w 90677"/>
              <a:gd name="connsiteY152" fmla="*/ 72202 h 141116"/>
              <a:gd name="connsiteX153" fmla="*/ 8388 w 90677"/>
              <a:gd name="connsiteY153" fmla="*/ 73902 h 141116"/>
              <a:gd name="connsiteX154" fmla="*/ 7934 w 90677"/>
              <a:gd name="connsiteY154" fmla="*/ 74922 h 141116"/>
              <a:gd name="connsiteX155" fmla="*/ 7027 w 90677"/>
              <a:gd name="connsiteY155" fmla="*/ 76849 h 141116"/>
              <a:gd name="connsiteX156" fmla="*/ 5781 w 90677"/>
              <a:gd name="connsiteY156" fmla="*/ 81950 h 141116"/>
              <a:gd name="connsiteX157" fmla="*/ 5327 w 90677"/>
              <a:gd name="connsiteY157" fmla="*/ 86143 h 141116"/>
              <a:gd name="connsiteX158" fmla="*/ 5214 w 90677"/>
              <a:gd name="connsiteY158" fmla="*/ 87503 h 141116"/>
              <a:gd name="connsiteX159" fmla="*/ 4761 w 90677"/>
              <a:gd name="connsiteY159" fmla="*/ 88410 h 141116"/>
              <a:gd name="connsiteX160" fmla="*/ 4194 w 90677"/>
              <a:gd name="connsiteY160" fmla="*/ 89657 h 141116"/>
              <a:gd name="connsiteX161" fmla="*/ 1474 w 90677"/>
              <a:gd name="connsiteY161" fmla="*/ 93284 h 141116"/>
              <a:gd name="connsiteX162" fmla="*/ 113 w 90677"/>
              <a:gd name="connsiteY162" fmla="*/ 96231 h 141116"/>
              <a:gd name="connsiteX163" fmla="*/ 340 w 90677"/>
              <a:gd name="connsiteY163" fmla="*/ 97478 h 141116"/>
              <a:gd name="connsiteX164" fmla="*/ 340 w 90677"/>
              <a:gd name="connsiteY164" fmla="*/ 98725 h 141116"/>
              <a:gd name="connsiteX165" fmla="*/ 0 w 90677"/>
              <a:gd name="connsiteY165" fmla="*/ 99632 h 141116"/>
              <a:gd name="connsiteX166" fmla="*/ 0 w 90677"/>
              <a:gd name="connsiteY166" fmla="*/ 102125 h 141116"/>
              <a:gd name="connsiteX167" fmla="*/ 340 w 90677"/>
              <a:gd name="connsiteY167" fmla="*/ 104279 h 141116"/>
              <a:gd name="connsiteX168" fmla="*/ 794 w 90677"/>
              <a:gd name="connsiteY168" fmla="*/ 106319 h 141116"/>
              <a:gd name="connsiteX169" fmla="*/ 2834 w 90677"/>
              <a:gd name="connsiteY169" fmla="*/ 112100 h 141116"/>
              <a:gd name="connsiteX170" fmla="*/ 3854 w 90677"/>
              <a:gd name="connsiteY170" fmla="*/ 115500 h 141116"/>
              <a:gd name="connsiteX171" fmla="*/ 4421 w 90677"/>
              <a:gd name="connsiteY171" fmla="*/ 118334 h 141116"/>
              <a:gd name="connsiteX172" fmla="*/ 4987 w 90677"/>
              <a:gd name="connsiteY172" fmla="*/ 120261 h 141116"/>
              <a:gd name="connsiteX173" fmla="*/ 5554 w 90677"/>
              <a:gd name="connsiteY173" fmla="*/ 121054 h 141116"/>
              <a:gd name="connsiteX174" fmla="*/ 5781 w 90677"/>
              <a:gd name="connsiteY174" fmla="*/ 121734 h 141116"/>
              <a:gd name="connsiteX175" fmla="*/ 8614 w 90677"/>
              <a:gd name="connsiteY175" fmla="*/ 122301 h 141116"/>
              <a:gd name="connsiteX176" fmla="*/ 9181 w 90677"/>
              <a:gd name="connsiteY176" fmla="*/ 122754 h 141116"/>
              <a:gd name="connsiteX177" fmla="*/ 9975 w 90677"/>
              <a:gd name="connsiteY177" fmla="*/ 126381 h 141116"/>
              <a:gd name="connsiteX178" fmla="*/ 9861 w 90677"/>
              <a:gd name="connsiteY178" fmla="*/ 128082 h 141116"/>
              <a:gd name="connsiteX179" fmla="*/ 9294 w 90677"/>
              <a:gd name="connsiteY179" fmla="*/ 128648 h 141116"/>
              <a:gd name="connsiteX180" fmla="*/ 9294 w 90677"/>
              <a:gd name="connsiteY180" fmla="*/ 130122 h 141116"/>
              <a:gd name="connsiteX181" fmla="*/ 9181 w 90677"/>
              <a:gd name="connsiteY181" fmla="*/ 131822 h 141116"/>
              <a:gd name="connsiteX182" fmla="*/ 8728 w 90677"/>
              <a:gd name="connsiteY182" fmla="*/ 132502 h 141116"/>
              <a:gd name="connsiteX183" fmla="*/ 7141 w 90677"/>
              <a:gd name="connsiteY183" fmla="*/ 132615 h 141116"/>
              <a:gd name="connsiteX184" fmla="*/ 6007 w 90677"/>
              <a:gd name="connsiteY184" fmla="*/ 133296 h 141116"/>
              <a:gd name="connsiteX185" fmla="*/ 4534 w 90677"/>
              <a:gd name="connsiteY185" fmla="*/ 132956 h 141116"/>
              <a:gd name="connsiteX186" fmla="*/ 3174 w 90677"/>
              <a:gd name="connsiteY186" fmla="*/ 133069 h 141116"/>
              <a:gd name="connsiteX187" fmla="*/ 2607 w 90677"/>
              <a:gd name="connsiteY187" fmla="*/ 133976 h 141116"/>
              <a:gd name="connsiteX188" fmla="*/ 3287 w 90677"/>
              <a:gd name="connsiteY188" fmla="*/ 134089 h 141116"/>
              <a:gd name="connsiteX189" fmla="*/ 5667 w 90677"/>
              <a:gd name="connsiteY189" fmla="*/ 134882 h 141116"/>
              <a:gd name="connsiteX190" fmla="*/ 10655 w 90677"/>
              <a:gd name="connsiteY190" fmla="*/ 135562 h 141116"/>
              <a:gd name="connsiteX191" fmla="*/ 17229 w 90677"/>
              <a:gd name="connsiteY191" fmla="*/ 137376 h 141116"/>
              <a:gd name="connsiteX192" fmla="*/ 19949 w 90677"/>
              <a:gd name="connsiteY192" fmla="*/ 138623 h 141116"/>
              <a:gd name="connsiteX193" fmla="*/ 23576 w 90677"/>
              <a:gd name="connsiteY193" fmla="*/ 141003 h 141116"/>
              <a:gd name="connsiteX194" fmla="*/ 25389 w 90677"/>
              <a:gd name="connsiteY194" fmla="*/ 141116 h 141116"/>
              <a:gd name="connsiteX195" fmla="*/ 30037 w 90677"/>
              <a:gd name="connsiteY195" fmla="*/ 138509 h 141116"/>
              <a:gd name="connsiteX196" fmla="*/ 32870 w 90677"/>
              <a:gd name="connsiteY196" fmla="*/ 136242 h 141116"/>
              <a:gd name="connsiteX197" fmla="*/ 35591 w 90677"/>
              <a:gd name="connsiteY197" fmla="*/ 134996 h 141116"/>
              <a:gd name="connsiteX198" fmla="*/ 44545 w 90677"/>
              <a:gd name="connsiteY198" fmla="*/ 131822 h 141116"/>
              <a:gd name="connsiteX199" fmla="*/ 49986 w 90677"/>
              <a:gd name="connsiteY199" fmla="*/ 130915 h 141116"/>
              <a:gd name="connsiteX200" fmla="*/ 52706 w 90677"/>
              <a:gd name="connsiteY200" fmla="*/ 128875 h 141116"/>
              <a:gd name="connsiteX201" fmla="*/ 56447 w 90677"/>
              <a:gd name="connsiteY201" fmla="*/ 127175 h 141116"/>
              <a:gd name="connsiteX202" fmla="*/ 59167 w 90677"/>
              <a:gd name="connsiteY202" fmla="*/ 124908 h 141116"/>
              <a:gd name="connsiteX203" fmla="*/ 63814 w 90677"/>
              <a:gd name="connsiteY203" fmla="*/ 123434 h 141116"/>
              <a:gd name="connsiteX204" fmla="*/ 71635 w 90677"/>
              <a:gd name="connsiteY204" fmla="*/ 119241 h 141116"/>
              <a:gd name="connsiteX205" fmla="*/ 80136 w 90677"/>
              <a:gd name="connsiteY205" fmla="*/ 119241 h 141116"/>
              <a:gd name="connsiteX206" fmla="*/ 81723 w 90677"/>
              <a:gd name="connsiteY206" fmla="*/ 119241 h 141116"/>
              <a:gd name="connsiteX207" fmla="*/ 85803 w 90677"/>
              <a:gd name="connsiteY207" fmla="*/ 118107 h 141116"/>
              <a:gd name="connsiteX208" fmla="*/ 86937 w 90677"/>
              <a:gd name="connsiteY208" fmla="*/ 115954 h 141116"/>
              <a:gd name="connsiteX209" fmla="*/ 87844 w 90677"/>
              <a:gd name="connsiteY209" fmla="*/ 114027 h 141116"/>
              <a:gd name="connsiteX210" fmla="*/ 88977 w 90677"/>
              <a:gd name="connsiteY210" fmla="*/ 112780 h 141116"/>
              <a:gd name="connsiteX211" fmla="*/ 90677 w 90677"/>
              <a:gd name="connsiteY211" fmla="*/ 111986 h 141116"/>
              <a:gd name="connsiteX212" fmla="*/ 90564 w 90677"/>
              <a:gd name="connsiteY212" fmla="*/ 110740 h 14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</a:cxnLst>
            <a:rect l="l" t="t" r="r" b="b"/>
            <a:pathLst>
              <a:path w="90677" h="141116">
                <a:moveTo>
                  <a:pt x="90564" y="110740"/>
                </a:moveTo>
                <a:lnTo>
                  <a:pt x="89657" y="110513"/>
                </a:lnTo>
                <a:lnTo>
                  <a:pt x="88524" y="110059"/>
                </a:lnTo>
                <a:lnTo>
                  <a:pt x="87844" y="109493"/>
                </a:lnTo>
                <a:lnTo>
                  <a:pt x="86823" y="108019"/>
                </a:lnTo>
                <a:lnTo>
                  <a:pt x="86483" y="106886"/>
                </a:lnTo>
                <a:lnTo>
                  <a:pt x="85010" y="106659"/>
                </a:lnTo>
                <a:lnTo>
                  <a:pt x="83196" y="105412"/>
                </a:lnTo>
                <a:lnTo>
                  <a:pt x="81383" y="103939"/>
                </a:lnTo>
                <a:lnTo>
                  <a:pt x="80816" y="102579"/>
                </a:lnTo>
                <a:lnTo>
                  <a:pt x="81043" y="101899"/>
                </a:lnTo>
                <a:lnTo>
                  <a:pt x="80703" y="101218"/>
                </a:lnTo>
                <a:lnTo>
                  <a:pt x="80136" y="100878"/>
                </a:lnTo>
                <a:lnTo>
                  <a:pt x="78549" y="97591"/>
                </a:lnTo>
                <a:lnTo>
                  <a:pt x="77529" y="96344"/>
                </a:lnTo>
                <a:lnTo>
                  <a:pt x="77075" y="95211"/>
                </a:lnTo>
                <a:lnTo>
                  <a:pt x="77302" y="94418"/>
                </a:lnTo>
                <a:lnTo>
                  <a:pt x="77075" y="93284"/>
                </a:lnTo>
                <a:lnTo>
                  <a:pt x="77415" y="92377"/>
                </a:lnTo>
                <a:lnTo>
                  <a:pt x="78209" y="91811"/>
                </a:lnTo>
                <a:lnTo>
                  <a:pt x="78436" y="91244"/>
                </a:lnTo>
                <a:lnTo>
                  <a:pt x="78549" y="89884"/>
                </a:lnTo>
                <a:lnTo>
                  <a:pt x="79002" y="86937"/>
                </a:lnTo>
                <a:lnTo>
                  <a:pt x="79343" y="84217"/>
                </a:lnTo>
                <a:lnTo>
                  <a:pt x="78436" y="83423"/>
                </a:lnTo>
                <a:lnTo>
                  <a:pt x="77302" y="83196"/>
                </a:lnTo>
                <a:lnTo>
                  <a:pt x="76735" y="82403"/>
                </a:lnTo>
                <a:lnTo>
                  <a:pt x="76622" y="81043"/>
                </a:lnTo>
                <a:lnTo>
                  <a:pt x="76622" y="79909"/>
                </a:lnTo>
                <a:lnTo>
                  <a:pt x="78776" y="75942"/>
                </a:lnTo>
                <a:lnTo>
                  <a:pt x="78322" y="66761"/>
                </a:lnTo>
                <a:lnTo>
                  <a:pt x="78662" y="65288"/>
                </a:lnTo>
                <a:lnTo>
                  <a:pt x="79569" y="64381"/>
                </a:lnTo>
                <a:lnTo>
                  <a:pt x="80476" y="63247"/>
                </a:lnTo>
                <a:lnTo>
                  <a:pt x="80363" y="62114"/>
                </a:lnTo>
                <a:lnTo>
                  <a:pt x="79002" y="59394"/>
                </a:lnTo>
                <a:lnTo>
                  <a:pt x="76282" y="57240"/>
                </a:lnTo>
                <a:lnTo>
                  <a:pt x="74809" y="55540"/>
                </a:lnTo>
                <a:lnTo>
                  <a:pt x="74129" y="54066"/>
                </a:lnTo>
                <a:lnTo>
                  <a:pt x="74015" y="53273"/>
                </a:lnTo>
                <a:lnTo>
                  <a:pt x="75602" y="52026"/>
                </a:lnTo>
                <a:lnTo>
                  <a:pt x="76395" y="51233"/>
                </a:lnTo>
                <a:lnTo>
                  <a:pt x="76395" y="50213"/>
                </a:lnTo>
                <a:lnTo>
                  <a:pt x="75829" y="48512"/>
                </a:lnTo>
                <a:lnTo>
                  <a:pt x="75942" y="45339"/>
                </a:lnTo>
                <a:lnTo>
                  <a:pt x="76509" y="43072"/>
                </a:lnTo>
                <a:lnTo>
                  <a:pt x="77189" y="40011"/>
                </a:lnTo>
                <a:lnTo>
                  <a:pt x="77075" y="39104"/>
                </a:lnTo>
                <a:lnTo>
                  <a:pt x="75489" y="37291"/>
                </a:lnTo>
                <a:lnTo>
                  <a:pt x="74695" y="37064"/>
                </a:lnTo>
                <a:lnTo>
                  <a:pt x="73902" y="37178"/>
                </a:lnTo>
                <a:lnTo>
                  <a:pt x="72315" y="38424"/>
                </a:lnTo>
                <a:lnTo>
                  <a:pt x="71635" y="38538"/>
                </a:lnTo>
                <a:lnTo>
                  <a:pt x="71295" y="38198"/>
                </a:lnTo>
                <a:lnTo>
                  <a:pt x="71182" y="37744"/>
                </a:lnTo>
                <a:lnTo>
                  <a:pt x="71748" y="36951"/>
                </a:lnTo>
                <a:lnTo>
                  <a:pt x="71522" y="36044"/>
                </a:lnTo>
                <a:lnTo>
                  <a:pt x="71975" y="35364"/>
                </a:lnTo>
                <a:lnTo>
                  <a:pt x="73109" y="35024"/>
                </a:lnTo>
                <a:lnTo>
                  <a:pt x="73335" y="34571"/>
                </a:lnTo>
                <a:lnTo>
                  <a:pt x="71975" y="34231"/>
                </a:lnTo>
                <a:lnTo>
                  <a:pt x="71748" y="33664"/>
                </a:lnTo>
                <a:lnTo>
                  <a:pt x="71862" y="33211"/>
                </a:lnTo>
                <a:lnTo>
                  <a:pt x="72315" y="33097"/>
                </a:lnTo>
                <a:lnTo>
                  <a:pt x="72769" y="33097"/>
                </a:lnTo>
                <a:lnTo>
                  <a:pt x="72995" y="32757"/>
                </a:lnTo>
                <a:lnTo>
                  <a:pt x="73222" y="30150"/>
                </a:lnTo>
                <a:lnTo>
                  <a:pt x="73335" y="29243"/>
                </a:lnTo>
                <a:lnTo>
                  <a:pt x="73562" y="27543"/>
                </a:lnTo>
                <a:lnTo>
                  <a:pt x="73789" y="20629"/>
                </a:lnTo>
                <a:lnTo>
                  <a:pt x="74129" y="19949"/>
                </a:lnTo>
                <a:lnTo>
                  <a:pt x="74129" y="19382"/>
                </a:lnTo>
                <a:lnTo>
                  <a:pt x="73109" y="19042"/>
                </a:lnTo>
                <a:lnTo>
                  <a:pt x="70728" y="17229"/>
                </a:lnTo>
                <a:lnTo>
                  <a:pt x="69368" y="15755"/>
                </a:lnTo>
                <a:lnTo>
                  <a:pt x="68234" y="14282"/>
                </a:lnTo>
                <a:lnTo>
                  <a:pt x="67214" y="13375"/>
                </a:lnTo>
                <a:lnTo>
                  <a:pt x="65174" y="11901"/>
                </a:lnTo>
                <a:lnTo>
                  <a:pt x="64608" y="10995"/>
                </a:lnTo>
                <a:lnTo>
                  <a:pt x="64494" y="9975"/>
                </a:lnTo>
                <a:lnTo>
                  <a:pt x="65061" y="8161"/>
                </a:lnTo>
                <a:lnTo>
                  <a:pt x="66081" y="6121"/>
                </a:lnTo>
                <a:lnTo>
                  <a:pt x="66534" y="3287"/>
                </a:lnTo>
                <a:lnTo>
                  <a:pt x="66308" y="2494"/>
                </a:lnTo>
                <a:lnTo>
                  <a:pt x="64948" y="1134"/>
                </a:lnTo>
                <a:lnTo>
                  <a:pt x="60187" y="0"/>
                </a:lnTo>
                <a:lnTo>
                  <a:pt x="59960" y="1134"/>
                </a:lnTo>
                <a:lnTo>
                  <a:pt x="59280" y="1814"/>
                </a:lnTo>
                <a:lnTo>
                  <a:pt x="58260" y="1814"/>
                </a:lnTo>
                <a:lnTo>
                  <a:pt x="57580" y="1700"/>
                </a:lnTo>
                <a:lnTo>
                  <a:pt x="57127" y="2494"/>
                </a:lnTo>
                <a:lnTo>
                  <a:pt x="56333" y="3514"/>
                </a:lnTo>
                <a:lnTo>
                  <a:pt x="55200" y="4080"/>
                </a:lnTo>
                <a:lnTo>
                  <a:pt x="54180" y="4761"/>
                </a:lnTo>
                <a:lnTo>
                  <a:pt x="53500" y="5327"/>
                </a:lnTo>
                <a:lnTo>
                  <a:pt x="53046" y="5327"/>
                </a:lnTo>
                <a:lnTo>
                  <a:pt x="52026" y="3967"/>
                </a:lnTo>
                <a:lnTo>
                  <a:pt x="50552" y="3854"/>
                </a:lnTo>
                <a:lnTo>
                  <a:pt x="47832" y="4080"/>
                </a:lnTo>
                <a:lnTo>
                  <a:pt x="46699" y="3740"/>
                </a:lnTo>
                <a:lnTo>
                  <a:pt x="44999" y="3514"/>
                </a:lnTo>
                <a:lnTo>
                  <a:pt x="41145" y="3740"/>
                </a:lnTo>
                <a:lnTo>
                  <a:pt x="34911" y="3174"/>
                </a:lnTo>
                <a:lnTo>
                  <a:pt x="33890" y="3514"/>
                </a:lnTo>
                <a:lnTo>
                  <a:pt x="33664" y="3740"/>
                </a:lnTo>
                <a:lnTo>
                  <a:pt x="27430" y="3854"/>
                </a:lnTo>
                <a:lnTo>
                  <a:pt x="20629" y="3967"/>
                </a:lnTo>
                <a:lnTo>
                  <a:pt x="14962" y="3967"/>
                </a:lnTo>
                <a:lnTo>
                  <a:pt x="10088" y="4080"/>
                </a:lnTo>
                <a:lnTo>
                  <a:pt x="9975" y="3740"/>
                </a:lnTo>
                <a:lnTo>
                  <a:pt x="8388" y="3740"/>
                </a:lnTo>
                <a:lnTo>
                  <a:pt x="8274" y="4194"/>
                </a:lnTo>
                <a:lnTo>
                  <a:pt x="6801" y="9748"/>
                </a:lnTo>
                <a:lnTo>
                  <a:pt x="6687" y="12695"/>
                </a:lnTo>
                <a:lnTo>
                  <a:pt x="7481" y="14622"/>
                </a:lnTo>
                <a:lnTo>
                  <a:pt x="8274" y="15755"/>
                </a:lnTo>
                <a:lnTo>
                  <a:pt x="9181" y="16322"/>
                </a:lnTo>
                <a:lnTo>
                  <a:pt x="9294" y="17002"/>
                </a:lnTo>
                <a:lnTo>
                  <a:pt x="8614" y="17795"/>
                </a:lnTo>
                <a:lnTo>
                  <a:pt x="8614" y="18702"/>
                </a:lnTo>
                <a:lnTo>
                  <a:pt x="9521" y="19609"/>
                </a:lnTo>
                <a:lnTo>
                  <a:pt x="9748" y="20629"/>
                </a:lnTo>
                <a:lnTo>
                  <a:pt x="9294" y="21536"/>
                </a:lnTo>
                <a:lnTo>
                  <a:pt x="9408" y="24030"/>
                </a:lnTo>
                <a:lnTo>
                  <a:pt x="10088" y="27883"/>
                </a:lnTo>
                <a:lnTo>
                  <a:pt x="10088" y="30377"/>
                </a:lnTo>
                <a:lnTo>
                  <a:pt x="9408" y="31510"/>
                </a:lnTo>
                <a:lnTo>
                  <a:pt x="9748" y="33437"/>
                </a:lnTo>
                <a:lnTo>
                  <a:pt x="10995" y="36158"/>
                </a:lnTo>
                <a:lnTo>
                  <a:pt x="11221" y="37291"/>
                </a:lnTo>
                <a:lnTo>
                  <a:pt x="11335" y="38424"/>
                </a:lnTo>
                <a:lnTo>
                  <a:pt x="10995" y="40125"/>
                </a:lnTo>
                <a:lnTo>
                  <a:pt x="11108" y="41258"/>
                </a:lnTo>
                <a:lnTo>
                  <a:pt x="11675" y="41712"/>
                </a:lnTo>
                <a:lnTo>
                  <a:pt x="11335" y="43072"/>
                </a:lnTo>
                <a:lnTo>
                  <a:pt x="10088" y="45452"/>
                </a:lnTo>
                <a:lnTo>
                  <a:pt x="10088" y="46925"/>
                </a:lnTo>
                <a:lnTo>
                  <a:pt x="11335" y="47379"/>
                </a:lnTo>
                <a:lnTo>
                  <a:pt x="12128" y="48852"/>
                </a:lnTo>
                <a:lnTo>
                  <a:pt x="12582" y="51459"/>
                </a:lnTo>
                <a:lnTo>
                  <a:pt x="13148" y="52366"/>
                </a:lnTo>
                <a:lnTo>
                  <a:pt x="13148" y="52819"/>
                </a:lnTo>
                <a:lnTo>
                  <a:pt x="14055" y="59054"/>
                </a:lnTo>
                <a:lnTo>
                  <a:pt x="15075" y="65401"/>
                </a:lnTo>
                <a:lnTo>
                  <a:pt x="14395" y="66194"/>
                </a:lnTo>
                <a:lnTo>
                  <a:pt x="13488" y="66421"/>
                </a:lnTo>
                <a:lnTo>
                  <a:pt x="12922" y="66761"/>
                </a:lnTo>
                <a:lnTo>
                  <a:pt x="12695" y="67328"/>
                </a:lnTo>
                <a:lnTo>
                  <a:pt x="13148" y="68121"/>
                </a:lnTo>
                <a:lnTo>
                  <a:pt x="12922" y="68915"/>
                </a:lnTo>
                <a:lnTo>
                  <a:pt x="11788" y="69481"/>
                </a:lnTo>
                <a:lnTo>
                  <a:pt x="9294" y="71408"/>
                </a:lnTo>
                <a:lnTo>
                  <a:pt x="9068" y="72202"/>
                </a:lnTo>
                <a:lnTo>
                  <a:pt x="8388" y="73902"/>
                </a:lnTo>
                <a:lnTo>
                  <a:pt x="7934" y="74922"/>
                </a:lnTo>
                <a:lnTo>
                  <a:pt x="7027" y="76849"/>
                </a:lnTo>
                <a:lnTo>
                  <a:pt x="5781" y="81950"/>
                </a:lnTo>
                <a:lnTo>
                  <a:pt x="5327" y="86143"/>
                </a:lnTo>
                <a:lnTo>
                  <a:pt x="5214" y="87503"/>
                </a:lnTo>
                <a:lnTo>
                  <a:pt x="4761" y="88410"/>
                </a:lnTo>
                <a:lnTo>
                  <a:pt x="4194" y="89657"/>
                </a:lnTo>
                <a:lnTo>
                  <a:pt x="1474" y="93284"/>
                </a:lnTo>
                <a:lnTo>
                  <a:pt x="113" y="96231"/>
                </a:lnTo>
                <a:lnTo>
                  <a:pt x="340" y="97478"/>
                </a:lnTo>
                <a:lnTo>
                  <a:pt x="340" y="98725"/>
                </a:lnTo>
                <a:lnTo>
                  <a:pt x="0" y="99632"/>
                </a:lnTo>
                <a:lnTo>
                  <a:pt x="0" y="102125"/>
                </a:lnTo>
                <a:lnTo>
                  <a:pt x="340" y="104279"/>
                </a:lnTo>
                <a:lnTo>
                  <a:pt x="794" y="106319"/>
                </a:lnTo>
                <a:lnTo>
                  <a:pt x="2834" y="112100"/>
                </a:lnTo>
                <a:lnTo>
                  <a:pt x="3854" y="115500"/>
                </a:lnTo>
                <a:lnTo>
                  <a:pt x="4421" y="118334"/>
                </a:lnTo>
                <a:lnTo>
                  <a:pt x="4987" y="120261"/>
                </a:lnTo>
                <a:lnTo>
                  <a:pt x="5554" y="121054"/>
                </a:lnTo>
                <a:lnTo>
                  <a:pt x="5781" y="121734"/>
                </a:lnTo>
                <a:lnTo>
                  <a:pt x="8614" y="122301"/>
                </a:lnTo>
                <a:lnTo>
                  <a:pt x="9181" y="122754"/>
                </a:lnTo>
                <a:lnTo>
                  <a:pt x="9975" y="126381"/>
                </a:lnTo>
                <a:lnTo>
                  <a:pt x="9861" y="128082"/>
                </a:lnTo>
                <a:lnTo>
                  <a:pt x="9294" y="128648"/>
                </a:lnTo>
                <a:lnTo>
                  <a:pt x="9294" y="130122"/>
                </a:lnTo>
                <a:lnTo>
                  <a:pt x="9181" y="131822"/>
                </a:lnTo>
                <a:lnTo>
                  <a:pt x="8728" y="132502"/>
                </a:lnTo>
                <a:lnTo>
                  <a:pt x="7141" y="132615"/>
                </a:lnTo>
                <a:lnTo>
                  <a:pt x="6007" y="133296"/>
                </a:lnTo>
                <a:lnTo>
                  <a:pt x="4534" y="132956"/>
                </a:lnTo>
                <a:lnTo>
                  <a:pt x="3174" y="133069"/>
                </a:lnTo>
                <a:lnTo>
                  <a:pt x="2607" y="133976"/>
                </a:lnTo>
                <a:lnTo>
                  <a:pt x="3287" y="134089"/>
                </a:lnTo>
                <a:lnTo>
                  <a:pt x="5667" y="134882"/>
                </a:lnTo>
                <a:lnTo>
                  <a:pt x="10655" y="135562"/>
                </a:lnTo>
                <a:lnTo>
                  <a:pt x="17229" y="137376"/>
                </a:lnTo>
                <a:lnTo>
                  <a:pt x="19949" y="138623"/>
                </a:lnTo>
                <a:lnTo>
                  <a:pt x="23576" y="141003"/>
                </a:lnTo>
                <a:lnTo>
                  <a:pt x="25389" y="141116"/>
                </a:lnTo>
                <a:lnTo>
                  <a:pt x="30037" y="138509"/>
                </a:lnTo>
                <a:lnTo>
                  <a:pt x="32870" y="136242"/>
                </a:lnTo>
                <a:lnTo>
                  <a:pt x="35591" y="134996"/>
                </a:lnTo>
                <a:lnTo>
                  <a:pt x="44545" y="131822"/>
                </a:lnTo>
                <a:lnTo>
                  <a:pt x="49986" y="130915"/>
                </a:lnTo>
                <a:lnTo>
                  <a:pt x="52706" y="128875"/>
                </a:lnTo>
                <a:lnTo>
                  <a:pt x="56447" y="127175"/>
                </a:lnTo>
                <a:lnTo>
                  <a:pt x="59167" y="124908"/>
                </a:lnTo>
                <a:lnTo>
                  <a:pt x="63814" y="123434"/>
                </a:lnTo>
                <a:lnTo>
                  <a:pt x="71635" y="119241"/>
                </a:lnTo>
                <a:lnTo>
                  <a:pt x="80136" y="119241"/>
                </a:lnTo>
                <a:lnTo>
                  <a:pt x="81723" y="119241"/>
                </a:lnTo>
                <a:lnTo>
                  <a:pt x="85803" y="118107"/>
                </a:lnTo>
                <a:lnTo>
                  <a:pt x="86937" y="115954"/>
                </a:lnTo>
                <a:lnTo>
                  <a:pt x="87844" y="114027"/>
                </a:lnTo>
                <a:lnTo>
                  <a:pt x="88977" y="112780"/>
                </a:lnTo>
                <a:lnTo>
                  <a:pt x="90677" y="111986"/>
                </a:lnTo>
                <a:lnTo>
                  <a:pt x="90564" y="11074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0529F9CA-BE38-4126-CD49-92A1EB337786}"/>
              </a:ext>
            </a:extLst>
          </p:cNvPr>
          <p:cNvSpPr/>
          <p:nvPr/>
        </p:nvSpPr>
        <p:spPr>
          <a:xfrm>
            <a:off x="1919553" y="3861231"/>
            <a:ext cx="45480" cy="60187"/>
          </a:xfrm>
          <a:custGeom>
            <a:avLst/>
            <a:gdLst>
              <a:gd name="connsiteX0" fmla="*/ 60640 w 60640"/>
              <a:gd name="connsiteY0" fmla="*/ 36044 h 80249"/>
              <a:gd name="connsiteX1" fmla="*/ 60414 w 60640"/>
              <a:gd name="connsiteY1" fmla="*/ 34117 h 80249"/>
              <a:gd name="connsiteX2" fmla="*/ 59734 w 60640"/>
              <a:gd name="connsiteY2" fmla="*/ 32871 h 80249"/>
              <a:gd name="connsiteX3" fmla="*/ 57920 w 60640"/>
              <a:gd name="connsiteY3" fmla="*/ 26636 h 80249"/>
              <a:gd name="connsiteX4" fmla="*/ 57127 w 60640"/>
              <a:gd name="connsiteY4" fmla="*/ 25163 h 80249"/>
              <a:gd name="connsiteX5" fmla="*/ 55993 w 60640"/>
              <a:gd name="connsiteY5" fmla="*/ 25276 h 80249"/>
              <a:gd name="connsiteX6" fmla="*/ 55200 w 60640"/>
              <a:gd name="connsiteY6" fmla="*/ 27657 h 80249"/>
              <a:gd name="connsiteX7" fmla="*/ 55086 w 60640"/>
              <a:gd name="connsiteY7" fmla="*/ 29583 h 80249"/>
              <a:gd name="connsiteX8" fmla="*/ 54520 w 60640"/>
              <a:gd name="connsiteY8" fmla="*/ 30377 h 80249"/>
              <a:gd name="connsiteX9" fmla="*/ 53500 w 60640"/>
              <a:gd name="connsiteY9" fmla="*/ 31397 h 80249"/>
              <a:gd name="connsiteX10" fmla="*/ 53500 w 60640"/>
              <a:gd name="connsiteY10" fmla="*/ 30604 h 80249"/>
              <a:gd name="connsiteX11" fmla="*/ 53953 w 60640"/>
              <a:gd name="connsiteY11" fmla="*/ 29697 h 80249"/>
              <a:gd name="connsiteX12" fmla="*/ 54293 w 60640"/>
              <a:gd name="connsiteY12" fmla="*/ 27883 h 80249"/>
              <a:gd name="connsiteX13" fmla="*/ 53273 w 60640"/>
              <a:gd name="connsiteY13" fmla="*/ 24936 h 80249"/>
              <a:gd name="connsiteX14" fmla="*/ 52366 w 60640"/>
              <a:gd name="connsiteY14" fmla="*/ 23349 h 80249"/>
              <a:gd name="connsiteX15" fmla="*/ 49079 w 60640"/>
              <a:gd name="connsiteY15" fmla="*/ 20176 h 80249"/>
              <a:gd name="connsiteX16" fmla="*/ 46925 w 60640"/>
              <a:gd name="connsiteY16" fmla="*/ 22216 h 80249"/>
              <a:gd name="connsiteX17" fmla="*/ 47606 w 60640"/>
              <a:gd name="connsiteY17" fmla="*/ 19949 h 80249"/>
              <a:gd name="connsiteX18" fmla="*/ 47606 w 60640"/>
              <a:gd name="connsiteY18" fmla="*/ 18476 h 80249"/>
              <a:gd name="connsiteX19" fmla="*/ 44319 w 60640"/>
              <a:gd name="connsiteY19" fmla="*/ 16775 h 80249"/>
              <a:gd name="connsiteX20" fmla="*/ 37858 w 60640"/>
              <a:gd name="connsiteY20" fmla="*/ 11221 h 80249"/>
              <a:gd name="connsiteX21" fmla="*/ 35137 w 60640"/>
              <a:gd name="connsiteY21" fmla="*/ 7821 h 80249"/>
              <a:gd name="connsiteX22" fmla="*/ 27543 w 60640"/>
              <a:gd name="connsiteY22" fmla="*/ 5327 h 80249"/>
              <a:gd name="connsiteX23" fmla="*/ 23803 w 60640"/>
              <a:gd name="connsiteY23" fmla="*/ 4874 h 80249"/>
              <a:gd name="connsiteX24" fmla="*/ 15755 w 60640"/>
              <a:gd name="connsiteY24" fmla="*/ 0 h 80249"/>
              <a:gd name="connsiteX25" fmla="*/ 14282 w 60640"/>
              <a:gd name="connsiteY25" fmla="*/ 340 h 80249"/>
              <a:gd name="connsiteX26" fmla="*/ 12808 w 60640"/>
              <a:gd name="connsiteY26" fmla="*/ 2380 h 80249"/>
              <a:gd name="connsiteX27" fmla="*/ 10881 w 60640"/>
              <a:gd name="connsiteY27" fmla="*/ 8161 h 80249"/>
              <a:gd name="connsiteX28" fmla="*/ 9408 w 60640"/>
              <a:gd name="connsiteY28" fmla="*/ 9294 h 80249"/>
              <a:gd name="connsiteX29" fmla="*/ 7708 w 60640"/>
              <a:gd name="connsiteY29" fmla="*/ 10881 h 80249"/>
              <a:gd name="connsiteX30" fmla="*/ 5894 w 60640"/>
              <a:gd name="connsiteY30" fmla="*/ 13035 h 80249"/>
              <a:gd name="connsiteX31" fmla="*/ 3400 w 60640"/>
              <a:gd name="connsiteY31" fmla="*/ 16889 h 80249"/>
              <a:gd name="connsiteX32" fmla="*/ 3514 w 60640"/>
              <a:gd name="connsiteY32" fmla="*/ 18136 h 80249"/>
              <a:gd name="connsiteX33" fmla="*/ 2947 w 60640"/>
              <a:gd name="connsiteY33" fmla="*/ 19042 h 80249"/>
              <a:gd name="connsiteX34" fmla="*/ 2834 w 60640"/>
              <a:gd name="connsiteY34" fmla="*/ 20742 h 80249"/>
              <a:gd name="connsiteX35" fmla="*/ 2947 w 60640"/>
              <a:gd name="connsiteY35" fmla="*/ 22669 h 80249"/>
              <a:gd name="connsiteX36" fmla="*/ 3627 w 60640"/>
              <a:gd name="connsiteY36" fmla="*/ 23916 h 80249"/>
              <a:gd name="connsiteX37" fmla="*/ 3854 w 60640"/>
              <a:gd name="connsiteY37" fmla="*/ 26296 h 80249"/>
              <a:gd name="connsiteX38" fmla="*/ 3400 w 60640"/>
              <a:gd name="connsiteY38" fmla="*/ 28450 h 80249"/>
              <a:gd name="connsiteX39" fmla="*/ 3627 w 60640"/>
              <a:gd name="connsiteY39" fmla="*/ 29697 h 80249"/>
              <a:gd name="connsiteX40" fmla="*/ 4080 w 60640"/>
              <a:gd name="connsiteY40" fmla="*/ 31737 h 80249"/>
              <a:gd name="connsiteX41" fmla="*/ 4534 w 60640"/>
              <a:gd name="connsiteY41" fmla="*/ 33777 h 80249"/>
              <a:gd name="connsiteX42" fmla="*/ 4421 w 60640"/>
              <a:gd name="connsiteY42" fmla="*/ 34684 h 80249"/>
              <a:gd name="connsiteX43" fmla="*/ 5101 w 60640"/>
              <a:gd name="connsiteY43" fmla="*/ 35364 h 80249"/>
              <a:gd name="connsiteX44" fmla="*/ 5667 w 60640"/>
              <a:gd name="connsiteY44" fmla="*/ 36044 h 80249"/>
              <a:gd name="connsiteX45" fmla="*/ 5441 w 60640"/>
              <a:gd name="connsiteY45" fmla="*/ 37971 h 80249"/>
              <a:gd name="connsiteX46" fmla="*/ 7368 w 60640"/>
              <a:gd name="connsiteY46" fmla="*/ 41258 h 80249"/>
              <a:gd name="connsiteX47" fmla="*/ 8614 w 60640"/>
              <a:gd name="connsiteY47" fmla="*/ 42732 h 80249"/>
              <a:gd name="connsiteX48" fmla="*/ 10315 w 60640"/>
              <a:gd name="connsiteY48" fmla="*/ 44205 h 80249"/>
              <a:gd name="connsiteX49" fmla="*/ 10995 w 60640"/>
              <a:gd name="connsiteY49" fmla="*/ 45565 h 80249"/>
              <a:gd name="connsiteX50" fmla="*/ 11901 w 60640"/>
              <a:gd name="connsiteY50" fmla="*/ 47265 h 80249"/>
              <a:gd name="connsiteX51" fmla="*/ 12468 w 60640"/>
              <a:gd name="connsiteY51" fmla="*/ 47379 h 80249"/>
              <a:gd name="connsiteX52" fmla="*/ 12808 w 60640"/>
              <a:gd name="connsiteY52" fmla="*/ 48059 h 80249"/>
              <a:gd name="connsiteX53" fmla="*/ 12468 w 60640"/>
              <a:gd name="connsiteY53" fmla="*/ 49419 h 80249"/>
              <a:gd name="connsiteX54" fmla="*/ 12468 w 60640"/>
              <a:gd name="connsiteY54" fmla="*/ 51233 h 80249"/>
              <a:gd name="connsiteX55" fmla="*/ 11335 w 60640"/>
              <a:gd name="connsiteY55" fmla="*/ 53273 h 80249"/>
              <a:gd name="connsiteX56" fmla="*/ 8728 w 60640"/>
              <a:gd name="connsiteY56" fmla="*/ 57127 h 80249"/>
              <a:gd name="connsiteX57" fmla="*/ 8501 w 60640"/>
              <a:gd name="connsiteY57" fmla="*/ 58034 h 80249"/>
              <a:gd name="connsiteX58" fmla="*/ 9181 w 60640"/>
              <a:gd name="connsiteY58" fmla="*/ 61207 h 80249"/>
              <a:gd name="connsiteX59" fmla="*/ 8728 w 60640"/>
              <a:gd name="connsiteY59" fmla="*/ 63701 h 80249"/>
              <a:gd name="connsiteX60" fmla="*/ 8614 w 60640"/>
              <a:gd name="connsiteY60" fmla="*/ 64947 h 80249"/>
              <a:gd name="connsiteX61" fmla="*/ 7368 w 60640"/>
              <a:gd name="connsiteY61" fmla="*/ 67328 h 80249"/>
              <a:gd name="connsiteX62" fmla="*/ 4421 w 60640"/>
              <a:gd name="connsiteY62" fmla="*/ 72768 h 80249"/>
              <a:gd name="connsiteX63" fmla="*/ 2720 w 60640"/>
              <a:gd name="connsiteY63" fmla="*/ 73789 h 80249"/>
              <a:gd name="connsiteX64" fmla="*/ 1700 w 60640"/>
              <a:gd name="connsiteY64" fmla="*/ 75376 h 80249"/>
              <a:gd name="connsiteX65" fmla="*/ 1020 w 60640"/>
              <a:gd name="connsiteY65" fmla="*/ 75376 h 80249"/>
              <a:gd name="connsiteX66" fmla="*/ 227 w 60640"/>
              <a:gd name="connsiteY66" fmla="*/ 75602 h 80249"/>
              <a:gd name="connsiteX67" fmla="*/ 0 w 60640"/>
              <a:gd name="connsiteY67" fmla="*/ 75716 h 80249"/>
              <a:gd name="connsiteX68" fmla="*/ 567 w 60640"/>
              <a:gd name="connsiteY68" fmla="*/ 76056 h 80249"/>
              <a:gd name="connsiteX69" fmla="*/ 1360 w 60640"/>
              <a:gd name="connsiteY69" fmla="*/ 76509 h 80249"/>
              <a:gd name="connsiteX70" fmla="*/ 2040 w 60640"/>
              <a:gd name="connsiteY70" fmla="*/ 77529 h 80249"/>
              <a:gd name="connsiteX71" fmla="*/ 3740 w 60640"/>
              <a:gd name="connsiteY71" fmla="*/ 78322 h 80249"/>
              <a:gd name="connsiteX72" fmla="*/ 6574 w 60640"/>
              <a:gd name="connsiteY72" fmla="*/ 79569 h 80249"/>
              <a:gd name="connsiteX73" fmla="*/ 7934 w 60640"/>
              <a:gd name="connsiteY73" fmla="*/ 79569 h 80249"/>
              <a:gd name="connsiteX74" fmla="*/ 9181 w 60640"/>
              <a:gd name="connsiteY74" fmla="*/ 79909 h 80249"/>
              <a:gd name="connsiteX75" fmla="*/ 9975 w 60640"/>
              <a:gd name="connsiteY75" fmla="*/ 80249 h 80249"/>
              <a:gd name="connsiteX76" fmla="*/ 10768 w 60640"/>
              <a:gd name="connsiteY76" fmla="*/ 79569 h 80249"/>
              <a:gd name="connsiteX77" fmla="*/ 13715 w 60640"/>
              <a:gd name="connsiteY77" fmla="*/ 77869 h 80249"/>
              <a:gd name="connsiteX78" fmla="*/ 15189 w 60640"/>
              <a:gd name="connsiteY78" fmla="*/ 76849 h 80249"/>
              <a:gd name="connsiteX79" fmla="*/ 16095 w 60640"/>
              <a:gd name="connsiteY79" fmla="*/ 76056 h 80249"/>
              <a:gd name="connsiteX80" fmla="*/ 16889 w 60640"/>
              <a:gd name="connsiteY80" fmla="*/ 75376 h 80249"/>
              <a:gd name="connsiteX81" fmla="*/ 17342 w 60640"/>
              <a:gd name="connsiteY81" fmla="*/ 75149 h 80249"/>
              <a:gd name="connsiteX82" fmla="*/ 17795 w 60640"/>
              <a:gd name="connsiteY82" fmla="*/ 75602 h 80249"/>
              <a:gd name="connsiteX83" fmla="*/ 18022 w 60640"/>
              <a:gd name="connsiteY83" fmla="*/ 76169 h 80249"/>
              <a:gd name="connsiteX84" fmla="*/ 19156 w 60640"/>
              <a:gd name="connsiteY84" fmla="*/ 76509 h 80249"/>
              <a:gd name="connsiteX85" fmla="*/ 21536 w 60640"/>
              <a:gd name="connsiteY85" fmla="*/ 77189 h 80249"/>
              <a:gd name="connsiteX86" fmla="*/ 22669 w 60640"/>
              <a:gd name="connsiteY86" fmla="*/ 77416 h 80249"/>
              <a:gd name="connsiteX87" fmla="*/ 24256 w 60640"/>
              <a:gd name="connsiteY87" fmla="*/ 76736 h 80249"/>
              <a:gd name="connsiteX88" fmla="*/ 25616 w 60640"/>
              <a:gd name="connsiteY88" fmla="*/ 75829 h 80249"/>
              <a:gd name="connsiteX89" fmla="*/ 26296 w 60640"/>
              <a:gd name="connsiteY89" fmla="*/ 75489 h 80249"/>
              <a:gd name="connsiteX90" fmla="*/ 27203 w 60640"/>
              <a:gd name="connsiteY90" fmla="*/ 76396 h 80249"/>
              <a:gd name="connsiteX91" fmla="*/ 27883 w 60640"/>
              <a:gd name="connsiteY91" fmla="*/ 77869 h 80249"/>
              <a:gd name="connsiteX92" fmla="*/ 28450 w 60640"/>
              <a:gd name="connsiteY92" fmla="*/ 78436 h 80249"/>
              <a:gd name="connsiteX93" fmla="*/ 29357 w 60640"/>
              <a:gd name="connsiteY93" fmla="*/ 78322 h 80249"/>
              <a:gd name="connsiteX94" fmla="*/ 31397 w 60640"/>
              <a:gd name="connsiteY94" fmla="*/ 78436 h 80249"/>
              <a:gd name="connsiteX95" fmla="*/ 32871 w 60640"/>
              <a:gd name="connsiteY95" fmla="*/ 78889 h 80249"/>
              <a:gd name="connsiteX96" fmla="*/ 33777 w 60640"/>
              <a:gd name="connsiteY96" fmla="*/ 78889 h 80249"/>
              <a:gd name="connsiteX97" fmla="*/ 35024 w 60640"/>
              <a:gd name="connsiteY97" fmla="*/ 78322 h 80249"/>
              <a:gd name="connsiteX98" fmla="*/ 35704 w 60640"/>
              <a:gd name="connsiteY98" fmla="*/ 77076 h 80249"/>
              <a:gd name="connsiteX99" fmla="*/ 37518 w 60640"/>
              <a:gd name="connsiteY99" fmla="*/ 75942 h 80249"/>
              <a:gd name="connsiteX100" fmla="*/ 39218 w 60640"/>
              <a:gd name="connsiteY100" fmla="*/ 74922 h 80249"/>
              <a:gd name="connsiteX101" fmla="*/ 40238 w 60640"/>
              <a:gd name="connsiteY101" fmla="*/ 73562 h 80249"/>
              <a:gd name="connsiteX102" fmla="*/ 41598 w 60640"/>
              <a:gd name="connsiteY102" fmla="*/ 71295 h 80249"/>
              <a:gd name="connsiteX103" fmla="*/ 42165 w 60640"/>
              <a:gd name="connsiteY103" fmla="*/ 70388 h 80249"/>
              <a:gd name="connsiteX104" fmla="*/ 42165 w 60640"/>
              <a:gd name="connsiteY104" fmla="*/ 68688 h 80249"/>
              <a:gd name="connsiteX105" fmla="*/ 44205 w 60640"/>
              <a:gd name="connsiteY105" fmla="*/ 64041 h 80249"/>
              <a:gd name="connsiteX106" fmla="*/ 44999 w 60640"/>
              <a:gd name="connsiteY106" fmla="*/ 63134 h 80249"/>
              <a:gd name="connsiteX107" fmla="*/ 45452 w 60640"/>
              <a:gd name="connsiteY107" fmla="*/ 61661 h 80249"/>
              <a:gd name="connsiteX108" fmla="*/ 46245 w 60640"/>
              <a:gd name="connsiteY108" fmla="*/ 59847 h 80249"/>
              <a:gd name="connsiteX109" fmla="*/ 46245 w 60640"/>
              <a:gd name="connsiteY109" fmla="*/ 58487 h 80249"/>
              <a:gd name="connsiteX110" fmla="*/ 46812 w 60640"/>
              <a:gd name="connsiteY110" fmla="*/ 57013 h 80249"/>
              <a:gd name="connsiteX111" fmla="*/ 48059 w 60640"/>
              <a:gd name="connsiteY111" fmla="*/ 55880 h 80249"/>
              <a:gd name="connsiteX112" fmla="*/ 48852 w 60640"/>
              <a:gd name="connsiteY112" fmla="*/ 55086 h 80249"/>
              <a:gd name="connsiteX113" fmla="*/ 50213 w 60640"/>
              <a:gd name="connsiteY113" fmla="*/ 53046 h 80249"/>
              <a:gd name="connsiteX114" fmla="*/ 51233 w 60640"/>
              <a:gd name="connsiteY114" fmla="*/ 51119 h 80249"/>
              <a:gd name="connsiteX115" fmla="*/ 53613 w 60640"/>
              <a:gd name="connsiteY115" fmla="*/ 46812 h 80249"/>
              <a:gd name="connsiteX116" fmla="*/ 53726 w 60640"/>
              <a:gd name="connsiteY116" fmla="*/ 45679 h 80249"/>
              <a:gd name="connsiteX117" fmla="*/ 54746 w 60640"/>
              <a:gd name="connsiteY117" fmla="*/ 44885 h 80249"/>
              <a:gd name="connsiteX118" fmla="*/ 54973 w 60640"/>
              <a:gd name="connsiteY118" fmla="*/ 43978 h 80249"/>
              <a:gd name="connsiteX119" fmla="*/ 55993 w 60640"/>
              <a:gd name="connsiteY119" fmla="*/ 42845 h 80249"/>
              <a:gd name="connsiteX120" fmla="*/ 57127 w 60640"/>
              <a:gd name="connsiteY120" fmla="*/ 41938 h 80249"/>
              <a:gd name="connsiteX121" fmla="*/ 57580 w 60640"/>
              <a:gd name="connsiteY121" fmla="*/ 40691 h 80249"/>
              <a:gd name="connsiteX122" fmla="*/ 58374 w 60640"/>
              <a:gd name="connsiteY122" fmla="*/ 39218 h 80249"/>
              <a:gd name="connsiteX123" fmla="*/ 60074 w 60640"/>
              <a:gd name="connsiteY123" fmla="*/ 38198 h 80249"/>
              <a:gd name="connsiteX124" fmla="*/ 60640 w 60640"/>
              <a:gd name="connsiteY124" fmla="*/ 37744 h 80249"/>
              <a:gd name="connsiteX125" fmla="*/ 60527 w 60640"/>
              <a:gd name="connsiteY125" fmla="*/ 36951 h 80249"/>
              <a:gd name="connsiteX126" fmla="*/ 60640 w 60640"/>
              <a:gd name="connsiteY126" fmla="*/ 36044 h 802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</a:cxnLst>
            <a:rect l="l" t="t" r="r" b="b"/>
            <a:pathLst>
              <a:path w="60640" h="80249">
                <a:moveTo>
                  <a:pt x="60640" y="36044"/>
                </a:moveTo>
                <a:lnTo>
                  <a:pt x="60414" y="34117"/>
                </a:lnTo>
                <a:lnTo>
                  <a:pt x="59734" y="32871"/>
                </a:lnTo>
                <a:lnTo>
                  <a:pt x="57920" y="26636"/>
                </a:lnTo>
                <a:lnTo>
                  <a:pt x="57127" y="25163"/>
                </a:lnTo>
                <a:lnTo>
                  <a:pt x="55993" y="25276"/>
                </a:lnTo>
                <a:lnTo>
                  <a:pt x="55200" y="27657"/>
                </a:lnTo>
                <a:lnTo>
                  <a:pt x="55086" y="29583"/>
                </a:lnTo>
                <a:lnTo>
                  <a:pt x="54520" y="30377"/>
                </a:lnTo>
                <a:lnTo>
                  <a:pt x="53500" y="31397"/>
                </a:lnTo>
                <a:lnTo>
                  <a:pt x="53500" y="30604"/>
                </a:lnTo>
                <a:lnTo>
                  <a:pt x="53953" y="29697"/>
                </a:lnTo>
                <a:lnTo>
                  <a:pt x="54293" y="27883"/>
                </a:lnTo>
                <a:lnTo>
                  <a:pt x="53273" y="24936"/>
                </a:lnTo>
                <a:lnTo>
                  <a:pt x="52366" y="23349"/>
                </a:lnTo>
                <a:lnTo>
                  <a:pt x="49079" y="20176"/>
                </a:lnTo>
                <a:lnTo>
                  <a:pt x="46925" y="22216"/>
                </a:lnTo>
                <a:lnTo>
                  <a:pt x="47606" y="19949"/>
                </a:lnTo>
                <a:lnTo>
                  <a:pt x="47606" y="18476"/>
                </a:lnTo>
                <a:lnTo>
                  <a:pt x="44319" y="16775"/>
                </a:lnTo>
                <a:lnTo>
                  <a:pt x="37858" y="11221"/>
                </a:lnTo>
                <a:lnTo>
                  <a:pt x="35137" y="7821"/>
                </a:lnTo>
                <a:lnTo>
                  <a:pt x="27543" y="5327"/>
                </a:lnTo>
                <a:lnTo>
                  <a:pt x="23803" y="4874"/>
                </a:lnTo>
                <a:lnTo>
                  <a:pt x="15755" y="0"/>
                </a:lnTo>
                <a:lnTo>
                  <a:pt x="14282" y="340"/>
                </a:lnTo>
                <a:lnTo>
                  <a:pt x="12808" y="2380"/>
                </a:lnTo>
                <a:lnTo>
                  <a:pt x="10881" y="8161"/>
                </a:lnTo>
                <a:lnTo>
                  <a:pt x="9408" y="9294"/>
                </a:lnTo>
                <a:lnTo>
                  <a:pt x="7708" y="10881"/>
                </a:lnTo>
                <a:lnTo>
                  <a:pt x="5894" y="13035"/>
                </a:lnTo>
                <a:lnTo>
                  <a:pt x="3400" y="16889"/>
                </a:lnTo>
                <a:lnTo>
                  <a:pt x="3514" y="18136"/>
                </a:lnTo>
                <a:lnTo>
                  <a:pt x="2947" y="19042"/>
                </a:lnTo>
                <a:lnTo>
                  <a:pt x="2834" y="20742"/>
                </a:lnTo>
                <a:lnTo>
                  <a:pt x="2947" y="22669"/>
                </a:lnTo>
                <a:lnTo>
                  <a:pt x="3627" y="23916"/>
                </a:lnTo>
                <a:lnTo>
                  <a:pt x="3854" y="26296"/>
                </a:lnTo>
                <a:lnTo>
                  <a:pt x="3400" y="28450"/>
                </a:lnTo>
                <a:lnTo>
                  <a:pt x="3627" y="29697"/>
                </a:lnTo>
                <a:lnTo>
                  <a:pt x="4080" y="31737"/>
                </a:lnTo>
                <a:lnTo>
                  <a:pt x="4534" y="33777"/>
                </a:lnTo>
                <a:lnTo>
                  <a:pt x="4421" y="34684"/>
                </a:lnTo>
                <a:lnTo>
                  <a:pt x="5101" y="35364"/>
                </a:lnTo>
                <a:lnTo>
                  <a:pt x="5667" y="36044"/>
                </a:lnTo>
                <a:lnTo>
                  <a:pt x="5441" y="37971"/>
                </a:lnTo>
                <a:lnTo>
                  <a:pt x="7368" y="41258"/>
                </a:lnTo>
                <a:lnTo>
                  <a:pt x="8614" y="42732"/>
                </a:lnTo>
                <a:lnTo>
                  <a:pt x="10315" y="44205"/>
                </a:lnTo>
                <a:lnTo>
                  <a:pt x="10995" y="45565"/>
                </a:lnTo>
                <a:lnTo>
                  <a:pt x="11901" y="47265"/>
                </a:lnTo>
                <a:lnTo>
                  <a:pt x="12468" y="47379"/>
                </a:lnTo>
                <a:lnTo>
                  <a:pt x="12808" y="48059"/>
                </a:lnTo>
                <a:lnTo>
                  <a:pt x="12468" y="49419"/>
                </a:lnTo>
                <a:lnTo>
                  <a:pt x="12468" y="51233"/>
                </a:lnTo>
                <a:lnTo>
                  <a:pt x="11335" y="53273"/>
                </a:lnTo>
                <a:lnTo>
                  <a:pt x="8728" y="57127"/>
                </a:lnTo>
                <a:lnTo>
                  <a:pt x="8501" y="58034"/>
                </a:lnTo>
                <a:lnTo>
                  <a:pt x="9181" y="61207"/>
                </a:lnTo>
                <a:lnTo>
                  <a:pt x="8728" y="63701"/>
                </a:lnTo>
                <a:lnTo>
                  <a:pt x="8614" y="64947"/>
                </a:lnTo>
                <a:lnTo>
                  <a:pt x="7368" y="67328"/>
                </a:lnTo>
                <a:lnTo>
                  <a:pt x="4421" y="72768"/>
                </a:lnTo>
                <a:lnTo>
                  <a:pt x="2720" y="73789"/>
                </a:lnTo>
                <a:lnTo>
                  <a:pt x="1700" y="75376"/>
                </a:lnTo>
                <a:lnTo>
                  <a:pt x="1020" y="75376"/>
                </a:lnTo>
                <a:lnTo>
                  <a:pt x="227" y="75602"/>
                </a:lnTo>
                <a:lnTo>
                  <a:pt x="0" y="75716"/>
                </a:lnTo>
                <a:lnTo>
                  <a:pt x="567" y="76056"/>
                </a:lnTo>
                <a:lnTo>
                  <a:pt x="1360" y="76509"/>
                </a:lnTo>
                <a:lnTo>
                  <a:pt x="2040" y="77529"/>
                </a:lnTo>
                <a:lnTo>
                  <a:pt x="3740" y="78322"/>
                </a:lnTo>
                <a:lnTo>
                  <a:pt x="6574" y="79569"/>
                </a:lnTo>
                <a:lnTo>
                  <a:pt x="7934" y="79569"/>
                </a:lnTo>
                <a:lnTo>
                  <a:pt x="9181" y="79909"/>
                </a:lnTo>
                <a:lnTo>
                  <a:pt x="9975" y="80249"/>
                </a:lnTo>
                <a:lnTo>
                  <a:pt x="10768" y="79569"/>
                </a:lnTo>
                <a:lnTo>
                  <a:pt x="13715" y="77869"/>
                </a:lnTo>
                <a:lnTo>
                  <a:pt x="15189" y="76849"/>
                </a:lnTo>
                <a:lnTo>
                  <a:pt x="16095" y="76056"/>
                </a:lnTo>
                <a:lnTo>
                  <a:pt x="16889" y="75376"/>
                </a:lnTo>
                <a:lnTo>
                  <a:pt x="17342" y="75149"/>
                </a:lnTo>
                <a:lnTo>
                  <a:pt x="17795" y="75602"/>
                </a:lnTo>
                <a:lnTo>
                  <a:pt x="18022" y="76169"/>
                </a:lnTo>
                <a:lnTo>
                  <a:pt x="19156" y="76509"/>
                </a:lnTo>
                <a:lnTo>
                  <a:pt x="21536" y="77189"/>
                </a:lnTo>
                <a:lnTo>
                  <a:pt x="22669" y="77416"/>
                </a:lnTo>
                <a:lnTo>
                  <a:pt x="24256" y="76736"/>
                </a:lnTo>
                <a:lnTo>
                  <a:pt x="25616" y="75829"/>
                </a:lnTo>
                <a:lnTo>
                  <a:pt x="26296" y="75489"/>
                </a:lnTo>
                <a:lnTo>
                  <a:pt x="27203" y="76396"/>
                </a:lnTo>
                <a:lnTo>
                  <a:pt x="27883" y="77869"/>
                </a:lnTo>
                <a:lnTo>
                  <a:pt x="28450" y="78436"/>
                </a:lnTo>
                <a:lnTo>
                  <a:pt x="29357" y="78322"/>
                </a:lnTo>
                <a:lnTo>
                  <a:pt x="31397" y="78436"/>
                </a:lnTo>
                <a:lnTo>
                  <a:pt x="32871" y="78889"/>
                </a:lnTo>
                <a:lnTo>
                  <a:pt x="33777" y="78889"/>
                </a:lnTo>
                <a:lnTo>
                  <a:pt x="35024" y="78322"/>
                </a:lnTo>
                <a:lnTo>
                  <a:pt x="35704" y="77076"/>
                </a:lnTo>
                <a:lnTo>
                  <a:pt x="37518" y="75942"/>
                </a:lnTo>
                <a:lnTo>
                  <a:pt x="39218" y="74922"/>
                </a:lnTo>
                <a:lnTo>
                  <a:pt x="40238" y="73562"/>
                </a:lnTo>
                <a:lnTo>
                  <a:pt x="41598" y="71295"/>
                </a:lnTo>
                <a:lnTo>
                  <a:pt x="42165" y="70388"/>
                </a:lnTo>
                <a:lnTo>
                  <a:pt x="42165" y="68688"/>
                </a:lnTo>
                <a:lnTo>
                  <a:pt x="44205" y="64041"/>
                </a:lnTo>
                <a:lnTo>
                  <a:pt x="44999" y="63134"/>
                </a:lnTo>
                <a:lnTo>
                  <a:pt x="45452" y="61661"/>
                </a:lnTo>
                <a:lnTo>
                  <a:pt x="46245" y="59847"/>
                </a:lnTo>
                <a:lnTo>
                  <a:pt x="46245" y="58487"/>
                </a:lnTo>
                <a:lnTo>
                  <a:pt x="46812" y="57013"/>
                </a:lnTo>
                <a:lnTo>
                  <a:pt x="48059" y="55880"/>
                </a:lnTo>
                <a:lnTo>
                  <a:pt x="48852" y="55086"/>
                </a:lnTo>
                <a:lnTo>
                  <a:pt x="50213" y="53046"/>
                </a:lnTo>
                <a:lnTo>
                  <a:pt x="51233" y="51119"/>
                </a:lnTo>
                <a:lnTo>
                  <a:pt x="53613" y="46812"/>
                </a:lnTo>
                <a:lnTo>
                  <a:pt x="53726" y="45679"/>
                </a:lnTo>
                <a:lnTo>
                  <a:pt x="54746" y="44885"/>
                </a:lnTo>
                <a:lnTo>
                  <a:pt x="54973" y="43978"/>
                </a:lnTo>
                <a:lnTo>
                  <a:pt x="55993" y="42845"/>
                </a:lnTo>
                <a:lnTo>
                  <a:pt x="57127" y="41938"/>
                </a:lnTo>
                <a:lnTo>
                  <a:pt x="57580" y="40691"/>
                </a:lnTo>
                <a:lnTo>
                  <a:pt x="58374" y="39218"/>
                </a:lnTo>
                <a:lnTo>
                  <a:pt x="60074" y="38198"/>
                </a:lnTo>
                <a:lnTo>
                  <a:pt x="60640" y="37744"/>
                </a:lnTo>
                <a:lnTo>
                  <a:pt x="60527" y="36951"/>
                </a:lnTo>
                <a:lnTo>
                  <a:pt x="60640" y="3604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56F4CB04-6011-EC46-066A-DA5E13E59B18}"/>
              </a:ext>
            </a:extLst>
          </p:cNvPr>
          <p:cNvSpPr/>
          <p:nvPr/>
        </p:nvSpPr>
        <p:spPr>
          <a:xfrm>
            <a:off x="3371607" y="3191439"/>
            <a:ext cx="102776" cy="49561"/>
          </a:xfrm>
          <a:custGeom>
            <a:avLst/>
            <a:gdLst>
              <a:gd name="connsiteX0" fmla="*/ 136016 w 137035"/>
              <a:gd name="connsiteY0" fmla="*/ 58940 h 66081"/>
              <a:gd name="connsiteX1" fmla="*/ 133749 w 137035"/>
              <a:gd name="connsiteY1" fmla="*/ 57353 h 66081"/>
              <a:gd name="connsiteX2" fmla="*/ 131142 w 137035"/>
              <a:gd name="connsiteY2" fmla="*/ 55880 h 66081"/>
              <a:gd name="connsiteX3" fmla="*/ 129555 w 137035"/>
              <a:gd name="connsiteY3" fmla="*/ 54633 h 66081"/>
              <a:gd name="connsiteX4" fmla="*/ 128535 w 137035"/>
              <a:gd name="connsiteY4" fmla="*/ 52139 h 66081"/>
              <a:gd name="connsiteX5" fmla="*/ 127515 w 137035"/>
              <a:gd name="connsiteY5" fmla="*/ 51913 h 66081"/>
              <a:gd name="connsiteX6" fmla="*/ 127175 w 137035"/>
              <a:gd name="connsiteY6" fmla="*/ 51573 h 66081"/>
              <a:gd name="connsiteX7" fmla="*/ 127061 w 137035"/>
              <a:gd name="connsiteY7" fmla="*/ 50779 h 66081"/>
              <a:gd name="connsiteX8" fmla="*/ 127061 w 137035"/>
              <a:gd name="connsiteY8" fmla="*/ 49532 h 66081"/>
              <a:gd name="connsiteX9" fmla="*/ 127401 w 137035"/>
              <a:gd name="connsiteY9" fmla="*/ 48626 h 66081"/>
              <a:gd name="connsiteX10" fmla="*/ 128421 w 137035"/>
              <a:gd name="connsiteY10" fmla="*/ 48286 h 66081"/>
              <a:gd name="connsiteX11" fmla="*/ 129441 w 137035"/>
              <a:gd name="connsiteY11" fmla="*/ 48172 h 66081"/>
              <a:gd name="connsiteX12" fmla="*/ 130462 w 137035"/>
              <a:gd name="connsiteY12" fmla="*/ 47265 h 66081"/>
              <a:gd name="connsiteX13" fmla="*/ 131595 w 137035"/>
              <a:gd name="connsiteY13" fmla="*/ 45565 h 66081"/>
              <a:gd name="connsiteX14" fmla="*/ 132049 w 137035"/>
              <a:gd name="connsiteY14" fmla="*/ 44545 h 66081"/>
              <a:gd name="connsiteX15" fmla="*/ 131709 w 137035"/>
              <a:gd name="connsiteY15" fmla="*/ 44205 h 66081"/>
              <a:gd name="connsiteX16" fmla="*/ 128761 w 137035"/>
              <a:gd name="connsiteY16" fmla="*/ 42731 h 66081"/>
              <a:gd name="connsiteX17" fmla="*/ 127628 w 137035"/>
              <a:gd name="connsiteY17" fmla="*/ 41938 h 66081"/>
              <a:gd name="connsiteX18" fmla="*/ 126608 w 137035"/>
              <a:gd name="connsiteY18" fmla="*/ 41938 h 66081"/>
              <a:gd name="connsiteX19" fmla="*/ 124341 w 137035"/>
              <a:gd name="connsiteY19" fmla="*/ 41485 h 66081"/>
              <a:gd name="connsiteX20" fmla="*/ 122414 w 137035"/>
              <a:gd name="connsiteY20" fmla="*/ 40805 h 66081"/>
              <a:gd name="connsiteX21" fmla="*/ 121507 w 137035"/>
              <a:gd name="connsiteY21" fmla="*/ 39898 h 66081"/>
              <a:gd name="connsiteX22" fmla="*/ 120147 w 137035"/>
              <a:gd name="connsiteY22" fmla="*/ 38764 h 66081"/>
              <a:gd name="connsiteX23" fmla="*/ 117654 w 137035"/>
              <a:gd name="connsiteY23" fmla="*/ 37518 h 66081"/>
              <a:gd name="connsiteX24" fmla="*/ 115953 w 137035"/>
              <a:gd name="connsiteY24" fmla="*/ 36271 h 66081"/>
              <a:gd name="connsiteX25" fmla="*/ 115840 w 137035"/>
              <a:gd name="connsiteY25" fmla="*/ 35477 h 66081"/>
              <a:gd name="connsiteX26" fmla="*/ 116974 w 137035"/>
              <a:gd name="connsiteY26" fmla="*/ 32304 h 66081"/>
              <a:gd name="connsiteX27" fmla="*/ 117767 w 137035"/>
              <a:gd name="connsiteY27" fmla="*/ 29130 h 66081"/>
              <a:gd name="connsiteX28" fmla="*/ 117314 w 137035"/>
              <a:gd name="connsiteY28" fmla="*/ 28563 h 66081"/>
              <a:gd name="connsiteX29" fmla="*/ 116293 w 137035"/>
              <a:gd name="connsiteY29" fmla="*/ 27997 h 66081"/>
              <a:gd name="connsiteX30" fmla="*/ 114367 w 137035"/>
              <a:gd name="connsiteY30" fmla="*/ 27543 h 66081"/>
              <a:gd name="connsiteX31" fmla="*/ 109833 w 137035"/>
              <a:gd name="connsiteY31" fmla="*/ 27657 h 66081"/>
              <a:gd name="connsiteX32" fmla="*/ 107112 w 137035"/>
              <a:gd name="connsiteY32" fmla="*/ 24596 h 66081"/>
              <a:gd name="connsiteX33" fmla="*/ 106092 w 137035"/>
              <a:gd name="connsiteY33" fmla="*/ 23803 h 66081"/>
              <a:gd name="connsiteX34" fmla="*/ 104279 w 137035"/>
              <a:gd name="connsiteY34" fmla="*/ 23349 h 66081"/>
              <a:gd name="connsiteX35" fmla="*/ 101672 w 137035"/>
              <a:gd name="connsiteY35" fmla="*/ 22443 h 66081"/>
              <a:gd name="connsiteX36" fmla="*/ 100198 w 137035"/>
              <a:gd name="connsiteY36" fmla="*/ 21649 h 66081"/>
              <a:gd name="connsiteX37" fmla="*/ 99745 w 137035"/>
              <a:gd name="connsiteY37" fmla="*/ 21989 h 66081"/>
              <a:gd name="connsiteX38" fmla="*/ 98158 w 137035"/>
              <a:gd name="connsiteY38" fmla="*/ 25389 h 66081"/>
              <a:gd name="connsiteX39" fmla="*/ 96571 w 137035"/>
              <a:gd name="connsiteY39" fmla="*/ 22896 h 66081"/>
              <a:gd name="connsiteX40" fmla="*/ 95551 w 137035"/>
              <a:gd name="connsiteY40" fmla="*/ 22216 h 66081"/>
              <a:gd name="connsiteX41" fmla="*/ 94191 w 137035"/>
              <a:gd name="connsiteY41" fmla="*/ 21876 h 66081"/>
              <a:gd name="connsiteX42" fmla="*/ 92717 w 137035"/>
              <a:gd name="connsiteY42" fmla="*/ 21876 h 66081"/>
              <a:gd name="connsiteX43" fmla="*/ 89090 w 137035"/>
              <a:gd name="connsiteY43" fmla="*/ 23123 h 66081"/>
              <a:gd name="connsiteX44" fmla="*/ 86483 w 137035"/>
              <a:gd name="connsiteY44" fmla="*/ 24369 h 66081"/>
              <a:gd name="connsiteX45" fmla="*/ 84443 w 137035"/>
              <a:gd name="connsiteY45" fmla="*/ 25389 h 66081"/>
              <a:gd name="connsiteX46" fmla="*/ 82516 w 137035"/>
              <a:gd name="connsiteY46" fmla="*/ 25956 h 66081"/>
              <a:gd name="connsiteX47" fmla="*/ 81496 w 137035"/>
              <a:gd name="connsiteY47" fmla="*/ 26750 h 66081"/>
              <a:gd name="connsiteX48" fmla="*/ 78776 w 137035"/>
              <a:gd name="connsiteY48" fmla="*/ 26636 h 66081"/>
              <a:gd name="connsiteX49" fmla="*/ 77415 w 137035"/>
              <a:gd name="connsiteY49" fmla="*/ 25956 h 66081"/>
              <a:gd name="connsiteX50" fmla="*/ 76962 w 137035"/>
              <a:gd name="connsiteY50" fmla="*/ 25389 h 66081"/>
              <a:gd name="connsiteX51" fmla="*/ 77302 w 137035"/>
              <a:gd name="connsiteY51" fmla="*/ 24369 h 66081"/>
              <a:gd name="connsiteX52" fmla="*/ 78209 w 137035"/>
              <a:gd name="connsiteY52" fmla="*/ 23123 h 66081"/>
              <a:gd name="connsiteX53" fmla="*/ 78209 w 137035"/>
              <a:gd name="connsiteY53" fmla="*/ 22443 h 66081"/>
              <a:gd name="connsiteX54" fmla="*/ 77869 w 137035"/>
              <a:gd name="connsiteY54" fmla="*/ 21989 h 66081"/>
              <a:gd name="connsiteX55" fmla="*/ 74695 w 137035"/>
              <a:gd name="connsiteY55" fmla="*/ 20289 h 66081"/>
              <a:gd name="connsiteX56" fmla="*/ 73335 w 137035"/>
              <a:gd name="connsiteY56" fmla="*/ 19382 h 66081"/>
              <a:gd name="connsiteX57" fmla="*/ 69028 w 137035"/>
              <a:gd name="connsiteY57" fmla="*/ 17909 h 66081"/>
              <a:gd name="connsiteX58" fmla="*/ 63701 w 137035"/>
              <a:gd name="connsiteY58" fmla="*/ 15528 h 66081"/>
              <a:gd name="connsiteX59" fmla="*/ 61887 w 137035"/>
              <a:gd name="connsiteY59" fmla="*/ 13942 h 66081"/>
              <a:gd name="connsiteX60" fmla="*/ 61774 w 137035"/>
              <a:gd name="connsiteY60" fmla="*/ 12808 h 66081"/>
              <a:gd name="connsiteX61" fmla="*/ 59620 w 137035"/>
              <a:gd name="connsiteY61" fmla="*/ 11675 h 66081"/>
              <a:gd name="connsiteX62" fmla="*/ 57013 w 137035"/>
              <a:gd name="connsiteY62" fmla="*/ 10655 h 66081"/>
              <a:gd name="connsiteX63" fmla="*/ 54973 w 137035"/>
              <a:gd name="connsiteY63" fmla="*/ 10995 h 66081"/>
              <a:gd name="connsiteX64" fmla="*/ 53046 w 137035"/>
              <a:gd name="connsiteY64" fmla="*/ 11108 h 66081"/>
              <a:gd name="connsiteX65" fmla="*/ 49986 w 137035"/>
              <a:gd name="connsiteY65" fmla="*/ 9181 h 66081"/>
              <a:gd name="connsiteX66" fmla="*/ 47152 w 137035"/>
              <a:gd name="connsiteY66" fmla="*/ 9181 h 66081"/>
              <a:gd name="connsiteX67" fmla="*/ 43978 w 137035"/>
              <a:gd name="connsiteY67" fmla="*/ 9634 h 66081"/>
              <a:gd name="connsiteX68" fmla="*/ 43185 w 137035"/>
              <a:gd name="connsiteY68" fmla="*/ 9861 h 66081"/>
              <a:gd name="connsiteX69" fmla="*/ 42505 w 137035"/>
              <a:gd name="connsiteY69" fmla="*/ 10201 h 66081"/>
              <a:gd name="connsiteX70" fmla="*/ 32870 w 137035"/>
              <a:gd name="connsiteY70" fmla="*/ 9408 h 66081"/>
              <a:gd name="connsiteX71" fmla="*/ 30377 w 137035"/>
              <a:gd name="connsiteY71" fmla="*/ 7821 h 66081"/>
              <a:gd name="connsiteX72" fmla="*/ 28337 w 137035"/>
              <a:gd name="connsiteY72" fmla="*/ 6347 h 66081"/>
              <a:gd name="connsiteX73" fmla="*/ 22669 w 137035"/>
              <a:gd name="connsiteY73" fmla="*/ 5214 h 66081"/>
              <a:gd name="connsiteX74" fmla="*/ 19836 w 137035"/>
              <a:gd name="connsiteY74" fmla="*/ 4080 h 66081"/>
              <a:gd name="connsiteX75" fmla="*/ 16889 w 137035"/>
              <a:gd name="connsiteY75" fmla="*/ 2380 h 66081"/>
              <a:gd name="connsiteX76" fmla="*/ 13715 w 137035"/>
              <a:gd name="connsiteY76" fmla="*/ 907 h 66081"/>
              <a:gd name="connsiteX77" fmla="*/ 11108 w 137035"/>
              <a:gd name="connsiteY77" fmla="*/ 1587 h 66081"/>
              <a:gd name="connsiteX78" fmla="*/ 7481 w 137035"/>
              <a:gd name="connsiteY78" fmla="*/ 680 h 66081"/>
              <a:gd name="connsiteX79" fmla="*/ 3627 w 137035"/>
              <a:gd name="connsiteY79" fmla="*/ 0 h 66081"/>
              <a:gd name="connsiteX80" fmla="*/ 2267 w 137035"/>
              <a:gd name="connsiteY80" fmla="*/ 453 h 66081"/>
              <a:gd name="connsiteX81" fmla="*/ 1020 w 137035"/>
              <a:gd name="connsiteY81" fmla="*/ 2267 h 66081"/>
              <a:gd name="connsiteX82" fmla="*/ 0 w 137035"/>
              <a:gd name="connsiteY82" fmla="*/ 3967 h 66081"/>
              <a:gd name="connsiteX83" fmla="*/ 4420 w 137035"/>
              <a:gd name="connsiteY83" fmla="*/ 6914 h 66081"/>
              <a:gd name="connsiteX84" fmla="*/ 9975 w 137035"/>
              <a:gd name="connsiteY84" fmla="*/ 11335 h 66081"/>
              <a:gd name="connsiteX85" fmla="*/ 11221 w 137035"/>
              <a:gd name="connsiteY85" fmla="*/ 12015 h 66081"/>
              <a:gd name="connsiteX86" fmla="*/ 17569 w 137035"/>
              <a:gd name="connsiteY86" fmla="*/ 13488 h 66081"/>
              <a:gd name="connsiteX87" fmla="*/ 22216 w 137035"/>
              <a:gd name="connsiteY87" fmla="*/ 17002 h 66081"/>
              <a:gd name="connsiteX88" fmla="*/ 23576 w 137035"/>
              <a:gd name="connsiteY88" fmla="*/ 19836 h 66081"/>
              <a:gd name="connsiteX89" fmla="*/ 29583 w 137035"/>
              <a:gd name="connsiteY89" fmla="*/ 22216 h 66081"/>
              <a:gd name="connsiteX90" fmla="*/ 30943 w 137035"/>
              <a:gd name="connsiteY90" fmla="*/ 24256 h 66081"/>
              <a:gd name="connsiteX91" fmla="*/ 32757 w 137035"/>
              <a:gd name="connsiteY91" fmla="*/ 31170 h 66081"/>
              <a:gd name="connsiteX92" fmla="*/ 34571 w 137035"/>
              <a:gd name="connsiteY92" fmla="*/ 37858 h 66081"/>
              <a:gd name="connsiteX93" fmla="*/ 36611 w 137035"/>
              <a:gd name="connsiteY93" fmla="*/ 42505 h 66081"/>
              <a:gd name="connsiteX94" fmla="*/ 36498 w 137035"/>
              <a:gd name="connsiteY94" fmla="*/ 44772 h 66081"/>
              <a:gd name="connsiteX95" fmla="*/ 36498 w 137035"/>
              <a:gd name="connsiteY95" fmla="*/ 46585 h 66081"/>
              <a:gd name="connsiteX96" fmla="*/ 35364 w 137035"/>
              <a:gd name="connsiteY96" fmla="*/ 49419 h 66081"/>
              <a:gd name="connsiteX97" fmla="*/ 31397 w 137035"/>
              <a:gd name="connsiteY97" fmla="*/ 54406 h 66081"/>
              <a:gd name="connsiteX98" fmla="*/ 32757 w 137035"/>
              <a:gd name="connsiteY98" fmla="*/ 54973 h 66081"/>
              <a:gd name="connsiteX99" fmla="*/ 35364 w 137035"/>
              <a:gd name="connsiteY99" fmla="*/ 55653 h 66081"/>
              <a:gd name="connsiteX100" fmla="*/ 36951 w 137035"/>
              <a:gd name="connsiteY100" fmla="*/ 56446 h 66081"/>
              <a:gd name="connsiteX101" fmla="*/ 37858 w 137035"/>
              <a:gd name="connsiteY101" fmla="*/ 56673 h 66081"/>
              <a:gd name="connsiteX102" fmla="*/ 39898 w 137035"/>
              <a:gd name="connsiteY102" fmla="*/ 54973 h 66081"/>
              <a:gd name="connsiteX103" fmla="*/ 43072 w 137035"/>
              <a:gd name="connsiteY103" fmla="*/ 54973 h 66081"/>
              <a:gd name="connsiteX104" fmla="*/ 45792 w 137035"/>
              <a:gd name="connsiteY104" fmla="*/ 55200 h 66081"/>
              <a:gd name="connsiteX105" fmla="*/ 47152 w 137035"/>
              <a:gd name="connsiteY105" fmla="*/ 55540 h 66081"/>
              <a:gd name="connsiteX106" fmla="*/ 48852 w 137035"/>
              <a:gd name="connsiteY106" fmla="*/ 56106 h 66081"/>
              <a:gd name="connsiteX107" fmla="*/ 51006 w 137035"/>
              <a:gd name="connsiteY107" fmla="*/ 56446 h 66081"/>
              <a:gd name="connsiteX108" fmla="*/ 51799 w 137035"/>
              <a:gd name="connsiteY108" fmla="*/ 55653 h 66081"/>
              <a:gd name="connsiteX109" fmla="*/ 53046 w 137035"/>
              <a:gd name="connsiteY109" fmla="*/ 53273 h 66081"/>
              <a:gd name="connsiteX110" fmla="*/ 53500 w 137035"/>
              <a:gd name="connsiteY110" fmla="*/ 53046 h 66081"/>
              <a:gd name="connsiteX111" fmla="*/ 53840 w 137035"/>
              <a:gd name="connsiteY111" fmla="*/ 52819 h 66081"/>
              <a:gd name="connsiteX112" fmla="*/ 55426 w 137035"/>
              <a:gd name="connsiteY112" fmla="*/ 52593 h 66081"/>
              <a:gd name="connsiteX113" fmla="*/ 56900 w 137035"/>
              <a:gd name="connsiteY113" fmla="*/ 52819 h 66081"/>
              <a:gd name="connsiteX114" fmla="*/ 57580 w 137035"/>
              <a:gd name="connsiteY114" fmla="*/ 53160 h 66081"/>
              <a:gd name="connsiteX115" fmla="*/ 58260 w 137035"/>
              <a:gd name="connsiteY115" fmla="*/ 55086 h 66081"/>
              <a:gd name="connsiteX116" fmla="*/ 59960 w 137035"/>
              <a:gd name="connsiteY116" fmla="*/ 55766 h 66081"/>
              <a:gd name="connsiteX117" fmla="*/ 63021 w 137035"/>
              <a:gd name="connsiteY117" fmla="*/ 58713 h 66081"/>
              <a:gd name="connsiteX118" fmla="*/ 64947 w 137035"/>
              <a:gd name="connsiteY118" fmla="*/ 59960 h 66081"/>
              <a:gd name="connsiteX119" fmla="*/ 65401 w 137035"/>
              <a:gd name="connsiteY119" fmla="*/ 60414 h 66081"/>
              <a:gd name="connsiteX120" fmla="*/ 64834 w 137035"/>
              <a:gd name="connsiteY120" fmla="*/ 61094 h 66081"/>
              <a:gd name="connsiteX121" fmla="*/ 65061 w 137035"/>
              <a:gd name="connsiteY121" fmla="*/ 61774 h 66081"/>
              <a:gd name="connsiteX122" fmla="*/ 66081 w 137035"/>
              <a:gd name="connsiteY122" fmla="*/ 62794 h 66081"/>
              <a:gd name="connsiteX123" fmla="*/ 67668 w 137035"/>
              <a:gd name="connsiteY123" fmla="*/ 63134 h 66081"/>
              <a:gd name="connsiteX124" fmla="*/ 69255 w 137035"/>
              <a:gd name="connsiteY124" fmla="*/ 63021 h 66081"/>
              <a:gd name="connsiteX125" fmla="*/ 70161 w 137035"/>
              <a:gd name="connsiteY125" fmla="*/ 63361 h 66081"/>
              <a:gd name="connsiteX126" fmla="*/ 70728 w 137035"/>
              <a:gd name="connsiteY126" fmla="*/ 63927 h 66081"/>
              <a:gd name="connsiteX127" fmla="*/ 70955 w 137035"/>
              <a:gd name="connsiteY127" fmla="*/ 64721 h 66081"/>
              <a:gd name="connsiteX128" fmla="*/ 70842 w 137035"/>
              <a:gd name="connsiteY128" fmla="*/ 65174 h 66081"/>
              <a:gd name="connsiteX129" fmla="*/ 71975 w 137035"/>
              <a:gd name="connsiteY129" fmla="*/ 64947 h 66081"/>
              <a:gd name="connsiteX130" fmla="*/ 75149 w 137035"/>
              <a:gd name="connsiteY130" fmla="*/ 64947 h 66081"/>
              <a:gd name="connsiteX131" fmla="*/ 78096 w 137035"/>
              <a:gd name="connsiteY131" fmla="*/ 64494 h 66081"/>
              <a:gd name="connsiteX132" fmla="*/ 80476 w 137035"/>
              <a:gd name="connsiteY132" fmla="*/ 63814 h 66081"/>
              <a:gd name="connsiteX133" fmla="*/ 83990 w 137035"/>
              <a:gd name="connsiteY133" fmla="*/ 63247 h 66081"/>
              <a:gd name="connsiteX134" fmla="*/ 85350 w 137035"/>
              <a:gd name="connsiteY134" fmla="*/ 62681 h 66081"/>
              <a:gd name="connsiteX135" fmla="*/ 87050 w 137035"/>
              <a:gd name="connsiteY135" fmla="*/ 62341 h 66081"/>
              <a:gd name="connsiteX136" fmla="*/ 92037 w 137035"/>
              <a:gd name="connsiteY136" fmla="*/ 63021 h 66081"/>
              <a:gd name="connsiteX137" fmla="*/ 93964 w 137035"/>
              <a:gd name="connsiteY137" fmla="*/ 62567 h 66081"/>
              <a:gd name="connsiteX138" fmla="*/ 99631 w 137035"/>
              <a:gd name="connsiteY138" fmla="*/ 62454 h 66081"/>
              <a:gd name="connsiteX139" fmla="*/ 99745 w 137035"/>
              <a:gd name="connsiteY139" fmla="*/ 62227 h 66081"/>
              <a:gd name="connsiteX140" fmla="*/ 98951 w 137035"/>
              <a:gd name="connsiteY140" fmla="*/ 61434 h 66081"/>
              <a:gd name="connsiteX141" fmla="*/ 98951 w 137035"/>
              <a:gd name="connsiteY141" fmla="*/ 61207 h 66081"/>
              <a:gd name="connsiteX142" fmla="*/ 102352 w 137035"/>
              <a:gd name="connsiteY142" fmla="*/ 60754 h 66081"/>
              <a:gd name="connsiteX143" fmla="*/ 102918 w 137035"/>
              <a:gd name="connsiteY143" fmla="*/ 60300 h 66081"/>
              <a:gd name="connsiteX144" fmla="*/ 107226 w 137035"/>
              <a:gd name="connsiteY144" fmla="*/ 56900 h 66081"/>
              <a:gd name="connsiteX145" fmla="*/ 108586 w 137035"/>
              <a:gd name="connsiteY145" fmla="*/ 56220 h 66081"/>
              <a:gd name="connsiteX146" fmla="*/ 111533 w 137035"/>
              <a:gd name="connsiteY146" fmla="*/ 56787 h 66081"/>
              <a:gd name="connsiteX147" fmla="*/ 117427 w 137035"/>
              <a:gd name="connsiteY147" fmla="*/ 59167 h 66081"/>
              <a:gd name="connsiteX148" fmla="*/ 117087 w 137035"/>
              <a:gd name="connsiteY148" fmla="*/ 60414 h 66081"/>
              <a:gd name="connsiteX149" fmla="*/ 117654 w 137035"/>
              <a:gd name="connsiteY149" fmla="*/ 61094 h 66081"/>
              <a:gd name="connsiteX150" fmla="*/ 119014 w 137035"/>
              <a:gd name="connsiteY150" fmla="*/ 62114 h 66081"/>
              <a:gd name="connsiteX151" fmla="*/ 121734 w 137035"/>
              <a:gd name="connsiteY151" fmla="*/ 63134 h 66081"/>
              <a:gd name="connsiteX152" fmla="*/ 123888 w 137035"/>
              <a:gd name="connsiteY152" fmla="*/ 63587 h 66081"/>
              <a:gd name="connsiteX153" fmla="*/ 125021 w 137035"/>
              <a:gd name="connsiteY153" fmla="*/ 63134 h 66081"/>
              <a:gd name="connsiteX154" fmla="*/ 126835 w 137035"/>
              <a:gd name="connsiteY154" fmla="*/ 62794 h 66081"/>
              <a:gd name="connsiteX155" fmla="*/ 128988 w 137035"/>
              <a:gd name="connsiteY155" fmla="*/ 63927 h 66081"/>
              <a:gd name="connsiteX156" fmla="*/ 131142 w 137035"/>
              <a:gd name="connsiteY156" fmla="*/ 65401 h 66081"/>
              <a:gd name="connsiteX157" fmla="*/ 132162 w 137035"/>
              <a:gd name="connsiteY157" fmla="*/ 65968 h 66081"/>
              <a:gd name="connsiteX158" fmla="*/ 132729 w 137035"/>
              <a:gd name="connsiteY158" fmla="*/ 66081 h 66081"/>
              <a:gd name="connsiteX159" fmla="*/ 134202 w 137035"/>
              <a:gd name="connsiteY159" fmla="*/ 65628 h 66081"/>
              <a:gd name="connsiteX160" fmla="*/ 136129 w 137035"/>
              <a:gd name="connsiteY160" fmla="*/ 63814 h 66081"/>
              <a:gd name="connsiteX161" fmla="*/ 136809 w 137035"/>
              <a:gd name="connsiteY161" fmla="*/ 61547 h 66081"/>
              <a:gd name="connsiteX162" fmla="*/ 137036 w 137035"/>
              <a:gd name="connsiteY162" fmla="*/ 60414 h 66081"/>
              <a:gd name="connsiteX163" fmla="*/ 136016 w 137035"/>
              <a:gd name="connsiteY163" fmla="*/ 58940 h 660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</a:cxnLst>
            <a:rect l="l" t="t" r="r" b="b"/>
            <a:pathLst>
              <a:path w="137035" h="66081">
                <a:moveTo>
                  <a:pt x="136016" y="58940"/>
                </a:moveTo>
                <a:lnTo>
                  <a:pt x="133749" y="57353"/>
                </a:lnTo>
                <a:lnTo>
                  <a:pt x="131142" y="55880"/>
                </a:lnTo>
                <a:lnTo>
                  <a:pt x="129555" y="54633"/>
                </a:lnTo>
                <a:lnTo>
                  <a:pt x="128535" y="52139"/>
                </a:lnTo>
                <a:lnTo>
                  <a:pt x="127515" y="51913"/>
                </a:lnTo>
                <a:lnTo>
                  <a:pt x="127175" y="51573"/>
                </a:lnTo>
                <a:lnTo>
                  <a:pt x="127061" y="50779"/>
                </a:lnTo>
                <a:lnTo>
                  <a:pt x="127061" y="49532"/>
                </a:lnTo>
                <a:lnTo>
                  <a:pt x="127401" y="48626"/>
                </a:lnTo>
                <a:lnTo>
                  <a:pt x="128421" y="48286"/>
                </a:lnTo>
                <a:lnTo>
                  <a:pt x="129441" y="48172"/>
                </a:lnTo>
                <a:lnTo>
                  <a:pt x="130462" y="47265"/>
                </a:lnTo>
                <a:lnTo>
                  <a:pt x="131595" y="45565"/>
                </a:lnTo>
                <a:lnTo>
                  <a:pt x="132049" y="44545"/>
                </a:lnTo>
                <a:lnTo>
                  <a:pt x="131709" y="44205"/>
                </a:lnTo>
                <a:lnTo>
                  <a:pt x="128761" y="42731"/>
                </a:lnTo>
                <a:lnTo>
                  <a:pt x="127628" y="41938"/>
                </a:lnTo>
                <a:lnTo>
                  <a:pt x="126608" y="41938"/>
                </a:lnTo>
                <a:lnTo>
                  <a:pt x="124341" y="41485"/>
                </a:lnTo>
                <a:lnTo>
                  <a:pt x="122414" y="40805"/>
                </a:lnTo>
                <a:lnTo>
                  <a:pt x="121507" y="39898"/>
                </a:lnTo>
                <a:lnTo>
                  <a:pt x="120147" y="38764"/>
                </a:lnTo>
                <a:lnTo>
                  <a:pt x="117654" y="37518"/>
                </a:lnTo>
                <a:lnTo>
                  <a:pt x="115953" y="36271"/>
                </a:lnTo>
                <a:lnTo>
                  <a:pt x="115840" y="35477"/>
                </a:lnTo>
                <a:lnTo>
                  <a:pt x="116974" y="32304"/>
                </a:lnTo>
                <a:lnTo>
                  <a:pt x="117767" y="29130"/>
                </a:lnTo>
                <a:lnTo>
                  <a:pt x="117314" y="28563"/>
                </a:lnTo>
                <a:lnTo>
                  <a:pt x="116293" y="27997"/>
                </a:lnTo>
                <a:lnTo>
                  <a:pt x="114367" y="27543"/>
                </a:lnTo>
                <a:lnTo>
                  <a:pt x="109833" y="27657"/>
                </a:lnTo>
                <a:lnTo>
                  <a:pt x="107112" y="24596"/>
                </a:lnTo>
                <a:lnTo>
                  <a:pt x="106092" y="23803"/>
                </a:lnTo>
                <a:lnTo>
                  <a:pt x="104279" y="23349"/>
                </a:lnTo>
                <a:lnTo>
                  <a:pt x="101672" y="22443"/>
                </a:lnTo>
                <a:lnTo>
                  <a:pt x="100198" y="21649"/>
                </a:lnTo>
                <a:lnTo>
                  <a:pt x="99745" y="21989"/>
                </a:lnTo>
                <a:lnTo>
                  <a:pt x="98158" y="25389"/>
                </a:lnTo>
                <a:lnTo>
                  <a:pt x="96571" y="22896"/>
                </a:lnTo>
                <a:lnTo>
                  <a:pt x="95551" y="22216"/>
                </a:lnTo>
                <a:lnTo>
                  <a:pt x="94191" y="21876"/>
                </a:lnTo>
                <a:lnTo>
                  <a:pt x="92717" y="21876"/>
                </a:lnTo>
                <a:lnTo>
                  <a:pt x="89090" y="23123"/>
                </a:lnTo>
                <a:lnTo>
                  <a:pt x="86483" y="24369"/>
                </a:lnTo>
                <a:lnTo>
                  <a:pt x="84443" y="25389"/>
                </a:lnTo>
                <a:lnTo>
                  <a:pt x="82516" y="25956"/>
                </a:lnTo>
                <a:lnTo>
                  <a:pt x="81496" y="26750"/>
                </a:lnTo>
                <a:lnTo>
                  <a:pt x="78776" y="26636"/>
                </a:lnTo>
                <a:lnTo>
                  <a:pt x="77415" y="25956"/>
                </a:lnTo>
                <a:lnTo>
                  <a:pt x="76962" y="25389"/>
                </a:lnTo>
                <a:lnTo>
                  <a:pt x="77302" y="24369"/>
                </a:lnTo>
                <a:lnTo>
                  <a:pt x="78209" y="23123"/>
                </a:lnTo>
                <a:lnTo>
                  <a:pt x="78209" y="22443"/>
                </a:lnTo>
                <a:lnTo>
                  <a:pt x="77869" y="21989"/>
                </a:lnTo>
                <a:lnTo>
                  <a:pt x="74695" y="20289"/>
                </a:lnTo>
                <a:lnTo>
                  <a:pt x="73335" y="19382"/>
                </a:lnTo>
                <a:lnTo>
                  <a:pt x="69028" y="17909"/>
                </a:lnTo>
                <a:lnTo>
                  <a:pt x="63701" y="15528"/>
                </a:lnTo>
                <a:lnTo>
                  <a:pt x="61887" y="13942"/>
                </a:lnTo>
                <a:lnTo>
                  <a:pt x="61774" y="12808"/>
                </a:lnTo>
                <a:lnTo>
                  <a:pt x="59620" y="11675"/>
                </a:lnTo>
                <a:lnTo>
                  <a:pt x="57013" y="10655"/>
                </a:lnTo>
                <a:lnTo>
                  <a:pt x="54973" y="10995"/>
                </a:lnTo>
                <a:lnTo>
                  <a:pt x="53046" y="11108"/>
                </a:lnTo>
                <a:lnTo>
                  <a:pt x="49986" y="9181"/>
                </a:lnTo>
                <a:lnTo>
                  <a:pt x="47152" y="9181"/>
                </a:lnTo>
                <a:lnTo>
                  <a:pt x="43978" y="9634"/>
                </a:lnTo>
                <a:lnTo>
                  <a:pt x="43185" y="9861"/>
                </a:lnTo>
                <a:lnTo>
                  <a:pt x="42505" y="10201"/>
                </a:lnTo>
                <a:lnTo>
                  <a:pt x="32870" y="9408"/>
                </a:lnTo>
                <a:lnTo>
                  <a:pt x="30377" y="7821"/>
                </a:lnTo>
                <a:lnTo>
                  <a:pt x="28337" y="6347"/>
                </a:lnTo>
                <a:lnTo>
                  <a:pt x="22669" y="5214"/>
                </a:lnTo>
                <a:lnTo>
                  <a:pt x="19836" y="4080"/>
                </a:lnTo>
                <a:lnTo>
                  <a:pt x="16889" y="2380"/>
                </a:lnTo>
                <a:lnTo>
                  <a:pt x="13715" y="907"/>
                </a:lnTo>
                <a:lnTo>
                  <a:pt x="11108" y="1587"/>
                </a:lnTo>
                <a:lnTo>
                  <a:pt x="7481" y="680"/>
                </a:lnTo>
                <a:lnTo>
                  <a:pt x="3627" y="0"/>
                </a:lnTo>
                <a:lnTo>
                  <a:pt x="2267" y="453"/>
                </a:lnTo>
                <a:lnTo>
                  <a:pt x="1020" y="2267"/>
                </a:lnTo>
                <a:lnTo>
                  <a:pt x="0" y="3967"/>
                </a:lnTo>
                <a:lnTo>
                  <a:pt x="4420" y="6914"/>
                </a:lnTo>
                <a:lnTo>
                  <a:pt x="9975" y="11335"/>
                </a:lnTo>
                <a:lnTo>
                  <a:pt x="11221" y="12015"/>
                </a:lnTo>
                <a:lnTo>
                  <a:pt x="17569" y="13488"/>
                </a:lnTo>
                <a:lnTo>
                  <a:pt x="22216" y="17002"/>
                </a:lnTo>
                <a:lnTo>
                  <a:pt x="23576" y="19836"/>
                </a:lnTo>
                <a:lnTo>
                  <a:pt x="29583" y="22216"/>
                </a:lnTo>
                <a:lnTo>
                  <a:pt x="30943" y="24256"/>
                </a:lnTo>
                <a:lnTo>
                  <a:pt x="32757" y="31170"/>
                </a:lnTo>
                <a:lnTo>
                  <a:pt x="34571" y="37858"/>
                </a:lnTo>
                <a:lnTo>
                  <a:pt x="36611" y="42505"/>
                </a:lnTo>
                <a:lnTo>
                  <a:pt x="36498" y="44772"/>
                </a:lnTo>
                <a:lnTo>
                  <a:pt x="36498" y="46585"/>
                </a:lnTo>
                <a:lnTo>
                  <a:pt x="35364" y="49419"/>
                </a:lnTo>
                <a:lnTo>
                  <a:pt x="31397" y="54406"/>
                </a:lnTo>
                <a:lnTo>
                  <a:pt x="32757" y="54973"/>
                </a:lnTo>
                <a:lnTo>
                  <a:pt x="35364" y="55653"/>
                </a:lnTo>
                <a:lnTo>
                  <a:pt x="36951" y="56446"/>
                </a:lnTo>
                <a:lnTo>
                  <a:pt x="37858" y="56673"/>
                </a:lnTo>
                <a:lnTo>
                  <a:pt x="39898" y="54973"/>
                </a:lnTo>
                <a:lnTo>
                  <a:pt x="43072" y="54973"/>
                </a:lnTo>
                <a:lnTo>
                  <a:pt x="45792" y="55200"/>
                </a:lnTo>
                <a:lnTo>
                  <a:pt x="47152" y="55540"/>
                </a:lnTo>
                <a:lnTo>
                  <a:pt x="48852" y="56106"/>
                </a:lnTo>
                <a:lnTo>
                  <a:pt x="51006" y="56446"/>
                </a:lnTo>
                <a:lnTo>
                  <a:pt x="51799" y="55653"/>
                </a:lnTo>
                <a:lnTo>
                  <a:pt x="53046" y="53273"/>
                </a:lnTo>
                <a:lnTo>
                  <a:pt x="53500" y="53046"/>
                </a:lnTo>
                <a:lnTo>
                  <a:pt x="53840" y="52819"/>
                </a:lnTo>
                <a:lnTo>
                  <a:pt x="55426" y="52593"/>
                </a:lnTo>
                <a:lnTo>
                  <a:pt x="56900" y="52819"/>
                </a:lnTo>
                <a:lnTo>
                  <a:pt x="57580" y="53160"/>
                </a:lnTo>
                <a:lnTo>
                  <a:pt x="58260" y="55086"/>
                </a:lnTo>
                <a:lnTo>
                  <a:pt x="59960" y="55766"/>
                </a:lnTo>
                <a:lnTo>
                  <a:pt x="63021" y="58713"/>
                </a:lnTo>
                <a:lnTo>
                  <a:pt x="64947" y="59960"/>
                </a:lnTo>
                <a:lnTo>
                  <a:pt x="65401" y="60414"/>
                </a:lnTo>
                <a:lnTo>
                  <a:pt x="64834" y="61094"/>
                </a:lnTo>
                <a:lnTo>
                  <a:pt x="65061" y="61774"/>
                </a:lnTo>
                <a:lnTo>
                  <a:pt x="66081" y="62794"/>
                </a:lnTo>
                <a:lnTo>
                  <a:pt x="67668" y="63134"/>
                </a:lnTo>
                <a:lnTo>
                  <a:pt x="69255" y="63021"/>
                </a:lnTo>
                <a:lnTo>
                  <a:pt x="70161" y="63361"/>
                </a:lnTo>
                <a:lnTo>
                  <a:pt x="70728" y="63927"/>
                </a:lnTo>
                <a:lnTo>
                  <a:pt x="70955" y="64721"/>
                </a:lnTo>
                <a:lnTo>
                  <a:pt x="70842" y="65174"/>
                </a:lnTo>
                <a:lnTo>
                  <a:pt x="71975" y="64947"/>
                </a:lnTo>
                <a:lnTo>
                  <a:pt x="75149" y="64947"/>
                </a:lnTo>
                <a:lnTo>
                  <a:pt x="78096" y="64494"/>
                </a:lnTo>
                <a:lnTo>
                  <a:pt x="80476" y="63814"/>
                </a:lnTo>
                <a:lnTo>
                  <a:pt x="83990" y="63247"/>
                </a:lnTo>
                <a:lnTo>
                  <a:pt x="85350" y="62681"/>
                </a:lnTo>
                <a:lnTo>
                  <a:pt x="87050" y="62341"/>
                </a:lnTo>
                <a:lnTo>
                  <a:pt x="92037" y="63021"/>
                </a:lnTo>
                <a:lnTo>
                  <a:pt x="93964" y="62567"/>
                </a:lnTo>
                <a:lnTo>
                  <a:pt x="99631" y="62454"/>
                </a:lnTo>
                <a:lnTo>
                  <a:pt x="99745" y="62227"/>
                </a:lnTo>
                <a:lnTo>
                  <a:pt x="98951" y="61434"/>
                </a:lnTo>
                <a:lnTo>
                  <a:pt x="98951" y="61207"/>
                </a:lnTo>
                <a:lnTo>
                  <a:pt x="102352" y="60754"/>
                </a:lnTo>
                <a:lnTo>
                  <a:pt x="102918" y="60300"/>
                </a:lnTo>
                <a:lnTo>
                  <a:pt x="107226" y="56900"/>
                </a:lnTo>
                <a:lnTo>
                  <a:pt x="108586" y="56220"/>
                </a:lnTo>
                <a:lnTo>
                  <a:pt x="111533" y="56787"/>
                </a:lnTo>
                <a:lnTo>
                  <a:pt x="117427" y="59167"/>
                </a:lnTo>
                <a:lnTo>
                  <a:pt x="117087" y="60414"/>
                </a:lnTo>
                <a:lnTo>
                  <a:pt x="117654" y="61094"/>
                </a:lnTo>
                <a:lnTo>
                  <a:pt x="119014" y="62114"/>
                </a:lnTo>
                <a:lnTo>
                  <a:pt x="121734" y="63134"/>
                </a:lnTo>
                <a:lnTo>
                  <a:pt x="123888" y="63587"/>
                </a:lnTo>
                <a:lnTo>
                  <a:pt x="125021" y="63134"/>
                </a:lnTo>
                <a:lnTo>
                  <a:pt x="126835" y="62794"/>
                </a:lnTo>
                <a:lnTo>
                  <a:pt x="128988" y="63927"/>
                </a:lnTo>
                <a:lnTo>
                  <a:pt x="131142" y="65401"/>
                </a:lnTo>
                <a:lnTo>
                  <a:pt x="132162" y="65968"/>
                </a:lnTo>
                <a:lnTo>
                  <a:pt x="132729" y="66081"/>
                </a:lnTo>
                <a:lnTo>
                  <a:pt x="134202" y="65628"/>
                </a:lnTo>
                <a:lnTo>
                  <a:pt x="136129" y="63814"/>
                </a:lnTo>
                <a:lnTo>
                  <a:pt x="136809" y="61547"/>
                </a:lnTo>
                <a:lnTo>
                  <a:pt x="137036" y="60414"/>
                </a:lnTo>
                <a:lnTo>
                  <a:pt x="136016" y="5894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E1B3DA75-0F50-C506-7CEC-532EA6B14B26}"/>
              </a:ext>
            </a:extLst>
          </p:cNvPr>
          <p:cNvSpPr/>
          <p:nvPr/>
        </p:nvSpPr>
        <p:spPr>
          <a:xfrm>
            <a:off x="1809550" y="3754459"/>
            <a:ext cx="2720" cy="3825"/>
          </a:xfrm>
          <a:custGeom>
            <a:avLst/>
            <a:gdLst>
              <a:gd name="connsiteX0" fmla="*/ 2493 w 3626"/>
              <a:gd name="connsiteY0" fmla="*/ 0 h 5100"/>
              <a:gd name="connsiteX1" fmla="*/ 1360 w 3626"/>
              <a:gd name="connsiteY1" fmla="*/ 1134 h 5100"/>
              <a:gd name="connsiteX2" fmla="*/ 680 w 3626"/>
              <a:gd name="connsiteY2" fmla="*/ 2834 h 5100"/>
              <a:gd name="connsiteX3" fmla="*/ 567 w 3626"/>
              <a:gd name="connsiteY3" fmla="*/ 4194 h 5100"/>
              <a:gd name="connsiteX4" fmla="*/ 0 w 3626"/>
              <a:gd name="connsiteY4" fmla="*/ 5101 h 5100"/>
              <a:gd name="connsiteX5" fmla="*/ 1360 w 3626"/>
              <a:gd name="connsiteY5" fmla="*/ 4987 h 5100"/>
              <a:gd name="connsiteX6" fmla="*/ 3174 w 3626"/>
              <a:gd name="connsiteY6" fmla="*/ 4080 h 5100"/>
              <a:gd name="connsiteX7" fmla="*/ 3627 w 3626"/>
              <a:gd name="connsiteY7" fmla="*/ 340 h 5100"/>
              <a:gd name="connsiteX8" fmla="*/ 2493 w 3626"/>
              <a:gd name="connsiteY8" fmla="*/ 0 h 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26" h="5100">
                <a:moveTo>
                  <a:pt x="2493" y="0"/>
                </a:moveTo>
                <a:lnTo>
                  <a:pt x="1360" y="1134"/>
                </a:lnTo>
                <a:lnTo>
                  <a:pt x="680" y="2834"/>
                </a:lnTo>
                <a:lnTo>
                  <a:pt x="567" y="4194"/>
                </a:lnTo>
                <a:lnTo>
                  <a:pt x="0" y="5101"/>
                </a:lnTo>
                <a:lnTo>
                  <a:pt x="1360" y="4987"/>
                </a:lnTo>
                <a:lnTo>
                  <a:pt x="3174" y="4080"/>
                </a:lnTo>
                <a:lnTo>
                  <a:pt x="3627" y="340"/>
                </a:lnTo>
                <a:lnTo>
                  <a:pt x="2493" y="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366AC9C2-32C3-ABFA-4201-E2A3CED255C6}"/>
              </a:ext>
            </a:extLst>
          </p:cNvPr>
          <p:cNvSpPr/>
          <p:nvPr/>
        </p:nvSpPr>
        <p:spPr>
          <a:xfrm>
            <a:off x="2891555" y="3918443"/>
            <a:ext cx="88665" cy="102097"/>
          </a:xfrm>
          <a:custGeom>
            <a:avLst/>
            <a:gdLst>
              <a:gd name="connsiteX0" fmla="*/ 117087 w 118220"/>
              <a:gd name="connsiteY0" fmla="*/ 74582 h 136129"/>
              <a:gd name="connsiteX1" fmla="*/ 116860 w 118220"/>
              <a:gd name="connsiteY1" fmla="*/ 71635 h 136129"/>
              <a:gd name="connsiteX2" fmla="*/ 117540 w 118220"/>
              <a:gd name="connsiteY2" fmla="*/ 67895 h 136129"/>
              <a:gd name="connsiteX3" fmla="*/ 118220 w 118220"/>
              <a:gd name="connsiteY3" fmla="*/ 63928 h 136129"/>
              <a:gd name="connsiteX4" fmla="*/ 118107 w 118220"/>
              <a:gd name="connsiteY4" fmla="*/ 62907 h 136129"/>
              <a:gd name="connsiteX5" fmla="*/ 117087 w 118220"/>
              <a:gd name="connsiteY5" fmla="*/ 61774 h 136129"/>
              <a:gd name="connsiteX6" fmla="*/ 115840 w 118220"/>
              <a:gd name="connsiteY6" fmla="*/ 60640 h 136129"/>
              <a:gd name="connsiteX7" fmla="*/ 112666 w 118220"/>
              <a:gd name="connsiteY7" fmla="*/ 59734 h 136129"/>
              <a:gd name="connsiteX8" fmla="*/ 111419 w 118220"/>
              <a:gd name="connsiteY8" fmla="*/ 58260 h 136129"/>
              <a:gd name="connsiteX9" fmla="*/ 110513 w 118220"/>
              <a:gd name="connsiteY9" fmla="*/ 56787 h 136129"/>
              <a:gd name="connsiteX10" fmla="*/ 109833 w 118220"/>
              <a:gd name="connsiteY10" fmla="*/ 56333 h 136129"/>
              <a:gd name="connsiteX11" fmla="*/ 106319 w 118220"/>
              <a:gd name="connsiteY11" fmla="*/ 55653 h 136129"/>
              <a:gd name="connsiteX12" fmla="*/ 105526 w 118220"/>
              <a:gd name="connsiteY12" fmla="*/ 54860 h 136129"/>
              <a:gd name="connsiteX13" fmla="*/ 105866 w 118220"/>
              <a:gd name="connsiteY13" fmla="*/ 52366 h 136129"/>
              <a:gd name="connsiteX14" fmla="*/ 106206 w 118220"/>
              <a:gd name="connsiteY14" fmla="*/ 48739 h 136129"/>
              <a:gd name="connsiteX15" fmla="*/ 106092 w 118220"/>
              <a:gd name="connsiteY15" fmla="*/ 46245 h 136129"/>
              <a:gd name="connsiteX16" fmla="*/ 106659 w 118220"/>
              <a:gd name="connsiteY16" fmla="*/ 44205 h 136129"/>
              <a:gd name="connsiteX17" fmla="*/ 107339 w 118220"/>
              <a:gd name="connsiteY17" fmla="*/ 42618 h 136129"/>
              <a:gd name="connsiteX18" fmla="*/ 108926 w 118220"/>
              <a:gd name="connsiteY18" fmla="*/ 41032 h 136129"/>
              <a:gd name="connsiteX19" fmla="*/ 109719 w 118220"/>
              <a:gd name="connsiteY19" fmla="*/ 39105 h 136129"/>
              <a:gd name="connsiteX20" fmla="*/ 110173 w 118220"/>
              <a:gd name="connsiteY20" fmla="*/ 38651 h 136129"/>
              <a:gd name="connsiteX21" fmla="*/ 113120 w 118220"/>
              <a:gd name="connsiteY21" fmla="*/ 38311 h 136129"/>
              <a:gd name="connsiteX22" fmla="*/ 114253 w 118220"/>
              <a:gd name="connsiteY22" fmla="*/ 37518 h 136129"/>
              <a:gd name="connsiteX23" fmla="*/ 115047 w 118220"/>
              <a:gd name="connsiteY23" fmla="*/ 36724 h 136129"/>
              <a:gd name="connsiteX24" fmla="*/ 115387 w 118220"/>
              <a:gd name="connsiteY24" fmla="*/ 35591 h 136129"/>
              <a:gd name="connsiteX25" fmla="*/ 116407 w 118220"/>
              <a:gd name="connsiteY25" fmla="*/ 33891 h 136129"/>
              <a:gd name="connsiteX26" fmla="*/ 117314 w 118220"/>
              <a:gd name="connsiteY26" fmla="*/ 32644 h 136129"/>
              <a:gd name="connsiteX27" fmla="*/ 117427 w 118220"/>
              <a:gd name="connsiteY27" fmla="*/ 31851 h 136129"/>
              <a:gd name="connsiteX28" fmla="*/ 117200 w 118220"/>
              <a:gd name="connsiteY28" fmla="*/ 30604 h 136129"/>
              <a:gd name="connsiteX29" fmla="*/ 116293 w 118220"/>
              <a:gd name="connsiteY29" fmla="*/ 28450 h 136129"/>
              <a:gd name="connsiteX30" fmla="*/ 115273 w 118220"/>
              <a:gd name="connsiteY30" fmla="*/ 26523 h 136129"/>
              <a:gd name="connsiteX31" fmla="*/ 114593 w 118220"/>
              <a:gd name="connsiteY31" fmla="*/ 25843 h 136129"/>
              <a:gd name="connsiteX32" fmla="*/ 113346 w 118220"/>
              <a:gd name="connsiteY32" fmla="*/ 21423 h 136129"/>
              <a:gd name="connsiteX33" fmla="*/ 112099 w 118220"/>
              <a:gd name="connsiteY33" fmla="*/ 20402 h 136129"/>
              <a:gd name="connsiteX34" fmla="*/ 109719 w 118220"/>
              <a:gd name="connsiteY34" fmla="*/ 19836 h 136129"/>
              <a:gd name="connsiteX35" fmla="*/ 105412 w 118220"/>
              <a:gd name="connsiteY35" fmla="*/ 19382 h 136129"/>
              <a:gd name="connsiteX36" fmla="*/ 102692 w 118220"/>
              <a:gd name="connsiteY36" fmla="*/ 20176 h 136129"/>
              <a:gd name="connsiteX37" fmla="*/ 98611 w 118220"/>
              <a:gd name="connsiteY37" fmla="*/ 21649 h 136129"/>
              <a:gd name="connsiteX38" fmla="*/ 95551 w 118220"/>
              <a:gd name="connsiteY38" fmla="*/ 22669 h 136129"/>
              <a:gd name="connsiteX39" fmla="*/ 93511 w 118220"/>
              <a:gd name="connsiteY39" fmla="*/ 23236 h 136129"/>
              <a:gd name="connsiteX40" fmla="*/ 92377 w 118220"/>
              <a:gd name="connsiteY40" fmla="*/ 23123 h 136129"/>
              <a:gd name="connsiteX41" fmla="*/ 91811 w 118220"/>
              <a:gd name="connsiteY41" fmla="*/ 22443 h 136129"/>
              <a:gd name="connsiteX42" fmla="*/ 92604 w 118220"/>
              <a:gd name="connsiteY42" fmla="*/ 21876 h 136129"/>
              <a:gd name="connsiteX43" fmla="*/ 93057 w 118220"/>
              <a:gd name="connsiteY43" fmla="*/ 20516 h 136129"/>
              <a:gd name="connsiteX44" fmla="*/ 92491 w 118220"/>
              <a:gd name="connsiteY44" fmla="*/ 18589 h 136129"/>
              <a:gd name="connsiteX45" fmla="*/ 91697 w 118220"/>
              <a:gd name="connsiteY45" fmla="*/ 16775 h 136129"/>
              <a:gd name="connsiteX46" fmla="*/ 91244 w 118220"/>
              <a:gd name="connsiteY46" fmla="*/ 14282 h 136129"/>
              <a:gd name="connsiteX47" fmla="*/ 91471 w 118220"/>
              <a:gd name="connsiteY47" fmla="*/ 11221 h 136129"/>
              <a:gd name="connsiteX48" fmla="*/ 92264 w 118220"/>
              <a:gd name="connsiteY48" fmla="*/ 8388 h 136129"/>
              <a:gd name="connsiteX49" fmla="*/ 93851 w 118220"/>
              <a:gd name="connsiteY49" fmla="*/ 4647 h 136129"/>
              <a:gd name="connsiteX50" fmla="*/ 93964 w 118220"/>
              <a:gd name="connsiteY50" fmla="*/ 3060 h 136129"/>
              <a:gd name="connsiteX51" fmla="*/ 93511 w 118220"/>
              <a:gd name="connsiteY51" fmla="*/ 1700 h 136129"/>
              <a:gd name="connsiteX52" fmla="*/ 92491 w 118220"/>
              <a:gd name="connsiteY52" fmla="*/ 1020 h 136129"/>
              <a:gd name="connsiteX53" fmla="*/ 90677 w 118220"/>
              <a:gd name="connsiteY53" fmla="*/ 907 h 136129"/>
              <a:gd name="connsiteX54" fmla="*/ 85236 w 118220"/>
              <a:gd name="connsiteY54" fmla="*/ 1247 h 136129"/>
              <a:gd name="connsiteX55" fmla="*/ 81156 w 118220"/>
              <a:gd name="connsiteY55" fmla="*/ 1020 h 136129"/>
              <a:gd name="connsiteX56" fmla="*/ 79796 w 118220"/>
              <a:gd name="connsiteY56" fmla="*/ 794 h 136129"/>
              <a:gd name="connsiteX57" fmla="*/ 78322 w 118220"/>
              <a:gd name="connsiteY57" fmla="*/ 453 h 136129"/>
              <a:gd name="connsiteX58" fmla="*/ 74922 w 118220"/>
              <a:gd name="connsiteY58" fmla="*/ 113 h 136129"/>
              <a:gd name="connsiteX59" fmla="*/ 70615 w 118220"/>
              <a:gd name="connsiteY59" fmla="*/ 453 h 136129"/>
              <a:gd name="connsiteX60" fmla="*/ 69595 w 118220"/>
              <a:gd name="connsiteY60" fmla="*/ 340 h 136129"/>
              <a:gd name="connsiteX61" fmla="*/ 66194 w 118220"/>
              <a:gd name="connsiteY61" fmla="*/ 340 h 136129"/>
              <a:gd name="connsiteX62" fmla="*/ 58487 w 118220"/>
              <a:gd name="connsiteY62" fmla="*/ 0 h 136129"/>
              <a:gd name="connsiteX63" fmla="*/ 54180 w 118220"/>
              <a:gd name="connsiteY63" fmla="*/ 113 h 136129"/>
              <a:gd name="connsiteX64" fmla="*/ 54293 w 118220"/>
              <a:gd name="connsiteY64" fmla="*/ 907 h 136129"/>
              <a:gd name="connsiteX65" fmla="*/ 53953 w 118220"/>
              <a:gd name="connsiteY65" fmla="*/ 1474 h 136129"/>
              <a:gd name="connsiteX66" fmla="*/ 53726 w 118220"/>
              <a:gd name="connsiteY66" fmla="*/ 2947 h 136129"/>
              <a:gd name="connsiteX67" fmla="*/ 53726 w 118220"/>
              <a:gd name="connsiteY67" fmla="*/ 8048 h 136129"/>
              <a:gd name="connsiteX68" fmla="*/ 53840 w 118220"/>
              <a:gd name="connsiteY68" fmla="*/ 12355 h 136129"/>
              <a:gd name="connsiteX69" fmla="*/ 53840 w 118220"/>
              <a:gd name="connsiteY69" fmla="*/ 16889 h 136129"/>
              <a:gd name="connsiteX70" fmla="*/ 53840 w 118220"/>
              <a:gd name="connsiteY70" fmla="*/ 21763 h 136129"/>
              <a:gd name="connsiteX71" fmla="*/ 53840 w 118220"/>
              <a:gd name="connsiteY71" fmla="*/ 25843 h 136129"/>
              <a:gd name="connsiteX72" fmla="*/ 53840 w 118220"/>
              <a:gd name="connsiteY72" fmla="*/ 28563 h 136129"/>
              <a:gd name="connsiteX73" fmla="*/ 49646 w 118220"/>
              <a:gd name="connsiteY73" fmla="*/ 28450 h 136129"/>
              <a:gd name="connsiteX74" fmla="*/ 44092 w 118220"/>
              <a:gd name="connsiteY74" fmla="*/ 28450 h 136129"/>
              <a:gd name="connsiteX75" fmla="*/ 38538 w 118220"/>
              <a:gd name="connsiteY75" fmla="*/ 28450 h 136129"/>
              <a:gd name="connsiteX76" fmla="*/ 32984 w 118220"/>
              <a:gd name="connsiteY76" fmla="*/ 28450 h 136129"/>
              <a:gd name="connsiteX77" fmla="*/ 30150 w 118220"/>
              <a:gd name="connsiteY77" fmla="*/ 28450 h 136129"/>
              <a:gd name="connsiteX78" fmla="*/ 27090 w 118220"/>
              <a:gd name="connsiteY78" fmla="*/ 28450 h 136129"/>
              <a:gd name="connsiteX79" fmla="*/ 26183 w 118220"/>
              <a:gd name="connsiteY79" fmla="*/ 28563 h 136129"/>
              <a:gd name="connsiteX80" fmla="*/ 25503 w 118220"/>
              <a:gd name="connsiteY80" fmla="*/ 29243 h 136129"/>
              <a:gd name="connsiteX81" fmla="*/ 24596 w 118220"/>
              <a:gd name="connsiteY81" fmla="*/ 29357 h 136129"/>
              <a:gd name="connsiteX82" fmla="*/ 23689 w 118220"/>
              <a:gd name="connsiteY82" fmla="*/ 28790 h 136129"/>
              <a:gd name="connsiteX83" fmla="*/ 22556 w 118220"/>
              <a:gd name="connsiteY83" fmla="*/ 28563 h 136129"/>
              <a:gd name="connsiteX84" fmla="*/ 22216 w 118220"/>
              <a:gd name="connsiteY84" fmla="*/ 27997 h 136129"/>
              <a:gd name="connsiteX85" fmla="*/ 21649 w 118220"/>
              <a:gd name="connsiteY85" fmla="*/ 26863 h 136129"/>
              <a:gd name="connsiteX86" fmla="*/ 20516 w 118220"/>
              <a:gd name="connsiteY86" fmla="*/ 26750 h 136129"/>
              <a:gd name="connsiteX87" fmla="*/ 19949 w 118220"/>
              <a:gd name="connsiteY87" fmla="*/ 26863 h 136129"/>
              <a:gd name="connsiteX88" fmla="*/ 19042 w 118220"/>
              <a:gd name="connsiteY88" fmla="*/ 27430 h 136129"/>
              <a:gd name="connsiteX89" fmla="*/ 18136 w 118220"/>
              <a:gd name="connsiteY89" fmla="*/ 27770 h 136129"/>
              <a:gd name="connsiteX90" fmla="*/ 17795 w 118220"/>
              <a:gd name="connsiteY90" fmla="*/ 28677 h 136129"/>
              <a:gd name="connsiteX91" fmla="*/ 18929 w 118220"/>
              <a:gd name="connsiteY91" fmla="*/ 33324 h 136129"/>
              <a:gd name="connsiteX92" fmla="*/ 18929 w 118220"/>
              <a:gd name="connsiteY92" fmla="*/ 36611 h 136129"/>
              <a:gd name="connsiteX93" fmla="*/ 18702 w 118220"/>
              <a:gd name="connsiteY93" fmla="*/ 37744 h 136129"/>
              <a:gd name="connsiteX94" fmla="*/ 18362 w 118220"/>
              <a:gd name="connsiteY94" fmla="*/ 37971 h 136129"/>
              <a:gd name="connsiteX95" fmla="*/ 17455 w 118220"/>
              <a:gd name="connsiteY95" fmla="*/ 37404 h 136129"/>
              <a:gd name="connsiteX96" fmla="*/ 17115 w 118220"/>
              <a:gd name="connsiteY96" fmla="*/ 35931 h 136129"/>
              <a:gd name="connsiteX97" fmla="*/ 16208 w 118220"/>
              <a:gd name="connsiteY97" fmla="*/ 35818 h 136129"/>
              <a:gd name="connsiteX98" fmla="*/ 12808 w 118220"/>
              <a:gd name="connsiteY98" fmla="*/ 37064 h 136129"/>
              <a:gd name="connsiteX99" fmla="*/ 12695 w 118220"/>
              <a:gd name="connsiteY99" fmla="*/ 38311 h 136129"/>
              <a:gd name="connsiteX100" fmla="*/ 14281 w 118220"/>
              <a:gd name="connsiteY100" fmla="*/ 39785 h 136129"/>
              <a:gd name="connsiteX101" fmla="*/ 15642 w 118220"/>
              <a:gd name="connsiteY101" fmla="*/ 42505 h 136129"/>
              <a:gd name="connsiteX102" fmla="*/ 17229 w 118220"/>
              <a:gd name="connsiteY102" fmla="*/ 43865 h 136129"/>
              <a:gd name="connsiteX103" fmla="*/ 21989 w 118220"/>
              <a:gd name="connsiteY103" fmla="*/ 46132 h 136129"/>
              <a:gd name="connsiteX104" fmla="*/ 25389 w 118220"/>
              <a:gd name="connsiteY104" fmla="*/ 45565 h 136129"/>
              <a:gd name="connsiteX105" fmla="*/ 26523 w 118220"/>
              <a:gd name="connsiteY105" fmla="*/ 46132 h 136129"/>
              <a:gd name="connsiteX106" fmla="*/ 22669 w 118220"/>
              <a:gd name="connsiteY106" fmla="*/ 47606 h 136129"/>
              <a:gd name="connsiteX107" fmla="*/ 22329 w 118220"/>
              <a:gd name="connsiteY107" fmla="*/ 49419 h 136129"/>
              <a:gd name="connsiteX108" fmla="*/ 21196 w 118220"/>
              <a:gd name="connsiteY108" fmla="*/ 48512 h 136129"/>
              <a:gd name="connsiteX109" fmla="*/ 17795 w 118220"/>
              <a:gd name="connsiteY109" fmla="*/ 47152 h 136129"/>
              <a:gd name="connsiteX110" fmla="*/ 15642 w 118220"/>
              <a:gd name="connsiteY110" fmla="*/ 46926 h 136129"/>
              <a:gd name="connsiteX111" fmla="*/ 14508 w 118220"/>
              <a:gd name="connsiteY111" fmla="*/ 46019 h 136129"/>
              <a:gd name="connsiteX112" fmla="*/ 13941 w 118220"/>
              <a:gd name="connsiteY112" fmla="*/ 44999 h 136129"/>
              <a:gd name="connsiteX113" fmla="*/ 13715 w 118220"/>
              <a:gd name="connsiteY113" fmla="*/ 43638 h 136129"/>
              <a:gd name="connsiteX114" fmla="*/ 13375 w 118220"/>
              <a:gd name="connsiteY114" fmla="*/ 42845 h 136129"/>
              <a:gd name="connsiteX115" fmla="*/ 12241 w 118220"/>
              <a:gd name="connsiteY115" fmla="*/ 44092 h 136129"/>
              <a:gd name="connsiteX116" fmla="*/ 12695 w 118220"/>
              <a:gd name="connsiteY116" fmla="*/ 47832 h 136129"/>
              <a:gd name="connsiteX117" fmla="*/ 13035 w 118220"/>
              <a:gd name="connsiteY117" fmla="*/ 51686 h 136129"/>
              <a:gd name="connsiteX118" fmla="*/ 12128 w 118220"/>
              <a:gd name="connsiteY118" fmla="*/ 58034 h 136129"/>
              <a:gd name="connsiteX119" fmla="*/ 8841 w 118220"/>
              <a:gd name="connsiteY119" fmla="*/ 62907 h 136129"/>
              <a:gd name="connsiteX120" fmla="*/ 7707 w 118220"/>
              <a:gd name="connsiteY120" fmla="*/ 64041 h 136129"/>
              <a:gd name="connsiteX121" fmla="*/ 6801 w 118220"/>
              <a:gd name="connsiteY121" fmla="*/ 64268 h 136129"/>
              <a:gd name="connsiteX122" fmla="*/ 6007 w 118220"/>
              <a:gd name="connsiteY122" fmla="*/ 64268 h 136129"/>
              <a:gd name="connsiteX123" fmla="*/ 4987 w 118220"/>
              <a:gd name="connsiteY123" fmla="*/ 65401 h 136129"/>
              <a:gd name="connsiteX124" fmla="*/ 2380 w 118220"/>
              <a:gd name="connsiteY124" fmla="*/ 65854 h 136129"/>
              <a:gd name="connsiteX125" fmla="*/ 1134 w 118220"/>
              <a:gd name="connsiteY125" fmla="*/ 63814 h 136129"/>
              <a:gd name="connsiteX126" fmla="*/ 0 w 118220"/>
              <a:gd name="connsiteY126" fmla="*/ 63361 h 136129"/>
              <a:gd name="connsiteX127" fmla="*/ 2834 w 118220"/>
              <a:gd name="connsiteY127" fmla="*/ 70388 h 136129"/>
              <a:gd name="connsiteX128" fmla="*/ 3514 w 118220"/>
              <a:gd name="connsiteY128" fmla="*/ 71068 h 136129"/>
              <a:gd name="connsiteX129" fmla="*/ 4194 w 118220"/>
              <a:gd name="connsiteY129" fmla="*/ 72769 h 136129"/>
              <a:gd name="connsiteX130" fmla="*/ 4874 w 118220"/>
              <a:gd name="connsiteY130" fmla="*/ 73789 h 136129"/>
              <a:gd name="connsiteX131" fmla="*/ 7367 w 118220"/>
              <a:gd name="connsiteY131" fmla="*/ 78776 h 136129"/>
              <a:gd name="connsiteX132" fmla="*/ 10201 w 118220"/>
              <a:gd name="connsiteY132" fmla="*/ 80589 h 136129"/>
              <a:gd name="connsiteX133" fmla="*/ 11448 w 118220"/>
              <a:gd name="connsiteY133" fmla="*/ 80476 h 136129"/>
              <a:gd name="connsiteX134" fmla="*/ 12128 w 118220"/>
              <a:gd name="connsiteY134" fmla="*/ 80136 h 136129"/>
              <a:gd name="connsiteX135" fmla="*/ 12581 w 118220"/>
              <a:gd name="connsiteY135" fmla="*/ 79569 h 136129"/>
              <a:gd name="connsiteX136" fmla="*/ 13148 w 118220"/>
              <a:gd name="connsiteY136" fmla="*/ 79343 h 136129"/>
              <a:gd name="connsiteX137" fmla="*/ 11788 w 118220"/>
              <a:gd name="connsiteY137" fmla="*/ 82856 h 136129"/>
              <a:gd name="connsiteX138" fmla="*/ 12128 w 118220"/>
              <a:gd name="connsiteY138" fmla="*/ 83536 h 136129"/>
              <a:gd name="connsiteX139" fmla="*/ 12808 w 118220"/>
              <a:gd name="connsiteY139" fmla="*/ 83990 h 136129"/>
              <a:gd name="connsiteX140" fmla="*/ 14168 w 118220"/>
              <a:gd name="connsiteY140" fmla="*/ 83876 h 136129"/>
              <a:gd name="connsiteX141" fmla="*/ 15302 w 118220"/>
              <a:gd name="connsiteY141" fmla="*/ 83423 h 136129"/>
              <a:gd name="connsiteX142" fmla="*/ 16322 w 118220"/>
              <a:gd name="connsiteY142" fmla="*/ 84443 h 136129"/>
              <a:gd name="connsiteX143" fmla="*/ 16775 w 118220"/>
              <a:gd name="connsiteY143" fmla="*/ 85350 h 136129"/>
              <a:gd name="connsiteX144" fmla="*/ 14395 w 118220"/>
              <a:gd name="connsiteY144" fmla="*/ 86143 h 136129"/>
              <a:gd name="connsiteX145" fmla="*/ 13375 w 118220"/>
              <a:gd name="connsiteY145" fmla="*/ 86257 h 136129"/>
              <a:gd name="connsiteX146" fmla="*/ 12581 w 118220"/>
              <a:gd name="connsiteY146" fmla="*/ 86030 h 136129"/>
              <a:gd name="connsiteX147" fmla="*/ 6801 w 118220"/>
              <a:gd name="connsiteY147" fmla="*/ 79002 h 136129"/>
              <a:gd name="connsiteX148" fmla="*/ 7141 w 118220"/>
              <a:gd name="connsiteY148" fmla="*/ 80589 h 136129"/>
              <a:gd name="connsiteX149" fmla="*/ 9294 w 118220"/>
              <a:gd name="connsiteY149" fmla="*/ 83763 h 136129"/>
              <a:gd name="connsiteX150" fmla="*/ 11335 w 118220"/>
              <a:gd name="connsiteY150" fmla="*/ 88184 h 136129"/>
              <a:gd name="connsiteX151" fmla="*/ 11108 w 118220"/>
              <a:gd name="connsiteY151" fmla="*/ 89317 h 136129"/>
              <a:gd name="connsiteX152" fmla="*/ 11561 w 118220"/>
              <a:gd name="connsiteY152" fmla="*/ 90337 h 136129"/>
              <a:gd name="connsiteX153" fmla="*/ 13035 w 118220"/>
              <a:gd name="connsiteY153" fmla="*/ 90451 h 136129"/>
              <a:gd name="connsiteX154" fmla="*/ 15982 w 118220"/>
              <a:gd name="connsiteY154" fmla="*/ 91811 h 136129"/>
              <a:gd name="connsiteX155" fmla="*/ 16208 w 118220"/>
              <a:gd name="connsiteY155" fmla="*/ 92717 h 136129"/>
              <a:gd name="connsiteX156" fmla="*/ 15982 w 118220"/>
              <a:gd name="connsiteY156" fmla="*/ 93284 h 136129"/>
              <a:gd name="connsiteX157" fmla="*/ 13035 w 118220"/>
              <a:gd name="connsiteY157" fmla="*/ 91811 h 136129"/>
              <a:gd name="connsiteX158" fmla="*/ 12241 w 118220"/>
              <a:gd name="connsiteY158" fmla="*/ 92037 h 136129"/>
              <a:gd name="connsiteX159" fmla="*/ 13715 w 118220"/>
              <a:gd name="connsiteY159" fmla="*/ 93624 h 136129"/>
              <a:gd name="connsiteX160" fmla="*/ 14281 w 118220"/>
              <a:gd name="connsiteY160" fmla="*/ 94758 h 136129"/>
              <a:gd name="connsiteX161" fmla="*/ 17002 w 118220"/>
              <a:gd name="connsiteY161" fmla="*/ 97705 h 136129"/>
              <a:gd name="connsiteX162" fmla="*/ 17795 w 118220"/>
              <a:gd name="connsiteY162" fmla="*/ 99178 h 136129"/>
              <a:gd name="connsiteX163" fmla="*/ 18136 w 118220"/>
              <a:gd name="connsiteY163" fmla="*/ 100538 h 136129"/>
              <a:gd name="connsiteX164" fmla="*/ 18816 w 118220"/>
              <a:gd name="connsiteY164" fmla="*/ 102125 h 136129"/>
              <a:gd name="connsiteX165" fmla="*/ 19949 w 118220"/>
              <a:gd name="connsiteY165" fmla="*/ 103259 h 136129"/>
              <a:gd name="connsiteX166" fmla="*/ 21762 w 118220"/>
              <a:gd name="connsiteY166" fmla="*/ 103145 h 136129"/>
              <a:gd name="connsiteX167" fmla="*/ 23689 w 118220"/>
              <a:gd name="connsiteY167" fmla="*/ 103825 h 136129"/>
              <a:gd name="connsiteX168" fmla="*/ 25730 w 118220"/>
              <a:gd name="connsiteY168" fmla="*/ 104845 h 136129"/>
              <a:gd name="connsiteX169" fmla="*/ 27770 w 118220"/>
              <a:gd name="connsiteY169" fmla="*/ 106206 h 136129"/>
              <a:gd name="connsiteX170" fmla="*/ 27203 w 118220"/>
              <a:gd name="connsiteY170" fmla="*/ 106773 h 136129"/>
              <a:gd name="connsiteX171" fmla="*/ 26636 w 118220"/>
              <a:gd name="connsiteY171" fmla="*/ 106999 h 136129"/>
              <a:gd name="connsiteX172" fmla="*/ 21649 w 118220"/>
              <a:gd name="connsiteY172" fmla="*/ 104505 h 136129"/>
              <a:gd name="connsiteX173" fmla="*/ 20856 w 118220"/>
              <a:gd name="connsiteY173" fmla="*/ 104392 h 136129"/>
              <a:gd name="connsiteX174" fmla="*/ 21649 w 118220"/>
              <a:gd name="connsiteY174" fmla="*/ 105526 h 136129"/>
              <a:gd name="connsiteX175" fmla="*/ 26636 w 118220"/>
              <a:gd name="connsiteY175" fmla="*/ 110513 h 136129"/>
              <a:gd name="connsiteX176" fmla="*/ 33664 w 118220"/>
              <a:gd name="connsiteY176" fmla="*/ 116294 h 136129"/>
              <a:gd name="connsiteX177" fmla="*/ 38538 w 118220"/>
              <a:gd name="connsiteY177" fmla="*/ 122074 h 136129"/>
              <a:gd name="connsiteX178" fmla="*/ 39671 w 118220"/>
              <a:gd name="connsiteY178" fmla="*/ 124795 h 136129"/>
              <a:gd name="connsiteX179" fmla="*/ 43865 w 118220"/>
              <a:gd name="connsiteY179" fmla="*/ 128308 h 136129"/>
              <a:gd name="connsiteX180" fmla="*/ 45905 w 118220"/>
              <a:gd name="connsiteY180" fmla="*/ 130575 h 136129"/>
              <a:gd name="connsiteX181" fmla="*/ 47719 w 118220"/>
              <a:gd name="connsiteY181" fmla="*/ 134089 h 136129"/>
              <a:gd name="connsiteX182" fmla="*/ 49646 w 118220"/>
              <a:gd name="connsiteY182" fmla="*/ 136129 h 136129"/>
              <a:gd name="connsiteX183" fmla="*/ 50892 w 118220"/>
              <a:gd name="connsiteY183" fmla="*/ 132729 h 136129"/>
              <a:gd name="connsiteX184" fmla="*/ 51799 w 118220"/>
              <a:gd name="connsiteY184" fmla="*/ 131142 h 136129"/>
              <a:gd name="connsiteX185" fmla="*/ 52933 w 118220"/>
              <a:gd name="connsiteY185" fmla="*/ 130122 h 136129"/>
              <a:gd name="connsiteX186" fmla="*/ 57353 w 118220"/>
              <a:gd name="connsiteY186" fmla="*/ 127401 h 136129"/>
              <a:gd name="connsiteX187" fmla="*/ 58033 w 118220"/>
              <a:gd name="connsiteY187" fmla="*/ 127515 h 136129"/>
              <a:gd name="connsiteX188" fmla="*/ 61094 w 118220"/>
              <a:gd name="connsiteY188" fmla="*/ 130915 h 136129"/>
              <a:gd name="connsiteX189" fmla="*/ 62001 w 118220"/>
              <a:gd name="connsiteY189" fmla="*/ 131255 h 136129"/>
              <a:gd name="connsiteX190" fmla="*/ 63134 w 118220"/>
              <a:gd name="connsiteY190" fmla="*/ 131142 h 136129"/>
              <a:gd name="connsiteX191" fmla="*/ 64381 w 118220"/>
              <a:gd name="connsiteY191" fmla="*/ 131255 h 136129"/>
              <a:gd name="connsiteX192" fmla="*/ 65061 w 118220"/>
              <a:gd name="connsiteY192" fmla="*/ 130575 h 136129"/>
              <a:gd name="connsiteX193" fmla="*/ 65174 w 118220"/>
              <a:gd name="connsiteY193" fmla="*/ 129668 h 136129"/>
              <a:gd name="connsiteX194" fmla="*/ 64154 w 118220"/>
              <a:gd name="connsiteY194" fmla="*/ 128762 h 136129"/>
              <a:gd name="connsiteX195" fmla="*/ 64041 w 118220"/>
              <a:gd name="connsiteY195" fmla="*/ 127628 h 136129"/>
              <a:gd name="connsiteX196" fmla="*/ 64721 w 118220"/>
              <a:gd name="connsiteY196" fmla="*/ 126495 h 136129"/>
              <a:gd name="connsiteX197" fmla="*/ 65061 w 118220"/>
              <a:gd name="connsiteY197" fmla="*/ 125248 h 136129"/>
              <a:gd name="connsiteX198" fmla="*/ 66081 w 118220"/>
              <a:gd name="connsiteY198" fmla="*/ 123661 h 136129"/>
              <a:gd name="connsiteX199" fmla="*/ 66081 w 118220"/>
              <a:gd name="connsiteY199" fmla="*/ 122981 h 136129"/>
              <a:gd name="connsiteX200" fmla="*/ 65174 w 118220"/>
              <a:gd name="connsiteY200" fmla="*/ 122188 h 136129"/>
              <a:gd name="connsiteX201" fmla="*/ 63021 w 118220"/>
              <a:gd name="connsiteY201" fmla="*/ 121054 h 136129"/>
              <a:gd name="connsiteX202" fmla="*/ 61660 w 118220"/>
              <a:gd name="connsiteY202" fmla="*/ 119921 h 136129"/>
              <a:gd name="connsiteX203" fmla="*/ 61094 w 118220"/>
              <a:gd name="connsiteY203" fmla="*/ 118787 h 136129"/>
              <a:gd name="connsiteX204" fmla="*/ 61547 w 118220"/>
              <a:gd name="connsiteY204" fmla="*/ 117427 h 136129"/>
              <a:gd name="connsiteX205" fmla="*/ 62681 w 118220"/>
              <a:gd name="connsiteY205" fmla="*/ 116294 h 136129"/>
              <a:gd name="connsiteX206" fmla="*/ 62567 w 118220"/>
              <a:gd name="connsiteY206" fmla="*/ 115614 h 136129"/>
              <a:gd name="connsiteX207" fmla="*/ 61547 w 118220"/>
              <a:gd name="connsiteY207" fmla="*/ 114593 h 136129"/>
              <a:gd name="connsiteX208" fmla="*/ 60867 w 118220"/>
              <a:gd name="connsiteY208" fmla="*/ 113573 h 136129"/>
              <a:gd name="connsiteX209" fmla="*/ 60073 w 118220"/>
              <a:gd name="connsiteY209" fmla="*/ 112893 h 136129"/>
              <a:gd name="connsiteX210" fmla="*/ 58033 w 118220"/>
              <a:gd name="connsiteY210" fmla="*/ 112440 h 136129"/>
              <a:gd name="connsiteX211" fmla="*/ 58373 w 118220"/>
              <a:gd name="connsiteY211" fmla="*/ 110966 h 136129"/>
              <a:gd name="connsiteX212" fmla="*/ 59167 w 118220"/>
              <a:gd name="connsiteY212" fmla="*/ 108813 h 136129"/>
              <a:gd name="connsiteX213" fmla="*/ 59393 w 118220"/>
              <a:gd name="connsiteY213" fmla="*/ 107226 h 136129"/>
              <a:gd name="connsiteX214" fmla="*/ 58827 w 118220"/>
              <a:gd name="connsiteY214" fmla="*/ 102805 h 136129"/>
              <a:gd name="connsiteX215" fmla="*/ 58827 w 118220"/>
              <a:gd name="connsiteY215" fmla="*/ 102012 h 136129"/>
              <a:gd name="connsiteX216" fmla="*/ 59393 w 118220"/>
              <a:gd name="connsiteY216" fmla="*/ 101672 h 136129"/>
              <a:gd name="connsiteX217" fmla="*/ 60640 w 118220"/>
              <a:gd name="connsiteY217" fmla="*/ 102125 h 136129"/>
              <a:gd name="connsiteX218" fmla="*/ 61887 w 118220"/>
              <a:gd name="connsiteY218" fmla="*/ 102805 h 136129"/>
              <a:gd name="connsiteX219" fmla="*/ 65287 w 118220"/>
              <a:gd name="connsiteY219" fmla="*/ 101785 h 136129"/>
              <a:gd name="connsiteX220" fmla="*/ 66421 w 118220"/>
              <a:gd name="connsiteY220" fmla="*/ 101672 h 136129"/>
              <a:gd name="connsiteX221" fmla="*/ 67441 w 118220"/>
              <a:gd name="connsiteY221" fmla="*/ 102465 h 136129"/>
              <a:gd name="connsiteX222" fmla="*/ 68801 w 118220"/>
              <a:gd name="connsiteY222" fmla="*/ 103145 h 136129"/>
              <a:gd name="connsiteX223" fmla="*/ 76622 w 118220"/>
              <a:gd name="connsiteY223" fmla="*/ 101332 h 136129"/>
              <a:gd name="connsiteX224" fmla="*/ 76735 w 118220"/>
              <a:gd name="connsiteY224" fmla="*/ 99518 h 136129"/>
              <a:gd name="connsiteX225" fmla="*/ 77189 w 118220"/>
              <a:gd name="connsiteY225" fmla="*/ 97818 h 136129"/>
              <a:gd name="connsiteX226" fmla="*/ 77302 w 118220"/>
              <a:gd name="connsiteY226" fmla="*/ 96571 h 136129"/>
              <a:gd name="connsiteX227" fmla="*/ 76962 w 118220"/>
              <a:gd name="connsiteY227" fmla="*/ 95778 h 136129"/>
              <a:gd name="connsiteX228" fmla="*/ 76509 w 118220"/>
              <a:gd name="connsiteY228" fmla="*/ 95211 h 136129"/>
              <a:gd name="connsiteX229" fmla="*/ 76282 w 118220"/>
              <a:gd name="connsiteY229" fmla="*/ 93964 h 136129"/>
              <a:gd name="connsiteX230" fmla="*/ 76282 w 118220"/>
              <a:gd name="connsiteY230" fmla="*/ 92604 h 136129"/>
              <a:gd name="connsiteX231" fmla="*/ 77075 w 118220"/>
              <a:gd name="connsiteY231" fmla="*/ 91924 h 136129"/>
              <a:gd name="connsiteX232" fmla="*/ 79569 w 118220"/>
              <a:gd name="connsiteY232" fmla="*/ 90337 h 136129"/>
              <a:gd name="connsiteX233" fmla="*/ 80363 w 118220"/>
              <a:gd name="connsiteY233" fmla="*/ 90451 h 136129"/>
              <a:gd name="connsiteX234" fmla="*/ 82063 w 118220"/>
              <a:gd name="connsiteY234" fmla="*/ 91244 h 136129"/>
              <a:gd name="connsiteX235" fmla="*/ 83763 w 118220"/>
              <a:gd name="connsiteY235" fmla="*/ 92604 h 136129"/>
              <a:gd name="connsiteX236" fmla="*/ 85123 w 118220"/>
              <a:gd name="connsiteY236" fmla="*/ 95551 h 136129"/>
              <a:gd name="connsiteX237" fmla="*/ 86143 w 118220"/>
              <a:gd name="connsiteY237" fmla="*/ 98045 h 136129"/>
              <a:gd name="connsiteX238" fmla="*/ 87730 w 118220"/>
              <a:gd name="connsiteY238" fmla="*/ 100992 h 136129"/>
              <a:gd name="connsiteX239" fmla="*/ 91244 w 118220"/>
              <a:gd name="connsiteY239" fmla="*/ 102239 h 136129"/>
              <a:gd name="connsiteX240" fmla="*/ 95211 w 118220"/>
              <a:gd name="connsiteY240" fmla="*/ 103032 h 136129"/>
              <a:gd name="connsiteX241" fmla="*/ 97478 w 118220"/>
              <a:gd name="connsiteY241" fmla="*/ 102805 h 136129"/>
              <a:gd name="connsiteX242" fmla="*/ 100652 w 118220"/>
              <a:gd name="connsiteY242" fmla="*/ 100198 h 136129"/>
              <a:gd name="connsiteX243" fmla="*/ 102352 w 118220"/>
              <a:gd name="connsiteY243" fmla="*/ 98272 h 136129"/>
              <a:gd name="connsiteX244" fmla="*/ 102918 w 118220"/>
              <a:gd name="connsiteY244" fmla="*/ 97138 h 136129"/>
              <a:gd name="connsiteX245" fmla="*/ 104052 w 118220"/>
              <a:gd name="connsiteY245" fmla="*/ 97705 h 136129"/>
              <a:gd name="connsiteX246" fmla="*/ 105185 w 118220"/>
              <a:gd name="connsiteY246" fmla="*/ 100312 h 136129"/>
              <a:gd name="connsiteX247" fmla="*/ 105979 w 118220"/>
              <a:gd name="connsiteY247" fmla="*/ 101332 h 136129"/>
              <a:gd name="connsiteX248" fmla="*/ 106092 w 118220"/>
              <a:gd name="connsiteY248" fmla="*/ 102352 h 136129"/>
              <a:gd name="connsiteX249" fmla="*/ 105639 w 118220"/>
              <a:gd name="connsiteY249" fmla="*/ 103599 h 136129"/>
              <a:gd name="connsiteX250" fmla="*/ 106092 w 118220"/>
              <a:gd name="connsiteY250" fmla="*/ 104279 h 136129"/>
              <a:gd name="connsiteX251" fmla="*/ 108246 w 118220"/>
              <a:gd name="connsiteY251" fmla="*/ 104845 h 136129"/>
              <a:gd name="connsiteX252" fmla="*/ 110173 w 118220"/>
              <a:gd name="connsiteY252" fmla="*/ 104392 h 136129"/>
              <a:gd name="connsiteX253" fmla="*/ 111079 w 118220"/>
              <a:gd name="connsiteY253" fmla="*/ 103259 h 136129"/>
              <a:gd name="connsiteX254" fmla="*/ 112553 w 118220"/>
              <a:gd name="connsiteY254" fmla="*/ 101899 h 136129"/>
              <a:gd name="connsiteX255" fmla="*/ 112553 w 118220"/>
              <a:gd name="connsiteY255" fmla="*/ 100765 h 136129"/>
              <a:gd name="connsiteX256" fmla="*/ 111759 w 118220"/>
              <a:gd name="connsiteY256" fmla="*/ 99972 h 136129"/>
              <a:gd name="connsiteX257" fmla="*/ 111759 w 118220"/>
              <a:gd name="connsiteY257" fmla="*/ 98952 h 136129"/>
              <a:gd name="connsiteX258" fmla="*/ 112553 w 118220"/>
              <a:gd name="connsiteY258" fmla="*/ 98045 h 136129"/>
              <a:gd name="connsiteX259" fmla="*/ 113346 w 118220"/>
              <a:gd name="connsiteY259" fmla="*/ 95778 h 136129"/>
              <a:gd name="connsiteX260" fmla="*/ 113573 w 118220"/>
              <a:gd name="connsiteY260" fmla="*/ 94191 h 136129"/>
              <a:gd name="connsiteX261" fmla="*/ 114367 w 118220"/>
              <a:gd name="connsiteY261" fmla="*/ 93171 h 136129"/>
              <a:gd name="connsiteX262" fmla="*/ 115727 w 118220"/>
              <a:gd name="connsiteY262" fmla="*/ 92377 h 136129"/>
              <a:gd name="connsiteX263" fmla="*/ 116293 w 118220"/>
              <a:gd name="connsiteY263" fmla="*/ 91697 h 136129"/>
              <a:gd name="connsiteX264" fmla="*/ 117087 w 118220"/>
              <a:gd name="connsiteY264" fmla="*/ 87844 h 136129"/>
              <a:gd name="connsiteX265" fmla="*/ 116634 w 118220"/>
              <a:gd name="connsiteY265" fmla="*/ 86370 h 136129"/>
              <a:gd name="connsiteX266" fmla="*/ 116634 w 118220"/>
              <a:gd name="connsiteY266" fmla="*/ 85237 h 136129"/>
              <a:gd name="connsiteX267" fmla="*/ 117540 w 118220"/>
              <a:gd name="connsiteY267" fmla="*/ 83763 h 136129"/>
              <a:gd name="connsiteX268" fmla="*/ 117767 w 118220"/>
              <a:gd name="connsiteY268" fmla="*/ 81270 h 136129"/>
              <a:gd name="connsiteX269" fmla="*/ 117314 w 118220"/>
              <a:gd name="connsiteY269" fmla="*/ 77302 h 136129"/>
              <a:gd name="connsiteX270" fmla="*/ 117087 w 118220"/>
              <a:gd name="connsiteY270" fmla="*/ 74582 h 136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118220" h="136129">
                <a:moveTo>
                  <a:pt x="117087" y="74582"/>
                </a:moveTo>
                <a:lnTo>
                  <a:pt x="116860" y="71635"/>
                </a:lnTo>
                <a:lnTo>
                  <a:pt x="117540" y="67895"/>
                </a:lnTo>
                <a:lnTo>
                  <a:pt x="118220" y="63928"/>
                </a:lnTo>
                <a:lnTo>
                  <a:pt x="118107" y="62907"/>
                </a:lnTo>
                <a:lnTo>
                  <a:pt x="117087" y="61774"/>
                </a:lnTo>
                <a:lnTo>
                  <a:pt x="115840" y="60640"/>
                </a:lnTo>
                <a:lnTo>
                  <a:pt x="112666" y="59734"/>
                </a:lnTo>
                <a:lnTo>
                  <a:pt x="111419" y="58260"/>
                </a:lnTo>
                <a:lnTo>
                  <a:pt x="110513" y="56787"/>
                </a:lnTo>
                <a:lnTo>
                  <a:pt x="109833" y="56333"/>
                </a:lnTo>
                <a:lnTo>
                  <a:pt x="106319" y="55653"/>
                </a:lnTo>
                <a:lnTo>
                  <a:pt x="105526" y="54860"/>
                </a:lnTo>
                <a:lnTo>
                  <a:pt x="105866" y="52366"/>
                </a:lnTo>
                <a:lnTo>
                  <a:pt x="106206" y="48739"/>
                </a:lnTo>
                <a:lnTo>
                  <a:pt x="106092" y="46245"/>
                </a:lnTo>
                <a:lnTo>
                  <a:pt x="106659" y="44205"/>
                </a:lnTo>
                <a:lnTo>
                  <a:pt x="107339" y="42618"/>
                </a:lnTo>
                <a:lnTo>
                  <a:pt x="108926" y="41032"/>
                </a:lnTo>
                <a:lnTo>
                  <a:pt x="109719" y="39105"/>
                </a:lnTo>
                <a:lnTo>
                  <a:pt x="110173" y="38651"/>
                </a:lnTo>
                <a:lnTo>
                  <a:pt x="113120" y="38311"/>
                </a:lnTo>
                <a:lnTo>
                  <a:pt x="114253" y="37518"/>
                </a:lnTo>
                <a:lnTo>
                  <a:pt x="115047" y="36724"/>
                </a:lnTo>
                <a:lnTo>
                  <a:pt x="115387" y="35591"/>
                </a:lnTo>
                <a:lnTo>
                  <a:pt x="116407" y="33891"/>
                </a:lnTo>
                <a:lnTo>
                  <a:pt x="117314" y="32644"/>
                </a:lnTo>
                <a:lnTo>
                  <a:pt x="117427" y="31851"/>
                </a:lnTo>
                <a:lnTo>
                  <a:pt x="117200" y="30604"/>
                </a:lnTo>
                <a:lnTo>
                  <a:pt x="116293" y="28450"/>
                </a:lnTo>
                <a:lnTo>
                  <a:pt x="115273" y="26523"/>
                </a:lnTo>
                <a:lnTo>
                  <a:pt x="114593" y="25843"/>
                </a:lnTo>
                <a:lnTo>
                  <a:pt x="113346" y="21423"/>
                </a:lnTo>
                <a:lnTo>
                  <a:pt x="112099" y="20402"/>
                </a:lnTo>
                <a:lnTo>
                  <a:pt x="109719" y="19836"/>
                </a:lnTo>
                <a:lnTo>
                  <a:pt x="105412" y="19382"/>
                </a:lnTo>
                <a:lnTo>
                  <a:pt x="102692" y="20176"/>
                </a:lnTo>
                <a:lnTo>
                  <a:pt x="98611" y="21649"/>
                </a:lnTo>
                <a:lnTo>
                  <a:pt x="95551" y="22669"/>
                </a:lnTo>
                <a:lnTo>
                  <a:pt x="93511" y="23236"/>
                </a:lnTo>
                <a:lnTo>
                  <a:pt x="92377" y="23123"/>
                </a:lnTo>
                <a:lnTo>
                  <a:pt x="91811" y="22443"/>
                </a:lnTo>
                <a:lnTo>
                  <a:pt x="92604" y="21876"/>
                </a:lnTo>
                <a:lnTo>
                  <a:pt x="93057" y="20516"/>
                </a:lnTo>
                <a:lnTo>
                  <a:pt x="92491" y="18589"/>
                </a:lnTo>
                <a:lnTo>
                  <a:pt x="91697" y="16775"/>
                </a:lnTo>
                <a:lnTo>
                  <a:pt x="91244" y="14282"/>
                </a:lnTo>
                <a:lnTo>
                  <a:pt x="91471" y="11221"/>
                </a:lnTo>
                <a:lnTo>
                  <a:pt x="92264" y="8388"/>
                </a:lnTo>
                <a:lnTo>
                  <a:pt x="93851" y="4647"/>
                </a:lnTo>
                <a:lnTo>
                  <a:pt x="93964" y="3060"/>
                </a:lnTo>
                <a:lnTo>
                  <a:pt x="93511" y="1700"/>
                </a:lnTo>
                <a:lnTo>
                  <a:pt x="92491" y="1020"/>
                </a:lnTo>
                <a:lnTo>
                  <a:pt x="90677" y="907"/>
                </a:lnTo>
                <a:lnTo>
                  <a:pt x="85236" y="1247"/>
                </a:lnTo>
                <a:lnTo>
                  <a:pt x="81156" y="1020"/>
                </a:lnTo>
                <a:lnTo>
                  <a:pt x="79796" y="794"/>
                </a:lnTo>
                <a:lnTo>
                  <a:pt x="78322" y="453"/>
                </a:lnTo>
                <a:lnTo>
                  <a:pt x="74922" y="113"/>
                </a:lnTo>
                <a:lnTo>
                  <a:pt x="70615" y="453"/>
                </a:lnTo>
                <a:lnTo>
                  <a:pt x="69595" y="340"/>
                </a:lnTo>
                <a:lnTo>
                  <a:pt x="66194" y="340"/>
                </a:lnTo>
                <a:lnTo>
                  <a:pt x="58487" y="0"/>
                </a:lnTo>
                <a:lnTo>
                  <a:pt x="54180" y="113"/>
                </a:lnTo>
                <a:lnTo>
                  <a:pt x="54293" y="907"/>
                </a:lnTo>
                <a:lnTo>
                  <a:pt x="53953" y="1474"/>
                </a:lnTo>
                <a:lnTo>
                  <a:pt x="53726" y="2947"/>
                </a:lnTo>
                <a:lnTo>
                  <a:pt x="53726" y="8048"/>
                </a:lnTo>
                <a:lnTo>
                  <a:pt x="53840" y="12355"/>
                </a:lnTo>
                <a:lnTo>
                  <a:pt x="53840" y="16889"/>
                </a:lnTo>
                <a:lnTo>
                  <a:pt x="53840" y="21763"/>
                </a:lnTo>
                <a:lnTo>
                  <a:pt x="53840" y="25843"/>
                </a:lnTo>
                <a:lnTo>
                  <a:pt x="53840" y="28563"/>
                </a:lnTo>
                <a:lnTo>
                  <a:pt x="49646" y="28450"/>
                </a:lnTo>
                <a:lnTo>
                  <a:pt x="44092" y="28450"/>
                </a:lnTo>
                <a:lnTo>
                  <a:pt x="38538" y="28450"/>
                </a:lnTo>
                <a:lnTo>
                  <a:pt x="32984" y="28450"/>
                </a:lnTo>
                <a:lnTo>
                  <a:pt x="30150" y="28450"/>
                </a:lnTo>
                <a:lnTo>
                  <a:pt x="27090" y="28450"/>
                </a:lnTo>
                <a:lnTo>
                  <a:pt x="26183" y="28563"/>
                </a:lnTo>
                <a:lnTo>
                  <a:pt x="25503" y="29243"/>
                </a:lnTo>
                <a:lnTo>
                  <a:pt x="24596" y="29357"/>
                </a:lnTo>
                <a:lnTo>
                  <a:pt x="23689" y="28790"/>
                </a:lnTo>
                <a:lnTo>
                  <a:pt x="22556" y="28563"/>
                </a:lnTo>
                <a:lnTo>
                  <a:pt x="22216" y="27997"/>
                </a:lnTo>
                <a:lnTo>
                  <a:pt x="21649" y="26863"/>
                </a:lnTo>
                <a:lnTo>
                  <a:pt x="20516" y="26750"/>
                </a:lnTo>
                <a:lnTo>
                  <a:pt x="19949" y="26863"/>
                </a:lnTo>
                <a:lnTo>
                  <a:pt x="19042" y="27430"/>
                </a:lnTo>
                <a:lnTo>
                  <a:pt x="18136" y="27770"/>
                </a:lnTo>
                <a:lnTo>
                  <a:pt x="17795" y="28677"/>
                </a:lnTo>
                <a:lnTo>
                  <a:pt x="18929" y="33324"/>
                </a:lnTo>
                <a:lnTo>
                  <a:pt x="18929" y="36611"/>
                </a:lnTo>
                <a:lnTo>
                  <a:pt x="18702" y="37744"/>
                </a:lnTo>
                <a:lnTo>
                  <a:pt x="18362" y="37971"/>
                </a:lnTo>
                <a:lnTo>
                  <a:pt x="17455" y="37404"/>
                </a:lnTo>
                <a:lnTo>
                  <a:pt x="17115" y="35931"/>
                </a:lnTo>
                <a:lnTo>
                  <a:pt x="16208" y="35818"/>
                </a:lnTo>
                <a:lnTo>
                  <a:pt x="12808" y="37064"/>
                </a:lnTo>
                <a:lnTo>
                  <a:pt x="12695" y="38311"/>
                </a:lnTo>
                <a:lnTo>
                  <a:pt x="14281" y="39785"/>
                </a:lnTo>
                <a:lnTo>
                  <a:pt x="15642" y="42505"/>
                </a:lnTo>
                <a:lnTo>
                  <a:pt x="17229" y="43865"/>
                </a:lnTo>
                <a:lnTo>
                  <a:pt x="21989" y="46132"/>
                </a:lnTo>
                <a:lnTo>
                  <a:pt x="25389" y="45565"/>
                </a:lnTo>
                <a:lnTo>
                  <a:pt x="26523" y="46132"/>
                </a:lnTo>
                <a:lnTo>
                  <a:pt x="22669" y="47606"/>
                </a:lnTo>
                <a:lnTo>
                  <a:pt x="22329" y="49419"/>
                </a:lnTo>
                <a:lnTo>
                  <a:pt x="21196" y="48512"/>
                </a:lnTo>
                <a:lnTo>
                  <a:pt x="17795" y="47152"/>
                </a:lnTo>
                <a:lnTo>
                  <a:pt x="15642" y="46926"/>
                </a:lnTo>
                <a:lnTo>
                  <a:pt x="14508" y="46019"/>
                </a:lnTo>
                <a:lnTo>
                  <a:pt x="13941" y="44999"/>
                </a:lnTo>
                <a:lnTo>
                  <a:pt x="13715" y="43638"/>
                </a:lnTo>
                <a:lnTo>
                  <a:pt x="13375" y="42845"/>
                </a:lnTo>
                <a:lnTo>
                  <a:pt x="12241" y="44092"/>
                </a:lnTo>
                <a:lnTo>
                  <a:pt x="12695" y="47832"/>
                </a:lnTo>
                <a:lnTo>
                  <a:pt x="13035" y="51686"/>
                </a:lnTo>
                <a:lnTo>
                  <a:pt x="12128" y="58034"/>
                </a:lnTo>
                <a:lnTo>
                  <a:pt x="8841" y="62907"/>
                </a:lnTo>
                <a:lnTo>
                  <a:pt x="7707" y="64041"/>
                </a:lnTo>
                <a:lnTo>
                  <a:pt x="6801" y="64268"/>
                </a:lnTo>
                <a:lnTo>
                  <a:pt x="6007" y="64268"/>
                </a:lnTo>
                <a:lnTo>
                  <a:pt x="4987" y="65401"/>
                </a:lnTo>
                <a:lnTo>
                  <a:pt x="2380" y="65854"/>
                </a:lnTo>
                <a:lnTo>
                  <a:pt x="1134" y="63814"/>
                </a:lnTo>
                <a:lnTo>
                  <a:pt x="0" y="63361"/>
                </a:lnTo>
                <a:lnTo>
                  <a:pt x="2834" y="70388"/>
                </a:lnTo>
                <a:lnTo>
                  <a:pt x="3514" y="71068"/>
                </a:lnTo>
                <a:lnTo>
                  <a:pt x="4194" y="72769"/>
                </a:lnTo>
                <a:lnTo>
                  <a:pt x="4874" y="73789"/>
                </a:lnTo>
                <a:lnTo>
                  <a:pt x="7367" y="78776"/>
                </a:lnTo>
                <a:lnTo>
                  <a:pt x="10201" y="80589"/>
                </a:lnTo>
                <a:lnTo>
                  <a:pt x="11448" y="80476"/>
                </a:lnTo>
                <a:lnTo>
                  <a:pt x="12128" y="80136"/>
                </a:lnTo>
                <a:lnTo>
                  <a:pt x="12581" y="79569"/>
                </a:lnTo>
                <a:lnTo>
                  <a:pt x="13148" y="79343"/>
                </a:lnTo>
                <a:lnTo>
                  <a:pt x="11788" y="82856"/>
                </a:lnTo>
                <a:lnTo>
                  <a:pt x="12128" y="83536"/>
                </a:lnTo>
                <a:lnTo>
                  <a:pt x="12808" y="83990"/>
                </a:lnTo>
                <a:lnTo>
                  <a:pt x="14168" y="83876"/>
                </a:lnTo>
                <a:lnTo>
                  <a:pt x="15302" y="83423"/>
                </a:lnTo>
                <a:lnTo>
                  <a:pt x="16322" y="84443"/>
                </a:lnTo>
                <a:lnTo>
                  <a:pt x="16775" y="85350"/>
                </a:lnTo>
                <a:lnTo>
                  <a:pt x="14395" y="86143"/>
                </a:lnTo>
                <a:lnTo>
                  <a:pt x="13375" y="86257"/>
                </a:lnTo>
                <a:lnTo>
                  <a:pt x="12581" y="86030"/>
                </a:lnTo>
                <a:lnTo>
                  <a:pt x="6801" y="79002"/>
                </a:lnTo>
                <a:lnTo>
                  <a:pt x="7141" y="80589"/>
                </a:lnTo>
                <a:lnTo>
                  <a:pt x="9294" y="83763"/>
                </a:lnTo>
                <a:lnTo>
                  <a:pt x="11335" y="88184"/>
                </a:lnTo>
                <a:lnTo>
                  <a:pt x="11108" y="89317"/>
                </a:lnTo>
                <a:lnTo>
                  <a:pt x="11561" y="90337"/>
                </a:lnTo>
                <a:lnTo>
                  <a:pt x="13035" y="90451"/>
                </a:lnTo>
                <a:lnTo>
                  <a:pt x="15982" y="91811"/>
                </a:lnTo>
                <a:lnTo>
                  <a:pt x="16208" y="92717"/>
                </a:lnTo>
                <a:lnTo>
                  <a:pt x="15982" y="93284"/>
                </a:lnTo>
                <a:lnTo>
                  <a:pt x="13035" y="91811"/>
                </a:lnTo>
                <a:lnTo>
                  <a:pt x="12241" y="92037"/>
                </a:lnTo>
                <a:lnTo>
                  <a:pt x="13715" y="93624"/>
                </a:lnTo>
                <a:lnTo>
                  <a:pt x="14281" y="94758"/>
                </a:lnTo>
                <a:lnTo>
                  <a:pt x="17002" y="97705"/>
                </a:lnTo>
                <a:lnTo>
                  <a:pt x="17795" y="99178"/>
                </a:lnTo>
                <a:lnTo>
                  <a:pt x="18136" y="100538"/>
                </a:lnTo>
                <a:lnTo>
                  <a:pt x="18816" y="102125"/>
                </a:lnTo>
                <a:lnTo>
                  <a:pt x="19949" y="103259"/>
                </a:lnTo>
                <a:lnTo>
                  <a:pt x="21762" y="103145"/>
                </a:lnTo>
                <a:lnTo>
                  <a:pt x="23689" y="103825"/>
                </a:lnTo>
                <a:lnTo>
                  <a:pt x="25730" y="104845"/>
                </a:lnTo>
                <a:lnTo>
                  <a:pt x="27770" y="106206"/>
                </a:lnTo>
                <a:lnTo>
                  <a:pt x="27203" y="106773"/>
                </a:lnTo>
                <a:lnTo>
                  <a:pt x="26636" y="106999"/>
                </a:lnTo>
                <a:lnTo>
                  <a:pt x="21649" y="104505"/>
                </a:lnTo>
                <a:lnTo>
                  <a:pt x="20856" y="104392"/>
                </a:lnTo>
                <a:lnTo>
                  <a:pt x="21649" y="105526"/>
                </a:lnTo>
                <a:lnTo>
                  <a:pt x="26636" y="110513"/>
                </a:lnTo>
                <a:lnTo>
                  <a:pt x="33664" y="116294"/>
                </a:lnTo>
                <a:lnTo>
                  <a:pt x="38538" y="122074"/>
                </a:lnTo>
                <a:lnTo>
                  <a:pt x="39671" y="124795"/>
                </a:lnTo>
                <a:lnTo>
                  <a:pt x="43865" y="128308"/>
                </a:lnTo>
                <a:lnTo>
                  <a:pt x="45905" y="130575"/>
                </a:lnTo>
                <a:lnTo>
                  <a:pt x="47719" y="134089"/>
                </a:lnTo>
                <a:lnTo>
                  <a:pt x="49646" y="136129"/>
                </a:lnTo>
                <a:lnTo>
                  <a:pt x="50892" y="132729"/>
                </a:lnTo>
                <a:lnTo>
                  <a:pt x="51799" y="131142"/>
                </a:lnTo>
                <a:lnTo>
                  <a:pt x="52933" y="130122"/>
                </a:lnTo>
                <a:lnTo>
                  <a:pt x="57353" y="127401"/>
                </a:lnTo>
                <a:lnTo>
                  <a:pt x="58033" y="127515"/>
                </a:lnTo>
                <a:lnTo>
                  <a:pt x="61094" y="130915"/>
                </a:lnTo>
                <a:lnTo>
                  <a:pt x="62001" y="131255"/>
                </a:lnTo>
                <a:lnTo>
                  <a:pt x="63134" y="131142"/>
                </a:lnTo>
                <a:lnTo>
                  <a:pt x="64381" y="131255"/>
                </a:lnTo>
                <a:lnTo>
                  <a:pt x="65061" y="130575"/>
                </a:lnTo>
                <a:lnTo>
                  <a:pt x="65174" y="129668"/>
                </a:lnTo>
                <a:lnTo>
                  <a:pt x="64154" y="128762"/>
                </a:lnTo>
                <a:lnTo>
                  <a:pt x="64041" y="127628"/>
                </a:lnTo>
                <a:lnTo>
                  <a:pt x="64721" y="126495"/>
                </a:lnTo>
                <a:lnTo>
                  <a:pt x="65061" y="125248"/>
                </a:lnTo>
                <a:lnTo>
                  <a:pt x="66081" y="123661"/>
                </a:lnTo>
                <a:lnTo>
                  <a:pt x="66081" y="122981"/>
                </a:lnTo>
                <a:lnTo>
                  <a:pt x="65174" y="122188"/>
                </a:lnTo>
                <a:lnTo>
                  <a:pt x="63021" y="121054"/>
                </a:lnTo>
                <a:lnTo>
                  <a:pt x="61660" y="119921"/>
                </a:lnTo>
                <a:lnTo>
                  <a:pt x="61094" y="118787"/>
                </a:lnTo>
                <a:lnTo>
                  <a:pt x="61547" y="117427"/>
                </a:lnTo>
                <a:lnTo>
                  <a:pt x="62681" y="116294"/>
                </a:lnTo>
                <a:lnTo>
                  <a:pt x="62567" y="115614"/>
                </a:lnTo>
                <a:lnTo>
                  <a:pt x="61547" y="114593"/>
                </a:lnTo>
                <a:lnTo>
                  <a:pt x="60867" y="113573"/>
                </a:lnTo>
                <a:lnTo>
                  <a:pt x="60073" y="112893"/>
                </a:lnTo>
                <a:lnTo>
                  <a:pt x="58033" y="112440"/>
                </a:lnTo>
                <a:lnTo>
                  <a:pt x="58373" y="110966"/>
                </a:lnTo>
                <a:lnTo>
                  <a:pt x="59167" y="108813"/>
                </a:lnTo>
                <a:lnTo>
                  <a:pt x="59393" y="107226"/>
                </a:lnTo>
                <a:lnTo>
                  <a:pt x="58827" y="102805"/>
                </a:lnTo>
                <a:lnTo>
                  <a:pt x="58827" y="102012"/>
                </a:lnTo>
                <a:lnTo>
                  <a:pt x="59393" y="101672"/>
                </a:lnTo>
                <a:lnTo>
                  <a:pt x="60640" y="102125"/>
                </a:lnTo>
                <a:lnTo>
                  <a:pt x="61887" y="102805"/>
                </a:lnTo>
                <a:lnTo>
                  <a:pt x="65287" y="101785"/>
                </a:lnTo>
                <a:lnTo>
                  <a:pt x="66421" y="101672"/>
                </a:lnTo>
                <a:lnTo>
                  <a:pt x="67441" y="102465"/>
                </a:lnTo>
                <a:lnTo>
                  <a:pt x="68801" y="103145"/>
                </a:lnTo>
                <a:lnTo>
                  <a:pt x="76622" y="101332"/>
                </a:lnTo>
                <a:lnTo>
                  <a:pt x="76735" y="99518"/>
                </a:lnTo>
                <a:lnTo>
                  <a:pt x="77189" y="97818"/>
                </a:lnTo>
                <a:lnTo>
                  <a:pt x="77302" y="96571"/>
                </a:lnTo>
                <a:lnTo>
                  <a:pt x="76962" y="95778"/>
                </a:lnTo>
                <a:lnTo>
                  <a:pt x="76509" y="95211"/>
                </a:lnTo>
                <a:lnTo>
                  <a:pt x="76282" y="93964"/>
                </a:lnTo>
                <a:lnTo>
                  <a:pt x="76282" y="92604"/>
                </a:lnTo>
                <a:lnTo>
                  <a:pt x="77075" y="91924"/>
                </a:lnTo>
                <a:lnTo>
                  <a:pt x="79569" y="90337"/>
                </a:lnTo>
                <a:lnTo>
                  <a:pt x="80363" y="90451"/>
                </a:lnTo>
                <a:lnTo>
                  <a:pt x="82063" y="91244"/>
                </a:lnTo>
                <a:lnTo>
                  <a:pt x="83763" y="92604"/>
                </a:lnTo>
                <a:lnTo>
                  <a:pt x="85123" y="95551"/>
                </a:lnTo>
                <a:lnTo>
                  <a:pt x="86143" y="98045"/>
                </a:lnTo>
                <a:lnTo>
                  <a:pt x="87730" y="100992"/>
                </a:lnTo>
                <a:lnTo>
                  <a:pt x="91244" y="102239"/>
                </a:lnTo>
                <a:lnTo>
                  <a:pt x="95211" y="103032"/>
                </a:lnTo>
                <a:lnTo>
                  <a:pt x="97478" y="102805"/>
                </a:lnTo>
                <a:lnTo>
                  <a:pt x="100652" y="100198"/>
                </a:lnTo>
                <a:lnTo>
                  <a:pt x="102352" y="98272"/>
                </a:lnTo>
                <a:lnTo>
                  <a:pt x="102918" y="97138"/>
                </a:lnTo>
                <a:lnTo>
                  <a:pt x="104052" y="97705"/>
                </a:lnTo>
                <a:lnTo>
                  <a:pt x="105185" y="100312"/>
                </a:lnTo>
                <a:lnTo>
                  <a:pt x="105979" y="101332"/>
                </a:lnTo>
                <a:lnTo>
                  <a:pt x="106092" y="102352"/>
                </a:lnTo>
                <a:lnTo>
                  <a:pt x="105639" y="103599"/>
                </a:lnTo>
                <a:lnTo>
                  <a:pt x="106092" y="104279"/>
                </a:lnTo>
                <a:lnTo>
                  <a:pt x="108246" y="104845"/>
                </a:lnTo>
                <a:lnTo>
                  <a:pt x="110173" y="104392"/>
                </a:lnTo>
                <a:lnTo>
                  <a:pt x="111079" y="103259"/>
                </a:lnTo>
                <a:lnTo>
                  <a:pt x="112553" y="101899"/>
                </a:lnTo>
                <a:lnTo>
                  <a:pt x="112553" y="100765"/>
                </a:lnTo>
                <a:lnTo>
                  <a:pt x="111759" y="99972"/>
                </a:lnTo>
                <a:lnTo>
                  <a:pt x="111759" y="98952"/>
                </a:lnTo>
                <a:lnTo>
                  <a:pt x="112553" y="98045"/>
                </a:lnTo>
                <a:lnTo>
                  <a:pt x="113346" y="95778"/>
                </a:lnTo>
                <a:lnTo>
                  <a:pt x="113573" y="94191"/>
                </a:lnTo>
                <a:lnTo>
                  <a:pt x="114367" y="93171"/>
                </a:lnTo>
                <a:lnTo>
                  <a:pt x="115727" y="92377"/>
                </a:lnTo>
                <a:lnTo>
                  <a:pt x="116293" y="91697"/>
                </a:lnTo>
                <a:lnTo>
                  <a:pt x="117087" y="87844"/>
                </a:lnTo>
                <a:lnTo>
                  <a:pt x="116634" y="86370"/>
                </a:lnTo>
                <a:lnTo>
                  <a:pt x="116634" y="85237"/>
                </a:lnTo>
                <a:lnTo>
                  <a:pt x="117540" y="83763"/>
                </a:lnTo>
                <a:lnTo>
                  <a:pt x="117767" y="81270"/>
                </a:lnTo>
                <a:lnTo>
                  <a:pt x="117314" y="77302"/>
                </a:lnTo>
                <a:lnTo>
                  <a:pt x="117087" y="74582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781E6346-C1D6-647E-E01D-18D39FA1D2C1}"/>
              </a:ext>
            </a:extLst>
          </p:cNvPr>
          <p:cNvSpPr/>
          <p:nvPr/>
        </p:nvSpPr>
        <p:spPr>
          <a:xfrm>
            <a:off x="2644007" y="2768345"/>
            <a:ext cx="15726" cy="23972"/>
          </a:xfrm>
          <a:custGeom>
            <a:avLst/>
            <a:gdLst>
              <a:gd name="connsiteX0" fmla="*/ 14735 w 20968"/>
              <a:gd name="connsiteY0" fmla="*/ 29243 h 31963"/>
              <a:gd name="connsiteX1" fmla="*/ 13941 w 20968"/>
              <a:gd name="connsiteY1" fmla="*/ 27883 h 31963"/>
              <a:gd name="connsiteX2" fmla="*/ 13941 w 20968"/>
              <a:gd name="connsiteY2" fmla="*/ 26750 h 31963"/>
              <a:gd name="connsiteX3" fmla="*/ 13375 w 20968"/>
              <a:gd name="connsiteY3" fmla="*/ 26296 h 31963"/>
              <a:gd name="connsiteX4" fmla="*/ 11108 w 20968"/>
              <a:gd name="connsiteY4" fmla="*/ 25730 h 31963"/>
              <a:gd name="connsiteX5" fmla="*/ 10655 w 20968"/>
              <a:gd name="connsiteY5" fmla="*/ 24823 h 31963"/>
              <a:gd name="connsiteX6" fmla="*/ 10088 w 20968"/>
              <a:gd name="connsiteY6" fmla="*/ 24823 h 31963"/>
              <a:gd name="connsiteX7" fmla="*/ 10201 w 20968"/>
              <a:gd name="connsiteY7" fmla="*/ 25730 h 31963"/>
              <a:gd name="connsiteX8" fmla="*/ 10995 w 20968"/>
              <a:gd name="connsiteY8" fmla="*/ 27997 h 31963"/>
              <a:gd name="connsiteX9" fmla="*/ 13375 w 20968"/>
              <a:gd name="connsiteY9" fmla="*/ 30830 h 31963"/>
              <a:gd name="connsiteX10" fmla="*/ 14735 w 20968"/>
              <a:gd name="connsiteY10" fmla="*/ 31964 h 31963"/>
              <a:gd name="connsiteX11" fmla="*/ 15188 w 20968"/>
              <a:gd name="connsiteY11" fmla="*/ 31964 h 31963"/>
              <a:gd name="connsiteX12" fmla="*/ 14735 w 20968"/>
              <a:gd name="connsiteY12" fmla="*/ 31057 h 31963"/>
              <a:gd name="connsiteX13" fmla="*/ 14735 w 20968"/>
              <a:gd name="connsiteY13" fmla="*/ 29357 h 31963"/>
              <a:gd name="connsiteX14" fmla="*/ 4874 w 20968"/>
              <a:gd name="connsiteY14" fmla="*/ 7368 h 31963"/>
              <a:gd name="connsiteX15" fmla="*/ 3854 w 20968"/>
              <a:gd name="connsiteY15" fmla="*/ 6914 h 31963"/>
              <a:gd name="connsiteX16" fmla="*/ 1814 w 20968"/>
              <a:gd name="connsiteY16" fmla="*/ 7368 h 31963"/>
              <a:gd name="connsiteX17" fmla="*/ 0 w 20968"/>
              <a:gd name="connsiteY17" fmla="*/ 7368 h 31963"/>
              <a:gd name="connsiteX18" fmla="*/ 907 w 20968"/>
              <a:gd name="connsiteY18" fmla="*/ 9521 h 31963"/>
              <a:gd name="connsiteX19" fmla="*/ 3400 w 20968"/>
              <a:gd name="connsiteY19" fmla="*/ 10541 h 31963"/>
              <a:gd name="connsiteX20" fmla="*/ 4987 w 20968"/>
              <a:gd name="connsiteY20" fmla="*/ 10768 h 31963"/>
              <a:gd name="connsiteX21" fmla="*/ 6234 w 20968"/>
              <a:gd name="connsiteY21" fmla="*/ 10541 h 31963"/>
              <a:gd name="connsiteX22" fmla="*/ 7254 w 20968"/>
              <a:gd name="connsiteY22" fmla="*/ 9634 h 31963"/>
              <a:gd name="connsiteX23" fmla="*/ 6574 w 20968"/>
              <a:gd name="connsiteY23" fmla="*/ 8728 h 31963"/>
              <a:gd name="connsiteX24" fmla="*/ 4760 w 20968"/>
              <a:gd name="connsiteY24" fmla="*/ 7368 h 31963"/>
              <a:gd name="connsiteX25" fmla="*/ 14281 w 20968"/>
              <a:gd name="connsiteY25" fmla="*/ 13715 h 31963"/>
              <a:gd name="connsiteX26" fmla="*/ 14508 w 20968"/>
              <a:gd name="connsiteY26" fmla="*/ 13262 h 31963"/>
              <a:gd name="connsiteX27" fmla="*/ 14508 w 20968"/>
              <a:gd name="connsiteY27" fmla="*/ 12355 h 31963"/>
              <a:gd name="connsiteX28" fmla="*/ 12581 w 20968"/>
              <a:gd name="connsiteY28" fmla="*/ 9294 h 31963"/>
              <a:gd name="connsiteX29" fmla="*/ 12015 w 20968"/>
              <a:gd name="connsiteY29" fmla="*/ 8728 h 31963"/>
              <a:gd name="connsiteX30" fmla="*/ 12015 w 20968"/>
              <a:gd name="connsiteY30" fmla="*/ 7934 h 31963"/>
              <a:gd name="connsiteX31" fmla="*/ 12355 w 20968"/>
              <a:gd name="connsiteY31" fmla="*/ 7254 h 31963"/>
              <a:gd name="connsiteX32" fmla="*/ 13488 w 20968"/>
              <a:gd name="connsiteY32" fmla="*/ 7481 h 31963"/>
              <a:gd name="connsiteX33" fmla="*/ 14961 w 20968"/>
              <a:gd name="connsiteY33" fmla="*/ 8728 h 31963"/>
              <a:gd name="connsiteX34" fmla="*/ 15755 w 20968"/>
              <a:gd name="connsiteY34" fmla="*/ 8728 h 31963"/>
              <a:gd name="connsiteX35" fmla="*/ 16208 w 20968"/>
              <a:gd name="connsiteY35" fmla="*/ 4194 h 31963"/>
              <a:gd name="connsiteX36" fmla="*/ 12695 w 20968"/>
              <a:gd name="connsiteY36" fmla="*/ 2947 h 31963"/>
              <a:gd name="connsiteX37" fmla="*/ 9521 w 20968"/>
              <a:gd name="connsiteY37" fmla="*/ 1247 h 31963"/>
              <a:gd name="connsiteX38" fmla="*/ 5100 w 20968"/>
              <a:gd name="connsiteY38" fmla="*/ 2267 h 31963"/>
              <a:gd name="connsiteX39" fmla="*/ 8388 w 20968"/>
              <a:gd name="connsiteY39" fmla="*/ 8841 h 31963"/>
              <a:gd name="connsiteX40" fmla="*/ 12581 w 20968"/>
              <a:gd name="connsiteY40" fmla="*/ 12808 h 31963"/>
              <a:gd name="connsiteX41" fmla="*/ 14281 w 20968"/>
              <a:gd name="connsiteY41" fmla="*/ 13715 h 31963"/>
              <a:gd name="connsiteX42" fmla="*/ 15528 w 20968"/>
              <a:gd name="connsiteY42" fmla="*/ 16775 h 31963"/>
              <a:gd name="connsiteX43" fmla="*/ 12921 w 20968"/>
              <a:gd name="connsiteY43" fmla="*/ 15642 h 31963"/>
              <a:gd name="connsiteX44" fmla="*/ 11901 w 20968"/>
              <a:gd name="connsiteY44" fmla="*/ 15415 h 31963"/>
              <a:gd name="connsiteX45" fmla="*/ 10995 w 20968"/>
              <a:gd name="connsiteY45" fmla="*/ 15415 h 31963"/>
              <a:gd name="connsiteX46" fmla="*/ 11448 w 20968"/>
              <a:gd name="connsiteY46" fmla="*/ 16775 h 31963"/>
              <a:gd name="connsiteX47" fmla="*/ 11901 w 20968"/>
              <a:gd name="connsiteY47" fmla="*/ 17455 h 31963"/>
              <a:gd name="connsiteX48" fmla="*/ 13488 w 20968"/>
              <a:gd name="connsiteY48" fmla="*/ 18362 h 31963"/>
              <a:gd name="connsiteX49" fmla="*/ 15415 w 20968"/>
              <a:gd name="connsiteY49" fmla="*/ 19949 h 31963"/>
              <a:gd name="connsiteX50" fmla="*/ 15982 w 20968"/>
              <a:gd name="connsiteY50" fmla="*/ 19949 h 31963"/>
              <a:gd name="connsiteX51" fmla="*/ 16435 w 20968"/>
              <a:gd name="connsiteY51" fmla="*/ 18702 h 31963"/>
              <a:gd name="connsiteX52" fmla="*/ 16435 w 20968"/>
              <a:gd name="connsiteY52" fmla="*/ 18022 h 31963"/>
              <a:gd name="connsiteX53" fmla="*/ 15642 w 20968"/>
              <a:gd name="connsiteY53" fmla="*/ 16775 h 31963"/>
              <a:gd name="connsiteX54" fmla="*/ 19382 w 20968"/>
              <a:gd name="connsiteY54" fmla="*/ 2154 h 31963"/>
              <a:gd name="connsiteX55" fmla="*/ 17682 w 20968"/>
              <a:gd name="connsiteY55" fmla="*/ 0 h 31963"/>
              <a:gd name="connsiteX56" fmla="*/ 17682 w 20968"/>
              <a:gd name="connsiteY56" fmla="*/ 2607 h 31963"/>
              <a:gd name="connsiteX57" fmla="*/ 17682 w 20968"/>
              <a:gd name="connsiteY57" fmla="*/ 4421 h 31963"/>
              <a:gd name="connsiteX58" fmla="*/ 18022 w 20968"/>
              <a:gd name="connsiteY58" fmla="*/ 5101 h 31963"/>
              <a:gd name="connsiteX59" fmla="*/ 18475 w 20968"/>
              <a:gd name="connsiteY59" fmla="*/ 5327 h 31963"/>
              <a:gd name="connsiteX60" fmla="*/ 19949 w 20968"/>
              <a:gd name="connsiteY60" fmla="*/ 5667 h 31963"/>
              <a:gd name="connsiteX61" fmla="*/ 20969 w 20968"/>
              <a:gd name="connsiteY61" fmla="*/ 3174 h 31963"/>
              <a:gd name="connsiteX62" fmla="*/ 19609 w 20968"/>
              <a:gd name="connsiteY62" fmla="*/ 2040 h 31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20968" h="31963">
                <a:moveTo>
                  <a:pt x="14735" y="29243"/>
                </a:moveTo>
                <a:lnTo>
                  <a:pt x="13941" y="27883"/>
                </a:lnTo>
                <a:lnTo>
                  <a:pt x="13941" y="26750"/>
                </a:lnTo>
                <a:cubicBezTo>
                  <a:pt x="13941" y="26750"/>
                  <a:pt x="13375" y="26296"/>
                  <a:pt x="13375" y="26296"/>
                </a:cubicBezTo>
                <a:lnTo>
                  <a:pt x="11108" y="25730"/>
                </a:lnTo>
                <a:lnTo>
                  <a:pt x="10655" y="24823"/>
                </a:lnTo>
                <a:lnTo>
                  <a:pt x="10088" y="24823"/>
                </a:lnTo>
                <a:cubicBezTo>
                  <a:pt x="10088" y="24823"/>
                  <a:pt x="10201" y="25730"/>
                  <a:pt x="10201" y="25730"/>
                </a:cubicBezTo>
                <a:lnTo>
                  <a:pt x="10995" y="27997"/>
                </a:lnTo>
                <a:lnTo>
                  <a:pt x="13375" y="30830"/>
                </a:lnTo>
                <a:lnTo>
                  <a:pt x="14735" y="31964"/>
                </a:lnTo>
                <a:lnTo>
                  <a:pt x="15188" y="31964"/>
                </a:lnTo>
                <a:cubicBezTo>
                  <a:pt x="15188" y="31964"/>
                  <a:pt x="14735" y="31057"/>
                  <a:pt x="14735" y="31057"/>
                </a:cubicBezTo>
                <a:lnTo>
                  <a:pt x="14735" y="29357"/>
                </a:lnTo>
                <a:close/>
                <a:moveTo>
                  <a:pt x="4874" y="7368"/>
                </a:moveTo>
                <a:lnTo>
                  <a:pt x="3854" y="6914"/>
                </a:lnTo>
                <a:lnTo>
                  <a:pt x="1814" y="7368"/>
                </a:lnTo>
                <a:lnTo>
                  <a:pt x="0" y="7368"/>
                </a:lnTo>
                <a:cubicBezTo>
                  <a:pt x="0" y="7368"/>
                  <a:pt x="907" y="9521"/>
                  <a:pt x="907" y="9521"/>
                </a:cubicBezTo>
                <a:lnTo>
                  <a:pt x="3400" y="10541"/>
                </a:lnTo>
                <a:lnTo>
                  <a:pt x="4987" y="10768"/>
                </a:lnTo>
                <a:lnTo>
                  <a:pt x="6234" y="10541"/>
                </a:lnTo>
                <a:lnTo>
                  <a:pt x="7254" y="9634"/>
                </a:lnTo>
                <a:lnTo>
                  <a:pt x="6574" y="8728"/>
                </a:lnTo>
                <a:lnTo>
                  <a:pt x="4760" y="7368"/>
                </a:lnTo>
                <a:close/>
                <a:moveTo>
                  <a:pt x="14281" y="13715"/>
                </a:moveTo>
                <a:lnTo>
                  <a:pt x="14508" y="13262"/>
                </a:lnTo>
                <a:lnTo>
                  <a:pt x="14508" y="12355"/>
                </a:lnTo>
                <a:cubicBezTo>
                  <a:pt x="14508" y="12355"/>
                  <a:pt x="12581" y="9294"/>
                  <a:pt x="12581" y="9294"/>
                </a:cubicBezTo>
                <a:lnTo>
                  <a:pt x="12015" y="8728"/>
                </a:lnTo>
                <a:lnTo>
                  <a:pt x="12015" y="7934"/>
                </a:lnTo>
                <a:cubicBezTo>
                  <a:pt x="12015" y="7934"/>
                  <a:pt x="12355" y="7254"/>
                  <a:pt x="12355" y="7254"/>
                </a:cubicBezTo>
                <a:lnTo>
                  <a:pt x="13488" y="7481"/>
                </a:lnTo>
                <a:lnTo>
                  <a:pt x="14961" y="8728"/>
                </a:lnTo>
                <a:lnTo>
                  <a:pt x="15755" y="8728"/>
                </a:lnTo>
                <a:cubicBezTo>
                  <a:pt x="15755" y="8728"/>
                  <a:pt x="16208" y="4194"/>
                  <a:pt x="16208" y="4194"/>
                </a:cubicBezTo>
                <a:lnTo>
                  <a:pt x="12695" y="2947"/>
                </a:lnTo>
                <a:lnTo>
                  <a:pt x="9521" y="1247"/>
                </a:lnTo>
                <a:lnTo>
                  <a:pt x="5100" y="2267"/>
                </a:lnTo>
                <a:lnTo>
                  <a:pt x="8388" y="8841"/>
                </a:lnTo>
                <a:lnTo>
                  <a:pt x="12581" y="12808"/>
                </a:lnTo>
                <a:lnTo>
                  <a:pt x="14281" y="13715"/>
                </a:lnTo>
                <a:close/>
                <a:moveTo>
                  <a:pt x="15528" y="16775"/>
                </a:moveTo>
                <a:lnTo>
                  <a:pt x="12921" y="15642"/>
                </a:lnTo>
                <a:lnTo>
                  <a:pt x="11901" y="15415"/>
                </a:lnTo>
                <a:lnTo>
                  <a:pt x="10995" y="15415"/>
                </a:lnTo>
                <a:cubicBezTo>
                  <a:pt x="10995" y="15415"/>
                  <a:pt x="11448" y="16775"/>
                  <a:pt x="11448" y="16775"/>
                </a:cubicBezTo>
                <a:lnTo>
                  <a:pt x="11901" y="17455"/>
                </a:lnTo>
                <a:lnTo>
                  <a:pt x="13488" y="18362"/>
                </a:lnTo>
                <a:lnTo>
                  <a:pt x="15415" y="19949"/>
                </a:lnTo>
                <a:lnTo>
                  <a:pt x="15982" y="19949"/>
                </a:lnTo>
                <a:cubicBezTo>
                  <a:pt x="15982" y="19949"/>
                  <a:pt x="16435" y="18702"/>
                  <a:pt x="16435" y="18702"/>
                </a:cubicBezTo>
                <a:lnTo>
                  <a:pt x="16435" y="18022"/>
                </a:lnTo>
                <a:cubicBezTo>
                  <a:pt x="16435" y="18022"/>
                  <a:pt x="15642" y="16775"/>
                  <a:pt x="15642" y="16775"/>
                </a:cubicBezTo>
                <a:close/>
                <a:moveTo>
                  <a:pt x="19382" y="2154"/>
                </a:moveTo>
                <a:lnTo>
                  <a:pt x="17682" y="0"/>
                </a:lnTo>
                <a:lnTo>
                  <a:pt x="17682" y="2607"/>
                </a:lnTo>
                <a:cubicBezTo>
                  <a:pt x="17682" y="2607"/>
                  <a:pt x="17682" y="4421"/>
                  <a:pt x="17682" y="4421"/>
                </a:cubicBezTo>
                <a:lnTo>
                  <a:pt x="18022" y="5101"/>
                </a:lnTo>
                <a:lnTo>
                  <a:pt x="18475" y="5327"/>
                </a:lnTo>
                <a:lnTo>
                  <a:pt x="19949" y="5667"/>
                </a:lnTo>
                <a:lnTo>
                  <a:pt x="20969" y="3174"/>
                </a:lnTo>
                <a:lnTo>
                  <a:pt x="19609" y="204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8EDCCC65-F625-C25D-BB2E-0E1854132B77}"/>
              </a:ext>
            </a:extLst>
          </p:cNvPr>
          <p:cNvSpPr/>
          <p:nvPr/>
        </p:nvSpPr>
        <p:spPr>
          <a:xfrm>
            <a:off x="4877216" y="3798494"/>
            <a:ext cx="382629" cy="71153"/>
          </a:xfrm>
          <a:custGeom>
            <a:avLst/>
            <a:gdLst>
              <a:gd name="connsiteX0" fmla="*/ 282913 w 510172"/>
              <a:gd name="connsiteY0" fmla="*/ 46699 h 94870"/>
              <a:gd name="connsiteX1" fmla="*/ 282573 w 510172"/>
              <a:gd name="connsiteY1" fmla="*/ 46699 h 94870"/>
              <a:gd name="connsiteX2" fmla="*/ 282573 w 510172"/>
              <a:gd name="connsiteY2" fmla="*/ 46925 h 94870"/>
              <a:gd name="connsiteX3" fmla="*/ 282573 w 510172"/>
              <a:gd name="connsiteY3" fmla="*/ 47492 h 94870"/>
              <a:gd name="connsiteX4" fmla="*/ 282573 w 510172"/>
              <a:gd name="connsiteY4" fmla="*/ 47492 h 94870"/>
              <a:gd name="connsiteX5" fmla="*/ 282913 w 510172"/>
              <a:gd name="connsiteY5" fmla="*/ 47492 h 94870"/>
              <a:gd name="connsiteX6" fmla="*/ 283593 w 510172"/>
              <a:gd name="connsiteY6" fmla="*/ 46925 h 94870"/>
              <a:gd name="connsiteX7" fmla="*/ 283593 w 510172"/>
              <a:gd name="connsiteY7" fmla="*/ 46925 h 94870"/>
              <a:gd name="connsiteX8" fmla="*/ 283026 w 510172"/>
              <a:gd name="connsiteY8" fmla="*/ 46585 h 94870"/>
              <a:gd name="connsiteX9" fmla="*/ 277699 w 510172"/>
              <a:gd name="connsiteY9" fmla="*/ 48399 h 94870"/>
              <a:gd name="connsiteX10" fmla="*/ 277246 w 510172"/>
              <a:gd name="connsiteY10" fmla="*/ 48399 h 94870"/>
              <a:gd name="connsiteX11" fmla="*/ 277019 w 510172"/>
              <a:gd name="connsiteY11" fmla="*/ 48626 h 94870"/>
              <a:gd name="connsiteX12" fmla="*/ 277359 w 510172"/>
              <a:gd name="connsiteY12" fmla="*/ 48626 h 94870"/>
              <a:gd name="connsiteX13" fmla="*/ 277359 w 510172"/>
              <a:gd name="connsiteY13" fmla="*/ 49079 h 94870"/>
              <a:gd name="connsiteX14" fmla="*/ 276792 w 510172"/>
              <a:gd name="connsiteY14" fmla="*/ 49079 h 94870"/>
              <a:gd name="connsiteX15" fmla="*/ 276792 w 510172"/>
              <a:gd name="connsiteY15" fmla="*/ 49306 h 94870"/>
              <a:gd name="connsiteX16" fmla="*/ 277019 w 510172"/>
              <a:gd name="connsiteY16" fmla="*/ 49306 h 94870"/>
              <a:gd name="connsiteX17" fmla="*/ 278265 w 510172"/>
              <a:gd name="connsiteY17" fmla="*/ 49532 h 94870"/>
              <a:gd name="connsiteX18" fmla="*/ 278265 w 510172"/>
              <a:gd name="connsiteY18" fmla="*/ 49192 h 94870"/>
              <a:gd name="connsiteX19" fmla="*/ 278492 w 510172"/>
              <a:gd name="connsiteY19" fmla="*/ 48852 h 94870"/>
              <a:gd name="connsiteX20" fmla="*/ 278492 w 510172"/>
              <a:gd name="connsiteY20" fmla="*/ 48512 h 94870"/>
              <a:gd name="connsiteX21" fmla="*/ 278039 w 510172"/>
              <a:gd name="connsiteY21" fmla="*/ 48286 h 94870"/>
              <a:gd name="connsiteX22" fmla="*/ 1700 w 510172"/>
              <a:gd name="connsiteY22" fmla="*/ 113 h 94870"/>
              <a:gd name="connsiteX23" fmla="*/ 1134 w 510172"/>
              <a:gd name="connsiteY23" fmla="*/ 907 h 94870"/>
              <a:gd name="connsiteX24" fmla="*/ 453 w 510172"/>
              <a:gd name="connsiteY24" fmla="*/ 2153 h 94870"/>
              <a:gd name="connsiteX25" fmla="*/ 0 w 510172"/>
              <a:gd name="connsiteY25" fmla="*/ 3287 h 94870"/>
              <a:gd name="connsiteX26" fmla="*/ 0 w 510172"/>
              <a:gd name="connsiteY26" fmla="*/ 3854 h 94870"/>
              <a:gd name="connsiteX27" fmla="*/ 1700 w 510172"/>
              <a:gd name="connsiteY27" fmla="*/ 2040 h 94870"/>
              <a:gd name="connsiteX28" fmla="*/ 2494 w 510172"/>
              <a:gd name="connsiteY28" fmla="*/ 2040 h 94870"/>
              <a:gd name="connsiteX29" fmla="*/ 3174 w 510172"/>
              <a:gd name="connsiteY29" fmla="*/ 1020 h 94870"/>
              <a:gd name="connsiteX30" fmla="*/ 2607 w 510172"/>
              <a:gd name="connsiteY30" fmla="*/ 0 h 94870"/>
              <a:gd name="connsiteX31" fmla="*/ 1814 w 510172"/>
              <a:gd name="connsiteY31" fmla="*/ 227 h 94870"/>
              <a:gd name="connsiteX32" fmla="*/ 414055 w 510172"/>
              <a:gd name="connsiteY32" fmla="*/ 58147 h 94870"/>
              <a:gd name="connsiteX33" fmla="*/ 411788 w 510172"/>
              <a:gd name="connsiteY33" fmla="*/ 57580 h 94870"/>
              <a:gd name="connsiteX34" fmla="*/ 410767 w 510172"/>
              <a:gd name="connsiteY34" fmla="*/ 58260 h 94870"/>
              <a:gd name="connsiteX35" fmla="*/ 410767 w 510172"/>
              <a:gd name="connsiteY35" fmla="*/ 59167 h 94870"/>
              <a:gd name="connsiteX36" fmla="*/ 411334 w 510172"/>
              <a:gd name="connsiteY36" fmla="*/ 59620 h 94870"/>
              <a:gd name="connsiteX37" fmla="*/ 411788 w 510172"/>
              <a:gd name="connsiteY37" fmla="*/ 61434 h 94870"/>
              <a:gd name="connsiteX38" fmla="*/ 413261 w 510172"/>
              <a:gd name="connsiteY38" fmla="*/ 61660 h 94870"/>
              <a:gd name="connsiteX39" fmla="*/ 414508 w 510172"/>
              <a:gd name="connsiteY39" fmla="*/ 61207 h 94870"/>
              <a:gd name="connsiteX40" fmla="*/ 414508 w 510172"/>
              <a:gd name="connsiteY40" fmla="*/ 60300 h 94870"/>
              <a:gd name="connsiteX41" fmla="*/ 414961 w 510172"/>
              <a:gd name="connsiteY41" fmla="*/ 59507 h 94870"/>
              <a:gd name="connsiteX42" fmla="*/ 414168 w 510172"/>
              <a:gd name="connsiteY42" fmla="*/ 58260 h 94870"/>
              <a:gd name="connsiteX43" fmla="*/ 510059 w 510172"/>
              <a:gd name="connsiteY43" fmla="*/ 93851 h 94870"/>
              <a:gd name="connsiteX44" fmla="*/ 509492 w 510172"/>
              <a:gd name="connsiteY44" fmla="*/ 93624 h 94870"/>
              <a:gd name="connsiteX45" fmla="*/ 508699 w 510172"/>
              <a:gd name="connsiteY45" fmla="*/ 93964 h 94870"/>
              <a:gd name="connsiteX46" fmla="*/ 508926 w 510172"/>
              <a:gd name="connsiteY46" fmla="*/ 94304 h 94870"/>
              <a:gd name="connsiteX47" fmla="*/ 510173 w 510172"/>
              <a:gd name="connsiteY47" fmla="*/ 94871 h 94870"/>
              <a:gd name="connsiteX48" fmla="*/ 509946 w 510172"/>
              <a:gd name="connsiteY48" fmla="*/ 93851 h 94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510172" h="94870">
                <a:moveTo>
                  <a:pt x="282913" y="46699"/>
                </a:moveTo>
                <a:lnTo>
                  <a:pt x="282573" y="46699"/>
                </a:lnTo>
                <a:cubicBezTo>
                  <a:pt x="282573" y="46699"/>
                  <a:pt x="282573" y="46925"/>
                  <a:pt x="282573" y="46925"/>
                </a:cubicBezTo>
                <a:lnTo>
                  <a:pt x="282573" y="47492"/>
                </a:lnTo>
                <a:cubicBezTo>
                  <a:pt x="282573" y="47492"/>
                  <a:pt x="282573" y="47492"/>
                  <a:pt x="282573" y="47492"/>
                </a:cubicBezTo>
                <a:lnTo>
                  <a:pt x="282913" y="47492"/>
                </a:lnTo>
                <a:cubicBezTo>
                  <a:pt x="282913" y="47492"/>
                  <a:pt x="283593" y="46925"/>
                  <a:pt x="283593" y="46925"/>
                </a:cubicBezTo>
                <a:lnTo>
                  <a:pt x="283593" y="46925"/>
                </a:lnTo>
                <a:cubicBezTo>
                  <a:pt x="283593" y="46925"/>
                  <a:pt x="283026" y="46585"/>
                  <a:pt x="283026" y="46585"/>
                </a:cubicBezTo>
                <a:close/>
                <a:moveTo>
                  <a:pt x="277699" y="48399"/>
                </a:moveTo>
                <a:lnTo>
                  <a:pt x="277246" y="48399"/>
                </a:lnTo>
                <a:cubicBezTo>
                  <a:pt x="277246" y="48399"/>
                  <a:pt x="277019" y="48626"/>
                  <a:pt x="277019" y="48626"/>
                </a:cubicBezTo>
                <a:lnTo>
                  <a:pt x="277359" y="48626"/>
                </a:lnTo>
                <a:cubicBezTo>
                  <a:pt x="277359" y="48626"/>
                  <a:pt x="277359" y="49079"/>
                  <a:pt x="277359" y="49079"/>
                </a:cubicBezTo>
                <a:lnTo>
                  <a:pt x="276792" y="49079"/>
                </a:lnTo>
                <a:cubicBezTo>
                  <a:pt x="276792" y="49079"/>
                  <a:pt x="276792" y="49306"/>
                  <a:pt x="276792" y="49306"/>
                </a:cubicBezTo>
                <a:lnTo>
                  <a:pt x="277019" y="49306"/>
                </a:lnTo>
                <a:cubicBezTo>
                  <a:pt x="277019" y="49306"/>
                  <a:pt x="278265" y="49532"/>
                  <a:pt x="278265" y="49532"/>
                </a:cubicBezTo>
                <a:lnTo>
                  <a:pt x="278265" y="49192"/>
                </a:lnTo>
                <a:cubicBezTo>
                  <a:pt x="278265" y="49192"/>
                  <a:pt x="278492" y="48852"/>
                  <a:pt x="278492" y="48852"/>
                </a:cubicBezTo>
                <a:lnTo>
                  <a:pt x="278492" y="48512"/>
                </a:lnTo>
                <a:cubicBezTo>
                  <a:pt x="278492" y="48512"/>
                  <a:pt x="278039" y="48286"/>
                  <a:pt x="278039" y="48286"/>
                </a:cubicBezTo>
                <a:close/>
                <a:moveTo>
                  <a:pt x="1700" y="113"/>
                </a:moveTo>
                <a:lnTo>
                  <a:pt x="1134" y="907"/>
                </a:lnTo>
                <a:lnTo>
                  <a:pt x="453" y="2153"/>
                </a:lnTo>
                <a:lnTo>
                  <a:pt x="0" y="3287"/>
                </a:lnTo>
                <a:lnTo>
                  <a:pt x="0" y="3854"/>
                </a:lnTo>
                <a:cubicBezTo>
                  <a:pt x="0" y="3854"/>
                  <a:pt x="1700" y="2040"/>
                  <a:pt x="1700" y="2040"/>
                </a:cubicBezTo>
                <a:lnTo>
                  <a:pt x="2494" y="2040"/>
                </a:lnTo>
                <a:cubicBezTo>
                  <a:pt x="2494" y="2040"/>
                  <a:pt x="3174" y="1020"/>
                  <a:pt x="3174" y="1020"/>
                </a:cubicBezTo>
                <a:lnTo>
                  <a:pt x="2607" y="0"/>
                </a:lnTo>
                <a:lnTo>
                  <a:pt x="1814" y="227"/>
                </a:lnTo>
                <a:close/>
                <a:moveTo>
                  <a:pt x="414055" y="58147"/>
                </a:moveTo>
                <a:lnTo>
                  <a:pt x="411788" y="57580"/>
                </a:lnTo>
                <a:lnTo>
                  <a:pt x="410767" y="58260"/>
                </a:lnTo>
                <a:lnTo>
                  <a:pt x="410767" y="59167"/>
                </a:lnTo>
                <a:cubicBezTo>
                  <a:pt x="410767" y="59167"/>
                  <a:pt x="411334" y="59620"/>
                  <a:pt x="411334" y="59620"/>
                </a:cubicBezTo>
                <a:lnTo>
                  <a:pt x="411788" y="61434"/>
                </a:lnTo>
                <a:lnTo>
                  <a:pt x="413261" y="61660"/>
                </a:lnTo>
                <a:lnTo>
                  <a:pt x="414508" y="61207"/>
                </a:lnTo>
                <a:lnTo>
                  <a:pt x="414508" y="60300"/>
                </a:lnTo>
                <a:cubicBezTo>
                  <a:pt x="414508" y="60300"/>
                  <a:pt x="414961" y="59507"/>
                  <a:pt x="414961" y="59507"/>
                </a:cubicBezTo>
                <a:lnTo>
                  <a:pt x="414168" y="58260"/>
                </a:lnTo>
                <a:close/>
                <a:moveTo>
                  <a:pt x="510059" y="93851"/>
                </a:moveTo>
                <a:lnTo>
                  <a:pt x="509492" y="93624"/>
                </a:lnTo>
                <a:lnTo>
                  <a:pt x="508699" y="93964"/>
                </a:lnTo>
                <a:lnTo>
                  <a:pt x="508926" y="94304"/>
                </a:lnTo>
                <a:lnTo>
                  <a:pt x="510173" y="94871"/>
                </a:lnTo>
                <a:lnTo>
                  <a:pt x="509946" y="93851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EC5FB5F8-4CC6-74BC-9B15-44B705E612E2}"/>
              </a:ext>
            </a:extLst>
          </p:cNvPr>
          <p:cNvSpPr/>
          <p:nvPr/>
        </p:nvSpPr>
        <p:spPr>
          <a:xfrm>
            <a:off x="1819242" y="4882030"/>
            <a:ext cx="51346" cy="22952"/>
          </a:xfrm>
          <a:custGeom>
            <a:avLst/>
            <a:gdLst>
              <a:gd name="connsiteX0" fmla="*/ 32304 w 68461"/>
              <a:gd name="connsiteY0" fmla="*/ 12241 h 30603"/>
              <a:gd name="connsiteX1" fmla="*/ 33550 w 68461"/>
              <a:gd name="connsiteY1" fmla="*/ 10655 h 30603"/>
              <a:gd name="connsiteX2" fmla="*/ 35137 w 68461"/>
              <a:gd name="connsiteY2" fmla="*/ 9635 h 30603"/>
              <a:gd name="connsiteX3" fmla="*/ 36044 w 68461"/>
              <a:gd name="connsiteY3" fmla="*/ 8614 h 30603"/>
              <a:gd name="connsiteX4" fmla="*/ 36838 w 68461"/>
              <a:gd name="connsiteY4" fmla="*/ 7254 h 30603"/>
              <a:gd name="connsiteX5" fmla="*/ 38084 w 68461"/>
              <a:gd name="connsiteY5" fmla="*/ 6347 h 30603"/>
              <a:gd name="connsiteX6" fmla="*/ 38651 w 68461"/>
              <a:gd name="connsiteY6" fmla="*/ 4874 h 30603"/>
              <a:gd name="connsiteX7" fmla="*/ 37518 w 68461"/>
              <a:gd name="connsiteY7" fmla="*/ 3627 h 30603"/>
              <a:gd name="connsiteX8" fmla="*/ 36157 w 68461"/>
              <a:gd name="connsiteY8" fmla="*/ 2947 h 30603"/>
              <a:gd name="connsiteX9" fmla="*/ 34571 w 68461"/>
              <a:gd name="connsiteY9" fmla="*/ 4421 h 30603"/>
              <a:gd name="connsiteX10" fmla="*/ 34004 w 68461"/>
              <a:gd name="connsiteY10" fmla="*/ 3967 h 30603"/>
              <a:gd name="connsiteX11" fmla="*/ 29583 w 68461"/>
              <a:gd name="connsiteY11" fmla="*/ 5214 h 30603"/>
              <a:gd name="connsiteX12" fmla="*/ 27996 w 68461"/>
              <a:gd name="connsiteY12" fmla="*/ 5441 h 30603"/>
              <a:gd name="connsiteX13" fmla="*/ 26863 w 68461"/>
              <a:gd name="connsiteY13" fmla="*/ 4194 h 30603"/>
              <a:gd name="connsiteX14" fmla="*/ 25276 w 68461"/>
              <a:gd name="connsiteY14" fmla="*/ 3740 h 30603"/>
              <a:gd name="connsiteX15" fmla="*/ 23349 w 68461"/>
              <a:gd name="connsiteY15" fmla="*/ 4421 h 30603"/>
              <a:gd name="connsiteX16" fmla="*/ 20629 w 68461"/>
              <a:gd name="connsiteY16" fmla="*/ 6461 h 30603"/>
              <a:gd name="connsiteX17" fmla="*/ 17682 w 68461"/>
              <a:gd name="connsiteY17" fmla="*/ 5894 h 30603"/>
              <a:gd name="connsiteX18" fmla="*/ 14395 w 68461"/>
              <a:gd name="connsiteY18" fmla="*/ 4081 h 30603"/>
              <a:gd name="connsiteX19" fmla="*/ 12921 w 68461"/>
              <a:gd name="connsiteY19" fmla="*/ 2720 h 30603"/>
              <a:gd name="connsiteX20" fmla="*/ 11788 w 68461"/>
              <a:gd name="connsiteY20" fmla="*/ 2720 h 30603"/>
              <a:gd name="connsiteX21" fmla="*/ 12808 w 68461"/>
              <a:gd name="connsiteY21" fmla="*/ 4874 h 30603"/>
              <a:gd name="connsiteX22" fmla="*/ 12808 w 68461"/>
              <a:gd name="connsiteY22" fmla="*/ 5894 h 30603"/>
              <a:gd name="connsiteX23" fmla="*/ 13035 w 68461"/>
              <a:gd name="connsiteY23" fmla="*/ 6574 h 30603"/>
              <a:gd name="connsiteX24" fmla="*/ 14848 w 68461"/>
              <a:gd name="connsiteY24" fmla="*/ 8274 h 30603"/>
              <a:gd name="connsiteX25" fmla="*/ 17115 w 68461"/>
              <a:gd name="connsiteY25" fmla="*/ 9294 h 30603"/>
              <a:gd name="connsiteX26" fmla="*/ 18249 w 68461"/>
              <a:gd name="connsiteY26" fmla="*/ 10995 h 30603"/>
              <a:gd name="connsiteX27" fmla="*/ 17569 w 68461"/>
              <a:gd name="connsiteY27" fmla="*/ 11448 h 30603"/>
              <a:gd name="connsiteX28" fmla="*/ 13715 w 68461"/>
              <a:gd name="connsiteY28" fmla="*/ 12695 h 30603"/>
              <a:gd name="connsiteX29" fmla="*/ 12468 w 68461"/>
              <a:gd name="connsiteY29" fmla="*/ 12695 h 30603"/>
              <a:gd name="connsiteX30" fmla="*/ 11335 w 68461"/>
              <a:gd name="connsiteY30" fmla="*/ 13148 h 30603"/>
              <a:gd name="connsiteX31" fmla="*/ 13035 w 68461"/>
              <a:gd name="connsiteY31" fmla="*/ 14395 h 30603"/>
              <a:gd name="connsiteX32" fmla="*/ 15528 w 68461"/>
              <a:gd name="connsiteY32" fmla="*/ 13715 h 30603"/>
              <a:gd name="connsiteX33" fmla="*/ 16548 w 68461"/>
              <a:gd name="connsiteY33" fmla="*/ 13262 h 30603"/>
              <a:gd name="connsiteX34" fmla="*/ 17569 w 68461"/>
              <a:gd name="connsiteY34" fmla="*/ 13262 h 30603"/>
              <a:gd name="connsiteX35" fmla="*/ 18362 w 68461"/>
              <a:gd name="connsiteY35" fmla="*/ 13715 h 30603"/>
              <a:gd name="connsiteX36" fmla="*/ 18362 w 68461"/>
              <a:gd name="connsiteY36" fmla="*/ 14848 h 30603"/>
              <a:gd name="connsiteX37" fmla="*/ 17342 w 68461"/>
              <a:gd name="connsiteY37" fmla="*/ 15755 h 30603"/>
              <a:gd name="connsiteX38" fmla="*/ 16435 w 68461"/>
              <a:gd name="connsiteY38" fmla="*/ 16889 h 30603"/>
              <a:gd name="connsiteX39" fmla="*/ 14055 w 68461"/>
              <a:gd name="connsiteY39" fmla="*/ 18022 h 30603"/>
              <a:gd name="connsiteX40" fmla="*/ 11108 w 68461"/>
              <a:gd name="connsiteY40" fmla="*/ 20176 h 30603"/>
              <a:gd name="connsiteX41" fmla="*/ 7594 w 68461"/>
              <a:gd name="connsiteY41" fmla="*/ 20176 h 30603"/>
              <a:gd name="connsiteX42" fmla="*/ 3514 w 68461"/>
              <a:gd name="connsiteY42" fmla="*/ 23236 h 30603"/>
              <a:gd name="connsiteX43" fmla="*/ 6574 w 68461"/>
              <a:gd name="connsiteY43" fmla="*/ 25956 h 30603"/>
              <a:gd name="connsiteX44" fmla="*/ 9181 w 68461"/>
              <a:gd name="connsiteY44" fmla="*/ 27203 h 30603"/>
              <a:gd name="connsiteX45" fmla="*/ 12808 w 68461"/>
              <a:gd name="connsiteY45" fmla="*/ 27430 h 30603"/>
              <a:gd name="connsiteX46" fmla="*/ 13262 w 68461"/>
              <a:gd name="connsiteY46" fmla="*/ 26750 h 30603"/>
              <a:gd name="connsiteX47" fmla="*/ 13942 w 68461"/>
              <a:gd name="connsiteY47" fmla="*/ 26410 h 30603"/>
              <a:gd name="connsiteX48" fmla="*/ 15302 w 68461"/>
              <a:gd name="connsiteY48" fmla="*/ 26183 h 30603"/>
              <a:gd name="connsiteX49" fmla="*/ 15982 w 68461"/>
              <a:gd name="connsiteY49" fmla="*/ 25730 h 30603"/>
              <a:gd name="connsiteX50" fmla="*/ 17342 w 68461"/>
              <a:gd name="connsiteY50" fmla="*/ 23803 h 30603"/>
              <a:gd name="connsiteX51" fmla="*/ 18249 w 68461"/>
              <a:gd name="connsiteY51" fmla="*/ 21196 h 30603"/>
              <a:gd name="connsiteX52" fmla="*/ 19269 w 68461"/>
              <a:gd name="connsiteY52" fmla="*/ 21196 h 30603"/>
              <a:gd name="connsiteX53" fmla="*/ 20516 w 68461"/>
              <a:gd name="connsiteY53" fmla="*/ 21423 h 30603"/>
              <a:gd name="connsiteX54" fmla="*/ 23463 w 68461"/>
              <a:gd name="connsiteY54" fmla="*/ 21083 h 30603"/>
              <a:gd name="connsiteX55" fmla="*/ 24823 w 68461"/>
              <a:gd name="connsiteY55" fmla="*/ 20629 h 30603"/>
              <a:gd name="connsiteX56" fmla="*/ 29017 w 68461"/>
              <a:gd name="connsiteY56" fmla="*/ 15868 h 30603"/>
              <a:gd name="connsiteX57" fmla="*/ 31964 w 68461"/>
              <a:gd name="connsiteY57" fmla="*/ 12128 h 30603"/>
              <a:gd name="connsiteX58" fmla="*/ 4761 w 68461"/>
              <a:gd name="connsiteY58" fmla="*/ 18589 h 30603"/>
              <a:gd name="connsiteX59" fmla="*/ 5554 w 68461"/>
              <a:gd name="connsiteY59" fmla="*/ 15528 h 30603"/>
              <a:gd name="connsiteX60" fmla="*/ 4080 w 68461"/>
              <a:gd name="connsiteY60" fmla="*/ 15528 h 30603"/>
              <a:gd name="connsiteX61" fmla="*/ 2607 w 68461"/>
              <a:gd name="connsiteY61" fmla="*/ 15302 h 30603"/>
              <a:gd name="connsiteX62" fmla="*/ 1927 w 68461"/>
              <a:gd name="connsiteY62" fmla="*/ 16095 h 30603"/>
              <a:gd name="connsiteX63" fmla="*/ 0 w 68461"/>
              <a:gd name="connsiteY63" fmla="*/ 16889 h 30603"/>
              <a:gd name="connsiteX64" fmla="*/ 567 w 68461"/>
              <a:gd name="connsiteY64" fmla="*/ 17909 h 30603"/>
              <a:gd name="connsiteX65" fmla="*/ 2267 w 68461"/>
              <a:gd name="connsiteY65" fmla="*/ 19836 h 30603"/>
              <a:gd name="connsiteX66" fmla="*/ 3967 w 68461"/>
              <a:gd name="connsiteY66" fmla="*/ 19836 h 30603"/>
              <a:gd name="connsiteX67" fmla="*/ 4647 w 68461"/>
              <a:gd name="connsiteY67" fmla="*/ 18476 h 30603"/>
              <a:gd name="connsiteX68" fmla="*/ 21196 w 68461"/>
              <a:gd name="connsiteY68" fmla="*/ 3854 h 30603"/>
              <a:gd name="connsiteX69" fmla="*/ 21876 w 68461"/>
              <a:gd name="connsiteY69" fmla="*/ 2267 h 30603"/>
              <a:gd name="connsiteX70" fmla="*/ 21876 w 68461"/>
              <a:gd name="connsiteY70" fmla="*/ 1247 h 30603"/>
              <a:gd name="connsiteX71" fmla="*/ 19949 w 68461"/>
              <a:gd name="connsiteY71" fmla="*/ 227 h 30603"/>
              <a:gd name="connsiteX72" fmla="*/ 17795 w 68461"/>
              <a:gd name="connsiteY72" fmla="*/ 453 h 30603"/>
              <a:gd name="connsiteX73" fmla="*/ 17795 w 68461"/>
              <a:gd name="connsiteY73" fmla="*/ 2834 h 30603"/>
              <a:gd name="connsiteX74" fmla="*/ 18362 w 68461"/>
              <a:gd name="connsiteY74" fmla="*/ 3740 h 30603"/>
              <a:gd name="connsiteX75" fmla="*/ 21196 w 68461"/>
              <a:gd name="connsiteY75" fmla="*/ 3740 h 30603"/>
              <a:gd name="connsiteX76" fmla="*/ 67101 w 68461"/>
              <a:gd name="connsiteY76" fmla="*/ 9975 h 30603"/>
              <a:gd name="connsiteX77" fmla="*/ 65174 w 68461"/>
              <a:gd name="connsiteY77" fmla="*/ 9294 h 30603"/>
              <a:gd name="connsiteX78" fmla="*/ 66081 w 68461"/>
              <a:gd name="connsiteY78" fmla="*/ 7821 h 30603"/>
              <a:gd name="connsiteX79" fmla="*/ 68234 w 68461"/>
              <a:gd name="connsiteY79" fmla="*/ 7367 h 30603"/>
              <a:gd name="connsiteX80" fmla="*/ 65854 w 68461"/>
              <a:gd name="connsiteY80" fmla="*/ 3967 h 30603"/>
              <a:gd name="connsiteX81" fmla="*/ 64721 w 68461"/>
              <a:gd name="connsiteY81" fmla="*/ 3400 h 30603"/>
              <a:gd name="connsiteX82" fmla="*/ 59960 w 68461"/>
              <a:gd name="connsiteY82" fmla="*/ 3967 h 30603"/>
              <a:gd name="connsiteX83" fmla="*/ 58827 w 68461"/>
              <a:gd name="connsiteY83" fmla="*/ 4307 h 30603"/>
              <a:gd name="connsiteX84" fmla="*/ 58260 w 68461"/>
              <a:gd name="connsiteY84" fmla="*/ 5441 h 30603"/>
              <a:gd name="connsiteX85" fmla="*/ 58487 w 68461"/>
              <a:gd name="connsiteY85" fmla="*/ 6914 h 30603"/>
              <a:gd name="connsiteX86" fmla="*/ 59167 w 68461"/>
              <a:gd name="connsiteY86" fmla="*/ 8274 h 30603"/>
              <a:gd name="connsiteX87" fmla="*/ 59167 w 68461"/>
              <a:gd name="connsiteY87" fmla="*/ 9068 h 30603"/>
              <a:gd name="connsiteX88" fmla="*/ 58600 w 68461"/>
              <a:gd name="connsiteY88" fmla="*/ 8954 h 30603"/>
              <a:gd name="connsiteX89" fmla="*/ 54406 w 68461"/>
              <a:gd name="connsiteY89" fmla="*/ 7027 h 30603"/>
              <a:gd name="connsiteX90" fmla="*/ 53726 w 68461"/>
              <a:gd name="connsiteY90" fmla="*/ 6234 h 30603"/>
              <a:gd name="connsiteX91" fmla="*/ 53499 w 68461"/>
              <a:gd name="connsiteY91" fmla="*/ 4534 h 30603"/>
              <a:gd name="connsiteX92" fmla="*/ 54520 w 68461"/>
              <a:gd name="connsiteY92" fmla="*/ 4194 h 30603"/>
              <a:gd name="connsiteX93" fmla="*/ 55766 w 68461"/>
              <a:gd name="connsiteY93" fmla="*/ 4421 h 30603"/>
              <a:gd name="connsiteX94" fmla="*/ 56333 w 68461"/>
              <a:gd name="connsiteY94" fmla="*/ 3060 h 30603"/>
              <a:gd name="connsiteX95" fmla="*/ 55313 w 68461"/>
              <a:gd name="connsiteY95" fmla="*/ 1587 h 30603"/>
              <a:gd name="connsiteX96" fmla="*/ 53613 w 68461"/>
              <a:gd name="connsiteY96" fmla="*/ 1134 h 30603"/>
              <a:gd name="connsiteX97" fmla="*/ 49646 w 68461"/>
              <a:gd name="connsiteY97" fmla="*/ 1700 h 30603"/>
              <a:gd name="connsiteX98" fmla="*/ 46472 w 68461"/>
              <a:gd name="connsiteY98" fmla="*/ 0 h 30603"/>
              <a:gd name="connsiteX99" fmla="*/ 45112 w 68461"/>
              <a:gd name="connsiteY99" fmla="*/ 0 h 30603"/>
              <a:gd name="connsiteX100" fmla="*/ 45792 w 68461"/>
              <a:gd name="connsiteY100" fmla="*/ 2607 h 30603"/>
              <a:gd name="connsiteX101" fmla="*/ 41485 w 68461"/>
              <a:gd name="connsiteY101" fmla="*/ 6461 h 30603"/>
              <a:gd name="connsiteX102" fmla="*/ 41485 w 68461"/>
              <a:gd name="connsiteY102" fmla="*/ 9294 h 30603"/>
              <a:gd name="connsiteX103" fmla="*/ 42165 w 68461"/>
              <a:gd name="connsiteY103" fmla="*/ 11108 h 30603"/>
              <a:gd name="connsiteX104" fmla="*/ 42165 w 68461"/>
              <a:gd name="connsiteY104" fmla="*/ 12128 h 30603"/>
              <a:gd name="connsiteX105" fmla="*/ 41598 w 68461"/>
              <a:gd name="connsiteY105" fmla="*/ 12695 h 30603"/>
              <a:gd name="connsiteX106" fmla="*/ 39898 w 68461"/>
              <a:gd name="connsiteY106" fmla="*/ 12922 h 30603"/>
              <a:gd name="connsiteX107" fmla="*/ 38198 w 68461"/>
              <a:gd name="connsiteY107" fmla="*/ 13602 h 30603"/>
              <a:gd name="connsiteX108" fmla="*/ 37291 w 68461"/>
              <a:gd name="connsiteY108" fmla="*/ 14848 h 30603"/>
              <a:gd name="connsiteX109" fmla="*/ 31964 w 68461"/>
              <a:gd name="connsiteY109" fmla="*/ 19156 h 30603"/>
              <a:gd name="connsiteX110" fmla="*/ 32644 w 68461"/>
              <a:gd name="connsiteY110" fmla="*/ 20516 h 30603"/>
              <a:gd name="connsiteX111" fmla="*/ 30377 w 68461"/>
              <a:gd name="connsiteY111" fmla="*/ 23689 h 30603"/>
              <a:gd name="connsiteX112" fmla="*/ 30377 w 68461"/>
              <a:gd name="connsiteY112" fmla="*/ 25389 h 30603"/>
              <a:gd name="connsiteX113" fmla="*/ 32757 w 68461"/>
              <a:gd name="connsiteY113" fmla="*/ 28450 h 30603"/>
              <a:gd name="connsiteX114" fmla="*/ 35591 w 68461"/>
              <a:gd name="connsiteY114" fmla="*/ 30604 h 30603"/>
              <a:gd name="connsiteX115" fmla="*/ 36724 w 68461"/>
              <a:gd name="connsiteY115" fmla="*/ 27317 h 30603"/>
              <a:gd name="connsiteX116" fmla="*/ 38424 w 68461"/>
              <a:gd name="connsiteY116" fmla="*/ 26977 h 30603"/>
              <a:gd name="connsiteX117" fmla="*/ 40351 w 68461"/>
              <a:gd name="connsiteY117" fmla="*/ 27543 h 30603"/>
              <a:gd name="connsiteX118" fmla="*/ 42278 w 68461"/>
              <a:gd name="connsiteY118" fmla="*/ 26750 h 30603"/>
              <a:gd name="connsiteX119" fmla="*/ 39671 w 68461"/>
              <a:gd name="connsiteY119" fmla="*/ 22216 h 30603"/>
              <a:gd name="connsiteX120" fmla="*/ 41031 w 68461"/>
              <a:gd name="connsiteY120" fmla="*/ 21876 h 30603"/>
              <a:gd name="connsiteX121" fmla="*/ 50779 w 68461"/>
              <a:gd name="connsiteY121" fmla="*/ 24596 h 30603"/>
              <a:gd name="connsiteX122" fmla="*/ 51119 w 68461"/>
              <a:gd name="connsiteY122" fmla="*/ 22329 h 30603"/>
              <a:gd name="connsiteX123" fmla="*/ 51119 w 68461"/>
              <a:gd name="connsiteY123" fmla="*/ 21536 h 30603"/>
              <a:gd name="connsiteX124" fmla="*/ 50212 w 68461"/>
              <a:gd name="connsiteY124" fmla="*/ 19836 h 30603"/>
              <a:gd name="connsiteX125" fmla="*/ 57353 w 68461"/>
              <a:gd name="connsiteY125" fmla="*/ 17682 h 30603"/>
              <a:gd name="connsiteX126" fmla="*/ 59733 w 68461"/>
              <a:gd name="connsiteY126" fmla="*/ 16435 h 30603"/>
              <a:gd name="connsiteX127" fmla="*/ 61094 w 68461"/>
              <a:gd name="connsiteY127" fmla="*/ 14735 h 30603"/>
              <a:gd name="connsiteX128" fmla="*/ 64154 w 68461"/>
              <a:gd name="connsiteY128" fmla="*/ 14055 h 30603"/>
              <a:gd name="connsiteX129" fmla="*/ 67554 w 68461"/>
              <a:gd name="connsiteY129" fmla="*/ 13035 h 30603"/>
              <a:gd name="connsiteX130" fmla="*/ 67554 w 68461"/>
              <a:gd name="connsiteY130" fmla="*/ 12355 h 30603"/>
              <a:gd name="connsiteX131" fmla="*/ 68461 w 68461"/>
              <a:gd name="connsiteY131" fmla="*/ 10881 h 30603"/>
              <a:gd name="connsiteX132" fmla="*/ 66988 w 68461"/>
              <a:gd name="connsiteY132" fmla="*/ 9975 h 30603"/>
              <a:gd name="connsiteX133" fmla="*/ 54973 w 68461"/>
              <a:gd name="connsiteY133" fmla="*/ 21649 h 30603"/>
              <a:gd name="connsiteX134" fmla="*/ 54180 w 68461"/>
              <a:gd name="connsiteY134" fmla="*/ 21649 h 30603"/>
              <a:gd name="connsiteX135" fmla="*/ 53273 w 68461"/>
              <a:gd name="connsiteY135" fmla="*/ 22443 h 30603"/>
              <a:gd name="connsiteX136" fmla="*/ 53840 w 68461"/>
              <a:gd name="connsiteY136" fmla="*/ 23689 h 30603"/>
              <a:gd name="connsiteX137" fmla="*/ 55426 w 68461"/>
              <a:gd name="connsiteY137" fmla="*/ 24483 h 30603"/>
              <a:gd name="connsiteX138" fmla="*/ 55426 w 68461"/>
              <a:gd name="connsiteY138" fmla="*/ 21876 h 30603"/>
              <a:gd name="connsiteX139" fmla="*/ 54860 w 68461"/>
              <a:gd name="connsiteY139" fmla="*/ 21649 h 30603"/>
              <a:gd name="connsiteX140" fmla="*/ 27656 w 68461"/>
              <a:gd name="connsiteY140" fmla="*/ 25503 h 30603"/>
              <a:gd name="connsiteX141" fmla="*/ 27656 w 68461"/>
              <a:gd name="connsiteY141" fmla="*/ 26183 h 30603"/>
              <a:gd name="connsiteX142" fmla="*/ 27883 w 68461"/>
              <a:gd name="connsiteY142" fmla="*/ 27657 h 30603"/>
              <a:gd name="connsiteX143" fmla="*/ 28337 w 68461"/>
              <a:gd name="connsiteY143" fmla="*/ 28790 h 30603"/>
              <a:gd name="connsiteX144" fmla="*/ 28677 w 68461"/>
              <a:gd name="connsiteY144" fmla="*/ 29017 h 30603"/>
              <a:gd name="connsiteX145" fmla="*/ 30037 w 68461"/>
              <a:gd name="connsiteY145" fmla="*/ 28450 h 30603"/>
              <a:gd name="connsiteX146" fmla="*/ 30037 w 68461"/>
              <a:gd name="connsiteY146" fmla="*/ 26977 h 30603"/>
              <a:gd name="connsiteX147" fmla="*/ 28563 w 68461"/>
              <a:gd name="connsiteY147" fmla="*/ 25843 h 30603"/>
              <a:gd name="connsiteX148" fmla="*/ 27770 w 68461"/>
              <a:gd name="connsiteY148" fmla="*/ 25616 h 306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</a:cxnLst>
            <a:rect l="l" t="t" r="r" b="b"/>
            <a:pathLst>
              <a:path w="68461" h="30603">
                <a:moveTo>
                  <a:pt x="32304" y="12241"/>
                </a:moveTo>
                <a:lnTo>
                  <a:pt x="33550" y="10655"/>
                </a:lnTo>
                <a:lnTo>
                  <a:pt x="35137" y="9635"/>
                </a:lnTo>
                <a:lnTo>
                  <a:pt x="36044" y="8614"/>
                </a:lnTo>
                <a:lnTo>
                  <a:pt x="36838" y="7254"/>
                </a:lnTo>
                <a:lnTo>
                  <a:pt x="38084" y="6347"/>
                </a:lnTo>
                <a:lnTo>
                  <a:pt x="38651" y="4874"/>
                </a:lnTo>
                <a:lnTo>
                  <a:pt x="37518" y="3627"/>
                </a:lnTo>
                <a:lnTo>
                  <a:pt x="36157" y="2947"/>
                </a:lnTo>
                <a:lnTo>
                  <a:pt x="34571" y="4421"/>
                </a:lnTo>
                <a:lnTo>
                  <a:pt x="34004" y="3967"/>
                </a:lnTo>
                <a:lnTo>
                  <a:pt x="29583" y="5214"/>
                </a:lnTo>
                <a:lnTo>
                  <a:pt x="27996" y="5441"/>
                </a:lnTo>
                <a:lnTo>
                  <a:pt x="26863" y="4194"/>
                </a:lnTo>
                <a:lnTo>
                  <a:pt x="25276" y="3740"/>
                </a:lnTo>
                <a:lnTo>
                  <a:pt x="23349" y="4421"/>
                </a:lnTo>
                <a:lnTo>
                  <a:pt x="20629" y="6461"/>
                </a:lnTo>
                <a:lnTo>
                  <a:pt x="17682" y="5894"/>
                </a:lnTo>
                <a:lnTo>
                  <a:pt x="14395" y="4081"/>
                </a:lnTo>
                <a:lnTo>
                  <a:pt x="12921" y="2720"/>
                </a:lnTo>
                <a:lnTo>
                  <a:pt x="11788" y="2720"/>
                </a:lnTo>
                <a:cubicBezTo>
                  <a:pt x="11788" y="2720"/>
                  <a:pt x="12808" y="4874"/>
                  <a:pt x="12808" y="4874"/>
                </a:cubicBezTo>
                <a:lnTo>
                  <a:pt x="12808" y="5894"/>
                </a:lnTo>
                <a:cubicBezTo>
                  <a:pt x="12808" y="5894"/>
                  <a:pt x="13035" y="6574"/>
                  <a:pt x="13035" y="6574"/>
                </a:cubicBezTo>
                <a:lnTo>
                  <a:pt x="14848" y="8274"/>
                </a:lnTo>
                <a:lnTo>
                  <a:pt x="17115" y="9294"/>
                </a:lnTo>
                <a:lnTo>
                  <a:pt x="18249" y="10995"/>
                </a:lnTo>
                <a:lnTo>
                  <a:pt x="17569" y="11448"/>
                </a:lnTo>
                <a:lnTo>
                  <a:pt x="13715" y="12695"/>
                </a:lnTo>
                <a:lnTo>
                  <a:pt x="12468" y="12695"/>
                </a:lnTo>
                <a:cubicBezTo>
                  <a:pt x="12468" y="12695"/>
                  <a:pt x="11335" y="13148"/>
                  <a:pt x="11335" y="13148"/>
                </a:cubicBezTo>
                <a:lnTo>
                  <a:pt x="13035" y="14395"/>
                </a:lnTo>
                <a:lnTo>
                  <a:pt x="15528" y="13715"/>
                </a:lnTo>
                <a:lnTo>
                  <a:pt x="16548" y="13262"/>
                </a:lnTo>
                <a:lnTo>
                  <a:pt x="17569" y="13262"/>
                </a:lnTo>
                <a:cubicBezTo>
                  <a:pt x="17569" y="13262"/>
                  <a:pt x="18362" y="13715"/>
                  <a:pt x="18362" y="13715"/>
                </a:cubicBezTo>
                <a:lnTo>
                  <a:pt x="18362" y="14848"/>
                </a:lnTo>
                <a:cubicBezTo>
                  <a:pt x="18362" y="14848"/>
                  <a:pt x="17342" y="15755"/>
                  <a:pt x="17342" y="15755"/>
                </a:cubicBezTo>
                <a:lnTo>
                  <a:pt x="16435" y="16889"/>
                </a:lnTo>
                <a:lnTo>
                  <a:pt x="14055" y="18022"/>
                </a:lnTo>
                <a:lnTo>
                  <a:pt x="11108" y="20176"/>
                </a:lnTo>
                <a:lnTo>
                  <a:pt x="7594" y="20176"/>
                </a:lnTo>
                <a:cubicBezTo>
                  <a:pt x="7594" y="20176"/>
                  <a:pt x="3514" y="23236"/>
                  <a:pt x="3514" y="23236"/>
                </a:cubicBezTo>
                <a:lnTo>
                  <a:pt x="6574" y="25956"/>
                </a:lnTo>
                <a:lnTo>
                  <a:pt x="9181" y="27203"/>
                </a:lnTo>
                <a:lnTo>
                  <a:pt x="12808" y="27430"/>
                </a:lnTo>
                <a:lnTo>
                  <a:pt x="13262" y="26750"/>
                </a:lnTo>
                <a:lnTo>
                  <a:pt x="13942" y="26410"/>
                </a:lnTo>
                <a:lnTo>
                  <a:pt x="15302" y="26183"/>
                </a:lnTo>
                <a:lnTo>
                  <a:pt x="15982" y="25730"/>
                </a:lnTo>
                <a:lnTo>
                  <a:pt x="17342" y="23803"/>
                </a:lnTo>
                <a:lnTo>
                  <a:pt x="18249" y="21196"/>
                </a:lnTo>
                <a:lnTo>
                  <a:pt x="19269" y="21196"/>
                </a:lnTo>
                <a:cubicBezTo>
                  <a:pt x="19269" y="21196"/>
                  <a:pt x="20516" y="21423"/>
                  <a:pt x="20516" y="21423"/>
                </a:cubicBezTo>
                <a:lnTo>
                  <a:pt x="23463" y="21083"/>
                </a:lnTo>
                <a:lnTo>
                  <a:pt x="24823" y="20629"/>
                </a:lnTo>
                <a:lnTo>
                  <a:pt x="29017" y="15868"/>
                </a:lnTo>
                <a:lnTo>
                  <a:pt x="31964" y="12128"/>
                </a:lnTo>
                <a:close/>
                <a:moveTo>
                  <a:pt x="4761" y="18589"/>
                </a:moveTo>
                <a:lnTo>
                  <a:pt x="5554" y="15528"/>
                </a:lnTo>
                <a:lnTo>
                  <a:pt x="4080" y="15528"/>
                </a:lnTo>
                <a:cubicBezTo>
                  <a:pt x="4080" y="15528"/>
                  <a:pt x="2607" y="15302"/>
                  <a:pt x="2607" y="15302"/>
                </a:cubicBezTo>
                <a:lnTo>
                  <a:pt x="1927" y="16095"/>
                </a:lnTo>
                <a:lnTo>
                  <a:pt x="0" y="16889"/>
                </a:lnTo>
                <a:lnTo>
                  <a:pt x="567" y="17909"/>
                </a:lnTo>
                <a:lnTo>
                  <a:pt x="2267" y="19836"/>
                </a:lnTo>
                <a:lnTo>
                  <a:pt x="3967" y="19836"/>
                </a:lnTo>
                <a:cubicBezTo>
                  <a:pt x="3967" y="19836"/>
                  <a:pt x="4647" y="18476"/>
                  <a:pt x="4647" y="18476"/>
                </a:cubicBezTo>
                <a:close/>
                <a:moveTo>
                  <a:pt x="21196" y="3854"/>
                </a:moveTo>
                <a:lnTo>
                  <a:pt x="21876" y="2267"/>
                </a:lnTo>
                <a:lnTo>
                  <a:pt x="21876" y="1247"/>
                </a:lnTo>
                <a:cubicBezTo>
                  <a:pt x="21876" y="1247"/>
                  <a:pt x="19949" y="227"/>
                  <a:pt x="19949" y="227"/>
                </a:cubicBezTo>
                <a:lnTo>
                  <a:pt x="17795" y="453"/>
                </a:lnTo>
                <a:lnTo>
                  <a:pt x="17795" y="2834"/>
                </a:lnTo>
                <a:cubicBezTo>
                  <a:pt x="17795" y="2834"/>
                  <a:pt x="18362" y="3740"/>
                  <a:pt x="18362" y="3740"/>
                </a:cubicBezTo>
                <a:lnTo>
                  <a:pt x="21196" y="3740"/>
                </a:lnTo>
                <a:close/>
                <a:moveTo>
                  <a:pt x="67101" y="9975"/>
                </a:moveTo>
                <a:lnTo>
                  <a:pt x="65174" y="9294"/>
                </a:lnTo>
                <a:lnTo>
                  <a:pt x="66081" y="7821"/>
                </a:lnTo>
                <a:lnTo>
                  <a:pt x="68234" y="7367"/>
                </a:lnTo>
                <a:lnTo>
                  <a:pt x="65854" y="3967"/>
                </a:lnTo>
                <a:lnTo>
                  <a:pt x="64721" y="3400"/>
                </a:lnTo>
                <a:lnTo>
                  <a:pt x="59960" y="3967"/>
                </a:lnTo>
                <a:lnTo>
                  <a:pt x="58827" y="4307"/>
                </a:lnTo>
                <a:lnTo>
                  <a:pt x="58260" y="5441"/>
                </a:lnTo>
                <a:lnTo>
                  <a:pt x="58487" y="6914"/>
                </a:lnTo>
                <a:lnTo>
                  <a:pt x="59167" y="8274"/>
                </a:lnTo>
                <a:lnTo>
                  <a:pt x="59167" y="9068"/>
                </a:lnTo>
                <a:cubicBezTo>
                  <a:pt x="59167" y="9068"/>
                  <a:pt x="58600" y="8954"/>
                  <a:pt x="58600" y="8954"/>
                </a:cubicBezTo>
                <a:lnTo>
                  <a:pt x="54406" y="7027"/>
                </a:lnTo>
                <a:lnTo>
                  <a:pt x="53726" y="6234"/>
                </a:lnTo>
                <a:lnTo>
                  <a:pt x="53499" y="4534"/>
                </a:lnTo>
                <a:lnTo>
                  <a:pt x="54520" y="4194"/>
                </a:lnTo>
                <a:lnTo>
                  <a:pt x="55766" y="4421"/>
                </a:lnTo>
                <a:lnTo>
                  <a:pt x="56333" y="3060"/>
                </a:lnTo>
                <a:lnTo>
                  <a:pt x="55313" y="1587"/>
                </a:lnTo>
                <a:lnTo>
                  <a:pt x="53613" y="1134"/>
                </a:lnTo>
                <a:lnTo>
                  <a:pt x="49646" y="1700"/>
                </a:lnTo>
                <a:lnTo>
                  <a:pt x="46472" y="0"/>
                </a:lnTo>
                <a:lnTo>
                  <a:pt x="45112" y="0"/>
                </a:lnTo>
                <a:cubicBezTo>
                  <a:pt x="45112" y="0"/>
                  <a:pt x="45792" y="2607"/>
                  <a:pt x="45792" y="2607"/>
                </a:cubicBezTo>
                <a:lnTo>
                  <a:pt x="41485" y="6461"/>
                </a:lnTo>
                <a:lnTo>
                  <a:pt x="41485" y="9294"/>
                </a:lnTo>
                <a:cubicBezTo>
                  <a:pt x="41485" y="9294"/>
                  <a:pt x="42165" y="11108"/>
                  <a:pt x="42165" y="11108"/>
                </a:cubicBezTo>
                <a:lnTo>
                  <a:pt x="42165" y="12128"/>
                </a:lnTo>
                <a:cubicBezTo>
                  <a:pt x="42165" y="12128"/>
                  <a:pt x="41598" y="12695"/>
                  <a:pt x="41598" y="12695"/>
                </a:cubicBezTo>
                <a:lnTo>
                  <a:pt x="39898" y="12922"/>
                </a:lnTo>
                <a:lnTo>
                  <a:pt x="38198" y="13602"/>
                </a:lnTo>
                <a:lnTo>
                  <a:pt x="37291" y="14848"/>
                </a:lnTo>
                <a:lnTo>
                  <a:pt x="31964" y="19156"/>
                </a:lnTo>
                <a:lnTo>
                  <a:pt x="32644" y="20516"/>
                </a:lnTo>
                <a:lnTo>
                  <a:pt x="30377" y="23689"/>
                </a:lnTo>
                <a:lnTo>
                  <a:pt x="30377" y="25389"/>
                </a:lnTo>
                <a:cubicBezTo>
                  <a:pt x="30377" y="25389"/>
                  <a:pt x="32757" y="28450"/>
                  <a:pt x="32757" y="28450"/>
                </a:cubicBezTo>
                <a:lnTo>
                  <a:pt x="35591" y="30604"/>
                </a:lnTo>
                <a:lnTo>
                  <a:pt x="36724" y="27317"/>
                </a:lnTo>
                <a:lnTo>
                  <a:pt x="38424" y="26977"/>
                </a:lnTo>
                <a:lnTo>
                  <a:pt x="40351" y="27543"/>
                </a:lnTo>
                <a:lnTo>
                  <a:pt x="42278" y="26750"/>
                </a:lnTo>
                <a:lnTo>
                  <a:pt x="39671" y="22216"/>
                </a:lnTo>
                <a:lnTo>
                  <a:pt x="41031" y="21876"/>
                </a:lnTo>
                <a:lnTo>
                  <a:pt x="50779" y="24596"/>
                </a:lnTo>
                <a:lnTo>
                  <a:pt x="51119" y="22329"/>
                </a:lnTo>
                <a:lnTo>
                  <a:pt x="51119" y="21536"/>
                </a:lnTo>
                <a:cubicBezTo>
                  <a:pt x="51119" y="21536"/>
                  <a:pt x="50212" y="19836"/>
                  <a:pt x="50212" y="19836"/>
                </a:cubicBezTo>
                <a:lnTo>
                  <a:pt x="57353" y="17682"/>
                </a:lnTo>
                <a:lnTo>
                  <a:pt x="59733" y="16435"/>
                </a:lnTo>
                <a:lnTo>
                  <a:pt x="61094" y="14735"/>
                </a:lnTo>
                <a:lnTo>
                  <a:pt x="64154" y="14055"/>
                </a:lnTo>
                <a:lnTo>
                  <a:pt x="67554" y="13035"/>
                </a:lnTo>
                <a:lnTo>
                  <a:pt x="67554" y="12355"/>
                </a:lnTo>
                <a:cubicBezTo>
                  <a:pt x="67554" y="12355"/>
                  <a:pt x="68461" y="10881"/>
                  <a:pt x="68461" y="10881"/>
                </a:cubicBezTo>
                <a:lnTo>
                  <a:pt x="66988" y="9975"/>
                </a:lnTo>
                <a:close/>
                <a:moveTo>
                  <a:pt x="54973" y="21649"/>
                </a:moveTo>
                <a:lnTo>
                  <a:pt x="54180" y="21649"/>
                </a:lnTo>
                <a:cubicBezTo>
                  <a:pt x="54180" y="21649"/>
                  <a:pt x="53273" y="22443"/>
                  <a:pt x="53273" y="22443"/>
                </a:cubicBezTo>
                <a:lnTo>
                  <a:pt x="53840" y="23689"/>
                </a:lnTo>
                <a:lnTo>
                  <a:pt x="55426" y="24483"/>
                </a:lnTo>
                <a:lnTo>
                  <a:pt x="55426" y="21876"/>
                </a:lnTo>
                <a:cubicBezTo>
                  <a:pt x="55426" y="21876"/>
                  <a:pt x="54860" y="21649"/>
                  <a:pt x="54860" y="21649"/>
                </a:cubicBezTo>
                <a:close/>
                <a:moveTo>
                  <a:pt x="27656" y="25503"/>
                </a:moveTo>
                <a:lnTo>
                  <a:pt x="27656" y="26183"/>
                </a:lnTo>
                <a:cubicBezTo>
                  <a:pt x="27656" y="26183"/>
                  <a:pt x="27883" y="27657"/>
                  <a:pt x="27883" y="27657"/>
                </a:cubicBezTo>
                <a:lnTo>
                  <a:pt x="28337" y="28790"/>
                </a:lnTo>
                <a:lnTo>
                  <a:pt x="28677" y="29017"/>
                </a:lnTo>
                <a:lnTo>
                  <a:pt x="30037" y="28450"/>
                </a:lnTo>
                <a:lnTo>
                  <a:pt x="30037" y="26977"/>
                </a:lnTo>
                <a:cubicBezTo>
                  <a:pt x="30037" y="26977"/>
                  <a:pt x="28563" y="25843"/>
                  <a:pt x="28563" y="25843"/>
                </a:cubicBezTo>
                <a:lnTo>
                  <a:pt x="27770" y="25616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11C71BD2-154E-1DEA-8D46-836AD06E2E2B}"/>
              </a:ext>
            </a:extLst>
          </p:cNvPr>
          <p:cNvSpPr/>
          <p:nvPr/>
        </p:nvSpPr>
        <p:spPr>
          <a:xfrm>
            <a:off x="5438026" y="4161996"/>
            <a:ext cx="109917" cy="156078"/>
          </a:xfrm>
          <a:custGeom>
            <a:avLst/>
            <a:gdLst>
              <a:gd name="connsiteX0" fmla="*/ 108472 w 146556"/>
              <a:gd name="connsiteY0" fmla="*/ 93624 h 208104"/>
              <a:gd name="connsiteX1" fmla="*/ 108812 w 146556"/>
              <a:gd name="connsiteY1" fmla="*/ 91697 h 208104"/>
              <a:gd name="connsiteX2" fmla="*/ 109265 w 146556"/>
              <a:gd name="connsiteY2" fmla="*/ 91017 h 208104"/>
              <a:gd name="connsiteX3" fmla="*/ 109265 w 146556"/>
              <a:gd name="connsiteY3" fmla="*/ 90337 h 208104"/>
              <a:gd name="connsiteX4" fmla="*/ 108359 w 146556"/>
              <a:gd name="connsiteY4" fmla="*/ 90337 h 208104"/>
              <a:gd name="connsiteX5" fmla="*/ 107452 w 146556"/>
              <a:gd name="connsiteY5" fmla="*/ 90790 h 208104"/>
              <a:gd name="connsiteX6" fmla="*/ 104505 w 146556"/>
              <a:gd name="connsiteY6" fmla="*/ 92944 h 208104"/>
              <a:gd name="connsiteX7" fmla="*/ 101898 w 146556"/>
              <a:gd name="connsiteY7" fmla="*/ 95551 h 208104"/>
              <a:gd name="connsiteX8" fmla="*/ 101898 w 146556"/>
              <a:gd name="connsiteY8" fmla="*/ 93057 h 208104"/>
              <a:gd name="connsiteX9" fmla="*/ 102918 w 146556"/>
              <a:gd name="connsiteY9" fmla="*/ 90564 h 208104"/>
              <a:gd name="connsiteX10" fmla="*/ 105526 w 146556"/>
              <a:gd name="connsiteY10" fmla="*/ 88750 h 208104"/>
              <a:gd name="connsiteX11" fmla="*/ 106432 w 146556"/>
              <a:gd name="connsiteY11" fmla="*/ 87050 h 208104"/>
              <a:gd name="connsiteX12" fmla="*/ 107566 w 146556"/>
              <a:gd name="connsiteY12" fmla="*/ 85463 h 208104"/>
              <a:gd name="connsiteX13" fmla="*/ 110626 w 146556"/>
              <a:gd name="connsiteY13" fmla="*/ 82516 h 208104"/>
              <a:gd name="connsiteX14" fmla="*/ 110626 w 146556"/>
              <a:gd name="connsiteY14" fmla="*/ 82176 h 208104"/>
              <a:gd name="connsiteX15" fmla="*/ 107566 w 146556"/>
              <a:gd name="connsiteY15" fmla="*/ 83536 h 208104"/>
              <a:gd name="connsiteX16" fmla="*/ 106319 w 146556"/>
              <a:gd name="connsiteY16" fmla="*/ 83536 h 208104"/>
              <a:gd name="connsiteX17" fmla="*/ 104845 w 146556"/>
              <a:gd name="connsiteY17" fmla="*/ 83423 h 208104"/>
              <a:gd name="connsiteX18" fmla="*/ 103258 w 146556"/>
              <a:gd name="connsiteY18" fmla="*/ 83763 h 208104"/>
              <a:gd name="connsiteX19" fmla="*/ 101558 w 146556"/>
              <a:gd name="connsiteY19" fmla="*/ 84330 h 208104"/>
              <a:gd name="connsiteX20" fmla="*/ 99971 w 146556"/>
              <a:gd name="connsiteY20" fmla="*/ 85350 h 208104"/>
              <a:gd name="connsiteX21" fmla="*/ 97591 w 146556"/>
              <a:gd name="connsiteY21" fmla="*/ 87277 h 208104"/>
              <a:gd name="connsiteX22" fmla="*/ 96231 w 146556"/>
              <a:gd name="connsiteY22" fmla="*/ 87730 h 208104"/>
              <a:gd name="connsiteX23" fmla="*/ 94871 w 146556"/>
              <a:gd name="connsiteY23" fmla="*/ 87730 h 208104"/>
              <a:gd name="connsiteX24" fmla="*/ 92151 w 146556"/>
              <a:gd name="connsiteY24" fmla="*/ 88637 h 208104"/>
              <a:gd name="connsiteX25" fmla="*/ 89430 w 146556"/>
              <a:gd name="connsiteY25" fmla="*/ 89657 h 208104"/>
              <a:gd name="connsiteX26" fmla="*/ 87503 w 146556"/>
              <a:gd name="connsiteY26" fmla="*/ 90904 h 208104"/>
              <a:gd name="connsiteX27" fmla="*/ 86256 w 146556"/>
              <a:gd name="connsiteY27" fmla="*/ 92944 h 208104"/>
              <a:gd name="connsiteX28" fmla="*/ 85010 w 146556"/>
              <a:gd name="connsiteY28" fmla="*/ 92944 h 208104"/>
              <a:gd name="connsiteX29" fmla="*/ 83763 w 146556"/>
              <a:gd name="connsiteY29" fmla="*/ 93738 h 208104"/>
              <a:gd name="connsiteX30" fmla="*/ 82743 w 146556"/>
              <a:gd name="connsiteY30" fmla="*/ 93398 h 208104"/>
              <a:gd name="connsiteX31" fmla="*/ 81722 w 146556"/>
              <a:gd name="connsiteY31" fmla="*/ 92831 h 208104"/>
              <a:gd name="connsiteX32" fmla="*/ 81383 w 146556"/>
              <a:gd name="connsiteY32" fmla="*/ 93738 h 208104"/>
              <a:gd name="connsiteX33" fmla="*/ 80816 w 146556"/>
              <a:gd name="connsiteY33" fmla="*/ 94531 h 208104"/>
              <a:gd name="connsiteX34" fmla="*/ 80249 w 146556"/>
              <a:gd name="connsiteY34" fmla="*/ 95098 h 208104"/>
              <a:gd name="connsiteX35" fmla="*/ 79909 w 146556"/>
              <a:gd name="connsiteY35" fmla="*/ 96458 h 208104"/>
              <a:gd name="connsiteX36" fmla="*/ 82063 w 146556"/>
              <a:gd name="connsiteY36" fmla="*/ 96798 h 208104"/>
              <a:gd name="connsiteX37" fmla="*/ 82743 w 146556"/>
              <a:gd name="connsiteY37" fmla="*/ 97931 h 208104"/>
              <a:gd name="connsiteX38" fmla="*/ 83309 w 146556"/>
              <a:gd name="connsiteY38" fmla="*/ 99518 h 208104"/>
              <a:gd name="connsiteX39" fmla="*/ 84216 w 146556"/>
              <a:gd name="connsiteY39" fmla="*/ 100765 h 208104"/>
              <a:gd name="connsiteX40" fmla="*/ 86143 w 146556"/>
              <a:gd name="connsiteY40" fmla="*/ 100198 h 208104"/>
              <a:gd name="connsiteX41" fmla="*/ 87844 w 146556"/>
              <a:gd name="connsiteY41" fmla="*/ 98725 h 208104"/>
              <a:gd name="connsiteX42" fmla="*/ 89204 w 146556"/>
              <a:gd name="connsiteY42" fmla="*/ 99178 h 208104"/>
              <a:gd name="connsiteX43" fmla="*/ 90337 w 146556"/>
              <a:gd name="connsiteY43" fmla="*/ 99178 h 208104"/>
              <a:gd name="connsiteX44" fmla="*/ 91357 w 146556"/>
              <a:gd name="connsiteY44" fmla="*/ 97138 h 208104"/>
              <a:gd name="connsiteX45" fmla="*/ 94417 w 146556"/>
              <a:gd name="connsiteY45" fmla="*/ 94871 h 208104"/>
              <a:gd name="connsiteX46" fmla="*/ 96457 w 146556"/>
              <a:gd name="connsiteY46" fmla="*/ 94871 h 208104"/>
              <a:gd name="connsiteX47" fmla="*/ 96911 w 146556"/>
              <a:gd name="connsiteY47" fmla="*/ 94984 h 208104"/>
              <a:gd name="connsiteX48" fmla="*/ 97364 w 146556"/>
              <a:gd name="connsiteY48" fmla="*/ 96118 h 208104"/>
              <a:gd name="connsiteX49" fmla="*/ 97931 w 146556"/>
              <a:gd name="connsiteY49" fmla="*/ 96571 h 208104"/>
              <a:gd name="connsiteX50" fmla="*/ 98838 w 146556"/>
              <a:gd name="connsiteY50" fmla="*/ 96911 h 208104"/>
              <a:gd name="connsiteX51" fmla="*/ 99745 w 146556"/>
              <a:gd name="connsiteY51" fmla="*/ 96911 h 208104"/>
              <a:gd name="connsiteX52" fmla="*/ 102238 w 146556"/>
              <a:gd name="connsiteY52" fmla="*/ 96458 h 208104"/>
              <a:gd name="connsiteX53" fmla="*/ 104845 w 146556"/>
              <a:gd name="connsiteY53" fmla="*/ 95438 h 208104"/>
              <a:gd name="connsiteX54" fmla="*/ 106999 w 146556"/>
              <a:gd name="connsiteY54" fmla="*/ 95438 h 208104"/>
              <a:gd name="connsiteX55" fmla="*/ 109153 w 146556"/>
              <a:gd name="connsiteY55" fmla="*/ 95438 h 208104"/>
              <a:gd name="connsiteX56" fmla="*/ 108359 w 146556"/>
              <a:gd name="connsiteY56" fmla="*/ 93738 h 208104"/>
              <a:gd name="connsiteX57" fmla="*/ 85916 w 146556"/>
              <a:gd name="connsiteY57" fmla="*/ 115160 h 208104"/>
              <a:gd name="connsiteX58" fmla="*/ 85123 w 146556"/>
              <a:gd name="connsiteY58" fmla="*/ 116520 h 208104"/>
              <a:gd name="connsiteX59" fmla="*/ 85690 w 146556"/>
              <a:gd name="connsiteY59" fmla="*/ 117880 h 208104"/>
              <a:gd name="connsiteX60" fmla="*/ 86710 w 146556"/>
              <a:gd name="connsiteY60" fmla="*/ 117427 h 208104"/>
              <a:gd name="connsiteX61" fmla="*/ 87276 w 146556"/>
              <a:gd name="connsiteY61" fmla="*/ 116293 h 208104"/>
              <a:gd name="connsiteX62" fmla="*/ 86823 w 146556"/>
              <a:gd name="connsiteY62" fmla="*/ 114933 h 208104"/>
              <a:gd name="connsiteX63" fmla="*/ 85916 w 146556"/>
              <a:gd name="connsiteY63" fmla="*/ 114933 h 208104"/>
              <a:gd name="connsiteX64" fmla="*/ 96571 w 146556"/>
              <a:gd name="connsiteY64" fmla="*/ 122414 h 208104"/>
              <a:gd name="connsiteX65" fmla="*/ 95891 w 146556"/>
              <a:gd name="connsiteY65" fmla="*/ 122981 h 208104"/>
              <a:gd name="connsiteX66" fmla="*/ 95551 w 146556"/>
              <a:gd name="connsiteY66" fmla="*/ 123661 h 208104"/>
              <a:gd name="connsiteX67" fmla="*/ 95551 w 146556"/>
              <a:gd name="connsiteY67" fmla="*/ 124341 h 208104"/>
              <a:gd name="connsiteX68" fmla="*/ 97251 w 146556"/>
              <a:gd name="connsiteY68" fmla="*/ 126154 h 208104"/>
              <a:gd name="connsiteX69" fmla="*/ 97478 w 146556"/>
              <a:gd name="connsiteY69" fmla="*/ 125928 h 208104"/>
              <a:gd name="connsiteX70" fmla="*/ 97705 w 146556"/>
              <a:gd name="connsiteY70" fmla="*/ 125134 h 208104"/>
              <a:gd name="connsiteX71" fmla="*/ 97251 w 146556"/>
              <a:gd name="connsiteY71" fmla="*/ 123434 h 208104"/>
              <a:gd name="connsiteX72" fmla="*/ 96571 w 146556"/>
              <a:gd name="connsiteY72" fmla="*/ 122414 h 208104"/>
              <a:gd name="connsiteX73" fmla="*/ 110739 w 146556"/>
              <a:gd name="connsiteY73" fmla="*/ 82403 h 208104"/>
              <a:gd name="connsiteX74" fmla="*/ 111646 w 146556"/>
              <a:gd name="connsiteY74" fmla="*/ 81949 h 208104"/>
              <a:gd name="connsiteX75" fmla="*/ 111873 w 146556"/>
              <a:gd name="connsiteY75" fmla="*/ 81383 h 208104"/>
              <a:gd name="connsiteX76" fmla="*/ 111419 w 146556"/>
              <a:gd name="connsiteY76" fmla="*/ 81383 h 208104"/>
              <a:gd name="connsiteX77" fmla="*/ 110739 w 146556"/>
              <a:gd name="connsiteY77" fmla="*/ 81949 h 208104"/>
              <a:gd name="connsiteX78" fmla="*/ 110739 w 146556"/>
              <a:gd name="connsiteY78" fmla="*/ 81949 h 208104"/>
              <a:gd name="connsiteX79" fmla="*/ 110739 w 146556"/>
              <a:gd name="connsiteY79" fmla="*/ 82289 h 208104"/>
              <a:gd name="connsiteX80" fmla="*/ 110739 w 146556"/>
              <a:gd name="connsiteY80" fmla="*/ 90790 h 208104"/>
              <a:gd name="connsiteX81" fmla="*/ 112213 w 146556"/>
              <a:gd name="connsiteY81" fmla="*/ 89997 h 208104"/>
              <a:gd name="connsiteX82" fmla="*/ 112213 w 146556"/>
              <a:gd name="connsiteY82" fmla="*/ 89430 h 208104"/>
              <a:gd name="connsiteX83" fmla="*/ 112779 w 146556"/>
              <a:gd name="connsiteY83" fmla="*/ 88410 h 208104"/>
              <a:gd name="connsiteX84" fmla="*/ 111873 w 146556"/>
              <a:gd name="connsiteY84" fmla="*/ 88637 h 208104"/>
              <a:gd name="connsiteX85" fmla="*/ 110739 w 146556"/>
              <a:gd name="connsiteY85" fmla="*/ 89657 h 208104"/>
              <a:gd name="connsiteX86" fmla="*/ 110739 w 146556"/>
              <a:gd name="connsiteY86" fmla="*/ 90790 h 208104"/>
              <a:gd name="connsiteX87" fmla="*/ 98611 w 146556"/>
              <a:gd name="connsiteY87" fmla="*/ 106886 h 208104"/>
              <a:gd name="connsiteX88" fmla="*/ 97931 w 146556"/>
              <a:gd name="connsiteY88" fmla="*/ 106886 h 208104"/>
              <a:gd name="connsiteX89" fmla="*/ 98271 w 146556"/>
              <a:gd name="connsiteY89" fmla="*/ 109946 h 208104"/>
              <a:gd name="connsiteX90" fmla="*/ 98951 w 146556"/>
              <a:gd name="connsiteY90" fmla="*/ 109379 h 208104"/>
              <a:gd name="connsiteX91" fmla="*/ 99404 w 146556"/>
              <a:gd name="connsiteY91" fmla="*/ 108019 h 208104"/>
              <a:gd name="connsiteX92" fmla="*/ 99065 w 146556"/>
              <a:gd name="connsiteY92" fmla="*/ 107226 h 208104"/>
              <a:gd name="connsiteX93" fmla="*/ 98498 w 146556"/>
              <a:gd name="connsiteY93" fmla="*/ 106886 h 208104"/>
              <a:gd name="connsiteX94" fmla="*/ 340 w 146556"/>
              <a:gd name="connsiteY94" fmla="*/ 207197 h 208104"/>
              <a:gd name="connsiteX95" fmla="*/ 0 w 146556"/>
              <a:gd name="connsiteY95" fmla="*/ 207538 h 208104"/>
              <a:gd name="connsiteX96" fmla="*/ 0 w 146556"/>
              <a:gd name="connsiteY96" fmla="*/ 208104 h 208104"/>
              <a:gd name="connsiteX97" fmla="*/ 680 w 146556"/>
              <a:gd name="connsiteY97" fmla="*/ 208104 h 208104"/>
              <a:gd name="connsiteX98" fmla="*/ 680 w 146556"/>
              <a:gd name="connsiteY98" fmla="*/ 207878 h 208104"/>
              <a:gd name="connsiteX99" fmla="*/ 793 w 146556"/>
              <a:gd name="connsiteY99" fmla="*/ 207424 h 208104"/>
              <a:gd name="connsiteX100" fmla="*/ 340 w 146556"/>
              <a:gd name="connsiteY100" fmla="*/ 207197 h 208104"/>
              <a:gd name="connsiteX101" fmla="*/ 50779 w 146556"/>
              <a:gd name="connsiteY101" fmla="*/ 0 h 208104"/>
              <a:gd name="connsiteX102" fmla="*/ 49985 w 146556"/>
              <a:gd name="connsiteY102" fmla="*/ 227 h 208104"/>
              <a:gd name="connsiteX103" fmla="*/ 49532 w 146556"/>
              <a:gd name="connsiteY103" fmla="*/ 227 h 208104"/>
              <a:gd name="connsiteX104" fmla="*/ 49759 w 146556"/>
              <a:gd name="connsiteY104" fmla="*/ 680 h 208104"/>
              <a:gd name="connsiteX105" fmla="*/ 51006 w 146556"/>
              <a:gd name="connsiteY105" fmla="*/ 907 h 208104"/>
              <a:gd name="connsiteX106" fmla="*/ 51799 w 146556"/>
              <a:gd name="connsiteY106" fmla="*/ 680 h 208104"/>
              <a:gd name="connsiteX107" fmla="*/ 51799 w 146556"/>
              <a:gd name="connsiteY107" fmla="*/ 453 h 208104"/>
              <a:gd name="connsiteX108" fmla="*/ 51799 w 146556"/>
              <a:gd name="connsiteY108" fmla="*/ 227 h 208104"/>
              <a:gd name="connsiteX109" fmla="*/ 50779 w 146556"/>
              <a:gd name="connsiteY109" fmla="*/ 227 h 208104"/>
              <a:gd name="connsiteX110" fmla="*/ 76735 w 146556"/>
              <a:gd name="connsiteY110" fmla="*/ 144857 h 208104"/>
              <a:gd name="connsiteX111" fmla="*/ 75715 w 146556"/>
              <a:gd name="connsiteY111" fmla="*/ 145424 h 208104"/>
              <a:gd name="connsiteX112" fmla="*/ 74242 w 146556"/>
              <a:gd name="connsiteY112" fmla="*/ 145764 h 208104"/>
              <a:gd name="connsiteX113" fmla="*/ 73221 w 146556"/>
              <a:gd name="connsiteY113" fmla="*/ 147124 h 208104"/>
              <a:gd name="connsiteX114" fmla="*/ 72202 w 146556"/>
              <a:gd name="connsiteY114" fmla="*/ 148031 h 208104"/>
              <a:gd name="connsiteX115" fmla="*/ 71181 w 146556"/>
              <a:gd name="connsiteY115" fmla="*/ 148031 h 208104"/>
              <a:gd name="connsiteX116" fmla="*/ 70161 w 146556"/>
              <a:gd name="connsiteY116" fmla="*/ 148824 h 208104"/>
              <a:gd name="connsiteX117" fmla="*/ 69255 w 146556"/>
              <a:gd name="connsiteY117" fmla="*/ 149277 h 208104"/>
              <a:gd name="connsiteX118" fmla="*/ 70501 w 146556"/>
              <a:gd name="connsiteY118" fmla="*/ 149957 h 208104"/>
              <a:gd name="connsiteX119" fmla="*/ 73448 w 146556"/>
              <a:gd name="connsiteY119" fmla="*/ 149277 h 208104"/>
              <a:gd name="connsiteX120" fmla="*/ 73901 w 146556"/>
              <a:gd name="connsiteY120" fmla="*/ 149051 h 208104"/>
              <a:gd name="connsiteX121" fmla="*/ 73901 w 146556"/>
              <a:gd name="connsiteY121" fmla="*/ 148597 h 208104"/>
              <a:gd name="connsiteX122" fmla="*/ 74468 w 146556"/>
              <a:gd name="connsiteY122" fmla="*/ 148031 h 208104"/>
              <a:gd name="connsiteX123" fmla="*/ 76055 w 146556"/>
              <a:gd name="connsiteY123" fmla="*/ 146557 h 208104"/>
              <a:gd name="connsiteX124" fmla="*/ 76622 w 146556"/>
              <a:gd name="connsiteY124" fmla="*/ 146557 h 208104"/>
              <a:gd name="connsiteX125" fmla="*/ 77529 w 146556"/>
              <a:gd name="connsiteY125" fmla="*/ 147464 h 208104"/>
              <a:gd name="connsiteX126" fmla="*/ 80135 w 146556"/>
              <a:gd name="connsiteY126" fmla="*/ 146784 h 208104"/>
              <a:gd name="connsiteX127" fmla="*/ 80135 w 146556"/>
              <a:gd name="connsiteY127" fmla="*/ 145764 h 208104"/>
              <a:gd name="connsiteX128" fmla="*/ 78775 w 146556"/>
              <a:gd name="connsiteY128" fmla="*/ 145197 h 208104"/>
              <a:gd name="connsiteX129" fmla="*/ 76962 w 146556"/>
              <a:gd name="connsiteY129" fmla="*/ 144857 h 208104"/>
              <a:gd name="connsiteX130" fmla="*/ 55313 w 146556"/>
              <a:gd name="connsiteY130" fmla="*/ 102239 h 208104"/>
              <a:gd name="connsiteX131" fmla="*/ 54746 w 146556"/>
              <a:gd name="connsiteY131" fmla="*/ 102239 h 208104"/>
              <a:gd name="connsiteX132" fmla="*/ 54406 w 146556"/>
              <a:gd name="connsiteY132" fmla="*/ 102465 h 208104"/>
              <a:gd name="connsiteX133" fmla="*/ 53840 w 146556"/>
              <a:gd name="connsiteY133" fmla="*/ 103032 h 208104"/>
              <a:gd name="connsiteX134" fmla="*/ 53272 w 146556"/>
              <a:gd name="connsiteY134" fmla="*/ 104845 h 208104"/>
              <a:gd name="connsiteX135" fmla="*/ 54293 w 146556"/>
              <a:gd name="connsiteY135" fmla="*/ 104505 h 208104"/>
              <a:gd name="connsiteX136" fmla="*/ 55200 w 146556"/>
              <a:gd name="connsiteY136" fmla="*/ 103599 h 208104"/>
              <a:gd name="connsiteX137" fmla="*/ 55426 w 146556"/>
              <a:gd name="connsiteY137" fmla="*/ 102352 h 208104"/>
              <a:gd name="connsiteX138" fmla="*/ 82289 w 146556"/>
              <a:gd name="connsiteY138" fmla="*/ 120034 h 208104"/>
              <a:gd name="connsiteX139" fmla="*/ 81722 w 146556"/>
              <a:gd name="connsiteY139" fmla="*/ 117994 h 208104"/>
              <a:gd name="connsiteX140" fmla="*/ 82176 w 146556"/>
              <a:gd name="connsiteY140" fmla="*/ 116860 h 208104"/>
              <a:gd name="connsiteX141" fmla="*/ 82176 w 146556"/>
              <a:gd name="connsiteY141" fmla="*/ 115840 h 208104"/>
              <a:gd name="connsiteX142" fmla="*/ 80703 w 146556"/>
              <a:gd name="connsiteY142" fmla="*/ 114593 h 208104"/>
              <a:gd name="connsiteX143" fmla="*/ 78436 w 146556"/>
              <a:gd name="connsiteY143" fmla="*/ 113006 h 208104"/>
              <a:gd name="connsiteX144" fmla="*/ 76962 w 146556"/>
              <a:gd name="connsiteY144" fmla="*/ 111080 h 208104"/>
              <a:gd name="connsiteX145" fmla="*/ 76395 w 146556"/>
              <a:gd name="connsiteY145" fmla="*/ 111080 h 208104"/>
              <a:gd name="connsiteX146" fmla="*/ 75829 w 146556"/>
              <a:gd name="connsiteY146" fmla="*/ 110626 h 208104"/>
              <a:gd name="connsiteX147" fmla="*/ 75829 w 146556"/>
              <a:gd name="connsiteY147" fmla="*/ 109606 h 208104"/>
              <a:gd name="connsiteX148" fmla="*/ 75149 w 146556"/>
              <a:gd name="connsiteY148" fmla="*/ 108586 h 208104"/>
              <a:gd name="connsiteX149" fmla="*/ 73901 w 146556"/>
              <a:gd name="connsiteY149" fmla="*/ 108246 h 208104"/>
              <a:gd name="connsiteX150" fmla="*/ 72655 w 146556"/>
              <a:gd name="connsiteY150" fmla="*/ 108812 h 208104"/>
              <a:gd name="connsiteX151" fmla="*/ 68801 w 146556"/>
              <a:gd name="connsiteY151" fmla="*/ 110059 h 208104"/>
              <a:gd name="connsiteX152" fmla="*/ 66307 w 146556"/>
              <a:gd name="connsiteY152" fmla="*/ 110059 h 208104"/>
              <a:gd name="connsiteX153" fmla="*/ 62227 w 146556"/>
              <a:gd name="connsiteY153" fmla="*/ 111533 h 208104"/>
              <a:gd name="connsiteX154" fmla="*/ 59960 w 146556"/>
              <a:gd name="connsiteY154" fmla="*/ 113346 h 208104"/>
              <a:gd name="connsiteX155" fmla="*/ 57806 w 146556"/>
              <a:gd name="connsiteY155" fmla="*/ 115387 h 208104"/>
              <a:gd name="connsiteX156" fmla="*/ 57806 w 146556"/>
              <a:gd name="connsiteY156" fmla="*/ 116520 h 208104"/>
              <a:gd name="connsiteX157" fmla="*/ 58260 w 146556"/>
              <a:gd name="connsiteY157" fmla="*/ 117767 h 208104"/>
              <a:gd name="connsiteX158" fmla="*/ 58033 w 146556"/>
              <a:gd name="connsiteY158" fmla="*/ 118107 h 208104"/>
              <a:gd name="connsiteX159" fmla="*/ 57466 w 146556"/>
              <a:gd name="connsiteY159" fmla="*/ 118334 h 208104"/>
              <a:gd name="connsiteX160" fmla="*/ 57126 w 146556"/>
              <a:gd name="connsiteY160" fmla="*/ 118900 h 208104"/>
              <a:gd name="connsiteX161" fmla="*/ 57126 w 146556"/>
              <a:gd name="connsiteY161" fmla="*/ 119694 h 208104"/>
              <a:gd name="connsiteX162" fmla="*/ 56106 w 146556"/>
              <a:gd name="connsiteY162" fmla="*/ 120261 h 208104"/>
              <a:gd name="connsiteX163" fmla="*/ 55086 w 146556"/>
              <a:gd name="connsiteY163" fmla="*/ 120601 h 208104"/>
              <a:gd name="connsiteX164" fmla="*/ 54859 w 146556"/>
              <a:gd name="connsiteY164" fmla="*/ 121734 h 208104"/>
              <a:gd name="connsiteX165" fmla="*/ 55086 w 146556"/>
              <a:gd name="connsiteY165" fmla="*/ 122981 h 208104"/>
              <a:gd name="connsiteX166" fmla="*/ 56219 w 146556"/>
              <a:gd name="connsiteY166" fmla="*/ 125474 h 208104"/>
              <a:gd name="connsiteX167" fmla="*/ 57466 w 146556"/>
              <a:gd name="connsiteY167" fmla="*/ 126495 h 208104"/>
              <a:gd name="connsiteX168" fmla="*/ 58940 w 146556"/>
              <a:gd name="connsiteY168" fmla="*/ 127061 h 208104"/>
              <a:gd name="connsiteX169" fmla="*/ 62567 w 146556"/>
              <a:gd name="connsiteY169" fmla="*/ 127855 h 208104"/>
              <a:gd name="connsiteX170" fmla="*/ 65287 w 146556"/>
              <a:gd name="connsiteY170" fmla="*/ 128762 h 208104"/>
              <a:gd name="connsiteX171" fmla="*/ 66874 w 146556"/>
              <a:gd name="connsiteY171" fmla="*/ 129555 h 208104"/>
              <a:gd name="connsiteX172" fmla="*/ 69141 w 146556"/>
              <a:gd name="connsiteY172" fmla="*/ 129782 h 208104"/>
              <a:gd name="connsiteX173" fmla="*/ 71408 w 146556"/>
              <a:gd name="connsiteY173" fmla="*/ 129442 h 208104"/>
              <a:gd name="connsiteX174" fmla="*/ 73335 w 146556"/>
              <a:gd name="connsiteY174" fmla="*/ 129442 h 208104"/>
              <a:gd name="connsiteX175" fmla="*/ 75035 w 146556"/>
              <a:gd name="connsiteY175" fmla="*/ 127968 h 208104"/>
              <a:gd name="connsiteX176" fmla="*/ 76849 w 146556"/>
              <a:gd name="connsiteY176" fmla="*/ 126835 h 208104"/>
              <a:gd name="connsiteX177" fmla="*/ 78775 w 146556"/>
              <a:gd name="connsiteY177" fmla="*/ 126608 h 208104"/>
              <a:gd name="connsiteX178" fmla="*/ 79569 w 146556"/>
              <a:gd name="connsiteY178" fmla="*/ 126948 h 208104"/>
              <a:gd name="connsiteX179" fmla="*/ 80135 w 146556"/>
              <a:gd name="connsiteY179" fmla="*/ 126381 h 208104"/>
              <a:gd name="connsiteX180" fmla="*/ 82402 w 146556"/>
              <a:gd name="connsiteY180" fmla="*/ 126381 h 208104"/>
              <a:gd name="connsiteX181" fmla="*/ 83876 w 146556"/>
              <a:gd name="connsiteY181" fmla="*/ 125701 h 208104"/>
              <a:gd name="connsiteX182" fmla="*/ 82856 w 146556"/>
              <a:gd name="connsiteY182" fmla="*/ 122301 h 208104"/>
              <a:gd name="connsiteX183" fmla="*/ 82516 w 146556"/>
              <a:gd name="connsiteY183" fmla="*/ 120147 h 208104"/>
              <a:gd name="connsiteX184" fmla="*/ 135562 w 146556"/>
              <a:gd name="connsiteY184" fmla="*/ 127855 h 208104"/>
              <a:gd name="connsiteX185" fmla="*/ 134429 w 146556"/>
              <a:gd name="connsiteY185" fmla="*/ 128195 h 208104"/>
              <a:gd name="connsiteX186" fmla="*/ 134882 w 146556"/>
              <a:gd name="connsiteY186" fmla="*/ 128648 h 208104"/>
              <a:gd name="connsiteX187" fmla="*/ 136016 w 146556"/>
              <a:gd name="connsiteY187" fmla="*/ 129328 h 208104"/>
              <a:gd name="connsiteX188" fmla="*/ 136242 w 146556"/>
              <a:gd name="connsiteY188" fmla="*/ 128875 h 208104"/>
              <a:gd name="connsiteX189" fmla="*/ 136242 w 146556"/>
              <a:gd name="connsiteY189" fmla="*/ 127968 h 208104"/>
              <a:gd name="connsiteX190" fmla="*/ 135675 w 146556"/>
              <a:gd name="connsiteY190" fmla="*/ 127855 h 208104"/>
              <a:gd name="connsiteX191" fmla="*/ 132275 w 146556"/>
              <a:gd name="connsiteY191" fmla="*/ 105186 h 208104"/>
              <a:gd name="connsiteX192" fmla="*/ 131255 w 146556"/>
              <a:gd name="connsiteY192" fmla="*/ 104392 h 208104"/>
              <a:gd name="connsiteX193" fmla="*/ 131028 w 146556"/>
              <a:gd name="connsiteY193" fmla="*/ 104732 h 208104"/>
              <a:gd name="connsiteX194" fmla="*/ 131028 w 146556"/>
              <a:gd name="connsiteY194" fmla="*/ 105186 h 208104"/>
              <a:gd name="connsiteX195" fmla="*/ 131935 w 146556"/>
              <a:gd name="connsiteY195" fmla="*/ 105866 h 208104"/>
              <a:gd name="connsiteX196" fmla="*/ 131935 w 146556"/>
              <a:gd name="connsiteY196" fmla="*/ 106432 h 208104"/>
              <a:gd name="connsiteX197" fmla="*/ 131255 w 146556"/>
              <a:gd name="connsiteY197" fmla="*/ 107679 h 208104"/>
              <a:gd name="connsiteX198" fmla="*/ 131709 w 146556"/>
              <a:gd name="connsiteY198" fmla="*/ 107906 h 208104"/>
              <a:gd name="connsiteX199" fmla="*/ 132275 w 146556"/>
              <a:gd name="connsiteY199" fmla="*/ 107112 h 208104"/>
              <a:gd name="connsiteX200" fmla="*/ 132955 w 146556"/>
              <a:gd name="connsiteY200" fmla="*/ 106546 h 208104"/>
              <a:gd name="connsiteX201" fmla="*/ 133182 w 146556"/>
              <a:gd name="connsiteY201" fmla="*/ 105979 h 208104"/>
              <a:gd name="connsiteX202" fmla="*/ 133182 w 146556"/>
              <a:gd name="connsiteY202" fmla="*/ 105639 h 208104"/>
              <a:gd name="connsiteX203" fmla="*/ 132389 w 146556"/>
              <a:gd name="connsiteY203" fmla="*/ 105072 h 208104"/>
              <a:gd name="connsiteX204" fmla="*/ 137149 w 146556"/>
              <a:gd name="connsiteY204" fmla="*/ 184075 h 208104"/>
              <a:gd name="connsiteX205" fmla="*/ 137149 w 146556"/>
              <a:gd name="connsiteY205" fmla="*/ 184075 h 208104"/>
              <a:gd name="connsiteX206" fmla="*/ 137149 w 146556"/>
              <a:gd name="connsiteY206" fmla="*/ 183735 h 208104"/>
              <a:gd name="connsiteX207" fmla="*/ 137149 w 146556"/>
              <a:gd name="connsiteY207" fmla="*/ 183735 h 208104"/>
              <a:gd name="connsiteX208" fmla="*/ 137149 w 146556"/>
              <a:gd name="connsiteY208" fmla="*/ 183848 h 208104"/>
              <a:gd name="connsiteX209" fmla="*/ 137149 w 146556"/>
              <a:gd name="connsiteY209" fmla="*/ 183848 h 208104"/>
              <a:gd name="connsiteX210" fmla="*/ 137262 w 146556"/>
              <a:gd name="connsiteY210" fmla="*/ 184188 h 208104"/>
              <a:gd name="connsiteX211" fmla="*/ 137376 w 146556"/>
              <a:gd name="connsiteY211" fmla="*/ 184188 h 208104"/>
              <a:gd name="connsiteX212" fmla="*/ 137376 w 146556"/>
              <a:gd name="connsiteY212" fmla="*/ 184188 h 208104"/>
              <a:gd name="connsiteX213" fmla="*/ 137376 w 146556"/>
              <a:gd name="connsiteY213" fmla="*/ 184188 h 208104"/>
              <a:gd name="connsiteX214" fmla="*/ 137376 w 146556"/>
              <a:gd name="connsiteY214" fmla="*/ 183961 h 208104"/>
              <a:gd name="connsiteX215" fmla="*/ 146557 w 146556"/>
              <a:gd name="connsiteY215" fmla="*/ 122074 h 208104"/>
              <a:gd name="connsiteX216" fmla="*/ 145990 w 146556"/>
              <a:gd name="connsiteY216" fmla="*/ 121054 h 208104"/>
              <a:gd name="connsiteX217" fmla="*/ 145083 w 146556"/>
              <a:gd name="connsiteY217" fmla="*/ 120827 h 208104"/>
              <a:gd name="connsiteX218" fmla="*/ 144403 w 146556"/>
              <a:gd name="connsiteY218" fmla="*/ 121847 h 208104"/>
              <a:gd name="connsiteX219" fmla="*/ 145423 w 146556"/>
              <a:gd name="connsiteY219" fmla="*/ 122754 h 208104"/>
              <a:gd name="connsiteX220" fmla="*/ 146557 w 146556"/>
              <a:gd name="connsiteY220" fmla="*/ 122528 h 208104"/>
              <a:gd name="connsiteX221" fmla="*/ 146557 w 146556"/>
              <a:gd name="connsiteY221" fmla="*/ 121961 h 208104"/>
              <a:gd name="connsiteX222" fmla="*/ 110626 w 146556"/>
              <a:gd name="connsiteY222" fmla="*/ 90790 h 208104"/>
              <a:gd name="connsiteX223" fmla="*/ 110852 w 146556"/>
              <a:gd name="connsiteY223" fmla="*/ 90790 h 208104"/>
              <a:gd name="connsiteX224" fmla="*/ 110852 w 146556"/>
              <a:gd name="connsiteY224" fmla="*/ 89657 h 208104"/>
              <a:gd name="connsiteX225" fmla="*/ 110513 w 146556"/>
              <a:gd name="connsiteY225" fmla="*/ 90450 h 208104"/>
              <a:gd name="connsiteX226" fmla="*/ 110513 w 146556"/>
              <a:gd name="connsiteY226" fmla="*/ 90904 h 208104"/>
              <a:gd name="connsiteX227" fmla="*/ 140436 w 146556"/>
              <a:gd name="connsiteY227" fmla="*/ 149844 h 208104"/>
              <a:gd name="connsiteX228" fmla="*/ 140096 w 146556"/>
              <a:gd name="connsiteY228" fmla="*/ 149617 h 208104"/>
              <a:gd name="connsiteX229" fmla="*/ 140096 w 146556"/>
              <a:gd name="connsiteY229" fmla="*/ 149164 h 208104"/>
              <a:gd name="connsiteX230" fmla="*/ 140323 w 146556"/>
              <a:gd name="connsiteY230" fmla="*/ 149051 h 208104"/>
              <a:gd name="connsiteX231" fmla="*/ 140436 w 146556"/>
              <a:gd name="connsiteY231" fmla="*/ 149051 h 208104"/>
              <a:gd name="connsiteX232" fmla="*/ 140210 w 146556"/>
              <a:gd name="connsiteY232" fmla="*/ 148824 h 208104"/>
              <a:gd name="connsiteX233" fmla="*/ 139756 w 146556"/>
              <a:gd name="connsiteY233" fmla="*/ 149051 h 208104"/>
              <a:gd name="connsiteX234" fmla="*/ 139529 w 146556"/>
              <a:gd name="connsiteY234" fmla="*/ 149504 h 208104"/>
              <a:gd name="connsiteX235" fmla="*/ 139529 w 146556"/>
              <a:gd name="connsiteY235" fmla="*/ 149844 h 208104"/>
              <a:gd name="connsiteX236" fmla="*/ 140096 w 146556"/>
              <a:gd name="connsiteY236" fmla="*/ 150184 h 208104"/>
              <a:gd name="connsiteX237" fmla="*/ 140663 w 146556"/>
              <a:gd name="connsiteY237" fmla="*/ 150411 h 208104"/>
              <a:gd name="connsiteX238" fmla="*/ 140890 w 146556"/>
              <a:gd name="connsiteY238" fmla="*/ 150184 h 208104"/>
              <a:gd name="connsiteX239" fmla="*/ 140890 w 146556"/>
              <a:gd name="connsiteY239" fmla="*/ 149957 h 208104"/>
              <a:gd name="connsiteX240" fmla="*/ 140436 w 146556"/>
              <a:gd name="connsiteY240" fmla="*/ 149957 h 208104"/>
              <a:gd name="connsiteX241" fmla="*/ 113800 w 146556"/>
              <a:gd name="connsiteY241" fmla="*/ 94078 h 208104"/>
              <a:gd name="connsiteX242" fmla="*/ 113120 w 146556"/>
              <a:gd name="connsiteY242" fmla="*/ 94304 h 208104"/>
              <a:gd name="connsiteX243" fmla="*/ 110966 w 146556"/>
              <a:gd name="connsiteY243" fmla="*/ 96231 h 208104"/>
              <a:gd name="connsiteX244" fmla="*/ 110966 w 146556"/>
              <a:gd name="connsiteY244" fmla="*/ 96231 h 208104"/>
              <a:gd name="connsiteX245" fmla="*/ 110966 w 146556"/>
              <a:gd name="connsiteY245" fmla="*/ 97931 h 208104"/>
              <a:gd name="connsiteX246" fmla="*/ 110966 w 146556"/>
              <a:gd name="connsiteY246" fmla="*/ 99065 h 208104"/>
              <a:gd name="connsiteX247" fmla="*/ 110966 w 146556"/>
              <a:gd name="connsiteY247" fmla="*/ 100312 h 208104"/>
              <a:gd name="connsiteX248" fmla="*/ 111533 w 146556"/>
              <a:gd name="connsiteY248" fmla="*/ 99405 h 208104"/>
              <a:gd name="connsiteX249" fmla="*/ 113686 w 146556"/>
              <a:gd name="connsiteY249" fmla="*/ 97705 h 208104"/>
              <a:gd name="connsiteX250" fmla="*/ 114593 w 146556"/>
              <a:gd name="connsiteY250" fmla="*/ 95778 h 208104"/>
              <a:gd name="connsiteX251" fmla="*/ 113800 w 146556"/>
              <a:gd name="connsiteY251" fmla="*/ 94078 h 208104"/>
              <a:gd name="connsiteX252" fmla="*/ 130461 w 146556"/>
              <a:gd name="connsiteY252" fmla="*/ 121847 h 208104"/>
              <a:gd name="connsiteX253" fmla="*/ 129781 w 146556"/>
              <a:gd name="connsiteY253" fmla="*/ 122414 h 208104"/>
              <a:gd name="connsiteX254" fmla="*/ 130122 w 146556"/>
              <a:gd name="connsiteY254" fmla="*/ 123094 h 208104"/>
              <a:gd name="connsiteX255" fmla="*/ 130575 w 146556"/>
              <a:gd name="connsiteY255" fmla="*/ 123434 h 208104"/>
              <a:gd name="connsiteX256" fmla="*/ 131028 w 146556"/>
              <a:gd name="connsiteY256" fmla="*/ 123434 h 208104"/>
              <a:gd name="connsiteX257" fmla="*/ 131595 w 146556"/>
              <a:gd name="connsiteY257" fmla="*/ 123208 h 208104"/>
              <a:gd name="connsiteX258" fmla="*/ 131368 w 146556"/>
              <a:gd name="connsiteY258" fmla="*/ 122528 h 208104"/>
              <a:gd name="connsiteX259" fmla="*/ 130348 w 146556"/>
              <a:gd name="connsiteY259" fmla="*/ 121961 h 208104"/>
              <a:gd name="connsiteX260" fmla="*/ 108812 w 146556"/>
              <a:gd name="connsiteY260" fmla="*/ 100312 h 208104"/>
              <a:gd name="connsiteX261" fmla="*/ 109379 w 146556"/>
              <a:gd name="connsiteY261" fmla="*/ 101105 h 208104"/>
              <a:gd name="connsiteX262" fmla="*/ 110852 w 146556"/>
              <a:gd name="connsiteY262" fmla="*/ 100312 h 208104"/>
              <a:gd name="connsiteX263" fmla="*/ 110852 w 146556"/>
              <a:gd name="connsiteY263" fmla="*/ 97931 h 208104"/>
              <a:gd name="connsiteX264" fmla="*/ 110852 w 146556"/>
              <a:gd name="connsiteY264" fmla="*/ 96231 h 208104"/>
              <a:gd name="connsiteX265" fmla="*/ 109492 w 146556"/>
              <a:gd name="connsiteY265" fmla="*/ 98271 h 208104"/>
              <a:gd name="connsiteX266" fmla="*/ 108812 w 146556"/>
              <a:gd name="connsiteY266" fmla="*/ 100198 h 208104"/>
              <a:gd name="connsiteX267" fmla="*/ 114366 w 146556"/>
              <a:gd name="connsiteY267" fmla="*/ 144630 h 208104"/>
              <a:gd name="connsiteX268" fmla="*/ 113800 w 146556"/>
              <a:gd name="connsiteY268" fmla="*/ 145084 h 208104"/>
              <a:gd name="connsiteX269" fmla="*/ 113800 w 146556"/>
              <a:gd name="connsiteY269" fmla="*/ 145537 h 208104"/>
              <a:gd name="connsiteX270" fmla="*/ 113573 w 146556"/>
              <a:gd name="connsiteY270" fmla="*/ 145877 h 208104"/>
              <a:gd name="connsiteX271" fmla="*/ 113573 w 146556"/>
              <a:gd name="connsiteY271" fmla="*/ 146330 h 208104"/>
              <a:gd name="connsiteX272" fmla="*/ 113913 w 146556"/>
              <a:gd name="connsiteY272" fmla="*/ 146330 h 208104"/>
              <a:gd name="connsiteX273" fmla="*/ 113913 w 146556"/>
              <a:gd name="connsiteY273" fmla="*/ 146104 h 208104"/>
              <a:gd name="connsiteX274" fmla="*/ 114027 w 146556"/>
              <a:gd name="connsiteY274" fmla="*/ 145650 h 208104"/>
              <a:gd name="connsiteX275" fmla="*/ 114027 w 146556"/>
              <a:gd name="connsiteY275" fmla="*/ 145424 h 208104"/>
              <a:gd name="connsiteX276" fmla="*/ 114366 w 146556"/>
              <a:gd name="connsiteY276" fmla="*/ 145310 h 208104"/>
              <a:gd name="connsiteX277" fmla="*/ 114707 w 146556"/>
              <a:gd name="connsiteY277" fmla="*/ 145650 h 208104"/>
              <a:gd name="connsiteX278" fmla="*/ 115046 w 146556"/>
              <a:gd name="connsiteY278" fmla="*/ 145650 h 208104"/>
              <a:gd name="connsiteX279" fmla="*/ 115046 w 146556"/>
              <a:gd name="connsiteY279" fmla="*/ 144970 h 208104"/>
              <a:gd name="connsiteX280" fmla="*/ 114366 w 146556"/>
              <a:gd name="connsiteY280" fmla="*/ 144630 h 208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</a:cxnLst>
            <a:rect l="l" t="t" r="r" b="b"/>
            <a:pathLst>
              <a:path w="146556" h="208104">
                <a:moveTo>
                  <a:pt x="108472" y="93624"/>
                </a:moveTo>
                <a:lnTo>
                  <a:pt x="108812" y="91697"/>
                </a:lnTo>
                <a:lnTo>
                  <a:pt x="109265" y="91017"/>
                </a:lnTo>
                <a:lnTo>
                  <a:pt x="109265" y="90337"/>
                </a:lnTo>
                <a:cubicBezTo>
                  <a:pt x="109265" y="90337"/>
                  <a:pt x="108359" y="90337"/>
                  <a:pt x="108359" y="90337"/>
                </a:cubicBezTo>
                <a:lnTo>
                  <a:pt x="107452" y="90790"/>
                </a:lnTo>
                <a:lnTo>
                  <a:pt x="104505" y="92944"/>
                </a:lnTo>
                <a:lnTo>
                  <a:pt x="101898" y="95551"/>
                </a:lnTo>
                <a:lnTo>
                  <a:pt x="101898" y="93057"/>
                </a:lnTo>
                <a:cubicBezTo>
                  <a:pt x="101898" y="93057"/>
                  <a:pt x="102918" y="90564"/>
                  <a:pt x="102918" y="90564"/>
                </a:cubicBezTo>
                <a:lnTo>
                  <a:pt x="105526" y="88750"/>
                </a:lnTo>
                <a:lnTo>
                  <a:pt x="106432" y="87050"/>
                </a:lnTo>
                <a:lnTo>
                  <a:pt x="107566" y="85463"/>
                </a:lnTo>
                <a:lnTo>
                  <a:pt x="110626" y="82516"/>
                </a:lnTo>
                <a:lnTo>
                  <a:pt x="110626" y="82176"/>
                </a:lnTo>
                <a:cubicBezTo>
                  <a:pt x="110626" y="82176"/>
                  <a:pt x="107566" y="83536"/>
                  <a:pt x="107566" y="83536"/>
                </a:cubicBezTo>
                <a:lnTo>
                  <a:pt x="106319" y="83536"/>
                </a:lnTo>
                <a:cubicBezTo>
                  <a:pt x="106319" y="83536"/>
                  <a:pt x="104845" y="83423"/>
                  <a:pt x="104845" y="83423"/>
                </a:cubicBezTo>
                <a:lnTo>
                  <a:pt x="103258" y="83763"/>
                </a:lnTo>
                <a:lnTo>
                  <a:pt x="101558" y="84330"/>
                </a:lnTo>
                <a:lnTo>
                  <a:pt x="99971" y="85350"/>
                </a:lnTo>
                <a:lnTo>
                  <a:pt x="97591" y="87277"/>
                </a:lnTo>
                <a:lnTo>
                  <a:pt x="96231" y="87730"/>
                </a:lnTo>
                <a:lnTo>
                  <a:pt x="94871" y="87730"/>
                </a:lnTo>
                <a:cubicBezTo>
                  <a:pt x="94871" y="87730"/>
                  <a:pt x="92151" y="88637"/>
                  <a:pt x="92151" y="88637"/>
                </a:cubicBezTo>
                <a:lnTo>
                  <a:pt x="89430" y="89657"/>
                </a:lnTo>
                <a:lnTo>
                  <a:pt x="87503" y="90904"/>
                </a:lnTo>
                <a:lnTo>
                  <a:pt x="86256" y="92944"/>
                </a:lnTo>
                <a:lnTo>
                  <a:pt x="85010" y="92944"/>
                </a:lnTo>
                <a:cubicBezTo>
                  <a:pt x="85010" y="92944"/>
                  <a:pt x="83763" y="93738"/>
                  <a:pt x="83763" y="93738"/>
                </a:cubicBezTo>
                <a:lnTo>
                  <a:pt x="82743" y="93398"/>
                </a:lnTo>
                <a:lnTo>
                  <a:pt x="81722" y="92831"/>
                </a:lnTo>
                <a:lnTo>
                  <a:pt x="81383" y="93738"/>
                </a:lnTo>
                <a:lnTo>
                  <a:pt x="80816" y="94531"/>
                </a:lnTo>
                <a:lnTo>
                  <a:pt x="80249" y="95098"/>
                </a:lnTo>
                <a:lnTo>
                  <a:pt x="79909" y="96458"/>
                </a:lnTo>
                <a:lnTo>
                  <a:pt x="82063" y="96798"/>
                </a:lnTo>
                <a:lnTo>
                  <a:pt x="82743" y="97931"/>
                </a:lnTo>
                <a:lnTo>
                  <a:pt x="83309" y="99518"/>
                </a:lnTo>
                <a:lnTo>
                  <a:pt x="84216" y="100765"/>
                </a:lnTo>
                <a:lnTo>
                  <a:pt x="86143" y="100198"/>
                </a:lnTo>
                <a:lnTo>
                  <a:pt x="87844" y="98725"/>
                </a:lnTo>
                <a:lnTo>
                  <a:pt x="89204" y="99178"/>
                </a:lnTo>
                <a:lnTo>
                  <a:pt x="90337" y="99178"/>
                </a:lnTo>
                <a:cubicBezTo>
                  <a:pt x="90337" y="99178"/>
                  <a:pt x="91357" y="97138"/>
                  <a:pt x="91357" y="97138"/>
                </a:cubicBezTo>
                <a:lnTo>
                  <a:pt x="94417" y="94871"/>
                </a:lnTo>
                <a:lnTo>
                  <a:pt x="96457" y="94871"/>
                </a:lnTo>
                <a:cubicBezTo>
                  <a:pt x="96457" y="94871"/>
                  <a:pt x="96911" y="94984"/>
                  <a:pt x="96911" y="94984"/>
                </a:cubicBezTo>
                <a:lnTo>
                  <a:pt x="97364" y="96118"/>
                </a:lnTo>
                <a:lnTo>
                  <a:pt x="97931" y="96571"/>
                </a:lnTo>
                <a:lnTo>
                  <a:pt x="98838" y="96911"/>
                </a:lnTo>
                <a:lnTo>
                  <a:pt x="99745" y="96911"/>
                </a:lnTo>
                <a:cubicBezTo>
                  <a:pt x="99745" y="96911"/>
                  <a:pt x="102238" y="96458"/>
                  <a:pt x="102238" y="96458"/>
                </a:cubicBezTo>
                <a:lnTo>
                  <a:pt x="104845" y="95438"/>
                </a:lnTo>
                <a:lnTo>
                  <a:pt x="106999" y="95438"/>
                </a:lnTo>
                <a:cubicBezTo>
                  <a:pt x="106999" y="95438"/>
                  <a:pt x="109153" y="95438"/>
                  <a:pt x="109153" y="95438"/>
                </a:cubicBezTo>
                <a:lnTo>
                  <a:pt x="108359" y="93738"/>
                </a:lnTo>
                <a:close/>
                <a:moveTo>
                  <a:pt x="85916" y="115160"/>
                </a:moveTo>
                <a:lnTo>
                  <a:pt x="85123" y="116520"/>
                </a:lnTo>
                <a:lnTo>
                  <a:pt x="85690" y="117880"/>
                </a:lnTo>
                <a:lnTo>
                  <a:pt x="86710" y="117427"/>
                </a:lnTo>
                <a:lnTo>
                  <a:pt x="87276" y="116293"/>
                </a:lnTo>
                <a:lnTo>
                  <a:pt x="86823" y="114933"/>
                </a:lnTo>
                <a:lnTo>
                  <a:pt x="85916" y="114933"/>
                </a:lnTo>
                <a:close/>
                <a:moveTo>
                  <a:pt x="96571" y="122414"/>
                </a:moveTo>
                <a:lnTo>
                  <a:pt x="95891" y="122981"/>
                </a:lnTo>
                <a:lnTo>
                  <a:pt x="95551" y="123661"/>
                </a:lnTo>
                <a:lnTo>
                  <a:pt x="95551" y="124341"/>
                </a:lnTo>
                <a:cubicBezTo>
                  <a:pt x="95551" y="124341"/>
                  <a:pt x="97251" y="126154"/>
                  <a:pt x="97251" y="126154"/>
                </a:cubicBezTo>
                <a:lnTo>
                  <a:pt x="97478" y="125928"/>
                </a:lnTo>
                <a:lnTo>
                  <a:pt x="97705" y="125134"/>
                </a:lnTo>
                <a:lnTo>
                  <a:pt x="97251" y="123434"/>
                </a:lnTo>
                <a:lnTo>
                  <a:pt x="96571" y="122414"/>
                </a:lnTo>
                <a:close/>
                <a:moveTo>
                  <a:pt x="110739" y="82403"/>
                </a:moveTo>
                <a:lnTo>
                  <a:pt x="111646" y="81949"/>
                </a:lnTo>
                <a:lnTo>
                  <a:pt x="111873" y="81383"/>
                </a:lnTo>
                <a:lnTo>
                  <a:pt x="111419" y="81383"/>
                </a:lnTo>
                <a:lnTo>
                  <a:pt x="110739" y="81949"/>
                </a:lnTo>
                <a:lnTo>
                  <a:pt x="110739" y="81949"/>
                </a:lnTo>
                <a:lnTo>
                  <a:pt x="110739" y="82289"/>
                </a:lnTo>
                <a:close/>
                <a:moveTo>
                  <a:pt x="110739" y="90790"/>
                </a:moveTo>
                <a:lnTo>
                  <a:pt x="112213" y="89997"/>
                </a:lnTo>
                <a:lnTo>
                  <a:pt x="112213" y="89430"/>
                </a:lnTo>
                <a:cubicBezTo>
                  <a:pt x="112213" y="89430"/>
                  <a:pt x="112779" y="88410"/>
                  <a:pt x="112779" y="88410"/>
                </a:cubicBezTo>
                <a:lnTo>
                  <a:pt x="111873" y="88637"/>
                </a:lnTo>
                <a:lnTo>
                  <a:pt x="110739" y="89657"/>
                </a:lnTo>
                <a:lnTo>
                  <a:pt x="110739" y="90790"/>
                </a:lnTo>
                <a:close/>
                <a:moveTo>
                  <a:pt x="98611" y="106886"/>
                </a:moveTo>
                <a:lnTo>
                  <a:pt x="97931" y="106886"/>
                </a:lnTo>
                <a:cubicBezTo>
                  <a:pt x="97931" y="106886"/>
                  <a:pt x="98271" y="109946"/>
                  <a:pt x="98271" y="109946"/>
                </a:cubicBezTo>
                <a:lnTo>
                  <a:pt x="98951" y="109379"/>
                </a:lnTo>
                <a:lnTo>
                  <a:pt x="99404" y="108019"/>
                </a:lnTo>
                <a:lnTo>
                  <a:pt x="99065" y="107226"/>
                </a:lnTo>
                <a:lnTo>
                  <a:pt x="98498" y="106886"/>
                </a:lnTo>
                <a:close/>
                <a:moveTo>
                  <a:pt x="340" y="207197"/>
                </a:moveTo>
                <a:lnTo>
                  <a:pt x="0" y="207538"/>
                </a:lnTo>
                <a:lnTo>
                  <a:pt x="0" y="208104"/>
                </a:lnTo>
                <a:cubicBezTo>
                  <a:pt x="0" y="208104"/>
                  <a:pt x="680" y="208104"/>
                  <a:pt x="680" y="208104"/>
                </a:cubicBezTo>
                <a:lnTo>
                  <a:pt x="680" y="207878"/>
                </a:lnTo>
                <a:cubicBezTo>
                  <a:pt x="680" y="207878"/>
                  <a:pt x="793" y="207424"/>
                  <a:pt x="793" y="207424"/>
                </a:cubicBezTo>
                <a:lnTo>
                  <a:pt x="340" y="207197"/>
                </a:lnTo>
                <a:close/>
                <a:moveTo>
                  <a:pt x="50779" y="0"/>
                </a:moveTo>
                <a:lnTo>
                  <a:pt x="49985" y="227"/>
                </a:lnTo>
                <a:lnTo>
                  <a:pt x="49532" y="227"/>
                </a:lnTo>
                <a:cubicBezTo>
                  <a:pt x="49532" y="227"/>
                  <a:pt x="49759" y="680"/>
                  <a:pt x="49759" y="680"/>
                </a:cubicBezTo>
                <a:lnTo>
                  <a:pt x="51006" y="907"/>
                </a:lnTo>
                <a:lnTo>
                  <a:pt x="51799" y="680"/>
                </a:lnTo>
                <a:lnTo>
                  <a:pt x="51799" y="453"/>
                </a:lnTo>
                <a:cubicBezTo>
                  <a:pt x="51799" y="453"/>
                  <a:pt x="51799" y="227"/>
                  <a:pt x="51799" y="227"/>
                </a:cubicBezTo>
                <a:lnTo>
                  <a:pt x="50779" y="227"/>
                </a:lnTo>
                <a:close/>
                <a:moveTo>
                  <a:pt x="76735" y="144857"/>
                </a:moveTo>
                <a:lnTo>
                  <a:pt x="75715" y="145424"/>
                </a:lnTo>
                <a:lnTo>
                  <a:pt x="74242" y="145764"/>
                </a:lnTo>
                <a:lnTo>
                  <a:pt x="73221" y="147124"/>
                </a:lnTo>
                <a:lnTo>
                  <a:pt x="72202" y="148031"/>
                </a:lnTo>
                <a:lnTo>
                  <a:pt x="71181" y="148031"/>
                </a:lnTo>
                <a:cubicBezTo>
                  <a:pt x="71181" y="148031"/>
                  <a:pt x="70161" y="148824"/>
                  <a:pt x="70161" y="148824"/>
                </a:cubicBezTo>
                <a:lnTo>
                  <a:pt x="69255" y="149277"/>
                </a:lnTo>
                <a:lnTo>
                  <a:pt x="70501" y="149957"/>
                </a:lnTo>
                <a:lnTo>
                  <a:pt x="73448" y="149277"/>
                </a:lnTo>
                <a:lnTo>
                  <a:pt x="73901" y="149051"/>
                </a:lnTo>
                <a:lnTo>
                  <a:pt x="73901" y="148597"/>
                </a:lnTo>
                <a:cubicBezTo>
                  <a:pt x="73901" y="148597"/>
                  <a:pt x="74468" y="148031"/>
                  <a:pt x="74468" y="148031"/>
                </a:cubicBezTo>
                <a:lnTo>
                  <a:pt x="76055" y="146557"/>
                </a:lnTo>
                <a:lnTo>
                  <a:pt x="76622" y="146557"/>
                </a:lnTo>
                <a:cubicBezTo>
                  <a:pt x="76622" y="146557"/>
                  <a:pt x="77529" y="147464"/>
                  <a:pt x="77529" y="147464"/>
                </a:cubicBezTo>
                <a:lnTo>
                  <a:pt x="80135" y="146784"/>
                </a:lnTo>
                <a:lnTo>
                  <a:pt x="80135" y="145764"/>
                </a:lnTo>
                <a:cubicBezTo>
                  <a:pt x="80135" y="145764"/>
                  <a:pt x="78775" y="145197"/>
                  <a:pt x="78775" y="145197"/>
                </a:cubicBezTo>
                <a:lnTo>
                  <a:pt x="76962" y="144857"/>
                </a:lnTo>
                <a:close/>
                <a:moveTo>
                  <a:pt x="55313" y="102239"/>
                </a:moveTo>
                <a:lnTo>
                  <a:pt x="54746" y="102239"/>
                </a:lnTo>
                <a:cubicBezTo>
                  <a:pt x="54746" y="102239"/>
                  <a:pt x="54406" y="102465"/>
                  <a:pt x="54406" y="102465"/>
                </a:cubicBezTo>
                <a:lnTo>
                  <a:pt x="53840" y="103032"/>
                </a:lnTo>
                <a:lnTo>
                  <a:pt x="53272" y="104845"/>
                </a:lnTo>
                <a:lnTo>
                  <a:pt x="54293" y="104505"/>
                </a:lnTo>
                <a:lnTo>
                  <a:pt x="55200" y="103599"/>
                </a:lnTo>
                <a:lnTo>
                  <a:pt x="55426" y="102352"/>
                </a:lnTo>
                <a:close/>
                <a:moveTo>
                  <a:pt x="82289" y="120034"/>
                </a:moveTo>
                <a:lnTo>
                  <a:pt x="81722" y="117994"/>
                </a:lnTo>
                <a:lnTo>
                  <a:pt x="82176" y="116860"/>
                </a:lnTo>
                <a:lnTo>
                  <a:pt x="82176" y="115840"/>
                </a:lnTo>
                <a:cubicBezTo>
                  <a:pt x="82176" y="115840"/>
                  <a:pt x="80703" y="114593"/>
                  <a:pt x="80703" y="114593"/>
                </a:cubicBezTo>
                <a:lnTo>
                  <a:pt x="78436" y="113006"/>
                </a:lnTo>
                <a:lnTo>
                  <a:pt x="76962" y="111080"/>
                </a:lnTo>
                <a:lnTo>
                  <a:pt x="76395" y="111080"/>
                </a:lnTo>
                <a:cubicBezTo>
                  <a:pt x="76395" y="111080"/>
                  <a:pt x="75829" y="110626"/>
                  <a:pt x="75829" y="110626"/>
                </a:cubicBezTo>
                <a:lnTo>
                  <a:pt x="75829" y="109606"/>
                </a:lnTo>
                <a:lnTo>
                  <a:pt x="75149" y="108586"/>
                </a:lnTo>
                <a:lnTo>
                  <a:pt x="73901" y="108246"/>
                </a:lnTo>
                <a:lnTo>
                  <a:pt x="72655" y="108812"/>
                </a:lnTo>
                <a:lnTo>
                  <a:pt x="68801" y="110059"/>
                </a:lnTo>
                <a:lnTo>
                  <a:pt x="66307" y="110059"/>
                </a:lnTo>
                <a:cubicBezTo>
                  <a:pt x="66307" y="110059"/>
                  <a:pt x="62227" y="111533"/>
                  <a:pt x="62227" y="111533"/>
                </a:cubicBezTo>
                <a:lnTo>
                  <a:pt x="59960" y="113346"/>
                </a:lnTo>
                <a:lnTo>
                  <a:pt x="57806" y="115387"/>
                </a:lnTo>
                <a:lnTo>
                  <a:pt x="57806" y="116520"/>
                </a:lnTo>
                <a:cubicBezTo>
                  <a:pt x="57806" y="116520"/>
                  <a:pt x="58260" y="117767"/>
                  <a:pt x="58260" y="117767"/>
                </a:cubicBezTo>
                <a:lnTo>
                  <a:pt x="58033" y="118107"/>
                </a:lnTo>
                <a:lnTo>
                  <a:pt x="57466" y="118334"/>
                </a:lnTo>
                <a:lnTo>
                  <a:pt x="57126" y="118900"/>
                </a:lnTo>
                <a:lnTo>
                  <a:pt x="57126" y="119694"/>
                </a:lnTo>
                <a:cubicBezTo>
                  <a:pt x="57126" y="119694"/>
                  <a:pt x="56106" y="120261"/>
                  <a:pt x="56106" y="120261"/>
                </a:cubicBezTo>
                <a:lnTo>
                  <a:pt x="55086" y="120601"/>
                </a:lnTo>
                <a:lnTo>
                  <a:pt x="54859" y="121734"/>
                </a:lnTo>
                <a:lnTo>
                  <a:pt x="55086" y="122981"/>
                </a:lnTo>
                <a:lnTo>
                  <a:pt x="56219" y="125474"/>
                </a:lnTo>
                <a:lnTo>
                  <a:pt x="57466" y="126495"/>
                </a:lnTo>
                <a:lnTo>
                  <a:pt x="58940" y="127061"/>
                </a:lnTo>
                <a:lnTo>
                  <a:pt x="62567" y="127855"/>
                </a:lnTo>
                <a:lnTo>
                  <a:pt x="65287" y="128762"/>
                </a:lnTo>
                <a:lnTo>
                  <a:pt x="66874" y="129555"/>
                </a:lnTo>
                <a:lnTo>
                  <a:pt x="69141" y="129782"/>
                </a:lnTo>
                <a:lnTo>
                  <a:pt x="71408" y="129442"/>
                </a:lnTo>
                <a:lnTo>
                  <a:pt x="73335" y="129442"/>
                </a:lnTo>
                <a:cubicBezTo>
                  <a:pt x="73335" y="129442"/>
                  <a:pt x="75035" y="127968"/>
                  <a:pt x="75035" y="127968"/>
                </a:cubicBezTo>
                <a:lnTo>
                  <a:pt x="76849" y="126835"/>
                </a:lnTo>
                <a:lnTo>
                  <a:pt x="78775" y="126608"/>
                </a:lnTo>
                <a:lnTo>
                  <a:pt x="79569" y="126948"/>
                </a:lnTo>
                <a:lnTo>
                  <a:pt x="80135" y="126381"/>
                </a:lnTo>
                <a:lnTo>
                  <a:pt x="82402" y="126381"/>
                </a:lnTo>
                <a:cubicBezTo>
                  <a:pt x="82402" y="126381"/>
                  <a:pt x="83876" y="125701"/>
                  <a:pt x="83876" y="125701"/>
                </a:cubicBezTo>
                <a:lnTo>
                  <a:pt x="82856" y="122301"/>
                </a:lnTo>
                <a:lnTo>
                  <a:pt x="82516" y="120147"/>
                </a:lnTo>
                <a:close/>
                <a:moveTo>
                  <a:pt x="135562" y="127855"/>
                </a:moveTo>
                <a:lnTo>
                  <a:pt x="134429" y="128195"/>
                </a:lnTo>
                <a:lnTo>
                  <a:pt x="134882" y="128648"/>
                </a:lnTo>
                <a:lnTo>
                  <a:pt x="136016" y="129328"/>
                </a:lnTo>
                <a:lnTo>
                  <a:pt x="136242" y="128875"/>
                </a:lnTo>
                <a:lnTo>
                  <a:pt x="136242" y="127968"/>
                </a:lnTo>
                <a:cubicBezTo>
                  <a:pt x="136242" y="127968"/>
                  <a:pt x="135675" y="127855"/>
                  <a:pt x="135675" y="127855"/>
                </a:cubicBezTo>
                <a:close/>
                <a:moveTo>
                  <a:pt x="132275" y="105186"/>
                </a:moveTo>
                <a:lnTo>
                  <a:pt x="131255" y="104392"/>
                </a:lnTo>
                <a:lnTo>
                  <a:pt x="131028" y="104732"/>
                </a:lnTo>
                <a:lnTo>
                  <a:pt x="131028" y="105186"/>
                </a:lnTo>
                <a:cubicBezTo>
                  <a:pt x="131028" y="105186"/>
                  <a:pt x="131935" y="105866"/>
                  <a:pt x="131935" y="105866"/>
                </a:cubicBezTo>
                <a:lnTo>
                  <a:pt x="131935" y="106432"/>
                </a:lnTo>
                <a:cubicBezTo>
                  <a:pt x="131935" y="106432"/>
                  <a:pt x="131255" y="107679"/>
                  <a:pt x="131255" y="107679"/>
                </a:cubicBezTo>
                <a:lnTo>
                  <a:pt x="131709" y="107906"/>
                </a:lnTo>
                <a:lnTo>
                  <a:pt x="132275" y="107112"/>
                </a:lnTo>
                <a:lnTo>
                  <a:pt x="132955" y="106546"/>
                </a:lnTo>
                <a:lnTo>
                  <a:pt x="133182" y="105979"/>
                </a:lnTo>
                <a:lnTo>
                  <a:pt x="133182" y="105639"/>
                </a:lnTo>
                <a:cubicBezTo>
                  <a:pt x="133182" y="105639"/>
                  <a:pt x="132389" y="105072"/>
                  <a:pt x="132389" y="105072"/>
                </a:cubicBezTo>
                <a:close/>
                <a:moveTo>
                  <a:pt x="137149" y="184075"/>
                </a:moveTo>
                <a:lnTo>
                  <a:pt x="137149" y="184075"/>
                </a:lnTo>
                <a:cubicBezTo>
                  <a:pt x="137149" y="184075"/>
                  <a:pt x="137149" y="183735"/>
                  <a:pt x="137149" y="183735"/>
                </a:cubicBezTo>
                <a:lnTo>
                  <a:pt x="137149" y="183735"/>
                </a:lnTo>
                <a:cubicBezTo>
                  <a:pt x="137149" y="183735"/>
                  <a:pt x="137149" y="183848"/>
                  <a:pt x="137149" y="183848"/>
                </a:cubicBezTo>
                <a:lnTo>
                  <a:pt x="137149" y="183848"/>
                </a:lnTo>
                <a:cubicBezTo>
                  <a:pt x="137149" y="183848"/>
                  <a:pt x="137262" y="184188"/>
                  <a:pt x="137262" y="184188"/>
                </a:cubicBezTo>
                <a:lnTo>
                  <a:pt x="137376" y="184188"/>
                </a:lnTo>
                <a:cubicBezTo>
                  <a:pt x="137376" y="184188"/>
                  <a:pt x="137376" y="184188"/>
                  <a:pt x="137376" y="184188"/>
                </a:cubicBezTo>
                <a:lnTo>
                  <a:pt x="137376" y="184188"/>
                </a:lnTo>
                <a:cubicBezTo>
                  <a:pt x="137376" y="184188"/>
                  <a:pt x="137376" y="183961"/>
                  <a:pt x="137376" y="183961"/>
                </a:cubicBezTo>
                <a:close/>
                <a:moveTo>
                  <a:pt x="146557" y="122074"/>
                </a:moveTo>
                <a:lnTo>
                  <a:pt x="145990" y="121054"/>
                </a:lnTo>
                <a:lnTo>
                  <a:pt x="145083" y="120827"/>
                </a:lnTo>
                <a:lnTo>
                  <a:pt x="144403" y="121847"/>
                </a:lnTo>
                <a:lnTo>
                  <a:pt x="145423" y="122754"/>
                </a:lnTo>
                <a:lnTo>
                  <a:pt x="146557" y="122528"/>
                </a:lnTo>
                <a:lnTo>
                  <a:pt x="146557" y="121961"/>
                </a:lnTo>
                <a:close/>
                <a:moveTo>
                  <a:pt x="110626" y="90790"/>
                </a:moveTo>
                <a:lnTo>
                  <a:pt x="110852" y="90790"/>
                </a:lnTo>
                <a:lnTo>
                  <a:pt x="110852" y="89657"/>
                </a:lnTo>
                <a:lnTo>
                  <a:pt x="110513" y="90450"/>
                </a:lnTo>
                <a:lnTo>
                  <a:pt x="110513" y="90904"/>
                </a:lnTo>
                <a:close/>
                <a:moveTo>
                  <a:pt x="140436" y="149844"/>
                </a:moveTo>
                <a:lnTo>
                  <a:pt x="140096" y="149617"/>
                </a:lnTo>
                <a:lnTo>
                  <a:pt x="140096" y="149164"/>
                </a:lnTo>
                <a:cubicBezTo>
                  <a:pt x="140096" y="149164"/>
                  <a:pt x="140323" y="149051"/>
                  <a:pt x="140323" y="149051"/>
                </a:cubicBezTo>
                <a:lnTo>
                  <a:pt x="140436" y="149051"/>
                </a:lnTo>
                <a:cubicBezTo>
                  <a:pt x="140436" y="149051"/>
                  <a:pt x="140210" y="148824"/>
                  <a:pt x="140210" y="148824"/>
                </a:cubicBezTo>
                <a:lnTo>
                  <a:pt x="139756" y="149051"/>
                </a:lnTo>
                <a:lnTo>
                  <a:pt x="139529" y="149504"/>
                </a:lnTo>
                <a:lnTo>
                  <a:pt x="139529" y="149844"/>
                </a:lnTo>
                <a:cubicBezTo>
                  <a:pt x="139529" y="149844"/>
                  <a:pt x="140096" y="150184"/>
                  <a:pt x="140096" y="150184"/>
                </a:cubicBezTo>
                <a:lnTo>
                  <a:pt x="140663" y="150411"/>
                </a:lnTo>
                <a:lnTo>
                  <a:pt x="140890" y="150184"/>
                </a:lnTo>
                <a:lnTo>
                  <a:pt x="140890" y="149957"/>
                </a:lnTo>
                <a:cubicBezTo>
                  <a:pt x="140890" y="149957"/>
                  <a:pt x="140436" y="149957"/>
                  <a:pt x="140436" y="149957"/>
                </a:cubicBezTo>
                <a:close/>
                <a:moveTo>
                  <a:pt x="113800" y="94078"/>
                </a:moveTo>
                <a:lnTo>
                  <a:pt x="113120" y="94304"/>
                </a:lnTo>
                <a:lnTo>
                  <a:pt x="110966" y="96231"/>
                </a:lnTo>
                <a:lnTo>
                  <a:pt x="110966" y="96231"/>
                </a:lnTo>
                <a:lnTo>
                  <a:pt x="110966" y="97931"/>
                </a:lnTo>
                <a:cubicBezTo>
                  <a:pt x="110966" y="97931"/>
                  <a:pt x="110966" y="99065"/>
                  <a:pt x="110966" y="99065"/>
                </a:cubicBezTo>
                <a:lnTo>
                  <a:pt x="110966" y="100312"/>
                </a:lnTo>
                <a:lnTo>
                  <a:pt x="111533" y="99405"/>
                </a:lnTo>
                <a:lnTo>
                  <a:pt x="113686" y="97705"/>
                </a:lnTo>
                <a:lnTo>
                  <a:pt x="114593" y="95778"/>
                </a:lnTo>
                <a:lnTo>
                  <a:pt x="113800" y="94078"/>
                </a:lnTo>
                <a:close/>
                <a:moveTo>
                  <a:pt x="130461" y="121847"/>
                </a:moveTo>
                <a:lnTo>
                  <a:pt x="129781" y="122414"/>
                </a:lnTo>
                <a:lnTo>
                  <a:pt x="130122" y="123094"/>
                </a:lnTo>
                <a:lnTo>
                  <a:pt x="130575" y="123434"/>
                </a:lnTo>
                <a:lnTo>
                  <a:pt x="131028" y="123434"/>
                </a:lnTo>
                <a:cubicBezTo>
                  <a:pt x="131028" y="123434"/>
                  <a:pt x="131595" y="123208"/>
                  <a:pt x="131595" y="123208"/>
                </a:cubicBezTo>
                <a:lnTo>
                  <a:pt x="131368" y="122528"/>
                </a:lnTo>
                <a:lnTo>
                  <a:pt x="130348" y="121961"/>
                </a:lnTo>
                <a:close/>
                <a:moveTo>
                  <a:pt x="108812" y="100312"/>
                </a:moveTo>
                <a:lnTo>
                  <a:pt x="109379" y="101105"/>
                </a:lnTo>
                <a:lnTo>
                  <a:pt x="110852" y="100312"/>
                </a:lnTo>
                <a:lnTo>
                  <a:pt x="110852" y="97931"/>
                </a:lnTo>
                <a:cubicBezTo>
                  <a:pt x="110852" y="97931"/>
                  <a:pt x="110852" y="96231"/>
                  <a:pt x="110852" y="96231"/>
                </a:cubicBezTo>
                <a:lnTo>
                  <a:pt x="109492" y="98271"/>
                </a:lnTo>
                <a:lnTo>
                  <a:pt x="108812" y="100198"/>
                </a:lnTo>
                <a:close/>
                <a:moveTo>
                  <a:pt x="114366" y="144630"/>
                </a:moveTo>
                <a:lnTo>
                  <a:pt x="113800" y="145084"/>
                </a:lnTo>
                <a:lnTo>
                  <a:pt x="113800" y="145537"/>
                </a:lnTo>
                <a:cubicBezTo>
                  <a:pt x="113800" y="145537"/>
                  <a:pt x="113573" y="145877"/>
                  <a:pt x="113573" y="145877"/>
                </a:cubicBezTo>
                <a:lnTo>
                  <a:pt x="113573" y="146330"/>
                </a:lnTo>
                <a:cubicBezTo>
                  <a:pt x="113573" y="146330"/>
                  <a:pt x="113913" y="146330"/>
                  <a:pt x="113913" y="146330"/>
                </a:cubicBezTo>
                <a:lnTo>
                  <a:pt x="113913" y="146104"/>
                </a:lnTo>
                <a:cubicBezTo>
                  <a:pt x="113913" y="146104"/>
                  <a:pt x="114027" y="145650"/>
                  <a:pt x="114027" y="145650"/>
                </a:cubicBezTo>
                <a:lnTo>
                  <a:pt x="114027" y="145424"/>
                </a:lnTo>
                <a:cubicBezTo>
                  <a:pt x="114027" y="145424"/>
                  <a:pt x="114366" y="145310"/>
                  <a:pt x="114366" y="145310"/>
                </a:cubicBezTo>
                <a:lnTo>
                  <a:pt x="114707" y="145650"/>
                </a:lnTo>
                <a:lnTo>
                  <a:pt x="115046" y="145650"/>
                </a:lnTo>
                <a:cubicBezTo>
                  <a:pt x="115046" y="145650"/>
                  <a:pt x="115046" y="144970"/>
                  <a:pt x="115046" y="144970"/>
                </a:cubicBezTo>
                <a:lnTo>
                  <a:pt x="114366" y="14463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1E5E47C4-E2F8-631C-1F01-0EBB8C4CC4FF}"/>
              </a:ext>
            </a:extLst>
          </p:cNvPr>
          <p:cNvSpPr/>
          <p:nvPr/>
        </p:nvSpPr>
        <p:spPr>
          <a:xfrm>
            <a:off x="3264493" y="3710764"/>
            <a:ext cx="229952" cy="188722"/>
          </a:xfrm>
          <a:custGeom>
            <a:avLst/>
            <a:gdLst>
              <a:gd name="connsiteX0" fmla="*/ 299688 w 306602"/>
              <a:gd name="connsiteY0" fmla="*/ 151998 h 251629"/>
              <a:gd name="connsiteX1" fmla="*/ 292887 w 306602"/>
              <a:gd name="connsiteY1" fmla="*/ 151998 h 251629"/>
              <a:gd name="connsiteX2" fmla="*/ 286086 w 306602"/>
              <a:gd name="connsiteY2" fmla="*/ 151998 h 251629"/>
              <a:gd name="connsiteX3" fmla="*/ 284953 w 306602"/>
              <a:gd name="connsiteY3" fmla="*/ 151318 h 251629"/>
              <a:gd name="connsiteX4" fmla="*/ 279285 w 306602"/>
              <a:gd name="connsiteY4" fmla="*/ 149277 h 251629"/>
              <a:gd name="connsiteX5" fmla="*/ 272145 w 306602"/>
              <a:gd name="connsiteY5" fmla="*/ 146784 h 251629"/>
              <a:gd name="connsiteX6" fmla="*/ 263304 w 306602"/>
              <a:gd name="connsiteY6" fmla="*/ 143497 h 251629"/>
              <a:gd name="connsiteX7" fmla="*/ 257070 w 306602"/>
              <a:gd name="connsiteY7" fmla="*/ 141230 h 251629"/>
              <a:gd name="connsiteX8" fmla="*/ 250269 w 306602"/>
              <a:gd name="connsiteY8" fmla="*/ 138849 h 251629"/>
              <a:gd name="connsiteX9" fmla="*/ 243468 w 306602"/>
              <a:gd name="connsiteY9" fmla="*/ 136469 h 251629"/>
              <a:gd name="connsiteX10" fmla="*/ 238141 w 306602"/>
              <a:gd name="connsiteY10" fmla="*/ 134542 h 251629"/>
              <a:gd name="connsiteX11" fmla="*/ 231454 w 306602"/>
              <a:gd name="connsiteY11" fmla="*/ 132275 h 251629"/>
              <a:gd name="connsiteX12" fmla="*/ 225673 w 306602"/>
              <a:gd name="connsiteY12" fmla="*/ 130122 h 251629"/>
              <a:gd name="connsiteX13" fmla="*/ 224879 w 306602"/>
              <a:gd name="connsiteY13" fmla="*/ 129668 h 251629"/>
              <a:gd name="connsiteX14" fmla="*/ 221592 w 306602"/>
              <a:gd name="connsiteY14" fmla="*/ 126495 h 251629"/>
              <a:gd name="connsiteX15" fmla="*/ 217398 w 306602"/>
              <a:gd name="connsiteY15" fmla="*/ 122414 h 251629"/>
              <a:gd name="connsiteX16" fmla="*/ 216605 w 306602"/>
              <a:gd name="connsiteY16" fmla="*/ 122301 h 251629"/>
              <a:gd name="connsiteX17" fmla="*/ 214565 w 306602"/>
              <a:gd name="connsiteY17" fmla="*/ 121507 h 251629"/>
              <a:gd name="connsiteX18" fmla="*/ 212751 w 306602"/>
              <a:gd name="connsiteY18" fmla="*/ 119241 h 251629"/>
              <a:gd name="connsiteX19" fmla="*/ 210938 w 306602"/>
              <a:gd name="connsiteY19" fmla="*/ 116407 h 251629"/>
              <a:gd name="connsiteX20" fmla="*/ 209237 w 306602"/>
              <a:gd name="connsiteY20" fmla="*/ 112893 h 251629"/>
              <a:gd name="connsiteX21" fmla="*/ 208444 w 306602"/>
              <a:gd name="connsiteY21" fmla="*/ 110400 h 251629"/>
              <a:gd name="connsiteX22" fmla="*/ 206177 w 306602"/>
              <a:gd name="connsiteY22" fmla="*/ 109379 h 251629"/>
              <a:gd name="connsiteX23" fmla="*/ 205044 w 306602"/>
              <a:gd name="connsiteY23" fmla="*/ 107566 h 251629"/>
              <a:gd name="connsiteX24" fmla="*/ 202890 w 306602"/>
              <a:gd name="connsiteY24" fmla="*/ 104732 h 251629"/>
              <a:gd name="connsiteX25" fmla="*/ 201530 w 306602"/>
              <a:gd name="connsiteY25" fmla="*/ 103259 h 251629"/>
              <a:gd name="connsiteX26" fmla="*/ 200963 w 306602"/>
              <a:gd name="connsiteY26" fmla="*/ 102125 h 251629"/>
              <a:gd name="connsiteX27" fmla="*/ 200283 w 306602"/>
              <a:gd name="connsiteY27" fmla="*/ 99631 h 251629"/>
              <a:gd name="connsiteX28" fmla="*/ 199036 w 306602"/>
              <a:gd name="connsiteY28" fmla="*/ 96911 h 251629"/>
              <a:gd name="connsiteX29" fmla="*/ 197903 w 306602"/>
              <a:gd name="connsiteY29" fmla="*/ 95211 h 251629"/>
              <a:gd name="connsiteX30" fmla="*/ 197676 w 306602"/>
              <a:gd name="connsiteY30" fmla="*/ 94531 h 251629"/>
              <a:gd name="connsiteX31" fmla="*/ 197790 w 306602"/>
              <a:gd name="connsiteY31" fmla="*/ 94078 h 251629"/>
              <a:gd name="connsiteX32" fmla="*/ 199830 w 306602"/>
              <a:gd name="connsiteY32" fmla="*/ 90337 h 251629"/>
              <a:gd name="connsiteX33" fmla="*/ 200850 w 306602"/>
              <a:gd name="connsiteY33" fmla="*/ 89090 h 251629"/>
              <a:gd name="connsiteX34" fmla="*/ 201870 w 306602"/>
              <a:gd name="connsiteY34" fmla="*/ 87844 h 251629"/>
              <a:gd name="connsiteX35" fmla="*/ 202777 w 306602"/>
              <a:gd name="connsiteY35" fmla="*/ 86597 h 251629"/>
              <a:gd name="connsiteX36" fmla="*/ 203117 w 306602"/>
              <a:gd name="connsiteY36" fmla="*/ 85690 h 251629"/>
              <a:gd name="connsiteX37" fmla="*/ 201530 w 306602"/>
              <a:gd name="connsiteY37" fmla="*/ 85690 h 251629"/>
              <a:gd name="connsiteX38" fmla="*/ 200283 w 306602"/>
              <a:gd name="connsiteY38" fmla="*/ 85463 h 251629"/>
              <a:gd name="connsiteX39" fmla="*/ 199376 w 306602"/>
              <a:gd name="connsiteY39" fmla="*/ 84783 h 251629"/>
              <a:gd name="connsiteX40" fmla="*/ 197676 w 306602"/>
              <a:gd name="connsiteY40" fmla="*/ 83990 h 251629"/>
              <a:gd name="connsiteX41" fmla="*/ 195636 w 306602"/>
              <a:gd name="connsiteY41" fmla="*/ 83876 h 251629"/>
              <a:gd name="connsiteX42" fmla="*/ 193823 w 306602"/>
              <a:gd name="connsiteY42" fmla="*/ 84670 h 251629"/>
              <a:gd name="connsiteX43" fmla="*/ 190535 w 306602"/>
              <a:gd name="connsiteY43" fmla="*/ 85577 h 251629"/>
              <a:gd name="connsiteX44" fmla="*/ 187702 w 306602"/>
              <a:gd name="connsiteY44" fmla="*/ 85917 h 251629"/>
              <a:gd name="connsiteX45" fmla="*/ 185322 w 306602"/>
              <a:gd name="connsiteY45" fmla="*/ 86370 h 251629"/>
              <a:gd name="connsiteX46" fmla="*/ 183394 w 306602"/>
              <a:gd name="connsiteY46" fmla="*/ 86937 h 251629"/>
              <a:gd name="connsiteX47" fmla="*/ 181581 w 306602"/>
              <a:gd name="connsiteY47" fmla="*/ 86597 h 251629"/>
              <a:gd name="connsiteX48" fmla="*/ 180107 w 306602"/>
              <a:gd name="connsiteY48" fmla="*/ 86143 h 251629"/>
              <a:gd name="connsiteX49" fmla="*/ 179767 w 306602"/>
              <a:gd name="connsiteY49" fmla="*/ 81496 h 251629"/>
              <a:gd name="connsiteX50" fmla="*/ 179427 w 306602"/>
              <a:gd name="connsiteY50" fmla="*/ 76509 h 251629"/>
              <a:gd name="connsiteX51" fmla="*/ 179427 w 306602"/>
              <a:gd name="connsiteY51" fmla="*/ 72655 h 251629"/>
              <a:gd name="connsiteX52" fmla="*/ 179994 w 306602"/>
              <a:gd name="connsiteY52" fmla="*/ 70502 h 251629"/>
              <a:gd name="connsiteX53" fmla="*/ 180448 w 306602"/>
              <a:gd name="connsiteY53" fmla="*/ 69595 h 251629"/>
              <a:gd name="connsiteX54" fmla="*/ 183168 w 306602"/>
              <a:gd name="connsiteY54" fmla="*/ 66648 h 251629"/>
              <a:gd name="connsiteX55" fmla="*/ 184188 w 306602"/>
              <a:gd name="connsiteY55" fmla="*/ 65401 h 251629"/>
              <a:gd name="connsiteX56" fmla="*/ 187248 w 306602"/>
              <a:gd name="connsiteY56" fmla="*/ 60527 h 251629"/>
              <a:gd name="connsiteX57" fmla="*/ 189969 w 306602"/>
              <a:gd name="connsiteY57" fmla="*/ 56333 h 251629"/>
              <a:gd name="connsiteX58" fmla="*/ 192009 w 306602"/>
              <a:gd name="connsiteY58" fmla="*/ 53160 h 251629"/>
              <a:gd name="connsiteX59" fmla="*/ 190195 w 306602"/>
              <a:gd name="connsiteY59" fmla="*/ 50893 h 251629"/>
              <a:gd name="connsiteX60" fmla="*/ 188835 w 306602"/>
              <a:gd name="connsiteY60" fmla="*/ 48852 h 251629"/>
              <a:gd name="connsiteX61" fmla="*/ 187022 w 306602"/>
              <a:gd name="connsiteY61" fmla="*/ 46359 h 251629"/>
              <a:gd name="connsiteX62" fmla="*/ 185208 w 306602"/>
              <a:gd name="connsiteY62" fmla="*/ 45225 h 251629"/>
              <a:gd name="connsiteX63" fmla="*/ 183281 w 306602"/>
              <a:gd name="connsiteY63" fmla="*/ 43865 h 251629"/>
              <a:gd name="connsiteX64" fmla="*/ 181354 w 306602"/>
              <a:gd name="connsiteY64" fmla="*/ 40691 h 251629"/>
              <a:gd name="connsiteX65" fmla="*/ 179427 w 306602"/>
              <a:gd name="connsiteY65" fmla="*/ 37178 h 251629"/>
              <a:gd name="connsiteX66" fmla="*/ 176594 w 306602"/>
              <a:gd name="connsiteY66" fmla="*/ 34344 h 251629"/>
              <a:gd name="connsiteX67" fmla="*/ 171266 w 306602"/>
              <a:gd name="connsiteY67" fmla="*/ 30150 h 251629"/>
              <a:gd name="connsiteX68" fmla="*/ 166279 w 306602"/>
              <a:gd name="connsiteY68" fmla="*/ 24936 h 251629"/>
              <a:gd name="connsiteX69" fmla="*/ 162539 w 306602"/>
              <a:gd name="connsiteY69" fmla="*/ 19382 h 251629"/>
              <a:gd name="connsiteX70" fmla="*/ 160045 w 306602"/>
              <a:gd name="connsiteY70" fmla="*/ 16549 h 251629"/>
              <a:gd name="connsiteX71" fmla="*/ 159025 w 306602"/>
              <a:gd name="connsiteY71" fmla="*/ 15755 h 251629"/>
              <a:gd name="connsiteX72" fmla="*/ 154038 w 306602"/>
              <a:gd name="connsiteY72" fmla="*/ 13942 h 251629"/>
              <a:gd name="connsiteX73" fmla="*/ 150524 w 306602"/>
              <a:gd name="connsiteY73" fmla="*/ 11448 h 251629"/>
              <a:gd name="connsiteX74" fmla="*/ 147804 w 306602"/>
              <a:gd name="connsiteY74" fmla="*/ 9408 h 251629"/>
              <a:gd name="connsiteX75" fmla="*/ 146217 w 306602"/>
              <a:gd name="connsiteY75" fmla="*/ 8841 h 251629"/>
              <a:gd name="connsiteX76" fmla="*/ 144630 w 306602"/>
              <a:gd name="connsiteY76" fmla="*/ 8728 h 251629"/>
              <a:gd name="connsiteX77" fmla="*/ 141116 w 306602"/>
              <a:gd name="connsiteY77" fmla="*/ 9181 h 251629"/>
              <a:gd name="connsiteX78" fmla="*/ 138283 w 306602"/>
              <a:gd name="connsiteY78" fmla="*/ 7821 h 251629"/>
              <a:gd name="connsiteX79" fmla="*/ 137149 w 306602"/>
              <a:gd name="connsiteY79" fmla="*/ 7821 h 251629"/>
              <a:gd name="connsiteX80" fmla="*/ 135222 w 306602"/>
              <a:gd name="connsiteY80" fmla="*/ 7481 h 251629"/>
              <a:gd name="connsiteX81" fmla="*/ 133749 w 306602"/>
              <a:gd name="connsiteY81" fmla="*/ 7027 h 251629"/>
              <a:gd name="connsiteX82" fmla="*/ 131935 w 306602"/>
              <a:gd name="connsiteY82" fmla="*/ 7594 h 251629"/>
              <a:gd name="connsiteX83" fmla="*/ 128421 w 306602"/>
              <a:gd name="connsiteY83" fmla="*/ 8501 h 251629"/>
              <a:gd name="connsiteX84" fmla="*/ 126948 w 306602"/>
              <a:gd name="connsiteY84" fmla="*/ 8274 h 251629"/>
              <a:gd name="connsiteX85" fmla="*/ 126041 w 306602"/>
              <a:gd name="connsiteY85" fmla="*/ 7027 h 251629"/>
              <a:gd name="connsiteX86" fmla="*/ 125588 w 306602"/>
              <a:gd name="connsiteY86" fmla="*/ 6007 h 251629"/>
              <a:gd name="connsiteX87" fmla="*/ 124341 w 306602"/>
              <a:gd name="connsiteY87" fmla="*/ 4987 h 251629"/>
              <a:gd name="connsiteX88" fmla="*/ 123321 w 306602"/>
              <a:gd name="connsiteY88" fmla="*/ 4987 h 251629"/>
              <a:gd name="connsiteX89" fmla="*/ 122754 w 306602"/>
              <a:gd name="connsiteY89" fmla="*/ 5894 h 251629"/>
              <a:gd name="connsiteX90" fmla="*/ 119014 w 306602"/>
              <a:gd name="connsiteY90" fmla="*/ 8274 h 251629"/>
              <a:gd name="connsiteX91" fmla="*/ 112666 w 306602"/>
              <a:gd name="connsiteY91" fmla="*/ 9521 h 251629"/>
              <a:gd name="connsiteX92" fmla="*/ 111193 w 306602"/>
              <a:gd name="connsiteY92" fmla="*/ 9408 h 251629"/>
              <a:gd name="connsiteX93" fmla="*/ 110059 w 306602"/>
              <a:gd name="connsiteY93" fmla="*/ 8501 h 251629"/>
              <a:gd name="connsiteX94" fmla="*/ 106886 w 306602"/>
              <a:gd name="connsiteY94" fmla="*/ 4534 h 251629"/>
              <a:gd name="connsiteX95" fmla="*/ 105979 w 306602"/>
              <a:gd name="connsiteY95" fmla="*/ 3854 h 251629"/>
              <a:gd name="connsiteX96" fmla="*/ 105299 w 306602"/>
              <a:gd name="connsiteY96" fmla="*/ 3740 h 251629"/>
              <a:gd name="connsiteX97" fmla="*/ 103825 w 306602"/>
              <a:gd name="connsiteY97" fmla="*/ 3287 h 251629"/>
              <a:gd name="connsiteX98" fmla="*/ 102465 w 306602"/>
              <a:gd name="connsiteY98" fmla="*/ 2494 h 251629"/>
              <a:gd name="connsiteX99" fmla="*/ 101218 w 306602"/>
              <a:gd name="connsiteY99" fmla="*/ 907 h 251629"/>
              <a:gd name="connsiteX100" fmla="*/ 99972 w 306602"/>
              <a:gd name="connsiteY100" fmla="*/ 0 h 251629"/>
              <a:gd name="connsiteX101" fmla="*/ 98725 w 306602"/>
              <a:gd name="connsiteY101" fmla="*/ 3174 h 251629"/>
              <a:gd name="connsiteX102" fmla="*/ 96458 w 306602"/>
              <a:gd name="connsiteY102" fmla="*/ 8841 h 251629"/>
              <a:gd name="connsiteX103" fmla="*/ 95211 w 306602"/>
              <a:gd name="connsiteY103" fmla="*/ 11788 h 251629"/>
              <a:gd name="connsiteX104" fmla="*/ 93624 w 306602"/>
              <a:gd name="connsiteY104" fmla="*/ 15642 h 251629"/>
              <a:gd name="connsiteX105" fmla="*/ 93057 w 306602"/>
              <a:gd name="connsiteY105" fmla="*/ 15755 h 251629"/>
              <a:gd name="connsiteX106" fmla="*/ 92264 w 306602"/>
              <a:gd name="connsiteY106" fmla="*/ 15528 h 251629"/>
              <a:gd name="connsiteX107" fmla="*/ 89204 w 306602"/>
              <a:gd name="connsiteY107" fmla="*/ 10655 h 251629"/>
              <a:gd name="connsiteX108" fmla="*/ 87163 w 306602"/>
              <a:gd name="connsiteY108" fmla="*/ 8841 h 251629"/>
              <a:gd name="connsiteX109" fmla="*/ 85690 w 306602"/>
              <a:gd name="connsiteY109" fmla="*/ 9068 h 251629"/>
              <a:gd name="connsiteX110" fmla="*/ 84670 w 306602"/>
              <a:gd name="connsiteY110" fmla="*/ 9975 h 251629"/>
              <a:gd name="connsiteX111" fmla="*/ 83990 w 306602"/>
              <a:gd name="connsiteY111" fmla="*/ 11561 h 251629"/>
              <a:gd name="connsiteX112" fmla="*/ 83196 w 306602"/>
              <a:gd name="connsiteY112" fmla="*/ 12581 h 251629"/>
              <a:gd name="connsiteX113" fmla="*/ 82403 w 306602"/>
              <a:gd name="connsiteY113" fmla="*/ 12921 h 251629"/>
              <a:gd name="connsiteX114" fmla="*/ 80703 w 306602"/>
              <a:gd name="connsiteY114" fmla="*/ 12695 h 251629"/>
              <a:gd name="connsiteX115" fmla="*/ 78096 w 306602"/>
              <a:gd name="connsiteY115" fmla="*/ 12015 h 251629"/>
              <a:gd name="connsiteX116" fmla="*/ 75375 w 306602"/>
              <a:gd name="connsiteY116" fmla="*/ 12128 h 251629"/>
              <a:gd name="connsiteX117" fmla="*/ 72542 w 306602"/>
              <a:gd name="connsiteY117" fmla="*/ 13262 h 251629"/>
              <a:gd name="connsiteX118" fmla="*/ 72202 w 306602"/>
              <a:gd name="connsiteY118" fmla="*/ 13262 h 251629"/>
              <a:gd name="connsiteX119" fmla="*/ 70502 w 306602"/>
              <a:gd name="connsiteY119" fmla="*/ 19269 h 251629"/>
              <a:gd name="connsiteX120" fmla="*/ 70615 w 306602"/>
              <a:gd name="connsiteY120" fmla="*/ 22556 h 251629"/>
              <a:gd name="connsiteX121" fmla="*/ 69481 w 306602"/>
              <a:gd name="connsiteY121" fmla="*/ 27317 h 251629"/>
              <a:gd name="connsiteX122" fmla="*/ 68574 w 306602"/>
              <a:gd name="connsiteY122" fmla="*/ 29583 h 251629"/>
              <a:gd name="connsiteX123" fmla="*/ 67781 w 306602"/>
              <a:gd name="connsiteY123" fmla="*/ 30944 h 251629"/>
              <a:gd name="connsiteX124" fmla="*/ 66988 w 306602"/>
              <a:gd name="connsiteY124" fmla="*/ 32304 h 251629"/>
              <a:gd name="connsiteX125" fmla="*/ 65741 w 306602"/>
              <a:gd name="connsiteY125" fmla="*/ 35251 h 251629"/>
              <a:gd name="connsiteX126" fmla="*/ 64721 w 306602"/>
              <a:gd name="connsiteY126" fmla="*/ 39218 h 251629"/>
              <a:gd name="connsiteX127" fmla="*/ 64268 w 306602"/>
              <a:gd name="connsiteY127" fmla="*/ 43298 h 251629"/>
              <a:gd name="connsiteX128" fmla="*/ 64268 w 306602"/>
              <a:gd name="connsiteY128" fmla="*/ 45565 h 251629"/>
              <a:gd name="connsiteX129" fmla="*/ 64041 w 306602"/>
              <a:gd name="connsiteY129" fmla="*/ 46699 h 251629"/>
              <a:gd name="connsiteX130" fmla="*/ 63701 w 306602"/>
              <a:gd name="connsiteY130" fmla="*/ 47379 h 251629"/>
              <a:gd name="connsiteX131" fmla="*/ 61207 w 306602"/>
              <a:gd name="connsiteY131" fmla="*/ 47832 h 251629"/>
              <a:gd name="connsiteX132" fmla="*/ 57807 w 306602"/>
              <a:gd name="connsiteY132" fmla="*/ 48286 h 251629"/>
              <a:gd name="connsiteX133" fmla="*/ 55880 w 306602"/>
              <a:gd name="connsiteY133" fmla="*/ 48852 h 251629"/>
              <a:gd name="connsiteX134" fmla="*/ 54746 w 306602"/>
              <a:gd name="connsiteY134" fmla="*/ 49646 h 251629"/>
              <a:gd name="connsiteX135" fmla="*/ 53160 w 306602"/>
              <a:gd name="connsiteY135" fmla="*/ 51573 h 251629"/>
              <a:gd name="connsiteX136" fmla="*/ 50212 w 306602"/>
              <a:gd name="connsiteY136" fmla="*/ 56787 h 251629"/>
              <a:gd name="connsiteX137" fmla="*/ 48626 w 306602"/>
              <a:gd name="connsiteY137" fmla="*/ 60074 h 251629"/>
              <a:gd name="connsiteX138" fmla="*/ 46132 w 306602"/>
              <a:gd name="connsiteY138" fmla="*/ 64494 h 251629"/>
              <a:gd name="connsiteX139" fmla="*/ 43298 w 306602"/>
              <a:gd name="connsiteY139" fmla="*/ 67555 h 251629"/>
              <a:gd name="connsiteX140" fmla="*/ 42618 w 306602"/>
              <a:gd name="connsiteY140" fmla="*/ 69141 h 251629"/>
              <a:gd name="connsiteX141" fmla="*/ 42165 w 306602"/>
              <a:gd name="connsiteY141" fmla="*/ 71862 h 251629"/>
              <a:gd name="connsiteX142" fmla="*/ 41145 w 306602"/>
              <a:gd name="connsiteY142" fmla="*/ 76396 h 251629"/>
              <a:gd name="connsiteX143" fmla="*/ 40125 w 306602"/>
              <a:gd name="connsiteY143" fmla="*/ 79569 h 251629"/>
              <a:gd name="connsiteX144" fmla="*/ 40351 w 306602"/>
              <a:gd name="connsiteY144" fmla="*/ 82063 h 251629"/>
              <a:gd name="connsiteX145" fmla="*/ 39445 w 306602"/>
              <a:gd name="connsiteY145" fmla="*/ 86483 h 251629"/>
              <a:gd name="connsiteX146" fmla="*/ 39558 w 306602"/>
              <a:gd name="connsiteY146" fmla="*/ 88637 h 251629"/>
              <a:gd name="connsiteX147" fmla="*/ 38538 w 306602"/>
              <a:gd name="connsiteY147" fmla="*/ 89884 h 251629"/>
              <a:gd name="connsiteX148" fmla="*/ 37178 w 306602"/>
              <a:gd name="connsiteY148" fmla="*/ 91017 h 251629"/>
              <a:gd name="connsiteX149" fmla="*/ 36271 w 306602"/>
              <a:gd name="connsiteY149" fmla="*/ 91244 h 251629"/>
              <a:gd name="connsiteX150" fmla="*/ 34344 w 306602"/>
              <a:gd name="connsiteY150" fmla="*/ 89997 h 251629"/>
              <a:gd name="connsiteX151" fmla="*/ 32870 w 306602"/>
              <a:gd name="connsiteY151" fmla="*/ 88637 h 251629"/>
              <a:gd name="connsiteX152" fmla="*/ 32190 w 306602"/>
              <a:gd name="connsiteY152" fmla="*/ 88297 h 251629"/>
              <a:gd name="connsiteX153" fmla="*/ 30944 w 306602"/>
              <a:gd name="connsiteY153" fmla="*/ 89204 h 251629"/>
              <a:gd name="connsiteX154" fmla="*/ 29357 w 306602"/>
              <a:gd name="connsiteY154" fmla="*/ 90337 h 251629"/>
              <a:gd name="connsiteX155" fmla="*/ 27543 w 306602"/>
              <a:gd name="connsiteY155" fmla="*/ 93284 h 251629"/>
              <a:gd name="connsiteX156" fmla="*/ 26183 w 306602"/>
              <a:gd name="connsiteY156" fmla="*/ 96118 h 251629"/>
              <a:gd name="connsiteX157" fmla="*/ 26977 w 306602"/>
              <a:gd name="connsiteY157" fmla="*/ 102239 h 251629"/>
              <a:gd name="connsiteX158" fmla="*/ 26863 w 306602"/>
              <a:gd name="connsiteY158" fmla="*/ 103599 h 251629"/>
              <a:gd name="connsiteX159" fmla="*/ 26523 w 306602"/>
              <a:gd name="connsiteY159" fmla="*/ 105072 h 251629"/>
              <a:gd name="connsiteX160" fmla="*/ 24256 w 306602"/>
              <a:gd name="connsiteY160" fmla="*/ 109606 h 251629"/>
              <a:gd name="connsiteX161" fmla="*/ 23803 w 306602"/>
              <a:gd name="connsiteY161" fmla="*/ 111080 h 251629"/>
              <a:gd name="connsiteX162" fmla="*/ 23009 w 306602"/>
              <a:gd name="connsiteY162" fmla="*/ 113800 h 251629"/>
              <a:gd name="connsiteX163" fmla="*/ 22103 w 306602"/>
              <a:gd name="connsiteY163" fmla="*/ 118560 h 251629"/>
              <a:gd name="connsiteX164" fmla="*/ 22103 w 306602"/>
              <a:gd name="connsiteY164" fmla="*/ 119694 h 251629"/>
              <a:gd name="connsiteX165" fmla="*/ 22103 w 306602"/>
              <a:gd name="connsiteY165" fmla="*/ 120601 h 251629"/>
              <a:gd name="connsiteX166" fmla="*/ 22216 w 306602"/>
              <a:gd name="connsiteY166" fmla="*/ 125021 h 251629"/>
              <a:gd name="connsiteX167" fmla="*/ 22329 w 306602"/>
              <a:gd name="connsiteY167" fmla="*/ 128988 h 251629"/>
              <a:gd name="connsiteX168" fmla="*/ 22556 w 306602"/>
              <a:gd name="connsiteY168" fmla="*/ 135336 h 251629"/>
              <a:gd name="connsiteX169" fmla="*/ 22556 w 306602"/>
              <a:gd name="connsiteY169" fmla="*/ 137036 h 251629"/>
              <a:gd name="connsiteX170" fmla="*/ 22443 w 306602"/>
              <a:gd name="connsiteY170" fmla="*/ 139076 h 251629"/>
              <a:gd name="connsiteX171" fmla="*/ 21989 w 306602"/>
              <a:gd name="connsiteY171" fmla="*/ 139869 h 251629"/>
              <a:gd name="connsiteX172" fmla="*/ 20969 w 306602"/>
              <a:gd name="connsiteY172" fmla="*/ 141116 h 251629"/>
              <a:gd name="connsiteX173" fmla="*/ 19609 w 306602"/>
              <a:gd name="connsiteY173" fmla="*/ 142136 h 251629"/>
              <a:gd name="connsiteX174" fmla="*/ 16095 w 306602"/>
              <a:gd name="connsiteY174" fmla="*/ 142363 h 251629"/>
              <a:gd name="connsiteX175" fmla="*/ 13262 w 306602"/>
              <a:gd name="connsiteY175" fmla="*/ 142363 h 251629"/>
              <a:gd name="connsiteX176" fmla="*/ 11221 w 306602"/>
              <a:gd name="connsiteY176" fmla="*/ 142136 h 251629"/>
              <a:gd name="connsiteX177" fmla="*/ 8388 w 306602"/>
              <a:gd name="connsiteY177" fmla="*/ 142023 h 251629"/>
              <a:gd name="connsiteX178" fmla="*/ 5781 w 306602"/>
              <a:gd name="connsiteY178" fmla="*/ 142250 h 251629"/>
              <a:gd name="connsiteX179" fmla="*/ 4874 w 306602"/>
              <a:gd name="connsiteY179" fmla="*/ 143157 h 251629"/>
              <a:gd name="connsiteX180" fmla="*/ 3400 w 306602"/>
              <a:gd name="connsiteY180" fmla="*/ 146330 h 251629"/>
              <a:gd name="connsiteX181" fmla="*/ 1360 w 306602"/>
              <a:gd name="connsiteY181" fmla="*/ 150978 h 251629"/>
              <a:gd name="connsiteX182" fmla="*/ 340 w 306602"/>
              <a:gd name="connsiteY182" fmla="*/ 153018 h 251629"/>
              <a:gd name="connsiteX183" fmla="*/ 0 w 306602"/>
              <a:gd name="connsiteY183" fmla="*/ 154151 h 251629"/>
              <a:gd name="connsiteX184" fmla="*/ 340 w 306602"/>
              <a:gd name="connsiteY184" fmla="*/ 154831 h 251629"/>
              <a:gd name="connsiteX185" fmla="*/ 1700 w 306602"/>
              <a:gd name="connsiteY185" fmla="*/ 155738 h 251629"/>
              <a:gd name="connsiteX186" fmla="*/ 4647 w 306602"/>
              <a:gd name="connsiteY186" fmla="*/ 157211 h 251629"/>
              <a:gd name="connsiteX187" fmla="*/ 8048 w 306602"/>
              <a:gd name="connsiteY187" fmla="*/ 158005 h 251629"/>
              <a:gd name="connsiteX188" fmla="*/ 10655 w 306602"/>
              <a:gd name="connsiteY188" fmla="*/ 158345 h 251629"/>
              <a:gd name="connsiteX189" fmla="*/ 12355 w 306602"/>
              <a:gd name="connsiteY189" fmla="*/ 158685 h 251629"/>
              <a:gd name="connsiteX190" fmla="*/ 13715 w 306602"/>
              <a:gd name="connsiteY190" fmla="*/ 159138 h 251629"/>
              <a:gd name="connsiteX191" fmla="*/ 18476 w 306602"/>
              <a:gd name="connsiteY191" fmla="*/ 162652 h 251629"/>
              <a:gd name="connsiteX192" fmla="*/ 20062 w 306602"/>
              <a:gd name="connsiteY192" fmla="*/ 164352 h 251629"/>
              <a:gd name="connsiteX193" fmla="*/ 20969 w 306602"/>
              <a:gd name="connsiteY193" fmla="*/ 165826 h 251629"/>
              <a:gd name="connsiteX194" fmla="*/ 21082 w 306602"/>
              <a:gd name="connsiteY194" fmla="*/ 167413 h 251629"/>
              <a:gd name="connsiteX195" fmla="*/ 21876 w 306602"/>
              <a:gd name="connsiteY195" fmla="*/ 168886 h 251629"/>
              <a:gd name="connsiteX196" fmla="*/ 24596 w 306602"/>
              <a:gd name="connsiteY196" fmla="*/ 172060 h 251629"/>
              <a:gd name="connsiteX197" fmla="*/ 26183 w 306602"/>
              <a:gd name="connsiteY197" fmla="*/ 173873 h 251629"/>
              <a:gd name="connsiteX198" fmla="*/ 30377 w 306602"/>
              <a:gd name="connsiteY198" fmla="*/ 176140 h 251629"/>
              <a:gd name="connsiteX199" fmla="*/ 32077 w 306602"/>
              <a:gd name="connsiteY199" fmla="*/ 178747 h 251629"/>
              <a:gd name="connsiteX200" fmla="*/ 33550 w 306602"/>
              <a:gd name="connsiteY200" fmla="*/ 179994 h 251629"/>
              <a:gd name="connsiteX201" fmla="*/ 35024 w 306602"/>
              <a:gd name="connsiteY201" fmla="*/ 181354 h 251629"/>
              <a:gd name="connsiteX202" fmla="*/ 35818 w 306602"/>
              <a:gd name="connsiteY202" fmla="*/ 183394 h 251629"/>
              <a:gd name="connsiteX203" fmla="*/ 37631 w 306602"/>
              <a:gd name="connsiteY203" fmla="*/ 189289 h 251629"/>
              <a:gd name="connsiteX204" fmla="*/ 38878 w 306602"/>
              <a:gd name="connsiteY204" fmla="*/ 192349 h 251629"/>
              <a:gd name="connsiteX205" fmla="*/ 40125 w 306602"/>
              <a:gd name="connsiteY205" fmla="*/ 194843 h 251629"/>
              <a:gd name="connsiteX206" fmla="*/ 40691 w 306602"/>
              <a:gd name="connsiteY206" fmla="*/ 199036 h 251629"/>
              <a:gd name="connsiteX207" fmla="*/ 41598 w 306602"/>
              <a:gd name="connsiteY207" fmla="*/ 200850 h 251629"/>
              <a:gd name="connsiteX208" fmla="*/ 42618 w 306602"/>
              <a:gd name="connsiteY208" fmla="*/ 203004 h 251629"/>
              <a:gd name="connsiteX209" fmla="*/ 44319 w 306602"/>
              <a:gd name="connsiteY209" fmla="*/ 205044 h 251629"/>
              <a:gd name="connsiteX210" fmla="*/ 46132 w 306602"/>
              <a:gd name="connsiteY210" fmla="*/ 206631 h 251629"/>
              <a:gd name="connsiteX211" fmla="*/ 46472 w 306602"/>
              <a:gd name="connsiteY211" fmla="*/ 206971 h 251629"/>
              <a:gd name="connsiteX212" fmla="*/ 46359 w 306602"/>
              <a:gd name="connsiteY212" fmla="*/ 207764 h 251629"/>
              <a:gd name="connsiteX213" fmla="*/ 46359 w 306602"/>
              <a:gd name="connsiteY213" fmla="*/ 208784 h 251629"/>
              <a:gd name="connsiteX214" fmla="*/ 46812 w 306602"/>
              <a:gd name="connsiteY214" fmla="*/ 209351 h 251629"/>
              <a:gd name="connsiteX215" fmla="*/ 47606 w 306602"/>
              <a:gd name="connsiteY215" fmla="*/ 209804 h 251629"/>
              <a:gd name="connsiteX216" fmla="*/ 48739 w 306602"/>
              <a:gd name="connsiteY216" fmla="*/ 209351 h 251629"/>
              <a:gd name="connsiteX217" fmla="*/ 49646 w 306602"/>
              <a:gd name="connsiteY217" fmla="*/ 208784 h 251629"/>
              <a:gd name="connsiteX218" fmla="*/ 50552 w 306602"/>
              <a:gd name="connsiteY218" fmla="*/ 208671 h 251629"/>
              <a:gd name="connsiteX219" fmla="*/ 56220 w 306602"/>
              <a:gd name="connsiteY219" fmla="*/ 210258 h 251629"/>
              <a:gd name="connsiteX220" fmla="*/ 57127 w 306602"/>
              <a:gd name="connsiteY220" fmla="*/ 211731 h 251629"/>
              <a:gd name="connsiteX221" fmla="*/ 57127 w 306602"/>
              <a:gd name="connsiteY221" fmla="*/ 213205 h 251629"/>
              <a:gd name="connsiteX222" fmla="*/ 57353 w 306602"/>
              <a:gd name="connsiteY222" fmla="*/ 214338 h 251629"/>
              <a:gd name="connsiteX223" fmla="*/ 56900 w 306602"/>
              <a:gd name="connsiteY223" fmla="*/ 215472 h 251629"/>
              <a:gd name="connsiteX224" fmla="*/ 56447 w 306602"/>
              <a:gd name="connsiteY224" fmla="*/ 218872 h 251629"/>
              <a:gd name="connsiteX225" fmla="*/ 56560 w 306602"/>
              <a:gd name="connsiteY225" fmla="*/ 222046 h 251629"/>
              <a:gd name="connsiteX226" fmla="*/ 58260 w 306602"/>
              <a:gd name="connsiteY226" fmla="*/ 224313 h 251629"/>
              <a:gd name="connsiteX227" fmla="*/ 59847 w 306602"/>
              <a:gd name="connsiteY227" fmla="*/ 226126 h 251629"/>
              <a:gd name="connsiteX228" fmla="*/ 60980 w 306602"/>
              <a:gd name="connsiteY228" fmla="*/ 228733 h 251629"/>
              <a:gd name="connsiteX229" fmla="*/ 61887 w 306602"/>
              <a:gd name="connsiteY229" fmla="*/ 229527 h 251629"/>
              <a:gd name="connsiteX230" fmla="*/ 63134 w 306602"/>
              <a:gd name="connsiteY230" fmla="*/ 229867 h 251629"/>
              <a:gd name="connsiteX231" fmla="*/ 66988 w 306602"/>
              <a:gd name="connsiteY231" fmla="*/ 229980 h 251629"/>
              <a:gd name="connsiteX232" fmla="*/ 72769 w 306602"/>
              <a:gd name="connsiteY232" fmla="*/ 230207 h 251629"/>
              <a:gd name="connsiteX233" fmla="*/ 78322 w 306602"/>
              <a:gd name="connsiteY233" fmla="*/ 230320 h 251629"/>
              <a:gd name="connsiteX234" fmla="*/ 78776 w 306602"/>
              <a:gd name="connsiteY234" fmla="*/ 230320 h 251629"/>
              <a:gd name="connsiteX235" fmla="*/ 80023 w 306602"/>
              <a:gd name="connsiteY235" fmla="*/ 230773 h 251629"/>
              <a:gd name="connsiteX236" fmla="*/ 85123 w 306602"/>
              <a:gd name="connsiteY236" fmla="*/ 234174 h 251629"/>
              <a:gd name="connsiteX237" fmla="*/ 89771 w 306602"/>
              <a:gd name="connsiteY237" fmla="*/ 237348 h 251629"/>
              <a:gd name="connsiteX238" fmla="*/ 93737 w 306602"/>
              <a:gd name="connsiteY238" fmla="*/ 240068 h 251629"/>
              <a:gd name="connsiteX239" fmla="*/ 97478 w 306602"/>
              <a:gd name="connsiteY239" fmla="*/ 242675 h 251629"/>
              <a:gd name="connsiteX240" fmla="*/ 101218 w 306602"/>
              <a:gd name="connsiteY240" fmla="*/ 245282 h 251629"/>
              <a:gd name="connsiteX241" fmla="*/ 104165 w 306602"/>
              <a:gd name="connsiteY241" fmla="*/ 247435 h 251629"/>
              <a:gd name="connsiteX242" fmla="*/ 106999 w 306602"/>
              <a:gd name="connsiteY242" fmla="*/ 248115 h 251629"/>
              <a:gd name="connsiteX243" fmla="*/ 111646 w 306602"/>
              <a:gd name="connsiteY243" fmla="*/ 248342 h 251629"/>
              <a:gd name="connsiteX244" fmla="*/ 114820 w 306602"/>
              <a:gd name="connsiteY244" fmla="*/ 248455 h 251629"/>
              <a:gd name="connsiteX245" fmla="*/ 117767 w 306602"/>
              <a:gd name="connsiteY245" fmla="*/ 249362 h 251629"/>
              <a:gd name="connsiteX246" fmla="*/ 122187 w 306602"/>
              <a:gd name="connsiteY246" fmla="*/ 250269 h 251629"/>
              <a:gd name="connsiteX247" fmla="*/ 125475 w 306602"/>
              <a:gd name="connsiteY247" fmla="*/ 250722 h 251629"/>
              <a:gd name="connsiteX248" fmla="*/ 127515 w 306602"/>
              <a:gd name="connsiteY248" fmla="*/ 251176 h 251629"/>
              <a:gd name="connsiteX249" fmla="*/ 132956 w 306602"/>
              <a:gd name="connsiteY249" fmla="*/ 251629 h 251629"/>
              <a:gd name="connsiteX250" fmla="*/ 133862 w 306602"/>
              <a:gd name="connsiteY250" fmla="*/ 251402 h 251629"/>
              <a:gd name="connsiteX251" fmla="*/ 136356 w 306602"/>
              <a:gd name="connsiteY251" fmla="*/ 249022 h 251629"/>
              <a:gd name="connsiteX252" fmla="*/ 139076 w 306602"/>
              <a:gd name="connsiteY252" fmla="*/ 245168 h 251629"/>
              <a:gd name="connsiteX253" fmla="*/ 140096 w 306602"/>
              <a:gd name="connsiteY253" fmla="*/ 243015 h 251629"/>
              <a:gd name="connsiteX254" fmla="*/ 143610 w 306602"/>
              <a:gd name="connsiteY254" fmla="*/ 240861 h 251629"/>
              <a:gd name="connsiteX255" fmla="*/ 149731 w 306602"/>
              <a:gd name="connsiteY255" fmla="*/ 237914 h 251629"/>
              <a:gd name="connsiteX256" fmla="*/ 154151 w 306602"/>
              <a:gd name="connsiteY256" fmla="*/ 235874 h 251629"/>
              <a:gd name="connsiteX257" fmla="*/ 159025 w 306602"/>
              <a:gd name="connsiteY257" fmla="*/ 233720 h 251629"/>
              <a:gd name="connsiteX258" fmla="*/ 161179 w 306602"/>
              <a:gd name="connsiteY258" fmla="*/ 235534 h 251629"/>
              <a:gd name="connsiteX259" fmla="*/ 164239 w 306602"/>
              <a:gd name="connsiteY259" fmla="*/ 238481 h 251629"/>
              <a:gd name="connsiteX260" fmla="*/ 165599 w 306602"/>
              <a:gd name="connsiteY260" fmla="*/ 239954 h 251629"/>
              <a:gd name="connsiteX261" fmla="*/ 166619 w 306602"/>
              <a:gd name="connsiteY261" fmla="*/ 240521 h 251629"/>
              <a:gd name="connsiteX262" fmla="*/ 168320 w 306602"/>
              <a:gd name="connsiteY262" fmla="*/ 240975 h 251629"/>
              <a:gd name="connsiteX263" fmla="*/ 170360 w 306602"/>
              <a:gd name="connsiteY263" fmla="*/ 240975 h 251629"/>
              <a:gd name="connsiteX264" fmla="*/ 171380 w 306602"/>
              <a:gd name="connsiteY264" fmla="*/ 240861 h 251629"/>
              <a:gd name="connsiteX265" fmla="*/ 173647 w 306602"/>
              <a:gd name="connsiteY265" fmla="*/ 240521 h 251629"/>
              <a:gd name="connsiteX266" fmla="*/ 178861 w 306602"/>
              <a:gd name="connsiteY266" fmla="*/ 240181 h 251629"/>
              <a:gd name="connsiteX267" fmla="*/ 181921 w 306602"/>
              <a:gd name="connsiteY267" fmla="*/ 240181 h 251629"/>
              <a:gd name="connsiteX268" fmla="*/ 182488 w 306602"/>
              <a:gd name="connsiteY268" fmla="*/ 239048 h 251629"/>
              <a:gd name="connsiteX269" fmla="*/ 184755 w 306602"/>
              <a:gd name="connsiteY269" fmla="*/ 236667 h 251629"/>
              <a:gd name="connsiteX270" fmla="*/ 188949 w 306602"/>
              <a:gd name="connsiteY270" fmla="*/ 235307 h 251629"/>
              <a:gd name="connsiteX271" fmla="*/ 191555 w 306602"/>
              <a:gd name="connsiteY271" fmla="*/ 235081 h 251629"/>
              <a:gd name="connsiteX272" fmla="*/ 200396 w 306602"/>
              <a:gd name="connsiteY272" fmla="*/ 233380 h 251629"/>
              <a:gd name="connsiteX273" fmla="*/ 201757 w 306602"/>
              <a:gd name="connsiteY273" fmla="*/ 232587 h 251629"/>
              <a:gd name="connsiteX274" fmla="*/ 202550 w 306602"/>
              <a:gd name="connsiteY274" fmla="*/ 231793 h 251629"/>
              <a:gd name="connsiteX275" fmla="*/ 203344 w 306602"/>
              <a:gd name="connsiteY275" fmla="*/ 229980 h 251629"/>
              <a:gd name="connsiteX276" fmla="*/ 205044 w 306602"/>
              <a:gd name="connsiteY276" fmla="*/ 227373 h 251629"/>
              <a:gd name="connsiteX277" fmla="*/ 207311 w 306602"/>
              <a:gd name="connsiteY277" fmla="*/ 225559 h 251629"/>
              <a:gd name="connsiteX278" fmla="*/ 211505 w 306602"/>
              <a:gd name="connsiteY278" fmla="*/ 223292 h 251629"/>
              <a:gd name="connsiteX279" fmla="*/ 215698 w 306602"/>
              <a:gd name="connsiteY279" fmla="*/ 221366 h 251629"/>
              <a:gd name="connsiteX280" fmla="*/ 216605 w 306602"/>
              <a:gd name="connsiteY280" fmla="*/ 221026 h 251629"/>
              <a:gd name="connsiteX281" fmla="*/ 221706 w 306602"/>
              <a:gd name="connsiteY281" fmla="*/ 219779 h 251629"/>
              <a:gd name="connsiteX282" fmla="*/ 222953 w 306602"/>
              <a:gd name="connsiteY282" fmla="*/ 219325 h 251629"/>
              <a:gd name="connsiteX283" fmla="*/ 224993 w 306602"/>
              <a:gd name="connsiteY283" fmla="*/ 218872 h 251629"/>
              <a:gd name="connsiteX284" fmla="*/ 225786 w 306602"/>
              <a:gd name="connsiteY284" fmla="*/ 218872 h 251629"/>
              <a:gd name="connsiteX285" fmla="*/ 232700 w 306602"/>
              <a:gd name="connsiteY285" fmla="*/ 219325 h 251629"/>
              <a:gd name="connsiteX286" fmla="*/ 238254 w 306602"/>
              <a:gd name="connsiteY286" fmla="*/ 219665 h 251629"/>
              <a:gd name="connsiteX287" fmla="*/ 243808 w 306602"/>
              <a:gd name="connsiteY287" fmla="*/ 220006 h 251629"/>
              <a:gd name="connsiteX288" fmla="*/ 244488 w 306602"/>
              <a:gd name="connsiteY288" fmla="*/ 219779 h 251629"/>
              <a:gd name="connsiteX289" fmla="*/ 248342 w 306602"/>
              <a:gd name="connsiteY289" fmla="*/ 215132 h 251629"/>
              <a:gd name="connsiteX290" fmla="*/ 254576 w 306602"/>
              <a:gd name="connsiteY290" fmla="*/ 207877 h 251629"/>
              <a:gd name="connsiteX291" fmla="*/ 258657 w 306602"/>
              <a:gd name="connsiteY291" fmla="*/ 203117 h 251629"/>
              <a:gd name="connsiteX292" fmla="*/ 264777 w 306602"/>
              <a:gd name="connsiteY292" fmla="*/ 195976 h 251629"/>
              <a:gd name="connsiteX293" fmla="*/ 269538 w 306602"/>
              <a:gd name="connsiteY293" fmla="*/ 190762 h 251629"/>
              <a:gd name="connsiteX294" fmla="*/ 274752 w 306602"/>
              <a:gd name="connsiteY294" fmla="*/ 184982 h 251629"/>
              <a:gd name="connsiteX295" fmla="*/ 279852 w 306602"/>
              <a:gd name="connsiteY295" fmla="*/ 179654 h 251629"/>
              <a:gd name="connsiteX296" fmla="*/ 285973 w 306602"/>
              <a:gd name="connsiteY296" fmla="*/ 173307 h 251629"/>
              <a:gd name="connsiteX297" fmla="*/ 289827 w 306602"/>
              <a:gd name="connsiteY297" fmla="*/ 169340 h 251629"/>
              <a:gd name="connsiteX298" fmla="*/ 295834 w 306602"/>
              <a:gd name="connsiteY298" fmla="*/ 163106 h 251629"/>
              <a:gd name="connsiteX299" fmla="*/ 301615 w 306602"/>
              <a:gd name="connsiteY299" fmla="*/ 157211 h 251629"/>
              <a:gd name="connsiteX300" fmla="*/ 306602 w 306602"/>
              <a:gd name="connsiteY300" fmla="*/ 151998 h 251629"/>
              <a:gd name="connsiteX301" fmla="*/ 299688 w 306602"/>
              <a:gd name="connsiteY301" fmla="*/ 151998 h 251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</a:cxnLst>
            <a:rect l="l" t="t" r="r" b="b"/>
            <a:pathLst>
              <a:path w="306602" h="251629">
                <a:moveTo>
                  <a:pt x="299688" y="151998"/>
                </a:moveTo>
                <a:lnTo>
                  <a:pt x="292887" y="151998"/>
                </a:lnTo>
                <a:lnTo>
                  <a:pt x="286086" y="151998"/>
                </a:lnTo>
                <a:lnTo>
                  <a:pt x="284953" y="151318"/>
                </a:lnTo>
                <a:lnTo>
                  <a:pt x="279285" y="149277"/>
                </a:lnTo>
                <a:lnTo>
                  <a:pt x="272145" y="146784"/>
                </a:lnTo>
                <a:lnTo>
                  <a:pt x="263304" y="143497"/>
                </a:lnTo>
                <a:lnTo>
                  <a:pt x="257070" y="141230"/>
                </a:lnTo>
                <a:lnTo>
                  <a:pt x="250269" y="138849"/>
                </a:lnTo>
                <a:lnTo>
                  <a:pt x="243468" y="136469"/>
                </a:lnTo>
                <a:lnTo>
                  <a:pt x="238141" y="134542"/>
                </a:lnTo>
                <a:lnTo>
                  <a:pt x="231454" y="132275"/>
                </a:lnTo>
                <a:lnTo>
                  <a:pt x="225673" y="130122"/>
                </a:lnTo>
                <a:lnTo>
                  <a:pt x="224879" y="129668"/>
                </a:lnTo>
                <a:lnTo>
                  <a:pt x="221592" y="126495"/>
                </a:lnTo>
                <a:lnTo>
                  <a:pt x="217398" y="122414"/>
                </a:lnTo>
                <a:lnTo>
                  <a:pt x="216605" y="122301"/>
                </a:lnTo>
                <a:lnTo>
                  <a:pt x="214565" y="121507"/>
                </a:lnTo>
                <a:lnTo>
                  <a:pt x="212751" y="119241"/>
                </a:lnTo>
                <a:lnTo>
                  <a:pt x="210938" y="116407"/>
                </a:lnTo>
                <a:lnTo>
                  <a:pt x="209237" y="112893"/>
                </a:lnTo>
                <a:lnTo>
                  <a:pt x="208444" y="110400"/>
                </a:lnTo>
                <a:lnTo>
                  <a:pt x="206177" y="109379"/>
                </a:lnTo>
                <a:lnTo>
                  <a:pt x="205044" y="107566"/>
                </a:lnTo>
                <a:lnTo>
                  <a:pt x="202890" y="104732"/>
                </a:lnTo>
                <a:lnTo>
                  <a:pt x="201530" y="103259"/>
                </a:lnTo>
                <a:lnTo>
                  <a:pt x="200963" y="102125"/>
                </a:lnTo>
                <a:lnTo>
                  <a:pt x="200283" y="99631"/>
                </a:lnTo>
                <a:lnTo>
                  <a:pt x="199036" y="96911"/>
                </a:lnTo>
                <a:lnTo>
                  <a:pt x="197903" y="95211"/>
                </a:lnTo>
                <a:lnTo>
                  <a:pt x="197676" y="94531"/>
                </a:lnTo>
                <a:lnTo>
                  <a:pt x="197790" y="94078"/>
                </a:lnTo>
                <a:lnTo>
                  <a:pt x="199830" y="90337"/>
                </a:lnTo>
                <a:lnTo>
                  <a:pt x="200850" y="89090"/>
                </a:lnTo>
                <a:lnTo>
                  <a:pt x="201870" y="87844"/>
                </a:lnTo>
                <a:lnTo>
                  <a:pt x="202777" y="86597"/>
                </a:lnTo>
                <a:lnTo>
                  <a:pt x="203117" y="85690"/>
                </a:lnTo>
                <a:lnTo>
                  <a:pt x="201530" y="85690"/>
                </a:lnTo>
                <a:lnTo>
                  <a:pt x="200283" y="85463"/>
                </a:lnTo>
                <a:lnTo>
                  <a:pt x="199376" y="84783"/>
                </a:lnTo>
                <a:lnTo>
                  <a:pt x="197676" y="83990"/>
                </a:lnTo>
                <a:lnTo>
                  <a:pt x="195636" y="83876"/>
                </a:lnTo>
                <a:lnTo>
                  <a:pt x="193823" y="84670"/>
                </a:lnTo>
                <a:lnTo>
                  <a:pt x="190535" y="85577"/>
                </a:lnTo>
                <a:lnTo>
                  <a:pt x="187702" y="85917"/>
                </a:lnTo>
                <a:lnTo>
                  <a:pt x="185322" y="86370"/>
                </a:lnTo>
                <a:lnTo>
                  <a:pt x="183394" y="86937"/>
                </a:lnTo>
                <a:lnTo>
                  <a:pt x="181581" y="86597"/>
                </a:lnTo>
                <a:lnTo>
                  <a:pt x="180107" y="86143"/>
                </a:lnTo>
                <a:lnTo>
                  <a:pt x="179767" y="81496"/>
                </a:lnTo>
                <a:lnTo>
                  <a:pt x="179427" y="76509"/>
                </a:lnTo>
                <a:lnTo>
                  <a:pt x="179427" y="72655"/>
                </a:lnTo>
                <a:lnTo>
                  <a:pt x="179994" y="70502"/>
                </a:lnTo>
                <a:lnTo>
                  <a:pt x="180448" y="69595"/>
                </a:lnTo>
                <a:lnTo>
                  <a:pt x="183168" y="66648"/>
                </a:lnTo>
                <a:lnTo>
                  <a:pt x="184188" y="65401"/>
                </a:lnTo>
                <a:lnTo>
                  <a:pt x="187248" y="60527"/>
                </a:lnTo>
                <a:lnTo>
                  <a:pt x="189969" y="56333"/>
                </a:lnTo>
                <a:lnTo>
                  <a:pt x="192009" y="53160"/>
                </a:lnTo>
                <a:lnTo>
                  <a:pt x="190195" y="50893"/>
                </a:lnTo>
                <a:lnTo>
                  <a:pt x="188835" y="48852"/>
                </a:lnTo>
                <a:lnTo>
                  <a:pt x="187022" y="46359"/>
                </a:lnTo>
                <a:lnTo>
                  <a:pt x="185208" y="45225"/>
                </a:lnTo>
                <a:lnTo>
                  <a:pt x="183281" y="43865"/>
                </a:lnTo>
                <a:lnTo>
                  <a:pt x="181354" y="40691"/>
                </a:lnTo>
                <a:lnTo>
                  <a:pt x="179427" y="37178"/>
                </a:lnTo>
                <a:lnTo>
                  <a:pt x="176594" y="34344"/>
                </a:lnTo>
                <a:lnTo>
                  <a:pt x="171266" y="30150"/>
                </a:lnTo>
                <a:lnTo>
                  <a:pt x="166279" y="24936"/>
                </a:lnTo>
                <a:lnTo>
                  <a:pt x="162539" y="19382"/>
                </a:lnTo>
                <a:lnTo>
                  <a:pt x="160045" y="16549"/>
                </a:lnTo>
                <a:lnTo>
                  <a:pt x="159025" y="15755"/>
                </a:lnTo>
                <a:lnTo>
                  <a:pt x="154038" y="13942"/>
                </a:lnTo>
                <a:lnTo>
                  <a:pt x="150524" y="11448"/>
                </a:lnTo>
                <a:lnTo>
                  <a:pt x="147804" y="9408"/>
                </a:lnTo>
                <a:lnTo>
                  <a:pt x="146217" y="8841"/>
                </a:lnTo>
                <a:lnTo>
                  <a:pt x="144630" y="8728"/>
                </a:lnTo>
                <a:lnTo>
                  <a:pt x="141116" y="9181"/>
                </a:lnTo>
                <a:lnTo>
                  <a:pt x="138283" y="7821"/>
                </a:lnTo>
                <a:lnTo>
                  <a:pt x="137149" y="7821"/>
                </a:lnTo>
                <a:lnTo>
                  <a:pt x="135222" y="7481"/>
                </a:lnTo>
                <a:lnTo>
                  <a:pt x="133749" y="7027"/>
                </a:lnTo>
                <a:lnTo>
                  <a:pt x="131935" y="7594"/>
                </a:lnTo>
                <a:lnTo>
                  <a:pt x="128421" y="8501"/>
                </a:lnTo>
                <a:lnTo>
                  <a:pt x="126948" y="8274"/>
                </a:lnTo>
                <a:lnTo>
                  <a:pt x="126041" y="7027"/>
                </a:lnTo>
                <a:lnTo>
                  <a:pt x="125588" y="6007"/>
                </a:lnTo>
                <a:lnTo>
                  <a:pt x="124341" y="4987"/>
                </a:lnTo>
                <a:lnTo>
                  <a:pt x="123321" y="4987"/>
                </a:lnTo>
                <a:lnTo>
                  <a:pt x="122754" y="5894"/>
                </a:lnTo>
                <a:lnTo>
                  <a:pt x="119014" y="8274"/>
                </a:lnTo>
                <a:lnTo>
                  <a:pt x="112666" y="9521"/>
                </a:lnTo>
                <a:lnTo>
                  <a:pt x="111193" y="9408"/>
                </a:lnTo>
                <a:lnTo>
                  <a:pt x="110059" y="8501"/>
                </a:lnTo>
                <a:lnTo>
                  <a:pt x="106886" y="4534"/>
                </a:lnTo>
                <a:lnTo>
                  <a:pt x="105979" y="3854"/>
                </a:lnTo>
                <a:lnTo>
                  <a:pt x="105299" y="3740"/>
                </a:lnTo>
                <a:lnTo>
                  <a:pt x="103825" y="3287"/>
                </a:lnTo>
                <a:lnTo>
                  <a:pt x="102465" y="2494"/>
                </a:lnTo>
                <a:lnTo>
                  <a:pt x="101218" y="907"/>
                </a:lnTo>
                <a:lnTo>
                  <a:pt x="99972" y="0"/>
                </a:lnTo>
                <a:lnTo>
                  <a:pt x="98725" y="3174"/>
                </a:lnTo>
                <a:lnTo>
                  <a:pt x="96458" y="8841"/>
                </a:lnTo>
                <a:lnTo>
                  <a:pt x="95211" y="11788"/>
                </a:lnTo>
                <a:lnTo>
                  <a:pt x="93624" y="15642"/>
                </a:lnTo>
                <a:lnTo>
                  <a:pt x="93057" y="15755"/>
                </a:lnTo>
                <a:lnTo>
                  <a:pt x="92264" y="15528"/>
                </a:lnTo>
                <a:lnTo>
                  <a:pt x="89204" y="10655"/>
                </a:lnTo>
                <a:lnTo>
                  <a:pt x="87163" y="8841"/>
                </a:lnTo>
                <a:lnTo>
                  <a:pt x="85690" y="9068"/>
                </a:lnTo>
                <a:lnTo>
                  <a:pt x="84670" y="9975"/>
                </a:lnTo>
                <a:lnTo>
                  <a:pt x="83990" y="11561"/>
                </a:lnTo>
                <a:lnTo>
                  <a:pt x="83196" y="12581"/>
                </a:lnTo>
                <a:lnTo>
                  <a:pt x="82403" y="12921"/>
                </a:lnTo>
                <a:lnTo>
                  <a:pt x="80703" y="12695"/>
                </a:lnTo>
                <a:lnTo>
                  <a:pt x="78096" y="12015"/>
                </a:lnTo>
                <a:lnTo>
                  <a:pt x="75375" y="12128"/>
                </a:lnTo>
                <a:lnTo>
                  <a:pt x="72542" y="13262"/>
                </a:lnTo>
                <a:lnTo>
                  <a:pt x="72202" y="13262"/>
                </a:lnTo>
                <a:lnTo>
                  <a:pt x="70502" y="19269"/>
                </a:lnTo>
                <a:lnTo>
                  <a:pt x="70615" y="22556"/>
                </a:lnTo>
                <a:lnTo>
                  <a:pt x="69481" y="27317"/>
                </a:lnTo>
                <a:lnTo>
                  <a:pt x="68574" y="29583"/>
                </a:lnTo>
                <a:lnTo>
                  <a:pt x="67781" y="30944"/>
                </a:lnTo>
                <a:lnTo>
                  <a:pt x="66988" y="32304"/>
                </a:lnTo>
                <a:lnTo>
                  <a:pt x="65741" y="35251"/>
                </a:lnTo>
                <a:lnTo>
                  <a:pt x="64721" y="39218"/>
                </a:lnTo>
                <a:lnTo>
                  <a:pt x="64268" y="43298"/>
                </a:lnTo>
                <a:lnTo>
                  <a:pt x="64268" y="45565"/>
                </a:lnTo>
                <a:lnTo>
                  <a:pt x="64041" y="46699"/>
                </a:lnTo>
                <a:lnTo>
                  <a:pt x="63701" y="47379"/>
                </a:lnTo>
                <a:lnTo>
                  <a:pt x="61207" y="47832"/>
                </a:lnTo>
                <a:lnTo>
                  <a:pt x="57807" y="48286"/>
                </a:lnTo>
                <a:lnTo>
                  <a:pt x="55880" y="48852"/>
                </a:lnTo>
                <a:lnTo>
                  <a:pt x="54746" y="49646"/>
                </a:lnTo>
                <a:lnTo>
                  <a:pt x="53160" y="51573"/>
                </a:lnTo>
                <a:lnTo>
                  <a:pt x="50212" y="56787"/>
                </a:lnTo>
                <a:lnTo>
                  <a:pt x="48626" y="60074"/>
                </a:lnTo>
                <a:lnTo>
                  <a:pt x="46132" y="64494"/>
                </a:lnTo>
                <a:lnTo>
                  <a:pt x="43298" y="67555"/>
                </a:lnTo>
                <a:lnTo>
                  <a:pt x="42618" y="69141"/>
                </a:lnTo>
                <a:lnTo>
                  <a:pt x="42165" y="71862"/>
                </a:lnTo>
                <a:lnTo>
                  <a:pt x="41145" y="76396"/>
                </a:lnTo>
                <a:lnTo>
                  <a:pt x="40125" y="79569"/>
                </a:lnTo>
                <a:lnTo>
                  <a:pt x="40351" y="82063"/>
                </a:lnTo>
                <a:lnTo>
                  <a:pt x="39445" y="86483"/>
                </a:lnTo>
                <a:lnTo>
                  <a:pt x="39558" y="88637"/>
                </a:lnTo>
                <a:lnTo>
                  <a:pt x="38538" y="89884"/>
                </a:lnTo>
                <a:lnTo>
                  <a:pt x="37178" y="91017"/>
                </a:lnTo>
                <a:lnTo>
                  <a:pt x="36271" y="91244"/>
                </a:lnTo>
                <a:lnTo>
                  <a:pt x="34344" y="89997"/>
                </a:lnTo>
                <a:lnTo>
                  <a:pt x="32870" y="88637"/>
                </a:lnTo>
                <a:lnTo>
                  <a:pt x="32190" y="88297"/>
                </a:lnTo>
                <a:lnTo>
                  <a:pt x="30944" y="89204"/>
                </a:lnTo>
                <a:lnTo>
                  <a:pt x="29357" y="90337"/>
                </a:lnTo>
                <a:lnTo>
                  <a:pt x="27543" y="93284"/>
                </a:lnTo>
                <a:lnTo>
                  <a:pt x="26183" y="96118"/>
                </a:lnTo>
                <a:lnTo>
                  <a:pt x="26977" y="102239"/>
                </a:lnTo>
                <a:lnTo>
                  <a:pt x="26863" y="103599"/>
                </a:lnTo>
                <a:lnTo>
                  <a:pt x="26523" y="105072"/>
                </a:lnTo>
                <a:lnTo>
                  <a:pt x="24256" y="109606"/>
                </a:lnTo>
                <a:lnTo>
                  <a:pt x="23803" y="111080"/>
                </a:lnTo>
                <a:lnTo>
                  <a:pt x="23009" y="113800"/>
                </a:lnTo>
                <a:lnTo>
                  <a:pt x="22103" y="118560"/>
                </a:lnTo>
                <a:lnTo>
                  <a:pt x="22103" y="119694"/>
                </a:lnTo>
                <a:lnTo>
                  <a:pt x="22103" y="120601"/>
                </a:lnTo>
                <a:lnTo>
                  <a:pt x="22216" y="125021"/>
                </a:lnTo>
                <a:lnTo>
                  <a:pt x="22329" y="128988"/>
                </a:lnTo>
                <a:lnTo>
                  <a:pt x="22556" y="135336"/>
                </a:lnTo>
                <a:lnTo>
                  <a:pt x="22556" y="137036"/>
                </a:lnTo>
                <a:lnTo>
                  <a:pt x="22443" y="139076"/>
                </a:lnTo>
                <a:lnTo>
                  <a:pt x="21989" y="139869"/>
                </a:lnTo>
                <a:lnTo>
                  <a:pt x="20969" y="141116"/>
                </a:lnTo>
                <a:lnTo>
                  <a:pt x="19609" y="142136"/>
                </a:lnTo>
                <a:lnTo>
                  <a:pt x="16095" y="142363"/>
                </a:lnTo>
                <a:lnTo>
                  <a:pt x="13262" y="142363"/>
                </a:lnTo>
                <a:lnTo>
                  <a:pt x="11221" y="142136"/>
                </a:lnTo>
                <a:lnTo>
                  <a:pt x="8388" y="142023"/>
                </a:lnTo>
                <a:lnTo>
                  <a:pt x="5781" y="142250"/>
                </a:lnTo>
                <a:lnTo>
                  <a:pt x="4874" y="143157"/>
                </a:lnTo>
                <a:lnTo>
                  <a:pt x="3400" y="146330"/>
                </a:lnTo>
                <a:lnTo>
                  <a:pt x="1360" y="150978"/>
                </a:lnTo>
                <a:lnTo>
                  <a:pt x="340" y="153018"/>
                </a:lnTo>
                <a:lnTo>
                  <a:pt x="0" y="154151"/>
                </a:lnTo>
                <a:lnTo>
                  <a:pt x="340" y="154831"/>
                </a:lnTo>
                <a:lnTo>
                  <a:pt x="1700" y="155738"/>
                </a:lnTo>
                <a:lnTo>
                  <a:pt x="4647" y="157211"/>
                </a:lnTo>
                <a:lnTo>
                  <a:pt x="8048" y="158005"/>
                </a:lnTo>
                <a:lnTo>
                  <a:pt x="10655" y="158345"/>
                </a:lnTo>
                <a:lnTo>
                  <a:pt x="12355" y="158685"/>
                </a:lnTo>
                <a:lnTo>
                  <a:pt x="13715" y="159138"/>
                </a:lnTo>
                <a:lnTo>
                  <a:pt x="18476" y="162652"/>
                </a:lnTo>
                <a:lnTo>
                  <a:pt x="20062" y="164352"/>
                </a:lnTo>
                <a:lnTo>
                  <a:pt x="20969" y="165826"/>
                </a:lnTo>
                <a:lnTo>
                  <a:pt x="21082" y="167413"/>
                </a:lnTo>
                <a:lnTo>
                  <a:pt x="21876" y="168886"/>
                </a:lnTo>
                <a:lnTo>
                  <a:pt x="24596" y="172060"/>
                </a:lnTo>
                <a:lnTo>
                  <a:pt x="26183" y="173873"/>
                </a:lnTo>
                <a:lnTo>
                  <a:pt x="30377" y="176140"/>
                </a:lnTo>
                <a:lnTo>
                  <a:pt x="32077" y="178747"/>
                </a:lnTo>
                <a:lnTo>
                  <a:pt x="33550" y="179994"/>
                </a:lnTo>
                <a:lnTo>
                  <a:pt x="35024" y="181354"/>
                </a:lnTo>
                <a:lnTo>
                  <a:pt x="35818" y="183394"/>
                </a:lnTo>
                <a:lnTo>
                  <a:pt x="37631" y="189289"/>
                </a:lnTo>
                <a:lnTo>
                  <a:pt x="38878" y="192349"/>
                </a:lnTo>
                <a:lnTo>
                  <a:pt x="40125" y="194843"/>
                </a:lnTo>
                <a:lnTo>
                  <a:pt x="40691" y="199036"/>
                </a:lnTo>
                <a:lnTo>
                  <a:pt x="41598" y="200850"/>
                </a:lnTo>
                <a:lnTo>
                  <a:pt x="42618" y="203004"/>
                </a:lnTo>
                <a:lnTo>
                  <a:pt x="44319" y="205044"/>
                </a:lnTo>
                <a:lnTo>
                  <a:pt x="46132" y="206631"/>
                </a:lnTo>
                <a:lnTo>
                  <a:pt x="46472" y="206971"/>
                </a:lnTo>
                <a:lnTo>
                  <a:pt x="46359" y="207764"/>
                </a:lnTo>
                <a:lnTo>
                  <a:pt x="46359" y="208784"/>
                </a:lnTo>
                <a:lnTo>
                  <a:pt x="46812" y="209351"/>
                </a:lnTo>
                <a:lnTo>
                  <a:pt x="47606" y="209804"/>
                </a:lnTo>
                <a:lnTo>
                  <a:pt x="48739" y="209351"/>
                </a:lnTo>
                <a:lnTo>
                  <a:pt x="49646" y="208784"/>
                </a:lnTo>
                <a:lnTo>
                  <a:pt x="50552" y="208671"/>
                </a:lnTo>
                <a:lnTo>
                  <a:pt x="56220" y="210258"/>
                </a:lnTo>
                <a:lnTo>
                  <a:pt x="57127" y="211731"/>
                </a:lnTo>
                <a:lnTo>
                  <a:pt x="57127" y="213205"/>
                </a:lnTo>
                <a:lnTo>
                  <a:pt x="57353" y="214338"/>
                </a:lnTo>
                <a:lnTo>
                  <a:pt x="56900" y="215472"/>
                </a:lnTo>
                <a:lnTo>
                  <a:pt x="56447" y="218872"/>
                </a:lnTo>
                <a:lnTo>
                  <a:pt x="56560" y="222046"/>
                </a:lnTo>
                <a:lnTo>
                  <a:pt x="58260" y="224313"/>
                </a:lnTo>
                <a:lnTo>
                  <a:pt x="59847" y="226126"/>
                </a:lnTo>
                <a:lnTo>
                  <a:pt x="60980" y="228733"/>
                </a:lnTo>
                <a:lnTo>
                  <a:pt x="61887" y="229527"/>
                </a:lnTo>
                <a:lnTo>
                  <a:pt x="63134" y="229867"/>
                </a:lnTo>
                <a:lnTo>
                  <a:pt x="66988" y="229980"/>
                </a:lnTo>
                <a:lnTo>
                  <a:pt x="72769" y="230207"/>
                </a:lnTo>
                <a:lnTo>
                  <a:pt x="78322" y="230320"/>
                </a:lnTo>
                <a:lnTo>
                  <a:pt x="78776" y="230320"/>
                </a:lnTo>
                <a:lnTo>
                  <a:pt x="80023" y="230773"/>
                </a:lnTo>
                <a:lnTo>
                  <a:pt x="85123" y="234174"/>
                </a:lnTo>
                <a:lnTo>
                  <a:pt x="89771" y="237348"/>
                </a:lnTo>
                <a:lnTo>
                  <a:pt x="93737" y="240068"/>
                </a:lnTo>
                <a:lnTo>
                  <a:pt x="97478" y="242675"/>
                </a:lnTo>
                <a:lnTo>
                  <a:pt x="101218" y="245282"/>
                </a:lnTo>
                <a:lnTo>
                  <a:pt x="104165" y="247435"/>
                </a:lnTo>
                <a:lnTo>
                  <a:pt x="106999" y="248115"/>
                </a:lnTo>
                <a:lnTo>
                  <a:pt x="111646" y="248342"/>
                </a:lnTo>
                <a:lnTo>
                  <a:pt x="114820" y="248455"/>
                </a:lnTo>
                <a:lnTo>
                  <a:pt x="117767" y="249362"/>
                </a:lnTo>
                <a:lnTo>
                  <a:pt x="122187" y="250269"/>
                </a:lnTo>
                <a:lnTo>
                  <a:pt x="125475" y="250722"/>
                </a:lnTo>
                <a:lnTo>
                  <a:pt x="127515" y="251176"/>
                </a:lnTo>
                <a:lnTo>
                  <a:pt x="132956" y="251629"/>
                </a:lnTo>
                <a:lnTo>
                  <a:pt x="133862" y="251402"/>
                </a:lnTo>
                <a:lnTo>
                  <a:pt x="136356" y="249022"/>
                </a:lnTo>
                <a:lnTo>
                  <a:pt x="139076" y="245168"/>
                </a:lnTo>
                <a:lnTo>
                  <a:pt x="140096" y="243015"/>
                </a:lnTo>
                <a:lnTo>
                  <a:pt x="143610" y="240861"/>
                </a:lnTo>
                <a:lnTo>
                  <a:pt x="149731" y="237914"/>
                </a:lnTo>
                <a:lnTo>
                  <a:pt x="154151" y="235874"/>
                </a:lnTo>
                <a:lnTo>
                  <a:pt x="159025" y="233720"/>
                </a:lnTo>
                <a:lnTo>
                  <a:pt x="161179" y="235534"/>
                </a:lnTo>
                <a:lnTo>
                  <a:pt x="164239" y="238481"/>
                </a:lnTo>
                <a:lnTo>
                  <a:pt x="165599" y="239954"/>
                </a:lnTo>
                <a:lnTo>
                  <a:pt x="166619" y="240521"/>
                </a:lnTo>
                <a:lnTo>
                  <a:pt x="168320" y="240975"/>
                </a:lnTo>
                <a:lnTo>
                  <a:pt x="170360" y="240975"/>
                </a:lnTo>
                <a:lnTo>
                  <a:pt x="171380" y="240861"/>
                </a:lnTo>
                <a:lnTo>
                  <a:pt x="173647" y="240521"/>
                </a:lnTo>
                <a:lnTo>
                  <a:pt x="178861" y="240181"/>
                </a:lnTo>
                <a:lnTo>
                  <a:pt x="181921" y="240181"/>
                </a:lnTo>
                <a:lnTo>
                  <a:pt x="182488" y="239048"/>
                </a:lnTo>
                <a:lnTo>
                  <a:pt x="184755" y="236667"/>
                </a:lnTo>
                <a:lnTo>
                  <a:pt x="188949" y="235307"/>
                </a:lnTo>
                <a:lnTo>
                  <a:pt x="191555" y="235081"/>
                </a:lnTo>
                <a:lnTo>
                  <a:pt x="200396" y="233380"/>
                </a:lnTo>
                <a:lnTo>
                  <a:pt x="201757" y="232587"/>
                </a:lnTo>
                <a:lnTo>
                  <a:pt x="202550" y="231793"/>
                </a:lnTo>
                <a:lnTo>
                  <a:pt x="203344" y="229980"/>
                </a:lnTo>
                <a:lnTo>
                  <a:pt x="205044" y="227373"/>
                </a:lnTo>
                <a:lnTo>
                  <a:pt x="207311" y="225559"/>
                </a:lnTo>
                <a:lnTo>
                  <a:pt x="211505" y="223292"/>
                </a:lnTo>
                <a:lnTo>
                  <a:pt x="215698" y="221366"/>
                </a:lnTo>
                <a:lnTo>
                  <a:pt x="216605" y="221026"/>
                </a:lnTo>
                <a:lnTo>
                  <a:pt x="221706" y="219779"/>
                </a:lnTo>
                <a:lnTo>
                  <a:pt x="222953" y="219325"/>
                </a:lnTo>
                <a:lnTo>
                  <a:pt x="224993" y="218872"/>
                </a:lnTo>
                <a:lnTo>
                  <a:pt x="225786" y="218872"/>
                </a:lnTo>
                <a:lnTo>
                  <a:pt x="232700" y="219325"/>
                </a:lnTo>
                <a:lnTo>
                  <a:pt x="238254" y="219665"/>
                </a:lnTo>
                <a:lnTo>
                  <a:pt x="243808" y="220006"/>
                </a:lnTo>
                <a:lnTo>
                  <a:pt x="244488" y="219779"/>
                </a:lnTo>
                <a:lnTo>
                  <a:pt x="248342" y="215132"/>
                </a:lnTo>
                <a:lnTo>
                  <a:pt x="254576" y="207877"/>
                </a:lnTo>
                <a:lnTo>
                  <a:pt x="258657" y="203117"/>
                </a:lnTo>
                <a:lnTo>
                  <a:pt x="264777" y="195976"/>
                </a:lnTo>
                <a:lnTo>
                  <a:pt x="269538" y="190762"/>
                </a:lnTo>
                <a:lnTo>
                  <a:pt x="274752" y="184982"/>
                </a:lnTo>
                <a:lnTo>
                  <a:pt x="279852" y="179654"/>
                </a:lnTo>
                <a:lnTo>
                  <a:pt x="285973" y="173307"/>
                </a:lnTo>
                <a:lnTo>
                  <a:pt x="289827" y="169340"/>
                </a:lnTo>
                <a:lnTo>
                  <a:pt x="295834" y="163106"/>
                </a:lnTo>
                <a:lnTo>
                  <a:pt x="301615" y="157211"/>
                </a:lnTo>
                <a:lnTo>
                  <a:pt x="306602" y="151998"/>
                </a:lnTo>
                <a:lnTo>
                  <a:pt x="299688" y="151998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19143C97-63CF-1C28-D51E-07F42171A3AE}"/>
              </a:ext>
            </a:extLst>
          </p:cNvPr>
          <p:cNvSpPr/>
          <p:nvPr/>
        </p:nvSpPr>
        <p:spPr>
          <a:xfrm>
            <a:off x="3317285" y="3657718"/>
            <a:ext cx="102266" cy="93935"/>
          </a:xfrm>
          <a:custGeom>
            <a:avLst/>
            <a:gdLst>
              <a:gd name="connsiteX0" fmla="*/ 75149 w 136355"/>
              <a:gd name="connsiteY0" fmla="*/ 45339 h 125247"/>
              <a:gd name="connsiteX1" fmla="*/ 74469 w 136355"/>
              <a:gd name="connsiteY1" fmla="*/ 43185 h 125247"/>
              <a:gd name="connsiteX2" fmla="*/ 73902 w 136355"/>
              <a:gd name="connsiteY2" fmla="*/ 42732 h 125247"/>
              <a:gd name="connsiteX3" fmla="*/ 73675 w 136355"/>
              <a:gd name="connsiteY3" fmla="*/ 43298 h 125247"/>
              <a:gd name="connsiteX4" fmla="*/ 72769 w 136355"/>
              <a:gd name="connsiteY4" fmla="*/ 44205 h 125247"/>
              <a:gd name="connsiteX5" fmla="*/ 73109 w 136355"/>
              <a:gd name="connsiteY5" fmla="*/ 44659 h 125247"/>
              <a:gd name="connsiteX6" fmla="*/ 75149 w 136355"/>
              <a:gd name="connsiteY6" fmla="*/ 45452 h 125247"/>
              <a:gd name="connsiteX7" fmla="*/ 136016 w 136355"/>
              <a:gd name="connsiteY7" fmla="*/ 115954 h 125247"/>
              <a:gd name="connsiteX8" fmla="*/ 134316 w 136355"/>
              <a:gd name="connsiteY8" fmla="*/ 114253 h 125247"/>
              <a:gd name="connsiteX9" fmla="*/ 133749 w 136355"/>
              <a:gd name="connsiteY9" fmla="*/ 116294 h 125247"/>
              <a:gd name="connsiteX10" fmla="*/ 130235 w 136355"/>
              <a:gd name="connsiteY10" fmla="*/ 115047 h 125247"/>
              <a:gd name="connsiteX11" fmla="*/ 128988 w 136355"/>
              <a:gd name="connsiteY11" fmla="*/ 111646 h 125247"/>
              <a:gd name="connsiteX12" fmla="*/ 124681 w 136355"/>
              <a:gd name="connsiteY12" fmla="*/ 107113 h 125247"/>
              <a:gd name="connsiteX13" fmla="*/ 122187 w 136355"/>
              <a:gd name="connsiteY13" fmla="*/ 107339 h 125247"/>
              <a:gd name="connsiteX14" fmla="*/ 121054 w 136355"/>
              <a:gd name="connsiteY14" fmla="*/ 103259 h 125247"/>
              <a:gd name="connsiteX15" fmla="*/ 119014 w 136355"/>
              <a:gd name="connsiteY15" fmla="*/ 99065 h 125247"/>
              <a:gd name="connsiteX16" fmla="*/ 106999 w 136355"/>
              <a:gd name="connsiteY16" fmla="*/ 90224 h 125247"/>
              <a:gd name="connsiteX17" fmla="*/ 103372 w 136355"/>
              <a:gd name="connsiteY17" fmla="*/ 84443 h 125247"/>
              <a:gd name="connsiteX18" fmla="*/ 97138 w 136355"/>
              <a:gd name="connsiteY18" fmla="*/ 76056 h 125247"/>
              <a:gd name="connsiteX19" fmla="*/ 89431 w 136355"/>
              <a:gd name="connsiteY19" fmla="*/ 73335 h 125247"/>
              <a:gd name="connsiteX20" fmla="*/ 86030 w 136355"/>
              <a:gd name="connsiteY20" fmla="*/ 70161 h 125247"/>
              <a:gd name="connsiteX21" fmla="*/ 84216 w 136355"/>
              <a:gd name="connsiteY21" fmla="*/ 69028 h 125247"/>
              <a:gd name="connsiteX22" fmla="*/ 81950 w 136355"/>
              <a:gd name="connsiteY22" fmla="*/ 68348 h 125247"/>
              <a:gd name="connsiteX23" fmla="*/ 79229 w 136355"/>
              <a:gd name="connsiteY23" fmla="*/ 68121 h 125247"/>
              <a:gd name="connsiteX24" fmla="*/ 77189 w 136355"/>
              <a:gd name="connsiteY24" fmla="*/ 67215 h 125247"/>
              <a:gd name="connsiteX25" fmla="*/ 74695 w 136355"/>
              <a:gd name="connsiteY25" fmla="*/ 64154 h 125247"/>
              <a:gd name="connsiteX26" fmla="*/ 74129 w 136355"/>
              <a:gd name="connsiteY26" fmla="*/ 62681 h 125247"/>
              <a:gd name="connsiteX27" fmla="*/ 73789 w 136355"/>
              <a:gd name="connsiteY27" fmla="*/ 60074 h 125247"/>
              <a:gd name="connsiteX28" fmla="*/ 72542 w 136355"/>
              <a:gd name="connsiteY28" fmla="*/ 58714 h 125247"/>
              <a:gd name="connsiteX29" fmla="*/ 70161 w 136355"/>
              <a:gd name="connsiteY29" fmla="*/ 57013 h 125247"/>
              <a:gd name="connsiteX30" fmla="*/ 69141 w 136355"/>
              <a:gd name="connsiteY30" fmla="*/ 58260 h 125247"/>
              <a:gd name="connsiteX31" fmla="*/ 68688 w 136355"/>
              <a:gd name="connsiteY31" fmla="*/ 60414 h 125247"/>
              <a:gd name="connsiteX32" fmla="*/ 69255 w 136355"/>
              <a:gd name="connsiteY32" fmla="*/ 62114 h 125247"/>
              <a:gd name="connsiteX33" fmla="*/ 69255 w 136355"/>
              <a:gd name="connsiteY33" fmla="*/ 63134 h 125247"/>
              <a:gd name="connsiteX34" fmla="*/ 68688 w 136355"/>
              <a:gd name="connsiteY34" fmla="*/ 64834 h 125247"/>
              <a:gd name="connsiteX35" fmla="*/ 67328 w 136355"/>
              <a:gd name="connsiteY35" fmla="*/ 62794 h 125247"/>
              <a:gd name="connsiteX36" fmla="*/ 65514 w 136355"/>
              <a:gd name="connsiteY36" fmla="*/ 57467 h 125247"/>
              <a:gd name="connsiteX37" fmla="*/ 64494 w 136355"/>
              <a:gd name="connsiteY37" fmla="*/ 55880 h 125247"/>
              <a:gd name="connsiteX38" fmla="*/ 63021 w 136355"/>
              <a:gd name="connsiteY38" fmla="*/ 55653 h 125247"/>
              <a:gd name="connsiteX39" fmla="*/ 61320 w 136355"/>
              <a:gd name="connsiteY39" fmla="*/ 49986 h 125247"/>
              <a:gd name="connsiteX40" fmla="*/ 58827 w 136355"/>
              <a:gd name="connsiteY40" fmla="*/ 46925 h 125247"/>
              <a:gd name="connsiteX41" fmla="*/ 57240 w 136355"/>
              <a:gd name="connsiteY41" fmla="*/ 40805 h 125247"/>
              <a:gd name="connsiteX42" fmla="*/ 55653 w 136355"/>
              <a:gd name="connsiteY42" fmla="*/ 28790 h 125247"/>
              <a:gd name="connsiteX43" fmla="*/ 53386 w 136355"/>
              <a:gd name="connsiteY43" fmla="*/ 20742 h 125247"/>
              <a:gd name="connsiteX44" fmla="*/ 50893 w 136355"/>
              <a:gd name="connsiteY44" fmla="*/ 13035 h 125247"/>
              <a:gd name="connsiteX45" fmla="*/ 44659 w 136355"/>
              <a:gd name="connsiteY45" fmla="*/ 0 h 125247"/>
              <a:gd name="connsiteX46" fmla="*/ 42845 w 136355"/>
              <a:gd name="connsiteY46" fmla="*/ 1474 h 125247"/>
              <a:gd name="connsiteX47" fmla="*/ 40805 w 136355"/>
              <a:gd name="connsiteY47" fmla="*/ 4080 h 125247"/>
              <a:gd name="connsiteX48" fmla="*/ 40238 w 136355"/>
              <a:gd name="connsiteY48" fmla="*/ 5101 h 125247"/>
              <a:gd name="connsiteX49" fmla="*/ 40011 w 136355"/>
              <a:gd name="connsiteY49" fmla="*/ 5667 h 125247"/>
              <a:gd name="connsiteX50" fmla="*/ 39785 w 136355"/>
              <a:gd name="connsiteY50" fmla="*/ 6461 h 125247"/>
              <a:gd name="connsiteX51" fmla="*/ 39218 w 136355"/>
              <a:gd name="connsiteY51" fmla="*/ 7254 h 125247"/>
              <a:gd name="connsiteX52" fmla="*/ 38085 w 136355"/>
              <a:gd name="connsiteY52" fmla="*/ 8274 h 125247"/>
              <a:gd name="connsiteX53" fmla="*/ 37631 w 136355"/>
              <a:gd name="connsiteY53" fmla="*/ 8728 h 125247"/>
              <a:gd name="connsiteX54" fmla="*/ 37405 w 136355"/>
              <a:gd name="connsiteY54" fmla="*/ 9408 h 125247"/>
              <a:gd name="connsiteX55" fmla="*/ 36724 w 136355"/>
              <a:gd name="connsiteY55" fmla="*/ 9861 h 125247"/>
              <a:gd name="connsiteX56" fmla="*/ 35931 w 136355"/>
              <a:gd name="connsiteY56" fmla="*/ 9861 h 125247"/>
              <a:gd name="connsiteX57" fmla="*/ 35251 w 136355"/>
              <a:gd name="connsiteY57" fmla="*/ 10201 h 125247"/>
              <a:gd name="connsiteX58" fmla="*/ 34231 w 136355"/>
              <a:gd name="connsiteY58" fmla="*/ 10655 h 125247"/>
              <a:gd name="connsiteX59" fmla="*/ 32757 w 136355"/>
              <a:gd name="connsiteY59" fmla="*/ 10428 h 125247"/>
              <a:gd name="connsiteX60" fmla="*/ 31170 w 136355"/>
              <a:gd name="connsiteY60" fmla="*/ 10881 h 125247"/>
              <a:gd name="connsiteX61" fmla="*/ 30604 w 136355"/>
              <a:gd name="connsiteY61" fmla="*/ 11448 h 125247"/>
              <a:gd name="connsiteX62" fmla="*/ 29357 w 136355"/>
              <a:gd name="connsiteY62" fmla="*/ 11901 h 125247"/>
              <a:gd name="connsiteX63" fmla="*/ 28110 w 136355"/>
              <a:gd name="connsiteY63" fmla="*/ 11901 h 125247"/>
              <a:gd name="connsiteX64" fmla="*/ 27657 w 136355"/>
              <a:gd name="connsiteY64" fmla="*/ 12128 h 125247"/>
              <a:gd name="connsiteX65" fmla="*/ 26523 w 136355"/>
              <a:gd name="connsiteY65" fmla="*/ 12921 h 125247"/>
              <a:gd name="connsiteX66" fmla="*/ 25163 w 136355"/>
              <a:gd name="connsiteY66" fmla="*/ 14055 h 125247"/>
              <a:gd name="connsiteX67" fmla="*/ 23463 w 136355"/>
              <a:gd name="connsiteY67" fmla="*/ 14849 h 125247"/>
              <a:gd name="connsiteX68" fmla="*/ 22896 w 136355"/>
              <a:gd name="connsiteY68" fmla="*/ 15075 h 125247"/>
              <a:gd name="connsiteX69" fmla="*/ 22103 w 136355"/>
              <a:gd name="connsiteY69" fmla="*/ 15869 h 125247"/>
              <a:gd name="connsiteX70" fmla="*/ 20969 w 136355"/>
              <a:gd name="connsiteY70" fmla="*/ 19949 h 125247"/>
              <a:gd name="connsiteX71" fmla="*/ 20063 w 136355"/>
              <a:gd name="connsiteY71" fmla="*/ 20969 h 125247"/>
              <a:gd name="connsiteX72" fmla="*/ 18589 w 136355"/>
              <a:gd name="connsiteY72" fmla="*/ 20969 h 125247"/>
              <a:gd name="connsiteX73" fmla="*/ 16662 w 136355"/>
              <a:gd name="connsiteY73" fmla="*/ 20969 h 125247"/>
              <a:gd name="connsiteX74" fmla="*/ 15075 w 136355"/>
              <a:gd name="connsiteY74" fmla="*/ 21309 h 125247"/>
              <a:gd name="connsiteX75" fmla="*/ 12808 w 136355"/>
              <a:gd name="connsiteY75" fmla="*/ 20856 h 125247"/>
              <a:gd name="connsiteX76" fmla="*/ 11788 w 136355"/>
              <a:gd name="connsiteY76" fmla="*/ 20856 h 125247"/>
              <a:gd name="connsiteX77" fmla="*/ 11562 w 136355"/>
              <a:gd name="connsiteY77" fmla="*/ 21762 h 125247"/>
              <a:gd name="connsiteX78" fmla="*/ 11108 w 136355"/>
              <a:gd name="connsiteY78" fmla="*/ 25276 h 125247"/>
              <a:gd name="connsiteX79" fmla="*/ 11108 w 136355"/>
              <a:gd name="connsiteY79" fmla="*/ 26750 h 125247"/>
              <a:gd name="connsiteX80" fmla="*/ 10315 w 136355"/>
              <a:gd name="connsiteY80" fmla="*/ 28563 h 125247"/>
              <a:gd name="connsiteX81" fmla="*/ 9294 w 136355"/>
              <a:gd name="connsiteY81" fmla="*/ 30717 h 125247"/>
              <a:gd name="connsiteX82" fmla="*/ 9635 w 136355"/>
              <a:gd name="connsiteY82" fmla="*/ 34457 h 125247"/>
              <a:gd name="connsiteX83" fmla="*/ 9635 w 136355"/>
              <a:gd name="connsiteY83" fmla="*/ 38084 h 125247"/>
              <a:gd name="connsiteX84" fmla="*/ 8048 w 136355"/>
              <a:gd name="connsiteY84" fmla="*/ 43638 h 125247"/>
              <a:gd name="connsiteX85" fmla="*/ 7821 w 136355"/>
              <a:gd name="connsiteY85" fmla="*/ 44885 h 125247"/>
              <a:gd name="connsiteX86" fmla="*/ 6007 w 136355"/>
              <a:gd name="connsiteY86" fmla="*/ 49306 h 125247"/>
              <a:gd name="connsiteX87" fmla="*/ 5101 w 136355"/>
              <a:gd name="connsiteY87" fmla="*/ 50893 h 125247"/>
              <a:gd name="connsiteX88" fmla="*/ 2834 w 136355"/>
              <a:gd name="connsiteY88" fmla="*/ 59054 h 125247"/>
              <a:gd name="connsiteX89" fmla="*/ 1927 w 136355"/>
              <a:gd name="connsiteY89" fmla="*/ 61547 h 125247"/>
              <a:gd name="connsiteX90" fmla="*/ 0 w 136355"/>
              <a:gd name="connsiteY90" fmla="*/ 64154 h 125247"/>
              <a:gd name="connsiteX91" fmla="*/ 453 w 136355"/>
              <a:gd name="connsiteY91" fmla="*/ 68461 h 125247"/>
              <a:gd name="connsiteX92" fmla="*/ 907 w 136355"/>
              <a:gd name="connsiteY92" fmla="*/ 72995 h 125247"/>
              <a:gd name="connsiteX93" fmla="*/ 1360 w 136355"/>
              <a:gd name="connsiteY93" fmla="*/ 77302 h 125247"/>
              <a:gd name="connsiteX94" fmla="*/ 2040 w 136355"/>
              <a:gd name="connsiteY94" fmla="*/ 83763 h 125247"/>
              <a:gd name="connsiteX95" fmla="*/ 2381 w 136355"/>
              <a:gd name="connsiteY95" fmla="*/ 83763 h 125247"/>
              <a:gd name="connsiteX96" fmla="*/ 5214 w 136355"/>
              <a:gd name="connsiteY96" fmla="*/ 82630 h 125247"/>
              <a:gd name="connsiteX97" fmla="*/ 7934 w 136355"/>
              <a:gd name="connsiteY97" fmla="*/ 82630 h 125247"/>
              <a:gd name="connsiteX98" fmla="*/ 10541 w 136355"/>
              <a:gd name="connsiteY98" fmla="*/ 83196 h 125247"/>
              <a:gd name="connsiteX99" fmla="*/ 12242 w 136355"/>
              <a:gd name="connsiteY99" fmla="*/ 83423 h 125247"/>
              <a:gd name="connsiteX100" fmla="*/ 13035 w 136355"/>
              <a:gd name="connsiteY100" fmla="*/ 83083 h 125247"/>
              <a:gd name="connsiteX101" fmla="*/ 13715 w 136355"/>
              <a:gd name="connsiteY101" fmla="*/ 82063 h 125247"/>
              <a:gd name="connsiteX102" fmla="*/ 14395 w 136355"/>
              <a:gd name="connsiteY102" fmla="*/ 80476 h 125247"/>
              <a:gd name="connsiteX103" fmla="*/ 15415 w 136355"/>
              <a:gd name="connsiteY103" fmla="*/ 79569 h 125247"/>
              <a:gd name="connsiteX104" fmla="*/ 16889 w 136355"/>
              <a:gd name="connsiteY104" fmla="*/ 79343 h 125247"/>
              <a:gd name="connsiteX105" fmla="*/ 18816 w 136355"/>
              <a:gd name="connsiteY105" fmla="*/ 81156 h 125247"/>
              <a:gd name="connsiteX106" fmla="*/ 21989 w 136355"/>
              <a:gd name="connsiteY106" fmla="*/ 86030 h 125247"/>
              <a:gd name="connsiteX107" fmla="*/ 22783 w 136355"/>
              <a:gd name="connsiteY107" fmla="*/ 86257 h 125247"/>
              <a:gd name="connsiteX108" fmla="*/ 23236 w 136355"/>
              <a:gd name="connsiteY108" fmla="*/ 86257 h 125247"/>
              <a:gd name="connsiteX109" fmla="*/ 24823 w 136355"/>
              <a:gd name="connsiteY109" fmla="*/ 82290 h 125247"/>
              <a:gd name="connsiteX110" fmla="*/ 26070 w 136355"/>
              <a:gd name="connsiteY110" fmla="*/ 79229 h 125247"/>
              <a:gd name="connsiteX111" fmla="*/ 28337 w 136355"/>
              <a:gd name="connsiteY111" fmla="*/ 73562 h 125247"/>
              <a:gd name="connsiteX112" fmla="*/ 29697 w 136355"/>
              <a:gd name="connsiteY112" fmla="*/ 70388 h 125247"/>
              <a:gd name="connsiteX113" fmla="*/ 30944 w 136355"/>
              <a:gd name="connsiteY113" fmla="*/ 71295 h 125247"/>
              <a:gd name="connsiteX114" fmla="*/ 32190 w 136355"/>
              <a:gd name="connsiteY114" fmla="*/ 72882 h 125247"/>
              <a:gd name="connsiteX115" fmla="*/ 33551 w 136355"/>
              <a:gd name="connsiteY115" fmla="*/ 73675 h 125247"/>
              <a:gd name="connsiteX116" fmla="*/ 35024 w 136355"/>
              <a:gd name="connsiteY116" fmla="*/ 74129 h 125247"/>
              <a:gd name="connsiteX117" fmla="*/ 35704 w 136355"/>
              <a:gd name="connsiteY117" fmla="*/ 74129 h 125247"/>
              <a:gd name="connsiteX118" fmla="*/ 36611 w 136355"/>
              <a:gd name="connsiteY118" fmla="*/ 74809 h 125247"/>
              <a:gd name="connsiteX119" fmla="*/ 39785 w 136355"/>
              <a:gd name="connsiteY119" fmla="*/ 78776 h 125247"/>
              <a:gd name="connsiteX120" fmla="*/ 40918 w 136355"/>
              <a:gd name="connsiteY120" fmla="*/ 79683 h 125247"/>
              <a:gd name="connsiteX121" fmla="*/ 42392 w 136355"/>
              <a:gd name="connsiteY121" fmla="*/ 79683 h 125247"/>
              <a:gd name="connsiteX122" fmla="*/ 48739 w 136355"/>
              <a:gd name="connsiteY122" fmla="*/ 78436 h 125247"/>
              <a:gd name="connsiteX123" fmla="*/ 52479 w 136355"/>
              <a:gd name="connsiteY123" fmla="*/ 76056 h 125247"/>
              <a:gd name="connsiteX124" fmla="*/ 53046 w 136355"/>
              <a:gd name="connsiteY124" fmla="*/ 75149 h 125247"/>
              <a:gd name="connsiteX125" fmla="*/ 54066 w 136355"/>
              <a:gd name="connsiteY125" fmla="*/ 75149 h 125247"/>
              <a:gd name="connsiteX126" fmla="*/ 55313 w 136355"/>
              <a:gd name="connsiteY126" fmla="*/ 76169 h 125247"/>
              <a:gd name="connsiteX127" fmla="*/ 55767 w 136355"/>
              <a:gd name="connsiteY127" fmla="*/ 77189 h 125247"/>
              <a:gd name="connsiteX128" fmla="*/ 56560 w 136355"/>
              <a:gd name="connsiteY128" fmla="*/ 78436 h 125247"/>
              <a:gd name="connsiteX129" fmla="*/ 58033 w 136355"/>
              <a:gd name="connsiteY129" fmla="*/ 78662 h 125247"/>
              <a:gd name="connsiteX130" fmla="*/ 61660 w 136355"/>
              <a:gd name="connsiteY130" fmla="*/ 77756 h 125247"/>
              <a:gd name="connsiteX131" fmla="*/ 63361 w 136355"/>
              <a:gd name="connsiteY131" fmla="*/ 77189 h 125247"/>
              <a:gd name="connsiteX132" fmla="*/ 64834 w 136355"/>
              <a:gd name="connsiteY132" fmla="*/ 77642 h 125247"/>
              <a:gd name="connsiteX133" fmla="*/ 66761 w 136355"/>
              <a:gd name="connsiteY133" fmla="*/ 77982 h 125247"/>
              <a:gd name="connsiteX134" fmla="*/ 68008 w 136355"/>
              <a:gd name="connsiteY134" fmla="*/ 77982 h 125247"/>
              <a:gd name="connsiteX135" fmla="*/ 70842 w 136355"/>
              <a:gd name="connsiteY135" fmla="*/ 79343 h 125247"/>
              <a:gd name="connsiteX136" fmla="*/ 74242 w 136355"/>
              <a:gd name="connsiteY136" fmla="*/ 78889 h 125247"/>
              <a:gd name="connsiteX137" fmla="*/ 75829 w 136355"/>
              <a:gd name="connsiteY137" fmla="*/ 78889 h 125247"/>
              <a:gd name="connsiteX138" fmla="*/ 77529 w 136355"/>
              <a:gd name="connsiteY138" fmla="*/ 79569 h 125247"/>
              <a:gd name="connsiteX139" fmla="*/ 80249 w 136355"/>
              <a:gd name="connsiteY139" fmla="*/ 81610 h 125247"/>
              <a:gd name="connsiteX140" fmla="*/ 83763 w 136355"/>
              <a:gd name="connsiteY140" fmla="*/ 84103 h 125247"/>
              <a:gd name="connsiteX141" fmla="*/ 88750 w 136355"/>
              <a:gd name="connsiteY141" fmla="*/ 85917 h 125247"/>
              <a:gd name="connsiteX142" fmla="*/ 89771 w 136355"/>
              <a:gd name="connsiteY142" fmla="*/ 86597 h 125247"/>
              <a:gd name="connsiteX143" fmla="*/ 92151 w 136355"/>
              <a:gd name="connsiteY143" fmla="*/ 89430 h 125247"/>
              <a:gd name="connsiteX144" fmla="*/ 95891 w 136355"/>
              <a:gd name="connsiteY144" fmla="*/ 94984 h 125247"/>
              <a:gd name="connsiteX145" fmla="*/ 100765 w 136355"/>
              <a:gd name="connsiteY145" fmla="*/ 100198 h 125247"/>
              <a:gd name="connsiteX146" fmla="*/ 106092 w 136355"/>
              <a:gd name="connsiteY146" fmla="*/ 104392 h 125247"/>
              <a:gd name="connsiteX147" fmla="*/ 108926 w 136355"/>
              <a:gd name="connsiteY147" fmla="*/ 107226 h 125247"/>
              <a:gd name="connsiteX148" fmla="*/ 110853 w 136355"/>
              <a:gd name="connsiteY148" fmla="*/ 110740 h 125247"/>
              <a:gd name="connsiteX149" fmla="*/ 112780 w 136355"/>
              <a:gd name="connsiteY149" fmla="*/ 113913 h 125247"/>
              <a:gd name="connsiteX150" fmla="*/ 114707 w 136355"/>
              <a:gd name="connsiteY150" fmla="*/ 115273 h 125247"/>
              <a:gd name="connsiteX151" fmla="*/ 116520 w 136355"/>
              <a:gd name="connsiteY151" fmla="*/ 116407 h 125247"/>
              <a:gd name="connsiteX152" fmla="*/ 118334 w 136355"/>
              <a:gd name="connsiteY152" fmla="*/ 118787 h 125247"/>
              <a:gd name="connsiteX153" fmla="*/ 119694 w 136355"/>
              <a:gd name="connsiteY153" fmla="*/ 120827 h 125247"/>
              <a:gd name="connsiteX154" fmla="*/ 121507 w 136355"/>
              <a:gd name="connsiteY154" fmla="*/ 123094 h 125247"/>
              <a:gd name="connsiteX155" fmla="*/ 122074 w 136355"/>
              <a:gd name="connsiteY155" fmla="*/ 122528 h 125247"/>
              <a:gd name="connsiteX156" fmla="*/ 122868 w 136355"/>
              <a:gd name="connsiteY156" fmla="*/ 121961 h 125247"/>
              <a:gd name="connsiteX157" fmla="*/ 123434 w 136355"/>
              <a:gd name="connsiteY157" fmla="*/ 122187 h 125247"/>
              <a:gd name="connsiteX158" fmla="*/ 127288 w 136355"/>
              <a:gd name="connsiteY158" fmla="*/ 125248 h 125247"/>
              <a:gd name="connsiteX159" fmla="*/ 127968 w 136355"/>
              <a:gd name="connsiteY159" fmla="*/ 125248 h 125247"/>
              <a:gd name="connsiteX160" fmla="*/ 129328 w 136355"/>
              <a:gd name="connsiteY160" fmla="*/ 124228 h 125247"/>
              <a:gd name="connsiteX161" fmla="*/ 130462 w 136355"/>
              <a:gd name="connsiteY161" fmla="*/ 120941 h 125247"/>
              <a:gd name="connsiteX162" fmla="*/ 131255 w 136355"/>
              <a:gd name="connsiteY162" fmla="*/ 119807 h 125247"/>
              <a:gd name="connsiteX163" fmla="*/ 131595 w 136355"/>
              <a:gd name="connsiteY163" fmla="*/ 119807 h 125247"/>
              <a:gd name="connsiteX164" fmla="*/ 134089 w 136355"/>
              <a:gd name="connsiteY164" fmla="*/ 118900 h 125247"/>
              <a:gd name="connsiteX165" fmla="*/ 136356 w 136355"/>
              <a:gd name="connsiteY165" fmla="*/ 117880 h 125247"/>
              <a:gd name="connsiteX166" fmla="*/ 135676 w 136355"/>
              <a:gd name="connsiteY166" fmla="*/ 115273 h 125247"/>
              <a:gd name="connsiteX167" fmla="*/ 74355 w 136355"/>
              <a:gd name="connsiteY167" fmla="*/ 52253 h 125247"/>
              <a:gd name="connsiteX168" fmla="*/ 74355 w 136355"/>
              <a:gd name="connsiteY168" fmla="*/ 52479 h 125247"/>
              <a:gd name="connsiteX169" fmla="*/ 73449 w 136355"/>
              <a:gd name="connsiteY169" fmla="*/ 52706 h 125247"/>
              <a:gd name="connsiteX170" fmla="*/ 71862 w 136355"/>
              <a:gd name="connsiteY170" fmla="*/ 51799 h 125247"/>
              <a:gd name="connsiteX171" fmla="*/ 72429 w 136355"/>
              <a:gd name="connsiteY171" fmla="*/ 53726 h 125247"/>
              <a:gd name="connsiteX172" fmla="*/ 74922 w 136355"/>
              <a:gd name="connsiteY172" fmla="*/ 54180 h 125247"/>
              <a:gd name="connsiteX173" fmla="*/ 76962 w 136355"/>
              <a:gd name="connsiteY173" fmla="*/ 54180 h 125247"/>
              <a:gd name="connsiteX174" fmla="*/ 79229 w 136355"/>
              <a:gd name="connsiteY174" fmla="*/ 54520 h 125247"/>
              <a:gd name="connsiteX175" fmla="*/ 81156 w 136355"/>
              <a:gd name="connsiteY175" fmla="*/ 54520 h 125247"/>
              <a:gd name="connsiteX176" fmla="*/ 81383 w 136355"/>
              <a:gd name="connsiteY176" fmla="*/ 53386 h 125247"/>
              <a:gd name="connsiteX177" fmla="*/ 78096 w 136355"/>
              <a:gd name="connsiteY177" fmla="*/ 51686 h 125247"/>
              <a:gd name="connsiteX178" fmla="*/ 77756 w 136355"/>
              <a:gd name="connsiteY178" fmla="*/ 52479 h 125247"/>
              <a:gd name="connsiteX179" fmla="*/ 77302 w 136355"/>
              <a:gd name="connsiteY179" fmla="*/ 52933 h 125247"/>
              <a:gd name="connsiteX180" fmla="*/ 76736 w 136355"/>
              <a:gd name="connsiteY180" fmla="*/ 52933 h 125247"/>
              <a:gd name="connsiteX181" fmla="*/ 75942 w 136355"/>
              <a:gd name="connsiteY181" fmla="*/ 51913 h 125247"/>
              <a:gd name="connsiteX182" fmla="*/ 75715 w 136355"/>
              <a:gd name="connsiteY182" fmla="*/ 49646 h 125247"/>
              <a:gd name="connsiteX183" fmla="*/ 75035 w 136355"/>
              <a:gd name="connsiteY183" fmla="*/ 48626 h 125247"/>
              <a:gd name="connsiteX184" fmla="*/ 73902 w 136355"/>
              <a:gd name="connsiteY184" fmla="*/ 47832 h 125247"/>
              <a:gd name="connsiteX185" fmla="*/ 72089 w 136355"/>
              <a:gd name="connsiteY185" fmla="*/ 47492 h 125247"/>
              <a:gd name="connsiteX186" fmla="*/ 72995 w 136355"/>
              <a:gd name="connsiteY186" fmla="*/ 48852 h 125247"/>
              <a:gd name="connsiteX187" fmla="*/ 72542 w 136355"/>
              <a:gd name="connsiteY187" fmla="*/ 49306 h 125247"/>
              <a:gd name="connsiteX188" fmla="*/ 71862 w 136355"/>
              <a:gd name="connsiteY188" fmla="*/ 49646 h 125247"/>
              <a:gd name="connsiteX189" fmla="*/ 71862 w 136355"/>
              <a:gd name="connsiteY189" fmla="*/ 50666 h 125247"/>
              <a:gd name="connsiteX190" fmla="*/ 73335 w 136355"/>
              <a:gd name="connsiteY190" fmla="*/ 50893 h 125247"/>
              <a:gd name="connsiteX191" fmla="*/ 74469 w 136355"/>
              <a:gd name="connsiteY191" fmla="*/ 52139 h 12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136355" h="125247">
                <a:moveTo>
                  <a:pt x="75149" y="45339"/>
                </a:moveTo>
                <a:lnTo>
                  <a:pt x="74469" y="43185"/>
                </a:lnTo>
                <a:lnTo>
                  <a:pt x="73902" y="42732"/>
                </a:lnTo>
                <a:lnTo>
                  <a:pt x="73675" y="43298"/>
                </a:lnTo>
                <a:lnTo>
                  <a:pt x="72769" y="44205"/>
                </a:lnTo>
                <a:lnTo>
                  <a:pt x="73109" y="44659"/>
                </a:lnTo>
                <a:lnTo>
                  <a:pt x="75149" y="45452"/>
                </a:lnTo>
                <a:close/>
                <a:moveTo>
                  <a:pt x="136016" y="115954"/>
                </a:moveTo>
                <a:lnTo>
                  <a:pt x="134316" y="114253"/>
                </a:lnTo>
                <a:lnTo>
                  <a:pt x="133749" y="116294"/>
                </a:lnTo>
                <a:lnTo>
                  <a:pt x="130235" y="115047"/>
                </a:lnTo>
                <a:lnTo>
                  <a:pt x="128988" y="111646"/>
                </a:lnTo>
                <a:lnTo>
                  <a:pt x="124681" y="107113"/>
                </a:lnTo>
                <a:lnTo>
                  <a:pt x="122187" y="107339"/>
                </a:lnTo>
                <a:lnTo>
                  <a:pt x="121054" y="103259"/>
                </a:lnTo>
                <a:lnTo>
                  <a:pt x="119014" y="99065"/>
                </a:lnTo>
                <a:lnTo>
                  <a:pt x="106999" y="90224"/>
                </a:lnTo>
                <a:lnTo>
                  <a:pt x="103372" y="84443"/>
                </a:lnTo>
                <a:lnTo>
                  <a:pt x="97138" y="76056"/>
                </a:lnTo>
                <a:lnTo>
                  <a:pt x="89431" y="73335"/>
                </a:lnTo>
                <a:lnTo>
                  <a:pt x="86030" y="70161"/>
                </a:lnTo>
                <a:lnTo>
                  <a:pt x="84216" y="69028"/>
                </a:lnTo>
                <a:lnTo>
                  <a:pt x="81950" y="68348"/>
                </a:lnTo>
                <a:lnTo>
                  <a:pt x="79229" y="68121"/>
                </a:lnTo>
                <a:lnTo>
                  <a:pt x="77189" y="67215"/>
                </a:lnTo>
                <a:lnTo>
                  <a:pt x="74695" y="64154"/>
                </a:lnTo>
                <a:lnTo>
                  <a:pt x="74129" y="62681"/>
                </a:lnTo>
                <a:lnTo>
                  <a:pt x="73789" y="60074"/>
                </a:lnTo>
                <a:lnTo>
                  <a:pt x="72542" y="58714"/>
                </a:lnTo>
                <a:lnTo>
                  <a:pt x="70161" y="57013"/>
                </a:lnTo>
                <a:lnTo>
                  <a:pt x="69141" y="58260"/>
                </a:lnTo>
                <a:lnTo>
                  <a:pt x="68688" y="60414"/>
                </a:lnTo>
                <a:lnTo>
                  <a:pt x="69255" y="62114"/>
                </a:lnTo>
                <a:lnTo>
                  <a:pt x="69255" y="63134"/>
                </a:lnTo>
                <a:cubicBezTo>
                  <a:pt x="69255" y="63134"/>
                  <a:pt x="68688" y="64834"/>
                  <a:pt x="68688" y="64834"/>
                </a:cubicBezTo>
                <a:lnTo>
                  <a:pt x="67328" y="62794"/>
                </a:lnTo>
                <a:lnTo>
                  <a:pt x="65514" y="57467"/>
                </a:lnTo>
                <a:lnTo>
                  <a:pt x="64494" y="55880"/>
                </a:lnTo>
                <a:lnTo>
                  <a:pt x="63021" y="55653"/>
                </a:lnTo>
                <a:lnTo>
                  <a:pt x="61320" y="49986"/>
                </a:lnTo>
                <a:lnTo>
                  <a:pt x="58827" y="46925"/>
                </a:lnTo>
                <a:lnTo>
                  <a:pt x="57240" y="40805"/>
                </a:lnTo>
                <a:lnTo>
                  <a:pt x="55653" y="28790"/>
                </a:lnTo>
                <a:lnTo>
                  <a:pt x="53386" y="20742"/>
                </a:lnTo>
                <a:lnTo>
                  <a:pt x="50893" y="13035"/>
                </a:lnTo>
                <a:lnTo>
                  <a:pt x="44659" y="0"/>
                </a:lnTo>
                <a:lnTo>
                  <a:pt x="42845" y="1474"/>
                </a:lnTo>
                <a:lnTo>
                  <a:pt x="40805" y="4080"/>
                </a:lnTo>
                <a:lnTo>
                  <a:pt x="40238" y="5101"/>
                </a:lnTo>
                <a:lnTo>
                  <a:pt x="40011" y="5667"/>
                </a:lnTo>
                <a:lnTo>
                  <a:pt x="39785" y="6461"/>
                </a:lnTo>
                <a:lnTo>
                  <a:pt x="39218" y="7254"/>
                </a:lnTo>
                <a:lnTo>
                  <a:pt x="38085" y="8274"/>
                </a:lnTo>
                <a:lnTo>
                  <a:pt x="37631" y="8728"/>
                </a:lnTo>
                <a:lnTo>
                  <a:pt x="37405" y="9408"/>
                </a:lnTo>
                <a:lnTo>
                  <a:pt x="36724" y="9861"/>
                </a:lnTo>
                <a:lnTo>
                  <a:pt x="35931" y="9861"/>
                </a:lnTo>
                <a:cubicBezTo>
                  <a:pt x="35931" y="9861"/>
                  <a:pt x="35251" y="10201"/>
                  <a:pt x="35251" y="10201"/>
                </a:cubicBezTo>
                <a:lnTo>
                  <a:pt x="34231" y="10655"/>
                </a:lnTo>
                <a:lnTo>
                  <a:pt x="32757" y="10428"/>
                </a:lnTo>
                <a:lnTo>
                  <a:pt x="31170" y="10881"/>
                </a:lnTo>
                <a:lnTo>
                  <a:pt x="30604" y="11448"/>
                </a:lnTo>
                <a:lnTo>
                  <a:pt x="29357" y="11901"/>
                </a:lnTo>
                <a:lnTo>
                  <a:pt x="28110" y="11901"/>
                </a:lnTo>
                <a:cubicBezTo>
                  <a:pt x="28110" y="11901"/>
                  <a:pt x="27657" y="12128"/>
                  <a:pt x="27657" y="12128"/>
                </a:cubicBezTo>
                <a:lnTo>
                  <a:pt x="26523" y="12921"/>
                </a:lnTo>
                <a:lnTo>
                  <a:pt x="25163" y="14055"/>
                </a:lnTo>
                <a:lnTo>
                  <a:pt x="23463" y="14849"/>
                </a:lnTo>
                <a:lnTo>
                  <a:pt x="22896" y="15075"/>
                </a:lnTo>
                <a:lnTo>
                  <a:pt x="22103" y="15869"/>
                </a:lnTo>
                <a:lnTo>
                  <a:pt x="20969" y="19949"/>
                </a:lnTo>
                <a:lnTo>
                  <a:pt x="20063" y="20969"/>
                </a:lnTo>
                <a:lnTo>
                  <a:pt x="18589" y="20969"/>
                </a:lnTo>
                <a:cubicBezTo>
                  <a:pt x="18589" y="20969"/>
                  <a:pt x="16662" y="20969"/>
                  <a:pt x="16662" y="20969"/>
                </a:cubicBezTo>
                <a:lnTo>
                  <a:pt x="15075" y="21309"/>
                </a:lnTo>
                <a:lnTo>
                  <a:pt x="12808" y="20856"/>
                </a:lnTo>
                <a:lnTo>
                  <a:pt x="11788" y="20856"/>
                </a:lnTo>
                <a:cubicBezTo>
                  <a:pt x="11788" y="20856"/>
                  <a:pt x="11562" y="21762"/>
                  <a:pt x="11562" y="21762"/>
                </a:cubicBezTo>
                <a:lnTo>
                  <a:pt x="11108" y="25276"/>
                </a:lnTo>
                <a:lnTo>
                  <a:pt x="11108" y="26750"/>
                </a:lnTo>
                <a:cubicBezTo>
                  <a:pt x="11108" y="26750"/>
                  <a:pt x="10315" y="28563"/>
                  <a:pt x="10315" y="28563"/>
                </a:cubicBezTo>
                <a:lnTo>
                  <a:pt x="9294" y="30717"/>
                </a:lnTo>
                <a:lnTo>
                  <a:pt x="9635" y="34457"/>
                </a:lnTo>
                <a:lnTo>
                  <a:pt x="9635" y="38084"/>
                </a:lnTo>
                <a:cubicBezTo>
                  <a:pt x="9635" y="38084"/>
                  <a:pt x="8048" y="43638"/>
                  <a:pt x="8048" y="43638"/>
                </a:cubicBezTo>
                <a:lnTo>
                  <a:pt x="7821" y="44885"/>
                </a:lnTo>
                <a:lnTo>
                  <a:pt x="6007" y="49306"/>
                </a:lnTo>
                <a:lnTo>
                  <a:pt x="5101" y="50893"/>
                </a:lnTo>
                <a:lnTo>
                  <a:pt x="2834" y="59054"/>
                </a:lnTo>
                <a:lnTo>
                  <a:pt x="1927" y="61547"/>
                </a:lnTo>
                <a:lnTo>
                  <a:pt x="0" y="64154"/>
                </a:lnTo>
                <a:lnTo>
                  <a:pt x="453" y="68461"/>
                </a:lnTo>
                <a:lnTo>
                  <a:pt x="907" y="72995"/>
                </a:lnTo>
                <a:lnTo>
                  <a:pt x="1360" y="77302"/>
                </a:lnTo>
                <a:lnTo>
                  <a:pt x="2040" y="83763"/>
                </a:lnTo>
                <a:lnTo>
                  <a:pt x="2381" y="83763"/>
                </a:lnTo>
                <a:cubicBezTo>
                  <a:pt x="2381" y="83763"/>
                  <a:pt x="5214" y="82630"/>
                  <a:pt x="5214" y="82630"/>
                </a:cubicBezTo>
                <a:lnTo>
                  <a:pt x="7934" y="82630"/>
                </a:lnTo>
                <a:cubicBezTo>
                  <a:pt x="7934" y="82630"/>
                  <a:pt x="10541" y="83196"/>
                  <a:pt x="10541" y="83196"/>
                </a:cubicBezTo>
                <a:lnTo>
                  <a:pt x="12242" y="83423"/>
                </a:lnTo>
                <a:lnTo>
                  <a:pt x="13035" y="83083"/>
                </a:lnTo>
                <a:lnTo>
                  <a:pt x="13715" y="82063"/>
                </a:lnTo>
                <a:lnTo>
                  <a:pt x="14395" y="80476"/>
                </a:lnTo>
                <a:lnTo>
                  <a:pt x="15415" y="79569"/>
                </a:lnTo>
                <a:lnTo>
                  <a:pt x="16889" y="79343"/>
                </a:lnTo>
                <a:lnTo>
                  <a:pt x="18816" y="81156"/>
                </a:lnTo>
                <a:lnTo>
                  <a:pt x="21989" y="86030"/>
                </a:lnTo>
                <a:lnTo>
                  <a:pt x="22783" y="86257"/>
                </a:lnTo>
                <a:lnTo>
                  <a:pt x="23236" y="86257"/>
                </a:lnTo>
                <a:cubicBezTo>
                  <a:pt x="23236" y="86257"/>
                  <a:pt x="24823" y="82290"/>
                  <a:pt x="24823" y="82290"/>
                </a:cubicBezTo>
                <a:lnTo>
                  <a:pt x="26070" y="79229"/>
                </a:lnTo>
                <a:lnTo>
                  <a:pt x="28337" y="73562"/>
                </a:lnTo>
                <a:lnTo>
                  <a:pt x="29697" y="70388"/>
                </a:lnTo>
                <a:lnTo>
                  <a:pt x="30944" y="71295"/>
                </a:lnTo>
                <a:lnTo>
                  <a:pt x="32190" y="72882"/>
                </a:lnTo>
                <a:lnTo>
                  <a:pt x="33551" y="73675"/>
                </a:lnTo>
                <a:lnTo>
                  <a:pt x="35024" y="74129"/>
                </a:lnTo>
                <a:lnTo>
                  <a:pt x="35704" y="74129"/>
                </a:lnTo>
                <a:cubicBezTo>
                  <a:pt x="35704" y="74129"/>
                  <a:pt x="36611" y="74809"/>
                  <a:pt x="36611" y="74809"/>
                </a:cubicBezTo>
                <a:lnTo>
                  <a:pt x="39785" y="78776"/>
                </a:lnTo>
                <a:lnTo>
                  <a:pt x="40918" y="79683"/>
                </a:lnTo>
                <a:lnTo>
                  <a:pt x="42392" y="79683"/>
                </a:lnTo>
                <a:cubicBezTo>
                  <a:pt x="42392" y="79683"/>
                  <a:pt x="48739" y="78436"/>
                  <a:pt x="48739" y="78436"/>
                </a:cubicBezTo>
                <a:lnTo>
                  <a:pt x="52479" y="76056"/>
                </a:lnTo>
                <a:lnTo>
                  <a:pt x="53046" y="75149"/>
                </a:lnTo>
                <a:lnTo>
                  <a:pt x="54066" y="75149"/>
                </a:lnTo>
                <a:lnTo>
                  <a:pt x="55313" y="76169"/>
                </a:lnTo>
                <a:lnTo>
                  <a:pt x="55767" y="77189"/>
                </a:lnTo>
                <a:lnTo>
                  <a:pt x="56560" y="78436"/>
                </a:lnTo>
                <a:lnTo>
                  <a:pt x="58033" y="78662"/>
                </a:lnTo>
                <a:lnTo>
                  <a:pt x="61660" y="77756"/>
                </a:lnTo>
                <a:lnTo>
                  <a:pt x="63361" y="77189"/>
                </a:lnTo>
                <a:lnTo>
                  <a:pt x="64834" y="77642"/>
                </a:lnTo>
                <a:lnTo>
                  <a:pt x="66761" y="77982"/>
                </a:lnTo>
                <a:lnTo>
                  <a:pt x="68008" y="77982"/>
                </a:lnTo>
                <a:lnTo>
                  <a:pt x="70842" y="79343"/>
                </a:lnTo>
                <a:lnTo>
                  <a:pt x="74242" y="78889"/>
                </a:lnTo>
                <a:lnTo>
                  <a:pt x="75829" y="78889"/>
                </a:lnTo>
                <a:cubicBezTo>
                  <a:pt x="75829" y="78889"/>
                  <a:pt x="77529" y="79569"/>
                  <a:pt x="77529" y="79569"/>
                </a:cubicBezTo>
                <a:lnTo>
                  <a:pt x="80249" y="81610"/>
                </a:lnTo>
                <a:lnTo>
                  <a:pt x="83763" y="84103"/>
                </a:lnTo>
                <a:lnTo>
                  <a:pt x="88750" y="85917"/>
                </a:lnTo>
                <a:lnTo>
                  <a:pt x="89771" y="86597"/>
                </a:lnTo>
                <a:lnTo>
                  <a:pt x="92151" y="89430"/>
                </a:lnTo>
                <a:lnTo>
                  <a:pt x="95891" y="94984"/>
                </a:lnTo>
                <a:lnTo>
                  <a:pt x="100765" y="100198"/>
                </a:lnTo>
                <a:lnTo>
                  <a:pt x="106092" y="104392"/>
                </a:lnTo>
                <a:lnTo>
                  <a:pt x="108926" y="107226"/>
                </a:lnTo>
                <a:lnTo>
                  <a:pt x="110853" y="110740"/>
                </a:lnTo>
                <a:lnTo>
                  <a:pt x="112780" y="113913"/>
                </a:lnTo>
                <a:lnTo>
                  <a:pt x="114707" y="115273"/>
                </a:lnTo>
                <a:lnTo>
                  <a:pt x="116520" y="116407"/>
                </a:lnTo>
                <a:lnTo>
                  <a:pt x="118334" y="118787"/>
                </a:lnTo>
                <a:lnTo>
                  <a:pt x="119694" y="120827"/>
                </a:lnTo>
                <a:lnTo>
                  <a:pt x="121507" y="123094"/>
                </a:lnTo>
                <a:lnTo>
                  <a:pt x="122074" y="122528"/>
                </a:lnTo>
                <a:lnTo>
                  <a:pt x="122868" y="121961"/>
                </a:lnTo>
                <a:lnTo>
                  <a:pt x="123434" y="122187"/>
                </a:lnTo>
                <a:lnTo>
                  <a:pt x="127288" y="125248"/>
                </a:lnTo>
                <a:lnTo>
                  <a:pt x="127968" y="125248"/>
                </a:lnTo>
                <a:cubicBezTo>
                  <a:pt x="127968" y="125248"/>
                  <a:pt x="129328" y="124228"/>
                  <a:pt x="129328" y="124228"/>
                </a:cubicBezTo>
                <a:lnTo>
                  <a:pt x="130462" y="120941"/>
                </a:lnTo>
                <a:lnTo>
                  <a:pt x="131255" y="119807"/>
                </a:lnTo>
                <a:lnTo>
                  <a:pt x="131595" y="119807"/>
                </a:lnTo>
                <a:cubicBezTo>
                  <a:pt x="131595" y="119807"/>
                  <a:pt x="134089" y="118900"/>
                  <a:pt x="134089" y="118900"/>
                </a:cubicBezTo>
                <a:lnTo>
                  <a:pt x="136356" y="117880"/>
                </a:lnTo>
                <a:lnTo>
                  <a:pt x="135676" y="115273"/>
                </a:lnTo>
                <a:close/>
                <a:moveTo>
                  <a:pt x="74355" y="52253"/>
                </a:moveTo>
                <a:lnTo>
                  <a:pt x="74355" y="52479"/>
                </a:lnTo>
                <a:cubicBezTo>
                  <a:pt x="74355" y="52479"/>
                  <a:pt x="73449" y="52706"/>
                  <a:pt x="73449" y="52706"/>
                </a:cubicBezTo>
                <a:lnTo>
                  <a:pt x="71862" y="51799"/>
                </a:lnTo>
                <a:lnTo>
                  <a:pt x="72429" y="53726"/>
                </a:lnTo>
                <a:lnTo>
                  <a:pt x="74922" y="54180"/>
                </a:lnTo>
                <a:lnTo>
                  <a:pt x="76962" y="54180"/>
                </a:lnTo>
                <a:cubicBezTo>
                  <a:pt x="76962" y="54180"/>
                  <a:pt x="79229" y="54520"/>
                  <a:pt x="79229" y="54520"/>
                </a:cubicBezTo>
                <a:lnTo>
                  <a:pt x="81156" y="54520"/>
                </a:lnTo>
                <a:cubicBezTo>
                  <a:pt x="81156" y="54520"/>
                  <a:pt x="81383" y="53386"/>
                  <a:pt x="81383" y="53386"/>
                </a:cubicBezTo>
                <a:lnTo>
                  <a:pt x="78096" y="51686"/>
                </a:lnTo>
                <a:lnTo>
                  <a:pt x="77756" y="52479"/>
                </a:lnTo>
                <a:lnTo>
                  <a:pt x="77302" y="52933"/>
                </a:lnTo>
                <a:lnTo>
                  <a:pt x="76736" y="52933"/>
                </a:lnTo>
                <a:cubicBezTo>
                  <a:pt x="76736" y="52933"/>
                  <a:pt x="75942" y="51913"/>
                  <a:pt x="75942" y="51913"/>
                </a:cubicBezTo>
                <a:lnTo>
                  <a:pt x="75715" y="49646"/>
                </a:lnTo>
                <a:lnTo>
                  <a:pt x="75035" y="48626"/>
                </a:lnTo>
                <a:lnTo>
                  <a:pt x="73902" y="47832"/>
                </a:lnTo>
                <a:lnTo>
                  <a:pt x="72089" y="47492"/>
                </a:lnTo>
                <a:lnTo>
                  <a:pt x="72995" y="48852"/>
                </a:lnTo>
                <a:lnTo>
                  <a:pt x="72542" y="49306"/>
                </a:lnTo>
                <a:lnTo>
                  <a:pt x="71862" y="49646"/>
                </a:lnTo>
                <a:lnTo>
                  <a:pt x="71862" y="50666"/>
                </a:lnTo>
                <a:cubicBezTo>
                  <a:pt x="71862" y="50666"/>
                  <a:pt x="73335" y="50893"/>
                  <a:pt x="73335" y="50893"/>
                </a:cubicBezTo>
                <a:lnTo>
                  <a:pt x="74469" y="52139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AB2FBC6D-A471-2AFD-BBE3-834A04315141}"/>
              </a:ext>
            </a:extLst>
          </p:cNvPr>
          <p:cNvSpPr/>
          <p:nvPr/>
        </p:nvSpPr>
        <p:spPr>
          <a:xfrm>
            <a:off x="2495494" y="3490419"/>
            <a:ext cx="129215" cy="119438"/>
          </a:xfrm>
          <a:custGeom>
            <a:avLst/>
            <a:gdLst>
              <a:gd name="connsiteX0" fmla="*/ 1133 w 172286"/>
              <a:gd name="connsiteY0" fmla="*/ 154605 h 159251"/>
              <a:gd name="connsiteX1" fmla="*/ 1133 w 172286"/>
              <a:gd name="connsiteY1" fmla="*/ 154605 h 159251"/>
              <a:gd name="connsiteX2" fmla="*/ 680 w 172286"/>
              <a:gd name="connsiteY2" fmla="*/ 157098 h 159251"/>
              <a:gd name="connsiteX3" fmla="*/ 1020 w 172286"/>
              <a:gd name="connsiteY3" fmla="*/ 159252 h 159251"/>
              <a:gd name="connsiteX4" fmla="*/ 0 w 172286"/>
              <a:gd name="connsiteY4" fmla="*/ 158005 h 159251"/>
              <a:gd name="connsiteX5" fmla="*/ 1814 w 172286"/>
              <a:gd name="connsiteY5" fmla="*/ 146104 h 159251"/>
              <a:gd name="connsiteX6" fmla="*/ 3400 w 172286"/>
              <a:gd name="connsiteY6" fmla="*/ 134089 h 159251"/>
              <a:gd name="connsiteX7" fmla="*/ 6234 w 172286"/>
              <a:gd name="connsiteY7" fmla="*/ 128195 h 159251"/>
              <a:gd name="connsiteX8" fmla="*/ 8501 w 172286"/>
              <a:gd name="connsiteY8" fmla="*/ 125588 h 159251"/>
              <a:gd name="connsiteX9" fmla="*/ 11901 w 172286"/>
              <a:gd name="connsiteY9" fmla="*/ 124228 h 159251"/>
              <a:gd name="connsiteX10" fmla="*/ 15075 w 172286"/>
              <a:gd name="connsiteY10" fmla="*/ 118220 h 159251"/>
              <a:gd name="connsiteX11" fmla="*/ 16208 w 172286"/>
              <a:gd name="connsiteY11" fmla="*/ 112666 h 159251"/>
              <a:gd name="connsiteX12" fmla="*/ 18362 w 172286"/>
              <a:gd name="connsiteY12" fmla="*/ 110059 h 159251"/>
              <a:gd name="connsiteX13" fmla="*/ 19042 w 172286"/>
              <a:gd name="connsiteY13" fmla="*/ 108132 h 159251"/>
              <a:gd name="connsiteX14" fmla="*/ 18135 w 172286"/>
              <a:gd name="connsiteY14" fmla="*/ 106546 h 159251"/>
              <a:gd name="connsiteX15" fmla="*/ 20176 w 172286"/>
              <a:gd name="connsiteY15" fmla="*/ 103599 h 159251"/>
              <a:gd name="connsiteX16" fmla="*/ 22556 w 172286"/>
              <a:gd name="connsiteY16" fmla="*/ 98951 h 159251"/>
              <a:gd name="connsiteX17" fmla="*/ 23689 w 172286"/>
              <a:gd name="connsiteY17" fmla="*/ 96004 h 159251"/>
              <a:gd name="connsiteX18" fmla="*/ 26410 w 172286"/>
              <a:gd name="connsiteY18" fmla="*/ 91471 h 159251"/>
              <a:gd name="connsiteX19" fmla="*/ 26750 w 172286"/>
              <a:gd name="connsiteY19" fmla="*/ 90450 h 159251"/>
              <a:gd name="connsiteX20" fmla="*/ 26523 w 172286"/>
              <a:gd name="connsiteY20" fmla="*/ 89317 h 159251"/>
              <a:gd name="connsiteX21" fmla="*/ 25389 w 172286"/>
              <a:gd name="connsiteY21" fmla="*/ 90337 h 159251"/>
              <a:gd name="connsiteX22" fmla="*/ 24256 w 172286"/>
              <a:gd name="connsiteY22" fmla="*/ 92037 h 159251"/>
              <a:gd name="connsiteX23" fmla="*/ 22896 w 172286"/>
              <a:gd name="connsiteY23" fmla="*/ 93284 h 159251"/>
              <a:gd name="connsiteX24" fmla="*/ 23462 w 172286"/>
              <a:gd name="connsiteY24" fmla="*/ 91697 h 159251"/>
              <a:gd name="connsiteX25" fmla="*/ 24483 w 172286"/>
              <a:gd name="connsiteY25" fmla="*/ 89317 h 159251"/>
              <a:gd name="connsiteX26" fmla="*/ 26977 w 172286"/>
              <a:gd name="connsiteY26" fmla="*/ 86710 h 159251"/>
              <a:gd name="connsiteX27" fmla="*/ 30943 w 172286"/>
              <a:gd name="connsiteY27" fmla="*/ 83990 h 159251"/>
              <a:gd name="connsiteX28" fmla="*/ 39104 w 172286"/>
              <a:gd name="connsiteY28" fmla="*/ 74582 h 159251"/>
              <a:gd name="connsiteX29" fmla="*/ 42165 w 172286"/>
              <a:gd name="connsiteY29" fmla="*/ 72882 h 159251"/>
              <a:gd name="connsiteX30" fmla="*/ 44885 w 172286"/>
              <a:gd name="connsiteY30" fmla="*/ 68915 h 159251"/>
              <a:gd name="connsiteX31" fmla="*/ 45905 w 172286"/>
              <a:gd name="connsiteY31" fmla="*/ 65401 h 159251"/>
              <a:gd name="connsiteX32" fmla="*/ 46132 w 172286"/>
              <a:gd name="connsiteY32" fmla="*/ 57240 h 159251"/>
              <a:gd name="connsiteX33" fmla="*/ 47152 w 172286"/>
              <a:gd name="connsiteY33" fmla="*/ 52933 h 159251"/>
              <a:gd name="connsiteX34" fmla="*/ 48965 w 172286"/>
              <a:gd name="connsiteY34" fmla="*/ 49646 h 159251"/>
              <a:gd name="connsiteX35" fmla="*/ 51119 w 172286"/>
              <a:gd name="connsiteY35" fmla="*/ 43525 h 159251"/>
              <a:gd name="connsiteX36" fmla="*/ 52706 w 172286"/>
              <a:gd name="connsiteY36" fmla="*/ 40805 h 159251"/>
              <a:gd name="connsiteX37" fmla="*/ 53726 w 172286"/>
              <a:gd name="connsiteY37" fmla="*/ 35251 h 159251"/>
              <a:gd name="connsiteX38" fmla="*/ 54973 w 172286"/>
              <a:gd name="connsiteY38" fmla="*/ 33097 h 159251"/>
              <a:gd name="connsiteX39" fmla="*/ 57013 w 172286"/>
              <a:gd name="connsiteY39" fmla="*/ 32077 h 159251"/>
              <a:gd name="connsiteX40" fmla="*/ 59960 w 172286"/>
              <a:gd name="connsiteY40" fmla="*/ 29243 h 159251"/>
              <a:gd name="connsiteX41" fmla="*/ 64381 w 172286"/>
              <a:gd name="connsiteY41" fmla="*/ 27543 h 159251"/>
              <a:gd name="connsiteX42" fmla="*/ 69595 w 172286"/>
              <a:gd name="connsiteY42" fmla="*/ 23916 h 159251"/>
              <a:gd name="connsiteX43" fmla="*/ 72088 w 172286"/>
              <a:gd name="connsiteY43" fmla="*/ 21762 h 159251"/>
              <a:gd name="connsiteX44" fmla="*/ 73675 w 172286"/>
              <a:gd name="connsiteY44" fmla="*/ 18476 h 159251"/>
              <a:gd name="connsiteX45" fmla="*/ 75489 w 172286"/>
              <a:gd name="connsiteY45" fmla="*/ 12015 h 159251"/>
              <a:gd name="connsiteX46" fmla="*/ 78662 w 172286"/>
              <a:gd name="connsiteY46" fmla="*/ 5214 h 159251"/>
              <a:gd name="connsiteX47" fmla="*/ 80249 w 172286"/>
              <a:gd name="connsiteY47" fmla="*/ 0 h 159251"/>
              <a:gd name="connsiteX48" fmla="*/ 86030 w 172286"/>
              <a:gd name="connsiteY48" fmla="*/ 0 h 159251"/>
              <a:gd name="connsiteX49" fmla="*/ 91810 w 172286"/>
              <a:gd name="connsiteY49" fmla="*/ 0 h 159251"/>
              <a:gd name="connsiteX50" fmla="*/ 97478 w 172286"/>
              <a:gd name="connsiteY50" fmla="*/ 0 h 159251"/>
              <a:gd name="connsiteX51" fmla="*/ 103258 w 172286"/>
              <a:gd name="connsiteY51" fmla="*/ 0 h 159251"/>
              <a:gd name="connsiteX52" fmla="*/ 109039 w 172286"/>
              <a:gd name="connsiteY52" fmla="*/ 0 h 159251"/>
              <a:gd name="connsiteX53" fmla="*/ 114707 w 172286"/>
              <a:gd name="connsiteY53" fmla="*/ 0 h 159251"/>
              <a:gd name="connsiteX54" fmla="*/ 120487 w 172286"/>
              <a:gd name="connsiteY54" fmla="*/ 0 h 159251"/>
              <a:gd name="connsiteX55" fmla="*/ 126268 w 172286"/>
              <a:gd name="connsiteY55" fmla="*/ 0 h 159251"/>
              <a:gd name="connsiteX56" fmla="*/ 132049 w 172286"/>
              <a:gd name="connsiteY56" fmla="*/ 0 h 159251"/>
              <a:gd name="connsiteX57" fmla="*/ 137716 w 172286"/>
              <a:gd name="connsiteY57" fmla="*/ 0 h 159251"/>
              <a:gd name="connsiteX58" fmla="*/ 143497 w 172286"/>
              <a:gd name="connsiteY58" fmla="*/ 0 h 159251"/>
              <a:gd name="connsiteX59" fmla="*/ 149277 w 172286"/>
              <a:gd name="connsiteY59" fmla="*/ 0 h 159251"/>
              <a:gd name="connsiteX60" fmla="*/ 154944 w 172286"/>
              <a:gd name="connsiteY60" fmla="*/ 0 h 159251"/>
              <a:gd name="connsiteX61" fmla="*/ 160725 w 172286"/>
              <a:gd name="connsiteY61" fmla="*/ 0 h 159251"/>
              <a:gd name="connsiteX62" fmla="*/ 166506 w 172286"/>
              <a:gd name="connsiteY62" fmla="*/ 0 h 159251"/>
              <a:gd name="connsiteX63" fmla="*/ 172173 w 172286"/>
              <a:gd name="connsiteY63" fmla="*/ 0 h 159251"/>
              <a:gd name="connsiteX64" fmla="*/ 172173 w 172286"/>
              <a:gd name="connsiteY64" fmla="*/ 3967 h 159251"/>
              <a:gd name="connsiteX65" fmla="*/ 172173 w 172286"/>
              <a:gd name="connsiteY65" fmla="*/ 8728 h 159251"/>
              <a:gd name="connsiteX66" fmla="*/ 172173 w 172286"/>
              <a:gd name="connsiteY66" fmla="*/ 12695 h 159251"/>
              <a:gd name="connsiteX67" fmla="*/ 172286 w 172286"/>
              <a:gd name="connsiteY67" fmla="*/ 17342 h 159251"/>
              <a:gd name="connsiteX68" fmla="*/ 172286 w 172286"/>
              <a:gd name="connsiteY68" fmla="*/ 22103 h 159251"/>
              <a:gd name="connsiteX69" fmla="*/ 172286 w 172286"/>
              <a:gd name="connsiteY69" fmla="*/ 27317 h 159251"/>
              <a:gd name="connsiteX70" fmla="*/ 172286 w 172286"/>
              <a:gd name="connsiteY70" fmla="*/ 32644 h 159251"/>
              <a:gd name="connsiteX71" fmla="*/ 172286 w 172286"/>
              <a:gd name="connsiteY71" fmla="*/ 36498 h 159251"/>
              <a:gd name="connsiteX72" fmla="*/ 172286 w 172286"/>
              <a:gd name="connsiteY72" fmla="*/ 39104 h 159251"/>
              <a:gd name="connsiteX73" fmla="*/ 168093 w 172286"/>
              <a:gd name="connsiteY73" fmla="*/ 39104 h 159251"/>
              <a:gd name="connsiteX74" fmla="*/ 164239 w 172286"/>
              <a:gd name="connsiteY74" fmla="*/ 39104 h 159251"/>
              <a:gd name="connsiteX75" fmla="*/ 160499 w 172286"/>
              <a:gd name="connsiteY75" fmla="*/ 39104 h 159251"/>
              <a:gd name="connsiteX76" fmla="*/ 156645 w 172286"/>
              <a:gd name="connsiteY76" fmla="*/ 39104 h 159251"/>
              <a:gd name="connsiteX77" fmla="*/ 152791 w 172286"/>
              <a:gd name="connsiteY77" fmla="*/ 39104 h 159251"/>
              <a:gd name="connsiteX78" fmla="*/ 149051 w 172286"/>
              <a:gd name="connsiteY78" fmla="*/ 39104 h 159251"/>
              <a:gd name="connsiteX79" fmla="*/ 145197 w 172286"/>
              <a:gd name="connsiteY79" fmla="*/ 39104 h 159251"/>
              <a:gd name="connsiteX80" fmla="*/ 141343 w 172286"/>
              <a:gd name="connsiteY80" fmla="*/ 39104 h 159251"/>
              <a:gd name="connsiteX81" fmla="*/ 137602 w 172286"/>
              <a:gd name="connsiteY81" fmla="*/ 39104 h 159251"/>
              <a:gd name="connsiteX82" fmla="*/ 133749 w 172286"/>
              <a:gd name="connsiteY82" fmla="*/ 39104 h 159251"/>
              <a:gd name="connsiteX83" fmla="*/ 129895 w 172286"/>
              <a:gd name="connsiteY83" fmla="*/ 39104 h 159251"/>
              <a:gd name="connsiteX84" fmla="*/ 126155 w 172286"/>
              <a:gd name="connsiteY84" fmla="*/ 39104 h 159251"/>
              <a:gd name="connsiteX85" fmla="*/ 122301 w 172286"/>
              <a:gd name="connsiteY85" fmla="*/ 39104 h 159251"/>
              <a:gd name="connsiteX86" fmla="*/ 118560 w 172286"/>
              <a:gd name="connsiteY86" fmla="*/ 39104 h 159251"/>
              <a:gd name="connsiteX87" fmla="*/ 114707 w 172286"/>
              <a:gd name="connsiteY87" fmla="*/ 39104 h 159251"/>
              <a:gd name="connsiteX88" fmla="*/ 110853 w 172286"/>
              <a:gd name="connsiteY88" fmla="*/ 39104 h 159251"/>
              <a:gd name="connsiteX89" fmla="*/ 107112 w 172286"/>
              <a:gd name="connsiteY89" fmla="*/ 39104 h 159251"/>
              <a:gd name="connsiteX90" fmla="*/ 104052 w 172286"/>
              <a:gd name="connsiteY90" fmla="*/ 39104 h 159251"/>
              <a:gd name="connsiteX91" fmla="*/ 104052 w 172286"/>
              <a:gd name="connsiteY91" fmla="*/ 41938 h 159251"/>
              <a:gd name="connsiteX92" fmla="*/ 104052 w 172286"/>
              <a:gd name="connsiteY92" fmla="*/ 45112 h 159251"/>
              <a:gd name="connsiteX93" fmla="*/ 104052 w 172286"/>
              <a:gd name="connsiteY93" fmla="*/ 48286 h 159251"/>
              <a:gd name="connsiteX94" fmla="*/ 104052 w 172286"/>
              <a:gd name="connsiteY94" fmla="*/ 51459 h 159251"/>
              <a:gd name="connsiteX95" fmla="*/ 104052 w 172286"/>
              <a:gd name="connsiteY95" fmla="*/ 54633 h 159251"/>
              <a:gd name="connsiteX96" fmla="*/ 104052 w 172286"/>
              <a:gd name="connsiteY96" fmla="*/ 57807 h 159251"/>
              <a:gd name="connsiteX97" fmla="*/ 104052 w 172286"/>
              <a:gd name="connsiteY97" fmla="*/ 60980 h 159251"/>
              <a:gd name="connsiteX98" fmla="*/ 104052 w 172286"/>
              <a:gd name="connsiteY98" fmla="*/ 64154 h 159251"/>
              <a:gd name="connsiteX99" fmla="*/ 104052 w 172286"/>
              <a:gd name="connsiteY99" fmla="*/ 67328 h 159251"/>
              <a:gd name="connsiteX100" fmla="*/ 104052 w 172286"/>
              <a:gd name="connsiteY100" fmla="*/ 70502 h 159251"/>
              <a:gd name="connsiteX101" fmla="*/ 104052 w 172286"/>
              <a:gd name="connsiteY101" fmla="*/ 73675 h 159251"/>
              <a:gd name="connsiteX102" fmla="*/ 104052 w 172286"/>
              <a:gd name="connsiteY102" fmla="*/ 76849 h 159251"/>
              <a:gd name="connsiteX103" fmla="*/ 104052 w 172286"/>
              <a:gd name="connsiteY103" fmla="*/ 80023 h 159251"/>
              <a:gd name="connsiteX104" fmla="*/ 104052 w 172286"/>
              <a:gd name="connsiteY104" fmla="*/ 83196 h 159251"/>
              <a:gd name="connsiteX105" fmla="*/ 104052 w 172286"/>
              <a:gd name="connsiteY105" fmla="*/ 86370 h 159251"/>
              <a:gd name="connsiteX106" fmla="*/ 104052 w 172286"/>
              <a:gd name="connsiteY106" fmla="*/ 89544 h 159251"/>
              <a:gd name="connsiteX107" fmla="*/ 104052 w 172286"/>
              <a:gd name="connsiteY107" fmla="*/ 92717 h 159251"/>
              <a:gd name="connsiteX108" fmla="*/ 104052 w 172286"/>
              <a:gd name="connsiteY108" fmla="*/ 95438 h 159251"/>
              <a:gd name="connsiteX109" fmla="*/ 103825 w 172286"/>
              <a:gd name="connsiteY109" fmla="*/ 98045 h 159251"/>
              <a:gd name="connsiteX110" fmla="*/ 102578 w 172286"/>
              <a:gd name="connsiteY110" fmla="*/ 98725 h 159251"/>
              <a:gd name="connsiteX111" fmla="*/ 99745 w 172286"/>
              <a:gd name="connsiteY111" fmla="*/ 100085 h 159251"/>
              <a:gd name="connsiteX112" fmla="*/ 96685 w 172286"/>
              <a:gd name="connsiteY112" fmla="*/ 101445 h 159251"/>
              <a:gd name="connsiteX113" fmla="*/ 92944 w 172286"/>
              <a:gd name="connsiteY113" fmla="*/ 102125 h 159251"/>
              <a:gd name="connsiteX114" fmla="*/ 91697 w 172286"/>
              <a:gd name="connsiteY114" fmla="*/ 102579 h 159251"/>
              <a:gd name="connsiteX115" fmla="*/ 89204 w 172286"/>
              <a:gd name="connsiteY115" fmla="*/ 104392 h 159251"/>
              <a:gd name="connsiteX116" fmla="*/ 86030 w 172286"/>
              <a:gd name="connsiteY116" fmla="*/ 106772 h 159251"/>
              <a:gd name="connsiteX117" fmla="*/ 83196 w 172286"/>
              <a:gd name="connsiteY117" fmla="*/ 108812 h 159251"/>
              <a:gd name="connsiteX118" fmla="*/ 81383 w 172286"/>
              <a:gd name="connsiteY118" fmla="*/ 111533 h 159251"/>
              <a:gd name="connsiteX119" fmla="*/ 80703 w 172286"/>
              <a:gd name="connsiteY119" fmla="*/ 113006 h 159251"/>
              <a:gd name="connsiteX120" fmla="*/ 80476 w 172286"/>
              <a:gd name="connsiteY120" fmla="*/ 114480 h 159251"/>
              <a:gd name="connsiteX121" fmla="*/ 80703 w 172286"/>
              <a:gd name="connsiteY121" fmla="*/ 115953 h 159251"/>
              <a:gd name="connsiteX122" fmla="*/ 81723 w 172286"/>
              <a:gd name="connsiteY122" fmla="*/ 118900 h 159251"/>
              <a:gd name="connsiteX123" fmla="*/ 81949 w 172286"/>
              <a:gd name="connsiteY123" fmla="*/ 120487 h 159251"/>
              <a:gd name="connsiteX124" fmla="*/ 82063 w 172286"/>
              <a:gd name="connsiteY124" fmla="*/ 122981 h 159251"/>
              <a:gd name="connsiteX125" fmla="*/ 82289 w 172286"/>
              <a:gd name="connsiteY125" fmla="*/ 125814 h 159251"/>
              <a:gd name="connsiteX126" fmla="*/ 82403 w 172286"/>
              <a:gd name="connsiteY126" fmla="*/ 128875 h 159251"/>
              <a:gd name="connsiteX127" fmla="*/ 82629 w 172286"/>
              <a:gd name="connsiteY127" fmla="*/ 131935 h 159251"/>
              <a:gd name="connsiteX128" fmla="*/ 82856 w 172286"/>
              <a:gd name="connsiteY128" fmla="*/ 135222 h 159251"/>
              <a:gd name="connsiteX129" fmla="*/ 82969 w 172286"/>
              <a:gd name="connsiteY129" fmla="*/ 138396 h 159251"/>
              <a:gd name="connsiteX130" fmla="*/ 83196 w 172286"/>
              <a:gd name="connsiteY130" fmla="*/ 141683 h 159251"/>
              <a:gd name="connsiteX131" fmla="*/ 83309 w 172286"/>
              <a:gd name="connsiteY131" fmla="*/ 144063 h 159251"/>
              <a:gd name="connsiteX132" fmla="*/ 83536 w 172286"/>
              <a:gd name="connsiteY132" fmla="*/ 147124 h 159251"/>
              <a:gd name="connsiteX133" fmla="*/ 80476 w 172286"/>
              <a:gd name="connsiteY133" fmla="*/ 147124 h 159251"/>
              <a:gd name="connsiteX134" fmla="*/ 75715 w 172286"/>
              <a:gd name="connsiteY134" fmla="*/ 147124 h 159251"/>
              <a:gd name="connsiteX135" fmla="*/ 71068 w 172286"/>
              <a:gd name="connsiteY135" fmla="*/ 147124 h 159251"/>
              <a:gd name="connsiteX136" fmla="*/ 66421 w 172286"/>
              <a:gd name="connsiteY136" fmla="*/ 147124 h 159251"/>
              <a:gd name="connsiteX137" fmla="*/ 61660 w 172286"/>
              <a:gd name="connsiteY137" fmla="*/ 147124 h 159251"/>
              <a:gd name="connsiteX138" fmla="*/ 57013 w 172286"/>
              <a:gd name="connsiteY138" fmla="*/ 147124 h 159251"/>
              <a:gd name="connsiteX139" fmla="*/ 52253 w 172286"/>
              <a:gd name="connsiteY139" fmla="*/ 147124 h 159251"/>
              <a:gd name="connsiteX140" fmla="*/ 47605 w 172286"/>
              <a:gd name="connsiteY140" fmla="*/ 147124 h 159251"/>
              <a:gd name="connsiteX141" fmla="*/ 42845 w 172286"/>
              <a:gd name="connsiteY141" fmla="*/ 147237 h 159251"/>
              <a:gd name="connsiteX142" fmla="*/ 38198 w 172286"/>
              <a:gd name="connsiteY142" fmla="*/ 147237 h 159251"/>
              <a:gd name="connsiteX143" fmla="*/ 33550 w 172286"/>
              <a:gd name="connsiteY143" fmla="*/ 147237 h 159251"/>
              <a:gd name="connsiteX144" fmla="*/ 28790 w 172286"/>
              <a:gd name="connsiteY144" fmla="*/ 147237 h 159251"/>
              <a:gd name="connsiteX145" fmla="*/ 24143 w 172286"/>
              <a:gd name="connsiteY145" fmla="*/ 147237 h 159251"/>
              <a:gd name="connsiteX146" fmla="*/ 19382 w 172286"/>
              <a:gd name="connsiteY146" fmla="*/ 147237 h 159251"/>
              <a:gd name="connsiteX147" fmla="*/ 14735 w 172286"/>
              <a:gd name="connsiteY147" fmla="*/ 147237 h 159251"/>
              <a:gd name="connsiteX148" fmla="*/ 10088 w 172286"/>
              <a:gd name="connsiteY148" fmla="*/ 147237 h 159251"/>
              <a:gd name="connsiteX149" fmla="*/ 5327 w 172286"/>
              <a:gd name="connsiteY149" fmla="*/ 147237 h 159251"/>
              <a:gd name="connsiteX150" fmla="*/ 2720 w 172286"/>
              <a:gd name="connsiteY150" fmla="*/ 147237 h 159251"/>
              <a:gd name="connsiteX151" fmla="*/ 1927 w 172286"/>
              <a:gd name="connsiteY151" fmla="*/ 151544 h 159251"/>
              <a:gd name="connsiteX152" fmla="*/ 1133 w 172286"/>
              <a:gd name="connsiteY152" fmla="*/ 154605 h 159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172286" h="159251">
                <a:moveTo>
                  <a:pt x="1133" y="154605"/>
                </a:moveTo>
                <a:lnTo>
                  <a:pt x="1133" y="154605"/>
                </a:lnTo>
                <a:lnTo>
                  <a:pt x="680" y="157098"/>
                </a:lnTo>
                <a:lnTo>
                  <a:pt x="1020" y="159252"/>
                </a:lnTo>
                <a:lnTo>
                  <a:pt x="0" y="158005"/>
                </a:lnTo>
                <a:lnTo>
                  <a:pt x="1814" y="146104"/>
                </a:lnTo>
                <a:lnTo>
                  <a:pt x="3400" y="134089"/>
                </a:lnTo>
                <a:lnTo>
                  <a:pt x="6234" y="128195"/>
                </a:lnTo>
                <a:lnTo>
                  <a:pt x="8501" y="125588"/>
                </a:lnTo>
                <a:lnTo>
                  <a:pt x="11901" y="124228"/>
                </a:lnTo>
                <a:lnTo>
                  <a:pt x="15075" y="118220"/>
                </a:lnTo>
                <a:lnTo>
                  <a:pt x="16208" y="112666"/>
                </a:lnTo>
                <a:lnTo>
                  <a:pt x="18362" y="110059"/>
                </a:lnTo>
                <a:lnTo>
                  <a:pt x="19042" y="108132"/>
                </a:lnTo>
                <a:lnTo>
                  <a:pt x="18135" y="106546"/>
                </a:lnTo>
                <a:lnTo>
                  <a:pt x="20176" y="103599"/>
                </a:lnTo>
                <a:lnTo>
                  <a:pt x="22556" y="98951"/>
                </a:lnTo>
                <a:lnTo>
                  <a:pt x="23689" y="96004"/>
                </a:lnTo>
                <a:lnTo>
                  <a:pt x="26410" y="91471"/>
                </a:lnTo>
                <a:lnTo>
                  <a:pt x="26750" y="90450"/>
                </a:lnTo>
                <a:lnTo>
                  <a:pt x="26523" y="89317"/>
                </a:lnTo>
                <a:lnTo>
                  <a:pt x="25389" y="90337"/>
                </a:lnTo>
                <a:lnTo>
                  <a:pt x="24256" y="92037"/>
                </a:lnTo>
                <a:lnTo>
                  <a:pt x="22896" y="93284"/>
                </a:lnTo>
                <a:lnTo>
                  <a:pt x="23462" y="91697"/>
                </a:lnTo>
                <a:lnTo>
                  <a:pt x="24483" y="89317"/>
                </a:lnTo>
                <a:lnTo>
                  <a:pt x="26977" y="86710"/>
                </a:lnTo>
                <a:lnTo>
                  <a:pt x="30943" y="83990"/>
                </a:lnTo>
                <a:lnTo>
                  <a:pt x="39104" y="74582"/>
                </a:lnTo>
                <a:lnTo>
                  <a:pt x="42165" y="72882"/>
                </a:lnTo>
                <a:lnTo>
                  <a:pt x="44885" y="68915"/>
                </a:lnTo>
                <a:lnTo>
                  <a:pt x="45905" y="65401"/>
                </a:lnTo>
                <a:lnTo>
                  <a:pt x="46132" y="57240"/>
                </a:lnTo>
                <a:lnTo>
                  <a:pt x="47152" y="52933"/>
                </a:lnTo>
                <a:lnTo>
                  <a:pt x="48965" y="49646"/>
                </a:lnTo>
                <a:lnTo>
                  <a:pt x="51119" y="43525"/>
                </a:lnTo>
                <a:lnTo>
                  <a:pt x="52706" y="40805"/>
                </a:lnTo>
                <a:lnTo>
                  <a:pt x="53726" y="35251"/>
                </a:lnTo>
                <a:lnTo>
                  <a:pt x="54973" y="33097"/>
                </a:lnTo>
                <a:lnTo>
                  <a:pt x="57013" y="32077"/>
                </a:lnTo>
                <a:lnTo>
                  <a:pt x="59960" y="29243"/>
                </a:lnTo>
                <a:lnTo>
                  <a:pt x="64381" y="27543"/>
                </a:lnTo>
                <a:lnTo>
                  <a:pt x="69595" y="23916"/>
                </a:lnTo>
                <a:lnTo>
                  <a:pt x="72088" y="21762"/>
                </a:lnTo>
                <a:lnTo>
                  <a:pt x="73675" y="18476"/>
                </a:lnTo>
                <a:lnTo>
                  <a:pt x="75489" y="12015"/>
                </a:lnTo>
                <a:lnTo>
                  <a:pt x="78662" y="5214"/>
                </a:lnTo>
                <a:lnTo>
                  <a:pt x="80249" y="0"/>
                </a:lnTo>
                <a:lnTo>
                  <a:pt x="86030" y="0"/>
                </a:lnTo>
                <a:lnTo>
                  <a:pt x="91810" y="0"/>
                </a:lnTo>
                <a:lnTo>
                  <a:pt x="97478" y="0"/>
                </a:lnTo>
                <a:lnTo>
                  <a:pt x="103258" y="0"/>
                </a:lnTo>
                <a:lnTo>
                  <a:pt x="109039" y="0"/>
                </a:lnTo>
                <a:lnTo>
                  <a:pt x="114707" y="0"/>
                </a:lnTo>
                <a:lnTo>
                  <a:pt x="120487" y="0"/>
                </a:lnTo>
                <a:lnTo>
                  <a:pt x="126268" y="0"/>
                </a:lnTo>
                <a:lnTo>
                  <a:pt x="132049" y="0"/>
                </a:lnTo>
                <a:lnTo>
                  <a:pt x="137716" y="0"/>
                </a:lnTo>
                <a:lnTo>
                  <a:pt x="143497" y="0"/>
                </a:lnTo>
                <a:lnTo>
                  <a:pt x="149277" y="0"/>
                </a:lnTo>
                <a:lnTo>
                  <a:pt x="154944" y="0"/>
                </a:lnTo>
                <a:lnTo>
                  <a:pt x="160725" y="0"/>
                </a:lnTo>
                <a:lnTo>
                  <a:pt x="166506" y="0"/>
                </a:lnTo>
                <a:lnTo>
                  <a:pt x="172173" y="0"/>
                </a:lnTo>
                <a:lnTo>
                  <a:pt x="172173" y="3967"/>
                </a:lnTo>
                <a:lnTo>
                  <a:pt x="172173" y="8728"/>
                </a:lnTo>
                <a:lnTo>
                  <a:pt x="172173" y="12695"/>
                </a:lnTo>
                <a:lnTo>
                  <a:pt x="172286" y="17342"/>
                </a:lnTo>
                <a:lnTo>
                  <a:pt x="172286" y="22103"/>
                </a:lnTo>
                <a:lnTo>
                  <a:pt x="172286" y="27317"/>
                </a:lnTo>
                <a:lnTo>
                  <a:pt x="172286" y="32644"/>
                </a:lnTo>
                <a:lnTo>
                  <a:pt x="172286" y="36498"/>
                </a:lnTo>
                <a:lnTo>
                  <a:pt x="172286" y="39104"/>
                </a:lnTo>
                <a:lnTo>
                  <a:pt x="168093" y="39104"/>
                </a:lnTo>
                <a:lnTo>
                  <a:pt x="164239" y="39104"/>
                </a:lnTo>
                <a:lnTo>
                  <a:pt x="160499" y="39104"/>
                </a:lnTo>
                <a:lnTo>
                  <a:pt x="156645" y="39104"/>
                </a:lnTo>
                <a:lnTo>
                  <a:pt x="152791" y="39104"/>
                </a:lnTo>
                <a:lnTo>
                  <a:pt x="149051" y="39104"/>
                </a:lnTo>
                <a:lnTo>
                  <a:pt x="145197" y="39104"/>
                </a:lnTo>
                <a:lnTo>
                  <a:pt x="141343" y="39104"/>
                </a:lnTo>
                <a:lnTo>
                  <a:pt x="137602" y="39104"/>
                </a:lnTo>
                <a:lnTo>
                  <a:pt x="133749" y="39104"/>
                </a:lnTo>
                <a:lnTo>
                  <a:pt x="129895" y="39104"/>
                </a:lnTo>
                <a:lnTo>
                  <a:pt x="126155" y="39104"/>
                </a:lnTo>
                <a:lnTo>
                  <a:pt x="122301" y="39104"/>
                </a:lnTo>
                <a:lnTo>
                  <a:pt x="118560" y="39104"/>
                </a:lnTo>
                <a:lnTo>
                  <a:pt x="114707" y="39104"/>
                </a:lnTo>
                <a:lnTo>
                  <a:pt x="110853" y="39104"/>
                </a:lnTo>
                <a:lnTo>
                  <a:pt x="107112" y="39104"/>
                </a:lnTo>
                <a:lnTo>
                  <a:pt x="104052" y="39104"/>
                </a:lnTo>
                <a:lnTo>
                  <a:pt x="104052" y="41938"/>
                </a:lnTo>
                <a:lnTo>
                  <a:pt x="104052" y="45112"/>
                </a:lnTo>
                <a:lnTo>
                  <a:pt x="104052" y="48286"/>
                </a:lnTo>
                <a:lnTo>
                  <a:pt x="104052" y="51459"/>
                </a:lnTo>
                <a:lnTo>
                  <a:pt x="104052" y="54633"/>
                </a:lnTo>
                <a:lnTo>
                  <a:pt x="104052" y="57807"/>
                </a:lnTo>
                <a:lnTo>
                  <a:pt x="104052" y="60980"/>
                </a:lnTo>
                <a:lnTo>
                  <a:pt x="104052" y="64154"/>
                </a:lnTo>
                <a:lnTo>
                  <a:pt x="104052" y="67328"/>
                </a:lnTo>
                <a:lnTo>
                  <a:pt x="104052" y="70502"/>
                </a:lnTo>
                <a:lnTo>
                  <a:pt x="104052" y="73675"/>
                </a:lnTo>
                <a:lnTo>
                  <a:pt x="104052" y="76849"/>
                </a:lnTo>
                <a:lnTo>
                  <a:pt x="104052" y="80023"/>
                </a:lnTo>
                <a:lnTo>
                  <a:pt x="104052" y="83196"/>
                </a:lnTo>
                <a:lnTo>
                  <a:pt x="104052" y="86370"/>
                </a:lnTo>
                <a:lnTo>
                  <a:pt x="104052" y="89544"/>
                </a:lnTo>
                <a:lnTo>
                  <a:pt x="104052" y="92717"/>
                </a:lnTo>
                <a:lnTo>
                  <a:pt x="104052" y="95438"/>
                </a:lnTo>
                <a:lnTo>
                  <a:pt x="103825" y="98045"/>
                </a:lnTo>
                <a:lnTo>
                  <a:pt x="102578" y="98725"/>
                </a:lnTo>
                <a:lnTo>
                  <a:pt x="99745" y="100085"/>
                </a:lnTo>
                <a:lnTo>
                  <a:pt x="96685" y="101445"/>
                </a:lnTo>
                <a:lnTo>
                  <a:pt x="92944" y="102125"/>
                </a:lnTo>
                <a:lnTo>
                  <a:pt x="91697" y="102579"/>
                </a:lnTo>
                <a:lnTo>
                  <a:pt x="89204" y="104392"/>
                </a:lnTo>
                <a:lnTo>
                  <a:pt x="86030" y="106772"/>
                </a:lnTo>
                <a:lnTo>
                  <a:pt x="83196" y="108812"/>
                </a:lnTo>
                <a:lnTo>
                  <a:pt x="81383" y="111533"/>
                </a:lnTo>
                <a:lnTo>
                  <a:pt x="80703" y="113006"/>
                </a:lnTo>
                <a:lnTo>
                  <a:pt x="80476" y="114480"/>
                </a:lnTo>
                <a:lnTo>
                  <a:pt x="80703" y="115953"/>
                </a:lnTo>
                <a:lnTo>
                  <a:pt x="81723" y="118900"/>
                </a:lnTo>
                <a:lnTo>
                  <a:pt x="81949" y="120487"/>
                </a:lnTo>
                <a:lnTo>
                  <a:pt x="82063" y="122981"/>
                </a:lnTo>
                <a:lnTo>
                  <a:pt x="82289" y="125814"/>
                </a:lnTo>
                <a:lnTo>
                  <a:pt x="82403" y="128875"/>
                </a:lnTo>
                <a:lnTo>
                  <a:pt x="82629" y="131935"/>
                </a:lnTo>
                <a:lnTo>
                  <a:pt x="82856" y="135222"/>
                </a:lnTo>
                <a:lnTo>
                  <a:pt x="82969" y="138396"/>
                </a:lnTo>
                <a:lnTo>
                  <a:pt x="83196" y="141683"/>
                </a:lnTo>
                <a:lnTo>
                  <a:pt x="83309" y="144063"/>
                </a:lnTo>
                <a:lnTo>
                  <a:pt x="83536" y="147124"/>
                </a:lnTo>
                <a:lnTo>
                  <a:pt x="80476" y="147124"/>
                </a:lnTo>
                <a:lnTo>
                  <a:pt x="75715" y="147124"/>
                </a:lnTo>
                <a:lnTo>
                  <a:pt x="71068" y="147124"/>
                </a:lnTo>
                <a:lnTo>
                  <a:pt x="66421" y="147124"/>
                </a:lnTo>
                <a:lnTo>
                  <a:pt x="61660" y="147124"/>
                </a:lnTo>
                <a:lnTo>
                  <a:pt x="57013" y="147124"/>
                </a:lnTo>
                <a:lnTo>
                  <a:pt x="52253" y="147124"/>
                </a:lnTo>
                <a:lnTo>
                  <a:pt x="47605" y="147124"/>
                </a:lnTo>
                <a:lnTo>
                  <a:pt x="42845" y="147237"/>
                </a:lnTo>
                <a:lnTo>
                  <a:pt x="38198" y="147237"/>
                </a:lnTo>
                <a:lnTo>
                  <a:pt x="33550" y="147237"/>
                </a:lnTo>
                <a:lnTo>
                  <a:pt x="28790" y="147237"/>
                </a:lnTo>
                <a:lnTo>
                  <a:pt x="24143" y="147237"/>
                </a:lnTo>
                <a:lnTo>
                  <a:pt x="19382" y="147237"/>
                </a:lnTo>
                <a:lnTo>
                  <a:pt x="14735" y="147237"/>
                </a:lnTo>
                <a:lnTo>
                  <a:pt x="10088" y="147237"/>
                </a:lnTo>
                <a:lnTo>
                  <a:pt x="5327" y="147237"/>
                </a:lnTo>
                <a:lnTo>
                  <a:pt x="2720" y="147237"/>
                </a:lnTo>
                <a:lnTo>
                  <a:pt x="1927" y="151544"/>
                </a:lnTo>
                <a:lnTo>
                  <a:pt x="1133" y="154605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F82EE880-1817-1607-E4CC-4D94CF0A65F1}"/>
              </a:ext>
            </a:extLst>
          </p:cNvPr>
          <p:cNvSpPr/>
          <p:nvPr/>
        </p:nvSpPr>
        <p:spPr>
          <a:xfrm>
            <a:off x="1351092" y="3932215"/>
            <a:ext cx="251629" cy="105582"/>
          </a:xfrm>
          <a:custGeom>
            <a:avLst/>
            <a:gdLst>
              <a:gd name="connsiteX0" fmla="*/ 17795 w 335505"/>
              <a:gd name="connsiteY0" fmla="*/ 35477 h 140776"/>
              <a:gd name="connsiteX1" fmla="*/ 17002 w 335505"/>
              <a:gd name="connsiteY1" fmla="*/ 36158 h 140776"/>
              <a:gd name="connsiteX2" fmla="*/ 15982 w 335505"/>
              <a:gd name="connsiteY2" fmla="*/ 37858 h 140776"/>
              <a:gd name="connsiteX3" fmla="*/ 17229 w 335505"/>
              <a:gd name="connsiteY3" fmla="*/ 39104 h 140776"/>
              <a:gd name="connsiteX4" fmla="*/ 21082 w 335505"/>
              <a:gd name="connsiteY4" fmla="*/ 39898 h 140776"/>
              <a:gd name="connsiteX5" fmla="*/ 21989 w 335505"/>
              <a:gd name="connsiteY5" fmla="*/ 39218 h 140776"/>
              <a:gd name="connsiteX6" fmla="*/ 22443 w 335505"/>
              <a:gd name="connsiteY6" fmla="*/ 37971 h 140776"/>
              <a:gd name="connsiteX7" fmla="*/ 20062 w 335505"/>
              <a:gd name="connsiteY7" fmla="*/ 36044 h 140776"/>
              <a:gd name="connsiteX8" fmla="*/ 17795 w 335505"/>
              <a:gd name="connsiteY8" fmla="*/ 35364 h 140776"/>
              <a:gd name="connsiteX9" fmla="*/ 5101 w 335505"/>
              <a:gd name="connsiteY9" fmla="*/ 41145 h 140776"/>
              <a:gd name="connsiteX10" fmla="*/ 5101 w 335505"/>
              <a:gd name="connsiteY10" fmla="*/ 38991 h 140776"/>
              <a:gd name="connsiteX11" fmla="*/ 3854 w 335505"/>
              <a:gd name="connsiteY11" fmla="*/ 37518 h 140776"/>
              <a:gd name="connsiteX12" fmla="*/ 0 w 335505"/>
              <a:gd name="connsiteY12" fmla="*/ 38198 h 140776"/>
              <a:gd name="connsiteX13" fmla="*/ 0 w 335505"/>
              <a:gd name="connsiteY13" fmla="*/ 38764 h 140776"/>
              <a:gd name="connsiteX14" fmla="*/ 0 w 335505"/>
              <a:gd name="connsiteY14" fmla="*/ 40465 h 140776"/>
              <a:gd name="connsiteX15" fmla="*/ 680 w 335505"/>
              <a:gd name="connsiteY15" fmla="*/ 41598 h 140776"/>
              <a:gd name="connsiteX16" fmla="*/ 2380 w 335505"/>
              <a:gd name="connsiteY16" fmla="*/ 42391 h 140776"/>
              <a:gd name="connsiteX17" fmla="*/ 4421 w 335505"/>
              <a:gd name="connsiteY17" fmla="*/ 42051 h 140776"/>
              <a:gd name="connsiteX18" fmla="*/ 4987 w 335505"/>
              <a:gd name="connsiteY18" fmla="*/ 41145 h 140776"/>
              <a:gd name="connsiteX19" fmla="*/ 14168 w 335505"/>
              <a:gd name="connsiteY19" fmla="*/ 44999 h 140776"/>
              <a:gd name="connsiteX20" fmla="*/ 13942 w 335505"/>
              <a:gd name="connsiteY20" fmla="*/ 44545 h 140776"/>
              <a:gd name="connsiteX21" fmla="*/ 14282 w 335505"/>
              <a:gd name="connsiteY21" fmla="*/ 43412 h 140776"/>
              <a:gd name="connsiteX22" fmla="*/ 13828 w 335505"/>
              <a:gd name="connsiteY22" fmla="*/ 41031 h 140776"/>
              <a:gd name="connsiteX23" fmla="*/ 9748 w 335505"/>
              <a:gd name="connsiteY23" fmla="*/ 36838 h 140776"/>
              <a:gd name="connsiteX24" fmla="*/ 9068 w 335505"/>
              <a:gd name="connsiteY24" fmla="*/ 32870 h 140776"/>
              <a:gd name="connsiteX25" fmla="*/ 7821 w 335505"/>
              <a:gd name="connsiteY25" fmla="*/ 31510 h 140776"/>
              <a:gd name="connsiteX26" fmla="*/ 7141 w 335505"/>
              <a:gd name="connsiteY26" fmla="*/ 30037 h 140776"/>
              <a:gd name="connsiteX27" fmla="*/ 6007 w 335505"/>
              <a:gd name="connsiteY27" fmla="*/ 29243 h 140776"/>
              <a:gd name="connsiteX28" fmla="*/ 3400 w 335505"/>
              <a:gd name="connsiteY28" fmla="*/ 29697 h 140776"/>
              <a:gd name="connsiteX29" fmla="*/ 3060 w 335505"/>
              <a:gd name="connsiteY29" fmla="*/ 30604 h 140776"/>
              <a:gd name="connsiteX30" fmla="*/ 1247 w 335505"/>
              <a:gd name="connsiteY30" fmla="*/ 31964 h 140776"/>
              <a:gd name="connsiteX31" fmla="*/ 1247 w 335505"/>
              <a:gd name="connsiteY31" fmla="*/ 32304 h 140776"/>
              <a:gd name="connsiteX32" fmla="*/ 2154 w 335505"/>
              <a:gd name="connsiteY32" fmla="*/ 32984 h 140776"/>
              <a:gd name="connsiteX33" fmla="*/ 3854 w 335505"/>
              <a:gd name="connsiteY33" fmla="*/ 32190 h 140776"/>
              <a:gd name="connsiteX34" fmla="*/ 4647 w 335505"/>
              <a:gd name="connsiteY34" fmla="*/ 32530 h 140776"/>
              <a:gd name="connsiteX35" fmla="*/ 5894 w 335505"/>
              <a:gd name="connsiteY35" fmla="*/ 38311 h 140776"/>
              <a:gd name="connsiteX36" fmla="*/ 8388 w 335505"/>
              <a:gd name="connsiteY36" fmla="*/ 40238 h 140776"/>
              <a:gd name="connsiteX37" fmla="*/ 9408 w 335505"/>
              <a:gd name="connsiteY37" fmla="*/ 42958 h 140776"/>
              <a:gd name="connsiteX38" fmla="*/ 10995 w 335505"/>
              <a:gd name="connsiteY38" fmla="*/ 44319 h 140776"/>
              <a:gd name="connsiteX39" fmla="*/ 10541 w 335505"/>
              <a:gd name="connsiteY39" fmla="*/ 45679 h 140776"/>
              <a:gd name="connsiteX40" fmla="*/ 6687 w 335505"/>
              <a:gd name="connsiteY40" fmla="*/ 47492 h 140776"/>
              <a:gd name="connsiteX41" fmla="*/ 4194 w 335505"/>
              <a:gd name="connsiteY41" fmla="*/ 49532 h 140776"/>
              <a:gd name="connsiteX42" fmla="*/ 3400 w 335505"/>
              <a:gd name="connsiteY42" fmla="*/ 50892 h 140776"/>
              <a:gd name="connsiteX43" fmla="*/ 3627 w 335505"/>
              <a:gd name="connsiteY43" fmla="*/ 52253 h 140776"/>
              <a:gd name="connsiteX44" fmla="*/ 4987 w 335505"/>
              <a:gd name="connsiteY44" fmla="*/ 53840 h 140776"/>
              <a:gd name="connsiteX45" fmla="*/ 6007 w 335505"/>
              <a:gd name="connsiteY45" fmla="*/ 54293 h 140776"/>
              <a:gd name="connsiteX46" fmla="*/ 10881 w 335505"/>
              <a:gd name="connsiteY46" fmla="*/ 54293 h 140776"/>
              <a:gd name="connsiteX47" fmla="*/ 15528 w 335505"/>
              <a:gd name="connsiteY47" fmla="*/ 52593 h 140776"/>
              <a:gd name="connsiteX48" fmla="*/ 17682 w 335505"/>
              <a:gd name="connsiteY48" fmla="*/ 48512 h 140776"/>
              <a:gd name="connsiteX49" fmla="*/ 16435 w 335505"/>
              <a:gd name="connsiteY49" fmla="*/ 46812 h 140776"/>
              <a:gd name="connsiteX50" fmla="*/ 14508 w 335505"/>
              <a:gd name="connsiteY50" fmla="*/ 45112 h 140776"/>
              <a:gd name="connsiteX51" fmla="*/ 260810 w 335505"/>
              <a:gd name="connsiteY51" fmla="*/ 4534 h 140776"/>
              <a:gd name="connsiteX52" fmla="*/ 261037 w 335505"/>
              <a:gd name="connsiteY52" fmla="*/ 2154 h 140776"/>
              <a:gd name="connsiteX53" fmla="*/ 260584 w 335505"/>
              <a:gd name="connsiteY53" fmla="*/ 2380 h 140776"/>
              <a:gd name="connsiteX54" fmla="*/ 259223 w 335505"/>
              <a:gd name="connsiteY54" fmla="*/ 3627 h 140776"/>
              <a:gd name="connsiteX55" fmla="*/ 259790 w 335505"/>
              <a:gd name="connsiteY55" fmla="*/ 4647 h 140776"/>
              <a:gd name="connsiteX56" fmla="*/ 260924 w 335505"/>
              <a:gd name="connsiteY56" fmla="*/ 4647 h 140776"/>
              <a:gd name="connsiteX57" fmla="*/ 335052 w 335505"/>
              <a:gd name="connsiteY57" fmla="*/ 47379 h 140776"/>
              <a:gd name="connsiteX58" fmla="*/ 335052 w 335505"/>
              <a:gd name="connsiteY58" fmla="*/ 46245 h 140776"/>
              <a:gd name="connsiteX59" fmla="*/ 335506 w 335505"/>
              <a:gd name="connsiteY59" fmla="*/ 44885 h 140776"/>
              <a:gd name="connsiteX60" fmla="*/ 335506 w 335505"/>
              <a:gd name="connsiteY60" fmla="*/ 44092 h 140776"/>
              <a:gd name="connsiteX61" fmla="*/ 334145 w 335505"/>
              <a:gd name="connsiteY61" fmla="*/ 43072 h 140776"/>
              <a:gd name="connsiteX62" fmla="*/ 332105 w 335505"/>
              <a:gd name="connsiteY62" fmla="*/ 40918 h 140776"/>
              <a:gd name="connsiteX63" fmla="*/ 331312 w 335505"/>
              <a:gd name="connsiteY63" fmla="*/ 38991 h 140776"/>
              <a:gd name="connsiteX64" fmla="*/ 330745 w 335505"/>
              <a:gd name="connsiteY64" fmla="*/ 37404 h 140776"/>
              <a:gd name="connsiteX65" fmla="*/ 329271 w 335505"/>
              <a:gd name="connsiteY65" fmla="*/ 36384 h 140776"/>
              <a:gd name="connsiteX66" fmla="*/ 327798 w 335505"/>
              <a:gd name="connsiteY66" fmla="*/ 35477 h 140776"/>
              <a:gd name="connsiteX67" fmla="*/ 327798 w 335505"/>
              <a:gd name="connsiteY67" fmla="*/ 34684 h 140776"/>
              <a:gd name="connsiteX68" fmla="*/ 328818 w 335505"/>
              <a:gd name="connsiteY68" fmla="*/ 34684 h 140776"/>
              <a:gd name="connsiteX69" fmla="*/ 330972 w 335505"/>
              <a:gd name="connsiteY69" fmla="*/ 35477 h 140776"/>
              <a:gd name="connsiteX70" fmla="*/ 332558 w 335505"/>
              <a:gd name="connsiteY70" fmla="*/ 35251 h 140776"/>
              <a:gd name="connsiteX71" fmla="*/ 333692 w 335505"/>
              <a:gd name="connsiteY71" fmla="*/ 35251 h 140776"/>
              <a:gd name="connsiteX72" fmla="*/ 334825 w 335505"/>
              <a:gd name="connsiteY72" fmla="*/ 34344 h 140776"/>
              <a:gd name="connsiteX73" fmla="*/ 331198 w 335505"/>
              <a:gd name="connsiteY73" fmla="*/ 32870 h 140776"/>
              <a:gd name="connsiteX74" fmla="*/ 328025 w 335505"/>
              <a:gd name="connsiteY74" fmla="*/ 30604 h 140776"/>
              <a:gd name="connsiteX75" fmla="*/ 324738 w 335505"/>
              <a:gd name="connsiteY75" fmla="*/ 30037 h 140776"/>
              <a:gd name="connsiteX76" fmla="*/ 322584 w 335505"/>
              <a:gd name="connsiteY76" fmla="*/ 28677 h 140776"/>
              <a:gd name="connsiteX77" fmla="*/ 320657 w 335505"/>
              <a:gd name="connsiteY77" fmla="*/ 26523 h 140776"/>
              <a:gd name="connsiteX78" fmla="*/ 319637 w 335505"/>
              <a:gd name="connsiteY78" fmla="*/ 25049 h 140776"/>
              <a:gd name="connsiteX79" fmla="*/ 318730 w 335505"/>
              <a:gd name="connsiteY79" fmla="*/ 24369 h 140776"/>
              <a:gd name="connsiteX80" fmla="*/ 314536 w 335505"/>
              <a:gd name="connsiteY80" fmla="*/ 22329 h 140776"/>
              <a:gd name="connsiteX81" fmla="*/ 313743 w 335505"/>
              <a:gd name="connsiteY81" fmla="*/ 22103 h 140776"/>
              <a:gd name="connsiteX82" fmla="*/ 312156 w 335505"/>
              <a:gd name="connsiteY82" fmla="*/ 23009 h 140776"/>
              <a:gd name="connsiteX83" fmla="*/ 311589 w 335505"/>
              <a:gd name="connsiteY83" fmla="*/ 23576 h 140776"/>
              <a:gd name="connsiteX84" fmla="*/ 311589 w 335505"/>
              <a:gd name="connsiteY84" fmla="*/ 25163 h 140776"/>
              <a:gd name="connsiteX85" fmla="*/ 311249 w 335505"/>
              <a:gd name="connsiteY85" fmla="*/ 26070 h 140776"/>
              <a:gd name="connsiteX86" fmla="*/ 309889 w 335505"/>
              <a:gd name="connsiteY86" fmla="*/ 26636 h 140776"/>
              <a:gd name="connsiteX87" fmla="*/ 307622 w 335505"/>
              <a:gd name="connsiteY87" fmla="*/ 26636 h 140776"/>
              <a:gd name="connsiteX88" fmla="*/ 306035 w 335505"/>
              <a:gd name="connsiteY88" fmla="*/ 25956 h 140776"/>
              <a:gd name="connsiteX89" fmla="*/ 305015 w 335505"/>
              <a:gd name="connsiteY89" fmla="*/ 25956 h 140776"/>
              <a:gd name="connsiteX90" fmla="*/ 304789 w 335505"/>
              <a:gd name="connsiteY90" fmla="*/ 26296 h 140776"/>
              <a:gd name="connsiteX91" fmla="*/ 304222 w 335505"/>
              <a:gd name="connsiteY91" fmla="*/ 26523 h 140776"/>
              <a:gd name="connsiteX92" fmla="*/ 302975 w 335505"/>
              <a:gd name="connsiteY92" fmla="*/ 26523 h 140776"/>
              <a:gd name="connsiteX93" fmla="*/ 301162 w 335505"/>
              <a:gd name="connsiteY93" fmla="*/ 25956 h 140776"/>
              <a:gd name="connsiteX94" fmla="*/ 299461 w 335505"/>
              <a:gd name="connsiteY94" fmla="*/ 25389 h 140776"/>
              <a:gd name="connsiteX95" fmla="*/ 297194 w 335505"/>
              <a:gd name="connsiteY95" fmla="*/ 24143 h 140776"/>
              <a:gd name="connsiteX96" fmla="*/ 296174 w 335505"/>
              <a:gd name="connsiteY96" fmla="*/ 24143 h 140776"/>
              <a:gd name="connsiteX97" fmla="*/ 293567 w 335505"/>
              <a:gd name="connsiteY97" fmla="*/ 24029 h 140776"/>
              <a:gd name="connsiteX98" fmla="*/ 291414 w 335505"/>
              <a:gd name="connsiteY98" fmla="*/ 23349 h 140776"/>
              <a:gd name="connsiteX99" fmla="*/ 290847 w 335505"/>
              <a:gd name="connsiteY99" fmla="*/ 22669 h 140776"/>
              <a:gd name="connsiteX100" fmla="*/ 289940 w 335505"/>
              <a:gd name="connsiteY100" fmla="*/ 18022 h 140776"/>
              <a:gd name="connsiteX101" fmla="*/ 289714 w 335505"/>
              <a:gd name="connsiteY101" fmla="*/ 17682 h 140776"/>
              <a:gd name="connsiteX102" fmla="*/ 288807 w 335505"/>
              <a:gd name="connsiteY102" fmla="*/ 17455 h 140776"/>
              <a:gd name="connsiteX103" fmla="*/ 287220 w 335505"/>
              <a:gd name="connsiteY103" fmla="*/ 16775 h 140776"/>
              <a:gd name="connsiteX104" fmla="*/ 286200 w 335505"/>
              <a:gd name="connsiteY104" fmla="*/ 15982 h 140776"/>
              <a:gd name="connsiteX105" fmla="*/ 285746 w 335505"/>
              <a:gd name="connsiteY105" fmla="*/ 14735 h 140776"/>
              <a:gd name="connsiteX106" fmla="*/ 285180 w 335505"/>
              <a:gd name="connsiteY106" fmla="*/ 13488 h 140776"/>
              <a:gd name="connsiteX107" fmla="*/ 282573 w 335505"/>
              <a:gd name="connsiteY107" fmla="*/ 13715 h 140776"/>
              <a:gd name="connsiteX108" fmla="*/ 278379 w 335505"/>
              <a:gd name="connsiteY108" fmla="*/ 12128 h 140776"/>
              <a:gd name="connsiteX109" fmla="*/ 275432 w 335505"/>
              <a:gd name="connsiteY109" fmla="*/ 10655 h 140776"/>
              <a:gd name="connsiteX110" fmla="*/ 272712 w 335505"/>
              <a:gd name="connsiteY110" fmla="*/ 8954 h 140776"/>
              <a:gd name="connsiteX111" fmla="*/ 268631 w 335505"/>
              <a:gd name="connsiteY111" fmla="*/ 5667 h 140776"/>
              <a:gd name="connsiteX112" fmla="*/ 267044 w 335505"/>
              <a:gd name="connsiteY112" fmla="*/ 4874 h 140776"/>
              <a:gd name="connsiteX113" fmla="*/ 265117 w 335505"/>
              <a:gd name="connsiteY113" fmla="*/ 3854 h 140776"/>
              <a:gd name="connsiteX114" fmla="*/ 263984 w 335505"/>
              <a:gd name="connsiteY114" fmla="*/ 2154 h 140776"/>
              <a:gd name="connsiteX115" fmla="*/ 262057 w 335505"/>
              <a:gd name="connsiteY115" fmla="*/ 453 h 140776"/>
              <a:gd name="connsiteX116" fmla="*/ 261377 w 335505"/>
              <a:gd name="connsiteY116" fmla="*/ 0 h 140776"/>
              <a:gd name="connsiteX117" fmla="*/ 262057 w 335505"/>
              <a:gd name="connsiteY117" fmla="*/ 3514 h 140776"/>
              <a:gd name="connsiteX118" fmla="*/ 260584 w 335505"/>
              <a:gd name="connsiteY118" fmla="*/ 5441 h 140776"/>
              <a:gd name="connsiteX119" fmla="*/ 253896 w 335505"/>
              <a:gd name="connsiteY119" fmla="*/ 7707 h 140776"/>
              <a:gd name="connsiteX120" fmla="*/ 249022 w 335505"/>
              <a:gd name="connsiteY120" fmla="*/ 8728 h 140776"/>
              <a:gd name="connsiteX121" fmla="*/ 245962 w 335505"/>
              <a:gd name="connsiteY121" fmla="*/ 10655 h 140776"/>
              <a:gd name="connsiteX122" fmla="*/ 243355 w 335505"/>
              <a:gd name="connsiteY122" fmla="*/ 10428 h 140776"/>
              <a:gd name="connsiteX123" fmla="*/ 242221 w 335505"/>
              <a:gd name="connsiteY123" fmla="*/ 11675 h 140776"/>
              <a:gd name="connsiteX124" fmla="*/ 240068 w 335505"/>
              <a:gd name="connsiteY124" fmla="*/ 13035 h 140776"/>
              <a:gd name="connsiteX125" fmla="*/ 237348 w 335505"/>
              <a:gd name="connsiteY125" fmla="*/ 13602 h 140776"/>
              <a:gd name="connsiteX126" fmla="*/ 236327 w 335505"/>
              <a:gd name="connsiteY126" fmla="*/ 14735 h 140776"/>
              <a:gd name="connsiteX127" fmla="*/ 236894 w 335505"/>
              <a:gd name="connsiteY127" fmla="*/ 18929 h 140776"/>
              <a:gd name="connsiteX128" fmla="*/ 237688 w 335505"/>
              <a:gd name="connsiteY128" fmla="*/ 22896 h 140776"/>
              <a:gd name="connsiteX129" fmla="*/ 237234 w 335505"/>
              <a:gd name="connsiteY129" fmla="*/ 28450 h 140776"/>
              <a:gd name="connsiteX130" fmla="*/ 235421 w 335505"/>
              <a:gd name="connsiteY130" fmla="*/ 31964 h 140776"/>
              <a:gd name="connsiteX131" fmla="*/ 233267 w 335505"/>
              <a:gd name="connsiteY131" fmla="*/ 34344 h 140776"/>
              <a:gd name="connsiteX132" fmla="*/ 231567 w 335505"/>
              <a:gd name="connsiteY132" fmla="*/ 35477 h 140776"/>
              <a:gd name="connsiteX133" fmla="*/ 228280 w 335505"/>
              <a:gd name="connsiteY133" fmla="*/ 39898 h 140776"/>
              <a:gd name="connsiteX134" fmla="*/ 228620 w 335505"/>
              <a:gd name="connsiteY134" fmla="*/ 41371 h 140776"/>
              <a:gd name="connsiteX135" fmla="*/ 230320 w 335505"/>
              <a:gd name="connsiteY135" fmla="*/ 44659 h 140776"/>
              <a:gd name="connsiteX136" fmla="*/ 232360 w 335505"/>
              <a:gd name="connsiteY136" fmla="*/ 45452 h 140776"/>
              <a:gd name="connsiteX137" fmla="*/ 230773 w 335505"/>
              <a:gd name="connsiteY137" fmla="*/ 45452 h 140776"/>
              <a:gd name="connsiteX138" fmla="*/ 228733 w 335505"/>
              <a:gd name="connsiteY138" fmla="*/ 44659 h 140776"/>
              <a:gd name="connsiteX139" fmla="*/ 227713 w 335505"/>
              <a:gd name="connsiteY139" fmla="*/ 46812 h 140776"/>
              <a:gd name="connsiteX140" fmla="*/ 226693 w 335505"/>
              <a:gd name="connsiteY140" fmla="*/ 50439 h 140776"/>
              <a:gd name="connsiteX141" fmla="*/ 225219 w 335505"/>
              <a:gd name="connsiteY141" fmla="*/ 51573 h 140776"/>
              <a:gd name="connsiteX142" fmla="*/ 220799 w 335505"/>
              <a:gd name="connsiteY142" fmla="*/ 53273 h 140776"/>
              <a:gd name="connsiteX143" fmla="*/ 219552 w 335505"/>
              <a:gd name="connsiteY143" fmla="*/ 55540 h 140776"/>
              <a:gd name="connsiteX144" fmla="*/ 221252 w 335505"/>
              <a:gd name="connsiteY144" fmla="*/ 60074 h 140776"/>
              <a:gd name="connsiteX145" fmla="*/ 221592 w 335505"/>
              <a:gd name="connsiteY145" fmla="*/ 62227 h 140776"/>
              <a:gd name="connsiteX146" fmla="*/ 220912 w 335505"/>
              <a:gd name="connsiteY146" fmla="*/ 67668 h 140776"/>
              <a:gd name="connsiteX147" fmla="*/ 222386 w 335505"/>
              <a:gd name="connsiteY147" fmla="*/ 71862 h 140776"/>
              <a:gd name="connsiteX148" fmla="*/ 222386 w 335505"/>
              <a:gd name="connsiteY148" fmla="*/ 74355 h 140776"/>
              <a:gd name="connsiteX149" fmla="*/ 222272 w 335505"/>
              <a:gd name="connsiteY149" fmla="*/ 77416 h 140776"/>
              <a:gd name="connsiteX150" fmla="*/ 220232 w 335505"/>
              <a:gd name="connsiteY150" fmla="*/ 78776 h 140776"/>
              <a:gd name="connsiteX151" fmla="*/ 218305 w 335505"/>
              <a:gd name="connsiteY151" fmla="*/ 79796 h 140776"/>
              <a:gd name="connsiteX152" fmla="*/ 218532 w 335505"/>
              <a:gd name="connsiteY152" fmla="*/ 80816 h 140776"/>
              <a:gd name="connsiteX153" fmla="*/ 218985 w 335505"/>
              <a:gd name="connsiteY153" fmla="*/ 81609 h 140776"/>
              <a:gd name="connsiteX154" fmla="*/ 220912 w 335505"/>
              <a:gd name="connsiteY154" fmla="*/ 83310 h 140776"/>
              <a:gd name="connsiteX155" fmla="*/ 224086 w 335505"/>
              <a:gd name="connsiteY155" fmla="*/ 84330 h 140776"/>
              <a:gd name="connsiteX156" fmla="*/ 228847 w 335505"/>
              <a:gd name="connsiteY156" fmla="*/ 89317 h 140776"/>
              <a:gd name="connsiteX157" fmla="*/ 230320 w 335505"/>
              <a:gd name="connsiteY157" fmla="*/ 90224 h 140776"/>
              <a:gd name="connsiteX158" fmla="*/ 232247 w 335505"/>
              <a:gd name="connsiteY158" fmla="*/ 91017 h 140776"/>
              <a:gd name="connsiteX159" fmla="*/ 232814 w 335505"/>
              <a:gd name="connsiteY159" fmla="*/ 90110 h 140776"/>
              <a:gd name="connsiteX160" fmla="*/ 232814 w 335505"/>
              <a:gd name="connsiteY160" fmla="*/ 89317 h 140776"/>
              <a:gd name="connsiteX161" fmla="*/ 235421 w 335505"/>
              <a:gd name="connsiteY161" fmla="*/ 87050 h 140776"/>
              <a:gd name="connsiteX162" fmla="*/ 236894 w 335505"/>
              <a:gd name="connsiteY162" fmla="*/ 83990 h 140776"/>
              <a:gd name="connsiteX163" fmla="*/ 237801 w 335505"/>
              <a:gd name="connsiteY163" fmla="*/ 83196 h 140776"/>
              <a:gd name="connsiteX164" fmla="*/ 237348 w 335505"/>
              <a:gd name="connsiteY164" fmla="*/ 87617 h 140776"/>
              <a:gd name="connsiteX165" fmla="*/ 238141 w 335505"/>
              <a:gd name="connsiteY165" fmla="*/ 88070 h 140776"/>
              <a:gd name="connsiteX166" fmla="*/ 239388 w 335505"/>
              <a:gd name="connsiteY166" fmla="*/ 87390 h 140776"/>
              <a:gd name="connsiteX167" fmla="*/ 240294 w 335505"/>
              <a:gd name="connsiteY167" fmla="*/ 84670 h 140776"/>
              <a:gd name="connsiteX168" fmla="*/ 240068 w 335505"/>
              <a:gd name="connsiteY168" fmla="*/ 78549 h 140776"/>
              <a:gd name="connsiteX169" fmla="*/ 241088 w 335505"/>
              <a:gd name="connsiteY169" fmla="*/ 76849 h 140776"/>
              <a:gd name="connsiteX170" fmla="*/ 241315 w 335505"/>
              <a:gd name="connsiteY170" fmla="*/ 77756 h 140776"/>
              <a:gd name="connsiteX171" fmla="*/ 241315 w 335505"/>
              <a:gd name="connsiteY171" fmla="*/ 79002 h 140776"/>
              <a:gd name="connsiteX172" fmla="*/ 241541 w 335505"/>
              <a:gd name="connsiteY172" fmla="*/ 83083 h 140776"/>
              <a:gd name="connsiteX173" fmla="*/ 243128 w 335505"/>
              <a:gd name="connsiteY173" fmla="*/ 85917 h 140776"/>
              <a:gd name="connsiteX174" fmla="*/ 243468 w 335505"/>
              <a:gd name="connsiteY174" fmla="*/ 87957 h 140776"/>
              <a:gd name="connsiteX175" fmla="*/ 241541 w 335505"/>
              <a:gd name="connsiteY175" fmla="*/ 92264 h 140776"/>
              <a:gd name="connsiteX176" fmla="*/ 239501 w 335505"/>
              <a:gd name="connsiteY176" fmla="*/ 99065 h 140776"/>
              <a:gd name="connsiteX177" fmla="*/ 238594 w 335505"/>
              <a:gd name="connsiteY177" fmla="*/ 100538 h 140776"/>
              <a:gd name="connsiteX178" fmla="*/ 237348 w 335505"/>
              <a:gd name="connsiteY178" fmla="*/ 102125 h 140776"/>
              <a:gd name="connsiteX179" fmla="*/ 235874 w 335505"/>
              <a:gd name="connsiteY179" fmla="*/ 103145 h 140776"/>
              <a:gd name="connsiteX180" fmla="*/ 234627 w 335505"/>
              <a:gd name="connsiteY180" fmla="*/ 104279 h 140776"/>
              <a:gd name="connsiteX181" fmla="*/ 231680 w 335505"/>
              <a:gd name="connsiteY181" fmla="*/ 105412 h 140776"/>
              <a:gd name="connsiteX182" fmla="*/ 231227 w 335505"/>
              <a:gd name="connsiteY182" fmla="*/ 105752 h 140776"/>
              <a:gd name="connsiteX183" fmla="*/ 231793 w 335505"/>
              <a:gd name="connsiteY183" fmla="*/ 106206 h 140776"/>
              <a:gd name="connsiteX184" fmla="*/ 232247 w 335505"/>
              <a:gd name="connsiteY184" fmla="*/ 106659 h 140776"/>
              <a:gd name="connsiteX185" fmla="*/ 232247 w 335505"/>
              <a:gd name="connsiteY185" fmla="*/ 107452 h 140776"/>
              <a:gd name="connsiteX186" fmla="*/ 232474 w 335505"/>
              <a:gd name="connsiteY186" fmla="*/ 108132 h 140776"/>
              <a:gd name="connsiteX187" fmla="*/ 232927 w 335505"/>
              <a:gd name="connsiteY187" fmla="*/ 108812 h 140776"/>
              <a:gd name="connsiteX188" fmla="*/ 232927 w 335505"/>
              <a:gd name="connsiteY188" fmla="*/ 110059 h 140776"/>
              <a:gd name="connsiteX189" fmla="*/ 233380 w 335505"/>
              <a:gd name="connsiteY189" fmla="*/ 110853 h 140776"/>
              <a:gd name="connsiteX190" fmla="*/ 233380 w 335505"/>
              <a:gd name="connsiteY190" fmla="*/ 111760 h 140776"/>
              <a:gd name="connsiteX191" fmla="*/ 233380 w 335505"/>
              <a:gd name="connsiteY191" fmla="*/ 113006 h 140776"/>
              <a:gd name="connsiteX192" fmla="*/ 233154 w 335505"/>
              <a:gd name="connsiteY192" fmla="*/ 113573 h 140776"/>
              <a:gd name="connsiteX193" fmla="*/ 233380 w 335505"/>
              <a:gd name="connsiteY193" fmla="*/ 114593 h 140776"/>
              <a:gd name="connsiteX194" fmla="*/ 234174 w 335505"/>
              <a:gd name="connsiteY194" fmla="*/ 116520 h 140776"/>
              <a:gd name="connsiteX195" fmla="*/ 233834 w 335505"/>
              <a:gd name="connsiteY195" fmla="*/ 117087 h 140776"/>
              <a:gd name="connsiteX196" fmla="*/ 233040 w 335505"/>
              <a:gd name="connsiteY196" fmla="*/ 117540 h 140776"/>
              <a:gd name="connsiteX197" fmla="*/ 232247 w 335505"/>
              <a:gd name="connsiteY197" fmla="*/ 118107 h 140776"/>
              <a:gd name="connsiteX198" fmla="*/ 231453 w 335505"/>
              <a:gd name="connsiteY198" fmla="*/ 119354 h 140776"/>
              <a:gd name="connsiteX199" fmla="*/ 230320 w 335505"/>
              <a:gd name="connsiteY199" fmla="*/ 119354 h 140776"/>
              <a:gd name="connsiteX200" fmla="*/ 228733 w 335505"/>
              <a:gd name="connsiteY200" fmla="*/ 118787 h 140776"/>
              <a:gd name="connsiteX201" fmla="*/ 227600 w 335505"/>
              <a:gd name="connsiteY201" fmla="*/ 119467 h 140776"/>
              <a:gd name="connsiteX202" fmla="*/ 227146 w 335505"/>
              <a:gd name="connsiteY202" fmla="*/ 120714 h 140776"/>
              <a:gd name="connsiteX203" fmla="*/ 227486 w 335505"/>
              <a:gd name="connsiteY203" fmla="*/ 121847 h 140776"/>
              <a:gd name="connsiteX204" fmla="*/ 227486 w 335505"/>
              <a:gd name="connsiteY204" fmla="*/ 122868 h 140776"/>
              <a:gd name="connsiteX205" fmla="*/ 228280 w 335505"/>
              <a:gd name="connsiteY205" fmla="*/ 123774 h 140776"/>
              <a:gd name="connsiteX206" fmla="*/ 230320 w 335505"/>
              <a:gd name="connsiteY206" fmla="*/ 123774 h 140776"/>
              <a:gd name="connsiteX207" fmla="*/ 228506 w 335505"/>
              <a:gd name="connsiteY207" fmla="*/ 126608 h 140776"/>
              <a:gd name="connsiteX208" fmla="*/ 227600 w 335505"/>
              <a:gd name="connsiteY208" fmla="*/ 127855 h 140776"/>
              <a:gd name="connsiteX209" fmla="*/ 227826 w 335505"/>
              <a:gd name="connsiteY209" fmla="*/ 128648 h 140776"/>
              <a:gd name="connsiteX210" fmla="*/ 228960 w 335505"/>
              <a:gd name="connsiteY210" fmla="*/ 129328 h 140776"/>
              <a:gd name="connsiteX211" fmla="*/ 229753 w 335505"/>
              <a:gd name="connsiteY211" fmla="*/ 129328 h 140776"/>
              <a:gd name="connsiteX212" fmla="*/ 231567 w 335505"/>
              <a:gd name="connsiteY212" fmla="*/ 128308 h 140776"/>
              <a:gd name="connsiteX213" fmla="*/ 232814 w 335505"/>
              <a:gd name="connsiteY213" fmla="*/ 126835 h 140776"/>
              <a:gd name="connsiteX214" fmla="*/ 233494 w 335505"/>
              <a:gd name="connsiteY214" fmla="*/ 126041 h 140776"/>
              <a:gd name="connsiteX215" fmla="*/ 234627 w 335505"/>
              <a:gd name="connsiteY215" fmla="*/ 125701 h 140776"/>
              <a:gd name="connsiteX216" fmla="*/ 236214 w 335505"/>
              <a:gd name="connsiteY216" fmla="*/ 126381 h 140776"/>
              <a:gd name="connsiteX217" fmla="*/ 238254 w 335505"/>
              <a:gd name="connsiteY217" fmla="*/ 127742 h 140776"/>
              <a:gd name="connsiteX218" fmla="*/ 240634 w 335505"/>
              <a:gd name="connsiteY218" fmla="*/ 128988 h 140776"/>
              <a:gd name="connsiteX219" fmla="*/ 241655 w 335505"/>
              <a:gd name="connsiteY219" fmla="*/ 129668 h 140776"/>
              <a:gd name="connsiteX220" fmla="*/ 243468 w 335505"/>
              <a:gd name="connsiteY220" fmla="*/ 129442 h 140776"/>
              <a:gd name="connsiteX221" fmla="*/ 244942 w 335505"/>
              <a:gd name="connsiteY221" fmla="*/ 129215 h 140776"/>
              <a:gd name="connsiteX222" fmla="*/ 246189 w 335505"/>
              <a:gd name="connsiteY222" fmla="*/ 130235 h 140776"/>
              <a:gd name="connsiteX223" fmla="*/ 247435 w 335505"/>
              <a:gd name="connsiteY223" fmla="*/ 131028 h 140776"/>
              <a:gd name="connsiteX224" fmla="*/ 247775 w 335505"/>
              <a:gd name="connsiteY224" fmla="*/ 133862 h 140776"/>
              <a:gd name="connsiteX225" fmla="*/ 248682 w 335505"/>
              <a:gd name="connsiteY225" fmla="*/ 135902 h 140776"/>
              <a:gd name="connsiteX226" fmla="*/ 249816 w 335505"/>
              <a:gd name="connsiteY226" fmla="*/ 137489 h 140776"/>
              <a:gd name="connsiteX227" fmla="*/ 251176 w 335505"/>
              <a:gd name="connsiteY227" fmla="*/ 139416 h 140776"/>
              <a:gd name="connsiteX228" fmla="*/ 252423 w 335505"/>
              <a:gd name="connsiteY228" fmla="*/ 140096 h 140776"/>
              <a:gd name="connsiteX229" fmla="*/ 254123 w 335505"/>
              <a:gd name="connsiteY229" fmla="*/ 140096 h 140776"/>
              <a:gd name="connsiteX230" fmla="*/ 256390 w 335505"/>
              <a:gd name="connsiteY230" fmla="*/ 140776 h 140776"/>
              <a:gd name="connsiteX231" fmla="*/ 257296 w 335505"/>
              <a:gd name="connsiteY231" fmla="*/ 140323 h 140776"/>
              <a:gd name="connsiteX232" fmla="*/ 258090 w 335505"/>
              <a:gd name="connsiteY232" fmla="*/ 138963 h 140776"/>
              <a:gd name="connsiteX233" fmla="*/ 258543 w 335505"/>
              <a:gd name="connsiteY233" fmla="*/ 138169 h 140776"/>
              <a:gd name="connsiteX234" fmla="*/ 259677 w 335505"/>
              <a:gd name="connsiteY234" fmla="*/ 137829 h 140776"/>
              <a:gd name="connsiteX235" fmla="*/ 259677 w 335505"/>
              <a:gd name="connsiteY235" fmla="*/ 136923 h 140776"/>
              <a:gd name="connsiteX236" fmla="*/ 259563 w 335505"/>
              <a:gd name="connsiteY236" fmla="*/ 135902 h 140776"/>
              <a:gd name="connsiteX237" fmla="*/ 259904 w 335505"/>
              <a:gd name="connsiteY237" fmla="*/ 134655 h 140776"/>
              <a:gd name="connsiteX238" fmla="*/ 260810 w 335505"/>
              <a:gd name="connsiteY238" fmla="*/ 133522 h 140776"/>
              <a:gd name="connsiteX239" fmla="*/ 263190 w 335505"/>
              <a:gd name="connsiteY239" fmla="*/ 131935 h 140776"/>
              <a:gd name="connsiteX240" fmla="*/ 264324 w 335505"/>
              <a:gd name="connsiteY240" fmla="*/ 131255 h 140776"/>
              <a:gd name="connsiteX241" fmla="*/ 264551 w 335505"/>
              <a:gd name="connsiteY241" fmla="*/ 130235 h 140776"/>
              <a:gd name="connsiteX242" fmla="*/ 265004 w 335505"/>
              <a:gd name="connsiteY242" fmla="*/ 128988 h 140776"/>
              <a:gd name="connsiteX243" fmla="*/ 265004 w 335505"/>
              <a:gd name="connsiteY243" fmla="*/ 128308 h 140776"/>
              <a:gd name="connsiteX244" fmla="*/ 264324 w 335505"/>
              <a:gd name="connsiteY244" fmla="*/ 127401 h 140776"/>
              <a:gd name="connsiteX245" fmla="*/ 264324 w 335505"/>
              <a:gd name="connsiteY245" fmla="*/ 126154 h 140776"/>
              <a:gd name="connsiteX246" fmla="*/ 265117 w 335505"/>
              <a:gd name="connsiteY246" fmla="*/ 124454 h 140776"/>
              <a:gd name="connsiteX247" fmla="*/ 266024 w 335505"/>
              <a:gd name="connsiteY247" fmla="*/ 122414 h 140776"/>
              <a:gd name="connsiteX248" fmla="*/ 266817 w 335505"/>
              <a:gd name="connsiteY248" fmla="*/ 119921 h 140776"/>
              <a:gd name="connsiteX249" fmla="*/ 267158 w 335505"/>
              <a:gd name="connsiteY249" fmla="*/ 118674 h 140776"/>
              <a:gd name="connsiteX250" fmla="*/ 267951 w 335505"/>
              <a:gd name="connsiteY250" fmla="*/ 117880 h 140776"/>
              <a:gd name="connsiteX251" fmla="*/ 268291 w 335505"/>
              <a:gd name="connsiteY251" fmla="*/ 116747 h 140776"/>
              <a:gd name="connsiteX252" fmla="*/ 268745 w 335505"/>
              <a:gd name="connsiteY252" fmla="*/ 115500 h 140776"/>
              <a:gd name="connsiteX253" fmla="*/ 269765 w 335505"/>
              <a:gd name="connsiteY253" fmla="*/ 114027 h 140776"/>
              <a:gd name="connsiteX254" fmla="*/ 269765 w 335505"/>
              <a:gd name="connsiteY254" fmla="*/ 112440 h 140776"/>
              <a:gd name="connsiteX255" fmla="*/ 270218 w 335505"/>
              <a:gd name="connsiteY255" fmla="*/ 111760 h 140776"/>
              <a:gd name="connsiteX256" fmla="*/ 270218 w 335505"/>
              <a:gd name="connsiteY256" fmla="*/ 110059 h 140776"/>
              <a:gd name="connsiteX257" fmla="*/ 271351 w 335505"/>
              <a:gd name="connsiteY257" fmla="*/ 106432 h 140776"/>
              <a:gd name="connsiteX258" fmla="*/ 271351 w 335505"/>
              <a:gd name="connsiteY258" fmla="*/ 105639 h 140776"/>
              <a:gd name="connsiteX259" fmla="*/ 271805 w 335505"/>
              <a:gd name="connsiteY259" fmla="*/ 105412 h 140776"/>
              <a:gd name="connsiteX260" fmla="*/ 272598 w 335505"/>
              <a:gd name="connsiteY260" fmla="*/ 105639 h 140776"/>
              <a:gd name="connsiteX261" fmla="*/ 273278 w 335505"/>
              <a:gd name="connsiteY261" fmla="*/ 106432 h 140776"/>
              <a:gd name="connsiteX262" fmla="*/ 273505 w 335505"/>
              <a:gd name="connsiteY262" fmla="*/ 107226 h 140776"/>
              <a:gd name="connsiteX263" fmla="*/ 273845 w 335505"/>
              <a:gd name="connsiteY263" fmla="*/ 107566 h 140776"/>
              <a:gd name="connsiteX264" fmla="*/ 274525 w 335505"/>
              <a:gd name="connsiteY264" fmla="*/ 107566 h 140776"/>
              <a:gd name="connsiteX265" fmla="*/ 275318 w 335505"/>
              <a:gd name="connsiteY265" fmla="*/ 106999 h 140776"/>
              <a:gd name="connsiteX266" fmla="*/ 275318 w 335505"/>
              <a:gd name="connsiteY266" fmla="*/ 106319 h 140776"/>
              <a:gd name="connsiteX267" fmla="*/ 274752 w 335505"/>
              <a:gd name="connsiteY267" fmla="*/ 105639 h 140776"/>
              <a:gd name="connsiteX268" fmla="*/ 274752 w 335505"/>
              <a:gd name="connsiteY268" fmla="*/ 105186 h 140776"/>
              <a:gd name="connsiteX269" fmla="*/ 274752 w 335505"/>
              <a:gd name="connsiteY269" fmla="*/ 104505 h 140776"/>
              <a:gd name="connsiteX270" fmla="*/ 275885 w 335505"/>
              <a:gd name="connsiteY270" fmla="*/ 103032 h 140776"/>
              <a:gd name="connsiteX271" fmla="*/ 277132 w 335505"/>
              <a:gd name="connsiteY271" fmla="*/ 101332 h 140776"/>
              <a:gd name="connsiteX272" fmla="*/ 279739 w 335505"/>
              <a:gd name="connsiteY272" fmla="*/ 97818 h 140776"/>
              <a:gd name="connsiteX273" fmla="*/ 281326 w 335505"/>
              <a:gd name="connsiteY273" fmla="*/ 96344 h 140776"/>
              <a:gd name="connsiteX274" fmla="*/ 285406 w 335505"/>
              <a:gd name="connsiteY274" fmla="*/ 94871 h 140776"/>
              <a:gd name="connsiteX275" fmla="*/ 288580 w 335505"/>
              <a:gd name="connsiteY275" fmla="*/ 93738 h 140776"/>
              <a:gd name="connsiteX276" fmla="*/ 291527 w 335505"/>
              <a:gd name="connsiteY276" fmla="*/ 92604 h 140776"/>
              <a:gd name="connsiteX277" fmla="*/ 295608 w 335505"/>
              <a:gd name="connsiteY277" fmla="*/ 91017 h 140776"/>
              <a:gd name="connsiteX278" fmla="*/ 301388 w 335505"/>
              <a:gd name="connsiteY278" fmla="*/ 88750 h 140776"/>
              <a:gd name="connsiteX279" fmla="*/ 305469 w 335505"/>
              <a:gd name="connsiteY279" fmla="*/ 87163 h 140776"/>
              <a:gd name="connsiteX280" fmla="*/ 309096 w 335505"/>
              <a:gd name="connsiteY280" fmla="*/ 84330 h 140776"/>
              <a:gd name="connsiteX281" fmla="*/ 311929 w 335505"/>
              <a:gd name="connsiteY281" fmla="*/ 82176 h 140776"/>
              <a:gd name="connsiteX282" fmla="*/ 314423 w 335505"/>
              <a:gd name="connsiteY282" fmla="*/ 80249 h 140776"/>
              <a:gd name="connsiteX283" fmla="*/ 317483 w 335505"/>
              <a:gd name="connsiteY283" fmla="*/ 77869 h 140776"/>
              <a:gd name="connsiteX284" fmla="*/ 321677 w 335505"/>
              <a:gd name="connsiteY284" fmla="*/ 72655 h 140776"/>
              <a:gd name="connsiteX285" fmla="*/ 324511 w 335505"/>
              <a:gd name="connsiteY285" fmla="*/ 69028 h 140776"/>
              <a:gd name="connsiteX286" fmla="*/ 326665 w 335505"/>
              <a:gd name="connsiteY286" fmla="*/ 66421 h 140776"/>
              <a:gd name="connsiteX287" fmla="*/ 328138 w 335505"/>
              <a:gd name="connsiteY287" fmla="*/ 64721 h 140776"/>
              <a:gd name="connsiteX288" fmla="*/ 329271 w 335505"/>
              <a:gd name="connsiteY288" fmla="*/ 60074 h 140776"/>
              <a:gd name="connsiteX289" fmla="*/ 330632 w 335505"/>
              <a:gd name="connsiteY289" fmla="*/ 54746 h 140776"/>
              <a:gd name="connsiteX290" fmla="*/ 331198 w 335505"/>
              <a:gd name="connsiteY290" fmla="*/ 52366 h 140776"/>
              <a:gd name="connsiteX291" fmla="*/ 331425 w 335505"/>
              <a:gd name="connsiteY291" fmla="*/ 51573 h 140776"/>
              <a:gd name="connsiteX292" fmla="*/ 331992 w 335505"/>
              <a:gd name="connsiteY292" fmla="*/ 51913 h 140776"/>
              <a:gd name="connsiteX293" fmla="*/ 332672 w 335505"/>
              <a:gd name="connsiteY293" fmla="*/ 52479 h 140776"/>
              <a:gd name="connsiteX294" fmla="*/ 333465 w 335505"/>
              <a:gd name="connsiteY294" fmla="*/ 52479 h 140776"/>
              <a:gd name="connsiteX295" fmla="*/ 334259 w 335505"/>
              <a:gd name="connsiteY295" fmla="*/ 52479 h 140776"/>
              <a:gd name="connsiteX296" fmla="*/ 334712 w 335505"/>
              <a:gd name="connsiteY296" fmla="*/ 52139 h 140776"/>
              <a:gd name="connsiteX297" fmla="*/ 334032 w 335505"/>
              <a:gd name="connsiteY297" fmla="*/ 46812 h 140776"/>
              <a:gd name="connsiteX298" fmla="*/ 48399 w 335505"/>
              <a:gd name="connsiteY298" fmla="*/ 47039 h 140776"/>
              <a:gd name="connsiteX299" fmla="*/ 47719 w 335505"/>
              <a:gd name="connsiteY299" fmla="*/ 46812 h 140776"/>
              <a:gd name="connsiteX300" fmla="*/ 45565 w 335505"/>
              <a:gd name="connsiteY300" fmla="*/ 47719 h 140776"/>
              <a:gd name="connsiteX301" fmla="*/ 44432 w 335505"/>
              <a:gd name="connsiteY301" fmla="*/ 49306 h 140776"/>
              <a:gd name="connsiteX302" fmla="*/ 43185 w 335505"/>
              <a:gd name="connsiteY302" fmla="*/ 49986 h 140776"/>
              <a:gd name="connsiteX303" fmla="*/ 41825 w 335505"/>
              <a:gd name="connsiteY303" fmla="*/ 51346 h 140776"/>
              <a:gd name="connsiteX304" fmla="*/ 41825 w 335505"/>
              <a:gd name="connsiteY304" fmla="*/ 51913 h 140776"/>
              <a:gd name="connsiteX305" fmla="*/ 42505 w 335505"/>
              <a:gd name="connsiteY305" fmla="*/ 52366 h 140776"/>
              <a:gd name="connsiteX306" fmla="*/ 43298 w 335505"/>
              <a:gd name="connsiteY306" fmla="*/ 52819 h 140776"/>
              <a:gd name="connsiteX307" fmla="*/ 45679 w 335505"/>
              <a:gd name="connsiteY307" fmla="*/ 51913 h 140776"/>
              <a:gd name="connsiteX308" fmla="*/ 46925 w 335505"/>
              <a:gd name="connsiteY308" fmla="*/ 50099 h 140776"/>
              <a:gd name="connsiteX309" fmla="*/ 48172 w 335505"/>
              <a:gd name="connsiteY309" fmla="*/ 49192 h 140776"/>
              <a:gd name="connsiteX310" fmla="*/ 48852 w 335505"/>
              <a:gd name="connsiteY310" fmla="*/ 47946 h 140776"/>
              <a:gd name="connsiteX311" fmla="*/ 48852 w 335505"/>
              <a:gd name="connsiteY311" fmla="*/ 47379 h 140776"/>
              <a:gd name="connsiteX312" fmla="*/ 48286 w 335505"/>
              <a:gd name="connsiteY312" fmla="*/ 47039 h 140776"/>
              <a:gd name="connsiteX313" fmla="*/ 235761 w 335505"/>
              <a:gd name="connsiteY313" fmla="*/ 97025 h 140776"/>
              <a:gd name="connsiteX314" fmla="*/ 236554 w 335505"/>
              <a:gd name="connsiteY314" fmla="*/ 94191 h 140776"/>
              <a:gd name="connsiteX315" fmla="*/ 237007 w 335505"/>
              <a:gd name="connsiteY315" fmla="*/ 93964 h 140776"/>
              <a:gd name="connsiteX316" fmla="*/ 238141 w 335505"/>
              <a:gd name="connsiteY316" fmla="*/ 93624 h 140776"/>
              <a:gd name="connsiteX317" fmla="*/ 240294 w 335505"/>
              <a:gd name="connsiteY317" fmla="*/ 91584 h 140776"/>
              <a:gd name="connsiteX318" fmla="*/ 238481 w 335505"/>
              <a:gd name="connsiteY318" fmla="*/ 90450 h 140776"/>
              <a:gd name="connsiteX319" fmla="*/ 236781 w 335505"/>
              <a:gd name="connsiteY319" fmla="*/ 90450 h 140776"/>
              <a:gd name="connsiteX320" fmla="*/ 235421 w 335505"/>
              <a:gd name="connsiteY320" fmla="*/ 90904 h 140776"/>
              <a:gd name="connsiteX321" fmla="*/ 233834 w 335505"/>
              <a:gd name="connsiteY321" fmla="*/ 92151 h 140776"/>
              <a:gd name="connsiteX322" fmla="*/ 233267 w 335505"/>
              <a:gd name="connsiteY322" fmla="*/ 93397 h 140776"/>
              <a:gd name="connsiteX323" fmla="*/ 232814 w 335505"/>
              <a:gd name="connsiteY323" fmla="*/ 96458 h 140776"/>
              <a:gd name="connsiteX324" fmla="*/ 232814 w 335505"/>
              <a:gd name="connsiteY324" fmla="*/ 97478 h 140776"/>
              <a:gd name="connsiteX325" fmla="*/ 233380 w 335505"/>
              <a:gd name="connsiteY325" fmla="*/ 97705 h 140776"/>
              <a:gd name="connsiteX326" fmla="*/ 235307 w 335505"/>
              <a:gd name="connsiteY326" fmla="*/ 97705 h 140776"/>
              <a:gd name="connsiteX327" fmla="*/ 235647 w 335505"/>
              <a:gd name="connsiteY327" fmla="*/ 96911 h 140776"/>
              <a:gd name="connsiteX328" fmla="*/ 24936 w 335505"/>
              <a:gd name="connsiteY328" fmla="*/ 59053 h 140776"/>
              <a:gd name="connsiteX329" fmla="*/ 24029 w 335505"/>
              <a:gd name="connsiteY329" fmla="*/ 58600 h 140776"/>
              <a:gd name="connsiteX330" fmla="*/ 23123 w 335505"/>
              <a:gd name="connsiteY330" fmla="*/ 60300 h 140776"/>
              <a:gd name="connsiteX331" fmla="*/ 24256 w 335505"/>
              <a:gd name="connsiteY331" fmla="*/ 61207 h 140776"/>
              <a:gd name="connsiteX332" fmla="*/ 25050 w 335505"/>
              <a:gd name="connsiteY332" fmla="*/ 61207 h 140776"/>
              <a:gd name="connsiteX333" fmla="*/ 25956 w 335505"/>
              <a:gd name="connsiteY333" fmla="*/ 60074 h 140776"/>
              <a:gd name="connsiteX334" fmla="*/ 25503 w 335505"/>
              <a:gd name="connsiteY334" fmla="*/ 59393 h 140776"/>
              <a:gd name="connsiteX335" fmla="*/ 24823 w 335505"/>
              <a:gd name="connsiteY335" fmla="*/ 58940 h 140776"/>
              <a:gd name="connsiteX336" fmla="*/ 24143 w 335505"/>
              <a:gd name="connsiteY336" fmla="*/ 43298 h 140776"/>
              <a:gd name="connsiteX337" fmla="*/ 22896 w 335505"/>
              <a:gd name="connsiteY337" fmla="*/ 44659 h 140776"/>
              <a:gd name="connsiteX338" fmla="*/ 22669 w 335505"/>
              <a:gd name="connsiteY338" fmla="*/ 46699 h 140776"/>
              <a:gd name="connsiteX339" fmla="*/ 25843 w 335505"/>
              <a:gd name="connsiteY339" fmla="*/ 48852 h 140776"/>
              <a:gd name="connsiteX340" fmla="*/ 26863 w 335505"/>
              <a:gd name="connsiteY340" fmla="*/ 48852 h 140776"/>
              <a:gd name="connsiteX341" fmla="*/ 27317 w 335505"/>
              <a:gd name="connsiteY341" fmla="*/ 48512 h 140776"/>
              <a:gd name="connsiteX342" fmla="*/ 28450 w 335505"/>
              <a:gd name="connsiteY342" fmla="*/ 48172 h 140776"/>
              <a:gd name="connsiteX343" fmla="*/ 29810 w 335505"/>
              <a:gd name="connsiteY343" fmla="*/ 46359 h 140776"/>
              <a:gd name="connsiteX344" fmla="*/ 29810 w 335505"/>
              <a:gd name="connsiteY344" fmla="*/ 43865 h 140776"/>
              <a:gd name="connsiteX345" fmla="*/ 28223 w 335505"/>
              <a:gd name="connsiteY345" fmla="*/ 42505 h 140776"/>
              <a:gd name="connsiteX346" fmla="*/ 24143 w 335505"/>
              <a:gd name="connsiteY346" fmla="*/ 43185 h 140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</a:cxnLst>
            <a:rect l="l" t="t" r="r" b="b"/>
            <a:pathLst>
              <a:path w="335505" h="140776">
                <a:moveTo>
                  <a:pt x="17795" y="35477"/>
                </a:moveTo>
                <a:lnTo>
                  <a:pt x="17002" y="36158"/>
                </a:lnTo>
                <a:lnTo>
                  <a:pt x="15982" y="37858"/>
                </a:lnTo>
                <a:lnTo>
                  <a:pt x="17229" y="39104"/>
                </a:lnTo>
                <a:lnTo>
                  <a:pt x="21082" y="39898"/>
                </a:lnTo>
                <a:lnTo>
                  <a:pt x="21989" y="39218"/>
                </a:lnTo>
                <a:lnTo>
                  <a:pt x="22443" y="37971"/>
                </a:lnTo>
                <a:lnTo>
                  <a:pt x="20062" y="36044"/>
                </a:lnTo>
                <a:lnTo>
                  <a:pt x="17795" y="35364"/>
                </a:lnTo>
                <a:close/>
                <a:moveTo>
                  <a:pt x="5101" y="41145"/>
                </a:moveTo>
                <a:lnTo>
                  <a:pt x="5101" y="38991"/>
                </a:lnTo>
                <a:cubicBezTo>
                  <a:pt x="5101" y="38991"/>
                  <a:pt x="3854" y="37518"/>
                  <a:pt x="3854" y="37518"/>
                </a:cubicBezTo>
                <a:lnTo>
                  <a:pt x="0" y="38198"/>
                </a:lnTo>
                <a:lnTo>
                  <a:pt x="0" y="38764"/>
                </a:lnTo>
                <a:cubicBezTo>
                  <a:pt x="0" y="38764"/>
                  <a:pt x="0" y="40465"/>
                  <a:pt x="0" y="40465"/>
                </a:cubicBezTo>
                <a:lnTo>
                  <a:pt x="680" y="41598"/>
                </a:lnTo>
                <a:lnTo>
                  <a:pt x="2380" y="42391"/>
                </a:lnTo>
                <a:lnTo>
                  <a:pt x="4421" y="42051"/>
                </a:lnTo>
                <a:lnTo>
                  <a:pt x="4987" y="41145"/>
                </a:lnTo>
                <a:close/>
                <a:moveTo>
                  <a:pt x="14168" y="44999"/>
                </a:moveTo>
                <a:lnTo>
                  <a:pt x="13942" y="44545"/>
                </a:lnTo>
                <a:lnTo>
                  <a:pt x="14282" y="43412"/>
                </a:lnTo>
                <a:lnTo>
                  <a:pt x="13828" y="41031"/>
                </a:lnTo>
                <a:lnTo>
                  <a:pt x="9748" y="36838"/>
                </a:lnTo>
                <a:lnTo>
                  <a:pt x="9068" y="32870"/>
                </a:lnTo>
                <a:lnTo>
                  <a:pt x="7821" y="31510"/>
                </a:lnTo>
                <a:lnTo>
                  <a:pt x="7141" y="30037"/>
                </a:lnTo>
                <a:lnTo>
                  <a:pt x="6007" y="29243"/>
                </a:lnTo>
                <a:lnTo>
                  <a:pt x="3400" y="29697"/>
                </a:lnTo>
                <a:lnTo>
                  <a:pt x="3060" y="30604"/>
                </a:lnTo>
                <a:lnTo>
                  <a:pt x="1247" y="31964"/>
                </a:lnTo>
                <a:lnTo>
                  <a:pt x="1247" y="32304"/>
                </a:lnTo>
                <a:cubicBezTo>
                  <a:pt x="1247" y="32304"/>
                  <a:pt x="2154" y="32984"/>
                  <a:pt x="2154" y="32984"/>
                </a:cubicBezTo>
                <a:lnTo>
                  <a:pt x="3854" y="32190"/>
                </a:lnTo>
                <a:lnTo>
                  <a:pt x="4647" y="32530"/>
                </a:lnTo>
                <a:lnTo>
                  <a:pt x="5894" y="38311"/>
                </a:lnTo>
                <a:lnTo>
                  <a:pt x="8388" y="40238"/>
                </a:lnTo>
                <a:lnTo>
                  <a:pt x="9408" y="42958"/>
                </a:lnTo>
                <a:lnTo>
                  <a:pt x="10995" y="44319"/>
                </a:lnTo>
                <a:lnTo>
                  <a:pt x="10541" y="45679"/>
                </a:lnTo>
                <a:lnTo>
                  <a:pt x="6687" y="47492"/>
                </a:lnTo>
                <a:lnTo>
                  <a:pt x="4194" y="49532"/>
                </a:lnTo>
                <a:lnTo>
                  <a:pt x="3400" y="50892"/>
                </a:lnTo>
                <a:lnTo>
                  <a:pt x="3627" y="52253"/>
                </a:lnTo>
                <a:lnTo>
                  <a:pt x="4987" y="53840"/>
                </a:lnTo>
                <a:lnTo>
                  <a:pt x="6007" y="54293"/>
                </a:lnTo>
                <a:lnTo>
                  <a:pt x="10881" y="54293"/>
                </a:lnTo>
                <a:cubicBezTo>
                  <a:pt x="10881" y="54293"/>
                  <a:pt x="15528" y="52593"/>
                  <a:pt x="15528" y="52593"/>
                </a:cubicBezTo>
                <a:lnTo>
                  <a:pt x="17682" y="48512"/>
                </a:lnTo>
                <a:lnTo>
                  <a:pt x="16435" y="46812"/>
                </a:lnTo>
                <a:lnTo>
                  <a:pt x="14508" y="45112"/>
                </a:lnTo>
                <a:close/>
                <a:moveTo>
                  <a:pt x="260810" y="4534"/>
                </a:moveTo>
                <a:lnTo>
                  <a:pt x="261037" y="2154"/>
                </a:lnTo>
                <a:lnTo>
                  <a:pt x="260584" y="2380"/>
                </a:lnTo>
                <a:lnTo>
                  <a:pt x="259223" y="3627"/>
                </a:lnTo>
                <a:lnTo>
                  <a:pt x="259790" y="4647"/>
                </a:lnTo>
                <a:lnTo>
                  <a:pt x="260924" y="4647"/>
                </a:lnTo>
                <a:close/>
                <a:moveTo>
                  <a:pt x="335052" y="47379"/>
                </a:moveTo>
                <a:lnTo>
                  <a:pt x="335052" y="46245"/>
                </a:lnTo>
                <a:cubicBezTo>
                  <a:pt x="335052" y="46245"/>
                  <a:pt x="335506" y="44885"/>
                  <a:pt x="335506" y="44885"/>
                </a:cubicBezTo>
                <a:lnTo>
                  <a:pt x="335506" y="44092"/>
                </a:lnTo>
                <a:cubicBezTo>
                  <a:pt x="335506" y="44092"/>
                  <a:pt x="334145" y="43072"/>
                  <a:pt x="334145" y="43072"/>
                </a:cubicBezTo>
                <a:lnTo>
                  <a:pt x="332105" y="40918"/>
                </a:lnTo>
                <a:lnTo>
                  <a:pt x="331312" y="38991"/>
                </a:lnTo>
                <a:lnTo>
                  <a:pt x="330745" y="37404"/>
                </a:lnTo>
                <a:lnTo>
                  <a:pt x="329271" y="36384"/>
                </a:lnTo>
                <a:lnTo>
                  <a:pt x="327798" y="35477"/>
                </a:lnTo>
                <a:lnTo>
                  <a:pt x="327798" y="34684"/>
                </a:lnTo>
                <a:lnTo>
                  <a:pt x="328818" y="34684"/>
                </a:lnTo>
                <a:lnTo>
                  <a:pt x="330972" y="35477"/>
                </a:lnTo>
                <a:lnTo>
                  <a:pt x="332558" y="35251"/>
                </a:lnTo>
                <a:lnTo>
                  <a:pt x="333692" y="35251"/>
                </a:lnTo>
                <a:cubicBezTo>
                  <a:pt x="333692" y="35251"/>
                  <a:pt x="334825" y="34344"/>
                  <a:pt x="334825" y="34344"/>
                </a:cubicBezTo>
                <a:lnTo>
                  <a:pt x="331198" y="32870"/>
                </a:lnTo>
                <a:lnTo>
                  <a:pt x="328025" y="30604"/>
                </a:lnTo>
                <a:lnTo>
                  <a:pt x="324738" y="30037"/>
                </a:lnTo>
                <a:lnTo>
                  <a:pt x="322584" y="28677"/>
                </a:lnTo>
                <a:lnTo>
                  <a:pt x="320657" y="26523"/>
                </a:lnTo>
                <a:lnTo>
                  <a:pt x="319637" y="25049"/>
                </a:lnTo>
                <a:lnTo>
                  <a:pt x="318730" y="24369"/>
                </a:lnTo>
                <a:lnTo>
                  <a:pt x="314536" y="22329"/>
                </a:lnTo>
                <a:lnTo>
                  <a:pt x="313743" y="22103"/>
                </a:lnTo>
                <a:lnTo>
                  <a:pt x="312156" y="23009"/>
                </a:lnTo>
                <a:lnTo>
                  <a:pt x="311589" y="23576"/>
                </a:lnTo>
                <a:lnTo>
                  <a:pt x="311589" y="25163"/>
                </a:lnTo>
                <a:cubicBezTo>
                  <a:pt x="311589" y="25163"/>
                  <a:pt x="311249" y="26070"/>
                  <a:pt x="311249" y="26070"/>
                </a:cubicBezTo>
                <a:lnTo>
                  <a:pt x="309889" y="26636"/>
                </a:lnTo>
                <a:lnTo>
                  <a:pt x="307622" y="26636"/>
                </a:lnTo>
                <a:cubicBezTo>
                  <a:pt x="307622" y="26636"/>
                  <a:pt x="306035" y="25956"/>
                  <a:pt x="306035" y="25956"/>
                </a:cubicBezTo>
                <a:lnTo>
                  <a:pt x="305015" y="25956"/>
                </a:lnTo>
                <a:cubicBezTo>
                  <a:pt x="305015" y="25956"/>
                  <a:pt x="304789" y="26296"/>
                  <a:pt x="304789" y="26296"/>
                </a:cubicBezTo>
                <a:lnTo>
                  <a:pt x="304222" y="26523"/>
                </a:lnTo>
                <a:lnTo>
                  <a:pt x="302975" y="26523"/>
                </a:lnTo>
                <a:cubicBezTo>
                  <a:pt x="302975" y="26523"/>
                  <a:pt x="301162" y="25956"/>
                  <a:pt x="301162" y="25956"/>
                </a:cubicBezTo>
                <a:lnTo>
                  <a:pt x="299461" y="25389"/>
                </a:lnTo>
                <a:lnTo>
                  <a:pt x="297194" y="24143"/>
                </a:lnTo>
                <a:lnTo>
                  <a:pt x="296174" y="24143"/>
                </a:lnTo>
                <a:cubicBezTo>
                  <a:pt x="296174" y="24143"/>
                  <a:pt x="293567" y="24029"/>
                  <a:pt x="293567" y="24029"/>
                </a:cubicBezTo>
                <a:lnTo>
                  <a:pt x="291414" y="23349"/>
                </a:lnTo>
                <a:lnTo>
                  <a:pt x="290847" y="22669"/>
                </a:lnTo>
                <a:lnTo>
                  <a:pt x="289940" y="18022"/>
                </a:lnTo>
                <a:lnTo>
                  <a:pt x="289714" y="17682"/>
                </a:lnTo>
                <a:lnTo>
                  <a:pt x="288807" y="17455"/>
                </a:lnTo>
                <a:lnTo>
                  <a:pt x="287220" y="16775"/>
                </a:lnTo>
                <a:lnTo>
                  <a:pt x="286200" y="15982"/>
                </a:lnTo>
                <a:lnTo>
                  <a:pt x="285746" y="14735"/>
                </a:lnTo>
                <a:lnTo>
                  <a:pt x="285180" y="13488"/>
                </a:lnTo>
                <a:lnTo>
                  <a:pt x="282573" y="13715"/>
                </a:lnTo>
                <a:lnTo>
                  <a:pt x="278379" y="12128"/>
                </a:lnTo>
                <a:lnTo>
                  <a:pt x="275432" y="10655"/>
                </a:lnTo>
                <a:lnTo>
                  <a:pt x="272712" y="8954"/>
                </a:lnTo>
                <a:lnTo>
                  <a:pt x="268631" y="5667"/>
                </a:lnTo>
                <a:lnTo>
                  <a:pt x="267044" y="4874"/>
                </a:lnTo>
                <a:lnTo>
                  <a:pt x="265117" y="3854"/>
                </a:lnTo>
                <a:lnTo>
                  <a:pt x="263984" y="2154"/>
                </a:lnTo>
                <a:lnTo>
                  <a:pt x="262057" y="453"/>
                </a:lnTo>
                <a:lnTo>
                  <a:pt x="261377" y="0"/>
                </a:lnTo>
                <a:lnTo>
                  <a:pt x="262057" y="3514"/>
                </a:lnTo>
                <a:lnTo>
                  <a:pt x="260584" y="5441"/>
                </a:lnTo>
                <a:lnTo>
                  <a:pt x="253896" y="7707"/>
                </a:lnTo>
                <a:lnTo>
                  <a:pt x="249022" y="8728"/>
                </a:lnTo>
                <a:lnTo>
                  <a:pt x="245962" y="10655"/>
                </a:lnTo>
                <a:lnTo>
                  <a:pt x="243355" y="10428"/>
                </a:lnTo>
                <a:lnTo>
                  <a:pt x="242221" y="11675"/>
                </a:lnTo>
                <a:lnTo>
                  <a:pt x="240068" y="13035"/>
                </a:lnTo>
                <a:lnTo>
                  <a:pt x="237348" y="13602"/>
                </a:lnTo>
                <a:lnTo>
                  <a:pt x="236327" y="14735"/>
                </a:lnTo>
                <a:lnTo>
                  <a:pt x="236894" y="18929"/>
                </a:lnTo>
                <a:lnTo>
                  <a:pt x="237688" y="22896"/>
                </a:lnTo>
                <a:lnTo>
                  <a:pt x="237234" y="28450"/>
                </a:lnTo>
                <a:lnTo>
                  <a:pt x="235421" y="31964"/>
                </a:lnTo>
                <a:lnTo>
                  <a:pt x="233267" y="34344"/>
                </a:lnTo>
                <a:lnTo>
                  <a:pt x="231567" y="35477"/>
                </a:lnTo>
                <a:lnTo>
                  <a:pt x="228280" y="39898"/>
                </a:lnTo>
                <a:lnTo>
                  <a:pt x="228620" y="41371"/>
                </a:lnTo>
                <a:lnTo>
                  <a:pt x="230320" y="44659"/>
                </a:lnTo>
                <a:lnTo>
                  <a:pt x="232360" y="45452"/>
                </a:lnTo>
                <a:lnTo>
                  <a:pt x="230773" y="45452"/>
                </a:lnTo>
                <a:cubicBezTo>
                  <a:pt x="230773" y="45452"/>
                  <a:pt x="228733" y="44659"/>
                  <a:pt x="228733" y="44659"/>
                </a:cubicBezTo>
                <a:lnTo>
                  <a:pt x="227713" y="46812"/>
                </a:lnTo>
                <a:lnTo>
                  <a:pt x="226693" y="50439"/>
                </a:lnTo>
                <a:lnTo>
                  <a:pt x="225219" y="51573"/>
                </a:lnTo>
                <a:lnTo>
                  <a:pt x="220799" y="53273"/>
                </a:lnTo>
                <a:lnTo>
                  <a:pt x="219552" y="55540"/>
                </a:lnTo>
                <a:lnTo>
                  <a:pt x="221252" y="60074"/>
                </a:lnTo>
                <a:lnTo>
                  <a:pt x="221592" y="62227"/>
                </a:lnTo>
                <a:lnTo>
                  <a:pt x="220912" y="67668"/>
                </a:lnTo>
                <a:lnTo>
                  <a:pt x="222386" y="71862"/>
                </a:lnTo>
                <a:lnTo>
                  <a:pt x="222386" y="74355"/>
                </a:lnTo>
                <a:cubicBezTo>
                  <a:pt x="222386" y="74355"/>
                  <a:pt x="222272" y="77416"/>
                  <a:pt x="222272" y="77416"/>
                </a:cubicBezTo>
                <a:lnTo>
                  <a:pt x="220232" y="78776"/>
                </a:lnTo>
                <a:lnTo>
                  <a:pt x="218305" y="79796"/>
                </a:lnTo>
                <a:lnTo>
                  <a:pt x="218532" y="80816"/>
                </a:lnTo>
                <a:lnTo>
                  <a:pt x="218985" y="81609"/>
                </a:lnTo>
                <a:lnTo>
                  <a:pt x="220912" y="83310"/>
                </a:lnTo>
                <a:lnTo>
                  <a:pt x="224086" y="84330"/>
                </a:lnTo>
                <a:lnTo>
                  <a:pt x="228847" y="89317"/>
                </a:lnTo>
                <a:lnTo>
                  <a:pt x="230320" y="90224"/>
                </a:lnTo>
                <a:lnTo>
                  <a:pt x="232247" y="91017"/>
                </a:lnTo>
                <a:lnTo>
                  <a:pt x="232814" y="90110"/>
                </a:lnTo>
                <a:lnTo>
                  <a:pt x="232814" y="89317"/>
                </a:lnTo>
                <a:cubicBezTo>
                  <a:pt x="232814" y="89317"/>
                  <a:pt x="235421" y="87050"/>
                  <a:pt x="235421" y="87050"/>
                </a:cubicBezTo>
                <a:lnTo>
                  <a:pt x="236894" y="83990"/>
                </a:lnTo>
                <a:lnTo>
                  <a:pt x="237801" y="83196"/>
                </a:lnTo>
                <a:lnTo>
                  <a:pt x="237348" y="87617"/>
                </a:lnTo>
                <a:lnTo>
                  <a:pt x="238141" y="88070"/>
                </a:lnTo>
                <a:lnTo>
                  <a:pt x="239388" y="87390"/>
                </a:lnTo>
                <a:lnTo>
                  <a:pt x="240294" y="84670"/>
                </a:lnTo>
                <a:lnTo>
                  <a:pt x="240068" y="78549"/>
                </a:lnTo>
                <a:lnTo>
                  <a:pt x="241088" y="76849"/>
                </a:lnTo>
                <a:lnTo>
                  <a:pt x="241315" y="77756"/>
                </a:lnTo>
                <a:lnTo>
                  <a:pt x="241315" y="79002"/>
                </a:lnTo>
                <a:cubicBezTo>
                  <a:pt x="241315" y="79002"/>
                  <a:pt x="241541" y="83083"/>
                  <a:pt x="241541" y="83083"/>
                </a:cubicBezTo>
                <a:lnTo>
                  <a:pt x="243128" y="85917"/>
                </a:lnTo>
                <a:lnTo>
                  <a:pt x="243468" y="87957"/>
                </a:lnTo>
                <a:lnTo>
                  <a:pt x="241541" y="92264"/>
                </a:lnTo>
                <a:lnTo>
                  <a:pt x="239501" y="99065"/>
                </a:lnTo>
                <a:lnTo>
                  <a:pt x="238594" y="100538"/>
                </a:lnTo>
                <a:lnTo>
                  <a:pt x="237348" y="102125"/>
                </a:lnTo>
                <a:lnTo>
                  <a:pt x="235874" y="103145"/>
                </a:lnTo>
                <a:lnTo>
                  <a:pt x="234627" y="104279"/>
                </a:lnTo>
                <a:lnTo>
                  <a:pt x="231680" y="105412"/>
                </a:lnTo>
                <a:lnTo>
                  <a:pt x="231227" y="105752"/>
                </a:lnTo>
                <a:lnTo>
                  <a:pt x="231793" y="106206"/>
                </a:lnTo>
                <a:lnTo>
                  <a:pt x="232247" y="106659"/>
                </a:lnTo>
                <a:lnTo>
                  <a:pt x="232247" y="107452"/>
                </a:lnTo>
                <a:cubicBezTo>
                  <a:pt x="232247" y="107452"/>
                  <a:pt x="232474" y="108132"/>
                  <a:pt x="232474" y="108132"/>
                </a:cubicBezTo>
                <a:lnTo>
                  <a:pt x="232927" y="108812"/>
                </a:lnTo>
                <a:lnTo>
                  <a:pt x="232927" y="110059"/>
                </a:lnTo>
                <a:cubicBezTo>
                  <a:pt x="232927" y="110059"/>
                  <a:pt x="233380" y="110853"/>
                  <a:pt x="233380" y="110853"/>
                </a:cubicBezTo>
                <a:lnTo>
                  <a:pt x="233380" y="111760"/>
                </a:lnTo>
                <a:cubicBezTo>
                  <a:pt x="233380" y="111760"/>
                  <a:pt x="233380" y="113006"/>
                  <a:pt x="233380" y="113006"/>
                </a:cubicBezTo>
                <a:lnTo>
                  <a:pt x="233154" y="113573"/>
                </a:lnTo>
                <a:lnTo>
                  <a:pt x="233380" y="114593"/>
                </a:lnTo>
                <a:lnTo>
                  <a:pt x="234174" y="116520"/>
                </a:lnTo>
                <a:lnTo>
                  <a:pt x="233834" y="117087"/>
                </a:lnTo>
                <a:lnTo>
                  <a:pt x="233040" y="117540"/>
                </a:lnTo>
                <a:lnTo>
                  <a:pt x="232247" y="118107"/>
                </a:lnTo>
                <a:lnTo>
                  <a:pt x="231453" y="119354"/>
                </a:lnTo>
                <a:lnTo>
                  <a:pt x="230320" y="119354"/>
                </a:lnTo>
                <a:cubicBezTo>
                  <a:pt x="230320" y="119354"/>
                  <a:pt x="228733" y="118787"/>
                  <a:pt x="228733" y="118787"/>
                </a:cubicBezTo>
                <a:lnTo>
                  <a:pt x="227600" y="119467"/>
                </a:lnTo>
                <a:lnTo>
                  <a:pt x="227146" y="120714"/>
                </a:lnTo>
                <a:lnTo>
                  <a:pt x="227486" y="121847"/>
                </a:lnTo>
                <a:lnTo>
                  <a:pt x="227486" y="122868"/>
                </a:lnTo>
                <a:cubicBezTo>
                  <a:pt x="227486" y="122868"/>
                  <a:pt x="228280" y="123774"/>
                  <a:pt x="228280" y="123774"/>
                </a:cubicBezTo>
                <a:lnTo>
                  <a:pt x="230320" y="123774"/>
                </a:lnTo>
                <a:cubicBezTo>
                  <a:pt x="230320" y="123774"/>
                  <a:pt x="228506" y="126608"/>
                  <a:pt x="228506" y="126608"/>
                </a:cubicBezTo>
                <a:lnTo>
                  <a:pt x="227600" y="127855"/>
                </a:lnTo>
                <a:lnTo>
                  <a:pt x="227826" y="128648"/>
                </a:lnTo>
                <a:lnTo>
                  <a:pt x="228960" y="129328"/>
                </a:lnTo>
                <a:lnTo>
                  <a:pt x="229753" y="129328"/>
                </a:lnTo>
                <a:cubicBezTo>
                  <a:pt x="229753" y="129328"/>
                  <a:pt x="231567" y="128308"/>
                  <a:pt x="231567" y="128308"/>
                </a:cubicBezTo>
                <a:lnTo>
                  <a:pt x="232814" y="126835"/>
                </a:lnTo>
                <a:lnTo>
                  <a:pt x="233494" y="126041"/>
                </a:lnTo>
                <a:lnTo>
                  <a:pt x="234627" y="125701"/>
                </a:lnTo>
                <a:lnTo>
                  <a:pt x="236214" y="126381"/>
                </a:lnTo>
                <a:lnTo>
                  <a:pt x="238254" y="127742"/>
                </a:lnTo>
                <a:lnTo>
                  <a:pt x="240634" y="128988"/>
                </a:lnTo>
                <a:lnTo>
                  <a:pt x="241655" y="129668"/>
                </a:lnTo>
                <a:lnTo>
                  <a:pt x="243468" y="129442"/>
                </a:lnTo>
                <a:lnTo>
                  <a:pt x="244942" y="129215"/>
                </a:lnTo>
                <a:lnTo>
                  <a:pt x="246189" y="130235"/>
                </a:lnTo>
                <a:lnTo>
                  <a:pt x="247435" y="131028"/>
                </a:lnTo>
                <a:lnTo>
                  <a:pt x="247775" y="133862"/>
                </a:lnTo>
                <a:lnTo>
                  <a:pt x="248682" y="135902"/>
                </a:lnTo>
                <a:lnTo>
                  <a:pt x="249816" y="137489"/>
                </a:lnTo>
                <a:lnTo>
                  <a:pt x="251176" y="139416"/>
                </a:lnTo>
                <a:lnTo>
                  <a:pt x="252423" y="140096"/>
                </a:lnTo>
                <a:lnTo>
                  <a:pt x="254123" y="140096"/>
                </a:lnTo>
                <a:cubicBezTo>
                  <a:pt x="254123" y="140096"/>
                  <a:pt x="256390" y="140776"/>
                  <a:pt x="256390" y="140776"/>
                </a:cubicBezTo>
                <a:lnTo>
                  <a:pt x="257296" y="140323"/>
                </a:lnTo>
                <a:lnTo>
                  <a:pt x="258090" y="138963"/>
                </a:lnTo>
                <a:lnTo>
                  <a:pt x="258543" y="138169"/>
                </a:lnTo>
                <a:lnTo>
                  <a:pt x="259677" y="137829"/>
                </a:lnTo>
                <a:lnTo>
                  <a:pt x="259677" y="136923"/>
                </a:lnTo>
                <a:cubicBezTo>
                  <a:pt x="259677" y="136923"/>
                  <a:pt x="259563" y="135902"/>
                  <a:pt x="259563" y="135902"/>
                </a:cubicBezTo>
                <a:lnTo>
                  <a:pt x="259904" y="134655"/>
                </a:lnTo>
                <a:lnTo>
                  <a:pt x="260810" y="133522"/>
                </a:lnTo>
                <a:lnTo>
                  <a:pt x="263190" y="131935"/>
                </a:lnTo>
                <a:lnTo>
                  <a:pt x="264324" y="131255"/>
                </a:lnTo>
                <a:lnTo>
                  <a:pt x="264551" y="130235"/>
                </a:lnTo>
                <a:lnTo>
                  <a:pt x="265004" y="128988"/>
                </a:lnTo>
                <a:lnTo>
                  <a:pt x="265004" y="128308"/>
                </a:lnTo>
                <a:cubicBezTo>
                  <a:pt x="265004" y="128308"/>
                  <a:pt x="264324" y="127401"/>
                  <a:pt x="264324" y="127401"/>
                </a:cubicBezTo>
                <a:lnTo>
                  <a:pt x="264324" y="126154"/>
                </a:lnTo>
                <a:cubicBezTo>
                  <a:pt x="264324" y="126154"/>
                  <a:pt x="265117" y="124454"/>
                  <a:pt x="265117" y="124454"/>
                </a:cubicBezTo>
                <a:lnTo>
                  <a:pt x="266024" y="122414"/>
                </a:lnTo>
                <a:lnTo>
                  <a:pt x="266817" y="119921"/>
                </a:lnTo>
                <a:lnTo>
                  <a:pt x="267158" y="118674"/>
                </a:lnTo>
                <a:lnTo>
                  <a:pt x="267951" y="117880"/>
                </a:lnTo>
                <a:lnTo>
                  <a:pt x="268291" y="116747"/>
                </a:lnTo>
                <a:lnTo>
                  <a:pt x="268745" y="115500"/>
                </a:lnTo>
                <a:lnTo>
                  <a:pt x="269765" y="114027"/>
                </a:lnTo>
                <a:lnTo>
                  <a:pt x="269765" y="112440"/>
                </a:lnTo>
                <a:cubicBezTo>
                  <a:pt x="269765" y="112440"/>
                  <a:pt x="270218" y="111760"/>
                  <a:pt x="270218" y="111760"/>
                </a:cubicBezTo>
                <a:lnTo>
                  <a:pt x="270218" y="110059"/>
                </a:lnTo>
                <a:cubicBezTo>
                  <a:pt x="270218" y="110059"/>
                  <a:pt x="271351" y="106432"/>
                  <a:pt x="271351" y="106432"/>
                </a:cubicBezTo>
                <a:lnTo>
                  <a:pt x="271351" y="105639"/>
                </a:lnTo>
                <a:cubicBezTo>
                  <a:pt x="271351" y="105639"/>
                  <a:pt x="271805" y="105412"/>
                  <a:pt x="271805" y="105412"/>
                </a:cubicBezTo>
                <a:lnTo>
                  <a:pt x="272598" y="105639"/>
                </a:lnTo>
                <a:lnTo>
                  <a:pt x="273278" y="106432"/>
                </a:lnTo>
                <a:lnTo>
                  <a:pt x="273505" y="107226"/>
                </a:lnTo>
                <a:lnTo>
                  <a:pt x="273845" y="107566"/>
                </a:lnTo>
                <a:lnTo>
                  <a:pt x="274525" y="107566"/>
                </a:lnTo>
                <a:cubicBezTo>
                  <a:pt x="274525" y="107566"/>
                  <a:pt x="275318" y="106999"/>
                  <a:pt x="275318" y="106999"/>
                </a:cubicBezTo>
                <a:lnTo>
                  <a:pt x="275318" y="106319"/>
                </a:lnTo>
                <a:cubicBezTo>
                  <a:pt x="275318" y="106319"/>
                  <a:pt x="274752" y="105639"/>
                  <a:pt x="274752" y="105639"/>
                </a:cubicBezTo>
                <a:lnTo>
                  <a:pt x="274752" y="105186"/>
                </a:lnTo>
                <a:cubicBezTo>
                  <a:pt x="274752" y="105186"/>
                  <a:pt x="274752" y="104505"/>
                  <a:pt x="274752" y="104505"/>
                </a:cubicBezTo>
                <a:lnTo>
                  <a:pt x="275885" y="103032"/>
                </a:lnTo>
                <a:lnTo>
                  <a:pt x="277132" y="101332"/>
                </a:lnTo>
                <a:lnTo>
                  <a:pt x="279739" y="97818"/>
                </a:lnTo>
                <a:lnTo>
                  <a:pt x="281326" y="96344"/>
                </a:lnTo>
                <a:lnTo>
                  <a:pt x="285406" y="94871"/>
                </a:lnTo>
                <a:lnTo>
                  <a:pt x="288580" y="93738"/>
                </a:lnTo>
                <a:lnTo>
                  <a:pt x="291527" y="92604"/>
                </a:lnTo>
                <a:lnTo>
                  <a:pt x="295608" y="91017"/>
                </a:lnTo>
                <a:lnTo>
                  <a:pt x="301388" y="88750"/>
                </a:lnTo>
                <a:lnTo>
                  <a:pt x="305469" y="87163"/>
                </a:lnTo>
                <a:lnTo>
                  <a:pt x="309096" y="84330"/>
                </a:lnTo>
                <a:lnTo>
                  <a:pt x="311929" y="82176"/>
                </a:lnTo>
                <a:lnTo>
                  <a:pt x="314423" y="80249"/>
                </a:lnTo>
                <a:lnTo>
                  <a:pt x="317483" y="77869"/>
                </a:lnTo>
                <a:lnTo>
                  <a:pt x="321677" y="72655"/>
                </a:lnTo>
                <a:lnTo>
                  <a:pt x="324511" y="69028"/>
                </a:lnTo>
                <a:lnTo>
                  <a:pt x="326665" y="66421"/>
                </a:lnTo>
                <a:lnTo>
                  <a:pt x="328138" y="64721"/>
                </a:lnTo>
                <a:lnTo>
                  <a:pt x="329271" y="60074"/>
                </a:lnTo>
                <a:lnTo>
                  <a:pt x="330632" y="54746"/>
                </a:lnTo>
                <a:lnTo>
                  <a:pt x="331198" y="52366"/>
                </a:lnTo>
                <a:lnTo>
                  <a:pt x="331425" y="51573"/>
                </a:lnTo>
                <a:lnTo>
                  <a:pt x="331992" y="51913"/>
                </a:lnTo>
                <a:lnTo>
                  <a:pt x="332672" y="52479"/>
                </a:lnTo>
                <a:lnTo>
                  <a:pt x="333465" y="52479"/>
                </a:lnTo>
                <a:cubicBezTo>
                  <a:pt x="333465" y="52479"/>
                  <a:pt x="334259" y="52479"/>
                  <a:pt x="334259" y="52479"/>
                </a:cubicBezTo>
                <a:lnTo>
                  <a:pt x="334712" y="52139"/>
                </a:lnTo>
                <a:lnTo>
                  <a:pt x="334032" y="46812"/>
                </a:lnTo>
                <a:close/>
                <a:moveTo>
                  <a:pt x="48399" y="47039"/>
                </a:moveTo>
                <a:lnTo>
                  <a:pt x="47719" y="46812"/>
                </a:lnTo>
                <a:lnTo>
                  <a:pt x="45565" y="47719"/>
                </a:lnTo>
                <a:lnTo>
                  <a:pt x="44432" y="49306"/>
                </a:lnTo>
                <a:lnTo>
                  <a:pt x="43185" y="49986"/>
                </a:lnTo>
                <a:lnTo>
                  <a:pt x="41825" y="51346"/>
                </a:lnTo>
                <a:lnTo>
                  <a:pt x="41825" y="51913"/>
                </a:lnTo>
                <a:cubicBezTo>
                  <a:pt x="41825" y="51913"/>
                  <a:pt x="42505" y="52366"/>
                  <a:pt x="42505" y="52366"/>
                </a:cubicBezTo>
                <a:lnTo>
                  <a:pt x="43298" y="52819"/>
                </a:lnTo>
                <a:lnTo>
                  <a:pt x="45679" y="51913"/>
                </a:lnTo>
                <a:lnTo>
                  <a:pt x="46925" y="50099"/>
                </a:lnTo>
                <a:lnTo>
                  <a:pt x="48172" y="49192"/>
                </a:lnTo>
                <a:lnTo>
                  <a:pt x="48852" y="47946"/>
                </a:lnTo>
                <a:lnTo>
                  <a:pt x="48852" y="47379"/>
                </a:lnTo>
                <a:cubicBezTo>
                  <a:pt x="48852" y="47379"/>
                  <a:pt x="48286" y="47039"/>
                  <a:pt x="48286" y="47039"/>
                </a:cubicBezTo>
                <a:close/>
                <a:moveTo>
                  <a:pt x="235761" y="97025"/>
                </a:moveTo>
                <a:lnTo>
                  <a:pt x="236554" y="94191"/>
                </a:lnTo>
                <a:lnTo>
                  <a:pt x="237007" y="93964"/>
                </a:lnTo>
                <a:lnTo>
                  <a:pt x="238141" y="93624"/>
                </a:lnTo>
                <a:lnTo>
                  <a:pt x="240294" y="91584"/>
                </a:lnTo>
                <a:lnTo>
                  <a:pt x="238481" y="90450"/>
                </a:lnTo>
                <a:lnTo>
                  <a:pt x="236781" y="90450"/>
                </a:lnTo>
                <a:cubicBezTo>
                  <a:pt x="236781" y="90450"/>
                  <a:pt x="235421" y="90904"/>
                  <a:pt x="235421" y="90904"/>
                </a:cubicBezTo>
                <a:lnTo>
                  <a:pt x="233834" y="92151"/>
                </a:lnTo>
                <a:lnTo>
                  <a:pt x="233267" y="93397"/>
                </a:lnTo>
                <a:lnTo>
                  <a:pt x="232814" y="96458"/>
                </a:lnTo>
                <a:lnTo>
                  <a:pt x="232814" y="97478"/>
                </a:lnTo>
                <a:cubicBezTo>
                  <a:pt x="232814" y="97478"/>
                  <a:pt x="233380" y="97705"/>
                  <a:pt x="233380" y="97705"/>
                </a:cubicBezTo>
                <a:lnTo>
                  <a:pt x="235307" y="97705"/>
                </a:lnTo>
                <a:cubicBezTo>
                  <a:pt x="235307" y="97705"/>
                  <a:pt x="235647" y="96911"/>
                  <a:pt x="235647" y="96911"/>
                </a:cubicBezTo>
                <a:close/>
                <a:moveTo>
                  <a:pt x="24936" y="59053"/>
                </a:moveTo>
                <a:lnTo>
                  <a:pt x="24029" y="58600"/>
                </a:lnTo>
                <a:lnTo>
                  <a:pt x="23123" y="60300"/>
                </a:lnTo>
                <a:lnTo>
                  <a:pt x="24256" y="61207"/>
                </a:lnTo>
                <a:lnTo>
                  <a:pt x="25050" y="61207"/>
                </a:lnTo>
                <a:cubicBezTo>
                  <a:pt x="25050" y="61207"/>
                  <a:pt x="25956" y="60074"/>
                  <a:pt x="25956" y="60074"/>
                </a:cubicBezTo>
                <a:lnTo>
                  <a:pt x="25503" y="59393"/>
                </a:lnTo>
                <a:lnTo>
                  <a:pt x="24823" y="58940"/>
                </a:lnTo>
                <a:close/>
                <a:moveTo>
                  <a:pt x="24143" y="43298"/>
                </a:moveTo>
                <a:lnTo>
                  <a:pt x="22896" y="44659"/>
                </a:lnTo>
                <a:lnTo>
                  <a:pt x="22669" y="46699"/>
                </a:lnTo>
                <a:lnTo>
                  <a:pt x="25843" y="48852"/>
                </a:lnTo>
                <a:lnTo>
                  <a:pt x="26863" y="48852"/>
                </a:lnTo>
                <a:cubicBezTo>
                  <a:pt x="26863" y="48852"/>
                  <a:pt x="27317" y="48512"/>
                  <a:pt x="27317" y="48512"/>
                </a:cubicBezTo>
                <a:lnTo>
                  <a:pt x="28450" y="48172"/>
                </a:lnTo>
                <a:lnTo>
                  <a:pt x="29810" y="46359"/>
                </a:lnTo>
                <a:lnTo>
                  <a:pt x="29810" y="43865"/>
                </a:lnTo>
                <a:cubicBezTo>
                  <a:pt x="29810" y="43865"/>
                  <a:pt x="28223" y="42505"/>
                  <a:pt x="28223" y="42505"/>
                </a:cubicBezTo>
                <a:lnTo>
                  <a:pt x="24143" y="43185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1E986CEB-6F10-B7DE-CA6F-AAAACAE7105D}"/>
              </a:ext>
            </a:extLst>
          </p:cNvPr>
          <p:cNvSpPr/>
          <p:nvPr/>
        </p:nvSpPr>
        <p:spPr>
          <a:xfrm>
            <a:off x="2624625" y="3317679"/>
            <a:ext cx="317087" cy="323207"/>
          </a:xfrm>
          <a:custGeom>
            <a:avLst/>
            <a:gdLst>
              <a:gd name="connsiteX0" fmla="*/ 420742 w 422782"/>
              <a:gd name="connsiteY0" fmla="*/ 323037 h 430943"/>
              <a:gd name="connsiteX1" fmla="*/ 418588 w 422782"/>
              <a:gd name="connsiteY1" fmla="*/ 318504 h 430943"/>
              <a:gd name="connsiteX2" fmla="*/ 415641 w 422782"/>
              <a:gd name="connsiteY2" fmla="*/ 312723 h 430943"/>
              <a:gd name="connsiteX3" fmla="*/ 413941 w 422782"/>
              <a:gd name="connsiteY3" fmla="*/ 309209 h 430943"/>
              <a:gd name="connsiteX4" fmla="*/ 413261 w 422782"/>
              <a:gd name="connsiteY4" fmla="*/ 308643 h 430943"/>
              <a:gd name="connsiteX5" fmla="*/ 405100 w 422782"/>
              <a:gd name="connsiteY5" fmla="*/ 305922 h 430943"/>
              <a:gd name="connsiteX6" fmla="*/ 396486 w 422782"/>
              <a:gd name="connsiteY6" fmla="*/ 303202 h 430943"/>
              <a:gd name="connsiteX7" fmla="*/ 391385 w 422782"/>
              <a:gd name="connsiteY7" fmla="*/ 304789 h 430943"/>
              <a:gd name="connsiteX8" fmla="*/ 390592 w 422782"/>
              <a:gd name="connsiteY8" fmla="*/ 304675 h 430943"/>
              <a:gd name="connsiteX9" fmla="*/ 389118 w 422782"/>
              <a:gd name="connsiteY9" fmla="*/ 303655 h 430943"/>
              <a:gd name="connsiteX10" fmla="*/ 387645 w 422782"/>
              <a:gd name="connsiteY10" fmla="*/ 302295 h 430943"/>
              <a:gd name="connsiteX11" fmla="*/ 386965 w 422782"/>
              <a:gd name="connsiteY11" fmla="*/ 300255 h 430943"/>
              <a:gd name="connsiteX12" fmla="*/ 384924 w 422782"/>
              <a:gd name="connsiteY12" fmla="*/ 297648 h 430943"/>
              <a:gd name="connsiteX13" fmla="*/ 382997 w 422782"/>
              <a:gd name="connsiteY13" fmla="*/ 291527 h 430943"/>
              <a:gd name="connsiteX14" fmla="*/ 382884 w 422782"/>
              <a:gd name="connsiteY14" fmla="*/ 286653 h 430943"/>
              <a:gd name="connsiteX15" fmla="*/ 382431 w 422782"/>
              <a:gd name="connsiteY15" fmla="*/ 284953 h 430943"/>
              <a:gd name="connsiteX16" fmla="*/ 378010 w 422782"/>
              <a:gd name="connsiteY16" fmla="*/ 278152 h 430943"/>
              <a:gd name="connsiteX17" fmla="*/ 373930 w 422782"/>
              <a:gd name="connsiteY17" fmla="*/ 271918 h 430943"/>
              <a:gd name="connsiteX18" fmla="*/ 371210 w 422782"/>
              <a:gd name="connsiteY18" fmla="*/ 267724 h 430943"/>
              <a:gd name="connsiteX19" fmla="*/ 370643 w 422782"/>
              <a:gd name="connsiteY19" fmla="*/ 265911 h 430943"/>
              <a:gd name="connsiteX20" fmla="*/ 370983 w 422782"/>
              <a:gd name="connsiteY20" fmla="*/ 263644 h 430943"/>
              <a:gd name="connsiteX21" fmla="*/ 372003 w 422782"/>
              <a:gd name="connsiteY21" fmla="*/ 261490 h 430943"/>
              <a:gd name="connsiteX22" fmla="*/ 375970 w 422782"/>
              <a:gd name="connsiteY22" fmla="*/ 259110 h 430943"/>
              <a:gd name="connsiteX23" fmla="*/ 379597 w 422782"/>
              <a:gd name="connsiteY23" fmla="*/ 256390 h 430943"/>
              <a:gd name="connsiteX24" fmla="*/ 380051 w 422782"/>
              <a:gd name="connsiteY24" fmla="*/ 254576 h 430943"/>
              <a:gd name="connsiteX25" fmla="*/ 380277 w 422782"/>
              <a:gd name="connsiteY25" fmla="*/ 249476 h 430943"/>
              <a:gd name="connsiteX26" fmla="*/ 379144 w 422782"/>
              <a:gd name="connsiteY26" fmla="*/ 247775 h 430943"/>
              <a:gd name="connsiteX27" fmla="*/ 378237 w 422782"/>
              <a:gd name="connsiteY27" fmla="*/ 244828 h 430943"/>
              <a:gd name="connsiteX28" fmla="*/ 377330 w 422782"/>
              <a:gd name="connsiteY28" fmla="*/ 240635 h 430943"/>
              <a:gd name="connsiteX29" fmla="*/ 377330 w 422782"/>
              <a:gd name="connsiteY29" fmla="*/ 238028 h 430943"/>
              <a:gd name="connsiteX30" fmla="*/ 378917 w 422782"/>
              <a:gd name="connsiteY30" fmla="*/ 232814 h 430943"/>
              <a:gd name="connsiteX31" fmla="*/ 380731 w 422782"/>
              <a:gd name="connsiteY31" fmla="*/ 227260 h 430943"/>
              <a:gd name="connsiteX32" fmla="*/ 379597 w 422782"/>
              <a:gd name="connsiteY32" fmla="*/ 221139 h 430943"/>
              <a:gd name="connsiteX33" fmla="*/ 378690 w 422782"/>
              <a:gd name="connsiteY33" fmla="*/ 208898 h 430943"/>
              <a:gd name="connsiteX34" fmla="*/ 379257 w 422782"/>
              <a:gd name="connsiteY34" fmla="*/ 199263 h 430943"/>
              <a:gd name="connsiteX35" fmla="*/ 378804 w 422782"/>
              <a:gd name="connsiteY35" fmla="*/ 195636 h 430943"/>
              <a:gd name="connsiteX36" fmla="*/ 378464 w 422782"/>
              <a:gd name="connsiteY36" fmla="*/ 194163 h 430943"/>
              <a:gd name="connsiteX37" fmla="*/ 377217 w 422782"/>
              <a:gd name="connsiteY37" fmla="*/ 189629 h 430943"/>
              <a:gd name="connsiteX38" fmla="*/ 375743 w 422782"/>
              <a:gd name="connsiteY38" fmla="*/ 184868 h 430943"/>
              <a:gd name="connsiteX39" fmla="*/ 375063 w 422782"/>
              <a:gd name="connsiteY39" fmla="*/ 183168 h 430943"/>
              <a:gd name="connsiteX40" fmla="*/ 373136 w 422782"/>
              <a:gd name="connsiteY40" fmla="*/ 179427 h 430943"/>
              <a:gd name="connsiteX41" fmla="*/ 369963 w 422782"/>
              <a:gd name="connsiteY41" fmla="*/ 174667 h 430943"/>
              <a:gd name="connsiteX42" fmla="*/ 368376 w 422782"/>
              <a:gd name="connsiteY42" fmla="*/ 171720 h 430943"/>
              <a:gd name="connsiteX43" fmla="*/ 370643 w 422782"/>
              <a:gd name="connsiteY43" fmla="*/ 170246 h 430943"/>
              <a:gd name="connsiteX44" fmla="*/ 372570 w 422782"/>
              <a:gd name="connsiteY44" fmla="*/ 169000 h 430943"/>
              <a:gd name="connsiteX45" fmla="*/ 371323 w 422782"/>
              <a:gd name="connsiteY45" fmla="*/ 163332 h 430943"/>
              <a:gd name="connsiteX46" fmla="*/ 370303 w 422782"/>
              <a:gd name="connsiteY46" fmla="*/ 158458 h 430943"/>
              <a:gd name="connsiteX47" fmla="*/ 369396 w 422782"/>
              <a:gd name="connsiteY47" fmla="*/ 154491 h 430943"/>
              <a:gd name="connsiteX48" fmla="*/ 367923 w 422782"/>
              <a:gd name="connsiteY48" fmla="*/ 147350 h 430943"/>
              <a:gd name="connsiteX49" fmla="*/ 366562 w 422782"/>
              <a:gd name="connsiteY49" fmla="*/ 141343 h 430943"/>
              <a:gd name="connsiteX50" fmla="*/ 365315 w 422782"/>
              <a:gd name="connsiteY50" fmla="*/ 135336 h 430943"/>
              <a:gd name="connsiteX51" fmla="*/ 364069 w 422782"/>
              <a:gd name="connsiteY51" fmla="*/ 129895 h 430943"/>
              <a:gd name="connsiteX52" fmla="*/ 362935 w 422782"/>
              <a:gd name="connsiteY52" fmla="*/ 124455 h 430943"/>
              <a:gd name="connsiteX53" fmla="*/ 362369 w 422782"/>
              <a:gd name="connsiteY53" fmla="*/ 123661 h 430943"/>
              <a:gd name="connsiteX54" fmla="*/ 358741 w 422782"/>
              <a:gd name="connsiteY54" fmla="*/ 121054 h 430943"/>
              <a:gd name="connsiteX55" fmla="*/ 355454 w 422782"/>
              <a:gd name="connsiteY55" fmla="*/ 118674 h 430943"/>
              <a:gd name="connsiteX56" fmla="*/ 352054 w 422782"/>
              <a:gd name="connsiteY56" fmla="*/ 115954 h 430943"/>
              <a:gd name="connsiteX57" fmla="*/ 348313 w 422782"/>
              <a:gd name="connsiteY57" fmla="*/ 112893 h 430943"/>
              <a:gd name="connsiteX58" fmla="*/ 347747 w 422782"/>
              <a:gd name="connsiteY58" fmla="*/ 109153 h 430943"/>
              <a:gd name="connsiteX59" fmla="*/ 345820 w 422782"/>
              <a:gd name="connsiteY59" fmla="*/ 103599 h 430943"/>
              <a:gd name="connsiteX60" fmla="*/ 343780 w 422782"/>
              <a:gd name="connsiteY60" fmla="*/ 100425 h 430943"/>
              <a:gd name="connsiteX61" fmla="*/ 343100 w 422782"/>
              <a:gd name="connsiteY61" fmla="*/ 99632 h 430943"/>
              <a:gd name="connsiteX62" fmla="*/ 339019 w 422782"/>
              <a:gd name="connsiteY62" fmla="*/ 97591 h 430943"/>
              <a:gd name="connsiteX63" fmla="*/ 336639 w 422782"/>
              <a:gd name="connsiteY63" fmla="*/ 96118 h 430943"/>
              <a:gd name="connsiteX64" fmla="*/ 336072 w 422782"/>
              <a:gd name="connsiteY64" fmla="*/ 95211 h 430943"/>
              <a:gd name="connsiteX65" fmla="*/ 335619 w 422782"/>
              <a:gd name="connsiteY65" fmla="*/ 92944 h 430943"/>
              <a:gd name="connsiteX66" fmla="*/ 333919 w 422782"/>
              <a:gd name="connsiteY66" fmla="*/ 88297 h 430943"/>
              <a:gd name="connsiteX67" fmla="*/ 331992 w 422782"/>
              <a:gd name="connsiteY67" fmla="*/ 84103 h 430943"/>
              <a:gd name="connsiteX68" fmla="*/ 331311 w 422782"/>
              <a:gd name="connsiteY68" fmla="*/ 81383 h 430943"/>
              <a:gd name="connsiteX69" fmla="*/ 331198 w 422782"/>
              <a:gd name="connsiteY69" fmla="*/ 77756 h 430943"/>
              <a:gd name="connsiteX70" fmla="*/ 331538 w 422782"/>
              <a:gd name="connsiteY70" fmla="*/ 75262 h 430943"/>
              <a:gd name="connsiteX71" fmla="*/ 332445 w 422782"/>
              <a:gd name="connsiteY71" fmla="*/ 74129 h 430943"/>
              <a:gd name="connsiteX72" fmla="*/ 336412 w 422782"/>
              <a:gd name="connsiteY72" fmla="*/ 70955 h 430943"/>
              <a:gd name="connsiteX73" fmla="*/ 338226 w 422782"/>
              <a:gd name="connsiteY73" fmla="*/ 67101 h 430943"/>
              <a:gd name="connsiteX74" fmla="*/ 340493 w 422782"/>
              <a:gd name="connsiteY74" fmla="*/ 65628 h 430943"/>
              <a:gd name="connsiteX75" fmla="*/ 342420 w 422782"/>
              <a:gd name="connsiteY75" fmla="*/ 64494 h 430943"/>
              <a:gd name="connsiteX76" fmla="*/ 344006 w 422782"/>
              <a:gd name="connsiteY76" fmla="*/ 63247 h 430943"/>
              <a:gd name="connsiteX77" fmla="*/ 345480 w 422782"/>
              <a:gd name="connsiteY77" fmla="*/ 61207 h 430943"/>
              <a:gd name="connsiteX78" fmla="*/ 346500 w 422782"/>
              <a:gd name="connsiteY78" fmla="*/ 59054 h 430943"/>
              <a:gd name="connsiteX79" fmla="*/ 346727 w 422782"/>
              <a:gd name="connsiteY79" fmla="*/ 56673 h 430943"/>
              <a:gd name="connsiteX80" fmla="*/ 347180 w 422782"/>
              <a:gd name="connsiteY80" fmla="*/ 52933 h 430943"/>
              <a:gd name="connsiteX81" fmla="*/ 347860 w 422782"/>
              <a:gd name="connsiteY81" fmla="*/ 50326 h 430943"/>
              <a:gd name="connsiteX82" fmla="*/ 349560 w 422782"/>
              <a:gd name="connsiteY82" fmla="*/ 47379 h 430943"/>
              <a:gd name="connsiteX83" fmla="*/ 348880 w 422782"/>
              <a:gd name="connsiteY83" fmla="*/ 44999 h 430943"/>
              <a:gd name="connsiteX84" fmla="*/ 347973 w 422782"/>
              <a:gd name="connsiteY84" fmla="*/ 42392 h 430943"/>
              <a:gd name="connsiteX85" fmla="*/ 348200 w 422782"/>
              <a:gd name="connsiteY85" fmla="*/ 37971 h 430943"/>
              <a:gd name="connsiteX86" fmla="*/ 347973 w 422782"/>
              <a:gd name="connsiteY86" fmla="*/ 36158 h 430943"/>
              <a:gd name="connsiteX87" fmla="*/ 347293 w 422782"/>
              <a:gd name="connsiteY87" fmla="*/ 34571 h 430943"/>
              <a:gd name="connsiteX88" fmla="*/ 346613 w 422782"/>
              <a:gd name="connsiteY88" fmla="*/ 32417 h 430943"/>
              <a:gd name="connsiteX89" fmla="*/ 346500 w 422782"/>
              <a:gd name="connsiteY89" fmla="*/ 30717 h 430943"/>
              <a:gd name="connsiteX90" fmla="*/ 347293 w 422782"/>
              <a:gd name="connsiteY90" fmla="*/ 26183 h 430943"/>
              <a:gd name="connsiteX91" fmla="*/ 347747 w 422782"/>
              <a:gd name="connsiteY91" fmla="*/ 22783 h 430943"/>
              <a:gd name="connsiteX92" fmla="*/ 348653 w 422782"/>
              <a:gd name="connsiteY92" fmla="*/ 18249 h 430943"/>
              <a:gd name="connsiteX93" fmla="*/ 348313 w 422782"/>
              <a:gd name="connsiteY93" fmla="*/ 17002 h 430943"/>
              <a:gd name="connsiteX94" fmla="*/ 347747 w 422782"/>
              <a:gd name="connsiteY94" fmla="*/ 16095 h 430943"/>
              <a:gd name="connsiteX95" fmla="*/ 345820 w 422782"/>
              <a:gd name="connsiteY95" fmla="*/ 15075 h 430943"/>
              <a:gd name="connsiteX96" fmla="*/ 345820 w 422782"/>
              <a:gd name="connsiteY96" fmla="*/ 14508 h 430943"/>
              <a:gd name="connsiteX97" fmla="*/ 346273 w 422782"/>
              <a:gd name="connsiteY97" fmla="*/ 13828 h 430943"/>
              <a:gd name="connsiteX98" fmla="*/ 349107 w 422782"/>
              <a:gd name="connsiteY98" fmla="*/ 11561 h 430943"/>
              <a:gd name="connsiteX99" fmla="*/ 350581 w 422782"/>
              <a:gd name="connsiteY99" fmla="*/ 8388 h 430943"/>
              <a:gd name="connsiteX100" fmla="*/ 351941 w 422782"/>
              <a:gd name="connsiteY100" fmla="*/ 7708 h 430943"/>
              <a:gd name="connsiteX101" fmla="*/ 353868 w 422782"/>
              <a:gd name="connsiteY101" fmla="*/ 6574 h 430943"/>
              <a:gd name="connsiteX102" fmla="*/ 353754 w 422782"/>
              <a:gd name="connsiteY102" fmla="*/ 5327 h 430943"/>
              <a:gd name="connsiteX103" fmla="*/ 353301 w 422782"/>
              <a:gd name="connsiteY103" fmla="*/ 3967 h 430943"/>
              <a:gd name="connsiteX104" fmla="*/ 344120 w 422782"/>
              <a:gd name="connsiteY104" fmla="*/ 4647 h 430943"/>
              <a:gd name="connsiteX105" fmla="*/ 339699 w 422782"/>
              <a:gd name="connsiteY105" fmla="*/ 6007 h 430943"/>
              <a:gd name="connsiteX106" fmla="*/ 337206 w 422782"/>
              <a:gd name="connsiteY106" fmla="*/ 5327 h 430943"/>
              <a:gd name="connsiteX107" fmla="*/ 333465 w 422782"/>
              <a:gd name="connsiteY107" fmla="*/ 2380 h 430943"/>
              <a:gd name="connsiteX108" fmla="*/ 329951 w 422782"/>
              <a:gd name="connsiteY108" fmla="*/ 907 h 430943"/>
              <a:gd name="connsiteX109" fmla="*/ 325191 w 422782"/>
              <a:gd name="connsiteY109" fmla="*/ 0 h 430943"/>
              <a:gd name="connsiteX110" fmla="*/ 325984 w 422782"/>
              <a:gd name="connsiteY110" fmla="*/ 3174 h 430943"/>
              <a:gd name="connsiteX111" fmla="*/ 323944 w 422782"/>
              <a:gd name="connsiteY111" fmla="*/ 3740 h 430943"/>
              <a:gd name="connsiteX112" fmla="*/ 319524 w 422782"/>
              <a:gd name="connsiteY112" fmla="*/ 4421 h 430943"/>
              <a:gd name="connsiteX113" fmla="*/ 312383 w 422782"/>
              <a:gd name="connsiteY113" fmla="*/ 2267 h 430943"/>
              <a:gd name="connsiteX114" fmla="*/ 310569 w 422782"/>
              <a:gd name="connsiteY114" fmla="*/ 227 h 430943"/>
              <a:gd name="connsiteX115" fmla="*/ 307282 w 422782"/>
              <a:gd name="connsiteY115" fmla="*/ 1134 h 430943"/>
              <a:gd name="connsiteX116" fmla="*/ 305695 w 422782"/>
              <a:gd name="connsiteY116" fmla="*/ 3854 h 430943"/>
              <a:gd name="connsiteX117" fmla="*/ 301955 w 422782"/>
              <a:gd name="connsiteY117" fmla="*/ 5781 h 430943"/>
              <a:gd name="connsiteX118" fmla="*/ 294927 w 422782"/>
              <a:gd name="connsiteY118" fmla="*/ 7368 h 430943"/>
              <a:gd name="connsiteX119" fmla="*/ 288807 w 422782"/>
              <a:gd name="connsiteY119" fmla="*/ 10541 h 430943"/>
              <a:gd name="connsiteX120" fmla="*/ 286200 w 422782"/>
              <a:gd name="connsiteY120" fmla="*/ 11221 h 430943"/>
              <a:gd name="connsiteX121" fmla="*/ 284159 w 422782"/>
              <a:gd name="connsiteY121" fmla="*/ 10541 h 430943"/>
              <a:gd name="connsiteX122" fmla="*/ 279966 w 422782"/>
              <a:gd name="connsiteY122" fmla="*/ 7141 h 430943"/>
              <a:gd name="connsiteX123" fmla="*/ 277585 w 422782"/>
              <a:gd name="connsiteY123" fmla="*/ 5781 h 430943"/>
              <a:gd name="connsiteX124" fmla="*/ 275205 w 422782"/>
              <a:gd name="connsiteY124" fmla="*/ 4987 h 430943"/>
              <a:gd name="connsiteX125" fmla="*/ 255143 w 422782"/>
              <a:gd name="connsiteY125" fmla="*/ 4987 h 430943"/>
              <a:gd name="connsiteX126" fmla="*/ 249815 w 422782"/>
              <a:gd name="connsiteY126" fmla="*/ 7481 h 430943"/>
              <a:gd name="connsiteX127" fmla="*/ 238594 w 422782"/>
              <a:gd name="connsiteY127" fmla="*/ 7821 h 430943"/>
              <a:gd name="connsiteX128" fmla="*/ 235987 w 422782"/>
              <a:gd name="connsiteY128" fmla="*/ 8954 h 430943"/>
              <a:gd name="connsiteX129" fmla="*/ 230887 w 422782"/>
              <a:gd name="connsiteY129" fmla="*/ 12468 h 430943"/>
              <a:gd name="connsiteX130" fmla="*/ 225672 w 422782"/>
              <a:gd name="connsiteY130" fmla="*/ 12128 h 430943"/>
              <a:gd name="connsiteX131" fmla="*/ 218192 w 422782"/>
              <a:gd name="connsiteY131" fmla="*/ 13262 h 430943"/>
              <a:gd name="connsiteX132" fmla="*/ 203457 w 422782"/>
              <a:gd name="connsiteY132" fmla="*/ 14508 h 430943"/>
              <a:gd name="connsiteX133" fmla="*/ 197676 w 422782"/>
              <a:gd name="connsiteY133" fmla="*/ 16322 h 430943"/>
              <a:gd name="connsiteX134" fmla="*/ 193936 w 422782"/>
              <a:gd name="connsiteY134" fmla="*/ 18589 h 430943"/>
              <a:gd name="connsiteX135" fmla="*/ 188268 w 422782"/>
              <a:gd name="connsiteY135" fmla="*/ 20969 h 430943"/>
              <a:gd name="connsiteX136" fmla="*/ 184188 w 422782"/>
              <a:gd name="connsiteY136" fmla="*/ 23463 h 430943"/>
              <a:gd name="connsiteX137" fmla="*/ 180901 w 422782"/>
              <a:gd name="connsiteY137" fmla="*/ 25956 h 430943"/>
              <a:gd name="connsiteX138" fmla="*/ 178747 w 422782"/>
              <a:gd name="connsiteY138" fmla="*/ 30037 h 430943"/>
              <a:gd name="connsiteX139" fmla="*/ 176820 w 422782"/>
              <a:gd name="connsiteY139" fmla="*/ 31624 h 430943"/>
              <a:gd name="connsiteX140" fmla="*/ 173873 w 422782"/>
              <a:gd name="connsiteY140" fmla="*/ 32077 h 430943"/>
              <a:gd name="connsiteX141" fmla="*/ 170586 w 422782"/>
              <a:gd name="connsiteY141" fmla="*/ 30944 h 430943"/>
              <a:gd name="connsiteX142" fmla="*/ 168999 w 422782"/>
              <a:gd name="connsiteY142" fmla="*/ 30944 h 430943"/>
              <a:gd name="connsiteX143" fmla="*/ 159025 w 422782"/>
              <a:gd name="connsiteY143" fmla="*/ 35818 h 430943"/>
              <a:gd name="connsiteX144" fmla="*/ 155511 w 422782"/>
              <a:gd name="connsiteY144" fmla="*/ 37971 h 430943"/>
              <a:gd name="connsiteX145" fmla="*/ 153131 w 422782"/>
              <a:gd name="connsiteY145" fmla="*/ 40125 h 430943"/>
              <a:gd name="connsiteX146" fmla="*/ 150411 w 422782"/>
              <a:gd name="connsiteY146" fmla="*/ 43412 h 430943"/>
              <a:gd name="connsiteX147" fmla="*/ 147464 w 422782"/>
              <a:gd name="connsiteY147" fmla="*/ 44885 h 430943"/>
              <a:gd name="connsiteX148" fmla="*/ 143496 w 422782"/>
              <a:gd name="connsiteY148" fmla="*/ 47832 h 430943"/>
              <a:gd name="connsiteX149" fmla="*/ 138622 w 422782"/>
              <a:gd name="connsiteY149" fmla="*/ 50099 h 430943"/>
              <a:gd name="connsiteX150" fmla="*/ 136469 w 422782"/>
              <a:gd name="connsiteY150" fmla="*/ 50326 h 430943"/>
              <a:gd name="connsiteX151" fmla="*/ 132389 w 422782"/>
              <a:gd name="connsiteY151" fmla="*/ 49873 h 430943"/>
              <a:gd name="connsiteX152" fmla="*/ 132955 w 422782"/>
              <a:gd name="connsiteY152" fmla="*/ 51686 h 430943"/>
              <a:gd name="connsiteX153" fmla="*/ 134089 w 422782"/>
              <a:gd name="connsiteY153" fmla="*/ 53160 h 430943"/>
              <a:gd name="connsiteX154" fmla="*/ 138509 w 422782"/>
              <a:gd name="connsiteY154" fmla="*/ 56560 h 430943"/>
              <a:gd name="connsiteX155" fmla="*/ 141003 w 422782"/>
              <a:gd name="connsiteY155" fmla="*/ 58600 h 430943"/>
              <a:gd name="connsiteX156" fmla="*/ 141116 w 422782"/>
              <a:gd name="connsiteY156" fmla="*/ 59280 h 430943"/>
              <a:gd name="connsiteX157" fmla="*/ 140323 w 422782"/>
              <a:gd name="connsiteY157" fmla="*/ 60980 h 430943"/>
              <a:gd name="connsiteX158" fmla="*/ 139869 w 422782"/>
              <a:gd name="connsiteY158" fmla="*/ 62227 h 430943"/>
              <a:gd name="connsiteX159" fmla="*/ 140550 w 422782"/>
              <a:gd name="connsiteY159" fmla="*/ 63474 h 430943"/>
              <a:gd name="connsiteX160" fmla="*/ 142136 w 422782"/>
              <a:gd name="connsiteY160" fmla="*/ 64948 h 430943"/>
              <a:gd name="connsiteX161" fmla="*/ 142250 w 422782"/>
              <a:gd name="connsiteY161" fmla="*/ 65628 h 430943"/>
              <a:gd name="connsiteX162" fmla="*/ 141910 w 422782"/>
              <a:gd name="connsiteY162" fmla="*/ 66534 h 430943"/>
              <a:gd name="connsiteX163" fmla="*/ 141116 w 422782"/>
              <a:gd name="connsiteY163" fmla="*/ 68121 h 430943"/>
              <a:gd name="connsiteX164" fmla="*/ 142816 w 422782"/>
              <a:gd name="connsiteY164" fmla="*/ 72882 h 430943"/>
              <a:gd name="connsiteX165" fmla="*/ 143156 w 422782"/>
              <a:gd name="connsiteY165" fmla="*/ 77416 h 430943"/>
              <a:gd name="connsiteX166" fmla="*/ 142703 w 422782"/>
              <a:gd name="connsiteY166" fmla="*/ 80703 h 430943"/>
              <a:gd name="connsiteX167" fmla="*/ 142703 w 422782"/>
              <a:gd name="connsiteY167" fmla="*/ 82630 h 430943"/>
              <a:gd name="connsiteX168" fmla="*/ 142930 w 422782"/>
              <a:gd name="connsiteY168" fmla="*/ 84217 h 430943"/>
              <a:gd name="connsiteX169" fmla="*/ 144403 w 422782"/>
              <a:gd name="connsiteY169" fmla="*/ 87844 h 430943"/>
              <a:gd name="connsiteX170" fmla="*/ 143383 w 422782"/>
              <a:gd name="connsiteY170" fmla="*/ 93964 h 430943"/>
              <a:gd name="connsiteX171" fmla="*/ 144517 w 422782"/>
              <a:gd name="connsiteY171" fmla="*/ 97251 h 430943"/>
              <a:gd name="connsiteX172" fmla="*/ 145990 w 422782"/>
              <a:gd name="connsiteY172" fmla="*/ 99972 h 430943"/>
              <a:gd name="connsiteX173" fmla="*/ 146897 w 422782"/>
              <a:gd name="connsiteY173" fmla="*/ 104732 h 430943"/>
              <a:gd name="connsiteX174" fmla="*/ 148144 w 422782"/>
              <a:gd name="connsiteY174" fmla="*/ 106999 h 430943"/>
              <a:gd name="connsiteX175" fmla="*/ 150071 w 422782"/>
              <a:gd name="connsiteY175" fmla="*/ 109039 h 430943"/>
              <a:gd name="connsiteX176" fmla="*/ 151204 w 422782"/>
              <a:gd name="connsiteY176" fmla="*/ 109719 h 430943"/>
              <a:gd name="connsiteX177" fmla="*/ 153471 w 422782"/>
              <a:gd name="connsiteY177" fmla="*/ 111306 h 430943"/>
              <a:gd name="connsiteX178" fmla="*/ 155058 w 422782"/>
              <a:gd name="connsiteY178" fmla="*/ 112780 h 430943"/>
              <a:gd name="connsiteX179" fmla="*/ 155964 w 422782"/>
              <a:gd name="connsiteY179" fmla="*/ 114820 h 430943"/>
              <a:gd name="connsiteX180" fmla="*/ 153924 w 422782"/>
              <a:gd name="connsiteY180" fmla="*/ 116407 h 430943"/>
              <a:gd name="connsiteX181" fmla="*/ 152338 w 422782"/>
              <a:gd name="connsiteY181" fmla="*/ 117994 h 430943"/>
              <a:gd name="connsiteX182" fmla="*/ 151997 w 422782"/>
              <a:gd name="connsiteY182" fmla="*/ 119581 h 430943"/>
              <a:gd name="connsiteX183" fmla="*/ 152678 w 422782"/>
              <a:gd name="connsiteY183" fmla="*/ 122187 h 430943"/>
              <a:gd name="connsiteX184" fmla="*/ 152678 w 422782"/>
              <a:gd name="connsiteY184" fmla="*/ 123548 h 430943"/>
              <a:gd name="connsiteX185" fmla="*/ 151657 w 422782"/>
              <a:gd name="connsiteY185" fmla="*/ 124001 h 430943"/>
              <a:gd name="connsiteX186" fmla="*/ 147577 w 422782"/>
              <a:gd name="connsiteY186" fmla="*/ 123888 h 430943"/>
              <a:gd name="connsiteX187" fmla="*/ 144290 w 422782"/>
              <a:gd name="connsiteY187" fmla="*/ 123774 h 430943"/>
              <a:gd name="connsiteX188" fmla="*/ 140550 w 422782"/>
              <a:gd name="connsiteY188" fmla="*/ 123661 h 430943"/>
              <a:gd name="connsiteX189" fmla="*/ 135336 w 422782"/>
              <a:gd name="connsiteY189" fmla="*/ 123434 h 430943"/>
              <a:gd name="connsiteX190" fmla="*/ 132162 w 422782"/>
              <a:gd name="connsiteY190" fmla="*/ 123208 h 430943"/>
              <a:gd name="connsiteX191" fmla="*/ 127628 w 422782"/>
              <a:gd name="connsiteY191" fmla="*/ 122981 h 430943"/>
              <a:gd name="connsiteX192" fmla="*/ 126154 w 422782"/>
              <a:gd name="connsiteY192" fmla="*/ 123094 h 430943"/>
              <a:gd name="connsiteX193" fmla="*/ 122074 w 422782"/>
              <a:gd name="connsiteY193" fmla="*/ 123888 h 430943"/>
              <a:gd name="connsiteX194" fmla="*/ 119127 w 422782"/>
              <a:gd name="connsiteY194" fmla="*/ 124341 h 430943"/>
              <a:gd name="connsiteX195" fmla="*/ 118674 w 422782"/>
              <a:gd name="connsiteY195" fmla="*/ 124455 h 430943"/>
              <a:gd name="connsiteX196" fmla="*/ 117767 w 422782"/>
              <a:gd name="connsiteY196" fmla="*/ 125135 h 430943"/>
              <a:gd name="connsiteX197" fmla="*/ 117200 w 422782"/>
              <a:gd name="connsiteY197" fmla="*/ 127061 h 430943"/>
              <a:gd name="connsiteX198" fmla="*/ 116633 w 422782"/>
              <a:gd name="connsiteY198" fmla="*/ 129215 h 430943"/>
              <a:gd name="connsiteX199" fmla="*/ 116067 w 422782"/>
              <a:gd name="connsiteY199" fmla="*/ 130235 h 430943"/>
              <a:gd name="connsiteX200" fmla="*/ 107339 w 422782"/>
              <a:gd name="connsiteY200" fmla="*/ 133409 h 430943"/>
              <a:gd name="connsiteX201" fmla="*/ 104052 w 422782"/>
              <a:gd name="connsiteY201" fmla="*/ 133749 h 430943"/>
              <a:gd name="connsiteX202" fmla="*/ 102012 w 422782"/>
              <a:gd name="connsiteY202" fmla="*/ 133522 h 430943"/>
              <a:gd name="connsiteX203" fmla="*/ 100651 w 422782"/>
              <a:gd name="connsiteY203" fmla="*/ 133749 h 430943"/>
              <a:gd name="connsiteX204" fmla="*/ 99405 w 422782"/>
              <a:gd name="connsiteY204" fmla="*/ 134429 h 430943"/>
              <a:gd name="connsiteX205" fmla="*/ 99065 w 422782"/>
              <a:gd name="connsiteY205" fmla="*/ 135449 h 430943"/>
              <a:gd name="connsiteX206" fmla="*/ 98951 w 422782"/>
              <a:gd name="connsiteY206" fmla="*/ 136696 h 430943"/>
              <a:gd name="connsiteX207" fmla="*/ 99291 w 422782"/>
              <a:gd name="connsiteY207" fmla="*/ 138056 h 430943"/>
              <a:gd name="connsiteX208" fmla="*/ 100085 w 422782"/>
              <a:gd name="connsiteY208" fmla="*/ 139870 h 430943"/>
              <a:gd name="connsiteX209" fmla="*/ 100198 w 422782"/>
              <a:gd name="connsiteY209" fmla="*/ 141683 h 430943"/>
              <a:gd name="connsiteX210" fmla="*/ 99745 w 422782"/>
              <a:gd name="connsiteY210" fmla="*/ 142930 h 430943"/>
              <a:gd name="connsiteX211" fmla="*/ 99518 w 422782"/>
              <a:gd name="connsiteY211" fmla="*/ 144290 h 430943"/>
              <a:gd name="connsiteX212" fmla="*/ 99291 w 422782"/>
              <a:gd name="connsiteY212" fmla="*/ 145650 h 430943"/>
              <a:gd name="connsiteX213" fmla="*/ 99745 w 422782"/>
              <a:gd name="connsiteY213" fmla="*/ 146444 h 430943"/>
              <a:gd name="connsiteX214" fmla="*/ 100538 w 422782"/>
              <a:gd name="connsiteY214" fmla="*/ 146557 h 430943"/>
              <a:gd name="connsiteX215" fmla="*/ 101445 w 422782"/>
              <a:gd name="connsiteY215" fmla="*/ 147124 h 430943"/>
              <a:gd name="connsiteX216" fmla="*/ 102578 w 422782"/>
              <a:gd name="connsiteY216" fmla="*/ 147690 h 430943"/>
              <a:gd name="connsiteX217" fmla="*/ 103598 w 422782"/>
              <a:gd name="connsiteY217" fmla="*/ 148824 h 430943"/>
              <a:gd name="connsiteX218" fmla="*/ 103485 w 422782"/>
              <a:gd name="connsiteY218" fmla="*/ 150411 h 430943"/>
              <a:gd name="connsiteX219" fmla="*/ 102692 w 422782"/>
              <a:gd name="connsiteY219" fmla="*/ 151318 h 430943"/>
              <a:gd name="connsiteX220" fmla="*/ 102012 w 422782"/>
              <a:gd name="connsiteY220" fmla="*/ 151771 h 430943"/>
              <a:gd name="connsiteX221" fmla="*/ 98725 w 422782"/>
              <a:gd name="connsiteY221" fmla="*/ 152224 h 430943"/>
              <a:gd name="connsiteX222" fmla="*/ 96231 w 422782"/>
              <a:gd name="connsiteY222" fmla="*/ 152564 h 430943"/>
              <a:gd name="connsiteX223" fmla="*/ 92831 w 422782"/>
              <a:gd name="connsiteY223" fmla="*/ 155058 h 430943"/>
              <a:gd name="connsiteX224" fmla="*/ 89317 w 422782"/>
              <a:gd name="connsiteY224" fmla="*/ 157665 h 430943"/>
              <a:gd name="connsiteX225" fmla="*/ 85123 w 422782"/>
              <a:gd name="connsiteY225" fmla="*/ 159479 h 430943"/>
              <a:gd name="connsiteX226" fmla="*/ 83196 w 422782"/>
              <a:gd name="connsiteY226" fmla="*/ 159932 h 430943"/>
              <a:gd name="connsiteX227" fmla="*/ 80023 w 422782"/>
              <a:gd name="connsiteY227" fmla="*/ 161179 h 430943"/>
              <a:gd name="connsiteX228" fmla="*/ 76055 w 422782"/>
              <a:gd name="connsiteY228" fmla="*/ 163332 h 430943"/>
              <a:gd name="connsiteX229" fmla="*/ 74128 w 422782"/>
              <a:gd name="connsiteY229" fmla="*/ 166619 h 430943"/>
              <a:gd name="connsiteX230" fmla="*/ 71748 w 422782"/>
              <a:gd name="connsiteY230" fmla="*/ 170473 h 430943"/>
              <a:gd name="connsiteX231" fmla="*/ 69481 w 422782"/>
              <a:gd name="connsiteY231" fmla="*/ 173080 h 430943"/>
              <a:gd name="connsiteX232" fmla="*/ 66307 w 422782"/>
              <a:gd name="connsiteY232" fmla="*/ 175574 h 430943"/>
              <a:gd name="connsiteX233" fmla="*/ 63247 w 422782"/>
              <a:gd name="connsiteY233" fmla="*/ 176481 h 430943"/>
              <a:gd name="connsiteX234" fmla="*/ 59620 w 422782"/>
              <a:gd name="connsiteY234" fmla="*/ 177614 h 430943"/>
              <a:gd name="connsiteX235" fmla="*/ 54860 w 422782"/>
              <a:gd name="connsiteY235" fmla="*/ 178521 h 430943"/>
              <a:gd name="connsiteX236" fmla="*/ 51572 w 422782"/>
              <a:gd name="connsiteY236" fmla="*/ 178861 h 430943"/>
              <a:gd name="connsiteX237" fmla="*/ 50552 w 422782"/>
              <a:gd name="connsiteY237" fmla="*/ 179087 h 430943"/>
              <a:gd name="connsiteX238" fmla="*/ 47605 w 422782"/>
              <a:gd name="connsiteY238" fmla="*/ 179087 h 430943"/>
              <a:gd name="connsiteX239" fmla="*/ 46245 w 422782"/>
              <a:gd name="connsiteY239" fmla="*/ 178861 h 430943"/>
              <a:gd name="connsiteX240" fmla="*/ 45112 w 422782"/>
              <a:gd name="connsiteY240" fmla="*/ 178861 h 430943"/>
              <a:gd name="connsiteX241" fmla="*/ 44772 w 422782"/>
              <a:gd name="connsiteY241" fmla="*/ 179087 h 430943"/>
              <a:gd name="connsiteX242" fmla="*/ 44545 w 422782"/>
              <a:gd name="connsiteY242" fmla="*/ 179654 h 430943"/>
              <a:gd name="connsiteX243" fmla="*/ 44545 w 422782"/>
              <a:gd name="connsiteY243" fmla="*/ 181014 h 430943"/>
              <a:gd name="connsiteX244" fmla="*/ 44318 w 422782"/>
              <a:gd name="connsiteY244" fmla="*/ 182601 h 430943"/>
              <a:gd name="connsiteX245" fmla="*/ 43412 w 422782"/>
              <a:gd name="connsiteY245" fmla="*/ 183961 h 430943"/>
              <a:gd name="connsiteX246" fmla="*/ 42731 w 422782"/>
              <a:gd name="connsiteY246" fmla="*/ 184641 h 430943"/>
              <a:gd name="connsiteX247" fmla="*/ 41938 w 422782"/>
              <a:gd name="connsiteY247" fmla="*/ 184868 h 430943"/>
              <a:gd name="connsiteX248" fmla="*/ 39558 w 422782"/>
              <a:gd name="connsiteY248" fmla="*/ 184528 h 430943"/>
              <a:gd name="connsiteX249" fmla="*/ 37404 w 422782"/>
              <a:gd name="connsiteY249" fmla="*/ 184075 h 430943"/>
              <a:gd name="connsiteX250" fmla="*/ 32530 w 422782"/>
              <a:gd name="connsiteY250" fmla="*/ 183508 h 430943"/>
              <a:gd name="connsiteX251" fmla="*/ 31623 w 422782"/>
              <a:gd name="connsiteY251" fmla="*/ 183621 h 430943"/>
              <a:gd name="connsiteX252" fmla="*/ 31170 w 422782"/>
              <a:gd name="connsiteY252" fmla="*/ 183735 h 430943"/>
              <a:gd name="connsiteX253" fmla="*/ 29697 w 422782"/>
              <a:gd name="connsiteY253" fmla="*/ 184641 h 430943"/>
              <a:gd name="connsiteX254" fmla="*/ 27316 w 422782"/>
              <a:gd name="connsiteY254" fmla="*/ 186568 h 430943"/>
              <a:gd name="connsiteX255" fmla="*/ 25730 w 422782"/>
              <a:gd name="connsiteY255" fmla="*/ 188268 h 430943"/>
              <a:gd name="connsiteX256" fmla="*/ 24596 w 422782"/>
              <a:gd name="connsiteY256" fmla="*/ 189062 h 430943"/>
              <a:gd name="connsiteX257" fmla="*/ 21762 w 422782"/>
              <a:gd name="connsiteY257" fmla="*/ 189515 h 430943"/>
              <a:gd name="connsiteX258" fmla="*/ 20516 w 422782"/>
              <a:gd name="connsiteY258" fmla="*/ 190082 h 430943"/>
              <a:gd name="connsiteX259" fmla="*/ 15188 w 422782"/>
              <a:gd name="connsiteY259" fmla="*/ 194276 h 430943"/>
              <a:gd name="connsiteX260" fmla="*/ 14055 w 422782"/>
              <a:gd name="connsiteY260" fmla="*/ 195296 h 430943"/>
              <a:gd name="connsiteX261" fmla="*/ 8614 w 422782"/>
              <a:gd name="connsiteY261" fmla="*/ 198923 h 430943"/>
              <a:gd name="connsiteX262" fmla="*/ 7027 w 422782"/>
              <a:gd name="connsiteY262" fmla="*/ 200057 h 430943"/>
              <a:gd name="connsiteX263" fmla="*/ 5894 w 422782"/>
              <a:gd name="connsiteY263" fmla="*/ 201303 h 430943"/>
              <a:gd name="connsiteX264" fmla="*/ 2607 w 422782"/>
              <a:gd name="connsiteY264" fmla="*/ 203910 h 430943"/>
              <a:gd name="connsiteX265" fmla="*/ 567 w 422782"/>
              <a:gd name="connsiteY265" fmla="*/ 205157 h 430943"/>
              <a:gd name="connsiteX266" fmla="*/ 113 w 422782"/>
              <a:gd name="connsiteY266" fmla="*/ 205837 h 430943"/>
              <a:gd name="connsiteX267" fmla="*/ 0 w 422782"/>
              <a:gd name="connsiteY267" fmla="*/ 207424 h 430943"/>
              <a:gd name="connsiteX268" fmla="*/ 0 w 422782"/>
              <a:gd name="connsiteY268" fmla="*/ 211051 h 430943"/>
              <a:gd name="connsiteX269" fmla="*/ 0 w 422782"/>
              <a:gd name="connsiteY269" fmla="*/ 214565 h 430943"/>
              <a:gd name="connsiteX270" fmla="*/ 0 w 422782"/>
              <a:gd name="connsiteY270" fmla="*/ 219552 h 430943"/>
              <a:gd name="connsiteX271" fmla="*/ 0 w 422782"/>
              <a:gd name="connsiteY271" fmla="*/ 224539 h 430943"/>
              <a:gd name="connsiteX272" fmla="*/ 0 w 422782"/>
              <a:gd name="connsiteY272" fmla="*/ 230320 h 430943"/>
              <a:gd name="connsiteX273" fmla="*/ 0 w 422782"/>
              <a:gd name="connsiteY273" fmla="*/ 234287 h 430943"/>
              <a:gd name="connsiteX274" fmla="*/ 0 w 422782"/>
              <a:gd name="connsiteY274" fmla="*/ 239048 h 430943"/>
              <a:gd name="connsiteX275" fmla="*/ 3854 w 422782"/>
              <a:gd name="connsiteY275" fmla="*/ 241768 h 430943"/>
              <a:gd name="connsiteX276" fmla="*/ 7707 w 422782"/>
              <a:gd name="connsiteY276" fmla="*/ 244375 h 430943"/>
              <a:gd name="connsiteX277" fmla="*/ 11561 w 422782"/>
              <a:gd name="connsiteY277" fmla="*/ 246982 h 430943"/>
              <a:gd name="connsiteX278" fmla="*/ 15415 w 422782"/>
              <a:gd name="connsiteY278" fmla="*/ 249589 h 430943"/>
              <a:gd name="connsiteX279" fmla="*/ 19269 w 422782"/>
              <a:gd name="connsiteY279" fmla="*/ 252083 h 430943"/>
              <a:gd name="connsiteX280" fmla="*/ 23122 w 422782"/>
              <a:gd name="connsiteY280" fmla="*/ 254690 h 430943"/>
              <a:gd name="connsiteX281" fmla="*/ 26976 w 422782"/>
              <a:gd name="connsiteY281" fmla="*/ 257297 h 430943"/>
              <a:gd name="connsiteX282" fmla="*/ 30830 w 422782"/>
              <a:gd name="connsiteY282" fmla="*/ 259904 h 430943"/>
              <a:gd name="connsiteX283" fmla="*/ 34684 w 422782"/>
              <a:gd name="connsiteY283" fmla="*/ 262510 h 430943"/>
              <a:gd name="connsiteX284" fmla="*/ 38538 w 422782"/>
              <a:gd name="connsiteY284" fmla="*/ 265117 h 430943"/>
              <a:gd name="connsiteX285" fmla="*/ 42391 w 422782"/>
              <a:gd name="connsiteY285" fmla="*/ 267724 h 430943"/>
              <a:gd name="connsiteX286" fmla="*/ 46245 w 422782"/>
              <a:gd name="connsiteY286" fmla="*/ 270331 h 430943"/>
              <a:gd name="connsiteX287" fmla="*/ 50099 w 422782"/>
              <a:gd name="connsiteY287" fmla="*/ 272938 h 430943"/>
              <a:gd name="connsiteX288" fmla="*/ 53953 w 422782"/>
              <a:gd name="connsiteY288" fmla="*/ 275545 h 430943"/>
              <a:gd name="connsiteX289" fmla="*/ 57806 w 422782"/>
              <a:gd name="connsiteY289" fmla="*/ 278039 h 430943"/>
              <a:gd name="connsiteX290" fmla="*/ 61660 w 422782"/>
              <a:gd name="connsiteY290" fmla="*/ 280646 h 430943"/>
              <a:gd name="connsiteX291" fmla="*/ 64834 w 422782"/>
              <a:gd name="connsiteY291" fmla="*/ 282800 h 430943"/>
              <a:gd name="connsiteX292" fmla="*/ 69821 w 422782"/>
              <a:gd name="connsiteY292" fmla="*/ 286313 h 430943"/>
              <a:gd name="connsiteX293" fmla="*/ 74468 w 422782"/>
              <a:gd name="connsiteY293" fmla="*/ 289600 h 430943"/>
              <a:gd name="connsiteX294" fmla="*/ 79116 w 422782"/>
              <a:gd name="connsiteY294" fmla="*/ 292887 h 430943"/>
              <a:gd name="connsiteX295" fmla="*/ 85350 w 422782"/>
              <a:gd name="connsiteY295" fmla="*/ 297308 h 430943"/>
              <a:gd name="connsiteX296" fmla="*/ 91017 w 422782"/>
              <a:gd name="connsiteY296" fmla="*/ 301502 h 430943"/>
              <a:gd name="connsiteX297" fmla="*/ 97705 w 422782"/>
              <a:gd name="connsiteY297" fmla="*/ 306489 h 430943"/>
              <a:gd name="connsiteX298" fmla="*/ 104392 w 422782"/>
              <a:gd name="connsiteY298" fmla="*/ 311476 h 430943"/>
              <a:gd name="connsiteX299" fmla="*/ 111079 w 422782"/>
              <a:gd name="connsiteY299" fmla="*/ 316463 h 430943"/>
              <a:gd name="connsiteX300" fmla="*/ 117767 w 422782"/>
              <a:gd name="connsiteY300" fmla="*/ 321337 h 430943"/>
              <a:gd name="connsiteX301" fmla="*/ 124454 w 422782"/>
              <a:gd name="connsiteY301" fmla="*/ 326325 h 430943"/>
              <a:gd name="connsiteX302" fmla="*/ 131255 w 422782"/>
              <a:gd name="connsiteY302" fmla="*/ 331312 h 430943"/>
              <a:gd name="connsiteX303" fmla="*/ 137942 w 422782"/>
              <a:gd name="connsiteY303" fmla="*/ 336299 h 430943"/>
              <a:gd name="connsiteX304" fmla="*/ 144630 w 422782"/>
              <a:gd name="connsiteY304" fmla="*/ 341173 h 430943"/>
              <a:gd name="connsiteX305" fmla="*/ 151317 w 422782"/>
              <a:gd name="connsiteY305" fmla="*/ 346160 h 430943"/>
              <a:gd name="connsiteX306" fmla="*/ 158005 w 422782"/>
              <a:gd name="connsiteY306" fmla="*/ 351034 h 430943"/>
              <a:gd name="connsiteX307" fmla="*/ 164692 w 422782"/>
              <a:gd name="connsiteY307" fmla="*/ 356021 h 430943"/>
              <a:gd name="connsiteX308" fmla="*/ 171380 w 422782"/>
              <a:gd name="connsiteY308" fmla="*/ 360895 h 430943"/>
              <a:gd name="connsiteX309" fmla="*/ 178181 w 422782"/>
              <a:gd name="connsiteY309" fmla="*/ 365882 h 430943"/>
              <a:gd name="connsiteX310" fmla="*/ 184868 w 422782"/>
              <a:gd name="connsiteY310" fmla="*/ 370756 h 430943"/>
              <a:gd name="connsiteX311" fmla="*/ 191555 w 422782"/>
              <a:gd name="connsiteY311" fmla="*/ 375630 h 430943"/>
              <a:gd name="connsiteX312" fmla="*/ 198243 w 422782"/>
              <a:gd name="connsiteY312" fmla="*/ 380617 h 430943"/>
              <a:gd name="connsiteX313" fmla="*/ 201190 w 422782"/>
              <a:gd name="connsiteY313" fmla="*/ 382771 h 430943"/>
              <a:gd name="connsiteX314" fmla="*/ 201530 w 422782"/>
              <a:gd name="connsiteY314" fmla="*/ 383678 h 430943"/>
              <a:gd name="connsiteX315" fmla="*/ 201757 w 422782"/>
              <a:gd name="connsiteY315" fmla="*/ 385491 h 430943"/>
              <a:gd name="connsiteX316" fmla="*/ 201643 w 422782"/>
              <a:gd name="connsiteY316" fmla="*/ 387532 h 430943"/>
              <a:gd name="connsiteX317" fmla="*/ 201643 w 422782"/>
              <a:gd name="connsiteY317" fmla="*/ 389232 h 430943"/>
              <a:gd name="connsiteX318" fmla="*/ 202550 w 422782"/>
              <a:gd name="connsiteY318" fmla="*/ 390365 h 430943"/>
              <a:gd name="connsiteX319" fmla="*/ 204137 w 422782"/>
              <a:gd name="connsiteY319" fmla="*/ 391612 h 430943"/>
              <a:gd name="connsiteX320" fmla="*/ 210711 w 422782"/>
              <a:gd name="connsiteY320" fmla="*/ 395239 h 430943"/>
              <a:gd name="connsiteX321" fmla="*/ 211278 w 422782"/>
              <a:gd name="connsiteY321" fmla="*/ 395919 h 430943"/>
              <a:gd name="connsiteX322" fmla="*/ 211504 w 422782"/>
              <a:gd name="connsiteY322" fmla="*/ 397506 h 430943"/>
              <a:gd name="connsiteX323" fmla="*/ 212298 w 422782"/>
              <a:gd name="connsiteY323" fmla="*/ 399320 h 430943"/>
              <a:gd name="connsiteX324" fmla="*/ 213658 w 422782"/>
              <a:gd name="connsiteY324" fmla="*/ 400340 h 430943"/>
              <a:gd name="connsiteX325" fmla="*/ 215245 w 422782"/>
              <a:gd name="connsiteY325" fmla="*/ 401133 h 430943"/>
              <a:gd name="connsiteX326" fmla="*/ 217285 w 422782"/>
              <a:gd name="connsiteY326" fmla="*/ 401700 h 430943"/>
              <a:gd name="connsiteX327" fmla="*/ 223179 w 422782"/>
              <a:gd name="connsiteY327" fmla="*/ 402267 h 430943"/>
              <a:gd name="connsiteX328" fmla="*/ 224426 w 422782"/>
              <a:gd name="connsiteY328" fmla="*/ 403173 h 430943"/>
              <a:gd name="connsiteX329" fmla="*/ 227033 w 422782"/>
              <a:gd name="connsiteY329" fmla="*/ 406460 h 430943"/>
              <a:gd name="connsiteX330" fmla="*/ 228393 w 422782"/>
              <a:gd name="connsiteY330" fmla="*/ 407140 h 430943"/>
              <a:gd name="connsiteX331" fmla="*/ 232360 w 422782"/>
              <a:gd name="connsiteY331" fmla="*/ 408047 h 430943"/>
              <a:gd name="connsiteX332" fmla="*/ 235194 w 422782"/>
              <a:gd name="connsiteY332" fmla="*/ 408614 h 430943"/>
              <a:gd name="connsiteX333" fmla="*/ 236441 w 422782"/>
              <a:gd name="connsiteY333" fmla="*/ 408954 h 430943"/>
              <a:gd name="connsiteX334" fmla="*/ 239048 w 422782"/>
              <a:gd name="connsiteY334" fmla="*/ 409861 h 430943"/>
              <a:gd name="connsiteX335" fmla="*/ 241881 w 422782"/>
              <a:gd name="connsiteY335" fmla="*/ 411334 h 430943"/>
              <a:gd name="connsiteX336" fmla="*/ 243355 w 422782"/>
              <a:gd name="connsiteY336" fmla="*/ 412695 h 430943"/>
              <a:gd name="connsiteX337" fmla="*/ 243355 w 422782"/>
              <a:gd name="connsiteY337" fmla="*/ 413148 h 430943"/>
              <a:gd name="connsiteX338" fmla="*/ 243355 w 422782"/>
              <a:gd name="connsiteY338" fmla="*/ 414281 h 430943"/>
              <a:gd name="connsiteX339" fmla="*/ 243355 w 422782"/>
              <a:gd name="connsiteY339" fmla="*/ 417909 h 430943"/>
              <a:gd name="connsiteX340" fmla="*/ 243808 w 422782"/>
              <a:gd name="connsiteY340" fmla="*/ 419949 h 430943"/>
              <a:gd name="connsiteX341" fmla="*/ 244375 w 422782"/>
              <a:gd name="connsiteY341" fmla="*/ 421309 h 430943"/>
              <a:gd name="connsiteX342" fmla="*/ 244375 w 422782"/>
              <a:gd name="connsiteY342" fmla="*/ 422216 h 430943"/>
              <a:gd name="connsiteX343" fmla="*/ 243695 w 422782"/>
              <a:gd name="connsiteY343" fmla="*/ 422782 h 430943"/>
              <a:gd name="connsiteX344" fmla="*/ 243128 w 422782"/>
              <a:gd name="connsiteY344" fmla="*/ 423576 h 430943"/>
              <a:gd name="connsiteX345" fmla="*/ 242788 w 422782"/>
              <a:gd name="connsiteY345" fmla="*/ 424596 h 430943"/>
              <a:gd name="connsiteX346" fmla="*/ 241994 w 422782"/>
              <a:gd name="connsiteY346" fmla="*/ 425843 h 430943"/>
              <a:gd name="connsiteX347" fmla="*/ 241314 w 422782"/>
              <a:gd name="connsiteY347" fmla="*/ 427203 h 430943"/>
              <a:gd name="connsiteX348" fmla="*/ 241654 w 422782"/>
              <a:gd name="connsiteY348" fmla="*/ 428336 h 430943"/>
              <a:gd name="connsiteX349" fmla="*/ 242788 w 422782"/>
              <a:gd name="connsiteY349" fmla="*/ 429016 h 430943"/>
              <a:gd name="connsiteX350" fmla="*/ 244375 w 422782"/>
              <a:gd name="connsiteY350" fmla="*/ 430377 h 430943"/>
              <a:gd name="connsiteX351" fmla="*/ 245848 w 422782"/>
              <a:gd name="connsiteY351" fmla="*/ 430943 h 430943"/>
              <a:gd name="connsiteX352" fmla="*/ 246529 w 422782"/>
              <a:gd name="connsiteY352" fmla="*/ 430943 h 430943"/>
              <a:gd name="connsiteX353" fmla="*/ 247435 w 422782"/>
              <a:gd name="connsiteY353" fmla="*/ 430943 h 430943"/>
              <a:gd name="connsiteX354" fmla="*/ 248115 w 422782"/>
              <a:gd name="connsiteY354" fmla="*/ 430717 h 430943"/>
              <a:gd name="connsiteX355" fmla="*/ 253216 w 422782"/>
              <a:gd name="connsiteY355" fmla="*/ 429696 h 430943"/>
              <a:gd name="connsiteX356" fmla="*/ 257863 w 422782"/>
              <a:gd name="connsiteY356" fmla="*/ 428790 h 430943"/>
              <a:gd name="connsiteX357" fmla="*/ 264324 w 422782"/>
              <a:gd name="connsiteY357" fmla="*/ 427430 h 430943"/>
              <a:gd name="connsiteX358" fmla="*/ 268744 w 422782"/>
              <a:gd name="connsiteY358" fmla="*/ 426523 h 430943"/>
              <a:gd name="connsiteX359" fmla="*/ 273392 w 422782"/>
              <a:gd name="connsiteY359" fmla="*/ 425503 h 430943"/>
              <a:gd name="connsiteX360" fmla="*/ 280192 w 422782"/>
              <a:gd name="connsiteY360" fmla="*/ 424029 h 430943"/>
              <a:gd name="connsiteX361" fmla="*/ 287446 w 422782"/>
              <a:gd name="connsiteY361" fmla="*/ 422442 h 430943"/>
              <a:gd name="connsiteX362" fmla="*/ 295381 w 422782"/>
              <a:gd name="connsiteY362" fmla="*/ 420855 h 430943"/>
              <a:gd name="connsiteX363" fmla="*/ 297194 w 422782"/>
              <a:gd name="connsiteY363" fmla="*/ 419722 h 430943"/>
              <a:gd name="connsiteX364" fmla="*/ 303202 w 422782"/>
              <a:gd name="connsiteY364" fmla="*/ 414055 h 430943"/>
              <a:gd name="connsiteX365" fmla="*/ 305922 w 422782"/>
              <a:gd name="connsiteY365" fmla="*/ 411448 h 430943"/>
              <a:gd name="connsiteX366" fmla="*/ 311363 w 422782"/>
              <a:gd name="connsiteY366" fmla="*/ 406234 h 430943"/>
              <a:gd name="connsiteX367" fmla="*/ 315556 w 422782"/>
              <a:gd name="connsiteY367" fmla="*/ 402267 h 430943"/>
              <a:gd name="connsiteX368" fmla="*/ 320884 w 422782"/>
              <a:gd name="connsiteY368" fmla="*/ 397166 h 430943"/>
              <a:gd name="connsiteX369" fmla="*/ 326438 w 422782"/>
              <a:gd name="connsiteY369" fmla="*/ 392066 h 430943"/>
              <a:gd name="connsiteX370" fmla="*/ 330858 w 422782"/>
              <a:gd name="connsiteY370" fmla="*/ 387985 h 430943"/>
              <a:gd name="connsiteX371" fmla="*/ 337886 w 422782"/>
              <a:gd name="connsiteY371" fmla="*/ 383338 h 430943"/>
              <a:gd name="connsiteX372" fmla="*/ 348540 w 422782"/>
              <a:gd name="connsiteY372" fmla="*/ 376424 h 430943"/>
              <a:gd name="connsiteX373" fmla="*/ 359081 w 422782"/>
              <a:gd name="connsiteY373" fmla="*/ 369396 h 430943"/>
              <a:gd name="connsiteX374" fmla="*/ 369736 w 422782"/>
              <a:gd name="connsiteY374" fmla="*/ 362369 h 430943"/>
              <a:gd name="connsiteX375" fmla="*/ 380277 w 422782"/>
              <a:gd name="connsiteY375" fmla="*/ 355341 h 430943"/>
              <a:gd name="connsiteX376" fmla="*/ 390932 w 422782"/>
              <a:gd name="connsiteY376" fmla="*/ 348314 h 430943"/>
              <a:gd name="connsiteX377" fmla="*/ 401586 w 422782"/>
              <a:gd name="connsiteY377" fmla="*/ 341286 h 430943"/>
              <a:gd name="connsiteX378" fmla="*/ 412128 w 422782"/>
              <a:gd name="connsiteY378" fmla="*/ 334259 h 430943"/>
              <a:gd name="connsiteX379" fmla="*/ 422782 w 422782"/>
              <a:gd name="connsiteY379" fmla="*/ 327118 h 430943"/>
              <a:gd name="connsiteX380" fmla="*/ 420742 w 422782"/>
              <a:gd name="connsiteY380" fmla="*/ 323037 h 4309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</a:cxnLst>
            <a:rect l="l" t="t" r="r" b="b"/>
            <a:pathLst>
              <a:path w="422782" h="430943">
                <a:moveTo>
                  <a:pt x="420742" y="323037"/>
                </a:moveTo>
                <a:lnTo>
                  <a:pt x="418588" y="318504"/>
                </a:lnTo>
                <a:lnTo>
                  <a:pt x="415641" y="312723"/>
                </a:lnTo>
                <a:lnTo>
                  <a:pt x="413941" y="309209"/>
                </a:lnTo>
                <a:lnTo>
                  <a:pt x="413261" y="308643"/>
                </a:lnTo>
                <a:lnTo>
                  <a:pt x="405100" y="305922"/>
                </a:lnTo>
                <a:lnTo>
                  <a:pt x="396486" y="303202"/>
                </a:lnTo>
                <a:lnTo>
                  <a:pt x="391385" y="304789"/>
                </a:lnTo>
                <a:lnTo>
                  <a:pt x="390592" y="304675"/>
                </a:lnTo>
                <a:lnTo>
                  <a:pt x="389118" y="303655"/>
                </a:lnTo>
                <a:lnTo>
                  <a:pt x="387645" y="302295"/>
                </a:lnTo>
                <a:lnTo>
                  <a:pt x="386965" y="300255"/>
                </a:lnTo>
                <a:lnTo>
                  <a:pt x="384924" y="297648"/>
                </a:lnTo>
                <a:lnTo>
                  <a:pt x="382997" y="291527"/>
                </a:lnTo>
                <a:lnTo>
                  <a:pt x="382884" y="286653"/>
                </a:lnTo>
                <a:lnTo>
                  <a:pt x="382431" y="284953"/>
                </a:lnTo>
                <a:lnTo>
                  <a:pt x="378010" y="278152"/>
                </a:lnTo>
                <a:lnTo>
                  <a:pt x="373930" y="271918"/>
                </a:lnTo>
                <a:lnTo>
                  <a:pt x="371210" y="267724"/>
                </a:lnTo>
                <a:lnTo>
                  <a:pt x="370643" y="265911"/>
                </a:lnTo>
                <a:lnTo>
                  <a:pt x="370983" y="263644"/>
                </a:lnTo>
                <a:lnTo>
                  <a:pt x="372003" y="261490"/>
                </a:lnTo>
                <a:lnTo>
                  <a:pt x="375970" y="259110"/>
                </a:lnTo>
                <a:lnTo>
                  <a:pt x="379597" y="256390"/>
                </a:lnTo>
                <a:lnTo>
                  <a:pt x="380051" y="254576"/>
                </a:lnTo>
                <a:lnTo>
                  <a:pt x="380277" y="249476"/>
                </a:lnTo>
                <a:lnTo>
                  <a:pt x="379144" y="247775"/>
                </a:lnTo>
                <a:lnTo>
                  <a:pt x="378237" y="244828"/>
                </a:lnTo>
                <a:lnTo>
                  <a:pt x="377330" y="240635"/>
                </a:lnTo>
                <a:lnTo>
                  <a:pt x="377330" y="238028"/>
                </a:lnTo>
                <a:lnTo>
                  <a:pt x="378917" y="232814"/>
                </a:lnTo>
                <a:lnTo>
                  <a:pt x="380731" y="227260"/>
                </a:lnTo>
                <a:lnTo>
                  <a:pt x="379597" y="221139"/>
                </a:lnTo>
                <a:lnTo>
                  <a:pt x="378690" y="208898"/>
                </a:lnTo>
                <a:lnTo>
                  <a:pt x="379257" y="199263"/>
                </a:lnTo>
                <a:lnTo>
                  <a:pt x="378804" y="195636"/>
                </a:lnTo>
                <a:lnTo>
                  <a:pt x="378464" y="194163"/>
                </a:lnTo>
                <a:lnTo>
                  <a:pt x="377217" y="189629"/>
                </a:lnTo>
                <a:lnTo>
                  <a:pt x="375743" y="184868"/>
                </a:lnTo>
                <a:lnTo>
                  <a:pt x="375063" y="183168"/>
                </a:lnTo>
                <a:lnTo>
                  <a:pt x="373136" y="179427"/>
                </a:lnTo>
                <a:lnTo>
                  <a:pt x="369963" y="174667"/>
                </a:lnTo>
                <a:lnTo>
                  <a:pt x="368376" y="171720"/>
                </a:lnTo>
                <a:lnTo>
                  <a:pt x="370643" y="170246"/>
                </a:lnTo>
                <a:lnTo>
                  <a:pt x="372570" y="169000"/>
                </a:lnTo>
                <a:lnTo>
                  <a:pt x="371323" y="163332"/>
                </a:lnTo>
                <a:lnTo>
                  <a:pt x="370303" y="158458"/>
                </a:lnTo>
                <a:lnTo>
                  <a:pt x="369396" y="154491"/>
                </a:lnTo>
                <a:lnTo>
                  <a:pt x="367923" y="147350"/>
                </a:lnTo>
                <a:lnTo>
                  <a:pt x="366562" y="141343"/>
                </a:lnTo>
                <a:lnTo>
                  <a:pt x="365315" y="135336"/>
                </a:lnTo>
                <a:lnTo>
                  <a:pt x="364069" y="129895"/>
                </a:lnTo>
                <a:lnTo>
                  <a:pt x="362935" y="124455"/>
                </a:lnTo>
                <a:lnTo>
                  <a:pt x="362369" y="123661"/>
                </a:lnTo>
                <a:lnTo>
                  <a:pt x="358741" y="121054"/>
                </a:lnTo>
                <a:lnTo>
                  <a:pt x="355454" y="118674"/>
                </a:lnTo>
                <a:lnTo>
                  <a:pt x="352054" y="115954"/>
                </a:lnTo>
                <a:lnTo>
                  <a:pt x="348313" y="112893"/>
                </a:lnTo>
                <a:lnTo>
                  <a:pt x="347747" y="109153"/>
                </a:lnTo>
                <a:lnTo>
                  <a:pt x="345820" y="103599"/>
                </a:lnTo>
                <a:lnTo>
                  <a:pt x="343780" y="100425"/>
                </a:lnTo>
                <a:lnTo>
                  <a:pt x="343100" y="99632"/>
                </a:lnTo>
                <a:lnTo>
                  <a:pt x="339019" y="97591"/>
                </a:lnTo>
                <a:lnTo>
                  <a:pt x="336639" y="96118"/>
                </a:lnTo>
                <a:lnTo>
                  <a:pt x="336072" y="95211"/>
                </a:lnTo>
                <a:lnTo>
                  <a:pt x="335619" y="92944"/>
                </a:lnTo>
                <a:lnTo>
                  <a:pt x="333919" y="88297"/>
                </a:lnTo>
                <a:lnTo>
                  <a:pt x="331992" y="84103"/>
                </a:lnTo>
                <a:lnTo>
                  <a:pt x="331311" y="81383"/>
                </a:lnTo>
                <a:lnTo>
                  <a:pt x="331198" y="77756"/>
                </a:lnTo>
                <a:lnTo>
                  <a:pt x="331538" y="75262"/>
                </a:lnTo>
                <a:lnTo>
                  <a:pt x="332445" y="74129"/>
                </a:lnTo>
                <a:lnTo>
                  <a:pt x="336412" y="70955"/>
                </a:lnTo>
                <a:lnTo>
                  <a:pt x="338226" y="67101"/>
                </a:lnTo>
                <a:lnTo>
                  <a:pt x="340493" y="65628"/>
                </a:lnTo>
                <a:lnTo>
                  <a:pt x="342420" y="64494"/>
                </a:lnTo>
                <a:lnTo>
                  <a:pt x="344006" y="63247"/>
                </a:lnTo>
                <a:lnTo>
                  <a:pt x="345480" y="61207"/>
                </a:lnTo>
                <a:lnTo>
                  <a:pt x="346500" y="59054"/>
                </a:lnTo>
                <a:lnTo>
                  <a:pt x="346727" y="56673"/>
                </a:lnTo>
                <a:lnTo>
                  <a:pt x="347180" y="52933"/>
                </a:lnTo>
                <a:lnTo>
                  <a:pt x="347860" y="50326"/>
                </a:lnTo>
                <a:lnTo>
                  <a:pt x="349560" y="47379"/>
                </a:lnTo>
                <a:lnTo>
                  <a:pt x="348880" y="44999"/>
                </a:lnTo>
                <a:lnTo>
                  <a:pt x="347973" y="42392"/>
                </a:lnTo>
                <a:lnTo>
                  <a:pt x="348200" y="37971"/>
                </a:lnTo>
                <a:lnTo>
                  <a:pt x="347973" y="36158"/>
                </a:lnTo>
                <a:lnTo>
                  <a:pt x="347293" y="34571"/>
                </a:lnTo>
                <a:lnTo>
                  <a:pt x="346613" y="32417"/>
                </a:lnTo>
                <a:lnTo>
                  <a:pt x="346500" y="30717"/>
                </a:lnTo>
                <a:lnTo>
                  <a:pt x="347293" y="26183"/>
                </a:lnTo>
                <a:lnTo>
                  <a:pt x="347747" y="22783"/>
                </a:lnTo>
                <a:lnTo>
                  <a:pt x="348653" y="18249"/>
                </a:lnTo>
                <a:lnTo>
                  <a:pt x="348313" y="17002"/>
                </a:lnTo>
                <a:lnTo>
                  <a:pt x="347747" y="16095"/>
                </a:lnTo>
                <a:lnTo>
                  <a:pt x="345820" y="15075"/>
                </a:lnTo>
                <a:lnTo>
                  <a:pt x="345820" y="14508"/>
                </a:lnTo>
                <a:lnTo>
                  <a:pt x="346273" y="13828"/>
                </a:lnTo>
                <a:lnTo>
                  <a:pt x="349107" y="11561"/>
                </a:lnTo>
                <a:lnTo>
                  <a:pt x="350581" y="8388"/>
                </a:lnTo>
                <a:lnTo>
                  <a:pt x="351941" y="7708"/>
                </a:lnTo>
                <a:lnTo>
                  <a:pt x="353868" y="6574"/>
                </a:lnTo>
                <a:lnTo>
                  <a:pt x="353754" y="5327"/>
                </a:lnTo>
                <a:lnTo>
                  <a:pt x="353301" y="3967"/>
                </a:lnTo>
                <a:lnTo>
                  <a:pt x="344120" y="4647"/>
                </a:lnTo>
                <a:lnTo>
                  <a:pt x="339699" y="6007"/>
                </a:lnTo>
                <a:lnTo>
                  <a:pt x="337206" y="5327"/>
                </a:lnTo>
                <a:lnTo>
                  <a:pt x="333465" y="2380"/>
                </a:lnTo>
                <a:lnTo>
                  <a:pt x="329951" y="907"/>
                </a:lnTo>
                <a:lnTo>
                  <a:pt x="325191" y="0"/>
                </a:lnTo>
                <a:lnTo>
                  <a:pt x="325984" y="3174"/>
                </a:lnTo>
                <a:lnTo>
                  <a:pt x="323944" y="3740"/>
                </a:lnTo>
                <a:lnTo>
                  <a:pt x="319524" y="4421"/>
                </a:lnTo>
                <a:lnTo>
                  <a:pt x="312383" y="2267"/>
                </a:lnTo>
                <a:lnTo>
                  <a:pt x="310569" y="227"/>
                </a:lnTo>
                <a:lnTo>
                  <a:pt x="307282" y="1134"/>
                </a:lnTo>
                <a:lnTo>
                  <a:pt x="305695" y="3854"/>
                </a:lnTo>
                <a:lnTo>
                  <a:pt x="301955" y="5781"/>
                </a:lnTo>
                <a:lnTo>
                  <a:pt x="294927" y="7368"/>
                </a:lnTo>
                <a:lnTo>
                  <a:pt x="288807" y="10541"/>
                </a:lnTo>
                <a:lnTo>
                  <a:pt x="286200" y="11221"/>
                </a:lnTo>
                <a:lnTo>
                  <a:pt x="284159" y="10541"/>
                </a:lnTo>
                <a:lnTo>
                  <a:pt x="279966" y="7141"/>
                </a:lnTo>
                <a:lnTo>
                  <a:pt x="277585" y="5781"/>
                </a:lnTo>
                <a:lnTo>
                  <a:pt x="275205" y="4987"/>
                </a:lnTo>
                <a:lnTo>
                  <a:pt x="255143" y="4987"/>
                </a:lnTo>
                <a:lnTo>
                  <a:pt x="249815" y="7481"/>
                </a:lnTo>
                <a:lnTo>
                  <a:pt x="238594" y="7821"/>
                </a:lnTo>
                <a:lnTo>
                  <a:pt x="235987" y="8954"/>
                </a:lnTo>
                <a:lnTo>
                  <a:pt x="230887" y="12468"/>
                </a:lnTo>
                <a:lnTo>
                  <a:pt x="225672" y="12128"/>
                </a:lnTo>
                <a:lnTo>
                  <a:pt x="218192" y="13262"/>
                </a:lnTo>
                <a:lnTo>
                  <a:pt x="203457" y="14508"/>
                </a:lnTo>
                <a:lnTo>
                  <a:pt x="197676" y="16322"/>
                </a:lnTo>
                <a:lnTo>
                  <a:pt x="193936" y="18589"/>
                </a:lnTo>
                <a:lnTo>
                  <a:pt x="188268" y="20969"/>
                </a:lnTo>
                <a:lnTo>
                  <a:pt x="184188" y="23463"/>
                </a:lnTo>
                <a:lnTo>
                  <a:pt x="180901" y="25956"/>
                </a:lnTo>
                <a:lnTo>
                  <a:pt x="178747" y="30037"/>
                </a:lnTo>
                <a:lnTo>
                  <a:pt x="176820" y="31624"/>
                </a:lnTo>
                <a:lnTo>
                  <a:pt x="173873" y="32077"/>
                </a:lnTo>
                <a:lnTo>
                  <a:pt x="170586" y="30944"/>
                </a:lnTo>
                <a:lnTo>
                  <a:pt x="168999" y="30944"/>
                </a:lnTo>
                <a:lnTo>
                  <a:pt x="159025" y="35818"/>
                </a:lnTo>
                <a:lnTo>
                  <a:pt x="155511" y="37971"/>
                </a:lnTo>
                <a:lnTo>
                  <a:pt x="153131" y="40125"/>
                </a:lnTo>
                <a:lnTo>
                  <a:pt x="150411" y="43412"/>
                </a:lnTo>
                <a:lnTo>
                  <a:pt x="147464" y="44885"/>
                </a:lnTo>
                <a:lnTo>
                  <a:pt x="143496" y="47832"/>
                </a:lnTo>
                <a:lnTo>
                  <a:pt x="138622" y="50099"/>
                </a:lnTo>
                <a:lnTo>
                  <a:pt x="136469" y="50326"/>
                </a:lnTo>
                <a:lnTo>
                  <a:pt x="132389" y="49873"/>
                </a:lnTo>
                <a:lnTo>
                  <a:pt x="132955" y="51686"/>
                </a:lnTo>
                <a:lnTo>
                  <a:pt x="134089" y="53160"/>
                </a:lnTo>
                <a:lnTo>
                  <a:pt x="138509" y="56560"/>
                </a:lnTo>
                <a:lnTo>
                  <a:pt x="141003" y="58600"/>
                </a:lnTo>
                <a:lnTo>
                  <a:pt x="141116" y="59280"/>
                </a:lnTo>
                <a:lnTo>
                  <a:pt x="140323" y="60980"/>
                </a:lnTo>
                <a:lnTo>
                  <a:pt x="139869" y="62227"/>
                </a:lnTo>
                <a:lnTo>
                  <a:pt x="140550" y="63474"/>
                </a:lnTo>
                <a:lnTo>
                  <a:pt x="142136" y="64948"/>
                </a:lnTo>
                <a:lnTo>
                  <a:pt x="142250" y="65628"/>
                </a:lnTo>
                <a:lnTo>
                  <a:pt x="141910" y="66534"/>
                </a:lnTo>
                <a:lnTo>
                  <a:pt x="141116" y="68121"/>
                </a:lnTo>
                <a:lnTo>
                  <a:pt x="142816" y="72882"/>
                </a:lnTo>
                <a:lnTo>
                  <a:pt x="143156" y="77416"/>
                </a:lnTo>
                <a:lnTo>
                  <a:pt x="142703" y="80703"/>
                </a:lnTo>
                <a:lnTo>
                  <a:pt x="142703" y="82630"/>
                </a:lnTo>
                <a:lnTo>
                  <a:pt x="142930" y="84217"/>
                </a:lnTo>
                <a:lnTo>
                  <a:pt x="144403" y="87844"/>
                </a:lnTo>
                <a:lnTo>
                  <a:pt x="143383" y="93964"/>
                </a:lnTo>
                <a:lnTo>
                  <a:pt x="144517" y="97251"/>
                </a:lnTo>
                <a:lnTo>
                  <a:pt x="145990" y="99972"/>
                </a:lnTo>
                <a:lnTo>
                  <a:pt x="146897" y="104732"/>
                </a:lnTo>
                <a:lnTo>
                  <a:pt x="148144" y="106999"/>
                </a:lnTo>
                <a:lnTo>
                  <a:pt x="150071" y="109039"/>
                </a:lnTo>
                <a:lnTo>
                  <a:pt x="151204" y="109719"/>
                </a:lnTo>
                <a:lnTo>
                  <a:pt x="153471" y="111306"/>
                </a:lnTo>
                <a:lnTo>
                  <a:pt x="155058" y="112780"/>
                </a:lnTo>
                <a:lnTo>
                  <a:pt x="155964" y="114820"/>
                </a:lnTo>
                <a:lnTo>
                  <a:pt x="153924" y="116407"/>
                </a:lnTo>
                <a:lnTo>
                  <a:pt x="152338" y="117994"/>
                </a:lnTo>
                <a:lnTo>
                  <a:pt x="151997" y="119581"/>
                </a:lnTo>
                <a:lnTo>
                  <a:pt x="152678" y="122187"/>
                </a:lnTo>
                <a:lnTo>
                  <a:pt x="152678" y="123548"/>
                </a:lnTo>
                <a:lnTo>
                  <a:pt x="151657" y="124001"/>
                </a:lnTo>
                <a:lnTo>
                  <a:pt x="147577" y="123888"/>
                </a:lnTo>
                <a:lnTo>
                  <a:pt x="144290" y="123774"/>
                </a:lnTo>
                <a:lnTo>
                  <a:pt x="140550" y="123661"/>
                </a:lnTo>
                <a:lnTo>
                  <a:pt x="135336" y="123434"/>
                </a:lnTo>
                <a:lnTo>
                  <a:pt x="132162" y="123208"/>
                </a:lnTo>
                <a:lnTo>
                  <a:pt x="127628" y="122981"/>
                </a:lnTo>
                <a:lnTo>
                  <a:pt x="126154" y="123094"/>
                </a:lnTo>
                <a:lnTo>
                  <a:pt x="122074" y="123888"/>
                </a:lnTo>
                <a:lnTo>
                  <a:pt x="119127" y="124341"/>
                </a:lnTo>
                <a:lnTo>
                  <a:pt x="118674" y="124455"/>
                </a:lnTo>
                <a:lnTo>
                  <a:pt x="117767" y="125135"/>
                </a:lnTo>
                <a:lnTo>
                  <a:pt x="117200" y="127061"/>
                </a:lnTo>
                <a:lnTo>
                  <a:pt x="116633" y="129215"/>
                </a:lnTo>
                <a:lnTo>
                  <a:pt x="116067" y="130235"/>
                </a:lnTo>
                <a:lnTo>
                  <a:pt x="107339" y="133409"/>
                </a:lnTo>
                <a:lnTo>
                  <a:pt x="104052" y="133749"/>
                </a:lnTo>
                <a:lnTo>
                  <a:pt x="102012" y="133522"/>
                </a:lnTo>
                <a:lnTo>
                  <a:pt x="100651" y="133749"/>
                </a:lnTo>
                <a:lnTo>
                  <a:pt x="99405" y="134429"/>
                </a:lnTo>
                <a:lnTo>
                  <a:pt x="99065" y="135449"/>
                </a:lnTo>
                <a:lnTo>
                  <a:pt x="98951" y="136696"/>
                </a:lnTo>
                <a:lnTo>
                  <a:pt x="99291" y="138056"/>
                </a:lnTo>
                <a:lnTo>
                  <a:pt x="100085" y="139870"/>
                </a:lnTo>
                <a:lnTo>
                  <a:pt x="100198" y="141683"/>
                </a:lnTo>
                <a:lnTo>
                  <a:pt x="99745" y="142930"/>
                </a:lnTo>
                <a:lnTo>
                  <a:pt x="99518" y="144290"/>
                </a:lnTo>
                <a:lnTo>
                  <a:pt x="99291" y="145650"/>
                </a:lnTo>
                <a:lnTo>
                  <a:pt x="99745" y="146444"/>
                </a:lnTo>
                <a:lnTo>
                  <a:pt x="100538" y="146557"/>
                </a:lnTo>
                <a:lnTo>
                  <a:pt x="101445" y="147124"/>
                </a:lnTo>
                <a:lnTo>
                  <a:pt x="102578" y="147690"/>
                </a:lnTo>
                <a:lnTo>
                  <a:pt x="103598" y="148824"/>
                </a:lnTo>
                <a:lnTo>
                  <a:pt x="103485" y="150411"/>
                </a:lnTo>
                <a:lnTo>
                  <a:pt x="102692" y="151318"/>
                </a:lnTo>
                <a:lnTo>
                  <a:pt x="102012" y="151771"/>
                </a:lnTo>
                <a:lnTo>
                  <a:pt x="98725" y="152224"/>
                </a:lnTo>
                <a:lnTo>
                  <a:pt x="96231" y="152564"/>
                </a:lnTo>
                <a:lnTo>
                  <a:pt x="92831" y="155058"/>
                </a:lnTo>
                <a:lnTo>
                  <a:pt x="89317" y="157665"/>
                </a:lnTo>
                <a:lnTo>
                  <a:pt x="85123" y="159479"/>
                </a:lnTo>
                <a:lnTo>
                  <a:pt x="83196" y="159932"/>
                </a:lnTo>
                <a:lnTo>
                  <a:pt x="80023" y="161179"/>
                </a:lnTo>
                <a:lnTo>
                  <a:pt x="76055" y="163332"/>
                </a:lnTo>
                <a:lnTo>
                  <a:pt x="74128" y="166619"/>
                </a:lnTo>
                <a:lnTo>
                  <a:pt x="71748" y="170473"/>
                </a:lnTo>
                <a:lnTo>
                  <a:pt x="69481" y="173080"/>
                </a:lnTo>
                <a:lnTo>
                  <a:pt x="66307" y="175574"/>
                </a:lnTo>
                <a:lnTo>
                  <a:pt x="63247" y="176481"/>
                </a:lnTo>
                <a:lnTo>
                  <a:pt x="59620" y="177614"/>
                </a:lnTo>
                <a:lnTo>
                  <a:pt x="54860" y="178521"/>
                </a:lnTo>
                <a:lnTo>
                  <a:pt x="51572" y="178861"/>
                </a:lnTo>
                <a:lnTo>
                  <a:pt x="50552" y="179087"/>
                </a:lnTo>
                <a:lnTo>
                  <a:pt x="47605" y="179087"/>
                </a:lnTo>
                <a:lnTo>
                  <a:pt x="46245" y="178861"/>
                </a:lnTo>
                <a:lnTo>
                  <a:pt x="45112" y="178861"/>
                </a:lnTo>
                <a:lnTo>
                  <a:pt x="44772" y="179087"/>
                </a:lnTo>
                <a:lnTo>
                  <a:pt x="44545" y="179654"/>
                </a:lnTo>
                <a:lnTo>
                  <a:pt x="44545" y="181014"/>
                </a:lnTo>
                <a:lnTo>
                  <a:pt x="44318" y="182601"/>
                </a:lnTo>
                <a:lnTo>
                  <a:pt x="43412" y="183961"/>
                </a:lnTo>
                <a:lnTo>
                  <a:pt x="42731" y="184641"/>
                </a:lnTo>
                <a:lnTo>
                  <a:pt x="41938" y="184868"/>
                </a:lnTo>
                <a:lnTo>
                  <a:pt x="39558" y="184528"/>
                </a:lnTo>
                <a:lnTo>
                  <a:pt x="37404" y="184075"/>
                </a:lnTo>
                <a:lnTo>
                  <a:pt x="32530" y="183508"/>
                </a:lnTo>
                <a:lnTo>
                  <a:pt x="31623" y="183621"/>
                </a:lnTo>
                <a:lnTo>
                  <a:pt x="31170" y="183735"/>
                </a:lnTo>
                <a:lnTo>
                  <a:pt x="29697" y="184641"/>
                </a:lnTo>
                <a:lnTo>
                  <a:pt x="27316" y="186568"/>
                </a:lnTo>
                <a:lnTo>
                  <a:pt x="25730" y="188268"/>
                </a:lnTo>
                <a:lnTo>
                  <a:pt x="24596" y="189062"/>
                </a:lnTo>
                <a:lnTo>
                  <a:pt x="21762" y="189515"/>
                </a:lnTo>
                <a:lnTo>
                  <a:pt x="20516" y="190082"/>
                </a:lnTo>
                <a:lnTo>
                  <a:pt x="15188" y="194276"/>
                </a:lnTo>
                <a:lnTo>
                  <a:pt x="14055" y="195296"/>
                </a:lnTo>
                <a:lnTo>
                  <a:pt x="8614" y="198923"/>
                </a:lnTo>
                <a:lnTo>
                  <a:pt x="7027" y="200057"/>
                </a:lnTo>
                <a:lnTo>
                  <a:pt x="5894" y="201303"/>
                </a:lnTo>
                <a:lnTo>
                  <a:pt x="2607" y="203910"/>
                </a:lnTo>
                <a:lnTo>
                  <a:pt x="567" y="205157"/>
                </a:lnTo>
                <a:lnTo>
                  <a:pt x="113" y="205837"/>
                </a:lnTo>
                <a:lnTo>
                  <a:pt x="0" y="207424"/>
                </a:lnTo>
                <a:lnTo>
                  <a:pt x="0" y="211051"/>
                </a:lnTo>
                <a:lnTo>
                  <a:pt x="0" y="214565"/>
                </a:lnTo>
                <a:lnTo>
                  <a:pt x="0" y="219552"/>
                </a:lnTo>
                <a:lnTo>
                  <a:pt x="0" y="224539"/>
                </a:lnTo>
                <a:lnTo>
                  <a:pt x="0" y="230320"/>
                </a:lnTo>
                <a:lnTo>
                  <a:pt x="0" y="234287"/>
                </a:lnTo>
                <a:lnTo>
                  <a:pt x="0" y="239048"/>
                </a:lnTo>
                <a:lnTo>
                  <a:pt x="3854" y="241768"/>
                </a:lnTo>
                <a:lnTo>
                  <a:pt x="7707" y="244375"/>
                </a:lnTo>
                <a:lnTo>
                  <a:pt x="11561" y="246982"/>
                </a:lnTo>
                <a:lnTo>
                  <a:pt x="15415" y="249589"/>
                </a:lnTo>
                <a:lnTo>
                  <a:pt x="19269" y="252083"/>
                </a:lnTo>
                <a:lnTo>
                  <a:pt x="23122" y="254690"/>
                </a:lnTo>
                <a:lnTo>
                  <a:pt x="26976" y="257297"/>
                </a:lnTo>
                <a:lnTo>
                  <a:pt x="30830" y="259904"/>
                </a:lnTo>
                <a:lnTo>
                  <a:pt x="34684" y="262510"/>
                </a:lnTo>
                <a:lnTo>
                  <a:pt x="38538" y="265117"/>
                </a:lnTo>
                <a:lnTo>
                  <a:pt x="42391" y="267724"/>
                </a:lnTo>
                <a:lnTo>
                  <a:pt x="46245" y="270331"/>
                </a:lnTo>
                <a:lnTo>
                  <a:pt x="50099" y="272938"/>
                </a:lnTo>
                <a:lnTo>
                  <a:pt x="53953" y="275545"/>
                </a:lnTo>
                <a:lnTo>
                  <a:pt x="57806" y="278039"/>
                </a:lnTo>
                <a:lnTo>
                  <a:pt x="61660" y="280646"/>
                </a:lnTo>
                <a:lnTo>
                  <a:pt x="64834" y="282800"/>
                </a:lnTo>
                <a:lnTo>
                  <a:pt x="69821" y="286313"/>
                </a:lnTo>
                <a:lnTo>
                  <a:pt x="74468" y="289600"/>
                </a:lnTo>
                <a:lnTo>
                  <a:pt x="79116" y="292887"/>
                </a:lnTo>
                <a:lnTo>
                  <a:pt x="85350" y="297308"/>
                </a:lnTo>
                <a:lnTo>
                  <a:pt x="91017" y="301502"/>
                </a:lnTo>
                <a:lnTo>
                  <a:pt x="97705" y="306489"/>
                </a:lnTo>
                <a:lnTo>
                  <a:pt x="104392" y="311476"/>
                </a:lnTo>
                <a:lnTo>
                  <a:pt x="111079" y="316463"/>
                </a:lnTo>
                <a:lnTo>
                  <a:pt x="117767" y="321337"/>
                </a:lnTo>
                <a:lnTo>
                  <a:pt x="124454" y="326325"/>
                </a:lnTo>
                <a:lnTo>
                  <a:pt x="131255" y="331312"/>
                </a:lnTo>
                <a:lnTo>
                  <a:pt x="137942" y="336299"/>
                </a:lnTo>
                <a:lnTo>
                  <a:pt x="144630" y="341173"/>
                </a:lnTo>
                <a:lnTo>
                  <a:pt x="151317" y="346160"/>
                </a:lnTo>
                <a:lnTo>
                  <a:pt x="158005" y="351034"/>
                </a:lnTo>
                <a:lnTo>
                  <a:pt x="164692" y="356021"/>
                </a:lnTo>
                <a:lnTo>
                  <a:pt x="171380" y="360895"/>
                </a:lnTo>
                <a:lnTo>
                  <a:pt x="178181" y="365882"/>
                </a:lnTo>
                <a:lnTo>
                  <a:pt x="184868" y="370756"/>
                </a:lnTo>
                <a:lnTo>
                  <a:pt x="191555" y="375630"/>
                </a:lnTo>
                <a:lnTo>
                  <a:pt x="198243" y="380617"/>
                </a:lnTo>
                <a:lnTo>
                  <a:pt x="201190" y="382771"/>
                </a:lnTo>
                <a:lnTo>
                  <a:pt x="201530" y="383678"/>
                </a:lnTo>
                <a:lnTo>
                  <a:pt x="201757" y="385491"/>
                </a:lnTo>
                <a:lnTo>
                  <a:pt x="201643" y="387532"/>
                </a:lnTo>
                <a:lnTo>
                  <a:pt x="201643" y="389232"/>
                </a:lnTo>
                <a:lnTo>
                  <a:pt x="202550" y="390365"/>
                </a:lnTo>
                <a:lnTo>
                  <a:pt x="204137" y="391612"/>
                </a:lnTo>
                <a:lnTo>
                  <a:pt x="210711" y="395239"/>
                </a:lnTo>
                <a:lnTo>
                  <a:pt x="211278" y="395919"/>
                </a:lnTo>
                <a:lnTo>
                  <a:pt x="211504" y="397506"/>
                </a:lnTo>
                <a:lnTo>
                  <a:pt x="212298" y="399320"/>
                </a:lnTo>
                <a:lnTo>
                  <a:pt x="213658" y="400340"/>
                </a:lnTo>
                <a:lnTo>
                  <a:pt x="215245" y="401133"/>
                </a:lnTo>
                <a:lnTo>
                  <a:pt x="217285" y="401700"/>
                </a:lnTo>
                <a:lnTo>
                  <a:pt x="223179" y="402267"/>
                </a:lnTo>
                <a:lnTo>
                  <a:pt x="224426" y="403173"/>
                </a:lnTo>
                <a:lnTo>
                  <a:pt x="227033" y="406460"/>
                </a:lnTo>
                <a:lnTo>
                  <a:pt x="228393" y="407140"/>
                </a:lnTo>
                <a:lnTo>
                  <a:pt x="232360" y="408047"/>
                </a:lnTo>
                <a:lnTo>
                  <a:pt x="235194" y="408614"/>
                </a:lnTo>
                <a:lnTo>
                  <a:pt x="236441" y="408954"/>
                </a:lnTo>
                <a:lnTo>
                  <a:pt x="239048" y="409861"/>
                </a:lnTo>
                <a:lnTo>
                  <a:pt x="241881" y="411334"/>
                </a:lnTo>
                <a:lnTo>
                  <a:pt x="243355" y="412695"/>
                </a:lnTo>
                <a:lnTo>
                  <a:pt x="243355" y="413148"/>
                </a:lnTo>
                <a:lnTo>
                  <a:pt x="243355" y="414281"/>
                </a:lnTo>
                <a:lnTo>
                  <a:pt x="243355" y="417909"/>
                </a:lnTo>
                <a:lnTo>
                  <a:pt x="243808" y="419949"/>
                </a:lnTo>
                <a:lnTo>
                  <a:pt x="244375" y="421309"/>
                </a:lnTo>
                <a:lnTo>
                  <a:pt x="244375" y="422216"/>
                </a:lnTo>
                <a:lnTo>
                  <a:pt x="243695" y="422782"/>
                </a:lnTo>
                <a:lnTo>
                  <a:pt x="243128" y="423576"/>
                </a:lnTo>
                <a:lnTo>
                  <a:pt x="242788" y="424596"/>
                </a:lnTo>
                <a:lnTo>
                  <a:pt x="241994" y="425843"/>
                </a:lnTo>
                <a:lnTo>
                  <a:pt x="241314" y="427203"/>
                </a:lnTo>
                <a:lnTo>
                  <a:pt x="241654" y="428336"/>
                </a:lnTo>
                <a:lnTo>
                  <a:pt x="242788" y="429016"/>
                </a:lnTo>
                <a:lnTo>
                  <a:pt x="244375" y="430377"/>
                </a:lnTo>
                <a:lnTo>
                  <a:pt x="245848" y="430943"/>
                </a:lnTo>
                <a:lnTo>
                  <a:pt x="246529" y="430943"/>
                </a:lnTo>
                <a:lnTo>
                  <a:pt x="247435" y="430943"/>
                </a:lnTo>
                <a:lnTo>
                  <a:pt x="248115" y="430717"/>
                </a:lnTo>
                <a:lnTo>
                  <a:pt x="253216" y="429696"/>
                </a:lnTo>
                <a:lnTo>
                  <a:pt x="257863" y="428790"/>
                </a:lnTo>
                <a:lnTo>
                  <a:pt x="264324" y="427430"/>
                </a:lnTo>
                <a:lnTo>
                  <a:pt x="268744" y="426523"/>
                </a:lnTo>
                <a:lnTo>
                  <a:pt x="273392" y="425503"/>
                </a:lnTo>
                <a:lnTo>
                  <a:pt x="280192" y="424029"/>
                </a:lnTo>
                <a:lnTo>
                  <a:pt x="287446" y="422442"/>
                </a:lnTo>
                <a:lnTo>
                  <a:pt x="295381" y="420855"/>
                </a:lnTo>
                <a:lnTo>
                  <a:pt x="297194" y="419722"/>
                </a:lnTo>
                <a:lnTo>
                  <a:pt x="303202" y="414055"/>
                </a:lnTo>
                <a:lnTo>
                  <a:pt x="305922" y="411448"/>
                </a:lnTo>
                <a:lnTo>
                  <a:pt x="311363" y="406234"/>
                </a:lnTo>
                <a:lnTo>
                  <a:pt x="315556" y="402267"/>
                </a:lnTo>
                <a:lnTo>
                  <a:pt x="320884" y="397166"/>
                </a:lnTo>
                <a:lnTo>
                  <a:pt x="326438" y="392066"/>
                </a:lnTo>
                <a:lnTo>
                  <a:pt x="330858" y="387985"/>
                </a:lnTo>
                <a:lnTo>
                  <a:pt x="337886" y="383338"/>
                </a:lnTo>
                <a:lnTo>
                  <a:pt x="348540" y="376424"/>
                </a:lnTo>
                <a:lnTo>
                  <a:pt x="359081" y="369396"/>
                </a:lnTo>
                <a:lnTo>
                  <a:pt x="369736" y="362369"/>
                </a:lnTo>
                <a:lnTo>
                  <a:pt x="380277" y="355341"/>
                </a:lnTo>
                <a:lnTo>
                  <a:pt x="390932" y="348314"/>
                </a:lnTo>
                <a:lnTo>
                  <a:pt x="401586" y="341286"/>
                </a:lnTo>
                <a:lnTo>
                  <a:pt x="412128" y="334259"/>
                </a:lnTo>
                <a:lnTo>
                  <a:pt x="422782" y="327118"/>
                </a:lnTo>
                <a:lnTo>
                  <a:pt x="420742" y="32303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47" name="Freeform: Shape 246">
            <a:extLst>
              <a:ext uri="{FF2B5EF4-FFF2-40B4-BE49-F238E27FC236}">
                <a16:creationId xmlns:a16="http://schemas.microsoft.com/office/drawing/2014/main" id="{7D60A3B0-DE99-2FF0-8B6F-92134D7AF663}"/>
              </a:ext>
            </a:extLst>
          </p:cNvPr>
          <p:cNvSpPr/>
          <p:nvPr/>
        </p:nvSpPr>
        <p:spPr>
          <a:xfrm>
            <a:off x="1652707" y="3625074"/>
            <a:ext cx="56192" cy="38764"/>
          </a:xfrm>
          <a:custGeom>
            <a:avLst/>
            <a:gdLst>
              <a:gd name="connsiteX0" fmla="*/ 74129 w 74922"/>
              <a:gd name="connsiteY0" fmla="*/ 28223 h 51685"/>
              <a:gd name="connsiteX1" fmla="*/ 72768 w 74922"/>
              <a:gd name="connsiteY1" fmla="*/ 27317 h 51685"/>
              <a:gd name="connsiteX2" fmla="*/ 67895 w 74922"/>
              <a:gd name="connsiteY2" fmla="*/ 23009 h 51685"/>
              <a:gd name="connsiteX3" fmla="*/ 63474 w 74922"/>
              <a:gd name="connsiteY3" fmla="*/ 21082 h 51685"/>
              <a:gd name="connsiteX4" fmla="*/ 60754 w 74922"/>
              <a:gd name="connsiteY4" fmla="*/ 20516 h 51685"/>
              <a:gd name="connsiteX5" fmla="*/ 58034 w 74922"/>
              <a:gd name="connsiteY5" fmla="*/ 20176 h 51685"/>
              <a:gd name="connsiteX6" fmla="*/ 55653 w 74922"/>
              <a:gd name="connsiteY6" fmla="*/ 19609 h 51685"/>
              <a:gd name="connsiteX7" fmla="*/ 53273 w 74922"/>
              <a:gd name="connsiteY7" fmla="*/ 18816 h 51685"/>
              <a:gd name="connsiteX8" fmla="*/ 51006 w 74922"/>
              <a:gd name="connsiteY8" fmla="*/ 18362 h 51685"/>
              <a:gd name="connsiteX9" fmla="*/ 48626 w 74922"/>
              <a:gd name="connsiteY9" fmla="*/ 18136 h 51685"/>
              <a:gd name="connsiteX10" fmla="*/ 48626 w 74922"/>
              <a:gd name="connsiteY10" fmla="*/ 17115 h 51685"/>
              <a:gd name="connsiteX11" fmla="*/ 48966 w 74922"/>
              <a:gd name="connsiteY11" fmla="*/ 16095 h 51685"/>
              <a:gd name="connsiteX12" fmla="*/ 50779 w 74922"/>
              <a:gd name="connsiteY12" fmla="*/ 15982 h 51685"/>
              <a:gd name="connsiteX13" fmla="*/ 54860 w 74922"/>
              <a:gd name="connsiteY13" fmla="*/ 16209 h 51685"/>
              <a:gd name="connsiteX14" fmla="*/ 55993 w 74922"/>
              <a:gd name="connsiteY14" fmla="*/ 15642 h 51685"/>
              <a:gd name="connsiteX15" fmla="*/ 56673 w 74922"/>
              <a:gd name="connsiteY15" fmla="*/ 14622 h 51685"/>
              <a:gd name="connsiteX16" fmla="*/ 54746 w 74922"/>
              <a:gd name="connsiteY16" fmla="*/ 13375 h 51685"/>
              <a:gd name="connsiteX17" fmla="*/ 46245 w 74922"/>
              <a:gd name="connsiteY17" fmla="*/ 14055 h 51685"/>
              <a:gd name="connsiteX18" fmla="*/ 44545 w 74922"/>
              <a:gd name="connsiteY18" fmla="*/ 12468 h 51685"/>
              <a:gd name="connsiteX19" fmla="*/ 43412 w 74922"/>
              <a:gd name="connsiteY19" fmla="*/ 10088 h 51685"/>
              <a:gd name="connsiteX20" fmla="*/ 43185 w 74922"/>
              <a:gd name="connsiteY20" fmla="*/ 7368 h 51685"/>
              <a:gd name="connsiteX21" fmla="*/ 41825 w 74922"/>
              <a:gd name="connsiteY21" fmla="*/ 5554 h 51685"/>
              <a:gd name="connsiteX22" fmla="*/ 40692 w 74922"/>
              <a:gd name="connsiteY22" fmla="*/ 5554 h 51685"/>
              <a:gd name="connsiteX23" fmla="*/ 38311 w 74922"/>
              <a:gd name="connsiteY23" fmla="*/ 6347 h 51685"/>
              <a:gd name="connsiteX24" fmla="*/ 36951 w 74922"/>
              <a:gd name="connsiteY24" fmla="*/ 6347 h 51685"/>
              <a:gd name="connsiteX25" fmla="*/ 34684 w 74922"/>
              <a:gd name="connsiteY25" fmla="*/ 5441 h 51685"/>
              <a:gd name="connsiteX26" fmla="*/ 31964 w 74922"/>
              <a:gd name="connsiteY26" fmla="*/ 3287 h 51685"/>
              <a:gd name="connsiteX27" fmla="*/ 31170 w 74922"/>
              <a:gd name="connsiteY27" fmla="*/ 3174 h 51685"/>
              <a:gd name="connsiteX28" fmla="*/ 27883 w 74922"/>
              <a:gd name="connsiteY28" fmla="*/ 3174 h 51685"/>
              <a:gd name="connsiteX29" fmla="*/ 26863 w 74922"/>
              <a:gd name="connsiteY29" fmla="*/ 2720 h 51685"/>
              <a:gd name="connsiteX30" fmla="*/ 24823 w 74922"/>
              <a:gd name="connsiteY30" fmla="*/ 1474 h 51685"/>
              <a:gd name="connsiteX31" fmla="*/ 23916 w 74922"/>
              <a:gd name="connsiteY31" fmla="*/ 680 h 51685"/>
              <a:gd name="connsiteX32" fmla="*/ 21422 w 74922"/>
              <a:gd name="connsiteY32" fmla="*/ 0 h 51685"/>
              <a:gd name="connsiteX33" fmla="*/ 18816 w 74922"/>
              <a:gd name="connsiteY33" fmla="*/ 567 h 51685"/>
              <a:gd name="connsiteX34" fmla="*/ 15642 w 74922"/>
              <a:gd name="connsiteY34" fmla="*/ 1474 h 51685"/>
              <a:gd name="connsiteX35" fmla="*/ 14735 w 74922"/>
              <a:gd name="connsiteY35" fmla="*/ 1587 h 51685"/>
              <a:gd name="connsiteX36" fmla="*/ 11448 w 74922"/>
              <a:gd name="connsiteY36" fmla="*/ 453 h 51685"/>
              <a:gd name="connsiteX37" fmla="*/ 9068 w 74922"/>
              <a:gd name="connsiteY37" fmla="*/ 453 h 51685"/>
              <a:gd name="connsiteX38" fmla="*/ 7821 w 74922"/>
              <a:gd name="connsiteY38" fmla="*/ 907 h 51685"/>
              <a:gd name="connsiteX39" fmla="*/ 6801 w 74922"/>
              <a:gd name="connsiteY39" fmla="*/ 1474 h 51685"/>
              <a:gd name="connsiteX40" fmla="*/ 6007 w 74922"/>
              <a:gd name="connsiteY40" fmla="*/ 2720 h 51685"/>
              <a:gd name="connsiteX41" fmla="*/ 5441 w 74922"/>
              <a:gd name="connsiteY41" fmla="*/ 4080 h 51685"/>
              <a:gd name="connsiteX42" fmla="*/ 4534 w 74922"/>
              <a:gd name="connsiteY42" fmla="*/ 4534 h 51685"/>
              <a:gd name="connsiteX43" fmla="*/ 4987 w 74922"/>
              <a:gd name="connsiteY43" fmla="*/ 5214 h 51685"/>
              <a:gd name="connsiteX44" fmla="*/ 5894 w 74922"/>
              <a:gd name="connsiteY44" fmla="*/ 9748 h 51685"/>
              <a:gd name="connsiteX45" fmla="*/ 6007 w 74922"/>
              <a:gd name="connsiteY45" fmla="*/ 11221 h 51685"/>
              <a:gd name="connsiteX46" fmla="*/ 5101 w 74922"/>
              <a:gd name="connsiteY46" fmla="*/ 13488 h 51685"/>
              <a:gd name="connsiteX47" fmla="*/ 5214 w 74922"/>
              <a:gd name="connsiteY47" fmla="*/ 14282 h 51685"/>
              <a:gd name="connsiteX48" fmla="*/ 7254 w 74922"/>
              <a:gd name="connsiteY48" fmla="*/ 16322 h 51685"/>
              <a:gd name="connsiteX49" fmla="*/ 7254 w 74922"/>
              <a:gd name="connsiteY49" fmla="*/ 17115 h 51685"/>
              <a:gd name="connsiteX50" fmla="*/ 7028 w 74922"/>
              <a:gd name="connsiteY50" fmla="*/ 17795 h 51685"/>
              <a:gd name="connsiteX51" fmla="*/ 5327 w 74922"/>
              <a:gd name="connsiteY51" fmla="*/ 19722 h 51685"/>
              <a:gd name="connsiteX52" fmla="*/ 3967 w 74922"/>
              <a:gd name="connsiteY52" fmla="*/ 21082 h 51685"/>
              <a:gd name="connsiteX53" fmla="*/ 4421 w 74922"/>
              <a:gd name="connsiteY53" fmla="*/ 22669 h 51685"/>
              <a:gd name="connsiteX54" fmla="*/ 5441 w 74922"/>
              <a:gd name="connsiteY54" fmla="*/ 24029 h 51685"/>
              <a:gd name="connsiteX55" fmla="*/ 5554 w 74922"/>
              <a:gd name="connsiteY55" fmla="*/ 25276 h 51685"/>
              <a:gd name="connsiteX56" fmla="*/ 5214 w 74922"/>
              <a:gd name="connsiteY56" fmla="*/ 26863 h 51685"/>
              <a:gd name="connsiteX57" fmla="*/ 3627 w 74922"/>
              <a:gd name="connsiteY57" fmla="*/ 28790 h 51685"/>
              <a:gd name="connsiteX58" fmla="*/ 2720 w 74922"/>
              <a:gd name="connsiteY58" fmla="*/ 29583 h 51685"/>
              <a:gd name="connsiteX59" fmla="*/ 227 w 74922"/>
              <a:gd name="connsiteY59" fmla="*/ 29583 h 51685"/>
              <a:gd name="connsiteX60" fmla="*/ 0 w 74922"/>
              <a:gd name="connsiteY60" fmla="*/ 29923 h 51685"/>
              <a:gd name="connsiteX61" fmla="*/ 1247 w 74922"/>
              <a:gd name="connsiteY61" fmla="*/ 31850 h 51685"/>
              <a:gd name="connsiteX62" fmla="*/ 2607 w 74922"/>
              <a:gd name="connsiteY62" fmla="*/ 34004 h 51685"/>
              <a:gd name="connsiteX63" fmla="*/ 4874 w 74922"/>
              <a:gd name="connsiteY63" fmla="*/ 35704 h 51685"/>
              <a:gd name="connsiteX64" fmla="*/ 5441 w 74922"/>
              <a:gd name="connsiteY64" fmla="*/ 37291 h 51685"/>
              <a:gd name="connsiteX65" fmla="*/ 4874 w 74922"/>
              <a:gd name="connsiteY65" fmla="*/ 38878 h 51685"/>
              <a:gd name="connsiteX66" fmla="*/ 4761 w 74922"/>
              <a:gd name="connsiteY66" fmla="*/ 42505 h 51685"/>
              <a:gd name="connsiteX67" fmla="*/ 5894 w 74922"/>
              <a:gd name="connsiteY67" fmla="*/ 43298 h 51685"/>
              <a:gd name="connsiteX68" fmla="*/ 6688 w 74922"/>
              <a:gd name="connsiteY68" fmla="*/ 44432 h 51685"/>
              <a:gd name="connsiteX69" fmla="*/ 7028 w 74922"/>
              <a:gd name="connsiteY69" fmla="*/ 46019 h 51685"/>
              <a:gd name="connsiteX70" fmla="*/ 7028 w 74922"/>
              <a:gd name="connsiteY70" fmla="*/ 47492 h 51685"/>
              <a:gd name="connsiteX71" fmla="*/ 7594 w 74922"/>
              <a:gd name="connsiteY71" fmla="*/ 48512 h 51685"/>
              <a:gd name="connsiteX72" fmla="*/ 8841 w 74922"/>
              <a:gd name="connsiteY72" fmla="*/ 48966 h 51685"/>
              <a:gd name="connsiteX73" fmla="*/ 9861 w 74922"/>
              <a:gd name="connsiteY73" fmla="*/ 49646 h 51685"/>
              <a:gd name="connsiteX74" fmla="*/ 11448 w 74922"/>
              <a:gd name="connsiteY74" fmla="*/ 51686 h 51685"/>
              <a:gd name="connsiteX75" fmla="*/ 12355 w 74922"/>
              <a:gd name="connsiteY75" fmla="*/ 51459 h 51685"/>
              <a:gd name="connsiteX76" fmla="*/ 13148 w 74922"/>
              <a:gd name="connsiteY76" fmla="*/ 50326 h 51685"/>
              <a:gd name="connsiteX77" fmla="*/ 14962 w 74922"/>
              <a:gd name="connsiteY77" fmla="*/ 46812 h 51685"/>
              <a:gd name="connsiteX78" fmla="*/ 18362 w 74922"/>
              <a:gd name="connsiteY78" fmla="*/ 41825 h 51685"/>
              <a:gd name="connsiteX79" fmla="*/ 18816 w 74922"/>
              <a:gd name="connsiteY79" fmla="*/ 40578 h 51685"/>
              <a:gd name="connsiteX80" fmla="*/ 18816 w 74922"/>
              <a:gd name="connsiteY80" fmla="*/ 38424 h 51685"/>
              <a:gd name="connsiteX81" fmla="*/ 19042 w 74922"/>
              <a:gd name="connsiteY81" fmla="*/ 37744 h 51685"/>
              <a:gd name="connsiteX82" fmla="*/ 19949 w 74922"/>
              <a:gd name="connsiteY82" fmla="*/ 37291 h 51685"/>
              <a:gd name="connsiteX83" fmla="*/ 21989 w 74922"/>
              <a:gd name="connsiteY83" fmla="*/ 36838 h 51685"/>
              <a:gd name="connsiteX84" fmla="*/ 25390 w 74922"/>
              <a:gd name="connsiteY84" fmla="*/ 35591 h 51685"/>
              <a:gd name="connsiteX85" fmla="*/ 27770 w 74922"/>
              <a:gd name="connsiteY85" fmla="*/ 35818 h 51685"/>
              <a:gd name="connsiteX86" fmla="*/ 29357 w 74922"/>
              <a:gd name="connsiteY86" fmla="*/ 37404 h 51685"/>
              <a:gd name="connsiteX87" fmla="*/ 31170 w 74922"/>
              <a:gd name="connsiteY87" fmla="*/ 38538 h 51685"/>
              <a:gd name="connsiteX88" fmla="*/ 37178 w 74922"/>
              <a:gd name="connsiteY88" fmla="*/ 37744 h 51685"/>
              <a:gd name="connsiteX89" fmla="*/ 38084 w 74922"/>
              <a:gd name="connsiteY89" fmla="*/ 37178 h 51685"/>
              <a:gd name="connsiteX90" fmla="*/ 39671 w 74922"/>
              <a:gd name="connsiteY90" fmla="*/ 35591 h 51685"/>
              <a:gd name="connsiteX91" fmla="*/ 40578 w 74922"/>
              <a:gd name="connsiteY91" fmla="*/ 35024 h 51685"/>
              <a:gd name="connsiteX92" fmla="*/ 43072 w 74922"/>
              <a:gd name="connsiteY92" fmla="*/ 34004 h 51685"/>
              <a:gd name="connsiteX93" fmla="*/ 45679 w 74922"/>
              <a:gd name="connsiteY93" fmla="*/ 33437 h 51685"/>
              <a:gd name="connsiteX94" fmla="*/ 48172 w 74922"/>
              <a:gd name="connsiteY94" fmla="*/ 33551 h 51685"/>
              <a:gd name="connsiteX95" fmla="*/ 50779 w 74922"/>
              <a:gd name="connsiteY95" fmla="*/ 34004 h 51685"/>
              <a:gd name="connsiteX96" fmla="*/ 53273 w 74922"/>
              <a:gd name="connsiteY96" fmla="*/ 33891 h 51685"/>
              <a:gd name="connsiteX97" fmla="*/ 55766 w 74922"/>
              <a:gd name="connsiteY97" fmla="*/ 33551 h 51685"/>
              <a:gd name="connsiteX98" fmla="*/ 59960 w 74922"/>
              <a:gd name="connsiteY98" fmla="*/ 34457 h 51685"/>
              <a:gd name="connsiteX99" fmla="*/ 62794 w 74922"/>
              <a:gd name="connsiteY99" fmla="*/ 34231 h 51685"/>
              <a:gd name="connsiteX100" fmla="*/ 65061 w 74922"/>
              <a:gd name="connsiteY100" fmla="*/ 35818 h 51685"/>
              <a:gd name="connsiteX101" fmla="*/ 65968 w 74922"/>
              <a:gd name="connsiteY101" fmla="*/ 37404 h 51685"/>
              <a:gd name="connsiteX102" fmla="*/ 67101 w 74922"/>
              <a:gd name="connsiteY102" fmla="*/ 38538 h 51685"/>
              <a:gd name="connsiteX103" fmla="*/ 67781 w 74922"/>
              <a:gd name="connsiteY103" fmla="*/ 38538 h 51685"/>
              <a:gd name="connsiteX104" fmla="*/ 68348 w 74922"/>
              <a:gd name="connsiteY104" fmla="*/ 38424 h 51685"/>
              <a:gd name="connsiteX105" fmla="*/ 69368 w 74922"/>
              <a:gd name="connsiteY105" fmla="*/ 36498 h 51685"/>
              <a:gd name="connsiteX106" fmla="*/ 70388 w 74922"/>
              <a:gd name="connsiteY106" fmla="*/ 35364 h 51685"/>
              <a:gd name="connsiteX107" fmla="*/ 71748 w 74922"/>
              <a:gd name="connsiteY107" fmla="*/ 34911 h 51685"/>
              <a:gd name="connsiteX108" fmla="*/ 72768 w 74922"/>
              <a:gd name="connsiteY108" fmla="*/ 34004 h 51685"/>
              <a:gd name="connsiteX109" fmla="*/ 74469 w 74922"/>
              <a:gd name="connsiteY109" fmla="*/ 31284 h 51685"/>
              <a:gd name="connsiteX110" fmla="*/ 74922 w 74922"/>
              <a:gd name="connsiteY110" fmla="*/ 29583 h 51685"/>
              <a:gd name="connsiteX111" fmla="*/ 74129 w 74922"/>
              <a:gd name="connsiteY111" fmla="*/ 28223 h 51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74922" h="51685">
                <a:moveTo>
                  <a:pt x="74129" y="28223"/>
                </a:moveTo>
                <a:lnTo>
                  <a:pt x="72768" y="27317"/>
                </a:lnTo>
                <a:lnTo>
                  <a:pt x="67895" y="23009"/>
                </a:lnTo>
                <a:lnTo>
                  <a:pt x="63474" y="21082"/>
                </a:lnTo>
                <a:lnTo>
                  <a:pt x="60754" y="20516"/>
                </a:lnTo>
                <a:lnTo>
                  <a:pt x="58034" y="20176"/>
                </a:lnTo>
                <a:lnTo>
                  <a:pt x="55653" y="19609"/>
                </a:lnTo>
                <a:lnTo>
                  <a:pt x="53273" y="18816"/>
                </a:lnTo>
                <a:lnTo>
                  <a:pt x="51006" y="18362"/>
                </a:lnTo>
                <a:lnTo>
                  <a:pt x="48626" y="18136"/>
                </a:lnTo>
                <a:lnTo>
                  <a:pt x="48626" y="17115"/>
                </a:lnTo>
                <a:lnTo>
                  <a:pt x="48966" y="16095"/>
                </a:lnTo>
                <a:lnTo>
                  <a:pt x="50779" y="15982"/>
                </a:lnTo>
                <a:lnTo>
                  <a:pt x="54860" y="16209"/>
                </a:lnTo>
                <a:lnTo>
                  <a:pt x="55993" y="15642"/>
                </a:lnTo>
                <a:lnTo>
                  <a:pt x="56673" y="14622"/>
                </a:lnTo>
                <a:lnTo>
                  <a:pt x="54746" y="13375"/>
                </a:lnTo>
                <a:lnTo>
                  <a:pt x="46245" y="14055"/>
                </a:lnTo>
                <a:lnTo>
                  <a:pt x="44545" y="12468"/>
                </a:lnTo>
                <a:lnTo>
                  <a:pt x="43412" y="10088"/>
                </a:lnTo>
                <a:lnTo>
                  <a:pt x="43185" y="7368"/>
                </a:lnTo>
                <a:lnTo>
                  <a:pt x="41825" y="5554"/>
                </a:lnTo>
                <a:lnTo>
                  <a:pt x="40692" y="5554"/>
                </a:lnTo>
                <a:lnTo>
                  <a:pt x="38311" y="6347"/>
                </a:lnTo>
                <a:lnTo>
                  <a:pt x="36951" y="6347"/>
                </a:lnTo>
                <a:lnTo>
                  <a:pt x="34684" y="5441"/>
                </a:lnTo>
                <a:lnTo>
                  <a:pt x="31964" y="3287"/>
                </a:lnTo>
                <a:lnTo>
                  <a:pt x="31170" y="3174"/>
                </a:lnTo>
                <a:lnTo>
                  <a:pt x="27883" y="3174"/>
                </a:lnTo>
                <a:lnTo>
                  <a:pt x="26863" y="2720"/>
                </a:lnTo>
                <a:lnTo>
                  <a:pt x="24823" y="1474"/>
                </a:lnTo>
                <a:lnTo>
                  <a:pt x="23916" y="680"/>
                </a:lnTo>
                <a:lnTo>
                  <a:pt x="21422" y="0"/>
                </a:lnTo>
                <a:lnTo>
                  <a:pt x="18816" y="567"/>
                </a:lnTo>
                <a:lnTo>
                  <a:pt x="15642" y="1474"/>
                </a:lnTo>
                <a:lnTo>
                  <a:pt x="14735" y="1587"/>
                </a:lnTo>
                <a:lnTo>
                  <a:pt x="11448" y="453"/>
                </a:lnTo>
                <a:lnTo>
                  <a:pt x="9068" y="453"/>
                </a:lnTo>
                <a:lnTo>
                  <a:pt x="7821" y="907"/>
                </a:lnTo>
                <a:lnTo>
                  <a:pt x="6801" y="1474"/>
                </a:lnTo>
                <a:lnTo>
                  <a:pt x="6007" y="2720"/>
                </a:lnTo>
                <a:lnTo>
                  <a:pt x="5441" y="4080"/>
                </a:lnTo>
                <a:lnTo>
                  <a:pt x="4534" y="4534"/>
                </a:lnTo>
                <a:lnTo>
                  <a:pt x="4987" y="5214"/>
                </a:lnTo>
                <a:lnTo>
                  <a:pt x="5894" y="9748"/>
                </a:lnTo>
                <a:lnTo>
                  <a:pt x="6007" y="11221"/>
                </a:lnTo>
                <a:lnTo>
                  <a:pt x="5101" y="13488"/>
                </a:lnTo>
                <a:lnTo>
                  <a:pt x="5214" y="14282"/>
                </a:lnTo>
                <a:lnTo>
                  <a:pt x="7254" y="16322"/>
                </a:lnTo>
                <a:lnTo>
                  <a:pt x="7254" y="17115"/>
                </a:lnTo>
                <a:lnTo>
                  <a:pt x="7028" y="17795"/>
                </a:lnTo>
                <a:lnTo>
                  <a:pt x="5327" y="19722"/>
                </a:lnTo>
                <a:lnTo>
                  <a:pt x="3967" y="21082"/>
                </a:lnTo>
                <a:lnTo>
                  <a:pt x="4421" y="22669"/>
                </a:lnTo>
                <a:lnTo>
                  <a:pt x="5441" y="24029"/>
                </a:lnTo>
                <a:lnTo>
                  <a:pt x="5554" y="25276"/>
                </a:lnTo>
                <a:lnTo>
                  <a:pt x="5214" y="26863"/>
                </a:lnTo>
                <a:lnTo>
                  <a:pt x="3627" y="28790"/>
                </a:lnTo>
                <a:lnTo>
                  <a:pt x="2720" y="29583"/>
                </a:lnTo>
                <a:lnTo>
                  <a:pt x="227" y="29583"/>
                </a:lnTo>
                <a:lnTo>
                  <a:pt x="0" y="29923"/>
                </a:lnTo>
                <a:lnTo>
                  <a:pt x="1247" y="31850"/>
                </a:lnTo>
                <a:lnTo>
                  <a:pt x="2607" y="34004"/>
                </a:lnTo>
                <a:lnTo>
                  <a:pt x="4874" y="35704"/>
                </a:lnTo>
                <a:lnTo>
                  <a:pt x="5441" y="37291"/>
                </a:lnTo>
                <a:lnTo>
                  <a:pt x="4874" y="38878"/>
                </a:lnTo>
                <a:lnTo>
                  <a:pt x="4761" y="42505"/>
                </a:lnTo>
                <a:lnTo>
                  <a:pt x="5894" y="43298"/>
                </a:lnTo>
                <a:lnTo>
                  <a:pt x="6688" y="44432"/>
                </a:lnTo>
                <a:lnTo>
                  <a:pt x="7028" y="46019"/>
                </a:lnTo>
                <a:lnTo>
                  <a:pt x="7028" y="47492"/>
                </a:lnTo>
                <a:lnTo>
                  <a:pt x="7594" y="48512"/>
                </a:lnTo>
                <a:lnTo>
                  <a:pt x="8841" y="48966"/>
                </a:lnTo>
                <a:lnTo>
                  <a:pt x="9861" y="49646"/>
                </a:lnTo>
                <a:lnTo>
                  <a:pt x="11448" y="51686"/>
                </a:lnTo>
                <a:lnTo>
                  <a:pt x="12355" y="51459"/>
                </a:lnTo>
                <a:lnTo>
                  <a:pt x="13148" y="50326"/>
                </a:lnTo>
                <a:lnTo>
                  <a:pt x="14962" y="46812"/>
                </a:lnTo>
                <a:lnTo>
                  <a:pt x="18362" y="41825"/>
                </a:lnTo>
                <a:lnTo>
                  <a:pt x="18816" y="40578"/>
                </a:lnTo>
                <a:lnTo>
                  <a:pt x="18816" y="38424"/>
                </a:lnTo>
                <a:lnTo>
                  <a:pt x="19042" y="37744"/>
                </a:lnTo>
                <a:lnTo>
                  <a:pt x="19949" y="37291"/>
                </a:lnTo>
                <a:lnTo>
                  <a:pt x="21989" y="36838"/>
                </a:lnTo>
                <a:lnTo>
                  <a:pt x="25390" y="35591"/>
                </a:lnTo>
                <a:lnTo>
                  <a:pt x="27770" y="35818"/>
                </a:lnTo>
                <a:lnTo>
                  <a:pt x="29357" y="37404"/>
                </a:lnTo>
                <a:lnTo>
                  <a:pt x="31170" y="38538"/>
                </a:lnTo>
                <a:lnTo>
                  <a:pt x="37178" y="37744"/>
                </a:lnTo>
                <a:lnTo>
                  <a:pt x="38084" y="37178"/>
                </a:lnTo>
                <a:lnTo>
                  <a:pt x="39671" y="35591"/>
                </a:lnTo>
                <a:lnTo>
                  <a:pt x="40578" y="35024"/>
                </a:lnTo>
                <a:lnTo>
                  <a:pt x="43072" y="34004"/>
                </a:lnTo>
                <a:lnTo>
                  <a:pt x="45679" y="33437"/>
                </a:lnTo>
                <a:lnTo>
                  <a:pt x="48172" y="33551"/>
                </a:lnTo>
                <a:lnTo>
                  <a:pt x="50779" y="34004"/>
                </a:lnTo>
                <a:lnTo>
                  <a:pt x="53273" y="33891"/>
                </a:lnTo>
                <a:lnTo>
                  <a:pt x="55766" y="33551"/>
                </a:lnTo>
                <a:lnTo>
                  <a:pt x="59960" y="34457"/>
                </a:lnTo>
                <a:lnTo>
                  <a:pt x="62794" y="34231"/>
                </a:lnTo>
                <a:lnTo>
                  <a:pt x="65061" y="35818"/>
                </a:lnTo>
                <a:lnTo>
                  <a:pt x="65968" y="37404"/>
                </a:lnTo>
                <a:lnTo>
                  <a:pt x="67101" y="38538"/>
                </a:lnTo>
                <a:lnTo>
                  <a:pt x="67781" y="38538"/>
                </a:lnTo>
                <a:lnTo>
                  <a:pt x="68348" y="38424"/>
                </a:lnTo>
                <a:lnTo>
                  <a:pt x="69368" y="36498"/>
                </a:lnTo>
                <a:lnTo>
                  <a:pt x="70388" y="35364"/>
                </a:lnTo>
                <a:lnTo>
                  <a:pt x="71748" y="34911"/>
                </a:lnTo>
                <a:lnTo>
                  <a:pt x="72768" y="34004"/>
                </a:lnTo>
                <a:lnTo>
                  <a:pt x="74469" y="31284"/>
                </a:lnTo>
                <a:lnTo>
                  <a:pt x="74922" y="29583"/>
                </a:lnTo>
                <a:lnTo>
                  <a:pt x="74129" y="28223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1D6D0914-2053-F6A7-4E46-899FF76D7981}"/>
              </a:ext>
            </a:extLst>
          </p:cNvPr>
          <p:cNvSpPr/>
          <p:nvPr/>
        </p:nvSpPr>
        <p:spPr>
          <a:xfrm>
            <a:off x="1814227" y="3697587"/>
            <a:ext cx="3485" cy="6886"/>
          </a:xfrm>
          <a:custGeom>
            <a:avLst/>
            <a:gdLst>
              <a:gd name="connsiteX0" fmla="*/ 4080 w 4647"/>
              <a:gd name="connsiteY0" fmla="*/ 2380 h 9181"/>
              <a:gd name="connsiteX1" fmla="*/ 3287 w 4647"/>
              <a:gd name="connsiteY1" fmla="*/ 1134 h 9181"/>
              <a:gd name="connsiteX2" fmla="*/ 453 w 4647"/>
              <a:gd name="connsiteY2" fmla="*/ 0 h 9181"/>
              <a:gd name="connsiteX3" fmla="*/ 227 w 4647"/>
              <a:gd name="connsiteY3" fmla="*/ 680 h 9181"/>
              <a:gd name="connsiteX4" fmla="*/ 0 w 4647"/>
              <a:gd name="connsiteY4" fmla="*/ 2494 h 9181"/>
              <a:gd name="connsiteX5" fmla="*/ 1247 w 4647"/>
              <a:gd name="connsiteY5" fmla="*/ 5327 h 9181"/>
              <a:gd name="connsiteX6" fmla="*/ 2154 w 4647"/>
              <a:gd name="connsiteY6" fmla="*/ 9181 h 9181"/>
              <a:gd name="connsiteX7" fmla="*/ 4080 w 4647"/>
              <a:gd name="connsiteY7" fmla="*/ 8614 h 9181"/>
              <a:gd name="connsiteX8" fmla="*/ 4647 w 4647"/>
              <a:gd name="connsiteY8" fmla="*/ 5894 h 9181"/>
              <a:gd name="connsiteX9" fmla="*/ 4080 w 4647"/>
              <a:gd name="connsiteY9" fmla="*/ 2380 h 9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47" h="9181">
                <a:moveTo>
                  <a:pt x="4080" y="2380"/>
                </a:moveTo>
                <a:lnTo>
                  <a:pt x="3287" y="1134"/>
                </a:lnTo>
                <a:lnTo>
                  <a:pt x="453" y="0"/>
                </a:lnTo>
                <a:lnTo>
                  <a:pt x="227" y="680"/>
                </a:lnTo>
                <a:lnTo>
                  <a:pt x="0" y="2494"/>
                </a:lnTo>
                <a:lnTo>
                  <a:pt x="1247" y="5327"/>
                </a:lnTo>
                <a:lnTo>
                  <a:pt x="2154" y="9181"/>
                </a:lnTo>
                <a:lnTo>
                  <a:pt x="4080" y="8614"/>
                </a:lnTo>
                <a:lnTo>
                  <a:pt x="4647" y="5894"/>
                </a:lnTo>
                <a:lnTo>
                  <a:pt x="4080" y="238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218E81B1-A3EA-286A-3585-C1C47C32D038}"/>
              </a:ext>
            </a:extLst>
          </p:cNvPr>
          <p:cNvSpPr/>
          <p:nvPr/>
        </p:nvSpPr>
        <p:spPr>
          <a:xfrm>
            <a:off x="3399065" y="3746553"/>
            <a:ext cx="25247" cy="29413"/>
          </a:xfrm>
          <a:custGeom>
            <a:avLst/>
            <a:gdLst>
              <a:gd name="connsiteX0" fmla="*/ 32531 w 33663"/>
              <a:gd name="connsiteY0" fmla="*/ 7594 h 39217"/>
              <a:gd name="connsiteX1" fmla="*/ 31397 w 33663"/>
              <a:gd name="connsiteY1" fmla="*/ 5441 h 39217"/>
              <a:gd name="connsiteX2" fmla="*/ 27997 w 33663"/>
              <a:gd name="connsiteY2" fmla="*/ 1133 h 39217"/>
              <a:gd name="connsiteX3" fmla="*/ 27657 w 33663"/>
              <a:gd name="connsiteY3" fmla="*/ 0 h 39217"/>
              <a:gd name="connsiteX4" fmla="*/ 25390 w 33663"/>
              <a:gd name="connsiteY4" fmla="*/ 1020 h 39217"/>
              <a:gd name="connsiteX5" fmla="*/ 22896 w 33663"/>
              <a:gd name="connsiteY5" fmla="*/ 2040 h 39217"/>
              <a:gd name="connsiteX6" fmla="*/ 22556 w 33663"/>
              <a:gd name="connsiteY6" fmla="*/ 1927 h 39217"/>
              <a:gd name="connsiteX7" fmla="*/ 21763 w 33663"/>
              <a:gd name="connsiteY7" fmla="*/ 3174 h 39217"/>
              <a:gd name="connsiteX8" fmla="*/ 20516 w 33663"/>
              <a:gd name="connsiteY8" fmla="*/ 6347 h 39217"/>
              <a:gd name="connsiteX9" fmla="*/ 19269 w 33663"/>
              <a:gd name="connsiteY9" fmla="*/ 7367 h 39217"/>
              <a:gd name="connsiteX10" fmla="*/ 18589 w 33663"/>
              <a:gd name="connsiteY10" fmla="*/ 7481 h 39217"/>
              <a:gd name="connsiteX11" fmla="*/ 14622 w 33663"/>
              <a:gd name="connsiteY11" fmla="*/ 4421 h 39217"/>
              <a:gd name="connsiteX12" fmla="*/ 14055 w 33663"/>
              <a:gd name="connsiteY12" fmla="*/ 4194 h 39217"/>
              <a:gd name="connsiteX13" fmla="*/ 13148 w 33663"/>
              <a:gd name="connsiteY13" fmla="*/ 4761 h 39217"/>
              <a:gd name="connsiteX14" fmla="*/ 12582 w 33663"/>
              <a:gd name="connsiteY14" fmla="*/ 5441 h 39217"/>
              <a:gd name="connsiteX15" fmla="*/ 10541 w 33663"/>
              <a:gd name="connsiteY15" fmla="*/ 8614 h 39217"/>
              <a:gd name="connsiteX16" fmla="*/ 7821 w 33663"/>
              <a:gd name="connsiteY16" fmla="*/ 12808 h 39217"/>
              <a:gd name="connsiteX17" fmla="*/ 4761 w 33663"/>
              <a:gd name="connsiteY17" fmla="*/ 17682 h 39217"/>
              <a:gd name="connsiteX18" fmla="*/ 3741 w 33663"/>
              <a:gd name="connsiteY18" fmla="*/ 18929 h 39217"/>
              <a:gd name="connsiteX19" fmla="*/ 1020 w 33663"/>
              <a:gd name="connsiteY19" fmla="*/ 21876 h 39217"/>
              <a:gd name="connsiteX20" fmla="*/ 567 w 33663"/>
              <a:gd name="connsiteY20" fmla="*/ 22783 h 39217"/>
              <a:gd name="connsiteX21" fmla="*/ 0 w 33663"/>
              <a:gd name="connsiteY21" fmla="*/ 24936 h 39217"/>
              <a:gd name="connsiteX22" fmla="*/ 0 w 33663"/>
              <a:gd name="connsiteY22" fmla="*/ 28790 h 39217"/>
              <a:gd name="connsiteX23" fmla="*/ 340 w 33663"/>
              <a:gd name="connsiteY23" fmla="*/ 33777 h 39217"/>
              <a:gd name="connsiteX24" fmla="*/ 680 w 33663"/>
              <a:gd name="connsiteY24" fmla="*/ 38424 h 39217"/>
              <a:gd name="connsiteX25" fmla="*/ 2154 w 33663"/>
              <a:gd name="connsiteY25" fmla="*/ 38878 h 39217"/>
              <a:gd name="connsiteX26" fmla="*/ 3967 w 33663"/>
              <a:gd name="connsiteY26" fmla="*/ 39218 h 39217"/>
              <a:gd name="connsiteX27" fmla="*/ 5894 w 33663"/>
              <a:gd name="connsiteY27" fmla="*/ 38651 h 39217"/>
              <a:gd name="connsiteX28" fmla="*/ 8274 w 33663"/>
              <a:gd name="connsiteY28" fmla="*/ 38198 h 39217"/>
              <a:gd name="connsiteX29" fmla="*/ 11108 w 33663"/>
              <a:gd name="connsiteY29" fmla="*/ 37858 h 39217"/>
              <a:gd name="connsiteX30" fmla="*/ 14395 w 33663"/>
              <a:gd name="connsiteY30" fmla="*/ 36951 h 39217"/>
              <a:gd name="connsiteX31" fmla="*/ 16209 w 33663"/>
              <a:gd name="connsiteY31" fmla="*/ 36157 h 39217"/>
              <a:gd name="connsiteX32" fmla="*/ 18249 w 33663"/>
              <a:gd name="connsiteY32" fmla="*/ 36271 h 39217"/>
              <a:gd name="connsiteX33" fmla="*/ 19949 w 33663"/>
              <a:gd name="connsiteY33" fmla="*/ 37064 h 39217"/>
              <a:gd name="connsiteX34" fmla="*/ 20856 w 33663"/>
              <a:gd name="connsiteY34" fmla="*/ 37744 h 39217"/>
              <a:gd name="connsiteX35" fmla="*/ 22103 w 33663"/>
              <a:gd name="connsiteY35" fmla="*/ 37971 h 39217"/>
              <a:gd name="connsiteX36" fmla="*/ 23690 w 33663"/>
              <a:gd name="connsiteY36" fmla="*/ 37971 h 39217"/>
              <a:gd name="connsiteX37" fmla="*/ 26296 w 33663"/>
              <a:gd name="connsiteY37" fmla="*/ 33664 h 39217"/>
              <a:gd name="connsiteX38" fmla="*/ 28564 w 33663"/>
              <a:gd name="connsiteY38" fmla="*/ 29810 h 39217"/>
              <a:gd name="connsiteX39" fmla="*/ 30377 w 33663"/>
              <a:gd name="connsiteY39" fmla="*/ 26863 h 39217"/>
              <a:gd name="connsiteX40" fmla="*/ 28564 w 33663"/>
              <a:gd name="connsiteY40" fmla="*/ 25389 h 39217"/>
              <a:gd name="connsiteX41" fmla="*/ 26183 w 33663"/>
              <a:gd name="connsiteY41" fmla="*/ 24936 h 39217"/>
              <a:gd name="connsiteX42" fmla="*/ 23463 w 33663"/>
              <a:gd name="connsiteY42" fmla="*/ 24936 h 39217"/>
              <a:gd name="connsiteX43" fmla="*/ 20969 w 33663"/>
              <a:gd name="connsiteY43" fmla="*/ 25503 h 39217"/>
              <a:gd name="connsiteX44" fmla="*/ 18136 w 33663"/>
              <a:gd name="connsiteY44" fmla="*/ 26636 h 39217"/>
              <a:gd name="connsiteX45" fmla="*/ 16775 w 33663"/>
              <a:gd name="connsiteY45" fmla="*/ 26976 h 39217"/>
              <a:gd name="connsiteX46" fmla="*/ 15869 w 33663"/>
              <a:gd name="connsiteY46" fmla="*/ 26750 h 39217"/>
              <a:gd name="connsiteX47" fmla="*/ 15529 w 33663"/>
              <a:gd name="connsiteY47" fmla="*/ 25276 h 39217"/>
              <a:gd name="connsiteX48" fmla="*/ 17909 w 33663"/>
              <a:gd name="connsiteY48" fmla="*/ 25503 h 39217"/>
              <a:gd name="connsiteX49" fmla="*/ 21196 w 33663"/>
              <a:gd name="connsiteY49" fmla="*/ 21536 h 39217"/>
              <a:gd name="connsiteX50" fmla="*/ 26296 w 33663"/>
              <a:gd name="connsiteY50" fmla="*/ 19609 h 39217"/>
              <a:gd name="connsiteX51" fmla="*/ 30830 w 33663"/>
              <a:gd name="connsiteY51" fmla="*/ 16435 h 39217"/>
              <a:gd name="connsiteX52" fmla="*/ 32191 w 33663"/>
              <a:gd name="connsiteY52" fmla="*/ 15188 h 39217"/>
              <a:gd name="connsiteX53" fmla="*/ 33097 w 33663"/>
              <a:gd name="connsiteY53" fmla="*/ 13715 h 39217"/>
              <a:gd name="connsiteX54" fmla="*/ 33664 w 33663"/>
              <a:gd name="connsiteY54" fmla="*/ 11561 h 39217"/>
              <a:gd name="connsiteX55" fmla="*/ 32531 w 33663"/>
              <a:gd name="connsiteY55" fmla="*/ 7594 h 39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33663" h="39217">
                <a:moveTo>
                  <a:pt x="32531" y="7594"/>
                </a:moveTo>
                <a:lnTo>
                  <a:pt x="31397" y="5441"/>
                </a:lnTo>
                <a:lnTo>
                  <a:pt x="27997" y="1133"/>
                </a:lnTo>
                <a:lnTo>
                  <a:pt x="27657" y="0"/>
                </a:lnTo>
                <a:lnTo>
                  <a:pt x="25390" y="1020"/>
                </a:lnTo>
                <a:lnTo>
                  <a:pt x="22896" y="2040"/>
                </a:lnTo>
                <a:lnTo>
                  <a:pt x="22556" y="1927"/>
                </a:lnTo>
                <a:lnTo>
                  <a:pt x="21763" y="3174"/>
                </a:lnTo>
                <a:lnTo>
                  <a:pt x="20516" y="6347"/>
                </a:lnTo>
                <a:lnTo>
                  <a:pt x="19269" y="7367"/>
                </a:lnTo>
                <a:lnTo>
                  <a:pt x="18589" y="7481"/>
                </a:lnTo>
                <a:lnTo>
                  <a:pt x="14622" y="4421"/>
                </a:lnTo>
                <a:lnTo>
                  <a:pt x="14055" y="4194"/>
                </a:lnTo>
                <a:lnTo>
                  <a:pt x="13148" y="4761"/>
                </a:lnTo>
                <a:lnTo>
                  <a:pt x="12582" y="5441"/>
                </a:lnTo>
                <a:lnTo>
                  <a:pt x="10541" y="8614"/>
                </a:lnTo>
                <a:lnTo>
                  <a:pt x="7821" y="12808"/>
                </a:lnTo>
                <a:lnTo>
                  <a:pt x="4761" y="17682"/>
                </a:lnTo>
                <a:lnTo>
                  <a:pt x="3741" y="18929"/>
                </a:lnTo>
                <a:lnTo>
                  <a:pt x="1020" y="21876"/>
                </a:lnTo>
                <a:lnTo>
                  <a:pt x="567" y="22783"/>
                </a:lnTo>
                <a:lnTo>
                  <a:pt x="0" y="24936"/>
                </a:lnTo>
                <a:lnTo>
                  <a:pt x="0" y="28790"/>
                </a:lnTo>
                <a:lnTo>
                  <a:pt x="340" y="33777"/>
                </a:lnTo>
                <a:lnTo>
                  <a:pt x="680" y="38424"/>
                </a:lnTo>
                <a:lnTo>
                  <a:pt x="2154" y="38878"/>
                </a:lnTo>
                <a:lnTo>
                  <a:pt x="3967" y="39218"/>
                </a:lnTo>
                <a:lnTo>
                  <a:pt x="5894" y="38651"/>
                </a:lnTo>
                <a:lnTo>
                  <a:pt x="8274" y="38198"/>
                </a:lnTo>
                <a:lnTo>
                  <a:pt x="11108" y="37858"/>
                </a:lnTo>
                <a:lnTo>
                  <a:pt x="14395" y="36951"/>
                </a:lnTo>
                <a:lnTo>
                  <a:pt x="16209" y="36157"/>
                </a:lnTo>
                <a:lnTo>
                  <a:pt x="18249" y="36271"/>
                </a:lnTo>
                <a:lnTo>
                  <a:pt x="19949" y="37064"/>
                </a:lnTo>
                <a:lnTo>
                  <a:pt x="20856" y="37744"/>
                </a:lnTo>
                <a:lnTo>
                  <a:pt x="22103" y="37971"/>
                </a:lnTo>
                <a:lnTo>
                  <a:pt x="23690" y="37971"/>
                </a:lnTo>
                <a:lnTo>
                  <a:pt x="26296" y="33664"/>
                </a:lnTo>
                <a:lnTo>
                  <a:pt x="28564" y="29810"/>
                </a:lnTo>
                <a:lnTo>
                  <a:pt x="30377" y="26863"/>
                </a:lnTo>
                <a:lnTo>
                  <a:pt x="28564" y="25389"/>
                </a:lnTo>
                <a:lnTo>
                  <a:pt x="26183" y="24936"/>
                </a:lnTo>
                <a:lnTo>
                  <a:pt x="23463" y="24936"/>
                </a:lnTo>
                <a:lnTo>
                  <a:pt x="20969" y="25503"/>
                </a:lnTo>
                <a:lnTo>
                  <a:pt x="18136" y="26636"/>
                </a:lnTo>
                <a:lnTo>
                  <a:pt x="16775" y="26976"/>
                </a:lnTo>
                <a:lnTo>
                  <a:pt x="15869" y="26750"/>
                </a:lnTo>
                <a:lnTo>
                  <a:pt x="15529" y="25276"/>
                </a:lnTo>
                <a:lnTo>
                  <a:pt x="17909" y="25503"/>
                </a:lnTo>
                <a:lnTo>
                  <a:pt x="21196" y="21536"/>
                </a:lnTo>
                <a:lnTo>
                  <a:pt x="26296" y="19609"/>
                </a:lnTo>
                <a:lnTo>
                  <a:pt x="30830" y="16435"/>
                </a:lnTo>
                <a:lnTo>
                  <a:pt x="32191" y="15188"/>
                </a:lnTo>
                <a:lnTo>
                  <a:pt x="33097" y="13715"/>
                </a:lnTo>
                <a:lnTo>
                  <a:pt x="33664" y="11561"/>
                </a:lnTo>
                <a:lnTo>
                  <a:pt x="32531" y="759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8C121545-3A23-D21C-775C-692C32EDC887}"/>
              </a:ext>
            </a:extLst>
          </p:cNvPr>
          <p:cNvSpPr/>
          <p:nvPr/>
        </p:nvSpPr>
        <p:spPr>
          <a:xfrm>
            <a:off x="4244402" y="4127907"/>
            <a:ext cx="136526" cy="29413"/>
          </a:xfrm>
          <a:custGeom>
            <a:avLst/>
            <a:gdLst>
              <a:gd name="connsiteX0" fmla="*/ 340 w 182034"/>
              <a:gd name="connsiteY0" fmla="*/ 38991 h 39217"/>
              <a:gd name="connsiteX1" fmla="*/ 113 w 182034"/>
              <a:gd name="connsiteY1" fmla="*/ 38991 h 39217"/>
              <a:gd name="connsiteX2" fmla="*/ 113 w 182034"/>
              <a:gd name="connsiteY2" fmla="*/ 38651 h 39217"/>
              <a:gd name="connsiteX3" fmla="*/ 113 w 182034"/>
              <a:gd name="connsiteY3" fmla="*/ 38424 h 39217"/>
              <a:gd name="connsiteX4" fmla="*/ 113 w 182034"/>
              <a:gd name="connsiteY4" fmla="*/ 38084 h 39217"/>
              <a:gd name="connsiteX5" fmla="*/ 113 w 182034"/>
              <a:gd name="connsiteY5" fmla="*/ 37858 h 39217"/>
              <a:gd name="connsiteX6" fmla="*/ 113 w 182034"/>
              <a:gd name="connsiteY6" fmla="*/ 37631 h 39217"/>
              <a:gd name="connsiteX7" fmla="*/ 0 w 182034"/>
              <a:gd name="connsiteY7" fmla="*/ 37631 h 39217"/>
              <a:gd name="connsiteX8" fmla="*/ 0 w 182034"/>
              <a:gd name="connsiteY8" fmla="*/ 38198 h 39217"/>
              <a:gd name="connsiteX9" fmla="*/ 227 w 182034"/>
              <a:gd name="connsiteY9" fmla="*/ 38878 h 39217"/>
              <a:gd name="connsiteX10" fmla="*/ 567 w 182034"/>
              <a:gd name="connsiteY10" fmla="*/ 39218 h 39217"/>
              <a:gd name="connsiteX11" fmla="*/ 1020 w 182034"/>
              <a:gd name="connsiteY11" fmla="*/ 38991 h 39217"/>
              <a:gd name="connsiteX12" fmla="*/ 907 w 182034"/>
              <a:gd name="connsiteY12" fmla="*/ 38991 h 39217"/>
              <a:gd name="connsiteX13" fmla="*/ 567 w 182034"/>
              <a:gd name="connsiteY13" fmla="*/ 38991 h 39217"/>
              <a:gd name="connsiteX14" fmla="*/ 1700 w 182034"/>
              <a:gd name="connsiteY14" fmla="*/ 38651 h 39217"/>
              <a:gd name="connsiteX15" fmla="*/ 1700 w 182034"/>
              <a:gd name="connsiteY15" fmla="*/ 38878 h 39217"/>
              <a:gd name="connsiteX16" fmla="*/ 1360 w 182034"/>
              <a:gd name="connsiteY16" fmla="*/ 38878 h 39217"/>
              <a:gd name="connsiteX17" fmla="*/ 1134 w 182034"/>
              <a:gd name="connsiteY17" fmla="*/ 38878 h 39217"/>
              <a:gd name="connsiteX18" fmla="*/ 1134 w 182034"/>
              <a:gd name="connsiteY18" fmla="*/ 38991 h 39217"/>
              <a:gd name="connsiteX19" fmla="*/ 1134 w 182034"/>
              <a:gd name="connsiteY19" fmla="*/ 38991 h 39217"/>
              <a:gd name="connsiteX20" fmla="*/ 1360 w 182034"/>
              <a:gd name="connsiteY20" fmla="*/ 39104 h 39217"/>
              <a:gd name="connsiteX21" fmla="*/ 1587 w 182034"/>
              <a:gd name="connsiteY21" fmla="*/ 39104 h 39217"/>
              <a:gd name="connsiteX22" fmla="*/ 1700 w 182034"/>
              <a:gd name="connsiteY22" fmla="*/ 38764 h 39217"/>
              <a:gd name="connsiteX23" fmla="*/ 1700 w 182034"/>
              <a:gd name="connsiteY23" fmla="*/ 38538 h 39217"/>
              <a:gd name="connsiteX24" fmla="*/ 1700 w 182034"/>
              <a:gd name="connsiteY24" fmla="*/ 38311 h 39217"/>
              <a:gd name="connsiteX25" fmla="*/ 1700 w 182034"/>
              <a:gd name="connsiteY25" fmla="*/ 38538 h 39217"/>
              <a:gd name="connsiteX26" fmla="*/ 181581 w 182034"/>
              <a:gd name="connsiteY26" fmla="*/ 0 h 39217"/>
              <a:gd name="connsiteX27" fmla="*/ 180901 w 182034"/>
              <a:gd name="connsiteY27" fmla="*/ 453 h 39217"/>
              <a:gd name="connsiteX28" fmla="*/ 180448 w 182034"/>
              <a:gd name="connsiteY28" fmla="*/ 453 h 39217"/>
              <a:gd name="connsiteX29" fmla="*/ 179428 w 182034"/>
              <a:gd name="connsiteY29" fmla="*/ 680 h 39217"/>
              <a:gd name="connsiteX30" fmla="*/ 179201 w 182034"/>
              <a:gd name="connsiteY30" fmla="*/ 1813 h 39217"/>
              <a:gd name="connsiteX31" fmla="*/ 180448 w 182034"/>
              <a:gd name="connsiteY31" fmla="*/ 2040 h 39217"/>
              <a:gd name="connsiteX32" fmla="*/ 181468 w 182034"/>
              <a:gd name="connsiteY32" fmla="*/ 2947 h 39217"/>
              <a:gd name="connsiteX33" fmla="*/ 182034 w 182034"/>
              <a:gd name="connsiteY33" fmla="*/ 1360 h 39217"/>
              <a:gd name="connsiteX34" fmla="*/ 181581 w 182034"/>
              <a:gd name="connsiteY34" fmla="*/ 0 h 39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82034" h="39217">
                <a:moveTo>
                  <a:pt x="340" y="38991"/>
                </a:moveTo>
                <a:lnTo>
                  <a:pt x="113" y="38991"/>
                </a:lnTo>
                <a:cubicBezTo>
                  <a:pt x="113" y="38991"/>
                  <a:pt x="113" y="38651"/>
                  <a:pt x="113" y="38651"/>
                </a:cubicBezTo>
                <a:lnTo>
                  <a:pt x="113" y="38424"/>
                </a:lnTo>
                <a:cubicBezTo>
                  <a:pt x="113" y="38424"/>
                  <a:pt x="113" y="38084"/>
                  <a:pt x="113" y="38084"/>
                </a:cubicBezTo>
                <a:lnTo>
                  <a:pt x="113" y="37858"/>
                </a:lnTo>
                <a:cubicBezTo>
                  <a:pt x="113" y="37858"/>
                  <a:pt x="113" y="37631"/>
                  <a:pt x="113" y="37631"/>
                </a:cubicBezTo>
                <a:lnTo>
                  <a:pt x="0" y="37631"/>
                </a:lnTo>
                <a:lnTo>
                  <a:pt x="0" y="38198"/>
                </a:lnTo>
                <a:cubicBezTo>
                  <a:pt x="0" y="38198"/>
                  <a:pt x="227" y="38878"/>
                  <a:pt x="227" y="38878"/>
                </a:cubicBezTo>
                <a:lnTo>
                  <a:pt x="567" y="39218"/>
                </a:lnTo>
                <a:lnTo>
                  <a:pt x="1020" y="38991"/>
                </a:lnTo>
                <a:lnTo>
                  <a:pt x="907" y="38991"/>
                </a:lnTo>
                <a:cubicBezTo>
                  <a:pt x="907" y="38991"/>
                  <a:pt x="567" y="38991"/>
                  <a:pt x="567" y="38991"/>
                </a:cubicBezTo>
                <a:close/>
                <a:moveTo>
                  <a:pt x="1700" y="38651"/>
                </a:moveTo>
                <a:lnTo>
                  <a:pt x="1700" y="38878"/>
                </a:lnTo>
                <a:cubicBezTo>
                  <a:pt x="1700" y="38878"/>
                  <a:pt x="1360" y="38878"/>
                  <a:pt x="1360" y="38878"/>
                </a:cubicBezTo>
                <a:lnTo>
                  <a:pt x="1134" y="38878"/>
                </a:lnTo>
                <a:cubicBezTo>
                  <a:pt x="1134" y="38878"/>
                  <a:pt x="1134" y="38991"/>
                  <a:pt x="1134" y="38991"/>
                </a:cubicBezTo>
                <a:lnTo>
                  <a:pt x="1134" y="38991"/>
                </a:lnTo>
                <a:cubicBezTo>
                  <a:pt x="1134" y="38991"/>
                  <a:pt x="1360" y="39104"/>
                  <a:pt x="1360" y="39104"/>
                </a:cubicBezTo>
                <a:lnTo>
                  <a:pt x="1587" y="39104"/>
                </a:lnTo>
                <a:cubicBezTo>
                  <a:pt x="1587" y="39104"/>
                  <a:pt x="1700" y="38764"/>
                  <a:pt x="1700" y="38764"/>
                </a:cubicBezTo>
                <a:lnTo>
                  <a:pt x="1700" y="38538"/>
                </a:lnTo>
                <a:cubicBezTo>
                  <a:pt x="1700" y="38538"/>
                  <a:pt x="1700" y="38311"/>
                  <a:pt x="1700" y="38311"/>
                </a:cubicBezTo>
                <a:lnTo>
                  <a:pt x="1700" y="38538"/>
                </a:lnTo>
                <a:close/>
                <a:moveTo>
                  <a:pt x="181581" y="0"/>
                </a:moveTo>
                <a:lnTo>
                  <a:pt x="180901" y="453"/>
                </a:lnTo>
                <a:lnTo>
                  <a:pt x="180448" y="453"/>
                </a:lnTo>
                <a:cubicBezTo>
                  <a:pt x="180448" y="453"/>
                  <a:pt x="179428" y="680"/>
                  <a:pt x="179428" y="680"/>
                </a:cubicBezTo>
                <a:lnTo>
                  <a:pt x="179201" y="1813"/>
                </a:lnTo>
                <a:lnTo>
                  <a:pt x="180448" y="2040"/>
                </a:lnTo>
                <a:lnTo>
                  <a:pt x="181468" y="2947"/>
                </a:lnTo>
                <a:lnTo>
                  <a:pt x="182034" y="1360"/>
                </a:lnTo>
                <a:lnTo>
                  <a:pt x="181581" y="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62507859-90D4-BABC-C820-94A02FFC2E9B}"/>
              </a:ext>
            </a:extLst>
          </p:cNvPr>
          <p:cNvSpPr/>
          <p:nvPr/>
        </p:nvSpPr>
        <p:spPr>
          <a:xfrm>
            <a:off x="1696318" y="3752080"/>
            <a:ext cx="6290" cy="5525"/>
          </a:xfrm>
          <a:custGeom>
            <a:avLst/>
            <a:gdLst>
              <a:gd name="connsiteX0" fmla="*/ 6801 w 8387"/>
              <a:gd name="connsiteY0" fmla="*/ 4874 h 7367"/>
              <a:gd name="connsiteX1" fmla="*/ 2947 w 8387"/>
              <a:gd name="connsiteY1" fmla="*/ 3287 h 7367"/>
              <a:gd name="connsiteX2" fmla="*/ 1700 w 8387"/>
              <a:gd name="connsiteY2" fmla="*/ 793 h 7367"/>
              <a:gd name="connsiteX3" fmla="*/ 794 w 8387"/>
              <a:gd name="connsiteY3" fmla="*/ 113 h 7367"/>
              <a:gd name="connsiteX4" fmla="*/ 0 w 8387"/>
              <a:gd name="connsiteY4" fmla="*/ 0 h 7367"/>
              <a:gd name="connsiteX5" fmla="*/ 113 w 8387"/>
              <a:gd name="connsiteY5" fmla="*/ 1814 h 7367"/>
              <a:gd name="connsiteX6" fmla="*/ 3400 w 8387"/>
              <a:gd name="connsiteY6" fmla="*/ 5214 h 7367"/>
              <a:gd name="connsiteX7" fmla="*/ 7254 w 8387"/>
              <a:gd name="connsiteY7" fmla="*/ 7367 h 7367"/>
              <a:gd name="connsiteX8" fmla="*/ 8388 w 8387"/>
              <a:gd name="connsiteY8" fmla="*/ 7141 h 7367"/>
              <a:gd name="connsiteX9" fmla="*/ 6801 w 8387"/>
              <a:gd name="connsiteY9" fmla="*/ 4874 h 73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387" h="7367">
                <a:moveTo>
                  <a:pt x="6801" y="4874"/>
                </a:moveTo>
                <a:lnTo>
                  <a:pt x="2947" y="3287"/>
                </a:lnTo>
                <a:lnTo>
                  <a:pt x="1700" y="793"/>
                </a:lnTo>
                <a:lnTo>
                  <a:pt x="794" y="113"/>
                </a:lnTo>
                <a:lnTo>
                  <a:pt x="0" y="0"/>
                </a:lnTo>
                <a:lnTo>
                  <a:pt x="113" y="1814"/>
                </a:lnTo>
                <a:lnTo>
                  <a:pt x="3400" y="5214"/>
                </a:lnTo>
                <a:lnTo>
                  <a:pt x="7254" y="7367"/>
                </a:lnTo>
                <a:lnTo>
                  <a:pt x="8388" y="7141"/>
                </a:lnTo>
                <a:lnTo>
                  <a:pt x="6801" y="487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A0EF784F-8232-CF76-9AD4-482A160710BE}"/>
              </a:ext>
            </a:extLst>
          </p:cNvPr>
          <p:cNvSpPr/>
          <p:nvPr/>
        </p:nvSpPr>
        <p:spPr>
          <a:xfrm>
            <a:off x="2369086" y="3671405"/>
            <a:ext cx="40634" cy="39869"/>
          </a:xfrm>
          <a:custGeom>
            <a:avLst/>
            <a:gdLst>
              <a:gd name="connsiteX0" fmla="*/ 8161 w 54179"/>
              <a:gd name="connsiteY0" fmla="*/ 6007 h 53159"/>
              <a:gd name="connsiteX1" fmla="*/ 7027 w 54179"/>
              <a:gd name="connsiteY1" fmla="*/ 6234 h 53159"/>
              <a:gd name="connsiteX2" fmla="*/ 5440 w 54179"/>
              <a:gd name="connsiteY2" fmla="*/ 7141 h 53159"/>
              <a:gd name="connsiteX3" fmla="*/ 4987 w 54179"/>
              <a:gd name="connsiteY3" fmla="*/ 8048 h 53159"/>
              <a:gd name="connsiteX4" fmla="*/ 6460 w 54179"/>
              <a:gd name="connsiteY4" fmla="*/ 8841 h 53159"/>
              <a:gd name="connsiteX5" fmla="*/ 7481 w 54179"/>
              <a:gd name="connsiteY5" fmla="*/ 8841 h 53159"/>
              <a:gd name="connsiteX6" fmla="*/ 9181 w 54179"/>
              <a:gd name="connsiteY6" fmla="*/ 8388 h 53159"/>
              <a:gd name="connsiteX7" fmla="*/ 9181 w 54179"/>
              <a:gd name="connsiteY7" fmla="*/ 7708 h 53159"/>
              <a:gd name="connsiteX8" fmla="*/ 8161 w 54179"/>
              <a:gd name="connsiteY8" fmla="*/ 6007 h 53159"/>
              <a:gd name="connsiteX9" fmla="*/ 19269 w 54179"/>
              <a:gd name="connsiteY9" fmla="*/ 48286 h 53159"/>
              <a:gd name="connsiteX10" fmla="*/ 17115 w 54179"/>
              <a:gd name="connsiteY10" fmla="*/ 49533 h 53159"/>
              <a:gd name="connsiteX11" fmla="*/ 16662 w 54179"/>
              <a:gd name="connsiteY11" fmla="*/ 50666 h 53159"/>
              <a:gd name="connsiteX12" fmla="*/ 17115 w 54179"/>
              <a:gd name="connsiteY12" fmla="*/ 51913 h 53159"/>
              <a:gd name="connsiteX13" fmla="*/ 18135 w 54179"/>
              <a:gd name="connsiteY13" fmla="*/ 52819 h 53159"/>
              <a:gd name="connsiteX14" fmla="*/ 19269 w 54179"/>
              <a:gd name="connsiteY14" fmla="*/ 53160 h 53159"/>
              <a:gd name="connsiteX15" fmla="*/ 20856 w 54179"/>
              <a:gd name="connsiteY15" fmla="*/ 52253 h 53159"/>
              <a:gd name="connsiteX16" fmla="*/ 21082 w 54179"/>
              <a:gd name="connsiteY16" fmla="*/ 50666 h 53159"/>
              <a:gd name="connsiteX17" fmla="*/ 20402 w 54179"/>
              <a:gd name="connsiteY17" fmla="*/ 48626 h 53159"/>
              <a:gd name="connsiteX18" fmla="*/ 19155 w 54179"/>
              <a:gd name="connsiteY18" fmla="*/ 48172 h 53159"/>
              <a:gd name="connsiteX19" fmla="*/ 7254 w 54179"/>
              <a:gd name="connsiteY19" fmla="*/ 2154 h 53159"/>
              <a:gd name="connsiteX20" fmla="*/ 6120 w 54179"/>
              <a:gd name="connsiteY20" fmla="*/ 340 h 53159"/>
              <a:gd name="connsiteX21" fmla="*/ 4534 w 54179"/>
              <a:gd name="connsiteY21" fmla="*/ 0 h 53159"/>
              <a:gd name="connsiteX22" fmla="*/ 0 w 54179"/>
              <a:gd name="connsiteY22" fmla="*/ 2267 h 53159"/>
              <a:gd name="connsiteX23" fmla="*/ 0 w 54179"/>
              <a:gd name="connsiteY23" fmla="*/ 2834 h 53159"/>
              <a:gd name="connsiteX24" fmla="*/ 340 w 54179"/>
              <a:gd name="connsiteY24" fmla="*/ 3967 h 53159"/>
              <a:gd name="connsiteX25" fmla="*/ 567 w 54179"/>
              <a:gd name="connsiteY25" fmla="*/ 5781 h 53159"/>
              <a:gd name="connsiteX26" fmla="*/ 1360 w 54179"/>
              <a:gd name="connsiteY26" fmla="*/ 6007 h 53159"/>
              <a:gd name="connsiteX27" fmla="*/ 3400 w 54179"/>
              <a:gd name="connsiteY27" fmla="*/ 5554 h 53159"/>
              <a:gd name="connsiteX28" fmla="*/ 6574 w 54179"/>
              <a:gd name="connsiteY28" fmla="*/ 3287 h 53159"/>
              <a:gd name="connsiteX29" fmla="*/ 7367 w 54179"/>
              <a:gd name="connsiteY29" fmla="*/ 2267 h 53159"/>
              <a:gd name="connsiteX30" fmla="*/ 25503 w 54179"/>
              <a:gd name="connsiteY30" fmla="*/ 12808 h 53159"/>
              <a:gd name="connsiteX31" fmla="*/ 21762 w 54179"/>
              <a:gd name="connsiteY31" fmla="*/ 12355 h 53159"/>
              <a:gd name="connsiteX32" fmla="*/ 19609 w 54179"/>
              <a:gd name="connsiteY32" fmla="*/ 11561 h 53159"/>
              <a:gd name="connsiteX33" fmla="*/ 19269 w 54179"/>
              <a:gd name="connsiteY33" fmla="*/ 11901 h 53159"/>
              <a:gd name="connsiteX34" fmla="*/ 19269 w 54179"/>
              <a:gd name="connsiteY34" fmla="*/ 12921 h 53159"/>
              <a:gd name="connsiteX35" fmla="*/ 20742 w 54179"/>
              <a:gd name="connsiteY35" fmla="*/ 15755 h 53159"/>
              <a:gd name="connsiteX36" fmla="*/ 21536 w 54179"/>
              <a:gd name="connsiteY36" fmla="*/ 13942 h 53159"/>
              <a:gd name="connsiteX37" fmla="*/ 22329 w 54179"/>
              <a:gd name="connsiteY37" fmla="*/ 13375 h 53159"/>
              <a:gd name="connsiteX38" fmla="*/ 25389 w 54179"/>
              <a:gd name="connsiteY38" fmla="*/ 14282 h 53159"/>
              <a:gd name="connsiteX39" fmla="*/ 26636 w 54179"/>
              <a:gd name="connsiteY39" fmla="*/ 14055 h 53159"/>
              <a:gd name="connsiteX40" fmla="*/ 26410 w 54179"/>
              <a:gd name="connsiteY40" fmla="*/ 13602 h 53159"/>
              <a:gd name="connsiteX41" fmla="*/ 25616 w 54179"/>
              <a:gd name="connsiteY41" fmla="*/ 12921 h 53159"/>
              <a:gd name="connsiteX42" fmla="*/ 35931 w 54179"/>
              <a:gd name="connsiteY42" fmla="*/ 45565 h 53159"/>
              <a:gd name="connsiteX43" fmla="*/ 33437 w 54179"/>
              <a:gd name="connsiteY43" fmla="*/ 43072 h 53159"/>
              <a:gd name="connsiteX44" fmla="*/ 33437 w 54179"/>
              <a:gd name="connsiteY44" fmla="*/ 42052 h 53159"/>
              <a:gd name="connsiteX45" fmla="*/ 32417 w 54179"/>
              <a:gd name="connsiteY45" fmla="*/ 41825 h 53159"/>
              <a:gd name="connsiteX46" fmla="*/ 32190 w 54179"/>
              <a:gd name="connsiteY46" fmla="*/ 42278 h 53159"/>
              <a:gd name="connsiteX47" fmla="*/ 32190 w 54179"/>
              <a:gd name="connsiteY47" fmla="*/ 43752 h 53159"/>
              <a:gd name="connsiteX48" fmla="*/ 31737 w 54179"/>
              <a:gd name="connsiteY48" fmla="*/ 45452 h 53159"/>
              <a:gd name="connsiteX49" fmla="*/ 31737 w 54179"/>
              <a:gd name="connsiteY49" fmla="*/ 47492 h 53159"/>
              <a:gd name="connsiteX50" fmla="*/ 33324 w 54179"/>
              <a:gd name="connsiteY50" fmla="*/ 50099 h 53159"/>
              <a:gd name="connsiteX51" fmla="*/ 34684 w 54179"/>
              <a:gd name="connsiteY51" fmla="*/ 50893 h 53159"/>
              <a:gd name="connsiteX52" fmla="*/ 37404 w 54179"/>
              <a:gd name="connsiteY52" fmla="*/ 50893 h 53159"/>
              <a:gd name="connsiteX53" fmla="*/ 38651 w 54179"/>
              <a:gd name="connsiteY53" fmla="*/ 48966 h 53159"/>
              <a:gd name="connsiteX54" fmla="*/ 36838 w 54179"/>
              <a:gd name="connsiteY54" fmla="*/ 46019 h 53159"/>
              <a:gd name="connsiteX55" fmla="*/ 35931 w 54179"/>
              <a:gd name="connsiteY55" fmla="*/ 45565 h 53159"/>
              <a:gd name="connsiteX56" fmla="*/ 50099 w 54179"/>
              <a:gd name="connsiteY56" fmla="*/ 11901 h 53159"/>
              <a:gd name="connsiteX57" fmla="*/ 49759 w 54179"/>
              <a:gd name="connsiteY57" fmla="*/ 10201 h 53159"/>
              <a:gd name="connsiteX58" fmla="*/ 49759 w 54179"/>
              <a:gd name="connsiteY58" fmla="*/ 7708 h 53159"/>
              <a:gd name="connsiteX59" fmla="*/ 49192 w 54179"/>
              <a:gd name="connsiteY59" fmla="*/ 7708 h 53159"/>
              <a:gd name="connsiteX60" fmla="*/ 48059 w 54179"/>
              <a:gd name="connsiteY60" fmla="*/ 8388 h 53159"/>
              <a:gd name="connsiteX61" fmla="*/ 48285 w 54179"/>
              <a:gd name="connsiteY61" fmla="*/ 10768 h 53159"/>
              <a:gd name="connsiteX62" fmla="*/ 48739 w 54179"/>
              <a:gd name="connsiteY62" fmla="*/ 11221 h 53159"/>
              <a:gd name="connsiteX63" fmla="*/ 49532 w 54179"/>
              <a:gd name="connsiteY63" fmla="*/ 12921 h 53159"/>
              <a:gd name="connsiteX64" fmla="*/ 50212 w 54179"/>
              <a:gd name="connsiteY64" fmla="*/ 11788 h 53159"/>
              <a:gd name="connsiteX65" fmla="*/ 54066 w 54179"/>
              <a:gd name="connsiteY65" fmla="*/ 22896 h 53159"/>
              <a:gd name="connsiteX66" fmla="*/ 52933 w 54179"/>
              <a:gd name="connsiteY66" fmla="*/ 21762 h 53159"/>
              <a:gd name="connsiteX67" fmla="*/ 51799 w 54179"/>
              <a:gd name="connsiteY67" fmla="*/ 21762 h 53159"/>
              <a:gd name="connsiteX68" fmla="*/ 51119 w 54179"/>
              <a:gd name="connsiteY68" fmla="*/ 21762 h 53159"/>
              <a:gd name="connsiteX69" fmla="*/ 49419 w 54179"/>
              <a:gd name="connsiteY69" fmla="*/ 21309 h 53159"/>
              <a:gd name="connsiteX70" fmla="*/ 49419 w 54179"/>
              <a:gd name="connsiteY70" fmla="*/ 23349 h 53159"/>
              <a:gd name="connsiteX71" fmla="*/ 48512 w 54179"/>
              <a:gd name="connsiteY71" fmla="*/ 25616 h 53159"/>
              <a:gd name="connsiteX72" fmla="*/ 50099 w 54179"/>
              <a:gd name="connsiteY72" fmla="*/ 26750 h 53159"/>
              <a:gd name="connsiteX73" fmla="*/ 51346 w 54179"/>
              <a:gd name="connsiteY73" fmla="*/ 26750 h 53159"/>
              <a:gd name="connsiteX74" fmla="*/ 53613 w 54179"/>
              <a:gd name="connsiteY74" fmla="*/ 25616 h 53159"/>
              <a:gd name="connsiteX75" fmla="*/ 54180 w 54179"/>
              <a:gd name="connsiteY75" fmla="*/ 24030 h 53159"/>
              <a:gd name="connsiteX76" fmla="*/ 53953 w 54179"/>
              <a:gd name="connsiteY76" fmla="*/ 22783 h 53159"/>
              <a:gd name="connsiteX77" fmla="*/ 44998 w 54179"/>
              <a:gd name="connsiteY77" fmla="*/ 41938 h 53159"/>
              <a:gd name="connsiteX78" fmla="*/ 43525 w 54179"/>
              <a:gd name="connsiteY78" fmla="*/ 41938 h 53159"/>
              <a:gd name="connsiteX79" fmla="*/ 42731 w 54179"/>
              <a:gd name="connsiteY79" fmla="*/ 43298 h 53159"/>
              <a:gd name="connsiteX80" fmla="*/ 42731 w 54179"/>
              <a:gd name="connsiteY80" fmla="*/ 43638 h 53159"/>
              <a:gd name="connsiteX81" fmla="*/ 42731 w 54179"/>
              <a:gd name="connsiteY81" fmla="*/ 44999 h 53159"/>
              <a:gd name="connsiteX82" fmla="*/ 43638 w 54179"/>
              <a:gd name="connsiteY82" fmla="*/ 46019 h 53159"/>
              <a:gd name="connsiteX83" fmla="*/ 44205 w 54179"/>
              <a:gd name="connsiteY83" fmla="*/ 46019 h 53159"/>
              <a:gd name="connsiteX84" fmla="*/ 45565 w 54179"/>
              <a:gd name="connsiteY84" fmla="*/ 45225 h 53159"/>
              <a:gd name="connsiteX85" fmla="*/ 45565 w 54179"/>
              <a:gd name="connsiteY85" fmla="*/ 42958 h 53159"/>
              <a:gd name="connsiteX86" fmla="*/ 45112 w 54179"/>
              <a:gd name="connsiteY86" fmla="*/ 41825 h 53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54179" h="53159">
                <a:moveTo>
                  <a:pt x="8161" y="6007"/>
                </a:moveTo>
                <a:lnTo>
                  <a:pt x="7027" y="6234"/>
                </a:lnTo>
                <a:lnTo>
                  <a:pt x="5440" y="7141"/>
                </a:lnTo>
                <a:lnTo>
                  <a:pt x="4987" y="8048"/>
                </a:lnTo>
                <a:lnTo>
                  <a:pt x="6460" y="8841"/>
                </a:lnTo>
                <a:lnTo>
                  <a:pt x="7481" y="8841"/>
                </a:lnTo>
                <a:cubicBezTo>
                  <a:pt x="7481" y="8841"/>
                  <a:pt x="9181" y="8388"/>
                  <a:pt x="9181" y="8388"/>
                </a:cubicBezTo>
                <a:lnTo>
                  <a:pt x="9181" y="7708"/>
                </a:lnTo>
                <a:cubicBezTo>
                  <a:pt x="9181" y="7708"/>
                  <a:pt x="8161" y="6007"/>
                  <a:pt x="8161" y="6007"/>
                </a:cubicBezTo>
                <a:close/>
                <a:moveTo>
                  <a:pt x="19269" y="48286"/>
                </a:moveTo>
                <a:lnTo>
                  <a:pt x="17115" y="49533"/>
                </a:lnTo>
                <a:lnTo>
                  <a:pt x="16662" y="50666"/>
                </a:lnTo>
                <a:lnTo>
                  <a:pt x="17115" y="51913"/>
                </a:lnTo>
                <a:lnTo>
                  <a:pt x="18135" y="52819"/>
                </a:lnTo>
                <a:lnTo>
                  <a:pt x="19269" y="53160"/>
                </a:lnTo>
                <a:lnTo>
                  <a:pt x="20856" y="52253"/>
                </a:lnTo>
                <a:lnTo>
                  <a:pt x="21082" y="50666"/>
                </a:lnTo>
                <a:lnTo>
                  <a:pt x="20402" y="48626"/>
                </a:lnTo>
                <a:lnTo>
                  <a:pt x="19155" y="48172"/>
                </a:lnTo>
                <a:close/>
                <a:moveTo>
                  <a:pt x="7254" y="2154"/>
                </a:moveTo>
                <a:lnTo>
                  <a:pt x="6120" y="340"/>
                </a:lnTo>
                <a:lnTo>
                  <a:pt x="4534" y="0"/>
                </a:lnTo>
                <a:lnTo>
                  <a:pt x="0" y="2267"/>
                </a:lnTo>
                <a:lnTo>
                  <a:pt x="0" y="2834"/>
                </a:lnTo>
                <a:cubicBezTo>
                  <a:pt x="0" y="2834"/>
                  <a:pt x="340" y="3967"/>
                  <a:pt x="340" y="3967"/>
                </a:cubicBezTo>
                <a:lnTo>
                  <a:pt x="567" y="5781"/>
                </a:lnTo>
                <a:lnTo>
                  <a:pt x="1360" y="6007"/>
                </a:lnTo>
                <a:lnTo>
                  <a:pt x="3400" y="5554"/>
                </a:lnTo>
                <a:lnTo>
                  <a:pt x="6574" y="3287"/>
                </a:lnTo>
                <a:lnTo>
                  <a:pt x="7367" y="2267"/>
                </a:lnTo>
                <a:close/>
                <a:moveTo>
                  <a:pt x="25503" y="12808"/>
                </a:moveTo>
                <a:lnTo>
                  <a:pt x="21762" y="12355"/>
                </a:lnTo>
                <a:lnTo>
                  <a:pt x="19609" y="11561"/>
                </a:lnTo>
                <a:lnTo>
                  <a:pt x="19269" y="11901"/>
                </a:lnTo>
                <a:lnTo>
                  <a:pt x="19269" y="12921"/>
                </a:lnTo>
                <a:cubicBezTo>
                  <a:pt x="19269" y="12921"/>
                  <a:pt x="20742" y="15755"/>
                  <a:pt x="20742" y="15755"/>
                </a:cubicBezTo>
                <a:lnTo>
                  <a:pt x="21536" y="13942"/>
                </a:lnTo>
                <a:lnTo>
                  <a:pt x="22329" y="13375"/>
                </a:lnTo>
                <a:lnTo>
                  <a:pt x="25389" y="14282"/>
                </a:lnTo>
                <a:lnTo>
                  <a:pt x="26636" y="14055"/>
                </a:lnTo>
                <a:lnTo>
                  <a:pt x="26410" y="13602"/>
                </a:lnTo>
                <a:lnTo>
                  <a:pt x="25616" y="12921"/>
                </a:lnTo>
                <a:close/>
                <a:moveTo>
                  <a:pt x="35931" y="45565"/>
                </a:moveTo>
                <a:lnTo>
                  <a:pt x="33437" y="43072"/>
                </a:lnTo>
                <a:lnTo>
                  <a:pt x="33437" y="42052"/>
                </a:lnTo>
                <a:cubicBezTo>
                  <a:pt x="33437" y="42052"/>
                  <a:pt x="32417" y="41825"/>
                  <a:pt x="32417" y="41825"/>
                </a:cubicBezTo>
                <a:lnTo>
                  <a:pt x="32190" y="42278"/>
                </a:lnTo>
                <a:lnTo>
                  <a:pt x="32190" y="43752"/>
                </a:lnTo>
                <a:cubicBezTo>
                  <a:pt x="32190" y="43752"/>
                  <a:pt x="31737" y="45452"/>
                  <a:pt x="31737" y="45452"/>
                </a:cubicBezTo>
                <a:lnTo>
                  <a:pt x="31737" y="47492"/>
                </a:lnTo>
                <a:cubicBezTo>
                  <a:pt x="31737" y="47492"/>
                  <a:pt x="33324" y="50099"/>
                  <a:pt x="33324" y="50099"/>
                </a:cubicBezTo>
                <a:lnTo>
                  <a:pt x="34684" y="50893"/>
                </a:lnTo>
                <a:lnTo>
                  <a:pt x="37404" y="50893"/>
                </a:lnTo>
                <a:cubicBezTo>
                  <a:pt x="37404" y="50893"/>
                  <a:pt x="38651" y="48966"/>
                  <a:pt x="38651" y="48966"/>
                </a:cubicBezTo>
                <a:lnTo>
                  <a:pt x="36838" y="46019"/>
                </a:lnTo>
                <a:lnTo>
                  <a:pt x="35931" y="45565"/>
                </a:lnTo>
                <a:close/>
                <a:moveTo>
                  <a:pt x="50099" y="11901"/>
                </a:moveTo>
                <a:lnTo>
                  <a:pt x="49759" y="10201"/>
                </a:lnTo>
                <a:lnTo>
                  <a:pt x="49759" y="7708"/>
                </a:lnTo>
                <a:cubicBezTo>
                  <a:pt x="49759" y="7708"/>
                  <a:pt x="49192" y="7708"/>
                  <a:pt x="49192" y="7708"/>
                </a:cubicBezTo>
                <a:lnTo>
                  <a:pt x="48059" y="8388"/>
                </a:lnTo>
                <a:lnTo>
                  <a:pt x="48285" y="10768"/>
                </a:lnTo>
                <a:lnTo>
                  <a:pt x="48739" y="11221"/>
                </a:lnTo>
                <a:lnTo>
                  <a:pt x="49532" y="12921"/>
                </a:lnTo>
                <a:lnTo>
                  <a:pt x="50212" y="11788"/>
                </a:lnTo>
                <a:close/>
                <a:moveTo>
                  <a:pt x="54066" y="22896"/>
                </a:moveTo>
                <a:lnTo>
                  <a:pt x="52933" y="21762"/>
                </a:lnTo>
                <a:lnTo>
                  <a:pt x="51799" y="21762"/>
                </a:lnTo>
                <a:cubicBezTo>
                  <a:pt x="51799" y="21762"/>
                  <a:pt x="51119" y="21762"/>
                  <a:pt x="51119" y="21762"/>
                </a:cubicBezTo>
                <a:lnTo>
                  <a:pt x="49419" y="21309"/>
                </a:lnTo>
                <a:lnTo>
                  <a:pt x="49419" y="23349"/>
                </a:lnTo>
                <a:cubicBezTo>
                  <a:pt x="49419" y="23349"/>
                  <a:pt x="48512" y="25616"/>
                  <a:pt x="48512" y="25616"/>
                </a:cubicBezTo>
                <a:lnTo>
                  <a:pt x="50099" y="26750"/>
                </a:lnTo>
                <a:lnTo>
                  <a:pt x="51346" y="26750"/>
                </a:lnTo>
                <a:cubicBezTo>
                  <a:pt x="51346" y="26750"/>
                  <a:pt x="53613" y="25616"/>
                  <a:pt x="53613" y="25616"/>
                </a:cubicBezTo>
                <a:lnTo>
                  <a:pt x="54180" y="24030"/>
                </a:lnTo>
                <a:lnTo>
                  <a:pt x="53953" y="22783"/>
                </a:lnTo>
                <a:close/>
                <a:moveTo>
                  <a:pt x="44998" y="41938"/>
                </a:moveTo>
                <a:lnTo>
                  <a:pt x="43525" y="41938"/>
                </a:lnTo>
                <a:cubicBezTo>
                  <a:pt x="43525" y="41938"/>
                  <a:pt x="42731" y="43298"/>
                  <a:pt x="42731" y="43298"/>
                </a:cubicBezTo>
                <a:lnTo>
                  <a:pt x="42731" y="43638"/>
                </a:lnTo>
                <a:cubicBezTo>
                  <a:pt x="42731" y="43638"/>
                  <a:pt x="42731" y="44999"/>
                  <a:pt x="42731" y="44999"/>
                </a:cubicBezTo>
                <a:lnTo>
                  <a:pt x="43638" y="46019"/>
                </a:lnTo>
                <a:lnTo>
                  <a:pt x="44205" y="46019"/>
                </a:lnTo>
                <a:cubicBezTo>
                  <a:pt x="44205" y="46019"/>
                  <a:pt x="45565" y="45225"/>
                  <a:pt x="45565" y="45225"/>
                </a:cubicBezTo>
                <a:lnTo>
                  <a:pt x="45565" y="42958"/>
                </a:lnTo>
                <a:cubicBezTo>
                  <a:pt x="45565" y="42958"/>
                  <a:pt x="45112" y="41825"/>
                  <a:pt x="45112" y="41825"/>
                </a:cubicBez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0E447391-9E72-27C3-066B-1FEA53BD83A6}"/>
              </a:ext>
            </a:extLst>
          </p:cNvPr>
          <p:cNvSpPr/>
          <p:nvPr/>
        </p:nvSpPr>
        <p:spPr>
          <a:xfrm>
            <a:off x="1454549" y="3568968"/>
            <a:ext cx="165429" cy="57296"/>
          </a:xfrm>
          <a:custGeom>
            <a:avLst/>
            <a:gdLst>
              <a:gd name="connsiteX0" fmla="*/ 128535 w 220572"/>
              <a:gd name="connsiteY0" fmla="*/ 15868 h 76395"/>
              <a:gd name="connsiteX1" fmla="*/ 130235 w 220572"/>
              <a:gd name="connsiteY1" fmla="*/ 16435 h 76395"/>
              <a:gd name="connsiteX2" fmla="*/ 132729 w 220572"/>
              <a:gd name="connsiteY2" fmla="*/ 16435 h 76395"/>
              <a:gd name="connsiteX3" fmla="*/ 133409 w 220572"/>
              <a:gd name="connsiteY3" fmla="*/ 16889 h 76395"/>
              <a:gd name="connsiteX4" fmla="*/ 134316 w 220572"/>
              <a:gd name="connsiteY4" fmla="*/ 16889 h 76395"/>
              <a:gd name="connsiteX5" fmla="*/ 135562 w 220572"/>
              <a:gd name="connsiteY5" fmla="*/ 16662 h 76395"/>
              <a:gd name="connsiteX6" fmla="*/ 134202 w 220572"/>
              <a:gd name="connsiteY6" fmla="*/ 14735 h 76395"/>
              <a:gd name="connsiteX7" fmla="*/ 133182 w 220572"/>
              <a:gd name="connsiteY7" fmla="*/ 14508 h 76395"/>
              <a:gd name="connsiteX8" fmla="*/ 132275 w 220572"/>
              <a:gd name="connsiteY8" fmla="*/ 14508 h 76395"/>
              <a:gd name="connsiteX9" fmla="*/ 131255 w 220572"/>
              <a:gd name="connsiteY9" fmla="*/ 14848 h 76395"/>
              <a:gd name="connsiteX10" fmla="*/ 128422 w 220572"/>
              <a:gd name="connsiteY10" fmla="*/ 14395 h 76395"/>
              <a:gd name="connsiteX11" fmla="*/ 127061 w 220572"/>
              <a:gd name="connsiteY11" fmla="*/ 14848 h 76395"/>
              <a:gd name="connsiteX12" fmla="*/ 127515 w 220572"/>
              <a:gd name="connsiteY12" fmla="*/ 15415 h 76395"/>
              <a:gd name="connsiteX13" fmla="*/ 128422 w 220572"/>
              <a:gd name="connsiteY13" fmla="*/ 15868 h 76395"/>
              <a:gd name="connsiteX14" fmla="*/ 143043 w 220572"/>
              <a:gd name="connsiteY14" fmla="*/ 25049 h 76395"/>
              <a:gd name="connsiteX15" fmla="*/ 143383 w 220572"/>
              <a:gd name="connsiteY15" fmla="*/ 26183 h 76395"/>
              <a:gd name="connsiteX16" fmla="*/ 144970 w 220572"/>
              <a:gd name="connsiteY16" fmla="*/ 27316 h 76395"/>
              <a:gd name="connsiteX17" fmla="*/ 145764 w 220572"/>
              <a:gd name="connsiteY17" fmla="*/ 27770 h 76395"/>
              <a:gd name="connsiteX18" fmla="*/ 146330 w 220572"/>
              <a:gd name="connsiteY18" fmla="*/ 27770 h 76395"/>
              <a:gd name="connsiteX19" fmla="*/ 147237 w 220572"/>
              <a:gd name="connsiteY19" fmla="*/ 28903 h 76395"/>
              <a:gd name="connsiteX20" fmla="*/ 148030 w 220572"/>
              <a:gd name="connsiteY20" fmla="*/ 28223 h 76395"/>
              <a:gd name="connsiteX21" fmla="*/ 148484 w 220572"/>
              <a:gd name="connsiteY21" fmla="*/ 27203 h 76395"/>
              <a:gd name="connsiteX22" fmla="*/ 148710 w 220572"/>
              <a:gd name="connsiteY22" fmla="*/ 25843 h 76395"/>
              <a:gd name="connsiteX23" fmla="*/ 145877 w 220572"/>
              <a:gd name="connsiteY23" fmla="*/ 25163 h 76395"/>
              <a:gd name="connsiteX24" fmla="*/ 144177 w 220572"/>
              <a:gd name="connsiteY24" fmla="*/ 24936 h 76395"/>
              <a:gd name="connsiteX25" fmla="*/ 142817 w 220572"/>
              <a:gd name="connsiteY25" fmla="*/ 24936 h 76395"/>
              <a:gd name="connsiteX26" fmla="*/ 141116 w 220572"/>
              <a:gd name="connsiteY26" fmla="*/ 23236 h 76395"/>
              <a:gd name="connsiteX27" fmla="*/ 143157 w 220572"/>
              <a:gd name="connsiteY27" fmla="*/ 24143 h 76395"/>
              <a:gd name="connsiteX28" fmla="*/ 143837 w 220572"/>
              <a:gd name="connsiteY28" fmla="*/ 24143 h 76395"/>
              <a:gd name="connsiteX29" fmla="*/ 144630 w 220572"/>
              <a:gd name="connsiteY29" fmla="*/ 23576 h 76395"/>
              <a:gd name="connsiteX30" fmla="*/ 143723 w 220572"/>
              <a:gd name="connsiteY30" fmla="*/ 22329 h 76395"/>
              <a:gd name="connsiteX31" fmla="*/ 143723 w 220572"/>
              <a:gd name="connsiteY31" fmla="*/ 21989 h 76395"/>
              <a:gd name="connsiteX32" fmla="*/ 142023 w 220572"/>
              <a:gd name="connsiteY32" fmla="*/ 21422 h 76395"/>
              <a:gd name="connsiteX33" fmla="*/ 141683 w 220572"/>
              <a:gd name="connsiteY33" fmla="*/ 20062 h 76395"/>
              <a:gd name="connsiteX34" fmla="*/ 141456 w 220572"/>
              <a:gd name="connsiteY34" fmla="*/ 20062 h 76395"/>
              <a:gd name="connsiteX35" fmla="*/ 141343 w 220572"/>
              <a:gd name="connsiteY35" fmla="*/ 21309 h 76395"/>
              <a:gd name="connsiteX36" fmla="*/ 140663 w 220572"/>
              <a:gd name="connsiteY36" fmla="*/ 22329 h 76395"/>
              <a:gd name="connsiteX37" fmla="*/ 141230 w 220572"/>
              <a:gd name="connsiteY37" fmla="*/ 23123 h 76395"/>
              <a:gd name="connsiteX38" fmla="*/ 136696 w 220572"/>
              <a:gd name="connsiteY38" fmla="*/ 18362 h 76395"/>
              <a:gd name="connsiteX39" fmla="*/ 137603 w 220572"/>
              <a:gd name="connsiteY39" fmla="*/ 19722 h 76395"/>
              <a:gd name="connsiteX40" fmla="*/ 139189 w 220572"/>
              <a:gd name="connsiteY40" fmla="*/ 20062 h 76395"/>
              <a:gd name="connsiteX41" fmla="*/ 140323 w 220572"/>
              <a:gd name="connsiteY41" fmla="*/ 20969 h 76395"/>
              <a:gd name="connsiteX42" fmla="*/ 140776 w 220572"/>
              <a:gd name="connsiteY42" fmla="*/ 20629 h 76395"/>
              <a:gd name="connsiteX43" fmla="*/ 140096 w 220572"/>
              <a:gd name="connsiteY43" fmla="*/ 20176 h 76395"/>
              <a:gd name="connsiteX44" fmla="*/ 139416 w 220572"/>
              <a:gd name="connsiteY44" fmla="*/ 18249 h 76395"/>
              <a:gd name="connsiteX45" fmla="*/ 138283 w 220572"/>
              <a:gd name="connsiteY45" fmla="*/ 17229 h 76395"/>
              <a:gd name="connsiteX46" fmla="*/ 137263 w 220572"/>
              <a:gd name="connsiteY46" fmla="*/ 17229 h 76395"/>
              <a:gd name="connsiteX47" fmla="*/ 135789 w 220572"/>
              <a:gd name="connsiteY47" fmla="*/ 17455 h 76395"/>
              <a:gd name="connsiteX48" fmla="*/ 135789 w 220572"/>
              <a:gd name="connsiteY48" fmla="*/ 17909 h 76395"/>
              <a:gd name="connsiteX49" fmla="*/ 136809 w 220572"/>
              <a:gd name="connsiteY49" fmla="*/ 18475 h 76395"/>
              <a:gd name="connsiteX50" fmla="*/ 219779 w 220572"/>
              <a:gd name="connsiteY50" fmla="*/ 66194 h 76395"/>
              <a:gd name="connsiteX51" fmla="*/ 219099 w 220572"/>
              <a:gd name="connsiteY51" fmla="*/ 65741 h 76395"/>
              <a:gd name="connsiteX52" fmla="*/ 218419 w 220572"/>
              <a:gd name="connsiteY52" fmla="*/ 65401 h 76395"/>
              <a:gd name="connsiteX53" fmla="*/ 217625 w 220572"/>
              <a:gd name="connsiteY53" fmla="*/ 65628 h 76395"/>
              <a:gd name="connsiteX54" fmla="*/ 215358 w 220572"/>
              <a:gd name="connsiteY54" fmla="*/ 65287 h 76395"/>
              <a:gd name="connsiteX55" fmla="*/ 212751 w 220572"/>
              <a:gd name="connsiteY55" fmla="*/ 64041 h 76395"/>
              <a:gd name="connsiteX56" fmla="*/ 209691 w 220572"/>
              <a:gd name="connsiteY56" fmla="*/ 60867 h 76395"/>
              <a:gd name="connsiteX57" fmla="*/ 208217 w 220572"/>
              <a:gd name="connsiteY57" fmla="*/ 59733 h 76395"/>
              <a:gd name="connsiteX58" fmla="*/ 205157 w 220572"/>
              <a:gd name="connsiteY58" fmla="*/ 57920 h 76395"/>
              <a:gd name="connsiteX59" fmla="*/ 203570 w 220572"/>
              <a:gd name="connsiteY59" fmla="*/ 57467 h 76395"/>
              <a:gd name="connsiteX60" fmla="*/ 198356 w 220572"/>
              <a:gd name="connsiteY60" fmla="*/ 56560 h 76395"/>
              <a:gd name="connsiteX61" fmla="*/ 195749 w 220572"/>
              <a:gd name="connsiteY61" fmla="*/ 56787 h 76395"/>
              <a:gd name="connsiteX62" fmla="*/ 191896 w 220572"/>
              <a:gd name="connsiteY62" fmla="*/ 56446 h 76395"/>
              <a:gd name="connsiteX63" fmla="*/ 189515 w 220572"/>
              <a:gd name="connsiteY63" fmla="*/ 56106 h 76395"/>
              <a:gd name="connsiteX64" fmla="*/ 187815 w 220572"/>
              <a:gd name="connsiteY64" fmla="*/ 56560 h 76395"/>
              <a:gd name="connsiteX65" fmla="*/ 187248 w 220572"/>
              <a:gd name="connsiteY65" fmla="*/ 56106 h 76395"/>
              <a:gd name="connsiteX66" fmla="*/ 187248 w 220572"/>
              <a:gd name="connsiteY66" fmla="*/ 55200 h 76395"/>
              <a:gd name="connsiteX67" fmla="*/ 187475 w 220572"/>
              <a:gd name="connsiteY67" fmla="*/ 54406 h 76395"/>
              <a:gd name="connsiteX68" fmla="*/ 190422 w 220572"/>
              <a:gd name="connsiteY68" fmla="*/ 53840 h 76395"/>
              <a:gd name="connsiteX69" fmla="*/ 189062 w 220572"/>
              <a:gd name="connsiteY69" fmla="*/ 52479 h 76395"/>
              <a:gd name="connsiteX70" fmla="*/ 189515 w 220572"/>
              <a:gd name="connsiteY70" fmla="*/ 51346 h 76395"/>
              <a:gd name="connsiteX71" fmla="*/ 190422 w 220572"/>
              <a:gd name="connsiteY71" fmla="*/ 50212 h 76395"/>
              <a:gd name="connsiteX72" fmla="*/ 189629 w 220572"/>
              <a:gd name="connsiteY72" fmla="*/ 48739 h 76395"/>
              <a:gd name="connsiteX73" fmla="*/ 187815 w 220572"/>
              <a:gd name="connsiteY73" fmla="*/ 47605 h 76395"/>
              <a:gd name="connsiteX74" fmla="*/ 184188 w 220572"/>
              <a:gd name="connsiteY74" fmla="*/ 47605 h 76395"/>
              <a:gd name="connsiteX75" fmla="*/ 180561 w 220572"/>
              <a:gd name="connsiteY75" fmla="*/ 47039 h 76395"/>
              <a:gd name="connsiteX76" fmla="*/ 176707 w 220572"/>
              <a:gd name="connsiteY76" fmla="*/ 44885 h 76395"/>
              <a:gd name="connsiteX77" fmla="*/ 172740 w 220572"/>
              <a:gd name="connsiteY77" fmla="*/ 43865 h 76395"/>
              <a:gd name="connsiteX78" fmla="*/ 170813 w 220572"/>
              <a:gd name="connsiteY78" fmla="*/ 43865 h 76395"/>
              <a:gd name="connsiteX79" fmla="*/ 168886 w 220572"/>
              <a:gd name="connsiteY79" fmla="*/ 43638 h 76395"/>
              <a:gd name="connsiteX80" fmla="*/ 168093 w 220572"/>
              <a:gd name="connsiteY80" fmla="*/ 42391 h 76395"/>
              <a:gd name="connsiteX81" fmla="*/ 167299 w 220572"/>
              <a:gd name="connsiteY81" fmla="*/ 41938 h 76395"/>
              <a:gd name="connsiteX82" fmla="*/ 166506 w 220572"/>
              <a:gd name="connsiteY82" fmla="*/ 41938 h 76395"/>
              <a:gd name="connsiteX83" fmla="*/ 164352 w 220572"/>
              <a:gd name="connsiteY83" fmla="*/ 42618 h 76395"/>
              <a:gd name="connsiteX84" fmla="*/ 164352 w 220572"/>
              <a:gd name="connsiteY84" fmla="*/ 41825 h 76395"/>
              <a:gd name="connsiteX85" fmla="*/ 165032 w 220572"/>
              <a:gd name="connsiteY85" fmla="*/ 41031 h 76395"/>
              <a:gd name="connsiteX86" fmla="*/ 163106 w 220572"/>
              <a:gd name="connsiteY86" fmla="*/ 39671 h 76395"/>
              <a:gd name="connsiteX87" fmla="*/ 159592 w 220572"/>
              <a:gd name="connsiteY87" fmla="*/ 36724 h 76395"/>
              <a:gd name="connsiteX88" fmla="*/ 158685 w 220572"/>
              <a:gd name="connsiteY88" fmla="*/ 37858 h 76395"/>
              <a:gd name="connsiteX89" fmla="*/ 157325 w 220572"/>
              <a:gd name="connsiteY89" fmla="*/ 39218 h 76395"/>
              <a:gd name="connsiteX90" fmla="*/ 156418 w 220572"/>
              <a:gd name="connsiteY90" fmla="*/ 39218 h 76395"/>
              <a:gd name="connsiteX91" fmla="*/ 156078 w 220572"/>
              <a:gd name="connsiteY91" fmla="*/ 37858 h 76395"/>
              <a:gd name="connsiteX92" fmla="*/ 154151 w 220572"/>
              <a:gd name="connsiteY92" fmla="*/ 36157 h 76395"/>
              <a:gd name="connsiteX93" fmla="*/ 156645 w 220572"/>
              <a:gd name="connsiteY93" fmla="*/ 36611 h 76395"/>
              <a:gd name="connsiteX94" fmla="*/ 157892 w 220572"/>
              <a:gd name="connsiteY94" fmla="*/ 36611 h 76395"/>
              <a:gd name="connsiteX95" fmla="*/ 158685 w 220572"/>
              <a:gd name="connsiteY95" fmla="*/ 35477 h 76395"/>
              <a:gd name="connsiteX96" fmla="*/ 157098 w 220572"/>
              <a:gd name="connsiteY96" fmla="*/ 34797 h 76395"/>
              <a:gd name="connsiteX97" fmla="*/ 155511 w 220572"/>
              <a:gd name="connsiteY97" fmla="*/ 33890 h 76395"/>
              <a:gd name="connsiteX98" fmla="*/ 154605 w 220572"/>
              <a:gd name="connsiteY98" fmla="*/ 32870 h 76395"/>
              <a:gd name="connsiteX99" fmla="*/ 151431 w 220572"/>
              <a:gd name="connsiteY99" fmla="*/ 30150 h 76395"/>
              <a:gd name="connsiteX100" fmla="*/ 149617 w 220572"/>
              <a:gd name="connsiteY100" fmla="*/ 29697 h 76395"/>
              <a:gd name="connsiteX101" fmla="*/ 149844 w 220572"/>
              <a:gd name="connsiteY101" fmla="*/ 30150 h 76395"/>
              <a:gd name="connsiteX102" fmla="*/ 151204 w 220572"/>
              <a:gd name="connsiteY102" fmla="*/ 31510 h 76395"/>
              <a:gd name="connsiteX103" fmla="*/ 151431 w 220572"/>
              <a:gd name="connsiteY103" fmla="*/ 32077 h 76395"/>
              <a:gd name="connsiteX104" fmla="*/ 150411 w 220572"/>
              <a:gd name="connsiteY104" fmla="*/ 32417 h 76395"/>
              <a:gd name="connsiteX105" fmla="*/ 148484 w 220572"/>
              <a:gd name="connsiteY105" fmla="*/ 31850 h 76395"/>
              <a:gd name="connsiteX106" fmla="*/ 143837 w 220572"/>
              <a:gd name="connsiteY106" fmla="*/ 29470 h 76395"/>
              <a:gd name="connsiteX107" fmla="*/ 141683 w 220572"/>
              <a:gd name="connsiteY107" fmla="*/ 27883 h 76395"/>
              <a:gd name="connsiteX108" fmla="*/ 138169 w 220572"/>
              <a:gd name="connsiteY108" fmla="*/ 24709 h 76395"/>
              <a:gd name="connsiteX109" fmla="*/ 127061 w 220572"/>
              <a:gd name="connsiteY109" fmla="*/ 18815 h 76395"/>
              <a:gd name="connsiteX110" fmla="*/ 126381 w 220572"/>
              <a:gd name="connsiteY110" fmla="*/ 19042 h 76395"/>
              <a:gd name="connsiteX111" fmla="*/ 125248 w 220572"/>
              <a:gd name="connsiteY111" fmla="*/ 18815 h 76395"/>
              <a:gd name="connsiteX112" fmla="*/ 124001 w 220572"/>
              <a:gd name="connsiteY112" fmla="*/ 18249 h 76395"/>
              <a:gd name="connsiteX113" fmla="*/ 122641 w 220572"/>
              <a:gd name="connsiteY113" fmla="*/ 18249 h 76395"/>
              <a:gd name="connsiteX114" fmla="*/ 116860 w 220572"/>
              <a:gd name="connsiteY114" fmla="*/ 18249 h 76395"/>
              <a:gd name="connsiteX115" fmla="*/ 114933 w 220572"/>
              <a:gd name="connsiteY115" fmla="*/ 17795 h 76395"/>
              <a:gd name="connsiteX116" fmla="*/ 113233 w 220572"/>
              <a:gd name="connsiteY116" fmla="*/ 16889 h 76395"/>
              <a:gd name="connsiteX117" fmla="*/ 111193 w 220572"/>
              <a:gd name="connsiteY117" fmla="*/ 15528 h 76395"/>
              <a:gd name="connsiteX118" fmla="*/ 109266 w 220572"/>
              <a:gd name="connsiteY118" fmla="*/ 13942 h 76395"/>
              <a:gd name="connsiteX119" fmla="*/ 106659 w 220572"/>
              <a:gd name="connsiteY119" fmla="*/ 10088 h 76395"/>
              <a:gd name="connsiteX120" fmla="*/ 103145 w 220572"/>
              <a:gd name="connsiteY120" fmla="*/ 8161 h 76395"/>
              <a:gd name="connsiteX121" fmla="*/ 103825 w 220572"/>
              <a:gd name="connsiteY121" fmla="*/ 6801 h 76395"/>
              <a:gd name="connsiteX122" fmla="*/ 101672 w 220572"/>
              <a:gd name="connsiteY122" fmla="*/ 7254 h 76395"/>
              <a:gd name="connsiteX123" fmla="*/ 100878 w 220572"/>
              <a:gd name="connsiteY123" fmla="*/ 7027 h 76395"/>
              <a:gd name="connsiteX124" fmla="*/ 98498 w 220572"/>
              <a:gd name="connsiteY124" fmla="*/ 5554 h 76395"/>
              <a:gd name="connsiteX125" fmla="*/ 96571 w 220572"/>
              <a:gd name="connsiteY125" fmla="*/ 5554 h 76395"/>
              <a:gd name="connsiteX126" fmla="*/ 94531 w 220572"/>
              <a:gd name="connsiteY126" fmla="*/ 5781 h 76395"/>
              <a:gd name="connsiteX127" fmla="*/ 92491 w 220572"/>
              <a:gd name="connsiteY127" fmla="*/ 5554 h 76395"/>
              <a:gd name="connsiteX128" fmla="*/ 90564 w 220572"/>
              <a:gd name="connsiteY128" fmla="*/ 4874 h 76395"/>
              <a:gd name="connsiteX129" fmla="*/ 88750 w 220572"/>
              <a:gd name="connsiteY129" fmla="*/ 3967 h 76395"/>
              <a:gd name="connsiteX130" fmla="*/ 87503 w 220572"/>
              <a:gd name="connsiteY130" fmla="*/ 2380 h 76395"/>
              <a:gd name="connsiteX131" fmla="*/ 86710 w 220572"/>
              <a:gd name="connsiteY131" fmla="*/ 1927 h 76395"/>
              <a:gd name="connsiteX132" fmla="*/ 79343 w 220572"/>
              <a:gd name="connsiteY132" fmla="*/ 2267 h 76395"/>
              <a:gd name="connsiteX133" fmla="*/ 76509 w 220572"/>
              <a:gd name="connsiteY133" fmla="*/ 3060 h 76395"/>
              <a:gd name="connsiteX134" fmla="*/ 75829 w 220572"/>
              <a:gd name="connsiteY134" fmla="*/ 3060 h 76395"/>
              <a:gd name="connsiteX135" fmla="*/ 73902 w 220572"/>
              <a:gd name="connsiteY135" fmla="*/ 1360 h 76395"/>
              <a:gd name="connsiteX136" fmla="*/ 74129 w 220572"/>
              <a:gd name="connsiteY136" fmla="*/ 680 h 76395"/>
              <a:gd name="connsiteX137" fmla="*/ 72088 w 220572"/>
              <a:gd name="connsiteY137" fmla="*/ 1360 h 76395"/>
              <a:gd name="connsiteX138" fmla="*/ 67781 w 220572"/>
              <a:gd name="connsiteY138" fmla="*/ 1700 h 76395"/>
              <a:gd name="connsiteX139" fmla="*/ 62454 w 220572"/>
              <a:gd name="connsiteY139" fmla="*/ 680 h 76395"/>
              <a:gd name="connsiteX140" fmla="*/ 57013 w 220572"/>
              <a:gd name="connsiteY140" fmla="*/ 0 h 76395"/>
              <a:gd name="connsiteX141" fmla="*/ 51913 w 220572"/>
              <a:gd name="connsiteY141" fmla="*/ 793 h 76395"/>
              <a:gd name="connsiteX142" fmla="*/ 47039 w 220572"/>
              <a:gd name="connsiteY142" fmla="*/ 2834 h 76395"/>
              <a:gd name="connsiteX143" fmla="*/ 45452 w 220572"/>
              <a:gd name="connsiteY143" fmla="*/ 3287 h 76395"/>
              <a:gd name="connsiteX144" fmla="*/ 35024 w 220572"/>
              <a:gd name="connsiteY144" fmla="*/ 4647 h 76395"/>
              <a:gd name="connsiteX145" fmla="*/ 33324 w 220572"/>
              <a:gd name="connsiteY145" fmla="*/ 4987 h 76395"/>
              <a:gd name="connsiteX146" fmla="*/ 17229 w 220572"/>
              <a:gd name="connsiteY146" fmla="*/ 11901 h 76395"/>
              <a:gd name="connsiteX147" fmla="*/ 15642 w 220572"/>
              <a:gd name="connsiteY147" fmla="*/ 13035 h 76395"/>
              <a:gd name="connsiteX148" fmla="*/ 12355 w 220572"/>
              <a:gd name="connsiteY148" fmla="*/ 16322 h 76395"/>
              <a:gd name="connsiteX149" fmla="*/ 10768 w 220572"/>
              <a:gd name="connsiteY149" fmla="*/ 18475 h 76395"/>
              <a:gd name="connsiteX150" fmla="*/ 10315 w 220572"/>
              <a:gd name="connsiteY150" fmla="*/ 21309 h 76395"/>
              <a:gd name="connsiteX151" fmla="*/ 11448 w 220572"/>
              <a:gd name="connsiteY151" fmla="*/ 25503 h 76395"/>
              <a:gd name="connsiteX152" fmla="*/ 10541 w 220572"/>
              <a:gd name="connsiteY152" fmla="*/ 26410 h 76395"/>
              <a:gd name="connsiteX153" fmla="*/ 9294 w 220572"/>
              <a:gd name="connsiteY153" fmla="*/ 26410 h 76395"/>
              <a:gd name="connsiteX154" fmla="*/ 8048 w 220572"/>
              <a:gd name="connsiteY154" fmla="*/ 26296 h 76395"/>
              <a:gd name="connsiteX155" fmla="*/ 7254 w 220572"/>
              <a:gd name="connsiteY155" fmla="*/ 26523 h 76395"/>
              <a:gd name="connsiteX156" fmla="*/ 227 w 220572"/>
              <a:gd name="connsiteY156" fmla="*/ 29697 h 76395"/>
              <a:gd name="connsiteX157" fmla="*/ 0 w 220572"/>
              <a:gd name="connsiteY157" fmla="*/ 30604 h 76395"/>
              <a:gd name="connsiteX158" fmla="*/ 1020 w 220572"/>
              <a:gd name="connsiteY158" fmla="*/ 31284 h 76395"/>
              <a:gd name="connsiteX159" fmla="*/ 2040 w 220572"/>
              <a:gd name="connsiteY159" fmla="*/ 30944 h 76395"/>
              <a:gd name="connsiteX160" fmla="*/ 4194 w 220572"/>
              <a:gd name="connsiteY160" fmla="*/ 29583 h 76395"/>
              <a:gd name="connsiteX161" fmla="*/ 5327 w 220572"/>
              <a:gd name="connsiteY161" fmla="*/ 29130 h 76395"/>
              <a:gd name="connsiteX162" fmla="*/ 6687 w 220572"/>
              <a:gd name="connsiteY162" fmla="*/ 28790 h 76395"/>
              <a:gd name="connsiteX163" fmla="*/ 7934 w 220572"/>
              <a:gd name="connsiteY163" fmla="*/ 28790 h 76395"/>
              <a:gd name="connsiteX164" fmla="*/ 8161 w 220572"/>
              <a:gd name="connsiteY164" fmla="*/ 30604 h 76395"/>
              <a:gd name="connsiteX165" fmla="*/ 7934 w 220572"/>
              <a:gd name="connsiteY165" fmla="*/ 32417 h 76395"/>
              <a:gd name="connsiteX166" fmla="*/ 9068 w 220572"/>
              <a:gd name="connsiteY166" fmla="*/ 32077 h 76395"/>
              <a:gd name="connsiteX167" fmla="*/ 13375 w 220572"/>
              <a:gd name="connsiteY167" fmla="*/ 29583 h 76395"/>
              <a:gd name="connsiteX168" fmla="*/ 15415 w 220572"/>
              <a:gd name="connsiteY168" fmla="*/ 28903 h 76395"/>
              <a:gd name="connsiteX169" fmla="*/ 17569 w 220572"/>
              <a:gd name="connsiteY169" fmla="*/ 28563 h 76395"/>
              <a:gd name="connsiteX170" fmla="*/ 18249 w 220572"/>
              <a:gd name="connsiteY170" fmla="*/ 27656 h 76395"/>
              <a:gd name="connsiteX171" fmla="*/ 18929 w 220572"/>
              <a:gd name="connsiteY171" fmla="*/ 25049 h 76395"/>
              <a:gd name="connsiteX172" fmla="*/ 19609 w 220572"/>
              <a:gd name="connsiteY172" fmla="*/ 23689 h 76395"/>
              <a:gd name="connsiteX173" fmla="*/ 20289 w 220572"/>
              <a:gd name="connsiteY173" fmla="*/ 23236 h 76395"/>
              <a:gd name="connsiteX174" fmla="*/ 24710 w 220572"/>
              <a:gd name="connsiteY174" fmla="*/ 23009 h 76395"/>
              <a:gd name="connsiteX175" fmla="*/ 25616 w 220572"/>
              <a:gd name="connsiteY175" fmla="*/ 22783 h 76395"/>
              <a:gd name="connsiteX176" fmla="*/ 26523 w 220572"/>
              <a:gd name="connsiteY176" fmla="*/ 22329 h 76395"/>
              <a:gd name="connsiteX177" fmla="*/ 27657 w 220572"/>
              <a:gd name="connsiteY177" fmla="*/ 22329 h 76395"/>
              <a:gd name="connsiteX178" fmla="*/ 28790 w 220572"/>
              <a:gd name="connsiteY178" fmla="*/ 22783 h 76395"/>
              <a:gd name="connsiteX179" fmla="*/ 30944 w 220572"/>
              <a:gd name="connsiteY179" fmla="*/ 21989 h 76395"/>
              <a:gd name="connsiteX180" fmla="*/ 32757 w 220572"/>
              <a:gd name="connsiteY180" fmla="*/ 20176 h 76395"/>
              <a:gd name="connsiteX181" fmla="*/ 34911 w 220572"/>
              <a:gd name="connsiteY181" fmla="*/ 18929 h 76395"/>
              <a:gd name="connsiteX182" fmla="*/ 35818 w 220572"/>
              <a:gd name="connsiteY182" fmla="*/ 18249 h 76395"/>
              <a:gd name="connsiteX183" fmla="*/ 36611 w 220572"/>
              <a:gd name="connsiteY183" fmla="*/ 17229 h 76395"/>
              <a:gd name="connsiteX184" fmla="*/ 38651 w 220572"/>
              <a:gd name="connsiteY184" fmla="*/ 15302 h 76395"/>
              <a:gd name="connsiteX185" fmla="*/ 41712 w 220572"/>
              <a:gd name="connsiteY185" fmla="*/ 13488 h 76395"/>
              <a:gd name="connsiteX186" fmla="*/ 43298 w 220572"/>
              <a:gd name="connsiteY186" fmla="*/ 12015 h 76395"/>
              <a:gd name="connsiteX187" fmla="*/ 44319 w 220572"/>
              <a:gd name="connsiteY187" fmla="*/ 11335 h 76395"/>
              <a:gd name="connsiteX188" fmla="*/ 61434 w 220572"/>
              <a:gd name="connsiteY188" fmla="*/ 11561 h 76395"/>
              <a:gd name="connsiteX189" fmla="*/ 62794 w 220572"/>
              <a:gd name="connsiteY189" fmla="*/ 11561 h 76395"/>
              <a:gd name="connsiteX190" fmla="*/ 63814 w 220572"/>
              <a:gd name="connsiteY190" fmla="*/ 12015 h 76395"/>
              <a:gd name="connsiteX191" fmla="*/ 64721 w 220572"/>
              <a:gd name="connsiteY191" fmla="*/ 12581 h 76395"/>
              <a:gd name="connsiteX192" fmla="*/ 65628 w 220572"/>
              <a:gd name="connsiteY192" fmla="*/ 13488 h 76395"/>
              <a:gd name="connsiteX193" fmla="*/ 66081 w 220572"/>
              <a:gd name="connsiteY193" fmla="*/ 14848 h 76395"/>
              <a:gd name="connsiteX194" fmla="*/ 65514 w 220572"/>
              <a:gd name="connsiteY194" fmla="*/ 15755 h 76395"/>
              <a:gd name="connsiteX195" fmla="*/ 64607 w 220572"/>
              <a:gd name="connsiteY195" fmla="*/ 16435 h 76395"/>
              <a:gd name="connsiteX196" fmla="*/ 60187 w 220572"/>
              <a:gd name="connsiteY196" fmla="*/ 17455 h 76395"/>
              <a:gd name="connsiteX197" fmla="*/ 58033 w 220572"/>
              <a:gd name="connsiteY197" fmla="*/ 18249 h 76395"/>
              <a:gd name="connsiteX198" fmla="*/ 60187 w 220572"/>
              <a:gd name="connsiteY198" fmla="*/ 20516 h 76395"/>
              <a:gd name="connsiteX199" fmla="*/ 62681 w 220572"/>
              <a:gd name="connsiteY199" fmla="*/ 22329 h 76395"/>
              <a:gd name="connsiteX200" fmla="*/ 63361 w 220572"/>
              <a:gd name="connsiteY200" fmla="*/ 22669 h 76395"/>
              <a:gd name="connsiteX201" fmla="*/ 71068 w 220572"/>
              <a:gd name="connsiteY201" fmla="*/ 23009 h 76395"/>
              <a:gd name="connsiteX202" fmla="*/ 72882 w 220572"/>
              <a:gd name="connsiteY202" fmla="*/ 24823 h 76395"/>
              <a:gd name="connsiteX203" fmla="*/ 74355 w 220572"/>
              <a:gd name="connsiteY203" fmla="*/ 24823 h 76395"/>
              <a:gd name="connsiteX204" fmla="*/ 75602 w 220572"/>
              <a:gd name="connsiteY204" fmla="*/ 23916 h 76395"/>
              <a:gd name="connsiteX205" fmla="*/ 76056 w 220572"/>
              <a:gd name="connsiteY205" fmla="*/ 22556 h 76395"/>
              <a:gd name="connsiteX206" fmla="*/ 76396 w 220572"/>
              <a:gd name="connsiteY206" fmla="*/ 21082 h 76395"/>
              <a:gd name="connsiteX207" fmla="*/ 77302 w 220572"/>
              <a:gd name="connsiteY207" fmla="*/ 22443 h 76395"/>
              <a:gd name="connsiteX208" fmla="*/ 77756 w 220572"/>
              <a:gd name="connsiteY208" fmla="*/ 24143 h 76395"/>
              <a:gd name="connsiteX209" fmla="*/ 78436 w 220572"/>
              <a:gd name="connsiteY209" fmla="*/ 24936 h 76395"/>
              <a:gd name="connsiteX210" fmla="*/ 79456 w 220572"/>
              <a:gd name="connsiteY210" fmla="*/ 25503 h 76395"/>
              <a:gd name="connsiteX211" fmla="*/ 80929 w 220572"/>
              <a:gd name="connsiteY211" fmla="*/ 25956 h 76395"/>
              <a:gd name="connsiteX212" fmla="*/ 90450 w 220572"/>
              <a:gd name="connsiteY212" fmla="*/ 25730 h 76395"/>
              <a:gd name="connsiteX213" fmla="*/ 90791 w 220572"/>
              <a:gd name="connsiteY213" fmla="*/ 25163 h 76395"/>
              <a:gd name="connsiteX214" fmla="*/ 90791 w 220572"/>
              <a:gd name="connsiteY214" fmla="*/ 24369 h 76395"/>
              <a:gd name="connsiteX215" fmla="*/ 92717 w 220572"/>
              <a:gd name="connsiteY215" fmla="*/ 26410 h 76395"/>
              <a:gd name="connsiteX216" fmla="*/ 94418 w 220572"/>
              <a:gd name="connsiteY216" fmla="*/ 28677 h 76395"/>
              <a:gd name="connsiteX217" fmla="*/ 96004 w 220572"/>
              <a:gd name="connsiteY217" fmla="*/ 30037 h 76395"/>
              <a:gd name="connsiteX218" fmla="*/ 97931 w 220572"/>
              <a:gd name="connsiteY218" fmla="*/ 31057 h 76395"/>
              <a:gd name="connsiteX219" fmla="*/ 102579 w 220572"/>
              <a:gd name="connsiteY219" fmla="*/ 33097 h 76395"/>
              <a:gd name="connsiteX220" fmla="*/ 113913 w 220572"/>
              <a:gd name="connsiteY220" fmla="*/ 36724 h 76395"/>
              <a:gd name="connsiteX221" fmla="*/ 115613 w 220572"/>
              <a:gd name="connsiteY221" fmla="*/ 37291 h 76395"/>
              <a:gd name="connsiteX222" fmla="*/ 117314 w 220572"/>
              <a:gd name="connsiteY222" fmla="*/ 37518 h 76395"/>
              <a:gd name="connsiteX223" fmla="*/ 124795 w 220572"/>
              <a:gd name="connsiteY223" fmla="*/ 36044 h 76395"/>
              <a:gd name="connsiteX224" fmla="*/ 126721 w 220572"/>
              <a:gd name="connsiteY224" fmla="*/ 36611 h 76395"/>
              <a:gd name="connsiteX225" fmla="*/ 128535 w 220572"/>
              <a:gd name="connsiteY225" fmla="*/ 38424 h 76395"/>
              <a:gd name="connsiteX226" fmla="*/ 129782 w 220572"/>
              <a:gd name="connsiteY226" fmla="*/ 40805 h 76395"/>
              <a:gd name="connsiteX227" fmla="*/ 130575 w 220572"/>
              <a:gd name="connsiteY227" fmla="*/ 43525 h 76395"/>
              <a:gd name="connsiteX228" fmla="*/ 131482 w 220572"/>
              <a:gd name="connsiteY228" fmla="*/ 49079 h 76395"/>
              <a:gd name="connsiteX229" fmla="*/ 132275 w 220572"/>
              <a:gd name="connsiteY229" fmla="*/ 50099 h 76395"/>
              <a:gd name="connsiteX230" fmla="*/ 133296 w 220572"/>
              <a:gd name="connsiteY230" fmla="*/ 50892 h 76395"/>
              <a:gd name="connsiteX231" fmla="*/ 135222 w 220572"/>
              <a:gd name="connsiteY231" fmla="*/ 51913 h 76395"/>
              <a:gd name="connsiteX232" fmla="*/ 139303 w 220572"/>
              <a:gd name="connsiteY232" fmla="*/ 55653 h 76395"/>
              <a:gd name="connsiteX233" fmla="*/ 141683 w 220572"/>
              <a:gd name="connsiteY233" fmla="*/ 56673 h 76395"/>
              <a:gd name="connsiteX234" fmla="*/ 144517 w 220572"/>
              <a:gd name="connsiteY234" fmla="*/ 56673 h 76395"/>
              <a:gd name="connsiteX235" fmla="*/ 149957 w 220572"/>
              <a:gd name="connsiteY235" fmla="*/ 57240 h 76395"/>
              <a:gd name="connsiteX236" fmla="*/ 152564 w 220572"/>
              <a:gd name="connsiteY236" fmla="*/ 57240 h 76395"/>
              <a:gd name="connsiteX237" fmla="*/ 155058 w 220572"/>
              <a:gd name="connsiteY237" fmla="*/ 57693 h 76395"/>
              <a:gd name="connsiteX238" fmla="*/ 157438 w 220572"/>
              <a:gd name="connsiteY238" fmla="*/ 58373 h 76395"/>
              <a:gd name="connsiteX239" fmla="*/ 157892 w 220572"/>
              <a:gd name="connsiteY239" fmla="*/ 59167 h 76395"/>
              <a:gd name="connsiteX240" fmla="*/ 158232 w 220572"/>
              <a:gd name="connsiteY240" fmla="*/ 60300 h 76395"/>
              <a:gd name="connsiteX241" fmla="*/ 159932 w 220572"/>
              <a:gd name="connsiteY241" fmla="*/ 61887 h 76395"/>
              <a:gd name="connsiteX242" fmla="*/ 160272 w 220572"/>
              <a:gd name="connsiteY242" fmla="*/ 62794 h 76395"/>
              <a:gd name="connsiteX243" fmla="*/ 160045 w 220572"/>
              <a:gd name="connsiteY243" fmla="*/ 63814 h 76395"/>
              <a:gd name="connsiteX244" fmla="*/ 159139 w 220572"/>
              <a:gd name="connsiteY244" fmla="*/ 65174 h 76395"/>
              <a:gd name="connsiteX245" fmla="*/ 157778 w 220572"/>
              <a:gd name="connsiteY245" fmla="*/ 66194 h 76395"/>
              <a:gd name="connsiteX246" fmla="*/ 150864 w 220572"/>
              <a:gd name="connsiteY246" fmla="*/ 71182 h 76395"/>
              <a:gd name="connsiteX247" fmla="*/ 147577 w 220572"/>
              <a:gd name="connsiteY247" fmla="*/ 76395 h 76395"/>
              <a:gd name="connsiteX248" fmla="*/ 152678 w 220572"/>
              <a:gd name="connsiteY248" fmla="*/ 76395 h 76395"/>
              <a:gd name="connsiteX249" fmla="*/ 157778 w 220572"/>
              <a:gd name="connsiteY249" fmla="*/ 75489 h 76395"/>
              <a:gd name="connsiteX250" fmla="*/ 162085 w 220572"/>
              <a:gd name="connsiteY250" fmla="*/ 75489 h 76395"/>
              <a:gd name="connsiteX251" fmla="*/ 164352 w 220572"/>
              <a:gd name="connsiteY251" fmla="*/ 74809 h 76395"/>
              <a:gd name="connsiteX252" fmla="*/ 166619 w 220572"/>
              <a:gd name="connsiteY252" fmla="*/ 74355 h 76395"/>
              <a:gd name="connsiteX253" fmla="*/ 172060 w 220572"/>
              <a:gd name="connsiteY253" fmla="*/ 74015 h 76395"/>
              <a:gd name="connsiteX254" fmla="*/ 177387 w 220572"/>
              <a:gd name="connsiteY254" fmla="*/ 73335 h 76395"/>
              <a:gd name="connsiteX255" fmla="*/ 179314 w 220572"/>
              <a:gd name="connsiteY255" fmla="*/ 73335 h 76395"/>
              <a:gd name="connsiteX256" fmla="*/ 187362 w 220572"/>
              <a:gd name="connsiteY256" fmla="*/ 73902 h 76395"/>
              <a:gd name="connsiteX257" fmla="*/ 189515 w 220572"/>
              <a:gd name="connsiteY257" fmla="*/ 74582 h 76395"/>
              <a:gd name="connsiteX258" fmla="*/ 191669 w 220572"/>
              <a:gd name="connsiteY258" fmla="*/ 75489 h 76395"/>
              <a:gd name="connsiteX259" fmla="*/ 196996 w 220572"/>
              <a:gd name="connsiteY259" fmla="*/ 75489 h 76395"/>
              <a:gd name="connsiteX260" fmla="*/ 198470 w 220572"/>
              <a:gd name="connsiteY260" fmla="*/ 74695 h 76395"/>
              <a:gd name="connsiteX261" fmla="*/ 199376 w 220572"/>
              <a:gd name="connsiteY261" fmla="*/ 73902 h 76395"/>
              <a:gd name="connsiteX262" fmla="*/ 199943 w 220572"/>
              <a:gd name="connsiteY262" fmla="*/ 72768 h 76395"/>
              <a:gd name="connsiteX263" fmla="*/ 200510 w 220572"/>
              <a:gd name="connsiteY263" fmla="*/ 74015 h 76395"/>
              <a:gd name="connsiteX264" fmla="*/ 200510 w 220572"/>
              <a:gd name="connsiteY264" fmla="*/ 74695 h 76395"/>
              <a:gd name="connsiteX265" fmla="*/ 200510 w 220572"/>
              <a:gd name="connsiteY265" fmla="*/ 75262 h 76395"/>
              <a:gd name="connsiteX266" fmla="*/ 202777 w 220572"/>
              <a:gd name="connsiteY266" fmla="*/ 74695 h 76395"/>
              <a:gd name="connsiteX267" fmla="*/ 203797 w 220572"/>
              <a:gd name="connsiteY267" fmla="*/ 74015 h 76395"/>
              <a:gd name="connsiteX268" fmla="*/ 205950 w 220572"/>
              <a:gd name="connsiteY268" fmla="*/ 72995 h 76395"/>
              <a:gd name="connsiteX269" fmla="*/ 210371 w 220572"/>
              <a:gd name="connsiteY269" fmla="*/ 71748 h 76395"/>
              <a:gd name="connsiteX270" fmla="*/ 214905 w 220572"/>
              <a:gd name="connsiteY270" fmla="*/ 71408 h 76395"/>
              <a:gd name="connsiteX271" fmla="*/ 218192 w 220572"/>
              <a:gd name="connsiteY271" fmla="*/ 71408 h 76395"/>
              <a:gd name="connsiteX272" fmla="*/ 218872 w 220572"/>
              <a:gd name="connsiteY272" fmla="*/ 70501 h 76395"/>
              <a:gd name="connsiteX273" fmla="*/ 220232 w 220572"/>
              <a:gd name="connsiteY273" fmla="*/ 69368 h 76395"/>
              <a:gd name="connsiteX274" fmla="*/ 220572 w 220572"/>
              <a:gd name="connsiteY274" fmla="*/ 67894 h 76395"/>
              <a:gd name="connsiteX275" fmla="*/ 219892 w 220572"/>
              <a:gd name="connsiteY275" fmla="*/ 66534 h 76395"/>
              <a:gd name="connsiteX276" fmla="*/ 110173 w 220572"/>
              <a:gd name="connsiteY276" fmla="*/ 10768 h 76395"/>
              <a:gd name="connsiteX277" fmla="*/ 113800 w 220572"/>
              <a:gd name="connsiteY277" fmla="*/ 12468 h 76395"/>
              <a:gd name="connsiteX278" fmla="*/ 113800 w 220572"/>
              <a:gd name="connsiteY278" fmla="*/ 11901 h 76395"/>
              <a:gd name="connsiteX279" fmla="*/ 113120 w 220572"/>
              <a:gd name="connsiteY279" fmla="*/ 11448 h 76395"/>
              <a:gd name="connsiteX280" fmla="*/ 109039 w 220572"/>
              <a:gd name="connsiteY280" fmla="*/ 8501 h 76395"/>
              <a:gd name="connsiteX281" fmla="*/ 108019 w 220572"/>
              <a:gd name="connsiteY281" fmla="*/ 8501 h 76395"/>
              <a:gd name="connsiteX282" fmla="*/ 108586 w 220572"/>
              <a:gd name="connsiteY282" fmla="*/ 8954 h 76395"/>
              <a:gd name="connsiteX283" fmla="*/ 110173 w 220572"/>
              <a:gd name="connsiteY283" fmla="*/ 10768 h 76395"/>
              <a:gd name="connsiteX284" fmla="*/ 46585 w 220572"/>
              <a:gd name="connsiteY284" fmla="*/ 32530 h 76395"/>
              <a:gd name="connsiteX285" fmla="*/ 45565 w 220572"/>
              <a:gd name="connsiteY285" fmla="*/ 31284 h 76395"/>
              <a:gd name="connsiteX286" fmla="*/ 44885 w 220572"/>
              <a:gd name="connsiteY286" fmla="*/ 29697 h 76395"/>
              <a:gd name="connsiteX287" fmla="*/ 44092 w 220572"/>
              <a:gd name="connsiteY287" fmla="*/ 29243 h 76395"/>
              <a:gd name="connsiteX288" fmla="*/ 39218 w 220572"/>
              <a:gd name="connsiteY288" fmla="*/ 28450 h 76395"/>
              <a:gd name="connsiteX289" fmla="*/ 37404 w 220572"/>
              <a:gd name="connsiteY289" fmla="*/ 30944 h 76395"/>
              <a:gd name="connsiteX290" fmla="*/ 37404 w 220572"/>
              <a:gd name="connsiteY290" fmla="*/ 31964 h 76395"/>
              <a:gd name="connsiteX291" fmla="*/ 39558 w 220572"/>
              <a:gd name="connsiteY291" fmla="*/ 36497 h 76395"/>
              <a:gd name="connsiteX292" fmla="*/ 38878 w 220572"/>
              <a:gd name="connsiteY292" fmla="*/ 37064 h 76395"/>
              <a:gd name="connsiteX293" fmla="*/ 37858 w 220572"/>
              <a:gd name="connsiteY293" fmla="*/ 37404 h 76395"/>
              <a:gd name="connsiteX294" fmla="*/ 36724 w 220572"/>
              <a:gd name="connsiteY294" fmla="*/ 36838 h 76395"/>
              <a:gd name="connsiteX295" fmla="*/ 35364 w 220572"/>
              <a:gd name="connsiteY295" fmla="*/ 35704 h 76395"/>
              <a:gd name="connsiteX296" fmla="*/ 35364 w 220572"/>
              <a:gd name="connsiteY296" fmla="*/ 36384 h 76395"/>
              <a:gd name="connsiteX297" fmla="*/ 36158 w 220572"/>
              <a:gd name="connsiteY297" fmla="*/ 37744 h 76395"/>
              <a:gd name="connsiteX298" fmla="*/ 37631 w 220572"/>
              <a:gd name="connsiteY298" fmla="*/ 39218 h 76395"/>
              <a:gd name="connsiteX299" fmla="*/ 39785 w 220572"/>
              <a:gd name="connsiteY299" fmla="*/ 39898 h 76395"/>
              <a:gd name="connsiteX300" fmla="*/ 41938 w 220572"/>
              <a:gd name="connsiteY300" fmla="*/ 39898 h 76395"/>
              <a:gd name="connsiteX301" fmla="*/ 46019 w 220572"/>
              <a:gd name="connsiteY301" fmla="*/ 38084 h 76395"/>
              <a:gd name="connsiteX302" fmla="*/ 47946 w 220572"/>
              <a:gd name="connsiteY302" fmla="*/ 36838 h 76395"/>
              <a:gd name="connsiteX303" fmla="*/ 47946 w 220572"/>
              <a:gd name="connsiteY303" fmla="*/ 35704 h 76395"/>
              <a:gd name="connsiteX304" fmla="*/ 46585 w 220572"/>
              <a:gd name="connsiteY304" fmla="*/ 32417 h 763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</a:cxnLst>
            <a:rect l="l" t="t" r="r" b="b"/>
            <a:pathLst>
              <a:path w="220572" h="76395">
                <a:moveTo>
                  <a:pt x="128535" y="15868"/>
                </a:moveTo>
                <a:lnTo>
                  <a:pt x="130235" y="16435"/>
                </a:lnTo>
                <a:lnTo>
                  <a:pt x="132729" y="16435"/>
                </a:lnTo>
                <a:cubicBezTo>
                  <a:pt x="132729" y="16435"/>
                  <a:pt x="133409" y="16889"/>
                  <a:pt x="133409" y="16889"/>
                </a:cubicBezTo>
                <a:lnTo>
                  <a:pt x="134316" y="16889"/>
                </a:lnTo>
                <a:lnTo>
                  <a:pt x="135562" y="16662"/>
                </a:lnTo>
                <a:lnTo>
                  <a:pt x="134202" y="14735"/>
                </a:lnTo>
                <a:lnTo>
                  <a:pt x="133182" y="14508"/>
                </a:lnTo>
                <a:lnTo>
                  <a:pt x="132275" y="14508"/>
                </a:lnTo>
                <a:cubicBezTo>
                  <a:pt x="132275" y="14508"/>
                  <a:pt x="131255" y="14848"/>
                  <a:pt x="131255" y="14848"/>
                </a:cubicBezTo>
                <a:lnTo>
                  <a:pt x="128422" y="14395"/>
                </a:lnTo>
                <a:lnTo>
                  <a:pt x="127061" y="14848"/>
                </a:lnTo>
                <a:lnTo>
                  <a:pt x="127515" y="15415"/>
                </a:lnTo>
                <a:lnTo>
                  <a:pt x="128422" y="15868"/>
                </a:lnTo>
                <a:close/>
                <a:moveTo>
                  <a:pt x="143043" y="25049"/>
                </a:moveTo>
                <a:lnTo>
                  <a:pt x="143383" y="26183"/>
                </a:lnTo>
                <a:lnTo>
                  <a:pt x="144970" y="27316"/>
                </a:lnTo>
                <a:lnTo>
                  <a:pt x="145764" y="27770"/>
                </a:lnTo>
                <a:lnTo>
                  <a:pt x="146330" y="27770"/>
                </a:lnTo>
                <a:cubicBezTo>
                  <a:pt x="146330" y="27770"/>
                  <a:pt x="147237" y="28903"/>
                  <a:pt x="147237" y="28903"/>
                </a:cubicBezTo>
                <a:lnTo>
                  <a:pt x="148030" y="28223"/>
                </a:lnTo>
                <a:lnTo>
                  <a:pt x="148484" y="27203"/>
                </a:lnTo>
                <a:lnTo>
                  <a:pt x="148710" y="25843"/>
                </a:lnTo>
                <a:lnTo>
                  <a:pt x="145877" y="25163"/>
                </a:lnTo>
                <a:lnTo>
                  <a:pt x="144177" y="24936"/>
                </a:lnTo>
                <a:lnTo>
                  <a:pt x="142817" y="24936"/>
                </a:lnTo>
                <a:close/>
                <a:moveTo>
                  <a:pt x="141116" y="23236"/>
                </a:moveTo>
                <a:lnTo>
                  <a:pt x="143157" y="24143"/>
                </a:lnTo>
                <a:lnTo>
                  <a:pt x="143837" y="24143"/>
                </a:lnTo>
                <a:cubicBezTo>
                  <a:pt x="143837" y="24143"/>
                  <a:pt x="144630" y="23576"/>
                  <a:pt x="144630" y="23576"/>
                </a:cubicBezTo>
                <a:lnTo>
                  <a:pt x="143723" y="22329"/>
                </a:lnTo>
                <a:lnTo>
                  <a:pt x="143723" y="21989"/>
                </a:lnTo>
                <a:cubicBezTo>
                  <a:pt x="143723" y="21989"/>
                  <a:pt x="142023" y="21422"/>
                  <a:pt x="142023" y="21422"/>
                </a:cubicBezTo>
                <a:lnTo>
                  <a:pt x="141683" y="20062"/>
                </a:lnTo>
                <a:lnTo>
                  <a:pt x="141456" y="20062"/>
                </a:lnTo>
                <a:cubicBezTo>
                  <a:pt x="141456" y="20062"/>
                  <a:pt x="141343" y="21309"/>
                  <a:pt x="141343" y="21309"/>
                </a:cubicBezTo>
                <a:lnTo>
                  <a:pt x="140663" y="22329"/>
                </a:lnTo>
                <a:lnTo>
                  <a:pt x="141230" y="23123"/>
                </a:lnTo>
                <a:close/>
                <a:moveTo>
                  <a:pt x="136696" y="18362"/>
                </a:moveTo>
                <a:lnTo>
                  <a:pt x="137603" y="19722"/>
                </a:lnTo>
                <a:lnTo>
                  <a:pt x="139189" y="20062"/>
                </a:lnTo>
                <a:lnTo>
                  <a:pt x="140323" y="20969"/>
                </a:lnTo>
                <a:lnTo>
                  <a:pt x="140776" y="20629"/>
                </a:lnTo>
                <a:lnTo>
                  <a:pt x="140096" y="20176"/>
                </a:lnTo>
                <a:lnTo>
                  <a:pt x="139416" y="18249"/>
                </a:lnTo>
                <a:lnTo>
                  <a:pt x="138283" y="17229"/>
                </a:lnTo>
                <a:lnTo>
                  <a:pt x="137263" y="17229"/>
                </a:lnTo>
                <a:cubicBezTo>
                  <a:pt x="137263" y="17229"/>
                  <a:pt x="135789" y="17455"/>
                  <a:pt x="135789" y="17455"/>
                </a:cubicBezTo>
                <a:lnTo>
                  <a:pt x="135789" y="17909"/>
                </a:lnTo>
                <a:cubicBezTo>
                  <a:pt x="135789" y="17909"/>
                  <a:pt x="136809" y="18475"/>
                  <a:pt x="136809" y="18475"/>
                </a:cubicBezTo>
                <a:close/>
                <a:moveTo>
                  <a:pt x="219779" y="66194"/>
                </a:moveTo>
                <a:lnTo>
                  <a:pt x="219099" y="65741"/>
                </a:lnTo>
                <a:lnTo>
                  <a:pt x="218419" y="65401"/>
                </a:lnTo>
                <a:lnTo>
                  <a:pt x="217625" y="65628"/>
                </a:lnTo>
                <a:lnTo>
                  <a:pt x="215358" y="65287"/>
                </a:lnTo>
                <a:lnTo>
                  <a:pt x="212751" y="64041"/>
                </a:lnTo>
                <a:lnTo>
                  <a:pt x="209691" y="60867"/>
                </a:lnTo>
                <a:lnTo>
                  <a:pt x="208217" y="59733"/>
                </a:lnTo>
                <a:lnTo>
                  <a:pt x="205157" y="57920"/>
                </a:lnTo>
                <a:lnTo>
                  <a:pt x="203570" y="57467"/>
                </a:lnTo>
                <a:lnTo>
                  <a:pt x="198356" y="56560"/>
                </a:lnTo>
                <a:lnTo>
                  <a:pt x="195749" y="56787"/>
                </a:lnTo>
                <a:lnTo>
                  <a:pt x="191896" y="56446"/>
                </a:lnTo>
                <a:lnTo>
                  <a:pt x="189515" y="56106"/>
                </a:lnTo>
                <a:lnTo>
                  <a:pt x="187815" y="56560"/>
                </a:lnTo>
                <a:lnTo>
                  <a:pt x="187248" y="56106"/>
                </a:lnTo>
                <a:lnTo>
                  <a:pt x="187248" y="55200"/>
                </a:lnTo>
                <a:cubicBezTo>
                  <a:pt x="187248" y="55200"/>
                  <a:pt x="187475" y="54406"/>
                  <a:pt x="187475" y="54406"/>
                </a:cubicBezTo>
                <a:lnTo>
                  <a:pt x="190422" y="53840"/>
                </a:lnTo>
                <a:lnTo>
                  <a:pt x="189062" y="52479"/>
                </a:lnTo>
                <a:lnTo>
                  <a:pt x="189515" y="51346"/>
                </a:lnTo>
                <a:lnTo>
                  <a:pt x="190422" y="50212"/>
                </a:lnTo>
                <a:lnTo>
                  <a:pt x="189629" y="48739"/>
                </a:lnTo>
                <a:lnTo>
                  <a:pt x="187815" y="47605"/>
                </a:lnTo>
                <a:lnTo>
                  <a:pt x="184188" y="47605"/>
                </a:lnTo>
                <a:cubicBezTo>
                  <a:pt x="184188" y="47605"/>
                  <a:pt x="180561" y="47039"/>
                  <a:pt x="180561" y="47039"/>
                </a:cubicBezTo>
                <a:lnTo>
                  <a:pt x="176707" y="44885"/>
                </a:lnTo>
                <a:lnTo>
                  <a:pt x="172740" y="43865"/>
                </a:lnTo>
                <a:lnTo>
                  <a:pt x="170813" y="43865"/>
                </a:lnTo>
                <a:cubicBezTo>
                  <a:pt x="170813" y="43865"/>
                  <a:pt x="168886" y="43638"/>
                  <a:pt x="168886" y="43638"/>
                </a:cubicBezTo>
                <a:lnTo>
                  <a:pt x="168093" y="42391"/>
                </a:lnTo>
                <a:lnTo>
                  <a:pt x="167299" y="41938"/>
                </a:lnTo>
                <a:lnTo>
                  <a:pt x="166506" y="41938"/>
                </a:lnTo>
                <a:cubicBezTo>
                  <a:pt x="166506" y="41938"/>
                  <a:pt x="164352" y="42618"/>
                  <a:pt x="164352" y="42618"/>
                </a:cubicBezTo>
                <a:lnTo>
                  <a:pt x="164352" y="41825"/>
                </a:lnTo>
                <a:cubicBezTo>
                  <a:pt x="164352" y="41825"/>
                  <a:pt x="165032" y="41031"/>
                  <a:pt x="165032" y="41031"/>
                </a:cubicBezTo>
                <a:lnTo>
                  <a:pt x="163106" y="39671"/>
                </a:lnTo>
                <a:lnTo>
                  <a:pt x="159592" y="36724"/>
                </a:lnTo>
                <a:lnTo>
                  <a:pt x="158685" y="37858"/>
                </a:lnTo>
                <a:lnTo>
                  <a:pt x="157325" y="39218"/>
                </a:lnTo>
                <a:lnTo>
                  <a:pt x="156418" y="39218"/>
                </a:lnTo>
                <a:cubicBezTo>
                  <a:pt x="156418" y="39218"/>
                  <a:pt x="156078" y="37858"/>
                  <a:pt x="156078" y="37858"/>
                </a:cubicBezTo>
                <a:lnTo>
                  <a:pt x="154151" y="36157"/>
                </a:lnTo>
                <a:lnTo>
                  <a:pt x="156645" y="36611"/>
                </a:lnTo>
                <a:lnTo>
                  <a:pt x="157892" y="36611"/>
                </a:lnTo>
                <a:cubicBezTo>
                  <a:pt x="157892" y="36611"/>
                  <a:pt x="158685" y="35477"/>
                  <a:pt x="158685" y="35477"/>
                </a:cubicBezTo>
                <a:lnTo>
                  <a:pt x="157098" y="34797"/>
                </a:lnTo>
                <a:lnTo>
                  <a:pt x="155511" y="33890"/>
                </a:lnTo>
                <a:lnTo>
                  <a:pt x="154605" y="32870"/>
                </a:lnTo>
                <a:lnTo>
                  <a:pt x="151431" y="30150"/>
                </a:lnTo>
                <a:lnTo>
                  <a:pt x="149617" y="29697"/>
                </a:lnTo>
                <a:lnTo>
                  <a:pt x="149844" y="30150"/>
                </a:lnTo>
                <a:lnTo>
                  <a:pt x="151204" y="31510"/>
                </a:lnTo>
                <a:lnTo>
                  <a:pt x="151431" y="32077"/>
                </a:lnTo>
                <a:lnTo>
                  <a:pt x="150411" y="32417"/>
                </a:lnTo>
                <a:lnTo>
                  <a:pt x="148484" y="31850"/>
                </a:lnTo>
                <a:lnTo>
                  <a:pt x="143837" y="29470"/>
                </a:lnTo>
                <a:lnTo>
                  <a:pt x="141683" y="27883"/>
                </a:lnTo>
                <a:lnTo>
                  <a:pt x="138169" y="24709"/>
                </a:lnTo>
                <a:lnTo>
                  <a:pt x="127061" y="18815"/>
                </a:lnTo>
                <a:lnTo>
                  <a:pt x="126381" y="19042"/>
                </a:lnTo>
                <a:lnTo>
                  <a:pt x="125248" y="18815"/>
                </a:lnTo>
                <a:lnTo>
                  <a:pt x="124001" y="18249"/>
                </a:lnTo>
                <a:lnTo>
                  <a:pt x="122641" y="18249"/>
                </a:lnTo>
                <a:cubicBezTo>
                  <a:pt x="122641" y="18249"/>
                  <a:pt x="116860" y="18249"/>
                  <a:pt x="116860" y="18249"/>
                </a:cubicBezTo>
                <a:lnTo>
                  <a:pt x="114933" y="17795"/>
                </a:lnTo>
                <a:lnTo>
                  <a:pt x="113233" y="16889"/>
                </a:lnTo>
                <a:lnTo>
                  <a:pt x="111193" y="15528"/>
                </a:lnTo>
                <a:lnTo>
                  <a:pt x="109266" y="13942"/>
                </a:lnTo>
                <a:lnTo>
                  <a:pt x="106659" y="10088"/>
                </a:lnTo>
                <a:lnTo>
                  <a:pt x="103145" y="8161"/>
                </a:lnTo>
                <a:lnTo>
                  <a:pt x="103825" y="6801"/>
                </a:lnTo>
                <a:lnTo>
                  <a:pt x="101672" y="7254"/>
                </a:lnTo>
                <a:lnTo>
                  <a:pt x="100878" y="7027"/>
                </a:lnTo>
                <a:lnTo>
                  <a:pt x="98498" y="5554"/>
                </a:lnTo>
                <a:lnTo>
                  <a:pt x="96571" y="5554"/>
                </a:lnTo>
                <a:cubicBezTo>
                  <a:pt x="96571" y="5554"/>
                  <a:pt x="94531" y="5781"/>
                  <a:pt x="94531" y="5781"/>
                </a:cubicBezTo>
                <a:lnTo>
                  <a:pt x="92491" y="5554"/>
                </a:lnTo>
                <a:lnTo>
                  <a:pt x="90564" y="4874"/>
                </a:lnTo>
                <a:lnTo>
                  <a:pt x="88750" y="3967"/>
                </a:lnTo>
                <a:lnTo>
                  <a:pt x="87503" y="2380"/>
                </a:lnTo>
                <a:lnTo>
                  <a:pt x="86710" y="1927"/>
                </a:lnTo>
                <a:lnTo>
                  <a:pt x="79343" y="2267"/>
                </a:lnTo>
                <a:lnTo>
                  <a:pt x="76509" y="3060"/>
                </a:lnTo>
                <a:lnTo>
                  <a:pt x="75829" y="3060"/>
                </a:lnTo>
                <a:cubicBezTo>
                  <a:pt x="75829" y="3060"/>
                  <a:pt x="73902" y="1360"/>
                  <a:pt x="73902" y="1360"/>
                </a:cubicBezTo>
                <a:lnTo>
                  <a:pt x="74129" y="680"/>
                </a:lnTo>
                <a:lnTo>
                  <a:pt x="72088" y="1360"/>
                </a:lnTo>
                <a:lnTo>
                  <a:pt x="67781" y="1700"/>
                </a:lnTo>
                <a:lnTo>
                  <a:pt x="62454" y="680"/>
                </a:lnTo>
                <a:lnTo>
                  <a:pt x="57013" y="0"/>
                </a:lnTo>
                <a:lnTo>
                  <a:pt x="51913" y="793"/>
                </a:lnTo>
                <a:lnTo>
                  <a:pt x="47039" y="2834"/>
                </a:lnTo>
                <a:lnTo>
                  <a:pt x="45452" y="3287"/>
                </a:lnTo>
                <a:lnTo>
                  <a:pt x="35024" y="4647"/>
                </a:lnTo>
                <a:lnTo>
                  <a:pt x="33324" y="4987"/>
                </a:lnTo>
                <a:lnTo>
                  <a:pt x="17229" y="11901"/>
                </a:lnTo>
                <a:lnTo>
                  <a:pt x="15642" y="13035"/>
                </a:lnTo>
                <a:lnTo>
                  <a:pt x="12355" y="16322"/>
                </a:lnTo>
                <a:lnTo>
                  <a:pt x="10768" y="18475"/>
                </a:lnTo>
                <a:lnTo>
                  <a:pt x="10315" y="21309"/>
                </a:lnTo>
                <a:lnTo>
                  <a:pt x="11448" y="25503"/>
                </a:lnTo>
                <a:lnTo>
                  <a:pt x="10541" y="26410"/>
                </a:lnTo>
                <a:lnTo>
                  <a:pt x="9294" y="26410"/>
                </a:lnTo>
                <a:cubicBezTo>
                  <a:pt x="9294" y="26410"/>
                  <a:pt x="8048" y="26296"/>
                  <a:pt x="8048" y="26296"/>
                </a:cubicBezTo>
                <a:lnTo>
                  <a:pt x="7254" y="26523"/>
                </a:lnTo>
                <a:lnTo>
                  <a:pt x="227" y="29697"/>
                </a:lnTo>
                <a:lnTo>
                  <a:pt x="0" y="30604"/>
                </a:lnTo>
                <a:lnTo>
                  <a:pt x="1020" y="31284"/>
                </a:lnTo>
                <a:lnTo>
                  <a:pt x="2040" y="30944"/>
                </a:lnTo>
                <a:lnTo>
                  <a:pt x="4194" y="29583"/>
                </a:lnTo>
                <a:lnTo>
                  <a:pt x="5327" y="29130"/>
                </a:lnTo>
                <a:lnTo>
                  <a:pt x="6687" y="28790"/>
                </a:lnTo>
                <a:lnTo>
                  <a:pt x="7934" y="28790"/>
                </a:lnTo>
                <a:cubicBezTo>
                  <a:pt x="7934" y="28790"/>
                  <a:pt x="8161" y="30604"/>
                  <a:pt x="8161" y="30604"/>
                </a:cubicBezTo>
                <a:lnTo>
                  <a:pt x="7934" y="32417"/>
                </a:lnTo>
                <a:lnTo>
                  <a:pt x="9068" y="32077"/>
                </a:lnTo>
                <a:lnTo>
                  <a:pt x="13375" y="29583"/>
                </a:lnTo>
                <a:lnTo>
                  <a:pt x="15415" y="28903"/>
                </a:lnTo>
                <a:lnTo>
                  <a:pt x="17569" y="28563"/>
                </a:lnTo>
                <a:lnTo>
                  <a:pt x="18249" y="27656"/>
                </a:lnTo>
                <a:lnTo>
                  <a:pt x="18929" y="25049"/>
                </a:lnTo>
                <a:lnTo>
                  <a:pt x="19609" y="23689"/>
                </a:lnTo>
                <a:lnTo>
                  <a:pt x="20289" y="23236"/>
                </a:lnTo>
                <a:lnTo>
                  <a:pt x="24710" y="23009"/>
                </a:lnTo>
                <a:lnTo>
                  <a:pt x="25616" y="22783"/>
                </a:lnTo>
                <a:lnTo>
                  <a:pt x="26523" y="22329"/>
                </a:lnTo>
                <a:lnTo>
                  <a:pt x="27657" y="22329"/>
                </a:lnTo>
                <a:cubicBezTo>
                  <a:pt x="27657" y="22329"/>
                  <a:pt x="28790" y="22783"/>
                  <a:pt x="28790" y="22783"/>
                </a:cubicBezTo>
                <a:lnTo>
                  <a:pt x="30944" y="21989"/>
                </a:lnTo>
                <a:lnTo>
                  <a:pt x="32757" y="20176"/>
                </a:lnTo>
                <a:lnTo>
                  <a:pt x="34911" y="18929"/>
                </a:lnTo>
                <a:lnTo>
                  <a:pt x="35818" y="18249"/>
                </a:lnTo>
                <a:lnTo>
                  <a:pt x="36611" y="17229"/>
                </a:lnTo>
                <a:lnTo>
                  <a:pt x="38651" y="15302"/>
                </a:lnTo>
                <a:lnTo>
                  <a:pt x="41712" y="13488"/>
                </a:lnTo>
                <a:lnTo>
                  <a:pt x="43298" y="12015"/>
                </a:lnTo>
                <a:lnTo>
                  <a:pt x="44319" y="11335"/>
                </a:lnTo>
                <a:lnTo>
                  <a:pt x="61434" y="11561"/>
                </a:lnTo>
                <a:lnTo>
                  <a:pt x="62794" y="11561"/>
                </a:lnTo>
                <a:cubicBezTo>
                  <a:pt x="62794" y="11561"/>
                  <a:pt x="63814" y="12015"/>
                  <a:pt x="63814" y="12015"/>
                </a:cubicBezTo>
                <a:lnTo>
                  <a:pt x="64721" y="12581"/>
                </a:lnTo>
                <a:lnTo>
                  <a:pt x="65628" y="13488"/>
                </a:lnTo>
                <a:lnTo>
                  <a:pt x="66081" y="14848"/>
                </a:lnTo>
                <a:lnTo>
                  <a:pt x="65514" y="15755"/>
                </a:lnTo>
                <a:lnTo>
                  <a:pt x="64607" y="16435"/>
                </a:lnTo>
                <a:lnTo>
                  <a:pt x="60187" y="17455"/>
                </a:lnTo>
                <a:lnTo>
                  <a:pt x="58033" y="18249"/>
                </a:lnTo>
                <a:lnTo>
                  <a:pt x="60187" y="20516"/>
                </a:lnTo>
                <a:lnTo>
                  <a:pt x="62681" y="22329"/>
                </a:lnTo>
                <a:lnTo>
                  <a:pt x="63361" y="22669"/>
                </a:lnTo>
                <a:lnTo>
                  <a:pt x="71068" y="23009"/>
                </a:lnTo>
                <a:lnTo>
                  <a:pt x="72882" y="24823"/>
                </a:lnTo>
                <a:lnTo>
                  <a:pt x="74355" y="24823"/>
                </a:lnTo>
                <a:cubicBezTo>
                  <a:pt x="74355" y="24823"/>
                  <a:pt x="75602" y="23916"/>
                  <a:pt x="75602" y="23916"/>
                </a:cubicBezTo>
                <a:lnTo>
                  <a:pt x="76056" y="22556"/>
                </a:lnTo>
                <a:lnTo>
                  <a:pt x="76396" y="21082"/>
                </a:lnTo>
                <a:lnTo>
                  <a:pt x="77302" y="22443"/>
                </a:lnTo>
                <a:lnTo>
                  <a:pt x="77756" y="24143"/>
                </a:lnTo>
                <a:lnTo>
                  <a:pt x="78436" y="24936"/>
                </a:lnTo>
                <a:lnTo>
                  <a:pt x="79456" y="25503"/>
                </a:lnTo>
                <a:lnTo>
                  <a:pt x="80929" y="25956"/>
                </a:lnTo>
                <a:lnTo>
                  <a:pt x="90450" y="25730"/>
                </a:lnTo>
                <a:lnTo>
                  <a:pt x="90791" y="25163"/>
                </a:lnTo>
                <a:lnTo>
                  <a:pt x="90791" y="24369"/>
                </a:lnTo>
                <a:cubicBezTo>
                  <a:pt x="90791" y="24369"/>
                  <a:pt x="92717" y="26410"/>
                  <a:pt x="92717" y="26410"/>
                </a:cubicBezTo>
                <a:lnTo>
                  <a:pt x="94418" y="28677"/>
                </a:lnTo>
                <a:lnTo>
                  <a:pt x="96004" y="30037"/>
                </a:lnTo>
                <a:lnTo>
                  <a:pt x="97931" y="31057"/>
                </a:lnTo>
                <a:lnTo>
                  <a:pt x="102579" y="33097"/>
                </a:lnTo>
                <a:lnTo>
                  <a:pt x="113913" y="36724"/>
                </a:lnTo>
                <a:lnTo>
                  <a:pt x="115613" y="37291"/>
                </a:lnTo>
                <a:lnTo>
                  <a:pt x="117314" y="37518"/>
                </a:lnTo>
                <a:lnTo>
                  <a:pt x="124795" y="36044"/>
                </a:lnTo>
                <a:lnTo>
                  <a:pt x="126721" y="36611"/>
                </a:lnTo>
                <a:lnTo>
                  <a:pt x="128535" y="38424"/>
                </a:lnTo>
                <a:lnTo>
                  <a:pt x="129782" y="40805"/>
                </a:lnTo>
                <a:lnTo>
                  <a:pt x="130575" y="43525"/>
                </a:lnTo>
                <a:lnTo>
                  <a:pt x="131482" y="49079"/>
                </a:lnTo>
                <a:lnTo>
                  <a:pt x="132275" y="50099"/>
                </a:lnTo>
                <a:lnTo>
                  <a:pt x="133296" y="50892"/>
                </a:lnTo>
                <a:lnTo>
                  <a:pt x="135222" y="51913"/>
                </a:lnTo>
                <a:lnTo>
                  <a:pt x="139303" y="55653"/>
                </a:lnTo>
                <a:lnTo>
                  <a:pt x="141683" y="56673"/>
                </a:lnTo>
                <a:lnTo>
                  <a:pt x="144517" y="56673"/>
                </a:lnTo>
                <a:cubicBezTo>
                  <a:pt x="144517" y="56673"/>
                  <a:pt x="149957" y="57240"/>
                  <a:pt x="149957" y="57240"/>
                </a:cubicBezTo>
                <a:lnTo>
                  <a:pt x="152564" y="57240"/>
                </a:lnTo>
                <a:cubicBezTo>
                  <a:pt x="152564" y="57240"/>
                  <a:pt x="155058" y="57693"/>
                  <a:pt x="155058" y="57693"/>
                </a:cubicBezTo>
                <a:lnTo>
                  <a:pt x="157438" y="58373"/>
                </a:lnTo>
                <a:lnTo>
                  <a:pt x="157892" y="59167"/>
                </a:lnTo>
                <a:lnTo>
                  <a:pt x="158232" y="60300"/>
                </a:lnTo>
                <a:lnTo>
                  <a:pt x="159932" y="61887"/>
                </a:lnTo>
                <a:lnTo>
                  <a:pt x="160272" y="62794"/>
                </a:lnTo>
                <a:lnTo>
                  <a:pt x="160045" y="63814"/>
                </a:lnTo>
                <a:lnTo>
                  <a:pt x="159139" y="65174"/>
                </a:lnTo>
                <a:lnTo>
                  <a:pt x="157778" y="66194"/>
                </a:lnTo>
                <a:lnTo>
                  <a:pt x="150864" y="71182"/>
                </a:lnTo>
                <a:lnTo>
                  <a:pt x="147577" y="76395"/>
                </a:lnTo>
                <a:lnTo>
                  <a:pt x="152678" y="76395"/>
                </a:lnTo>
                <a:cubicBezTo>
                  <a:pt x="152678" y="76395"/>
                  <a:pt x="157778" y="75489"/>
                  <a:pt x="157778" y="75489"/>
                </a:cubicBezTo>
                <a:lnTo>
                  <a:pt x="162085" y="75489"/>
                </a:lnTo>
                <a:cubicBezTo>
                  <a:pt x="162085" y="75489"/>
                  <a:pt x="164352" y="74809"/>
                  <a:pt x="164352" y="74809"/>
                </a:cubicBezTo>
                <a:lnTo>
                  <a:pt x="166619" y="74355"/>
                </a:lnTo>
                <a:lnTo>
                  <a:pt x="172060" y="74015"/>
                </a:lnTo>
                <a:lnTo>
                  <a:pt x="177387" y="73335"/>
                </a:lnTo>
                <a:lnTo>
                  <a:pt x="179314" y="73335"/>
                </a:lnTo>
                <a:cubicBezTo>
                  <a:pt x="179314" y="73335"/>
                  <a:pt x="187362" y="73902"/>
                  <a:pt x="187362" y="73902"/>
                </a:cubicBezTo>
                <a:lnTo>
                  <a:pt x="189515" y="74582"/>
                </a:lnTo>
                <a:lnTo>
                  <a:pt x="191669" y="75489"/>
                </a:lnTo>
                <a:lnTo>
                  <a:pt x="196996" y="75489"/>
                </a:lnTo>
                <a:cubicBezTo>
                  <a:pt x="196996" y="75489"/>
                  <a:pt x="198470" y="74695"/>
                  <a:pt x="198470" y="74695"/>
                </a:cubicBezTo>
                <a:lnTo>
                  <a:pt x="199376" y="73902"/>
                </a:lnTo>
                <a:lnTo>
                  <a:pt x="199943" y="72768"/>
                </a:lnTo>
                <a:lnTo>
                  <a:pt x="200510" y="74015"/>
                </a:lnTo>
                <a:lnTo>
                  <a:pt x="200510" y="74695"/>
                </a:lnTo>
                <a:cubicBezTo>
                  <a:pt x="200510" y="74695"/>
                  <a:pt x="200510" y="75262"/>
                  <a:pt x="200510" y="75262"/>
                </a:cubicBezTo>
                <a:lnTo>
                  <a:pt x="202777" y="74695"/>
                </a:lnTo>
                <a:lnTo>
                  <a:pt x="203797" y="74015"/>
                </a:lnTo>
                <a:lnTo>
                  <a:pt x="205950" y="72995"/>
                </a:lnTo>
                <a:lnTo>
                  <a:pt x="210371" y="71748"/>
                </a:lnTo>
                <a:lnTo>
                  <a:pt x="214905" y="71408"/>
                </a:lnTo>
                <a:lnTo>
                  <a:pt x="218192" y="71408"/>
                </a:lnTo>
                <a:cubicBezTo>
                  <a:pt x="218192" y="71408"/>
                  <a:pt x="218872" y="70501"/>
                  <a:pt x="218872" y="70501"/>
                </a:cubicBezTo>
                <a:lnTo>
                  <a:pt x="220232" y="69368"/>
                </a:lnTo>
                <a:lnTo>
                  <a:pt x="220572" y="67894"/>
                </a:lnTo>
                <a:lnTo>
                  <a:pt x="219892" y="66534"/>
                </a:lnTo>
                <a:close/>
                <a:moveTo>
                  <a:pt x="110173" y="10768"/>
                </a:moveTo>
                <a:lnTo>
                  <a:pt x="113800" y="12468"/>
                </a:lnTo>
                <a:lnTo>
                  <a:pt x="113800" y="11901"/>
                </a:lnTo>
                <a:cubicBezTo>
                  <a:pt x="113800" y="11901"/>
                  <a:pt x="113120" y="11448"/>
                  <a:pt x="113120" y="11448"/>
                </a:cubicBezTo>
                <a:lnTo>
                  <a:pt x="109039" y="8501"/>
                </a:lnTo>
                <a:lnTo>
                  <a:pt x="108019" y="8501"/>
                </a:lnTo>
                <a:cubicBezTo>
                  <a:pt x="108019" y="8501"/>
                  <a:pt x="108586" y="8954"/>
                  <a:pt x="108586" y="8954"/>
                </a:cubicBezTo>
                <a:lnTo>
                  <a:pt x="110173" y="10768"/>
                </a:lnTo>
                <a:close/>
                <a:moveTo>
                  <a:pt x="46585" y="32530"/>
                </a:moveTo>
                <a:lnTo>
                  <a:pt x="45565" y="31284"/>
                </a:lnTo>
                <a:lnTo>
                  <a:pt x="44885" y="29697"/>
                </a:lnTo>
                <a:lnTo>
                  <a:pt x="44092" y="29243"/>
                </a:lnTo>
                <a:lnTo>
                  <a:pt x="39218" y="28450"/>
                </a:lnTo>
                <a:lnTo>
                  <a:pt x="37404" y="30944"/>
                </a:lnTo>
                <a:lnTo>
                  <a:pt x="37404" y="31964"/>
                </a:lnTo>
                <a:cubicBezTo>
                  <a:pt x="37404" y="31964"/>
                  <a:pt x="39558" y="36497"/>
                  <a:pt x="39558" y="36497"/>
                </a:cubicBezTo>
                <a:lnTo>
                  <a:pt x="38878" y="37064"/>
                </a:lnTo>
                <a:lnTo>
                  <a:pt x="37858" y="37404"/>
                </a:lnTo>
                <a:lnTo>
                  <a:pt x="36724" y="36838"/>
                </a:lnTo>
                <a:lnTo>
                  <a:pt x="35364" y="35704"/>
                </a:lnTo>
                <a:lnTo>
                  <a:pt x="35364" y="36384"/>
                </a:lnTo>
                <a:cubicBezTo>
                  <a:pt x="35364" y="36384"/>
                  <a:pt x="36158" y="37744"/>
                  <a:pt x="36158" y="37744"/>
                </a:cubicBezTo>
                <a:lnTo>
                  <a:pt x="37631" y="39218"/>
                </a:lnTo>
                <a:lnTo>
                  <a:pt x="39785" y="39898"/>
                </a:lnTo>
                <a:lnTo>
                  <a:pt x="41938" y="39898"/>
                </a:lnTo>
                <a:cubicBezTo>
                  <a:pt x="41938" y="39898"/>
                  <a:pt x="46019" y="38084"/>
                  <a:pt x="46019" y="38084"/>
                </a:cubicBezTo>
                <a:lnTo>
                  <a:pt x="47946" y="36838"/>
                </a:lnTo>
                <a:lnTo>
                  <a:pt x="47946" y="35704"/>
                </a:lnTo>
                <a:cubicBezTo>
                  <a:pt x="47946" y="35704"/>
                  <a:pt x="46585" y="32417"/>
                  <a:pt x="46585" y="32417"/>
                </a:cubicBez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DE4EC2F6-A5DB-D269-F2E5-C7F7F98ECBB9}"/>
              </a:ext>
            </a:extLst>
          </p:cNvPr>
          <p:cNvSpPr/>
          <p:nvPr/>
        </p:nvSpPr>
        <p:spPr>
          <a:xfrm>
            <a:off x="1439248" y="3771886"/>
            <a:ext cx="51346" cy="51601"/>
          </a:xfrm>
          <a:custGeom>
            <a:avLst/>
            <a:gdLst>
              <a:gd name="connsiteX0" fmla="*/ 67441 w 68461"/>
              <a:gd name="connsiteY0" fmla="*/ 34797 h 68801"/>
              <a:gd name="connsiteX1" fmla="*/ 64041 w 68461"/>
              <a:gd name="connsiteY1" fmla="*/ 33550 h 68801"/>
              <a:gd name="connsiteX2" fmla="*/ 63361 w 68461"/>
              <a:gd name="connsiteY2" fmla="*/ 32190 h 68801"/>
              <a:gd name="connsiteX3" fmla="*/ 62227 w 68461"/>
              <a:gd name="connsiteY3" fmla="*/ 31397 h 68801"/>
              <a:gd name="connsiteX4" fmla="*/ 58940 w 68461"/>
              <a:gd name="connsiteY4" fmla="*/ 26523 h 68801"/>
              <a:gd name="connsiteX5" fmla="*/ 56900 w 68461"/>
              <a:gd name="connsiteY5" fmla="*/ 25389 h 68801"/>
              <a:gd name="connsiteX6" fmla="*/ 52366 w 68461"/>
              <a:gd name="connsiteY6" fmla="*/ 19382 h 68801"/>
              <a:gd name="connsiteX7" fmla="*/ 50326 w 68461"/>
              <a:gd name="connsiteY7" fmla="*/ 15982 h 68801"/>
              <a:gd name="connsiteX8" fmla="*/ 47719 w 68461"/>
              <a:gd name="connsiteY8" fmla="*/ 10088 h 68801"/>
              <a:gd name="connsiteX9" fmla="*/ 47492 w 68461"/>
              <a:gd name="connsiteY9" fmla="*/ 8274 h 68801"/>
              <a:gd name="connsiteX10" fmla="*/ 46812 w 68461"/>
              <a:gd name="connsiteY10" fmla="*/ 6914 h 68801"/>
              <a:gd name="connsiteX11" fmla="*/ 46359 w 68461"/>
              <a:gd name="connsiteY11" fmla="*/ 6007 h 68801"/>
              <a:gd name="connsiteX12" fmla="*/ 46019 w 68461"/>
              <a:gd name="connsiteY12" fmla="*/ 7821 h 68801"/>
              <a:gd name="connsiteX13" fmla="*/ 44885 w 68461"/>
              <a:gd name="connsiteY13" fmla="*/ 8954 h 68801"/>
              <a:gd name="connsiteX14" fmla="*/ 42845 w 68461"/>
              <a:gd name="connsiteY14" fmla="*/ 9861 h 68801"/>
              <a:gd name="connsiteX15" fmla="*/ 40692 w 68461"/>
              <a:gd name="connsiteY15" fmla="*/ 10088 h 68801"/>
              <a:gd name="connsiteX16" fmla="*/ 37064 w 68461"/>
              <a:gd name="connsiteY16" fmla="*/ 9181 h 68801"/>
              <a:gd name="connsiteX17" fmla="*/ 35591 w 68461"/>
              <a:gd name="connsiteY17" fmla="*/ 9068 h 68801"/>
              <a:gd name="connsiteX18" fmla="*/ 35024 w 68461"/>
              <a:gd name="connsiteY18" fmla="*/ 8614 h 68801"/>
              <a:gd name="connsiteX19" fmla="*/ 34797 w 68461"/>
              <a:gd name="connsiteY19" fmla="*/ 7707 h 68801"/>
              <a:gd name="connsiteX20" fmla="*/ 33777 w 68461"/>
              <a:gd name="connsiteY20" fmla="*/ 6347 h 68801"/>
              <a:gd name="connsiteX21" fmla="*/ 31850 w 68461"/>
              <a:gd name="connsiteY21" fmla="*/ 4647 h 68801"/>
              <a:gd name="connsiteX22" fmla="*/ 30830 w 68461"/>
              <a:gd name="connsiteY22" fmla="*/ 4761 h 68801"/>
              <a:gd name="connsiteX23" fmla="*/ 29017 w 68461"/>
              <a:gd name="connsiteY23" fmla="*/ 4307 h 68801"/>
              <a:gd name="connsiteX24" fmla="*/ 26070 w 68461"/>
              <a:gd name="connsiteY24" fmla="*/ 3174 h 68801"/>
              <a:gd name="connsiteX25" fmla="*/ 24710 w 68461"/>
              <a:gd name="connsiteY25" fmla="*/ 3060 h 68801"/>
              <a:gd name="connsiteX26" fmla="*/ 22669 w 68461"/>
              <a:gd name="connsiteY26" fmla="*/ 4080 h 68801"/>
              <a:gd name="connsiteX27" fmla="*/ 20402 w 68461"/>
              <a:gd name="connsiteY27" fmla="*/ 5441 h 68801"/>
              <a:gd name="connsiteX28" fmla="*/ 14849 w 68461"/>
              <a:gd name="connsiteY28" fmla="*/ 3287 h 68801"/>
              <a:gd name="connsiteX29" fmla="*/ 10995 w 68461"/>
              <a:gd name="connsiteY29" fmla="*/ 1814 h 68801"/>
              <a:gd name="connsiteX30" fmla="*/ 7481 w 68461"/>
              <a:gd name="connsiteY30" fmla="*/ 453 h 68801"/>
              <a:gd name="connsiteX31" fmla="*/ 6574 w 68461"/>
              <a:gd name="connsiteY31" fmla="*/ 0 h 68801"/>
              <a:gd name="connsiteX32" fmla="*/ 5781 w 68461"/>
              <a:gd name="connsiteY32" fmla="*/ 113 h 68801"/>
              <a:gd name="connsiteX33" fmla="*/ 5214 w 68461"/>
              <a:gd name="connsiteY33" fmla="*/ 793 h 68801"/>
              <a:gd name="connsiteX34" fmla="*/ 4421 w 68461"/>
              <a:gd name="connsiteY34" fmla="*/ 2040 h 68801"/>
              <a:gd name="connsiteX35" fmla="*/ 4194 w 68461"/>
              <a:gd name="connsiteY35" fmla="*/ 2380 h 68801"/>
              <a:gd name="connsiteX36" fmla="*/ 3740 w 68461"/>
              <a:gd name="connsiteY36" fmla="*/ 2720 h 68801"/>
              <a:gd name="connsiteX37" fmla="*/ 3287 w 68461"/>
              <a:gd name="connsiteY37" fmla="*/ 2834 h 68801"/>
              <a:gd name="connsiteX38" fmla="*/ 3287 w 68461"/>
              <a:gd name="connsiteY38" fmla="*/ 3174 h 68801"/>
              <a:gd name="connsiteX39" fmla="*/ 3174 w 68461"/>
              <a:gd name="connsiteY39" fmla="*/ 4534 h 68801"/>
              <a:gd name="connsiteX40" fmla="*/ 340 w 68461"/>
              <a:gd name="connsiteY40" fmla="*/ 5894 h 68801"/>
              <a:gd name="connsiteX41" fmla="*/ 0 w 68461"/>
              <a:gd name="connsiteY41" fmla="*/ 6461 h 68801"/>
              <a:gd name="connsiteX42" fmla="*/ 1474 w 68461"/>
              <a:gd name="connsiteY42" fmla="*/ 7481 h 68801"/>
              <a:gd name="connsiteX43" fmla="*/ 3967 w 68461"/>
              <a:gd name="connsiteY43" fmla="*/ 8841 h 68801"/>
              <a:gd name="connsiteX44" fmla="*/ 4874 w 68461"/>
              <a:gd name="connsiteY44" fmla="*/ 9861 h 68801"/>
              <a:gd name="connsiteX45" fmla="*/ 4761 w 68461"/>
              <a:gd name="connsiteY45" fmla="*/ 11221 h 68801"/>
              <a:gd name="connsiteX46" fmla="*/ 4987 w 68461"/>
              <a:gd name="connsiteY46" fmla="*/ 12241 h 68801"/>
              <a:gd name="connsiteX47" fmla="*/ 4194 w 68461"/>
              <a:gd name="connsiteY47" fmla="*/ 13828 h 68801"/>
              <a:gd name="connsiteX48" fmla="*/ 1587 w 68461"/>
              <a:gd name="connsiteY48" fmla="*/ 17455 h 68801"/>
              <a:gd name="connsiteX49" fmla="*/ 1134 w 68461"/>
              <a:gd name="connsiteY49" fmla="*/ 19836 h 68801"/>
              <a:gd name="connsiteX50" fmla="*/ 2267 w 68461"/>
              <a:gd name="connsiteY50" fmla="*/ 23349 h 68801"/>
              <a:gd name="connsiteX51" fmla="*/ 4647 w 68461"/>
              <a:gd name="connsiteY51" fmla="*/ 27203 h 68801"/>
              <a:gd name="connsiteX52" fmla="*/ 5781 w 68461"/>
              <a:gd name="connsiteY52" fmla="*/ 28450 h 68801"/>
              <a:gd name="connsiteX53" fmla="*/ 12128 w 68461"/>
              <a:gd name="connsiteY53" fmla="*/ 30490 h 68801"/>
              <a:gd name="connsiteX54" fmla="*/ 15415 w 68461"/>
              <a:gd name="connsiteY54" fmla="*/ 34684 h 68801"/>
              <a:gd name="connsiteX55" fmla="*/ 16209 w 68461"/>
              <a:gd name="connsiteY55" fmla="*/ 35591 h 68801"/>
              <a:gd name="connsiteX56" fmla="*/ 17002 w 68461"/>
              <a:gd name="connsiteY56" fmla="*/ 35137 h 68801"/>
              <a:gd name="connsiteX57" fmla="*/ 17342 w 68461"/>
              <a:gd name="connsiteY57" fmla="*/ 33664 h 68801"/>
              <a:gd name="connsiteX58" fmla="*/ 18476 w 68461"/>
              <a:gd name="connsiteY58" fmla="*/ 32984 h 68801"/>
              <a:gd name="connsiteX59" fmla="*/ 20856 w 68461"/>
              <a:gd name="connsiteY59" fmla="*/ 30263 h 68801"/>
              <a:gd name="connsiteX60" fmla="*/ 20402 w 68461"/>
              <a:gd name="connsiteY60" fmla="*/ 28903 h 68801"/>
              <a:gd name="connsiteX61" fmla="*/ 19269 w 68461"/>
              <a:gd name="connsiteY61" fmla="*/ 27770 h 68801"/>
              <a:gd name="connsiteX62" fmla="*/ 15302 w 68461"/>
              <a:gd name="connsiteY62" fmla="*/ 25956 h 68801"/>
              <a:gd name="connsiteX63" fmla="*/ 13715 w 68461"/>
              <a:gd name="connsiteY63" fmla="*/ 23916 h 68801"/>
              <a:gd name="connsiteX64" fmla="*/ 13148 w 68461"/>
              <a:gd name="connsiteY64" fmla="*/ 20629 h 68801"/>
              <a:gd name="connsiteX65" fmla="*/ 13715 w 68461"/>
              <a:gd name="connsiteY65" fmla="*/ 20969 h 68801"/>
              <a:gd name="connsiteX66" fmla="*/ 14508 w 68461"/>
              <a:gd name="connsiteY66" fmla="*/ 21989 h 68801"/>
              <a:gd name="connsiteX67" fmla="*/ 18022 w 68461"/>
              <a:gd name="connsiteY67" fmla="*/ 23689 h 68801"/>
              <a:gd name="connsiteX68" fmla="*/ 24370 w 68461"/>
              <a:gd name="connsiteY68" fmla="*/ 28563 h 68801"/>
              <a:gd name="connsiteX69" fmla="*/ 25843 w 68461"/>
              <a:gd name="connsiteY69" fmla="*/ 30944 h 68801"/>
              <a:gd name="connsiteX70" fmla="*/ 25276 w 68461"/>
              <a:gd name="connsiteY70" fmla="*/ 32870 h 68801"/>
              <a:gd name="connsiteX71" fmla="*/ 25503 w 68461"/>
              <a:gd name="connsiteY71" fmla="*/ 34117 h 68801"/>
              <a:gd name="connsiteX72" fmla="*/ 27090 w 68461"/>
              <a:gd name="connsiteY72" fmla="*/ 35818 h 68801"/>
              <a:gd name="connsiteX73" fmla="*/ 29130 w 68461"/>
              <a:gd name="connsiteY73" fmla="*/ 36724 h 68801"/>
              <a:gd name="connsiteX74" fmla="*/ 34457 w 68461"/>
              <a:gd name="connsiteY74" fmla="*/ 38198 h 68801"/>
              <a:gd name="connsiteX75" fmla="*/ 36611 w 68461"/>
              <a:gd name="connsiteY75" fmla="*/ 40011 h 68801"/>
              <a:gd name="connsiteX76" fmla="*/ 41145 w 68461"/>
              <a:gd name="connsiteY76" fmla="*/ 42278 h 68801"/>
              <a:gd name="connsiteX77" fmla="*/ 44432 w 68461"/>
              <a:gd name="connsiteY77" fmla="*/ 45112 h 68801"/>
              <a:gd name="connsiteX78" fmla="*/ 46472 w 68461"/>
              <a:gd name="connsiteY78" fmla="*/ 47605 h 68801"/>
              <a:gd name="connsiteX79" fmla="*/ 46812 w 68461"/>
              <a:gd name="connsiteY79" fmla="*/ 49306 h 68801"/>
              <a:gd name="connsiteX80" fmla="*/ 46925 w 68461"/>
              <a:gd name="connsiteY80" fmla="*/ 52706 h 68801"/>
              <a:gd name="connsiteX81" fmla="*/ 46359 w 68461"/>
              <a:gd name="connsiteY81" fmla="*/ 54406 h 68801"/>
              <a:gd name="connsiteX82" fmla="*/ 44432 w 68461"/>
              <a:gd name="connsiteY82" fmla="*/ 56900 h 68801"/>
              <a:gd name="connsiteX83" fmla="*/ 47152 w 68461"/>
              <a:gd name="connsiteY83" fmla="*/ 59847 h 68801"/>
              <a:gd name="connsiteX84" fmla="*/ 48399 w 68461"/>
              <a:gd name="connsiteY84" fmla="*/ 60640 h 68801"/>
              <a:gd name="connsiteX85" fmla="*/ 50213 w 68461"/>
              <a:gd name="connsiteY85" fmla="*/ 60754 h 68801"/>
              <a:gd name="connsiteX86" fmla="*/ 51799 w 68461"/>
              <a:gd name="connsiteY86" fmla="*/ 61320 h 68801"/>
              <a:gd name="connsiteX87" fmla="*/ 53500 w 68461"/>
              <a:gd name="connsiteY87" fmla="*/ 61434 h 68801"/>
              <a:gd name="connsiteX88" fmla="*/ 53500 w 68461"/>
              <a:gd name="connsiteY88" fmla="*/ 60187 h 68801"/>
              <a:gd name="connsiteX89" fmla="*/ 53386 w 68461"/>
              <a:gd name="connsiteY89" fmla="*/ 59280 h 68801"/>
              <a:gd name="connsiteX90" fmla="*/ 50893 w 68461"/>
              <a:gd name="connsiteY90" fmla="*/ 56787 h 68801"/>
              <a:gd name="connsiteX91" fmla="*/ 49873 w 68461"/>
              <a:gd name="connsiteY91" fmla="*/ 54860 h 68801"/>
              <a:gd name="connsiteX92" fmla="*/ 51459 w 68461"/>
              <a:gd name="connsiteY92" fmla="*/ 54633 h 68801"/>
              <a:gd name="connsiteX93" fmla="*/ 53613 w 68461"/>
              <a:gd name="connsiteY93" fmla="*/ 55766 h 68801"/>
              <a:gd name="connsiteX94" fmla="*/ 56107 w 68461"/>
              <a:gd name="connsiteY94" fmla="*/ 57467 h 68801"/>
              <a:gd name="connsiteX95" fmla="*/ 56787 w 68461"/>
              <a:gd name="connsiteY95" fmla="*/ 59280 h 68801"/>
              <a:gd name="connsiteX96" fmla="*/ 56900 w 68461"/>
              <a:gd name="connsiteY96" fmla="*/ 62681 h 68801"/>
              <a:gd name="connsiteX97" fmla="*/ 58600 w 68461"/>
              <a:gd name="connsiteY97" fmla="*/ 64041 h 68801"/>
              <a:gd name="connsiteX98" fmla="*/ 60527 w 68461"/>
              <a:gd name="connsiteY98" fmla="*/ 66421 h 68801"/>
              <a:gd name="connsiteX99" fmla="*/ 62001 w 68461"/>
              <a:gd name="connsiteY99" fmla="*/ 68801 h 68801"/>
              <a:gd name="connsiteX100" fmla="*/ 61887 w 68461"/>
              <a:gd name="connsiteY100" fmla="*/ 67554 h 68801"/>
              <a:gd name="connsiteX101" fmla="*/ 61207 w 68461"/>
              <a:gd name="connsiteY101" fmla="*/ 65968 h 68801"/>
              <a:gd name="connsiteX102" fmla="*/ 60527 w 68461"/>
              <a:gd name="connsiteY102" fmla="*/ 64721 h 68801"/>
              <a:gd name="connsiteX103" fmla="*/ 59054 w 68461"/>
              <a:gd name="connsiteY103" fmla="*/ 63474 h 68801"/>
              <a:gd name="connsiteX104" fmla="*/ 58940 w 68461"/>
              <a:gd name="connsiteY104" fmla="*/ 63021 h 68801"/>
              <a:gd name="connsiteX105" fmla="*/ 59507 w 68461"/>
              <a:gd name="connsiteY105" fmla="*/ 62341 h 68801"/>
              <a:gd name="connsiteX106" fmla="*/ 62341 w 68461"/>
              <a:gd name="connsiteY106" fmla="*/ 60414 h 68801"/>
              <a:gd name="connsiteX107" fmla="*/ 62681 w 68461"/>
              <a:gd name="connsiteY107" fmla="*/ 59620 h 68801"/>
              <a:gd name="connsiteX108" fmla="*/ 62681 w 68461"/>
              <a:gd name="connsiteY108" fmla="*/ 58033 h 68801"/>
              <a:gd name="connsiteX109" fmla="*/ 62454 w 68461"/>
              <a:gd name="connsiteY109" fmla="*/ 56446 h 68801"/>
              <a:gd name="connsiteX110" fmla="*/ 61207 w 68461"/>
              <a:gd name="connsiteY110" fmla="*/ 54066 h 68801"/>
              <a:gd name="connsiteX111" fmla="*/ 61887 w 68461"/>
              <a:gd name="connsiteY111" fmla="*/ 52706 h 68801"/>
              <a:gd name="connsiteX112" fmla="*/ 63361 w 68461"/>
              <a:gd name="connsiteY112" fmla="*/ 51573 h 68801"/>
              <a:gd name="connsiteX113" fmla="*/ 64834 w 68461"/>
              <a:gd name="connsiteY113" fmla="*/ 50666 h 68801"/>
              <a:gd name="connsiteX114" fmla="*/ 65061 w 68461"/>
              <a:gd name="connsiteY114" fmla="*/ 50212 h 68801"/>
              <a:gd name="connsiteX115" fmla="*/ 64834 w 68461"/>
              <a:gd name="connsiteY115" fmla="*/ 49419 h 68801"/>
              <a:gd name="connsiteX116" fmla="*/ 63927 w 68461"/>
              <a:gd name="connsiteY116" fmla="*/ 48626 h 68801"/>
              <a:gd name="connsiteX117" fmla="*/ 61887 w 68461"/>
              <a:gd name="connsiteY117" fmla="*/ 47152 h 68801"/>
              <a:gd name="connsiteX118" fmla="*/ 60754 w 68461"/>
              <a:gd name="connsiteY118" fmla="*/ 47039 h 68801"/>
              <a:gd name="connsiteX119" fmla="*/ 60640 w 68461"/>
              <a:gd name="connsiteY119" fmla="*/ 42845 h 68801"/>
              <a:gd name="connsiteX120" fmla="*/ 60754 w 68461"/>
              <a:gd name="connsiteY120" fmla="*/ 38424 h 68801"/>
              <a:gd name="connsiteX121" fmla="*/ 60980 w 68461"/>
              <a:gd name="connsiteY121" fmla="*/ 37971 h 68801"/>
              <a:gd name="connsiteX122" fmla="*/ 61774 w 68461"/>
              <a:gd name="connsiteY122" fmla="*/ 37744 h 68801"/>
              <a:gd name="connsiteX123" fmla="*/ 62341 w 68461"/>
              <a:gd name="connsiteY123" fmla="*/ 37064 h 68801"/>
              <a:gd name="connsiteX124" fmla="*/ 62681 w 68461"/>
              <a:gd name="connsiteY124" fmla="*/ 35818 h 68801"/>
              <a:gd name="connsiteX125" fmla="*/ 63587 w 68461"/>
              <a:gd name="connsiteY125" fmla="*/ 35364 h 68801"/>
              <a:gd name="connsiteX126" fmla="*/ 65174 w 68461"/>
              <a:gd name="connsiteY126" fmla="*/ 36271 h 68801"/>
              <a:gd name="connsiteX127" fmla="*/ 66761 w 68461"/>
              <a:gd name="connsiteY127" fmla="*/ 37178 h 68801"/>
              <a:gd name="connsiteX128" fmla="*/ 67441 w 68461"/>
              <a:gd name="connsiteY128" fmla="*/ 36951 h 68801"/>
              <a:gd name="connsiteX129" fmla="*/ 67895 w 68461"/>
              <a:gd name="connsiteY129" fmla="*/ 36498 h 68801"/>
              <a:gd name="connsiteX130" fmla="*/ 68348 w 68461"/>
              <a:gd name="connsiteY130" fmla="*/ 36044 h 68801"/>
              <a:gd name="connsiteX131" fmla="*/ 68461 w 68461"/>
              <a:gd name="connsiteY131" fmla="*/ 35704 h 68801"/>
              <a:gd name="connsiteX132" fmla="*/ 67441 w 68461"/>
              <a:gd name="connsiteY132" fmla="*/ 34797 h 68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68461" h="68801">
                <a:moveTo>
                  <a:pt x="67441" y="34797"/>
                </a:moveTo>
                <a:lnTo>
                  <a:pt x="64041" y="33550"/>
                </a:lnTo>
                <a:lnTo>
                  <a:pt x="63361" y="32190"/>
                </a:lnTo>
                <a:lnTo>
                  <a:pt x="62227" y="31397"/>
                </a:lnTo>
                <a:lnTo>
                  <a:pt x="58940" y="26523"/>
                </a:lnTo>
                <a:lnTo>
                  <a:pt x="56900" y="25389"/>
                </a:lnTo>
                <a:lnTo>
                  <a:pt x="52366" y="19382"/>
                </a:lnTo>
                <a:lnTo>
                  <a:pt x="50326" y="15982"/>
                </a:lnTo>
                <a:lnTo>
                  <a:pt x="47719" y="10088"/>
                </a:lnTo>
                <a:lnTo>
                  <a:pt x="47492" y="8274"/>
                </a:lnTo>
                <a:lnTo>
                  <a:pt x="46812" y="6914"/>
                </a:lnTo>
                <a:lnTo>
                  <a:pt x="46359" y="6007"/>
                </a:lnTo>
                <a:lnTo>
                  <a:pt x="46019" y="7821"/>
                </a:lnTo>
                <a:lnTo>
                  <a:pt x="44885" y="8954"/>
                </a:lnTo>
                <a:lnTo>
                  <a:pt x="42845" y="9861"/>
                </a:lnTo>
                <a:lnTo>
                  <a:pt x="40692" y="10088"/>
                </a:lnTo>
                <a:lnTo>
                  <a:pt x="37064" y="9181"/>
                </a:lnTo>
                <a:lnTo>
                  <a:pt x="35591" y="9068"/>
                </a:lnTo>
                <a:lnTo>
                  <a:pt x="35024" y="8614"/>
                </a:lnTo>
                <a:lnTo>
                  <a:pt x="34797" y="7707"/>
                </a:lnTo>
                <a:lnTo>
                  <a:pt x="33777" y="6347"/>
                </a:lnTo>
                <a:lnTo>
                  <a:pt x="31850" y="4647"/>
                </a:lnTo>
                <a:lnTo>
                  <a:pt x="30830" y="4761"/>
                </a:lnTo>
                <a:lnTo>
                  <a:pt x="29017" y="4307"/>
                </a:lnTo>
                <a:lnTo>
                  <a:pt x="26070" y="3174"/>
                </a:lnTo>
                <a:lnTo>
                  <a:pt x="24710" y="3060"/>
                </a:lnTo>
                <a:lnTo>
                  <a:pt x="22669" y="4080"/>
                </a:lnTo>
                <a:lnTo>
                  <a:pt x="20402" y="5441"/>
                </a:lnTo>
                <a:lnTo>
                  <a:pt x="14849" y="3287"/>
                </a:lnTo>
                <a:lnTo>
                  <a:pt x="10995" y="1814"/>
                </a:lnTo>
                <a:lnTo>
                  <a:pt x="7481" y="453"/>
                </a:lnTo>
                <a:lnTo>
                  <a:pt x="6574" y="0"/>
                </a:lnTo>
                <a:lnTo>
                  <a:pt x="5781" y="113"/>
                </a:lnTo>
                <a:lnTo>
                  <a:pt x="5214" y="793"/>
                </a:lnTo>
                <a:lnTo>
                  <a:pt x="4421" y="2040"/>
                </a:lnTo>
                <a:lnTo>
                  <a:pt x="4194" y="2380"/>
                </a:lnTo>
                <a:lnTo>
                  <a:pt x="3740" y="2720"/>
                </a:lnTo>
                <a:lnTo>
                  <a:pt x="3287" y="2834"/>
                </a:lnTo>
                <a:lnTo>
                  <a:pt x="3287" y="3174"/>
                </a:lnTo>
                <a:lnTo>
                  <a:pt x="3174" y="4534"/>
                </a:lnTo>
                <a:lnTo>
                  <a:pt x="340" y="5894"/>
                </a:lnTo>
                <a:lnTo>
                  <a:pt x="0" y="6461"/>
                </a:lnTo>
                <a:lnTo>
                  <a:pt x="1474" y="7481"/>
                </a:lnTo>
                <a:lnTo>
                  <a:pt x="3967" y="8841"/>
                </a:lnTo>
                <a:lnTo>
                  <a:pt x="4874" y="9861"/>
                </a:lnTo>
                <a:lnTo>
                  <a:pt x="4761" y="11221"/>
                </a:lnTo>
                <a:lnTo>
                  <a:pt x="4987" y="12241"/>
                </a:lnTo>
                <a:lnTo>
                  <a:pt x="4194" y="13828"/>
                </a:lnTo>
                <a:lnTo>
                  <a:pt x="1587" y="17455"/>
                </a:lnTo>
                <a:lnTo>
                  <a:pt x="1134" y="19836"/>
                </a:lnTo>
                <a:lnTo>
                  <a:pt x="2267" y="23349"/>
                </a:lnTo>
                <a:lnTo>
                  <a:pt x="4647" y="27203"/>
                </a:lnTo>
                <a:lnTo>
                  <a:pt x="5781" y="28450"/>
                </a:lnTo>
                <a:lnTo>
                  <a:pt x="12128" y="30490"/>
                </a:lnTo>
                <a:lnTo>
                  <a:pt x="15415" y="34684"/>
                </a:lnTo>
                <a:lnTo>
                  <a:pt x="16209" y="35591"/>
                </a:lnTo>
                <a:lnTo>
                  <a:pt x="17002" y="35137"/>
                </a:lnTo>
                <a:lnTo>
                  <a:pt x="17342" y="33664"/>
                </a:lnTo>
                <a:lnTo>
                  <a:pt x="18476" y="32984"/>
                </a:lnTo>
                <a:lnTo>
                  <a:pt x="20856" y="30263"/>
                </a:lnTo>
                <a:lnTo>
                  <a:pt x="20402" y="28903"/>
                </a:lnTo>
                <a:lnTo>
                  <a:pt x="19269" y="27770"/>
                </a:lnTo>
                <a:lnTo>
                  <a:pt x="15302" y="25956"/>
                </a:lnTo>
                <a:lnTo>
                  <a:pt x="13715" y="23916"/>
                </a:lnTo>
                <a:lnTo>
                  <a:pt x="13148" y="20629"/>
                </a:lnTo>
                <a:lnTo>
                  <a:pt x="13715" y="20969"/>
                </a:lnTo>
                <a:lnTo>
                  <a:pt x="14508" y="21989"/>
                </a:lnTo>
                <a:lnTo>
                  <a:pt x="18022" y="23689"/>
                </a:lnTo>
                <a:lnTo>
                  <a:pt x="24370" y="28563"/>
                </a:lnTo>
                <a:lnTo>
                  <a:pt x="25843" y="30944"/>
                </a:lnTo>
                <a:lnTo>
                  <a:pt x="25276" y="32870"/>
                </a:lnTo>
                <a:lnTo>
                  <a:pt x="25503" y="34117"/>
                </a:lnTo>
                <a:lnTo>
                  <a:pt x="27090" y="35818"/>
                </a:lnTo>
                <a:lnTo>
                  <a:pt x="29130" y="36724"/>
                </a:lnTo>
                <a:lnTo>
                  <a:pt x="34457" y="38198"/>
                </a:lnTo>
                <a:lnTo>
                  <a:pt x="36611" y="40011"/>
                </a:lnTo>
                <a:lnTo>
                  <a:pt x="41145" y="42278"/>
                </a:lnTo>
                <a:lnTo>
                  <a:pt x="44432" y="45112"/>
                </a:lnTo>
                <a:lnTo>
                  <a:pt x="46472" y="47605"/>
                </a:lnTo>
                <a:lnTo>
                  <a:pt x="46812" y="49306"/>
                </a:lnTo>
                <a:lnTo>
                  <a:pt x="46925" y="52706"/>
                </a:lnTo>
                <a:lnTo>
                  <a:pt x="46359" y="54406"/>
                </a:lnTo>
                <a:lnTo>
                  <a:pt x="44432" y="56900"/>
                </a:lnTo>
                <a:lnTo>
                  <a:pt x="47152" y="59847"/>
                </a:lnTo>
                <a:lnTo>
                  <a:pt x="48399" y="60640"/>
                </a:lnTo>
                <a:lnTo>
                  <a:pt x="50213" y="60754"/>
                </a:lnTo>
                <a:lnTo>
                  <a:pt x="51799" y="61320"/>
                </a:lnTo>
                <a:lnTo>
                  <a:pt x="53500" y="61434"/>
                </a:lnTo>
                <a:lnTo>
                  <a:pt x="53500" y="60187"/>
                </a:lnTo>
                <a:lnTo>
                  <a:pt x="53386" y="59280"/>
                </a:lnTo>
                <a:lnTo>
                  <a:pt x="50893" y="56787"/>
                </a:lnTo>
                <a:lnTo>
                  <a:pt x="49873" y="54860"/>
                </a:lnTo>
                <a:lnTo>
                  <a:pt x="51459" y="54633"/>
                </a:lnTo>
                <a:lnTo>
                  <a:pt x="53613" y="55766"/>
                </a:lnTo>
                <a:lnTo>
                  <a:pt x="56107" y="57467"/>
                </a:lnTo>
                <a:lnTo>
                  <a:pt x="56787" y="59280"/>
                </a:lnTo>
                <a:lnTo>
                  <a:pt x="56900" y="62681"/>
                </a:lnTo>
                <a:lnTo>
                  <a:pt x="58600" y="64041"/>
                </a:lnTo>
                <a:lnTo>
                  <a:pt x="60527" y="66421"/>
                </a:lnTo>
                <a:lnTo>
                  <a:pt x="62001" y="68801"/>
                </a:lnTo>
                <a:lnTo>
                  <a:pt x="61887" y="67554"/>
                </a:lnTo>
                <a:lnTo>
                  <a:pt x="61207" y="65968"/>
                </a:lnTo>
                <a:lnTo>
                  <a:pt x="60527" y="64721"/>
                </a:lnTo>
                <a:lnTo>
                  <a:pt x="59054" y="63474"/>
                </a:lnTo>
                <a:lnTo>
                  <a:pt x="58940" y="63021"/>
                </a:lnTo>
                <a:lnTo>
                  <a:pt x="59507" y="62341"/>
                </a:lnTo>
                <a:lnTo>
                  <a:pt x="62341" y="60414"/>
                </a:lnTo>
                <a:lnTo>
                  <a:pt x="62681" y="59620"/>
                </a:lnTo>
                <a:lnTo>
                  <a:pt x="62681" y="58033"/>
                </a:lnTo>
                <a:lnTo>
                  <a:pt x="62454" y="56446"/>
                </a:lnTo>
                <a:lnTo>
                  <a:pt x="61207" y="54066"/>
                </a:lnTo>
                <a:lnTo>
                  <a:pt x="61887" y="52706"/>
                </a:lnTo>
                <a:lnTo>
                  <a:pt x="63361" y="51573"/>
                </a:lnTo>
                <a:lnTo>
                  <a:pt x="64834" y="50666"/>
                </a:lnTo>
                <a:lnTo>
                  <a:pt x="65061" y="50212"/>
                </a:lnTo>
                <a:lnTo>
                  <a:pt x="64834" y="49419"/>
                </a:lnTo>
                <a:lnTo>
                  <a:pt x="63927" y="48626"/>
                </a:lnTo>
                <a:lnTo>
                  <a:pt x="61887" y="47152"/>
                </a:lnTo>
                <a:lnTo>
                  <a:pt x="60754" y="47039"/>
                </a:lnTo>
                <a:lnTo>
                  <a:pt x="60640" y="42845"/>
                </a:lnTo>
                <a:lnTo>
                  <a:pt x="60754" y="38424"/>
                </a:lnTo>
                <a:lnTo>
                  <a:pt x="60980" y="37971"/>
                </a:lnTo>
                <a:lnTo>
                  <a:pt x="61774" y="37744"/>
                </a:lnTo>
                <a:lnTo>
                  <a:pt x="62341" y="37064"/>
                </a:lnTo>
                <a:lnTo>
                  <a:pt x="62681" y="35818"/>
                </a:lnTo>
                <a:lnTo>
                  <a:pt x="63587" y="35364"/>
                </a:lnTo>
                <a:lnTo>
                  <a:pt x="65174" y="36271"/>
                </a:lnTo>
                <a:lnTo>
                  <a:pt x="66761" y="37178"/>
                </a:lnTo>
                <a:lnTo>
                  <a:pt x="67441" y="36951"/>
                </a:lnTo>
                <a:lnTo>
                  <a:pt x="67895" y="36498"/>
                </a:lnTo>
                <a:lnTo>
                  <a:pt x="68348" y="36044"/>
                </a:lnTo>
                <a:lnTo>
                  <a:pt x="68461" y="35704"/>
                </a:lnTo>
                <a:lnTo>
                  <a:pt x="67441" y="3479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55" name="Freeform: Shape 254">
            <a:extLst>
              <a:ext uri="{FF2B5EF4-FFF2-40B4-BE49-F238E27FC236}">
                <a16:creationId xmlns:a16="http://schemas.microsoft.com/office/drawing/2014/main" id="{16AA4CE1-6FE0-B31A-8404-7AD022BD09F5}"/>
              </a:ext>
            </a:extLst>
          </p:cNvPr>
          <p:cNvSpPr/>
          <p:nvPr/>
        </p:nvSpPr>
        <p:spPr>
          <a:xfrm>
            <a:off x="3888211" y="2979935"/>
            <a:ext cx="938594" cy="674128"/>
          </a:xfrm>
          <a:custGeom>
            <a:avLst/>
            <a:gdLst>
              <a:gd name="connsiteX0" fmla="*/ 974326 w 1251458"/>
              <a:gd name="connsiteY0" fmla="*/ 668177 h 898837"/>
              <a:gd name="connsiteX1" fmla="*/ 973759 w 1251458"/>
              <a:gd name="connsiteY1" fmla="*/ 667611 h 898837"/>
              <a:gd name="connsiteX2" fmla="*/ 972286 w 1251458"/>
              <a:gd name="connsiteY2" fmla="*/ 669198 h 898837"/>
              <a:gd name="connsiteX3" fmla="*/ 972286 w 1251458"/>
              <a:gd name="connsiteY3" fmla="*/ 670898 h 898837"/>
              <a:gd name="connsiteX4" fmla="*/ 972852 w 1251458"/>
              <a:gd name="connsiteY4" fmla="*/ 670898 h 898837"/>
              <a:gd name="connsiteX5" fmla="*/ 974666 w 1251458"/>
              <a:gd name="connsiteY5" fmla="*/ 670331 h 898837"/>
              <a:gd name="connsiteX6" fmla="*/ 974666 w 1251458"/>
              <a:gd name="connsiteY6" fmla="*/ 668971 h 898837"/>
              <a:gd name="connsiteX7" fmla="*/ 974326 w 1251458"/>
              <a:gd name="connsiteY7" fmla="*/ 668064 h 898837"/>
              <a:gd name="connsiteX8" fmla="*/ 801360 w 1251458"/>
              <a:gd name="connsiteY8" fmla="*/ 817681 h 898837"/>
              <a:gd name="connsiteX9" fmla="*/ 800906 w 1251458"/>
              <a:gd name="connsiteY9" fmla="*/ 818588 h 898837"/>
              <a:gd name="connsiteX10" fmla="*/ 799886 w 1251458"/>
              <a:gd name="connsiteY10" fmla="*/ 819382 h 898837"/>
              <a:gd name="connsiteX11" fmla="*/ 800340 w 1251458"/>
              <a:gd name="connsiteY11" fmla="*/ 820062 h 898837"/>
              <a:gd name="connsiteX12" fmla="*/ 800566 w 1251458"/>
              <a:gd name="connsiteY12" fmla="*/ 821195 h 898837"/>
              <a:gd name="connsiteX13" fmla="*/ 801133 w 1251458"/>
              <a:gd name="connsiteY13" fmla="*/ 821989 h 898837"/>
              <a:gd name="connsiteX14" fmla="*/ 801473 w 1251458"/>
              <a:gd name="connsiteY14" fmla="*/ 821535 h 898837"/>
              <a:gd name="connsiteX15" fmla="*/ 801700 w 1251458"/>
              <a:gd name="connsiteY15" fmla="*/ 819382 h 898837"/>
              <a:gd name="connsiteX16" fmla="*/ 801926 w 1251458"/>
              <a:gd name="connsiteY16" fmla="*/ 819041 h 898837"/>
              <a:gd name="connsiteX17" fmla="*/ 802946 w 1251458"/>
              <a:gd name="connsiteY17" fmla="*/ 818135 h 898837"/>
              <a:gd name="connsiteX18" fmla="*/ 802493 w 1251458"/>
              <a:gd name="connsiteY18" fmla="*/ 817908 h 898837"/>
              <a:gd name="connsiteX19" fmla="*/ 801360 w 1251458"/>
              <a:gd name="connsiteY19" fmla="*/ 817681 h 898837"/>
              <a:gd name="connsiteX20" fmla="*/ 945763 w 1251458"/>
              <a:gd name="connsiteY20" fmla="*/ 729158 h 898837"/>
              <a:gd name="connsiteX21" fmla="*/ 945536 w 1251458"/>
              <a:gd name="connsiteY21" fmla="*/ 728818 h 898837"/>
              <a:gd name="connsiteX22" fmla="*/ 944856 w 1251458"/>
              <a:gd name="connsiteY22" fmla="*/ 728478 h 898837"/>
              <a:gd name="connsiteX23" fmla="*/ 944402 w 1251458"/>
              <a:gd name="connsiteY23" fmla="*/ 727798 h 898837"/>
              <a:gd name="connsiteX24" fmla="*/ 943269 w 1251458"/>
              <a:gd name="connsiteY24" fmla="*/ 728138 h 898837"/>
              <a:gd name="connsiteX25" fmla="*/ 942703 w 1251458"/>
              <a:gd name="connsiteY25" fmla="*/ 729271 h 898837"/>
              <a:gd name="connsiteX26" fmla="*/ 943269 w 1251458"/>
              <a:gd name="connsiteY26" fmla="*/ 730178 h 898837"/>
              <a:gd name="connsiteX27" fmla="*/ 942816 w 1251458"/>
              <a:gd name="connsiteY27" fmla="*/ 731538 h 898837"/>
              <a:gd name="connsiteX28" fmla="*/ 942816 w 1251458"/>
              <a:gd name="connsiteY28" fmla="*/ 733012 h 898837"/>
              <a:gd name="connsiteX29" fmla="*/ 943836 w 1251458"/>
              <a:gd name="connsiteY29" fmla="*/ 733578 h 898837"/>
              <a:gd name="connsiteX30" fmla="*/ 945309 w 1251458"/>
              <a:gd name="connsiteY30" fmla="*/ 732445 h 898837"/>
              <a:gd name="connsiteX31" fmla="*/ 945536 w 1251458"/>
              <a:gd name="connsiteY31" fmla="*/ 731878 h 898837"/>
              <a:gd name="connsiteX32" fmla="*/ 945082 w 1251458"/>
              <a:gd name="connsiteY32" fmla="*/ 731198 h 898837"/>
              <a:gd name="connsiteX33" fmla="*/ 945650 w 1251458"/>
              <a:gd name="connsiteY33" fmla="*/ 729951 h 898837"/>
              <a:gd name="connsiteX34" fmla="*/ 945650 w 1251458"/>
              <a:gd name="connsiteY34" fmla="*/ 729271 h 898837"/>
              <a:gd name="connsiteX35" fmla="*/ 910286 w 1251458"/>
              <a:gd name="connsiteY35" fmla="*/ 753414 h 898837"/>
              <a:gd name="connsiteX36" fmla="*/ 910059 w 1251458"/>
              <a:gd name="connsiteY36" fmla="*/ 753641 h 898837"/>
              <a:gd name="connsiteX37" fmla="*/ 909718 w 1251458"/>
              <a:gd name="connsiteY37" fmla="*/ 754547 h 898837"/>
              <a:gd name="connsiteX38" fmla="*/ 909945 w 1251458"/>
              <a:gd name="connsiteY38" fmla="*/ 754888 h 898837"/>
              <a:gd name="connsiteX39" fmla="*/ 909945 w 1251458"/>
              <a:gd name="connsiteY39" fmla="*/ 755908 h 898837"/>
              <a:gd name="connsiteX40" fmla="*/ 911192 w 1251458"/>
              <a:gd name="connsiteY40" fmla="*/ 756134 h 898837"/>
              <a:gd name="connsiteX41" fmla="*/ 911872 w 1251458"/>
              <a:gd name="connsiteY41" fmla="*/ 754774 h 898837"/>
              <a:gd name="connsiteX42" fmla="*/ 911646 w 1251458"/>
              <a:gd name="connsiteY42" fmla="*/ 754207 h 898837"/>
              <a:gd name="connsiteX43" fmla="*/ 910286 w 1251458"/>
              <a:gd name="connsiteY43" fmla="*/ 753414 h 898837"/>
              <a:gd name="connsiteX44" fmla="*/ 753074 w 1251458"/>
              <a:gd name="connsiteY44" fmla="*/ 834003 h 898837"/>
              <a:gd name="connsiteX45" fmla="*/ 752280 w 1251458"/>
              <a:gd name="connsiteY45" fmla="*/ 833210 h 898837"/>
              <a:gd name="connsiteX46" fmla="*/ 750694 w 1251458"/>
              <a:gd name="connsiteY46" fmla="*/ 833663 h 898837"/>
              <a:gd name="connsiteX47" fmla="*/ 749787 w 1251458"/>
              <a:gd name="connsiteY47" fmla="*/ 834797 h 898837"/>
              <a:gd name="connsiteX48" fmla="*/ 750127 w 1251458"/>
              <a:gd name="connsiteY48" fmla="*/ 835363 h 898837"/>
              <a:gd name="connsiteX49" fmla="*/ 751374 w 1251458"/>
              <a:gd name="connsiteY49" fmla="*/ 835363 h 898837"/>
              <a:gd name="connsiteX50" fmla="*/ 753074 w 1251458"/>
              <a:gd name="connsiteY50" fmla="*/ 835250 h 898837"/>
              <a:gd name="connsiteX51" fmla="*/ 754774 w 1251458"/>
              <a:gd name="connsiteY51" fmla="*/ 836157 h 898837"/>
              <a:gd name="connsiteX52" fmla="*/ 755454 w 1251458"/>
              <a:gd name="connsiteY52" fmla="*/ 835023 h 898837"/>
              <a:gd name="connsiteX53" fmla="*/ 755454 w 1251458"/>
              <a:gd name="connsiteY53" fmla="*/ 834570 h 898837"/>
              <a:gd name="connsiteX54" fmla="*/ 755114 w 1251458"/>
              <a:gd name="connsiteY54" fmla="*/ 833550 h 898837"/>
              <a:gd name="connsiteX55" fmla="*/ 753074 w 1251458"/>
              <a:gd name="connsiteY55" fmla="*/ 834117 h 898837"/>
              <a:gd name="connsiteX56" fmla="*/ 796145 w 1251458"/>
              <a:gd name="connsiteY56" fmla="*/ 821082 h 898837"/>
              <a:gd name="connsiteX57" fmla="*/ 796599 w 1251458"/>
              <a:gd name="connsiteY57" fmla="*/ 821082 h 898837"/>
              <a:gd name="connsiteX58" fmla="*/ 798639 w 1251458"/>
              <a:gd name="connsiteY58" fmla="*/ 820742 h 898837"/>
              <a:gd name="connsiteX59" fmla="*/ 798639 w 1251458"/>
              <a:gd name="connsiteY59" fmla="*/ 819155 h 898837"/>
              <a:gd name="connsiteX60" fmla="*/ 796939 w 1251458"/>
              <a:gd name="connsiteY60" fmla="*/ 819948 h 898837"/>
              <a:gd name="connsiteX61" fmla="*/ 796259 w 1251458"/>
              <a:gd name="connsiteY61" fmla="*/ 821082 h 898837"/>
              <a:gd name="connsiteX62" fmla="*/ 764295 w 1251458"/>
              <a:gd name="connsiteY62" fmla="*/ 860866 h 898837"/>
              <a:gd name="connsiteX63" fmla="*/ 763615 w 1251458"/>
              <a:gd name="connsiteY63" fmla="*/ 859393 h 898837"/>
              <a:gd name="connsiteX64" fmla="*/ 762595 w 1251458"/>
              <a:gd name="connsiteY64" fmla="*/ 858373 h 898837"/>
              <a:gd name="connsiteX65" fmla="*/ 761008 w 1251458"/>
              <a:gd name="connsiteY65" fmla="*/ 857806 h 898837"/>
              <a:gd name="connsiteX66" fmla="*/ 759648 w 1251458"/>
              <a:gd name="connsiteY66" fmla="*/ 856786 h 898837"/>
              <a:gd name="connsiteX67" fmla="*/ 758288 w 1251458"/>
              <a:gd name="connsiteY67" fmla="*/ 854972 h 898837"/>
              <a:gd name="connsiteX68" fmla="*/ 757721 w 1251458"/>
              <a:gd name="connsiteY68" fmla="*/ 854972 h 898837"/>
              <a:gd name="connsiteX69" fmla="*/ 756588 w 1251458"/>
              <a:gd name="connsiteY69" fmla="*/ 855879 h 898837"/>
              <a:gd name="connsiteX70" fmla="*/ 756361 w 1251458"/>
              <a:gd name="connsiteY70" fmla="*/ 856446 h 898837"/>
              <a:gd name="connsiteX71" fmla="*/ 756361 w 1251458"/>
              <a:gd name="connsiteY71" fmla="*/ 858599 h 898837"/>
              <a:gd name="connsiteX72" fmla="*/ 752847 w 1251458"/>
              <a:gd name="connsiteY72" fmla="*/ 856786 h 898837"/>
              <a:gd name="connsiteX73" fmla="*/ 752394 w 1251458"/>
              <a:gd name="connsiteY73" fmla="*/ 856786 h 898837"/>
              <a:gd name="connsiteX74" fmla="*/ 752280 w 1251458"/>
              <a:gd name="connsiteY74" fmla="*/ 857579 h 898837"/>
              <a:gd name="connsiteX75" fmla="*/ 752280 w 1251458"/>
              <a:gd name="connsiteY75" fmla="*/ 858599 h 898837"/>
              <a:gd name="connsiteX76" fmla="*/ 751374 w 1251458"/>
              <a:gd name="connsiteY76" fmla="*/ 857126 h 898837"/>
              <a:gd name="connsiteX77" fmla="*/ 748654 w 1251458"/>
              <a:gd name="connsiteY77" fmla="*/ 856786 h 898837"/>
              <a:gd name="connsiteX78" fmla="*/ 747747 w 1251458"/>
              <a:gd name="connsiteY78" fmla="*/ 856786 h 898837"/>
              <a:gd name="connsiteX79" fmla="*/ 745933 w 1251458"/>
              <a:gd name="connsiteY79" fmla="*/ 858259 h 898837"/>
              <a:gd name="connsiteX80" fmla="*/ 742306 w 1251458"/>
              <a:gd name="connsiteY80" fmla="*/ 858939 h 898837"/>
              <a:gd name="connsiteX81" fmla="*/ 737092 w 1251458"/>
              <a:gd name="connsiteY81" fmla="*/ 858486 h 898837"/>
              <a:gd name="connsiteX82" fmla="*/ 735732 w 1251458"/>
              <a:gd name="connsiteY82" fmla="*/ 858826 h 898837"/>
              <a:gd name="connsiteX83" fmla="*/ 734258 w 1251458"/>
              <a:gd name="connsiteY83" fmla="*/ 860300 h 898837"/>
              <a:gd name="connsiteX84" fmla="*/ 732332 w 1251458"/>
              <a:gd name="connsiteY84" fmla="*/ 860640 h 898837"/>
              <a:gd name="connsiteX85" fmla="*/ 730178 w 1251458"/>
              <a:gd name="connsiteY85" fmla="*/ 860300 h 898837"/>
              <a:gd name="connsiteX86" fmla="*/ 729158 w 1251458"/>
              <a:gd name="connsiteY86" fmla="*/ 860753 h 898837"/>
              <a:gd name="connsiteX87" fmla="*/ 728251 w 1251458"/>
              <a:gd name="connsiteY87" fmla="*/ 861660 h 898837"/>
              <a:gd name="connsiteX88" fmla="*/ 727457 w 1251458"/>
              <a:gd name="connsiteY88" fmla="*/ 863360 h 898837"/>
              <a:gd name="connsiteX89" fmla="*/ 728364 w 1251458"/>
              <a:gd name="connsiteY89" fmla="*/ 863587 h 898837"/>
              <a:gd name="connsiteX90" fmla="*/ 729498 w 1251458"/>
              <a:gd name="connsiteY90" fmla="*/ 863587 h 898837"/>
              <a:gd name="connsiteX91" fmla="*/ 727457 w 1251458"/>
              <a:gd name="connsiteY91" fmla="*/ 865514 h 898837"/>
              <a:gd name="connsiteX92" fmla="*/ 725077 w 1251458"/>
              <a:gd name="connsiteY92" fmla="*/ 866874 h 898837"/>
              <a:gd name="connsiteX93" fmla="*/ 721790 w 1251458"/>
              <a:gd name="connsiteY93" fmla="*/ 869934 h 898837"/>
              <a:gd name="connsiteX94" fmla="*/ 719523 w 1251458"/>
              <a:gd name="connsiteY94" fmla="*/ 871408 h 898837"/>
              <a:gd name="connsiteX95" fmla="*/ 717483 w 1251458"/>
              <a:gd name="connsiteY95" fmla="*/ 873221 h 898837"/>
              <a:gd name="connsiteX96" fmla="*/ 716916 w 1251458"/>
              <a:gd name="connsiteY96" fmla="*/ 874015 h 898837"/>
              <a:gd name="connsiteX97" fmla="*/ 716576 w 1251458"/>
              <a:gd name="connsiteY97" fmla="*/ 874921 h 898837"/>
              <a:gd name="connsiteX98" fmla="*/ 716236 w 1251458"/>
              <a:gd name="connsiteY98" fmla="*/ 883082 h 898837"/>
              <a:gd name="connsiteX99" fmla="*/ 716236 w 1251458"/>
              <a:gd name="connsiteY99" fmla="*/ 883989 h 898837"/>
              <a:gd name="connsiteX100" fmla="*/ 717030 w 1251458"/>
              <a:gd name="connsiteY100" fmla="*/ 886596 h 898837"/>
              <a:gd name="connsiteX101" fmla="*/ 717596 w 1251458"/>
              <a:gd name="connsiteY101" fmla="*/ 891470 h 898837"/>
              <a:gd name="connsiteX102" fmla="*/ 722130 w 1251458"/>
              <a:gd name="connsiteY102" fmla="*/ 894190 h 898837"/>
              <a:gd name="connsiteX103" fmla="*/ 724284 w 1251458"/>
              <a:gd name="connsiteY103" fmla="*/ 895324 h 898837"/>
              <a:gd name="connsiteX104" fmla="*/ 727457 w 1251458"/>
              <a:gd name="connsiteY104" fmla="*/ 896344 h 898837"/>
              <a:gd name="connsiteX105" fmla="*/ 730631 w 1251458"/>
              <a:gd name="connsiteY105" fmla="*/ 896911 h 898837"/>
              <a:gd name="connsiteX106" fmla="*/ 731878 w 1251458"/>
              <a:gd name="connsiteY106" fmla="*/ 897364 h 898837"/>
              <a:gd name="connsiteX107" fmla="*/ 734372 w 1251458"/>
              <a:gd name="connsiteY107" fmla="*/ 898837 h 898837"/>
              <a:gd name="connsiteX108" fmla="*/ 735845 w 1251458"/>
              <a:gd name="connsiteY108" fmla="*/ 898611 h 898837"/>
              <a:gd name="connsiteX109" fmla="*/ 737772 w 1251458"/>
              <a:gd name="connsiteY109" fmla="*/ 898157 h 898837"/>
              <a:gd name="connsiteX110" fmla="*/ 738226 w 1251458"/>
              <a:gd name="connsiteY110" fmla="*/ 897931 h 898837"/>
              <a:gd name="connsiteX111" fmla="*/ 739359 w 1251458"/>
              <a:gd name="connsiteY111" fmla="*/ 895891 h 898837"/>
              <a:gd name="connsiteX112" fmla="*/ 740493 w 1251458"/>
              <a:gd name="connsiteY112" fmla="*/ 894757 h 898837"/>
              <a:gd name="connsiteX113" fmla="*/ 743553 w 1251458"/>
              <a:gd name="connsiteY113" fmla="*/ 894190 h 898837"/>
              <a:gd name="connsiteX114" fmla="*/ 744573 w 1251458"/>
              <a:gd name="connsiteY114" fmla="*/ 894190 h 898837"/>
              <a:gd name="connsiteX115" fmla="*/ 745593 w 1251458"/>
              <a:gd name="connsiteY115" fmla="*/ 893623 h 898837"/>
              <a:gd name="connsiteX116" fmla="*/ 745593 w 1251458"/>
              <a:gd name="connsiteY116" fmla="*/ 892943 h 898837"/>
              <a:gd name="connsiteX117" fmla="*/ 745253 w 1251458"/>
              <a:gd name="connsiteY117" fmla="*/ 892263 h 898837"/>
              <a:gd name="connsiteX118" fmla="*/ 747407 w 1251458"/>
              <a:gd name="connsiteY118" fmla="*/ 890790 h 898837"/>
              <a:gd name="connsiteX119" fmla="*/ 749334 w 1251458"/>
              <a:gd name="connsiteY119" fmla="*/ 888863 h 898837"/>
              <a:gd name="connsiteX120" fmla="*/ 750127 w 1251458"/>
              <a:gd name="connsiteY120" fmla="*/ 888523 h 898837"/>
              <a:gd name="connsiteX121" fmla="*/ 751034 w 1251458"/>
              <a:gd name="connsiteY121" fmla="*/ 888523 h 898837"/>
              <a:gd name="connsiteX122" fmla="*/ 752394 w 1251458"/>
              <a:gd name="connsiteY122" fmla="*/ 887843 h 898837"/>
              <a:gd name="connsiteX123" fmla="*/ 753414 w 1251458"/>
              <a:gd name="connsiteY123" fmla="*/ 886709 h 898837"/>
              <a:gd name="connsiteX124" fmla="*/ 753981 w 1251458"/>
              <a:gd name="connsiteY124" fmla="*/ 885236 h 898837"/>
              <a:gd name="connsiteX125" fmla="*/ 754887 w 1251458"/>
              <a:gd name="connsiteY125" fmla="*/ 881609 h 898837"/>
              <a:gd name="connsiteX126" fmla="*/ 755794 w 1251458"/>
              <a:gd name="connsiteY126" fmla="*/ 878662 h 898837"/>
              <a:gd name="connsiteX127" fmla="*/ 755794 w 1251458"/>
              <a:gd name="connsiteY127" fmla="*/ 877868 h 898837"/>
              <a:gd name="connsiteX128" fmla="*/ 755908 w 1251458"/>
              <a:gd name="connsiteY128" fmla="*/ 877075 h 898837"/>
              <a:gd name="connsiteX129" fmla="*/ 756588 w 1251458"/>
              <a:gd name="connsiteY129" fmla="*/ 876281 h 898837"/>
              <a:gd name="connsiteX130" fmla="*/ 757381 w 1251458"/>
              <a:gd name="connsiteY130" fmla="*/ 874355 h 898837"/>
              <a:gd name="connsiteX131" fmla="*/ 761121 w 1251458"/>
              <a:gd name="connsiteY131" fmla="*/ 868347 h 898837"/>
              <a:gd name="connsiteX132" fmla="*/ 762935 w 1251458"/>
              <a:gd name="connsiteY132" fmla="*/ 867667 h 898837"/>
              <a:gd name="connsiteX133" fmla="*/ 764975 w 1251458"/>
              <a:gd name="connsiteY133" fmla="*/ 866080 h 898837"/>
              <a:gd name="connsiteX134" fmla="*/ 764635 w 1251458"/>
              <a:gd name="connsiteY134" fmla="*/ 863587 h 898837"/>
              <a:gd name="connsiteX135" fmla="*/ 764069 w 1251458"/>
              <a:gd name="connsiteY135" fmla="*/ 860866 h 898837"/>
              <a:gd name="connsiteX136" fmla="*/ 981353 w 1251458"/>
              <a:gd name="connsiteY136" fmla="*/ 585321 h 898837"/>
              <a:gd name="connsiteX137" fmla="*/ 980673 w 1251458"/>
              <a:gd name="connsiteY137" fmla="*/ 584414 h 898837"/>
              <a:gd name="connsiteX138" fmla="*/ 979654 w 1251458"/>
              <a:gd name="connsiteY138" fmla="*/ 583961 h 898837"/>
              <a:gd name="connsiteX139" fmla="*/ 979086 w 1251458"/>
              <a:gd name="connsiteY139" fmla="*/ 582487 h 898837"/>
              <a:gd name="connsiteX140" fmla="*/ 976480 w 1251458"/>
              <a:gd name="connsiteY140" fmla="*/ 581467 h 898837"/>
              <a:gd name="connsiteX141" fmla="*/ 973873 w 1251458"/>
              <a:gd name="connsiteY141" fmla="*/ 581241 h 898837"/>
              <a:gd name="connsiteX142" fmla="*/ 974213 w 1251458"/>
              <a:gd name="connsiteY142" fmla="*/ 582374 h 898837"/>
              <a:gd name="connsiteX143" fmla="*/ 976480 w 1251458"/>
              <a:gd name="connsiteY143" fmla="*/ 585094 h 898837"/>
              <a:gd name="connsiteX144" fmla="*/ 980220 w 1251458"/>
              <a:gd name="connsiteY144" fmla="*/ 587361 h 898837"/>
              <a:gd name="connsiteX145" fmla="*/ 985547 w 1251458"/>
              <a:gd name="connsiteY145" fmla="*/ 589402 h 898837"/>
              <a:gd name="connsiteX146" fmla="*/ 987248 w 1251458"/>
              <a:gd name="connsiteY146" fmla="*/ 588722 h 898837"/>
              <a:gd name="connsiteX147" fmla="*/ 986907 w 1251458"/>
              <a:gd name="connsiteY147" fmla="*/ 587928 h 898837"/>
              <a:gd name="connsiteX148" fmla="*/ 986227 w 1251458"/>
              <a:gd name="connsiteY148" fmla="*/ 587248 h 898837"/>
              <a:gd name="connsiteX149" fmla="*/ 981467 w 1251458"/>
              <a:gd name="connsiteY149" fmla="*/ 585208 h 898837"/>
              <a:gd name="connsiteX150" fmla="*/ 815301 w 1251458"/>
              <a:gd name="connsiteY150" fmla="*/ 791612 h 898837"/>
              <a:gd name="connsiteX151" fmla="*/ 814054 w 1251458"/>
              <a:gd name="connsiteY151" fmla="*/ 791612 h 898837"/>
              <a:gd name="connsiteX152" fmla="*/ 814508 w 1251458"/>
              <a:gd name="connsiteY152" fmla="*/ 792632 h 898837"/>
              <a:gd name="connsiteX153" fmla="*/ 815301 w 1251458"/>
              <a:gd name="connsiteY153" fmla="*/ 793198 h 898837"/>
              <a:gd name="connsiteX154" fmla="*/ 815754 w 1251458"/>
              <a:gd name="connsiteY154" fmla="*/ 793198 h 898837"/>
              <a:gd name="connsiteX155" fmla="*/ 817341 w 1251458"/>
              <a:gd name="connsiteY155" fmla="*/ 794899 h 898837"/>
              <a:gd name="connsiteX156" fmla="*/ 817115 w 1251458"/>
              <a:gd name="connsiteY156" fmla="*/ 793879 h 898837"/>
              <a:gd name="connsiteX157" fmla="*/ 816435 w 1251458"/>
              <a:gd name="connsiteY157" fmla="*/ 792745 h 898837"/>
              <a:gd name="connsiteX158" fmla="*/ 815301 w 1251458"/>
              <a:gd name="connsiteY158" fmla="*/ 791498 h 898837"/>
              <a:gd name="connsiteX159" fmla="*/ 1249871 w 1251458"/>
              <a:gd name="connsiteY159" fmla="*/ 166166 h 898837"/>
              <a:gd name="connsiteX160" fmla="*/ 1248852 w 1251458"/>
              <a:gd name="connsiteY160" fmla="*/ 164126 h 898837"/>
              <a:gd name="connsiteX161" fmla="*/ 1247604 w 1251458"/>
              <a:gd name="connsiteY161" fmla="*/ 161292 h 898837"/>
              <a:gd name="connsiteX162" fmla="*/ 1247038 w 1251458"/>
              <a:gd name="connsiteY162" fmla="*/ 159932 h 898837"/>
              <a:gd name="connsiteX163" fmla="*/ 1247831 w 1251458"/>
              <a:gd name="connsiteY163" fmla="*/ 158232 h 898837"/>
              <a:gd name="connsiteX164" fmla="*/ 1248738 w 1251458"/>
              <a:gd name="connsiteY164" fmla="*/ 157212 h 898837"/>
              <a:gd name="connsiteX165" fmla="*/ 1249191 w 1251458"/>
              <a:gd name="connsiteY165" fmla="*/ 156305 h 898837"/>
              <a:gd name="connsiteX166" fmla="*/ 1249418 w 1251458"/>
              <a:gd name="connsiteY166" fmla="*/ 154718 h 898837"/>
              <a:gd name="connsiteX167" fmla="*/ 1249078 w 1251458"/>
              <a:gd name="connsiteY167" fmla="*/ 153471 h 898837"/>
              <a:gd name="connsiteX168" fmla="*/ 1247038 w 1251458"/>
              <a:gd name="connsiteY168" fmla="*/ 151544 h 898837"/>
              <a:gd name="connsiteX169" fmla="*/ 1244884 w 1251458"/>
              <a:gd name="connsiteY169" fmla="*/ 150637 h 898837"/>
              <a:gd name="connsiteX170" fmla="*/ 1242391 w 1251458"/>
              <a:gd name="connsiteY170" fmla="*/ 150297 h 898837"/>
              <a:gd name="connsiteX171" fmla="*/ 1241484 w 1251458"/>
              <a:gd name="connsiteY171" fmla="*/ 150297 h 898837"/>
              <a:gd name="connsiteX172" fmla="*/ 1239670 w 1251458"/>
              <a:gd name="connsiteY172" fmla="*/ 150524 h 898837"/>
              <a:gd name="connsiteX173" fmla="*/ 1232189 w 1251458"/>
              <a:gd name="connsiteY173" fmla="*/ 152904 h 898837"/>
              <a:gd name="connsiteX174" fmla="*/ 1228676 w 1251458"/>
              <a:gd name="connsiteY174" fmla="*/ 154718 h 898837"/>
              <a:gd name="connsiteX175" fmla="*/ 1226635 w 1251458"/>
              <a:gd name="connsiteY175" fmla="*/ 156872 h 898837"/>
              <a:gd name="connsiteX176" fmla="*/ 1224482 w 1251458"/>
              <a:gd name="connsiteY176" fmla="*/ 157892 h 898837"/>
              <a:gd name="connsiteX177" fmla="*/ 1221082 w 1251458"/>
              <a:gd name="connsiteY177" fmla="*/ 157892 h 898837"/>
              <a:gd name="connsiteX178" fmla="*/ 1217907 w 1251458"/>
              <a:gd name="connsiteY178" fmla="*/ 157665 h 898837"/>
              <a:gd name="connsiteX179" fmla="*/ 1215414 w 1251458"/>
              <a:gd name="connsiteY179" fmla="*/ 158798 h 898837"/>
              <a:gd name="connsiteX180" fmla="*/ 1212467 w 1251458"/>
              <a:gd name="connsiteY180" fmla="*/ 161179 h 898837"/>
              <a:gd name="connsiteX181" fmla="*/ 1210313 w 1251458"/>
              <a:gd name="connsiteY181" fmla="*/ 162312 h 898837"/>
              <a:gd name="connsiteX182" fmla="*/ 1208953 w 1251458"/>
              <a:gd name="connsiteY182" fmla="*/ 162085 h 898837"/>
              <a:gd name="connsiteX183" fmla="*/ 1207480 w 1251458"/>
              <a:gd name="connsiteY183" fmla="*/ 163672 h 898837"/>
              <a:gd name="connsiteX184" fmla="*/ 1205893 w 1251458"/>
              <a:gd name="connsiteY184" fmla="*/ 167073 h 898837"/>
              <a:gd name="connsiteX185" fmla="*/ 1204193 w 1251458"/>
              <a:gd name="connsiteY185" fmla="*/ 168546 h 898837"/>
              <a:gd name="connsiteX186" fmla="*/ 1202266 w 1251458"/>
              <a:gd name="connsiteY186" fmla="*/ 168093 h 898837"/>
              <a:gd name="connsiteX187" fmla="*/ 1197505 w 1251458"/>
              <a:gd name="connsiteY187" fmla="*/ 168433 h 898837"/>
              <a:gd name="connsiteX188" fmla="*/ 1190025 w 1251458"/>
              <a:gd name="connsiteY188" fmla="*/ 169453 h 898837"/>
              <a:gd name="connsiteX189" fmla="*/ 1185377 w 1251458"/>
              <a:gd name="connsiteY189" fmla="*/ 169453 h 898837"/>
              <a:gd name="connsiteX190" fmla="*/ 1183450 w 1251458"/>
              <a:gd name="connsiteY190" fmla="*/ 168319 h 898837"/>
              <a:gd name="connsiteX191" fmla="*/ 1180503 w 1251458"/>
              <a:gd name="connsiteY191" fmla="*/ 168319 h 898837"/>
              <a:gd name="connsiteX192" fmla="*/ 1176423 w 1251458"/>
              <a:gd name="connsiteY192" fmla="*/ 169000 h 898837"/>
              <a:gd name="connsiteX193" fmla="*/ 1173929 w 1251458"/>
              <a:gd name="connsiteY193" fmla="*/ 169226 h 898837"/>
              <a:gd name="connsiteX194" fmla="*/ 1173136 w 1251458"/>
              <a:gd name="connsiteY194" fmla="*/ 168773 h 898837"/>
              <a:gd name="connsiteX195" fmla="*/ 1172569 w 1251458"/>
              <a:gd name="connsiteY195" fmla="*/ 167413 h 898837"/>
              <a:gd name="connsiteX196" fmla="*/ 1172229 w 1251458"/>
              <a:gd name="connsiteY196" fmla="*/ 165032 h 898837"/>
              <a:gd name="connsiteX197" fmla="*/ 1170869 w 1251458"/>
              <a:gd name="connsiteY197" fmla="*/ 162652 h 898837"/>
              <a:gd name="connsiteX198" fmla="*/ 1168489 w 1251458"/>
              <a:gd name="connsiteY198" fmla="*/ 160159 h 898837"/>
              <a:gd name="connsiteX199" fmla="*/ 1168035 w 1251458"/>
              <a:gd name="connsiteY199" fmla="*/ 157098 h 898837"/>
              <a:gd name="connsiteX200" fmla="*/ 1169622 w 1251458"/>
              <a:gd name="connsiteY200" fmla="*/ 153584 h 898837"/>
              <a:gd name="connsiteX201" fmla="*/ 1169962 w 1251458"/>
              <a:gd name="connsiteY201" fmla="*/ 151091 h 898837"/>
              <a:gd name="connsiteX202" fmla="*/ 1169169 w 1251458"/>
              <a:gd name="connsiteY202" fmla="*/ 149731 h 898837"/>
              <a:gd name="connsiteX203" fmla="*/ 1168829 w 1251458"/>
              <a:gd name="connsiteY203" fmla="*/ 148597 h 898837"/>
              <a:gd name="connsiteX204" fmla="*/ 1167015 w 1251458"/>
              <a:gd name="connsiteY204" fmla="*/ 147124 h 898837"/>
              <a:gd name="connsiteX205" fmla="*/ 1165768 w 1251458"/>
              <a:gd name="connsiteY205" fmla="*/ 144517 h 898837"/>
              <a:gd name="connsiteX206" fmla="*/ 1164861 w 1251458"/>
              <a:gd name="connsiteY206" fmla="*/ 143723 h 898837"/>
              <a:gd name="connsiteX207" fmla="*/ 1165088 w 1251458"/>
              <a:gd name="connsiteY207" fmla="*/ 141570 h 898837"/>
              <a:gd name="connsiteX208" fmla="*/ 1166108 w 1251458"/>
              <a:gd name="connsiteY208" fmla="*/ 138963 h 898837"/>
              <a:gd name="connsiteX209" fmla="*/ 1164748 w 1251458"/>
              <a:gd name="connsiteY209" fmla="*/ 136469 h 898837"/>
              <a:gd name="connsiteX210" fmla="*/ 1160668 w 1251458"/>
              <a:gd name="connsiteY210" fmla="*/ 136469 h 898837"/>
              <a:gd name="connsiteX211" fmla="*/ 1157381 w 1251458"/>
              <a:gd name="connsiteY211" fmla="*/ 135562 h 898837"/>
              <a:gd name="connsiteX212" fmla="*/ 1154093 w 1251458"/>
              <a:gd name="connsiteY212" fmla="*/ 133295 h 898837"/>
              <a:gd name="connsiteX213" fmla="*/ 1149106 w 1251458"/>
              <a:gd name="connsiteY213" fmla="*/ 126835 h 898837"/>
              <a:gd name="connsiteX214" fmla="*/ 1146613 w 1251458"/>
              <a:gd name="connsiteY214" fmla="*/ 124568 h 898837"/>
              <a:gd name="connsiteX215" fmla="*/ 1145026 w 1251458"/>
              <a:gd name="connsiteY215" fmla="*/ 124341 h 898837"/>
              <a:gd name="connsiteX216" fmla="*/ 1143893 w 1251458"/>
              <a:gd name="connsiteY216" fmla="*/ 123321 h 898837"/>
              <a:gd name="connsiteX217" fmla="*/ 1143213 w 1251458"/>
              <a:gd name="connsiteY217" fmla="*/ 121507 h 898837"/>
              <a:gd name="connsiteX218" fmla="*/ 1142079 w 1251458"/>
              <a:gd name="connsiteY218" fmla="*/ 121507 h 898837"/>
              <a:gd name="connsiteX219" fmla="*/ 1140945 w 1251458"/>
              <a:gd name="connsiteY219" fmla="*/ 121507 h 898837"/>
              <a:gd name="connsiteX220" fmla="*/ 1140265 w 1251458"/>
              <a:gd name="connsiteY220" fmla="*/ 122301 h 898837"/>
              <a:gd name="connsiteX221" fmla="*/ 1139472 w 1251458"/>
              <a:gd name="connsiteY221" fmla="*/ 122527 h 898837"/>
              <a:gd name="connsiteX222" fmla="*/ 1138225 w 1251458"/>
              <a:gd name="connsiteY222" fmla="*/ 121847 h 898837"/>
              <a:gd name="connsiteX223" fmla="*/ 1136979 w 1251458"/>
              <a:gd name="connsiteY223" fmla="*/ 121847 h 898837"/>
              <a:gd name="connsiteX224" fmla="*/ 1135619 w 1251458"/>
              <a:gd name="connsiteY224" fmla="*/ 122301 h 898837"/>
              <a:gd name="connsiteX225" fmla="*/ 1134485 w 1251458"/>
              <a:gd name="connsiteY225" fmla="*/ 121961 h 898837"/>
              <a:gd name="connsiteX226" fmla="*/ 1133578 w 1251458"/>
              <a:gd name="connsiteY226" fmla="*/ 120714 h 898837"/>
              <a:gd name="connsiteX227" fmla="*/ 1131878 w 1251458"/>
              <a:gd name="connsiteY227" fmla="*/ 119921 h 898837"/>
              <a:gd name="connsiteX228" fmla="*/ 1129497 w 1251458"/>
              <a:gd name="connsiteY228" fmla="*/ 119467 h 898837"/>
              <a:gd name="connsiteX229" fmla="*/ 1128478 w 1251458"/>
              <a:gd name="connsiteY229" fmla="*/ 118560 h 898837"/>
              <a:gd name="connsiteX230" fmla="*/ 1128931 w 1251458"/>
              <a:gd name="connsiteY230" fmla="*/ 117200 h 898837"/>
              <a:gd name="connsiteX231" fmla="*/ 1128478 w 1251458"/>
              <a:gd name="connsiteY231" fmla="*/ 116180 h 898837"/>
              <a:gd name="connsiteX232" fmla="*/ 1127118 w 1251458"/>
              <a:gd name="connsiteY232" fmla="*/ 115500 h 898837"/>
              <a:gd name="connsiteX233" fmla="*/ 1123490 w 1251458"/>
              <a:gd name="connsiteY233" fmla="*/ 115500 h 898837"/>
              <a:gd name="connsiteX234" fmla="*/ 1117596 w 1251458"/>
              <a:gd name="connsiteY234" fmla="*/ 116634 h 898837"/>
              <a:gd name="connsiteX235" fmla="*/ 1112722 w 1251458"/>
              <a:gd name="connsiteY235" fmla="*/ 116407 h 898837"/>
              <a:gd name="connsiteX236" fmla="*/ 1108982 w 1251458"/>
              <a:gd name="connsiteY236" fmla="*/ 114820 h 898837"/>
              <a:gd name="connsiteX237" fmla="*/ 1106828 w 1251458"/>
              <a:gd name="connsiteY237" fmla="*/ 113460 h 898837"/>
              <a:gd name="connsiteX238" fmla="*/ 1106375 w 1251458"/>
              <a:gd name="connsiteY238" fmla="*/ 112213 h 898837"/>
              <a:gd name="connsiteX239" fmla="*/ 1105241 w 1251458"/>
              <a:gd name="connsiteY239" fmla="*/ 110966 h 898837"/>
              <a:gd name="connsiteX240" fmla="*/ 1103428 w 1251458"/>
              <a:gd name="connsiteY240" fmla="*/ 109719 h 898837"/>
              <a:gd name="connsiteX241" fmla="*/ 1102407 w 1251458"/>
              <a:gd name="connsiteY241" fmla="*/ 107679 h 898837"/>
              <a:gd name="connsiteX242" fmla="*/ 1102181 w 1251458"/>
              <a:gd name="connsiteY242" fmla="*/ 104732 h 898837"/>
              <a:gd name="connsiteX243" fmla="*/ 1102634 w 1251458"/>
              <a:gd name="connsiteY243" fmla="*/ 102012 h 898837"/>
              <a:gd name="connsiteX244" fmla="*/ 1104221 w 1251458"/>
              <a:gd name="connsiteY244" fmla="*/ 98045 h 898837"/>
              <a:gd name="connsiteX245" fmla="*/ 1100254 w 1251458"/>
              <a:gd name="connsiteY245" fmla="*/ 95438 h 898837"/>
              <a:gd name="connsiteX246" fmla="*/ 1099121 w 1251458"/>
              <a:gd name="connsiteY246" fmla="*/ 93964 h 898837"/>
              <a:gd name="connsiteX247" fmla="*/ 1099461 w 1251458"/>
              <a:gd name="connsiteY247" fmla="*/ 92717 h 898837"/>
              <a:gd name="connsiteX248" fmla="*/ 1099234 w 1251458"/>
              <a:gd name="connsiteY248" fmla="*/ 91697 h 898837"/>
              <a:gd name="connsiteX249" fmla="*/ 1098554 w 1251458"/>
              <a:gd name="connsiteY249" fmla="*/ 91017 h 898837"/>
              <a:gd name="connsiteX250" fmla="*/ 1098554 w 1251458"/>
              <a:gd name="connsiteY250" fmla="*/ 89884 h 898837"/>
              <a:gd name="connsiteX251" fmla="*/ 1099348 w 1251458"/>
              <a:gd name="connsiteY251" fmla="*/ 88297 h 898837"/>
              <a:gd name="connsiteX252" fmla="*/ 1099348 w 1251458"/>
              <a:gd name="connsiteY252" fmla="*/ 86257 h 898837"/>
              <a:gd name="connsiteX253" fmla="*/ 1098554 w 1251458"/>
              <a:gd name="connsiteY253" fmla="*/ 83763 h 898837"/>
              <a:gd name="connsiteX254" fmla="*/ 1096287 w 1251458"/>
              <a:gd name="connsiteY254" fmla="*/ 80249 h 898837"/>
              <a:gd name="connsiteX255" fmla="*/ 1092660 w 1251458"/>
              <a:gd name="connsiteY255" fmla="*/ 75715 h 898837"/>
              <a:gd name="connsiteX256" fmla="*/ 1090733 w 1251458"/>
              <a:gd name="connsiteY256" fmla="*/ 72428 h 898837"/>
              <a:gd name="connsiteX257" fmla="*/ 1090506 w 1251458"/>
              <a:gd name="connsiteY257" fmla="*/ 70275 h 898837"/>
              <a:gd name="connsiteX258" fmla="*/ 1090053 w 1251458"/>
              <a:gd name="connsiteY258" fmla="*/ 68575 h 898837"/>
              <a:gd name="connsiteX259" fmla="*/ 1089373 w 1251458"/>
              <a:gd name="connsiteY259" fmla="*/ 67668 h 898837"/>
              <a:gd name="connsiteX260" fmla="*/ 1088919 w 1251458"/>
              <a:gd name="connsiteY260" fmla="*/ 66081 h 898837"/>
              <a:gd name="connsiteX261" fmla="*/ 1089260 w 1251458"/>
              <a:gd name="connsiteY261" fmla="*/ 64381 h 898837"/>
              <a:gd name="connsiteX262" fmla="*/ 1088806 w 1251458"/>
              <a:gd name="connsiteY262" fmla="*/ 63247 h 898837"/>
              <a:gd name="connsiteX263" fmla="*/ 1088239 w 1251458"/>
              <a:gd name="connsiteY263" fmla="*/ 62227 h 898837"/>
              <a:gd name="connsiteX264" fmla="*/ 1088239 w 1251458"/>
              <a:gd name="connsiteY264" fmla="*/ 60527 h 898837"/>
              <a:gd name="connsiteX265" fmla="*/ 1087673 w 1251458"/>
              <a:gd name="connsiteY265" fmla="*/ 59394 h 898837"/>
              <a:gd name="connsiteX266" fmla="*/ 1086312 w 1251458"/>
              <a:gd name="connsiteY266" fmla="*/ 58827 h 898837"/>
              <a:gd name="connsiteX267" fmla="*/ 1085859 w 1251458"/>
              <a:gd name="connsiteY267" fmla="*/ 57580 h 898837"/>
              <a:gd name="connsiteX268" fmla="*/ 1086085 w 1251458"/>
              <a:gd name="connsiteY268" fmla="*/ 54860 h 898837"/>
              <a:gd name="connsiteX269" fmla="*/ 1085179 w 1251458"/>
              <a:gd name="connsiteY269" fmla="*/ 52593 h 898837"/>
              <a:gd name="connsiteX270" fmla="*/ 1082232 w 1251458"/>
              <a:gd name="connsiteY270" fmla="*/ 48399 h 898837"/>
              <a:gd name="connsiteX271" fmla="*/ 1081325 w 1251458"/>
              <a:gd name="connsiteY271" fmla="*/ 45339 h 898837"/>
              <a:gd name="connsiteX272" fmla="*/ 1081098 w 1251458"/>
              <a:gd name="connsiteY272" fmla="*/ 42505 h 898837"/>
              <a:gd name="connsiteX273" fmla="*/ 1079852 w 1251458"/>
              <a:gd name="connsiteY273" fmla="*/ 41145 h 898837"/>
              <a:gd name="connsiteX274" fmla="*/ 1079852 w 1251458"/>
              <a:gd name="connsiteY274" fmla="*/ 39898 h 898837"/>
              <a:gd name="connsiteX275" fmla="*/ 1079625 w 1251458"/>
              <a:gd name="connsiteY275" fmla="*/ 37744 h 898837"/>
              <a:gd name="connsiteX276" fmla="*/ 1078832 w 1251458"/>
              <a:gd name="connsiteY276" fmla="*/ 37178 h 898837"/>
              <a:gd name="connsiteX277" fmla="*/ 1078378 w 1251458"/>
              <a:gd name="connsiteY277" fmla="*/ 36384 h 898837"/>
              <a:gd name="connsiteX278" fmla="*/ 1078718 w 1251458"/>
              <a:gd name="connsiteY278" fmla="*/ 35477 h 898837"/>
              <a:gd name="connsiteX279" fmla="*/ 1078152 w 1251458"/>
              <a:gd name="connsiteY279" fmla="*/ 34344 h 898837"/>
              <a:gd name="connsiteX280" fmla="*/ 1076565 w 1251458"/>
              <a:gd name="connsiteY280" fmla="*/ 32984 h 898837"/>
              <a:gd name="connsiteX281" fmla="*/ 1075885 w 1251458"/>
              <a:gd name="connsiteY281" fmla="*/ 31850 h 898837"/>
              <a:gd name="connsiteX282" fmla="*/ 1075658 w 1251458"/>
              <a:gd name="connsiteY282" fmla="*/ 30830 h 898837"/>
              <a:gd name="connsiteX283" fmla="*/ 1074864 w 1251458"/>
              <a:gd name="connsiteY283" fmla="*/ 30037 h 898837"/>
              <a:gd name="connsiteX284" fmla="*/ 1072597 w 1251458"/>
              <a:gd name="connsiteY284" fmla="*/ 29243 h 898837"/>
              <a:gd name="connsiteX285" fmla="*/ 1072031 w 1251458"/>
              <a:gd name="connsiteY285" fmla="*/ 28110 h 898837"/>
              <a:gd name="connsiteX286" fmla="*/ 1072031 w 1251458"/>
              <a:gd name="connsiteY286" fmla="*/ 27090 h 898837"/>
              <a:gd name="connsiteX287" fmla="*/ 1072711 w 1251458"/>
              <a:gd name="connsiteY287" fmla="*/ 26183 h 898837"/>
              <a:gd name="connsiteX288" fmla="*/ 1072938 w 1251458"/>
              <a:gd name="connsiteY288" fmla="*/ 25616 h 898837"/>
              <a:gd name="connsiteX289" fmla="*/ 1072938 w 1251458"/>
              <a:gd name="connsiteY289" fmla="*/ 24936 h 898837"/>
              <a:gd name="connsiteX290" fmla="*/ 1072711 w 1251458"/>
              <a:gd name="connsiteY290" fmla="*/ 24256 h 898837"/>
              <a:gd name="connsiteX291" fmla="*/ 1071804 w 1251458"/>
              <a:gd name="connsiteY291" fmla="*/ 23463 h 898837"/>
              <a:gd name="connsiteX292" fmla="*/ 1070557 w 1251458"/>
              <a:gd name="connsiteY292" fmla="*/ 22443 h 898837"/>
              <a:gd name="connsiteX293" fmla="*/ 1069084 w 1251458"/>
              <a:gd name="connsiteY293" fmla="*/ 20289 h 898837"/>
              <a:gd name="connsiteX294" fmla="*/ 1067270 w 1251458"/>
              <a:gd name="connsiteY294" fmla="*/ 19722 h 898837"/>
              <a:gd name="connsiteX295" fmla="*/ 1066137 w 1251458"/>
              <a:gd name="connsiteY295" fmla="*/ 19722 h 898837"/>
              <a:gd name="connsiteX296" fmla="*/ 1065117 w 1251458"/>
              <a:gd name="connsiteY296" fmla="*/ 18476 h 898837"/>
              <a:gd name="connsiteX297" fmla="*/ 1065457 w 1251458"/>
              <a:gd name="connsiteY297" fmla="*/ 17682 h 898837"/>
              <a:gd name="connsiteX298" fmla="*/ 1065457 w 1251458"/>
              <a:gd name="connsiteY298" fmla="*/ 16322 h 898837"/>
              <a:gd name="connsiteX299" fmla="*/ 1064550 w 1251458"/>
              <a:gd name="connsiteY299" fmla="*/ 15188 h 898837"/>
              <a:gd name="connsiteX300" fmla="*/ 1063416 w 1251458"/>
              <a:gd name="connsiteY300" fmla="*/ 14735 h 898837"/>
              <a:gd name="connsiteX301" fmla="*/ 1062396 w 1251458"/>
              <a:gd name="connsiteY301" fmla="*/ 15075 h 898837"/>
              <a:gd name="connsiteX302" fmla="*/ 1059902 w 1251458"/>
              <a:gd name="connsiteY302" fmla="*/ 13942 h 898837"/>
              <a:gd name="connsiteX303" fmla="*/ 1055822 w 1251458"/>
              <a:gd name="connsiteY303" fmla="*/ 11448 h 898837"/>
              <a:gd name="connsiteX304" fmla="*/ 1052762 w 1251458"/>
              <a:gd name="connsiteY304" fmla="*/ 10315 h 898837"/>
              <a:gd name="connsiteX305" fmla="*/ 1050609 w 1251458"/>
              <a:gd name="connsiteY305" fmla="*/ 10541 h 898837"/>
              <a:gd name="connsiteX306" fmla="*/ 1049248 w 1251458"/>
              <a:gd name="connsiteY306" fmla="*/ 11335 h 898837"/>
              <a:gd name="connsiteX307" fmla="*/ 1048795 w 1251458"/>
              <a:gd name="connsiteY307" fmla="*/ 12581 h 898837"/>
              <a:gd name="connsiteX308" fmla="*/ 1047321 w 1251458"/>
              <a:gd name="connsiteY308" fmla="*/ 12581 h 898837"/>
              <a:gd name="connsiteX309" fmla="*/ 1043807 w 1251458"/>
              <a:gd name="connsiteY309" fmla="*/ 10201 h 898837"/>
              <a:gd name="connsiteX310" fmla="*/ 1040294 w 1251458"/>
              <a:gd name="connsiteY310" fmla="*/ 9634 h 898837"/>
              <a:gd name="connsiteX311" fmla="*/ 1038367 w 1251458"/>
              <a:gd name="connsiteY311" fmla="*/ 8388 h 898837"/>
              <a:gd name="connsiteX312" fmla="*/ 1036780 w 1251458"/>
              <a:gd name="connsiteY312" fmla="*/ 6347 h 898837"/>
              <a:gd name="connsiteX313" fmla="*/ 1035306 w 1251458"/>
              <a:gd name="connsiteY313" fmla="*/ 5441 h 898837"/>
              <a:gd name="connsiteX314" fmla="*/ 1033946 w 1251458"/>
              <a:gd name="connsiteY314" fmla="*/ 5781 h 898837"/>
              <a:gd name="connsiteX315" fmla="*/ 1030660 w 1251458"/>
              <a:gd name="connsiteY315" fmla="*/ 4421 h 898837"/>
              <a:gd name="connsiteX316" fmla="*/ 1025445 w 1251458"/>
              <a:gd name="connsiteY316" fmla="*/ 1247 h 898837"/>
              <a:gd name="connsiteX317" fmla="*/ 1022725 w 1251458"/>
              <a:gd name="connsiteY317" fmla="*/ 227 h 898837"/>
              <a:gd name="connsiteX318" fmla="*/ 1021705 w 1251458"/>
              <a:gd name="connsiteY318" fmla="*/ 793 h 898837"/>
              <a:gd name="connsiteX319" fmla="*/ 1021138 w 1251458"/>
              <a:gd name="connsiteY319" fmla="*/ 793 h 898837"/>
              <a:gd name="connsiteX320" fmla="*/ 1020231 w 1251458"/>
              <a:gd name="connsiteY320" fmla="*/ 793 h 898837"/>
              <a:gd name="connsiteX321" fmla="*/ 1018871 w 1251458"/>
              <a:gd name="connsiteY321" fmla="*/ 793 h 898837"/>
              <a:gd name="connsiteX322" fmla="*/ 1016491 w 1251458"/>
              <a:gd name="connsiteY322" fmla="*/ 0 h 898837"/>
              <a:gd name="connsiteX323" fmla="*/ 1013317 w 1251458"/>
              <a:gd name="connsiteY323" fmla="*/ 340 h 898837"/>
              <a:gd name="connsiteX324" fmla="*/ 1009350 w 1251458"/>
              <a:gd name="connsiteY324" fmla="*/ 1700 h 898837"/>
              <a:gd name="connsiteX325" fmla="*/ 1005043 w 1251458"/>
              <a:gd name="connsiteY325" fmla="*/ 2607 h 898837"/>
              <a:gd name="connsiteX326" fmla="*/ 1000396 w 1251458"/>
              <a:gd name="connsiteY326" fmla="*/ 2947 h 898837"/>
              <a:gd name="connsiteX327" fmla="*/ 997675 w 1251458"/>
              <a:gd name="connsiteY327" fmla="*/ 2947 h 898837"/>
              <a:gd name="connsiteX328" fmla="*/ 996769 w 1251458"/>
              <a:gd name="connsiteY328" fmla="*/ 2154 h 898837"/>
              <a:gd name="connsiteX329" fmla="*/ 991668 w 1251458"/>
              <a:gd name="connsiteY329" fmla="*/ 3174 h 898837"/>
              <a:gd name="connsiteX330" fmla="*/ 984641 w 1251458"/>
              <a:gd name="connsiteY330" fmla="*/ 5214 h 898837"/>
              <a:gd name="connsiteX331" fmla="*/ 977726 w 1251458"/>
              <a:gd name="connsiteY331" fmla="*/ 7254 h 898837"/>
              <a:gd name="connsiteX332" fmla="*/ 969113 w 1251458"/>
              <a:gd name="connsiteY332" fmla="*/ 8274 h 898837"/>
              <a:gd name="connsiteX333" fmla="*/ 963332 w 1251458"/>
              <a:gd name="connsiteY333" fmla="*/ 11675 h 898837"/>
              <a:gd name="connsiteX334" fmla="*/ 957551 w 1251458"/>
              <a:gd name="connsiteY334" fmla="*/ 17795 h 898837"/>
              <a:gd name="connsiteX335" fmla="*/ 953357 w 1251458"/>
              <a:gd name="connsiteY335" fmla="*/ 21649 h 898837"/>
              <a:gd name="connsiteX336" fmla="*/ 950863 w 1251458"/>
              <a:gd name="connsiteY336" fmla="*/ 23236 h 898837"/>
              <a:gd name="connsiteX337" fmla="*/ 949844 w 1251458"/>
              <a:gd name="connsiteY337" fmla="*/ 25276 h 898837"/>
              <a:gd name="connsiteX338" fmla="*/ 950297 w 1251458"/>
              <a:gd name="connsiteY338" fmla="*/ 27770 h 898837"/>
              <a:gd name="connsiteX339" fmla="*/ 952450 w 1251458"/>
              <a:gd name="connsiteY339" fmla="*/ 28677 h 898837"/>
              <a:gd name="connsiteX340" fmla="*/ 956304 w 1251458"/>
              <a:gd name="connsiteY340" fmla="*/ 27997 h 898837"/>
              <a:gd name="connsiteX341" fmla="*/ 959591 w 1251458"/>
              <a:gd name="connsiteY341" fmla="*/ 28337 h 898837"/>
              <a:gd name="connsiteX342" fmla="*/ 962311 w 1251458"/>
              <a:gd name="connsiteY342" fmla="*/ 29810 h 898837"/>
              <a:gd name="connsiteX343" fmla="*/ 963218 w 1251458"/>
              <a:gd name="connsiteY343" fmla="*/ 31964 h 898837"/>
              <a:gd name="connsiteX344" fmla="*/ 962198 w 1251458"/>
              <a:gd name="connsiteY344" fmla="*/ 34911 h 898837"/>
              <a:gd name="connsiteX345" fmla="*/ 962538 w 1251458"/>
              <a:gd name="connsiteY345" fmla="*/ 37744 h 898837"/>
              <a:gd name="connsiteX346" fmla="*/ 964125 w 1251458"/>
              <a:gd name="connsiteY346" fmla="*/ 40578 h 898837"/>
              <a:gd name="connsiteX347" fmla="*/ 964125 w 1251458"/>
              <a:gd name="connsiteY347" fmla="*/ 43752 h 898837"/>
              <a:gd name="connsiteX348" fmla="*/ 962878 w 1251458"/>
              <a:gd name="connsiteY348" fmla="*/ 47379 h 898837"/>
              <a:gd name="connsiteX349" fmla="*/ 959364 w 1251458"/>
              <a:gd name="connsiteY349" fmla="*/ 51006 h 898837"/>
              <a:gd name="connsiteX350" fmla="*/ 953810 w 1251458"/>
              <a:gd name="connsiteY350" fmla="*/ 54746 h 898837"/>
              <a:gd name="connsiteX351" fmla="*/ 950297 w 1251458"/>
              <a:gd name="connsiteY351" fmla="*/ 58373 h 898837"/>
              <a:gd name="connsiteX352" fmla="*/ 948256 w 1251458"/>
              <a:gd name="connsiteY352" fmla="*/ 63587 h 898837"/>
              <a:gd name="connsiteX353" fmla="*/ 945082 w 1251458"/>
              <a:gd name="connsiteY353" fmla="*/ 68121 h 898837"/>
              <a:gd name="connsiteX354" fmla="*/ 943949 w 1251458"/>
              <a:gd name="connsiteY354" fmla="*/ 70728 h 898837"/>
              <a:gd name="connsiteX355" fmla="*/ 943722 w 1251458"/>
              <a:gd name="connsiteY355" fmla="*/ 72768 h 898837"/>
              <a:gd name="connsiteX356" fmla="*/ 942476 w 1251458"/>
              <a:gd name="connsiteY356" fmla="*/ 75035 h 898837"/>
              <a:gd name="connsiteX357" fmla="*/ 940209 w 1251458"/>
              <a:gd name="connsiteY357" fmla="*/ 77416 h 898837"/>
              <a:gd name="connsiteX358" fmla="*/ 938962 w 1251458"/>
              <a:gd name="connsiteY358" fmla="*/ 79796 h 898837"/>
              <a:gd name="connsiteX359" fmla="*/ 938735 w 1251458"/>
              <a:gd name="connsiteY359" fmla="*/ 82176 h 898837"/>
              <a:gd name="connsiteX360" fmla="*/ 937602 w 1251458"/>
              <a:gd name="connsiteY360" fmla="*/ 84443 h 898837"/>
              <a:gd name="connsiteX361" fmla="*/ 935562 w 1251458"/>
              <a:gd name="connsiteY361" fmla="*/ 86483 h 898837"/>
              <a:gd name="connsiteX362" fmla="*/ 934315 w 1251458"/>
              <a:gd name="connsiteY362" fmla="*/ 88637 h 898837"/>
              <a:gd name="connsiteX363" fmla="*/ 933861 w 1251458"/>
              <a:gd name="connsiteY363" fmla="*/ 90904 h 898837"/>
              <a:gd name="connsiteX364" fmla="*/ 933068 w 1251458"/>
              <a:gd name="connsiteY364" fmla="*/ 92377 h 898837"/>
              <a:gd name="connsiteX365" fmla="*/ 931935 w 1251458"/>
              <a:gd name="connsiteY365" fmla="*/ 93171 h 898837"/>
              <a:gd name="connsiteX366" fmla="*/ 932501 w 1251458"/>
              <a:gd name="connsiteY366" fmla="*/ 93964 h 898837"/>
              <a:gd name="connsiteX367" fmla="*/ 934768 w 1251458"/>
              <a:gd name="connsiteY367" fmla="*/ 94758 h 898837"/>
              <a:gd name="connsiteX368" fmla="*/ 935675 w 1251458"/>
              <a:gd name="connsiteY368" fmla="*/ 96911 h 898837"/>
              <a:gd name="connsiteX369" fmla="*/ 935221 w 1251458"/>
              <a:gd name="connsiteY369" fmla="*/ 100538 h 898837"/>
              <a:gd name="connsiteX370" fmla="*/ 933861 w 1251458"/>
              <a:gd name="connsiteY370" fmla="*/ 103032 h 898837"/>
              <a:gd name="connsiteX371" fmla="*/ 931595 w 1251458"/>
              <a:gd name="connsiteY371" fmla="*/ 104505 h 898837"/>
              <a:gd name="connsiteX372" fmla="*/ 928194 w 1251458"/>
              <a:gd name="connsiteY372" fmla="*/ 105526 h 898837"/>
              <a:gd name="connsiteX373" fmla="*/ 923661 w 1251458"/>
              <a:gd name="connsiteY373" fmla="*/ 105979 h 898837"/>
              <a:gd name="connsiteX374" fmla="*/ 917427 w 1251458"/>
              <a:gd name="connsiteY374" fmla="*/ 109379 h 898837"/>
              <a:gd name="connsiteX375" fmla="*/ 911985 w 1251458"/>
              <a:gd name="connsiteY375" fmla="*/ 113686 h 898837"/>
              <a:gd name="connsiteX376" fmla="*/ 905525 w 1251458"/>
              <a:gd name="connsiteY376" fmla="*/ 118787 h 898837"/>
              <a:gd name="connsiteX377" fmla="*/ 904278 w 1251458"/>
              <a:gd name="connsiteY377" fmla="*/ 118787 h 898837"/>
              <a:gd name="connsiteX378" fmla="*/ 901897 w 1251458"/>
              <a:gd name="connsiteY378" fmla="*/ 118107 h 898837"/>
              <a:gd name="connsiteX379" fmla="*/ 897364 w 1251458"/>
              <a:gd name="connsiteY379" fmla="*/ 115953 h 898837"/>
              <a:gd name="connsiteX380" fmla="*/ 892604 w 1251458"/>
              <a:gd name="connsiteY380" fmla="*/ 115500 h 898837"/>
              <a:gd name="connsiteX381" fmla="*/ 888070 w 1251458"/>
              <a:gd name="connsiteY381" fmla="*/ 113573 h 898837"/>
              <a:gd name="connsiteX382" fmla="*/ 885349 w 1251458"/>
              <a:gd name="connsiteY382" fmla="*/ 112326 h 898837"/>
              <a:gd name="connsiteX383" fmla="*/ 881156 w 1251458"/>
              <a:gd name="connsiteY383" fmla="*/ 109833 h 898837"/>
              <a:gd name="connsiteX384" fmla="*/ 879228 w 1251458"/>
              <a:gd name="connsiteY384" fmla="*/ 113800 h 898837"/>
              <a:gd name="connsiteX385" fmla="*/ 875375 w 1251458"/>
              <a:gd name="connsiteY385" fmla="*/ 121734 h 898837"/>
              <a:gd name="connsiteX386" fmla="*/ 872088 w 1251458"/>
              <a:gd name="connsiteY386" fmla="*/ 128422 h 898837"/>
              <a:gd name="connsiteX387" fmla="*/ 870388 w 1251458"/>
              <a:gd name="connsiteY387" fmla="*/ 132162 h 898837"/>
              <a:gd name="connsiteX388" fmla="*/ 869141 w 1251458"/>
              <a:gd name="connsiteY388" fmla="*/ 134996 h 898837"/>
              <a:gd name="connsiteX389" fmla="*/ 867781 w 1251458"/>
              <a:gd name="connsiteY389" fmla="*/ 137716 h 898837"/>
              <a:gd name="connsiteX390" fmla="*/ 867554 w 1251458"/>
              <a:gd name="connsiteY390" fmla="*/ 139303 h 898837"/>
              <a:gd name="connsiteX391" fmla="*/ 866080 w 1251458"/>
              <a:gd name="connsiteY391" fmla="*/ 141910 h 898837"/>
              <a:gd name="connsiteX392" fmla="*/ 863360 w 1251458"/>
              <a:gd name="connsiteY392" fmla="*/ 145084 h 898837"/>
              <a:gd name="connsiteX393" fmla="*/ 862794 w 1251458"/>
              <a:gd name="connsiteY393" fmla="*/ 148484 h 898837"/>
              <a:gd name="connsiteX394" fmla="*/ 862794 w 1251458"/>
              <a:gd name="connsiteY394" fmla="*/ 151544 h 898837"/>
              <a:gd name="connsiteX395" fmla="*/ 862680 w 1251458"/>
              <a:gd name="connsiteY395" fmla="*/ 154265 h 898837"/>
              <a:gd name="connsiteX396" fmla="*/ 859733 w 1251458"/>
              <a:gd name="connsiteY396" fmla="*/ 155965 h 898837"/>
              <a:gd name="connsiteX397" fmla="*/ 857352 w 1251458"/>
              <a:gd name="connsiteY397" fmla="*/ 157552 h 898837"/>
              <a:gd name="connsiteX398" fmla="*/ 858032 w 1251458"/>
              <a:gd name="connsiteY398" fmla="*/ 162766 h 898837"/>
              <a:gd name="connsiteX399" fmla="*/ 859280 w 1251458"/>
              <a:gd name="connsiteY399" fmla="*/ 164692 h 898837"/>
              <a:gd name="connsiteX400" fmla="*/ 861206 w 1251458"/>
              <a:gd name="connsiteY400" fmla="*/ 166846 h 898837"/>
              <a:gd name="connsiteX401" fmla="*/ 863247 w 1251458"/>
              <a:gd name="connsiteY401" fmla="*/ 168546 h 898837"/>
              <a:gd name="connsiteX402" fmla="*/ 865060 w 1251458"/>
              <a:gd name="connsiteY402" fmla="*/ 170020 h 898837"/>
              <a:gd name="connsiteX403" fmla="*/ 866987 w 1251458"/>
              <a:gd name="connsiteY403" fmla="*/ 169340 h 898837"/>
              <a:gd name="connsiteX404" fmla="*/ 868687 w 1251458"/>
              <a:gd name="connsiteY404" fmla="*/ 167186 h 898837"/>
              <a:gd name="connsiteX405" fmla="*/ 871861 w 1251458"/>
              <a:gd name="connsiteY405" fmla="*/ 165259 h 898837"/>
              <a:gd name="connsiteX406" fmla="*/ 873674 w 1251458"/>
              <a:gd name="connsiteY406" fmla="*/ 165259 h 898837"/>
              <a:gd name="connsiteX407" fmla="*/ 874922 w 1251458"/>
              <a:gd name="connsiteY407" fmla="*/ 165599 h 898837"/>
              <a:gd name="connsiteX408" fmla="*/ 877642 w 1251458"/>
              <a:gd name="connsiteY408" fmla="*/ 165599 h 898837"/>
              <a:gd name="connsiteX409" fmla="*/ 880476 w 1251458"/>
              <a:gd name="connsiteY409" fmla="*/ 165032 h 898837"/>
              <a:gd name="connsiteX410" fmla="*/ 882742 w 1251458"/>
              <a:gd name="connsiteY410" fmla="*/ 165032 h 898837"/>
              <a:gd name="connsiteX411" fmla="*/ 885576 w 1251458"/>
              <a:gd name="connsiteY411" fmla="*/ 165373 h 898837"/>
              <a:gd name="connsiteX412" fmla="*/ 886596 w 1251458"/>
              <a:gd name="connsiteY412" fmla="*/ 165826 h 898837"/>
              <a:gd name="connsiteX413" fmla="*/ 888977 w 1251458"/>
              <a:gd name="connsiteY413" fmla="*/ 166619 h 898837"/>
              <a:gd name="connsiteX414" fmla="*/ 891583 w 1251458"/>
              <a:gd name="connsiteY414" fmla="*/ 168433 h 898837"/>
              <a:gd name="connsiteX415" fmla="*/ 893396 w 1251458"/>
              <a:gd name="connsiteY415" fmla="*/ 170473 h 898837"/>
              <a:gd name="connsiteX416" fmla="*/ 894757 w 1251458"/>
              <a:gd name="connsiteY416" fmla="*/ 170813 h 898837"/>
              <a:gd name="connsiteX417" fmla="*/ 895437 w 1251458"/>
              <a:gd name="connsiteY417" fmla="*/ 170133 h 898837"/>
              <a:gd name="connsiteX418" fmla="*/ 896910 w 1251458"/>
              <a:gd name="connsiteY418" fmla="*/ 168319 h 898837"/>
              <a:gd name="connsiteX419" fmla="*/ 898951 w 1251458"/>
              <a:gd name="connsiteY419" fmla="*/ 166506 h 898837"/>
              <a:gd name="connsiteX420" fmla="*/ 901444 w 1251458"/>
              <a:gd name="connsiteY420" fmla="*/ 163559 h 898837"/>
              <a:gd name="connsiteX421" fmla="*/ 903371 w 1251458"/>
              <a:gd name="connsiteY421" fmla="*/ 161292 h 898837"/>
              <a:gd name="connsiteX422" fmla="*/ 904845 w 1251458"/>
              <a:gd name="connsiteY422" fmla="*/ 160952 h 898837"/>
              <a:gd name="connsiteX423" fmla="*/ 907678 w 1251458"/>
              <a:gd name="connsiteY423" fmla="*/ 160952 h 898837"/>
              <a:gd name="connsiteX424" fmla="*/ 908926 w 1251458"/>
              <a:gd name="connsiteY424" fmla="*/ 160385 h 898837"/>
              <a:gd name="connsiteX425" fmla="*/ 911079 w 1251458"/>
              <a:gd name="connsiteY425" fmla="*/ 160159 h 898837"/>
              <a:gd name="connsiteX426" fmla="*/ 913006 w 1251458"/>
              <a:gd name="connsiteY426" fmla="*/ 160952 h 898837"/>
              <a:gd name="connsiteX427" fmla="*/ 918333 w 1251458"/>
              <a:gd name="connsiteY427" fmla="*/ 161405 h 898837"/>
              <a:gd name="connsiteX428" fmla="*/ 919806 w 1251458"/>
              <a:gd name="connsiteY428" fmla="*/ 162539 h 898837"/>
              <a:gd name="connsiteX429" fmla="*/ 922300 w 1251458"/>
              <a:gd name="connsiteY429" fmla="*/ 165939 h 898837"/>
              <a:gd name="connsiteX430" fmla="*/ 923774 w 1251458"/>
              <a:gd name="connsiteY430" fmla="*/ 167753 h 898837"/>
              <a:gd name="connsiteX431" fmla="*/ 926267 w 1251458"/>
              <a:gd name="connsiteY431" fmla="*/ 168660 h 898837"/>
              <a:gd name="connsiteX432" fmla="*/ 927741 w 1251458"/>
              <a:gd name="connsiteY432" fmla="*/ 169226 h 898837"/>
              <a:gd name="connsiteX433" fmla="*/ 929101 w 1251458"/>
              <a:gd name="connsiteY433" fmla="*/ 169680 h 898837"/>
              <a:gd name="connsiteX434" fmla="*/ 930461 w 1251458"/>
              <a:gd name="connsiteY434" fmla="*/ 170586 h 898837"/>
              <a:gd name="connsiteX435" fmla="*/ 930801 w 1251458"/>
              <a:gd name="connsiteY435" fmla="*/ 171607 h 898837"/>
              <a:gd name="connsiteX436" fmla="*/ 931368 w 1251458"/>
              <a:gd name="connsiteY436" fmla="*/ 173193 h 898837"/>
              <a:gd name="connsiteX437" fmla="*/ 932161 w 1251458"/>
              <a:gd name="connsiteY437" fmla="*/ 174100 h 898837"/>
              <a:gd name="connsiteX438" fmla="*/ 933635 w 1251458"/>
              <a:gd name="connsiteY438" fmla="*/ 175007 h 898837"/>
              <a:gd name="connsiteX439" fmla="*/ 934768 w 1251458"/>
              <a:gd name="connsiteY439" fmla="*/ 175574 h 898837"/>
              <a:gd name="connsiteX440" fmla="*/ 935109 w 1251458"/>
              <a:gd name="connsiteY440" fmla="*/ 176707 h 898837"/>
              <a:gd name="connsiteX441" fmla="*/ 935448 w 1251458"/>
              <a:gd name="connsiteY441" fmla="*/ 177274 h 898837"/>
              <a:gd name="connsiteX442" fmla="*/ 936469 w 1251458"/>
              <a:gd name="connsiteY442" fmla="*/ 178067 h 898837"/>
              <a:gd name="connsiteX443" fmla="*/ 939529 w 1251458"/>
              <a:gd name="connsiteY443" fmla="*/ 181581 h 898837"/>
              <a:gd name="connsiteX444" fmla="*/ 941002 w 1251458"/>
              <a:gd name="connsiteY444" fmla="*/ 182488 h 898837"/>
              <a:gd name="connsiteX445" fmla="*/ 943269 w 1251458"/>
              <a:gd name="connsiteY445" fmla="*/ 184528 h 898837"/>
              <a:gd name="connsiteX446" fmla="*/ 944176 w 1251458"/>
              <a:gd name="connsiteY446" fmla="*/ 186228 h 898837"/>
              <a:gd name="connsiteX447" fmla="*/ 944176 w 1251458"/>
              <a:gd name="connsiteY447" fmla="*/ 187928 h 898837"/>
              <a:gd name="connsiteX448" fmla="*/ 944856 w 1251458"/>
              <a:gd name="connsiteY448" fmla="*/ 189289 h 898837"/>
              <a:gd name="connsiteX449" fmla="*/ 946330 w 1251458"/>
              <a:gd name="connsiteY449" fmla="*/ 191329 h 898837"/>
              <a:gd name="connsiteX450" fmla="*/ 947010 w 1251458"/>
              <a:gd name="connsiteY450" fmla="*/ 192689 h 898837"/>
              <a:gd name="connsiteX451" fmla="*/ 946783 w 1251458"/>
              <a:gd name="connsiteY451" fmla="*/ 194503 h 898837"/>
              <a:gd name="connsiteX452" fmla="*/ 947010 w 1251458"/>
              <a:gd name="connsiteY452" fmla="*/ 196089 h 898837"/>
              <a:gd name="connsiteX453" fmla="*/ 946443 w 1251458"/>
              <a:gd name="connsiteY453" fmla="*/ 197790 h 898837"/>
              <a:gd name="connsiteX454" fmla="*/ 943949 w 1251458"/>
              <a:gd name="connsiteY454" fmla="*/ 199036 h 898837"/>
              <a:gd name="connsiteX455" fmla="*/ 943156 w 1251458"/>
              <a:gd name="connsiteY455" fmla="*/ 199603 h 898837"/>
              <a:gd name="connsiteX456" fmla="*/ 941343 w 1251458"/>
              <a:gd name="connsiteY456" fmla="*/ 199603 h 898837"/>
              <a:gd name="connsiteX457" fmla="*/ 938395 w 1251458"/>
              <a:gd name="connsiteY457" fmla="*/ 199036 h 898837"/>
              <a:gd name="connsiteX458" fmla="*/ 935448 w 1251458"/>
              <a:gd name="connsiteY458" fmla="*/ 199376 h 898837"/>
              <a:gd name="connsiteX459" fmla="*/ 931935 w 1251458"/>
              <a:gd name="connsiteY459" fmla="*/ 198696 h 898837"/>
              <a:gd name="connsiteX460" fmla="*/ 929214 w 1251458"/>
              <a:gd name="connsiteY460" fmla="*/ 197223 h 898837"/>
              <a:gd name="connsiteX461" fmla="*/ 927741 w 1251458"/>
              <a:gd name="connsiteY461" fmla="*/ 196089 h 898837"/>
              <a:gd name="connsiteX462" fmla="*/ 925474 w 1251458"/>
              <a:gd name="connsiteY462" fmla="*/ 195409 h 898837"/>
              <a:gd name="connsiteX463" fmla="*/ 924341 w 1251458"/>
              <a:gd name="connsiteY463" fmla="*/ 195749 h 898837"/>
              <a:gd name="connsiteX464" fmla="*/ 922980 w 1251458"/>
              <a:gd name="connsiteY464" fmla="*/ 197223 h 898837"/>
              <a:gd name="connsiteX465" fmla="*/ 921507 w 1251458"/>
              <a:gd name="connsiteY465" fmla="*/ 196996 h 898837"/>
              <a:gd name="connsiteX466" fmla="*/ 920147 w 1251458"/>
              <a:gd name="connsiteY466" fmla="*/ 197223 h 898837"/>
              <a:gd name="connsiteX467" fmla="*/ 916520 w 1251458"/>
              <a:gd name="connsiteY467" fmla="*/ 196883 h 898837"/>
              <a:gd name="connsiteX468" fmla="*/ 914593 w 1251458"/>
              <a:gd name="connsiteY468" fmla="*/ 196543 h 898837"/>
              <a:gd name="connsiteX469" fmla="*/ 911532 w 1251458"/>
              <a:gd name="connsiteY469" fmla="*/ 197563 h 898837"/>
              <a:gd name="connsiteX470" fmla="*/ 909832 w 1251458"/>
              <a:gd name="connsiteY470" fmla="*/ 197903 h 898837"/>
              <a:gd name="connsiteX471" fmla="*/ 906545 w 1251458"/>
              <a:gd name="connsiteY471" fmla="*/ 199263 h 898837"/>
              <a:gd name="connsiteX472" fmla="*/ 904505 w 1251458"/>
              <a:gd name="connsiteY472" fmla="*/ 201530 h 898837"/>
              <a:gd name="connsiteX473" fmla="*/ 903031 w 1251458"/>
              <a:gd name="connsiteY473" fmla="*/ 202097 h 898837"/>
              <a:gd name="connsiteX474" fmla="*/ 901558 w 1251458"/>
              <a:gd name="connsiteY474" fmla="*/ 202097 h 898837"/>
              <a:gd name="connsiteX475" fmla="*/ 900537 w 1251458"/>
              <a:gd name="connsiteY475" fmla="*/ 201190 h 898837"/>
              <a:gd name="connsiteX476" fmla="*/ 899064 w 1251458"/>
              <a:gd name="connsiteY476" fmla="*/ 200170 h 898837"/>
              <a:gd name="connsiteX477" fmla="*/ 896797 w 1251458"/>
              <a:gd name="connsiteY477" fmla="*/ 200170 h 898837"/>
              <a:gd name="connsiteX478" fmla="*/ 896117 w 1251458"/>
              <a:gd name="connsiteY478" fmla="*/ 200623 h 898837"/>
              <a:gd name="connsiteX479" fmla="*/ 895890 w 1251458"/>
              <a:gd name="connsiteY479" fmla="*/ 201530 h 898837"/>
              <a:gd name="connsiteX480" fmla="*/ 895210 w 1251458"/>
              <a:gd name="connsiteY480" fmla="*/ 204364 h 898837"/>
              <a:gd name="connsiteX481" fmla="*/ 895210 w 1251458"/>
              <a:gd name="connsiteY481" fmla="*/ 205610 h 898837"/>
              <a:gd name="connsiteX482" fmla="*/ 894757 w 1251458"/>
              <a:gd name="connsiteY482" fmla="*/ 206404 h 898837"/>
              <a:gd name="connsiteX483" fmla="*/ 893396 w 1251458"/>
              <a:gd name="connsiteY483" fmla="*/ 206631 h 898837"/>
              <a:gd name="connsiteX484" fmla="*/ 891130 w 1251458"/>
              <a:gd name="connsiteY484" fmla="*/ 206631 h 898837"/>
              <a:gd name="connsiteX485" fmla="*/ 887503 w 1251458"/>
              <a:gd name="connsiteY485" fmla="*/ 206404 h 898837"/>
              <a:gd name="connsiteX486" fmla="*/ 885009 w 1251458"/>
              <a:gd name="connsiteY486" fmla="*/ 205724 h 898837"/>
              <a:gd name="connsiteX487" fmla="*/ 883535 w 1251458"/>
              <a:gd name="connsiteY487" fmla="*/ 206064 h 898837"/>
              <a:gd name="connsiteX488" fmla="*/ 881495 w 1251458"/>
              <a:gd name="connsiteY488" fmla="*/ 207537 h 898837"/>
              <a:gd name="connsiteX489" fmla="*/ 880022 w 1251458"/>
              <a:gd name="connsiteY489" fmla="*/ 207764 h 898837"/>
              <a:gd name="connsiteX490" fmla="*/ 878889 w 1251458"/>
              <a:gd name="connsiteY490" fmla="*/ 208444 h 898837"/>
              <a:gd name="connsiteX491" fmla="*/ 877982 w 1251458"/>
              <a:gd name="connsiteY491" fmla="*/ 210711 h 898837"/>
              <a:gd name="connsiteX492" fmla="*/ 876508 w 1251458"/>
              <a:gd name="connsiteY492" fmla="*/ 212071 h 898837"/>
              <a:gd name="connsiteX493" fmla="*/ 874695 w 1251458"/>
              <a:gd name="connsiteY493" fmla="*/ 213771 h 898837"/>
              <a:gd name="connsiteX494" fmla="*/ 872768 w 1251458"/>
              <a:gd name="connsiteY494" fmla="*/ 217399 h 898837"/>
              <a:gd name="connsiteX495" fmla="*/ 871748 w 1251458"/>
              <a:gd name="connsiteY495" fmla="*/ 219439 h 898837"/>
              <a:gd name="connsiteX496" fmla="*/ 872088 w 1251458"/>
              <a:gd name="connsiteY496" fmla="*/ 220572 h 898837"/>
              <a:gd name="connsiteX497" fmla="*/ 872314 w 1251458"/>
              <a:gd name="connsiteY497" fmla="*/ 221932 h 898837"/>
              <a:gd name="connsiteX498" fmla="*/ 871407 w 1251458"/>
              <a:gd name="connsiteY498" fmla="*/ 223519 h 898837"/>
              <a:gd name="connsiteX499" fmla="*/ 869594 w 1251458"/>
              <a:gd name="connsiteY499" fmla="*/ 224993 h 898837"/>
              <a:gd name="connsiteX500" fmla="*/ 868120 w 1251458"/>
              <a:gd name="connsiteY500" fmla="*/ 225219 h 898837"/>
              <a:gd name="connsiteX501" fmla="*/ 865967 w 1251458"/>
              <a:gd name="connsiteY501" fmla="*/ 226580 h 898837"/>
              <a:gd name="connsiteX502" fmla="*/ 863020 w 1251458"/>
              <a:gd name="connsiteY502" fmla="*/ 229073 h 898837"/>
              <a:gd name="connsiteX503" fmla="*/ 860753 w 1251458"/>
              <a:gd name="connsiteY503" fmla="*/ 231113 h 898837"/>
              <a:gd name="connsiteX504" fmla="*/ 857806 w 1251458"/>
              <a:gd name="connsiteY504" fmla="*/ 231680 h 898837"/>
              <a:gd name="connsiteX505" fmla="*/ 855766 w 1251458"/>
              <a:gd name="connsiteY505" fmla="*/ 232247 h 898837"/>
              <a:gd name="connsiteX506" fmla="*/ 851232 w 1251458"/>
              <a:gd name="connsiteY506" fmla="*/ 232927 h 898837"/>
              <a:gd name="connsiteX507" fmla="*/ 850099 w 1251458"/>
              <a:gd name="connsiteY507" fmla="*/ 232927 h 898837"/>
              <a:gd name="connsiteX508" fmla="*/ 845111 w 1251458"/>
              <a:gd name="connsiteY508" fmla="*/ 233380 h 898837"/>
              <a:gd name="connsiteX509" fmla="*/ 841371 w 1251458"/>
              <a:gd name="connsiteY509" fmla="*/ 232247 h 898837"/>
              <a:gd name="connsiteX510" fmla="*/ 839444 w 1251458"/>
              <a:gd name="connsiteY510" fmla="*/ 232474 h 898837"/>
              <a:gd name="connsiteX511" fmla="*/ 837744 w 1251458"/>
              <a:gd name="connsiteY511" fmla="*/ 233154 h 898837"/>
              <a:gd name="connsiteX512" fmla="*/ 836837 w 1251458"/>
              <a:gd name="connsiteY512" fmla="*/ 233834 h 898837"/>
              <a:gd name="connsiteX513" fmla="*/ 836497 w 1251458"/>
              <a:gd name="connsiteY513" fmla="*/ 235194 h 898837"/>
              <a:gd name="connsiteX514" fmla="*/ 836157 w 1251458"/>
              <a:gd name="connsiteY514" fmla="*/ 236441 h 898837"/>
              <a:gd name="connsiteX515" fmla="*/ 834797 w 1251458"/>
              <a:gd name="connsiteY515" fmla="*/ 238368 h 898837"/>
              <a:gd name="connsiteX516" fmla="*/ 831963 w 1251458"/>
              <a:gd name="connsiteY516" fmla="*/ 240861 h 898837"/>
              <a:gd name="connsiteX517" fmla="*/ 829583 w 1251458"/>
              <a:gd name="connsiteY517" fmla="*/ 242561 h 898837"/>
              <a:gd name="connsiteX518" fmla="*/ 827769 w 1251458"/>
              <a:gd name="connsiteY518" fmla="*/ 244715 h 898837"/>
              <a:gd name="connsiteX519" fmla="*/ 826749 w 1251458"/>
              <a:gd name="connsiteY519" fmla="*/ 245508 h 898837"/>
              <a:gd name="connsiteX520" fmla="*/ 824709 w 1251458"/>
              <a:gd name="connsiteY520" fmla="*/ 246302 h 898837"/>
              <a:gd name="connsiteX521" fmla="*/ 823575 w 1251458"/>
              <a:gd name="connsiteY521" fmla="*/ 246755 h 898837"/>
              <a:gd name="connsiteX522" fmla="*/ 820968 w 1251458"/>
              <a:gd name="connsiteY522" fmla="*/ 248682 h 898837"/>
              <a:gd name="connsiteX523" fmla="*/ 818928 w 1251458"/>
              <a:gd name="connsiteY523" fmla="*/ 250382 h 898837"/>
              <a:gd name="connsiteX524" fmla="*/ 817568 w 1251458"/>
              <a:gd name="connsiteY524" fmla="*/ 250836 h 898837"/>
              <a:gd name="connsiteX525" fmla="*/ 815981 w 1251458"/>
              <a:gd name="connsiteY525" fmla="*/ 250382 h 898837"/>
              <a:gd name="connsiteX526" fmla="*/ 814961 w 1251458"/>
              <a:gd name="connsiteY526" fmla="*/ 250382 h 898837"/>
              <a:gd name="connsiteX527" fmla="*/ 811787 w 1251458"/>
              <a:gd name="connsiteY527" fmla="*/ 249589 h 898837"/>
              <a:gd name="connsiteX528" fmla="*/ 809634 w 1251458"/>
              <a:gd name="connsiteY528" fmla="*/ 249589 h 898837"/>
              <a:gd name="connsiteX529" fmla="*/ 806687 w 1251458"/>
              <a:gd name="connsiteY529" fmla="*/ 249135 h 898837"/>
              <a:gd name="connsiteX530" fmla="*/ 799659 w 1251458"/>
              <a:gd name="connsiteY530" fmla="*/ 247209 h 898837"/>
              <a:gd name="connsiteX531" fmla="*/ 797392 w 1251458"/>
              <a:gd name="connsiteY531" fmla="*/ 246302 h 898837"/>
              <a:gd name="connsiteX532" fmla="*/ 795352 w 1251458"/>
              <a:gd name="connsiteY532" fmla="*/ 243808 h 898837"/>
              <a:gd name="connsiteX533" fmla="*/ 793539 w 1251458"/>
              <a:gd name="connsiteY533" fmla="*/ 242561 h 898837"/>
              <a:gd name="connsiteX534" fmla="*/ 791045 w 1251458"/>
              <a:gd name="connsiteY534" fmla="*/ 242561 h 898837"/>
              <a:gd name="connsiteX535" fmla="*/ 787418 w 1251458"/>
              <a:gd name="connsiteY535" fmla="*/ 242448 h 898837"/>
              <a:gd name="connsiteX536" fmla="*/ 785831 w 1251458"/>
              <a:gd name="connsiteY536" fmla="*/ 241995 h 898837"/>
              <a:gd name="connsiteX537" fmla="*/ 783111 w 1251458"/>
              <a:gd name="connsiteY537" fmla="*/ 242448 h 898837"/>
              <a:gd name="connsiteX538" fmla="*/ 780050 w 1251458"/>
              <a:gd name="connsiteY538" fmla="*/ 245055 h 898837"/>
              <a:gd name="connsiteX539" fmla="*/ 778577 w 1251458"/>
              <a:gd name="connsiteY539" fmla="*/ 246982 h 898837"/>
              <a:gd name="connsiteX540" fmla="*/ 777330 w 1251458"/>
              <a:gd name="connsiteY540" fmla="*/ 248909 h 898837"/>
              <a:gd name="connsiteX541" fmla="*/ 775857 w 1251458"/>
              <a:gd name="connsiteY541" fmla="*/ 253103 h 898837"/>
              <a:gd name="connsiteX542" fmla="*/ 775177 w 1251458"/>
              <a:gd name="connsiteY542" fmla="*/ 255936 h 898837"/>
              <a:gd name="connsiteX543" fmla="*/ 774610 w 1251458"/>
              <a:gd name="connsiteY543" fmla="*/ 257523 h 898837"/>
              <a:gd name="connsiteX544" fmla="*/ 773023 w 1251458"/>
              <a:gd name="connsiteY544" fmla="*/ 260017 h 898837"/>
              <a:gd name="connsiteX545" fmla="*/ 772796 w 1251458"/>
              <a:gd name="connsiteY545" fmla="*/ 261377 h 898837"/>
              <a:gd name="connsiteX546" fmla="*/ 773363 w 1251458"/>
              <a:gd name="connsiteY546" fmla="*/ 262624 h 898837"/>
              <a:gd name="connsiteX547" fmla="*/ 774497 w 1251458"/>
              <a:gd name="connsiteY547" fmla="*/ 263984 h 898837"/>
              <a:gd name="connsiteX548" fmla="*/ 775177 w 1251458"/>
              <a:gd name="connsiteY548" fmla="*/ 266137 h 898837"/>
              <a:gd name="connsiteX549" fmla="*/ 776877 w 1251458"/>
              <a:gd name="connsiteY549" fmla="*/ 268405 h 898837"/>
              <a:gd name="connsiteX550" fmla="*/ 778577 w 1251458"/>
              <a:gd name="connsiteY550" fmla="*/ 270218 h 898837"/>
              <a:gd name="connsiteX551" fmla="*/ 781751 w 1251458"/>
              <a:gd name="connsiteY551" fmla="*/ 273052 h 898837"/>
              <a:gd name="connsiteX552" fmla="*/ 782657 w 1251458"/>
              <a:gd name="connsiteY552" fmla="*/ 274525 h 898837"/>
              <a:gd name="connsiteX553" fmla="*/ 783678 w 1251458"/>
              <a:gd name="connsiteY553" fmla="*/ 276225 h 898837"/>
              <a:gd name="connsiteX554" fmla="*/ 783904 w 1251458"/>
              <a:gd name="connsiteY554" fmla="*/ 277926 h 898837"/>
              <a:gd name="connsiteX555" fmla="*/ 783678 w 1251458"/>
              <a:gd name="connsiteY555" fmla="*/ 279059 h 898837"/>
              <a:gd name="connsiteX556" fmla="*/ 782544 w 1251458"/>
              <a:gd name="connsiteY556" fmla="*/ 279852 h 898837"/>
              <a:gd name="connsiteX557" fmla="*/ 780390 w 1251458"/>
              <a:gd name="connsiteY557" fmla="*/ 280306 h 898837"/>
              <a:gd name="connsiteX558" fmla="*/ 779370 w 1251458"/>
              <a:gd name="connsiteY558" fmla="*/ 281439 h 898837"/>
              <a:gd name="connsiteX559" fmla="*/ 777783 w 1251458"/>
              <a:gd name="connsiteY559" fmla="*/ 283026 h 898837"/>
              <a:gd name="connsiteX560" fmla="*/ 775857 w 1251458"/>
              <a:gd name="connsiteY560" fmla="*/ 284840 h 898837"/>
              <a:gd name="connsiteX561" fmla="*/ 774950 w 1251458"/>
              <a:gd name="connsiteY561" fmla="*/ 284840 h 898837"/>
              <a:gd name="connsiteX562" fmla="*/ 773930 w 1251458"/>
              <a:gd name="connsiteY562" fmla="*/ 285406 h 898837"/>
              <a:gd name="connsiteX563" fmla="*/ 768489 w 1251458"/>
              <a:gd name="connsiteY563" fmla="*/ 287673 h 898837"/>
              <a:gd name="connsiteX564" fmla="*/ 766449 w 1251458"/>
              <a:gd name="connsiteY564" fmla="*/ 288240 h 898837"/>
              <a:gd name="connsiteX565" fmla="*/ 764862 w 1251458"/>
              <a:gd name="connsiteY565" fmla="*/ 288920 h 898837"/>
              <a:gd name="connsiteX566" fmla="*/ 762935 w 1251458"/>
              <a:gd name="connsiteY566" fmla="*/ 291187 h 898837"/>
              <a:gd name="connsiteX567" fmla="*/ 761461 w 1251458"/>
              <a:gd name="connsiteY567" fmla="*/ 292887 h 898837"/>
              <a:gd name="connsiteX568" fmla="*/ 759648 w 1251458"/>
              <a:gd name="connsiteY568" fmla="*/ 295154 h 898837"/>
              <a:gd name="connsiteX569" fmla="*/ 758855 w 1251458"/>
              <a:gd name="connsiteY569" fmla="*/ 296174 h 898837"/>
              <a:gd name="connsiteX570" fmla="*/ 757155 w 1251458"/>
              <a:gd name="connsiteY570" fmla="*/ 298441 h 898837"/>
              <a:gd name="connsiteX571" fmla="*/ 755001 w 1251458"/>
              <a:gd name="connsiteY571" fmla="*/ 300935 h 898837"/>
              <a:gd name="connsiteX572" fmla="*/ 753754 w 1251458"/>
              <a:gd name="connsiteY572" fmla="*/ 302295 h 898837"/>
              <a:gd name="connsiteX573" fmla="*/ 753074 w 1251458"/>
              <a:gd name="connsiteY573" fmla="*/ 303089 h 898837"/>
              <a:gd name="connsiteX574" fmla="*/ 752507 w 1251458"/>
              <a:gd name="connsiteY574" fmla="*/ 304109 h 898837"/>
              <a:gd name="connsiteX575" fmla="*/ 750240 w 1251458"/>
              <a:gd name="connsiteY575" fmla="*/ 304902 h 898837"/>
              <a:gd name="connsiteX576" fmla="*/ 748313 w 1251458"/>
              <a:gd name="connsiteY576" fmla="*/ 305809 h 898837"/>
              <a:gd name="connsiteX577" fmla="*/ 745480 w 1251458"/>
              <a:gd name="connsiteY577" fmla="*/ 307169 h 898837"/>
              <a:gd name="connsiteX578" fmla="*/ 741399 w 1251458"/>
              <a:gd name="connsiteY578" fmla="*/ 308642 h 898837"/>
              <a:gd name="connsiteX579" fmla="*/ 738112 w 1251458"/>
              <a:gd name="connsiteY579" fmla="*/ 310003 h 898837"/>
              <a:gd name="connsiteX580" fmla="*/ 735958 w 1251458"/>
              <a:gd name="connsiteY580" fmla="*/ 311136 h 898837"/>
              <a:gd name="connsiteX581" fmla="*/ 732785 w 1251458"/>
              <a:gd name="connsiteY581" fmla="*/ 312610 h 898837"/>
              <a:gd name="connsiteX582" fmla="*/ 730631 w 1251458"/>
              <a:gd name="connsiteY582" fmla="*/ 313063 h 898837"/>
              <a:gd name="connsiteX583" fmla="*/ 726324 w 1251458"/>
              <a:gd name="connsiteY583" fmla="*/ 313063 h 898837"/>
              <a:gd name="connsiteX584" fmla="*/ 721110 w 1251458"/>
              <a:gd name="connsiteY584" fmla="*/ 313403 h 898837"/>
              <a:gd name="connsiteX585" fmla="*/ 717256 w 1251458"/>
              <a:gd name="connsiteY585" fmla="*/ 313630 h 898837"/>
              <a:gd name="connsiteX586" fmla="*/ 714423 w 1251458"/>
              <a:gd name="connsiteY586" fmla="*/ 313290 h 898837"/>
              <a:gd name="connsiteX587" fmla="*/ 710115 w 1251458"/>
              <a:gd name="connsiteY587" fmla="*/ 313063 h 898837"/>
              <a:gd name="connsiteX588" fmla="*/ 706829 w 1251458"/>
              <a:gd name="connsiteY588" fmla="*/ 312836 h 898837"/>
              <a:gd name="connsiteX589" fmla="*/ 704562 w 1251458"/>
              <a:gd name="connsiteY589" fmla="*/ 313403 h 898837"/>
              <a:gd name="connsiteX590" fmla="*/ 699348 w 1251458"/>
              <a:gd name="connsiteY590" fmla="*/ 313970 h 898837"/>
              <a:gd name="connsiteX591" fmla="*/ 698214 w 1251458"/>
              <a:gd name="connsiteY591" fmla="*/ 313970 h 898837"/>
              <a:gd name="connsiteX592" fmla="*/ 688920 w 1251458"/>
              <a:gd name="connsiteY592" fmla="*/ 315443 h 898837"/>
              <a:gd name="connsiteX593" fmla="*/ 684839 w 1251458"/>
              <a:gd name="connsiteY593" fmla="*/ 316123 h 898837"/>
              <a:gd name="connsiteX594" fmla="*/ 681099 w 1251458"/>
              <a:gd name="connsiteY594" fmla="*/ 316463 h 898837"/>
              <a:gd name="connsiteX595" fmla="*/ 678265 w 1251458"/>
              <a:gd name="connsiteY595" fmla="*/ 317030 h 898837"/>
              <a:gd name="connsiteX596" fmla="*/ 676678 w 1251458"/>
              <a:gd name="connsiteY596" fmla="*/ 317710 h 898837"/>
              <a:gd name="connsiteX597" fmla="*/ 674298 w 1251458"/>
              <a:gd name="connsiteY597" fmla="*/ 318617 h 898837"/>
              <a:gd name="connsiteX598" fmla="*/ 673051 w 1251458"/>
              <a:gd name="connsiteY598" fmla="*/ 319070 h 898837"/>
              <a:gd name="connsiteX599" fmla="*/ 668971 w 1251458"/>
              <a:gd name="connsiteY599" fmla="*/ 320997 h 898837"/>
              <a:gd name="connsiteX600" fmla="*/ 659790 w 1251458"/>
              <a:gd name="connsiteY600" fmla="*/ 324851 h 898837"/>
              <a:gd name="connsiteX601" fmla="*/ 653669 w 1251458"/>
              <a:gd name="connsiteY601" fmla="*/ 328025 h 898837"/>
              <a:gd name="connsiteX602" fmla="*/ 652649 w 1251458"/>
              <a:gd name="connsiteY602" fmla="*/ 328591 h 898837"/>
              <a:gd name="connsiteX603" fmla="*/ 648455 w 1251458"/>
              <a:gd name="connsiteY603" fmla="*/ 330745 h 898837"/>
              <a:gd name="connsiteX604" fmla="*/ 646075 w 1251458"/>
              <a:gd name="connsiteY604" fmla="*/ 331652 h 898837"/>
              <a:gd name="connsiteX605" fmla="*/ 644375 w 1251458"/>
              <a:gd name="connsiteY605" fmla="*/ 333579 h 898837"/>
              <a:gd name="connsiteX606" fmla="*/ 643015 w 1251458"/>
              <a:gd name="connsiteY606" fmla="*/ 334826 h 898837"/>
              <a:gd name="connsiteX607" fmla="*/ 641654 w 1251458"/>
              <a:gd name="connsiteY607" fmla="*/ 335392 h 898837"/>
              <a:gd name="connsiteX608" fmla="*/ 639161 w 1251458"/>
              <a:gd name="connsiteY608" fmla="*/ 334145 h 898837"/>
              <a:gd name="connsiteX609" fmla="*/ 637347 w 1251458"/>
              <a:gd name="connsiteY609" fmla="*/ 334145 h 898837"/>
              <a:gd name="connsiteX610" fmla="*/ 631680 w 1251458"/>
              <a:gd name="connsiteY610" fmla="*/ 333805 h 898837"/>
              <a:gd name="connsiteX611" fmla="*/ 631680 w 1251458"/>
              <a:gd name="connsiteY611" fmla="*/ 328025 h 898837"/>
              <a:gd name="connsiteX612" fmla="*/ 627713 w 1251458"/>
              <a:gd name="connsiteY612" fmla="*/ 328818 h 898837"/>
              <a:gd name="connsiteX613" fmla="*/ 621365 w 1251458"/>
              <a:gd name="connsiteY613" fmla="*/ 330065 h 898837"/>
              <a:gd name="connsiteX614" fmla="*/ 615471 w 1251458"/>
              <a:gd name="connsiteY614" fmla="*/ 331312 h 898837"/>
              <a:gd name="connsiteX615" fmla="*/ 610144 w 1251458"/>
              <a:gd name="connsiteY615" fmla="*/ 328591 h 898837"/>
              <a:gd name="connsiteX616" fmla="*/ 606064 w 1251458"/>
              <a:gd name="connsiteY616" fmla="*/ 326438 h 898837"/>
              <a:gd name="connsiteX617" fmla="*/ 602436 w 1251458"/>
              <a:gd name="connsiteY617" fmla="*/ 324624 h 898837"/>
              <a:gd name="connsiteX618" fmla="*/ 596996 w 1251458"/>
              <a:gd name="connsiteY618" fmla="*/ 323377 h 898837"/>
              <a:gd name="connsiteX619" fmla="*/ 592235 w 1251458"/>
              <a:gd name="connsiteY619" fmla="*/ 322357 h 898837"/>
              <a:gd name="connsiteX620" fmla="*/ 583621 w 1251458"/>
              <a:gd name="connsiteY620" fmla="*/ 320657 h 898837"/>
              <a:gd name="connsiteX621" fmla="*/ 579881 w 1251458"/>
              <a:gd name="connsiteY621" fmla="*/ 319184 h 898837"/>
              <a:gd name="connsiteX622" fmla="*/ 577953 w 1251458"/>
              <a:gd name="connsiteY622" fmla="*/ 317143 h 898837"/>
              <a:gd name="connsiteX623" fmla="*/ 574553 w 1251458"/>
              <a:gd name="connsiteY623" fmla="*/ 312496 h 898837"/>
              <a:gd name="connsiteX624" fmla="*/ 573420 w 1251458"/>
              <a:gd name="connsiteY624" fmla="*/ 311589 h 898837"/>
              <a:gd name="connsiteX625" fmla="*/ 571720 w 1251458"/>
              <a:gd name="connsiteY625" fmla="*/ 311023 h 898837"/>
              <a:gd name="connsiteX626" fmla="*/ 570019 w 1251458"/>
              <a:gd name="connsiteY626" fmla="*/ 310569 h 898837"/>
              <a:gd name="connsiteX627" fmla="*/ 566279 w 1251458"/>
              <a:gd name="connsiteY627" fmla="*/ 310569 h 898837"/>
              <a:gd name="connsiteX628" fmla="*/ 561745 w 1251458"/>
              <a:gd name="connsiteY628" fmla="*/ 310229 h 898837"/>
              <a:gd name="connsiteX629" fmla="*/ 555171 w 1251458"/>
              <a:gd name="connsiteY629" fmla="*/ 309209 h 898837"/>
              <a:gd name="connsiteX630" fmla="*/ 549957 w 1251458"/>
              <a:gd name="connsiteY630" fmla="*/ 308416 h 898837"/>
              <a:gd name="connsiteX631" fmla="*/ 541116 w 1251458"/>
              <a:gd name="connsiteY631" fmla="*/ 306942 h 898837"/>
              <a:gd name="connsiteX632" fmla="*/ 538963 w 1251458"/>
              <a:gd name="connsiteY632" fmla="*/ 306716 h 898837"/>
              <a:gd name="connsiteX633" fmla="*/ 534315 w 1251458"/>
              <a:gd name="connsiteY633" fmla="*/ 307962 h 898837"/>
              <a:gd name="connsiteX634" fmla="*/ 528421 w 1251458"/>
              <a:gd name="connsiteY634" fmla="*/ 309549 h 898837"/>
              <a:gd name="connsiteX635" fmla="*/ 517767 w 1251458"/>
              <a:gd name="connsiteY635" fmla="*/ 308302 h 898837"/>
              <a:gd name="connsiteX636" fmla="*/ 513006 w 1251458"/>
              <a:gd name="connsiteY636" fmla="*/ 307736 h 898837"/>
              <a:gd name="connsiteX637" fmla="*/ 503372 w 1251458"/>
              <a:gd name="connsiteY637" fmla="*/ 306489 h 898837"/>
              <a:gd name="connsiteX638" fmla="*/ 492490 w 1251458"/>
              <a:gd name="connsiteY638" fmla="*/ 305129 h 898837"/>
              <a:gd name="connsiteX639" fmla="*/ 481949 w 1251458"/>
              <a:gd name="connsiteY639" fmla="*/ 303655 h 898837"/>
              <a:gd name="connsiteX640" fmla="*/ 474355 w 1251458"/>
              <a:gd name="connsiteY640" fmla="*/ 304449 h 898837"/>
              <a:gd name="connsiteX641" fmla="*/ 470048 w 1251458"/>
              <a:gd name="connsiteY641" fmla="*/ 304902 h 898837"/>
              <a:gd name="connsiteX642" fmla="*/ 465174 w 1251458"/>
              <a:gd name="connsiteY642" fmla="*/ 305582 h 898837"/>
              <a:gd name="connsiteX643" fmla="*/ 464494 w 1251458"/>
              <a:gd name="connsiteY643" fmla="*/ 304902 h 898837"/>
              <a:gd name="connsiteX644" fmla="*/ 464267 w 1251458"/>
              <a:gd name="connsiteY644" fmla="*/ 302182 h 898837"/>
              <a:gd name="connsiteX645" fmla="*/ 463360 w 1251458"/>
              <a:gd name="connsiteY645" fmla="*/ 300028 h 898837"/>
              <a:gd name="connsiteX646" fmla="*/ 460640 w 1251458"/>
              <a:gd name="connsiteY646" fmla="*/ 297761 h 898837"/>
              <a:gd name="connsiteX647" fmla="*/ 458827 w 1251458"/>
              <a:gd name="connsiteY647" fmla="*/ 295608 h 898837"/>
              <a:gd name="connsiteX648" fmla="*/ 455426 w 1251458"/>
              <a:gd name="connsiteY648" fmla="*/ 292661 h 898837"/>
              <a:gd name="connsiteX649" fmla="*/ 454293 w 1251458"/>
              <a:gd name="connsiteY649" fmla="*/ 290847 h 898837"/>
              <a:gd name="connsiteX650" fmla="*/ 453953 w 1251458"/>
              <a:gd name="connsiteY650" fmla="*/ 288013 h 898837"/>
              <a:gd name="connsiteX651" fmla="*/ 450779 w 1251458"/>
              <a:gd name="connsiteY651" fmla="*/ 280532 h 898837"/>
              <a:gd name="connsiteX652" fmla="*/ 448852 w 1251458"/>
              <a:gd name="connsiteY652" fmla="*/ 275432 h 898837"/>
              <a:gd name="connsiteX653" fmla="*/ 448399 w 1251458"/>
              <a:gd name="connsiteY653" fmla="*/ 274412 h 898837"/>
              <a:gd name="connsiteX654" fmla="*/ 447492 w 1251458"/>
              <a:gd name="connsiteY654" fmla="*/ 272712 h 898837"/>
              <a:gd name="connsiteX655" fmla="*/ 446358 w 1251458"/>
              <a:gd name="connsiteY655" fmla="*/ 271805 h 898837"/>
              <a:gd name="connsiteX656" fmla="*/ 443978 w 1251458"/>
              <a:gd name="connsiteY656" fmla="*/ 271238 h 898837"/>
              <a:gd name="connsiteX657" fmla="*/ 443298 w 1251458"/>
              <a:gd name="connsiteY657" fmla="*/ 270331 h 898837"/>
              <a:gd name="connsiteX658" fmla="*/ 443298 w 1251458"/>
              <a:gd name="connsiteY658" fmla="*/ 268518 h 898837"/>
              <a:gd name="connsiteX659" fmla="*/ 443638 w 1251458"/>
              <a:gd name="connsiteY659" fmla="*/ 266024 h 898837"/>
              <a:gd name="connsiteX660" fmla="*/ 444091 w 1251458"/>
              <a:gd name="connsiteY660" fmla="*/ 264211 h 898837"/>
              <a:gd name="connsiteX661" fmla="*/ 443751 w 1251458"/>
              <a:gd name="connsiteY661" fmla="*/ 263757 h 898837"/>
              <a:gd name="connsiteX662" fmla="*/ 437631 w 1251458"/>
              <a:gd name="connsiteY662" fmla="*/ 264211 h 898837"/>
              <a:gd name="connsiteX663" fmla="*/ 433890 w 1251458"/>
              <a:gd name="connsiteY663" fmla="*/ 263077 h 898837"/>
              <a:gd name="connsiteX664" fmla="*/ 430717 w 1251458"/>
              <a:gd name="connsiteY664" fmla="*/ 261830 h 898837"/>
              <a:gd name="connsiteX665" fmla="*/ 426296 w 1251458"/>
              <a:gd name="connsiteY665" fmla="*/ 258543 h 898837"/>
              <a:gd name="connsiteX666" fmla="*/ 423689 w 1251458"/>
              <a:gd name="connsiteY666" fmla="*/ 257296 h 898837"/>
              <a:gd name="connsiteX667" fmla="*/ 420289 w 1251458"/>
              <a:gd name="connsiteY667" fmla="*/ 253896 h 898837"/>
              <a:gd name="connsiteX668" fmla="*/ 415302 w 1251458"/>
              <a:gd name="connsiteY668" fmla="*/ 253103 h 898837"/>
              <a:gd name="connsiteX669" fmla="*/ 413488 w 1251458"/>
              <a:gd name="connsiteY669" fmla="*/ 251743 h 898837"/>
              <a:gd name="connsiteX670" fmla="*/ 411221 w 1251458"/>
              <a:gd name="connsiteY670" fmla="*/ 248795 h 898837"/>
              <a:gd name="connsiteX671" fmla="*/ 409181 w 1251458"/>
              <a:gd name="connsiteY671" fmla="*/ 246869 h 898837"/>
              <a:gd name="connsiteX672" fmla="*/ 406347 w 1251458"/>
              <a:gd name="connsiteY672" fmla="*/ 245735 h 898837"/>
              <a:gd name="connsiteX673" fmla="*/ 401813 w 1251458"/>
              <a:gd name="connsiteY673" fmla="*/ 244715 h 898837"/>
              <a:gd name="connsiteX674" fmla="*/ 394106 w 1251458"/>
              <a:gd name="connsiteY674" fmla="*/ 243695 h 898837"/>
              <a:gd name="connsiteX675" fmla="*/ 391499 w 1251458"/>
              <a:gd name="connsiteY675" fmla="*/ 243241 h 898837"/>
              <a:gd name="connsiteX676" fmla="*/ 387192 w 1251458"/>
              <a:gd name="connsiteY676" fmla="*/ 243922 h 898837"/>
              <a:gd name="connsiteX677" fmla="*/ 384018 w 1251458"/>
              <a:gd name="connsiteY677" fmla="*/ 243922 h 898837"/>
              <a:gd name="connsiteX678" fmla="*/ 378917 w 1251458"/>
              <a:gd name="connsiteY678" fmla="*/ 243241 h 898837"/>
              <a:gd name="connsiteX679" fmla="*/ 375970 w 1251458"/>
              <a:gd name="connsiteY679" fmla="*/ 242335 h 898837"/>
              <a:gd name="connsiteX680" fmla="*/ 372343 w 1251458"/>
              <a:gd name="connsiteY680" fmla="*/ 242335 h 898837"/>
              <a:gd name="connsiteX681" fmla="*/ 369963 w 1251458"/>
              <a:gd name="connsiteY681" fmla="*/ 242335 h 898837"/>
              <a:gd name="connsiteX682" fmla="*/ 366789 w 1251458"/>
              <a:gd name="connsiteY682" fmla="*/ 242108 h 898837"/>
              <a:gd name="connsiteX683" fmla="*/ 365316 w 1251458"/>
              <a:gd name="connsiteY683" fmla="*/ 241541 h 898837"/>
              <a:gd name="connsiteX684" fmla="*/ 363956 w 1251458"/>
              <a:gd name="connsiteY684" fmla="*/ 240861 h 898837"/>
              <a:gd name="connsiteX685" fmla="*/ 361349 w 1251458"/>
              <a:gd name="connsiteY685" fmla="*/ 241088 h 898837"/>
              <a:gd name="connsiteX686" fmla="*/ 359535 w 1251458"/>
              <a:gd name="connsiteY686" fmla="*/ 240408 h 898837"/>
              <a:gd name="connsiteX687" fmla="*/ 357835 w 1251458"/>
              <a:gd name="connsiteY687" fmla="*/ 239048 h 898837"/>
              <a:gd name="connsiteX688" fmla="*/ 356021 w 1251458"/>
              <a:gd name="connsiteY688" fmla="*/ 238368 h 898837"/>
              <a:gd name="connsiteX689" fmla="*/ 354094 w 1251458"/>
              <a:gd name="connsiteY689" fmla="*/ 238368 h 898837"/>
              <a:gd name="connsiteX690" fmla="*/ 353301 w 1251458"/>
              <a:gd name="connsiteY690" fmla="*/ 239048 h 898837"/>
              <a:gd name="connsiteX691" fmla="*/ 352508 w 1251458"/>
              <a:gd name="connsiteY691" fmla="*/ 239048 h 898837"/>
              <a:gd name="connsiteX692" fmla="*/ 352054 w 1251458"/>
              <a:gd name="connsiteY692" fmla="*/ 237121 h 898837"/>
              <a:gd name="connsiteX693" fmla="*/ 350240 w 1251458"/>
              <a:gd name="connsiteY693" fmla="*/ 234174 h 898837"/>
              <a:gd name="connsiteX694" fmla="*/ 350014 w 1251458"/>
              <a:gd name="connsiteY694" fmla="*/ 232814 h 898837"/>
              <a:gd name="connsiteX695" fmla="*/ 348880 w 1251458"/>
              <a:gd name="connsiteY695" fmla="*/ 231340 h 898837"/>
              <a:gd name="connsiteX696" fmla="*/ 348200 w 1251458"/>
              <a:gd name="connsiteY696" fmla="*/ 229980 h 898837"/>
              <a:gd name="connsiteX697" fmla="*/ 348427 w 1251458"/>
              <a:gd name="connsiteY697" fmla="*/ 228053 h 898837"/>
              <a:gd name="connsiteX698" fmla="*/ 349220 w 1251458"/>
              <a:gd name="connsiteY698" fmla="*/ 224313 h 898837"/>
              <a:gd name="connsiteX699" fmla="*/ 351034 w 1251458"/>
              <a:gd name="connsiteY699" fmla="*/ 220912 h 898837"/>
              <a:gd name="connsiteX700" fmla="*/ 352168 w 1251458"/>
              <a:gd name="connsiteY700" fmla="*/ 220006 h 898837"/>
              <a:gd name="connsiteX701" fmla="*/ 352848 w 1251458"/>
              <a:gd name="connsiteY701" fmla="*/ 218985 h 898837"/>
              <a:gd name="connsiteX702" fmla="*/ 354321 w 1251458"/>
              <a:gd name="connsiteY702" fmla="*/ 217285 h 898837"/>
              <a:gd name="connsiteX703" fmla="*/ 355228 w 1251458"/>
              <a:gd name="connsiteY703" fmla="*/ 215925 h 898837"/>
              <a:gd name="connsiteX704" fmla="*/ 355228 w 1251458"/>
              <a:gd name="connsiteY704" fmla="*/ 213998 h 898837"/>
              <a:gd name="connsiteX705" fmla="*/ 354094 w 1251458"/>
              <a:gd name="connsiteY705" fmla="*/ 211958 h 898837"/>
              <a:gd name="connsiteX706" fmla="*/ 353301 w 1251458"/>
              <a:gd name="connsiteY706" fmla="*/ 209351 h 898837"/>
              <a:gd name="connsiteX707" fmla="*/ 353301 w 1251458"/>
              <a:gd name="connsiteY707" fmla="*/ 207877 h 898837"/>
              <a:gd name="connsiteX708" fmla="*/ 354548 w 1251458"/>
              <a:gd name="connsiteY708" fmla="*/ 206177 h 898837"/>
              <a:gd name="connsiteX709" fmla="*/ 355795 w 1251458"/>
              <a:gd name="connsiteY709" fmla="*/ 202323 h 898837"/>
              <a:gd name="connsiteX710" fmla="*/ 355795 w 1251458"/>
              <a:gd name="connsiteY710" fmla="*/ 201303 h 898837"/>
              <a:gd name="connsiteX711" fmla="*/ 355228 w 1251458"/>
              <a:gd name="connsiteY711" fmla="*/ 200510 h 898837"/>
              <a:gd name="connsiteX712" fmla="*/ 355228 w 1251458"/>
              <a:gd name="connsiteY712" fmla="*/ 198696 h 898837"/>
              <a:gd name="connsiteX713" fmla="*/ 354888 w 1251458"/>
              <a:gd name="connsiteY713" fmla="*/ 196316 h 898837"/>
              <a:gd name="connsiteX714" fmla="*/ 353301 w 1251458"/>
              <a:gd name="connsiteY714" fmla="*/ 192576 h 898837"/>
              <a:gd name="connsiteX715" fmla="*/ 352508 w 1251458"/>
              <a:gd name="connsiteY715" fmla="*/ 190649 h 898837"/>
              <a:gd name="connsiteX716" fmla="*/ 351034 w 1251458"/>
              <a:gd name="connsiteY716" fmla="*/ 189742 h 898837"/>
              <a:gd name="connsiteX717" fmla="*/ 349334 w 1251458"/>
              <a:gd name="connsiteY717" fmla="*/ 189175 h 898837"/>
              <a:gd name="connsiteX718" fmla="*/ 347860 w 1251458"/>
              <a:gd name="connsiteY718" fmla="*/ 186455 h 898837"/>
              <a:gd name="connsiteX719" fmla="*/ 346047 w 1251458"/>
              <a:gd name="connsiteY719" fmla="*/ 183281 h 898837"/>
              <a:gd name="connsiteX720" fmla="*/ 344913 w 1251458"/>
              <a:gd name="connsiteY720" fmla="*/ 181354 h 898837"/>
              <a:gd name="connsiteX721" fmla="*/ 344460 w 1251458"/>
              <a:gd name="connsiteY721" fmla="*/ 180108 h 898837"/>
              <a:gd name="connsiteX722" fmla="*/ 344233 w 1251458"/>
              <a:gd name="connsiteY722" fmla="*/ 177841 h 898837"/>
              <a:gd name="connsiteX723" fmla="*/ 343327 w 1251458"/>
              <a:gd name="connsiteY723" fmla="*/ 175120 h 898837"/>
              <a:gd name="connsiteX724" fmla="*/ 342420 w 1251458"/>
              <a:gd name="connsiteY724" fmla="*/ 173647 h 898837"/>
              <a:gd name="connsiteX725" fmla="*/ 341739 w 1251458"/>
              <a:gd name="connsiteY725" fmla="*/ 172513 h 898837"/>
              <a:gd name="connsiteX726" fmla="*/ 341399 w 1251458"/>
              <a:gd name="connsiteY726" fmla="*/ 170926 h 898837"/>
              <a:gd name="connsiteX727" fmla="*/ 341059 w 1251458"/>
              <a:gd name="connsiteY727" fmla="*/ 170360 h 898837"/>
              <a:gd name="connsiteX728" fmla="*/ 338566 w 1251458"/>
              <a:gd name="connsiteY728" fmla="*/ 169680 h 898837"/>
              <a:gd name="connsiteX729" fmla="*/ 336752 w 1251458"/>
              <a:gd name="connsiteY729" fmla="*/ 168433 h 898837"/>
              <a:gd name="connsiteX730" fmla="*/ 335959 w 1251458"/>
              <a:gd name="connsiteY730" fmla="*/ 166846 h 898837"/>
              <a:gd name="connsiteX731" fmla="*/ 335732 w 1251458"/>
              <a:gd name="connsiteY731" fmla="*/ 165486 h 898837"/>
              <a:gd name="connsiteX732" fmla="*/ 335166 w 1251458"/>
              <a:gd name="connsiteY732" fmla="*/ 164692 h 898837"/>
              <a:gd name="connsiteX733" fmla="*/ 333805 w 1251458"/>
              <a:gd name="connsiteY733" fmla="*/ 164466 h 898837"/>
              <a:gd name="connsiteX734" fmla="*/ 332785 w 1251458"/>
              <a:gd name="connsiteY734" fmla="*/ 165599 h 898837"/>
              <a:gd name="connsiteX735" fmla="*/ 331198 w 1251458"/>
              <a:gd name="connsiteY735" fmla="*/ 166166 h 898837"/>
              <a:gd name="connsiteX736" fmla="*/ 330065 w 1251458"/>
              <a:gd name="connsiteY736" fmla="*/ 166166 h 898837"/>
              <a:gd name="connsiteX737" fmla="*/ 329045 w 1251458"/>
              <a:gd name="connsiteY737" fmla="*/ 165373 h 898837"/>
              <a:gd name="connsiteX738" fmla="*/ 328365 w 1251458"/>
              <a:gd name="connsiteY738" fmla="*/ 164579 h 898837"/>
              <a:gd name="connsiteX739" fmla="*/ 327231 w 1251458"/>
              <a:gd name="connsiteY739" fmla="*/ 163786 h 898837"/>
              <a:gd name="connsiteX740" fmla="*/ 325644 w 1251458"/>
              <a:gd name="connsiteY740" fmla="*/ 161179 h 898837"/>
              <a:gd name="connsiteX741" fmla="*/ 323944 w 1251458"/>
              <a:gd name="connsiteY741" fmla="*/ 160499 h 898837"/>
              <a:gd name="connsiteX742" fmla="*/ 320884 w 1251458"/>
              <a:gd name="connsiteY742" fmla="*/ 160499 h 898837"/>
              <a:gd name="connsiteX743" fmla="*/ 318164 w 1251458"/>
              <a:gd name="connsiteY743" fmla="*/ 161859 h 898837"/>
              <a:gd name="connsiteX744" fmla="*/ 316463 w 1251458"/>
              <a:gd name="connsiteY744" fmla="*/ 161632 h 898837"/>
              <a:gd name="connsiteX745" fmla="*/ 315103 w 1251458"/>
              <a:gd name="connsiteY745" fmla="*/ 161179 h 898837"/>
              <a:gd name="connsiteX746" fmla="*/ 313516 w 1251458"/>
              <a:gd name="connsiteY746" fmla="*/ 159818 h 898837"/>
              <a:gd name="connsiteX747" fmla="*/ 312383 w 1251458"/>
              <a:gd name="connsiteY747" fmla="*/ 158685 h 898837"/>
              <a:gd name="connsiteX748" fmla="*/ 310796 w 1251458"/>
              <a:gd name="connsiteY748" fmla="*/ 158345 h 898837"/>
              <a:gd name="connsiteX749" fmla="*/ 307622 w 1251458"/>
              <a:gd name="connsiteY749" fmla="*/ 156418 h 898837"/>
              <a:gd name="connsiteX750" fmla="*/ 305469 w 1251458"/>
              <a:gd name="connsiteY750" fmla="*/ 155058 h 898837"/>
              <a:gd name="connsiteX751" fmla="*/ 305242 w 1251458"/>
              <a:gd name="connsiteY751" fmla="*/ 152338 h 898837"/>
              <a:gd name="connsiteX752" fmla="*/ 304222 w 1251458"/>
              <a:gd name="connsiteY752" fmla="*/ 150411 h 898837"/>
              <a:gd name="connsiteX753" fmla="*/ 302068 w 1251458"/>
              <a:gd name="connsiteY753" fmla="*/ 149844 h 898837"/>
              <a:gd name="connsiteX754" fmla="*/ 299915 w 1251458"/>
              <a:gd name="connsiteY754" fmla="*/ 147917 h 898837"/>
              <a:gd name="connsiteX755" fmla="*/ 296854 w 1251458"/>
              <a:gd name="connsiteY755" fmla="*/ 146897 h 898837"/>
              <a:gd name="connsiteX756" fmla="*/ 294927 w 1251458"/>
              <a:gd name="connsiteY756" fmla="*/ 146104 h 898837"/>
              <a:gd name="connsiteX757" fmla="*/ 293227 w 1251458"/>
              <a:gd name="connsiteY757" fmla="*/ 145650 h 898837"/>
              <a:gd name="connsiteX758" fmla="*/ 293001 w 1251458"/>
              <a:gd name="connsiteY758" fmla="*/ 144970 h 898837"/>
              <a:gd name="connsiteX759" fmla="*/ 293001 w 1251458"/>
              <a:gd name="connsiteY759" fmla="*/ 144290 h 898837"/>
              <a:gd name="connsiteX760" fmla="*/ 293907 w 1251458"/>
              <a:gd name="connsiteY760" fmla="*/ 143270 h 898837"/>
              <a:gd name="connsiteX761" fmla="*/ 294701 w 1251458"/>
              <a:gd name="connsiteY761" fmla="*/ 142250 h 898837"/>
              <a:gd name="connsiteX762" fmla="*/ 294927 w 1251458"/>
              <a:gd name="connsiteY762" fmla="*/ 141343 h 898837"/>
              <a:gd name="connsiteX763" fmla="*/ 294247 w 1251458"/>
              <a:gd name="connsiteY763" fmla="*/ 140550 h 898837"/>
              <a:gd name="connsiteX764" fmla="*/ 292547 w 1251458"/>
              <a:gd name="connsiteY764" fmla="*/ 139756 h 898837"/>
              <a:gd name="connsiteX765" fmla="*/ 290280 w 1251458"/>
              <a:gd name="connsiteY765" fmla="*/ 138963 h 898837"/>
              <a:gd name="connsiteX766" fmla="*/ 289827 w 1251458"/>
              <a:gd name="connsiteY766" fmla="*/ 137716 h 898837"/>
              <a:gd name="connsiteX767" fmla="*/ 288467 w 1251458"/>
              <a:gd name="connsiteY767" fmla="*/ 136469 h 898837"/>
              <a:gd name="connsiteX768" fmla="*/ 288693 w 1251458"/>
              <a:gd name="connsiteY768" fmla="*/ 135449 h 898837"/>
              <a:gd name="connsiteX769" fmla="*/ 289714 w 1251458"/>
              <a:gd name="connsiteY769" fmla="*/ 134656 h 898837"/>
              <a:gd name="connsiteX770" fmla="*/ 290847 w 1251458"/>
              <a:gd name="connsiteY770" fmla="*/ 134089 h 898837"/>
              <a:gd name="connsiteX771" fmla="*/ 291074 w 1251458"/>
              <a:gd name="connsiteY771" fmla="*/ 133069 h 898837"/>
              <a:gd name="connsiteX772" fmla="*/ 290280 w 1251458"/>
              <a:gd name="connsiteY772" fmla="*/ 132162 h 898837"/>
              <a:gd name="connsiteX773" fmla="*/ 289940 w 1251458"/>
              <a:gd name="connsiteY773" fmla="*/ 130802 h 898837"/>
              <a:gd name="connsiteX774" fmla="*/ 290167 w 1251458"/>
              <a:gd name="connsiteY774" fmla="*/ 129782 h 898837"/>
              <a:gd name="connsiteX775" fmla="*/ 289940 w 1251458"/>
              <a:gd name="connsiteY775" fmla="*/ 128422 h 898837"/>
              <a:gd name="connsiteX776" fmla="*/ 288920 w 1251458"/>
              <a:gd name="connsiteY776" fmla="*/ 128422 h 898837"/>
              <a:gd name="connsiteX777" fmla="*/ 286993 w 1251458"/>
              <a:gd name="connsiteY777" fmla="*/ 128875 h 898837"/>
              <a:gd name="connsiteX778" fmla="*/ 285066 w 1251458"/>
              <a:gd name="connsiteY778" fmla="*/ 129328 h 898837"/>
              <a:gd name="connsiteX779" fmla="*/ 283820 w 1251458"/>
              <a:gd name="connsiteY779" fmla="*/ 129555 h 898837"/>
              <a:gd name="connsiteX780" fmla="*/ 283026 w 1251458"/>
              <a:gd name="connsiteY780" fmla="*/ 130462 h 898837"/>
              <a:gd name="connsiteX781" fmla="*/ 281779 w 1251458"/>
              <a:gd name="connsiteY781" fmla="*/ 130915 h 898837"/>
              <a:gd name="connsiteX782" fmla="*/ 279852 w 1251458"/>
              <a:gd name="connsiteY782" fmla="*/ 130688 h 898837"/>
              <a:gd name="connsiteX783" fmla="*/ 277925 w 1251458"/>
              <a:gd name="connsiteY783" fmla="*/ 130122 h 898837"/>
              <a:gd name="connsiteX784" fmla="*/ 274185 w 1251458"/>
              <a:gd name="connsiteY784" fmla="*/ 130122 h 898837"/>
              <a:gd name="connsiteX785" fmla="*/ 271918 w 1251458"/>
              <a:gd name="connsiteY785" fmla="*/ 130348 h 898837"/>
              <a:gd name="connsiteX786" fmla="*/ 270898 w 1251458"/>
              <a:gd name="connsiteY786" fmla="*/ 130575 h 898837"/>
              <a:gd name="connsiteX787" fmla="*/ 269311 w 1251458"/>
              <a:gd name="connsiteY787" fmla="*/ 131709 h 898837"/>
              <a:gd name="connsiteX788" fmla="*/ 268178 w 1251458"/>
              <a:gd name="connsiteY788" fmla="*/ 132842 h 898837"/>
              <a:gd name="connsiteX789" fmla="*/ 267724 w 1251458"/>
              <a:gd name="connsiteY789" fmla="*/ 134769 h 898837"/>
              <a:gd name="connsiteX790" fmla="*/ 268291 w 1251458"/>
              <a:gd name="connsiteY790" fmla="*/ 137036 h 898837"/>
              <a:gd name="connsiteX791" fmla="*/ 267498 w 1251458"/>
              <a:gd name="connsiteY791" fmla="*/ 141683 h 898837"/>
              <a:gd name="connsiteX792" fmla="*/ 266364 w 1251458"/>
              <a:gd name="connsiteY792" fmla="*/ 143383 h 898837"/>
              <a:gd name="connsiteX793" fmla="*/ 263984 w 1251458"/>
              <a:gd name="connsiteY793" fmla="*/ 146444 h 898837"/>
              <a:gd name="connsiteX794" fmla="*/ 262624 w 1251458"/>
              <a:gd name="connsiteY794" fmla="*/ 147124 h 898837"/>
              <a:gd name="connsiteX795" fmla="*/ 260357 w 1251458"/>
              <a:gd name="connsiteY795" fmla="*/ 147690 h 898837"/>
              <a:gd name="connsiteX796" fmla="*/ 258203 w 1251458"/>
              <a:gd name="connsiteY796" fmla="*/ 148597 h 898837"/>
              <a:gd name="connsiteX797" fmla="*/ 253896 w 1251458"/>
              <a:gd name="connsiteY797" fmla="*/ 149504 h 898837"/>
              <a:gd name="connsiteX798" fmla="*/ 249249 w 1251458"/>
              <a:gd name="connsiteY798" fmla="*/ 149957 h 898837"/>
              <a:gd name="connsiteX799" fmla="*/ 247549 w 1251458"/>
              <a:gd name="connsiteY799" fmla="*/ 150637 h 898837"/>
              <a:gd name="connsiteX800" fmla="*/ 246415 w 1251458"/>
              <a:gd name="connsiteY800" fmla="*/ 152678 h 898837"/>
              <a:gd name="connsiteX801" fmla="*/ 245622 w 1251458"/>
              <a:gd name="connsiteY801" fmla="*/ 154378 h 898837"/>
              <a:gd name="connsiteX802" fmla="*/ 245055 w 1251458"/>
              <a:gd name="connsiteY802" fmla="*/ 155738 h 898837"/>
              <a:gd name="connsiteX803" fmla="*/ 243695 w 1251458"/>
              <a:gd name="connsiteY803" fmla="*/ 160045 h 898837"/>
              <a:gd name="connsiteX804" fmla="*/ 242901 w 1251458"/>
              <a:gd name="connsiteY804" fmla="*/ 163899 h 898837"/>
              <a:gd name="connsiteX805" fmla="*/ 243581 w 1251458"/>
              <a:gd name="connsiteY805" fmla="*/ 168660 h 898837"/>
              <a:gd name="connsiteX806" fmla="*/ 244148 w 1251458"/>
              <a:gd name="connsiteY806" fmla="*/ 173874 h 898837"/>
              <a:gd name="connsiteX807" fmla="*/ 244148 w 1251458"/>
              <a:gd name="connsiteY807" fmla="*/ 175687 h 898837"/>
              <a:gd name="connsiteX808" fmla="*/ 245282 w 1251458"/>
              <a:gd name="connsiteY808" fmla="*/ 178407 h 898837"/>
              <a:gd name="connsiteX809" fmla="*/ 245848 w 1251458"/>
              <a:gd name="connsiteY809" fmla="*/ 180108 h 898837"/>
              <a:gd name="connsiteX810" fmla="*/ 245622 w 1251458"/>
              <a:gd name="connsiteY810" fmla="*/ 182488 h 898837"/>
              <a:gd name="connsiteX811" fmla="*/ 244035 w 1251458"/>
              <a:gd name="connsiteY811" fmla="*/ 184301 h 898837"/>
              <a:gd name="connsiteX812" fmla="*/ 243015 w 1251458"/>
              <a:gd name="connsiteY812" fmla="*/ 186795 h 898837"/>
              <a:gd name="connsiteX813" fmla="*/ 242108 w 1251458"/>
              <a:gd name="connsiteY813" fmla="*/ 187815 h 898837"/>
              <a:gd name="connsiteX814" fmla="*/ 239501 w 1251458"/>
              <a:gd name="connsiteY814" fmla="*/ 188268 h 898837"/>
              <a:gd name="connsiteX815" fmla="*/ 237007 w 1251458"/>
              <a:gd name="connsiteY815" fmla="*/ 188609 h 898837"/>
              <a:gd name="connsiteX816" fmla="*/ 234514 w 1251458"/>
              <a:gd name="connsiteY816" fmla="*/ 190649 h 898837"/>
              <a:gd name="connsiteX817" fmla="*/ 232474 w 1251458"/>
              <a:gd name="connsiteY817" fmla="*/ 192122 h 898837"/>
              <a:gd name="connsiteX818" fmla="*/ 229300 w 1251458"/>
              <a:gd name="connsiteY818" fmla="*/ 193936 h 898837"/>
              <a:gd name="connsiteX819" fmla="*/ 227826 w 1251458"/>
              <a:gd name="connsiteY819" fmla="*/ 194276 h 898837"/>
              <a:gd name="connsiteX820" fmla="*/ 227033 w 1251458"/>
              <a:gd name="connsiteY820" fmla="*/ 193369 h 898837"/>
              <a:gd name="connsiteX821" fmla="*/ 226466 w 1251458"/>
              <a:gd name="connsiteY821" fmla="*/ 191329 h 898837"/>
              <a:gd name="connsiteX822" fmla="*/ 225333 w 1251458"/>
              <a:gd name="connsiteY822" fmla="*/ 190422 h 898837"/>
              <a:gd name="connsiteX823" fmla="*/ 223859 w 1251458"/>
              <a:gd name="connsiteY823" fmla="*/ 190422 h 898837"/>
              <a:gd name="connsiteX824" fmla="*/ 222613 w 1251458"/>
              <a:gd name="connsiteY824" fmla="*/ 190422 h 898837"/>
              <a:gd name="connsiteX825" fmla="*/ 218645 w 1251458"/>
              <a:gd name="connsiteY825" fmla="*/ 189855 h 898837"/>
              <a:gd name="connsiteX826" fmla="*/ 216152 w 1251458"/>
              <a:gd name="connsiteY826" fmla="*/ 189855 h 898837"/>
              <a:gd name="connsiteX827" fmla="*/ 214225 w 1251458"/>
              <a:gd name="connsiteY827" fmla="*/ 190309 h 898837"/>
              <a:gd name="connsiteX828" fmla="*/ 212071 w 1251458"/>
              <a:gd name="connsiteY828" fmla="*/ 190535 h 898837"/>
              <a:gd name="connsiteX829" fmla="*/ 208331 w 1251458"/>
              <a:gd name="connsiteY829" fmla="*/ 189742 h 898837"/>
              <a:gd name="connsiteX830" fmla="*/ 205951 w 1251458"/>
              <a:gd name="connsiteY830" fmla="*/ 189062 h 898837"/>
              <a:gd name="connsiteX831" fmla="*/ 204364 w 1251458"/>
              <a:gd name="connsiteY831" fmla="*/ 188495 h 898837"/>
              <a:gd name="connsiteX832" fmla="*/ 200510 w 1251458"/>
              <a:gd name="connsiteY832" fmla="*/ 186682 h 898837"/>
              <a:gd name="connsiteX833" fmla="*/ 195409 w 1251458"/>
              <a:gd name="connsiteY833" fmla="*/ 184528 h 898837"/>
              <a:gd name="connsiteX834" fmla="*/ 193256 w 1251458"/>
              <a:gd name="connsiteY834" fmla="*/ 183848 h 898837"/>
              <a:gd name="connsiteX835" fmla="*/ 192009 w 1251458"/>
              <a:gd name="connsiteY835" fmla="*/ 184528 h 898837"/>
              <a:gd name="connsiteX836" fmla="*/ 191782 w 1251458"/>
              <a:gd name="connsiteY836" fmla="*/ 185775 h 898837"/>
              <a:gd name="connsiteX837" fmla="*/ 191442 w 1251458"/>
              <a:gd name="connsiteY837" fmla="*/ 188722 h 898837"/>
              <a:gd name="connsiteX838" fmla="*/ 190875 w 1251458"/>
              <a:gd name="connsiteY838" fmla="*/ 190649 h 898837"/>
              <a:gd name="connsiteX839" fmla="*/ 187248 w 1251458"/>
              <a:gd name="connsiteY839" fmla="*/ 200057 h 898837"/>
              <a:gd name="connsiteX840" fmla="*/ 185095 w 1251458"/>
              <a:gd name="connsiteY840" fmla="*/ 206631 h 898837"/>
              <a:gd name="connsiteX841" fmla="*/ 182261 w 1251458"/>
              <a:gd name="connsiteY841" fmla="*/ 212865 h 898837"/>
              <a:gd name="connsiteX842" fmla="*/ 181354 w 1251458"/>
              <a:gd name="connsiteY842" fmla="*/ 217058 h 898837"/>
              <a:gd name="connsiteX843" fmla="*/ 179654 w 1251458"/>
              <a:gd name="connsiteY843" fmla="*/ 222386 h 898837"/>
              <a:gd name="connsiteX844" fmla="*/ 177954 w 1251458"/>
              <a:gd name="connsiteY844" fmla="*/ 226240 h 898837"/>
              <a:gd name="connsiteX845" fmla="*/ 177274 w 1251458"/>
              <a:gd name="connsiteY845" fmla="*/ 228280 h 898837"/>
              <a:gd name="connsiteX846" fmla="*/ 177274 w 1251458"/>
              <a:gd name="connsiteY846" fmla="*/ 229187 h 898837"/>
              <a:gd name="connsiteX847" fmla="*/ 177501 w 1251458"/>
              <a:gd name="connsiteY847" fmla="*/ 230433 h 898837"/>
              <a:gd name="connsiteX848" fmla="*/ 180108 w 1251458"/>
              <a:gd name="connsiteY848" fmla="*/ 231794 h 898837"/>
              <a:gd name="connsiteX849" fmla="*/ 182828 w 1251458"/>
              <a:gd name="connsiteY849" fmla="*/ 232587 h 898837"/>
              <a:gd name="connsiteX850" fmla="*/ 183394 w 1251458"/>
              <a:gd name="connsiteY850" fmla="*/ 233040 h 898837"/>
              <a:gd name="connsiteX851" fmla="*/ 183735 w 1251458"/>
              <a:gd name="connsiteY851" fmla="*/ 234400 h 898837"/>
              <a:gd name="connsiteX852" fmla="*/ 183735 w 1251458"/>
              <a:gd name="connsiteY852" fmla="*/ 236667 h 898837"/>
              <a:gd name="connsiteX853" fmla="*/ 183168 w 1251458"/>
              <a:gd name="connsiteY853" fmla="*/ 238821 h 898837"/>
              <a:gd name="connsiteX854" fmla="*/ 182374 w 1251458"/>
              <a:gd name="connsiteY854" fmla="*/ 240521 h 898837"/>
              <a:gd name="connsiteX855" fmla="*/ 181581 w 1251458"/>
              <a:gd name="connsiteY855" fmla="*/ 241315 h 898837"/>
              <a:gd name="connsiteX856" fmla="*/ 180674 w 1251458"/>
              <a:gd name="connsiteY856" fmla="*/ 241315 h 898837"/>
              <a:gd name="connsiteX857" fmla="*/ 178974 w 1251458"/>
              <a:gd name="connsiteY857" fmla="*/ 240295 h 898837"/>
              <a:gd name="connsiteX858" fmla="*/ 177501 w 1251458"/>
              <a:gd name="connsiteY858" fmla="*/ 239161 h 898837"/>
              <a:gd name="connsiteX859" fmla="*/ 176367 w 1251458"/>
              <a:gd name="connsiteY859" fmla="*/ 238821 h 898837"/>
              <a:gd name="connsiteX860" fmla="*/ 173420 w 1251458"/>
              <a:gd name="connsiteY860" fmla="*/ 239501 h 898837"/>
              <a:gd name="connsiteX861" fmla="*/ 170700 w 1251458"/>
              <a:gd name="connsiteY861" fmla="*/ 240408 h 898837"/>
              <a:gd name="connsiteX862" fmla="*/ 169793 w 1251458"/>
              <a:gd name="connsiteY862" fmla="*/ 240408 h 898837"/>
              <a:gd name="connsiteX863" fmla="*/ 168206 w 1251458"/>
              <a:gd name="connsiteY863" fmla="*/ 239841 h 898837"/>
              <a:gd name="connsiteX864" fmla="*/ 166619 w 1251458"/>
              <a:gd name="connsiteY864" fmla="*/ 238594 h 898837"/>
              <a:gd name="connsiteX865" fmla="*/ 165939 w 1251458"/>
              <a:gd name="connsiteY865" fmla="*/ 236327 h 898837"/>
              <a:gd name="connsiteX866" fmla="*/ 164579 w 1251458"/>
              <a:gd name="connsiteY866" fmla="*/ 235307 h 898837"/>
              <a:gd name="connsiteX867" fmla="*/ 162766 w 1251458"/>
              <a:gd name="connsiteY867" fmla="*/ 236327 h 898837"/>
              <a:gd name="connsiteX868" fmla="*/ 157325 w 1251458"/>
              <a:gd name="connsiteY868" fmla="*/ 238141 h 898837"/>
              <a:gd name="connsiteX869" fmla="*/ 151318 w 1251458"/>
              <a:gd name="connsiteY869" fmla="*/ 240295 h 898837"/>
              <a:gd name="connsiteX870" fmla="*/ 147464 w 1251458"/>
              <a:gd name="connsiteY870" fmla="*/ 241428 h 898837"/>
              <a:gd name="connsiteX871" fmla="*/ 145990 w 1251458"/>
              <a:gd name="connsiteY871" fmla="*/ 241428 h 898837"/>
              <a:gd name="connsiteX872" fmla="*/ 143043 w 1251458"/>
              <a:gd name="connsiteY872" fmla="*/ 241428 h 898837"/>
              <a:gd name="connsiteX873" fmla="*/ 140436 w 1251458"/>
              <a:gd name="connsiteY873" fmla="*/ 241995 h 898837"/>
              <a:gd name="connsiteX874" fmla="*/ 138509 w 1251458"/>
              <a:gd name="connsiteY874" fmla="*/ 242788 h 898837"/>
              <a:gd name="connsiteX875" fmla="*/ 134656 w 1251458"/>
              <a:gd name="connsiteY875" fmla="*/ 243922 h 898837"/>
              <a:gd name="connsiteX876" fmla="*/ 131142 w 1251458"/>
              <a:gd name="connsiteY876" fmla="*/ 244715 h 898837"/>
              <a:gd name="connsiteX877" fmla="*/ 128875 w 1251458"/>
              <a:gd name="connsiteY877" fmla="*/ 246415 h 898837"/>
              <a:gd name="connsiteX878" fmla="*/ 127288 w 1251458"/>
              <a:gd name="connsiteY878" fmla="*/ 248002 h 898837"/>
              <a:gd name="connsiteX879" fmla="*/ 127288 w 1251458"/>
              <a:gd name="connsiteY879" fmla="*/ 248569 h 898837"/>
              <a:gd name="connsiteX880" fmla="*/ 128535 w 1251458"/>
              <a:gd name="connsiteY880" fmla="*/ 249589 h 898837"/>
              <a:gd name="connsiteX881" fmla="*/ 129895 w 1251458"/>
              <a:gd name="connsiteY881" fmla="*/ 250382 h 898837"/>
              <a:gd name="connsiteX882" fmla="*/ 132615 w 1251458"/>
              <a:gd name="connsiteY882" fmla="*/ 250156 h 898837"/>
              <a:gd name="connsiteX883" fmla="*/ 135222 w 1251458"/>
              <a:gd name="connsiteY883" fmla="*/ 250156 h 898837"/>
              <a:gd name="connsiteX884" fmla="*/ 137376 w 1251458"/>
              <a:gd name="connsiteY884" fmla="*/ 251062 h 898837"/>
              <a:gd name="connsiteX885" fmla="*/ 139303 w 1251458"/>
              <a:gd name="connsiteY885" fmla="*/ 251743 h 898837"/>
              <a:gd name="connsiteX886" fmla="*/ 139869 w 1251458"/>
              <a:gd name="connsiteY886" fmla="*/ 252649 h 898837"/>
              <a:gd name="connsiteX887" fmla="*/ 139303 w 1251458"/>
              <a:gd name="connsiteY887" fmla="*/ 253443 h 898837"/>
              <a:gd name="connsiteX888" fmla="*/ 138169 w 1251458"/>
              <a:gd name="connsiteY888" fmla="*/ 253669 h 898837"/>
              <a:gd name="connsiteX889" fmla="*/ 137829 w 1251458"/>
              <a:gd name="connsiteY889" fmla="*/ 254236 h 898837"/>
              <a:gd name="connsiteX890" fmla="*/ 138056 w 1251458"/>
              <a:gd name="connsiteY890" fmla="*/ 255030 h 898837"/>
              <a:gd name="connsiteX891" fmla="*/ 137376 w 1251458"/>
              <a:gd name="connsiteY891" fmla="*/ 257070 h 898837"/>
              <a:gd name="connsiteX892" fmla="*/ 137036 w 1251458"/>
              <a:gd name="connsiteY892" fmla="*/ 260130 h 898837"/>
              <a:gd name="connsiteX893" fmla="*/ 137376 w 1251458"/>
              <a:gd name="connsiteY893" fmla="*/ 263191 h 898837"/>
              <a:gd name="connsiteX894" fmla="*/ 137603 w 1251458"/>
              <a:gd name="connsiteY894" fmla="*/ 266024 h 898837"/>
              <a:gd name="connsiteX895" fmla="*/ 137603 w 1251458"/>
              <a:gd name="connsiteY895" fmla="*/ 267384 h 898837"/>
              <a:gd name="connsiteX896" fmla="*/ 137376 w 1251458"/>
              <a:gd name="connsiteY896" fmla="*/ 269425 h 898837"/>
              <a:gd name="connsiteX897" fmla="*/ 138169 w 1251458"/>
              <a:gd name="connsiteY897" fmla="*/ 270785 h 898837"/>
              <a:gd name="connsiteX898" fmla="*/ 138849 w 1251458"/>
              <a:gd name="connsiteY898" fmla="*/ 273392 h 898837"/>
              <a:gd name="connsiteX899" fmla="*/ 140210 w 1251458"/>
              <a:gd name="connsiteY899" fmla="*/ 274978 h 898837"/>
              <a:gd name="connsiteX900" fmla="*/ 142250 w 1251458"/>
              <a:gd name="connsiteY900" fmla="*/ 280532 h 898837"/>
              <a:gd name="connsiteX901" fmla="*/ 143383 w 1251458"/>
              <a:gd name="connsiteY901" fmla="*/ 283820 h 898837"/>
              <a:gd name="connsiteX902" fmla="*/ 144517 w 1251458"/>
              <a:gd name="connsiteY902" fmla="*/ 287447 h 898837"/>
              <a:gd name="connsiteX903" fmla="*/ 143723 w 1251458"/>
              <a:gd name="connsiteY903" fmla="*/ 289374 h 898837"/>
              <a:gd name="connsiteX904" fmla="*/ 143723 w 1251458"/>
              <a:gd name="connsiteY904" fmla="*/ 290507 h 898837"/>
              <a:gd name="connsiteX905" fmla="*/ 145084 w 1251458"/>
              <a:gd name="connsiteY905" fmla="*/ 291414 h 898837"/>
              <a:gd name="connsiteX906" fmla="*/ 145650 w 1251458"/>
              <a:gd name="connsiteY906" fmla="*/ 293227 h 898837"/>
              <a:gd name="connsiteX907" fmla="*/ 146217 w 1251458"/>
              <a:gd name="connsiteY907" fmla="*/ 294361 h 898837"/>
              <a:gd name="connsiteX908" fmla="*/ 146217 w 1251458"/>
              <a:gd name="connsiteY908" fmla="*/ 295494 h 898837"/>
              <a:gd name="connsiteX909" fmla="*/ 145537 w 1251458"/>
              <a:gd name="connsiteY909" fmla="*/ 295948 h 898837"/>
              <a:gd name="connsiteX910" fmla="*/ 142817 w 1251458"/>
              <a:gd name="connsiteY910" fmla="*/ 295268 h 898837"/>
              <a:gd name="connsiteX911" fmla="*/ 140550 w 1251458"/>
              <a:gd name="connsiteY911" fmla="*/ 296401 h 898837"/>
              <a:gd name="connsiteX912" fmla="*/ 138169 w 1251458"/>
              <a:gd name="connsiteY912" fmla="*/ 297534 h 898837"/>
              <a:gd name="connsiteX913" fmla="*/ 137829 w 1251458"/>
              <a:gd name="connsiteY913" fmla="*/ 298101 h 898837"/>
              <a:gd name="connsiteX914" fmla="*/ 137829 w 1251458"/>
              <a:gd name="connsiteY914" fmla="*/ 298781 h 898837"/>
              <a:gd name="connsiteX915" fmla="*/ 138056 w 1251458"/>
              <a:gd name="connsiteY915" fmla="*/ 299348 h 898837"/>
              <a:gd name="connsiteX916" fmla="*/ 139416 w 1251458"/>
              <a:gd name="connsiteY916" fmla="*/ 300368 h 898837"/>
              <a:gd name="connsiteX917" fmla="*/ 141343 w 1251458"/>
              <a:gd name="connsiteY917" fmla="*/ 301048 h 898837"/>
              <a:gd name="connsiteX918" fmla="*/ 141343 w 1251458"/>
              <a:gd name="connsiteY918" fmla="*/ 302068 h 898837"/>
              <a:gd name="connsiteX919" fmla="*/ 138849 w 1251458"/>
              <a:gd name="connsiteY919" fmla="*/ 302522 h 898837"/>
              <a:gd name="connsiteX920" fmla="*/ 135336 w 1251458"/>
              <a:gd name="connsiteY920" fmla="*/ 304109 h 898837"/>
              <a:gd name="connsiteX921" fmla="*/ 134316 w 1251458"/>
              <a:gd name="connsiteY921" fmla="*/ 305809 h 898837"/>
              <a:gd name="connsiteX922" fmla="*/ 133522 w 1251458"/>
              <a:gd name="connsiteY922" fmla="*/ 307622 h 898837"/>
              <a:gd name="connsiteX923" fmla="*/ 133522 w 1251458"/>
              <a:gd name="connsiteY923" fmla="*/ 308642 h 898837"/>
              <a:gd name="connsiteX924" fmla="*/ 133862 w 1251458"/>
              <a:gd name="connsiteY924" fmla="*/ 311476 h 898837"/>
              <a:gd name="connsiteX925" fmla="*/ 134429 w 1251458"/>
              <a:gd name="connsiteY925" fmla="*/ 314650 h 898837"/>
              <a:gd name="connsiteX926" fmla="*/ 135449 w 1251458"/>
              <a:gd name="connsiteY926" fmla="*/ 317937 h 898837"/>
              <a:gd name="connsiteX927" fmla="*/ 135449 w 1251458"/>
              <a:gd name="connsiteY927" fmla="*/ 318957 h 898837"/>
              <a:gd name="connsiteX928" fmla="*/ 134996 w 1251458"/>
              <a:gd name="connsiteY928" fmla="*/ 319637 h 898837"/>
              <a:gd name="connsiteX929" fmla="*/ 134542 w 1251458"/>
              <a:gd name="connsiteY929" fmla="*/ 320090 h 898837"/>
              <a:gd name="connsiteX930" fmla="*/ 134996 w 1251458"/>
              <a:gd name="connsiteY930" fmla="*/ 321677 h 898837"/>
              <a:gd name="connsiteX931" fmla="*/ 135336 w 1251458"/>
              <a:gd name="connsiteY931" fmla="*/ 323491 h 898837"/>
              <a:gd name="connsiteX932" fmla="*/ 135109 w 1251458"/>
              <a:gd name="connsiteY932" fmla="*/ 323944 h 898837"/>
              <a:gd name="connsiteX933" fmla="*/ 134769 w 1251458"/>
              <a:gd name="connsiteY933" fmla="*/ 324284 h 898837"/>
              <a:gd name="connsiteX934" fmla="*/ 128535 w 1251458"/>
              <a:gd name="connsiteY934" fmla="*/ 324738 h 898837"/>
              <a:gd name="connsiteX935" fmla="*/ 127175 w 1251458"/>
              <a:gd name="connsiteY935" fmla="*/ 325191 h 898837"/>
              <a:gd name="connsiteX936" fmla="*/ 125701 w 1251458"/>
              <a:gd name="connsiteY936" fmla="*/ 327798 h 898837"/>
              <a:gd name="connsiteX937" fmla="*/ 120374 w 1251458"/>
              <a:gd name="connsiteY937" fmla="*/ 329838 h 898837"/>
              <a:gd name="connsiteX938" fmla="*/ 117314 w 1251458"/>
              <a:gd name="connsiteY938" fmla="*/ 330858 h 898837"/>
              <a:gd name="connsiteX939" fmla="*/ 116067 w 1251458"/>
              <a:gd name="connsiteY939" fmla="*/ 330858 h 898837"/>
              <a:gd name="connsiteX940" fmla="*/ 113120 w 1251458"/>
              <a:gd name="connsiteY940" fmla="*/ 332445 h 898837"/>
              <a:gd name="connsiteX941" fmla="*/ 104845 w 1251458"/>
              <a:gd name="connsiteY941" fmla="*/ 336639 h 898837"/>
              <a:gd name="connsiteX942" fmla="*/ 100765 w 1251458"/>
              <a:gd name="connsiteY942" fmla="*/ 339246 h 898837"/>
              <a:gd name="connsiteX943" fmla="*/ 98725 w 1251458"/>
              <a:gd name="connsiteY943" fmla="*/ 340379 h 898837"/>
              <a:gd name="connsiteX944" fmla="*/ 97025 w 1251458"/>
              <a:gd name="connsiteY944" fmla="*/ 341626 h 898837"/>
              <a:gd name="connsiteX945" fmla="*/ 96798 w 1251458"/>
              <a:gd name="connsiteY945" fmla="*/ 342873 h 898837"/>
              <a:gd name="connsiteX946" fmla="*/ 96798 w 1251458"/>
              <a:gd name="connsiteY946" fmla="*/ 344007 h 898837"/>
              <a:gd name="connsiteX947" fmla="*/ 92151 w 1251458"/>
              <a:gd name="connsiteY947" fmla="*/ 349447 h 898837"/>
              <a:gd name="connsiteX948" fmla="*/ 88750 w 1251458"/>
              <a:gd name="connsiteY948" fmla="*/ 350127 h 898837"/>
              <a:gd name="connsiteX949" fmla="*/ 85917 w 1251458"/>
              <a:gd name="connsiteY949" fmla="*/ 350127 h 898837"/>
              <a:gd name="connsiteX950" fmla="*/ 83990 w 1251458"/>
              <a:gd name="connsiteY950" fmla="*/ 350807 h 898837"/>
              <a:gd name="connsiteX951" fmla="*/ 81156 w 1251458"/>
              <a:gd name="connsiteY951" fmla="*/ 351601 h 898837"/>
              <a:gd name="connsiteX952" fmla="*/ 75035 w 1251458"/>
              <a:gd name="connsiteY952" fmla="*/ 351034 h 898837"/>
              <a:gd name="connsiteX953" fmla="*/ 72995 w 1251458"/>
              <a:gd name="connsiteY953" fmla="*/ 351034 h 898837"/>
              <a:gd name="connsiteX954" fmla="*/ 69028 w 1251458"/>
              <a:gd name="connsiteY954" fmla="*/ 350354 h 898837"/>
              <a:gd name="connsiteX955" fmla="*/ 67441 w 1251458"/>
              <a:gd name="connsiteY955" fmla="*/ 350694 h 898837"/>
              <a:gd name="connsiteX956" fmla="*/ 65741 w 1251458"/>
              <a:gd name="connsiteY956" fmla="*/ 351828 h 898837"/>
              <a:gd name="connsiteX957" fmla="*/ 63361 w 1251458"/>
              <a:gd name="connsiteY957" fmla="*/ 356135 h 898837"/>
              <a:gd name="connsiteX958" fmla="*/ 62341 w 1251458"/>
              <a:gd name="connsiteY958" fmla="*/ 357155 h 898837"/>
              <a:gd name="connsiteX959" fmla="*/ 61887 w 1251458"/>
              <a:gd name="connsiteY959" fmla="*/ 358175 h 898837"/>
              <a:gd name="connsiteX960" fmla="*/ 61547 w 1251458"/>
              <a:gd name="connsiteY960" fmla="*/ 360215 h 898837"/>
              <a:gd name="connsiteX961" fmla="*/ 60640 w 1251458"/>
              <a:gd name="connsiteY961" fmla="*/ 362369 h 898837"/>
              <a:gd name="connsiteX962" fmla="*/ 59507 w 1251458"/>
              <a:gd name="connsiteY962" fmla="*/ 364069 h 898837"/>
              <a:gd name="connsiteX963" fmla="*/ 58713 w 1251458"/>
              <a:gd name="connsiteY963" fmla="*/ 365656 h 898837"/>
              <a:gd name="connsiteX964" fmla="*/ 57013 w 1251458"/>
              <a:gd name="connsiteY964" fmla="*/ 367242 h 898837"/>
              <a:gd name="connsiteX965" fmla="*/ 55427 w 1251458"/>
              <a:gd name="connsiteY965" fmla="*/ 368263 h 898837"/>
              <a:gd name="connsiteX966" fmla="*/ 54180 w 1251458"/>
              <a:gd name="connsiteY966" fmla="*/ 366222 h 898837"/>
              <a:gd name="connsiteX967" fmla="*/ 53160 w 1251458"/>
              <a:gd name="connsiteY967" fmla="*/ 366789 h 898837"/>
              <a:gd name="connsiteX968" fmla="*/ 52139 w 1251458"/>
              <a:gd name="connsiteY968" fmla="*/ 367583 h 898837"/>
              <a:gd name="connsiteX969" fmla="*/ 50212 w 1251458"/>
              <a:gd name="connsiteY969" fmla="*/ 367242 h 898837"/>
              <a:gd name="connsiteX970" fmla="*/ 49079 w 1251458"/>
              <a:gd name="connsiteY970" fmla="*/ 367696 h 898837"/>
              <a:gd name="connsiteX971" fmla="*/ 46359 w 1251458"/>
              <a:gd name="connsiteY971" fmla="*/ 369510 h 898837"/>
              <a:gd name="connsiteX972" fmla="*/ 42391 w 1251458"/>
              <a:gd name="connsiteY972" fmla="*/ 369510 h 898837"/>
              <a:gd name="connsiteX973" fmla="*/ 41938 w 1251458"/>
              <a:gd name="connsiteY973" fmla="*/ 368829 h 898837"/>
              <a:gd name="connsiteX974" fmla="*/ 41145 w 1251458"/>
              <a:gd name="connsiteY974" fmla="*/ 363955 h 898837"/>
              <a:gd name="connsiteX975" fmla="*/ 40465 w 1251458"/>
              <a:gd name="connsiteY975" fmla="*/ 361689 h 898837"/>
              <a:gd name="connsiteX976" fmla="*/ 39898 w 1251458"/>
              <a:gd name="connsiteY976" fmla="*/ 361122 h 898837"/>
              <a:gd name="connsiteX977" fmla="*/ 39218 w 1251458"/>
              <a:gd name="connsiteY977" fmla="*/ 361122 h 898837"/>
              <a:gd name="connsiteX978" fmla="*/ 33437 w 1251458"/>
              <a:gd name="connsiteY978" fmla="*/ 364862 h 898837"/>
              <a:gd name="connsiteX979" fmla="*/ 30830 w 1251458"/>
              <a:gd name="connsiteY979" fmla="*/ 365542 h 898837"/>
              <a:gd name="connsiteX980" fmla="*/ 28677 w 1251458"/>
              <a:gd name="connsiteY980" fmla="*/ 365542 h 898837"/>
              <a:gd name="connsiteX981" fmla="*/ 25843 w 1251458"/>
              <a:gd name="connsiteY981" fmla="*/ 364522 h 898837"/>
              <a:gd name="connsiteX982" fmla="*/ 25163 w 1251458"/>
              <a:gd name="connsiteY982" fmla="*/ 364749 h 898837"/>
              <a:gd name="connsiteX983" fmla="*/ 24709 w 1251458"/>
              <a:gd name="connsiteY983" fmla="*/ 365316 h 898837"/>
              <a:gd name="connsiteX984" fmla="*/ 24483 w 1251458"/>
              <a:gd name="connsiteY984" fmla="*/ 366109 h 898837"/>
              <a:gd name="connsiteX985" fmla="*/ 25276 w 1251458"/>
              <a:gd name="connsiteY985" fmla="*/ 368263 h 898837"/>
              <a:gd name="connsiteX986" fmla="*/ 25049 w 1251458"/>
              <a:gd name="connsiteY986" fmla="*/ 368716 h 898837"/>
              <a:gd name="connsiteX987" fmla="*/ 23803 w 1251458"/>
              <a:gd name="connsiteY987" fmla="*/ 368716 h 898837"/>
              <a:gd name="connsiteX988" fmla="*/ 21989 w 1251458"/>
              <a:gd name="connsiteY988" fmla="*/ 369170 h 898837"/>
              <a:gd name="connsiteX989" fmla="*/ 20629 w 1251458"/>
              <a:gd name="connsiteY989" fmla="*/ 370190 h 898837"/>
              <a:gd name="connsiteX990" fmla="*/ 16548 w 1251458"/>
              <a:gd name="connsiteY990" fmla="*/ 373703 h 898837"/>
              <a:gd name="connsiteX991" fmla="*/ 13035 w 1251458"/>
              <a:gd name="connsiteY991" fmla="*/ 374837 h 898837"/>
              <a:gd name="connsiteX992" fmla="*/ 9861 w 1251458"/>
              <a:gd name="connsiteY992" fmla="*/ 375290 h 898837"/>
              <a:gd name="connsiteX993" fmla="*/ 8501 w 1251458"/>
              <a:gd name="connsiteY993" fmla="*/ 375630 h 898837"/>
              <a:gd name="connsiteX994" fmla="*/ 7934 w 1251458"/>
              <a:gd name="connsiteY994" fmla="*/ 376084 h 898837"/>
              <a:gd name="connsiteX995" fmla="*/ 6801 w 1251458"/>
              <a:gd name="connsiteY995" fmla="*/ 377784 h 898837"/>
              <a:gd name="connsiteX996" fmla="*/ 5667 w 1251458"/>
              <a:gd name="connsiteY996" fmla="*/ 380391 h 898837"/>
              <a:gd name="connsiteX997" fmla="*/ 5101 w 1251458"/>
              <a:gd name="connsiteY997" fmla="*/ 381638 h 898837"/>
              <a:gd name="connsiteX998" fmla="*/ 4647 w 1251458"/>
              <a:gd name="connsiteY998" fmla="*/ 382431 h 898837"/>
              <a:gd name="connsiteX999" fmla="*/ 4647 w 1251458"/>
              <a:gd name="connsiteY999" fmla="*/ 383451 h 898837"/>
              <a:gd name="connsiteX1000" fmla="*/ 5667 w 1251458"/>
              <a:gd name="connsiteY1000" fmla="*/ 384698 h 898837"/>
              <a:gd name="connsiteX1001" fmla="*/ 6347 w 1251458"/>
              <a:gd name="connsiteY1001" fmla="*/ 387532 h 898837"/>
              <a:gd name="connsiteX1002" fmla="*/ 6347 w 1251458"/>
              <a:gd name="connsiteY1002" fmla="*/ 388212 h 898837"/>
              <a:gd name="connsiteX1003" fmla="*/ 5441 w 1251458"/>
              <a:gd name="connsiteY1003" fmla="*/ 389345 h 898837"/>
              <a:gd name="connsiteX1004" fmla="*/ 4421 w 1251458"/>
              <a:gd name="connsiteY1004" fmla="*/ 390479 h 898837"/>
              <a:gd name="connsiteX1005" fmla="*/ 2267 w 1251458"/>
              <a:gd name="connsiteY1005" fmla="*/ 391159 h 898837"/>
              <a:gd name="connsiteX1006" fmla="*/ 567 w 1251458"/>
              <a:gd name="connsiteY1006" fmla="*/ 391499 h 898837"/>
              <a:gd name="connsiteX1007" fmla="*/ 567 w 1251458"/>
              <a:gd name="connsiteY1007" fmla="*/ 392859 h 898837"/>
              <a:gd name="connsiteX1008" fmla="*/ 340 w 1251458"/>
              <a:gd name="connsiteY1008" fmla="*/ 395353 h 898837"/>
              <a:gd name="connsiteX1009" fmla="*/ 0 w 1251458"/>
              <a:gd name="connsiteY1009" fmla="*/ 397166 h 898837"/>
              <a:gd name="connsiteX1010" fmla="*/ 1700 w 1251458"/>
              <a:gd name="connsiteY1010" fmla="*/ 400340 h 898837"/>
              <a:gd name="connsiteX1011" fmla="*/ 2834 w 1251458"/>
              <a:gd name="connsiteY1011" fmla="*/ 401927 h 898837"/>
              <a:gd name="connsiteX1012" fmla="*/ 3854 w 1251458"/>
              <a:gd name="connsiteY1012" fmla="*/ 403060 h 898837"/>
              <a:gd name="connsiteX1013" fmla="*/ 4081 w 1251458"/>
              <a:gd name="connsiteY1013" fmla="*/ 403967 h 898837"/>
              <a:gd name="connsiteX1014" fmla="*/ 3854 w 1251458"/>
              <a:gd name="connsiteY1014" fmla="*/ 404647 h 898837"/>
              <a:gd name="connsiteX1015" fmla="*/ 2494 w 1251458"/>
              <a:gd name="connsiteY1015" fmla="*/ 405327 h 898837"/>
              <a:gd name="connsiteX1016" fmla="*/ 2040 w 1251458"/>
              <a:gd name="connsiteY1016" fmla="*/ 406007 h 898837"/>
              <a:gd name="connsiteX1017" fmla="*/ 1814 w 1251458"/>
              <a:gd name="connsiteY1017" fmla="*/ 406800 h 898837"/>
              <a:gd name="connsiteX1018" fmla="*/ 2267 w 1251458"/>
              <a:gd name="connsiteY1018" fmla="*/ 407707 h 898837"/>
              <a:gd name="connsiteX1019" fmla="*/ 3060 w 1251458"/>
              <a:gd name="connsiteY1019" fmla="*/ 410768 h 898837"/>
              <a:gd name="connsiteX1020" fmla="*/ 4081 w 1251458"/>
              <a:gd name="connsiteY1020" fmla="*/ 413148 h 898837"/>
              <a:gd name="connsiteX1021" fmla="*/ 5441 w 1251458"/>
              <a:gd name="connsiteY1021" fmla="*/ 414281 h 898837"/>
              <a:gd name="connsiteX1022" fmla="*/ 7481 w 1251458"/>
              <a:gd name="connsiteY1022" fmla="*/ 415075 h 898837"/>
              <a:gd name="connsiteX1023" fmla="*/ 8614 w 1251458"/>
              <a:gd name="connsiteY1023" fmla="*/ 415075 h 898837"/>
              <a:gd name="connsiteX1024" fmla="*/ 9408 w 1251458"/>
              <a:gd name="connsiteY1024" fmla="*/ 413148 h 898837"/>
              <a:gd name="connsiteX1025" fmla="*/ 10768 w 1251458"/>
              <a:gd name="connsiteY1025" fmla="*/ 411788 h 898837"/>
              <a:gd name="connsiteX1026" fmla="*/ 11902 w 1251458"/>
              <a:gd name="connsiteY1026" fmla="*/ 411788 h 898837"/>
              <a:gd name="connsiteX1027" fmla="*/ 13715 w 1251458"/>
              <a:gd name="connsiteY1027" fmla="*/ 411788 h 898837"/>
              <a:gd name="connsiteX1028" fmla="*/ 18589 w 1251458"/>
              <a:gd name="connsiteY1028" fmla="*/ 413261 h 898837"/>
              <a:gd name="connsiteX1029" fmla="*/ 23349 w 1251458"/>
              <a:gd name="connsiteY1029" fmla="*/ 415528 h 898837"/>
              <a:gd name="connsiteX1030" fmla="*/ 24709 w 1251458"/>
              <a:gd name="connsiteY1030" fmla="*/ 416775 h 898837"/>
              <a:gd name="connsiteX1031" fmla="*/ 25163 w 1251458"/>
              <a:gd name="connsiteY1031" fmla="*/ 418248 h 898837"/>
              <a:gd name="connsiteX1032" fmla="*/ 23803 w 1251458"/>
              <a:gd name="connsiteY1032" fmla="*/ 421536 h 898837"/>
              <a:gd name="connsiteX1033" fmla="*/ 23803 w 1251458"/>
              <a:gd name="connsiteY1033" fmla="*/ 423689 h 898837"/>
              <a:gd name="connsiteX1034" fmla="*/ 24143 w 1251458"/>
              <a:gd name="connsiteY1034" fmla="*/ 425956 h 898837"/>
              <a:gd name="connsiteX1035" fmla="*/ 25276 w 1251458"/>
              <a:gd name="connsiteY1035" fmla="*/ 427656 h 898837"/>
              <a:gd name="connsiteX1036" fmla="*/ 26296 w 1251458"/>
              <a:gd name="connsiteY1036" fmla="*/ 430490 h 898837"/>
              <a:gd name="connsiteX1037" fmla="*/ 26523 w 1251458"/>
              <a:gd name="connsiteY1037" fmla="*/ 432870 h 898837"/>
              <a:gd name="connsiteX1038" fmla="*/ 26977 w 1251458"/>
              <a:gd name="connsiteY1038" fmla="*/ 433550 h 898837"/>
              <a:gd name="connsiteX1039" fmla="*/ 27317 w 1251458"/>
              <a:gd name="connsiteY1039" fmla="*/ 434344 h 898837"/>
              <a:gd name="connsiteX1040" fmla="*/ 26750 w 1251458"/>
              <a:gd name="connsiteY1040" fmla="*/ 436497 h 898837"/>
              <a:gd name="connsiteX1041" fmla="*/ 26410 w 1251458"/>
              <a:gd name="connsiteY1041" fmla="*/ 438651 h 898837"/>
              <a:gd name="connsiteX1042" fmla="*/ 26863 w 1251458"/>
              <a:gd name="connsiteY1042" fmla="*/ 439331 h 898837"/>
              <a:gd name="connsiteX1043" fmla="*/ 28337 w 1251458"/>
              <a:gd name="connsiteY1043" fmla="*/ 440351 h 898837"/>
              <a:gd name="connsiteX1044" fmla="*/ 30604 w 1251458"/>
              <a:gd name="connsiteY1044" fmla="*/ 442391 h 898837"/>
              <a:gd name="connsiteX1045" fmla="*/ 31057 w 1251458"/>
              <a:gd name="connsiteY1045" fmla="*/ 444092 h 898837"/>
              <a:gd name="connsiteX1046" fmla="*/ 30264 w 1251458"/>
              <a:gd name="connsiteY1046" fmla="*/ 445112 h 898837"/>
              <a:gd name="connsiteX1047" fmla="*/ 28790 w 1251458"/>
              <a:gd name="connsiteY1047" fmla="*/ 446358 h 898837"/>
              <a:gd name="connsiteX1048" fmla="*/ 26977 w 1251458"/>
              <a:gd name="connsiteY1048" fmla="*/ 447492 h 898837"/>
              <a:gd name="connsiteX1049" fmla="*/ 26410 w 1251458"/>
              <a:gd name="connsiteY1049" fmla="*/ 447945 h 898837"/>
              <a:gd name="connsiteX1050" fmla="*/ 25389 w 1251458"/>
              <a:gd name="connsiteY1050" fmla="*/ 447945 h 898837"/>
              <a:gd name="connsiteX1051" fmla="*/ 23916 w 1251458"/>
              <a:gd name="connsiteY1051" fmla="*/ 447492 h 898837"/>
              <a:gd name="connsiteX1052" fmla="*/ 23349 w 1251458"/>
              <a:gd name="connsiteY1052" fmla="*/ 446585 h 898837"/>
              <a:gd name="connsiteX1053" fmla="*/ 23123 w 1251458"/>
              <a:gd name="connsiteY1053" fmla="*/ 446585 h 898837"/>
              <a:gd name="connsiteX1054" fmla="*/ 21989 w 1251458"/>
              <a:gd name="connsiteY1054" fmla="*/ 447038 h 898837"/>
              <a:gd name="connsiteX1055" fmla="*/ 19722 w 1251458"/>
              <a:gd name="connsiteY1055" fmla="*/ 447832 h 898837"/>
              <a:gd name="connsiteX1056" fmla="*/ 15868 w 1251458"/>
              <a:gd name="connsiteY1056" fmla="*/ 449872 h 898837"/>
              <a:gd name="connsiteX1057" fmla="*/ 15868 w 1251458"/>
              <a:gd name="connsiteY1057" fmla="*/ 450439 h 898837"/>
              <a:gd name="connsiteX1058" fmla="*/ 18476 w 1251458"/>
              <a:gd name="connsiteY1058" fmla="*/ 452479 h 898837"/>
              <a:gd name="connsiteX1059" fmla="*/ 19042 w 1251458"/>
              <a:gd name="connsiteY1059" fmla="*/ 453159 h 898837"/>
              <a:gd name="connsiteX1060" fmla="*/ 19382 w 1251458"/>
              <a:gd name="connsiteY1060" fmla="*/ 453386 h 898837"/>
              <a:gd name="connsiteX1061" fmla="*/ 20629 w 1251458"/>
              <a:gd name="connsiteY1061" fmla="*/ 453046 h 898837"/>
              <a:gd name="connsiteX1062" fmla="*/ 22556 w 1251458"/>
              <a:gd name="connsiteY1062" fmla="*/ 453046 h 898837"/>
              <a:gd name="connsiteX1063" fmla="*/ 24029 w 1251458"/>
              <a:gd name="connsiteY1063" fmla="*/ 453613 h 898837"/>
              <a:gd name="connsiteX1064" fmla="*/ 25616 w 1251458"/>
              <a:gd name="connsiteY1064" fmla="*/ 454406 h 898837"/>
              <a:gd name="connsiteX1065" fmla="*/ 26636 w 1251458"/>
              <a:gd name="connsiteY1065" fmla="*/ 455086 h 898837"/>
              <a:gd name="connsiteX1066" fmla="*/ 27883 w 1251458"/>
              <a:gd name="connsiteY1066" fmla="*/ 454633 h 898837"/>
              <a:gd name="connsiteX1067" fmla="*/ 30037 w 1251458"/>
              <a:gd name="connsiteY1067" fmla="*/ 454179 h 898837"/>
              <a:gd name="connsiteX1068" fmla="*/ 31850 w 1251458"/>
              <a:gd name="connsiteY1068" fmla="*/ 454519 h 898837"/>
              <a:gd name="connsiteX1069" fmla="*/ 35931 w 1251458"/>
              <a:gd name="connsiteY1069" fmla="*/ 455993 h 898837"/>
              <a:gd name="connsiteX1070" fmla="*/ 36498 w 1251458"/>
              <a:gd name="connsiteY1070" fmla="*/ 456786 h 898837"/>
              <a:gd name="connsiteX1071" fmla="*/ 37518 w 1251458"/>
              <a:gd name="connsiteY1071" fmla="*/ 460413 h 898837"/>
              <a:gd name="connsiteX1072" fmla="*/ 38311 w 1251458"/>
              <a:gd name="connsiteY1072" fmla="*/ 460753 h 898837"/>
              <a:gd name="connsiteX1073" fmla="*/ 40578 w 1251458"/>
              <a:gd name="connsiteY1073" fmla="*/ 459847 h 898837"/>
              <a:gd name="connsiteX1074" fmla="*/ 42505 w 1251458"/>
              <a:gd name="connsiteY1074" fmla="*/ 460300 h 898837"/>
              <a:gd name="connsiteX1075" fmla="*/ 44659 w 1251458"/>
              <a:gd name="connsiteY1075" fmla="*/ 461434 h 898837"/>
              <a:gd name="connsiteX1076" fmla="*/ 46019 w 1251458"/>
              <a:gd name="connsiteY1076" fmla="*/ 462567 h 898837"/>
              <a:gd name="connsiteX1077" fmla="*/ 46926 w 1251458"/>
              <a:gd name="connsiteY1077" fmla="*/ 463814 h 898837"/>
              <a:gd name="connsiteX1078" fmla="*/ 47946 w 1251458"/>
              <a:gd name="connsiteY1078" fmla="*/ 465854 h 898837"/>
              <a:gd name="connsiteX1079" fmla="*/ 48286 w 1251458"/>
              <a:gd name="connsiteY1079" fmla="*/ 467441 h 898837"/>
              <a:gd name="connsiteX1080" fmla="*/ 48739 w 1251458"/>
              <a:gd name="connsiteY1080" fmla="*/ 469368 h 898837"/>
              <a:gd name="connsiteX1081" fmla="*/ 48739 w 1251458"/>
              <a:gd name="connsiteY1081" fmla="*/ 474695 h 898837"/>
              <a:gd name="connsiteX1082" fmla="*/ 47946 w 1251458"/>
              <a:gd name="connsiteY1082" fmla="*/ 475602 h 898837"/>
              <a:gd name="connsiteX1083" fmla="*/ 47379 w 1251458"/>
              <a:gd name="connsiteY1083" fmla="*/ 476735 h 898837"/>
              <a:gd name="connsiteX1084" fmla="*/ 47379 w 1251458"/>
              <a:gd name="connsiteY1084" fmla="*/ 477755 h 898837"/>
              <a:gd name="connsiteX1085" fmla="*/ 48172 w 1251458"/>
              <a:gd name="connsiteY1085" fmla="*/ 478549 h 898837"/>
              <a:gd name="connsiteX1086" fmla="*/ 49532 w 1251458"/>
              <a:gd name="connsiteY1086" fmla="*/ 479116 h 898837"/>
              <a:gd name="connsiteX1087" fmla="*/ 50779 w 1251458"/>
              <a:gd name="connsiteY1087" fmla="*/ 479456 h 898837"/>
              <a:gd name="connsiteX1088" fmla="*/ 51459 w 1251458"/>
              <a:gd name="connsiteY1088" fmla="*/ 480249 h 898837"/>
              <a:gd name="connsiteX1089" fmla="*/ 52366 w 1251458"/>
              <a:gd name="connsiteY1089" fmla="*/ 483309 h 898837"/>
              <a:gd name="connsiteX1090" fmla="*/ 52933 w 1251458"/>
              <a:gd name="connsiteY1090" fmla="*/ 483763 h 898837"/>
              <a:gd name="connsiteX1091" fmla="*/ 54407 w 1251458"/>
              <a:gd name="connsiteY1091" fmla="*/ 483763 h 898837"/>
              <a:gd name="connsiteX1092" fmla="*/ 57127 w 1251458"/>
              <a:gd name="connsiteY1092" fmla="*/ 483083 h 898837"/>
              <a:gd name="connsiteX1093" fmla="*/ 59507 w 1251458"/>
              <a:gd name="connsiteY1093" fmla="*/ 482062 h 898837"/>
              <a:gd name="connsiteX1094" fmla="*/ 60527 w 1251458"/>
              <a:gd name="connsiteY1094" fmla="*/ 481836 h 898837"/>
              <a:gd name="connsiteX1095" fmla="*/ 60754 w 1251458"/>
              <a:gd name="connsiteY1095" fmla="*/ 484669 h 898837"/>
              <a:gd name="connsiteX1096" fmla="*/ 62114 w 1251458"/>
              <a:gd name="connsiteY1096" fmla="*/ 485803 h 898837"/>
              <a:gd name="connsiteX1097" fmla="*/ 64041 w 1251458"/>
              <a:gd name="connsiteY1097" fmla="*/ 487050 h 898837"/>
              <a:gd name="connsiteX1098" fmla="*/ 64834 w 1251458"/>
              <a:gd name="connsiteY1098" fmla="*/ 487503 h 898837"/>
              <a:gd name="connsiteX1099" fmla="*/ 67101 w 1251458"/>
              <a:gd name="connsiteY1099" fmla="*/ 488750 h 898837"/>
              <a:gd name="connsiteX1100" fmla="*/ 71408 w 1251458"/>
              <a:gd name="connsiteY1100" fmla="*/ 490223 h 898837"/>
              <a:gd name="connsiteX1101" fmla="*/ 75602 w 1251458"/>
              <a:gd name="connsiteY1101" fmla="*/ 491357 h 898837"/>
              <a:gd name="connsiteX1102" fmla="*/ 78662 w 1251458"/>
              <a:gd name="connsiteY1102" fmla="*/ 492150 h 898837"/>
              <a:gd name="connsiteX1103" fmla="*/ 80136 w 1251458"/>
              <a:gd name="connsiteY1103" fmla="*/ 492150 h 898837"/>
              <a:gd name="connsiteX1104" fmla="*/ 81156 w 1251458"/>
              <a:gd name="connsiteY1104" fmla="*/ 492150 h 898837"/>
              <a:gd name="connsiteX1105" fmla="*/ 84216 w 1251458"/>
              <a:gd name="connsiteY1105" fmla="*/ 491924 h 898837"/>
              <a:gd name="connsiteX1106" fmla="*/ 85803 w 1251458"/>
              <a:gd name="connsiteY1106" fmla="*/ 491584 h 898837"/>
              <a:gd name="connsiteX1107" fmla="*/ 85803 w 1251458"/>
              <a:gd name="connsiteY1107" fmla="*/ 491584 h 898837"/>
              <a:gd name="connsiteX1108" fmla="*/ 86030 w 1251458"/>
              <a:gd name="connsiteY1108" fmla="*/ 491924 h 898837"/>
              <a:gd name="connsiteX1109" fmla="*/ 86823 w 1251458"/>
              <a:gd name="connsiteY1109" fmla="*/ 492490 h 898837"/>
              <a:gd name="connsiteX1110" fmla="*/ 87730 w 1251458"/>
              <a:gd name="connsiteY1110" fmla="*/ 492830 h 898837"/>
              <a:gd name="connsiteX1111" fmla="*/ 88750 w 1251458"/>
              <a:gd name="connsiteY1111" fmla="*/ 492264 h 898837"/>
              <a:gd name="connsiteX1112" fmla="*/ 89997 w 1251458"/>
              <a:gd name="connsiteY1112" fmla="*/ 491810 h 898837"/>
              <a:gd name="connsiteX1113" fmla="*/ 90677 w 1251458"/>
              <a:gd name="connsiteY1113" fmla="*/ 492037 h 898837"/>
              <a:gd name="connsiteX1114" fmla="*/ 90677 w 1251458"/>
              <a:gd name="connsiteY1114" fmla="*/ 492830 h 898837"/>
              <a:gd name="connsiteX1115" fmla="*/ 89997 w 1251458"/>
              <a:gd name="connsiteY1115" fmla="*/ 496344 h 898837"/>
              <a:gd name="connsiteX1116" fmla="*/ 89997 w 1251458"/>
              <a:gd name="connsiteY1116" fmla="*/ 497704 h 898837"/>
              <a:gd name="connsiteX1117" fmla="*/ 91357 w 1251458"/>
              <a:gd name="connsiteY1117" fmla="*/ 500538 h 898837"/>
              <a:gd name="connsiteX1118" fmla="*/ 93057 w 1251458"/>
              <a:gd name="connsiteY1118" fmla="*/ 505185 h 898837"/>
              <a:gd name="connsiteX1119" fmla="*/ 94644 w 1251458"/>
              <a:gd name="connsiteY1119" fmla="*/ 509606 h 898837"/>
              <a:gd name="connsiteX1120" fmla="*/ 95551 w 1251458"/>
              <a:gd name="connsiteY1120" fmla="*/ 512439 h 898837"/>
              <a:gd name="connsiteX1121" fmla="*/ 96458 w 1251458"/>
              <a:gd name="connsiteY1121" fmla="*/ 513573 h 898837"/>
              <a:gd name="connsiteX1122" fmla="*/ 100312 w 1251458"/>
              <a:gd name="connsiteY1122" fmla="*/ 514820 h 898837"/>
              <a:gd name="connsiteX1123" fmla="*/ 103485 w 1251458"/>
              <a:gd name="connsiteY1123" fmla="*/ 515840 h 898837"/>
              <a:gd name="connsiteX1124" fmla="*/ 105412 w 1251458"/>
              <a:gd name="connsiteY1124" fmla="*/ 517427 h 898837"/>
              <a:gd name="connsiteX1125" fmla="*/ 107453 w 1251458"/>
              <a:gd name="connsiteY1125" fmla="*/ 519014 h 898837"/>
              <a:gd name="connsiteX1126" fmla="*/ 108926 w 1251458"/>
              <a:gd name="connsiteY1126" fmla="*/ 519920 h 898837"/>
              <a:gd name="connsiteX1127" fmla="*/ 109606 w 1251458"/>
              <a:gd name="connsiteY1127" fmla="*/ 521167 h 898837"/>
              <a:gd name="connsiteX1128" fmla="*/ 109606 w 1251458"/>
              <a:gd name="connsiteY1128" fmla="*/ 522301 h 898837"/>
              <a:gd name="connsiteX1129" fmla="*/ 109606 w 1251458"/>
              <a:gd name="connsiteY1129" fmla="*/ 523094 h 898837"/>
              <a:gd name="connsiteX1130" fmla="*/ 108813 w 1251458"/>
              <a:gd name="connsiteY1130" fmla="*/ 524114 h 898837"/>
              <a:gd name="connsiteX1131" fmla="*/ 105185 w 1251458"/>
              <a:gd name="connsiteY1131" fmla="*/ 526608 h 898837"/>
              <a:gd name="connsiteX1132" fmla="*/ 104732 w 1251458"/>
              <a:gd name="connsiteY1132" fmla="*/ 527401 h 898837"/>
              <a:gd name="connsiteX1133" fmla="*/ 104732 w 1251458"/>
              <a:gd name="connsiteY1133" fmla="*/ 528421 h 898837"/>
              <a:gd name="connsiteX1134" fmla="*/ 105299 w 1251458"/>
              <a:gd name="connsiteY1134" fmla="*/ 531482 h 898837"/>
              <a:gd name="connsiteX1135" fmla="*/ 105752 w 1251458"/>
              <a:gd name="connsiteY1135" fmla="*/ 533408 h 898837"/>
              <a:gd name="connsiteX1136" fmla="*/ 105752 w 1251458"/>
              <a:gd name="connsiteY1136" fmla="*/ 537262 h 898837"/>
              <a:gd name="connsiteX1137" fmla="*/ 106092 w 1251458"/>
              <a:gd name="connsiteY1137" fmla="*/ 541003 h 898837"/>
              <a:gd name="connsiteX1138" fmla="*/ 107339 w 1251458"/>
              <a:gd name="connsiteY1138" fmla="*/ 542703 h 898837"/>
              <a:gd name="connsiteX1139" fmla="*/ 108359 w 1251458"/>
              <a:gd name="connsiteY1139" fmla="*/ 543836 h 898837"/>
              <a:gd name="connsiteX1140" fmla="*/ 109039 w 1251458"/>
              <a:gd name="connsiteY1140" fmla="*/ 544857 h 898837"/>
              <a:gd name="connsiteX1141" fmla="*/ 110399 w 1251458"/>
              <a:gd name="connsiteY1141" fmla="*/ 546217 h 898837"/>
              <a:gd name="connsiteX1142" fmla="*/ 111533 w 1251458"/>
              <a:gd name="connsiteY1142" fmla="*/ 547237 h 898837"/>
              <a:gd name="connsiteX1143" fmla="*/ 112440 w 1251458"/>
              <a:gd name="connsiteY1143" fmla="*/ 547803 h 898837"/>
              <a:gd name="connsiteX1144" fmla="*/ 112440 w 1251458"/>
              <a:gd name="connsiteY1144" fmla="*/ 548030 h 898837"/>
              <a:gd name="connsiteX1145" fmla="*/ 112893 w 1251458"/>
              <a:gd name="connsiteY1145" fmla="*/ 549164 h 898837"/>
              <a:gd name="connsiteX1146" fmla="*/ 112666 w 1251458"/>
              <a:gd name="connsiteY1146" fmla="*/ 550750 h 898837"/>
              <a:gd name="connsiteX1147" fmla="*/ 112326 w 1251458"/>
              <a:gd name="connsiteY1147" fmla="*/ 552111 h 898837"/>
              <a:gd name="connsiteX1148" fmla="*/ 112326 w 1251458"/>
              <a:gd name="connsiteY1148" fmla="*/ 552791 h 898837"/>
              <a:gd name="connsiteX1149" fmla="*/ 113233 w 1251458"/>
              <a:gd name="connsiteY1149" fmla="*/ 553358 h 898837"/>
              <a:gd name="connsiteX1150" fmla="*/ 114367 w 1251458"/>
              <a:gd name="connsiteY1150" fmla="*/ 554718 h 898837"/>
              <a:gd name="connsiteX1151" fmla="*/ 114367 w 1251458"/>
              <a:gd name="connsiteY1151" fmla="*/ 556758 h 898837"/>
              <a:gd name="connsiteX1152" fmla="*/ 114367 w 1251458"/>
              <a:gd name="connsiteY1152" fmla="*/ 558118 h 898837"/>
              <a:gd name="connsiteX1153" fmla="*/ 114820 w 1251458"/>
              <a:gd name="connsiteY1153" fmla="*/ 559365 h 898837"/>
              <a:gd name="connsiteX1154" fmla="*/ 114820 w 1251458"/>
              <a:gd name="connsiteY1154" fmla="*/ 560725 h 898837"/>
              <a:gd name="connsiteX1155" fmla="*/ 114593 w 1251458"/>
              <a:gd name="connsiteY1155" fmla="*/ 564125 h 898837"/>
              <a:gd name="connsiteX1156" fmla="*/ 114593 w 1251458"/>
              <a:gd name="connsiteY1156" fmla="*/ 565485 h 898837"/>
              <a:gd name="connsiteX1157" fmla="*/ 114593 w 1251458"/>
              <a:gd name="connsiteY1157" fmla="*/ 565599 h 898837"/>
              <a:gd name="connsiteX1158" fmla="*/ 113573 w 1251458"/>
              <a:gd name="connsiteY1158" fmla="*/ 565599 h 898837"/>
              <a:gd name="connsiteX1159" fmla="*/ 112666 w 1251458"/>
              <a:gd name="connsiteY1159" fmla="*/ 566166 h 898837"/>
              <a:gd name="connsiteX1160" fmla="*/ 111420 w 1251458"/>
              <a:gd name="connsiteY1160" fmla="*/ 568319 h 898837"/>
              <a:gd name="connsiteX1161" fmla="*/ 109946 w 1251458"/>
              <a:gd name="connsiteY1161" fmla="*/ 568886 h 898837"/>
              <a:gd name="connsiteX1162" fmla="*/ 108359 w 1251458"/>
              <a:gd name="connsiteY1162" fmla="*/ 568886 h 898837"/>
              <a:gd name="connsiteX1163" fmla="*/ 106659 w 1251458"/>
              <a:gd name="connsiteY1163" fmla="*/ 567752 h 898837"/>
              <a:gd name="connsiteX1164" fmla="*/ 105299 w 1251458"/>
              <a:gd name="connsiteY1164" fmla="*/ 566392 h 898837"/>
              <a:gd name="connsiteX1165" fmla="*/ 104959 w 1251458"/>
              <a:gd name="connsiteY1165" fmla="*/ 565599 h 898837"/>
              <a:gd name="connsiteX1166" fmla="*/ 104619 w 1251458"/>
              <a:gd name="connsiteY1166" fmla="*/ 564125 h 898837"/>
              <a:gd name="connsiteX1167" fmla="*/ 103939 w 1251458"/>
              <a:gd name="connsiteY1167" fmla="*/ 563219 h 898837"/>
              <a:gd name="connsiteX1168" fmla="*/ 102465 w 1251458"/>
              <a:gd name="connsiteY1168" fmla="*/ 563672 h 898837"/>
              <a:gd name="connsiteX1169" fmla="*/ 100312 w 1251458"/>
              <a:gd name="connsiteY1169" fmla="*/ 563899 h 898837"/>
              <a:gd name="connsiteX1170" fmla="*/ 97932 w 1251458"/>
              <a:gd name="connsiteY1170" fmla="*/ 564239 h 898837"/>
              <a:gd name="connsiteX1171" fmla="*/ 97478 w 1251458"/>
              <a:gd name="connsiteY1171" fmla="*/ 564579 h 898837"/>
              <a:gd name="connsiteX1172" fmla="*/ 97478 w 1251458"/>
              <a:gd name="connsiteY1172" fmla="*/ 565145 h 898837"/>
              <a:gd name="connsiteX1173" fmla="*/ 98045 w 1251458"/>
              <a:gd name="connsiteY1173" fmla="*/ 566392 h 898837"/>
              <a:gd name="connsiteX1174" fmla="*/ 98498 w 1251458"/>
              <a:gd name="connsiteY1174" fmla="*/ 568092 h 898837"/>
              <a:gd name="connsiteX1175" fmla="*/ 98838 w 1251458"/>
              <a:gd name="connsiteY1175" fmla="*/ 570473 h 898837"/>
              <a:gd name="connsiteX1176" fmla="*/ 99518 w 1251458"/>
              <a:gd name="connsiteY1176" fmla="*/ 572060 h 898837"/>
              <a:gd name="connsiteX1177" fmla="*/ 99745 w 1251458"/>
              <a:gd name="connsiteY1177" fmla="*/ 572513 h 898837"/>
              <a:gd name="connsiteX1178" fmla="*/ 103485 w 1251458"/>
              <a:gd name="connsiteY1178" fmla="*/ 577160 h 898837"/>
              <a:gd name="connsiteX1179" fmla="*/ 104505 w 1251458"/>
              <a:gd name="connsiteY1179" fmla="*/ 578067 h 898837"/>
              <a:gd name="connsiteX1180" fmla="*/ 104732 w 1251458"/>
              <a:gd name="connsiteY1180" fmla="*/ 578747 h 898837"/>
              <a:gd name="connsiteX1181" fmla="*/ 104392 w 1251458"/>
              <a:gd name="connsiteY1181" fmla="*/ 580447 h 898837"/>
              <a:gd name="connsiteX1182" fmla="*/ 103712 w 1251458"/>
              <a:gd name="connsiteY1182" fmla="*/ 582487 h 898837"/>
              <a:gd name="connsiteX1183" fmla="*/ 103712 w 1251458"/>
              <a:gd name="connsiteY1183" fmla="*/ 584074 h 898837"/>
              <a:gd name="connsiteX1184" fmla="*/ 105072 w 1251458"/>
              <a:gd name="connsiteY1184" fmla="*/ 585775 h 898837"/>
              <a:gd name="connsiteX1185" fmla="*/ 106092 w 1251458"/>
              <a:gd name="connsiteY1185" fmla="*/ 587021 h 898837"/>
              <a:gd name="connsiteX1186" fmla="*/ 105072 w 1251458"/>
              <a:gd name="connsiteY1186" fmla="*/ 588608 h 898837"/>
              <a:gd name="connsiteX1187" fmla="*/ 104505 w 1251458"/>
              <a:gd name="connsiteY1187" fmla="*/ 590535 h 898837"/>
              <a:gd name="connsiteX1188" fmla="*/ 105185 w 1251458"/>
              <a:gd name="connsiteY1188" fmla="*/ 591442 h 898837"/>
              <a:gd name="connsiteX1189" fmla="*/ 104845 w 1251458"/>
              <a:gd name="connsiteY1189" fmla="*/ 594162 h 898837"/>
              <a:gd name="connsiteX1190" fmla="*/ 105185 w 1251458"/>
              <a:gd name="connsiteY1190" fmla="*/ 594729 h 898837"/>
              <a:gd name="connsiteX1191" fmla="*/ 105866 w 1251458"/>
              <a:gd name="connsiteY1191" fmla="*/ 594956 h 898837"/>
              <a:gd name="connsiteX1192" fmla="*/ 106999 w 1251458"/>
              <a:gd name="connsiteY1192" fmla="*/ 594729 h 898837"/>
              <a:gd name="connsiteX1193" fmla="*/ 108133 w 1251458"/>
              <a:gd name="connsiteY1193" fmla="*/ 594049 h 898837"/>
              <a:gd name="connsiteX1194" fmla="*/ 109039 w 1251458"/>
              <a:gd name="connsiteY1194" fmla="*/ 594049 h 898837"/>
              <a:gd name="connsiteX1195" fmla="*/ 109606 w 1251458"/>
              <a:gd name="connsiteY1195" fmla="*/ 594049 h 898837"/>
              <a:gd name="connsiteX1196" fmla="*/ 110399 w 1251458"/>
              <a:gd name="connsiteY1196" fmla="*/ 592009 h 898837"/>
              <a:gd name="connsiteX1197" fmla="*/ 111080 w 1251458"/>
              <a:gd name="connsiteY1197" fmla="*/ 591669 h 898837"/>
              <a:gd name="connsiteX1198" fmla="*/ 112326 w 1251458"/>
              <a:gd name="connsiteY1198" fmla="*/ 592235 h 898837"/>
              <a:gd name="connsiteX1199" fmla="*/ 114933 w 1251458"/>
              <a:gd name="connsiteY1199" fmla="*/ 596089 h 898837"/>
              <a:gd name="connsiteX1200" fmla="*/ 117087 w 1251458"/>
              <a:gd name="connsiteY1200" fmla="*/ 599376 h 898837"/>
              <a:gd name="connsiteX1201" fmla="*/ 117767 w 1251458"/>
              <a:gd name="connsiteY1201" fmla="*/ 599943 h 898837"/>
              <a:gd name="connsiteX1202" fmla="*/ 118107 w 1251458"/>
              <a:gd name="connsiteY1202" fmla="*/ 600283 h 898837"/>
              <a:gd name="connsiteX1203" fmla="*/ 120261 w 1251458"/>
              <a:gd name="connsiteY1203" fmla="*/ 601983 h 898837"/>
              <a:gd name="connsiteX1204" fmla="*/ 121734 w 1251458"/>
              <a:gd name="connsiteY1204" fmla="*/ 603117 h 898837"/>
              <a:gd name="connsiteX1205" fmla="*/ 123774 w 1251458"/>
              <a:gd name="connsiteY1205" fmla="*/ 602777 h 898837"/>
              <a:gd name="connsiteX1206" fmla="*/ 126495 w 1251458"/>
              <a:gd name="connsiteY1206" fmla="*/ 602777 h 898837"/>
              <a:gd name="connsiteX1207" fmla="*/ 128082 w 1251458"/>
              <a:gd name="connsiteY1207" fmla="*/ 603797 h 898837"/>
              <a:gd name="connsiteX1208" fmla="*/ 128988 w 1251458"/>
              <a:gd name="connsiteY1208" fmla="*/ 604477 h 898837"/>
              <a:gd name="connsiteX1209" fmla="*/ 129102 w 1251458"/>
              <a:gd name="connsiteY1209" fmla="*/ 604477 h 898837"/>
              <a:gd name="connsiteX1210" fmla="*/ 132275 w 1251458"/>
              <a:gd name="connsiteY1210" fmla="*/ 607197 h 898837"/>
              <a:gd name="connsiteX1211" fmla="*/ 133636 w 1251458"/>
              <a:gd name="connsiteY1211" fmla="*/ 606970 h 898837"/>
              <a:gd name="connsiteX1212" fmla="*/ 134542 w 1251458"/>
              <a:gd name="connsiteY1212" fmla="*/ 607764 h 898837"/>
              <a:gd name="connsiteX1213" fmla="*/ 134769 w 1251458"/>
              <a:gd name="connsiteY1213" fmla="*/ 609577 h 898837"/>
              <a:gd name="connsiteX1214" fmla="*/ 134316 w 1251458"/>
              <a:gd name="connsiteY1214" fmla="*/ 611504 h 898837"/>
              <a:gd name="connsiteX1215" fmla="*/ 134316 w 1251458"/>
              <a:gd name="connsiteY1215" fmla="*/ 612411 h 898837"/>
              <a:gd name="connsiteX1216" fmla="*/ 135789 w 1251458"/>
              <a:gd name="connsiteY1216" fmla="*/ 612638 h 898837"/>
              <a:gd name="connsiteX1217" fmla="*/ 138849 w 1251458"/>
              <a:gd name="connsiteY1217" fmla="*/ 613884 h 898837"/>
              <a:gd name="connsiteX1218" fmla="*/ 141570 w 1251458"/>
              <a:gd name="connsiteY1218" fmla="*/ 615018 h 898837"/>
              <a:gd name="connsiteX1219" fmla="*/ 142930 w 1251458"/>
              <a:gd name="connsiteY1219" fmla="*/ 615358 h 898837"/>
              <a:gd name="connsiteX1220" fmla="*/ 144403 w 1251458"/>
              <a:gd name="connsiteY1220" fmla="*/ 616151 h 898837"/>
              <a:gd name="connsiteX1221" fmla="*/ 145764 w 1251458"/>
              <a:gd name="connsiteY1221" fmla="*/ 617511 h 898837"/>
              <a:gd name="connsiteX1222" fmla="*/ 148370 w 1251458"/>
              <a:gd name="connsiteY1222" fmla="*/ 619212 h 898837"/>
              <a:gd name="connsiteX1223" fmla="*/ 150638 w 1251458"/>
              <a:gd name="connsiteY1223" fmla="*/ 620459 h 898837"/>
              <a:gd name="connsiteX1224" fmla="*/ 151091 w 1251458"/>
              <a:gd name="connsiteY1224" fmla="*/ 622159 h 898837"/>
              <a:gd name="connsiteX1225" fmla="*/ 151998 w 1251458"/>
              <a:gd name="connsiteY1225" fmla="*/ 623746 h 898837"/>
              <a:gd name="connsiteX1226" fmla="*/ 153131 w 1251458"/>
              <a:gd name="connsiteY1226" fmla="*/ 625219 h 898837"/>
              <a:gd name="connsiteX1227" fmla="*/ 154491 w 1251458"/>
              <a:gd name="connsiteY1227" fmla="*/ 625219 h 898837"/>
              <a:gd name="connsiteX1228" fmla="*/ 156078 w 1251458"/>
              <a:gd name="connsiteY1228" fmla="*/ 623859 h 898837"/>
              <a:gd name="connsiteX1229" fmla="*/ 159365 w 1251458"/>
              <a:gd name="connsiteY1229" fmla="*/ 617965 h 898837"/>
              <a:gd name="connsiteX1230" fmla="*/ 164012 w 1251458"/>
              <a:gd name="connsiteY1230" fmla="*/ 616718 h 898837"/>
              <a:gd name="connsiteX1231" fmla="*/ 168320 w 1251458"/>
              <a:gd name="connsiteY1231" fmla="*/ 617285 h 898837"/>
              <a:gd name="connsiteX1232" fmla="*/ 172173 w 1251458"/>
              <a:gd name="connsiteY1232" fmla="*/ 618192 h 898837"/>
              <a:gd name="connsiteX1233" fmla="*/ 173307 w 1251458"/>
              <a:gd name="connsiteY1233" fmla="*/ 620119 h 898837"/>
              <a:gd name="connsiteX1234" fmla="*/ 174100 w 1251458"/>
              <a:gd name="connsiteY1234" fmla="*/ 622159 h 898837"/>
              <a:gd name="connsiteX1235" fmla="*/ 174553 w 1251458"/>
              <a:gd name="connsiteY1235" fmla="*/ 623179 h 898837"/>
              <a:gd name="connsiteX1236" fmla="*/ 175800 w 1251458"/>
              <a:gd name="connsiteY1236" fmla="*/ 624426 h 898837"/>
              <a:gd name="connsiteX1237" fmla="*/ 181241 w 1251458"/>
              <a:gd name="connsiteY1237" fmla="*/ 627373 h 898837"/>
              <a:gd name="connsiteX1238" fmla="*/ 184415 w 1251458"/>
              <a:gd name="connsiteY1238" fmla="*/ 629980 h 898837"/>
              <a:gd name="connsiteX1239" fmla="*/ 188835 w 1251458"/>
              <a:gd name="connsiteY1239" fmla="*/ 633493 h 898837"/>
              <a:gd name="connsiteX1240" fmla="*/ 192122 w 1251458"/>
              <a:gd name="connsiteY1240" fmla="*/ 635080 h 898837"/>
              <a:gd name="connsiteX1241" fmla="*/ 195069 w 1251458"/>
              <a:gd name="connsiteY1241" fmla="*/ 635080 h 898837"/>
              <a:gd name="connsiteX1242" fmla="*/ 196656 w 1251458"/>
              <a:gd name="connsiteY1242" fmla="*/ 636554 h 898837"/>
              <a:gd name="connsiteX1243" fmla="*/ 199150 w 1251458"/>
              <a:gd name="connsiteY1243" fmla="*/ 639274 h 898837"/>
              <a:gd name="connsiteX1244" fmla="*/ 201190 w 1251458"/>
              <a:gd name="connsiteY1244" fmla="*/ 642448 h 898837"/>
              <a:gd name="connsiteX1245" fmla="*/ 203797 w 1251458"/>
              <a:gd name="connsiteY1245" fmla="*/ 645395 h 898837"/>
              <a:gd name="connsiteX1246" fmla="*/ 205611 w 1251458"/>
              <a:gd name="connsiteY1246" fmla="*/ 645395 h 898837"/>
              <a:gd name="connsiteX1247" fmla="*/ 208104 w 1251458"/>
              <a:gd name="connsiteY1247" fmla="*/ 644375 h 898837"/>
              <a:gd name="connsiteX1248" fmla="*/ 211051 w 1251458"/>
              <a:gd name="connsiteY1248" fmla="*/ 643128 h 898837"/>
              <a:gd name="connsiteX1249" fmla="*/ 212865 w 1251458"/>
              <a:gd name="connsiteY1249" fmla="*/ 643695 h 898837"/>
              <a:gd name="connsiteX1250" fmla="*/ 214452 w 1251458"/>
              <a:gd name="connsiteY1250" fmla="*/ 644488 h 898837"/>
              <a:gd name="connsiteX1251" fmla="*/ 215018 w 1251458"/>
              <a:gd name="connsiteY1251" fmla="*/ 645962 h 898837"/>
              <a:gd name="connsiteX1252" fmla="*/ 216038 w 1251458"/>
              <a:gd name="connsiteY1252" fmla="*/ 648795 h 898837"/>
              <a:gd name="connsiteX1253" fmla="*/ 217172 w 1251458"/>
              <a:gd name="connsiteY1253" fmla="*/ 651742 h 898837"/>
              <a:gd name="connsiteX1254" fmla="*/ 218872 w 1251458"/>
              <a:gd name="connsiteY1254" fmla="*/ 652762 h 898837"/>
              <a:gd name="connsiteX1255" fmla="*/ 220912 w 1251458"/>
              <a:gd name="connsiteY1255" fmla="*/ 654349 h 898837"/>
              <a:gd name="connsiteX1256" fmla="*/ 222046 w 1251458"/>
              <a:gd name="connsiteY1256" fmla="*/ 655596 h 898837"/>
              <a:gd name="connsiteX1257" fmla="*/ 225786 w 1251458"/>
              <a:gd name="connsiteY1257" fmla="*/ 657863 h 898837"/>
              <a:gd name="connsiteX1258" fmla="*/ 226353 w 1251458"/>
              <a:gd name="connsiteY1258" fmla="*/ 658770 h 898837"/>
              <a:gd name="connsiteX1259" fmla="*/ 227146 w 1251458"/>
              <a:gd name="connsiteY1259" fmla="*/ 659336 h 898837"/>
              <a:gd name="connsiteX1260" fmla="*/ 228053 w 1251458"/>
              <a:gd name="connsiteY1260" fmla="*/ 659676 h 898837"/>
              <a:gd name="connsiteX1261" fmla="*/ 228847 w 1251458"/>
              <a:gd name="connsiteY1261" fmla="*/ 660130 h 898837"/>
              <a:gd name="connsiteX1262" fmla="*/ 230094 w 1251458"/>
              <a:gd name="connsiteY1262" fmla="*/ 660130 h 898837"/>
              <a:gd name="connsiteX1263" fmla="*/ 234514 w 1251458"/>
              <a:gd name="connsiteY1263" fmla="*/ 658996 h 898837"/>
              <a:gd name="connsiteX1264" fmla="*/ 235647 w 1251458"/>
              <a:gd name="connsiteY1264" fmla="*/ 658996 h 898837"/>
              <a:gd name="connsiteX1265" fmla="*/ 236327 w 1251458"/>
              <a:gd name="connsiteY1265" fmla="*/ 659450 h 898837"/>
              <a:gd name="connsiteX1266" fmla="*/ 236327 w 1251458"/>
              <a:gd name="connsiteY1266" fmla="*/ 659903 h 898837"/>
              <a:gd name="connsiteX1267" fmla="*/ 235534 w 1251458"/>
              <a:gd name="connsiteY1267" fmla="*/ 661943 h 898837"/>
              <a:gd name="connsiteX1268" fmla="*/ 234854 w 1251458"/>
              <a:gd name="connsiteY1268" fmla="*/ 664550 h 898837"/>
              <a:gd name="connsiteX1269" fmla="*/ 235534 w 1251458"/>
              <a:gd name="connsiteY1269" fmla="*/ 665910 h 898837"/>
              <a:gd name="connsiteX1270" fmla="*/ 237348 w 1251458"/>
              <a:gd name="connsiteY1270" fmla="*/ 666477 h 898837"/>
              <a:gd name="connsiteX1271" fmla="*/ 241428 w 1251458"/>
              <a:gd name="connsiteY1271" fmla="*/ 666817 h 898837"/>
              <a:gd name="connsiteX1272" fmla="*/ 246869 w 1251458"/>
              <a:gd name="connsiteY1272" fmla="*/ 666817 h 898837"/>
              <a:gd name="connsiteX1273" fmla="*/ 248569 w 1251458"/>
              <a:gd name="connsiteY1273" fmla="*/ 668177 h 898837"/>
              <a:gd name="connsiteX1274" fmla="*/ 250269 w 1251458"/>
              <a:gd name="connsiteY1274" fmla="*/ 670218 h 898837"/>
              <a:gd name="connsiteX1275" fmla="*/ 251969 w 1251458"/>
              <a:gd name="connsiteY1275" fmla="*/ 673618 h 898837"/>
              <a:gd name="connsiteX1276" fmla="*/ 252649 w 1251458"/>
              <a:gd name="connsiteY1276" fmla="*/ 675092 h 898837"/>
              <a:gd name="connsiteX1277" fmla="*/ 253443 w 1251458"/>
              <a:gd name="connsiteY1277" fmla="*/ 675545 h 898837"/>
              <a:gd name="connsiteX1278" fmla="*/ 254916 w 1251458"/>
              <a:gd name="connsiteY1278" fmla="*/ 674978 h 898837"/>
              <a:gd name="connsiteX1279" fmla="*/ 255143 w 1251458"/>
              <a:gd name="connsiteY1279" fmla="*/ 673505 h 898837"/>
              <a:gd name="connsiteX1280" fmla="*/ 255143 w 1251458"/>
              <a:gd name="connsiteY1280" fmla="*/ 671351 h 898837"/>
              <a:gd name="connsiteX1281" fmla="*/ 256390 w 1251458"/>
              <a:gd name="connsiteY1281" fmla="*/ 670671 h 898837"/>
              <a:gd name="connsiteX1282" fmla="*/ 257183 w 1251458"/>
              <a:gd name="connsiteY1282" fmla="*/ 671238 h 898837"/>
              <a:gd name="connsiteX1283" fmla="*/ 258090 w 1251458"/>
              <a:gd name="connsiteY1283" fmla="*/ 672938 h 898837"/>
              <a:gd name="connsiteX1284" fmla="*/ 260357 w 1251458"/>
              <a:gd name="connsiteY1284" fmla="*/ 674411 h 898837"/>
              <a:gd name="connsiteX1285" fmla="*/ 261944 w 1251458"/>
              <a:gd name="connsiteY1285" fmla="*/ 675092 h 898837"/>
              <a:gd name="connsiteX1286" fmla="*/ 263531 w 1251458"/>
              <a:gd name="connsiteY1286" fmla="*/ 674865 h 898837"/>
              <a:gd name="connsiteX1287" fmla="*/ 264211 w 1251458"/>
              <a:gd name="connsiteY1287" fmla="*/ 674298 h 898837"/>
              <a:gd name="connsiteX1288" fmla="*/ 265004 w 1251458"/>
              <a:gd name="connsiteY1288" fmla="*/ 671465 h 898837"/>
              <a:gd name="connsiteX1289" fmla="*/ 266251 w 1251458"/>
              <a:gd name="connsiteY1289" fmla="*/ 671011 h 898837"/>
              <a:gd name="connsiteX1290" fmla="*/ 267838 w 1251458"/>
              <a:gd name="connsiteY1290" fmla="*/ 671238 h 898837"/>
              <a:gd name="connsiteX1291" fmla="*/ 268404 w 1251458"/>
              <a:gd name="connsiteY1291" fmla="*/ 671805 h 898837"/>
              <a:gd name="connsiteX1292" fmla="*/ 269084 w 1251458"/>
              <a:gd name="connsiteY1292" fmla="*/ 672938 h 898837"/>
              <a:gd name="connsiteX1293" fmla="*/ 271011 w 1251458"/>
              <a:gd name="connsiteY1293" fmla="*/ 673505 h 898837"/>
              <a:gd name="connsiteX1294" fmla="*/ 272938 w 1251458"/>
              <a:gd name="connsiteY1294" fmla="*/ 674185 h 898837"/>
              <a:gd name="connsiteX1295" fmla="*/ 274752 w 1251458"/>
              <a:gd name="connsiteY1295" fmla="*/ 675092 h 898837"/>
              <a:gd name="connsiteX1296" fmla="*/ 277245 w 1251458"/>
              <a:gd name="connsiteY1296" fmla="*/ 677245 h 898837"/>
              <a:gd name="connsiteX1297" fmla="*/ 280306 w 1251458"/>
              <a:gd name="connsiteY1297" fmla="*/ 677585 h 898837"/>
              <a:gd name="connsiteX1298" fmla="*/ 283820 w 1251458"/>
              <a:gd name="connsiteY1298" fmla="*/ 677585 h 898837"/>
              <a:gd name="connsiteX1299" fmla="*/ 285633 w 1251458"/>
              <a:gd name="connsiteY1299" fmla="*/ 677585 h 898837"/>
              <a:gd name="connsiteX1300" fmla="*/ 286993 w 1251458"/>
              <a:gd name="connsiteY1300" fmla="*/ 677585 h 898837"/>
              <a:gd name="connsiteX1301" fmla="*/ 288240 w 1251458"/>
              <a:gd name="connsiteY1301" fmla="*/ 677585 h 898837"/>
              <a:gd name="connsiteX1302" fmla="*/ 291867 w 1251458"/>
              <a:gd name="connsiteY1302" fmla="*/ 675998 h 898837"/>
              <a:gd name="connsiteX1303" fmla="*/ 293341 w 1251458"/>
              <a:gd name="connsiteY1303" fmla="*/ 675998 h 898837"/>
              <a:gd name="connsiteX1304" fmla="*/ 295154 w 1251458"/>
              <a:gd name="connsiteY1304" fmla="*/ 675998 h 898837"/>
              <a:gd name="connsiteX1305" fmla="*/ 296968 w 1251458"/>
              <a:gd name="connsiteY1305" fmla="*/ 676338 h 898837"/>
              <a:gd name="connsiteX1306" fmla="*/ 296741 w 1251458"/>
              <a:gd name="connsiteY1306" fmla="*/ 675545 h 898837"/>
              <a:gd name="connsiteX1307" fmla="*/ 296968 w 1251458"/>
              <a:gd name="connsiteY1307" fmla="*/ 674865 h 898837"/>
              <a:gd name="connsiteX1308" fmla="*/ 297648 w 1251458"/>
              <a:gd name="connsiteY1308" fmla="*/ 674525 h 898837"/>
              <a:gd name="connsiteX1309" fmla="*/ 300368 w 1251458"/>
              <a:gd name="connsiteY1309" fmla="*/ 674071 h 898837"/>
              <a:gd name="connsiteX1310" fmla="*/ 303428 w 1251458"/>
              <a:gd name="connsiteY1310" fmla="*/ 673051 h 898837"/>
              <a:gd name="connsiteX1311" fmla="*/ 304675 w 1251458"/>
              <a:gd name="connsiteY1311" fmla="*/ 672485 h 898837"/>
              <a:gd name="connsiteX1312" fmla="*/ 305582 w 1251458"/>
              <a:gd name="connsiteY1312" fmla="*/ 671918 h 898837"/>
              <a:gd name="connsiteX1313" fmla="*/ 306489 w 1251458"/>
              <a:gd name="connsiteY1313" fmla="*/ 671011 h 898837"/>
              <a:gd name="connsiteX1314" fmla="*/ 307396 w 1251458"/>
              <a:gd name="connsiteY1314" fmla="*/ 671011 h 898837"/>
              <a:gd name="connsiteX1315" fmla="*/ 310116 w 1251458"/>
              <a:gd name="connsiteY1315" fmla="*/ 672258 h 898837"/>
              <a:gd name="connsiteX1316" fmla="*/ 311136 w 1251458"/>
              <a:gd name="connsiteY1316" fmla="*/ 673051 h 898837"/>
              <a:gd name="connsiteX1317" fmla="*/ 311589 w 1251458"/>
              <a:gd name="connsiteY1317" fmla="*/ 675432 h 898837"/>
              <a:gd name="connsiteX1318" fmla="*/ 312043 w 1251458"/>
              <a:gd name="connsiteY1318" fmla="*/ 676338 h 898837"/>
              <a:gd name="connsiteX1319" fmla="*/ 311703 w 1251458"/>
              <a:gd name="connsiteY1319" fmla="*/ 678719 h 898837"/>
              <a:gd name="connsiteX1320" fmla="*/ 310003 w 1251458"/>
              <a:gd name="connsiteY1320" fmla="*/ 684499 h 898837"/>
              <a:gd name="connsiteX1321" fmla="*/ 310343 w 1251458"/>
              <a:gd name="connsiteY1321" fmla="*/ 686653 h 898837"/>
              <a:gd name="connsiteX1322" fmla="*/ 311703 w 1251458"/>
              <a:gd name="connsiteY1322" fmla="*/ 688240 h 898837"/>
              <a:gd name="connsiteX1323" fmla="*/ 312950 w 1251458"/>
              <a:gd name="connsiteY1323" fmla="*/ 689373 h 898837"/>
              <a:gd name="connsiteX1324" fmla="*/ 314083 w 1251458"/>
              <a:gd name="connsiteY1324" fmla="*/ 685859 h 898837"/>
              <a:gd name="connsiteX1325" fmla="*/ 315670 w 1251458"/>
              <a:gd name="connsiteY1325" fmla="*/ 684613 h 898837"/>
              <a:gd name="connsiteX1326" fmla="*/ 317257 w 1251458"/>
              <a:gd name="connsiteY1326" fmla="*/ 682799 h 898837"/>
              <a:gd name="connsiteX1327" fmla="*/ 318390 w 1251458"/>
              <a:gd name="connsiteY1327" fmla="*/ 679965 h 898837"/>
              <a:gd name="connsiteX1328" fmla="*/ 320657 w 1251458"/>
              <a:gd name="connsiteY1328" fmla="*/ 677132 h 898837"/>
              <a:gd name="connsiteX1329" fmla="*/ 323151 w 1251458"/>
              <a:gd name="connsiteY1329" fmla="*/ 674185 h 898837"/>
              <a:gd name="connsiteX1330" fmla="*/ 324851 w 1251458"/>
              <a:gd name="connsiteY1330" fmla="*/ 671805 h 898837"/>
              <a:gd name="connsiteX1331" fmla="*/ 325985 w 1251458"/>
              <a:gd name="connsiteY1331" fmla="*/ 670671 h 898837"/>
              <a:gd name="connsiteX1332" fmla="*/ 328365 w 1251458"/>
              <a:gd name="connsiteY1332" fmla="*/ 669424 h 898837"/>
              <a:gd name="connsiteX1333" fmla="*/ 330405 w 1251458"/>
              <a:gd name="connsiteY1333" fmla="*/ 668744 h 898837"/>
              <a:gd name="connsiteX1334" fmla="*/ 331765 w 1251458"/>
              <a:gd name="connsiteY1334" fmla="*/ 667157 h 898837"/>
              <a:gd name="connsiteX1335" fmla="*/ 333465 w 1251458"/>
              <a:gd name="connsiteY1335" fmla="*/ 666250 h 898837"/>
              <a:gd name="connsiteX1336" fmla="*/ 335166 w 1251458"/>
              <a:gd name="connsiteY1336" fmla="*/ 665797 h 898837"/>
              <a:gd name="connsiteX1337" fmla="*/ 337659 w 1251458"/>
              <a:gd name="connsiteY1337" fmla="*/ 666024 h 898837"/>
              <a:gd name="connsiteX1338" fmla="*/ 340039 w 1251458"/>
              <a:gd name="connsiteY1338" fmla="*/ 666591 h 898837"/>
              <a:gd name="connsiteX1339" fmla="*/ 342646 w 1251458"/>
              <a:gd name="connsiteY1339" fmla="*/ 667384 h 898837"/>
              <a:gd name="connsiteX1340" fmla="*/ 342986 w 1251458"/>
              <a:gd name="connsiteY1340" fmla="*/ 668064 h 898837"/>
              <a:gd name="connsiteX1341" fmla="*/ 342760 w 1251458"/>
              <a:gd name="connsiteY1341" fmla="*/ 669198 h 898837"/>
              <a:gd name="connsiteX1342" fmla="*/ 342420 w 1251458"/>
              <a:gd name="connsiteY1342" fmla="*/ 670331 h 898837"/>
              <a:gd name="connsiteX1343" fmla="*/ 342420 w 1251458"/>
              <a:gd name="connsiteY1343" fmla="*/ 670898 h 898837"/>
              <a:gd name="connsiteX1344" fmla="*/ 342760 w 1251458"/>
              <a:gd name="connsiteY1344" fmla="*/ 671238 h 898837"/>
              <a:gd name="connsiteX1345" fmla="*/ 345367 w 1251458"/>
              <a:gd name="connsiteY1345" fmla="*/ 671465 h 898837"/>
              <a:gd name="connsiteX1346" fmla="*/ 348540 w 1251458"/>
              <a:gd name="connsiteY1346" fmla="*/ 671238 h 898837"/>
              <a:gd name="connsiteX1347" fmla="*/ 350240 w 1251458"/>
              <a:gd name="connsiteY1347" fmla="*/ 671238 h 898837"/>
              <a:gd name="connsiteX1348" fmla="*/ 354094 w 1251458"/>
              <a:gd name="connsiteY1348" fmla="*/ 672485 h 898837"/>
              <a:gd name="connsiteX1349" fmla="*/ 355228 w 1251458"/>
              <a:gd name="connsiteY1349" fmla="*/ 673278 h 898837"/>
              <a:gd name="connsiteX1350" fmla="*/ 356475 w 1251458"/>
              <a:gd name="connsiteY1350" fmla="*/ 673845 h 898837"/>
              <a:gd name="connsiteX1351" fmla="*/ 357608 w 1251458"/>
              <a:gd name="connsiteY1351" fmla="*/ 673845 h 898837"/>
              <a:gd name="connsiteX1352" fmla="*/ 359081 w 1251458"/>
              <a:gd name="connsiteY1352" fmla="*/ 672485 h 898837"/>
              <a:gd name="connsiteX1353" fmla="*/ 360669 w 1251458"/>
              <a:gd name="connsiteY1353" fmla="*/ 671465 h 898837"/>
              <a:gd name="connsiteX1354" fmla="*/ 361689 w 1251458"/>
              <a:gd name="connsiteY1354" fmla="*/ 671465 h 898837"/>
              <a:gd name="connsiteX1355" fmla="*/ 362369 w 1251458"/>
              <a:gd name="connsiteY1355" fmla="*/ 671691 h 898837"/>
              <a:gd name="connsiteX1356" fmla="*/ 363616 w 1251458"/>
              <a:gd name="connsiteY1356" fmla="*/ 672711 h 898837"/>
              <a:gd name="connsiteX1357" fmla="*/ 366222 w 1251458"/>
              <a:gd name="connsiteY1357" fmla="*/ 673618 h 898837"/>
              <a:gd name="connsiteX1358" fmla="*/ 368489 w 1251458"/>
              <a:gd name="connsiteY1358" fmla="*/ 674298 h 898837"/>
              <a:gd name="connsiteX1359" fmla="*/ 369283 w 1251458"/>
              <a:gd name="connsiteY1359" fmla="*/ 674978 h 898837"/>
              <a:gd name="connsiteX1360" fmla="*/ 369056 w 1251458"/>
              <a:gd name="connsiteY1360" fmla="*/ 677925 h 898837"/>
              <a:gd name="connsiteX1361" fmla="*/ 369056 w 1251458"/>
              <a:gd name="connsiteY1361" fmla="*/ 678945 h 898837"/>
              <a:gd name="connsiteX1362" fmla="*/ 370756 w 1251458"/>
              <a:gd name="connsiteY1362" fmla="*/ 678945 h 898837"/>
              <a:gd name="connsiteX1363" fmla="*/ 373023 w 1251458"/>
              <a:gd name="connsiteY1363" fmla="*/ 679285 h 898837"/>
              <a:gd name="connsiteX1364" fmla="*/ 374723 w 1251458"/>
              <a:gd name="connsiteY1364" fmla="*/ 679625 h 898837"/>
              <a:gd name="connsiteX1365" fmla="*/ 376083 w 1251458"/>
              <a:gd name="connsiteY1365" fmla="*/ 679625 h 898837"/>
              <a:gd name="connsiteX1366" fmla="*/ 378577 w 1251458"/>
              <a:gd name="connsiteY1366" fmla="*/ 677812 h 898837"/>
              <a:gd name="connsiteX1367" fmla="*/ 379711 w 1251458"/>
              <a:gd name="connsiteY1367" fmla="*/ 677812 h 898837"/>
              <a:gd name="connsiteX1368" fmla="*/ 381071 w 1251458"/>
              <a:gd name="connsiteY1368" fmla="*/ 677358 h 898837"/>
              <a:gd name="connsiteX1369" fmla="*/ 381638 w 1251458"/>
              <a:gd name="connsiteY1369" fmla="*/ 677018 h 898837"/>
              <a:gd name="connsiteX1370" fmla="*/ 382091 w 1251458"/>
              <a:gd name="connsiteY1370" fmla="*/ 677245 h 898837"/>
              <a:gd name="connsiteX1371" fmla="*/ 383564 w 1251458"/>
              <a:gd name="connsiteY1371" fmla="*/ 677472 h 898837"/>
              <a:gd name="connsiteX1372" fmla="*/ 385038 w 1251458"/>
              <a:gd name="connsiteY1372" fmla="*/ 677472 h 898837"/>
              <a:gd name="connsiteX1373" fmla="*/ 386398 w 1251458"/>
              <a:gd name="connsiteY1373" fmla="*/ 676905 h 898837"/>
              <a:gd name="connsiteX1374" fmla="*/ 387758 w 1251458"/>
              <a:gd name="connsiteY1374" fmla="*/ 676112 h 898837"/>
              <a:gd name="connsiteX1375" fmla="*/ 390139 w 1251458"/>
              <a:gd name="connsiteY1375" fmla="*/ 674411 h 898837"/>
              <a:gd name="connsiteX1376" fmla="*/ 390592 w 1251458"/>
              <a:gd name="connsiteY1376" fmla="*/ 673505 h 898837"/>
              <a:gd name="connsiteX1377" fmla="*/ 390592 w 1251458"/>
              <a:gd name="connsiteY1377" fmla="*/ 672598 h 898837"/>
              <a:gd name="connsiteX1378" fmla="*/ 390139 w 1251458"/>
              <a:gd name="connsiteY1378" fmla="*/ 672031 h 898837"/>
              <a:gd name="connsiteX1379" fmla="*/ 389685 w 1251458"/>
              <a:gd name="connsiteY1379" fmla="*/ 671805 h 898837"/>
              <a:gd name="connsiteX1380" fmla="*/ 389912 w 1251458"/>
              <a:gd name="connsiteY1380" fmla="*/ 671011 h 898837"/>
              <a:gd name="connsiteX1381" fmla="*/ 390932 w 1251458"/>
              <a:gd name="connsiteY1381" fmla="*/ 669764 h 898837"/>
              <a:gd name="connsiteX1382" fmla="*/ 394672 w 1251458"/>
              <a:gd name="connsiteY1382" fmla="*/ 667837 h 898837"/>
              <a:gd name="connsiteX1383" fmla="*/ 397846 w 1251458"/>
              <a:gd name="connsiteY1383" fmla="*/ 665457 h 898837"/>
              <a:gd name="connsiteX1384" fmla="*/ 399546 w 1251458"/>
              <a:gd name="connsiteY1384" fmla="*/ 663644 h 898837"/>
              <a:gd name="connsiteX1385" fmla="*/ 400340 w 1251458"/>
              <a:gd name="connsiteY1385" fmla="*/ 661490 h 898837"/>
              <a:gd name="connsiteX1386" fmla="*/ 401360 w 1251458"/>
              <a:gd name="connsiteY1386" fmla="*/ 659110 h 898837"/>
              <a:gd name="connsiteX1387" fmla="*/ 402266 w 1251458"/>
              <a:gd name="connsiteY1387" fmla="*/ 658203 h 898837"/>
              <a:gd name="connsiteX1388" fmla="*/ 404534 w 1251458"/>
              <a:gd name="connsiteY1388" fmla="*/ 657636 h 898837"/>
              <a:gd name="connsiteX1389" fmla="*/ 410767 w 1251458"/>
              <a:gd name="connsiteY1389" fmla="*/ 656729 h 898837"/>
              <a:gd name="connsiteX1390" fmla="*/ 412694 w 1251458"/>
              <a:gd name="connsiteY1390" fmla="*/ 655823 h 898837"/>
              <a:gd name="connsiteX1391" fmla="*/ 415642 w 1251458"/>
              <a:gd name="connsiteY1391" fmla="*/ 654123 h 898837"/>
              <a:gd name="connsiteX1392" fmla="*/ 417115 w 1251458"/>
              <a:gd name="connsiteY1392" fmla="*/ 652762 h 898837"/>
              <a:gd name="connsiteX1393" fmla="*/ 417908 w 1251458"/>
              <a:gd name="connsiteY1393" fmla="*/ 651629 h 898837"/>
              <a:gd name="connsiteX1394" fmla="*/ 417908 w 1251458"/>
              <a:gd name="connsiteY1394" fmla="*/ 650382 h 898837"/>
              <a:gd name="connsiteX1395" fmla="*/ 419949 w 1251458"/>
              <a:gd name="connsiteY1395" fmla="*/ 650042 h 898837"/>
              <a:gd name="connsiteX1396" fmla="*/ 421649 w 1251458"/>
              <a:gd name="connsiteY1396" fmla="*/ 648002 h 898837"/>
              <a:gd name="connsiteX1397" fmla="*/ 423689 w 1251458"/>
              <a:gd name="connsiteY1397" fmla="*/ 645962 h 898837"/>
              <a:gd name="connsiteX1398" fmla="*/ 427316 w 1251458"/>
              <a:gd name="connsiteY1398" fmla="*/ 644261 h 898837"/>
              <a:gd name="connsiteX1399" fmla="*/ 430490 w 1251458"/>
              <a:gd name="connsiteY1399" fmla="*/ 641994 h 898837"/>
              <a:gd name="connsiteX1400" fmla="*/ 431623 w 1251458"/>
              <a:gd name="connsiteY1400" fmla="*/ 642334 h 898837"/>
              <a:gd name="connsiteX1401" fmla="*/ 432757 w 1251458"/>
              <a:gd name="connsiteY1401" fmla="*/ 643468 h 898837"/>
              <a:gd name="connsiteX1402" fmla="*/ 433324 w 1251458"/>
              <a:gd name="connsiteY1402" fmla="*/ 644715 h 898837"/>
              <a:gd name="connsiteX1403" fmla="*/ 433324 w 1251458"/>
              <a:gd name="connsiteY1403" fmla="*/ 645282 h 898837"/>
              <a:gd name="connsiteX1404" fmla="*/ 437517 w 1251458"/>
              <a:gd name="connsiteY1404" fmla="*/ 646075 h 898837"/>
              <a:gd name="connsiteX1405" fmla="*/ 438197 w 1251458"/>
              <a:gd name="connsiteY1405" fmla="*/ 646075 h 898837"/>
              <a:gd name="connsiteX1406" fmla="*/ 441145 w 1251458"/>
              <a:gd name="connsiteY1406" fmla="*/ 646982 h 898837"/>
              <a:gd name="connsiteX1407" fmla="*/ 443865 w 1251458"/>
              <a:gd name="connsiteY1407" fmla="*/ 648228 h 898837"/>
              <a:gd name="connsiteX1408" fmla="*/ 445338 w 1251458"/>
              <a:gd name="connsiteY1408" fmla="*/ 648568 h 898837"/>
              <a:gd name="connsiteX1409" fmla="*/ 446132 w 1251458"/>
              <a:gd name="connsiteY1409" fmla="*/ 648568 h 898837"/>
              <a:gd name="connsiteX1410" fmla="*/ 446812 w 1251458"/>
              <a:gd name="connsiteY1410" fmla="*/ 648115 h 898837"/>
              <a:gd name="connsiteX1411" fmla="*/ 447605 w 1251458"/>
              <a:gd name="connsiteY1411" fmla="*/ 646982 h 898837"/>
              <a:gd name="connsiteX1412" fmla="*/ 448399 w 1251458"/>
              <a:gd name="connsiteY1412" fmla="*/ 646188 h 898837"/>
              <a:gd name="connsiteX1413" fmla="*/ 448852 w 1251458"/>
              <a:gd name="connsiteY1413" fmla="*/ 645848 h 898837"/>
              <a:gd name="connsiteX1414" fmla="*/ 448852 w 1251458"/>
              <a:gd name="connsiteY1414" fmla="*/ 644488 h 898837"/>
              <a:gd name="connsiteX1415" fmla="*/ 452819 w 1251458"/>
              <a:gd name="connsiteY1415" fmla="*/ 641881 h 898837"/>
              <a:gd name="connsiteX1416" fmla="*/ 456446 w 1251458"/>
              <a:gd name="connsiteY1416" fmla="*/ 640067 h 898837"/>
              <a:gd name="connsiteX1417" fmla="*/ 459507 w 1251458"/>
              <a:gd name="connsiteY1417" fmla="*/ 638707 h 898837"/>
              <a:gd name="connsiteX1418" fmla="*/ 460413 w 1251458"/>
              <a:gd name="connsiteY1418" fmla="*/ 639274 h 898837"/>
              <a:gd name="connsiteX1419" fmla="*/ 461433 w 1251458"/>
              <a:gd name="connsiteY1419" fmla="*/ 640294 h 898837"/>
              <a:gd name="connsiteX1420" fmla="*/ 462794 w 1251458"/>
              <a:gd name="connsiteY1420" fmla="*/ 642901 h 898837"/>
              <a:gd name="connsiteX1421" fmla="*/ 463587 w 1251458"/>
              <a:gd name="connsiteY1421" fmla="*/ 643581 h 898837"/>
              <a:gd name="connsiteX1422" fmla="*/ 465627 w 1251458"/>
              <a:gd name="connsiteY1422" fmla="*/ 643241 h 898837"/>
              <a:gd name="connsiteX1423" fmla="*/ 465967 w 1251458"/>
              <a:gd name="connsiteY1423" fmla="*/ 643581 h 898837"/>
              <a:gd name="connsiteX1424" fmla="*/ 465627 w 1251458"/>
              <a:gd name="connsiteY1424" fmla="*/ 644488 h 898837"/>
              <a:gd name="connsiteX1425" fmla="*/ 464267 w 1251458"/>
              <a:gd name="connsiteY1425" fmla="*/ 645622 h 898837"/>
              <a:gd name="connsiteX1426" fmla="*/ 462454 w 1251458"/>
              <a:gd name="connsiteY1426" fmla="*/ 646642 h 898837"/>
              <a:gd name="connsiteX1427" fmla="*/ 461207 w 1251458"/>
              <a:gd name="connsiteY1427" fmla="*/ 647435 h 898837"/>
              <a:gd name="connsiteX1428" fmla="*/ 461547 w 1251458"/>
              <a:gd name="connsiteY1428" fmla="*/ 650269 h 898837"/>
              <a:gd name="connsiteX1429" fmla="*/ 461547 w 1251458"/>
              <a:gd name="connsiteY1429" fmla="*/ 651289 h 898837"/>
              <a:gd name="connsiteX1430" fmla="*/ 462000 w 1251458"/>
              <a:gd name="connsiteY1430" fmla="*/ 651629 h 898837"/>
              <a:gd name="connsiteX1431" fmla="*/ 465741 w 1251458"/>
              <a:gd name="connsiteY1431" fmla="*/ 648795 h 898837"/>
              <a:gd name="connsiteX1432" fmla="*/ 467554 w 1251458"/>
              <a:gd name="connsiteY1432" fmla="*/ 648228 h 898837"/>
              <a:gd name="connsiteX1433" fmla="*/ 468234 w 1251458"/>
              <a:gd name="connsiteY1433" fmla="*/ 648908 h 898837"/>
              <a:gd name="connsiteX1434" fmla="*/ 468461 w 1251458"/>
              <a:gd name="connsiteY1434" fmla="*/ 650382 h 898837"/>
              <a:gd name="connsiteX1435" fmla="*/ 469934 w 1251458"/>
              <a:gd name="connsiteY1435" fmla="*/ 653442 h 898837"/>
              <a:gd name="connsiteX1436" fmla="*/ 470614 w 1251458"/>
              <a:gd name="connsiteY1436" fmla="*/ 655029 h 898837"/>
              <a:gd name="connsiteX1437" fmla="*/ 466874 w 1251458"/>
              <a:gd name="connsiteY1437" fmla="*/ 658770 h 898837"/>
              <a:gd name="connsiteX1438" fmla="*/ 465514 w 1251458"/>
              <a:gd name="connsiteY1438" fmla="*/ 660697 h 898837"/>
              <a:gd name="connsiteX1439" fmla="*/ 465514 w 1251458"/>
              <a:gd name="connsiteY1439" fmla="*/ 661377 h 898837"/>
              <a:gd name="connsiteX1440" fmla="*/ 465514 w 1251458"/>
              <a:gd name="connsiteY1440" fmla="*/ 662057 h 898837"/>
              <a:gd name="connsiteX1441" fmla="*/ 464494 w 1251458"/>
              <a:gd name="connsiteY1441" fmla="*/ 662964 h 898837"/>
              <a:gd name="connsiteX1442" fmla="*/ 464494 w 1251458"/>
              <a:gd name="connsiteY1442" fmla="*/ 663304 h 898837"/>
              <a:gd name="connsiteX1443" fmla="*/ 465287 w 1251458"/>
              <a:gd name="connsiteY1443" fmla="*/ 663870 h 898837"/>
              <a:gd name="connsiteX1444" fmla="*/ 466194 w 1251458"/>
              <a:gd name="connsiteY1444" fmla="*/ 664324 h 898837"/>
              <a:gd name="connsiteX1445" fmla="*/ 466648 w 1251458"/>
              <a:gd name="connsiteY1445" fmla="*/ 664324 h 898837"/>
              <a:gd name="connsiteX1446" fmla="*/ 467441 w 1251458"/>
              <a:gd name="connsiteY1446" fmla="*/ 663417 h 898837"/>
              <a:gd name="connsiteX1447" fmla="*/ 471068 w 1251458"/>
              <a:gd name="connsiteY1447" fmla="*/ 662170 h 898837"/>
              <a:gd name="connsiteX1448" fmla="*/ 472088 w 1251458"/>
              <a:gd name="connsiteY1448" fmla="*/ 662397 h 898837"/>
              <a:gd name="connsiteX1449" fmla="*/ 474582 w 1251458"/>
              <a:gd name="connsiteY1449" fmla="*/ 664324 h 898837"/>
              <a:gd name="connsiteX1450" fmla="*/ 475715 w 1251458"/>
              <a:gd name="connsiteY1450" fmla="*/ 664324 h 898837"/>
              <a:gd name="connsiteX1451" fmla="*/ 478775 w 1251458"/>
              <a:gd name="connsiteY1451" fmla="*/ 665004 h 898837"/>
              <a:gd name="connsiteX1452" fmla="*/ 480702 w 1251458"/>
              <a:gd name="connsiteY1452" fmla="*/ 664210 h 898837"/>
              <a:gd name="connsiteX1453" fmla="*/ 482176 w 1251458"/>
              <a:gd name="connsiteY1453" fmla="*/ 664890 h 898837"/>
              <a:gd name="connsiteX1454" fmla="*/ 485123 w 1251458"/>
              <a:gd name="connsiteY1454" fmla="*/ 667384 h 898837"/>
              <a:gd name="connsiteX1455" fmla="*/ 485803 w 1251458"/>
              <a:gd name="connsiteY1455" fmla="*/ 667837 h 898837"/>
              <a:gd name="connsiteX1456" fmla="*/ 486483 w 1251458"/>
              <a:gd name="connsiteY1456" fmla="*/ 666931 h 898837"/>
              <a:gd name="connsiteX1457" fmla="*/ 488070 w 1251458"/>
              <a:gd name="connsiteY1457" fmla="*/ 664550 h 898837"/>
              <a:gd name="connsiteX1458" fmla="*/ 488977 w 1251458"/>
              <a:gd name="connsiteY1458" fmla="*/ 662850 h 898837"/>
              <a:gd name="connsiteX1459" fmla="*/ 489430 w 1251458"/>
              <a:gd name="connsiteY1459" fmla="*/ 662170 h 898837"/>
              <a:gd name="connsiteX1460" fmla="*/ 490110 w 1251458"/>
              <a:gd name="connsiteY1460" fmla="*/ 660923 h 898837"/>
              <a:gd name="connsiteX1461" fmla="*/ 491357 w 1251458"/>
              <a:gd name="connsiteY1461" fmla="*/ 660923 h 898837"/>
              <a:gd name="connsiteX1462" fmla="*/ 492604 w 1251458"/>
              <a:gd name="connsiteY1462" fmla="*/ 661150 h 898837"/>
              <a:gd name="connsiteX1463" fmla="*/ 493284 w 1251458"/>
              <a:gd name="connsiteY1463" fmla="*/ 661830 h 898837"/>
              <a:gd name="connsiteX1464" fmla="*/ 493964 w 1251458"/>
              <a:gd name="connsiteY1464" fmla="*/ 663304 h 898837"/>
              <a:gd name="connsiteX1465" fmla="*/ 494757 w 1251458"/>
              <a:gd name="connsiteY1465" fmla="*/ 664550 h 898837"/>
              <a:gd name="connsiteX1466" fmla="*/ 495777 w 1251458"/>
              <a:gd name="connsiteY1466" fmla="*/ 664550 h 898837"/>
              <a:gd name="connsiteX1467" fmla="*/ 496798 w 1251458"/>
              <a:gd name="connsiteY1467" fmla="*/ 664324 h 898837"/>
              <a:gd name="connsiteX1468" fmla="*/ 497251 w 1251458"/>
              <a:gd name="connsiteY1468" fmla="*/ 664324 h 898837"/>
              <a:gd name="connsiteX1469" fmla="*/ 498158 w 1251458"/>
              <a:gd name="connsiteY1469" fmla="*/ 665457 h 898837"/>
              <a:gd name="connsiteX1470" fmla="*/ 499971 w 1251458"/>
              <a:gd name="connsiteY1470" fmla="*/ 667837 h 898837"/>
              <a:gd name="connsiteX1471" fmla="*/ 500765 w 1251458"/>
              <a:gd name="connsiteY1471" fmla="*/ 668404 h 898837"/>
              <a:gd name="connsiteX1472" fmla="*/ 501558 w 1251458"/>
              <a:gd name="connsiteY1472" fmla="*/ 669424 h 898837"/>
              <a:gd name="connsiteX1473" fmla="*/ 502012 w 1251458"/>
              <a:gd name="connsiteY1473" fmla="*/ 671465 h 898837"/>
              <a:gd name="connsiteX1474" fmla="*/ 502238 w 1251458"/>
              <a:gd name="connsiteY1474" fmla="*/ 673505 h 898837"/>
              <a:gd name="connsiteX1475" fmla="*/ 504505 w 1251458"/>
              <a:gd name="connsiteY1475" fmla="*/ 680759 h 898837"/>
              <a:gd name="connsiteX1476" fmla="*/ 505185 w 1251458"/>
              <a:gd name="connsiteY1476" fmla="*/ 682232 h 898837"/>
              <a:gd name="connsiteX1477" fmla="*/ 505639 w 1251458"/>
              <a:gd name="connsiteY1477" fmla="*/ 683366 h 898837"/>
              <a:gd name="connsiteX1478" fmla="*/ 506659 w 1251458"/>
              <a:gd name="connsiteY1478" fmla="*/ 683706 h 898837"/>
              <a:gd name="connsiteX1479" fmla="*/ 507565 w 1251458"/>
              <a:gd name="connsiteY1479" fmla="*/ 682572 h 898837"/>
              <a:gd name="connsiteX1480" fmla="*/ 507905 w 1251458"/>
              <a:gd name="connsiteY1480" fmla="*/ 681326 h 898837"/>
              <a:gd name="connsiteX1481" fmla="*/ 508812 w 1251458"/>
              <a:gd name="connsiteY1481" fmla="*/ 680872 h 898837"/>
              <a:gd name="connsiteX1482" fmla="*/ 509832 w 1251458"/>
              <a:gd name="connsiteY1482" fmla="*/ 681099 h 898837"/>
              <a:gd name="connsiteX1483" fmla="*/ 511759 w 1251458"/>
              <a:gd name="connsiteY1483" fmla="*/ 682232 h 898837"/>
              <a:gd name="connsiteX1484" fmla="*/ 512779 w 1251458"/>
              <a:gd name="connsiteY1484" fmla="*/ 682912 h 898837"/>
              <a:gd name="connsiteX1485" fmla="*/ 513346 w 1251458"/>
              <a:gd name="connsiteY1485" fmla="*/ 686426 h 898837"/>
              <a:gd name="connsiteX1486" fmla="*/ 513346 w 1251458"/>
              <a:gd name="connsiteY1486" fmla="*/ 690620 h 898837"/>
              <a:gd name="connsiteX1487" fmla="*/ 513346 w 1251458"/>
              <a:gd name="connsiteY1487" fmla="*/ 691867 h 898837"/>
              <a:gd name="connsiteX1488" fmla="*/ 514253 w 1251458"/>
              <a:gd name="connsiteY1488" fmla="*/ 695267 h 898837"/>
              <a:gd name="connsiteX1489" fmla="*/ 514480 w 1251458"/>
              <a:gd name="connsiteY1489" fmla="*/ 699234 h 898837"/>
              <a:gd name="connsiteX1490" fmla="*/ 514706 w 1251458"/>
              <a:gd name="connsiteY1490" fmla="*/ 701388 h 898837"/>
              <a:gd name="connsiteX1491" fmla="*/ 514706 w 1251458"/>
              <a:gd name="connsiteY1491" fmla="*/ 703428 h 898837"/>
              <a:gd name="connsiteX1492" fmla="*/ 514593 w 1251458"/>
              <a:gd name="connsiteY1492" fmla="*/ 706148 h 898837"/>
              <a:gd name="connsiteX1493" fmla="*/ 514140 w 1251458"/>
              <a:gd name="connsiteY1493" fmla="*/ 709775 h 898837"/>
              <a:gd name="connsiteX1494" fmla="*/ 513346 w 1251458"/>
              <a:gd name="connsiteY1494" fmla="*/ 712836 h 898837"/>
              <a:gd name="connsiteX1495" fmla="*/ 513573 w 1251458"/>
              <a:gd name="connsiteY1495" fmla="*/ 715443 h 898837"/>
              <a:gd name="connsiteX1496" fmla="*/ 513119 w 1251458"/>
              <a:gd name="connsiteY1496" fmla="*/ 716576 h 898837"/>
              <a:gd name="connsiteX1497" fmla="*/ 511306 w 1251458"/>
              <a:gd name="connsiteY1497" fmla="*/ 717143 h 898837"/>
              <a:gd name="connsiteX1498" fmla="*/ 511306 w 1251458"/>
              <a:gd name="connsiteY1498" fmla="*/ 718163 h 898837"/>
              <a:gd name="connsiteX1499" fmla="*/ 511646 w 1251458"/>
              <a:gd name="connsiteY1499" fmla="*/ 719750 h 898837"/>
              <a:gd name="connsiteX1500" fmla="*/ 512893 w 1251458"/>
              <a:gd name="connsiteY1500" fmla="*/ 721790 h 898837"/>
              <a:gd name="connsiteX1501" fmla="*/ 512893 w 1251458"/>
              <a:gd name="connsiteY1501" fmla="*/ 723037 h 898837"/>
              <a:gd name="connsiteX1502" fmla="*/ 512326 w 1251458"/>
              <a:gd name="connsiteY1502" fmla="*/ 723944 h 898837"/>
              <a:gd name="connsiteX1503" fmla="*/ 510966 w 1251458"/>
              <a:gd name="connsiteY1503" fmla="*/ 723944 h 898837"/>
              <a:gd name="connsiteX1504" fmla="*/ 509039 w 1251458"/>
              <a:gd name="connsiteY1504" fmla="*/ 724851 h 898837"/>
              <a:gd name="connsiteX1505" fmla="*/ 507679 w 1251458"/>
              <a:gd name="connsiteY1505" fmla="*/ 727458 h 898837"/>
              <a:gd name="connsiteX1506" fmla="*/ 506319 w 1251458"/>
              <a:gd name="connsiteY1506" fmla="*/ 729611 h 898837"/>
              <a:gd name="connsiteX1507" fmla="*/ 505525 w 1251458"/>
              <a:gd name="connsiteY1507" fmla="*/ 730065 h 898837"/>
              <a:gd name="connsiteX1508" fmla="*/ 503032 w 1251458"/>
              <a:gd name="connsiteY1508" fmla="*/ 729498 h 898837"/>
              <a:gd name="connsiteX1509" fmla="*/ 502465 w 1251458"/>
              <a:gd name="connsiteY1509" fmla="*/ 730065 h 898837"/>
              <a:gd name="connsiteX1510" fmla="*/ 501558 w 1251458"/>
              <a:gd name="connsiteY1510" fmla="*/ 733692 h 898837"/>
              <a:gd name="connsiteX1511" fmla="*/ 500878 w 1251458"/>
              <a:gd name="connsiteY1511" fmla="*/ 735278 h 898837"/>
              <a:gd name="connsiteX1512" fmla="*/ 499744 w 1251458"/>
              <a:gd name="connsiteY1512" fmla="*/ 736639 h 898837"/>
              <a:gd name="connsiteX1513" fmla="*/ 498724 w 1251458"/>
              <a:gd name="connsiteY1513" fmla="*/ 737432 h 898837"/>
              <a:gd name="connsiteX1514" fmla="*/ 497818 w 1251458"/>
              <a:gd name="connsiteY1514" fmla="*/ 737999 h 898837"/>
              <a:gd name="connsiteX1515" fmla="*/ 495777 w 1251458"/>
              <a:gd name="connsiteY1515" fmla="*/ 737659 h 898837"/>
              <a:gd name="connsiteX1516" fmla="*/ 494757 w 1251458"/>
              <a:gd name="connsiteY1516" fmla="*/ 739812 h 898837"/>
              <a:gd name="connsiteX1517" fmla="*/ 493737 w 1251458"/>
              <a:gd name="connsiteY1517" fmla="*/ 742646 h 898837"/>
              <a:gd name="connsiteX1518" fmla="*/ 493737 w 1251458"/>
              <a:gd name="connsiteY1518" fmla="*/ 744119 h 898837"/>
              <a:gd name="connsiteX1519" fmla="*/ 494191 w 1251458"/>
              <a:gd name="connsiteY1519" fmla="*/ 746500 h 898837"/>
              <a:gd name="connsiteX1520" fmla="*/ 493851 w 1251458"/>
              <a:gd name="connsiteY1520" fmla="*/ 747180 h 898837"/>
              <a:gd name="connsiteX1521" fmla="*/ 492717 w 1251458"/>
              <a:gd name="connsiteY1521" fmla="*/ 747633 h 898837"/>
              <a:gd name="connsiteX1522" fmla="*/ 490903 w 1251458"/>
              <a:gd name="connsiteY1522" fmla="*/ 748653 h 898837"/>
              <a:gd name="connsiteX1523" fmla="*/ 489770 w 1251458"/>
              <a:gd name="connsiteY1523" fmla="*/ 751940 h 898837"/>
              <a:gd name="connsiteX1524" fmla="*/ 489770 w 1251458"/>
              <a:gd name="connsiteY1524" fmla="*/ 755228 h 898837"/>
              <a:gd name="connsiteX1525" fmla="*/ 490450 w 1251458"/>
              <a:gd name="connsiteY1525" fmla="*/ 756361 h 898837"/>
              <a:gd name="connsiteX1526" fmla="*/ 491697 w 1251458"/>
              <a:gd name="connsiteY1526" fmla="*/ 756814 h 898837"/>
              <a:gd name="connsiteX1527" fmla="*/ 492604 w 1251458"/>
              <a:gd name="connsiteY1527" fmla="*/ 757834 h 898837"/>
              <a:gd name="connsiteX1528" fmla="*/ 492604 w 1251458"/>
              <a:gd name="connsiteY1528" fmla="*/ 759421 h 898837"/>
              <a:gd name="connsiteX1529" fmla="*/ 493511 w 1251458"/>
              <a:gd name="connsiteY1529" fmla="*/ 761348 h 898837"/>
              <a:gd name="connsiteX1530" fmla="*/ 493171 w 1251458"/>
              <a:gd name="connsiteY1530" fmla="*/ 763615 h 898837"/>
              <a:gd name="connsiteX1531" fmla="*/ 490677 w 1251458"/>
              <a:gd name="connsiteY1531" fmla="*/ 766902 h 898837"/>
              <a:gd name="connsiteX1532" fmla="*/ 490677 w 1251458"/>
              <a:gd name="connsiteY1532" fmla="*/ 768716 h 898837"/>
              <a:gd name="connsiteX1533" fmla="*/ 491924 w 1251458"/>
              <a:gd name="connsiteY1533" fmla="*/ 769282 h 898837"/>
              <a:gd name="connsiteX1534" fmla="*/ 493057 w 1251458"/>
              <a:gd name="connsiteY1534" fmla="*/ 769056 h 898837"/>
              <a:gd name="connsiteX1535" fmla="*/ 494531 w 1251458"/>
              <a:gd name="connsiteY1535" fmla="*/ 768262 h 898837"/>
              <a:gd name="connsiteX1536" fmla="*/ 496231 w 1251458"/>
              <a:gd name="connsiteY1536" fmla="*/ 767015 h 898837"/>
              <a:gd name="connsiteX1537" fmla="*/ 499858 w 1251458"/>
              <a:gd name="connsiteY1537" fmla="*/ 765202 h 898837"/>
              <a:gd name="connsiteX1538" fmla="*/ 503825 w 1251458"/>
              <a:gd name="connsiteY1538" fmla="*/ 764182 h 898837"/>
              <a:gd name="connsiteX1539" fmla="*/ 506999 w 1251458"/>
              <a:gd name="connsiteY1539" fmla="*/ 763955 h 898837"/>
              <a:gd name="connsiteX1540" fmla="*/ 509719 w 1251458"/>
              <a:gd name="connsiteY1540" fmla="*/ 763955 h 898837"/>
              <a:gd name="connsiteX1541" fmla="*/ 511079 w 1251458"/>
              <a:gd name="connsiteY1541" fmla="*/ 764409 h 898837"/>
              <a:gd name="connsiteX1542" fmla="*/ 511419 w 1251458"/>
              <a:gd name="connsiteY1542" fmla="*/ 765089 h 898837"/>
              <a:gd name="connsiteX1543" fmla="*/ 515160 w 1251458"/>
              <a:gd name="connsiteY1543" fmla="*/ 764069 h 898837"/>
              <a:gd name="connsiteX1544" fmla="*/ 515953 w 1251458"/>
              <a:gd name="connsiteY1544" fmla="*/ 764069 h 898837"/>
              <a:gd name="connsiteX1545" fmla="*/ 516633 w 1251458"/>
              <a:gd name="connsiteY1545" fmla="*/ 763955 h 898837"/>
              <a:gd name="connsiteX1546" fmla="*/ 516633 w 1251458"/>
              <a:gd name="connsiteY1546" fmla="*/ 764635 h 898837"/>
              <a:gd name="connsiteX1547" fmla="*/ 513913 w 1251458"/>
              <a:gd name="connsiteY1547" fmla="*/ 767582 h 898837"/>
              <a:gd name="connsiteX1548" fmla="*/ 513460 w 1251458"/>
              <a:gd name="connsiteY1548" fmla="*/ 768942 h 898837"/>
              <a:gd name="connsiteX1549" fmla="*/ 513460 w 1251458"/>
              <a:gd name="connsiteY1549" fmla="*/ 770416 h 898837"/>
              <a:gd name="connsiteX1550" fmla="*/ 514706 w 1251458"/>
              <a:gd name="connsiteY1550" fmla="*/ 771776 h 898837"/>
              <a:gd name="connsiteX1551" fmla="*/ 515726 w 1251458"/>
              <a:gd name="connsiteY1551" fmla="*/ 772796 h 898837"/>
              <a:gd name="connsiteX1552" fmla="*/ 516633 w 1251458"/>
              <a:gd name="connsiteY1552" fmla="*/ 775403 h 898837"/>
              <a:gd name="connsiteX1553" fmla="*/ 515953 w 1251458"/>
              <a:gd name="connsiteY1553" fmla="*/ 777783 h 898837"/>
              <a:gd name="connsiteX1554" fmla="*/ 516406 w 1251458"/>
              <a:gd name="connsiteY1554" fmla="*/ 778690 h 898837"/>
              <a:gd name="connsiteX1555" fmla="*/ 517200 w 1251458"/>
              <a:gd name="connsiteY1555" fmla="*/ 779710 h 898837"/>
              <a:gd name="connsiteX1556" fmla="*/ 517653 w 1251458"/>
              <a:gd name="connsiteY1556" fmla="*/ 781071 h 898837"/>
              <a:gd name="connsiteX1557" fmla="*/ 517653 w 1251458"/>
              <a:gd name="connsiteY1557" fmla="*/ 782771 h 898837"/>
              <a:gd name="connsiteX1558" fmla="*/ 517313 w 1251458"/>
              <a:gd name="connsiteY1558" fmla="*/ 785491 h 898837"/>
              <a:gd name="connsiteX1559" fmla="*/ 521280 w 1251458"/>
              <a:gd name="connsiteY1559" fmla="*/ 786851 h 898837"/>
              <a:gd name="connsiteX1560" fmla="*/ 524681 w 1251458"/>
              <a:gd name="connsiteY1560" fmla="*/ 787531 h 898837"/>
              <a:gd name="connsiteX1561" fmla="*/ 527174 w 1251458"/>
              <a:gd name="connsiteY1561" fmla="*/ 787758 h 898837"/>
              <a:gd name="connsiteX1562" fmla="*/ 528761 w 1251458"/>
              <a:gd name="connsiteY1562" fmla="*/ 788325 h 898837"/>
              <a:gd name="connsiteX1563" fmla="*/ 529668 w 1251458"/>
              <a:gd name="connsiteY1563" fmla="*/ 788891 h 898837"/>
              <a:gd name="connsiteX1564" fmla="*/ 530348 w 1251458"/>
              <a:gd name="connsiteY1564" fmla="*/ 789798 h 898837"/>
              <a:gd name="connsiteX1565" fmla="*/ 530575 w 1251458"/>
              <a:gd name="connsiteY1565" fmla="*/ 790818 h 898837"/>
              <a:gd name="connsiteX1566" fmla="*/ 529781 w 1251458"/>
              <a:gd name="connsiteY1566" fmla="*/ 791498 h 898837"/>
              <a:gd name="connsiteX1567" fmla="*/ 528081 w 1251458"/>
              <a:gd name="connsiteY1567" fmla="*/ 793879 h 898837"/>
              <a:gd name="connsiteX1568" fmla="*/ 527174 w 1251458"/>
              <a:gd name="connsiteY1568" fmla="*/ 797052 h 898837"/>
              <a:gd name="connsiteX1569" fmla="*/ 527174 w 1251458"/>
              <a:gd name="connsiteY1569" fmla="*/ 799433 h 898837"/>
              <a:gd name="connsiteX1570" fmla="*/ 527174 w 1251458"/>
              <a:gd name="connsiteY1570" fmla="*/ 801473 h 898837"/>
              <a:gd name="connsiteX1571" fmla="*/ 525247 w 1251458"/>
              <a:gd name="connsiteY1571" fmla="*/ 804420 h 898837"/>
              <a:gd name="connsiteX1572" fmla="*/ 524454 w 1251458"/>
              <a:gd name="connsiteY1572" fmla="*/ 806460 h 898837"/>
              <a:gd name="connsiteX1573" fmla="*/ 523774 w 1251458"/>
              <a:gd name="connsiteY1573" fmla="*/ 808500 h 898837"/>
              <a:gd name="connsiteX1574" fmla="*/ 523774 w 1251458"/>
              <a:gd name="connsiteY1574" fmla="*/ 809407 h 898837"/>
              <a:gd name="connsiteX1575" fmla="*/ 524227 w 1251458"/>
              <a:gd name="connsiteY1575" fmla="*/ 810087 h 898837"/>
              <a:gd name="connsiteX1576" fmla="*/ 525021 w 1251458"/>
              <a:gd name="connsiteY1576" fmla="*/ 810427 h 898837"/>
              <a:gd name="connsiteX1577" fmla="*/ 526494 w 1251458"/>
              <a:gd name="connsiteY1577" fmla="*/ 810654 h 898837"/>
              <a:gd name="connsiteX1578" fmla="*/ 528195 w 1251458"/>
              <a:gd name="connsiteY1578" fmla="*/ 810427 h 898837"/>
              <a:gd name="connsiteX1579" fmla="*/ 532388 w 1251458"/>
              <a:gd name="connsiteY1579" fmla="*/ 810881 h 898837"/>
              <a:gd name="connsiteX1580" fmla="*/ 537149 w 1251458"/>
              <a:gd name="connsiteY1580" fmla="*/ 811787 h 898837"/>
              <a:gd name="connsiteX1581" fmla="*/ 539076 w 1251458"/>
              <a:gd name="connsiteY1581" fmla="*/ 812241 h 898837"/>
              <a:gd name="connsiteX1582" fmla="*/ 539643 w 1251458"/>
              <a:gd name="connsiteY1582" fmla="*/ 813148 h 898837"/>
              <a:gd name="connsiteX1583" fmla="*/ 539643 w 1251458"/>
              <a:gd name="connsiteY1583" fmla="*/ 815188 h 898837"/>
              <a:gd name="connsiteX1584" fmla="*/ 539189 w 1251458"/>
              <a:gd name="connsiteY1584" fmla="*/ 817001 h 898837"/>
              <a:gd name="connsiteX1585" fmla="*/ 539529 w 1251458"/>
              <a:gd name="connsiteY1585" fmla="*/ 818475 h 898837"/>
              <a:gd name="connsiteX1586" fmla="*/ 540323 w 1251458"/>
              <a:gd name="connsiteY1586" fmla="*/ 819835 h 898837"/>
              <a:gd name="connsiteX1587" fmla="*/ 541569 w 1251458"/>
              <a:gd name="connsiteY1587" fmla="*/ 820288 h 898837"/>
              <a:gd name="connsiteX1588" fmla="*/ 542703 w 1251458"/>
              <a:gd name="connsiteY1588" fmla="*/ 820742 h 898837"/>
              <a:gd name="connsiteX1589" fmla="*/ 542929 w 1251458"/>
              <a:gd name="connsiteY1589" fmla="*/ 821762 h 898837"/>
              <a:gd name="connsiteX1590" fmla="*/ 542589 w 1251458"/>
              <a:gd name="connsiteY1590" fmla="*/ 823122 h 898837"/>
              <a:gd name="connsiteX1591" fmla="*/ 543156 w 1251458"/>
              <a:gd name="connsiteY1591" fmla="*/ 824142 h 898837"/>
              <a:gd name="connsiteX1592" fmla="*/ 543836 w 1251458"/>
              <a:gd name="connsiteY1592" fmla="*/ 824822 h 898837"/>
              <a:gd name="connsiteX1593" fmla="*/ 545197 w 1251458"/>
              <a:gd name="connsiteY1593" fmla="*/ 825276 h 898837"/>
              <a:gd name="connsiteX1594" fmla="*/ 548030 w 1251458"/>
              <a:gd name="connsiteY1594" fmla="*/ 824369 h 898837"/>
              <a:gd name="connsiteX1595" fmla="*/ 549957 w 1251458"/>
              <a:gd name="connsiteY1595" fmla="*/ 824709 h 898837"/>
              <a:gd name="connsiteX1596" fmla="*/ 551657 w 1251458"/>
              <a:gd name="connsiteY1596" fmla="*/ 825276 h 898837"/>
              <a:gd name="connsiteX1597" fmla="*/ 553131 w 1251458"/>
              <a:gd name="connsiteY1597" fmla="*/ 824936 h 898837"/>
              <a:gd name="connsiteX1598" fmla="*/ 554604 w 1251458"/>
              <a:gd name="connsiteY1598" fmla="*/ 824142 h 898837"/>
              <a:gd name="connsiteX1599" fmla="*/ 557891 w 1251458"/>
              <a:gd name="connsiteY1599" fmla="*/ 820742 h 898837"/>
              <a:gd name="connsiteX1600" fmla="*/ 561632 w 1251458"/>
              <a:gd name="connsiteY1600" fmla="*/ 818928 h 898837"/>
              <a:gd name="connsiteX1601" fmla="*/ 562879 w 1251458"/>
              <a:gd name="connsiteY1601" fmla="*/ 818475 h 898837"/>
              <a:gd name="connsiteX1602" fmla="*/ 563672 w 1251458"/>
              <a:gd name="connsiteY1602" fmla="*/ 818701 h 898837"/>
              <a:gd name="connsiteX1603" fmla="*/ 563899 w 1251458"/>
              <a:gd name="connsiteY1603" fmla="*/ 818928 h 898837"/>
              <a:gd name="connsiteX1604" fmla="*/ 563899 w 1251458"/>
              <a:gd name="connsiteY1604" fmla="*/ 819608 h 898837"/>
              <a:gd name="connsiteX1605" fmla="*/ 564239 w 1251458"/>
              <a:gd name="connsiteY1605" fmla="*/ 822442 h 898837"/>
              <a:gd name="connsiteX1606" fmla="*/ 564012 w 1251458"/>
              <a:gd name="connsiteY1606" fmla="*/ 822782 h 898837"/>
              <a:gd name="connsiteX1607" fmla="*/ 565146 w 1251458"/>
              <a:gd name="connsiteY1607" fmla="*/ 823802 h 898837"/>
              <a:gd name="connsiteX1608" fmla="*/ 564692 w 1251458"/>
              <a:gd name="connsiteY1608" fmla="*/ 826409 h 898837"/>
              <a:gd name="connsiteX1609" fmla="*/ 565259 w 1251458"/>
              <a:gd name="connsiteY1609" fmla="*/ 826976 h 898837"/>
              <a:gd name="connsiteX1610" fmla="*/ 565599 w 1251458"/>
              <a:gd name="connsiteY1610" fmla="*/ 827883 h 898837"/>
              <a:gd name="connsiteX1611" fmla="*/ 565599 w 1251458"/>
              <a:gd name="connsiteY1611" fmla="*/ 829356 h 898837"/>
              <a:gd name="connsiteX1612" fmla="*/ 565599 w 1251458"/>
              <a:gd name="connsiteY1612" fmla="*/ 830603 h 898837"/>
              <a:gd name="connsiteX1613" fmla="*/ 566052 w 1251458"/>
              <a:gd name="connsiteY1613" fmla="*/ 831170 h 898837"/>
              <a:gd name="connsiteX1614" fmla="*/ 566732 w 1251458"/>
              <a:gd name="connsiteY1614" fmla="*/ 831510 h 898837"/>
              <a:gd name="connsiteX1615" fmla="*/ 570019 w 1251458"/>
              <a:gd name="connsiteY1615" fmla="*/ 830490 h 898837"/>
              <a:gd name="connsiteX1616" fmla="*/ 572060 w 1251458"/>
              <a:gd name="connsiteY1616" fmla="*/ 830490 h 898837"/>
              <a:gd name="connsiteX1617" fmla="*/ 572853 w 1251458"/>
              <a:gd name="connsiteY1617" fmla="*/ 831170 h 898837"/>
              <a:gd name="connsiteX1618" fmla="*/ 573647 w 1251458"/>
              <a:gd name="connsiteY1618" fmla="*/ 831623 h 898837"/>
              <a:gd name="connsiteX1619" fmla="*/ 574553 w 1251458"/>
              <a:gd name="connsiteY1619" fmla="*/ 831963 h 898837"/>
              <a:gd name="connsiteX1620" fmla="*/ 575347 w 1251458"/>
              <a:gd name="connsiteY1620" fmla="*/ 832416 h 898837"/>
              <a:gd name="connsiteX1621" fmla="*/ 575800 w 1251458"/>
              <a:gd name="connsiteY1621" fmla="*/ 832416 h 898837"/>
              <a:gd name="connsiteX1622" fmla="*/ 576933 w 1251458"/>
              <a:gd name="connsiteY1622" fmla="*/ 831170 h 898837"/>
              <a:gd name="connsiteX1623" fmla="*/ 577273 w 1251458"/>
              <a:gd name="connsiteY1623" fmla="*/ 830943 h 898837"/>
              <a:gd name="connsiteX1624" fmla="*/ 577273 w 1251458"/>
              <a:gd name="connsiteY1624" fmla="*/ 830376 h 898837"/>
              <a:gd name="connsiteX1625" fmla="*/ 576480 w 1251458"/>
              <a:gd name="connsiteY1625" fmla="*/ 829356 h 898837"/>
              <a:gd name="connsiteX1626" fmla="*/ 575687 w 1251458"/>
              <a:gd name="connsiteY1626" fmla="*/ 828563 h 898837"/>
              <a:gd name="connsiteX1627" fmla="*/ 575687 w 1251458"/>
              <a:gd name="connsiteY1627" fmla="*/ 826749 h 898837"/>
              <a:gd name="connsiteX1628" fmla="*/ 576140 w 1251458"/>
              <a:gd name="connsiteY1628" fmla="*/ 823575 h 898837"/>
              <a:gd name="connsiteX1629" fmla="*/ 576140 w 1251458"/>
              <a:gd name="connsiteY1629" fmla="*/ 821875 h 898837"/>
              <a:gd name="connsiteX1630" fmla="*/ 576140 w 1251458"/>
              <a:gd name="connsiteY1630" fmla="*/ 817908 h 898837"/>
              <a:gd name="connsiteX1631" fmla="*/ 576140 w 1251458"/>
              <a:gd name="connsiteY1631" fmla="*/ 816775 h 898837"/>
              <a:gd name="connsiteX1632" fmla="*/ 575233 w 1251458"/>
              <a:gd name="connsiteY1632" fmla="*/ 815528 h 898837"/>
              <a:gd name="connsiteX1633" fmla="*/ 573307 w 1251458"/>
              <a:gd name="connsiteY1633" fmla="*/ 813034 h 898837"/>
              <a:gd name="connsiteX1634" fmla="*/ 572740 w 1251458"/>
              <a:gd name="connsiteY1634" fmla="*/ 811561 h 898837"/>
              <a:gd name="connsiteX1635" fmla="*/ 572400 w 1251458"/>
              <a:gd name="connsiteY1635" fmla="*/ 810087 h 898837"/>
              <a:gd name="connsiteX1636" fmla="*/ 572400 w 1251458"/>
              <a:gd name="connsiteY1636" fmla="*/ 809180 h 898837"/>
              <a:gd name="connsiteX1637" fmla="*/ 571946 w 1251458"/>
              <a:gd name="connsiteY1637" fmla="*/ 808047 h 898837"/>
              <a:gd name="connsiteX1638" fmla="*/ 571720 w 1251458"/>
              <a:gd name="connsiteY1638" fmla="*/ 807027 h 898837"/>
              <a:gd name="connsiteX1639" fmla="*/ 572626 w 1251458"/>
              <a:gd name="connsiteY1639" fmla="*/ 806460 h 898837"/>
              <a:gd name="connsiteX1640" fmla="*/ 573647 w 1251458"/>
              <a:gd name="connsiteY1640" fmla="*/ 805327 h 898837"/>
              <a:gd name="connsiteX1641" fmla="*/ 574213 w 1251458"/>
              <a:gd name="connsiteY1641" fmla="*/ 803513 h 898837"/>
              <a:gd name="connsiteX1642" fmla="*/ 574780 w 1251458"/>
              <a:gd name="connsiteY1642" fmla="*/ 802153 h 898837"/>
              <a:gd name="connsiteX1643" fmla="*/ 575573 w 1251458"/>
              <a:gd name="connsiteY1643" fmla="*/ 801586 h 898837"/>
              <a:gd name="connsiteX1644" fmla="*/ 576253 w 1251458"/>
              <a:gd name="connsiteY1644" fmla="*/ 801359 h 898837"/>
              <a:gd name="connsiteX1645" fmla="*/ 576707 w 1251458"/>
              <a:gd name="connsiteY1645" fmla="*/ 801359 h 898837"/>
              <a:gd name="connsiteX1646" fmla="*/ 578407 w 1251458"/>
              <a:gd name="connsiteY1646" fmla="*/ 803853 h 898837"/>
              <a:gd name="connsiteX1647" fmla="*/ 580561 w 1251458"/>
              <a:gd name="connsiteY1647" fmla="*/ 802720 h 898837"/>
              <a:gd name="connsiteX1648" fmla="*/ 582148 w 1251458"/>
              <a:gd name="connsiteY1648" fmla="*/ 802720 h 898837"/>
              <a:gd name="connsiteX1649" fmla="*/ 583508 w 1251458"/>
              <a:gd name="connsiteY1649" fmla="*/ 803400 h 898837"/>
              <a:gd name="connsiteX1650" fmla="*/ 584188 w 1251458"/>
              <a:gd name="connsiteY1650" fmla="*/ 804193 h 898837"/>
              <a:gd name="connsiteX1651" fmla="*/ 585208 w 1251458"/>
              <a:gd name="connsiteY1651" fmla="*/ 803400 h 898837"/>
              <a:gd name="connsiteX1652" fmla="*/ 586454 w 1251458"/>
              <a:gd name="connsiteY1652" fmla="*/ 802266 h 898837"/>
              <a:gd name="connsiteX1653" fmla="*/ 587815 w 1251458"/>
              <a:gd name="connsiteY1653" fmla="*/ 800453 h 898837"/>
              <a:gd name="connsiteX1654" fmla="*/ 589288 w 1251458"/>
              <a:gd name="connsiteY1654" fmla="*/ 798186 h 898837"/>
              <a:gd name="connsiteX1655" fmla="*/ 589969 w 1251458"/>
              <a:gd name="connsiteY1655" fmla="*/ 796826 h 898837"/>
              <a:gd name="connsiteX1656" fmla="*/ 590422 w 1251458"/>
              <a:gd name="connsiteY1656" fmla="*/ 796259 h 898837"/>
              <a:gd name="connsiteX1657" fmla="*/ 591329 w 1251458"/>
              <a:gd name="connsiteY1657" fmla="*/ 795806 h 898837"/>
              <a:gd name="connsiteX1658" fmla="*/ 592235 w 1251458"/>
              <a:gd name="connsiteY1658" fmla="*/ 796032 h 898837"/>
              <a:gd name="connsiteX1659" fmla="*/ 593935 w 1251458"/>
              <a:gd name="connsiteY1659" fmla="*/ 796939 h 898837"/>
              <a:gd name="connsiteX1660" fmla="*/ 596429 w 1251458"/>
              <a:gd name="connsiteY1660" fmla="*/ 798186 h 898837"/>
              <a:gd name="connsiteX1661" fmla="*/ 598696 w 1251458"/>
              <a:gd name="connsiteY1661" fmla="*/ 799546 h 898837"/>
              <a:gd name="connsiteX1662" fmla="*/ 599603 w 1251458"/>
              <a:gd name="connsiteY1662" fmla="*/ 801019 h 898837"/>
              <a:gd name="connsiteX1663" fmla="*/ 600850 w 1251458"/>
              <a:gd name="connsiteY1663" fmla="*/ 802380 h 898837"/>
              <a:gd name="connsiteX1664" fmla="*/ 601756 w 1251458"/>
              <a:gd name="connsiteY1664" fmla="*/ 802833 h 898837"/>
              <a:gd name="connsiteX1665" fmla="*/ 602210 w 1251458"/>
              <a:gd name="connsiteY1665" fmla="*/ 802833 h 898837"/>
              <a:gd name="connsiteX1666" fmla="*/ 603683 w 1251458"/>
              <a:gd name="connsiteY1666" fmla="*/ 801699 h 898837"/>
              <a:gd name="connsiteX1667" fmla="*/ 604930 w 1251458"/>
              <a:gd name="connsiteY1667" fmla="*/ 800679 h 898837"/>
              <a:gd name="connsiteX1668" fmla="*/ 604930 w 1251458"/>
              <a:gd name="connsiteY1668" fmla="*/ 799546 h 898837"/>
              <a:gd name="connsiteX1669" fmla="*/ 606064 w 1251458"/>
              <a:gd name="connsiteY1669" fmla="*/ 798526 h 898837"/>
              <a:gd name="connsiteX1670" fmla="*/ 607537 w 1251458"/>
              <a:gd name="connsiteY1670" fmla="*/ 796826 h 898837"/>
              <a:gd name="connsiteX1671" fmla="*/ 608217 w 1251458"/>
              <a:gd name="connsiteY1671" fmla="*/ 795692 h 898837"/>
              <a:gd name="connsiteX1672" fmla="*/ 608784 w 1251458"/>
              <a:gd name="connsiteY1672" fmla="*/ 795692 h 898837"/>
              <a:gd name="connsiteX1673" fmla="*/ 609351 w 1251458"/>
              <a:gd name="connsiteY1673" fmla="*/ 795919 h 898837"/>
              <a:gd name="connsiteX1674" fmla="*/ 611731 w 1251458"/>
              <a:gd name="connsiteY1674" fmla="*/ 799546 h 898837"/>
              <a:gd name="connsiteX1675" fmla="*/ 612184 w 1251458"/>
              <a:gd name="connsiteY1675" fmla="*/ 799773 h 898837"/>
              <a:gd name="connsiteX1676" fmla="*/ 612864 w 1251458"/>
              <a:gd name="connsiteY1676" fmla="*/ 799206 h 898837"/>
              <a:gd name="connsiteX1677" fmla="*/ 613771 w 1251458"/>
              <a:gd name="connsiteY1677" fmla="*/ 796372 h 898837"/>
              <a:gd name="connsiteX1678" fmla="*/ 614791 w 1251458"/>
              <a:gd name="connsiteY1678" fmla="*/ 795239 h 898837"/>
              <a:gd name="connsiteX1679" fmla="*/ 615131 w 1251458"/>
              <a:gd name="connsiteY1679" fmla="*/ 795466 h 898837"/>
              <a:gd name="connsiteX1680" fmla="*/ 620798 w 1251458"/>
              <a:gd name="connsiteY1680" fmla="*/ 800793 h 898837"/>
              <a:gd name="connsiteX1681" fmla="*/ 621365 w 1251458"/>
              <a:gd name="connsiteY1681" fmla="*/ 800793 h 898837"/>
              <a:gd name="connsiteX1682" fmla="*/ 621932 w 1251458"/>
              <a:gd name="connsiteY1682" fmla="*/ 800566 h 898837"/>
              <a:gd name="connsiteX1683" fmla="*/ 622385 w 1251458"/>
              <a:gd name="connsiteY1683" fmla="*/ 799773 h 898837"/>
              <a:gd name="connsiteX1684" fmla="*/ 622839 w 1251458"/>
              <a:gd name="connsiteY1684" fmla="*/ 797959 h 898837"/>
              <a:gd name="connsiteX1685" fmla="*/ 623632 w 1251458"/>
              <a:gd name="connsiteY1685" fmla="*/ 796032 h 898837"/>
              <a:gd name="connsiteX1686" fmla="*/ 625446 w 1251458"/>
              <a:gd name="connsiteY1686" fmla="*/ 794899 h 898837"/>
              <a:gd name="connsiteX1687" fmla="*/ 626919 w 1251458"/>
              <a:gd name="connsiteY1687" fmla="*/ 794672 h 898837"/>
              <a:gd name="connsiteX1688" fmla="*/ 627486 w 1251458"/>
              <a:gd name="connsiteY1688" fmla="*/ 795579 h 898837"/>
              <a:gd name="connsiteX1689" fmla="*/ 628733 w 1251458"/>
              <a:gd name="connsiteY1689" fmla="*/ 796826 h 898837"/>
              <a:gd name="connsiteX1690" fmla="*/ 630206 w 1251458"/>
              <a:gd name="connsiteY1690" fmla="*/ 797052 h 898837"/>
              <a:gd name="connsiteX1691" fmla="*/ 633380 w 1251458"/>
              <a:gd name="connsiteY1691" fmla="*/ 794785 h 898837"/>
              <a:gd name="connsiteX1692" fmla="*/ 634400 w 1251458"/>
              <a:gd name="connsiteY1692" fmla="*/ 794445 h 898837"/>
              <a:gd name="connsiteX1693" fmla="*/ 635534 w 1251458"/>
              <a:gd name="connsiteY1693" fmla="*/ 794445 h 898837"/>
              <a:gd name="connsiteX1694" fmla="*/ 636667 w 1251458"/>
              <a:gd name="connsiteY1694" fmla="*/ 794445 h 898837"/>
              <a:gd name="connsiteX1695" fmla="*/ 637800 w 1251458"/>
              <a:gd name="connsiteY1695" fmla="*/ 793539 h 898837"/>
              <a:gd name="connsiteX1696" fmla="*/ 638934 w 1251458"/>
              <a:gd name="connsiteY1696" fmla="*/ 792405 h 898837"/>
              <a:gd name="connsiteX1697" fmla="*/ 639274 w 1251458"/>
              <a:gd name="connsiteY1697" fmla="*/ 790138 h 898837"/>
              <a:gd name="connsiteX1698" fmla="*/ 639501 w 1251458"/>
              <a:gd name="connsiteY1698" fmla="*/ 788098 h 898837"/>
              <a:gd name="connsiteX1699" fmla="*/ 640294 w 1251458"/>
              <a:gd name="connsiteY1699" fmla="*/ 787305 h 898837"/>
              <a:gd name="connsiteX1700" fmla="*/ 641201 w 1251458"/>
              <a:gd name="connsiteY1700" fmla="*/ 786738 h 898837"/>
              <a:gd name="connsiteX1701" fmla="*/ 642901 w 1251458"/>
              <a:gd name="connsiteY1701" fmla="*/ 785944 h 898837"/>
              <a:gd name="connsiteX1702" fmla="*/ 646868 w 1251458"/>
              <a:gd name="connsiteY1702" fmla="*/ 783904 h 898837"/>
              <a:gd name="connsiteX1703" fmla="*/ 647888 w 1251458"/>
              <a:gd name="connsiteY1703" fmla="*/ 782997 h 898837"/>
              <a:gd name="connsiteX1704" fmla="*/ 648682 w 1251458"/>
              <a:gd name="connsiteY1704" fmla="*/ 782431 h 898837"/>
              <a:gd name="connsiteX1705" fmla="*/ 650269 w 1251458"/>
              <a:gd name="connsiteY1705" fmla="*/ 783337 h 898837"/>
              <a:gd name="connsiteX1706" fmla="*/ 652082 w 1251458"/>
              <a:gd name="connsiteY1706" fmla="*/ 785038 h 898837"/>
              <a:gd name="connsiteX1707" fmla="*/ 653216 w 1251458"/>
              <a:gd name="connsiteY1707" fmla="*/ 786284 h 898837"/>
              <a:gd name="connsiteX1708" fmla="*/ 654009 w 1251458"/>
              <a:gd name="connsiteY1708" fmla="*/ 787645 h 898837"/>
              <a:gd name="connsiteX1709" fmla="*/ 654349 w 1251458"/>
              <a:gd name="connsiteY1709" fmla="*/ 788778 h 898837"/>
              <a:gd name="connsiteX1710" fmla="*/ 657296 w 1251458"/>
              <a:gd name="connsiteY1710" fmla="*/ 789798 h 898837"/>
              <a:gd name="connsiteX1711" fmla="*/ 659110 w 1251458"/>
              <a:gd name="connsiteY1711" fmla="*/ 791158 h 898837"/>
              <a:gd name="connsiteX1712" fmla="*/ 660357 w 1251458"/>
              <a:gd name="connsiteY1712" fmla="*/ 792178 h 898837"/>
              <a:gd name="connsiteX1713" fmla="*/ 661603 w 1251458"/>
              <a:gd name="connsiteY1713" fmla="*/ 792178 h 898837"/>
              <a:gd name="connsiteX1714" fmla="*/ 662850 w 1251458"/>
              <a:gd name="connsiteY1714" fmla="*/ 791838 h 898837"/>
              <a:gd name="connsiteX1715" fmla="*/ 663644 w 1251458"/>
              <a:gd name="connsiteY1715" fmla="*/ 790932 h 898837"/>
              <a:gd name="connsiteX1716" fmla="*/ 665004 w 1251458"/>
              <a:gd name="connsiteY1716" fmla="*/ 790932 h 898837"/>
              <a:gd name="connsiteX1717" fmla="*/ 666590 w 1251458"/>
              <a:gd name="connsiteY1717" fmla="*/ 790932 h 898837"/>
              <a:gd name="connsiteX1718" fmla="*/ 667271 w 1251458"/>
              <a:gd name="connsiteY1718" fmla="*/ 791272 h 898837"/>
              <a:gd name="connsiteX1719" fmla="*/ 668631 w 1251458"/>
              <a:gd name="connsiteY1719" fmla="*/ 793198 h 898837"/>
              <a:gd name="connsiteX1720" fmla="*/ 669198 w 1251458"/>
              <a:gd name="connsiteY1720" fmla="*/ 793425 h 898837"/>
              <a:gd name="connsiteX1721" fmla="*/ 670444 w 1251458"/>
              <a:gd name="connsiteY1721" fmla="*/ 793425 h 898837"/>
              <a:gd name="connsiteX1722" fmla="*/ 672711 w 1251458"/>
              <a:gd name="connsiteY1722" fmla="*/ 792632 h 898837"/>
              <a:gd name="connsiteX1723" fmla="*/ 674525 w 1251458"/>
              <a:gd name="connsiteY1723" fmla="*/ 792292 h 898837"/>
              <a:gd name="connsiteX1724" fmla="*/ 676225 w 1251458"/>
              <a:gd name="connsiteY1724" fmla="*/ 793085 h 898837"/>
              <a:gd name="connsiteX1725" fmla="*/ 679399 w 1251458"/>
              <a:gd name="connsiteY1725" fmla="*/ 795239 h 898837"/>
              <a:gd name="connsiteX1726" fmla="*/ 678492 w 1251458"/>
              <a:gd name="connsiteY1726" fmla="*/ 796826 h 898837"/>
              <a:gd name="connsiteX1727" fmla="*/ 677812 w 1251458"/>
              <a:gd name="connsiteY1727" fmla="*/ 798526 h 898837"/>
              <a:gd name="connsiteX1728" fmla="*/ 676452 w 1251458"/>
              <a:gd name="connsiteY1728" fmla="*/ 799773 h 898837"/>
              <a:gd name="connsiteX1729" fmla="*/ 675431 w 1251458"/>
              <a:gd name="connsiteY1729" fmla="*/ 800113 h 898837"/>
              <a:gd name="connsiteX1730" fmla="*/ 674751 w 1251458"/>
              <a:gd name="connsiteY1730" fmla="*/ 801813 h 898837"/>
              <a:gd name="connsiteX1731" fmla="*/ 674411 w 1251458"/>
              <a:gd name="connsiteY1731" fmla="*/ 804307 h 898837"/>
              <a:gd name="connsiteX1732" fmla="*/ 674751 w 1251458"/>
              <a:gd name="connsiteY1732" fmla="*/ 805553 h 898837"/>
              <a:gd name="connsiteX1733" fmla="*/ 675545 w 1251458"/>
              <a:gd name="connsiteY1733" fmla="*/ 805893 h 898837"/>
              <a:gd name="connsiteX1734" fmla="*/ 676452 w 1251458"/>
              <a:gd name="connsiteY1734" fmla="*/ 806687 h 898837"/>
              <a:gd name="connsiteX1735" fmla="*/ 676792 w 1251458"/>
              <a:gd name="connsiteY1735" fmla="*/ 807820 h 898837"/>
              <a:gd name="connsiteX1736" fmla="*/ 676792 w 1251458"/>
              <a:gd name="connsiteY1736" fmla="*/ 810200 h 898837"/>
              <a:gd name="connsiteX1737" fmla="*/ 676792 w 1251458"/>
              <a:gd name="connsiteY1737" fmla="*/ 812921 h 898837"/>
              <a:gd name="connsiteX1738" fmla="*/ 676792 w 1251458"/>
              <a:gd name="connsiteY1738" fmla="*/ 813828 h 898837"/>
              <a:gd name="connsiteX1739" fmla="*/ 677585 w 1251458"/>
              <a:gd name="connsiteY1739" fmla="*/ 813714 h 898837"/>
              <a:gd name="connsiteX1740" fmla="*/ 678265 w 1251458"/>
              <a:gd name="connsiteY1740" fmla="*/ 813374 h 898837"/>
              <a:gd name="connsiteX1741" fmla="*/ 679625 w 1251458"/>
              <a:gd name="connsiteY1741" fmla="*/ 813828 h 898837"/>
              <a:gd name="connsiteX1742" fmla="*/ 681326 w 1251458"/>
              <a:gd name="connsiteY1742" fmla="*/ 814508 h 898837"/>
              <a:gd name="connsiteX1743" fmla="*/ 682346 w 1251458"/>
              <a:gd name="connsiteY1743" fmla="*/ 815188 h 898837"/>
              <a:gd name="connsiteX1744" fmla="*/ 683252 w 1251458"/>
              <a:gd name="connsiteY1744" fmla="*/ 815188 h 898837"/>
              <a:gd name="connsiteX1745" fmla="*/ 683932 w 1251458"/>
              <a:gd name="connsiteY1745" fmla="*/ 815754 h 898837"/>
              <a:gd name="connsiteX1746" fmla="*/ 684159 w 1251458"/>
              <a:gd name="connsiteY1746" fmla="*/ 817115 h 898837"/>
              <a:gd name="connsiteX1747" fmla="*/ 685066 w 1251458"/>
              <a:gd name="connsiteY1747" fmla="*/ 818021 h 898837"/>
              <a:gd name="connsiteX1748" fmla="*/ 687446 w 1251458"/>
              <a:gd name="connsiteY1748" fmla="*/ 819835 h 898837"/>
              <a:gd name="connsiteX1749" fmla="*/ 689373 w 1251458"/>
              <a:gd name="connsiteY1749" fmla="*/ 819835 h 898837"/>
              <a:gd name="connsiteX1750" fmla="*/ 690960 w 1251458"/>
              <a:gd name="connsiteY1750" fmla="*/ 822329 h 898837"/>
              <a:gd name="connsiteX1751" fmla="*/ 692660 w 1251458"/>
              <a:gd name="connsiteY1751" fmla="*/ 821535 h 898837"/>
              <a:gd name="connsiteX1752" fmla="*/ 693454 w 1251458"/>
              <a:gd name="connsiteY1752" fmla="*/ 822555 h 898837"/>
              <a:gd name="connsiteX1753" fmla="*/ 696967 w 1251458"/>
              <a:gd name="connsiteY1753" fmla="*/ 822215 h 898837"/>
              <a:gd name="connsiteX1754" fmla="*/ 699348 w 1251458"/>
              <a:gd name="connsiteY1754" fmla="*/ 821309 h 898837"/>
              <a:gd name="connsiteX1755" fmla="*/ 700254 w 1251458"/>
              <a:gd name="connsiteY1755" fmla="*/ 821535 h 898837"/>
              <a:gd name="connsiteX1756" fmla="*/ 702408 w 1251458"/>
              <a:gd name="connsiteY1756" fmla="*/ 823462 h 898837"/>
              <a:gd name="connsiteX1757" fmla="*/ 703768 w 1251458"/>
              <a:gd name="connsiteY1757" fmla="*/ 824709 h 898837"/>
              <a:gd name="connsiteX1758" fmla="*/ 705695 w 1251458"/>
              <a:gd name="connsiteY1758" fmla="*/ 824255 h 898837"/>
              <a:gd name="connsiteX1759" fmla="*/ 707282 w 1251458"/>
              <a:gd name="connsiteY1759" fmla="*/ 823349 h 898837"/>
              <a:gd name="connsiteX1760" fmla="*/ 709322 w 1251458"/>
              <a:gd name="connsiteY1760" fmla="*/ 823349 h 898837"/>
              <a:gd name="connsiteX1761" fmla="*/ 710456 w 1251458"/>
              <a:gd name="connsiteY1761" fmla="*/ 822102 h 898837"/>
              <a:gd name="connsiteX1762" fmla="*/ 710909 w 1251458"/>
              <a:gd name="connsiteY1762" fmla="*/ 820515 h 898837"/>
              <a:gd name="connsiteX1763" fmla="*/ 711476 w 1251458"/>
              <a:gd name="connsiteY1763" fmla="*/ 820515 h 898837"/>
              <a:gd name="connsiteX1764" fmla="*/ 712043 w 1251458"/>
              <a:gd name="connsiteY1764" fmla="*/ 820855 h 898837"/>
              <a:gd name="connsiteX1765" fmla="*/ 713289 w 1251458"/>
              <a:gd name="connsiteY1765" fmla="*/ 822555 h 898837"/>
              <a:gd name="connsiteX1766" fmla="*/ 714423 w 1251458"/>
              <a:gd name="connsiteY1766" fmla="*/ 821989 h 898837"/>
              <a:gd name="connsiteX1767" fmla="*/ 714876 w 1251458"/>
              <a:gd name="connsiteY1767" fmla="*/ 821082 h 898837"/>
              <a:gd name="connsiteX1768" fmla="*/ 714196 w 1251458"/>
              <a:gd name="connsiteY1768" fmla="*/ 819495 h 898837"/>
              <a:gd name="connsiteX1769" fmla="*/ 713969 w 1251458"/>
              <a:gd name="connsiteY1769" fmla="*/ 817455 h 898837"/>
              <a:gd name="connsiteX1770" fmla="*/ 713969 w 1251458"/>
              <a:gd name="connsiteY1770" fmla="*/ 815754 h 898837"/>
              <a:gd name="connsiteX1771" fmla="*/ 716236 w 1251458"/>
              <a:gd name="connsiteY1771" fmla="*/ 815754 h 898837"/>
              <a:gd name="connsiteX1772" fmla="*/ 716690 w 1251458"/>
              <a:gd name="connsiteY1772" fmla="*/ 816548 h 898837"/>
              <a:gd name="connsiteX1773" fmla="*/ 716123 w 1251458"/>
              <a:gd name="connsiteY1773" fmla="*/ 817795 h 898837"/>
              <a:gd name="connsiteX1774" fmla="*/ 716690 w 1251458"/>
              <a:gd name="connsiteY1774" fmla="*/ 818815 h 898837"/>
              <a:gd name="connsiteX1775" fmla="*/ 717936 w 1251458"/>
              <a:gd name="connsiteY1775" fmla="*/ 819835 h 898837"/>
              <a:gd name="connsiteX1776" fmla="*/ 719410 w 1251458"/>
              <a:gd name="connsiteY1776" fmla="*/ 821535 h 898837"/>
              <a:gd name="connsiteX1777" fmla="*/ 719977 w 1251458"/>
              <a:gd name="connsiteY1777" fmla="*/ 821989 h 898837"/>
              <a:gd name="connsiteX1778" fmla="*/ 721450 w 1251458"/>
              <a:gd name="connsiteY1778" fmla="*/ 821989 h 898837"/>
              <a:gd name="connsiteX1779" fmla="*/ 723037 w 1251458"/>
              <a:gd name="connsiteY1779" fmla="*/ 822102 h 898837"/>
              <a:gd name="connsiteX1780" fmla="*/ 725304 w 1251458"/>
              <a:gd name="connsiteY1780" fmla="*/ 822102 h 898837"/>
              <a:gd name="connsiteX1781" fmla="*/ 726777 w 1251458"/>
              <a:gd name="connsiteY1781" fmla="*/ 822895 h 898837"/>
              <a:gd name="connsiteX1782" fmla="*/ 727457 w 1251458"/>
              <a:gd name="connsiteY1782" fmla="*/ 823915 h 898837"/>
              <a:gd name="connsiteX1783" fmla="*/ 726777 w 1251458"/>
              <a:gd name="connsiteY1783" fmla="*/ 825162 h 898837"/>
              <a:gd name="connsiteX1784" fmla="*/ 726437 w 1251458"/>
              <a:gd name="connsiteY1784" fmla="*/ 826296 h 898837"/>
              <a:gd name="connsiteX1785" fmla="*/ 727798 w 1251458"/>
              <a:gd name="connsiteY1785" fmla="*/ 826636 h 898837"/>
              <a:gd name="connsiteX1786" fmla="*/ 729271 w 1251458"/>
              <a:gd name="connsiteY1786" fmla="*/ 826182 h 898837"/>
              <a:gd name="connsiteX1787" fmla="*/ 731878 w 1251458"/>
              <a:gd name="connsiteY1787" fmla="*/ 825956 h 898837"/>
              <a:gd name="connsiteX1788" fmla="*/ 733692 w 1251458"/>
              <a:gd name="connsiteY1788" fmla="*/ 825389 h 898837"/>
              <a:gd name="connsiteX1789" fmla="*/ 735958 w 1251458"/>
              <a:gd name="connsiteY1789" fmla="*/ 824029 h 898837"/>
              <a:gd name="connsiteX1790" fmla="*/ 735505 w 1251458"/>
              <a:gd name="connsiteY1790" fmla="*/ 820515 h 898837"/>
              <a:gd name="connsiteX1791" fmla="*/ 736412 w 1251458"/>
              <a:gd name="connsiteY1791" fmla="*/ 820515 h 898837"/>
              <a:gd name="connsiteX1792" fmla="*/ 736979 w 1251458"/>
              <a:gd name="connsiteY1792" fmla="*/ 820969 h 898837"/>
              <a:gd name="connsiteX1793" fmla="*/ 738906 w 1251458"/>
              <a:gd name="connsiteY1793" fmla="*/ 824369 h 898837"/>
              <a:gd name="connsiteX1794" fmla="*/ 740039 w 1251458"/>
              <a:gd name="connsiteY1794" fmla="*/ 824369 h 898837"/>
              <a:gd name="connsiteX1795" fmla="*/ 740379 w 1251458"/>
              <a:gd name="connsiteY1795" fmla="*/ 823575 h 898837"/>
              <a:gd name="connsiteX1796" fmla="*/ 741853 w 1251458"/>
              <a:gd name="connsiteY1796" fmla="*/ 825276 h 898837"/>
              <a:gd name="connsiteX1797" fmla="*/ 743893 w 1251458"/>
              <a:gd name="connsiteY1797" fmla="*/ 825276 h 898837"/>
              <a:gd name="connsiteX1798" fmla="*/ 743666 w 1251458"/>
              <a:gd name="connsiteY1798" fmla="*/ 827769 h 898837"/>
              <a:gd name="connsiteX1799" fmla="*/ 740719 w 1251458"/>
              <a:gd name="connsiteY1799" fmla="*/ 828676 h 898837"/>
              <a:gd name="connsiteX1800" fmla="*/ 740266 w 1251458"/>
              <a:gd name="connsiteY1800" fmla="*/ 831170 h 898837"/>
              <a:gd name="connsiteX1801" fmla="*/ 738679 w 1251458"/>
              <a:gd name="connsiteY1801" fmla="*/ 833437 h 898837"/>
              <a:gd name="connsiteX1802" fmla="*/ 739132 w 1251458"/>
              <a:gd name="connsiteY1802" fmla="*/ 835250 h 898837"/>
              <a:gd name="connsiteX1803" fmla="*/ 738226 w 1251458"/>
              <a:gd name="connsiteY1803" fmla="*/ 838311 h 898837"/>
              <a:gd name="connsiteX1804" fmla="*/ 738679 w 1251458"/>
              <a:gd name="connsiteY1804" fmla="*/ 839331 h 898837"/>
              <a:gd name="connsiteX1805" fmla="*/ 739472 w 1251458"/>
              <a:gd name="connsiteY1805" fmla="*/ 840124 h 898837"/>
              <a:gd name="connsiteX1806" fmla="*/ 740266 w 1251458"/>
              <a:gd name="connsiteY1806" fmla="*/ 841484 h 898837"/>
              <a:gd name="connsiteX1807" fmla="*/ 741059 w 1251458"/>
              <a:gd name="connsiteY1807" fmla="*/ 843071 h 898837"/>
              <a:gd name="connsiteX1808" fmla="*/ 740833 w 1251458"/>
              <a:gd name="connsiteY1808" fmla="*/ 845111 h 898837"/>
              <a:gd name="connsiteX1809" fmla="*/ 742193 w 1251458"/>
              <a:gd name="connsiteY1809" fmla="*/ 847605 h 898837"/>
              <a:gd name="connsiteX1810" fmla="*/ 743893 w 1251458"/>
              <a:gd name="connsiteY1810" fmla="*/ 848512 h 898837"/>
              <a:gd name="connsiteX1811" fmla="*/ 744346 w 1251458"/>
              <a:gd name="connsiteY1811" fmla="*/ 849078 h 898837"/>
              <a:gd name="connsiteX1812" fmla="*/ 744686 w 1251458"/>
              <a:gd name="connsiteY1812" fmla="*/ 850098 h 898837"/>
              <a:gd name="connsiteX1813" fmla="*/ 743666 w 1251458"/>
              <a:gd name="connsiteY1813" fmla="*/ 850098 h 898837"/>
              <a:gd name="connsiteX1814" fmla="*/ 742759 w 1251458"/>
              <a:gd name="connsiteY1814" fmla="*/ 849872 h 898837"/>
              <a:gd name="connsiteX1815" fmla="*/ 742759 w 1251458"/>
              <a:gd name="connsiteY1815" fmla="*/ 851005 h 898837"/>
              <a:gd name="connsiteX1816" fmla="*/ 743893 w 1251458"/>
              <a:gd name="connsiteY1816" fmla="*/ 852592 h 898837"/>
              <a:gd name="connsiteX1817" fmla="*/ 747633 w 1251458"/>
              <a:gd name="connsiteY1817" fmla="*/ 853272 h 898837"/>
              <a:gd name="connsiteX1818" fmla="*/ 752167 w 1251458"/>
              <a:gd name="connsiteY1818" fmla="*/ 852592 h 898837"/>
              <a:gd name="connsiteX1819" fmla="*/ 754321 w 1251458"/>
              <a:gd name="connsiteY1819" fmla="*/ 851232 h 898837"/>
              <a:gd name="connsiteX1820" fmla="*/ 755114 w 1251458"/>
              <a:gd name="connsiteY1820" fmla="*/ 849645 h 898837"/>
              <a:gd name="connsiteX1821" fmla="*/ 755794 w 1251458"/>
              <a:gd name="connsiteY1821" fmla="*/ 848852 h 898837"/>
              <a:gd name="connsiteX1822" fmla="*/ 755794 w 1251458"/>
              <a:gd name="connsiteY1822" fmla="*/ 847492 h 898837"/>
              <a:gd name="connsiteX1823" fmla="*/ 751600 w 1251458"/>
              <a:gd name="connsiteY1823" fmla="*/ 843978 h 898837"/>
              <a:gd name="connsiteX1824" fmla="*/ 751827 w 1251458"/>
              <a:gd name="connsiteY1824" fmla="*/ 842844 h 898837"/>
              <a:gd name="connsiteX1825" fmla="*/ 752734 w 1251458"/>
              <a:gd name="connsiteY1825" fmla="*/ 842164 h 898837"/>
              <a:gd name="connsiteX1826" fmla="*/ 753074 w 1251458"/>
              <a:gd name="connsiteY1826" fmla="*/ 841257 h 898837"/>
              <a:gd name="connsiteX1827" fmla="*/ 752620 w 1251458"/>
              <a:gd name="connsiteY1827" fmla="*/ 840237 h 898837"/>
              <a:gd name="connsiteX1828" fmla="*/ 748880 w 1251458"/>
              <a:gd name="connsiteY1828" fmla="*/ 839784 h 898837"/>
              <a:gd name="connsiteX1829" fmla="*/ 748313 w 1251458"/>
              <a:gd name="connsiteY1829" fmla="*/ 837857 h 898837"/>
              <a:gd name="connsiteX1830" fmla="*/ 749107 w 1251458"/>
              <a:gd name="connsiteY1830" fmla="*/ 835703 h 898837"/>
              <a:gd name="connsiteX1831" fmla="*/ 751940 w 1251458"/>
              <a:gd name="connsiteY1831" fmla="*/ 833550 h 898837"/>
              <a:gd name="connsiteX1832" fmla="*/ 752847 w 1251458"/>
              <a:gd name="connsiteY1832" fmla="*/ 832643 h 898837"/>
              <a:gd name="connsiteX1833" fmla="*/ 753300 w 1251458"/>
              <a:gd name="connsiteY1833" fmla="*/ 830943 h 898837"/>
              <a:gd name="connsiteX1834" fmla="*/ 753527 w 1251458"/>
              <a:gd name="connsiteY1834" fmla="*/ 828903 h 898837"/>
              <a:gd name="connsiteX1835" fmla="*/ 753981 w 1251458"/>
              <a:gd name="connsiteY1835" fmla="*/ 829129 h 898837"/>
              <a:gd name="connsiteX1836" fmla="*/ 754434 w 1251458"/>
              <a:gd name="connsiteY1836" fmla="*/ 831283 h 898837"/>
              <a:gd name="connsiteX1837" fmla="*/ 755341 w 1251458"/>
              <a:gd name="connsiteY1837" fmla="*/ 831850 h 898837"/>
              <a:gd name="connsiteX1838" fmla="*/ 756588 w 1251458"/>
              <a:gd name="connsiteY1838" fmla="*/ 831850 h 898837"/>
              <a:gd name="connsiteX1839" fmla="*/ 758288 w 1251458"/>
              <a:gd name="connsiteY1839" fmla="*/ 830263 h 898837"/>
              <a:gd name="connsiteX1840" fmla="*/ 760668 w 1251458"/>
              <a:gd name="connsiteY1840" fmla="*/ 827769 h 898837"/>
              <a:gd name="connsiteX1841" fmla="*/ 762822 w 1251458"/>
              <a:gd name="connsiteY1841" fmla="*/ 827542 h 898837"/>
              <a:gd name="connsiteX1842" fmla="*/ 765202 w 1251458"/>
              <a:gd name="connsiteY1842" fmla="*/ 826749 h 898837"/>
              <a:gd name="connsiteX1843" fmla="*/ 765656 w 1251458"/>
              <a:gd name="connsiteY1843" fmla="*/ 824936 h 898837"/>
              <a:gd name="connsiteX1844" fmla="*/ 766562 w 1251458"/>
              <a:gd name="connsiteY1844" fmla="*/ 824936 h 898837"/>
              <a:gd name="connsiteX1845" fmla="*/ 767356 w 1251458"/>
              <a:gd name="connsiteY1845" fmla="*/ 825502 h 898837"/>
              <a:gd name="connsiteX1846" fmla="*/ 768262 w 1251458"/>
              <a:gd name="connsiteY1846" fmla="*/ 825502 h 898837"/>
              <a:gd name="connsiteX1847" fmla="*/ 769849 w 1251458"/>
              <a:gd name="connsiteY1847" fmla="*/ 825276 h 898837"/>
              <a:gd name="connsiteX1848" fmla="*/ 771889 w 1251458"/>
              <a:gd name="connsiteY1848" fmla="*/ 825502 h 898837"/>
              <a:gd name="connsiteX1849" fmla="*/ 773363 w 1251458"/>
              <a:gd name="connsiteY1849" fmla="*/ 824369 h 898837"/>
              <a:gd name="connsiteX1850" fmla="*/ 777670 w 1251458"/>
              <a:gd name="connsiteY1850" fmla="*/ 823802 h 898837"/>
              <a:gd name="connsiteX1851" fmla="*/ 779257 w 1251458"/>
              <a:gd name="connsiteY1851" fmla="*/ 822669 h 898837"/>
              <a:gd name="connsiteX1852" fmla="*/ 779824 w 1251458"/>
              <a:gd name="connsiteY1852" fmla="*/ 821649 h 898837"/>
              <a:gd name="connsiteX1853" fmla="*/ 781184 w 1251458"/>
              <a:gd name="connsiteY1853" fmla="*/ 820175 h 898837"/>
              <a:gd name="connsiteX1854" fmla="*/ 782204 w 1251458"/>
              <a:gd name="connsiteY1854" fmla="*/ 820402 h 898837"/>
              <a:gd name="connsiteX1855" fmla="*/ 783224 w 1251458"/>
              <a:gd name="connsiteY1855" fmla="*/ 820402 h 898837"/>
              <a:gd name="connsiteX1856" fmla="*/ 784358 w 1251458"/>
              <a:gd name="connsiteY1856" fmla="*/ 818928 h 898837"/>
              <a:gd name="connsiteX1857" fmla="*/ 784698 w 1251458"/>
              <a:gd name="connsiteY1857" fmla="*/ 817228 h 898837"/>
              <a:gd name="connsiteX1858" fmla="*/ 786398 w 1251458"/>
              <a:gd name="connsiteY1858" fmla="*/ 817228 h 898837"/>
              <a:gd name="connsiteX1859" fmla="*/ 788325 w 1251458"/>
              <a:gd name="connsiteY1859" fmla="*/ 818248 h 898837"/>
              <a:gd name="connsiteX1860" fmla="*/ 789911 w 1251458"/>
              <a:gd name="connsiteY1860" fmla="*/ 819268 h 898837"/>
              <a:gd name="connsiteX1861" fmla="*/ 792179 w 1251458"/>
              <a:gd name="connsiteY1861" fmla="*/ 819722 h 898837"/>
              <a:gd name="connsiteX1862" fmla="*/ 793199 w 1251458"/>
              <a:gd name="connsiteY1862" fmla="*/ 819155 h 898837"/>
              <a:gd name="connsiteX1863" fmla="*/ 793879 w 1251458"/>
              <a:gd name="connsiteY1863" fmla="*/ 818361 h 898837"/>
              <a:gd name="connsiteX1864" fmla="*/ 793652 w 1251458"/>
              <a:gd name="connsiteY1864" fmla="*/ 815641 h 898837"/>
              <a:gd name="connsiteX1865" fmla="*/ 793312 w 1251458"/>
              <a:gd name="connsiteY1865" fmla="*/ 814281 h 898837"/>
              <a:gd name="connsiteX1866" fmla="*/ 794105 w 1251458"/>
              <a:gd name="connsiteY1866" fmla="*/ 814281 h 898837"/>
              <a:gd name="connsiteX1867" fmla="*/ 794785 w 1251458"/>
              <a:gd name="connsiteY1867" fmla="*/ 814734 h 898837"/>
              <a:gd name="connsiteX1868" fmla="*/ 795012 w 1251458"/>
              <a:gd name="connsiteY1868" fmla="*/ 815414 h 898837"/>
              <a:gd name="connsiteX1869" fmla="*/ 794672 w 1251458"/>
              <a:gd name="connsiteY1869" fmla="*/ 816435 h 898837"/>
              <a:gd name="connsiteX1870" fmla="*/ 796145 w 1251458"/>
              <a:gd name="connsiteY1870" fmla="*/ 817908 h 898837"/>
              <a:gd name="connsiteX1871" fmla="*/ 798072 w 1251458"/>
              <a:gd name="connsiteY1871" fmla="*/ 818815 h 898837"/>
              <a:gd name="connsiteX1872" fmla="*/ 799093 w 1251458"/>
              <a:gd name="connsiteY1872" fmla="*/ 817795 h 898837"/>
              <a:gd name="connsiteX1873" fmla="*/ 799659 w 1251458"/>
              <a:gd name="connsiteY1873" fmla="*/ 816888 h 898837"/>
              <a:gd name="connsiteX1874" fmla="*/ 801020 w 1251458"/>
              <a:gd name="connsiteY1874" fmla="*/ 815868 h 898837"/>
              <a:gd name="connsiteX1875" fmla="*/ 802720 w 1251458"/>
              <a:gd name="connsiteY1875" fmla="*/ 814848 h 898837"/>
              <a:gd name="connsiteX1876" fmla="*/ 804646 w 1251458"/>
              <a:gd name="connsiteY1876" fmla="*/ 816321 h 898837"/>
              <a:gd name="connsiteX1877" fmla="*/ 805667 w 1251458"/>
              <a:gd name="connsiteY1877" fmla="*/ 815754 h 898837"/>
              <a:gd name="connsiteX1878" fmla="*/ 806233 w 1251458"/>
              <a:gd name="connsiteY1878" fmla="*/ 815074 h 898837"/>
              <a:gd name="connsiteX1879" fmla="*/ 806687 w 1251458"/>
              <a:gd name="connsiteY1879" fmla="*/ 810881 h 898837"/>
              <a:gd name="connsiteX1880" fmla="*/ 808387 w 1251458"/>
              <a:gd name="connsiteY1880" fmla="*/ 808840 h 898837"/>
              <a:gd name="connsiteX1881" fmla="*/ 809634 w 1251458"/>
              <a:gd name="connsiteY1881" fmla="*/ 811901 h 898837"/>
              <a:gd name="connsiteX1882" fmla="*/ 812014 w 1251458"/>
              <a:gd name="connsiteY1882" fmla="*/ 811561 h 898837"/>
              <a:gd name="connsiteX1883" fmla="*/ 813261 w 1251458"/>
              <a:gd name="connsiteY1883" fmla="*/ 810314 h 898837"/>
              <a:gd name="connsiteX1884" fmla="*/ 814054 w 1251458"/>
              <a:gd name="connsiteY1884" fmla="*/ 809860 h 898837"/>
              <a:gd name="connsiteX1885" fmla="*/ 815074 w 1251458"/>
              <a:gd name="connsiteY1885" fmla="*/ 809520 h 898837"/>
              <a:gd name="connsiteX1886" fmla="*/ 816208 w 1251458"/>
              <a:gd name="connsiteY1886" fmla="*/ 809180 h 898837"/>
              <a:gd name="connsiteX1887" fmla="*/ 816208 w 1251458"/>
              <a:gd name="connsiteY1887" fmla="*/ 809180 h 898837"/>
              <a:gd name="connsiteX1888" fmla="*/ 816208 w 1251458"/>
              <a:gd name="connsiteY1888" fmla="*/ 808614 h 898837"/>
              <a:gd name="connsiteX1889" fmla="*/ 816435 w 1251458"/>
              <a:gd name="connsiteY1889" fmla="*/ 808047 h 898837"/>
              <a:gd name="connsiteX1890" fmla="*/ 817115 w 1251458"/>
              <a:gd name="connsiteY1890" fmla="*/ 808047 h 898837"/>
              <a:gd name="connsiteX1891" fmla="*/ 817568 w 1251458"/>
              <a:gd name="connsiteY1891" fmla="*/ 808500 h 898837"/>
              <a:gd name="connsiteX1892" fmla="*/ 817568 w 1251458"/>
              <a:gd name="connsiteY1892" fmla="*/ 808500 h 898837"/>
              <a:gd name="connsiteX1893" fmla="*/ 818135 w 1251458"/>
              <a:gd name="connsiteY1893" fmla="*/ 806800 h 898837"/>
              <a:gd name="connsiteX1894" fmla="*/ 818362 w 1251458"/>
              <a:gd name="connsiteY1894" fmla="*/ 805553 h 898837"/>
              <a:gd name="connsiteX1895" fmla="*/ 817568 w 1251458"/>
              <a:gd name="connsiteY1895" fmla="*/ 804307 h 898837"/>
              <a:gd name="connsiteX1896" fmla="*/ 817568 w 1251458"/>
              <a:gd name="connsiteY1896" fmla="*/ 799886 h 898837"/>
              <a:gd name="connsiteX1897" fmla="*/ 816208 w 1251458"/>
              <a:gd name="connsiteY1897" fmla="*/ 797619 h 898837"/>
              <a:gd name="connsiteX1898" fmla="*/ 815528 w 1251458"/>
              <a:gd name="connsiteY1898" fmla="*/ 796826 h 898837"/>
              <a:gd name="connsiteX1899" fmla="*/ 815188 w 1251458"/>
              <a:gd name="connsiteY1899" fmla="*/ 795352 h 898837"/>
              <a:gd name="connsiteX1900" fmla="*/ 813374 w 1251458"/>
              <a:gd name="connsiteY1900" fmla="*/ 793652 h 898837"/>
              <a:gd name="connsiteX1901" fmla="*/ 813374 w 1251458"/>
              <a:gd name="connsiteY1901" fmla="*/ 793085 h 898837"/>
              <a:gd name="connsiteX1902" fmla="*/ 813147 w 1251458"/>
              <a:gd name="connsiteY1902" fmla="*/ 792518 h 898837"/>
              <a:gd name="connsiteX1903" fmla="*/ 815414 w 1251458"/>
              <a:gd name="connsiteY1903" fmla="*/ 791838 h 898837"/>
              <a:gd name="connsiteX1904" fmla="*/ 815754 w 1251458"/>
              <a:gd name="connsiteY1904" fmla="*/ 790592 h 898837"/>
              <a:gd name="connsiteX1905" fmla="*/ 815414 w 1251458"/>
              <a:gd name="connsiteY1905" fmla="*/ 789231 h 898837"/>
              <a:gd name="connsiteX1906" fmla="*/ 816888 w 1251458"/>
              <a:gd name="connsiteY1906" fmla="*/ 788098 h 898837"/>
              <a:gd name="connsiteX1907" fmla="*/ 818928 w 1251458"/>
              <a:gd name="connsiteY1907" fmla="*/ 787531 h 898837"/>
              <a:gd name="connsiteX1908" fmla="*/ 818362 w 1251458"/>
              <a:gd name="connsiteY1908" fmla="*/ 788665 h 898837"/>
              <a:gd name="connsiteX1909" fmla="*/ 818362 w 1251458"/>
              <a:gd name="connsiteY1909" fmla="*/ 790025 h 898837"/>
              <a:gd name="connsiteX1910" fmla="*/ 818588 w 1251458"/>
              <a:gd name="connsiteY1910" fmla="*/ 791158 h 898837"/>
              <a:gd name="connsiteX1911" fmla="*/ 818928 w 1251458"/>
              <a:gd name="connsiteY1911" fmla="*/ 793652 h 898837"/>
              <a:gd name="connsiteX1912" fmla="*/ 819722 w 1251458"/>
              <a:gd name="connsiteY1912" fmla="*/ 795012 h 898837"/>
              <a:gd name="connsiteX1913" fmla="*/ 821648 w 1251458"/>
              <a:gd name="connsiteY1913" fmla="*/ 796599 h 898837"/>
              <a:gd name="connsiteX1914" fmla="*/ 823122 w 1251458"/>
              <a:gd name="connsiteY1914" fmla="*/ 799546 h 898837"/>
              <a:gd name="connsiteX1915" fmla="*/ 825276 w 1251458"/>
              <a:gd name="connsiteY1915" fmla="*/ 801246 h 898837"/>
              <a:gd name="connsiteX1916" fmla="*/ 826976 w 1251458"/>
              <a:gd name="connsiteY1916" fmla="*/ 801699 h 898837"/>
              <a:gd name="connsiteX1917" fmla="*/ 826976 w 1251458"/>
              <a:gd name="connsiteY1917" fmla="*/ 801699 h 898837"/>
              <a:gd name="connsiteX1918" fmla="*/ 827656 w 1251458"/>
              <a:gd name="connsiteY1918" fmla="*/ 801019 h 898837"/>
              <a:gd name="connsiteX1919" fmla="*/ 828676 w 1251458"/>
              <a:gd name="connsiteY1919" fmla="*/ 800793 h 898837"/>
              <a:gd name="connsiteX1920" fmla="*/ 829243 w 1251458"/>
              <a:gd name="connsiteY1920" fmla="*/ 800453 h 898837"/>
              <a:gd name="connsiteX1921" fmla="*/ 830603 w 1251458"/>
              <a:gd name="connsiteY1921" fmla="*/ 800453 h 898837"/>
              <a:gd name="connsiteX1922" fmla="*/ 831396 w 1251458"/>
              <a:gd name="connsiteY1922" fmla="*/ 800679 h 898837"/>
              <a:gd name="connsiteX1923" fmla="*/ 832190 w 1251458"/>
              <a:gd name="connsiteY1923" fmla="*/ 801019 h 898837"/>
              <a:gd name="connsiteX1924" fmla="*/ 833663 w 1251458"/>
              <a:gd name="connsiteY1924" fmla="*/ 799773 h 898837"/>
              <a:gd name="connsiteX1925" fmla="*/ 835250 w 1251458"/>
              <a:gd name="connsiteY1925" fmla="*/ 799999 h 898837"/>
              <a:gd name="connsiteX1926" fmla="*/ 836837 w 1251458"/>
              <a:gd name="connsiteY1926" fmla="*/ 801246 h 898837"/>
              <a:gd name="connsiteX1927" fmla="*/ 837970 w 1251458"/>
              <a:gd name="connsiteY1927" fmla="*/ 801246 h 898837"/>
              <a:gd name="connsiteX1928" fmla="*/ 837744 w 1251458"/>
              <a:gd name="connsiteY1928" fmla="*/ 799093 h 898837"/>
              <a:gd name="connsiteX1929" fmla="*/ 838310 w 1251458"/>
              <a:gd name="connsiteY1929" fmla="*/ 798299 h 898837"/>
              <a:gd name="connsiteX1930" fmla="*/ 838764 w 1251458"/>
              <a:gd name="connsiteY1930" fmla="*/ 797279 h 898837"/>
              <a:gd name="connsiteX1931" fmla="*/ 840011 w 1251458"/>
              <a:gd name="connsiteY1931" fmla="*/ 795919 h 898837"/>
              <a:gd name="connsiteX1932" fmla="*/ 841257 w 1251458"/>
              <a:gd name="connsiteY1932" fmla="*/ 796259 h 898837"/>
              <a:gd name="connsiteX1933" fmla="*/ 842051 w 1251458"/>
              <a:gd name="connsiteY1933" fmla="*/ 798866 h 898837"/>
              <a:gd name="connsiteX1934" fmla="*/ 844205 w 1251458"/>
              <a:gd name="connsiteY1934" fmla="*/ 799093 h 898837"/>
              <a:gd name="connsiteX1935" fmla="*/ 845111 w 1251458"/>
              <a:gd name="connsiteY1935" fmla="*/ 798526 h 898837"/>
              <a:gd name="connsiteX1936" fmla="*/ 845451 w 1251458"/>
              <a:gd name="connsiteY1936" fmla="*/ 797506 h 898837"/>
              <a:gd name="connsiteX1937" fmla="*/ 847491 w 1251458"/>
              <a:gd name="connsiteY1937" fmla="*/ 796939 h 898837"/>
              <a:gd name="connsiteX1938" fmla="*/ 849078 w 1251458"/>
              <a:gd name="connsiteY1938" fmla="*/ 795239 h 898837"/>
              <a:gd name="connsiteX1939" fmla="*/ 851232 w 1251458"/>
              <a:gd name="connsiteY1939" fmla="*/ 794445 h 898837"/>
              <a:gd name="connsiteX1940" fmla="*/ 853159 w 1251458"/>
              <a:gd name="connsiteY1940" fmla="*/ 795352 h 898837"/>
              <a:gd name="connsiteX1941" fmla="*/ 855086 w 1251458"/>
              <a:gd name="connsiteY1941" fmla="*/ 796712 h 898837"/>
              <a:gd name="connsiteX1942" fmla="*/ 857466 w 1251458"/>
              <a:gd name="connsiteY1942" fmla="*/ 796712 h 898837"/>
              <a:gd name="connsiteX1943" fmla="*/ 858259 w 1251458"/>
              <a:gd name="connsiteY1943" fmla="*/ 795692 h 898837"/>
              <a:gd name="connsiteX1944" fmla="*/ 858826 w 1251458"/>
              <a:gd name="connsiteY1944" fmla="*/ 794332 h 898837"/>
              <a:gd name="connsiteX1945" fmla="*/ 860413 w 1251458"/>
              <a:gd name="connsiteY1945" fmla="*/ 793652 h 898837"/>
              <a:gd name="connsiteX1946" fmla="*/ 862794 w 1251458"/>
              <a:gd name="connsiteY1946" fmla="*/ 794332 h 898837"/>
              <a:gd name="connsiteX1947" fmla="*/ 864720 w 1251458"/>
              <a:gd name="connsiteY1947" fmla="*/ 794899 h 898837"/>
              <a:gd name="connsiteX1948" fmla="*/ 869027 w 1251458"/>
              <a:gd name="connsiteY1948" fmla="*/ 793085 h 898837"/>
              <a:gd name="connsiteX1949" fmla="*/ 870954 w 1251458"/>
              <a:gd name="connsiteY1949" fmla="*/ 792858 h 898837"/>
              <a:gd name="connsiteX1950" fmla="*/ 871975 w 1251458"/>
              <a:gd name="connsiteY1950" fmla="*/ 792178 h 898837"/>
              <a:gd name="connsiteX1951" fmla="*/ 872314 w 1251458"/>
              <a:gd name="connsiteY1951" fmla="*/ 791498 h 898837"/>
              <a:gd name="connsiteX1952" fmla="*/ 872881 w 1251458"/>
              <a:gd name="connsiteY1952" fmla="*/ 790818 h 898837"/>
              <a:gd name="connsiteX1953" fmla="*/ 874808 w 1251458"/>
              <a:gd name="connsiteY1953" fmla="*/ 791725 h 898837"/>
              <a:gd name="connsiteX1954" fmla="*/ 877415 w 1251458"/>
              <a:gd name="connsiteY1954" fmla="*/ 791725 h 898837"/>
              <a:gd name="connsiteX1955" fmla="*/ 878435 w 1251458"/>
              <a:gd name="connsiteY1955" fmla="*/ 790252 h 898837"/>
              <a:gd name="connsiteX1956" fmla="*/ 878775 w 1251458"/>
              <a:gd name="connsiteY1956" fmla="*/ 786284 h 898837"/>
              <a:gd name="connsiteX1957" fmla="*/ 879795 w 1251458"/>
              <a:gd name="connsiteY1957" fmla="*/ 785378 h 898837"/>
              <a:gd name="connsiteX1958" fmla="*/ 881495 w 1251458"/>
              <a:gd name="connsiteY1958" fmla="*/ 785151 h 898837"/>
              <a:gd name="connsiteX1959" fmla="*/ 882062 w 1251458"/>
              <a:gd name="connsiteY1959" fmla="*/ 784017 h 898837"/>
              <a:gd name="connsiteX1960" fmla="*/ 881722 w 1251458"/>
              <a:gd name="connsiteY1960" fmla="*/ 782884 h 898837"/>
              <a:gd name="connsiteX1961" fmla="*/ 880589 w 1251458"/>
              <a:gd name="connsiteY1961" fmla="*/ 782317 h 898837"/>
              <a:gd name="connsiteX1962" fmla="*/ 882289 w 1251458"/>
              <a:gd name="connsiteY1962" fmla="*/ 782317 h 898837"/>
              <a:gd name="connsiteX1963" fmla="*/ 883309 w 1251458"/>
              <a:gd name="connsiteY1963" fmla="*/ 781637 h 898837"/>
              <a:gd name="connsiteX1964" fmla="*/ 885349 w 1251458"/>
              <a:gd name="connsiteY1964" fmla="*/ 780050 h 898837"/>
              <a:gd name="connsiteX1965" fmla="*/ 886369 w 1251458"/>
              <a:gd name="connsiteY1965" fmla="*/ 775516 h 898837"/>
              <a:gd name="connsiteX1966" fmla="*/ 888863 w 1251458"/>
              <a:gd name="connsiteY1966" fmla="*/ 776083 h 898837"/>
              <a:gd name="connsiteX1967" fmla="*/ 889883 w 1251458"/>
              <a:gd name="connsiteY1967" fmla="*/ 777103 h 898837"/>
              <a:gd name="connsiteX1968" fmla="*/ 891243 w 1251458"/>
              <a:gd name="connsiteY1968" fmla="*/ 776650 h 898837"/>
              <a:gd name="connsiteX1969" fmla="*/ 892830 w 1251458"/>
              <a:gd name="connsiteY1969" fmla="*/ 775516 h 898837"/>
              <a:gd name="connsiteX1970" fmla="*/ 894190 w 1251458"/>
              <a:gd name="connsiteY1970" fmla="*/ 773930 h 898837"/>
              <a:gd name="connsiteX1971" fmla="*/ 894984 w 1251458"/>
              <a:gd name="connsiteY1971" fmla="*/ 773930 h 898837"/>
              <a:gd name="connsiteX1972" fmla="*/ 895324 w 1251458"/>
              <a:gd name="connsiteY1972" fmla="*/ 775743 h 898837"/>
              <a:gd name="connsiteX1973" fmla="*/ 895777 w 1251458"/>
              <a:gd name="connsiteY1973" fmla="*/ 776877 h 898837"/>
              <a:gd name="connsiteX1974" fmla="*/ 896797 w 1251458"/>
              <a:gd name="connsiteY1974" fmla="*/ 776083 h 898837"/>
              <a:gd name="connsiteX1975" fmla="*/ 897704 w 1251458"/>
              <a:gd name="connsiteY1975" fmla="*/ 773363 h 898837"/>
              <a:gd name="connsiteX1976" fmla="*/ 897704 w 1251458"/>
              <a:gd name="connsiteY1976" fmla="*/ 772570 h 898837"/>
              <a:gd name="connsiteX1977" fmla="*/ 897137 w 1251458"/>
              <a:gd name="connsiteY1977" fmla="*/ 772116 h 898837"/>
              <a:gd name="connsiteX1978" fmla="*/ 897817 w 1251458"/>
              <a:gd name="connsiteY1978" fmla="*/ 770983 h 898837"/>
              <a:gd name="connsiteX1979" fmla="*/ 900084 w 1251458"/>
              <a:gd name="connsiteY1979" fmla="*/ 770643 h 898837"/>
              <a:gd name="connsiteX1980" fmla="*/ 901105 w 1251458"/>
              <a:gd name="connsiteY1980" fmla="*/ 771096 h 898837"/>
              <a:gd name="connsiteX1981" fmla="*/ 901897 w 1251458"/>
              <a:gd name="connsiteY1981" fmla="*/ 768716 h 898837"/>
              <a:gd name="connsiteX1982" fmla="*/ 903371 w 1251458"/>
              <a:gd name="connsiteY1982" fmla="*/ 767015 h 898837"/>
              <a:gd name="connsiteX1983" fmla="*/ 905411 w 1251458"/>
              <a:gd name="connsiteY1983" fmla="*/ 767015 h 898837"/>
              <a:gd name="connsiteX1984" fmla="*/ 906772 w 1251458"/>
              <a:gd name="connsiteY1984" fmla="*/ 764862 h 898837"/>
              <a:gd name="connsiteX1985" fmla="*/ 909832 w 1251458"/>
              <a:gd name="connsiteY1985" fmla="*/ 761575 h 898837"/>
              <a:gd name="connsiteX1986" fmla="*/ 909832 w 1251458"/>
              <a:gd name="connsiteY1986" fmla="*/ 759648 h 898837"/>
              <a:gd name="connsiteX1987" fmla="*/ 909152 w 1251458"/>
              <a:gd name="connsiteY1987" fmla="*/ 758401 h 898837"/>
              <a:gd name="connsiteX1988" fmla="*/ 906205 w 1251458"/>
              <a:gd name="connsiteY1988" fmla="*/ 758061 h 898837"/>
              <a:gd name="connsiteX1989" fmla="*/ 905525 w 1251458"/>
              <a:gd name="connsiteY1989" fmla="*/ 757268 h 898837"/>
              <a:gd name="connsiteX1990" fmla="*/ 905525 w 1251458"/>
              <a:gd name="connsiteY1990" fmla="*/ 756248 h 898837"/>
              <a:gd name="connsiteX1991" fmla="*/ 906545 w 1251458"/>
              <a:gd name="connsiteY1991" fmla="*/ 756134 h 898837"/>
              <a:gd name="connsiteX1992" fmla="*/ 907339 w 1251458"/>
              <a:gd name="connsiteY1992" fmla="*/ 756134 h 898837"/>
              <a:gd name="connsiteX1993" fmla="*/ 908812 w 1251458"/>
              <a:gd name="connsiteY1993" fmla="*/ 756134 h 898837"/>
              <a:gd name="connsiteX1994" fmla="*/ 908812 w 1251458"/>
              <a:gd name="connsiteY1994" fmla="*/ 754321 h 898837"/>
              <a:gd name="connsiteX1995" fmla="*/ 910512 w 1251458"/>
              <a:gd name="connsiteY1995" fmla="*/ 752734 h 898837"/>
              <a:gd name="connsiteX1996" fmla="*/ 912666 w 1251458"/>
              <a:gd name="connsiteY1996" fmla="*/ 752734 h 898837"/>
              <a:gd name="connsiteX1997" fmla="*/ 914706 w 1251458"/>
              <a:gd name="connsiteY1997" fmla="*/ 753981 h 898837"/>
              <a:gd name="connsiteX1998" fmla="*/ 917086 w 1251458"/>
              <a:gd name="connsiteY1998" fmla="*/ 753301 h 898837"/>
              <a:gd name="connsiteX1999" fmla="*/ 920147 w 1251458"/>
              <a:gd name="connsiteY1999" fmla="*/ 753754 h 898837"/>
              <a:gd name="connsiteX2000" fmla="*/ 922073 w 1251458"/>
              <a:gd name="connsiteY2000" fmla="*/ 752847 h 898837"/>
              <a:gd name="connsiteX2001" fmla="*/ 923320 w 1251458"/>
              <a:gd name="connsiteY2001" fmla="*/ 749900 h 898837"/>
              <a:gd name="connsiteX2002" fmla="*/ 922754 w 1251458"/>
              <a:gd name="connsiteY2002" fmla="*/ 749107 h 898837"/>
              <a:gd name="connsiteX2003" fmla="*/ 921733 w 1251458"/>
              <a:gd name="connsiteY2003" fmla="*/ 748540 h 898837"/>
              <a:gd name="connsiteX2004" fmla="*/ 921733 w 1251458"/>
              <a:gd name="connsiteY2004" fmla="*/ 747973 h 898837"/>
              <a:gd name="connsiteX2005" fmla="*/ 923094 w 1251458"/>
              <a:gd name="connsiteY2005" fmla="*/ 747633 h 898837"/>
              <a:gd name="connsiteX2006" fmla="*/ 925474 w 1251458"/>
              <a:gd name="connsiteY2006" fmla="*/ 746160 h 898837"/>
              <a:gd name="connsiteX2007" fmla="*/ 927288 w 1251458"/>
              <a:gd name="connsiteY2007" fmla="*/ 745706 h 898837"/>
              <a:gd name="connsiteX2008" fmla="*/ 928194 w 1251458"/>
              <a:gd name="connsiteY2008" fmla="*/ 743893 h 898837"/>
              <a:gd name="connsiteX2009" fmla="*/ 927400 w 1251458"/>
              <a:gd name="connsiteY2009" fmla="*/ 741059 h 898837"/>
              <a:gd name="connsiteX2010" fmla="*/ 928648 w 1251458"/>
              <a:gd name="connsiteY2010" fmla="*/ 739132 h 898837"/>
              <a:gd name="connsiteX2011" fmla="*/ 929668 w 1251458"/>
              <a:gd name="connsiteY2011" fmla="*/ 738792 h 898837"/>
              <a:gd name="connsiteX2012" fmla="*/ 933975 w 1251458"/>
              <a:gd name="connsiteY2012" fmla="*/ 739246 h 898837"/>
              <a:gd name="connsiteX2013" fmla="*/ 934995 w 1251458"/>
              <a:gd name="connsiteY2013" fmla="*/ 738679 h 898837"/>
              <a:gd name="connsiteX2014" fmla="*/ 934088 w 1251458"/>
              <a:gd name="connsiteY2014" fmla="*/ 736979 h 898837"/>
              <a:gd name="connsiteX2015" fmla="*/ 932615 w 1251458"/>
              <a:gd name="connsiteY2015" fmla="*/ 735845 h 898837"/>
              <a:gd name="connsiteX2016" fmla="*/ 932161 w 1251458"/>
              <a:gd name="connsiteY2016" fmla="*/ 734485 h 898837"/>
              <a:gd name="connsiteX2017" fmla="*/ 932842 w 1251458"/>
              <a:gd name="connsiteY2017" fmla="*/ 733692 h 898837"/>
              <a:gd name="connsiteX2018" fmla="*/ 934541 w 1251458"/>
              <a:gd name="connsiteY2018" fmla="*/ 733238 h 898837"/>
              <a:gd name="connsiteX2019" fmla="*/ 936242 w 1251458"/>
              <a:gd name="connsiteY2019" fmla="*/ 733692 h 898837"/>
              <a:gd name="connsiteX2020" fmla="*/ 937829 w 1251458"/>
              <a:gd name="connsiteY2020" fmla="*/ 733352 h 898837"/>
              <a:gd name="connsiteX2021" fmla="*/ 939415 w 1251458"/>
              <a:gd name="connsiteY2021" fmla="*/ 734598 h 898837"/>
              <a:gd name="connsiteX2022" fmla="*/ 941343 w 1251458"/>
              <a:gd name="connsiteY2022" fmla="*/ 735505 h 898837"/>
              <a:gd name="connsiteX2023" fmla="*/ 941909 w 1251458"/>
              <a:gd name="connsiteY2023" fmla="*/ 734938 h 898837"/>
              <a:gd name="connsiteX2024" fmla="*/ 941909 w 1251458"/>
              <a:gd name="connsiteY2024" fmla="*/ 733805 h 898837"/>
              <a:gd name="connsiteX2025" fmla="*/ 940209 w 1251458"/>
              <a:gd name="connsiteY2025" fmla="*/ 730178 h 898837"/>
              <a:gd name="connsiteX2026" fmla="*/ 940436 w 1251458"/>
              <a:gd name="connsiteY2026" fmla="*/ 727684 h 898837"/>
              <a:gd name="connsiteX2027" fmla="*/ 941796 w 1251458"/>
              <a:gd name="connsiteY2027" fmla="*/ 724737 h 898837"/>
              <a:gd name="connsiteX2028" fmla="*/ 942476 w 1251458"/>
              <a:gd name="connsiteY2028" fmla="*/ 722470 h 898837"/>
              <a:gd name="connsiteX2029" fmla="*/ 941909 w 1251458"/>
              <a:gd name="connsiteY2029" fmla="*/ 720430 h 898837"/>
              <a:gd name="connsiteX2030" fmla="*/ 939529 w 1251458"/>
              <a:gd name="connsiteY2030" fmla="*/ 720430 h 898837"/>
              <a:gd name="connsiteX2031" fmla="*/ 937829 w 1251458"/>
              <a:gd name="connsiteY2031" fmla="*/ 721564 h 898837"/>
              <a:gd name="connsiteX2032" fmla="*/ 936128 w 1251458"/>
              <a:gd name="connsiteY2032" fmla="*/ 721564 h 898837"/>
              <a:gd name="connsiteX2033" fmla="*/ 934768 w 1251458"/>
              <a:gd name="connsiteY2033" fmla="*/ 721110 h 898837"/>
              <a:gd name="connsiteX2034" fmla="*/ 932275 w 1251458"/>
              <a:gd name="connsiteY2034" fmla="*/ 717710 h 898837"/>
              <a:gd name="connsiteX2035" fmla="*/ 934202 w 1251458"/>
              <a:gd name="connsiteY2035" fmla="*/ 718163 h 898837"/>
              <a:gd name="connsiteX2036" fmla="*/ 935901 w 1251458"/>
              <a:gd name="connsiteY2036" fmla="*/ 719183 h 898837"/>
              <a:gd name="connsiteX2037" fmla="*/ 937035 w 1251458"/>
              <a:gd name="connsiteY2037" fmla="*/ 719410 h 898837"/>
              <a:gd name="connsiteX2038" fmla="*/ 938962 w 1251458"/>
              <a:gd name="connsiteY2038" fmla="*/ 719410 h 898837"/>
              <a:gd name="connsiteX2039" fmla="*/ 941116 w 1251458"/>
              <a:gd name="connsiteY2039" fmla="*/ 717710 h 898837"/>
              <a:gd name="connsiteX2040" fmla="*/ 943722 w 1251458"/>
              <a:gd name="connsiteY2040" fmla="*/ 715103 h 898837"/>
              <a:gd name="connsiteX2041" fmla="*/ 945876 w 1251458"/>
              <a:gd name="connsiteY2041" fmla="*/ 713629 h 898837"/>
              <a:gd name="connsiteX2042" fmla="*/ 947576 w 1251458"/>
              <a:gd name="connsiteY2042" fmla="*/ 712836 h 898837"/>
              <a:gd name="connsiteX2043" fmla="*/ 947576 w 1251458"/>
              <a:gd name="connsiteY2043" fmla="*/ 711929 h 898837"/>
              <a:gd name="connsiteX2044" fmla="*/ 946783 w 1251458"/>
              <a:gd name="connsiteY2044" fmla="*/ 710909 h 898837"/>
              <a:gd name="connsiteX2045" fmla="*/ 946556 w 1251458"/>
              <a:gd name="connsiteY2045" fmla="*/ 710116 h 898837"/>
              <a:gd name="connsiteX2046" fmla="*/ 945650 w 1251458"/>
              <a:gd name="connsiteY2046" fmla="*/ 707849 h 898837"/>
              <a:gd name="connsiteX2047" fmla="*/ 944402 w 1251458"/>
              <a:gd name="connsiteY2047" fmla="*/ 706375 h 898837"/>
              <a:gd name="connsiteX2048" fmla="*/ 942589 w 1251458"/>
              <a:gd name="connsiteY2048" fmla="*/ 706148 h 898837"/>
              <a:gd name="connsiteX2049" fmla="*/ 942249 w 1251458"/>
              <a:gd name="connsiteY2049" fmla="*/ 704902 h 898837"/>
              <a:gd name="connsiteX2050" fmla="*/ 941569 w 1251458"/>
              <a:gd name="connsiteY2050" fmla="*/ 703655 h 898837"/>
              <a:gd name="connsiteX2051" fmla="*/ 941569 w 1251458"/>
              <a:gd name="connsiteY2051" fmla="*/ 702408 h 898837"/>
              <a:gd name="connsiteX2052" fmla="*/ 942816 w 1251458"/>
              <a:gd name="connsiteY2052" fmla="*/ 703315 h 898837"/>
              <a:gd name="connsiteX2053" fmla="*/ 944063 w 1251458"/>
              <a:gd name="connsiteY2053" fmla="*/ 703768 h 898837"/>
              <a:gd name="connsiteX2054" fmla="*/ 945196 w 1251458"/>
              <a:gd name="connsiteY2054" fmla="*/ 702635 h 898837"/>
              <a:gd name="connsiteX2055" fmla="*/ 945650 w 1251458"/>
              <a:gd name="connsiteY2055" fmla="*/ 701275 h 898837"/>
              <a:gd name="connsiteX2056" fmla="*/ 946330 w 1251458"/>
              <a:gd name="connsiteY2056" fmla="*/ 700934 h 898837"/>
              <a:gd name="connsiteX2057" fmla="*/ 946103 w 1251458"/>
              <a:gd name="connsiteY2057" fmla="*/ 702068 h 898837"/>
              <a:gd name="connsiteX2058" fmla="*/ 946103 w 1251458"/>
              <a:gd name="connsiteY2058" fmla="*/ 703542 h 898837"/>
              <a:gd name="connsiteX2059" fmla="*/ 946669 w 1251458"/>
              <a:gd name="connsiteY2059" fmla="*/ 704675 h 898837"/>
              <a:gd name="connsiteX2060" fmla="*/ 947463 w 1251458"/>
              <a:gd name="connsiteY2060" fmla="*/ 704675 h 898837"/>
              <a:gd name="connsiteX2061" fmla="*/ 947463 w 1251458"/>
              <a:gd name="connsiteY2061" fmla="*/ 706489 h 898837"/>
              <a:gd name="connsiteX2062" fmla="*/ 949163 w 1251458"/>
              <a:gd name="connsiteY2062" fmla="*/ 707055 h 898837"/>
              <a:gd name="connsiteX2063" fmla="*/ 950750 w 1251458"/>
              <a:gd name="connsiteY2063" fmla="*/ 705922 h 898837"/>
              <a:gd name="connsiteX2064" fmla="*/ 951657 w 1251458"/>
              <a:gd name="connsiteY2064" fmla="*/ 705015 h 898837"/>
              <a:gd name="connsiteX2065" fmla="*/ 951884 w 1251458"/>
              <a:gd name="connsiteY2065" fmla="*/ 702408 h 898837"/>
              <a:gd name="connsiteX2066" fmla="*/ 952677 w 1251458"/>
              <a:gd name="connsiteY2066" fmla="*/ 699914 h 898837"/>
              <a:gd name="connsiteX2067" fmla="*/ 955511 w 1251458"/>
              <a:gd name="connsiteY2067" fmla="*/ 694927 h 898837"/>
              <a:gd name="connsiteX2068" fmla="*/ 957664 w 1251458"/>
              <a:gd name="connsiteY2068" fmla="*/ 693567 h 898837"/>
              <a:gd name="connsiteX2069" fmla="*/ 959364 w 1251458"/>
              <a:gd name="connsiteY2069" fmla="*/ 691187 h 898837"/>
              <a:gd name="connsiteX2070" fmla="*/ 960838 w 1251458"/>
              <a:gd name="connsiteY2070" fmla="*/ 689713 h 898837"/>
              <a:gd name="connsiteX2071" fmla="*/ 962198 w 1251458"/>
              <a:gd name="connsiteY2071" fmla="*/ 687446 h 898837"/>
              <a:gd name="connsiteX2072" fmla="*/ 962652 w 1251458"/>
              <a:gd name="connsiteY2072" fmla="*/ 685746 h 898837"/>
              <a:gd name="connsiteX2073" fmla="*/ 961745 w 1251458"/>
              <a:gd name="connsiteY2073" fmla="*/ 683366 h 898837"/>
              <a:gd name="connsiteX2074" fmla="*/ 963332 w 1251458"/>
              <a:gd name="connsiteY2074" fmla="*/ 682006 h 898837"/>
              <a:gd name="connsiteX2075" fmla="*/ 963332 w 1251458"/>
              <a:gd name="connsiteY2075" fmla="*/ 680872 h 898837"/>
              <a:gd name="connsiteX2076" fmla="*/ 963785 w 1251458"/>
              <a:gd name="connsiteY2076" fmla="*/ 679512 h 898837"/>
              <a:gd name="connsiteX2077" fmla="*/ 966845 w 1251458"/>
              <a:gd name="connsiteY2077" fmla="*/ 675998 h 898837"/>
              <a:gd name="connsiteX2078" fmla="*/ 966845 w 1251458"/>
              <a:gd name="connsiteY2078" fmla="*/ 674865 h 898837"/>
              <a:gd name="connsiteX2079" fmla="*/ 965372 w 1251458"/>
              <a:gd name="connsiteY2079" fmla="*/ 673958 h 898837"/>
              <a:gd name="connsiteX2080" fmla="*/ 965032 w 1251458"/>
              <a:gd name="connsiteY2080" fmla="*/ 673165 h 898837"/>
              <a:gd name="connsiteX2081" fmla="*/ 966392 w 1251458"/>
              <a:gd name="connsiteY2081" fmla="*/ 673165 h 898837"/>
              <a:gd name="connsiteX2082" fmla="*/ 967979 w 1251458"/>
              <a:gd name="connsiteY2082" fmla="*/ 673278 h 898837"/>
              <a:gd name="connsiteX2083" fmla="*/ 969339 w 1251458"/>
              <a:gd name="connsiteY2083" fmla="*/ 672485 h 898837"/>
              <a:gd name="connsiteX2084" fmla="*/ 970926 w 1251458"/>
              <a:gd name="connsiteY2084" fmla="*/ 669651 h 898837"/>
              <a:gd name="connsiteX2085" fmla="*/ 972172 w 1251458"/>
              <a:gd name="connsiteY2085" fmla="*/ 666477 h 898837"/>
              <a:gd name="connsiteX2086" fmla="*/ 973193 w 1251458"/>
              <a:gd name="connsiteY2086" fmla="*/ 665570 h 898837"/>
              <a:gd name="connsiteX2087" fmla="*/ 974666 w 1251458"/>
              <a:gd name="connsiteY2087" fmla="*/ 665117 h 898837"/>
              <a:gd name="connsiteX2088" fmla="*/ 975800 w 1251458"/>
              <a:gd name="connsiteY2088" fmla="*/ 668064 h 898837"/>
              <a:gd name="connsiteX2089" fmla="*/ 977500 w 1251458"/>
              <a:gd name="connsiteY2089" fmla="*/ 667837 h 898837"/>
              <a:gd name="connsiteX2090" fmla="*/ 980673 w 1251458"/>
              <a:gd name="connsiteY2090" fmla="*/ 665570 h 898837"/>
              <a:gd name="connsiteX2091" fmla="*/ 982714 w 1251458"/>
              <a:gd name="connsiteY2091" fmla="*/ 666364 h 898837"/>
              <a:gd name="connsiteX2092" fmla="*/ 982714 w 1251458"/>
              <a:gd name="connsiteY2092" fmla="*/ 664550 h 898837"/>
              <a:gd name="connsiteX2093" fmla="*/ 981240 w 1251458"/>
              <a:gd name="connsiteY2093" fmla="*/ 660923 h 898837"/>
              <a:gd name="connsiteX2094" fmla="*/ 979993 w 1251458"/>
              <a:gd name="connsiteY2094" fmla="*/ 658090 h 898837"/>
              <a:gd name="connsiteX2095" fmla="*/ 980900 w 1251458"/>
              <a:gd name="connsiteY2095" fmla="*/ 656389 h 898837"/>
              <a:gd name="connsiteX2096" fmla="*/ 982374 w 1251458"/>
              <a:gd name="connsiteY2096" fmla="*/ 655936 h 898837"/>
              <a:gd name="connsiteX2097" fmla="*/ 983167 w 1251458"/>
              <a:gd name="connsiteY2097" fmla="*/ 655143 h 898837"/>
              <a:gd name="connsiteX2098" fmla="*/ 983847 w 1251458"/>
              <a:gd name="connsiteY2098" fmla="*/ 653102 h 898837"/>
              <a:gd name="connsiteX2099" fmla="*/ 981353 w 1251458"/>
              <a:gd name="connsiteY2099" fmla="*/ 651175 h 898837"/>
              <a:gd name="connsiteX2100" fmla="*/ 983394 w 1251458"/>
              <a:gd name="connsiteY2100" fmla="*/ 651515 h 898837"/>
              <a:gd name="connsiteX2101" fmla="*/ 984187 w 1251458"/>
              <a:gd name="connsiteY2101" fmla="*/ 650609 h 898837"/>
              <a:gd name="connsiteX2102" fmla="*/ 983847 w 1251458"/>
              <a:gd name="connsiteY2102" fmla="*/ 649249 h 898837"/>
              <a:gd name="connsiteX2103" fmla="*/ 980900 w 1251458"/>
              <a:gd name="connsiteY2103" fmla="*/ 646642 h 898837"/>
              <a:gd name="connsiteX2104" fmla="*/ 979427 w 1251458"/>
              <a:gd name="connsiteY2104" fmla="*/ 646302 h 898837"/>
              <a:gd name="connsiteX2105" fmla="*/ 980220 w 1251458"/>
              <a:gd name="connsiteY2105" fmla="*/ 644828 h 898837"/>
              <a:gd name="connsiteX2106" fmla="*/ 981127 w 1251458"/>
              <a:gd name="connsiteY2106" fmla="*/ 643808 h 898837"/>
              <a:gd name="connsiteX2107" fmla="*/ 983621 w 1251458"/>
              <a:gd name="connsiteY2107" fmla="*/ 643808 h 898837"/>
              <a:gd name="connsiteX2108" fmla="*/ 984867 w 1251458"/>
              <a:gd name="connsiteY2108" fmla="*/ 643354 h 898837"/>
              <a:gd name="connsiteX2109" fmla="*/ 986341 w 1251458"/>
              <a:gd name="connsiteY2109" fmla="*/ 644035 h 898837"/>
              <a:gd name="connsiteX2110" fmla="*/ 987587 w 1251458"/>
              <a:gd name="connsiteY2110" fmla="*/ 646302 h 898837"/>
              <a:gd name="connsiteX2111" fmla="*/ 988948 w 1251458"/>
              <a:gd name="connsiteY2111" fmla="*/ 646302 h 898837"/>
              <a:gd name="connsiteX2112" fmla="*/ 989968 w 1251458"/>
              <a:gd name="connsiteY2112" fmla="*/ 637687 h 898837"/>
              <a:gd name="connsiteX2113" fmla="*/ 989401 w 1251458"/>
              <a:gd name="connsiteY2113" fmla="*/ 634967 h 898837"/>
              <a:gd name="connsiteX2114" fmla="*/ 988268 w 1251458"/>
              <a:gd name="connsiteY2114" fmla="*/ 634400 h 898837"/>
              <a:gd name="connsiteX2115" fmla="*/ 986907 w 1251458"/>
              <a:gd name="connsiteY2115" fmla="*/ 634967 h 898837"/>
              <a:gd name="connsiteX2116" fmla="*/ 984187 w 1251458"/>
              <a:gd name="connsiteY2116" fmla="*/ 637234 h 898837"/>
              <a:gd name="connsiteX2117" fmla="*/ 980447 w 1251458"/>
              <a:gd name="connsiteY2117" fmla="*/ 637914 h 898837"/>
              <a:gd name="connsiteX2118" fmla="*/ 981807 w 1251458"/>
              <a:gd name="connsiteY2118" fmla="*/ 636667 h 898837"/>
              <a:gd name="connsiteX2119" fmla="*/ 983847 w 1251458"/>
              <a:gd name="connsiteY2119" fmla="*/ 635534 h 898837"/>
              <a:gd name="connsiteX2120" fmla="*/ 988494 w 1251458"/>
              <a:gd name="connsiteY2120" fmla="*/ 630886 h 898837"/>
              <a:gd name="connsiteX2121" fmla="*/ 992122 w 1251458"/>
              <a:gd name="connsiteY2121" fmla="*/ 628733 h 898837"/>
              <a:gd name="connsiteX2122" fmla="*/ 990761 w 1251458"/>
              <a:gd name="connsiteY2122" fmla="*/ 628280 h 898837"/>
              <a:gd name="connsiteX2123" fmla="*/ 989288 w 1251458"/>
              <a:gd name="connsiteY2123" fmla="*/ 628280 h 898837"/>
              <a:gd name="connsiteX2124" fmla="*/ 986568 w 1251458"/>
              <a:gd name="connsiteY2124" fmla="*/ 626693 h 898837"/>
              <a:gd name="connsiteX2125" fmla="*/ 983847 w 1251458"/>
              <a:gd name="connsiteY2125" fmla="*/ 626012 h 898837"/>
              <a:gd name="connsiteX2126" fmla="*/ 978860 w 1251458"/>
              <a:gd name="connsiteY2126" fmla="*/ 620119 h 898837"/>
              <a:gd name="connsiteX2127" fmla="*/ 976933 w 1251458"/>
              <a:gd name="connsiteY2127" fmla="*/ 618758 h 898837"/>
              <a:gd name="connsiteX2128" fmla="*/ 975233 w 1251458"/>
              <a:gd name="connsiteY2128" fmla="*/ 618192 h 898837"/>
              <a:gd name="connsiteX2129" fmla="*/ 973193 w 1251458"/>
              <a:gd name="connsiteY2129" fmla="*/ 618192 h 898837"/>
              <a:gd name="connsiteX2130" fmla="*/ 967979 w 1251458"/>
              <a:gd name="connsiteY2130" fmla="*/ 621592 h 898837"/>
              <a:gd name="connsiteX2131" fmla="*/ 962425 w 1251458"/>
              <a:gd name="connsiteY2131" fmla="*/ 622272 h 898837"/>
              <a:gd name="connsiteX2132" fmla="*/ 959591 w 1251458"/>
              <a:gd name="connsiteY2132" fmla="*/ 618192 h 898837"/>
              <a:gd name="connsiteX2133" fmla="*/ 956644 w 1251458"/>
              <a:gd name="connsiteY2133" fmla="*/ 619552 h 898837"/>
              <a:gd name="connsiteX2134" fmla="*/ 954717 w 1251458"/>
              <a:gd name="connsiteY2134" fmla="*/ 619212 h 898837"/>
              <a:gd name="connsiteX2135" fmla="*/ 954037 w 1251458"/>
              <a:gd name="connsiteY2135" fmla="*/ 619552 h 898837"/>
              <a:gd name="connsiteX2136" fmla="*/ 953357 w 1251458"/>
              <a:gd name="connsiteY2136" fmla="*/ 619779 h 898837"/>
              <a:gd name="connsiteX2137" fmla="*/ 954377 w 1251458"/>
              <a:gd name="connsiteY2137" fmla="*/ 618758 h 898837"/>
              <a:gd name="connsiteX2138" fmla="*/ 958571 w 1251458"/>
              <a:gd name="connsiteY2138" fmla="*/ 616265 h 898837"/>
              <a:gd name="connsiteX2139" fmla="*/ 962311 w 1251458"/>
              <a:gd name="connsiteY2139" fmla="*/ 616265 h 898837"/>
              <a:gd name="connsiteX2140" fmla="*/ 966279 w 1251458"/>
              <a:gd name="connsiteY2140" fmla="*/ 617058 h 898837"/>
              <a:gd name="connsiteX2141" fmla="*/ 967865 w 1251458"/>
              <a:gd name="connsiteY2141" fmla="*/ 616151 h 898837"/>
              <a:gd name="connsiteX2142" fmla="*/ 968659 w 1251458"/>
              <a:gd name="connsiteY2142" fmla="*/ 614338 h 898837"/>
              <a:gd name="connsiteX2143" fmla="*/ 969905 w 1251458"/>
              <a:gd name="connsiteY2143" fmla="*/ 612184 h 898837"/>
              <a:gd name="connsiteX2144" fmla="*/ 976253 w 1251458"/>
              <a:gd name="connsiteY2144" fmla="*/ 608784 h 898837"/>
              <a:gd name="connsiteX2145" fmla="*/ 978520 w 1251458"/>
              <a:gd name="connsiteY2145" fmla="*/ 606630 h 898837"/>
              <a:gd name="connsiteX2146" fmla="*/ 980787 w 1251458"/>
              <a:gd name="connsiteY2146" fmla="*/ 605384 h 898837"/>
              <a:gd name="connsiteX2147" fmla="*/ 983847 w 1251458"/>
              <a:gd name="connsiteY2147" fmla="*/ 604817 h 898837"/>
              <a:gd name="connsiteX2148" fmla="*/ 985774 w 1251458"/>
              <a:gd name="connsiteY2148" fmla="*/ 604817 h 898837"/>
              <a:gd name="connsiteX2149" fmla="*/ 988041 w 1251458"/>
              <a:gd name="connsiteY2149" fmla="*/ 603570 h 898837"/>
              <a:gd name="connsiteX2150" fmla="*/ 987134 w 1251458"/>
              <a:gd name="connsiteY2150" fmla="*/ 600056 h 898837"/>
              <a:gd name="connsiteX2151" fmla="*/ 986115 w 1251458"/>
              <a:gd name="connsiteY2151" fmla="*/ 597563 h 898837"/>
              <a:gd name="connsiteX2152" fmla="*/ 983507 w 1251458"/>
              <a:gd name="connsiteY2152" fmla="*/ 593822 h 898837"/>
              <a:gd name="connsiteX2153" fmla="*/ 977160 w 1251458"/>
              <a:gd name="connsiteY2153" fmla="*/ 589855 h 898837"/>
              <a:gd name="connsiteX2154" fmla="*/ 974213 w 1251458"/>
              <a:gd name="connsiteY2154" fmla="*/ 586341 h 898837"/>
              <a:gd name="connsiteX2155" fmla="*/ 971153 w 1251458"/>
              <a:gd name="connsiteY2155" fmla="*/ 584074 h 898837"/>
              <a:gd name="connsiteX2156" fmla="*/ 968772 w 1251458"/>
              <a:gd name="connsiteY2156" fmla="*/ 583281 h 898837"/>
              <a:gd name="connsiteX2157" fmla="*/ 965712 w 1251458"/>
              <a:gd name="connsiteY2157" fmla="*/ 581581 h 898837"/>
              <a:gd name="connsiteX2158" fmla="*/ 965032 w 1251458"/>
              <a:gd name="connsiteY2158" fmla="*/ 579087 h 898837"/>
              <a:gd name="connsiteX2159" fmla="*/ 964238 w 1251458"/>
              <a:gd name="connsiteY2159" fmla="*/ 577614 h 898837"/>
              <a:gd name="connsiteX2160" fmla="*/ 959818 w 1251458"/>
              <a:gd name="connsiteY2160" fmla="*/ 576707 h 898837"/>
              <a:gd name="connsiteX2161" fmla="*/ 956757 w 1251458"/>
              <a:gd name="connsiteY2161" fmla="*/ 578407 h 898837"/>
              <a:gd name="connsiteX2162" fmla="*/ 953583 w 1251458"/>
              <a:gd name="connsiteY2162" fmla="*/ 579541 h 898837"/>
              <a:gd name="connsiteX2163" fmla="*/ 950410 w 1251458"/>
              <a:gd name="connsiteY2163" fmla="*/ 578860 h 898837"/>
              <a:gd name="connsiteX2164" fmla="*/ 951204 w 1251458"/>
              <a:gd name="connsiteY2164" fmla="*/ 578294 h 898837"/>
              <a:gd name="connsiteX2165" fmla="*/ 951657 w 1251458"/>
              <a:gd name="connsiteY2165" fmla="*/ 577954 h 898837"/>
              <a:gd name="connsiteX2166" fmla="*/ 953357 w 1251458"/>
              <a:gd name="connsiteY2166" fmla="*/ 578180 h 898837"/>
              <a:gd name="connsiteX2167" fmla="*/ 960271 w 1251458"/>
              <a:gd name="connsiteY2167" fmla="*/ 574780 h 898837"/>
              <a:gd name="connsiteX2168" fmla="*/ 963105 w 1251458"/>
              <a:gd name="connsiteY2168" fmla="*/ 575347 h 898837"/>
              <a:gd name="connsiteX2169" fmla="*/ 965825 w 1251458"/>
              <a:gd name="connsiteY2169" fmla="*/ 576593 h 898837"/>
              <a:gd name="connsiteX2170" fmla="*/ 969566 w 1251458"/>
              <a:gd name="connsiteY2170" fmla="*/ 580561 h 898837"/>
              <a:gd name="connsiteX2171" fmla="*/ 973079 w 1251458"/>
              <a:gd name="connsiteY2171" fmla="*/ 581241 h 898837"/>
              <a:gd name="connsiteX2172" fmla="*/ 975573 w 1251458"/>
              <a:gd name="connsiteY2172" fmla="*/ 580787 h 898837"/>
              <a:gd name="connsiteX2173" fmla="*/ 977273 w 1251458"/>
              <a:gd name="connsiteY2173" fmla="*/ 580787 h 898837"/>
              <a:gd name="connsiteX2174" fmla="*/ 983961 w 1251458"/>
              <a:gd name="connsiteY2174" fmla="*/ 584414 h 898837"/>
              <a:gd name="connsiteX2175" fmla="*/ 985661 w 1251458"/>
              <a:gd name="connsiteY2175" fmla="*/ 584754 h 898837"/>
              <a:gd name="connsiteX2176" fmla="*/ 987814 w 1251458"/>
              <a:gd name="connsiteY2176" fmla="*/ 584754 h 898837"/>
              <a:gd name="connsiteX2177" fmla="*/ 987587 w 1251458"/>
              <a:gd name="connsiteY2177" fmla="*/ 581921 h 898837"/>
              <a:gd name="connsiteX2178" fmla="*/ 987134 w 1251458"/>
              <a:gd name="connsiteY2178" fmla="*/ 579881 h 898837"/>
              <a:gd name="connsiteX2179" fmla="*/ 985434 w 1251458"/>
              <a:gd name="connsiteY2179" fmla="*/ 577614 h 898837"/>
              <a:gd name="connsiteX2180" fmla="*/ 983847 w 1251458"/>
              <a:gd name="connsiteY2180" fmla="*/ 576253 h 898837"/>
              <a:gd name="connsiteX2181" fmla="*/ 980107 w 1251458"/>
              <a:gd name="connsiteY2181" fmla="*/ 574553 h 898837"/>
              <a:gd name="connsiteX2182" fmla="*/ 979313 w 1251458"/>
              <a:gd name="connsiteY2182" fmla="*/ 573760 h 898837"/>
              <a:gd name="connsiteX2183" fmla="*/ 978406 w 1251458"/>
              <a:gd name="connsiteY2183" fmla="*/ 572513 h 898837"/>
              <a:gd name="connsiteX2184" fmla="*/ 978406 w 1251458"/>
              <a:gd name="connsiteY2184" fmla="*/ 568432 h 898837"/>
              <a:gd name="connsiteX2185" fmla="*/ 977160 w 1251458"/>
              <a:gd name="connsiteY2185" fmla="*/ 567186 h 898837"/>
              <a:gd name="connsiteX2186" fmla="*/ 976140 w 1251458"/>
              <a:gd name="connsiteY2186" fmla="*/ 566392 h 898837"/>
              <a:gd name="connsiteX2187" fmla="*/ 969905 w 1251458"/>
              <a:gd name="connsiteY2187" fmla="*/ 563672 h 898837"/>
              <a:gd name="connsiteX2188" fmla="*/ 967072 w 1251458"/>
              <a:gd name="connsiteY2188" fmla="*/ 561405 h 898837"/>
              <a:gd name="connsiteX2189" fmla="*/ 967072 w 1251458"/>
              <a:gd name="connsiteY2189" fmla="*/ 558911 h 898837"/>
              <a:gd name="connsiteX2190" fmla="*/ 967979 w 1251458"/>
              <a:gd name="connsiteY2190" fmla="*/ 556985 h 898837"/>
              <a:gd name="connsiteX2191" fmla="*/ 967412 w 1251458"/>
              <a:gd name="connsiteY2191" fmla="*/ 552791 h 898837"/>
              <a:gd name="connsiteX2192" fmla="*/ 964578 w 1251458"/>
              <a:gd name="connsiteY2192" fmla="*/ 547350 h 898837"/>
              <a:gd name="connsiteX2193" fmla="*/ 962198 w 1251458"/>
              <a:gd name="connsiteY2193" fmla="*/ 541116 h 898837"/>
              <a:gd name="connsiteX2194" fmla="*/ 959932 w 1251458"/>
              <a:gd name="connsiteY2194" fmla="*/ 537489 h 898837"/>
              <a:gd name="connsiteX2195" fmla="*/ 959932 w 1251458"/>
              <a:gd name="connsiteY2195" fmla="*/ 535562 h 898837"/>
              <a:gd name="connsiteX2196" fmla="*/ 958344 w 1251458"/>
              <a:gd name="connsiteY2196" fmla="*/ 531822 h 898837"/>
              <a:gd name="connsiteX2197" fmla="*/ 956191 w 1251458"/>
              <a:gd name="connsiteY2197" fmla="*/ 524341 h 898837"/>
              <a:gd name="connsiteX2198" fmla="*/ 955057 w 1251458"/>
              <a:gd name="connsiteY2198" fmla="*/ 521734 h 898837"/>
              <a:gd name="connsiteX2199" fmla="*/ 953697 w 1251458"/>
              <a:gd name="connsiteY2199" fmla="*/ 520487 h 898837"/>
              <a:gd name="connsiteX2200" fmla="*/ 948823 w 1251458"/>
              <a:gd name="connsiteY2200" fmla="*/ 517427 h 898837"/>
              <a:gd name="connsiteX2201" fmla="*/ 944856 w 1251458"/>
              <a:gd name="connsiteY2201" fmla="*/ 516180 h 898837"/>
              <a:gd name="connsiteX2202" fmla="*/ 941002 w 1251458"/>
              <a:gd name="connsiteY2202" fmla="*/ 514026 h 898837"/>
              <a:gd name="connsiteX2203" fmla="*/ 937829 w 1251458"/>
              <a:gd name="connsiteY2203" fmla="*/ 510739 h 898837"/>
              <a:gd name="connsiteX2204" fmla="*/ 936242 w 1251458"/>
              <a:gd name="connsiteY2204" fmla="*/ 509832 h 898837"/>
              <a:gd name="connsiteX2205" fmla="*/ 933181 w 1251458"/>
              <a:gd name="connsiteY2205" fmla="*/ 509832 h 898837"/>
              <a:gd name="connsiteX2206" fmla="*/ 932501 w 1251458"/>
              <a:gd name="connsiteY2206" fmla="*/ 507339 h 898837"/>
              <a:gd name="connsiteX2207" fmla="*/ 933522 w 1251458"/>
              <a:gd name="connsiteY2207" fmla="*/ 503258 h 898837"/>
              <a:gd name="connsiteX2208" fmla="*/ 936355 w 1251458"/>
              <a:gd name="connsiteY2208" fmla="*/ 500765 h 898837"/>
              <a:gd name="connsiteX2209" fmla="*/ 937942 w 1251458"/>
              <a:gd name="connsiteY2209" fmla="*/ 496118 h 898837"/>
              <a:gd name="connsiteX2210" fmla="*/ 939869 w 1251458"/>
              <a:gd name="connsiteY2210" fmla="*/ 494644 h 898837"/>
              <a:gd name="connsiteX2211" fmla="*/ 941569 w 1251458"/>
              <a:gd name="connsiteY2211" fmla="*/ 491924 h 898837"/>
              <a:gd name="connsiteX2212" fmla="*/ 943836 w 1251458"/>
              <a:gd name="connsiteY2212" fmla="*/ 488977 h 898837"/>
              <a:gd name="connsiteX2213" fmla="*/ 945650 w 1251458"/>
              <a:gd name="connsiteY2213" fmla="*/ 488297 h 898837"/>
              <a:gd name="connsiteX2214" fmla="*/ 946783 w 1251458"/>
              <a:gd name="connsiteY2214" fmla="*/ 487617 h 898837"/>
              <a:gd name="connsiteX2215" fmla="*/ 947690 w 1251458"/>
              <a:gd name="connsiteY2215" fmla="*/ 486370 h 898837"/>
              <a:gd name="connsiteX2216" fmla="*/ 949050 w 1251458"/>
              <a:gd name="connsiteY2216" fmla="*/ 485236 h 898837"/>
              <a:gd name="connsiteX2217" fmla="*/ 950070 w 1251458"/>
              <a:gd name="connsiteY2217" fmla="*/ 483763 h 898837"/>
              <a:gd name="connsiteX2218" fmla="*/ 950637 w 1251458"/>
              <a:gd name="connsiteY2218" fmla="*/ 482176 h 898837"/>
              <a:gd name="connsiteX2219" fmla="*/ 954037 w 1251458"/>
              <a:gd name="connsiteY2219" fmla="*/ 480362 h 898837"/>
              <a:gd name="connsiteX2220" fmla="*/ 955397 w 1251458"/>
              <a:gd name="connsiteY2220" fmla="*/ 479116 h 898837"/>
              <a:gd name="connsiteX2221" fmla="*/ 954944 w 1251458"/>
              <a:gd name="connsiteY2221" fmla="*/ 478549 h 898837"/>
              <a:gd name="connsiteX2222" fmla="*/ 953244 w 1251458"/>
              <a:gd name="connsiteY2222" fmla="*/ 478322 h 898837"/>
              <a:gd name="connsiteX2223" fmla="*/ 951431 w 1251458"/>
              <a:gd name="connsiteY2223" fmla="*/ 475828 h 898837"/>
              <a:gd name="connsiteX2224" fmla="*/ 951884 w 1251458"/>
              <a:gd name="connsiteY2224" fmla="*/ 475035 h 898837"/>
              <a:gd name="connsiteX2225" fmla="*/ 953244 w 1251458"/>
              <a:gd name="connsiteY2225" fmla="*/ 473675 h 898837"/>
              <a:gd name="connsiteX2226" fmla="*/ 955057 w 1251458"/>
              <a:gd name="connsiteY2226" fmla="*/ 473108 h 898837"/>
              <a:gd name="connsiteX2227" fmla="*/ 956191 w 1251458"/>
              <a:gd name="connsiteY2227" fmla="*/ 473108 h 898837"/>
              <a:gd name="connsiteX2228" fmla="*/ 956531 w 1251458"/>
              <a:gd name="connsiteY2228" fmla="*/ 474015 h 898837"/>
              <a:gd name="connsiteX2229" fmla="*/ 956304 w 1251458"/>
              <a:gd name="connsiteY2229" fmla="*/ 476055 h 898837"/>
              <a:gd name="connsiteX2230" fmla="*/ 956644 w 1251458"/>
              <a:gd name="connsiteY2230" fmla="*/ 476849 h 898837"/>
              <a:gd name="connsiteX2231" fmla="*/ 957551 w 1251458"/>
              <a:gd name="connsiteY2231" fmla="*/ 477529 h 898837"/>
              <a:gd name="connsiteX2232" fmla="*/ 960158 w 1251458"/>
              <a:gd name="connsiteY2232" fmla="*/ 476168 h 898837"/>
              <a:gd name="connsiteX2233" fmla="*/ 962538 w 1251458"/>
              <a:gd name="connsiteY2233" fmla="*/ 475602 h 898837"/>
              <a:gd name="connsiteX2234" fmla="*/ 963445 w 1251458"/>
              <a:gd name="connsiteY2234" fmla="*/ 474695 h 898837"/>
              <a:gd name="connsiteX2235" fmla="*/ 963445 w 1251458"/>
              <a:gd name="connsiteY2235" fmla="*/ 470388 h 898837"/>
              <a:gd name="connsiteX2236" fmla="*/ 964125 w 1251458"/>
              <a:gd name="connsiteY2236" fmla="*/ 468574 h 898837"/>
              <a:gd name="connsiteX2237" fmla="*/ 965485 w 1251458"/>
              <a:gd name="connsiteY2237" fmla="*/ 467441 h 898837"/>
              <a:gd name="connsiteX2238" fmla="*/ 966959 w 1251458"/>
              <a:gd name="connsiteY2238" fmla="*/ 468234 h 898837"/>
              <a:gd name="connsiteX2239" fmla="*/ 967979 w 1251458"/>
              <a:gd name="connsiteY2239" fmla="*/ 467781 h 898837"/>
              <a:gd name="connsiteX2240" fmla="*/ 968206 w 1251458"/>
              <a:gd name="connsiteY2240" fmla="*/ 466761 h 898837"/>
              <a:gd name="connsiteX2241" fmla="*/ 967752 w 1251458"/>
              <a:gd name="connsiteY2241" fmla="*/ 465401 h 898837"/>
              <a:gd name="connsiteX2242" fmla="*/ 965939 w 1251458"/>
              <a:gd name="connsiteY2242" fmla="*/ 463700 h 898837"/>
              <a:gd name="connsiteX2243" fmla="*/ 966279 w 1251458"/>
              <a:gd name="connsiteY2243" fmla="*/ 463020 h 898837"/>
              <a:gd name="connsiteX2244" fmla="*/ 967639 w 1251458"/>
              <a:gd name="connsiteY2244" fmla="*/ 463020 h 898837"/>
              <a:gd name="connsiteX2245" fmla="*/ 969905 w 1251458"/>
              <a:gd name="connsiteY2245" fmla="*/ 463927 h 898837"/>
              <a:gd name="connsiteX2246" fmla="*/ 971266 w 1251458"/>
              <a:gd name="connsiteY2246" fmla="*/ 463587 h 898837"/>
              <a:gd name="connsiteX2247" fmla="*/ 973079 w 1251458"/>
              <a:gd name="connsiteY2247" fmla="*/ 462340 h 898837"/>
              <a:gd name="connsiteX2248" fmla="*/ 978633 w 1251458"/>
              <a:gd name="connsiteY2248" fmla="*/ 460413 h 898837"/>
              <a:gd name="connsiteX2249" fmla="*/ 983847 w 1251458"/>
              <a:gd name="connsiteY2249" fmla="*/ 457920 h 898837"/>
              <a:gd name="connsiteX2250" fmla="*/ 989288 w 1251458"/>
              <a:gd name="connsiteY2250" fmla="*/ 454859 h 898837"/>
              <a:gd name="connsiteX2251" fmla="*/ 991668 w 1251458"/>
              <a:gd name="connsiteY2251" fmla="*/ 454519 h 898837"/>
              <a:gd name="connsiteX2252" fmla="*/ 993935 w 1251458"/>
              <a:gd name="connsiteY2252" fmla="*/ 454859 h 898837"/>
              <a:gd name="connsiteX2253" fmla="*/ 994728 w 1251458"/>
              <a:gd name="connsiteY2253" fmla="*/ 455653 h 898837"/>
              <a:gd name="connsiteX2254" fmla="*/ 995069 w 1251458"/>
              <a:gd name="connsiteY2254" fmla="*/ 456900 h 898837"/>
              <a:gd name="connsiteX2255" fmla="*/ 995522 w 1251458"/>
              <a:gd name="connsiteY2255" fmla="*/ 457693 h 898837"/>
              <a:gd name="connsiteX2256" fmla="*/ 996202 w 1251458"/>
              <a:gd name="connsiteY2256" fmla="*/ 458146 h 898837"/>
              <a:gd name="connsiteX2257" fmla="*/ 997562 w 1251458"/>
              <a:gd name="connsiteY2257" fmla="*/ 458146 h 898837"/>
              <a:gd name="connsiteX2258" fmla="*/ 999942 w 1251458"/>
              <a:gd name="connsiteY2258" fmla="*/ 456106 h 898837"/>
              <a:gd name="connsiteX2259" fmla="*/ 1001189 w 1251458"/>
              <a:gd name="connsiteY2259" fmla="*/ 455313 h 898837"/>
              <a:gd name="connsiteX2260" fmla="*/ 1001189 w 1251458"/>
              <a:gd name="connsiteY2260" fmla="*/ 453953 h 898837"/>
              <a:gd name="connsiteX2261" fmla="*/ 1000509 w 1251458"/>
              <a:gd name="connsiteY2261" fmla="*/ 453499 h 898837"/>
              <a:gd name="connsiteX2262" fmla="*/ 999716 w 1251458"/>
              <a:gd name="connsiteY2262" fmla="*/ 452366 h 898837"/>
              <a:gd name="connsiteX2263" fmla="*/ 1001076 w 1251458"/>
              <a:gd name="connsiteY2263" fmla="*/ 450552 h 898837"/>
              <a:gd name="connsiteX2264" fmla="*/ 1002549 w 1251458"/>
              <a:gd name="connsiteY2264" fmla="*/ 449419 h 898837"/>
              <a:gd name="connsiteX2265" fmla="*/ 1002210 w 1251458"/>
              <a:gd name="connsiteY2265" fmla="*/ 445905 h 898837"/>
              <a:gd name="connsiteX2266" fmla="*/ 1004136 w 1251458"/>
              <a:gd name="connsiteY2266" fmla="*/ 443751 h 898837"/>
              <a:gd name="connsiteX2267" fmla="*/ 1002776 w 1251458"/>
              <a:gd name="connsiteY2267" fmla="*/ 443185 h 898837"/>
              <a:gd name="connsiteX2268" fmla="*/ 1000509 w 1251458"/>
              <a:gd name="connsiteY2268" fmla="*/ 443638 h 898837"/>
              <a:gd name="connsiteX2269" fmla="*/ 997336 w 1251458"/>
              <a:gd name="connsiteY2269" fmla="*/ 443638 h 898837"/>
              <a:gd name="connsiteX2270" fmla="*/ 993935 w 1251458"/>
              <a:gd name="connsiteY2270" fmla="*/ 442391 h 898837"/>
              <a:gd name="connsiteX2271" fmla="*/ 992688 w 1251458"/>
              <a:gd name="connsiteY2271" fmla="*/ 440691 h 898837"/>
              <a:gd name="connsiteX2272" fmla="*/ 991555 w 1251458"/>
              <a:gd name="connsiteY2272" fmla="*/ 440691 h 898837"/>
              <a:gd name="connsiteX2273" fmla="*/ 990648 w 1251458"/>
              <a:gd name="connsiteY2273" fmla="*/ 441371 h 898837"/>
              <a:gd name="connsiteX2274" fmla="*/ 989741 w 1251458"/>
              <a:gd name="connsiteY2274" fmla="*/ 442618 h 898837"/>
              <a:gd name="connsiteX2275" fmla="*/ 986681 w 1251458"/>
              <a:gd name="connsiteY2275" fmla="*/ 442278 h 898837"/>
              <a:gd name="connsiteX2276" fmla="*/ 983054 w 1251458"/>
              <a:gd name="connsiteY2276" fmla="*/ 442278 h 898837"/>
              <a:gd name="connsiteX2277" fmla="*/ 980334 w 1251458"/>
              <a:gd name="connsiteY2277" fmla="*/ 440804 h 898837"/>
              <a:gd name="connsiteX2278" fmla="*/ 977953 w 1251458"/>
              <a:gd name="connsiteY2278" fmla="*/ 439218 h 898837"/>
              <a:gd name="connsiteX2279" fmla="*/ 974553 w 1251458"/>
              <a:gd name="connsiteY2279" fmla="*/ 438651 h 898837"/>
              <a:gd name="connsiteX2280" fmla="*/ 971039 w 1251458"/>
              <a:gd name="connsiteY2280" fmla="*/ 435477 h 898837"/>
              <a:gd name="connsiteX2281" fmla="*/ 964918 w 1251458"/>
              <a:gd name="connsiteY2281" fmla="*/ 432757 h 898837"/>
              <a:gd name="connsiteX2282" fmla="*/ 957098 w 1251458"/>
              <a:gd name="connsiteY2282" fmla="*/ 436157 h 898837"/>
              <a:gd name="connsiteX2283" fmla="*/ 955397 w 1251458"/>
              <a:gd name="connsiteY2283" fmla="*/ 436384 h 898837"/>
              <a:gd name="connsiteX2284" fmla="*/ 954831 w 1251458"/>
              <a:gd name="connsiteY2284" fmla="*/ 436724 h 898837"/>
              <a:gd name="connsiteX2285" fmla="*/ 955397 w 1251458"/>
              <a:gd name="connsiteY2285" fmla="*/ 437291 h 898837"/>
              <a:gd name="connsiteX2286" fmla="*/ 955851 w 1251458"/>
              <a:gd name="connsiteY2286" fmla="*/ 438197 h 898837"/>
              <a:gd name="connsiteX2287" fmla="*/ 952677 w 1251458"/>
              <a:gd name="connsiteY2287" fmla="*/ 441484 h 898837"/>
              <a:gd name="connsiteX2288" fmla="*/ 947123 w 1251458"/>
              <a:gd name="connsiteY2288" fmla="*/ 445112 h 898837"/>
              <a:gd name="connsiteX2289" fmla="*/ 947123 w 1251458"/>
              <a:gd name="connsiteY2289" fmla="*/ 446472 h 898837"/>
              <a:gd name="connsiteX2290" fmla="*/ 947123 w 1251458"/>
              <a:gd name="connsiteY2290" fmla="*/ 447492 h 898837"/>
              <a:gd name="connsiteX2291" fmla="*/ 944516 w 1251458"/>
              <a:gd name="connsiteY2291" fmla="*/ 449985 h 898837"/>
              <a:gd name="connsiteX2292" fmla="*/ 938168 w 1251458"/>
              <a:gd name="connsiteY2292" fmla="*/ 450779 h 898837"/>
              <a:gd name="connsiteX2293" fmla="*/ 934882 w 1251458"/>
              <a:gd name="connsiteY2293" fmla="*/ 450439 h 898837"/>
              <a:gd name="connsiteX2294" fmla="*/ 931255 w 1251458"/>
              <a:gd name="connsiteY2294" fmla="*/ 448852 h 898837"/>
              <a:gd name="connsiteX2295" fmla="*/ 928874 w 1251458"/>
              <a:gd name="connsiteY2295" fmla="*/ 446925 h 898837"/>
              <a:gd name="connsiteX2296" fmla="*/ 927968 w 1251458"/>
              <a:gd name="connsiteY2296" fmla="*/ 445565 h 898837"/>
              <a:gd name="connsiteX2297" fmla="*/ 927968 w 1251458"/>
              <a:gd name="connsiteY2297" fmla="*/ 441484 h 898837"/>
              <a:gd name="connsiteX2298" fmla="*/ 928761 w 1251458"/>
              <a:gd name="connsiteY2298" fmla="*/ 437744 h 898837"/>
              <a:gd name="connsiteX2299" fmla="*/ 929668 w 1251458"/>
              <a:gd name="connsiteY2299" fmla="*/ 437291 h 898837"/>
              <a:gd name="connsiteX2300" fmla="*/ 930801 w 1251458"/>
              <a:gd name="connsiteY2300" fmla="*/ 436271 h 898837"/>
              <a:gd name="connsiteX2301" fmla="*/ 930461 w 1251458"/>
              <a:gd name="connsiteY2301" fmla="*/ 435024 h 898837"/>
              <a:gd name="connsiteX2302" fmla="*/ 929781 w 1251458"/>
              <a:gd name="connsiteY2302" fmla="*/ 434344 h 898837"/>
              <a:gd name="connsiteX2303" fmla="*/ 929781 w 1251458"/>
              <a:gd name="connsiteY2303" fmla="*/ 433550 h 898837"/>
              <a:gd name="connsiteX2304" fmla="*/ 929554 w 1251458"/>
              <a:gd name="connsiteY2304" fmla="*/ 431170 h 898837"/>
              <a:gd name="connsiteX2305" fmla="*/ 927741 w 1251458"/>
              <a:gd name="connsiteY2305" fmla="*/ 427656 h 898837"/>
              <a:gd name="connsiteX2306" fmla="*/ 924907 w 1251458"/>
              <a:gd name="connsiteY2306" fmla="*/ 425503 h 898837"/>
              <a:gd name="connsiteX2307" fmla="*/ 922187 w 1251458"/>
              <a:gd name="connsiteY2307" fmla="*/ 425503 h 898837"/>
              <a:gd name="connsiteX2308" fmla="*/ 919693 w 1251458"/>
              <a:gd name="connsiteY2308" fmla="*/ 426296 h 898837"/>
              <a:gd name="connsiteX2309" fmla="*/ 908926 w 1251458"/>
              <a:gd name="connsiteY2309" fmla="*/ 424029 h 898837"/>
              <a:gd name="connsiteX2310" fmla="*/ 903825 w 1251458"/>
              <a:gd name="connsiteY2310" fmla="*/ 420742 h 898837"/>
              <a:gd name="connsiteX2311" fmla="*/ 901558 w 1251458"/>
              <a:gd name="connsiteY2311" fmla="*/ 417908 h 898837"/>
              <a:gd name="connsiteX2312" fmla="*/ 899518 w 1251458"/>
              <a:gd name="connsiteY2312" fmla="*/ 412808 h 898837"/>
              <a:gd name="connsiteX2313" fmla="*/ 899518 w 1251458"/>
              <a:gd name="connsiteY2313" fmla="*/ 411108 h 898837"/>
              <a:gd name="connsiteX2314" fmla="*/ 900764 w 1251458"/>
              <a:gd name="connsiteY2314" fmla="*/ 407027 h 898837"/>
              <a:gd name="connsiteX2315" fmla="*/ 904165 w 1251458"/>
              <a:gd name="connsiteY2315" fmla="*/ 399773 h 898837"/>
              <a:gd name="connsiteX2316" fmla="*/ 905865 w 1251458"/>
              <a:gd name="connsiteY2316" fmla="*/ 398299 h 898837"/>
              <a:gd name="connsiteX2317" fmla="*/ 909492 w 1251458"/>
              <a:gd name="connsiteY2317" fmla="*/ 397393 h 898837"/>
              <a:gd name="connsiteX2318" fmla="*/ 911646 w 1251458"/>
              <a:gd name="connsiteY2318" fmla="*/ 398186 h 898837"/>
              <a:gd name="connsiteX2319" fmla="*/ 914706 w 1251458"/>
              <a:gd name="connsiteY2319" fmla="*/ 401473 h 898837"/>
              <a:gd name="connsiteX2320" fmla="*/ 918219 w 1251458"/>
              <a:gd name="connsiteY2320" fmla="*/ 400113 h 898837"/>
              <a:gd name="connsiteX2321" fmla="*/ 921393 w 1251458"/>
              <a:gd name="connsiteY2321" fmla="*/ 398639 h 898837"/>
              <a:gd name="connsiteX2322" fmla="*/ 924000 w 1251458"/>
              <a:gd name="connsiteY2322" fmla="*/ 399093 h 898837"/>
              <a:gd name="connsiteX2323" fmla="*/ 925474 w 1251458"/>
              <a:gd name="connsiteY2323" fmla="*/ 398753 h 898837"/>
              <a:gd name="connsiteX2324" fmla="*/ 927288 w 1251458"/>
              <a:gd name="connsiteY2324" fmla="*/ 398753 h 898837"/>
              <a:gd name="connsiteX2325" fmla="*/ 928648 w 1251458"/>
              <a:gd name="connsiteY2325" fmla="*/ 398526 h 898837"/>
              <a:gd name="connsiteX2326" fmla="*/ 929894 w 1251458"/>
              <a:gd name="connsiteY2326" fmla="*/ 397506 h 898837"/>
              <a:gd name="connsiteX2327" fmla="*/ 933635 w 1251458"/>
              <a:gd name="connsiteY2327" fmla="*/ 392745 h 898837"/>
              <a:gd name="connsiteX2328" fmla="*/ 934429 w 1251458"/>
              <a:gd name="connsiteY2328" fmla="*/ 388778 h 898837"/>
              <a:gd name="connsiteX2329" fmla="*/ 935675 w 1251458"/>
              <a:gd name="connsiteY2329" fmla="*/ 386171 h 898837"/>
              <a:gd name="connsiteX2330" fmla="*/ 937035 w 1251458"/>
              <a:gd name="connsiteY2330" fmla="*/ 383791 h 898837"/>
              <a:gd name="connsiteX2331" fmla="*/ 941116 w 1251458"/>
              <a:gd name="connsiteY2331" fmla="*/ 379937 h 898837"/>
              <a:gd name="connsiteX2332" fmla="*/ 946443 w 1251458"/>
              <a:gd name="connsiteY2332" fmla="*/ 377784 h 898837"/>
              <a:gd name="connsiteX2333" fmla="*/ 957098 w 1251458"/>
              <a:gd name="connsiteY2333" fmla="*/ 372230 h 898837"/>
              <a:gd name="connsiteX2334" fmla="*/ 959364 w 1251458"/>
              <a:gd name="connsiteY2334" fmla="*/ 371550 h 898837"/>
              <a:gd name="connsiteX2335" fmla="*/ 965372 w 1251458"/>
              <a:gd name="connsiteY2335" fmla="*/ 362255 h 898837"/>
              <a:gd name="connsiteX2336" fmla="*/ 966845 w 1251458"/>
              <a:gd name="connsiteY2336" fmla="*/ 360669 h 898837"/>
              <a:gd name="connsiteX2337" fmla="*/ 968545 w 1251458"/>
              <a:gd name="connsiteY2337" fmla="*/ 359762 h 898837"/>
              <a:gd name="connsiteX2338" fmla="*/ 970246 w 1251458"/>
              <a:gd name="connsiteY2338" fmla="*/ 358061 h 898837"/>
              <a:gd name="connsiteX2339" fmla="*/ 971946 w 1251458"/>
              <a:gd name="connsiteY2339" fmla="*/ 355681 h 898837"/>
              <a:gd name="connsiteX2340" fmla="*/ 973759 w 1251458"/>
              <a:gd name="connsiteY2340" fmla="*/ 354094 h 898837"/>
              <a:gd name="connsiteX2341" fmla="*/ 981127 w 1251458"/>
              <a:gd name="connsiteY2341" fmla="*/ 354661 h 898837"/>
              <a:gd name="connsiteX2342" fmla="*/ 982374 w 1251458"/>
              <a:gd name="connsiteY2342" fmla="*/ 355568 h 898837"/>
              <a:gd name="connsiteX2343" fmla="*/ 985094 w 1251458"/>
              <a:gd name="connsiteY2343" fmla="*/ 355568 h 898837"/>
              <a:gd name="connsiteX2344" fmla="*/ 985888 w 1251458"/>
              <a:gd name="connsiteY2344" fmla="*/ 354774 h 898837"/>
              <a:gd name="connsiteX2345" fmla="*/ 986795 w 1251458"/>
              <a:gd name="connsiteY2345" fmla="*/ 352394 h 898837"/>
              <a:gd name="connsiteX2346" fmla="*/ 987361 w 1251458"/>
              <a:gd name="connsiteY2346" fmla="*/ 352394 h 898837"/>
              <a:gd name="connsiteX2347" fmla="*/ 987814 w 1251458"/>
              <a:gd name="connsiteY2347" fmla="*/ 355681 h 898837"/>
              <a:gd name="connsiteX2348" fmla="*/ 993595 w 1251458"/>
              <a:gd name="connsiteY2348" fmla="*/ 359648 h 898837"/>
              <a:gd name="connsiteX2349" fmla="*/ 994389 w 1251458"/>
              <a:gd name="connsiteY2349" fmla="*/ 361915 h 898837"/>
              <a:gd name="connsiteX2350" fmla="*/ 996315 w 1251458"/>
              <a:gd name="connsiteY2350" fmla="*/ 363502 h 898837"/>
              <a:gd name="connsiteX2351" fmla="*/ 996088 w 1251458"/>
              <a:gd name="connsiteY2351" fmla="*/ 364636 h 898837"/>
              <a:gd name="connsiteX2352" fmla="*/ 994842 w 1251458"/>
              <a:gd name="connsiteY2352" fmla="*/ 367356 h 898837"/>
              <a:gd name="connsiteX2353" fmla="*/ 994615 w 1251458"/>
              <a:gd name="connsiteY2353" fmla="*/ 368376 h 898837"/>
              <a:gd name="connsiteX2354" fmla="*/ 990308 w 1251458"/>
              <a:gd name="connsiteY2354" fmla="*/ 374157 h 898837"/>
              <a:gd name="connsiteX2355" fmla="*/ 987928 w 1251458"/>
              <a:gd name="connsiteY2355" fmla="*/ 376424 h 898837"/>
              <a:gd name="connsiteX2356" fmla="*/ 986568 w 1251458"/>
              <a:gd name="connsiteY2356" fmla="*/ 378917 h 898837"/>
              <a:gd name="connsiteX2357" fmla="*/ 980787 w 1251458"/>
              <a:gd name="connsiteY2357" fmla="*/ 381638 h 898837"/>
              <a:gd name="connsiteX2358" fmla="*/ 979880 w 1251458"/>
              <a:gd name="connsiteY2358" fmla="*/ 384018 h 898837"/>
              <a:gd name="connsiteX2359" fmla="*/ 980673 w 1251458"/>
              <a:gd name="connsiteY2359" fmla="*/ 385831 h 898837"/>
              <a:gd name="connsiteX2360" fmla="*/ 980673 w 1251458"/>
              <a:gd name="connsiteY2360" fmla="*/ 387078 h 898837"/>
              <a:gd name="connsiteX2361" fmla="*/ 979767 w 1251458"/>
              <a:gd name="connsiteY2361" fmla="*/ 387078 h 898837"/>
              <a:gd name="connsiteX2362" fmla="*/ 978520 w 1251458"/>
              <a:gd name="connsiteY2362" fmla="*/ 387532 h 898837"/>
              <a:gd name="connsiteX2363" fmla="*/ 975686 w 1251458"/>
              <a:gd name="connsiteY2363" fmla="*/ 389458 h 898837"/>
              <a:gd name="connsiteX2364" fmla="*/ 976027 w 1251458"/>
              <a:gd name="connsiteY2364" fmla="*/ 390139 h 898837"/>
              <a:gd name="connsiteX2365" fmla="*/ 976253 w 1251458"/>
              <a:gd name="connsiteY2365" fmla="*/ 391839 h 898837"/>
              <a:gd name="connsiteX2366" fmla="*/ 975800 w 1251458"/>
              <a:gd name="connsiteY2366" fmla="*/ 393539 h 898837"/>
              <a:gd name="connsiteX2367" fmla="*/ 977387 w 1251458"/>
              <a:gd name="connsiteY2367" fmla="*/ 393766 h 898837"/>
              <a:gd name="connsiteX2368" fmla="*/ 980560 w 1251458"/>
              <a:gd name="connsiteY2368" fmla="*/ 393766 h 898837"/>
              <a:gd name="connsiteX2369" fmla="*/ 986115 w 1251458"/>
              <a:gd name="connsiteY2369" fmla="*/ 393199 h 898837"/>
              <a:gd name="connsiteX2370" fmla="*/ 986795 w 1251458"/>
              <a:gd name="connsiteY2370" fmla="*/ 393539 h 898837"/>
              <a:gd name="connsiteX2371" fmla="*/ 985547 w 1251458"/>
              <a:gd name="connsiteY2371" fmla="*/ 394559 h 898837"/>
              <a:gd name="connsiteX2372" fmla="*/ 983621 w 1251458"/>
              <a:gd name="connsiteY2372" fmla="*/ 396599 h 898837"/>
              <a:gd name="connsiteX2373" fmla="*/ 982827 w 1251458"/>
              <a:gd name="connsiteY2373" fmla="*/ 397846 h 898837"/>
              <a:gd name="connsiteX2374" fmla="*/ 983847 w 1251458"/>
              <a:gd name="connsiteY2374" fmla="*/ 400680 h 898837"/>
              <a:gd name="connsiteX2375" fmla="*/ 975346 w 1251458"/>
              <a:gd name="connsiteY2375" fmla="*/ 404534 h 898837"/>
              <a:gd name="connsiteX2376" fmla="*/ 973759 w 1251458"/>
              <a:gd name="connsiteY2376" fmla="*/ 404874 h 898837"/>
              <a:gd name="connsiteX2377" fmla="*/ 972059 w 1251458"/>
              <a:gd name="connsiteY2377" fmla="*/ 405554 h 898837"/>
              <a:gd name="connsiteX2378" fmla="*/ 972399 w 1251458"/>
              <a:gd name="connsiteY2378" fmla="*/ 408274 h 898837"/>
              <a:gd name="connsiteX2379" fmla="*/ 973306 w 1251458"/>
              <a:gd name="connsiteY2379" fmla="*/ 410314 h 898837"/>
              <a:gd name="connsiteX2380" fmla="*/ 974213 w 1251458"/>
              <a:gd name="connsiteY2380" fmla="*/ 409974 h 898837"/>
              <a:gd name="connsiteX2381" fmla="*/ 974780 w 1251458"/>
              <a:gd name="connsiteY2381" fmla="*/ 409407 h 898837"/>
              <a:gd name="connsiteX2382" fmla="*/ 976480 w 1251458"/>
              <a:gd name="connsiteY2382" fmla="*/ 408387 h 898837"/>
              <a:gd name="connsiteX2383" fmla="*/ 980560 w 1251458"/>
              <a:gd name="connsiteY2383" fmla="*/ 407821 h 898837"/>
              <a:gd name="connsiteX2384" fmla="*/ 983281 w 1251458"/>
              <a:gd name="connsiteY2384" fmla="*/ 406914 h 898837"/>
              <a:gd name="connsiteX2385" fmla="*/ 983734 w 1251458"/>
              <a:gd name="connsiteY2385" fmla="*/ 406234 h 898837"/>
              <a:gd name="connsiteX2386" fmla="*/ 982940 w 1251458"/>
              <a:gd name="connsiteY2386" fmla="*/ 404647 h 898837"/>
              <a:gd name="connsiteX2387" fmla="*/ 983847 w 1251458"/>
              <a:gd name="connsiteY2387" fmla="*/ 403400 h 898837"/>
              <a:gd name="connsiteX2388" fmla="*/ 985208 w 1251458"/>
              <a:gd name="connsiteY2388" fmla="*/ 403400 h 898837"/>
              <a:gd name="connsiteX2389" fmla="*/ 986454 w 1251458"/>
              <a:gd name="connsiteY2389" fmla="*/ 403740 h 898837"/>
              <a:gd name="connsiteX2390" fmla="*/ 987701 w 1251458"/>
              <a:gd name="connsiteY2390" fmla="*/ 403740 h 898837"/>
              <a:gd name="connsiteX2391" fmla="*/ 988948 w 1251458"/>
              <a:gd name="connsiteY2391" fmla="*/ 402607 h 898837"/>
              <a:gd name="connsiteX2392" fmla="*/ 990195 w 1251458"/>
              <a:gd name="connsiteY2392" fmla="*/ 402153 h 898837"/>
              <a:gd name="connsiteX2393" fmla="*/ 991555 w 1251458"/>
              <a:gd name="connsiteY2393" fmla="*/ 401133 h 898837"/>
              <a:gd name="connsiteX2394" fmla="*/ 993028 w 1251458"/>
              <a:gd name="connsiteY2394" fmla="*/ 399660 h 898837"/>
              <a:gd name="connsiteX2395" fmla="*/ 995182 w 1251458"/>
              <a:gd name="connsiteY2395" fmla="*/ 396713 h 898837"/>
              <a:gd name="connsiteX2396" fmla="*/ 997449 w 1251458"/>
              <a:gd name="connsiteY2396" fmla="*/ 394219 h 898837"/>
              <a:gd name="connsiteX2397" fmla="*/ 1007763 w 1251458"/>
              <a:gd name="connsiteY2397" fmla="*/ 388212 h 898837"/>
              <a:gd name="connsiteX2398" fmla="*/ 1010257 w 1251458"/>
              <a:gd name="connsiteY2398" fmla="*/ 387758 h 898837"/>
              <a:gd name="connsiteX2399" fmla="*/ 1011730 w 1251458"/>
              <a:gd name="connsiteY2399" fmla="*/ 386398 h 898837"/>
              <a:gd name="connsiteX2400" fmla="*/ 1015698 w 1251458"/>
              <a:gd name="connsiteY2400" fmla="*/ 386058 h 898837"/>
              <a:gd name="connsiteX2401" fmla="*/ 1016605 w 1251458"/>
              <a:gd name="connsiteY2401" fmla="*/ 385038 h 898837"/>
              <a:gd name="connsiteX2402" fmla="*/ 1018191 w 1251458"/>
              <a:gd name="connsiteY2402" fmla="*/ 384131 h 898837"/>
              <a:gd name="connsiteX2403" fmla="*/ 1021138 w 1251458"/>
              <a:gd name="connsiteY2403" fmla="*/ 384131 h 898837"/>
              <a:gd name="connsiteX2404" fmla="*/ 1022952 w 1251458"/>
              <a:gd name="connsiteY2404" fmla="*/ 383564 h 898837"/>
              <a:gd name="connsiteX2405" fmla="*/ 1023632 w 1251458"/>
              <a:gd name="connsiteY2405" fmla="*/ 382204 h 898837"/>
              <a:gd name="connsiteX2406" fmla="*/ 1024425 w 1251458"/>
              <a:gd name="connsiteY2406" fmla="*/ 381184 h 898837"/>
              <a:gd name="connsiteX2407" fmla="*/ 1026692 w 1251458"/>
              <a:gd name="connsiteY2407" fmla="*/ 382771 h 898837"/>
              <a:gd name="connsiteX2408" fmla="*/ 1033719 w 1251458"/>
              <a:gd name="connsiteY2408" fmla="*/ 382318 h 898837"/>
              <a:gd name="connsiteX2409" fmla="*/ 1037007 w 1251458"/>
              <a:gd name="connsiteY2409" fmla="*/ 380164 h 898837"/>
              <a:gd name="connsiteX2410" fmla="*/ 1038707 w 1251458"/>
              <a:gd name="connsiteY2410" fmla="*/ 377897 h 898837"/>
              <a:gd name="connsiteX2411" fmla="*/ 1038934 w 1251458"/>
              <a:gd name="connsiteY2411" fmla="*/ 378124 h 898837"/>
              <a:gd name="connsiteX2412" fmla="*/ 1039387 w 1251458"/>
              <a:gd name="connsiteY2412" fmla="*/ 375517 h 898837"/>
              <a:gd name="connsiteX2413" fmla="*/ 1041314 w 1251458"/>
              <a:gd name="connsiteY2413" fmla="*/ 373477 h 898837"/>
              <a:gd name="connsiteX2414" fmla="*/ 1046075 w 1251458"/>
              <a:gd name="connsiteY2414" fmla="*/ 369850 h 898837"/>
              <a:gd name="connsiteX2415" fmla="*/ 1047321 w 1251458"/>
              <a:gd name="connsiteY2415" fmla="*/ 368149 h 898837"/>
              <a:gd name="connsiteX2416" fmla="*/ 1049702 w 1251458"/>
              <a:gd name="connsiteY2416" fmla="*/ 366222 h 898837"/>
              <a:gd name="connsiteX2417" fmla="*/ 1050835 w 1251458"/>
              <a:gd name="connsiteY2417" fmla="*/ 366222 h 898837"/>
              <a:gd name="connsiteX2418" fmla="*/ 1051969 w 1251458"/>
              <a:gd name="connsiteY2418" fmla="*/ 366109 h 898837"/>
              <a:gd name="connsiteX2419" fmla="*/ 1052308 w 1251458"/>
              <a:gd name="connsiteY2419" fmla="*/ 365202 h 898837"/>
              <a:gd name="connsiteX2420" fmla="*/ 1052535 w 1251458"/>
              <a:gd name="connsiteY2420" fmla="*/ 364522 h 898837"/>
              <a:gd name="connsiteX2421" fmla="*/ 1053442 w 1251458"/>
              <a:gd name="connsiteY2421" fmla="*/ 363955 h 898837"/>
              <a:gd name="connsiteX2422" fmla="*/ 1055709 w 1251458"/>
              <a:gd name="connsiteY2422" fmla="*/ 362822 h 898837"/>
              <a:gd name="connsiteX2423" fmla="*/ 1058316 w 1251458"/>
              <a:gd name="connsiteY2423" fmla="*/ 361349 h 898837"/>
              <a:gd name="connsiteX2424" fmla="*/ 1060470 w 1251458"/>
              <a:gd name="connsiteY2424" fmla="*/ 360895 h 898837"/>
              <a:gd name="connsiteX2425" fmla="*/ 1063077 w 1251458"/>
              <a:gd name="connsiteY2425" fmla="*/ 358741 h 898837"/>
              <a:gd name="connsiteX2426" fmla="*/ 1064096 w 1251458"/>
              <a:gd name="connsiteY2426" fmla="*/ 357835 h 898837"/>
              <a:gd name="connsiteX2427" fmla="*/ 1065117 w 1251458"/>
              <a:gd name="connsiteY2427" fmla="*/ 357835 h 898837"/>
              <a:gd name="connsiteX2428" fmla="*/ 1065457 w 1251458"/>
              <a:gd name="connsiteY2428" fmla="*/ 357381 h 898837"/>
              <a:gd name="connsiteX2429" fmla="*/ 1066024 w 1251458"/>
              <a:gd name="connsiteY2429" fmla="*/ 356248 h 898837"/>
              <a:gd name="connsiteX2430" fmla="*/ 1066817 w 1251458"/>
              <a:gd name="connsiteY2430" fmla="*/ 355568 h 898837"/>
              <a:gd name="connsiteX2431" fmla="*/ 1067950 w 1251458"/>
              <a:gd name="connsiteY2431" fmla="*/ 355568 h 898837"/>
              <a:gd name="connsiteX2432" fmla="*/ 1069764 w 1251458"/>
              <a:gd name="connsiteY2432" fmla="*/ 354888 h 898837"/>
              <a:gd name="connsiteX2433" fmla="*/ 1072144 w 1251458"/>
              <a:gd name="connsiteY2433" fmla="*/ 354548 h 898837"/>
              <a:gd name="connsiteX2434" fmla="*/ 1073731 w 1251458"/>
              <a:gd name="connsiteY2434" fmla="*/ 352734 h 898837"/>
              <a:gd name="connsiteX2435" fmla="*/ 1074298 w 1251458"/>
              <a:gd name="connsiteY2435" fmla="*/ 351487 h 898837"/>
              <a:gd name="connsiteX2436" fmla="*/ 1075318 w 1251458"/>
              <a:gd name="connsiteY2436" fmla="*/ 350014 h 898837"/>
              <a:gd name="connsiteX2437" fmla="*/ 1077585 w 1251458"/>
              <a:gd name="connsiteY2437" fmla="*/ 348427 h 898837"/>
              <a:gd name="connsiteX2438" fmla="*/ 1079172 w 1251458"/>
              <a:gd name="connsiteY2438" fmla="*/ 346160 h 898837"/>
              <a:gd name="connsiteX2439" fmla="*/ 1080872 w 1251458"/>
              <a:gd name="connsiteY2439" fmla="*/ 343667 h 898837"/>
              <a:gd name="connsiteX2440" fmla="*/ 1081666 w 1251458"/>
              <a:gd name="connsiteY2440" fmla="*/ 342873 h 898837"/>
              <a:gd name="connsiteX2441" fmla="*/ 1082459 w 1251458"/>
              <a:gd name="connsiteY2441" fmla="*/ 342873 h 898837"/>
              <a:gd name="connsiteX2442" fmla="*/ 1082912 w 1251458"/>
              <a:gd name="connsiteY2442" fmla="*/ 341740 h 898837"/>
              <a:gd name="connsiteX2443" fmla="*/ 1083479 w 1251458"/>
              <a:gd name="connsiteY2443" fmla="*/ 339019 h 898837"/>
              <a:gd name="connsiteX2444" fmla="*/ 1084272 w 1251458"/>
              <a:gd name="connsiteY2444" fmla="*/ 336412 h 898837"/>
              <a:gd name="connsiteX2445" fmla="*/ 1084725 w 1251458"/>
              <a:gd name="connsiteY2445" fmla="*/ 335166 h 898837"/>
              <a:gd name="connsiteX2446" fmla="*/ 1086653 w 1251458"/>
              <a:gd name="connsiteY2446" fmla="*/ 333805 h 898837"/>
              <a:gd name="connsiteX2447" fmla="*/ 1087106 w 1251458"/>
              <a:gd name="connsiteY2447" fmla="*/ 333125 h 898837"/>
              <a:gd name="connsiteX2448" fmla="*/ 1087559 w 1251458"/>
              <a:gd name="connsiteY2448" fmla="*/ 332899 h 898837"/>
              <a:gd name="connsiteX2449" fmla="*/ 1088466 w 1251458"/>
              <a:gd name="connsiteY2449" fmla="*/ 333125 h 898837"/>
              <a:gd name="connsiteX2450" fmla="*/ 1089713 w 1251458"/>
              <a:gd name="connsiteY2450" fmla="*/ 332332 h 898837"/>
              <a:gd name="connsiteX2451" fmla="*/ 1090847 w 1251458"/>
              <a:gd name="connsiteY2451" fmla="*/ 331425 h 898837"/>
              <a:gd name="connsiteX2452" fmla="*/ 1091866 w 1251458"/>
              <a:gd name="connsiteY2452" fmla="*/ 331765 h 898837"/>
              <a:gd name="connsiteX2453" fmla="*/ 1092887 w 1251458"/>
              <a:gd name="connsiteY2453" fmla="*/ 332445 h 898837"/>
              <a:gd name="connsiteX2454" fmla="*/ 1094020 w 1251458"/>
              <a:gd name="connsiteY2454" fmla="*/ 333919 h 898837"/>
              <a:gd name="connsiteX2455" fmla="*/ 1094474 w 1251458"/>
              <a:gd name="connsiteY2455" fmla="*/ 335052 h 898837"/>
              <a:gd name="connsiteX2456" fmla="*/ 1095380 w 1251458"/>
              <a:gd name="connsiteY2456" fmla="*/ 335959 h 898837"/>
              <a:gd name="connsiteX2457" fmla="*/ 1095607 w 1251458"/>
              <a:gd name="connsiteY2457" fmla="*/ 337319 h 898837"/>
              <a:gd name="connsiteX2458" fmla="*/ 1096514 w 1251458"/>
              <a:gd name="connsiteY2458" fmla="*/ 337886 h 898837"/>
              <a:gd name="connsiteX2459" fmla="*/ 1098327 w 1251458"/>
              <a:gd name="connsiteY2459" fmla="*/ 338226 h 898837"/>
              <a:gd name="connsiteX2460" fmla="*/ 1101388 w 1251458"/>
              <a:gd name="connsiteY2460" fmla="*/ 339133 h 898837"/>
              <a:gd name="connsiteX2461" fmla="*/ 1103314 w 1251458"/>
              <a:gd name="connsiteY2461" fmla="*/ 339133 h 898837"/>
              <a:gd name="connsiteX2462" fmla="*/ 1104448 w 1251458"/>
              <a:gd name="connsiteY2462" fmla="*/ 339926 h 898837"/>
              <a:gd name="connsiteX2463" fmla="*/ 1106828 w 1251458"/>
              <a:gd name="connsiteY2463" fmla="*/ 340266 h 898837"/>
              <a:gd name="connsiteX2464" fmla="*/ 1111588 w 1251458"/>
              <a:gd name="connsiteY2464" fmla="*/ 339699 h 898837"/>
              <a:gd name="connsiteX2465" fmla="*/ 1113516 w 1251458"/>
              <a:gd name="connsiteY2465" fmla="*/ 340039 h 898837"/>
              <a:gd name="connsiteX2466" fmla="*/ 1114309 w 1251458"/>
              <a:gd name="connsiteY2466" fmla="*/ 340946 h 898837"/>
              <a:gd name="connsiteX2467" fmla="*/ 1115556 w 1251458"/>
              <a:gd name="connsiteY2467" fmla="*/ 341626 h 898837"/>
              <a:gd name="connsiteX2468" fmla="*/ 1116349 w 1251458"/>
              <a:gd name="connsiteY2468" fmla="*/ 341626 h 898837"/>
              <a:gd name="connsiteX2469" fmla="*/ 1117369 w 1251458"/>
              <a:gd name="connsiteY2469" fmla="*/ 340493 h 898837"/>
              <a:gd name="connsiteX2470" fmla="*/ 1118503 w 1251458"/>
              <a:gd name="connsiteY2470" fmla="*/ 338566 h 898837"/>
              <a:gd name="connsiteX2471" fmla="*/ 1119297 w 1251458"/>
              <a:gd name="connsiteY2471" fmla="*/ 337092 h 898837"/>
              <a:gd name="connsiteX2472" fmla="*/ 1119297 w 1251458"/>
              <a:gd name="connsiteY2472" fmla="*/ 335959 h 898837"/>
              <a:gd name="connsiteX2473" fmla="*/ 1118617 w 1251458"/>
              <a:gd name="connsiteY2473" fmla="*/ 334712 h 898837"/>
              <a:gd name="connsiteX2474" fmla="*/ 1117030 w 1251458"/>
              <a:gd name="connsiteY2474" fmla="*/ 333579 h 898837"/>
              <a:gd name="connsiteX2475" fmla="*/ 1116009 w 1251458"/>
              <a:gd name="connsiteY2475" fmla="*/ 331765 h 898837"/>
              <a:gd name="connsiteX2476" fmla="*/ 1114989 w 1251458"/>
              <a:gd name="connsiteY2476" fmla="*/ 329838 h 898837"/>
              <a:gd name="connsiteX2477" fmla="*/ 1114422 w 1251458"/>
              <a:gd name="connsiteY2477" fmla="*/ 329272 h 898837"/>
              <a:gd name="connsiteX2478" fmla="*/ 1113969 w 1251458"/>
              <a:gd name="connsiteY2478" fmla="*/ 328365 h 898837"/>
              <a:gd name="connsiteX2479" fmla="*/ 1113969 w 1251458"/>
              <a:gd name="connsiteY2479" fmla="*/ 327005 h 898837"/>
              <a:gd name="connsiteX2480" fmla="*/ 1114196 w 1251458"/>
              <a:gd name="connsiteY2480" fmla="*/ 326098 h 898837"/>
              <a:gd name="connsiteX2481" fmla="*/ 1116576 w 1251458"/>
              <a:gd name="connsiteY2481" fmla="*/ 325418 h 898837"/>
              <a:gd name="connsiteX2482" fmla="*/ 1119636 w 1251458"/>
              <a:gd name="connsiteY2482" fmla="*/ 325078 h 898837"/>
              <a:gd name="connsiteX2483" fmla="*/ 1122130 w 1251458"/>
              <a:gd name="connsiteY2483" fmla="*/ 325418 h 898837"/>
              <a:gd name="connsiteX2484" fmla="*/ 1126211 w 1251458"/>
              <a:gd name="connsiteY2484" fmla="*/ 325191 h 898837"/>
              <a:gd name="connsiteX2485" fmla="*/ 1128704 w 1251458"/>
              <a:gd name="connsiteY2485" fmla="*/ 324624 h 898837"/>
              <a:gd name="connsiteX2486" fmla="*/ 1130518 w 1251458"/>
              <a:gd name="connsiteY2486" fmla="*/ 324624 h 898837"/>
              <a:gd name="connsiteX2487" fmla="*/ 1132218 w 1251458"/>
              <a:gd name="connsiteY2487" fmla="*/ 324624 h 898837"/>
              <a:gd name="connsiteX2488" fmla="*/ 1133011 w 1251458"/>
              <a:gd name="connsiteY2488" fmla="*/ 323831 h 898837"/>
              <a:gd name="connsiteX2489" fmla="*/ 1135392 w 1251458"/>
              <a:gd name="connsiteY2489" fmla="*/ 321904 h 898837"/>
              <a:gd name="connsiteX2490" fmla="*/ 1136525 w 1251458"/>
              <a:gd name="connsiteY2490" fmla="*/ 321224 h 898837"/>
              <a:gd name="connsiteX2491" fmla="*/ 1137771 w 1251458"/>
              <a:gd name="connsiteY2491" fmla="*/ 319864 h 898837"/>
              <a:gd name="connsiteX2492" fmla="*/ 1137998 w 1251458"/>
              <a:gd name="connsiteY2492" fmla="*/ 318504 h 898837"/>
              <a:gd name="connsiteX2493" fmla="*/ 1138225 w 1251458"/>
              <a:gd name="connsiteY2493" fmla="*/ 317370 h 898837"/>
              <a:gd name="connsiteX2494" fmla="*/ 1138905 w 1251458"/>
              <a:gd name="connsiteY2494" fmla="*/ 316123 h 898837"/>
              <a:gd name="connsiteX2495" fmla="*/ 1140152 w 1251458"/>
              <a:gd name="connsiteY2495" fmla="*/ 314650 h 898837"/>
              <a:gd name="connsiteX2496" fmla="*/ 1141172 w 1251458"/>
              <a:gd name="connsiteY2496" fmla="*/ 313970 h 898837"/>
              <a:gd name="connsiteX2497" fmla="*/ 1142306 w 1251458"/>
              <a:gd name="connsiteY2497" fmla="*/ 313970 h 898837"/>
              <a:gd name="connsiteX2498" fmla="*/ 1143552 w 1251458"/>
              <a:gd name="connsiteY2498" fmla="*/ 314763 h 898837"/>
              <a:gd name="connsiteX2499" fmla="*/ 1144346 w 1251458"/>
              <a:gd name="connsiteY2499" fmla="*/ 315443 h 898837"/>
              <a:gd name="connsiteX2500" fmla="*/ 1145253 w 1251458"/>
              <a:gd name="connsiteY2500" fmla="*/ 315216 h 898837"/>
              <a:gd name="connsiteX2501" fmla="*/ 1146046 w 1251458"/>
              <a:gd name="connsiteY2501" fmla="*/ 314083 h 898837"/>
              <a:gd name="connsiteX2502" fmla="*/ 1146499 w 1251458"/>
              <a:gd name="connsiteY2502" fmla="*/ 313856 h 898837"/>
              <a:gd name="connsiteX2503" fmla="*/ 1147973 w 1251458"/>
              <a:gd name="connsiteY2503" fmla="*/ 313856 h 898837"/>
              <a:gd name="connsiteX2504" fmla="*/ 1148426 w 1251458"/>
              <a:gd name="connsiteY2504" fmla="*/ 313063 h 898837"/>
              <a:gd name="connsiteX2505" fmla="*/ 1148993 w 1251458"/>
              <a:gd name="connsiteY2505" fmla="*/ 309663 h 898837"/>
              <a:gd name="connsiteX2506" fmla="*/ 1149560 w 1251458"/>
              <a:gd name="connsiteY2506" fmla="*/ 306942 h 898837"/>
              <a:gd name="connsiteX2507" fmla="*/ 1149560 w 1251458"/>
              <a:gd name="connsiteY2507" fmla="*/ 305015 h 898837"/>
              <a:gd name="connsiteX2508" fmla="*/ 1150920 w 1251458"/>
              <a:gd name="connsiteY2508" fmla="*/ 301842 h 898837"/>
              <a:gd name="connsiteX2509" fmla="*/ 1151373 w 1251458"/>
              <a:gd name="connsiteY2509" fmla="*/ 299915 h 898837"/>
              <a:gd name="connsiteX2510" fmla="*/ 1152167 w 1251458"/>
              <a:gd name="connsiteY2510" fmla="*/ 299008 h 898837"/>
              <a:gd name="connsiteX2511" fmla="*/ 1153074 w 1251458"/>
              <a:gd name="connsiteY2511" fmla="*/ 299008 h 898837"/>
              <a:gd name="connsiteX2512" fmla="*/ 1153754 w 1251458"/>
              <a:gd name="connsiteY2512" fmla="*/ 299575 h 898837"/>
              <a:gd name="connsiteX2513" fmla="*/ 1154661 w 1251458"/>
              <a:gd name="connsiteY2513" fmla="*/ 299915 h 898837"/>
              <a:gd name="connsiteX2514" fmla="*/ 1155907 w 1251458"/>
              <a:gd name="connsiteY2514" fmla="*/ 299575 h 898837"/>
              <a:gd name="connsiteX2515" fmla="*/ 1156814 w 1251458"/>
              <a:gd name="connsiteY2515" fmla="*/ 300028 h 898837"/>
              <a:gd name="connsiteX2516" fmla="*/ 1157381 w 1251458"/>
              <a:gd name="connsiteY2516" fmla="*/ 301048 h 898837"/>
              <a:gd name="connsiteX2517" fmla="*/ 1159194 w 1251458"/>
              <a:gd name="connsiteY2517" fmla="*/ 301728 h 898837"/>
              <a:gd name="connsiteX2518" fmla="*/ 1159421 w 1251458"/>
              <a:gd name="connsiteY2518" fmla="*/ 302182 h 898837"/>
              <a:gd name="connsiteX2519" fmla="*/ 1159421 w 1251458"/>
              <a:gd name="connsiteY2519" fmla="*/ 305582 h 898837"/>
              <a:gd name="connsiteX2520" fmla="*/ 1160328 w 1251458"/>
              <a:gd name="connsiteY2520" fmla="*/ 307169 h 898837"/>
              <a:gd name="connsiteX2521" fmla="*/ 1161688 w 1251458"/>
              <a:gd name="connsiteY2521" fmla="*/ 308642 h 898837"/>
              <a:gd name="connsiteX2522" fmla="*/ 1163501 w 1251458"/>
              <a:gd name="connsiteY2522" fmla="*/ 310003 h 898837"/>
              <a:gd name="connsiteX2523" fmla="*/ 1164522 w 1251458"/>
              <a:gd name="connsiteY2523" fmla="*/ 310343 h 898837"/>
              <a:gd name="connsiteX2524" fmla="*/ 1165088 w 1251458"/>
              <a:gd name="connsiteY2524" fmla="*/ 311249 h 898837"/>
              <a:gd name="connsiteX2525" fmla="*/ 1166222 w 1251458"/>
              <a:gd name="connsiteY2525" fmla="*/ 310456 h 898837"/>
              <a:gd name="connsiteX2526" fmla="*/ 1166222 w 1251458"/>
              <a:gd name="connsiteY2526" fmla="*/ 308982 h 898837"/>
              <a:gd name="connsiteX2527" fmla="*/ 1164861 w 1251458"/>
              <a:gd name="connsiteY2527" fmla="*/ 307622 h 898837"/>
              <a:gd name="connsiteX2528" fmla="*/ 1163162 w 1251458"/>
              <a:gd name="connsiteY2528" fmla="*/ 307282 h 898837"/>
              <a:gd name="connsiteX2529" fmla="*/ 1162821 w 1251458"/>
              <a:gd name="connsiteY2529" fmla="*/ 306942 h 898837"/>
              <a:gd name="connsiteX2530" fmla="*/ 1162821 w 1251458"/>
              <a:gd name="connsiteY2530" fmla="*/ 306262 h 898837"/>
              <a:gd name="connsiteX2531" fmla="*/ 1163501 w 1251458"/>
              <a:gd name="connsiteY2531" fmla="*/ 305469 h 898837"/>
              <a:gd name="connsiteX2532" fmla="*/ 1164295 w 1251458"/>
              <a:gd name="connsiteY2532" fmla="*/ 304789 h 898837"/>
              <a:gd name="connsiteX2533" fmla="*/ 1165995 w 1251458"/>
              <a:gd name="connsiteY2533" fmla="*/ 303882 h 898837"/>
              <a:gd name="connsiteX2534" fmla="*/ 1168942 w 1251458"/>
              <a:gd name="connsiteY2534" fmla="*/ 303202 h 898837"/>
              <a:gd name="connsiteX2535" fmla="*/ 1170642 w 1251458"/>
              <a:gd name="connsiteY2535" fmla="*/ 302635 h 898837"/>
              <a:gd name="connsiteX2536" fmla="*/ 1172002 w 1251458"/>
              <a:gd name="connsiteY2536" fmla="*/ 302408 h 898837"/>
              <a:gd name="connsiteX2537" fmla="*/ 1173476 w 1251458"/>
              <a:gd name="connsiteY2537" fmla="*/ 302748 h 898837"/>
              <a:gd name="connsiteX2538" fmla="*/ 1174723 w 1251458"/>
              <a:gd name="connsiteY2538" fmla="*/ 301955 h 898837"/>
              <a:gd name="connsiteX2539" fmla="*/ 1175970 w 1251458"/>
              <a:gd name="connsiteY2539" fmla="*/ 301502 h 898837"/>
              <a:gd name="connsiteX2540" fmla="*/ 1176310 w 1251458"/>
              <a:gd name="connsiteY2540" fmla="*/ 300028 h 898837"/>
              <a:gd name="connsiteX2541" fmla="*/ 1176310 w 1251458"/>
              <a:gd name="connsiteY2541" fmla="*/ 297874 h 898837"/>
              <a:gd name="connsiteX2542" fmla="*/ 1176876 w 1251458"/>
              <a:gd name="connsiteY2542" fmla="*/ 297194 h 898837"/>
              <a:gd name="connsiteX2543" fmla="*/ 1177443 w 1251458"/>
              <a:gd name="connsiteY2543" fmla="*/ 296288 h 898837"/>
              <a:gd name="connsiteX2544" fmla="*/ 1178236 w 1251458"/>
              <a:gd name="connsiteY2544" fmla="*/ 295154 h 898837"/>
              <a:gd name="connsiteX2545" fmla="*/ 1179030 w 1251458"/>
              <a:gd name="connsiteY2545" fmla="*/ 292094 h 898837"/>
              <a:gd name="connsiteX2546" fmla="*/ 1179596 w 1251458"/>
              <a:gd name="connsiteY2546" fmla="*/ 289940 h 898837"/>
              <a:gd name="connsiteX2547" fmla="*/ 1179937 w 1251458"/>
              <a:gd name="connsiteY2547" fmla="*/ 288807 h 898837"/>
              <a:gd name="connsiteX2548" fmla="*/ 1179937 w 1251458"/>
              <a:gd name="connsiteY2548" fmla="*/ 287333 h 898837"/>
              <a:gd name="connsiteX2549" fmla="*/ 1179710 w 1251458"/>
              <a:gd name="connsiteY2549" fmla="*/ 286427 h 898837"/>
              <a:gd name="connsiteX2550" fmla="*/ 1179030 w 1251458"/>
              <a:gd name="connsiteY2550" fmla="*/ 285860 h 898837"/>
              <a:gd name="connsiteX2551" fmla="*/ 1178463 w 1251458"/>
              <a:gd name="connsiteY2551" fmla="*/ 285406 h 898837"/>
              <a:gd name="connsiteX2552" fmla="*/ 1178463 w 1251458"/>
              <a:gd name="connsiteY2552" fmla="*/ 283706 h 898837"/>
              <a:gd name="connsiteX2553" fmla="*/ 1178463 w 1251458"/>
              <a:gd name="connsiteY2553" fmla="*/ 281439 h 898837"/>
              <a:gd name="connsiteX2554" fmla="*/ 1178236 w 1251458"/>
              <a:gd name="connsiteY2554" fmla="*/ 279966 h 898837"/>
              <a:gd name="connsiteX2555" fmla="*/ 1179030 w 1251458"/>
              <a:gd name="connsiteY2555" fmla="*/ 271918 h 898837"/>
              <a:gd name="connsiteX2556" fmla="*/ 1179937 w 1251458"/>
              <a:gd name="connsiteY2556" fmla="*/ 270105 h 898837"/>
              <a:gd name="connsiteX2557" fmla="*/ 1177330 w 1251458"/>
              <a:gd name="connsiteY2557" fmla="*/ 259337 h 898837"/>
              <a:gd name="connsiteX2558" fmla="*/ 1176536 w 1251458"/>
              <a:gd name="connsiteY2558" fmla="*/ 255936 h 898837"/>
              <a:gd name="connsiteX2559" fmla="*/ 1175970 w 1251458"/>
              <a:gd name="connsiteY2559" fmla="*/ 254236 h 898837"/>
              <a:gd name="connsiteX2560" fmla="*/ 1174836 w 1251458"/>
              <a:gd name="connsiteY2560" fmla="*/ 251743 h 898837"/>
              <a:gd name="connsiteX2561" fmla="*/ 1174042 w 1251458"/>
              <a:gd name="connsiteY2561" fmla="*/ 250496 h 898837"/>
              <a:gd name="connsiteX2562" fmla="*/ 1174383 w 1251458"/>
              <a:gd name="connsiteY2562" fmla="*/ 249249 h 898837"/>
              <a:gd name="connsiteX2563" fmla="*/ 1175403 w 1251458"/>
              <a:gd name="connsiteY2563" fmla="*/ 248002 h 898837"/>
              <a:gd name="connsiteX2564" fmla="*/ 1176423 w 1251458"/>
              <a:gd name="connsiteY2564" fmla="*/ 247435 h 898837"/>
              <a:gd name="connsiteX2565" fmla="*/ 1179370 w 1251458"/>
              <a:gd name="connsiteY2565" fmla="*/ 247209 h 898837"/>
              <a:gd name="connsiteX2566" fmla="*/ 1180164 w 1251458"/>
              <a:gd name="connsiteY2566" fmla="*/ 246755 h 898837"/>
              <a:gd name="connsiteX2567" fmla="*/ 1183791 w 1251458"/>
              <a:gd name="connsiteY2567" fmla="*/ 245508 h 898837"/>
              <a:gd name="connsiteX2568" fmla="*/ 1184584 w 1251458"/>
              <a:gd name="connsiteY2568" fmla="*/ 244715 h 898837"/>
              <a:gd name="connsiteX2569" fmla="*/ 1186398 w 1251458"/>
              <a:gd name="connsiteY2569" fmla="*/ 242788 h 898837"/>
              <a:gd name="connsiteX2570" fmla="*/ 1187078 w 1251458"/>
              <a:gd name="connsiteY2570" fmla="*/ 241315 h 898837"/>
              <a:gd name="connsiteX2571" fmla="*/ 1187871 w 1251458"/>
              <a:gd name="connsiteY2571" fmla="*/ 239388 h 898837"/>
              <a:gd name="connsiteX2572" fmla="*/ 1189684 w 1251458"/>
              <a:gd name="connsiteY2572" fmla="*/ 238368 h 898837"/>
              <a:gd name="connsiteX2573" fmla="*/ 1190818 w 1251458"/>
              <a:gd name="connsiteY2573" fmla="*/ 236667 h 898837"/>
              <a:gd name="connsiteX2574" fmla="*/ 1191951 w 1251458"/>
              <a:gd name="connsiteY2574" fmla="*/ 236101 h 898837"/>
              <a:gd name="connsiteX2575" fmla="*/ 1193085 w 1251458"/>
              <a:gd name="connsiteY2575" fmla="*/ 237574 h 898837"/>
              <a:gd name="connsiteX2576" fmla="*/ 1194445 w 1251458"/>
              <a:gd name="connsiteY2576" fmla="*/ 238368 h 898837"/>
              <a:gd name="connsiteX2577" fmla="*/ 1195352 w 1251458"/>
              <a:gd name="connsiteY2577" fmla="*/ 238594 h 898837"/>
              <a:gd name="connsiteX2578" fmla="*/ 1196372 w 1251458"/>
              <a:gd name="connsiteY2578" fmla="*/ 237121 h 898837"/>
              <a:gd name="connsiteX2579" fmla="*/ 1199659 w 1251458"/>
              <a:gd name="connsiteY2579" fmla="*/ 235987 h 898837"/>
              <a:gd name="connsiteX2580" fmla="*/ 1203173 w 1251458"/>
              <a:gd name="connsiteY2580" fmla="*/ 235987 h 898837"/>
              <a:gd name="connsiteX2581" fmla="*/ 1206800 w 1251458"/>
              <a:gd name="connsiteY2581" fmla="*/ 236894 h 898837"/>
              <a:gd name="connsiteX2582" fmla="*/ 1209747 w 1251458"/>
              <a:gd name="connsiteY2582" fmla="*/ 238708 h 898837"/>
              <a:gd name="connsiteX2583" fmla="*/ 1211447 w 1251458"/>
              <a:gd name="connsiteY2583" fmla="*/ 240975 h 898837"/>
              <a:gd name="connsiteX2584" fmla="*/ 1211447 w 1251458"/>
              <a:gd name="connsiteY2584" fmla="*/ 243241 h 898837"/>
              <a:gd name="connsiteX2585" fmla="*/ 1212127 w 1251458"/>
              <a:gd name="connsiteY2585" fmla="*/ 243355 h 898837"/>
              <a:gd name="connsiteX2586" fmla="*/ 1213147 w 1251458"/>
              <a:gd name="connsiteY2586" fmla="*/ 243808 h 898837"/>
              <a:gd name="connsiteX2587" fmla="*/ 1214168 w 1251458"/>
              <a:gd name="connsiteY2587" fmla="*/ 244262 h 898837"/>
              <a:gd name="connsiteX2588" fmla="*/ 1215754 w 1251458"/>
              <a:gd name="connsiteY2588" fmla="*/ 243015 h 898837"/>
              <a:gd name="connsiteX2589" fmla="*/ 1217795 w 1251458"/>
              <a:gd name="connsiteY2589" fmla="*/ 241541 h 898837"/>
              <a:gd name="connsiteX2590" fmla="*/ 1217454 w 1251458"/>
              <a:gd name="connsiteY2590" fmla="*/ 239048 h 898837"/>
              <a:gd name="connsiteX2591" fmla="*/ 1217795 w 1251458"/>
              <a:gd name="connsiteY2591" fmla="*/ 236327 h 898837"/>
              <a:gd name="connsiteX2592" fmla="*/ 1219268 w 1251458"/>
              <a:gd name="connsiteY2592" fmla="*/ 231567 h 898837"/>
              <a:gd name="connsiteX2593" fmla="*/ 1220968 w 1251458"/>
              <a:gd name="connsiteY2593" fmla="*/ 230207 h 898837"/>
              <a:gd name="connsiteX2594" fmla="*/ 1221875 w 1251458"/>
              <a:gd name="connsiteY2594" fmla="*/ 229980 h 898837"/>
              <a:gd name="connsiteX2595" fmla="*/ 1222781 w 1251458"/>
              <a:gd name="connsiteY2595" fmla="*/ 229413 h 898837"/>
              <a:gd name="connsiteX2596" fmla="*/ 1224482 w 1251458"/>
              <a:gd name="connsiteY2596" fmla="*/ 228507 h 898837"/>
              <a:gd name="connsiteX2597" fmla="*/ 1225048 w 1251458"/>
              <a:gd name="connsiteY2597" fmla="*/ 227260 h 898837"/>
              <a:gd name="connsiteX2598" fmla="*/ 1224709 w 1251458"/>
              <a:gd name="connsiteY2598" fmla="*/ 225786 h 898837"/>
              <a:gd name="connsiteX2599" fmla="*/ 1225275 w 1251458"/>
              <a:gd name="connsiteY2599" fmla="*/ 224313 h 898837"/>
              <a:gd name="connsiteX2600" fmla="*/ 1225502 w 1251458"/>
              <a:gd name="connsiteY2600" fmla="*/ 222839 h 898837"/>
              <a:gd name="connsiteX2601" fmla="*/ 1226069 w 1251458"/>
              <a:gd name="connsiteY2601" fmla="*/ 220912 h 898837"/>
              <a:gd name="connsiteX2602" fmla="*/ 1226862 w 1251458"/>
              <a:gd name="connsiteY2602" fmla="*/ 220346 h 898837"/>
              <a:gd name="connsiteX2603" fmla="*/ 1227995 w 1251458"/>
              <a:gd name="connsiteY2603" fmla="*/ 219779 h 898837"/>
              <a:gd name="connsiteX2604" fmla="*/ 1228789 w 1251458"/>
              <a:gd name="connsiteY2604" fmla="*/ 218872 h 898837"/>
              <a:gd name="connsiteX2605" fmla="*/ 1229582 w 1251458"/>
              <a:gd name="connsiteY2605" fmla="*/ 217399 h 898837"/>
              <a:gd name="connsiteX2606" fmla="*/ 1230149 w 1251458"/>
              <a:gd name="connsiteY2606" fmla="*/ 215698 h 898837"/>
              <a:gd name="connsiteX2607" fmla="*/ 1229922 w 1251458"/>
              <a:gd name="connsiteY2607" fmla="*/ 213771 h 898837"/>
              <a:gd name="connsiteX2608" fmla="*/ 1230943 w 1251458"/>
              <a:gd name="connsiteY2608" fmla="*/ 212525 h 898837"/>
              <a:gd name="connsiteX2609" fmla="*/ 1232643 w 1251458"/>
              <a:gd name="connsiteY2609" fmla="*/ 211505 h 898837"/>
              <a:gd name="connsiteX2610" fmla="*/ 1233210 w 1251458"/>
              <a:gd name="connsiteY2610" fmla="*/ 210824 h 898837"/>
              <a:gd name="connsiteX2611" fmla="*/ 1233436 w 1251458"/>
              <a:gd name="connsiteY2611" fmla="*/ 209124 h 898837"/>
              <a:gd name="connsiteX2612" fmla="*/ 1233436 w 1251458"/>
              <a:gd name="connsiteY2612" fmla="*/ 208331 h 898837"/>
              <a:gd name="connsiteX2613" fmla="*/ 1234003 w 1251458"/>
              <a:gd name="connsiteY2613" fmla="*/ 207424 h 898837"/>
              <a:gd name="connsiteX2614" fmla="*/ 1233663 w 1251458"/>
              <a:gd name="connsiteY2614" fmla="*/ 205724 h 898837"/>
              <a:gd name="connsiteX2615" fmla="*/ 1233210 w 1251458"/>
              <a:gd name="connsiteY2615" fmla="*/ 203797 h 898837"/>
              <a:gd name="connsiteX2616" fmla="*/ 1235023 w 1251458"/>
              <a:gd name="connsiteY2616" fmla="*/ 200623 h 898837"/>
              <a:gd name="connsiteX2617" fmla="*/ 1236383 w 1251458"/>
              <a:gd name="connsiteY2617" fmla="*/ 197903 h 898837"/>
              <a:gd name="connsiteX2618" fmla="*/ 1236723 w 1251458"/>
              <a:gd name="connsiteY2618" fmla="*/ 193936 h 898837"/>
              <a:gd name="connsiteX2619" fmla="*/ 1236723 w 1251458"/>
              <a:gd name="connsiteY2619" fmla="*/ 193256 h 898837"/>
              <a:gd name="connsiteX2620" fmla="*/ 1237403 w 1251458"/>
              <a:gd name="connsiteY2620" fmla="*/ 191329 h 898837"/>
              <a:gd name="connsiteX2621" fmla="*/ 1237743 w 1251458"/>
              <a:gd name="connsiteY2621" fmla="*/ 190535 h 898837"/>
              <a:gd name="connsiteX2622" fmla="*/ 1238764 w 1251458"/>
              <a:gd name="connsiteY2622" fmla="*/ 188042 h 898837"/>
              <a:gd name="connsiteX2623" fmla="*/ 1240124 w 1251458"/>
              <a:gd name="connsiteY2623" fmla="*/ 186455 h 898837"/>
              <a:gd name="connsiteX2624" fmla="*/ 1239897 w 1251458"/>
              <a:gd name="connsiteY2624" fmla="*/ 184641 h 898837"/>
              <a:gd name="connsiteX2625" fmla="*/ 1239330 w 1251458"/>
              <a:gd name="connsiteY2625" fmla="*/ 182828 h 898837"/>
              <a:gd name="connsiteX2626" fmla="*/ 1239330 w 1251458"/>
              <a:gd name="connsiteY2626" fmla="*/ 181581 h 898837"/>
              <a:gd name="connsiteX2627" fmla="*/ 1240577 w 1251458"/>
              <a:gd name="connsiteY2627" fmla="*/ 180221 h 898837"/>
              <a:gd name="connsiteX2628" fmla="*/ 1241257 w 1251458"/>
              <a:gd name="connsiteY2628" fmla="*/ 179541 h 898837"/>
              <a:gd name="connsiteX2629" fmla="*/ 1241937 w 1251458"/>
              <a:gd name="connsiteY2629" fmla="*/ 178521 h 898837"/>
              <a:gd name="connsiteX2630" fmla="*/ 1242957 w 1251458"/>
              <a:gd name="connsiteY2630" fmla="*/ 178067 h 898837"/>
              <a:gd name="connsiteX2631" fmla="*/ 1243864 w 1251458"/>
              <a:gd name="connsiteY2631" fmla="*/ 177841 h 898837"/>
              <a:gd name="connsiteX2632" fmla="*/ 1245904 w 1251458"/>
              <a:gd name="connsiteY2632" fmla="*/ 177614 h 898837"/>
              <a:gd name="connsiteX2633" fmla="*/ 1247151 w 1251458"/>
              <a:gd name="connsiteY2633" fmla="*/ 176594 h 898837"/>
              <a:gd name="connsiteX2634" fmla="*/ 1248284 w 1251458"/>
              <a:gd name="connsiteY2634" fmla="*/ 175460 h 898837"/>
              <a:gd name="connsiteX2635" fmla="*/ 1250325 w 1251458"/>
              <a:gd name="connsiteY2635" fmla="*/ 172627 h 898837"/>
              <a:gd name="connsiteX2636" fmla="*/ 1251005 w 1251458"/>
              <a:gd name="connsiteY2636" fmla="*/ 170926 h 898837"/>
              <a:gd name="connsiteX2637" fmla="*/ 1251458 w 1251458"/>
              <a:gd name="connsiteY2637" fmla="*/ 170020 h 898837"/>
              <a:gd name="connsiteX2638" fmla="*/ 1250325 w 1251458"/>
              <a:gd name="connsiteY2638" fmla="*/ 167639 h 898837"/>
              <a:gd name="connsiteX2639" fmla="*/ 992462 w 1251458"/>
              <a:gd name="connsiteY2639" fmla="*/ 630093 h 898837"/>
              <a:gd name="connsiteX2640" fmla="*/ 991328 w 1251458"/>
              <a:gd name="connsiteY2640" fmla="*/ 630320 h 898837"/>
              <a:gd name="connsiteX2641" fmla="*/ 990875 w 1251458"/>
              <a:gd name="connsiteY2641" fmla="*/ 631226 h 898837"/>
              <a:gd name="connsiteX2642" fmla="*/ 991668 w 1251458"/>
              <a:gd name="connsiteY2642" fmla="*/ 631453 h 898837"/>
              <a:gd name="connsiteX2643" fmla="*/ 993368 w 1251458"/>
              <a:gd name="connsiteY2643" fmla="*/ 633040 h 898837"/>
              <a:gd name="connsiteX2644" fmla="*/ 993368 w 1251458"/>
              <a:gd name="connsiteY2644" fmla="*/ 632587 h 898837"/>
              <a:gd name="connsiteX2645" fmla="*/ 993368 w 1251458"/>
              <a:gd name="connsiteY2645" fmla="*/ 632020 h 898837"/>
              <a:gd name="connsiteX2646" fmla="*/ 992462 w 1251458"/>
              <a:gd name="connsiteY2646" fmla="*/ 630093 h 898837"/>
              <a:gd name="connsiteX2647" fmla="*/ 997222 w 1251458"/>
              <a:gd name="connsiteY2647" fmla="*/ 625899 h 898837"/>
              <a:gd name="connsiteX2648" fmla="*/ 996882 w 1251458"/>
              <a:gd name="connsiteY2648" fmla="*/ 626352 h 898837"/>
              <a:gd name="connsiteX2649" fmla="*/ 997562 w 1251458"/>
              <a:gd name="connsiteY2649" fmla="*/ 628280 h 898837"/>
              <a:gd name="connsiteX2650" fmla="*/ 998129 w 1251458"/>
              <a:gd name="connsiteY2650" fmla="*/ 628280 h 898837"/>
              <a:gd name="connsiteX2651" fmla="*/ 998355 w 1251458"/>
              <a:gd name="connsiteY2651" fmla="*/ 627373 h 898837"/>
              <a:gd name="connsiteX2652" fmla="*/ 998355 w 1251458"/>
              <a:gd name="connsiteY2652" fmla="*/ 626012 h 898837"/>
              <a:gd name="connsiteX2653" fmla="*/ 997222 w 1251458"/>
              <a:gd name="connsiteY2653" fmla="*/ 625899 h 898837"/>
              <a:gd name="connsiteX2654" fmla="*/ 992348 w 1251458"/>
              <a:gd name="connsiteY2654" fmla="*/ 621479 h 898837"/>
              <a:gd name="connsiteX2655" fmla="*/ 989515 w 1251458"/>
              <a:gd name="connsiteY2655" fmla="*/ 621479 h 898837"/>
              <a:gd name="connsiteX2656" fmla="*/ 989741 w 1251458"/>
              <a:gd name="connsiteY2656" fmla="*/ 623292 h 898837"/>
              <a:gd name="connsiteX2657" fmla="*/ 990648 w 1251458"/>
              <a:gd name="connsiteY2657" fmla="*/ 624539 h 898837"/>
              <a:gd name="connsiteX2658" fmla="*/ 993368 w 1251458"/>
              <a:gd name="connsiteY2658" fmla="*/ 624879 h 898837"/>
              <a:gd name="connsiteX2659" fmla="*/ 995862 w 1251458"/>
              <a:gd name="connsiteY2659" fmla="*/ 626239 h 898837"/>
              <a:gd name="connsiteX2660" fmla="*/ 996202 w 1251458"/>
              <a:gd name="connsiteY2660" fmla="*/ 625786 h 898837"/>
              <a:gd name="connsiteX2661" fmla="*/ 996769 w 1251458"/>
              <a:gd name="connsiteY2661" fmla="*/ 624199 h 898837"/>
              <a:gd name="connsiteX2662" fmla="*/ 995976 w 1251458"/>
              <a:gd name="connsiteY2662" fmla="*/ 623292 h 898837"/>
              <a:gd name="connsiteX2663" fmla="*/ 992462 w 1251458"/>
              <a:gd name="connsiteY2663" fmla="*/ 621592 h 898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</a:cxnLst>
            <a:rect l="l" t="t" r="r" b="b"/>
            <a:pathLst>
              <a:path w="1251458" h="898837">
                <a:moveTo>
                  <a:pt x="974326" y="668177"/>
                </a:moveTo>
                <a:lnTo>
                  <a:pt x="973759" y="667611"/>
                </a:lnTo>
                <a:lnTo>
                  <a:pt x="972286" y="669198"/>
                </a:lnTo>
                <a:lnTo>
                  <a:pt x="972286" y="670898"/>
                </a:lnTo>
                <a:cubicBezTo>
                  <a:pt x="972286" y="670898"/>
                  <a:pt x="972852" y="670898"/>
                  <a:pt x="972852" y="670898"/>
                </a:cubicBezTo>
                <a:lnTo>
                  <a:pt x="974666" y="670331"/>
                </a:lnTo>
                <a:lnTo>
                  <a:pt x="974666" y="668971"/>
                </a:lnTo>
                <a:cubicBezTo>
                  <a:pt x="974666" y="668971"/>
                  <a:pt x="974326" y="668064"/>
                  <a:pt x="974326" y="668064"/>
                </a:cubicBezTo>
                <a:close/>
                <a:moveTo>
                  <a:pt x="801360" y="817681"/>
                </a:moveTo>
                <a:lnTo>
                  <a:pt x="800906" y="818588"/>
                </a:lnTo>
                <a:lnTo>
                  <a:pt x="799886" y="819382"/>
                </a:lnTo>
                <a:lnTo>
                  <a:pt x="800340" y="820062"/>
                </a:lnTo>
                <a:lnTo>
                  <a:pt x="800566" y="821195"/>
                </a:lnTo>
                <a:lnTo>
                  <a:pt x="801133" y="821989"/>
                </a:lnTo>
                <a:lnTo>
                  <a:pt x="801473" y="821535"/>
                </a:lnTo>
                <a:lnTo>
                  <a:pt x="801700" y="819382"/>
                </a:lnTo>
                <a:lnTo>
                  <a:pt x="801926" y="819041"/>
                </a:lnTo>
                <a:lnTo>
                  <a:pt x="802946" y="818135"/>
                </a:lnTo>
                <a:lnTo>
                  <a:pt x="802493" y="817908"/>
                </a:lnTo>
                <a:lnTo>
                  <a:pt x="801360" y="817681"/>
                </a:lnTo>
                <a:close/>
                <a:moveTo>
                  <a:pt x="945763" y="729158"/>
                </a:moveTo>
                <a:lnTo>
                  <a:pt x="945536" y="728818"/>
                </a:lnTo>
                <a:lnTo>
                  <a:pt x="944856" y="728478"/>
                </a:lnTo>
                <a:lnTo>
                  <a:pt x="944402" y="727798"/>
                </a:lnTo>
                <a:lnTo>
                  <a:pt x="943269" y="728138"/>
                </a:lnTo>
                <a:lnTo>
                  <a:pt x="942703" y="729271"/>
                </a:lnTo>
                <a:lnTo>
                  <a:pt x="943269" y="730178"/>
                </a:lnTo>
                <a:lnTo>
                  <a:pt x="942816" y="731538"/>
                </a:lnTo>
                <a:lnTo>
                  <a:pt x="942816" y="733012"/>
                </a:lnTo>
                <a:cubicBezTo>
                  <a:pt x="942816" y="733012"/>
                  <a:pt x="943836" y="733578"/>
                  <a:pt x="943836" y="733578"/>
                </a:cubicBezTo>
                <a:lnTo>
                  <a:pt x="945309" y="732445"/>
                </a:lnTo>
                <a:lnTo>
                  <a:pt x="945536" y="731878"/>
                </a:lnTo>
                <a:lnTo>
                  <a:pt x="945082" y="731198"/>
                </a:lnTo>
                <a:lnTo>
                  <a:pt x="945650" y="729951"/>
                </a:lnTo>
                <a:lnTo>
                  <a:pt x="945650" y="729271"/>
                </a:lnTo>
                <a:close/>
                <a:moveTo>
                  <a:pt x="910286" y="753414"/>
                </a:moveTo>
                <a:lnTo>
                  <a:pt x="910059" y="753641"/>
                </a:lnTo>
                <a:lnTo>
                  <a:pt x="909718" y="754547"/>
                </a:lnTo>
                <a:lnTo>
                  <a:pt x="909945" y="754888"/>
                </a:lnTo>
                <a:lnTo>
                  <a:pt x="909945" y="755908"/>
                </a:lnTo>
                <a:cubicBezTo>
                  <a:pt x="909945" y="755908"/>
                  <a:pt x="911192" y="756134"/>
                  <a:pt x="911192" y="756134"/>
                </a:cubicBezTo>
                <a:lnTo>
                  <a:pt x="911872" y="754774"/>
                </a:lnTo>
                <a:lnTo>
                  <a:pt x="911646" y="754207"/>
                </a:lnTo>
                <a:lnTo>
                  <a:pt x="910286" y="753414"/>
                </a:lnTo>
                <a:close/>
                <a:moveTo>
                  <a:pt x="753074" y="834003"/>
                </a:moveTo>
                <a:lnTo>
                  <a:pt x="752280" y="833210"/>
                </a:lnTo>
                <a:lnTo>
                  <a:pt x="750694" y="833663"/>
                </a:lnTo>
                <a:lnTo>
                  <a:pt x="749787" y="834797"/>
                </a:lnTo>
                <a:lnTo>
                  <a:pt x="750127" y="835363"/>
                </a:lnTo>
                <a:lnTo>
                  <a:pt x="751374" y="835363"/>
                </a:lnTo>
                <a:cubicBezTo>
                  <a:pt x="751374" y="835363"/>
                  <a:pt x="753074" y="835250"/>
                  <a:pt x="753074" y="835250"/>
                </a:cubicBezTo>
                <a:lnTo>
                  <a:pt x="754774" y="836157"/>
                </a:lnTo>
                <a:lnTo>
                  <a:pt x="755454" y="835023"/>
                </a:lnTo>
                <a:lnTo>
                  <a:pt x="755454" y="834570"/>
                </a:lnTo>
                <a:cubicBezTo>
                  <a:pt x="755454" y="834570"/>
                  <a:pt x="755114" y="833550"/>
                  <a:pt x="755114" y="833550"/>
                </a:cubicBezTo>
                <a:lnTo>
                  <a:pt x="753074" y="834117"/>
                </a:lnTo>
                <a:close/>
                <a:moveTo>
                  <a:pt x="796145" y="821082"/>
                </a:moveTo>
                <a:lnTo>
                  <a:pt x="796599" y="821082"/>
                </a:lnTo>
                <a:cubicBezTo>
                  <a:pt x="796599" y="821082"/>
                  <a:pt x="798639" y="820742"/>
                  <a:pt x="798639" y="820742"/>
                </a:cubicBezTo>
                <a:lnTo>
                  <a:pt x="798639" y="819155"/>
                </a:lnTo>
                <a:cubicBezTo>
                  <a:pt x="798639" y="819155"/>
                  <a:pt x="796939" y="819948"/>
                  <a:pt x="796939" y="819948"/>
                </a:cubicBezTo>
                <a:lnTo>
                  <a:pt x="796259" y="821082"/>
                </a:lnTo>
                <a:close/>
                <a:moveTo>
                  <a:pt x="764295" y="860866"/>
                </a:moveTo>
                <a:lnTo>
                  <a:pt x="763615" y="859393"/>
                </a:lnTo>
                <a:lnTo>
                  <a:pt x="762595" y="858373"/>
                </a:lnTo>
                <a:lnTo>
                  <a:pt x="761008" y="857806"/>
                </a:lnTo>
                <a:lnTo>
                  <a:pt x="759648" y="856786"/>
                </a:lnTo>
                <a:lnTo>
                  <a:pt x="758288" y="854972"/>
                </a:lnTo>
                <a:lnTo>
                  <a:pt x="757721" y="854972"/>
                </a:lnTo>
                <a:cubicBezTo>
                  <a:pt x="757721" y="854972"/>
                  <a:pt x="756588" y="855879"/>
                  <a:pt x="756588" y="855879"/>
                </a:cubicBezTo>
                <a:lnTo>
                  <a:pt x="756361" y="856446"/>
                </a:lnTo>
                <a:lnTo>
                  <a:pt x="756361" y="858599"/>
                </a:lnTo>
                <a:cubicBezTo>
                  <a:pt x="756361" y="858599"/>
                  <a:pt x="752847" y="856786"/>
                  <a:pt x="752847" y="856786"/>
                </a:cubicBezTo>
                <a:lnTo>
                  <a:pt x="752394" y="856786"/>
                </a:lnTo>
                <a:cubicBezTo>
                  <a:pt x="752394" y="856786"/>
                  <a:pt x="752280" y="857579"/>
                  <a:pt x="752280" y="857579"/>
                </a:cubicBezTo>
                <a:lnTo>
                  <a:pt x="752280" y="858599"/>
                </a:lnTo>
                <a:cubicBezTo>
                  <a:pt x="752280" y="858599"/>
                  <a:pt x="751374" y="857126"/>
                  <a:pt x="751374" y="857126"/>
                </a:cubicBezTo>
                <a:lnTo>
                  <a:pt x="748654" y="856786"/>
                </a:lnTo>
                <a:lnTo>
                  <a:pt x="747747" y="856786"/>
                </a:lnTo>
                <a:cubicBezTo>
                  <a:pt x="747747" y="856786"/>
                  <a:pt x="745933" y="858259"/>
                  <a:pt x="745933" y="858259"/>
                </a:cubicBezTo>
                <a:lnTo>
                  <a:pt x="742306" y="858939"/>
                </a:lnTo>
                <a:lnTo>
                  <a:pt x="737092" y="858486"/>
                </a:lnTo>
                <a:lnTo>
                  <a:pt x="735732" y="858826"/>
                </a:lnTo>
                <a:lnTo>
                  <a:pt x="734258" y="860300"/>
                </a:lnTo>
                <a:lnTo>
                  <a:pt x="732332" y="860640"/>
                </a:lnTo>
                <a:lnTo>
                  <a:pt x="730178" y="860300"/>
                </a:lnTo>
                <a:lnTo>
                  <a:pt x="729158" y="860753"/>
                </a:lnTo>
                <a:lnTo>
                  <a:pt x="728251" y="861660"/>
                </a:lnTo>
                <a:lnTo>
                  <a:pt x="727457" y="863360"/>
                </a:lnTo>
                <a:lnTo>
                  <a:pt x="728364" y="863587"/>
                </a:lnTo>
                <a:lnTo>
                  <a:pt x="729498" y="863587"/>
                </a:lnTo>
                <a:cubicBezTo>
                  <a:pt x="729498" y="863587"/>
                  <a:pt x="727457" y="865514"/>
                  <a:pt x="727457" y="865514"/>
                </a:cubicBezTo>
                <a:lnTo>
                  <a:pt x="725077" y="866874"/>
                </a:lnTo>
                <a:lnTo>
                  <a:pt x="721790" y="869934"/>
                </a:lnTo>
                <a:lnTo>
                  <a:pt x="719523" y="871408"/>
                </a:lnTo>
                <a:lnTo>
                  <a:pt x="717483" y="873221"/>
                </a:lnTo>
                <a:lnTo>
                  <a:pt x="716916" y="874015"/>
                </a:lnTo>
                <a:lnTo>
                  <a:pt x="716576" y="874921"/>
                </a:lnTo>
                <a:lnTo>
                  <a:pt x="716236" y="883082"/>
                </a:lnTo>
                <a:lnTo>
                  <a:pt x="716236" y="883989"/>
                </a:lnTo>
                <a:cubicBezTo>
                  <a:pt x="716236" y="883989"/>
                  <a:pt x="717030" y="886596"/>
                  <a:pt x="717030" y="886596"/>
                </a:cubicBezTo>
                <a:lnTo>
                  <a:pt x="717596" y="891470"/>
                </a:lnTo>
                <a:lnTo>
                  <a:pt x="722130" y="894190"/>
                </a:lnTo>
                <a:lnTo>
                  <a:pt x="724284" y="895324"/>
                </a:lnTo>
                <a:lnTo>
                  <a:pt x="727457" y="896344"/>
                </a:lnTo>
                <a:lnTo>
                  <a:pt x="730631" y="896911"/>
                </a:lnTo>
                <a:lnTo>
                  <a:pt x="731878" y="897364"/>
                </a:lnTo>
                <a:lnTo>
                  <a:pt x="734372" y="898837"/>
                </a:lnTo>
                <a:lnTo>
                  <a:pt x="735845" y="898611"/>
                </a:lnTo>
                <a:lnTo>
                  <a:pt x="737772" y="898157"/>
                </a:lnTo>
                <a:lnTo>
                  <a:pt x="738226" y="897931"/>
                </a:lnTo>
                <a:lnTo>
                  <a:pt x="739359" y="895891"/>
                </a:lnTo>
                <a:lnTo>
                  <a:pt x="740493" y="894757"/>
                </a:lnTo>
                <a:lnTo>
                  <a:pt x="743553" y="894190"/>
                </a:lnTo>
                <a:lnTo>
                  <a:pt x="744573" y="894190"/>
                </a:lnTo>
                <a:cubicBezTo>
                  <a:pt x="744573" y="894190"/>
                  <a:pt x="745593" y="893623"/>
                  <a:pt x="745593" y="893623"/>
                </a:cubicBezTo>
                <a:lnTo>
                  <a:pt x="745593" y="892943"/>
                </a:lnTo>
                <a:cubicBezTo>
                  <a:pt x="745593" y="892943"/>
                  <a:pt x="745253" y="892263"/>
                  <a:pt x="745253" y="892263"/>
                </a:cubicBezTo>
                <a:lnTo>
                  <a:pt x="747407" y="890790"/>
                </a:lnTo>
                <a:lnTo>
                  <a:pt x="749334" y="888863"/>
                </a:lnTo>
                <a:lnTo>
                  <a:pt x="750127" y="888523"/>
                </a:lnTo>
                <a:lnTo>
                  <a:pt x="751034" y="888523"/>
                </a:lnTo>
                <a:cubicBezTo>
                  <a:pt x="751034" y="888523"/>
                  <a:pt x="752394" y="887843"/>
                  <a:pt x="752394" y="887843"/>
                </a:cubicBezTo>
                <a:lnTo>
                  <a:pt x="753414" y="886709"/>
                </a:lnTo>
                <a:lnTo>
                  <a:pt x="753981" y="885236"/>
                </a:lnTo>
                <a:lnTo>
                  <a:pt x="754887" y="881609"/>
                </a:lnTo>
                <a:lnTo>
                  <a:pt x="755794" y="878662"/>
                </a:lnTo>
                <a:lnTo>
                  <a:pt x="755794" y="877868"/>
                </a:lnTo>
                <a:cubicBezTo>
                  <a:pt x="755794" y="877868"/>
                  <a:pt x="755908" y="877075"/>
                  <a:pt x="755908" y="877075"/>
                </a:cubicBezTo>
                <a:lnTo>
                  <a:pt x="756588" y="876281"/>
                </a:lnTo>
                <a:lnTo>
                  <a:pt x="757381" y="874355"/>
                </a:lnTo>
                <a:lnTo>
                  <a:pt x="761121" y="868347"/>
                </a:lnTo>
                <a:lnTo>
                  <a:pt x="762935" y="867667"/>
                </a:lnTo>
                <a:lnTo>
                  <a:pt x="764975" y="866080"/>
                </a:lnTo>
                <a:lnTo>
                  <a:pt x="764635" y="863587"/>
                </a:lnTo>
                <a:lnTo>
                  <a:pt x="764069" y="860866"/>
                </a:lnTo>
                <a:close/>
                <a:moveTo>
                  <a:pt x="981353" y="585321"/>
                </a:moveTo>
                <a:lnTo>
                  <a:pt x="980673" y="584414"/>
                </a:lnTo>
                <a:lnTo>
                  <a:pt x="979654" y="583961"/>
                </a:lnTo>
                <a:lnTo>
                  <a:pt x="979086" y="582487"/>
                </a:lnTo>
                <a:lnTo>
                  <a:pt x="976480" y="581467"/>
                </a:lnTo>
                <a:lnTo>
                  <a:pt x="973873" y="581241"/>
                </a:lnTo>
                <a:lnTo>
                  <a:pt x="974213" y="582374"/>
                </a:lnTo>
                <a:lnTo>
                  <a:pt x="976480" y="585094"/>
                </a:lnTo>
                <a:lnTo>
                  <a:pt x="980220" y="587361"/>
                </a:lnTo>
                <a:lnTo>
                  <a:pt x="985547" y="589402"/>
                </a:lnTo>
                <a:lnTo>
                  <a:pt x="987248" y="588722"/>
                </a:lnTo>
                <a:lnTo>
                  <a:pt x="986907" y="587928"/>
                </a:lnTo>
                <a:lnTo>
                  <a:pt x="986227" y="587248"/>
                </a:lnTo>
                <a:lnTo>
                  <a:pt x="981467" y="585208"/>
                </a:lnTo>
                <a:close/>
                <a:moveTo>
                  <a:pt x="815301" y="791612"/>
                </a:moveTo>
                <a:lnTo>
                  <a:pt x="814054" y="791612"/>
                </a:lnTo>
                <a:cubicBezTo>
                  <a:pt x="814054" y="791612"/>
                  <a:pt x="814508" y="792632"/>
                  <a:pt x="814508" y="792632"/>
                </a:cubicBezTo>
                <a:lnTo>
                  <a:pt x="815301" y="793198"/>
                </a:lnTo>
                <a:lnTo>
                  <a:pt x="815754" y="793198"/>
                </a:lnTo>
                <a:cubicBezTo>
                  <a:pt x="815754" y="793198"/>
                  <a:pt x="817341" y="794899"/>
                  <a:pt x="817341" y="794899"/>
                </a:cubicBezTo>
                <a:lnTo>
                  <a:pt x="817115" y="793879"/>
                </a:lnTo>
                <a:lnTo>
                  <a:pt x="816435" y="792745"/>
                </a:lnTo>
                <a:lnTo>
                  <a:pt x="815301" y="791498"/>
                </a:lnTo>
                <a:close/>
                <a:moveTo>
                  <a:pt x="1249871" y="166166"/>
                </a:moveTo>
                <a:lnTo>
                  <a:pt x="1248852" y="164126"/>
                </a:lnTo>
                <a:lnTo>
                  <a:pt x="1247604" y="161292"/>
                </a:lnTo>
                <a:lnTo>
                  <a:pt x="1247038" y="159932"/>
                </a:lnTo>
                <a:lnTo>
                  <a:pt x="1247831" y="158232"/>
                </a:lnTo>
                <a:lnTo>
                  <a:pt x="1248738" y="157212"/>
                </a:lnTo>
                <a:lnTo>
                  <a:pt x="1249191" y="156305"/>
                </a:lnTo>
                <a:lnTo>
                  <a:pt x="1249418" y="154718"/>
                </a:lnTo>
                <a:lnTo>
                  <a:pt x="1249078" y="153471"/>
                </a:lnTo>
                <a:lnTo>
                  <a:pt x="1247038" y="151544"/>
                </a:lnTo>
                <a:lnTo>
                  <a:pt x="1244884" y="150637"/>
                </a:lnTo>
                <a:lnTo>
                  <a:pt x="1242391" y="150297"/>
                </a:lnTo>
                <a:lnTo>
                  <a:pt x="1241484" y="150297"/>
                </a:lnTo>
                <a:cubicBezTo>
                  <a:pt x="1241484" y="150297"/>
                  <a:pt x="1239670" y="150524"/>
                  <a:pt x="1239670" y="150524"/>
                </a:cubicBezTo>
                <a:lnTo>
                  <a:pt x="1232189" y="152904"/>
                </a:lnTo>
                <a:lnTo>
                  <a:pt x="1228676" y="154718"/>
                </a:lnTo>
                <a:lnTo>
                  <a:pt x="1226635" y="156872"/>
                </a:lnTo>
                <a:lnTo>
                  <a:pt x="1224482" y="157892"/>
                </a:lnTo>
                <a:lnTo>
                  <a:pt x="1221082" y="157892"/>
                </a:lnTo>
                <a:cubicBezTo>
                  <a:pt x="1221082" y="157892"/>
                  <a:pt x="1217907" y="157665"/>
                  <a:pt x="1217907" y="157665"/>
                </a:cubicBezTo>
                <a:lnTo>
                  <a:pt x="1215414" y="158798"/>
                </a:lnTo>
                <a:lnTo>
                  <a:pt x="1212467" y="161179"/>
                </a:lnTo>
                <a:lnTo>
                  <a:pt x="1210313" y="162312"/>
                </a:lnTo>
                <a:lnTo>
                  <a:pt x="1208953" y="162085"/>
                </a:lnTo>
                <a:lnTo>
                  <a:pt x="1207480" y="163672"/>
                </a:lnTo>
                <a:lnTo>
                  <a:pt x="1205893" y="167073"/>
                </a:lnTo>
                <a:lnTo>
                  <a:pt x="1204193" y="168546"/>
                </a:lnTo>
                <a:lnTo>
                  <a:pt x="1202266" y="168093"/>
                </a:lnTo>
                <a:lnTo>
                  <a:pt x="1197505" y="168433"/>
                </a:lnTo>
                <a:lnTo>
                  <a:pt x="1190025" y="169453"/>
                </a:lnTo>
                <a:lnTo>
                  <a:pt x="1185377" y="169453"/>
                </a:lnTo>
                <a:cubicBezTo>
                  <a:pt x="1185377" y="169453"/>
                  <a:pt x="1183450" y="168319"/>
                  <a:pt x="1183450" y="168319"/>
                </a:cubicBezTo>
                <a:lnTo>
                  <a:pt x="1180503" y="168319"/>
                </a:lnTo>
                <a:cubicBezTo>
                  <a:pt x="1180503" y="168319"/>
                  <a:pt x="1176423" y="169000"/>
                  <a:pt x="1176423" y="169000"/>
                </a:cubicBezTo>
                <a:lnTo>
                  <a:pt x="1173929" y="169226"/>
                </a:lnTo>
                <a:lnTo>
                  <a:pt x="1173136" y="168773"/>
                </a:lnTo>
                <a:lnTo>
                  <a:pt x="1172569" y="167413"/>
                </a:lnTo>
                <a:lnTo>
                  <a:pt x="1172229" y="165032"/>
                </a:lnTo>
                <a:lnTo>
                  <a:pt x="1170869" y="162652"/>
                </a:lnTo>
                <a:lnTo>
                  <a:pt x="1168489" y="160159"/>
                </a:lnTo>
                <a:lnTo>
                  <a:pt x="1168035" y="157098"/>
                </a:lnTo>
                <a:lnTo>
                  <a:pt x="1169622" y="153584"/>
                </a:lnTo>
                <a:lnTo>
                  <a:pt x="1169962" y="151091"/>
                </a:lnTo>
                <a:lnTo>
                  <a:pt x="1169169" y="149731"/>
                </a:lnTo>
                <a:lnTo>
                  <a:pt x="1168829" y="148597"/>
                </a:lnTo>
                <a:lnTo>
                  <a:pt x="1167015" y="147124"/>
                </a:lnTo>
                <a:lnTo>
                  <a:pt x="1165768" y="144517"/>
                </a:lnTo>
                <a:lnTo>
                  <a:pt x="1164861" y="143723"/>
                </a:lnTo>
                <a:lnTo>
                  <a:pt x="1165088" y="141570"/>
                </a:lnTo>
                <a:lnTo>
                  <a:pt x="1166108" y="138963"/>
                </a:lnTo>
                <a:lnTo>
                  <a:pt x="1164748" y="136469"/>
                </a:lnTo>
                <a:lnTo>
                  <a:pt x="1160668" y="136469"/>
                </a:lnTo>
                <a:cubicBezTo>
                  <a:pt x="1160668" y="136469"/>
                  <a:pt x="1157381" y="135562"/>
                  <a:pt x="1157381" y="135562"/>
                </a:cubicBezTo>
                <a:lnTo>
                  <a:pt x="1154093" y="133295"/>
                </a:lnTo>
                <a:lnTo>
                  <a:pt x="1149106" y="126835"/>
                </a:lnTo>
                <a:lnTo>
                  <a:pt x="1146613" y="124568"/>
                </a:lnTo>
                <a:lnTo>
                  <a:pt x="1145026" y="124341"/>
                </a:lnTo>
                <a:lnTo>
                  <a:pt x="1143893" y="123321"/>
                </a:lnTo>
                <a:lnTo>
                  <a:pt x="1143213" y="121507"/>
                </a:lnTo>
                <a:lnTo>
                  <a:pt x="1142079" y="121507"/>
                </a:lnTo>
                <a:cubicBezTo>
                  <a:pt x="1142079" y="121507"/>
                  <a:pt x="1140945" y="121507"/>
                  <a:pt x="1140945" y="121507"/>
                </a:cubicBezTo>
                <a:lnTo>
                  <a:pt x="1140265" y="122301"/>
                </a:lnTo>
                <a:lnTo>
                  <a:pt x="1139472" y="122527"/>
                </a:lnTo>
                <a:lnTo>
                  <a:pt x="1138225" y="121847"/>
                </a:lnTo>
                <a:lnTo>
                  <a:pt x="1136979" y="121847"/>
                </a:lnTo>
                <a:cubicBezTo>
                  <a:pt x="1136979" y="121847"/>
                  <a:pt x="1135619" y="122301"/>
                  <a:pt x="1135619" y="122301"/>
                </a:cubicBezTo>
                <a:lnTo>
                  <a:pt x="1134485" y="121961"/>
                </a:lnTo>
                <a:lnTo>
                  <a:pt x="1133578" y="120714"/>
                </a:lnTo>
                <a:lnTo>
                  <a:pt x="1131878" y="119921"/>
                </a:lnTo>
                <a:lnTo>
                  <a:pt x="1129497" y="119467"/>
                </a:lnTo>
                <a:lnTo>
                  <a:pt x="1128478" y="118560"/>
                </a:lnTo>
                <a:lnTo>
                  <a:pt x="1128931" y="117200"/>
                </a:lnTo>
                <a:lnTo>
                  <a:pt x="1128478" y="116180"/>
                </a:lnTo>
                <a:lnTo>
                  <a:pt x="1127118" y="115500"/>
                </a:lnTo>
                <a:lnTo>
                  <a:pt x="1123490" y="115500"/>
                </a:lnTo>
                <a:cubicBezTo>
                  <a:pt x="1123490" y="115500"/>
                  <a:pt x="1117596" y="116634"/>
                  <a:pt x="1117596" y="116634"/>
                </a:cubicBezTo>
                <a:lnTo>
                  <a:pt x="1112722" y="116407"/>
                </a:lnTo>
                <a:lnTo>
                  <a:pt x="1108982" y="114820"/>
                </a:lnTo>
                <a:lnTo>
                  <a:pt x="1106828" y="113460"/>
                </a:lnTo>
                <a:lnTo>
                  <a:pt x="1106375" y="112213"/>
                </a:lnTo>
                <a:lnTo>
                  <a:pt x="1105241" y="110966"/>
                </a:lnTo>
                <a:lnTo>
                  <a:pt x="1103428" y="109719"/>
                </a:lnTo>
                <a:lnTo>
                  <a:pt x="1102407" y="107679"/>
                </a:lnTo>
                <a:lnTo>
                  <a:pt x="1102181" y="104732"/>
                </a:lnTo>
                <a:lnTo>
                  <a:pt x="1102634" y="102012"/>
                </a:lnTo>
                <a:lnTo>
                  <a:pt x="1104221" y="98045"/>
                </a:lnTo>
                <a:lnTo>
                  <a:pt x="1100254" y="95438"/>
                </a:lnTo>
                <a:lnTo>
                  <a:pt x="1099121" y="93964"/>
                </a:lnTo>
                <a:lnTo>
                  <a:pt x="1099461" y="92717"/>
                </a:lnTo>
                <a:lnTo>
                  <a:pt x="1099234" y="91697"/>
                </a:lnTo>
                <a:lnTo>
                  <a:pt x="1098554" y="91017"/>
                </a:lnTo>
                <a:lnTo>
                  <a:pt x="1098554" y="89884"/>
                </a:lnTo>
                <a:cubicBezTo>
                  <a:pt x="1098554" y="89884"/>
                  <a:pt x="1099348" y="88297"/>
                  <a:pt x="1099348" y="88297"/>
                </a:cubicBezTo>
                <a:lnTo>
                  <a:pt x="1099348" y="86257"/>
                </a:lnTo>
                <a:cubicBezTo>
                  <a:pt x="1099348" y="86257"/>
                  <a:pt x="1098554" y="83763"/>
                  <a:pt x="1098554" y="83763"/>
                </a:cubicBezTo>
                <a:lnTo>
                  <a:pt x="1096287" y="80249"/>
                </a:lnTo>
                <a:lnTo>
                  <a:pt x="1092660" y="75715"/>
                </a:lnTo>
                <a:lnTo>
                  <a:pt x="1090733" y="72428"/>
                </a:lnTo>
                <a:lnTo>
                  <a:pt x="1090506" y="70275"/>
                </a:lnTo>
                <a:lnTo>
                  <a:pt x="1090053" y="68575"/>
                </a:lnTo>
                <a:lnTo>
                  <a:pt x="1089373" y="67668"/>
                </a:lnTo>
                <a:lnTo>
                  <a:pt x="1088919" y="66081"/>
                </a:lnTo>
                <a:lnTo>
                  <a:pt x="1089260" y="64381"/>
                </a:lnTo>
                <a:lnTo>
                  <a:pt x="1088806" y="63247"/>
                </a:lnTo>
                <a:lnTo>
                  <a:pt x="1088239" y="62227"/>
                </a:lnTo>
                <a:lnTo>
                  <a:pt x="1088239" y="60527"/>
                </a:lnTo>
                <a:cubicBezTo>
                  <a:pt x="1088239" y="60527"/>
                  <a:pt x="1087673" y="59394"/>
                  <a:pt x="1087673" y="59394"/>
                </a:cubicBezTo>
                <a:lnTo>
                  <a:pt x="1086312" y="58827"/>
                </a:lnTo>
                <a:lnTo>
                  <a:pt x="1085859" y="57580"/>
                </a:lnTo>
                <a:lnTo>
                  <a:pt x="1086085" y="54860"/>
                </a:lnTo>
                <a:lnTo>
                  <a:pt x="1085179" y="52593"/>
                </a:lnTo>
                <a:lnTo>
                  <a:pt x="1082232" y="48399"/>
                </a:lnTo>
                <a:lnTo>
                  <a:pt x="1081325" y="45339"/>
                </a:lnTo>
                <a:lnTo>
                  <a:pt x="1081098" y="42505"/>
                </a:lnTo>
                <a:lnTo>
                  <a:pt x="1079852" y="41145"/>
                </a:lnTo>
                <a:lnTo>
                  <a:pt x="1079852" y="39898"/>
                </a:lnTo>
                <a:cubicBezTo>
                  <a:pt x="1079852" y="39898"/>
                  <a:pt x="1079625" y="37744"/>
                  <a:pt x="1079625" y="37744"/>
                </a:cubicBezTo>
                <a:lnTo>
                  <a:pt x="1078832" y="37178"/>
                </a:lnTo>
                <a:lnTo>
                  <a:pt x="1078378" y="36384"/>
                </a:lnTo>
                <a:lnTo>
                  <a:pt x="1078718" y="35477"/>
                </a:lnTo>
                <a:lnTo>
                  <a:pt x="1078152" y="34344"/>
                </a:lnTo>
                <a:lnTo>
                  <a:pt x="1076565" y="32984"/>
                </a:lnTo>
                <a:lnTo>
                  <a:pt x="1075885" y="31850"/>
                </a:lnTo>
                <a:lnTo>
                  <a:pt x="1075658" y="30830"/>
                </a:lnTo>
                <a:lnTo>
                  <a:pt x="1074864" y="30037"/>
                </a:lnTo>
                <a:lnTo>
                  <a:pt x="1072597" y="29243"/>
                </a:lnTo>
                <a:lnTo>
                  <a:pt x="1072031" y="28110"/>
                </a:lnTo>
                <a:lnTo>
                  <a:pt x="1072031" y="27090"/>
                </a:lnTo>
                <a:cubicBezTo>
                  <a:pt x="1072031" y="27090"/>
                  <a:pt x="1072711" y="26183"/>
                  <a:pt x="1072711" y="26183"/>
                </a:cubicBezTo>
                <a:lnTo>
                  <a:pt x="1072938" y="25616"/>
                </a:lnTo>
                <a:lnTo>
                  <a:pt x="1072938" y="24936"/>
                </a:lnTo>
                <a:cubicBezTo>
                  <a:pt x="1072938" y="24936"/>
                  <a:pt x="1072711" y="24256"/>
                  <a:pt x="1072711" y="24256"/>
                </a:cubicBezTo>
                <a:lnTo>
                  <a:pt x="1071804" y="23463"/>
                </a:lnTo>
                <a:lnTo>
                  <a:pt x="1070557" y="22443"/>
                </a:lnTo>
                <a:lnTo>
                  <a:pt x="1069084" y="20289"/>
                </a:lnTo>
                <a:lnTo>
                  <a:pt x="1067270" y="19722"/>
                </a:lnTo>
                <a:lnTo>
                  <a:pt x="1066137" y="19722"/>
                </a:lnTo>
                <a:lnTo>
                  <a:pt x="1065117" y="18476"/>
                </a:lnTo>
                <a:lnTo>
                  <a:pt x="1065457" y="17682"/>
                </a:lnTo>
                <a:lnTo>
                  <a:pt x="1065457" y="16322"/>
                </a:lnTo>
                <a:cubicBezTo>
                  <a:pt x="1065457" y="16322"/>
                  <a:pt x="1064550" y="15188"/>
                  <a:pt x="1064550" y="15188"/>
                </a:cubicBezTo>
                <a:lnTo>
                  <a:pt x="1063416" y="14735"/>
                </a:lnTo>
                <a:lnTo>
                  <a:pt x="1062396" y="15075"/>
                </a:lnTo>
                <a:lnTo>
                  <a:pt x="1059902" y="13942"/>
                </a:lnTo>
                <a:lnTo>
                  <a:pt x="1055822" y="11448"/>
                </a:lnTo>
                <a:lnTo>
                  <a:pt x="1052762" y="10315"/>
                </a:lnTo>
                <a:lnTo>
                  <a:pt x="1050609" y="10541"/>
                </a:lnTo>
                <a:lnTo>
                  <a:pt x="1049248" y="11335"/>
                </a:lnTo>
                <a:lnTo>
                  <a:pt x="1048795" y="12581"/>
                </a:lnTo>
                <a:lnTo>
                  <a:pt x="1047321" y="12581"/>
                </a:lnTo>
                <a:cubicBezTo>
                  <a:pt x="1047321" y="12581"/>
                  <a:pt x="1043807" y="10201"/>
                  <a:pt x="1043807" y="10201"/>
                </a:cubicBezTo>
                <a:lnTo>
                  <a:pt x="1040294" y="9634"/>
                </a:lnTo>
                <a:lnTo>
                  <a:pt x="1038367" y="8388"/>
                </a:lnTo>
                <a:lnTo>
                  <a:pt x="1036780" y="6347"/>
                </a:lnTo>
                <a:lnTo>
                  <a:pt x="1035306" y="5441"/>
                </a:lnTo>
                <a:lnTo>
                  <a:pt x="1033946" y="5781"/>
                </a:lnTo>
                <a:lnTo>
                  <a:pt x="1030660" y="4421"/>
                </a:lnTo>
                <a:lnTo>
                  <a:pt x="1025445" y="1247"/>
                </a:lnTo>
                <a:lnTo>
                  <a:pt x="1022725" y="227"/>
                </a:lnTo>
                <a:lnTo>
                  <a:pt x="1021705" y="793"/>
                </a:lnTo>
                <a:lnTo>
                  <a:pt x="1021138" y="793"/>
                </a:lnTo>
                <a:cubicBezTo>
                  <a:pt x="1021138" y="793"/>
                  <a:pt x="1020231" y="793"/>
                  <a:pt x="1020231" y="793"/>
                </a:cubicBezTo>
                <a:lnTo>
                  <a:pt x="1018871" y="793"/>
                </a:lnTo>
                <a:cubicBezTo>
                  <a:pt x="1018871" y="793"/>
                  <a:pt x="1016491" y="0"/>
                  <a:pt x="1016491" y="0"/>
                </a:cubicBezTo>
                <a:lnTo>
                  <a:pt x="1013317" y="340"/>
                </a:lnTo>
                <a:lnTo>
                  <a:pt x="1009350" y="1700"/>
                </a:lnTo>
                <a:lnTo>
                  <a:pt x="1005043" y="2607"/>
                </a:lnTo>
                <a:lnTo>
                  <a:pt x="1000396" y="2947"/>
                </a:lnTo>
                <a:lnTo>
                  <a:pt x="997675" y="2947"/>
                </a:lnTo>
                <a:cubicBezTo>
                  <a:pt x="997675" y="2947"/>
                  <a:pt x="996769" y="2154"/>
                  <a:pt x="996769" y="2154"/>
                </a:cubicBezTo>
                <a:lnTo>
                  <a:pt x="991668" y="3174"/>
                </a:lnTo>
                <a:lnTo>
                  <a:pt x="984641" y="5214"/>
                </a:lnTo>
                <a:lnTo>
                  <a:pt x="977726" y="7254"/>
                </a:lnTo>
                <a:lnTo>
                  <a:pt x="969113" y="8274"/>
                </a:lnTo>
                <a:lnTo>
                  <a:pt x="963332" y="11675"/>
                </a:lnTo>
                <a:lnTo>
                  <a:pt x="957551" y="17795"/>
                </a:lnTo>
                <a:lnTo>
                  <a:pt x="953357" y="21649"/>
                </a:lnTo>
                <a:lnTo>
                  <a:pt x="950863" y="23236"/>
                </a:lnTo>
                <a:lnTo>
                  <a:pt x="949844" y="25276"/>
                </a:lnTo>
                <a:lnTo>
                  <a:pt x="950297" y="27770"/>
                </a:lnTo>
                <a:lnTo>
                  <a:pt x="952450" y="28677"/>
                </a:lnTo>
                <a:lnTo>
                  <a:pt x="956304" y="27997"/>
                </a:lnTo>
                <a:lnTo>
                  <a:pt x="959591" y="28337"/>
                </a:lnTo>
                <a:lnTo>
                  <a:pt x="962311" y="29810"/>
                </a:lnTo>
                <a:lnTo>
                  <a:pt x="963218" y="31964"/>
                </a:lnTo>
                <a:lnTo>
                  <a:pt x="962198" y="34911"/>
                </a:lnTo>
                <a:lnTo>
                  <a:pt x="962538" y="37744"/>
                </a:lnTo>
                <a:lnTo>
                  <a:pt x="964125" y="40578"/>
                </a:lnTo>
                <a:lnTo>
                  <a:pt x="964125" y="43752"/>
                </a:lnTo>
                <a:cubicBezTo>
                  <a:pt x="964125" y="43752"/>
                  <a:pt x="962878" y="47379"/>
                  <a:pt x="962878" y="47379"/>
                </a:cubicBezTo>
                <a:lnTo>
                  <a:pt x="959364" y="51006"/>
                </a:lnTo>
                <a:lnTo>
                  <a:pt x="953810" y="54746"/>
                </a:lnTo>
                <a:lnTo>
                  <a:pt x="950297" y="58373"/>
                </a:lnTo>
                <a:lnTo>
                  <a:pt x="948256" y="63587"/>
                </a:lnTo>
                <a:lnTo>
                  <a:pt x="945082" y="68121"/>
                </a:lnTo>
                <a:lnTo>
                  <a:pt x="943949" y="70728"/>
                </a:lnTo>
                <a:lnTo>
                  <a:pt x="943722" y="72768"/>
                </a:lnTo>
                <a:lnTo>
                  <a:pt x="942476" y="75035"/>
                </a:lnTo>
                <a:lnTo>
                  <a:pt x="940209" y="77416"/>
                </a:lnTo>
                <a:lnTo>
                  <a:pt x="938962" y="79796"/>
                </a:lnTo>
                <a:lnTo>
                  <a:pt x="938735" y="82176"/>
                </a:lnTo>
                <a:lnTo>
                  <a:pt x="937602" y="84443"/>
                </a:lnTo>
                <a:lnTo>
                  <a:pt x="935562" y="86483"/>
                </a:lnTo>
                <a:lnTo>
                  <a:pt x="934315" y="88637"/>
                </a:lnTo>
                <a:lnTo>
                  <a:pt x="933861" y="90904"/>
                </a:lnTo>
                <a:lnTo>
                  <a:pt x="933068" y="92377"/>
                </a:lnTo>
                <a:lnTo>
                  <a:pt x="931935" y="93171"/>
                </a:lnTo>
                <a:lnTo>
                  <a:pt x="932501" y="93964"/>
                </a:lnTo>
                <a:lnTo>
                  <a:pt x="934768" y="94758"/>
                </a:lnTo>
                <a:lnTo>
                  <a:pt x="935675" y="96911"/>
                </a:lnTo>
                <a:lnTo>
                  <a:pt x="935221" y="100538"/>
                </a:lnTo>
                <a:lnTo>
                  <a:pt x="933861" y="103032"/>
                </a:lnTo>
                <a:lnTo>
                  <a:pt x="931595" y="104505"/>
                </a:lnTo>
                <a:lnTo>
                  <a:pt x="928194" y="105526"/>
                </a:lnTo>
                <a:lnTo>
                  <a:pt x="923661" y="105979"/>
                </a:lnTo>
                <a:lnTo>
                  <a:pt x="917427" y="109379"/>
                </a:lnTo>
                <a:lnTo>
                  <a:pt x="911985" y="113686"/>
                </a:lnTo>
                <a:lnTo>
                  <a:pt x="905525" y="118787"/>
                </a:lnTo>
                <a:lnTo>
                  <a:pt x="904278" y="118787"/>
                </a:lnTo>
                <a:cubicBezTo>
                  <a:pt x="904278" y="118787"/>
                  <a:pt x="901897" y="118107"/>
                  <a:pt x="901897" y="118107"/>
                </a:cubicBezTo>
                <a:lnTo>
                  <a:pt x="897364" y="115953"/>
                </a:lnTo>
                <a:lnTo>
                  <a:pt x="892604" y="115500"/>
                </a:lnTo>
                <a:lnTo>
                  <a:pt x="888070" y="113573"/>
                </a:lnTo>
                <a:lnTo>
                  <a:pt x="885349" y="112326"/>
                </a:lnTo>
                <a:lnTo>
                  <a:pt x="881156" y="109833"/>
                </a:lnTo>
                <a:lnTo>
                  <a:pt x="879228" y="113800"/>
                </a:lnTo>
                <a:lnTo>
                  <a:pt x="875375" y="121734"/>
                </a:lnTo>
                <a:lnTo>
                  <a:pt x="872088" y="128422"/>
                </a:lnTo>
                <a:lnTo>
                  <a:pt x="870388" y="132162"/>
                </a:lnTo>
                <a:lnTo>
                  <a:pt x="869141" y="134996"/>
                </a:lnTo>
                <a:lnTo>
                  <a:pt x="867781" y="137716"/>
                </a:lnTo>
                <a:lnTo>
                  <a:pt x="867554" y="139303"/>
                </a:lnTo>
                <a:lnTo>
                  <a:pt x="866080" y="141910"/>
                </a:lnTo>
                <a:lnTo>
                  <a:pt x="863360" y="145084"/>
                </a:lnTo>
                <a:lnTo>
                  <a:pt x="862794" y="148484"/>
                </a:lnTo>
                <a:lnTo>
                  <a:pt x="862794" y="151544"/>
                </a:lnTo>
                <a:cubicBezTo>
                  <a:pt x="862794" y="151544"/>
                  <a:pt x="862680" y="154265"/>
                  <a:pt x="862680" y="154265"/>
                </a:cubicBezTo>
                <a:lnTo>
                  <a:pt x="859733" y="155965"/>
                </a:lnTo>
                <a:lnTo>
                  <a:pt x="857352" y="157552"/>
                </a:lnTo>
                <a:lnTo>
                  <a:pt x="858032" y="162766"/>
                </a:lnTo>
                <a:lnTo>
                  <a:pt x="859280" y="164692"/>
                </a:lnTo>
                <a:lnTo>
                  <a:pt x="861206" y="166846"/>
                </a:lnTo>
                <a:lnTo>
                  <a:pt x="863247" y="168546"/>
                </a:lnTo>
                <a:lnTo>
                  <a:pt x="865060" y="170020"/>
                </a:lnTo>
                <a:lnTo>
                  <a:pt x="866987" y="169340"/>
                </a:lnTo>
                <a:lnTo>
                  <a:pt x="868687" y="167186"/>
                </a:lnTo>
                <a:lnTo>
                  <a:pt x="871861" y="165259"/>
                </a:lnTo>
                <a:lnTo>
                  <a:pt x="873674" y="165259"/>
                </a:lnTo>
                <a:cubicBezTo>
                  <a:pt x="873674" y="165259"/>
                  <a:pt x="874922" y="165599"/>
                  <a:pt x="874922" y="165599"/>
                </a:cubicBezTo>
                <a:lnTo>
                  <a:pt x="877642" y="165599"/>
                </a:lnTo>
                <a:cubicBezTo>
                  <a:pt x="877642" y="165599"/>
                  <a:pt x="880476" y="165032"/>
                  <a:pt x="880476" y="165032"/>
                </a:cubicBezTo>
                <a:lnTo>
                  <a:pt x="882742" y="165032"/>
                </a:lnTo>
                <a:cubicBezTo>
                  <a:pt x="882742" y="165032"/>
                  <a:pt x="885576" y="165373"/>
                  <a:pt x="885576" y="165373"/>
                </a:cubicBezTo>
                <a:lnTo>
                  <a:pt x="886596" y="165826"/>
                </a:lnTo>
                <a:lnTo>
                  <a:pt x="888977" y="166619"/>
                </a:lnTo>
                <a:lnTo>
                  <a:pt x="891583" y="168433"/>
                </a:lnTo>
                <a:lnTo>
                  <a:pt x="893396" y="170473"/>
                </a:lnTo>
                <a:lnTo>
                  <a:pt x="894757" y="170813"/>
                </a:lnTo>
                <a:lnTo>
                  <a:pt x="895437" y="170133"/>
                </a:lnTo>
                <a:lnTo>
                  <a:pt x="896910" y="168319"/>
                </a:lnTo>
                <a:lnTo>
                  <a:pt x="898951" y="166506"/>
                </a:lnTo>
                <a:lnTo>
                  <a:pt x="901444" y="163559"/>
                </a:lnTo>
                <a:lnTo>
                  <a:pt x="903371" y="161292"/>
                </a:lnTo>
                <a:lnTo>
                  <a:pt x="904845" y="160952"/>
                </a:lnTo>
                <a:lnTo>
                  <a:pt x="907678" y="160952"/>
                </a:lnTo>
                <a:cubicBezTo>
                  <a:pt x="907678" y="160952"/>
                  <a:pt x="908926" y="160385"/>
                  <a:pt x="908926" y="160385"/>
                </a:cubicBezTo>
                <a:lnTo>
                  <a:pt x="911079" y="160159"/>
                </a:lnTo>
                <a:lnTo>
                  <a:pt x="913006" y="160952"/>
                </a:lnTo>
                <a:lnTo>
                  <a:pt x="918333" y="161405"/>
                </a:lnTo>
                <a:lnTo>
                  <a:pt x="919806" y="162539"/>
                </a:lnTo>
                <a:lnTo>
                  <a:pt x="922300" y="165939"/>
                </a:lnTo>
                <a:lnTo>
                  <a:pt x="923774" y="167753"/>
                </a:lnTo>
                <a:lnTo>
                  <a:pt x="926267" y="168660"/>
                </a:lnTo>
                <a:lnTo>
                  <a:pt x="927741" y="169226"/>
                </a:lnTo>
                <a:lnTo>
                  <a:pt x="929101" y="169680"/>
                </a:lnTo>
                <a:lnTo>
                  <a:pt x="930461" y="170586"/>
                </a:lnTo>
                <a:lnTo>
                  <a:pt x="930801" y="171607"/>
                </a:lnTo>
                <a:lnTo>
                  <a:pt x="931368" y="173193"/>
                </a:lnTo>
                <a:lnTo>
                  <a:pt x="932161" y="174100"/>
                </a:lnTo>
                <a:lnTo>
                  <a:pt x="933635" y="175007"/>
                </a:lnTo>
                <a:lnTo>
                  <a:pt x="934768" y="175574"/>
                </a:lnTo>
                <a:lnTo>
                  <a:pt x="935109" y="176707"/>
                </a:lnTo>
                <a:lnTo>
                  <a:pt x="935448" y="177274"/>
                </a:lnTo>
                <a:lnTo>
                  <a:pt x="936469" y="178067"/>
                </a:lnTo>
                <a:lnTo>
                  <a:pt x="939529" y="181581"/>
                </a:lnTo>
                <a:lnTo>
                  <a:pt x="941002" y="182488"/>
                </a:lnTo>
                <a:lnTo>
                  <a:pt x="943269" y="184528"/>
                </a:lnTo>
                <a:lnTo>
                  <a:pt x="944176" y="186228"/>
                </a:lnTo>
                <a:lnTo>
                  <a:pt x="944176" y="187928"/>
                </a:lnTo>
                <a:cubicBezTo>
                  <a:pt x="944176" y="187928"/>
                  <a:pt x="944856" y="189289"/>
                  <a:pt x="944856" y="189289"/>
                </a:cubicBezTo>
                <a:lnTo>
                  <a:pt x="946330" y="191329"/>
                </a:lnTo>
                <a:lnTo>
                  <a:pt x="947010" y="192689"/>
                </a:lnTo>
                <a:lnTo>
                  <a:pt x="946783" y="194503"/>
                </a:lnTo>
                <a:lnTo>
                  <a:pt x="947010" y="196089"/>
                </a:lnTo>
                <a:lnTo>
                  <a:pt x="946443" y="197790"/>
                </a:lnTo>
                <a:lnTo>
                  <a:pt x="943949" y="199036"/>
                </a:lnTo>
                <a:lnTo>
                  <a:pt x="943156" y="199603"/>
                </a:lnTo>
                <a:lnTo>
                  <a:pt x="941343" y="199603"/>
                </a:lnTo>
                <a:cubicBezTo>
                  <a:pt x="941343" y="199603"/>
                  <a:pt x="938395" y="199036"/>
                  <a:pt x="938395" y="199036"/>
                </a:cubicBezTo>
                <a:lnTo>
                  <a:pt x="935448" y="199376"/>
                </a:lnTo>
                <a:lnTo>
                  <a:pt x="931935" y="198696"/>
                </a:lnTo>
                <a:lnTo>
                  <a:pt x="929214" y="197223"/>
                </a:lnTo>
                <a:lnTo>
                  <a:pt x="927741" y="196089"/>
                </a:lnTo>
                <a:lnTo>
                  <a:pt x="925474" y="195409"/>
                </a:lnTo>
                <a:lnTo>
                  <a:pt x="924341" y="195749"/>
                </a:lnTo>
                <a:lnTo>
                  <a:pt x="922980" y="197223"/>
                </a:lnTo>
                <a:lnTo>
                  <a:pt x="921507" y="196996"/>
                </a:lnTo>
                <a:lnTo>
                  <a:pt x="920147" y="197223"/>
                </a:lnTo>
                <a:lnTo>
                  <a:pt x="916520" y="196883"/>
                </a:lnTo>
                <a:lnTo>
                  <a:pt x="914593" y="196543"/>
                </a:lnTo>
                <a:lnTo>
                  <a:pt x="911532" y="197563"/>
                </a:lnTo>
                <a:lnTo>
                  <a:pt x="909832" y="197903"/>
                </a:lnTo>
                <a:lnTo>
                  <a:pt x="906545" y="199263"/>
                </a:lnTo>
                <a:lnTo>
                  <a:pt x="904505" y="201530"/>
                </a:lnTo>
                <a:lnTo>
                  <a:pt x="903031" y="202097"/>
                </a:lnTo>
                <a:lnTo>
                  <a:pt x="901558" y="202097"/>
                </a:lnTo>
                <a:cubicBezTo>
                  <a:pt x="901558" y="202097"/>
                  <a:pt x="900537" y="201190"/>
                  <a:pt x="900537" y="201190"/>
                </a:cubicBezTo>
                <a:lnTo>
                  <a:pt x="899064" y="200170"/>
                </a:lnTo>
                <a:lnTo>
                  <a:pt x="896797" y="200170"/>
                </a:lnTo>
                <a:cubicBezTo>
                  <a:pt x="896797" y="200170"/>
                  <a:pt x="896117" y="200623"/>
                  <a:pt x="896117" y="200623"/>
                </a:cubicBezTo>
                <a:lnTo>
                  <a:pt x="895890" y="201530"/>
                </a:lnTo>
                <a:lnTo>
                  <a:pt x="895210" y="204364"/>
                </a:lnTo>
                <a:lnTo>
                  <a:pt x="895210" y="205610"/>
                </a:lnTo>
                <a:cubicBezTo>
                  <a:pt x="895210" y="205610"/>
                  <a:pt x="894757" y="206404"/>
                  <a:pt x="894757" y="206404"/>
                </a:cubicBezTo>
                <a:lnTo>
                  <a:pt x="893396" y="206631"/>
                </a:lnTo>
                <a:lnTo>
                  <a:pt x="891130" y="206631"/>
                </a:lnTo>
                <a:cubicBezTo>
                  <a:pt x="891130" y="206631"/>
                  <a:pt x="887503" y="206404"/>
                  <a:pt x="887503" y="206404"/>
                </a:cubicBezTo>
                <a:lnTo>
                  <a:pt x="885009" y="205724"/>
                </a:lnTo>
                <a:lnTo>
                  <a:pt x="883535" y="206064"/>
                </a:lnTo>
                <a:lnTo>
                  <a:pt x="881495" y="207537"/>
                </a:lnTo>
                <a:lnTo>
                  <a:pt x="880022" y="207764"/>
                </a:lnTo>
                <a:lnTo>
                  <a:pt x="878889" y="208444"/>
                </a:lnTo>
                <a:lnTo>
                  <a:pt x="877982" y="210711"/>
                </a:lnTo>
                <a:lnTo>
                  <a:pt x="876508" y="212071"/>
                </a:lnTo>
                <a:lnTo>
                  <a:pt x="874695" y="213771"/>
                </a:lnTo>
                <a:lnTo>
                  <a:pt x="872768" y="217399"/>
                </a:lnTo>
                <a:lnTo>
                  <a:pt x="871748" y="219439"/>
                </a:lnTo>
                <a:lnTo>
                  <a:pt x="872088" y="220572"/>
                </a:lnTo>
                <a:lnTo>
                  <a:pt x="872314" y="221932"/>
                </a:lnTo>
                <a:lnTo>
                  <a:pt x="871407" y="223519"/>
                </a:lnTo>
                <a:lnTo>
                  <a:pt x="869594" y="224993"/>
                </a:lnTo>
                <a:lnTo>
                  <a:pt x="868120" y="225219"/>
                </a:lnTo>
                <a:lnTo>
                  <a:pt x="865967" y="226580"/>
                </a:lnTo>
                <a:lnTo>
                  <a:pt x="863020" y="229073"/>
                </a:lnTo>
                <a:lnTo>
                  <a:pt x="860753" y="231113"/>
                </a:lnTo>
                <a:lnTo>
                  <a:pt x="857806" y="231680"/>
                </a:lnTo>
                <a:lnTo>
                  <a:pt x="855766" y="232247"/>
                </a:lnTo>
                <a:lnTo>
                  <a:pt x="851232" y="232927"/>
                </a:lnTo>
                <a:lnTo>
                  <a:pt x="850099" y="232927"/>
                </a:lnTo>
                <a:cubicBezTo>
                  <a:pt x="850099" y="232927"/>
                  <a:pt x="845111" y="233380"/>
                  <a:pt x="845111" y="233380"/>
                </a:cubicBezTo>
                <a:lnTo>
                  <a:pt x="841371" y="232247"/>
                </a:lnTo>
                <a:lnTo>
                  <a:pt x="839444" y="232474"/>
                </a:lnTo>
                <a:lnTo>
                  <a:pt x="837744" y="233154"/>
                </a:lnTo>
                <a:lnTo>
                  <a:pt x="836837" y="233834"/>
                </a:lnTo>
                <a:lnTo>
                  <a:pt x="836497" y="235194"/>
                </a:lnTo>
                <a:lnTo>
                  <a:pt x="836157" y="236441"/>
                </a:lnTo>
                <a:lnTo>
                  <a:pt x="834797" y="238368"/>
                </a:lnTo>
                <a:lnTo>
                  <a:pt x="831963" y="240861"/>
                </a:lnTo>
                <a:lnTo>
                  <a:pt x="829583" y="242561"/>
                </a:lnTo>
                <a:lnTo>
                  <a:pt x="827769" y="244715"/>
                </a:lnTo>
                <a:lnTo>
                  <a:pt x="826749" y="245508"/>
                </a:lnTo>
                <a:lnTo>
                  <a:pt x="824709" y="246302"/>
                </a:lnTo>
                <a:lnTo>
                  <a:pt x="823575" y="246755"/>
                </a:lnTo>
                <a:lnTo>
                  <a:pt x="820968" y="248682"/>
                </a:lnTo>
                <a:lnTo>
                  <a:pt x="818928" y="250382"/>
                </a:lnTo>
                <a:lnTo>
                  <a:pt x="817568" y="250836"/>
                </a:lnTo>
                <a:lnTo>
                  <a:pt x="815981" y="250382"/>
                </a:lnTo>
                <a:lnTo>
                  <a:pt x="814961" y="250382"/>
                </a:lnTo>
                <a:cubicBezTo>
                  <a:pt x="814961" y="250382"/>
                  <a:pt x="811787" y="249589"/>
                  <a:pt x="811787" y="249589"/>
                </a:cubicBezTo>
                <a:lnTo>
                  <a:pt x="809634" y="249589"/>
                </a:lnTo>
                <a:cubicBezTo>
                  <a:pt x="809634" y="249589"/>
                  <a:pt x="806687" y="249135"/>
                  <a:pt x="806687" y="249135"/>
                </a:cubicBezTo>
                <a:lnTo>
                  <a:pt x="799659" y="247209"/>
                </a:lnTo>
                <a:lnTo>
                  <a:pt x="797392" y="246302"/>
                </a:lnTo>
                <a:lnTo>
                  <a:pt x="795352" y="243808"/>
                </a:lnTo>
                <a:lnTo>
                  <a:pt x="793539" y="242561"/>
                </a:lnTo>
                <a:lnTo>
                  <a:pt x="791045" y="242561"/>
                </a:lnTo>
                <a:cubicBezTo>
                  <a:pt x="791045" y="242561"/>
                  <a:pt x="787418" y="242448"/>
                  <a:pt x="787418" y="242448"/>
                </a:cubicBezTo>
                <a:lnTo>
                  <a:pt x="785831" y="241995"/>
                </a:lnTo>
                <a:lnTo>
                  <a:pt x="783111" y="242448"/>
                </a:lnTo>
                <a:lnTo>
                  <a:pt x="780050" y="245055"/>
                </a:lnTo>
                <a:lnTo>
                  <a:pt x="778577" y="246982"/>
                </a:lnTo>
                <a:lnTo>
                  <a:pt x="777330" y="248909"/>
                </a:lnTo>
                <a:lnTo>
                  <a:pt x="775857" y="253103"/>
                </a:lnTo>
                <a:lnTo>
                  <a:pt x="775177" y="255936"/>
                </a:lnTo>
                <a:lnTo>
                  <a:pt x="774610" y="257523"/>
                </a:lnTo>
                <a:lnTo>
                  <a:pt x="773023" y="260017"/>
                </a:lnTo>
                <a:lnTo>
                  <a:pt x="772796" y="261377"/>
                </a:lnTo>
                <a:lnTo>
                  <a:pt x="773363" y="262624"/>
                </a:lnTo>
                <a:lnTo>
                  <a:pt x="774497" y="263984"/>
                </a:lnTo>
                <a:lnTo>
                  <a:pt x="775177" y="266137"/>
                </a:lnTo>
                <a:lnTo>
                  <a:pt x="776877" y="268405"/>
                </a:lnTo>
                <a:lnTo>
                  <a:pt x="778577" y="270218"/>
                </a:lnTo>
                <a:lnTo>
                  <a:pt x="781751" y="273052"/>
                </a:lnTo>
                <a:lnTo>
                  <a:pt x="782657" y="274525"/>
                </a:lnTo>
                <a:lnTo>
                  <a:pt x="783678" y="276225"/>
                </a:lnTo>
                <a:lnTo>
                  <a:pt x="783904" y="277926"/>
                </a:lnTo>
                <a:lnTo>
                  <a:pt x="783678" y="279059"/>
                </a:lnTo>
                <a:lnTo>
                  <a:pt x="782544" y="279852"/>
                </a:lnTo>
                <a:lnTo>
                  <a:pt x="780390" y="280306"/>
                </a:lnTo>
                <a:lnTo>
                  <a:pt x="779370" y="281439"/>
                </a:lnTo>
                <a:lnTo>
                  <a:pt x="777783" y="283026"/>
                </a:lnTo>
                <a:lnTo>
                  <a:pt x="775857" y="284840"/>
                </a:lnTo>
                <a:lnTo>
                  <a:pt x="774950" y="284840"/>
                </a:lnTo>
                <a:cubicBezTo>
                  <a:pt x="774950" y="284840"/>
                  <a:pt x="773930" y="285406"/>
                  <a:pt x="773930" y="285406"/>
                </a:cubicBezTo>
                <a:lnTo>
                  <a:pt x="768489" y="287673"/>
                </a:lnTo>
                <a:lnTo>
                  <a:pt x="766449" y="288240"/>
                </a:lnTo>
                <a:lnTo>
                  <a:pt x="764862" y="288920"/>
                </a:lnTo>
                <a:lnTo>
                  <a:pt x="762935" y="291187"/>
                </a:lnTo>
                <a:lnTo>
                  <a:pt x="761461" y="292887"/>
                </a:lnTo>
                <a:lnTo>
                  <a:pt x="759648" y="295154"/>
                </a:lnTo>
                <a:lnTo>
                  <a:pt x="758855" y="296174"/>
                </a:lnTo>
                <a:lnTo>
                  <a:pt x="757155" y="298441"/>
                </a:lnTo>
                <a:lnTo>
                  <a:pt x="755001" y="300935"/>
                </a:lnTo>
                <a:lnTo>
                  <a:pt x="753754" y="302295"/>
                </a:lnTo>
                <a:lnTo>
                  <a:pt x="753074" y="303089"/>
                </a:lnTo>
                <a:lnTo>
                  <a:pt x="752507" y="304109"/>
                </a:lnTo>
                <a:lnTo>
                  <a:pt x="750240" y="304902"/>
                </a:lnTo>
                <a:lnTo>
                  <a:pt x="748313" y="305809"/>
                </a:lnTo>
                <a:lnTo>
                  <a:pt x="745480" y="307169"/>
                </a:lnTo>
                <a:lnTo>
                  <a:pt x="741399" y="308642"/>
                </a:lnTo>
                <a:lnTo>
                  <a:pt x="738112" y="310003"/>
                </a:lnTo>
                <a:lnTo>
                  <a:pt x="735958" y="311136"/>
                </a:lnTo>
                <a:lnTo>
                  <a:pt x="732785" y="312610"/>
                </a:lnTo>
                <a:lnTo>
                  <a:pt x="730631" y="313063"/>
                </a:lnTo>
                <a:lnTo>
                  <a:pt x="726324" y="313063"/>
                </a:lnTo>
                <a:cubicBezTo>
                  <a:pt x="726324" y="313063"/>
                  <a:pt x="721110" y="313403"/>
                  <a:pt x="721110" y="313403"/>
                </a:cubicBezTo>
                <a:lnTo>
                  <a:pt x="717256" y="313630"/>
                </a:lnTo>
                <a:lnTo>
                  <a:pt x="714423" y="313290"/>
                </a:lnTo>
                <a:lnTo>
                  <a:pt x="710115" y="313063"/>
                </a:lnTo>
                <a:lnTo>
                  <a:pt x="706829" y="312836"/>
                </a:lnTo>
                <a:lnTo>
                  <a:pt x="704562" y="313403"/>
                </a:lnTo>
                <a:lnTo>
                  <a:pt x="699348" y="313970"/>
                </a:lnTo>
                <a:lnTo>
                  <a:pt x="698214" y="313970"/>
                </a:lnTo>
                <a:cubicBezTo>
                  <a:pt x="698214" y="313970"/>
                  <a:pt x="688920" y="315443"/>
                  <a:pt x="688920" y="315443"/>
                </a:cubicBezTo>
                <a:lnTo>
                  <a:pt x="684839" y="316123"/>
                </a:lnTo>
                <a:lnTo>
                  <a:pt x="681099" y="316463"/>
                </a:lnTo>
                <a:lnTo>
                  <a:pt x="678265" y="317030"/>
                </a:lnTo>
                <a:lnTo>
                  <a:pt x="676678" y="317710"/>
                </a:lnTo>
                <a:lnTo>
                  <a:pt x="674298" y="318617"/>
                </a:lnTo>
                <a:lnTo>
                  <a:pt x="673051" y="319070"/>
                </a:lnTo>
                <a:lnTo>
                  <a:pt x="668971" y="320997"/>
                </a:lnTo>
                <a:lnTo>
                  <a:pt x="659790" y="324851"/>
                </a:lnTo>
                <a:lnTo>
                  <a:pt x="653669" y="328025"/>
                </a:lnTo>
                <a:lnTo>
                  <a:pt x="652649" y="328591"/>
                </a:lnTo>
                <a:lnTo>
                  <a:pt x="648455" y="330745"/>
                </a:lnTo>
                <a:lnTo>
                  <a:pt x="646075" y="331652"/>
                </a:lnTo>
                <a:lnTo>
                  <a:pt x="644375" y="333579"/>
                </a:lnTo>
                <a:lnTo>
                  <a:pt x="643015" y="334826"/>
                </a:lnTo>
                <a:lnTo>
                  <a:pt x="641654" y="335392"/>
                </a:lnTo>
                <a:lnTo>
                  <a:pt x="639161" y="334145"/>
                </a:lnTo>
                <a:lnTo>
                  <a:pt x="637347" y="334145"/>
                </a:lnTo>
                <a:cubicBezTo>
                  <a:pt x="637347" y="334145"/>
                  <a:pt x="631680" y="333805"/>
                  <a:pt x="631680" y="333805"/>
                </a:cubicBezTo>
                <a:lnTo>
                  <a:pt x="631680" y="328025"/>
                </a:lnTo>
                <a:lnTo>
                  <a:pt x="627713" y="328818"/>
                </a:lnTo>
                <a:lnTo>
                  <a:pt x="621365" y="330065"/>
                </a:lnTo>
                <a:lnTo>
                  <a:pt x="615471" y="331312"/>
                </a:lnTo>
                <a:lnTo>
                  <a:pt x="610144" y="328591"/>
                </a:lnTo>
                <a:lnTo>
                  <a:pt x="606064" y="326438"/>
                </a:lnTo>
                <a:lnTo>
                  <a:pt x="602436" y="324624"/>
                </a:lnTo>
                <a:lnTo>
                  <a:pt x="596996" y="323377"/>
                </a:lnTo>
                <a:lnTo>
                  <a:pt x="592235" y="322357"/>
                </a:lnTo>
                <a:lnTo>
                  <a:pt x="583621" y="320657"/>
                </a:lnTo>
                <a:lnTo>
                  <a:pt x="579881" y="319184"/>
                </a:lnTo>
                <a:lnTo>
                  <a:pt x="577953" y="317143"/>
                </a:lnTo>
                <a:lnTo>
                  <a:pt x="574553" y="312496"/>
                </a:lnTo>
                <a:lnTo>
                  <a:pt x="573420" y="311589"/>
                </a:lnTo>
                <a:lnTo>
                  <a:pt x="571720" y="311023"/>
                </a:lnTo>
                <a:lnTo>
                  <a:pt x="570019" y="310569"/>
                </a:lnTo>
                <a:lnTo>
                  <a:pt x="566279" y="310569"/>
                </a:lnTo>
                <a:cubicBezTo>
                  <a:pt x="566279" y="310569"/>
                  <a:pt x="561745" y="310229"/>
                  <a:pt x="561745" y="310229"/>
                </a:cubicBezTo>
                <a:lnTo>
                  <a:pt x="555171" y="309209"/>
                </a:lnTo>
                <a:lnTo>
                  <a:pt x="549957" y="308416"/>
                </a:lnTo>
                <a:lnTo>
                  <a:pt x="541116" y="306942"/>
                </a:lnTo>
                <a:lnTo>
                  <a:pt x="538963" y="306716"/>
                </a:lnTo>
                <a:lnTo>
                  <a:pt x="534315" y="307962"/>
                </a:lnTo>
                <a:lnTo>
                  <a:pt x="528421" y="309549"/>
                </a:lnTo>
                <a:lnTo>
                  <a:pt x="517767" y="308302"/>
                </a:lnTo>
                <a:lnTo>
                  <a:pt x="513006" y="307736"/>
                </a:lnTo>
                <a:lnTo>
                  <a:pt x="503372" y="306489"/>
                </a:lnTo>
                <a:lnTo>
                  <a:pt x="492490" y="305129"/>
                </a:lnTo>
                <a:lnTo>
                  <a:pt x="481949" y="303655"/>
                </a:lnTo>
                <a:lnTo>
                  <a:pt x="474355" y="304449"/>
                </a:lnTo>
                <a:lnTo>
                  <a:pt x="470048" y="304902"/>
                </a:lnTo>
                <a:lnTo>
                  <a:pt x="465174" y="305582"/>
                </a:lnTo>
                <a:lnTo>
                  <a:pt x="464494" y="304902"/>
                </a:lnTo>
                <a:lnTo>
                  <a:pt x="464267" y="302182"/>
                </a:lnTo>
                <a:lnTo>
                  <a:pt x="463360" y="300028"/>
                </a:lnTo>
                <a:lnTo>
                  <a:pt x="460640" y="297761"/>
                </a:lnTo>
                <a:lnTo>
                  <a:pt x="458827" y="295608"/>
                </a:lnTo>
                <a:lnTo>
                  <a:pt x="455426" y="292661"/>
                </a:lnTo>
                <a:lnTo>
                  <a:pt x="454293" y="290847"/>
                </a:lnTo>
                <a:lnTo>
                  <a:pt x="453953" y="288013"/>
                </a:lnTo>
                <a:lnTo>
                  <a:pt x="450779" y="280532"/>
                </a:lnTo>
                <a:lnTo>
                  <a:pt x="448852" y="275432"/>
                </a:lnTo>
                <a:lnTo>
                  <a:pt x="448399" y="274412"/>
                </a:lnTo>
                <a:lnTo>
                  <a:pt x="447492" y="272712"/>
                </a:lnTo>
                <a:lnTo>
                  <a:pt x="446358" y="271805"/>
                </a:lnTo>
                <a:lnTo>
                  <a:pt x="443978" y="271238"/>
                </a:lnTo>
                <a:lnTo>
                  <a:pt x="443298" y="270331"/>
                </a:lnTo>
                <a:lnTo>
                  <a:pt x="443298" y="268518"/>
                </a:lnTo>
                <a:lnTo>
                  <a:pt x="443638" y="266024"/>
                </a:lnTo>
                <a:lnTo>
                  <a:pt x="444091" y="264211"/>
                </a:lnTo>
                <a:lnTo>
                  <a:pt x="443751" y="263757"/>
                </a:lnTo>
                <a:lnTo>
                  <a:pt x="437631" y="264211"/>
                </a:lnTo>
                <a:lnTo>
                  <a:pt x="433890" y="263077"/>
                </a:lnTo>
                <a:lnTo>
                  <a:pt x="430717" y="261830"/>
                </a:lnTo>
                <a:lnTo>
                  <a:pt x="426296" y="258543"/>
                </a:lnTo>
                <a:lnTo>
                  <a:pt x="423689" y="257296"/>
                </a:lnTo>
                <a:lnTo>
                  <a:pt x="420289" y="253896"/>
                </a:lnTo>
                <a:lnTo>
                  <a:pt x="415302" y="253103"/>
                </a:lnTo>
                <a:lnTo>
                  <a:pt x="413488" y="251743"/>
                </a:lnTo>
                <a:lnTo>
                  <a:pt x="411221" y="248795"/>
                </a:lnTo>
                <a:lnTo>
                  <a:pt x="409181" y="246869"/>
                </a:lnTo>
                <a:lnTo>
                  <a:pt x="406347" y="245735"/>
                </a:lnTo>
                <a:lnTo>
                  <a:pt x="401813" y="244715"/>
                </a:lnTo>
                <a:lnTo>
                  <a:pt x="394106" y="243695"/>
                </a:lnTo>
                <a:lnTo>
                  <a:pt x="391499" y="243241"/>
                </a:lnTo>
                <a:lnTo>
                  <a:pt x="387192" y="243922"/>
                </a:lnTo>
                <a:lnTo>
                  <a:pt x="384018" y="243922"/>
                </a:lnTo>
                <a:cubicBezTo>
                  <a:pt x="384018" y="243922"/>
                  <a:pt x="378917" y="243241"/>
                  <a:pt x="378917" y="243241"/>
                </a:cubicBezTo>
                <a:lnTo>
                  <a:pt x="375970" y="242335"/>
                </a:lnTo>
                <a:lnTo>
                  <a:pt x="372343" y="242335"/>
                </a:lnTo>
                <a:cubicBezTo>
                  <a:pt x="372343" y="242335"/>
                  <a:pt x="369963" y="242335"/>
                  <a:pt x="369963" y="242335"/>
                </a:cubicBezTo>
                <a:lnTo>
                  <a:pt x="366789" y="242108"/>
                </a:lnTo>
                <a:lnTo>
                  <a:pt x="365316" y="241541"/>
                </a:lnTo>
                <a:lnTo>
                  <a:pt x="363956" y="240861"/>
                </a:lnTo>
                <a:lnTo>
                  <a:pt x="361349" y="241088"/>
                </a:lnTo>
                <a:lnTo>
                  <a:pt x="359535" y="240408"/>
                </a:lnTo>
                <a:lnTo>
                  <a:pt x="357835" y="239048"/>
                </a:lnTo>
                <a:lnTo>
                  <a:pt x="356021" y="238368"/>
                </a:lnTo>
                <a:lnTo>
                  <a:pt x="354094" y="238368"/>
                </a:lnTo>
                <a:cubicBezTo>
                  <a:pt x="354094" y="238368"/>
                  <a:pt x="353301" y="239048"/>
                  <a:pt x="353301" y="239048"/>
                </a:cubicBezTo>
                <a:lnTo>
                  <a:pt x="352508" y="239048"/>
                </a:lnTo>
                <a:cubicBezTo>
                  <a:pt x="352508" y="239048"/>
                  <a:pt x="352054" y="237121"/>
                  <a:pt x="352054" y="237121"/>
                </a:cubicBezTo>
                <a:lnTo>
                  <a:pt x="350240" y="234174"/>
                </a:lnTo>
                <a:lnTo>
                  <a:pt x="350014" y="232814"/>
                </a:lnTo>
                <a:lnTo>
                  <a:pt x="348880" y="231340"/>
                </a:lnTo>
                <a:lnTo>
                  <a:pt x="348200" y="229980"/>
                </a:lnTo>
                <a:lnTo>
                  <a:pt x="348427" y="228053"/>
                </a:lnTo>
                <a:lnTo>
                  <a:pt x="349220" y="224313"/>
                </a:lnTo>
                <a:lnTo>
                  <a:pt x="351034" y="220912"/>
                </a:lnTo>
                <a:lnTo>
                  <a:pt x="352168" y="220006"/>
                </a:lnTo>
                <a:lnTo>
                  <a:pt x="352848" y="218985"/>
                </a:lnTo>
                <a:lnTo>
                  <a:pt x="354321" y="217285"/>
                </a:lnTo>
                <a:lnTo>
                  <a:pt x="355228" y="215925"/>
                </a:lnTo>
                <a:lnTo>
                  <a:pt x="355228" y="213998"/>
                </a:lnTo>
                <a:cubicBezTo>
                  <a:pt x="355228" y="213998"/>
                  <a:pt x="354094" y="211958"/>
                  <a:pt x="354094" y="211958"/>
                </a:cubicBezTo>
                <a:lnTo>
                  <a:pt x="353301" y="209351"/>
                </a:lnTo>
                <a:lnTo>
                  <a:pt x="353301" y="207877"/>
                </a:lnTo>
                <a:cubicBezTo>
                  <a:pt x="353301" y="207877"/>
                  <a:pt x="354548" y="206177"/>
                  <a:pt x="354548" y="206177"/>
                </a:cubicBezTo>
                <a:lnTo>
                  <a:pt x="355795" y="202323"/>
                </a:lnTo>
                <a:lnTo>
                  <a:pt x="355795" y="201303"/>
                </a:lnTo>
                <a:cubicBezTo>
                  <a:pt x="355795" y="201303"/>
                  <a:pt x="355228" y="200510"/>
                  <a:pt x="355228" y="200510"/>
                </a:cubicBezTo>
                <a:lnTo>
                  <a:pt x="355228" y="198696"/>
                </a:lnTo>
                <a:cubicBezTo>
                  <a:pt x="355228" y="198696"/>
                  <a:pt x="354888" y="196316"/>
                  <a:pt x="354888" y="196316"/>
                </a:cubicBezTo>
                <a:lnTo>
                  <a:pt x="353301" y="192576"/>
                </a:lnTo>
                <a:lnTo>
                  <a:pt x="352508" y="190649"/>
                </a:lnTo>
                <a:lnTo>
                  <a:pt x="351034" y="189742"/>
                </a:lnTo>
                <a:lnTo>
                  <a:pt x="349334" y="189175"/>
                </a:lnTo>
                <a:lnTo>
                  <a:pt x="347860" y="186455"/>
                </a:lnTo>
                <a:lnTo>
                  <a:pt x="346047" y="183281"/>
                </a:lnTo>
                <a:lnTo>
                  <a:pt x="344913" y="181354"/>
                </a:lnTo>
                <a:lnTo>
                  <a:pt x="344460" y="180108"/>
                </a:lnTo>
                <a:lnTo>
                  <a:pt x="344233" y="177841"/>
                </a:lnTo>
                <a:lnTo>
                  <a:pt x="343327" y="175120"/>
                </a:lnTo>
                <a:lnTo>
                  <a:pt x="342420" y="173647"/>
                </a:lnTo>
                <a:lnTo>
                  <a:pt x="341739" y="172513"/>
                </a:lnTo>
                <a:lnTo>
                  <a:pt x="341399" y="170926"/>
                </a:lnTo>
                <a:lnTo>
                  <a:pt x="341059" y="170360"/>
                </a:lnTo>
                <a:lnTo>
                  <a:pt x="338566" y="169680"/>
                </a:lnTo>
                <a:lnTo>
                  <a:pt x="336752" y="168433"/>
                </a:lnTo>
                <a:lnTo>
                  <a:pt x="335959" y="166846"/>
                </a:lnTo>
                <a:lnTo>
                  <a:pt x="335732" y="165486"/>
                </a:lnTo>
                <a:lnTo>
                  <a:pt x="335166" y="164692"/>
                </a:lnTo>
                <a:lnTo>
                  <a:pt x="333805" y="164466"/>
                </a:lnTo>
                <a:lnTo>
                  <a:pt x="332785" y="165599"/>
                </a:lnTo>
                <a:lnTo>
                  <a:pt x="331198" y="166166"/>
                </a:lnTo>
                <a:lnTo>
                  <a:pt x="330065" y="166166"/>
                </a:lnTo>
                <a:cubicBezTo>
                  <a:pt x="330065" y="166166"/>
                  <a:pt x="329045" y="165373"/>
                  <a:pt x="329045" y="165373"/>
                </a:cubicBezTo>
                <a:lnTo>
                  <a:pt x="328365" y="164579"/>
                </a:lnTo>
                <a:lnTo>
                  <a:pt x="327231" y="163786"/>
                </a:lnTo>
                <a:lnTo>
                  <a:pt x="325644" y="161179"/>
                </a:lnTo>
                <a:lnTo>
                  <a:pt x="323944" y="160499"/>
                </a:lnTo>
                <a:lnTo>
                  <a:pt x="320884" y="160499"/>
                </a:lnTo>
                <a:cubicBezTo>
                  <a:pt x="320884" y="160499"/>
                  <a:pt x="318164" y="161859"/>
                  <a:pt x="318164" y="161859"/>
                </a:cubicBezTo>
                <a:lnTo>
                  <a:pt x="316463" y="161632"/>
                </a:lnTo>
                <a:lnTo>
                  <a:pt x="315103" y="161179"/>
                </a:lnTo>
                <a:lnTo>
                  <a:pt x="313516" y="159818"/>
                </a:lnTo>
                <a:lnTo>
                  <a:pt x="312383" y="158685"/>
                </a:lnTo>
                <a:lnTo>
                  <a:pt x="310796" y="158345"/>
                </a:lnTo>
                <a:lnTo>
                  <a:pt x="307622" y="156418"/>
                </a:lnTo>
                <a:lnTo>
                  <a:pt x="305469" y="155058"/>
                </a:lnTo>
                <a:lnTo>
                  <a:pt x="305242" y="152338"/>
                </a:lnTo>
                <a:lnTo>
                  <a:pt x="304222" y="150411"/>
                </a:lnTo>
                <a:lnTo>
                  <a:pt x="302068" y="149844"/>
                </a:lnTo>
                <a:lnTo>
                  <a:pt x="299915" y="147917"/>
                </a:lnTo>
                <a:lnTo>
                  <a:pt x="296854" y="146897"/>
                </a:lnTo>
                <a:lnTo>
                  <a:pt x="294927" y="146104"/>
                </a:lnTo>
                <a:lnTo>
                  <a:pt x="293227" y="145650"/>
                </a:lnTo>
                <a:lnTo>
                  <a:pt x="293001" y="144970"/>
                </a:lnTo>
                <a:lnTo>
                  <a:pt x="293001" y="144290"/>
                </a:lnTo>
                <a:cubicBezTo>
                  <a:pt x="293001" y="144290"/>
                  <a:pt x="293907" y="143270"/>
                  <a:pt x="293907" y="143270"/>
                </a:cubicBezTo>
                <a:lnTo>
                  <a:pt x="294701" y="142250"/>
                </a:lnTo>
                <a:lnTo>
                  <a:pt x="294927" y="141343"/>
                </a:lnTo>
                <a:lnTo>
                  <a:pt x="294247" y="140550"/>
                </a:lnTo>
                <a:lnTo>
                  <a:pt x="292547" y="139756"/>
                </a:lnTo>
                <a:lnTo>
                  <a:pt x="290280" y="138963"/>
                </a:lnTo>
                <a:lnTo>
                  <a:pt x="289827" y="137716"/>
                </a:lnTo>
                <a:lnTo>
                  <a:pt x="288467" y="136469"/>
                </a:lnTo>
                <a:lnTo>
                  <a:pt x="288693" y="135449"/>
                </a:lnTo>
                <a:lnTo>
                  <a:pt x="289714" y="134656"/>
                </a:lnTo>
                <a:lnTo>
                  <a:pt x="290847" y="134089"/>
                </a:lnTo>
                <a:lnTo>
                  <a:pt x="291074" y="133069"/>
                </a:lnTo>
                <a:lnTo>
                  <a:pt x="290280" y="132162"/>
                </a:lnTo>
                <a:lnTo>
                  <a:pt x="289940" y="130802"/>
                </a:lnTo>
                <a:lnTo>
                  <a:pt x="290167" y="129782"/>
                </a:lnTo>
                <a:lnTo>
                  <a:pt x="289940" y="128422"/>
                </a:lnTo>
                <a:lnTo>
                  <a:pt x="288920" y="128422"/>
                </a:lnTo>
                <a:cubicBezTo>
                  <a:pt x="288920" y="128422"/>
                  <a:pt x="286993" y="128875"/>
                  <a:pt x="286993" y="128875"/>
                </a:cubicBezTo>
                <a:lnTo>
                  <a:pt x="285066" y="129328"/>
                </a:lnTo>
                <a:lnTo>
                  <a:pt x="283820" y="129555"/>
                </a:lnTo>
                <a:lnTo>
                  <a:pt x="283026" y="130462"/>
                </a:lnTo>
                <a:lnTo>
                  <a:pt x="281779" y="130915"/>
                </a:lnTo>
                <a:lnTo>
                  <a:pt x="279852" y="130688"/>
                </a:lnTo>
                <a:lnTo>
                  <a:pt x="277925" y="130122"/>
                </a:lnTo>
                <a:lnTo>
                  <a:pt x="274185" y="130122"/>
                </a:lnTo>
                <a:cubicBezTo>
                  <a:pt x="274185" y="130122"/>
                  <a:pt x="271918" y="130348"/>
                  <a:pt x="271918" y="130348"/>
                </a:cubicBezTo>
                <a:lnTo>
                  <a:pt x="270898" y="130575"/>
                </a:lnTo>
                <a:lnTo>
                  <a:pt x="269311" y="131709"/>
                </a:lnTo>
                <a:lnTo>
                  <a:pt x="268178" y="132842"/>
                </a:lnTo>
                <a:lnTo>
                  <a:pt x="267724" y="134769"/>
                </a:lnTo>
                <a:lnTo>
                  <a:pt x="268291" y="137036"/>
                </a:lnTo>
                <a:lnTo>
                  <a:pt x="267498" y="141683"/>
                </a:lnTo>
                <a:lnTo>
                  <a:pt x="266364" y="143383"/>
                </a:lnTo>
                <a:lnTo>
                  <a:pt x="263984" y="146444"/>
                </a:lnTo>
                <a:lnTo>
                  <a:pt x="262624" y="147124"/>
                </a:lnTo>
                <a:lnTo>
                  <a:pt x="260357" y="147690"/>
                </a:lnTo>
                <a:lnTo>
                  <a:pt x="258203" y="148597"/>
                </a:lnTo>
                <a:lnTo>
                  <a:pt x="253896" y="149504"/>
                </a:lnTo>
                <a:lnTo>
                  <a:pt x="249249" y="149957"/>
                </a:lnTo>
                <a:lnTo>
                  <a:pt x="247549" y="150637"/>
                </a:lnTo>
                <a:lnTo>
                  <a:pt x="246415" y="152678"/>
                </a:lnTo>
                <a:lnTo>
                  <a:pt x="245622" y="154378"/>
                </a:lnTo>
                <a:lnTo>
                  <a:pt x="245055" y="155738"/>
                </a:lnTo>
                <a:lnTo>
                  <a:pt x="243695" y="160045"/>
                </a:lnTo>
                <a:lnTo>
                  <a:pt x="242901" y="163899"/>
                </a:lnTo>
                <a:lnTo>
                  <a:pt x="243581" y="168660"/>
                </a:lnTo>
                <a:lnTo>
                  <a:pt x="244148" y="173874"/>
                </a:lnTo>
                <a:lnTo>
                  <a:pt x="244148" y="175687"/>
                </a:lnTo>
                <a:cubicBezTo>
                  <a:pt x="244148" y="175687"/>
                  <a:pt x="245282" y="178407"/>
                  <a:pt x="245282" y="178407"/>
                </a:cubicBezTo>
                <a:lnTo>
                  <a:pt x="245848" y="180108"/>
                </a:lnTo>
                <a:lnTo>
                  <a:pt x="245622" y="182488"/>
                </a:lnTo>
                <a:lnTo>
                  <a:pt x="244035" y="184301"/>
                </a:lnTo>
                <a:lnTo>
                  <a:pt x="243015" y="186795"/>
                </a:lnTo>
                <a:lnTo>
                  <a:pt x="242108" y="187815"/>
                </a:lnTo>
                <a:lnTo>
                  <a:pt x="239501" y="188268"/>
                </a:lnTo>
                <a:lnTo>
                  <a:pt x="237007" y="188609"/>
                </a:lnTo>
                <a:lnTo>
                  <a:pt x="234514" y="190649"/>
                </a:lnTo>
                <a:lnTo>
                  <a:pt x="232474" y="192122"/>
                </a:lnTo>
                <a:lnTo>
                  <a:pt x="229300" y="193936"/>
                </a:lnTo>
                <a:lnTo>
                  <a:pt x="227826" y="194276"/>
                </a:lnTo>
                <a:lnTo>
                  <a:pt x="227033" y="193369"/>
                </a:lnTo>
                <a:lnTo>
                  <a:pt x="226466" y="191329"/>
                </a:lnTo>
                <a:lnTo>
                  <a:pt x="225333" y="190422"/>
                </a:lnTo>
                <a:lnTo>
                  <a:pt x="223859" y="190422"/>
                </a:lnTo>
                <a:cubicBezTo>
                  <a:pt x="223859" y="190422"/>
                  <a:pt x="222613" y="190422"/>
                  <a:pt x="222613" y="190422"/>
                </a:cubicBezTo>
                <a:lnTo>
                  <a:pt x="218645" y="189855"/>
                </a:lnTo>
                <a:lnTo>
                  <a:pt x="216152" y="189855"/>
                </a:lnTo>
                <a:cubicBezTo>
                  <a:pt x="216152" y="189855"/>
                  <a:pt x="214225" y="190309"/>
                  <a:pt x="214225" y="190309"/>
                </a:cubicBezTo>
                <a:lnTo>
                  <a:pt x="212071" y="190535"/>
                </a:lnTo>
                <a:lnTo>
                  <a:pt x="208331" y="189742"/>
                </a:lnTo>
                <a:lnTo>
                  <a:pt x="205951" y="189062"/>
                </a:lnTo>
                <a:lnTo>
                  <a:pt x="204364" y="188495"/>
                </a:lnTo>
                <a:lnTo>
                  <a:pt x="200510" y="186682"/>
                </a:lnTo>
                <a:lnTo>
                  <a:pt x="195409" y="184528"/>
                </a:lnTo>
                <a:lnTo>
                  <a:pt x="193256" y="183848"/>
                </a:lnTo>
                <a:lnTo>
                  <a:pt x="192009" y="184528"/>
                </a:lnTo>
                <a:lnTo>
                  <a:pt x="191782" y="185775"/>
                </a:lnTo>
                <a:lnTo>
                  <a:pt x="191442" y="188722"/>
                </a:lnTo>
                <a:lnTo>
                  <a:pt x="190875" y="190649"/>
                </a:lnTo>
                <a:lnTo>
                  <a:pt x="187248" y="200057"/>
                </a:lnTo>
                <a:lnTo>
                  <a:pt x="185095" y="206631"/>
                </a:lnTo>
                <a:lnTo>
                  <a:pt x="182261" y="212865"/>
                </a:lnTo>
                <a:lnTo>
                  <a:pt x="181354" y="217058"/>
                </a:lnTo>
                <a:lnTo>
                  <a:pt x="179654" y="222386"/>
                </a:lnTo>
                <a:lnTo>
                  <a:pt x="177954" y="226240"/>
                </a:lnTo>
                <a:lnTo>
                  <a:pt x="177274" y="228280"/>
                </a:lnTo>
                <a:lnTo>
                  <a:pt x="177274" y="229187"/>
                </a:lnTo>
                <a:cubicBezTo>
                  <a:pt x="177274" y="229187"/>
                  <a:pt x="177501" y="230433"/>
                  <a:pt x="177501" y="230433"/>
                </a:cubicBezTo>
                <a:lnTo>
                  <a:pt x="180108" y="231794"/>
                </a:lnTo>
                <a:lnTo>
                  <a:pt x="182828" y="232587"/>
                </a:lnTo>
                <a:lnTo>
                  <a:pt x="183394" y="233040"/>
                </a:lnTo>
                <a:lnTo>
                  <a:pt x="183735" y="234400"/>
                </a:lnTo>
                <a:lnTo>
                  <a:pt x="183735" y="236667"/>
                </a:lnTo>
                <a:cubicBezTo>
                  <a:pt x="183735" y="236667"/>
                  <a:pt x="183168" y="238821"/>
                  <a:pt x="183168" y="238821"/>
                </a:cubicBezTo>
                <a:lnTo>
                  <a:pt x="182374" y="240521"/>
                </a:lnTo>
                <a:lnTo>
                  <a:pt x="181581" y="241315"/>
                </a:lnTo>
                <a:lnTo>
                  <a:pt x="180674" y="241315"/>
                </a:lnTo>
                <a:cubicBezTo>
                  <a:pt x="180674" y="241315"/>
                  <a:pt x="178974" y="240295"/>
                  <a:pt x="178974" y="240295"/>
                </a:cubicBezTo>
                <a:lnTo>
                  <a:pt x="177501" y="239161"/>
                </a:lnTo>
                <a:lnTo>
                  <a:pt x="176367" y="238821"/>
                </a:lnTo>
                <a:lnTo>
                  <a:pt x="173420" y="239501"/>
                </a:lnTo>
                <a:lnTo>
                  <a:pt x="170700" y="240408"/>
                </a:lnTo>
                <a:lnTo>
                  <a:pt x="169793" y="240408"/>
                </a:lnTo>
                <a:cubicBezTo>
                  <a:pt x="169793" y="240408"/>
                  <a:pt x="168206" y="239841"/>
                  <a:pt x="168206" y="239841"/>
                </a:cubicBezTo>
                <a:lnTo>
                  <a:pt x="166619" y="238594"/>
                </a:lnTo>
                <a:lnTo>
                  <a:pt x="165939" y="236327"/>
                </a:lnTo>
                <a:lnTo>
                  <a:pt x="164579" y="235307"/>
                </a:lnTo>
                <a:lnTo>
                  <a:pt x="162766" y="236327"/>
                </a:lnTo>
                <a:lnTo>
                  <a:pt x="157325" y="238141"/>
                </a:lnTo>
                <a:lnTo>
                  <a:pt x="151318" y="240295"/>
                </a:lnTo>
                <a:lnTo>
                  <a:pt x="147464" y="241428"/>
                </a:lnTo>
                <a:lnTo>
                  <a:pt x="145990" y="241428"/>
                </a:lnTo>
                <a:cubicBezTo>
                  <a:pt x="145990" y="241428"/>
                  <a:pt x="143043" y="241428"/>
                  <a:pt x="143043" y="241428"/>
                </a:cubicBezTo>
                <a:lnTo>
                  <a:pt x="140436" y="241995"/>
                </a:lnTo>
                <a:lnTo>
                  <a:pt x="138509" y="242788"/>
                </a:lnTo>
                <a:lnTo>
                  <a:pt x="134656" y="243922"/>
                </a:lnTo>
                <a:lnTo>
                  <a:pt x="131142" y="244715"/>
                </a:lnTo>
                <a:lnTo>
                  <a:pt x="128875" y="246415"/>
                </a:lnTo>
                <a:lnTo>
                  <a:pt x="127288" y="248002"/>
                </a:lnTo>
                <a:lnTo>
                  <a:pt x="127288" y="248569"/>
                </a:lnTo>
                <a:cubicBezTo>
                  <a:pt x="127288" y="248569"/>
                  <a:pt x="128535" y="249589"/>
                  <a:pt x="128535" y="249589"/>
                </a:cubicBezTo>
                <a:lnTo>
                  <a:pt x="129895" y="250382"/>
                </a:lnTo>
                <a:lnTo>
                  <a:pt x="132615" y="250156"/>
                </a:lnTo>
                <a:lnTo>
                  <a:pt x="135222" y="250156"/>
                </a:lnTo>
                <a:cubicBezTo>
                  <a:pt x="135222" y="250156"/>
                  <a:pt x="137376" y="251062"/>
                  <a:pt x="137376" y="251062"/>
                </a:cubicBezTo>
                <a:lnTo>
                  <a:pt x="139303" y="251743"/>
                </a:lnTo>
                <a:lnTo>
                  <a:pt x="139869" y="252649"/>
                </a:lnTo>
                <a:lnTo>
                  <a:pt x="139303" y="253443"/>
                </a:lnTo>
                <a:lnTo>
                  <a:pt x="138169" y="253669"/>
                </a:lnTo>
                <a:lnTo>
                  <a:pt x="137829" y="254236"/>
                </a:lnTo>
                <a:lnTo>
                  <a:pt x="138056" y="255030"/>
                </a:lnTo>
                <a:lnTo>
                  <a:pt x="137376" y="257070"/>
                </a:lnTo>
                <a:lnTo>
                  <a:pt x="137036" y="260130"/>
                </a:lnTo>
                <a:lnTo>
                  <a:pt x="137376" y="263191"/>
                </a:lnTo>
                <a:lnTo>
                  <a:pt x="137603" y="266024"/>
                </a:lnTo>
                <a:lnTo>
                  <a:pt x="137603" y="267384"/>
                </a:lnTo>
                <a:cubicBezTo>
                  <a:pt x="137603" y="267384"/>
                  <a:pt x="137376" y="269425"/>
                  <a:pt x="137376" y="269425"/>
                </a:cubicBezTo>
                <a:lnTo>
                  <a:pt x="138169" y="270785"/>
                </a:lnTo>
                <a:lnTo>
                  <a:pt x="138849" y="273392"/>
                </a:lnTo>
                <a:lnTo>
                  <a:pt x="140210" y="274978"/>
                </a:lnTo>
                <a:lnTo>
                  <a:pt x="142250" y="280532"/>
                </a:lnTo>
                <a:lnTo>
                  <a:pt x="143383" y="283820"/>
                </a:lnTo>
                <a:lnTo>
                  <a:pt x="144517" y="287447"/>
                </a:lnTo>
                <a:lnTo>
                  <a:pt x="143723" y="289374"/>
                </a:lnTo>
                <a:lnTo>
                  <a:pt x="143723" y="290507"/>
                </a:lnTo>
                <a:cubicBezTo>
                  <a:pt x="143723" y="290507"/>
                  <a:pt x="145084" y="291414"/>
                  <a:pt x="145084" y="291414"/>
                </a:cubicBezTo>
                <a:lnTo>
                  <a:pt x="145650" y="293227"/>
                </a:lnTo>
                <a:lnTo>
                  <a:pt x="146217" y="294361"/>
                </a:lnTo>
                <a:lnTo>
                  <a:pt x="146217" y="295494"/>
                </a:lnTo>
                <a:cubicBezTo>
                  <a:pt x="146217" y="295494"/>
                  <a:pt x="145537" y="295948"/>
                  <a:pt x="145537" y="295948"/>
                </a:cubicBezTo>
                <a:lnTo>
                  <a:pt x="142817" y="295268"/>
                </a:lnTo>
                <a:lnTo>
                  <a:pt x="140550" y="296401"/>
                </a:lnTo>
                <a:lnTo>
                  <a:pt x="138169" y="297534"/>
                </a:lnTo>
                <a:lnTo>
                  <a:pt x="137829" y="298101"/>
                </a:lnTo>
                <a:lnTo>
                  <a:pt x="137829" y="298781"/>
                </a:lnTo>
                <a:cubicBezTo>
                  <a:pt x="137829" y="298781"/>
                  <a:pt x="138056" y="299348"/>
                  <a:pt x="138056" y="299348"/>
                </a:cubicBezTo>
                <a:lnTo>
                  <a:pt x="139416" y="300368"/>
                </a:lnTo>
                <a:lnTo>
                  <a:pt x="141343" y="301048"/>
                </a:lnTo>
                <a:lnTo>
                  <a:pt x="141343" y="302068"/>
                </a:lnTo>
                <a:cubicBezTo>
                  <a:pt x="141343" y="302068"/>
                  <a:pt x="138849" y="302522"/>
                  <a:pt x="138849" y="302522"/>
                </a:cubicBezTo>
                <a:lnTo>
                  <a:pt x="135336" y="304109"/>
                </a:lnTo>
                <a:lnTo>
                  <a:pt x="134316" y="305809"/>
                </a:lnTo>
                <a:lnTo>
                  <a:pt x="133522" y="307622"/>
                </a:lnTo>
                <a:lnTo>
                  <a:pt x="133522" y="308642"/>
                </a:lnTo>
                <a:cubicBezTo>
                  <a:pt x="133522" y="308642"/>
                  <a:pt x="133862" y="311476"/>
                  <a:pt x="133862" y="311476"/>
                </a:cubicBezTo>
                <a:lnTo>
                  <a:pt x="134429" y="314650"/>
                </a:lnTo>
                <a:lnTo>
                  <a:pt x="135449" y="317937"/>
                </a:lnTo>
                <a:lnTo>
                  <a:pt x="135449" y="318957"/>
                </a:lnTo>
                <a:cubicBezTo>
                  <a:pt x="135449" y="318957"/>
                  <a:pt x="134996" y="319637"/>
                  <a:pt x="134996" y="319637"/>
                </a:cubicBezTo>
                <a:lnTo>
                  <a:pt x="134542" y="320090"/>
                </a:lnTo>
                <a:lnTo>
                  <a:pt x="134996" y="321677"/>
                </a:lnTo>
                <a:lnTo>
                  <a:pt x="135336" y="323491"/>
                </a:lnTo>
                <a:lnTo>
                  <a:pt x="135109" y="323944"/>
                </a:lnTo>
                <a:lnTo>
                  <a:pt x="134769" y="324284"/>
                </a:lnTo>
                <a:lnTo>
                  <a:pt x="128535" y="324738"/>
                </a:lnTo>
                <a:lnTo>
                  <a:pt x="127175" y="325191"/>
                </a:lnTo>
                <a:lnTo>
                  <a:pt x="125701" y="327798"/>
                </a:lnTo>
                <a:lnTo>
                  <a:pt x="120374" y="329838"/>
                </a:lnTo>
                <a:lnTo>
                  <a:pt x="117314" y="330858"/>
                </a:lnTo>
                <a:lnTo>
                  <a:pt x="116067" y="330858"/>
                </a:lnTo>
                <a:cubicBezTo>
                  <a:pt x="116067" y="330858"/>
                  <a:pt x="113120" y="332445"/>
                  <a:pt x="113120" y="332445"/>
                </a:cubicBezTo>
                <a:lnTo>
                  <a:pt x="104845" y="336639"/>
                </a:lnTo>
                <a:lnTo>
                  <a:pt x="100765" y="339246"/>
                </a:lnTo>
                <a:lnTo>
                  <a:pt x="98725" y="340379"/>
                </a:lnTo>
                <a:lnTo>
                  <a:pt x="97025" y="341626"/>
                </a:lnTo>
                <a:lnTo>
                  <a:pt x="96798" y="342873"/>
                </a:lnTo>
                <a:lnTo>
                  <a:pt x="96798" y="344007"/>
                </a:lnTo>
                <a:cubicBezTo>
                  <a:pt x="96798" y="344007"/>
                  <a:pt x="92151" y="349447"/>
                  <a:pt x="92151" y="349447"/>
                </a:cubicBezTo>
                <a:lnTo>
                  <a:pt x="88750" y="350127"/>
                </a:lnTo>
                <a:lnTo>
                  <a:pt x="85917" y="350127"/>
                </a:lnTo>
                <a:cubicBezTo>
                  <a:pt x="85917" y="350127"/>
                  <a:pt x="83990" y="350807"/>
                  <a:pt x="83990" y="350807"/>
                </a:cubicBezTo>
                <a:lnTo>
                  <a:pt x="81156" y="351601"/>
                </a:lnTo>
                <a:lnTo>
                  <a:pt x="75035" y="351034"/>
                </a:lnTo>
                <a:lnTo>
                  <a:pt x="72995" y="351034"/>
                </a:lnTo>
                <a:cubicBezTo>
                  <a:pt x="72995" y="351034"/>
                  <a:pt x="69028" y="350354"/>
                  <a:pt x="69028" y="350354"/>
                </a:cubicBezTo>
                <a:lnTo>
                  <a:pt x="67441" y="350694"/>
                </a:lnTo>
                <a:lnTo>
                  <a:pt x="65741" y="351828"/>
                </a:lnTo>
                <a:lnTo>
                  <a:pt x="63361" y="356135"/>
                </a:lnTo>
                <a:lnTo>
                  <a:pt x="62341" y="357155"/>
                </a:lnTo>
                <a:lnTo>
                  <a:pt x="61887" y="358175"/>
                </a:lnTo>
                <a:lnTo>
                  <a:pt x="61547" y="360215"/>
                </a:lnTo>
                <a:lnTo>
                  <a:pt x="60640" y="362369"/>
                </a:lnTo>
                <a:lnTo>
                  <a:pt x="59507" y="364069"/>
                </a:lnTo>
                <a:lnTo>
                  <a:pt x="58713" y="365656"/>
                </a:lnTo>
                <a:lnTo>
                  <a:pt x="57013" y="367242"/>
                </a:lnTo>
                <a:lnTo>
                  <a:pt x="55427" y="368263"/>
                </a:lnTo>
                <a:lnTo>
                  <a:pt x="54180" y="366222"/>
                </a:lnTo>
                <a:lnTo>
                  <a:pt x="53160" y="366789"/>
                </a:lnTo>
                <a:lnTo>
                  <a:pt x="52139" y="367583"/>
                </a:lnTo>
                <a:lnTo>
                  <a:pt x="50212" y="367242"/>
                </a:lnTo>
                <a:lnTo>
                  <a:pt x="49079" y="367696"/>
                </a:lnTo>
                <a:lnTo>
                  <a:pt x="46359" y="369510"/>
                </a:lnTo>
                <a:lnTo>
                  <a:pt x="42391" y="369510"/>
                </a:lnTo>
                <a:cubicBezTo>
                  <a:pt x="42391" y="369510"/>
                  <a:pt x="41938" y="368829"/>
                  <a:pt x="41938" y="368829"/>
                </a:cubicBezTo>
                <a:lnTo>
                  <a:pt x="41145" y="363955"/>
                </a:lnTo>
                <a:lnTo>
                  <a:pt x="40465" y="361689"/>
                </a:lnTo>
                <a:lnTo>
                  <a:pt x="39898" y="361122"/>
                </a:lnTo>
                <a:lnTo>
                  <a:pt x="39218" y="361122"/>
                </a:lnTo>
                <a:cubicBezTo>
                  <a:pt x="39218" y="361122"/>
                  <a:pt x="33437" y="364862"/>
                  <a:pt x="33437" y="364862"/>
                </a:cubicBezTo>
                <a:lnTo>
                  <a:pt x="30830" y="365542"/>
                </a:lnTo>
                <a:lnTo>
                  <a:pt x="28677" y="365542"/>
                </a:lnTo>
                <a:cubicBezTo>
                  <a:pt x="28677" y="365542"/>
                  <a:pt x="25843" y="364522"/>
                  <a:pt x="25843" y="364522"/>
                </a:cubicBezTo>
                <a:lnTo>
                  <a:pt x="25163" y="364749"/>
                </a:lnTo>
                <a:lnTo>
                  <a:pt x="24709" y="365316"/>
                </a:lnTo>
                <a:lnTo>
                  <a:pt x="24483" y="366109"/>
                </a:lnTo>
                <a:lnTo>
                  <a:pt x="25276" y="368263"/>
                </a:lnTo>
                <a:lnTo>
                  <a:pt x="25049" y="368716"/>
                </a:lnTo>
                <a:lnTo>
                  <a:pt x="23803" y="368716"/>
                </a:lnTo>
                <a:cubicBezTo>
                  <a:pt x="23803" y="368716"/>
                  <a:pt x="21989" y="369170"/>
                  <a:pt x="21989" y="369170"/>
                </a:cubicBezTo>
                <a:lnTo>
                  <a:pt x="20629" y="370190"/>
                </a:lnTo>
                <a:lnTo>
                  <a:pt x="16548" y="373703"/>
                </a:lnTo>
                <a:lnTo>
                  <a:pt x="13035" y="374837"/>
                </a:lnTo>
                <a:lnTo>
                  <a:pt x="9861" y="375290"/>
                </a:lnTo>
                <a:lnTo>
                  <a:pt x="8501" y="375630"/>
                </a:lnTo>
                <a:lnTo>
                  <a:pt x="7934" y="376084"/>
                </a:lnTo>
                <a:lnTo>
                  <a:pt x="6801" y="377784"/>
                </a:lnTo>
                <a:lnTo>
                  <a:pt x="5667" y="380391"/>
                </a:lnTo>
                <a:lnTo>
                  <a:pt x="5101" y="381638"/>
                </a:lnTo>
                <a:lnTo>
                  <a:pt x="4647" y="382431"/>
                </a:lnTo>
                <a:lnTo>
                  <a:pt x="4647" y="383451"/>
                </a:lnTo>
                <a:cubicBezTo>
                  <a:pt x="4647" y="383451"/>
                  <a:pt x="5667" y="384698"/>
                  <a:pt x="5667" y="384698"/>
                </a:cubicBezTo>
                <a:lnTo>
                  <a:pt x="6347" y="387532"/>
                </a:lnTo>
                <a:lnTo>
                  <a:pt x="6347" y="388212"/>
                </a:lnTo>
                <a:cubicBezTo>
                  <a:pt x="6347" y="388212"/>
                  <a:pt x="5441" y="389345"/>
                  <a:pt x="5441" y="389345"/>
                </a:cubicBezTo>
                <a:lnTo>
                  <a:pt x="4421" y="390479"/>
                </a:lnTo>
                <a:lnTo>
                  <a:pt x="2267" y="391159"/>
                </a:lnTo>
                <a:lnTo>
                  <a:pt x="567" y="391499"/>
                </a:lnTo>
                <a:lnTo>
                  <a:pt x="567" y="392859"/>
                </a:lnTo>
                <a:cubicBezTo>
                  <a:pt x="567" y="392859"/>
                  <a:pt x="340" y="395353"/>
                  <a:pt x="340" y="395353"/>
                </a:cubicBezTo>
                <a:lnTo>
                  <a:pt x="0" y="397166"/>
                </a:lnTo>
                <a:lnTo>
                  <a:pt x="1700" y="400340"/>
                </a:lnTo>
                <a:lnTo>
                  <a:pt x="2834" y="401927"/>
                </a:lnTo>
                <a:lnTo>
                  <a:pt x="3854" y="403060"/>
                </a:lnTo>
                <a:lnTo>
                  <a:pt x="4081" y="403967"/>
                </a:lnTo>
                <a:lnTo>
                  <a:pt x="3854" y="404647"/>
                </a:lnTo>
                <a:lnTo>
                  <a:pt x="2494" y="405327"/>
                </a:lnTo>
                <a:lnTo>
                  <a:pt x="2040" y="406007"/>
                </a:lnTo>
                <a:lnTo>
                  <a:pt x="1814" y="406800"/>
                </a:lnTo>
                <a:lnTo>
                  <a:pt x="2267" y="407707"/>
                </a:lnTo>
                <a:lnTo>
                  <a:pt x="3060" y="410768"/>
                </a:lnTo>
                <a:lnTo>
                  <a:pt x="4081" y="413148"/>
                </a:lnTo>
                <a:lnTo>
                  <a:pt x="5441" y="414281"/>
                </a:lnTo>
                <a:lnTo>
                  <a:pt x="7481" y="415075"/>
                </a:lnTo>
                <a:lnTo>
                  <a:pt x="8614" y="415075"/>
                </a:lnTo>
                <a:cubicBezTo>
                  <a:pt x="8614" y="415075"/>
                  <a:pt x="9408" y="413148"/>
                  <a:pt x="9408" y="413148"/>
                </a:cubicBezTo>
                <a:lnTo>
                  <a:pt x="10768" y="411788"/>
                </a:lnTo>
                <a:lnTo>
                  <a:pt x="11902" y="411788"/>
                </a:lnTo>
                <a:cubicBezTo>
                  <a:pt x="11902" y="411788"/>
                  <a:pt x="13715" y="411788"/>
                  <a:pt x="13715" y="411788"/>
                </a:cubicBezTo>
                <a:lnTo>
                  <a:pt x="18589" y="413261"/>
                </a:lnTo>
                <a:lnTo>
                  <a:pt x="23349" y="415528"/>
                </a:lnTo>
                <a:lnTo>
                  <a:pt x="24709" y="416775"/>
                </a:lnTo>
                <a:lnTo>
                  <a:pt x="25163" y="418248"/>
                </a:lnTo>
                <a:lnTo>
                  <a:pt x="23803" y="421536"/>
                </a:lnTo>
                <a:lnTo>
                  <a:pt x="23803" y="423689"/>
                </a:lnTo>
                <a:cubicBezTo>
                  <a:pt x="23803" y="423689"/>
                  <a:pt x="24143" y="425956"/>
                  <a:pt x="24143" y="425956"/>
                </a:cubicBezTo>
                <a:lnTo>
                  <a:pt x="25276" y="427656"/>
                </a:lnTo>
                <a:lnTo>
                  <a:pt x="26296" y="430490"/>
                </a:lnTo>
                <a:lnTo>
                  <a:pt x="26523" y="432870"/>
                </a:lnTo>
                <a:lnTo>
                  <a:pt x="26977" y="433550"/>
                </a:lnTo>
                <a:lnTo>
                  <a:pt x="27317" y="434344"/>
                </a:lnTo>
                <a:lnTo>
                  <a:pt x="26750" y="436497"/>
                </a:lnTo>
                <a:lnTo>
                  <a:pt x="26410" y="438651"/>
                </a:lnTo>
                <a:lnTo>
                  <a:pt x="26863" y="439331"/>
                </a:lnTo>
                <a:lnTo>
                  <a:pt x="28337" y="440351"/>
                </a:lnTo>
                <a:lnTo>
                  <a:pt x="30604" y="442391"/>
                </a:lnTo>
                <a:lnTo>
                  <a:pt x="31057" y="444092"/>
                </a:lnTo>
                <a:lnTo>
                  <a:pt x="30264" y="445112"/>
                </a:lnTo>
                <a:lnTo>
                  <a:pt x="28790" y="446358"/>
                </a:lnTo>
                <a:lnTo>
                  <a:pt x="26977" y="447492"/>
                </a:lnTo>
                <a:lnTo>
                  <a:pt x="26410" y="447945"/>
                </a:lnTo>
                <a:lnTo>
                  <a:pt x="25389" y="447945"/>
                </a:lnTo>
                <a:cubicBezTo>
                  <a:pt x="25389" y="447945"/>
                  <a:pt x="23916" y="447492"/>
                  <a:pt x="23916" y="447492"/>
                </a:cubicBezTo>
                <a:lnTo>
                  <a:pt x="23349" y="446585"/>
                </a:lnTo>
                <a:lnTo>
                  <a:pt x="23123" y="446585"/>
                </a:lnTo>
                <a:cubicBezTo>
                  <a:pt x="23123" y="446585"/>
                  <a:pt x="21989" y="447038"/>
                  <a:pt x="21989" y="447038"/>
                </a:cubicBezTo>
                <a:lnTo>
                  <a:pt x="19722" y="447832"/>
                </a:lnTo>
                <a:lnTo>
                  <a:pt x="15868" y="449872"/>
                </a:lnTo>
                <a:lnTo>
                  <a:pt x="15868" y="450439"/>
                </a:lnTo>
                <a:cubicBezTo>
                  <a:pt x="15868" y="450439"/>
                  <a:pt x="18476" y="452479"/>
                  <a:pt x="18476" y="452479"/>
                </a:cubicBezTo>
                <a:lnTo>
                  <a:pt x="19042" y="453159"/>
                </a:lnTo>
                <a:lnTo>
                  <a:pt x="19382" y="453386"/>
                </a:lnTo>
                <a:lnTo>
                  <a:pt x="20629" y="453046"/>
                </a:lnTo>
                <a:lnTo>
                  <a:pt x="22556" y="453046"/>
                </a:lnTo>
                <a:cubicBezTo>
                  <a:pt x="22556" y="453046"/>
                  <a:pt x="24029" y="453613"/>
                  <a:pt x="24029" y="453613"/>
                </a:cubicBezTo>
                <a:lnTo>
                  <a:pt x="25616" y="454406"/>
                </a:lnTo>
                <a:lnTo>
                  <a:pt x="26636" y="455086"/>
                </a:lnTo>
                <a:lnTo>
                  <a:pt x="27883" y="454633"/>
                </a:lnTo>
                <a:lnTo>
                  <a:pt x="30037" y="454179"/>
                </a:lnTo>
                <a:lnTo>
                  <a:pt x="31850" y="454519"/>
                </a:lnTo>
                <a:lnTo>
                  <a:pt x="35931" y="455993"/>
                </a:lnTo>
                <a:lnTo>
                  <a:pt x="36498" y="456786"/>
                </a:lnTo>
                <a:lnTo>
                  <a:pt x="37518" y="460413"/>
                </a:lnTo>
                <a:lnTo>
                  <a:pt x="38311" y="460753"/>
                </a:lnTo>
                <a:lnTo>
                  <a:pt x="40578" y="459847"/>
                </a:lnTo>
                <a:lnTo>
                  <a:pt x="42505" y="460300"/>
                </a:lnTo>
                <a:lnTo>
                  <a:pt x="44659" y="461434"/>
                </a:lnTo>
                <a:lnTo>
                  <a:pt x="46019" y="462567"/>
                </a:lnTo>
                <a:lnTo>
                  <a:pt x="46926" y="463814"/>
                </a:lnTo>
                <a:lnTo>
                  <a:pt x="47946" y="465854"/>
                </a:lnTo>
                <a:lnTo>
                  <a:pt x="48286" y="467441"/>
                </a:lnTo>
                <a:lnTo>
                  <a:pt x="48739" y="469368"/>
                </a:lnTo>
                <a:lnTo>
                  <a:pt x="48739" y="474695"/>
                </a:lnTo>
                <a:cubicBezTo>
                  <a:pt x="48739" y="474695"/>
                  <a:pt x="47946" y="475602"/>
                  <a:pt x="47946" y="475602"/>
                </a:cubicBezTo>
                <a:lnTo>
                  <a:pt x="47379" y="476735"/>
                </a:lnTo>
                <a:lnTo>
                  <a:pt x="47379" y="477755"/>
                </a:lnTo>
                <a:cubicBezTo>
                  <a:pt x="47379" y="477755"/>
                  <a:pt x="48172" y="478549"/>
                  <a:pt x="48172" y="478549"/>
                </a:cubicBezTo>
                <a:lnTo>
                  <a:pt x="49532" y="479116"/>
                </a:lnTo>
                <a:lnTo>
                  <a:pt x="50779" y="479456"/>
                </a:lnTo>
                <a:lnTo>
                  <a:pt x="51459" y="480249"/>
                </a:lnTo>
                <a:lnTo>
                  <a:pt x="52366" y="483309"/>
                </a:lnTo>
                <a:lnTo>
                  <a:pt x="52933" y="483763"/>
                </a:lnTo>
                <a:lnTo>
                  <a:pt x="54407" y="483763"/>
                </a:lnTo>
                <a:cubicBezTo>
                  <a:pt x="54407" y="483763"/>
                  <a:pt x="57127" y="483083"/>
                  <a:pt x="57127" y="483083"/>
                </a:cubicBezTo>
                <a:lnTo>
                  <a:pt x="59507" y="482062"/>
                </a:lnTo>
                <a:lnTo>
                  <a:pt x="60527" y="481836"/>
                </a:lnTo>
                <a:lnTo>
                  <a:pt x="60754" y="484669"/>
                </a:lnTo>
                <a:lnTo>
                  <a:pt x="62114" y="485803"/>
                </a:lnTo>
                <a:lnTo>
                  <a:pt x="64041" y="487050"/>
                </a:lnTo>
                <a:lnTo>
                  <a:pt x="64834" y="487503"/>
                </a:lnTo>
                <a:lnTo>
                  <a:pt x="67101" y="488750"/>
                </a:lnTo>
                <a:lnTo>
                  <a:pt x="71408" y="490223"/>
                </a:lnTo>
                <a:lnTo>
                  <a:pt x="75602" y="491357"/>
                </a:lnTo>
                <a:lnTo>
                  <a:pt x="78662" y="492150"/>
                </a:lnTo>
                <a:lnTo>
                  <a:pt x="80136" y="492150"/>
                </a:lnTo>
                <a:cubicBezTo>
                  <a:pt x="80136" y="492150"/>
                  <a:pt x="81156" y="492150"/>
                  <a:pt x="81156" y="492150"/>
                </a:cubicBezTo>
                <a:lnTo>
                  <a:pt x="84216" y="491924"/>
                </a:lnTo>
                <a:lnTo>
                  <a:pt x="85803" y="491584"/>
                </a:lnTo>
                <a:lnTo>
                  <a:pt x="85803" y="491584"/>
                </a:lnTo>
                <a:cubicBezTo>
                  <a:pt x="85803" y="491584"/>
                  <a:pt x="86030" y="491924"/>
                  <a:pt x="86030" y="491924"/>
                </a:cubicBezTo>
                <a:lnTo>
                  <a:pt x="86823" y="492490"/>
                </a:lnTo>
                <a:lnTo>
                  <a:pt x="87730" y="492830"/>
                </a:lnTo>
                <a:lnTo>
                  <a:pt x="88750" y="492264"/>
                </a:lnTo>
                <a:lnTo>
                  <a:pt x="89997" y="491810"/>
                </a:lnTo>
                <a:lnTo>
                  <a:pt x="90677" y="492037"/>
                </a:lnTo>
                <a:lnTo>
                  <a:pt x="90677" y="492830"/>
                </a:lnTo>
                <a:cubicBezTo>
                  <a:pt x="90677" y="492830"/>
                  <a:pt x="89997" y="496344"/>
                  <a:pt x="89997" y="496344"/>
                </a:cubicBezTo>
                <a:lnTo>
                  <a:pt x="89997" y="497704"/>
                </a:lnTo>
                <a:cubicBezTo>
                  <a:pt x="89997" y="497704"/>
                  <a:pt x="91357" y="500538"/>
                  <a:pt x="91357" y="500538"/>
                </a:cubicBezTo>
                <a:lnTo>
                  <a:pt x="93057" y="505185"/>
                </a:lnTo>
                <a:lnTo>
                  <a:pt x="94644" y="509606"/>
                </a:lnTo>
                <a:lnTo>
                  <a:pt x="95551" y="512439"/>
                </a:lnTo>
                <a:lnTo>
                  <a:pt x="96458" y="513573"/>
                </a:lnTo>
                <a:lnTo>
                  <a:pt x="100312" y="514820"/>
                </a:lnTo>
                <a:lnTo>
                  <a:pt x="103485" y="515840"/>
                </a:lnTo>
                <a:lnTo>
                  <a:pt x="105412" y="517427"/>
                </a:lnTo>
                <a:lnTo>
                  <a:pt x="107453" y="519014"/>
                </a:lnTo>
                <a:lnTo>
                  <a:pt x="108926" y="519920"/>
                </a:lnTo>
                <a:lnTo>
                  <a:pt x="109606" y="521167"/>
                </a:lnTo>
                <a:lnTo>
                  <a:pt x="109606" y="522301"/>
                </a:lnTo>
                <a:cubicBezTo>
                  <a:pt x="109606" y="522301"/>
                  <a:pt x="109606" y="523094"/>
                  <a:pt x="109606" y="523094"/>
                </a:cubicBezTo>
                <a:lnTo>
                  <a:pt x="108813" y="524114"/>
                </a:lnTo>
                <a:lnTo>
                  <a:pt x="105185" y="526608"/>
                </a:lnTo>
                <a:lnTo>
                  <a:pt x="104732" y="527401"/>
                </a:lnTo>
                <a:lnTo>
                  <a:pt x="104732" y="528421"/>
                </a:lnTo>
                <a:cubicBezTo>
                  <a:pt x="104732" y="528421"/>
                  <a:pt x="105299" y="531482"/>
                  <a:pt x="105299" y="531482"/>
                </a:cubicBezTo>
                <a:lnTo>
                  <a:pt x="105752" y="533408"/>
                </a:lnTo>
                <a:lnTo>
                  <a:pt x="105752" y="537262"/>
                </a:lnTo>
                <a:cubicBezTo>
                  <a:pt x="105752" y="537262"/>
                  <a:pt x="106092" y="541003"/>
                  <a:pt x="106092" y="541003"/>
                </a:cubicBezTo>
                <a:lnTo>
                  <a:pt x="107339" y="542703"/>
                </a:lnTo>
                <a:lnTo>
                  <a:pt x="108359" y="543836"/>
                </a:lnTo>
                <a:lnTo>
                  <a:pt x="109039" y="544857"/>
                </a:lnTo>
                <a:lnTo>
                  <a:pt x="110399" y="546217"/>
                </a:lnTo>
                <a:lnTo>
                  <a:pt x="111533" y="547237"/>
                </a:lnTo>
                <a:lnTo>
                  <a:pt x="112440" y="547803"/>
                </a:lnTo>
                <a:lnTo>
                  <a:pt x="112440" y="548030"/>
                </a:lnTo>
                <a:cubicBezTo>
                  <a:pt x="112440" y="548030"/>
                  <a:pt x="112893" y="549164"/>
                  <a:pt x="112893" y="549164"/>
                </a:cubicBezTo>
                <a:lnTo>
                  <a:pt x="112666" y="550750"/>
                </a:lnTo>
                <a:lnTo>
                  <a:pt x="112326" y="552111"/>
                </a:lnTo>
                <a:lnTo>
                  <a:pt x="112326" y="552791"/>
                </a:lnTo>
                <a:cubicBezTo>
                  <a:pt x="112326" y="552791"/>
                  <a:pt x="113233" y="553358"/>
                  <a:pt x="113233" y="553358"/>
                </a:cubicBezTo>
                <a:lnTo>
                  <a:pt x="114367" y="554718"/>
                </a:lnTo>
                <a:lnTo>
                  <a:pt x="114367" y="556758"/>
                </a:lnTo>
                <a:cubicBezTo>
                  <a:pt x="114367" y="556758"/>
                  <a:pt x="114367" y="558118"/>
                  <a:pt x="114367" y="558118"/>
                </a:cubicBezTo>
                <a:lnTo>
                  <a:pt x="114820" y="559365"/>
                </a:lnTo>
                <a:lnTo>
                  <a:pt x="114820" y="560725"/>
                </a:lnTo>
                <a:cubicBezTo>
                  <a:pt x="114820" y="560725"/>
                  <a:pt x="114593" y="564125"/>
                  <a:pt x="114593" y="564125"/>
                </a:cubicBezTo>
                <a:lnTo>
                  <a:pt x="114593" y="565485"/>
                </a:lnTo>
                <a:cubicBezTo>
                  <a:pt x="114593" y="565485"/>
                  <a:pt x="114593" y="565599"/>
                  <a:pt x="114593" y="565599"/>
                </a:cubicBezTo>
                <a:lnTo>
                  <a:pt x="113573" y="565599"/>
                </a:lnTo>
                <a:cubicBezTo>
                  <a:pt x="113573" y="565599"/>
                  <a:pt x="112666" y="566166"/>
                  <a:pt x="112666" y="566166"/>
                </a:cubicBezTo>
                <a:lnTo>
                  <a:pt x="111420" y="568319"/>
                </a:lnTo>
                <a:lnTo>
                  <a:pt x="109946" y="568886"/>
                </a:lnTo>
                <a:lnTo>
                  <a:pt x="108359" y="568886"/>
                </a:lnTo>
                <a:cubicBezTo>
                  <a:pt x="108359" y="568886"/>
                  <a:pt x="106659" y="567752"/>
                  <a:pt x="106659" y="567752"/>
                </a:cubicBezTo>
                <a:lnTo>
                  <a:pt x="105299" y="566392"/>
                </a:lnTo>
                <a:lnTo>
                  <a:pt x="104959" y="565599"/>
                </a:lnTo>
                <a:lnTo>
                  <a:pt x="104619" y="564125"/>
                </a:lnTo>
                <a:lnTo>
                  <a:pt x="103939" y="563219"/>
                </a:lnTo>
                <a:lnTo>
                  <a:pt x="102465" y="563672"/>
                </a:lnTo>
                <a:lnTo>
                  <a:pt x="100312" y="563899"/>
                </a:lnTo>
                <a:lnTo>
                  <a:pt x="97932" y="564239"/>
                </a:lnTo>
                <a:lnTo>
                  <a:pt x="97478" y="564579"/>
                </a:lnTo>
                <a:lnTo>
                  <a:pt x="97478" y="565145"/>
                </a:lnTo>
                <a:cubicBezTo>
                  <a:pt x="97478" y="565145"/>
                  <a:pt x="98045" y="566392"/>
                  <a:pt x="98045" y="566392"/>
                </a:cubicBezTo>
                <a:lnTo>
                  <a:pt x="98498" y="568092"/>
                </a:lnTo>
                <a:lnTo>
                  <a:pt x="98838" y="570473"/>
                </a:lnTo>
                <a:lnTo>
                  <a:pt x="99518" y="572060"/>
                </a:lnTo>
                <a:lnTo>
                  <a:pt x="99745" y="572513"/>
                </a:lnTo>
                <a:lnTo>
                  <a:pt x="103485" y="577160"/>
                </a:lnTo>
                <a:lnTo>
                  <a:pt x="104505" y="578067"/>
                </a:lnTo>
                <a:lnTo>
                  <a:pt x="104732" y="578747"/>
                </a:lnTo>
                <a:lnTo>
                  <a:pt x="104392" y="580447"/>
                </a:lnTo>
                <a:lnTo>
                  <a:pt x="103712" y="582487"/>
                </a:lnTo>
                <a:lnTo>
                  <a:pt x="103712" y="584074"/>
                </a:lnTo>
                <a:cubicBezTo>
                  <a:pt x="103712" y="584074"/>
                  <a:pt x="105072" y="585775"/>
                  <a:pt x="105072" y="585775"/>
                </a:cubicBezTo>
                <a:lnTo>
                  <a:pt x="106092" y="587021"/>
                </a:lnTo>
                <a:lnTo>
                  <a:pt x="105072" y="588608"/>
                </a:lnTo>
                <a:lnTo>
                  <a:pt x="104505" y="590535"/>
                </a:lnTo>
                <a:lnTo>
                  <a:pt x="105185" y="591442"/>
                </a:lnTo>
                <a:lnTo>
                  <a:pt x="104845" y="594162"/>
                </a:lnTo>
                <a:lnTo>
                  <a:pt x="105185" y="594729"/>
                </a:lnTo>
                <a:lnTo>
                  <a:pt x="105866" y="594956"/>
                </a:lnTo>
                <a:lnTo>
                  <a:pt x="106999" y="594729"/>
                </a:lnTo>
                <a:lnTo>
                  <a:pt x="108133" y="594049"/>
                </a:lnTo>
                <a:lnTo>
                  <a:pt x="109039" y="594049"/>
                </a:lnTo>
                <a:cubicBezTo>
                  <a:pt x="109039" y="594049"/>
                  <a:pt x="109606" y="594049"/>
                  <a:pt x="109606" y="594049"/>
                </a:cubicBezTo>
                <a:lnTo>
                  <a:pt x="110399" y="592009"/>
                </a:lnTo>
                <a:lnTo>
                  <a:pt x="111080" y="591669"/>
                </a:lnTo>
                <a:lnTo>
                  <a:pt x="112326" y="592235"/>
                </a:lnTo>
                <a:lnTo>
                  <a:pt x="114933" y="596089"/>
                </a:lnTo>
                <a:lnTo>
                  <a:pt x="117087" y="599376"/>
                </a:lnTo>
                <a:lnTo>
                  <a:pt x="117767" y="599943"/>
                </a:lnTo>
                <a:lnTo>
                  <a:pt x="118107" y="600283"/>
                </a:lnTo>
                <a:lnTo>
                  <a:pt x="120261" y="601983"/>
                </a:lnTo>
                <a:lnTo>
                  <a:pt x="121734" y="603117"/>
                </a:lnTo>
                <a:lnTo>
                  <a:pt x="123774" y="602777"/>
                </a:lnTo>
                <a:lnTo>
                  <a:pt x="126495" y="602777"/>
                </a:lnTo>
                <a:cubicBezTo>
                  <a:pt x="126495" y="602777"/>
                  <a:pt x="128082" y="603797"/>
                  <a:pt x="128082" y="603797"/>
                </a:cubicBezTo>
                <a:lnTo>
                  <a:pt x="128988" y="604477"/>
                </a:lnTo>
                <a:lnTo>
                  <a:pt x="129102" y="604477"/>
                </a:lnTo>
                <a:cubicBezTo>
                  <a:pt x="129102" y="604477"/>
                  <a:pt x="132275" y="607197"/>
                  <a:pt x="132275" y="607197"/>
                </a:cubicBezTo>
                <a:lnTo>
                  <a:pt x="133636" y="606970"/>
                </a:lnTo>
                <a:lnTo>
                  <a:pt x="134542" y="607764"/>
                </a:lnTo>
                <a:lnTo>
                  <a:pt x="134769" y="609577"/>
                </a:lnTo>
                <a:lnTo>
                  <a:pt x="134316" y="611504"/>
                </a:lnTo>
                <a:lnTo>
                  <a:pt x="134316" y="612411"/>
                </a:lnTo>
                <a:cubicBezTo>
                  <a:pt x="134316" y="612411"/>
                  <a:pt x="135789" y="612638"/>
                  <a:pt x="135789" y="612638"/>
                </a:cubicBezTo>
                <a:lnTo>
                  <a:pt x="138849" y="613884"/>
                </a:lnTo>
                <a:lnTo>
                  <a:pt x="141570" y="615018"/>
                </a:lnTo>
                <a:lnTo>
                  <a:pt x="142930" y="615358"/>
                </a:lnTo>
                <a:lnTo>
                  <a:pt x="144403" y="616151"/>
                </a:lnTo>
                <a:lnTo>
                  <a:pt x="145764" y="617511"/>
                </a:lnTo>
                <a:lnTo>
                  <a:pt x="148370" y="619212"/>
                </a:lnTo>
                <a:lnTo>
                  <a:pt x="150638" y="620459"/>
                </a:lnTo>
                <a:lnTo>
                  <a:pt x="151091" y="622159"/>
                </a:lnTo>
                <a:lnTo>
                  <a:pt x="151998" y="623746"/>
                </a:lnTo>
                <a:lnTo>
                  <a:pt x="153131" y="625219"/>
                </a:lnTo>
                <a:lnTo>
                  <a:pt x="154491" y="625219"/>
                </a:lnTo>
                <a:cubicBezTo>
                  <a:pt x="154491" y="625219"/>
                  <a:pt x="156078" y="623859"/>
                  <a:pt x="156078" y="623859"/>
                </a:cubicBezTo>
                <a:lnTo>
                  <a:pt x="159365" y="617965"/>
                </a:lnTo>
                <a:lnTo>
                  <a:pt x="164012" y="616718"/>
                </a:lnTo>
                <a:lnTo>
                  <a:pt x="168320" y="617285"/>
                </a:lnTo>
                <a:lnTo>
                  <a:pt x="172173" y="618192"/>
                </a:lnTo>
                <a:lnTo>
                  <a:pt x="173307" y="620119"/>
                </a:lnTo>
                <a:lnTo>
                  <a:pt x="174100" y="622159"/>
                </a:lnTo>
                <a:lnTo>
                  <a:pt x="174553" y="623179"/>
                </a:lnTo>
                <a:lnTo>
                  <a:pt x="175800" y="624426"/>
                </a:lnTo>
                <a:lnTo>
                  <a:pt x="181241" y="627373"/>
                </a:lnTo>
                <a:lnTo>
                  <a:pt x="184415" y="629980"/>
                </a:lnTo>
                <a:lnTo>
                  <a:pt x="188835" y="633493"/>
                </a:lnTo>
                <a:lnTo>
                  <a:pt x="192122" y="635080"/>
                </a:lnTo>
                <a:lnTo>
                  <a:pt x="195069" y="635080"/>
                </a:lnTo>
                <a:cubicBezTo>
                  <a:pt x="195069" y="635080"/>
                  <a:pt x="196656" y="636554"/>
                  <a:pt x="196656" y="636554"/>
                </a:cubicBezTo>
                <a:lnTo>
                  <a:pt x="199150" y="639274"/>
                </a:lnTo>
                <a:lnTo>
                  <a:pt x="201190" y="642448"/>
                </a:lnTo>
                <a:lnTo>
                  <a:pt x="203797" y="645395"/>
                </a:lnTo>
                <a:lnTo>
                  <a:pt x="205611" y="645395"/>
                </a:lnTo>
                <a:cubicBezTo>
                  <a:pt x="205611" y="645395"/>
                  <a:pt x="208104" y="644375"/>
                  <a:pt x="208104" y="644375"/>
                </a:cubicBezTo>
                <a:lnTo>
                  <a:pt x="211051" y="643128"/>
                </a:lnTo>
                <a:lnTo>
                  <a:pt x="212865" y="643695"/>
                </a:lnTo>
                <a:lnTo>
                  <a:pt x="214452" y="644488"/>
                </a:lnTo>
                <a:lnTo>
                  <a:pt x="215018" y="645962"/>
                </a:lnTo>
                <a:lnTo>
                  <a:pt x="216038" y="648795"/>
                </a:lnTo>
                <a:lnTo>
                  <a:pt x="217172" y="651742"/>
                </a:lnTo>
                <a:lnTo>
                  <a:pt x="218872" y="652762"/>
                </a:lnTo>
                <a:lnTo>
                  <a:pt x="220912" y="654349"/>
                </a:lnTo>
                <a:lnTo>
                  <a:pt x="222046" y="655596"/>
                </a:lnTo>
                <a:lnTo>
                  <a:pt x="225786" y="657863"/>
                </a:lnTo>
                <a:lnTo>
                  <a:pt x="226353" y="658770"/>
                </a:lnTo>
                <a:lnTo>
                  <a:pt x="227146" y="659336"/>
                </a:lnTo>
                <a:lnTo>
                  <a:pt x="228053" y="659676"/>
                </a:lnTo>
                <a:lnTo>
                  <a:pt x="228847" y="660130"/>
                </a:lnTo>
                <a:lnTo>
                  <a:pt x="230094" y="660130"/>
                </a:lnTo>
                <a:cubicBezTo>
                  <a:pt x="230094" y="660130"/>
                  <a:pt x="234514" y="658996"/>
                  <a:pt x="234514" y="658996"/>
                </a:cubicBezTo>
                <a:lnTo>
                  <a:pt x="235647" y="658996"/>
                </a:lnTo>
                <a:cubicBezTo>
                  <a:pt x="235647" y="658996"/>
                  <a:pt x="236327" y="659450"/>
                  <a:pt x="236327" y="659450"/>
                </a:cubicBezTo>
                <a:lnTo>
                  <a:pt x="236327" y="659903"/>
                </a:lnTo>
                <a:cubicBezTo>
                  <a:pt x="236327" y="659903"/>
                  <a:pt x="235534" y="661943"/>
                  <a:pt x="235534" y="661943"/>
                </a:cubicBezTo>
                <a:lnTo>
                  <a:pt x="234854" y="664550"/>
                </a:lnTo>
                <a:lnTo>
                  <a:pt x="235534" y="665910"/>
                </a:lnTo>
                <a:lnTo>
                  <a:pt x="237348" y="666477"/>
                </a:lnTo>
                <a:lnTo>
                  <a:pt x="241428" y="666817"/>
                </a:lnTo>
                <a:lnTo>
                  <a:pt x="246869" y="666817"/>
                </a:lnTo>
                <a:cubicBezTo>
                  <a:pt x="246869" y="666817"/>
                  <a:pt x="248569" y="668177"/>
                  <a:pt x="248569" y="668177"/>
                </a:cubicBezTo>
                <a:lnTo>
                  <a:pt x="250269" y="670218"/>
                </a:lnTo>
                <a:lnTo>
                  <a:pt x="251969" y="673618"/>
                </a:lnTo>
                <a:lnTo>
                  <a:pt x="252649" y="675092"/>
                </a:lnTo>
                <a:lnTo>
                  <a:pt x="253443" y="675545"/>
                </a:lnTo>
                <a:lnTo>
                  <a:pt x="254916" y="674978"/>
                </a:lnTo>
                <a:lnTo>
                  <a:pt x="255143" y="673505"/>
                </a:lnTo>
                <a:lnTo>
                  <a:pt x="255143" y="671351"/>
                </a:lnTo>
                <a:cubicBezTo>
                  <a:pt x="255143" y="671351"/>
                  <a:pt x="256390" y="670671"/>
                  <a:pt x="256390" y="670671"/>
                </a:cubicBezTo>
                <a:lnTo>
                  <a:pt x="257183" y="671238"/>
                </a:lnTo>
                <a:lnTo>
                  <a:pt x="258090" y="672938"/>
                </a:lnTo>
                <a:lnTo>
                  <a:pt x="260357" y="674411"/>
                </a:lnTo>
                <a:lnTo>
                  <a:pt x="261944" y="675092"/>
                </a:lnTo>
                <a:lnTo>
                  <a:pt x="263531" y="674865"/>
                </a:lnTo>
                <a:lnTo>
                  <a:pt x="264211" y="674298"/>
                </a:lnTo>
                <a:lnTo>
                  <a:pt x="265004" y="671465"/>
                </a:lnTo>
                <a:lnTo>
                  <a:pt x="266251" y="671011"/>
                </a:lnTo>
                <a:lnTo>
                  <a:pt x="267838" y="671238"/>
                </a:lnTo>
                <a:lnTo>
                  <a:pt x="268404" y="671805"/>
                </a:lnTo>
                <a:lnTo>
                  <a:pt x="269084" y="672938"/>
                </a:lnTo>
                <a:lnTo>
                  <a:pt x="271011" y="673505"/>
                </a:lnTo>
                <a:lnTo>
                  <a:pt x="272938" y="674185"/>
                </a:lnTo>
                <a:lnTo>
                  <a:pt x="274752" y="675092"/>
                </a:lnTo>
                <a:lnTo>
                  <a:pt x="277245" y="677245"/>
                </a:lnTo>
                <a:lnTo>
                  <a:pt x="280306" y="677585"/>
                </a:lnTo>
                <a:lnTo>
                  <a:pt x="283820" y="677585"/>
                </a:lnTo>
                <a:cubicBezTo>
                  <a:pt x="283820" y="677585"/>
                  <a:pt x="285633" y="677585"/>
                  <a:pt x="285633" y="677585"/>
                </a:cubicBezTo>
                <a:lnTo>
                  <a:pt x="286993" y="677585"/>
                </a:lnTo>
                <a:cubicBezTo>
                  <a:pt x="286993" y="677585"/>
                  <a:pt x="288240" y="677585"/>
                  <a:pt x="288240" y="677585"/>
                </a:cubicBezTo>
                <a:lnTo>
                  <a:pt x="291867" y="675998"/>
                </a:lnTo>
                <a:lnTo>
                  <a:pt x="293341" y="675998"/>
                </a:lnTo>
                <a:cubicBezTo>
                  <a:pt x="293341" y="675998"/>
                  <a:pt x="295154" y="675998"/>
                  <a:pt x="295154" y="675998"/>
                </a:cubicBezTo>
                <a:lnTo>
                  <a:pt x="296968" y="676338"/>
                </a:lnTo>
                <a:lnTo>
                  <a:pt x="296741" y="675545"/>
                </a:lnTo>
                <a:lnTo>
                  <a:pt x="296968" y="674865"/>
                </a:lnTo>
                <a:lnTo>
                  <a:pt x="297648" y="674525"/>
                </a:lnTo>
                <a:lnTo>
                  <a:pt x="300368" y="674071"/>
                </a:lnTo>
                <a:lnTo>
                  <a:pt x="303428" y="673051"/>
                </a:lnTo>
                <a:lnTo>
                  <a:pt x="304675" y="672485"/>
                </a:lnTo>
                <a:lnTo>
                  <a:pt x="305582" y="671918"/>
                </a:lnTo>
                <a:lnTo>
                  <a:pt x="306489" y="671011"/>
                </a:lnTo>
                <a:lnTo>
                  <a:pt x="307396" y="671011"/>
                </a:lnTo>
                <a:cubicBezTo>
                  <a:pt x="307396" y="671011"/>
                  <a:pt x="310116" y="672258"/>
                  <a:pt x="310116" y="672258"/>
                </a:cubicBezTo>
                <a:lnTo>
                  <a:pt x="311136" y="673051"/>
                </a:lnTo>
                <a:lnTo>
                  <a:pt x="311589" y="675432"/>
                </a:lnTo>
                <a:lnTo>
                  <a:pt x="312043" y="676338"/>
                </a:lnTo>
                <a:lnTo>
                  <a:pt x="311703" y="678719"/>
                </a:lnTo>
                <a:lnTo>
                  <a:pt x="310003" y="684499"/>
                </a:lnTo>
                <a:lnTo>
                  <a:pt x="310343" y="686653"/>
                </a:lnTo>
                <a:lnTo>
                  <a:pt x="311703" y="688240"/>
                </a:lnTo>
                <a:lnTo>
                  <a:pt x="312950" y="689373"/>
                </a:lnTo>
                <a:lnTo>
                  <a:pt x="314083" y="685859"/>
                </a:lnTo>
                <a:lnTo>
                  <a:pt x="315670" y="684613"/>
                </a:lnTo>
                <a:lnTo>
                  <a:pt x="317257" y="682799"/>
                </a:lnTo>
                <a:lnTo>
                  <a:pt x="318390" y="679965"/>
                </a:lnTo>
                <a:lnTo>
                  <a:pt x="320657" y="677132"/>
                </a:lnTo>
                <a:lnTo>
                  <a:pt x="323151" y="674185"/>
                </a:lnTo>
                <a:lnTo>
                  <a:pt x="324851" y="671805"/>
                </a:lnTo>
                <a:lnTo>
                  <a:pt x="325985" y="670671"/>
                </a:lnTo>
                <a:lnTo>
                  <a:pt x="328365" y="669424"/>
                </a:lnTo>
                <a:lnTo>
                  <a:pt x="330405" y="668744"/>
                </a:lnTo>
                <a:lnTo>
                  <a:pt x="331765" y="667157"/>
                </a:lnTo>
                <a:lnTo>
                  <a:pt x="333465" y="666250"/>
                </a:lnTo>
                <a:lnTo>
                  <a:pt x="335166" y="665797"/>
                </a:lnTo>
                <a:lnTo>
                  <a:pt x="337659" y="666024"/>
                </a:lnTo>
                <a:lnTo>
                  <a:pt x="340039" y="666591"/>
                </a:lnTo>
                <a:lnTo>
                  <a:pt x="342646" y="667384"/>
                </a:lnTo>
                <a:lnTo>
                  <a:pt x="342986" y="668064"/>
                </a:lnTo>
                <a:lnTo>
                  <a:pt x="342760" y="669198"/>
                </a:lnTo>
                <a:lnTo>
                  <a:pt x="342420" y="670331"/>
                </a:lnTo>
                <a:lnTo>
                  <a:pt x="342420" y="670898"/>
                </a:lnTo>
                <a:cubicBezTo>
                  <a:pt x="342420" y="670898"/>
                  <a:pt x="342760" y="671238"/>
                  <a:pt x="342760" y="671238"/>
                </a:cubicBezTo>
                <a:lnTo>
                  <a:pt x="345367" y="671465"/>
                </a:lnTo>
                <a:lnTo>
                  <a:pt x="348540" y="671238"/>
                </a:lnTo>
                <a:lnTo>
                  <a:pt x="350240" y="671238"/>
                </a:lnTo>
                <a:cubicBezTo>
                  <a:pt x="350240" y="671238"/>
                  <a:pt x="354094" y="672485"/>
                  <a:pt x="354094" y="672485"/>
                </a:cubicBezTo>
                <a:lnTo>
                  <a:pt x="355228" y="673278"/>
                </a:lnTo>
                <a:lnTo>
                  <a:pt x="356475" y="673845"/>
                </a:lnTo>
                <a:lnTo>
                  <a:pt x="357608" y="673845"/>
                </a:lnTo>
                <a:cubicBezTo>
                  <a:pt x="357608" y="673845"/>
                  <a:pt x="359081" y="672485"/>
                  <a:pt x="359081" y="672485"/>
                </a:cubicBezTo>
                <a:lnTo>
                  <a:pt x="360669" y="671465"/>
                </a:lnTo>
                <a:lnTo>
                  <a:pt x="361689" y="671465"/>
                </a:lnTo>
                <a:cubicBezTo>
                  <a:pt x="361689" y="671465"/>
                  <a:pt x="362369" y="671691"/>
                  <a:pt x="362369" y="671691"/>
                </a:cubicBezTo>
                <a:lnTo>
                  <a:pt x="363616" y="672711"/>
                </a:lnTo>
                <a:lnTo>
                  <a:pt x="366222" y="673618"/>
                </a:lnTo>
                <a:lnTo>
                  <a:pt x="368489" y="674298"/>
                </a:lnTo>
                <a:lnTo>
                  <a:pt x="369283" y="674978"/>
                </a:lnTo>
                <a:lnTo>
                  <a:pt x="369056" y="677925"/>
                </a:lnTo>
                <a:lnTo>
                  <a:pt x="369056" y="678945"/>
                </a:lnTo>
                <a:cubicBezTo>
                  <a:pt x="369056" y="678945"/>
                  <a:pt x="370756" y="678945"/>
                  <a:pt x="370756" y="678945"/>
                </a:cubicBezTo>
                <a:lnTo>
                  <a:pt x="373023" y="679285"/>
                </a:lnTo>
                <a:lnTo>
                  <a:pt x="374723" y="679625"/>
                </a:lnTo>
                <a:lnTo>
                  <a:pt x="376083" y="679625"/>
                </a:lnTo>
                <a:cubicBezTo>
                  <a:pt x="376083" y="679625"/>
                  <a:pt x="378577" y="677812"/>
                  <a:pt x="378577" y="677812"/>
                </a:cubicBezTo>
                <a:lnTo>
                  <a:pt x="379711" y="677812"/>
                </a:lnTo>
                <a:cubicBezTo>
                  <a:pt x="379711" y="677812"/>
                  <a:pt x="381071" y="677358"/>
                  <a:pt x="381071" y="677358"/>
                </a:cubicBezTo>
                <a:lnTo>
                  <a:pt x="381638" y="677018"/>
                </a:lnTo>
                <a:lnTo>
                  <a:pt x="382091" y="677245"/>
                </a:lnTo>
                <a:lnTo>
                  <a:pt x="383564" y="677472"/>
                </a:lnTo>
                <a:lnTo>
                  <a:pt x="385038" y="677472"/>
                </a:lnTo>
                <a:cubicBezTo>
                  <a:pt x="385038" y="677472"/>
                  <a:pt x="386398" y="676905"/>
                  <a:pt x="386398" y="676905"/>
                </a:cubicBezTo>
                <a:lnTo>
                  <a:pt x="387758" y="676112"/>
                </a:lnTo>
                <a:lnTo>
                  <a:pt x="390139" y="674411"/>
                </a:lnTo>
                <a:lnTo>
                  <a:pt x="390592" y="673505"/>
                </a:lnTo>
                <a:lnTo>
                  <a:pt x="390592" y="672598"/>
                </a:lnTo>
                <a:cubicBezTo>
                  <a:pt x="390592" y="672598"/>
                  <a:pt x="390139" y="672031"/>
                  <a:pt x="390139" y="672031"/>
                </a:cubicBezTo>
                <a:lnTo>
                  <a:pt x="389685" y="671805"/>
                </a:lnTo>
                <a:lnTo>
                  <a:pt x="389912" y="671011"/>
                </a:lnTo>
                <a:lnTo>
                  <a:pt x="390932" y="669764"/>
                </a:lnTo>
                <a:lnTo>
                  <a:pt x="394672" y="667837"/>
                </a:lnTo>
                <a:lnTo>
                  <a:pt x="397846" y="665457"/>
                </a:lnTo>
                <a:lnTo>
                  <a:pt x="399546" y="663644"/>
                </a:lnTo>
                <a:lnTo>
                  <a:pt x="400340" y="661490"/>
                </a:lnTo>
                <a:lnTo>
                  <a:pt x="401360" y="659110"/>
                </a:lnTo>
                <a:lnTo>
                  <a:pt x="402266" y="658203"/>
                </a:lnTo>
                <a:lnTo>
                  <a:pt x="404534" y="657636"/>
                </a:lnTo>
                <a:lnTo>
                  <a:pt x="410767" y="656729"/>
                </a:lnTo>
                <a:lnTo>
                  <a:pt x="412694" y="655823"/>
                </a:lnTo>
                <a:lnTo>
                  <a:pt x="415642" y="654123"/>
                </a:lnTo>
                <a:lnTo>
                  <a:pt x="417115" y="652762"/>
                </a:lnTo>
                <a:lnTo>
                  <a:pt x="417908" y="651629"/>
                </a:lnTo>
                <a:lnTo>
                  <a:pt x="417908" y="650382"/>
                </a:lnTo>
                <a:cubicBezTo>
                  <a:pt x="417908" y="650382"/>
                  <a:pt x="419949" y="650042"/>
                  <a:pt x="419949" y="650042"/>
                </a:cubicBezTo>
                <a:lnTo>
                  <a:pt x="421649" y="648002"/>
                </a:lnTo>
                <a:lnTo>
                  <a:pt x="423689" y="645962"/>
                </a:lnTo>
                <a:lnTo>
                  <a:pt x="427316" y="644261"/>
                </a:lnTo>
                <a:lnTo>
                  <a:pt x="430490" y="641994"/>
                </a:lnTo>
                <a:lnTo>
                  <a:pt x="431623" y="642334"/>
                </a:lnTo>
                <a:lnTo>
                  <a:pt x="432757" y="643468"/>
                </a:lnTo>
                <a:lnTo>
                  <a:pt x="433324" y="644715"/>
                </a:lnTo>
                <a:lnTo>
                  <a:pt x="433324" y="645282"/>
                </a:lnTo>
                <a:cubicBezTo>
                  <a:pt x="433324" y="645282"/>
                  <a:pt x="437517" y="646075"/>
                  <a:pt x="437517" y="646075"/>
                </a:cubicBezTo>
                <a:lnTo>
                  <a:pt x="438197" y="646075"/>
                </a:lnTo>
                <a:cubicBezTo>
                  <a:pt x="438197" y="646075"/>
                  <a:pt x="441145" y="646982"/>
                  <a:pt x="441145" y="646982"/>
                </a:cubicBezTo>
                <a:lnTo>
                  <a:pt x="443865" y="648228"/>
                </a:lnTo>
                <a:lnTo>
                  <a:pt x="445338" y="648568"/>
                </a:lnTo>
                <a:lnTo>
                  <a:pt x="446132" y="648568"/>
                </a:lnTo>
                <a:cubicBezTo>
                  <a:pt x="446132" y="648568"/>
                  <a:pt x="446812" y="648115"/>
                  <a:pt x="446812" y="648115"/>
                </a:cubicBezTo>
                <a:lnTo>
                  <a:pt x="447605" y="646982"/>
                </a:lnTo>
                <a:lnTo>
                  <a:pt x="448399" y="646188"/>
                </a:lnTo>
                <a:lnTo>
                  <a:pt x="448852" y="645848"/>
                </a:lnTo>
                <a:lnTo>
                  <a:pt x="448852" y="644488"/>
                </a:lnTo>
                <a:cubicBezTo>
                  <a:pt x="448852" y="644488"/>
                  <a:pt x="452819" y="641881"/>
                  <a:pt x="452819" y="641881"/>
                </a:cubicBezTo>
                <a:lnTo>
                  <a:pt x="456446" y="640067"/>
                </a:lnTo>
                <a:lnTo>
                  <a:pt x="459507" y="638707"/>
                </a:lnTo>
                <a:lnTo>
                  <a:pt x="460413" y="639274"/>
                </a:lnTo>
                <a:lnTo>
                  <a:pt x="461433" y="640294"/>
                </a:lnTo>
                <a:lnTo>
                  <a:pt x="462794" y="642901"/>
                </a:lnTo>
                <a:lnTo>
                  <a:pt x="463587" y="643581"/>
                </a:lnTo>
                <a:lnTo>
                  <a:pt x="465627" y="643241"/>
                </a:lnTo>
                <a:lnTo>
                  <a:pt x="465967" y="643581"/>
                </a:lnTo>
                <a:lnTo>
                  <a:pt x="465627" y="644488"/>
                </a:lnTo>
                <a:lnTo>
                  <a:pt x="464267" y="645622"/>
                </a:lnTo>
                <a:lnTo>
                  <a:pt x="462454" y="646642"/>
                </a:lnTo>
                <a:lnTo>
                  <a:pt x="461207" y="647435"/>
                </a:lnTo>
                <a:lnTo>
                  <a:pt x="461547" y="650269"/>
                </a:lnTo>
                <a:lnTo>
                  <a:pt x="461547" y="651289"/>
                </a:lnTo>
                <a:cubicBezTo>
                  <a:pt x="461547" y="651289"/>
                  <a:pt x="462000" y="651629"/>
                  <a:pt x="462000" y="651629"/>
                </a:cubicBezTo>
                <a:lnTo>
                  <a:pt x="465741" y="648795"/>
                </a:lnTo>
                <a:lnTo>
                  <a:pt x="467554" y="648228"/>
                </a:lnTo>
                <a:lnTo>
                  <a:pt x="468234" y="648908"/>
                </a:lnTo>
                <a:lnTo>
                  <a:pt x="468461" y="650382"/>
                </a:lnTo>
                <a:lnTo>
                  <a:pt x="469934" y="653442"/>
                </a:lnTo>
                <a:lnTo>
                  <a:pt x="470614" y="655029"/>
                </a:lnTo>
                <a:lnTo>
                  <a:pt x="466874" y="658770"/>
                </a:lnTo>
                <a:lnTo>
                  <a:pt x="465514" y="660697"/>
                </a:lnTo>
                <a:lnTo>
                  <a:pt x="465514" y="661377"/>
                </a:lnTo>
                <a:cubicBezTo>
                  <a:pt x="465514" y="661377"/>
                  <a:pt x="465514" y="662057"/>
                  <a:pt x="465514" y="662057"/>
                </a:cubicBezTo>
                <a:lnTo>
                  <a:pt x="464494" y="662964"/>
                </a:lnTo>
                <a:lnTo>
                  <a:pt x="464494" y="663304"/>
                </a:lnTo>
                <a:cubicBezTo>
                  <a:pt x="464494" y="663304"/>
                  <a:pt x="465287" y="663870"/>
                  <a:pt x="465287" y="663870"/>
                </a:cubicBezTo>
                <a:lnTo>
                  <a:pt x="466194" y="664324"/>
                </a:lnTo>
                <a:lnTo>
                  <a:pt x="466648" y="664324"/>
                </a:lnTo>
                <a:cubicBezTo>
                  <a:pt x="466648" y="664324"/>
                  <a:pt x="467441" y="663417"/>
                  <a:pt x="467441" y="663417"/>
                </a:cubicBezTo>
                <a:lnTo>
                  <a:pt x="471068" y="662170"/>
                </a:lnTo>
                <a:lnTo>
                  <a:pt x="472088" y="662397"/>
                </a:lnTo>
                <a:lnTo>
                  <a:pt x="474582" y="664324"/>
                </a:lnTo>
                <a:lnTo>
                  <a:pt x="475715" y="664324"/>
                </a:lnTo>
                <a:cubicBezTo>
                  <a:pt x="475715" y="664324"/>
                  <a:pt x="478775" y="665004"/>
                  <a:pt x="478775" y="665004"/>
                </a:cubicBezTo>
                <a:lnTo>
                  <a:pt x="480702" y="664210"/>
                </a:lnTo>
                <a:lnTo>
                  <a:pt x="482176" y="664890"/>
                </a:lnTo>
                <a:lnTo>
                  <a:pt x="485123" y="667384"/>
                </a:lnTo>
                <a:lnTo>
                  <a:pt x="485803" y="667837"/>
                </a:lnTo>
                <a:lnTo>
                  <a:pt x="486483" y="666931"/>
                </a:lnTo>
                <a:lnTo>
                  <a:pt x="488070" y="664550"/>
                </a:lnTo>
                <a:lnTo>
                  <a:pt x="488977" y="662850"/>
                </a:lnTo>
                <a:lnTo>
                  <a:pt x="489430" y="662170"/>
                </a:lnTo>
                <a:lnTo>
                  <a:pt x="490110" y="660923"/>
                </a:lnTo>
                <a:lnTo>
                  <a:pt x="491357" y="660923"/>
                </a:lnTo>
                <a:cubicBezTo>
                  <a:pt x="491357" y="660923"/>
                  <a:pt x="492604" y="661150"/>
                  <a:pt x="492604" y="661150"/>
                </a:cubicBezTo>
                <a:lnTo>
                  <a:pt x="493284" y="661830"/>
                </a:lnTo>
                <a:lnTo>
                  <a:pt x="493964" y="663304"/>
                </a:lnTo>
                <a:lnTo>
                  <a:pt x="494757" y="664550"/>
                </a:lnTo>
                <a:lnTo>
                  <a:pt x="495777" y="664550"/>
                </a:lnTo>
                <a:cubicBezTo>
                  <a:pt x="495777" y="664550"/>
                  <a:pt x="496798" y="664324"/>
                  <a:pt x="496798" y="664324"/>
                </a:cubicBezTo>
                <a:lnTo>
                  <a:pt x="497251" y="664324"/>
                </a:lnTo>
                <a:cubicBezTo>
                  <a:pt x="497251" y="664324"/>
                  <a:pt x="498158" y="665457"/>
                  <a:pt x="498158" y="665457"/>
                </a:cubicBezTo>
                <a:lnTo>
                  <a:pt x="499971" y="667837"/>
                </a:lnTo>
                <a:lnTo>
                  <a:pt x="500765" y="668404"/>
                </a:lnTo>
                <a:lnTo>
                  <a:pt x="501558" y="669424"/>
                </a:lnTo>
                <a:lnTo>
                  <a:pt x="502012" y="671465"/>
                </a:lnTo>
                <a:lnTo>
                  <a:pt x="502238" y="673505"/>
                </a:lnTo>
                <a:lnTo>
                  <a:pt x="504505" y="680759"/>
                </a:lnTo>
                <a:lnTo>
                  <a:pt x="505185" y="682232"/>
                </a:lnTo>
                <a:lnTo>
                  <a:pt x="505639" y="683366"/>
                </a:lnTo>
                <a:lnTo>
                  <a:pt x="506659" y="683706"/>
                </a:lnTo>
                <a:lnTo>
                  <a:pt x="507565" y="682572"/>
                </a:lnTo>
                <a:lnTo>
                  <a:pt x="507905" y="681326"/>
                </a:lnTo>
                <a:lnTo>
                  <a:pt x="508812" y="680872"/>
                </a:lnTo>
                <a:lnTo>
                  <a:pt x="509832" y="681099"/>
                </a:lnTo>
                <a:lnTo>
                  <a:pt x="511759" y="682232"/>
                </a:lnTo>
                <a:lnTo>
                  <a:pt x="512779" y="682912"/>
                </a:lnTo>
                <a:lnTo>
                  <a:pt x="513346" y="686426"/>
                </a:lnTo>
                <a:lnTo>
                  <a:pt x="513346" y="690620"/>
                </a:lnTo>
                <a:cubicBezTo>
                  <a:pt x="513346" y="690620"/>
                  <a:pt x="513346" y="691867"/>
                  <a:pt x="513346" y="691867"/>
                </a:cubicBezTo>
                <a:lnTo>
                  <a:pt x="514253" y="695267"/>
                </a:lnTo>
                <a:lnTo>
                  <a:pt x="514480" y="699234"/>
                </a:lnTo>
                <a:lnTo>
                  <a:pt x="514706" y="701388"/>
                </a:lnTo>
                <a:lnTo>
                  <a:pt x="514706" y="703428"/>
                </a:lnTo>
                <a:cubicBezTo>
                  <a:pt x="514706" y="703428"/>
                  <a:pt x="514593" y="706148"/>
                  <a:pt x="514593" y="706148"/>
                </a:cubicBezTo>
                <a:lnTo>
                  <a:pt x="514140" y="709775"/>
                </a:lnTo>
                <a:lnTo>
                  <a:pt x="513346" y="712836"/>
                </a:lnTo>
                <a:lnTo>
                  <a:pt x="513573" y="715443"/>
                </a:lnTo>
                <a:lnTo>
                  <a:pt x="513119" y="716576"/>
                </a:lnTo>
                <a:lnTo>
                  <a:pt x="511306" y="717143"/>
                </a:lnTo>
                <a:lnTo>
                  <a:pt x="511306" y="718163"/>
                </a:lnTo>
                <a:cubicBezTo>
                  <a:pt x="511306" y="718163"/>
                  <a:pt x="511646" y="719750"/>
                  <a:pt x="511646" y="719750"/>
                </a:cubicBezTo>
                <a:lnTo>
                  <a:pt x="512893" y="721790"/>
                </a:lnTo>
                <a:lnTo>
                  <a:pt x="512893" y="723037"/>
                </a:lnTo>
                <a:cubicBezTo>
                  <a:pt x="512893" y="723037"/>
                  <a:pt x="512326" y="723944"/>
                  <a:pt x="512326" y="723944"/>
                </a:cubicBezTo>
                <a:lnTo>
                  <a:pt x="510966" y="723944"/>
                </a:lnTo>
                <a:cubicBezTo>
                  <a:pt x="510966" y="723944"/>
                  <a:pt x="509039" y="724851"/>
                  <a:pt x="509039" y="724851"/>
                </a:cubicBezTo>
                <a:lnTo>
                  <a:pt x="507679" y="727458"/>
                </a:lnTo>
                <a:lnTo>
                  <a:pt x="506319" y="729611"/>
                </a:lnTo>
                <a:lnTo>
                  <a:pt x="505525" y="730065"/>
                </a:lnTo>
                <a:lnTo>
                  <a:pt x="503032" y="729498"/>
                </a:lnTo>
                <a:lnTo>
                  <a:pt x="502465" y="730065"/>
                </a:lnTo>
                <a:lnTo>
                  <a:pt x="501558" y="733692"/>
                </a:lnTo>
                <a:lnTo>
                  <a:pt x="500878" y="735278"/>
                </a:lnTo>
                <a:lnTo>
                  <a:pt x="499744" y="736639"/>
                </a:lnTo>
                <a:lnTo>
                  <a:pt x="498724" y="737432"/>
                </a:lnTo>
                <a:lnTo>
                  <a:pt x="497818" y="737999"/>
                </a:lnTo>
                <a:lnTo>
                  <a:pt x="495777" y="737659"/>
                </a:lnTo>
                <a:lnTo>
                  <a:pt x="494757" y="739812"/>
                </a:lnTo>
                <a:lnTo>
                  <a:pt x="493737" y="742646"/>
                </a:lnTo>
                <a:lnTo>
                  <a:pt x="493737" y="744119"/>
                </a:lnTo>
                <a:cubicBezTo>
                  <a:pt x="493737" y="744119"/>
                  <a:pt x="494191" y="746500"/>
                  <a:pt x="494191" y="746500"/>
                </a:cubicBezTo>
                <a:lnTo>
                  <a:pt x="493851" y="747180"/>
                </a:lnTo>
                <a:lnTo>
                  <a:pt x="492717" y="747633"/>
                </a:lnTo>
                <a:lnTo>
                  <a:pt x="490903" y="748653"/>
                </a:lnTo>
                <a:lnTo>
                  <a:pt x="489770" y="751940"/>
                </a:lnTo>
                <a:lnTo>
                  <a:pt x="489770" y="755228"/>
                </a:lnTo>
                <a:cubicBezTo>
                  <a:pt x="489770" y="755228"/>
                  <a:pt x="490450" y="756361"/>
                  <a:pt x="490450" y="756361"/>
                </a:cubicBezTo>
                <a:lnTo>
                  <a:pt x="491697" y="756814"/>
                </a:lnTo>
                <a:lnTo>
                  <a:pt x="492604" y="757834"/>
                </a:lnTo>
                <a:lnTo>
                  <a:pt x="492604" y="759421"/>
                </a:lnTo>
                <a:cubicBezTo>
                  <a:pt x="492604" y="759421"/>
                  <a:pt x="493511" y="761348"/>
                  <a:pt x="493511" y="761348"/>
                </a:cubicBezTo>
                <a:lnTo>
                  <a:pt x="493171" y="763615"/>
                </a:lnTo>
                <a:lnTo>
                  <a:pt x="490677" y="766902"/>
                </a:lnTo>
                <a:lnTo>
                  <a:pt x="490677" y="768716"/>
                </a:lnTo>
                <a:cubicBezTo>
                  <a:pt x="490677" y="768716"/>
                  <a:pt x="491924" y="769282"/>
                  <a:pt x="491924" y="769282"/>
                </a:cubicBezTo>
                <a:lnTo>
                  <a:pt x="493057" y="769056"/>
                </a:lnTo>
                <a:lnTo>
                  <a:pt x="494531" y="768262"/>
                </a:lnTo>
                <a:lnTo>
                  <a:pt x="496231" y="767015"/>
                </a:lnTo>
                <a:lnTo>
                  <a:pt x="499858" y="765202"/>
                </a:lnTo>
                <a:lnTo>
                  <a:pt x="503825" y="764182"/>
                </a:lnTo>
                <a:lnTo>
                  <a:pt x="506999" y="763955"/>
                </a:lnTo>
                <a:lnTo>
                  <a:pt x="509719" y="763955"/>
                </a:lnTo>
                <a:cubicBezTo>
                  <a:pt x="509719" y="763955"/>
                  <a:pt x="511079" y="764409"/>
                  <a:pt x="511079" y="764409"/>
                </a:cubicBezTo>
                <a:lnTo>
                  <a:pt x="511419" y="765089"/>
                </a:lnTo>
                <a:lnTo>
                  <a:pt x="515160" y="764069"/>
                </a:lnTo>
                <a:lnTo>
                  <a:pt x="515953" y="764069"/>
                </a:lnTo>
                <a:cubicBezTo>
                  <a:pt x="515953" y="764069"/>
                  <a:pt x="516633" y="763955"/>
                  <a:pt x="516633" y="763955"/>
                </a:cubicBezTo>
                <a:lnTo>
                  <a:pt x="516633" y="764635"/>
                </a:lnTo>
                <a:cubicBezTo>
                  <a:pt x="516633" y="764635"/>
                  <a:pt x="513913" y="767582"/>
                  <a:pt x="513913" y="767582"/>
                </a:cubicBezTo>
                <a:lnTo>
                  <a:pt x="513460" y="768942"/>
                </a:lnTo>
                <a:lnTo>
                  <a:pt x="513460" y="770416"/>
                </a:lnTo>
                <a:cubicBezTo>
                  <a:pt x="513460" y="770416"/>
                  <a:pt x="514706" y="771776"/>
                  <a:pt x="514706" y="771776"/>
                </a:cubicBezTo>
                <a:lnTo>
                  <a:pt x="515726" y="772796"/>
                </a:lnTo>
                <a:lnTo>
                  <a:pt x="516633" y="775403"/>
                </a:lnTo>
                <a:lnTo>
                  <a:pt x="515953" y="777783"/>
                </a:lnTo>
                <a:lnTo>
                  <a:pt x="516406" y="778690"/>
                </a:lnTo>
                <a:lnTo>
                  <a:pt x="517200" y="779710"/>
                </a:lnTo>
                <a:lnTo>
                  <a:pt x="517653" y="781071"/>
                </a:lnTo>
                <a:lnTo>
                  <a:pt x="517653" y="782771"/>
                </a:lnTo>
                <a:cubicBezTo>
                  <a:pt x="517653" y="782771"/>
                  <a:pt x="517313" y="785491"/>
                  <a:pt x="517313" y="785491"/>
                </a:cubicBezTo>
                <a:lnTo>
                  <a:pt x="521280" y="786851"/>
                </a:lnTo>
                <a:lnTo>
                  <a:pt x="524681" y="787531"/>
                </a:lnTo>
                <a:lnTo>
                  <a:pt x="527174" y="787758"/>
                </a:lnTo>
                <a:lnTo>
                  <a:pt x="528761" y="788325"/>
                </a:lnTo>
                <a:lnTo>
                  <a:pt x="529668" y="788891"/>
                </a:lnTo>
                <a:lnTo>
                  <a:pt x="530348" y="789798"/>
                </a:lnTo>
                <a:lnTo>
                  <a:pt x="530575" y="790818"/>
                </a:lnTo>
                <a:lnTo>
                  <a:pt x="529781" y="791498"/>
                </a:lnTo>
                <a:lnTo>
                  <a:pt x="528081" y="793879"/>
                </a:lnTo>
                <a:lnTo>
                  <a:pt x="527174" y="797052"/>
                </a:lnTo>
                <a:lnTo>
                  <a:pt x="527174" y="799433"/>
                </a:lnTo>
                <a:cubicBezTo>
                  <a:pt x="527174" y="799433"/>
                  <a:pt x="527174" y="801473"/>
                  <a:pt x="527174" y="801473"/>
                </a:cubicBezTo>
                <a:lnTo>
                  <a:pt x="525247" y="804420"/>
                </a:lnTo>
                <a:lnTo>
                  <a:pt x="524454" y="806460"/>
                </a:lnTo>
                <a:lnTo>
                  <a:pt x="523774" y="808500"/>
                </a:lnTo>
                <a:lnTo>
                  <a:pt x="523774" y="809407"/>
                </a:lnTo>
                <a:cubicBezTo>
                  <a:pt x="523774" y="809407"/>
                  <a:pt x="524227" y="810087"/>
                  <a:pt x="524227" y="810087"/>
                </a:cubicBezTo>
                <a:lnTo>
                  <a:pt x="525021" y="810427"/>
                </a:lnTo>
                <a:lnTo>
                  <a:pt x="526494" y="810654"/>
                </a:lnTo>
                <a:lnTo>
                  <a:pt x="528195" y="810427"/>
                </a:lnTo>
                <a:lnTo>
                  <a:pt x="532388" y="810881"/>
                </a:lnTo>
                <a:lnTo>
                  <a:pt x="537149" y="811787"/>
                </a:lnTo>
                <a:lnTo>
                  <a:pt x="539076" y="812241"/>
                </a:lnTo>
                <a:lnTo>
                  <a:pt x="539643" y="813148"/>
                </a:lnTo>
                <a:lnTo>
                  <a:pt x="539643" y="815188"/>
                </a:lnTo>
                <a:cubicBezTo>
                  <a:pt x="539643" y="815188"/>
                  <a:pt x="539189" y="817001"/>
                  <a:pt x="539189" y="817001"/>
                </a:cubicBezTo>
                <a:lnTo>
                  <a:pt x="539529" y="818475"/>
                </a:lnTo>
                <a:lnTo>
                  <a:pt x="540323" y="819835"/>
                </a:lnTo>
                <a:lnTo>
                  <a:pt x="541569" y="820288"/>
                </a:lnTo>
                <a:lnTo>
                  <a:pt x="542703" y="820742"/>
                </a:lnTo>
                <a:lnTo>
                  <a:pt x="542929" y="821762"/>
                </a:lnTo>
                <a:lnTo>
                  <a:pt x="542589" y="823122"/>
                </a:lnTo>
                <a:lnTo>
                  <a:pt x="543156" y="824142"/>
                </a:lnTo>
                <a:lnTo>
                  <a:pt x="543836" y="824822"/>
                </a:lnTo>
                <a:lnTo>
                  <a:pt x="545197" y="825276"/>
                </a:lnTo>
                <a:lnTo>
                  <a:pt x="548030" y="824369"/>
                </a:lnTo>
                <a:lnTo>
                  <a:pt x="549957" y="824709"/>
                </a:lnTo>
                <a:lnTo>
                  <a:pt x="551657" y="825276"/>
                </a:lnTo>
                <a:lnTo>
                  <a:pt x="553131" y="824936"/>
                </a:lnTo>
                <a:lnTo>
                  <a:pt x="554604" y="824142"/>
                </a:lnTo>
                <a:lnTo>
                  <a:pt x="557891" y="820742"/>
                </a:lnTo>
                <a:lnTo>
                  <a:pt x="561632" y="818928"/>
                </a:lnTo>
                <a:lnTo>
                  <a:pt x="562879" y="818475"/>
                </a:lnTo>
                <a:lnTo>
                  <a:pt x="563672" y="818701"/>
                </a:lnTo>
                <a:lnTo>
                  <a:pt x="563899" y="818928"/>
                </a:lnTo>
                <a:lnTo>
                  <a:pt x="563899" y="819608"/>
                </a:lnTo>
                <a:cubicBezTo>
                  <a:pt x="563899" y="819608"/>
                  <a:pt x="564239" y="822442"/>
                  <a:pt x="564239" y="822442"/>
                </a:cubicBezTo>
                <a:lnTo>
                  <a:pt x="564012" y="822782"/>
                </a:lnTo>
                <a:lnTo>
                  <a:pt x="565146" y="823802"/>
                </a:lnTo>
                <a:lnTo>
                  <a:pt x="564692" y="826409"/>
                </a:lnTo>
                <a:lnTo>
                  <a:pt x="565259" y="826976"/>
                </a:lnTo>
                <a:lnTo>
                  <a:pt x="565599" y="827883"/>
                </a:lnTo>
                <a:lnTo>
                  <a:pt x="565599" y="829356"/>
                </a:lnTo>
                <a:cubicBezTo>
                  <a:pt x="565599" y="829356"/>
                  <a:pt x="565599" y="830603"/>
                  <a:pt x="565599" y="830603"/>
                </a:cubicBezTo>
                <a:lnTo>
                  <a:pt x="566052" y="831170"/>
                </a:lnTo>
                <a:lnTo>
                  <a:pt x="566732" y="831510"/>
                </a:lnTo>
                <a:lnTo>
                  <a:pt x="570019" y="830490"/>
                </a:lnTo>
                <a:lnTo>
                  <a:pt x="572060" y="830490"/>
                </a:lnTo>
                <a:cubicBezTo>
                  <a:pt x="572060" y="830490"/>
                  <a:pt x="572853" y="831170"/>
                  <a:pt x="572853" y="831170"/>
                </a:cubicBezTo>
                <a:lnTo>
                  <a:pt x="573647" y="831623"/>
                </a:lnTo>
                <a:lnTo>
                  <a:pt x="574553" y="831963"/>
                </a:lnTo>
                <a:lnTo>
                  <a:pt x="575347" y="832416"/>
                </a:lnTo>
                <a:lnTo>
                  <a:pt x="575800" y="832416"/>
                </a:lnTo>
                <a:cubicBezTo>
                  <a:pt x="575800" y="832416"/>
                  <a:pt x="576933" y="831170"/>
                  <a:pt x="576933" y="831170"/>
                </a:cubicBezTo>
                <a:lnTo>
                  <a:pt x="577273" y="830943"/>
                </a:lnTo>
                <a:lnTo>
                  <a:pt x="577273" y="830376"/>
                </a:lnTo>
                <a:cubicBezTo>
                  <a:pt x="577273" y="830376"/>
                  <a:pt x="576480" y="829356"/>
                  <a:pt x="576480" y="829356"/>
                </a:cubicBezTo>
                <a:lnTo>
                  <a:pt x="575687" y="828563"/>
                </a:lnTo>
                <a:lnTo>
                  <a:pt x="575687" y="826749"/>
                </a:lnTo>
                <a:cubicBezTo>
                  <a:pt x="575687" y="826749"/>
                  <a:pt x="576140" y="823575"/>
                  <a:pt x="576140" y="823575"/>
                </a:cubicBezTo>
                <a:lnTo>
                  <a:pt x="576140" y="821875"/>
                </a:lnTo>
                <a:cubicBezTo>
                  <a:pt x="576140" y="821875"/>
                  <a:pt x="576140" y="817908"/>
                  <a:pt x="576140" y="817908"/>
                </a:cubicBezTo>
                <a:lnTo>
                  <a:pt x="576140" y="816775"/>
                </a:lnTo>
                <a:cubicBezTo>
                  <a:pt x="576140" y="816775"/>
                  <a:pt x="575233" y="815528"/>
                  <a:pt x="575233" y="815528"/>
                </a:cubicBezTo>
                <a:lnTo>
                  <a:pt x="573307" y="813034"/>
                </a:lnTo>
                <a:lnTo>
                  <a:pt x="572740" y="811561"/>
                </a:lnTo>
                <a:lnTo>
                  <a:pt x="572400" y="810087"/>
                </a:lnTo>
                <a:lnTo>
                  <a:pt x="572400" y="809180"/>
                </a:lnTo>
                <a:cubicBezTo>
                  <a:pt x="572400" y="809180"/>
                  <a:pt x="571946" y="808047"/>
                  <a:pt x="571946" y="808047"/>
                </a:cubicBezTo>
                <a:lnTo>
                  <a:pt x="571720" y="807027"/>
                </a:lnTo>
                <a:lnTo>
                  <a:pt x="572626" y="806460"/>
                </a:lnTo>
                <a:lnTo>
                  <a:pt x="573647" y="805327"/>
                </a:lnTo>
                <a:lnTo>
                  <a:pt x="574213" y="803513"/>
                </a:lnTo>
                <a:lnTo>
                  <a:pt x="574780" y="802153"/>
                </a:lnTo>
                <a:lnTo>
                  <a:pt x="575573" y="801586"/>
                </a:lnTo>
                <a:lnTo>
                  <a:pt x="576253" y="801359"/>
                </a:lnTo>
                <a:lnTo>
                  <a:pt x="576707" y="801359"/>
                </a:lnTo>
                <a:cubicBezTo>
                  <a:pt x="576707" y="801359"/>
                  <a:pt x="578407" y="803853"/>
                  <a:pt x="578407" y="803853"/>
                </a:cubicBezTo>
                <a:lnTo>
                  <a:pt x="580561" y="802720"/>
                </a:lnTo>
                <a:lnTo>
                  <a:pt x="582148" y="802720"/>
                </a:lnTo>
                <a:cubicBezTo>
                  <a:pt x="582148" y="802720"/>
                  <a:pt x="583508" y="803400"/>
                  <a:pt x="583508" y="803400"/>
                </a:cubicBezTo>
                <a:lnTo>
                  <a:pt x="584188" y="804193"/>
                </a:lnTo>
                <a:lnTo>
                  <a:pt x="585208" y="803400"/>
                </a:lnTo>
                <a:lnTo>
                  <a:pt x="586454" y="802266"/>
                </a:lnTo>
                <a:lnTo>
                  <a:pt x="587815" y="800453"/>
                </a:lnTo>
                <a:lnTo>
                  <a:pt x="589288" y="798186"/>
                </a:lnTo>
                <a:lnTo>
                  <a:pt x="589969" y="796826"/>
                </a:lnTo>
                <a:lnTo>
                  <a:pt x="590422" y="796259"/>
                </a:lnTo>
                <a:lnTo>
                  <a:pt x="591329" y="795806"/>
                </a:lnTo>
                <a:lnTo>
                  <a:pt x="592235" y="796032"/>
                </a:lnTo>
                <a:lnTo>
                  <a:pt x="593935" y="796939"/>
                </a:lnTo>
                <a:lnTo>
                  <a:pt x="596429" y="798186"/>
                </a:lnTo>
                <a:lnTo>
                  <a:pt x="598696" y="799546"/>
                </a:lnTo>
                <a:lnTo>
                  <a:pt x="599603" y="801019"/>
                </a:lnTo>
                <a:lnTo>
                  <a:pt x="600850" y="802380"/>
                </a:lnTo>
                <a:lnTo>
                  <a:pt x="601756" y="802833"/>
                </a:lnTo>
                <a:lnTo>
                  <a:pt x="602210" y="802833"/>
                </a:lnTo>
                <a:cubicBezTo>
                  <a:pt x="602210" y="802833"/>
                  <a:pt x="603683" y="801699"/>
                  <a:pt x="603683" y="801699"/>
                </a:cubicBezTo>
                <a:lnTo>
                  <a:pt x="604930" y="800679"/>
                </a:lnTo>
                <a:lnTo>
                  <a:pt x="604930" y="799546"/>
                </a:lnTo>
                <a:cubicBezTo>
                  <a:pt x="604930" y="799546"/>
                  <a:pt x="606064" y="798526"/>
                  <a:pt x="606064" y="798526"/>
                </a:cubicBezTo>
                <a:lnTo>
                  <a:pt x="607537" y="796826"/>
                </a:lnTo>
                <a:lnTo>
                  <a:pt x="608217" y="795692"/>
                </a:lnTo>
                <a:lnTo>
                  <a:pt x="608784" y="795692"/>
                </a:lnTo>
                <a:cubicBezTo>
                  <a:pt x="608784" y="795692"/>
                  <a:pt x="609351" y="795919"/>
                  <a:pt x="609351" y="795919"/>
                </a:cubicBezTo>
                <a:lnTo>
                  <a:pt x="611731" y="799546"/>
                </a:lnTo>
                <a:lnTo>
                  <a:pt x="612184" y="799773"/>
                </a:lnTo>
                <a:lnTo>
                  <a:pt x="612864" y="799206"/>
                </a:lnTo>
                <a:lnTo>
                  <a:pt x="613771" y="796372"/>
                </a:lnTo>
                <a:lnTo>
                  <a:pt x="614791" y="795239"/>
                </a:lnTo>
                <a:lnTo>
                  <a:pt x="615131" y="795466"/>
                </a:lnTo>
                <a:lnTo>
                  <a:pt x="620798" y="800793"/>
                </a:lnTo>
                <a:lnTo>
                  <a:pt x="621365" y="800793"/>
                </a:lnTo>
                <a:cubicBezTo>
                  <a:pt x="621365" y="800793"/>
                  <a:pt x="621932" y="800566"/>
                  <a:pt x="621932" y="800566"/>
                </a:cubicBezTo>
                <a:lnTo>
                  <a:pt x="622385" y="799773"/>
                </a:lnTo>
                <a:lnTo>
                  <a:pt x="622839" y="797959"/>
                </a:lnTo>
                <a:lnTo>
                  <a:pt x="623632" y="796032"/>
                </a:lnTo>
                <a:lnTo>
                  <a:pt x="625446" y="794899"/>
                </a:lnTo>
                <a:lnTo>
                  <a:pt x="626919" y="794672"/>
                </a:lnTo>
                <a:lnTo>
                  <a:pt x="627486" y="795579"/>
                </a:lnTo>
                <a:lnTo>
                  <a:pt x="628733" y="796826"/>
                </a:lnTo>
                <a:lnTo>
                  <a:pt x="630206" y="797052"/>
                </a:lnTo>
                <a:lnTo>
                  <a:pt x="633380" y="794785"/>
                </a:lnTo>
                <a:lnTo>
                  <a:pt x="634400" y="794445"/>
                </a:lnTo>
                <a:lnTo>
                  <a:pt x="635534" y="794445"/>
                </a:lnTo>
                <a:cubicBezTo>
                  <a:pt x="635534" y="794445"/>
                  <a:pt x="636667" y="794445"/>
                  <a:pt x="636667" y="794445"/>
                </a:cubicBezTo>
                <a:lnTo>
                  <a:pt x="637800" y="793539"/>
                </a:lnTo>
                <a:lnTo>
                  <a:pt x="638934" y="792405"/>
                </a:lnTo>
                <a:lnTo>
                  <a:pt x="639274" y="790138"/>
                </a:lnTo>
                <a:lnTo>
                  <a:pt x="639501" y="788098"/>
                </a:lnTo>
                <a:lnTo>
                  <a:pt x="640294" y="787305"/>
                </a:lnTo>
                <a:lnTo>
                  <a:pt x="641201" y="786738"/>
                </a:lnTo>
                <a:lnTo>
                  <a:pt x="642901" y="785944"/>
                </a:lnTo>
                <a:lnTo>
                  <a:pt x="646868" y="783904"/>
                </a:lnTo>
                <a:lnTo>
                  <a:pt x="647888" y="782997"/>
                </a:lnTo>
                <a:lnTo>
                  <a:pt x="648682" y="782431"/>
                </a:lnTo>
                <a:lnTo>
                  <a:pt x="650269" y="783337"/>
                </a:lnTo>
                <a:lnTo>
                  <a:pt x="652082" y="785038"/>
                </a:lnTo>
                <a:lnTo>
                  <a:pt x="653216" y="786284"/>
                </a:lnTo>
                <a:lnTo>
                  <a:pt x="654009" y="787645"/>
                </a:lnTo>
                <a:lnTo>
                  <a:pt x="654349" y="788778"/>
                </a:lnTo>
                <a:lnTo>
                  <a:pt x="657296" y="789798"/>
                </a:lnTo>
                <a:lnTo>
                  <a:pt x="659110" y="791158"/>
                </a:lnTo>
                <a:lnTo>
                  <a:pt x="660357" y="792178"/>
                </a:lnTo>
                <a:lnTo>
                  <a:pt x="661603" y="792178"/>
                </a:lnTo>
                <a:cubicBezTo>
                  <a:pt x="661603" y="792178"/>
                  <a:pt x="662850" y="791838"/>
                  <a:pt x="662850" y="791838"/>
                </a:cubicBezTo>
                <a:lnTo>
                  <a:pt x="663644" y="790932"/>
                </a:lnTo>
                <a:lnTo>
                  <a:pt x="665004" y="790932"/>
                </a:lnTo>
                <a:cubicBezTo>
                  <a:pt x="665004" y="790932"/>
                  <a:pt x="666590" y="790932"/>
                  <a:pt x="666590" y="790932"/>
                </a:cubicBezTo>
                <a:lnTo>
                  <a:pt x="667271" y="791272"/>
                </a:lnTo>
                <a:lnTo>
                  <a:pt x="668631" y="793198"/>
                </a:lnTo>
                <a:lnTo>
                  <a:pt x="669198" y="793425"/>
                </a:lnTo>
                <a:lnTo>
                  <a:pt x="670444" y="793425"/>
                </a:lnTo>
                <a:cubicBezTo>
                  <a:pt x="670444" y="793425"/>
                  <a:pt x="672711" y="792632"/>
                  <a:pt x="672711" y="792632"/>
                </a:cubicBezTo>
                <a:lnTo>
                  <a:pt x="674525" y="792292"/>
                </a:lnTo>
                <a:lnTo>
                  <a:pt x="676225" y="793085"/>
                </a:lnTo>
                <a:lnTo>
                  <a:pt x="679399" y="795239"/>
                </a:lnTo>
                <a:lnTo>
                  <a:pt x="678492" y="796826"/>
                </a:lnTo>
                <a:lnTo>
                  <a:pt x="677812" y="798526"/>
                </a:lnTo>
                <a:lnTo>
                  <a:pt x="676452" y="799773"/>
                </a:lnTo>
                <a:lnTo>
                  <a:pt x="675431" y="800113"/>
                </a:lnTo>
                <a:lnTo>
                  <a:pt x="674751" y="801813"/>
                </a:lnTo>
                <a:lnTo>
                  <a:pt x="674411" y="804307"/>
                </a:lnTo>
                <a:lnTo>
                  <a:pt x="674751" y="805553"/>
                </a:lnTo>
                <a:lnTo>
                  <a:pt x="675545" y="805893"/>
                </a:lnTo>
                <a:lnTo>
                  <a:pt x="676452" y="806687"/>
                </a:lnTo>
                <a:lnTo>
                  <a:pt x="676792" y="807820"/>
                </a:lnTo>
                <a:lnTo>
                  <a:pt x="676792" y="810200"/>
                </a:lnTo>
                <a:cubicBezTo>
                  <a:pt x="676792" y="810200"/>
                  <a:pt x="676792" y="812921"/>
                  <a:pt x="676792" y="812921"/>
                </a:cubicBezTo>
                <a:lnTo>
                  <a:pt x="676792" y="813828"/>
                </a:lnTo>
                <a:cubicBezTo>
                  <a:pt x="676792" y="813828"/>
                  <a:pt x="677585" y="813714"/>
                  <a:pt x="677585" y="813714"/>
                </a:cubicBezTo>
                <a:lnTo>
                  <a:pt x="678265" y="813374"/>
                </a:lnTo>
                <a:lnTo>
                  <a:pt x="679625" y="813828"/>
                </a:lnTo>
                <a:lnTo>
                  <a:pt x="681326" y="814508"/>
                </a:lnTo>
                <a:lnTo>
                  <a:pt x="682346" y="815188"/>
                </a:lnTo>
                <a:lnTo>
                  <a:pt x="683252" y="815188"/>
                </a:lnTo>
                <a:cubicBezTo>
                  <a:pt x="683252" y="815188"/>
                  <a:pt x="683932" y="815754"/>
                  <a:pt x="683932" y="815754"/>
                </a:cubicBezTo>
                <a:lnTo>
                  <a:pt x="684159" y="817115"/>
                </a:lnTo>
                <a:lnTo>
                  <a:pt x="685066" y="818021"/>
                </a:lnTo>
                <a:lnTo>
                  <a:pt x="687446" y="819835"/>
                </a:lnTo>
                <a:lnTo>
                  <a:pt x="689373" y="819835"/>
                </a:lnTo>
                <a:cubicBezTo>
                  <a:pt x="689373" y="819835"/>
                  <a:pt x="690960" y="822329"/>
                  <a:pt x="690960" y="822329"/>
                </a:cubicBezTo>
                <a:lnTo>
                  <a:pt x="692660" y="821535"/>
                </a:lnTo>
                <a:lnTo>
                  <a:pt x="693454" y="822555"/>
                </a:lnTo>
                <a:lnTo>
                  <a:pt x="696967" y="822215"/>
                </a:lnTo>
                <a:lnTo>
                  <a:pt x="699348" y="821309"/>
                </a:lnTo>
                <a:lnTo>
                  <a:pt x="700254" y="821535"/>
                </a:lnTo>
                <a:lnTo>
                  <a:pt x="702408" y="823462"/>
                </a:lnTo>
                <a:lnTo>
                  <a:pt x="703768" y="824709"/>
                </a:lnTo>
                <a:lnTo>
                  <a:pt x="705695" y="824255"/>
                </a:lnTo>
                <a:lnTo>
                  <a:pt x="707282" y="823349"/>
                </a:lnTo>
                <a:lnTo>
                  <a:pt x="709322" y="823349"/>
                </a:lnTo>
                <a:cubicBezTo>
                  <a:pt x="709322" y="823349"/>
                  <a:pt x="710456" y="822102"/>
                  <a:pt x="710456" y="822102"/>
                </a:cubicBezTo>
                <a:lnTo>
                  <a:pt x="710909" y="820515"/>
                </a:lnTo>
                <a:lnTo>
                  <a:pt x="711476" y="820515"/>
                </a:lnTo>
                <a:cubicBezTo>
                  <a:pt x="711476" y="820515"/>
                  <a:pt x="712043" y="820855"/>
                  <a:pt x="712043" y="820855"/>
                </a:cubicBezTo>
                <a:lnTo>
                  <a:pt x="713289" y="822555"/>
                </a:lnTo>
                <a:lnTo>
                  <a:pt x="714423" y="821989"/>
                </a:lnTo>
                <a:lnTo>
                  <a:pt x="714876" y="821082"/>
                </a:lnTo>
                <a:lnTo>
                  <a:pt x="714196" y="819495"/>
                </a:lnTo>
                <a:lnTo>
                  <a:pt x="713969" y="817455"/>
                </a:lnTo>
                <a:lnTo>
                  <a:pt x="713969" y="815754"/>
                </a:lnTo>
                <a:cubicBezTo>
                  <a:pt x="713969" y="815754"/>
                  <a:pt x="716236" y="815754"/>
                  <a:pt x="716236" y="815754"/>
                </a:cubicBezTo>
                <a:lnTo>
                  <a:pt x="716690" y="816548"/>
                </a:lnTo>
                <a:lnTo>
                  <a:pt x="716123" y="817795"/>
                </a:lnTo>
                <a:lnTo>
                  <a:pt x="716690" y="818815"/>
                </a:lnTo>
                <a:lnTo>
                  <a:pt x="717936" y="819835"/>
                </a:lnTo>
                <a:lnTo>
                  <a:pt x="719410" y="821535"/>
                </a:lnTo>
                <a:lnTo>
                  <a:pt x="719977" y="821989"/>
                </a:lnTo>
                <a:lnTo>
                  <a:pt x="721450" y="821989"/>
                </a:lnTo>
                <a:cubicBezTo>
                  <a:pt x="721450" y="821989"/>
                  <a:pt x="723037" y="822102"/>
                  <a:pt x="723037" y="822102"/>
                </a:cubicBezTo>
                <a:lnTo>
                  <a:pt x="725304" y="822102"/>
                </a:lnTo>
                <a:cubicBezTo>
                  <a:pt x="725304" y="822102"/>
                  <a:pt x="726777" y="822895"/>
                  <a:pt x="726777" y="822895"/>
                </a:cubicBezTo>
                <a:lnTo>
                  <a:pt x="727457" y="823915"/>
                </a:lnTo>
                <a:lnTo>
                  <a:pt x="726777" y="825162"/>
                </a:lnTo>
                <a:lnTo>
                  <a:pt x="726437" y="826296"/>
                </a:lnTo>
                <a:lnTo>
                  <a:pt x="727798" y="826636"/>
                </a:lnTo>
                <a:lnTo>
                  <a:pt x="729271" y="826182"/>
                </a:lnTo>
                <a:lnTo>
                  <a:pt x="731878" y="825956"/>
                </a:lnTo>
                <a:lnTo>
                  <a:pt x="733692" y="825389"/>
                </a:lnTo>
                <a:lnTo>
                  <a:pt x="735958" y="824029"/>
                </a:lnTo>
                <a:lnTo>
                  <a:pt x="735505" y="820515"/>
                </a:lnTo>
                <a:lnTo>
                  <a:pt x="736412" y="820515"/>
                </a:lnTo>
                <a:cubicBezTo>
                  <a:pt x="736412" y="820515"/>
                  <a:pt x="736979" y="820969"/>
                  <a:pt x="736979" y="820969"/>
                </a:cubicBezTo>
                <a:lnTo>
                  <a:pt x="738906" y="824369"/>
                </a:lnTo>
                <a:lnTo>
                  <a:pt x="740039" y="824369"/>
                </a:lnTo>
                <a:cubicBezTo>
                  <a:pt x="740039" y="824369"/>
                  <a:pt x="740379" y="823575"/>
                  <a:pt x="740379" y="823575"/>
                </a:cubicBezTo>
                <a:lnTo>
                  <a:pt x="741853" y="825276"/>
                </a:lnTo>
                <a:lnTo>
                  <a:pt x="743893" y="825276"/>
                </a:lnTo>
                <a:cubicBezTo>
                  <a:pt x="743893" y="825276"/>
                  <a:pt x="743666" y="827769"/>
                  <a:pt x="743666" y="827769"/>
                </a:cubicBezTo>
                <a:lnTo>
                  <a:pt x="740719" y="828676"/>
                </a:lnTo>
                <a:lnTo>
                  <a:pt x="740266" y="831170"/>
                </a:lnTo>
                <a:lnTo>
                  <a:pt x="738679" y="833437"/>
                </a:lnTo>
                <a:lnTo>
                  <a:pt x="739132" y="835250"/>
                </a:lnTo>
                <a:lnTo>
                  <a:pt x="738226" y="838311"/>
                </a:lnTo>
                <a:lnTo>
                  <a:pt x="738679" y="839331"/>
                </a:lnTo>
                <a:lnTo>
                  <a:pt x="739472" y="840124"/>
                </a:lnTo>
                <a:lnTo>
                  <a:pt x="740266" y="841484"/>
                </a:lnTo>
                <a:lnTo>
                  <a:pt x="741059" y="843071"/>
                </a:lnTo>
                <a:lnTo>
                  <a:pt x="740833" y="845111"/>
                </a:lnTo>
                <a:lnTo>
                  <a:pt x="742193" y="847605"/>
                </a:lnTo>
                <a:lnTo>
                  <a:pt x="743893" y="848512"/>
                </a:lnTo>
                <a:lnTo>
                  <a:pt x="744346" y="849078"/>
                </a:lnTo>
                <a:lnTo>
                  <a:pt x="744686" y="850098"/>
                </a:lnTo>
                <a:lnTo>
                  <a:pt x="743666" y="850098"/>
                </a:lnTo>
                <a:cubicBezTo>
                  <a:pt x="743666" y="850098"/>
                  <a:pt x="742759" y="849872"/>
                  <a:pt x="742759" y="849872"/>
                </a:cubicBezTo>
                <a:lnTo>
                  <a:pt x="742759" y="851005"/>
                </a:lnTo>
                <a:cubicBezTo>
                  <a:pt x="742759" y="851005"/>
                  <a:pt x="743893" y="852592"/>
                  <a:pt x="743893" y="852592"/>
                </a:cubicBezTo>
                <a:lnTo>
                  <a:pt x="747633" y="853272"/>
                </a:lnTo>
                <a:lnTo>
                  <a:pt x="752167" y="852592"/>
                </a:lnTo>
                <a:lnTo>
                  <a:pt x="754321" y="851232"/>
                </a:lnTo>
                <a:lnTo>
                  <a:pt x="755114" y="849645"/>
                </a:lnTo>
                <a:lnTo>
                  <a:pt x="755794" y="848852"/>
                </a:lnTo>
                <a:lnTo>
                  <a:pt x="755794" y="847492"/>
                </a:lnTo>
                <a:cubicBezTo>
                  <a:pt x="755794" y="847492"/>
                  <a:pt x="751600" y="843978"/>
                  <a:pt x="751600" y="843978"/>
                </a:cubicBezTo>
                <a:lnTo>
                  <a:pt x="751827" y="842844"/>
                </a:lnTo>
                <a:lnTo>
                  <a:pt x="752734" y="842164"/>
                </a:lnTo>
                <a:lnTo>
                  <a:pt x="753074" y="841257"/>
                </a:lnTo>
                <a:lnTo>
                  <a:pt x="752620" y="840237"/>
                </a:lnTo>
                <a:lnTo>
                  <a:pt x="748880" y="839784"/>
                </a:lnTo>
                <a:lnTo>
                  <a:pt x="748313" y="837857"/>
                </a:lnTo>
                <a:lnTo>
                  <a:pt x="749107" y="835703"/>
                </a:lnTo>
                <a:lnTo>
                  <a:pt x="751940" y="833550"/>
                </a:lnTo>
                <a:lnTo>
                  <a:pt x="752847" y="832643"/>
                </a:lnTo>
                <a:lnTo>
                  <a:pt x="753300" y="830943"/>
                </a:lnTo>
                <a:lnTo>
                  <a:pt x="753527" y="828903"/>
                </a:lnTo>
                <a:lnTo>
                  <a:pt x="753981" y="829129"/>
                </a:lnTo>
                <a:lnTo>
                  <a:pt x="754434" y="831283"/>
                </a:lnTo>
                <a:lnTo>
                  <a:pt x="755341" y="831850"/>
                </a:lnTo>
                <a:lnTo>
                  <a:pt x="756588" y="831850"/>
                </a:lnTo>
                <a:cubicBezTo>
                  <a:pt x="756588" y="831850"/>
                  <a:pt x="758288" y="830263"/>
                  <a:pt x="758288" y="830263"/>
                </a:cubicBezTo>
                <a:lnTo>
                  <a:pt x="760668" y="827769"/>
                </a:lnTo>
                <a:lnTo>
                  <a:pt x="762822" y="827542"/>
                </a:lnTo>
                <a:lnTo>
                  <a:pt x="765202" y="826749"/>
                </a:lnTo>
                <a:lnTo>
                  <a:pt x="765656" y="824936"/>
                </a:lnTo>
                <a:lnTo>
                  <a:pt x="766562" y="824936"/>
                </a:lnTo>
                <a:cubicBezTo>
                  <a:pt x="766562" y="824936"/>
                  <a:pt x="767356" y="825502"/>
                  <a:pt x="767356" y="825502"/>
                </a:cubicBezTo>
                <a:lnTo>
                  <a:pt x="768262" y="825502"/>
                </a:lnTo>
                <a:cubicBezTo>
                  <a:pt x="768262" y="825502"/>
                  <a:pt x="769849" y="825276"/>
                  <a:pt x="769849" y="825276"/>
                </a:cubicBezTo>
                <a:lnTo>
                  <a:pt x="771889" y="825502"/>
                </a:lnTo>
                <a:lnTo>
                  <a:pt x="773363" y="824369"/>
                </a:lnTo>
                <a:lnTo>
                  <a:pt x="777670" y="823802"/>
                </a:lnTo>
                <a:lnTo>
                  <a:pt x="779257" y="822669"/>
                </a:lnTo>
                <a:lnTo>
                  <a:pt x="779824" y="821649"/>
                </a:lnTo>
                <a:lnTo>
                  <a:pt x="781184" y="820175"/>
                </a:lnTo>
                <a:lnTo>
                  <a:pt x="782204" y="820402"/>
                </a:lnTo>
                <a:lnTo>
                  <a:pt x="783224" y="820402"/>
                </a:lnTo>
                <a:cubicBezTo>
                  <a:pt x="783224" y="820402"/>
                  <a:pt x="784358" y="818928"/>
                  <a:pt x="784358" y="818928"/>
                </a:cubicBezTo>
                <a:lnTo>
                  <a:pt x="784698" y="817228"/>
                </a:lnTo>
                <a:lnTo>
                  <a:pt x="786398" y="817228"/>
                </a:lnTo>
                <a:cubicBezTo>
                  <a:pt x="786398" y="817228"/>
                  <a:pt x="788325" y="818248"/>
                  <a:pt x="788325" y="818248"/>
                </a:cubicBezTo>
                <a:lnTo>
                  <a:pt x="789911" y="819268"/>
                </a:lnTo>
                <a:lnTo>
                  <a:pt x="792179" y="819722"/>
                </a:lnTo>
                <a:lnTo>
                  <a:pt x="793199" y="819155"/>
                </a:lnTo>
                <a:lnTo>
                  <a:pt x="793879" y="818361"/>
                </a:lnTo>
                <a:lnTo>
                  <a:pt x="793652" y="815641"/>
                </a:lnTo>
                <a:lnTo>
                  <a:pt x="793312" y="814281"/>
                </a:lnTo>
                <a:lnTo>
                  <a:pt x="794105" y="814281"/>
                </a:lnTo>
                <a:cubicBezTo>
                  <a:pt x="794105" y="814281"/>
                  <a:pt x="794785" y="814734"/>
                  <a:pt x="794785" y="814734"/>
                </a:cubicBezTo>
                <a:lnTo>
                  <a:pt x="795012" y="815414"/>
                </a:lnTo>
                <a:lnTo>
                  <a:pt x="794672" y="816435"/>
                </a:lnTo>
                <a:lnTo>
                  <a:pt x="796145" y="817908"/>
                </a:lnTo>
                <a:lnTo>
                  <a:pt x="798072" y="818815"/>
                </a:lnTo>
                <a:lnTo>
                  <a:pt x="799093" y="817795"/>
                </a:lnTo>
                <a:lnTo>
                  <a:pt x="799659" y="816888"/>
                </a:lnTo>
                <a:lnTo>
                  <a:pt x="801020" y="815868"/>
                </a:lnTo>
                <a:lnTo>
                  <a:pt x="802720" y="814848"/>
                </a:lnTo>
                <a:lnTo>
                  <a:pt x="804646" y="816321"/>
                </a:lnTo>
                <a:lnTo>
                  <a:pt x="805667" y="815754"/>
                </a:lnTo>
                <a:lnTo>
                  <a:pt x="806233" y="815074"/>
                </a:lnTo>
                <a:lnTo>
                  <a:pt x="806687" y="810881"/>
                </a:lnTo>
                <a:lnTo>
                  <a:pt x="808387" y="808840"/>
                </a:lnTo>
                <a:lnTo>
                  <a:pt x="809634" y="811901"/>
                </a:lnTo>
                <a:lnTo>
                  <a:pt x="812014" y="811561"/>
                </a:lnTo>
                <a:lnTo>
                  <a:pt x="813261" y="810314"/>
                </a:lnTo>
                <a:lnTo>
                  <a:pt x="814054" y="809860"/>
                </a:lnTo>
                <a:lnTo>
                  <a:pt x="815074" y="809520"/>
                </a:lnTo>
                <a:lnTo>
                  <a:pt x="816208" y="809180"/>
                </a:lnTo>
                <a:lnTo>
                  <a:pt x="816208" y="809180"/>
                </a:lnTo>
                <a:cubicBezTo>
                  <a:pt x="816208" y="809180"/>
                  <a:pt x="816208" y="808614"/>
                  <a:pt x="816208" y="808614"/>
                </a:cubicBezTo>
                <a:lnTo>
                  <a:pt x="816435" y="808047"/>
                </a:lnTo>
                <a:lnTo>
                  <a:pt x="817115" y="808047"/>
                </a:lnTo>
                <a:cubicBezTo>
                  <a:pt x="817115" y="808047"/>
                  <a:pt x="817568" y="808500"/>
                  <a:pt x="817568" y="808500"/>
                </a:cubicBezTo>
                <a:lnTo>
                  <a:pt x="817568" y="808500"/>
                </a:lnTo>
                <a:cubicBezTo>
                  <a:pt x="817568" y="808500"/>
                  <a:pt x="818135" y="806800"/>
                  <a:pt x="818135" y="806800"/>
                </a:cubicBezTo>
                <a:lnTo>
                  <a:pt x="818362" y="805553"/>
                </a:lnTo>
                <a:lnTo>
                  <a:pt x="817568" y="804307"/>
                </a:lnTo>
                <a:lnTo>
                  <a:pt x="817568" y="799886"/>
                </a:lnTo>
                <a:cubicBezTo>
                  <a:pt x="817568" y="799886"/>
                  <a:pt x="816208" y="797619"/>
                  <a:pt x="816208" y="797619"/>
                </a:cubicBezTo>
                <a:lnTo>
                  <a:pt x="815528" y="796826"/>
                </a:lnTo>
                <a:lnTo>
                  <a:pt x="815188" y="795352"/>
                </a:lnTo>
                <a:lnTo>
                  <a:pt x="813374" y="793652"/>
                </a:lnTo>
                <a:lnTo>
                  <a:pt x="813374" y="793085"/>
                </a:lnTo>
                <a:cubicBezTo>
                  <a:pt x="813374" y="793085"/>
                  <a:pt x="813147" y="792518"/>
                  <a:pt x="813147" y="792518"/>
                </a:cubicBezTo>
                <a:lnTo>
                  <a:pt x="815414" y="791838"/>
                </a:lnTo>
                <a:lnTo>
                  <a:pt x="815754" y="790592"/>
                </a:lnTo>
                <a:lnTo>
                  <a:pt x="815414" y="789231"/>
                </a:lnTo>
                <a:lnTo>
                  <a:pt x="816888" y="788098"/>
                </a:lnTo>
                <a:lnTo>
                  <a:pt x="818928" y="787531"/>
                </a:lnTo>
                <a:lnTo>
                  <a:pt x="818362" y="788665"/>
                </a:lnTo>
                <a:lnTo>
                  <a:pt x="818362" y="790025"/>
                </a:lnTo>
                <a:cubicBezTo>
                  <a:pt x="818362" y="790025"/>
                  <a:pt x="818588" y="791158"/>
                  <a:pt x="818588" y="791158"/>
                </a:cubicBezTo>
                <a:lnTo>
                  <a:pt x="818928" y="793652"/>
                </a:lnTo>
                <a:lnTo>
                  <a:pt x="819722" y="795012"/>
                </a:lnTo>
                <a:lnTo>
                  <a:pt x="821648" y="796599"/>
                </a:lnTo>
                <a:lnTo>
                  <a:pt x="823122" y="799546"/>
                </a:lnTo>
                <a:lnTo>
                  <a:pt x="825276" y="801246"/>
                </a:lnTo>
                <a:lnTo>
                  <a:pt x="826976" y="801699"/>
                </a:lnTo>
                <a:lnTo>
                  <a:pt x="826976" y="801699"/>
                </a:lnTo>
                <a:cubicBezTo>
                  <a:pt x="826976" y="801699"/>
                  <a:pt x="827656" y="801019"/>
                  <a:pt x="827656" y="801019"/>
                </a:cubicBezTo>
                <a:lnTo>
                  <a:pt x="828676" y="800793"/>
                </a:lnTo>
                <a:lnTo>
                  <a:pt x="829243" y="800453"/>
                </a:lnTo>
                <a:lnTo>
                  <a:pt x="830603" y="800453"/>
                </a:lnTo>
                <a:lnTo>
                  <a:pt x="831396" y="800679"/>
                </a:lnTo>
                <a:lnTo>
                  <a:pt x="832190" y="801019"/>
                </a:lnTo>
                <a:lnTo>
                  <a:pt x="833663" y="799773"/>
                </a:lnTo>
                <a:lnTo>
                  <a:pt x="835250" y="799999"/>
                </a:lnTo>
                <a:lnTo>
                  <a:pt x="836837" y="801246"/>
                </a:lnTo>
                <a:lnTo>
                  <a:pt x="837970" y="801246"/>
                </a:lnTo>
                <a:cubicBezTo>
                  <a:pt x="837970" y="801246"/>
                  <a:pt x="837744" y="799093"/>
                  <a:pt x="837744" y="799093"/>
                </a:cubicBezTo>
                <a:lnTo>
                  <a:pt x="838310" y="798299"/>
                </a:lnTo>
                <a:lnTo>
                  <a:pt x="838764" y="797279"/>
                </a:lnTo>
                <a:lnTo>
                  <a:pt x="840011" y="795919"/>
                </a:lnTo>
                <a:lnTo>
                  <a:pt x="841257" y="796259"/>
                </a:lnTo>
                <a:lnTo>
                  <a:pt x="842051" y="798866"/>
                </a:lnTo>
                <a:lnTo>
                  <a:pt x="844205" y="799093"/>
                </a:lnTo>
                <a:lnTo>
                  <a:pt x="845111" y="798526"/>
                </a:lnTo>
                <a:lnTo>
                  <a:pt x="845451" y="797506"/>
                </a:lnTo>
                <a:lnTo>
                  <a:pt x="847491" y="796939"/>
                </a:lnTo>
                <a:lnTo>
                  <a:pt x="849078" y="795239"/>
                </a:lnTo>
                <a:lnTo>
                  <a:pt x="851232" y="794445"/>
                </a:lnTo>
                <a:lnTo>
                  <a:pt x="853159" y="795352"/>
                </a:lnTo>
                <a:lnTo>
                  <a:pt x="855086" y="796712"/>
                </a:lnTo>
                <a:lnTo>
                  <a:pt x="857466" y="796712"/>
                </a:lnTo>
                <a:lnTo>
                  <a:pt x="858259" y="795692"/>
                </a:lnTo>
                <a:lnTo>
                  <a:pt x="858826" y="794332"/>
                </a:lnTo>
                <a:lnTo>
                  <a:pt x="860413" y="793652"/>
                </a:lnTo>
                <a:lnTo>
                  <a:pt x="862794" y="794332"/>
                </a:lnTo>
                <a:lnTo>
                  <a:pt x="864720" y="794899"/>
                </a:lnTo>
                <a:lnTo>
                  <a:pt x="869027" y="793085"/>
                </a:lnTo>
                <a:lnTo>
                  <a:pt x="870954" y="792858"/>
                </a:lnTo>
                <a:lnTo>
                  <a:pt x="871975" y="792178"/>
                </a:lnTo>
                <a:lnTo>
                  <a:pt x="872314" y="791498"/>
                </a:lnTo>
                <a:lnTo>
                  <a:pt x="872881" y="790818"/>
                </a:lnTo>
                <a:lnTo>
                  <a:pt x="874808" y="791725"/>
                </a:lnTo>
                <a:lnTo>
                  <a:pt x="877415" y="791725"/>
                </a:lnTo>
                <a:cubicBezTo>
                  <a:pt x="877415" y="791725"/>
                  <a:pt x="878435" y="790252"/>
                  <a:pt x="878435" y="790252"/>
                </a:cubicBezTo>
                <a:lnTo>
                  <a:pt x="878775" y="786284"/>
                </a:lnTo>
                <a:lnTo>
                  <a:pt x="879795" y="785378"/>
                </a:lnTo>
                <a:lnTo>
                  <a:pt x="881495" y="785151"/>
                </a:lnTo>
                <a:lnTo>
                  <a:pt x="882062" y="784017"/>
                </a:lnTo>
                <a:lnTo>
                  <a:pt x="881722" y="782884"/>
                </a:lnTo>
                <a:lnTo>
                  <a:pt x="880589" y="782317"/>
                </a:lnTo>
                <a:lnTo>
                  <a:pt x="882289" y="782317"/>
                </a:lnTo>
                <a:cubicBezTo>
                  <a:pt x="882289" y="782317"/>
                  <a:pt x="883309" y="781637"/>
                  <a:pt x="883309" y="781637"/>
                </a:cubicBezTo>
                <a:lnTo>
                  <a:pt x="885349" y="780050"/>
                </a:lnTo>
                <a:lnTo>
                  <a:pt x="886369" y="775516"/>
                </a:lnTo>
                <a:lnTo>
                  <a:pt x="888863" y="776083"/>
                </a:lnTo>
                <a:lnTo>
                  <a:pt x="889883" y="777103"/>
                </a:lnTo>
                <a:lnTo>
                  <a:pt x="891243" y="776650"/>
                </a:lnTo>
                <a:lnTo>
                  <a:pt x="892830" y="775516"/>
                </a:lnTo>
                <a:lnTo>
                  <a:pt x="894190" y="773930"/>
                </a:lnTo>
                <a:lnTo>
                  <a:pt x="894984" y="773930"/>
                </a:lnTo>
                <a:cubicBezTo>
                  <a:pt x="894984" y="773930"/>
                  <a:pt x="895324" y="775743"/>
                  <a:pt x="895324" y="775743"/>
                </a:cubicBezTo>
                <a:lnTo>
                  <a:pt x="895777" y="776877"/>
                </a:lnTo>
                <a:lnTo>
                  <a:pt x="896797" y="776083"/>
                </a:lnTo>
                <a:lnTo>
                  <a:pt x="897704" y="773363"/>
                </a:lnTo>
                <a:lnTo>
                  <a:pt x="897704" y="772570"/>
                </a:lnTo>
                <a:cubicBezTo>
                  <a:pt x="897704" y="772570"/>
                  <a:pt x="897137" y="772116"/>
                  <a:pt x="897137" y="772116"/>
                </a:cubicBezTo>
                <a:lnTo>
                  <a:pt x="897817" y="770983"/>
                </a:lnTo>
                <a:lnTo>
                  <a:pt x="900084" y="770643"/>
                </a:lnTo>
                <a:lnTo>
                  <a:pt x="901105" y="771096"/>
                </a:lnTo>
                <a:lnTo>
                  <a:pt x="901897" y="768716"/>
                </a:lnTo>
                <a:lnTo>
                  <a:pt x="903371" y="767015"/>
                </a:lnTo>
                <a:lnTo>
                  <a:pt x="905411" y="767015"/>
                </a:lnTo>
                <a:cubicBezTo>
                  <a:pt x="905411" y="767015"/>
                  <a:pt x="906772" y="764862"/>
                  <a:pt x="906772" y="764862"/>
                </a:cubicBezTo>
                <a:lnTo>
                  <a:pt x="909832" y="761575"/>
                </a:lnTo>
                <a:lnTo>
                  <a:pt x="909832" y="759648"/>
                </a:lnTo>
                <a:cubicBezTo>
                  <a:pt x="909832" y="759648"/>
                  <a:pt x="909152" y="758401"/>
                  <a:pt x="909152" y="758401"/>
                </a:cubicBezTo>
                <a:lnTo>
                  <a:pt x="906205" y="758061"/>
                </a:lnTo>
                <a:lnTo>
                  <a:pt x="905525" y="757268"/>
                </a:lnTo>
                <a:lnTo>
                  <a:pt x="905525" y="756248"/>
                </a:lnTo>
                <a:cubicBezTo>
                  <a:pt x="905525" y="756248"/>
                  <a:pt x="906545" y="756134"/>
                  <a:pt x="906545" y="756134"/>
                </a:cubicBezTo>
                <a:lnTo>
                  <a:pt x="907339" y="756134"/>
                </a:lnTo>
                <a:cubicBezTo>
                  <a:pt x="907339" y="756134"/>
                  <a:pt x="908812" y="756134"/>
                  <a:pt x="908812" y="756134"/>
                </a:cubicBezTo>
                <a:lnTo>
                  <a:pt x="908812" y="754321"/>
                </a:lnTo>
                <a:cubicBezTo>
                  <a:pt x="908812" y="754321"/>
                  <a:pt x="910512" y="752734"/>
                  <a:pt x="910512" y="752734"/>
                </a:cubicBezTo>
                <a:lnTo>
                  <a:pt x="912666" y="752734"/>
                </a:lnTo>
                <a:cubicBezTo>
                  <a:pt x="912666" y="752734"/>
                  <a:pt x="914706" y="753981"/>
                  <a:pt x="914706" y="753981"/>
                </a:cubicBezTo>
                <a:lnTo>
                  <a:pt x="917086" y="753301"/>
                </a:lnTo>
                <a:lnTo>
                  <a:pt x="920147" y="753754"/>
                </a:lnTo>
                <a:lnTo>
                  <a:pt x="922073" y="752847"/>
                </a:lnTo>
                <a:lnTo>
                  <a:pt x="923320" y="749900"/>
                </a:lnTo>
                <a:lnTo>
                  <a:pt x="922754" y="749107"/>
                </a:lnTo>
                <a:lnTo>
                  <a:pt x="921733" y="748540"/>
                </a:lnTo>
                <a:lnTo>
                  <a:pt x="921733" y="747973"/>
                </a:lnTo>
                <a:cubicBezTo>
                  <a:pt x="921733" y="747973"/>
                  <a:pt x="923094" y="747633"/>
                  <a:pt x="923094" y="747633"/>
                </a:cubicBezTo>
                <a:lnTo>
                  <a:pt x="925474" y="746160"/>
                </a:lnTo>
                <a:lnTo>
                  <a:pt x="927288" y="745706"/>
                </a:lnTo>
                <a:lnTo>
                  <a:pt x="928194" y="743893"/>
                </a:lnTo>
                <a:lnTo>
                  <a:pt x="927400" y="741059"/>
                </a:lnTo>
                <a:lnTo>
                  <a:pt x="928648" y="739132"/>
                </a:lnTo>
                <a:lnTo>
                  <a:pt x="929668" y="738792"/>
                </a:lnTo>
                <a:lnTo>
                  <a:pt x="933975" y="739246"/>
                </a:lnTo>
                <a:lnTo>
                  <a:pt x="934995" y="738679"/>
                </a:lnTo>
                <a:lnTo>
                  <a:pt x="934088" y="736979"/>
                </a:lnTo>
                <a:lnTo>
                  <a:pt x="932615" y="735845"/>
                </a:lnTo>
                <a:lnTo>
                  <a:pt x="932161" y="734485"/>
                </a:lnTo>
                <a:lnTo>
                  <a:pt x="932842" y="733692"/>
                </a:lnTo>
                <a:lnTo>
                  <a:pt x="934541" y="733238"/>
                </a:lnTo>
                <a:lnTo>
                  <a:pt x="936242" y="733692"/>
                </a:lnTo>
                <a:lnTo>
                  <a:pt x="937829" y="733352"/>
                </a:lnTo>
                <a:lnTo>
                  <a:pt x="939415" y="734598"/>
                </a:lnTo>
                <a:lnTo>
                  <a:pt x="941343" y="735505"/>
                </a:lnTo>
                <a:lnTo>
                  <a:pt x="941909" y="734938"/>
                </a:lnTo>
                <a:lnTo>
                  <a:pt x="941909" y="733805"/>
                </a:lnTo>
                <a:cubicBezTo>
                  <a:pt x="941909" y="733805"/>
                  <a:pt x="940209" y="730178"/>
                  <a:pt x="940209" y="730178"/>
                </a:cubicBezTo>
                <a:lnTo>
                  <a:pt x="940436" y="727684"/>
                </a:lnTo>
                <a:lnTo>
                  <a:pt x="941796" y="724737"/>
                </a:lnTo>
                <a:lnTo>
                  <a:pt x="942476" y="722470"/>
                </a:lnTo>
                <a:lnTo>
                  <a:pt x="941909" y="720430"/>
                </a:lnTo>
                <a:lnTo>
                  <a:pt x="939529" y="720430"/>
                </a:lnTo>
                <a:cubicBezTo>
                  <a:pt x="939529" y="720430"/>
                  <a:pt x="937829" y="721564"/>
                  <a:pt x="937829" y="721564"/>
                </a:cubicBezTo>
                <a:lnTo>
                  <a:pt x="936128" y="721564"/>
                </a:lnTo>
                <a:cubicBezTo>
                  <a:pt x="936128" y="721564"/>
                  <a:pt x="934768" y="721110"/>
                  <a:pt x="934768" y="721110"/>
                </a:cubicBezTo>
                <a:lnTo>
                  <a:pt x="932275" y="717710"/>
                </a:lnTo>
                <a:lnTo>
                  <a:pt x="934202" y="718163"/>
                </a:lnTo>
                <a:lnTo>
                  <a:pt x="935901" y="719183"/>
                </a:lnTo>
                <a:lnTo>
                  <a:pt x="937035" y="719410"/>
                </a:lnTo>
                <a:lnTo>
                  <a:pt x="938962" y="719410"/>
                </a:lnTo>
                <a:cubicBezTo>
                  <a:pt x="938962" y="719410"/>
                  <a:pt x="941116" y="717710"/>
                  <a:pt x="941116" y="717710"/>
                </a:cubicBezTo>
                <a:lnTo>
                  <a:pt x="943722" y="715103"/>
                </a:lnTo>
                <a:lnTo>
                  <a:pt x="945876" y="713629"/>
                </a:lnTo>
                <a:lnTo>
                  <a:pt x="947576" y="712836"/>
                </a:lnTo>
                <a:lnTo>
                  <a:pt x="947576" y="711929"/>
                </a:lnTo>
                <a:cubicBezTo>
                  <a:pt x="947576" y="711929"/>
                  <a:pt x="946783" y="710909"/>
                  <a:pt x="946783" y="710909"/>
                </a:cubicBezTo>
                <a:lnTo>
                  <a:pt x="946556" y="710116"/>
                </a:lnTo>
                <a:lnTo>
                  <a:pt x="945650" y="707849"/>
                </a:lnTo>
                <a:lnTo>
                  <a:pt x="944402" y="706375"/>
                </a:lnTo>
                <a:lnTo>
                  <a:pt x="942589" y="706148"/>
                </a:lnTo>
                <a:lnTo>
                  <a:pt x="942249" y="704902"/>
                </a:lnTo>
                <a:lnTo>
                  <a:pt x="941569" y="703655"/>
                </a:lnTo>
                <a:lnTo>
                  <a:pt x="941569" y="702408"/>
                </a:lnTo>
                <a:cubicBezTo>
                  <a:pt x="941569" y="702408"/>
                  <a:pt x="942816" y="703315"/>
                  <a:pt x="942816" y="703315"/>
                </a:cubicBezTo>
                <a:lnTo>
                  <a:pt x="944063" y="703768"/>
                </a:lnTo>
                <a:lnTo>
                  <a:pt x="945196" y="702635"/>
                </a:lnTo>
                <a:lnTo>
                  <a:pt x="945650" y="701275"/>
                </a:lnTo>
                <a:lnTo>
                  <a:pt x="946330" y="700934"/>
                </a:lnTo>
                <a:lnTo>
                  <a:pt x="946103" y="702068"/>
                </a:lnTo>
                <a:lnTo>
                  <a:pt x="946103" y="703542"/>
                </a:lnTo>
                <a:cubicBezTo>
                  <a:pt x="946103" y="703542"/>
                  <a:pt x="946669" y="704675"/>
                  <a:pt x="946669" y="704675"/>
                </a:cubicBezTo>
                <a:lnTo>
                  <a:pt x="947463" y="704675"/>
                </a:lnTo>
                <a:cubicBezTo>
                  <a:pt x="947463" y="704675"/>
                  <a:pt x="947463" y="706489"/>
                  <a:pt x="947463" y="706489"/>
                </a:cubicBezTo>
                <a:lnTo>
                  <a:pt x="949163" y="707055"/>
                </a:lnTo>
                <a:lnTo>
                  <a:pt x="950750" y="705922"/>
                </a:lnTo>
                <a:lnTo>
                  <a:pt x="951657" y="705015"/>
                </a:lnTo>
                <a:lnTo>
                  <a:pt x="951884" y="702408"/>
                </a:lnTo>
                <a:lnTo>
                  <a:pt x="952677" y="699914"/>
                </a:lnTo>
                <a:lnTo>
                  <a:pt x="955511" y="694927"/>
                </a:lnTo>
                <a:lnTo>
                  <a:pt x="957664" y="693567"/>
                </a:lnTo>
                <a:lnTo>
                  <a:pt x="959364" y="691187"/>
                </a:lnTo>
                <a:lnTo>
                  <a:pt x="960838" y="689713"/>
                </a:lnTo>
                <a:lnTo>
                  <a:pt x="962198" y="687446"/>
                </a:lnTo>
                <a:lnTo>
                  <a:pt x="962652" y="685746"/>
                </a:lnTo>
                <a:lnTo>
                  <a:pt x="961745" y="683366"/>
                </a:lnTo>
                <a:lnTo>
                  <a:pt x="963332" y="682006"/>
                </a:lnTo>
                <a:lnTo>
                  <a:pt x="963332" y="680872"/>
                </a:lnTo>
                <a:cubicBezTo>
                  <a:pt x="963332" y="680872"/>
                  <a:pt x="963785" y="679512"/>
                  <a:pt x="963785" y="679512"/>
                </a:cubicBezTo>
                <a:lnTo>
                  <a:pt x="966845" y="675998"/>
                </a:lnTo>
                <a:lnTo>
                  <a:pt x="966845" y="674865"/>
                </a:lnTo>
                <a:lnTo>
                  <a:pt x="965372" y="673958"/>
                </a:lnTo>
                <a:lnTo>
                  <a:pt x="965032" y="673165"/>
                </a:lnTo>
                <a:lnTo>
                  <a:pt x="966392" y="673165"/>
                </a:lnTo>
                <a:cubicBezTo>
                  <a:pt x="966392" y="673165"/>
                  <a:pt x="967979" y="673278"/>
                  <a:pt x="967979" y="673278"/>
                </a:cubicBezTo>
                <a:lnTo>
                  <a:pt x="969339" y="672485"/>
                </a:lnTo>
                <a:lnTo>
                  <a:pt x="970926" y="669651"/>
                </a:lnTo>
                <a:lnTo>
                  <a:pt x="972172" y="666477"/>
                </a:lnTo>
                <a:lnTo>
                  <a:pt x="973193" y="665570"/>
                </a:lnTo>
                <a:lnTo>
                  <a:pt x="974666" y="665117"/>
                </a:lnTo>
                <a:lnTo>
                  <a:pt x="975800" y="668064"/>
                </a:lnTo>
                <a:lnTo>
                  <a:pt x="977500" y="667837"/>
                </a:lnTo>
                <a:lnTo>
                  <a:pt x="980673" y="665570"/>
                </a:lnTo>
                <a:lnTo>
                  <a:pt x="982714" y="666364"/>
                </a:lnTo>
                <a:lnTo>
                  <a:pt x="982714" y="664550"/>
                </a:lnTo>
                <a:cubicBezTo>
                  <a:pt x="982714" y="664550"/>
                  <a:pt x="981240" y="660923"/>
                  <a:pt x="981240" y="660923"/>
                </a:cubicBezTo>
                <a:lnTo>
                  <a:pt x="979993" y="658090"/>
                </a:lnTo>
                <a:lnTo>
                  <a:pt x="980900" y="656389"/>
                </a:lnTo>
                <a:lnTo>
                  <a:pt x="982374" y="655936"/>
                </a:lnTo>
                <a:lnTo>
                  <a:pt x="983167" y="655143"/>
                </a:lnTo>
                <a:lnTo>
                  <a:pt x="983847" y="653102"/>
                </a:lnTo>
                <a:lnTo>
                  <a:pt x="981353" y="651175"/>
                </a:lnTo>
                <a:lnTo>
                  <a:pt x="983394" y="651515"/>
                </a:lnTo>
                <a:lnTo>
                  <a:pt x="984187" y="650609"/>
                </a:lnTo>
                <a:lnTo>
                  <a:pt x="983847" y="649249"/>
                </a:lnTo>
                <a:lnTo>
                  <a:pt x="980900" y="646642"/>
                </a:lnTo>
                <a:lnTo>
                  <a:pt x="979427" y="646302"/>
                </a:lnTo>
                <a:lnTo>
                  <a:pt x="980220" y="644828"/>
                </a:lnTo>
                <a:lnTo>
                  <a:pt x="981127" y="643808"/>
                </a:lnTo>
                <a:lnTo>
                  <a:pt x="983621" y="643808"/>
                </a:lnTo>
                <a:cubicBezTo>
                  <a:pt x="983621" y="643808"/>
                  <a:pt x="984867" y="643354"/>
                  <a:pt x="984867" y="643354"/>
                </a:cubicBezTo>
                <a:lnTo>
                  <a:pt x="986341" y="644035"/>
                </a:lnTo>
                <a:lnTo>
                  <a:pt x="987587" y="646302"/>
                </a:lnTo>
                <a:lnTo>
                  <a:pt x="988948" y="646302"/>
                </a:lnTo>
                <a:cubicBezTo>
                  <a:pt x="988948" y="646302"/>
                  <a:pt x="989968" y="637687"/>
                  <a:pt x="989968" y="637687"/>
                </a:cubicBezTo>
                <a:lnTo>
                  <a:pt x="989401" y="634967"/>
                </a:lnTo>
                <a:lnTo>
                  <a:pt x="988268" y="634400"/>
                </a:lnTo>
                <a:lnTo>
                  <a:pt x="986907" y="634967"/>
                </a:lnTo>
                <a:lnTo>
                  <a:pt x="984187" y="637234"/>
                </a:lnTo>
                <a:lnTo>
                  <a:pt x="980447" y="637914"/>
                </a:lnTo>
                <a:lnTo>
                  <a:pt x="981807" y="636667"/>
                </a:lnTo>
                <a:lnTo>
                  <a:pt x="983847" y="635534"/>
                </a:lnTo>
                <a:lnTo>
                  <a:pt x="988494" y="630886"/>
                </a:lnTo>
                <a:lnTo>
                  <a:pt x="992122" y="628733"/>
                </a:lnTo>
                <a:lnTo>
                  <a:pt x="990761" y="628280"/>
                </a:lnTo>
                <a:lnTo>
                  <a:pt x="989288" y="628280"/>
                </a:lnTo>
                <a:cubicBezTo>
                  <a:pt x="989288" y="628280"/>
                  <a:pt x="986568" y="626693"/>
                  <a:pt x="986568" y="626693"/>
                </a:cubicBezTo>
                <a:lnTo>
                  <a:pt x="983847" y="626012"/>
                </a:lnTo>
                <a:lnTo>
                  <a:pt x="978860" y="620119"/>
                </a:lnTo>
                <a:lnTo>
                  <a:pt x="976933" y="618758"/>
                </a:lnTo>
                <a:lnTo>
                  <a:pt x="975233" y="618192"/>
                </a:lnTo>
                <a:lnTo>
                  <a:pt x="973193" y="618192"/>
                </a:lnTo>
                <a:cubicBezTo>
                  <a:pt x="973193" y="618192"/>
                  <a:pt x="967979" y="621592"/>
                  <a:pt x="967979" y="621592"/>
                </a:cubicBezTo>
                <a:lnTo>
                  <a:pt x="962425" y="622272"/>
                </a:lnTo>
                <a:lnTo>
                  <a:pt x="959591" y="618192"/>
                </a:lnTo>
                <a:lnTo>
                  <a:pt x="956644" y="619552"/>
                </a:lnTo>
                <a:lnTo>
                  <a:pt x="954717" y="619212"/>
                </a:lnTo>
                <a:lnTo>
                  <a:pt x="954037" y="619552"/>
                </a:lnTo>
                <a:lnTo>
                  <a:pt x="953357" y="619779"/>
                </a:lnTo>
                <a:lnTo>
                  <a:pt x="954377" y="618758"/>
                </a:lnTo>
                <a:lnTo>
                  <a:pt x="958571" y="616265"/>
                </a:lnTo>
                <a:lnTo>
                  <a:pt x="962311" y="616265"/>
                </a:lnTo>
                <a:cubicBezTo>
                  <a:pt x="962311" y="616265"/>
                  <a:pt x="966279" y="617058"/>
                  <a:pt x="966279" y="617058"/>
                </a:cubicBezTo>
                <a:lnTo>
                  <a:pt x="967865" y="616151"/>
                </a:lnTo>
                <a:lnTo>
                  <a:pt x="968659" y="614338"/>
                </a:lnTo>
                <a:lnTo>
                  <a:pt x="969905" y="612184"/>
                </a:lnTo>
                <a:lnTo>
                  <a:pt x="976253" y="608784"/>
                </a:lnTo>
                <a:lnTo>
                  <a:pt x="978520" y="606630"/>
                </a:lnTo>
                <a:lnTo>
                  <a:pt x="980787" y="605384"/>
                </a:lnTo>
                <a:lnTo>
                  <a:pt x="983847" y="604817"/>
                </a:lnTo>
                <a:lnTo>
                  <a:pt x="985774" y="604817"/>
                </a:lnTo>
                <a:cubicBezTo>
                  <a:pt x="985774" y="604817"/>
                  <a:pt x="988041" y="603570"/>
                  <a:pt x="988041" y="603570"/>
                </a:cubicBezTo>
                <a:lnTo>
                  <a:pt x="987134" y="600056"/>
                </a:lnTo>
                <a:lnTo>
                  <a:pt x="986115" y="597563"/>
                </a:lnTo>
                <a:lnTo>
                  <a:pt x="983507" y="593822"/>
                </a:lnTo>
                <a:lnTo>
                  <a:pt x="977160" y="589855"/>
                </a:lnTo>
                <a:lnTo>
                  <a:pt x="974213" y="586341"/>
                </a:lnTo>
                <a:lnTo>
                  <a:pt x="971153" y="584074"/>
                </a:lnTo>
                <a:lnTo>
                  <a:pt x="968772" y="583281"/>
                </a:lnTo>
                <a:lnTo>
                  <a:pt x="965712" y="581581"/>
                </a:lnTo>
                <a:lnTo>
                  <a:pt x="965032" y="579087"/>
                </a:lnTo>
                <a:lnTo>
                  <a:pt x="964238" y="577614"/>
                </a:lnTo>
                <a:lnTo>
                  <a:pt x="959818" y="576707"/>
                </a:lnTo>
                <a:lnTo>
                  <a:pt x="956757" y="578407"/>
                </a:lnTo>
                <a:lnTo>
                  <a:pt x="953583" y="579541"/>
                </a:lnTo>
                <a:lnTo>
                  <a:pt x="950410" y="578860"/>
                </a:lnTo>
                <a:lnTo>
                  <a:pt x="951204" y="578294"/>
                </a:lnTo>
                <a:lnTo>
                  <a:pt x="951657" y="577954"/>
                </a:lnTo>
                <a:lnTo>
                  <a:pt x="953357" y="578180"/>
                </a:lnTo>
                <a:lnTo>
                  <a:pt x="960271" y="574780"/>
                </a:lnTo>
                <a:lnTo>
                  <a:pt x="963105" y="575347"/>
                </a:lnTo>
                <a:lnTo>
                  <a:pt x="965825" y="576593"/>
                </a:lnTo>
                <a:lnTo>
                  <a:pt x="969566" y="580561"/>
                </a:lnTo>
                <a:lnTo>
                  <a:pt x="973079" y="581241"/>
                </a:lnTo>
                <a:lnTo>
                  <a:pt x="975573" y="580787"/>
                </a:lnTo>
                <a:lnTo>
                  <a:pt x="977273" y="580787"/>
                </a:lnTo>
                <a:cubicBezTo>
                  <a:pt x="977273" y="580787"/>
                  <a:pt x="983961" y="584414"/>
                  <a:pt x="983961" y="584414"/>
                </a:cubicBezTo>
                <a:lnTo>
                  <a:pt x="985661" y="584754"/>
                </a:lnTo>
                <a:lnTo>
                  <a:pt x="987814" y="584754"/>
                </a:lnTo>
                <a:cubicBezTo>
                  <a:pt x="987814" y="584754"/>
                  <a:pt x="987587" y="581921"/>
                  <a:pt x="987587" y="581921"/>
                </a:cubicBezTo>
                <a:lnTo>
                  <a:pt x="987134" y="579881"/>
                </a:lnTo>
                <a:lnTo>
                  <a:pt x="985434" y="577614"/>
                </a:lnTo>
                <a:lnTo>
                  <a:pt x="983847" y="576253"/>
                </a:lnTo>
                <a:lnTo>
                  <a:pt x="980107" y="574553"/>
                </a:lnTo>
                <a:lnTo>
                  <a:pt x="979313" y="573760"/>
                </a:lnTo>
                <a:lnTo>
                  <a:pt x="978406" y="572513"/>
                </a:lnTo>
                <a:lnTo>
                  <a:pt x="978406" y="568432"/>
                </a:lnTo>
                <a:cubicBezTo>
                  <a:pt x="978406" y="568432"/>
                  <a:pt x="977160" y="567186"/>
                  <a:pt x="977160" y="567186"/>
                </a:cubicBezTo>
                <a:lnTo>
                  <a:pt x="976140" y="566392"/>
                </a:lnTo>
                <a:lnTo>
                  <a:pt x="969905" y="563672"/>
                </a:lnTo>
                <a:lnTo>
                  <a:pt x="967072" y="561405"/>
                </a:lnTo>
                <a:lnTo>
                  <a:pt x="967072" y="558911"/>
                </a:lnTo>
                <a:cubicBezTo>
                  <a:pt x="967072" y="558911"/>
                  <a:pt x="967979" y="556985"/>
                  <a:pt x="967979" y="556985"/>
                </a:cubicBezTo>
                <a:lnTo>
                  <a:pt x="967412" y="552791"/>
                </a:lnTo>
                <a:lnTo>
                  <a:pt x="964578" y="547350"/>
                </a:lnTo>
                <a:lnTo>
                  <a:pt x="962198" y="541116"/>
                </a:lnTo>
                <a:lnTo>
                  <a:pt x="959932" y="537489"/>
                </a:lnTo>
                <a:lnTo>
                  <a:pt x="959932" y="535562"/>
                </a:lnTo>
                <a:cubicBezTo>
                  <a:pt x="959932" y="535562"/>
                  <a:pt x="958344" y="531822"/>
                  <a:pt x="958344" y="531822"/>
                </a:cubicBezTo>
                <a:lnTo>
                  <a:pt x="956191" y="524341"/>
                </a:lnTo>
                <a:lnTo>
                  <a:pt x="955057" y="521734"/>
                </a:lnTo>
                <a:lnTo>
                  <a:pt x="953697" y="520487"/>
                </a:lnTo>
                <a:lnTo>
                  <a:pt x="948823" y="517427"/>
                </a:lnTo>
                <a:lnTo>
                  <a:pt x="944856" y="516180"/>
                </a:lnTo>
                <a:lnTo>
                  <a:pt x="941002" y="514026"/>
                </a:lnTo>
                <a:lnTo>
                  <a:pt x="937829" y="510739"/>
                </a:lnTo>
                <a:lnTo>
                  <a:pt x="936242" y="509832"/>
                </a:lnTo>
                <a:lnTo>
                  <a:pt x="933181" y="509832"/>
                </a:lnTo>
                <a:cubicBezTo>
                  <a:pt x="933181" y="509832"/>
                  <a:pt x="932501" y="507339"/>
                  <a:pt x="932501" y="507339"/>
                </a:cubicBezTo>
                <a:lnTo>
                  <a:pt x="933522" y="503258"/>
                </a:lnTo>
                <a:lnTo>
                  <a:pt x="936355" y="500765"/>
                </a:lnTo>
                <a:lnTo>
                  <a:pt x="937942" y="496118"/>
                </a:lnTo>
                <a:lnTo>
                  <a:pt x="939869" y="494644"/>
                </a:lnTo>
                <a:lnTo>
                  <a:pt x="941569" y="491924"/>
                </a:lnTo>
                <a:lnTo>
                  <a:pt x="943836" y="488977"/>
                </a:lnTo>
                <a:lnTo>
                  <a:pt x="945650" y="488297"/>
                </a:lnTo>
                <a:lnTo>
                  <a:pt x="946783" y="487617"/>
                </a:lnTo>
                <a:lnTo>
                  <a:pt x="947690" y="486370"/>
                </a:lnTo>
                <a:lnTo>
                  <a:pt x="949050" y="485236"/>
                </a:lnTo>
                <a:lnTo>
                  <a:pt x="950070" y="483763"/>
                </a:lnTo>
                <a:lnTo>
                  <a:pt x="950637" y="482176"/>
                </a:lnTo>
                <a:lnTo>
                  <a:pt x="954037" y="480362"/>
                </a:lnTo>
                <a:lnTo>
                  <a:pt x="955397" y="479116"/>
                </a:lnTo>
                <a:lnTo>
                  <a:pt x="954944" y="478549"/>
                </a:lnTo>
                <a:lnTo>
                  <a:pt x="953244" y="478322"/>
                </a:lnTo>
                <a:lnTo>
                  <a:pt x="951431" y="475828"/>
                </a:lnTo>
                <a:lnTo>
                  <a:pt x="951884" y="475035"/>
                </a:lnTo>
                <a:lnTo>
                  <a:pt x="953244" y="473675"/>
                </a:lnTo>
                <a:lnTo>
                  <a:pt x="955057" y="473108"/>
                </a:lnTo>
                <a:lnTo>
                  <a:pt x="956191" y="473108"/>
                </a:lnTo>
                <a:cubicBezTo>
                  <a:pt x="956191" y="473108"/>
                  <a:pt x="956531" y="474015"/>
                  <a:pt x="956531" y="474015"/>
                </a:cubicBezTo>
                <a:lnTo>
                  <a:pt x="956304" y="476055"/>
                </a:lnTo>
                <a:lnTo>
                  <a:pt x="956644" y="476849"/>
                </a:lnTo>
                <a:lnTo>
                  <a:pt x="957551" y="477529"/>
                </a:lnTo>
                <a:lnTo>
                  <a:pt x="960158" y="476168"/>
                </a:lnTo>
                <a:lnTo>
                  <a:pt x="962538" y="475602"/>
                </a:lnTo>
                <a:lnTo>
                  <a:pt x="963445" y="474695"/>
                </a:lnTo>
                <a:lnTo>
                  <a:pt x="963445" y="470388"/>
                </a:lnTo>
                <a:cubicBezTo>
                  <a:pt x="963445" y="470388"/>
                  <a:pt x="964125" y="468574"/>
                  <a:pt x="964125" y="468574"/>
                </a:cubicBezTo>
                <a:lnTo>
                  <a:pt x="965485" y="467441"/>
                </a:lnTo>
                <a:lnTo>
                  <a:pt x="966959" y="468234"/>
                </a:lnTo>
                <a:lnTo>
                  <a:pt x="967979" y="467781"/>
                </a:lnTo>
                <a:lnTo>
                  <a:pt x="968206" y="466761"/>
                </a:lnTo>
                <a:lnTo>
                  <a:pt x="967752" y="465401"/>
                </a:lnTo>
                <a:lnTo>
                  <a:pt x="965939" y="463700"/>
                </a:lnTo>
                <a:lnTo>
                  <a:pt x="966279" y="463020"/>
                </a:lnTo>
                <a:lnTo>
                  <a:pt x="967639" y="463020"/>
                </a:lnTo>
                <a:cubicBezTo>
                  <a:pt x="967639" y="463020"/>
                  <a:pt x="969905" y="463927"/>
                  <a:pt x="969905" y="463927"/>
                </a:cubicBezTo>
                <a:lnTo>
                  <a:pt x="971266" y="463587"/>
                </a:lnTo>
                <a:lnTo>
                  <a:pt x="973079" y="462340"/>
                </a:lnTo>
                <a:lnTo>
                  <a:pt x="978633" y="460413"/>
                </a:lnTo>
                <a:lnTo>
                  <a:pt x="983847" y="457920"/>
                </a:lnTo>
                <a:lnTo>
                  <a:pt x="989288" y="454859"/>
                </a:lnTo>
                <a:lnTo>
                  <a:pt x="991668" y="454519"/>
                </a:lnTo>
                <a:lnTo>
                  <a:pt x="993935" y="454859"/>
                </a:lnTo>
                <a:lnTo>
                  <a:pt x="994728" y="455653"/>
                </a:lnTo>
                <a:lnTo>
                  <a:pt x="995069" y="456900"/>
                </a:lnTo>
                <a:lnTo>
                  <a:pt x="995522" y="457693"/>
                </a:lnTo>
                <a:lnTo>
                  <a:pt x="996202" y="458146"/>
                </a:lnTo>
                <a:lnTo>
                  <a:pt x="997562" y="458146"/>
                </a:lnTo>
                <a:cubicBezTo>
                  <a:pt x="997562" y="458146"/>
                  <a:pt x="999942" y="456106"/>
                  <a:pt x="999942" y="456106"/>
                </a:cubicBezTo>
                <a:lnTo>
                  <a:pt x="1001189" y="455313"/>
                </a:lnTo>
                <a:lnTo>
                  <a:pt x="1001189" y="453953"/>
                </a:lnTo>
                <a:cubicBezTo>
                  <a:pt x="1001189" y="453953"/>
                  <a:pt x="1000509" y="453499"/>
                  <a:pt x="1000509" y="453499"/>
                </a:cubicBezTo>
                <a:lnTo>
                  <a:pt x="999716" y="452366"/>
                </a:lnTo>
                <a:lnTo>
                  <a:pt x="1001076" y="450552"/>
                </a:lnTo>
                <a:lnTo>
                  <a:pt x="1002549" y="449419"/>
                </a:lnTo>
                <a:lnTo>
                  <a:pt x="1002210" y="445905"/>
                </a:lnTo>
                <a:lnTo>
                  <a:pt x="1004136" y="443751"/>
                </a:lnTo>
                <a:lnTo>
                  <a:pt x="1002776" y="443185"/>
                </a:lnTo>
                <a:lnTo>
                  <a:pt x="1000509" y="443638"/>
                </a:lnTo>
                <a:lnTo>
                  <a:pt x="997336" y="443638"/>
                </a:lnTo>
                <a:cubicBezTo>
                  <a:pt x="997336" y="443638"/>
                  <a:pt x="993935" y="442391"/>
                  <a:pt x="993935" y="442391"/>
                </a:cubicBezTo>
                <a:lnTo>
                  <a:pt x="992688" y="440691"/>
                </a:lnTo>
                <a:lnTo>
                  <a:pt x="991555" y="440691"/>
                </a:lnTo>
                <a:cubicBezTo>
                  <a:pt x="991555" y="440691"/>
                  <a:pt x="990648" y="441371"/>
                  <a:pt x="990648" y="441371"/>
                </a:cubicBezTo>
                <a:lnTo>
                  <a:pt x="989741" y="442618"/>
                </a:lnTo>
                <a:lnTo>
                  <a:pt x="986681" y="442278"/>
                </a:lnTo>
                <a:lnTo>
                  <a:pt x="983054" y="442278"/>
                </a:lnTo>
                <a:cubicBezTo>
                  <a:pt x="983054" y="442278"/>
                  <a:pt x="980334" y="440804"/>
                  <a:pt x="980334" y="440804"/>
                </a:cubicBezTo>
                <a:lnTo>
                  <a:pt x="977953" y="439218"/>
                </a:lnTo>
                <a:lnTo>
                  <a:pt x="974553" y="438651"/>
                </a:lnTo>
                <a:lnTo>
                  <a:pt x="971039" y="435477"/>
                </a:lnTo>
                <a:lnTo>
                  <a:pt x="964918" y="432757"/>
                </a:lnTo>
                <a:lnTo>
                  <a:pt x="957098" y="436157"/>
                </a:lnTo>
                <a:lnTo>
                  <a:pt x="955397" y="436384"/>
                </a:lnTo>
                <a:lnTo>
                  <a:pt x="954831" y="436724"/>
                </a:lnTo>
                <a:lnTo>
                  <a:pt x="955397" y="437291"/>
                </a:lnTo>
                <a:lnTo>
                  <a:pt x="955851" y="438197"/>
                </a:lnTo>
                <a:lnTo>
                  <a:pt x="952677" y="441484"/>
                </a:lnTo>
                <a:lnTo>
                  <a:pt x="947123" y="445112"/>
                </a:lnTo>
                <a:lnTo>
                  <a:pt x="947123" y="446472"/>
                </a:lnTo>
                <a:cubicBezTo>
                  <a:pt x="947123" y="446472"/>
                  <a:pt x="947123" y="447492"/>
                  <a:pt x="947123" y="447492"/>
                </a:cubicBezTo>
                <a:lnTo>
                  <a:pt x="944516" y="449985"/>
                </a:lnTo>
                <a:lnTo>
                  <a:pt x="938168" y="450779"/>
                </a:lnTo>
                <a:lnTo>
                  <a:pt x="934882" y="450439"/>
                </a:lnTo>
                <a:lnTo>
                  <a:pt x="931255" y="448852"/>
                </a:lnTo>
                <a:lnTo>
                  <a:pt x="928874" y="446925"/>
                </a:lnTo>
                <a:lnTo>
                  <a:pt x="927968" y="445565"/>
                </a:lnTo>
                <a:lnTo>
                  <a:pt x="927968" y="441484"/>
                </a:lnTo>
                <a:cubicBezTo>
                  <a:pt x="927968" y="441484"/>
                  <a:pt x="928761" y="437744"/>
                  <a:pt x="928761" y="437744"/>
                </a:cubicBezTo>
                <a:lnTo>
                  <a:pt x="929668" y="437291"/>
                </a:lnTo>
                <a:lnTo>
                  <a:pt x="930801" y="436271"/>
                </a:lnTo>
                <a:lnTo>
                  <a:pt x="930461" y="435024"/>
                </a:lnTo>
                <a:lnTo>
                  <a:pt x="929781" y="434344"/>
                </a:lnTo>
                <a:lnTo>
                  <a:pt x="929781" y="433550"/>
                </a:lnTo>
                <a:cubicBezTo>
                  <a:pt x="929781" y="433550"/>
                  <a:pt x="929554" y="431170"/>
                  <a:pt x="929554" y="431170"/>
                </a:cubicBezTo>
                <a:lnTo>
                  <a:pt x="927741" y="427656"/>
                </a:lnTo>
                <a:lnTo>
                  <a:pt x="924907" y="425503"/>
                </a:lnTo>
                <a:lnTo>
                  <a:pt x="922187" y="425503"/>
                </a:lnTo>
                <a:cubicBezTo>
                  <a:pt x="922187" y="425503"/>
                  <a:pt x="919693" y="426296"/>
                  <a:pt x="919693" y="426296"/>
                </a:cubicBezTo>
                <a:lnTo>
                  <a:pt x="908926" y="424029"/>
                </a:lnTo>
                <a:lnTo>
                  <a:pt x="903825" y="420742"/>
                </a:lnTo>
                <a:lnTo>
                  <a:pt x="901558" y="417908"/>
                </a:lnTo>
                <a:lnTo>
                  <a:pt x="899518" y="412808"/>
                </a:lnTo>
                <a:lnTo>
                  <a:pt x="899518" y="411108"/>
                </a:lnTo>
                <a:cubicBezTo>
                  <a:pt x="899518" y="411108"/>
                  <a:pt x="900764" y="407027"/>
                  <a:pt x="900764" y="407027"/>
                </a:cubicBezTo>
                <a:lnTo>
                  <a:pt x="904165" y="399773"/>
                </a:lnTo>
                <a:lnTo>
                  <a:pt x="905865" y="398299"/>
                </a:lnTo>
                <a:lnTo>
                  <a:pt x="909492" y="397393"/>
                </a:lnTo>
                <a:lnTo>
                  <a:pt x="911646" y="398186"/>
                </a:lnTo>
                <a:lnTo>
                  <a:pt x="914706" y="401473"/>
                </a:lnTo>
                <a:lnTo>
                  <a:pt x="918219" y="400113"/>
                </a:lnTo>
                <a:lnTo>
                  <a:pt x="921393" y="398639"/>
                </a:lnTo>
                <a:lnTo>
                  <a:pt x="924000" y="399093"/>
                </a:lnTo>
                <a:lnTo>
                  <a:pt x="925474" y="398753"/>
                </a:lnTo>
                <a:lnTo>
                  <a:pt x="927288" y="398753"/>
                </a:lnTo>
                <a:cubicBezTo>
                  <a:pt x="927288" y="398753"/>
                  <a:pt x="928648" y="398526"/>
                  <a:pt x="928648" y="398526"/>
                </a:cubicBezTo>
                <a:lnTo>
                  <a:pt x="929894" y="397506"/>
                </a:lnTo>
                <a:lnTo>
                  <a:pt x="933635" y="392745"/>
                </a:lnTo>
                <a:lnTo>
                  <a:pt x="934429" y="388778"/>
                </a:lnTo>
                <a:lnTo>
                  <a:pt x="935675" y="386171"/>
                </a:lnTo>
                <a:lnTo>
                  <a:pt x="937035" y="383791"/>
                </a:lnTo>
                <a:lnTo>
                  <a:pt x="941116" y="379937"/>
                </a:lnTo>
                <a:lnTo>
                  <a:pt x="946443" y="377784"/>
                </a:lnTo>
                <a:lnTo>
                  <a:pt x="957098" y="372230"/>
                </a:lnTo>
                <a:lnTo>
                  <a:pt x="959364" y="371550"/>
                </a:lnTo>
                <a:lnTo>
                  <a:pt x="965372" y="362255"/>
                </a:lnTo>
                <a:lnTo>
                  <a:pt x="966845" y="360669"/>
                </a:lnTo>
                <a:lnTo>
                  <a:pt x="968545" y="359762"/>
                </a:lnTo>
                <a:lnTo>
                  <a:pt x="970246" y="358061"/>
                </a:lnTo>
                <a:lnTo>
                  <a:pt x="971946" y="355681"/>
                </a:lnTo>
                <a:lnTo>
                  <a:pt x="973759" y="354094"/>
                </a:lnTo>
                <a:lnTo>
                  <a:pt x="981127" y="354661"/>
                </a:lnTo>
                <a:lnTo>
                  <a:pt x="982374" y="355568"/>
                </a:lnTo>
                <a:lnTo>
                  <a:pt x="985094" y="355568"/>
                </a:lnTo>
                <a:cubicBezTo>
                  <a:pt x="985094" y="355568"/>
                  <a:pt x="985888" y="354774"/>
                  <a:pt x="985888" y="354774"/>
                </a:cubicBezTo>
                <a:lnTo>
                  <a:pt x="986795" y="352394"/>
                </a:lnTo>
                <a:lnTo>
                  <a:pt x="987361" y="352394"/>
                </a:lnTo>
                <a:cubicBezTo>
                  <a:pt x="987361" y="352394"/>
                  <a:pt x="987814" y="355681"/>
                  <a:pt x="987814" y="355681"/>
                </a:cubicBezTo>
                <a:lnTo>
                  <a:pt x="993595" y="359648"/>
                </a:lnTo>
                <a:lnTo>
                  <a:pt x="994389" y="361915"/>
                </a:lnTo>
                <a:lnTo>
                  <a:pt x="996315" y="363502"/>
                </a:lnTo>
                <a:lnTo>
                  <a:pt x="996088" y="364636"/>
                </a:lnTo>
                <a:lnTo>
                  <a:pt x="994842" y="367356"/>
                </a:lnTo>
                <a:lnTo>
                  <a:pt x="994615" y="368376"/>
                </a:lnTo>
                <a:lnTo>
                  <a:pt x="990308" y="374157"/>
                </a:lnTo>
                <a:lnTo>
                  <a:pt x="987928" y="376424"/>
                </a:lnTo>
                <a:lnTo>
                  <a:pt x="986568" y="378917"/>
                </a:lnTo>
                <a:lnTo>
                  <a:pt x="980787" y="381638"/>
                </a:lnTo>
                <a:lnTo>
                  <a:pt x="979880" y="384018"/>
                </a:lnTo>
                <a:lnTo>
                  <a:pt x="980673" y="385831"/>
                </a:lnTo>
                <a:lnTo>
                  <a:pt x="980673" y="387078"/>
                </a:lnTo>
                <a:cubicBezTo>
                  <a:pt x="980673" y="387078"/>
                  <a:pt x="979767" y="387078"/>
                  <a:pt x="979767" y="387078"/>
                </a:cubicBezTo>
                <a:lnTo>
                  <a:pt x="978520" y="387532"/>
                </a:lnTo>
                <a:lnTo>
                  <a:pt x="975686" y="389458"/>
                </a:lnTo>
                <a:lnTo>
                  <a:pt x="976027" y="390139"/>
                </a:lnTo>
                <a:lnTo>
                  <a:pt x="976253" y="391839"/>
                </a:lnTo>
                <a:lnTo>
                  <a:pt x="975800" y="393539"/>
                </a:lnTo>
                <a:lnTo>
                  <a:pt x="977387" y="393766"/>
                </a:lnTo>
                <a:lnTo>
                  <a:pt x="980560" y="393766"/>
                </a:lnTo>
                <a:cubicBezTo>
                  <a:pt x="980560" y="393766"/>
                  <a:pt x="986115" y="393199"/>
                  <a:pt x="986115" y="393199"/>
                </a:cubicBezTo>
                <a:lnTo>
                  <a:pt x="986795" y="393539"/>
                </a:lnTo>
                <a:lnTo>
                  <a:pt x="985547" y="394559"/>
                </a:lnTo>
                <a:lnTo>
                  <a:pt x="983621" y="396599"/>
                </a:lnTo>
                <a:lnTo>
                  <a:pt x="982827" y="397846"/>
                </a:lnTo>
                <a:lnTo>
                  <a:pt x="983847" y="400680"/>
                </a:lnTo>
                <a:lnTo>
                  <a:pt x="975346" y="404534"/>
                </a:lnTo>
                <a:lnTo>
                  <a:pt x="973759" y="404874"/>
                </a:lnTo>
                <a:lnTo>
                  <a:pt x="972059" y="405554"/>
                </a:lnTo>
                <a:lnTo>
                  <a:pt x="972399" y="408274"/>
                </a:lnTo>
                <a:lnTo>
                  <a:pt x="973306" y="410314"/>
                </a:lnTo>
                <a:lnTo>
                  <a:pt x="974213" y="409974"/>
                </a:lnTo>
                <a:lnTo>
                  <a:pt x="974780" y="409407"/>
                </a:lnTo>
                <a:lnTo>
                  <a:pt x="976480" y="408387"/>
                </a:lnTo>
                <a:lnTo>
                  <a:pt x="980560" y="407821"/>
                </a:lnTo>
                <a:lnTo>
                  <a:pt x="983281" y="406914"/>
                </a:lnTo>
                <a:lnTo>
                  <a:pt x="983734" y="406234"/>
                </a:lnTo>
                <a:lnTo>
                  <a:pt x="982940" y="404647"/>
                </a:lnTo>
                <a:lnTo>
                  <a:pt x="983847" y="403400"/>
                </a:lnTo>
                <a:lnTo>
                  <a:pt x="985208" y="403400"/>
                </a:lnTo>
                <a:cubicBezTo>
                  <a:pt x="985208" y="403400"/>
                  <a:pt x="986454" y="403740"/>
                  <a:pt x="986454" y="403740"/>
                </a:cubicBezTo>
                <a:lnTo>
                  <a:pt x="987701" y="403740"/>
                </a:lnTo>
                <a:cubicBezTo>
                  <a:pt x="987701" y="403740"/>
                  <a:pt x="988948" y="402607"/>
                  <a:pt x="988948" y="402607"/>
                </a:cubicBezTo>
                <a:lnTo>
                  <a:pt x="990195" y="402153"/>
                </a:lnTo>
                <a:lnTo>
                  <a:pt x="991555" y="401133"/>
                </a:lnTo>
                <a:lnTo>
                  <a:pt x="993028" y="399660"/>
                </a:lnTo>
                <a:lnTo>
                  <a:pt x="995182" y="396713"/>
                </a:lnTo>
                <a:lnTo>
                  <a:pt x="997449" y="394219"/>
                </a:lnTo>
                <a:lnTo>
                  <a:pt x="1007763" y="388212"/>
                </a:lnTo>
                <a:lnTo>
                  <a:pt x="1010257" y="387758"/>
                </a:lnTo>
                <a:lnTo>
                  <a:pt x="1011730" y="386398"/>
                </a:lnTo>
                <a:lnTo>
                  <a:pt x="1015698" y="386058"/>
                </a:lnTo>
                <a:lnTo>
                  <a:pt x="1016605" y="385038"/>
                </a:lnTo>
                <a:lnTo>
                  <a:pt x="1018191" y="384131"/>
                </a:lnTo>
                <a:lnTo>
                  <a:pt x="1021138" y="384131"/>
                </a:lnTo>
                <a:cubicBezTo>
                  <a:pt x="1021138" y="384131"/>
                  <a:pt x="1022952" y="383564"/>
                  <a:pt x="1022952" y="383564"/>
                </a:cubicBezTo>
                <a:lnTo>
                  <a:pt x="1023632" y="382204"/>
                </a:lnTo>
                <a:lnTo>
                  <a:pt x="1024425" y="381184"/>
                </a:lnTo>
                <a:lnTo>
                  <a:pt x="1026692" y="382771"/>
                </a:lnTo>
                <a:lnTo>
                  <a:pt x="1033719" y="382318"/>
                </a:lnTo>
                <a:lnTo>
                  <a:pt x="1037007" y="380164"/>
                </a:lnTo>
                <a:lnTo>
                  <a:pt x="1038707" y="377897"/>
                </a:lnTo>
                <a:lnTo>
                  <a:pt x="1038934" y="378124"/>
                </a:lnTo>
                <a:lnTo>
                  <a:pt x="1039387" y="375517"/>
                </a:lnTo>
                <a:lnTo>
                  <a:pt x="1041314" y="373477"/>
                </a:lnTo>
                <a:lnTo>
                  <a:pt x="1046075" y="369850"/>
                </a:lnTo>
                <a:lnTo>
                  <a:pt x="1047321" y="368149"/>
                </a:lnTo>
                <a:lnTo>
                  <a:pt x="1049702" y="366222"/>
                </a:lnTo>
                <a:lnTo>
                  <a:pt x="1050835" y="366222"/>
                </a:lnTo>
                <a:cubicBezTo>
                  <a:pt x="1050835" y="366222"/>
                  <a:pt x="1051969" y="366109"/>
                  <a:pt x="1051969" y="366109"/>
                </a:cubicBezTo>
                <a:lnTo>
                  <a:pt x="1052308" y="365202"/>
                </a:lnTo>
                <a:lnTo>
                  <a:pt x="1052535" y="364522"/>
                </a:lnTo>
                <a:lnTo>
                  <a:pt x="1053442" y="363955"/>
                </a:lnTo>
                <a:lnTo>
                  <a:pt x="1055709" y="362822"/>
                </a:lnTo>
                <a:lnTo>
                  <a:pt x="1058316" y="361349"/>
                </a:lnTo>
                <a:lnTo>
                  <a:pt x="1060470" y="360895"/>
                </a:lnTo>
                <a:lnTo>
                  <a:pt x="1063077" y="358741"/>
                </a:lnTo>
                <a:lnTo>
                  <a:pt x="1064096" y="357835"/>
                </a:lnTo>
                <a:lnTo>
                  <a:pt x="1065117" y="357835"/>
                </a:lnTo>
                <a:lnTo>
                  <a:pt x="1065457" y="357381"/>
                </a:lnTo>
                <a:lnTo>
                  <a:pt x="1066024" y="356248"/>
                </a:lnTo>
                <a:lnTo>
                  <a:pt x="1066817" y="355568"/>
                </a:lnTo>
                <a:lnTo>
                  <a:pt x="1067950" y="355568"/>
                </a:lnTo>
                <a:cubicBezTo>
                  <a:pt x="1067950" y="355568"/>
                  <a:pt x="1069764" y="354888"/>
                  <a:pt x="1069764" y="354888"/>
                </a:cubicBezTo>
                <a:lnTo>
                  <a:pt x="1072144" y="354548"/>
                </a:lnTo>
                <a:lnTo>
                  <a:pt x="1073731" y="352734"/>
                </a:lnTo>
                <a:lnTo>
                  <a:pt x="1074298" y="351487"/>
                </a:lnTo>
                <a:lnTo>
                  <a:pt x="1075318" y="350014"/>
                </a:lnTo>
                <a:lnTo>
                  <a:pt x="1077585" y="348427"/>
                </a:lnTo>
                <a:lnTo>
                  <a:pt x="1079172" y="346160"/>
                </a:lnTo>
                <a:lnTo>
                  <a:pt x="1080872" y="343667"/>
                </a:lnTo>
                <a:lnTo>
                  <a:pt x="1081666" y="342873"/>
                </a:lnTo>
                <a:lnTo>
                  <a:pt x="1082459" y="342873"/>
                </a:lnTo>
                <a:cubicBezTo>
                  <a:pt x="1082459" y="342873"/>
                  <a:pt x="1082912" y="341740"/>
                  <a:pt x="1082912" y="341740"/>
                </a:cubicBezTo>
                <a:lnTo>
                  <a:pt x="1083479" y="339019"/>
                </a:lnTo>
                <a:lnTo>
                  <a:pt x="1084272" y="336412"/>
                </a:lnTo>
                <a:lnTo>
                  <a:pt x="1084725" y="335166"/>
                </a:lnTo>
                <a:lnTo>
                  <a:pt x="1086653" y="333805"/>
                </a:lnTo>
                <a:lnTo>
                  <a:pt x="1087106" y="333125"/>
                </a:lnTo>
                <a:lnTo>
                  <a:pt x="1087559" y="332899"/>
                </a:lnTo>
                <a:lnTo>
                  <a:pt x="1088466" y="333125"/>
                </a:lnTo>
                <a:lnTo>
                  <a:pt x="1089713" y="332332"/>
                </a:lnTo>
                <a:lnTo>
                  <a:pt x="1090847" y="331425"/>
                </a:lnTo>
                <a:lnTo>
                  <a:pt x="1091866" y="331765"/>
                </a:lnTo>
                <a:lnTo>
                  <a:pt x="1092887" y="332445"/>
                </a:lnTo>
                <a:lnTo>
                  <a:pt x="1094020" y="333919"/>
                </a:lnTo>
                <a:lnTo>
                  <a:pt x="1094474" y="335052"/>
                </a:lnTo>
                <a:lnTo>
                  <a:pt x="1095380" y="335959"/>
                </a:lnTo>
                <a:lnTo>
                  <a:pt x="1095607" y="337319"/>
                </a:lnTo>
                <a:lnTo>
                  <a:pt x="1096514" y="337886"/>
                </a:lnTo>
                <a:lnTo>
                  <a:pt x="1098327" y="338226"/>
                </a:lnTo>
                <a:lnTo>
                  <a:pt x="1101388" y="339133"/>
                </a:lnTo>
                <a:lnTo>
                  <a:pt x="1103314" y="339133"/>
                </a:lnTo>
                <a:cubicBezTo>
                  <a:pt x="1103314" y="339133"/>
                  <a:pt x="1104448" y="339926"/>
                  <a:pt x="1104448" y="339926"/>
                </a:cubicBezTo>
                <a:lnTo>
                  <a:pt x="1106828" y="340266"/>
                </a:lnTo>
                <a:lnTo>
                  <a:pt x="1111588" y="339699"/>
                </a:lnTo>
                <a:lnTo>
                  <a:pt x="1113516" y="340039"/>
                </a:lnTo>
                <a:lnTo>
                  <a:pt x="1114309" y="340946"/>
                </a:lnTo>
                <a:lnTo>
                  <a:pt x="1115556" y="341626"/>
                </a:lnTo>
                <a:lnTo>
                  <a:pt x="1116349" y="341626"/>
                </a:lnTo>
                <a:cubicBezTo>
                  <a:pt x="1116349" y="341626"/>
                  <a:pt x="1117369" y="340493"/>
                  <a:pt x="1117369" y="340493"/>
                </a:cubicBezTo>
                <a:lnTo>
                  <a:pt x="1118503" y="338566"/>
                </a:lnTo>
                <a:lnTo>
                  <a:pt x="1119297" y="337092"/>
                </a:lnTo>
                <a:lnTo>
                  <a:pt x="1119297" y="335959"/>
                </a:lnTo>
                <a:cubicBezTo>
                  <a:pt x="1119297" y="335959"/>
                  <a:pt x="1118617" y="334712"/>
                  <a:pt x="1118617" y="334712"/>
                </a:cubicBezTo>
                <a:lnTo>
                  <a:pt x="1117030" y="333579"/>
                </a:lnTo>
                <a:lnTo>
                  <a:pt x="1116009" y="331765"/>
                </a:lnTo>
                <a:lnTo>
                  <a:pt x="1114989" y="329838"/>
                </a:lnTo>
                <a:lnTo>
                  <a:pt x="1114422" y="329272"/>
                </a:lnTo>
                <a:lnTo>
                  <a:pt x="1113969" y="328365"/>
                </a:lnTo>
                <a:lnTo>
                  <a:pt x="1113969" y="327005"/>
                </a:lnTo>
                <a:cubicBezTo>
                  <a:pt x="1113969" y="327005"/>
                  <a:pt x="1114196" y="326098"/>
                  <a:pt x="1114196" y="326098"/>
                </a:cubicBezTo>
                <a:lnTo>
                  <a:pt x="1116576" y="325418"/>
                </a:lnTo>
                <a:lnTo>
                  <a:pt x="1119636" y="325078"/>
                </a:lnTo>
                <a:lnTo>
                  <a:pt x="1122130" y="325418"/>
                </a:lnTo>
                <a:lnTo>
                  <a:pt x="1126211" y="325191"/>
                </a:lnTo>
                <a:lnTo>
                  <a:pt x="1128704" y="324624"/>
                </a:lnTo>
                <a:lnTo>
                  <a:pt x="1130518" y="324624"/>
                </a:lnTo>
                <a:cubicBezTo>
                  <a:pt x="1130518" y="324624"/>
                  <a:pt x="1132218" y="324624"/>
                  <a:pt x="1132218" y="324624"/>
                </a:cubicBezTo>
                <a:lnTo>
                  <a:pt x="1133011" y="323831"/>
                </a:lnTo>
                <a:lnTo>
                  <a:pt x="1135392" y="321904"/>
                </a:lnTo>
                <a:lnTo>
                  <a:pt x="1136525" y="321224"/>
                </a:lnTo>
                <a:lnTo>
                  <a:pt x="1137771" y="319864"/>
                </a:lnTo>
                <a:lnTo>
                  <a:pt x="1137998" y="318504"/>
                </a:lnTo>
                <a:lnTo>
                  <a:pt x="1138225" y="317370"/>
                </a:lnTo>
                <a:lnTo>
                  <a:pt x="1138905" y="316123"/>
                </a:lnTo>
                <a:lnTo>
                  <a:pt x="1140152" y="314650"/>
                </a:lnTo>
                <a:lnTo>
                  <a:pt x="1141172" y="313970"/>
                </a:lnTo>
                <a:lnTo>
                  <a:pt x="1142306" y="313970"/>
                </a:lnTo>
                <a:cubicBezTo>
                  <a:pt x="1142306" y="313970"/>
                  <a:pt x="1143552" y="314763"/>
                  <a:pt x="1143552" y="314763"/>
                </a:cubicBezTo>
                <a:lnTo>
                  <a:pt x="1144346" y="315443"/>
                </a:lnTo>
                <a:lnTo>
                  <a:pt x="1145253" y="315216"/>
                </a:lnTo>
                <a:lnTo>
                  <a:pt x="1146046" y="314083"/>
                </a:lnTo>
                <a:lnTo>
                  <a:pt x="1146499" y="313856"/>
                </a:lnTo>
                <a:lnTo>
                  <a:pt x="1147973" y="313856"/>
                </a:lnTo>
                <a:cubicBezTo>
                  <a:pt x="1147973" y="313856"/>
                  <a:pt x="1148426" y="313063"/>
                  <a:pt x="1148426" y="313063"/>
                </a:cubicBezTo>
                <a:lnTo>
                  <a:pt x="1148993" y="309663"/>
                </a:lnTo>
                <a:lnTo>
                  <a:pt x="1149560" y="306942"/>
                </a:lnTo>
                <a:lnTo>
                  <a:pt x="1149560" y="305015"/>
                </a:lnTo>
                <a:cubicBezTo>
                  <a:pt x="1149560" y="305015"/>
                  <a:pt x="1150920" y="301842"/>
                  <a:pt x="1150920" y="301842"/>
                </a:cubicBezTo>
                <a:lnTo>
                  <a:pt x="1151373" y="299915"/>
                </a:lnTo>
                <a:lnTo>
                  <a:pt x="1152167" y="299008"/>
                </a:lnTo>
                <a:lnTo>
                  <a:pt x="1153074" y="299008"/>
                </a:lnTo>
                <a:cubicBezTo>
                  <a:pt x="1153074" y="299008"/>
                  <a:pt x="1153754" y="299575"/>
                  <a:pt x="1153754" y="299575"/>
                </a:cubicBezTo>
                <a:lnTo>
                  <a:pt x="1154661" y="299915"/>
                </a:lnTo>
                <a:lnTo>
                  <a:pt x="1155907" y="299575"/>
                </a:lnTo>
                <a:lnTo>
                  <a:pt x="1156814" y="300028"/>
                </a:lnTo>
                <a:lnTo>
                  <a:pt x="1157381" y="301048"/>
                </a:lnTo>
                <a:lnTo>
                  <a:pt x="1159194" y="301728"/>
                </a:lnTo>
                <a:lnTo>
                  <a:pt x="1159421" y="302182"/>
                </a:lnTo>
                <a:lnTo>
                  <a:pt x="1159421" y="305582"/>
                </a:lnTo>
                <a:cubicBezTo>
                  <a:pt x="1159421" y="305582"/>
                  <a:pt x="1160328" y="307169"/>
                  <a:pt x="1160328" y="307169"/>
                </a:cubicBezTo>
                <a:lnTo>
                  <a:pt x="1161688" y="308642"/>
                </a:lnTo>
                <a:lnTo>
                  <a:pt x="1163501" y="310003"/>
                </a:lnTo>
                <a:lnTo>
                  <a:pt x="1164522" y="310343"/>
                </a:lnTo>
                <a:lnTo>
                  <a:pt x="1165088" y="311249"/>
                </a:lnTo>
                <a:lnTo>
                  <a:pt x="1166222" y="310456"/>
                </a:lnTo>
                <a:lnTo>
                  <a:pt x="1166222" y="308982"/>
                </a:lnTo>
                <a:cubicBezTo>
                  <a:pt x="1166222" y="308982"/>
                  <a:pt x="1164861" y="307622"/>
                  <a:pt x="1164861" y="307622"/>
                </a:cubicBezTo>
                <a:lnTo>
                  <a:pt x="1163162" y="307282"/>
                </a:lnTo>
                <a:lnTo>
                  <a:pt x="1162821" y="306942"/>
                </a:lnTo>
                <a:lnTo>
                  <a:pt x="1162821" y="306262"/>
                </a:lnTo>
                <a:cubicBezTo>
                  <a:pt x="1162821" y="306262"/>
                  <a:pt x="1163501" y="305469"/>
                  <a:pt x="1163501" y="305469"/>
                </a:cubicBezTo>
                <a:lnTo>
                  <a:pt x="1164295" y="304789"/>
                </a:lnTo>
                <a:lnTo>
                  <a:pt x="1165995" y="303882"/>
                </a:lnTo>
                <a:lnTo>
                  <a:pt x="1168942" y="303202"/>
                </a:lnTo>
                <a:lnTo>
                  <a:pt x="1170642" y="302635"/>
                </a:lnTo>
                <a:lnTo>
                  <a:pt x="1172002" y="302408"/>
                </a:lnTo>
                <a:lnTo>
                  <a:pt x="1173476" y="302748"/>
                </a:lnTo>
                <a:lnTo>
                  <a:pt x="1174723" y="301955"/>
                </a:lnTo>
                <a:lnTo>
                  <a:pt x="1175970" y="301502"/>
                </a:lnTo>
                <a:lnTo>
                  <a:pt x="1176310" y="300028"/>
                </a:lnTo>
                <a:lnTo>
                  <a:pt x="1176310" y="297874"/>
                </a:lnTo>
                <a:cubicBezTo>
                  <a:pt x="1176310" y="297874"/>
                  <a:pt x="1176876" y="297194"/>
                  <a:pt x="1176876" y="297194"/>
                </a:cubicBezTo>
                <a:lnTo>
                  <a:pt x="1177443" y="296288"/>
                </a:lnTo>
                <a:lnTo>
                  <a:pt x="1178236" y="295154"/>
                </a:lnTo>
                <a:lnTo>
                  <a:pt x="1179030" y="292094"/>
                </a:lnTo>
                <a:lnTo>
                  <a:pt x="1179596" y="289940"/>
                </a:lnTo>
                <a:lnTo>
                  <a:pt x="1179937" y="288807"/>
                </a:lnTo>
                <a:lnTo>
                  <a:pt x="1179937" y="287333"/>
                </a:lnTo>
                <a:cubicBezTo>
                  <a:pt x="1179937" y="287333"/>
                  <a:pt x="1179710" y="286427"/>
                  <a:pt x="1179710" y="286427"/>
                </a:cubicBezTo>
                <a:lnTo>
                  <a:pt x="1179030" y="285860"/>
                </a:lnTo>
                <a:lnTo>
                  <a:pt x="1178463" y="285406"/>
                </a:lnTo>
                <a:lnTo>
                  <a:pt x="1178463" y="283706"/>
                </a:lnTo>
                <a:cubicBezTo>
                  <a:pt x="1178463" y="283706"/>
                  <a:pt x="1178463" y="281439"/>
                  <a:pt x="1178463" y="281439"/>
                </a:cubicBezTo>
                <a:lnTo>
                  <a:pt x="1178236" y="279966"/>
                </a:lnTo>
                <a:lnTo>
                  <a:pt x="1179030" y="271918"/>
                </a:lnTo>
                <a:lnTo>
                  <a:pt x="1179937" y="270105"/>
                </a:lnTo>
                <a:lnTo>
                  <a:pt x="1177330" y="259337"/>
                </a:lnTo>
                <a:lnTo>
                  <a:pt x="1176536" y="255936"/>
                </a:lnTo>
                <a:lnTo>
                  <a:pt x="1175970" y="254236"/>
                </a:lnTo>
                <a:lnTo>
                  <a:pt x="1174836" y="251743"/>
                </a:lnTo>
                <a:lnTo>
                  <a:pt x="1174042" y="250496"/>
                </a:lnTo>
                <a:lnTo>
                  <a:pt x="1174383" y="249249"/>
                </a:lnTo>
                <a:lnTo>
                  <a:pt x="1175403" y="248002"/>
                </a:lnTo>
                <a:lnTo>
                  <a:pt x="1176423" y="247435"/>
                </a:lnTo>
                <a:lnTo>
                  <a:pt x="1179370" y="247209"/>
                </a:lnTo>
                <a:lnTo>
                  <a:pt x="1180164" y="246755"/>
                </a:lnTo>
                <a:lnTo>
                  <a:pt x="1183791" y="245508"/>
                </a:lnTo>
                <a:lnTo>
                  <a:pt x="1184584" y="244715"/>
                </a:lnTo>
                <a:lnTo>
                  <a:pt x="1186398" y="242788"/>
                </a:lnTo>
                <a:lnTo>
                  <a:pt x="1187078" y="241315"/>
                </a:lnTo>
                <a:lnTo>
                  <a:pt x="1187871" y="239388"/>
                </a:lnTo>
                <a:lnTo>
                  <a:pt x="1189684" y="238368"/>
                </a:lnTo>
                <a:lnTo>
                  <a:pt x="1190818" y="236667"/>
                </a:lnTo>
                <a:lnTo>
                  <a:pt x="1191951" y="236101"/>
                </a:lnTo>
                <a:lnTo>
                  <a:pt x="1193085" y="237574"/>
                </a:lnTo>
                <a:lnTo>
                  <a:pt x="1194445" y="238368"/>
                </a:lnTo>
                <a:lnTo>
                  <a:pt x="1195352" y="238594"/>
                </a:lnTo>
                <a:lnTo>
                  <a:pt x="1196372" y="237121"/>
                </a:lnTo>
                <a:lnTo>
                  <a:pt x="1199659" y="235987"/>
                </a:lnTo>
                <a:lnTo>
                  <a:pt x="1203173" y="235987"/>
                </a:lnTo>
                <a:cubicBezTo>
                  <a:pt x="1203173" y="235987"/>
                  <a:pt x="1206800" y="236894"/>
                  <a:pt x="1206800" y="236894"/>
                </a:cubicBezTo>
                <a:lnTo>
                  <a:pt x="1209747" y="238708"/>
                </a:lnTo>
                <a:lnTo>
                  <a:pt x="1211447" y="240975"/>
                </a:lnTo>
                <a:lnTo>
                  <a:pt x="1211447" y="243241"/>
                </a:lnTo>
                <a:cubicBezTo>
                  <a:pt x="1211447" y="243241"/>
                  <a:pt x="1212127" y="243355"/>
                  <a:pt x="1212127" y="243355"/>
                </a:cubicBezTo>
                <a:lnTo>
                  <a:pt x="1213147" y="243808"/>
                </a:lnTo>
                <a:lnTo>
                  <a:pt x="1214168" y="244262"/>
                </a:lnTo>
                <a:lnTo>
                  <a:pt x="1215754" y="243015"/>
                </a:lnTo>
                <a:lnTo>
                  <a:pt x="1217795" y="241541"/>
                </a:lnTo>
                <a:lnTo>
                  <a:pt x="1217454" y="239048"/>
                </a:lnTo>
                <a:lnTo>
                  <a:pt x="1217795" y="236327"/>
                </a:lnTo>
                <a:lnTo>
                  <a:pt x="1219268" y="231567"/>
                </a:lnTo>
                <a:lnTo>
                  <a:pt x="1220968" y="230207"/>
                </a:lnTo>
                <a:lnTo>
                  <a:pt x="1221875" y="229980"/>
                </a:lnTo>
                <a:lnTo>
                  <a:pt x="1222781" y="229413"/>
                </a:lnTo>
                <a:lnTo>
                  <a:pt x="1224482" y="228507"/>
                </a:lnTo>
                <a:lnTo>
                  <a:pt x="1225048" y="227260"/>
                </a:lnTo>
                <a:lnTo>
                  <a:pt x="1224709" y="225786"/>
                </a:lnTo>
                <a:lnTo>
                  <a:pt x="1225275" y="224313"/>
                </a:lnTo>
                <a:lnTo>
                  <a:pt x="1225502" y="222839"/>
                </a:lnTo>
                <a:lnTo>
                  <a:pt x="1226069" y="220912"/>
                </a:lnTo>
                <a:lnTo>
                  <a:pt x="1226862" y="220346"/>
                </a:lnTo>
                <a:lnTo>
                  <a:pt x="1227995" y="219779"/>
                </a:lnTo>
                <a:lnTo>
                  <a:pt x="1228789" y="218872"/>
                </a:lnTo>
                <a:lnTo>
                  <a:pt x="1229582" y="217399"/>
                </a:lnTo>
                <a:lnTo>
                  <a:pt x="1230149" y="215698"/>
                </a:lnTo>
                <a:lnTo>
                  <a:pt x="1229922" y="213771"/>
                </a:lnTo>
                <a:lnTo>
                  <a:pt x="1230943" y="212525"/>
                </a:lnTo>
                <a:lnTo>
                  <a:pt x="1232643" y="211505"/>
                </a:lnTo>
                <a:lnTo>
                  <a:pt x="1233210" y="210824"/>
                </a:lnTo>
                <a:lnTo>
                  <a:pt x="1233436" y="209124"/>
                </a:lnTo>
                <a:lnTo>
                  <a:pt x="1233436" y="208331"/>
                </a:lnTo>
                <a:cubicBezTo>
                  <a:pt x="1233436" y="208331"/>
                  <a:pt x="1234003" y="207424"/>
                  <a:pt x="1234003" y="207424"/>
                </a:cubicBezTo>
                <a:lnTo>
                  <a:pt x="1233663" y="205724"/>
                </a:lnTo>
                <a:lnTo>
                  <a:pt x="1233210" y="203797"/>
                </a:lnTo>
                <a:lnTo>
                  <a:pt x="1235023" y="200623"/>
                </a:lnTo>
                <a:lnTo>
                  <a:pt x="1236383" y="197903"/>
                </a:lnTo>
                <a:lnTo>
                  <a:pt x="1236723" y="193936"/>
                </a:lnTo>
                <a:lnTo>
                  <a:pt x="1236723" y="193256"/>
                </a:lnTo>
                <a:cubicBezTo>
                  <a:pt x="1236723" y="193256"/>
                  <a:pt x="1237403" y="191329"/>
                  <a:pt x="1237403" y="191329"/>
                </a:cubicBezTo>
                <a:lnTo>
                  <a:pt x="1237743" y="190535"/>
                </a:lnTo>
                <a:lnTo>
                  <a:pt x="1238764" y="188042"/>
                </a:lnTo>
                <a:lnTo>
                  <a:pt x="1240124" y="186455"/>
                </a:lnTo>
                <a:lnTo>
                  <a:pt x="1239897" y="184641"/>
                </a:lnTo>
                <a:lnTo>
                  <a:pt x="1239330" y="182828"/>
                </a:lnTo>
                <a:lnTo>
                  <a:pt x="1239330" y="181581"/>
                </a:lnTo>
                <a:cubicBezTo>
                  <a:pt x="1239330" y="181581"/>
                  <a:pt x="1240577" y="180221"/>
                  <a:pt x="1240577" y="180221"/>
                </a:cubicBezTo>
                <a:lnTo>
                  <a:pt x="1241257" y="179541"/>
                </a:lnTo>
                <a:lnTo>
                  <a:pt x="1241937" y="178521"/>
                </a:lnTo>
                <a:lnTo>
                  <a:pt x="1242957" y="178067"/>
                </a:lnTo>
                <a:lnTo>
                  <a:pt x="1243864" y="177841"/>
                </a:lnTo>
                <a:lnTo>
                  <a:pt x="1245904" y="177614"/>
                </a:lnTo>
                <a:lnTo>
                  <a:pt x="1247151" y="176594"/>
                </a:lnTo>
                <a:lnTo>
                  <a:pt x="1248284" y="175460"/>
                </a:lnTo>
                <a:lnTo>
                  <a:pt x="1250325" y="172627"/>
                </a:lnTo>
                <a:lnTo>
                  <a:pt x="1251005" y="170926"/>
                </a:lnTo>
                <a:lnTo>
                  <a:pt x="1251458" y="170020"/>
                </a:lnTo>
                <a:lnTo>
                  <a:pt x="1250325" y="167639"/>
                </a:lnTo>
                <a:close/>
                <a:moveTo>
                  <a:pt x="992462" y="630093"/>
                </a:moveTo>
                <a:lnTo>
                  <a:pt x="991328" y="630320"/>
                </a:lnTo>
                <a:lnTo>
                  <a:pt x="990875" y="631226"/>
                </a:lnTo>
                <a:lnTo>
                  <a:pt x="991668" y="631453"/>
                </a:lnTo>
                <a:lnTo>
                  <a:pt x="993368" y="633040"/>
                </a:lnTo>
                <a:lnTo>
                  <a:pt x="993368" y="632587"/>
                </a:lnTo>
                <a:cubicBezTo>
                  <a:pt x="993368" y="632587"/>
                  <a:pt x="993368" y="632020"/>
                  <a:pt x="993368" y="632020"/>
                </a:cubicBezTo>
                <a:lnTo>
                  <a:pt x="992462" y="630093"/>
                </a:lnTo>
                <a:close/>
                <a:moveTo>
                  <a:pt x="997222" y="625899"/>
                </a:moveTo>
                <a:lnTo>
                  <a:pt x="996882" y="626352"/>
                </a:lnTo>
                <a:lnTo>
                  <a:pt x="997562" y="628280"/>
                </a:lnTo>
                <a:lnTo>
                  <a:pt x="998129" y="628280"/>
                </a:lnTo>
                <a:cubicBezTo>
                  <a:pt x="998129" y="628280"/>
                  <a:pt x="998355" y="627373"/>
                  <a:pt x="998355" y="627373"/>
                </a:cubicBezTo>
                <a:lnTo>
                  <a:pt x="998355" y="626012"/>
                </a:lnTo>
                <a:cubicBezTo>
                  <a:pt x="998355" y="626012"/>
                  <a:pt x="997222" y="625899"/>
                  <a:pt x="997222" y="625899"/>
                </a:cubicBezTo>
                <a:close/>
                <a:moveTo>
                  <a:pt x="992348" y="621479"/>
                </a:moveTo>
                <a:lnTo>
                  <a:pt x="989515" y="621479"/>
                </a:lnTo>
                <a:cubicBezTo>
                  <a:pt x="989515" y="621479"/>
                  <a:pt x="989741" y="623292"/>
                  <a:pt x="989741" y="623292"/>
                </a:cubicBezTo>
                <a:lnTo>
                  <a:pt x="990648" y="624539"/>
                </a:lnTo>
                <a:lnTo>
                  <a:pt x="993368" y="624879"/>
                </a:lnTo>
                <a:lnTo>
                  <a:pt x="995862" y="626239"/>
                </a:lnTo>
                <a:lnTo>
                  <a:pt x="996202" y="625786"/>
                </a:lnTo>
                <a:lnTo>
                  <a:pt x="996769" y="624199"/>
                </a:lnTo>
                <a:lnTo>
                  <a:pt x="995976" y="623292"/>
                </a:lnTo>
                <a:lnTo>
                  <a:pt x="992462" y="621592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C209E984-1B99-93AF-559E-6B107E82DCF5}"/>
              </a:ext>
            </a:extLst>
          </p:cNvPr>
          <p:cNvSpPr/>
          <p:nvPr/>
        </p:nvSpPr>
        <p:spPr>
          <a:xfrm>
            <a:off x="2888921" y="3740432"/>
            <a:ext cx="117483" cy="188297"/>
          </a:xfrm>
          <a:custGeom>
            <a:avLst/>
            <a:gdLst>
              <a:gd name="connsiteX0" fmla="*/ 155624 w 156644"/>
              <a:gd name="connsiteY0" fmla="*/ 235987 h 251062"/>
              <a:gd name="connsiteX1" fmla="*/ 155058 w 156644"/>
              <a:gd name="connsiteY1" fmla="*/ 233607 h 251062"/>
              <a:gd name="connsiteX2" fmla="*/ 154831 w 156644"/>
              <a:gd name="connsiteY2" fmla="*/ 230887 h 251062"/>
              <a:gd name="connsiteX3" fmla="*/ 154944 w 156644"/>
              <a:gd name="connsiteY3" fmla="*/ 230093 h 251062"/>
              <a:gd name="connsiteX4" fmla="*/ 154604 w 156644"/>
              <a:gd name="connsiteY4" fmla="*/ 229300 h 251062"/>
              <a:gd name="connsiteX5" fmla="*/ 154491 w 156644"/>
              <a:gd name="connsiteY5" fmla="*/ 229073 h 251062"/>
              <a:gd name="connsiteX6" fmla="*/ 154038 w 156644"/>
              <a:gd name="connsiteY6" fmla="*/ 227033 h 251062"/>
              <a:gd name="connsiteX7" fmla="*/ 154604 w 156644"/>
              <a:gd name="connsiteY7" fmla="*/ 225559 h 251062"/>
              <a:gd name="connsiteX8" fmla="*/ 154151 w 156644"/>
              <a:gd name="connsiteY8" fmla="*/ 224086 h 251062"/>
              <a:gd name="connsiteX9" fmla="*/ 153018 w 156644"/>
              <a:gd name="connsiteY9" fmla="*/ 222612 h 251062"/>
              <a:gd name="connsiteX10" fmla="*/ 151998 w 156644"/>
              <a:gd name="connsiteY10" fmla="*/ 221479 h 251062"/>
              <a:gd name="connsiteX11" fmla="*/ 151431 w 156644"/>
              <a:gd name="connsiteY11" fmla="*/ 220459 h 251062"/>
              <a:gd name="connsiteX12" fmla="*/ 150864 w 156644"/>
              <a:gd name="connsiteY12" fmla="*/ 220005 h 251062"/>
              <a:gd name="connsiteX13" fmla="*/ 149731 w 156644"/>
              <a:gd name="connsiteY13" fmla="*/ 219779 h 251062"/>
              <a:gd name="connsiteX14" fmla="*/ 148257 w 156644"/>
              <a:gd name="connsiteY14" fmla="*/ 219325 h 251062"/>
              <a:gd name="connsiteX15" fmla="*/ 146217 w 156644"/>
              <a:gd name="connsiteY15" fmla="*/ 217058 h 251062"/>
              <a:gd name="connsiteX16" fmla="*/ 144290 w 156644"/>
              <a:gd name="connsiteY16" fmla="*/ 214905 h 251062"/>
              <a:gd name="connsiteX17" fmla="*/ 141796 w 156644"/>
              <a:gd name="connsiteY17" fmla="*/ 212071 h 251062"/>
              <a:gd name="connsiteX18" fmla="*/ 139756 w 156644"/>
              <a:gd name="connsiteY18" fmla="*/ 209691 h 251062"/>
              <a:gd name="connsiteX19" fmla="*/ 137262 w 156644"/>
              <a:gd name="connsiteY19" fmla="*/ 206744 h 251062"/>
              <a:gd name="connsiteX20" fmla="*/ 134996 w 156644"/>
              <a:gd name="connsiteY20" fmla="*/ 204024 h 251062"/>
              <a:gd name="connsiteX21" fmla="*/ 133635 w 156644"/>
              <a:gd name="connsiteY21" fmla="*/ 201303 h 251062"/>
              <a:gd name="connsiteX22" fmla="*/ 133069 w 156644"/>
              <a:gd name="connsiteY22" fmla="*/ 199830 h 251062"/>
              <a:gd name="connsiteX23" fmla="*/ 133749 w 156644"/>
              <a:gd name="connsiteY23" fmla="*/ 199716 h 251062"/>
              <a:gd name="connsiteX24" fmla="*/ 134769 w 156644"/>
              <a:gd name="connsiteY24" fmla="*/ 199603 h 251062"/>
              <a:gd name="connsiteX25" fmla="*/ 135222 w 156644"/>
              <a:gd name="connsiteY25" fmla="*/ 199376 h 251062"/>
              <a:gd name="connsiteX26" fmla="*/ 135222 w 156644"/>
              <a:gd name="connsiteY26" fmla="*/ 198696 h 251062"/>
              <a:gd name="connsiteX27" fmla="*/ 134202 w 156644"/>
              <a:gd name="connsiteY27" fmla="*/ 196543 h 251062"/>
              <a:gd name="connsiteX28" fmla="*/ 133749 w 156644"/>
              <a:gd name="connsiteY28" fmla="*/ 193936 h 251062"/>
              <a:gd name="connsiteX29" fmla="*/ 132842 w 156644"/>
              <a:gd name="connsiteY29" fmla="*/ 192349 h 251062"/>
              <a:gd name="connsiteX30" fmla="*/ 130235 w 156644"/>
              <a:gd name="connsiteY30" fmla="*/ 189855 h 251062"/>
              <a:gd name="connsiteX31" fmla="*/ 127741 w 156644"/>
              <a:gd name="connsiteY31" fmla="*/ 187928 h 251062"/>
              <a:gd name="connsiteX32" fmla="*/ 126948 w 156644"/>
              <a:gd name="connsiteY32" fmla="*/ 187022 h 251062"/>
              <a:gd name="connsiteX33" fmla="*/ 126381 w 156644"/>
              <a:gd name="connsiteY33" fmla="*/ 185548 h 251062"/>
              <a:gd name="connsiteX34" fmla="*/ 125474 w 156644"/>
              <a:gd name="connsiteY34" fmla="*/ 176820 h 251062"/>
              <a:gd name="connsiteX35" fmla="*/ 125021 w 156644"/>
              <a:gd name="connsiteY35" fmla="*/ 174327 h 251062"/>
              <a:gd name="connsiteX36" fmla="*/ 124228 w 156644"/>
              <a:gd name="connsiteY36" fmla="*/ 173193 h 251062"/>
              <a:gd name="connsiteX37" fmla="*/ 123661 w 156644"/>
              <a:gd name="connsiteY37" fmla="*/ 172740 h 251062"/>
              <a:gd name="connsiteX38" fmla="*/ 123434 w 156644"/>
              <a:gd name="connsiteY38" fmla="*/ 172173 h 251062"/>
              <a:gd name="connsiteX39" fmla="*/ 123548 w 156644"/>
              <a:gd name="connsiteY39" fmla="*/ 170586 h 251062"/>
              <a:gd name="connsiteX40" fmla="*/ 123888 w 156644"/>
              <a:gd name="connsiteY40" fmla="*/ 169113 h 251062"/>
              <a:gd name="connsiteX41" fmla="*/ 123888 w 156644"/>
              <a:gd name="connsiteY41" fmla="*/ 168659 h 251062"/>
              <a:gd name="connsiteX42" fmla="*/ 124568 w 156644"/>
              <a:gd name="connsiteY42" fmla="*/ 167413 h 251062"/>
              <a:gd name="connsiteX43" fmla="*/ 124568 w 156644"/>
              <a:gd name="connsiteY43" fmla="*/ 159252 h 251062"/>
              <a:gd name="connsiteX44" fmla="*/ 124228 w 156644"/>
              <a:gd name="connsiteY44" fmla="*/ 158912 h 251062"/>
              <a:gd name="connsiteX45" fmla="*/ 123774 w 156644"/>
              <a:gd name="connsiteY45" fmla="*/ 158118 h 251062"/>
              <a:gd name="connsiteX46" fmla="*/ 122981 w 156644"/>
              <a:gd name="connsiteY46" fmla="*/ 158232 h 251062"/>
              <a:gd name="connsiteX47" fmla="*/ 122187 w 156644"/>
              <a:gd name="connsiteY47" fmla="*/ 158118 h 251062"/>
              <a:gd name="connsiteX48" fmla="*/ 121394 w 156644"/>
              <a:gd name="connsiteY48" fmla="*/ 156985 h 251062"/>
              <a:gd name="connsiteX49" fmla="*/ 120714 w 156644"/>
              <a:gd name="connsiteY49" fmla="*/ 155511 h 251062"/>
              <a:gd name="connsiteX50" fmla="*/ 120940 w 156644"/>
              <a:gd name="connsiteY50" fmla="*/ 154378 h 251062"/>
              <a:gd name="connsiteX51" fmla="*/ 121621 w 156644"/>
              <a:gd name="connsiteY51" fmla="*/ 153584 h 251062"/>
              <a:gd name="connsiteX52" fmla="*/ 122414 w 156644"/>
              <a:gd name="connsiteY52" fmla="*/ 152791 h 251062"/>
              <a:gd name="connsiteX53" fmla="*/ 123321 w 156644"/>
              <a:gd name="connsiteY53" fmla="*/ 152111 h 251062"/>
              <a:gd name="connsiteX54" fmla="*/ 126268 w 156644"/>
              <a:gd name="connsiteY54" fmla="*/ 150864 h 251062"/>
              <a:gd name="connsiteX55" fmla="*/ 127061 w 156644"/>
              <a:gd name="connsiteY55" fmla="*/ 150184 h 251062"/>
              <a:gd name="connsiteX56" fmla="*/ 127515 w 156644"/>
              <a:gd name="connsiteY56" fmla="*/ 149391 h 251062"/>
              <a:gd name="connsiteX57" fmla="*/ 127855 w 156644"/>
              <a:gd name="connsiteY57" fmla="*/ 148257 h 251062"/>
              <a:gd name="connsiteX58" fmla="*/ 129555 w 156644"/>
              <a:gd name="connsiteY58" fmla="*/ 144063 h 251062"/>
              <a:gd name="connsiteX59" fmla="*/ 132049 w 156644"/>
              <a:gd name="connsiteY59" fmla="*/ 139983 h 251062"/>
              <a:gd name="connsiteX60" fmla="*/ 133069 w 156644"/>
              <a:gd name="connsiteY60" fmla="*/ 139076 h 251062"/>
              <a:gd name="connsiteX61" fmla="*/ 134202 w 156644"/>
              <a:gd name="connsiteY61" fmla="*/ 136356 h 251062"/>
              <a:gd name="connsiteX62" fmla="*/ 135562 w 156644"/>
              <a:gd name="connsiteY62" fmla="*/ 132955 h 251062"/>
              <a:gd name="connsiteX63" fmla="*/ 136242 w 156644"/>
              <a:gd name="connsiteY63" fmla="*/ 131369 h 251062"/>
              <a:gd name="connsiteX64" fmla="*/ 136582 w 156644"/>
              <a:gd name="connsiteY64" fmla="*/ 129782 h 251062"/>
              <a:gd name="connsiteX65" fmla="*/ 137376 w 156644"/>
              <a:gd name="connsiteY65" fmla="*/ 128535 h 251062"/>
              <a:gd name="connsiteX66" fmla="*/ 140096 w 156644"/>
              <a:gd name="connsiteY66" fmla="*/ 126495 h 251062"/>
              <a:gd name="connsiteX67" fmla="*/ 142250 w 156644"/>
              <a:gd name="connsiteY67" fmla="*/ 122868 h 251062"/>
              <a:gd name="connsiteX68" fmla="*/ 143270 w 156644"/>
              <a:gd name="connsiteY68" fmla="*/ 121054 h 251062"/>
              <a:gd name="connsiteX69" fmla="*/ 143723 w 156644"/>
              <a:gd name="connsiteY69" fmla="*/ 119694 h 251062"/>
              <a:gd name="connsiteX70" fmla="*/ 143837 w 156644"/>
              <a:gd name="connsiteY70" fmla="*/ 118107 h 251062"/>
              <a:gd name="connsiteX71" fmla="*/ 143610 w 156644"/>
              <a:gd name="connsiteY71" fmla="*/ 116973 h 251062"/>
              <a:gd name="connsiteX72" fmla="*/ 142363 w 156644"/>
              <a:gd name="connsiteY72" fmla="*/ 116520 h 251062"/>
              <a:gd name="connsiteX73" fmla="*/ 141456 w 156644"/>
              <a:gd name="connsiteY73" fmla="*/ 115613 h 251062"/>
              <a:gd name="connsiteX74" fmla="*/ 139529 w 156644"/>
              <a:gd name="connsiteY74" fmla="*/ 110513 h 251062"/>
              <a:gd name="connsiteX75" fmla="*/ 137602 w 156644"/>
              <a:gd name="connsiteY75" fmla="*/ 105299 h 251062"/>
              <a:gd name="connsiteX76" fmla="*/ 134769 w 156644"/>
              <a:gd name="connsiteY76" fmla="*/ 100085 h 251062"/>
              <a:gd name="connsiteX77" fmla="*/ 131709 w 156644"/>
              <a:gd name="connsiteY77" fmla="*/ 96798 h 251062"/>
              <a:gd name="connsiteX78" fmla="*/ 129555 w 156644"/>
              <a:gd name="connsiteY78" fmla="*/ 94758 h 251062"/>
              <a:gd name="connsiteX79" fmla="*/ 128875 w 156644"/>
              <a:gd name="connsiteY79" fmla="*/ 94531 h 251062"/>
              <a:gd name="connsiteX80" fmla="*/ 127741 w 156644"/>
              <a:gd name="connsiteY80" fmla="*/ 93851 h 251062"/>
              <a:gd name="connsiteX81" fmla="*/ 126948 w 156644"/>
              <a:gd name="connsiteY81" fmla="*/ 93284 h 251062"/>
              <a:gd name="connsiteX82" fmla="*/ 122868 w 156644"/>
              <a:gd name="connsiteY82" fmla="*/ 89770 h 251062"/>
              <a:gd name="connsiteX83" fmla="*/ 118674 w 156644"/>
              <a:gd name="connsiteY83" fmla="*/ 85803 h 251062"/>
              <a:gd name="connsiteX84" fmla="*/ 117654 w 156644"/>
              <a:gd name="connsiteY84" fmla="*/ 83990 h 251062"/>
              <a:gd name="connsiteX85" fmla="*/ 115613 w 156644"/>
              <a:gd name="connsiteY85" fmla="*/ 81383 h 251062"/>
              <a:gd name="connsiteX86" fmla="*/ 113233 w 156644"/>
              <a:gd name="connsiteY86" fmla="*/ 78549 h 251062"/>
              <a:gd name="connsiteX87" fmla="*/ 111986 w 156644"/>
              <a:gd name="connsiteY87" fmla="*/ 77302 h 251062"/>
              <a:gd name="connsiteX88" fmla="*/ 111419 w 156644"/>
              <a:gd name="connsiteY88" fmla="*/ 75035 h 251062"/>
              <a:gd name="connsiteX89" fmla="*/ 113120 w 156644"/>
              <a:gd name="connsiteY89" fmla="*/ 72995 h 251062"/>
              <a:gd name="connsiteX90" fmla="*/ 114820 w 156644"/>
              <a:gd name="connsiteY90" fmla="*/ 70388 h 251062"/>
              <a:gd name="connsiteX91" fmla="*/ 116860 w 156644"/>
              <a:gd name="connsiteY91" fmla="*/ 68688 h 251062"/>
              <a:gd name="connsiteX92" fmla="*/ 119694 w 156644"/>
              <a:gd name="connsiteY92" fmla="*/ 68574 h 251062"/>
              <a:gd name="connsiteX93" fmla="*/ 124114 w 156644"/>
              <a:gd name="connsiteY93" fmla="*/ 69255 h 251062"/>
              <a:gd name="connsiteX94" fmla="*/ 128988 w 156644"/>
              <a:gd name="connsiteY94" fmla="*/ 69481 h 251062"/>
              <a:gd name="connsiteX95" fmla="*/ 133862 w 156644"/>
              <a:gd name="connsiteY95" fmla="*/ 69028 h 251062"/>
              <a:gd name="connsiteX96" fmla="*/ 135109 w 156644"/>
              <a:gd name="connsiteY96" fmla="*/ 68574 h 251062"/>
              <a:gd name="connsiteX97" fmla="*/ 136356 w 156644"/>
              <a:gd name="connsiteY97" fmla="*/ 68688 h 251062"/>
              <a:gd name="connsiteX98" fmla="*/ 138963 w 156644"/>
              <a:gd name="connsiteY98" fmla="*/ 69255 h 251062"/>
              <a:gd name="connsiteX99" fmla="*/ 143497 w 156644"/>
              <a:gd name="connsiteY99" fmla="*/ 69141 h 251062"/>
              <a:gd name="connsiteX100" fmla="*/ 145763 w 156644"/>
              <a:gd name="connsiteY100" fmla="*/ 68008 h 251062"/>
              <a:gd name="connsiteX101" fmla="*/ 143270 w 156644"/>
              <a:gd name="connsiteY101" fmla="*/ 66308 h 251062"/>
              <a:gd name="connsiteX102" fmla="*/ 140550 w 156644"/>
              <a:gd name="connsiteY102" fmla="*/ 63474 h 251062"/>
              <a:gd name="connsiteX103" fmla="*/ 138056 w 156644"/>
              <a:gd name="connsiteY103" fmla="*/ 60300 h 251062"/>
              <a:gd name="connsiteX104" fmla="*/ 136469 w 156644"/>
              <a:gd name="connsiteY104" fmla="*/ 57580 h 251062"/>
              <a:gd name="connsiteX105" fmla="*/ 135109 w 156644"/>
              <a:gd name="connsiteY105" fmla="*/ 53953 h 251062"/>
              <a:gd name="connsiteX106" fmla="*/ 133749 w 156644"/>
              <a:gd name="connsiteY106" fmla="*/ 49419 h 251062"/>
              <a:gd name="connsiteX107" fmla="*/ 132955 w 156644"/>
              <a:gd name="connsiteY107" fmla="*/ 43638 h 251062"/>
              <a:gd name="connsiteX108" fmla="*/ 133182 w 156644"/>
              <a:gd name="connsiteY108" fmla="*/ 40351 h 251062"/>
              <a:gd name="connsiteX109" fmla="*/ 133522 w 156644"/>
              <a:gd name="connsiteY109" fmla="*/ 37971 h 251062"/>
              <a:gd name="connsiteX110" fmla="*/ 134882 w 156644"/>
              <a:gd name="connsiteY110" fmla="*/ 34117 h 251062"/>
              <a:gd name="connsiteX111" fmla="*/ 133975 w 156644"/>
              <a:gd name="connsiteY111" fmla="*/ 31850 h 251062"/>
              <a:gd name="connsiteX112" fmla="*/ 134202 w 156644"/>
              <a:gd name="connsiteY112" fmla="*/ 30037 h 251062"/>
              <a:gd name="connsiteX113" fmla="*/ 134089 w 156644"/>
              <a:gd name="connsiteY113" fmla="*/ 27430 h 251062"/>
              <a:gd name="connsiteX114" fmla="*/ 133635 w 156644"/>
              <a:gd name="connsiteY114" fmla="*/ 25956 h 251062"/>
              <a:gd name="connsiteX115" fmla="*/ 131822 w 156644"/>
              <a:gd name="connsiteY115" fmla="*/ 21536 h 251062"/>
              <a:gd name="connsiteX116" fmla="*/ 131482 w 156644"/>
              <a:gd name="connsiteY116" fmla="*/ 21082 h 251062"/>
              <a:gd name="connsiteX117" fmla="*/ 129895 w 156644"/>
              <a:gd name="connsiteY117" fmla="*/ 18022 h 251062"/>
              <a:gd name="connsiteX118" fmla="*/ 129215 w 156644"/>
              <a:gd name="connsiteY118" fmla="*/ 12808 h 251062"/>
              <a:gd name="connsiteX119" fmla="*/ 127515 w 156644"/>
              <a:gd name="connsiteY119" fmla="*/ 9408 h 251062"/>
              <a:gd name="connsiteX120" fmla="*/ 124681 w 156644"/>
              <a:gd name="connsiteY120" fmla="*/ 7707 h 251062"/>
              <a:gd name="connsiteX121" fmla="*/ 123094 w 156644"/>
              <a:gd name="connsiteY121" fmla="*/ 5667 h 251062"/>
              <a:gd name="connsiteX122" fmla="*/ 122527 w 156644"/>
              <a:gd name="connsiteY122" fmla="*/ 2153 h 251062"/>
              <a:gd name="connsiteX123" fmla="*/ 121394 w 156644"/>
              <a:gd name="connsiteY123" fmla="*/ 1247 h 251062"/>
              <a:gd name="connsiteX124" fmla="*/ 116973 w 156644"/>
              <a:gd name="connsiteY124" fmla="*/ 0 h 251062"/>
              <a:gd name="connsiteX125" fmla="*/ 113233 w 156644"/>
              <a:gd name="connsiteY125" fmla="*/ 0 h 251062"/>
              <a:gd name="connsiteX126" fmla="*/ 115160 w 156644"/>
              <a:gd name="connsiteY126" fmla="*/ 10314 h 251062"/>
              <a:gd name="connsiteX127" fmla="*/ 115387 w 156644"/>
              <a:gd name="connsiteY127" fmla="*/ 12355 h 251062"/>
              <a:gd name="connsiteX128" fmla="*/ 115613 w 156644"/>
              <a:gd name="connsiteY128" fmla="*/ 13148 h 251062"/>
              <a:gd name="connsiteX129" fmla="*/ 115727 w 156644"/>
              <a:gd name="connsiteY129" fmla="*/ 14055 h 251062"/>
              <a:gd name="connsiteX130" fmla="*/ 115953 w 156644"/>
              <a:gd name="connsiteY130" fmla="*/ 15415 h 251062"/>
              <a:gd name="connsiteX131" fmla="*/ 117540 w 156644"/>
              <a:gd name="connsiteY131" fmla="*/ 15982 h 251062"/>
              <a:gd name="connsiteX132" fmla="*/ 120374 w 156644"/>
              <a:gd name="connsiteY132" fmla="*/ 16322 h 251062"/>
              <a:gd name="connsiteX133" fmla="*/ 122527 w 156644"/>
              <a:gd name="connsiteY133" fmla="*/ 17342 h 251062"/>
              <a:gd name="connsiteX134" fmla="*/ 123774 w 156644"/>
              <a:gd name="connsiteY134" fmla="*/ 19042 h 251062"/>
              <a:gd name="connsiteX135" fmla="*/ 123888 w 156644"/>
              <a:gd name="connsiteY135" fmla="*/ 19269 h 251062"/>
              <a:gd name="connsiteX136" fmla="*/ 124568 w 156644"/>
              <a:gd name="connsiteY136" fmla="*/ 20629 h 251062"/>
              <a:gd name="connsiteX137" fmla="*/ 124794 w 156644"/>
              <a:gd name="connsiteY137" fmla="*/ 21536 h 251062"/>
              <a:gd name="connsiteX138" fmla="*/ 124568 w 156644"/>
              <a:gd name="connsiteY138" fmla="*/ 24256 h 251062"/>
              <a:gd name="connsiteX139" fmla="*/ 124114 w 156644"/>
              <a:gd name="connsiteY139" fmla="*/ 27770 h 251062"/>
              <a:gd name="connsiteX140" fmla="*/ 123434 w 156644"/>
              <a:gd name="connsiteY140" fmla="*/ 29923 h 251062"/>
              <a:gd name="connsiteX141" fmla="*/ 123774 w 156644"/>
              <a:gd name="connsiteY141" fmla="*/ 32984 h 251062"/>
              <a:gd name="connsiteX142" fmla="*/ 123661 w 156644"/>
              <a:gd name="connsiteY142" fmla="*/ 34344 h 251062"/>
              <a:gd name="connsiteX143" fmla="*/ 123434 w 156644"/>
              <a:gd name="connsiteY143" fmla="*/ 35251 h 251062"/>
              <a:gd name="connsiteX144" fmla="*/ 122074 w 156644"/>
              <a:gd name="connsiteY144" fmla="*/ 36271 h 251062"/>
              <a:gd name="connsiteX145" fmla="*/ 120260 w 156644"/>
              <a:gd name="connsiteY145" fmla="*/ 37178 h 251062"/>
              <a:gd name="connsiteX146" fmla="*/ 116067 w 156644"/>
              <a:gd name="connsiteY146" fmla="*/ 40125 h 251062"/>
              <a:gd name="connsiteX147" fmla="*/ 114820 w 156644"/>
              <a:gd name="connsiteY147" fmla="*/ 40578 h 251062"/>
              <a:gd name="connsiteX148" fmla="*/ 113120 w 156644"/>
              <a:gd name="connsiteY148" fmla="*/ 40691 h 251062"/>
              <a:gd name="connsiteX149" fmla="*/ 111533 w 156644"/>
              <a:gd name="connsiteY149" fmla="*/ 41371 h 251062"/>
              <a:gd name="connsiteX150" fmla="*/ 109719 w 156644"/>
              <a:gd name="connsiteY150" fmla="*/ 42958 h 251062"/>
              <a:gd name="connsiteX151" fmla="*/ 105752 w 156644"/>
              <a:gd name="connsiteY151" fmla="*/ 48966 h 251062"/>
              <a:gd name="connsiteX152" fmla="*/ 102465 w 156644"/>
              <a:gd name="connsiteY152" fmla="*/ 54860 h 251062"/>
              <a:gd name="connsiteX153" fmla="*/ 101218 w 156644"/>
              <a:gd name="connsiteY153" fmla="*/ 59733 h 251062"/>
              <a:gd name="connsiteX154" fmla="*/ 99971 w 156644"/>
              <a:gd name="connsiteY154" fmla="*/ 64494 h 251062"/>
              <a:gd name="connsiteX155" fmla="*/ 97025 w 156644"/>
              <a:gd name="connsiteY155" fmla="*/ 67441 h 251062"/>
              <a:gd name="connsiteX156" fmla="*/ 96571 w 156644"/>
              <a:gd name="connsiteY156" fmla="*/ 69141 h 251062"/>
              <a:gd name="connsiteX157" fmla="*/ 96458 w 156644"/>
              <a:gd name="connsiteY157" fmla="*/ 70048 h 251062"/>
              <a:gd name="connsiteX158" fmla="*/ 96344 w 156644"/>
              <a:gd name="connsiteY158" fmla="*/ 72315 h 251062"/>
              <a:gd name="connsiteX159" fmla="*/ 96004 w 156644"/>
              <a:gd name="connsiteY159" fmla="*/ 76055 h 251062"/>
              <a:gd name="connsiteX160" fmla="*/ 95551 w 156644"/>
              <a:gd name="connsiteY160" fmla="*/ 77869 h 251062"/>
              <a:gd name="connsiteX161" fmla="*/ 95097 w 156644"/>
              <a:gd name="connsiteY161" fmla="*/ 78436 h 251062"/>
              <a:gd name="connsiteX162" fmla="*/ 91811 w 156644"/>
              <a:gd name="connsiteY162" fmla="*/ 79569 h 251062"/>
              <a:gd name="connsiteX163" fmla="*/ 89997 w 156644"/>
              <a:gd name="connsiteY163" fmla="*/ 80929 h 251062"/>
              <a:gd name="connsiteX164" fmla="*/ 88864 w 156644"/>
              <a:gd name="connsiteY164" fmla="*/ 83650 h 251062"/>
              <a:gd name="connsiteX165" fmla="*/ 88524 w 156644"/>
              <a:gd name="connsiteY165" fmla="*/ 86597 h 251062"/>
              <a:gd name="connsiteX166" fmla="*/ 87844 w 156644"/>
              <a:gd name="connsiteY166" fmla="*/ 89884 h 251062"/>
              <a:gd name="connsiteX167" fmla="*/ 87503 w 156644"/>
              <a:gd name="connsiteY167" fmla="*/ 92831 h 251062"/>
              <a:gd name="connsiteX168" fmla="*/ 87050 w 156644"/>
              <a:gd name="connsiteY168" fmla="*/ 94304 h 251062"/>
              <a:gd name="connsiteX169" fmla="*/ 85916 w 156644"/>
              <a:gd name="connsiteY169" fmla="*/ 95891 h 251062"/>
              <a:gd name="connsiteX170" fmla="*/ 84330 w 156644"/>
              <a:gd name="connsiteY170" fmla="*/ 97591 h 251062"/>
              <a:gd name="connsiteX171" fmla="*/ 82969 w 156644"/>
              <a:gd name="connsiteY171" fmla="*/ 98611 h 251062"/>
              <a:gd name="connsiteX172" fmla="*/ 79229 w 156644"/>
              <a:gd name="connsiteY172" fmla="*/ 99178 h 251062"/>
              <a:gd name="connsiteX173" fmla="*/ 77415 w 156644"/>
              <a:gd name="connsiteY173" fmla="*/ 103145 h 251062"/>
              <a:gd name="connsiteX174" fmla="*/ 75715 w 156644"/>
              <a:gd name="connsiteY174" fmla="*/ 106092 h 251062"/>
              <a:gd name="connsiteX175" fmla="*/ 75715 w 156644"/>
              <a:gd name="connsiteY175" fmla="*/ 107339 h 251062"/>
              <a:gd name="connsiteX176" fmla="*/ 74128 w 156644"/>
              <a:gd name="connsiteY176" fmla="*/ 113573 h 251062"/>
              <a:gd name="connsiteX177" fmla="*/ 71522 w 156644"/>
              <a:gd name="connsiteY177" fmla="*/ 118334 h 251062"/>
              <a:gd name="connsiteX178" fmla="*/ 71295 w 156644"/>
              <a:gd name="connsiteY178" fmla="*/ 120034 h 251062"/>
              <a:gd name="connsiteX179" fmla="*/ 71295 w 156644"/>
              <a:gd name="connsiteY179" fmla="*/ 121394 h 251062"/>
              <a:gd name="connsiteX180" fmla="*/ 68008 w 156644"/>
              <a:gd name="connsiteY180" fmla="*/ 125588 h 251062"/>
              <a:gd name="connsiteX181" fmla="*/ 67101 w 156644"/>
              <a:gd name="connsiteY181" fmla="*/ 126721 h 251062"/>
              <a:gd name="connsiteX182" fmla="*/ 66194 w 156644"/>
              <a:gd name="connsiteY182" fmla="*/ 128308 h 251062"/>
              <a:gd name="connsiteX183" fmla="*/ 67101 w 156644"/>
              <a:gd name="connsiteY183" fmla="*/ 129895 h 251062"/>
              <a:gd name="connsiteX184" fmla="*/ 68008 w 156644"/>
              <a:gd name="connsiteY184" fmla="*/ 131369 h 251062"/>
              <a:gd name="connsiteX185" fmla="*/ 68121 w 156644"/>
              <a:gd name="connsiteY185" fmla="*/ 131822 h 251062"/>
              <a:gd name="connsiteX186" fmla="*/ 66648 w 156644"/>
              <a:gd name="connsiteY186" fmla="*/ 133069 h 251062"/>
              <a:gd name="connsiteX187" fmla="*/ 63927 w 156644"/>
              <a:gd name="connsiteY187" fmla="*/ 135449 h 251062"/>
              <a:gd name="connsiteX188" fmla="*/ 62341 w 156644"/>
              <a:gd name="connsiteY188" fmla="*/ 136809 h 251062"/>
              <a:gd name="connsiteX189" fmla="*/ 62001 w 156644"/>
              <a:gd name="connsiteY189" fmla="*/ 137489 h 251062"/>
              <a:gd name="connsiteX190" fmla="*/ 61774 w 156644"/>
              <a:gd name="connsiteY190" fmla="*/ 141003 h 251062"/>
              <a:gd name="connsiteX191" fmla="*/ 61320 w 156644"/>
              <a:gd name="connsiteY191" fmla="*/ 141910 h 251062"/>
              <a:gd name="connsiteX192" fmla="*/ 60300 w 156644"/>
              <a:gd name="connsiteY192" fmla="*/ 143156 h 251062"/>
              <a:gd name="connsiteX193" fmla="*/ 58713 w 156644"/>
              <a:gd name="connsiteY193" fmla="*/ 144630 h 251062"/>
              <a:gd name="connsiteX194" fmla="*/ 57126 w 156644"/>
              <a:gd name="connsiteY194" fmla="*/ 145650 h 251062"/>
              <a:gd name="connsiteX195" fmla="*/ 55426 w 156644"/>
              <a:gd name="connsiteY195" fmla="*/ 146444 h 251062"/>
              <a:gd name="connsiteX196" fmla="*/ 53613 w 156644"/>
              <a:gd name="connsiteY196" fmla="*/ 146670 h 251062"/>
              <a:gd name="connsiteX197" fmla="*/ 52706 w 156644"/>
              <a:gd name="connsiteY197" fmla="*/ 146217 h 251062"/>
              <a:gd name="connsiteX198" fmla="*/ 52139 w 156644"/>
              <a:gd name="connsiteY198" fmla="*/ 145197 h 251062"/>
              <a:gd name="connsiteX199" fmla="*/ 51232 w 156644"/>
              <a:gd name="connsiteY199" fmla="*/ 141003 h 251062"/>
              <a:gd name="connsiteX200" fmla="*/ 50666 w 156644"/>
              <a:gd name="connsiteY200" fmla="*/ 140096 h 251062"/>
              <a:gd name="connsiteX201" fmla="*/ 49532 w 156644"/>
              <a:gd name="connsiteY201" fmla="*/ 139303 h 251062"/>
              <a:gd name="connsiteX202" fmla="*/ 47379 w 156644"/>
              <a:gd name="connsiteY202" fmla="*/ 136923 h 251062"/>
              <a:gd name="connsiteX203" fmla="*/ 45112 w 156644"/>
              <a:gd name="connsiteY203" fmla="*/ 134655 h 251062"/>
              <a:gd name="connsiteX204" fmla="*/ 42505 w 156644"/>
              <a:gd name="connsiteY204" fmla="*/ 132955 h 251062"/>
              <a:gd name="connsiteX205" fmla="*/ 41938 w 156644"/>
              <a:gd name="connsiteY205" fmla="*/ 133069 h 251062"/>
              <a:gd name="connsiteX206" fmla="*/ 41485 w 156644"/>
              <a:gd name="connsiteY206" fmla="*/ 133522 h 251062"/>
              <a:gd name="connsiteX207" fmla="*/ 40691 w 156644"/>
              <a:gd name="connsiteY207" fmla="*/ 135902 h 251062"/>
              <a:gd name="connsiteX208" fmla="*/ 39898 w 156644"/>
              <a:gd name="connsiteY208" fmla="*/ 136696 h 251062"/>
              <a:gd name="connsiteX209" fmla="*/ 38538 w 156644"/>
              <a:gd name="connsiteY209" fmla="*/ 137036 h 251062"/>
              <a:gd name="connsiteX210" fmla="*/ 36044 w 156644"/>
              <a:gd name="connsiteY210" fmla="*/ 137036 h 251062"/>
              <a:gd name="connsiteX211" fmla="*/ 34231 w 156644"/>
              <a:gd name="connsiteY211" fmla="*/ 136696 h 251062"/>
              <a:gd name="connsiteX212" fmla="*/ 33890 w 156644"/>
              <a:gd name="connsiteY212" fmla="*/ 136242 h 251062"/>
              <a:gd name="connsiteX213" fmla="*/ 33437 w 156644"/>
              <a:gd name="connsiteY213" fmla="*/ 135222 h 251062"/>
              <a:gd name="connsiteX214" fmla="*/ 32984 w 156644"/>
              <a:gd name="connsiteY214" fmla="*/ 134429 h 251062"/>
              <a:gd name="connsiteX215" fmla="*/ 30830 w 156644"/>
              <a:gd name="connsiteY215" fmla="*/ 136129 h 251062"/>
              <a:gd name="connsiteX216" fmla="*/ 27430 w 156644"/>
              <a:gd name="connsiteY216" fmla="*/ 138623 h 251062"/>
              <a:gd name="connsiteX217" fmla="*/ 26410 w 156644"/>
              <a:gd name="connsiteY217" fmla="*/ 139076 h 251062"/>
              <a:gd name="connsiteX218" fmla="*/ 25503 w 156644"/>
              <a:gd name="connsiteY218" fmla="*/ 139643 h 251062"/>
              <a:gd name="connsiteX219" fmla="*/ 24483 w 156644"/>
              <a:gd name="connsiteY219" fmla="*/ 142023 h 251062"/>
              <a:gd name="connsiteX220" fmla="*/ 23122 w 156644"/>
              <a:gd name="connsiteY220" fmla="*/ 144630 h 251062"/>
              <a:gd name="connsiteX221" fmla="*/ 21309 w 156644"/>
              <a:gd name="connsiteY221" fmla="*/ 145990 h 251062"/>
              <a:gd name="connsiteX222" fmla="*/ 19609 w 156644"/>
              <a:gd name="connsiteY222" fmla="*/ 147124 h 251062"/>
              <a:gd name="connsiteX223" fmla="*/ 18589 w 156644"/>
              <a:gd name="connsiteY223" fmla="*/ 148144 h 251062"/>
              <a:gd name="connsiteX224" fmla="*/ 17229 w 156644"/>
              <a:gd name="connsiteY224" fmla="*/ 149277 h 251062"/>
              <a:gd name="connsiteX225" fmla="*/ 14508 w 156644"/>
              <a:gd name="connsiteY225" fmla="*/ 152224 h 251062"/>
              <a:gd name="connsiteX226" fmla="*/ 10768 w 156644"/>
              <a:gd name="connsiteY226" fmla="*/ 156078 h 251062"/>
              <a:gd name="connsiteX227" fmla="*/ 9521 w 156644"/>
              <a:gd name="connsiteY227" fmla="*/ 158118 h 251062"/>
              <a:gd name="connsiteX228" fmla="*/ 8274 w 156644"/>
              <a:gd name="connsiteY228" fmla="*/ 161179 h 251062"/>
              <a:gd name="connsiteX229" fmla="*/ 7481 w 156644"/>
              <a:gd name="connsiteY229" fmla="*/ 164466 h 251062"/>
              <a:gd name="connsiteX230" fmla="*/ 6687 w 156644"/>
              <a:gd name="connsiteY230" fmla="*/ 168093 h 251062"/>
              <a:gd name="connsiteX231" fmla="*/ 5554 w 156644"/>
              <a:gd name="connsiteY231" fmla="*/ 173873 h 251062"/>
              <a:gd name="connsiteX232" fmla="*/ 3740 w 156644"/>
              <a:gd name="connsiteY232" fmla="*/ 177274 h 251062"/>
              <a:gd name="connsiteX233" fmla="*/ 2267 w 156644"/>
              <a:gd name="connsiteY233" fmla="*/ 179881 h 251062"/>
              <a:gd name="connsiteX234" fmla="*/ 1134 w 156644"/>
              <a:gd name="connsiteY234" fmla="*/ 181921 h 251062"/>
              <a:gd name="connsiteX235" fmla="*/ 453 w 156644"/>
              <a:gd name="connsiteY235" fmla="*/ 183621 h 251062"/>
              <a:gd name="connsiteX236" fmla="*/ 793 w 156644"/>
              <a:gd name="connsiteY236" fmla="*/ 183735 h 251062"/>
              <a:gd name="connsiteX237" fmla="*/ 0 w 156644"/>
              <a:gd name="connsiteY237" fmla="*/ 186908 h 251062"/>
              <a:gd name="connsiteX238" fmla="*/ 113 w 156644"/>
              <a:gd name="connsiteY238" fmla="*/ 187588 h 251062"/>
              <a:gd name="connsiteX239" fmla="*/ 907 w 156644"/>
              <a:gd name="connsiteY239" fmla="*/ 188609 h 251062"/>
              <a:gd name="connsiteX240" fmla="*/ 2607 w 156644"/>
              <a:gd name="connsiteY240" fmla="*/ 188835 h 251062"/>
              <a:gd name="connsiteX241" fmla="*/ 3287 w 156644"/>
              <a:gd name="connsiteY241" fmla="*/ 188155 h 251062"/>
              <a:gd name="connsiteX242" fmla="*/ 2607 w 156644"/>
              <a:gd name="connsiteY242" fmla="*/ 185435 h 251062"/>
              <a:gd name="connsiteX243" fmla="*/ 3627 w 156644"/>
              <a:gd name="connsiteY243" fmla="*/ 186001 h 251062"/>
              <a:gd name="connsiteX244" fmla="*/ 4760 w 156644"/>
              <a:gd name="connsiteY244" fmla="*/ 187475 h 251062"/>
              <a:gd name="connsiteX245" fmla="*/ 5667 w 156644"/>
              <a:gd name="connsiteY245" fmla="*/ 187588 h 251062"/>
              <a:gd name="connsiteX246" fmla="*/ 6687 w 156644"/>
              <a:gd name="connsiteY246" fmla="*/ 187475 h 251062"/>
              <a:gd name="connsiteX247" fmla="*/ 7367 w 156644"/>
              <a:gd name="connsiteY247" fmla="*/ 187588 h 251062"/>
              <a:gd name="connsiteX248" fmla="*/ 7934 w 156644"/>
              <a:gd name="connsiteY248" fmla="*/ 188042 h 251062"/>
              <a:gd name="connsiteX249" fmla="*/ 7594 w 156644"/>
              <a:gd name="connsiteY249" fmla="*/ 190649 h 251062"/>
              <a:gd name="connsiteX250" fmla="*/ 7821 w 156644"/>
              <a:gd name="connsiteY250" fmla="*/ 192349 h 251062"/>
              <a:gd name="connsiteX251" fmla="*/ 8161 w 156644"/>
              <a:gd name="connsiteY251" fmla="*/ 193822 h 251062"/>
              <a:gd name="connsiteX252" fmla="*/ 9068 w 156644"/>
              <a:gd name="connsiteY252" fmla="*/ 195183 h 251062"/>
              <a:gd name="connsiteX253" fmla="*/ 9635 w 156644"/>
              <a:gd name="connsiteY253" fmla="*/ 198130 h 251062"/>
              <a:gd name="connsiteX254" fmla="*/ 11901 w 156644"/>
              <a:gd name="connsiteY254" fmla="*/ 199263 h 251062"/>
              <a:gd name="connsiteX255" fmla="*/ 14735 w 156644"/>
              <a:gd name="connsiteY255" fmla="*/ 200170 h 251062"/>
              <a:gd name="connsiteX256" fmla="*/ 15642 w 156644"/>
              <a:gd name="connsiteY256" fmla="*/ 200736 h 251062"/>
              <a:gd name="connsiteX257" fmla="*/ 15982 w 156644"/>
              <a:gd name="connsiteY257" fmla="*/ 201530 h 251062"/>
              <a:gd name="connsiteX258" fmla="*/ 17002 w 156644"/>
              <a:gd name="connsiteY258" fmla="*/ 201757 h 251062"/>
              <a:gd name="connsiteX259" fmla="*/ 18249 w 156644"/>
              <a:gd name="connsiteY259" fmla="*/ 201870 h 251062"/>
              <a:gd name="connsiteX260" fmla="*/ 19042 w 156644"/>
              <a:gd name="connsiteY260" fmla="*/ 201417 h 251062"/>
              <a:gd name="connsiteX261" fmla="*/ 19836 w 156644"/>
              <a:gd name="connsiteY261" fmla="*/ 200170 h 251062"/>
              <a:gd name="connsiteX262" fmla="*/ 19496 w 156644"/>
              <a:gd name="connsiteY262" fmla="*/ 198696 h 251062"/>
              <a:gd name="connsiteX263" fmla="*/ 20062 w 156644"/>
              <a:gd name="connsiteY263" fmla="*/ 198810 h 251062"/>
              <a:gd name="connsiteX264" fmla="*/ 20856 w 156644"/>
              <a:gd name="connsiteY264" fmla="*/ 199603 h 251062"/>
              <a:gd name="connsiteX265" fmla="*/ 21876 w 156644"/>
              <a:gd name="connsiteY265" fmla="*/ 199603 h 251062"/>
              <a:gd name="connsiteX266" fmla="*/ 23349 w 156644"/>
              <a:gd name="connsiteY266" fmla="*/ 198470 h 251062"/>
              <a:gd name="connsiteX267" fmla="*/ 23689 w 156644"/>
              <a:gd name="connsiteY267" fmla="*/ 198923 h 251062"/>
              <a:gd name="connsiteX268" fmla="*/ 22896 w 156644"/>
              <a:gd name="connsiteY268" fmla="*/ 199943 h 251062"/>
              <a:gd name="connsiteX269" fmla="*/ 22669 w 156644"/>
              <a:gd name="connsiteY269" fmla="*/ 200963 h 251062"/>
              <a:gd name="connsiteX270" fmla="*/ 24709 w 156644"/>
              <a:gd name="connsiteY270" fmla="*/ 202777 h 251062"/>
              <a:gd name="connsiteX271" fmla="*/ 24709 w 156644"/>
              <a:gd name="connsiteY271" fmla="*/ 203457 h 251062"/>
              <a:gd name="connsiteX272" fmla="*/ 22442 w 156644"/>
              <a:gd name="connsiteY272" fmla="*/ 203003 h 251062"/>
              <a:gd name="connsiteX273" fmla="*/ 21762 w 156644"/>
              <a:gd name="connsiteY273" fmla="*/ 204250 h 251062"/>
              <a:gd name="connsiteX274" fmla="*/ 20969 w 156644"/>
              <a:gd name="connsiteY274" fmla="*/ 204590 h 251062"/>
              <a:gd name="connsiteX275" fmla="*/ 22216 w 156644"/>
              <a:gd name="connsiteY275" fmla="*/ 206857 h 251062"/>
              <a:gd name="connsiteX276" fmla="*/ 22782 w 156644"/>
              <a:gd name="connsiteY276" fmla="*/ 208671 h 251062"/>
              <a:gd name="connsiteX277" fmla="*/ 25276 w 156644"/>
              <a:gd name="connsiteY277" fmla="*/ 208444 h 251062"/>
              <a:gd name="connsiteX278" fmla="*/ 23349 w 156644"/>
              <a:gd name="connsiteY278" fmla="*/ 210258 h 251062"/>
              <a:gd name="connsiteX279" fmla="*/ 27543 w 156644"/>
              <a:gd name="connsiteY279" fmla="*/ 215245 h 251062"/>
              <a:gd name="connsiteX280" fmla="*/ 28337 w 156644"/>
              <a:gd name="connsiteY280" fmla="*/ 216832 h 251062"/>
              <a:gd name="connsiteX281" fmla="*/ 29017 w 156644"/>
              <a:gd name="connsiteY281" fmla="*/ 220345 h 251062"/>
              <a:gd name="connsiteX282" fmla="*/ 27657 w 156644"/>
              <a:gd name="connsiteY282" fmla="*/ 223859 h 251062"/>
              <a:gd name="connsiteX283" fmla="*/ 27317 w 156644"/>
              <a:gd name="connsiteY283" fmla="*/ 227940 h 251062"/>
              <a:gd name="connsiteX284" fmla="*/ 26410 w 156644"/>
              <a:gd name="connsiteY284" fmla="*/ 232134 h 251062"/>
              <a:gd name="connsiteX285" fmla="*/ 25956 w 156644"/>
              <a:gd name="connsiteY285" fmla="*/ 237347 h 251062"/>
              <a:gd name="connsiteX286" fmla="*/ 26523 w 156644"/>
              <a:gd name="connsiteY286" fmla="*/ 237461 h 251062"/>
              <a:gd name="connsiteX287" fmla="*/ 26636 w 156644"/>
              <a:gd name="connsiteY287" fmla="*/ 237914 h 251062"/>
              <a:gd name="connsiteX288" fmla="*/ 26750 w 156644"/>
              <a:gd name="connsiteY288" fmla="*/ 238708 h 251062"/>
              <a:gd name="connsiteX289" fmla="*/ 27430 w 156644"/>
              <a:gd name="connsiteY289" fmla="*/ 239274 h 251062"/>
              <a:gd name="connsiteX290" fmla="*/ 29697 w 156644"/>
              <a:gd name="connsiteY290" fmla="*/ 240294 h 251062"/>
              <a:gd name="connsiteX291" fmla="*/ 36384 w 156644"/>
              <a:gd name="connsiteY291" fmla="*/ 240294 h 251062"/>
              <a:gd name="connsiteX292" fmla="*/ 40351 w 156644"/>
              <a:gd name="connsiteY292" fmla="*/ 240294 h 251062"/>
              <a:gd name="connsiteX293" fmla="*/ 46245 w 156644"/>
              <a:gd name="connsiteY293" fmla="*/ 240294 h 251062"/>
              <a:gd name="connsiteX294" fmla="*/ 52479 w 156644"/>
              <a:gd name="connsiteY294" fmla="*/ 240294 h 251062"/>
              <a:gd name="connsiteX295" fmla="*/ 57240 w 156644"/>
              <a:gd name="connsiteY295" fmla="*/ 240294 h 251062"/>
              <a:gd name="connsiteX296" fmla="*/ 57466 w 156644"/>
              <a:gd name="connsiteY296" fmla="*/ 238821 h 251062"/>
              <a:gd name="connsiteX297" fmla="*/ 57807 w 156644"/>
              <a:gd name="connsiteY297" fmla="*/ 238254 h 251062"/>
              <a:gd name="connsiteX298" fmla="*/ 57693 w 156644"/>
              <a:gd name="connsiteY298" fmla="*/ 237461 h 251062"/>
              <a:gd name="connsiteX299" fmla="*/ 62001 w 156644"/>
              <a:gd name="connsiteY299" fmla="*/ 237347 h 251062"/>
              <a:gd name="connsiteX300" fmla="*/ 69708 w 156644"/>
              <a:gd name="connsiteY300" fmla="*/ 237688 h 251062"/>
              <a:gd name="connsiteX301" fmla="*/ 73108 w 156644"/>
              <a:gd name="connsiteY301" fmla="*/ 237688 h 251062"/>
              <a:gd name="connsiteX302" fmla="*/ 74128 w 156644"/>
              <a:gd name="connsiteY302" fmla="*/ 237801 h 251062"/>
              <a:gd name="connsiteX303" fmla="*/ 78436 w 156644"/>
              <a:gd name="connsiteY303" fmla="*/ 237461 h 251062"/>
              <a:gd name="connsiteX304" fmla="*/ 81836 w 156644"/>
              <a:gd name="connsiteY304" fmla="*/ 237801 h 251062"/>
              <a:gd name="connsiteX305" fmla="*/ 83310 w 156644"/>
              <a:gd name="connsiteY305" fmla="*/ 238141 h 251062"/>
              <a:gd name="connsiteX306" fmla="*/ 84670 w 156644"/>
              <a:gd name="connsiteY306" fmla="*/ 238368 h 251062"/>
              <a:gd name="connsiteX307" fmla="*/ 88750 w 156644"/>
              <a:gd name="connsiteY307" fmla="*/ 238594 h 251062"/>
              <a:gd name="connsiteX308" fmla="*/ 94191 w 156644"/>
              <a:gd name="connsiteY308" fmla="*/ 238254 h 251062"/>
              <a:gd name="connsiteX309" fmla="*/ 96004 w 156644"/>
              <a:gd name="connsiteY309" fmla="*/ 238368 h 251062"/>
              <a:gd name="connsiteX310" fmla="*/ 97025 w 156644"/>
              <a:gd name="connsiteY310" fmla="*/ 239048 h 251062"/>
              <a:gd name="connsiteX311" fmla="*/ 97478 w 156644"/>
              <a:gd name="connsiteY311" fmla="*/ 240408 h 251062"/>
              <a:gd name="connsiteX312" fmla="*/ 102352 w 156644"/>
              <a:gd name="connsiteY312" fmla="*/ 240521 h 251062"/>
              <a:gd name="connsiteX313" fmla="*/ 107226 w 156644"/>
              <a:gd name="connsiteY313" fmla="*/ 240521 h 251062"/>
              <a:gd name="connsiteX314" fmla="*/ 112666 w 156644"/>
              <a:gd name="connsiteY314" fmla="*/ 240521 h 251062"/>
              <a:gd name="connsiteX315" fmla="*/ 117767 w 156644"/>
              <a:gd name="connsiteY315" fmla="*/ 240408 h 251062"/>
              <a:gd name="connsiteX316" fmla="*/ 121847 w 156644"/>
              <a:gd name="connsiteY316" fmla="*/ 240634 h 251062"/>
              <a:gd name="connsiteX317" fmla="*/ 123774 w 156644"/>
              <a:gd name="connsiteY317" fmla="*/ 239614 h 251062"/>
              <a:gd name="connsiteX318" fmla="*/ 125588 w 156644"/>
              <a:gd name="connsiteY318" fmla="*/ 241088 h 251062"/>
              <a:gd name="connsiteX319" fmla="*/ 126495 w 156644"/>
              <a:gd name="connsiteY319" fmla="*/ 241428 h 251062"/>
              <a:gd name="connsiteX320" fmla="*/ 126835 w 156644"/>
              <a:gd name="connsiteY320" fmla="*/ 241315 h 251062"/>
              <a:gd name="connsiteX321" fmla="*/ 127515 w 156644"/>
              <a:gd name="connsiteY321" fmla="*/ 242335 h 251062"/>
              <a:gd name="connsiteX322" fmla="*/ 129781 w 156644"/>
              <a:gd name="connsiteY322" fmla="*/ 242221 h 251062"/>
              <a:gd name="connsiteX323" fmla="*/ 130235 w 156644"/>
              <a:gd name="connsiteY323" fmla="*/ 242448 h 251062"/>
              <a:gd name="connsiteX324" fmla="*/ 130348 w 156644"/>
              <a:gd name="connsiteY324" fmla="*/ 243695 h 251062"/>
              <a:gd name="connsiteX325" fmla="*/ 132502 w 156644"/>
              <a:gd name="connsiteY325" fmla="*/ 243695 h 251062"/>
              <a:gd name="connsiteX326" fmla="*/ 133522 w 156644"/>
              <a:gd name="connsiteY326" fmla="*/ 243921 h 251062"/>
              <a:gd name="connsiteX327" fmla="*/ 134429 w 156644"/>
              <a:gd name="connsiteY327" fmla="*/ 243921 h 251062"/>
              <a:gd name="connsiteX328" fmla="*/ 135676 w 156644"/>
              <a:gd name="connsiteY328" fmla="*/ 243241 h 251062"/>
              <a:gd name="connsiteX329" fmla="*/ 136582 w 156644"/>
              <a:gd name="connsiteY329" fmla="*/ 243468 h 251062"/>
              <a:gd name="connsiteX330" fmla="*/ 138169 w 156644"/>
              <a:gd name="connsiteY330" fmla="*/ 244375 h 251062"/>
              <a:gd name="connsiteX331" fmla="*/ 139303 w 156644"/>
              <a:gd name="connsiteY331" fmla="*/ 245168 h 251062"/>
              <a:gd name="connsiteX332" fmla="*/ 140890 w 156644"/>
              <a:gd name="connsiteY332" fmla="*/ 244942 h 251062"/>
              <a:gd name="connsiteX333" fmla="*/ 144630 w 156644"/>
              <a:gd name="connsiteY333" fmla="*/ 245055 h 251062"/>
              <a:gd name="connsiteX334" fmla="*/ 147577 w 156644"/>
              <a:gd name="connsiteY334" fmla="*/ 245848 h 251062"/>
              <a:gd name="connsiteX335" fmla="*/ 150411 w 156644"/>
              <a:gd name="connsiteY335" fmla="*/ 248002 h 251062"/>
              <a:gd name="connsiteX336" fmla="*/ 152338 w 156644"/>
              <a:gd name="connsiteY336" fmla="*/ 249249 h 251062"/>
              <a:gd name="connsiteX337" fmla="*/ 154038 w 156644"/>
              <a:gd name="connsiteY337" fmla="*/ 251062 h 251062"/>
              <a:gd name="connsiteX338" fmla="*/ 154718 w 156644"/>
              <a:gd name="connsiteY338" fmla="*/ 250722 h 251062"/>
              <a:gd name="connsiteX339" fmla="*/ 155284 w 156644"/>
              <a:gd name="connsiteY339" fmla="*/ 250269 h 251062"/>
              <a:gd name="connsiteX340" fmla="*/ 155624 w 156644"/>
              <a:gd name="connsiteY340" fmla="*/ 250042 h 251062"/>
              <a:gd name="connsiteX341" fmla="*/ 155624 w 156644"/>
              <a:gd name="connsiteY341" fmla="*/ 248455 h 251062"/>
              <a:gd name="connsiteX342" fmla="*/ 154604 w 156644"/>
              <a:gd name="connsiteY342" fmla="*/ 245735 h 251062"/>
              <a:gd name="connsiteX343" fmla="*/ 154264 w 156644"/>
              <a:gd name="connsiteY343" fmla="*/ 243468 h 251062"/>
              <a:gd name="connsiteX344" fmla="*/ 154491 w 156644"/>
              <a:gd name="connsiteY344" fmla="*/ 241655 h 251062"/>
              <a:gd name="connsiteX345" fmla="*/ 155284 w 156644"/>
              <a:gd name="connsiteY345" fmla="*/ 240294 h 251062"/>
              <a:gd name="connsiteX346" fmla="*/ 156531 w 156644"/>
              <a:gd name="connsiteY346" fmla="*/ 239501 h 251062"/>
              <a:gd name="connsiteX347" fmla="*/ 156645 w 156644"/>
              <a:gd name="connsiteY347" fmla="*/ 238254 h 251062"/>
              <a:gd name="connsiteX348" fmla="*/ 156645 w 156644"/>
              <a:gd name="connsiteY348" fmla="*/ 238028 h 251062"/>
              <a:gd name="connsiteX349" fmla="*/ 155624 w 156644"/>
              <a:gd name="connsiteY349" fmla="*/ 235987 h 251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</a:cxnLst>
            <a:rect l="l" t="t" r="r" b="b"/>
            <a:pathLst>
              <a:path w="156644" h="251062">
                <a:moveTo>
                  <a:pt x="155624" y="235987"/>
                </a:moveTo>
                <a:lnTo>
                  <a:pt x="155058" y="233607"/>
                </a:lnTo>
                <a:lnTo>
                  <a:pt x="154831" y="230887"/>
                </a:lnTo>
                <a:lnTo>
                  <a:pt x="154944" y="230093"/>
                </a:lnTo>
                <a:lnTo>
                  <a:pt x="154604" y="229300"/>
                </a:lnTo>
                <a:lnTo>
                  <a:pt x="154491" y="229073"/>
                </a:lnTo>
                <a:lnTo>
                  <a:pt x="154038" y="227033"/>
                </a:lnTo>
                <a:lnTo>
                  <a:pt x="154604" y="225559"/>
                </a:lnTo>
                <a:lnTo>
                  <a:pt x="154151" y="224086"/>
                </a:lnTo>
                <a:lnTo>
                  <a:pt x="153018" y="222612"/>
                </a:lnTo>
                <a:lnTo>
                  <a:pt x="151998" y="221479"/>
                </a:lnTo>
                <a:lnTo>
                  <a:pt x="151431" y="220459"/>
                </a:lnTo>
                <a:lnTo>
                  <a:pt x="150864" y="220005"/>
                </a:lnTo>
                <a:lnTo>
                  <a:pt x="149731" y="219779"/>
                </a:lnTo>
                <a:lnTo>
                  <a:pt x="148257" y="219325"/>
                </a:lnTo>
                <a:lnTo>
                  <a:pt x="146217" y="217058"/>
                </a:lnTo>
                <a:lnTo>
                  <a:pt x="144290" y="214905"/>
                </a:lnTo>
                <a:lnTo>
                  <a:pt x="141796" y="212071"/>
                </a:lnTo>
                <a:lnTo>
                  <a:pt x="139756" y="209691"/>
                </a:lnTo>
                <a:lnTo>
                  <a:pt x="137262" y="206744"/>
                </a:lnTo>
                <a:lnTo>
                  <a:pt x="134996" y="204024"/>
                </a:lnTo>
                <a:lnTo>
                  <a:pt x="133635" y="201303"/>
                </a:lnTo>
                <a:lnTo>
                  <a:pt x="133069" y="199830"/>
                </a:lnTo>
                <a:lnTo>
                  <a:pt x="133749" y="199716"/>
                </a:lnTo>
                <a:lnTo>
                  <a:pt x="134769" y="199603"/>
                </a:lnTo>
                <a:lnTo>
                  <a:pt x="135222" y="199376"/>
                </a:lnTo>
                <a:lnTo>
                  <a:pt x="135222" y="198696"/>
                </a:lnTo>
                <a:lnTo>
                  <a:pt x="134202" y="196543"/>
                </a:lnTo>
                <a:lnTo>
                  <a:pt x="133749" y="193936"/>
                </a:lnTo>
                <a:lnTo>
                  <a:pt x="132842" y="192349"/>
                </a:lnTo>
                <a:lnTo>
                  <a:pt x="130235" y="189855"/>
                </a:lnTo>
                <a:lnTo>
                  <a:pt x="127741" y="187928"/>
                </a:lnTo>
                <a:lnTo>
                  <a:pt x="126948" y="187022"/>
                </a:lnTo>
                <a:lnTo>
                  <a:pt x="126381" y="185548"/>
                </a:lnTo>
                <a:lnTo>
                  <a:pt x="125474" y="176820"/>
                </a:lnTo>
                <a:lnTo>
                  <a:pt x="125021" y="174327"/>
                </a:lnTo>
                <a:lnTo>
                  <a:pt x="124228" y="173193"/>
                </a:lnTo>
                <a:lnTo>
                  <a:pt x="123661" y="172740"/>
                </a:lnTo>
                <a:lnTo>
                  <a:pt x="123434" y="172173"/>
                </a:lnTo>
                <a:lnTo>
                  <a:pt x="123548" y="170586"/>
                </a:lnTo>
                <a:lnTo>
                  <a:pt x="123888" y="169113"/>
                </a:lnTo>
                <a:lnTo>
                  <a:pt x="123888" y="168659"/>
                </a:lnTo>
                <a:lnTo>
                  <a:pt x="124568" y="167413"/>
                </a:lnTo>
                <a:lnTo>
                  <a:pt x="124568" y="159252"/>
                </a:lnTo>
                <a:lnTo>
                  <a:pt x="124228" y="158912"/>
                </a:lnTo>
                <a:lnTo>
                  <a:pt x="123774" y="158118"/>
                </a:lnTo>
                <a:lnTo>
                  <a:pt x="122981" y="158232"/>
                </a:lnTo>
                <a:lnTo>
                  <a:pt x="122187" y="158118"/>
                </a:lnTo>
                <a:lnTo>
                  <a:pt x="121394" y="156985"/>
                </a:lnTo>
                <a:lnTo>
                  <a:pt x="120714" y="155511"/>
                </a:lnTo>
                <a:lnTo>
                  <a:pt x="120940" y="154378"/>
                </a:lnTo>
                <a:lnTo>
                  <a:pt x="121621" y="153584"/>
                </a:lnTo>
                <a:lnTo>
                  <a:pt x="122414" y="152791"/>
                </a:lnTo>
                <a:lnTo>
                  <a:pt x="123321" y="152111"/>
                </a:lnTo>
                <a:lnTo>
                  <a:pt x="126268" y="150864"/>
                </a:lnTo>
                <a:lnTo>
                  <a:pt x="127061" y="150184"/>
                </a:lnTo>
                <a:lnTo>
                  <a:pt x="127515" y="149391"/>
                </a:lnTo>
                <a:lnTo>
                  <a:pt x="127855" y="148257"/>
                </a:lnTo>
                <a:lnTo>
                  <a:pt x="129555" y="144063"/>
                </a:lnTo>
                <a:lnTo>
                  <a:pt x="132049" y="139983"/>
                </a:lnTo>
                <a:lnTo>
                  <a:pt x="133069" y="139076"/>
                </a:lnTo>
                <a:lnTo>
                  <a:pt x="134202" y="136356"/>
                </a:lnTo>
                <a:lnTo>
                  <a:pt x="135562" y="132955"/>
                </a:lnTo>
                <a:lnTo>
                  <a:pt x="136242" y="131369"/>
                </a:lnTo>
                <a:lnTo>
                  <a:pt x="136582" y="129782"/>
                </a:lnTo>
                <a:lnTo>
                  <a:pt x="137376" y="128535"/>
                </a:lnTo>
                <a:lnTo>
                  <a:pt x="140096" y="126495"/>
                </a:lnTo>
                <a:lnTo>
                  <a:pt x="142250" y="122868"/>
                </a:lnTo>
                <a:lnTo>
                  <a:pt x="143270" y="121054"/>
                </a:lnTo>
                <a:lnTo>
                  <a:pt x="143723" y="119694"/>
                </a:lnTo>
                <a:lnTo>
                  <a:pt x="143837" y="118107"/>
                </a:lnTo>
                <a:lnTo>
                  <a:pt x="143610" y="116973"/>
                </a:lnTo>
                <a:lnTo>
                  <a:pt x="142363" y="116520"/>
                </a:lnTo>
                <a:lnTo>
                  <a:pt x="141456" y="115613"/>
                </a:lnTo>
                <a:lnTo>
                  <a:pt x="139529" y="110513"/>
                </a:lnTo>
                <a:lnTo>
                  <a:pt x="137602" y="105299"/>
                </a:lnTo>
                <a:lnTo>
                  <a:pt x="134769" y="100085"/>
                </a:lnTo>
                <a:lnTo>
                  <a:pt x="131709" y="96798"/>
                </a:lnTo>
                <a:lnTo>
                  <a:pt x="129555" y="94758"/>
                </a:lnTo>
                <a:lnTo>
                  <a:pt x="128875" y="94531"/>
                </a:lnTo>
                <a:lnTo>
                  <a:pt x="127741" y="93851"/>
                </a:lnTo>
                <a:lnTo>
                  <a:pt x="126948" y="93284"/>
                </a:lnTo>
                <a:lnTo>
                  <a:pt x="122868" y="89770"/>
                </a:lnTo>
                <a:lnTo>
                  <a:pt x="118674" y="85803"/>
                </a:lnTo>
                <a:lnTo>
                  <a:pt x="117654" y="83990"/>
                </a:lnTo>
                <a:lnTo>
                  <a:pt x="115613" y="81383"/>
                </a:lnTo>
                <a:lnTo>
                  <a:pt x="113233" y="78549"/>
                </a:lnTo>
                <a:lnTo>
                  <a:pt x="111986" y="77302"/>
                </a:lnTo>
                <a:lnTo>
                  <a:pt x="111419" y="75035"/>
                </a:lnTo>
                <a:lnTo>
                  <a:pt x="113120" y="72995"/>
                </a:lnTo>
                <a:lnTo>
                  <a:pt x="114820" y="70388"/>
                </a:lnTo>
                <a:lnTo>
                  <a:pt x="116860" y="68688"/>
                </a:lnTo>
                <a:lnTo>
                  <a:pt x="119694" y="68574"/>
                </a:lnTo>
                <a:lnTo>
                  <a:pt x="124114" y="69255"/>
                </a:lnTo>
                <a:lnTo>
                  <a:pt x="128988" y="69481"/>
                </a:lnTo>
                <a:lnTo>
                  <a:pt x="133862" y="69028"/>
                </a:lnTo>
                <a:lnTo>
                  <a:pt x="135109" y="68574"/>
                </a:lnTo>
                <a:lnTo>
                  <a:pt x="136356" y="68688"/>
                </a:lnTo>
                <a:lnTo>
                  <a:pt x="138963" y="69255"/>
                </a:lnTo>
                <a:lnTo>
                  <a:pt x="143497" y="69141"/>
                </a:lnTo>
                <a:lnTo>
                  <a:pt x="145763" y="68008"/>
                </a:lnTo>
                <a:lnTo>
                  <a:pt x="143270" y="66308"/>
                </a:lnTo>
                <a:lnTo>
                  <a:pt x="140550" y="63474"/>
                </a:lnTo>
                <a:lnTo>
                  <a:pt x="138056" y="60300"/>
                </a:lnTo>
                <a:lnTo>
                  <a:pt x="136469" y="57580"/>
                </a:lnTo>
                <a:lnTo>
                  <a:pt x="135109" y="53953"/>
                </a:lnTo>
                <a:lnTo>
                  <a:pt x="133749" y="49419"/>
                </a:lnTo>
                <a:lnTo>
                  <a:pt x="132955" y="43638"/>
                </a:lnTo>
                <a:lnTo>
                  <a:pt x="133182" y="40351"/>
                </a:lnTo>
                <a:lnTo>
                  <a:pt x="133522" y="37971"/>
                </a:lnTo>
                <a:lnTo>
                  <a:pt x="134882" y="34117"/>
                </a:lnTo>
                <a:lnTo>
                  <a:pt x="133975" y="31850"/>
                </a:lnTo>
                <a:lnTo>
                  <a:pt x="134202" y="30037"/>
                </a:lnTo>
                <a:lnTo>
                  <a:pt x="134089" y="27430"/>
                </a:lnTo>
                <a:lnTo>
                  <a:pt x="133635" y="25956"/>
                </a:lnTo>
                <a:lnTo>
                  <a:pt x="131822" y="21536"/>
                </a:lnTo>
                <a:lnTo>
                  <a:pt x="131482" y="21082"/>
                </a:lnTo>
                <a:lnTo>
                  <a:pt x="129895" y="18022"/>
                </a:lnTo>
                <a:lnTo>
                  <a:pt x="129215" y="12808"/>
                </a:lnTo>
                <a:lnTo>
                  <a:pt x="127515" y="9408"/>
                </a:lnTo>
                <a:lnTo>
                  <a:pt x="124681" y="7707"/>
                </a:lnTo>
                <a:lnTo>
                  <a:pt x="123094" y="5667"/>
                </a:lnTo>
                <a:lnTo>
                  <a:pt x="122527" y="2153"/>
                </a:lnTo>
                <a:lnTo>
                  <a:pt x="121394" y="1247"/>
                </a:lnTo>
                <a:lnTo>
                  <a:pt x="116973" y="0"/>
                </a:lnTo>
                <a:lnTo>
                  <a:pt x="113233" y="0"/>
                </a:lnTo>
                <a:lnTo>
                  <a:pt x="115160" y="10314"/>
                </a:lnTo>
                <a:lnTo>
                  <a:pt x="115387" y="12355"/>
                </a:lnTo>
                <a:lnTo>
                  <a:pt x="115613" y="13148"/>
                </a:lnTo>
                <a:lnTo>
                  <a:pt x="115727" y="14055"/>
                </a:lnTo>
                <a:lnTo>
                  <a:pt x="115953" y="15415"/>
                </a:lnTo>
                <a:lnTo>
                  <a:pt x="117540" y="15982"/>
                </a:lnTo>
                <a:lnTo>
                  <a:pt x="120374" y="16322"/>
                </a:lnTo>
                <a:lnTo>
                  <a:pt x="122527" y="17342"/>
                </a:lnTo>
                <a:lnTo>
                  <a:pt x="123774" y="19042"/>
                </a:lnTo>
                <a:lnTo>
                  <a:pt x="123888" y="19269"/>
                </a:lnTo>
                <a:lnTo>
                  <a:pt x="124568" y="20629"/>
                </a:lnTo>
                <a:lnTo>
                  <a:pt x="124794" y="21536"/>
                </a:lnTo>
                <a:lnTo>
                  <a:pt x="124568" y="24256"/>
                </a:lnTo>
                <a:lnTo>
                  <a:pt x="124114" y="27770"/>
                </a:lnTo>
                <a:lnTo>
                  <a:pt x="123434" y="29923"/>
                </a:lnTo>
                <a:lnTo>
                  <a:pt x="123774" y="32984"/>
                </a:lnTo>
                <a:lnTo>
                  <a:pt x="123661" y="34344"/>
                </a:lnTo>
                <a:lnTo>
                  <a:pt x="123434" y="35251"/>
                </a:lnTo>
                <a:lnTo>
                  <a:pt x="122074" y="36271"/>
                </a:lnTo>
                <a:lnTo>
                  <a:pt x="120260" y="37178"/>
                </a:lnTo>
                <a:lnTo>
                  <a:pt x="116067" y="40125"/>
                </a:lnTo>
                <a:lnTo>
                  <a:pt x="114820" y="40578"/>
                </a:lnTo>
                <a:lnTo>
                  <a:pt x="113120" y="40691"/>
                </a:lnTo>
                <a:lnTo>
                  <a:pt x="111533" y="41371"/>
                </a:lnTo>
                <a:lnTo>
                  <a:pt x="109719" y="42958"/>
                </a:lnTo>
                <a:lnTo>
                  <a:pt x="105752" y="48966"/>
                </a:lnTo>
                <a:lnTo>
                  <a:pt x="102465" y="54860"/>
                </a:lnTo>
                <a:lnTo>
                  <a:pt x="101218" y="59733"/>
                </a:lnTo>
                <a:lnTo>
                  <a:pt x="99971" y="64494"/>
                </a:lnTo>
                <a:lnTo>
                  <a:pt x="97025" y="67441"/>
                </a:lnTo>
                <a:lnTo>
                  <a:pt x="96571" y="69141"/>
                </a:lnTo>
                <a:lnTo>
                  <a:pt x="96458" y="70048"/>
                </a:lnTo>
                <a:lnTo>
                  <a:pt x="96344" y="72315"/>
                </a:lnTo>
                <a:lnTo>
                  <a:pt x="96004" y="76055"/>
                </a:lnTo>
                <a:lnTo>
                  <a:pt x="95551" y="77869"/>
                </a:lnTo>
                <a:lnTo>
                  <a:pt x="95097" y="78436"/>
                </a:lnTo>
                <a:lnTo>
                  <a:pt x="91811" y="79569"/>
                </a:lnTo>
                <a:lnTo>
                  <a:pt x="89997" y="80929"/>
                </a:lnTo>
                <a:lnTo>
                  <a:pt x="88864" y="83650"/>
                </a:lnTo>
                <a:lnTo>
                  <a:pt x="88524" y="86597"/>
                </a:lnTo>
                <a:lnTo>
                  <a:pt x="87844" y="89884"/>
                </a:lnTo>
                <a:lnTo>
                  <a:pt x="87503" y="92831"/>
                </a:lnTo>
                <a:lnTo>
                  <a:pt x="87050" y="94304"/>
                </a:lnTo>
                <a:lnTo>
                  <a:pt x="85916" y="95891"/>
                </a:lnTo>
                <a:lnTo>
                  <a:pt x="84330" y="97591"/>
                </a:lnTo>
                <a:lnTo>
                  <a:pt x="82969" y="98611"/>
                </a:lnTo>
                <a:lnTo>
                  <a:pt x="79229" y="99178"/>
                </a:lnTo>
                <a:lnTo>
                  <a:pt x="77415" y="103145"/>
                </a:lnTo>
                <a:lnTo>
                  <a:pt x="75715" y="106092"/>
                </a:lnTo>
                <a:lnTo>
                  <a:pt x="75715" y="107339"/>
                </a:lnTo>
                <a:lnTo>
                  <a:pt x="74128" y="113573"/>
                </a:lnTo>
                <a:lnTo>
                  <a:pt x="71522" y="118334"/>
                </a:lnTo>
                <a:lnTo>
                  <a:pt x="71295" y="120034"/>
                </a:lnTo>
                <a:lnTo>
                  <a:pt x="71295" y="121394"/>
                </a:lnTo>
                <a:lnTo>
                  <a:pt x="68008" y="125588"/>
                </a:lnTo>
                <a:lnTo>
                  <a:pt x="67101" y="126721"/>
                </a:lnTo>
                <a:lnTo>
                  <a:pt x="66194" y="128308"/>
                </a:lnTo>
                <a:lnTo>
                  <a:pt x="67101" y="129895"/>
                </a:lnTo>
                <a:lnTo>
                  <a:pt x="68008" y="131369"/>
                </a:lnTo>
                <a:lnTo>
                  <a:pt x="68121" y="131822"/>
                </a:lnTo>
                <a:lnTo>
                  <a:pt x="66648" y="133069"/>
                </a:lnTo>
                <a:lnTo>
                  <a:pt x="63927" y="135449"/>
                </a:lnTo>
                <a:lnTo>
                  <a:pt x="62341" y="136809"/>
                </a:lnTo>
                <a:lnTo>
                  <a:pt x="62001" y="137489"/>
                </a:lnTo>
                <a:lnTo>
                  <a:pt x="61774" y="141003"/>
                </a:lnTo>
                <a:lnTo>
                  <a:pt x="61320" y="141910"/>
                </a:lnTo>
                <a:lnTo>
                  <a:pt x="60300" y="143156"/>
                </a:lnTo>
                <a:lnTo>
                  <a:pt x="58713" y="144630"/>
                </a:lnTo>
                <a:lnTo>
                  <a:pt x="57126" y="145650"/>
                </a:lnTo>
                <a:lnTo>
                  <a:pt x="55426" y="146444"/>
                </a:lnTo>
                <a:lnTo>
                  <a:pt x="53613" y="146670"/>
                </a:lnTo>
                <a:lnTo>
                  <a:pt x="52706" y="146217"/>
                </a:lnTo>
                <a:lnTo>
                  <a:pt x="52139" y="145197"/>
                </a:lnTo>
                <a:lnTo>
                  <a:pt x="51232" y="141003"/>
                </a:lnTo>
                <a:lnTo>
                  <a:pt x="50666" y="140096"/>
                </a:lnTo>
                <a:lnTo>
                  <a:pt x="49532" y="139303"/>
                </a:lnTo>
                <a:lnTo>
                  <a:pt x="47379" y="136923"/>
                </a:lnTo>
                <a:lnTo>
                  <a:pt x="45112" y="134655"/>
                </a:lnTo>
                <a:lnTo>
                  <a:pt x="42505" y="132955"/>
                </a:lnTo>
                <a:lnTo>
                  <a:pt x="41938" y="133069"/>
                </a:lnTo>
                <a:lnTo>
                  <a:pt x="41485" y="133522"/>
                </a:lnTo>
                <a:lnTo>
                  <a:pt x="40691" y="135902"/>
                </a:lnTo>
                <a:lnTo>
                  <a:pt x="39898" y="136696"/>
                </a:lnTo>
                <a:lnTo>
                  <a:pt x="38538" y="137036"/>
                </a:lnTo>
                <a:lnTo>
                  <a:pt x="36044" y="137036"/>
                </a:lnTo>
                <a:lnTo>
                  <a:pt x="34231" y="136696"/>
                </a:lnTo>
                <a:lnTo>
                  <a:pt x="33890" y="136242"/>
                </a:lnTo>
                <a:lnTo>
                  <a:pt x="33437" y="135222"/>
                </a:lnTo>
                <a:lnTo>
                  <a:pt x="32984" y="134429"/>
                </a:lnTo>
                <a:lnTo>
                  <a:pt x="30830" y="136129"/>
                </a:lnTo>
                <a:lnTo>
                  <a:pt x="27430" y="138623"/>
                </a:lnTo>
                <a:lnTo>
                  <a:pt x="26410" y="139076"/>
                </a:lnTo>
                <a:lnTo>
                  <a:pt x="25503" y="139643"/>
                </a:lnTo>
                <a:lnTo>
                  <a:pt x="24483" y="142023"/>
                </a:lnTo>
                <a:lnTo>
                  <a:pt x="23122" y="144630"/>
                </a:lnTo>
                <a:lnTo>
                  <a:pt x="21309" y="145990"/>
                </a:lnTo>
                <a:lnTo>
                  <a:pt x="19609" y="147124"/>
                </a:lnTo>
                <a:lnTo>
                  <a:pt x="18589" y="148144"/>
                </a:lnTo>
                <a:lnTo>
                  <a:pt x="17229" y="149277"/>
                </a:lnTo>
                <a:lnTo>
                  <a:pt x="14508" y="152224"/>
                </a:lnTo>
                <a:lnTo>
                  <a:pt x="10768" y="156078"/>
                </a:lnTo>
                <a:lnTo>
                  <a:pt x="9521" y="158118"/>
                </a:lnTo>
                <a:lnTo>
                  <a:pt x="8274" y="161179"/>
                </a:lnTo>
                <a:lnTo>
                  <a:pt x="7481" y="164466"/>
                </a:lnTo>
                <a:lnTo>
                  <a:pt x="6687" y="168093"/>
                </a:lnTo>
                <a:lnTo>
                  <a:pt x="5554" y="173873"/>
                </a:lnTo>
                <a:lnTo>
                  <a:pt x="3740" y="177274"/>
                </a:lnTo>
                <a:lnTo>
                  <a:pt x="2267" y="179881"/>
                </a:lnTo>
                <a:lnTo>
                  <a:pt x="1134" y="181921"/>
                </a:lnTo>
                <a:lnTo>
                  <a:pt x="453" y="183621"/>
                </a:lnTo>
                <a:lnTo>
                  <a:pt x="793" y="183735"/>
                </a:lnTo>
                <a:lnTo>
                  <a:pt x="0" y="186908"/>
                </a:lnTo>
                <a:lnTo>
                  <a:pt x="113" y="187588"/>
                </a:lnTo>
                <a:lnTo>
                  <a:pt x="907" y="188609"/>
                </a:lnTo>
                <a:lnTo>
                  <a:pt x="2607" y="188835"/>
                </a:lnTo>
                <a:lnTo>
                  <a:pt x="3287" y="188155"/>
                </a:lnTo>
                <a:lnTo>
                  <a:pt x="2607" y="185435"/>
                </a:lnTo>
                <a:lnTo>
                  <a:pt x="3627" y="186001"/>
                </a:lnTo>
                <a:lnTo>
                  <a:pt x="4760" y="187475"/>
                </a:lnTo>
                <a:lnTo>
                  <a:pt x="5667" y="187588"/>
                </a:lnTo>
                <a:lnTo>
                  <a:pt x="6687" y="187475"/>
                </a:lnTo>
                <a:lnTo>
                  <a:pt x="7367" y="187588"/>
                </a:lnTo>
                <a:lnTo>
                  <a:pt x="7934" y="188042"/>
                </a:lnTo>
                <a:lnTo>
                  <a:pt x="7594" y="190649"/>
                </a:lnTo>
                <a:lnTo>
                  <a:pt x="7821" y="192349"/>
                </a:lnTo>
                <a:lnTo>
                  <a:pt x="8161" y="193822"/>
                </a:lnTo>
                <a:lnTo>
                  <a:pt x="9068" y="195183"/>
                </a:lnTo>
                <a:lnTo>
                  <a:pt x="9635" y="198130"/>
                </a:lnTo>
                <a:lnTo>
                  <a:pt x="11901" y="199263"/>
                </a:lnTo>
                <a:lnTo>
                  <a:pt x="14735" y="200170"/>
                </a:lnTo>
                <a:lnTo>
                  <a:pt x="15642" y="200736"/>
                </a:lnTo>
                <a:lnTo>
                  <a:pt x="15982" y="201530"/>
                </a:lnTo>
                <a:lnTo>
                  <a:pt x="17002" y="201757"/>
                </a:lnTo>
                <a:lnTo>
                  <a:pt x="18249" y="201870"/>
                </a:lnTo>
                <a:lnTo>
                  <a:pt x="19042" y="201417"/>
                </a:lnTo>
                <a:lnTo>
                  <a:pt x="19836" y="200170"/>
                </a:lnTo>
                <a:lnTo>
                  <a:pt x="19496" y="198696"/>
                </a:lnTo>
                <a:lnTo>
                  <a:pt x="20062" y="198810"/>
                </a:lnTo>
                <a:lnTo>
                  <a:pt x="20856" y="199603"/>
                </a:lnTo>
                <a:lnTo>
                  <a:pt x="21876" y="199603"/>
                </a:lnTo>
                <a:lnTo>
                  <a:pt x="23349" y="198470"/>
                </a:lnTo>
                <a:lnTo>
                  <a:pt x="23689" y="198923"/>
                </a:lnTo>
                <a:lnTo>
                  <a:pt x="22896" y="199943"/>
                </a:lnTo>
                <a:lnTo>
                  <a:pt x="22669" y="200963"/>
                </a:lnTo>
                <a:lnTo>
                  <a:pt x="24709" y="202777"/>
                </a:lnTo>
                <a:lnTo>
                  <a:pt x="24709" y="203457"/>
                </a:lnTo>
                <a:lnTo>
                  <a:pt x="22442" y="203003"/>
                </a:lnTo>
                <a:lnTo>
                  <a:pt x="21762" y="204250"/>
                </a:lnTo>
                <a:lnTo>
                  <a:pt x="20969" y="204590"/>
                </a:lnTo>
                <a:lnTo>
                  <a:pt x="22216" y="206857"/>
                </a:lnTo>
                <a:lnTo>
                  <a:pt x="22782" y="208671"/>
                </a:lnTo>
                <a:lnTo>
                  <a:pt x="25276" y="208444"/>
                </a:lnTo>
                <a:lnTo>
                  <a:pt x="23349" y="210258"/>
                </a:lnTo>
                <a:lnTo>
                  <a:pt x="27543" y="215245"/>
                </a:lnTo>
                <a:lnTo>
                  <a:pt x="28337" y="216832"/>
                </a:lnTo>
                <a:lnTo>
                  <a:pt x="29017" y="220345"/>
                </a:lnTo>
                <a:lnTo>
                  <a:pt x="27657" y="223859"/>
                </a:lnTo>
                <a:lnTo>
                  <a:pt x="27317" y="227940"/>
                </a:lnTo>
                <a:lnTo>
                  <a:pt x="26410" y="232134"/>
                </a:lnTo>
                <a:lnTo>
                  <a:pt x="25956" y="237347"/>
                </a:lnTo>
                <a:lnTo>
                  <a:pt x="26523" y="237461"/>
                </a:lnTo>
                <a:lnTo>
                  <a:pt x="26636" y="237914"/>
                </a:lnTo>
                <a:lnTo>
                  <a:pt x="26750" y="238708"/>
                </a:lnTo>
                <a:lnTo>
                  <a:pt x="27430" y="239274"/>
                </a:lnTo>
                <a:lnTo>
                  <a:pt x="29697" y="240294"/>
                </a:lnTo>
                <a:lnTo>
                  <a:pt x="36384" y="240294"/>
                </a:lnTo>
                <a:lnTo>
                  <a:pt x="40351" y="240294"/>
                </a:lnTo>
                <a:lnTo>
                  <a:pt x="46245" y="240294"/>
                </a:lnTo>
                <a:lnTo>
                  <a:pt x="52479" y="240294"/>
                </a:lnTo>
                <a:lnTo>
                  <a:pt x="57240" y="240294"/>
                </a:lnTo>
                <a:lnTo>
                  <a:pt x="57466" y="238821"/>
                </a:lnTo>
                <a:lnTo>
                  <a:pt x="57807" y="238254"/>
                </a:lnTo>
                <a:lnTo>
                  <a:pt x="57693" y="237461"/>
                </a:lnTo>
                <a:lnTo>
                  <a:pt x="62001" y="237347"/>
                </a:lnTo>
                <a:lnTo>
                  <a:pt x="69708" y="237688"/>
                </a:lnTo>
                <a:lnTo>
                  <a:pt x="73108" y="237688"/>
                </a:lnTo>
                <a:lnTo>
                  <a:pt x="74128" y="237801"/>
                </a:lnTo>
                <a:lnTo>
                  <a:pt x="78436" y="237461"/>
                </a:lnTo>
                <a:lnTo>
                  <a:pt x="81836" y="237801"/>
                </a:lnTo>
                <a:lnTo>
                  <a:pt x="83310" y="238141"/>
                </a:lnTo>
                <a:lnTo>
                  <a:pt x="84670" y="238368"/>
                </a:lnTo>
                <a:lnTo>
                  <a:pt x="88750" y="238594"/>
                </a:lnTo>
                <a:lnTo>
                  <a:pt x="94191" y="238254"/>
                </a:lnTo>
                <a:lnTo>
                  <a:pt x="96004" y="238368"/>
                </a:lnTo>
                <a:lnTo>
                  <a:pt x="97025" y="239048"/>
                </a:lnTo>
                <a:lnTo>
                  <a:pt x="97478" y="240408"/>
                </a:lnTo>
                <a:lnTo>
                  <a:pt x="102352" y="240521"/>
                </a:lnTo>
                <a:lnTo>
                  <a:pt x="107226" y="240521"/>
                </a:lnTo>
                <a:lnTo>
                  <a:pt x="112666" y="240521"/>
                </a:lnTo>
                <a:lnTo>
                  <a:pt x="117767" y="240408"/>
                </a:lnTo>
                <a:lnTo>
                  <a:pt x="121847" y="240634"/>
                </a:lnTo>
                <a:lnTo>
                  <a:pt x="123774" y="239614"/>
                </a:lnTo>
                <a:lnTo>
                  <a:pt x="125588" y="241088"/>
                </a:lnTo>
                <a:lnTo>
                  <a:pt x="126495" y="241428"/>
                </a:lnTo>
                <a:lnTo>
                  <a:pt x="126835" y="241315"/>
                </a:lnTo>
                <a:lnTo>
                  <a:pt x="127515" y="242335"/>
                </a:lnTo>
                <a:lnTo>
                  <a:pt x="129781" y="242221"/>
                </a:lnTo>
                <a:lnTo>
                  <a:pt x="130235" y="242448"/>
                </a:lnTo>
                <a:lnTo>
                  <a:pt x="130348" y="243695"/>
                </a:lnTo>
                <a:lnTo>
                  <a:pt x="132502" y="243695"/>
                </a:lnTo>
                <a:lnTo>
                  <a:pt x="133522" y="243921"/>
                </a:lnTo>
                <a:lnTo>
                  <a:pt x="134429" y="243921"/>
                </a:lnTo>
                <a:lnTo>
                  <a:pt x="135676" y="243241"/>
                </a:lnTo>
                <a:lnTo>
                  <a:pt x="136582" y="243468"/>
                </a:lnTo>
                <a:lnTo>
                  <a:pt x="138169" y="244375"/>
                </a:lnTo>
                <a:lnTo>
                  <a:pt x="139303" y="245168"/>
                </a:lnTo>
                <a:lnTo>
                  <a:pt x="140890" y="244942"/>
                </a:lnTo>
                <a:lnTo>
                  <a:pt x="144630" y="245055"/>
                </a:lnTo>
                <a:lnTo>
                  <a:pt x="147577" y="245848"/>
                </a:lnTo>
                <a:lnTo>
                  <a:pt x="150411" y="248002"/>
                </a:lnTo>
                <a:lnTo>
                  <a:pt x="152338" y="249249"/>
                </a:lnTo>
                <a:lnTo>
                  <a:pt x="154038" y="251062"/>
                </a:lnTo>
                <a:lnTo>
                  <a:pt x="154718" y="250722"/>
                </a:lnTo>
                <a:lnTo>
                  <a:pt x="155284" y="250269"/>
                </a:lnTo>
                <a:lnTo>
                  <a:pt x="155624" y="250042"/>
                </a:lnTo>
                <a:lnTo>
                  <a:pt x="155624" y="248455"/>
                </a:lnTo>
                <a:lnTo>
                  <a:pt x="154604" y="245735"/>
                </a:lnTo>
                <a:lnTo>
                  <a:pt x="154264" y="243468"/>
                </a:lnTo>
                <a:lnTo>
                  <a:pt x="154491" y="241655"/>
                </a:lnTo>
                <a:lnTo>
                  <a:pt x="155284" y="240294"/>
                </a:lnTo>
                <a:lnTo>
                  <a:pt x="156531" y="239501"/>
                </a:lnTo>
                <a:lnTo>
                  <a:pt x="156645" y="238254"/>
                </a:lnTo>
                <a:lnTo>
                  <a:pt x="156645" y="238028"/>
                </a:lnTo>
                <a:lnTo>
                  <a:pt x="155624" y="23598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33E66758-D492-0D85-91A2-B5AD408CD99E}"/>
              </a:ext>
            </a:extLst>
          </p:cNvPr>
          <p:cNvSpPr/>
          <p:nvPr/>
        </p:nvSpPr>
        <p:spPr>
          <a:xfrm>
            <a:off x="304281" y="4309149"/>
            <a:ext cx="1615" cy="1105"/>
          </a:xfrm>
          <a:custGeom>
            <a:avLst/>
            <a:gdLst>
              <a:gd name="connsiteX0" fmla="*/ 2154 w 2153"/>
              <a:gd name="connsiteY0" fmla="*/ 453 h 1473"/>
              <a:gd name="connsiteX1" fmla="*/ 1474 w 2153"/>
              <a:gd name="connsiteY1" fmla="*/ 113 h 1473"/>
              <a:gd name="connsiteX2" fmla="*/ 680 w 2153"/>
              <a:gd name="connsiteY2" fmla="*/ 0 h 1473"/>
              <a:gd name="connsiteX3" fmla="*/ 227 w 2153"/>
              <a:gd name="connsiteY3" fmla="*/ 340 h 1473"/>
              <a:gd name="connsiteX4" fmla="*/ 0 w 2153"/>
              <a:gd name="connsiteY4" fmla="*/ 1020 h 1473"/>
              <a:gd name="connsiteX5" fmla="*/ 113 w 2153"/>
              <a:gd name="connsiteY5" fmla="*/ 1247 h 1473"/>
              <a:gd name="connsiteX6" fmla="*/ 567 w 2153"/>
              <a:gd name="connsiteY6" fmla="*/ 1247 h 1473"/>
              <a:gd name="connsiteX7" fmla="*/ 1474 w 2153"/>
              <a:gd name="connsiteY7" fmla="*/ 1473 h 1473"/>
              <a:gd name="connsiteX8" fmla="*/ 2040 w 2153"/>
              <a:gd name="connsiteY8" fmla="*/ 1473 h 1473"/>
              <a:gd name="connsiteX9" fmla="*/ 2154 w 2153"/>
              <a:gd name="connsiteY9" fmla="*/ 1247 h 1473"/>
              <a:gd name="connsiteX10" fmla="*/ 2154 w 2153"/>
              <a:gd name="connsiteY10" fmla="*/ 453 h 1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153" h="1473">
                <a:moveTo>
                  <a:pt x="2154" y="453"/>
                </a:moveTo>
                <a:lnTo>
                  <a:pt x="1474" y="113"/>
                </a:lnTo>
                <a:lnTo>
                  <a:pt x="680" y="0"/>
                </a:lnTo>
                <a:lnTo>
                  <a:pt x="227" y="340"/>
                </a:lnTo>
                <a:lnTo>
                  <a:pt x="0" y="1020"/>
                </a:lnTo>
                <a:lnTo>
                  <a:pt x="113" y="1247"/>
                </a:lnTo>
                <a:lnTo>
                  <a:pt x="567" y="1247"/>
                </a:lnTo>
                <a:lnTo>
                  <a:pt x="1474" y="1473"/>
                </a:lnTo>
                <a:lnTo>
                  <a:pt x="2040" y="1473"/>
                </a:lnTo>
                <a:lnTo>
                  <a:pt x="2154" y="1247"/>
                </a:lnTo>
                <a:lnTo>
                  <a:pt x="2154" y="453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098F7200-1BC8-C6BE-9489-19A1ACC29AF1}"/>
              </a:ext>
            </a:extLst>
          </p:cNvPr>
          <p:cNvSpPr/>
          <p:nvPr/>
        </p:nvSpPr>
        <p:spPr>
          <a:xfrm>
            <a:off x="2625645" y="3779537"/>
            <a:ext cx="93851" cy="104392"/>
          </a:xfrm>
          <a:custGeom>
            <a:avLst/>
            <a:gdLst>
              <a:gd name="connsiteX0" fmla="*/ 109946 w 125134"/>
              <a:gd name="connsiteY0" fmla="*/ 123661 h 139189"/>
              <a:gd name="connsiteX1" fmla="*/ 112666 w 125134"/>
              <a:gd name="connsiteY1" fmla="*/ 124228 h 139189"/>
              <a:gd name="connsiteX2" fmla="*/ 113233 w 125134"/>
              <a:gd name="connsiteY2" fmla="*/ 123321 h 139189"/>
              <a:gd name="connsiteX3" fmla="*/ 110626 w 125134"/>
              <a:gd name="connsiteY3" fmla="*/ 122868 h 139189"/>
              <a:gd name="connsiteX4" fmla="*/ 109946 w 125134"/>
              <a:gd name="connsiteY4" fmla="*/ 123548 h 139189"/>
              <a:gd name="connsiteX5" fmla="*/ 124114 w 125134"/>
              <a:gd name="connsiteY5" fmla="*/ 49419 h 139189"/>
              <a:gd name="connsiteX6" fmla="*/ 123321 w 125134"/>
              <a:gd name="connsiteY6" fmla="*/ 43185 h 139189"/>
              <a:gd name="connsiteX7" fmla="*/ 123321 w 125134"/>
              <a:gd name="connsiteY7" fmla="*/ 42618 h 139189"/>
              <a:gd name="connsiteX8" fmla="*/ 122754 w 125134"/>
              <a:gd name="connsiteY8" fmla="*/ 41712 h 139189"/>
              <a:gd name="connsiteX9" fmla="*/ 122301 w 125134"/>
              <a:gd name="connsiteY9" fmla="*/ 39104 h 139189"/>
              <a:gd name="connsiteX10" fmla="*/ 121507 w 125134"/>
              <a:gd name="connsiteY10" fmla="*/ 37631 h 139189"/>
              <a:gd name="connsiteX11" fmla="*/ 120374 w 125134"/>
              <a:gd name="connsiteY11" fmla="*/ 37178 h 139189"/>
              <a:gd name="connsiteX12" fmla="*/ 120374 w 125134"/>
              <a:gd name="connsiteY12" fmla="*/ 35704 h 139189"/>
              <a:gd name="connsiteX13" fmla="*/ 121507 w 125134"/>
              <a:gd name="connsiteY13" fmla="*/ 33324 h 139189"/>
              <a:gd name="connsiteX14" fmla="*/ 121847 w 125134"/>
              <a:gd name="connsiteY14" fmla="*/ 31964 h 139189"/>
              <a:gd name="connsiteX15" fmla="*/ 121280 w 125134"/>
              <a:gd name="connsiteY15" fmla="*/ 31510 h 139189"/>
              <a:gd name="connsiteX16" fmla="*/ 121280 w 125134"/>
              <a:gd name="connsiteY16" fmla="*/ 30377 h 139189"/>
              <a:gd name="connsiteX17" fmla="*/ 121621 w 125134"/>
              <a:gd name="connsiteY17" fmla="*/ 28563 h 139189"/>
              <a:gd name="connsiteX18" fmla="*/ 121394 w 125134"/>
              <a:gd name="connsiteY18" fmla="*/ 27430 h 139189"/>
              <a:gd name="connsiteX19" fmla="*/ 120940 w 125134"/>
              <a:gd name="connsiteY19" fmla="*/ 27997 h 139189"/>
              <a:gd name="connsiteX20" fmla="*/ 119920 w 125134"/>
              <a:gd name="connsiteY20" fmla="*/ 28677 h 139189"/>
              <a:gd name="connsiteX21" fmla="*/ 118900 w 125134"/>
              <a:gd name="connsiteY21" fmla="*/ 28677 h 139189"/>
              <a:gd name="connsiteX22" fmla="*/ 117654 w 125134"/>
              <a:gd name="connsiteY22" fmla="*/ 26977 h 139189"/>
              <a:gd name="connsiteX23" fmla="*/ 117087 w 125134"/>
              <a:gd name="connsiteY23" fmla="*/ 26183 h 139189"/>
              <a:gd name="connsiteX24" fmla="*/ 116067 w 125134"/>
              <a:gd name="connsiteY24" fmla="*/ 24483 h 139189"/>
              <a:gd name="connsiteX25" fmla="*/ 115273 w 125134"/>
              <a:gd name="connsiteY25" fmla="*/ 22783 h 139189"/>
              <a:gd name="connsiteX26" fmla="*/ 114140 w 125134"/>
              <a:gd name="connsiteY26" fmla="*/ 21989 h 139189"/>
              <a:gd name="connsiteX27" fmla="*/ 113006 w 125134"/>
              <a:gd name="connsiteY27" fmla="*/ 21309 h 139189"/>
              <a:gd name="connsiteX28" fmla="*/ 111646 w 125134"/>
              <a:gd name="connsiteY28" fmla="*/ 19156 h 139189"/>
              <a:gd name="connsiteX29" fmla="*/ 110399 w 125134"/>
              <a:gd name="connsiteY29" fmla="*/ 18136 h 139189"/>
              <a:gd name="connsiteX30" fmla="*/ 109039 w 125134"/>
              <a:gd name="connsiteY30" fmla="*/ 18476 h 139189"/>
              <a:gd name="connsiteX31" fmla="*/ 107112 w 125134"/>
              <a:gd name="connsiteY31" fmla="*/ 18022 h 139189"/>
              <a:gd name="connsiteX32" fmla="*/ 103145 w 125134"/>
              <a:gd name="connsiteY32" fmla="*/ 17455 h 139189"/>
              <a:gd name="connsiteX33" fmla="*/ 98838 w 125134"/>
              <a:gd name="connsiteY33" fmla="*/ 17455 h 139189"/>
              <a:gd name="connsiteX34" fmla="*/ 97025 w 125134"/>
              <a:gd name="connsiteY34" fmla="*/ 18136 h 139189"/>
              <a:gd name="connsiteX35" fmla="*/ 95211 w 125134"/>
              <a:gd name="connsiteY35" fmla="*/ 18929 h 139189"/>
              <a:gd name="connsiteX36" fmla="*/ 90790 w 125134"/>
              <a:gd name="connsiteY36" fmla="*/ 20629 h 139189"/>
              <a:gd name="connsiteX37" fmla="*/ 88977 w 125134"/>
              <a:gd name="connsiteY37" fmla="*/ 21536 h 139189"/>
              <a:gd name="connsiteX38" fmla="*/ 87617 w 125134"/>
              <a:gd name="connsiteY38" fmla="*/ 23689 h 139189"/>
              <a:gd name="connsiteX39" fmla="*/ 86143 w 125134"/>
              <a:gd name="connsiteY39" fmla="*/ 23689 h 139189"/>
              <a:gd name="connsiteX40" fmla="*/ 84670 w 125134"/>
              <a:gd name="connsiteY40" fmla="*/ 22896 h 139189"/>
              <a:gd name="connsiteX41" fmla="*/ 83763 w 125134"/>
              <a:gd name="connsiteY41" fmla="*/ 21876 h 139189"/>
              <a:gd name="connsiteX42" fmla="*/ 81723 w 125134"/>
              <a:gd name="connsiteY42" fmla="*/ 22103 h 139189"/>
              <a:gd name="connsiteX43" fmla="*/ 79796 w 125134"/>
              <a:gd name="connsiteY43" fmla="*/ 21196 h 139189"/>
              <a:gd name="connsiteX44" fmla="*/ 77869 w 125134"/>
              <a:gd name="connsiteY44" fmla="*/ 19382 h 139189"/>
              <a:gd name="connsiteX45" fmla="*/ 76509 w 125134"/>
              <a:gd name="connsiteY45" fmla="*/ 18816 h 139189"/>
              <a:gd name="connsiteX46" fmla="*/ 74695 w 125134"/>
              <a:gd name="connsiteY46" fmla="*/ 17455 h 139189"/>
              <a:gd name="connsiteX47" fmla="*/ 74242 w 125134"/>
              <a:gd name="connsiteY47" fmla="*/ 14848 h 139189"/>
              <a:gd name="connsiteX48" fmla="*/ 73108 w 125134"/>
              <a:gd name="connsiteY48" fmla="*/ 13035 h 139189"/>
              <a:gd name="connsiteX49" fmla="*/ 72088 w 125134"/>
              <a:gd name="connsiteY49" fmla="*/ 10541 h 139189"/>
              <a:gd name="connsiteX50" fmla="*/ 70502 w 125134"/>
              <a:gd name="connsiteY50" fmla="*/ 9408 h 139189"/>
              <a:gd name="connsiteX51" fmla="*/ 68688 w 125134"/>
              <a:gd name="connsiteY51" fmla="*/ 8841 h 139189"/>
              <a:gd name="connsiteX52" fmla="*/ 66194 w 125134"/>
              <a:gd name="connsiteY52" fmla="*/ 8841 h 139189"/>
              <a:gd name="connsiteX53" fmla="*/ 64607 w 125134"/>
              <a:gd name="connsiteY53" fmla="*/ 7934 h 139189"/>
              <a:gd name="connsiteX54" fmla="*/ 63361 w 125134"/>
              <a:gd name="connsiteY54" fmla="*/ 6461 h 139189"/>
              <a:gd name="connsiteX55" fmla="*/ 62681 w 125134"/>
              <a:gd name="connsiteY55" fmla="*/ 6121 h 139189"/>
              <a:gd name="connsiteX56" fmla="*/ 59847 w 125134"/>
              <a:gd name="connsiteY56" fmla="*/ 6121 h 139189"/>
              <a:gd name="connsiteX57" fmla="*/ 56786 w 125134"/>
              <a:gd name="connsiteY57" fmla="*/ 7254 h 139189"/>
              <a:gd name="connsiteX58" fmla="*/ 55766 w 125134"/>
              <a:gd name="connsiteY58" fmla="*/ 8048 h 139189"/>
              <a:gd name="connsiteX59" fmla="*/ 55540 w 125134"/>
              <a:gd name="connsiteY59" fmla="*/ 9068 h 139189"/>
              <a:gd name="connsiteX60" fmla="*/ 54860 w 125134"/>
              <a:gd name="connsiteY60" fmla="*/ 9748 h 139189"/>
              <a:gd name="connsiteX61" fmla="*/ 53840 w 125134"/>
              <a:gd name="connsiteY61" fmla="*/ 10541 h 139189"/>
              <a:gd name="connsiteX62" fmla="*/ 52933 w 125134"/>
              <a:gd name="connsiteY62" fmla="*/ 11561 h 139189"/>
              <a:gd name="connsiteX63" fmla="*/ 51232 w 125134"/>
              <a:gd name="connsiteY63" fmla="*/ 11561 h 139189"/>
              <a:gd name="connsiteX64" fmla="*/ 49646 w 125134"/>
              <a:gd name="connsiteY64" fmla="*/ 10768 h 139189"/>
              <a:gd name="connsiteX65" fmla="*/ 48852 w 125134"/>
              <a:gd name="connsiteY65" fmla="*/ 10088 h 139189"/>
              <a:gd name="connsiteX66" fmla="*/ 48852 w 125134"/>
              <a:gd name="connsiteY66" fmla="*/ 9748 h 139189"/>
              <a:gd name="connsiteX67" fmla="*/ 49306 w 125134"/>
              <a:gd name="connsiteY67" fmla="*/ 8841 h 139189"/>
              <a:gd name="connsiteX68" fmla="*/ 49759 w 125134"/>
              <a:gd name="connsiteY68" fmla="*/ 7821 h 139189"/>
              <a:gd name="connsiteX69" fmla="*/ 49759 w 125134"/>
              <a:gd name="connsiteY69" fmla="*/ 7141 h 139189"/>
              <a:gd name="connsiteX70" fmla="*/ 49192 w 125134"/>
              <a:gd name="connsiteY70" fmla="*/ 5441 h 139189"/>
              <a:gd name="connsiteX71" fmla="*/ 48739 w 125134"/>
              <a:gd name="connsiteY71" fmla="*/ 3627 h 139189"/>
              <a:gd name="connsiteX72" fmla="*/ 48966 w 125134"/>
              <a:gd name="connsiteY72" fmla="*/ 2720 h 139189"/>
              <a:gd name="connsiteX73" fmla="*/ 48512 w 125134"/>
              <a:gd name="connsiteY73" fmla="*/ 0 h 139189"/>
              <a:gd name="connsiteX74" fmla="*/ 48285 w 125134"/>
              <a:gd name="connsiteY74" fmla="*/ 0 h 139189"/>
              <a:gd name="connsiteX75" fmla="*/ 46132 w 125134"/>
              <a:gd name="connsiteY75" fmla="*/ 567 h 139189"/>
              <a:gd name="connsiteX76" fmla="*/ 45339 w 125134"/>
              <a:gd name="connsiteY76" fmla="*/ 794 h 139189"/>
              <a:gd name="connsiteX77" fmla="*/ 44885 w 125134"/>
              <a:gd name="connsiteY77" fmla="*/ 1134 h 139189"/>
              <a:gd name="connsiteX78" fmla="*/ 44885 w 125134"/>
              <a:gd name="connsiteY78" fmla="*/ 1587 h 139189"/>
              <a:gd name="connsiteX79" fmla="*/ 45225 w 125134"/>
              <a:gd name="connsiteY79" fmla="*/ 3287 h 139189"/>
              <a:gd name="connsiteX80" fmla="*/ 44885 w 125134"/>
              <a:gd name="connsiteY80" fmla="*/ 3627 h 139189"/>
              <a:gd name="connsiteX81" fmla="*/ 43638 w 125134"/>
              <a:gd name="connsiteY81" fmla="*/ 3627 h 139189"/>
              <a:gd name="connsiteX82" fmla="*/ 41938 w 125134"/>
              <a:gd name="connsiteY82" fmla="*/ 3060 h 139189"/>
              <a:gd name="connsiteX83" fmla="*/ 40124 w 125134"/>
              <a:gd name="connsiteY83" fmla="*/ 1474 h 139189"/>
              <a:gd name="connsiteX84" fmla="*/ 39671 w 125134"/>
              <a:gd name="connsiteY84" fmla="*/ 1927 h 139189"/>
              <a:gd name="connsiteX85" fmla="*/ 39444 w 125134"/>
              <a:gd name="connsiteY85" fmla="*/ 3174 h 139189"/>
              <a:gd name="connsiteX86" fmla="*/ 39444 w 125134"/>
              <a:gd name="connsiteY86" fmla="*/ 4647 h 139189"/>
              <a:gd name="connsiteX87" fmla="*/ 39784 w 125134"/>
              <a:gd name="connsiteY87" fmla="*/ 7254 h 139189"/>
              <a:gd name="connsiteX88" fmla="*/ 39331 w 125134"/>
              <a:gd name="connsiteY88" fmla="*/ 8161 h 139189"/>
              <a:gd name="connsiteX89" fmla="*/ 38084 w 125134"/>
              <a:gd name="connsiteY89" fmla="*/ 8161 h 139189"/>
              <a:gd name="connsiteX90" fmla="*/ 36384 w 125134"/>
              <a:gd name="connsiteY90" fmla="*/ 8048 h 139189"/>
              <a:gd name="connsiteX91" fmla="*/ 34911 w 125134"/>
              <a:gd name="connsiteY91" fmla="*/ 8274 h 139189"/>
              <a:gd name="connsiteX92" fmla="*/ 34004 w 125134"/>
              <a:gd name="connsiteY92" fmla="*/ 8274 h 139189"/>
              <a:gd name="connsiteX93" fmla="*/ 33437 w 125134"/>
              <a:gd name="connsiteY93" fmla="*/ 9294 h 139189"/>
              <a:gd name="connsiteX94" fmla="*/ 33210 w 125134"/>
              <a:gd name="connsiteY94" fmla="*/ 10315 h 139189"/>
              <a:gd name="connsiteX95" fmla="*/ 33777 w 125134"/>
              <a:gd name="connsiteY95" fmla="*/ 11448 h 139189"/>
              <a:gd name="connsiteX96" fmla="*/ 33777 w 125134"/>
              <a:gd name="connsiteY96" fmla="*/ 11901 h 139189"/>
              <a:gd name="connsiteX97" fmla="*/ 33210 w 125134"/>
              <a:gd name="connsiteY97" fmla="*/ 12355 h 139189"/>
              <a:gd name="connsiteX98" fmla="*/ 32644 w 125134"/>
              <a:gd name="connsiteY98" fmla="*/ 12581 h 139189"/>
              <a:gd name="connsiteX99" fmla="*/ 32190 w 125134"/>
              <a:gd name="connsiteY99" fmla="*/ 12581 h 139189"/>
              <a:gd name="connsiteX100" fmla="*/ 30830 w 125134"/>
              <a:gd name="connsiteY100" fmla="*/ 11221 h 139189"/>
              <a:gd name="connsiteX101" fmla="*/ 29243 w 125134"/>
              <a:gd name="connsiteY101" fmla="*/ 10768 h 139189"/>
              <a:gd name="connsiteX102" fmla="*/ 25503 w 125134"/>
              <a:gd name="connsiteY102" fmla="*/ 9975 h 139189"/>
              <a:gd name="connsiteX103" fmla="*/ 25049 w 125134"/>
              <a:gd name="connsiteY103" fmla="*/ 8161 h 139189"/>
              <a:gd name="connsiteX104" fmla="*/ 24483 w 125134"/>
              <a:gd name="connsiteY104" fmla="*/ 8161 h 139189"/>
              <a:gd name="connsiteX105" fmla="*/ 23576 w 125134"/>
              <a:gd name="connsiteY105" fmla="*/ 7141 h 139189"/>
              <a:gd name="connsiteX106" fmla="*/ 22782 w 125134"/>
              <a:gd name="connsiteY106" fmla="*/ 5894 h 139189"/>
              <a:gd name="connsiteX107" fmla="*/ 22102 w 125134"/>
              <a:gd name="connsiteY107" fmla="*/ 5894 h 139189"/>
              <a:gd name="connsiteX108" fmla="*/ 21536 w 125134"/>
              <a:gd name="connsiteY108" fmla="*/ 6347 h 139189"/>
              <a:gd name="connsiteX109" fmla="*/ 19496 w 125134"/>
              <a:gd name="connsiteY109" fmla="*/ 6347 h 139189"/>
              <a:gd name="connsiteX110" fmla="*/ 17682 w 125134"/>
              <a:gd name="connsiteY110" fmla="*/ 8048 h 139189"/>
              <a:gd name="connsiteX111" fmla="*/ 16322 w 125134"/>
              <a:gd name="connsiteY111" fmla="*/ 10428 h 139189"/>
              <a:gd name="connsiteX112" fmla="*/ 14848 w 125134"/>
              <a:gd name="connsiteY112" fmla="*/ 11561 h 139189"/>
              <a:gd name="connsiteX113" fmla="*/ 13261 w 125134"/>
              <a:gd name="connsiteY113" fmla="*/ 12015 h 139189"/>
              <a:gd name="connsiteX114" fmla="*/ 12695 w 125134"/>
              <a:gd name="connsiteY114" fmla="*/ 12015 h 139189"/>
              <a:gd name="connsiteX115" fmla="*/ 12241 w 125134"/>
              <a:gd name="connsiteY115" fmla="*/ 12808 h 139189"/>
              <a:gd name="connsiteX116" fmla="*/ 10881 w 125134"/>
              <a:gd name="connsiteY116" fmla="*/ 14055 h 139189"/>
              <a:gd name="connsiteX117" fmla="*/ 9635 w 125134"/>
              <a:gd name="connsiteY117" fmla="*/ 15075 h 139189"/>
              <a:gd name="connsiteX118" fmla="*/ 9294 w 125134"/>
              <a:gd name="connsiteY118" fmla="*/ 16209 h 139189"/>
              <a:gd name="connsiteX119" fmla="*/ 9521 w 125134"/>
              <a:gd name="connsiteY119" fmla="*/ 18249 h 139189"/>
              <a:gd name="connsiteX120" fmla="*/ 9521 w 125134"/>
              <a:gd name="connsiteY120" fmla="*/ 22783 h 139189"/>
              <a:gd name="connsiteX121" fmla="*/ 9748 w 125134"/>
              <a:gd name="connsiteY121" fmla="*/ 26750 h 139189"/>
              <a:gd name="connsiteX122" fmla="*/ 10768 w 125134"/>
              <a:gd name="connsiteY122" fmla="*/ 28223 h 139189"/>
              <a:gd name="connsiteX123" fmla="*/ 11901 w 125134"/>
              <a:gd name="connsiteY123" fmla="*/ 28903 h 139189"/>
              <a:gd name="connsiteX124" fmla="*/ 13261 w 125134"/>
              <a:gd name="connsiteY124" fmla="*/ 28903 h 139189"/>
              <a:gd name="connsiteX125" fmla="*/ 14621 w 125134"/>
              <a:gd name="connsiteY125" fmla="*/ 28450 h 139189"/>
              <a:gd name="connsiteX126" fmla="*/ 14621 w 125134"/>
              <a:gd name="connsiteY126" fmla="*/ 30830 h 139189"/>
              <a:gd name="connsiteX127" fmla="*/ 14168 w 125134"/>
              <a:gd name="connsiteY127" fmla="*/ 33437 h 139189"/>
              <a:gd name="connsiteX128" fmla="*/ 15755 w 125134"/>
              <a:gd name="connsiteY128" fmla="*/ 34231 h 139189"/>
              <a:gd name="connsiteX129" fmla="*/ 16548 w 125134"/>
              <a:gd name="connsiteY129" fmla="*/ 35024 h 139189"/>
              <a:gd name="connsiteX130" fmla="*/ 17002 w 125134"/>
              <a:gd name="connsiteY130" fmla="*/ 35818 h 139189"/>
              <a:gd name="connsiteX131" fmla="*/ 14508 w 125134"/>
              <a:gd name="connsiteY131" fmla="*/ 37178 h 139189"/>
              <a:gd name="connsiteX132" fmla="*/ 13715 w 125134"/>
              <a:gd name="connsiteY132" fmla="*/ 37971 h 139189"/>
              <a:gd name="connsiteX133" fmla="*/ 13375 w 125134"/>
              <a:gd name="connsiteY133" fmla="*/ 40238 h 139189"/>
              <a:gd name="connsiteX134" fmla="*/ 13375 w 125134"/>
              <a:gd name="connsiteY134" fmla="*/ 42278 h 139189"/>
              <a:gd name="connsiteX135" fmla="*/ 16889 w 125134"/>
              <a:gd name="connsiteY135" fmla="*/ 43752 h 139189"/>
              <a:gd name="connsiteX136" fmla="*/ 18249 w 125134"/>
              <a:gd name="connsiteY136" fmla="*/ 45452 h 139189"/>
              <a:gd name="connsiteX137" fmla="*/ 18816 w 125134"/>
              <a:gd name="connsiteY137" fmla="*/ 47265 h 139189"/>
              <a:gd name="connsiteX138" fmla="*/ 19042 w 125134"/>
              <a:gd name="connsiteY138" fmla="*/ 50666 h 139189"/>
              <a:gd name="connsiteX139" fmla="*/ 18702 w 125134"/>
              <a:gd name="connsiteY139" fmla="*/ 51459 h 139189"/>
              <a:gd name="connsiteX140" fmla="*/ 17795 w 125134"/>
              <a:gd name="connsiteY140" fmla="*/ 51459 h 139189"/>
              <a:gd name="connsiteX141" fmla="*/ 16775 w 125134"/>
              <a:gd name="connsiteY141" fmla="*/ 50439 h 139189"/>
              <a:gd name="connsiteX142" fmla="*/ 15982 w 125134"/>
              <a:gd name="connsiteY142" fmla="*/ 49419 h 139189"/>
              <a:gd name="connsiteX143" fmla="*/ 15075 w 125134"/>
              <a:gd name="connsiteY143" fmla="*/ 49419 h 139189"/>
              <a:gd name="connsiteX144" fmla="*/ 13375 w 125134"/>
              <a:gd name="connsiteY144" fmla="*/ 49192 h 139189"/>
              <a:gd name="connsiteX145" fmla="*/ 11448 w 125134"/>
              <a:gd name="connsiteY145" fmla="*/ 48852 h 139189"/>
              <a:gd name="connsiteX146" fmla="*/ 9068 w 125134"/>
              <a:gd name="connsiteY146" fmla="*/ 48852 h 139189"/>
              <a:gd name="connsiteX147" fmla="*/ 8161 w 125134"/>
              <a:gd name="connsiteY147" fmla="*/ 49079 h 139189"/>
              <a:gd name="connsiteX148" fmla="*/ 7594 w 125134"/>
              <a:gd name="connsiteY148" fmla="*/ 49646 h 139189"/>
              <a:gd name="connsiteX149" fmla="*/ 7594 w 125134"/>
              <a:gd name="connsiteY149" fmla="*/ 50666 h 139189"/>
              <a:gd name="connsiteX150" fmla="*/ 7254 w 125134"/>
              <a:gd name="connsiteY150" fmla="*/ 54066 h 139189"/>
              <a:gd name="connsiteX151" fmla="*/ 8048 w 125134"/>
              <a:gd name="connsiteY151" fmla="*/ 54860 h 139189"/>
              <a:gd name="connsiteX152" fmla="*/ 9635 w 125134"/>
              <a:gd name="connsiteY152" fmla="*/ 55653 h 139189"/>
              <a:gd name="connsiteX153" fmla="*/ 10655 w 125134"/>
              <a:gd name="connsiteY153" fmla="*/ 55993 h 139189"/>
              <a:gd name="connsiteX154" fmla="*/ 11561 w 125134"/>
              <a:gd name="connsiteY154" fmla="*/ 55993 h 139189"/>
              <a:gd name="connsiteX155" fmla="*/ 12241 w 125134"/>
              <a:gd name="connsiteY155" fmla="*/ 56447 h 139189"/>
              <a:gd name="connsiteX156" fmla="*/ 12241 w 125134"/>
              <a:gd name="connsiteY156" fmla="*/ 57920 h 139189"/>
              <a:gd name="connsiteX157" fmla="*/ 11901 w 125134"/>
              <a:gd name="connsiteY157" fmla="*/ 58940 h 139189"/>
              <a:gd name="connsiteX158" fmla="*/ 10995 w 125134"/>
              <a:gd name="connsiteY158" fmla="*/ 59960 h 139189"/>
              <a:gd name="connsiteX159" fmla="*/ 9861 w 125134"/>
              <a:gd name="connsiteY159" fmla="*/ 62567 h 139189"/>
              <a:gd name="connsiteX160" fmla="*/ 10088 w 125134"/>
              <a:gd name="connsiteY160" fmla="*/ 63474 h 139189"/>
              <a:gd name="connsiteX161" fmla="*/ 10088 w 125134"/>
              <a:gd name="connsiteY161" fmla="*/ 64834 h 139189"/>
              <a:gd name="connsiteX162" fmla="*/ 8274 w 125134"/>
              <a:gd name="connsiteY162" fmla="*/ 68575 h 139189"/>
              <a:gd name="connsiteX163" fmla="*/ 7707 w 125134"/>
              <a:gd name="connsiteY163" fmla="*/ 69368 h 139189"/>
              <a:gd name="connsiteX164" fmla="*/ 5214 w 125134"/>
              <a:gd name="connsiteY164" fmla="*/ 68575 h 139189"/>
              <a:gd name="connsiteX165" fmla="*/ 3627 w 125134"/>
              <a:gd name="connsiteY165" fmla="*/ 68348 h 139189"/>
              <a:gd name="connsiteX166" fmla="*/ 2494 w 125134"/>
              <a:gd name="connsiteY166" fmla="*/ 69255 h 139189"/>
              <a:gd name="connsiteX167" fmla="*/ 2834 w 125134"/>
              <a:gd name="connsiteY167" fmla="*/ 69481 h 139189"/>
              <a:gd name="connsiteX168" fmla="*/ 3400 w 125134"/>
              <a:gd name="connsiteY168" fmla="*/ 70161 h 139189"/>
              <a:gd name="connsiteX169" fmla="*/ 3967 w 125134"/>
              <a:gd name="connsiteY169" fmla="*/ 72428 h 139189"/>
              <a:gd name="connsiteX170" fmla="*/ 6234 w 125134"/>
              <a:gd name="connsiteY170" fmla="*/ 79909 h 139189"/>
              <a:gd name="connsiteX171" fmla="*/ 6234 w 125134"/>
              <a:gd name="connsiteY171" fmla="*/ 81950 h 139189"/>
              <a:gd name="connsiteX172" fmla="*/ 5667 w 125134"/>
              <a:gd name="connsiteY172" fmla="*/ 83310 h 139189"/>
              <a:gd name="connsiteX173" fmla="*/ 5667 w 125134"/>
              <a:gd name="connsiteY173" fmla="*/ 84670 h 139189"/>
              <a:gd name="connsiteX174" fmla="*/ 5554 w 125134"/>
              <a:gd name="connsiteY174" fmla="*/ 85917 h 139189"/>
              <a:gd name="connsiteX175" fmla="*/ 4194 w 125134"/>
              <a:gd name="connsiteY175" fmla="*/ 88070 h 139189"/>
              <a:gd name="connsiteX176" fmla="*/ 0 w 125134"/>
              <a:gd name="connsiteY176" fmla="*/ 92377 h 139189"/>
              <a:gd name="connsiteX177" fmla="*/ 340 w 125134"/>
              <a:gd name="connsiteY177" fmla="*/ 92717 h 139189"/>
              <a:gd name="connsiteX178" fmla="*/ 1360 w 125134"/>
              <a:gd name="connsiteY178" fmla="*/ 93171 h 139189"/>
              <a:gd name="connsiteX179" fmla="*/ 2380 w 125134"/>
              <a:gd name="connsiteY179" fmla="*/ 93398 h 139189"/>
              <a:gd name="connsiteX180" fmla="*/ 3174 w 125134"/>
              <a:gd name="connsiteY180" fmla="*/ 93398 h 139189"/>
              <a:gd name="connsiteX181" fmla="*/ 4194 w 125134"/>
              <a:gd name="connsiteY181" fmla="*/ 94304 h 139189"/>
              <a:gd name="connsiteX182" fmla="*/ 5327 w 125134"/>
              <a:gd name="connsiteY182" fmla="*/ 95664 h 139189"/>
              <a:gd name="connsiteX183" fmla="*/ 6461 w 125134"/>
              <a:gd name="connsiteY183" fmla="*/ 96344 h 139189"/>
              <a:gd name="connsiteX184" fmla="*/ 8161 w 125134"/>
              <a:gd name="connsiteY184" fmla="*/ 96911 h 139189"/>
              <a:gd name="connsiteX185" fmla="*/ 9635 w 125134"/>
              <a:gd name="connsiteY185" fmla="*/ 96911 h 139189"/>
              <a:gd name="connsiteX186" fmla="*/ 10881 w 125134"/>
              <a:gd name="connsiteY186" fmla="*/ 96798 h 139189"/>
              <a:gd name="connsiteX187" fmla="*/ 12695 w 125134"/>
              <a:gd name="connsiteY187" fmla="*/ 97025 h 139189"/>
              <a:gd name="connsiteX188" fmla="*/ 14621 w 125134"/>
              <a:gd name="connsiteY188" fmla="*/ 98158 h 139189"/>
              <a:gd name="connsiteX189" fmla="*/ 15302 w 125134"/>
              <a:gd name="connsiteY189" fmla="*/ 99972 h 139189"/>
              <a:gd name="connsiteX190" fmla="*/ 15755 w 125134"/>
              <a:gd name="connsiteY190" fmla="*/ 101559 h 139189"/>
              <a:gd name="connsiteX191" fmla="*/ 16435 w 125134"/>
              <a:gd name="connsiteY191" fmla="*/ 102352 h 139189"/>
              <a:gd name="connsiteX192" fmla="*/ 16435 w 125134"/>
              <a:gd name="connsiteY192" fmla="*/ 103712 h 139189"/>
              <a:gd name="connsiteX193" fmla="*/ 17909 w 125134"/>
              <a:gd name="connsiteY193" fmla="*/ 104959 h 139189"/>
              <a:gd name="connsiteX194" fmla="*/ 19836 w 125134"/>
              <a:gd name="connsiteY194" fmla="*/ 105186 h 139189"/>
              <a:gd name="connsiteX195" fmla="*/ 22329 w 125134"/>
              <a:gd name="connsiteY195" fmla="*/ 106659 h 139189"/>
              <a:gd name="connsiteX196" fmla="*/ 23009 w 125134"/>
              <a:gd name="connsiteY196" fmla="*/ 106659 h 139189"/>
              <a:gd name="connsiteX197" fmla="*/ 23236 w 125134"/>
              <a:gd name="connsiteY197" fmla="*/ 106432 h 139189"/>
              <a:gd name="connsiteX198" fmla="*/ 23576 w 125134"/>
              <a:gd name="connsiteY198" fmla="*/ 106659 h 139189"/>
              <a:gd name="connsiteX199" fmla="*/ 24256 w 125134"/>
              <a:gd name="connsiteY199" fmla="*/ 110853 h 139189"/>
              <a:gd name="connsiteX200" fmla="*/ 24709 w 125134"/>
              <a:gd name="connsiteY200" fmla="*/ 113006 h 139189"/>
              <a:gd name="connsiteX201" fmla="*/ 24483 w 125134"/>
              <a:gd name="connsiteY201" fmla="*/ 113913 h 139189"/>
              <a:gd name="connsiteX202" fmla="*/ 24143 w 125134"/>
              <a:gd name="connsiteY202" fmla="*/ 114593 h 139189"/>
              <a:gd name="connsiteX203" fmla="*/ 24143 w 125134"/>
              <a:gd name="connsiteY203" fmla="*/ 117994 h 139189"/>
              <a:gd name="connsiteX204" fmla="*/ 23009 w 125134"/>
              <a:gd name="connsiteY204" fmla="*/ 119921 h 139189"/>
              <a:gd name="connsiteX205" fmla="*/ 22782 w 125134"/>
              <a:gd name="connsiteY205" fmla="*/ 122074 h 139189"/>
              <a:gd name="connsiteX206" fmla="*/ 22442 w 125134"/>
              <a:gd name="connsiteY206" fmla="*/ 122754 h 139189"/>
              <a:gd name="connsiteX207" fmla="*/ 21196 w 125134"/>
              <a:gd name="connsiteY207" fmla="*/ 123321 h 139189"/>
              <a:gd name="connsiteX208" fmla="*/ 21196 w 125134"/>
              <a:gd name="connsiteY208" fmla="*/ 124908 h 139189"/>
              <a:gd name="connsiteX209" fmla="*/ 20856 w 125134"/>
              <a:gd name="connsiteY209" fmla="*/ 126835 h 139189"/>
              <a:gd name="connsiteX210" fmla="*/ 20856 w 125134"/>
              <a:gd name="connsiteY210" fmla="*/ 128875 h 139189"/>
              <a:gd name="connsiteX211" fmla="*/ 21082 w 125134"/>
              <a:gd name="connsiteY211" fmla="*/ 134316 h 139189"/>
              <a:gd name="connsiteX212" fmla="*/ 21082 w 125134"/>
              <a:gd name="connsiteY212" fmla="*/ 138396 h 139189"/>
              <a:gd name="connsiteX213" fmla="*/ 21649 w 125134"/>
              <a:gd name="connsiteY213" fmla="*/ 139189 h 139189"/>
              <a:gd name="connsiteX214" fmla="*/ 24029 w 125134"/>
              <a:gd name="connsiteY214" fmla="*/ 138623 h 139189"/>
              <a:gd name="connsiteX215" fmla="*/ 27997 w 125134"/>
              <a:gd name="connsiteY215" fmla="*/ 136242 h 139189"/>
              <a:gd name="connsiteX216" fmla="*/ 31510 w 125134"/>
              <a:gd name="connsiteY216" fmla="*/ 134996 h 139189"/>
              <a:gd name="connsiteX217" fmla="*/ 34231 w 125134"/>
              <a:gd name="connsiteY217" fmla="*/ 132956 h 139189"/>
              <a:gd name="connsiteX218" fmla="*/ 35818 w 125134"/>
              <a:gd name="connsiteY218" fmla="*/ 132275 h 139189"/>
              <a:gd name="connsiteX219" fmla="*/ 41938 w 125134"/>
              <a:gd name="connsiteY219" fmla="*/ 130348 h 139189"/>
              <a:gd name="connsiteX220" fmla="*/ 51913 w 125134"/>
              <a:gd name="connsiteY220" fmla="*/ 126155 h 139189"/>
              <a:gd name="connsiteX221" fmla="*/ 54973 w 125134"/>
              <a:gd name="connsiteY221" fmla="*/ 124908 h 139189"/>
              <a:gd name="connsiteX222" fmla="*/ 62114 w 125134"/>
              <a:gd name="connsiteY222" fmla="*/ 123208 h 139189"/>
              <a:gd name="connsiteX223" fmla="*/ 72428 w 125134"/>
              <a:gd name="connsiteY223" fmla="*/ 122301 h 139189"/>
              <a:gd name="connsiteX224" fmla="*/ 71522 w 125134"/>
              <a:gd name="connsiteY224" fmla="*/ 121621 h 139189"/>
              <a:gd name="connsiteX225" fmla="*/ 68234 w 125134"/>
              <a:gd name="connsiteY225" fmla="*/ 121621 h 139189"/>
              <a:gd name="connsiteX226" fmla="*/ 66194 w 125134"/>
              <a:gd name="connsiteY226" fmla="*/ 121847 h 139189"/>
              <a:gd name="connsiteX227" fmla="*/ 66874 w 125134"/>
              <a:gd name="connsiteY227" fmla="*/ 120941 h 139189"/>
              <a:gd name="connsiteX228" fmla="*/ 68008 w 125134"/>
              <a:gd name="connsiteY228" fmla="*/ 120487 h 139189"/>
              <a:gd name="connsiteX229" fmla="*/ 73335 w 125134"/>
              <a:gd name="connsiteY229" fmla="*/ 120487 h 139189"/>
              <a:gd name="connsiteX230" fmla="*/ 74469 w 125134"/>
              <a:gd name="connsiteY230" fmla="*/ 121847 h 139189"/>
              <a:gd name="connsiteX231" fmla="*/ 75942 w 125134"/>
              <a:gd name="connsiteY231" fmla="*/ 122074 h 139189"/>
              <a:gd name="connsiteX232" fmla="*/ 80816 w 125134"/>
              <a:gd name="connsiteY232" fmla="*/ 121281 h 139189"/>
              <a:gd name="connsiteX233" fmla="*/ 93624 w 125134"/>
              <a:gd name="connsiteY233" fmla="*/ 120034 h 139189"/>
              <a:gd name="connsiteX234" fmla="*/ 93171 w 125134"/>
              <a:gd name="connsiteY234" fmla="*/ 119467 h 139189"/>
              <a:gd name="connsiteX235" fmla="*/ 92037 w 125134"/>
              <a:gd name="connsiteY235" fmla="*/ 119467 h 139189"/>
              <a:gd name="connsiteX236" fmla="*/ 81949 w 125134"/>
              <a:gd name="connsiteY236" fmla="*/ 119921 h 139189"/>
              <a:gd name="connsiteX237" fmla="*/ 83083 w 125134"/>
              <a:gd name="connsiteY237" fmla="*/ 118900 h 139189"/>
              <a:gd name="connsiteX238" fmla="*/ 87050 w 125134"/>
              <a:gd name="connsiteY238" fmla="*/ 118447 h 139189"/>
              <a:gd name="connsiteX239" fmla="*/ 91924 w 125134"/>
              <a:gd name="connsiteY239" fmla="*/ 118220 h 139189"/>
              <a:gd name="connsiteX240" fmla="*/ 94757 w 125134"/>
              <a:gd name="connsiteY240" fmla="*/ 118560 h 139189"/>
              <a:gd name="connsiteX241" fmla="*/ 97138 w 125134"/>
              <a:gd name="connsiteY241" fmla="*/ 120147 h 139189"/>
              <a:gd name="connsiteX242" fmla="*/ 107792 w 125134"/>
              <a:gd name="connsiteY242" fmla="*/ 122074 h 139189"/>
              <a:gd name="connsiteX243" fmla="*/ 108473 w 125134"/>
              <a:gd name="connsiteY243" fmla="*/ 121394 h 139189"/>
              <a:gd name="connsiteX244" fmla="*/ 109946 w 125134"/>
              <a:gd name="connsiteY244" fmla="*/ 117540 h 139189"/>
              <a:gd name="connsiteX245" fmla="*/ 110739 w 125134"/>
              <a:gd name="connsiteY245" fmla="*/ 117087 h 139189"/>
              <a:gd name="connsiteX246" fmla="*/ 111759 w 125134"/>
              <a:gd name="connsiteY246" fmla="*/ 117087 h 139189"/>
              <a:gd name="connsiteX247" fmla="*/ 111419 w 125134"/>
              <a:gd name="connsiteY247" fmla="*/ 120374 h 139189"/>
              <a:gd name="connsiteX248" fmla="*/ 113573 w 125134"/>
              <a:gd name="connsiteY248" fmla="*/ 121394 h 139189"/>
              <a:gd name="connsiteX249" fmla="*/ 114367 w 125134"/>
              <a:gd name="connsiteY249" fmla="*/ 121394 h 139189"/>
              <a:gd name="connsiteX250" fmla="*/ 114480 w 125134"/>
              <a:gd name="connsiteY250" fmla="*/ 121961 h 139189"/>
              <a:gd name="connsiteX251" fmla="*/ 115953 w 125134"/>
              <a:gd name="connsiteY251" fmla="*/ 122187 h 139189"/>
              <a:gd name="connsiteX252" fmla="*/ 117087 w 125134"/>
              <a:gd name="connsiteY252" fmla="*/ 121507 h 139189"/>
              <a:gd name="connsiteX253" fmla="*/ 118674 w 125134"/>
              <a:gd name="connsiteY253" fmla="*/ 121507 h 139189"/>
              <a:gd name="connsiteX254" fmla="*/ 119127 w 125134"/>
              <a:gd name="connsiteY254" fmla="*/ 120714 h 139189"/>
              <a:gd name="connsiteX255" fmla="*/ 119127 w 125134"/>
              <a:gd name="connsiteY255" fmla="*/ 119014 h 139189"/>
              <a:gd name="connsiteX256" fmla="*/ 119240 w 125134"/>
              <a:gd name="connsiteY256" fmla="*/ 117654 h 139189"/>
              <a:gd name="connsiteX257" fmla="*/ 119807 w 125134"/>
              <a:gd name="connsiteY257" fmla="*/ 116974 h 139189"/>
              <a:gd name="connsiteX258" fmla="*/ 119807 w 125134"/>
              <a:gd name="connsiteY258" fmla="*/ 115273 h 139189"/>
              <a:gd name="connsiteX259" fmla="*/ 119127 w 125134"/>
              <a:gd name="connsiteY259" fmla="*/ 111646 h 139189"/>
              <a:gd name="connsiteX260" fmla="*/ 118560 w 125134"/>
              <a:gd name="connsiteY260" fmla="*/ 111193 h 139189"/>
              <a:gd name="connsiteX261" fmla="*/ 115727 w 125134"/>
              <a:gd name="connsiteY261" fmla="*/ 110626 h 139189"/>
              <a:gd name="connsiteX262" fmla="*/ 115500 w 125134"/>
              <a:gd name="connsiteY262" fmla="*/ 109946 h 139189"/>
              <a:gd name="connsiteX263" fmla="*/ 114933 w 125134"/>
              <a:gd name="connsiteY263" fmla="*/ 109153 h 139189"/>
              <a:gd name="connsiteX264" fmla="*/ 114367 w 125134"/>
              <a:gd name="connsiteY264" fmla="*/ 107226 h 139189"/>
              <a:gd name="connsiteX265" fmla="*/ 113686 w 125134"/>
              <a:gd name="connsiteY265" fmla="*/ 104392 h 139189"/>
              <a:gd name="connsiteX266" fmla="*/ 112666 w 125134"/>
              <a:gd name="connsiteY266" fmla="*/ 100878 h 139189"/>
              <a:gd name="connsiteX267" fmla="*/ 110739 w 125134"/>
              <a:gd name="connsiteY267" fmla="*/ 95098 h 139189"/>
              <a:gd name="connsiteX268" fmla="*/ 110286 w 125134"/>
              <a:gd name="connsiteY268" fmla="*/ 93058 h 139189"/>
              <a:gd name="connsiteX269" fmla="*/ 109946 w 125134"/>
              <a:gd name="connsiteY269" fmla="*/ 91017 h 139189"/>
              <a:gd name="connsiteX270" fmla="*/ 109946 w 125134"/>
              <a:gd name="connsiteY270" fmla="*/ 88524 h 139189"/>
              <a:gd name="connsiteX271" fmla="*/ 110286 w 125134"/>
              <a:gd name="connsiteY271" fmla="*/ 87617 h 139189"/>
              <a:gd name="connsiteX272" fmla="*/ 110286 w 125134"/>
              <a:gd name="connsiteY272" fmla="*/ 86370 h 139189"/>
              <a:gd name="connsiteX273" fmla="*/ 110059 w 125134"/>
              <a:gd name="connsiteY273" fmla="*/ 85123 h 139189"/>
              <a:gd name="connsiteX274" fmla="*/ 111419 w 125134"/>
              <a:gd name="connsiteY274" fmla="*/ 82176 h 139189"/>
              <a:gd name="connsiteX275" fmla="*/ 114140 w 125134"/>
              <a:gd name="connsiteY275" fmla="*/ 78549 h 139189"/>
              <a:gd name="connsiteX276" fmla="*/ 114707 w 125134"/>
              <a:gd name="connsiteY276" fmla="*/ 77302 h 139189"/>
              <a:gd name="connsiteX277" fmla="*/ 115160 w 125134"/>
              <a:gd name="connsiteY277" fmla="*/ 76396 h 139189"/>
              <a:gd name="connsiteX278" fmla="*/ 115160 w 125134"/>
              <a:gd name="connsiteY278" fmla="*/ 75149 h 139189"/>
              <a:gd name="connsiteX279" fmla="*/ 115727 w 125134"/>
              <a:gd name="connsiteY279" fmla="*/ 70955 h 139189"/>
              <a:gd name="connsiteX280" fmla="*/ 116974 w 125134"/>
              <a:gd name="connsiteY280" fmla="*/ 65854 h 139189"/>
              <a:gd name="connsiteX281" fmla="*/ 117767 w 125134"/>
              <a:gd name="connsiteY281" fmla="*/ 63927 h 139189"/>
              <a:gd name="connsiteX282" fmla="*/ 118334 w 125134"/>
              <a:gd name="connsiteY282" fmla="*/ 62907 h 139189"/>
              <a:gd name="connsiteX283" fmla="*/ 119014 w 125134"/>
              <a:gd name="connsiteY283" fmla="*/ 61207 h 139189"/>
              <a:gd name="connsiteX284" fmla="*/ 119240 w 125134"/>
              <a:gd name="connsiteY284" fmla="*/ 60414 h 139189"/>
              <a:gd name="connsiteX285" fmla="*/ 121734 w 125134"/>
              <a:gd name="connsiteY285" fmla="*/ 58374 h 139189"/>
              <a:gd name="connsiteX286" fmla="*/ 122868 w 125134"/>
              <a:gd name="connsiteY286" fmla="*/ 57807 h 139189"/>
              <a:gd name="connsiteX287" fmla="*/ 123094 w 125134"/>
              <a:gd name="connsiteY287" fmla="*/ 57013 h 139189"/>
              <a:gd name="connsiteX288" fmla="*/ 122754 w 125134"/>
              <a:gd name="connsiteY288" fmla="*/ 56106 h 139189"/>
              <a:gd name="connsiteX289" fmla="*/ 122754 w 125134"/>
              <a:gd name="connsiteY289" fmla="*/ 55540 h 139189"/>
              <a:gd name="connsiteX290" fmla="*/ 123548 w 125134"/>
              <a:gd name="connsiteY290" fmla="*/ 55200 h 139189"/>
              <a:gd name="connsiteX291" fmla="*/ 124454 w 125134"/>
              <a:gd name="connsiteY291" fmla="*/ 54973 h 139189"/>
              <a:gd name="connsiteX292" fmla="*/ 125134 w 125134"/>
              <a:gd name="connsiteY292" fmla="*/ 54180 h 139189"/>
              <a:gd name="connsiteX293" fmla="*/ 124114 w 125134"/>
              <a:gd name="connsiteY293" fmla="*/ 47946 h 139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</a:cxnLst>
            <a:rect l="l" t="t" r="r" b="b"/>
            <a:pathLst>
              <a:path w="125134" h="139189">
                <a:moveTo>
                  <a:pt x="109946" y="123661"/>
                </a:moveTo>
                <a:lnTo>
                  <a:pt x="112666" y="124228"/>
                </a:lnTo>
                <a:lnTo>
                  <a:pt x="113233" y="123321"/>
                </a:lnTo>
                <a:lnTo>
                  <a:pt x="110626" y="122868"/>
                </a:lnTo>
                <a:lnTo>
                  <a:pt x="109946" y="123548"/>
                </a:lnTo>
                <a:close/>
                <a:moveTo>
                  <a:pt x="124114" y="49419"/>
                </a:moveTo>
                <a:lnTo>
                  <a:pt x="123321" y="43185"/>
                </a:lnTo>
                <a:lnTo>
                  <a:pt x="123321" y="42618"/>
                </a:lnTo>
                <a:cubicBezTo>
                  <a:pt x="123321" y="42618"/>
                  <a:pt x="122754" y="41712"/>
                  <a:pt x="122754" y="41712"/>
                </a:cubicBezTo>
                <a:lnTo>
                  <a:pt x="122301" y="39104"/>
                </a:lnTo>
                <a:lnTo>
                  <a:pt x="121507" y="37631"/>
                </a:lnTo>
                <a:lnTo>
                  <a:pt x="120374" y="37178"/>
                </a:lnTo>
                <a:lnTo>
                  <a:pt x="120374" y="35704"/>
                </a:lnTo>
                <a:cubicBezTo>
                  <a:pt x="120374" y="35704"/>
                  <a:pt x="121507" y="33324"/>
                  <a:pt x="121507" y="33324"/>
                </a:cubicBezTo>
                <a:lnTo>
                  <a:pt x="121847" y="31964"/>
                </a:lnTo>
                <a:lnTo>
                  <a:pt x="121280" y="31510"/>
                </a:lnTo>
                <a:lnTo>
                  <a:pt x="121280" y="30377"/>
                </a:lnTo>
                <a:cubicBezTo>
                  <a:pt x="121280" y="30377"/>
                  <a:pt x="121621" y="28563"/>
                  <a:pt x="121621" y="28563"/>
                </a:cubicBezTo>
                <a:lnTo>
                  <a:pt x="121394" y="27430"/>
                </a:lnTo>
                <a:lnTo>
                  <a:pt x="120940" y="27997"/>
                </a:lnTo>
                <a:lnTo>
                  <a:pt x="119920" y="28677"/>
                </a:lnTo>
                <a:lnTo>
                  <a:pt x="118900" y="28677"/>
                </a:lnTo>
                <a:cubicBezTo>
                  <a:pt x="118900" y="28677"/>
                  <a:pt x="117654" y="26977"/>
                  <a:pt x="117654" y="26977"/>
                </a:cubicBezTo>
                <a:lnTo>
                  <a:pt x="117087" y="26183"/>
                </a:lnTo>
                <a:lnTo>
                  <a:pt x="116067" y="24483"/>
                </a:lnTo>
                <a:lnTo>
                  <a:pt x="115273" y="22783"/>
                </a:lnTo>
                <a:lnTo>
                  <a:pt x="114140" y="21989"/>
                </a:lnTo>
                <a:lnTo>
                  <a:pt x="113006" y="21309"/>
                </a:lnTo>
                <a:lnTo>
                  <a:pt x="111646" y="19156"/>
                </a:lnTo>
                <a:lnTo>
                  <a:pt x="110399" y="18136"/>
                </a:lnTo>
                <a:lnTo>
                  <a:pt x="109039" y="18476"/>
                </a:lnTo>
                <a:lnTo>
                  <a:pt x="107112" y="18022"/>
                </a:lnTo>
                <a:lnTo>
                  <a:pt x="103145" y="17455"/>
                </a:lnTo>
                <a:lnTo>
                  <a:pt x="98838" y="17455"/>
                </a:lnTo>
                <a:cubicBezTo>
                  <a:pt x="98838" y="17455"/>
                  <a:pt x="97025" y="18136"/>
                  <a:pt x="97025" y="18136"/>
                </a:cubicBezTo>
                <a:lnTo>
                  <a:pt x="95211" y="18929"/>
                </a:lnTo>
                <a:lnTo>
                  <a:pt x="90790" y="20629"/>
                </a:lnTo>
                <a:lnTo>
                  <a:pt x="88977" y="21536"/>
                </a:lnTo>
                <a:lnTo>
                  <a:pt x="87617" y="23689"/>
                </a:lnTo>
                <a:lnTo>
                  <a:pt x="86143" y="23689"/>
                </a:lnTo>
                <a:cubicBezTo>
                  <a:pt x="86143" y="23689"/>
                  <a:pt x="84670" y="22896"/>
                  <a:pt x="84670" y="22896"/>
                </a:cubicBezTo>
                <a:lnTo>
                  <a:pt x="83763" y="21876"/>
                </a:lnTo>
                <a:lnTo>
                  <a:pt x="81723" y="22103"/>
                </a:lnTo>
                <a:lnTo>
                  <a:pt x="79796" y="21196"/>
                </a:lnTo>
                <a:lnTo>
                  <a:pt x="77869" y="19382"/>
                </a:lnTo>
                <a:lnTo>
                  <a:pt x="76509" y="18816"/>
                </a:lnTo>
                <a:lnTo>
                  <a:pt x="74695" y="17455"/>
                </a:lnTo>
                <a:lnTo>
                  <a:pt x="74242" y="14848"/>
                </a:lnTo>
                <a:lnTo>
                  <a:pt x="73108" y="13035"/>
                </a:lnTo>
                <a:lnTo>
                  <a:pt x="72088" y="10541"/>
                </a:lnTo>
                <a:lnTo>
                  <a:pt x="70502" y="9408"/>
                </a:lnTo>
                <a:lnTo>
                  <a:pt x="68688" y="8841"/>
                </a:lnTo>
                <a:lnTo>
                  <a:pt x="66194" y="8841"/>
                </a:lnTo>
                <a:cubicBezTo>
                  <a:pt x="66194" y="8841"/>
                  <a:pt x="64607" y="7934"/>
                  <a:pt x="64607" y="7934"/>
                </a:cubicBezTo>
                <a:lnTo>
                  <a:pt x="63361" y="6461"/>
                </a:lnTo>
                <a:lnTo>
                  <a:pt x="62681" y="6121"/>
                </a:lnTo>
                <a:lnTo>
                  <a:pt x="59847" y="6121"/>
                </a:lnTo>
                <a:cubicBezTo>
                  <a:pt x="59847" y="6121"/>
                  <a:pt x="56786" y="7254"/>
                  <a:pt x="56786" y="7254"/>
                </a:cubicBezTo>
                <a:lnTo>
                  <a:pt x="55766" y="8048"/>
                </a:lnTo>
                <a:lnTo>
                  <a:pt x="55540" y="9068"/>
                </a:lnTo>
                <a:lnTo>
                  <a:pt x="54860" y="9748"/>
                </a:lnTo>
                <a:lnTo>
                  <a:pt x="53840" y="10541"/>
                </a:lnTo>
                <a:lnTo>
                  <a:pt x="52933" y="11561"/>
                </a:lnTo>
                <a:lnTo>
                  <a:pt x="51232" y="11561"/>
                </a:lnTo>
                <a:cubicBezTo>
                  <a:pt x="51232" y="11561"/>
                  <a:pt x="49646" y="10768"/>
                  <a:pt x="49646" y="10768"/>
                </a:cubicBezTo>
                <a:lnTo>
                  <a:pt x="48852" y="10088"/>
                </a:lnTo>
                <a:lnTo>
                  <a:pt x="48852" y="9748"/>
                </a:lnTo>
                <a:cubicBezTo>
                  <a:pt x="48852" y="9748"/>
                  <a:pt x="49306" y="8841"/>
                  <a:pt x="49306" y="8841"/>
                </a:cubicBezTo>
                <a:lnTo>
                  <a:pt x="49759" y="7821"/>
                </a:lnTo>
                <a:lnTo>
                  <a:pt x="49759" y="7141"/>
                </a:lnTo>
                <a:cubicBezTo>
                  <a:pt x="49759" y="7141"/>
                  <a:pt x="49192" y="5441"/>
                  <a:pt x="49192" y="5441"/>
                </a:cubicBezTo>
                <a:lnTo>
                  <a:pt x="48739" y="3627"/>
                </a:lnTo>
                <a:lnTo>
                  <a:pt x="48966" y="2720"/>
                </a:lnTo>
                <a:lnTo>
                  <a:pt x="48512" y="0"/>
                </a:lnTo>
                <a:lnTo>
                  <a:pt x="48285" y="0"/>
                </a:lnTo>
                <a:cubicBezTo>
                  <a:pt x="48285" y="0"/>
                  <a:pt x="46132" y="567"/>
                  <a:pt x="46132" y="567"/>
                </a:cubicBezTo>
                <a:lnTo>
                  <a:pt x="45339" y="794"/>
                </a:lnTo>
                <a:lnTo>
                  <a:pt x="44885" y="1134"/>
                </a:lnTo>
                <a:lnTo>
                  <a:pt x="44885" y="1587"/>
                </a:lnTo>
                <a:cubicBezTo>
                  <a:pt x="44885" y="1587"/>
                  <a:pt x="45225" y="3287"/>
                  <a:pt x="45225" y="3287"/>
                </a:cubicBezTo>
                <a:lnTo>
                  <a:pt x="44885" y="3627"/>
                </a:lnTo>
                <a:lnTo>
                  <a:pt x="43638" y="3627"/>
                </a:lnTo>
                <a:cubicBezTo>
                  <a:pt x="43638" y="3627"/>
                  <a:pt x="41938" y="3060"/>
                  <a:pt x="41938" y="3060"/>
                </a:cubicBezTo>
                <a:lnTo>
                  <a:pt x="40124" y="1474"/>
                </a:lnTo>
                <a:lnTo>
                  <a:pt x="39671" y="1927"/>
                </a:lnTo>
                <a:lnTo>
                  <a:pt x="39444" y="3174"/>
                </a:lnTo>
                <a:lnTo>
                  <a:pt x="39444" y="4647"/>
                </a:lnTo>
                <a:cubicBezTo>
                  <a:pt x="39444" y="4647"/>
                  <a:pt x="39784" y="7254"/>
                  <a:pt x="39784" y="7254"/>
                </a:cubicBezTo>
                <a:lnTo>
                  <a:pt x="39331" y="8161"/>
                </a:lnTo>
                <a:lnTo>
                  <a:pt x="38084" y="8161"/>
                </a:lnTo>
                <a:cubicBezTo>
                  <a:pt x="38084" y="8161"/>
                  <a:pt x="36384" y="8048"/>
                  <a:pt x="36384" y="8048"/>
                </a:cubicBezTo>
                <a:lnTo>
                  <a:pt x="34911" y="8274"/>
                </a:lnTo>
                <a:lnTo>
                  <a:pt x="34004" y="8274"/>
                </a:lnTo>
                <a:cubicBezTo>
                  <a:pt x="34004" y="8274"/>
                  <a:pt x="33437" y="9294"/>
                  <a:pt x="33437" y="9294"/>
                </a:cubicBezTo>
                <a:lnTo>
                  <a:pt x="33210" y="10315"/>
                </a:lnTo>
                <a:lnTo>
                  <a:pt x="33777" y="11448"/>
                </a:lnTo>
                <a:lnTo>
                  <a:pt x="33777" y="11901"/>
                </a:lnTo>
                <a:cubicBezTo>
                  <a:pt x="33777" y="11901"/>
                  <a:pt x="33210" y="12355"/>
                  <a:pt x="33210" y="12355"/>
                </a:cubicBezTo>
                <a:lnTo>
                  <a:pt x="32644" y="12581"/>
                </a:lnTo>
                <a:lnTo>
                  <a:pt x="32190" y="12581"/>
                </a:lnTo>
                <a:cubicBezTo>
                  <a:pt x="32190" y="12581"/>
                  <a:pt x="30830" y="11221"/>
                  <a:pt x="30830" y="11221"/>
                </a:cubicBezTo>
                <a:lnTo>
                  <a:pt x="29243" y="10768"/>
                </a:lnTo>
                <a:lnTo>
                  <a:pt x="25503" y="9975"/>
                </a:lnTo>
                <a:lnTo>
                  <a:pt x="25049" y="8161"/>
                </a:lnTo>
                <a:lnTo>
                  <a:pt x="24483" y="8161"/>
                </a:lnTo>
                <a:cubicBezTo>
                  <a:pt x="24483" y="8161"/>
                  <a:pt x="23576" y="7141"/>
                  <a:pt x="23576" y="7141"/>
                </a:cubicBezTo>
                <a:lnTo>
                  <a:pt x="22782" y="5894"/>
                </a:lnTo>
                <a:lnTo>
                  <a:pt x="22102" y="5894"/>
                </a:lnTo>
                <a:cubicBezTo>
                  <a:pt x="22102" y="5894"/>
                  <a:pt x="21536" y="6347"/>
                  <a:pt x="21536" y="6347"/>
                </a:cubicBezTo>
                <a:lnTo>
                  <a:pt x="19496" y="6347"/>
                </a:lnTo>
                <a:cubicBezTo>
                  <a:pt x="19496" y="6347"/>
                  <a:pt x="17682" y="8048"/>
                  <a:pt x="17682" y="8048"/>
                </a:cubicBezTo>
                <a:lnTo>
                  <a:pt x="16322" y="10428"/>
                </a:lnTo>
                <a:lnTo>
                  <a:pt x="14848" y="11561"/>
                </a:lnTo>
                <a:lnTo>
                  <a:pt x="13261" y="12015"/>
                </a:lnTo>
                <a:lnTo>
                  <a:pt x="12695" y="12015"/>
                </a:lnTo>
                <a:cubicBezTo>
                  <a:pt x="12695" y="12015"/>
                  <a:pt x="12241" y="12808"/>
                  <a:pt x="12241" y="12808"/>
                </a:cubicBezTo>
                <a:lnTo>
                  <a:pt x="10881" y="14055"/>
                </a:lnTo>
                <a:lnTo>
                  <a:pt x="9635" y="15075"/>
                </a:lnTo>
                <a:lnTo>
                  <a:pt x="9294" y="16209"/>
                </a:lnTo>
                <a:lnTo>
                  <a:pt x="9521" y="18249"/>
                </a:lnTo>
                <a:lnTo>
                  <a:pt x="9521" y="22783"/>
                </a:lnTo>
                <a:cubicBezTo>
                  <a:pt x="9521" y="22783"/>
                  <a:pt x="9748" y="26750"/>
                  <a:pt x="9748" y="26750"/>
                </a:cubicBezTo>
                <a:lnTo>
                  <a:pt x="10768" y="28223"/>
                </a:lnTo>
                <a:lnTo>
                  <a:pt x="11901" y="28903"/>
                </a:lnTo>
                <a:lnTo>
                  <a:pt x="13261" y="28903"/>
                </a:lnTo>
                <a:cubicBezTo>
                  <a:pt x="13261" y="28903"/>
                  <a:pt x="14621" y="28450"/>
                  <a:pt x="14621" y="28450"/>
                </a:cubicBezTo>
                <a:lnTo>
                  <a:pt x="14621" y="30830"/>
                </a:lnTo>
                <a:cubicBezTo>
                  <a:pt x="14621" y="30830"/>
                  <a:pt x="14168" y="33437"/>
                  <a:pt x="14168" y="33437"/>
                </a:cubicBezTo>
                <a:lnTo>
                  <a:pt x="15755" y="34231"/>
                </a:lnTo>
                <a:lnTo>
                  <a:pt x="16548" y="35024"/>
                </a:lnTo>
                <a:lnTo>
                  <a:pt x="17002" y="35818"/>
                </a:lnTo>
                <a:lnTo>
                  <a:pt x="14508" y="37178"/>
                </a:lnTo>
                <a:lnTo>
                  <a:pt x="13715" y="37971"/>
                </a:lnTo>
                <a:lnTo>
                  <a:pt x="13375" y="40238"/>
                </a:lnTo>
                <a:lnTo>
                  <a:pt x="13375" y="42278"/>
                </a:lnTo>
                <a:cubicBezTo>
                  <a:pt x="13375" y="42278"/>
                  <a:pt x="16889" y="43752"/>
                  <a:pt x="16889" y="43752"/>
                </a:cubicBezTo>
                <a:lnTo>
                  <a:pt x="18249" y="45452"/>
                </a:lnTo>
                <a:lnTo>
                  <a:pt x="18816" y="47265"/>
                </a:lnTo>
                <a:lnTo>
                  <a:pt x="19042" y="50666"/>
                </a:lnTo>
                <a:lnTo>
                  <a:pt x="18702" y="51459"/>
                </a:lnTo>
                <a:lnTo>
                  <a:pt x="17795" y="51459"/>
                </a:lnTo>
                <a:cubicBezTo>
                  <a:pt x="17795" y="51459"/>
                  <a:pt x="16775" y="50439"/>
                  <a:pt x="16775" y="50439"/>
                </a:cubicBezTo>
                <a:lnTo>
                  <a:pt x="15982" y="49419"/>
                </a:lnTo>
                <a:lnTo>
                  <a:pt x="15075" y="49419"/>
                </a:lnTo>
                <a:cubicBezTo>
                  <a:pt x="15075" y="49419"/>
                  <a:pt x="13375" y="49192"/>
                  <a:pt x="13375" y="49192"/>
                </a:cubicBezTo>
                <a:lnTo>
                  <a:pt x="11448" y="48852"/>
                </a:lnTo>
                <a:lnTo>
                  <a:pt x="9068" y="48852"/>
                </a:lnTo>
                <a:cubicBezTo>
                  <a:pt x="9068" y="48852"/>
                  <a:pt x="8161" y="49079"/>
                  <a:pt x="8161" y="49079"/>
                </a:cubicBezTo>
                <a:lnTo>
                  <a:pt x="7594" y="49646"/>
                </a:lnTo>
                <a:lnTo>
                  <a:pt x="7594" y="50666"/>
                </a:lnTo>
                <a:cubicBezTo>
                  <a:pt x="7594" y="50666"/>
                  <a:pt x="7254" y="54066"/>
                  <a:pt x="7254" y="54066"/>
                </a:cubicBezTo>
                <a:lnTo>
                  <a:pt x="8048" y="54860"/>
                </a:lnTo>
                <a:lnTo>
                  <a:pt x="9635" y="55653"/>
                </a:lnTo>
                <a:lnTo>
                  <a:pt x="10655" y="55993"/>
                </a:lnTo>
                <a:lnTo>
                  <a:pt x="11561" y="55993"/>
                </a:lnTo>
                <a:cubicBezTo>
                  <a:pt x="11561" y="55993"/>
                  <a:pt x="12241" y="56447"/>
                  <a:pt x="12241" y="56447"/>
                </a:cubicBezTo>
                <a:lnTo>
                  <a:pt x="12241" y="57920"/>
                </a:lnTo>
                <a:cubicBezTo>
                  <a:pt x="12241" y="57920"/>
                  <a:pt x="11901" y="58940"/>
                  <a:pt x="11901" y="58940"/>
                </a:cubicBezTo>
                <a:lnTo>
                  <a:pt x="10995" y="59960"/>
                </a:lnTo>
                <a:lnTo>
                  <a:pt x="9861" y="62567"/>
                </a:lnTo>
                <a:lnTo>
                  <a:pt x="10088" y="63474"/>
                </a:lnTo>
                <a:lnTo>
                  <a:pt x="10088" y="64834"/>
                </a:lnTo>
                <a:cubicBezTo>
                  <a:pt x="10088" y="64834"/>
                  <a:pt x="8274" y="68575"/>
                  <a:pt x="8274" y="68575"/>
                </a:cubicBezTo>
                <a:lnTo>
                  <a:pt x="7707" y="69368"/>
                </a:lnTo>
                <a:lnTo>
                  <a:pt x="5214" y="68575"/>
                </a:lnTo>
                <a:lnTo>
                  <a:pt x="3627" y="68348"/>
                </a:lnTo>
                <a:lnTo>
                  <a:pt x="2494" y="69255"/>
                </a:lnTo>
                <a:lnTo>
                  <a:pt x="2834" y="69481"/>
                </a:lnTo>
                <a:lnTo>
                  <a:pt x="3400" y="70161"/>
                </a:lnTo>
                <a:lnTo>
                  <a:pt x="3967" y="72428"/>
                </a:lnTo>
                <a:lnTo>
                  <a:pt x="6234" y="79909"/>
                </a:lnTo>
                <a:lnTo>
                  <a:pt x="6234" y="81950"/>
                </a:lnTo>
                <a:cubicBezTo>
                  <a:pt x="6234" y="81950"/>
                  <a:pt x="5667" y="83310"/>
                  <a:pt x="5667" y="83310"/>
                </a:cubicBezTo>
                <a:lnTo>
                  <a:pt x="5667" y="84670"/>
                </a:lnTo>
                <a:cubicBezTo>
                  <a:pt x="5667" y="84670"/>
                  <a:pt x="5554" y="85917"/>
                  <a:pt x="5554" y="85917"/>
                </a:cubicBezTo>
                <a:lnTo>
                  <a:pt x="4194" y="88070"/>
                </a:lnTo>
                <a:lnTo>
                  <a:pt x="0" y="92377"/>
                </a:lnTo>
                <a:lnTo>
                  <a:pt x="340" y="92717"/>
                </a:lnTo>
                <a:lnTo>
                  <a:pt x="1360" y="93171"/>
                </a:lnTo>
                <a:lnTo>
                  <a:pt x="2380" y="93398"/>
                </a:lnTo>
                <a:lnTo>
                  <a:pt x="3174" y="93398"/>
                </a:lnTo>
                <a:cubicBezTo>
                  <a:pt x="3174" y="93398"/>
                  <a:pt x="4194" y="94304"/>
                  <a:pt x="4194" y="94304"/>
                </a:cubicBezTo>
                <a:lnTo>
                  <a:pt x="5327" y="95664"/>
                </a:lnTo>
                <a:lnTo>
                  <a:pt x="6461" y="96344"/>
                </a:lnTo>
                <a:lnTo>
                  <a:pt x="8161" y="96911"/>
                </a:lnTo>
                <a:lnTo>
                  <a:pt x="9635" y="96911"/>
                </a:lnTo>
                <a:cubicBezTo>
                  <a:pt x="9635" y="96911"/>
                  <a:pt x="10881" y="96798"/>
                  <a:pt x="10881" y="96798"/>
                </a:cubicBezTo>
                <a:lnTo>
                  <a:pt x="12695" y="97025"/>
                </a:lnTo>
                <a:lnTo>
                  <a:pt x="14621" y="98158"/>
                </a:lnTo>
                <a:lnTo>
                  <a:pt x="15302" y="99972"/>
                </a:lnTo>
                <a:lnTo>
                  <a:pt x="15755" y="101559"/>
                </a:lnTo>
                <a:lnTo>
                  <a:pt x="16435" y="102352"/>
                </a:lnTo>
                <a:lnTo>
                  <a:pt x="16435" y="103712"/>
                </a:lnTo>
                <a:cubicBezTo>
                  <a:pt x="16435" y="103712"/>
                  <a:pt x="17909" y="104959"/>
                  <a:pt x="17909" y="104959"/>
                </a:cubicBezTo>
                <a:lnTo>
                  <a:pt x="19836" y="105186"/>
                </a:lnTo>
                <a:lnTo>
                  <a:pt x="22329" y="106659"/>
                </a:lnTo>
                <a:lnTo>
                  <a:pt x="23009" y="106659"/>
                </a:lnTo>
                <a:cubicBezTo>
                  <a:pt x="23009" y="106659"/>
                  <a:pt x="23236" y="106432"/>
                  <a:pt x="23236" y="106432"/>
                </a:cubicBezTo>
                <a:lnTo>
                  <a:pt x="23576" y="106659"/>
                </a:lnTo>
                <a:lnTo>
                  <a:pt x="24256" y="110853"/>
                </a:lnTo>
                <a:lnTo>
                  <a:pt x="24709" y="113006"/>
                </a:lnTo>
                <a:lnTo>
                  <a:pt x="24483" y="113913"/>
                </a:lnTo>
                <a:lnTo>
                  <a:pt x="24143" y="114593"/>
                </a:lnTo>
                <a:lnTo>
                  <a:pt x="24143" y="117994"/>
                </a:lnTo>
                <a:cubicBezTo>
                  <a:pt x="24143" y="117994"/>
                  <a:pt x="23009" y="119921"/>
                  <a:pt x="23009" y="119921"/>
                </a:cubicBezTo>
                <a:lnTo>
                  <a:pt x="22782" y="122074"/>
                </a:lnTo>
                <a:lnTo>
                  <a:pt x="22442" y="122754"/>
                </a:lnTo>
                <a:lnTo>
                  <a:pt x="21196" y="123321"/>
                </a:lnTo>
                <a:lnTo>
                  <a:pt x="21196" y="124908"/>
                </a:lnTo>
                <a:cubicBezTo>
                  <a:pt x="21196" y="124908"/>
                  <a:pt x="20856" y="126835"/>
                  <a:pt x="20856" y="126835"/>
                </a:cubicBezTo>
                <a:lnTo>
                  <a:pt x="20856" y="128875"/>
                </a:lnTo>
                <a:cubicBezTo>
                  <a:pt x="20856" y="128875"/>
                  <a:pt x="21082" y="134316"/>
                  <a:pt x="21082" y="134316"/>
                </a:cubicBezTo>
                <a:lnTo>
                  <a:pt x="21082" y="138396"/>
                </a:lnTo>
                <a:cubicBezTo>
                  <a:pt x="21082" y="138396"/>
                  <a:pt x="21649" y="139189"/>
                  <a:pt x="21649" y="139189"/>
                </a:cubicBezTo>
                <a:lnTo>
                  <a:pt x="24029" y="138623"/>
                </a:lnTo>
                <a:lnTo>
                  <a:pt x="27997" y="136242"/>
                </a:lnTo>
                <a:lnTo>
                  <a:pt x="31510" y="134996"/>
                </a:lnTo>
                <a:lnTo>
                  <a:pt x="34231" y="132956"/>
                </a:lnTo>
                <a:lnTo>
                  <a:pt x="35818" y="132275"/>
                </a:lnTo>
                <a:lnTo>
                  <a:pt x="41938" y="130348"/>
                </a:lnTo>
                <a:lnTo>
                  <a:pt x="51913" y="126155"/>
                </a:lnTo>
                <a:lnTo>
                  <a:pt x="54973" y="124908"/>
                </a:lnTo>
                <a:lnTo>
                  <a:pt x="62114" y="123208"/>
                </a:lnTo>
                <a:lnTo>
                  <a:pt x="72428" y="122301"/>
                </a:lnTo>
                <a:lnTo>
                  <a:pt x="71522" y="121621"/>
                </a:lnTo>
                <a:lnTo>
                  <a:pt x="68234" y="121621"/>
                </a:lnTo>
                <a:cubicBezTo>
                  <a:pt x="68234" y="121621"/>
                  <a:pt x="66194" y="121847"/>
                  <a:pt x="66194" y="121847"/>
                </a:cubicBezTo>
                <a:lnTo>
                  <a:pt x="66874" y="120941"/>
                </a:lnTo>
                <a:lnTo>
                  <a:pt x="68008" y="120487"/>
                </a:lnTo>
                <a:lnTo>
                  <a:pt x="73335" y="120487"/>
                </a:lnTo>
                <a:cubicBezTo>
                  <a:pt x="73335" y="120487"/>
                  <a:pt x="74469" y="121847"/>
                  <a:pt x="74469" y="121847"/>
                </a:cubicBezTo>
                <a:lnTo>
                  <a:pt x="75942" y="122074"/>
                </a:lnTo>
                <a:lnTo>
                  <a:pt x="80816" y="121281"/>
                </a:lnTo>
                <a:lnTo>
                  <a:pt x="93624" y="120034"/>
                </a:lnTo>
                <a:lnTo>
                  <a:pt x="93171" y="119467"/>
                </a:lnTo>
                <a:lnTo>
                  <a:pt x="92037" y="119467"/>
                </a:lnTo>
                <a:cubicBezTo>
                  <a:pt x="92037" y="119467"/>
                  <a:pt x="81949" y="119921"/>
                  <a:pt x="81949" y="119921"/>
                </a:cubicBezTo>
                <a:lnTo>
                  <a:pt x="83083" y="118900"/>
                </a:lnTo>
                <a:lnTo>
                  <a:pt x="87050" y="118447"/>
                </a:lnTo>
                <a:lnTo>
                  <a:pt x="91924" y="118220"/>
                </a:lnTo>
                <a:lnTo>
                  <a:pt x="94757" y="118560"/>
                </a:lnTo>
                <a:lnTo>
                  <a:pt x="97138" y="120147"/>
                </a:lnTo>
                <a:lnTo>
                  <a:pt x="107792" y="122074"/>
                </a:lnTo>
                <a:lnTo>
                  <a:pt x="108473" y="121394"/>
                </a:lnTo>
                <a:lnTo>
                  <a:pt x="109946" y="117540"/>
                </a:lnTo>
                <a:lnTo>
                  <a:pt x="110739" y="117087"/>
                </a:lnTo>
                <a:lnTo>
                  <a:pt x="111759" y="117087"/>
                </a:lnTo>
                <a:cubicBezTo>
                  <a:pt x="111759" y="117087"/>
                  <a:pt x="111419" y="120374"/>
                  <a:pt x="111419" y="120374"/>
                </a:cubicBezTo>
                <a:lnTo>
                  <a:pt x="113573" y="121394"/>
                </a:lnTo>
                <a:lnTo>
                  <a:pt x="114367" y="121394"/>
                </a:lnTo>
                <a:cubicBezTo>
                  <a:pt x="114367" y="121394"/>
                  <a:pt x="114480" y="121961"/>
                  <a:pt x="114480" y="121961"/>
                </a:cubicBezTo>
                <a:lnTo>
                  <a:pt x="115953" y="122187"/>
                </a:lnTo>
                <a:lnTo>
                  <a:pt x="117087" y="121507"/>
                </a:lnTo>
                <a:lnTo>
                  <a:pt x="118674" y="121507"/>
                </a:lnTo>
                <a:cubicBezTo>
                  <a:pt x="118674" y="121507"/>
                  <a:pt x="119127" y="120714"/>
                  <a:pt x="119127" y="120714"/>
                </a:cubicBezTo>
                <a:lnTo>
                  <a:pt x="119127" y="119014"/>
                </a:lnTo>
                <a:cubicBezTo>
                  <a:pt x="119127" y="119014"/>
                  <a:pt x="119240" y="117654"/>
                  <a:pt x="119240" y="117654"/>
                </a:cubicBezTo>
                <a:lnTo>
                  <a:pt x="119807" y="116974"/>
                </a:lnTo>
                <a:lnTo>
                  <a:pt x="119807" y="115273"/>
                </a:lnTo>
                <a:cubicBezTo>
                  <a:pt x="119807" y="115273"/>
                  <a:pt x="119127" y="111646"/>
                  <a:pt x="119127" y="111646"/>
                </a:cubicBezTo>
                <a:lnTo>
                  <a:pt x="118560" y="111193"/>
                </a:lnTo>
                <a:lnTo>
                  <a:pt x="115727" y="110626"/>
                </a:lnTo>
                <a:lnTo>
                  <a:pt x="115500" y="109946"/>
                </a:lnTo>
                <a:lnTo>
                  <a:pt x="114933" y="109153"/>
                </a:lnTo>
                <a:lnTo>
                  <a:pt x="114367" y="107226"/>
                </a:lnTo>
                <a:lnTo>
                  <a:pt x="113686" y="104392"/>
                </a:lnTo>
                <a:lnTo>
                  <a:pt x="112666" y="100878"/>
                </a:lnTo>
                <a:lnTo>
                  <a:pt x="110739" y="95098"/>
                </a:lnTo>
                <a:lnTo>
                  <a:pt x="110286" y="93058"/>
                </a:lnTo>
                <a:lnTo>
                  <a:pt x="109946" y="91017"/>
                </a:lnTo>
                <a:lnTo>
                  <a:pt x="109946" y="88524"/>
                </a:lnTo>
                <a:cubicBezTo>
                  <a:pt x="109946" y="88524"/>
                  <a:pt x="110286" y="87617"/>
                  <a:pt x="110286" y="87617"/>
                </a:cubicBezTo>
                <a:lnTo>
                  <a:pt x="110286" y="86370"/>
                </a:lnTo>
                <a:cubicBezTo>
                  <a:pt x="110286" y="86370"/>
                  <a:pt x="110059" y="85123"/>
                  <a:pt x="110059" y="85123"/>
                </a:cubicBezTo>
                <a:lnTo>
                  <a:pt x="111419" y="82176"/>
                </a:lnTo>
                <a:lnTo>
                  <a:pt x="114140" y="78549"/>
                </a:lnTo>
                <a:lnTo>
                  <a:pt x="114707" y="77302"/>
                </a:lnTo>
                <a:lnTo>
                  <a:pt x="115160" y="76396"/>
                </a:lnTo>
                <a:lnTo>
                  <a:pt x="115160" y="75149"/>
                </a:lnTo>
                <a:cubicBezTo>
                  <a:pt x="115160" y="75149"/>
                  <a:pt x="115727" y="70955"/>
                  <a:pt x="115727" y="70955"/>
                </a:cubicBezTo>
                <a:lnTo>
                  <a:pt x="116974" y="65854"/>
                </a:lnTo>
                <a:lnTo>
                  <a:pt x="117767" y="63927"/>
                </a:lnTo>
                <a:lnTo>
                  <a:pt x="118334" y="62907"/>
                </a:lnTo>
                <a:lnTo>
                  <a:pt x="119014" y="61207"/>
                </a:lnTo>
                <a:lnTo>
                  <a:pt x="119240" y="60414"/>
                </a:lnTo>
                <a:lnTo>
                  <a:pt x="121734" y="58374"/>
                </a:lnTo>
                <a:lnTo>
                  <a:pt x="122868" y="57807"/>
                </a:lnTo>
                <a:lnTo>
                  <a:pt x="123094" y="57013"/>
                </a:lnTo>
                <a:lnTo>
                  <a:pt x="122754" y="56106"/>
                </a:lnTo>
                <a:lnTo>
                  <a:pt x="122754" y="55540"/>
                </a:lnTo>
                <a:cubicBezTo>
                  <a:pt x="122754" y="55540"/>
                  <a:pt x="123548" y="55200"/>
                  <a:pt x="123548" y="55200"/>
                </a:cubicBezTo>
                <a:lnTo>
                  <a:pt x="124454" y="54973"/>
                </a:lnTo>
                <a:lnTo>
                  <a:pt x="125134" y="54180"/>
                </a:lnTo>
                <a:lnTo>
                  <a:pt x="124114" y="47946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DBC3AE19-8331-8183-6733-08FEA78BFB2A}"/>
              </a:ext>
            </a:extLst>
          </p:cNvPr>
          <p:cNvSpPr/>
          <p:nvPr/>
        </p:nvSpPr>
        <p:spPr>
          <a:xfrm>
            <a:off x="2928790" y="3895746"/>
            <a:ext cx="115018" cy="142646"/>
          </a:xfrm>
          <a:custGeom>
            <a:avLst/>
            <a:gdLst>
              <a:gd name="connsiteX0" fmla="*/ 153131 w 153357"/>
              <a:gd name="connsiteY0" fmla="*/ 4534 h 190195"/>
              <a:gd name="connsiteX1" fmla="*/ 151998 w 153357"/>
              <a:gd name="connsiteY1" fmla="*/ 3854 h 190195"/>
              <a:gd name="connsiteX2" fmla="*/ 150864 w 153357"/>
              <a:gd name="connsiteY2" fmla="*/ 1814 h 190195"/>
              <a:gd name="connsiteX3" fmla="*/ 150297 w 153357"/>
              <a:gd name="connsiteY3" fmla="*/ 1360 h 190195"/>
              <a:gd name="connsiteX4" fmla="*/ 147123 w 153357"/>
              <a:gd name="connsiteY4" fmla="*/ 2267 h 190195"/>
              <a:gd name="connsiteX5" fmla="*/ 145537 w 153357"/>
              <a:gd name="connsiteY5" fmla="*/ 3060 h 190195"/>
              <a:gd name="connsiteX6" fmla="*/ 144630 w 153357"/>
              <a:gd name="connsiteY6" fmla="*/ 3967 h 190195"/>
              <a:gd name="connsiteX7" fmla="*/ 143950 w 153357"/>
              <a:gd name="connsiteY7" fmla="*/ 4080 h 190195"/>
              <a:gd name="connsiteX8" fmla="*/ 142930 w 153357"/>
              <a:gd name="connsiteY8" fmla="*/ 2947 h 190195"/>
              <a:gd name="connsiteX9" fmla="*/ 142136 w 153357"/>
              <a:gd name="connsiteY9" fmla="*/ 2720 h 190195"/>
              <a:gd name="connsiteX10" fmla="*/ 140890 w 153357"/>
              <a:gd name="connsiteY10" fmla="*/ 2947 h 190195"/>
              <a:gd name="connsiteX11" fmla="*/ 139529 w 153357"/>
              <a:gd name="connsiteY11" fmla="*/ 2947 h 190195"/>
              <a:gd name="connsiteX12" fmla="*/ 138736 w 153357"/>
              <a:gd name="connsiteY12" fmla="*/ 2720 h 190195"/>
              <a:gd name="connsiteX13" fmla="*/ 138169 w 153357"/>
              <a:gd name="connsiteY13" fmla="*/ 2834 h 190195"/>
              <a:gd name="connsiteX14" fmla="*/ 136696 w 153357"/>
              <a:gd name="connsiteY14" fmla="*/ 2154 h 190195"/>
              <a:gd name="connsiteX15" fmla="*/ 131142 w 153357"/>
              <a:gd name="connsiteY15" fmla="*/ 453 h 190195"/>
              <a:gd name="connsiteX16" fmla="*/ 130235 w 153357"/>
              <a:gd name="connsiteY16" fmla="*/ 0 h 190195"/>
              <a:gd name="connsiteX17" fmla="*/ 129101 w 153357"/>
              <a:gd name="connsiteY17" fmla="*/ 0 h 190195"/>
              <a:gd name="connsiteX18" fmla="*/ 126268 w 153357"/>
              <a:gd name="connsiteY18" fmla="*/ 1474 h 190195"/>
              <a:gd name="connsiteX19" fmla="*/ 124794 w 153357"/>
              <a:gd name="connsiteY19" fmla="*/ 1927 h 190195"/>
              <a:gd name="connsiteX20" fmla="*/ 120260 w 153357"/>
              <a:gd name="connsiteY20" fmla="*/ 2834 h 190195"/>
              <a:gd name="connsiteX21" fmla="*/ 115387 w 153357"/>
              <a:gd name="connsiteY21" fmla="*/ 3287 h 190195"/>
              <a:gd name="connsiteX22" fmla="*/ 113460 w 153357"/>
              <a:gd name="connsiteY22" fmla="*/ 3287 h 190195"/>
              <a:gd name="connsiteX23" fmla="*/ 112213 w 153357"/>
              <a:gd name="connsiteY23" fmla="*/ 3967 h 190195"/>
              <a:gd name="connsiteX24" fmla="*/ 111419 w 153357"/>
              <a:gd name="connsiteY24" fmla="*/ 4874 h 190195"/>
              <a:gd name="connsiteX25" fmla="*/ 110853 w 153357"/>
              <a:gd name="connsiteY25" fmla="*/ 6914 h 190195"/>
              <a:gd name="connsiteX26" fmla="*/ 109833 w 153357"/>
              <a:gd name="connsiteY26" fmla="*/ 10428 h 190195"/>
              <a:gd name="connsiteX27" fmla="*/ 109493 w 153357"/>
              <a:gd name="connsiteY27" fmla="*/ 11335 h 190195"/>
              <a:gd name="connsiteX28" fmla="*/ 109493 w 153357"/>
              <a:gd name="connsiteY28" fmla="*/ 12808 h 190195"/>
              <a:gd name="connsiteX29" fmla="*/ 109266 w 153357"/>
              <a:gd name="connsiteY29" fmla="*/ 15189 h 190195"/>
              <a:gd name="connsiteX30" fmla="*/ 109152 w 153357"/>
              <a:gd name="connsiteY30" fmla="*/ 17229 h 190195"/>
              <a:gd name="connsiteX31" fmla="*/ 109266 w 153357"/>
              <a:gd name="connsiteY31" fmla="*/ 18702 h 190195"/>
              <a:gd name="connsiteX32" fmla="*/ 107906 w 153357"/>
              <a:gd name="connsiteY32" fmla="*/ 21536 h 190195"/>
              <a:gd name="connsiteX33" fmla="*/ 106206 w 153357"/>
              <a:gd name="connsiteY33" fmla="*/ 25050 h 190195"/>
              <a:gd name="connsiteX34" fmla="*/ 104845 w 153357"/>
              <a:gd name="connsiteY34" fmla="*/ 27997 h 190195"/>
              <a:gd name="connsiteX35" fmla="*/ 103485 w 153357"/>
              <a:gd name="connsiteY35" fmla="*/ 30944 h 190195"/>
              <a:gd name="connsiteX36" fmla="*/ 103485 w 153357"/>
              <a:gd name="connsiteY36" fmla="*/ 31170 h 190195"/>
              <a:gd name="connsiteX37" fmla="*/ 103372 w 153357"/>
              <a:gd name="connsiteY37" fmla="*/ 32417 h 190195"/>
              <a:gd name="connsiteX38" fmla="*/ 102125 w 153357"/>
              <a:gd name="connsiteY38" fmla="*/ 33211 h 190195"/>
              <a:gd name="connsiteX39" fmla="*/ 101332 w 153357"/>
              <a:gd name="connsiteY39" fmla="*/ 34571 h 190195"/>
              <a:gd name="connsiteX40" fmla="*/ 101105 w 153357"/>
              <a:gd name="connsiteY40" fmla="*/ 36384 h 190195"/>
              <a:gd name="connsiteX41" fmla="*/ 101445 w 153357"/>
              <a:gd name="connsiteY41" fmla="*/ 38651 h 190195"/>
              <a:gd name="connsiteX42" fmla="*/ 102465 w 153357"/>
              <a:gd name="connsiteY42" fmla="*/ 41372 h 190195"/>
              <a:gd name="connsiteX43" fmla="*/ 102465 w 153357"/>
              <a:gd name="connsiteY43" fmla="*/ 42958 h 190195"/>
              <a:gd name="connsiteX44" fmla="*/ 102125 w 153357"/>
              <a:gd name="connsiteY44" fmla="*/ 43185 h 190195"/>
              <a:gd name="connsiteX45" fmla="*/ 101558 w 153357"/>
              <a:gd name="connsiteY45" fmla="*/ 43638 h 190195"/>
              <a:gd name="connsiteX46" fmla="*/ 100878 w 153357"/>
              <a:gd name="connsiteY46" fmla="*/ 43978 h 190195"/>
              <a:gd name="connsiteX47" fmla="*/ 99178 w 153357"/>
              <a:gd name="connsiteY47" fmla="*/ 42165 h 190195"/>
              <a:gd name="connsiteX48" fmla="*/ 97251 w 153357"/>
              <a:gd name="connsiteY48" fmla="*/ 40918 h 190195"/>
              <a:gd name="connsiteX49" fmla="*/ 94417 w 153357"/>
              <a:gd name="connsiteY49" fmla="*/ 38764 h 190195"/>
              <a:gd name="connsiteX50" fmla="*/ 91470 w 153357"/>
              <a:gd name="connsiteY50" fmla="*/ 37971 h 190195"/>
              <a:gd name="connsiteX51" fmla="*/ 87730 w 153357"/>
              <a:gd name="connsiteY51" fmla="*/ 37858 h 190195"/>
              <a:gd name="connsiteX52" fmla="*/ 86143 w 153357"/>
              <a:gd name="connsiteY52" fmla="*/ 38084 h 190195"/>
              <a:gd name="connsiteX53" fmla="*/ 85010 w 153357"/>
              <a:gd name="connsiteY53" fmla="*/ 37291 h 190195"/>
              <a:gd name="connsiteX54" fmla="*/ 83423 w 153357"/>
              <a:gd name="connsiteY54" fmla="*/ 36384 h 190195"/>
              <a:gd name="connsiteX55" fmla="*/ 82516 w 153357"/>
              <a:gd name="connsiteY55" fmla="*/ 36158 h 190195"/>
              <a:gd name="connsiteX56" fmla="*/ 81269 w 153357"/>
              <a:gd name="connsiteY56" fmla="*/ 36838 h 190195"/>
              <a:gd name="connsiteX57" fmla="*/ 80363 w 153357"/>
              <a:gd name="connsiteY57" fmla="*/ 36838 h 190195"/>
              <a:gd name="connsiteX58" fmla="*/ 79343 w 153357"/>
              <a:gd name="connsiteY58" fmla="*/ 36611 h 190195"/>
              <a:gd name="connsiteX59" fmla="*/ 77189 w 153357"/>
              <a:gd name="connsiteY59" fmla="*/ 36611 h 190195"/>
              <a:gd name="connsiteX60" fmla="*/ 77075 w 153357"/>
              <a:gd name="connsiteY60" fmla="*/ 35364 h 190195"/>
              <a:gd name="connsiteX61" fmla="*/ 76622 w 153357"/>
              <a:gd name="connsiteY61" fmla="*/ 35137 h 190195"/>
              <a:gd name="connsiteX62" fmla="*/ 74355 w 153357"/>
              <a:gd name="connsiteY62" fmla="*/ 35251 h 190195"/>
              <a:gd name="connsiteX63" fmla="*/ 73675 w 153357"/>
              <a:gd name="connsiteY63" fmla="*/ 34231 h 190195"/>
              <a:gd name="connsiteX64" fmla="*/ 73335 w 153357"/>
              <a:gd name="connsiteY64" fmla="*/ 34344 h 190195"/>
              <a:gd name="connsiteX65" fmla="*/ 72428 w 153357"/>
              <a:gd name="connsiteY65" fmla="*/ 34004 h 190195"/>
              <a:gd name="connsiteX66" fmla="*/ 70615 w 153357"/>
              <a:gd name="connsiteY66" fmla="*/ 32531 h 190195"/>
              <a:gd name="connsiteX67" fmla="*/ 68688 w 153357"/>
              <a:gd name="connsiteY67" fmla="*/ 33551 h 190195"/>
              <a:gd name="connsiteX68" fmla="*/ 64607 w 153357"/>
              <a:gd name="connsiteY68" fmla="*/ 33324 h 190195"/>
              <a:gd name="connsiteX69" fmla="*/ 59507 w 153357"/>
              <a:gd name="connsiteY69" fmla="*/ 33437 h 190195"/>
              <a:gd name="connsiteX70" fmla="*/ 54066 w 153357"/>
              <a:gd name="connsiteY70" fmla="*/ 33437 h 190195"/>
              <a:gd name="connsiteX71" fmla="*/ 49192 w 153357"/>
              <a:gd name="connsiteY71" fmla="*/ 33437 h 190195"/>
              <a:gd name="connsiteX72" fmla="*/ 44319 w 153357"/>
              <a:gd name="connsiteY72" fmla="*/ 33324 h 190195"/>
              <a:gd name="connsiteX73" fmla="*/ 44205 w 153357"/>
              <a:gd name="connsiteY73" fmla="*/ 34911 h 190195"/>
              <a:gd name="connsiteX74" fmla="*/ 42618 w 153357"/>
              <a:gd name="connsiteY74" fmla="*/ 38651 h 190195"/>
              <a:gd name="connsiteX75" fmla="*/ 41825 w 153357"/>
              <a:gd name="connsiteY75" fmla="*/ 41485 h 190195"/>
              <a:gd name="connsiteX76" fmla="*/ 41598 w 153357"/>
              <a:gd name="connsiteY76" fmla="*/ 44545 h 190195"/>
              <a:gd name="connsiteX77" fmla="*/ 42051 w 153357"/>
              <a:gd name="connsiteY77" fmla="*/ 47039 h 190195"/>
              <a:gd name="connsiteX78" fmla="*/ 42845 w 153357"/>
              <a:gd name="connsiteY78" fmla="*/ 48852 h 190195"/>
              <a:gd name="connsiteX79" fmla="*/ 43412 w 153357"/>
              <a:gd name="connsiteY79" fmla="*/ 50779 h 190195"/>
              <a:gd name="connsiteX80" fmla="*/ 42958 w 153357"/>
              <a:gd name="connsiteY80" fmla="*/ 52139 h 190195"/>
              <a:gd name="connsiteX81" fmla="*/ 42165 w 153357"/>
              <a:gd name="connsiteY81" fmla="*/ 52706 h 190195"/>
              <a:gd name="connsiteX82" fmla="*/ 42731 w 153357"/>
              <a:gd name="connsiteY82" fmla="*/ 53386 h 190195"/>
              <a:gd name="connsiteX83" fmla="*/ 43865 w 153357"/>
              <a:gd name="connsiteY83" fmla="*/ 53500 h 190195"/>
              <a:gd name="connsiteX84" fmla="*/ 45905 w 153357"/>
              <a:gd name="connsiteY84" fmla="*/ 52933 h 190195"/>
              <a:gd name="connsiteX85" fmla="*/ 48965 w 153357"/>
              <a:gd name="connsiteY85" fmla="*/ 51913 h 190195"/>
              <a:gd name="connsiteX86" fmla="*/ 53046 w 153357"/>
              <a:gd name="connsiteY86" fmla="*/ 50439 h 190195"/>
              <a:gd name="connsiteX87" fmla="*/ 55766 w 153357"/>
              <a:gd name="connsiteY87" fmla="*/ 49646 h 190195"/>
              <a:gd name="connsiteX88" fmla="*/ 60073 w 153357"/>
              <a:gd name="connsiteY88" fmla="*/ 50099 h 190195"/>
              <a:gd name="connsiteX89" fmla="*/ 62454 w 153357"/>
              <a:gd name="connsiteY89" fmla="*/ 50666 h 190195"/>
              <a:gd name="connsiteX90" fmla="*/ 63701 w 153357"/>
              <a:gd name="connsiteY90" fmla="*/ 51686 h 190195"/>
              <a:gd name="connsiteX91" fmla="*/ 64947 w 153357"/>
              <a:gd name="connsiteY91" fmla="*/ 56107 h 190195"/>
              <a:gd name="connsiteX92" fmla="*/ 65627 w 153357"/>
              <a:gd name="connsiteY92" fmla="*/ 56787 h 190195"/>
              <a:gd name="connsiteX93" fmla="*/ 66647 w 153357"/>
              <a:gd name="connsiteY93" fmla="*/ 58714 h 190195"/>
              <a:gd name="connsiteX94" fmla="*/ 67554 w 153357"/>
              <a:gd name="connsiteY94" fmla="*/ 60867 h 190195"/>
              <a:gd name="connsiteX95" fmla="*/ 67781 w 153357"/>
              <a:gd name="connsiteY95" fmla="*/ 62114 h 190195"/>
              <a:gd name="connsiteX96" fmla="*/ 67668 w 153357"/>
              <a:gd name="connsiteY96" fmla="*/ 62907 h 190195"/>
              <a:gd name="connsiteX97" fmla="*/ 66761 w 153357"/>
              <a:gd name="connsiteY97" fmla="*/ 64154 h 190195"/>
              <a:gd name="connsiteX98" fmla="*/ 65741 w 153357"/>
              <a:gd name="connsiteY98" fmla="*/ 65854 h 190195"/>
              <a:gd name="connsiteX99" fmla="*/ 65401 w 153357"/>
              <a:gd name="connsiteY99" fmla="*/ 66988 h 190195"/>
              <a:gd name="connsiteX100" fmla="*/ 64607 w 153357"/>
              <a:gd name="connsiteY100" fmla="*/ 67781 h 190195"/>
              <a:gd name="connsiteX101" fmla="*/ 63474 w 153357"/>
              <a:gd name="connsiteY101" fmla="*/ 68575 h 190195"/>
              <a:gd name="connsiteX102" fmla="*/ 60527 w 153357"/>
              <a:gd name="connsiteY102" fmla="*/ 68915 h 190195"/>
              <a:gd name="connsiteX103" fmla="*/ 60073 w 153357"/>
              <a:gd name="connsiteY103" fmla="*/ 69368 h 190195"/>
              <a:gd name="connsiteX104" fmla="*/ 59280 w 153357"/>
              <a:gd name="connsiteY104" fmla="*/ 71295 h 190195"/>
              <a:gd name="connsiteX105" fmla="*/ 57693 w 153357"/>
              <a:gd name="connsiteY105" fmla="*/ 72882 h 190195"/>
              <a:gd name="connsiteX106" fmla="*/ 57013 w 153357"/>
              <a:gd name="connsiteY106" fmla="*/ 74469 h 190195"/>
              <a:gd name="connsiteX107" fmla="*/ 56446 w 153357"/>
              <a:gd name="connsiteY107" fmla="*/ 76509 h 190195"/>
              <a:gd name="connsiteX108" fmla="*/ 56560 w 153357"/>
              <a:gd name="connsiteY108" fmla="*/ 79002 h 190195"/>
              <a:gd name="connsiteX109" fmla="*/ 56220 w 153357"/>
              <a:gd name="connsiteY109" fmla="*/ 82630 h 190195"/>
              <a:gd name="connsiteX110" fmla="*/ 55880 w 153357"/>
              <a:gd name="connsiteY110" fmla="*/ 85123 h 190195"/>
              <a:gd name="connsiteX111" fmla="*/ 56673 w 153357"/>
              <a:gd name="connsiteY111" fmla="*/ 85917 h 190195"/>
              <a:gd name="connsiteX112" fmla="*/ 60187 w 153357"/>
              <a:gd name="connsiteY112" fmla="*/ 86597 h 190195"/>
              <a:gd name="connsiteX113" fmla="*/ 60867 w 153357"/>
              <a:gd name="connsiteY113" fmla="*/ 87050 h 190195"/>
              <a:gd name="connsiteX114" fmla="*/ 61774 w 153357"/>
              <a:gd name="connsiteY114" fmla="*/ 88524 h 190195"/>
              <a:gd name="connsiteX115" fmla="*/ 63021 w 153357"/>
              <a:gd name="connsiteY115" fmla="*/ 89997 h 190195"/>
              <a:gd name="connsiteX116" fmla="*/ 66194 w 153357"/>
              <a:gd name="connsiteY116" fmla="*/ 90904 h 190195"/>
              <a:gd name="connsiteX117" fmla="*/ 67441 w 153357"/>
              <a:gd name="connsiteY117" fmla="*/ 92037 h 190195"/>
              <a:gd name="connsiteX118" fmla="*/ 68461 w 153357"/>
              <a:gd name="connsiteY118" fmla="*/ 93171 h 190195"/>
              <a:gd name="connsiteX119" fmla="*/ 68574 w 153357"/>
              <a:gd name="connsiteY119" fmla="*/ 94191 h 190195"/>
              <a:gd name="connsiteX120" fmla="*/ 67894 w 153357"/>
              <a:gd name="connsiteY120" fmla="*/ 98158 h 190195"/>
              <a:gd name="connsiteX121" fmla="*/ 67214 w 153357"/>
              <a:gd name="connsiteY121" fmla="*/ 101899 h 190195"/>
              <a:gd name="connsiteX122" fmla="*/ 67441 w 153357"/>
              <a:gd name="connsiteY122" fmla="*/ 104845 h 190195"/>
              <a:gd name="connsiteX123" fmla="*/ 67668 w 153357"/>
              <a:gd name="connsiteY123" fmla="*/ 107566 h 190195"/>
              <a:gd name="connsiteX124" fmla="*/ 68121 w 153357"/>
              <a:gd name="connsiteY124" fmla="*/ 111533 h 190195"/>
              <a:gd name="connsiteX125" fmla="*/ 67894 w 153357"/>
              <a:gd name="connsiteY125" fmla="*/ 114027 h 190195"/>
              <a:gd name="connsiteX126" fmla="*/ 66988 w 153357"/>
              <a:gd name="connsiteY126" fmla="*/ 115500 h 190195"/>
              <a:gd name="connsiteX127" fmla="*/ 66988 w 153357"/>
              <a:gd name="connsiteY127" fmla="*/ 116634 h 190195"/>
              <a:gd name="connsiteX128" fmla="*/ 67441 w 153357"/>
              <a:gd name="connsiteY128" fmla="*/ 118107 h 190195"/>
              <a:gd name="connsiteX129" fmla="*/ 66647 w 153357"/>
              <a:gd name="connsiteY129" fmla="*/ 121961 h 190195"/>
              <a:gd name="connsiteX130" fmla="*/ 66081 w 153357"/>
              <a:gd name="connsiteY130" fmla="*/ 122641 h 190195"/>
              <a:gd name="connsiteX131" fmla="*/ 64721 w 153357"/>
              <a:gd name="connsiteY131" fmla="*/ 123434 h 190195"/>
              <a:gd name="connsiteX132" fmla="*/ 63927 w 153357"/>
              <a:gd name="connsiteY132" fmla="*/ 124455 h 190195"/>
              <a:gd name="connsiteX133" fmla="*/ 63701 w 153357"/>
              <a:gd name="connsiteY133" fmla="*/ 126041 h 190195"/>
              <a:gd name="connsiteX134" fmla="*/ 62907 w 153357"/>
              <a:gd name="connsiteY134" fmla="*/ 128308 h 190195"/>
              <a:gd name="connsiteX135" fmla="*/ 62114 w 153357"/>
              <a:gd name="connsiteY135" fmla="*/ 129215 h 190195"/>
              <a:gd name="connsiteX136" fmla="*/ 62114 w 153357"/>
              <a:gd name="connsiteY136" fmla="*/ 130235 h 190195"/>
              <a:gd name="connsiteX137" fmla="*/ 62907 w 153357"/>
              <a:gd name="connsiteY137" fmla="*/ 131029 h 190195"/>
              <a:gd name="connsiteX138" fmla="*/ 62907 w 153357"/>
              <a:gd name="connsiteY138" fmla="*/ 132162 h 190195"/>
              <a:gd name="connsiteX139" fmla="*/ 61434 w 153357"/>
              <a:gd name="connsiteY139" fmla="*/ 133522 h 190195"/>
              <a:gd name="connsiteX140" fmla="*/ 60527 w 153357"/>
              <a:gd name="connsiteY140" fmla="*/ 134656 h 190195"/>
              <a:gd name="connsiteX141" fmla="*/ 58600 w 153357"/>
              <a:gd name="connsiteY141" fmla="*/ 135109 h 190195"/>
              <a:gd name="connsiteX142" fmla="*/ 56446 w 153357"/>
              <a:gd name="connsiteY142" fmla="*/ 134542 h 190195"/>
              <a:gd name="connsiteX143" fmla="*/ 55993 w 153357"/>
              <a:gd name="connsiteY143" fmla="*/ 133862 h 190195"/>
              <a:gd name="connsiteX144" fmla="*/ 56446 w 153357"/>
              <a:gd name="connsiteY144" fmla="*/ 132616 h 190195"/>
              <a:gd name="connsiteX145" fmla="*/ 56333 w 153357"/>
              <a:gd name="connsiteY145" fmla="*/ 131595 h 190195"/>
              <a:gd name="connsiteX146" fmla="*/ 55540 w 153357"/>
              <a:gd name="connsiteY146" fmla="*/ 130575 h 190195"/>
              <a:gd name="connsiteX147" fmla="*/ 54406 w 153357"/>
              <a:gd name="connsiteY147" fmla="*/ 127968 h 190195"/>
              <a:gd name="connsiteX148" fmla="*/ 53273 w 153357"/>
              <a:gd name="connsiteY148" fmla="*/ 127401 h 190195"/>
              <a:gd name="connsiteX149" fmla="*/ 52706 w 153357"/>
              <a:gd name="connsiteY149" fmla="*/ 128535 h 190195"/>
              <a:gd name="connsiteX150" fmla="*/ 51006 w 153357"/>
              <a:gd name="connsiteY150" fmla="*/ 130462 h 190195"/>
              <a:gd name="connsiteX151" fmla="*/ 47832 w 153357"/>
              <a:gd name="connsiteY151" fmla="*/ 133069 h 190195"/>
              <a:gd name="connsiteX152" fmla="*/ 45565 w 153357"/>
              <a:gd name="connsiteY152" fmla="*/ 133296 h 190195"/>
              <a:gd name="connsiteX153" fmla="*/ 41598 w 153357"/>
              <a:gd name="connsiteY153" fmla="*/ 132502 h 190195"/>
              <a:gd name="connsiteX154" fmla="*/ 38084 w 153357"/>
              <a:gd name="connsiteY154" fmla="*/ 131255 h 190195"/>
              <a:gd name="connsiteX155" fmla="*/ 36498 w 153357"/>
              <a:gd name="connsiteY155" fmla="*/ 128308 h 190195"/>
              <a:gd name="connsiteX156" fmla="*/ 35477 w 153357"/>
              <a:gd name="connsiteY156" fmla="*/ 125815 h 190195"/>
              <a:gd name="connsiteX157" fmla="*/ 34117 w 153357"/>
              <a:gd name="connsiteY157" fmla="*/ 122868 h 190195"/>
              <a:gd name="connsiteX158" fmla="*/ 32417 w 153357"/>
              <a:gd name="connsiteY158" fmla="*/ 121507 h 190195"/>
              <a:gd name="connsiteX159" fmla="*/ 30717 w 153357"/>
              <a:gd name="connsiteY159" fmla="*/ 120714 h 190195"/>
              <a:gd name="connsiteX160" fmla="*/ 29923 w 153357"/>
              <a:gd name="connsiteY160" fmla="*/ 120601 h 190195"/>
              <a:gd name="connsiteX161" fmla="*/ 27430 w 153357"/>
              <a:gd name="connsiteY161" fmla="*/ 122187 h 190195"/>
              <a:gd name="connsiteX162" fmla="*/ 26636 w 153357"/>
              <a:gd name="connsiteY162" fmla="*/ 122868 h 190195"/>
              <a:gd name="connsiteX163" fmla="*/ 26636 w 153357"/>
              <a:gd name="connsiteY163" fmla="*/ 124228 h 190195"/>
              <a:gd name="connsiteX164" fmla="*/ 26863 w 153357"/>
              <a:gd name="connsiteY164" fmla="*/ 125475 h 190195"/>
              <a:gd name="connsiteX165" fmla="*/ 27317 w 153357"/>
              <a:gd name="connsiteY165" fmla="*/ 126041 h 190195"/>
              <a:gd name="connsiteX166" fmla="*/ 27657 w 153357"/>
              <a:gd name="connsiteY166" fmla="*/ 126835 h 190195"/>
              <a:gd name="connsiteX167" fmla="*/ 27543 w 153357"/>
              <a:gd name="connsiteY167" fmla="*/ 128082 h 190195"/>
              <a:gd name="connsiteX168" fmla="*/ 27090 w 153357"/>
              <a:gd name="connsiteY168" fmla="*/ 129782 h 190195"/>
              <a:gd name="connsiteX169" fmla="*/ 26976 w 153357"/>
              <a:gd name="connsiteY169" fmla="*/ 131595 h 190195"/>
              <a:gd name="connsiteX170" fmla="*/ 19156 w 153357"/>
              <a:gd name="connsiteY170" fmla="*/ 133409 h 190195"/>
              <a:gd name="connsiteX171" fmla="*/ 17795 w 153357"/>
              <a:gd name="connsiteY171" fmla="*/ 132729 h 190195"/>
              <a:gd name="connsiteX172" fmla="*/ 16775 w 153357"/>
              <a:gd name="connsiteY172" fmla="*/ 131935 h 190195"/>
              <a:gd name="connsiteX173" fmla="*/ 15642 w 153357"/>
              <a:gd name="connsiteY173" fmla="*/ 132049 h 190195"/>
              <a:gd name="connsiteX174" fmla="*/ 12241 w 153357"/>
              <a:gd name="connsiteY174" fmla="*/ 133069 h 190195"/>
              <a:gd name="connsiteX175" fmla="*/ 10995 w 153357"/>
              <a:gd name="connsiteY175" fmla="*/ 132389 h 190195"/>
              <a:gd name="connsiteX176" fmla="*/ 9748 w 153357"/>
              <a:gd name="connsiteY176" fmla="*/ 131935 h 190195"/>
              <a:gd name="connsiteX177" fmla="*/ 9181 w 153357"/>
              <a:gd name="connsiteY177" fmla="*/ 132275 h 190195"/>
              <a:gd name="connsiteX178" fmla="*/ 9181 w 153357"/>
              <a:gd name="connsiteY178" fmla="*/ 133069 h 190195"/>
              <a:gd name="connsiteX179" fmla="*/ 9748 w 153357"/>
              <a:gd name="connsiteY179" fmla="*/ 137489 h 190195"/>
              <a:gd name="connsiteX180" fmla="*/ 9521 w 153357"/>
              <a:gd name="connsiteY180" fmla="*/ 139076 h 190195"/>
              <a:gd name="connsiteX181" fmla="*/ 8728 w 153357"/>
              <a:gd name="connsiteY181" fmla="*/ 141230 h 190195"/>
              <a:gd name="connsiteX182" fmla="*/ 8388 w 153357"/>
              <a:gd name="connsiteY182" fmla="*/ 142703 h 190195"/>
              <a:gd name="connsiteX183" fmla="*/ 10428 w 153357"/>
              <a:gd name="connsiteY183" fmla="*/ 143157 h 190195"/>
              <a:gd name="connsiteX184" fmla="*/ 11221 w 153357"/>
              <a:gd name="connsiteY184" fmla="*/ 143837 h 190195"/>
              <a:gd name="connsiteX185" fmla="*/ 11901 w 153357"/>
              <a:gd name="connsiteY185" fmla="*/ 144857 h 190195"/>
              <a:gd name="connsiteX186" fmla="*/ 12921 w 153357"/>
              <a:gd name="connsiteY186" fmla="*/ 145877 h 190195"/>
              <a:gd name="connsiteX187" fmla="*/ 13035 w 153357"/>
              <a:gd name="connsiteY187" fmla="*/ 146557 h 190195"/>
              <a:gd name="connsiteX188" fmla="*/ 11901 w 153357"/>
              <a:gd name="connsiteY188" fmla="*/ 147690 h 190195"/>
              <a:gd name="connsiteX189" fmla="*/ 11448 w 153357"/>
              <a:gd name="connsiteY189" fmla="*/ 149051 h 190195"/>
              <a:gd name="connsiteX190" fmla="*/ 12015 w 153357"/>
              <a:gd name="connsiteY190" fmla="*/ 150184 h 190195"/>
              <a:gd name="connsiteX191" fmla="*/ 13375 w 153357"/>
              <a:gd name="connsiteY191" fmla="*/ 151318 h 190195"/>
              <a:gd name="connsiteX192" fmla="*/ 15528 w 153357"/>
              <a:gd name="connsiteY192" fmla="*/ 152451 h 190195"/>
              <a:gd name="connsiteX193" fmla="*/ 16435 w 153357"/>
              <a:gd name="connsiteY193" fmla="*/ 153244 h 190195"/>
              <a:gd name="connsiteX194" fmla="*/ 16435 w 153357"/>
              <a:gd name="connsiteY194" fmla="*/ 153925 h 190195"/>
              <a:gd name="connsiteX195" fmla="*/ 15415 w 153357"/>
              <a:gd name="connsiteY195" fmla="*/ 155511 h 190195"/>
              <a:gd name="connsiteX196" fmla="*/ 15075 w 153357"/>
              <a:gd name="connsiteY196" fmla="*/ 156758 h 190195"/>
              <a:gd name="connsiteX197" fmla="*/ 14395 w 153357"/>
              <a:gd name="connsiteY197" fmla="*/ 157892 h 190195"/>
              <a:gd name="connsiteX198" fmla="*/ 14508 w 153357"/>
              <a:gd name="connsiteY198" fmla="*/ 159025 h 190195"/>
              <a:gd name="connsiteX199" fmla="*/ 15528 w 153357"/>
              <a:gd name="connsiteY199" fmla="*/ 159932 h 190195"/>
              <a:gd name="connsiteX200" fmla="*/ 15415 w 153357"/>
              <a:gd name="connsiteY200" fmla="*/ 160839 h 190195"/>
              <a:gd name="connsiteX201" fmla="*/ 14735 w 153357"/>
              <a:gd name="connsiteY201" fmla="*/ 161519 h 190195"/>
              <a:gd name="connsiteX202" fmla="*/ 13488 w 153357"/>
              <a:gd name="connsiteY202" fmla="*/ 161405 h 190195"/>
              <a:gd name="connsiteX203" fmla="*/ 12355 w 153357"/>
              <a:gd name="connsiteY203" fmla="*/ 161519 h 190195"/>
              <a:gd name="connsiteX204" fmla="*/ 11448 w 153357"/>
              <a:gd name="connsiteY204" fmla="*/ 161179 h 190195"/>
              <a:gd name="connsiteX205" fmla="*/ 8388 w 153357"/>
              <a:gd name="connsiteY205" fmla="*/ 157778 h 190195"/>
              <a:gd name="connsiteX206" fmla="*/ 7707 w 153357"/>
              <a:gd name="connsiteY206" fmla="*/ 157665 h 190195"/>
              <a:gd name="connsiteX207" fmla="*/ 3287 w 153357"/>
              <a:gd name="connsiteY207" fmla="*/ 160385 h 190195"/>
              <a:gd name="connsiteX208" fmla="*/ 2154 w 153357"/>
              <a:gd name="connsiteY208" fmla="*/ 161405 h 190195"/>
              <a:gd name="connsiteX209" fmla="*/ 1247 w 153357"/>
              <a:gd name="connsiteY209" fmla="*/ 162992 h 190195"/>
              <a:gd name="connsiteX210" fmla="*/ 0 w 153357"/>
              <a:gd name="connsiteY210" fmla="*/ 166393 h 190195"/>
              <a:gd name="connsiteX211" fmla="*/ 4874 w 153357"/>
              <a:gd name="connsiteY211" fmla="*/ 171040 h 190195"/>
              <a:gd name="connsiteX212" fmla="*/ 5440 w 153357"/>
              <a:gd name="connsiteY212" fmla="*/ 172627 h 190195"/>
              <a:gd name="connsiteX213" fmla="*/ 10995 w 153357"/>
              <a:gd name="connsiteY213" fmla="*/ 177727 h 190195"/>
              <a:gd name="connsiteX214" fmla="*/ 13261 w 153357"/>
              <a:gd name="connsiteY214" fmla="*/ 180561 h 190195"/>
              <a:gd name="connsiteX215" fmla="*/ 13375 w 153357"/>
              <a:gd name="connsiteY215" fmla="*/ 183055 h 190195"/>
              <a:gd name="connsiteX216" fmla="*/ 13715 w 153357"/>
              <a:gd name="connsiteY216" fmla="*/ 183621 h 190195"/>
              <a:gd name="connsiteX217" fmla="*/ 14168 w 153357"/>
              <a:gd name="connsiteY217" fmla="*/ 184755 h 190195"/>
              <a:gd name="connsiteX218" fmla="*/ 15642 w 153357"/>
              <a:gd name="connsiteY218" fmla="*/ 187135 h 190195"/>
              <a:gd name="connsiteX219" fmla="*/ 17115 w 153357"/>
              <a:gd name="connsiteY219" fmla="*/ 189062 h 190195"/>
              <a:gd name="connsiteX220" fmla="*/ 17909 w 153357"/>
              <a:gd name="connsiteY220" fmla="*/ 189742 h 190195"/>
              <a:gd name="connsiteX221" fmla="*/ 18249 w 153357"/>
              <a:gd name="connsiteY221" fmla="*/ 190195 h 190195"/>
              <a:gd name="connsiteX222" fmla="*/ 19382 w 153357"/>
              <a:gd name="connsiteY222" fmla="*/ 189062 h 190195"/>
              <a:gd name="connsiteX223" fmla="*/ 21196 w 153357"/>
              <a:gd name="connsiteY223" fmla="*/ 186568 h 190195"/>
              <a:gd name="connsiteX224" fmla="*/ 21989 w 153357"/>
              <a:gd name="connsiteY224" fmla="*/ 185208 h 190195"/>
              <a:gd name="connsiteX225" fmla="*/ 24143 w 153357"/>
              <a:gd name="connsiteY225" fmla="*/ 184982 h 190195"/>
              <a:gd name="connsiteX226" fmla="*/ 24936 w 153357"/>
              <a:gd name="connsiteY226" fmla="*/ 184075 h 190195"/>
              <a:gd name="connsiteX227" fmla="*/ 25503 w 153357"/>
              <a:gd name="connsiteY227" fmla="*/ 182601 h 190195"/>
              <a:gd name="connsiteX228" fmla="*/ 25730 w 153357"/>
              <a:gd name="connsiteY228" fmla="*/ 181808 h 190195"/>
              <a:gd name="connsiteX229" fmla="*/ 28110 w 153357"/>
              <a:gd name="connsiteY229" fmla="*/ 181014 h 190195"/>
              <a:gd name="connsiteX230" fmla="*/ 30943 w 153357"/>
              <a:gd name="connsiteY230" fmla="*/ 179881 h 190195"/>
              <a:gd name="connsiteX231" fmla="*/ 32530 w 153357"/>
              <a:gd name="connsiteY231" fmla="*/ 178521 h 190195"/>
              <a:gd name="connsiteX232" fmla="*/ 34117 w 153357"/>
              <a:gd name="connsiteY232" fmla="*/ 177614 h 190195"/>
              <a:gd name="connsiteX233" fmla="*/ 35137 w 153357"/>
              <a:gd name="connsiteY233" fmla="*/ 177614 h 190195"/>
              <a:gd name="connsiteX234" fmla="*/ 35818 w 153357"/>
              <a:gd name="connsiteY234" fmla="*/ 177954 h 190195"/>
              <a:gd name="connsiteX235" fmla="*/ 37744 w 153357"/>
              <a:gd name="connsiteY235" fmla="*/ 180334 h 190195"/>
              <a:gd name="connsiteX236" fmla="*/ 39331 w 153357"/>
              <a:gd name="connsiteY236" fmla="*/ 181808 h 190195"/>
              <a:gd name="connsiteX237" fmla="*/ 39784 w 153357"/>
              <a:gd name="connsiteY237" fmla="*/ 182148 h 190195"/>
              <a:gd name="connsiteX238" fmla="*/ 40124 w 153357"/>
              <a:gd name="connsiteY238" fmla="*/ 181354 h 190195"/>
              <a:gd name="connsiteX239" fmla="*/ 41144 w 153357"/>
              <a:gd name="connsiteY239" fmla="*/ 181468 h 190195"/>
              <a:gd name="connsiteX240" fmla="*/ 41371 w 153357"/>
              <a:gd name="connsiteY240" fmla="*/ 181808 h 190195"/>
              <a:gd name="connsiteX241" fmla="*/ 41938 w 153357"/>
              <a:gd name="connsiteY241" fmla="*/ 182601 h 190195"/>
              <a:gd name="connsiteX242" fmla="*/ 42845 w 153357"/>
              <a:gd name="connsiteY242" fmla="*/ 183621 h 190195"/>
              <a:gd name="connsiteX243" fmla="*/ 44432 w 153357"/>
              <a:gd name="connsiteY243" fmla="*/ 184982 h 190195"/>
              <a:gd name="connsiteX244" fmla="*/ 46019 w 153357"/>
              <a:gd name="connsiteY244" fmla="*/ 186342 h 190195"/>
              <a:gd name="connsiteX245" fmla="*/ 46812 w 153357"/>
              <a:gd name="connsiteY245" fmla="*/ 186568 h 190195"/>
              <a:gd name="connsiteX246" fmla="*/ 48059 w 153357"/>
              <a:gd name="connsiteY246" fmla="*/ 185888 h 190195"/>
              <a:gd name="connsiteX247" fmla="*/ 49645 w 153357"/>
              <a:gd name="connsiteY247" fmla="*/ 184755 h 190195"/>
              <a:gd name="connsiteX248" fmla="*/ 51799 w 153357"/>
              <a:gd name="connsiteY248" fmla="*/ 183961 h 190195"/>
              <a:gd name="connsiteX249" fmla="*/ 52366 w 153357"/>
              <a:gd name="connsiteY249" fmla="*/ 183281 h 190195"/>
              <a:gd name="connsiteX250" fmla="*/ 52593 w 153357"/>
              <a:gd name="connsiteY250" fmla="*/ 181694 h 190195"/>
              <a:gd name="connsiteX251" fmla="*/ 52819 w 153357"/>
              <a:gd name="connsiteY251" fmla="*/ 180108 h 190195"/>
              <a:gd name="connsiteX252" fmla="*/ 52933 w 153357"/>
              <a:gd name="connsiteY252" fmla="*/ 178181 h 190195"/>
              <a:gd name="connsiteX253" fmla="*/ 53386 w 153357"/>
              <a:gd name="connsiteY253" fmla="*/ 177841 h 190195"/>
              <a:gd name="connsiteX254" fmla="*/ 54180 w 153357"/>
              <a:gd name="connsiteY254" fmla="*/ 177727 h 190195"/>
              <a:gd name="connsiteX255" fmla="*/ 55653 w 153357"/>
              <a:gd name="connsiteY255" fmla="*/ 178294 h 190195"/>
              <a:gd name="connsiteX256" fmla="*/ 56333 w 153357"/>
              <a:gd name="connsiteY256" fmla="*/ 178861 h 190195"/>
              <a:gd name="connsiteX257" fmla="*/ 57580 w 153357"/>
              <a:gd name="connsiteY257" fmla="*/ 178861 h 190195"/>
              <a:gd name="connsiteX258" fmla="*/ 58373 w 153357"/>
              <a:gd name="connsiteY258" fmla="*/ 178294 h 190195"/>
              <a:gd name="connsiteX259" fmla="*/ 59733 w 153357"/>
              <a:gd name="connsiteY259" fmla="*/ 177387 h 190195"/>
              <a:gd name="connsiteX260" fmla="*/ 61547 w 153357"/>
              <a:gd name="connsiteY260" fmla="*/ 176934 h 190195"/>
              <a:gd name="connsiteX261" fmla="*/ 63361 w 153357"/>
              <a:gd name="connsiteY261" fmla="*/ 176027 h 190195"/>
              <a:gd name="connsiteX262" fmla="*/ 65287 w 153357"/>
              <a:gd name="connsiteY262" fmla="*/ 174894 h 190195"/>
              <a:gd name="connsiteX263" fmla="*/ 66081 w 153357"/>
              <a:gd name="connsiteY263" fmla="*/ 174780 h 190195"/>
              <a:gd name="connsiteX264" fmla="*/ 66988 w 153357"/>
              <a:gd name="connsiteY264" fmla="*/ 176254 h 190195"/>
              <a:gd name="connsiteX265" fmla="*/ 67781 w 153357"/>
              <a:gd name="connsiteY265" fmla="*/ 177387 h 190195"/>
              <a:gd name="connsiteX266" fmla="*/ 68008 w 153357"/>
              <a:gd name="connsiteY266" fmla="*/ 178067 h 190195"/>
              <a:gd name="connsiteX267" fmla="*/ 67101 w 153357"/>
              <a:gd name="connsiteY267" fmla="*/ 179314 h 190195"/>
              <a:gd name="connsiteX268" fmla="*/ 66194 w 153357"/>
              <a:gd name="connsiteY268" fmla="*/ 181014 h 190195"/>
              <a:gd name="connsiteX269" fmla="*/ 66988 w 153357"/>
              <a:gd name="connsiteY269" fmla="*/ 183168 h 190195"/>
              <a:gd name="connsiteX270" fmla="*/ 67214 w 153357"/>
              <a:gd name="connsiteY270" fmla="*/ 185208 h 190195"/>
              <a:gd name="connsiteX271" fmla="*/ 67214 w 153357"/>
              <a:gd name="connsiteY271" fmla="*/ 186455 h 190195"/>
              <a:gd name="connsiteX272" fmla="*/ 67781 w 153357"/>
              <a:gd name="connsiteY272" fmla="*/ 186908 h 190195"/>
              <a:gd name="connsiteX273" fmla="*/ 68234 w 153357"/>
              <a:gd name="connsiteY273" fmla="*/ 187135 h 190195"/>
              <a:gd name="connsiteX274" fmla="*/ 68914 w 153357"/>
              <a:gd name="connsiteY274" fmla="*/ 186908 h 190195"/>
              <a:gd name="connsiteX275" fmla="*/ 70161 w 153357"/>
              <a:gd name="connsiteY275" fmla="*/ 186908 h 190195"/>
              <a:gd name="connsiteX276" fmla="*/ 71748 w 153357"/>
              <a:gd name="connsiteY276" fmla="*/ 187588 h 190195"/>
              <a:gd name="connsiteX277" fmla="*/ 73222 w 153357"/>
              <a:gd name="connsiteY277" fmla="*/ 187475 h 190195"/>
              <a:gd name="connsiteX278" fmla="*/ 74695 w 153357"/>
              <a:gd name="connsiteY278" fmla="*/ 186682 h 190195"/>
              <a:gd name="connsiteX279" fmla="*/ 77415 w 153357"/>
              <a:gd name="connsiteY279" fmla="*/ 183621 h 190195"/>
              <a:gd name="connsiteX280" fmla="*/ 81383 w 153357"/>
              <a:gd name="connsiteY280" fmla="*/ 178294 h 190195"/>
              <a:gd name="connsiteX281" fmla="*/ 84670 w 153357"/>
              <a:gd name="connsiteY281" fmla="*/ 174894 h 190195"/>
              <a:gd name="connsiteX282" fmla="*/ 87277 w 153357"/>
              <a:gd name="connsiteY282" fmla="*/ 173534 h 190195"/>
              <a:gd name="connsiteX283" fmla="*/ 89090 w 153357"/>
              <a:gd name="connsiteY283" fmla="*/ 171947 h 190195"/>
              <a:gd name="connsiteX284" fmla="*/ 89997 w 153357"/>
              <a:gd name="connsiteY284" fmla="*/ 170133 h 190195"/>
              <a:gd name="connsiteX285" fmla="*/ 91470 w 153357"/>
              <a:gd name="connsiteY285" fmla="*/ 168886 h 190195"/>
              <a:gd name="connsiteX286" fmla="*/ 94644 w 153357"/>
              <a:gd name="connsiteY286" fmla="*/ 167866 h 190195"/>
              <a:gd name="connsiteX287" fmla="*/ 97138 w 153357"/>
              <a:gd name="connsiteY287" fmla="*/ 166733 h 190195"/>
              <a:gd name="connsiteX288" fmla="*/ 99518 w 153357"/>
              <a:gd name="connsiteY288" fmla="*/ 163106 h 190195"/>
              <a:gd name="connsiteX289" fmla="*/ 102692 w 153357"/>
              <a:gd name="connsiteY289" fmla="*/ 156418 h 190195"/>
              <a:gd name="connsiteX290" fmla="*/ 103598 w 153357"/>
              <a:gd name="connsiteY290" fmla="*/ 150524 h 190195"/>
              <a:gd name="connsiteX291" fmla="*/ 104165 w 153357"/>
              <a:gd name="connsiteY291" fmla="*/ 146897 h 190195"/>
              <a:gd name="connsiteX292" fmla="*/ 103825 w 153357"/>
              <a:gd name="connsiteY292" fmla="*/ 134542 h 190195"/>
              <a:gd name="connsiteX293" fmla="*/ 103598 w 153357"/>
              <a:gd name="connsiteY293" fmla="*/ 130462 h 190195"/>
              <a:gd name="connsiteX294" fmla="*/ 104165 w 153357"/>
              <a:gd name="connsiteY294" fmla="*/ 128308 h 190195"/>
              <a:gd name="connsiteX295" fmla="*/ 105299 w 153357"/>
              <a:gd name="connsiteY295" fmla="*/ 126721 h 190195"/>
              <a:gd name="connsiteX296" fmla="*/ 108586 w 153357"/>
              <a:gd name="connsiteY296" fmla="*/ 123548 h 190195"/>
              <a:gd name="connsiteX297" fmla="*/ 110739 w 153357"/>
              <a:gd name="connsiteY297" fmla="*/ 120941 h 190195"/>
              <a:gd name="connsiteX298" fmla="*/ 112439 w 153357"/>
              <a:gd name="connsiteY298" fmla="*/ 117767 h 190195"/>
              <a:gd name="connsiteX299" fmla="*/ 115613 w 153357"/>
              <a:gd name="connsiteY299" fmla="*/ 110740 h 190195"/>
              <a:gd name="connsiteX300" fmla="*/ 117087 w 153357"/>
              <a:gd name="connsiteY300" fmla="*/ 108473 h 190195"/>
              <a:gd name="connsiteX301" fmla="*/ 117767 w 153357"/>
              <a:gd name="connsiteY301" fmla="*/ 107453 h 190195"/>
              <a:gd name="connsiteX302" fmla="*/ 119694 w 153357"/>
              <a:gd name="connsiteY302" fmla="*/ 105526 h 190195"/>
              <a:gd name="connsiteX303" fmla="*/ 122414 w 153357"/>
              <a:gd name="connsiteY303" fmla="*/ 103939 h 190195"/>
              <a:gd name="connsiteX304" fmla="*/ 125928 w 153357"/>
              <a:gd name="connsiteY304" fmla="*/ 102465 h 190195"/>
              <a:gd name="connsiteX305" fmla="*/ 131255 w 153357"/>
              <a:gd name="connsiteY305" fmla="*/ 97591 h 190195"/>
              <a:gd name="connsiteX306" fmla="*/ 135562 w 153357"/>
              <a:gd name="connsiteY306" fmla="*/ 92604 h 190195"/>
              <a:gd name="connsiteX307" fmla="*/ 134996 w 153357"/>
              <a:gd name="connsiteY307" fmla="*/ 86710 h 190195"/>
              <a:gd name="connsiteX308" fmla="*/ 136016 w 153357"/>
              <a:gd name="connsiteY308" fmla="*/ 81836 h 190195"/>
              <a:gd name="connsiteX309" fmla="*/ 138282 w 153357"/>
              <a:gd name="connsiteY309" fmla="*/ 75489 h 190195"/>
              <a:gd name="connsiteX310" fmla="*/ 139076 w 153357"/>
              <a:gd name="connsiteY310" fmla="*/ 68915 h 190195"/>
              <a:gd name="connsiteX311" fmla="*/ 138282 w 153357"/>
              <a:gd name="connsiteY311" fmla="*/ 61887 h 190195"/>
              <a:gd name="connsiteX312" fmla="*/ 138622 w 153357"/>
              <a:gd name="connsiteY312" fmla="*/ 56220 h 190195"/>
              <a:gd name="connsiteX313" fmla="*/ 140890 w 153357"/>
              <a:gd name="connsiteY313" fmla="*/ 49533 h 190195"/>
              <a:gd name="connsiteX314" fmla="*/ 141796 w 153357"/>
              <a:gd name="connsiteY314" fmla="*/ 47039 h 190195"/>
              <a:gd name="connsiteX315" fmla="*/ 142136 w 153357"/>
              <a:gd name="connsiteY315" fmla="*/ 43072 h 190195"/>
              <a:gd name="connsiteX316" fmla="*/ 142136 w 153357"/>
              <a:gd name="connsiteY316" fmla="*/ 36611 h 190195"/>
              <a:gd name="connsiteX317" fmla="*/ 144970 w 153357"/>
              <a:gd name="connsiteY317" fmla="*/ 27770 h 190195"/>
              <a:gd name="connsiteX318" fmla="*/ 147690 w 153357"/>
              <a:gd name="connsiteY318" fmla="*/ 22556 h 190195"/>
              <a:gd name="connsiteX319" fmla="*/ 150637 w 153357"/>
              <a:gd name="connsiteY319" fmla="*/ 16662 h 190195"/>
              <a:gd name="connsiteX320" fmla="*/ 151884 w 153357"/>
              <a:gd name="connsiteY320" fmla="*/ 13148 h 190195"/>
              <a:gd name="connsiteX321" fmla="*/ 153358 w 153357"/>
              <a:gd name="connsiteY321" fmla="*/ 8388 h 190195"/>
              <a:gd name="connsiteX322" fmla="*/ 153131 w 153357"/>
              <a:gd name="connsiteY322" fmla="*/ 4534 h 190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</a:cxnLst>
            <a:rect l="l" t="t" r="r" b="b"/>
            <a:pathLst>
              <a:path w="153357" h="190195">
                <a:moveTo>
                  <a:pt x="153131" y="4534"/>
                </a:moveTo>
                <a:lnTo>
                  <a:pt x="151998" y="3854"/>
                </a:lnTo>
                <a:lnTo>
                  <a:pt x="150864" y="1814"/>
                </a:lnTo>
                <a:lnTo>
                  <a:pt x="150297" y="1360"/>
                </a:lnTo>
                <a:lnTo>
                  <a:pt x="147123" y="2267"/>
                </a:lnTo>
                <a:lnTo>
                  <a:pt x="145537" y="3060"/>
                </a:lnTo>
                <a:lnTo>
                  <a:pt x="144630" y="3967"/>
                </a:lnTo>
                <a:lnTo>
                  <a:pt x="143950" y="4080"/>
                </a:lnTo>
                <a:lnTo>
                  <a:pt x="142930" y="2947"/>
                </a:lnTo>
                <a:lnTo>
                  <a:pt x="142136" y="2720"/>
                </a:lnTo>
                <a:lnTo>
                  <a:pt x="140890" y="2947"/>
                </a:lnTo>
                <a:lnTo>
                  <a:pt x="139529" y="2947"/>
                </a:lnTo>
                <a:lnTo>
                  <a:pt x="138736" y="2720"/>
                </a:lnTo>
                <a:lnTo>
                  <a:pt x="138169" y="2834"/>
                </a:lnTo>
                <a:lnTo>
                  <a:pt x="136696" y="2154"/>
                </a:lnTo>
                <a:lnTo>
                  <a:pt x="131142" y="453"/>
                </a:lnTo>
                <a:lnTo>
                  <a:pt x="130235" y="0"/>
                </a:lnTo>
                <a:lnTo>
                  <a:pt x="129101" y="0"/>
                </a:lnTo>
                <a:lnTo>
                  <a:pt x="126268" y="1474"/>
                </a:lnTo>
                <a:lnTo>
                  <a:pt x="124794" y="1927"/>
                </a:lnTo>
                <a:lnTo>
                  <a:pt x="120260" y="2834"/>
                </a:lnTo>
                <a:lnTo>
                  <a:pt x="115387" y="3287"/>
                </a:lnTo>
                <a:lnTo>
                  <a:pt x="113460" y="3287"/>
                </a:lnTo>
                <a:lnTo>
                  <a:pt x="112213" y="3967"/>
                </a:lnTo>
                <a:lnTo>
                  <a:pt x="111419" y="4874"/>
                </a:lnTo>
                <a:lnTo>
                  <a:pt x="110853" y="6914"/>
                </a:lnTo>
                <a:lnTo>
                  <a:pt x="109833" y="10428"/>
                </a:lnTo>
                <a:lnTo>
                  <a:pt x="109493" y="11335"/>
                </a:lnTo>
                <a:lnTo>
                  <a:pt x="109493" y="12808"/>
                </a:lnTo>
                <a:lnTo>
                  <a:pt x="109266" y="15189"/>
                </a:lnTo>
                <a:lnTo>
                  <a:pt x="109152" y="17229"/>
                </a:lnTo>
                <a:lnTo>
                  <a:pt x="109266" y="18702"/>
                </a:lnTo>
                <a:lnTo>
                  <a:pt x="107906" y="21536"/>
                </a:lnTo>
                <a:lnTo>
                  <a:pt x="106206" y="25050"/>
                </a:lnTo>
                <a:lnTo>
                  <a:pt x="104845" y="27997"/>
                </a:lnTo>
                <a:lnTo>
                  <a:pt x="103485" y="30944"/>
                </a:lnTo>
                <a:lnTo>
                  <a:pt x="103485" y="31170"/>
                </a:lnTo>
                <a:lnTo>
                  <a:pt x="103372" y="32417"/>
                </a:lnTo>
                <a:lnTo>
                  <a:pt x="102125" y="33211"/>
                </a:lnTo>
                <a:lnTo>
                  <a:pt x="101332" y="34571"/>
                </a:lnTo>
                <a:lnTo>
                  <a:pt x="101105" y="36384"/>
                </a:lnTo>
                <a:lnTo>
                  <a:pt x="101445" y="38651"/>
                </a:lnTo>
                <a:lnTo>
                  <a:pt x="102465" y="41372"/>
                </a:lnTo>
                <a:lnTo>
                  <a:pt x="102465" y="42958"/>
                </a:lnTo>
                <a:lnTo>
                  <a:pt x="102125" y="43185"/>
                </a:lnTo>
                <a:lnTo>
                  <a:pt x="101558" y="43638"/>
                </a:lnTo>
                <a:lnTo>
                  <a:pt x="100878" y="43978"/>
                </a:lnTo>
                <a:lnTo>
                  <a:pt x="99178" y="42165"/>
                </a:lnTo>
                <a:lnTo>
                  <a:pt x="97251" y="40918"/>
                </a:lnTo>
                <a:lnTo>
                  <a:pt x="94417" y="38764"/>
                </a:lnTo>
                <a:lnTo>
                  <a:pt x="91470" y="37971"/>
                </a:lnTo>
                <a:lnTo>
                  <a:pt x="87730" y="37858"/>
                </a:lnTo>
                <a:lnTo>
                  <a:pt x="86143" y="38084"/>
                </a:lnTo>
                <a:lnTo>
                  <a:pt x="85010" y="37291"/>
                </a:lnTo>
                <a:lnTo>
                  <a:pt x="83423" y="36384"/>
                </a:lnTo>
                <a:lnTo>
                  <a:pt x="82516" y="36158"/>
                </a:lnTo>
                <a:lnTo>
                  <a:pt x="81269" y="36838"/>
                </a:lnTo>
                <a:lnTo>
                  <a:pt x="80363" y="36838"/>
                </a:lnTo>
                <a:lnTo>
                  <a:pt x="79343" y="36611"/>
                </a:lnTo>
                <a:lnTo>
                  <a:pt x="77189" y="36611"/>
                </a:lnTo>
                <a:lnTo>
                  <a:pt x="77075" y="35364"/>
                </a:lnTo>
                <a:lnTo>
                  <a:pt x="76622" y="35137"/>
                </a:lnTo>
                <a:lnTo>
                  <a:pt x="74355" y="35251"/>
                </a:lnTo>
                <a:lnTo>
                  <a:pt x="73675" y="34231"/>
                </a:lnTo>
                <a:lnTo>
                  <a:pt x="73335" y="34344"/>
                </a:lnTo>
                <a:lnTo>
                  <a:pt x="72428" y="34004"/>
                </a:lnTo>
                <a:lnTo>
                  <a:pt x="70615" y="32531"/>
                </a:lnTo>
                <a:lnTo>
                  <a:pt x="68688" y="33551"/>
                </a:lnTo>
                <a:lnTo>
                  <a:pt x="64607" y="33324"/>
                </a:lnTo>
                <a:lnTo>
                  <a:pt x="59507" y="33437"/>
                </a:lnTo>
                <a:lnTo>
                  <a:pt x="54066" y="33437"/>
                </a:lnTo>
                <a:lnTo>
                  <a:pt x="49192" y="33437"/>
                </a:lnTo>
                <a:lnTo>
                  <a:pt x="44319" y="33324"/>
                </a:lnTo>
                <a:lnTo>
                  <a:pt x="44205" y="34911"/>
                </a:lnTo>
                <a:lnTo>
                  <a:pt x="42618" y="38651"/>
                </a:lnTo>
                <a:lnTo>
                  <a:pt x="41825" y="41485"/>
                </a:lnTo>
                <a:lnTo>
                  <a:pt x="41598" y="44545"/>
                </a:lnTo>
                <a:lnTo>
                  <a:pt x="42051" y="47039"/>
                </a:lnTo>
                <a:lnTo>
                  <a:pt x="42845" y="48852"/>
                </a:lnTo>
                <a:lnTo>
                  <a:pt x="43412" y="50779"/>
                </a:lnTo>
                <a:lnTo>
                  <a:pt x="42958" y="52139"/>
                </a:lnTo>
                <a:lnTo>
                  <a:pt x="42165" y="52706"/>
                </a:lnTo>
                <a:lnTo>
                  <a:pt x="42731" y="53386"/>
                </a:lnTo>
                <a:lnTo>
                  <a:pt x="43865" y="53500"/>
                </a:lnTo>
                <a:lnTo>
                  <a:pt x="45905" y="52933"/>
                </a:lnTo>
                <a:lnTo>
                  <a:pt x="48965" y="51913"/>
                </a:lnTo>
                <a:lnTo>
                  <a:pt x="53046" y="50439"/>
                </a:lnTo>
                <a:lnTo>
                  <a:pt x="55766" y="49646"/>
                </a:lnTo>
                <a:lnTo>
                  <a:pt x="60073" y="50099"/>
                </a:lnTo>
                <a:lnTo>
                  <a:pt x="62454" y="50666"/>
                </a:lnTo>
                <a:lnTo>
                  <a:pt x="63701" y="51686"/>
                </a:lnTo>
                <a:lnTo>
                  <a:pt x="64947" y="56107"/>
                </a:lnTo>
                <a:lnTo>
                  <a:pt x="65627" y="56787"/>
                </a:lnTo>
                <a:lnTo>
                  <a:pt x="66647" y="58714"/>
                </a:lnTo>
                <a:lnTo>
                  <a:pt x="67554" y="60867"/>
                </a:lnTo>
                <a:lnTo>
                  <a:pt x="67781" y="62114"/>
                </a:lnTo>
                <a:lnTo>
                  <a:pt x="67668" y="62907"/>
                </a:lnTo>
                <a:lnTo>
                  <a:pt x="66761" y="64154"/>
                </a:lnTo>
                <a:lnTo>
                  <a:pt x="65741" y="65854"/>
                </a:lnTo>
                <a:lnTo>
                  <a:pt x="65401" y="66988"/>
                </a:lnTo>
                <a:lnTo>
                  <a:pt x="64607" y="67781"/>
                </a:lnTo>
                <a:lnTo>
                  <a:pt x="63474" y="68575"/>
                </a:lnTo>
                <a:lnTo>
                  <a:pt x="60527" y="68915"/>
                </a:lnTo>
                <a:lnTo>
                  <a:pt x="60073" y="69368"/>
                </a:lnTo>
                <a:lnTo>
                  <a:pt x="59280" y="71295"/>
                </a:lnTo>
                <a:lnTo>
                  <a:pt x="57693" y="72882"/>
                </a:lnTo>
                <a:lnTo>
                  <a:pt x="57013" y="74469"/>
                </a:lnTo>
                <a:lnTo>
                  <a:pt x="56446" y="76509"/>
                </a:lnTo>
                <a:lnTo>
                  <a:pt x="56560" y="79002"/>
                </a:lnTo>
                <a:lnTo>
                  <a:pt x="56220" y="82630"/>
                </a:lnTo>
                <a:lnTo>
                  <a:pt x="55880" y="85123"/>
                </a:lnTo>
                <a:lnTo>
                  <a:pt x="56673" y="85917"/>
                </a:lnTo>
                <a:lnTo>
                  <a:pt x="60187" y="86597"/>
                </a:lnTo>
                <a:lnTo>
                  <a:pt x="60867" y="87050"/>
                </a:lnTo>
                <a:lnTo>
                  <a:pt x="61774" y="88524"/>
                </a:lnTo>
                <a:lnTo>
                  <a:pt x="63021" y="89997"/>
                </a:lnTo>
                <a:lnTo>
                  <a:pt x="66194" y="90904"/>
                </a:lnTo>
                <a:lnTo>
                  <a:pt x="67441" y="92037"/>
                </a:lnTo>
                <a:lnTo>
                  <a:pt x="68461" y="93171"/>
                </a:lnTo>
                <a:lnTo>
                  <a:pt x="68574" y="94191"/>
                </a:lnTo>
                <a:lnTo>
                  <a:pt x="67894" y="98158"/>
                </a:lnTo>
                <a:lnTo>
                  <a:pt x="67214" y="101899"/>
                </a:lnTo>
                <a:lnTo>
                  <a:pt x="67441" y="104845"/>
                </a:lnTo>
                <a:lnTo>
                  <a:pt x="67668" y="107566"/>
                </a:lnTo>
                <a:lnTo>
                  <a:pt x="68121" y="111533"/>
                </a:lnTo>
                <a:lnTo>
                  <a:pt x="67894" y="114027"/>
                </a:lnTo>
                <a:lnTo>
                  <a:pt x="66988" y="115500"/>
                </a:lnTo>
                <a:lnTo>
                  <a:pt x="66988" y="116634"/>
                </a:lnTo>
                <a:lnTo>
                  <a:pt x="67441" y="118107"/>
                </a:lnTo>
                <a:lnTo>
                  <a:pt x="66647" y="121961"/>
                </a:lnTo>
                <a:lnTo>
                  <a:pt x="66081" y="122641"/>
                </a:lnTo>
                <a:lnTo>
                  <a:pt x="64721" y="123434"/>
                </a:lnTo>
                <a:lnTo>
                  <a:pt x="63927" y="124455"/>
                </a:lnTo>
                <a:lnTo>
                  <a:pt x="63701" y="126041"/>
                </a:lnTo>
                <a:lnTo>
                  <a:pt x="62907" y="128308"/>
                </a:lnTo>
                <a:lnTo>
                  <a:pt x="62114" y="129215"/>
                </a:lnTo>
                <a:lnTo>
                  <a:pt x="62114" y="130235"/>
                </a:lnTo>
                <a:lnTo>
                  <a:pt x="62907" y="131029"/>
                </a:lnTo>
                <a:lnTo>
                  <a:pt x="62907" y="132162"/>
                </a:lnTo>
                <a:lnTo>
                  <a:pt x="61434" y="133522"/>
                </a:lnTo>
                <a:lnTo>
                  <a:pt x="60527" y="134656"/>
                </a:lnTo>
                <a:lnTo>
                  <a:pt x="58600" y="135109"/>
                </a:lnTo>
                <a:lnTo>
                  <a:pt x="56446" y="134542"/>
                </a:lnTo>
                <a:lnTo>
                  <a:pt x="55993" y="133862"/>
                </a:lnTo>
                <a:lnTo>
                  <a:pt x="56446" y="132616"/>
                </a:lnTo>
                <a:lnTo>
                  <a:pt x="56333" y="131595"/>
                </a:lnTo>
                <a:lnTo>
                  <a:pt x="55540" y="130575"/>
                </a:lnTo>
                <a:lnTo>
                  <a:pt x="54406" y="127968"/>
                </a:lnTo>
                <a:lnTo>
                  <a:pt x="53273" y="127401"/>
                </a:lnTo>
                <a:lnTo>
                  <a:pt x="52706" y="128535"/>
                </a:lnTo>
                <a:lnTo>
                  <a:pt x="51006" y="130462"/>
                </a:lnTo>
                <a:lnTo>
                  <a:pt x="47832" y="133069"/>
                </a:lnTo>
                <a:lnTo>
                  <a:pt x="45565" y="133296"/>
                </a:lnTo>
                <a:lnTo>
                  <a:pt x="41598" y="132502"/>
                </a:lnTo>
                <a:lnTo>
                  <a:pt x="38084" y="131255"/>
                </a:lnTo>
                <a:lnTo>
                  <a:pt x="36498" y="128308"/>
                </a:lnTo>
                <a:lnTo>
                  <a:pt x="35477" y="125815"/>
                </a:lnTo>
                <a:lnTo>
                  <a:pt x="34117" y="122868"/>
                </a:lnTo>
                <a:lnTo>
                  <a:pt x="32417" y="121507"/>
                </a:lnTo>
                <a:lnTo>
                  <a:pt x="30717" y="120714"/>
                </a:lnTo>
                <a:lnTo>
                  <a:pt x="29923" y="120601"/>
                </a:lnTo>
                <a:lnTo>
                  <a:pt x="27430" y="122187"/>
                </a:lnTo>
                <a:lnTo>
                  <a:pt x="26636" y="122868"/>
                </a:lnTo>
                <a:lnTo>
                  <a:pt x="26636" y="124228"/>
                </a:lnTo>
                <a:lnTo>
                  <a:pt x="26863" y="125475"/>
                </a:lnTo>
                <a:lnTo>
                  <a:pt x="27317" y="126041"/>
                </a:lnTo>
                <a:lnTo>
                  <a:pt x="27657" y="126835"/>
                </a:lnTo>
                <a:lnTo>
                  <a:pt x="27543" y="128082"/>
                </a:lnTo>
                <a:lnTo>
                  <a:pt x="27090" y="129782"/>
                </a:lnTo>
                <a:lnTo>
                  <a:pt x="26976" y="131595"/>
                </a:lnTo>
                <a:lnTo>
                  <a:pt x="19156" y="133409"/>
                </a:lnTo>
                <a:lnTo>
                  <a:pt x="17795" y="132729"/>
                </a:lnTo>
                <a:lnTo>
                  <a:pt x="16775" y="131935"/>
                </a:lnTo>
                <a:lnTo>
                  <a:pt x="15642" y="132049"/>
                </a:lnTo>
                <a:lnTo>
                  <a:pt x="12241" y="133069"/>
                </a:lnTo>
                <a:lnTo>
                  <a:pt x="10995" y="132389"/>
                </a:lnTo>
                <a:lnTo>
                  <a:pt x="9748" y="131935"/>
                </a:lnTo>
                <a:lnTo>
                  <a:pt x="9181" y="132275"/>
                </a:lnTo>
                <a:lnTo>
                  <a:pt x="9181" y="133069"/>
                </a:lnTo>
                <a:lnTo>
                  <a:pt x="9748" y="137489"/>
                </a:lnTo>
                <a:lnTo>
                  <a:pt x="9521" y="139076"/>
                </a:lnTo>
                <a:lnTo>
                  <a:pt x="8728" y="141230"/>
                </a:lnTo>
                <a:lnTo>
                  <a:pt x="8388" y="142703"/>
                </a:lnTo>
                <a:lnTo>
                  <a:pt x="10428" y="143157"/>
                </a:lnTo>
                <a:lnTo>
                  <a:pt x="11221" y="143837"/>
                </a:lnTo>
                <a:lnTo>
                  <a:pt x="11901" y="144857"/>
                </a:lnTo>
                <a:lnTo>
                  <a:pt x="12921" y="145877"/>
                </a:lnTo>
                <a:lnTo>
                  <a:pt x="13035" y="146557"/>
                </a:lnTo>
                <a:lnTo>
                  <a:pt x="11901" y="147690"/>
                </a:lnTo>
                <a:lnTo>
                  <a:pt x="11448" y="149051"/>
                </a:lnTo>
                <a:lnTo>
                  <a:pt x="12015" y="150184"/>
                </a:lnTo>
                <a:lnTo>
                  <a:pt x="13375" y="151318"/>
                </a:lnTo>
                <a:lnTo>
                  <a:pt x="15528" y="152451"/>
                </a:lnTo>
                <a:lnTo>
                  <a:pt x="16435" y="153244"/>
                </a:lnTo>
                <a:lnTo>
                  <a:pt x="16435" y="153925"/>
                </a:lnTo>
                <a:lnTo>
                  <a:pt x="15415" y="155511"/>
                </a:lnTo>
                <a:lnTo>
                  <a:pt x="15075" y="156758"/>
                </a:lnTo>
                <a:lnTo>
                  <a:pt x="14395" y="157892"/>
                </a:lnTo>
                <a:lnTo>
                  <a:pt x="14508" y="159025"/>
                </a:lnTo>
                <a:lnTo>
                  <a:pt x="15528" y="159932"/>
                </a:lnTo>
                <a:lnTo>
                  <a:pt x="15415" y="160839"/>
                </a:lnTo>
                <a:lnTo>
                  <a:pt x="14735" y="161519"/>
                </a:lnTo>
                <a:lnTo>
                  <a:pt x="13488" y="161405"/>
                </a:lnTo>
                <a:lnTo>
                  <a:pt x="12355" y="161519"/>
                </a:lnTo>
                <a:lnTo>
                  <a:pt x="11448" y="161179"/>
                </a:lnTo>
                <a:lnTo>
                  <a:pt x="8388" y="157778"/>
                </a:lnTo>
                <a:lnTo>
                  <a:pt x="7707" y="157665"/>
                </a:lnTo>
                <a:lnTo>
                  <a:pt x="3287" y="160385"/>
                </a:lnTo>
                <a:lnTo>
                  <a:pt x="2154" y="161405"/>
                </a:lnTo>
                <a:lnTo>
                  <a:pt x="1247" y="162992"/>
                </a:lnTo>
                <a:lnTo>
                  <a:pt x="0" y="166393"/>
                </a:lnTo>
                <a:lnTo>
                  <a:pt x="4874" y="171040"/>
                </a:lnTo>
                <a:lnTo>
                  <a:pt x="5440" y="172627"/>
                </a:lnTo>
                <a:lnTo>
                  <a:pt x="10995" y="177727"/>
                </a:lnTo>
                <a:lnTo>
                  <a:pt x="13261" y="180561"/>
                </a:lnTo>
                <a:lnTo>
                  <a:pt x="13375" y="183055"/>
                </a:lnTo>
                <a:lnTo>
                  <a:pt x="13715" y="183621"/>
                </a:lnTo>
                <a:lnTo>
                  <a:pt x="14168" y="184755"/>
                </a:lnTo>
                <a:lnTo>
                  <a:pt x="15642" y="187135"/>
                </a:lnTo>
                <a:lnTo>
                  <a:pt x="17115" y="189062"/>
                </a:lnTo>
                <a:lnTo>
                  <a:pt x="17909" y="189742"/>
                </a:lnTo>
                <a:lnTo>
                  <a:pt x="18249" y="190195"/>
                </a:lnTo>
                <a:lnTo>
                  <a:pt x="19382" y="189062"/>
                </a:lnTo>
                <a:lnTo>
                  <a:pt x="21196" y="186568"/>
                </a:lnTo>
                <a:lnTo>
                  <a:pt x="21989" y="185208"/>
                </a:lnTo>
                <a:lnTo>
                  <a:pt x="24143" y="184982"/>
                </a:lnTo>
                <a:lnTo>
                  <a:pt x="24936" y="184075"/>
                </a:lnTo>
                <a:lnTo>
                  <a:pt x="25503" y="182601"/>
                </a:lnTo>
                <a:lnTo>
                  <a:pt x="25730" y="181808"/>
                </a:lnTo>
                <a:lnTo>
                  <a:pt x="28110" y="181014"/>
                </a:lnTo>
                <a:lnTo>
                  <a:pt x="30943" y="179881"/>
                </a:lnTo>
                <a:lnTo>
                  <a:pt x="32530" y="178521"/>
                </a:lnTo>
                <a:lnTo>
                  <a:pt x="34117" y="177614"/>
                </a:lnTo>
                <a:lnTo>
                  <a:pt x="35137" y="177614"/>
                </a:lnTo>
                <a:lnTo>
                  <a:pt x="35818" y="177954"/>
                </a:lnTo>
                <a:lnTo>
                  <a:pt x="37744" y="180334"/>
                </a:lnTo>
                <a:lnTo>
                  <a:pt x="39331" y="181808"/>
                </a:lnTo>
                <a:lnTo>
                  <a:pt x="39784" y="182148"/>
                </a:lnTo>
                <a:lnTo>
                  <a:pt x="40124" y="181354"/>
                </a:lnTo>
                <a:lnTo>
                  <a:pt x="41144" y="181468"/>
                </a:lnTo>
                <a:lnTo>
                  <a:pt x="41371" y="181808"/>
                </a:lnTo>
                <a:lnTo>
                  <a:pt x="41938" y="182601"/>
                </a:lnTo>
                <a:lnTo>
                  <a:pt x="42845" y="183621"/>
                </a:lnTo>
                <a:lnTo>
                  <a:pt x="44432" y="184982"/>
                </a:lnTo>
                <a:lnTo>
                  <a:pt x="46019" y="186342"/>
                </a:lnTo>
                <a:lnTo>
                  <a:pt x="46812" y="186568"/>
                </a:lnTo>
                <a:lnTo>
                  <a:pt x="48059" y="185888"/>
                </a:lnTo>
                <a:lnTo>
                  <a:pt x="49645" y="184755"/>
                </a:lnTo>
                <a:lnTo>
                  <a:pt x="51799" y="183961"/>
                </a:lnTo>
                <a:lnTo>
                  <a:pt x="52366" y="183281"/>
                </a:lnTo>
                <a:lnTo>
                  <a:pt x="52593" y="181694"/>
                </a:lnTo>
                <a:lnTo>
                  <a:pt x="52819" y="180108"/>
                </a:lnTo>
                <a:lnTo>
                  <a:pt x="52933" y="178181"/>
                </a:lnTo>
                <a:lnTo>
                  <a:pt x="53386" y="177841"/>
                </a:lnTo>
                <a:lnTo>
                  <a:pt x="54180" y="177727"/>
                </a:lnTo>
                <a:lnTo>
                  <a:pt x="55653" y="178294"/>
                </a:lnTo>
                <a:lnTo>
                  <a:pt x="56333" y="178861"/>
                </a:lnTo>
                <a:lnTo>
                  <a:pt x="57580" y="178861"/>
                </a:lnTo>
                <a:lnTo>
                  <a:pt x="58373" y="178294"/>
                </a:lnTo>
                <a:lnTo>
                  <a:pt x="59733" y="177387"/>
                </a:lnTo>
                <a:lnTo>
                  <a:pt x="61547" y="176934"/>
                </a:lnTo>
                <a:lnTo>
                  <a:pt x="63361" y="176027"/>
                </a:lnTo>
                <a:lnTo>
                  <a:pt x="65287" y="174894"/>
                </a:lnTo>
                <a:lnTo>
                  <a:pt x="66081" y="174780"/>
                </a:lnTo>
                <a:lnTo>
                  <a:pt x="66988" y="176254"/>
                </a:lnTo>
                <a:lnTo>
                  <a:pt x="67781" y="177387"/>
                </a:lnTo>
                <a:lnTo>
                  <a:pt x="68008" y="178067"/>
                </a:lnTo>
                <a:lnTo>
                  <a:pt x="67101" y="179314"/>
                </a:lnTo>
                <a:lnTo>
                  <a:pt x="66194" y="181014"/>
                </a:lnTo>
                <a:lnTo>
                  <a:pt x="66988" y="183168"/>
                </a:lnTo>
                <a:lnTo>
                  <a:pt x="67214" y="185208"/>
                </a:lnTo>
                <a:lnTo>
                  <a:pt x="67214" y="186455"/>
                </a:lnTo>
                <a:lnTo>
                  <a:pt x="67781" y="186908"/>
                </a:lnTo>
                <a:lnTo>
                  <a:pt x="68234" y="187135"/>
                </a:lnTo>
                <a:lnTo>
                  <a:pt x="68914" y="186908"/>
                </a:lnTo>
                <a:lnTo>
                  <a:pt x="70161" y="186908"/>
                </a:lnTo>
                <a:lnTo>
                  <a:pt x="71748" y="187588"/>
                </a:lnTo>
                <a:lnTo>
                  <a:pt x="73222" y="187475"/>
                </a:lnTo>
                <a:lnTo>
                  <a:pt x="74695" y="186682"/>
                </a:lnTo>
                <a:lnTo>
                  <a:pt x="77415" y="183621"/>
                </a:lnTo>
                <a:lnTo>
                  <a:pt x="81383" y="178294"/>
                </a:lnTo>
                <a:lnTo>
                  <a:pt x="84670" y="174894"/>
                </a:lnTo>
                <a:lnTo>
                  <a:pt x="87277" y="173534"/>
                </a:lnTo>
                <a:lnTo>
                  <a:pt x="89090" y="171947"/>
                </a:lnTo>
                <a:lnTo>
                  <a:pt x="89997" y="170133"/>
                </a:lnTo>
                <a:lnTo>
                  <a:pt x="91470" y="168886"/>
                </a:lnTo>
                <a:lnTo>
                  <a:pt x="94644" y="167866"/>
                </a:lnTo>
                <a:lnTo>
                  <a:pt x="97138" y="166733"/>
                </a:lnTo>
                <a:lnTo>
                  <a:pt x="99518" y="163106"/>
                </a:lnTo>
                <a:lnTo>
                  <a:pt x="102692" y="156418"/>
                </a:lnTo>
                <a:lnTo>
                  <a:pt x="103598" y="150524"/>
                </a:lnTo>
                <a:lnTo>
                  <a:pt x="104165" y="146897"/>
                </a:lnTo>
                <a:lnTo>
                  <a:pt x="103825" y="134542"/>
                </a:lnTo>
                <a:lnTo>
                  <a:pt x="103598" y="130462"/>
                </a:lnTo>
                <a:lnTo>
                  <a:pt x="104165" y="128308"/>
                </a:lnTo>
                <a:lnTo>
                  <a:pt x="105299" y="126721"/>
                </a:lnTo>
                <a:lnTo>
                  <a:pt x="108586" y="123548"/>
                </a:lnTo>
                <a:lnTo>
                  <a:pt x="110739" y="120941"/>
                </a:lnTo>
                <a:lnTo>
                  <a:pt x="112439" y="117767"/>
                </a:lnTo>
                <a:lnTo>
                  <a:pt x="115613" y="110740"/>
                </a:lnTo>
                <a:lnTo>
                  <a:pt x="117087" y="108473"/>
                </a:lnTo>
                <a:lnTo>
                  <a:pt x="117767" y="107453"/>
                </a:lnTo>
                <a:lnTo>
                  <a:pt x="119694" y="105526"/>
                </a:lnTo>
                <a:lnTo>
                  <a:pt x="122414" y="103939"/>
                </a:lnTo>
                <a:lnTo>
                  <a:pt x="125928" y="102465"/>
                </a:lnTo>
                <a:lnTo>
                  <a:pt x="131255" y="97591"/>
                </a:lnTo>
                <a:lnTo>
                  <a:pt x="135562" y="92604"/>
                </a:lnTo>
                <a:lnTo>
                  <a:pt x="134996" y="86710"/>
                </a:lnTo>
                <a:lnTo>
                  <a:pt x="136016" y="81836"/>
                </a:lnTo>
                <a:lnTo>
                  <a:pt x="138282" y="75489"/>
                </a:lnTo>
                <a:lnTo>
                  <a:pt x="139076" y="68915"/>
                </a:lnTo>
                <a:lnTo>
                  <a:pt x="138282" y="61887"/>
                </a:lnTo>
                <a:lnTo>
                  <a:pt x="138622" y="56220"/>
                </a:lnTo>
                <a:lnTo>
                  <a:pt x="140890" y="49533"/>
                </a:lnTo>
                <a:lnTo>
                  <a:pt x="141796" y="47039"/>
                </a:lnTo>
                <a:lnTo>
                  <a:pt x="142136" y="43072"/>
                </a:lnTo>
                <a:lnTo>
                  <a:pt x="142136" y="36611"/>
                </a:lnTo>
                <a:lnTo>
                  <a:pt x="144970" y="27770"/>
                </a:lnTo>
                <a:lnTo>
                  <a:pt x="147690" y="22556"/>
                </a:lnTo>
                <a:lnTo>
                  <a:pt x="150637" y="16662"/>
                </a:lnTo>
                <a:lnTo>
                  <a:pt x="151884" y="13148"/>
                </a:lnTo>
                <a:lnTo>
                  <a:pt x="153358" y="8388"/>
                </a:lnTo>
                <a:lnTo>
                  <a:pt x="153131" y="453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7796AF81-CE68-A28A-EAE0-C76785CBA242}"/>
              </a:ext>
            </a:extLst>
          </p:cNvPr>
          <p:cNvSpPr/>
          <p:nvPr/>
        </p:nvSpPr>
        <p:spPr>
          <a:xfrm>
            <a:off x="2979456" y="3775116"/>
            <a:ext cx="199178" cy="143837"/>
          </a:xfrm>
          <a:custGeom>
            <a:avLst/>
            <a:gdLst>
              <a:gd name="connsiteX0" fmla="*/ 264097 w 265570"/>
              <a:gd name="connsiteY0" fmla="*/ 127968 h 191782"/>
              <a:gd name="connsiteX1" fmla="*/ 262510 w 265570"/>
              <a:gd name="connsiteY1" fmla="*/ 125701 h 191782"/>
              <a:gd name="connsiteX2" fmla="*/ 262057 w 265570"/>
              <a:gd name="connsiteY2" fmla="*/ 122301 h 191782"/>
              <a:gd name="connsiteX3" fmla="*/ 261943 w 265570"/>
              <a:gd name="connsiteY3" fmla="*/ 119694 h 191782"/>
              <a:gd name="connsiteX4" fmla="*/ 261603 w 265570"/>
              <a:gd name="connsiteY4" fmla="*/ 118447 h 191782"/>
              <a:gd name="connsiteX5" fmla="*/ 261037 w 265570"/>
              <a:gd name="connsiteY5" fmla="*/ 117200 h 191782"/>
              <a:gd name="connsiteX6" fmla="*/ 260243 w 265570"/>
              <a:gd name="connsiteY6" fmla="*/ 116180 h 191782"/>
              <a:gd name="connsiteX7" fmla="*/ 258997 w 265570"/>
              <a:gd name="connsiteY7" fmla="*/ 114933 h 191782"/>
              <a:gd name="connsiteX8" fmla="*/ 256163 w 265570"/>
              <a:gd name="connsiteY8" fmla="*/ 113233 h 191782"/>
              <a:gd name="connsiteX9" fmla="*/ 253102 w 265570"/>
              <a:gd name="connsiteY9" fmla="*/ 111306 h 191782"/>
              <a:gd name="connsiteX10" fmla="*/ 251742 w 265570"/>
              <a:gd name="connsiteY10" fmla="*/ 110059 h 191782"/>
              <a:gd name="connsiteX11" fmla="*/ 249022 w 265570"/>
              <a:gd name="connsiteY11" fmla="*/ 109719 h 191782"/>
              <a:gd name="connsiteX12" fmla="*/ 247322 w 265570"/>
              <a:gd name="connsiteY12" fmla="*/ 108586 h 191782"/>
              <a:gd name="connsiteX13" fmla="*/ 245962 w 265570"/>
              <a:gd name="connsiteY13" fmla="*/ 106092 h 191782"/>
              <a:gd name="connsiteX14" fmla="*/ 245395 w 265570"/>
              <a:gd name="connsiteY14" fmla="*/ 104052 h 191782"/>
              <a:gd name="connsiteX15" fmla="*/ 244035 w 265570"/>
              <a:gd name="connsiteY15" fmla="*/ 102465 h 191782"/>
              <a:gd name="connsiteX16" fmla="*/ 243468 w 265570"/>
              <a:gd name="connsiteY16" fmla="*/ 101332 h 191782"/>
              <a:gd name="connsiteX17" fmla="*/ 243128 w 265570"/>
              <a:gd name="connsiteY17" fmla="*/ 100085 h 191782"/>
              <a:gd name="connsiteX18" fmla="*/ 244261 w 265570"/>
              <a:gd name="connsiteY18" fmla="*/ 96118 h 191782"/>
              <a:gd name="connsiteX19" fmla="*/ 242675 w 265570"/>
              <a:gd name="connsiteY19" fmla="*/ 94757 h 191782"/>
              <a:gd name="connsiteX20" fmla="*/ 240295 w 265570"/>
              <a:gd name="connsiteY20" fmla="*/ 92944 h 191782"/>
              <a:gd name="connsiteX21" fmla="*/ 238594 w 265570"/>
              <a:gd name="connsiteY21" fmla="*/ 90904 h 191782"/>
              <a:gd name="connsiteX22" fmla="*/ 237574 w 265570"/>
              <a:gd name="connsiteY22" fmla="*/ 89090 h 191782"/>
              <a:gd name="connsiteX23" fmla="*/ 234514 w 265570"/>
              <a:gd name="connsiteY23" fmla="*/ 86710 h 191782"/>
              <a:gd name="connsiteX24" fmla="*/ 227940 w 265570"/>
              <a:gd name="connsiteY24" fmla="*/ 83083 h 191782"/>
              <a:gd name="connsiteX25" fmla="*/ 224199 w 265570"/>
              <a:gd name="connsiteY25" fmla="*/ 80816 h 191782"/>
              <a:gd name="connsiteX26" fmla="*/ 222046 w 265570"/>
              <a:gd name="connsiteY26" fmla="*/ 78662 h 191782"/>
              <a:gd name="connsiteX27" fmla="*/ 220232 w 265570"/>
              <a:gd name="connsiteY27" fmla="*/ 76735 h 191782"/>
              <a:gd name="connsiteX28" fmla="*/ 220119 w 265570"/>
              <a:gd name="connsiteY28" fmla="*/ 75829 h 191782"/>
              <a:gd name="connsiteX29" fmla="*/ 221252 w 265570"/>
              <a:gd name="connsiteY29" fmla="*/ 73788 h 191782"/>
              <a:gd name="connsiteX30" fmla="*/ 221366 w 265570"/>
              <a:gd name="connsiteY30" fmla="*/ 72202 h 191782"/>
              <a:gd name="connsiteX31" fmla="*/ 220459 w 265570"/>
              <a:gd name="connsiteY31" fmla="*/ 70275 h 191782"/>
              <a:gd name="connsiteX32" fmla="*/ 216492 w 265570"/>
              <a:gd name="connsiteY32" fmla="*/ 66874 h 191782"/>
              <a:gd name="connsiteX33" fmla="*/ 213318 w 265570"/>
              <a:gd name="connsiteY33" fmla="*/ 63021 h 191782"/>
              <a:gd name="connsiteX34" fmla="*/ 210938 w 265570"/>
              <a:gd name="connsiteY34" fmla="*/ 61887 h 191782"/>
              <a:gd name="connsiteX35" fmla="*/ 205270 w 265570"/>
              <a:gd name="connsiteY35" fmla="*/ 60867 h 191782"/>
              <a:gd name="connsiteX36" fmla="*/ 203570 w 265570"/>
              <a:gd name="connsiteY36" fmla="*/ 60414 h 191782"/>
              <a:gd name="connsiteX37" fmla="*/ 201870 w 265570"/>
              <a:gd name="connsiteY37" fmla="*/ 59733 h 191782"/>
              <a:gd name="connsiteX38" fmla="*/ 200170 w 265570"/>
              <a:gd name="connsiteY38" fmla="*/ 57920 h 191782"/>
              <a:gd name="connsiteX39" fmla="*/ 199603 w 265570"/>
              <a:gd name="connsiteY39" fmla="*/ 55993 h 191782"/>
              <a:gd name="connsiteX40" fmla="*/ 200396 w 265570"/>
              <a:gd name="connsiteY40" fmla="*/ 52706 h 191782"/>
              <a:gd name="connsiteX41" fmla="*/ 199830 w 265570"/>
              <a:gd name="connsiteY41" fmla="*/ 51686 h 191782"/>
              <a:gd name="connsiteX42" fmla="*/ 198923 w 265570"/>
              <a:gd name="connsiteY42" fmla="*/ 51459 h 191782"/>
              <a:gd name="connsiteX43" fmla="*/ 196883 w 265570"/>
              <a:gd name="connsiteY43" fmla="*/ 50892 h 191782"/>
              <a:gd name="connsiteX44" fmla="*/ 194276 w 265570"/>
              <a:gd name="connsiteY44" fmla="*/ 50439 h 191782"/>
              <a:gd name="connsiteX45" fmla="*/ 189289 w 265570"/>
              <a:gd name="connsiteY45" fmla="*/ 49986 h 191782"/>
              <a:gd name="connsiteX46" fmla="*/ 187362 w 265570"/>
              <a:gd name="connsiteY46" fmla="*/ 49192 h 191782"/>
              <a:gd name="connsiteX47" fmla="*/ 186455 w 265570"/>
              <a:gd name="connsiteY47" fmla="*/ 48172 h 191782"/>
              <a:gd name="connsiteX48" fmla="*/ 186682 w 265570"/>
              <a:gd name="connsiteY48" fmla="*/ 45339 h 191782"/>
              <a:gd name="connsiteX49" fmla="*/ 186228 w 265570"/>
              <a:gd name="connsiteY49" fmla="*/ 44658 h 191782"/>
              <a:gd name="connsiteX50" fmla="*/ 185435 w 265570"/>
              <a:gd name="connsiteY50" fmla="*/ 44205 h 191782"/>
              <a:gd name="connsiteX51" fmla="*/ 184868 w 265570"/>
              <a:gd name="connsiteY51" fmla="*/ 42958 h 191782"/>
              <a:gd name="connsiteX52" fmla="*/ 184981 w 265570"/>
              <a:gd name="connsiteY52" fmla="*/ 41485 h 191782"/>
              <a:gd name="connsiteX53" fmla="*/ 187588 w 265570"/>
              <a:gd name="connsiteY53" fmla="*/ 38311 h 191782"/>
              <a:gd name="connsiteX54" fmla="*/ 188155 w 265570"/>
              <a:gd name="connsiteY54" fmla="*/ 36497 h 191782"/>
              <a:gd name="connsiteX55" fmla="*/ 188608 w 265570"/>
              <a:gd name="connsiteY55" fmla="*/ 30490 h 191782"/>
              <a:gd name="connsiteX56" fmla="*/ 188835 w 265570"/>
              <a:gd name="connsiteY56" fmla="*/ 28337 h 191782"/>
              <a:gd name="connsiteX57" fmla="*/ 188608 w 265570"/>
              <a:gd name="connsiteY57" fmla="*/ 25956 h 191782"/>
              <a:gd name="connsiteX58" fmla="*/ 186568 w 265570"/>
              <a:gd name="connsiteY58" fmla="*/ 21309 h 191782"/>
              <a:gd name="connsiteX59" fmla="*/ 184755 w 265570"/>
              <a:gd name="connsiteY59" fmla="*/ 18135 h 191782"/>
              <a:gd name="connsiteX60" fmla="*/ 181808 w 265570"/>
              <a:gd name="connsiteY60" fmla="*/ 13375 h 191782"/>
              <a:gd name="connsiteX61" fmla="*/ 180674 w 265570"/>
              <a:gd name="connsiteY61" fmla="*/ 11901 h 191782"/>
              <a:gd name="connsiteX62" fmla="*/ 174667 w 265570"/>
              <a:gd name="connsiteY62" fmla="*/ 5327 h 191782"/>
              <a:gd name="connsiteX63" fmla="*/ 173987 w 265570"/>
              <a:gd name="connsiteY63" fmla="*/ 4421 h 191782"/>
              <a:gd name="connsiteX64" fmla="*/ 172513 w 265570"/>
              <a:gd name="connsiteY64" fmla="*/ 1700 h 191782"/>
              <a:gd name="connsiteX65" fmla="*/ 171720 w 265570"/>
              <a:gd name="connsiteY65" fmla="*/ 1473 h 191782"/>
              <a:gd name="connsiteX66" fmla="*/ 169906 w 265570"/>
              <a:gd name="connsiteY66" fmla="*/ 907 h 191782"/>
              <a:gd name="connsiteX67" fmla="*/ 167753 w 265570"/>
              <a:gd name="connsiteY67" fmla="*/ 340 h 191782"/>
              <a:gd name="connsiteX68" fmla="*/ 165032 w 265570"/>
              <a:gd name="connsiteY68" fmla="*/ 0 h 191782"/>
              <a:gd name="connsiteX69" fmla="*/ 162539 w 265570"/>
              <a:gd name="connsiteY69" fmla="*/ 907 h 191782"/>
              <a:gd name="connsiteX70" fmla="*/ 159819 w 265570"/>
              <a:gd name="connsiteY70" fmla="*/ 2267 h 191782"/>
              <a:gd name="connsiteX71" fmla="*/ 158912 w 265570"/>
              <a:gd name="connsiteY71" fmla="*/ 3174 h 191782"/>
              <a:gd name="connsiteX72" fmla="*/ 158118 w 265570"/>
              <a:gd name="connsiteY72" fmla="*/ 3740 h 191782"/>
              <a:gd name="connsiteX73" fmla="*/ 156985 w 265570"/>
              <a:gd name="connsiteY73" fmla="*/ 3627 h 191782"/>
              <a:gd name="connsiteX74" fmla="*/ 155851 w 265570"/>
              <a:gd name="connsiteY74" fmla="*/ 3740 h 191782"/>
              <a:gd name="connsiteX75" fmla="*/ 155285 w 265570"/>
              <a:gd name="connsiteY75" fmla="*/ 4647 h 191782"/>
              <a:gd name="connsiteX76" fmla="*/ 154264 w 265570"/>
              <a:gd name="connsiteY76" fmla="*/ 5667 h 191782"/>
              <a:gd name="connsiteX77" fmla="*/ 150298 w 265570"/>
              <a:gd name="connsiteY77" fmla="*/ 7821 h 191782"/>
              <a:gd name="connsiteX78" fmla="*/ 149391 w 265570"/>
              <a:gd name="connsiteY78" fmla="*/ 8501 h 191782"/>
              <a:gd name="connsiteX79" fmla="*/ 148937 w 265570"/>
              <a:gd name="connsiteY79" fmla="*/ 9294 h 191782"/>
              <a:gd name="connsiteX80" fmla="*/ 148937 w 265570"/>
              <a:gd name="connsiteY80" fmla="*/ 10088 h 191782"/>
              <a:gd name="connsiteX81" fmla="*/ 149391 w 265570"/>
              <a:gd name="connsiteY81" fmla="*/ 11788 h 191782"/>
              <a:gd name="connsiteX82" fmla="*/ 149391 w 265570"/>
              <a:gd name="connsiteY82" fmla="*/ 13942 h 191782"/>
              <a:gd name="connsiteX83" fmla="*/ 148484 w 265570"/>
              <a:gd name="connsiteY83" fmla="*/ 15528 h 191782"/>
              <a:gd name="connsiteX84" fmla="*/ 147464 w 265570"/>
              <a:gd name="connsiteY84" fmla="*/ 16775 h 191782"/>
              <a:gd name="connsiteX85" fmla="*/ 146217 w 265570"/>
              <a:gd name="connsiteY85" fmla="*/ 17115 h 191782"/>
              <a:gd name="connsiteX86" fmla="*/ 145310 w 265570"/>
              <a:gd name="connsiteY86" fmla="*/ 17342 h 191782"/>
              <a:gd name="connsiteX87" fmla="*/ 144630 w 265570"/>
              <a:gd name="connsiteY87" fmla="*/ 18135 h 191782"/>
              <a:gd name="connsiteX88" fmla="*/ 142590 w 265570"/>
              <a:gd name="connsiteY88" fmla="*/ 21989 h 191782"/>
              <a:gd name="connsiteX89" fmla="*/ 141683 w 265570"/>
              <a:gd name="connsiteY89" fmla="*/ 22669 h 191782"/>
              <a:gd name="connsiteX90" fmla="*/ 139869 w 265570"/>
              <a:gd name="connsiteY90" fmla="*/ 22556 h 191782"/>
              <a:gd name="connsiteX91" fmla="*/ 134656 w 265570"/>
              <a:gd name="connsiteY91" fmla="*/ 28337 h 191782"/>
              <a:gd name="connsiteX92" fmla="*/ 134202 w 265570"/>
              <a:gd name="connsiteY92" fmla="*/ 30037 h 191782"/>
              <a:gd name="connsiteX93" fmla="*/ 132275 w 265570"/>
              <a:gd name="connsiteY93" fmla="*/ 32417 h 191782"/>
              <a:gd name="connsiteX94" fmla="*/ 129895 w 265570"/>
              <a:gd name="connsiteY94" fmla="*/ 35137 h 191782"/>
              <a:gd name="connsiteX95" fmla="*/ 127741 w 265570"/>
              <a:gd name="connsiteY95" fmla="*/ 36384 h 191782"/>
              <a:gd name="connsiteX96" fmla="*/ 127515 w 265570"/>
              <a:gd name="connsiteY96" fmla="*/ 36951 h 191782"/>
              <a:gd name="connsiteX97" fmla="*/ 126948 w 265570"/>
              <a:gd name="connsiteY97" fmla="*/ 37404 h 191782"/>
              <a:gd name="connsiteX98" fmla="*/ 125588 w 265570"/>
              <a:gd name="connsiteY98" fmla="*/ 37971 h 191782"/>
              <a:gd name="connsiteX99" fmla="*/ 121054 w 265570"/>
              <a:gd name="connsiteY99" fmla="*/ 41258 h 191782"/>
              <a:gd name="connsiteX100" fmla="*/ 115500 w 265570"/>
              <a:gd name="connsiteY100" fmla="*/ 41145 h 191782"/>
              <a:gd name="connsiteX101" fmla="*/ 113120 w 265570"/>
              <a:gd name="connsiteY101" fmla="*/ 42391 h 191782"/>
              <a:gd name="connsiteX102" fmla="*/ 110739 w 265570"/>
              <a:gd name="connsiteY102" fmla="*/ 42958 h 191782"/>
              <a:gd name="connsiteX103" fmla="*/ 107226 w 265570"/>
              <a:gd name="connsiteY103" fmla="*/ 43638 h 191782"/>
              <a:gd name="connsiteX104" fmla="*/ 106206 w 265570"/>
              <a:gd name="connsiteY104" fmla="*/ 43525 h 191782"/>
              <a:gd name="connsiteX105" fmla="*/ 101785 w 265570"/>
              <a:gd name="connsiteY105" fmla="*/ 43865 h 191782"/>
              <a:gd name="connsiteX106" fmla="*/ 96571 w 265570"/>
              <a:gd name="connsiteY106" fmla="*/ 43752 h 191782"/>
              <a:gd name="connsiteX107" fmla="*/ 94531 w 265570"/>
              <a:gd name="connsiteY107" fmla="*/ 44205 h 191782"/>
              <a:gd name="connsiteX108" fmla="*/ 92604 w 265570"/>
              <a:gd name="connsiteY108" fmla="*/ 45452 h 191782"/>
              <a:gd name="connsiteX109" fmla="*/ 91244 w 265570"/>
              <a:gd name="connsiteY109" fmla="*/ 46472 h 191782"/>
              <a:gd name="connsiteX110" fmla="*/ 91017 w 265570"/>
              <a:gd name="connsiteY110" fmla="*/ 46812 h 191782"/>
              <a:gd name="connsiteX111" fmla="*/ 91244 w 265570"/>
              <a:gd name="connsiteY111" fmla="*/ 47265 h 191782"/>
              <a:gd name="connsiteX112" fmla="*/ 91244 w 265570"/>
              <a:gd name="connsiteY112" fmla="*/ 47719 h 191782"/>
              <a:gd name="connsiteX113" fmla="*/ 94871 w 265570"/>
              <a:gd name="connsiteY113" fmla="*/ 50326 h 191782"/>
              <a:gd name="connsiteX114" fmla="*/ 95778 w 265570"/>
              <a:gd name="connsiteY114" fmla="*/ 51686 h 191782"/>
              <a:gd name="connsiteX115" fmla="*/ 94871 w 265570"/>
              <a:gd name="connsiteY115" fmla="*/ 52933 h 191782"/>
              <a:gd name="connsiteX116" fmla="*/ 94417 w 265570"/>
              <a:gd name="connsiteY116" fmla="*/ 53046 h 191782"/>
              <a:gd name="connsiteX117" fmla="*/ 94417 w 265570"/>
              <a:gd name="connsiteY117" fmla="*/ 53159 h 191782"/>
              <a:gd name="connsiteX118" fmla="*/ 93737 w 265570"/>
              <a:gd name="connsiteY118" fmla="*/ 54180 h 191782"/>
              <a:gd name="connsiteX119" fmla="*/ 91584 w 265570"/>
              <a:gd name="connsiteY119" fmla="*/ 57127 h 191782"/>
              <a:gd name="connsiteX120" fmla="*/ 88410 w 265570"/>
              <a:gd name="connsiteY120" fmla="*/ 60754 h 191782"/>
              <a:gd name="connsiteX121" fmla="*/ 86710 w 265570"/>
              <a:gd name="connsiteY121" fmla="*/ 61774 h 191782"/>
              <a:gd name="connsiteX122" fmla="*/ 86030 w 265570"/>
              <a:gd name="connsiteY122" fmla="*/ 62454 h 191782"/>
              <a:gd name="connsiteX123" fmla="*/ 85236 w 265570"/>
              <a:gd name="connsiteY123" fmla="*/ 64721 h 191782"/>
              <a:gd name="connsiteX124" fmla="*/ 84670 w 265570"/>
              <a:gd name="connsiteY124" fmla="*/ 65061 h 191782"/>
              <a:gd name="connsiteX125" fmla="*/ 82403 w 265570"/>
              <a:gd name="connsiteY125" fmla="*/ 65401 h 191782"/>
              <a:gd name="connsiteX126" fmla="*/ 77982 w 265570"/>
              <a:gd name="connsiteY126" fmla="*/ 65628 h 191782"/>
              <a:gd name="connsiteX127" fmla="*/ 71862 w 265570"/>
              <a:gd name="connsiteY127" fmla="*/ 66421 h 191782"/>
              <a:gd name="connsiteX128" fmla="*/ 68234 w 265570"/>
              <a:gd name="connsiteY128" fmla="*/ 66648 h 191782"/>
              <a:gd name="connsiteX129" fmla="*/ 65854 w 265570"/>
              <a:gd name="connsiteY129" fmla="*/ 66421 h 191782"/>
              <a:gd name="connsiteX130" fmla="*/ 62681 w 265570"/>
              <a:gd name="connsiteY130" fmla="*/ 68121 h 191782"/>
              <a:gd name="connsiteX131" fmla="*/ 61547 w 265570"/>
              <a:gd name="connsiteY131" fmla="*/ 68461 h 191782"/>
              <a:gd name="connsiteX132" fmla="*/ 60867 w 265570"/>
              <a:gd name="connsiteY132" fmla="*/ 68688 h 191782"/>
              <a:gd name="connsiteX133" fmla="*/ 57693 w 265570"/>
              <a:gd name="connsiteY133" fmla="*/ 70275 h 191782"/>
              <a:gd name="connsiteX134" fmla="*/ 54973 w 265570"/>
              <a:gd name="connsiteY134" fmla="*/ 72655 h 191782"/>
              <a:gd name="connsiteX135" fmla="*/ 54066 w 265570"/>
              <a:gd name="connsiteY135" fmla="*/ 73108 h 191782"/>
              <a:gd name="connsiteX136" fmla="*/ 50326 w 265570"/>
              <a:gd name="connsiteY136" fmla="*/ 74129 h 191782"/>
              <a:gd name="connsiteX137" fmla="*/ 48852 w 265570"/>
              <a:gd name="connsiteY137" fmla="*/ 75829 h 191782"/>
              <a:gd name="connsiteX138" fmla="*/ 48172 w 265570"/>
              <a:gd name="connsiteY138" fmla="*/ 75942 h 191782"/>
              <a:gd name="connsiteX139" fmla="*/ 45792 w 265570"/>
              <a:gd name="connsiteY139" fmla="*/ 73788 h 191782"/>
              <a:gd name="connsiteX140" fmla="*/ 44205 w 265570"/>
              <a:gd name="connsiteY140" fmla="*/ 71748 h 191782"/>
              <a:gd name="connsiteX141" fmla="*/ 43412 w 265570"/>
              <a:gd name="connsiteY141" fmla="*/ 69708 h 191782"/>
              <a:gd name="connsiteX142" fmla="*/ 43298 w 265570"/>
              <a:gd name="connsiteY142" fmla="*/ 69028 h 191782"/>
              <a:gd name="connsiteX143" fmla="*/ 42845 w 265570"/>
              <a:gd name="connsiteY143" fmla="*/ 69141 h 191782"/>
              <a:gd name="connsiteX144" fmla="*/ 41598 w 265570"/>
              <a:gd name="connsiteY144" fmla="*/ 70048 h 191782"/>
              <a:gd name="connsiteX145" fmla="*/ 40465 w 265570"/>
              <a:gd name="connsiteY145" fmla="*/ 71068 h 191782"/>
              <a:gd name="connsiteX146" fmla="*/ 39898 w 265570"/>
              <a:gd name="connsiteY146" fmla="*/ 73108 h 191782"/>
              <a:gd name="connsiteX147" fmla="*/ 36044 w 265570"/>
              <a:gd name="connsiteY147" fmla="*/ 74355 h 191782"/>
              <a:gd name="connsiteX148" fmla="*/ 32757 w 265570"/>
              <a:gd name="connsiteY148" fmla="*/ 75489 h 191782"/>
              <a:gd name="connsiteX149" fmla="*/ 31284 w 265570"/>
              <a:gd name="connsiteY149" fmla="*/ 76962 h 191782"/>
              <a:gd name="connsiteX150" fmla="*/ 29017 w 265570"/>
              <a:gd name="connsiteY150" fmla="*/ 77642 h 191782"/>
              <a:gd name="connsiteX151" fmla="*/ 26070 w 265570"/>
              <a:gd name="connsiteY151" fmla="*/ 77415 h 191782"/>
              <a:gd name="connsiteX152" fmla="*/ 23689 w 265570"/>
              <a:gd name="connsiteY152" fmla="*/ 76735 h 191782"/>
              <a:gd name="connsiteX153" fmla="*/ 21536 w 265570"/>
              <a:gd name="connsiteY153" fmla="*/ 76622 h 191782"/>
              <a:gd name="connsiteX154" fmla="*/ 19382 w 265570"/>
              <a:gd name="connsiteY154" fmla="*/ 80249 h 191782"/>
              <a:gd name="connsiteX155" fmla="*/ 16662 w 265570"/>
              <a:gd name="connsiteY155" fmla="*/ 82289 h 191782"/>
              <a:gd name="connsiteX156" fmla="*/ 15868 w 265570"/>
              <a:gd name="connsiteY156" fmla="*/ 83536 h 191782"/>
              <a:gd name="connsiteX157" fmla="*/ 15528 w 265570"/>
              <a:gd name="connsiteY157" fmla="*/ 85123 h 191782"/>
              <a:gd name="connsiteX158" fmla="*/ 14848 w 265570"/>
              <a:gd name="connsiteY158" fmla="*/ 86710 h 191782"/>
              <a:gd name="connsiteX159" fmla="*/ 13488 w 265570"/>
              <a:gd name="connsiteY159" fmla="*/ 90110 h 191782"/>
              <a:gd name="connsiteX160" fmla="*/ 12355 w 265570"/>
              <a:gd name="connsiteY160" fmla="*/ 92831 h 191782"/>
              <a:gd name="connsiteX161" fmla="*/ 11335 w 265570"/>
              <a:gd name="connsiteY161" fmla="*/ 93737 h 191782"/>
              <a:gd name="connsiteX162" fmla="*/ 8841 w 265570"/>
              <a:gd name="connsiteY162" fmla="*/ 97818 h 191782"/>
              <a:gd name="connsiteX163" fmla="*/ 7141 w 265570"/>
              <a:gd name="connsiteY163" fmla="*/ 102012 h 191782"/>
              <a:gd name="connsiteX164" fmla="*/ 6801 w 265570"/>
              <a:gd name="connsiteY164" fmla="*/ 103145 h 191782"/>
              <a:gd name="connsiteX165" fmla="*/ 6347 w 265570"/>
              <a:gd name="connsiteY165" fmla="*/ 103939 h 191782"/>
              <a:gd name="connsiteX166" fmla="*/ 5554 w 265570"/>
              <a:gd name="connsiteY166" fmla="*/ 104619 h 191782"/>
              <a:gd name="connsiteX167" fmla="*/ 2607 w 265570"/>
              <a:gd name="connsiteY167" fmla="*/ 105866 h 191782"/>
              <a:gd name="connsiteX168" fmla="*/ 1700 w 265570"/>
              <a:gd name="connsiteY168" fmla="*/ 106546 h 191782"/>
              <a:gd name="connsiteX169" fmla="*/ 907 w 265570"/>
              <a:gd name="connsiteY169" fmla="*/ 107339 h 191782"/>
              <a:gd name="connsiteX170" fmla="*/ 227 w 265570"/>
              <a:gd name="connsiteY170" fmla="*/ 108132 h 191782"/>
              <a:gd name="connsiteX171" fmla="*/ 0 w 265570"/>
              <a:gd name="connsiteY171" fmla="*/ 109266 h 191782"/>
              <a:gd name="connsiteX172" fmla="*/ 680 w 265570"/>
              <a:gd name="connsiteY172" fmla="*/ 110739 h 191782"/>
              <a:gd name="connsiteX173" fmla="*/ 1474 w 265570"/>
              <a:gd name="connsiteY173" fmla="*/ 111873 h 191782"/>
              <a:gd name="connsiteX174" fmla="*/ 2267 w 265570"/>
              <a:gd name="connsiteY174" fmla="*/ 111986 h 191782"/>
              <a:gd name="connsiteX175" fmla="*/ 3060 w 265570"/>
              <a:gd name="connsiteY175" fmla="*/ 111873 h 191782"/>
              <a:gd name="connsiteX176" fmla="*/ 3514 w 265570"/>
              <a:gd name="connsiteY176" fmla="*/ 112666 h 191782"/>
              <a:gd name="connsiteX177" fmla="*/ 3854 w 265570"/>
              <a:gd name="connsiteY177" fmla="*/ 113006 h 191782"/>
              <a:gd name="connsiteX178" fmla="*/ 3854 w 265570"/>
              <a:gd name="connsiteY178" fmla="*/ 121167 h 191782"/>
              <a:gd name="connsiteX179" fmla="*/ 3174 w 265570"/>
              <a:gd name="connsiteY179" fmla="*/ 122414 h 191782"/>
              <a:gd name="connsiteX180" fmla="*/ 3174 w 265570"/>
              <a:gd name="connsiteY180" fmla="*/ 122868 h 191782"/>
              <a:gd name="connsiteX181" fmla="*/ 2834 w 265570"/>
              <a:gd name="connsiteY181" fmla="*/ 124341 h 191782"/>
              <a:gd name="connsiteX182" fmla="*/ 2720 w 265570"/>
              <a:gd name="connsiteY182" fmla="*/ 125928 h 191782"/>
              <a:gd name="connsiteX183" fmla="*/ 2947 w 265570"/>
              <a:gd name="connsiteY183" fmla="*/ 126495 h 191782"/>
              <a:gd name="connsiteX184" fmla="*/ 3514 w 265570"/>
              <a:gd name="connsiteY184" fmla="*/ 126948 h 191782"/>
              <a:gd name="connsiteX185" fmla="*/ 4307 w 265570"/>
              <a:gd name="connsiteY185" fmla="*/ 128081 h 191782"/>
              <a:gd name="connsiteX186" fmla="*/ 4760 w 265570"/>
              <a:gd name="connsiteY186" fmla="*/ 130575 h 191782"/>
              <a:gd name="connsiteX187" fmla="*/ 5667 w 265570"/>
              <a:gd name="connsiteY187" fmla="*/ 139303 h 191782"/>
              <a:gd name="connsiteX188" fmla="*/ 6234 w 265570"/>
              <a:gd name="connsiteY188" fmla="*/ 140776 h 191782"/>
              <a:gd name="connsiteX189" fmla="*/ 7027 w 265570"/>
              <a:gd name="connsiteY189" fmla="*/ 141683 h 191782"/>
              <a:gd name="connsiteX190" fmla="*/ 9521 w 265570"/>
              <a:gd name="connsiteY190" fmla="*/ 143610 h 191782"/>
              <a:gd name="connsiteX191" fmla="*/ 12128 w 265570"/>
              <a:gd name="connsiteY191" fmla="*/ 146104 h 191782"/>
              <a:gd name="connsiteX192" fmla="*/ 13035 w 265570"/>
              <a:gd name="connsiteY192" fmla="*/ 147690 h 191782"/>
              <a:gd name="connsiteX193" fmla="*/ 13488 w 265570"/>
              <a:gd name="connsiteY193" fmla="*/ 150297 h 191782"/>
              <a:gd name="connsiteX194" fmla="*/ 14508 w 265570"/>
              <a:gd name="connsiteY194" fmla="*/ 152451 h 191782"/>
              <a:gd name="connsiteX195" fmla="*/ 14508 w 265570"/>
              <a:gd name="connsiteY195" fmla="*/ 153131 h 191782"/>
              <a:gd name="connsiteX196" fmla="*/ 14055 w 265570"/>
              <a:gd name="connsiteY196" fmla="*/ 153358 h 191782"/>
              <a:gd name="connsiteX197" fmla="*/ 13035 w 265570"/>
              <a:gd name="connsiteY197" fmla="*/ 153471 h 191782"/>
              <a:gd name="connsiteX198" fmla="*/ 12355 w 265570"/>
              <a:gd name="connsiteY198" fmla="*/ 153584 h 191782"/>
              <a:gd name="connsiteX199" fmla="*/ 12921 w 265570"/>
              <a:gd name="connsiteY199" fmla="*/ 155058 h 191782"/>
              <a:gd name="connsiteX200" fmla="*/ 14282 w 265570"/>
              <a:gd name="connsiteY200" fmla="*/ 157778 h 191782"/>
              <a:gd name="connsiteX201" fmla="*/ 16548 w 265570"/>
              <a:gd name="connsiteY201" fmla="*/ 160498 h 191782"/>
              <a:gd name="connsiteX202" fmla="*/ 19042 w 265570"/>
              <a:gd name="connsiteY202" fmla="*/ 163446 h 191782"/>
              <a:gd name="connsiteX203" fmla="*/ 21082 w 265570"/>
              <a:gd name="connsiteY203" fmla="*/ 165826 h 191782"/>
              <a:gd name="connsiteX204" fmla="*/ 23576 w 265570"/>
              <a:gd name="connsiteY204" fmla="*/ 168659 h 191782"/>
              <a:gd name="connsiteX205" fmla="*/ 25503 w 265570"/>
              <a:gd name="connsiteY205" fmla="*/ 170813 h 191782"/>
              <a:gd name="connsiteX206" fmla="*/ 27543 w 265570"/>
              <a:gd name="connsiteY206" fmla="*/ 173080 h 191782"/>
              <a:gd name="connsiteX207" fmla="*/ 29017 w 265570"/>
              <a:gd name="connsiteY207" fmla="*/ 173533 h 191782"/>
              <a:gd name="connsiteX208" fmla="*/ 30150 w 265570"/>
              <a:gd name="connsiteY208" fmla="*/ 173760 h 191782"/>
              <a:gd name="connsiteX209" fmla="*/ 30717 w 265570"/>
              <a:gd name="connsiteY209" fmla="*/ 174213 h 191782"/>
              <a:gd name="connsiteX210" fmla="*/ 31284 w 265570"/>
              <a:gd name="connsiteY210" fmla="*/ 175234 h 191782"/>
              <a:gd name="connsiteX211" fmla="*/ 32304 w 265570"/>
              <a:gd name="connsiteY211" fmla="*/ 176367 h 191782"/>
              <a:gd name="connsiteX212" fmla="*/ 33437 w 265570"/>
              <a:gd name="connsiteY212" fmla="*/ 177840 h 191782"/>
              <a:gd name="connsiteX213" fmla="*/ 33890 w 265570"/>
              <a:gd name="connsiteY213" fmla="*/ 179314 h 191782"/>
              <a:gd name="connsiteX214" fmla="*/ 33324 w 265570"/>
              <a:gd name="connsiteY214" fmla="*/ 180788 h 191782"/>
              <a:gd name="connsiteX215" fmla="*/ 33777 w 265570"/>
              <a:gd name="connsiteY215" fmla="*/ 182828 h 191782"/>
              <a:gd name="connsiteX216" fmla="*/ 33890 w 265570"/>
              <a:gd name="connsiteY216" fmla="*/ 183054 h 191782"/>
              <a:gd name="connsiteX217" fmla="*/ 34231 w 265570"/>
              <a:gd name="connsiteY217" fmla="*/ 183848 h 191782"/>
              <a:gd name="connsiteX218" fmla="*/ 34117 w 265570"/>
              <a:gd name="connsiteY218" fmla="*/ 184641 h 191782"/>
              <a:gd name="connsiteX219" fmla="*/ 34344 w 265570"/>
              <a:gd name="connsiteY219" fmla="*/ 187362 h 191782"/>
              <a:gd name="connsiteX220" fmla="*/ 34911 w 265570"/>
              <a:gd name="connsiteY220" fmla="*/ 189742 h 191782"/>
              <a:gd name="connsiteX221" fmla="*/ 35931 w 265570"/>
              <a:gd name="connsiteY221" fmla="*/ 191782 h 191782"/>
              <a:gd name="connsiteX222" fmla="*/ 37291 w 265570"/>
              <a:gd name="connsiteY222" fmla="*/ 188835 h 191782"/>
              <a:gd name="connsiteX223" fmla="*/ 38651 w 265570"/>
              <a:gd name="connsiteY223" fmla="*/ 185888 h 191782"/>
              <a:gd name="connsiteX224" fmla="*/ 40351 w 265570"/>
              <a:gd name="connsiteY224" fmla="*/ 182374 h 191782"/>
              <a:gd name="connsiteX225" fmla="*/ 41711 w 265570"/>
              <a:gd name="connsiteY225" fmla="*/ 179541 h 191782"/>
              <a:gd name="connsiteX226" fmla="*/ 41598 w 265570"/>
              <a:gd name="connsiteY226" fmla="*/ 178067 h 191782"/>
              <a:gd name="connsiteX227" fmla="*/ 41711 w 265570"/>
              <a:gd name="connsiteY227" fmla="*/ 176027 h 191782"/>
              <a:gd name="connsiteX228" fmla="*/ 41938 w 265570"/>
              <a:gd name="connsiteY228" fmla="*/ 173647 h 191782"/>
              <a:gd name="connsiteX229" fmla="*/ 41938 w 265570"/>
              <a:gd name="connsiteY229" fmla="*/ 172173 h 191782"/>
              <a:gd name="connsiteX230" fmla="*/ 42278 w 265570"/>
              <a:gd name="connsiteY230" fmla="*/ 171266 h 191782"/>
              <a:gd name="connsiteX231" fmla="*/ 43298 w 265570"/>
              <a:gd name="connsiteY231" fmla="*/ 167753 h 191782"/>
              <a:gd name="connsiteX232" fmla="*/ 43865 w 265570"/>
              <a:gd name="connsiteY232" fmla="*/ 165712 h 191782"/>
              <a:gd name="connsiteX233" fmla="*/ 44659 w 265570"/>
              <a:gd name="connsiteY233" fmla="*/ 164806 h 191782"/>
              <a:gd name="connsiteX234" fmla="*/ 45905 w 265570"/>
              <a:gd name="connsiteY234" fmla="*/ 164126 h 191782"/>
              <a:gd name="connsiteX235" fmla="*/ 47832 w 265570"/>
              <a:gd name="connsiteY235" fmla="*/ 164126 h 191782"/>
              <a:gd name="connsiteX236" fmla="*/ 52706 w 265570"/>
              <a:gd name="connsiteY236" fmla="*/ 163672 h 191782"/>
              <a:gd name="connsiteX237" fmla="*/ 57240 w 265570"/>
              <a:gd name="connsiteY237" fmla="*/ 162765 h 191782"/>
              <a:gd name="connsiteX238" fmla="*/ 58713 w 265570"/>
              <a:gd name="connsiteY238" fmla="*/ 162312 h 191782"/>
              <a:gd name="connsiteX239" fmla="*/ 61547 w 265570"/>
              <a:gd name="connsiteY239" fmla="*/ 160838 h 191782"/>
              <a:gd name="connsiteX240" fmla="*/ 62681 w 265570"/>
              <a:gd name="connsiteY240" fmla="*/ 160838 h 191782"/>
              <a:gd name="connsiteX241" fmla="*/ 63587 w 265570"/>
              <a:gd name="connsiteY241" fmla="*/ 161292 h 191782"/>
              <a:gd name="connsiteX242" fmla="*/ 69141 w 265570"/>
              <a:gd name="connsiteY242" fmla="*/ 162992 h 191782"/>
              <a:gd name="connsiteX243" fmla="*/ 70615 w 265570"/>
              <a:gd name="connsiteY243" fmla="*/ 163672 h 191782"/>
              <a:gd name="connsiteX244" fmla="*/ 71182 w 265570"/>
              <a:gd name="connsiteY244" fmla="*/ 163559 h 191782"/>
              <a:gd name="connsiteX245" fmla="*/ 71975 w 265570"/>
              <a:gd name="connsiteY245" fmla="*/ 163786 h 191782"/>
              <a:gd name="connsiteX246" fmla="*/ 73335 w 265570"/>
              <a:gd name="connsiteY246" fmla="*/ 163786 h 191782"/>
              <a:gd name="connsiteX247" fmla="*/ 74582 w 265570"/>
              <a:gd name="connsiteY247" fmla="*/ 163559 h 191782"/>
              <a:gd name="connsiteX248" fmla="*/ 75375 w 265570"/>
              <a:gd name="connsiteY248" fmla="*/ 163786 h 191782"/>
              <a:gd name="connsiteX249" fmla="*/ 76395 w 265570"/>
              <a:gd name="connsiteY249" fmla="*/ 164919 h 191782"/>
              <a:gd name="connsiteX250" fmla="*/ 77075 w 265570"/>
              <a:gd name="connsiteY250" fmla="*/ 164806 h 191782"/>
              <a:gd name="connsiteX251" fmla="*/ 77982 w 265570"/>
              <a:gd name="connsiteY251" fmla="*/ 163899 h 191782"/>
              <a:gd name="connsiteX252" fmla="*/ 79569 w 265570"/>
              <a:gd name="connsiteY252" fmla="*/ 163106 h 191782"/>
              <a:gd name="connsiteX253" fmla="*/ 82743 w 265570"/>
              <a:gd name="connsiteY253" fmla="*/ 162199 h 191782"/>
              <a:gd name="connsiteX254" fmla="*/ 83310 w 265570"/>
              <a:gd name="connsiteY254" fmla="*/ 162652 h 191782"/>
              <a:gd name="connsiteX255" fmla="*/ 84443 w 265570"/>
              <a:gd name="connsiteY255" fmla="*/ 164692 h 191782"/>
              <a:gd name="connsiteX256" fmla="*/ 85576 w 265570"/>
              <a:gd name="connsiteY256" fmla="*/ 165372 h 191782"/>
              <a:gd name="connsiteX257" fmla="*/ 85350 w 265570"/>
              <a:gd name="connsiteY257" fmla="*/ 160952 h 191782"/>
              <a:gd name="connsiteX258" fmla="*/ 86030 w 265570"/>
              <a:gd name="connsiteY258" fmla="*/ 154945 h 191782"/>
              <a:gd name="connsiteX259" fmla="*/ 85803 w 265570"/>
              <a:gd name="connsiteY259" fmla="*/ 151431 h 191782"/>
              <a:gd name="connsiteX260" fmla="*/ 84670 w 265570"/>
              <a:gd name="connsiteY260" fmla="*/ 148257 h 191782"/>
              <a:gd name="connsiteX261" fmla="*/ 85236 w 265570"/>
              <a:gd name="connsiteY261" fmla="*/ 146330 h 191782"/>
              <a:gd name="connsiteX262" fmla="*/ 87390 w 265570"/>
              <a:gd name="connsiteY262" fmla="*/ 145537 h 191782"/>
              <a:gd name="connsiteX263" fmla="*/ 90111 w 265570"/>
              <a:gd name="connsiteY263" fmla="*/ 142476 h 191782"/>
              <a:gd name="connsiteX264" fmla="*/ 94984 w 265570"/>
              <a:gd name="connsiteY264" fmla="*/ 134429 h 191782"/>
              <a:gd name="connsiteX265" fmla="*/ 100198 w 265570"/>
              <a:gd name="connsiteY265" fmla="*/ 130462 h 191782"/>
              <a:gd name="connsiteX266" fmla="*/ 103825 w 265570"/>
              <a:gd name="connsiteY266" fmla="*/ 129215 h 191782"/>
              <a:gd name="connsiteX267" fmla="*/ 107566 w 265570"/>
              <a:gd name="connsiteY267" fmla="*/ 129328 h 191782"/>
              <a:gd name="connsiteX268" fmla="*/ 110059 w 265570"/>
              <a:gd name="connsiteY268" fmla="*/ 130008 h 191782"/>
              <a:gd name="connsiteX269" fmla="*/ 111193 w 265570"/>
              <a:gd name="connsiteY269" fmla="*/ 131369 h 191782"/>
              <a:gd name="connsiteX270" fmla="*/ 114027 w 265570"/>
              <a:gd name="connsiteY270" fmla="*/ 133182 h 191782"/>
              <a:gd name="connsiteX271" fmla="*/ 118674 w 265570"/>
              <a:gd name="connsiteY271" fmla="*/ 135789 h 191782"/>
              <a:gd name="connsiteX272" fmla="*/ 122074 w 265570"/>
              <a:gd name="connsiteY272" fmla="*/ 138849 h 191782"/>
              <a:gd name="connsiteX273" fmla="*/ 124001 w 265570"/>
              <a:gd name="connsiteY273" fmla="*/ 142023 h 191782"/>
              <a:gd name="connsiteX274" fmla="*/ 125475 w 265570"/>
              <a:gd name="connsiteY274" fmla="*/ 143837 h 191782"/>
              <a:gd name="connsiteX275" fmla="*/ 127288 w 265570"/>
              <a:gd name="connsiteY275" fmla="*/ 144403 h 191782"/>
              <a:gd name="connsiteX276" fmla="*/ 130235 w 265570"/>
              <a:gd name="connsiteY276" fmla="*/ 144177 h 191782"/>
              <a:gd name="connsiteX277" fmla="*/ 133636 w 265570"/>
              <a:gd name="connsiteY277" fmla="*/ 144857 h 191782"/>
              <a:gd name="connsiteX278" fmla="*/ 137036 w 265570"/>
              <a:gd name="connsiteY278" fmla="*/ 146670 h 191782"/>
              <a:gd name="connsiteX279" fmla="*/ 139189 w 265570"/>
              <a:gd name="connsiteY279" fmla="*/ 147350 h 191782"/>
              <a:gd name="connsiteX280" fmla="*/ 139983 w 265570"/>
              <a:gd name="connsiteY280" fmla="*/ 146897 h 191782"/>
              <a:gd name="connsiteX281" fmla="*/ 141683 w 265570"/>
              <a:gd name="connsiteY281" fmla="*/ 147124 h 191782"/>
              <a:gd name="connsiteX282" fmla="*/ 145537 w 265570"/>
              <a:gd name="connsiteY282" fmla="*/ 148597 h 191782"/>
              <a:gd name="connsiteX283" fmla="*/ 148597 w 265570"/>
              <a:gd name="connsiteY283" fmla="*/ 147804 h 191782"/>
              <a:gd name="connsiteX284" fmla="*/ 153018 w 265570"/>
              <a:gd name="connsiteY284" fmla="*/ 148370 h 191782"/>
              <a:gd name="connsiteX285" fmla="*/ 163559 w 265570"/>
              <a:gd name="connsiteY285" fmla="*/ 150977 h 191782"/>
              <a:gd name="connsiteX286" fmla="*/ 164126 w 265570"/>
              <a:gd name="connsiteY286" fmla="*/ 150524 h 191782"/>
              <a:gd name="connsiteX287" fmla="*/ 164352 w 265570"/>
              <a:gd name="connsiteY287" fmla="*/ 150411 h 191782"/>
              <a:gd name="connsiteX288" fmla="*/ 165259 w 265570"/>
              <a:gd name="connsiteY288" fmla="*/ 149391 h 191782"/>
              <a:gd name="connsiteX289" fmla="*/ 167640 w 265570"/>
              <a:gd name="connsiteY289" fmla="*/ 144177 h 191782"/>
              <a:gd name="connsiteX290" fmla="*/ 169566 w 265570"/>
              <a:gd name="connsiteY290" fmla="*/ 141003 h 191782"/>
              <a:gd name="connsiteX291" fmla="*/ 170473 w 265570"/>
              <a:gd name="connsiteY291" fmla="*/ 139756 h 191782"/>
              <a:gd name="connsiteX292" fmla="*/ 172627 w 265570"/>
              <a:gd name="connsiteY292" fmla="*/ 138056 h 191782"/>
              <a:gd name="connsiteX293" fmla="*/ 175234 w 265570"/>
              <a:gd name="connsiteY293" fmla="*/ 137603 h 191782"/>
              <a:gd name="connsiteX294" fmla="*/ 177841 w 265570"/>
              <a:gd name="connsiteY294" fmla="*/ 137829 h 191782"/>
              <a:gd name="connsiteX295" fmla="*/ 179881 w 265570"/>
              <a:gd name="connsiteY295" fmla="*/ 138509 h 191782"/>
              <a:gd name="connsiteX296" fmla="*/ 181808 w 265570"/>
              <a:gd name="connsiteY296" fmla="*/ 139416 h 191782"/>
              <a:gd name="connsiteX297" fmla="*/ 183961 w 265570"/>
              <a:gd name="connsiteY297" fmla="*/ 139416 h 191782"/>
              <a:gd name="connsiteX298" fmla="*/ 186115 w 265570"/>
              <a:gd name="connsiteY298" fmla="*/ 138509 h 191782"/>
              <a:gd name="connsiteX299" fmla="*/ 189402 w 265570"/>
              <a:gd name="connsiteY299" fmla="*/ 137036 h 191782"/>
              <a:gd name="connsiteX300" fmla="*/ 192802 w 265570"/>
              <a:gd name="connsiteY300" fmla="*/ 136016 h 191782"/>
              <a:gd name="connsiteX301" fmla="*/ 195749 w 265570"/>
              <a:gd name="connsiteY301" fmla="*/ 134996 h 191782"/>
              <a:gd name="connsiteX302" fmla="*/ 200510 w 265570"/>
              <a:gd name="connsiteY302" fmla="*/ 133069 h 191782"/>
              <a:gd name="connsiteX303" fmla="*/ 202437 w 265570"/>
              <a:gd name="connsiteY303" fmla="*/ 132162 h 191782"/>
              <a:gd name="connsiteX304" fmla="*/ 204817 w 265570"/>
              <a:gd name="connsiteY304" fmla="*/ 131822 h 191782"/>
              <a:gd name="connsiteX305" fmla="*/ 211505 w 265570"/>
              <a:gd name="connsiteY305" fmla="*/ 133522 h 191782"/>
              <a:gd name="connsiteX306" fmla="*/ 215925 w 265570"/>
              <a:gd name="connsiteY306" fmla="*/ 132389 h 191782"/>
              <a:gd name="connsiteX307" fmla="*/ 217738 w 265570"/>
              <a:gd name="connsiteY307" fmla="*/ 132729 h 191782"/>
              <a:gd name="connsiteX308" fmla="*/ 221479 w 265570"/>
              <a:gd name="connsiteY308" fmla="*/ 131482 h 191782"/>
              <a:gd name="connsiteX309" fmla="*/ 222159 w 265570"/>
              <a:gd name="connsiteY309" fmla="*/ 130688 h 191782"/>
              <a:gd name="connsiteX310" fmla="*/ 224539 w 265570"/>
              <a:gd name="connsiteY310" fmla="*/ 126381 h 191782"/>
              <a:gd name="connsiteX311" fmla="*/ 227146 w 265570"/>
              <a:gd name="connsiteY311" fmla="*/ 125134 h 191782"/>
              <a:gd name="connsiteX312" fmla="*/ 231000 w 265570"/>
              <a:gd name="connsiteY312" fmla="*/ 125814 h 191782"/>
              <a:gd name="connsiteX313" fmla="*/ 233154 w 265570"/>
              <a:gd name="connsiteY313" fmla="*/ 126495 h 191782"/>
              <a:gd name="connsiteX314" fmla="*/ 240408 w 265570"/>
              <a:gd name="connsiteY314" fmla="*/ 128308 h 191782"/>
              <a:gd name="connsiteX315" fmla="*/ 249816 w 265570"/>
              <a:gd name="connsiteY315" fmla="*/ 130122 h 191782"/>
              <a:gd name="connsiteX316" fmla="*/ 252536 w 265570"/>
              <a:gd name="connsiteY316" fmla="*/ 130462 h 191782"/>
              <a:gd name="connsiteX317" fmla="*/ 253669 w 265570"/>
              <a:gd name="connsiteY317" fmla="*/ 130688 h 191782"/>
              <a:gd name="connsiteX318" fmla="*/ 254576 w 265570"/>
              <a:gd name="connsiteY318" fmla="*/ 130348 h 191782"/>
              <a:gd name="connsiteX319" fmla="*/ 257750 w 265570"/>
              <a:gd name="connsiteY319" fmla="*/ 127968 h 191782"/>
              <a:gd name="connsiteX320" fmla="*/ 258770 w 265570"/>
              <a:gd name="connsiteY320" fmla="*/ 127628 h 191782"/>
              <a:gd name="connsiteX321" fmla="*/ 259677 w 265570"/>
              <a:gd name="connsiteY321" fmla="*/ 127628 h 191782"/>
              <a:gd name="connsiteX322" fmla="*/ 265571 w 265570"/>
              <a:gd name="connsiteY322" fmla="*/ 129668 h 191782"/>
              <a:gd name="connsiteX323" fmla="*/ 264097 w 265570"/>
              <a:gd name="connsiteY323" fmla="*/ 127968 h 191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</a:cxnLst>
            <a:rect l="l" t="t" r="r" b="b"/>
            <a:pathLst>
              <a:path w="265570" h="191782">
                <a:moveTo>
                  <a:pt x="264097" y="127968"/>
                </a:moveTo>
                <a:lnTo>
                  <a:pt x="262510" y="125701"/>
                </a:lnTo>
                <a:lnTo>
                  <a:pt x="262057" y="122301"/>
                </a:lnTo>
                <a:lnTo>
                  <a:pt x="261943" y="119694"/>
                </a:lnTo>
                <a:lnTo>
                  <a:pt x="261603" y="118447"/>
                </a:lnTo>
                <a:lnTo>
                  <a:pt x="261037" y="117200"/>
                </a:lnTo>
                <a:lnTo>
                  <a:pt x="260243" y="116180"/>
                </a:lnTo>
                <a:lnTo>
                  <a:pt x="258997" y="114933"/>
                </a:lnTo>
                <a:lnTo>
                  <a:pt x="256163" y="113233"/>
                </a:lnTo>
                <a:lnTo>
                  <a:pt x="253102" y="111306"/>
                </a:lnTo>
                <a:lnTo>
                  <a:pt x="251742" y="110059"/>
                </a:lnTo>
                <a:lnTo>
                  <a:pt x="249022" y="109719"/>
                </a:lnTo>
                <a:lnTo>
                  <a:pt x="247322" y="108586"/>
                </a:lnTo>
                <a:lnTo>
                  <a:pt x="245962" y="106092"/>
                </a:lnTo>
                <a:lnTo>
                  <a:pt x="245395" y="104052"/>
                </a:lnTo>
                <a:lnTo>
                  <a:pt x="244035" y="102465"/>
                </a:lnTo>
                <a:lnTo>
                  <a:pt x="243468" y="101332"/>
                </a:lnTo>
                <a:lnTo>
                  <a:pt x="243128" y="100085"/>
                </a:lnTo>
                <a:lnTo>
                  <a:pt x="244261" y="96118"/>
                </a:lnTo>
                <a:lnTo>
                  <a:pt x="242675" y="94757"/>
                </a:lnTo>
                <a:lnTo>
                  <a:pt x="240295" y="92944"/>
                </a:lnTo>
                <a:lnTo>
                  <a:pt x="238594" y="90904"/>
                </a:lnTo>
                <a:lnTo>
                  <a:pt x="237574" y="89090"/>
                </a:lnTo>
                <a:lnTo>
                  <a:pt x="234514" y="86710"/>
                </a:lnTo>
                <a:lnTo>
                  <a:pt x="227940" y="83083"/>
                </a:lnTo>
                <a:lnTo>
                  <a:pt x="224199" y="80816"/>
                </a:lnTo>
                <a:lnTo>
                  <a:pt x="222046" y="78662"/>
                </a:lnTo>
                <a:lnTo>
                  <a:pt x="220232" y="76735"/>
                </a:lnTo>
                <a:lnTo>
                  <a:pt x="220119" y="75829"/>
                </a:lnTo>
                <a:lnTo>
                  <a:pt x="221252" y="73788"/>
                </a:lnTo>
                <a:lnTo>
                  <a:pt x="221366" y="72202"/>
                </a:lnTo>
                <a:lnTo>
                  <a:pt x="220459" y="70275"/>
                </a:lnTo>
                <a:lnTo>
                  <a:pt x="216492" y="66874"/>
                </a:lnTo>
                <a:lnTo>
                  <a:pt x="213318" y="63021"/>
                </a:lnTo>
                <a:lnTo>
                  <a:pt x="210938" y="61887"/>
                </a:lnTo>
                <a:lnTo>
                  <a:pt x="205270" y="60867"/>
                </a:lnTo>
                <a:lnTo>
                  <a:pt x="203570" y="60414"/>
                </a:lnTo>
                <a:lnTo>
                  <a:pt x="201870" y="59733"/>
                </a:lnTo>
                <a:lnTo>
                  <a:pt x="200170" y="57920"/>
                </a:lnTo>
                <a:lnTo>
                  <a:pt x="199603" y="55993"/>
                </a:lnTo>
                <a:lnTo>
                  <a:pt x="200396" y="52706"/>
                </a:lnTo>
                <a:lnTo>
                  <a:pt x="199830" y="51686"/>
                </a:lnTo>
                <a:lnTo>
                  <a:pt x="198923" y="51459"/>
                </a:lnTo>
                <a:lnTo>
                  <a:pt x="196883" y="50892"/>
                </a:lnTo>
                <a:lnTo>
                  <a:pt x="194276" y="50439"/>
                </a:lnTo>
                <a:lnTo>
                  <a:pt x="189289" y="49986"/>
                </a:lnTo>
                <a:lnTo>
                  <a:pt x="187362" y="49192"/>
                </a:lnTo>
                <a:lnTo>
                  <a:pt x="186455" y="48172"/>
                </a:lnTo>
                <a:lnTo>
                  <a:pt x="186682" y="45339"/>
                </a:lnTo>
                <a:lnTo>
                  <a:pt x="186228" y="44658"/>
                </a:lnTo>
                <a:lnTo>
                  <a:pt x="185435" y="44205"/>
                </a:lnTo>
                <a:lnTo>
                  <a:pt x="184868" y="42958"/>
                </a:lnTo>
                <a:lnTo>
                  <a:pt x="184981" y="41485"/>
                </a:lnTo>
                <a:lnTo>
                  <a:pt x="187588" y="38311"/>
                </a:lnTo>
                <a:lnTo>
                  <a:pt x="188155" y="36497"/>
                </a:lnTo>
                <a:lnTo>
                  <a:pt x="188608" y="30490"/>
                </a:lnTo>
                <a:lnTo>
                  <a:pt x="188835" y="28337"/>
                </a:lnTo>
                <a:lnTo>
                  <a:pt x="188608" y="25956"/>
                </a:lnTo>
                <a:lnTo>
                  <a:pt x="186568" y="21309"/>
                </a:lnTo>
                <a:lnTo>
                  <a:pt x="184755" y="18135"/>
                </a:lnTo>
                <a:lnTo>
                  <a:pt x="181808" y="13375"/>
                </a:lnTo>
                <a:lnTo>
                  <a:pt x="180674" y="11901"/>
                </a:lnTo>
                <a:lnTo>
                  <a:pt x="174667" y="5327"/>
                </a:lnTo>
                <a:lnTo>
                  <a:pt x="173987" y="4421"/>
                </a:lnTo>
                <a:lnTo>
                  <a:pt x="172513" y="1700"/>
                </a:lnTo>
                <a:lnTo>
                  <a:pt x="171720" y="1473"/>
                </a:lnTo>
                <a:lnTo>
                  <a:pt x="169906" y="907"/>
                </a:lnTo>
                <a:lnTo>
                  <a:pt x="167753" y="340"/>
                </a:lnTo>
                <a:lnTo>
                  <a:pt x="165032" y="0"/>
                </a:lnTo>
                <a:lnTo>
                  <a:pt x="162539" y="907"/>
                </a:lnTo>
                <a:lnTo>
                  <a:pt x="159819" y="2267"/>
                </a:lnTo>
                <a:lnTo>
                  <a:pt x="158912" y="3174"/>
                </a:lnTo>
                <a:lnTo>
                  <a:pt x="158118" y="3740"/>
                </a:lnTo>
                <a:lnTo>
                  <a:pt x="156985" y="3627"/>
                </a:lnTo>
                <a:lnTo>
                  <a:pt x="155851" y="3740"/>
                </a:lnTo>
                <a:lnTo>
                  <a:pt x="155285" y="4647"/>
                </a:lnTo>
                <a:lnTo>
                  <a:pt x="154264" y="5667"/>
                </a:lnTo>
                <a:lnTo>
                  <a:pt x="150298" y="7821"/>
                </a:lnTo>
                <a:lnTo>
                  <a:pt x="149391" y="8501"/>
                </a:lnTo>
                <a:lnTo>
                  <a:pt x="148937" y="9294"/>
                </a:lnTo>
                <a:lnTo>
                  <a:pt x="148937" y="10088"/>
                </a:lnTo>
                <a:lnTo>
                  <a:pt x="149391" y="11788"/>
                </a:lnTo>
                <a:lnTo>
                  <a:pt x="149391" y="13942"/>
                </a:lnTo>
                <a:lnTo>
                  <a:pt x="148484" y="15528"/>
                </a:lnTo>
                <a:lnTo>
                  <a:pt x="147464" y="16775"/>
                </a:lnTo>
                <a:lnTo>
                  <a:pt x="146217" y="17115"/>
                </a:lnTo>
                <a:lnTo>
                  <a:pt x="145310" y="17342"/>
                </a:lnTo>
                <a:lnTo>
                  <a:pt x="144630" y="18135"/>
                </a:lnTo>
                <a:lnTo>
                  <a:pt x="142590" y="21989"/>
                </a:lnTo>
                <a:lnTo>
                  <a:pt x="141683" y="22669"/>
                </a:lnTo>
                <a:lnTo>
                  <a:pt x="139869" y="22556"/>
                </a:lnTo>
                <a:lnTo>
                  <a:pt x="134656" y="28337"/>
                </a:lnTo>
                <a:lnTo>
                  <a:pt x="134202" y="30037"/>
                </a:lnTo>
                <a:lnTo>
                  <a:pt x="132275" y="32417"/>
                </a:lnTo>
                <a:lnTo>
                  <a:pt x="129895" y="35137"/>
                </a:lnTo>
                <a:lnTo>
                  <a:pt x="127741" y="36384"/>
                </a:lnTo>
                <a:lnTo>
                  <a:pt x="127515" y="36951"/>
                </a:lnTo>
                <a:lnTo>
                  <a:pt x="126948" y="37404"/>
                </a:lnTo>
                <a:lnTo>
                  <a:pt x="125588" y="37971"/>
                </a:lnTo>
                <a:lnTo>
                  <a:pt x="121054" y="41258"/>
                </a:lnTo>
                <a:lnTo>
                  <a:pt x="115500" y="41145"/>
                </a:lnTo>
                <a:lnTo>
                  <a:pt x="113120" y="42391"/>
                </a:lnTo>
                <a:lnTo>
                  <a:pt x="110739" y="42958"/>
                </a:lnTo>
                <a:lnTo>
                  <a:pt x="107226" y="43638"/>
                </a:lnTo>
                <a:lnTo>
                  <a:pt x="106206" y="43525"/>
                </a:lnTo>
                <a:lnTo>
                  <a:pt x="101785" y="43865"/>
                </a:lnTo>
                <a:lnTo>
                  <a:pt x="96571" y="43752"/>
                </a:lnTo>
                <a:lnTo>
                  <a:pt x="94531" y="44205"/>
                </a:lnTo>
                <a:lnTo>
                  <a:pt x="92604" y="45452"/>
                </a:lnTo>
                <a:lnTo>
                  <a:pt x="91244" y="46472"/>
                </a:lnTo>
                <a:lnTo>
                  <a:pt x="91017" y="46812"/>
                </a:lnTo>
                <a:lnTo>
                  <a:pt x="91244" y="47265"/>
                </a:lnTo>
                <a:lnTo>
                  <a:pt x="91244" y="47719"/>
                </a:lnTo>
                <a:lnTo>
                  <a:pt x="94871" y="50326"/>
                </a:lnTo>
                <a:lnTo>
                  <a:pt x="95778" y="51686"/>
                </a:lnTo>
                <a:lnTo>
                  <a:pt x="94871" y="52933"/>
                </a:lnTo>
                <a:lnTo>
                  <a:pt x="94417" y="53046"/>
                </a:lnTo>
                <a:lnTo>
                  <a:pt x="94417" y="53159"/>
                </a:lnTo>
                <a:lnTo>
                  <a:pt x="93737" y="54180"/>
                </a:lnTo>
                <a:lnTo>
                  <a:pt x="91584" y="57127"/>
                </a:lnTo>
                <a:lnTo>
                  <a:pt x="88410" y="60754"/>
                </a:lnTo>
                <a:lnTo>
                  <a:pt x="86710" y="61774"/>
                </a:lnTo>
                <a:lnTo>
                  <a:pt x="86030" y="62454"/>
                </a:lnTo>
                <a:lnTo>
                  <a:pt x="85236" y="64721"/>
                </a:lnTo>
                <a:lnTo>
                  <a:pt x="84670" y="65061"/>
                </a:lnTo>
                <a:lnTo>
                  <a:pt x="82403" y="65401"/>
                </a:lnTo>
                <a:lnTo>
                  <a:pt x="77982" y="65628"/>
                </a:lnTo>
                <a:lnTo>
                  <a:pt x="71862" y="66421"/>
                </a:lnTo>
                <a:lnTo>
                  <a:pt x="68234" y="66648"/>
                </a:lnTo>
                <a:lnTo>
                  <a:pt x="65854" y="66421"/>
                </a:lnTo>
                <a:lnTo>
                  <a:pt x="62681" y="68121"/>
                </a:lnTo>
                <a:lnTo>
                  <a:pt x="61547" y="68461"/>
                </a:lnTo>
                <a:lnTo>
                  <a:pt x="60867" y="68688"/>
                </a:lnTo>
                <a:lnTo>
                  <a:pt x="57693" y="70275"/>
                </a:lnTo>
                <a:lnTo>
                  <a:pt x="54973" y="72655"/>
                </a:lnTo>
                <a:lnTo>
                  <a:pt x="54066" y="73108"/>
                </a:lnTo>
                <a:lnTo>
                  <a:pt x="50326" y="74129"/>
                </a:lnTo>
                <a:lnTo>
                  <a:pt x="48852" y="75829"/>
                </a:lnTo>
                <a:lnTo>
                  <a:pt x="48172" y="75942"/>
                </a:lnTo>
                <a:lnTo>
                  <a:pt x="45792" y="73788"/>
                </a:lnTo>
                <a:lnTo>
                  <a:pt x="44205" y="71748"/>
                </a:lnTo>
                <a:lnTo>
                  <a:pt x="43412" y="69708"/>
                </a:lnTo>
                <a:lnTo>
                  <a:pt x="43298" y="69028"/>
                </a:lnTo>
                <a:lnTo>
                  <a:pt x="42845" y="69141"/>
                </a:lnTo>
                <a:lnTo>
                  <a:pt x="41598" y="70048"/>
                </a:lnTo>
                <a:lnTo>
                  <a:pt x="40465" y="71068"/>
                </a:lnTo>
                <a:lnTo>
                  <a:pt x="39898" y="73108"/>
                </a:lnTo>
                <a:lnTo>
                  <a:pt x="36044" y="74355"/>
                </a:lnTo>
                <a:lnTo>
                  <a:pt x="32757" y="75489"/>
                </a:lnTo>
                <a:lnTo>
                  <a:pt x="31284" y="76962"/>
                </a:lnTo>
                <a:lnTo>
                  <a:pt x="29017" y="77642"/>
                </a:lnTo>
                <a:lnTo>
                  <a:pt x="26070" y="77415"/>
                </a:lnTo>
                <a:lnTo>
                  <a:pt x="23689" y="76735"/>
                </a:lnTo>
                <a:lnTo>
                  <a:pt x="21536" y="76622"/>
                </a:lnTo>
                <a:lnTo>
                  <a:pt x="19382" y="80249"/>
                </a:lnTo>
                <a:lnTo>
                  <a:pt x="16662" y="82289"/>
                </a:lnTo>
                <a:lnTo>
                  <a:pt x="15868" y="83536"/>
                </a:lnTo>
                <a:lnTo>
                  <a:pt x="15528" y="85123"/>
                </a:lnTo>
                <a:lnTo>
                  <a:pt x="14848" y="86710"/>
                </a:lnTo>
                <a:lnTo>
                  <a:pt x="13488" y="90110"/>
                </a:lnTo>
                <a:lnTo>
                  <a:pt x="12355" y="92831"/>
                </a:lnTo>
                <a:lnTo>
                  <a:pt x="11335" y="93737"/>
                </a:lnTo>
                <a:lnTo>
                  <a:pt x="8841" y="97818"/>
                </a:lnTo>
                <a:lnTo>
                  <a:pt x="7141" y="102012"/>
                </a:lnTo>
                <a:lnTo>
                  <a:pt x="6801" y="103145"/>
                </a:lnTo>
                <a:lnTo>
                  <a:pt x="6347" y="103939"/>
                </a:lnTo>
                <a:lnTo>
                  <a:pt x="5554" y="104619"/>
                </a:lnTo>
                <a:lnTo>
                  <a:pt x="2607" y="105866"/>
                </a:lnTo>
                <a:lnTo>
                  <a:pt x="1700" y="106546"/>
                </a:lnTo>
                <a:lnTo>
                  <a:pt x="907" y="107339"/>
                </a:lnTo>
                <a:lnTo>
                  <a:pt x="227" y="108132"/>
                </a:lnTo>
                <a:lnTo>
                  <a:pt x="0" y="109266"/>
                </a:lnTo>
                <a:lnTo>
                  <a:pt x="680" y="110739"/>
                </a:lnTo>
                <a:lnTo>
                  <a:pt x="1474" y="111873"/>
                </a:lnTo>
                <a:lnTo>
                  <a:pt x="2267" y="111986"/>
                </a:lnTo>
                <a:lnTo>
                  <a:pt x="3060" y="111873"/>
                </a:lnTo>
                <a:lnTo>
                  <a:pt x="3514" y="112666"/>
                </a:lnTo>
                <a:lnTo>
                  <a:pt x="3854" y="113006"/>
                </a:lnTo>
                <a:lnTo>
                  <a:pt x="3854" y="121167"/>
                </a:lnTo>
                <a:lnTo>
                  <a:pt x="3174" y="122414"/>
                </a:lnTo>
                <a:lnTo>
                  <a:pt x="3174" y="122868"/>
                </a:lnTo>
                <a:lnTo>
                  <a:pt x="2834" y="124341"/>
                </a:lnTo>
                <a:lnTo>
                  <a:pt x="2720" y="125928"/>
                </a:lnTo>
                <a:lnTo>
                  <a:pt x="2947" y="126495"/>
                </a:lnTo>
                <a:lnTo>
                  <a:pt x="3514" y="126948"/>
                </a:lnTo>
                <a:lnTo>
                  <a:pt x="4307" y="128081"/>
                </a:lnTo>
                <a:lnTo>
                  <a:pt x="4760" y="130575"/>
                </a:lnTo>
                <a:lnTo>
                  <a:pt x="5667" y="139303"/>
                </a:lnTo>
                <a:lnTo>
                  <a:pt x="6234" y="140776"/>
                </a:lnTo>
                <a:lnTo>
                  <a:pt x="7027" y="141683"/>
                </a:lnTo>
                <a:lnTo>
                  <a:pt x="9521" y="143610"/>
                </a:lnTo>
                <a:lnTo>
                  <a:pt x="12128" y="146104"/>
                </a:lnTo>
                <a:lnTo>
                  <a:pt x="13035" y="147690"/>
                </a:lnTo>
                <a:lnTo>
                  <a:pt x="13488" y="150297"/>
                </a:lnTo>
                <a:lnTo>
                  <a:pt x="14508" y="152451"/>
                </a:lnTo>
                <a:lnTo>
                  <a:pt x="14508" y="153131"/>
                </a:lnTo>
                <a:lnTo>
                  <a:pt x="14055" y="153358"/>
                </a:lnTo>
                <a:lnTo>
                  <a:pt x="13035" y="153471"/>
                </a:lnTo>
                <a:lnTo>
                  <a:pt x="12355" y="153584"/>
                </a:lnTo>
                <a:lnTo>
                  <a:pt x="12921" y="155058"/>
                </a:lnTo>
                <a:lnTo>
                  <a:pt x="14282" y="157778"/>
                </a:lnTo>
                <a:lnTo>
                  <a:pt x="16548" y="160498"/>
                </a:lnTo>
                <a:lnTo>
                  <a:pt x="19042" y="163446"/>
                </a:lnTo>
                <a:lnTo>
                  <a:pt x="21082" y="165826"/>
                </a:lnTo>
                <a:lnTo>
                  <a:pt x="23576" y="168659"/>
                </a:lnTo>
                <a:lnTo>
                  <a:pt x="25503" y="170813"/>
                </a:lnTo>
                <a:lnTo>
                  <a:pt x="27543" y="173080"/>
                </a:lnTo>
                <a:lnTo>
                  <a:pt x="29017" y="173533"/>
                </a:lnTo>
                <a:lnTo>
                  <a:pt x="30150" y="173760"/>
                </a:lnTo>
                <a:lnTo>
                  <a:pt x="30717" y="174213"/>
                </a:lnTo>
                <a:lnTo>
                  <a:pt x="31284" y="175234"/>
                </a:lnTo>
                <a:lnTo>
                  <a:pt x="32304" y="176367"/>
                </a:lnTo>
                <a:lnTo>
                  <a:pt x="33437" y="177840"/>
                </a:lnTo>
                <a:lnTo>
                  <a:pt x="33890" y="179314"/>
                </a:lnTo>
                <a:lnTo>
                  <a:pt x="33324" y="180788"/>
                </a:lnTo>
                <a:lnTo>
                  <a:pt x="33777" y="182828"/>
                </a:lnTo>
                <a:lnTo>
                  <a:pt x="33890" y="183054"/>
                </a:lnTo>
                <a:lnTo>
                  <a:pt x="34231" y="183848"/>
                </a:lnTo>
                <a:lnTo>
                  <a:pt x="34117" y="184641"/>
                </a:lnTo>
                <a:lnTo>
                  <a:pt x="34344" y="187362"/>
                </a:lnTo>
                <a:lnTo>
                  <a:pt x="34911" y="189742"/>
                </a:lnTo>
                <a:lnTo>
                  <a:pt x="35931" y="191782"/>
                </a:lnTo>
                <a:lnTo>
                  <a:pt x="37291" y="188835"/>
                </a:lnTo>
                <a:lnTo>
                  <a:pt x="38651" y="185888"/>
                </a:lnTo>
                <a:lnTo>
                  <a:pt x="40351" y="182374"/>
                </a:lnTo>
                <a:lnTo>
                  <a:pt x="41711" y="179541"/>
                </a:lnTo>
                <a:lnTo>
                  <a:pt x="41598" y="178067"/>
                </a:lnTo>
                <a:lnTo>
                  <a:pt x="41711" y="176027"/>
                </a:lnTo>
                <a:lnTo>
                  <a:pt x="41938" y="173647"/>
                </a:lnTo>
                <a:lnTo>
                  <a:pt x="41938" y="172173"/>
                </a:lnTo>
                <a:lnTo>
                  <a:pt x="42278" y="171266"/>
                </a:lnTo>
                <a:lnTo>
                  <a:pt x="43298" y="167753"/>
                </a:lnTo>
                <a:lnTo>
                  <a:pt x="43865" y="165712"/>
                </a:lnTo>
                <a:lnTo>
                  <a:pt x="44659" y="164806"/>
                </a:lnTo>
                <a:lnTo>
                  <a:pt x="45905" y="164126"/>
                </a:lnTo>
                <a:lnTo>
                  <a:pt x="47832" y="164126"/>
                </a:lnTo>
                <a:lnTo>
                  <a:pt x="52706" y="163672"/>
                </a:lnTo>
                <a:lnTo>
                  <a:pt x="57240" y="162765"/>
                </a:lnTo>
                <a:lnTo>
                  <a:pt x="58713" y="162312"/>
                </a:lnTo>
                <a:lnTo>
                  <a:pt x="61547" y="160838"/>
                </a:lnTo>
                <a:lnTo>
                  <a:pt x="62681" y="160838"/>
                </a:lnTo>
                <a:lnTo>
                  <a:pt x="63587" y="161292"/>
                </a:lnTo>
                <a:lnTo>
                  <a:pt x="69141" y="162992"/>
                </a:lnTo>
                <a:lnTo>
                  <a:pt x="70615" y="163672"/>
                </a:lnTo>
                <a:lnTo>
                  <a:pt x="71182" y="163559"/>
                </a:lnTo>
                <a:lnTo>
                  <a:pt x="71975" y="163786"/>
                </a:lnTo>
                <a:lnTo>
                  <a:pt x="73335" y="163786"/>
                </a:lnTo>
                <a:lnTo>
                  <a:pt x="74582" y="163559"/>
                </a:lnTo>
                <a:lnTo>
                  <a:pt x="75375" y="163786"/>
                </a:lnTo>
                <a:lnTo>
                  <a:pt x="76395" y="164919"/>
                </a:lnTo>
                <a:lnTo>
                  <a:pt x="77075" y="164806"/>
                </a:lnTo>
                <a:lnTo>
                  <a:pt x="77982" y="163899"/>
                </a:lnTo>
                <a:lnTo>
                  <a:pt x="79569" y="163106"/>
                </a:lnTo>
                <a:lnTo>
                  <a:pt x="82743" y="162199"/>
                </a:lnTo>
                <a:lnTo>
                  <a:pt x="83310" y="162652"/>
                </a:lnTo>
                <a:lnTo>
                  <a:pt x="84443" y="164692"/>
                </a:lnTo>
                <a:lnTo>
                  <a:pt x="85576" y="165372"/>
                </a:lnTo>
                <a:lnTo>
                  <a:pt x="85350" y="160952"/>
                </a:lnTo>
                <a:lnTo>
                  <a:pt x="86030" y="154945"/>
                </a:lnTo>
                <a:lnTo>
                  <a:pt x="85803" y="151431"/>
                </a:lnTo>
                <a:lnTo>
                  <a:pt x="84670" y="148257"/>
                </a:lnTo>
                <a:lnTo>
                  <a:pt x="85236" y="146330"/>
                </a:lnTo>
                <a:lnTo>
                  <a:pt x="87390" y="145537"/>
                </a:lnTo>
                <a:lnTo>
                  <a:pt x="90111" y="142476"/>
                </a:lnTo>
                <a:lnTo>
                  <a:pt x="94984" y="134429"/>
                </a:lnTo>
                <a:lnTo>
                  <a:pt x="100198" y="130462"/>
                </a:lnTo>
                <a:lnTo>
                  <a:pt x="103825" y="129215"/>
                </a:lnTo>
                <a:lnTo>
                  <a:pt x="107566" y="129328"/>
                </a:lnTo>
                <a:lnTo>
                  <a:pt x="110059" y="130008"/>
                </a:lnTo>
                <a:lnTo>
                  <a:pt x="111193" y="131369"/>
                </a:lnTo>
                <a:lnTo>
                  <a:pt x="114027" y="133182"/>
                </a:lnTo>
                <a:lnTo>
                  <a:pt x="118674" y="135789"/>
                </a:lnTo>
                <a:lnTo>
                  <a:pt x="122074" y="138849"/>
                </a:lnTo>
                <a:lnTo>
                  <a:pt x="124001" y="142023"/>
                </a:lnTo>
                <a:lnTo>
                  <a:pt x="125475" y="143837"/>
                </a:lnTo>
                <a:lnTo>
                  <a:pt x="127288" y="144403"/>
                </a:lnTo>
                <a:lnTo>
                  <a:pt x="130235" y="144177"/>
                </a:lnTo>
                <a:lnTo>
                  <a:pt x="133636" y="144857"/>
                </a:lnTo>
                <a:lnTo>
                  <a:pt x="137036" y="146670"/>
                </a:lnTo>
                <a:lnTo>
                  <a:pt x="139189" y="147350"/>
                </a:lnTo>
                <a:lnTo>
                  <a:pt x="139983" y="146897"/>
                </a:lnTo>
                <a:lnTo>
                  <a:pt x="141683" y="147124"/>
                </a:lnTo>
                <a:lnTo>
                  <a:pt x="145537" y="148597"/>
                </a:lnTo>
                <a:lnTo>
                  <a:pt x="148597" y="147804"/>
                </a:lnTo>
                <a:lnTo>
                  <a:pt x="153018" y="148370"/>
                </a:lnTo>
                <a:lnTo>
                  <a:pt x="163559" y="150977"/>
                </a:lnTo>
                <a:lnTo>
                  <a:pt x="164126" y="150524"/>
                </a:lnTo>
                <a:lnTo>
                  <a:pt x="164352" y="150411"/>
                </a:lnTo>
                <a:lnTo>
                  <a:pt x="165259" y="149391"/>
                </a:lnTo>
                <a:lnTo>
                  <a:pt x="167640" y="144177"/>
                </a:lnTo>
                <a:lnTo>
                  <a:pt x="169566" y="141003"/>
                </a:lnTo>
                <a:lnTo>
                  <a:pt x="170473" y="139756"/>
                </a:lnTo>
                <a:lnTo>
                  <a:pt x="172627" y="138056"/>
                </a:lnTo>
                <a:lnTo>
                  <a:pt x="175234" y="137603"/>
                </a:lnTo>
                <a:lnTo>
                  <a:pt x="177841" y="137829"/>
                </a:lnTo>
                <a:lnTo>
                  <a:pt x="179881" y="138509"/>
                </a:lnTo>
                <a:lnTo>
                  <a:pt x="181808" y="139416"/>
                </a:lnTo>
                <a:lnTo>
                  <a:pt x="183961" y="139416"/>
                </a:lnTo>
                <a:lnTo>
                  <a:pt x="186115" y="138509"/>
                </a:lnTo>
                <a:lnTo>
                  <a:pt x="189402" y="137036"/>
                </a:lnTo>
                <a:lnTo>
                  <a:pt x="192802" y="136016"/>
                </a:lnTo>
                <a:lnTo>
                  <a:pt x="195749" y="134996"/>
                </a:lnTo>
                <a:lnTo>
                  <a:pt x="200510" y="133069"/>
                </a:lnTo>
                <a:lnTo>
                  <a:pt x="202437" y="132162"/>
                </a:lnTo>
                <a:lnTo>
                  <a:pt x="204817" y="131822"/>
                </a:lnTo>
                <a:lnTo>
                  <a:pt x="211505" y="133522"/>
                </a:lnTo>
                <a:lnTo>
                  <a:pt x="215925" y="132389"/>
                </a:lnTo>
                <a:lnTo>
                  <a:pt x="217738" y="132729"/>
                </a:lnTo>
                <a:lnTo>
                  <a:pt x="221479" y="131482"/>
                </a:lnTo>
                <a:lnTo>
                  <a:pt x="222159" y="130688"/>
                </a:lnTo>
                <a:lnTo>
                  <a:pt x="224539" y="126381"/>
                </a:lnTo>
                <a:lnTo>
                  <a:pt x="227146" y="125134"/>
                </a:lnTo>
                <a:lnTo>
                  <a:pt x="231000" y="125814"/>
                </a:lnTo>
                <a:lnTo>
                  <a:pt x="233154" y="126495"/>
                </a:lnTo>
                <a:lnTo>
                  <a:pt x="240408" y="128308"/>
                </a:lnTo>
                <a:lnTo>
                  <a:pt x="249816" y="130122"/>
                </a:lnTo>
                <a:lnTo>
                  <a:pt x="252536" y="130462"/>
                </a:lnTo>
                <a:lnTo>
                  <a:pt x="253669" y="130688"/>
                </a:lnTo>
                <a:lnTo>
                  <a:pt x="254576" y="130348"/>
                </a:lnTo>
                <a:lnTo>
                  <a:pt x="257750" y="127968"/>
                </a:lnTo>
                <a:lnTo>
                  <a:pt x="258770" y="127628"/>
                </a:lnTo>
                <a:lnTo>
                  <a:pt x="259677" y="127628"/>
                </a:lnTo>
                <a:lnTo>
                  <a:pt x="265571" y="129668"/>
                </a:lnTo>
                <a:lnTo>
                  <a:pt x="264097" y="127968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61" name="Freeform: Shape 260">
            <a:extLst>
              <a:ext uri="{FF2B5EF4-FFF2-40B4-BE49-F238E27FC236}">
                <a16:creationId xmlns:a16="http://schemas.microsoft.com/office/drawing/2014/main" id="{E7286E17-CE66-38DC-E0C7-6D9952B9C802}"/>
              </a:ext>
            </a:extLst>
          </p:cNvPr>
          <p:cNvSpPr/>
          <p:nvPr/>
        </p:nvSpPr>
        <p:spPr>
          <a:xfrm>
            <a:off x="2945452" y="3868968"/>
            <a:ext cx="292433" cy="309350"/>
          </a:xfrm>
          <a:custGeom>
            <a:avLst/>
            <a:gdLst>
              <a:gd name="connsiteX0" fmla="*/ 389345 w 389911"/>
              <a:gd name="connsiteY0" fmla="*/ 68348 h 412467"/>
              <a:gd name="connsiteX1" fmla="*/ 388438 w 389911"/>
              <a:gd name="connsiteY1" fmla="*/ 67555 h 412467"/>
              <a:gd name="connsiteX2" fmla="*/ 388098 w 389911"/>
              <a:gd name="connsiteY2" fmla="*/ 66648 h 412467"/>
              <a:gd name="connsiteX3" fmla="*/ 387305 w 389911"/>
              <a:gd name="connsiteY3" fmla="*/ 66308 h 412467"/>
              <a:gd name="connsiteX4" fmla="*/ 386171 w 389911"/>
              <a:gd name="connsiteY4" fmla="*/ 66308 h 412467"/>
              <a:gd name="connsiteX5" fmla="*/ 385378 w 389911"/>
              <a:gd name="connsiteY5" fmla="*/ 65741 h 412467"/>
              <a:gd name="connsiteX6" fmla="*/ 384584 w 389911"/>
              <a:gd name="connsiteY6" fmla="*/ 64494 h 412467"/>
              <a:gd name="connsiteX7" fmla="*/ 383678 w 389911"/>
              <a:gd name="connsiteY7" fmla="*/ 63814 h 412467"/>
              <a:gd name="connsiteX8" fmla="*/ 381071 w 389911"/>
              <a:gd name="connsiteY8" fmla="*/ 63814 h 412467"/>
              <a:gd name="connsiteX9" fmla="*/ 378917 w 389911"/>
              <a:gd name="connsiteY9" fmla="*/ 62567 h 412467"/>
              <a:gd name="connsiteX10" fmla="*/ 378917 w 389911"/>
              <a:gd name="connsiteY10" fmla="*/ 60980 h 412467"/>
              <a:gd name="connsiteX11" fmla="*/ 379824 w 389911"/>
              <a:gd name="connsiteY11" fmla="*/ 57807 h 412467"/>
              <a:gd name="connsiteX12" fmla="*/ 381411 w 389911"/>
              <a:gd name="connsiteY12" fmla="*/ 54066 h 412467"/>
              <a:gd name="connsiteX13" fmla="*/ 381411 w 389911"/>
              <a:gd name="connsiteY13" fmla="*/ 53046 h 412467"/>
              <a:gd name="connsiteX14" fmla="*/ 381184 w 389911"/>
              <a:gd name="connsiteY14" fmla="*/ 52139 h 412467"/>
              <a:gd name="connsiteX15" fmla="*/ 380844 w 389911"/>
              <a:gd name="connsiteY15" fmla="*/ 51459 h 412467"/>
              <a:gd name="connsiteX16" fmla="*/ 380164 w 389911"/>
              <a:gd name="connsiteY16" fmla="*/ 50666 h 412467"/>
              <a:gd name="connsiteX17" fmla="*/ 379484 w 389911"/>
              <a:gd name="connsiteY17" fmla="*/ 49759 h 412467"/>
              <a:gd name="connsiteX18" fmla="*/ 379937 w 389911"/>
              <a:gd name="connsiteY18" fmla="*/ 47152 h 412467"/>
              <a:gd name="connsiteX19" fmla="*/ 380957 w 389911"/>
              <a:gd name="connsiteY19" fmla="*/ 44545 h 412467"/>
              <a:gd name="connsiteX20" fmla="*/ 381751 w 389911"/>
              <a:gd name="connsiteY20" fmla="*/ 43185 h 412467"/>
              <a:gd name="connsiteX21" fmla="*/ 382544 w 389911"/>
              <a:gd name="connsiteY21" fmla="*/ 41711 h 412467"/>
              <a:gd name="connsiteX22" fmla="*/ 382318 w 389911"/>
              <a:gd name="connsiteY22" fmla="*/ 40578 h 412467"/>
              <a:gd name="connsiteX23" fmla="*/ 381184 w 389911"/>
              <a:gd name="connsiteY23" fmla="*/ 40011 h 412467"/>
              <a:gd name="connsiteX24" fmla="*/ 380731 w 389911"/>
              <a:gd name="connsiteY24" fmla="*/ 38991 h 412467"/>
              <a:gd name="connsiteX25" fmla="*/ 380391 w 389911"/>
              <a:gd name="connsiteY25" fmla="*/ 38198 h 412467"/>
              <a:gd name="connsiteX26" fmla="*/ 379484 w 389911"/>
              <a:gd name="connsiteY26" fmla="*/ 37064 h 412467"/>
              <a:gd name="connsiteX27" fmla="*/ 378351 w 389911"/>
              <a:gd name="connsiteY27" fmla="*/ 36611 h 412467"/>
              <a:gd name="connsiteX28" fmla="*/ 377330 w 389911"/>
              <a:gd name="connsiteY28" fmla="*/ 36838 h 412467"/>
              <a:gd name="connsiteX29" fmla="*/ 376083 w 389911"/>
              <a:gd name="connsiteY29" fmla="*/ 37064 h 412467"/>
              <a:gd name="connsiteX30" fmla="*/ 375517 w 389911"/>
              <a:gd name="connsiteY30" fmla="*/ 36384 h 412467"/>
              <a:gd name="connsiteX31" fmla="*/ 375403 w 389911"/>
              <a:gd name="connsiteY31" fmla="*/ 34911 h 412467"/>
              <a:gd name="connsiteX32" fmla="*/ 375063 w 389911"/>
              <a:gd name="connsiteY32" fmla="*/ 33437 h 412467"/>
              <a:gd name="connsiteX33" fmla="*/ 374383 w 389911"/>
              <a:gd name="connsiteY33" fmla="*/ 32417 h 412467"/>
              <a:gd name="connsiteX34" fmla="*/ 372683 w 389911"/>
              <a:gd name="connsiteY34" fmla="*/ 31397 h 412467"/>
              <a:gd name="connsiteX35" fmla="*/ 368036 w 389911"/>
              <a:gd name="connsiteY35" fmla="*/ 29243 h 412467"/>
              <a:gd name="connsiteX36" fmla="*/ 364522 w 389911"/>
              <a:gd name="connsiteY36" fmla="*/ 24936 h 412467"/>
              <a:gd name="connsiteX37" fmla="*/ 362709 w 389911"/>
              <a:gd name="connsiteY37" fmla="*/ 22896 h 412467"/>
              <a:gd name="connsiteX38" fmla="*/ 361349 w 389911"/>
              <a:gd name="connsiteY38" fmla="*/ 21649 h 412467"/>
              <a:gd name="connsiteX39" fmla="*/ 359535 w 389911"/>
              <a:gd name="connsiteY39" fmla="*/ 18249 h 412467"/>
              <a:gd name="connsiteX40" fmla="*/ 357381 w 389911"/>
              <a:gd name="connsiteY40" fmla="*/ 15982 h 412467"/>
              <a:gd name="connsiteX41" fmla="*/ 354888 w 389911"/>
              <a:gd name="connsiteY41" fmla="*/ 14848 h 412467"/>
              <a:gd name="connsiteX42" fmla="*/ 353188 w 389911"/>
              <a:gd name="connsiteY42" fmla="*/ 15415 h 412467"/>
              <a:gd name="connsiteX43" fmla="*/ 351487 w 389911"/>
              <a:gd name="connsiteY43" fmla="*/ 17909 h 412467"/>
              <a:gd name="connsiteX44" fmla="*/ 348200 w 389911"/>
              <a:gd name="connsiteY44" fmla="*/ 20176 h 412467"/>
              <a:gd name="connsiteX45" fmla="*/ 346613 w 389911"/>
              <a:gd name="connsiteY45" fmla="*/ 20289 h 412467"/>
              <a:gd name="connsiteX46" fmla="*/ 344687 w 389911"/>
              <a:gd name="connsiteY46" fmla="*/ 19042 h 412467"/>
              <a:gd name="connsiteX47" fmla="*/ 342306 w 389911"/>
              <a:gd name="connsiteY47" fmla="*/ 18136 h 412467"/>
              <a:gd name="connsiteX48" fmla="*/ 337999 w 389911"/>
              <a:gd name="connsiteY48" fmla="*/ 17682 h 412467"/>
              <a:gd name="connsiteX49" fmla="*/ 336186 w 389911"/>
              <a:gd name="connsiteY49" fmla="*/ 18816 h 412467"/>
              <a:gd name="connsiteX50" fmla="*/ 333805 w 389911"/>
              <a:gd name="connsiteY50" fmla="*/ 20629 h 412467"/>
              <a:gd name="connsiteX51" fmla="*/ 331878 w 389911"/>
              <a:gd name="connsiteY51" fmla="*/ 21649 h 412467"/>
              <a:gd name="connsiteX52" fmla="*/ 330631 w 389911"/>
              <a:gd name="connsiteY52" fmla="*/ 21762 h 412467"/>
              <a:gd name="connsiteX53" fmla="*/ 329498 w 389911"/>
              <a:gd name="connsiteY53" fmla="*/ 21422 h 412467"/>
              <a:gd name="connsiteX54" fmla="*/ 328138 w 389911"/>
              <a:gd name="connsiteY54" fmla="*/ 21196 h 412467"/>
              <a:gd name="connsiteX55" fmla="*/ 327005 w 389911"/>
              <a:gd name="connsiteY55" fmla="*/ 21082 h 412467"/>
              <a:gd name="connsiteX56" fmla="*/ 324738 w 389911"/>
              <a:gd name="connsiteY56" fmla="*/ 19496 h 412467"/>
              <a:gd name="connsiteX57" fmla="*/ 323491 w 389911"/>
              <a:gd name="connsiteY57" fmla="*/ 18249 h 412467"/>
              <a:gd name="connsiteX58" fmla="*/ 322697 w 389911"/>
              <a:gd name="connsiteY58" fmla="*/ 17115 h 412467"/>
              <a:gd name="connsiteX59" fmla="*/ 321337 w 389911"/>
              <a:gd name="connsiteY59" fmla="*/ 16322 h 412467"/>
              <a:gd name="connsiteX60" fmla="*/ 319864 w 389911"/>
              <a:gd name="connsiteY60" fmla="*/ 15642 h 412467"/>
              <a:gd name="connsiteX61" fmla="*/ 318730 w 389911"/>
              <a:gd name="connsiteY61" fmla="*/ 14622 h 412467"/>
              <a:gd name="connsiteX62" fmla="*/ 318164 w 389911"/>
              <a:gd name="connsiteY62" fmla="*/ 13375 h 412467"/>
              <a:gd name="connsiteX63" fmla="*/ 317370 w 389911"/>
              <a:gd name="connsiteY63" fmla="*/ 11788 h 412467"/>
              <a:gd name="connsiteX64" fmla="*/ 316237 w 389911"/>
              <a:gd name="connsiteY64" fmla="*/ 10201 h 412467"/>
              <a:gd name="connsiteX65" fmla="*/ 312723 w 389911"/>
              <a:gd name="connsiteY65" fmla="*/ 7594 h 412467"/>
              <a:gd name="connsiteX66" fmla="*/ 311589 w 389911"/>
              <a:gd name="connsiteY66" fmla="*/ 6007 h 412467"/>
              <a:gd name="connsiteX67" fmla="*/ 310909 w 389911"/>
              <a:gd name="connsiteY67" fmla="*/ 4534 h 412467"/>
              <a:gd name="connsiteX68" fmla="*/ 305015 w 389911"/>
              <a:gd name="connsiteY68" fmla="*/ 2494 h 412467"/>
              <a:gd name="connsiteX69" fmla="*/ 304108 w 389911"/>
              <a:gd name="connsiteY69" fmla="*/ 2494 h 412467"/>
              <a:gd name="connsiteX70" fmla="*/ 303088 w 389911"/>
              <a:gd name="connsiteY70" fmla="*/ 2834 h 412467"/>
              <a:gd name="connsiteX71" fmla="*/ 299915 w 389911"/>
              <a:gd name="connsiteY71" fmla="*/ 5214 h 412467"/>
              <a:gd name="connsiteX72" fmla="*/ 299008 w 389911"/>
              <a:gd name="connsiteY72" fmla="*/ 5554 h 412467"/>
              <a:gd name="connsiteX73" fmla="*/ 297874 w 389911"/>
              <a:gd name="connsiteY73" fmla="*/ 5327 h 412467"/>
              <a:gd name="connsiteX74" fmla="*/ 295154 w 389911"/>
              <a:gd name="connsiteY74" fmla="*/ 4987 h 412467"/>
              <a:gd name="connsiteX75" fmla="*/ 285746 w 389911"/>
              <a:gd name="connsiteY75" fmla="*/ 3174 h 412467"/>
              <a:gd name="connsiteX76" fmla="*/ 278492 w 389911"/>
              <a:gd name="connsiteY76" fmla="*/ 1360 h 412467"/>
              <a:gd name="connsiteX77" fmla="*/ 276339 w 389911"/>
              <a:gd name="connsiteY77" fmla="*/ 680 h 412467"/>
              <a:gd name="connsiteX78" fmla="*/ 272485 w 389911"/>
              <a:gd name="connsiteY78" fmla="*/ 0 h 412467"/>
              <a:gd name="connsiteX79" fmla="*/ 269878 w 389911"/>
              <a:gd name="connsiteY79" fmla="*/ 1247 h 412467"/>
              <a:gd name="connsiteX80" fmla="*/ 267498 w 389911"/>
              <a:gd name="connsiteY80" fmla="*/ 5554 h 412467"/>
              <a:gd name="connsiteX81" fmla="*/ 266818 w 389911"/>
              <a:gd name="connsiteY81" fmla="*/ 6347 h 412467"/>
              <a:gd name="connsiteX82" fmla="*/ 263077 w 389911"/>
              <a:gd name="connsiteY82" fmla="*/ 7594 h 412467"/>
              <a:gd name="connsiteX83" fmla="*/ 261263 w 389911"/>
              <a:gd name="connsiteY83" fmla="*/ 7254 h 412467"/>
              <a:gd name="connsiteX84" fmla="*/ 256843 w 389911"/>
              <a:gd name="connsiteY84" fmla="*/ 8388 h 412467"/>
              <a:gd name="connsiteX85" fmla="*/ 250156 w 389911"/>
              <a:gd name="connsiteY85" fmla="*/ 6687 h 412467"/>
              <a:gd name="connsiteX86" fmla="*/ 247775 w 389911"/>
              <a:gd name="connsiteY86" fmla="*/ 7027 h 412467"/>
              <a:gd name="connsiteX87" fmla="*/ 245848 w 389911"/>
              <a:gd name="connsiteY87" fmla="*/ 7934 h 412467"/>
              <a:gd name="connsiteX88" fmla="*/ 241088 w 389911"/>
              <a:gd name="connsiteY88" fmla="*/ 9861 h 412467"/>
              <a:gd name="connsiteX89" fmla="*/ 238141 w 389911"/>
              <a:gd name="connsiteY89" fmla="*/ 10881 h 412467"/>
              <a:gd name="connsiteX90" fmla="*/ 234740 w 389911"/>
              <a:gd name="connsiteY90" fmla="*/ 11901 h 412467"/>
              <a:gd name="connsiteX91" fmla="*/ 231453 w 389911"/>
              <a:gd name="connsiteY91" fmla="*/ 13375 h 412467"/>
              <a:gd name="connsiteX92" fmla="*/ 229300 w 389911"/>
              <a:gd name="connsiteY92" fmla="*/ 14282 h 412467"/>
              <a:gd name="connsiteX93" fmla="*/ 227146 w 389911"/>
              <a:gd name="connsiteY93" fmla="*/ 14282 h 412467"/>
              <a:gd name="connsiteX94" fmla="*/ 225219 w 389911"/>
              <a:gd name="connsiteY94" fmla="*/ 13375 h 412467"/>
              <a:gd name="connsiteX95" fmla="*/ 223179 w 389911"/>
              <a:gd name="connsiteY95" fmla="*/ 12695 h 412467"/>
              <a:gd name="connsiteX96" fmla="*/ 220572 w 389911"/>
              <a:gd name="connsiteY96" fmla="*/ 12468 h 412467"/>
              <a:gd name="connsiteX97" fmla="*/ 217965 w 389911"/>
              <a:gd name="connsiteY97" fmla="*/ 12921 h 412467"/>
              <a:gd name="connsiteX98" fmla="*/ 215812 w 389911"/>
              <a:gd name="connsiteY98" fmla="*/ 14622 h 412467"/>
              <a:gd name="connsiteX99" fmla="*/ 214905 w 389911"/>
              <a:gd name="connsiteY99" fmla="*/ 15868 h 412467"/>
              <a:gd name="connsiteX100" fmla="*/ 212978 w 389911"/>
              <a:gd name="connsiteY100" fmla="*/ 19042 h 412467"/>
              <a:gd name="connsiteX101" fmla="*/ 210598 w 389911"/>
              <a:gd name="connsiteY101" fmla="*/ 24256 h 412467"/>
              <a:gd name="connsiteX102" fmla="*/ 209691 w 389911"/>
              <a:gd name="connsiteY102" fmla="*/ 25276 h 412467"/>
              <a:gd name="connsiteX103" fmla="*/ 209464 w 389911"/>
              <a:gd name="connsiteY103" fmla="*/ 25390 h 412467"/>
              <a:gd name="connsiteX104" fmla="*/ 208897 w 389911"/>
              <a:gd name="connsiteY104" fmla="*/ 25843 h 412467"/>
              <a:gd name="connsiteX105" fmla="*/ 198356 w 389911"/>
              <a:gd name="connsiteY105" fmla="*/ 23236 h 412467"/>
              <a:gd name="connsiteX106" fmla="*/ 193936 w 389911"/>
              <a:gd name="connsiteY106" fmla="*/ 22669 h 412467"/>
              <a:gd name="connsiteX107" fmla="*/ 190875 w 389911"/>
              <a:gd name="connsiteY107" fmla="*/ 23463 h 412467"/>
              <a:gd name="connsiteX108" fmla="*/ 187022 w 389911"/>
              <a:gd name="connsiteY108" fmla="*/ 21989 h 412467"/>
              <a:gd name="connsiteX109" fmla="*/ 185322 w 389911"/>
              <a:gd name="connsiteY109" fmla="*/ 21762 h 412467"/>
              <a:gd name="connsiteX110" fmla="*/ 184528 w 389911"/>
              <a:gd name="connsiteY110" fmla="*/ 22216 h 412467"/>
              <a:gd name="connsiteX111" fmla="*/ 182374 w 389911"/>
              <a:gd name="connsiteY111" fmla="*/ 21536 h 412467"/>
              <a:gd name="connsiteX112" fmla="*/ 178974 w 389911"/>
              <a:gd name="connsiteY112" fmla="*/ 19722 h 412467"/>
              <a:gd name="connsiteX113" fmla="*/ 175574 w 389911"/>
              <a:gd name="connsiteY113" fmla="*/ 19042 h 412467"/>
              <a:gd name="connsiteX114" fmla="*/ 172627 w 389911"/>
              <a:gd name="connsiteY114" fmla="*/ 19269 h 412467"/>
              <a:gd name="connsiteX115" fmla="*/ 170813 w 389911"/>
              <a:gd name="connsiteY115" fmla="*/ 18702 h 412467"/>
              <a:gd name="connsiteX116" fmla="*/ 169340 w 389911"/>
              <a:gd name="connsiteY116" fmla="*/ 16889 h 412467"/>
              <a:gd name="connsiteX117" fmla="*/ 167413 w 389911"/>
              <a:gd name="connsiteY117" fmla="*/ 13715 h 412467"/>
              <a:gd name="connsiteX118" fmla="*/ 164012 w 389911"/>
              <a:gd name="connsiteY118" fmla="*/ 10655 h 412467"/>
              <a:gd name="connsiteX119" fmla="*/ 159365 w 389911"/>
              <a:gd name="connsiteY119" fmla="*/ 8048 h 412467"/>
              <a:gd name="connsiteX120" fmla="*/ 156531 w 389911"/>
              <a:gd name="connsiteY120" fmla="*/ 6234 h 412467"/>
              <a:gd name="connsiteX121" fmla="*/ 155398 w 389911"/>
              <a:gd name="connsiteY121" fmla="*/ 4874 h 412467"/>
              <a:gd name="connsiteX122" fmla="*/ 152904 w 389911"/>
              <a:gd name="connsiteY122" fmla="*/ 4194 h 412467"/>
              <a:gd name="connsiteX123" fmla="*/ 149164 w 389911"/>
              <a:gd name="connsiteY123" fmla="*/ 4080 h 412467"/>
              <a:gd name="connsiteX124" fmla="*/ 145537 w 389911"/>
              <a:gd name="connsiteY124" fmla="*/ 5327 h 412467"/>
              <a:gd name="connsiteX125" fmla="*/ 140323 w 389911"/>
              <a:gd name="connsiteY125" fmla="*/ 9294 h 412467"/>
              <a:gd name="connsiteX126" fmla="*/ 135449 w 389911"/>
              <a:gd name="connsiteY126" fmla="*/ 17342 h 412467"/>
              <a:gd name="connsiteX127" fmla="*/ 132729 w 389911"/>
              <a:gd name="connsiteY127" fmla="*/ 20402 h 412467"/>
              <a:gd name="connsiteX128" fmla="*/ 130575 w 389911"/>
              <a:gd name="connsiteY128" fmla="*/ 21196 h 412467"/>
              <a:gd name="connsiteX129" fmla="*/ 130008 w 389911"/>
              <a:gd name="connsiteY129" fmla="*/ 23123 h 412467"/>
              <a:gd name="connsiteX130" fmla="*/ 131142 w 389911"/>
              <a:gd name="connsiteY130" fmla="*/ 26296 h 412467"/>
              <a:gd name="connsiteX131" fmla="*/ 131369 w 389911"/>
              <a:gd name="connsiteY131" fmla="*/ 29810 h 412467"/>
              <a:gd name="connsiteX132" fmla="*/ 130688 w 389911"/>
              <a:gd name="connsiteY132" fmla="*/ 35818 h 412467"/>
              <a:gd name="connsiteX133" fmla="*/ 130915 w 389911"/>
              <a:gd name="connsiteY133" fmla="*/ 40238 h 412467"/>
              <a:gd name="connsiteX134" fmla="*/ 131142 w 389911"/>
              <a:gd name="connsiteY134" fmla="*/ 44092 h 412467"/>
              <a:gd name="connsiteX135" fmla="*/ 129668 w 389911"/>
              <a:gd name="connsiteY135" fmla="*/ 48852 h 412467"/>
              <a:gd name="connsiteX136" fmla="*/ 128421 w 389911"/>
              <a:gd name="connsiteY136" fmla="*/ 52366 h 412467"/>
              <a:gd name="connsiteX137" fmla="*/ 125475 w 389911"/>
              <a:gd name="connsiteY137" fmla="*/ 58260 h 412467"/>
              <a:gd name="connsiteX138" fmla="*/ 122754 w 389911"/>
              <a:gd name="connsiteY138" fmla="*/ 63474 h 412467"/>
              <a:gd name="connsiteX139" fmla="*/ 119920 w 389911"/>
              <a:gd name="connsiteY139" fmla="*/ 72315 h 412467"/>
              <a:gd name="connsiteX140" fmla="*/ 119920 w 389911"/>
              <a:gd name="connsiteY140" fmla="*/ 78776 h 412467"/>
              <a:gd name="connsiteX141" fmla="*/ 119580 w 389911"/>
              <a:gd name="connsiteY141" fmla="*/ 82743 h 412467"/>
              <a:gd name="connsiteX142" fmla="*/ 118674 w 389911"/>
              <a:gd name="connsiteY142" fmla="*/ 85237 h 412467"/>
              <a:gd name="connsiteX143" fmla="*/ 116407 w 389911"/>
              <a:gd name="connsiteY143" fmla="*/ 91924 h 412467"/>
              <a:gd name="connsiteX144" fmla="*/ 116067 w 389911"/>
              <a:gd name="connsiteY144" fmla="*/ 97591 h 412467"/>
              <a:gd name="connsiteX145" fmla="*/ 116860 w 389911"/>
              <a:gd name="connsiteY145" fmla="*/ 104619 h 412467"/>
              <a:gd name="connsiteX146" fmla="*/ 116067 w 389911"/>
              <a:gd name="connsiteY146" fmla="*/ 111193 h 412467"/>
              <a:gd name="connsiteX147" fmla="*/ 113800 w 389911"/>
              <a:gd name="connsiteY147" fmla="*/ 117540 h 412467"/>
              <a:gd name="connsiteX148" fmla="*/ 112780 w 389911"/>
              <a:gd name="connsiteY148" fmla="*/ 122414 h 412467"/>
              <a:gd name="connsiteX149" fmla="*/ 113346 w 389911"/>
              <a:gd name="connsiteY149" fmla="*/ 128308 h 412467"/>
              <a:gd name="connsiteX150" fmla="*/ 109039 w 389911"/>
              <a:gd name="connsiteY150" fmla="*/ 133295 h 412467"/>
              <a:gd name="connsiteX151" fmla="*/ 103712 w 389911"/>
              <a:gd name="connsiteY151" fmla="*/ 138169 h 412467"/>
              <a:gd name="connsiteX152" fmla="*/ 100198 w 389911"/>
              <a:gd name="connsiteY152" fmla="*/ 139643 h 412467"/>
              <a:gd name="connsiteX153" fmla="*/ 97478 w 389911"/>
              <a:gd name="connsiteY153" fmla="*/ 141230 h 412467"/>
              <a:gd name="connsiteX154" fmla="*/ 95551 w 389911"/>
              <a:gd name="connsiteY154" fmla="*/ 143157 h 412467"/>
              <a:gd name="connsiteX155" fmla="*/ 94871 w 389911"/>
              <a:gd name="connsiteY155" fmla="*/ 144177 h 412467"/>
              <a:gd name="connsiteX156" fmla="*/ 93397 w 389911"/>
              <a:gd name="connsiteY156" fmla="*/ 146444 h 412467"/>
              <a:gd name="connsiteX157" fmla="*/ 90224 w 389911"/>
              <a:gd name="connsiteY157" fmla="*/ 153471 h 412467"/>
              <a:gd name="connsiteX158" fmla="*/ 88524 w 389911"/>
              <a:gd name="connsiteY158" fmla="*/ 156645 h 412467"/>
              <a:gd name="connsiteX159" fmla="*/ 86370 w 389911"/>
              <a:gd name="connsiteY159" fmla="*/ 159252 h 412467"/>
              <a:gd name="connsiteX160" fmla="*/ 83083 w 389911"/>
              <a:gd name="connsiteY160" fmla="*/ 162426 h 412467"/>
              <a:gd name="connsiteX161" fmla="*/ 81950 w 389911"/>
              <a:gd name="connsiteY161" fmla="*/ 164012 h 412467"/>
              <a:gd name="connsiteX162" fmla="*/ 81383 w 389911"/>
              <a:gd name="connsiteY162" fmla="*/ 166166 h 412467"/>
              <a:gd name="connsiteX163" fmla="*/ 81610 w 389911"/>
              <a:gd name="connsiteY163" fmla="*/ 170246 h 412467"/>
              <a:gd name="connsiteX164" fmla="*/ 81950 w 389911"/>
              <a:gd name="connsiteY164" fmla="*/ 182601 h 412467"/>
              <a:gd name="connsiteX165" fmla="*/ 81383 w 389911"/>
              <a:gd name="connsiteY165" fmla="*/ 186228 h 412467"/>
              <a:gd name="connsiteX166" fmla="*/ 80476 w 389911"/>
              <a:gd name="connsiteY166" fmla="*/ 192122 h 412467"/>
              <a:gd name="connsiteX167" fmla="*/ 77302 w 389911"/>
              <a:gd name="connsiteY167" fmla="*/ 198810 h 412467"/>
              <a:gd name="connsiteX168" fmla="*/ 74922 w 389911"/>
              <a:gd name="connsiteY168" fmla="*/ 202437 h 412467"/>
              <a:gd name="connsiteX169" fmla="*/ 72428 w 389911"/>
              <a:gd name="connsiteY169" fmla="*/ 203570 h 412467"/>
              <a:gd name="connsiteX170" fmla="*/ 69255 w 389911"/>
              <a:gd name="connsiteY170" fmla="*/ 204590 h 412467"/>
              <a:gd name="connsiteX171" fmla="*/ 67781 w 389911"/>
              <a:gd name="connsiteY171" fmla="*/ 205837 h 412467"/>
              <a:gd name="connsiteX172" fmla="*/ 66874 w 389911"/>
              <a:gd name="connsiteY172" fmla="*/ 207651 h 412467"/>
              <a:gd name="connsiteX173" fmla="*/ 65061 w 389911"/>
              <a:gd name="connsiteY173" fmla="*/ 209238 h 412467"/>
              <a:gd name="connsiteX174" fmla="*/ 62454 w 389911"/>
              <a:gd name="connsiteY174" fmla="*/ 210598 h 412467"/>
              <a:gd name="connsiteX175" fmla="*/ 59167 w 389911"/>
              <a:gd name="connsiteY175" fmla="*/ 213998 h 412467"/>
              <a:gd name="connsiteX176" fmla="*/ 55200 w 389911"/>
              <a:gd name="connsiteY176" fmla="*/ 219325 h 412467"/>
              <a:gd name="connsiteX177" fmla="*/ 52479 w 389911"/>
              <a:gd name="connsiteY177" fmla="*/ 222386 h 412467"/>
              <a:gd name="connsiteX178" fmla="*/ 51006 w 389911"/>
              <a:gd name="connsiteY178" fmla="*/ 223179 h 412467"/>
              <a:gd name="connsiteX179" fmla="*/ 49532 w 389911"/>
              <a:gd name="connsiteY179" fmla="*/ 223292 h 412467"/>
              <a:gd name="connsiteX180" fmla="*/ 47946 w 389911"/>
              <a:gd name="connsiteY180" fmla="*/ 222612 h 412467"/>
              <a:gd name="connsiteX181" fmla="*/ 46699 w 389911"/>
              <a:gd name="connsiteY181" fmla="*/ 222612 h 412467"/>
              <a:gd name="connsiteX182" fmla="*/ 46019 w 389911"/>
              <a:gd name="connsiteY182" fmla="*/ 222839 h 412467"/>
              <a:gd name="connsiteX183" fmla="*/ 45565 w 389911"/>
              <a:gd name="connsiteY183" fmla="*/ 222612 h 412467"/>
              <a:gd name="connsiteX184" fmla="*/ 44999 w 389911"/>
              <a:gd name="connsiteY184" fmla="*/ 222159 h 412467"/>
              <a:gd name="connsiteX185" fmla="*/ 44999 w 389911"/>
              <a:gd name="connsiteY185" fmla="*/ 220912 h 412467"/>
              <a:gd name="connsiteX186" fmla="*/ 44772 w 389911"/>
              <a:gd name="connsiteY186" fmla="*/ 218872 h 412467"/>
              <a:gd name="connsiteX187" fmla="*/ 43978 w 389911"/>
              <a:gd name="connsiteY187" fmla="*/ 216718 h 412467"/>
              <a:gd name="connsiteX188" fmla="*/ 44885 w 389911"/>
              <a:gd name="connsiteY188" fmla="*/ 215018 h 412467"/>
              <a:gd name="connsiteX189" fmla="*/ 45792 w 389911"/>
              <a:gd name="connsiteY189" fmla="*/ 213771 h 412467"/>
              <a:gd name="connsiteX190" fmla="*/ 45565 w 389911"/>
              <a:gd name="connsiteY190" fmla="*/ 213091 h 412467"/>
              <a:gd name="connsiteX191" fmla="*/ 44772 w 389911"/>
              <a:gd name="connsiteY191" fmla="*/ 211958 h 412467"/>
              <a:gd name="connsiteX192" fmla="*/ 43865 w 389911"/>
              <a:gd name="connsiteY192" fmla="*/ 210484 h 412467"/>
              <a:gd name="connsiteX193" fmla="*/ 43072 w 389911"/>
              <a:gd name="connsiteY193" fmla="*/ 210598 h 412467"/>
              <a:gd name="connsiteX194" fmla="*/ 41145 w 389911"/>
              <a:gd name="connsiteY194" fmla="*/ 211731 h 412467"/>
              <a:gd name="connsiteX195" fmla="*/ 39331 w 389911"/>
              <a:gd name="connsiteY195" fmla="*/ 212638 h 412467"/>
              <a:gd name="connsiteX196" fmla="*/ 37518 w 389911"/>
              <a:gd name="connsiteY196" fmla="*/ 213091 h 412467"/>
              <a:gd name="connsiteX197" fmla="*/ 36158 w 389911"/>
              <a:gd name="connsiteY197" fmla="*/ 213998 h 412467"/>
              <a:gd name="connsiteX198" fmla="*/ 35364 w 389911"/>
              <a:gd name="connsiteY198" fmla="*/ 214565 h 412467"/>
              <a:gd name="connsiteX199" fmla="*/ 34117 w 389911"/>
              <a:gd name="connsiteY199" fmla="*/ 214565 h 412467"/>
              <a:gd name="connsiteX200" fmla="*/ 33437 w 389911"/>
              <a:gd name="connsiteY200" fmla="*/ 213998 h 412467"/>
              <a:gd name="connsiteX201" fmla="*/ 31964 w 389911"/>
              <a:gd name="connsiteY201" fmla="*/ 213431 h 412467"/>
              <a:gd name="connsiteX202" fmla="*/ 31170 w 389911"/>
              <a:gd name="connsiteY202" fmla="*/ 213545 h 412467"/>
              <a:gd name="connsiteX203" fmla="*/ 30717 w 389911"/>
              <a:gd name="connsiteY203" fmla="*/ 213885 h 412467"/>
              <a:gd name="connsiteX204" fmla="*/ 30604 w 389911"/>
              <a:gd name="connsiteY204" fmla="*/ 215812 h 412467"/>
              <a:gd name="connsiteX205" fmla="*/ 30377 w 389911"/>
              <a:gd name="connsiteY205" fmla="*/ 217398 h 412467"/>
              <a:gd name="connsiteX206" fmla="*/ 30150 w 389911"/>
              <a:gd name="connsiteY206" fmla="*/ 218985 h 412467"/>
              <a:gd name="connsiteX207" fmla="*/ 29583 w 389911"/>
              <a:gd name="connsiteY207" fmla="*/ 219665 h 412467"/>
              <a:gd name="connsiteX208" fmla="*/ 27430 w 389911"/>
              <a:gd name="connsiteY208" fmla="*/ 220459 h 412467"/>
              <a:gd name="connsiteX209" fmla="*/ 25843 w 389911"/>
              <a:gd name="connsiteY209" fmla="*/ 221592 h 412467"/>
              <a:gd name="connsiteX210" fmla="*/ 24596 w 389911"/>
              <a:gd name="connsiteY210" fmla="*/ 222272 h 412467"/>
              <a:gd name="connsiteX211" fmla="*/ 23803 w 389911"/>
              <a:gd name="connsiteY211" fmla="*/ 222046 h 412467"/>
              <a:gd name="connsiteX212" fmla="*/ 22216 w 389911"/>
              <a:gd name="connsiteY212" fmla="*/ 220686 h 412467"/>
              <a:gd name="connsiteX213" fmla="*/ 20629 w 389911"/>
              <a:gd name="connsiteY213" fmla="*/ 219325 h 412467"/>
              <a:gd name="connsiteX214" fmla="*/ 19722 w 389911"/>
              <a:gd name="connsiteY214" fmla="*/ 218305 h 412467"/>
              <a:gd name="connsiteX215" fmla="*/ 19156 w 389911"/>
              <a:gd name="connsiteY215" fmla="*/ 217512 h 412467"/>
              <a:gd name="connsiteX216" fmla="*/ 18929 w 389911"/>
              <a:gd name="connsiteY216" fmla="*/ 217172 h 412467"/>
              <a:gd name="connsiteX217" fmla="*/ 17909 w 389911"/>
              <a:gd name="connsiteY217" fmla="*/ 217058 h 412467"/>
              <a:gd name="connsiteX218" fmla="*/ 17569 w 389911"/>
              <a:gd name="connsiteY218" fmla="*/ 217852 h 412467"/>
              <a:gd name="connsiteX219" fmla="*/ 17229 w 389911"/>
              <a:gd name="connsiteY219" fmla="*/ 218192 h 412467"/>
              <a:gd name="connsiteX220" fmla="*/ 14962 w 389911"/>
              <a:gd name="connsiteY220" fmla="*/ 219099 h 412467"/>
              <a:gd name="connsiteX221" fmla="*/ 12581 w 389911"/>
              <a:gd name="connsiteY221" fmla="*/ 220006 h 412467"/>
              <a:gd name="connsiteX222" fmla="*/ 9408 w 389911"/>
              <a:gd name="connsiteY222" fmla="*/ 223746 h 412467"/>
              <a:gd name="connsiteX223" fmla="*/ 7821 w 389911"/>
              <a:gd name="connsiteY223" fmla="*/ 225333 h 412467"/>
              <a:gd name="connsiteX224" fmla="*/ 7367 w 389911"/>
              <a:gd name="connsiteY224" fmla="*/ 225786 h 412467"/>
              <a:gd name="connsiteX225" fmla="*/ 5894 w 389911"/>
              <a:gd name="connsiteY225" fmla="*/ 226580 h 412467"/>
              <a:gd name="connsiteX226" fmla="*/ 4874 w 389911"/>
              <a:gd name="connsiteY226" fmla="*/ 227373 h 412467"/>
              <a:gd name="connsiteX227" fmla="*/ 4874 w 389911"/>
              <a:gd name="connsiteY227" fmla="*/ 227826 h 412467"/>
              <a:gd name="connsiteX228" fmla="*/ 5554 w 389911"/>
              <a:gd name="connsiteY228" fmla="*/ 228280 h 412467"/>
              <a:gd name="connsiteX229" fmla="*/ 6347 w 389911"/>
              <a:gd name="connsiteY229" fmla="*/ 229073 h 412467"/>
              <a:gd name="connsiteX230" fmla="*/ 6234 w 389911"/>
              <a:gd name="connsiteY230" fmla="*/ 235081 h 412467"/>
              <a:gd name="connsiteX231" fmla="*/ 5894 w 389911"/>
              <a:gd name="connsiteY231" fmla="*/ 241088 h 412467"/>
              <a:gd name="connsiteX232" fmla="*/ 5554 w 389911"/>
              <a:gd name="connsiteY232" fmla="*/ 241541 h 412467"/>
              <a:gd name="connsiteX233" fmla="*/ 3514 w 389911"/>
              <a:gd name="connsiteY233" fmla="*/ 241768 h 412467"/>
              <a:gd name="connsiteX234" fmla="*/ 794 w 389911"/>
              <a:gd name="connsiteY234" fmla="*/ 242221 h 412467"/>
              <a:gd name="connsiteX235" fmla="*/ 0 w 389911"/>
              <a:gd name="connsiteY235" fmla="*/ 242448 h 412467"/>
              <a:gd name="connsiteX236" fmla="*/ 567 w 389911"/>
              <a:gd name="connsiteY236" fmla="*/ 243582 h 412467"/>
              <a:gd name="connsiteX237" fmla="*/ 2040 w 389911"/>
              <a:gd name="connsiteY237" fmla="*/ 245508 h 412467"/>
              <a:gd name="connsiteX238" fmla="*/ 4080 w 389911"/>
              <a:gd name="connsiteY238" fmla="*/ 247435 h 412467"/>
              <a:gd name="connsiteX239" fmla="*/ 4874 w 389911"/>
              <a:gd name="connsiteY239" fmla="*/ 247775 h 412467"/>
              <a:gd name="connsiteX240" fmla="*/ 6121 w 389911"/>
              <a:gd name="connsiteY240" fmla="*/ 247889 h 412467"/>
              <a:gd name="connsiteX241" fmla="*/ 9521 w 389911"/>
              <a:gd name="connsiteY241" fmla="*/ 246869 h 412467"/>
              <a:gd name="connsiteX242" fmla="*/ 11788 w 389911"/>
              <a:gd name="connsiteY242" fmla="*/ 245055 h 412467"/>
              <a:gd name="connsiteX243" fmla="*/ 13261 w 389911"/>
              <a:gd name="connsiteY243" fmla="*/ 244602 h 412467"/>
              <a:gd name="connsiteX244" fmla="*/ 16095 w 389911"/>
              <a:gd name="connsiteY244" fmla="*/ 244148 h 412467"/>
              <a:gd name="connsiteX245" fmla="*/ 17455 w 389911"/>
              <a:gd name="connsiteY245" fmla="*/ 244828 h 412467"/>
              <a:gd name="connsiteX246" fmla="*/ 19836 w 389911"/>
              <a:gd name="connsiteY246" fmla="*/ 244602 h 412467"/>
              <a:gd name="connsiteX247" fmla="*/ 22329 w 389911"/>
              <a:gd name="connsiteY247" fmla="*/ 245168 h 412467"/>
              <a:gd name="connsiteX248" fmla="*/ 23123 w 389911"/>
              <a:gd name="connsiteY248" fmla="*/ 244715 h 412467"/>
              <a:gd name="connsiteX249" fmla="*/ 23689 w 389911"/>
              <a:gd name="connsiteY249" fmla="*/ 244715 h 412467"/>
              <a:gd name="connsiteX250" fmla="*/ 29357 w 389911"/>
              <a:gd name="connsiteY250" fmla="*/ 244715 h 412467"/>
              <a:gd name="connsiteX251" fmla="*/ 31737 w 389911"/>
              <a:gd name="connsiteY251" fmla="*/ 244602 h 412467"/>
              <a:gd name="connsiteX252" fmla="*/ 36158 w 389911"/>
              <a:gd name="connsiteY252" fmla="*/ 244602 h 412467"/>
              <a:gd name="connsiteX253" fmla="*/ 38878 w 389911"/>
              <a:gd name="connsiteY253" fmla="*/ 244828 h 412467"/>
              <a:gd name="connsiteX254" fmla="*/ 40465 w 389911"/>
              <a:gd name="connsiteY254" fmla="*/ 245055 h 412467"/>
              <a:gd name="connsiteX255" fmla="*/ 44659 w 389911"/>
              <a:gd name="connsiteY255" fmla="*/ 245395 h 412467"/>
              <a:gd name="connsiteX256" fmla="*/ 49986 w 389911"/>
              <a:gd name="connsiteY256" fmla="*/ 245282 h 412467"/>
              <a:gd name="connsiteX257" fmla="*/ 51913 w 389911"/>
              <a:gd name="connsiteY257" fmla="*/ 245168 h 412467"/>
              <a:gd name="connsiteX258" fmla="*/ 58827 w 389911"/>
              <a:gd name="connsiteY258" fmla="*/ 245055 h 412467"/>
              <a:gd name="connsiteX259" fmla="*/ 65741 w 389911"/>
              <a:gd name="connsiteY259" fmla="*/ 244828 h 412467"/>
              <a:gd name="connsiteX260" fmla="*/ 71862 w 389911"/>
              <a:gd name="connsiteY260" fmla="*/ 244828 h 412467"/>
              <a:gd name="connsiteX261" fmla="*/ 78662 w 389911"/>
              <a:gd name="connsiteY261" fmla="*/ 244828 h 412467"/>
              <a:gd name="connsiteX262" fmla="*/ 83990 w 389911"/>
              <a:gd name="connsiteY262" fmla="*/ 244828 h 412467"/>
              <a:gd name="connsiteX263" fmla="*/ 86370 w 389911"/>
              <a:gd name="connsiteY263" fmla="*/ 245622 h 412467"/>
              <a:gd name="connsiteX264" fmla="*/ 88524 w 389911"/>
              <a:gd name="connsiteY264" fmla="*/ 246982 h 412467"/>
              <a:gd name="connsiteX265" fmla="*/ 89430 w 389911"/>
              <a:gd name="connsiteY265" fmla="*/ 248342 h 412467"/>
              <a:gd name="connsiteX266" fmla="*/ 89884 w 389911"/>
              <a:gd name="connsiteY266" fmla="*/ 248909 h 412467"/>
              <a:gd name="connsiteX267" fmla="*/ 90564 w 389911"/>
              <a:gd name="connsiteY267" fmla="*/ 250269 h 412467"/>
              <a:gd name="connsiteX268" fmla="*/ 91811 w 389911"/>
              <a:gd name="connsiteY268" fmla="*/ 251402 h 412467"/>
              <a:gd name="connsiteX269" fmla="*/ 92151 w 389911"/>
              <a:gd name="connsiteY269" fmla="*/ 253103 h 412467"/>
              <a:gd name="connsiteX270" fmla="*/ 91811 w 389911"/>
              <a:gd name="connsiteY270" fmla="*/ 255370 h 412467"/>
              <a:gd name="connsiteX271" fmla="*/ 92037 w 389911"/>
              <a:gd name="connsiteY271" fmla="*/ 258090 h 412467"/>
              <a:gd name="connsiteX272" fmla="*/ 92717 w 389911"/>
              <a:gd name="connsiteY272" fmla="*/ 261377 h 412467"/>
              <a:gd name="connsiteX273" fmla="*/ 94077 w 389911"/>
              <a:gd name="connsiteY273" fmla="*/ 264777 h 412467"/>
              <a:gd name="connsiteX274" fmla="*/ 96344 w 389911"/>
              <a:gd name="connsiteY274" fmla="*/ 268291 h 412467"/>
              <a:gd name="connsiteX275" fmla="*/ 97251 w 389911"/>
              <a:gd name="connsiteY275" fmla="*/ 271125 h 412467"/>
              <a:gd name="connsiteX276" fmla="*/ 97025 w 389911"/>
              <a:gd name="connsiteY276" fmla="*/ 273165 h 412467"/>
              <a:gd name="connsiteX277" fmla="*/ 97591 w 389911"/>
              <a:gd name="connsiteY277" fmla="*/ 275432 h 412467"/>
              <a:gd name="connsiteX278" fmla="*/ 99292 w 389911"/>
              <a:gd name="connsiteY278" fmla="*/ 277699 h 412467"/>
              <a:gd name="connsiteX279" fmla="*/ 100425 w 389911"/>
              <a:gd name="connsiteY279" fmla="*/ 278946 h 412467"/>
              <a:gd name="connsiteX280" fmla="*/ 101105 w 389911"/>
              <a:gd name="connsiteY280" fmla="*/ 279852 h 412467"/>
              <a:gd name="connsiteX281" fmla="*/ 102918 w 389911"/>
              <a:gd name="connsiteY281" fmla="*/ 283479 h 412467"/>
              <a:gd name="connsiteX282" fmla="*/ 106319 w 389911"/>
              <a:gd name="connsiteY282" fmla="*/ 289147 h 412467"/>
              <a:gd name="connsiteX283" fmla="*/ 108926 w 389911"/>
              <a:gd name="connsiteY283" fmla="*/ 293454 h 412467"/>
              <a:gd name="connsiteX284" fmla="*/ 109833 w 389911"/>
              <a:gd name="connsiteY284" fmla="*/ 293907 h 412467"/>
              <a:gd name="connsiteX285" fmla="*/ 111079 w 389911"/>
              <a:gd name="connsiteY285" fmla="*/ 293681 h 412467"/>
              <a:gd name="connsiteX286" fmla="*/ 113913 w 389911"/>
              <a:gd name="connsiteY286" fmla="*/ 293341 h 412467"/>
              <a:gd name="connsiteX287" fmla="*/ 116634 w 389911"/>
              <a:gd name="connsiteY287" fmla="*/ 293227 h 412467"/>
              <a:gd name="connsiteX288" fmla="*/ 118560 w 389911"/>
              <a:gd name="connsiteY288" fmla="*/ 294134 h 412467"/>
              <a:gd name="connsiteX289" fmla="*/ 119354 w 389911"/>
              <a:gd name="connsiteY289" fmla="*/ 293907 h 412467"/>
              <a:gd name="connsiteX290" fmla="*/ 122301 w 389911"/>
              <a:gd name="connsiteY290" fmla="*/ 292207 h 412467"/>
              <a:gd name="connsiteX291" fmla="*/ 125248 w 389911"/>
              <a:gd name="connsiteY291" fmla="*/ 291754 h 412467"/>
              <a:gd name="connsiteX292" fmla="*/ 128308 w 389911"/>
              <a:gd name="connsiteY292" fmla="*/ 291074 h 412467"/>
              <a:gd name="connsiteX293" fmla="*/ 129895 w 389911"/>
              <a:gd name="connsiteY293" fmla="*/ 290280 h 412467"/>
              <a:gd name="connsiteX294" fmla="*/ 131822 w 389911"/>
              <a:gd name="connsiteY294" fmla="*/ 290280 h 412467"/>
              <a:gd name="connsiteX295" fmla="*/ 136809 w 389911"/>
              <a:gd name="connsiteY295" fmla="*/ 291640 h 412467"/>
              <a:gd name="connsiteX296" fmla="*/ 137716 w 389911"/>
              <a:gd name="connsiteY296" fmla="*/ 291754 h 412467"/>
              <a:gd name="connsiteX297" fmla="*/ 141797 w 389911"/>
              <a:gd name="connsiteY297" fmla="*/ 291754 h 412467"/>
              <a:gd name="connsiteX298" fmla="*/ 145877 w 389911"/>
              <a:gd name="connsiteY298" fmla="*/ 290960 h 412467"/>
              <a:gd name="connsiteX299" fmla="*/ 146443 w 389911"/>
              <a:gd name="connsiteY299" fmla="*/ 285293 h 412467"/>
              <a:gd name="connsiteX300" fmla="*/ 146443 w 389911"/>
              <a:gd name="connsiteY300" fmla="*/ 284159 h 412467"/>
              <a:gd name="connsiteX301" fmla="*/ 147464 w 389911"/>
              <a:gd name="connsiteY301" fmla="*/ 282006 h 412467"/>
              <a:gd name="connsiteX302" fmla="*/ 148710 w 389911"/>
              <a:gd name="connsiteY302" fmla="*/ 280079 h 412467"/>
              <a:gd name="connsiteX303" fmla="*/ 148824 w 389911"/>
              <a:gd name="connsiteY303" fmla="*/ 278266 h 412467"/>
              <a:gd name="connsiteX304" fmla="*/ 148824 w 389911"/>
              <a:gd name="connsiteY304" fmla="*/ 275885 h 412467"/>
              <a:gd name="connsiteX305" fmla="*/ 149731 w 389911"/>
              <a:gd name="connsiteY305" fmla="*/ 272938 h 412467"/>
              <a:gd name="connsiteX306" fmla="*/ 152451 w 389911"/>
              <a:gd name="connsiteY306" fmla="*/ 270558 h 412467"/>
              <a:gd name="connsiteX307" fmla="*/ 156758 w 389911"/>
              <a:gd name="connsiteY307" fmla="*/ 269425 h 412467"/>
              <a:gd name="connsiteX308" fmla="*/ 159252 w 389911"/>
              <a:gd name="connsiteY308" fmla="*/ 269198 h 412467"/>
              <a:gd name="connsiteX309" fmla="*/ 163219 w 389911"/>
              <a:gd name="connsiteY309" fmla="*/ 268518 h 412467"/>
              <a:gd name="connsiteX310" fmla="*/ 169226 w 389911"/>
              <a:gd name="connsiteY310" fmla="*/ 267838 h 412467"/>
              <a:gd name="connsiteX311" fmla="*/ 171380 w 389911"/>
              <a:gd name="connsiteY311" fmla="*/ 267951 h 412467"/>
              <a:gd name="connsiteX312" fmla="*/ 171606 w 389911"/>
              <a:gd name="connsiteY312" fmla="*/ 268291 h 412467"/>
              <a:gd name="connsiteX313" fmla="*/ 170360 w 389911"/>
              <a:gd name="connsiteY313" fmla="*/ 272372 h 412467"/>
              <a:gd name="connsiteX314" fmla="*/ 170360 w 389911"/>
              <a:gd name="connsiteY314" fmla="*/ 273732 h 412467"/>
              <a:gd name="connsiteX315" fmla="*/ 170813 w 389911"/>
              <a:gd name="connsiteY315" fmla="*/ 275092 h 412467"/>
              <a:gd name="connsiteX316" fmla="*/ 171833 w 389911"/>
              <a:gd name="connsiteY316" fmla="*/ 275885 h 412467"/>
              <a:gd name="connsiteX317" fmla="*/ 177954 w 389911"/>
              <a:gd name="connsiteY317" fmla="*/ 275885 h 412467"/>
              <a:gd name="connsiteX318" fmla="*/ 183735 w 389911"/>
              <a:gd name="connsiteY318" fmla="*/ 275999 h 412467"/>
              <a:gd name="connsiteX319" fmla="*/ 190309 w 389911"/>
              <a:gd name="connsiteY319" fmla="*/ 276225 h 412467"/>
              <a:gd name="connsiteX320" fmla="*/ 195183 w 389911"/>
              <a:gd name="connsiteY320" fmla="*/ 276452 h 412467"/>
              <a:gd name="connsiteX321" fmla="*/ 195863 w 389911"/>
              <a:gd name="connsiteY321" fmla="*/ 276679 h 412467"/>
              <a:gd name="connsiteX322" fmla="*/ 196316 w 389911"/>
              <a:gd name="connsiteY322" fmla="*/ 276905 h 412467"/>
              <a:gd name="connsiteX323" fmla="*/ 196996 w 389911"/>
              <a:gd name="connsiteY323" fmla="*/ 278946 h 412467"/>
              <a:gd name="connsiteX324" fmla="*/ 196883 w 389911"/>
              <a:gd name="connsiteY324" fmla="*/ 282913 h 412467"/>
              <a:gd name="connsiteX325" fmla="*/ 195749 w 389911"/>
              <a:gd name="connsiteY325" fmla="*/ 288807 h 412467"/>
              <a:gd name="connsiteX326" fmla="*/ 196203 w 389911"/>
              <a:gd name="connsiteY326" fmla="*/ 294247 h 412467"/>
              <a:gd name="connsiteX327" fmla="*/ 198130 w 389911"/>
              <a:gd name="connsiteY327" fmla="*/ 299235 h 412467"/>
              <a:gd name="connsiteX328" fmla="*/ 198356 w 389911"/>
              <a:gd name="connsiteY328" fmla="*/ 307056 h 412467"/>
              <a:gd name="connsiteX329" fmla="*/ 197676 w 389911"/>
              <a:gd name="connsiteY329" fmla="*/ 311589 h 412467"/>
              <a:gd name="connsiteX330" fmla="*/ 196769 w 389911"/>
              <a:gd name="connsiteY330" fmla="*/ 317483 h 412467"/>
              <a:gd name="connsiteX331" fmla="*/ 196429 w 389911"/>
              <a:gd name="connsiteY331" fmla="*/ 324057 h 412467"/>
              <a:gd name="connsiteX332" fmla="*/ 197336 w 389911"/>
              <a:gd name="connsiteY332" fmla="*/ 326891 h 412467"/>
              <a:gd name="connsiteX333" fmla="*/ 199263 w 389911"/>
              <a:gd name="connsiteY333" fmla="*/ 329725 h 412467"/>
              <a:gd name="connsiteX334" fmla="*/ 202097 w 389911"/>
              <a:gd name="connsiteY334" fmla="*/ 332785 h 412467"/>
              <a:gd name="connsiteX335" fmla="*/ 204364 w 389911"/>
              <a:gd name="connsiteY335" fmla="*/ 336752 h 412467"/>
              <a:gd name="connsiteX336" fmla="*/ 205950 w 389911"/>
              <a:gd name="connsiteY336" fmla="*/ 341513 h 412467"/>
              <a:gd name="connsiteX337" fmla="*/ 206517 w 389911"/>
              <a:gd name="connsiteY337" fmla="*/ 344573 h 412467"/>
              <a:gd name="connsiteX338" fmla="*/ 206064 w 389911"/>
              <a:gd name="connsiteY338" fmla="*/ 345820 h 412467"/>
              <a:gd name="connsiteX339" fmla="*/ 206064 w 389911"/>
              <a:gd name="connsiteY339" fmla="*/ 348087 h 412467"/>
              <a:gd name="connsiteX340" fmla="*/ 206631 w 389911"/>
              <a:gd name="connsiteY340" fmla="*/ 351147 h 412467"/>
              <a:gd name="connsiteX341" fmla="*/ 206064 w 389911"/>
              <a:gd name="connsiteY341" fmla="*/ 353188 h 412467"/>
              <a:gd name="connsiteX342" fmla="*/ 204477 w 389911"/>
              <a:gd name="connsiteY342" fmla="*/ 354208 h 412467"/>
              <a:gd name="connsiteX343" fmla="*/ 203910 w 389911"/>
              <a:gd name="connsiteY343" fmla="*/ 355568 h 412467"/>
              <a:gd name="connsiteX344" fmla="*/ 204704 w 389911"/>
              <a:gd name="connsiteY344" fmla="*/ 358288 h 412467"/>
              <a:gd name="connsiteX345" fmla="*/ 204930 w 389911"/>
              <a:gd name="connsiteY345" fmla="*/ 360668 h 412467"/>
              <a:gd name="connsiteX346" fmla="*/ 205497 w 389911"/>
              <a:gd name="connsiteY346" fmla="*/ 361575 h 412467"/>
              <a:gd name="connsiteX347" fmla="*/ 205950 w 389911"/>
              <a:gd name="connsiteY347" fmla="*/ 362255 h 412467"/>
              <a:gd name="connsiteX348" fmla="*/ 206744 w 389911"/>
              <a:gd name="connsiteY348" fmla="*/ 362369 h 412467"/>
              <a:gd name="connsiteX349" fmla="*/ 208331 w 389911"/>
              <a:gd name="connsiteY349" fmla="*/ 361462 h 412467"/>
              <a:gd name="connsiteX350" fmla="*/ 210258 w 389911"/>
              <a:gd name="connsiteY350" fmla="*/ 359875 h 412467"/>
              <a:gd name="connsiteX351" fmla="*/ 211731 w 389911"/>
              <a:gd name="connsiteY351" fmla="*/ 359195 h 412467"/>
              <a:gd name="connsiteX352" fmla="*/ 213885 w 389911"/>
              <a:gd name="connsiteY352" fmla="*/ 359308 h 412467"/>
              <a:gd name="connsiteX353" fmla="*/ 216945 w 389911"/>
              <a:gd name="connsiteY353" fmla="*/ 359762 h 412467"/>
              <a:gd name="connsiteX354" fmla="*/ 222272 w 389911"/>
              <a:gd name="connsiteY354" fmla="*/ 359875 h 412467"/>
              <a:gd name="connsiteX355" fmla="*/ 223973 w 389911"/>
              <a:gd name="connsiteY355" fmla="*/ 359648 h 412467"/>
              <a:gd name="connsiteX356" fmla="*/ 228960 w 389911"/>
              <a:gd name="connsiteY356" fmla="*/ 357495 h 412467"/>
              <a:gd name="connsiteX357" fmla="*/ 230207 w 389911"/>
              <a:gd name="connsiteY357" fmla="*/ 357268 h 412467"/>
              <a:gd name="connsiteX358" fmla="*/ 232247 w 389911"/>
              <a:gd name="connsiteY358" fmla="*/ 357495 h 412467"/>
              <a:gd name="connsiteX359" fmla="*/ 234967 w 389911"/>
              <a:gd name="connsiteY359" fmla="*/ 358175 h 412467"/>
              <a:gd name="connsiteX360" fmla="*/ 237801 w 389911"/>
              <a:gd name="connsiteY360" fmla="*/ 358288 h 412467"/>
              <a:gd name="connsiteX361" fmla="*/ 239161 w 389911"/>
              <a:gd name="connsiteY361" fmla="*/ 357608 h 412467"/>
              <a:gd name="connsiteX362" fmla="*/ 239274 w 389911"/>
              <a:gd name="connsiteY362" fmla="*/ 356701 h 412467"/>
              <a:gd name="connsiteX363" fmla="*/ 239728 w 389911"/>
              <a:gd name="connsiteY363" fmla="*/ 355568 h 412467"/>
              <a:gd name="connsiteX364" fmla="*/ 240521 w 389911"/>
              <a:gd name="connsiteY364" fmla="*/ 355114 h 412467"/>
              <a:gd name="connsiteX365" fmla="*/ 241315 w 389911"/>
              <a:gd name="connsiteY365" fmla="*/ 355228 h 412467"/>
              <a:gd name="connsiteX366" fmla="*/ 242788 w 389911"/>
              <a:gd name="connsiteY366" fmla="*/ 355568 h 412467"/>
              <a:gd name="connsiteX367" fmla="*/ 243581 w 389911"/>
              <a:gd name="connsiteY367" fmla="*/ 356928 h 412467"/>
              <a:gd name="connsiteX368" fmla="*/ 244035 w 389911"/>
              <a:gd name="connsiteY368" fmla="*/ 358515 h 412467"/>
              <a:gd name="connsiteX369" fmla="*/ 245055 w 389911"/>
              <a:gd name="connsiteY369" fmla="*/ 358628 h 412467"/>
              <a:gd name="connsiteX370" fmla="*/ 247775 w 389911"/>
              <a:gd name="connsiteY370" fmla="*/ 359535 h 412467"/>
              <a:gd name="connsiteX371" fmla="*/ 248682 w 389911"/>
              <a:gd name="connsiteY371" fmla="*/ 360782 h 412467"/>
              <a:gd name="connsiteX372" fmla="*/ 249362 w 389911"/>
              <a:gd name="connsiteY372" fmla="*/ 363615 h 412467"/>
              <a:gd name="connsiteX373" fmla="*/ 248909 w 389911"/>
              <a:gd name="connsiteY373" fmla="*/ 365089 h 412467"/>
              <a:gd name="connsiteX374" fmla="*/ 248115 w 389911"/>
              <a:gd name="connsiteY374" fmla="*/ 366222 h 412467"/>
              <a:gd name="connsiteX375" fmla="*/ 248909 w 389911"/>
              <a:gd name="connsiteY375" fmla="*/ 367242 h 412467"/>
              <a:gd name="connsiteX376" fmla="*/ 250722 w 389911"/>
              <a:gd name="connsiteY376" fmla="*/ 367923 h 412467"/>
              <a:gd name="connsiteX377" fmla="*/ 251856 w 389911"/>
              <a:gd name="connsiteY377" fmla="*/ 367696 h 412467"/>
              <a:gd name="connsiteX378" fmla="*/ 254916 w 389911"/>
              <a:gd name="connsiteY378" fmla="*/ 365769 h 412467"/>
              <a:gd name="connsiteX379" fmla="*/ 256163 w 389911"/>
              <a:gd name="connsiteY379" fmla="*/ 365429 h 412467"/>
              <a:gd name="connsiteX380" fmla="*/ 257750 w 389911"/>
              <a:gd name="connsiteY380" fmla="*/ 365089 h 412467"/>
              <a:gd name="connsiteX381" fmla="*/ 259223 w 389911"/>
              <a:gd name="connsiteY381" fmla="*/ 364636 h 412467"/>
              <a:gd name="connsiteX382" fmla="*/ 263304 w 389911"/>
              <a:gd name="connsiteY382" fmla="*/ 363729 h 412467"/>
              <a:gd name="connsiteX383" fmla="*/ 265457 w 389911"/>
              <a:gd name="connsiteY383" fmla="*/ 363389 h 412467"/>
              <a:gd name="connsiteX384" fmla="*/ 266704 w 389911"/>
              <a:gd name="connsiteY384" fmla="*/ 362709 h 412467"/>
              <a:gd name="connsiteX385" fmla="*/ 267611 w 389911"/>
              <a:gd name="connsiteY385" fmla="*/ 362709 h 412467"/>
              <a:gd name="connsiteX386" fmla="*/ 268178 w 389911"/>
              <a:gd name="connsiteY386" fmla="*/ 363162 h 412467"/>
              <a:gd name="connsiteX387" fmla="*/ 267611 w 389911"/>
              <a:gd name="connsiteY387" fmla="*/ 365202 h 412467"/>
              <a:gd name="connsiteX388" fmla="*/ 267498 w 389911"/>
              <a:gd name="connsiteY388" fmla="*/ 366902 h 412467"/>
              <a:gd name="connsiteX389" fmla="*/ 268291 w 389911"/>
              <a:gd name="connsiteY389" fmla="*/ 370190 h 412467"/>
              <a:gd name="connsiteX390" fmla="*/ 268858 w 389911"/>
              <a:gd name="connsiteY390" fmla="*/ 371776 h 412467"/>
              <a:gd name="connsiteX391" fmla="*/ 270104 w 389911"/>
              <a:gd name="connsiteY391" fmla="*/ 372910 h 412467"/>
              <a:gd name="connsiteX392" fmla="*/ 271125 w 389911"/>
              <a:gd name="connsiteY392" fmla="*/ 373477 h 412467"/>
              <a:gd name="connsiteX393" fmla="*/ 272145 w 389911"/>
              <a:gd name="connsiteY393" fmla="*/ 374610 h 412467"/>
              <a:gd name="connsiteX394" fmla="*/ 274412 w 389911"/>
              <a:gd name="connsiteY394" fmla="*/ 374497 h 412467"/>
              <a:gd name="connsiteX395" fmla="*/ 279172 w 389911"/>
              <a:gd name="connsiteY395" fmla="*/ 376083 h 412467"/>
              <a:gd name="connsiteX396" fmla="*/ 280646 w 389911"/>
              <a:gd name="connsiteY396" fmla="*/ 376877 h 412467"/>
              <a:gd name="connsiteX397" fmla="*/ 282686 w 389911"/>
              <a:gd name="connsiteY397" fmla="*/ 377670 h 412467"/>
              <a:gd name="connsiteX398" fmla="*/ 284160 w 389911"/>
              <a:gd name="connsiteY398" fmla="*/ 378011 h 412467"/>
              <a:gd name="connsiteX399" fmla="*/ 289147 w 389911"/>
              <a:gd name="connsiteY399" fmla="*/ 378577 h 412467"/>
              <a:gd name="connsiteX400" fmla="*/ 290960 w 389911"/>
              <a:gd name="connsiteY400" fmla="*/ 378917 h 412467"/>
              <a:gd name="connsiteX401" fmla="*/ 294361 w 389911"/>
              <a:gd name="connsiteY401" fmla="*/ 379484 h 412467"/>
              <a:gd name="connsiteX402" fmla="*/ 297081 w 389911"/>
              <a:gd name="connsiteY402" fmla="*/ 379597 h 412467"/>
              <a:gd name="connsiteX403" fmla="*/ 299008 w 389911"/>
              <a:gd name="connsiteY403" fmla="*/ 379371 h 412467"/>
              <a:gd name="connsiteX404" fmla="*/ 300368 w 389911"/>
              <a:gd name="connsiteY404" fmla="*/ 378917 h 412467"/>
              <a:gd name="connsiteX405" fmla="*/ 301162 w 389911"/>
              <a:gd name="connsiteY405" fmla="*/ 378351 h 412467"/>
              <a:gd name="connsiteX406" fmla="*/ 301615 w 389911"/>
              <a:gd name="connsiteY406" fmla="*/ 377897 h 412467"/>
              <a:gd name="connsiteX407" fmla="*/ 302182 w 389911"/>
              <a:gd name="connsiteY407" fmla="*/ 376197 h 412467"/>
              <a:gd name="connsiteX408" fmla="*/ 303202 w 389911"/>
              <a:gd name="connsiteY408" fmla="*/ 372683 h 412467"/>
              <a:gd name="connsiteX409" fmla="*/ 303542 w 389911"/>
              <a:gd name="connsiteY409" fmla="*/ 371663 h 412467"/>
              <a:gd name="connsiteX410" fmla="*/ 304562 w 389911"/>
              <a:gd name="connsiteY410" fmla="*/ 371096 h 412467"/>
              <a:gd name="connsiteX411" fmla="*/ 305922 w 389911"/>
              <a:gd name="connsiteY411" fmla="*/ 370756 h 412467"/>
              <a:gd name="connsiteX412" fmla="*/ 306602 w 389911"/>
              <a:gd name="connsiteY412" fmla="*/ 371323 h 412467"/>
              <a:gd name="connsiteX413" fmla="*/ 307509 w 389911"/>
              <a:gd name="connsiteY413" fmla="*/ 375290 h 412467"/>
              <a:gd name="connsiteX414" fmla="*/ 311249 w 389911"/>
              <a:gd name="connsiteY414" fmla="*/ 378917 h 412467"/>
              <a:gd name="connsiteX415" fmla="*/ 312609 w 389911"/>
              <a:gd name="connsiteY415" fmla="*/ 381864 h 412467"/>
              <a:gd name="connsiteX416" fmla="*/ 313516 w 389911"/>
              <a:gd name="connsiteY416" fmla="*/ 384471 h 412467"/>
              <a:gd name="connsiteX417" fmla="*/ 314423 w 389911"/>
              <a:gd name="connsiteY417" fmla="*/ 385151 h 412467"/>
              <a:gd name="connsiteX418" fmla="*/ 315783 w 389911"/>
              <a:gd name="connsiteY418" fmla="*/ 386058 h 412467"/>
              <a:gd name="connsiteX419" fmla="*/ 318164 w 389911"/>
              <a:gd name="connsiteY419" fmla="*/ 386398 h 412467"/>
              <a:gd name="connsiteX420" fmla="*/ 320204 w 389911"/>
              <a:gd name="connsiteY420" fmla="*/ 386398 h 412467"/>
              <a:gd name="connsiteX421" fmla="*/ 324511 w 389911"/>
              <a:gd name="connsiteY421" fmla="*/ 388325 h 412467"/>
              <a:gd name="connsiteX422" fmla="*/ 327911 w 389911"/>
              <a:gd name="connsiteY422" fmla="*/ 389798 h 412467"/>
              <a:gd name="connsiteX423" fmla="*/ 330405 w 389911"/>
              <a:gd name="connsiteY423" fmla="*/ 390819 h 412467"/>
              <a:gd name="connsiteX424" fmla="*/ 331538 w 389911"/>
              <a:gd name="connsiteY424" fmla="*/ 391612 h 412467"/>
              <a:gd name="connsiteX425" fmla="*/ 332332 w 389911"/>
              <a:gd name="connsiteY425" fmla="*/ 392972 h 412467"/>
              <a:gd name="connsiteX426" fmla="*/ 332785 w 389911"/>
              <a:gd name="connsiteY426" fmla="*/ 393992 h 412467"/>
              <a:gd name="connsiteX427" fmla="*/ 333579 w 389911"/>
              <a:gd name="connsiteY427" fmla="*/ 396599 h 412467"/>
              <a:gd name="connsiteX428" fmla="*/ 334372 w 389911"/>
              <a:gd name="connsiteY428" fmla="*/ 398753 h 412467"/>
              <a:gd name="connsiteX429" fmla="*/ 335732 w 389911"/>
              <a:gd name="connsiteY429" fmla="*/ 399093 h 412467"/>
              <a:gd name="connsiteX430" fmla="*/ 336866 w 389911"/>
              <a:gd name="connsiteY430" fmla="*/ 399320 h 412467"/>
              <a:gd name="connsiteX431" fmla="*/ 337999 w 389911"/>
              <a:gd name="connsiteY431" fmla="*/ 400680 h 412467"/>
              <a:gd name="connsiteX432" fmla="*/ 338906 w 389911"/>
              <a:gd name="connsiteY432" fmla="*/ 401927 h 412467"/>
              <a:gd name="connsiteX433" fmla="*/ 340719 w 389911"/>
              <a:gd name="connsiteY433" fmla="*/ 404987 h 412467"/>
              <a:gd name="connsiteX434" fmla="*/ 341966 w 389911"/>
              <a:gd name="connsiteY434" fmla="*/ 407140 h 412467"/>
              <a:gd name="connsiteX435" fmla="*/ 342420 w 389911"/>
              <a:gd name="connsiteY435" fmla="*/ 409181 h 412467"/>
              <a:gd name="connsiteX436" fmla="*/ 343893 w 389911"/>
              <a:gd name="connsiteY436" fmla="*/ 410541 h 412467"/>
              <a:gd name="connsiteX437" fmla="*/ 345820 w 389911"/>
              <a:gd name="connsiteY437" fmla="*/ 411108 h 412467"/>
              <a:gd name="connsiteX438" fmla="*/ 347747 w 389911"/>
              <a:gd name="connsiteY438" fmla="*/ 411221 h 412467"/>
              <a:gd name="connsiteX439" fmla="*/ 348767 w 389911"/>
              <a:gd name="connsiteY439" fmla="*/ 410654 h 412467"/>
              <a:gd name="connsiteX440" fmla="*/ 351374 w 389911"/>
              <a:gd name="connsiteY440" fmla="*/ 409521 h 412467"/>
              <a:gd name="connsiteX441" fmla="*/ 353414 w 389911"/>
              <a:gd name="connsiteY441" fmla="*/ 408274 h 412467"/>
              <a:gd name="connsiteX442" fmla="*/ 354888 w 389911"/>
              <a:gd name="connsiteY442" fmla="*/ 407934 h 412467"/>
              <a:gd name="connsiteX443" fmla="*/ 355794 w 389911"/>
              <a:gd name="connsiteY443" fmla="*/ 408161 h 412467"/>
              <a:gd name="connsiteX444" fmla="*/ 356475 w 389911"/>
              <a:gd name="connsiteY444" fmla="*/ 408954 h 412467"/>
              <a:gd name="connsiteX445" fmla="*/ 356815 w 389911"/>
              <a:gd name="connsiteY445" fmla="*/ 410654 h 412467"/>
              <a:gd name="connsiteX446" fmla="*/ 356928 w 389911"/>
              <a:gd name="connsiteY446" fmla="*/ 411561 h 412467"/>
              <a:gd name="connsiteX447" fmla="*/ 358401 w 389911"/>
              <a:gd name="connsiteY447" fmla="*/ 412468 h 412467"/>
              <a:gd name="connsiteX448" fmla="*/ 359422 w 389911"/>
              <a:gd name="connsiteY448" fmla="*/ 412128 h 412467"/>
              <a:gd name="connsiteX449" fmla="*/ 359875 w 389911"/>
              <a:gd name="connsiteY449" fmla="*/ 411108 h 412467"/>
              <a:gd name="connsiteX450" fmla="*/ 359875 w 389911"/>
              <a:gd name="connsiteY450" fmla="*/ 410541 h 412467"/>
              <a:gd name="connsiteX451" fmla="*/ 359875 w 389911"/>
              <a:gd name="connsiteY451" fmla="*/ 406120 h 412467"/>
              <a:gd name="connsiteX452" fmla="*/ 359875 w 389911"/>
              <a:gd name="connsiteY452" fmla="*/ 402153 h 412467"/>
              <a:gd name="connsiteX453" fmla="*/ 359875 w 389911"/>
              <a:gd name="connsiteY453" fmla="*/ 398526 h 412467"/>
              <a:gd name="connsiteX454" fmla="*/ 359875 w 389911"/>
              <a:gd name="connsiteY454" fmla="*/ 393992 h 412467"/>
              <a:gd name="connsiteX455" fmla="*/ 359875 w 389911"/>
              <a:gd name="connsiteY455" fmla="*/ 390139 h 412467"/>
              <a:gd name="connsiteX456" fmla="*/ 359875 w 389911"/>
              <a:gd name="connsiteY456" fmla="*/ 386965 h 412467"/>
              <a:gd name="connsiteX457" fmla="*/ 359875 w 389911"/>
              <a:gd name="connsiteY457" fmla="*/ 383564 h 412467"/>
              <a:gd name="connsiteX458" fmla="*/ 358855 w 389911"/>
              <a:gd name="connsiteY458" fmla="*/ 383791 h 412467"/>
              <a:gd name="connsiteX459" fmla="*/ 357721 w 389911"/>
              <a:gd name="connsiteY459" fmla="*/ 384584 h 412467"/>
              <a:gd name="connsiteX460" fmla="*/ 355001 w 389911"/>
              <a:gd name="connsiteY460" fmla="*/ 384584 h 412467"/>
              <a:gd name="connsiteX461" fmla="*/ 353981 w 389911"/>
              <a:gd name="connsiteY461" fmla="*/ 385151 h 412467"/>
              <a:gd name="connsiteX462" fmla="*/ 353641 w 389911"/>
              <a:gd name="connsiteY462" fmla="*/ 386058 h 412467"/>
              <a:gd name="connsiteX463" fmla="*/ 353868 w 389911"/>
              <a:gd name="connsiteY463" fmla="*/ 387192 h 412467"/>
              <a:gd name="connsiteX464" fmla="*/ 353868 w 389911"/>
              <a:gd name="connsiteY464" fmla="*/ 388665 h 412467"/>
              <a:gd name="connsiteX465" fmla="*/ 353528 w 389911"/>
              <a:gd name="connsiteY465" fmla="*/ 389458 h 412467"/>
              <a:gd name="connsiteX466" fmla="*/ 352281 w 389911"/>
              <a:gd name="connsiteY466" fmla="*/ 389685 h 412467"/>
              <a:gd name="connsiteX467" fmla="*/ 350581 w 389911"/>
              <a:gd name="connsiteY467" fmla="*/ 389118 h 412467"/>
              <a:gd name="connsiteX468" fmla="*/ 347520 w 389911"/>
              <a:gd name="connsiteY468" fmla="*/ 388325 h 412467"/>
              <a:gd name="connsiteX469" fmla="*/ 344913 w 389911"/>
              <a:gd name="connsiteY469" fmla="*/ 387872 h 412467"/>
              <a:gd name="connsiteX470" fmla="*/ 342986 w 389911"/>
              <a:gd name="connsiteY470" fmla="*/ 385831 h 412467"/>
              <a:gd name="connsiteX471" fmla="*/ 340493 w 389911"/>
              <a:gd name="connsiteY471" fmla="*/ 382771 h 412467"/>
              <a:gd name="connsiteX472" fmla="*/ 338792 w 389911"/>
              <a:gd name="connsiteY472" fmla="*/ 381297 h 412467"/>
              <a:gd name="connsiteX473" fmla="*/ 334826 w 389911"/>
              <a:gd name="connsiteY473" fmla="*/ 378124 h 412467"/>
              <a:gd name="connsiteX474" fmla="*/ 334145 w 389911"/>
              <a:gd name="connsiteY474" fmla="*/ 377444 h 412467"/>
              <a:gd name="connsiteX475" fmla="*/ 333012 w 389911"/>
              <a:gd name="connsiteY475" fmla="*/ 375970 h 412467"/>
              <a:gd name="connsiteX476" fmla="*/ 331878 w 389911"/>
              <a:gd name="connsiteY476" fmla="*/ 373477 h 412467"/>
              <a:gd name="connsiteX477" fmla="*/ 331425 w 389911"/>
              <a:gd name="connsiteY477" fmla="*/ 371776 h 412467"/>
              <a:gd name="connsiteX478" fmla="*/ 330972 w 389911"/>
              <a:gd name="connsiteY478" fmla="*/ 370530 h 412467"/>
              <a:gd name="connsiteX479" fmla="*/ 330405 w 389911"/>
              <a:gd name="connsiteY479" fmla="*/ 368716 h 412467"/>
              <a:gd name="connsiteX480" fmla="*/ 331312 w 389911"/>
              <a:gd name="connsiteY480" fmla="*/ 365769 h 412467"/>
              <a:gd name="connsiteX481" fmla="*/ 332672 w 389911"/>
              <a:gd name="connsiteY481" fmla="*/ 360442 h 412467"/>
              <a:gd name="connsiteX482" fmla="*/ 333692 w 389911"/>
              <a:gd name="connsiteY482" fmla="*/ 356475 h 412467"/>
              <a:gd name="connsiteX483" fmla="*/ 334259 w 389911"/>
              <a:gd name="connsiteY483" fmla="*/ 353528 h 412467"/>
              <a:gd name="connsiteX484" fmla="*/ 336186 w 389911"/>
              <a:gd name="connsiteY484" fmla="*/ 350694 h 412467"/>
              <a:gd name="connsiteX485" fmla="*/ 336299 w 389911"/>
              <a:gd name="connsiteY485" fmla="*/ 347974 h 412467"/>
              <a:gd name="connsiteX486" fmla="*/ 335506 w 389911"/>
              <a:gd name="connsiteY486" fmla="*/ 344573 h 412467"/>
              <a:gd name="connsiteX487" fmla="*/ 335732 w 389911"/>
              <a:gd name="connsiteY487" fmla="*/ 342760 h 412467"/>
              <a:gd name="connsiteX488" fmla="*/ 335846 w 389911"/>
              <a:gd name="connsiteY488" fmla="*/ 337999 h 412467"/>
              <a:gd name="connsiteX489" fmla="*/ 335959 w 389911"/>
              <a:gd name="connsiteY489" fmla="*/ 334032 h 412467"/>
              <a:gd name="connsiteX490" fmla="*/ 335959 w 389911"/>
              <a:gd name="connsiteY490" fmla="*/ 332105 h 412467"/>
              <a:gd name="connsiteX491" fmla="*/ 335506 w 389911"/>
              <a:gd name="connsiteY491" fmla="*/ 328705 h 412467"/>
              <a:gd name="connsiteX492" fmla="*/ 334145 w 389911"/>
              <a:gd name="connsiteY492" fmla="*/ 324964 h 412467"/>
              <a:gd name="connsiteX493" fmla="*/ 331312 w 389911"/>
              <a:gd name="connsiteY493" fmla="*/ 319864 h 412467"/>
              <a:gd name="connsiteX494" fmla="*/ 331312 w 389911"/>
              <a:gd name="connsiteY494" fmla="*/ 318730 h 412467"/>
              <a:gd name="connsiteX495" fmla="*/ 333012 w 389911"/>
              <a:gd name="connsiteY495" fmla="*/ 317483 h 412467"/>
              <a:gd name="connsiteX496" fmla="*/ 335732 w 389911"/>
              <a:gd name="connsiteY496" fmla="*/ 315330 h 412467"/>
              <a:gd name="connsiteX497" fmla="*/ 337092 w 389911"/>
              <a:gd name="connsiteY497" fmla="*/ 314083 h 412467"/>
              <a:gd name="connsiteX498" fmla="*/ 338679 w 389911"/>
              <a:gd name="connsiteY498" fmla="*/ 312270 h 412467"/>
              <a:gd name="connsiteX499" fmla="*/ 339359 w 389911"/>
              <a:gd name="connsiteY499" fmla="*/ 311363 h 412467"/>
              <a:gd name="connsiteX500" fmla="*/ 340946 w 389911"/>
              <a:gd name="connsiteY500" fmla="*/ 309096 h 412467"/>
              <a:gd name="connsiteX501" fmla="*/ 341853 w 389911"/>
              <a:gd name="connsiteY501" fmla="*/ 307169 h 412467"/>
              <a:gd name="connsiteX502" fmla="*/ 342193 w 389911"/>
              <a:gd name="connsiteY502" fmla="*/ 304675 h 412467"/>
              <a:gd name="connsiteX503" fmla="*/ 341513 w 389911"/>
              <a:gd name="connsiteY503" fmla="*/ 302408 h 412467"/>
              <a:gd name="connsiteX504" fmla="*/ 342986 w 389911"/>
              <a:gd name="connsiteY504" fmla="*/ 301955 h 412467"/>
              <a:gd name="connsiteX505" fmla="*/ 347974 w 389911"/>
              <a:gd name="connsiteY505" fmla="*/ 301161 h 412467"/>
              <a:gd name="connsiteX506" fmla="*/ 353414 w 389911"/>
              <a:gd name="connsiteY506" fmla="*/ 300255 h 412467"/>
              <a:gd name="connsiteX507" fmla="*/ 359195 w 389911"/>
              <a:gd name="connsiteY507" fmla="*/ 299348 h 412467"/>
              <a:gd name="connsiteX508" fmla="*/ 365089 w 389911"/>
              <a:gd name="connsiteY508" fmla="*/ 298328 h 412467"/>
              <a:gd name="connsiteX509" fmla="*/ 370756 w 389911"/>
              <a:gd name="connsiteY509" fmla="*/ 297421 h 412467"/>
              <a:gd name="connsiteX510" fmla="*/ 375857 w 389911"/>
              <a:gd name="connsiteY510" fmla="*/ 296628 h 412467"/>
              <a:gd name="connsiteX511" fmla="*/ 375857 w 389911"/>
              <a:gd name="connsiteY511" fmla="*/ 295721 h 412467"/>
              <a:gd name="connsiteX512" fmla="*/ 375630 w 389911"/>
              <a:gd name="connsiteY512" fmla="*/ 294247 h 412467"/>
              <a:gd name="connsiteX513" fmla="*/ 374950 w 389911"/>
              <a:gd name="connsiteY513" fmla="*/ 293114 h 412467"/>
              <a:gd name="connsiteX514" fmla="*/ 374270 w 389911"/>
              <a:gd name="connsiteY514" fmla="*/ 292434 h 412467"/>
              <a:gd name="connsiteX515" fmla="*/ 373590 w 389911"/>
              <a:gd name="connsiteY515" fmla="*/ 292207 h 412467"/>
              <a:gd name="connsiteX516" fmla="*/ 373023 w 389911"/>
              <a:gd name="connsiteY516" fmla="*/ 291640 h 412467"/>
              <a:gd name="connsiteX517" fmla="*/ 372116 w 389911"/>
              <a:gd name="connsiteY517" fmla="*/ 290167 h 412467"/>
              <a:gd name="connsiteX518" fmla="*/ 371550 w 389911"/>
              <a:gd name="connsiteY518" fmla="*/ 289600 h 412467"/>
              <a:gd name="connsiteX519" fmla="*/ 370076 w 389911"/>
              <a:gd name="connsiteY519" fmla="*/ 288920 h 412467"/>
              <a:gd name="connsiteX520" fmla="*/ 369736 w 389911"/>
              <a:gd name="connsiteY520" fmla="*/ 288353 h 412467"/>
              <a:gd name="connsiteX521" fmla="*/ 369510 w 389911"/>
              <a:gd name="connsiteY521" fmla="*/ 286653 h 412467"/>
              <a:gd name="connsiteX522" fmla="*/ 368603 w 389911"/>
              <a:gd name="connsiteY522" fmla="*/ 284500 h 412467"/>
              <a:gd name="connsiteX523" fmla="*/ 368263 w 389911"/>
              <a:gd name="connsiteY523" fmla="*/ 282573 h 412467"/>
              <a:gd name="connsiteX524" fmla="*/ 368376 w 389911"/>
              <a:gd name="connsiteY524" fmla="*/ 282006 h 412467"/>
              <a:gd name="connsiteX525" fmla="*/ 368263 w 389911"/>
              <a:gd name="connsiteY525" fmla="*/ 280192 h 412467"/>
              <a:gd name="connsiteX526" fmla="*/ 367016 w 389911"/>
              <a:gd name="connsiteY526" fmla="*/ 276339 h 412467"/>
              <a:gd name="connsiteX527" fmla="*/ 365882 w 389911"/>
              <a:gd name="connsiteY527" fmla="*/ 274412 h 412467"/>
              <a:gd name="connsiteX528" fmla="*/ 364295 w 389911"/>
              <a:gd name="connsiteY528" fmla="*/ 272938 h 412467"/>
              <a:gd name="connsiteX529" fmla="*/ 362595 w 389911"/>
              <a:gd name="connsiteY529" fmla="*/ 271805 h 412467"/>
              <a:gd name="connsiteX530" fmla="*/ 360669 w 389911"/>
              <a:gd name="connsiteY530" fmla="*/ 271125 h 412467"/>
              <a:gd name="connsiteX531" fmla="*/ 358968 w 389911"/>
              <a:gd name="connsiteY531" fmla="*/ 269651 h 412467"/>
              <a:gd name="connsiteX532" fmla="*/ 356134 w 389911"/>
              <a:gd name="connsiteY532" fmla="*/ 265797 h 412467"/>
              <a:gd name="connsiteX533" fmla="*/ 354548 w 389911"/>
              <a:gd name="connsiteY533" fmla="*/ 264324 h 412467"/>
              <a:gd name="connsiteX534" fmla="*/ 353981 w 389911"/>
              <a:gd name="connsiteY534" fmla="*/ 263531 h 412467"/>
              <a:gd name="connsiteX535" fmla="*/ 353414 w 389911"/>
              <a:gd name="connsiteY535" fmla="*/ 261717 h 412467"/>
              <a:gd name="connsiteX536" fmla="*/ 353414 w 389911"/>
              <a:gd name="connsiteY536" fmla="*/ 259563 h 412467"/>
              <a:gd name="connsiteX537" fmla="*/ 353301 w 389911"/>
              <a:gd name="connsiteY537" fmla="*/ 259110 h 412467"/>
              <a:gd name="connsiteX538" fmla="*/ 352848 w 389911"/>
              <a:gd name="connsiteY538" fmla="*/ 259110 h 412467"/>
              <a:gd name="connsiteX539" fmla="*/ 352508 w 389911"/>
              <a:gd name="connsiteY539" fmla="*/ 258997 h 412467"/>
              <a:gd name="connsiteX540" fmla="*/ 352281 w 389911"/>
              <a:gd name="connsiteY540" fmla="*/ 258543 h 412467"/>
              <a:gd name="connsiteX541" fmla="*/ 349900 w 389911"/>
              <a:gd name="connsiteY541" fmla="*/ 251969 h 412467"/>
              <a:gd name="connsiteX542" fmla="*/ 349447 w 389911"/>
              <a:gd name="connsiteY542" fmla="*/ 251629 h 412467"/>
              <a:gd name="connsiteX543" fmla="*/ 349107 w 389911"/>
              <a:gd name="connsiteY543" fmla="*/ 250609 h 412467"/>
              <a:gd name="connsiteX544" fmla="*/ 348654 w 389911"/>
              <a:gd name="connsiteY544" fmla="*/ 250156 h 412467"/>
              <a:gd name="connsiteX545" fmla="*/ 347974 w 389911"/>
              <a:gd name="connsiteY545" fmla="*/ 249702 h 412467"/>
              <a:gd name="connsiteX546" fmla="*/ 347520 w 389911"/>
              <a:gd name="connsiteY546" fmla="*/ 248569 h 412467"/>
              <a:gd name="connsiteX547" fmla="*/ 347293 w 389911"/>
              <a:gd name="connsiteY547" fmla="*/ 246869 h 412467"/>
              <a:gd name="connsiteX548" fmla="*/ 347407 w 389911"/>
              <a:gd name="connsiteY548" fmla="*/ 245849 h 412467"/>
              <a:gd name="connsiteX549" fmla="*/ 347974 w 389911"/>
              <a:gd name="connsiteY549" fmla="*/ 245395 h 412467"/>
              <a:gd name="connsiteX550" fmla="*/ 350354 w 389911"/>
              <a:gd name="connsiteY550" fmla="*/ 243355 h 412467"/>
              <a:gd name="connsiteX551" fmla="*/ 350467 w 389911"/>
              <a:gd name="connsiteY551" fmla="*/ 242675 h 412467"/>
              <a:gd name="connsiteX552" fmla="*/ 350581 w 389911"/>
              <a:gd name="connsiteY552" fmla="*/ 242221 h 412467"/>
              <a:gd name="connsiteX553" fmla="*/ 350354 w 389911"/>
              <a:gd name="connsiteY553" fmla="*/ 240294 h 412467"/>
              <a:gd name="connsiteX554" fmla="*/ 350581 w 389911"/>
              <a:gd name="connsiteY554" fmla="*/ 239728 h 412467"/>
              <a:gd name="connsiteX555" fmla="*/ 351147 w 389911"/>
              <a:gd name="connsiteY555" fmla="*/ 239614 h 412467"/>
              <a:gd name="connsiteX556" fmla="*/ 351147 w 389911"/>
              <a:gd name="connsiteY556" fmla="*/ 239388 h 412467"/>
              <a:gd name="connsiteX557" fmla="*/ 348200 w 389911"/>
              <a:gd name="connsiteY557" fmla="*/ 233947 h 412467"/>
              <a:gd name="connsiteX558" fmla="*/ 346727 w 389911"/>
              <a:gd name="connsiteY558" fmla="*/ 231000 h 412467"/>
              <a:gd name="connsiteX559" fmla="*/ 345933 w 389911"/>
              <a:gd name="connsiteY559" fmla="*/ 228507 h 412467"/>
              <a:gd name="connsiteX560" fmla="*/ 345593 w 389911"/>
              <a:gd name="connsiteY560" fmla="*/ 227033 h 412467"/>
              <a:gd name="connsiteX561" fmla="*/ 345820 w 389911"/>
              <a:gd name="connsiteY561" fmla="*/ 226353 h 412467"/>
              <a:gd name="connsiteX562" fmla="*/ 345933 w 389911"/>
              <a:gd name="connsiteY562" fmla="*/ 219552 h 412467"/>
              <a:gd name="connsiteX563" fmla="*/ 346160 w 389911"/>
              <a:gd name="connsiteY563" fmla="*/ 216718 h 412467"/>
              <a:gd name="connsiteX564" fmla="*/ 346613 w 389911"/>
              <a:gd name="connsiteY564" fmla="*/ 215472 h 412467"/>
              <a:gd name="connsiteX565" fmla="*/ 347067 w 389911"/>
              <a:gd name="connsiteY565" fmla="*/ 214905 h 412467"/>
              <a:gd name="connsiteX566" fmla="*/ 347747 w 389911"/>
              <a:gd name="connsiteY566" fmla="*/ 215132 h 412467"/>
              <a:gd name="connsiteX567" fmla="*/ 347633 w 389911"/>
              <a:gd name="connsiteY567" fmla="*/ 213431 h 412467"/>
              <a:gd name="connsiteX568" fmla="*/ 348767 w 389911"/>
              <a:gd name="connsiteY568" fmla="*/ 206064 h 412467"/>
              <a:gd name="connsiteX569" fmla="*/ 348540 w 389911"/>
              <a:gd name="connsiteY569" fmla="*/ 205270 h 412467"/>
              <a:gd name="connsiteX570" fmla="*/ 348200 w 389911"/>
              <a:gd name="connsiteY570" fmla="*/ 205497 h 412467"/>
              <a:gd name="connsiteX571" fmla="*/ 347974 w 389911"/>
              <a:gd name="connsiteY571" fmla="*/ 206517 h 412467"/>
              <a:gd name="connsiteX572" fmla="*/ 346500 w 389911"/>
              <a:gd name="connsiteY572" fmla="*/ 211278 h 412467"/>
              <a:gd name="connsiteX573" fmla="*/ 346273 w 389911"/>
              <a:gd name="connsiteY573" fmla="*/ 211391 h 412467"/>
              <a:gd name="connsiteX574" fmla="*/ 344800 w 389911"/>
              <a:gd name="connsiteY574" fmla="*/ 210824 h 412467"/>
              <a:gd name="connsiteX575" fmla="*/ 344687 w 389911"/>
              <a:gd name="connsiteY575" fmla="*/ 210144 h 412467"/>
              <a:gd name="connsiteX576" fmla="*/ 345367 w 389911"/>
              <a:gd name="connsiteY576" fmla="*/ 209238 h 412467"/>
              <a:gd name="connsiteX577" fmla="*/ 345593 w 389911"/>
              <a:gd name="connsiteY577" fmla="*/ 208444 h 412467"/>
              <a:gd name="connsiteX578" fmla="*/ 345367 w 389911"/>
              <a:gd name="connsiteY578" fmla="*/ 207537 h 412467"/>
              <a:gd name="connsiteX579" fmla="*/ 345367 w 389911"/>
              <a:gd name="connsiteY579" fmla="*/ 205950 h 412467"/>
              <a:gd name="connsiteX580" fmla="*/ 345707 w 389911"/>
              <a:gd name="connsiteY580" fmla="*/ 201643 h 412467"/>
              <a:gd name="connsiteX581" fmla="*/ 345933 w 389911"/>
              <a:gd name="connsiteY581" fmla="*/ 200623 h 412467"/>
              <a:gd name="connsiteX582" fmla="*/ 345933 w 389911"/>
              <a:gd name="connsiteY582" fmla="*/ 199830 h 412467"/>
              <a:gd name="connsiteX583" fmla="*/ 345707 w 389911"/>
              <a:gd name="connsiteY583" fmla="*/ 199263 h 412467"/>
              <a:gd name="connsiteX584" fmla="*/ 345820 w 389911"/>
              <a:gd name="connsiteY584" fmla="*/ 198470 h 412467"/>
              <a:gd name="connsiteX585" fmla="*/ 346387 w 389911"/>
              <a:gd name="connsiteY585" fmla="*/ 197450 h 412467"/>
              <a:gd name="connsiteX586" fmla="*/ 346613 w 389911"/>
              <a:gd name="connsiteY586" fmla="*/ 195523 h 412467"/>
              <a:gd name="connsiteX587" fmla="*/ 346387 w 389911"/>
              <a:gd name="connsiteY587" fmla="*/ 192689 h 412467"/>
              <a:gd name="connsiteX588" fmla="*/ 346500 w 389911"/>
              <a:gd name="connsiteY588" fmla="*/ 190875 h 412467"/>
              <a:gd name="connsiteX589" fmla="*/ 346840 w 389911"/>
              <a:gd name="connsiteY589" fmla="*/ 190082 h 412467"/>
              <a:gd name="connsiteX590" fmla="*/ 347180 w 389911"/>
              <a:gd name="connsiteY590" fmla="*/ 189629 h 412467"/>
              <a:gd name="connsiteX591" fmla="*/ 347520 w 389911"/>
              <a:gd name="connsiteY591" fmla="*/ 189402 h 412467"/>
              <a:gd name="connsiteX592" fmla="*/ 347860 w 389911"/>
              <a:gd name="connsiteY592" fmla="*/ 189515 h 412467"/>
              <a:gd name="connsiteX593" fmla="*/ 347860 w 389911"/>
              <a:gd name="connsiteY593" fmla="*/ 188155 h 412467"/>
              <a:gd name="connsiteX594" fmla="*/ 348200 w 389911"/>
              <a:gd name="connsiteY594" fmla="*/ 184981 h 412467"/>
              <a:gd name="connsiteX595" fmla="*/ 348200 w 389911"/>
              <a:gd name="connsiteY595" fmla="*/ 183168 h 412467"/>
              <a:gd name="connsiteX596" fmla="*/ 346727 w 389911"/>
              <a:gd name="connsiteY596" fmla="*/ 181014 h 412467"/>
              <a:gd name="connsiteX597" fmla="*/ 344913 w 389911"/>
              <a:gd name="connsiteY597" fmla="*/ 178747 h 412467"/>
              <a:gd name="connsiteX598" fmla="*/ 343893 w 389911"/>
              <a:gd name="connsiteY598" fmla="*/ 177614 h 412467"/>
              <a:gd name="connsiteX599" fmla="*/ 343893 w 389911"/>
              <a:gd name="connsiteY599" fmla="*/ 176707 h 412467"/>
              <a:gd name="connsiteX600" fmla="*/ 343893 w 389911"/>
              <a:gd name="connsiteY600" fmla="*/ 175914 h 412467"/>
              <a:gd name="connsiteX601" fmla="*/ 341966 w 389911"/>
              <a:gd name="connsiteY601" fmla="*/ 175007 h 412467"/>
              <a:gd name="connsiteX602" fmla="*/ 341399 w 389911"/>
              <a:gd name="connsiteY602" fmla="*/ 173987 h 412467"/>
              <a:gd name="connsiteX603" fmla="*/ 341286 w 389911"/>
              <a:gd name="connsiteY603" fmla="*/ 172287 h 412467"/>
              <a:gd name="connsiteX604" fmla="*/ 340606 w 389911"/>
              <a:gd name="connsiteY604" fmla="*/ 169906 h 412467"/>
              <a:gd name="connsiteX605" fmla="*/ 340606 w 389911"/>
              <a:gd name="connsiteY605" fmla="*/ 169906 h 412467"/>
              <a:gd name="connsiteX606" fmla="*/ 340493 w 389911"/>
              <a:gd name="connsiteY606" fmla="*/ 169906 h 412467"/>
              <a:gd name="connsiteX607" fmla="*/ 340606 w 389911"/>
              <a:gd name="connsiteY607" fmla="*/ 168206 h 412467"/>
              <a:gd name="connsiteX608" fmla="*/ 341853 w 389911"/>
              <a:gd name="connsiteY608" fmla="*/ 166393 h 412467"/>
              <a:gd name="connsiteX609" fmla="*/ 341626 w 389911"/>
              <a:gd name="connsiteY609" fmla="*/ 165372 h 412467"/>
              <a:gd name="connsiteX610" fmla="*/ 341059 w 389911"/>
              <a:gd name="connsiteY610" fmla="*/ 165146 h 412467"/>
              <a:gd name="connsiteX611" fmla="*/ 340946 w 389911"/>
              <a:gd name="connsiteY611" fmla="*/ 164239 h 412467"/>
              <a:gd name="connsiteX612" fmla="*/ 341059 w 389911"/>
              <a:gd name="connsiteY612" fmla="*/ 163446 h 412467"/>
              <a:gd name="connsiteX613" fmla="*/ 341853 w 389911"/>
              <a:gd name="connsiteY613" fmla="*/ 161859 h 412467"/>
              <a:gd name="connsiteX614" fmla="*/ 341739 w 389911"/>
              <a:gd name="connsiteY614" fmla="*/ 160272 h 412467"/>
              <a:gd name="connsiteX615" fmla="*/ 343327 w 389911"/>
              <a:gd name="connsiteY615" fmla="*/ 156531 h 412467"/>
              <a:gd name="connsiteX616" fmla="*/ 344233 w 389911"/>
              <a:gd name="connsiteY616" fmla="*/ 152338 h 412467"/>
              <a:gd name="connsiteX617" fmla="*/ 345027 w 389911"/>
              <a:gd name="connsiteY617" fmla="*/ 151431 h 412467"/>
              <a:gd name="connsiteX618" fmla="*/ 347633 w 389911"/>
              <a:gd name="connsiteY618" fmla="*/ 152338 h 412467"/>
              <a:gd name="connsiteX619" fmla="*/ 348087 w 389911"/>
              <a:gd name="connsiteY619" fmla="*/ 153244 h 412467"/>
              <a:gd name="connsiteX620" fmla="*/ 349107 w 389911"/>
              <a:gd name="connsiteY620" fmla="*/ 151771 h 412467"/>
              <a:gd name="connsiteX621" fmla="*/ 350807 w 389911"/>
              <a:gd name="connsiteY621" fmla="*/ 149504 h 412467"/>
              <a:gd name="connsiteX622" fmla="*/ 351827 w 389911"/>
              <a:gd name="connsiteY622" fmla="*/ 149277 h 412467"/>
              <a:gd name="connsiteX623" fmla="*/ 353188 w 389911"/>
              <a:gd name="connsiteY623" fmla="*/ 148484 h 412467"/>
              <a:gd name="connsiteX624" fmla="*/ 354548 w 389911"/>
              <a:gd name="connsiteY624" fmla="*/ 147237 h 412467"/>
              <a:gd name="connsiteX625" fmla="*/ 355341 w 389911"/>
              <a:gd name="connsiteY625" fmla="*/ 146670 h 412467"/>
              <a:gd name="connsiteX626" fmla="*/ 355454 w 389911"/>
              <a:gd name="connsiteY626" fmla="*/ 145990 h 412467"/>
              <a:gd name="connsiteX627" fmla="*/ 355114 w 389911"/>
              <a:gd name="connsiteY627" fmla="*/ 140890 h 412467"/>
              <a:gd name="connsiteX628" fmla="*/ 355114 w 389911"/>
              <a:gd name="connsiteY628" fmla="*/ 137716 h 412467"/>
              <a:gd name="connsiteX629" fmla="*/ 355681 w 389911"/>
              <a:gd name="connsiteY629" fmla="*/ 135789 h 412467"/>
              <a:gd name="connsiteX630" fmla="*/ 356021 w 389911"/>
              <a:gd name="connsiteY630" fmla="*/ 133522 h 412467"/>
              <a:gd name="connsiteX631" fmla="*/ 356021 w 389911"/>
              <a:gd name="connsiteY631" fmla="*/ 131482 h 412467"/>
              <a:gd name="connsiteX632" fmla="*/ 356815 w 389911"/>
              <a:gd name="connsiteY632" fmla="*/ 128082 h 412467"/>
              <a:gd name="connsiteX633" fmla="*/ 356701 w 389911"/>
              <a:gd name="connsiteY633" fmla="*/ 127401 h 412467"/>
              <a:gd name="connsiteX634" fmla="*/ 356701 w 389911"/>
              <a:gd name="connsiteY634" fmla="*/ 127401 h 412467"/>
              <a:gd name="connsiteX635" fmla="*/ 353981 w 389911"/>
              <a:gd name="connsiteY635" fmla="*/ 129782 h 412467"/>
              <a:gd name="connsiteX636" fmla="*/ 352848 w 389911"/>
              <a:gd name="connsiteY636" fmla="*/ 129668 h 412467"/>
              <a:gd name="connsiteX637" fmla="*/ 352168 w 389911"/>
              <a:gd name="connsiteY637" fmla="*/ 130122 h 412467"/>
              <a:gd name="connsiteX638" fmla="*/ 351034 w 389911"/>
              <a:gd name="connsiteY638" fmla="*/ 130348 h 412467"/>
              <a:gd name="connsiteX639" fmla="*/ 350467 w 389911"/>
              <a:gd name="connsiteY639" fmla="*/ 128988 h 412467"/>
              <a:gd name="connsiteX640" fmla="*/ 350240 w 389911"/>
              <a:gd name="connsiteY640" fmla="*/ 127968 h 412467"/>
              <a:gd name="connsiteX641" fmla="*/ 350921 w 389911"/>
              <a:gd name="connsiteY641" fmla="*/ 126268 h 412467"/>
              <a:gd name="connsiteX642" fmla="*/ 352054 w 389911"/>
              <a:gd name="connsiteY642" fmla="*/ 123774 h 412467"/>
              <a:gd name="connsiteX643" fmla="*/ 353754 w 389911"/>
              <a:gd name="connsiteY643" fmla="*/ 120261 h 412467"/>
              <a:gd name="connsiteX644" fmla="*/ 355794 w 389911"/>
              <a:gd name="connsiteY644" fmla="*/ 119241 h 412467"/>
              <a:gd name="connsiteX645" fmla="*/ 356701 w 389911"/>
              <a:gd name="connsiteY645" fmla="*/ 119014 h 412467"/>
              <a:gd name="connsiteX646" fmla="*/ 357495 w 389911"/>
              <a:gd name="connsiteY646" fmla="*/ 119014 h 412467"/>
              <a:gd name="connsiteX647" fmla="*/ 357608 w 389911"/>
              <a:gd name="connsiteY647" fmla="*/ 118787 h 412467"/>
              <a:gd name="connsiteX648" fmla="*/ 357835 w 389911"/>
              <a:gd name="connsiteY648" fmla="*/ 117654 h 412467"/>
              <a:gd name="connsiteX649" fmla="*/ 358288 w 389911"/>
              <a:gd name="connsiteY649" fmla="*/ 114140 h 412467"/>
              <a:gd name="connsiteX650" fmla="*/ 358855 w 389911"/>
              <a:gd name="connsiteY650" fmla="*/ 113120 h 412467"/>
              <a:gd name="connsiteX651" fmla="*/ 359535 w 389911"/>
              <a:gd name="connsiteY651" fmla="*/ 112666 h 412467"/>
              <a:gd name="connsiteX652" fmla="*/ 360215 w 389911"/>
              <a:gd name="connsiteY652" fmla="*/ 110626 h 412467"/>
              <a:gd name="connsiteX653" fmla="*/ 361689 w 389911"/>
              <a:gd name="connsiteY653" fmla="*/ 107226 h 412467"/>
              <a:gd name="connsiteX654" fmla="*/ 362709 w 389911"/>
              <a:gd name="connsiteY654" fmla="*/ 105412 h 412467"/>
              <a:gd name="connsiteX655" fmla="*/ 362482 w 389911"/>
              <a:gd name="connsiteY655" fmla="*/ 101559 h 412467"/>
              <a:gd name="connsiteX656" fmla="*/ 362595 w 389911"/>
              <a:gd name="connsiteY656" fmla="*/ 98951 h 412467"/>
              <a:gd name="connsiteX657" fmla="*/ 362822 w 389911"/>
              <a:gd name="connsiteY657" fmla="*/ 98385 h 412467"/>
              <a:gd name="connsiteX658" fmla="*/ 364976 w 389911"/>
              <a:gd name="connsiteY658" fmla="*/ 97478 h 412467"/>
              <a:gd name="connsiteX659" fmla="*/ 367809 w 389911"/>
              <a:gd name="connsiteY659" fmla="*/ 95098 h 412467"/>
              <a:gd name="connsiteX660" fmla="*/ 368943 w 389911"/>
              <a:gd name="connsiteY660" fmla="*/ 92264 h 412467"/>
              <a:gd name="connsiteX661" fmla="*/ 370643 w 389911"/>
              <a:gd name="connsiteY661" fmla="*/ 90450 h 412467"/>
              <a:gd name="connsiteX662" fmla="*/ 373817 w 389911"/>
              <a:gd name="connsiteY662" fmla="*/ 89204 h 412467"/>
              <a:gd name="connsiteX663" fmla="*/ 373590 w 389911"/>
              <a:gd name="connsiteY663" fmla="*/ 88864 h 412467"/>
              <a:gd name="connsiteX664" fmla="*/ 373250 w 389911"/>
              <a:gd name="connsiteY664" fmla="*/ 88750 h 412467"/>
              <a:gd name="connsiteX665" fmla="*/ 372456 w 389911"/>
              <a:gd name="connsiteY665" fmla="*/ 88864 h 412467"/>
              <a:gd name="connsiteX666" fmla="*/ 372230 w 389911"/>
              <a:gd name="connsiteY666" fmla="*/ 88864 h 412467"/>
              <a:gd name="connsiteX667" fmla="*/ 372003 w 389911"/>
              <a:gd name="connsiteY667" fmla="*/ 87957 h 412467"/>
              <a:gd name="connsiteX668" fmla="*/ 373023 w 389911"/>
              <a:gd name="connsiteY668" fmla="*/ 86143 h 412467"/>
              <a:gd name="connsiteX669" fmla="*/ 373817 w 389911"/>
              <a:gd name="connsiteY669" fmla="*/ 84216 h 412467"/>
              <a:gd name="connsiteX670" fmla="*/ 374837 w 389911"/>
              <a:gd name="connsiteY670" fmla="*/ 82856 h 412467"/>
              <a:gd name="connsiteX671" fmla="*/ 376083 w 389911"/>
              <a:gd name="connsiteY671" fmla="*/ 81836 h 412467"/>
              <a:gd name="connsiteX672" fmla="*/ 377784 w 389911"/>
              <a:gd name="connsiteY672" fmla="*/ 79683 h 412467"/>
              <a:gd name="connsiteX673" fmla="*/ 378691 w 389911"/>
              <a:gd name="connsiteY673" fmla="*/ 79116 h 412467"/>
              <a:gd name="connsiteX674" fmla="*/ 381751 w 389911"/>
              <a:gd name="connsiteY674" fmla="*/ 75715 h 412467"/>
              <a:gd name="connsiteX675" fmla="*/ 383224 w 389911"/>
              <a:gd name="connsiteY675" fmla="*/ 74469 h 412467"/>
              <a:gd name="connsiteX676" fmla="*/ 384131 w 389911"/>
              <a:gd name="connsiteY676" fmla="*/ 74015 h 412467"/>
              <a:gd name="connsiteX677" fmla="*/ 388212 w 389911"/>
              <a:gd name="connsiteY677" fmla="*/ 70955 h 412467"/>
              <a:gd name="connsiteX678" fmla="*/ 389798 w 389911"/>
              <a:gd name="connsiteY678" fmla="*/ 69255 h 412467"/>
              <a:gd name="connsiteX679" fmla="*/ 389912 w 389911"/>
              <a:gd name="connsiteY679" fmla="*/ 69141 h 412467"/>
              <a:gd name="connsiteX680" fmla="*/ 389345 w 389911"/>
              <a:gd name="connsiteY680" fmla="*/ 68348 h 412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</a:cxnLst>
            <a:rect l="l" t="t" r="r" b="b"/>
            <a:pathLst>
              <a:path w="389911" h="412467">
                <a:moveTo>
                  <a:pt x="389345" y="68348"/>
                </a:moveTo>
                <a:lnTo>
                  <a:pt x="388438" y="67555"/>
                </a:lnTo>
                <a:lnTo>
                  <a:pt x="388098" y="66648"/>
                </a:lnTo>
                <a:lnTo>
                  <a:pt x="387305" y="66308"/>
                </a:lnTo>
                <a:lnTo>
                  <a:pt x="386171" y="66308"/>
                </a:lnTo>
                <a:lnTo>
                  <a:pt x="385378" y="65741"/>
                </a:lnTo>
                <a:lnTo>
                  <a:pt x="384584" y="64494"/>
                </a:lnTo>
                <a:lnTo>
                  <a:pt x="383678" y="63814"/>
                </a:lnTo>
                <a:lnTo>
                  <a:pt x="381071" y="63814"/>
                </a:lnTo>
                <a:lnTo>
                  <a:pt x="378917" y="62567"/>
                </a:lnTo>
                <a:lnTo>
                  <a:pt x="378917" y="60980"/>
                </a:lnTo>
                <a:lnTo>
                  <a:pt x="379824" y="57807"/>
                </a:lnTo>
                <a:lnTo>
                  <a:pt x="381411" y="54066"/>
                </a:lnTo>
                <a:lnTo>
                  <a:pt x="381411" y="53046"/>
                </a:lnTo>
                <a:lnTo>
                  <a:pt x="381184" y="52139"/>
                </a:lnTo>
                <a:lnTo>
                  <a:pt x="380844" y="51459"/>
                </a:lnTo>
                <a:lnTo>
                  <a:pt x="380164" y="50666"/>
                </a:lnTo>
                <a:lnTo>
                  <a:pt x="379484" y="49759"/>
                </a:lnTo>
                <a:lnTo>
                  <a:pt x="379937" y="47152"/>
                </a:lnTo>
                <a:lnTo>
                  <a:pt x="380957" y="44545"/>
                </a:lnTo>
                <a:lnTo>
                  <a:pt x="381751" y="43185"/>
                </a:lnTo>
                <a:lnTo>
                  <a:pt x="382544" y="41711"/>
                </a:lnTo>
                <a:lnTo>
                  <a:pt x="382318" y="40578"/>
                </a:lnTo>
                <a:lnTo>
                  <a:pt x="381184" y="40011"/>
                </a:lnTo>
                <a:lnTo>
                  <a:pt x="380731" y="38991"/>
                </a:lnTo>
                <a:lnTo>
                  <a:pt x="380391" y="38198"/>
                </a:lnTo>
                <a:lnTo>
                  <a:pt x="379484" y="37064"/>
                </a:lnTo>
                <a:lnTo>
                  <a:pt x="378351" y="36611"/>
                </a:lnTo>
                <a:lnTo>
                  <a:pt x="377330" y="36838"/>
                </a:lnTo>
                <a:lnTo>
                  <a:pt x="376083" y="37064"/>
                </a:lnTo>
                <a:lnTo>
                  <a:pt x="375517" y="36384"/>
                </a:lnTo>
                <a:lnTo>
                  <a:pt x="375403" y="34911"/>
                </a:lnTo>
                <a:lnTo>
                  <a:pt x="375063" y="33437"/>
                </a:lnTo>
                <a:lnTo>
                  <a:pt x="374383" y="32417"/>
                </a:lnTo>
                <a:lnTo>
                  <a:pt x="372683" y="31397"/>
                </a:lnTo>
                <a:lnTo>
                  <a:pt x="368036" y="29243"/>
                </a:lnTo>
                <a:lnTo>
                  <a:pt x="364522" y="24936"/>
                </a:lnTo>
                <a:lnTo>
                  <a:pt x="362709" y="22896"/>
                </a:lnTo>
                <a:lnTo>
                  <a:pt x="361349" y="21649"/>
                </a:lnTo>
                <a:lnTo>
                  <a:pt x="359535" y="18249"/>
                </a:lnTo>
                <a:lnTo>
                  <a:pt x="357381" y="15982"/>
                </a:lnTo>
                <a:lnTo>
                  <a:pt x="354888" y="14848"/>
                </a:lnTo>
                <a:lnTo>
                  <a:pt x="353188" y="15415"/>
                </a:lnTo>
                <a:lnTo>
                  <a:pt x="351487" y="17909"/>
                </a:lnTo>
                <a:lnTo>
                  <a:pt x="348200" y="20176"/>
                </a:lnTo>
                <a:lnTo>
                  <a:pt x="346613" y="20289"/>
                </a:lnTo>
                <a:lnTo>
                  <a:pt x="344687" y="19042"/>
                </a:lnTo>
                <a:lnTo>
                  <a:pt x="342306" y="18136"/>
                </a:lnTo>
                <a:lnTo>
                  <a:pt x="337999" y="17682"/>
                </a:lnTo>
                <a:lnTo>
                  <a:pt x="336186" y="18816"/>
                </a:lnTo>
                <a:lnTo>
                  <a:pt x="333805" y="20629"/>
                </a:lnTo>
                <a:lnTo>
                  <a:pt x="331878" y="21649"/>
                </a:lnTo>
                <a:lnTo>
                  <a:pt x="330631" y="21762"/>
                </a:lnTo>
                <a:lnTo>
                  <a:pt x="329498" y="21422"/>
                </a:lnTo>
                <a:lnTo>
                  <a:pt x="328138" y="21196"/>
                </a:lnTo>
                <a:lnTo>
                  <a:pt x="327005" y="21082"/>
                </a:lnTo>
                <a:lnTo>
                  <a:pt x="324738" y="19496"/>
                </a:lnTo>
                <a:lnTo>
                  <a:pt x="323491" y="18249"/>
                </a:lnTo>
                <a:lnTo>
                  <a:pt x="322697" y="17115"/>
                </a:lnTo>
                <a:lnTo>
                  <a:pt x="321337" y="16322"/>
                </a:lnTo>
                <a:lnTo>
                  <a:pt x="319864" y="15642"/>
                </a:lnTo>
                <a:lnTo>
                  <a:pt x="318730" y="14622"/>
                </a:lnTo>
                <a:lnTo>
                  <a:pt x="318164" y="13375"/>
                </a:lnTo>
                <a:lnTo>
                  <a:pt x="317370" y="11788"/>
                </a:lnTo>
                <a:lnTo>
                  <a:pt x="316237" y="10201"/>
                </a:lnTo>
                <a:lnTo>
                  <a:pt x="312723" y="7594"/>
                </a:lnTo>
                <a:lnTo>
                  <a:pt x="311589" y="6007"/>
                </a:lnTo>
                <a:lnTo>
                  <a:pt x="310909" y="4534"/>
                </a:lnTo>
                <a:lnTo>
                  <a:pt x="305015" y="2494"/>
                </a:lnTo>
                <a:lnTo>
                  <a:pt x="304108" y="2494"/>
                </a:lnTo>
                <a:lnTo>
                  <a:pt x="303088" y="2834"/>
                </a:lnTo>
                <a:lnTo>
                  <a:pt x="299915" y="5214"/>
                </a:lnTo>
                <a:lnTo>
                  <a:pt x="299008" y="5554"/>
                </a:lnTo>
                <a:lnTo>
                  <a:pt x="297874" y="5327"/>
                </a:lnTo>
                <a:lnTo>
                  <a:pt x="295154" y="4987"/>
                </a:lnTo>
                <a:lnTo>
                  <a:pt x="285746" y="3174"/>
                </a:lnTo>
                <a:lnTo>
                  <a:pt x="278492" y="1360"/>
                </a:lnTo>
                <a:lnTo>
                  <a:pt x="276339" y="680"/>
                </a:lnTo>
                <a:lnTo>
                  <a:pt x="272485" y="0"/>
                </a:lnTo>
                <a:lnTo>
                  <a:pt x="269878" y="1247"/>
                </a:lnTo>
                <a:lnTo>
                  <a:pt x="267498" y="5554"/>
                </a:lnTo>
                <a:lnTo>
                  <a:pt x="266818" y="6347"/>
                </a:lnTo>
                <a:lnTo>
                  <a:pt x="263077" y="7594"/>
                </a:lnTo>
                <a:lnTo>
                  <a:pt x="261263" y="7254"/>
                </a:lnTo>
                <a:lnTo>
                  <a:pt x="256843" y="8388"/>
                </a:lnTo>
                <a:lnTo>
                  <a:pt x="250156" y="6687"/>
                </a:lnTo>
                <a:lnTo>
                  <a:pt x="247775" y="7027"/>
                </a:lnTo>
                <a:lnTo>
                  <a:pt x="245848" y="7934"/>
                </a:lnTo>
                <a:lnTo>
                  <a:pt x="241088" y="9861"/>
                </a:lnTo>
                <a:lnTo>
                  <a:pt x="238141" y="10881"/>
                </a:lnTo>
                <a:lnTo>
                  <a:pt x="234740" y="11901"/>
                </a:lnTo>
                <a:lnTo>
                  <a:pt x="231453" y="13375"/>
                </a:lnTo>
                <a:lnTo>
                  <a:pt x="229300" y="14282"/>
                </a:lnTo>
                <a:lnTo>
                  <a:pt x="227146" y="14282"/>
                </a:lnTo>
                <a:lnTo>
                  <a:pt x="225219" y="13375"/>
                </a:lnTo>
                <a:lnTo>
                  <a:pt x="223179" y="12695"/>
                </a:lnTo>
                <a:lnTo>
                  <a:pt x="220572" y="12468"/>
                </a:lnTo>
                <a:lnTo>
                  <a:pt x="217965" y="12921"/>
                </a:lnTo>
                <a:lnTo>
                  <a:pt x="215812" y="14622"/>
                </a:lnTo>
                <a:lnTo>
                  <a:pt x="214905" y="15868"/>
                </a:lnTo>
                <a:lnTo>
                  <a:pt x="212978" y="19042"/>
                </a:lnTo>
                <a:lnTo>
                  <a:pt x="210598" y="24256"/>
                </a:lnTo>
                <a:lnTo>
                  <a:pt x="209691" y="25276"/>
                </a:lnTo>
                <a:lnTo>
                  <a:pt x="209464" y="25390"/>
                </a:lnTo>
                <a:lnTo>
                  <a:pt x="208897" y="25843"/>
                </a:lnTo>
                <a:lnTo>
                  <a:pt x="198356" y="23236"/>
                </a:lnTo>
                <a:lnTo>
                  <a:pt x="193936" y="22669"/>
                </a:lnTo>
                <a:lnTo>
                  <a:pt x="190875" y="23463"/>
                </a:lnTo>
                <a:lnTo>
                  <a:pt x="187022" y="21989"/>
                </a:lnTo>
                <a:lnTo>
                  <a:pt x="185322" y="21762"/>
                </a:lnTo>
                <a:lnTo>
                  <a:pt x="184528" y="22216"/>
                </a:lnTo>
                <a:lnTo>
                  <a:pt x="182374" y="21536"/>
                </a:lnTo>
                <a:lnTo>
                  <a:pt x="178974" y="19722"/>
                </a:lnTo>
                <a:lnTo>
                  <a:pt x="175574" y="19042"/>
                </a:lnTo>
                <a:lnTo>
                  <a:pt x="172627" y="19269"/>
                </a:lnTo>
                <a:lnTo>
                  <a:pt x="170813" y="18702"/>
                </a:lnTo>
                <a:lnTo>
                  <a:pt x="169340" y="16889"/>
                </a:lnTo>
                <a:lnTo>
                  <a:pt x="167413" y="13715"/>
                </a:lnTo>
                <a:lnTo>
                  <a:pt x="164012" y="10655"/>
                </a:lnTo>
                <a:lnTo>
                  <a:pt x="159365" y="8048"/>
                </a:lnTo>
                <a:lnTo>
                  <a:pt x="156531" y="6234"/>
                </a:lnTo>
                <a:lnTo>
                  <a:pt x="155398" y="4874"/>
                </a:lnTo>
                <a:lnTo>
                  <a:pt x="152904" y="4194"/>
                </a:lnTo>
                <a:lnTo>
                  <a:pt x="149164" y="4080"/>
                </a:lnTo>
                <a:lnTo>
                  <a:pt x="145537" y="5327"/>
                </a:lnTo>
                <a:lnTo>
                  <a:pt x="140323" y="9294"/>
                </a:lnTo>
                <a:lnTo>
                  <a:pt x="135449" y="17342"/>
                </a:lnTo>
                <a:lnTo>
                  <a:pt x="132729" y="20402"/>
                </a:lnTo>
                <a:lnTo>
                  <a:pt x="130575" y="21196"/>
                </a:lnTo>
                <a:lnTo>
                  <a:pt x="130008" y="23123"/>
                </a:lnTo>
                <a:lnTo>
                  <a:pt x="131142" y="26296"/>
                </a:lnTo>
                <a:lnTo>
                  <a:pt x="131369" y="29810"/>
                </a:lnTo>
                <a:lnTo>
                  <a:pt x="130688" y="35818"/>
                </a:lnTo>
                <a:lnTo>
                  <a:pt x="130915" y="40238"/>
                </a:lnTo>
                <a:lnTo>
                  <a:pt x="131142" y="44092"/>
                </a:lnTo>
                <a:lnTo>
                  <a:pt x="129668" y="48852"/>
                </a:lnTo>
                <a:lnTo>
                  <a:pt x="128421" y="52366"/>
                </a:lnTo>
                <a:lnTo>
                  <a:pt x="125475" y="58260"/>
                </a:lnTo>
                <a:lnTo>
                  <a:pt x="122754" y="63474"/>
                </a:lnTo>
                <a:lnTo>
                  <a:pt x="119920" y="72315"/>
                </a:lnTo>
                <a:lnTo>
                  <a:pt x="119920" y="78776"/>
                </a:lnTo>
                <a:lnTo>
                  <a:pt x="119580" y="82743"/>
                </a:lnTo>
                <a:lnTo>
                  <a:pt x="118674" y="85237"/>
                </a:lnTo>
                <a:lnTo>
                  <a:pt x="116407" y="91924"/>
                </a:lnTo>
                <a:lnTo>
                  <a:pt x="116067" y="97591"/>
                </a:lnTo>
                <a:lnTo>
                  <a:pt x="116860" y="104619"/>
                </a:lnTo>
                <a:lnTo>
                  <a:pt x="116067" y="111193"/>
                </a:lnTo>
                <a:lnTo>
                  <a:pt x="113800" y="117540"/>
                </a:lnTo>
                <a:lnTo>
                  <a:pt x="112780" y="122414"/>
                </a:lnTo>
                <a:lnTo>
                  <a:pt x="113346" y="128308"/>
                </a:lnTo>
                <a:lnTo>
                  <a:pt x="109039" y="133295"/>
                </a:lnTo>
                <a:lnTo>
                  <a:pt x="103712" y="138169"/>
                </a:lnTo>
                <a:lnTo>
                  <a:pt x="100198" y="139643"/>
                </a:lnTo>
                <a:lnTo>
                  <a:pt x="97478" y="141230"/>
                </a:lnTo>
                <a:lnTo>
                  <a:pt x="95551" y="143157"/>
                </a:lnTo>
                <a:lnTo>
                  <a:pt x="94871" y="144177"/>
                </a:lnTo>
                <a:lnTo>
                  <a:pt x="93397" y="146444"/>
                </a:lnTo>
                <a:lnTo>
                  <a:pt x="90224" y="153471"/>
                </a:lnTo>
                <a:lnTo>
                  <a:pt x="88524" y="156645"/>
                </a:lnTo>
                <a:lnTo>
                  <a:pt x="86370" y="159252"/>
                </a:lnTo>
                <a:lnTo>
                  <a:pt x="83083" y="162426"/>
                </a:lnTo>
                <a:lnTo>
                  <a:pt x="81950" y="164012"/>
                </a:lnTo>
                <a:lnTo>
                  <a:pt x="81383" y="166166"/>
                </a:lnTo>
                <a:lnTo>
                  <a:pt x="81610" y="170246"/>
                </a:lnTo>
                <a:lnTo>
                  <a:pt x="81950" y="182601"/>
                </a:lnTo>
                <a:lnTo>
                  <a:pt x="81383" y="186228"/>
                </a:lnTo>
                <a:lnTo>
                  <a:pt x="80476" y="192122"/>
                </a:lnTo>
                <a:lnTo>
                  <a:pt x="77302" y="198810"/>
                </a:lnTo>
                <a:lnTo>
                  <a:pt x="74922" y="202437"/>
                </a:lnTo>
                <a:lnTo>
                  <a:pt x="72428" y="203570"/>
                </a:lnTo>
                <a:lnTo>
                  <a:pt x="69255" y="204590"/>
                </a:lnTo>
                <a:lnTo>
                  <a:pt x="67781" y="205837"/>
                </a:lnTo>
                <a:lnTo>
                  <a:pt x="66874" y="207651"/>
                </a:lnTo>
                <a:lnTo>
                  <a:pt x="65061" y="209238"/>
                </a:lnTo>
                <a:lnTo>
                  <a:pt x="62454" y="210598"/>
                </a:lnTo>
                <a:lnTo>
                  <a:pt x="59167" y="213998"/>
                </a:lnTo>
                <a:lnTo>
                  <a:pt x="55200" y="219325"/>
                </a:lnTo>
                <a:lnTo>
                  <a:pt x="52479" y="222386"/>
                </a:lnTo>
                <a:lnTo>
                  <a:pt x="51006" y="223179"/>
                </a:lnTo>
                <a:lnTo>
                  <a:pt x="49532" y="223292"/>
                </a:lnTo>
                <a:lnTo>
                  <a:pt x="47946" y="222612"/>
                </a:lnTo>
                <a:lnTo>
                  <a:pt x="46699" y="222612"/>
                </a:lnTo>
                <a:lnTo>
                  <a:pt x="46019" y="222839"/>
                </a:lnTo>
                <a:lnTo>
                  <a:pt x="45565" y="222612"/>
                </a:lnTo>
                <a:lnTo>
                  <a:pt x="44999" y="222159"/>
                </a:lnTo>
                <a:lnTo>
                  <a:pt x="44999" y="220912"/>
                </a:lnTo>
                <a:lnTo>
                  <a:pt x="44772" y="218872"/>
                </a:lnTo>
                <a:lnTo>
                  <a:pt x="43978" y="216718"/>
                </a:lnTo>
                <a:lnTo>
                  <a:pt x="44885" y="215018"/>
                </a:lnTo>
                <a:lnTo>
                  <a:pt x="45792" y="213771"/>
                </a:lnTo>
                <a:lnTo>
                  <a:pt x="45565" y="213091"/>
                </a:lnTo>
                <a:lnTo>
                  <a:pt x="44772" y="211958"/>
                </a:lnTo>
                <a:lnTo>
                  <a:pt x="43865" y="210484"/>
                </a:lnTo>
                <a:lnTo>
                  <a:pt x="43072" y="210598"/>
                </a:lnTo>
                <a:lnTo>
                  <a:pt x="41145" y="211731"/>
                </a:lnTo>
                <a:lnTo>
                  <a:pt x="39331" y="212638"/>
                </a:lnTo>
                <a:lnTo>
                  <a:pt x="37518" y="213091"/>
                </a:lnTo>
                <a:lnTo>
                  <a:pt x="36158" y="213998"/>
                </a:lnTo>
                <a:lnTo>
                  <a:pt x="35364" y="214565"/>
                </a:lnTo>
                <a:lnTo>
                  <a:pt x="34117" y="214565"/>
                </a:lnTo>
                <a:lnTo>
                  <a:pt x="33437" y="213998"/>
                </a:lnTo>
                <a:lnTo>
                  <a:pt x="31964" y="213431"/>
                </a:lnTo>
                <a:lnTo>
                  <a:pt x="31170" y="213545"/>
                </a:lnTo>
                <a:lnTo>
                  <a:pt x="30717" y="213885"/>
                </a:lnTo>
                <a:lnTo>
                  <a:pt x="30604" y="215812"/>
                </a:lnTo>
                <a:lnTo>
                  <a:pt x="30377" y="217398"/>
                </a:lnTo>
                <a:lnTo>
                  <a:pt x="30150" y="218985"/>
                </a:lnTo>
                <a:lnTo>
                  <a:pt x="29583" y="219665"/>
                </a:lnTo>
                <a:lnTo>
                  <a:pt x="27430" y="220459"/>
                </a:lnTo>
                <a:lnTo>
                  <a:pt x="25843" y="221592"/>
                </a:lnTo>
                <a:lnTo>
                  <a:pt x="24596" y="222272"/>
                </a:lnTo>
                <a:lnTo>
                  <a:pt x="23803" y="222046"/>
                </a:lnTo>
                <a:lnTo>
                  <a:pt x="22216" y="220686"/>
                </a:lnTo>
                <a:lnTo>
                  <a:pt x="20629" y="219325"/>
                </a:lnTo>
                <a:lnTo>
                  <a:pt x="19722" y="218305"/>
                </a:lnTo>
                <a:lnTo>
                  <a:pt x="19156" y="217512"/>
                </a:lnTo>
                <a:lnTo>
                  <a:pt x="18929" y="217172"/>
                </a:lnTo>
                <a:lnTo>
                  <a:pt x="17909" y="217058"/>
                </a:lnTo>
                <a:lnTo>
                  <a:pt x="17569" y="217852"/>
                </a:lnTo>
                <a:lnTo>
                  <a:pt x="17229" y="218192"/>
                </a:lnTo>
                <a:lnTo>
                  <a:pt x="14962" y="219099"/>
                </a:lnTo>
                <a:lnTo>
                  <a:pt x="12581" y="220006"/>
                </a:lnTo>
                <a:lnTo>
                  <a:pt x="9408" y="223746"/>
                </a:lnTo>
                <a:lnTo>
                  <a:pt x="7821" y="225333"/>
                </a:lnTo>
                <a:lnTo>
                  <a:pt x="7367" y="225786"/>
                </a:lnTo>
                <a:lnTo>
                  <a:pt x="5894" y="226580"/>
                </a:lnTo>
                <a:lnTo>
                  <a:pt x="4874" y="227373"/>
                </a:lnTo>
                <a:lnTo>
                  <a:pt x="4874" y="227826"/>
                </a:lnTo>
                <a:lnTo>
                  <a:pt x="5554" y="228280"/>
                </a:lnTo>
                <a:lnTo>
                  <a:pt x="6347" y="229073"/>
                </a:lnTo>
                <a:lnTo>
                  <a:pt x="6234" y="235081"/>
                </a:lnTo>
                <a:lnTo>
                  <a:pt x="5894" y="241088"/>
                </a:lnTo>
                <a:lnTo>
                  <a:pt x="5554" y="241541"/>
                </a:lnTo>
                <a:lnTo>
                  <a:pt x="3514" y="241768"/>
                </a:lnTo>
                <a:lnTo>
                  <a:pt x="794" y="242221"/>
                </a:lnTo>
                <a:lnTo>
                  <a:pt x="0" y="242448"/>
                </a:lnTo>
                <a:lnTo>
                  <a:pt x="567" y="243582"/>
                </a:lnTo>
                <a:lnTo>
                  <a:pt x="2040" y="245508"/>
                </a:lnTo>
                <a:lnTo>
                  <a:pt x="4080" y="247435"/>
                </a:lnTo>
                <a:lnTo>
                  <a:pt x="4874" y="247775"/>
                </a:lnTo>
                <a:lnTo>
                  <a:pt x="6121" y="247889"/>
                </a:lnTo>
                <a:lnTo>
                  <a:pt x="9521" y="246869"/>
                </a:lnTo>
                <a:lnTo>
                  <a:pt x="11788" y="245055"/>
                </a:lnTo>
                <a:lnTo>
                  <a:pt x="13261" y="244602"/>
                </a:lnTo>
                <a:lnTo>
                  <a:pt x="16095" y="244148"/>
                </a:lnTo>
                <a:lnTo>
                  <a:pt x="17455" y="244828"/>
                </a:lnTo>
                <a:lnTo>
                  <a:pt x="19836" y="244602"/>
                </a:lnTo>
                <a:lnTo>
                  <a:pt x="22329" y="245168"/>
                </a:lnTo>
                <a:lnTo>
                  <a:pt x="23123" y="244715"/>
                </a:lnTo>
                <a:lnTo>
                  <a:pt x="23689" y="244715"/>
                </a:lnTo>
                <a:lnTo>
                  <a:pt x="29357" y="244715"/>
                </a:lnTo>
                <a:lnTo>
                  <a:pt x="31737" y="244602"/>
                </a:lnTo>
                <a:lnTo>
                  <a:pt x="36158" y="244602"/>
                </a:lnTo>
                <a:lnTo>
                  <a:pt x="38878" y="244828"/>
                </a:lnTo>
                <a:lnTo>
                  <a:pt x="40465" y="245055"/>
                </a:lnTo>
                <a:lnTo>
                  <a:pt x="44659" y="245395"/>
                </a:lnTo>
                <a:lnTo>
                  <a:pt x="49986" y="245282"/>
                </a:lnTo>
                <a:lnTo>
                  <a:pt x="51913" y="245168"/>
                </a:lnTo>
                <a:lnTo>
                  <a:pt x="58827" y="245055"/>
                </a:lnTo>
                <a:lnTo>
                  <a:pt x="65741" y="244828"/>
                </a:lnTo>
                <a:lnTo>
                  <a:pt x="71862" y="244828"/>
                </a:lnTo>
                <a:lnTo>
                  <a:pt x="78662" y="244828"/>
                </a:lnTo>
                <a:lnTo>
                  <a:pt x="83990" y="244828"/>
                </a:lnTo>
                <a:lnTo>
                  <a:pt x="86370" y="245622"/>
                </a:lnTo>
                <a:lnTo>
                  <a:pt x="88524" y="246982"/>
                </a:lnTo>
                <a:lnTo>
                  <a:pt x="89430" y="248342"/>
                </a:lnTo>
                <a:lnTo>
                  <a:pt x="89884" y="248909"/>
                </a:lnTo>
                <a:lnTo>
                  <a:pt x="90564" y="250269"/>
                </a:lnTo>
                <a:lnTo>
                  <a:pt x="91811" y="251402"/>
                </a:lnTo>
                <a:lnTo>
                  <a:pt x="92151" y="253103"/>
                </a:lnTo>
                <a:lnTo>
                  <a:pt x="91811" y="255370"/>
                </a:lnTo>
                <a:lnTo>
                  <a:pt x="92037" y="258090"/>
                </a:lnTo>
                <a:lnTo>
                  <a:pt x="92717" y="261377"/>
                </a:lnTo>
                <a:lnTo>
                  <a:pt x="94077" y="264777"/>
                </a:lnTo>
                <a:lnTo>
                  <a:pt x="96344" y="268291"/>
                </a:lnTo>
                <a:lnTo>
                  <a:pt x="97251" y="271125"/>
                </a:lnTo>
                <a:lnTo>
                  <a:pt x="97025" y="273165"/>
                </a:lnTo>
                <a:lnTo>
                  <a:pt x="97591" y="275432"/>
                </a:lnTo>
                <a:lnTo>
                  <a:pt x="99292" y="277699"/>
                </a:lnTo>
                <a:lnTo>
                  <a:pt x="100425" y="278946"/>
                </a:lnTo>
                <a:lnTo>
                  <a:pt x="101105" y="279852"/>
                </a:lnTo>
                <a:lnTo>
                  <a:pt x="102918" y="283479"/>
                </a:lnTo>
                <a:lnTo>
                  <a:pt x="106319" y="289147"/>
                </a:lnTo>
                <a:lnTo>
                  <a:pt x="108926" y="293454"/>
                </a:lnTo>
                <a:lnTo>
                  <a:pt x="109833" y="293907"/>
                </a:lnTo>
                <a:lnTo>
                  <a:pt x="111079" y="293681"/>
                </a:lnTo>
                <a:lnTo>
                  <a:pt x="113913" y="293341"/>
                </a:lnTo>
                <a:lnTo>
                  <a:pt x="116634" y="293227"/>
                </a:lnTo>
                <a:lnTo>
                  <a:pt x="118560" y="294134"/>
                </a:lnTo>
                <a:lnTo>
                  <a:pt x="119354" y="293907"/>
                </a:lnTo>
                <a:lnTo>
                  <a:pt x="122301" y="292207"/>
                </a:lnTo>
                <a:lnTo>
                  <a:pt x="125248" y="291754"/>
                </a:lnTo>
                <a:lnTo>
                  <a:pt x="128308" y="291074"/>
                </a:lnTo>
                <a:lnTo>
                  <a:pt x="129895" y="290280"/>
                </a:lnTo>
                <a:lnTo>
                  <a:pt x="131822" y="290280"/>
                </a:lnTo>
                <a:lnTo>
                  <a:pt x="136809" y="291640"/>
                </a:lnTo>
                <a:lnTo>
                  <a:pt x="137716" y="291754"/>
                </a:lnTo>
                <a:lnTo>
                  <a:pt x="141797" y="291754"/>
                </a:lnTo>
                <a:lnTo>
                  <a:pt x="145877" y="290960"/>
                </a:lnTo>
                <a:lnTo>
                  <a:pt x="146443" y="285293"/>
                </a:lnTo>
                <a:lnTo>
                  <a:pt x="146443" y="284159"/>
                </a:lnTo>
                <a:lnTo>
                  <a:pt x="147464" y="282006"/>
                </a:lnTo>
                <a:lnTo>
                  <a:pt x="148710" y="280079"/>
                </a:lnTo>
                <a:lnTo>
                  <a:pt x="148824" y="278266"/>
                </a:lnTo>
                <a:lnTo>
                  <a:pt x="148824" y="275885"/>
                </a:lnTo>
                <a:lnTo>
                  <a:pt x="149731" y="272938"/>
                </a:lnTo>
                <a:lnTo>
                  <a:pt x="152451" y="270558"/>
                </a:lnTo>
                <a:lnTo>
                  <a:pt x="156758" y="269425"/>
                </a:lnTo>
                <a:lnTo>
                  <a:pt x="159252" y="269198"/>
                </a:lnTo>
                <a:lnTo>
                  <a:pt x="163219" y="268518"/>
                </a:lnTo>
                <a:lnTo>
                  <a:pt x="169226" y="267838"/>
                </a:lnTo>
                <a:lnTo>
                  <a:pt x="171380" y="267951"/>
                </a:lnTo>
                <a:lnTo>
                  <a:pt x="171606" y="268291"/>
                </a:lnTo>
                <a:lnTo>
                  <a:pt x="170360" y="272372"/>
                </a:lnTo>
                <a:lnTo>
                  <a:pt x="170360" y="273732"/>
                </a:lnTo>
                <a:lnTo>
                  <a:pt x="170813" y="275092"/>
                </a:lnTo>
                <a:lnTo>
                  <a:pt x="171833" y="275885"/>
                </a:lnTo>
                <a:lnTo>
                  <a:pt x="177954" y="275885"/>
                </a:lnTo>
                <a:lnTo>
                  <a:pt x="183735" y="275999"/>
                </a:lnTo>
                <a:lnTo>
                  <a:pt x="190309" y="276225"/>
                </a:lnTo>
                <a:lnTo>
                  <a:pt x="195183" y="276452"/>
                </a:lnTo>
                <a:lnTo>
                  <a:pt x="195863" y="276679"/>
                </a:lnTo>
                <a:lnTo>
                  <a:pt x="196316" y="276905"/>
                </a:lnTo>
                <a:lnTo>
                  <a:pt x="196996" y="278946"/>
                </a:lnTo>
                <a:lnTo>
                  <a:pt x="196883" y="282913"/>
                </a:lnTo>
                <a:lnTo>
                  <a:pt x="195749" y="288807"/>
                </a:lnTo>
                <a:lnTo>
                  <a:pt x="196203" y="294247"/>
                </a:lnTo>
                <a:lnTo>
                  <a:pt x="198130" y="299235"/>
                </a:lnTo>
                <a:lnTo>
                  <a:pt x="198356" y="307056"/>
                </a:lnTo>
                <a:lnTo>
                  <a:pt x="197676" y="311589"/>
                </a:lnTo>
                <a:lnTo>
                  <a:pt x="196769" y="317483"/>
                </a:lnTo>
                <a:lnTo>
                  <a:pt x="196429" y="324057"/>
                </a:lnTo>
                <a:lnTo>
                  <a:pt x="197336" y="326891"/>
                </a:lnTo>
                <a:lnTo>
                  <a:pt x="199263" y="329725"/>
                </a:lnTo>
                <a:lnTo>
                  <a:pt x="202097" y="332785"/>
                </a:lnTo>
                <a:lnTo>
                  <a:pt x="204364" y="336752"/>
                </a:lnTo>
                <a:lnTo>
                  <a:pt x="205950" y="341513"/>
                </a:lnTo>
                <a:lnTo>
                  <a:pt x="206517" y="344573"/>
                </a:lnTo>
                <a:lnTo>
                  <a:pt x="206064" y="345820"/>
                </a:lnTo>
                <a:lnTo>
                  <a:pt x="206064" y="348087"/>
                </a:lnTo>
                <a:lnTo>
                  <a:pt x="206631" y="351147"/>
                </a:lnTo>
                <a:lnTo>
                  <a:pt x="206064" y="353188"/>
                </a:lnTo>
                <a:lnTo>
                  <a:pt x="204477" y="354208"/>
                </a:lnTo>
                <a:lnTo>
                  <a:pt x="203910" y="355568"/>
                </a:lnTo>
                <a:lnTo>
                  <a:pt x="204704" y="358288"/>
                </a:lnTo>
                <a:lnTo>
                  <a:pt x="204930" y="360668"/>
                </a:lnTo>
                <a:lnTo>
                  <a:pt x="205497" y="361575"/>
                </a:lnTo>
                <a:lnTo>
                  <a:pt x="205950" y="362255"/>
                </a:lnTo>
                <a:lnTo>
                  <a:pt x="206744" y="362369"/>
                </a:lnTo>
                <a:lnTo>
                  <a:pt x="208331" y="361462"/>
                </a:lnTo>
                <a:lnTo>
                  <a:pt x="210258" y="359875"/>
                </a:lnTo>
                <a:lnTo>
                  <a:pt x="211731" y="359195"/>
                </a:lnTo>
                <a:lnTo>
                  <a:pt x="213885" y="359308"/>
                </a:lnTo>
                <a:lnTo>
                  <a:pt x="216945" y="359762"/>
                </a:lnTo>
                <a:lnTo>
                  <a:pt x="222272" y="359875"/>
                </a:lnTo>
                <a:lnTo>
                  <a:pt x="223973" y="359648"/>
                </a:lnTo>
                <a:lnTo>
                  <a:pt x="228960" y="357495"/>
                </a:lnTo>
                <a:lnTo>
                  <a:pt x="230207" y="357268"/>
                </a:lnTo>
                <a:lnTo>
                  <a:pt x="232247" y="357495"/>
                </a:lnTo>
                <a:lnTo>
                  <a:pt x="234967" y="358175"/>
                </a:lnTo>
                <a:lnTo>
                  <a:pt x="237801" y="358288"/>
                </a:lnTo>
                <a:lnTo>
                  <a:pt x="239161" y="357608"/>
                </a:lnTo>
                <a:lnTo>
                  <a:pt x="239274" y="356701"/>
                </a:lnTo>
                <a:lnTo>
                  <a:pt x="239728" y="355568"/>
                </a:lnTo>
                <a:lnTo>
                  <a:pt x="240521" y="355114"/>
                </a:lnTo>
                <a:lnTo>
                  <a:pt x="241315" y="355228"/>
                </a:lnTo>
                <a:lnTo>
                  <a:pt x="242788" y="355568"/>
                </a:lnTo>
                <a:lnTo>
                  <a:pt x="243581" y="356928"/>
                </a:lnTo>
                <a:lnTo>
                  <a:pt x="244035" y="358515"/>
                </a:lnTo>
                <a:lnTo>
                  <a:pt x="245055" y="358628"/>
                </a:lnTo>
                <a:lnTo>
                  <a:pt x="247775" y="359535"/>
                </a:lnTo>
                <a:lnTo>
                  <a:pt x="248682" y="360782"/>
                </a:lnTo>
                <a:lnTo>
                  <a:pt x="249362" y="363615"/>
                </a:lnTo>
                <a:lnTo>
                  <a:pt x="248909" y="365089"/>
                </a:lnTo>
                <a:lnTo>
                  <a:pt x="248115" y="366222"/>
                </a:lnTo>
                <a:lnTo>
                  <a:pt x="248909" y="367242"/>
                </a:lnTo>
                <a:lnTo>
                  <a:pt x="250722" y="367923"/>
                </a:lnTo>
                <a:lnTo>
                  <a:pt x="251856" y="367696"/>
                </a:lnTo>
                <a:lnTo>
                  <a:pt x="254916" y="365769"/>
                </a:lnTo>
                <a:lnTo>
                  <a:pt x="256163" y="365429"/>
                </a:lnTo>
                <a:lnTo>
                  <a:pt x="257750" y="365089"/>
                </a:lnTo>
                <a:lnTo>
                  <a:pt x="259223" y="364636"/>
                </a:lnTo>
                <a:lnTo>
                  <a:pt x="263304" y="363729"/>
                </a:lnTo>
                <a:lnTo>
                  <a:pt x="265457" y="363389"/>
                </a:lnTo>
                <a:lnTo>
                  <a:pt x="266704" y="362709"/>
                </a:lnTo>
                <a:lnTo>
                  <a:pt x="267611" y="362709"/>
                </a:lnTo>
                <a:lnTo>
                  <a:pt x="268178" y="363162"/>
                </a:lnTo>
                <a:lnTo>
                  <a:pt x="267611" y="365202"/>
                </a:lnTo>
                <a:lnTo>
                  <a:pt x="267498" y="366902"/>
                </a:lnTo>
                <a:lnTo>
                  <a:pt x="268291" y="370190"/>
                </a:lnTo>
                <a:lnTo>
                  <a:pt x="268858" y="371776"/>
                </a:lnTo>
                <a:lnTo>
                  <a:pt x="270104" y="372910"/>
                </a:lnTo>
                <a:lnTo>
                  <a:pt x="271125" y="373477"/>
                </a:lnTo>
                <a:lnTo>
                  <a:pt x="272145" y="374610"/>
                </a:lnTo>
                <a:lnTo>
                  <a:pt x="274412" y="374497"/>
                </a:lnTo>
                <a:lnTo>
                  <a:pt x="279172" y="376083"/>
                </a:lnTo>
                <a:lnTo>
                  <a:pt x="280646" y="376877"/>
                </a:lnTo>
                <a:lnTo>
                  <a:pt x="282686" y="377670"/>
                </a:lnTo>
                <a:lnTo>
                  <a:pt x="284160" y="378011"/>
                </a:lnTo>
                <a:lnTo>
                  <a:pt x="289147" y="378577"/>
                </a:lnTo>
                <a:lnTo>
                  <a:pt x="290960" y="378917"/>
                </a:lnTo>
                <a:lnTo>
                  <a:pt x="294361" y="379484"/>
                </a:lnTo>
                <a:lnTo>
                  <a:pt x="297081" y="379597"/>
                </a:lnTo>
                <a:lnTo>
                  <a:pt x="299008" y="379371"/>
                </a:lnTo>
                <a:lnTo>
                  <a:pt x="300368" y="378917"/>
                </a:lnTo>
                <a:lnTo>
                  <a:pt x="301162" y="378351"/>
                </a:lnTo>
                <a:lnTo>
                  <a:pt x="301615" y="377897"/>
                </a:lnTo>
                <a:lnTo>
                  <a:pt x="302182" y="376197"/>
                </a:lnTo>
                <a:lnTo>
                  <a:pt x="303202" y="372683"/>
                </a:lnTo>
                <a:lnTo>
                  <a:pt x="303542" y="371663"/>
                </a:lnTo>
                <a:lnTo>
                  <a:pt x="304562" y="371096"/>
                </a:lnTo>
                <a:lnTo>
                  <a:pt x="305922" y="370756"/>
                </a:lnTo>
                <a:lnTo>
                  <a:pt x="306602" y="371323"/>
                </a:lnTo>
                <a:lnTo>
                  <a:pt x="307509" y="375290"/>
                </a:lnTo>
                <a:lnTo>
                  <a:pt x="311249" y="378917"/>
                </a:lnTo>
                <a:lnTo>
                  <a:pt x="312609" y="381864"/>
                </a:lnTo>
                <a:lnTo>
                  <a:pt x="313516" y="384471"/>
                </a:lnTo>
                <a:lnTo>
                  <a:pt x="314423" y="385151"/>
                </a:lnTo>
                <a:lnTo>
                  <a:pt x="315783" y="386058"/>
                </a:lnTo>
                <a:lnTo>
                  <a:pt x="318164" y="386398"/>
                </a:lnTo>
                <a:lnTo>
                  <a:pt x="320204" y="386398"/>
                </a:lnTo>
                <a:lnTo>
                  <a:pt x="324511" y="388325"/>
                </a:lnTo>
                <a:lnTo>
                  <a:pt x="327911" y="389798"/>
                </a:lnTo>
                <a:lnTo>
                  <a:pt x="330405" y="390819"/>
                </a:lnTo>
                <a:lnTo>
                  <a:pt x="331538" y="391612"/>
                </a:lnTo>
                <a:lnTo>
                  <a:pt x="332332" y="392972"/>
                </a:lnTo>
                <a:lnTo>
                  <a:pt x="332785" y="393992"/>
                </a:lnTo>
                <a:lnTo>
                  <a:pt x="333579" y="396599"/>
                </a:lnTo>
                <a:lnTo>
                  <a:pt x="334372" y="398753"/>
                </a:lnTo>
                <a:lnTo>
                  <a:pt x="335732" y="399093"/>
                </a:lnTo>
                <a:lnTo>
                  <a:pt x="336866" y="399320"/>
                </a:lnTo>
                <a:lnTo>
                  <a:pt x="337999" y="400680"/>
                </a:lnTo>
                <a:lnTo>
                  <a:pt x="338906" y="401927"/>
                </a:lnTo>
                <a:lnTo>
                  <a:pt x="340719" y="404987"/>
                </a:lnTo>
                <a:lnTo>
                  <a:pt x="341966" y="407140"/>
                </a:lnTo>
                <a:lnTo>
                  <a:pt x="342420" y="409181"/>
                </a:lnTo>
                <a:lnTo>
                  <a:pt x="343893" y="410541"/>
                </a:lnTo>
                <a:lnTo>
                  <a:pt x="345820" y="411108"/>
                </a:lnTo>
                <a:lnTo>
                  <a:pt x="347747" y="411221"/>
                </a:lnTo>
                <a:lnTo>
                  <a:pt x="348767" y="410654"/>
                </a:lnTo>
                <a:lnTo>
                  <a:pt x="351374" y="409521"/>
                </a:lnTo>
                <a:lnTo>
                  <a:pt x="353414" y="408274"/>
                </a:lnTo>
                <a:lnTo>
                  <a:pt x="354888" y="407934"/>
                </a:lnTo>
                <a:lnTo>
                  <a:pt x="355794" y="408161"/>
                </a:lnTo>
                <a:lnTo>
                  <a:pt x="356475" y="408954"/>
                </a:lnTo>
                <a:lnTo>
                  <a:pt x="356815" y="410654"/>
                </a:lnTo>
                <a:lnTo>
                  <a:pt x="356928" y="411561"/>
                </a:lnTo>
                <a:lnTo>
                  <a:pt x="358401" y="412468"/>
                </a:lnTo>
                <a:lnTo>
                  <a:pt x="359422" y="412128"/>
                </a:lnTo>
                <a:lnTo>
                  <a:pt x="359875" y="411108"/>
                </a:lnTo>
                <a:lnTo>
                  <a:pt x="359875" y="410541"/>
                </a:lnTo>
                <a:lnTo>
                  <a:pt x="359875" y="406120"/>
                </a:lnTo>
                <a:lnTo>
                  <a:pt x="359875" y="402153"/>
                </a:lnTo>
                <a:lnTo>
                  <a:pt x="359875" y="398526"/>
                </a:lnTo>
                <a:lnTo>
                  <a:pt x="359875" y="393992"/>
                </a:lnTo>
                <a:lnTo>
                  <a:pt x="359875" y="390139"/>
                </a:lnTo>
                <a:lnTo>
                  <a:pt x="359875" y="386965"/>
                </a:lnTo>
                <a:lnTo>
                  <a:pt x="359875" y="383564"/>
                </a:lnTo>
                <a:lnTo>
                  <a:pt x="358855" y="383791"/>
                </a:lnTo>
                <a:lnTo>
                  <a:pt x="357721" y="384584"/>
                </a:lnTo>
                <a:lnTo>
                  <a:pt x="355001" y="384584"/>
                </a:lnTo>
                <a:lnTo>
                  <a:pt x="353981" y="385151"/>
                </a:lnTo>
                <a:lnTo>
                  <a:pt x="353641" y="386058"/>
                </a:lnTo>
                <a:lnTo>
                  <a:pt x="353868" y="387192"/>
                </a:lnTo>
                <a:lnTo>
                  <a:pt x="353868" y="388665"/>
                </a:lnTo>
                <a:lnTo>
                  <a:pt x="353528" y="389458"/>
                </a:lnTo>
                <a:lnTo>
                  <a:pt x="352281" y="389685"/>
                </a:lnTo>
                <a:lnTo>
                  <a:pt x="350581" y="389118"/>
                </a:lnTo>
                <a:lnTo>
                  <a:pt x="347520" y="388325"/>
                </a:lnTo>
                <a:lnTo>
                  <a:pt x="344913" y="387872"/>
                </a:lnTo>
                <a:lnTo>
                  <a:pt x="342986" y="385831"/>
                </a:lnTo>
                <a:lnTo>
                  <a:pt x="340493" y="382771"/>
                </a:lnTo>
                <a:lnTo>
                  <a:pt x="338792" y="381297"/>
                </a:lnTo>
                <a:lnTo>
                  <a:pt x="334826" y="378124"/>
                </a:lnTo>
                <a:lnTo>
                  <a:pt x="334145" y="377444"/>
                </a:lnTo>
                <a:lnTo>
                  <a:pt x="333012" y="375970"/>
                </a:lnTo>
                <a:lnTo>
                  <a:pt x="331878" y="373477"/>
                </a:lnTo>
                <a:lnTo>
                  <a:pt x="331425" y="371776"/>
                </a:lnTo>
                <a:lnTo>
                  <a:pt x="330972" y="370530"/>
                </a:lnTo>
                <a:lnTo>
                  <a:pt x="330405" y="368716"/>
                </a:lnTo>
                <a:lnTo>
                  <a:pt x="331312" y="365769"/>
                </a:lnTo>
                <a:lnTo>
                  <a:pt x="332672" y="360442"/>
                </a:lnTo>
                <a:lnTo>
                  <a:pt x="333692" y="356475"/>
                </a:lnTo>
                <a:lnTo>
                  <a:pt x="334259" y="353528"/>
                </a:lnTo>
                <a:lnTo>
                  <a:pt x="336186" y="350694"/>
                </a:lnTo>
                <a:lnTo>
                  <a:pt x="336299" y="347974"/>
                </a:lnTo>
                <a:lnTo>
                  <a:pt x="335506" y="344573"/>
                </a:lnTo>
                <a:lnTo>
                  <a:pt x="335732" y="342760"/>
                </a:lnTo>
                <a:lnTo>
                  <a:pt x="335846" y="337999"/>
                </a:lnTo>
                <a:lnTo>
                  <a:pt x="335959" y="334032"/>
                </a:lnTo>
                <a:lnTo>
                  <a:pt x="335959" y="332105"/>
                </a:lnTo>
                <a:lnTo>
                  <a:pt x="335506" y="328705"/>
                </a:lnTo>
                <a:lnTo>
                  <a:pt x="334145" y="324964"/>
                </a:lnTo>
                <a:lnTo>
                  <a:pt x="331312" y="319864"/>
                </a:lnTo>
                <a:lnTo>
                  <a:pt x="331312" y="318730"/>
                </a:lnTo>
                <a:lnTo>
                  <a:pt x="333012" y="317483"/>
                </a:lnTo>
                <a:lnTo>
                  <a:pt x="335732" y="315330"/>
                </a:lnTo>
                <a:lnTo>
                  <a:pt x="337092" y="314083"/>
                </a:lnTo>
                <a:lnTo>
                  <a:pt x="338679" y="312270"/>
                </a:lnTo>
                <a:lnTo>
                  <a:pt x="339359" y="311363"/>
                </a:lnTo>
                <a:lnTo>
                  <a:pt x="340946" y="309096"/>
                </a:lnTo>
                <a:lnTo>
                  <a:pt x="341853" y="307169"/>
                </a:lnTo>
                <a:lnTo>
                  <a:pt x="342193" y="304675"/>
                </a:lnTo>
                <a:lnTo>
                  <a:pt x="341513" y="302408"/>
                </a:lnTo>
                <a:lnTo>
                  <a:pt x="342986" y="301955"/>
                </a:lnTo>
                <a:lnTo>
                  <a:pt x="347974" y="301161"/>
                </a:lnTo>
                <a:lnTo>
                  <a:pt x="353414" y="300255"/>
                </a:lnTo>
                <a:lnTo>
                  <a:pt x="359195" y="299348"/>
                </a:lnTo>
                <a:lnTo>
                  <a:pt x="365089" y="298328"/>
                </a:lnTo>
                <a:lnTo>
                  <a:pt x="370756" y="297421"/>
                </a:lnTo>
                <a:lnTo>
                  <a:pt x="375857" y="296628"/>
                </a:lnTo>
                <a:lnTo>
                  <a:pt x="375857" y="295721"/>
                </a:lnTo>
                <a:lnTo>
                  <a:pt x="375630" y="294247"/>
                </a:lnTo>
                <a:lnTo>
                  <a:pt x="374950" y="293114"/>
                </a:lnTo>
                <a:lnTo>
                  <a:pt x="374270" y="292434"/>
                </a:lnTo>
                <a:lnTo>
                  <a:pt x="373590" y="292207"/>
                </a:lnTo>
                <a:lnTo>
                  <a:pt x="373023" y="291640"/>
                </a:lnTo>
                <a:lnTo>
                  <a:pt x="372116" y="290167"/>
                </a:lnTo>
                <a:lnTo>
                  <a:pt x="371550" y="289600"/>
                </a:lnTo>
                <a:lnTo>
                  <a:pt x="370076" y="288920"/>
                </a:lnTo>
                <a:lnTo>
                  <a:pt x="369736" y="288353"/>
                </a:lnTo>
                <a:lnTo>
                  <a:pt x="369510" y="286653"/>
                </a:lnTo>
                <a:lnTo>
                  <a:pt x="368603" y="284500"/>
                </a:lnTo>
                <a:lnTo>
                  <a:pt x="368263" y="282573"/>
                </a:lnTo>
                <a:lnTo>
                  <a:pt x="368376" y="282006"/>
                </a:lnTo>
                <a:lnTo>
                  <a:pt x="368263" y="280192"/>
                </a:lnTo>
                <a:lnTo>
                  <a:pt x="367016" y="276339"/>
                </a:lnTo>
                <a:lnTo>
                  <a:pt x="365882" y="274412"/>
                </a:lnTo>
                <a:lnTo>
                  <a:pt x="364295" y="272938"/>
                </a:lnTo>
                <a:lnTo>
                  <a:pt x="362595" y="271805"/>
                </a:lnTo>
                <a:lnTo>
                  <a:pt x="360669" y="271125"/>
                </a:lnTo>
                <a:lnTo>
                  <a:pt x="358968" y="269651"/>
                </a:lnTo>
                <a:lnTo>
                  <a:pt x="356134" y="265797"/>
                </a:lnTo>
                <a:lnTo>
                  <a:pt x="354548" y="264324"/>
                </a:lnTo>
                <a:lnTo>
                  <a:pt x="353981" y="263531"/>
                </a:lnTo>
                <a:lnTo>
                  <a:pt x="353414" y="261717"/>
                </a:lnTo>
                <a:lnTo>
                  <a:pt x="353414" y="259563"/>
                </a:lnTo>
                <a:lnTo>
                  <a:pt x="353301" y="259110"/>
                </a:lnTo>
                <a:lnTo>
                  <a:pt x="352848" y="259110"/>
                </a:lnTo>
                <a:lnTo>
                  <a:pt x="352508" y="258997"/>
                </a:lnTo>
                <a:lnTo>
                  <a:pt x="352281" y="258543"/>
                </a:lnTo>
                <a:lnTo>
                  <a:pt x="349900" y="251969"/>
                </a:lnTo>
                <a:lnTo>
                  <a:pt x="349447" y="251629"/>
                </a:lnTo>
                <a:lnTo>
                  <a:pt x="349107" y="250609"/>
                </a:lnTo>
                <a:lnTo>
                  <a:pt x="348654" y="250156"/>
                </a:lnTo>
                <a:lnTo>
                  <a:pt x="347974" y="249702"/>
                </a:lnTo>
                <a:lnTo>
                  <a:pt x="347520" y="248569"/>
                </a:lnTo>
                <a:lnTo>
                  <a:pt x="347293" y="246869"/>
                </a:lnTo>
                <a:lnTo>
                  <a:pt x="347407" y="245849"/>
                </a:lnTo>
                <a:lnTo>
                  <a:pt x="347974" y="245395"/>
                </a:lnTo>
                <a:lnTo>
                  <a:pt x="350354" y="243355"/>
                </a:lnTo>
                <a:lnTo>
                  <a:pt x="350467" y="242675"/>
                </a:lnTo>
                <a:lnTo>
                  <a:pt x="350581" y="242221"/>
                </a:lnTo>
                <a:lnTo>
                  <a:pt x="350354" y="240294"/>
                </a:lnTo>
                <a:lnTo>
                  <a:pt x="350581" y="239728"/>
                </a:lnTo>
                <a:lnTo>
                  <a:pt x="351147" y="239614"/>
                </a:lnTo>
                <a:lnTo>
                  <a:pt x="351147" y="239388"/>
                </a:lnTo>
                <a:lnTo>
                  <a:pt x="348200" y="233947"/>
                </a:lnTo>
                <a:lnTo>
                  <a:pt x="346727" y="231000"/>
                </a:lnTo>
                <a:lnTo>
                  <a:pt x="345933" y="228507"/>
                </a:lnTo>
                <a:lnTo>
                  <a:pt x="345593" y="227033"/>
                </a:lnTo>
                <a:lnTo>
                  <a:pt x="345820" y="226353"/>
                </a:lnTo>
                <a:lnTo>
                  <a:pt x="345933" y="219552"/>
                </a:lnTo>
                <a:lnTo>
                  <a:pt x="346160" y="216718"/>
                </a:lnTo>
                <a:lnTo>
                  <a:pt x="346613" y="215472"/>
                </a:lnTo>
                <a:lnTo>
                  <a:pt x="347067" y="214905"/>
                </a:lnTo>
                <a:lnTo>
                  <a:pt x="347747" y="215132"/>
                </a:lnTo>
                <a:lnTo>
                  <a:pt x="347633" y="213431"/>
                </a:lnTo>
                <a:lnTo>
                  <a:pt x="348767" y="206064"/>
                </a:lnTo>
                <a:lnTo>
                  <a:pt x="348540" y="205270"/>
                </a:lnTo>
                <a:lnTo>
                  <a:pt x="348200" y="205497"/>
                </a:lnTo>
                <a:lnTo>
                  <a:pt x="347974" y="206517"/>
                </a:lnTo>
                <a:lnTo>
                  <a:pt x="346500" y="211278"/>
                </a:lnTo>
                <a:lnTo>
                  <a:pt x="346273" y="211391"/>
                </a:lnTo>
                <a:lnTo>
                  <a:pt x="344800" y="210824"/>
                </a:lnTo>
                <a:lnTo>
                  <a:pt x="344687" y="210144"/>
                </a:lnTo>
                <a:lnTo>
                  <a:pt x="345367" y="209238"/>
                </a:lnTo>
                <a:lnTo>
                  <a:pt x="345593" y="208444"/>
                </a:lnTo>
                <a:lnTo>
                  <a:pt x="345367" y="207537"/>
                </a:lnTo>
                <a:lnTo>
                  <a:pt x="345367" y="205950"/>
                </a:lnTo>
                <a:lnTo>
                  <a:pt x="345707" y="201643"/>
                </a:lnTo>
                <a:lnTo>
                  <a:pt x="345933" y="200623"/>
                </a:lnTo>
                <a:lnTo>
                  <a:pt x="345933" y="199830"/>
                </a:lnTo>
                <a:lnTo>
                  <a:pt x="345707" y="199263"/>
                </a:lnTo>
                <a:lnTo>
                  <a:pt x="345820" y="198470"/>
                </a:lnTo>
                <a:lnTo>
                  <a:pt x="346387" y="197450"/>
                </a:lnTo>
                <a:lnTo>
                  <a:pt x="346613" y="195523"/>
                </a:lnTo>
                <a:lnTo>
                  <a:pt x="346387" y="192689"/>
                </a:lnTo>
                <a:lnTo>
                  <a:pt x="346500" y="190875"/>
                </a:lnTo>
                <a:lnTo>
                  <a:pt x="346840" y="190082"/>
                </a:lnTo>
                <a:lnTo>
                  <a:pt x="347180" y="189629"/>
                </a:lnTo>
                <a:lnTo>
                  <a:pt x="347520" y="189402"/>
                </a:lnTo>
                <a:lnTo>
                  <a:pt x="347860" y="189515"/>
                </a:lnTo>
                <a:lnTo>
                  <a:pt x="347860" y="188155"/>
                </a:lnTo>
                <a:lnTo>
                  <a:pt x="348200" y="184981"/>
                </a:lnTo>
                <a:lnTo>
                  <a:pt x="348200" y="183168"/>
                </a:lnTo>
                <a:lnTo>
                  <a:pt x="346727" y="181014"/>
                </a:lnTo>
                <a:lnTo>
                  <a:pt x="344913" y="178747"/>
                </a:lnTo>
                <a:lnTo>
                  <a:pt x="343893" y="177614"/>
                </a:lnTo>
                <a:lnTo>
                  <a:pt x="343893" y="176707"/>
                </a:lnTo>
                <a:lnTo>
                  <a:pt x="343893" y="175914"/>
                </a:lnTo>
                <a:lnTo>
                  <a:pt x="341966" y="175007"/>
                </a:lnTo>
                <a:lnTo>
                  <a:pt x="341399" y="173987"/>
                </a:lnTo>
                <a:lnTo>
                  <a:pt x="341286" y="172287"/>
                </a:lnTo>
                <a:lnTo>
                  <a:pt x="340606" y="169906"/>
                </a:lnTo>
                <a:lnTo>
                  <a:pt x="340606" y="169906"/>
                </a:lnTo>
                <a:lnTo>
                  <a:pt x="340493" y="169906"/>
                </a:lnTo>
                <a:lnTo>
                  <a:pt x="340606" y="168206"/>
                </a:lnTo>
                <a:lnTo>
                  <a:pt x="341853" y="166393"/>
                </a:lnTo>
                <a:lnTo>
                  <a:pt x="341626" y="165372"/>
                </a:lnTo>
                <a:lnTo>
                  <a:pt x="341059" y="165146"/>
                </a:lnTo>
                <a:lnTo>
                  <a:pt x="340946" y="164239"/>
                </a:lnTo>
                <a:lnTo>
                  <a:pt x="341059" y="163446"/>
                </a:lnTo>
                <a:lnTo>
                  <a:pt x="341853" y="161859"/>
                </a:lnTo>
                <a:lnTo>
                  <a:pt x="341739" y="160272"/>
                </a:lnTo>
                <a:lnTo>
                  <a:pt x="343327" y="156531"/>
                </a:lnTo>
                <a:lnTo>
                  <a:pt x="344233" y="152338"/>
                </a:lnTo>
                <a:lnTo>
                  <a:pt x="345027" y="151431"/>
                </a:lnTo>
                <a:lnTo>
                  <a:pt x="347633" y="152338"/>
                </a:lnTo>
                <a:lnTo>
                  <a:pt x="348087" y="153244"/>
                </a:lnTo>
                <a:lnTo>
                  <a:pt x="349107" y="151771"/>
                </a:lnTo>
                <a:lnTo>
                  <a:pt x="350807" y="149504"/>
                </a:lnTo>
                <a:lnTo>
                  <a:pt x="351827" y="149277"/>
                </a:lnTo>
                <a:lnTo>
                  <a:pt x="353188" y="148484"/>
                </a:lnTo>
                <a:lnTo>
                  <a:pt x="354548" y="147237"/>
                </a:lnTo>
                <a:lnTo>
                  <a:pt x="355341" y="146670"/>
                </a:lnTo>
                <a:lnTo>
                  <a:pt x="355454" y="145990"/>
                </a:lnTo>
                <a:lnTo>
                  <a:pt x="355114" y="140890"/>
                </a:lnTo>
                <a:lnTo>
                  <a:pt x="355114" y="137716"/>
                </a:lnTo>
                <a:lnTo>
                  <a:pt x="355681" y="135789"/>
                </a:lnTo>
                <a:lnTo>
                  <a:pt x="356021" y="133522"/>
                </a:lnTo>
                <a:lnTo>
                  <a:pt x="356021" y="131482"/>
                </a:lnTo>
                <a:lnTo>
                  <a:pt x="356815" y="128082"/>
                </a:lnTo>
                <a:lnTo>
                  <a:pt x="356701" y="127401"/>
                </a:lnTo>
                <a:lnTo>
                  <a:pt x="356701" y="127401"/>
                </a:lnTo>
                <a:lnTo>
                  <a:pt x="353981" y="129782"/>
                </a:lnTo>
                <a:lnTo>
                  <a:pt x="352848" y="129668"/>
                </a:lnTo>
                <a:lnTo>
                  <a:pt x="352168" y="130122"/>
                </a:lnTo>
                <a:lnTo>
                  <a:pt x="351034" y="130348"/>
                </a:lnTo>
                <a:lnTo>
                  <a:pt x="350467" y="128988"/>
                </a:lnTo>
                <a:lnTo>
                  <a:pt x="350240" y="127968"/>
                </a:lnTo>
                <a:lnTo>
                  <a:pt x="350921" y="126268"/>
                </a:lnTo>
                <a:lnTo>
                  <a:pt x="352054" y="123774"/>
                </a:lnTo>
                <a:lnTo>
                  <a:pt x="353754" y="120261"/>
                </a:lnTo>
                <a:lnTo>
                  <a:pt x="355794" y="119241"/>
                </a:lnTo>
                <a:lnTo>
                  <a:pt x="356701" y="119014"/>
                </a:lnTo>
                <a:lnTo>
                  <a:pt x="357495" y="119014"/>
                </a:lnTo>
                <a:lnTo>
                  <a:pt x="357608" y="118787"/>
                </a:lnTo>
                <a:lnTo>
                  <a:pt x="357835" y="117654"/>
                </a:lnTo>
                <a:lnTo>
                  <a:pt x="358288" y="114140"/>
                </a:lnTo>
                <a:lnTo>
                  <a:pt x="358855" y="113120"/>
                </a:lnTo>
                <a:lnTo>
                  <a:pt x="359535" y="112666"/>
                </a:lnTo>
                <a:lnTo>
                  <a:pt x="360215" y="110626"/>
                </a:lnTo>
                <a:lnTo>
                  <a:pt x="361689" y="107226"/>
                </a:lnTo>
                <a:lnTo>
                  <a:pt x="362709" y="105412"/>
                </a:lnTo>
                <a:lnTo>
                  <a:pt x="362482" y="101559"/>
                </a:lnTo>
                <a:lnTo>
                  <a:pt x="362595" y="98951"/>
                </a:lnTo>
                <a:lnTo>
                  <a:pt x="362822" y="98385"/>
                </a:lnTo>
                <a:lnTo>
                  <a:pt x="364976" y="97478"/>
                </a:lnTo>
                <a:lnTo>
                  <a:pt x="367809" y="95098"/>
                </a:lnTo>
                <a:lnTo>
                  <a:pt x="368943" y="92264"/>
                </a:lnTo>
                <a:lnTo>
                  <a:pt x="370643" y="90450"/>
                </a:lnTo>
                <a:lnTo>
                  <a:pt x="373817" y="89204"/>
                </a:lnTo>
                <a:lnTo>
                  <a:pt x="373590" y="88864"/>
                </a:lnTo>
                <a:lnTo>
                  <a:pt x="373250" y="88750"/>
                </a:lnTo>
                <a:lnTo>
                  <a:pt x="372456" y="88864"/>
                </a:lnTo>
                <a:lnTo>
                  <a:pt x="372230" y="88864"/>
                </a:lnTo>
                <a:lnTo>
                  <a:pt x="372003" y="87957"/>
                </a:lnTo>
                <a:lnTo>
                  <a:pt x="373023" y="86143"/>
                </a:lnTo>
                <a:lnTo>
                  <a:pt x="373817" y="84216"/>
                </a:lnTo>
                <a:lnTo>
                  <a:pt x="374837" y="82856"/>
                </a:lnTo>
                <a:lnTo>
                  <a:pt x="376083" y="81836"/>
                </a:lnTo>
                <a:lnTo>
                  <a:pt x="377784" y="79683"/>
                </a:lnTo>
                <a:lnTo>
                  <a:pt x="378691" y="79116"/>
                </a:lnTo>
                <a:lnTo>
                  <a:pt x="381751" y="75715"/>
                </a:lnTo>
                <a:lnTo>
                  <a:pt x="383224" y="74469"/>
                </a:lnTo>
                <a:lnTo>
                  <a:pt x="384131" y="74015"/>
                </a:lnTo>
                <a:lnTo>
                  <a:pt x="388212" y="70955"/>
                </a:lnTo>
                <a:lnTo>
                  <a:pt x="389798" y="69255"/>
                </a:lnTo>
                <a:lnTo>
                  <a:pt x="389912" y="69141"/>
                </a:lnTo>
                <a:lnTo>
                  <a:pt x="389345" y="68348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62" name="Freeform: Shape 261">
            <a:extLst>
              <a:ext uri="{FF2B5EF4-FFF2-40B4-BE49-F238E27FC236}">
                <a16:creationId xmlns:a16="http://schemas.microsoft.com/office/drawing/2014/main" id="{5B08DFA2-AC7D-E74D-6072-A2164AABA0A2}"/>
              </a:ext>
            </a:extLst>
          </p:cNvPr>
          <p:cNvSpPr/>
          <p:nvPr/>
        </p:nvSpPr>
        <p:spPr>
          <a:xfrm>
            <a:off x="1388242" y="3649472"/>
            <a:ext cx="22103" cy="43780"/>
          </a:xfrm>
          <a:custGeom>
            <a:avLst/>
            <a:gdLst>
              <a:gd name="connsiteX0" fmla="*/ 27997 w 29470"/>
              <a:gd name="connsiteY0" fmla="*/ 7481 h 58373"/>
              <a:gd name="connsiteX1" fmla="*/ 27203 w 29470"/>
              <a:gd name="connsiteY1" fmla="*/ 7481 h 58373"/>
              <a:gd name="connsiteX2" fmla="*/ 26070 w 29470"/>
              <a:gd name="connsiteY2" fmla="*/ 10995 h 58373"/>
              <a:gd name="connsiteX3" fmla="*/ 26070 w 29470"/>
              <a:gd name="connsiteY3" fmla="*/ 11788 h 58373"/>
              <a:gd name="connsiteX4" fmla="*/ 25163 w 29470"/>
              <a:gd name="connsiteY4" fmla="*/ 13035 h 58373"/>
              <a:gd name="connsiteX5" fmla="*/ 26183 w 29470"/>
              <a:gd name="connsiteY5" fmla="*/ 12581 h 58373"/>
              <a:gd name="connsiteX6" fmla="*/ 28223 w 29470"/>
              <a:gd name="connsiteY6" fmla="*/ 7708 h 58373"/>
              <a:gd name="connsiteX7" fmla="*/ 27997 w 29470"/>
              <a:gd name="connsiteY7" fmla="*/ 7368 h 58373"/>
              <a:gd name="connsiteX8" fmla="*/ 20062 w 29470"/>
              <a:gd name="connsiteY8" fmla="*/ 2947 h 58373"/>
              <a:gd name="connsiteX9" fmla="*/ 19042 w 29470"/>
              <a:gd name="connsiteY9" fmla="*/ 3174 h 58373"/>
              <a:gd name="connsiteX10" fmla="*/ 17909 w 29470"/>
              <a:gd name="connsiteY10" fmla="*/ 2834 h 58373"/>
              <a:gd name="connsiteX11" fmla="*/ 19042 w 29470"/>
              <a:gd name="connsiteY11" fmla="*/ 227 h 58373"/>
              <a:gd name="connsiteX12" fmla="*/ 17455 w 29470"/>
              <a:gd name="connsiteY12" fmla="*/ 0 h 58373"/>
              <a:gd name="connsiteX13" fmla="*/ 15642 w 29470"/>
              <a:gd name="connsiteY13" fmla="*/ 0 h 58373"/>
              <a:gd name="connsiteX14" fmla="*/ 14395 w 29470"/>
              <a:gd name="connsiteY14" fmla="*/ 794 h 58373"/>
              <a:gd name="connsiteX15" fmla="*/ 13148 w 29470"/>
              <a:gd name="connsiteY15" fmla="*/ 4307 h 58373"/>
              <a:gd name="connsiteX16" fmla="*/ 9975 w 29470"/>
              <a:gd name="connsiteY16" fmla="*/ 9294 h 58373"/>
              <a:gd name="connsiteX17" fmla="*/ 8728 w 29470"/>
              <a:gd name="connsiteY17" fmla="*/ 11675 h 58373"/>
              <a:gd name="connsiteX18" fmla="*/ 7708 w 29470"/>
              <a:gd name="connsiteY18" fmla="*/ 12468 h 58373"/>
              <a:gd name="connsiteX19" fmla="*/ 6914 w 29470"/>
              <a:gd name="connsiteY19" fmla="*/ 12808 h 58373"/>
              <a:gd name="connsiteX20" fmla="*/ 6007 w 29470"/>
              <a:gd name="connsiteY20" fmla="*/ 12241 h 58373"/>
              <a:gd name="connsiteX21" fmla="*/ 3854 w 29470"/>
              <a:gd name="connsiteY21" fmla="*/ 10881 h 58373"/>
              <a:gd name="connsiteX22" fmla="*/ 2154 w 29470"/>
              <a:gd name="connsiteY22" fmla="*/ 11561 h 58373"/>
              <a:gd name="connsiteX23" fmla="*/ 1587 w 29470"/>
              <a:gd name="connsiteY23" fmla="*/ 13148 h 58373"/>
              <a:gd name="connsiteX24" fmla="*/ 1587 w 29470"/>
              <a:gd name="connsiteY24" fmla="*/ 15075 h 58373"/>
              <a:gd name="connsiteX25" fmla="*/ 1360 w 29470"/>
              <a:gd name="connsiteY25" fmla="*/ 20516 h 58373"/>
              <a:gd name="connsiteX26" fmla="*/ 1134 w 29470"/>
              <a:gd name="connsiteY26" fmla="*/ 26863 h 58373"/>
              <a:gd name="connsiteX27" fmla="*/ 1134 w 29470"/>
              <a:gd name="connsiteY27" fmla="*/ 31510 h 58373"/>
              <a:gd name="connsiteX28" fmla="*/ 794 w 29470"/>
              <a:gd name="connsiteY28" fmla="*/ 37744 h 58373"/>
              <a:gd name="connsiteX29" fmla="*/ 567 w 29470"/>
              <a:gd name="connsiteY29" fmla="*/ 44092 h 58373"/>
              <a:gd name="connsiteX30" fmla="*/ 227 w 29470"/>
              <a:gd name="connsiteY30" fmla="*/ 52706 h 58373"/>
              <a:gd name="connsiteX31" fmla="*/ 0 w 29470"/>
              <a:gd name="connsiteY31" fmla="*/ 58260 h 58373"/>
              <a:gd name="connsiteX32" fmla="*/ 0 w 29470"/>
              <a:gd name="connsiteY32" fmla="*/ 58260 h 58373"/>
              <a:gd name="connsiteX33" fmla="*/ 2494 w 29470"/>
              <a:gd name="connsiteY33" fmla="*/ 58147 h 58373"/>
              <a:gd name="connsiteX34" fmla="*/ 6121 w 29470"/>
              <a:gd name="connsiteY34" fmla="*/ 58374 h 58373"/>
              <a:gd name="connsiteX35" fmla="*/ 7028 w 29470"/>
              <a:gd name="connsiteY35" fmla="*/ 58374 h 58373"/>
              <a:gd name="connsiteX36" fmla="*/ 6688 w 29470"/>
              <a:gd name="connsiteY36" fmla="*/ 56900 h 58373"/>
              <a:gd name="connsiteX37" fmla="*/ 7368 w 29470"/>
              <a:gd name="connsiteY37" fmla="*/ 55540 h 58373"/>
              <a:gd name="connsiteX38" fmla="*/ 11108 w 29470"/>
              <a:gd name="connsiteY38" fmla="*/ 50326 h 58373"/>
              <a:gd name="connsiteX39" fmla="*/ 13828 w 29470"/>
              <a:gd name="connsiteY39" fmla="*/ 49419 h 58373"/>
              <a:gd name="connsiteX40" fmla="*/ 15869 w 29470"/>
              <a:gd name="connsiteY40" fmla="*/ 46245 h 58373"/>
              <a:gd name="connsiteX41" fmla="*/ 17002 w 29470"/>
              <a:gd name="connsiteY41" fmla="*/ 44999 h 58373"/>
              <a:gd name="connsiteX42" fmla="*/ 18816 w 29470"/>
              <a:gd name="connsiteY42" fmla="*/ 41712 h 58373"/>
              <a:gd name="connsiteX43" fmla="*/ 19836 w 29470"/>
              <a:gd name="connsiteY43" fmla="*/ 34231 h 58373"/>
              <a:gd name="connsiteX44" fmla="*/ 19156 w 29470"/>
              <a:gd name="connsiteY44" fmla="*/ 29017 h 58373"/>
              <a:gd name="connsiteX45" fmla="*/ 19156 w 29470"/>
              <a:gd name="connsiteY45" fmla="*/ 26296 h 58373"/>
              <a:gd name="connsiteX46" fmla="*/ 19722 w 29470"/>
              <a:gd name="connsiteY46" fmla="*/ 24483 h 58373"/>
              <a:gd name="connsiteX47" fmla="*/ 21082 w 29470"/>
              <a:gd name="connsiteY47" fmla="*/ 21649 h 58373"/>
              <a:gd name="connsiteX48" fmla="*/ 19722 w 29470"/>
              <a:gd name="connsiteY48" fmla="*/ 19496 h 58373"/>
              <a:gd name="connsiteX49" fmla="*/ 20742 w 29470"/>
              <a:gd name="connsiteY49" fmla="*/ 16322 h 58373"/>
              <a:gd name="connsiteX50" fmla="*/ 21082 w 29470"/>
              <a:gd name="connsiteY50" fmla="*/ 14168 h 58373"/>
              <a:gd name="connsiteX51" fmla="*/ 23350 w 29470"/>
              <a:gd name="connsiteY51" fmla="*/ 7934 h 58373"/>
              <a:gd name="connsiteX52" fmla="*/ 23576 w 29470"/>
              <a:gd name="connsiteY52" fmla="*/ 5554 h 58373"/>
              <a:gd name="connsiteX53" fmla="*/ 22669 w 29470"/>
              <a:gd name="connsiteY53" fmla="*/ 2720 h 58373"/>
              <a:gd name="connsiteX54" fmla="*/ 20289 w 29470"/>
              <a:gd name="connsiteY54" fmla="*/ 2720 h 58373"/>
              <a:gd name="connsiteX55" fmla="*/ 28677 w 29470"/>
              <a:gd name="connsiteY55" fmla="*/ 21196 h 58373"/>
              <a:gd name="connsiteX56" fmla="*/ 28677 w 29470"/>
              <a:gd name="connsiteY56" fmla="*/ 22216 h 58373"/>
              <a:gd name="connsiteX57" fmla="*/ 27997 w 29470"/>
              <a:gd name="connsiteY57" fmla="*/ 23123 h 58373"/>
              <a:gd name="connsiteX58" fmla="*/ 27090 w 29470"/>
              <a:gd name="connsiteY58" fmla="*/ 23916 h 58373"/>
              <a:gd name="connsiteX59" fmla="*/ 26410 w 29470"/>
              <a:gd name="connsiteY59" fmla="*/ 26296 h 58373"/>
              <a:gd name="connsiteX60" fmla="*/ 26410 w 29470"/>
              <a:gd name="connsiteY60" fmla="*/ 27203 h 58373"/>
              <a:gd name="connsiteX61" fmla="*/ 28110 w 29470"/>
              <a:gd name="connsiteY61" fmla="*/ 24030 h 58373"/>
              <a:gd name="connsiteX62" fmla="*/ 29243 w 29470"/>
              <a:gd name="connsiteY62" fmla="*/ 22783 h 58373"/>
              <a:gd name="connsiteX63" fmla="*/ 29470 w 29470"/>
              <a:gd name="connsiteY63" fmla="*/ 21763 h 58373"/>
              <a:gd name="connsiteX64" fmla="*/ 28677 w 29470"/>
              <a:gd name="connsiteY64" fmla="*/ 21309 h 583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29470" h="58373">
                <a:moveTo>
                  <a:pt x="27997" y="7481"/>
                </a:moveTo>
                <a:lnTo>
                  <a:pt x="27203" y="7481"/>
                </a:lnTo>
                <a:cubicBezTo>
                  <a:pt x="27203" y="7481"/>
                  <a:pt x="26070" y="10995"/>
                  <a:pt x="26070" y="10995"/>
                </a:cubicBezTo>
                <a:lnTo>
                  <a:pt x="26070" y="11788"/>
                </a:lnTo>
                <a:cubicBezTo>
                  <a:pt x="26070" y="11788"/>
                  <a:pt x="25163" y="13035"/>
                  <a:pt x="25163" y="13035"/>
                </a:cubicBezTo>
                <a:lnTo>
                  <a:pt x="26183" y="12581"/>
                </a:lnTo>
                <a:lnTo>
                  <a:pt x="28223" y="7708"/>
                </a:lnTo>
                <a:lnTo>
                  <a:pt x="27997" y="7368"/>
                </a:lnTo>
                <a:close/>
                <a:moveTo>
                  <a:pt x="20062" y="2947"/>
                </a:moveTo>
                <a:lnTo>
                  <a:pt x="19042" y="3174"/>
                </a:lnTo>
                <a:lnTo>
                  <a:pt x="17909" y="2834"/>
                </a:lnTo>
                <a:lnTo>
                  <a:pt x="19042" y="227"/>
                </a:lnTo>
                <a:lnTo>
                  <a:pt x="17455" y="0"/>
                </a:lnTo>
                <a:lnTo>
                  <a:pt x="15642" y="0"/>
                </a:lnTo>
                <a:cubicBezTo>
                  <a:pt x="15642" y="0"/>
                  <a:pt x="14395" y="794"/>
                  <a:pt x="14395" y="794"/>
                </a:cubicBezTo>
                <a:lnTo>
                  <a:pt x="13148" y="4307"/>
                </a:lnTo>
                <a:lnTo>
                  <a:pt x="9975" y="9294"/>
                </a:lnTo>
                <a:lnTo>
                  <a:pt x="8728" y="11675"/>
                </a:lnTo>
                <a:lnTo>
                  <a:pt x="7708" y="12468"/>
                </a:lnTo>
                <a:lnTo>
                  <a:pt x="6914" y="12808"/>
                </a:lnTo>
                <a:lnTo>
                  <a:pt x="6007" y="12241"/>
                </a:lnTo>
                <a:lnTo>
                  <a:pt x="3854" y="10881"/>
                </a:lnTo>
                <a:lnTo>
                  <a:pt x="2154" y="11561"/>
                </a:lnTo>
                <a:lnTo>
                  <a:pt x="1587" y="13148"/>
                </a:lnTo>
                <a:lnTo>
                  <a:pt x="1587" y="15075"/>
                </a:lnTo>
                <a:cubicBezTo>
                  <a:pt x="1587" y="15075"/>
                  <a:pt x="1360" y="20516"/>
                  <a:pt x="1360" y="20516"/>
                </a:cubicBezTo>
                <a:lnTo>
                  <a:pt x="1134" y="26863"/>
                </a:lnTo>
                <a:lnTo>
                  <a:pt x="1134" y="31510"/>
                </a:lnTo>
                <a:cubicBezTo>
                  <a:pt x="1134" y="31510"/>
                  <a:pt x="794" y="37744"/>
                  <a:pt x="794" y="37744"/>
                </a:cubicBezTo>
                <a:lnTo>
                  <a:pt x="567" y="44092"/>
                </a:lnTo>
                <a:lnTo>
                  <a:pt x="227" y="52706"/>
                </a:lnTo>
                <a:lnTo>
                  <a:pt x="0" y="58260"/>
                </a:lnTo>
                <a:lnTo>
                  <a:pt x="0" y="58260"/>
                </a:lnTo>
                <a:cubicBezTo>
                  <a:pt x="0" y="58260"/>
                  <a:pt x="2494" y="58147"/>
                  <a:pt x="2494" y="58147"/>
                </a:cubicBezTo>
                <a:lnTo>
                  <a:pt x="6121" y="58374"/>
                </a:lnTo>
                <a:lnTo>
                  <a:pt x="7028" y="58374"/>
                </a:lnTo>
                <a:cubicBezTo>
                  <a:pt x="7028" y="58374"/>
                  <a:pt x="6688" y="56900"/>
                  <a:pt x="6688" y="56900"/>
                </a:cubicBezTo>
                <a:lnTo>
                  <a:pt x="7368" y="55540"/>
                </a:lnTo>
                <a:lnTo>
                  <a:pt x="11108" y="50326"/>
                </a:lnTo>
                <a:lnTo>
                  <a:pt x="13828" y="49419"/>
                </a:lnTo>
                <a:lnTo>
                  <a:pt x="15869" y="46245"/>
                </a:lnTo>
                <a:lnTo>
                  <a:pt x="17002" y="44999"/>
                </a:lnTo>
                <a:lnTo>
                  <a:pt x="18816" y="41712"/>
                </a:lnTo>
                <a:lnTo>
                  <a:pt x="19836" y="34231"/>
                </a:lnTo>
                <a:lnTo>
                  <a:pt x="19156" y="29017"/>
                </a:lnTo>
                <a:lnTo>
                  <a:pt x="19156" y="26296"/>
                </a:lnTo>
                <a:cubicBezTo>
                  <a:pt x="19156" y="26296"/>
                  <a:pt x="19722" y="24483"/>
                  <a:pt x="19722" y="24483"/>
                </a:cubicBezTo>
                <a:lnTo>
                  <a:pt x="21082" y="21649"/>
                </a:lnTo>
                <a:lnTo>
                  <a:pt x="19722" y="19496"/>
                </a:lnTo>
                <a:lnTo>
                  <a:pt x="20742" y="16322"/>
                </a:lnTo>
                <a:lnTo>
                  <a:pt x="21082" y="14168"/>
                </a:lnTo>
                <a:lnTo>
                  <a:pt x="23350" y="7934"/>
                </a:lnTo>
                <a:lnTo>
                  <a:pt x="23576" y="5554"/>
                </a:lnTo>
                <a:lnTo>
                  <a:pt x="22669" y="2720"/>
                </a:lnTo>
                <a:lnTo>
                  <a:pt x="20289" y="2720"/>
                </a:lnTo>
                <a:close/>
                <a:moveTo>
                  <a:pt x="28677" y="21196"/>
                </a:moveTo>
                <a:lnTo>
                  <a:pt x="28677" y="22216"/>
                </a:lnTo>
                <a:cubicBezTo>
                  <a:pt x="28677" y="22216"/>
                  <a:pt x="27997" y="23123"/>
                  <a:pt x="27997" y="23123"/>
                </a:cubicBezTo>
                <a:lnTo>
                  <a:pt x="27090" y="23916"/>
                </a:lnTo>
                <a:lnTo>
                  <a:pt x="26410" y="26296"/>
                </a:lnTo>
                <a:lnTo>
                  <a:pt x="26410" y="27203"/>
                </a:lnTo>
                <a:cubicBezTo>
                  <a:pt x="26410" y="27203"/>
                  <a:pt x="28110" y="24030"/>
                  <a:pt x="28110" y="24030"/>
                </a:cubicBezTo>
                <a:lnTo>
                  <a:pt x="29243" y="22783"/>
                </a:lnTo>
                <a:lnTo>
                  <a:pt x="29470" y="21763"/>
                </a:lnTo>
                <a:lnTo>
                  <a:pt x="28677" y="21309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63" name="Freeform: Shape 262">
            <a:extLst>
              <a:ext uri="{FF2B5EF4-FFF2-40B4-BE49-F238E27FC236}">
                <a16:creationId xmlns:a16="http://schemas.microsoft.com/office/drawing/2014/main" id="{AC1B6383-4C50-8E37-65D5-529B16AE81FC}"/>
              </a:ext>
            </a:extLst>
          </p:cNvPr>
          <p:cNvSpPr/>
          <p:nvPr/>
        </p:nvSpPr>
        <p:spPr>
          <a:xfrm>
            <a:off x="3113686" y="2920172"/>
            <a:ext cx="146387" cy="110172"/>
          </a:xfrm>
          <a:custGeom>
            <a:avLst/>
            <a:gdLst>
              <a:gd name="connsiteX0" fmla="*/ 195069 w 195182"/>
              <a:gd name="connsiteY0" fmla="*/ 83196 h 146896"/>
              <a:gd name="connsiteX1" fmla="*/ 194729 w 195182"/>
              <a:gd name="connsiteY1" fmla="*/ 82403 h 146896"/>
              <a:gd name="connsiteX2" fmla="*/ 190308 w 195182"/>
              <a:gd name="connsiteY2" fmla="*/ 79456 h 146896"/>
              <a:gd name="connsiteX3" fmla="*/ 189742 w 195182"/>
              <a:gd name="connsiteY3" fmla="*/ 78436 h 146896"/>
              <a:gd name="connsiteX4" fmla="*/ 189402 w 195182"/>
              <a:gd name="connsiteY4" fmla="*/ 77302 h 146896"/>
              <a:gd name="connsiteX5" fmla="*/ 189855 w 195182"/>
              <a:gd name="connsiteY5" fmla="*/ 76169 h 146896"/>
              <a:gd name="connsiteX6" fmla="*/ 189855 w 195182"/>
              <a:gd name="connsiteY6" fmla="*/ 75035 h 146896"/>
              <a:gd name="connsiteX7" fmla="*/ 184755 w 195182"/>
              <a:gd name="connsiteY7" fmla="*/ 72315 h 146896"/>
              <a:gd name="connsiteX8" fmla="*/ 180447 w 195182"/>
              <a:gd name="connsiteY8" fmla="*/ 71862 h 146896"/>
              <a:gd name="connsiteX9" fmla="*/ 176934 w 195182"/>
              <a:gd name="connsiteY9" fmla="*/ 72088 h 146896"/>
              <a:gd name="connsiteX10" fmla="*/ 175574 w 195182"/>
              <a:gd name="connsiteY10" fmla="*/ 71522 h 146896"/>
              <a:gd name="connsiteX11" fmla="*/ 176254 w 195182"/>
              <a:gd name="connsiteY11" fmla="*/ 70161 h 146896"/>
              <a:gd name="connsiteX12" fmla="*/ 177047 w 195182"/>
              <a:gd name="connsiteY12" fmla="*/ 67781 h 146896"/>
              <a:gd name="connsiteX13" fmla="*/ 177387 w 195182"/>
              <a:gd name="connsiteY13" fmla="*/ 65741 h 146896"/>
              <a:gd name="connsiteX14" fmla="*/ 177047 w 195182"/>
              <a:gd name="connsiteY14" fmla="*/ 64834 h 146896"/>
              <a:gd name="connsiteX15" fmla="*/ 176367 w 195182"/>
              <a:gd name="connsiteY15" fmla="*/ 64041 h 146896"/>
              <a:gd name="connsiteX16" fmla="*/ 173080 w 195182"/>
              <a:gd name="connsiteY16" fmla="*/ 62454 h 146896"/>
              <a:gd name="connsiteX17" fmla="*/ 168433 w 195182"/>
              <a:gd name="connsiteY17" fmla="*/ 59847 h 146896"/>
              <a:gd name="connsiteX18" fmla="*/ 166279 w 195182"/>
              <a:gd name="connsiteY18" fmla="*/ 56900 h 146896"/>
              <a:gd name="connsiteX19" fmla="*/ 165259 w 195182"/>
              <a:gd name="connsiteY19" fmla="*/ 53953 h 146896"/>
              <a:gd name="connsiteX20" fmla="*/ 164012 w 195182"/>
              <a:gd name="connsiteY20" fmla="*/ 52026 h 146896"/>
              <a:gd name="connsiteX21" fmla="*/ 161745 w 195182"/>
              <a:gd name="connsiteY21" fmla="*/ 50893 h 146896"/>
              <a:gd name="connsiteX22" fmla="*/ 161859 w 195182"/>
              <a:gd name="connsiteY22" fmla="*/ 50099 h 146896"/>
              <a:gd name="connsiteX23" fmla="*/ 163332 w 195182"/>
              <a:gd name="connsiteY23" fmla="*/ 47265 h 146896"/>
              <a:gd name="connsiteX24" fmla="*/ 163332 w 195182"/>
              <a:gd name="connsiteY24" fmla="*/ 46812 h 146896"/>
              <a:gd name="connsiteX25" fmla="*/ 162652 w 195182"/>
              <a:gd name="connsiteY25" fmla="*/ 46132 h 146896"/>
              <a:gd name="connsiteX26" fmla="*/ 159818 w 195182"/>
              <a:gd name="connsiteY26" fmla="*/ 44659 h 146896"/>
              <a:gd name="connsiteX27" fmla="*/ 156078 w 195182"/>
              <a:gd name="connsiteY27" fmla="*/ 41938 h 146896"/>
              <a:gd name="connsiteX28" fmla="*/ 155851 w 195182"/>
              <a:gd name="connsiteY28" fmla="*/ 41258 h 146896"/>
              <a:gd name="connsiteX29" fmla="*/ 156191 w 195182"/>
              <a:gd name="connsiteY29" fmla="*/ 39558 h 146896"/>
              <a:gd name="connsiteX30" fmla="*/ 156758 w 195182"/>
              <a:gd name="connsiteY30" fmla="*/ 37971 h 146896"/>
              <a:gd name="connsiteX31" fmla="*/ 157438 w 195182"/>
              <a:gd name="connsiteY31" fmla="*/ 37178 h 146896"/>
              <a:gd name="connsiteX32" fmla="*/ 159705 w 195182"/>
              <a:gd name="connsiteY32" fmla="*/ 33777 h 146896"/>
              <a:gd name="connsiteX33" fmla="*/ 159705 w 195182"/>
              <a:gd name="connsiteY33" fmla="*/ 32644 h 146896"/>
              <a:gd name="connsiteX34" fmla="*/ 159365 w 195182"/>
              <a:gd name="connsiteY34" fmla="*/ 31170 h 146896"/>
              <a:gd name="connsiteX35" fmla="*/ 157665 w 195182"/>
              <a:gd name="connsiteY35" fmla="*/ 28563 h 146896"/>
              <a:gd name="connsiteX36" fmla="*/ 156418 w 195182"/>
              <a:gd name="connsiteY36" fmla="*/ 26863 h 146896"/>
              <a:gd name="connsiteX37" fmla="*/ 156305 w 195182"/>
              <a:gd name="connsiteY37" fmla="*/ 25956 h 146896"/>
              <a:gd name="connsiteX38" fmla="*/ 156531 w 195182"/>
              <a:gd name="connsiteY38" fmla="*/ 25276 h 146896"/>
              <a:gd name="connsiteX39" fmla="*/ 157325 w 195182"/>
              <a:gd name="connsiteY39" fmla="*/ 24256 h 146896"/>
              <a:gd name="connsiteX40" fmla="*/ 158118 w 195182"/>
              <a:gd name="connsiteY40" fmla="*/ 23123 h 146896"/>
              <a:gd name="connsiteX41" fmla="*/ 158345 w 195182"/>
              <a:gd name="connsiteY41" fmla="*/ 19269 h 146896"/>
              <a:gd name="connsiteX42" fmla="*/ 158232 w 195182"/>
              <a:gd name="connsiteY42" fmla="*/ 17795 h 146896"/>
              <a:gd name="connsiteX43" fmla="*/ 157778 w 195182"/>
              <a:gd name="connsiteY43" fmla="*/ 17002 h 146896"/>
              <a:gd name="connsiteX44" fmla="*/ 157211 w 195182"/>
              <a:gd name="connsiteY44" fmla="*/ 16662 h 146896"/>
              <a:gd name="connsiteX45" fmla="*/ 156078 w 195182"/>
              <a:gd name="connsiteY45" fmla="*/ 16889 h 146896"/>
              <a:gd name="connsiteX46" fmla="*/ 154491 w 195182"/>
              <a:gd name="connsiteY46" fmla="*/ 16209 h 146896"/>
              <a:gd name="connsiteX47" fmla="*/ 153244 w 195182"/>
              <a:gd name="connsiteY47" fmla="*/ 15188 h 146896"/>
              <a:gd name="connsiteX48" fmla="*/ 152564 w 195182"/>
              <a:gd name="connsiteY48" fmla="*/ 14848 h 146896"/>
              <a:gd name="connsiteX49" fmla="*/ 151771 w 195182"/>
              <a:gd name="connsiteY49" fmla="*/ 13828 h 146896"/>
              <a:gd name="connsiteX50" fmla="*/ 149504 w 195182"/>
              <a:gd name="connsiteY50" fmla="*/ 11675 h 146896"/>
              <a:gd name="connsiteX51" fmla="*/ 149051 w 195182"/>
              <a:gd name="connsiteY51" fmla="*/ 11108 h 146896"/>
              <a:gd name="connsiteX52" fmla="*/ 144517 w 195182"/>
              <a:gd name="connsiteY52" fmla="*/ 9294 h 146896"/>
              <a:gd name="connsiteX53" fmla="*/ 140550 w 195182"/>
              <a:gd name="connsiteY53" fmla="*/ 9634 h 146896"/>
              <a:gd name="connsiteX54" fmla="*/ 138396 w 195182"/>
              <a:gd name="connsiteY54" fmla="*/ 9294 h 146896"/>
              <a:gd name="connsiteX55" fmla="*/ 137262 w 195182"/>
              <a:gd name="connsiteY55" fmla="*/ 9748 h 146896"/>
              <a:gd name="connsiteX56" fmla="*/ 136129 w 195182"/>
              <a:gd name="connsiteY56" fmla="*/ 10881 h 146896"/>
              <a:gd name="connsiteX57" fmla="*/ 134429 w 195182"/>
              <a:gd name="connsiteY57" fmla="*/ 11675 h 146896"/>
              <a:gd name="connsiteX58" fmla="*/ 133295 w 195182"/>
              <a:gd name="connsiteY58" fmla="*/ 11675 h 146896"/>
              <a:gd name="connsiteX59" fmla="*/ 132162 w 195182"/>
              <a:gd name="connsiteY59" fmla="*/ 12241 h 146896"/>
              <a:gd name="connsiteX60" fmla="*/ 129101 w 195182"/>
              <a:gd name="connsiteY60" fmla="*/ 14282 h 146896"/>
              <a:gd name="connsiteX61" fmla="*/ 127741 w 195182"/>
              <a:gd name="connsiteY61" fmla="*/ 13035 h 146896"/>
              <a:gd name="connsiteX62" fmla="*/ 126495 w 195182"/>
              <a:gd name="connsiteY62" fmla="*/ 11221 h 146896"/>
              <a:gd name="connsiteX63" fmla="*/ 126835 w 195182"/>
              <a:gd name="connsiteY63" fmla="*/ 9634 h 146896"/>
              <a:gd name="connsiteX64" fmla="*/ 127401 w 195182"/>
              <a:gd name="connsiteY64" fmla="*/ 8274 h 146896"/>
              <a:gd name="connsiteX65" fmla="*/ 127401 w 195182"/>
              <a:gd name="connsiteY65" fmla="*/ 7254 h 146896"/>
              <a:gd name="connsiteX66" fmla="*/ 126948 w 195182"/>
              <a:gd name="connsiteY66" fmla="*/ 6461 h 146896"/>
              <a:gd name="connsiteX67" fmla="*/ 125021 w 195182"/>
              <a:gd name="connsiteY67" fmla="*/ 5554 h 146896"/>
              <a:gd name="connsiteX68" fmla="*/ 121054 w 195182"/>
              <a:gd name="connsiteY68" fmla="*/ 3854 h 146896"/>
              <a:gd name="connsiteX69" fmla="*/ 119920 w 195182"/>
              <a:gd name="connsiteY69" fmla="*/ 3854 h 146896"/>
              <a:gd name="connsiteX70" fmla="*/ 118220 w 195182"/>
              <a:gd name="connsiteY70" fmla="*/ 4421 h 146896"/>
              <a:gd name="connsiteX71" fmla="*/ 115047 w 195182"/>
              <a:gd name="connsiteY71" fmla="*/ 6347 h 146896"/>
              <a:gd name="connsiteX72" fmla="*/ 113913 w 195182"/>
              <a:gd name="connsiteY72" fmla="*/ 5894 h 146896"/>
              <a:gd name="connsiteX73" fmla="*/ 112893 w 195182"/>
              <a:gd name="connsiteY73" fmla="*/ 4421 h 146896"/>
              <a:gd name="connsiteX74" fmla="*/ 111873 w 195182"/>
              <a:gd name="connsiteY74" fmla="*/ 2607 h 146896"/>
              <a:gd name="connsiteX75" fmla="*/ 110286 w 195182"/>
              <a:gd name="connsiteY75" fmla="*/ 1700 h 146896"/>
              <a:gd name="connsiteX76" fmla="*/ 107112 w 195182"/>
              <a:gd name="connsiteY76" fmla="*/ 1814 h 146896"/>
              <a:gd name="connsiteX77" fmla="*/ 106772 w 195182"/>
              <a:gd name="connsiteY77" fmla="*/ 1814 h 146896"/>
              <a:gd name="connsiteX78" fmla="*/ 105299 w 195182"/>
              <a:gd name="connsiteY78" fmla="*/ 2947 h 146896"/>
              <a:gd name="connsiteX79" fmla="*/ 104619 w 195182"/>
              <a:gd name="connsiteY79" fmla="*/ 2834 h 146896"/>
              <a:gd name="connsiteX80" fmla="*/ 101785 w 195182"/>
              <a:gd name="connsiteY80" fmla="*/ 113 h 146896"/>
              <a:gd name="connsiteX81" fmla="*/ 101218 w 195182"/>
              <a:gd name="connsiteY81" fmla="*/ 0 h 146896"/>
              <a:gd name="connsiteX82" fmla="*/ 99405 w 195182"/>
              <a:gd name="connsiteY82" fmla="*/ 340 h 146896"/>
              <a:gd name="connsiteX83" fmla="*/ 96685 w 195182"/>
              <a:gd name="connsiteY83" fmla="*/ 2154 h 146896"/>
              <a:gd name="connsiteX84" fmla="*/ 92491 w 195182"/>
              <a:gd name="connsiteY84" fmla="*/ 6347 h 146896"/>
              <a:gd name="connsiteX85" fmla="*/ 91470 w 195182"/>
              <a:gd name="connsiteY85" fmla="*/ 7254 h 146896"/>
              <a:gd name="connsiteX86" fmla="*/ 90337 w 195182"/>
              <a:gd name="connsiteY86" fmla="*/ 10428 h 146896"/>
              <a:gd name="connsiteX87" fmla="*/ 90110 w 195182"/>
              <a:gd name="connsiteY87" fmla="*/ 10768 h 146896"/>
              <a:gd name="connsiteX88" fmla="*/ 87730 w 195182"/>
              <a:gd name="connsiteY88" fmla="*/ 10655 h 146896"/>
              <a:gd name="connsiteX89" fmla="*/ 87050 w 195182"/>
              <a:gd name="connsiteY89" fmla="*/ 10541 h 146896"/>
              <a:gd name="connsiteX90" fmla="*/ 84670 w 195182"/>
              <a:gd name="connsiteY90" fmla="*/ 10655 h 146896"/>
              <a:gd name="connsiteX91" fmla="*/ 79343 w 195182"/>
              <a:gd name="connsiteY91" fmla="*/ 9748 h 146896"/>
              <a:gd name="connsiteX92" fmla="*/ 77302 w 195182"/>
              <a:gd name="connsiteY92" fmla="*/ 10315 h 146896"/>
              <a:gd name="connsiteX93" fmla="*/ 74695 w 195182"/>
              <a:gd name="connsiteY93" fmla="*/ 13488 h 146896"/>
              <a:gd name="connsiteX94" fmla="*/ 73675 w 195182"/>
              <a:gd name="connsiteY94" fmla="*/ 14055 h 146896"/>
              <a:gd name="connsiteX95" fmla="*/ 70502 w 195182"/>
              <a:gd name="connsiteY95" fmla="*/ 14508 h 146896"/>
              <a:gd name="connsiteX96" fmla="*/ 70048 w 195182"/>
              <a:gd name="connsiteY96" fmla="*/ 14848 h 146896"/>
              <a:gd name="connsiteX97" fmla="*/ 69935 w 195182"/>
              <a:gd name="connsiteY97" fmla="*/ 16209 h 146896"/>
              <a:gd name="connsiteX98" fmla="*/ 69481 w 195182"/>
              <a:gd name="connsiteY98" fmla="*/ 18589 h 146896"/>
              <a:gd name="connsiteX99" fmla="*/ 68461 w 195182"/>
              <a:gd name="connsiteY99" fmla="*/ 21649 h 146896"/>
              <a:gd name="connsiteX100" fmla="*/ 67441 w 195182"/>
              <a:gd name="connsiteY100" fmla="*/ 23916 h 146896"/>
              <a:gd name="connsiteX101" fmla="*/ 67214 w 195182"/>
              <a:gd name="connsiteY101" fmla="*/ 24823 h 146896"/>
              <a:gd name="connsiteX102" fmla="*/ 68008 w 195182"/>
              <a:gd name="connsiteY102" fmla="*/ 25616 h 146896"/>
              <a:gd name="connsiteX103" fmla="*/ 71748 w 195182"/>
              <a:gd name="connsiteY103" fmla="*/ 25956 h 146896"/>
              <a:gd name="connsiteX104" fmla="*/ 73448 w 195182"/>
              <a:gd name="connsiteY104" fmla="*/ 26410 h 146896"/>
              <a:gd name="connsiteX105" fmla="*/ 73675 w 195182"/>
              <a:gd name="connsiteY105" fmla="*/ 26976 h 146896"/>
              <a:gd name="connsiteX106" fmla="*/ 72882 w 195182"/>
              <a:gd name="connsiteY106" fmla="*/ 27770 h 146896"/>
              <a:gd name="connsiteX107" fmla="*/ 71635 w 195182"/>
              <a:gd name="connsiteY107" fmla="*/ 28450 h 146896"/>
              <a:gd name="connsiteX108" fmla="*/ 71068 w 195182"/>
              <a:gd name="connsiteY108" fmla="*/ 29130 h 146896"/>
              <a:gd name="connsiteX109" fmla="*/ 70161 w 195182"/>
              <a:gd name="connsiteY109" fmla="*/ 31397 h 146896"/>
              <a:gd name="connsiteX110" fmla="*/ 63814 w 195182"/>
              <a:gd name="connsiteY110" fmla="*/ 31057 h 146896"/>
              <a:gd name="connsiteX111" fmla="*/ 63021 w 195182"/>
              <a:gd name="connsiteY111" fmla="*/ 31510 h 146896"/>
              <a:gd name="connsiteX112" fmla="*/ 62567 w 195182"/>
              <a:gd name="connsiteY112" fmla="*/ 32644 h 146896"/>
              <a:gd name="connsiteX113" fmla="*/ 62227 w 195182"/>
              <a:gd name="connsiteY113" fmla="*/ 33777 h 146896"/>
              <a:gd name="connsiteX114" fmla="*/ 61434 w 195182"/>
              <a:gd name="connsiteY114" fmla="*/ 35251 h 146896"/>
              <a:gd name="connsiteX115" fmla="*/ 59733 w 195182"/>
              <a:gd name="connsiteY115" fmla="*/ 36498 h 146896"/>
              <a:gd name="connsiteX116" fmla="*/ 57126 w 195182"/>
              <a:gd name="connsiteY116" fmla="*/ 36951 h 146896"/>
              <a:gd name="connsiteX117" fmla="*/ 54973 w 195182"/>
              <a:gd name="connsiteY117" fmla="*/ 37858 h 146896"/>
              <a:gd name="connsiteX118" fmla="*/ 53386 w 195182"/>
              <a:gd name="connsiteY118" fmla="*/ 40465 h 146896"/>
              <a:gd name="connsiteX119" fmla="*/ 52139 w 195182"/>
              <a:gd name="connsiteY119" fmla="*/ 43978 h 146896"/>
              <a:gd name="connsiteX120" fmla="*/ 52253 w 195182"/>
              <a:gd name="connsiteY120" fmla="*/ 46472 h 146896"/>
              <a:gd name="connsiteX121" fmla="*/ 52366 w 195182"/>
              <a:gd name="connsiteY121" fmla="*/ 47832 h 146896"/>
              <a:gd name="connsiteX122" fmla="*/ 52253 w 195182"/>
              <a:gd name="connsiteY122" fmla="*/ 48626 h 146896"/>
              <a:gd name="connsiteX123" fmla="*/ 51459 w 195182"/>
              <a:gd name="connsiteY123" fmla="*/ 49532 h 146896"/>
              <a:gd name="connsiteX124" fmla="*/ 50099 w 195182"/>
              <a:gd name="connsiteY124" fmla="*/ 51799 h 146896"/>
              <a:gd name="connsiteX125" fmla="*/ 48965 w 195182"/>
              <a:gd name="connsiteY125" fmla="*/ 54293 h 146896"/>
              <a:gd name="connsiteX126" fmla="*/ 48625 w 195182"/>
              <a:gd name="connsiteY126" fmla="*/ 55766 h 146896"/>
              <a:gd name="connsiteX127" fmla="*/ 48739 w 195182"/>
              <a:gd name="connsiteY127" fmla="*/ 56333 h 146896"/>
              <a:gd name="connsiteX128" fmla="*/ 49986 w 195182"/>
              <a:gd name="connsiteY128" fmla="*/ 56333 h 146896"/>
              <a:gd name="connsiteX129" fmla="*/ 51799 w 195182"/>
              <a:gd name="connsiteY129" fmla="*/ 56900 h 146896"/>
              <a:gd name="connsiteX130" fmla="*/ 52706 w 195182"/>
              <a:gd name="connsiteY130" fmla="*/ 57920 h 146896"/>
              <a:gd name="connsiteX131" fmla="*/ 53046 w 195182"/>
              <a:gd name="connsiteY131" fmla="*/ 59053 h 146896"/>
              <a:gd name="connsiteX132" fmla="*/ 53046 w 195182"/>
              <a:gd name="connsiteY132" fmla="*/ 60300 h 146896"/>
              <a:gd name="connsiteX133" fmla="*/ 52706 w 195182"/>
              <a:gd name="connsiteY133" fmla="*/ 60980 h 146896"/>
              <a:gd name="connsiteX134" fmla="*/ 51346 w 195182"/>
              <a:gd name="connsiteY134" fmla="*/ 61547 h 146896"/>
              <a:gd name="connsiteX135" fmla="*/ 49079 w 195182"/>
              <a:gd name="connsiteY135" fmla="*/ 61547 h 146896"/>
              <a:gd name="connsiteX136" fmla="*/ 47832 w 195182"/>
              <a:gd name="connsiteY136" fmla="*/ 60980 h 146896"/>
              <a:gd name="connsiteX137" fmla="*/ 47605 w 195182"/>
              <a:gd name="connsiteY137" fmla="*/ 60414 h 146896"/>
              <a:gd name="connsiteX138" fmla="*/ 48172 w 195182"/>
              <a:gd name="connsiteY138" fmla="*/ 59280 h 146896"/>
              <a:gd name="connsiteX139" fmla="*/ 47719 w 195182"/>
              <a:gd name="connsiteY139" fmla="*/ 57693 h 146896"/>
              <a:gd name="connsiteX140" fmla="*/ 46812 w 195182"/>
              <a:gd name="connsiteY140" fmla="*/ 56900 h 146896"/>
              <a:gd name="connsiteX141" fmla="*/ 44999 w 195182"/>
              <a:gd name="connsiteY141" fmla="*/ 58147 h 146896"/>
              <a:gd name="connsiteX142" fmla="*/ 43185 w 195182"/>
              <a:gd name="connsiteY142" fmla="*/ 58147 h 146896"/>
              <a:gd name="connsiteX143" fmla="*/ 41031 w 195182"/>
              <a:gd name="connsiteY143" fmla="*/ 59280 h 146896"/>
              <a:gd name="connsiteX144" fmla="*/ 39671 w 195182"/>
              <a:gd name="connsiteY144" fmla="*/ 61094 h 146896"/>
              <a:gd name="connsiteX145" fmla="*/ 38311 w 195182"/>
              <a:gd name="connsiteY145" fmla="*/ 61774 h 146896"/>
              <a:gd name="connsiteX146" fmla="*/ 34684 w 195182"/>
              <a:gd name="connsiteY146" fmla="*/ 61320 h 146896"/>
              <a:gd name="connsiteX147" fmla="*/ 33777 w 195182"/>
              <a:gd name="connsiteY147" fmla="*/ 62114 h 146896"/>
              <a:gd name="connsiteX148" fmla="*/ 33097 w 195182"/>
              <a:gd name="connsiteY148" fmla="*/ 65854 h 146896"/>
              <a:gd name="connsiteX149" fmla="*/ 32643 w 195182"/>
              <a:gd name="connsiteY149" fmla="*/ 66534 h 146896"/>
              <a:gd name="connsiteX150" fmla="*/ 29583 w 195182"/>
              <a:gd name="connsiteY150" fmla="*/ 66421 h 146896"/>
              <a:gd name="connsiteX151" fmla="*/ 26750 w 195182"/>
              <a:gd name="connsiteY151" fmla="*/ 67781 h 146896"/>
              <a:gd name="connsiteX152" fmla="*/ 23462 w 195182"/>
              <a:gd name="connsiteY152" fmla="*/ 69028 h 146896"/>
              <a:gd name="connsiteX153" fmla="*/ 21762 w 195182"/>
              <a:gd name="connsiteY153" fmla="*/ 68235 h 146896"/>
              <a:gd name="connsiteX154" fmla="*/ 20856 w 195182"/>
              <a:gd name="connsiteY154" fmla="*/ 67214 h 146896"/>
              <a:gd name="connsiteX155" fmla="*/ 19042 w 195182"/>
              <a:gd name="connsiteY155" fmla="*/ 67441 h 146896"/>
              <a:gd name="connsiteX156" fmla="*/ 17115 w 195182"/>
              <a:gd name="connsiteY156" fmla="*/ 67781 h 146896"/>
              <a:gd name="connsiteX157" fmla="*/ 15755 w 195182"/>
              <a:gd name="connsiteY157" fmla="*/ 67554 h 146896"/>
              <a:gd name="connsiteX158" fmla="*/ 14281 w 195182"/>
              <a:gd name="connsiteY158" fmla="*/ 67668 h 146896"/>
              <a:gd name="connsiteX159" fmla="*/ 11448 w 195182"/>
              <a:gd name="connsiteY159" fmla="*/ 68461 h 146896"/>
              <a:gd name="connsiteX160" fmla="*/ 7934 w 195182"/>
              <a:gd name="connsiteY160" fmla="*/ 68235 h 146896"/>
              <a:gd name="connsiteX161" fmla="*/ 6347 w 195182"/>
              <a:gd name="connsiteY161" fmla="*/ 67554 h 146896"/>
              <a:gd name="connsiteX162" fmla="*/ 8728 w 195182"/>
              <a:gd name="connsiteY162" fmla="*/ 77869 h 146896"/>
              <a:gd name="connsiteX163" fmla="*/ 12581 w 195182"/>
              <a:gd name="connsiteY163" fmla="*/ 87730 h 146896"/>
              <a:gd name="connsiteX164" fmla="*/ 14055 w 195182"/>
              <a:gd name="connsiteY164" fmla="*/ 92377 h 146896"/>
              <a:gd name="connsiteX165" fmla="*/ 14621 w 195182"/>
              <a:gd name="connsiteY165" fmla="*/ 94984 h 146896"/>
              <a:gd name="connsiteX166" fmla="*/ 15075 w 195182"/>
              <a:gd name="connsiteY166" fmla="*/ 98611 h 146896"/>
              <a:gd name="connsiteX167" fmla="*/ 15188 w 195182"/>
              <a:gd name="connsiteY167" fmla="*/ 101218 h 146896"/>
              <a:gd name="connsiteX168" fmla="*/ 15188 w 195182"/>
              <a:gd name="connsiteY168" fmla="*/ 102579 h 146896"/>
              <a:gd name="connsiteX169" fmla="*/ 14848 w 195182"/>
              <a:gd name="connsiteY169" fmla="*/ 104619 h 146896"/>
              <a:gd name="connsiteX170" fmla="*/ 13715 w 195182"/>
              <a:gd name="connsiteY170" fmla="*/ 105752 h 146896"/>
              <a:gd name="connsiteX171" fmla="*/ 6234 w 195182"/>
              <a:gd name="connsiteY171" fmla="*/ 109039 h 146896"/>
              <a:gd name="connsiteX172" fmla="*/ 4874 w 195182"/>
              <a:gd name="connsiteY172" fmla="*/ 110173 h 146896"/>
              <a:gd name="connsiteX173" fmla="*/ 2607 w 195182"/>
              <a:gd name="connsiteY173" fmla="*/ 112780 h 146896"/>
              <a:gd name="connsiteX174" fmla="*/ 567 w 195182"/>
              <a:gd name="connsiteY174" fmla="*/ 115387 h 146896"/>
              <a:gd name="connsiteX175" fmla="*/ 113 w 195182"/>
              <a:gd name="connsiteY175" fmla="*/ 116293 h 146896"/>
              <a:gd name="connsiteX176" fmla="*/ 0 w 195182"/>
              <a:gd name="connsiteY176" fmla="*/ 116974 h 146896"/>
              <a:gd name="connsiteX177" fmla="*/ 453 w 195182"/>
              <a:gd name="connsiteY177" fmla="*/ 117767 h 146896"/>
              <a:gd name="connsiteX178" fmla="*/ 3174 w 195182"/>
              <a:gd name="connsiteY178" fmla="*/ 119240 h 146896"/>
              <a:gd name="connsiteX179" fmla="*/ 5780 w 195182"/>
              <a:gd name="connsiteY179" fmla="*/ 120374 h 146896"/>
              <a:gd name="connsiteX180" fmla="*/ 6687 w 195182"/>
              <a:gd name="connsiteY180" fmla="*/ 121281 h 146896"/>
              <a:gd name="connsiteX181" fmla="*/ 8728 w 195182"/>
              <a:gd name="connsiteY181" fmla="*/ 122301 h 146896"/>
              <a:gd name="connsiteX182" fmla="*/ 9408 w 195182"/>
              <a:gd name="connsiteY182" fmla="*/ 123321 h 146896"/>
              <a:gd name="connsiteX183" fmla="*/ 9748 w 195182"/>
              <a:gd name="connsiteY183" fmla="*/ 124228 h 146896"/>
              <a:gd name="connsiteX184" fmla="*/ 9748 w 195182"/>
              <a:gd name="connsiteY184" fmla="*/ 126155 h 146896"/>
              <a:gd name="connsiteX185" fmla="*/ 8841 w 195182"/>
              <a:gd name="connsiteY185" fmla="*/ 128875 h 146896"/>
              <a:gd name="connsiteX186" fmla="*/ 9294 w 195182"/>
              <a:gd name="connsiteY186" fmla="*/ 131028 h 146896"/>
              <a:gd name="connsiteX187" fmla="*/ 8388 w 195182"/>
              <a:gd name="connsiteY187" fmla="*/ 132389 h 146896"/>
              <a:gd name="connsiteX188" fmla="*/ 7594 w 195182"/>
              <a:gd name="connsiteY188" fmla="*/ 133862 h 146896"/>
              <a:gd name="connsiteX189" fmla="*/ 7481 w 195182"/>
              <a:gd name="connsiteY189" fmla="*/ 136583 h 146896"/>
              <a:gd name="connsiteX190" fmla="*/ 8841 w 195182"/>
              <a:gd name="connsiteY190" fmla="*/ 139529 h 146896"/>
              <a:gd name="connsiteX191" fmla="*/ 8954 w 195182"/>
              <a:gd name="connsiteY191" fmla="*/ 139303 h 146896"/>
              <a:gd name="connsiteX192" fmla="*/ 8954 w 195182"/>
              <a:gd name="connsiteY192" fmla="*/ 136809 h 146896"/>
              <a:gd name="connsiteX193" fmla="*/ 9634 w 195182"/>
              <a:gd name="connsiteY193" fmla="*/ 136242 h 146896"/>
              <a:gd name="connsiteX194" fmla="*/ 10881 w 195182"/>
              <a:gd name="connsiteY194" fmla="*/ 135902 h 146896"/>
              <a:gd name="connsiteX195" fmla="*/ 12695 w 195182"/>
              <a:gd name="connsiteY195" fmla="*/ 136016 h 146896"/>
              <a:gd name="connsiteX196" fmla="*/ 14168 w 195182"/>
              <a:gd name="connsiteY196" fmla="*/ 136469 h 146896"/>
              <a:gd name="connsiteX197" fmla="*/ 15868 w 195182"/>
              <a:gd name="connsiteY197" fmla="*/ 137603 h 146896"/>
              <a:gd name="connsiteX198" fmla="*/ 16435 w 195182"/>
              <a:gd name="connsiteY198" fmla="*/ 137376 h 146896"/>
              <a:gd name="connsiteX199" fmla="*/ 19496 w 195182"/>
              <a:gd name="connsiteY199" fmla="*/ 135222 h 146896"/>
              <a:gd name="connsiteX200" fmla="*/ 22669 w 195182"/>
              <a:gd name="connsiteY200" fmla="*/ 132049 h 146896"/>
              <a:gd name="connsiteX201" fmla="*/ 23576 w 195182"/>
              <a:gd name="connsiteY201" fmla="*/ 130122 h 146896"/>
              <a:gd name="connsiteX202" fmla="*/ 24369 w 195182"/>
              <a:gd name="connsiteY202" fmla="*/ 129328 h 146896"/>
              <a:gd name="connsiteX203" fmla="*/ 27090 w 195182"/>
              <a:gd name="connsiteY203" fmla="*/ 128875 h 146896"/>
              <a:gd name="connsiteX204" fmla="*/ 29470 w 195182"/>
              <a:gd name="connsiteY204" fmla="*/ 128648 h 146896"/>
              <a:gd name="connsiteX205" fmla="*/ 30943 w 195182"/>
              <a:gd name="connsiteY205" fmla="*/ 128648 h 146896"/>
              <a:gd name="connsiteX206" fmla="*/ 34684 w 195182"/>
              <a:gd name="connsiteY206" fmla="*/ 128308 h 146896"/>
              <a:gd name="connsiteX207" fmla="*/ 36838 w 195182"/>
              <a:gd name="connsiteY207" fmla="*/ 127968 h 146896"/>
              <a:gd name="connsiteX208" fmla="*/ 38764 w 195182"/>
              <a:gd name="connsiteY208" fmla="*/ 127401 h 146896"/>
              <a:gd name="connsiteX209" fmla="*/ 42845 w 195182"/>
              <a:gd name="connsiteY209" fmla="*/ 127175 h 146896"/>
              <a:gd name="connsiteX210" fmla="*/ 49305 w 195182"/>
              <a:gd name="connsiteY210" fmla="*/ 127628 h 146896"/>
              <a:gd name="connsiteX211" fmla="*/ 53500 w 195182"/>
              <a:gd name="connsiteY211" fmla="*/ 127628 h 146896"/>
              <a:gd name="connsiteX212" fmla="*/ 56333 w 195182"/>
              <a:gd name="connsiteY212" fmla="*/ 127968 h 146896"/>
              <a:gd name="connsiteX213" fmla="*/ 63361 w 195182"/>
              <a:gd name="connsiteY213" fmla="*/ 129668 h 146896"/>
              <a:gd name="connsiteX214" fmla="*/ 65967 w 195182"/>
              <a:gd name="connsiteY214" fmla="*/ 130008 h 146896"/>
              <a:gd name="connsiteX215" fmla="*/ 67101 w 195182"/>
              <a:gd name="connsiteY215" fmla="*/ 130915 h 146896"/>
              <a:gd name="connsiteX216" fmla="*/ 69481 w 195182"/>
              <a:gd name="connsiteY216" fmla="*/ 131255 h 146896"/>
              <a:gd name="connsiteX217" fmla="*/ 73675 w 195182"/>
              <a:gd name="connsiteY217" fmla="*/ 132162 h 146896"/>
              <a:gd name="connsiteX218" fmla="*/ 77302 w 195182"/>
              <a:gd name="connsiteY218" fmla="*/ 132615 h 146896"/>
              <a:gd name="connsiteX219" fmla="*/ 79796 w 195182"/>
              <a:gd name="connsiteY219" fmla="*/ 132389 h 146896"/>
              <a:gd name="connsiteX220" fmla="*/ 81269 w 195182"/>
              <a:gd name="connsiteY220" fmla="*/ 132615 h 146896"/>
              <a:gd name="connsiteX221" fmla="*/ 83876 w 195182"/>
              <a:gd name="connsiteY221" fmla="*/ 136696 h 146896"/>
              <a:gd name="connsiteX222" fmla="*/ 84330 w 195182"/>
              <a:gd name="connsiteY222" fmla="*/ 137149 h 146896"/>
              <a:gd name="connsiteX223" fmla="*/ 85463 w 195182"/>
              <a:gd name="connsiteY223" fmla="*/ 137263 h 146896"/>
              <a:gd name="connsiteX224" fmla="*/ 87617 w 195182"/>
              <a:gd name="connsiteY224" fmla="*/ 136923 h 146896"/>
              <a:gd name="connsiteX225" fmla="*/ 90677 w 195182"/>
              <a:gd name="connsiteY225" fmla="*/ 137036 h 146896"/>
              <a:gd name="connsiteX226" fmla="*/ 92377 w 195182"/>
              <a:gd name="connsiteY226" fmla="*/ 137943 h 146896"/>
              <a:gd name="connsiteX227" fmla="*/ 92150 w 195182"/>
              <a:gd name="connsiteY227" fmla="*/ 140323 h 146896"/>
              <a:gd name="connsiteX228" fmla="*/ 92604 w 195182"/>
              <a:gd name="connsiteY228" fmla="*/ 140663 h 146896"/>
              <a:gd name="connsiteX229" fmla="*/ 93511 w 195182"/>
              <a:gd name="connsiteY229" fmla="*/ 140550 h 146896"/>
              <a:gd name="connsiteX230" fmla="*/ 94417 w 195182"/>
              <a:gd name="connsiteY230" fmla="*/ 139189 h 146896"/>
              <a:gd name="connsiteX231" fmla="*/ 95324 w 195182"/>
              <a:gd name="connsiteY231" fmla="*/ 137829 h 146896"/>
              <a:gd name="connsiteX232" fmla="*/ 95891 w 195182"/>
              <a:gd name="connsiteY232" fmla="*/ 137376 h 146896"/>
              <a:gd name="connsiteX233" fmla="*/ 98951 w 195182"/>
              <a:gd name="connsiteY233" fmla="*/ 138283 h 146896"/>
              <a:gd name="connsiteX234" fmla="*/ 100425 w 195182"/>
              <a:gd name="connsiteY234" fmla="*/ 138169 h 146896"/>
              <a:gd name="connsiteX235" fmla="*/ 101785 w 195182"/>
              <a:gd name="connsiteY235" fmla="*/ 137036 h 146896"/>
              <a:gd name="connsiteX236" fmla="*/ 102578 w 195182"/>
              <a:gd name="connsiteY236" fmla="*/ 136923 h 146896"/>
              <a:gd name="connsiteX237" fmla="*/ 104732 w 195182"/>
              <a:gd name="connsiteY237" fmla="*/ 137603 h 146896"/>
              <a:gd name="connsiteX238" fmla="*/ 107452 w 195182"/>
              <a:gd name="connsiteY238" fmla="*/ 138169 h 146896"/>
              <a:gd name="connsiteX239" fmla="*/ 109719 w 195182"/>
              <a:gd name="connsiteY239" fmla="*/ 138169 h 146896"/>
              <a:gd name="connsiteX240" fmla="*/ 111079 w 195182"/>
              <a:gd name="connsiteY240" fmla="*/ 138849 h 146896"/>
              <a:gd name="connsiteX241" fmla="*/ 111986 w 195182"/>
              <a:gd name="connsiteY241" fmla="*/ 141343 h 146896"/>
              <a:gd name="connsiteX242" fmla="*/ 112893 w 195182"/>
              <a:gd name="connsiteY242" fmla="*/ 141796 h 146896"/>
              <a:gd name="connsiteX243" fmla="*/ 113800 w 195182"/>
              <a:gd name="connsiteY243" fmla="*/ 142023 h 146896"/>
              <a:gd name="connsiteX244" fmla="*/ 115047 w 195182"/>
              <a:gd name="connsiteY244" fmla="*/ 139756 h 146896"/>
              <a:gd name="connsiteX245" fmla="*/ 116180 w 195182"/>
              <a:gd name="connsiteY245" fmla="*/ 138849 h 146896"/>
              <a:gd name="connsiteX246" fmla="*/ 117767 w 195182"/>
              <a:gd name="connsiteY246" fmla="*/ 138283 h 146896"/>
              <a:gd name="connsiteX247" fmla="*/ 118787 w 195182"/>
              <a:gd name="connsiteY247" fmla="*/ 137943 h 146896"/>
              <a:gd name="connsiteX248" fmla="*/ 119467 w 195182"/>
              <a:gd name="connsiteY248" fmla="*/ 137149 h 146896"/>
              <a:gd name="connsiteX249" fmla="*/ 120487 w 195182"/>
              <a:gd name="connsiteY249" fmla="*/ 136356 h 146896"/>
              <a:gd name="connsiteX250" fmla="*/ 121394 w 195182"/>
              <a:gd name="connsiteY250" fmla="*/ 136356 h 146896"/>
              <a:gd name="connsiteX251" fmla="*/ 122074 w 195182"/>
              <a:gd name="connsiteY251" fmla="*/ 136583 h 146896"/>
              <a:gd name="connsiteX252" fmla="*/ 122868 w 195182"/>
              <a:gd name="connsiteY252" fmla="*/ 137716 h 146896"/>
              <a:gd name="connsiteX253" fmla="*/ 124001 w 195182"/>
              <a:gd name="connsiteY253" fmla="*/ 140096 h 146896"/>
              <a:gd name="connsiteX254" fmla="*/ 125361 w 195182"/>
              <a:gd name="connsiteY254" fmla="*/ 142590 h 146896"/>
              <a:gd name="connsiteX255" fmla="*/ 126381 w 195182"/>
              <a:gd name="connsiteY255" fmla="*/ 143497 h 146896"/>
              <a:gd name="connsiteX256" fmla="*/ 128875 w 195182"/>
              <a:gd name="connsiteY256" fmla="*/ 142703 h 146896"/>
              <a:gd name="connsiteX257" fmla="*/ 130575 w 195182"/>
              <a:gd name="connsiteY257" fmla="*/ 142023 h 146896"/>
              <a:gd name="connsiteX258" fmla="*/ 133749 w 195182"/>
              <a:gd name="connsiteY258" fmla="*/ 141796 h 146896"/>
              <a:gd name="connsiteX259" fmla="*/ 137829 w 195182"/>
              <a:gd name="connsiteY259" fmla="*/ 141230 h 146896"/>
              <a:gd name="connsiteX260" fmla="*/ 141003 w 195182"/>
              <a:gd name="connsiteY260" fmla="*/ 140550 h 146896"/>
              <a:gd name="connsiteX261" fmla="*/ 143043 w 195182"/>
              <a:gd name="connsiteY261" fmla="*/ 140663 h 146896"/>
              <a:gd name="connsiteX262" fmla="*/ 144177 w 195182"/>
              <a:gd name="connsiteY262" fmla="*/ 141456 h 146896"/>
              <a:gd name="connsiteX263" fmla="*/ 145990 w 195182"/>
              <a:gd name="connsiteY263" fmla="*/ 143043 h 146896"/>
              <a:gd name="connsiteX264" fmla="*/ 146557 w 195182"/>
              <a:gd name="connsiteY264" fmla="*/ 145197 h 146896"/>
              <a:gd name="connsiteX265" fmla="*/ 148937 w 195182"/>
              <a:gd name="connsiteY265" fmla="*/ 146670 h 146896"/>
              <a:gd name="connsiteX266" fmla="*/ 150864 w 195182"/>
              <a:gd name="connsiteY266" fmla="*/ 146897 h 146896"/>
              <a:gd name="connsiteX267" fmla="*/ 151544 w 195182"/>
              <a:gd name="connsiteY267" fmla="*/ 145310 h 146896"/>
              <a:gd name="connsiteX268" fmla="*/ 152678 w 195182"/>
              <a:gd name="connsiteY268" fmla="*/ 144290 h 146896"/>
              <a:gd name="connsiteX269" fmla="*/ 152224 w 195182"/>
              <a:gd name="connsiteY269" fmla="*/ 142817 h 146896"/>
              <a:gd name="connsiteX270" fmla="*/ 151998 w 195182"/>
              <a:gd name="connsiteY270" fmla="*/ 140890 h 146896"/>
              <a:gd name="connsiteX271" fmla="*/ 151204 w 195182"/>
              <a:gd name="connsiteY271" fmla="*/ 139076 h 146896"/>
              <a:gd name="connsiteX272" fmla="*/ 150637 w 195182"/>
              <a:gd name="connsiteY272" fmla="*/ 137263 h 146896"/>
              <a:gd name="connsiteX273" fmla="*/ 151657 w 195182"/>
              <a:gd name="connsiteY273" fmla="*/ 134542 h 146896"/>
              <a:gd name="connsiteX274" fmla="*/ 152791 w 195182"/>
              <a:gd name="connsiteY274" fmla="*/ 132162 h 146896"/>
              <a:gd name="connsiteX275" fmla="*/ 153358 w 195182"/>
              <a:gd name="connsiteY275" fmla="*/ 130802 h 146896"/>
              <a:gd name="connsiteX276" fmla="*/ 155171 w 195182"/>
              <a:gd name="connsiteY276" fmla="*/ 128422 h 146896"/>
              <a:gd name="connsiteX277" fmla="*/ 156985 w 195182"/>
              <a:gd name="connsiteY277" fmla="*/ 126721 h 146896"/>
              <a:gd name="connsiteX278" fmla="*/ 159818 w 195182"/>
              <a:gd name="connsiteY278" fmla="*/ 124001 h 146896"/>
              <a:gd name="connsiteX279" fmla="*/ 161859 w 195182"/>
              <a:gd name="connsiteY279" fmla="*/ 123094 h 146896"/>
              <a:gd name="connsiteX280" fmla="*/ 163672 w 195182"/>
              <a:gd name="connsiteY280" fmla="*/ 123548 h 146896"/>
              <a:gd name="connsiteX281" fmla="*/ 164692 w 195182"/>
              <a:gd name="connsiteY281" fmla="*/ 123888 h 146896"/>
              <a:gd name="connsiteX282" fmla="*/ 167299 w 195182"/>
              <a:gd name="connsiteY282" fmla="*/ 122301 h 146896"/>
              <a:gd name="connsiteX283" fmla="*/ 171946 w 195182"/>
              <a:gd name="connsiteY283" fmla="*/ 122187 h 146896"/>
              <a:gd name="connsiteX284" fmla="*/ 175800 w 195182"/>
              <a:gd name="connsiteY284" fmla="*/ 122414 h 146896"/>
              <a:gd name="connsiteX285" fmla="*/ 175687 w 195182"/>
              <a:gd name="connsiteY285" fmla="*/ 121734 h 146896"/>
              <a:gd name="connsiteX286" fmla="*/ 174327 w 195182"/>
              <a:gd name="connsiteY286" fmla="*/ 118900 h 146896"/>
              <a:gd name="connsiteX287" fmla="*/ 173533 w 195182"/>
              <a:gd name="connsiteY287" fmla="*/ 117654 h 146896"/>
              <a:gd name="connsiteX288" fmla="*/ 172513 w 195182"/>
              <a:gd name="connsiteY288" fmla="*/ 116974 h 146896"/>
              <a:gd name="connsiteX289" fmla="*/ 171946 w 195182"/>
              <a:gd name="connsiteY289" fmla="*/ 116180 h 146896"/>
              <a:gd name="connsiteX290" fmla="*/ 171946 w 195182"/>
              <a:gd name="connsiteY290" fmla="*/ 112780 h 146896"/>
              <a:gd name="connsiteX291" fmla="*/ 172173 w 195182"/>
              <a:gd name="connsiteY291" fmla="*/ 109606 h 146896"/>
              <a:gd name="connsiteX292" fmla="*/ 172740 w 195182"/>
              <a:gd name="connsiteY292" fmla="*/ 109266 h 146896"/>
              <a:gd name="connsiteX293" fmla="*/ 170926 w 195182"/>
              <a:gd name="connsiteY293" fmla="*/ 106659 h 146896"/>
              <a:gd name="connsiteX294" fmla="*/ 170813 w 195182"/>
              <a:gd name="connsiteY294" fmla="*/ 104732 h 146896"/>
              <a:gd name="connsiteX295" fmla="*/ 171720 w 195182"/>
              <a:gd name="connsiteY295" fmla="*/ 103712 h 146896"/>
              <a:gd name="connsiteX296" fmla="*/ 171720 w 195182"/>
              <a:gd name="connsiteY296" fmla="*/ 102919 h 146896"/>
              <a:gd name="connsiteX297" fmla="*/ 171153 w 195182"/>
              <a:gd name="connsiteY297" fmla="*/ 101785 h 146896"/>
              <a:gd name="connsiteX298" fmla="*/ 169226 w 195182"/>
              <a:gd name="connsiteY298" fmla="*/ 99858 h 146896"/>
              <a:gd name="connsiteX299" fmla="*/ 167413 w 195182"/>
              <a:gd name="connsiteY299" fmla="*/ 97705 h 146896"/>
              <a:gd name="connsiteX300" fmla="*/ 166279 w 195182"/>
              <a:gd name="connsiteY300" fmla="*/ 96118 h 146896"/>
              <a:gd name="connsiteX301" fmla="*/ 165486 w 195182"/>
              <a:gd name="connsiteY301" fmla="*/ 95324 h 146896"/>
              <a:gd name="connsiteX302" fmla="*/ 166393 w 195182"/>
              <a:gd name="connsiteY302" fmla="*/ 93964 h 146896"/>
              <a:gd name="connsiteX303" fmla="*/ 167639 w 195182"/>
              <a:gd name="connsiteY303" fmla="*/ 91584 h 146896"/>
              <a:gd name="connsiteX304" fmla="*/ 168093 w 195182"/>
              <a:gd name="connsiteY304" fmla="*/ 90224 h 146896"/>
              <a:gd name="connsiteX305" fmla="*/ 168773 w 195182"/>
              <a:gd name="connsiteY305" fmla="*/ 89884 h 146896"/>
              <a:gd name="connsiteX306" fmla="*/ 171720 w 195182"/>
              <a:gd name="connsiteY306" fmla="*/ 89770 h 146896"/>
              <a:gd name="connsiteX307" fmla="*/ 173873 w 195182"/>
              <a:gd name="connsiteY307" fmla="*/ 89770 h 146896"/>
              <a:gd name="connsiteX308" fmla="*/ 175460 w 195182"/>
              <a:gd name="connsiteY308" fmla="*/ 90224 h 146896"/>
              <a:gd name="connsiteX309" fmla="*/ 176140 w 195182"/>
              <a:gd name="connsiteY309" fmla="*/ 91357 h 146896"/>
              <a:gd name="connsiteX310" fmla="*/ 177614 w 195182"/>
              <a:gd name="connsiteY310" fmla="*/ 92604 h 146896"/>
              <a:gd name="connsiteX311" fmla="*/ 181807 w 195182"/>
              <a:gd name="connsiteY311" fmla="*/ 93057 h 146896"/>
              <a:gd name="connsiteX312" fmla="*/ 183508 w 195182"/>
              <a:gd name="connsiteY312" fmla="*/ 93057 h 146896"/>
              <a:gd name="connsiteX313" fmla="*/ 185775 w 195182"/>
              <a:gd name="connsiteY313" fmla="*/ 91924 h 146896"/>
              <a:gd name="connsiteX314" fmla="*/ 189402 w 195182"/>
              <a:gd name="connsiteY314" fmla="*/ 89430 h 146896"/>
              <a:gd name="connsiteX315" fmla="*/ 190308 w 195182"/>
              <a:gd name="connsiteY315" fmla="*/ 87730 h 146896"/>
              <a:gd name="connsiteX316" fmla="*/ 192462 w 195182"/>
              <a:gd name="connsiteY316" fmla="*/ 86483 h 146896"/>
              <a:gd name="connsiteX317" fmla="*/ 193822 w 195182"/>
              <a:gd name="connsiteY317" fmla="*/ 85917 h 146896"/>
              <a:gd name="connsiteX318" fmla="*/ 195069 w 195182"/>
              <a:gd name="connsiteY318" fmla="*/ 85690 h 146896"/>
              <a:gd name="connsiteX319" fmla="*/ 195183 w 195182"/>
              <a:gd name="connsiteY319" fmla="*/ 84670 h 146896"/>
              <a:gd name="connsiteX320" fmla="*/ 195069 w 195182"/>
              <a:gd name="connsiteY320" fmla="*/ 83196 h 146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</a:cxnLst>
            <a:rect l="l" t="t" r="r" b="b"/>
            <a:pathLst>
              <a:path w="195182" h="146896">
                <a:moveTo>
                  <a:pt x="195069" y="83196"/>
                </a:moveTo>
                <a:lnTo>
                  <a:pt x="194729" y="82403"/>
                </a:lnTo>
                <a:lnTo>
                  <a:pt x="190308" y="79456"/>
                </a:lnTo>
                <a:lnTo>
                  <a:pt x="189742" y="78436"/>
                </a:lnTo>
                <a:lnTo>
                  <a:pt x="189402" y="77302"/>
                </a:lnTo>
                <a:lnTo>
                  <a:pt x="189855" y="76169"/>
                </a:lnTo>
                <a:lnTo>
                  <a:pt x="189855" y="75035"/>
                </a:lnTo>
                <a:lnTo>
                  <a:pt x="184755" y="72315"/>
                </a:lnTo>
                <a:lnTo>
                  <a:pt x="180447" y="71862"/>
                </a:lnTo>
                <a:lnTo>
                  <a:pt x="176934" y="72088"/>
                </a:lnTo>
                <a:lnTo>
                  <a:pt x="175574" y="71522"/>
                </a:lnTo>
                <a:lnTo>
                  <a:pt x="176254" y="70161"/>
                </a:lnTo>
                <a:lnTo>
                  <a:pt x="177047" y="67781"/>
                </a:lnTo>
                <a:lnTo>
                  <a:pt x="177387" y="65741"/>
                </a:lnTo>
                <a:lnTo>
                  <a:pt x="177047" y="64834"/>
                </a:lnTo>
                <a:lnTo>
                  <a:pt x="176367" y="64041"/>
                </a:lnTo>
                <a:lnTo>
                  <a:pt x="173080" y="62454"/>
                </a:lnTo>
                <a:lnTo>
                  <a:pt x="168433" y="59847"/>
                </a:lnTo>
                <a:lnTo>
                  <a:pt x="166279" y="56900"/>
                </a:lnTo>
                <a:lnTo>
                  <a:pt x="165259" y="53953"/>
                </a:lnTo>
                <a:lnTo>
                  <a:pt x="164012" y="52026"/>
                </a:lnTo>
                <a:lnTo>
                  <a:pt x="161745" y="50893"/>
                </a:lnTo>
                <a:lnTo>
                  <a:pt x="161859" y="50099"/>
                </a:lnTo>
                <a:lnTo>
                  <a:pt x="163332" y="47265"/>
                </a:lnTo>
                <a:lnTo>
                  <a:pt x="163332" y="46812"/>
                </a:lnTo>
                <a:lnTo>
                  <a:pt x="162652" y="46132"/>
                </a:lnTo>
                <a:lnTo>
                  <a:pt x="159818" y="44659"/>
                </a:lnTo>
                <a:lnTo>
                  <a:pt x="156078" y="41938"/>
                </a:lnTo>
                <a:lnTo>
                  <a:pt x="155851" y="41258"/>
                </a:lnTo>
                <a:lnTo>
                  <a:pt x="156191" y="39558"/>
                </a:lnTo>
                <a:lnTo>
                  <a:pt x="156758" y="37971"/>
                </a:lnTo>
                <a:lnTo>
                  <a:pt x="157438" y="37178"/>
                </a:lnTo>
                <a:lnTo>
                  <a:pt x="159705" y="33777"/>
                </a:lnTo>
                <a:lnTo>
                  <a:pt x="159705" y="32644"/>
                </a:lnTo>
                <a:lnTo>
                  <a:pt x="159365" y="31170"/>
                </a:lnTo>
                <a:lnTo>
                  <a:pt x="157665" y="28563"/>
                </a:lnTo>
                <a:lnTo>
                  <a:pt x="156418" y="26863"/>
                </a:lnTo>
                <a:lnTo>
                  <a:pt x="156305" y="25956"/>
                </a:lnTo>
                <a:lnTo>
                  <a:pt x="156531" y="25276"/>
                </a:lnTo>
                <a:lnTo>
                  <a:pt x="157325" y="24256"/>
                </a:lnTo>
                <a:lnTo>
                  <a:pt x="158118" y="23123"/>
                </a:lnTo>
                <a:lnTo>
                  <a:pt x="158345" y="19269"/>
                </a:lnTo>
                <a:lnTo>
                  <a:pt x="158232" y="17795"/>
                </a:lnTo>
                <a:lnTo>
                  <a:pt x="157778" y="17002"/>
                </a:lnTo>
                <a:lnTo>
                  <a:pt x="157211" y="16662"/>
                </a:lnTo>
                <a:lnTo>
                  <a:pt x="156078" y="16889"/>
                </a:lnTo>
                <a:lnTo>
                  <a:pt x="154491" y="16209"/>
                </a:lnTo>
                <a:lnTo>
                  <a:pt x="153244" y="15188"/>
                </a:lnTo>
                <a:lnTo>
                  <a:pt x="152564" y="14848"/>
                </a:lnTo>
                <a:lnTo>
                  <a:pt x="151771" y="13828"/>
                </a:lnTo>
                <a:lnTo>
                  <a:pt x="149504" y="11675"/>
                </a:lnTo>
                <a:lnTo>
                  <a:pt x="149051" y="11108"/>
                </a:lnTo>
                <a:lnTo>
                  <a:pt x="144517" y="9294"/>
                </a:lnTo>
                <a:lnTo>
                  <a:pt x="140550" y="9634"/>
                </a:lnTo>
                <a:lnTo>
                  <a:pt x="138396" y="9294"/>
                </a:lnTo>
                <a:lnTo>
                  <a:pt x="137262" y="9748"/>
                </a:lnTo>
                <a:lnTo>
                  <a:pt x="136129" y="10881"/>
                </a:lnTo>
                <a:lnTo>
                  <a:pt x="134429" y="11675"/>
                </a:lnTo>
                <a:lnTo>
                  <a:pt x="133295" y="11675"/>
                </a:lnTo>
                <a:lnTo>
                  <a:pt x="132162" y="12241"/>
                </a:lnTo>
                <a:lnTo>
                  <a:pt x="129101" y="14282"/>
                </a:lnTo>
                <a:lnTo>
                  <a:pt x="127741" y="13035"/>
                </a:lnTo>
                <a:lnTo>
                  <a:pt x="126495" y="11221"/>
                </a:lnTo>
                <a:lnTo>
                  <a:pt x="126835" y="9634"/>
                </a:lnTo>
                <a:lnTo>
                  <a:pt x="127401" y="8274"/>
                </a:lnTo>
                <a:lnTo>
                  <a:pt x="127401" y="7254"/>
                </a:lnTo>
                <a:lnTo>
                  <a:pt x="126948" y="6461"/>
                </a:lnTo>
                <a:lnTo>
                  <a:pt x="125021" y="5554"/>
                </a:lnTo>
                <a:lnTo>
                  <a:pt x="121054" y="3854"/>
                </a:lnTo>
                <a:lnTo>
                  <a:pt x="119920" y="3854"/>
                </a:lnTo>
                <a:lnTo>
                  <a:pt x="118220" y="4421"/>
                </a:lnTo>
                <a:lnTo>
                  <a:pt x="115047" y="6347"/>
                </a:lnTo>
                <a:lnTo>
                  <a:pt x="113913" y="5894"/>
                </a:lnTo>
                <a:lnTo>
                  <a:pt x="112893" y="4421"/>
                </a:lnTo>
                <a:lnTo>
                  <a:pt x="111873" y="2607"/>
                </a:lnTo>
                <a:lnTo>
                  <a:pt x="110286" y="1700"/>
                </a:lnTo>
                <a:lnTo>
                  <a:pt x="107112" y="1814"/>
                </a:lnTo>
                <a:lnTo>
                  <a:pt x="106772" y="1814"/>
                </a:lnTo>
                <a:lnTo>
                  <a:pt x="105299" y="2947"/>
                </a:lnTo>
                <a:lnTo>
                  <a:pt x="104619" y="2834"/>
                </a:lnTo>
                <a:lnTo>
                  <a:pt x="101785" y="113"/>
                </a:lnTo>
                <a:lnTo>
                  <a:pt x="101218" y="0"/>
                </a:lnTo>
                <a:lnTo>
                  <a:pt x="99405" y="340"/>
                </a:lnTo>
                <a:lnTo>
                  <a:pt x="96685" y="2154"/>
                </a:lnTo>
                <a:lnTo>
                  <a:pt x="92491" y="6347"/>
                </a:lnTo>
                <a:lnTo>
                  <a:pt x="91470" y="7254"/>
                </a:lnTo>
                <a:lnTo>
                  <a:pt x="90337" y="10428"/>
                </a:lnTo>
                <a:lnTo>
                  <a:pt x="90110" y="10768"/>
                </a:lnTo>
                <a:lnTo>
                  <a:pt x="87730" y="10655"/>
                </a:lnTo>
                <a:lnTo>
                  <a:pt x="87050" y="10541"/>
                </a:lnTo>
                <a:lnTo>
                  <a:pt x="84670" y="10655"/>
                </a:lnTo>
                <a:lnTo>
                  <a:pt x="79343" y="9748"/>
                </a:lnTo>
                <a:lnTo>
                  <a:pt x="77302" y="10315"/>
                </a:lnTo>
                <a:lnTo>
                  <a:pt x="74695" y="13488"/>
                </a:lnTo>
                <a:lnTo>
                  <a:pt x="73675" y="14055"/>
                </a:lnTo>
                <a:lnTo>
                  <a:pt x="70502" y="14508"/>
                </a:lnTo>
                <a:lnTo>
                  <a:pt x="70048" y="14848"/>
                </a:lnTo>
                <a:lnTo>
                  <a:pt x="69935" y="16209"/>
                </a:lnTo>
                <a:lnTo>
                  <a:pt x="69481" y="18589"/>
                </a:lnTo>
                <a:lnTo>
                  <a:pt x="68461" y="21649"/>
                </a:lnTo>
                <a:lnTo>
                  <a:pt x="67441" y="23916"/>
                </a:lnTo>
                <a:lnTo>
                  <a:pt x="67214" y="24823"/>
                </a:lnTo>
                <a:lnTo>
                  <a:pt x="68008" y="25616"/>
                </a:lnTo>
                <a:lnTo>
                  <a:pt x="71748" y="25956"/>
                </a:lnTo>
                <a:lnTo>
                  <a:pt x="73448" y="26410"/>
                </a:lnTo>
                <a:lnTo>
                  <a:pt x="73675" y="26976"/>
                </a:lnTo>
                <a:lnTo>
                  <a:pt x="72882" y="27770"/>
                </a:lnTo>
                <a:lnTo>
                  <a:pt x="71635" y="28450"/>
                </a:lnTo>
                <a:lnTo>
                  <a:pt x="71068" y="29130"/>
                </a:lnTo>
                <a:lnTo>
                  <a:pt x="70161" y="31397"/>
                </a:lnTo>
                <a:lnTo>
                  <a:pt x="63814" y="31057"/>
                </a:lnTo>
                <a:lnTo>
                  <a:pt x="63021" y="31510"/>
                </a:lnTo>
                <a:lnTo>
                  <a:pt x="62567" y="32644"/>
                </a:lnTo>
                <a:lnTo>
                  <a:pt x="62227" y="33777"/>
                </a:lnTo>
                <a:lnTo>
                  <a:pt x="61434" y="35251"/>
                </a:lnTo>
                <a:lnTo>
                  <a:pt x="59733" y="36498"/>
                </a:lnTo>
                <a:lnTo>
                  <a:pt x="57126" y="36951"/>
                </a:lnTo>
                <a:lnTo>
                  <a:pt x="54973" y="37858"/>
                </a:lnTo>
                <a:lnTo>
                  <a:pt x="53386" y="40465"/>
                </a:lnTo>
                <a:lnTo>
                  <a:pt x="52139" y="43978"/>
                </a:lnTo>
                <a:lnTo>
                  <a:pt x="52253" y="46472"/>
                </a:lnTo>
                <a:lnTo>
                  <a:pt x="52366" y="47832"/>
                </a:lnTo>
                <a:lnTo>
                  <a:pt x="52253" y="48626"/>
                </a:lnTo>
                <a:lnTo>
                  <a:pt x="51459" y="49532"/>
                </a:lnTo>
                <a:lnTo>
                  <a:pt x="50099" y="51799"/>
                </a:lnTo>
                <a:lnTo>
                  <a:pt x="48965" y="54293"/>
                </a:lnTo>
                <a:lnTo>
                  <a:pt x="48625" y="55766"/>
                </a:lnTo>
                <a:lnTo>
                  <a:pt x="48739" y="56333"/>
                </a:lnTo>
                <a:lnTo>
                  <a:pt x="49986" y="56333"/>
                </a:lnTo>
                <a:lnTo>
                  <a:pt x="51799" y="56900"/>
                </a:lnTo>
                <a:lnTo>
                  <a:pt x="52706" y="57920"/>
                </a:lnTo>
                <a:lnTo>
                  <a:pt x="53046" y="59053"/>
                </a:lnTo>
                <a:lnTo>
                  <a:pt x="53046" y="60300"/>
                </a:lnTo>
                <a:lnTo>
                  <a:pt x="52706" y="60980"/>
                </a:lnTo>
                <a:lnTo>
                  <a:pt x="51346" y="61547"/>
                </a:lnTo>
                <a:lnTo>
                  <a:pt x="49079" y="61547"/>
                </a:lnTo>
                <a:lnTo>
                  <a:pt x="47832" y="60980"/>
                </a:lnTo>
                <a:lnTo>
                  <a:pt x="47605" y="60414"/>
                </a:lnTo>
                <a:lnTo>
                  <a:pt x="48172" y="59280"/>
                </a:lnTo>
                <a:lnTo>
                  <a:pt x="47719" y="57693"/>
                </a:lnTo>
                <a:lnTo>
                  <a:pt x="46812" y="56900"/>
                </a:lnTo>
                <a:lnTo>
                  <a:pt x="44999" y="58147"/>
                </a:lnTo>
                <a:lnTo>
                  <a:pt x="43185" y="58147"/>
                </a:lnTo>
                <a:lnTo>
                  <a:pt x="41031" y="59280"/>
                </a:lnTo>
                <a:lnTo>
                  <a:pt x="39671" y="61094"/>
                </a:lnTo>
                <a:lnTo>
                  <a:pt x="38311" y="61774"/>
                </a:lnTo>
                <a:lnTo>
                  <a:pt x="34684" y="61320"/>
                </a:lnTo>
                <a:lnTo>
                  <a:pt x="33777" y="62114"/>
                </a:lnTo>
                <a:lnTo>
                  <a:pt x="33097" y="65854"/>
                </a:lnTo>
                <a:lnTo>
                  <a:pt x="32643" y="66534"/>
                </a:lnTo>
                <a:lnTo>
                  <a:pt x="29583" y="66421"/>
                </a:lnTo>
                <a:lnTo>
                  <a:pt x="26750" y="67781"/>
                </a:lnTo>
                <a:lnTo>
                  <a:pt x="23462" y="69028"/>
                </a:lnTo>
                <a:lnTo>
                  <a:pt x="21762" y="68235"/>
                </a:lnTo>
                <a:lnTo>
                  <a:pt x="20856" y="67214"/>
                </a:lnTo>
                <a:lnTo>
                  <a:pt x="19042" y="67441"/>
                </a:lnTo>
                <a:lnTo>
                  <a:pt x="17115" y="67781"/>
                </a:lnTo>
                <a:lnTo>
                  <a:pt x="15755" y="67554"/>
                </a:lnTo>
                <a:lnTo>
                  <a:pt x="14281" y="67668"/>
                </a:lnTo>
                <a:lnTo>
                  <a:pt x="11448" y="68461"/>
                </a:lnTo>
                <a:lnTo>
                  <a:pt x="7934" y="68235"/>
                </a:lnTo>
                <a:lnTo>
                  <a:pt x="6347" y="67554"/>
                </a:lnTo>
                <a:lnTo>
                  <a:pt x="8728" y="77869"/>
                </a:lnTo>
                <a:lnTo>
                  <a:pt x="12581" y="87730"/>
                </a:lnTo>
                <a:lnTo>
                  <a:pt x="14055" y="92377"/>
                </a:lnTo>
                <a:lnTo>
                  <a:pt x="14621" y="94984"/>
                </a:lnTo>
                <a:lnTo>
                  <a:pt x="15075" y="98611"/>
                </a:lnTo>
                <a:lnTo>
                  <a:pt x="15188" y="101218"/>
                </a:lnTo>
                <a:lnTo>
                  <a:pt x="15188" y="102579"/>
                </a:lnTo>
                <a:lnTo>
                  <a:pt x="14848" y="104619"/>
                </a:lnTo>
                <a:lnTo>
                  <a:pt x="13715" y="105752"/>
                </a:lnTo>
                <a:lnTo>
                  <a:pt x="6234" y="109039"/>
                </a:lnTo>
                <a:lnTo>
                  <a:pt x="4874" y="110173"/>
                </a:lnTo>
                <a:lnTo>
                  <a:pt x="2607" y="112780"/>
                </a:lnTo>
                <a:lnTo>
                  <a:pt x="567" y="115387"/>
                </a:lnTo>
                <a:lnTo>
                  <a:pt x="113" y="116293"/>
                </a:lnTo>
                <a:lnTo>
                  <a:pt x="0" y="116974"/>
                </a:lnTo>
                <a:lnTo>
                  <a:pt x="453" y="117767"/>
                </a:lnTo>
                <a:lnTo>
                  <a:pt x="3174" y="119240"/>
                </a:lnTo>
                <a:lnTo>
                  <a:pt x="5780" y="120374"/>
                </a:lnTo>
                <a:lnTo>
                  <a:pt x="6687" y="121281"/>
                </a:lnTo>
                <a:lnTo>
                  <a:pt x="8728" y="122301"/>
                </a:lnTo>
                <a:lnTo>
                  <a:pt x="9408" y="123321"/>
                </a:lnTo>
                <a:lnTo>
                  <a:pt x="9748" y="124228"/>
                </a:lnTo>
                <a:lnTo>
                  <a:pt x="9748" y="126155"/>
                </a:lnTo>
                <a:lnTo>
                  <a:pt x="8841" y="128875"/>
                </a:lnTo>
                <a:lnTo>
                  <a:pt x="9294" y="131028"/>
                </a:lnTo>
                <a:lnTo>
                  <a:pt x="8388" y="132389"/>
                </a:lnTo>
                <a:lnTo>
                  <a:pt x="7594" y="133862"/>
                </a:lnTo>
                <a:lnTo>
                  <a:pt x="7481" y="136583"/>
                </a:lnTo>
                <a:lnTo>
                  <a:pt x="8841" y="139529"/>
                </a:lnTo>
                <a:lnTo>
                  <a:pt x="8954" y="139303"/>
                </a:lnTo>
                <a:lnTo>
                  <a:pt x="8954" y="136809"/>
                </a:lnTo>
                <a:lnTo>
                  <a:pt x="9634" y="136242"/>
                </a:lnTo>
                <a:lnTo>
                  <a:pt x="10881" y="135902"/>
                </a:lnTo>
                <a:lnTo>
                  <a:pt x="12695" y="136016"/>
                </a:lnTo>
                <a:lnTo>
                  <a:pt x="14168" y="136469"/>
                </a:lnTo>
                <a:lnTo>
                  <a:pt x="15868" y="137603"/>
                </a:lnTo>
                <a:lnTo>
                  <a:pt x="16435" y="137376"/>
                </a:lnTo>
                <a:lnTo>
                  <a:pt x="19496" y="135222"/>
                </a:lnTo>
                <a:lnTo>
                  <a:pt x="22669" y="132049"/>
                </a:lnTo>
                <a:lnTo>
                  <a:pt x="23576" y="130122"/>
                </a:lnTo>
                <a:lnTo>
                  <a:pt x="24369" y="129328"/>
                </a:lnTo>
                <a:lnTo>
                  <a:pt x="27090" y="128875"/>
                </a:lnTo>
                <a:lnTo>
                  <a:pt x="29470" y="128648"/>
                </a:lnTo>
                <a:lnTo>
                  <a:pt x="30943" y="128648"/>
                </a:lnTo>
                <a:lnTo>
                  <a:pt x="34684" y="128308"/>
                </a:lnTo>
                <a:lnTo>
                  <a:pt x="36838" y="127968"/>
                </a:lnTo>
                <a:lnTo>
                  <a:pt x="38764" y="127401"/>
                </a:lnTo>
                <a:lnTo>
                  <a:pt x="42845" y="127175"/>
                </a:lnTo>
                <a:lnTo>
                  <a:pt x="49305" y="127628"/>
                </a:lnTo>
                <a:lnTo>
                  <a:pt x="53500" y="127628"/>
                </a:lnTo>
                <a:lnTo>
                  <a:pt x="56333" y="127968"/>
                </a:lnTo>
                <a:lnTo>
                  <a:pt x="63361" y="129668"/>
                </a:lnTo>
                <a:lnTo>
                  <a:pt x="65967" y="130008"/>
                </a:lnTo>
                <a:lnTo>
                  <a:pt x="67101" y="130915"/>
                </a:lnTo>
                <a:lnTo>
                  <a:pt x="69481" y="131255"/>
                </a:lnTo>
                <a:lnTo>
                  <a:pt x="73675" y="132162"/>
                </a:lnTo>
                <a:lnTo>
                  <a:pt x="77302" y="132615"/>
                </a:lnTo>
                <a:lnTo>
                  <a:pt x="79796" y="132389"/>
                </a:lnTo>
                <a:lnTo>
                  <a:pt x="81269" y="132615"/>
                </a:lnTo>
                <a:lnTo>
                  <a:pt x="83876" y="136696"/>
                </a:lnTo>
                <a:lnTo>
                  <a:pt x="84330" y="137149"/>
                </a:lnTo>
                <a:lnTo>
                  <a:pt x="85463" y="137263"/>
                </a:lnTo>
                <a:lnTo>
                  <a:pt x="87617" y="136923"/>
                </a:lnTo>
                <a:lnTo>
                  <a:pt x="90677" y="137036"/>
                </a:lnTo>
                <a:lnTo>
                  <a:pt x="92377" y="137943"/>
                </a:lnTo>
                <a:lnTo>
                  <a:pt x="92150" y="140323"/>
                </a:lnTo>
                <a:lnTo>
                  <a:pt x="92604" y="140663"/>
                </a:lnTo>
                <a:lnTo>
                  <a:pt x="93511" y="140550"/>
                </a:lnTo>
                <a:lnTo>
                  <a:pt x="94417" y="139189"/>
                </a:lnTo>
                <a:lnTo>
                  <a:pt x="95324" y="137829"/>
                </a:lnTo>
                <a:lnTo>
                  <a:pt x="95891" y="137376"/>
                </a:lnTo>
                <a:lnTo>
                  <a:pt x="98951" y="138283"/>
                </a:lnTo>
                <a:lnTo>
                  <a:pt x="100425" y="138169"/>
                </a:lnTo>
                <a:lnTo>
                  <a:pt x="101785" y="137036"/>
                </a:lnTo>
                <a:lnTo>
                  <a:pt x="102578" y="136923"/>
                </a:lnTo>
                <a:lnTo>
                  <a:pt x="104732" y="137603"/>
                </a:lnTo>
                <a:lnTo>
                  <a:pt x="107452" y="138169"/>
                </a:lnTo>
                <a:lnTo>
                  <a:pt x="109719" y="138169"/>
                </a:lnTo>
                <a:lnTo>
                  <a:pt x="111079" y="138849"/>
                </a:lnTo>
                <a:lnTo>
                  <a:pt x="111986" y="141343"/>
                </a:lnTo>
                <a:lnTo>
                  <a:pt x="112893" y="141796"/>
                </a:lnTo>
                <a:lnTo>
                  <a:pt x="113800" y="142023"/>
                </a:lnTo>
                <a:lnTo>
                  <a:pt x="115047" y="139756"/>
                </a:lnTo>
                <a:lnTo>
                  <a:pt x="116180" y="138849"/>
                </a:lnTo>
                <a:lnTo>
                  <a:pt x="117767" y="138283"/>
                </a:lnTo>
                <a:lnTo>
                  <a:pt x="118787" y="137943"/>
                </a:lnTo>
                <a:lnTo>
                  <a:pt x="119467" y="137149"/>
                </a:lnTo>
                <a:lnTo>
                  <a:pt x="120487" y="136356"/>
                </a:lnTo>
                <a:lnTo>
                  <a:pt x="121394" y="136356"/>
                </a:lnTo>
                <a:lnTo>
                  <a:pt x="122074" y="136583"/>
                </a:lnTo>
                <a:lnTo>
                  <a:pt x="122868" y="137716"/>
                </a:lnTo>
                <a:lnTo>
                  <a:pt x="124001" y="140096"/>
                </a:lnTo>
                <a:lnTo>
                  <a:pt x="125361" y="142590"/>
                </a:lnTo>
                <a:lnTo>
                  <a:pt x="126381" y="143497"/>
                </a:lnTo>
                <a:lnTo>
                  <a:pt x="128875" y="142703"/>
                </a:lnTo>
                <a:lnTo>
                  <a:pt x="130575" y="142023"/>
                </a:lnTo>
                <a:lnTo>
                  <a:pt x="133749" y="141796"/>
                </a:lnTo>
                <a:lnTo>
                  <a:pt x="137829" y="141230"/>
                </a:lnTo>
                <a:lnTo>
                  <a:pt x="141003" y="140550"/>
                </a:lnTo>
                <a:lnTo>
                  <a:pt x="143043" y="140663"/>
                </a:lnTo>
                <a:lnTo>
                  <a:pt x="144177" y="141456"/>
                </a:lnTo>
                <a:lnTo>
                  <a:pt x="145990" y="143043"/>
                </a:lnTo>
                <a:lnTo>
                  <a:pt x="146557" y="145197"/>
                </a:lnTo>
                <a:lnTo>
                  <a:pt x="148937" y="146670"/>
                </a:lnTo>
                <a:lnTo>
                  <a:pt x="150864" y="146897"/>
                </a:lnTo>
                <a:lnTo>
                  <a:pt x="151544" y="145310"/>
                </a:lnTo>
                <a:lnTo>
                  <a:pt x="152678" y="144290"/>
                </a:lnTo>
                <a:lnTo>
                  <a:pt x="152224" y="142817"/>
                </a:lnTo>
                <a:lnTo>
                  <a:pt x="151998" y="140890"/>
                </a:lnTo>
                <a:lnTo>
                  <a:pt x="151204" y="139076"/>
                </a:lnTo>
                <a:lnTo>
                  <a:pt x="150637" y="137263"/>
                </a:lnTo>
                <a:lnTo>
                  <a:pt x="151657" y="134542"/>
                </a:lnTo>
                <a:lnTo>
                  <a:pt x="152791" y="132162"/>
                </a:lnTo>
                <a:lnTo>
                  <a:pt x="153358" y="130802"/>
                </a:lnTo>
                <a:lnTo>
                  <a:pt x="155171" y="128422"/>
                </a:lnTo>
                <a:lnTo>
                  <a:pt x="156985" y="126721"/>
                </a:lnTo>
                <a:lnTo>
                  <a:pt x="159818" y="124001"/>
                </a:lnTo>
                <a:lnTo>
                  <a:pt x="161859" y="123094"/>
                </a:lnTo>
                <a:lnTo>
                  <a:pt x="163672" y="123548"/>
                </a:lnTo>
                <a:lnTo>
                  <a:pt x="164692" y="123888"/>
                </a:lnTo>
                <a:lnTo>
                  <a:pt x="167299" y="122301"/>
                </a:lnTo>
                <a:lnTo>
                  <a:pt x="171946" y="122187"/>
                </a:lnTo>
                <a:lnTo>
                  <a:pt x="175800" y="122414"/>
                </a:lnTo>
                <a:lnTo>
                  <a:pt x="175687" y="121734"/>
                </a:lnTo>
                <a:lnTo>
                  <a:pt x="174327" y="118900"/>
                </a:lnTo>
                <a:lnTo>
                  <a:pt x="173533" y="117654"/>
                </a:lnTo>
                <a:lnTo>
                  <a:pt x="172513" y="116974"/>
                </a:lnTo>
                <a:lnTo>
                  <a:pt x="171946" y="116180"/>
                </a:lnTo>
                <a:lnTo>
                  <a:pt x="171946" y="112780"/>
                </a:lnTo>
                <a:lnTo>
                  <a:pt x="172173" y="109606"/>
                </a:lnTo>
                <a:lnTo>
                  <a:pt x="172740" y="109266"/>
                </a:lnTo>
                <a:lnTo>
                  <a:pt x="170926" y="106659"/>
                </a:lnTo>
                <a:lnTo>
                  <a:pt x="170813" y="104732"/>
                </a:lnTo>
                <a:lnTo>
                  <a:pt x="171720" y="103712"/>
                </a:lnTo>
                <a:lnTo>
                  <a:pt x="171720" y="102919"/>
                </a:lnTo>
                <a:lnTo>
                  <a:pt x="171153" y="101785"/>
                </a:lnTo>
                <a:lnTo>
                  <a:pt x="169226" y="99858"/>
                </a:lnTo>
                <a:lnTo>
                  <a:pt x="167413" y="97705"/>
                </a:lnTo>
                <a:lnTo>
                  <a:pt x="166279" y="96118"/>
                </a:lnTo>
                <a:lnTo>
                  <a:pt x="165486" y="95324"/>
                </a:lnTo>
                <a:lnTo>
                  <a:pt x="166393" y="93964"/>
                </a:lnTo>
                <a:lnTo>
                  <a:pt x="167639" y="91584"/>
                </a:lnTo>
                <a:lnTo>
                  <a:pt x="168093" y="90224"/>
                </a:lnTo>
                <a:lnTo>
                  <a:pt x="168773" y="89884"/>
                </a:lnTo>
                <a:lnTo>
                  <a:pt x="171720" y="89770"/>
                </a:lnTo>
                <a:lnTo>
                  <a:pt x="173873" y="89770"/>
                </a:lnTo>
                <a:lnTo>
                  <a:pt x="175460" y="90224"/>
                </a:lnTo>
                <a:lnTo>
                  <a:pt x="176140" y="91357"/>
                </a:lnTo>
                <a:lnTo>
                  <a:pt x="177614" y="92604"/>
                </a:lnTo>
                <a:lnTo>
                  <a:pt x="181807" y="93057"/>
                </a:lnTo>
                <a:lnTo>
                  <a:pt x="183508" y="93057"/>
                </a:lnTo>
                <a:lnTo>
                  <a:pt x="185775" y="91924"/>
                </a:lnTo>
                <a:lnTo>
                  <a:pt x="189402" y="89430"/>
                </a:lnTo>
                <a:lnTo>
                  <a:pt x="190308" y="87730"/>
                </a:lnTo>
                <a:lnTo>
                  <a:pt x="192462" y="86483"/>
                </a:lnTo>
                <a:lnTo>
                  <a:pt x="193822" y="85917"/>
                </a:lnTo>
                <a:lnTo>
                  <a:pt x="195069" y="85690"/>
                </a:lnTo>
                <a:lnTo>
                  <a:pt x="195183" y="84670"/>
                </a:lnTo>
                <a:lnTo>
                  <a:pt x="195069" y="83196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64" name="Freeform: Shape 263">
            <a:extLst>
              <a:ext uri="{FF2B5EF4-FFF2-40B4-BE49-F238E27FC236}">
                <a16:creationId xmlns:a16="http://schemas.microsoft.com/office/drawing/2014/main" id="{6F96467D-093A-3E09-8605-78370FEB8A11}"/>
              </a:ext>
            </a:extLst>
          </p:cNvPr>
          <p:cNvSpPr/>
          <p:nvPr/>
        </p:nvSpPr>
        <p:spPr>
          <a:xfrm>
            <a:off x="3064636" y="4251172"/>
            <a:ext cx="144092" cy="156673"/>
          </a:xfrm>
          <a:custGeom>
            <a:avLst/>
            <a:gdLst>
              <a:gd name="connsiteX0" fmla="*/ 191102 w 192122"/>
              <a:gd name="connsiteY0" fmla="*/ 99631 h 208897"/>
              <a:gd name="connsiteX1" fmla="*/ 189515 w 192122"/>
              <a:gd name="connsiteY1" fmla="*/ 97818 h 208897"/>
              <a:gd name="connsiteX2" fmla="*/ 186795 w 192122"/>
              <a:gd name="connsiteY2" fmla="*/ 97478 h 208897"/>
              <a:gd name="connsiteX3" fmla="*/ 186115 w 192122"/>
              <a:gd name="connsiteY3" fmla="*/ 97025 h 208897"/>
              <a:gd name="connsiteX4" fmla="*/ 185548 w 192122"/>
              <a:gd name="connsiteY4" fmla="*/ 96344 h 208897"/>
              <a:gd name="connsiteX5" fmla="*/ 185095 w 192122"/>
              <a:gd name="connsiteY5" fmla="*/ 95551 h 208897"/>
              <a:gd name="connsiteX6" fmla="*/ 184981 w 192122"/>
              <a:gd name="connsiteY6" fmla="*/ 94644 h 208897"/>
              <a:gd name="connsiteX7" fmla="*/ 185435 w 192122"/>
              <a:gd name="connsiteY7" fmla="*/ 91697 h 208897"/>
              <a:gd name="connsiteX8" fmla="*/ 185208 w 192122"/>
              <a:gd name="connsiteY8" fmla="*/ 91357 h 208897"/>
              <a:gd name="connsiteX9" fmla="*/ 184415 w 192122"/>
              <a:gd name="connsiteY9" fmla="*/ 90904 h 208897"/>
              <a:gd name="connsiteX10" fmla="*/ 183054 w 192122"/>
              <a:gd name="connsiteY10" fmla="*/ 90564 h 208897"/>
              <a:gd name="connsiteX11" fmla="*/ 179541 w 192122"/>
              <a:gd name="connsiteY11" fmla="*/ 89317 h 208897"/>
              <a:gd name="connsiteX12" fmla="*/ 175120 w 192122"/>
              <a:gd name="connsiteY12" fmla="*/ 87957 h 208897"/>
              <a:gd name="connsiteX13" fmla="*/ 167866 w 192122"/>
              <a:gd name="connsiteY13" fmla="*/ 86597 h 208897"/>
              <a:gd name="connsiteX14" fmla="*/ 165146 w 192122"/>
              <a:gd name="connsiteY14" fmla="*/ 86143 h 208897"/>
              <a:gd name="connsiteX15" fmla="*/ 164466 w 192122"/>
              <a:gd name="connsiteY15" fmla="*/ 85690 h 208897"/>
              <a:gd name="connsiteX16" fmla="*/ 163672 w 192122"/>
              <a:gd name="connsiteY16" fmla="*/ 84670 h 208897"/>
              <a:gd name="connsiteX17" fmla="*/ 162312 w 192122"/>
              <a:gd name="connsiteY17" fmla="*/ 81269 h 208897"/>
              <a:gd name="connsiteX18" fmla="*/ 160952 w 192122"/>
              <a:gd name="connsiteY18" fmla="*/ 79002 h 208897"/>
              <a:gd name="connsiteX19" fmla="*/ 157892 w 192122"/>
              <a:gd name="connsiteY19" fmla="*/ 75602 h 208897"/>
              <a:gd name="connsiteX20" fmla="*/ 157438 w 192122"/>
              <a:gd name="connsiteY20" fmla="*/ 74469 h 208897"/>
              <a:gd name="connsiteX21" fmla="*/ 157552 w 192122"/>
              <a:gd name="connsiteY21" fmla="*/ 71748 h 208897"/>
              <a:gd name="connsiteX22" fmla="*/ 157778 w 192122"/>
              <a:gd name="connsiteY22" fmla="*/ 69595 h 208897"/>
              <a:gd name="connsiteX23" fmla="*/ 158118 w 192122"/>
              <a:gd name="connsiteY23" fmla="*/ 67668 h 208897"/>
              <a:gd name="connsiteX24" fmla="*/ 158005 w 192122"/>
              <a:gd name="connsiteY24" fmla="*/ 65968 h 208897"/>
              <a:gd name="connsiteX25" fmla="*/ 157892 w 192122"/>
              <a:gd name="connsiteY25" fmla="*/ 63814 h 208897"/>
              <a:gd name="connsiteX26" fmla="*/ 158005 w 192122"/>
              <a:gd name="connsiteY26" fmla="*/ 62341 h 208897"/>
              <a:gd name="connsiteX27" fmla="*/ 157665 w 192122"/>
              <a:gd name="connsiteY27" fmla="*/ 61661 h 208897"/>
              <a:gd name="connsiteX28" fmla="*/ 156531 w 192122"/>
              <a:gd name="connsiteY28" fmla="*/ 61207 h 208897"/>
              <a:gd name="connsiteX29" fmla="*/ 153358 w 192122"/>
              <a:gd name="connsiteY29" fmla="*/ 61094 h 208897"/>
              <a:gd name="connsiteX30" fmla="*/ 149504 w 192122"/>
              <a:gd name="connsiteY30" fmla="*/ 61094 h 208897"/>
              <a:gd name="connsiteX31" fmla="*/ 149391 w 192122"/>
              <a:gd name="connsiteY31" fmla="*/ 58940 h 208897"/>
              <a:gd name="connsiteX32" fmla="*/ 148937 w 192122"/>
              <a:gd name="connsiteY32" fmla="*/ 55540 h 208897"/>
              <a:gd name="connsiteX33" fmla="*/ 148257 w 192122"/>
              <a:gd name="connsiteY33" fmla="*/ 53500 h 208897"/>
              <a:gd name="connsiteX34" fmla="*/ 147350 w 192122"/>
              <a:gd name="connsiteY34" fmla="*/ 52479 h 208897"/>
              <a:gd name="connsiteX35" fmla="*/ 145650 w 192122"/>
              <a:gd name="connsiteY35" fmla="*/ 51459 h 208897"/>
              <a:gd name="connsiteX36" fmla="*/ 142023 w 192122"/>
              <a:gd name="connsiteY36" fmla="*/ 49986 h 208897"/>
              <a:gd name="connsiteX37" fmla="*/ 137149 w 192122"/>
              <a:gd name="connsiteY37" fmla="*/ 47832 h 208897"/>
              <a:gd name="connsiteX38" fmla="*/ 132956 w 192122"/>
              <a:gd name="connsiteY38" fmla="*/ 44545 h 208897"/>
              <a:gd name="connsiteX39" fmla="*/ 128195 w 192122"/>
              <a:gd name="connsiteY39" fmla="*/ 40465 h 208897"/>
              <a:gd name="connsiteX40" fmla="*/ 126722 w 192122"/>
              <a:gd name="connsiteY40" fmla="*/ 39671 h 208897"/>
              <a:gd name="connsiteX41" fmla="*/ 124908 w 192122"/>
              <a:gd name="connsiteY41" fmla="*/ 35931 h 208897"/>
              <a:gd name="connsiteX42" fmla="*/ 122187 w 192122"/>
              <a:gd name="connsiteY42" fmla="*/ 29357 h 208897"/>
              <a:gd name="connsiteX43" fmla="*/ 122414 w 192122"/>
              <a:gd name="connsiteY43" fmla="*/ 27203 h 208897"/>
              <a:gd name="connsiteX44" fmla="*/ 121961 w 192122"/>
              <a:gd name="connsiteY44" fmla="*/ 26070 h 208897"/>
              <a:gd name="connsiteX45" fmla="*/ 119354 w 192122"/>
              <a:gd name="connsiteY45" fmla="*/ 22896 h 208897"/>
              <a:gd name="connsiteX46" fmla="*/ 118787 w 192122"/>
              <a:gd name="connsiteY46" fmla="*/ 21196 h 208897"/>
              <a:gd name="connsiteX47" fmla="*/ 118334 w 192122"/>
              <a:gd name="connsiteY47" fmla="*/ 19496 h 208897"/>
              <a:gd name="connsiteX48" fmla="*/ 114253 w 192122"/>
              <a:gd name="connsiteY48" fmla="*/ 14848 h 208897"/>
              <a:gd name="connsiteX49" fmla="*/ 112780 w 192122"/>
              <a:gd name="connsiteY49" fmla="*/ 12808 h 208897"/>
              <a:gd name="connsiteX50" fmla="*/ 111760 w 192122"/>
              <a:gd name="connsiteY50" fmla="*/ 10201 h 208897"/>
              <a:gd name="connsiteX51" fmla="*/ 110626 w 192122"/>
              <a:gd name="connsiteY51" fmla="*/ 8048 h 208897"/>
              <a:gd name="connsiteX52" fmla="*/ 109720 w 192122"/>
              <a:gd name="connsiteY52" fmla="*/ 7254 h 208897"/>
              <a:gd name="connsiteX53" fmla="*/ 108586 w 192122"/>
              <a:gd name="connsiteY53" fmla="*/ 5780 h 208897"/>
              <a:gd name="connsiteX54" fmla="*/ 107793 w 192122"/>
              <a:gd name="connsiteY54" fmla="*/ 4080 h 208897"/>
              <a:gd name="connsiteX55" fmla="*/ 107339 w 192122"/>
              <a:gd name="connsiteY55" fmla="*/ 2947 h 208897"/>
              <a:gd name="connsiteX56" fmla="*/ 107679 w 192122"/>
              <a:gd name="connsiteY56" fmla="*/ 1247 h 208897"/>
              <a:gd name="connsiteX57" fmla="*/ 108133 w 192122"/>
              <a:gd name="connsiteY57" fmla="*/ 227 h 208897"/>
              <a:gd name="connsiteX58" fmla="*/ 107226 w 192122"/>
              <a:gd name="connsiteY58" fmla="*/ 0 h 208897"/>
              <a:gd name="connsiteX59" fmla="*/ 100878 w 192122"/>
              <a:gd name="connsiteY59" fmla="*/ 793 h 208897"/>
              <a:gd name="connsiteX60" fmla="*/ 98498 w 192122"/>
              <a:gd name="connsiteY60" fmla="*/ 1813 h 208897"/>
              <a:gd name="connsiteX61" fmla="*/ 93171 w 192122"/>
              <a:gd name="connsiteY61" fmla="*/ 6007 h 208897"/>
              <a:gd name="connsiteX62" fmla="*/ 92037 w 192122"/>
              <a:gd name="connsiteY62" fmla="*/ 5440 h 208897"/>
              <a:gd name="connsiteX63" fmla="*/ 90791 w 192122"/>
              <a:gd name="connsiteY63" fmla="*/ 4647 h 208897"/>
              <a:gd name="connsiteX64" fmla="*/ 89657 w 192122"/>
              <a:gd name="connsiteY64" fmla="*/ 4307 h 208897"/>
              <a:gd name="connsiteX65" fmla="*/ 87277 w 192122"/>
              <a:gd name="connsiteY65" fmla="*/ 5327 h 208897"/>
              <a:gd name="connsiteX66" fmla="*/ 85010 w 192122"/>
              <a:gd name="connsiteY66" fmla="*/ 6574 h 208897"/>
              <a:gd name="connsiteX67" fmla="*/ 82403 w 192122"/>
              <a:gd name="connsiteY67" fmla="*/ 8274 h 208897"/>
              <a:gd name="connsiteX68" fmla="*/ 80249 w 192122"/>
              <a:gd name="connsiteY68" fmla="*/ 9975 h 208897"/>
              <a:gd name="connsiteX69" fmla="*/ 79569 w 192122"/>
              <a:gd name="connsiteY69" fmla="*/ 10881 h 208897"/>
              <a:gd name="connsiteX70" fmla="*/ 76169 w 192122"/>
              <a:gd name="connsiteY70" fmla="*/ 14395 h 208897"/>
              <a:gd name="connsiteX71" fmla="*/ 75035 w 192122"/>
              <a:gd name="connsiteY71" fmla="*/ 14962 h 208897"/>
              <a:gd name="connsiteX72" fmla="*/ 74129 w 192122"/>
              <a:gd name="connsiteY72" fmla="*/ 15188 h 208897"/>
              <a:gd name="connsiteX73" fmla="*/ 73675 w 192122"/>
              <a:gd name="connsiteY73" fmla="*/ 15075 h 208897"/>
              <a:gd name="connsiteX74" fmla="*/ 73335 w 192122"/>
              <a:gd name="connsiteY74" fmla="*/ 13601 h 208897"/>
              <a:gd name="connsiteX75" fmla="*/ 71295 w 192122"/>
              <a:gd name="connsiteY75" fmla="*/ 10088 h 208897"/>
              <a:gd name="connsiteX76" fmla="*/ 68008 w 192122"/>
              <a:gd name="connsiteY76" fmla="*/ 5440 h 208897"/>
              <a:gd name="connsiteX77" fmla="*/ 66988 w 192122"/>
              <a:gd name="connsiteY77" fmla="*/ 4987 h 208897"/>
              <a:gd name="connsiteX78" fmla="*/ 66308 w 192122"/>
              <a:gd name="connsiteY78" fmla="*/ 4874 h 208897"/>
              <a:gd name="connsiteX79" fmla="*/ 63928 w 192122"/>
              <a:gd name="connsiteY79" fmla="*/ 5100 h 208897"/>
              <a:gd name="connsiteX80" fmla="*/ 56787 w 192122"/>
              <a:gd name="connsiteY80" fmla="*/ 6347 h 208897"/>
              <a:gd name="connsiteX81" fmla="*/ 50779 w 192122"/>
              <a:gd name="connsiteY81" fmla="*/ 7481 h 208897"/>
              <a:gd name="connsiteX82" fmla="*/ 41598 w 192122"/>
              <a:gd name="connsiteY82" fmla="*/ 9294 h 208897"/>
              <a:gd name="connsiteX83" fmla="*/ 31737 w 192122"/>
              <a:gd name="connsiteY83" fmla="*/ 10881 h 208897"/>
              <a:gd name="connsiteX84" fmla="*/ 25616 w 192122"/>
              <a:gd name="connsiteY84" fmla="*/ 11788 h 208897"/>
              <a:gd name="connsiteX85" fmla="*/ 20403 w 192122"/>
              <a:gd name="connsiteY85" fmla="*/ 12015 h 208897"/>
              <a:gd name="connsiteX86" fmla="*/ 20403 w 192122"/>
              <a:gd name="connsiteY86" fmla="*/ 16662 h 208897"/>
              <a:gd name="connsiteX87" fmla="*/ 20403 w 192122"/>
              <a:gd name="connsiteY87" fmla="*/ 25843 h 208897"/>
              <a:gd name="connsiteX88" fmla="*/ 20403 w 192122"/>
              <a:gd name="connsiteY88" fmla="*/ 35137 h 208897"/>
              <a:gd name="connsiteX89" fmla="*/ 20403 w 192122"/>
              <a:gd name="connsiteY89" fmla="*/ 44432 h 208897"/>
              <a:gd name="connsiteX90" fmla="*/ 20403 w 192122"/>
              <a:gd name="connsiteY90" fmla="*/ 53726 h 208897"/>
              <a:gd name="connsiteX91" fmla="*/ 20403 w 192122"/>
              <a:gd name="connsiteY91" fmla="*/ 63021 h 208897"/>
              <a:gd name="connsiteX92" fmla="*/ 20516 w 192122"/>
              <a:gd name="connsiteY92" fmla="*/ 72315 h 208897"/>
              <a:gd name="connsiteX93" fmla="*/ 20516 w 192122"/>
              <a:gd name="connsiteY93" fmla="*/ 81609 h 208897"/>
              <a:gd name="connsiteX94" fmla="*/ 20516 w 192122"/>
              <a:gd name="connsiteY94" fmla="*/ 91017 h 208897"/>
              <a:gd name="connsiteX95" fmla="*/ 20516 w 192122"/>
              <a:gd name="connsiteY95" fmla="*/ 95098 h 208897"/>
              <a:gd name="connsiteX96" fmla="*/ 20289 w 192122"/>
              <a:gd name="connsiteY96" fmla="*/ 96004 h 208897"/>
              <a:gd name="connsiteX97" fmla="*/ 17229 w 192122"/>
              <a:gd name="connsiteY97" fmla="*/ 96004 h 208897"/>
              <a:gd name="connsiteX98" fmla="*/ 10428 w 192122"/>
              <a:gd name="connsiteY98" fmla="*/ 96004 h 208897"/>
              <a:gd name="connsiteX99" fmla="*/ 4647 w 192122"/>
              <a:gd name="connsiteY99" fmla="*/ 96004 h 208897"/>
              <a:gd name="connsiteX100" fmla="*/ 0 w 192122"/>
              <a:gd name="connsiteY100" fmla="*/ 96004 h 208897"/>
              <a:gd name="connsiteX101" fmla="*/ 0 w 192122"/>
              <a:gd name="connsiteY101" fmla="*/ 101558 h 208897"/>
              <a:gd name="connsiteX102" fmla="*/ 0 w 192122"/>
              <a:gd name="connsiteY102" fmla="*/ 108132 h 208897"/>
              <a:gd name="connsiteX103" fmla="*/ 0 w 192122"/>
              <a:gd name="connsiteY103" fmla="*/ 114707 h 208897"/>
              <a:gd name="connsiteX104" fmla="*/ 0 w 192122"/>
              <a:gd name="connsiteY104" fmla="*/ 121394 h 208897"/>
              <a:gd name="connsiteX105" fmla="*/ 0 w 192122"/>
              <a:gd name="connsiteY105" fmla="*/ 127968 h 208897"/>
              <a:gd name="connsiteX106" fmla="*/ 0 w 192122"/>
              <a:gd name="connsiteY106" fmla="*/ 134656 h 208897"/>
              <a:gd name="connsiteX107" fmla="*/ 0 w 192122"/>
              <a:gd name="connsiteY107" fmla="*/ 141230 h 208897"/>
              <a:gd name="connsiteX108" fmla="*/ 0 w 192122"/>
              <a:gd name="connsiteY108" fmla="*/ 147917 h 208897"/>
              <a:gd name="connsiteX109" fmla="*/ 0 w 192122"/>
              <a:gd name="connsiteY109" fmla="*/ 154604 h 208897"/>
              <a:gd name="connsiteX110" fmla="*/ 0 w 192122"/>
              <a:gd name="connsiteY110" fmla="*/ 159592 h 208897"/>
              <a:gd name="connsiteX111" fmla="*/ 0 w 192122"/>
              <a:gd name="connsiteY111" fmla="*/ 160159 h 208897"/>
              <a:gd name="connsiteX112" fmla="*/ 1020 w 192122"/>
              <a:gd name="connsiteY112" fmla="*/ 160952 h 208897"/>
              <a:gd name="connsiteX113" fmla="*/ 7481 w 192122"/>
              <a:gd name="connsiteY113" fmla="*/ 166052 h 208897"/>
              <a:gd name="connsiteX114" fmla="*/ 9294 w 192122"/>
              <a:gd name="connsiteY114" fmla="*/ 168886 h 208897"/>
              <a:gd name="connsiteX115" fmla="*/ 10088 w 192122"/>
              <a:gd name="connsiteY115" fmla="*/ 170586 h 208897"/>
              <a:gd name="connsiteX116" fmla="*/ 12922 w 192122"/>
              <a:gd name="connsiteY116" fmla="*/ 176934 h 208897"/>
              <a:gd name="connsiteX117" fmla="*/ 14962 w 192122"/>
              <a:gd name="connsiteY117" fmla="*/ 182488 h 208897"/>
              <a:gd name="connsiteX118" fmla="*/ 16662 w 192122"/>
              <a:gd name="connsiteY118" fmla="*/ 186795 h 208897"/>
              <a:gd name="connsiteX119" fmla="*/ 16775 w 192122"/>
              <a:gd name="connsiteY119" fmla="*/ 188722 h 208897"/>
              <a:gd name="connsiteX120" fmla="*/ 17002 w 192122"/>
              <a:gd name="connsiteY120" fmla="*/ 190649 h 208897"/>
              <a:gd name="connsiteX121" fmla="*/ 17229 w 192122"/>
              <a:gd name="connsiteY121" fmla="*/ 191669 h 208897"/>
              <a:gd name="connsiteX122" fmla="*/ 17115 w 192122"/>
              <a:gd name="connsiteY122" fmla="*/ 192689 h 208897"/>
              <a:gd name="connsiteX123" fmla="*/ 15982 w 192122"/>
              <a:gd name="connsiteY123" fmla="*/ 194956 h 208897"/>
              <a:gd name="connsiteX124" fmla="*/ 14735 w 192122"/>
              <a:gd name="connsiteY124" fmla="*/ 196769 h 208897"/>
              <a:gd name="connsiteX125" fmla="*/ 13262 w 192122"/>
              <a:gd name="connsiteY125" fmla="*/ 199150 h 208897"/>
              <a:gd name="connsiteX126" fmla="*/ 13148 w 192122"/>
              <a:gd name="connsiteY126" fmla="*/ 202437 h 208897"/>
              <a:gd name="connsiteX127" fmla="*/ 13602 w 192122"/>
              <a:gd name="connsiteY127" fmla="*/ 206177 h 208897"/>
              <a:gd name="connsiteX128" fmla="*/ 14508 w 192122"/>
              <a:gd name="connsiteY128" fmla="*/ 208104 h 208897"/>
              <a:gd name="connsiteX129" fmla="*/ 15642 w 192122"/>
              <a:gd name="connsiteY129" fmla="*/ 208784 h 208897"/>
              <a:gd name="connsiteX130" fmla="*/ 18249 w 192122"/>
              <a:gd name="connsiteY130" fmla="*/ 207764 h 208897"/>
              <a:gd name="connsiteX131" fmla="*/ 19949 w 192122"/>
              <a:gd name="connsiteY131" fmla="*/ 208104 h 208897"/>
              <a:gd name="connsiteX132" fmla="*/ 22329 w 192122"/>
              <a:gd name="connsiteY132" fmla="*/ 208784 h 208897"/>
              <a:gd name="connsiteX133" fmla="*/ 30264 w 192122"/>
              <a:gd name="connsiteY133" fmla="*/ 208331 h 208897"/>
              <a:gd name="connsiteX134" fmla="*/ 31170 w 192122"/>
              <a:gd name="connsiteY134" fmla="*/ 208557 h 208897"/>
              <a:gd name="connsiteX135" fmla="*/ 34117 w 192122"/>
              <a:gd name="connsiteY135" fmla="*/ 208897 h 208897"/>
              <a:gd name="connsiteX136" fmla="*/ 35137 w 192122"/>
              <a:gd name="connsiteY136" fmla="*/ 208557 h 208897"/>
              <a:gd name="connsiteX137" fmla="*/ 36044 w 192122"/>
              <a:gd name="connsiteY137" fmla="*/ 207764 h 208897"/>
              <a:gd name="connsiteX138" fmla="*/ 37065 w 192122"/>
              <a:gd name="connsiteY138" fmla="*/ 205497 h 208897"/>
              <a:gd name="connsiteX139" fmla="*/ 37971 w 192122"/>
              <a:gd name="connsiteY139" fmla="*/ 204704 h 208897"/>
              <a:gd name="connsiteX140" fmla="*/ 39671 w 192122"/>
              <a:gd name="connsiteY140" fmla="*/ 204364 h 208897"/>
              <a:gd name="connsiteX141" fmla="*/ 41598 w 192122"/>
              <a:gd name="connsiteY141" fmla="*/ 203684 h 208897"/>
              <a:gd name="connsiteX142" fmla="*/ 43185 w 192122"/>
              <a:gd name="connsiteY142" fmla="*/ 202437 h 208897"/>
              <a:gd name="connsiteX143" fmla="*/ 45792 w 192122"/>
              <a:gd name="connsiteY143" fmla="*/ 197903 h 208897"/>
              <a:gd name="connsiteX144" fmla="*/ 51006 w 192122"/>
              <a:gd name="connsiteY144" fmla="*/ 193936 h 208897"/>
              <a:gd name="connsiteX145" fmla="*/ 52593 w 192122"/>
              <a:gd name="connsiteY145" fmla="*/ 193029 h 208897"/>
              <a:gd name="connsiteX146" fmla="*/ 53613 w 192122"/>
              <a:gd name="connsiteY146" fmla="*/ 191895 h 208897"/>
              <a:gd name="connsiteX147" fmla="*/ 54520 w 192122"/>
              <a:gd name="connsiteY147" fmla="*/ 190422 h 208897"/>
              <a:gd name="connsiteX148" fmla="*/ 56333 w 192122"/>
              <a:gd name="connsiteY148" fmla="*/ 185435 h 208897"/>
              <a:gd name="connsiteX149" fmla="*/ 57693 w 192122"/>
              <a:gd name="connsiteY149" fmla="*/ 181241 h 208897"/>
              <a:gd name="connsiteX150" fmla="*/ 58147 w 192122"/>
              <a:gd name="connsiteY150" fmla="*/ 179314 h 208897"/>
              <a:gd name="connsiteX151" fmla="*/ 59394 w 192122"/>
              <a:gd name="connsiteY151" fmla="*/ 176140 h 208897"/>
              <a:gd name="connsiteX152" fmla="*/ 60867 w 192122"/>
              <a:gd name="connsiteY152" fmla="*/ 174100 h 208897"/>
              <a:gd name="connsiteX153" fmla="*/ 62341 w 192122"/>
              <a:gd name="connsiteY153" fmla="*/ 172966 h 208897"/>
              <a:gd name="connsiteX154" fmla="*/ 63021 w 192122"/>
              <a:gd name="connsiteY154" fmla="*/ 172740 h 208897"/>
              <a:gd name="connsiteX155" fmla="*/ 64834 w 192122"/>
              <a:gd name="connsiteY155" fmla="*/ 172173 h 208897"/>
              <a:gd name="connsiteX156" fmla="*/ 67328 w 192122"/>
              <a:gd name="connsiteY156" fmla="*/ 171606 h 208897"/>
              <a:gd name="connsiteX157" fmla="*/ 69821 w 192122"/>
              <a:gd name="connsiteY157" fmla="*/ 172173 h 208897"/>
              <a:gd name="connsiteX158" fmla="*/ 72542 w 192122"/>
              <a:gd name="connsiteY158" fmla="*/ 173420 h 208897"/>
              <a:gd name="connsiteX159" fmla="*/ 75602 w 192122"/>
              <a:gd name="connsiteY159" fmla="*/ 175574 h 208897"/>
              <a:gd name="connsiteX160" fmla="*/ 78662 w 192122"/>
              <a:gd name="connsiteY160" fmla="*/ 178181 h 208897"/>
              <a:gd name="connsiteX161" fmla="*/ 80136 w 192122"/>
              <a:gd name="connsiteY161" fmla="*/ 179427 h 208897"/>
              <a:gd name="connsiteX162" fmla="*/ 81723 w 192122"/>
              <a:gd name="connsiteY162" fmla="*/ 179994 h 208897"/>
              <a:gd name="connsiteX163" fmla="*/ 84443 w 192122"/>
              <a:gd name="connsiteY163" fmla="*/ 180221 h 208897"/>
              <a:gd name="connsiteX164" fmla="*/ 86257 w 192122"/>
              <a:gd name="connsiteY164" fmla="*/ 180221 h 208897"/>
              <a:gd name="connsiteX165" fmla="*/ 89090 w 192122"/>
              <a:gd name="connsiteY165" fmla="*/ 182714 h 208897"/>
              <a:gd name="connsiteX166" fmla="*/ 90451 w 192122"/>
              <a:gd name="connsiteY166" fmla="*/ 182941 h 208897"/>
              <a:gd name="connsiteX167" fmla="*/ 93738 w 192122"/>
              <a:gd name="connsiteY167" fmla="*/ 183735 h 208897"/>
              <a:gd name="connsiteX168" fmla="*/ 97591 w 192122"/>
              <a:gd name="connsiteY168" fmla="*/ 184528 h 208897"/>
              <a:gd name="connsiteX169" fmla="*/ 100085 w 192122"/>
              <a:gd name="connsiteY169" fmla="*/ 184415 h 208897"/>
              <a:gd name="connsiteX170" fmla="*/ 102805 w 192122"/>
              <a:gd name="connsiteY170" fmla="*/ 183054 h 208897"/>
              <a:gd name="connsiteX171" fmla="*/ 104619 w 192122"/>
              <a:gd name="connsiteY171" fmla="*/ 182941 h 208897"/>
              <a:gd name="connsiteX172" fmla="*/ 107113 w 192122"/>
              <a:gd name="connsiteY172" fmla="*/ 183054 h 208897"/>
              <a:gd name="connsiteX173" fmla="*/ 109833 w 192122"/>
              <a:gd name="connsiteY173" fmla="*/ 182714 h 208897"/>
              <a:gd name="connsiteX174" fmla="*/ 111873 w 192122"/>
              <a:gd name="connsiteY174" fmla="*/ 182148 h 208897"/>
              <a:gd name="connsiteX175" fmla="*/ 113346 w 192122"/>
              <a:gd name="connsiteY175" fmla="*/ 180901 h 208897"/>
              <a:gd name="connsiteX176" fmla="*/ 114707 w 192122"/>
              <a:gd name="connsiteY176" fmla="*/ 179541 h 208897"/>
              <a:gd name="connsiteX177" fmla="*/ 116294 w 192122"/>
              <a:gd name="connsiteY177" fmla="*/ 175687 h 208897"/>
              <a:gd name="connsiteX178" fmla="*/ 117200 w 192122"/>
              <a:gd name="connsiteY178" fmla="*/ 172513 h 208897"/>
              <a:gd name="connsiteX179" fmla="*/ 118561 w 192122"/>
              <a:gd name="connsiteY179" fmla="*/ 168773 h 208897"/>
              <a:gd name="connsiteX180" fmla="*/ 120261 w 192122"/>
              <a:gd name="connsiteY180" fmla="*/ 163899 h 208897"/>
              <a:gd name="connsiteX181" fmla="*/ 120827 w 192122"/>
              <a:gd name="connsiteY181" fmla="*/ 160499 h 208897"/>
              <a:gd name="connsiteX182" fmla="*/ 121394 w 192122"/>
              <a:gd name="connsiteY182" fmla="*/ 159479 h 208897"/>
              <a:gd name="connsiteX183" fmla="*/ 123888 w 192122"/>
              <a:gd name="connsiteY183" fmla="*/ 158458 h 208897"/>
              <a:gd name="connsiteX184" fmla="*/ 125928 w 192122"/>
              <a:gd name="connsiteY184" fmla="*/ 157778 h 208897"/>
              <a:gd name="connsiteX185" fmla="*/ 131369 w 192122"/>
              <a:gd name="connsiteY185" fmla="*/ 156418 h 208897"/>
              <a:gd name="connsiteX186" fmla="*/ 132502 w 192122"/>
              <a:gd name="connsiteY186" fmla="*/ 155738 h 208897"/>
              <a:gd name="connsiteX187" fmla="*/ 133522 w 192122"/>
              <a:gd name="connsiteY187" fmla="*/ 154038 h 208897"/>
              <a:gd name="connsiteX188" fmla="*/ 135903 w 192122"/>
              <a:gd name="connsiteY188" fmla="*/ 151318 h 208897"/>
              <a:gd name="connsiteX189" fmla="*/ 138849 w 192122"/>
              <a:gd name="connsiteY189" fmla="*/ 149051 h 208897"/>
              <a:gd name="connsiteX190" fmla="*/ 140323 w 192122"/>
              <a:gd name="connsiteY190" fmla="*/ 147690 h 208897"/>
              <a:gd name="connsiteX191" fmla="*/ 143157 w 192122"/>
              <a:gd name="connsiteY191" fmla="*/ 136696 h 208897"/>
              <a:gd name="connsiteX192" fmla="*/ 143497 w 192122"/>
              <a:gd name="connsiteY192" fmla="*/ 135336 h 208897"/>
              <a:gd name="connsiteX193" fmla="*/ 145424 w 192122"/>
              <a:gd name="connsiteY193" fmla="*/ 132389 h 208897"/>
              <a:gd name="connsiteX194" fmla="*/ 146670 w 192122"/>
              <a:gd name="connsiteY194" fmla="*/ 131142 h 208897"/>
              <a:gd name="connsiteX195" fmla="*/ 147464 w 192122"/>
              <a:gd name="connsiteY195" fmla="*/ 131142 h 208897"/>
              <a:gd name="connsiteX196" fmla="*/ 148597 w 192122"/>
              <a:gd name="connsiteY196" fmla="*/ 130348 h 208897"/>
              <a:gd name="connsiteX197" fmla="*/ 150184 w 192122"/>
              <a:gd name="connsiteY197" fmla="*/ 128761 h 208897"/>
              <a:gd name="connsiteX198" fmla="*/ 151884 w 192122"/>
              <a:gd name="connsiteY198" fmla="*/ 127855 h 208897"/>
              <a:gd name="connsiteX199" fmla="*/ 153925 w 192122"/>
              <a:gd name="connsiteY199" fmla="*/ 127515 h 208897"/>
              <a:gd name="connsiteX200" fmla="*/ 155285 w 192122"/>
              <a:gd name="connsiteY200" fmla="*/ 126495 h 208897"/>
              <a:gd name="connsiteX201" fmla="*/ 155851 w 192122"/>
              <a:gd name="connsiteY201" fmla="*/ 124794 h 208897"/>
              <a:gd name="connsiteX202" fmla="*/ 156871 w 192122"/>
              <a:gd name="connsiteY202" fmla="*/ 124001 h 208897"/>
              <a:gd name="connsiteX203" fmla="*/ 158345 w 192122"/>
              <a:gd name="connsiteY203" fmla="*/ 124114 h 208897"/>
              <a:gd name="connsiteX204" fmla="*/ 159252 w 192122"/>
              <a:gd name="connsiteY204" fmla="*/ 123548 h 208897"/>
              <a:gd name="connsiteX205" fmla="*/ 159479 w 192122"/>
              <a:gd name="connsiteY205" fmla="*/ 122414 h 208897"/>
              <a:gd name="connsiteX206" fmla="*/ 160385 w 192122"/>
              <a:gd name="connsiteY206" fmla="*/ 121507 h 208897"/>
              <a:gd name="connsiteX207" fmla="*/ 161972 w 192122"/>
              <a:gd name="connsiteY207" fmla="*/ 120714 h 208897"/>
              <a:gd name="connsiteX208" fmla="*/ 162766 w 192122"/>
              <a:gd name="connsiteY208" fmla="*/ 119807 h 208897"/>
              <a:gd name="connsiteX209" fmla="*/ 162879 w 192122"/>
              <a:gd name="connsiteY209" fmla="*/ 118674 h 208897"/>
              <a:gd name="connsiteX210" fmla="*/ 164806 w 192122"/>
              <a:gd name="connsiteY210" fmla="*/ 116067 h 208897"/>
              <a:gd name="connsiteX211" fmla="*/ 168433 w 192122"/>
              <a:gd name="connsiteY211" fmla="*/ 111986 h 208897"/>
              <a:gd name="connsiteX212" fmla="*/ 171947 w 192122"/>
              <a:gd name="connsiteY212" fmla="*/ 109606 h 208897"/>
              <a:gd name="connsiteX213" fmla="*/ 175347 w 192122"/>
              <a:gd name="connsiteY213" fmla="*/ 109153 h 208897"/>
              <a:gd name="connsiteX214" fmla="*/ 178408 w 192122"/>
              <a:gd name="connsiteY214" fmla="*/ 108246 h 208897"/>
              <a:gd name="connsiteX215" fmla="*/ 181354 w 192122"/>
              <a:gd name="connsiteY215" fmla="*/ 106999 h 208897"/>
              <a:gd name="connsiteX216" fmla="*/ 183508 w 192122"/>
              <a:gd name="connsiteY216" fmla="*/ 105072 h 208897"/>
              <a:gd name="connsiteX217" fmla="*/ 184981 w 192122"/>
              <a:gd name="connsiteY217" fmla="*/ 102352 h 208897"/>
              <a:gd name="connsiteX218" fmla="*/ 187362 w 192122"/>
              <a:gd name="connsiteY218" fmla="*/ 100878 h 208897"/>
              <a:gd name="connsiteX219" fmla="*/ 192122 w 192122"/>
              <a:gd name="connsiteY219" fmla="*/ 100425 h 208897"/>
              <a:gd name="connsiteX220" fmla="*/ 191102 w 192122"/>
              <a:gd name="connsiteY220" fmla="*/ 99631 h 208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</a:cxnLst>
            <a:rect l="l" t="t" r="r" b="b"/>
            <a:pathLst>
              <a:path w="192122" h="208897">
                <a:moveTo>
                  <a:pt x="191102" y="99631"/>
                </a:moveTo>
                <a:lnTo>
                  <a:pt x="189515" y="97818"/>
                </a:lnTo>
                <a:lnTo>
                  <a:pt x="186795" y="97478"/>
                </a:lnTo>
                <a:lnTo>
                  <a:pt x="186115" y="97025"/>
                </a:lnTo>
                <a:lnTo>
                  <a:pt x="185548" y="96344"/>
                </a:lnTo>
                <a:lnTo>
                  <a:pt x="185095" y="95551"/>
                </a:lnTo>
                <a:lnTo>
                  <a:pt x="184981" y="94644"/>
                </a:lnTo>
                <a:lnTo>
                  <a:pt x="185435" y="91697"/>
                </a:lnTo>
                <a:lnTo>
                  <a:pt x="185208" y="91357"/>
                </a:lnTo>
                <a:lnTo>
                  <a:pt x="184415" y="90904"/>
                </a:lnTo>
                <a:lnTo>
                  <a:pt x="183054" y="90564"/>
                </a:lnTo>
                <a:lnTo>
                  <a:pt x="179541" y="89317"/>
                </a:lnTo>
                <a:lnTo>
                  <a:pt x="175120" y="87957"/>
                </a:lnTo>
                <a:lnTo>
                  <a:pt x="167866" y="86597"/>
                </a:lnTo>
                <a:lnTo>
                  <a:pt x="165146" y="86143"/>
                </a:lnTo>
                <a:lnTo>
                  <a:pt x="164466" y="85690"/>
                </a:lnTo>
                <a:lnTo>
                  <a:pt x="163672" y="84670"/>
                </a:lnTo>
                <a:lnTo>
                  <a:pt x="162312" y="81269"/>
                </a:lnTo>
                <a:lnTo>
                  <a:pt x="160952" y="79002"/>
                </a:lnTo>
                <a:lnTo>
                  <a:pt x="157892" y="75602"/>
                </a:lnTo>
                <a:lnTo>
                  <a:pt x="157438" y="74469"/>
                </a:lnTo>
                <a:lnTo>
                  <a:pt x="157552" y="71748"/>
                </a:lnTo>
                <a:lnTo>
                  <a:pt x="157778" y="69595"/>
                </a:lnTo>
                <a:lnTo>
                  <a:pt x="158118" y="67668"/>
                </a:lnTo>
                <a:lnTo>
                  <a:pt x="158005" y="65968"/>
                </a:lnTo>
                <a:lnTo>
                  <a:pt x="157892" y="63814"/>
                </a:lnTo>
                <a:lnTo>
                  <a:pt x="158005" y="62341"/>
                </a:lnTo>
                <a:lnTo>
                  <a:pt x="157665" y="61661"/>
                </a:lnTo>
                <a:lnTo>
                  <a:pt x="156531" y="61207"/>
                </a:lnTo>
                <a:lnTo>
                  <a:pt x="153358" y="61094"/>
                </a:lnTo>
                <a:lnTo>
                  <a:pt x="149504" y="61094"/>
                </a:lnTo>
                <a:lnTo>
                  <a:pt x="149391" y="58940"/>
                </a:lnTo>
                <a:lnTo>
                  <a:pt x="148937" y="55540"/>
                </a:lnTo>
                <a:lnTo>
                  <a:pt x="148257" y="53500"/>
                </a:lnTo>
                <a:lnTo>
                  <a:pt x="147350" y="52479"/>
                </a:lnTo>
                <a:lnTo>
                  <a:pt x="145650" y="51459"/>
                </a:lnTo>
                <a:lnTo>
                  <a:pt x="142023" y="49986"/>
                </a:lnTo>
                <a:lnTo>
                  <a:pt x="137149" y="47832"/>
                </a:lnTo>
                <a:lnTo>
                  <a:pt x="132956" y="44545"/>
                </a:lnTo>
                <a:lnTo>
                  <a:pt x="128195" y="40465"/>
                </a:lnTo>
                <a:lnTo>
                  <a:pt x="126722" y="39671"/>
                </a:lnTo>
                <a:lnTo>
                  <a:pt x="124908" y="35931"/>
                </a:lnTo>
                <a:lnTo>
                  <a:pt x="122187" y="29357"/>
                </a:lnTo>
                <a:lnTo>
                  <a:pt x="122414" y="27203"/>
                </a:lnTo>
                <a:lnTo>
                  <a:pt x="121961" y="26070"/>
                </a:lnTo>
                <a:lnTo>
                  <a:pt x="119354" y="22896"/>
                </a:lnTo>
                <a:lnTo>
                  <a:pt x="118787" y="21196"/>
                </a:lnTo>
                <a:lnTo>
                  <a:pt x="118334" y="19496"/>
                </a:lnTo>
                <a:lnTo>
                  <a:pt x="114253" y="14848"/>
                </a:lnTo>
                <a:lnTo>
                  <a:pt x="112780" y="12808"/>
                </a:lnTo>
                <a:lnTo>
                  <a:pt x="111760" y="10201"/>
                </a:lnTo>
                <a:lnTo>
                  <a:pt x="110626" y="8048"/>
                </a:lnTo>
                <a:lnTo>
                  <a:pt x="109720" y="7254"/>
                </a:lnTo>
                <a:lnTo>
                  <a:pt x="108586" y="5780"/>
                </a:lnTo>
                <a:lnTo>
                  <a:pt x="107793" y="4080"/>
                </a:lnTo>
                <a:lnTo>
                  <a:pt x="107339" y="2947"/>
                </a:lnTo>
                <a:lnTo>
                  <a:pt x="107679" y="1247"/>
                </a:lnTo>
                <a:lnTo>
                  <a:pt x="108133" y="227"/>
                </a:lnTo>
                <a:lnTo>
                  <a:pt x="107226" y="0"/>
                </a:lnTo>
                <a:lnTo>
                  <a:pt x="100878" y="793"/>
                </a:lnTo>
                <a:lnTo>
                  <a:pt x="98498" y="1813"/>
                </a:lnTo>
                <a:lnTo>
                  <a:pt x="93171" y="6007"/>
                </a:lnTo>
                <a:lnTo>
                  <a:pt x="92037" y="5440"/>
                </a:lnTo>
                <a:lnTo>
                  <a:pt x="90791" y="4647"/>
                </a:lnTo>
                <a:lnTo>
                  <a:pt x="89657" y="4307"/>
                </a:lnTo>
                <a:lnTo>
                  <a:pt x="87277" y="5327"/>
                </a:lnTo>
                <a:lnTo>
                  <a:pt x="85010" y="6574"/>
                </a:lnTo>
                <a:lnTo>
                  <a:pt x="82403" y="8274"/>
                </a:lnTo>
                <a:lnTo>
                  <a:pt x="80249" y="9975"/>
                </a:lnTo>
                <a:lnTo>
                  <a:pt x="79569" y="10881"/>
                </a:lnTo>
                <a:lnTo>
                  <a:pt x="76169" y="14395"/>
                </a:lnTo>
                <a:lnTo>
                  <a:pt x="75035" y="14962"/>
                </a:lnTo>
                <a:lnTo>
                  <a:pt x="74129" y="15188"/>
                </a:lnTo>
                <a:lnTo>
                  <a:pt x="73675" y="15075"/>
                </a:lnTo>
                <a:lnTo>
                  <a:pt x="73335" y="13601"/>
                </a:lnTo>
                <a:lnTo>
                  <a:pt x="71295" y="10088"/>
                </a:lnTo>
                <a:lnTo>
                  <a:pt x="68008" y="5440"/>
                </a:lnTo>
                <a:lnTo>
                  <a:pt x="66988" y="4987"/>
                </a:lnTo>
                <a:lnTo>
                  <a:pt x="66308" y="4874"/>
                </a:lnTo>
                <a:lnTo>
                  <a:pt x="63928" y="5100"/>
                </a:lnTo>
                <a:lnTo>
                  <a:pt x="56787" y="6347"/>
                </a:lnTo>
                <a:lnTo>
                  <a:pt x="50779" y="7481"/>
                </a:lnTo>
                <a:lnTo>
                  <a:pt x="41598" y="9294"/>
                </a:lnTo>
                <a:lnTo>
                  <a:pt x="31737" y="10881"/>
                </a:lnTo>
                <a:lnTo>
                  <a:pt x="25616" y="11788"/>
                </a:lnTo>
                <a:lnTo>
                  <a:pt x="20403" y="12015"/>
                </a:lnTo>
                <a:lnTo>
                  <a:pt x="20403" y="16662"/>
                </a:lnTo>
                <a:lnTo>
                  <a:pt x="20403" y="25843"/>
                </a:lnTo>
                <a:lnTo>
                  <a:pt x="20403" y="35137"/>
                </a:lnTo>
                <a:lnTo>
                  <a:pt x="20403" y="44432"/>
                </a:lnTo>
                <a:lnTo>
                  <a:pt x="20403" y="53726"/>
                </a:lnTo>
                <a:lnTo>
                  <a:pt x="20403" y="63021"/>
                </a:lnTo>
                <a:lnTo>
                  <a:pt x="20516" y="72315"/>
                </a:lnTo>
                <a:lnTo>
                  <a:pt x="20516" y="81609"/>
                </a:lnTo>
                <a:lnTo>
                  <a:pt x="20516" y="91017"/>
                </a:lnTo>
                <a:lnTo>
                  <a:pt x="20516" y="95098"/>
                </a:lnTo>
                <a:lnTo>
                  <a:pt x="20289" y="96004"/>
                </a:lnTo>
                <a:lnTo>
                  <a:pt x="17229" y="96004"/>
                </a:lnTo>
                <a:lnTo>
                  <a:pt x="10428" y="96004"/>
                </a:lnTo>
                <a:lnTo>
                  <a:pt x="4647" y="96004"/>
                </a:lnTo>
                <a:lnTo>
                  <a:pt x="0" y="96004"/>
                </a:lnTo>
                <a:lnTo>
                  <a:pt x="0" y="101558"/>
                </a:lnTo>
                <a:lnTo>
                  <a:pt x="0" y="108132"/>
                </a:lnTo>
                <a:lnTo>
                  <a:pt x="0" y="114707"/>
                </a:lnTo>
                <a:lnTo>
                  <a:pt x="0" y="121394"/>
                </a:lnTo>
                <a:lnTo>
                  <a:pt x="0" y="127968"/>
                </a:lnTo>
                <a:lnTo>
                  <a:pt x="0" y="134656"/>
                </a:lnTo>
                <a:lnTo>
                  <a:pt x="0" y="141230"/>
                </a:lnTo>
                <a:lnTo>
                  <a:pt x="0" y="147917"/>
                </a:lnTo>
                <a:lnTo>
                  <a:pt x="0" y="154604"/>
                </a:lnTo>
                <a:lnTo>
                  <a:pt x="0" y="159592"/>
                </a:lnTo>
                <a:lnTo>
                  <a:pt x="0" y="160159"/>
                </a:lnTo>
                <a:lnTo>
                  <a:pt x="1020" y="160952"/>
                </a:lnTo>
                <a:lnTo>
                  <a:pt x="7481" y="166052"/>
                </a:lnTo>
                <a:lnTo>
                  <a:pt x="9294" y="168886"/>
                </a:lnTo>
                <a:lnTo>
                  <a:pt x="10088" y="170586"/>
                </a:lnTo>
                <a:lnTo>
                  <a:pt x="12922" y="176934"/>
                </a:lnTo>
                <a:lnTo>
                  <a:pt x="14962" y="182488"/>
                </a:lnTo>
                <a:lnTo>
                  <a:pt x="16662" y="186795"/>
                </a:lnTo>
                <a:lnTo>
                  <a:pt x="16775" y="188722"/>
                </a:lnTo>
                <a:lnTo>
                  <a:pt x="17002" y="190649"/>
                </a:lnTo>
                <a:lnTo>
                  <a:pt x="17229" y="191669"/>
                </a:lnTo>
                <a:lnTo>
                  <a:pt x="17115" y="192689"/>
                </a:lnTo>
                <a:lnTo>
                  <a:pt x="15982" y="194956"/>
                </a:lnTo>
                <a:lnTo>
                  <a:pt x="14735" y="196769"/>
                </a:lnTo>
                <a:lnTo>
                  <a:pt x="13262" y="199150"/>
                </a:lnTo>
                <a:lnTo>
                  <a:pt x="13148" y="202437"/>
                </a:lnTo>
                <a:lnTo>
                  <a:pt x="13602" y="206177"/>
                </a:lnTo>
                <a:lnTo>
                  <a:pt x="14508" y="208104"/>
                </a:lnTo>
                <a:lnTo>
                  <a:pt x="15642" y="208784"/>
                </a:lnTo>
                <a:lnTo>
                  <a:pt x="18249" y="207764"/>
                </a:lnTo>
                <a:lnTo>
                  <a:pt x="19949" y="208104"/>
                </a:lnTo>
                <a:lnTo>
                  <a:pt x="22329" y="208784"/>
                </a:lnTo>
                <a:lnTo>
                  <a:pt x="30264" y="208331"/>
                </a:lnTo>
                <a:lnTo>
                  <a:pt x="31170" y="208557"/>
                </a:lnTo>
                <a:lnTo>
                  <a:pt x="34117" y="208897"/>
                </a:lnTo>
                <a:lnTo>
                  <a:pt x="35137" y="208557"/>
                </a:lnTo>
                <a:lnTo>
                  <a:pt x="36044" y="207764"/>
                </a:lnTo>
                <a:lnTo>
                  <a:pt x="37065" y="205497"/>
                </a:lnTo>
                <a:lnTo>
                  <a:pt x="37971" y="204704"/>
                </a:lnTo>
                <a:lnTo>
                  <a:pt x="39671" y="204364"/>
                </a:lnTo>
                <a:lnTo>
                  <a:pt x="41598" y="203684"/>
                </a:lnTo>
                <a:lnTo>
                  <a:pt x="43185" y="202437"/>
                </a:lnTo>
                <a:lnTo>
                  <a:pt x="45792" y="197903"/>
                </a:lnTo>
                <a:lnTo>
                  <a:pt x="51006" y="193936"/>
                </a:lnTo>
                <a:lnTo>
                  <a:pt x="52593" y="193029"/>
                </a:lnTo>
                <a:lnTo>
                  <a:pt x="53613" y="191895"/>
                </a:lnTo>
                <a:lnTo>
                  <a:pt x="54520" y="190422"/>
                </a:lnTo>
                <a:lnTo>
                  <a:pt x="56333" y="185435"/>
                </a:lnTo>
                <a:lnTo>
                  <a:pt x="57693" y="181241"/>
                </a:lnTo>
                <a:lnTo>
                  <a:pt x="58147" y="179314"/>
                </a:lnTo>
                <a:lnTo>
                  <a:pt x="59394" y="176140"/>
                </a:lnTo>
                <a:lnTo>
                  <a:pt x="60867" y="174100"/>
                </a:lnTo>
                <a:lnTo>
                  <a:pt x="62341" y="172966"/>
                </a:lnTo>
                <a:lnTo>
                  <a:pt x="63021" y="172740"/>
                </a:lnTo>
                <a:lnTo>
                  <a:pt x="64834" y="172173"/>
                </a:lnTo>
                <a:lnTo>
                  <a:pt x="67328" y="171606"/>
                </a:lnTo>
                <a:lnTo>
                  <a:pt x="69821" y="172173"/>
                </a:lnTo>
                <a:lnTo>
                  <a:pt x="72542" y="173420"/>
                </a:lnTo>
                <a:lnTo>
                  <a:pt x="75602" y="175574"/>
                </a:lnTo>
                <a:lnTo>
                  <a:pt x="78662" y="178181"/>
                </a:lnTo>
                <a:lnTo>
                  <a:pt x="80136" y="179427"/>
                </a:lnTo>
                <a:lnTo>
                  <a:pt x="81723" y="179994"/>
                </a:lnTo>
                <a:lnTo>
                  <a:pt x="84443" y="180221"/>
                </a:lnTo>
                <a:lnTo>
                  <a:pt x="86257" y="180221"/>
                </a:lnTo>
                <a:lnTo>
                  <a:pt x="89090" y="182714"/>
                </a:lnTo>
                <a:lnTo>
                  <a:pt x="90451" y="182941"/>
                </a:lnTo>
                <a:lnTo>
                  <a:pt x="93738" y="183735"/>
                </a:lnTo>
                <a:lnTo>
                  <a:pt x="97591" y="184528"/>
                </a:lnTo>
                <a:lnTo>
                  <a:pt x="100085" y="184415"/>
                </a:lnTo>
                <a:lnTo>
                  <a:pt x="102805" y="183054"/>
                </a:lnTo>
                <a:lnTo>
                  <a:pt x="104619" y="182941"/>
                </a:lnTo>
                <a:lnTo>
                  <a:pt x="107113" y="183054"/>
                </a:lnTo>
                <a:lnTo>
                  <a:pt x="109833" y="182714"/>
                </a:lnTo>
                <a:lnTo>
                  <a:pt x="111873" y="182148"/>
                </a:lnTo>
                <a:lnTo>
                  <a:pt x="113346" y="180901"/>
                </a:lnTo>
                <a:lnTo>
                  <a:pt x="114707" y="179541"/>
                </a:lnTo>
                <a:lnTo>
                  <a:pt x="116294" y="175687"/>
                </a:lnTo>
                <a:lnTo>
                  <a:pt x="117200" y="172513"/>
                </a:lnTo>
                <a:lnTo>
                  <a:pt x="118561" y="168773"/>
                </a:lnTo>
                <a:lnTo>
                  <a:pt x="120261" y="163899"/>
                </a:lnTo>
                <a:lnTo>
                  <a:pt x="120827" y="160499"/>
                </a:lnTo>
                <a:lnTo>
                  <a:pt x="121394" y="159479"/>
                </a:lnTo>
                <a:lnTo>
                  <a:pt x="123888" y="158458"/>
                </a:lnTo>
                <a:lnTo>
                  <a:pt x="125928" y="157778"/>
                </a:lnTo>
                <a:lnTo>
                  <a:pt x="131369" y="156418"/>
                </a:lnTo>
                <a:lnTo>
                  <a:pt x="132502" y="155738"/>
                </a:lnTo>
                <a:lnTo>
                  <a:pt x="133522" y="154038"/>
                </a:lnTo>
                <a:lnTo>
                  <a:pt x="135903" y="151318"/>
                </a:lnTo>
                <a:lnTo>
                  <a:pt x="138849" y="149051"/>
                </a:lnTo>
                <a:lnTo>
                  <a:pt x="140323" y="147690"/>
                </a:lnTo>
                <a:lnTo>
                  <a:pt x="143157" y="136696"/>
                </a:lnTo>
                <a:lnTo>
                  <a:pt x="143497" y="135336"/>
                </a:lnTo>
                <a:lnTo>
                  <a:pt x="145424" y="132389"/>
                </a:lnTo>
                <a:lnTo>
                  <a:pt x="146670" y="131142"/>
                </a:lnTo>
                <a:lnTo>
                  <a:pt x="147464" y="131142"/>
                </a:lnTo>
                <a:lnTo>
                  <a:pt x="148597" y="130348"/>
                </a:lnTo>
                <a:lnTo>
                  <a:pt x="150184" y="128761"/>
                </a:lnTo>
                <a:lnTo>
                  <a:pt x="151884" y="127855"/>
                </a:lnTo>
                <a:lnTo>
                  <a:pt x="153925" y="127515"/>
                </a:lnTo>
                <a:lnTo>
                  <a:pt x="155285" y="126495"/>
                </a:lnTo>
                <a:lnTo>
                  <a:pt x="155851" y="124794"/>
                </a:lnTo>
                <a:lnTo>
                  <a:pt x="156871" y="124001"/>
                </a:lnTo>
                <a:lnTo>
                  <a:pt x="158345" y="124114"/>
                </a:lnTo>
                <a:lnTo>
                  <a:pt x="159252" y="123548"/>
                </a:lnTo>
                <a:lnTo>
                  <a:pt x="159479" y="122414"/>
                </a:lnTo>
                <a:lnTo>
                  <a:pt x="160385" y="121507"/>
                </a:lnTo>
                <a:lnTo>
                  <a:pt x="161972" y="120714"/>
                </a:lnTo>
                <a:lnTo>
                  <a:pt x="162766" y="119807"/>
                </a:lnTo>
                <a:lnTo>
                  <a:pt x="162879" y="118674"/>
                </a:lnTo>
                <a:lnTo>
                  <a:pt x="164806" y="116067"/>
                </a:lnTo>
                <a:lnTo>
                  <a:pt x="168433" y="111986"/>
                </a:lnTo>
                <a:lnTo>
                  <a:pt x="171947" y="109606"/>
                </a:lnTo>
                <a:lnTo>
                  <a:pt x="175347" y="109153"/>
                </a:lnTo>
                <a:lnTo>
                  <a:pt x="178408" y="108246"/>
                </a:lnTo>
                <a:lnTo>
                  <a:pt x="181354" y="106999"/>
                </a:lnTo>
                <a:lnTo>
                  <a:pt x="183508" y="105072"/>
                </a:lnTo>
                <a:lnTo>
                  <a:pt x="184981" y="102352"/>
                </a:lnTo>
                <a:lnTo>
                  <a:pt x="187362" y="100878"/>
                </a:lnTo>
                <a:lnTo>
                  <a:pt x="192122" y="100425"/>
                </a:lnTo>
                <a:lnTo>
                  <a:pt x="191102" y="99631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65" name="Freeform: Shape 264">
            <a:extLst>
              <a:ext uri="{FF2B5EF4-FFF2-40B4-BE49-F238E27FC236}">
                <a16:creationId xmlns:a16="http://schemas.microsoft.com/office/drawing/2014/main" id="{3C3DCBA3-8D52-BFEA-28D3-0B56A87AD1E0}"/>
              </a:ext>
            </a:extLst>
          </p:cNvPr>
          <p:cNvSpPr/>
          <p:nvPr/>
        </p:nvSpPr>
        <p:spPr>
          <a:xfrm>
            <a:off x="4120118" y="3478772"/>
            <a:ext cx="51346" cy="28563"/>
          </a:xfrm>
          <a:custGeom>
            <a:avLst/>
            <a:gdLst>
              <a:gd name="connsiteX0" fmla="*/ 67441 w 68461"/>
              <a:gd name="connsiteY0" fmla="*/ 30037 h 38084"/>
              <a:gd name="connsiteX1" fmla="*/ 66761 w 68461"/>
              <a:gd name="connsiteY1" fmla="*/ 29130 h 38084"/>
              <a:gd name="connsiteX2" fmla="*/ 66648 w 68461"/>
              <a:gd name="connsiteY2" fmla="*/ 28677 h 38084"/>
              <a:gd name="connsiteX3" fmla="*/ 66874 w 68461"/>
              <a:gd name="connsiteY3" fmla="*/ 27543 h 38084"/>
              <a:gd name="connsiteX4" fmla="*/ 67441 w 68461"/>
              <a:gd name="connsiteY4" fmla="*/ 25956 h 38084"/>
              <a:gd name="connsiteX5" fmla="*/ 68461 w 68461"/>
              <a:gd name="connsiteY5" fmla="*/ 24256 h 38084"/>
              <a:gd name="connsiteX6" fmla="*/ 67668 w 68461"/>
              <a:gd name="connsiteY6" fmla="*/ 22443 h 38084"/>
              <a:gd name="connsiteX7" fmla="*/ 66648 w 68461"/>
              <a:gd name="connsiteY7" fmla="*/ 20402 h 38084"/>
              <a:gd name="connsiteX8" fmla="*/ 65741 w 68461"/>
              <a:gd name="connsiteY8" fmla="*/ 20289 h 38084"/>
              <a:gd name="connsiteX9" fmla="*/ 63701 w 68461"/>
              <a:gd name="connsiteY9" fmla="*/ 20742 h 38084"/>
              <a:gd name="connsiteX10" fmla="*/ 61547 w 68461"/>
              <a:gd name="connsiteY10" fmla="*/ 20629 h 38084"/>
              <a:gd name="connsiteX11" fmla="*/ 59847 w 68461"/>
              <a:gd name="connsiteY11" fmla="*/ 19382 h 38084"/>
              <a:gd name="connsiteX12" fmla="*/ 58487 w 68461"/>
              <a:gd name="connsiteY12" fmla="*/ 17909 h 38084"/>
              <a:gd name="connsiteX13" fmla="*/ 58147 w 68461"/>
              <a:gd name="connsiteY13" fmla="*/ 16662 h 38084"/>
              <a:gd name="connsiteX14" fmla="*/ 58600 w 68461"/>
              <a:gd name="connsiteY14" fmla="*/ 15075 h 38084"/>
              <a:gd name="connsiteX15" fmla="*/ 59167 w 68461"/>
              <a:gd name="connsiteY15" fmla="*/ 13602 h 38084"/>
              <a:gd name="connsiteX16" fmla="*/ 59280 w 68461"/>
              <a:gd name="connsiteY16" fmla="*/ 13148 h 38084"/>
              <a:gd name="connsiteX17" fmla="*/ 59167 w 68461"/>
              <a:gd name="connsiteY17" fmla="*/ 12128 h 38084"/>
              <a:gd name="connsiteX18" fmla="*/ 59507 w 68461"/>
              <a:gd name="connsiteY18" fmla="*/ 9181 h 38084"/>
              <a:gd name="connsiteX19" fmla="*/ 58713 w 68461"/>
              <a:gd name="connsiteY19" fmla="*/ 8614 h 38084"/>
              <a:gd name="connsiteX20" fmla="*/ 56447 w 68461"/>
              <a:gd name="connsiteY20" fmla="*/ 7821 h 38084"/>
              <a:gd name="connsiteX21" fmla="*/ 53840 w 68461"/>
              <a:gd name="connsiteY21" fmla="*/ 6914 h 38084"/>
              <a:gd name="connsiteX22" fmla="*/ 52593 w 68461"/>
              <a:gd name="connsiteY22" fmla="*/ 5894 h 38084"/>
              <a:gd name="connsiteX23" fmla="*/ 51913 w 68461"/>
              <a:gd name="connsiteY23" fmla="*/ 5554 h 38084"/>
              <a:gd name="connsiteX24" fmla="*/ 50892 w 68461"/>
              <a:gd name="connsiteY24" fmla="*/ 5781 h 38084"/>
              <a:gd name="connsiteX25" fmla="*/ 49419 w 68461"/>
              <a:gd name="connsiteY25" fmla="*/ 6801 h 38084"/>
              <a:gd name="connsiteX26" fmla="*/ 47946 w 68461"/>
              <a:gd name="connsiteY26" fmla="*/ 8048 h 38084"/>
              <a:gd name="connsiteX27" fmla="*/ 46699 w 68461"/>
              <a:gd name="connsiteY27" fmla="*/ 8161 h 38084"/>
              <a:gd name="connsiteX28" fmla="*/ 45565 w 68461"/>
              <a:gd name="connsiteY28" fmla="*/ 7594 h 38084"/>
              <a:gd name="connsiteX29" fmla="*/ 44432 w 68461"/>
              <a:gd name="connsiteY29" fmla="*/ 6801 h 38084"/>
              <a:gd name="connsiteX30" fmla="*/ 40465 w 68461"/>
              <a:gd name="connsiteY30" fmla="*/ 5667 h 38084"/>
              <a:gd name="connsiteX31" fmla="*/ 38765 w 68461"/>
              <a:gd name="connsiteY31" fmla="*/ 5554 h 38084"/>
              <a:gd name="connsiteX32" fmla="*/ 35591 w 68461"/>
              <a:gd name="connsiteY32" fmla="*/ 5781 h 38084"/>
              <a:gd name="connsiteX33" fmla="*/ 33097 w 68461"/>
              <a:gd name="connsiteY33" fmla="*/ 5554 h 38084"/>
              <a:gd name="connsiteX34" fmla="*/ 32644 w 68461"/>
              <a:gd name="connsiteY34" fmla="*/ 5214 h 38084"/>
              <a:gd name="connsiteX35" fmla="*/ 32644 w 68461"/>
              <a:gd name="connsiteY35" fmla="*/ 4534 h 38084"/>
              <a:gd name="connsiteX36" fmla="*/ 33097 w 68461"/>
              <a:gd name="connsiteY36" fmla="*/ 3400 h 38084"/>
              <a:gd name="connsiteX37" fmla="*/ 33324 w 68461"/>
              <a:gd name="connsiteY37" fmla="*/ 2267 h 38084"/>
              <a:gd name="connsiteX38" fmla="*/ 32984 w 68461"/>
              <a:gd name="connsiteY38" fmla="*/ 1587 h 38084"/>
              <a:gd name="connsiteX39" fmla="*/ 30377 w 68461"/>
              <a:gd name="connsiteY39" fmla="*/ 793 h 38084"/>
              <a:gd name="connsiteX40" fmla="*/ 27997 w 68461"/>
              <a:gd name="connsiteY40" fmla="*/ 227 h 38084"/>
              <a:gd name="connsiteX41" fmla="*/ 25503 w 68461"/>
              <a:gd name="connsiteY41" fmla="*/ 0 h 38084"/>
              <a:gd name="connsiteX42" fmla="*/ 23803 w 68461"/>
              <a:gd name="connsiteY42" fmla="*/ 453 h 38084"/>
              <a:gd name="connsiteX43" fmla="*/ 22103 w 68461"/>
              <a:gd name="connsiteY43" fmla="*/ 1360 h 38084"/>
              <a:gd name="connsiteX44" fmla="*/ 20743 w 68461"/>
              <a:gd name="connsiteY44" fmla="*/ 2947 h 38084"/>
              <a:gd name="connsiteX45" fmla="*/ 18702 w 68461"/>
              <a:gd name="connsiteY45" fmla="*/ 3627 h 38084"/>
              <a:gd name="connsiteX46" fmla="*/ 16322 w 68461"/>
              <a:gd name="connsiteY46" fmla="*/ 4874 h 38084"/>
              <a:gd name="connsiteX47" fmla="*/ 15188 w 68461"/>
              <a:gd name="connsiteY47" fmla="*/ 6007 h 38084"/>
              <a:gd name="connsiteX48" fmla="*/ 13488 w 68461"/>
              <a:gd name="connsiteY48" fmla="*/ 8388 h 38084"/>
              <a:gd name="connsiteX49" fmla="*/ 10995 w 68461"/>
              <a:gd name="connsiteY49" fmla="*/ 11335 h 38084"/>
              <a:gd name="connsiteX50" fmla="*/ 8728 w 68461"/>
              <a:gd name="connsiteY50" fmla="*/ 14282 h 38084"/>
              <a:gd name="connsiteX51" fmla="*/ 7481 w 68461"/>
              <a:gd name="connsiteY51" fmla="*/ 17115 h 38084"/>
              <a:gd name="connsiteX52" fmla="*/ 5894 w 68461"/>
              <a:gd name="connsiteY52" fmla="*/ 18815 h 38084"/>
              <a:gd name="connsiteX53" fmla="*/ 4307 w 68461"/>
              <a:gd name="connsiteY53" fmla="*/ 20062 h 38084"/>
              <a:gd name="connsiteX54" fmla="*/ 3174 w 68461"/>
              <a:gd name="connsiteY54" fmla="*/ 23576 h 38084"/>
              <a:gd name="connsiteX55" fmla="*/ 2947 w 68461"/>
              <a:gd name="connsiteY55" fmla="*/ 24029 h 38084"/>
              <a:gd name="connsiteX56" fmla="*/ 453 w 68461"/>
              <a:gd name="connsiteY56" fmla="*/ 25956 h 38084"/>
              <a:gd name="connsiteX57" fmla="*/ 0 w 68461"/>
              <a:gd name="connsiteY57" fmla="*/ 26863 h 38084"/>
              <a:gd name="connsiteX58" fmla="*/ 567 w 68461"/>
              <a:gd name="connsiteY58" fmla="*/ 27883 h 38084"/>
              <a:gd name="connsiteX59" fmla="*/ 1587 w 68461"/>
              <a:gd name="connsiteY59" fmla="*/ 28677 h 38084"/>
              <a:gd name="connsiteX60" fmla="*/ 2040 w 68461"/>
              <a:gd name="connsiteY60" fmla="*/ 29470 h 38084"/>
              <a:gd name="connsiteX61" fmla="*/ 2494 w 68461"/>
              <a:gd name="connsiteY61" fmla="*/ 31964 h 38084"/>
              <a:gd name="connsiteX62" fmla="*/ 3741 w 68461"/>
              <a:gd name="connsiteY62" fmla="*/ 32644 h 38084"/>
              <a:gd name="connsiteX63" fmla="*/ 6234 w 68461"/>
              <a:gd name="connsiteY63" fmla="*/ 34231 h 38084"/>
              <a:gd name="connsiteX64" fmla="*/ 8388 w 68461"/>
              <a:gd name="connsiteY64" fmla="*/ 35364 h 38084"/>
              <a:gd name="connsiteX65" fmla="*/ 12242 w 68461"/>
              <a:gd name="connsiteY65" fmla="*/ 34571 h 38084"/>
              <a:gd name="connsiteX66" fmla="*/ 13262 w 68461"/>
              <a:gd name="connsiteY66" fmla="*/ 35137 h 38084"/>
              <a:gd name="connsiteX67" fmla="*/ 15075 w 68461"/>
              <a:gd name="connsiteY67" fmla="*/ 35704 h 38084"/>
              <a:gd name="connsiteX68" fmla="*/ 16548 w 68461"/>
              <a:gd name="connsiteY68" fmla="*/ 35817 h 38084"/>
              <a:gd name="connsiteX69" fmla="*/ 17342 w 68461"/>
              <a:gd name="connsiteY69" fmla="*/ 36271 h 38084"/>
              <a:gd name="connsiteX70" fmla="*/ 17909 w 68461"/>
              <a:gd name="connsiteY70" fmla="*/ 36611 h 38084"/>
              <a:gd name="connsiteX71" fmla="*/ 17795 w 68461"/>
              <a:gd name="connsiteY71" fmla="*/ 37178 h 38084"/>
              <a:gd name="connsiteX72" fmla="*/ 17909 w 68461"/>
              <a:gd name="connsiteY72" fmla="*/ 37631 h 38084"/>
              <a:gd name="connsiteX73" fmla="*/ 19949 w 68461"/>
              <a:gd name="connsiteY73" fmla="*/ 37744 h 38084"/>
              <a:gd name="connsiteX74" fmla="*/ 20969 w 68461"/>
              <a:gd name="connsiteY74" fmla="*/ 38084 h 38084"/>
              <a:gd name="connsiteX75" fmla="*/ 24709 w 68461"/>
              <a:gd name="connsiteY75" fmla="*/ 37518 h 38084"/>
              <a:gd name="connsiteX76" fmla="*/ 28337 w 68461"/>
              <a:gd name="connsiteY76" fmla="*/ 36838 h 38084"/>
              <a:gd name="connsiteX77" fmla="*/ 30037 w 68461"/>
              <a:gd name="connsiteY77" fmla="*/ 34684 h 38084"/>
              <a:gd name="connsiteX78" fmla="*/ 30830 w 68461"/>
              <a:gd name="connsiteY78" fmla="*/ 34457 h 38084"/>
              <a:gd name="connsiteX79" fmla="*/ 32984 w 68461"/>
              <a:gd name="connsiteY79" fmla="*/ 33664 h 38084"/>
              <a:gd name="connsiteX80" fmla="*/ 35024 w 68461"/>
              <a:gd name="connsiteY80" fmla="*/ 34571 h 38084"/>
              <a:gd name="connsiteX81" fmla="*/ 37291 w 68461"/>
              <a:gd name="connsiteY81" fmla="*/ 35817 h 38084"/>
              <a:gd name="connsiteX82" fmla="*/ 38538 w 68461"/>
              <a:gd name="connsiteY82" fmla="*/ 36271 h 38084"/>
              <a:gd name="connsiteX83" fmla="*/ 41031 w 68461"/>
              <a:gd name="connsiteY83" fmla="*/ 36384 h 38084"/>
              <a:gd name="connsiteX84" fmla="*/ 43412 w 68461"/>
              <a:gd name="connsiteY84" fmla="*/ 36271 h 38084"/>
              <a:gd name="connsiteX85" fmla="*/ 49079 w 68461"/>
              <a:gd name="connsiteY85" fmla="*/ 35704 h 38084"/>
              <a:gd name="connsiteX86" fmla="*/ 52139 w 68461"/>
              <a:gd name="connsiteY86" fmla="*/ 36044 h 38084"/>
              <a:gd name="connsiteX87" fmla="*/ 55087 w 68461"/>
              <a:gd name="connsiteY87" fmla="*/ 34231 h 38084"/>
              <a:gd name="connsiteX88" fmla="*/ 55653 w 68461"/>
              <a:gd name="connsiteY88" fmla="*/ 34231 h 38084"/>
              <a:gd name="connsiteX89" fmla="*/ 56900 w 68461"/>
              <a:gd name="connsiteY89" fmla="*/ 35591 h 38084"/>
              <a:gd name="connsiteX90" fmla="*/ 60074 w 68461"/>
              <a:gd name="connsiteY90" fmla="*/ 35704 h 38084"/>
              <a:gd name="connsiteX91" fmla="*/ 61774 w 68461"/>
              <a:gd name="connsiteY91" fmla="*/ 35024 h 38084"/>
              <a:gd name="connsiteX92" fmla="*/ 63588 w 68461"/>
              <a:gd name="connsiteY92" fmla="*/ 34571 h 38084"/>
              <a:gd name="connsiteX93" fmla="*/ 64721 w 68461"/>
              <a:gd name="connsiteY93" fmla="*/ 34344 h 38084"/>
              <a:gd name="connsiteX94" fmla="*/ 65628 w 68461"/>
              <a:gd name="connsiteY94" fmla="*/ 34344 h 38084"/>
              <a:gd name="connsiteX95" fmla="*/ 66761 w 68461"/>
              <a:gd name="connsiteY95" fmla="*/ 34457 h 38084"/>
              <a:gd name="connsiteX96" fmla="*/ 67781 w 68461"/>
              <a:gd name="connsiteY96" fmla="*/ 34004 h 38084"/>
              <a:gd name="connsiteX97" fmla="*/ 68348 w 68461"/>
              <a:gd name="connsiteY97" fmla="*/ 33097 h 38084"/>
              <a:gd name="connsiteX98" fmla="*/ 68235 w 68461"/>
              <a:gd name="connsiteY98" fmla="*/ 31624 h 38084"/>
              <a:gd name="connsiteX99" fmla="*/ 67441 w 68461"/>
              <a:gd name="connsiteY99" fmla="*/ 30037 h 3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68461" h="38084">
                <a:moveTo>
                  <a:pt x="67441" y="30037"/>
                </a:moveTo>
                <a:lnTo>
                  <a:pt x="66761" y="29130"/>
                </a:lnTo>
                <a:lnTo>
                  <a:pt x="66648" y="28677"/>
                </a:lnTo>
                <a:lnTo>
                  <a:pt x="66874" y="27543"/>
                </a:lnTo>
                <a:lnTo>
                  <a:pt x="67441" y="25956"/>
                </a:lnTo>
                <a:lnTo>
                  <a:pt x="68461" y="24256"/>
                </a:lnTo>
                <a:lnTo>
                  <a:pt x="67668" y="22443"/>
                </a:lnTo>
                <a:lnTo>
                  <a:pt x="66648" y="20402"/>
                </a:lnTo>
                <a:lnTo>
                  <a:pt x="65741" y="20289"/>
                </a:lnTo>
                <a:lnTo>
                  <a:pt x="63701" y="20742"/>
                </a:lnTo>
                <a:lnTo>
                  <a:pt x="61547" y="20629"/>
                </a:lnTo>
                <a:lnTo>
                  <a:pt x="59847" y="19382"/>
                </a:lnTo>
                <a:lnTo>
                  <a:pt x="58487" y="17909"/>
                </a:lnTo>
                <a:lnTo>
                  <a:pt x="58147" y="16662"/>
                </a:lnTo>
                <a:lnTo>
                  <a:pt x="58600" y="15075"/>
                </a:lnTo>
                <a:lnTo>
                  <a:pt x="59167" y="13602"/>
                </a:lnTo>
                <a:lnTo>
                  <a:pt x="59280" y="13148"/>
                </a:lnTo>
                <a:lnTo>
                  <a:pt x="59167" y="12128"/>
                </a:lnTo>
                <a:lnTo>
                  <a:pt x="59507" y="9181"/>
                </a:lnTo>
                <a:lnTo>
                  <a:pt x="58713" y="8614"/>
                </a:lnTo>
                <a:lnTo>
                  <a:pt x="56447" y="7821"/>
                </a:lnTo>
                <a:lnTo>
                  <a:pt x="53840" y="6914"/>
                </a:lnTo>
                <a:lnTo>
                  <a:pt x="52593" y="5894"/>
                </a:lnTo>
                <a:lnTo>
                  <a:pt x="51913" y="5554"/>
                </a:lnTo>
                <a:lnTo>
                  <a:pt x="50892" y="5781"/>
                </a:lnTo>
                <a:lnTo>
                  <a:pt x="49419" y="6801"/>
                </a:lnTo>
                <a:lnTo>
                  <a:pt x="47946" y="8048"/>
                </a:lnTo>
                <a:lnTo>
                  <a:pt x="46699" y="8161"/>
                </a:lnTo>
                <a:lnTo>
                  <a:pt x="45565" y="7594"/>
                </a:lnTo>
                <a:lnTo>
                  <a:pt x="44432" y="6801"/>
                </a:lnTo>
                <a:lnTo>
                  <a:pt x="40465" y="5667"/>
                </a:lnTo>
                <a:lnTo>
                  <a:pt x="38765" y="5554"/>
                </a:lnTo>
                <a:lnTo>
                  <a:pt x="35591" y="5781"/>
                </a:lnTo>
                <a:lnTo>
                  <a:pt x="33097" y="5554"/>
                </a:lnTo>
                <a:lnTo>
                  <a:pt x="32644" y="5214"/>
                </a:lnTo>
                <a:lnTo>
                  <a:pt x="32644" y="4534"/>
                </a:lnTo>
                <a:lnTo>
                  <a:pt x="33097" y="3400"/>
                </a:lnTo>
                <a:lnTo>
                  <a:pt x="33324" y="2267"/>
                </a:lnTo>
                <a:lnTo>
                  <a:pt x="32984" y="1587"/>
                </a:lnTo>
                <a:lnTo>
                  <a:pt x="30377" y="793"/>
                </a:lnTo>
                <a:lnTo>
                  <a:pt x="27997" y="227"/>
                </a:lnTo>
                <a:lnTo>
                  <a:pt x="25503" y="0"/>
                </a:lnTo>
                <a:lnTo>
                  <a:pt x="23803" y="453"/>
                </a:lnTo>
                <a:lnTo>
                  <a:pt x="22103" y="1360"/>
                </a:lnTo>
                <a:lnTo>
                  <a:pt x="20743" y="2947"/>
                </a:lnTo>
                <a:lnTo>
                  <a:pt x="18702" y="3627"/>
                </a:lnTo>
                <a:lnTo>
                  <a:pt x="16322" y="4874"/>
                </a:lnTo>
                <a:lnTo>
                  <a:pt x="15188" y="6007"/>
                </a:lnTo>
                <a:lnTo>
                  <a:pt x="13488" y="8388"/>
                </a:lnTo>
                <a:lnTo>
                  <a:pt x="10995" y="11335"/>
                </a:lnTo>
                <a:lnTo>
                  <a:pt x="8728" y="14282"/>
                </a:lnTo>
                <a:lnTo>
                  <a:pt x="7481" y="17115"/>
                </a:lnTo>
                <a:lnTo>
                  <a:pt x="5894" y="18815"/>
                </a:lnTo>
                <a:lnTo>
                  <a:pt x="4307" y="20062"/>
                </a:lnTo>
                <a:lnTo>
                  <a:pt x="3174" y="23576"/>
                </a:lnTo>
                <a:lnTo>
                  <a:pt x="2947" y="24029"/>
                </a:lnTo>
                <a:lnTo>
                  <a:pt x="453" y="25956"/>
                </a:lnTo>
                <a:lnTo>
                  <a:pt x="0" y="26863"/>
                </a:lnTo>
                <a:lnTo>
                  <a:pt x="567" y="27883"/>
                </a:lnTo>
                <a:lnTo>
                  <a:pt x="1587" y="28677"/>
                </a:lnTo>
                <a:lnTo>
                  <a:pt x="2040" y="29470"/>
                </a:lnTo>
                <a:lnTo>
                  <a:pt x="2494" y="31964"/>
                </a:lnTo>
                <a:lnTo>
                  <a:pt x="3741" y="32644"/>
                </a:lnTo>
                <a:lnTo>
                  <a:pt x="6234" y="34231"/>
                </a:lnTo>
                <a:lnTo>
                  <a:pt x="8388" y="35364"/>
                </a:lnTo>
                <a:lnTo>
                  <a:pt x="12242" y="34571"/>
                </a:lnTo>
                <a:lnTo>
                  <a:pt x="13262" y="35137"/>
                </a:lnTo>
                <a:lnTo>
                  <a:pt x="15075" y="35704"/>
                </a:lnTo>
                <a:lnTo>
                  <a:pt x="16548" y="35817"/>
                </a:lnTo>
                <a:lnTo>
                  <a:pt x="17342" y="36271"/>
                </a:lnTo>
                <a:lnTo>
                  <a:pt x="17909" y="36611"/>
                </a:lnTo>
                <a:lnTo>
                  <a:pt x="17795" y="37178"/>
                </a:lnTo>
                <a:lnTo>
                  <a:pt x="17909" y="37631"/>
                </a:lnTo>
                <a:lnTo>
                  <a:pt x="19949" y="37744"/>
                </a:lnTo>
                <a:lnTo>
                  <a:pt x="20969" y="38084"/>
                </a:lnTo>
                <a:lnTo>
                  <a:pt x="24709" y="37518"/>
                </a:lnTo>
                <a:lnTo>
                  <a:pt x="28337" y="36838"/>
                </a:lnTo>
                <a:lnTo>
                  <a:pt x="30037" y="34684"/>
                </a:lnTo>
                <a:lnTo>
                  <a:pt x="30830" y="34457"/>
                </a:lnTo>
                <a:lnTo>
                  <a:pt x="32984" y="33664"/>
                </a:lnTo>
                <a:lnTo>
                  <a:pt x="35024" y="34571"/>
                </a:lnTo>
                <a:lnTo>
                  <a:pt x="37291" y="35817"/>
                </a:lnTo>
                <a:lnTo>
                  <a:pt x="38538" y="36271"/>
                </a:lnTo>
                <a:lnTo>
                  <a:pt x="41031" y="36384"/>
                </a:lnTo>
                <a:lnTo>
                  <a:pt x="43412" y="36271"/>
                </a:lnTo>
                <a:lnTo>
                  <a:pt x="49079" y="35704"/>
                </a:lnTo>
                <a:lnTo>
                  <a:pt x="52139" y="36044"/>
                </a:lnTo>
                <a:lnTo>
                  <a:pt x="55087" y="34231"/>
                </a:lnTo>
                <a:lnTo>
                  <a:pt x="55653" y="34231"/>
                </a:lnTo>
                <a:lnTo>
                  <a:pt x="56900" y="35591"/>
                </a:lnTo>
                <a:lnTo>
                  <a:pt x="60074" y="35704"/>
                </a:lnTo>
                <a:lnTo>
                  <a:pt x="61774" y="35024"/>
                </a:lnTo>
                <a:lnTo>
                  <a:pt x="63588" y="34571"/>
                </a:lnTo>
                <a:lnTo>
                  <a:pt x="64721" y="34344"/>
                </a:lnTo>
                <a:lnTo>
                  <a:pt x="65628" y="34344"/>
                </a:lnTo>
                <a:lnTo>
                  <a:pt x="66761" y="34457"/>
                </a:lnTo>
                <a:lnTo>
                  <a:pt x="67781" y="34004"/>
                </a:lnTo>
                <a:lnTo>
                  <a:pt x="68348" y="33097"/>
                </a:lnTo>
                <a:lnTo>
                  <a:pt x="68235" y="31624"/>
                </a:lnTo>
                <a:lnTo>
                  <a:pt x="67441" y="3003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66" name="Freeform: Shape 265">
            <a:extLst>
              <a:ext uri="{FF2B5EF4-FFF2-40B4-BE49-F238E27FC236}">
                <a16:creationId xmlns:a16="http://schemas.microsoft.com/office/drawing/2014/main" id="{851409D1-B9AC-F760-E83E-E3E59D88F368}"/>
              </a:ext>
            </a:extLst>
          </p:cNvPr>
          <p:cNvSpPr/>
          <p:nvPr/>
        </p:nvSpPr>
        <p:spPr>
          <a:xfrm>
            <a:off x="1545679" y="3503255"/>
            <a:ext cx="95636" cy="104392"/>
          </a:xfrm>
          <a:custGeom>
            <a:avLst/>
            <a:gdLst>
              <a:gd name="connsiteX0" fmla="*/ 37064 w 127514"/>
              <a:gd name="connsiteY0" fmla="*/ 7934 h 139189"/>
              <a:gd name="connsiteX1" fmla="*/ 35137 w 127514"/>
              <a:gd name="connsiteY1" fmla="*/ 6914 h 139189"/>
              <a:gd name="connsiteX2" fmla="*/ 34911 w 127514"/>
              <a:gd name="connsiteY2" fmla="*/ 6347 h 139189"/>
              <a:gd name="connsiteX3" fmla="*/ 34911 w 127514"/>
              <a:gd name="connsiteY3" fmla="*/ 5781 h 139189"/>
              <a:gd name="connsiteX4" fmla="*/ 34344 w 127514"/>
              <a:gd name="connsiteY4" fmla="*/ 5214 h 139189"/>
              <a:gd name="connsiteX5" fmla="*/ 32870 w 127514"/>
              <a:gd name="connsiteY5" fmla="*/ 4421 h 139189"/>
              <a:gd name="connsiteX6" fmla="*/ 31170 w 127514"/>
              <a:gd name="connsiteY6" fmla="*/ 2380 h 139189"/>
              <a:gd name="connsiteX7" fmla="*/ 29470 w 127514"/>
              <a:gd name="connsiteY7" fmla="*/ 794 h 139189"/>
              <a:gd name="connsiteX8" fmla="*/ 26636 w 127514"/>
              <a:gd name="connsiteY8" fmla="*/ 567 h 139189"/>
              <a:gd name="connsiteX9" fmla="*/ 24256 w 127514"/>
              <a:gd name="connsiteY9" fmla="*/ 0 h 139189"/>
              <a:gd name="connsiteX10" fmla="*/ 22669 w 127514"/>
              <a:gd name="connsiteY10" fmla="*/ 0 h 139189"/>
              <a:gd name="connsiteX11" fmla="*/ 20969 w 127514"/>
              <a:gd name="connsiteY11" fmla="*/ 794 h 139189"/>
              <a:gd name="connsiteX12" fmla="*/ 24029 w 127514"/>
              <a:gd name="connsiteY12" fmla="*/ 794 h 139189"/>
              <a:gd name="connsiteX13" fmla="*/ 29923 w 127514"/>
              <a:gd name="connsiteY13" fmla="*/ 2154 h 139189"/>
              <a:gd name="connsiteX14" fmla="*/ 33664 w 127514"/>
              <a:gd name="connsiteY14" fmla="*/ 7481 h 139189"/>
              <a:gd name="connsiteX15" fmla="*/ 35477 w 127514"/>
              <a:gd name="connsiteY15" fmla="*/ 8841 h 139189"/>
              <a:gd name="connsiteX16" fmla="*/ 36158 w 127514"/>
              <a:gd name="connsiteY16" fmla="*/ 10541 h 139189"/>
              <a:gd name="connsiteX17" fmla="*/ 35704 w 127514"/>
              <a:gd name="connsiteY17" fmla="*/ 12015 h 139189"/>
              <a:gd name="connsiteX18" fmla="*/ 35931 w 127514"/>
              <a:gd name="connsiteY18" fmla="*/ 13488 h 139189"/>
              <a:gd name="connsiteX19" fmla="*/ 35364 w 127514"/>
              <a:gd name="connsiteY19" fmla="*/ 15188 h 139189"/>
              <a:gd name="connsiteX20" fmla="*/ 35364 w 127514"/>
              <a:gd name="connsiteY20" fmla="*/ 18249 h 139189"/>
              <a:gd name="connsiteX21" fmla="*/ 34457 w 127514"/>
              <a:gd name="connsiteY21" fmla="*/ 19722 h 139189"/>
              <a:gd name="connsiteX22" fmla="*/ 32190 w 127514"/>
              <a:gd name="connsiteY22" fmla="*/ 21422 h 139189"/>
              <a:gd name="connsiteX23" fmla="*/ 33664 w 127514"/>
              <a:gd name="connsiteY23" fmla="*/ 22103 h 139189"/>
              <a:gd name="connsiteX24" fmla="*/ 35477 w 127514"/>
              <a:gd name="connsiteY24" fmla="*/ 24483 h 139189"/>
              <a:gd name="connsiteX25" fmla="*/ 35931 w 127514"/>
              <a:gd name="connsiteY25" fmla="*/ 24256 h 139189"/>
              <a:gd name="connsiteX26" fmla="*/ 36611 w 127514"/>
              <a:gd name="connsiteY26" fmla="*/ 23009 h 139189"/>
              <a:gd name="connsiteX27" fmla="*/ 37064 w 127514"/>
              <a:gd name="connsiteY27" fmla="*/ 16322 h 139189"/>
              <a:gd name="connsiteX28" fmla="*/ 39671 w 127514"/>
              <a:gd name="connsiteY28" fmla="*/ 14168 h 139189"/>
              <a:gd name="connsiteX29" fmla="*/ 39104 w 127514"/>
              <a:gd name="connsiteY29" fmla="*/ 9521 h 139189"/>
              <a:gd name="connsiteX30" fmla="*/ 37178 w 127514"/>
              <a:gd name="connsiteY30" fmla="*/ 7934 h 139189"/>
              <a:gd name="connsiteX31" fmla="*/ 33664 w 127514"/>
              <a:gd name="connsiteY31" fmla="*/ 43412 h 139189"/>
              <a:gd name="connsiteX32" fmla="*/ 31170 w 127514"/>
              <a:gd name="connsiteY32" fmla="*/ 43412 h 139189"/>
              <a:gd name="connsiteX33" fmla="*/ 29583 w 127514"/>
              <a:gd name="connsiteY33" fmla="*/ 43978 h 139189"/>
              <a:gd name="connsiteX34" fmla="*/ 28903 w 127514"/>
              <a:gd name="connsiteY34" fmla="*/ 44659 h 139189"/>
              <a:gd name="connsiteX35" fmla="*/ 29357 w 127514"/>
              <a:gd name="connsiteY35" fmla="*/ 44999 h 139189"/>
              <a:gd name="connsiteX36" fmla="*/ 31057 w 127514"/>
              <a:gd name="connsiteY36" fmla="*/ 45452 h 139189"/>
              <a:gd name="connsiteX37" fmla="*/ 33324 w 127514"/>
              <a:gd name="connsiteY37" fmla="*/ 44999 h 139189"/>
              <a:gd name="connsiteX38" fmla="*/ 34911 w 127514"/>
              <a:gd name="connsiteY38" fmla="*/ 44319 h 139189"/>
              <a:gd name="connsiteX39" fmla="*/ 34911 w 127514"/>
              <a:gd name="connsiteY39" fmla="*/ 44092 h 139189"/>
              <a:gd name="connsiteX40" fmla="*/ 33664 w 127514"/>
              <a:gd name="connsiteY40" fmla="*/ 43412 h 139189"/>
              <a:gd name="connsiteX41" fmla="*/ 64834 w 127514"/>
              <a:gd name="connsiteY41" fmla="*/ 79229 h 139189"/>
              <a:gd name="connsiteX42" fmla="*/ 62001 w 127514"/>
              <a:gd name="connsiteY42" fmla="*/ 76849 h 139189"/>
              <a:gd name="connsiteX43" fmla="*/ 60754 w 127514"/>
              <a:gd name="connsiteY43" fmla="*/ 76282 h 139189"/>
              <a:gd name="connsiteX44" fmla="*/ 60187 w 127514"/>
              <a:gd name="connsiteY44" fmla="*/ 77869 h 139189"/>
              <a:gd name="connsiteX45" fmla="*/ 61887 w 127514"/>
              <a:gd name="connsiteY45" fmla="*/ 78096 h 139189"/>
              <a:gd name="connsiteX46" fmla="*/ 65514 w 127514"/>
              <a:gd name="connsiteY46" fmla="*/ 80929 h 139189"/>
              <a:gd name="connsiteX47" fmla="*/ 66988 w 127514"/>
              <a:gd name="connsiteY47" fmla="*/ 81496 h 139189"/>
              <a:gd name="connsiteX48" fmla="*/ 67895 w 127514"/>
              <a:gd name="connsiteY48" fmla="*/ 81496 h 139189"/>
              <a:gd name="connsiteX49" fmla="*/ 66081 w 127514"/>
              <a:gd name="connsiteY49" fmla="*/ 80476 h 139189"/>
              <a:gd name="connsiteX50" fmla="*/ 64947 w 127514"/>
              <a:gd name="connsiteY50" fmla="*/ 79229 h 139189"/>
              <a:gd name="connsiteX51" fmla="*/ 57013 w 127514"/>
              <a:gd name="connsiteY51" fmla="*/ 40918 h 139189"/>
              <a:gd name="connsiteX52" fmla="*/ 53953 w 127514"/>
              <a:gd name="connsiteY52" fmla="*/ 37631 h 139189"/>
              <a:gd name="connsiteX53" fmla="*/ 51119 w 127514"/>
              <a:gd name="connsiteY53" fmla="*/ 36611 h 139189"/>
              <a:gd name="connsiteX54" fmla="*/ 47719 w 127514"/>
              <a:gd name="connsiteY54" fmla="*/ 34004 h 139189"/>
              <a:gd name="connsiteX55" fmla="*/ 46472 w 127514"/>
              <a:gd name="connsiteY55" fmla="*/ 32190 h 139189"/>
              <a:gd name="connsiteX56" fmla="*/ 46132 w 127514"/>
              <a:gd name="connsiteY56" fmla="*/ 32531 h 139189"/>
              <a:gd name="connsiteX57" fmla="*/ 45679 w 127514"/>
              <a:gd name="connsiteY57" fmla="*/ 34231 h 139189"/>
              <a:gd name="connsiteX58" fmla="*/ 44999 w 127514"/>
              <a:gd name="connsiteY58" fmla="*/ 35477 h 139189"/>
              <a:gd name="connsiteX59" fmla="*/ 46812 w 127514"/>
              <a:gd name="connsiteY59" fmla="*/ 35137 h 139189"/>
              <a:gd name="connsiteX60" fmla="*/ 48286 w 127514"/>
              <a:gd name="connsiteY60" fmla="*/ 35364 h 139189"/>
              <a:gd name="connsiteX61" fmla="*/ 50779 w 127514"/>
              <a:gd name="connsiteY61" fmla="*/ 37518 h 139189"/>
              <a:gd name="connsiteX62" fmla="*/ 53500 w 127514"/>
              <a:gd name="connsiteY62" fmla="*/ 38198 h 139189"/>
              <a:gd name="connsiteX63" fmla="*/ 55200 w 127514"/>
              <a:gd name="connsiteY63" fmla="*/ 40351 h 139189"/>
              <a:gd name="connsiteX64" fmla="*/ 57693 w 127514"/>
              <a:gd name="connsiteY64" fmla="*/ 42732 h 139189"/>
              <a:gd name="connsiteX65" fmla="*/ 57693 w 127514"/>
              <a:gd name="connsiteY65" fmla="*/ 44885 h 139189"/>
              <a:gd name="connsiteX66" fmla="*/ 56787 w 127514"/>
              <a:gd name="connsiteY66" fmla="*/ 46925 h 139189"/>
              <a:gd name="connsiteX67" fmla="*/ 56560 w 127514"/>
              <a:gd name="connsiteY67" fmla="*/ 49533 h 139189"/>
              <a:gd name="connsiteX68" fmla="*/ 54406 w 127514"/>
              <a:gd name="connsiteY68" fmla="*/ 49533 h 139189"/>
              <a:gd name="connsiteX69" fmla="*/ 54860 w 127514"/>
              <a:gd name="connsiteY69" fmla="*/ 50099 h 139189"/>
              <a:gd name="connsiteX70" fmla="*/ 56106 w 127514"/>
              <a:gd name="connsiteY70" fmla="*/ 51119 h 139189"/>
              <a:gd name="connsiteX71" fmla="*/ 56900 w 127514"/>
              <a:gd name="connsiteY71" fmla="*/ 52819 h 139189"/>
              <a:gd name="connsiteX72" fmla="*/ 57580 w 127514"/>
              <a:gd name="connsiteY72" fmla="*/ 53613 h 139189"/>
              <a:gd name="connsiteX73" fmla="*/ 57580 w 127514"/>
              <a:gd name="connsiteY73" fmla="*/ 51006 h 139189"/>
              <a:gd name="connsiteX74" fmla="*/ 58147 w 127514"/>
              <a:gd name="connsiteY74" fmla="*/ 48059 h 139189"/>
              <a:gd name="connsiteX75" fmla="*/ 58714 w 127514"/>
              <a:gd name="connsiteY75" fmla="*/ 43185 h 139189"/>
              <a:gd name="connsiteX76" fmla="*/ 58487 w 127514"/>
              <a:gd name="connsiteY76" fmla="*/ 42165 h 139189"/>
              <a:gd name="connsiteX77" fmla="*/ 57127 w 127514"/>
              <a:gd name="connsiteY77" fmla="*/ 41032 h 139189"/>
              <a:gd name="connsiteX78" fmla="*/ 29583 w 127514"/>
              <a:gd name="connsiteY78" fmla="*/ 70048 h 139189"/>
              <a:gd name="connsiteX79" fmla="*/ 29583 w 127514"/>
              <a:gd name="connsiteY79" fmla="*/ 69481 h 139189"/>
              <a:gd name="connsiteX80" fmla="*/ 29583 w 127514"/>
              <a:gd name="connsiteY80" fmla="*/ 68915 h 139189"/>
              <a:gd name="connsiteX81" fmla="*/ 29017 w 127514"/>
              <a:gd name="connsiteY81" fmla="*/ 65401 h 139189"/>
              <a:gd name="connsiteX82" fmla="*/ 27883 w 127514"/>
              <a:gd name="connsiteY82" fmla="*/ 63587 h 139189"/>
              <a:gd name="connsiteX83" fmla="*/ 26523 w 127514"/>
              <a:gd name="connsiteY83" fmla="*/ 65854 h 139189"/>
              <a:gd name="connsiteX84" fmla="*/ 25050 w 127514"/>
              <a:gd name="connsiteY84" fmla="*/ 64834 h 139189"/>
              <a:gd name="connsiteX85" fmla="*/ 27090 w 127514"/>
              <a:gd name="connsiteY85" fmla="*/ 63361 h 139189"/>
              <a:gd name="connsiteX86" fmla="*/ 27090 w 127514"/>
              <a:gd name="connsiteY86" fmla="*/ 62794 h 139189"/>
              <a:gd name="connsiteX87" fmla="*/ 26183 w 127514"/>
              <a:gd name="connsiteY87" fmla="*/ 61887 h 139189"/>
              <a:gd name="connsiteX88" fmla="*/ 25050 w 127514"/>
              <a:gd name="connsiteY88" fmla="*/ 62341 h 139189"/>
              <a:gd name="connsiteX89" fmla="*/ 23123 w 127514"/>
              <a:gd name="connsiteY89" fmla="*/ 62681 h 139189"/>
              <a:gd name="connsiteX90" fmla="*/ 22443 w 127514"/>
              <a:gd name="connsiteY90" fmla="*/ 63021 h 139189"/>
              <a:gd name="connsiteX91" fmla="*/ 21082 w 127514"/>
              <a:gd name="connsiteY91" fmla="*/ 62794 h 139189"/>
              <a:gd name="connsiteX92" fmla="*/ 20062 w 127514"/>
              <a:gd name="connsiteY92" fmla="*/ 63587 h 139189"/>
              <a:gd name="connsiteX93" fmla="*/ 21876 w 127514"/>
              <a:gd name="connsiteY93" fmla="*/ 66534 h 139189"/>
              <a:gd name="connsiteX94" fmla="*/ 23123 w 127514"/>
              <a:gd name="connsiteY94" fmla="*/ 67668 h 139189"/>
              <a:gd name="connsiteX95" fmla="*/ 24029 w 127514"/>
              <a:gd name="connsiteY95" fmla="*/ 71295 h 139189"/>
              <a:gd name="connsiteX96" fmla="*/ 24710 w 127514"/>
              <a:gd name="connsiteY96" fmla="*/ 71748 h 139189"/>
              <a:gd name="connsiteX97" fmla="*/ 24710 w 127514"/>
              <a:gd name="connsiteY97" fmla="*/ 74242 h 139189"/>
              <a:gd name="connsiteX98" fmla="*/ 28790 w 127514"/>
              <a:gd name="connsiteY98" fmla="*/ 74582 h 139189"/>
              <a:gd name="connsiteX99" fmla="*/ 29923 w 127514"/>
              <a:gd name="connsiteY99" fmla="*/ 71522 h 139189"/>
              <a:gd name="connsiteX100" fmla="*/ 29923 w 127514"/>
              <a:gd name="connsiteY100" fmla="*/ 70615 h 139189"/>
              <a:gd name="connsiteX101" fmla="*/ 29697 w 127514"/>
              <a:gd name="connsiteY101" fmla="*/ 69935 h 139189"/>
              <a:gd name="connsiteX102" fmla="*/ 21536 w 127514"/>
              <a:gd name="connsiteY102" fmla="*/ 6461 h 139189"/>
              <a:gd name="connsiteX103" fmla="*/ 21536 w 127514"/>
              <a:gd name="connsiteY103" fmla="*/ 5781 h 139189"/>
              <a:gd name="connsiteX104" fmla="*/ 21196 w 127514"/>
              <a:gd name="connsiteY104" fmla="*/ 4534 h 139189"/>
              <a:gd name="connsiteX105" fmla="*/ 18249 w 127514"/>
              <a:gd name="connsiteY105" fmla="*/ 5214 h 139189"/>
              <a:gd name="connsiteX106" fmla="*/ 14622 w 127514"/>
              <a:gd name="connsiteY106" fmla="*/ 4987 h 139189"/>
              <a:gd name="connsiteX107" fmla="*/ 13828 w 127514"/>
              <a:gd name="connsiteY107" fmla="*/ 5441 h 139189"/>
              <a:gd name="connsiteX108" fmla="*/ 12468 w 127514"/>
              <a:gd name="connsiteY108" fmla="*/ 5441 h 139189"/>
              <a:gd name="connsiteX109" fmla="*/ 9975 w 127514"/>
              <a:gd name="connsiteY109" fmla="*/ 4761 h 139189"/>
              <a:gd name="connsiteX110" fmla="*/ 7821 w 127514"/>
              <a:gd name="connsiteY110" fmla="*/ 3174 h 139189"/>
              <a:gd name="connsiteX111" fmla="*/ 7141 w 127514"/>
              <a:gd name="connsiteY111" fmla="*/ 4874 h 139189"/>
              <a:gd name="connsiteX112" fmla="*/ 7367 w 127514"/>
              <a:gd name="connsiteY112" fmla="*/ 5327 h 139189"/>
              <a:gd name="connsiteX113" fmla="*/ 7141 w 127514"/>
              <a:gd name="connsiteY113" fmla="*/ 6347 h 139189"/>
              <a:gd name="connsiteX114" fmla="*/ 5554 w 127514"/>
              <a:gd name="connsiteY114" fmla="*/ 7708 h 139189"/>
              <a:gd name="connsiteX115" fmla="*/ 3854 w 127514"/>
              <a:gd name="connsiteY115" fmla="*/ 8048 h 139189"/>
              <a:gd name="connsiteX116" fmla="*/ 1020 w 127514"/>
              <a:gd name="connsiteY116" fmla="*/ 5894 h 139189"/>
              <a:gd name="connsiteX117" fmla="*/ 0 w 127514"/>
              <a:gd name="connsiteY117" fmla="*/ 5554 h 139189"/>
              <a:gd name="connsiteX118" fmla="*/ 3854 w 127514"/>
              <a:gd name="connsiteY118" fmla="*/ 9294 h 139189"/>
              <a:gd name="connsiteX119" fmla="*/ 4987 w 127514"/>
              <a:gd name="connsiteY119" fmla="*/ 9975 h 139189"/>
              <a:gd name="connsiteX120" fmla="*/ 6461 w 127514"/>
              <a:gd name="connsiteY120" fmla="*/ 9975 h 139189"/>
              <a:gd name="connsiteX121" fmla="*/ 9635 w 127514"/>
              <a:gd name="connsiteY121" fmla="*/ 8614 h 139189"/>
              <a:gd name="connsiteX122" fmla="*/ 15415 w 127514"/>
              <a:gd name="connsiteY122" fmla="*/ 6801 h 139189"/>
              <a:gd name="connsiteX123" fmla="*/ 21762 w 127514"/>
              <a:gd name="connsiteY123" fmla="*/ 6234 h 139189"/>
              <a:gd name="connsiteX124" fmla="*/ 22443 w 127514"/>
              <a:gd name="connsiteY124" fmla="*/ 60074 h 139189"/>
              <a:gd name="connsiteX125" fmla="*/ 23009 w 127514"/>
              <a:gd name="connsiteY125" fmla="*/ 59280 h 139189"/>
              <a:gd name="connsiteX126" fmla="*/ 25276 w 127514"/>
              <a:gd name="connsiteY126" fmla="*/ 57920 h 139189"/>
              <a:gd name="connsiteX127" fmla="*/ 25503 w 127514"/>
              <a:gd name="connsiteY127" fmla="*/ 57127 h 139189"/>
              <a:gd name="connsiteX128" fmla="*/ 25276 w 127514"/>
              <a:gd name="connsiteY128" fmla="*/ 54973 h 139189"/>
              <a:gd name="connsiteX129" fmla="*/ 25276 w 127514"/>
              <a:gd name="connsiteY129" fmla="*/ 52139 h 139189"/>
              <a:gd name="connsiteX130" fmla="*/ 23349 w 127514"/>
              <a:gd name="connsiteY130" fmla="*/ 50099 h 139189"/>
              <a:gd name="connsiteX131" fmla="*/ 21762 w 127514"/>
              <a:gd name="connsiteY131" fmla="*/ 46585 h 139189"/>
              <a:gd name="connsiteX132" fmla="*/ 20629 w 127514"/>
              <a:gd name="connsiteY132" fmla="*/ 45112 h 139189"/>
              <a:gd name="connsiteX133" fmla="*/ 20629 w 127514"/>
              <a:gd name="connsiteY133" fmla="*/ 43298 h 139189"/>
              <a:gd name="connsiteX134" fmla="*/ 19382 w 127514"/>
              <a:gd name="connsiteY134" fmla="*/ 41938 h 139189"/>
              <a:gd name="connsiteX135" fmla="*/ 16775 w 127514"/>
              <a:gd name="connsiteY135" fmla="*/ 40578 h 139189"/>
              <a:gd name="connsiteX136" fmla="*/ 15755 w 127514"/>
              <a:gd name="connsiteY136" fmla="*/ 40805 h 139189"/>
              <a:gd name="connsiteX137" fmla="*/ 16775 w 127514"/>
              <a:gd name="connsiteY137" fmla="*/ 44772 h 139189"/>
              <a:gd name="connsiteX138" fmla="*/ 16322 w 127514"/>
              <a:gd name="connsiteY138" fmla="*/ 47265 h 139189"/>
              <a:gd name="connsiteX139" fmla="*/ 13942 w 127514"/>
              <a:gd name="connsiteY139" fmla="*/ 51119 h 139189"/>
              <a:gd name="connsiteX140" fmla="*/ 14508 w 127514"/>
              <a:gd name="connsiteY140" fmla="*/ 52593 h 139189"/>
              <a:gd name="connsiteX141" fmla="*/ 14735 w 127514"/>
              <a:gd name="connsiteY141" fmla="*/ 52593 h 139189"/>
              <a:gd name="connsiteX142" fmla="*/ 15075 w 127514"/>
              <a:gd name="connsiteY142" fmla="*/ 53500 h 139189"/>
              <a:gd name="connsiteX143" fmla="*/ 13488 w 127514"/>
              <a:gd name="connsiteY143" fmla="*/ 54973 h 139189"/>
              <a:gd name="connsiteX144" fmla="*/ 13035 w 127514"/>
              <a:gd name="connsiteY144" fmla="*/ 53726 h 139189"/>
              <a:gd name="connsiteX145" fmla="*/ 11108 w 127514"/>
              <a:gd name="connsiteY145" fmla="*/ 54066 h 139189"/>
              <a:gd name="connsiteX146" fmla="*/ 12468 w 127514"/>
              <a:gd name="connsiteY146" fmla="*/ 55993 h 139189"/>
              <a:gd name="connsiteX147" fmla="*/ 14735 w 127514"/>
              <a:gd name="connsiteY147" fmla="*/ 57467 h 139189"/>
              <a:gd name="connsiteX148" fmla="*/ 16095 w 127514"/>
              <a:gd name="connsiteY148" fmla="*/ 57807 h 139189"/>
              <a:gd name="connsiteX149" fmla="*/ 17002 w 127514"/>
              <a:gd name="connsiteY149" fmla="*/ 57127 h 139189"/>
              <a:gd name="connsiteX150" fmla="*/ 17229 w 127514"/>
              <a:gd name="connsiteY150" fmla="*/ 59054 h 139189"/>
              <a:gd name="connsiteX151" fmla="*/ 18476 w 127514"/>
              <a:gd name="connsiteY151" fmla="*/ 60187 h 139189"/>
              <a:gd name="connsiteX152" fmla="*/ 19156 w 127514"/>
              <a:gd name="connsiteY152" fmla="*/ 62001 h 139189"/>
              <a:gd name="connsiteX153" fmla="*/ 20402 w 127514"/>
              <a:gd name="connsiteY153" fmla="*/ 60867 h 139189"/>
              <a:gd name="connsiteX154" fmla="*/ 22443 w 127514"/>
              <a:gd name="connsiteY154" fmla="*/ 60074 h 139189"/>
              <a:gd name="connsiteX155" fmla="*/ 121054 w 127514"/>
              <a:gd name="connsiteY155" fmla="*/ 125928 h 139189"/>
              <a:gd name="connsiteX156" fmla="*/ 121281 w 127514"/>
              <a:gd name="connsiteY156" fmla="*/ 127288 h 139189"/>
              <a:gd name="connsiteX157" fmla="*/ 124001 w 127514"/>
              <a:gd name="connsiteY157" fmla="*/ 126155 h 139189"/>
              <a:gd name="connsiteX158" fmla="*/ 122414 w 127514"/>
              <a:gd name="connsiteY158" fmla="*/ 124908 h 139189"/>
              <a:gd name="connsiteX159" fmla="*/ 121054 w 127514"/>
              <a:gd name="connsiteY159" fmla="*/ 125928 h 139189"/>
              <a:gd name="connsiteX160" fmla="*/ 119581 w 127514"/>
              <a:gd name="connsiteY160" fmla="*/ 133069 h 139189"/>
              <a:gd name="connsiteX161" fmla="*/ 117540 w 127514"/>
              <a:gd name="connsiteY161" fmla="*/ 134202 h 139189"/>
              <a:gd name="connsiteX162" fmla="*/ 116180 w 127514"/>
              <a:gd name="connsiteY162" fmla="*/ 134202 h 139189"/>
              <a:gd name="connsiteX163" fmla="*/ 113686 w 127514"/>
              <a:gd name="connsiteY163" fmla="*/ 133069 h 139189"/>
              <a:gd name="connsiteX164" fmla="*/ 111646 w 127514"/>
              <a:gd name="connsiteY164" fmla="*/ 133296 h 139189"/>
              <a:gd name="connsiteX165" fmla="*/ 110400 w 127514"/>
              <a:gd name="connsiteY165" fmla="*/ 134769 h 139189"/>
              <a:gd name="connsiteX166" fmla="*/ 108473 w 127514"/>
              <a:gd name="connsiteY166" fmla="*/ 135336 h 139189"/>
              <a:gd name="connsiteX167" fmla="*/ 108699 w 127514"/>
              <a:gd name="connsiteY167" fmla="*/ 135789 h 139189"/>
              <a:gd name="connsiteX168" fmla="*/ 108699 w 127514"/>
              <a:gd name="connsiteY168" fmla="*/ 136242 h 139189"/>
              <a:gd name="connsiteX169" fmla="*/ 108359 w 127514"/>
              <a:gd name="connsiteY169" fmla="*/ 137489 h 139189"/>
              <a:gd name="connsiteX170" fmla="*/ 108359 w 127514"/>
              <a:gd name="connsiteY170" fmla="*/ 138283 h 139189"/>
              <a:gd name="connsiteX171" fmla="*/ 108926 w 127514"/>
              <a:gd name="connsiteY171" fmla="*/ 139189 h 139189"/>
              <a:gd name="connsiteX172" fmla="*/ 114253 w 127514"/>
              <a:gd name="connsiteY172" fmla="*/ 139189 h 139189"/>
              <a:gd name="connsiteX173" fmla="*/ 119127 w 127514"/>
              <a:gd name="connsiteY173" fmla="*/ 138283 h 139189"/>
              <a:gd name="connsiteX174" fmla="*/ 121281 w 127514"/>
              <a:gd name="connsiteY174" fmla="*/ 135109 h 139189"/>
              <a:gd name="connsiteX175" fmla="*/ 121961 w 127514"/>
              <a:gd name="connsiteY175" fmla="*/ 133409 h 139189"/>
              <a:gd name="connsiteX176" fmla="*/ 122301 w 127514"/>
              <a:gd name="connsiteY176" fmla="*/ 130915 h 139189"/>
              <a:gd name="connsiteX177" fmla="*/ 121394 w 127514"/>
              <a:gd name="connsiteY177" fmla="*/ 130575 h 139189"/>
              <a:gd name="connsiteX178" fmla="*/ 119807 w 127514"/>
              <a:gd name="connsiteY178" fmla="*/ 133069 h 139189"/>
              <a:gd name="connsiteX179" fmla="*/ 75149 w 127514"/>
              <a:gd name="connsiteY179" fmla="*/ 64041 h 139189"/>
              <a:gd name="connsiteX180" fmla="*/ 70842 w 127514"/>
              <a:gd name="connsiteY180" fmla="*/ 58714 h 139189"/>
              <a:gd name="connsiteX181" fmla="*/ 70615 w 127514"/>
              <a:gd name="connsiteY181" fmla="*/ 58147 h 139189"/>
              <a:gd name="connsiteX182" fmla="*/ 68008 w 127514"/>
              <a:gd name="connsiteY182" fmla="*/ 52819 h 139189"/>
              <a:gd name="connsiteX183" fmla="*/ 66874 w 127514"/>
              <a:gd name="connsiteY183" fmla="*/ 52479 h 139189"/>
              <a:gd name="connsiteX184" fmla="*/ 66534 w 127514"/>
              <a:gd name="connsiteY184" fmla="*/ 52706 h 139189"/>
              <a:gd name="connsiteX185" fmla="*/ 66194 w 127514"/>
              <a:gd name="connsiteY185" fmla="*/ 53500 h 139189"/>
              <a:gd name="connsiteX186" fmla="*/ 67895 w 127514"/>
              <a:gd name="connsiteY186" fmla="*/ 54973 h 139189"/>
              <a:gd name="connsiteX187" fmla="*/ 68348 w 127514"/>
              <a:gd name="connsiteY187" fmla="*/ 56333 h 139189"/>
              <a:gd name="connsiteX188" fmla="*/ 69255 w 127514"/>
              <a:gd name="connsiteY188" fmla="*/ 57240 h 139189"/>
              <a:gd name="connsiteX189" fmla="*/ 71295 w 127514"/>
              <a:gd name="connsiteY189" fmla="*/ 60980 h 139189"/>
              <a:gd name="connsiteX190" fmla="*/ 72995 w 127514"/>
              <a:gd name="connsiteY190" fmla="*/ 62454 h 139189"/>
              <a:gd name="connsiteX191" fmla="*/ 72995 w 127514"/>
              <a:gd name="connsiteY191" fmla="*/ 63474 h 139189"/>
              <a:gd name="connsiteX192" fmla="*/ 71522 w 127514"/>
              <a:gd name="connsiteY192" fmla="*/ 64607 h 139189"/>
              <a:gd name="connsiteX193" fmla="*/ 71068 w 127514"/>
              <a:gd name="connsiteY193" fmla="*/ 65401 h 139189"/>
              <a:gd name="connsiteX194" fmla="*/ 71748 w 127514"/>
              <a:gd name="connsiteY194" fmla="*/ 65401 h 139189"/>
              <a:gd name="connsiteX195" fmla="*/ 73788 w 127514"/>
              <a:gd name="connsiteY195" fmla="*/ 64948 h 139189"/>
              <a:gd name="connsiteX196" fmla="*/ 75149 w 127514"/>
              <a:gd name="connsiteY196" fmla="*/ 65174 h 139189"/>
              <a:gd name="connsiteX197" fmla="*/ 75149 w 127514"/>
              <a:gd name="connsiteY197" fmla="*/ 64041 h 139189"/>
              <a:gd name="connsiteX198" fmla="*/ 104959 w 127514"/>
              <a:gd name="connsiteY198" fmla="*/ 98045 h 139189"/>
              <a:gd name="connsiteX199" fmla="*/ 102805 w 127514"/>
              <a:gd name="connsiteY199" fmla="*/ 98385 h 139189"/>
              <a:gd name="connsiteX200" fmla="*/ 102352 w 127514"/>
              <a:gd name="connsiteY200" fmla="*/ 99178 h 139189"/>
              <a:gd name="connsiteX201" fmla="*/ 102352 w 127514"/>
              <a:gd name="connsiteY201" fmla="*/ 100312 h 139189"/>
              <a:gd name="connsiteX202" fmla="*/ 103599 w 127514"/>
              <a:gd name="connsiteY202" fmla="*/ 101899 h 139189"/>
              <a:gd name="connsiteX203" fmla="*/ 103599 w 127514"/>
              <a:gd name="connsiteY203" fmla="*/ 102805 h 139189"/>
              <a:gd name="connsiteX204" fmla="*/ 103145 w 127514"/>
              <a:gd name="connsiteY204" fmla="*/ 103939 h 139189"/>
              <a:gd name="connsiteX205" fmla="*/ 101899 w 127514"/>
              <a:gd name="connsiteY205" fmla="*/ 104619 h 139189"/>
              <a:gd name="connsiteX206" fmla="*/ 101559 w 127514"/>
              <a:gd name="connsiteY206" fmla="*/ 105072 h 139189"/>
              <a:gd name="connsiteX207" fmla="*/ 100652 w 127514"/>
              <a:gd name="connsiteY207" fmla="*/ 105752 h 139189"/>
              <a:gd name="connsiteX208" fmla="*/ 99178 w 127514"/>
              <a:gd name="connsiteY208" fmla="*/ 107566 h 139189"/>
              <a:gd name="connsiteX209" fmla="*/ 96458 w 127514"/>
              <a:gd name="connsiteY209" fmla="*/ 109606 h 139189"/>
              <a:gd name="connsiteX210" fmla="*/ 96118 w 127514"/>
              <a:gd name="connsiteY210" fmla="*/ 110853 h 139189"/>
              <a:gd name="connsiteX211" fmla="*/ 97591 w 127514"/>
              <a:gd name="connsiteY211" fmla="*/ 110173 h 139189"/>
              <a:gd name="connsiteX212" fmla="*/ 99972 w 127514"/>
              <a:gd name="connsiteY212" fmla="*/ 108019 h 139189"/>
              <a:gd name="connsiteX213" fmla="*/ 102352 w 127514"/>
              <a:gd name="connsiteY213" fmla="*/ 106772 h 139189"/>
              <a:gd name="connsiteX214" fmla="*/ 105185 w 127514"/>
              <a:gd name="connsiteY214" fmla="*/ 102692 h 139189"/>
              <a:gd name="connsiteX215" fmla="*/ 104392 w 127514"/>
              <a:gd name="connsiteY215" fmla="*/ 99405 h 139189"/>
              <a:gd name="connsiteX216" fmla="*/ 104959 w 127514"/>
              <a:gd name="connsiteY216" fmla="*/ 98271 h 139189"/>
              <a:gd name="connsiteX217" fmla="*/ 127175 w 127514"/>
              <a:gd name="connsiteY217" fmla="*/ 106999 h 139189"/>
              <a:gd name="connsiteX218" fmla="*/ 125815 w 127514"/>
              <a:gd name="connsiteY218" fmla="*/ 106092 h 139189"/>
              <a:gd name="connsiteX219" fmla="*/ 123434 w 127514"/>
              <a:gd name="connsiteY219" fmla="*/ 105412 h 139189"/>
              <a:gd name="connsiteX220" fmla="*/ 122754 w 127514"/>
              <a:gd name="connsiteY220" fmla="*/ 105412 h 139189"/>
              <a:gd name="connsiteX221" fmla="*/ 121507 w 127514"/>
              <a:gd name="connsiteY221" fmla="*/ 105072 h 139189"/>
              <a:gd name="connsiteX222" fmla="*/ 119694 w 127514"/>
              <a:gd name="connsiteY222" fmla="*/ 104505 h 139189"/>
              <a:gd name="connsiteX223" fmla="*/ 119014 w 127514"/>
              <a:gd name="connsiteY223" fmla="*/ 106206 h 139189"/>
              <a:gd name="connsiteX224" fmla="*/ 120034 w 127514"/>
              <a:gd name="connsiteY224" fmla="*/ 106546 h 139189"/>
              <a:gd name="connsiteX225" fmla="*/ 122641 w 127514"/>
              <a:gd name="connsiteY225" fmla="*/ 106546 h 139189"/>
              <a:gd name="connsiteX226" fmla="*/ 124568 w 127514"/>
              <a:gd name="connsiteY226" fmla="*/ 106659 h 139189"/>
              <a:gd name="connsiteX227" fmla="*/ 126721 w 127514"/>
              <a:gd name="connsiteY227" fmla="*/ 108246 h 139189"/>
              <a:gd name="connsiteX228" fmla="*/ 127515 w 127514"/>
              <a:gd name="connsiteY228" fmla="*/ 107453 h 139189"/>
              <a:gd name="connsiteX229" fmla="*/ 127175 w 127514"/>
              <a:gd name="connsiteY229" fmla="*/ 107112 h 139189"/>
              <a:gd name="connsiteX230" fmla="*/ 82630 w 127514"/>
              <a:gd name="connsiteY230" fmla="*/ 89884 h 139189"/>
              <a:gd name="connsiteX231" fmla="*/ 80023 w 127514"/>
              <a:gd name="connsiteY231" fmla="*/ 88410 h 139189"/>
              <a:gd name="connsiteX232" fmla="*/ 79116 w 127514"/>
              <a:gd name="connsiteY232" fmla="*/ 84217 h 139189"/>
              <a:gd name="connsiteX233" fmla="*/ 77756 w 127514"/>
              <a:gd name="connsiteY233" fmla="*/ 81723 h 139189"/>
              <a:gd name="connsiteX234" fmla="*/ 76962 w 127514"/>
              <a:gd name="connsiteY234" fmla="*/ 79229 h 139189"/>
              <a:gd name="connsiteX235" fmla="*/ 74922 w 127514"/>
              <a:gd name="connsiteY235" fmla="*/ 76396 h 139189"/>
              <a:gd name="connsiteX236" fmla="*/ 74922 w 127514"/>
              <a:gd name="connsiteY236" fmla="*/ 78209 h 139189"/>
              <a:gd name="connsiteX237" fmla="*/ 75489 w 127514"/>
              <a:gd name="connsiteY237" fmla="*/ 78662 h 139189"/>
              <a:gd name="connsiteX238" fmla="*/ 76396 w 127514"/>
              <a:gd name="connsiteY238" fmla="*/ 80816 h 139189"/>
              <a:gd name="connsiteX239" fmla="*/ 78096 w 127514"/>
              <a:gd name="connsiteY239" fmla="*/ 83990 h 139189"/>
              <a:gd name="connsiteX240" fmla="*/ 78662 w 127514"/>
              <a:gd name="connsiteY240" fmla="*/ 85577 h 139189"/>
              <a:gd name="connsiteX241" fmla="*/ 78436 w 127514"/>
              <a:gd name="connsiteY241" fmla="*/ 87050 h 139189"/>
              <a:gd name="connsiteX242" fmla="*/ 77189 w 127514"/>
              <a:gd name="connsiteY242" fmla="*/ 87277 h 139189"/>
              <a:gd name="connsiteX243" fmla="*/ 76849 w 127514"/>
              <a:gd name="connsiteY243" fmla="*/ 87957 h 139189"/>
              <a:gd name="connsiteX244" fmla="*/ 78662 w 127514"/>
              <a:gd name="connsiteY244" fmla="*/ 89090 h 139189"/>
              <a:gd name="connsiteX245" fmla="*/ 81949 w 127514"/>
              <a:gd name="connsiteY245" fmla="*/ 90224 h 139189"/>
              <a:gd name="connsiteX246" fmla="*/ 84557 w 127514"/>
              <a:gd name="connsiteY246" fmla="*/ 94871 h 139189"/>
              <a:gd name="connsiteX247" fmla="*/ 84557 w 127514"/>
              <a:gd name="connsiteY247" fmla="*/ 94304 h 139189"/>
              <a:gd name="connsiteX248" fmla="*/ 84557 w 127514"/>
              <a:gd name="connsiteY248" fmla="*/ 91924 h 139189"/>
              <a:gd name="connsiteX249" fmla="*/ 82630 w 127514"/>
              <a:gd name="connsiteY249" fmla="*/ 89884 h 139189"/>
              <a:gd name="connsiteX250" fmla="*/ 92151 w 127514"/>
              <a:gd name="connsiteY250" fmla="*/ 65854 h 139189"/>
              <a:gd name="connsiteX251" fmla="*/ 91017 w 127514"/>
              <a:gd name="connsiteY251" fmla="*/ 66308 h 139189"/>
              <a:gd name="connsiteX252" fmla="*/ 90564 w 127514"/>
              <a:gd name="connsiteY252" fmla="*/ 69481 h 139189"/>
              <a:gd name="connsiteX253" fmla="*/ 91471 w 127514"/>
              <a:gd name="connsiteY253" fmla="*/ 69708 h 139189"/>
              <a:gd name="connsiteX254" fmla="*/ 93058 w 127514"/>
              <a:gd name="connsiteY254" fmla="*/ 67215 h 139189"/>
              <a:gd name="connsiteX255" fmla="*/ 92604 w 127514"/>
              <a:gd name="connsiteY255" fmla="*/ 65854 h 139189"/>
              <a:gd name="connsiteX256" fmla="*/ 92151 w 127514"/>
              <a:gd name="connsiteY256" fmla="*/ 65854 h 139189"/>
              <a:gd name="connsiteX257" fmla="*/ 96798 w 127514"/>
              <a:gd name="connsiteY257" fmla="*/ 98498 h 139189"/>
              <a:gd name="connsiteX258" fmla="*/ 99745 w 127514"/>
              <a:gd name="connsiteY258" fmla="*/ 99632 h 139189"/>
              <a:gd name="connsiteX259" fmla="*/ 101105 w 127514"/>
              <a:gd name="connsiteY259" fmla="*/ 98725 h 139189"/>
              <a:gd name="connsiteX260" fmla="*/ 100652 w 127514"/>
              <a:gd name="connsiteY260" fmla="*/ 98271 h 139189"/>
              <a:gd name="connsiteX261" fmla="*/ 98271 w 127514"/>
              <a:gd name="connsiteY261" fmla="*/ 97478 h 139189"/>
              <a:gd name="connsiteX262" fmla="*/ 97365 w 127514"/>
              <a:gd name="connsiteY262" fmla="*/ 96231 h 139189"/>
              <a:gd name="connsiteX263" fmla="*/ 95664 w 127514"/>
              <a:gd name="connsiteY263" fmla="*/ 95551 h 139189"/>
              <a:gd name="connsiteX264" fmla="*/ 95664 w 127514"/>
              <a:gd name="connsiteY264" fmla="*/ 96344 h 139189"/>
              <a:gd name="connsiteX265" fmla="*/ 95664 w 127514"/>
              <a:gd name="connsiteY265" fmla="*/ 97251 h 139189"/>
              <a:gd name="connsiteX266" fmla="*/ 96231 w 127514"/>
              <a:gd name="connsiteY266" fmla="*/ 98498 h 139189"/>
              <a:gd name="connsiteX267" fmla="*/ 96911 w 127514"/>
              <a:gd name="connsiteY267" fmla="*/ 98498 h 139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</a:cxnLst>
            <a:rect l="l" t="t" r="r" b="b"/>
            <a:pathLst>
              <a:path w="127514" h="139189">
                <a:moveTo>
                  <a:pt x="37064" y="7934"/>
                </a:moveTo>
                <a:lnTo>
                  <a:pt x="35137" y="6914"/>
                </a:lnTo>
                <a:lnTo>
                  <a:pt x="34911" y="6347"/>
                </a:lnTo>
                <a:lnTo>
                  <a:pt x="34911" y="5781"/>
                </a:lnTo>
                <a:cubicBezTo>
                  <a:pt x="34911" y="5781"/>
                  <a:pt x="34344" y="5214"/>
                  <a:pt x="34344" y="5214"/>
                </a:cubicBezTo>
                <a:lnTo>
                  <a:pt x="32870" y="4421"/>
                </a:lnTo>
                <a:lnTo>
                  <a:pt x="31170" y="2380"/>
                </a:lnTo>
                <a:lnTo>
                  <a:pt x="29470" y="794"/>
                </a:lnTo>
                <a:lnTo>
                  <a:pt x="26636" y="567"/>
                </a:lnTo>
                <a:lnTo>
                  <a:pt x="24256" y="0"/>
                </a:lnTo>
                <a:lnTo>
                  <a:pt x="22669" y="0"/>
                </a:lnTo>
                <a:cubicBezTo>
                  <a:pt x="22669" y="0"/>
                  <a:pt x="20969" y="794"/>
                  <a:pt x="20969" y="794"/>
                </a:cubicBezTo>
                <a:lnTo>
                  <a:pt x="24029" y="794"/>
                </a:lnTo>
                <a:cubicBezTo>
                  <a:pt x="24029" y="794"/>
                  <a:pt x="29923" y="2154"/>
                  <a:pt x="29923" y="2154"/>
                </a:cubicBezTo>
                <a:lnTo>
                  <a:pt x="33664" y="7481"/>
                </a:lnTo>
                <a:lnTo>
                  <a:pt x="35477" y="8841"/>
                </a:lnTo>
                <a:lnTo>
                  <a:pt x="36158" y="10541"/>
                </a:lnTo>
                <a:lnTo>
                  <a:pt x="35704" y="12015"/>
                </a:lnTo>
                <a:lnTo>
                  <a:pt x="35931" y="13488"/>
                </a:lnTo>
                <a:lnTo>
                  <a:pt x="35364" y="15188"/>
                </a:lnTo>
                <a:lnTo>
                  <a:pt x="35364" y="18249"/>
                </a:lnTo>
                <a:cubicBezTo>
                  <a:pt x="35364" y="18249"/>
                  <a:pt x="34457" y="19722"/>
                  <a:pt x="34457" y="19722"/>
                </a:cubicBezTo>
                <a:lnTo>
                  <a:pt x="32190" y="21422"/>
                </a:lnTo>
                <a:lnTo>
                  <a:pt x="33664" y="22103"/>
                </a:lnTo>
                <a:lnTo>
                  <a:pt x="35477" y="24483"/>
                </a:lnTo>
                <a:lnTo>
                  <a:pt x="35931" y="24256"/>
                </a:lnTo>
                <a:lnTo>
                  <a:pt x="36611" y="23009"/>
                </a:lnTo>
                <a:lnTo>
                  <a:pt x="37064" y="16322"/>
                </a:lnTo>
                <a:lnTo>
                  <a:pt x="39671" y="14168"/>
                </a:lnTo>
                <a:lnTo>
                  <a:pt x="39104" y="9521"/>
                </a:lnTo>
                <a:lnTo>
                  <a:pt x="37178" y="7934"/>
                </a:lnTo>
                <a:close/>
                <a:moveTo>
                  <a:pt x="33664" y="43412"/>
                </a:moveTo>
                <a:lnTo>
                  <a:pt x="31170" y="43412"/>
                </a:lnTo>
                <a:cubicBezTo>
                  <a:pt x="31170" y="43412"/>
                  <a:pt x="29583" y="43978"/>
                  <a:pt x="29583" y="43978"/>
                </a:cubicBezTo>
                <a:lnTo>
                  <a:pt x="28903" y="44659"/>
                </a:lnTo>
                <a:lnTo>
                  <a:pt x="29357" y="44999"/>
                </a:lnTo>
                <a:lnTo>
                  <a:pt x="31057" y="45452"/>
                </a:lnTo>
                <a:lnTo>
                  <a:pt x="33324" y="44999"/>
                </a:lnTo>
                <a:lnTo>
                  <a:pt x="34911" y="44319"/>
                </a:lnTo>
                <a:lnTo>
                  <a:pt x="34911" y="44092"/>
                </a:lnTo>
                <a:cubicBezTo>
                  <a:pt x="34911" y="44092"/>
                  <a:pt x="33664" y="43412"/>
                  <a:pt x="33664" y="43412"/>
                </a:cubicBezTo>
                <a:close/>
                <a:moveTo>
                  <a:pt x="64834" y="79229"/>
                </a:moveTo>
                <a:lnTo>
                  <a:pt x="62001" y="76849"/>
                </a:lnTo>
                <a:lnTo>
                  <a:pt x="60754" y="76282"/>
                </a:lnTo>
                <a:lnTo>
                  <a:pt x="60187" y="77869"/>
                </a:lnTo>
                <a:lnTo>
                  <a:pt x="61887" y="78096"/>
                </a:lnTo>
                <a:lnTo>
                  <a:pt x="65514" y="80929"/>
                </a:lnTo>
                <a:lnTo>
                  <a:pt x="66988" y="81496"/>
                </a:lnTo>
                <a:lnTo>
                  <a:pt x="67895" y="81496"/>
                </a:lnTo>
                <a:cubicBezTo>
                  <a:pt x="67895" y="81496"/>
                  <a:pt x="66081" y="80476"/>
                  <a:pt x="66081" y="80476"/>
                </a:cubicBezTo>
                <a:lnTo>
                  <a:pt x="64947" y="79229"/>
                </a:lnTo>
                <a:close/>
                <a:moveTo>
                  <a:pt x="57013" y="40918"/>
                </a:moveTo>
                <a:lnTo>
                  <a:pt x="53953" y="37631"/>
                </a:lnTo>
                <a:lnTo>
                  <a:pt x="51119" y="36611"/>
                </a:lnTo>
                <a:lnTo>
                  <a:pt x="47719" y="34004"/>
                </a:lnTo>
                <a:lnTo>
                  <a:pt x="46472" y="32190"/>
                </a:lnTo>
                <a:lnTo>
                  <a:pt x="46132" y="32531"/>
                </a:lnTo>
                <a:lnTo>
                  <a:pt x="45679" y="34231"/>
                </a:lnTo>
                <a:lnTo>
                  <a:pt x="44999" y="35477"/>
                </a:lnTo>
                <a:lnTo>
                  <a:pt x="46812" y="35137"/>
                </a:lnTo>
                <a:lnTo>
                  <a:pt x="48286" y="35364"/>
                </a:lnTo>
                <a:lnTo>
                  <a:pt x="50779" y="37518"/>
                </a:lnTo>
                <a:lnTo>
                  <a:pt x="53500" y="38198"/>
                </a:lnTo>
                <a:lnTo>
                  <a:pt x="55200" y="40351"/>
                </a:lnTo>
                <a:lnTo>
                  <a:pt x="57693" y="42732"/>
                </a:lnTo>
                <a:lnTo>
                  <a:pt x="57693" y="44885"/>
                </a:lnTo>
                <a:cubicBezTo>
                  <a:pt x="57693" y="44885"/>
                  <a:pt x="56787" y="46925"/>
                  <a:pt x="56787" y="46925"/>
                </a:cubicBezTo>
                <a:lnTo>
                  <a:pt x="56560" y="49533"/>
                </a:lnTo>
                <a:lnTo>
                  <a:pt x="54406" y="49533"/>
                </a:lnTo>
                <a:cubicBezTo>
                  <a:pt x="54406" y="49533"/>
                  <a:pt x="54860" y="50099"/>
                  <a:pt x="54860" y="50099"/>
                </a:cubicBezTo>
                <a:lnTo>
                  <a:pt x="56106" y="51119"/>
                </a:lnTo>
                <a:lnTo>
                  <a:pt x="56900" y="52819"/>
                </a:lnTo>
                <a:lnTo>
                  <a:pt x="57580" y="53613"/>
                </a:lnTo>
                <a:lnTo>
                  <a:pt x="57580" y="51006"/>
                </a:lnTo>
                <a:cubicBezTo>
                  <a:pt x="57580" y="51006"/>
                  <a:pt x="58147" y="48059"/>
                  <a:pt x="58147" y="48059"/>
                </a:cubicBezTo>
                <a:lnTo>
                  <a:pt x="58714" y="43185"/>
                </a:lnTo>
                <a:lnTo>
                  <a:pt x="58487" y="42165"/>
                </a:lnTo>
                <a:lnTo>
                  <a:pt x="57127" y="41032"/>
                </a:lnTo>
                <a:close/>
                <a:moveTo>
                  <a:pt x="29583" y="70048"/>
                </a:moveTo>
                <a:lnTo>
                  <a:pt x="29583" y="69481"/>
                </a:lnTo>
                <a:cubicBezTo>
                  <a:pt x="29583" y="69481"/>
                  <a:pt x="29583" y="68915"/>
                  <a:pt x="29583" y="68915"/>
                </a:cubicBezTo>
                <a:lnTo>
                  <a:pt x="29017" y="65401"/>
                </a:lnTo>
                <a:lnTo>
                  <a:pt x="27883" y="63587"/>
                </a:lnTo>
                <a:lnTo>
                  <a:pt x="26523" y="65854"/>
                </a:lnTo>
                <a:lnTo>
                  <a:pt x="25050" y="64834"/>
                </a:lnTo>
                <a:lnTo>
                  <a:pt x="27090" y="63361"/>
                </a:lnTo>
                <a:lnTo>
                  <a:pt x="27090" y="62794"/>
                </a:lnTo>
                <a:cubicBezTo>
                  <a:pt x="27090" y="62794"/>
                  <a:pt x="26183" y="61887"/>
                  <a:pt x="26183" y="61887"/>
                </a:cubicBezTo>
                <a:lnTo>
                  <a:pt x="25050" y="62341"/>
                </a:lnTo>
                <a:lnTo>
                  <a:pt x="23123" y="62681"/>
                </a:lnTo>
                <a:lnTo>
                  <a:pt x="22443" y="63021"/>
                </a:lnTo>
                <a:lnTo>
                  <a:pt x="21082" y="62794"/>
                </a:lnTo>
                <a:lnTo>
                  <a:pt x="20062" y="63587"/>
                </a:lnTo>
                <a:lnTo>
                  <a:pt x="21876" y="66534"/>
                </a:lnTo>
                <a:lnTo>
                  <a:pt x="23123" y="67668"/>
                </a:lnTo>
                <a:lnTo>
                  <a:pt x="24029" y="71295"/>
                </a:lnTo>
                <a:lnTo>
                  <a:pt x="24710" y="71748"/>
                </a:lnTo>
                <a:lnTo>
                  <a:pt x="24710" y="74242"/>
                </a:lnTo>
                <a:cubicBezTo>
                  <a:pt x="24710" y="74242"/>
                  <a:pt x="28790" y="74582"/>
                  <a:pt x="28790" y="74582"/>
                </a:cubicBezTo>
                <a:lnTo>
                  <a:pt x="29923" y="71522"/>
                </a:lnTo>
                <a:lnTo>
                  <a:pt x="29923" y="70615"/>
                </a:lnTo>
                <a:cubicBezTo>
                  <a:pt x="29923" y="70615"/>
                  <a:pt x="29697" y="69935"/>
                  <a:pt x="29697" y="69935"/>
                </a:cubicBezTo>
                <a:close/>
                <a:moveTo>
                  <a:pt x="21536" y="6461"/>
                </a:moveTo>
                <a:lnTo>
                  <a:pt x="21536" y="5781"/>
                </a:lnTo>
                <a:cubicBezTo>
                  <a:pt x="21536" y="5781"/>
                  <a:pt x="21196" y="4534"/>
                  <a:pt x="21196" y="4534"/>
                </a:cubicBezTo>
                <a:lnTo>
                  <a:pt x="18249" y="5214"/>
                </a:lnTo>
                <a:lnTo>
                  <a:pt x="14622" y="4987"/>
                </a:lnTo>
                <a:lnTo>
                  <a:pt x="13828" y="5441"/>
                </a:lnTo>
                <a:lnTo>
                  <a:pt x="12468" y="5441"/>
                </a:lnTo>
                <a:cubicBezTo>
                  <a:pt x="12468" y="5441"/>
                  <a:pt x="9975" y="4761"/>
                  <a:pt x="9975" y="4761"/>
                </a:cubicBezTo>
                <a:lnTo>
                  <a:pt x="7821" y="3174"/>
                </a:lnTo>
                <a:lnTo>
                  <a:pt x="7141" y="4874"/>
                </a:lnTo>
                <a:lnTo>
                  <a:pt x="7367" y="5327"/>
                </a:lnTo>
                <a:lnTo>
                  <a:pt x="7141" y="6347"/>
                </a:lnTo>
                <a:lnTo>
                  <a:pt x="5554" y="7708"/>
                </a:lnTo>
                <a:lnTo>
                  <a:pt x="3854" y="8048"/>
                </a:lnTo>
                <a:lnTo>
                  <a:pt x="1020" y="5894"/>
                </a:lnTo>
                <a:lnTo>
                  <a:pt x="0" y="5554"/>
                </a:lnTo>
                <a:lnTo>
                  <a:pt x="3854" y="9294"/>
                </a:lnTo>
                <a:lnTo>
                  <a:pt x="4987" y="9975"/>
                </a:lnTo>
                <a:lnTo>
                  <a:pt x="6461" y="9975"/>
                </a:lnTo>
                <a:cubicBezTo>
                  <a:pt x="6461" y="9975"/>
                  <a:pt x="9635" y="8614"/>
                  <a:pt x="9635" y="8614"/>
                </a:cubicBezTo>
                <a:lnTo>
                  <a:pt x="15415" y="6801"/>
                </a:lnTo>
                <a:lnTo>
                  <a:pt x="21762" y="6234"/>
                </a:lnTo>
                <a:close/>
                <a:moveTo>
                  <a:pt x="22443" y="60074"/>
                </a:moveTo>
                <a:lnTo>
                  <a:pt x="23009" y="59280"/>
                </a:lnTo>
                <a:lnTo>
                  <a:pt x="25276" y="57920"/>
                </a:lnTo>
                <a:lnTo>
                  <a:pt x="25503" y="57127"/>
                </a:lnTo>
                <a:lnTo>
                  <a:pt x="25276" y="54973"/>
                </a:lnTo>
                <a:lnTo>
                  <a:pt x="25276" y="52139"/>
                </a:lnTo>
                <a:cubicBezTo>
                  <a:pt x="25276" y="52139"/>
                  <a:pt x="23349" y="50099"/>
                  <a:pt x="23349" y="50099"/>
                </a:cubicBezTo>
                <a:lnTo>
                  <a:pt x="21762" y="46585"/>
                </a:lnTo>
                <a:lnTo>
                  <a:pt x="20629" y="45112"/>
                </a:lnTo>
                <a:lnTo>
                  <a:pt x="20629" y="43298"/>
                </a:lnTo>
                <a:cubicBezTo>
                  <a:pt x="20629" y="43298"/>
                  <a:pt x="19382" y="41938"/>
                  <a:pt x="19382" y="41938"/>
                </a:cubicBezTo>
                <a:lnTo>
                  <a:pt x="16775" y="40578"/>
                </a:lnTo>
                <a:lnTo>
                  <a:pt x="15755" y="40805"/>
                </a:lnTo>
                <a:lnTo>
                  <a:pt x="16775" y="44772"/>
                </a:lnTo>
                <a:lnTo>
                  <a:pt x="16322" y="47265"/>
                </a:lnTo>
                <a:lnTo>
                  <a:pt x="13942" y="51119"/>
                </a:lnTo>
                <a:lnTo>
                  <a:pt x="14508" y="52593"/>
                </a:lnTo>
                <a:lnTo>
                  <a:pt x="14735" y="52593"/>
                </a:lnTo>
                <a:cubicBezTo>
                  <a:pt x="14735" y="52593"/>
                  <a:pt x="15075" y="53500"/>
                  <a:pt x="15075" y="53500"/>
                </a:cubicBezTo>
                <a:lnTo>
                  <a:pt x="13488" y="54973"/>
                </a:lnTo>
                <a:lnTo>
                  <a:pt x="13035" y="53726"/>
                </a:lnTo>
                <a:lnTo>
                  <a:pt x="11108" y="54066"/>
                </a:lnTo>
                <a:lnTo>
                  <a:pt x="12468" y="55993"/>
                </a:lnTo>
                <a:lnTo>
                  <a:pt x="14735" y="57467"/>
                </a:lnTo>
                <a:lnTo>
                  <a:pt x="16095" y="57807"/>
                </a:lnTo>
                <a:lnTo>
                  <a:pt x="17002" y="57127"/>
                </a:lnTo>
                <a:lnTo>
                  <a:pt x="17229" y="59054"/>
                </a:lnTo>
                <a:lnTo>
                  <a:pt x="18476" y="60187"/>
                </a:lnTo>
                <a:lnTo>
                  <a:pt x="19156" y="62001"/>
                </a:lnTo>
                <a:lnTo>
                  <a:pt x="20402" y="60867"/>
                </a:lnTo>
                <a:lnTo>
                  <a:pt x="22443" y="60074"/>
                </a:lnTo>
                <a:close/>
                <a:moveTo>
                  <a:pt x="121054" y="125928"/>
                </a:moveTo>
                <a:lnTo>
                  <a:pt x="121281" y="127288"/>
                </a:lnTo>
                <a:lnTo>
                  <a:pt x="124001" y="126155"/>
                </a:lnTo>
                <a:lnTo>
                  <a:pt x="122414" y="124908"/>
                </a:lnTo>
                <a:lnTo>
                  <a:pt x="121054" y="125928"/>
                </a:lnTo>
                <a:close/>
                <a:moveTo>
                  <a:pt x="119581" y="133069"/>
                </a:moveTo>
                <a:lnTo>
                  <a:pt x="117540" y="134202"/>
                </a:lnTo>
                <a:lnTo>
                  <a:pt x="116180" y="134202"/>
                </a:lnTo>
                <a:cubicBezTo>
                  <a:pt x="116180" y="134202"/>
                  <a:pt x="113686" y="133069"/>
                  <a:pt x="113686" y="133069"/>
                </a:cubicBezTo>
                <a:lnTo>
                  <a:pt x="111646" y="133296"/>
                </a:lnTo>
                <a:lnTo>
                  <a:pt x="110400" y="134769"/>
                </a:lnTo>
                <a:lnTo>
                  <a:pt x="108473" y="135336"/>
                </a:lnTo>
                <a:lnTo>
                  <a:pt x="108699" y="135789"/>
                </a:lnTo>
                <a:lnTo>
                  <a:pt x="108699" y="136242"/>
                </a:lnTo>
                <a:cubicBezTo>
                  <a:pt x="108699" y="136242"/>
                  <a:pt x="108359" y="137489"/>
                  <a:pt x="108359" y="137489"/>
                </a:cubicBezTo>
                <a:lnTo>
                  <a:pt x="108359" y="138283"/>
                </a:lnTo>
                <a:cubicBezTo>
                  <a:pt x="108359" y="138283"/>
                  <a:pt x="108926" y="139189"/>
                  <a:pt x="108926" y="139189"/>
                </a:cubicBezTo>
                <a:lnTo>
                  <a:pt x="114253" y="139189"/>
                </a:lnTo>
                <a:cubicBezTo>
                  <a:pt x="114253" y="139189"/>
                  <a:pt x="119127" y="138283"/>
                  <a:pt x="119127" y="138283"/>
                </a:cubicBezTo>
                <a:lnTo>
                  <a:pt x="121281" y="135109"/>
                </a:lnTo>
                <a:lnTo>
                  <a:pt x="121961" y="133409"/>
                </a:lnTo>
                <a:lnTo>
                  <a:pt x="122301" y="130915"/>
                </a:lnTo>
                <a:lnTo>
                  <a:pt x="121394" y="130575"/>
                </a:lnTo>
                <a:lnTo>
                  <a:pt x="119807" y="133069"/>
                </a:lnTo>
                <a:close/>
                <a:moveTo>
                  <a:pt x="75149" y="64041"/>
                </a:moveTo>
                <a:lnTo>
                  <a:pt x="70842" y="58714"/>
                </a:lnTo>
                <a:lnTo>
                  <a:pt x="70615" y="58147"/>
                </a:lnTo>
                <a:lnTo>
                  <a:pt x="68008" y="52819"/>
                </a:lnTo>
                <a:lnTo>
                  <a:pt x="66874" y="52479"/>
                </a:lnTo>
                <a:lnTo>
                  <a:pt x="66534" y="52706"/>
                </a:lnTo>
                <a:lnTo>
                  <a:pt x="66194" y="53500"/>
                </a:lnTo>
                <a:lnTo>
                  <a:pt x="67895" y="54973"/>
                </a:lnTo>
                <a:lnTo>
                  <a:pt x="68348" y="56333"/>
                </a:lnTo>
                <a:lnTo>
                  <a:pt x="69255" y="57240"/>
                </a:lnTo>
                <a:lnTo>
                  <a:pt x="71295" y="60980"/>
                </a:lnTo>
                <a:lnTo>
                  <a:pt x="72995" y="62454"/>
                </a:lnTo>
                <a:lnTo>
                  <a:pt x="72995" y="63474"/>
                </a:lnTo>
                <a:cubicBezTo>
                  <a:pt x="72995" y="63474"/>
                  <a:pt x="71522" y="64607"/>
                  <a:pt x="71522" y="64607"/>
                </a:cubicBezTo>
                <a:lnTo>
                  <a:pt x="71068" y="65401"/>
                </a:lnTo>
                <a:lnTo>
                  <a:pt x="71748" y="65401"/>
                </a:lnTo>
                <a:cubicBezTo>
                  <a:pt x="71748" y="65401"/>
                  <a:pt x="73788" y="64948"/>
                  <a:pt x="73788" y="64948"/>
                </a:cubicBezTo>
                <a:lnTo>
                  <a:pt x="75149" y="65174"/>
                </a:lnTo>
                <a:lnTo>
                  <a:pt x="75149" y="64041"/>
                </a:lnTo>
                <a:close/>
                <a:moveTo>
                  <a:pt x="104959" y="98045"/>
                </a:moveTo>
                <a:lnTo>
                  <a:pt x="102805" y="98385"/>
                </a:lnTo>
                <a:lnTo>
                  <a:pt x="102352" y="99178"/>
                </a:lnTo>
                <a:lnTo>
                  <a:pt x="102352" y="100312"/>
                </a:lnTo>
                <a:cubicBezTo>
                  <a:pt x="102352" y="100312"/>
                  <a:pt x="103599" y="101899"/>
                  <a:pt x="103599" y="101899"/>
                </a:cubicBezTo>
                <a:lnTo>
                  <a:pt x="103599" y="102805"/>
                </a:lnTo>
                <a:cubicBezTo>
                  <a:pt x="103599" y="102805"/>
                  <a:pt x="103145" y="103939"/>
                  <a:pt x="103145" y="103939"/>
                </a:cubicBezTo>
                <a:lnTo>
                  <a:pt x="101899" y="104619"/>
                </a:lnTo>
                <a:lnTo>
                  <a:pt x="101559" y="105072"/>
                </a:lnTo>
                <a:lnTo>
                  <a:pt x="100652" y="105752"/>
                </a:lnTo>
                <a:lnTo>
                  <a:pt x="99178" y="107566"/>
                </a:lnTo>
                <a:lnTo>
                  <a:pt x="96458" y="109606"/>
                </a:lnTo>
                <a:lnTo>
                  <a:pt x="96118" y="110853"/>
                </a:lnTo>
                <a:lnTo>
                  <a:pt x="97591" y="110173"/>
                </a:lnTo>
                <a:lnTo>
                  <a:pt x="99972" y="108019"/>
                </a:lnTo>
                <a:lnTo>
                  <a:pt x="102352" y="106772"/>
                </a:lnTo>
                <a:lnTo>
                  <a:pt x="105185" y="102692"/>
                </a:lnTo>
                <a:lnTo>
                  <a:pt x="104392" y="99405"/>
                </a:lnTo>
                <a:lnTo>
                  <a:pt x="104959" y="98271"/>
                </a:lnTo>
                <a:close/>
                <a:moveTo>
                  <a:pt x="127175" y="106999"/>
                </a:moveTo>
                <a:lnTo>
                  <a:pt x="125815" y="106092"/>
                </a:lnTo>
                <a:lnTo>
                  <a:pt x="123434" y="105412"/>
                </a:lnTo>
                <a:lnTo>
                  <a:pt x="122754" y="105412"/>
                </a:lnTo>
                <a:cubicBezTo>
                  <a:pt x="122754" y="105412"/>
                  <a:pt x="121507" y="105072"/>
                  <a:pt x="121507" y="105072"/>
                </a:cubicBezTo>
                <a:lnTo>
                  <a:pt x="119694" y="104505"/>
                </a:lnTo>
                <a:lnTo>
                  <a:pt x="119014" y="106206"/>
                </a:lnTo>
                <a:lnTo>
                  <a:pt x="120034" y="106546"/>
                </a:lnTo>
                <a:lnTo>
                  <a:pt x="122641" y="106546"/>
                </a:lnTo>
                <a:cubicBezTo>
                  <a:pt x="122641" y="106546"/>
                  <a:pt x="124568" y="106659"/>
                  <a:pt x="124568" y="106659"/>
                </a:cubicBezTo>
                <a:lnTo>
                  <a:pt x="126721" y="108246"/>
                </a:lnTo>
                <a:lnTo>
                  <a:pt x="127515" y="107453"/>
                </a:lnTo>
                <a:lnTo>
                  <a:pt x="127175" y="107112"/>
                </a:lnTo>
                <a:close/>
                <a:moveTo>
                  <a:pt x="82630" y="89884"/>
                </a:moveTo>
                <a:lnTo>
                  <a:pt x="80023" y="88410"/>
                </a:lnTo>
                <a:lnTo>
                  <a:pt x="79116" y="84217"/>
                </a:lnTo>
                <a:lnTo>
                  <a:pt x="77756" y="81723"/>
                </a:lnTo>
                <a:lnTo>
                  <a:pt x="76962" y="79229"/>
                </a:lnTo>
                <a:lnTo>
                  <a:pt x="74922" y="76396"/>
                </a:lnTo>
                <a:lnTo>
                  <a:pt x="74922" y="78209"/>
                </a:lnTo>
                <a:cubicBezTo>
                  <a:pt x="74922" y="78209"/>
                  <a:pt x="75489" y="78662"/>
                  <a:pt x="75489" y="78662"/>
                </a:cubicBezTo>
                <a:lnTo>
                  <a:pt x="76396" y="80816"/>
                </a:lnTo>
                <a:lnTo>
                  <a:pt x="78096" y="83990"/>
                </a:lnTo>
                <a:lnTo>
                  <a:pt x="78662" y="85577"/>
                </a:lnTo>
                <a:lnTo>
                  <a:pt x="78436" y="87050"/>
                </a:lnTo>
                <a:lnTo>
                  <a:pt x="77189" y="87277"/>
                </a:lnTo>
                <a:lnTo>
                  <a:pt x="76849" y="87957"/>
                </a:lnTo>
                <a:lnTo>
                  <a:pt x="78662" y="89090"/>
                </a:lnTo>
                <a:lnTo>
                  <a:pt x="81949" y="90224"/>
                </a:lnTo>
                <a:lnTo>
                  <a:pt x="84557" y="94871"/>
                </a:lnTo>
                <a:lnTo>
                  <a:pt x="84557" y="94304"/>
                </a:lnTo>
                <a:cubicBezTo>
                  <a:pt x="84557" y="94304"/>
                  <a:pt x="84557" y="91924"/>
                  <a:pt x="84557" y="91924"/>
                </a:cubicBezTo>
                <a:lnTo>
                  <a:pt x="82630" y="89884"/>
                </a:lnTo>
                <a:close/>
                <a:moveTo>
                  <a:pt x="92151" y="65854"/>
                </a:moveTo>
                <a:lnTo>
                  <a:pt x="91017" y="66308"/>
                </a:lnTo>
                <a:lnTo>
                  <a:pt x="90564" y="69481"/>
                </a:lnTo>
                <a:lnTo>
                  <a:pt x="91471" y="69708"/>
                </a:lnTo>
                <a:lnTo>
                  <a:pt x="93058" y="67215"/>
                </a:lnTo>
                <a:lnTo>
                  <a:pt x="92604" y="65854"/>
                </a:lnTo>
                <a:lnTo>
                  <a:pt x="92151" y="65854"/>
                </a:lnTo>
                <a:close/>
                <a:moveTo>
                  <a:pt x="96798" y="98498"/>
                </a:moveTo>
                <a:lnTo>
                  <a:pt x="99745" y="99632"/>
                </a:lnTo>
                <a:lnTo>
                  <a:pt x="101105" y="98725"/>
                </a:lnTo>
                <a:lnTo>
                  <a:pt x="100652" y="98271"/>
                </a:lnTo>
                <a:lnTo>
                  <a:pt x="98271" y="97478"/>
                </a:lnTo>
                <a:lnTo>
                  <a:pt x="97365" y="96231"/>
                </a:lnTo>
                <a:lnTo>
                  <a:pt x="95664" y="95551"/>
                </a:lnTo>
                <a:lnTo>
                  <a:pt x="95664" y="96344"/>
                </a:lnTo>
                <a:cubicBezTo>
                  <a:pt x="95664" y="96344"/>
                  <a:pt x="95664" y="97251"/>
                  <a:pt x="95664" y="97251"/>
                </a:cubicBezTo>
                <a:lnTo>
                  <a:pt x="96231" y="98498"/>
                </a:lnTo>
                <a:lnTo>
                  <a:pt x="96911" y="98498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67" name="Freeform: Shape 266">
            <a:extLst>
              <a:ext uri="{FF2B5EF4-FFF2-40B4-BE49-F238E27FC236}">
                <a16:creationId xmlns:a16="http://schemas.microsoft.com/office/drawing/2014/main" id="{E3F9222C-4354-D66E-0769-DBF3834B7AF3}"/>
              </a:ext>
            </a:extLst>
          </p:cNvPr>
          <p:cNvSpPr/>
          <p:nvPr/>
        </p:nvSpPr>
        <p:spPr>
          <a:xfrm>
            <a:off x="1708388" y="3753355"/>
            <a:ext cx="2550" cy="4505"/>
          </a:xfrm>
          <a:custGeom>
            <a:avLst/>
            <a:gdLst>
              <a:gd name="connsiteX0" fmla="*/ 113 w 3400"/>
              <a:gd name="connsiteY0" fmla="*/ 0 h 6007"/>
              <a:gd name="connsiteX1" fmla="*/ 0 w 3400"/>
              <a:gd name="connsiteY1" fmla="*/ 1020 h 6007"/>
              <a:gd name="connsiteX2" fmla="*/ 453 w 3400"/>
              <a:gd name="connsiteY2" fmla="*/ 1700 h 6007"/>
              <a:gd name="connsiteX3" fmla="*/ 1360 w 3400"/>
              <a:gd name="connsiteY3" fmla="*/ 2154 h 6007"/>
              <a:gd name="connsiteX4" fmla="*/ 1814 w 3400"/>
              <a:gd name="connsiteY4" fmla="*/ 2947 h 6007"/>
              <a:gd name="connsiteX5" fmla="*/ 1814 w 3400"/>
              <a:gd name="connsiteY5" fmla="*/ 4874 h 6007"/>
              <a:gd name="connsiteX6" fmla="*/ 2380 w 3400"/>
              <a:gd name="connsiteY6" fmla="*/ 6007 h 6007"/>
              <a:gd name="connsiteX7" fmla="*/ 3400 w 3400"/>
              <a:gd name="connsiteY7" fmla="*/ 3514 h 6007"/>
              <a:gd name="connsiteX8" fmla="*/ 3174 w 3400"/>
              <a:gd name="connsiteY8" fmla="*/ 1587 h 6007"/>
              <a:gd name="connsiteX9" fmla="*/ 113 w 3400"/>
              <a:gd name="connsiteY9" fmla="*/ 0 h 6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00" h="6007">
                <a:moveTo>
                  <a:pt x="113" y="0"/>
                </a:moveTo>
                <a:lnTo>
                  <a:pt x="0" y="1020"/>
                </a:lnTo>
                <a:lnTo>
                  <a:pt x="453" y="1700"/>
                </a:lnTo>
                <a:lnTo>
                  <a:pt x="1360" y="2154"/>
                </a:lnTo>
                <a:lnTo>
                  <a:pt x="1814" y="2947"/>
                </a:lnTo>
                <a:lnTo>
                  <a:pt x="1814" y="4874"/>
                </a:lnTo>
                <a:lnTo>
                  <a:pt x="2380" y="6007"/>
                </a:lnTo>
                <a:lnTo>
                  <a:pt x="3400" y="3514"/>
                </a:lnTo>
                <a:lnTo>
                  <a:pt x="3174" y="1587"/>
                </a:lnTo>
                <a:lnTo>
                  <a:pt x="113" y="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68" name="Freeform: Shape 267">
            <a:extLst>
              <a:ext uri="{FF2B5EF4-FFF2-40B4-BE49-F238E27FC236}">
                <a16:creationId xmlns:a16="http://schemas.microsoft.com/office/drawing/2014/main" id="{34C5E6F0-82A3-1B3E-37A7-A7BDA7CB8347}"/>
              </a:ext>
            </a:extLst>
          </p:cNvPr>
          <p:cNvSpPr/>
          <p:nvPr/>
        </p:nvSpPr>
        <p:spPr>
          <a:xfrm>
            <a:off x="1688751" y="4116176"/>
            <a:ext cx="186936" cy="222470"/>
          </a:xfrm>
          <a:custGeom>
            <a:avLst/>
            <a:gdLst>
              <a:gd name="connsiteX0" fmla="*/ 247662 w 249248"/>
              <a:gd name="connsiteY0" fmla="*/ 188948 h 296627"/>
              <a:gd name="connsiteX1" fmla="*/ 246982 w 249248"/>
              <a:gd name="connsiteY1" fmla="*/ 187588 h 296627"/>
              <a:gd name="connsiteX2" fmla="*/ 245395 w 249248"/>
              <a:gd name="connsiteY2" fmla="*/ 183621 h 296627"/>
              <a:gd name="connsiteX3" fmla="*/ 243015 w 249248"/>
              <a:gd name="connsiteY3" fmla="*/ 177387 h 296627"/>
              <a:gd name="connsiteX4" fmla="*/ 242788 w 249248"/>
              <a:gd name="connsiteY4" fmla="*/ 175120 h 296627"/>
              <a:gd name="connsiteX5" fmla="*/ 241881 w 249248"/>
              <a:gd name="connsiteY5" fmla="*/ 173760 h 296627"/>
              <a:gd name="connsiteX6" fmla="*/ 240408 w 249248"/>
              <a:gd name="connsiteY6" fmla="*/ 174213 h 296627"/>
              <a:gd name="connsiteX7" fmla="*/ 238594 w 249248"/>
              <a:gd name="connsiteY7" fmla="*/ 173760 h 296627"/>
              <a:gd name="connsiteX8" fmla="*/ 234174 w 249248"/>
              <a:gd name="connsiteY8" fmla="*/ 170360 h 296627"/>
              <a:gd name="connsiteX9" fmla="*/ 231227 w 249248"/>
              <a:gd name="connsiteY9" fmla="*/ 168546 h 296627"/>
              <a:gd name="connsiteX10" fmla="*/ 230207 w 249248"/>
              <a:gd name="connsiteY10" fmla="*/ 167413 h 296627"/>
              <a:gd name="connsiteX11" fmla="*/ 229753 w 249248"/>
              <a:gd name="connsiteY11" fmla="*/ 163899 h 296627"/>
              <a:gd name="connsiteX12" fmla="*/ 228847 w 249248"/>
              <a:gd name="connsiteY12" fmla="*/ 160045 h 296627"/>
              <a:gd name="connsiteX13" fmla="*/ 228506 w 249248"/>
              <a:gd name="connsiteY13" fmla="*/ 155285 h 296627"/>
              <a:gd name="connsiteX14" fmla="*/ 228506 w 249248"/>
              <a:gd name="connsiteY14" fmla="*/ 154151 h 296627"/>
              <a:gd name="connsiteX15" fmla="*/ 231113 w 249248"/>
              <a:gd name="connsiteY15" fmla="*/ 150524 h 296627"/>
              <a:gd name="connsiteX16" fmla="*/ 231113 w 249248"/>
              <a:gd name="connsiteY16" fmla="*/ 148711 h 296627"/>
              <a:gd name="connsiteX17" fmla="*/ 231340 w 249248"/>
              <a:gd name="connsiteY17" fmla="*/ 147124 h 296627"/>
              <a:gd name="connsiteX18" fmla="*/ 231340 w 249248"/>
              <a:gd name="connsiteY18" fmla="*/ 145877 h 296627"/>
              <a:gd name="connsiteX19" fmla="*/ 230660 w 249248"/>
              <a:gd name="connsiteY19" fmla="*/ 145877 h 296627"/>
              <a:gd name="connsiteX20" fmla="*/ 229640 w 249248"/>
              <a:gd name="connsiteY20" fmla="*/ 146444 h 296627"/>
              <a:gd name="connsiteX21" fmla="*/ 228166 w 249248"/>
              <a:gd name="connsiteY21" fmla="*/ 146897 h 296627"/>
              <a:gd name="connsiteX22" fmla="*/ 227373 w 249248"/>
              <a:gd name="connsiteY22" fmla="*/ 146897 h 296627"/>
              <a:gd name="connsiteX23" fmla="*/ 218759 w 249248"/>
              <a:gd name="connsiteY23" fmla="*/ 146557 h 296627"/>
              <a:gd name="connsiteX24" fmla="*/ 209011 w 249248"/>
              <a:gd name="connsiteY24" fmla="*/ 146217 h 296627"/>
              <a:gd name="connsiteX25" fmla="*/ 200850 w 249248"/>
              <a:gd name="connsiteY25" fmla="*/ 145877 h 296627"/>
              <a:gd name="connsiteX26" fmla="*/ 193823 w 249248"/>
              <a:gd name="connsiteY26" fmla="*/ 145650 h 296627"/>
              <a:gd name="connsiteX27" fmla="*/ 193596 w 249248"/>
              <a:gd name="connsiteY27" fmla="*/ 142590 h 296627"/>
              <a:gd name="connsiteX28" fmla="*/ 193142 w 249248"/>
              <a:gd name="connsiteY28" fmla="*/ 137376 h 296627"/>
              <a:gd name="connsiteX29" fmla="*/ 192916 w 249248"/>
              <a:gd name="connsiteY29" fmla="*/ 133749 h 296627"/>
              <a:gd name="connsiteX30" fmla="*/ 192462 w 249248"/>
              <a:gd name="connsiteY30" fmla="*/ 127968 h 296627"/>
              <a:gd name="connsiteX31" fmla="*/ 189629 w 249248"/>
              <a:gd name="connsiteY31" fmla="*/ 124341 h 296627"/>
              <a:gd name="connsiteX32" fmla="*/ 186568 w 249248"/>
              <a:gd name="connsiteY32" fmla="*/ 120374 h 296627"/>
              <a:gd name="connsiteX33" fmla="*/ 185435 w 249248"/>
              <a:gd name="connsiteY33" fmla="*/ 119354 h 296627"/>
              <a:gd name="connsiteX34" fmla="*/ 189175 w 249248"/>
              <a:gd name="connsiteY34" fmla="*/ 119354 h 296627"/>
              <a:gd name="connsiteX35" fmla="*/ 191782 w 249248"/>
              <a:gd name="connsiteY35" fmla="*/ 119127 h 296627"/>
              <a:gd name="connsiteX36" fmla="*/ 191215 w 249248"/>
              <a:gd name="connsiteY36" fmla="*/ 108586 h 296627"/>
              <a:gd name="connsiteX37" fmla="*/ 190422 w 249248"/>
              <a:gd name="connsiteY37" fmla="*/ 107566 h 296627"/>
              <a:gd name="connsiteX38" fmla="*/ 189742 w 249248"/>
              <a:gd name="connsiteY38" fmla="*/ 104165 h 296627"/>
              <a:gd name="connsiteX39" fmla="*/ 189289 w 249248"/>
              <a:gd name="connsiteY39" fmla="*/ 102239 h 296627"/>
              <a:gd name="connsiteX40" fmla="*/ 187928 w 249248"/>
              <a:gd name="connsiteY40" fmla="*/ 100652 h 296627"/>
              <a:gd name="connsiteX41" fmla="*/ 187588 w 249248"/>
              <a:gd name="connsiteY41" fmla="*/ 98951 h 296627"/>
              <a:gd name="connsiteX42" fmla="*/ 187815 w 249248"/>
              <a:gd name="connsiteY42" fmla="*/ 97818 h 296627"/>
              <a:gd name="connsiteX43" fmla="*/ 188495 w 249248"/>
              <a:gd name="connsiteY43" fmla="*/ 97138 h 296627"/>
              <a:gd name="connsiteX44" fmla="*/ 188949 w 249248"/>
              <a:gd name="connsiteY44" fmla="*/ 95324 h 296627"/>
              <a:gd name="connsiteX45" fmla="*/ 188608 w 249248"/>
              <a:gd name="connsiteY45" fmla="*/ 93511 h 296627"/>
              <a:gd name="connsiteX46" fmla="*/ 187815 w 249248"/>
              <a:gd name="connsiteY46" fmla="*/ 91811 h 296627"/>
              <a:gd name="connsiteX47" fmla="*/ 186908 w 249248"/>
              <a:gd name="connsiteY47" fmla="*/ 90224 h 296627"/>
              <a:gd name="connsiteX48" fmla="*/ 185095 w 249248"/>
              <a:gd name="connsiteY48" fmla="*/ 89204 h 296627"/>
              <a:gd name="connsiteX49" fmla="*/ 182488 w 249248"/>
              <a:gd name="connsiteY49" fmla="*/ 87390 h 296627"/>
              <a:gd name="connsiteX50" fmla="*/ 178521 w 249248"/>
              <a:gd name="connsiteY50" fmla="*/ 85123 h 296627"/>
              <a:gd name="connsiteX51" fmla="*/ 175234 w 249248"/>
              <a:gd name="connsiteY51" fmla="*/ 83536 h 296627"/>
              <a:gd name="connsiteX52" fmla="*/ 174213 w 249248"/>
              <a:gd name="connsiteY52" fmla="*/ 83763 h 296627"/>
              <a:gd name="connsiteX53" fmla="*/ 168320 w 249248"/>
              <a:gd name="connsiteY53" fmla="*/ 84443 h 296627"/>
              <a:gd name="connsiteX54" fmla="*/ 166393 w 249248"/>
              <a:gd name="connsiteY54" fmla="*/ 84783 h 296627"/>
              <a:gd name="connsiteX55" fmla="*/ 165032 w 249248"/>
              <a:gd name="connsiteY55" fmla="*/ 84443 h 296627"/>
              <a:gd name="connsiteX56" fmla="*/ 160612 w 249248"/>
              <a:gd name="connsiteY56" fmla="*/ 84443 h 296627"/>
              <a:gd name="connsiteX57" fmla="*/ 158912 w 249248"/>
              <a:gd name="connsiteY57" fmla="*/ 83196 h 296627"/>
              <a:gd name="connsiteX58" fmla="*/ 157438 w 249248"/>
              <a:gd name="connsiteY58" fmla="*/ 81723 h 296627"/>
              <a:gd name="connsiteX59" fmla="*/ 154378 w 249248"/>
              <a:gd name="connsiteY59" fmla="*/ 78096 h 296627"/>
              <a:gd name="connsiteX60" fmla="*/ 153925 w 249248"/>
              <a:gd name="connsiteY60" fmla="*/ 76282 h 296627"/>
              <a:gd name="connsiteX61" fmla="*/ 152791 w 249248"/>
              <a:gd name="connsiteY61" fmla="*/ 75715 h 296627"/>
              <a:gd name="connsiteX62" fmla="*/ 150977 w 249248"/>
              <a:gd name="connsiteY62" fmla="*/ 75942 h 296627"/>
              <a:gd name="connsiteX63" fmla="*/ 149164 w 249248"/>
              <a:gd name="connsiteY63" fmla="*/ 75715 h 296627"/>
              <a:gd name="connsiteX64" fmla="*/ 145650 w 249248"/>
              <a:gd name="connsiteY64" fmla="*/ 74242 h 296627"/>
              <a:gd name="connsiteX65" fmla="*/ 142363 w 249248"/>
              <a:gd name="connsiteY65" fmla="*/ 72655 h 296627"/>
              <a:gd name="connsiteX66" fmla="*/ 140776 w 249248"/>
              <a:gd name="connsiteY66" fmla="*/ 72655 h 296627"/>
              <a:gd name="connsiteX67" fmla="*/ 139303 w 249248"/>
              <a:gd name="connsiteY67" fmla="*/ 71748 h 296627"/>
              <a:gd name="connsiteX68" fmla="*/ 136809 w 249248"/>
              <a:gd name="connsiteY68" fmla="*/ 69368 h 296627"/>
              <a:gd name="connsiteX69" fmla="*/ 135676 w 249248"/>
              <a:gd name="connsiteY69" fmla="*/ 68461 h 296627"/>
              <a:gd name="connsiteX70" fmla="*/ 135109 w 249248"/>
              <a:gd name="connsiteY70" fmla="*/ 67214 h 296627"/>
              <a:gd name="connsiteX71" fmla="*/ 134542 w 249248"/>
              <a:gd name="connsiteY71" fmla="*/ 65401 h 296627"/>
              <a:gd name="connsiteX72" fmla="*/ 133522 w 249248"/>
              <a:gd name="connsiteY72" fmla="*/ 65061 h 296627"/>
              <a:gd name="connsiteX73" fmla="*/ 132162 w 249248"/>
              <a:gd name="connsiteY73" fmla="*/ 65401 h 296627"/>
              <a:gd name="connsiteX74" fmla="*/ 130802 w 249248"/>
              <a:gd name="connsiteY74" fmla="*/ 66308 h 296627"/>
              <a:gd name="connsiteX75" fmla="*/ 128762 w 249248"/>
              <a:gd name="connsiteY75" fmla="*/ 65741 h 296627"/>
              <a:gd name="connsiteX76" fmla="*/ 126381 w 249248"/>
              <a:gd name="connsiteY76" fmla="*/ 64041 h 296627"/>
              <a:gd name="connsiteX77" fmla="*/ 124794 w 249248"/>
              <a:gd name="connsiteY77" fmla="*/ 62794 h 296627"/>
              <a:gd name="connsiteX78" fmla="*/ 123888 w 249248"/>
              <a:gd name="connsiteY78" fmla="*/ 62227 h 296627"/>
              <a:gd name="connsiteX79" fmla="*/ 121734 w 249248"/>
              <a:gd name="connsiteY79" fmla="*/ 61320 h 296627"/>
              <a:gd name="connsiteX80" fmla="*/ 119694 w 249248"/>
              <a:gd name="connsiteY80" fmla="*/ 61094 h 296627"/>
              <a:gd name="connsiteX81" fmla="*/ 116633 w 249248"/>
              <a:gd name="connsiteY81" fmla="*/ 62454 h 296627"/>
              <a:gd name="connsiteX82" fmla="*/ 114140 w 249248"/>
              <a:gd name="connsiteY82" fmla="*/ 61887 h 296627"/>
              <a:gd name="connsiteX83" fmla="*/ 110173 w 249248"/>
              <a:gd name="connsiteY83" fmla="*/ 61434 h 296627"/>
              <a:gd name="connsiteX84" fmla="*/ 106772 w 249248"/>
              <a:gd name="connsiteY84" fmla="*/ 60414 h 296627"/>
              <a:gd name="connsiteX85" fmla="*/ 105526 w 249248"/>
              <a:gd name="connsiteY85" fmla="*/ 57920 h 296627"/>
              <a:gd name="connsiteX86" fmla="*/ 104845 w 249248"/>
              <a:gd name="connsiteY86" fmla="*/ 56220 h 296627"/>
              <a:gd name="connsiteX87" fmla="*/ 102805 w 249248"/>
              <a:gd name="connsiteY87" fmla="*/ 55200 h 296627"/>
              <a:gd name="connsiteX88" fmla="*/ 101218 w 249248"/>
              <a:gd name="connsiteY88" fmla="*/ 53953 h 296627"/>
              <a:gd name="connsiteX89" fmla="*/ 99291 w 249248"/>
              <a:gd name="connsiteY89" fmla="*/ 52026 h 296627"/>
              <a:gd name="connsiteX90" fmla="*/ 98385 w 249248"/>
              <a:gd name="connsiteY90" fmla="*/ 51346 h 296627"/>
              <a:gd name="connsiteX91" fmla="*/ 96685 w 249248"/>
              <a:gd name="connsiteY91" fmla="*/ 50779 h 296627"/>
              <a:gd name="connsiteX92" fmla="*/ 95098 w 249248"/>
              <a:gd name="connsiteY92" fmla="*/ 50099 h 296627"/>
              <a:gd name="connsiteX93" fmla="*/ 94871 w 249248"/>
              <a:gd name="connsiteY93" fmla="*/ 48852 h 296627"/>
              <a:gd name="connsiteX94" fmla="*/ 94304 w 249248"/>
              <a:gd name="connsiteY94" fmla="*/ 47265 h 296627"/>
              <a:gd name="connsiteX95" fmla="*/ 94304 w 249248"/>
              <a:gd name="connsiteY95" fmla="*/ 46812 h 296627"/>
              <a:gd name="connsiteX96" fmla="*/ 93058 w 249248"/>
              <a:gd name="connsiteY96" fmla="*/ 44885 h 296627"/>
              <a:gd name="connsiteX97" fmla="*/ 92604 w 249248"/>
              <a:gd name="connsiteY97" fmla="*/ 44885 h 296627"/>
              <a:gd name="connsiteX98" fmla="*/ 92037 w 249248"/>
              <a:gd name="connsiteY98" fmla="*/ 45112 h 296627"/>
              <a:gd name="connsiteX99" fmla="*/ 91584 w 249248"/>
              <a:gd name="connsiteY99" fmla="*/ 45452 h 296627"/>
              <a:gd name="connsiteX100" fmla="*/ 91130 w 249248"/>
              <a:gd name="connsiteY100" fmla="*/ 45112 h 296627"/>
              <a:gd name="connsiteX101" fmla="*/ 91130 w 249248"/>
              <a:gd name="connsiteY101" fmla="*/ 44205 h 296627"/>
              <a:gd name="connsiteX102" fmla="*/ 91357 w 249248"/>
              <a:gd name="connsiteY102" fmla="*/ 42845 h 296627"/>
              <a:gd name="connsiteX103" fmla="*/ 90677 w 249248"/>
              <a:gd name="connsiteY103" fmla="*/ 41371 h 296627"/>
              <a:gd name="connsiteX104" fmla="*/ 89090 w 249248"/>
              <a:gd name="connsiteY104" fmla="*/ 39785 h 296627"/>
              <a:gd name="connsiteX105" fmla="*/ 88297 w 249248"/>
              <a:gd name="connsiteY105" fmla="*/ 38198 h 296627"/>
              <a:gd name="connsiteX106" fmla="*/ 88297 w 249248"/>
              <a:gd name="connsiteY106" fmla="*/ 36498 h 296627"/>
              <a:gd name="connsiteX107" fmla="*/ 87844 w 249248"/>
              <a:gd name="connsiteY107" fmla="*/ 35364 h 296627"/>
              <a:gd name="connsiteX108" fmla="*/ 87277 w 249248"/>
              <a:gd name="connsiteY108" fmla="*/ 34797 h 296627"/>
              <a:gd name="connsiteX109" fmla="*/ 86937 w 249248"/>
              <a:gd name="connsiteY109" fmla="*/ 33777 h 296627"/>
              <a:gd name="connsiteX110" fmla="*/ 86937 w 249248"/>
              <a:gd name="connsiteY110" fmla="*/ 32417 h 296627"/>
              <a:gd name="connsiteX111" fmla="*/ 87277 w 249248"/>
              <a:gd name="connsiteY111" fmla="*/ 30830 h 296627"/>
              <a:gd name="connsiteX112" fmla="*/ 88297 w 249248"/>
              <a:gd name="connsiteY112" fmla="*/ 28903 h 296627"/>
              <a:gd name="connsiteX113" fmla="*/ 88070 w 249248"/>
              <a:gd name="connsiteY113" fmla="*/ 25956 h 296627"/>
              <a:gd name="connsiteX114" fmla="*/ 86710 w 249248"/>
              <a:gd name="connsiteY114" fmla="*/ 21989 h 296627"/>
              <a:gd name="connsiteX115" fmla="*/ 85917 w 249248"/>
              <a:gd name="connsiteY115" fmla="*/ 19156 h 296627"/>
              <a:gd name="connsiteX116" fmla="*/ 85917 w 249248"/>
              <a:gd name="connsiteY116" fmla="*/ 17455 h 296627"/>
              <a:gd name="connsiteX117" fmla="*/ 85917 w 249248"/>
              <a:gd name="connsiteY117" fmla="*/ 16208 h 296627"/>
              <a:gd name="connsiteX118" fmla="*/ 86710 w 249248"/>
              <a:gd name="connsiteY118" fmla="*/ 14962 h 296627"/>
              <a:gd name="connsiteX119" fmla="*/ 88410 w 249248"/>
              <a:gd name="connsiteY119" fmla="*/ 11901 h 296627"/>
              <a:gd name="connsiteX120" fmla="*/ 88750 w 249248"/>
              <a:gd name="connsiteY120" fmla="*/ 9521 h 296627"/>
              <a:gd name="connsiteX121" fmla="*/ 88184 w 249248"/>
              <a:gd name="connsiteY121" fmla="*/ 6914 h 296627"/>
              <a:gd name="connsiteX122" fmla="*/ 88184 w 249248"/>
              <a:gd name="connsiteY122" fmla="*/ 4874 h 296627"/>
              <a:gd name="connsiteX123" fmla="*/ 88524 w 249248"/>
              <a:gd name="connsiteY123" fmla="*/ 3514 h 296627"/>
              <a:gd name="connsiteX124" fmla="*/ 87957 w 249248"/>
              <a:gd name="connsiteY124" fmla="*/ 1700 h 296627"/>
              <a:gd name="connsiteX125" fmla="*/ 86710 w 249248"/>
              <a:gd name="connsiteY125" fmla="*/ 0 h 296627"/>
              <a:gd name="connsiteX126" fmla="*/ 85917 w 249248"/>
              <a:gd name="connsiteY126" fmla="*/ 0 h 296627"/>
              <a:gd name="connsiteX127" fmla="*/ 84783 w 249248"/>
              <a:gd name="connsiteY127" fmla="*/ 453 h 296627"/>
              <a:gd name="connsiteX128" fmla="*/ 83423 w 249248"/>
              <a:gd name="connsiteY128" fmla="*/ 1927 h 296627"/>
              <a:gd name="connsiteX129" fmla="*/ 81836 w 249248"/>
              <a:gd name="connsiteY129" fmla="*/ 2154 h 296627"/>
              <a:gd name="connsiteX130" fmla="*/ 80363 w 249248"/>
              <a:gd name="connsiteY130" fmla="*/ 1247 h 296627"/>
              <a:gd name="connsiteX131" fmla="*/ 75942 w 249248"/>
              <a:gd name="connsiteY131" fmla="*/ 1587 h 296627"/>
              <a:gd name="connsiteX132" fmla="*/ 69028 w 249248"/>
              <a:gd name="connsiteY132" fmla="*/ 2494 h 296627"/>
              <a:gd name="connsiteX133" fmla="*/ 66308 w 249248"/>
              <a:gd name="connsiteY133" fmla="*/ 3400 h 296627"/>
              <a:gd name="connsiteX134" fmla="*/ 64721 w 249248"/>
              <a:gd name="connsiteY134" fmla="*/ 3854 h 296627"/>
              <a:gd name="connsiteX135" fmla="*/ 62794 w 249248"/>
              <a:gd name="connsiteY135" fmla="*/ 4194 h 296627"/>
              <a:gd name="connsiteX136" fmla="*/ 59620 w 249248"/>
              <a:gd name="connsiteY136" fmla="*/ 5894 h 296627"/>
              <a:gd name="connsiteX137" fmla="*/ 51799 w 249248"/>
              <a:gd name="connsiteY137" fmla="*/ 12355 h 296627"/>
              <a:gd name="connsiteX138" fmla="*/ 50212 w 249248"/>
              <a:gd name="connsiteY138" fmla="*/ 13262 h 296627"/>
              <a:gd name="connsiteX139" fmla="*/ 48399 w 249248"/>
              <a:gd name="connsiteY139" fmla="*/ 13262 h 296627"/>
              <a:gd name="connsiteX140" fmla="*/ 47379 w 249248"/>
              <a:gd name="connsiteY140" fmla="*/ 14282 h 296627"/>
              <a:gd name="connsiteX141" fmla="*/ 45679 w 249248"/>
              <a:gd name="connsiteY141" fmla="*/ 14962 h 296627"/>
              <a:gd name="connsiteX142" fmla="*/ 42278 w 249248"/>
              <a:gd name="connsiteY142" fmla="*/ 17569 h 296627"/>
              <a:gd name="connsiteX143" fmla="*/ 40578 w 249248"/>
              <a:gd name="connsiteY143" fmla="*/ 19609 h 296627"/>
              <a:gd name="connsiteX144" fmla="*/ 39445 w 249248"/>
              <a:gd name="connsiteY144" fmla="*/ 21422 h 296627"/>
              <a:gd name="connsiteX145" fmla="*/ 38084 w 249248"/>
              <a:gd name="connsiteY145" fmla="*/ 21422 h 296627"/>
              <a:gd name="connsiteX146" fmla="*/ 37064 w 249248"/>
              <a:gd name="connsiteY146" fmla="*/ 20969 h 296627"/>
              <a:gd name="connsiteX147" fmla="*/ 33891 w 249248"/>
              <a:gd name="connsiteY147" fmla="*/ 21196 h 296627"/>
              <a:gd name="connsiteX148" fmla="*/ 32304 w 249248"/>
              <a:gd name="connsiteY148" fmla="*/ 21876 h 296627"/>
              <a:gd name="connsiteX149" fmla="*/ 30490 w 249248"/>
              <a:gd name="connsiteY149" fmla="*/ 23689 h 296627"/>
              <a:gd name="connsiteX150" fmla="*/ 28337 w 249248"/>
              <a:gd name="connsiteY150" fmla="*/ 26977 h 296627"/>
              <a:gd name="connsiteX151" fmla="*/ 27430 w 249248"/>
              <a:gd name="connsiteY151" fmla="*/ 27883 h 296627"/>
              <a:gd name="connsiteX152" fmla="*/ 25616 w 249248"/>
              <a:gd name="connsiteY152" fmla="*/ 28903 h 296627"/>
              <a:gd name="connsiteX153" fmla="*/ 23576 w 249248"/>
              <a:gd name="connsiteY153" fmla="*/ 29697 h 296627"/>
              <a:gd name="connsiteX154" fmla="*/ 21082 w 249248"/>
              <a:gd name="connsiteY154" fmla="*/ 30944 h 296627"/>
              <a:gd name="connsiteX155" fmla="*/ 19949 w 249248"/>
              <a:gd name="connsiteY155" fmla="*/ 30944 h 296627"/>
              <a:gd name="connsiteX156" fmla="*/ 18929 w 249248"/>
              <a:gd name="connsiteY156" fmla="*/ 31284 h 296627"/>
              <a:gd name="connsiteX157" fmla="*/ 18022 w 249248"/>
              <a:gd name="connsiteY157" fmla="*/ 30717 h 296627"/>
              <a:gd name="connsiteX158" fmla="*/ 17682 w 249248"/>
              <a:gd name="connsiteY158" fmla="*/ 29583 h 296627"/>
              <a:gd name="connsiteX159" fmla="*/ 16322 w 249248"/>
              <a:gd name="connsiteY159" fmla="*/ 28790 h 296627"/>
              <a:gd name="connsiteX160" fmla="*/ 13148 w 249248"/>
              <a:gd name="connsiteY160" fmla="*/ 28450 h 296627"/>
              <a:gd name="connsiteX161" fmla="*/ 8501 w 249248"/>
              <a:gd name="connsiteY161" fmla="*/ 27543 h 296627"/>
              <a:gd name="connsiteX162" fmla="*/ 3740 w 249248"/>
              <a:gd name="connsiteY162" fmla="*/ 27543 h 296627"/>
              <a:gd name="connsiteX163" fmla="*/ 1360 w 249248"/>
              <a:gd name="connsiteY163" fmla="*/ 27543 h 296627"/>
              <a:gd name="connsiteX164" fmla="*/ 3967 w 249248"/>
              <a:gd name="connsiteY164" fmla="*/ 32304 h 296627"/>
              <a:gd name="connsiteX165" fmla="*/ 5894 w 249248"/>
              <a:gd name="connsiteY165" fmla="*/ 35818 h 296627"/>
              <a:gd name="connsiteX166" fmla="*/ 8048 w 249248"/>
              <a:gd name="connsiteY166" fmla="*/ 39785 h 296627"/>
              <a:gd name="connsiteX167" fmla="*/ 9748 w 249248"/>
              <a:gd name="connsiteY167" fmla="*/ 43072 h 296627"/>
              <a:gd name="connsiteX168" fmla="*/ 12355 w 249248"/>
              <a:gd name="connsiteY168" fmla="*/ 47946 h 296627"/>
              <a:gd name="connsiteX169" fmla="*/ 14622 w 249248"/>
              <a:gd name="connsiteY169" fmla="*/ 52139 h 296627"/>
              <a:gd name="connsiteX170" fmla="*/ 17002 w 249248"/>
              <a:gd name="connsiteY170" fmla="*/ 56673 h 296627"/>
              <a:gd name="connsiteX171" fmla="*/ 19722 w 249248"/>
              <a:gd name="connsiteY171" fmla="*/ 61774 h 296627"/>
              <a:gd name="connsiteX172" fmla="*/ 18816 w 249248"/>
              <a:gd name="connsiteY172" fmla="*/ 63134 h 296627"/>
              <a:gd name="connsiteX173" fmla="*/ 18136 w 249248"/>
              <a:gd name="connsiteY173" fmla="*/ 64154 h 296627"/>
              <a:gd name="connsiteX174" fmla="*/ 18136 w 249248"/>
              <a:gd name="connsiteY174" fmla="*/ 65968 h 296627"/>
              <a:gd name="connsiteX175" fmla="*/ 17115 w 249248"/>
              <a:gd name="connsiteY175" fmla="*/ 66874 h 296627"/>
              <a:gd name="connsiteX176" fmla="*/ 15982 w 249248"/>
              <a:gd name="connsiteY176" fmla="*/ 67441 h 296627"/>
              <a:gd name="connsiteX177" fmla="*/ 14622 w 249248"/>
              <a:gd name="connsiteY177" fmla="*/ 68915 h 296627"/>
              <a:gd name="connsiteX178" fmla="*/ 13715 w 249248"/>
              <a:gd name="connsiteY178" fmla="*/ 70161 h 296627"/>
              <a:gd name="connsiteX179" fmla="*/ 13715 w 249248"/>
              <a:gd name="connsiteY179" fmla="*/ 71975 h 296627"/>
              <a:gd name="connsiteX180" fmla="*/ 13828 w 249248"/>
              <a:gd name="connsiteY180" fmla="*/ 81269 h 296627"/>
              <a:gd name="connsiteX181" fmla="*/ 13602 w 249248"/>
              <a:gd name="connsiteY181" fmla="*/ 83763 h 296627"/>
              <a:gd name="connsiteX182" fmla="*/ 12921 w 249248"/>
              <a:gd name="connsiteY182" fmla="*/ 85917 h 296627"/>
              <a:gd name="connsiteX183" fmla="*/ 12241 w 249248"/>
              <a:gd name="connsiteY183" fmla="*/ 87050 h 296627"/>
              <a:gd name="connsiteX184" fmla="*/ 11788 w 249248"/>
              <a:gd name="connsiteY184" fmla="*/ 87957 h 296627"/>
              <a:gd name="connsiteX185" fmla="*/ 12808 w 249248"/>
              <a:gd name="connsiteY185" fmla="*/ 90110 h 296627"/>
              <a:gd name="connsiteX186" fmla="*/ 13828 w 249248"/>
              <a:gd name="connsiteY186" fmla="*/ 94531 h 296627"/>
              <a:gd name="connsiteX187" fmla="*/ 14622 w 249248"/>
              <a:gd name="connsiteY187" fmla="*/ 95438 h 296627"/>
              <a:gd name="connsiteX188" fmla="*/ 15528 w 249248"/>
              <a:gd name="connsiteY188" fmla="*/ 97251 h 296627"/>
              <a:gd name="connsiteX189" fmla="*/ 15982 w 249248"/>
              <a:gd name="connsiteY189" fmla="*/ 98951 h 296627"/>
              <a:gd name="connsiteX190" fmla="*/ 15755 w 249248"/>
              <a:gd name="connsiteY190" fmla="*/ 99631 h 296627"/>
              <a:gd name="connsiteX191" fmla="*/ 13828 w 249248"/>
              <a:gd name="connsiteY191" fmla="*/ 100425 h 296627"/>
              <a:gd name="connsiteX192" fmla="*/ 13148 w 249248"/>
              <a:gd name="connsiteY192" fmla="*/ 101105 h 296627"/>
              <a:gd name="connsiteX193" fmla="*/ 12921 w 249248"/>
              <a:gd name="connsiteY193" fmla="*/ 103599 h 296627"/>
              <a:gd name="connsiteX194" fmla="*/ 12128 w 249248"/>
              <a:gd name="connsiteY194" fmla="*/ 104505 h 296627"/>
              <a:gd name="connsiteX195" fmla="*/ 10768 w 249248"/>
              <a:gd name="connsiteY195" fmla="*/ 105639 h 296627"/>
              <a:gd name="connsiteX196" fmla="*/ 9861 w 249248"/>
              <a:gd name="connsiteY196" fmla="*/ 106999 h 296627"/>
              <a:gd name="connsiteX197" fmla="*/ 9068 w 249248"/>
              <a:gd name="connsiteY197" fmla="*/ 107906 h 296627"/>
              <a:gd name="connsiteX198" fmla="*/ 8388 w 249248"/>
              <a:gd name="connsiteY198" fmla="*/ 108472 h 296627"/>
              <a:gd name="connsiteX199" fmla="*/ 8048 w 249248"/>
              <a:gd name="connsiteY199" fmla="*/ 110173 h 296627"/>
              <a:gd name="connsiteX200" fmla="*/ 7594 w 249248"/>
              <a:gd name="connsiteY200" fmla="*/ 111873 h 296627"/>
              <a:gd name="connsiteX201" fmla="*/ 5894 w 249248"/>
              <a:gd name="connsiteY201" fmla="*/ 113006 h 296627"/>
              <a:gd name="connsiteX202" fmla="*/ 5554 w 249248"/>
              <a:gd name="connsiteY202" fmla="*/ 115047 h 296627"/>
              <a:gd name="connsiteX203" fmla="*/ 5554 w 249248"/>
              <a:gd name="connsiteY203" fmla="*/ 116747 h 296627"/>
              <a:gd name="connsiteX204" fmla="*/ 6461 w 249248"/>
              <a:gd name="connsiteY204" fmla="*/ 118447 h 296627"/>
              <a:gd name="connsiteX205" fmla="*/ 9408 w 249248"/>
              <a:gd name="connsiteY205" fmla="*/ 122074 h 296627"/>
              <a:gd name="connsiteX206" fmla="*/ 9748 w 249248"/>
              <a:gd name="connsiteY206" fmla="*/ 122868 h 296627"/>
              <a:gd name="connsiteX207" fmla="*/ 8048 w 249248"/>
              <a:gd name="connsiteY207" fmla="*/ 125021 h 296627"/>
              <a:gd name="connsiteX208" fmla="*/ 7027 w 249248"/>
              <a:gd name="connsiteY208" fmla="*/ 126495 h 296627"/>
              <a:gd name="connsiteX209" fmla="*/ 5781 w 249248"/>
              <a:gd name="connsiteY209" fmla="*/ 128988 h 296627"/>
              <a:gd name="connsiteX210" fmla="*/ 5781 w 249248"/>
              <a:gd name="connsiteY210" fmla="*/ 128988 h 296627"/>
              <a:gd name="connsiteX211" fmla="*/ 7027 w 249248"/>
              <a:gd name="connsiteY211" fmla="*/ 131482 h 296627"/>
              <a:gd name="connsiteX212" fmla="*/ 7594 w 249248"/>
              <a:gd name="connsiteY212" fmla="*/ 131482 h 296627"/>
              <a:gd name="connsiteX213" fmla="*/ 8501 w 249248"/>
              <a:gd name="connsiteY213" fmla="*/ 132389 h 296627"/>
              <a:gd name="connsiteX214" fmla="*/ 9181 w 249248"/>
              <a:gd name="connsiteY214" fmla="*/ 132842 h 296627"/>
              <a:gd name="connsiteX215" fmla="*/ 9635 w 249248"/>
              <a:gd name="connsiteY215" fmla="*/ 133295 h 296627"/>
              <a:gd name="connsiteX216" fmla="*/ 10088 w 249248"/>
              <a:gd name="connsiteY216" fmla="*/ 133862 h 296627"/>
              <a:gd name="connsiteX217" fmla="*/ 10995 w 249248"/>
              <a:gd name="connsiteY217" fmla="*/ 134769 h 296627"/>
              <a:gd name="connsiteX218" fmla="*/ 12355 w 249248"/>
              <a:gd name="connsiteY218" fmla="*/ 135449 h 296627"/>
              <a:gd name="connsiteX219" fmla="*/ 12808 w 249248"/>
              <a:gd name="connsiteY219" fmla="*/ 136583 h 296627"/>
              <a:gd name="connsiteX220" fmla="*/ 12808 w 249248"/>
              <a:gd name="connsiteY220" fmla="*/ 137943 h 296627"/>
              <a:gd name="connsiteX221" fmla="*/ 13262 w 249248"/>
              <a:gd name="connsiteY221" fmla="*/ 138283 h 296627"/>
              <a:gd name="connsiteX222" fmla="*/ 15075 w 249248"/>
              <a:gd name="connsiteY222" fmla="*/ 138736 h 296627"/>
              <a:gd name="connsiteX223" fmla="*/ 16549 w 249248"/>
              <a:gd name="connsiteY223" fmla="*/ 138736 h 296627"/>
              <a:gd name="connsiteX224" fmla="*/ 17229 w 249248"/>
              <a:gd name="connsiteY224" fmla="*/ 139416 h 296627"/>
              <a:gd name="connsiteX225" fmla="*/ 17002 w 249248"/>
              <a:gd name="connsiteY225" fmla="*/ 139869 h 296627"/>
              <a:gd name="connsiteX226" fmla="*/ 16662 w 249248"/>
              <a:gd name="connsiteY226" fmla="*/ 140436 h 296627"/>
              <a:gd name="connsiteX227" fmla="*/ 16095 w 249248"/>
              <a:gd name="connsiteY227" fmla="*/ 141116 h 296627"/>
              <a:gd name="connsiteX228" fmla="*/ 15415 w 249248"/>
              <a:gd name="connsiteY228" fmla="*/ 141910 h 296627"/>
              <a:gd name="connsiteX229" fmla="*/ 15755 w 249248"/>
              <a:gd name="connsiteY229" fmla="*/ 143043 h 296627"/>
              <a:gd name="connsiteX230" fmla="*/ 16662 w 249248"/>
              <a:gd name="connsiteY230" fmla="*/ 144290 h 296627"/>
              <a:gd name="connsiteX231" fmla="*/ 18022 w 249248"/>
              <a:gd name="connsiteY231" fmla="*/ 144517 h 296627"/>
              <a:gd name="connsiteX232" fmla="*/ 19496 w 249248"/>
              <a:gd name="connsiteY232" fmla="*/ 144857 h 296627"/>
              <a:gd name="connsiteX233" fmla="*/ 20742 w 249248"/>
              <a:gd name="connsiteY233" fmla="*/ 144857 h 296627"/>
              <a:gd name="connsiteX234" fmla="*/ 21649 w 249248"/>
              <a:gd name="connsiteY234" fmla="*/ 145310 h 296627"/>
              <a:gd name="connsiteX235" fmla="*/ 21649 w 249248"/>
              <a:gd name="connsiteY235" fmla="*/ 146104 h 296627"/>
              <a:gd name="connsiteX236" fmla="*/ 21762 w 249248"/>
              <a:gd name="connsiteY236" fmla="*/ 146444 h 296627"/>
              <a:gd name="connsiteX237" fmla="*/ 21762 w 249248"/>
              <a:gd name="connsiteY237" fmla="*/ 146784 h 296627"/>
              <a:gd name="connsiteX238" fmla="*/ 21196 w 249248"/>
              <a:gd name="connsiteY238" fmla="*/ 147010 h 296627"/>
              <a:gd name="connsiteX239" fmla="*/ 20289 w 249248"/>
              <a:gd name="connsiteY239" fmla="*/ 147010 h 296627"/>
              <a:gd name="connsiteX240" fmla="*/ 19496 w 249248"/>
              <a:gd name="connsiteY240" fmla="*/ 147350 h 296627"/>
              <a:gd name="connsiteX241" fmla="*/ 19269 w 249248"/>
              <a:gd name="connsiteY241" fmla="*/ 147690 h 296627"/>
              <a:gd name="connsiteX242" fmla="*/ 19269 w 249248"/>
              <a:gd name="connsiteY242" fmla="*/ 148144 h 296627"/>
              <a:gd name="connsiteX243" fmla="*/ 18589 w 249248"/>
              <a:gd name="connsiteY243" fmla="*/ 148711 h 296627"/>
              <a:gd name="connsiteX244" fmla="*/ 17569 w 249248"/>
              <a:gd name="connsiteY244" fmla="*/ 149277 h 296627"/>
              <a:gd name="connsiteX245" fmla="*/ 16095 w 249248"/>
              <a:gd name="connsiteY245" fmla="*/ 149504 h 296627"/>
              <a:gd name="connsiteX246" fmla="*/ 15188 w 249248"/>
              <a:gd name="connsiteY246" fmla="*/ 149731 h 296627"/>
              <a:gd name="connsiteX247" fmla="*/ 14735 w 249248"/>
              <a:gd name="connsiteY247" fmla="*/ 150297 h 296627"/>
              <a:gd name="connsiteX248" fmla="*/ 15415 w 249248"/>
              <a:gd name="connsiteY248" fmla="*/ 150637 h 296627"/>
              <a:gd name="connsiteX249" fmla="*/ 15982 w 249248"/>
              <a:gd name="connsiteY249" fmla="*/ 151431 h 296627"/>
              <a:gd name="connsiteX250" fmla="*/ 16208 w 249248"/>
              <a:gd name="connsiteY250" fmla="*/ 151998 h 296627"/>
              <a:gd name="connsiteX251" fmla="*/ 16208 w 249248"/>
              <a:gd name="connsiteY251" fmla="*/ 152564 h 296627"/>
              <a:gd name="connsiteX252" fmla="*/ 16208 w 249248"/>
              <a:gd name="connsiteY252" fmla="*/ 153018 h 296627"/>
              <a:gd name="connsiteX253" fmla="*/ 15982 w 249248"/>
              <a:gd name="connsiteY253" fmla="*/ 153471 h 296627"/>
              <a:gd name="connsiteX254" fmla="*/ 14508 w 249248"/>
              <a:gd name="connsiteY254" fmla="*/ 153471 h 296627"/>
              <a:gd name="connsiteX255" fmla="*/ 13148 w 249248"/>
              <a:gd name="connsiteY255" fmla="*/ 152564 h 296627"/>
              <a:gd name="connsiteX256" fmla="*/ 12468 w 249248"/>
              <a:gd name="connsiteY256" fmla="*/ 152111 h 296627"/>
              <a:gd name="connsiteX257" fmla="*/ 12468 w 249248"/>
              <a:gd name="connsiteY257" fmla="*/ 152338 h 296627"/>
              <a:gd name="connsiteX258" fmla="*/ 12808 w 249248"/>
              <a:gd name="connsiteY258" fmla="*/ 154605 h 296627"/>
              <a:gd name="connsiteX259" fmla="*/ 12128 w 249248"/>
              <a:gd name="connsiteY259" fmla="*/ 155285 h 296627"/>
              <a:gd name="connsiteX260" fmla="*/ 10541 w 249248"/>
              <a:gd name="connsiteY260" fmla="*/ 156191 h 296627"/>
              <a:gd name="connsiteX261" fmla="*/ 9181 w 249248"/>
              <a:gd name="connsiteY261" fmla="*/ 157438 h 296627"/>
              <a:gd name="connsiteX262" fmla="*/ 7821 w 249248"/>
              <a:gd name="connsiteY262" fmla="*/ 159478 h 296627"/>
              <a:gd name="connsiteX263" fmla="*/ 5441 w 249248"/>
              <a:gd name="connsiteY263" fmla="*/ 162652 h 296627"/>
              <a:gd name="connsiteX264" fmla="*/ 4647 w 249248"/>
              <a:gd name="connsiteY264" fmla="*/ 163559 h 296627"/>
              <a:gd name="connsiteX265" fmla="*/ 4307 w 249248"/>
              <a:gd name="connsiteY265" fmla="*/ 164692 h 296627"/>
              <a:gd name="connsiteX266" fmla="*/ 2947 w 249248"/>
              <a:gd name="connsiteY266" fmla="*/ 165032 h 296627"/>
              <a:gd name="connsiteX267" fmla="*/ 453 w 249248"/>
              <a:gd name="connsiteY267" fmla="*/ 167186 h 296627"/>
              <a:gd name="connsiteX268" fmla="*/ 0 w 249248"/>
              <a:gd name="connsiteY268" fmla="*/ 168319 h 296627"/>
              <a:gd name="connsiteX269" fmla="*/ 453 w 249248"/>
              <a:gd name="connsiteY269" fmla="*/ 169340 h 296627"/>
              <a:gd name="connsiteX270" fmla="*/ 1700 w 249248"/>
              <a:gd name="connsiteY270" fmla="*/ 170246 h 296627"/>
              <a:gd name="connsiteX271" fmla="*/ 2607 w 249248"/>
              <a:gd name="connsiteY271" fmla="*/ 171493 h 296627"/>
              <a:gd name="connsiteX272" fmla="*/ 2834 w 249248"/>
              <a:gd name="connsiteY272" fmla="*/ 173080 h 296627"/>
              <a:gd name="connsiteX273" fmla="*/ 2834 w 249248"/>
              <a:gd name="connsiteY273" fmla="*/ 174100 h 296627"/>
              <a:gd name="connsiteX274" fmla="*/ 2834 w 249248"/>
              <a:gd name="connsiteY274" fmla="*/ 174100 h 296627"/>
              <a:gd name="connsiteX275" fmla="*/ 3174 w 249248"/>
              <a:gd name="connsiteY275" fmla="*/ 176707 h 296627"/>
              <a:gd name="connsiteX276" fmla="*/ 6007 w 249248"/>
              <a:gd name="connsiteY276" fmla="*/ 180108 h 296627"/>
              <a:gd name="connsiteX277" fmla="*/ 6914 w 249248"/>
              <a:gd name="connsiteY277" fmla="*/ 183961 h 296627"/>
              <a:gd name="connsiteX278" fmla="*/ 7594 w 249248"/>
              <a:gd name="connsiteY278" fmla="*/ 184415 h 296627"/>
              <a:gd name="connsiteX279" fmla="*/ 11448 w 249248"/>
              <a:gd name="connsiteY279" fmla="*/ 186342 h 296627"/>
              <a:gd name="connsiteX280" fmla="*/ 11448 w 249248"/>
              <a:gd name="connsiteY280" fmla="*/ 186795 h 296627"/>
              <a:gd name="connsiteX281" fmla="*/ 10995 w 249248"/>
              <a:gd name="connsiteY281" fmla="*/ 187475 h 296627"/>
              <a:gd name="connsiteX282" fmla="*/ 10428 w 249248"/>
              <a:gd name="connsiteY282" fmla="*/ 188382 h 296627"/>
              <a:gd name="connsiteX283" fmla="*/ 10768 w 249248"/>
              <a:gd name="connsiteY283" fmla="*/ 189742 h 296627"/>
              <a:gd name="connsiteX284" fmla="*/ 11448 w 249248"/>
              <a:gd name="connsiteY284" fmla="*/ 191555 h 296627"/>
              <a:gd name="connsiteX285" fmla="*/ 11675 w 249248"/>
              <a:gd name="connsiteY285" fmla="*/ 193256 h 296627"/>
              <a:gd name="connsiteX286" fmla="*/ 12128 w 249248"/>
              <a:gd name="connsiteY286" fmla="*/ 194956 h 296627"/>
              <a:gd name="connsiteX287" fmla="*/ 12581 w 249248"/>
              <a:gd name="connsiteY287" fmla="*/ 197563 h 296627"/>
              <a:gd name="connsiteX288" fmla="*/ 12808 w 249248"/>
              <a:gd name="connsiteY288" fmla="*/ 199943 h 296627"/>
              <a:gd name="connsiteX289" fmla="*/ 13828 w 249248"/>
              <a:gd name="connsiteY289" fmla="*/ 203457 h 296627"/>
              <a:gd name="connsiteX290" fmla="*/ 14055 w 249248"/>
              <a:gd name="connsiteY290" fmla="*/ 205610 h 296627"/>
              <a:gd name="connsiteX291" fmla="*/ 14055 w 249248"/>
              <a:gd name="connsiteY291" fmla="*/ 206971 h 296627"/>
              <a:gd name="connsiteX292" fmla="*/ 14848 w 249248"/>
              <a:gd name="connsiteY292" fmla="*/ 208217 h 296627"/>
              <a:gd name="connsiteX293" fmla="*/ 16322 w 249248"/>
              <a:gd name="connsiteY293" fmla="*/ 209804 h 296627"/>
              <a:gd name="connsiteX294" fmla="*/ 18362 w 249248"/>
              <a:gd name="connsiteY294" fmla="*/ 211391 h 296627"/>
              <a:gd name="connsiteX295" fmla="*/ 19949 w 249248"/>
              <a:gd name="connsiteY295" fmla="*/ 213205 h 296627"/>
              <a:gd name="connsiteX296" fmla="*/ 21196 w 249248"/>
              <a:gd name="connsiteY296" fmla="*/ 214451 h 296627"/>
              <a:gd name="connsiteX297" fmla="*/ 22669 w 249248"/>
              <a:gd name="connsiteY297" fmla="*/ 215472 h 296627"/>
              <a:gd name="connsiteX298" fmla="*/ 23803 w 249248"/>
              <a:gd name="connsiteY298" fmla="*/ 216378 h 296627"/>
              <a:gd name="connsiteX299" fmla="*/ 24256 w 249248"/>
              <a:gd name="connsiteY299" fmla="*/ 217058 h 296627"/>
              <a:gd name="connsiteX300" fmla="*/ 24256 w 249248"/>
              <a:gd name="connsiteY300" fmla="*/ 217625 h 296627"/>
              <a:gd name="connsiteX301" fmla="*/ 23916 w 249248"/>
              <a:gd name="connsiteY301" fmla="*/ 218078 h 296627"/>
              <a:gd name="connsiteX302" fmla="*/ 22103 w 249248"/>
              <a:gd name="connsiteY302" fmla="*/ 220459 h 296627"/>
              <a:gd name="connsiteX303" fmla="*/ 19609 w 249248"/>
              <a:gd name="connsiteY303" fmla="*/ 224086 h 296627"/>
              <a:gd name="connsiteX304" fmla="*/ 19609 w 249248"/>
              <a:gd name="connsiteY304" fmla="*/ 224539 h 296627"/>
              <a:gd name="connsiteX305" fmla="*/ 22103 w 249248"/>
              <a:gd name="connsiteY305" fmla="*/ 227146 h 296627"/>
              <a:gd name="connsiteX306" fmla="*/ 22443 w 249248"/>
              <a:gd name="connsiteY306" fmla="*/ 228166 h 296627"/>
              <a:gd name="connsiteX307" fmla="*/ 22443 w 249248"/>
              <a:gd name="connsiteY307" fmla="*/ 229640 h 296627"/>
              <a:gd name="connsiteX308" fmla="*/ 21649 w 249248"/>
              <a:gd name="connsiteY308" fmla="*/ 231453 h 296627"/>
              <a:gd name="connsiteX309" fmla="*/ 19042 w 249248"/>
              <a:gd name="connsiteY309" fmla="*/ 232020 h 296627"/>
              <a:gd name="connsiteX310" fmla="*/ 18476 w 249248"/>
              <a:gd name="connsiteY310" fmla="*/ 232474 h 296627"/>
              <a:gd name="connsiteX311" fmla="*/ 18476 w 249248"/>
              <a:gd name="connsiteY311" fmla="*/ 233040 h 296627"/>
              <a:gd name="connsiteX312" fmla="*/ 19042 w 249248"/>
              <a:gd name="connsiteY312" fmla="*/ 233834 h 296627"/>
              <a:gd name="connsiteX313" fmla="*/ 19042 w 249248"/>
              <a:gd name="connsiteY313" fmla="*/ 235534 h 296627"/>
              <a:gd name="connsiteX314" fmla="*/ 19836 w 249248"/>
              <a:gd name="connsiteY314" fmla="*/ 237461 h 296627"/>
              <a:gd name="connsiteX315" fmla="*/ 19382 w 249248"/>
              <a:gd name="connsiteY315" fmla="*/ 238141 h 296627"/>
              <a:gd name="connsiteX316" fmla="*/ 18476 w 249248"/>
              <a:gd name="connsiteY316" fmla="*/ 239048 h 296627"/>
              <a:gd name="connsiteX317" fmla="*/ 18476 w 249248"/>
              <a:gd name="connsiteY317" fmla="*/ 239954 h 296627"/>
              <a:gd name="connsiteX318" fmla="*/ 18816 w 249248"/>
              <a:gd name="connsiteY318" fmla="*/ 240975 h 296627"/>
              <a:gd name="connsiteX319" fmla="*/ 19836 w 249248"/>
              <a:gd name="connsiteY319" fmla="*/ 241768 h 296627"/>
              <a:gd name="connsiteX320" fmla="*/ 23803 w 249248"/>
              <a:gd name="connsiteY320" fmla="*/ 244488 h 296627"/>
              <a:gd name="connsiteX321" fmla="*/ 24143 w 249248"/>
              <a:gd name="connsiteY321" fmla="*/ 244828 h 296627"/>
              <a:gd name="connsiteX322" fmla="*/ 24143 w 249248"/>
              <a:gd name="connsiteY322" fmla="*/ 245055 h 296627"/>
              <a:gd name="connsiteX323" fmla="*/ 22556 w 249248"/>
              <a:gd name="connsiteY323" fmla="*/ 246869 h 296627"/>
              <a:gd name="connsiteX324" fmla="*/ 22556 w 249248"/>
              <a:gd name="connsiteY324" fmla="*/ 248002 h 296627"/>
              <a:gd name="connsiteX325" fmla="*/ 22443 w 249248"/>
              <a:gd name="connsiteY325" fmla="*/ 249816 h 296627"/>
              <a:gd name="connsiteX326" fmla="*/ 22669 w 249248"/>
              <a:gd name="connsiteY326" fmla="*/ 251062 h 296627"/>
              <a:gd name="connsiteX327" fmla="*/ 23123 w 249248"/>
              <a:gd name="connsiteY327" fmla="*/ 251516 h 296627"/>
              <a:gd name="connsiteX328" fmla="*/ 25163 w 249248"/>
              <a:gd name="connsiteY328" fmla="*/ 252082 h 296627"/>
              <a:gd name="connsiteX329" fmla="*/ 27657 w 249248"/>
              <a:gd name="connsiteY329" fmla="*/ 256276 h 296627"/>
              <a:gd name="connsiteX330" fmla="*/ 30037 w 249248"/>
              <a:gd name="connsiteY330" fmla="*/ 260130 h 296627"/>
              <a:gd name="connsiteX331" fmla="*/ 30037 w 249248"/>
              <a:gd name="connsiteY331" fmla="*/ 263531 h 296627"/>
              <a:gd name="connsiteX332" fmla="*/ 30263 w 249248"/>
              <a:gd name="connsiteY332" fmla="*/ 267498 h 296627"/>
              <a:gd name="connsiteX333" fmla="*/ 31737 w 249248"/>
              <a:gd name="connsiteY333" fmla="*/ 270558 h 296627"/>
              <a:gd name="connsiteX334" fmla="*/ 31964 w 249248"/>
              <a:gd name="connsiteY334" fmla="*/ 273052 h 296627"/>
              <a:gd name="connsiteX335" fmla="*/ 32530 w 249248"/>
              <a:gd name="connsiteY335" fmla="*/ 275885 h 296627"/>
              <a:gd name="connsiteX336" fmla="*/ 34344 w 249248"/>
              <a:gd name="connsiteY336" fmla="*/ 277585 h 296627"/>
              <a:gd name="connsiteX337" fmla="*/ 35024 w 249248"/>
              <a:gd name="connsiteY337" fmla="*/ 280986 h 296627"/>
              <a:gd name="connsiteX338" fmla="*/ 35251 w 249248"/>
              <a:gd name="connsiteY338" fmla="*/ 282800 h 296627"/>
              <a:gd name="connsiteX339" fmla="*/ 35251 w 249248"/>
              <a:gd name="connsiteY339" fmla="*/ 283933 h 296627"/>
              <a:gd name="connsiteX340" fmla="*/ 36498 w 249248"/>
              <a:gd name="connsiteY340" fmla="*/ 287560 h 296627"/>
              <a:gd name="connsiteX341" fmla="*/ 36498 w 249248"/>
              <a:gd name="connsiteY341" fmla="*/ 290734 h 296627"/>
              <a:gd name="connsiteX342" fmla="*/ 36384 w 249248"/>
              <a:gd name="connsiteY342" fmla="*/ 293001 h 296627"/>
              <a:gd name="connsiteX343" fmla="*/ 36384 w 249248"/>
              <a:gd name="connsiteY343" fmla="*/ 294247 h 296627"/>
              <a:gd name="connsiteX344" fmla="*/ 36611 w 249248"/>
              <a:gd name="connsiteY344" fmla="*/ 295154 h 296627"/>
              <a:gd name="connsiteX345" fmla="*/ 37858 w 249248"/>
              <a:gd name="connsiteY345" fmla="*/ 295947 h 296627"/>
              <a:gd name="connsiteX346" fmla="*/ 38424 w 249248"/>
              <a:gd name="connsiteY346" fmla="*/ 296401 h 296627"/>
              <a:gd name="connsiteX347" fmla="*/ 40238 w 249248"/>
              <a:gd name="connsiteY347" fmla="*/ 296628 h 296627"/>
              <a:gd name="connsiteX348" fmla="*/ 42845 w 249248"/>
              <a:gd name="connsiteY348" fmla="*/ 296628 h 296627"/>
              <a:gd name="connsiteX349" fmla="*/ 47265 w 249248"/>
              <a:gd name="connsiteY349" fmla="*/ 295834 h 296627"/>
              <a:gd name="connsiteX350" fmla="*/ 50666 w 249248"/>
              <a:gd name="connsiteY350" fmla="*/ 295041 h 296627"/>
              <a:gd name="connsiteX351" fmla="*/ 51346 w 249248"/>
              <a:gd name="connsiteY351" fmla="*/ 293907 h 296627"/>
              <a:gd name="connsiteX352" fmla="*/ 53500 w 249248"/>
              <a:gd name="connsiteY352" fmla="*/ 291074 h 296627"/>
              <a:gd name="connsiteX353" fmla="*/ 53953 w 249248"/>
              <a:gd name="connsiteY353" fmla="*/ 288807 h 296627"/>
              <a:gd name="connsiteX354" fmla="*/ 54860 w 249248"/>
              <a:gd name="connsiteY354" fmla="*/ 287786 h 296627"/>
              <a:gd name="connsiteX355" fmla="*/ 58713 w 249248"/>
              <a:gd name="connsiteY355" fmla="*/ 285520 h 296627"/>
              <a:gd name="connsiteX356" fmla="*/ 59394 w 249248"/>
              <a:gd name="connsiteY356" fmla="*/ 283933 h 296627"/>
              <a:gd name="connsiteX357" fmla="*/ 59734 w 249248"/>
              <a:gd name="connsiteY357" fmla="*/ 282233 h 296627"/>
              <a:gd name="connsiteX358" fmla="*/ 60527 w 249248"/>
              <a:gd name="connsiteY358" fmla="*/ 280986 h 296627"/>
              <a:gd name="connsiteX359" fmla="*/ 62001 w 249248"/>
              <a:gd name="connsiteY359" fmla="*/ 280759 h 296627"/>
              <a:gd name="connsiteX360" fmla="*/ 64721 w 249248"/>
              <a:gd name="connsiteY360" fmla="*/ 279626 h 296627"/>
              <a:gd name="connsiteX361" fmla="*/ 67668 w 249248"/>
              <a:gd name="connsiteY361" fmla="*/ 278605 h 296627"/>
              <a:gd name="connsiteX362" fmla="*/ 68575 w 249248"/>
              <a:gd name="connsiteY362" fmla="*/ 277245 h 296627"/>
              <a:gd name="connsiteX363" fmla="*/ 69368 w 249248"/>
              <a:gd name="connsiteY363" fmla="*/ 274865 h 296627"/>
              <a:gd name="connsiteX364" fmla="*/ 70048 w 249248"/>
              <a:gd name="connsiteY364" fmla="*/ 272145 h 296627"/>
              <a:gd name="connsiteX365" fmla="*/ 70615 w 249248"/>
              <a:gd name="connsiteY365" fmla="*/ 271465 h 296627"/>
              <a:gd name="connsiteX366" fmla="*/ 71522 w 249248"/>
              <a:gd name="connsiteY366" fmla="*/ 271465 h 296627"/>
              <a:gd name="connsiteX367" fmla="*/ 73108 w 249248"/>
              <a:gd name="connsiteY367" fmla="*/ 272258 h 296627"/>
              <a:gd name="connsiteX368" fmla="*/ 73902 w 249248"/>
              <a:gd name="connsiteY368" fmla="*/ 273278 h 296627"/>
              <a:gd name="connsiteX369" fmla="*/ 77982 w 249248"/>
              <a:gd name="connsiteY369" fmla="*/ 276452 h 296627"/>
              <a:gd name="connsiteX370" fmla="*/ 79796 w 249248"/>
              <a:gd name="connsiteY370" fmla="*/ 278265 h 296627"/>
              <a:gd name="connsiteX371" fmla="*/ 81496 w 249248"/>
              <a:gd name="connsiteY371" fmla="*/ 278492 h 296627"/>
              <a:gd name="connsiteX372" fmla="*/ 84897 w 249248"/>
              <a:gd name="connsiteY372" fmla="*/ 278152 h 296627"/>
              <a:gd name="connsiteX373" fmla="*/ 85577 w 249248"/>
              <a:gd name="connsiteY373" fmla="*/ 278152 h 296627"/>
              <a:gd name="connsiteX374" fmla="*/ 94304 w 249248"/>
              <a:gd name="connsiteY374" fmla="*/ 278379 h 296627"/>
              <a:gd name="connsiteX375" fmla="*/ 95664 w 249248"/>
              <a:gd name="connsiteY375" fmla="*/ 278379 h 296627"/>
              <a:gd name="connsiteX376" fmla="*/ 98725 w 249248"/>
              <a:gd name="connsiteY376" fmla="*/ 279286 h 296627"/>
              <a:gd name="connsiteX377" fmla="*/ 100425 w 249248"/>
              <a:gd name="connsiteY377" fmla="*/ 279966 h 296627"/>
              <a:gd name="connsiteX378" fmla="*/ 101672 w 249248"/>
              <a:gd name="connsiteY378" fmla="*/ 280306 h 296627"/>
              <a:gd name="connsiteX379" fmla="*/ 103599 w 249248"/>
              <a:gd name="connsiteY379" fmla="*/ 281326 h 296627"/>
              <a:gd name="connsiteX380" fmla="*/ 105299 w 249248"/>
              <a:gd name="connsiteY380" fmla="*/ 284613 h 296627"/>
              <a:gd name="connsiteX381" fmla="*/ 106206 w 249248"/>
              <a:gd name="connsiteY381" fmla="*/ 287220 h 296627"/>
              <a:gd name="connsiteX382" fmla="*/ 106886 w 249248"/>
              <a:gd name="connsiteY382" fmla="*/ 289487 h 296627"/>
              <a:gd name="connsiteX383" fmla="*/ 108359 w 249248"/>
              <a:gd name="connsiteY383" fmla="*/ 293567 h 296627"/>
              <a:gd name="connsiteX384" fmla="*/ 109379 w 249248"/>
              <a:gd name="connsiteY384" fmla="*/ 295154 h 296627"/>
              <a:gd name="connsiteX385" fmla="*/ 109719 w 249248"/>
              <a:gd name="connsiteY385" fmla="*/ 294361 h 296627"/>
              <a:gd name="connsiteX386" fmla="*/ 110626 w 249248"/>
              <a:gd name="connsiteY386" fmla="*/ 289940 h 296627"/>
              <a:gd name="connsiteX387" fmla="*/ 111760 w 249248"/>
              <a:gd name="connsiteY387" fmla="*/ 287333 h 296627"/>
              <a:gd name="connsiteX388" fmla="*/ 113346 w 249248"/>
              <a:gd name="connsiteY388" fmla="*/ 284500 h 296627"/>
              <a:gd name="connsiteX389" fmla="*/ 116520 w 249248"/>
              <a:gd name="connsiteY389" fmla="*/ 277699 h 296627"/>
              <a:gd name="connsiteX390" fmla="*/ 117654 w 249248"/>
              <a:gd name="connsiteY390" fmla="*/ 276679 h 296627"/>
              <a:gd name="connsiteX391" fmla="*/ 118900 w 249248"/>
              <a:gd name="connsiteY391" fmla="*/ 276225 h 296627"/>
              <a:gd name="connsiteX392" fmla="*/ 119807 w 249248"/>
              <a:gd name="connsiteY392" fmla="*/ 276225 h 296627"/>
              <a:gd name="connsiteX393" fmla="*/ 120714 w 249248"/>
              <a:gd name="connsiteY393" fmla="*/ 276679 h 296627"/>
              <a:gd name="connsiteX394" fmla="*/ 121961 w 249248"/>
              <a:gd name="connsiteY394" fmla="*/ 276679 h 296627"/>
              <a:gd name="connsiteX395" fmla="*/ 122868 w 249248"/>
              <a:gd name="connsiteY395" fmla="*/ 276112 h 296627"/>
              <a:gd name="connsiteX396" fmla="*/ 131255 w 249248"/>
              <a:gd name="connsiteY396" fmla="*/ 276112 h 296627"/>
              <a:gd name="connsiteX397" fmla="*/ 139983 w 249248"/>
              <a:gd name="connsiteY397" fmla="*/ 275999 h 296627"/>
              <a:gd name="connsiteX398" fmla="*/ 140210 w 249248"/>
              <a:gd name="connsiteY398" fmla="*/ 275999 h 296627"/>
              <a:gd name="connsiteX399" fmla="*/ 140550 w 249248"/>
              <a:gd name="connsiteY399" fmla="*/ 277245 h 296627"/>
              <a:gd name="connsiteX400" fmla="*/ 142023 w 249248"/>
              <a:gd name="connsiteY400" fmla="*/ 279739 h 296627"/>
              <a:gd name="connsiteX401" fmla="*/ 143610 w 249248"/>
              <a:gd name="connsiteY401" fmla="*/ 281099 h 296627"/>
              <a:gd name="connsiteX402" fmla="*/ 143950 w 249248"/>
              <a:gd name="connsiteY402" fmla="*/ 281439 h 296627"/>
              <a:gd name="connsiteX403" fmla="*/ 144403 w 249248"/>
              <a:gd name="connsiteY403" fmla="*/ 280306 h 296627"/>
              <a:gd name="connsiteX404" fmla="*/ 145650 w 249248"/>
              <a:gd name="connsiteY404" fmla="*/ 275772 h 296627"/>
              <a:gd name="connsiteX405" fmla="*/ 147464 w 249248"/>
              <a:gd name="connsiteY405" fmla="*/ 269311 h 296627"/>
              <a:gd name="connsiteX406" fmla="*/ 149391 w 249248"/>
              <a:gd name="connsiteY406" fmla="*/ 262624 h 296627"/>
              <a:gd name="connsiteX407" fmla="*/ 151658 w 249248"/>
              <a:gd name="connsiteY407" fmla="*/ 254690 h 296627"/>
              <a:gd name="connsiteX408" fmla="*/ 151658 w 249248"/>
              <a:gd name="connsiteY408" fmla="*/ 249136 h 296627"/>
              <a:gd name="connsiteX409" fmla="*/ 151658 w 249248"/>
              <a:gd name="connsiteY409" fmla="*/ 243241 h 296627"/>
              <a:gd name="connsiteX410" fmla="*/ 154831 w 249248"/>
              <a:gd name="connsiteY410" fmla="*/ 238368 h 296627"/>
              <a:gd name="connsiteX411" fmla="*/ 157098 w 249248"/>
              <a:gd name="connsiteY411" fmla="*/ 234967 h 296627"/>
              <a:gd name="connsiteX412" fmla="*/ 159025 w 249248"/>
              <a:gd name="connsiteY412" fmla="*/ 231680 h 296627"/>
              <a:gd name="connsiteX413" fmla="*/ 160952 w 249248"/>
              <a:gd name="connsiteY413" fmla="*/ 226126 h 296627"/>
              <a:gd name="connsiteX414" fmla="*/ 162312 w 249248"/>
              <a:gd name="connsiteY414" fmla="*/ 222386 h 296627"/>
              <a:gd name="connsiteX415" fmla="*/ 167299 w 249248"/>
              <a:gd name="connsiteY415" fmla="*/ 221479 h 296627"/>
              <a:gd name="connsiteX416" fmla="*/ 175800 w 249248"/>
              <a:gd name="connsiteY416" fmla="*/ 219552 h 296627"/>
              <a:gd name="connsiteX417" fmla="*/ 179994 w 249248"/>
              <a:gd name="connsiteY417" fmla="*/ 218532 h 296627"/>
              <a:gd name="connsiteX418" fmla="*/ 188949 w 249248"/>
              <a:gd name="connsiteY418" fmla="*/ 216492 h 296627"/>
              <a:gd name="connsiteX419" fmla="*/ 198016 w 249248"/>
              <a:gd name="connsiteY419" fmla="*/ 214451 h 296627"/>
              <a:gd name="connsiteX420" fmla="*/ 207537 w 249248"/>
              <a:gd name="connsiteY420" fmla="*/ 214451 h 296627"/>
              <a:gd name="connsiteX421" fmla="*/ 216718 w 249248"/>
              <a:gd name="connsiteY421" fmla="*/ 214225 h 296627"/>
              <a:gd name="connsiteX422" fmla="*/ 223859 w 249248"/>
              <a:gd name="connsiteY422" fmla="*/ 218872 h 296627"/>
              <a:gd name="connsiteX423" fmla="*/ 229300 w 249248"/>
              <a:gd name="connsiteY423" fmla="*/ 222386 h 296627"/>
              <a:gd name="connsiteX424" fmla="*/ 235307 w 249248"/>
              <a:gd name="connsiteY424" fmla="*/ 226239 h 296627"/>
              <a:gd name="connsiteX425" fmla="*/ 235761 w 249248"/>
              <a:gd name="connsiteY425" fmla="*/ 227033 h 296627"/>
              <a:gd name="connsiteX426" fmla="*/ 236214 w 249248"/>
              <a:gd name="connsiteY426" fmla="*/ 230320 h 296627"/>
              <a:gd name="connsiteX427" fmla="*/ 235761 w 249248"/>
              <a:gd name="connsiteY427" fmla="*/ 234060 h 296627"/>
              <a:gd name="connsiteX428" fmla="*/ 237121 w 249248"/>
              <a:gd name="connsiteY428" fmla="*/ 233720 h 296627"/>
              <a:gd name="connsiteX429" fmla="*/ 237688 w 249248"/>
              <a:gd name="connsiteY429" fmla="*/ 232814 h 296627"/>
              <a:gd name="connsiteX430" fmla="*/ 238594 w 249248"/>
              <a:gd name="connsiteY430" fmla="*/ 231567 h 296627"/>
              <a:gd name="connsiteX431" fmla="*/ 239841 w 249248"/>
              <a:gd name="connsiteY431" fmla="*/ 231227 h 296627"/>
              <a:gd name="connsiteX432" fmla="*/ 241315 w 249248"/>
              <a:gd name="connsiteY432" fmla="*/ 230773 h 296627"/>
              <a:gd name="connsiteX433" fmla="*/ 241881 w 249248"/>
              <a:gd name="connsiteY433" fmla="*/ 229867 h 296627"/>
              <a:gd name="connsiteX434" fmla="*/ 238368 w 249248"/>
              <a:gd name="connsiteY434" fmla="*/ 226466 h 296627"/>
              <a:gd name="connsiteX435" fmla="*/ 236327 w 249248"/>
              <a:gd name="connsiteY435" fmla="*/ 224426 h 296627"/>
              <a:gd name="connsiteX436" fmla="*/ 237574 w 249248"/>
              <a:gd name="connsiteY436" fmla="*/ 221706 h 296627"/>
              <a:gd name="connsiteX437" fmla="*/ 239614 w 249248"/>
              <a:gd name="connsiteY437" fmla="*/ 217172 h 296627"/>
              <a:gd name="connsiteX438" fmla="*/ 241655 w 249248"/>
              <a:gd name="connsiteY438" fmla="*/ 212751 h 296627"/>
              <a:gd name="connsiteX439" fmla="*/ 243128 w 249248"/>
              <a:gd name="connsiteY439" fmla="*/ 209351 h 296627"/>
              <a:gd name="connsiteX440" fmla="*/ 243468 w 249248"/>
              <a:gd name="connsiteY440" fmla="*/ 208784 h 296627"/>
              <a:gd name="connsiteX441" fmla="*/ 244828 w 249248"/>
              <a:gd name="connsiteY441" fmla="*/ 208557 h 296627"/>
              <a:gd name="connsiteX442" fmla="*/ 244602 w 249248"/>
              <a:gd name="connsiteY442" fmla="*/ 206857 h 296627"/>
              <a:gd name="connsiteX443" fmla="*/ 244602 w 249248"/>
              <a:gd name="connsiteY443" fmla="*/ 205724 h 296627"/>
              <a:gd name="connsiteX444" fmla="*/ 243468 w 249248"/>
              <a:gd name="connsiteY444" fmla="*/ 205724 h 296627"/>
              <a:gd name="connsiteX445" fmla="*/ 244602 w 249248"/>
              <a:gd name="connsiteY445" fmla="*/ 201643 h 296627"/>
              <a:gd name="connsiteX446" fmla="*/ 246302 w 249248"/>
              <a:gd name="connsiteY446" fmla="*/ 195749 h 296627"/>
              <a:gd name="connsiteX447" fmla="*/ 247662 w 249248"/>
              <a:gd name="connsiteY447" fmla="*/ 191329 h 296627"/>
              <a:gd name="connsiteX448" fmla="*/ 248115 w 249248"/>
              <a:gd name="connsiteY448" fmla="*/ 190535 h 296627"/>
              <a:gd name="connsiteX449" fmla="*/ 249022 w 249248"/>
              <a:gd name="connsiteY449" fmla="*/ 190309 h 296627"/>
              <a:gd name="connsiteX450" fmla="*/ 249249 w 249248"/>
              <a:gd name="connsiteY450" fmla="*/ 189742 h 296627"/>
              <a:gd name="connsiteX451" fmla="*/ 248115 w 249248"/>
              <a:gd name="connsiteY451" fmla="*/ 189062 h 296627"/>
              <a:gd name="connsiteX452" fmla="*/ 13715 w 249248"/>
              <a:gd name="connsiteY452" fmla="*/ 145197 h 296627"/>
              <a:gd name="connsiteX453" fmla="*/ 14395 w 249248"/>
              <a:gd name="connsiteY453" fmla="*/ 144857 h 296627"/>
              <a:gd name="connsiteX454" fmla="*/ 15188 w 249248"/>
              <a:gd name="connsiteY454" fmla="*/ 145310 h 296627"/>
              <a:gd name="connsiteX455" fmla="*/ 15642 w 249248"/>
              <a:gd name="connsiteY455" fmla="*/ 145310 h 296627"/>
              <a:gd name="connsiteX456" fmla="*/ 15528 w 249248"/>
              <a:gd name="connsiteY456" fmla="*/ 144517 h 296627"/>
              <a:gd name="connsiteX457" fmla="*/ 14395 w 249248"/>
              <a:gd name="connsiteY457" fmla="*/ 143837 h 296627"/>
              <a:gd name="connsiteX458" fmla="*/ 13035 w 249248"/>
              <a:gd name="connsiteY458" fmla="*/ 142363 h 296627"/>
              <a:gd name="connsiteX459" fmla="*/ 11788 w 249248"/>
              <a:gd name="connsiteY459" fmla="*/ 141683 h 296627"/>
              <a:gd name="connsiteX460" fmla="*/ 11221 w 249248"/>
              <a:gd name="connsiteY460" fmla="*/ 141683 h 296627"/>
              <a:gd name="connsiteX461" fmla="*/ 11221 w 249248"/>
              <a:gd name="connsiteY461" fmla="*/ 142816 h 296627"/>
              <a:gd name="connsiteX462" fmla="*/ 10995 w 249248"/>
              <a:gd name="connsiteY462" fmla="*/ 143837 h 296627"/>
              <a:gd name="connsiteX463" fmla="*/ 10768 w 249248"/>
              <a:gd name="connsiteY463" fmla="*/ 144857 h 296627"/>
              <a:gd name="connsiteX464" fmla="*/ 12581 w 249248"/>
              <a:gd name="connsiteY464" fmla="*/ 144857 h 296627"/>
              <a:gd name="connsiteX465" fmla="*/ 13942 w 249248"/>
              <a:gd name="connsiteY465" fmla="*/ 145310 h 296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</a:cxnLst>
            <a:rect l="l" t="t" r="r" b="b"/>
            <a:pathLst>
              <a:path w="249248" h="296627">
                <a:moveTo>
                  <a:pt x="247662" y="188948"/>
                </a:moveTo>
                <a:lnTo>
                  <a:pt x="246982" y="187588"/>
                </a:lnTo>
                <a:lnTo>
                  <a:pt x="245395" y="183621"/>
                </a:lnTo>
                <a:lnTo>
                  <a:pt x="243015" y="177387"/>
                </a:lnTo>
                <a:lnTo>
                  <a:pt x="242788" y="175120"/>
                </a:lnTo>
                <a:lnTo>
                  <a:pt x="241881" y="173760"/>
                </a:lnTo>
                <a:lnTo>
                  <a:pt x="240408" y="174213"/>
                </a:lnTo>
                <a:lnTo>
                  <a:pt x="238594" y="173760"/>
                </a:lnTo>
                <a:lnTo>
                  <a:pt x="234174" y="170360"/>
                </a:lnTo>
                <a:lnTo>
                  <a:pt x="231227" y="168546"/>
                </a:lnTo>
                <a:lnTo>
                  <a:pt x="230207" y="167413"/>
                </a:lnTo>
                <a:lnTo>
                  <a:pt x="229753" y="163899"/>
                </a:lnTo>
                <a:lnTo>
                  <a:pt x="228847" y="160045"/>
                </a:lnTo>
                <a:lnTo>
                  <a:pt x="228506" y="155285"/>
                </a:lnTo>
                <a:lnTo>
                  <a:pt x="228506" y="154151"/>
                </a:lnTo>
                <a:cubicBezTo>
                  <a:pt x="228506" y="154151"/>
                  <a:pt x="231113" y="150524"/>
                  <a:pt x="231113" y="150524"/>
                </a:cubicBezTo>
                <a:lnTo>
                  <a:pt x="231113" y="148711"/>
                </a:lnTo>
                <a:cubicBezTo>
                  <a:pt x="231113" y="148711"/>
                  <a:pt x="231340" y="147124"/>
                  <a:pt x="231340" y="147124"/>
                </a:cubicBezTo>
                <a:lnTo>
                  <a:pt x="231340" y="145877"/>
                </a:lnTo>
                <a:cubicBezTo>
                  <a:pt x="231340" y="145877"/>
                  <a:pt x="230660" y="145877"/>
                  <a:pt x="230660" y="145877"/>
                </a:cubicBezTo>
                <a:lnTo>
                  <a:pt x="229640" y="146444"/>
                </a:lnTo>
                <a:lnTo>
                  <a:pt x="228166" y="146897"/>
                </a:lnTo>
                <a:lnTo>
                  <a:pt x="227373" y="146897"/>
                </a:lnTo>
                <a:cubicBezTo>
                  <a:pt x="227373" y="146897"/>
                  <a:pt x="218759" y="146557"/>
                  <a:pt x="218759" y="146557"/>
                </a:cubicBezTo>
                <a:lnTo>
                  <a:pt x="209011" y="146217"/>
                </a:lnTo>
                <a:lnTo>
                  <a:pt x="200850" y="145877"/>
                </a:lnTo>
                <a:lnTo>
                  <a:pt x="193823" y="145650"/>
                </a:lnTo>
                <a:lnTo>
                  <a:pt x="193596" y="142590"/>
                </a:lnTo>
                <a:lnTo>
                  <a:pt x="193142" y="137376"/>
                </a:lnTo>
                <a:lnTo>
                  <a:pt x="192916" y="133749"/>
                </a:lnTo>
                <a:lnTo>
                  <a:pt x="192462" y="127968"/>
                </a:lnTo>
                <a:lnTo>
                  <a:pt x="189629" y="124341"/>
                </a:lnTo>
                <a:lnTo>
                  <a:pt x="186568" y="120374"/>
                </a:lnTo>
                <a:lnTo>
                  <a:pt x="185435" y="119354"/>
                </a:lnTo>
                <a:lnTo>
                  <a:pt x="189175" y="119354"/>
                </a:lnTo>
                <a:cubicBezTo>
                  <a:pt x="189175" y="119354"/>
                  <a:pt x="191782" y="119127"/>
                  <a:pt x="191782" y="119127"/>
                </a:cubicBezTo>
                <a:lnTo>
                  <a:pt x="191215" y="108586"/>
                </a:lnTo>
                <a:lnTo>
                  <a:pt x="190422" y="107566"/>
                </a:lnTo>
                <a:lnTo>
                  <a:pt x="189742" y="104165"/>
                </a:lnTo>
                <a:lnTo>
                  <a:pt x="189289" y="102239"/>
                </a:lnTo>
                <a:lnTo>
                  <a:pt x="187928" y="100652"/>
                </a:lnTo>
                <a:lnTo>
                  <a:pt x="187588" y="98951"/>
                </a:lnTo>
                <a:lnTo>
                  <a:pt x="187815" y="97818"/>
                </a:lnTo>
                <a:lnTo>
                  <a:pt x="188495" y="97138"/>
                </a:lnTo>
                <a:lnTo>
                  <a:pt x="188949" y="95324"/>
                </a:lnTo>
                <a:lnTo>
                  <a:pt x="188608" y="93511"/>
                </a:lnTo>
                <a:lnTo>
                  <a:pt x="187815" y="91811"/>
                </a:lnTo>
                <a:lnTo>
                  <a:pt x="186908" y="90224"/>
                </a:lnTo>
                <a:lnTo>
                  <a:pt x="185095" y="89204"/>
                </a:lnTo>
                <a:lnTo>
                  <a:pt x="182488" y="87390"/>
                </a:lnTo>
                <a:lnTo>
                  <a:pt x="178521" y="85123"/>
                </a:lnTo>
                <a:lnTo>
                  <a:pt x="175234" y="83536"/>
                </a:lnTo>
                <a:lnTo>
                  <a:pt x="174213" y="83763"/>
                </a:lnTo>
                <a:lnTo>
                  <a:pt x="168320" y="84443"/>
                </a:lnTo>
                <a:lnTo>
                  <a:pt x="166393" y="84783"/>
                </a:lnTo>
                <a:lnTo>
                  <a:pt x="165032" y="84443"/>
                </a:lnTo>
                <a:lnTo>
                  <a:pt x="160612" y="84443"/>
                </a:lnTo>
                <a:cubicBezTo>
                  <a:pt x="160612" y="84443"/>
                  <a:pt x="158912" y="83196"/>
                  <a:pt x="158912" y="83196"/>
                </a:cubicBezTo>
                <a:lnTo>
                  <a:pt x="157438" y="81723"/>
                </a:lnTo>
                <a:lnTo>
                  <a:pt x="154378" y="78096"/>
                </a:lnTo>
                <a:lnTo>
                  <a:pt x="153925" y="76282"/>
                </a:lnTo>
                <a:lnTo>
                  <a:pt x="152791" y="75715"/>
                </a:lnTo>
                <a:lnTo>
                  <a:pt x="150977" y="75942"/>
                </a:lnTo>
                <a:lnTo>
                  <a:pt x="149164" y="75715"/>
                </a:lnTo>
                <a:lnTo>
                  <a:pt x="145650" y="74242"/>
                </a:lnTo>
                <a:lnTo>
                  <a:pt x="142363" y="72655"/>
                </a:lnTo>
                <a:lnTo>
                  <a:pt x="140776" y="72655"/>
                </a:lnTo>
                <a:cubicBezTo>
                  <a:pt x="140776" y="72655"/>
                  <a:pt x="139303" y="71748"/>
                  <a:pt x="139303" y="71748"/>
                </a:cubicBezTo>
                <a:lnTo>
                  <a:pt x="136809" y="69368"/>
                </a:lnTo>
                <a:lnTo>
                  <a:pt x="135676" y="68461"/>
                </a:lnTo>
                <a:lnTo>
                  <a:pt x="135109" y="67214"/>
                </a:lnTo>
                <a:lnTo>
                  <a:pt x="134542" y="65401"/>
                </a:lnTo>
                <a:lnTo>
                  <a:pt x="133522" y="65061"/>
                </a:lnTo>
                <a:lnTo>
                  <a:pt x="132162" y="65401"/>
                </a:lnTo>
                <a:lnTo>
                  <a:pt x="130802" y="66308"/>
                </a:lnTo>
                <a:lnTo>
                  <a:pt x="128762" y="65741"/>
                </a:lnTo>
                <a:lnTo>
                  <a:pt x="126381" y="64041"/>
                </a:lnTo>
                <a:lnTo>
                  <a:pt x="124794" y="62794"/>
                </a:lnTo>
                <a:lnTo>
                  <a:pt x="123888" y="62227"/>
                </a:lnTo>
                <a:lnTo>
                  <a:pt x="121734" y="61320"/>
                </a:lnTo>
                <a:lnTo>
                  <a:pt x="119694" y="61094"/>
                </a:lnTo>
                <a:lnTo>
                  <a:pt x="116633" y="62454"/>
                </a:lnTo>
                <a:lnTo>
                  <a:pt x="114140" y="61887"/>
                </a:lnTo>
                <a:lnTo>
                  <a:pt x="110173" y="61434"/>
                </a:lnTo>
                <a:lnTo>
                  <a:pt x="106772" y="60414"/>
                </a:lnTo>
                <a:lnTo>
                  <a:pt x="105526" y="57920"/>
                </a:lnTo>
                <a:lnTo>
                  <a:pt x="104845" y="56220"/>
                </a:lnTo>
                <a:lnTo>
                  <a:pt x="102805" y="55200"/>
                </a:lnTo>
                <a:lnTo>
                  <a:pt x="101218" y="53953"/>
                </a:lnTo>
                <a:lnTo>
                  <a:pt x="99291" y="52026"/>
                </a:lnTo>
                <a:lnTo>
                  <a:pt x="98385" y="51346"/>
                </a:lnTo>
                <a:lnTo>
                  <a:pt x="96685" y="50779"/>
                </a:lnTo>
                <a:lnTo>
                  <a:pt x="95098" y="50099"/>
                </a:lnTo>
                <a:lnTo>
                  <a:pt x="94871" y="48852"/>
                </a:lnTo>
                <a:lnTo>
                  <a:pt x="94304" y="47265"/>
                </a:lnTo>
                <a:lnTo>
                  <a:pt x="94304" y="46812"/>
                </a:lnTo>
                <a:cubicBezTo>
                  <a:pt x="94304" y="46812"/>
                  <a:pt x="93058" y="44885"/>
                  <a:pt x="93058" y="44885"/>
                </a:cubicBezTo>
                <a:lnTo>
                  <a:pt x="92604" y="44885"/>
                </a:lnTo>
                <a:cubicBezTo>
                  <a:pt x="92604" y="44885"/>
                  <a:pt x="92037" y="45112"/>
                  <a:pt x="92037" y="45112"/>
                </a:cubicBezTo>
                <a:lnTo>
                  <a:pt x="91584" y="45452"/>
                </a:lnTo>
                <a:lnTo>
                  <a:pt x="91130" y="45112"/>
                </a:lnTo>
                <a:lnTo>
                  <a:pt x="91130" y="44205"/>
                </a:lnTo>
                <a:cubicBezTo>
                  <a:pt x="91130" y="44205"/>
                  <a:pt x="91357" y="42845"/>
                  <a:pt x="91357" y="42845"/>
                </a:cubicBezTo>
                <a:lnTo>
                  <a:pt x="90677" y="41371"/>
                </a:lnTo>
                <a:lnTo>
                  <a:pt x="89090" y="39785"/>
                </a:lnTo>
                <a:lnTo>
                  <a:pt x="88297" y="38198"/>
                </a:lnTo>
                <a:lnTo>
                  <a:pt x="88297" y="36498"/>
                </a:lnTo>
                <a:cubicBezTo>
                  <a:pt x="88297" y="36498"/>
                  <a:pt x="87844" y="35364"/>
                  <a:pt x="87844" y="35364"/>
                </a:cubicBezTo>
                <a:lnTo>
                  <a:pt x="87277" y="34797"/>
                </a:lnTo>
                <a:lnTo>
                  <a:pt x="86937" y="33777"/>
                </a:lnTo>
                <a:lnTo>
                  <a:pt x="86937" y="32417"/>
                </a:lnTo>
                <a:cubicBezTo>
                  <a:pt x="86937" y="32417"/>
                  <a:pt x="87277" y="30830"/>
                  <a:pt x="87277" y="30830"/>
                </a:cubicBezTo>
                <a:lnTo>
                  <a:pt x="88297" y="28903"/>
                </a:lnTo>
                <a:lnTo>
                  <a:pt x="88070" y="25956"/>
                </a:lnTo>
                <a:lnTo>
                  <a:pt x="86710" y="21989"/>
                </a:lnTo>
                <a:lnTo>
                  <a:pt x="85917" y="19156"/>
                </a:lnTo>
                <a:lnTo>
                  <a:pt x="85917" y="17455"/>
                </a:lnTo>
                <a:cubicBezTo>
                  <a:pt x="85917" y="17455"/>
                  <a:pt x="85917" y="16208"/>
                  <a:pt x="85917" y="16208"/>
                </a:cubicBezTo>
                <a:lnTo>
                  <a:pt x="86710" y="14962"/>
                </a:lnTo>
                <a:lnTo>
                  <a:pt x="88410" y="11901"/>
                </a:lnTo>
                <a:lnTo>
                  <a:pt x="88750" y="9521"/>
                </a:lnTo>
                <a:lnTo>
                  <a:pt x="88184" y="6914"/>
                </a:lnTo>
                <a:lnTo>
                  <a:pt x="88184" y="4874"/>
                </a:lnTo>
                <a:cubicBezTo>
                  <a:pt x="88184" y="4874"/>
                  <a:pt x="88524" y="3514"/>
                  <a:pt x="88524" y="3514"/>
                </a:cubicBezTo>
                <a:lnTo>
                  <a:pt x="87957" y="1700"/>
                </a:lnTo>
                <a:lnTo>
                  <a:pt x="86710" y="0"/>
                </a:lnTo>
                <a:lnTo>
                  <a:pt x="85917" y="0"/>
                </a:lnTo>
                <a:cubicBezTo>
                  <a:pt x="85917" y="0"/>
                  <a:pt x="84783" y="453"/>
                  <a:pt x="84783" y="453"/>
                </a:cubicBezTo>
                <a:lnTo>
                  <a:pt x="83423" y="1927"/>
                </a:lnTo>
                <a:lnTo>
                  <a:pt x="81836" y="2154"/>
                </a:lnTo>
                <a:lnTo>
                  <a:pt x="80363" y="1247"/>
                </a:lnTo>
                <a:lnTo>
                  <a:pt x="75942" y="1587"/>
                </a:lnTo>
                <a:lnTo>
                  <a:pt x="69028" y="2494"/>
                </a:lnTo>
                <a:lnTo>
                  <a:pt x="66308" y="3400"/>
                </a:lnTo>
                <a:lnTo>
                  <a:pt x="64721" y="3854"/>
                </a:lnTo>
                <a:lnTo>
                  <a:pt x="62794" y="4194"/>
                </a:lnTo>
                <a:lnTo>
                  <a:pt x="59620" y="5894"/>
                </a:lnTo>
                <a:lnTo>
                  <a:pt x="51799" y="12355"/>
                </a:lnTo>
                <a:lnTo>
                  <a:pt x="50212" y="13262"/>
                </a:lnTo>
                <a:lnTo>
                  <a:pt x="48399" y="13262"/>
                </a:lnTo>
                <a:cubicBezTo>
                  <a:pt x="48399" y="13262"/>
                  <a:pt x="47379" y="14282"/>
                  <a:pt x="47379" y="14282"/>
                </a:cubicBezTo>
                <a:lnTo>
                  <a:pt x="45679" y="14962"/>
                </a:lnTo>
                <a:lnTo>
                  <a:pt x="42278" y="17569"/>
                </a:lnTo>
                <a:lnTo>
                  <a:pt x="40578" y="19609"/>
                </a:lnTo>
                <a:lnTo>
                  <a:pt x="39445" y="21422"/>
                </a:lnTo>
                <a:lnTo>
                  <a:pt x="38084" y="21422"/>
                </a:lnTo>
                <a:cubicBezTo>
                  <a:pt x="38084" y="21422"/>
                  <a:pt x="37064" y="20969"/>
                  <a:pt x="37064" y="20969"/>
                </a:cubicBezTo>
                <a:lnTo>
                  <a:pt x="33891" y="21196"/>
                </a:lnTo>
                <a:lnTo>
                  <a:pt x="32304" y="21876"/>
                </a:lnTo>
                <a:lnTo>
                  <a:pt x="30490" y="23689"/>
                </a:lnTo>
                <a:lnTo>
                  <a:pt x="28337" y="26977"/>
                </a:lnTo>
                <a:lnTo>
                  <a:pt x="27430" y="27883"/>
                </a:lnTo>
                <a:lnTo>
                  <a:pt x="25616" y="28903"/>
                </a:lnTo>
                <a:lnTo>
                  <a:pt x="23576" y="29697"/>
                </a:lnTo>
                <a:lnTo>
                  <a:pt x="21082" y="30944"/>
                </a:lnTo>
                <a:lnTo>
                  <a:pt x="19949" y="30944"/>
                </a:lnTo>
                <a:cubicBezTo>
                  <a:pt x="19949" y="30944"/>
                  <a:pt x="18929" y="31284"/>
                  <a:pt x="18929" y="31284"/>
                </a:cubicBezTo>
                <a:lnTo>
                  <a:pt x="18022" y="30717"/>
                </a:lnTo>
                <a:lnTo>
                  <a:pt x="17682" y="29583"/>
                </a:lnTo>
                <a:lnTo>
                  <a:pt x="16322" y="28790"/>
                </a:lnTo>
                <a:lnTo>
                  <a:pt x="13148" y="28450"/>
                </a:lnTo>
                <a:lnTo>
                  <a:pt x="8501" y="27543"/>
                </a:lnTo>
                <a:lnTo>
                  <a:pt x="3740" y="27543"/>
                </a:lnTo>
                <a:cubicBezTo>
                  <a:pt x="3740" y="27543"/>
                  <a:pt x="1360" y="27543"/>
                  <a:pt x="1360" y="27543"/>
                </a:cubicBezTo>
                <a:lnTo>
                  <a:pt x="3967" y="32304"/>
                </a:lnTo>
                <a:lnTo>
                  <a:pt x="5894" y="35818"/>
                </a:lnTo>
                <a:lnTo>
                  <a:pt x="8048" y="39785"/>
                </a:lnTo>
                <a:lnTo>
                  <a:pt x="9748" y="43072"/>
                </a:lnTo>
                <a:lnTo>
                  <a:pt x="12355" y="47946"/>
                </a:lnTo>
                <a:lnTo>
                  <a:pt x="14622" y="52139"/>
                </a:lnTo>
                <a:lnTo>
                  <a:pt x="17002" y="56673"/>
                </a:lnTo>
                <a:lnTo>
                  <a:pt x="19722" y="61774"/>
                </a:lnTo>
                <a:lnTo>
                  <a:pt x="18816" y="63134"/>
                </a:lnTo>
                <a:lnTo>
                  <a:pt x="18136" y="64154"/>
                </a:lnTo>
                <a:lnTo>
                  <a:pt x="18136" y="65968"/>
                </a:lnTo>
                <a:cubicBezTo>
                  <a:pt x="18136" y="65968"/>
                  <a:pt x="17115" y="66874"/>
                  <a:pt x="17115" y="66874"/>
                </a:cubicBezTo>
                <a:lnTo>
                  <a:pt x="15982" y="67441"/>
                </a:lnTo>
                <a:lnTo>
                  <a:pt x="14622" y="68915"/>
                </a:lnTo>
                <a:lnTo>
                  <a:pt x="13715" y="70161"/>
                </a:lnTo>
                <a:lnTo>
                  <a:pt x="13715" y="71975"/>
                </a:lnTo>
                <a:cubicBezTo>
                  <a:pt x="13715" y="71975"/>
                  <a:pt x="13828" y="81269"/>
                  <a:pt x="13828" y="81269"/>
                </a:cubicBezTo>
                <a:lnTo>
                  <a:pt x="13602" y="83763"/>
                </a:lnTo>
                <a:lnTo>
                  <a:pt x="12921" y="85917"/>
                </a:lnTo>
                <a:lnTo>
                  <a:pt x="12241" y="87050"/>
                </a:lnTo>
                <a:lnTo>
                  <a:pt x="11788" y="87957"/>
                </a:lnTo>
                <a:lnTo>
                  <a:pt x="12808" y="90110"/>
                </a:lnTo>
                <a:lnTo>
                  <a:pt x="13828" y="94531"/>
                </a:lnTo>
                <a:lnTo>
                  <a:pt x="14622" y="95438"/>
                </a:lnTo>
                <a:lnTo>
                  <a:pt x="15528" y="97251"/>
                </a:lnTo>
                <a:lnTo>
                  <a:pt x="15982" y="98951"/>
                </a:lnTo>
                <a:lnTo>
                  <a:pt x="15755" y="99631"/>
                </a:lnTo>
                <a:lnTo>
                  <a:pt x="13828" y="100425"/>
                </a:lnTo>
                <a:lnTo>
                  <a:pt x="13148" y="101105"/>
                </a:lnTo>
                <a:lnTo>
                  <a:pt x="12921" y="103599"/>
                </a:lnTo>
                <a:lnTo>
                  <a:pt x="12128" y="104505"/>
                </a:lnTo>
                <a:lnTo>
                  <a:pt x="10768" y="105639"/>
                </a:lnTo>
                <a:lnTo>
                  <a:pt x="9861" y="106999"/>
                </a:lnTo>
                <a:lnTo>
                  <a:pt x="9068" y="107906"/>
                </a:lnTo>
                <a:lnTo>
                  <a:pt x="8388" y="108472"/>
                </a:lnTo>
                <a:lnTo>
                  <a:pt x="8048" y="110173"/>
                </a:lnTo>
                <a:lnTo>
                  <a:pt x="7594" y="111873"/>
                </a:lnTo>
                <a:lnTo>
                  <a:pt x="5894" y="113006"/>
                </a:lnTo>
                <a:lnTo>
                  <a:pt x="5554" y="115047"/>
                </a:lnTo>
                <a:lnTo>
                  <a:pt x="5554" y="116747"/>
                </a:lnTo>
                <a:cubicBezTo>
                  <a:pt x="5554" y="116747"/>
                  <a:pt x="6461" y="118447"/>
                  <a:pt x="6461" y="118447"/>
                </a:cubicBezTo>
                <a:lnTo>
                  <a:pt x="9408" y="122074"/>
                </a:lnTo>
                <a:lnTo>
                  <a:pt x="9748" y="122868"/>
                </a:lnTo>
                <a:lnTo>
                  <a:pt x="8048" y="125021"/>
                </a:lnTo>
                <a:lnTo>
                  <a:pt x="7027" y="126495"/>
                </a:lnTo>
                <a:lnTo>
                  <a:pt x="5781" y="128988"/>
                </a:lnTo>
                <a:lnTo>
                  <a:pt x="5781" y="128988"/>
                </a:lnTo>
                <a:cubicBezTo>
                  <a:pt x="5781" y="128988"/>
                  <a:pt x="7027" y="131482"/>
                  <a:pt x="7027" y="131482"/>
                </a:cubicBezTo>
                <a:lnTo>
                  <a:pt x="7594" y="131482"/>
                </a:lnTo>
                <a:cubicBezTo>
                  <a:pt x="7594" y="131482"/>
                  <a:pt x="8501" y="132389"/>
                  <a:pt x="8501" y="132389"/>
                </a:cubicBezTo>
                <a:lnTo>
                  <a:pt x="9181" y="132842"/>
                </a:lnTo>
                <a:lnTo>
                  <a:pt x="9635" y="133295"/>
                </a:lnTo>
                <a:lnTo>
                  <a:pt x="10088" y="133862"/>
                </a:lnTo>
                <a:lnTo>
                  <a:pt x="10995" y="134769"/>
                </a:lnTo>
                <a:lnTo>
                  <a:pt x="12355" y="135449"/>
                </a:lnTo>
                <a:lnTo>
                  <a:pt x="12808" y="136583"/>
                </a:lnTo>
                <a:lnTo>
                  <a:pt x="12808" y="137943"/>
                </a:lnTo>
                <a:lnTo>
                  <a:pt x="13262" y="138283"/>
                </a:lnTo>
                <a:lnTo>
                  <a:pt x="15075" y="138736"/>
                </a:lnTo>
                <a:lnTo>
                  <a:pt x="16549" y="138736"/>
                </a:lnTo>
                <a:cubicBezTo>
                  <a:pt x="16549" y="138736"/>
                  <a:pt x="17229" y="139416"/>
                  <a:pt x="17229" y="139416"/>
                </a:cubicBezTo>
                <a:lnTo>
                  <a:pt x="17002" y="139869"/>
                </a:lnTo>
                <a:lnTo>
                  <a:pt x="16662" y="140436"/>
                </a:lnTo>
                <a:lnTo>
                  <a:pt x="16095" y="141116"/>
                </a:lnTo>
                <a:lnTo>
                  <a:pt x="15415" y="141910"/>
                </a:lnTo>
                <a:lnTo>
                  <a:pt x="15755" y="143043"/>
                </a:lnTo>
                <a:lnTo>
                  <a:pt x="16662" y="144290"/>
                </a:lnTo>
                <a:lnTo>
                  <a:pt x="18022" y="144517"/>
                </a:lnTo>
                <a:lnTo>
                  <a:pt x="19496" y="144857"/>
                </a:lnTo>
                <a:lnTo>
                  <a:pt x="20742" y="144857"/>
                </a:lnTo>
                <a:cubicBezTo>
                  <a:pt x="20742" y="144857"/>
                  <a:pt x="21649" y="145310"/>
                  <a:pt x="21649" y="145310"/>
                </a:cubicBezTo>
                <a:lnTo>
                  <a:pt x="21649" y="146104"/>
                </a:lnTo>
                <a:cubicBezTo>
                  <a:pt x="21649" y="146104"/>
                  <a:pt x="21762" y="146444"/>
                  <a:pt x="21762" y="146444"/>
                </a:cubicBezTo>
                <a:lnTo>
                  <a:pt x="21762" y="146784"/>
                </a:lnTo>
                <a:cubicBezTo>
                  <a:pt x="21762" y="146784"/>
                  <a:pt x="21196" y="147010"/>
                  <a:pt x="21196" y="147010"/>
                </a:cubicBezTo>
                <a:lnTo>
                  <a:pt x="20289" y="147010"/>
                </a:lnTo>
                <a:cubicBezTo>
                  <a:pt x="20289" y="147010"/>
                  <a:pt x="19496" y="147350"/>
                  <a:pt x="19496" y="147350"/>
                </a:cubicBezTo>
                <a:lnTo>
                  <a:pt x="19269" y="147690"/>
                </a:lnTo>
                <a:lnTo>
                  <a:pt x="19269" y="148144"/>
                </a:lnTo>
                <a:cubicBezTo>
                  <a:pt x="19269" y="148144"/>
                  <a:pt x="18589" y="148711"/>
                  <a:pt x="18589" y="148711"/>
                </a:cubicBezTo>
                <a:lnTo>
                  <a:pt x="17569" y="149277"/>
                </a:lnTo>
                <a:lnTo>
                  <a:pt x="16095" y="149504"/>
                </a:lnTo>
                <a:lnTo>
                  <a:pt x="15188" y="149731"/>
                </a:lnTo>
                <a:lnTo>
                  <a:pt x="14735" y="150297"/>
                </a:lnTo>
                <a:lnTo>
                  <a:pt x="15415" y="150637"/>
                </a:lnTo>
                <a:lnTo>
                  <a:pt x="15982" y="151431"/>
                </a:lnTo>
                <a:lnTo>
                  <a:pt x="16208" y="151998"/>
                </a:lnTo>
                <a:lnTo>
                  <a:pt x="16208" y="152564"/>
                </a:lnTo>
                <a:cubicBezTo>
                  <a:pt x="16208" y="152564"/>
                  <a:pt x="16208" y="153018"/>
                  <a:pt x="16208" y="153018"/>
                </a:cubicBezTo>
                <a:lnTo>
                  <a:pt x="15982" y="153471"/>
                </a:lnTo>
                <a:lnTo>
                  <a:pt x="14508" y="153471"/>
                </a:lnTo>
                <a:cubicBezTo>
                  <a:pt x="14508" y="153471"/>
                  <a:pt x="13148" y="152564"/>
                  <a:pt x="13148" y="152564"/>
                </a:cubicBezTo>
                <a:lnTo>
                  <a:pt x="12468" y="152111"/>
                </a:lnTo>
                <a:lnTo>
                  <a:pt x="12468" y="152338"/>
                </a:lnTo>
                <a:cubicBezTo>
                  <a:pt x="12468" y="152338"/>
                  <a:pt x="12808" y="154605"/>
                  <a:pt x="12808" y="154605"/>
                </a:cubicBezTo>
                <a:lnTo>
                  <a:pt x="12128" y="155285"/>
                </a:lnTo>
                <a:lnTo>
                  <a:pt x="10541" y="156191"/>
                </a:lnTo>
                <a:lnTo>
                  <a:pt x="9181" y="157438"/>
                </a:lnTo>
                <a:lnTo>
                  <a:pt x="7821" y="159478"/>
                </a:lnTo>
                <a:lnTo>
                  <a:pt x="5441" y="162652"/>
                </a:lnTo>
                <a:lnTo>
                  <a:pt x="4647" y="163559"/>
                </a:lnTo>
                <a:lnTo>
                  <a:pt x="4307" y="164692"/>
                </a:lnTo>
                <a:lnTo>
                  <a:pt x="2947" y="165032"/>
                </a:lnTo>
                <a:lnTo>
                  <a:pt x="453" y="167186"/>
                </a:lnTo>
                <a:lnTo>
                  <a:pt x="0" y="168319"/>
                </a:lnTo>
                <a:lnTo>
                  <a:pt x="453" y="169340"/>
                </a:lnTo>
                <a:lnTo>
                  <a:pt x="1700" y="170246"/>
                </a:lnTo>
                <a:lnTo>
                  <a:pt x="2607" y="171493"/>
                </a:lnTo>
                <a:lnTo>
                  <a:pt x="2834" y="173080"/>
                </a:lnTo>
                <a:lnTo>
                  <a:pt x="2834" y="174100"/>
                </a:lnTo>
                <a:cubicBezTo>
                  <a:pt x="2834" y="174100"/>
                  <a:pt x="2834" y="174100"/>
                  <a:pt x="2834" y="174100"/>
                </a:cubicBezTo>
                <a:lnTo>
                  <a:pt x="3174" y="176707"/>
                </a:lnTo>
                <a:lnTo>
                  <a:pt x="6007" y="180108"/>
                </a:lnTo>
                <a:lnTo>
                  <a:pt x="6914" y="183961"/>
                </a:lnTo>
                <a:lnTo>
                  <a:pt x="7594" y="184415"/>
                </a:lnTo>
                <a:lnTo>
                  <a:pt x="11448" y="186342"/>
                </a:lnTo>
                <a:lnTo>
                  <a:pt x="11448" y="186795"/>
                </a:lnTo>
                <a:cubicBezTo>
                  <a:pt x="11448" y="186795"/>
                  <a:pt x="10995" y="187475"/>
                  <a:pt x="10995" y="187475"/>
                </a:cubicBezTo>
                <a:lnTo>
                  <a:pt x="10428" y="188382"/>
                </a:lnTo>
                <a:lnTo>
                  <a:pt x="10768" y="189742"/>
                </a:lnTo>
                <a:lnTo>
                  <a:pt x="11448" y="191555"/>
                </a:lnTo>
                <a:lnTo>
                  <a:pt x="11675" y="193256"/>
                </a:lnTo>
                <a:lnTo>
                  <a:pt x="12128" y="194956"/>
                </a:lnTo>
                <a:lnTo>
                  <a:pt x="12581" y="197563"/>
                </a:lnTo>
                <a:lnTo>
                  <a:pt x="12808" y="199943"/>
                </a:lnTo>
                <a:lnTo>
                  <a:pt x="13828" y="203457"/>
                </a:lnTo>
                <a:lnTo>
                  <a:pt x="14055" y="205610"/>
                </a:lnTo>
                <a:lnTo>
                  <a:pt x="14055" y="206971"/>
                </a:lnTo>
                <a:cubicBezTo>
                  <a:pt x="14055" y="206971"/>
                  <a:pt x="14848" y="208217"/>
                  <a:pt x="14848" y="208217"/>
                </a:cubicBezTo>
                <a:lnTo>
                  <a:pt x="16322" y="209804"/>
                </a:lnTo>
                <a:lnTo>
                  <a:pt x="18362" y="211391"/>
                </a:lnTo>
                <a:lnTo>
                  <a:pt x="19949" y="213205"/>
                </a:lnTo>
                <a:lnTo>
                  <a:pt x="21196" y="214451"/>
                </a:lnTo>
                <a:lnTo>
                  <a:pt x="22669" y="215472"/>
                </a:lnTo>
                <a:lnTo>
                  <a:pt x="23803" y="216378"/>
                </a:lnTo>
                <a:lnTo>
                  <a:pt x="24256" y="217058"/>
                </a:lnTo>
                <a:lnTo>
                  <a:pt x="24256" y="217625"/>
                </a:lnTo>
                <a:cubicBezTo>
                  <a:pt x="24256" y="217625"/>
                  <a:pt x="23916" y="218078"/>
                  <a:pt x="23916" y="218078"/>
                </a:cubicBezTo>
                <a:lnTo>
                  <a:pt x="22103" y="220459"/>
                </a:lnTo>
                <a:lnTo>
                  <a:pt x="19609" y="224086"/>
                </a:lnTo>
                <a:lnTo>
                  <a:pt x="19609" y="224539"/>
                </a:lnTo>
                <a:cubicBezTo>
                  <a:pt x="19609" y="224539"/>
                  <a:pt x="22103" y="227146"/>
                  <a:pt x="22103" y="227146"/>
                </a:cubicBezTo>
                <a:lnTo>
                  <a:pt x="22443" y="228166"/>
                </a:lnTo>
                <a:lnTo>
                  <a:pt x="22443" y="229640"/>
                </a:lnTo>
                <a:cubicBezTo>
                  <a:pt x="22443" y="229640"/>
                  <a:pt x="21649" y="231453"/>
                  <a:pt x="21649" y="231453"/>
                </a:cubicBezTo>
                <a:lnTo>
                  <a:pt x="19042" y="232020"/>
                </a:lnTo>
                <a:lnTo>
                  <a:pt x="18476" y="232474"/>
                </a:lnTo>
                <a:lnTo>
                  <a:pt x="18476" y="233040"/>
                </a:lnTo>
                <a:cubicBezTo>
                  <a:pt x="18476" y="233040"/>
                  <a:pt x="19042" y="233834"/>
                  <a:pt x="19042" y="233834"/>
                </a:cubicBezTo>
                <a:lnTo>
                  <a:pt x="19042" y="235534"/>
                </a:lnTo>
                <a:cubicBezTo>
                  <a:pt x="19042" y="235534"/>
                  <a:pt x="19836" y="237461"/>
                  <a:pt x="19836" y="237461"/>
                </a:cubicBezTo>
                <a:lnTo>
                  <a:pt x="19382" y="238141"/>
                </a:lnTo>
                <a:lnTo>
                  <a:pt x="18476" y="239048"/>
                </a:lnTo>
                <a:lnTo>
                  <a:pt x="18476" y="239954"/>
                </a:lnTo>
                <a:cubicBezTo>
                  <a:pt x="18476" y="239954"/>
                  <a:pt x="18816" y="240975"/>
                  <a:pt x="18816" y="240975"/>
                </a:cubicBezTo>
                <a:lnTo>
                  <a:pt x="19836" y="241768"/>
                </a:lnTo>
                <a:lnTo>
                  <a:pt x="23803" y="244488"/>
                </a:lnTo>
                <a:lnTo>
                  <a:pt x="24143" y="244828"/>
                </a:lnTo>
                <a:lnTo>
                  <a:pt x="24143" y="245055"/>
                </a:lnTo>
                <a:cubicBezTo>
                  <a:pt x="24143" y="245055"/>
                  <a:pt x="22556" y="246869"/>
                  <a:pt x="22556" y="246869"/>
                </a:cubicBezTo>
                <a:lnTo>
                  <a:pt x="22556" y="248002"/>
                </a:lnTo>
                <a:cubicBezTo>
                  <a:pt x="22556" y="248002"/>
                  <a:pt x="22443" y="249816"/>
                  <a:pt x="22443" y="249816"/>
                </a:cubicBezTo>
                <a:lnTo>
                  <a:pt x="22669" y="251062"/>
                </a:lnTo>
                <a:lnTo>
                  <a:pt x="23123" y="251516"/>
                </a:lnTo>
                <a:lnTo>
                  <a:pt x="25163" y="252082"/>
                </a:lnTo>
                <a:lnTo>
                  <a:pt x="27657" y="256276"/>
                </a:lnTo>
                <a:lnTo>
                  <a:pt x="30037" y="260130"/>
                </a:lnTo>
                <a:lnTo>
                  <a:pt x="30037" y="263531"/>
                </a:lnTo>
                <a:cubicBezTo>
                  <a:pt x="30037" y="263531"/>
                  <a:pt x="30263" y="267498"/>
                  <a:pt x="30263" y="267498"/>
                </a:cubicBezTo>
                <a:lnTo>
                  <a:pt x="31737" y="270558"/>
                </a:lnTo>
                <a:lnTo>
                  <a:pt x="31964" y="273052"/>
                </a:lnTo>
                <a:lnTo>
                  <a:pt x="32530" y="275885"/>
                </a:lnTo>
                <a:lnTo>
                  <a:pt x="34344" y="277585"/>
                </a:lnTo>
                <a:lnTo>
                  <a:pt x="35024" y="280986"/>
                </a:lnTo>
                <a:lnTo>
                  <a:pt x="35251" y="282800"/>
                </a:lnTo>
                <a:lnTo>
                  <a:pt x="35251" y="283933"/>
                </a:lnTo>
                <a:cubicBezTo>
                  <a:pt x="35251" y="283933"/>
                  <a:pt x="36498" y="287560"/>
                  <a:pt x="36498" y="287560"/>
                </a:cubicBezTo>
                <a:lnTo>
                  <a:pt x="36498" y="290734"/>
                </a:lnTo>
                <a:cubicBezTo>
                  <a:pt x="36498" y="290734"/>
                  <a:pt x="36384" y="293001"/>
                  <a:pt x="36384" y="293001"/>
                </a:cubicBezTo>
                <a:lnTo>
                  <a:pt x="36384" y="294247"/>
                </a:lnTo>
                <a:cubicBezTo>
                  <a:pt x="36384" y="294247"/>
                  <a:pt x="36611" y="295154"/>
                  <a:pt x="36611" y="295154"/>
                </a:cubicBezTo>
                <a:lnTo>
                  <a:pt x="37858" y="295947"/>
                </a:lnTo>
                <a:lnTo>
                  <a:pt x="38424" y="296401"/>
                </a:lnTo>
                <a:lnTo>
                  <a:pt x="40238" y="296628"/>
                </a:lnTo>
                <a:lnTo>
                  <a:pt x="42845" y="296628"/>
                </a:lnTo>
                <a:cubicBezTo>
                  <a:pt x="42845" y="296628"/>
                  <a:pt x="47265" y="295834"/>
                  <a:pt x="47265" y="295834"/>
                </a:cubicBezTo>
                <a:lnTo>
                  <a:pt x="50666" y="295041"/>
                </a:lnTo>
                <a:lnTo>
                  <a:pt x="51346" y="293907"/>
                </a:lnTo>
                <a:lnTo>
                  <a:pt x="53500" y="291074"/>
                </a:lnTo>
                <a:lnTo>
                  <a:pt x="53953" y="288807"/>
                </a:lnTo>
                <a:lnTo>
                  <a:pt x="54860" y="287786"/>
                </a:lnTo>
                <a:lnTo>
                  <a:pt x="58713" y="285520"/>
                </a:lnTo>
                <a:lnTo>
                  <a:pt x="59394" y="283933"/>
                </a:lnTo>
                <a:lnTo>
                  <a:pt x="59734" y="282233"/>
                </a:lnTo>
                <a:lnTo>
                  <a:pt x="60527" y="280986"/>
                </a:lnTo>
                <a:lnTo>
                  <a:pt x="62001" y="280759"/>
                </a:lnTo>
                <a:lnTo>
                  <a:pt x="64721" y="279626"/>
                </a:lnTo>
                <a:lnTo>
                  <a:pt x="67668" y="278605"/>
                </a:lnTo>
                <a:lnTo>
                  <a:pt x="68575" y="277245"/>
                </a:lnTo>
                <a:lnTo>
                  <a:pt x="69368" y="274865"/>
                </a:lnTo>
                <a:lnTo>
                  <a:pt x="70048" y="272145"/>
                </a:lnTo>
                <a:lnTo>
                  <a:pt x="70615" y="271465"/>
                </a:lnTo>
                <a:lnTo>
                  <a:pt x="71522" y="271465"/>
                </a:lnTo>
                <a:cubicBezTo>
                  <a:pt x="71522" y="271465"/>
                  <a:pt x="73108" y="272258"/>
                  <a:pt x="73108" y="272258"/>
                </a:cubicBezTo>
                <a:lnTo>
                  <a:pt x="73902" y="273278"/>
                </a:lnTo>
                <a:lnTo>
                  <a:pt x="77982" y="276452"/>
                </a:lnTo>
                <a:lnTo>
                  <a:pt x="79796" y="278265"/>
                </a:lnTo>
                <a:lnTo>
                  <a:pt x="81496" y="278492"/>
                </a:lnTo>
                <a:lnTo>
                  <a:pt x="84897" y="278152"/>
                </a:lnTo>
                <a:lnTo>
                  <a:pt x="85577" y="278152"/>
                </a:lnTo>
                <a:cubicBezTo>
                  <a:pt x="85577" y="278152"/>
                  <a:pt x="94304" y="278379"/>
                  <a:pt x="94304" y="278379"/>
                </a:cubicBezTo>
                <a:lnTo>
                  <a:pt x="95664" y="278379"/>
                </a:lnTo>
                <a:cubicBezTo>
                  <a:pt x="95664" y="278379"/>
                  <a:pt x="98725" y="279286"/>
                  <a:pt x="98725" y="279286"/>
                </a:cubicBezTo>
                <a:lnTo>
                  <a:pt x="100425" y="279966"/>
                </a:lnTo>
                <a:lnTo>
                  <a:pt x="101672" y="280306"/>
                </a:lnTo>
                <a:lnTo>
                  <a:pt x="103599" y="281326"/>
                </a:lnTo>
                <a:lnTo>
                  <a:pt x="105299" y="284613"/>
                </a:lnTo>
                <a:lnTo>
                  <a:pt x="106206" y="287220"/>
                </a:lnTo>
                <a:lnTo>
                  <a:pt x="106886" y="289487"/>
                </a:lnTo>
                <a:lnTo>
                  <a:pt x="108359" y="293567"/>
                </a:lnTo>
                <a:lnTo>
                  <a:pt x="109379" y="295154"/>
                </a:lnTo>
                <a:lnTo>
                  <a:pt x="109719" y="294361"/>
                </a:lnTo>
                <a:lnTo>
                  <a:pt x="110626" y="289940"/>
                </a:lnTo>
                <a:lnTo>
                  <a:pt x="111760" y="287333"/>
                </a:lnTo>
                <a:lnTo>
                  <a:pt x="113346" y="284500"/>
                </a:lnTo>
                <a:lnTo>
                  <a:pt x="116520" y="277699"/>
                </a:lnTo>
                <a:lnTo>
                  <a:pt x="117654" y="276679"/>
                </a:lnTo>
                <a:lnTo>
                  <a:pt x="118900" y="276225"/>
                </a:lnTo>
                <a:lnTo>
                  <a:pt x="119807" y="276225"/>
                </a:lnTo>
                <a:cubicBezTo>
                  <a:pt x="119807" y="276225"/>
                  <a:pt x="120714" y="276679"/>
                  <a:pt x="120714" y="276679"/>
                </a:cubicBezTo>
                <a:lnTo>
                  <a:pt x="121961" y="276679"/>
                </a:lnTo>
                <a:cubicBezTo>
                  <a:pt x="121961" y="276679"/>
                  <a:pt x="122868" y="276112"/>
                  <a:pt x="122868" y="276112"/>
                </a:cubicBezTo>
                <a:lnTo>
                  <a:pt x="131255" y="276112"/>
                </a:lnTo>
                <a:cubicBezTo>
                  <a:pt x="131255" y="276112"/>
                  <a:pt x="139983" y="275999"/>
                  <a:pt x="139983" y="275999"/>
                </a:cubicBezTo>
                <a:lnTo>
                  <a:pt x="140210" y="275999"/>
                </a:lnTo>
                <a:cubicBezTo>
                  <a:pt x="140210" y="275999"/>
                  <a:pt x="140550" y="277245"/>
                  <a:pt x="140550" y="277245"/>
                </a:cubicBezTo>
                <a:lnTo>
                  <a:pt x="142023" y="279739"/>
                </a:lnTo>
                <a:lnTo>
                  <a:pt x="143610" y="281099"/>
                </a:lnTo>
                <a:lnTo>
                  <a:pt x="143950" y="281439"/>
                </a:lnTo>
                <a:lnTo>
                  <a:pt x="144403" y="280306"/>
                </a:lnTo>
                <a:lnTo>
                  <a:pt x="145650" y="275772"/>
                </a:lnTo>
                <a:lnTo>
                  <a:pt x="147464" y="269311"/>
                </a:lnTo>
                <a:lnTo>
                  <a:pt x="149391" y="262624"/>
                </a:lnTo>
                <a:lnTo>
                  <a:pt x="151658" y="254690"/>
                </a:lnTo>
                <a:lnTo>
                  <a:pt x="151658" y="249136"/>
                </a:lnTo>
                <a:cubicBezTo>
                  <a:pt x="151658" y="249136"/>
                  <a:pt x="151658" y="243241"/>
                  <a:pt x="151658" y="243241"/>
                </a:cubicBezTo>
                <a:lnTo>
                  <a:pt x="154831" y="238368"/>
                </a:lnTo>
                <a:lnTo>
                  <a:pt x="157098" y="234967"/>
                </a:lnTo>
                <a:lnTo>
                  <a:pt x="159025" y="231680"/>
                </a:lnTo>
                <a:lnTo>
                  <a:pt x="160952" y="226126"/>
                </a:lnTo>
                <a:lnTo>
                  <a:pt x="162312" y="222386"/>
                </a:lnTo>
                <a:lnTo>
                  <a:pt x="167299" y="221479"/>
                </a:lnTo>
                <a:lnTo>
                  <a:pt x="175800" y="219552"/>
                </a:lnTo>
                <a:lnTo>
                  <a:pt x="179994" y="218532"/>
                </a:lnTo>
                <a:lnTo>
                  <a:pt x="188949" y="216492"/>
                </a:lnTo>
                <a:lnTo>
                  <a:pt x="198016" y="214451"/>
                </a:lnTo>
                <a:lnTo>
                  <a:pt x="207537" y="214451"/>
                </a:lnTo>
                <a:cubicBezTo>
                  <a:pt x="207537" y="214451"/>
                  <a:pt x="216718" y="214225"/>
                  <a:pt x="216718" y="214225"/>
                </a:cubicBezTo>
                <a:lnTo>
                  <a:pt x="223859" y="218872"/>
                </a:lnTo>
                <a:lnTo>
                  <a:pt x="229300" y="222386"/>
                </a:lnTo>
                <a:lnTo>
                  <a:pt x="235307" y="226239"/>
                </a:lnTo>
                <a:lnTo>
                  <a:pt x="235761" y="227033"/>
                </a:lnTo>
                <a:lnTo>
                  <a:pt x="236214" y="230320"/>
                </a:lnTo>
                <a:lnTo>
                  <a:pt x="235761" y="234060"/>
                </a:lnTo>
                <a:lnTo>
                  <a:pt x="237121" y="233720"/>
                </a:lnTo>
                <a:lnTo>
                  <a:pt x="237688" y="232814"/>
                </a:lnTo>
                <a:lnTo>
                  <a:pt x="238594" y="231567"/>
                </a:lnTo>
                <a:lnTo>
                  <a:pt x="239841" y="231227"/>
                </a:lnTo>
                <a:lnTo>
                  <a:pt x="241315" y="230773"/>
                </a:lnTo>
                <a:lnTo>
                  <a:pt x="241881" y="229867"/>
                </a:lnTo>
                <a:lnTo>
                  <a:pt x="238368" y="226466"/>
                </a:lnTo>
                <a:lnTo>
                  <a:pt x="236327" y="224426"/>
                </a:lnTo>
                <a:lnTo>
                  <a:pt x="237574" y="221706"/>
                </a:lnTo>
                <a:lnTo>
                  <a:pt x="239614" y="217172"/>
                </a:lnTo>
                <a:lnTo>
                  <a:pt x="241655" y="212751"/>
                </a:lnTo>
                <a:lnTo>
                  <a:pt x="243128" y="209351"/>
                </a:lnTo>
                <a:lnTo>
                  <a:pt x="243468" y="208784"/>
                </a:lnTo>
                <a:lnTo>
                  <a:pt x="244828" y="208557"/>
                </a:lnTo>
                <a:lnTo>
                  <a:pt x="244602" y="206857"/>
                </a:lnTo>
                <a:lnTo>
                  <a:pt x="244602" y="205724"/>
                </a:lnTo>
                <a:cubicBezTo>
                  <a:pt x="244602" y="205724"/>
                  <a:pt x="243468" y="205724"/>
                  <a:pt x="243468" y="205724"/>
                </a:cubicBezTo>
                <a:lnTo>
                  <a:pt x="244602" y="201643"/>
                </a:lnTo>
                <a:lnTo>
                  <a:pt x="246302" y="195749"/>
                </a:lnTo>
                <a:lnTo>
                  <a:pt x="247662" y="191329"/>
                </a:lnTo>
                <a:lnTo>
                  <a:pt x="248115" y="190535"/>
                </a:lnTo>
                <a:lnTo>
                  <a:pt x="249022" y="190309"/>
                </a:lnTo>
                <a:lnTo>
                  <a:pt x="249249" y="189742"/>
                </a:lnTo>
                <a:lnTo>
                  <a:pt x="248115" y="189062"/>
                </a:lnTo>
                <a:close/>
                <a:moveTo>
                  <a:pt x="13715" y="145197"/>
                </a:moveTo>
                <a:lnTo>
                  <a:pt x="14395" y="144857"/>
                </a:lnTo>
                <a:lnTo>
                  <a:pt x="15188" y="145310"/>
                </a:lnTo>
                <a:lnTo>
                  <a:pt x="15642" y="145310"/>
                </a:lnTo>
                <a:cubicBezTo>
                  <a:pt x="15642" y="145310"/>
                  <a:pt x="15528" y="144517"/>
                  <a:pt x="15528" y="144517"/>
                </a:cubicBezTo>
                <a:lnTo>
                  <a:pt x="14395" y="143837"/>
                </a:lnTo>
                <a:lnTo>
                  <a:pt x="13035" y="142363"/>
                </a:lnTo>
                <a:lnTo>
                  <a:pt x="11788" y="141683"/>
                </a:lnTo>
                <a:lnTo>
                  <a:pt x="11221" y="141683"/>
                </a:lnTo>
                <a:cubicBezTo>
                  <a:pt x="11221" y="141683"/>
                  <a:pt x="11221" y="142816"/>
                  <a:pt x="11221" y="142816"/>
                </a:cubicBezTo>
                <a:lnTo>
                  <a:pt x="10995" y="143837"/>
                </a:lnTo>
                <a:lnTo>
                  <a:pt x="10768" y="144857"/>
                </a:lnTo>
                <a:lnTo>
                  <a:pt x="12581" y="144857"/>
                </a:lnTo>
                <a:cubicBezTo>
                  <a:pt x="12581" y="144857"/>
                  <a:pt x="13942" y="145310"/>
                  <a:pt x="13942" y="145310"/>
                </a:cubicBez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69" name="Freeform: Shape 268">
            <a:extLst>
              <a:ext uri="{FF2B5EF4-FFF2-40B4-BE49-F238E27FC236}">
                <a16:creationId xmlns:a16="http://schemas.microsoft.com/office/drawing/2014/main" id="{225694C4-236C-76D1-DB34-C77723E1F7BC}"/>
              </a:ext>
            </a:extLst>
          </p:cNvPr>
          <p:cNvSpPr/>
          <p:nvPr/>
        </p:nvSpPr>
        <p:spPr>
          <a:xfrm>
            <a:off x="4508868" y="3873813"/>
            <a:ext cx="19297" cy="16237"/>
          </a:xfrm>
          <a:custGeom>
            <a:avLst/>
            <a:gdLst>
              <a:gd name="connsiteX0" fmla="*/ 20176 w 25729"/>
              <a:gd name="connsiteY0" fmla="*/ 113 h 21649"/>
              <a:gd name="connsiteX1" fmla="*/ 19155 w 25729"/>
              <a:gd name="connsiteY1" fmla="*/ 113 h 21649"/>
              <a:gd name="connsiteX2" fmla="*/ 15982 w 25729"/>
              <a:gd name="connsiteY2" fmla="*/ 1700 h 21649"/>
              <a:gd name="connsiteX3" fmla="*/ 13941 w 25729"/>
              <a:gd name="connsiteY3" fmla="*/ 3174 h 21649"/>
              <a:gd name="connsiteX4" fmla="*/ 12015 w 25729"/>
              <a:gd name="connsiteY4" fmla="*/ 4987 h 21649"/>
              <a:gd name="connsiteX5" fmla="*/ 9975 w 25729"/>
              <a:gd name="connsiteY5" fmla="*/ 6574 h 21649"/>
              <a:gd name="connsiteX6" fmla="*/ 7481 w 25729"/>
              <a:gd name="connsiteY6" fmla="*/ 7934 h 21649"/>
              <a:gd name="connsiteX7" fmla="*/ 4874 w 25729"/>
              <a:gd name="connsiteY7" fmla="*/ 9068 h 21649"/>
              <a:gd name="connsiteX8" fmla="*/ 2380 w 25729"/>
              <a:gd name="connsiteY8" fmla="*/ 9408 h 21649"/>
              <a:gd name="connsiteX9" fmla="*/ 0 w 25729"/>
              <a:gd name="connsiteY9" fmla="*/ 9408 h 21649"/>
              <a:gd name="connsiteX10" fmla="*/ 680 w 25729"/>
              <a:gd name="connsiteY10" fmla="*/ 9975 h 21649"/>
              <a:gd name="connsiteX11" fmla="*/ 2154 w 25729"/>
              <a:gd name="connsiteY11" fmla="*/ 10768 h 21649"/>
              <a:gd name="connsiteX12" fmla="*/ 3287 w 25729"/>
              <a:gd name="connsiteY12" fmla="*/ 11788 h 21649"/>
              <a:gd name="connsiteX13" fmla="*/ 4080 w 25729"/>
              <a:gd name="connsiteY13" fmla="*/ 13148 h 21649"/>
              <a:gd name="connsiteX14" fmla="*/ 4647 w 25729"/>
              <a:gd name="connsiteY14" fmla="*/ 14509 h 21649"/>
              <a:gd name="connsiteX15" fmla="*/ 4647 w 25729"/>
              <a:gd name="connsiteY15" fmla="*/ 15642 h 21649"/>
              <a:gd name="connsiteX16" fmla="*/ 5327 w 25729"/>
              <a:gd name="connsiteY16" fmla="*/ 16549 h 21649"/>
              <a:gd name="connsiteX17" fmla="*/ 7254 w 25729"/>
              <a:gd name="connsiteY17" fmla="*/ 16549 h 21649"/>
              <a:gd name="connsiteX18" fmla="*/ 7934 w 25729"/>
              <a:gd name="connsiteY18" fmla="*/ 17795 h 21649"/>
              <a:gd name="connsiteX19" fmla="*/ 9294 w 25729"/>
              <a:gd name="connsiteY19" fmla="*/ 19722 h 21649"/>
              <a:gd name="connsiteX20" fmla="*/ 10541 w 25729"/>
              <a:gd name="connsiteY20" fmla="*/ 21082 h 21649"/>
              <a:gd name="connsiteX21" fmla="*/ 11335 w 25729"/>
              <a:gd name="connsiteY21" fmla="*/ 21649 h 21649"/>
              <a:gd name="connsiteX22" fmla="*/ 12241 w 25729"/>
              <a:gd name="connsiteY22" fmla="*/ 21309 h 21649"/>
              <a:gd name="connsiteX23" fmla="*/ 13715 w 25729"/>
              <a:gd name="connsiteY23" fmla="*/ 20062 h 21649"/>
              <a:gd name="connsiteX24" fmla="*/ 14735 w 25729"/>
              <a:gd name="connsiteY24" fmla="*/ 18476 h 21649"/>
              <a:gd name="connsiteX25" fmla="*/ 15415 w 25729"/>
              <a:gd name="connsiteY25" fmla="*/ 16322 h 21649"/>
              <a:gd name="connsiteX26" fmla="*/ 14848 w 25729"/>
              <a:gd name="connsiteY26" fmla="*/ 15982 h 21649"/>
              <a:gd name="connsiteX27" fmla="*/ 15868 w 25729"/>
              <a:gd name="connsiteY27" fmla="*/ 14395 h 21649"/>
              <a:gd name="connsiteX28" fmla="*/ 16095 w 25729"/>
              <a:gd name="connsiteY28" fmla="*/ 13602 h 21649"/>
              <a:gd name="connsiteX29" fmla="*/ 15642 w 25729"/>
              <a:gd name="connsiteY29" fmla="*/ 12808 h 21649"/>
              <a:gd name="connsiteX30" fmla="*/ 15075 w 25729"/>
              <a:gd name="connsiteY30" fmla="*/ 12015 h 21649"/>
              <a:gd name="connsiteX31" fmla="*/ 14848 w 25729"/>
              <a:gd name="connsiteY31" fmla="*/ 10088 h 21649"/>
              <a:gd name="connsiteX32" fmla="*/ 14508 w 25729"/>
              <a:gd name="connsiteY32" fmla="*/ 7594 h 21649"/>
              <a:gd name="connsiteX33" fmla="*/ 14281 w 25729"/>
              <a:gd name="connsiteY33" fmla="*/ 6461 h 21649"/>
              <a:gd name="connsiteX34" fmla="*/ 15075 w 25729"/>
              <a:gd name="connsiteY34" fmla="*/ 5667 h 21649"/>
              <a:gd name="connsiteX35" fmla="*/ 16775 w 25729"/>
              <a:gd name="connsiteY35" fmla="*/ 4647 h 21649"/>
              <a:gd name="connsiteX36" fmla="*/ 18362 w 25729"/>
              <a:gd name="connsiteY36" fmla="*/ 3400 h 21649"/>
              <a:gd name="connsiteX37" fmla="*/ 20062 w 25729"/>
              <a:gd name="connsiteY37" fmla="*/ 2494 h 21649"/>
              <a:gd name="connsiteX38" fmla="*/ 20515 w 25729"/>
              <a:gd name="connsiteY38" fmla="*/ 1134 h 21649"/>
              <a:gd name="connsiteX39" fmla="*/ 20515 w 25729"/>
              <a:gd name="connsiteY39" fmla="*/ 0 h 21649"/>
              <a:gd name="connsiteX40" fmla="*/ 24936 w 25729"/>
              <a:gd name="connsiteY40" fmla="*/ 12355 h 21649"/>
              <a:gd name="connsiteX41" fmla="*/ 24710 w 25729"/>
              <a:gd name="connsiteY41" fmla="*/ 8501 h 21649"/>
              <a:gd name="connsiteX42" fmla="*/ 23916 w 25729"/>
              <a:gd name="connsiteY42" fmla="*/ 5894 h 21649"/>
              <a:gd name="connsiteX43" fmla="*/ 22669 w 25729"/>
              <a:gd name="connsiteY43" fmla="*/ 3400 h 21649"/>
              <a:gd name="connsiteX44" fmla="*/ 22102 w 25729"/>
              <a:gd name="connsiteY44" fmla="*/ 2720 h 21649"/>
              <a:gd name="connsiteX45" fmla="*/ 19835 w 25729"/>
              <a:gd name="connsiteY45" fmla="*/ 2720 h 21649"/>
              <a:gd name="connsiteX46" fmla="*/ 19835 w 25729"/>
              <a:gd name="connsiteY46" fmla="*/ 4421 h 21649"/>
              <a:gd name="connsiteX47" fmla="*/ 19835 w 25729"/>
              <a:gd name="connsiteY47" fmla="*/ 7254 h 21649"/>
              <a:gd name="connsiteX48" fmla="*/ 20289 w 25729"/>
              <a:gd name="connsiteY48" fmla="*/ 9635 h 21649"/>
              <a:gd name="connsiteX49" fmla="*/ 21422 w 25729"/>
              <a:gd name="connsiteY49" fmla="*/ 13828 h 21649"/>
              <a:gd name="connsiteX50" fmla="*/ 22669 w 25729"/>
              <a:gd name="connsiteY50" fmla="*/ 14395 h 21649"/>
              <a:gd name="connsiteX51" fmla="*/ 24256 w 25729"/>
              <a:gd name="connsiteY51" fmla="*/ 14735 h 21649"/>
              <a:gd name="connsiteX52" fmla="*/ 25163 w 25729"/>
              <a:gd name="connsiteY52" fmla="*/ 14735 h 21649"/>
              <a:gd name="connsiteX53" fmla="*/ 25730 w 25729"/>
              <a:gd name="connsiteY53" fmla="*/ 14395 h 21649"/>
              <a:gd name="connsiteX54" fmla="*/ 25730 w 25729"/>
              <a:gd name="connsiteY54" fmla="*/ 14055 h 21649"/>
              <a:gd name="connsiteX55" fmla="*/ 24936 w 25729"/>
              <a:gd name="connsiteY55" fmla="*/ 12355 h 21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25729" h="21649">
                <a:moveTo>
                  <a:pt x="20176" y="113"/>
                </a:moveTo>
                <a:lnTo>
                  <a:pt x="19155" y="113"/>
                </a:lnTo>
                <a:cubicBezTo>
                  <a:pt x="19155" y="113"/>
                  <a:pt x="15982" y="1700"/>
                  <a:pt x="15982" y="1700"/>
                </a:cubicBezTo>
                <a:lnTo>
                  <a:pt x="13941" y="3174"/>
                </a:lnTo>
                <a:lnTo>
                  <a:pt x="12015" y="4987"/>
                </a:lnTo>
                <a:lnTo>
                  <a:pt x="9975" y="6574"/>
                </a:lnTo>
                <a:lnTo>
                  <a:pt x="7481" y="7934"/>
                </a:lnTo>
                <a:lnTo>
                  <a:pt x="4874" y="9068"/>
                </a:lnTo>
                <a:lnTo>
                  <a:pt x="2380" y="9408"/>
                </a:lnTo>
                <a:lnTo>
                  <a:pt x="0" y="9408"/>
                </a:lnTo>
                <a:cubicBezTo>
                  <a:pt x="0" y="9408"/>
                  <a:pt x="680" y="9975"/>
                  <a:pt x="680" y="9975"/>
                </a:cubicBezTo>
                <a:lnTo>
                  <a:pt x="2154" y="10768"/>
                </a:lnTo>
                <a:lnTo>
                  <a:pt x="3287" y="11788"/>
                </a:lnTo>
                <a:lnTo>
                  <a:pt x="4080" y="13148"/>
                </a:lnTo>
                <a:lnTo>
                  <a:pt x="4647" y="14509"/>
                </a:lnTo>
                <a:lnTo>
                  <a:pt x="4647" y="15642"/>
                </a:lnTo>
                <a:cubicBezTo>
                  <a:pt x="4647" y="15642"/>
                  <a:pt x="5327" y="16549"/>
                  <a:pt x="5327" y="16549"/>
                </a:cubicBezTo>
                <a:lnTo>
                  <a:pt x="7254" y="16549"/>
                </a:lnTo>
                <a:cubicBezTo>
                  <a:pt x="7254" y="16549"/>
                  <a:pt x="7934" y="17795"/>
                  <a:pt x="7934" y="17795"/>
                </a:cubicBezTo>
                <a:lnTo>
                  <a:pt x="9294" y="19722"/>
                </a:lnTo>
                <a:lnTo>
                  <a:pt x="10541" y="21082"/>
                </a:lnTo>
                <a:lnTo>
                  <a:pt x="11335" y="21649"/>
                </a:lnTo>
                <a:lnTo>
                  <a:pt x="12241" y="21309"/>
                </a:lnTo>
                <a:lnTo>
                  <a:pt x="13715" y="20062"/>
                </a:lnTo>
                <a:lnTo>
                  <a:pt x="14735" y="18476"/>
                </a:lnTo>
                <a:lnTo>
                  <a:pt x="15415" y="16322"/>
                </a:lnTo>
                <a:lnTo>
                  <a:pt x="14848" y="15982"/>
                </a:lnTo>
                <a:lnTo>
                  <a:pt x="15868" y="14395"/>
                </a:lnTo>
                <a:lnTo>
                  <a:pt x="16095" y="13602"/>
                </a:lnTo>
                <a:lnTo>
                  <a:pt x="15642" y="12808"/>
                </a:lnTo>
                <a:lnTo>
                  <a:pt x="15075" y="12015"/>
                </a:lnTo>
                <a:lnTo>
                  <a:pt x="14848" y="10088"/>
                </a:lnTo>
                <a:lnTo>
                  <a:pt x="14508" y="7594"/>
                </a:lnTo>
                <a:lnTo>
                  <a:pt x="14281" y="6461"/>
                </a:lnTo>
                <a:lnTo>
                  <a:pt x="15075" y="5667"/>
                </a:lnTo>
                <a:lnTo>
                  <a:pt x="16775" y="4647"/>
                </a:lnTo>
                <a:lnTo>
                  <a:pt x="18362" y="3400"/>
                </a:lnTo>
                <a:lnTo>
                  <a:pt x="20062" y="2494"/>
                </a:lnTo>
                <a:lnTo>
                  <a:pt x="20515" y="1134"/>
                </a:lnTo>
                <a:lnTo>
                  <a:pt x="20515" y="0"/>
                </a:lnTo>
                <a:close/>
                <a:moveTo>
                  <a:pt x="24936" y="12355"/>
                </a:moveTo>
                <a:lnTo>
                  <a:pt x="24710" y="8501"/>
                </a:lnTo>
                <a:lnTo>
                  <a:pt x="23916" y="5894"/>
                </a:lnTo>
                <a:lnTo>
                  <a:pt x="22669" y="3400"/>
                </a:lnTo>
                <a:lnTo>
                  <a:pt x="22102" y="2720"/>
                </a:lnTo>
                <a:lnTo>
                  <a:pt x="19835" y="2720"/>
                </a:lnTo>
                <a:cubicBezTo>
                  <a:pt x="19835" y="2720"/>
                  <a:pt x="19835" y="4421"/>
                  <a:pt x="19835" y="4421"/>
                </a:cubicBezTo>
                <a:lnTo>
                  <a:pt x="19835" y="7254"/>
                </a:lnTo>
                <a:cubicBezTo>
                  <a:pt x="19835" y="7254"/>
                  <a:pt x="20289" y="9635"/>
                  <a:pt x="20289" y="9635"/>
                </a:cubicBezTo>
                <a:lnTo>
                  <a:pt x="21422" y="13828"/>
                </a:lnTo>
                <a:lnTo>
                  <a:pt x="22669" y="14395"/>
                </a:lnTo>
                <a:lnTo>
                  <a:pt x="24256" y="14735"/>
                </a:lnTo>
                <a:lnTo>
                  <a:pt x="25163" y="14735"/>
                </a:lnTo>
                <a:cubicBezTo>
                  <a:pt x="25163" y="14735"/>
                  <a:pt x="25730" y="14395"/>
                  <a:pt x="25730" y="14395"/>
                </a:cubicBezTo>
                <a:lnTo>
                  <a:pt x="25730" y="14055"/>
                </a:lnTo>
                <a:cubicBezTo>
                  <a:pt x="25730" y="14055"/>
                  <a:pt x="24936" y="12355"/>
                  <a:pt x="24936" y="12355"/>
                </a:cubicBez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70" name="Freeform: Shape 269">
            <a:extLst>
              <a:ext uri="{FF2B5EF4-FFF2-40B4-BE49-F238E27FC236}">
                <a16:creationId xmlns:a16="http://schemas.microsoft.com/office/drawing/2014/main" id="{5436E304-E951-14C4-2813-4FA49D59C488}"/>
              </a:ext>
            </a:extLst>
          </p:cNvPr>
          <p:cNvSpPr/>
          <p:nvPr/>
        </p:nvSpPr>
        <p:spPr>
          <a:xfrm>
            <a:off x="1762285" y="3405239"/>
            <a:ext cx="2975" cy="2295"/>
          </a:xfrm>
          <a:custGeom>
            <a:avLst/>
            <a:gdLst>
              <a:gd name="connsiteX0" fmla="*/ 3400 w 3967"/>
              <a:gd name="connsiteY0" fmla="*/ 0 h 3060"/>
              <a:gd name="connsiteX1" fmla="*/ 1814 w 3967"/>
              <a:gd name="connsiteY1" fmla="*/ 1927 h 3060"/>
              <a:gd name="connsiteX2" fmla="*/ 0 w 3967"/>
              <a:gd name="connsiteY2" fmla="*/ 2720 h 3060"/>
              <a:gd name="connsiteX3" fmla="*/ 340 w 3967"/>
              <a:gd name="connsiteY3" fmla="*/ 3060 h 3060"/>
              <a:gd name="connsiteX4" fmla="*/ 907 w 3967"/>
              <a:gd name="connsiteY4" fmla="*/ 3060 h 3060"/>
              <a:gd name="connsiteX5" fmla="*/ 2720 w 3967"/>
              <a:gd name="connsiteY5" fmla="*/ 2267 h 3060"/>
              <a:gd name="connsiteX6" fmla="*/ 3967 w 3967"/>
              <a:gd name="connsiteY6" fmla="*/ 113 h 3060"/>
              <a:gd name="connsiteX7" fmla="*/ 3400 w 3967"/>
              <a:gd name="connsiteY7" fmla="*/ 0 h 3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67" h="3060">
                <a:moveTo>
                  <a:pt x="3400" y="0"/>
                </a:moveTo>
                <a:lnTo>
                  <a:pt x="1814" y="1927"/>
                </a:lnTo>
                <a:lnTo>
                  <a:pt x="0" y="2720"/>
                </a:lnTo>
                <a:lnTo>
                  <a:pt x="340" y="3060"/>
                </a:lnTo>
                <a:lnTo>
                  <a:pt x="907" y="3060"/>
                </a:lnTo>
                <a:lnTo>
                  <a:pt x="2720" y="2267"/>
                </a:lnTo>
                <a:lnTo>
                  <a:pt x="3967" y="113"/>
                </a:lnTo>
                <a:lnTo>
                  <a:pt x="3400" y="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71" name="Freeform: Shape 270">
            <a:extLst>
              <a:ext uri="{FF2B5EF4-FFF2-40B4-BE49-F238E27FC236}">
                <a16:creationId xmlns:a16="http://schemas.microsoft.com/office/drawing/2014/main" id="{B50C2EAC-9606-E65B-14E6-04E5546E39DB}"/>
              </a:ext>
            </a:extLst>
          </p:cNvPr>
          <p:cNvSpPr/>
          <p:nvPr/>
        </p:nvSpPr>
        <p:spPr>
          <a:xfrm>
            <a:off x="1792804" y="3658993"/>
            <a:ext cx="1105" cy="765"/>
          </a:xfrm>
          <a:custGeom>
            <a:avLst/>
            <a:gdLst>
              <a:gd name="connsiteX0" fmla="*/ 227 w 1473"/>
              <a:gd name="connsiteY0" fmla="*/ 113 h 1020"/>
              <a:gd name="connsiteX1" fmla="*/ 0 w 1473"/>
              <a:gd name="connsiteY1" fmla="*/ 0 h 1020"/>
              <a:gd name="connsiteX2" fmla="*/ 0 w 1473"/>
              <a:gd name="connsiteY2" fmla="*/ 227 h 1020"/>
              <a:gd name="connsiteX3" fmla="*/ 113 w 1473"/>
              <a:gd name="connsiteY3" fmla="*/ 567 h 1020"/>
              <a:gd name="connsiteX4" fmla="*/ 340 w 1473"/>
              <a:gd name="connsiteY4" fmla="*/ 907 h 1020"/>
              <a:gd name="connsiteX5" fmla="*/ 567 w 1473"/>
              <a:gd name="connsiteY5" fmla="*/ 1020 h 1020"/>
              <a:gd name="connsiteX6" fmla="*/ 907 w 1473"/>
              <a:gd name="connsiteY6" fmla="*/ 1020 h 1020"/>
              <a:gd name="connsiteX7" fmla="*/ 1133 w 1473"/>
              <a:gd name="connsiteY7" fmla="*/ 793 h 1020"/>
              <a:gd name="connsiteX8" fmla="*/ 1360 w 1473"/>
              <a:gd name="connsiteY8" fmla="*/ 567 h 1020"/>
              <a:gd name="connsiteX9" fmla="*/ 1473 w 1473"/>
              <a:gd name="connsiteY9" fmla="*/ 340 h 1020"/>
              <a:gd name="connsiteX10" fmla="*/ 227 w 1473"/>
              <a:gd name="connsiteY10" fmla="*/ 113 h 1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473" h="1020">
                <a:moveTo>
                  <a:pt x="227" y="113"/>
                </a:moveTo>
                <a:lnTo>
                  <a:pt x="0" y="0"/>
                </a:lnTo>
                <a:lnTo>
                  <a:pt x="0" y="227"/>
                </a:lnTo>
                <a:lnTo>
                  <a:pt x="113" y="567"/>
                </a:lnTo>
                <a:lnTo>
                  <a:pt x="340" y="907"/>
                </a:lnTo>
                <a:lnTo>
                  <a:pt x="567" y="1020"/>
                </a:lnTo>
                <a:lnTo>
                  <a:pt x="907" y="1020"/>
                </a:lnTo>
                <a:lnTo>
                  <a:pt x="1133" y="793"/>
                </a:lnTo>
                <a:lnTo>
                  <a:pt x="1360" y="567"/>
                </a:lnTo>
                <a:lnTo>
                  <a:pt x="1473" y="340"/>
                </a:lnTo>
                <a:lnTo>
                  <a:pt x="227" y="113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72" name="Freeform: Shape 271">
            <a:extLst>
              <a:ext uri="{FF2B5EF4-FFF2-40B4-BE49-F238E27FC236}">
                <a16:creationId xmlns:a16="http://schemas.microsoft.com/office/drawing/2014/main" id="{CA203862-4ED4-FEA8-2634-616036E5CC17}"/>
              </a:ext>
            </a:extLst>
          </p:cNvPr>
          <p:cNvSpPr/>
          <p:nvPr/>
        </p:nvSpPr>
        <p:spPr>
          <a:xfrm>
            <a:off x="2769652" y="3751994"/>
            <a:ext cx="47180" cy="102097"/>
          </a:xfrm>
          <a:custGeom>
            <a:avLst/>
            <a:gdLst>
              <a:gd name="connsiteX0" fmla="*/ 62794 w 62907"/>
              <a:gd name="connsiteY0" fmla="*/ 38311 h 136129"/>
              <a:gd name="connsiteX1" fmla="*/ 61320 w 62907"/>
              <a:gd name="connsiteY1" fmla="*/ 35817 h 136129"/>
              <a:gd name="connsiteX2" fmla="*/ 61094 w 62907"/>
              <a:gd name="connsiteY2" fmla="*/ 34004 h 136129"/>
              <a:gd name="connsiteX3" fmla="*/ 60867 w 62907"/>
              <a:gd name="connsiteY3" fmla="*/ 31284 h 136129"/>
              <a:gd name="connsiteX4" fmla="*/ 60527 w 62907"/>
              <a:gd name="connsiteY4" fmla="*/ 28903 h 136129"/>
              <a:gd name="connsiteX5" fmla="*/ 60073 w 62907"/>
              <a:gd name="connsiteY5" fmla="*/ 27997 h 136129"/>
              <a:gd name="connsiteX6" fmla="*/ 59280 w 62907"/>
              <a:gd name="connsiteY6" fmla="*/ 27316 h 136129"/>
              <a:gd name="connsiteX7" fmla="*/ 58940 w 62907"/>
              <a:gd name="connsiteY7" fmla="*/ 26750 h 136129"/>
              <a:gd name="connsiteX8" fmla="*/ 55766 w 62907"/>
              <a:gd name="connsiteY8" fmla="*/ 21989 h 136129"/>
              <a:gd name="connsiteX9" fmla="*/ 55880 w 62907"/>
              <a:gd name="connsiteY9" fmla="*/ 19609 h 136129"/>
              <a:gd name="connsiteX10" fmla="*/ 57126 w 62907"/>
              <a:gd name="connsiteY10" fmla="*/ 16662 h 136129"/>
              <a:gd name="connsiteX11" fmla="*/ 58033 w 62907"/>
              <a:gd name="connsiteY11" fmla="*/ 15302 h 136129"/>
              <a:gd name="connsiteX12" fmla="*/ 56673 w 62907"/>
              <a:gd name="connsiteY12" fmla="*/ 13262 h 136129"/>
              <a:gd name="connsiteX13" fmla="*/ 54973 w 62907"/>
              <a:gd name="connsiteY13" fmla="*/ 11788 h 136129"/>
              <a:gd name="connsiteX14" fmla="*/ 53160 w 62907"/>
              <a:gd name="connsiteY14" fmla="*/ 11221 h 136129"/>
              <a:gd name="connsiteX15" fmla="*/ 51913 w 62907"/>
              <a:gd name="connsiteY15" fmla="*/ 10201 h 136129"/>
              <a:gd name="connsiteX16" fmla="*/ 51232 w 62907"/>
              <a:gd name="connsiteY16" fmla="*/ 8728 h 136129"/>
              <a:gd name="connsiteX17" fmla="*/ 48852 w 62907"/>
              <a:gd name="connsiteY17" fmla="*/ 5894 h 136129"/>
              <a:gd name="connsiteX18" fmla="*/ 43298 w 62907"/>
              <a:gd name="connsiteY18" fmla="*/ 340 h 136129"/>
              <a:gd name="connsiteX19" fmla="*/ 42731 w 62907"/>
              <a:gd name="connsiteY19" fmla="*/ 227 h 136129"/>
              <a:gd name="connsiteX20" fmla="*/ 41825 w 62907"/>
              <a:gd name="connsiteY20" fmla="*/ 0 h 136129"/>
              <a:gd name="connsiteX21" fmla="*/ 40238 w 62907"/>
              <a:gd name="connsiteY21" fmla="*/ 680 h 136129"/>
              <a:gd name="connsiteX22" fmla="*/ 39331 w 62907"/>
              <a:gd name="connsiteY22" fmla="*/ 1587 h 136129"/>
              <a:gd name="connsiteX23" fmla="*/ 38651 w 62907"/>
              <a:gd name="connsiteY23" fmla="*/ 1927 h 136129"/>
              <a:gd name="connsiteX24" fmla="*/ 37631 w 62907"/>
              <a:gd name="connsiteY24" fmla="*/ 2040 h 136129"/>
              <a:gd name="connsiteX25" fmla="*/ 34911 w 62907"/>
              <a:gd name="connsiteY25" fmla="*/ 2720 h 136129"/>
              <a:gd name="connsiteX26" fmla="*/ 32870 w 62907"/>
              <a:gd name="connsiteY26" fmla="*/ 3627 h 136129"/>
              <a:gd name="connsiteX27" fmla="*/ 32757 w 62907"/>
              <a:gd name="connsiteY27" fmla="*/ 4307 h 136129"/>
              <a:gd name="connsiteX28" fmla="*/ 33777 w 62907"/>
              <a:gd name="connsiteY28" fmla="*/ 8501 h 136129"/>
              <a:gd name="connsiteX29" fmla="*/ 33324 w 62907"/>
              <a:gd name="connsiteY29" fmla="*/ 10768 h 136129"/>
              <a:gd name="connsiteX30" fmla="*/ 32757 w 62907"/>
              <a:gd name="connsiteY30" fmla="*/ 12128 h 136129"/>
              <a:gd name="connsiteX31" fmla="*/ 31170 w 62907"/>
              <a:gd name="connsiteY31" fmla="*/ 15415 h 136129"/>
              <a:gd name="connsiteX32" fmla="*/ 30037 w 62907"/>
              <a:gd name="connsiteY32" fmla="*/ 16775 h 136129"/>
              <a:gd name="connsiteX33" fmla="*/ 24936 w 62907"/>
              <a:gd name="connsiteY33" fmla="*/ 21422 h 136129"/>
              <a:gd name="connsiteX34" fmla="*/ 22442 w 62907"/>
              <a:gd name="connsiteY34" fmla="*/ 20856 h 136129"/>
              <a:gd name="connsiteX35" fmla="*/ 17115 w 62907"/>
              <a:gd name="connsiteY35" fmla="*/ 21876 h 136129"/>
              <a:gd name="connsiteX36" fmla="*/ 16322 w 62907"/>
              <a:gd name="connsiteY36" fmla="*/ 20742 h 136129"/>
              <a:gd name="connsiteX37" fmla="*/ 15188 w 62907"/>
              <a:gd name="connsiteY37" fmla="*/ 20629 h 136129"/>
              <a:gd name="connsiteX38" fmla="*/ 13601 w 62907"/>
              <a:gd name="connsiteY38" fmla="*/ 20742 h 136129"/>
              <a:gd name="connsiteX39" fmla="*/ 13035 w 62907"/>
              <a:gd name="connsiteY39" fmla="*/ 21196 h 136129"/>
              <a:gd name="connsiteX40" fmla="*/ 12921 w 62907"/>
              <a:gd name="connsiteY40" fmla="*/ 21649 h 136129"/>
              <a:gd name="connsiteX41" fmla="*/ 12355 w 62907"/>
              <a:gd name="connsiteY41" fmla="*/ 22329 h 136129"/>
              <a:gd name="connsiteX42" fmla="*/ 11335 w 62907"/>
              <a:gd name="connsiteY42" fmla="*/ 24143 h 136129"/>
              <a:gd name="connsiteX43" fmla="*/ 10655 w 62907"/>
              <a:gd name="connsiteY43" fmla="*/ 24596 h 136129"/>
              <a:gd name="connsiteX44" fmla="*/ 9634 w 62907"/>
              <a:gd name="connsiteY44" fmla="*/ 24936 h 136129"/>
              <a:gd name="connsiteX45" fmla="*/ 8501 w 62907"/>
              <a:gd name="connsiteY45" fmla="*/ 24936 h 136129"/>
              <a:gd name="connsiteX46" fmla="*/ 7821 w 62907"/>
              <a:gd name="connsiteY46" fmla="*/ 25163 h 136129"/>
              <a:gd name="connsiteX47" fmla="*/ 7821 w 62907"/>
              <a:gd name="connsiteY47" fmla="*/ 26070 h 136129"/>
              <a:gd name="connsiteX48" fmla="*/ 7594 w 62907"/>
              <a:gd name="connsiteY48" fmla="*/ 26863 h 136129"/>
              <a:gd name="connsiteX49" fmla="*/ 6914 w 62907"/>
              <a:gd name="connsiteY49" fmla="*/ 27203 h 136129"/>
              <a:gd name="connsiteX50" fmla="*/ 6574 w 62907"/>
              <a:gd name="connsiteY50" fmla="*/ 28110 h 136129"/>
              <a:gd name="connsiteX51" fmla="*/ 6574 w 62907"/>
              <a:gd name="connsiteY51" fmla="*/ 29017 h 136129"/>
              <a:gd name="connsiteX52" fmla="*/ 6120 w 62907"/>
              <a:gd name="connsiteY52" fmla="*/ 29357 h 136129"/>
              <a:gd name="connsiteX53" fmla="*/ 5214 w 62907"/>
              <a:gd name="connsiteY53" fmla="*/ 29243 h 136129"/>
              <a:gd name="connsiteX54" fmla="*/ 4534 w 62907"/>
              <a:gd name="connsiteY54" fmla="*/ 28903 h 136129"/>
              <a:gd name="connsiteX55" fmla="*/ 3967 w 62907"/>
              <a:gd name="connsiteY55" fmla="*/ 30037 h 136129"/>
              <a:gd name="connsiteX56" fmla="*/ 3287 w 62907"/>
              <a:gd name="connsiteY56" fmla="*/ 30830 h 136129"/>
              <a:gd name="connsiteX57" fmla="*/ 2834 w 62907"/>
              <a:gd name="connsiteY57" fmla="*/ 30830 h 136129"/>
              <a:gd name="connsiteX58" fmla="*/ 2267 w 62907"/>
              <a:gd name="connsiteY58" fmla="*/ 33210 h 136129"/>
              <a:gd name="connsiteX59" fmla="*/ 1247 w 62907"/>
              <a:gd name="connsiteY59" fmla="*/ 36157 h 136129"/>
              <a:gd name="connsiteX60" fmla="*/ 567 w 62907"/>
              <a:gd name="connsiteY60" fmla="*/ 37064 h 136129"/>
              <a:gd name="connsiteX61" fmla="*/ 0 w 62907"/>
              <a:gd name="connsiteY61" fmla="*/ 44318 h 136129"/>
              <a:gd name="connsiteX62" fmla="*/ 340 w 62907"/>
              <a:gd name="connsiteY62" fmla="*/ 44885 h 136129"/>
              <a:gd name="connsiteX63" fmla="*/ 567 w 62907"/>
              <a:gd name="connsiteY63" fmla="*/ 44999 h 136129"/>
              <a:gd name="connsiteX64" fmla="*/ 3967 w 62907"/>
              <a:gd name="connsiteY64" fmla="*/ 47492 h 136129"/>
              <a:gd name="connsiteX65" fmla="*/ 8501 w 62907"/>
              <a:gd name="connsiteY65" fmla="*/ 50666 h 136129"/>
              <a:gd name="connsiteX66" fmla="*/ 11675 w 62907"/>
              <a:gd name="connsiteY66" fmla="*/ 52933 h 136129"/>
              <a:gd name="connsiteX67" fmla="*/ 11901 w 62907"/>
              <a:gd name="connsiteY67" fmla="*/ 53613 h 136129"/>
              <a:gd name="connsiteX68" fmla="*/ 11901 w 62907"/>
              <a:gd name="connsiteY68" fmla="*/ 58373 h 136129"/>
              <a:gd name="connsiteX69" fmla="*/ 12015 w 62907"/>
              <a:gd name="connsiteY69" fmla="*/ 62341 h 136129"/>
              <a:gd name="connsiteX70" fmla="*/ 12581 w 62907"/>
              <a:gd name="connsiteY70" fmla="*/ 64721 h 136129"/>
              <a:gd name="connsiteX71" fmla="*/ 12808 w 62907"/>
              <a:gd name="connsiteY71" fmla="*/ 66874 h 136129"/>
              <a:gd name="connsiteX72" fmla="*/ 13601 w 62907"/>
              <a:gd name="connsiteY72" fmla="*/ 68574 h 136129"/>
              <a:gd name="connsiteX73" fmla="*/ 16435 w 62907"/>
              <a:gd name="connsiteY73" fmla="*/ 71862 h 136129"/>
              <a:gd name="connsiteX74" fmla="*/ 17115 w 62907"/>
              <a:gd name="connsiteY74" fmla="*/ 73788 h 136129"/>
              <a:gd name="connsiteX75" fmla="*/ 17229 w 62907"/>
              <a:gd name="connsiteY75" fmla="*/ 79909 h 136129"/>
              <a:gd name="connsiteX76" fmla="*/ 17342 w 62907"/>
              <a:gd name="connsiteY76" fmla="*/ 84670 h 136129"/>
              <a:gd name="connsiteX77" fmla="*/ 17682 w 62907"/>
              <a:gd name="connsiteY77" fmla="*/ 91017 h 136129"/>
              <a:gd name="connsiteX78" fmla="*/ 17682 w 62907"/>
              <a:gd name="connsiteY78" fmla="*/ 96231 h 136129"/>
              <a:gd name="connsiteX79" fmla="*/ 17682 w 62907"/>
              <a:gd name="connsiteY79" fmla="*/ 102918 h 136129"/>
              <a:gd name="connsiteX80" fmla="*/ 17682 w 62907"/>
              <a:gd name="connsiteY80" fmla="*/ 110853 h 136129"/>
              <a:gd name="connsiteX81" fmla="*/ 17682 w 62907"/>
              <a:gd name="connsiteY81" fmla="*/ 119014 h 136129"/>
              <a:gd name="connsiteX82" fmla="*/ 15755 w 62907"/>
              <a:gd name="connsiteY82" fmla="*/ 119127 h 136129"/>
              <a:gd name="connsiteX83" fmla="*/ 16775 w 62907"/>
              <a:gd name="connsiteY83" fmla="*/ 121621 h 136129"/>
              <a:gd name="connsiteX84" fmla="*/ 17002 w 62907"/>
              <a:gd name="connsiteY84" fmla="*/ 123888 h 136129"/>
              <a:gd name="connsiteX85" fmla="*/ 17229 w 62907"/>
              <a:gd name="connsiteY85" fmla="*/ 124681 h 136129"/>
              <a:gd name="connsiteX86" fmla="*/ 16662 w 62907"/>
              <a:gd name="connsiteY86" fmla="*/ 125814 h 136129"/>
              <a:gd name="connsiteX87" fmla="*/ 17115 w 62907"/>
              <a:gd name="connsiteY87" fmla="*/ 127515 h 136129"/>
              <a:gd name="connsiteX88" fmla="*/ 17909 w 62907"/>
              <a:gd name="connsiteY88" fmla="*/ 128081 h 136129"/>
              <a:gd name="connsiteX89" fmla="*/ 20062 w 62907"/>
              <a:gd name="connsiteY89" fmla="*/ 131595 h 136129"/>
              <a:gd name="connsiteX90" fmla="*/ 20742 w 62907"/>
              <a:gd name="connsiteY90" fmla="*/ 134429 h 136129"/>
              <a:gd name="connsiteX91" fmla="*/ 17342 w 62907"/>
              <a:gd name="connsiteY91" fmla="*/ 135336 h 136129"/>
              <a:gd name="connsiteX92" fmla="*/ 17569 w 62907"/>
              <a:gd name="connsiteY92" fmla="*/ 136129 h 136129"/>
              <a:gd name="connsiteX93" fmla="*/ 21649 w 62907"/>
              <a:gd name="connsiteY93" fmla="*/ 135222 h 136129"/>
              <a:gd name="connsiteX94" fmla="*/ 31170 w 62907"/>
              <a:gd name="connsiteY94" fmla="*/ 133749 h 136129"/>
              <a:gd name="connsiteX95" fmla="*/ 39784 w 62907"/>
              <a:gd name="connsiteY95" fmla="*/ 132842 h 136129"/>
              <a:gd name="connsiteX96" fmla="*/ 39784 w 62907"/>
              <a:gd name="connsiteY96" fmla="*/ 131482 h 136129"/>
              <a:gd name="connsiteX97" fmla="*/ 40351 w 62907"/>
              <a:gd name="connsiteY97" fmla="*/ 127855 h 136129"/>
              <a:gd name="connsiteX98" fmla="*/ 40804 w 62907"/>
              <a:gd name="connsiteY98" fmla="*/ 126381 h 136129"/>
              <a:gd name="connsiteX99" fmla="*/ 41145 w 62907"/>
              <a:gd name="connsiteY99" fmla="*/ 125248 h 136129"/>
              <a:gd name="connsiteX100" fmla="*/ 40804 w 62907"/>
              <a:gd name="connsiteY100" fmla="*/ 124001 h 136129"/>
              <a:gd name="connsiteX101" fmla="*/ 40351 w 62907"/>
              <a:gd name="connsiteY101" fmla="*/ 122187 h 136129"/>
              <a:gd name="connsiteX102" fmla="*/ 40124 w 62907"/>
              <a:gd name="connsiteY102" fmla="*/ 119354 h 136129"/>
              <a:gd name="connsiteX103" fmla="*/ 40691 w 62907"/>
              <a:gd name="connsiteY103" fmla="*/ 118447 h 136129"/>
              <a:gd name="connsiteX104" fmla="*/ 40804 w 62907"/>
              <a:gd name="connsiteY104" fmla="*/ 117427 h 136129"/>
              <a:gd name="connsiteX105" fmla="*/ 40691 w 62907"/>
              <a:gd name="connsiteY105" fmla="*/ 115727 h 136129"/>
              <a:gd name="connsiteX106" fmla="*/ 40691 w 62907"/>
              <a:gd name="connsiteY106" fmla="*/ 110286 h 136129"/>
              <a:gd name="connsiteX107" fmla="*/ 41031 w 62907"/>
              <a:gd name="connsiteY107" fmla="*/ 109606 h 136129"/>
              <a:gd name="connsiteX108" fmla="*/ 41371 w 62907"/>
              <a:gd name="connsiteY108" fmla="*/ 109153 h 136129"/>
              <a:gd name="connsiteX109" fmla="*/ 41371 w 62907"/>
              <a:gd name="connsiteY109" fmla="*/ 108472 h 136129"/>
              <a:gd name="connsiteX110" fmla="*/ 40691 w 62907"/>
              <a:gd name="connsiteY110" fmla="*/ 106999 h 136129"/>
              <a:gd name="connsiteX111" fmla="*/ 40011 w 62907"/>
              <a:gd name="connsiteY111" fmla="*/ 105412 h 136129"/>
              <a:gd name="connsiteX112" fmla="*/ 40124 w 62907"/>
              <a:gd name="connsiteY112" fmla="*/ 103032 h 136129"/>
              <a:gd name="connsiteX113" fmla="*/ 39784 w 62907"/>
              <a:gd name="connsiteY113" fmla="*/ 100765 h 136129"/>
              <a:gd name="connsiteX114" fmla="*/ 39331 w 62907"/>
              <a:gd name="connsiteY114" fmla="*/ 99745 h 136129"/>
              <a:gd name="connsiteX115" fmla="*/ 39671 w 62907"/>
              <a:gd name="connsiteY115" fmla="*/ 95891 h 136129"/>
              <a:gd name="connsiteX116" fmla="*/ 39898 w 62907"/>
              <a:gd name="connsiteY116" fmla="*/ 90904 h 136129"/>
              <a:gd name="connsiteX117" fmla="*/ 39784 w 62907"/>
              <a:gd name="connsiteY117" fmla="*/ 88750 h 136129"/>
              <a:gd name="connsiteX118" fmla="*/ 40124 w 62907"/>
              <a:gd name="connsiteY118" fmla="*/ 87163 h 136129"/>
              <a:gd name="connsiteX119" fmla="*/ 40351 w 62907"/>
              <a:gd name="connsiteY119" fmla="*/ 83423 h 136129"/>
              <a:gd name="connsiteX120" fmla="*/ 40351 w 62907"/>
              <a:gd name="connsiteY120" fmla="*/ 79683 h 136129"/>
              <a:gd name="connsiteX121" fmla="*/ 41145 w 62907"/>
              <a:gd name="connsiteY121" fmla="*/ 73788 h 136129"/>
              <a:gd name="connsiteX122" fmla="*/ 43752 w 62907"/>
              <a:gd name="connsiteY122" fmla="*/ 73562 h 136129"/>
              <a:gd name="connsiteX123" fmla="*/ 46699 w 62907"/>
              <a:gd name="connsiteY123" fmla="*/ 72995 h 136129"/>
              <a:gd name="connsiteX124" fmla="*/ 48059 w 62907"/>
              <a:gd name="connsiteY124" fmla="*/ 70728 h 136129"/>
              <a:gd name="connsiteX125" fmla="*/ 48852 w 62907"/>
              <a:gd name="connsiteY125" fmla="*/ 67781 h 136129"/>
              <a:gd name="connsiteX126" fmla="*/ 48625 w 62907"/>
              <a:gd name="connsiteY126" fmla="*/ 64947 h 136129"/>
              <a:gd name="connsiteX127" fmla="*/ 49192 w 62907"/>
              <a:gd name="connsiteY127" fmla="*/ 63927 h 136129"/>
              <a:gd name="connsiteX128" fmla="*/ 50326 w 62907"/>
              <a:gd name="connsiteY128" fmla="*/ 62454 h 136129"/>
              <a:gd name="connsiteX129" fmla="*/ 52593 w 62907"/>
              <a:gd name="connsiteY129" fmla="*/ 60187 h 136129"/>
              <a:gd name="connsiteX130" fmla="*/ 52479 w 62907"/>
              <a:gd name="connsiteY130" fmla="*/ 57693 h 136129"/>
              <a:gd name="connsiteX131" fmla="*/ 53046 w 62907"/>
              <a:gd name="connsiteY131" fmla="*/ 57013 h 136129"/>
              <a:gd name="connsiteX132" fmla="*/ 54066 w 62907"/>
              <a:gd name="connsiteY132" fmla="*/ 56333 h 136129"/>
              <a:gd name="connsiteX133" fmla="*/ 55540 w 62907"/>
              <a:gd name="connsiteY133" fmla="*/ 56106 h 136129"/>
              <a:gd name="connsiteX134" fmla="*/ 57240 w 62907"/>
              <a:gd name="connsiteY134" fmla="*/ 54860 h 136129"/>
              <a:gd name="connsiteX135" fmla="*/ 58147 w 62907"/>
              <a:gd name="connsiteY135" fmla="*/ 52706 h 136129"/>
              <a:gd name="connsiteX136" fmla="*/ 59053 w 62907"/>
              <a:gd name="connsiteY136" fmla="*/ 49306 h 136129"/>
              <a:gd name="connsiteX137" fmla="*/ 57580 w 62907"/>
              <a:gd name="connsiteY137" fmla="*/ 46925 h 136129"/>
              <a:gd name="connsiteX138" fmla="*/ 57693 w 62907"/>
              <a:gd name="connsiteY138" fmla="*/ 46359 h 136129"/>
              <a:gd name="connsiteX139" fmla="*/ 58147 w 62907"/>
              <a:gd name="connsiteY139" fmla="*/ 45112 h 136129"/>
              <a:gd name="connsiteX140" fmla="*/ 59053 w 62907"/>
              <a:gd name="connsiteY140" fmla="*/ 43752 h 136129"/>
              <a:gd name="connsiteX141" fmla="*/ 59733 w 62907"/>
              <a:gd name="connsiteY141" fmla="*/ 43412 h 136129"/>
              <a:gd name="connsiteX142" fmla="*/ 61320 w 62907"/>
              <a:gd name="connsiteY142" fmla="*/ 43752 h 136129"/>
              <a:gd name="connsiteX143" fmla="*/ 61660 w 62907"/>
              <a:gd name="connsiteY143" fmla="*/ 43638 h 136129"/>
              <a:gd name="connsiteX144" fmla="*/ 61887 w 62907"/>
              <a:gd name="connsiteY144" fmla="*/ 43185 h 136129"/>
              <a:gd name="connsiteX145" fmla="*/ 62907 w 62907"/>
              <a:gd name="connsiteY145" fmla="*/ 39445 h 136129"/>
              <a:gd name="connsiteX146" fmla="*/ 62794 w 62907"/>
              <a:gd name="connsiteY146" fmla="*/ 38311 h 136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</a:cxnLst>
            <a:rect l="l" t="t" r="r" b="b"/>
            <a:pathLst>
              <a:path w="62907" h="136129">
                <a:moveTo>
                  <a:pt x="62794" y="38311"/>
                </a:moveTo>
                <a:lnTo>
                  <a:pt x="61320" y="35817"/>
                </a:lnTo>
                <a:lnTo>
                  <a:pt x="61094" y="34004"/>
                </a:lnTo>
                <a:lnTo>
                  <a:pt x="60867" y="31284"/>
                </a:lnTo>
                <a:lnTo>
                  <a:pt x="60527" y="28903"/>
                </a:lnTo>
                <a:lnTo>
                  <a:pt x="60073" y="27997"/>
                </a:lnTo>
                <a:lnTo>
                  <a:pt x="59280" y="27316"/>
                </a:lnTo>
                <a:lnTo>
                  <a:pt x="58940" y="26750"/>
                </a:lnTo>
                <a:lnTo>
                  <a:pt x="55766" y="21989"/>
                </a:lnTo>
                <a:lnTo>
                  <a:pt x="55880" y="19609"/>
                </a:lnTo>
                <a:lnTo>
                  <a:pt x="57126" y="16662"/>
                </a:lnTo>
                <a:lnTo>
                  <a:pt x="58033" y="15302"/>
                </a:lnTo>
                <a:lnTo>
                  <a:pt x="56673" y="13262"/>
                </a:lnTo>
                <a:lnTo>
                  <a:pt x="54973" y="11788"/>
                </a:lnTo>
                <a:lnTo>
                  <a:pt x="53160" y="11221"/>
                </a:lnTo>
                <a:lnTo>
                  <a:pt x="51913" y="10201"/>
                </a:lnTo>
                <a:lnTo>
                  <a:pt x="51232" y="8728"/>
                </a:lnTo>
                <a:lnTo>
                  <a:pt x="48852" y="5894"/>
                </a:lnTo>
                <a:lnTo>
                  <a:pt x="43298" y="340"/>
                </a:lnTo>
                <a:lnTo>
                  <a:pt x="42731" y="227"/>
                </a:lnTo>
                <a:lnTo>
                  <a:pt x="41825" y="0"/>
                </a:lnTo>
                <a:lnTo>
                  <a:pt x="40238" y="680"/>
                </a:lnTo>
                <a:lnTo>
                  <a:pt x="39331" y="1587"/>
                </a:lnTo>
                <a:lnTo>
                  <a:pt x="38651" y="1927"/>
                </a:lnTo>
                <a:lnTo>
                  <a:pt x="37631" y="2040"/>
                </a:lnTo>
                <a:lnTo>
                  <a:pt x="34911" y="2720"/>
                </a:lnTo>
                <a:lnTo>
                  <a:pt x="32870" y="3627"/>
                </a:lnTo>
                <a:lnTo>
                  <a:pt x="32757" y="4307"/>
                </a:lnTo>
                <a:lnTo>
                  <a:pt x="33777" y="8501"/>
                </a:lnTo>
                <a:lnTo>
                  <a:pt x="33324" y="10768"/>
                </a:lnTo>
                <a:lnTo>
                  <a:pt x="32757" y="12128"/>
                </a:lnTo>
                <a:lnTo>
                  <a:pt x="31170" y="15415"/>
                </a:lnTo>
                <a:lnTo>
                  <a:pt x="30037" y="16775"/>
                </a:lnTo>
                <a:lnTo>
                  <a:pt x="24936" y="21422"/>
                </a:lnTo>
                <a:lnTo>
                  <a:pt x="22442" y="20856"/>
                </a:lnTo>
                <a:lnTo>
                  <a:pt x="17115" y="21876"/>
                </a:lnTo>
                <a:lnTo>
                  <a:pt x="16322" y="20742"/>
                </a:lnTo>
                <a:lnTo>
                  <a:pt x="15188" y="20629"/>
                </a:lnTo>
                <a:lnTo>
                  <a:pt x="13601" y="20742"/>
                </a:lnTo>
                <a:lnTo>
                  <a:pt x="13035" y="21196"/>
                </a:lnTo>
                <a:lnTo>
                  <a:pt x="12921" y="21649"/>
                </a:lnTo>
                <a:lnTo>
                  <a:pt x="12355" y="22329"/>
                </a:lnTo>
                <a:lnTo>
                  <a:pt x="11335" y="24143"/>
                </a:lnTo>
                <a:lnTo>
                  <a:pt x="10655" y="24596"/>
                </a:lnTo>
                <a:lnTo>
                  <a:pt x="9634" y="24936"/>
                </a:lnTo>
                <a:lnTo>
                  <a:pt x="8501" y="24936"/>
                </a:lnTo>
                <a:lnTo>
                  <a:pt x="7821" y="25163"/>
                </a:lnTo>
                <a:lnTo>
                  <a:pt x="7821" y="26070"/>
                </a:lnTo>
                <a:lnTo>
                  <a:pt x="7594" y="26863"/>
                </a:lnTo>
                <a:lnTo>
                  <a:pt x="6914" y="27203"/>
                </a:lnTo>
                <a:lnTo>
                  <a:pt x="6574" y="28110"/>
                </a:lnTo>
                <a:lnTo>
                  <a:pt x="6574" y="29017"/>
                </a:lnTo>
                <a:lnTo>
                  <a:pt x="6120" y="29357"/>
                </a:lnTo>
                <a:lnTo>
                  <a:pt x="5214" y="29243"/>
                </a:lnTo>
                <a:lnTo>
                  <a:pt x="4534" y="28903"/>
                </a:lnTo>
                <a:lnTo>
                  <a:pt x="3967" y="30037"/>
                </a:lnTo>
                <a:lnTo>
                  <a:pt x="3287" y="30830"/>
                </a:lnTo>
                <a:lnTo>
                  <a:pt x="2834" y="30830"/>
                </a:lnTo>
                <a:lnTo>
                  <a:pt x="2267" y="33210"/>
                </a:lnTo>
                <a:lnTo>
                  <a:pt x="1247" y="36157"/>
                </a:lnTo>
                <a:lnTo>
                  <a:pt x="567" y="37064"/>
                </a:lnTo>
                <a:lnTo>
                  <a:pt x="0" y="44318"/>
                </a:lnTo>
                <a:lnTo>
                  <a:pt x="340" y="44885"/>
                </a:lnTo>
                <a:lnTo>
                  <a:pt x="567" y="44999"/>
                </a:lnTo>
                <a:lnTo>
                  <a:pt x="3967" y="47492"/>
                </a:lnTo>
                <a:lnTo>
                  <a:pt x="8501" y="50666"/>
                </a:lnTo>
                <a:lnTo>
                  <a:pt x="11675" y="52933"/>
                </a:lnTo>
                <a:lnTo>
                  <a:pt x="11901" y="53613"/>
                </a:lnTo>
                <a:lnTo>
                  <a:pt x="11901" y="58373"/>
                </a:lnTo>
                <a:lnTo>
                  <a:pt x="12015" y="62341"/>
                </a:lnTo>
                <a:lnTo>
                  <a:pt x="12581" y="64721"/>
                </a:lnTo>
                <a:lnTo>
                  <a:pt x="12808" y="66874"/>
                </a:lnTo>
                <a:lnTo>
                  <a:pt x="13601" y="68574"/>
                </a:lnTo>
                <a:lnTo>
                  <a:pt x="16435" y="71862"/>
                </a:lnTo>
                <a:lnTo>
                  <a:pt x="17115" y="73788"/>
                </a:lnTo>
                <a:lnTo>
                  <a:pt x="17229" y="79909"/>
                </a:lnTo>
                <a:lnTo>
                  <a:pt x="17342" y="84670"/>
                </a:lnTo>
                <a:lnTo>
                  <a:pt x="17682" y="91017"/>
                </a:lnTo>
                <a:lnTo>
                  <a:pt x="17682" y="96231"/>
                </a:lnTo>
                <a:lnTo>
                  <a:pt x="17682" y="102918"/>
                </a:lnTo>
                <a:lnTo>
                  <a:pt x="17682" y="110853"/>
                </a:lnTo>
                <a:lnTo>
                  <a:pt x="17682" y="119014"/>
                </a:lnTo>
                <a:lnTo>
                  <a:pt x="15755" y="119127"/>
                </a:lnTo>
                <a:lnTo>
                  <a:pt x="16775" y="121621"/>
                </a:lnTo>
                <a:lnTo>
                  <a:pt x="17002" y="123888"/>
                </a:lnTo>
                <a:lnTo>
                  <a:pt x="17229" y="124681"/>
                </a:lnTo>
                <a:lnTo>
                  <a:pt x="16662" y="125814"/>
                </a:lnTo>
                <a:lnTo>
                  <a:pt x="17115" y="127515"/>
                </a:lnTo>
                <a:lnTo>
                  <a:pt x="17909" y="128081"/>
                </a:lnTo>
                <a:lnTo>
                  <a:pt x="20062" y="131595"/>
                </a:lnTo>
                <a:lnTo>
                  <a:pt x="20742" y="134429"/>
                </a:lnTo>
                <a:lnTo>
                  <a:pt x="17342" y="135336"/>
                </a:lnTo>
                <a:lnTo>
                  <a:pt x="17569" y="136129"/>
                </a:lnTo>
                <a:lnTo>
                  <a:pt x="21649" y="135222"/>
                </a:lnTo>
                <a:lnTo>
                  <a:pt x="31170" y="133749"/>
                </a:lnTo>
                <a:lnTo>
                  <a:pt x="39784" y="132842"/>
                </a:lnTo>
                <a:lnTo>
                  <a:pt x="39784" y="131482"/>
                </a:lnTo>
                <a:lnTo>
                  <a:pt x="40351" y="127855"/>
                </a:lnTo>
                <a:lnTo>
                  <a:pt x="40804" y="126381"/>
                </a:lnTo>
                <a:lnTo>
                  <a:pt x="41145" y="125248"/>
                </a:lnTo>
                <a:lnTo>
                  <a:pt x="40804" y="124001"/>
                </a:lnTo>
                <a:lnTo>
                  <a:pt x="40351" y="122187"/>
                </a:lnTo>
                <a:lnTo>
                  <a:pt x="40124" y="119354"/>
                </a:lnTo>
                <a:lnTo>
                  <a:pt x="40691" y="118447"/>
                </a:lnTo>
                <a:lnTo>
                  <a:pt x="40804" y="117427"/>
                </a:lnTo>
                <a:lnTo>
                  <a:pt x="40691" y="115727"/>
                </a:lnTo>
                <a:lnTo>
                  <a:pt x="40691" y="110286"/>
                </a:lnTo>
                <a:lnTo>
                  <a:pt x="41031" y="109606"/>
                </a:lnTo>
                <a:lnTo>
                  <a:pt x="41371" y="109153"/>
                </a:lnTo>
                <a:lnTo>
                  <a:pt x="41371" y="108472"/>
                </a:lnTo>
                <a:lnTo>
                  <a:pt x="40691" y="106999"/>
                </a:lnTo>
                <a:lnTo>
                  <a:pt x="40011" y="105412"/>
                </a:lnTo>
                <a:lnTo>
                  <a:pt x="40124" y="103032"/>
                </a:lnTo>
                <a:lnTo>
                  <a:pt x="39784" y="100765"/>
                </a:lnTo>
                <a:lnTo>
                  <a:pt x="39331" y="99745"/>
                </a:lnTo>
                <a:lnTo>
                  <a:pt x="39671" y="95891"/>
                </a:lnTo>
                <a:lnTo>
                  <a:pt x="39898" y="90904"/>
                </a:lnTo>
                <a:lnTo>
                  <a:pt x="39784" y="88750"/>
                </a:lnTo>
                <a:lnTo>
                  <a:pt x="40124" y="87163"/>
                </a:lnTo>
                <a:lnTo>
                  <a:pt x="40351" y="83423"/>
                </a:lnTo>
                <a:lnTo>
                  <a:pt x="40351" y="79683"/>
                </a:lnTo>
                <a:lnTo>
                  <a:pt x="41145" y="73788"/>
                </a:lnTo>
                <a:lnTo>
                  <a:pt x="43752" y="73562"/>
                </a:lnTo>
                <a:lnTo>
                  <a:pt x="46699" y="72995"/>
                </a:lnTo>
                <a:lnTo>
                  <a:pt x="48059" y="70728"/>
                </a:lnTo>
                <a:lnTo>
                  <a:pt x="48852" y="67781"/>
                </a:lnTo>
                <a:lnTo>
                  <a:pt x="48625" y="64947"/>
                </a:lnTo>
                <a:lnTo>
                  <a:pt x="49192" y="63927"/>
                </a:lnTo>
                <a:lnTo>
                  <a:pt x="50326" y="62454"/>
                </a:lnTo>
                <a:lnTo>
                  <a:pt x="52593" y="60187"/>
                </a:lnTo>
                <a:lnTo>
                  <a:pt x="52479" y="57693"/>
                </a:lnTo>
                <a:lnTo>
                  <a:pt x="53046" y="57013"/>
                </a:lnTo>
                <a:lnTo>
                  <a:pt x="54066" y="56333"/>
                </a:lnTo>
                <a:lnTo>
                  <a:pt x="55540" y="56106"/>
                </a:lnTo>
                <a:lnTo>
                  <a:pt x="57240" y="54860"/>
                </a:lnTo>
                <a:lnTo>
                  <a:pt x="58147" y="52706"/>
                </a:lnTo>
                <a:lnTo>
                  <a:pt x="59053" y="49306"/>
                </a:lnTo>
                <a:lnTo>
                  <a:pt x="57580" y="46925"/>
                </a:lnTo>
                <a:lnTo>
                  <a:pt x="57693" y="46359"/>
                </a:lnTo>
                <a:lnTo>
                  <a:pt x="58147" y="45112"/>
                </a:lnTo>
                <a:lnTo>
                  <a:pt x="59053" y="43752"/>
                </a:lnTo>
                <a:lnTo>
                  <a:pt x="59733" y="43412"/>
                </a:lnTo>
                <a:lnTo>
                  <a:pt x="61320" y="43752"/>
                </a:lnTo>
                <a:lnTo>
                  <a:pt x="61660" y="43638"/>
                </a:lnTo>
                <a:lnTo>
                  <a:pt x="61887" y="43185"/>
                </a:lnTo>
                <a:lnTo>
                  <a:pt x="62907" y="39445"/>
                </a:lnTo>
                <a:lnTo>
                  <a:pt x="62794" y="38311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73" name="Freeform: Shape 272">
            <a:extLst>
              <a:ext uri="{FF2B5EF4-FFF2-40B4-BE49-F238E27FC236}">
                <a16:creationId xmlns:a16="http://schemas.microsoft.com/office/drawing/2014/main" id="{35546665-6EFD-C8A1-1C5D-73AA55C74451}"/>
              </a:ext>
            </a:extLst>
          </p:cNvPr>
          <p:cNvSpPr/>
          <p:nvPr/>
        </p:nvSpPr>
        <p:spPr>
          <a:xfrm>
            <a:off x="3203372" y="3994187"/>
            <a:ext cx="27543" cy="35194"/>
          </a:xfrm>
          <a:custGeom>
            <a:avLst/>
            <a:gdLst>
              <a:gd name="connsiteX0" fmla="*/ 36724 w 36724"/>
              <a:gd name="connsiteY0" fmla="*/ 17569 h 46925"/>
              <a:gd name="connsiteX1" fmla="*/ 36384 w 36724"/>
              <a:gd name="connsiteY1" fmla="*/ 16549 h 46925"/>
              <a:gd name="connsiteX2" fmla="*/ 36498 w 36724"/>
              <a:gd name="connsiteY2" fmla="*/ 15415 h 46925"/>
              <a:gd name="connsiteX3" fmla="*/ 36158 w 36724"/>
              <a:gd name="connsiteY3" fmla="*/ 14735 h 46925"/>
              <a:gd name="connsiteX4" fmla="*/ 34684 w 36724"/>
              <a:gd name="connsiteY4" fmla="*/ 14508 h 46925"/>
              <a:gd name="connsiteX5" fmla="*/ 32530 w 36724"/>
              <a:gd name="connsiteY5" fmla="*/ 13602 h 46925"/>
              <a:gd name="connsiteX6" fmla="*/ 30717 w 36724"/>
              <a:gd name="connsiteY6" fmla="*/ 13262 h 46925"/>
              <a:gd name="connsiteX7" fmla="*/ 29470 w 36724"/>
              <a:gd name="connsiteY7" fmla="*/ 12695 h 46925"/>
              <a:gd name="connsiteX8" fmla="*/ 29017 w 36724"/>
              <a:gd name="connsiteY8" fmla="*/ 12241 h 46925"/>
              <a:gd name="connsiteX9" fmla="*/ 28790 w 36724"/>
              <a:gd name="connsiteY9" fmla="*/ 11221 h 46925"/>
              <a:gd name="connsiteX10" fmla="*/ 29130 w 36724"/>
              <a:gd name="connsiteY10" fmla="*/ 9975 h 46925"/>
              <a:gd name="connsiteX11" fmla="*/ 29357 w 36724"/>
              <a:gd name="connsiteY11" fmla="*/ 9635 h 46925"/>
              <a:gd name="connsiteX12" fmla="*/ 29810 w 36724"/>
              <a:gd name="connsiteY12" fmla="*/ 8388 h 46925"/>
              <a:gd name="connsiteX13" fmla="*/ 29017 w 36724"/>
              <a:gd name="connsiteY13" fmla="*/ 7594 h 46925"/>
              <a:gd name="connsiteX14" fmla="*/ 28790 w 36724"/>
              <a:gd name="connsiteY14" fmla="*/ 7141 h 46925"/>
              <a:gd name="connsiteX15" fmla="*/ 29130 w 36724"/>
              <a:gd name="connsiteY15" fmla="*/ 6574 h 46925"/>
              <a:gd name="connsiteX16" fmla="*/ 31057 w 36724"/>
              <a:gd name="connsiteY16" fmla="*/ 2494 h 46925"/>
              <a:gd name="connsiteX17" fmla="*/ 31510 w 36724"/>
              <a:gd name="connsiteY17" fmla="*/ 1927 h 46925"/>
              <a:gd name="connsiteX18" fmla="*/ 30944 w 36724"/>
              <a:gd name="connsiteY18" fmla="*/ 1814 h 46925"/>
              <a:gd name="connsiteX19" fmla="*/ 30037 w 36724"/>
              <a:gd name="connsiteY19" fmla="*/ 1360 h 46925"/>
              <a:gd name="connsiteX20" fmla="*/ 28450 w 36724"/>
              <a:gd name="connsiteY20" fmla="*/ 0 h 46925"/>
              <a:gd name="connsiteX21" fmla="*/ 25730 w 36724"/>
              <a:gd name="connsiteY21" fmla="*/ 794 h 46925"/>
              <a:gd name="connsiteX22" fmla="*/ 24936 w 36724"/>
              <a:gd name="connsiteY22" fmla="*/ 794 h 46925"/>
              <a:gd name="connsiteX23" fmla="*/ 23916 w 36724"/>
              <a:gd name="connsiteY23" fmla="*/ 1360 h 46925"/>
              <a:gd name="connsiteX24" fmla="*/ 23009 w 36724"/>
              <a:gd name="connsiteY24" fmla="*/ 2154 h 46925"/>
              <a:gd name="connsiteX25" fmla="*/ 22556 w 36724"/>
              <a:gd name="connsiteY25" fmla="*/ 2267 h 46925"/>
              <a:gd name="connsiteX26" fmla="*/ 21989 w 36724"/>
              <a:gd name="connsiteY26" fmla="*/ 2154 h 46925"/>
              <a:gd name="connsiteX27" fmla="*/ 19609 w 36724"/>
              <a:gd name="connsiteY27" fmla="*/ 567 h 46925"/>
              <a:gd name="connsiteX28" fmla="*/ 18702 w 36724"/>
              <a:gd name="connsiteY28" fmla="*/ 567 h 46925"/>
              <a:gd name="connsiteX29" fmla="*/ 18362 w 36724"/>
              <a:gd name="connsiteY29" fmla="*/ 5101 h 46925"/>
              <a:gd name="connsiteX30" fmla="*/ 17909 w 36724"/>
              <a:gd name="connsiteY30" fmla="*/ 7708 h 46925"/>
              <a:gd name="connsiteX31" fmla="*/ 17455 w 36724"/>
              <a:gd name="connsiteY31" fmla="*/ 8841 h 46925"/>
              <a:gd name="connsiteX32" fmla="*/ 15755 w 36724"/>
              <a:gd name="connsiteY32" fmla="*/ 9975 h 46925"/>
              <a:gd name="connsiteX33" fmla="*/ 13942 w 36724"/>
              <a:gd name="connsiteY33" fmla="*/ 10541 h 46925"/>
              <a:gd name="connsiteX34" fmla="*/ 13035 w 36724"/>
              <a:gd name="connsiteY34" fmla="*/ 10541 h 46925"/>
              <a:gd name="connsiteX35" fmla="*/ 9181 w 36724"/>
              <a:gd name="connsiteY35" fmla="*/ 10881 h 46925"/>
              <a:gd name="connsiteX36" fmla="*/ 7707 w 36724"/>
              <a:gd name="connsiteY36" fmla="*/ 10881 h 46925"/>
              <a:gd name="connsiteX37" fmla="*/ 6801 w 36724"/>
              <a:gd name="connsiteY37" fmla="*/ 10428 h 46925"/>
              <a:gd name="connsiteX38" fmla="*/ 5781 w 36724"/>
              <a:gd name="connsiteY38" fmla="*/ 7821 h 46925"/>
              <a:gd name="connsiteX39" fmla="*/ 3740 w 36724"/>
              <a:gd name="connsiteY39" fmla="*/ 6687 h 46925"/>
              <a:gd name="connsiteX40" fmla="*/ 1814 w 36724"/>
              <a:gd name="connsiteY40" fmla="*/ 6234 h 46925"/>
              <a:gd name="connsiteX41" fmla="*/ 907 w 36724"/>
              <a:gd name="connsiteY41" fmla="*/ 6347 h 46925"/>
              <a:gd name="connsiteX42" fmla="*/ 227 w 36724"/>
              <a:gd name="connsiteY42" fmla="*/ 7708 h 46925"/>
              <a:gd name="connsiteX43" fmla="*/ 0 w 36724"/>
              <a:gd name="connsiteY43" fmla="*/ 8954 h 46925"/>
              <a:gd name="connsiteX44" fmla="*/ 0 w 36724"/>
              <a:gd name="connsiteY44" fmla="*/ 9748 h 46925"/>
              <a:gd name="connsiteX45" fmla="*/ 0 w 36724"/>
              <a:gd name="connsiteY45" fmla="*/ 10655 h 46925"/>
              <a:gd name="connsiteX46" fmla="*/ 1020 w 36724"/>
              <a:gd name="connsiteY46" fmla="*/ 11788 h 46925"/>
              <a:gd name="connsiteX47" fmla="*/ 2834 w 36724"/>
              <a:gd name="connsiteY47" fmla="*/ 14055 h 46925"/>
              <a:gd name="connsiteX48" fmla="*/ 4307 w 36724"/>
              <a:gd name="connsiteY48" fmla="*/ 16209 h 46925"/>
              <a:gd name="connsiteX49" fmla="*/ 4307 w 36724"/>
              <a:gd name="connsiteY49" fmla="*/ 18022 h 46925"/>
              <a:gd name="connsiteX50" fmla="*/ 3967 w 36724"/>
              <a:gd name="connsiteY50" fmla="*/ 21196 h 46925"/>
              <a:gd name="connsiteX51" fmla="*/ 3967 w 36724"/>
              <a:gd name="connsiteY51" fmla="*/ 22556 h 46925"/>
              <a:gd name="connsiteX52" fmla="*/ 5781 w 36724"/>
              <a:gd name="connsiteY52" fmla="*/ 22783 h 46925"/>
              <a:gd name="connsiteX53" fmla="*/ 6461 w 36724"/>
              <a:gd name="connsiteY53" fmla="*/ 23576 h 46925"/>
              <a:gd name="connsiteX54" fmla="*/ 6461 w 36724"/>
              <a:gd name="connsiteY54" fmla="*/ 25163 h 46925"/>
              <a:gd name="connsiteX55" fmla="*/ 6574 w 36724"/>
              <a:gd name="connsiteY55" fmla="*/ 29583 h 46925"/>
              <a:gd name="connsiteX56" fmla="*/ 6801 w 36724"/>
              <a:gd name="connsiteY56" fmla="*/ 32417 h 46925"/>
              <a:gd name="connsiteX57" fmla="*/ 7141 w 36724"/>
              <a:gd name="connsiteY57" fmla="*/ 33777 h 46925"/>
              <a:gd name="connsiteX58" fmla="*/ 8501 w 36724"/>
              <a:gd name="connsiteY58" fmla="*/ 36384 h 46925"/>
              <a:gd name="connsiteX59" fmla="*/ 8501 w 36724"/>
              <a:gd name="connsiteY59" fmla="*/ 36951 h 46925"/>
              <a:gd name="connsiteX60" fmla="*/ 10428 w 36724"/>
              <a:gd name="connsiteY60" fmla="*/ 41372 h 46925"/>
              <a:gd name="connsiteX61" fmla="*/ 11561 w 36724"/>
              <a:gd name="connsiteY61" fmla="*/ 43525 h 46925"/>
              <a:gd name="connsiteX62" fmla="*/ 12582 w 36724"/>
              <a:gd name="connsiteY62" fmla="*/ 44999 h 46925"/>
              <a:gd name="connsiteX63" fmla="*/ 13035 w 36724"/>
              <a:gd name="connsiteY63" fmla="*/ 46132 h 46925"/>
              <a:gd name="connsiteX64" fmla="*/ 12922 w 36724"/>
              <a:gd name="connsiteY64" fmla="*/ 46925 h 46925"/>
              <a:gd name="connsiteX65" fmla="*/ 14395 w 36724"/>
              <a:gd name="connsiteY65" fmla="*/ 46925 h 46925"/>
              <a:gd name="connsiteX66" fmla="*/ 15415 w 36724"/>
              <a:gd name="connsiteY66" fmla="*/ 46132 h 46925"/>
              <a:gd name="connsiteX67" fmla="*/ 19042 w 36724"/>
              <a:gd name="connsiteY67" fmla="*/ 43638 h 46925"/>
              <a:gd name="connsiteX68" fmla="*/ 23123 w 36724"/>
              <a:gd name="connsiteY68" fmla="*/ 38764 h 46925"/>
              <a:gd name="connsiteX69" fmla="*/ 23916 w 36724"/>
              <a:gd name="connsiteY69" fmla="*/ 36838 h 46925"/>
              <a:gd name="connsiteX70" fmla="*/ 25616 w 36724"/>
              <a:gd name="connsiteY70" fmla="*/ 33664 h 46925"/>
              <a:gd name="connsiteX71" fmla="*/ 27317 w 36724"/>
              <a:gd name="connsiteY71" fmla="*/ 32077 h 46925"/>
              <a:gd name="connsiteX72" fmla="*/ 27883 w 36724"/>
              <a:gd name="connsiteY72" fmla="*/ 31057 h 46925"/>
              <a:gd name="connsiteX73" fmla="*/ 28337 w 36724"/>
              <a:gd name="connsiteY73" fmla="*/ 29357 h 46925"/>
              <a:gd name="connsiteX74" fmla="*/ 28790 w 36724"/>
              <a:gd name="connsiteY74" fmla="*/ 27883 h 46925"/>
              <a:gd name="connsiteX75" fmla="*/ 30944 w 36724"/>
              <a:gd name="connsiteY75" fmla="*/ 25843 h 46925"/>
              <a:gd name="connsiteX76" fmla="*/ 33097 w 36724"/>
              <a:gd name="connsiteY76" fmla="*/ 24256 h 46925"/>
              <a:gd name="connsiteX77" fmla="*/ 32870 w 36724"/>
              <a:gd name="connsiteY77" fmla="*/ 23576 h 46925"/>
              <a:gd name="connsiteX78" fmla="*/ 32644 w 36724"/>
              <a:gd name="connsiteY78" fmla="*/ 23009 h 46925"/>
              <a:gd name="connsiteX79" fmla="*/ 32984 w 36724"/>
              <a:gd name="connsiteY79" fmla="*/ 22669 h 46925"/>
              <a:gd name="connsiteX80" fmla="*/ 34117 w 36724"/>
              <a:gd name="connsiteY80" fmla="*/ 21762 h 46925"/>
              <a:gd name="connsiteX81" fmla="*/ 36271 w 36724"/>
              <a:gd name="connsiteY81" fmla="*/ 21082 h 46925"/>
              <a:gd name="connsiteX82" fmla="*/ 36724 w 36724"/>
              <a:gd name="connsiteY82" fmla="*/ 19382 h 46925"/>
              <a:gd name="connsiteX83" fmla="*/ 36724 w 36724"/>
              <a:gd name="connsiteY83" fmla="*/ 17569 h 46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36724" h="46925">
                <a:moveTo>
                  <a:pt x="36724" y="17569"/>
                </a:moveTo>
                <a:lnTo>
                  <a:pt x="36384" y="16549"/>
                </a:lnTo>
                <a:lnTo>
                  <a:pt x="36498" y="15415"/>
                </a:lnTo>
                <a:lnTo>
                  <a:pt x="36158" y="14735"/>
                </a:lnTo>
                <a:lnTo>
                  <a:pt x="34684" y="14508"/>
                </a:lnTo>
                <a:lnTo>
                  <a:pt x="32530" y="13602"/>
                </a:lnTo>
                <a:lnTo>
                  <a:pt x="30717" y="13262"/>
                </a:lnTo>
                <a:lnTo>
                  <a:pt x="29470" y="12695"/>
                </a:lnTo>
                <a:lnTo>
                  <a:pt x="29017" y="12241"/>
                </a:lnTo>
                <a:lnTo>
                  <a:pt x="28790" y="11221"/>
                </a:lnTo>
                <a:lnTo>
                  <a:pt x="29130" y="9975"/>
                </a:lnTo>
                <a:lnTo>
                  <a:pt x="29357" y="9635"/>
                </a:lnTo>
                <a:lnTo>
                  <a:pt x="29810" y="8388"/>
                </a:lnTo>
                <a:lnTo>
                  <a:pt x="29017" y="7594"/>
                </a:lnTo>
                <a:lnTo>
                  <a:pt x="28790" y="7141"/>
                </a:lnTo>
                <a:lnTo>
                  <a:pt x="29130" y="6574"/>
                </a:lnTo>
                <a:lnTo>
                  <a:pt x="31057" y="2494"/>
                </a:lnTo>
                <a:lnTo>
                  <a:pt x="31510" y="1927"/>
                </a:lnTo>
                <a:lnTo>
                  <a:pt x="30944" y="1814"/>
                </a:lnTo>
                <a:lnTo>
                  <a:pt x="30037" y="1360"/>
                </a:lnTo>
                <a:lnTo>
                  <a:pt x="28450" y="0"/>
                </a:lnTo>
                <a:lnTo>
                  <a:pt x="25730" y="794"/>
                </a:lnTo>
                <a:lnTo>
                  <a:pt x="24936" y="794"/>
                </a:lnTo>
                <a:lnTo>
                  <a:pt x="23916" y="1360"/>
                </a:lnTo>
                <a:lnTo>
                  <a:pt x="23009" y="2154"/>
                </a:lnTo>
                <a:lnTo>
                  <a:pt x="22556" y="2267"/>
                </a:lnTo>
                <a:lnTo>
                  <a:pt x="21989" y="2154"/>
                </a:lnTo>
                <a:lnTo>
                  <a:pt x="19609" y="567"/>
                </a:lnTo>
                <a:lnTo>
                  <a:pt x="18702" y="567"/>
                </a:lnTo>
                <a:lnTo>
                  <a:pt x="18362" y="5101"/>
                </a:lnTo>
                <a:lnTo>
                  <a:pt x="17909" y="7708"/>
                </a:lnTo>
                <a:lnTo>
                  <a:pt x="17455" y="8841"/>
                </a:lnTo>
                <a:lnTo>
                  <a:pt x="15755" y="9975"/>
                </a:lnTo>
                <a:lnTo>
                  <a:pt x="13942" y="10541"/>
                </a:lnTo>
                <a:lnTo>
                  <a:pt x="13035" y="10541"/>
                </a:lnTo>
                <a:lnTo>
                  <a:pt x="9181" y="10881"/>
                </a:lnTo>
                <a:lnTo>
                  <a:pt x="7707" y="10881"/>
                </a:lnTo>
                <a:lnTo>
                  <a:pt x="6801" y="10428"/>
                </a:lnTo>
                <a:lnTo>
                  <a:pt x="5781" y="7821"/>
                </a:lnTo>
                <a:lnTo>
                  <a:pt x="3740" y="6687"/>
                </a:lnTo>
                <a:lnTo>
                  <a:pt x="1814" y="6234"/>
                </a:lnTo>
                <a:lnTo>
                  <a:pt x="907" y="6347"/>
                </a:lnTo>
                <a:lnTo>
                  <a:pt x="227" y="7708"/>
                </a:lnTo>
                <a:lnTo>
                  <a:pt x="0" y="8954"/>
                </a:lnTo>
                <a:lnTo>
                  <a:pt x="0" y="9748"/>
                </a:lnTo>
                <a:lnTo>
                  <a:pt x="0" y="10655"/>
                </a:lnTo>
                <a:lnTo>
                  <a:pt x="1020" y="11788"/>
                </a:lnTo>
                <a:lnTo>
                  <a:pt x="2834" y="14055"/>
                </a:lnTo>
                <a:lnTo>
                  <a:pt x="4307" y="16209"/>
                </a:lnTo>
                <a:lnTo>
                  <a:pt x="4307" y="18022"/>
                </a:lnTo>
                <a:lnTo>
                  <a:pt x="3967" y="21196"/>
                </a:lnTo>
                <a:lnTo>
                  <a:pt x="3967" y="22556"/>
                </a:lnTo>
                <a:lnTo>
                  <a:pt x="5781" y="22783"/>
                </a:lnTo>
                <a:lnTo>
                  <a:pt x="6461" y="23576"/>
                </a:lnTo>
                <a:lnTo>
                  <a:pt x="6461" y="25163"/>
                </a:lnTo>
                <a:lnTo>
                  <a:pt x="6574" y="29583"/>
                </a:lnTo>
                <a:lnTo>
                  <a:pt x="6801" y="32417"/>
                </a:lnTo>
                <a:lnTo>
                  <a:pt x="7141" y="33777"/>
                </a:lnTo>
                <a:lnTo>
                  <a:pt x="8501" y="36384"/>
                </a:lnTo>
                <a:lnTo>
                  <a:pt x="8501" y="36951"/>
                </a:lnTo>
                <a:lnTo>
                  <a:pt x="10428" y="41372"/>
                </a:lnTo>
                <a:lnTo>
                  <a:pt x="11561" y="43525"/>
                </a:lnTo>
                <a:lnTo>
                  <a:pt x="12582" y="44999"/>
                </a:lnTo>
                <a:lnTo>
                  <a:pt x="13035" y="46132"/>
                </a:lnTo>
                <a:lnTo>
                  <a:pt x="12922" y="46925"/>
                </a:lnTo>
                <a:lnTo>
                  <a:pt x="14395" y="46925"/>
                </a:lnTo>
                <a:lnTo>
                  <a:pt x="15415" y="46132"/>
                </a:lnTo>
                <a:lnTo>
                  <a:pt x="19042" y="43638"/>
                </a:lnTo>
                <a:lnTo>
                  <a:pt x="23123" y="38764"/>
                </a:lnTo>
                <a:lnTo>
                  <a:pt x="23916" y="36838"/>
                </a:lnTo>
                <a:lnTo>
                  <a:pt x="25616" y="33664"/>
                </a:lnTo>
                <a:lnTo>
                  <a:pt x="27317" y="32077"/>
                </a:lnTo>
                <a:lnTo>
                  <a:pt x="27883" y="31057"/>
                </a:lnTo>
                <a:lnTo>
                  <a:pt x="28337" y="29357"/>
                </a:lnTo>
                <a:lnTo>
                  <a:pt x="28790" y="27883"/>
                </a:lnTo>
                <a:lnTo>
                  <a:pt x="30944" y="25843"/>
                </a:lnTo>
                <a:lnTo>
                  <a:pt x="33097" y="24256"/>
                </a:lnTo>
                <a:lnTo>
                  <a:pt x="32870" y="23576"/>
                </a:lnTo>
                <a:lnTo>
                  <a:pt x="32644" y="23009"/>
                </a:lnTo>
                <a:lnTo>
                  <a:pt x="32984" y="22669"/>
                </a:lnTo>
                <a:lnTo>
                  <a:pt x="34117" y="21762"/>
                </a:lnTo>
                <a:lnTo>
                  <a:pt x="36271" y="21082"/>
                </a:lnTo>
                <a:lnTo>
                  <a:pt x="36724" y="19382"/>
                </a:lnTo>
                <a:lnTo>
                  <a:pt x="36724" y="17569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74" name="Freeform: Shape 273">
            <a:extLst>
              <a:ext uri="{FF2B5EF4-FFF2-40B4-BE49-F238E27FC236}">
                <a16:creationId xmlns:a16="http://schemas.microsoft.com/office/drawing/2014/main" id="{6F32DCDB-6C3B-978C-AF7C-C1B9EFD4A2AF}"/>
              </a:ext>
            </a:extLst>
          </p:cNvPr>
          <p:cNvSpPr/>
          <p:nvPr/>
        </p:nvSpPr>
        <p:spPr>
          <a:xfrm>
            <a:off x="3532445" y="3515326"/>
            <a:ext cx="2550" cy="7736"/>
          </a:xfrm>
          <a:custGeom>
            <a:avLst/>
            <a:gdLst>
              <a:gd name="connsiteX0" fmla="*/ 3174 w 3400"/>
              <a:gd name="connsiteY0" fmla="*/ 2947 h 10314"/>
              <a:gd name="connsiteX1" fmla="*/ 2154 w 3400"/>
              <a:gd name="connsiteY1" fmla="*/ 1134 h 10314"/>
              <a:gd name="connsiteX2" fmla="*/ 2721 w 3400"/>
              <a:gd name="connsiteY2" fmla="*/ 227 h 10314"/>
              <a:gd name="connsiteX3" fmla="*/ 2267 w 3400"/>
              <a:gd name="connsiteY3" fmla="*/ 0 h 10314"/>
              <a:gd name="connsiteX4" fmla="*/ 340 w 3400"/>
              <a:gd name="connsiteY4" fmla="*/ 453 h 10314"/>
              <a:gd name="connsiteX5" fmla="*/ 0 w 3400"/>
              <a:gd name="connsiteY5" fmla="*/ 1360 h 10314"/>
              <a:gd name="connsiteX6" fmla="*/ 794 w 3400"/>
              <a:gd name="connsiteY6" fmla="*/ 4421 h 10314"/>
              <a:gd name="connsiteX7" fmla="*/ 227 w 3400"/>
              <a:gd name="connsiteY7" fmla="*/ 6688 h 10314"/>
              <a:gd name="connsiteX8" fmla="*/ 1814 w 3400"/>
              <a:gd name="connsiteY8" fmla="*/ 9748 h 10314"/>
              <a:gd name="connsiteX9" fmla="*/ 2494 w 3400"/>
              <a:gd name="connsiteY9" fmla="*/ 10315 h 10314"/>
              <a:gd name="connsiteX10" fmla="*/ 3174 w 3400"/>
              <a:gd name="connsiteY10" fmla="*/ 8614 h 10314"/>
              <a:gd name="connsiteX11" fmla="*/ 3401 w 3400"/>
              <a:gd name="connsiteY11" fmla="*/ 5781 h 10314"/>
              <a:gd name="connsiteX12" fmla="*/ 3174 w 3400"/>
              <a:gd name="connsiteY12" fmla="*/ 2947 h 10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400" h="10314">
                <a:moveTo>
                  <a:pt x="3174" y="2947"/>
                </a:moveTo>
                <a:lnTo>
                  <a:pt x="2154" y="1134"/>
                </a:lnTo>
                <a:lnTo>
                  <a:pt x="2721" y="227"/>
                </a:lnTo>
                <a:lnTo>
                  <a:pt x="2267" y="0"/>
                </a:lnTo>
                <a:lnTo>
                  <a:pt x="340" y="453"/>
                </a:lnTo>
                <a:lnTo>
                  <a:pt x="0" y="1360"/>
                </a:lnTo>
                <a:lnTo>
                  <a:pt x="794" y="4421"/>
                </a:lnTo>
                <a:lnTo>
                  <a:pt x="227" y="6688"/>
                </a:lnTo>
                <a:lnTo>
                  <a:pt x="1814" y="9748"/>
                </a:lnTo>
                <a:lnTo>
                  <a:pt x="2494" y="10315"/>
                </a:lnTo>
                <a:lnTo>
                  <a:pt x="3174" y="8614"/>
                </a:lnTo>
                <a:lnTo>
                  <a:pt x="3401" y="5781"/>
                </a:lnTo>
                <a:lnTo>
                  <a:pt x="3174" y="294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75" name="Freeform: Shape 274">
            <a:extLst>
              <a:ext uri="{FF2B5EF4-FFF2-40B4-BE49-F238E27FC236}">
                <a16:creationId xmlns:a16="http://schemas.microsoft.com/office/drawing/2014/main" id="{D917E804-4A52-7980-A7B2-36C9A3B93286}"/>
              </a:ext>
            </a:extLst>
          </p:cNvPr>
          <p:cNvSpPr/>
          <p:nvPr/>
        </p:nvSpPr>
        <p:spPr>
          <a:xfrm>
            <a:off x="2673165" y="3706939"/>
            <a:ext cx="121479" cy="94190"/>
          </a:xfrm>
          <a:custGeom>
            <a:avLst/>
            <a:gdLst>
              <a:gd name="connsiteX0" fmla="*/ 161065 w 161972"/>
              <a:gd name="connsiteY0" fmla="*/ 69821 h 125587"/>
              <a:gd name="connsiteX1" fmla="*/ 158005 w 161972"/>
              <a:gd name="connsiteY1" fmla="*/ 65628 h 125587"/>
              <a:gd name="connsiteX2" fmla="*/ 155851 w 161972"/>
              <a:gd name="connsiteY2" fmla="*/ 62454 h 125587"/>
              <a:gd name="connsiteX3" fmla="*/ 155511 w 161972"/>
              <a:gd name="connsiteY3" fmla="*/ 61774 h 125587"/>
              <a:gd name="connsiteX4" fmla="*/ 155171 w 161972"/>
              <a:gd name="connsiteY4" fmla="*/ 60640 h 125587"/>
              <a:gd name="connsiteX5" fmla="*/ 155398 w 161972"/>
              <a:gd name="connsiteY5" fmla="*/ 60187 h 125587"/>
              <a:gd name="connsiteX6" fmla="*/ 156191 w 161972"/>
              <a:gd name="connsiteY6" fmla="*/ 59847 h 125587"/>
              <a:gd name="connsiteX7" fmla="*/ 158118 w 161972"/>
              <a:gd name="connsiteY7" fmla="*/ 59393 h 125587"/>
              <a:gd name="connsiteX8" fmla="*/ 158572 w 161972"/>
              <a:gd name="connsiteY8" fmla="*/ 59167 h 125587"/>
              <a:gd name="connsiteX9" fmla="*/ 158572 w 161972"/>
              <a:gd name="connsiteY9" fmla="*/ 58260 h 125587"/>
              <a:gd name="connsiteX10" fmla="*/ 158345 w 161972"/>
              <a:gd name="connsiteY10" fmla="*/ 56673 h 125587"/>
              <a:gd name="connsiteX11" fmla="*/ 157211 w 161972"/>
              <a:gd name="connsiteY11" fmla="*/ 54520 h 125587"/>
              <a:gd name="connsiteX12" fmla="*/ 156078 w 161972"/>
              <a:gd name="connsiteY12" fmla="*/ 53046 h 125587"/>
              <a:gd name="connsiteX13" fmla="*/ 155511 w 161972"/>
              <a:gd name="connsiteY13" fmla="*/ 52706 h 125587"/>
              <a:gd name="connsiteX14" fmla="*/ 154378 w 161972"/>
              <a:gd name="connsiteY14" fmla="*/ 52706 h 125587"/>
              <a:gd name="connsiteX15" fmla="*/ 153131 w 161972"/>
              <a:gd name="connsiteY15" fmla="*/ 52933 h 125587"/>
              <a:gd name="connsiteX16" fmla="*/ 150751 w 161972"/>
              <a:gd name="connsiteY16" fmla="*/ 54633 h 125587"/>
              <a:gd name="connsiteX17" fmla="*/ 149731 w 161972"/>
              <a:gd name="connsiteY17" fmla="*/ 54973 h 125587"/>
              <a:gd name="connsiteX18" fmla="*/ 147237 w 161972"/>
              <a:gd name="connsiteY18" fmla="*/ 54860 h 125587"/>
              <a:gd name="connsiteX19" fmla="*/ 145083 w 161972"/>
              <a:gd name="connsiteY19" fmla="*/ 54520 h 125587"/>
              <a:gd name="connsiteX20" fmla="*/ 143723 w 161972"/>
              <a:gd name="connsiteY20" fmla="*/ 53613 h 125587"/>
              <a:gd name="connsiteX21" fmla="*/ 139869 w 161972"/>
              <a:gd name="connsiteY21" fmla="*/ 50099 h 125587"/>
              <a:gd name="connsiteX22" fmla="*/ 135449 w 161972"/>
              <a:gd name="connsiteY22" fmla="*/ 46359 h 125587"/>
              <a:gd name="connsiteX23" fmla="*/ 133636 w 161972"/>
              <a:gd name="connsiteY23" fmla="*/ 45792 h 125587"/>
              <a:gd name="connsiteX24" fmla="*/ 133296 w 161972"/>
              <a:gd name="connsiteY24" fmla="*/ 45452 h 125587"/>
              <a:gd name="connsiteX25" fmla="*/ 132956 w 161972"/>
              <a:gd name="connsiteY25" fmla="*/ 42618 h 125587"/>
              <a:gd name="connsiteX26" fmla="*/ 133069 w 161972"/>
              <a:gd name="connsiteY26" fmla="*/ 39104 h 125587"/>
              <a:gd name="connsiteX27" fmla="*/ 133296 w 161972"/>
              <a:gd name="connsiteY27" fmla="*/ 38311 h 125587"/>
              <a:gd name="connsiteX28" fmla="*/ 135109 w 161972"/>
              <a:gd name="connsiteY28" fmla="*/ 38764 h 125587"/>
              <a:gd name="connsiteX29" fmla="*/ 137036 w 161972"/>
              <a:gd name="connsiteY29" fmla="*/ 38991 h 125587"/>
              <a:gd name="connsiteX30" fmla="*/ 137602 w 161972"/>
              <a:gd name="connsiteY30" fmla="*/ 38424 h 125587"/>
              <a:gd name="connsiteX31" fmla="*/ 136129 w 161972"/>
              <a:gd name="connsiteY31" fmla="*/ 37178 h 125587"/>
              <a:gd name="connsiteX32" fmla="*/ 133862 w 161972"/>
              <a:gd name="connsiteY32" fmla="*/ 35931 h 125587"/>
              <a:gd name="connsiteX33" fmla="*/ 133069 w 161972"/>
              <a:gd name="connsiteY33" fmla="*/ 34117 h 125587"/>
              <a:gd name="connsiteX34" fmla="*/ 132389 w 161972"/>
              <a:gd name="connsiteY34" fmla="*/ 33437 h 125587"/>
              <a:gd name="connsiteX35" fmla="*/ 131482 w 161972"/>
              <a:gd name="connsiteY35" fmla="*/ 32757 h 125587"/>
              <a:gd name="connsiteX36" fmla="*/ 130348 w 161972"/>
              <a:gd name="connsiteY36" fmla="*/ 32417 h 125587"/>
              <a:gd name="connsiteX37" fmla="*/ 129101 w 161972"/>
              <a:gd name="connsiteY37" fmla="*/ 31850 h 125587"/>
              <a:gd name="connsiteX38" fmla="*/ 128308 w 161972"/>
              <a:gd name="connsiteY38" fmla="*/ 31397 h 125587"/>
              <a:gd name="connsiteX39" fmla="*/ 127061 w 161972"/>
              <a:gd name="connsiteY39" fmla="*/ 31170 h 125587"/>
              <a:gd name="connsiteX40" fmla="*/ 125701 w 161972"/>
              <a:gd name="connsiteY40" fmla="*/ 30717 h 125587"/>
              <a:gd name="connsiteX41" fmla="*/ 123774 w 161972"/>
              <a:gd name="connsiteY41" fmla="*/ 27657 h 125587"/>
              <a:gd name="connsiteX42" fmla="*/ 121847 w 161972"/>
              <a:gd name="connsiteY42" fmla="*/ 24709 h 125587"/>
              <a:gd name="connsiteX43" fmla="*/ 120714 w 161972"/>
              <a:gd name="connsiteY43" fmla="*/ 22443 h 125587"/>
              <a:gd name="connsiteX44" fmla="*/ 120374 w 161972"/>
              <a:gd name="connsiteY44" fmla="*/ 20969 h 125587"/>
              <a:gd name="connsiteX45" fmla="*/ 120940 w 161972"/>
              <a:gd name="connsiteY45" fmla="*/ 18589 h 125587"/>
              <a:gd name="connsiteX46" fmla="*/ 120260 w 161972"/>
              <a:gd name="connsiteY46" fmla="*/ 17682 h 125587"/>
              <a:gd name="connsiteX47" fmla="*/ 118220 w 161972"/>
              <a:gd name="connsiteY47" fmla="*/ 15302 h 125587"/>
              <a:gd name="connsiteX48" fmla="*/ 116407 w 161972"/>
              <a:gd name="connsiteY48" fmla="*/ 13035 h 125587"/>
              <a:gd name="connsiteX49" fmla="*/ 116860 w 161972"/>
              <a:gd name="connsiteY49" fmla="*/ 9521 h 125587"/>
              <a:gd name="connsiteX50" fmla="*/ 117200 w 161972"/>
              <a:gd name="connsiteY50" fmla="*/ 6574 h 125587"/>
              <a:gd name="connsiteX51" fmla="*/ 117200 w 161972"/>
              <a:gd name="connsiteY51" fmla="*/ 4761 h 125587"/>
              <a:gd name="connsiteX52" fmla="*/ 117540 w 161972"/>
              <a:gd name="connsiteY52" fmla="*/ 3740 h 125587"/>
              <a:gd name="connsiteX53" fmla="*/ 113233 w 161972"/>
              <a:gd name="connsiteY53" fmla="*/ 2154 h 125587"/>
              <a:gd name="connsiteX54" fmla="*/ 108246 w 161972"/>
              <a:gd name="connsiteY54" fmla="*/ 453 h 125587"/>
              <a:gd name="connsiteX55" fmla="*/ 104732 w 161972"/>
              <a:gd name="connsiteY55" fmla="*/ 1473 h 125587"/>
              <a:gd name="connsiteX56" fmla="*/ 104165 w 161972"/>
              <a:gd name="connsiteY56" fmla="*/ 1133 h 125587"/>
              <a:gd name="connsiteX57" fmla="*/ 103712 w 161972"/>
              <a:gd name="connsiteY57" fmla="*/ 453 h 125587"/>
              <a:gd name="connsiteX58" fmla="*/ 102125 w 161972"/>
              <a:gd name="connsiteY58" fmla="*/ 0 h 125587"/>
              <a:gd name="connsiteX59" fmla="*/ 99405 w 161972"/>
              <a:gd name="connsiteY59" fmla="*/ 227 h 125587"/>
              <a:gd name="connsiteX60" fmla="*/ 97478 w 161972"/>
              <a:gd name="connsiteY60" fmla="*/ 680 h 125587"/>
              <a:gd name="connsiteX61" fmla="*/ 94417 w 161972"/>
              <a:gd name="connsiteY61" fmla="*/ 3174 h 125587"/>
              <a:gd name="connsiteX62" fmla="*/ 92151 w 161972"/>
              <a:gd name="connsiteY62" fmla="*/ 5327 h 125587"/>
              <a:gd name="connsiteX63" fmla="*/ 91584 w 161972"/>
              <a:gd name="connsiteY63" fmla="*/ 5781 h 125587"/>
              <a:gd name="connsiteX64" fmla="*/ 88410 w 161972"/>
              <a:gd name="connsiteY64" fmla="*/ 7141 h 125587"/>
              <a:gd name="connsiteX65" fmla="*/ 82516 w 161972"/>
              <a:gd name="connsiteY65" fmla="*/ 10088 h 125587"/>
              <a:gd name="connsiteX66" fmla="*/ 79116 w 161972"/>
              <a:gd name="connsiteY66" fmla="*/ 12355 h 125587"/>
              <a:gd name="connsiteX67" fmla="*/ 78322 w 161972"/>
              <a:gd name="connsiteY67" fmla="*/ 12695 h 125587"/>
              <a:gd name="connsiteX68" fmla="*/ 76849 w 161972"/>
              <a:gd name="connsiteY68" fmla="*/ 13262 h 125587"/>
              <a:gd name="connsiteX69" fmla="*/ 74582 w 161972"/>
              <a:gd name="connsiteY69" fmla="*/ 13375 h 125587"/>
              <a:gd name="connsiteX70" fmla="*/ 72655 w 161972"/>
              <a:gd name="connsiteY70" fmla="*/ 13942 h 125587"/>
              <a:gd name="connsiteX71" fmla="*/ 70955 w 161972"/>
              <a:gd name="connsiteY71" fmla="*/ 19722 h 125587"/>
              <a:gd name="connsiteX72" fmla="*/ 69821 w 161972"/>
              <a:gd name="connsiteY72" fmla="*/ 20289 h 125587"/>
              <a:gd name="connsiteX73" fmla="*/ 62794 w 161972"/>
              <a:gd name="connsiteY73" fmla="*/ 18022 h 125587"/>
              <a:gd name="connsiteX74" fmla="*/ 61320 w 161972"/>
              <a:gd name="connsiteY74" fmla="*/ 18362 h 125587"/>
              <a:gd name="connsiteX75" fmla="*/ 60073 w 161972"/>
              <a:gd name="connsiteY75" fmla="*/ 19042 h 125587"/>
              <a:gd name="connsiteX76" fmla="*/ 56220 w 161972"/>
              <a:gd name="connsiteY76" fmla="*/ 22443 h 125587"/>
              <a:gd name="connsiteX77" fmla="*/ 54180 w 161972"/>
              <a:gd name="connsiteY77" fmla="*/ 25163 h 125587"/>
              <a:gd name="connsiteX78" fmla="*/ 53160 w 161972"/>
              <a:gd name="connsiteY78" fmla="*/ 28903 h 125587"/>
              <a:gd name="connsiteX79" fmla="*/ 53273 w 161972"/>
              <a:gd name="connsiteY79" fmla="*/ 30037 h 125587"/>
              <a:gd name="connsiteX80" fmla="*/ 53386 w 161972"/>
              <a:gd name="connsiteY80" fmla="*/ 31284 h 125587"/>
              <a:gd name="connsiteX81" fmla="*/ 52706 w 161972"/>
              <a:gd name="connsiteY81" fmla="*/ 31964 h 125587"/>
              <a:gd name="connsiteX82" fmla="*/ 51686 w 161972"/>
              <a:gd name="connsiteY82" fmla="*/ 32190 h 125587"/>
              <a:gd name="connsiteX83" fmla="*/ 50892 w 161972"/>
              <a:gd name="connsiteY83" fmla="*/ 32190 h 125587"/>
              <a:gd name="connsiteX84" fmla="*/ 47605 w 161972"/>
              <a:gd name="connsiteY84" fmla="*/ 31397 h 125587"/>
              <a:gd name="connsiteX85" fmla="*/ 46585 w 161972"/>
              <a:gd name="connsiteY85" fmla="*/ 31737 h 125587"/>
              <a:gd name="connsiteX86" fmla="*/ 46132 w 161972"/>
              <a:gd name="connsiteY86" fmla="*/ 33550 h 125587"/>
              <a:gd name="connsiteX87" fmla="*/ 46245 w 161972"/>
              <a:gd name="connsiteY87" fmla="*/ 37518 h 125587"/>
              <a:gd name="connsiteX88" fmla="*/ 45452 w 161972"/>
              <a:gd name="connsiteY88" fmla="*/ 40125 h 125587"/>
              <a:gd name="connsiteX89" fmla="*/ 43525 w 161972"/>
              <a:gd name="connsiteY89" fmla="*/ 40918 h 125587"/>
              <a:gd name="connsiteX90" fmla="*/ 42051 w 161972"/>
              <a:gd name="connsiteY90" fmla="*/ 42051 h 125587"/>
              <a:gd name="connsiteX91" fmla="*/ 40805 w 161972"/>
              <a:gd name="connsiteY91" fmla="*/ 42278 h 125587"/>
              <a:gd name="connsiteX92" fmla="*/ 39898 w 161972"/>
              <a:gd name="connsiteY92" fmla="*/ 42051 h 125587"/>
              <a:gd name="connsiteX93" fmla="*/ 34231 w 161972"/>
              <a:gd name="connsiteY93" fmla="*/ 38084 h 125587"/>
              <a:gd name="connsiteX94" fmla="*/ 32304 w 161972"/>
              <a:gd name="connsiteY94" fmla="*/ 37404 h 125587"/>
              <a:gd name="connsiteX95" fmla="*/ 30150 w 161972"/>
              <a:gd name="connsiteY95" fmla="*/ 37858 h 125587"/>
              <a:gd name="connsiteX96" fmla="*/ 28110 w 161972"/>
              <a:gd name="connsiteY96" fmla="*/ 39558 h 125587"/>
              <a:gd name="connsiteX97" fmla="*/ 27203 w 161972"/>
              <a:gd name="connsiteY97" fmla="*/ 40691 h 125587"/>
              <a:gd name="connsiteX98" fmla="*/ 25843 w 161972"/>
              <a:gd name="connsiteY98" fmla="*/ 41938 h 125587"/>
              <a:gd name="connsiteX99" fmla="*/ 24483 w 161972"/>
              <a:gd name="connsiteY99" fmla="*/ 43752 h 125587"/>
              <a:gd name="connsiteX100" fmla="*/ 24823 w 161972"/>
              <a:gd name="connsiteY100" fmla="*/ 45225 h 125587"/>
              <a:gd name="connsiteX101" fmla="*/ 25843 w 161972"/>
              <a:gd name="connsiteY101" fmla="*/ 46925 h 125587"/>
              <a:gd name="connsiteX102" fmla="*/ 26523 w 161972"/>
              <a:gd name="connsiteY102" fmla="*/ 49079 h 125587"/>
              <a:gd name="connsiteX103" fmla="*/ 26523 w 161972"/>
              <a:gd name="connsiteY103" fmla="*/ 51006 h 125587"/>
              <a:gd name="connsiteX104" fmla="*/ 21309 w 161972"/>
              <a:gd name="connsiteY104" fmla="*/ 53726 h 125587"/>
              <a:gd name="connsiteX105" fmla="*/ 21762 w 161972"/>
              <a:gd name="connsiteY105" fmla="*/ 54633 h 125587"/>
              <a:gd name="connsiteX106" fmla="*/ 22556 w 161972"/>
              <a:gd name="connsiteY106" fmla="*/ 55653 h 125587"/>
              <a:gd name="connsiteX107" fmla="*/ 22556 w 161972"/>
              <a:gd name="connsiteY107" fmla="*/ 57693 h 125587"/>
              <a:gd name="connsiteX108" fmla="*/ 22443 w 161972"/>
              <a:gd name="connsiteY108" fmla="*/ 61094 h 125587"/>
              <a:gd name="connsiteX109" fmla="*/ 21309 w 161972"/>
              <a:gd name="connsiteY109" fmla="*/ 62341 h 125587"/>
              <a:gd name="connsiteX110" fmla="*/ 20062 w 161972"/>
              <a:gd name="connsiteY110" fmla="*/ 63587 h 125587"/>
              <a:gd name="connsiteX111" fmla="*/ 19156 w 161972"/>
              <a:gd name="connsiteY111" fmla="*/ 65174 h 125587"/>
              <a:gd name="connsiteX112" fmla="*/ 18362 w 161972"/>
              <a:gd name="connsiteY112" fmla="*/ 65968 h 125587"/>
              <a:gd name="connsiteX113" fmla="*/ 16889 w 161972"/>
              <a:gd name="connsiteY113" fmla="*/ 66874 h 125587"/>
              <a:gd name="connsiteX114" fmla="*/ 14848 w 161972"/>
              <a:gd name="connsiteY114" fmla="*/ 67894 h 125587"/>
              <a:gd name="connsiteX115" fmla="*/ 11335 w 161972"/>
              <a:gd name="connsiteY115" fmla="*/ 68801 h 125587"/>
              <a:gd name="connsiteX116" fmla="*/ 8501 w 161972"/>
              <a:gd name="connsiteY116" fmla="*/ 69368 h 125587"/>
              <a:gd name="connsiteX117" fmla="*/ 7481 w 161972"/>
              <a:gd name="connsiteY117" fmla="*/ 69935 h 125587"/>
              <a:gd name="connsiteX118" fmla="*/ 6007 w 161972"/>
              <a:gd name="connsiteY118" fmla="*/ 71068 h 125587"/>
              <a:gd name="connsiteX119" fmla="*/ 4874 w 161972"/>
              <a:gd name="connsiteY119" fmla="*/ 72428 h 125587"/>
              <a:gd name="connsiteX120" fmla="*/ 4534 w 161972"/>
              <a:gd name="connsiteY120" fmla="*/ 73902 h 125587"/>
              <a:gd name="connsiteX121" fmla="*/ 4760 w 161972"/>
              <a:gd name="connsiteY121" fmla="*/ 75602 h 125587"/>
              <a:gd name="connsiteX122" fmla="*/ 5214 w 161972"/>
              <a:gd name="connsiteY122" fmla="*/ 77076 h 125587"/>
              <a:gd name="connsiteX123" fmla="*/ 5667 w 161972"/>
              <a:gd name="connsiteY123" fmla="*/ 77982 h 125587"/>
              <a:gd name="connsiteX124" fmla="*/ 6007 w 161972"/>
              <a:gd name="connsiteY124" fmla="*/ 79229 h 125587"/>
              <a:gd name="connsiteX125" fmla="*/ 5554 w 161972"/>
              <a:gd name="connsiteY125" fmla="*/ 82403 h 125587"/>
              <a:gd name="connsiteX126" fmla="*/ 4534 w 161972"/>
              <a:gd name="connsiteY126" fmla="*/ 86257 h 125587"/>
              <a:gd name="connsiteX127" fmla="*/ 3627 w 161972"/>
              <a:gd name="connsiteY127" fmla="*/ 87844 h 125587"/>
              <a:gd name="connsiteX128" fmla="*/ 2040 w 161972"/>
              <a:gd name="connsiteY128" fmla="*/ 88864 h 125587"/>
              <a:gd name="connsiteX129" fmla="*/ 680 w 161972"/>
              <a:gd name="connsiteY129" fmla="*/ 89884 h 125587"/>
              <a:gd name="connsiteX130" fmla="*/ 1134 w 161972"/>
              <a:gd name="connsiteY130" fmla="*/ 92264 h 125587"/>
              <a:gd name="connsiteX131" fmla="*/ 1360 w 161972"/>
              <a:gd name="connsiteY131" fmla="*/ 95891 h 125587"/>
              <a:gd name="connsiteX132" fmla="*/ 1020 w 161972"/>
              <a:gd name="connsiteY132" fmla="*/ 98611 h 125587"/>
              <a:gd name="connsiteX133" fmla="*/ 907 w 161972"/>
              <a:gd name="connsiteY133" fmla="*/ 100425 h 125587"/>
              <a:gd name="connsiteX134" fmla="*/ 340 w 161972"/>
              <a:gd name="connsiteY134" fmla="*/ 102239 h 125587"/>
              <a:gd name="connsiteX135" fmla="*/ 0 w 161972"/>
              <a:gd name="connsiteY135" fmla="*/ 103485 h 125587"/>
              <a:gd name="connsiteX136" fmla="*/ 1247 w 161972"/>
              <a:gd name="connsiteY136" fmla="*/ 104959 h 125587"/>
              <a:gd name="connsiteX137" fmla="*/ 2947 w 161972"/>
              <a:gd name="connsiteY137" fmla="*/ 105979 h 125587"/>
              <a:gd name="connsiteX138" fmla="*/ 5327 w 161972"/>
              <a:gd name="connsiteY138" fmla="*/ 105866 h 125587"/>
              <a:gd name="connsiteX139" fmla="*/ 7141 w 161972"/>
              <a:gd name="connsiteY139" fmla="*/ 106432 h 125587"/>
              <a:gd name="connsiteX140" fmla="*/ 8728 w 161972"/>
              <a:gd name="connsiteY140" fmla="*/ 107566 h 125587"/>
              <a:gd name="connsiteX141" fmla="*/ 9748 w 161972"/>
              <a:gd name="connsiteY141" fmla="*/ 110059 h 125587"/>
              <a:gd name="connsiteX142" fmla="*/ 10881 w 161972"/>
              <a:gd name="connsiteY142" fmla="*/ 111873 h 125587"/>
              <a:gd name="connsiteX143" fmla="*/ 11335 w 161972"/>
              <a:gd name="connsiteY143" fmla="*/ 114480 h 125587"/>
              <a:gd name="connsiteX144" fmla="*/ 13148 w 161972"/>
              <a:gd name="connsiteY144" fmla="*/ 115840 h 125587"/>
              <a:gd name="connsiteX145" fmla="*/ 14508 w 161972"/>
              <a:gd name="connsiteY145" fmla="*/ 116407 h 125587"/>
              <a:gd name="connsiteX146" fmla="*/ 16435 w 161972"/>
              <a:gd name="connsiteY146" fmla="*/ 118220 h 125587"/>
              <a:gd name="connsiteX147" fmla="*/ 18362 w 161972"/>
              <a:gd name="connsiteY147" fmla="*/ 119241 h 125587"/>
              <a:gd name="connsiteX148" fmla="*/ 20402 w 161972"/>
              <a:gd name="connsiteY148" fmla="*/ 119014 h 125587"/>
              <a:gd name="connsiteX149" fmla="*/ 21309 w 161972"/>
              <a:gd name="connsiteY149" fmla="*/ 120034 h 125587"/>
              <a:gd name="connsiteX150" fmla="*/ 22896 w 161972"/>
              <a:gd name="connsiteY150" fmla="*/ 120714 h 125587"/>
              <a:gd name="connsiteX151" fmla="*/ 24369 w 161972"/>
              <a:gd name="connsiteY151" fmla="*/ 120714 h 125587"/>
              <a:gd name="connsiteX152" fmla="*/ 25730 w 161972"/>
              <a:gd name="connsiteY152" fmla="*/ 118560 h 125587"/>
              <a:gd name="connsiteX153" fmla="*/ 27430 w 161972"/>
              <a:gd name="connsiteY153" fmla="*/ 117767 h 125587"/>
              <a:gd name="connsiteX154" fmla="*/ 31964 w 161972"/>
              <a:gd name="connsiteY154" fmla="*/ 115953 h 125587"/>
              <a:gd name="connsiteX155" fmla="*/ 33664 w 161972"/>
              <a:gd name="connsiteY155" fmla="*/ 115160 h 125587"/>
              <a:gd name="connsiteX156" fmla="*/ 35477 w 161972"/>
              <a:gd name="connsiteY156" fmla="*/ 114707 h 125587"/>
              <a:gd name="connsiteX157" fmla="*/ 39785 w 161972"/>
              <a:gd name="connsiteY157" fmla="*/ 114593 h 125587"/>
              <a:gd name="connsiteX158" fmla="*/ 43752 w 161972"/>
              <a:gd name="connsiteY158" fmla="*/ 115047 h 125587"/>
              <a:gd name="connsiteX159" fmla="*/ 45679 w 161972"/>
              <a:gd name="connsiteY159" fmla="*/ 115500 h 125587"/>
              <a:gd name="connsiteX160" fmla="*/ 47039 w 161972"/>
              <a:gd name="connsiteY160" fmla="*/ 115160 h 125587"/>
              <a:gd name="connsiteX161" fmla="*/ 48399 w 161972"/>
              <a:gd name="connsiteY161" fmla="*/ 116180 h 125587"/>
              <a:gd name="connsiteX162" fmla="*/ 49646 w 161972"/>
              <a:gd name="connsiteY162" fmla="*/ 118334 h 125587"/>
              <a:gd name="connsiteX163" fmla="*/ 50779 w 161972"/>
              <a:gd name="connsiteY163" fmla="*/ 119014 h 125587"/>
              <a:gd name="connsiteX164" fmla="*/ 51913 w 161972"/>
              <a:gd name="connsiteY164" fmla="*/ 119807 h 125587"/>
              <a:gd name="connsiteX165" fmla="*/ 52706 w 161972"/>
              <a:gd name="connsiteY165" fmla="*/ 121507 h 125587"/>
              <a:gd name="connsiteX166" fmla="*/ 53726 w 161972"/>
              <a:gd name="connsiteY166" fmla="*/ 123208 h 125587"/>
              <a:gd name="connsiteX167" fmla="*/ 54180 w 161972"/>
              <a:gd name="connsiteY167" fmla="*/ 123888 h 125587"/>
              <a:gd name="connsiteX168" fmla="*/ 55426 w 161972"/>
              <a:gd name="connsiteY168" fmla="*/ 125588 h 125587"/>
              <a:gd name="connsiteX169" fmla="*/ 56447 w 161972"/>
              <a:gd name="connsiteY169" fmla="*/ 125588 h 125587"/>
              <a:gd name="connsiteX170" fmla="*/ 57467 w 161972"/>
              <a:gd name="connsiteY170" fmla="*/ 124908 h 125587"/>
              <a:gd name="connsiteX171" fmla="*/ 57920 w 161972"/>
              <a:gd name="connsiteY171" fmla="*/ 124341 h 125587"/>
              <a:gd name="connsiteX172" fmla="*/ 57693 w 161972"/>
              <a:gd name="connsiteY172" fmla="*/ 123208 h 125587"/>
              <a:gd name="connsiteX173" fmla="*/ 56447 w 161972"/>
              <a:gd name="connsiteY173" fmla="*/ 120487 h 125587"/>
              <a:gd name="connsiteX174" fmla="*/ 56106 w 161972"/>
              <a:gd name="connsiteY174" fmla="*/ 118560 h 125587"/>
              <a:gd name="connsiteX175" fmla="*/ 56787 w 161972"/>
              <a:gd name="connsiteY175" fmla="*/ 117427 h 125587"/>
              <a:gd name="connsiteX176" fmla="*/ 56787 w 161972"/>
              <a:gd name="connsiteY176" fmla="*/ 114933 h 125587"/>
              <a:gd name="connsiteX177" fmla="*/ 56106 w 161972"/>
              <a:gd name="connsiteY177" fmla="*/ 111080 h 125587"/>
              <a:gd name="connsiteX178" fmla="*/ 55993 w 161972"/>
              <a:gd name="connsiteY178" fmla="*/ 108586 h 125587"/>
              <a:gd name="connsiteX179" fmla="*/ 56447 w 161972"/>
              <a:gd name="connsiteY179" fmla="*/ 107679 h 125587"/>
              <a:gd name="connsiteX180" fmla="*/ 56220 w 161972"/>
              <a:gd name="connsiteY180" fmla="*/ 106659 h 125587"/>
              <a:gd name="connsiteX181" fmla="*/ 55313 w 161972"/>
              <a:gd name="connsiteY181" fmla="*/ 105752 h 125587"/>
              <a:gd name="connsiteX182" fmla="*/ 55313 w 161972"/>
              <a:gd name="connsiteY182" fmla="*/ 104845 h 125587"/>
              <a:gd name="connsiteX183" fmla="*/ 55993 w 161972"/>
              <a:gd name="connsiteY183" fmla="*/ 104052 h 125587"/>
              <a:gd name="connsiteX184" fmla="*/ 55880 w 161972"/>
              <a:gd name="connsiteY184" fmla="*/ 103372 h 125587"/>
              <a:gd name="connsiteX185" fmla="*/ 54973 w 161972"/>
              <a:gd name="connsiteY185" fmla="*/ 102805 h 125587"/>
              <a:gd name="connsiteX186" fmla="*/ 54180 w 161972"/>
              <a:gd name="connsiteY186" fmla="*/ 101672 h 125587"/>
              <a:gd name="connsiteX187" fmla="*/ 53386 w 161972"/>
              <a:gd name="connsiteY187" fmla="*/ 99745 h 125587"/>
              <a:gd name="connsiteX188" fmla="*/ 53500 w 161972"/>
              <a:gd name="connsiteY188" fmla="*/ 96798 h 125587"/>
              <a:gd name="connsiteX189" fmla="*/ 54973 w 161972"/>
              <a:gd name="connsiteY189" fmla="*/ 91244 h 125587"/>
              <a:gd name="connsiteX190" fmla="*/ 55086 w 161972"/>
              <a:gd name="connsiteY190" fmla="*/ 90790 h 125587"/>
              <a:gd name="connsiteX191" fmla="*/ 56673 w 161972"/>
              <a:gd name="connsiteY191" fmla="*/ 90790 h 125587"/>
              <a:gd name="connsiteX192" fmla="*/ 56787 w 161972"/>
              <a:gd name="connsiteY192" fmla="*/ 91130 h 125587"/>
              <a:gd name="connsiteX193" fmla="*/ 61660 w 161972"/>
              <a:gd name="connsiteY193" fmla="*/ 91017 h 125587"/>
              <a:gd name="connsiteX194" fmla="*/ 67328 w 161972"/>
              <a:gd name="connsiteY194" fmla="*/ 91017 h 125587"/>
              <a:gd name="connsiteX195" fmla="*/ 74129 w 161972"/>
              <a:gd name="connsiteY195" fmla="*/ 90904 h 125587"/>
              <a:gd name="connsiteX196" fmla="*/ 80363 w 161972"/>
              <a:gd name="connsiteY196" fmla="*/ 90790 h 125587"/>
              <a:gd name="connsiteX197" fmla="*/ 80589 w 161972"/>
              <a:gd name="connsiteY197" fmla="*/ 90564 h 125587"/>
              <a:gd name="connsiteX198" fmla="*/ 81609 w 161972"/>
              <a:gd name="connsiteY198" fmla="*/ 90224 h 125587"/>
              <a:gd name="connsiteX199" fmla="*/ 87844 w 161972"/>
              <a:gd name="connsiteY199" fmla="*/ 90790 h 125587"/>
              <a:gd name="connsiteX200" fmla="*/ 91697 w 161972"/>
              <a:gd name="connsiteY200" fmla="*/ 90564 h 125587"/>
              <a:gd name="connsiteX201" fmla="*/ 93397 w 161972"/>
              <a:gd name="connsiteY201" fmla="*/ 90790 h 125587"/>
              <a:gd name="connsiteX202" fmla="*/ 94531 w 161972"/>
              <a:gd name="connsiteY202" fmla="*/ 91130 h 125587"/>
              <a:gd name="connsiteX203" fmla="*/ 97251 w 161972"/>
              <a:gd name="connsiteY203" fmla="*/ 90904 h 125587"/>
              <a:gd name="connsiteX204" fmla="*/ 98725 w 161972"/>
              <a:gd name="connsiteY204" fmla="*/ 91017 h 125587"/>
              <a:gd name="connsiteX205" fmla="*/ 99745 w 161972"/>
              <a:gd name="connsiteY205" fmla="*/ 92377 h 125587"/>
              <a:gd name="connsiteX206" fmla="*/ 100198 w 161972"/>
              <a:gd name="connsiteY206" fmla="*/ 92377 h 125587"/>
              <a:gd name="connsiteX207" fmla="*/ 100878 w 161972"/>
              <a:gd name="connsiteY207" fmla="*/ 91811 h 125587"/>
              <a:gd name="connsiteX208" fmla="*/ 101898 w 161972"/>
              <a:gd name="connsiteY208" fmla="*/ 91130 h 125587"/>
              <a:gd name="connsiteX209" fmla="*/ 103032 w 161972"/>
              <a:gd name="connsiteY209" fmla="*/ 90564 h 125587"/>
              <a:gd name="connsiteX210" fmla="*/ 103825 w 161972"/>
              <a:gd name="connsiteY210" fmla="*/ 89544 h 125587"/>
              <a:gd name="connsiteX211" fmla="*/ 104279 w 161972"/>
              <a:gd name="connsiteY211" fmla="*/ 88750 h 125587"/>
              <a:gd name="connsiteX212" fmla="*/ 104959 w 161972"/>
              <a:gd name="connsiteY212" fmla="*/ 88864 h 125587"/>
              <a:gd name="connsiteX213" fmla="*/ 105979 w 161972"/>
              <a:gd name="connsiteY213" fmla="*/ 88864 h 125587"/>
              <a:gd name="connsiteX214" fmla="*/ 106659 w 161972"/>
              <a:gd name="connsiteY214" fmla="*/ 88184 h 125587"/>
              <a:gd name="connsiteX215" fmla="*/ 106886 w 161972"/>
              <a:gd name="connsiteY215" fmla="*/ 87050 h 125587"/>
              <a:gd name="connsiteX216" fmla="*/ 111646 w 161972"/>
              <a:gd name="connsiteY216" fmla="*/ 88184 h 125587"/>
              <a:gd name="connsiteX217" fmla="*/ 116294 w 161972"/>
              <a:gd name="connsiteY217" fmla="*/ 89204 h 125587"/>
              <a:gd name="connsiteX218" fmla="*/ 122981 w 161972"/>
              <a:gd name="connsiteY218" fmla="*/ 90904 h 125587"/>
              <a:gd name="connsiteX219" fmla="*/ 123094 w 161972"/>
              <a:gd name="connsiteY219" fmla="*/ 91244 h 125587"/>
              <a:gd name="connsiteX220" fmla="*/ 123094 w 161972"/>
              <a:gd name="connsiteY220" fmla="*/ 91811 h 125587"/>
              <a:gd name="connsiteX221" fmla="*/ 124341 w 161972"/>
              <a:gd name="connsiteY221" fmla="*/ 91811 h 125587"/>
              <a:gd name="connsiteX222" fmla="*/ 126268 w 161972"/>
              <a:gd name="connsiteY222" fmla="*/ 91130 h 125587"/>
              <a:gd name="connsiteX223" fmla="*/ 131482 w 161972"/>
              <a:gd name="connsiteY223" fmla="*/ 90904 h 125587"/>
              <a:gd name="connsiteX224" fmla="*/ 131935 w 161972"/>
              <a:gd name="connsiteY224" fmla="*/ 90904 h 125587"/>
              <a:gd name="connsiteX225" fmla="*/ 132615 w 161972"/>
              <a:gd name="connsiteY225" fmla="*/ 90110 h 125587"/>
              <a:gd name="connsiteX226" fmla="*/ 133182 w 161972"/>
              <a:gd name="connsiteY226" fmla="*/ 88977 h 125587"/>
              <a:gd name="connsiteX227" fmla="*/ 133862 w 161972"/>
              <a:gd name="connsiteY227" fmla="*/ 89317 h 125587"/>
              <a:gd name="connsiteX228" fmla="*/ 134769 w 161972"/>
              <a:gd name="connsiteY228" fmla="*/ 89430 h 125587"/>
              <a:gd name="connsiteX229" fmla="*/ 135222 w 161972"/>
              <a:gd name="connsiteY229" fmla="*/ 89090 h 125587"/>
              <a:gd name="connsiteX230" fmla="*/ 135222 w 161972"/>
              <a:gd name="connsiteY230" fmla="*/ 88184 h 125587"/>
              <a:gd name="connsiteX231" fmla="*/ 135562 w 161972"/>
              <a:gd name="connsiteY231" fmla="*/ 87277 h 125587"/>
              <a:gd name="connsiteX232" fmla="*/ 136242 w 161972"/>
              <a:gd name="connsiteY232" fmla="*/ 86937 h 125587"/>
              <a:gd name="connsiteX233" fmla="*/ 136469 w 161972"/>
              <a:gd name="connsiteY233" fmla="*/ 86143 h 125587"/>
              <a:gd name="connsiteX234" fmla="*/ 136469 w 161972"/>
              <a:gd name="connsiteY234" fmla="*/ 85237 h 125587"/>
              <a:gd name="connsiteX235" fmla="*/ 137149 w 161972"/>
              <a:gd name="connsiteY235" fmla="*/ 85010 h 125587"/>
              <a:gd name="connsiteX236" fmla="*/ 138282 w 161972"/>
              <a:gd name="connsiteY236" fmla="*/ 85010 h 125587"/>
              <a:gd name="connsiteX237" fmla="*/ 139303 w 161972"/>
              <a:gd name="connsiteY237" fmla="*/ 84670 h 125587"/>
              <a:gd name="connsiteX238" fmla="*/ 139983 w 161972"/>
              <a:gd name="connsiteY238" fmla="*/ 84216 h 125587"/>
              <a:gd name="connsiteX239" fmla="*/ 141003 w 161972"/>
              <a:gd name="connsiteY239" fmla="*/ 82403 h 125587"/>
              <a:gd name="connsiteX240" fmla="*/ 141570 w 161972"/>
              <a:gd name="connsiteY240" fmla="*/ 81723 h 125587"/>
              <a:gd name="connsiteX241" fmla="*/ 141683 w 161972"/>
              <a:gd name="connsiteY241" fmla="*/ 81269 h 125587"/>
              <a:gd name="connsiteX242" fmla="*/ 142250 w 161972"/>
              <a:gd name="connsiteY242" fmla="*/ 80816 h 125587"/>
              <a:gd name="connsiteX243" fmla="*/ 143837 w 161972"/>
              <a:gd name="connsiteY243" fmla="*/ 80703 h 125587"/>
              <a:gd name="connsiteX244" fmla="*/ 144970 w 161972"/>
              <a:gd name="connsiteY244" fmla="*/ 80816 h 125587"/>
              <a:gd name="connsiteX245" fmla="*/ 145763 w 161972"/>
              <a:gd name="connsiteY245" fmla="*/ 81949 h 125587"/>
              <a:gd name="connsiteX246" fmla="*/ 151091 w 161972"/>
              <a:gd name="connsiteY246" fmla="*/ 80929 h 125587"/>
              <a:gd name="connsiteX247" fmla="*/ 153584 w 161972"/>
              <a:gd name="connsiteY247" fmla="*/ 81496 h 125587"/>
              <a:gd name="connsiteX248" fmla="*/ 158685 w 161972"/>
              <a:gd name="connsiteY248" fmla="*/ 76849 h 125587"/>
              <a:gd name="connsiteX249" fmla="*/ 159819 w 161972"/>
              <a:gd name="connsiteY249" fmla="*/ 75489 h 125587"/>
              <a:gd name="connsiteX250" fmla="*/ 161405 w 161972"/>
              <a:gd name="connsiteY250" fmla="*/ 72202 h 125587"/>
              <a:gd name="connsiteX251" fmla="*/ 161972 w 161972"/>
              <a:gd name="connsiteY251" fmla="*/ 70842 h 125587"/>
              <a:gd name="connsiteX252" fmla="*/ 161065 w 161972"/>
              <a:gd name="connsiteY252" fmla="*/ 69821 h 125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</a:cxnLst>
            <a:rect l="l" t="t" r="r" b="b"/>
            <a:pathLst>
              <a:path w="161972" h="125587">
                <a:moveTo>
                  <a:pt x="161065" y="69821"/>
                </a:moveTo>
                <a:lnTo>
                  <a:pt x="158005" y="65628"/>
                </a:lnTo>
                <a:lnTo>
                  <a:pt x="155851" y="62454"/>
                </a:lnTo>
                <a:lnTo>
                  <a:pt x="155511" y="61774"/>
                </a:lnTo>
                <a:lnTo>
                  <a:pt x="155171" y="60640"/>
                </a:lnTo>
                <a:lnTo>
                  <a:pt x="155398" y="60187"/>
                </a:lnTo>
                <a:lnTo>
                  <a:pt x="156191" y="59847"/>
                </a:lnTo>
                <a:lnTo>
                  <a:pt x="158118" y="59393"/>
                </a:lnTo>
                <a:lnTo>
                  <a:pt x="158572" y="59167"/>
                </a:lnTo>
                <a:lnTo>
                  <a:pt x="158572" y="58260"/>
                </a:lnTo>
                <a:lnTo>
                  <a:pt x="158345" y="56673"/>
                </a:lnTo>
                <a:lnTo>
                  <a:pt x="157211" y="54520"/>
                </a:lnTo>
                <a:lnTo>
                  <a:pt x="156078" y="53046"/>
                </a:lnTo>
                <a:lnTo>
                  <a:pt x="155511" y="52706"/>
                </a:lnTo>
                <a:lnTo>
                  <a:pt x="154378" y="52706"/>
                </a:lnTo>
                <a:lnTo>
                  <a:pt x="153131" y="52933"/>
                </a:lnTo>
                <a:lnTo>
                  <a:pt x="150751" y="54633"/>
                </a:lnTo>
                <a:lnTo>
                  <a:pt x="149731" y="54973"/>
                </a:lnTo>
                <a:lnTo>
                  <a:pt x="147237" y="54860"/>
                </a:lnTo>
                <a:lnTo>
                  <a:pt x="145083" y="54520"/>
                </a:lnTo>
                <a:lnTo>
                  <a:pt x="143723" y="53613"/>
                </a:lnTo>
                <a:lnTo>
                  <a:pt x="139869" y="50099"/>
                </a:lnTo>
                <a:lnTo>
                  <a:pt x="135449" y="46359"/>
                </a:lnTo>
                <a:lnTo>
                  <a:pt x="133636" y="45792"/>
                </a:lnTo>
                <a:lnTo>
                  <a:pt x="133296" y="45452"/>
                </a:lnTo>
                <a:lnTo>
                  <a:pt x="132956" y="42618"/>
                </a:lnTo>
                <a:lnTo>
                  <a:pt x="133069" y="39104"/>
                </a:lnTo>
                <a:lnTo>
                  <a:pt x="133296" y="38311"/>
                </a:lnTo>
                <a:lnTo>
                  <a:pt x="135109" y="38764"/>
                </a:lnTo>
                <a:lnTo>
                  <a:pt x="137036" y="38991"/>
                </a:lnTo>
                <a:lnTo>
                  <a:pt x="137602" y="38424"/>
                </a:lnTo>
                <a:lnTo>
                  <a:pt x="136129" y="37178"/>
                </a:lnTo>
                <a:lnTo>
                  <a:pt x="133862" y="35931"/>
                </a:lnTo>
                <a:lnTo>
                  <a:pt x="133069" y="34117"/>
                </a:lnTo>
                <a:lnTo>
                  <a:pt x="132389" y="33437"/>
                </a:lnTo>
                <a:lnTo>
                  <a:pt x="131482" y="32757"/>
                </a:lnTo>
                <a:lnTo>
                  <a:pt x="130348" y="32417"/>
                </a:lnTo>
                <a:lnTo>
                  <a:pt x="129101" y="31850"/>
                </a:lnTo>
                <a:lnTo>
                  <a:pt x="128308" y="31397"/>
                </a:lnTo>
                <a:lnTo>
                  <a:pt x="127061" y="31170"/>
                </a:lnTo>
                <a:lnTo>
                  <a:pt x="125701" y="30717"/>
                </a:lnTo>
                <a:lnTo>
                  <a:pt x="123774" y="27657"/>
                </a:lnTo>
                <a:lnTo>
                  <a:pt x="121847" y="24709"/>
                </a:lnTo>
                <a:lnTo>
                  <a:pt x="120714" y="22443"/>
                </a:lnTo>
                <a:lnTo>
                  <a:pt x="120374" y="20969"/>
                </a:lnTo>
                <a:lnTo>
                  <a:pt x="120940" y="18589"/>
                </a:lnTo>
                <a:lnTo>
                  <a:pt x="120260" y="17682"/>
                </a:lnTo>
                <a:lnTo>
                  <a:pt x="118220" y="15302"/>
                </a:lnTo>
                <a:lnTo>
                  <a:pt x="116407" y="13035"/>
                </a:lnTo>
                <a:lnTo>
                  <a:pt x="116860" y="9521"/>
                </a:lnTo>
                <a:lnTo>
                  <a:pt x="117200" y="6574"/>
                </a:lnTo>
                <a:lnTo>
                  <a:pt x="117200" y="4761"/>
                </a:lnTo>
                <a:lnTo>
                  <a:pt x="117540" y="3740"/>
                </a:lnTo>
                <a:lnTo>
                  <a:pt x="113233" y="2154"/>
                </a:lnTo>
                <a:lnTo>
                  <a:pt x="108246" y="453"/>
                </a:lnTo>
                <a:lnTo>
                  <a:pt x="104732" y="1473"/>
                </a:lnTo>
                <a:lnTo>
                  <a:pt x="104165" y="1133"/>
                </a:lnTo>
                <a:lnTo>
                  <a:pt x="103712" y="453"/>
                </a:lnTo>
                <a:lnTo>
                  <a:pt x="102125" y="0"/>
                </a:lnTo>
                <a:lnTo>
                  <a:pt x="99405" y="227"/>
                </a:lnTo>
                <a:lnTo>
                  <a:pt x="97478" y="680"/>
                </a:lnTo>
                <a:lnTo>
                  <a:pt x="94417" y="3174"/>
                </a:lnTo>
                <a:lnTo>
                  <a:pt x="92151" y="5327"/>
                </a:lnTo>
                <a:lnTo>
                  <a:pt x="91584" y="5781"/>
                </a:lnTo>
                <a:lnTo>
                  <a:pt x="88410" y="7141"/>
                </a:lnTo>
                <a:lnTo>
                  <a:pt x="82516" y="10088"/>
                </a:lnTo>
                <a:lnTo>
                  <a:pt x="79116" y="12355"/>
                </a:lnTo>
                <a:lnTo>
                  <a:pt x="78322" y="12695"/>
                </a:lnTo>
                <a:lnTo>
                  <a:pt x="76849" y="13262"/>
                </a:lnTo>
                <a:lnTo>
                  <a:pt x="74582" y="13375"/>
                </a:lnTo>
                <a:lnTo>
                  <a:pt x="72655" y="13942"/>
                </a:lnTo>
                <a:lnTo>
                  <a:pt x="70955" y="19722"/>
                </a:lnTo>
                <a:lnTo>
                  <a:pt x="69821" y="20289"/>
                </a:lnTo>
                <a:lnTo>
                  <a:pt x="62794" y="18022"/>
                </a:lnTo>
                <a:lnTo>
                  <a:pt x="61320" y="18362"/>
                </a:lnTo>
                <a:lnTo>
                  <a:pt x="60073" y="19042"/>
                </a:lnTo>
                <a:lnTo>
                  <a:pt x="56220" y="22443"/>
                </a:lnTo>
                <a:lnTo>
                  <a:pt x="54180" y="25163"/>
                </a:lnTo>
                <a:lnTo>
                  <a:pt x="53160" y="28903"/>
                </a:lnTo>
                <a:lnTo>
                  <a:pt x="53273" y="30037"/>
                </a:lnTo>
                <a:lnTo>
                  <a:pt x="53386" y="31284"/>
                </a:lnTo>
                <a:lnTo>
                  <a:pt x="52706" y="31964"/>
                </a:lnTo>
                <a:lnTo>
                  <a:pt x="51686" y="32190"/>
                </a:lnTo>
                <a:lnTo>
                  <a:pt x="50892" y="32190"/>
                </a:lnTo>
                <a:lnTo>
                  <a:pt x="47605" y="31397"/>
                </a:lnTo>
                <a:lnTo>
                  <a:pt x="46585" y="31737"/>
                </a:lnTo>
                <a:lnTo>
                  <a:pt x="46132" y="33550"/>
                </a:lnTo>
                <a:lnTo>
                  <a:pt x="46245" y="37518"/>
                </a:lnTo>
                <a:lnTo>
                  <a:pt x="45452" y="40125"/>
                </a:lnTo>
                <a:lnTo>
                  <a:pt x="43525" y="40918"/>
                </a:lnTo>
                <a:lnTo>
                  <a:pt x="42051" y="42051"/>
                </a:lnTo>
                <a:lnTo>
                  <a:pt x="40805" y="42278"/>
                </a:lnTo>
                <a:lnTo>
                  <a:pt x="39898" y="42051"/>
                </a:lnTo>
                <a:lnTo>
                  <a:pt x="34231" y="38084"/>
                </a:lnTo>
                <a:lnTo>
                  <a:pt x="32304" y="37404"/>
                </a:lnTo>
                <a:lnTo>
                  <a:pt x="30150" y="37858"/>
                </a:lnTo>
                <a:lnTo>
                  <a:pt x="28110" y="39558"/>
                </a:lnTo>
                <a:lnTo>
                  <a:pt x="27203" y="40691"/>
                </a:lnTo>
                <a:lnTo>
                  <a:pt x="25843" y="41938"/>
                </a:lnTo>
                <a:lnTo>
                  <a:pt x="24483" y="43752"/>
                </a:lnTo>
                <a:lnTo>
                  <a:pt x="24823" y="45225"/>
                </a:lnTo>
                <a:lnTo>
                  <a:pt x="25843" y="46925"/>
                </a:lnTo>
                <a:lnTo>
                  <a:pt x="26523" y="49079"/>
                </a:lnTo>
                <a:lnTo>
                  <a:pt x="26523" y="51006"/>
                </a:lnTo>
                <a:lnTo>
                  <a:pt x="21309" y="53726"/>
                </a:lnTo>
                <a:lnTo>
                  <a:pt x="21762" y="54633"/>
                </a:lnTo>
                <a:lnTo>
                  <a:pt x="22556" y="55653"/>
                </a:lnTo>
                <a:lnTo>
                  <a:pt x="22556" y="57693"/>
                </a:lnTo>
                <a:lnTo>
                  <a:pt x="22443" y="61094"/>
                </a:lnTo>
                <a:lnTo>
                  <a:pt x="21309" y="62341"/>
                </a:lnTo>
                <a:lnTo>
                  <a:pt x="20062" y="63587"/>
                </a:lnTo>
                <a:lnTo>
                  <a:pt x="19156" y="65174"/>
                </a:lnTo>
                <a:lnTo>
                  <a:pt x="18362" y="65968"/>
                </a:lnTo>
                <a:lnTo>
                  <a:pt x="16889" y="66874"/>
                </a:lnTo>
                <a:lnTo>
                  <a:pt x="14848" y="67894"/>
                </a:lnTo>
                <a:lnTo>
                  <a:pt x="11335" y="68801"/>
                </a:lnTo>
                <a:lnTo>
                  <a:pt x="8501" y="69368"/>
                </a:lnTo>
                <a:lnTo>
                  <a:pt x="7481" y="69935"/>
                </a:lnTo>
                <a:lnTo>
                  <a:pt x="6007" y="71068"/>
                </a:lnTo>
                <a:lnTo>
                  <a:pt x="4874" y="72428"/>
                </a:lnTo>
                <a:lnTo>
                  <a:pt x="4534" y="73902"/>
                </a:lnTo>
                <a:lnTo>
                  <a:pt x="4760" y="75602"/>
                </a:lnTo>
                <a:lnTo>
                  <a:pt x="5214" y="77076"/>
                </a:lnTo>
                <a:lnTo>
                  <a:pt x="5667" y="77982"/>
                </a:lnTo>
                <a:lnTo>
                  <a:pt x="6007" y="79229"/>
                </a:lnTo>
                <a:lnTo>
                  <a:pt x="5554" y="82403"/>
                </a:lnTo>
                <a:lnTo>
                  <a:pt x="4534" y="86257"/>
                </a:lnTo>
                <a:lnTo>
                  <a:pt x="3627" y="87844"/>
                </a:lnTo>
                <a:lnTo>
                  <a:pt x="2040" y="88864"/>
                </a:lnTo>
                <a:lnTo>
                  <a:pt x="680" y="89884"/>
                </a:lnTo>
                <a:lnTo>
                  <a:pt x="1134" y="92264"/>
                </a:lnTo>
                <a:lnTo>
                  <a:pt x="1360" y="95891"/>
                </a:lnTo>
                <a:lnTo>
                  <a:pt x="1020" y="98611"/>
                </a:lnTo>
                <a:lnTo>
                  <a:pt x="907" y="100425"/>
                </a:lnTo>
                <a:lnTo>
                  <a:pt x="340" y="102239"/>
                </a:lnTo>
                <a:lnTo>
                  <a:pt x="0" y="103485"/>
                </a:lnTo>
                <a:lnTo>
                  <a:pt x="1247" y="104959"/>
                </a:lnTo>
                <a:lnTo>
                  <a:pt x="2947" y="105979"/>
                </a:lnTo>
                <a:lnTo>
                  <a:pt x="5327" y="105866"/>
                </a:lnTo>
                <a:lnTo>
                  <a:pt x="7141" y="106432"/>
                </a:lnTo>
                <a:lnTo>
                  <a:pt x="8728" y="107566"/>
                </a:lnTo>
                <a:lnTo>
                  <a:pt x="9748" y="110059"/>
                </a:lnTo>
                <a:lnTo>
                  <a:pt x="10881" y="111873"/>
                </a:lnTo>
                <a:lnTo>
                  <a:pt x="11335" y="114480"/>
                </a:lnTo>
                <a:lnTo>
                  <a:pt x="13148" y="115840"/>
                </a:lnTo>
                <a:lnTo>
                  <a:pt x="14508" y="116407"/>
                </a:lnTo>
                <a:lnTo>
                  <a:pt x="16435" y="118220"/>
                </a:lnTo>
                <a:lnTo>
                  <a:pt x="18362" y="119241"/>
                </a:lnTo>
                <a:lnTo>
                  <a:pt x="20402" y="119014"/>
                </a:lnTo>
                <a:lnTo>
                  <a:pt x="21309" y="120034"/>
                </a:lnTo>
                <a:lnTo>
                  <a:pt x="22896" y="120714"/>
                </a:lnTo>
                <a:lnTo>
                  <a:pt x="24369" y="120714"/>
                </a:lnTo>
                <a:lnTo>
                  <a:pt x="25730" y="118560"/>
                </a:lnTo>
                <a:lnTo>
                  <a:pt x="27430" y="117767"/>
                </a:lnTo>
                <a:lnTo>
                  <a:pt x="31964" y="115953"/>
                </a:lnTo>
                <a:lnTo>
                  <a:pt x="33664" y="115160"/>
                </a:lnTo>
                <a:lnTo>
                  <a:pt x="35477" y="114707"/>
                </a:lnTo>
                <a:lnTo>
                  <a:pt x="39785" y="114593"/>
                </a:lnTo>
                <a:lnTo>
                  <a:pt x="43752" y="115047"/>
                </a:lnTo>
                <a:lnTo>
                  <a:pt x="45679" y="115500"/>
                </a:lnTo>
                <a:lnTo>
                  <a:pt x="47039" y="115160"/>
                </a:lnTo>
                <a:lnTo>
                  <a:pt x="48399" y="116180"/>
                </a:lnTo>
                <a:lnTo>
                  <a:pt x="49646" y="118334"/>
                </a:lnTo>
                <a:lnTo>
                  <a:pt x="50779" y="119014"/>
                </a:lnTo>
                <a:lnTo>
                  <a:pt x="51913" y="119807"/>
                </a:lnTo>
                <a:lnTo>
                  <a:pt x="52706" y="121507"/>
                </a:lnTo>
                <a:lnTo>
                  <a:pt x="53726" y="123208"/>
                </a:lnTo>
                <a:lnTo>
                  <a:pt x="54180" y="123888"/>
                </a:lnTo>
                <a:lnTo>
                  <a:pt x="55426" y="125588"/>
                </a:lnTo>
                <a:lnTo>
                  <a:pt x="56447" y="125588"/>
                </a:lnTo>
                <a:lnTo>
                  <a:pt x="57467" y="124908"/>
                </a:lnTo>
                <a:lnTo>
                  <a:pt x="57920" y="124341"/>
                </a:lnTo>
                <a:lnTo>
                  <a:pt x="57693" y="123208"/>
                </a:lnTo>
                <a:lnTo>
                  <a:pt x="56447" y="120487"/>
                </a:lnTo>
                <a:lnTo>
                  <a:pt x="56106" y="118560"/>
                </a:lnTo>
                <a:lnTo>
                  <a:pt x="56787" y="117427"/>
                </a:lnTo>
                <a:lnTo>
                  <a:pt x="56787" y="114933"/>
                </a:lnTo>
                <a:lnTo>
                  <a:pt x="56106" y="111080"/>
                </a:lnTo>
                <a:lnTo>
                  <a:pt x="55993" y="108586"/>
                </a:lnTo>
                <a:lnTo>
                  <a:pt x="56447" y="107679"/>
                </a:lnTo>
                <a:lnTo>
                  <a:pt x="56220" y="106659"/>
                </a:lnTo>
                <a:lnTo>
                  <a:pt x="55313" y="105752"/>
                </a:lnTo>
                <a:lnTo>
                  <a:pt x="55313" y="104845"/>
                </a:lnTo>
                <a:lnTo>
                  <a:pt x="55993" y="104052"/>
                </a:lnTo>
                <a:lnTo>
                  <a:pt x="55880" y="103372"/>
                </a:lnTo>
                <a:lnTo>
                  <a:pt x="54973" y="102805"/>
                </a:lnTo>
                <a:lnTo>
                  <a:pt x="54180" y="101672"/>
                </a:lnTo>
                <a:lnTo>
                  <a:pt x="53386" y="99745"/>
                </a:lnTo>
                <a:lnTo>
                  <a:pt x="53500" y="96798"/>
                </a:lnTo>
                <a:lnTo>
                  <a:pt x="54973" y="91244"/>
                </a:lnTo>
                <a:lnTo>
                  <a:pt x="55086" y="90790"/>
                </a:lnTo>
                <a:lnTo>
                  <a:pt x="56673" y="90790"/>
                </a:lnTo>
                <a:lnTo>
                  <a:pt x="56787" y="91130"/>
                </a:lnTo>
                <a:lnTo>
                  <a:pt x="61660" y="91017"/>
                </a:lnTo>
                <a:lnTo>
                  <a:pt x="67328" y="91017"/>
                </a:lnTo>
                <a:lnTo>
                  <a:pt x="74129" y="90904"/>
                </a:lnTo>
                <a:lnTo>
                  <a:pt x="80363" y="90790"/>
                </a:lnTo>
                <a:lnTo>
                  <a:pt x="80589" y="90564"/>
                </a:lnTo>
                <a:lnTo>
                  <a:pt x="81609" y="90224"/>
                </a:lnTo>
                <a:lnTo>
                  <a:pt x="87844" y="90790"/>
                </a:lnTo>
                <a:lnTo>
                  <a:pt x="91697" y="90564"/>
                </a:lnTo>
                <a:lnTo>
                  <a:pt x="93397" y="90790"/>
                </a:lnTo>
                <a:lnTo>
                  <a:pt x="94531" y="91130"/>
                </a:lnTo>
                <a:lnTo>
                  <a:pt x="97251" y="90904"/>
                </a:lnTo>
                <a:lnTo>
                  <a:pt x="98725" y="91017"/>
                </a:lnTo>
                <a:lnTo>
                  <a:pt x="99745" y="92377"/>
                </a:lnTo>
                <a:lnTo>
                  <a:pt x="100198" y="92377"/>
                </a:lnTo>
                <a:lnTo>
                  <a:pt x="100878" y="91811"/>
                </a:lnTo>
                <a:lnTo>
                  <a:pt x="101898" y="91130"/>
                </a:lnTo>
                <a:lnTo>
                  <a:pt x="103032" y="90564"/>
                </a:lnTo>
                <a:lnTo>
                  <a:pt x="103825" y="89544"/>
                </a:lnTo>
                <a:lnTo>
                  <a:pt x="104279" y="88750"/>
                </a:lnTo>
                <a:lnTo>
                  <a:pt x="104959" y="88864"/>
                </a:lnTo>
                <a:lnTo>
                  <a:pt x="105979" y="88864"/>
                </a:lnTo>
                <a:lnTo>
                  <a:pt x="106659" y="88184"/>
                </a:lnTo>
                <a:lnTo>
                  <a:pt x="106886" y="87050"/>
                </a:lnTo>
                <a:lnTo>
                  <a:pt x="111646" y="88184"/>
                </a:lnTo>
                <a:lnTo>
                  <a:pt x="116294" y="89204"/>
                </a:lnTo>
                <a:lnTo>
                  <a:pt x="122981" y="90904"/>
                </a:lnTo>
                <a:lnTo>
                  <a:pt x="123094" y="91244"/>
                </a:lnTo>
                <a:lnTo>
                  <a:pt x="123094" y="91811"/>
                </a:lnTo>
                <a:lnTo>
                  <a:pt x="124341" y="91811"/>
                </a:lnTo>
                <a:lnTo>
                  <a:pt x="126268" y="91130"/>
                </a:lnTo>
                <a:lnTo>
                  <a:pt x="131482" y="90904"/>
                </a:lnTo>
                <a:lnTo>
                  <a:pt x="131935" y="90904"/>
                </a:lnTo>
                <a:lnTo>
                  <a:pt x="132615" y="90110"/>
                </a:lnTo>
                <a:lnTo>
                  <a:pt x="133182" y="88977"/>
                </a:lnTo>
                <a:lnTo>
                  <a:pt x="133862" y="89317"/>
                </a:lnTo>
                <a:lnTo>
                  <a:pt x="134769" y="89430"/>
                </a:lnTo>
                <a:lnTo>
                  <a:pt x="135222" y="89090"/>
                </a:lnTo>
                <a:lnTo>
                  <a:pt x="135222" y="88184"/>
                </a:lnTo>
                <a:lnTo>
                  <a:pt x="135562" y="87277"/>
                </a:lnTo>
                <a:lnTo>
                  <a:pt x="136242" y="86937"/>
                </a:lnTo>
                <a:lnTo>
                  <a:pt x="136469" y="86143"/>
                </a:lnTo>
                <a:lnTo>
                  <a:pt x="136469" y="85237"/>
                </a:lnTo>
                <a:lnTo>
                  <a:pt x="137149" y="85010"/>
                </a:lnTo>
                <a:lnTo>
                  <a:pt x="138282" y="85010"/>
                </a:lnTo>
                <a:lnTo>
                  <a:pt x="139303" y="84670"/>
                </a:lnTo>
                <a:lnTo>
                  <a:pt x="139983" y="84216"/>
                </a:lnTo>
                <a:lnTo>
                  <a:pt x="141003" y="82403"/>
                </a:lnTo>
                <a:lnTo>
                  <a:pt x="141570" y="81723"/>
                </a:lnTo>
                <a:lnTo>
                  <a:pt x="141683" y="81269"/>
                </a:lnTo>
                <a:lnTo>
                  <a:pt x="142250" y="80816"/>
                </a:lnTo>
                <a:lnTo>
                  <a:pt x="143837" y="80703"/>
                </a:lnTo>
                <a:lnTo>
                  <a:pt x="144970" y="80816"/>
                </a:lnTo>
                <a:lnTo>
                  <a:pt x="145763" y="81949"/>
                </a:lnTo>
                <a:lnTo>
                  <a:pt x="151091" y="80929"/>
                </a:lnTo>
                <a:lnTo>
                  <a:pt x="153584" y="81496"/>
                </a:lnTo>
                <a:lnTo>
                  <a:pt x="158685" y="76849"/>
                </a:lnTo>
                <a:lnTo>
                  <a:pt x="159819" y="75489"/>
                </a:lnTo>
                <a:lnTo>
                  <a:pt x="161405" y="72202"/>
                </a:lnTo>
                <a:lnTo>
                  <a:pt x="161972" y="70842"/>
                </a:lnTo>
                <a:lnTo>
                  <a:pt x="161065" y="69821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76" name="Freeform: Shape 275">
            <a:extLst>
              <a:ext uri="{FF2B5EF4-FFF2-40B4-BE49-F238E27FC236}">
                <a16:creationId xmlns:a16="http://schemas.microsoft.com/office/drawing/2014/main" id="{880A471A-62FA-D849-8D7E-D6311742FC92}"/>
              </a:ext>
            </a:extLst>
          </p:cNvPr>
          <p:cNvSpPr/>
          <p:nvPr/>
        </p:nvSpPr>
        <p:spPr>
          <a:xfrm>
            <a:off x="4109152" y="3509545"/>
            <a:ext cx="70643" cy="100397"/>
          </a:xfrm>
          <a:custGeom>
            <a:avLst/>
            <a:gdLst>
              <a:gd name="connsiteX0" fmla="*/ 62567 w 94191"/>
              <a:gd name="connsiteY0" fmla="*/ 94418 h 133862"/>
              <a:gd name="connsiteX1" fmla="*/ 61887 w 94191"/>
              <a:gd name="connsiteY1" fmla="*/ 103939 h 133862"/>
              <a:gd name="connsiteX2" fmla="*/ 64041 w 94191"/>
              <a:gd name="connsiteY2" fmla="*/ 102352 h 133862"/>
              <a:gd name="connsiteX3" fmla="*/ 64608 w 94191"/>
              <a:gd name="connsiteY3" fmla="*/ 99858 h 133862"/>
              <a:gd name="connsiteX4" fmla="*/ 64154 w 94191"/>
              <a:gd name="connsiteY4" fmla="*/ 97931 h 133862"/>
              <a:gd name="connsiteX5" fmla="*/ 62567 w 94191"/>
              <a:gd name="connsiteY5" fmla="*/ 94418 h 133862"/>
              <a:gd name="connsiteX6" fmla="*/ 71635 w 94191"/>
              <a:gd name="connsiteY6" fmla="*/ 95098 h 133862"/>
              <a:gd name="connsiteX7" fmla="*/ 70842 w 94191"/>
              <a:gd name="connsiteY7" fmla="*/ 93171 h 133862"/>
              <a:gd name="connsiteX8" fmla="*/ 70275 w 94191"/>
              <a:gd name="connsiteY8" fmla="*/ 92264 h 133862"/>
              <a:gd name="connsiteX9" fmla="*/ 69935 w 94191"/>
              <a:gd name="connsiteY9" fmla="*/ 92717 h 133862"/>
              <a:gd name="connsiteX10" fmla="*/ 69368 w 94191"/>
              <a:gd name="connsiteY10" fmla="*/ 95551 h 133862"/>
              <a:gd name="connsiteX11" fmla="*/ 70502 w 94191"/>
              <a:gd name="connsiteY11" fmla="*/ 97818 h 133862"/>
              <a:gd name="connsiteX12" fmla="*/ 71408 w 94191"/>
              <a:gd name="connsiteY12" fmla="*/ 98385 h 133862"/>
              <a:gd name="connsiteX13" fmla="*/ 72315 w 94191"/>
              <a:gd name="connsiteY13" fmla="*/ 97705 h 133862"/>
              <a:gd name="connsiteX14" fmla="*/ 72089 w 94191"/>
              <a:gd name="connsiteY14" fmla="*/ 96685 h 133862"/>
              <a:gd name="connsiteX15" fmla="*/ 71522 w 94191"/>
              <a:gd name="connsiteY15" fmla="*/ 95211 h 133862"/>
              <a:gd name="connsiteX16" fmla="*/ 53953 w 94191"/>
              <a:gd name="connsiteY16" fmla="*/ 85237 h 133862"/>
              <a:gd name="connsiteX17" fmla="*/ 53613 w 94191"/>
              <a:gd name="connsiteY17" fmla="*/ 84216 h 133862"/>
              <a:gd name="connsiteX18" fmla="*/ 52366 w 94191"/>
              <a:gd name="connsiteY18" fmla="*/ 82516 h 133862"/>
              <a:gd name="connsiteX19" fmla="*/ 51459 w 94191"/>
              <a:gd name="connsiteY19" fmla="*/ 82970 h 133862"/>
              <a:gd name="connsiteX20" fmla="*/ 52026 w 94191"/>
              <a:gd name="connsiteY20" fmla="*/ 83876 h 133862"/>
              <a:gd name="connsiteX21" fmla="*/ 52933 w 94191"/>
              <a:gd name="connsiteY21" fmla="*/ 84556 h 133862"/>
              <a:gd name="connsiteX22" fmla="*/ 54066 w 94191"/>
              <a:gd name="connsiteY22" fmla="*/ 85123 h 133862"/>
              <a:gd name="connsiteX23" fmla="*/ 54747 w 94191"/>
              <a:gd name="connsiteY23" fmla="*/ 89997 h 133862"/>
              <a:gd name="connsiteX24" fmla="*/ 54407 w 94191"/>
              <a:gd name="connsiteY24" fmla="*/ 88297 h 133862"/>
              <a:gd name="connsiteX25" fmla="*/ 54180 w 94191"/>
              <a:gd name="connsiteY25" fmla="*/ 87617 h 133862"/>
              <a:gd name="connsiteX26" fmla="*/ 52593 w 94191"/>
              <a:gd name="connsiteY26" fmla="*/ 86483 h 133862"/>
              <a:gd name="connsiteX27" fmla="*/ 50666 w 94191"/>
              <a:gd name="connsiteY27" fmla="*/ 87163 h 133862"/>
              <a:gd name="connsiteX28" fmla="*/ 51119 w 94191"/>
              <a:gd name="connsiteY28" fmla="*/ 89204 h 133862"/>
              <a:gd name="connsiteX29" fmla="*/ 51913 w 94191"/>
              <a:gd name="connsiteY29" fmla="*/ 90904 h 133862"/>
              <a:gd name="connsiteX30" fmla="*/ 51913 w 94191"/>
              <a:gd name="connsiteY30" fmla="*/ 92151 h 133862"/>
              <a:gd name="connsiteX31" fmla="*/ 53726 w 94191"/>
              <a:gd name="connsiteY31" fmla="*/ 93964 h 133862"/>
              <a:gd name="connsiteX32" fmla="*/ 54293 w 94191"/>
              <a:gd name="connsiteY32" fmla="*/ 96118 h 133862"/>
              <a:gd name="connsiteX33" fmla="*/ 54293 w 94191"/>
              <a:gd name="connsiteY33" fmla="*/ 98838 h 133862"/>
              <a:gd name="connsiteX34" fmla="*/ 51006 w 94191"/>
              <a:gd name="connsiteY34" fmla="*/ 104845 h 133862"/>
              <a:gd name="connsiteX35" fmla="*/ 52819 w 94191"/>
              <a:gd name="connsiteY35" fmla="*/ 105072 h 133862"/>
              <a:gd name="connsiteX36" fmla="*/ 56333 w 94191"/>
              <a:gd name="connsiteY36" fmla="*/ 104279 h 133862"/>
              <a:gd name="connsiteX37" fmla="*/ 57354 w 94191"/>
              <a:gd name="connsiteY37" fmla="*/ 102692 h 133862"/>
              <a:gd name="connsiteX38" fmla="*/ 58034 w 94191"/>
              <a:gd name="connsiteY38" fmla="*/ 97365 h 133862"/>
              <a:gd name="connsiteX39" fmla="*/ 58034 w 94191"/>
              <a:gd name="connsiteY39" fmla="*/ 95211 h 133862"/>
              <a:gd name="connsiteX40" fmla="*/ 55427 w 94191"/>
              <a:gd name="connsiteY40" fmla="*/ 91697 h 133862"/>
              <a:gd name="connsiteX41" fmla="*/ 54633 w 94191"/>
              <a:gd name="connsiteY41" fmla="*/ 89997 h 133862"/>
              <a:gd name="connsiteX42" fmla="*/ 94191 w 94191"/>
              <a:gd name="connsiteY42" fmla="*/ 121281 h 133862"/>
              <a:gd name="connsiteX43" fmla="*/ 93511 w 94191"/>
              <a:gd name="connsiteY43" fmla="*/ 118560 h 133862"/>
              <a:gd name="connsiteX44" fmla="*/ 93284 w 94191"/>
              <a:gd name="connsiteY44" fmla="*/ 115273 h 133862"/>
              <a:gd name="connsiteX45" fmla="*/ 93284 w 94191"/>
              <a:gd name="connsiteY45" fmla="*/ 107679 h 133862"/>
              <a:gd name="connsiteX46" fmla="*/ 93058 w 94191"/>
              <a:gd name="connsiteY46" fmla="*/ 106772 h 133862"/>
              <a:gd name="connsiteX47" fmla="*/ 92831 w 94191"/>
              <a:gd name="connsiteY47" fmla="*/ 105186 h 133862"/>
              <a:gd name="connsiteX48" fmla="*/ 92264 w 94191"/>
              <a:gd name="connsiteY48" fmla="*/ 96798 h 133862"/>
              <a:gd name="connsiteX49" fmla="*/ 91811 w 94191"/>
              <a:gd name="connsiteY49" fmla="*/ 94191 h 133862"/>
              <a:gd name="connsiteX50" fmla="*/ 91471 w 94191"/>
              <a:gd name="connsiteY50" fmla="*/ 90564 h 133862"/>
              <a:gd name="connsiteX51" fmla="*/ 90904 w 94191"/>
              <a:gd name="connsiteY51" fmla="*/ 89430 h 133862"/>
              <a:gd name="connsiteX52" fmla="*/ 90224 w 94191"/>
              <a:gd name="connsiteY52" fmla="*/ 87390 h 133862"/>
              <a:gd name="connsiteX53" fmla="*/ 89431 w 94191"/>
              <a:gd name="connsiteY53" fmla="*/ 85690 h 133862"/>
              <a:gd name="connsiteX54" fmla="*/ 88750 w 94191"/>
              <a:gd name="connsiteY54" fmla="*/ 84897 h 133862"/>
              <a:gd name="connsiteX55" fmla="*/ 88297 w 94191"/>
              <a:gd name="connsiteY55" fmla="*/ 81609 h 133862"/>
              <a:gd name="connsiteX56" fmla="*/ 88297 w 94191"/>
              <a:gd name="connsiteY56" fmla="*/ 77642 h 133862"/>
              <a:gd name="connsiteX57" fmla="*/ 88184 w 94191"/>
              <a:gd name="connsiteY57" fmla="*/ 75715 h 133862"/>
              <a:gd name="connsiteX58" fmla="*/ 87277 w 94191"/>
              <a:gd name="connsiteY58" fmla="*/ 71862 h 133862"/>
              <a:gd name="connsiteX59" fmla="*/ 86370 w 94191"/>
              <a:gd name="connsiteY59" fmla="*/ 67441 h 133862"/>
              <a:gd name="connsiteX60" fmla="*/ 85123 w 94191"/>
              <a:gd name="connsiteY60" fmla="*/ 67668 h 133862"/>
              <a:gd name="connsiteX61" fmla="*/ 84443 w 94191"/>
              <a:gd name="connsiteY61" fmla="*/ 66648 h 133862"/>
              <a:gd name="connsiteX62" fmla="*/ 83877 w 94191"/>
              <a:gd name="connsiteY62" fmla="*/ 66648 h 133862"/>
              <a:gd name="connsiteX63" fmla="*/ 82176 w 94191"/>
              <a:gd name="connsiteY63" fmla="*/ 67668 h 133862"/>
              <a:gd name="connsiteX64" fmla="*/ 80816 w 94191"/>
              <a:gd name="connsiteY64" fmla="*/ 67328 h 133862"/>
              <a:gd name="connsiteX65" fmla="*/ 79796 w 94191"/>
              <a:gd name="connsiteY65" fmla="*/ 67328 h 133862"/>
              <a:gd name="connsiteX66" fmla="*/ 79796 w 94191"/>
              <a:gd name="connsiteY66" fmla="*/ 69481 h 133862"/>
              <a:gd name="connsiteX67" fmla="*/ 80023 w 94191"/>
              <a:gd name="connsiteY67" fmla="*/ 71635 h 133862"/>
              <a:gd name="connsiteX68" fmla="*/ 79683 w 94191"/>
              <a:gd name="connsiteY68" fmla="*/ 72428 h 133862"/>
              <a:gd name="connsiteX69" fmla="*/ 77076 w 94191"/>
              <a:gd name="connsiteY69" fmla="*/ 74922 h 133862"/>
              <a:gd name="connsiteX70" fmla="*/ 76396 w 94191"/>
              <a:gd name="connsiteY70" fmla="*/ 76622 h 133862"/>
              <a:gd name="connsiteX71" fmla="*/ 76396 w 94191"/>
              <a:gd name="connsiteY71" fmla="*/ 78436 h 133862"/>
              <a:gd name="connsiteX72" fmla="*/ 76849 w 94191"/>
              <a:gd name="connsiteY72" fmla="*/ 80816 h 133862"/>
              <a:gd name="connsiteX73" fmla="*/ 76396 w 94191"/>
              <a:gd name="connsiteY73" fmla="*/ 82063 h 133862"/>
              <a:gd name="connsiteX74" fmla="*/ 75262 w 94191"/>
              <a:gd name="connsiteY74" fmla="*/ 83196 h 133862"/>
              <a:gd name="connsiteX75" fmla="*/ 73675 w 94191"/>
              <a:gd name="connsiteY75" fmla="*/ 83763 h 133862"/>
              <a:gd name="connsiteX76" fmla="*/ 72315 w 94191"/>
              <a:gd name="connsiteY76" fmla="*/ 83536 h 133862"/>
              <a:gd name="connsiteX77" fmla="*/ 71408 w 94191"/>
              <a:gd name="connsiteY77" fmla="*/ 82516 h 133862"/>
              <a:gd name="connsiteX78" fmla="*/ 70615 w 94191"/>
              <a:gd name="connsiteY78" fmla="*/ 80023 h 133862"/>
              <a:gd name="connsiteX79" fmla="*/ 69935 w 94191"/>
              <a:gd name="connsiteY79" fmla="*/ 78662 h 133862"/>
              <a:gd name="connsiteX80" fmla="*/ 69141 w 94191"/>
              <a:gd name="connsiteY80" fmla="*/ 78322 h 133862"/>
              <a:gd name="connsiteX81" fmla="*/ 68575 w 94191"/>
              <a:gd name="connsiteY81" fmla="*/ 78662 h 133862"/>
              <a:gd name="connsiteX82" fmla="*/ 68575 w 94191"/>
              <a:gd name="connsiteY82" fmla="*/ 80249 h 133862"/>
              <a:gd name="connsiteX83" fmla="*/ 68575 w 94191"/>
              <a:gd name="connsiteY83" fmla="*/ 81496 h 133862"/>
              <a:gd name="connsiteX84" fmla="*/ 68348 w 94191"/>
              <a:gd name="connsiteY84" fmla="*/ 81496 h 133862"/>
              <a:gd name="connsiteX85" fmla="*/ 67895 w 94191"/>
              <a:gd name="connsiteY85" fmla="*/ 81496 h 133862"/>
              <a:gd name="connsiteX86" fmla="*/ 67441 w 94191"/>
              <a:gd name="connsiteY86" fmla="*/ 80816 h 133862"/>
              <a:gd name="connsiteX87" fmla="*/ 66195 w 94191"/>
              <a:gd name="connsiteY87" fmla="*/ 74582 h 133862"/>
              <a:gd name="connsiteX88" fmla="*/ 64381 w 94191"/>
              <a:gd name="connsiteY88" fmla="*/ 69821 h 133862"/>
              <a:gd name="connsiteX89" fmla="*/ 64381 w 94191"/>
              <a:gd name="connsiteY89" fmla="*/ 68008 h 133862"/>
              <a:gd name="connsiteX90" fmla="*/ 64948 w 94191"/>
              <a:gd name="connsiteY90" fmla="*/ 65628 h 133862"/>
              <a:gd name="connsiteX91" fmla="*/ 65741 w 94191"/>
              <a:gd name="connsiteY91" fmla="*/ 62001 h 133862"/>
              <a:gd name="connsiteX92" fmla="*/ 67895 w 94191"/>
              <a:gd name="connsiteY92" fmla="*/ 59734 h 133862"/>
              <a:gd name="connsiteX93" fmla="*/ 68121 w 94191"/>
              <a:gd name="connsiteY93" fmla="*/ 58713 h 133862"/>
              <a:gd name="connsiteX94" fmla="*/ 68461 w 94191"/>
              <a:gd name="connsiteY94" fmla="*/ 57920 h 133862"/>
              <a:gd name="connsiteX95" fmla="*/ 69028 w 94191"/>
              <a:gd name="connsiteY95" fmla="*/ 57920 h 133862"/>
              <a:gd name="connsiteX96" fmla="*/ 71749 w 94191"/>
              <a:gd name="connsiteY96" fmla="*/ 57920 h 133862"/>
              <a:gd name="connsiteX97" fmla="*/ 72655 w 94191"/>
              <a:gd name="connsiteY97" fmla="*/ 57580 h 133862"/>
              <a:gd name="connsiteX98" fmla="*/ 73449 w 94191"/>
              <a:gd name="connsiteY98" fmla="*/ 56560 h 133862"/>
              <a:gd name="connsiteX99" fmla="*/ 74582 w 94191"/>
              <a:gd name="connsiteY99" fmla="*/ 55653 h 133862"/>
              <a:gd name="connsiteX100" fmla="*/ 75716 w 94191"/>
              <a:gd name="connsiteY100" fmla="*/ 55313 h 133862"/>
              <a:gd name="connsiteX101" fmla="*/ 76622 w 94191"/>
              <a:gd name="connsiteY101" fmla="*/ 55313 h 133862"/>
              <a:gd name="connsiteX102" fmla="*/ 78096 w 94191"/>
              <a:gd name="connsiteY102" fmla="*/ 55993 h 133862"/>
              <a:gd name="connsiteX103" fmla="*/ 78776 w 94191"/>
              <a:gd name="connsiteY103" fmla="*/ 55540 h 133862"/>
              <a:gd name="connsiteX104" fmla="*/ 79229 w 94191"/>
              <a:gd name="connsiteY104" fmla="*/ 54066 h 133862"/>
              <a:gd name="connsiteX105" fmla="*/ 79909 w 94191"/>
              <a:gd name="connsiteY105" fmla="*/ 52593 h 133862"/>
              <a:gd name="connsiteX106" fmla="*/ 80363 w 94191"/>
              <a:gd name="connsiteY106" fmla="*/ 51913 h 133862"/>
              <a:gd name="connsiteX107" fmla="*/ 81383 w 94191"/>
              <a:gd name="connsiteY107" fmla="*/ 51573 h 133862"/>
              <a:gd name="connsiteX108" fmla="*/ 82630 w 94191"/>
              <a:gd name="connsiteY108" fmla="*/ 51573 h 133862"/>
              <a:gd name="connsiteX109" fmla="*/ 83083 w 94191"/>
              <a:gd name="connsiteY109" fmla="*/ 51233 h 133862"/>
              <a:gd name="connsiteX110" fmla="*/ 83423 w 94191"/>
              <a:gd name="connsiteY110" fmla="*/ 50779 h 133862"/>
              <a:gd name="connsiteX111" fmla="*/ 83763 w 94191"/>
              <a:gd name="connsiteY111" fmla="*/ 48739 h 133862"/>
              <a:gd name="connsiteX112" fmla="*/ 85463 w 94191"/>
              <a:gd name="connsiteY112" fmla="*/ 44319 h 133862"/>
              <a:gd name="connsiteX113" fmla="*/ 86030 w 94191"/>
              <a:gd name="connsiteY113" fmla="*/ 42278 h 133862"/>
              <a:gd name="connsiteX114" fmla="*/ 86030 w 94191"/>
              <a:gd name="connsiteY114" fmla="*/ 41938 h 133862"/>
              <a:gd name="connsiteX115" fmla="*/ 86030 w 94191"/>
              <a:gd name="connsiteY115" fmla="*/ 39671 h 133862"/>
              <a:gd name="connsiteX116" fmla="*/ 86483 w 94191"/>
              <a:gd name="connsiteY116" fmla="*/ 39331 h 133862"/>
              <a:gd name="connsiteX117" fmla="*/ 89204 w 94191"/>
              <a:gd name="connsiteY117" fmla="*/ 40465 h 133862"/>
              <a:gd name="connsiteX118" fmla="*/ 90451 w 94191"/>
              <a:gd name="connsiteY118" fmla="*/ 40465 h 133862"/>
              <a:gd name="connsiteX119" fmla="*/ 91131 w 94191"/>
              <a:gd name="connsiteY119" fmla="*/ 40011 h 133862"/>
              <a:gd name="connsiteX120" fmla="*/ 91358 w 94191"/>
              <a:gd name="connsiteY120" fmla="*/ 39218 h 133862"/>
              <a:gd name="connsiteX121" fmla="*/ 91017 w 94191"/>
              <a:gd name="connsiteY121" fmla="*/ 38311 h 133862"/>
              <a:gd name="connsiteX122" fmla="*/ 89090 w 94191"/>
              <a:gd name="connsiteY122" fmla="*/ 36611 h 133862"/>
              <a:gd name="connsiteX123" fmla="*/ 85690 w 94191"/>
              <a:gd name="connsiteY123" fmla="*/ 34344 h 133862"/>
              <a:gd name="connsiteX124" fmla="*/ 82516 w 94191"/>
              <a:gd name="connsiteY124" fmla="*/ 32984 h 133862"/>
              <a:gd name="connsiteX125" fmla="*/ 76622 w 94191"/>
              <a:gd name="connsiteY125" fmla="*/ 33210 h 133862"/>
              <a:gd name="connsiteX126" fmla="*/ 70842 w 94191"/>
              <a:gd name="connsiteY126" fmla="*/ 33664 h 133862"/>
              <a:gd name="connsiteX127" fmla="*/ 69141 w 94191"/>
              <a:gd name="connsiteY127" fmla="*/ 33437 h 133862"/>
              <a:gd name="connsiteX128" fmla="*/ 66988 w 94191"/>
              <a:gd name="connsiteY128" fmla="*/ 32870 h 133862"/>
              <a:gd name="connsiteX129" fmla="*/ 61774 w 94191"/>
              <a:gd name="connsiteY129" fmla="*/ 32870 h 133862"/>
              <a:gd name="connsiteX130" fmla="*/ 55427 w 94191"/>
              <a:gd name="connsiteY130" fmla="*/ 33324 h 133862"/>
              <a:gd name="connsiteX131" fmla="*/ 53046 w 94191"/>
              <a:gd name="connsiteY131" fmla="*/ 33097 h 133862"/>
              <a:gd name="connsiteX132" fmla="*/ 51913 w 94191"/>
              <a:gd name="connsiteY132" fmla="*/ 33097 h 133862"/>
              <a:gd name="connsiteX133" fmla="*/ 49533 w 94191"/>
              <a:gd name="connsiteY133" fmla="*/ 33324 h 133862"/>
              <a:gd name="connsiteX134" fmla="*/ 45679 w 94191"/>
              <a:gd name="connsiteY134" fmla="*/ 32644 h 133862"/>
              <a:gd name="connsiteX135" fmla="*/ 42958 w 94191"/>
              <a:gd name="connsiteY135" fmla="*/ 31850 h 133862"/>
              <a:gd name="connsiteX136" fmla="*/ 40578 w 94191"/>
              <a:gd name="connsiteY136" fmla="*/ 30944 h 133862"/>
              <a:gd name="connsiteX137" fmla="*/ 37745 w 94191"/>
              <a:gd name="connsiteY137" fmla="*/ 30150 h 133862"/>
              <a:gd name="connsiteX138" fmla="*/ 37065 w 94191"/>
              <a:gd name="connsiteY138" fmla="*/ 30150 h 133862"/>
              <a:gd name="connsiteX139" fmla="*/ 36724 w 94191"/>
              <a:gd name="connsiteY139" fmla="*/ 29810 h 133862"/>
              <a:gd name="connsiteX140" fmla="*/ 36498 w 94191"/>
              <a:gd name="connsiteY140" fmla="*/ 29130 h 133862"/>
              <a:gd name="connsiteX141" fmla="*/ 36498 w 94191"/>
              <a:gd name="connsiteY141" fmla="*/ 28223 h 133862"/>
              <a:gd name="connsiteX142" fmla="*/ 36951 w 94191"/>
              <a:gd name="connsiteY142" fmla="*/ 23916 h 133862"/>
              <a:gd name="connsiteX143" fmla="*/ 36384 w 94191"/>
              <a:gd name="connsiteY143" fmla="*/ 17342 h 133862"/>
              <a:gd name="connsiteX144" fmla="*/ 36838 w 94191"/>
              <a:gd name="connsiteY144" fmla="*/ 14962 h 133862"/>
              <a:gd name="connsiteX145" fmla="*/ 34571 w 94191"/>
              <a:gd name="connsiteY145" fmla="*/ 9521 h 133862"/>
              <a:gd name="connsiteX146" fmla="*/ 33777 w 94191"/>
              <a:gd name="connsiteY146" fmla="*/ 8501 h 133862"/>
              <a:gd name="connsiteX147" fmla="*/ 32757 w 94191"/>
              <a:gd name="connsiteY147" fmla="*/ 8501 h 133862"/>
              <a:gd name="connsiteX148" fmla="*/ 32077 w 94191"/>
              <a:gd name="connsiteY148" fmla="*/ 9181 h 133862"/>
              <a:gd name="connsiteX149" fmla="*/ 31851 w 94191"/>
              <a:gd name="connsiteY149" fmla="*/ 10428 h 133862"/>
              <a:gd name="connsiteX150" fmla="*/ 32191 w 94191"/>
              <a:gd name="connsiteY150" fmla="*/ 11788 h 133862"/>
              <a:gd name="connsiteX151" fmla="*/ 31397 w 94191"/>
              <a:gd name="connsiteY151" fmla="*/ 13375 h 133862"/>
              <a:gd name="connsiteX152" fmla="*/ 29697 w 94191"/>
              <a:gd name="connsiteY152" fmla="*/ 13828 h 133862"/>
              <a:gd name="connsiteX153" fmla="*/ 27657 w 94191"/>
              <a:gd name="connsiteY153" fmla="*/ 13262 h 133862"/>
              <a:gd name="connsiteX154" fmla="*/ 25956 w 94191"/>
              <a:gd name="connsiteY154" fmla="*/ 12468 h 133862"/>
              <a:gd name="connsiteX155" fmla="*/ 23803 w 94191"/>
              <a:gd name="connsiteY155" fmla="*/ 10881 h 133862"/>
              <a:gd name="connsiteX156" fmla="*/ 22216 w 94191"/>
              <a:gd name="connsiteY156" fmla="*/ 8614 h 133862"/>
              <a:gd name="connsiteX157" fmla="*/ 22216 w 94191"/>
              <a:gd name="connsiteY157" fmla="*/ 6121 h 133862"/>
              <a:gd name="connsiteX158" fmla="*/ 21423 w 94191"/>
              <a:gd name="connsiteY158" fmla="*/ 4534 h 133862"/>
              <a:gd name="connsiteX159" fmla="*/ 20403 w 94191"/>
              <a:gd name="connsiteY159" fmla="*/ 3740 h 133862"/>
              <a:gd name="connsiteX160" fmla="*/ 19723 w 94191"/>
              <a:gd name="connsiteY160" fmla="*/ 3514 h 133862"/>
              <a:gd name="connsiteX161" fmla="*/ 19042 w 94191"/>
              <a:gd name="connsiteY161" fmla="*/ 3740 h 133862"/>
              <a:gd name="connsiteX162" fmla="*/ 18476 w 94191"/>
              <a:gd name="connsiteY162" fmla="*/ 4647 h 133862"/>
              <a:gd name="connsiteX163" fmla="*/ 18929 w 94191"/>
              <a:gd name="connsiteY163" fmla="*/ 5554 h 133862"/>
              <a:gd name="connsiteX164" fmla="*/ 19609 w 94191"/>
              <a:gd name="connsiteY164" fmla="*/ 6801 h 133862"/>
              <a:gd name="connsiteX165" fmla="*/ 19382 w 94191"/>
              <a:gd name="connsiteY165" fmla="*/ 7594 h 133862"/>
              <a:gd name="connsiteX166" fmla="*/ 18816 w 94191"/>
              <a:gd name="connsiteY166" fmla="*/ 7594 h 133862"/>
              <a:gd name="connsiteX167" fmla="*/ 17909 w 94191"/>
              <a:gd name="connsiteY167" fmla="*/ 7367 h 133862"/>
              <a:gd name="connsiteX168" fmla="*/ 16549 w 94191"/>
              <a:gd name="connsiteY168" fmla="*/ 7594 h 133862"/>
              <a:gd name="connsiteX169" fmla="*/ 15189 w 94191"/>
              <a:gd name="connsiteY169" fmla="*/ 6914 h 133862"/>
              <a:gd name="connsiteX170" fmla="*/ 14395 w 94191"/>
              <a:gd name="connsiteY170" fmla="*/ 6914 h 133862"/>
              <a:gd name="connsiteX171" fmla="*/ 13602 w 94191"/>
              <a:gd name="connsiteY171" fmla="*/ 6574 h 133862"/>
              <a:gd name="connsiteX172" fmla="*/ 13602 w 94191"/>
              <a:gd name="connsiteY172" fmla="*/ 5101 h 133862"/>
              <a:gd name="connsiteX173" fmla="*/ 12355 w 94191"/>
              <a:gd name="connsiteY173" fmla="*/ 3287 h 133862"/>
              <a:gd name="connsiteX174" fmla="*/ 10315 w 94191"/>
              <a:gd name="connsiteY174" fmla="*/ 1247 h 133862"/>
              <a:gd name="connsiteX175" fmla="*/ 8274 w 94191"/>
              <a:gd name="connsiteY175" fmla="*/ 0 h 133862"/>
              <a:gd name="connsiteX176" fmla="*/ 7254 w 94191"/>
              <a:gd name="connsiteY176" fmla="*/ 227 h 133862"/>
              <a:gd name="connsiteX177" fmla="*/ 6801 w 94191"/>
              <a:gd name="connsiteY177" fmla="*/ 1587 h 133862"/>
              <a:gd name="connsiteX178" fmla="*/ 6801 w 94191"/>
              <a:gd name="connsiteY178" fmla="*/ 2154 h 133862"/>
              <a:gd name="connsiteX179" fmla="*/ 7594 w 94191"/>
              <a:gd name="connsiteY179" fmla="*/ 2380 h 133862"/>
              <a:gd name="connsiteX180" fmla="*/ 8614 w 94191"/>
              <a:gd name="connsiteY180" fmla="*/ 3174 h 133862"/>
              <a:gd name="connsiteX181" fmla="*/ 8841 w 94191"/>
              <a:gd name="connsiteY181" fmla="*/ 3967 h 133862"/>
              <a:gd name="connsiteX182" fmla="*/ 8841 w 94191"/>
              <a:gd name="connsiteY182" fmla="*/ 4761 h 133862"/>
              <a:gd name="connsiteX183" fmla="*/ 7368 w 94191"/>
              <a:gd name="connsiteY183" fmla="*/ 6121 h 133862"/>
              <a:gd name="connsiteX184" fmla="*/ 6461 w 94191"/>
              <a:gd name="connsiteY184" fmla="*/ 7367 h 133862"/>
              <a:gd name="connsiteX185" fmla="*/ 4421 w 94191"/>
              <a:gd name="connsiteY185" fmla="*/ 9181 h 133862"/>
              <a:gd name="connsiteX186" fmla="*/ 2721 w 94191"/>
              <a:gd name="connsiteY186" fmla="*/ 11335 h 133862"/>
              <a:gd name="connsiteX187" fmla="*/ 2267 w 94191"/>
              <a:gd name="connsiteY187" fmla="*/ 12921 h 133862"/>
              <a:gd name="connsiteX188" fmla="*/ 1587 w 94191"/>
              <a:gd name="connsiteY188" fmla="*/ 14395 h 133862"/>
              <a:gd name="connsiteX189" fmla="*/ 1360 w 94191"/>
              <a:gd name="connsiteY189" fmla="*/ 15982 h 133862"/>
              <a:gd name="connsiteX190" fmla="*/ 1814 w 94191"/>
              <a:gd name="connsiteY190" fmla="*/ 17115 h 133862"/>
              <a:gd name="connsiteX191" fmla="*/ 2607 w 94191"/>
              <a:gd name="connsiteY191" fmla="*/ 17795 h 133862"/>
              <a:gd name="connsiteX192" fmla="*/ 4761 w 94191"/>
              <a:gd name="connsiteY192" fmla="*/ 18249 h 133862"/>
              <a:gd name="connsiteX193" fmla="*/ 7028 w 94191"/>
              <a:gd name="connsiteY193" fmla="*/ 20402 h 133862"/>
              <a:gd name="connsiteX194" fmla="*/ 8841 w 94191"/>
              <a:gd name="connsiteY194" fmla="*/ 23349 h 133862"/>
              <a:gd name="connsiteX195" fmla="*/ 9861 w 94191"/>
              <a:gd name="connsiteY195" fmla="*/ 24256 h 133862"/>
              <a:gd name="connsiteX196" fmla="*/ 11675 w 94191"/>
              <a:gd name="connsiteY196" fmla="*/ 25276 h 133862"/>
              <a:gd name="connsiteX197" fmla="*/ 15302 w 94191"/>
              <a:gd name="connsiteY197" fmla="*/ 25276 h 133862"/>
              <a:gd name="connsiteX198" fmla="*/ 15869 w 94191"/>
              <a:gd name="connsiteY198" fmla="*/ 26183 h 133862"/>
              <a:gd name="connsiteX199" fmla="*/ 16322 w 94191"/>
              <a:gd name="connsiteY199" fmla="*/ 28337 h 133862"/>
              <a:gd name="connsiteX200" fmla="*/ 17002 w 94191"/>
              <a:gd name="connsiteY200" fmla="*/ 29130 h 133862"/>
              <a:gd name="connsiteX201" fmla="*/ 18816 w 94191"/>
              <a:gd name="connsiteY201" fmla="*/ 30150 h 133862"/>
              <a:gd name="connsiteX202" fmla="*/ 18816 w 94191"/>
              <a:gd name="connsiteY202" fmla="*/ 30830 h 133862"/>
              <a:gd name="connsiteX203" fmla="*/ 18476 w 94191"/>
              <a:gd name="connsiteY203" fmla="*/ 31624 h 133862"/>
              <a:gd name="connsiteX204" fmla="*/ 17682 w 94191"/>
              <a:gd name="connsiteY204" fmla="*/ 32304 h 133862"/>
              <a:gd name="connsiteX205" fmla="*/ 16209 w 94191"/>
              <a:gd name="connsiteY205" fmla="*/ 32757 h 133862"/>
              <a:gd name="connsiteX206" fmla="*/ 14735 w 94191"/>
              <a:gd name="connsiteY206" fmla="*/ 32757 h 133862"/>
              <a:gd name="connsiteX207" fmla="*/ 13262 w 94191"/>
              <a:gd name="connsiteY207" fmla="*/ 32757 h 133862"/>
              <a:gd name="connsiteX208" fmla="*/ 11108 w 94191"/>
              <a:gd name="connsiteY208" fmla="*/ 32530 h 133862"/>
              <a:gd name="connsiteX209" fmla="*/ 8728 w 94191"/>
              <a:gd name="connsiteY209" fmla="*/ 32530 h 133862"/>
              <a:gd name="connsiteX210" fmla="*/ 7028 w 94191"/>
              <a:gd name="connsiteY210" fmla="*/ 37858 h 133862"/>
              <a:gd name="connsiteX211" fmla="*/ 5781 w 94191"/>
              <a:gd name="connsiteY211" fmla="*/ 39671 h 133862"/>
              <a:gd name="connsiteX212" fmla="*/ 5101 w 94191"/>
              <a:gd name="connsiteY212" fmla="*/ 39671 h 133862"/>
              <a:gd name="connsiteX213" fmla="*/ 3287 w 94191"/>
              <a:gd name="connsiteY213" fmla="*/ 38764 h 133862"/>
              <a:gd name="connsiteX214" fmla="*/ 2494 w 94191"/>
              <a:gd name="connsiteY214" fmla="*/ 38764 h 133862"/>
              <a:gd name="connsiteX215" fmla="*/ 340 w 94191"/>
              <a:gd name="connsiteY215" fmla="*/ 43638 h 133862"/>
              <a:gd name="connsiteX216" fmla="*/ 0 w 94191"/>
              <a:gd name="connsiteY216" fmla="*/ 44772 h 133862"/>
              <a:gd name="connsiteX217" fmla="*/ 0 w 94191"/>
              <a:gd name="connsiteY217" fmla="*/ 45679 h 133862"/>
              <a:gd name="connsiteX218" fmla="*/ 1020 w 94191"/>
              <a:gd name="connsiteY218" fmla="*/ 47492 h 133862"/>
              <a:gd name="connsiteX219" fmla="*/ 2381 w 94191"/>
              <a:gd name="connsiteY219" fmla="*/ 48966 h 133862"/>
              <a:gd name="connsiteX220" fmla="*/ 3967 w 94191"/>
              <a:gd name="connsiteY220" fmla="*/ 49532 h 133862"/>
              <a:gd name="connsiteX221" fmla="*/ 5214 w 94191"/>
              <a:gd name="connsiteY221" fmla="*/ 49079 h 133862"/>
              <a:gd name="connsiteX222" fmla="*/ 6234 w 94191"/>
              <a:gd name="connsiteY222" fmla="*/ 49646 h 133862"/>
              <a:gd name="connsiteX223" fmla="*/ 7481 w 94191"/>
              <a:gd name="connsiteY223" fmla="*/ 51119 h 133862"/>
              <a:gd name="connsiteX224" fmla="*/ 9521 w 94191"/>
              <a:gd name="connsiteY224" fmla="*/ 52139 h 133862"/>
              <a:gd name="connsiteX225" fmla="*/ 12468 w 94191"/>
              <a:gd name="connsiteY225" fmla="*/ 52593 h 133862"/>
              <a:gd name="connsiteX226" fmla="*/ 14168 w 94191"/>
              <a:gd name="connsiteY226" fmla="*/ 53726 h 133862"/>
              <a:gd name="connsiteX227" fmla="*/ 14395 w 94191"/>
              <a:gd name="connsiteY227" fmla="*/ 54746 h 133862"/>
              <a:gd name="connsiteX228" fmla="*/ 14395 w 94191"/>
              <a:gd name="connsiteY228" fmla="*/ 55766 h 133862"/>
              <a:gd name="connsiteX229" fmla="*/ 13942 w 94191"/>
              <a:gd name="connsiteY229" fmla="*/ 58487 h 133862"/>
              <a:gd name="connsiteX230" fmla="*/ 13602 w 94191"/>
              <a:gd name="connsiteY230" fmla="*/ 60074 h 133862"/>
              <a:gd name="connsiteX231" fmla="*/ 12015 w 94191"/>
              <a:gd name="connsiteY231" fmla="*/ 64154 h 133862"/>
              <a:gd name="connsiteX232" fmla="*/ 10882 w 94191"/>
              <a:gd name="connsiteY232" fmla="*/ 67668 h 133862"/>
              <a:gd name="connsiteX233" fmla="*/ 11448 w 94191"/>
              <a:gd name="connsiteY233" fmla="*/ 69368 h 133862"/>
              <a:gd name="connsiteX234" fmla="*/ 11902 w 94191"/>
              <a:gd name="connsiteY234" fmla="*/ 70048 h 133862"/>
              <a:gd name="connsiteX235" fmla="*/ 12242 w 94191"/>
              <a:gd name="connsiteY235" fmla="*/ 70615 h 133862"/>
              <a:gd name="connsiteX236" fmla="*/ 13488 w 94191"/>
              <a:gd name="connsiteY236" fmla="*/ 71975 h 133862"/>
              <a:gd name="connsiteX237" fmla="*/ 14395 w 94191"/>
              <a:gd name="connsiteY237" fmla="*/ 73335 h 133862"/>
              <a:gd name="connsiteX238" fmla="*/ 13602 w 94191"/>
              <a:gd name="connsiteY238" fmla="*/ 76622 h 133862"/>
              <a:gd name="connsiteX239" fmla="*/ 14055 w 94191"/>
              <a:gd name="connsiteY239" fmla="*/ 77529 h 133862"/>
              <a:gd name="connsiteX240" fmla="*/ 15755 w 94191"/>
              <a:gd name="connsiteY240" fmla="*/ 78096 h 133862"/>
              <a:gd name="connsiteX241" fmla="*/ 17569 w 94191"/>
              <a:gd name="connsiteY241" fmla="*/ 78549 h 133862"/>
              <a:gd name="connsiteX242" fmla="*/ 18249 w 94191"/>
              <a:gd name="connsiteY242" fmla="*/ 79116 h 133862"/>
              <a:gd name="connsiteX243" fmla="*/ 16662 w 94191"/>
              <a:gd name="connsiteY243" fmla="*/ 82516 h 133862"/>
              <a:gd name="connsiteX244" fmla="*/ 17002 w 94191"/>
              <a:gd name="connsiteY244" fmla="*/ 84897 h 133862"/>
              <a:gd name="connsiteX245" fmla="*/ 17682 w 94191"/>
              <a:gd name="connsiteY245" fmla="*/ 87050 h 133862"/>
              <a:gd name="connsiteX246" fmla="*/ 18136 w 94191"/>
              <a:gd name="connsiteY246" fmla="*/ 90677 h 133862"/>
              <a:gd name="connsiteX247" fmla="*/ 18136 w 94191"/>
              <a:gd name="connsiteY247" fmla="*/ 91017 h 133862"/>
              <a:gd name="connsiteX248" fmla="*/ 18136 w 94191"/>
              <a:gd name="connsiteY248" fmla="*/ 91924 h 133862"/>
              <a:gd name="connsiteX249" fmla="*/ 19156 w 94191"/>
              <a:gd name="connsiteY249" fmla="*/ 94758 h 133862"/>
              <a:gd name="connsiteX250" fmla="*/ 20743 w 94191"/>
              <a:gd name="connsiteY250" fmla="*/ 100198 h 133862"/>
              <a:gd name="connsiteX251" fmla="*/ 20743 w 94191"/>
              <a:gd name="connsiteY251" fmla="*/ 102239 h 133862"/>
              <a:gd name="connsiteX252" fmla="*/ 20743 w 94191"/>
              <a:gd name="connsiteY252" fmla="*/ 104392 h 133862"/>
              <a:gd name="connsiteX253" fmla="*/ 21309 w 94191"/>
              <a:gd name="connsiteY253" fmla="*/ 106206 h 133862"/>
              <a:gd name="connsiteX254" fmla="*/ 21536 w 94191"/>
              <a:gd name="connsiteY254" fmla="*/ 109493 h 133862"/>
              <a:gd name="connsiteX255" fmla="*/ 23009 w 94191"/>
              <a:gd name="connsiteY255" fmla="*/ 111533 h 133862"/>
              <a:gd name="connsiteX256" fmla="*/ 24370 w 94191"/>
              <a:gd name="connsiteY256" fmla="*/ 113006 h 133862"/>
              <a:gd name="connsiteX257" fmla="*/ 25276 w 94191"/>
              <a:gd name="connsiteY257" fmla="*/ 113346 h 133862"/>
              <a:gd name="connsiteX258" fmla="*/ 26863 w 94191"/>
              <a:gd name="connsiteY258" fmla="*/ 113006 h 133862"/>
              <a:gd name="connsiteX259" fmla="*/ 28904 w 94191"/>
              <a:gd name="connsiteY259" fmla="*/ 110740 h 133862"/>
              <a:gd name="connsiteX260" fmla="*/ 29924 w 94191"/>
              <a:gd name="connsiteY260" fmla="*/ 108586 h 133862"/>
              <a:gd name="connsiteX261" fmla="*/ 29924 w 94191"/>
              <a:gd name="connsiteY261" fmla="*/ 105866 h 133862"/>
              <a:gd name="connsiteX262" fmla="*/ 29244 w 94191"/>
              <a:gd name="connsiteY262" fmla="*/ 101672 h 133862"/>
              <a:gd name="connsiteX263" fmla="*/ 29584 w 94191"/>
              <a:gd name="connsiteY263" fmla="*/ 100198 h 133862"/>
              <a:gd name="connsiteX264" fmla="*/ 30944 w 94191"/>
              <a:gd name="connsiteY264" fmla="*/ 106886 h 133862"/>
              <a:gd name="connsiteX265" fmla="*/ 31284 w 94191"/>
              <a:gd name="connsiteY265" fmla="*/ 109719 h 133862"/>
              <a:gd name="connsiteX266" fmla="*/ 31284 w 94191"/>
              <a:gd name="connsiteY266" fmla="*/ 111873 h 133862"/>
              <a:gd name="connsiteX267" fmla="*/ 32531 w 94191"/>
              <a:gd name="connsiteY267" fmla="*/ 110853 h 133862"/>
              <a:gd name="connsiteX268" fmla="*/ 33324 w 94191"/>
              <a:gd name="connsiteY268" fmla="*/ 109379 h 133862"/>
              <a:gd name="connsiteX269" fmla="*/ 35137 w 94191"/>
              <a:gd name="connsiteY269" fmla="*/ 108472 h 133862"/>
              <a:gd name="connsiteX270" fmla="*/ 36271 w 94191"/>
              <a:gd name="connsiteY270" fmla="*/ 106999 h 133862"/>
              <a:gd name="connsiteX271" fmla="*/ 37065 w 94191"/>
              <a:gd name="connsiteY271" fmla="*/ 104505 h 133862"/>
              <a:gd name="connsiteX272" fmla="*/ 37291 w 94191"/>
              <a:gd name="connsiteY272" fmla="*/ 102579 h 133862"/>
              <a:gd name="connsiteX273" fmla="*/ 37065 w 94191"/>
              <a:gd name="connsiteY273" fmla="*/ 99858 h 133862"/>
              <a:gd name="connsiteX274" fmla="*/ 37631 w 94191"/>
              <a:gd name="connsiteY274" fmla="*/ 97591 h 133862"/>
              <a:gd name="connsiteX275" fmla="*/ 39785 w 94191"/>
              <a:gd name="connsiteY275" fmla="*/ 95778 h 133862"/>
              <a:gd name="connsiteX276" fmla="*/ 37971 w 94191"/>
              <a:gd name="connsiteY276" fmla="*/ 99405 h 133862"/>
              <a:gd name="connsiteX277" fmla="*/ 37971 w 94191"/>
              <a:gd name="connsiteY277" fmla="*/ 101785 h 133862"/>
              <a:gd name="connsiteX278" fmla="*/ 38425 w 94191"/>
              <a:gd name="connsiteY278" fmla="*/ 103825 h 133862"/>
              <a:gd name="connsiteX279" fmla="*/ 39218 w 94191"/>
              <a:gd name="connsiteY279" fmla="*/ 105979 h 133862"/>
              <a:gd name="connsiteX280" fmla="*/ 41598 w 94191"/>
              <a:gd name="connsiteY280" fmla="*/ 104279 h 133862"/>
              <a:gd name="connsiteX281" fmla="*/ 43185 w 94191"/>
              <a:gd name="connsiteY281" fmla="*/ 103372 h 133862"/>
              <a:gd name="connsiteX282" fmla="*/ 44545 w 94191"/>
              <a:gd name="connsiteY282" fmla="*/ 102919 h 133862"/>
              <a:gd name="connsiteX283" fmla="*/ 42052 w 94191"/>
              <a:gd name="connsiteY283" fmla="*/ 106092 h 133862"/>
              <a:gd name="connsiteX284" fmla="*/ 41712 w 94191"/>
              <a:gd name="connsiteY284" fmla="*/ 107452 h 133862"/>
              <a:gd name="connsiteX285" fmla="*/ 41712 w 94191"/>
              <a:gd name="connsiteY285" fmla="*/ 109153 h 133862"/>
              <a:gd name="connsiteX286" fmla="*/ 42958 w 94191"/>
              <a:gd name="connsiteY286" fmla="*/ 110059 h 133862"/>
              <a:gd name="connsiteX287" fmla="*/ 43525 w 94191"/>
              <a:gd name="connsiteY287" fmla="*/ 110740 h 133862"/>
              <a:gd name="connsiteX288" fmla="*/ 44999 w 94191"/>
              <a:gd name="connsiteY288" fmla="*/ 110400 h 133862"/>
              <a:gd name="connsiteX289" fmla="*/ 46132 w 94191"/>
              <a:gd name="connsiteY289" fmla="*/ 108812 h 133862"/>
              <a:gd name="connsiteX290" fmla="*/ 47492 w 94191"/>
              <a:gd name="connsiteY290" fmla="*/ 105412 h 133862"/>
              <a:gd name="connsiteX291" fmla="*/ 50326 w 94191"/>
              <a:gd name="connsiteY291" fmla="*/ 102352 h 133862"/>
              <a:gd name="connsiteX292" fmla="*/ 51573 w 94191"/>
              <a:gd name="connsiteY292" fmla="*/ 101445 h 133862"/>
              <a:gd name="connsiteX293" fmla="*/ 52366 w 94191"/>
              <a:gd name="connsiteY293" fmla="*/ 100538 h 133862"/>
              <a:gd name="connsiteX294" fmla="*/ 52933 w 94191"/>
              <a:gd name="connsiteY294" fmla="*/ 98158 h 133862"/>
              <a:gd name="connsiteX295" fmla="*/ 52479 w 94191"/>
              <a:gd name="connsiteY295" fmla="*/ 96458 h 133862"/>
              <a:gd name="connsiteX296" fmla="*/ 51119 w 94191"/>
              <a:gd name="connsiteY296" fmla="*/ 94078 h 133862"/>
              <a:gd name="connsiteX297" fmla="*/ 50213 w 94191"/>
              <a:gd name="connsiteY297" fmla="*/ 92944 h 133862"/>
              <a:gd name="connsiteX298" fmla="*/ 50439 w 94191"/>
              <a:gd name="connsiteY298" fmla="*/ 91924 h 133862"/>
              <a:gd name="connsiteX299" fmla="*/ 50099 w 94191"/>
              <a:gd name="connsiteY299" fmla="*/ 90790 h 133862"/>
              <a:gd name="connsiteX300" fmla="*/ 49193 w 94191"/>
              <a:gd name="connsiteY300" fmla="*/ 89204 h 133862"/>
              <a:gd name="connsiteX301" fmla="*/ 49193 w 94191"/>
              <a:gd name="connsiteY301" fmla="*/ 87390 h 133862"/>
              <a:gd name="connsiteX302" fmla="*/ 49759 w 94191"/>
              <a:gd name="connsiteY302" fmla="*/ 86143 h 133862"/>
              <a:gd name="connsiteX303" fmla="*/ 51573 w 94191"/>
              <a:gd name="connsiteY303" fmla="*/ 85577 h 133862"/>
              <a:gd name="connsiteX304" fmla="*/ 50099 w 94191"/>
              <a:gd name="connsiteY304" fmla="*/ 83650 h 133862"/>
              <a:gd name="connsiteX305" fmla="*/ 49873 w 94191"/>
              <a:gd name="connsiteY305" fmla="*/ 82063 h 133862"/>
              <a:gd name="connsiteX306" fmla="*/ 51119 w 94191"/>
              <a:gd name="connsiteY306" fmla="*/ 81383 h 133862"/>
              <a:gd name="connsiteX307" fmla="*/ 52479 w 94191"/>
              <a:gd name="connsiteY307" fmla="*/ 80249 h 133862"/>
              <a:gd name="connsiteX308" fmla="*/ 52479 w 94191"/>
              <a:gd name="connsiteY308" fmla="*/ 78662 h 133862"/>
              <a:gd name="connsiteX309" fmla="*/ 52479 w 94191"/>
              <a:gd name="connsiteY309" fmla="*/ 77189 h 133862"/>
              <a:gd name="connsiteX310" fmla="*/ 51119 w 94191"/>
              <a:gd name="connsiteY310" fmla="*/ 75375 h 133862"/>
              <a:gd name="connsiteX311" fmla="*/ 48399 w 94191"/>
              <a:gd name="connsiteY311" fmla="*/ 74922 h 133862"/>
              <a:gd name="connsiteX312" fmla="*/ 45906 w 94191"/>
              <a:gd name="connsiteY312" fmla="*/ 72882 h 133862"/>
              <a:gd name="connsiteX313" fmla="*/ 48739 w 94191"/>
              <a:gd name="connsiteY313" fmla="*/ 73448 h 133862"/>
              <a:gd name="connsiteX314" fmla="*/ 51799 w 94191"/>
              <a:gd name="connsiteY314" fmla="*/ 73675 h 133862"/>
              <a:gd name="connsiteX315" fmla="*/ 52026 w 94191"/>
              <a:gd name="connsiteY315" fmla="*/ 72428 h 133862"/>
              <a:gd name="connsiteX316" fmla="*/ 52026 w 94191"/>
              <a:gd name="connsiteY316" fmla="*/ 70955 h 133862"/>
              <a:gd name="connsiteX317" fmla="*/ 52026 w 94191"/>
              <a:gd name="connsiteY317" fmla="*/ 70048 h 133862"/>
              <a:gd name="connsiteX318" fmla="*/ 52706 w 94191"/>
              <a:gd name="connsiteY318" fmla="*/ 69708 h 133862"/>
              <a:gd name="connsiteX319" fmla="*/ 52933 w 94191"/>
              <a:gd name="connsiteY319" fmla="*/ 71068 h 133862"/>
              <a:gd name="connsiteX320" fmla="*/ 52933 w 94191"/>
              <a:gd name="connsiteY320" fmla="*/ 73108 h 133862"/>
              <a:gd name="connsiteX321" fmla="*/ 53726 w 94191"/>
              <a:gd name="connsiteY321" fmla="*/ 77076 h 133862"/>
              <a:gd name="connsiteX322" fmla="*/ 53273 w 94191"/>
              <a:gd name="connsiteY322" fmla="*/ 81156 h 133862"/>
              <a:gd name="connsiteX323" fmla="*/ 53726 w 94191"/>
              <a:gd name="connsiteY323" fmla="*/ 82743 h 133862"/>
              <a:gd name="connsiteX324" fmla="*/ 57240 w 94191"/>
              <a:gd name="connsiteY324" fmla="*/ 89770 h 133862"/>
              <a:gd name="connsiteX325" fmla="*/ 59620 w 94191"/>
              <a:gd name="connsiteY325" fmla="*/ 92604 h 133862"/>
              <a:gd name="connsiteX326" fmla="*/ 63814 w 94191"/>
              <a:gd name="connsiteY326" fmla="*/ 92264 h 133862"/>
              <a:gd name="connsiteX327" fmla="*/ 65174 w 94191"/>
              <a:gd name="connsiteY327" fmla="*/ 91584 h 133862"/>
              <a:gd name="connsiteX328" fmla="*/ 67215 w 94191"/>
              <a:gd name="connsiteY328" fmla="*/ 89430 h 133862"/>
              <a:gd name="connsiteX329" fmla="*/ 69141 w 94191"/>
              <a:gd name="connsiteY329" fmla="*/ 87957 h 133862"/>
              <a:gd name="connsiteX330" fmla="*/ 70615 w 94191"/>
              <a:gd name="connsiteY330" fmla="*/ 85917 h 133862"/>
              <a:gd name="connsiteX331" fmla="*/ 70615 w 94191"/>
              <a:gd name="connsiteY331" fmla="*/ 87957 h 133862"/>
              <a:gd name="connsiteX332" fmla="*/ 71635 w 94191"/>
              <a:gd name="connsiteY332" fmla="*/ 89997 h 133862"/>
              <a:gd name="connsiteX333" fmla="*/ 74922 w 94191"/>
              <a:gd name="connsiteY333" fmla="*/ 94644 h 133862"/>
              <a:gd name="connsiteX334" fmla="*/ 75716 w 94191"/>
              <a:gd name="connsiteY334" fmla="*/ 96911 h 133862"/>
              <a:gd name="connsiteX335" fmla="*/ 76962 w 94191"/>
              <a:gd name="connsiteY335" fmla="*/ 99405 h 133862"/>
              <a:gd name="connsiteX336" fmla="*/ 77982 w 94191"/>
              <a:gd name="connsiteY336" fmla="*/ 98385 h 133862"/>
              <a:gd name="connsiteX337" fmla="*/ 78322 w 94191"/>
              <a:gd name="connsiteY337" fmla="*/ 98385 h 133862"/>
              <a:gd name="connsiteX338" fmla="*/ 78209 w 94191"/>
              <a:gd name="connsiteY338" fmla="*/ 98951 h 133862"/>
              <a:gd name="connsiteX339" fmla="*/ 77529 w 94191"/>
              <a:gd name="connsiteY339" fmla="*/ 100992 h 133862"/>
              <a:gd name="connsiteX340" fmla="*/ 78096 w 94191"/>
              <a:gd name="connsiteY340" fmla="*/ 102579 h 133862"/>
              <a:gd name="connsiteX341" fmla="*/ 79343 w 94191"/>
              <a:gd name="connsiteY341" fmla="*/ 108926 h 133862"/>
              <a:gd name="connsiteX342" fmla="*/ 81270 w 94191"/>
              <a:gd name="connsiteY342" fmla="*/ 113460 h 133862"/>
              <a:gd name="connsiteX343" fmla="*/ 81270 w 94191"/>
              <a:gd name="connsiteY343" fmla="*/ 117313 h 133862"/>
              <a:gd name="connsiteX344" fmla="*/ 82290 w 94191"/>
              <a:gd name="connsiteY344" fmla="*/ 125134 h 133862"/>
              <a:gd name="connsiteX345" fmla="*/ 85123 w 94191"/>
              <a:gd name="connsiteY345" fmla="*/ 129442 h 133862"/>
              <a:gd name="connsiteX346" fmla="*/ 86257 w 94191"/>
              <a:gd name="connsiteY346" fmla="*/ 131709 h 133862"/>
              <a:gd name="connsiteX347" fmla="*/ 87503 w 94191"/>
              <a:gd name="connsiteY347" fmla="*/ 133862 h 133862"/>
              <a:gd name="connsiteX348" fmla="*/ 87844 w 94191"/>
              <a:gd name="connsiteY348" fmla="*/ 133862 h 133862"/>
              <a:gd name="connsiteX349" fmla="*/ 87617 w 94191"/>
              <a:gd name="connsiteY349" fmla="*/ 132162 h 133862"/>
              <a:gd name="connsiteX350" fmla="*/ 87050 w 94191"/>
              <a:gd name="connsiteY350" fmla="*/ 130575 h 133862"/>
              <a:gd name="connsiteX351" fmla="*/ 86710 w 94191"/>
              <a:gd name="connsiteY351" fmla="*/ 128875 h 133862"/>
              <a:gd name="connsiteX352" fmla="*/ 86710 w 94191"/>
              <a:gd name="connsiteY352" fmla="*/ 127628 h 133862"/>
              <a:gd name="connsiteX353" fmla="*/ 85577 w 94191"/>
              <a:gd name="connsiteY353" fmla="*/ 126495 h 133862"/>
              <a:gd name="connsiteX354" fmla="*/ 85123 w 94191"/>
              <a:gd name="connsiteY354" fmla="*/ 124454 h 133862"/>
              <a:gd name="connsiteX355" fmla="*/ 84897 w 94191"/>
              <a:gd name="connsiteY355" fmla="*/ 122414 h 133862"/>
              <a:gd name="connsiteX356" fmla="*/ 85463 w 94191"/>
              <a:gd name="connsiteY356" fmla="*/ 120941 h 133862"/>
              <a:gd name="connsiteX357" fmla="*/ 86937 w 94191"/>
              <a:gd name="connsiteY357" fmla="*/ 119354 h 133862"/>
              <a:gd name="connsiteX358" fmla="*/ 87957 w 94191"/>
              <a:gd name="connsiteY358" fmla="*/ 119127 h 133862"/>
              <a:gd name="connsiteX359" fmla="*/ 88864 w 94191"/>
              <a:gd name="connsiteY359" fmla="*/ 119807 h 133862"/>
              <a:gd name="connsiteX360" fmla="*/ 90904 w 94191"/>
              <a:gd name="connsiteY360" fmla="*/ 120827 h 133862"/>
              <a:gd name="connsiteX361" fmla="*/ 92264 w 94191"/>
              <a:gd name="connsiteY361" fmla="*/ 121847 h 133862"/>
              <a:gd name="connsiteX362" fmla="*/ 92831 w 94191"/>
              <a:gd name="connsiteY362" fmla="*/ 123094 h 133862"/>
              <a:gd name="connsiteX363" fmla="*/ 93511 w 94191"/>
              <a:gd name="connsiteY363" fmla="*/ 123094 h 133862"/>
              <a:gd name="connsiteX364" fmla="*/ 94191 w 94191"/>
              <a:gd name="connsiteY364" fmla="*/ 122074 h 133862"/>
              <a:gd name="connsiteX365" fmla="*/ 94191 w 94191"/>
              <a:gd name="connsiteY365" fmla="*/ 121054 h 133862"/>
              <a:gd name="connsiteX366" fmla="*/ 79002 w 94191"/>
              <a:gd name="connsiteY366" fmla="*/ 109039 h 133862"/>
              <a:gd name="connsiteX367" fmla="*/ 78549 w 94191"/>
              <a:gd name="connsiteY367" fmla="*/ 108019 h 133862"/>
              <a:gd name="connsiteX368" fmla="*/ 78322 w 94191"/>
              <a:gd name="connsiteY368" fmla="*/ 108019 h 133862"/>
              <a:gd name="connsiteX369" fmla="*/ 77982 w 94191"/>
              <a:gd name="connsiteY369" fmla="*/ 108926 h 133862"/>
              <a:gd name="connsiteX370" fmla="*/ 77642 w 94191"/>
              <a:gd name="connsiteY370" fmla="*/ 110626 h 133862"/>
              <a:gd name="connsiteX371" fmla="*/ 77982 w 94191"/>
              <a:gd name="connsiteY371" fmla="*/ 111986 h 133862"/>
              <a:gd name="connsiteX372" fmla="*/ 78776 w 94191"/>
              <a:gd name="connsiteY372" fmla="*/ 110059 h 133862"/>
              <a:gd name="connsiteX373" fmla="*/ 79002 w 94191"/>
              <a:gd name="connsiteY373" fmla="*/ 108926 h 133862"/>
              <a:gd name="connsiteX374" fmla="*/ 80023 w 94191"/>
              <a:gd name="connsiteY374" fmla="*/ 112780 h 133862"/>
              <a:gd name="connsiteX375" fmla="*/ 79456 w 94191"/>
              <a:gd name="connsiteY375" fmla="*/ 112780 h 133862"/>
              <a:gd name="connsiteX376" fmla="*/ 78436 w 94191"/>
              <a:gd name="connsiteY376" fmla="*/ 113120 h 133862"/>
              <a:gd name="connsiteX377" fmla="*/ 78776 w 94191"/>
              <a:gd name="connsiteY377" fmla="*/ 116180 h 133862"/>
              <a:gd name="connsiteX378" fmla="*/ 78549 w 94191"/>
              <a:gd name="connsiteY378" fmla="*/ 117087 h 133862"/>
              <a:gd name="connsiteX379" fmla="*/ 79116 w 94191"/>
              <a:gd name="connsiteY379" fmla="*/ 117767 h 133862"/>
              <a:gd name="connsiteX380" fmla="*/ 80363 w 94191"/>
              <a:gd name="connsiteY380" fmla="*/ 117767 h 133862"/>
              <a:gd name="connsiteX381" fmla="*/ 80590 w 94191"/>
              <a:gd name="connsiteY381" fmla="*/ 115273 h 133862"/>
              <a:gd name="connsiteX382" fmla="*/ 80363 w 94191"/>
              <a:gd name="connsiteY382" fmla="*/ 113573 h 133862"/>
              <a:gd name="connsiteX383" fmla="*/ 80023 w 94191"/>
              <a:gd name="connsiteY383" fmla="*/ 112666 h 133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</a:cxnLst>
            <a:rect l="l" t="t" r="r" b="b"/>
            <a:pathLst>
              <a:path w="94191" h="133862">
                <a:moveTo>
                  <a:pt x="62567" y="94418"/>
                </a:moveTo>
                <a:lnTo>
                  <a:pt x="61887" y="103939"/>
                </a:lnTo>
                <a:lnTo>
                  <a:pt x="64041" y="102352"/>
                </a:lnTo>
                <a:lnTo>
                  <a:pt x="64608" y="99858"/>
                </a:lnTo>
                <a:lnTo>
                  <a:pt x="64154" y="97931"/>
                </a:lnTo>
                <a:lnTo>
                  <a:pt x="62567" y="94418"/>
                </a:lnTo>
                <a:close/>
                <a:moveTo>
                  <a:pt x="71635" y="95098"/>
                </a:moveTo>
                <a:lnTo>
                  <a:pt x="70842" y="93171"/>
                </a:lnTo>
                <a:lnTo>
                  <a:pt x="70275" y="92264"/>
                </a:lnTo>
                <a:lnTo>
                  <a:pt x="69935" y="92717"/>
                </a:lnTo>
                <a:lnTo>
                  <a:pt x="69368" y="95551"/>
                </a:lnTo>
                <a:lnTo>
                  <a:pt x="70502" y="97818"/>
                </a:lnTo>
                <a:lnTo>
                  <a:pt x="71408" y="98385"/>
                </a:lnTo>
                <a:lnTo>
                  <a:pt x="72315" y="97705"/>
                </a:lnTo>
                <a:lnTo>
                  <a:pt x="72089" y="96685"/>
                </a:lnTo>
                <a:lnTo>
                  <a:pt x="71522" y="95211"/>
                </a:lnTo>
                <a:close/>
                <a:moveTo>
                  <a:pt x="53953" y="85237"/>
                </a:moveTo>
                <a:lnTo>
                  <a:pt x="53613" y="84216"/>
                </a:lnTo>
                <a:lnTo>
                  <a:pt x="52366" y="82516"/>
                </a:lnTo>
                <a:lnTo>
                  <a:pt x="51459" y="82970"/>
                </a:lnTo>
                <a:lnTo>
                  <a:pt x="52026" y="83876"/>
                </a:lnTo>
                <a:lnTo>
                  <a:pt x="52933" y="84556"/>
                </a:lnTo>
                <a:lnTo>
                  <a:pt x="54066" y="85123"/>
                </a:lnTo>
                <a:close/>
                <a:moveTo>
                  <a:pt x="54747" y="89997"/>
                </a:moveTo>
                <a:lnTo>
                  <a:pt x="54407" y="88297"/>
                </a:lnTo>
                <a:lnTo>
                  <a:pt x="54180" y="87617"/>
                </a:lnTo>
                <a:lnTo>
                  <a:pt x="52593" y="86483"/>
                </a:lnTo>
                <a:lnTo>
                  <a:pt x="50666" y="87163"/>
                </a:lnTo>
                <a:lnTo>
                  <a:pt x="51119" y="89204"/>
                </a:lnTo>
                <a:lnTo>
                  <a:pt x="51913" y="90904"/>
                </a:lnTo>
                <a:lnTo>
                  <a:pt x="51913" y="92151"/>
                </a:lnTo>
                <a:cubicBezTo>
                  <a:pt x="51913" y="92151"/>
                  <a:pt x="53726" y="93964"/>
                  <a:pt x="53726" y="93964"/>
                </a:cubicBezTo>
                <a:lnTo>
                  <a:pt x="54293" y="96118"/>
                </a:lnTo>
                <a:lnTo>
                  <a:pt x="54293" y="98838"/>
                </a:lnTo>
                <a:cubicBezTo>
                  <a:pt x="54293" y="98838"/>
                  <a:pt x="51006" y="104845"/>
                  <a:pt x="51006" y="104845"/>
                </a:cubicBezTo>
                <a:lnTo>
                  <a:pt x="52819" y="105072"/>
                </a:lnTo>
                <a:lnTo>
                  <a:pt x="56333" y="104279"/>
                </a:lnTo>
                <a:lnTo>
                  <a:pt x="57354" y="102692"/>
                </a:lnTo>
                <a:lnTo>
                  <a:pt x="58034" y="97365"/>
                </a:lnTo>
                <a:lnTo>
                  <a:pt x="58034" y="95211"/>
                </a:lnTo>
                <a:cubicBezTo>
                  <a:pt x="58034" y="95211"/>
                  <a:pt x="55427" y="91697"/>
                  <a:pt x="55427" y="91697"/>
                </a:cubicBezTo>
                <a:lnTo>
                  <a:pt x="54633" y="89997"/>
                </a:lnTo>
                <a:close/>
                <a:moveTo>
                  <a:pt x="94191" y="121281"/>
                </a:moveTo>
                <a:lnTo>
                  <a:pt x="93511" y="118560"/>
                </a:lnTo>
                <a:lnTo>
                  <a:pt x="93284" y="115273"/>
                </a:lnTo>
                <a:lnTo>
                  <a:pt x="93284" y="107679"/>
                </a:lnTo>
                <a:cubicBezTo>
                  <a:pt x="93284" y="107679"/>
                  <a:pt x="93058" y="106772"/>
                  <a:pt x="93058" y="106772"/>
                </a:cubicBezTo>
                <a:lnTo>
                  <a:pt x="92831" y="105186"/>
                </a:lnTo>
                <a:lnTo>
                  <a:pt x="92264" y="96798"/>
                </a:lnTo>
                <a:lnTo>
                  <a:pt x="91811" y="94191"/>
                </a:lnTo>
                <a:lnTo>
                  <a:pt x="91471" y="90564"/>
                </a:lnTo>
                <a:lnTo>
                  <a:pt x="90904" y="89430"/>
                </a:lnTo>
                <a:lnTo>
                  <a:pt x="90224" y="87390"/>
                </a:lnTo>
                <a:lnTo>
                  <a:pt x="89431" y="85690"/>
                </a:lnTo>
                <a:lnTo>
                  <a:pt x="88750" y="84897"/>
                </a:lnTo>
                <a:lnTo>
                  <a:pt x="88297" y="81609"/>
                </a:lnTo>
                <a:lnTo>
                  <a:pt x="88297" y="77642"/>
                </a:lnTo>
                <a:cubicBezTo>
                  <a:pt x="88297" y="77642"/>
                  <a:pt x="88184" y="75715"/>
                  <a:pt x="88184" y="75715"/>
                </a:cubicBezTo>
                <a:lnTo>
                  <a:pt x="87277" y="71862"/>
                </a:lnTo>
                <a:lnTo>
                  <a:pt x="86370" y="67441"/>
                </a:lnTo>
                <a:lnTo>
                  <a:pt x="85123" y="67668"/>
                </a:lnTo>
                <a:lnTo>
                  <a:pt x="84443" y="66648"/>
                </a:lnTo>
                <a:lnTo>
                  <a:pt x="83877" y="66648"/>
                </a:lnTo>
                <a:cubicBezTo>
                  <a:pt x="83877" y="66648"/>
                  <a:pt x="82176" y="67668"/>
                  <a:pt x="82176" y="67668"/>
                </a:cubicBezTo>
                <a:lnTo>
                  <a:pt x="80816" y="67328"/>
                </a:lnTo>
                <a:lnTo>
                  <a:pt x="79796" y="67328"/>
                </a:lnTo>
                <a:cubicBezTo>
                  <a:pt x="79796" y="67328"/>
                  <a:pt x="79796" y="69481"/>
                  <a:pt x="79796" y="69481"/>
                </a:cubicBezTo>
                <a:lnTo>
                  <a:pt x="80023" y="71635"/>
                </a:lnTo>
                <a:lnTo>
                  <a:pt x="79683" y="72428"/>
                </a:lnTo>
                <a:lnTo>
                  <a:pt x="77076" y="74922"/>
                </a:lnTo>
                <a:lnTo>
                  <a:pt x="76396" y="76622"/>
                </a:lnTo>
                <a:lnTo>
                  <a:pt x="76396" y="78436"/>
                </a:lnTo>
                <a:cubicBezTo>
                  <a:pt x="76396" y="78436"/>
                  <a:pt x="76849" y="80816"/>
                  <a:pt x="76849" y="80816"/>
                </a:cubicBezTo>
                <a:lnTo>
                  <a:pt x="76396" y="82063"/>
                </a:lnTo>
                <a:lnTo>
                  <a:pt x="75262" y="83196"/>
                </a:lnTo>
                <a:lnTo>
                  <a:pt x="73675" y="83763"/>
                </a:lnTo>
                <a:lnTo>
                  <a:pt x="72315" y="83536"/>
                </a:lnTo>
                <a:lnTo>
                  <a:pt x="71408" y="82516"/>
                </a:lnTo>
                <a:lnTo>
                  <a:pt x="70615" y="80023"/>
                </a:lnTo>
                <a:lnTo>
                  <a:pt x="69935" y="78662"/>
                </a:lnTo>
                <a:lnTo>
                  <a:pt x="69141" y="78322"/>
                </a:lnTo>
                <a:lnTo>
                  <a:pt x="68575" y="78662"/>
                </a:lnTo>
                <a:lnTo>
                  <a:pt x="68575" y="80249"/>
                </a:lnTo>
                <a:cubicBezTo>
                  <a:pt x="68575" y="80249"/>
                  <a:pt x="68575" y="81496"/>
                  <a:pt x="68575" y="81496"/>
                </a:cubicBezTo>
                <a:lnTo>
                  <a:pt x="68348" y="81496"/>
                </a:lnTo>
                <a:cubicBezTo>
                  <a:pt x="68348" y="81496"/>
                  <a:pt x="67895" y="81496"/>
                  <a:pt x="67895" y="81496"/>
                </a:cubicBezTo>
                <a:lnTo>
                  <a:pt x="67441" y="80816"/>
                </a:lnTo>
                <a:lnTo>
                  <a:pt x="66195" y="74582"/>
                </a:lnTo>
                <a:lnTo>
                  <a:pt x="64381" y="69821"/>
                </a:lnTo>
                <a:lnTo>
                  <a:pt x="64381" y="68008"/>
                </a:lnTo>
                <a:cubicBezTo>
                  <a:pt x="64381" y="68008"/>
                  <a:pt x="64948" y="65628"/>
                  <a:pt x="64948" y="65628"/>
                </a:cubicBezTo>
                <a:lnTo>
                  <a:pt x="65741" y="62001"/>
                </a:lnTo>
                <a:lnTo>
                  <a:pt x="67895" y="59734"/>
                </a:lnTo>
                <a:lnTo>
                  <a:pt x="68121" y="58713"/>
                </a:lnTo>
                <a:lnTo>
                  <a:pt x="68461" y="57920"/>
                </a:lnTo>
                <a:lnTo>
                  <a:pt x="69028" y="57920"/>
                </a:lnTo>
                <a:cubicBezTo>
                  <a:pt x="69028" y="57920"/>
                  <a:pt x="71749" y="57920"/>
                  <a:pt x="71749" y="57920"/>
                </a:cubicBezTo>
                <a:lnTo>
                  <a:pt x="72655" y="57580"/>
                </a:lnTo>
                <a:lnTo>
                  <a:pt x="73449" y="56560"/>
                </a:lnTo>
                <a:lnTo>
                  <a:pt x="74582" y="55653"/>
                </a:lnTo>
                <a:lnTo>
                  <a:pt x="75716" y="55313"/>
                </a:lnTo>
                <a:lnTo>
                  <a:pt x="76622" y="55313"/>
                </a:lnTo>
                <a:cubicBezTo>
                  <a:pt x="76622" y="55313"/>
                  <a:pt x="78096" y="55993"/>
                  <a:pt x="78096" y="55993"/>
                </a:cubicBezTo>
                <a:lnTo>
                  <a:pt x="78776" y="55540"/>
                </a:lnTo>
                <a:lnTo>
                  <a:pt x="79229" y="54066"/>
                </a:lnTo>
                <a:lnTo>
                  <a:pt x="79909" y="52593"/>
                </a:lnTo>
                <a:lnTo>
                  <a:pt x="80363" y="51913"/>
                </a:lnTo>
                <a:lnTo>
                  <a:pt x="81383" y="51573"/>
                </a:lnTo>
                <a:lnTo>
                  <a:pt x="82630" y="51573"/>
                </a:lnTo>
                <a:cubicBezTo>
                  <a:pt x="82630" y="51573"/>
                  <a:pt x="83083" y="51233"/>
                  <a:pt x="83083" y="51233"/>
                </a:cubicBezTo>
                <a:lnTo>
                  <a:pt x="83423" y="50779"/>
                </a:lnTo>
                <a:lnTo>
                  <a:pt x="83763" y="48739"/>
                </a:lnTo>
                <a:lnTo>
                  <a:pt x="85463" y="44319"/>
                </a:lnTo>
                <a:lnTo>
                  <a:pt x="86030" y="42278"/>
                </a:lnTo>
                <a:lnTo>
                  <a:pt x="86030" y="41938"/>
                </a:lnTo>
                <a:cubicBezTo>
                  <a:pt x="86030" y="41938"/>
                  <a:pt x="86030" y="39671"/>
                  <a:pt x="86030" y="39671"/>
                </a:cubicBezTo>
                <a:lnTo>
                  <a:pt x="86483" y="39331"/>
                </a:lnTo>
                <a:lnTo>
                  <a:pt x="89204" y="40465"/>
                </a:lnTo>
                <a:lnTo>
                  <a:pt x="90451" y="40465"/>
                </a:lnTo>
                <a:cubicBezTo>
                  <a:pt x="90451" y="40465"/>
                  <a:pt x="91131" y="40011"/>
                  <a:pt x="91131" y="40011"/>
                </a:cubicBezTo>
                <a:lnTo>
                  <a:pt x="91358" y="39218"/>
                </a:lnTo>
                <a:lnTo>
                  <a:pt x="91017" y="38311"/>
                </a:lnTo>
                <a:lnTo>
                  <a:pt x="89090" y="36611"/>
                </a:lnTo>
                <a:lnTo>
                  <a:pt x="85690" y="34344"/>
                </a:lnTo>
                <a:lnTo>
                  <a:pt x="82516" y="32984"/>
                </a:lnTo>
                <a:lnTo>
                  <a:pt x="76622" y="33210"/>
                </a:lnTo>
                <a:lnTo>
                  <a:pt x="70842" y="33664"/>
                </a:lnTo>
                <a:lnTo>
                  <a:pt x="69141" y="33437"/>
                </a:lnTo>
                <a:lnTo>
                  <a:pt x="66988" y="32870"/>
                </a:lnTo>
                <a:lnTo>
                  <a:pt x="61774" y="32870"/>
                </a:lnTo>
                <a:cubicBezTo>
                  <a:pt x="61774" y="32870"/>
                  <a:pt x="55427" y="33324"/>
                  <a:pt x="55427" y="33324"/>
                </a:cubicBezTo>
                <a:lnTo>
                  <a:pt x="53046" y="33097"/>
                </a:lnTo>
                <a:lnTo>
                  <a:pt x="51913" y="33097"/>
                </a:lnTo>
                <a:cubicBezTo>
                  <a:pt x="51913" y="33097"/>
                  <a:pt x="49533" y="33324"/>
                  <a:pt x="49533" y="33324"/>
                </a:cubicBezTo>
                <a:lnTo>
                  <a:pt x="45679" y="32644"/>
                </a:lnTo>
                <a:lnTo>
                  <a:pt x="42958" y="31850"/>
                </a:lnTo>
                <a:lnTo>
                  <a:pt x="40578" y="30944"/>
                </a:lnTo>
                <a:lnTo>
                  <a:pt x="37745" y="30150"/>
                </a:lnTo>
                <a:lnTo>
                  <a:pt x="37065" y="30150"/>
                </a:lnTo>
                <a:cubicBezTo>
                  <a:pt x="37065" y="30150"/>
                  <a:pt x="36724" y="29810"/>
                  <a:pt x="36724" y="29810"/>
                </a:cubicBezTo>
                <a:lnTo>
                  <a:pt x="36498" y="29130"/>
                </a:lnTo>
                <a:lnTo>
                  <a:pt x="36498" y="28223"/>
                </a:lnTo>
                <a:cubicBezTo>
                  <a:pt x="36498" y="28223"/>
                  <a:pt x="36951" y="23916"/>
                  <a:pt x="36951" y="23916"/>
                </a:cubicBezTo>
                <a:lnTo>
                  <a:pt x="36384" y="17342"/>
                </a:lnTo>
                <a:lnTo>
                  <a:pt x="36838" y="14962"/>
                </a:lnTo>
                <a:lnTo>
                  <a:pt x="34571" y="9521"/>
                </a:lnTo>
                <a:lnTo>
                  <a:pt x="33777" y="8501"/>
                </a:lnTo>
                <a:lnTo>
                  <a:pt x="32757" y="8501"/>
                </a:lnTo>
                <a:cubicBezTo>
                  <a:pt x="32757" y="8501"/>
                  <a:pt x="32077" y="9181"/>
                  <a:pt x="32077" y="9181"/>
                </a:cubicBezTo>
                <a:lnTo>
                  <a:pt x="31851" y="10428"/>
                </a:lnTo>
                <a:lnTo>
                  <a:pt x="32191" y="11788"/>
                </a:lnTo>
                <a:lnTo>
                  <a:pt x="31397" y="13375"/>
                </a:lnTo>
                <a:lnTo>
                  <a:pt x="29697" y="13828"/>
                </a:lnTo>
                <a:lnTo>
                  <a:pt x="27657" y="13262"/>
                </a:lnTo>
                <a:lnTo>
                  <a:pt x="25956" y="12468"/>
                </a:lnTo>
                <a:lnTo>
                  <a:pt x="23803" y="10881"/>
                </a:lnTo>
                <a:lnTo>
                  <a:pt x="22216" y="8614"/>
                </a:lnTo>
                <a:lnTo>
                  <a:pt x="22216" y="6121"/>
                </a:lnTo>
                <a:cubicBezTo>
                  <a:pt x="22216" y="6121"/>
                  <a:pt x="21423" y="4534"/>
                  <a:pt x="21423" y="4534"/>
                </a:cubicBezTo>
                <a:lnTo>
                  <a:pt x="20403" y="3740"/>
                </a:lnTo>
                <a:lnTo>
                  <a:pt x="19723" y="3514"/>
                </a:lnTo>
                <a:lnTo>
                  <a:pt x="19042" y="3740"/>
                </a:lnTo>
                <a:lnTo>
                  <a:pt x="18476" y="4647"/>
                </a:lnTo>
                <a:lnTo>
                  <a:pt x="18929" y="5554"/>
                </a:lnTo>
                <a:lnTo>
                  <a:pt x="19609" y="6801"/>
                </a:lnTo>
                <a:lnTo>
                  <a:pt x="19382" y="7594"/>
                </a:lnTo>
                <a:lnTo>
                  <a:pt x="18816" y="7594"/>
                </a:lnTo>
                <a:cubicBezTo>
                  <a:pt x="18816" y="7594"/>
                  <a:pt x="17909" y="7367"/>
                  <a:pt x="17909" y="7367"/>
                </a:cubicBezTo>
                <a:lnTo>
                  <a:pt x="16549" y="7594"/>
                </a:lnTo>
                <a:lnTo>
                  <a:pt x="15189" y="6914"/>
                </a:lnTo>
                <a:lnTo>
                  <a:pt x="14395" y="6914"/>
                </a:lnTo>
                <a:cubicBezTo>
                  <a:pt x="14395" y="6914"/>
                  <a:pt x="13602" y="6574"/>
                  <a:pt x="13602" y="6574"/>
                </a:cubicBezTo>
                <a:lnTo>
                  <a:pt x="13602" y="5101"/>
                </a:lnTo>
                <a:cubicBezTo>
                  <a:pt x="13602" y="5101"/>
                  <a:pt x="12355" y="3287"/>
                  <a:pt x="12355" y="3287"/>
                </a:cubicBezTo>
                <a:lnTo>
                  <a:pt x="10315" y="1247"/>
                </a:lnTo>
                <a:lnTo>
                  <a:pt x="8274" y="0"/>
                </a:lnTo>
                <a:lnTo>
                  <a:pt x="7254" y="227"/>
                </a:lnTo>
                <a:lnTo>
                  <a:pt x="6801" y="1587"/>
                </a:lnTo>
                <a:lnTo>
                  <a:pt x="6801" y="2154"/>
                </a:lnTo>
                <a:cubicBezTo>
                  <a:pt x="6801" y="2154"/>
                  <a:pt x="7594" y="2380"/>
                  <a:pt x="7594" y="2380"/>
                </a:cubicBezTo>
                <a:lnTo>
                  <a:pt x="8614" y="3174"/>
                </a:lnTo>
                <a:lnTo>
                  <a:pt x="8841" y="3967"/>
                </a:lnTo>
                <a:lnTo>
                  <a:pt x="8841" y="4761"/>
                </a:lnTo>
                <a:cubicBezTo>
                  <a:pt x="8841" y="4761"/>
                  <a:pt x="7368" y="6121"/>
                  <a:pt x="7368" y="6121"/>
                </a:cubicBezTo>
                <a:lnTo>
                  <a:pt x="6461" y="7367"/>
                </a:lnTo>
                <a:lnTo>
                  <a:pt x="4421" y="9181"/>
                </a:lnTo>
                <a:lnTo>
                  <a:pt x="2721" y="11335"/>
                </a:lnTo>
                <a:lnTo>
                  <a:pt x="2267" y="12921"/>
                </a:lnTo>
                <a:lnTo>
                  <a:pt x="1587" y="14395"/>
                </a:lnTo>
                <a:lnTo>
                  <a:pt x="1360" y="15982"/>
                </a:lnTo>
                <a:lnTo>
                  <a:pt x="1814" y="17115"/>
                </a:lnTo>
                <a:lnTo>
                  <a:pt x="2607" y="17795"/>
                </a:lnTo>
                <a:lnTo>
                  <a:pt x="4761" y="18249"/>
                </a:lnTo>
                <a:lnTo>
                  <a:pt x="7028" y="20402"/>
                </a:lnTo>
                <a:lnTo>
                  <a:pt x="8841" y="23349"/>
                </a:lnTo>
                <a:lnTo>
                  <a:pt x="9861" y="24256"/>
                </a:lnTo>
                <a:lnTo>
                  <a:pt x="11675" y="25276"/>
                </a:lnTo>
                <a:lnTo>
                  <a:pt x="15302" y="25276"/>
                </a:lnTo>
                <a:cubicBezTo>
                  <a:pt x="15302" y="25276"/>
                  <a:pt x="15869" y="26183"/>
                  <a:pt x="15869" y="26183"/>
                </a:cubicBezTo>
                <a:lnTo>
                  <a:pt x="16322" y="28337"/>
                </a:lnTo>
                <a:lnTo>
                  <a:pt x="17002" y="29130"/>
                </a:lnTo>
                <a:lnTo>
                  <a:pt x="18816" y="30150"/>
                </a:lnTo>
                <a:lnTo>
                  <a:pt x="18816" y="30830"/>
                </a:lnTo>
                <a:cubicBezTo>
                  <a:pt x="18816" y="30830"/>
                  <a:pt x="18476" y="31624"/>
                  <a:pt x="18476" y="31624"/>
                </a:cubicBezTo>
                <a:lnTo>
                  <a:pt x="17682" y="32304"/>
                </a:lnTo>
                <a:lnTo>
                  <a:pt x="16209" y="32757"/>
                </a:lnTo>
                <a:lnTo>
                  <a:pt x="14735" y="32757"/>
                </a:lnTo>
                <a:cubicBezTo>
                  <a:pt x="14735" y="32757"/>
                  <a:pt x="13262" y="32757"/>
                  <a:pt x="13262" y="32757"/>
                </a:cubicBezTo>
                <a:lnTo>
                  <a:pt x="11108" y="32530"/>
                </a:lnTo>
                <a:lnTo>
                  <a:pt x="8728" y="32530"/>
                </a:lnTo>
                <a:cubicBezTo>
                  <a:pt x="8728" y="32530"/>
                  <a:pt x="7028" y="37858"/>
                  <a:pt x="7028" y="37858"/>
                </a:cubicBezTo>
                <a:lnTo>
                  <a:pt x="5781" y="39671"/>
                </a:lnTo>
                <a:lnTo>
                  <a:pt x="5101" y="39671"/>
                </a:lnTo>
                <a:cubicBezTo>
                  <a:pt x="5101" y="39671"/>
                  <a:pt x="3287" y="38764"/>
                  <a:pt x="3287" y="38764"/>
                </a:cubicBezTo>
                <a:lnTo>
                  <a:pt x="2494" y="38764"/>
                </a:lnTo>
                <a:cubicBezTo>
                  <a:pt x="2494" y="38764"/>
                  <a:pt x="340" y="43638"/>
                  <a:pt x="340" y="43638"/>
                </a:cubicBezTo>
                <a:lnTo>
                  <a:pt x="0" y="44772"/>
                </a:lnTo>
                <a:lnTo>
                  <a:pt x="0" y="45679"/>
                </a:lnTo>
                <a:cubicBezTo>
                  <a:pt x="0" y="45679"/>
                  <a:pt x="1020" y="47492"/>
                  <a:pt x="1020" y="47492"/>
                </a:cubicBezTo>
                <a:lnTo>
                  <a:pt x="2381" y="48966"/>
                </a:lnTo>
                <a:lnTo>
                  <a:pt x="3967" y="49532"/>
                </a:lnTo>
                <a:lnTo>
                  <a:pt x="5214" y="49079"/>
                </a:lnTo>
                <a:lnTo>
                  <a:pt x="6234" y="49646"/>
                </a:lnTo>
                <a:lnTo>
                  <a:pt x="7481" y="51119"/>
                </a:lnTo>
                <a:lnTo>
                  <a:pt x="9521" y="52139"/>
                </a:lnTo>
                <a:lnTo>
                  <a:pt x="12468" y="52593"/>
                </a:lnTo>
                <a:lnTo>
                  <a:pt x="14168" y="53726"/>
                </a:lnTo>
                <a:lnTo>
                  <a:pt x="14395" y="54746"/>
                </a:lnTo>
                <a:lnTo>
                  <a:pt x="14395" y="55766"/>
                </a:lnTo>
                <a:cubicBezTo>
                  <a:pt x="14395" y="55766"/>
                  <a:pt x="13942" y="58487"/>
                  <a:pt x="13942" y="58487"/>
                </a:cubicBezTo>
                <a:lnTo>
                  <a:pt x="13602" y="60074"/>
                </a:lnTo>
                <a:lnTo>
                  <a:pt x="12015" y="64154"/>
                </a:lnTo>
                <a:lnTo>
                  <a:pt x="10882" y="67668"/>
                </a:lnTo>
                <a:lnTo>
                  <a:pt x="11448" y="69368"/>
                </a:lnTo>
                <a:lnTo>
                  <a:pt x="11902" y="70048"/>
                </a:lnTo>
                <a:lnTo>
                  <a:pt x="12242" y="70615"/>
                </a:lnTo>
                <a:lnTo>
                  <a:pt x="13488" y="71975"/>
                </a:lnTo>
                <a:lnTo>
                  <a:pt x="14395" y="73335"/>
                </a:lnTo>
                <a:lnTo>
                  <a:pt x="13602" y="76622"/>
                </a:lnTo>
                <a:lnTo>
                  <a:pt x="14055" y="77529"/>
                </a:lnTo>
                <a:lnTo>
                  <a:pt x="15755" y="78096"/>
                </a:lnTo>
                <a:lnTo>
                  <a:pt x="17569" y="78549"/>
                </a:lnTo>
                <a:lnTo>
                  <a:pt x="18249" y="79116"/>
                </a:lnTo>
                <a:lnTo>
                  <a:pt x="16662" y="82516"/>
                </a:lnTo>
                <a:lnTo>
                  <a:pt x="17002" y="84897"/>
                </a:lnTo>
                <a:lnTo>
                  <a:pt x="17682" y="87050"/>
                </a:lnTo>
                <a:lnTo>
                  <a:pt x="18136" y="90677"/>
                </a:lnTo>
                <a:lnTo>
                  <a:pt x="18136" y="91017"/>
                </a:lnTo>
                <a:cubicBezTo>
                  <a:pt x="18136" y="91017"/>
                  <a:pt x="18136" y="91924"/>
                  <a:pt x="18136" y="91924"/>
                </a:cubicBezTo>
                <a:lnTo>
                  <a:pt x="19156" y="94758"/>
                </a:lnTo>
                <a:lnTo>
                  <a:pt x="20743" y="100198"/>
                </a:lnTo>
                <a:lnTo>
                  <a:pt x="20743" y="102239"/>
                </a:lnTo>
                <a:cubicBezTo>
                  <a:pt x="20743" y="102239"/>
                  <a:pt x="20743" y="104392"/>
                  <a:pt x="20743" y="104392"/>
                </a:cubicBezTo>
                <a:lnTo>
                  <a:pt x="21309" y="106206"/>
                </a:lnTo>
                <a:lnTo>
                  <a:pt x="21536" y="109493"/>
                </a:lnTo>
                <a:lnTo>
                  <a:pt x="23009" y="111533"/>
                </a:lnTo>
                <a:lnTo>
                  <a:pt x="24370" y="113006"/>
                </a:lnTo>
                <a:lnTo>
                  <a:pt x="25276" y="113346"/>
                </a:lnTo>
                <a:lnTo>
                  <a:pt x="26863" y="113006"/>
                </a:lnTo>
                <a:lnTo>
                  <a:pt x="28904" y="110740"/>
                </a:lnTo>
                <a:lnTo>
                  <a:pt x="29924" y="108586"/>
                </a:lnTo>
                <a:lnTo>
                  <a:pt x="29924" y="105866"/>
                </a:lnTo>
                <a:cubicBezTo>
                  <a:pt x="29924" y="105866"/>
                  <a:pt x="29244" y="101672"/>
                  <a:pt x="29244" y="101672"/>
                </a:cubicBezTo>
                <a:lnTo>
                  <a:pt x="29584" y="100198"/>
                </a:lnTo>
                <a:lnTo>
                  <a:pt x="30944" y="106886"/>
                </a:lnTo>
                <a:lnTo>
                  <a:pt x="31284" y="109719"/>
                </a:lnTo>
                <a:lnTo>
                  <a:pt x="31284" y="111873"/>
                </a:lnTo>
                <a:cubicBezTo>
                  <a:pt x="31284" y="111873"/>
                  <a:pt x="32531" y="110853"/>
                  <a:pt x="32531" y="110853"/>
                </a:cubicBezTo>
                <a:lnTo>
                  <a:pt x="33324" y="109379"/>
                </a:lnTo>
                <a:lnTo>
                  <a:pt x="35137" y="108472"/>
                </a:lnTo>
                <a:lnTo>
                  <a:pt x="36271" y="106999"/>
                </a:lnTo>
                <a:lnTo>
                  <a:pt x="37065" y="104505"/>
                </a:lnTo>
                <a:lnTo>
                  <a:pt x="37291" y="102579"/>
                </a:lnTo>
                <a:lnTo>
                  <a:pt x="37065" y="99858"/>
                </a:lnTo>
                <a:lnTo>
                  <a:pt x="37631" y="97591"/>
                </a:lnTo>
                <a:lnTo>
                  <a:pt x="39785" y="95778"/>
                </a:lnTo>
                <a:lnTo>
                  <a:pt x="37971" y="99405"/>
                </a:lnTo>
                <a:lnTo>
                  <a:pt x="37971" y="101785"/>
                </a:lnTo>
                <a:cubicBezTo>
                  <a:pt x="37971" y="101785"/>
                  <a:pt x="38425" y="103825"/>
                  <a:pt x="38425" y="103825"/>
                </a:cubicBezTo>
                <a:lnTo>
                  <a:pt x="39218" y="105979"/>
                </a:lnTo>
                <a:lnTo>
                  <a:pt x="41598" y="104279"/>
                </a:lnTo>
                <a:lnTo>
                  <a:pt x="43185" y="103372"/>
                </a:lnTo>
                <a:lnTo>
                  <a:pt x="44545" y="102919"/>
                </a:lnTo>
                <a:lnTo>
                  <a:pt x="42052" y="106092"/>
                </a:lnTo>
                <a:lnTo>
                  <a:pt x="41712" y="107452"/>
                </a:lnTo>
                <a:lnTo>
                  <a:pt x="41712" y="109153"/>
                </a:lnTo>
                <a:cubicBezTo>
                  <a:pt x="41712" y="109153"/>
                  <a:pt x="42958" y="110059"/>
                  <a:pt x="42958" y="110059"/>
                </a:cubicBezTo>
                <a:lnTo>
                  <a:pt x="43525" y="110740"/>
                </a:lnTo>
                <a:lnTo>
                  <a:pt x="44999" y="110400"/>
                </a:lnTo>
                <a:lnTo>
                  <a:pt x="46132" y="108812"/>
                </a:lnTo>
                <a:lnTo>
                  <a:pt x="47492" y="105412"/>
                </a:lnTo>
                <a:lnTo>
                  <a:pt x="50326" y="102352"/>
                </a:lnTo>
                <a:lnTo>
                  <a:pt x="51573" y="101445"/>
                </a:lnTo>
                <a:lnTo>
                  <a:pt x="52366" y="100538"/>
                </a:lnTo>
                <a:lnTo>
                  <a:pt x="52933" y="98158"/>
                </a:lnTo>
                <a:lnTo>
                  <a:pt x="52479" y="96458"/>
                </a:lnTo>
                <a:lnTo>
                  <a:pt x="51119" y="94078"/>
                </a:lnTo>
                <a:lnTo>
                  <a:pt x="50213" y="92944"/>
                </a:lnTo>
                <a:lnTo>
                  <a:pt x="50439" y="91924"/>
                </a:lnTo>
                <a:lnTo>
                  <a:pt x="50099" y="90790"/>
                </a:lnTo>
                <a:lnTo>
                  <a:pt x="49193" y="89204"/>
                </a:lnTo>
                <a:lnTo>
                  <a:pt x="49193" y="87390"/>
                </a:lnTo>
                <a:cubicBezTo>
                  <a:pt x="49193" y="87390"/>
                  <a:pt x="49759" y="86143"/>
                  <a:pt x="49759" y="86143"/>
                </a:cubicBezTo>
                <a:lnTo>
                  <a:pt x="51573" y="85577"/>
                </a:lnTo>
                <a:lnTo>
                  <a:pt x="50099" y="83650"/>
                </a:lnTo>
                <a:lnTo>
                  <a:pt x="49873" y="82063"/>
                </a:lnTo>
                <a:lnTo>
                  <a:pt x="51119" y="81383"/>
                </a:lnTo>
                <a:lnTo>
                  <a:pt x="52479" y="80249"/>
                </a:lnTo>
                <a:lnTo>
                  <a:pt x="52479" y="78662"/>
                </a:lnTo>
                <a:cubicBezTo>
                  <a:pt x="52479" y="78662"/>
                  <a:pt x="52479" y="77189"/>
                  <a:pt x="52479" y="77189"/>
                </a:cubicBezTo>
                <a:lnTo>
                  <a:pt x="51119" y="75375"/>
                </a:lnTo>
                <a:lnTo>
                  <a:pt x="48399" y="74922"/>
                </a:lnTo>
                <a:lnTo>
                  <a:pt x="45906" y="72882"/>
                </a:lnTo>
                <a:lnTo>
                  <a:pt x="48739" y="73448"/>
                </a:lnTo>
                <a:lnTo>
                  <a:pt x="51799" y="73675"/>
                </a:lnTo>
                <a:lnTo>
                  <a:pt x="52026" y="72428"/>
                </a:lnTo>
                <a:lnTo>
                  <a:pt x="52026" y="70955"/>
                </a:lnTo>
                <a:cubicBezTo>
                  <a:pt x="52026" y="70955"/>
                  <a:pt x="52026" y="70048"/>
                  <a:pt x="52026" y="70048"/>
                </a:cubicBezTo>
                <a:lnTo>
                  <a:pt x="52706" y="69708"/>
                </a:lnTo>
                <a:lnTo>
                  <a:pt x="52933" y="71068"/>
                </a:lnTo>
                <a:lnTo>
                  <a:pt x="52933" y="73108"/>
                </a:lnTo>
                <a:cubicBezTo>
                  <a:pt x="52933" y="73108"/>
                  <a:pt x="53726" y="77076"/>
                  <a:pt x="53726" y="77076"/>
                </a:cubicBezTo>
                <a:lnTo>
                  <a:pt x="53273" y="81156"/>
                </a:lnTo>
                <a:lnTo>
                  <a:pt x="53726" y="82743"/>
                </a:lnTo>
                <a:lnTo>
                  <a:pt x="57240" y="89770"/>
                </a:lnTo>
                <a:lnTo>
                  <a:pt x="59620" y="92604"/>
                </a:lnTo>
                <a:lnTo>
                  <a:pt x="63814" y="92264"/>
                </a:lnTo>
                <a:lnTo>
                  <a:pt x="65174" y="91584"/>
                </a:lnTo>
                <a:lnTo>
                  <a:pt x="67215" y="89430"/>
                </a:lnTo>
                <a:lnTo>
                  <a:pt x="69141" y="87957"/>
                </a:lnTo>
                <a:lnTo>
                  <a:pt x="70615" y="85917"/>
                </a:lnTo>
                <a:lnTo>
                  <a:pt x="70615" y="87957"/>
                </a:lnTo>
                <a:cubicBezTo>
                  <a:pt x="70615" y="87957"/>
                  <a:pt x="71635" y="89997"/>
                  <a:pt x="71635" y="89997"/>
                </a:cubicBezTo>
                <a:lnTo>
                  <a:pt x="74922" y="94644"/>
                </a:lnTo>
                <a:lnTo>
                  <a:pt x="75716" y="96911"/>
                </a:lnTo>
                <a:lnTo>
                  <a:pt x="76962" y="99405"/>
                </a:lnTo>
                <a:lnTo>
                  <a:pt x="77982" y="98385"/>
                </a:lnTo>
                <a:lnTo>
                  <a:pt x="78322" y="98385"/>
                </a:lnTo>
                <a:cubicBezTo>
                  <a:pt x="78322" y="98385"/>
                  <a:pt x="78209" y="98951"/>
                  <a:pt x="78209" y="98951"/>
                </a:cubicBezTo>
                <a:lnTo>
                  <a:pt x="77529" y="100992"/>
                </a:lnTo>
                <a:lnTo>
                  <a:pt x="78096" y="102579"/>
                </a:lnTo>
                <a:lnTo>
                  <a:pt x="79343" y="108926"/>
                </a:lnTo>
                <a:lnTo>
                  <a:pt x="81270" y="113460"/>
                </a:lnTo>
                <a:lnTo>
                  <a:pt x="81270" y="117313"/>
                </a:lnTo>
                <a:cubicBezTo>
                  <a:pt x="81270" y="117313"/>
                  <a:pt x="82290" y="125134"/>
                  <a:pt x="82290" y="125134"/>
                </a:cubicBezTo>
                <a:lnTo>
                  <a:pt x="85123" y="129442"/>
                </a:lnTo>
                <a:lnTo>
                  <a:pt x="86257" y="131709"/>
                </a:lnTo>
                <a:lnTo>
                  <a:pt x="87503" y="133862"/>
                </a:lnTo>
                <a:lnTo>
                  <a:pt x="87844" y="133862"/>
                </a:lnTo>
                <a:cubicBezTo>
                  <a:pt x="87844" y="133862"/>
                  <a:pt x="87617" y="132162"/>
                  <a:pt x="87617" y="132162"/>
                </a:cubicBezTo>
                <a:lnTo>
                  <a:pt x="87050" y="130575"/>
                </a:lnTo>
                <a:lnTo>
                  <a:pt x="86710" y="128875"/>
                </a:lnTo>
                <a:lnTo>
                  <a:pt x="86710" y="127628"/>
                </a:lnTo>
                <a:cubicBezTo>
                  <a:pt x="86710" y="127628"/>
                  <a:pt x="85577" y="126495"/>
                  <a:pt x="85577" y="126495"/>
                </a:cubicBezTo>
                <a:lnTo>
                  <a:pt x="85123" y="124454"/>
                </a:lnTo>
                <a:lnTo>
                  <a:pt x="84897" y="122414"/>
                </a:lnTo>
                <a:lnTo>
                  <a:pt x="85463" y="120941"/>
                </a:lnTo>
                <a:lnTo>
                  <a:pt x="86937" y="119354"/>
                </a:lnTo>
                <a:lnTo>
                  <a:pt x="87957" y="119127"/>
                </a:lnTo>
                <a:lnTo>
                  <a:pt x="88864" y="119807"/>
                </a:lnTo>
                <a:lnTo>
                  <a:pt x="90904" y="120827"/>
                </a:lnTo>
                <a:lnTo>
                  <a:pt x="92264" y="121847"/>
                </a:lnTo>
                <a:lnTo>
                  <a:pt x="92831" y="123094"/>
                </a:lnTo>
                <a:lnTo>
                  <a:pt x="93511" y="123094"/>
                </a:lnTo>
                <a:cubicBezTo>
                  <a:pt x="93511" y="123094"/>
                  <a:pt x="94191" y="122074"/>
                  <a:pt x="94191" y="122074"/>
                </a:cubicBezTo>
                <a:lnTo>
                  <a:pt x="94191" y="121054"/>
                </a:lnTo>
                <a:close/>
                <a:moveTo>
                  <a:pt x="79002" y="109039"/>
                </a:moveTo>
                <a:lnTo>
                  <a:pt x="78549" y="108019"/>
                </a:lnTo>
                <a:lnTo>
                  <a:pt x="78322" y="108019"/>
                </a:lnTo>
                <a:cubicBezTo>
                  <a:pt x="78322" y="108019"/>
                  <a:pt x="77982" y="108926"/>
                  <a:pt x="77982" y="108926"/>
                </a:cubicBezTo>
                <a:lnTo>
                  <a:pt x="77642" y="110626"/>
                </a:lnTo>
                <a:lnTo>
                  <a:pt x="77982" y="111986"/>
                </a:lnTo>
                <a:lnTo>
                  <a:pt x="78776" y="110059"/>
                </a:lnTo>
                <a:lnTo>
                  <a:pt x="79002" y="108926"/>
                </a:lnTo>
                <a:close/>
                <a:moveTo>
                  <a:pt x="80023" y="112780"/>
                </a:moveTo>
                <a:lnTo>
                  <a:pt x="79456" y="112780"/>
                </a:lnTo>
                <a:cubicBezTo>
                  <a:pt x="79456" y="112780"/>
                  <a:pt x="78436" y="113120"/>
                  <a:pt x="78436" y="113120"/>
                </a:cubicBezTo>
                <a:lnTo>
                  <a:pt x="78776" y="116180"/>
                </a:lnTo>
                <a:lnTo>
                  <a:pt x="78549" y="117087"/>
                </a:lnTo>
                <a:lnTo>
                  <a:pt x="79116" y="117767"/>
                </a:lnTo>
                <a:lnTo>
                  <a:pt x="80363" y="117767"/>
                </a:lnTo>
                <a:cubicBezTo>
                  <a:pt x="80363" y="117767"/>
                  <a:pt x="80590" y="115273"/>
                  <a:pt x="80590" y="115273"/>
                </a:cubicBezTo>
                <a:lnTo>
                  <a:pt x="80363" y="113573"/>
                </a:lnTo>
                <a:lnTo>
                  <a:pt x="80023" y="112666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77" name="Freeform: Shape 276">
            <a:extLst>
              <a:ext uri="{FF2B5EF4-FFF2-40B4-BE49-F238E27FC236}">
                <a16:creationId xmlns:a16="http://schemas.microsoft.com/office/drawing/2014/main" id="{9F3E06B2-2F1A-4EE5-77BA-EDD149C66761}"/>
              </a:ext>
            </a:extLst>
          </p:cNvPr>
          <p:cNvSpPr/>
          <p:nvPr/>
        </p:nvSpPr>
        <p:spPr>
          <a:xfrm>
            <a:off x="1842364" y="3736438"/>
            <a:ext cx="3315" cy="4250"/>
          </a:xfrm>
          <a:custGeom>
            <a:avLst/>
            <a:gdLst>
              <a:gd name="connsiteX0" fmla="*/ 3174 w 4420"/>
              <a:gd name="connsiteY0" fmla="*/ 2720 h 5667"/>
              <a:gd name="connsiteX1" fmla="*/ 1134 w 4420"/>
              <a:gd name="connsiteY1" fmla="*/ 0 h 5667"/>
              <a:gd name="connsiteX2" fmla="*/ 0 w 4420"/>
              <a:gd name="connsiteY2" fmla="*/ 340 h 5667"/>
              <a:gd name="connsiteX3" fmla="*/ 0 w 4420"/>
              <a:gd name="connsiteY3" fmla="*/ 3740 h 5667"/>
              <a:gd name="connsiteX4" fmla="*/ 680 w 4420"/>
              <a:gd name="connsiteY4" fmla="*/ 4761 h 5667"/>
              <a:gd name="connsiteX5" fmla="*/ 2494 w 4420"/>
              <a:gd name="connsiteY5" fmla="*/ 5667 h 5667"/>
              <a:gd name="connsiteX6" fmla="*/ 3060 w 4420"/>
              <a:gd name="connsiteY6" fmla="*/ 5214 h 5667"/>
              <a:gd name="connsiteX7" fmla="*/ 4421 w 4420"/>
              <a:gd name="connsiteY7" fmla="*/ 3627 h 5667"/>
              <a:gd name="connsiteX8" fmla="*/ 3174 w 4420"/>
              <a:gd name="connsiteY8" fmla="*/ 2720 h 5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420" h="5667">
                <a:moveTo>
                  <a:pt x="3174" y="2720"/>
                </a:moveTo>
                <a:lnTo>
                  <a:pt x="1134" y="0"/>
                </a:lnTo>
                <a:lnTo>
                  <a:pt x="0" y="340"/>
                </a:lnTo>
                <a:lnTo>
                  <a:pt x="0" y="3740"/>
                </a:lnTo>
                <a:lnTo>
                  <a:pt x="680" y="4761"/>
                </a:lnTo>
                <a:lnTo>
                  <a:pt x="2494" y="5667"/>
                </a:lnTo>
                <a:lnTo>
                  <a:pt x="3060" y="5214"/>
                </a:lnTo>
                <a:lnTo>
                  <a:pt x="4421" y="3627"/>
                </a:lnTo>
                <a:lnTo>
                  <a:pt x="3174" y="272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78" name="Freeform: Shape 277">
            <a:extLst>
              <a:ext uri="{FF2B5EF4-FFF2-40B4-BE49-F238E27FC236}">
                <a16:creationId xmlns:a16="http://schemas.microsoft.com/office/drawing/2014/main" id="{BAA7EA75-59E0-873D-7950-23D2C224AA8B}"/>
              </a:ext>
            </a:extLst>
          </p:cNvPr>
          <p:cNvSpPr/>
          <p:nvPr/>
        </p:nvSpPr>
        <p:spPr>
          <a:xfrm>
            <a:off x="3445225" y="3224848"/>
            <a:ext cx="86114" cy="68008"/>
          </a:xfrm>
          <a:custGeom>
            <a:avLst/>
            <a:gdLst>
              <a:gd name="connsiteX0" fmla="*/ 113346 w 114819"/>
              <a:gd name="connsiteY0" fmla="*/ 38764 h 90677"/>
              <a:gd name="connsiteX1" fmla="*/ 112099 w 114819"/>
              <a:gd name="connsiteY1" fmla="*/ 37518 h 90677"/>
              <a:gd name="connsiteX2" fmla="*/ 110739 w 114819"/>
              <a:gd name="connsiteY2" fmla="*/ 36384 h 90677"/>
              <a:gd name="connsiteX3" fmla="*/ 109493 w 114819"/>
              <a:gd name="connsiteY3" fmla="*/ 35591 h 90677"/>
              <a:gd name="connsiteX4" fmla="*/ 106886 w 114819"/>
              <a:gd name="connsiteY4" fmla="*/ 34457 h 90677"/>
              <a:gd name="connsiteX5" fmla="*/ 104052 w 114819"/>
              <a:gd name="connsiteY5" fmla="*/ 34457 h 90677"/>
              <a:gd name="connsiteX6" fmla="*/ 102465 w 114819"/>
              <a:gd name="connsiteY6" fmla="*/ 34231 h 90677"/>
              <a:gd name="connsiteX7" fmla="*/ 101332 w 114819"/>
              <a:gd name="connsiteY7" fmla="*/ 33551 h 90677"/>
              <a:gd name="connsiteX8" fmla="*/ 98045 w 114819"/>
              <a:gd name="connsiteY8" fmla="*/ 30717 h 90677"/>
              <a:gd name="connsiteX9" fmla="*/ 96004 w 114819"/>
              <a:gd name="connsiteY9" fmla="*/ 28563 h 90677"/>
              <a:gd name="connsiteX10" fmla="*/ 91244 w 114819"/>
              <a:gd name="connsiteY10" fmla="*/ 22669 h 90677"/>
              <a:gd name="connsiteX11" fmla="*/ 90224 w 114819"/>
              <a:gd name="connsiteY11" fmla="*/ 20289 h 90677"/>
              <a:gd name="connsiteX12" fmla="*/ 89544 w 114819"/>
              <a:gd name="connsiteY12" fmla="*/ 17682 h 90677"/>
              <a:gd name="connsiteX13" fmla="*/ 88750 w 114819"/>
              <a:gd name="connsiteY13" fmla="*/ 15529 h 90677"/>
              <a:gd name="connsiteX14" fmla="*/ 87617 w 114819"/>
              <a:gd name="connsiteY14" fmla="*/ 13602 h 90677"/>
              <a:gd name="connsiteX15" fmla="*/ 82969 w 114819"/>
              <a:gd name="connsiteY15" fmla="*/ 6914 h 90677"/>
              <a:gd name="connsiteX16" fmla="*/ 79683 w 114819"/>
              <a:gd name="connsiteY16" fmla="*/ 2834 h 90677"/>
              <a:gd name="connsiteX17" fmla="*/ 77756 w 114819"/>
              <a:gd name="connsiteY17" fmla="*/ 1360 h 90677"/>
              <a:gd name="connsiteX18" fmla="*/ 76622 w 114819"/>
              <a:gd name="connsiteY18" fmla="*/ 3060 h 90677"/>
              <a:gd name="connsiteX19" fmla="*/ 74808 w 114819"/>
              <a:gd name="connsiteY19" fmla="*/ 6121 h 90677"/>
              <a:gd name="connsiteX20" fmla="*/ 74015 w 114819"/>
              <a:gd name="connsiteY20" fmla="*/ 7708 h 90677"/>
              <a:gd name="connsiteX21" fmla="*/ 72088 w 114819"/>
              <a:gd name="connsiteY21" fmla="*/ 9181 h 90677"/>
              <a:gd name="connsiteX22" fmla="*/ 68914 w 114819"/>
              <a:gd name="connsiteY22" fmla="*/ 10768 h 90677"/>
              <a:gd name="connsiteX23" fmla="*/ 67101 w 114819"/>
              <a:gd name="connsiteY23" fmla="*/ 11448 h 90677"/>
              <a:gd name="connsiteX24" fmla="*/ 65174 w 114819"/>
              <a:gd name="connsiteY24" fmla="*/ 14735 h 90677"/>
              <a:gd name="connsiteX25" fmla="*/ 63021 w 114819"/>
              <a:gd name="connsiteY25" fmla="*/ 17909 h 90677"/>
              <a:gd name="connsiteX26" fmla="*/ 61547 w 114819"/>
              <a:gd name="connsiteY26" fmla="*/ 18249 h 90677"/>
              <a:gd name="connsiteX27" fmla="*/ 57466 w 114819"/>
              <a:gd name="connsiteY27" fmla="*/ 17795 h 90677"/>
              <a:gd name="connsiteX28" fmla="*/ 55993 w 114819"/>
              <a:gd name="connsiteY28" fmla="*/ 17455 h 90677"/>
              <a:gd name="connsiteX29" fmla="*/ 51799 w 114819"/>
              <a:gd name="connsiteY29" fmla="*/ 16095 h 90677"/>
              <a:gd name="connsiteX30" fmla="*/ 50666 w 114819"/>
              <a:gd name="connsiteY30" fmla="*/ 15188 h 90677"/>
              <a:gd name="connsiteX31" fmla="*/ 49532 w 114819"/>
              <a:gd name="connsiteY31" fmla="*/ 11448 h 90677"/>
              <a:gd name="connsiteX32" fmla="*/ 48285 w 114819"/>
              <a:gd name="connsiteY32" fmla="*/ 9861 h 90677"/>
              <a:gd name="connsiteX33" fmla="*/ 46699 w 114819"/>
              <a:gd name="connsiteY33" fmla="*/ 8841 h 90677"/>
              <a:gd name="connsiteX34" fmla="*/ 45565 w 114819"/>
              <a:gd name="connsiteY34" fmla="*/ 7934 h 90677"/>
              <a:gd name="connsiteX35" fmla="*/ 45112 w 114819"/>
              <a:gd name="connsiteY35" fmla="*/ 7028 h 90677"/>
              <a:gd name="connsiteX36" fmla="*/ 43978 w 114819"/>
              <a:gd name="connsiteY36" fmla="*/ 5781 h 90677"/>
              <a:gd name="connsiteX37" fmla="*/ 41825 w 114819"/>
              <a:gd name="connsiteY37" fmla="*/ 3854 h 90677"/>
              <a:gd name="connsiteX38" fmla="*/ 40238 w 114819"/>
              <a:gd name="connsiteY38" fmla="*/ 2040 h 90677"/>
              <a:gd name="connsiteX39" fmla="*/ 38991 w 114819"/>
              <a:gd name="connsiteY39" fmla="*/ 1587 h 90677"/>
              <a:gd name="connsiteX40" fmla="*/ 37518 w 114819"/>
              <a:gd name="connsiteY40" fmla="*/ 2267 h 90677"/>
              <a:gd name="connsiteX41" fmla="*/ 36611 w 114819"/>
              <a:gd name="connsiteY41" fmla="*/ 2494 h 90677"/>
              <a:gd name="connsiteX42" fmla="*/ 36271 w 114819"/>
              <a:gd name="connsiteY42" fmla="*/ 2154 h 90677"/>
              <a:gd name="connsiteX43" fmla="*/ 35931 w 114819"/>
              <a:gd name="connsiteY43" fmla="*/ 567 h 90677"/>
              <a:gd name="connsiteX44" fmla="*/ 33777 w 114819"/>
              <a:gd name="connsiteY44" fmla="*/ 0 h 90677"/>
              <a:gd name="connsiteX45" fmla="*/ 33324 w 114819"/>
              <a:gd name="connsiteY45" fmla="*/ 907 h 90677"/>
              <a:gd name="connsiteX46" fmla="*/ 32190 w 114819"/>
              <a:gd name="connsiteY46" fmla="*/ 2607 h 90677"/>
              <a:gd name="connsiteX47" fmla="*/ 31283 w 114819"/>
              <a:gd name="connsiteY47" fmla="*/ 3514 h 90677"/>
              <a:gd name="connsiteX48" fmla="*/ 30263 w 114819"/>
              <a:gd name="connsiteY48" fmla="*/ 3514 h 90677"/>
              <a:gd name="connsiteX49" fmla="*/ 29243 w 114819"/>
              <a:gd name="connsiteY49" fmla="*/ 4080 h 90677"/>
              <a:gd name="connsiteX50" fmla="*/ 28903 w 114819"/>
              <a:gd name="connsiteY50" fmla="*/ 4987 h 90677"/>
              <a:gd name="connsiteX51" fmla="*/ 28903 w 114819"/>
              <a:gd name="connsiteY51" fmla="*/ 6121 h 90677"/>
              <a:gd name="connsiteX52" fmla="*/ 29017 w 114819"/>
              <a:gd name="connsiteY52" fmla="*/ 6914 h 90677"/>
              <a:gd name="connsiteX53" fmla="*/ 29243 w 114819"/>
              <a:gd name="connsiteY53" fmla="*/ 7254 h 90677"/>
              <a:gd name="connsiteX54" fmla="*/ 30263 w 114819"/>
              <a:gd name="connsiteY54" fmla="*/ 7481 h 90677"/>
              <a:gd name="connsiteX55" fmla="*/ 31283 w 114819"/>
              <a:gd name="connsiteY55" fmla="*/ 9975 h 90677"/>
              <a:gd name="connsiteX56" fmla="*/ 32870 w 114819"/>
              <a:gd name="connsiteY56" fmla="*/ 11221 h 90677"/>
              <a:gd name="connsiteX57" fmla="*/ 35364 w 114819"/>
              <a:gd name="connsiteY57" fmla="*/ 12695 h 90677"/>
              <a:gd name="connsiteX58" fmla="*/ 37631 w 114819"/>
              <a:gd name="connsiteY58" fmla="*/ 14282 h 90677"/>
              <a:gd name="connsiteX59" fmla="*/ 38764 w 114819"/>
              <a:gd name="connsiteY59" fmla="*/ 15755 h 90677"/>
              <a:gd name="connsiteX60" fmla="*/ 38538 w 114819"/>
              <a:gd name="connsiteY60" fmla="*/ 16889 h 90677"/>
              <a:gd name="connsiteX61" fmla="*/ 37744 w 114819"/>
              <a:gd name="connsiteY61" fmla="*/ 19156 h 90677"/>
              <a:gd name="connsiteX62" fmla="*/ 35818 w 114819"/>
              <a:gd name="connsiteY62" fmla="*/ 20969 h 90677"/>
              <a:gd name="connsiteX63" fmla="*/ 34231 w 114819"/>
              <a:gd name="connsiteY63" fmla="*/ 21422 h 90677"/>
              <a:gd name="connsiteX64" fmla="*/ 33664 w 114819"/>
              <a:gd name="connsiteY64" fmla="*/ 21196 h 90677"/>
              <a:gd name="connsiteX65" fmla="*/ 32643 w 114819"/>
              <a:gd name="connsiteY65" fmla="*/ 20629 h 90677"/>
              <a:gd name="connsiteX66" fmla="*/ 30603 w 114819"/>
              <a:gd name="connsiteY66" fmla="*/ 19156 h 90677"/>
              <a:gd name="connsiteX67" fmla="*/ 28337 w 114819"/>
              <a:gd name="connsiteY67" fmla="*/ 18022 h 90677"/>
              <a:gd name="connsiteX68" fmla="*/ 26636 w 114819"/>
              <a:gd name="connsiteY68" fmla="*/ 18362 h 90677"/>
              <a:gd name="connsiteX69" fmla="*/ 25503 w 114819"/>
              <a:gd name="connsiteY69" fmla="*/ 18816 h 90677"/>
              <a:gd name="connsiteX70" fmla="*/ 23236 w 114819"/>
              <a:gd name="connsiteY70" fmla="*/ 18362 h 90677"/>
              <a:gd name="connsiteX71" fmla="*/ 20629 w 114819"/>
              <a:gd name="connsiteY71" fmla="*/ 17342 h 90677"/>
              <a:gd name="connsiteX72" fmla="*/ 19269 w 114819"/>
              <a:gd name="connsiteY72" fmla="*/ 16322 h 90677"/>
              <a:gd name="connsiteX73" fmla="*/ 18702 w 114819"/>
              <a:gd name="connsiteY73" fmla="*/ 15642 h 90677"/>
              <a:gd name="connsiteX74" fmla="*/ 19156 w 114819"/>
              <a:gd name="connsiteY74" fmla="*/ 14395 h 90677"/>
              <a:gd name="connsiteX75" fmla="*/ 13148 w 114819"/>
              <a:gd name="connsiteY75" fmla="*/ 12128 h 90677"/>
              <a:gd name="connsiteX76" fmla="*/ 10201 w 114819"/>
              <a:gd name="connsiteY76" fmla="*/ 11448 h 90677"/>
              <a:gd name="connsiteX77" fmla="*/ 8841 w 114819"/>
              <a:gd name="connsiteY77" fmla="*/ 12128 h 90677"/>
              <a:gd name="connsiteX78" fmla="*/ 4420 w 114819"/>
              <a:gd name="connsiteY78" fmla="*/ 15642 h 90677"/>
              <a:gd name="connsiteX79" fmla="*/ 4874 w 114819"/>
              <a:gd name="connsiteY79" fmla="*/ 16775 h 90677"/>
              <a:gd name="connsiteX80" fmla="*/ 6120 w 114819"/>
              <a:gd name="connsiteY80" fmla="*/ 18136 h 90677"/>
              <a:gd name="connsiteX81" fmla="*/ 7481 w 114819"/>
              <a:gd name="connsiteY81" fmla="*/ 18702 h 90677"/>
              <a:gd name="connsiteX82" fmla="*/ 8274 w 114819"/>
              <a:gd name="connsiteY82" fmla="*/ 19382 h 90677"/>
              <a:gd name="connsiteX83" fmla="*/ 8274 w 114819"/>
              <a:gd name="connsiteY83" fmla="*/ 19949 h 90677"/>
              <a:gd name="connsiteX84" fmla="*/ 5894 w 114819"/>
              <a:gd name="connsiteY84" fmla="*/ 20629 h 90677"/>
              <a:gd name="connsiteX85" fmla="*/ 5894 w 114819"/>
              <a:gd name="connsiteY85" fmla="*/ 20969 h 90677"/>
              <a:gd name="connsiteX86" fmla="*/ 5894 w 114819"/>
              <a:gd name="connsiteY86" fmla="*/ 21309 h 90677"/>
              <a:gd name="connsiteX87" fmla="*/ 6574 w 114819"/>
              <a:gd name="connsiteY87" fmla="*/ 21309 h 90677"/>
              <a:gd name="connsiteX88" fmla="*/ 9974 w 114819"/>
              <a:gd name="connsiteY88" fmla="*/ 23123 h 90677"/>
              <a:gd name="connsiteX89" fmla="*/ 11901 w 114819"/>
              <a:gd name="connsiteY89" fmla="*/ 23123 h 90677"/>
              <a:gd name="connsiteX90" fmla="*/ 12921 w 114819"/>
              <a:gd name="connsiteY90" fmla="*/ 23689 h 90677"/>
              <a:gd name="connsiteX91" fmla="*/ 13488 w 114819"/>
              <a:gd name="connsiteY91" fmla="*/ 24710 h 90677"/>
              <a:gd name="connsiteX92" fmla="*/ 15075 w 114819"/>
              <a:gd name="connsiteY92" fmla="*/ 26070 h 90677"/>
              <a:gd name="connsiteX93" fmla="*/ 16322 w 114819"/>
              <a:gd name="connsiteY93" fmla="*/ 27317 h 90677"/>
              <a:gd name="connsiteX94" fmla="*/ 16322 w 114819"/>
              <a:gd name="connsiteY94" fmla="*/ 27770 h 90677"/>
              <a:gd name="connsiteX95" fmla="*/ 16208 w 114819"/>
              <a:gd name="connsiteY95" fmla="*/ 28450 h 90677"/>
              <a:gd name="connsiteX96" fmla="*/ 12581 w 114819"/>
              <a:gd name="connsiteY96" fmla="*/ 30944 h 90677"/>
              <a:gd name="connsiteX97" fmla="*/ 12128 w 114819"/>
              <a:gd name="connsiteY97" fmla="*/ 31850 h 90677"/>
              <a:gd name="connsiteX98" fmla="*/ 12128 w 114819"/>
              <a:gd name="connsiteY98" fmla="*/ 32757 h 90677"/>
              <a:gd name="connsiteX99" fmla="*/ 13715 w 114819"/>
              <a:gd name="connsiteY99" fmla="*/ 35477 h 90677"/>
              <a:gd name="connsiteX100" fmla="*/ 16095 w 114819"/>
              <a:gd name="connsiteY100" fmla="*/ 38538 h 90677"/>
              <a:gd name="connsiteX101" fmla="*/ 19496 w 114819"/>
              <a:gd name="connsiteY101" fmla="*/ 40805 h 90677"/>
              <a:gd name="connsiteX102" fmla="*/ 24143 w 114819"/>
              <a:gd name="connsiteY102" fmla="*/ 43298 h 90677"/>
              <a:gd name="connsiteX103" fmla="*/ 24143 w 114819"/>
              <a:gd name="connsiteY103" fmla="*/ 44885 h 90677"/>
              <a:gd name="connsiteX104" fmla="*/ 23462 w 114819"/>
              <a:gd name="connsiteY104" fmla="*/ 46699 h 90677"/>
              <a:gd name="connsiteX105" fmla="*/ 22782 w 114819"/>
              <a:gd name="connsiteY105" fmla="*/ 47946 h 90677"/>
              <a:gd name="connsiteX106" fmla="*/ 22442 w 114819"/>
              <a:gd name="connsiteY106" fmla="*/ 48739 h 90677"/>
              <a:gd name="connsiteX107" fmla="*/ 21876 w 114819"/>
              <a:gd name="connsiteY107" fmla="*/ 49079 h 90677"/>
              <a:gd name="connsiteX108" fmla="*/ 17229 w 114819"/>
              <a:gd name="connsiteY108" fmla="*/ 49079 h 90677"/>
              <a:gd name="connsiteX109" fmla="*/ 16548 w 114819"/>
              <a:gd name="connsiteY109" fmla="*/ 49306 h 90677"/>
              <a:gd name="connsiteX110" fmla="*/ 16208 w 114819"/>
              <a:gd name="connsiteY110" fmla="*/ 49646 h 90677"/>
              <a:gd name="connsiteX111" fmla="*/ 16208 w 114819"/>
              <a:gd name="connsiteY111" fmla="*/ 49986 h 90677"/>
              <a:gd name="connsiteX112" fmla="*/ 17909 w 114819"/>
              <a:gd name="connsiteY112" fmla="*/ 50553 h 90677"/>
              <a:gd name="connsiteX113" fmla="*/ 20516 w 114819"/>
              <a:gd name="connsiteY113" fmla="*/ 52479 h 90677"/>
              <a:gd name="connsiteX114" fmla="*/ 21989 w 114819"/>
              <a:gd name="connsiteY114" fmla="*/ 54406 h 90677"/>
              <a:gd name="connsiteX115" fmla="*/ 23576 w 114819"/>
              <a:gd name="connsiteY115" fmla="*/ 55200 h 90677"/>
              <a:gd name="connsiteX116" fmla="*/ 25389 w 114819"/>
              <a:gd name="connsiteY116" fmla="*/ 56673 h 90677"/>
              <a:gd name="connsiteX117" fmla="*/ 26750 w 114819"/>
              <a:gd name="connsiteY117" fmla="*/ 58034 h 90677"/>
              <a:gd name="connsiteX118" fmla="*/ 28903 w 114819"/>
              <a:gd name="connsiteY118" fmla="*/ 59847 h 90677"/>
              <a:gd name="connsiteX119" fmla="*/ 31397 w 114819"/>
              <a:gd name="connsiteY119" fmla="*/ 59280 h 90677"/>
              <a:gd name="connsiteX120" fmla="*/ 34684 w 114819"/>
              <a:gd name="connsiteY120" fmla="*/ 60867 h 90677"/>
              <a:gd name="connsiteX121" fmla="*/ 34684 w 114819"/>
              <a:gd name="connsiteY121" fmla="*/ 62001 h 90677"/>
              <a:gd name="connsiteX122" fmla="*/ 34684 w 114819"/>
              <a:gd name="connsiteY122" fmla="*/ 63021 h 90677"/>
              <a:gd name="connsiteX123" fmla="*/ 32643 w 114819"/>
              <a:gd name="connsiteY123" fmla="*/ 64041 h 90677"/>
              <a:gd name="connsiteX124" fmla="*/ 32417 w 114819"/>
              <a:gd name="connsiteY124" fmla="*/ 64494 h 90677"/>
              <a:gd name="connsiteX125" fmla="*/ 32417 w 114819"/>
              <a:gd name="connsiteY125" fmla="*/ 64834 h 90677"/>
              <a:gd name="connsiteX126" fmla="*/ 32643 w 114819"/>
              <a:gd name="connsiteY126" fmla="*/ 65401 h 90677"/>
              <a:gd name="connsiteX127" fmla="*/ 33890 w 114819"/>
              <a:gd name="connsiteY127" fmla="*/ 66308 h 90677"/>
              <a:gd name="connsiteX128" fmla="*/ 35364 w 114819"/>
              <a:gd name="connsiteY128" fmla="*/ 67555 h 90677"/>
              <a:gd name="connsiteX129" fmla="*/ 36951 w 114819"/>
              <a:gd name="connsiteY129" fmla="*/ 69481 h 90677"/>
              <a:gd name="connsiteX130" fmla="*/ 36271 w 114819"/>
              <a:gd name="connsiteY130" fmla="*/ 70048 h 90677"/>
              <a:gd name="connsiteX131" fmla="*/ 34797 w 114819"/>
              <a:gd name="connsiteY131" fmla="*/ 70048 h 90677"/>
              <a:gd name="connsiteX132" fmla="*/ 33664 w 114819"/>
              <a:gd name="connsiteY132" fmla="*/ 69935 h 90677"/>
              <a:gd name="connsiteX133" fmla="*/ 33210 w 114819"/>
              <a:gd name="connsiteY133" fmla="*/ 70275 h 90677"/>
              <a:gd name="connsiteX134" fmla="*/ 33210 w 114819"/>
              <a:gd name="connsiteY134" fmla="*/ 70955 h 90677"/>
              <a:gd name="connsiteX135" fmla="*/ 34797 w 114819"/>
              <a:gd name="connsiteY135" fmla="*/ 72428 h 90677"/>
              <a:gd name="connsiteX136" fmla="*/ 35137 w 114819"/>
              <a:gd name="connsiteY136" fmla="*/ 73449 h 90677"/>
              <a:gd name="connsiteX137" fmla="*/ 35137 w 114819"/>
              <a:gd name="connsiteY137" fmla="*/ 75262 h 90677"/>
              <a:gd name="connsiteX138" fmla="*/ 35137 w 114819"/>
              <a:gd name="connsiteY138" fmla="*/ 77642 h 90677"/>
              <a:gd name="connsiteX139" fmla="*/ 36498 w 114819"/>
              <a:gd name="connsiteY139" fmla="*/ 77642 h 90677"/>
              <a:gd name="connsiteX140" fmla="*/ 41144 w 114819"/>
              <a:gd name="connsiteY140" fmla="*/ 72995 h 90677"/>
              <a:gd name="connsiteX141" fmla="*/ 42618 w 114819"/>
              <a:gd name="connsiteY141" fmla="*/ 71408 h 90677"/>
              <a:gd name="connsiteX142" fmla="*/ 45452 w 114819"/>
              <a:gd name="connsiteY142" fmla="*/ 70615 h 90677"/>
              <a:gd name="connsiteX143" fmla="*/ 47039 w 114819"/>
              <a:gd name="connsiteY143" fmla="*/ 68801 h 90677"/>
              <a:gd name="connsiteX144" fmla="*/ 49532 w 114819"/>
              <a:gd name="connsiteY144" fmla="*/ 66534 h 90677"/>
              <a:gd name="connsiteX145" fmla="*/ 52593 w 114819"/>
              <a:gd name="connsiteY145" fmla="*/ 64381 h 90677"/>
              <a:gd name="connsiteX146" fmla="*/ 55426 w 114819"/>
              <a:gd name="connsiteY146" fmla="*/ 62454 h 90677"/>
              <a:gd name="connsiteX147" fmla="*/ 57580 w 114819"/>
              <a:gd name="connsiteY147" fmla="*/ 61320 h 90677"/>
              <a:gd name="connsiteX148" fmla="*/ 61434 w 114819"/>
              <a:gd name="connsiteY148" fmla="*/ 58600 h 90677"/>
              <a:gd name="connsiteX149" fmla="*/ 63927 w 114819"/>
              <a:gd name="connsiteY149" fmla="*/ 57693 h 90677"/>
              <a:gd name="connsiteX150" fmla="*/ 66081 w 114819"/>
              <a:gd name="connsiteY150" fmla="*/ 57693 h 90677"/>
              <a:gd name="connsiteX151" fmla="*/ 69255 w 114819"/>
              <a:gd name="connsiteY151" fmla="*/ 60867 h 90677"/>
              <a:gd name="connsiteX152" fmla="*/ 71975 w 114819"/>
              <a:gd name="connsiteY152" fmla="*/ 63814 h 90677"/>
              <a:gd name="connsiteX153" fmla="*/ 72768 w 114819"/>
              <a:gd name="connsiteY153" fmla="*/ 65061 h 90677"/>
              <a:gd name="connsiteX154" fmla="*/ 71408 w 114819"/>
              <a:gd name="connsiteY154" fmla="*/ 66194 h 90677"/>
              <a:gd name="connsiteX155" fmla="*/ 68914 w 114819"/>
              <a:gd name="connsiteY155" fmla="*/ 67328 h 90677"/>
              <a:gd name="connsiteX156" fmla="*/ 68461 w 114819"/>
              <a:gd name="connsiteY156" fmla="*/ 68121 h 90677"/>
              <a:gd name="connsiteX157" fmla="*/ 68234 w 114819"/>
              <a:gd name="connsiteY157" fmla="*/ 69141 h 90677"/>
              <a:gd name="connsiteX158" fmla="*/ 68234 w 114819"/>
              <a:gd name="connsiteY158" fmla="*/ 70161 h 90677"/>
              <a:gd name="connsiteX159" fmla="*/ 68688 w 114819"/>
              <a:gd name="connsiteY159" fmla="*/ 70955 h 90677"/>
              <a:gd name="connsiteX160" fmla="*/ 71748 w 114819"/>
              <a:gd name="connsiteY160" fmla="*/ 72768 h 90677"/>
              <a:gd name="connsiteX161" fmla="*/ 72088 w 114819"/>
              <a:gd name="connsiteY161" fmla="*/ 73789 h 90677"/>
              <a:gd name="connsiteX162" fmla="*/ 72088 w 114819"/>
              <a:gd name="connsiteY162" fmla="*/ 74809 h 90677"/>
              <a:gd name="connsiteX163" fmla="*/ 71748 w 114819"/>
              <a:gd name="connsiteY163" fmla="*/ 75489 h 90677"/>
              <a:gd name="connsiteX164" fmla="*/ 71068 w 114819"/>
              <a:gd name="connsiteY164" fmla="*/ 75829 h 90677"/>
              <a:gd name="connsiteX165" fmla="*/ 68914 w 114819"/>
              <a:gd name="connsiteY165" fmla="*/ 76396 h 90677"/>
              <a:gd name="connsiteX166" fmla="*/ 67101 w 114819"/>
              <a:gd name="connsiteY166" fmla="*/ 76962 h 90677"/>
              <a:gd name="connsiteX167" fmla="*/ 66421 w 114819"/>
              <a:gd name="connsiteY167" fmla="*/ 77529 h 90677"/>
              <a:gd name="connsiteX168" fmla="*/ 65854 w 114819"/>
              <a:gd name="connsiteY168" fmla="*/ 78209 h 90677"/>
              <a:gd name="connsiteX169" fmla="*/ 65854 w 114819"/>
              <a:gd name="connsiteY169" fmla="*/ 79002 h 90677"/>
              <a:gd name="connsiteX170" fmla="*/ 66534 w 114819"/>
              <a:gd name="connsiteY170" fmla="*/ 79909 h 90677"/>
              <a:gd name="connsiteX171" fmla="*/ 70275 w 114819"/>
              <a:gd name="connsiteY171" fmla="*/ 82290 h 90677"/>
              <a:gd name="connsiteX172" fmla="*/ 70728 w 114819"/>
              <a:gd name="connsiteY172" fmla="*/ 83196 h 90677"/>
              <a:gd name="connsiteX173" fmla="*/ 71522 w 114819"/>
              <a:gd name="connsiteY173" fmla="*/ 84443 h 90677"/>
              <a:gd name="connsiteX174" fmla="*/ 72428 w 114819"/>
              <a:gd name="connsiteY174" fmla="*/ 85237 h 90677"/>
              <a:gd name="connsiteX175" fmla="*/ 74015 w 114819"/>
              <a:gd name="connsiteY175" fmla="*/ 85463 h 90677"/>
              <a:gd name="connsiteX176" fmla="*/ 74808 w 114819"/>
              <a:gd name="connsiteY176" fmla="*/ 85917 h 90677"/>
              <a:gd name="connsiteX177" fmla="*/ 78436 w 114819"/>
              <a:gd name="connsiteY177" fmla="*/ 90337 h 90677"/>
              <a:gd name="connsiteX178" fmla="*/ 79343 w 114819"/>
              <a:gd name="connsiteY178" fmla="*/ 90677 h 90677"/>
              <a:gd name="connsiteX179" fmla="*/ 83536 w 114819"/>
              <a:gd name="connsiteY179" fmla="*/ 89657 h 90677"/>
              <a:gd name="connsiteX180" fmla="*/ 84103 w 114819"/>
              <a:gd name="connsiteY180" fmla="*/ 89657 h 90677"/>
              <a:gd name="connsiteX181" fmla="*/ 83763 w 114819"/>
              <a:gd name="connsiteY181" fmla="*/ 80023 h 90677"/>
              <a:gd name="connsiteX182" fmla="*/ 83763 w 114819"/>
              <a:gd name="connsiteY182" fmla="*/ 79456 h 90677"/>
              <a:gd name="connsiteX183" fmla="*/ 85350 w 114819"/>
              <a:gd name="connsiteY183" fmla="*/ 76282 h 90677"/>
              <a:gd name="connsiteX184" fmla="*/ 86030 w 114819"/>
              <a:gd name="connsiteY184" fmla="*/ 73335 h 90677"/>
              <a:gd name="connsiteX185" fmla="*/ 87050 w 114819"/>
              <a:gd name="connsiteY185" fmla="*/ 71862 h 90677"/>
              <a:gd name="connsiteX186" fmla="*/ 89090 w 114819"/>
              <a:gd name="connsiteY186" fmla="*/ 73108 h 90677"/>
              <a:gd name="connsiteX187" fmla="*/ 89090 w 114819"/>
              <a:gd name="connsiteY187" fmla="*/ 74582 h 90677"/>
              <a:gd name="connsiteX188" fmla="*/ 89317 w 114819"/>
              <a:gd name="connsiteY188" fmla="*/ 75262 h 90677"/>
              <a:gd name="connsiteX189" fmla="*/ 90224 w 114819"/>
              <a:gd name="connsiteY189" fmla="*/ 74582 h 90677"/>
              <a:gd name="connsiteX190" fmla="*/ 90904 w 114819"/>
              <a:gd name="connsiteY190" fmla="*/ 73449 h 90677"/>
              <a:gd name="connsiteX191" fmla="*/ 92377 w 114819"/>
              <a:gd name="connsiteY191" fmla="*/ 68008 h 90677"/>
              <a:gd name="connsiteX192" fmla="*/ 93397 w 114819"/>
              <a:gd name="connsiteY192" fmla="*/ 66875 h 90677"/>
              <a:gd name="connsiteX193" fmla="*/ 94304 w 114819"/>
              <a:gd name="connsiteY193" fmla="*/ 66308 h 90677"/>
              <a:gd name="connsiteX194" fmla="*/ 94304 w 114819"/>
              <a:gd name="connsiteY194" fmla="*/ 65061 h 90677"/>
              <a:gd name="connsiteX195" fmla="*/ 93624 w 114819"/>
              <a:gd name="connsiteY195" fmla="*/ 62454 h 90677"/>
              <a:gd name="connsiteX196" fmla="*/ 93624 w 114819"/>
              <a:gd name="connsiteY196" fmla="*/ 59734 h 90677"/>
              <a:gd name="connsiteX197" fmla="*/ 95438 w 114819"/>
              <a:gd name="connsiteY197" fmla="*/ 53726 h 90677"/>
              <a:gd name="connsiteX198" fmla="*/ 96685 w 114819"/>
              <a:gd name="connsiteY198" fmla="*/ 47265 h 90677"/>
              <a:gd name="connsiteX199" fmla="*/ 98158 w 114819"/>
              <a:gd name="connsiteY199" fmla="*/ 44545 h 90677"/>
              <a:gd name="connsiteX200" fmla="*/ 100538 w 114819"/>
              <a:gd name="connsiteY200" fmla="*/ 43072 h 90677"/>
              <a:gd name="connsiteX201" fmla="*/ 103032 w 114819"/>
              <a:gd name="connsiteY201" fmla="*/ 42052 h 90677"/>
              <a:gd name="connsiteX202" fmla="*/ 105639 w 114819"/>
              <a:gd name="connsiteY202" fmla="*/ 41258 h 90677"/>
              <a:gd name="connsiteX203" fmla="*/ 110286 w 114819"/>
              <a:gd name="connsiteY203" fmla="*/ 41032 h 90677"/>
              <a:gd name="connsiteX204" fmla="*/ 114820 w 114819"/>
              <a:gd name="connsiteY204" fmla="*/ 42165 h 90677"/>
              <a:gd name="connsiteX205" fmla="*/ 113573 w 114819"/>
              <a:gd name="connsiteY205" fmla="*/ 38764 h 90677"/>
              <a:gd name="connsiteX206" fmla="*/ 15982 w 114819"/>
              <a:gd name="connsiteY206" fmla="*/ 33437 h 90677"/>
              <a:gd name="connsiteX207" fmla="*/ 15188 w 114819"/>
              <a:gd name="connsiteY207" fmla="*/ 33891 h 90677"/>
              <a:gd name="connsiteX208" fmla="*/ 14508 w 114819"/>
              <a:gd name="connsiteY208" fmla="*/ 33664 h 90677"/>
              <a:gd name="connsiteX209" fmla="*/ 14508 w 114819"/>
              <a:gd name="connsiteY209" fmla="*/ 32644 h 90677"/>
              <a:gd name="connsiteX210" fmla="*/ 15075 w 114819"/>
              <a:gd name="connsiteY210" fmla="*/ 32190 h 90677"/>
              <a:gd name="connsiteX211" fmla="*/ 15642 w 114819"/>
              <a:gd name="connsiteY211" fmla="*/ 32190 h 90677"/>
              <a:gd name="connsiteX212" fmla="*/ 16208 w 114819"/>
              <a:gd name="connsiteY212" fmla="*/ 32644 h 90677"/>
              <a:gd name="connsiteX213" fmla="*/ 15982 w 114819"/>
              <a:gd name="connsiteY213" fmla="*/ 33551 h 90677"/>
              <a:gd name="connsiteX214" fmla="*/ 4760 w 114819"/>
              <a:gd name="connsiteY214" fmla="*/ 23009 h 90677"/>
              <a:gd name="connsiteX215" fmla="*/ 5214 w 114819"/>
              <a:gd name="connsiteY215" fmla="*/ 22669 h 90677"/>
              <a:gd name="connsiteX216" fmla="*/ 5214 w 114819"/>
              <a:gd name="connsiteY216" fmla="*/ 21989 h 90677"/>
              <a:gd name="connsiteX217" fmla="*/ 5214 w 114819"/>
              <a:gd name="connsiteY217" fmla="*/ 21309 h 90677"/>
              <a:gd name="connsiteX218" fmla="*/ 4647 w 114819"/>
              <a:gd name="connsiteY218" fmla="*/ 21082 h 90677"/>
              <a:gd name="connsiteX219" fmla="*/ 3967 w 114819"/>
              <a:gd name="connsiteY219" fmla="*/ 21082 h 90677"/>
              <a:gd name="connsiteX220" fmla="*/ 3967 w 114819"/>
              <a:gd name="connsiteY220" fmla="*/ 21989 h 90677"/>
              <a:gd name="connsiteX221" fmla="*/ 4194 w 114819"/>
              <a:gd name="connsiteY221" fmla="*/ 22669 h 90677"/>
              <a:gd name="connsiteX222" fmla="*/ 4874 w 114819"/>
              <a:gd name="connsiteY222" fmla="*/ 23009 h 90677"/>
              <a:gd name="connsiteX223" fmla="*/ 26070 w 114819"/>
              <a:gd name="connsiteY223" fmla="*/ 74809 h 90677"/>
              <a:gd name="connsiteX224" fmla="*/ 24143 w 114819"/>
              <a:gd name="connsiteY224" fmla="*/ 70728 h 90677"/>
              <a:gd name="connsiteX225" fmla="*/ 24709 w 114819"/>
              <a:gd name="connsiteY225" fmla="*/ 69028 h 90677"/>
              <a:gd name="connsiteX226" fmla="*/ 23689 w 114819"/>
              <a:gd name="connsiteY226" fmla="*/ 68008 h 90677"/>
              <a:gd name="connsiteX227" fmla="*/ 21082 w 114819"/>
              <a:gd name="connsiteY227" fmla="*/ 66194 h 90677"/>
              <a:gd name="connsiteX228" fmla="*/ 20402 w 114819"/>
              <a:gd name="connsiteY228" fmla="*/ 65514 h 90677"/>
              <a:gd name="connsiteX229" fmla="*/ 20742 w 114819"/>
              <a:gd name="connsiteY229" fmla="*/ 64494 h 90677"/>
              <a:gd name="connsiteX230" fmla="*/ 20969 w 114819"/>
              <a:gd name="connsiteY230" fmla="*/ 62681 h 90677"/>
              <a:gd name="connsiteX231" fmla="*/ 20742 w 114819"/>
              <a:gd name="connsiteY231" fmla="*/ 61207 h 90677"/>
              <a:gd name="connsiteX232" fmla="*/ 20062 w 114819"/>
              <a:gd name="connsiteY232" fmla="*/ 60754 h 90677"/>
              <a:gd name="connsiteX233" fmla="*/ 18816 w 114819"/>
              <a:gd name="connsiteY233" fmla="*/ 60754 h 90677"/>
              <a:gd name="connsiteX234" fmla="*/ 17229 w 114819"/>
              <a:gd name="connsiteY234" fmla="*/ 61094 h 90677"/>
              <a:gd name="connsiteX235" fmla="*/ 14055 w 114819"/>
              <a:gd name="connsiteY235" fmla="*/ 62567 h 90677"/>
              <a:gd name="connsiteX236" fmla="*/ 11901 w 114819"/>
              <a:gd name="connsiteY236" fmla="*/ 61661 h 90677"/>
              <a:gd name="connsiteX237" fmla="*/ 10655 w 114819"/>
              <a:gd name="connsiteY237" fmla="*/ 60754 h 90677"/>
              <a:gd name="connsiteX238" fmla="*/ 9974 w 114819"/>
              <a:gd name="connsiteY238" fmla="*/ 59960 h 90677"/>
              <a:gd name="connsiteX239" fmla="*/ 8388 w 114819"/>
              <a:gd name="connsiteY239" fmla="*/ 60640 h 90677"/>
              <a:gd name="connsiteX240" fmla="*/ 7934 w 114819"/>
              <a:gd name="connsiteY240" fmla="*/ 60300 h 90677"/>
              <a:gd name="connsiteX241" fmla="*/ 7934 w 114819"/>
              <a:gd name="connsiteY241" fmla="*/ 58374 h 90677"/>
              <a:gd name="connsiteX242" fmla="*/ 7367 w 114819"/>
              <a:gd name="connsiteY242" fmla="*/ 57353 h 90677"/>
              <a:gd name="connsiteX243" fmla="*/ 6347 w 114819"/>
              <a:gd name="connsiteY243" fmla="*/ 56106 h 90677"/>
              <a:gd name="connsiteX244" fmla="*/ 5440 w 114819"/>
              <a:gd name="connsiteY244" fmla="*/ 55540 h 90677"/>
              <a:gd name="connsiteX245" fmla="*/ 2040 w 114819"/>
              <a:gd name="connsiteY245" fmla="*/ 56673 h 90677"/>
              <a:gd name="connsiteX246" fmla="*/ 0 w 114819"/>
              <a:gd name="connsiteY246" fmla="*/ 57127 h 90677"/>
              <a:gd name="connsiteX247" fmla="*/ 340 w 114819"/>
              <a:gd name="connsiteY247" fmla="*/ 57580 h 90677"/>
              <a:gd name="connsiteX248" fmla="*/ 1020 w 114819"/>
              <a:gd name="connsiteY248" fmla="*/ 58487 h 90677"/>
              <a:gd name="connsiteX249" fmla="*/ 1473 w 114819"/>
              <a:gd name="connsiteY249" fmla="*/ 59054 h 90677"/>
              <a:gd name="connsiteX250" fmla="*/ 4760 w 114819"/>
              <a:gd name="connsiteY250" fmla="*/ 64381 h 90677"/>
              <a:gd name="connsiteX251" fmla="*/ 6234 w 114819"/>
              <a:gd name="connsiteY251" fmla="*/ 65968 h 90677"/>
              <a:gd name="connsiteX252" fmla="*/ 7027 w 114819"/>
              <a:gd name="connsiteY252" fmla="*/ 67328 h 90677"/>
              <a:gd name="connsiteX253" fmla="*/ 7594 w 114819"/>
              <a:gd name="connsiteY253" fmla="*/ 68801 h 90677"/>
              <a:gd name="connsiteX254" fmla="*/ 8614 w 114819"/>
              <a:gd name="connsiteY254" fmla="*/ 69821 h 90677"/>
              <a:gd name="connsiteX255" fmla="*/ 9974 w 114819"/>
              <a:gd name="connsiteY255" fmla="*/ 70388 h 90677"/>
              <a:gd name="connsiteX256" fmla="*/ 11561 w 114819"/>
              <a:gd name="connsiteY256" fmla="*/ 71862 h 90677"/>
              <a:gd name="connsiteX257" fmla="*/ 12695 w 114819"/>
              <a:gd name="connsiteY257" fmla="*/ 72995 h 90677"/>
              <a:gd name="connsiteX258" fmla="*/ 14508 w 114819"/>
              <a:gd name="connsiteY258" fmla="*/ 75262 h 90677"/>
              <a:gd name="connsiteX259" fmla="*/ 16435 w 114819"/>
              <a:gd name="connsiteY259" fmla="*/ 76169 h 90677"/>
              <a:gd name="connsiteX260" fmla="*/ 23576 w 114819"/>
              <a:gd name="connsiteY260" fmla="*/ 77869 h 90677"/>
              <a:gd name="connsiteX261" fmla="*/ 27543 w 114819"/>
              <a:gd name="connsiteY261" fmla="*/ 78662 h 90677"/>
              <a:gd name="connsiteX262" fmla="*/ 26750 w 114819"/>
              <a:gd name="connsiteY262" fmla="*/ 76736 h 90677"/>
              <a:gd name="connsiteX263" fmla="*/ 26070 w 114819"/>
              <a:gd name="connsiteY263" fmla="*/ 75149 h 90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</a:cxnLst>
            <a:rect l="l" t="t" r="r" b="b"/>
            <a:pathLst>
              <a:path w="114819" h="90677">
                <a:moveTo>
                  <a:pt x="113346" y="38764"/>
                </a:moveTo>
                <a:lnTo>
                  <a:pt x="112099" y="37518"/>
                </a:lnTo>
                <a:lnTo>
                  <a:pt x="110739" y="36384"/>
                </a:lnTo>
                <a:lnTo>
                  <a:pt x="109493" y="35591"/>
                </a:lnTo>
                <a:lnTo>
                  <a:pt x="106886" y="34457"/>
                </a:lnTo>
                <a:lnTo>
                  <a:pt x="104052" y="34457"/>
                </a:lnTo>
                <a:cubicBezTo>
                  <a:pt x="104052" y="34457"/>
                  <a:pt x="102465" y="34231"/>
                  <a:pt x="102465" y="34231"/>
                </a:cubicBezTo>
                <a:lnTo>
                  <a:pt x="101332" y="33551"/>
                </a:lnTo>
                <a:lnTo>
                  <a:pt x="98045" y="30717"/>
                </a:lnTo>
                <a:lnTo>
                  <a:pt x="96004" y="28563"/>
                </a:lnTo>
                <a:lnTo>
                  <a:pt x="91244" y="22669"/>
                </a:lnTo>
                <a:lnTo>
                  <a:pt x="90224" y="20289"/>
                </a:lnTo>
                <a:lnTo>
                  <a:pt x="89544" y="17682"/>
                </a:lnTo>
                <a:lnTo>
                  <a:pt x="88750" y="15529"/>
                </a:lnTo>
                <a:lnTo>
                  <a:pt x="87617" y="13602"/>
                </a:lnTo>
                <a:lnTo>
                  <a:pt x="82969" y="6914"/>
                </a:lnTo>
                <a:lnTo>
                  <a:pt x="79683" y="2834"/>
                </a:lnTo>
                <a:lnTo>
                  <a:pt x="77756" y="1360"/>
                </a:lnTo>
                <a:lnTo>
                  <a:pt x="76622" y="3060"/>
                </a:lnTo>
                <a:lnTo>
                  <a:pt x="74808" y="6121"/>
                </a:lnTo>
                <a:lnTo>
                  <a:pt x="74015" y="7708"/>
                </a:lnTo>
                <a:lnTo>
                  <a:pt x="72088" y="9181"/>
                </a:lnTo>
                <a:lnTo>
                  <a:pt x="68914" y="10768"/>
                </a:lnTo>
                <a:lnTo>
                  <a:pt x="67101" y="11448"/>
                </a:lnTo>
                <a:lnTo>
                  <a:pt x="65174" y="14735"/>
                </a:lnTo>
                <a:lnTo>
                  <a:pt x="63021" y="17909"/>
                </a:lnTo>
                <a:lnTo>
                  <a:pt x="61547" y="18249"/>
                </a:lnTo>
                <a:lnTo>
                  <a:pt x="57466" y="17795"/>
                </a:lnTo>
                <a:lnTo>
                  <a:pt x="55993" y="17455"/>
                </a:lnTo>
                <a:lnTo>
                  <a:pt x="51799" y="16095"/>
                </a:lnTo>
                <a:lnTo>
                  <a:pt x="50666" y="15188"/>
                </a:lnTo>
                <a:lnTo>
                  <a:pt x="49532" y="11448"/>
                </a:lnTo>
                <a:lnTo>
                  <a:pt x="48285" y="9861"/>
                </a:lnTo>
                <a:lnTo>
                  <a:pt x="46699" y="8841"/>
                </a:lnTo>
                <a:lnTo>
                  <a:pt x="45565" y="7934"/>
                </a:lnTo>
                <a:lnTo>
                  <a:pt x="45112" y="7028"/>
                </a:lnTo>
                <a:lnTo>
                  <a:pt x="43978" y="5781"/>
                </a:lnTo>
                <a:lnTo>
                  <a:pt x="41825" y="3854"/>
                </a:lnTo>
                <a:lnTo>
                  <a:pt x="40238" y="2040"/>
                </a:lnTo>
                <a:lnTo>
                  <a:pt x="38991" y="1587"/>
                </a:lnTo>
                <a:lnTo>
                  <a:pt x="37518" y="2267"/>
                </a:lnTo>
                <a:lnTo>
                  <a:pt x="36611" y="2494"/>
                </a:lnTo>
                <a:lnTo>
                  <a:pt x="36271" y="2154"/>
                </a:lnTo>
                <a:lnTo>
                  <a:pt x="35931" y="567"/>
                </a:lnTo>
                <a:lnTo>
                  <a:pt x="33777" y="0"/>
                </a:lnTo>
                <a:lnTo>
                  <a:pt x="33324" y="907"/>
                </a:lnTo>
                <a:lnTo>
                  <a:pt x="32190" y="2607"/>
                </a:lnTo>
                <a:lnTo>
                  <a:pt x="31283" y="3514"/>
                </a:lnTo>
                <a:lnTo>
                  <a:pt x="30263" y="3514"/>
                </a:lnTo>
                <a:cubicBezTo>
                  <a:pt x="30263" y="3514"/>
                  <a:pt x="29243" y="4080"/>
                  <a:pt x="29243" y="4080"/>
                </a:cubicBezTo>
                <a:lnTo>
                  <a:pt x="28903" y="4987"/>
                </a:lnTo>
                <a:lnTo>
                  <a:pt x="28903" y="6121"/>
                </a:lnTo>
                <a:cubicBezTo>
                  <a:pt x="28903" y="6121"/>
                  <a:pt x="29017" y="6914"/>
                  <a:pt x="29017" y="6914"/>
                </a:cubicBezTo>
                <a:lnTo>
                  <a:pt x="29243" y="7254"/>
                </a:lnTo>
                <a:lnTo>
                  <a:pt x="30263" y="7481"/>
                </a:lnTo>
                <a:lnTo>
                  <a:pt x="31283" y="9975"/>
                </a:lnTo>
                <a:lnTo>
                  <a:pt x="32870" y="11221"/>
                </a:lnTo>
                <a:lnTo>
                  <a:pt x="35364" y="12695"/>
                </a:lnTo>
                <a:lnTo>
                  <a:pt x="37631" y="14282"/>
                </a:lnTo>
                <a:lnTo>
                  <a:pt x="38764" y="15755"/>
                </a:lnTo>
                <a:lnTo>
                  <a:pt x="38538" y="16889"/>
                </a:lnTo>
                <a:lnTo>
                  <a:pt x="37744" y="19156"/>
                </a:lnTo>
                <a:lnTo>
                  <a:pt x="35818" y="20969"/>
                </a:lnTo>
                <a:lnTo>
                  <a:pt x="34231" y="21422"/>
                </a:lnTo>
                <a:lnTo>
                  <a:pt x="33664" y="21196"/>
                </a:lnTo>
                <a:lnTo>
                  <a:pt x="32643" y="20629"/>
                </a:lnTo>
                <a:lnTo>
                  <a:pt x="30603" y="19156"/>
                </a:lnTo>
                <a:lnTo>
                  <a:pt x="28337" y="18022"/>
                </a:lnTo>
                <a:lnTo>
                  <a:pt x="26636" y="18362"/>
                </a:lnTo>
                <a:lnTo>
                  <a:pt x="25503" y="18816"/>
                </a:lnTo>
                <a:lnTo>
                  <a:pt x="23236" y="18362"/>
                </a:lnTo>
                <a:lnTo>
                  <a:pt x="20629" y="17342"/>
                </a:lnTo>
                <a:lnTo>
                  <a:pt x="19269" y="16322"/>
                </a:lnTo>
                <a:lnTo>
                  <a:pt x="18702" y="15642"/>
                </a:lnTo>
                <a:lnTo>
                  <a:pt x="19156" y="14395"/>
                </a:lnTo>
                <a:lnTo>
                  <a:pt x="13148" y="12128"/>
                </a:lnTo>
                <a:lnTo>
                  <a:pt x="10201" y="11448"/>
                </a:lnTo>
                <a:lnTo>
                  <a:pt x="8841" y="12128"/>
                </a:lnTo>
                <a:lnTo>
                  <a:pt x="4420" y="15642"/>
                </a:lnTo>
                <a:lnTo>
                  <a:pt x="4874" y="16775"/>
                </a:lnTo>
                <a:lnTo>
                  <a:pt x="6120" y="18136"/>
                </a:lnTo>
                <a:lnTo>
                  <a:pt x="7481" y="18702"/>
                </a:lnTo>
                <a:lnTo>
                  <a:pt x="8274" y="19382"/>
                </a:lnTo>
                <a:lnTo>
                  <a:pt x="8274" y="19949"/>
                </a:lnTo>
                <a:cubicBezTo>
                  <a:pt x="8274" y="19949"/>
                  <a:pt x="5894" y="20629"/>
                  <a:pt x="5894" y="20629"/>
                </a:cubicBezTo>
                <a:lnTo>
                  <a:pt x="5894" y="20969"/>
                </a:lnTo>
                <a:cubicBezTo>
                  <a:pt x="5894" y="20969"/>
                  <a:pt x="5894" y="21309"/>
                  <a:pt x="5894" y="21309"/>
                </a:cubicBezTo>
                <a:lnTo>
                  <a:pt x="6574" y="21309"/>
                </a:lnTo>
                <a:cubicBezTo>
                  <a:pt x="6574" y="21309"/>
                  <a:pt x="9974" y="23123"/>
                  <a:pt x="9974" y="23123"/>
                </a:cubicBezTo>
                <a:lnTo>
                  <a:pt x="11901" y="23123"/>
                </a:lnTo>
                <a:cubicBezTo>
                  <a:pt x="11901" y="23123"/>
                  <a:pt x="12921" y="23689"/>
                  <a:pt x="12921" y="23689"/>
                </a:cubicBezTo>
                <a:lnTo>
                  <a:pt x="13488" y="24710"/>
                </a:lnTo>
                <a:lnTo>
                  <a:pt x="15075" y="26070"/>
                </a:lnTo>
                <a:lnTo>
                  <a:pt x="16322" y="27317"/>
                </a:lnTo>
                <a:lnTo>
                  <a:pt x="16322" y="27770"/>
                </a:lnTo>
                <a:cubicBezTo>
                  <a:pt x="16322" y="27770"/>
                  <a:pt x="16208" y="28450"/>
                  <a:pt x="16208" y="28450"/>
                </a:cubicBezTo>
                <a:lnTo>
                  <a:pt x="12581" y="30944"/>
                </a:lnTo>
                <a:lnTo>
                  <a:pt x="12128" y="31850"/>
                </a:lnTo>
                <a:lnTo>
                  <a:pt x="12128" y="32757"/>
                </a:lnTo>
                <a:cubicBezTo>
                  <a:pt x="12128" y="32757"/>
                  <a:pt x="13715" y="35477"/>
                  <a:pt x="13715" y="35477"/>
                </a:cubicBezTo>
                <a:lnTo>
                  <a:pt x="16095" y="38538"/>
                </a:lnTo>
                <a:lnTo>
                  <a:pt x="19496" y="40805"/>
                </a:lnTo>
                <a:lnTo>
                  <a:pt x="24143" y="43298"/>
                </a:lnTo>
                <a:lnTo>
                  <a:pt x="24143" y="44885"/>
                </a:lnTo>
                <a:cubicBezTo>
                  <a:pt x="24143" y="44885"/>
                  <a:pt x="23462" y="46699"/>
                  <a:pt x="23462" y="46699"/>
                </a:cubicBezTo>
                <a:lnTo>
                  <a:pt x="22782" y="47946"/>
                </a:lnTo>
                <a:lnTo>
                  <a:pt x="22442" y="48739"/>
                </a:lnTo>
                <a:lnTo>
                  <a:pt x="21876" y="49079"/>
                </a:lnTo>
                <a:lnTo>
                  <a:pt x="17229" y="49079"/>
                </a:lnTo>
                <a:cubicBezTo>
                  <a:pt x="17229" y="49079"/>
                  <a:pt x="16548" y="49306"/>
                  <a:pt x="16548" y="49306"/>
                </a:cubicBezTo>
                <a:lnTo>
                  <a:pt x="16208" y="49646"/>
                </a:lnTo>
                <a:lnTo>
                  <a:pt x="16208" y="49986"/>
                </a:lnTo>
                <a:cubicBezTo>
                  <a:pt x="16208" y="49986"/>
                  <a:pt x="17909" y="50553"/>
                  <a:pt x="17909" y="50553"/>
                </a:cubicBezTo>
                <a:lnTo>
                  <a:pt x="20516" y="52479"/>
                </a:lnTo>
                <a:lnTo>
                  <a:pt x="21989" y="54406"/>
                </a:lnTo>
                <a:lnTo>
                  <a:pt x="23576" y="55200"/>
                </a:lnTo>
                <a:lnTo>
                  <a:pt x="25389" y="56673"/>
                </a:lnTo>
                <a:lnTo>
                  <a:pt x="26750" y="58034"/>
                </a:lnTo>
                <a:lnTo>
                  <a:pt x="28903" y="59847"/>
                </a:lnTo>
                <a:lnTo>
                  <a:pt x="31397" y="59280"/>
                </a:lnTo>
                <a:lnTo>
                  <a:pt x="34684" y="60867"/>
                </a:lnTo>
                <a:lnTo>
                  <a:pt x="34684" y="62001"/>
                </a:lnTo>
                <a:cubicBezTo>
                  <a:pt x="34684" y="62001"/>
                  <a:pt x="34684" y="63021"/>
                  <a:pt x="34684" y="63021"/>
                </a:cubicBezTo>
                <a:lnTo>
                  <a:pt x="32643" y="64041"/>
                </a:lnTo>
                <a:lnTo>
                  <a:pt x="32417" y="64494"/>
                </a:lnTo>
                <a:lnTo>
                  <a:pt x="32417" y="64834"/>
                </a:lnTo>
                <a:cubicBezTo>
                  <a:pt x="32417" y="64834"/>
                  <a:pt x="32643" y="65401"/>
                  <a:pt x="32643" y="65401"/>
                </a:cubicBezTo>
                <a:lnTo>
                  <a:pt x="33890" y="66308"/>
                </a:lnTo>
                <a:lnTo>
                  <a:pt x="35364" y="67555"/>
                </a:lnTo>
                <a:lnTo>
                  <a:pt x="36951" y="69481"/>
                </a:lnTo>
                <a:lnTo>
                  <a:pt x="36271" y="70048"/>
                </a:lnTo>
                <a:lnTo>
                  <a:pt x="34797" y="70048"/>
                </a:lnTo>
                <a:cubicBezTo>
                  <a:pt x="34797" y="70048"/>
                  <a:pt x="33664" y="69935"/>
                  <a:pt x="33664" y="69935"/>
                </a:cubicBezTo>
                <a:lnTo>
                  <a:pt x="33210" y="70275"/>
                </a:lnTo>
                <a:lnTo>
                  <a:pt x="33210" y="70955"/>
                </a:lnTo>
                <a:cubicBezTo>
                  <a:pt x="33210" y="70955"/>
                  <a:pt x="34797" y="72428"/>
                  <a:pt x="34797" y="72428"/>
                </a:cubicBezTo>
                <a:lnTo>
                  <a:pt x="35137" y="73449"/>
                </a:lnTo>
                <a:lnTo>
                  <a:pt x="35137" y="75262"/>
                </a:lnTo>
                <a:cubicBezTo>
                  <a:pt x="35137" y="75262"/>
                  <a:pt x="35137" y="77642"/>
                  <a:pt x="35137" y="77642"/>
                </a:cubicBezTo>
                <a:lnTo>
                  <a:pt x="36498" y="77642"/>
                </a:lnTo>
                <a:cubicBezTo>
                  <a:pt x="36498" y="77642"/>
                  <a:pt x="41144" y="72995"/>
                  <a:pt x="41144" y="72995"/>
                </a:cubicBezTo>
                <a:lnTo>
                  <a:pt x="42618" y="71408"/>
                </a:lnTo>
                <a:lnTo>
                  <a:pt x="45452" y="70615"/>
                </a:lnTo>
                <a:lnTo>
                  <a:pt x="47039" y="68801"/>
                </a:lnTo>
                <a:lnTo>
                  <a:pt x="49532" y="66534"/>
                </a:lnTo>
                <a:lnTo>
                  <a:pt x="52593" y="64381"/>
                </a:lnTo>
                <a:lnTo>
                  <a:pt x="55426" y="62454"/>
                </a:lnTo>
                <a:lnTo>
                  <a:pt x="57580" y="61320"/>
                </a:lnTo>
                <a:lnTo>
                  <a:pt x="61434" y="58600"/>
                </a:lnTo>
                <a:lnTo>
                  <a:pt x="63927" y="57693"/>
                </a:lnTo>
                <a:lnTo>
                  <a:pt x="66081" y="57693"/>
                </a:lnTo>
                <a:cubicBezTo>
                  <a:pt x="66081" y="57693"/>
                  <a:pt x="69255" y="60867"/>
                  <a:pt x="69255" y="60867"/>
                </a:cubicBezTo>
                <a:lnTo>
                  <a:pt x="71975" y="63814"/>
                </a:lnTo>
                <a:lnTo>
                  <a:pt x="72768" y="65061"/>
                </a:lnTo>
                <a:lnTo>
                  <a:pt x="71408" y="66194"/>
                </a:lnTo>
                <a:lnTo>
                  <a:pt x="68914" y="67328"/>
                </a:lnTo>
                <a:lnTo>
                  <a:pt x="68461" y="68121"/>
                </a:lnTo>
                <a:lnTo>
                  <a:pt x="68234" y="69141"/>
                </a:lnTo>
                <a:lnTo>
                  <a:pt x="68234" y="70161"/>
                </a:lnTo>
                <a:cubicBezTo>
                  <a:pt x="68234" y="70161"/>
                  <a:pt x="68688" y="70955"/>
                  <a:pt x="68688" y="70955"/>
                </a:cubicBezTo>
                <a:lnTo>
                  <a:pt x="71748" y="72768"/>
                </a:lnTo>
                <a:lnTo>
                  <a:pt x="72088" y="73789"/>
                </a:lnTo>
                <a:lnTo>
                  <a:pt x="72088" y="74809"/>
                </a:lnTo>
                <a:cubicBezTo>
                  <a:pt x="72088" y="74809"/>
                  <a:pt x="71748" y="75489"/>
                  <a:pt x="71748" y="75489"/>
                </a:cubicBezTo>
                <a:lnTo>
                  <a:pt x="71068" y="75829"/>
                </a:lnTo>
                <a:lnTo>
                  <a:pt x="68914" y="76396"/>
                </a:lnTo>
                <a:lnTo>
                  <a:pt x="67101" y="76962"/>
                </a:lnTo>
                <a:lnTo>
                  <a:pt x="66421" y="77529"/>
                </a:lnTo>
                <a:lnTo>
                  <a:pt x="65854" y="78209"/>
                </a:lnTo>
                <a:lnTo>
                  <a:pt x="65854" y="79002"/>
                </a:lnTo>
                <a:cubicBezTo>
                  <a:pt x="65854" y="79002"/>
                  <a:pt x="66534" y="79909"/>
                  <a:pt x="66534" y="79909"/>
                </a:cubicBezTo>
                <a:lnTo>
                  <a:pt x="70275" y="82290"/>
                </a:lnTo>
                <a:lnTo>
                  <a:pt x="70728" y="83196"/>
                </a:lnTo>
                <a:lnTo>
                  <a:pt x="71522" y="84443"/>
                </a:lnTo>
                <a:lnTo>
                  <a:pt x="72428" y="85237"/>
                </a:lnTo>
                <a:lnTo>
                  <a:pt x="74015" y="85463"/>
                </a:lnTo>
                <a:lnTo>
                  <a:pt x="74808" y="85917"/>
                </a:lnTo>
                <a:lnTo>
                  <a:pt x="78436" y="90337"/>
                </a:lnTo>
                <a:lnTo>
                  <a:pt x="79343" y="90677"/>
                </a:lnTo>
                <a:lnTo>
                  <a:pt x="83536" y="89657"/>
                </a:lnTo>
                <a:lnTo>
                  <a:pt x="84103" y="89657"/>
                </a:lnTo>
                <a:cubicBezTo>
                  <a:pt x="84103" y="89657"/>
                  <a:pt x="83763" y="80023"/>
                  <a:pt x="83763" y="80023"/>
                </a:cubicBezTo>
                <a:lnTo>
                  <a:pt x="83763" y="79456"/>
                </a:lnTo>
                <a:cubicBezTo>
                  <a:pt x="83763" y="79456"/>
                  <a:pt x="85350" y="76282"/>
                  <a:pt x="85350" y="76282"/>
                </a:cubicBezTo>
                <a:lnTo>
                  <a:pt x="86030" y="73335"/>
                </a:lnTo>
                <a:lnTo>
                  <a:pt x="87050" y="71862"/>
                </a:lnTo>
                <a:lnTo>
                  <a:pt x="89090" y="73108"/>
                </a:lnTo>
                <a:lnTo>
                  <a:pt x="89090" y="74582"/>
                </a:lnTo>
                <a:cubicBezTo>
                  <a:pt x="89090" y="74582"/>
                  <a:pt x="89317" y="75262"/>
                  <a:pt x="89317" y="75262"/>
                </a:cubicBezTo>
                <a:lnTo>
                  <a:pt x="90224" y="74582"/>
                </a:lnTo>
                <a:lnTo>
                  <a:pt x="90904" y="73449"/>
                </a:lnTo>
                <a:lnTo>
                  <a:pt x="92377" y="68008"/>
                </a:lnTo>
                <a:lnTo>
                  <a:pt x="93397" y="66875"/>
                </a:lnTo>
                <a:lnTo>
                  <a:pt x="94304" y="66308"/>
                </a:lnTo>
                <a:lnTo>
                  <a:pt x="94304" y="65061"/>
                </a:lnTo>
                <a:cubicBezTo>
                  <a:pt x="94304" y="65061"/>
                  <a:pt x="93624" y="62454"/>
                  <a:pt x="93624" y="62454"/>
                </a:cubicBezTo>
                <a:lnTo>
                  <a:pt x="93624" y="59734"/>
                </a:lnTo>
                <a:cubicBezTo>
                  <a:pt x="93624" y="59734"/>
                  <a:pt x="95438" y="53726"/>
                  <a:pt x="95438" y="53726"/>
                </a:cubicBezTo>
                <a:lnTo>
                  <a:pt x="96685" y="47265"/>
                </a:lnTo>
                <a:lnTo>
                  <a:pt x="98158" y="44545"/>
                </a:lnTo>
                <a:lnTo>
                  <a:pt x="100538" y="43072"/>
                </a:lnTo>
                <a:lnTo>
                  <a:pt x="103032" y="42052"/>
                </a:lnTo>
                <a:lnTo>
                  <a:pt x="105639" y="41258"/>
                </a:lnTo>
                <a:lnTo>
                  <a:pt x="110286" y="41032"/>
                </a:lnTo>
                <a:lnTo>
                  <a:pt x="114820" y="42165"/>
                </a:lnTo>
                <a:lnTo>
                  <a:pt x="113573" y="38764"/>
                </a:lnTo>
                <a:close/>
                <a:moveTo>
                  <a:pt x="15982" y="33437"/>
                </a:moveTo>
                <a:lnTo>
                  <a:pt x="15188" y="33891"/>
                </a:lnTo>
                <a:lnTo>
                  <a:pt x="14508" y="33664"/>
                </a:lnTo>
                <a:lnTo>
                  <a:pt x="14508" y="32644"/>
                </a:lnTo>
                <a:lnTo>
                  <a:pt x="15075" y="32190"/>
                </a:lnTo>
                <a:lnTo>
                  <a:pt x="15642" y="32190"/>
                </a:lnTo>
                <a:cubicBezTo>
                  <a:pt x="15642" y="32190"/>
                  <a:pt x="16208" y="32644"/>
                  <a:pt x="16208" y="32644"/>
                </a:cubicBezTo>
                <a:lnTo>
                  <a:pt x="15982" y="33551"/>
                </a:lnTo>
                <a:close/>
                <a:moveTo>
                  <a:pt x="4760" y="23009"/>
                </a:moveTo>
                <a:lnTo>
                  <a:pt x="5214" y="22669"/>
                </a:lnTo>
                <a:lnTo>
                  <a:pt x="5214" y="21989"/>
                </a:lnTo>
                <a:cubicBezTo>
                  <a:pt x="5214" y="21989"/>
                  <a:pt x="5214" y="21309"/>
                  <a:pt x="5214" y="21309"/>
                </a:cubicBezTo>
                <a:lnTo>
                  <a:pt x="4647" y="21082"/>
                </a:lnTo>
                <a:lnTo>
                  <a:pt x="3967" y="21082"/>
                </a:lnTo>
                <a:cubicBezTo>
                  <a:pt x="3967" y="21082"/>
                  <a:pt x="3967" y="21989"/>
                  <a:pt x="3967" y="21989"/>
                </a:cubicBezTo>
                <a:lnTo>
                  <a:pt x="4194" y="22669"/>
                </a:lnTo>
                <a:lnTo>
                  <a:pt x="4874" y="23009"/>
                </a:lnTo>
                <a:close/>
                <a:moveTo>
                  <a:pt x="26070" y="74809"/>
                </a:moveTo>
                <a:lnTo>
                  <a:pt x="24143" y="70728"/>
                </a:lnTo>
                <a:lnTo>
                  <a:pt x="24709" y="69028"/>
                </a:lnTo>
                <a:lnTo>
                  <a:pt x="23689" y="68008"/>
                </a:lnTo>
                <a:lnTo>
                  <a:pt x="21082" y="66194"/>
                </a:lnTo>
                <a:lnTo>
                  <a:pt x="20402" y="65514"/>
                </a:lnTo>
                <a:lnTo>
                  <a:pt x="20742" y="64494"/>
                </a:lnTo>
                <a:lnTo>
                  <a:pt x="20969" y="62681"/>
                </a:lnTo>
                <a:lnTo>
                  <a:pt x="20742" y="61207"/>
                </a:lnTo>
                <a:lnTo>
                  <a:pt x="20062" y="60754"/>
                </a:lnTo>
                <a:lnTo>
                  <a:pt x="18816" y="60754"/>
                </a:lnTo>
                <a:cubicBezTo>
                  <a:pt x="18816" y="60754"/>
                  <a:pt x="17229" y="61094"/>
                  <a:pt x="17229" y="61094"/>
                </a:cubicBezTo>
                <a:lnTo>
                  <a:pt x="14055" y="62567"/>
                </a:lnTo>
                <a:lnTo>
                  <a:pt x="11901" y="61661"/>
                </a:lnTo>
                <a:lnTo>
                  <a:pt x="10655" y="60754"/>
                </a:lnTo>
                <a:lnTo>
                  <a:pt x="9974" y="59960"/>
                </a:lnTo>
                <a:lnTo>
                  <a:pt x="8388" y="60640"/>
                </a:lnTo>
                <a:lnTo>
                  <a:pt x="7934" y="60300"/>
                </a:lnTo>
                <a:lnTo>
                  <a:pt x="7934" y="58374"/>
                </a:lnTo>
                <a:cubicBezTo>
                  <a:pt x="7934" y="58374"/>
                  <a:pt x="7367" y="57353"/>
                  <a:pt x="7367" y="57353"/>
                </a:cubicBezTo>
                <a:lnTo>
                  <a:pt x="6347" y="56106"/>
                </a:lnTo>
                <a:lnTo>
                  <a:pt x="5440" y="55540"/>
                </a:lnTo>
                <a:lnTo>
                  <a:pt x="2040" y="56673"/>
                </a:lnTo>
                <a:lnTo>
                  <a:pt x="0" y="57127"/>
                </a:lnTo>
                <a:lnTo>
                  <a:pt x="340" y="57580"/>
                </a:lnTo>
                <a:lnTo>
                  <a:pt x="1020" y="58487"/>
                </a:lnTo>
                <a:lnTo>
                  <a:pt x="1473" y="59054"/>
                </a:lnTo>
                <a:lnTo>
                  <a:pt x="4760" y="64381"/>
                </a:lnTo>
                <a:lnTo>
                  <a:pt x="6234" y="65968"/>
                </a:lnTo>
                <a:lnTo>
                  <a:pt x="7027" y="67328"/>
                </a:lnTo>
                <a:lnTo>
                  <a:pt x="7594" y="68801"/>
                </a:lnTo>
                <a:lnTo>
                  <a:pt x="8614" y="69821"/>
                </a:lnTo>
                <a:lnTo>
                  <a:pt x="9974" y="70388"/>
                </a:lnTo>
                <a:lnTo>
                  <a:pt x="11561" y="71862"/>
                </a:lnTo>
                <a:lnTo>
                  <a:pt x="12695" y="72995"/>
                </a:lnTo>
                <a:lnTo>
                  <a:pt x="14508" y="75262"/>
                </a:lnTo>
                <a:lnTo>
                  <a:pt x="16435" y="76169"/>
                </a:lnTo>
                <a:lnTo>
                  <a:pt x="23576" y="77869"/>
                </a:lnTo>
                <a:lnTo>
                  <a:pt x="27543" y="78662"/>
                </a:lnTo>
                <a:lnTo>
                  <a:pt x="26750" y="76736"/>
                </a:lnTo>
                <a:lnTo>
                  <a:pt x="26070" y="75149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79" name="Freeform: Shape 278">
            <a:extLst>
              <a:ext uri="{FF2B5EF4-FFF2-40B4-BE49-F238E27FC236}">
                <a16:creationId xmlns:a16="http://schemas.microsoft.com/office/drawing/2014/main" id="{48C72F16-F1C2-E1AF-D2CD-A4834B626BBA}"/>
              </a:ext>
            </a:extLst>
          </p:cNvPr>
          <p:cNvSpPr/>
          <p:nvPr/>
        </p:nvSpPr>
        <p:spPr>
          <a:xfrm>
            <a:off x="1682376" y="3748169"/>
            <a:ext cx="2635" cy="3145"/>
          </a:xfrm>
          <a:custGeom>
            <a:avLst/>
            <a:gdLst>
              <a:gd name="connsiteX0" fmla="*/ 3400 w 3513"/>
              <a:gd name="connsiteY0" fmla="*/ 3627 h 4193"/>
              <a:gd name="connsiteX1" fmla="*/ 3174 w 3513"/>
              <a:gd name="connsiteY1" fmla="*/ 2947 h 4193"/>
              <a:gd name="connsiteX2" fmla="*/ 1927 w 3513"/>
              <a:gd name="connsiteY2" fmla="*/ 1020 h 4193"/>
              <a:gd name="connsiteX3" fmla="*/ 680 w 3513"/>
              <a:gd name="connsiteY3" fmla="*/ 0 h 4193"/>
              <a:gd name="connsiteX4" fmla="*/ 340 w 3513"/>
              <a:gd name="connsiteY4" fmla="*/ 340 h 4193"/>
              <a:gd name="connsiteX5" fmla="*/ 0 w 3513"/>
              <a:gd name="connsiteY5" fmla="*/ 1474 h 4193"/>
              <a:gd name="connsiteX6" fmla="*/ 1247 w 3513"/>
              <a:gd name="connsiteY6" fmla="*/ 2494 h 4193"/>
              <a:gd name="connsiteX7" fmla="*/ 2607 w 3513"/>
              <a:gd name="connsiteY7" fmla="*/ 3854 h 4193"/>
              <a:gd name="connsiteX8" fmla="*/ 3514 w 3513"/>
              <a:gd name="connsiteY8" fmla="*/ 4194 h 4193"/>
              <a:gd name="connsiteX9" fmla="*/ 3400 w 3513"/>
              <a:gd name="connsiteY9" fmla="*/ 3627 h 4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13" h="4193">
                <a:moveTo>
                  <a:pt x="3400" y="3627"/>
                </a:moveTo>
                <a:lnTo>
                  <a:pt x="3174" y="2947"/>
                </a:lnTo>
                <a:lnTo>
                  <a:pt x="1927" y="1020"/>
                </a:lnTo>
                <a:lnTo>
                  <a:pt x="680" y="0"/>
                </a:lnTo>
                <a:lnTo>
                  <a:pt x="340" y="340"/>
                </a:lnTo>
                <a:lnTo>
                  <a:pt x="0" y="1474"/>
                </a:lnTo>
                <a:lnTo>
                  <a:pt x="1247" y="2494"/>
                </a:lnTo>
                <a:lnTo>
                  <a:pt x="2607" y="3854"/>
                </a:lnTo>
                <a:lnTo>
                  <a:pt x="3514" y="4194"/>
                </a:lnTo>
                <a:lnTo>
                  <a:pt x="3400" y="3627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80" name="Freeform: Shape 279">
            <a:extLst>
              <a:ext uri="{FF2B5EF4-FFF2-40B4-BE49-F238E27FC236}">
                <a16:creationId xmlns:a16="http://schemas.microsoft.com/office/drawing/2014/main" id="{80F4EB5E-09DE-79BC-A876-39BEE674E9B4}"/>
              </a:ext>
            </a:extLst>
          </p:cNvPr>
          <p:cNvSpPr/>
          <p:nvPr/>
        </p:nvSpPr>
        <p:spPr>
          <a:xfrm>
            <a:off x="4491101" y="4121617"/>
            <a:ext cx="706856" cy="838282"/>
          </a:xfrm>
          <a:custGeom>
            <a:avLst/>
            <a:gdLst>
              <a:gd name="connsiteX0" fmla="*/ 598242 w 942475"/>
              <a:gd name="connsiteY0" fmla="*/ 13148 h 1117709"/>
              <a:gd name="connsiteX1" fmla="*/ 598242 w 942475"/>
              <a:gd name="connsiteY1" fmla="*/ 13715 h 1117709"/>
              <a:gd name="connsiteX2" fmla="*/ 598356 w 942475"/>
              <a:gd name="connsiteY2" fmla="*/ 15075 h 1117709"/>
              <a:gd name="connsiteX3" fmla="*/ 599490 w 942475"/>
              <a:gd name="connsiteY3" fmla="*/ 15755 h 1117709"/>
              <a:gd name="connsiteX4" fmla="*/ 601189 w 942475"/>
              <a:gd name="connsiteY4" fmla="*/ 14508 h 1117709"/>
              <a:gd name="connsiteX5" fmla="*/ 599602 w 942475"/>
              <a:gd name="connsiteY5" fmla="*/ 12015 h 1117709"/>
              <a:gd name="connsiteX6" fmla="*/ 598242 w 942475"/>
              <a:gd name="connsiteY6" fmla="*/ 13035 h 1117709"/>
              <a:gd name="connsiteX7" fmla="*/ 543609 w 942475"/>
              <a:gd name="connsiteY7" fmla="*/ 156078 h 1117709"/>
              <a:gd name="connsiteX8" fmla="*/ 542589 w 942475"/>
              <a:gd name="connsiteY8" fmla="*/ 156985 h 1117709"/>
              <a:gd name="connsiteX9" fmla="*/ 542816 w 942475"/>
              <a:gd name="connsiteY9" fmla="*/ 157892 h 1117709"/>
              <a:gd name="connsiteX10" fmla="*/ 543609 w 942475"/>
              <a:gd name="connsiteY10" fmla="*/ 157552 h 1117709"/>
              <a:gd name="connsiteX11" fmla="*/ 545876 w 942475"/>
              <a:gd name="connsiteY11" fmla="*/ 157098 h 1117709"/>
              <a:gd name="connsiteX12" fmla="*/ 545650 w 942475"/>
              <a:gd name="connsiteY12" fmla="*/ 155965 h 1117709"/>
              <a:gd name="connsiteX13" fmla="*/ 544290 w 942475"/>
              <a:gd name="connsiteY13" fmla="*/ 154831 h 1117709"/>
              <a:gd name="connsiteX14" fmla="*/ 543609 w 942475"/>
              <a:gd name="connsiteY14" fmla="*/ 156191 h 1117709"/>
              <a:gd name="connsiteX15" fmla="*/ 539076 w 942475"/>
              <a:gd name="connsiteY15" fmla="*/ 148597 h 1117709"/>
              <a:gd name="connsiteX16" fmla="*/ 539983 w 942475"/>
              <a:gd name="connsiteY16" fmla="*/ 148597 h 1117709"/>
              <a:gd name="connsiteX17" fmla="*/ 541456 w 942475"/>
              <a:gd name="connsiteY17" fmla="*/ 148144 h 1117709"/>
              <a:gd name="connsiteX18" fmla="*/ 542249 w 942475"/>
              <a:gd name="connsiteY18" fmla="*/ 147010 h 1117709"/>
              <a:gd name="connsiteX19" fmla="*/ 543043 w 942475"/>
              <a:gd name="connsiteY19" fmla="*/ 147237 h 1117709"/>
              <a:gd name="connsiteX20" fmla="*/ 544630 w 942475"/>
              <a:gd name="connsiteY20" fmla="*/ 145310 h 1117709"/>
              <a:gd name="connsiteX21" fmla="*/ 545650 w 942475"/>
              <a:gd name="connsiteY21" fmla="*/ 144290 h 1117709"/>
              <a:gd name="connsiteX22" fmla="*/ 548484 w 942475"/>
              <a:gd name="connsiteY22" fmla="*/ 143950 h 1117709"/>
              <a:gd name="connsiteX23" fmla="*/ 546556 w 942475"/>
              <a:gd name="connsiteY23" fmla="*/ 141456 h 1117709"/>
              <a:gd name="connsiteX24" fmla="*/ 546217 w 942475"/>
              <a:gd name="connsiteY24" fmla="*/ 141230 h 1117709"/>
              <a:gd name="connsiteX25" fmla="*/ 543609 w 942475"/>
              <a:gd name="connsiteY25" fmla="*/ 142250 h 1117709"/>
              <a:gd name="connsiteX26" fmla="*/ 540209 w 942475"/>
              <a:gd name="connsiteY26" fmla="*/ 142930 h 1117709"/>
              <a:gd name="connsiteX27" fmla="*/ 538849 w 942475"/>
              <a:gd name="connsiteY27" fmla="*/ 144290 h 1117709"/>
              <a:gd name="connsiteX28" fmla="*/ 537489 w 942475"/>
              <a:gd name="connsiteY28" fmla="*/ 146557 h 1117709"/>
              <a:gd name="connsiteX29" fmla="*/ 537149 w 942475"/>
              <a:gd name="connsiteY29" fmla="*/ 148484 h 1117709"/>
              <a:gd name="connsiteX30" fmla="*/ 537375 w 942475"/>
              <a:gd name="connsiteY30" fmla="*/ 149164 h 1117709"/>
              <a:gd name="connsiteX31" fmla="*/ 538962 w 942475"/>
              <a:gd name="connsiteY31" fmla="*/ 148597 h 1117709"/>
              <a:gd name="connsiteX32" fmla="*/ 599036 w 942475"/>
              <a:gd name="connsiteY32" fmla="*/ 2267 h 1117709"/>
              <a:gd name="connsiteX33" fmla="*/ 599490 w 942475"/>
              <a:gd name="connsiteY33" fmla="*/ 793 h 1117709"/>
              <a:gd name="connsiteX34" fmla="*/ 598583 w 942475"/>
              <a:gd name="connsiteY34" fmla="*/ 0 h 1117709"/>
              <a:gd name="connsiteX35" fmla="*/ 597562 w 942475"/>
              <a:gd name="connsiteY35" fmla="*/ 1587 h 1117709"/>
              <a:gd name="connsiteX36" fmla="*/ 598469 w 942475"/>
              <a:gd name="connsiteY36" fmla="*/ 2947 h 1117709"/>
              <a:gd name="connsiteX37" fmla="*/ 599036 w 942475"/>
              <a:gd name="connsiteY37" fmla="*/ 2380 h 1117709"/>
              <a:gd name="connsiteX38" fmla="*/ 492944 w 942475"/>
              <a:gd name="connsiteY38" fmla="*/ 126268 h 1117709"/>
              <a:gd name="connsiteX39" fmla="*/ 493171 w 942475"/>
              <a:gd name="connsiteY39" fmla="*/ 127401 h 1117709"/>
              <a:gd name="connsiteX40" fmla="*/ 494304 w 942475"/>
              <a:gd name="connsiteY40" fmla="*/ 128535 h 1117709"/>
              <a:gd name="connsiteX41" fmla="*/ 495211 w 942475"/>
              <a:gd name="connsiteY41" fmla="*/ 127515 h 1117709"/>
              <a:gd name="connsiteX42" fmla="*/ 494757 w 942475"/>
              <a:gd name="connsiteY42" fmla="*/ 126608 h 1117709"/>
              <a:gd name="connsiteX43" fmla="*/ 494757 w 942475"/>
              <a:gd name="connsiteY43" fmla="*/ 124908 h 1117709"/>
              <a:gd name="connsiteX44" fmla="*/ 493510 w 942475"/>
              <a:gd name="connsiteY44" fmla="*/ 123434 h 1117709"/>
              <a:gd name="connsiteX45" fmla="*/ 493057 w 942475"/>
              <a:gd name="connsiteY45" fmla="*/ 124681 h 1117709"/>
              <a:gd name="connsiteX46" fmla="*/ 492603 w 942475"/>
              <a:gd name="connsiteY46" fmla="*/ 125021 h 1117709"/>
              <a:gd name="connsiteX47" fmla="*/ 492150 w 942475"/>
              <a:gd name="connsiteY47" fmla="*/ 126041 h 1117709"/>
              <a:gd name="connsiteX48" fmla="*/ 493057 w 942475"/>
              <a:gd name="connsiteY48" fmla="*/ 126381 h 1117709"/>
              <a:gd name="connsiteX49" fmla="*/ 485009 w 942475"/>
              <a:gd name="connsiteY49" fmla="*/ 29357 h 1117709"/>
              <a:gd name="connsiteX50" fmla="*/ 487956 w 942475"/>
              <a:gd name="connsiteY50" fmla="*/ 25276 h 1117709"/>
              <a:gd name="connsiteX51" fmla="*/ 488750 w 942475"/>
              <a:gd name="connsiteY51" fmla="*/ 21196 h 1117709"/>
              <a:gd name="connsiteX52" fmla="*/ 487729 w 942475"/>
              <a:gd name="connsiteY52" fmla="*/ 21422 h 1117709"/>
              <a:gd name="connsiteX53" fmla="*/ 487729 w 942475"/>
              <a:gd name="connsiteY53" fmla="*/ 23236 h 1117709"/>
              <a:gd name="connsiteX54" fmla="*/ 487276 w 942475"/>
              <a:gd name="connsiteY54" fmla="*/ 24369 h 1117709"/>
              <a:gd name="connsiteX55" fmla="*/ 486823 w 942475"/>
              <a:gd name="connsiteY55" fmla="*/ 24823 h 1117709"/>
              <a:gd name="connsiteX56" fmla="*/ 486030 w 942475"/>
              <a:gd name="connsiteY56" fmla="*/ 25616 h 1117709"/>
              <a:gd name="connsiteX57" fmla="*/ 484216 w 942475"/>
              <a:gd name="connsiteY57" fmla="*/ 28903 h 1117709"/>
              <a:gd name="connsiteX58" fmla="*/ 483422 w 942475"/>
              <a:gd name="connsiteY58" fmla="*/ 29697 h 1117709"/>
              <a:gd name="connsiteX59" fmla="*/ 483422 w 942475"/>
              <a:gd name="connsiteY59" fmla="*/ 30717 h 1117709"/>
              <a:gd name="connsiteX60" fmla="*/ 485009 w 942475"/>
              <a:gd name="connsiteY60" fmla="*/ 29357 h 1117709"/>
              <a:gd name="connsiteX61" fmla="*/ 480476 w 942475"/>
              <a:gd name="connsiteY61" fmla="*/ 33891 h 1117709"/>
              <a:gd name="connsiteX62" fmla="*/ 482289 w 942475"/>
              <a:gd name="connsiteY62" fmla="*/ 32304 h 1117709"/>
              <a:gd name="connsiteX63" fmla="*/ 482516 w 942475"/>
              <a:gd name="connsiteY63" fmla="*/ 31397 h 1117709"/>
              <a:gd name="connsiteX64" fmla="*/ 481949 w 942475"/>
              <a:gd name="connsiteY64" fmla="*/ 31850 h 1117709"/>
              <a:gd name="connsiteX65" fmla="*/ 478209 w 942475"/>
              <a:gd name="connsiteY65" fmla="*/ 33777 h 1117709"/>
              <a:gd name="connsiteX66" fmla="*/ 476395 w 942475"/>
              <a:gd name="connsiteY66" fmla="*/ 36044 h 1117709"/>
              <a:gd name="connsiteX67" fmla="*/ 479682 w 942475"/>
              <a:gd name="connsiteY67" fmla="*/ 34344 h 1117709"/>
              <a:gd name="connsiteX68" fmla="*/ 480476 w 942475"/>
              <a:gd name="connsiteY68" fmla="*/ 33891 h 1117709"/>
              <a:gd name="connsiteX69" fmla="*/ 482969 w 942475"/>
              <a:gd name="connsiteY69" fmla="*/ 123094 h 1117709"/>
              <a:gd name="connsiteX70" fmla="*/ 483196 w 942475"/>
              <a:gd name="connsiteY70" fmla="*/ 124114 h 1117709"/>
              <a:gd name="connsiteX71" fmla="*/ 483536 w 942475"/>
              <a:gd name="connsiteY71" fmla="*/ 124114 h 1117709"/>
              <a:gd name="connsiteX72" fmla="*/ 484783 w 942475"/>
              <a:gd name="connsiteY72" fmla="*/ 124114 h 1117709"/>
              <a:gd name="connsiteX73" fmla="*/ 485236 w 942475"/>
              <a:gd name="connsiteY73" fmla="*/ 122187 h 1117709"/>
              <a:gd name="connsiteX74" fmla="*/ 484670 w 942475"/>
              <a:gd name="connsiteY74" fmla="*/ 121961 h 1117709"/>
              <a:gd name="connsiteX75" fmla="*/ 483422 w 942475"/>
              <a:gd name="connsiteY75" fmla="*/ 122187 h 1117709"/>
              <a:gd name="connsiteX76" fmla="*/ 482969 w 942475"/>
              <a:gd name="connsiteY76" fmla="*/ 123094 h 1117709"/>
              <a:gd name="connsiteX77" fmla="*/ 490790 w 942475"/>
              <a:gd name="connsiteY77" fmla="*/ 92037 h 1117709"/>
              <a:gd name="connsiteX78" fmla="*/ 488750 w 942475"/>
              <a:gd name="connsiteY78" fmla="*/ 91130 h 1117709"/>
              <a:gd name="connsiteX79" fmla="*/ 487956 w 942475"/>
              <a:gd name="connsiteY79" fmla="*/ 90224 h 1117709"/>
              <a:gd name="connsiteX80" fmla="*/ 487956 w 942475"/>
              <a:gd name="connsiteY80" fmla="*/ 89317 h 1117709"/>
              <a:gd name="connsiteX81" fmla="*/ 488750 w 942475"/>
              <a:gd name="connsiteY81" fmla="*/ 86483 h 1117709"/>
              <a:gd name="connsiteX82" fmla="*/ 489316 w 942475"/>
              <a:gd name="connsiteY82" fmla="*/ 85577 h 1117709"/>
              <a:gd name="connsiteX83" fmla="*/ 489883 w 942475"/>
              <a:gd name="connsiteY83" fmla="*/ 85350 h 1117709"/>
              <a:gd name="connsiteX84" fmla="*/ 491130 w 942475"/>
              <a:gd name="connsiteY84" fmla="*/ 83763 h 1117709"/>
              <a:gd name="connsiteX85" fmla="*/ 490790 w 942475"/>
              <a:gd name="connsiteY85" fmla="*/ 82856 h 1117709"/>
              <a:gd name="connsiteX86" fmla="*/ 490337 w 942475"/>
              <a:gd name="connsiteY86" fmla="*/ 82289 h 1117709"/>
              <a:gd name="connsiteX87" fmla="*/ 489770 w 942475"/>
              <a:gd name="connsiteY87" fmla="*/ 81949 h 1117709"/>
              <a:gd name="connsiteX88" fmla="*/ 488977 w 942475"/>
              <a:gd name="connsiteY88" fmla="*/ 83990 h 1117709"/>
              <a:gd name="connsiteX89" fmla="*/ 488070 w 942475"/>
              <a:gd name="connsiteY89" fmla="*/ 83990 h 1117709"/>
              <a:gd name="connsiteX90" fmla="*/ 487163 w 942475"/>
              <a:gd name="connsiteY90" fmla="*/ 83083 h 1117709"/>
              <a:gd name="connsiteX91" fmla="*/ 486823 w 942475"/>
              <a:gd name="connsiteY91" fmla="*/ 81383 h 1117709"/>
              <a:gd name="connsiteX92" fmla="*/ 486823 w 942475"/>
              <a:gd name="connsiteY92" fmla="*/ 80363 h 1117709"/>
              <a:gd name="connsiteX93" fmla="*/ 486030 w 942475"/>
              <a:gd name="connsiteY93" fmla="*/ 80249 h 1117709"/>
              <a:gd name="connsiteX94" fmla="*/ 484556 w 942475"/>
              <a:gd name="connsiteY94" fmla="*/ 81269 h 1117709"/>
              <a:gd name="connsiteX95" fmla="*/ 483536 w 942475"/>
              <a:gd name="connsiteY95" fmla="*/ 82856 h 1117709"/>
              <a:gd name="connsiteX96" fmla="*/ 481269 w 942475"/>
              <a:gd name="connsiteY96" fmla="*/ 84443 h 1117709"/>
              <a:gd name="connsiteX97" fmla="*/ 481042 w 942475"/>
              <a:gd name="connsiteY97" fmla="*/ 87730 h 1117709"/>
              <a:gd name="connsiteX98" fmla="*/ 481382 w 942475"/>
              <a:gd name="connsiteY98" fmla="*/ 90337 h 1117709"/>
              <a:gd name="connsiteX99" fmla="*/ 480702 w 942475"/>
              <a:gd name="connsiteY99" fmla="*/ 91471 h 1117709"/>
              <a:gd name="connsiteX100" fmla="*/ 479569 w 942475"/>
              <a:gd name="connsiteY100" fmla="*/ 92264 h 1117709"/>
              <a:gd name="connsiteX101" fmla="*/ 480135 w 942475"/>
              <a:gd name="connsiteY101" fmla="*/ 92604 h 1117709"/>
              <a:gd name="connsiteX102" fmla="*/ 482176 w 942475"/>
              <a:gd name="connsiteY102" fmla="*/ 92604 h 1117709"/>
              <a:gd name="connsiteX103" fmla="*/ 486030 w 942475"/>
              <a:gd name="connsiteY103" fmla="*/ 93738 h 1117709"/>
              <a:gd name="connsiteX104" fmla="*/ 488297 w 942475"/>
              <a:gd name="connsiteY104" fmla="*/ 93738 h 1117709"/>
              <a:gd name="connsiteX105" fmla="*/ 491017 w 942475"/>
              <a:gd name="connsiteY105" fmla="*/ 93964 h 1117709"/>
              <a:gd name="connsiteX106" fmla="*/ 491810 w 942475"/>
              <a:gd name="connsiteY106" fmla="*/ 92944 h 1117709"/>
              <a:gd name="connsiteX107" fmla="*/ 492264 w 942475"/>
              <a:gd name="connsiteY107" fmla="*/ 91584 h 1117709"/>
              <a:gd name="connsiteX108" fmla="*/ 491923 w 942475"/>
              <a:gd name="connsiteY108" fmla="*/ 91584 h 1117709"/>
              <a:gd name="connsiteX109" fmla="*/ 490903 w 942475"/>
              <a:gd name="connsiteY109" fmla="*/ 91924 h 1117709"/>
              <a:gd name="connsiteX110" fmla="*/ 489997 w 942475"/>
              <a:gd name="connsiteY110" fmla="*/ 124001 h 1117709"/>
              <a:gd name="connsiteX111" fmla="*/ 490337 w 942475"/>
              <a:gd name="connsiteY111" fmla="*/ 124001 h 1117709"/>
              <a:gd name="connsiteX112" fmla="*/ 490903 w 942475"/>
              <a:gd name="connsiteY112" fmla="*/ 123094 h 1117709"/>
              <a:gd name="connsiteX113" fmla="*/ 490677 w 942475"/>
              <a:gd name="connsiteY113" fmla="*/ 121167 h 1117709"/>
              <a:gd name="connsiteX114" fmla="*/ 489997 w 942475"/>
              <a:gd name="connsiteY114" fmla="*/ 122074 h 1117709"/>
              <a:gd name="connsiteX115" fmla="*/ 489997 w 942475"/>
              <a:gd name="connsiteY115" fmla="*/ 123888 h 1117709"/>
              <a:gd name="connsiteX116" fmla="*/ 738452 w 942475"/>
              <a:gd name="connsiteY116" fmla="*/ 229640 h 1117709"/>
              <a:gd name="connsiteX117" fmla="*/ 739132 w 942475"/>
              <a:gd name="connsiteY117" fmla="*/ 229640 h 1117709"/>
              <a:gd name="connsiteX118" fmla="*/ 739586 w 942475"/>
              <a:gd name="connsiteY118" fmla="*/ 229413 h 1117709"/>
              <a:gd name="connsiteX119" fmla="*/ 739586 w 942475"/>
              <a:gd name="connsiteY119" fmla="*/ 229073 h 1117709"/>
              <a:gd name="connsiteX120" fmla="*/ 738792 w 942475"/>
              <a:gd name="connsiteY120" fmla="*/ 227826 h 1117709"/>
              <a:gd name="connsiteX121" fmla="*/ 738339 w 942475"/>
              <a:gd name="connsiteY121" fmla="*/ 226240 h 1117709"/>
              <a:gd name="connsiteX122" fmla="*/ 737432 w 942475"/>
              <a:gd name="connsiteY122" fmla="*/ 229186 h 1117709"/>
              <a:gd name="connsiteX123" fmla="*/ 738452 w 942475"/>
              <a:gd name="connsiteY123" fmla="*/ 229640 h 1117709"/>
              <a:gd name="connsiteX124" fmla="*/ 769735 w 942475"/>
              <a:gd name="connsiteY124" fmla="*/ 275885 h 1117709"/>
              <a:gd name="connsiteX125" fmla="*/ 770416 w 942475"/>
              <a:gd name="connsiteY125" fmla="*/ 275545 h 1117709"/>
              <a:gd name="connsiteX126" fmla="*/ 769849 w 942475"/>
              <a:gd name="connsiteY126" fmla="*/ 273732 h 1117709"/>
              <a:gd name="connsiteX127" fmla="*/ 769169 w 942475"/>
              <a:gd name="connsiteY127" fmla="*/ 273278 h 1117709"/>
              <a:gd name="connsiteX128" fmla="*/ 769169 w 942475"/>
              <a:gd name="connsiteY128" fmla="*/ 274638 h 1117709"/>
              <a:gd name="connsiteX129" fmla="*/ 768602 w 942475"/>
              <a:gd name="connsiteY129" fmla="*/ 275545 h 1117709"/>
              <a:gd name="connsiteX130" fmla="*/ 769169 w 942475"/>
              <a:gd name="connsiteY130" fmla="*/ 275885 h 1117709"/>
              <a:gd name="connsiteX131" fmla="*/ 769735 w 942475"/>
              <a:gd name="connsiteY131" fmla="*/ 275885 h 1117709"/>
              <a:gd name="connsiteX132" fmla="*/ 821648 w 942475"/>
              <a:gd name="connsiteY132" fmla="*/ 356135 h 1117709"/>
              <a:gd name="connsiteX133" fmla="*/ 822215 w 942475"/>
              <a:gd name="connsiteY133" fmla="*/ 355455 h 1117709"/>
              <a:gd name="connsiteX134" fmla="*/ 822215 w 942475"/>
              <a:gd name="connsiteY134" fmla="*/ 353867 h 1117709"/>
              <a:gd name="connsiteX135" fmla="*/ 823575 w 942475"/>
              <a:gd name="connsiteY135" fmla="*/ 349901 h 1117709"/>
              <a:gd name="connsiteX136" fmla="*/ 827882 w 942475"/>
              <a:gd name="connsiteY136" fmla="*/ 339359 h 1117709"/>
              <a:gd name="connsiteX137" fmla="*/ 828109 w 942475"/>
              <a:gd name="connsiteY137" fmla="*/ 337319 h 1117709"/>
              <a:gd name="connsiteX138" fmla="*/ 826863 w 942475"/>
              <a:gd name="connsiteY138" fmla="*/ 335845 h 1117709"/>
              <a:gd name="connsiteX139" fmla="*/ 826522 w 942475"/>
              <a:gd name="connsiteY139" fmla="*/ 331765 h 1117709"/>
              <a:gd name="connsiteX140" fmla="*/ 825956 w 942475"/>
              <a:gd name="connsiteY140" fmla="*/ 331538 h 1117709"/>
              <a:gd name="connsiteX141" fmla="*/ 825276 w 942475"/>
              <a:gd name="connsiteY141" fmla="*/ 331765 h 1117709"/>
              <a:gd name="connsiteX142" fmla="*/ 824369 w 942475"/>
              <a:gd name="connsiteY142" fmla="*/ 332332 h 1117709"/>
              <a:gd name="connsiteX143" fmla="*/ 823575 w 942475"/>
              <a:gd name="connsiteY143" fmla="*/ 333465 h 1117709"/>
              <a:gd name="connsiteX144" fmla="*/ 824482 w 942475"/>
              <a:gd name="connsiteY144" fmla="*/ 333919 h 1117709"/>
              <a:gd name="connsiteX145" fmla="*/ 825615 w 942475"/>
              <a:gd name="connsiteY145" fmla="*/ 335959 h 1117709"/>
              <a:gd name="connsiteX146" fmla="*/ 825276 w 942475"/>
              <a:gd name="connsiteY146" fmla="*/ 337886 h 1117709"/>
              <a:gd name="connsiteX147" fmla="*/ 824482 w 942475"/>
              <a:gd name="connsiteY147" fmla="*/ 339359 h 1117709"/>
              <a:gd name="connsiteX148" fmla="*/ 821421 w 942475"/>
              <a:gd name="connsiteY148" fmla="*/ 342193 h 1117709"/>
              <a:gd name="connsiteX149" fmla="*/ 821875 w 942475"/>
              <a:gd name="connsiteY149" fmla="*/ 344686 h 1117709"/>
              <a:gd name="connsiteX150" fmla="*/ 821648 w 942475"/>
              <a:gd name="connsiteY150" fmla="*/ 345933 h 1117709"/>
              <a:gd name="connsiteX151" fmla="*/ 820628 w 942475"/>
              <a:gd name="connsiteY151" fmla="*/ 348087 h 1117709"/>
              <a:gd name="connsiteX152" fmla="*/ 820175 w 942475"/>
              <a:gd name="connsiteY152" fmla="*/ 350467 h 1117709"/>
              <a:gd name="connsiteX153" fmla="*/ 820741 w 942475"/>
              <a:gd name="connsiteY153" fmla="*/ 354661 h 1117709"/>
              <a:gd name="connsiteX154" fmla="*/ 821648 w 942475"/>
              <a:gd name="connsiteY154" fmla="*/ 355795 h 1117709"/>
              <a:gd name="connsiteX155" fmla="*/ 784470 w 942475"/>
              <a:gd name="connsiteY155" fmla="*/ 309436 h 1117709"/>
              <a:gd name="connsiteX156" fmla="*/ 784924 w 942475"/>
              <a:gd name="connsiteY156" fmla="*/ 309096 h 1117709"/>
              <a:gd name="connsiteX157" fmla="*/ 785604 w 942475"/>
              <a:gd name="connsiteY157" fmla="*/ 308076 h 1117709"/>
              <a:gd name="connsiteX158" fmla="*/ 785151 w 942475"/>
              <a:gd name="connsiteY158" fmla="*/ 306829 h 1117709"/>
              <a:gd name="connsiteX159" fmla="*/ 784244 w 942475"/>
              <a:gd name="connsiteY159" fmla="*/ 305129 h 1117709"/>
              <a:gd name="connsiteX160" fmla="*/ 784470 w 942475"/>
              <a:gd name="connsiteY160" fmla="*/ 303655 h 1117709"/>
              <a:gd name="connsiteX161" fmla="*/ 783904 w 942475"/>
              <a:gd name="connsiteY161" fmla="*/ 303315 h 1117709"/>
              <a:gd name="connsiteX162" fmla="*/ 783224 w 942475"/>
              <a:gd name="connsiteY162" fmla="*/ 303315 h 1117709"/>
              <a:gd name="connsiteX163" fmla="*/ 782544 w 942475"/>
              <a:gd name="connsiteY163" fmla="*/ 302748 h 1117709"/>
              <a:gd name="connsiteX164" fmla="*/ 780730 w 942475"/>
              <a:gd name="connsiteY164" fmla="*/ 302068 h 1117709"/>
              <a:gd name="connsiteX165" fmla="*/ 780164 w 942475"/>
              <a:gd name="connsiteY165" fmla="*/ 303655 h 1117709"/>
              <a:gd name="connsiteX166" fmla="*/ 783224 w 942475"/>
              <a:gd name="connsiteY166" fmla="*/ 308529 h 1117709"/>
              <a:gd name="connsiteX167" fmla="*/ 784358 w 942475"/>
              <a:gd name="connsiteY167" fmla="*/ 309322 h 1117709"/>
              <a:gd name="connsiteX168" fmla="*/ 829129 w 942475"/>
              <a:gd name="connsiteY168" fmla="*/ 392632 h 1117709"/>
              <a:gd name="connsiteX169" fmla="*/ 829583 w 942475"/>
              <a:gd name="connsiteY169" fmla="*/ 392292 h 1117709"/>
              <a:gd name="connsiteX170" fmla="*/ 829242 w 942475"/>
              <a:gd name="connsiteY170" fmla="*/ 389572 h 1117709"/>
              <a:gd name="connsiteX171" fmla="*/ 830036 w 942475"/>
              <a:gd name="connsiteY171" fmla="*/ 385718 h 1117709"/>
              <a:gd name="connsiteX172" fmla="*/ 829356 w 942475"/>
              <a:gd name="connsiteY172" fmla="*/ 385491 h 1117709"/>
              <a:gd name="connsiteX173" fmla="*/ 828336 w 942475"/>
              <a:gd name="connsiteY173" fmla="*/ 385945 h 1117709"/>
              <a:gd name="connsiteX174" fmla="*/ 827996 w 942475"/>
              <a:gd name="connsiteY174" fmla="*/ 388098 h 1117709"/>
              <a:gd name="connsiteX175" fmla="*/ 828223 w 942475"/>
              <a:gd name="connsiteY175" fmla="*/ 390365 h 1117709"/>
              <a:gd name="connsiteX176" fmla="*/ 829129 w 942475"/>
              <a:gd name="connsiteY176" fmla="*/ 392632 h 1117709"/>
              <a:gd name="connsiteX177" fmla="*/ 601076 w 942475"/>
              <a:gd name="connsiteY177" fmla="*/ 4421 h 1117709"/>
              <a:gd name="connsiteX178" fmla="*/ 602323 w 942475"/>
              <a:gd name="connsiteY178" fmla="*/ 3060 h 1117709"/>
              <a:gd name="connsiteX179" fmla="*/ 601530 w 942475"/>
              <a:gd name="connsiteY179" fmla="*/ 1927 h 1117709"/>
              <a:gd name="connsiteX180" fmla="*/ 599943 w 942475"/>
              <a:gd name="connsiteY180" fmla="*/ 2154 h 1117709"/>
              <a:gd name="connsiteX181" fmla="*/ 599490 w 942475"/>
              <a:gd name="connsiteY181" fmla="*/ 3287 h 1117709"/>
              <a:gd name="connsiteX182" fmla="*/ 599943 w 942475"/>
              <a:gd name="connsiteY182" fmla="*/ 4080 h 1117709"/>
              <a:gd name="connsiteX183" fmla="*/ 601189 w 942475"/>
              <a:gd name="connsiteY183" fmla="*/ 4534 h 1117709"/>
              <a:gd name="connsiteX184" fmla="*/ 828676 w 942475"/>
              <a:gd name="connsiteY184" fmla="*/ 396826 h 1117709"/>
              <a:gd name="connsiteX185" fmla="*/ 828676 w 942475"/>
              <a:gd name="connsiteY185" fmla="*/ 400567 h 1117709"/>
              <a:gd name="connsiteX186" fmla="*/ 829242 w 942475"/>
              <a:gd name="connsiteY186" fmla="*/ 401587 h 1117709"/>
              <a:gd name="connsiteX187" fmla="*/ 829809 w 942475"/>
              <a:gd name="connsiteY187" fmla="*/ 401587 h 1117709"/>
              <a:gd name="connsiteX188" fmla="*/ 831623 w 942475"/>
              <a:gd name="connsiteY188" fmla="*/ 395239 h 1117709"/>
              <a:gd name="connsiteX189" fmla="*/ 831283 w 942475"/>
              <a:gd name="connsiteY189" fmla="*/ 394899 h 1117709"/>
              <a:gd name="connsiteX190" fmla="*/ 829469 w 942475"/>
              <a:gd name="connsiteY190" fmla="*/ 394446 h 1117709"/>
              <a:gd name="connsiteX191" fmla="*/ 828789 w 942475"/>
              <a:gd name="connsiteY191" fmla="*/ 396826 h 1117709"/>
              <a:gd name="connsiteX192" fmla="*/ 737319 w 942475"/>
              <a:gd name="connsiteY192" fmla="*/ 226240 h 1117709"/>
              <a:gd name="connsiteX193" fmla="*/ 737772 w 942475"/>
              <a:gd name="connsiteY193" fmla="*/ 225900 h 1117709"/>
              <a:gd name="connsiteX194" fmla="*/ 737999 w 942475"/>
              <a:gd name="connsiteY194" fmla="*/ 223859 h 1117709"/>
              <a:gd name="connsiteX195" fmla="*/ 737205 w 942475"/>
              <a:gd name="connsiteY195" fmla="*/ 224426 h 1117709"/>
              <a:gd name="connsiteX196" fmla="*/ 736639 w 942475"/>
              <a:gd name="connsiteY196" fmla="*/ 225220 h 1117709"/>
              <a:gd name="connsiteX197" fmla="*/ 736185 w 942475"/>
              <a:gd name="connsiteY197" fmla="*/ 226126 h 1117709"/>
              <a:gd name="connsiteX198" fmla="*/ 736752 w 942475"/>
              <a:gd name="connsiteY198" fmla="*/ 226353 h 1117709"/>
              <a:gd name="connsiteX199" fmla="*/ 737205 w 942475"/>
              <a:gd name="connsiteY199" fmla="*/ 226353 h 1117709"/>
              <a:gd name="connsiteX200" fmla="*/ 757607 w 942475"/>
              <a:gd name="connsiteY200" fmla="*/ 273052 h 1117709"/>
              <a:gd name="connsiteX201" fmla="*/ 757607 w 942475"/>
              <a:gd name="connsiteY201" fmla="*/ 272031 h 1117709"/>
              <a:gd name="connsiteX202" fmla="*/ 757268 w 942475"/>
              <a:gd name="connsiteY202" fmla="*/ 269765 h 1117709"/>
              <a:gd name="connsiteX203" fmla="*/ 756474 w 942475"/>
              <a:gd name="connsiteY203" fmla="*/ 270331 h 1117709"/>
              <a:gd name="connsiteX204" fmla="*/ 756474 w 942475"/>
              <a:gd name="connsiteY204" fmla="*/ 272031 h 1117709"/>
              <a:gd name="connsiteX205" fmla="*/ 756815 w 942475"/>
              <a:gd name="connsiteY205" fmla="*/ 273732 h 1117709"/>
              <a:gd name="connsiteX206" fmla="*/ 757495 w 942475"/>
              <a:gd name="connsiteY206" fmla="*/ 273052 h 1117709"/>
              <a:gd name="connsiteX207" fmla="*/ 679625 w 942475"/>
              <a:gd name="connsiteY207" fmla="*/ 184075 h 1117709"/>
              <a:gd name="connsiteX208" fmla="*/ 681212 w 942475"/>
              <a:gd name="connsiteY208" fmla="*/ 185661 h 1117709"/>
              <a:gd name="connsiteX209" fmla="*/ 682119 w 942475"/>
              <a:gd name="connsiteY209" fmla="*/ 187702 h 1117709"/>
              <a:gd name="connsiteX210" fmla="*/ 683366 w 942475"/>
              <a:gd name="connsiteY210" fmla="*/ 188495 h 1117709"/>
              <a:gd name="connsiteX211" fmla="*/ 683932 w 942475"/>
              <a:gd name="connsiteY211" fmla="*/ 187702 h 1117709"/>
              <a:gd name="connsiteX212" fmla="*/ 684273 w 942475"/>
              <a:gd name="connsiteY212" fmla="*/ 186568 h 1117709"/>
              <a:gd name="connsiteX213" fmla="*/ 683366 w 942475"/>
              <a:gd name="connsiteY213" fmla="*/ 184868 h 1117709"/>
              <a:gd name="connsiteX214" fmla="*/ 682912 w 942475"/>
              <a:gd name="connsiteY214" fmla="*/ 182715 h 1117709"/>
              <a:gd name="connsiteX215" fmla="*/ 682346 w 942475"/>
              <a:gd name="connsiteY215" fmla="*/ 182715 h 1117709"/>
              <a:gd name="connsiteX216" fmla="*/ 682005 w 942475"/>
              <a:gd name="connsiteY216" fmla="*/ 182941 h 1117709"/>
              <a:gd name="connsiteX217" fmla="*/ 681098 w 942475"/>
              <a:gd name="connsiteY217" fmla="*/ 183281 h 1117709"/>
              <a:gd name="connsiteX218" fmla="*/ 679285 w 942475"/>
              <a:gd name="connsiteY218" fmla="*/ 183281 h 1117709"/>
              <a:gd name="connsiteX219" fmla="*/ 679625 w 942475"/>
              <a:gd name="connsiteY219" fmla="*/ 184075 h 1117709"/>
              <a:gd name="connsiteX220" fmla="*/ 400793 w 942475"/>
              <a:gd name="connsiteY220" fmla="*/ 24596 h 1117709"/>
              <a:gd name="connsiteX221" fmla="*/ 402380 w 942475"/>
              <a:gd name="connsiteY221" fmla="*/ 27997 h 1117709"/>
              <a:gd name="connsiteX222" fmla="*/ 402833 w 942475"/>
              <a:gd name="connsiteY222" fmla="*/ 27657 h 1117709"/>
              <a:gd name="connsiteX223" fmla="*/ 403513 w 942475"/>
              <a:gd name="connsiteY223" fmla="*/ 24709 h 1117709"/>
              <a:gd name="connsiteX224" fmla="*/ 402833 w 942475"/>
              <a:gd name="connsiteY224" fmla="*/ 23349 h 1117709"/>
              <a:gd name="connsiteX225" fmla="*/ 402833 w 942475"/>
              <a:gd name="connsiteY225" fmla="*/ 20969 h 1117709"/>
              <a:gd name="connsiteX226" fmla="*/ 402493 w 942475"/>
              <a:gd name="connsiteY226" fmla="*/ 20289 h 1117709"/>
              <a:gd name="connsiteX227" fmla="*/ 401700 w 942475"/>
              <a:gd name="connsiteY227" fmla="*/ 21649 h 1117709"/>
              <a:gd name="connsiteX228" fmla="*/ 400566 w 942475"/>
              <a:gd name="connsiteY228" fmla="*/ 21876 h 1117709"/>
              <a:gd name="connsiteX229" fmla="*/ 401246 w 942475"/>
              <a:gd name="connsiteY229" fmla="*/ 23576 h 1117709"/>
              <a:gd name="connsiteX230" fmla="*/ 400793 w 942475"/>
              <a:gd name="connsiteY230" fmla="*/ 24596 h 1117709"/>
              <a:gd name="connsiteX231" fmla="*/ 4534 w 942475"/>
              <a:gd name="connsiteY231" fmla="*/ 360328 h 1117709"/>
              <a:gd name="connsiteX232" fmla="*/ 4534 w 942475"/>
              <a:gd name="connsiteY232" fmla="*/ 358742 h 1117709"/>
              <a:gd name="connsiteX233" fmla="*/ 3854 w 942475"/>
              <a:gd name="connsiteY233" fmla="*/ 357155 h 1117709"/>
              <a:gd name="connsiteX234" fmla="*/ 1474 w 942475"/>
              <a:gd name="connsiteY234" fmla="*/ 350241 h 1117709"/>
              <a:gd name="connsiteX235" fmla="*/ 793 w 942475"/>
              <a:gd name="connsiteY235" fmla="*/ 350467 h 1117709"/>
              <a:gd name="connsiteX236" fmla="*/ 0 w 942475"/>
              <a:gd name="connsiteY236" fmla="*/ 351374 h 1117709"/>
              <a:gd name="connsiteX237" fmla="*/ 1133 w 942475"/>
              <a:gd name="connsiteY237" fmla="*/ 356361 h 1117709"/>
              <a:gd name="connsiteX238" fmla="*/ 5100 w 942475"/>
              <a:gd name="connsiteY238" fmla="*/ 363615 h 1117709"/>
              <a:gd name="connsiteX239" fmla="*/ 5667 w 942475"/>
              <a:gd name="connsiteY239" fmla="*/ 362595 h 1117709"/>
              <a:gd name="connsiteX240" fmla="*/ 4987 w 942475"/>
              <a:gd name="connsiteY240" fmla="*/ 360782 h 1117709"/>
              <a:gd name="connsiteX241" fmla="*/ 4647 w 942475"/>
              <a:gd name="connsiteY241" fmla="*/ 360215 h 1117709"/>
              <a:gd name="connsiteX242" fmla="*/ 723037 w 942475"/>
              <a:gd name="connsiteY242" fmla="*/ 718503 h 1117709"/>
              <a:gd name="connsiteX243" fmla="*/ 722697 w 942475"/>
              <a:gd name="connsiteY243" fmla="*/ 718277 h 1117709"/>
              <a:gd name="connsiteX244" fmla="*/ 722130 w 942475"/>
              <a:gd name="connsiteY244" fmla="*/ 718277 h 1117709"/>
              <a:gd name="connsiteX245" fmla="*/ 720544 w 942475"/>
              <a:gd name="connsiteY245" fmla="*/ 718730 h 1117709"/>
              <a:gd name="connsiteX246" fmla="*/ 720770 w 942475"/>
              <a:gd name="connsiteY246" fmla="*/ 719297 h 1117709"/>
              <a:gd name="connsiteX247" fmla="*/ 722017 w 942475"/>
              <a:gd name="connsiteY247" fmla="*/ 720543 h 1117709"/>
              <a:gd name="connsiteX248" fmla="*/ 723037 w 942475"/>
              <a:gd name="connsiteY248" fmla="*/ 718503 h 1117709"/>
              <a:gd name="connsiteX249" fmla="*/ 666704 w 942475"/>
              <a:gd name="connsiteY249" fmla="*/ 662850 h 1117709"/>
              <a:gd name="connsiteX250" fmla="*/ 665457 w 942475"/>
              <a:gd name="connsiteY250" fmla="*/ 661830 h 1117709"/>
              <a:gd name="connsiteX251" fmla="*/ 662736 w 942475"/>
              <a:gd name="connsiteY251" fmla="*/ 661830 h 1117709"/>
              <a:gd name="connsiteX252" fmla="*/ 662510 w 942475"/>
              <a:gd name="connsiteY252" fmla="*/ 662510 h 1117709"/>
              <a:gd name="connsiteX253" fmla="*/ 662510 w 942475"/>
              <a:gd name="connsiteY253" fmla="*/ 663757 h 1117709"/>
              <a:gd name="connsiteX254" fmla="*/ 663530 w 942475"/>
              <a:gd name="connsiteY254" fmla="*/ 664550 h 1117709"/>
              <a:gd name="connsiteX255" fmla="*/ 666590 w 942475"/>
              <a:gd name="connsiteY255" fmla="*/ 662850 h 1117709"/>
              <a:gd name="connsiteX256" fmla="*/ 725077 w 942475"/>
              <a:gd name="connsiteY256" fmla="*/ 760328 h 1117709"/>
              <a:gd name="connsiteX257" fmla="*/ 724851 w 942475"/>
              <a:gd name="connsiteY257" fmla="*/ 759308 h 1117709"/>
              <a:gd name="connsiteX258" fmla="*/ 724283 w 942475"/>
              <a:gd name="connsiteY258" fmla="*/ 758401 h 1117709"/>
              <a:gd name="connsiteX259" fmla="*/ 724283 w 942475"/>
              <a:gd name="connsiteY259" fmla="*/ 757494 h 1117709"/>
              <a:gd name="connsiteX260" fmla="*/ 724624 w 942475"/>
              <a:gd name="connsiteY260" fmla="*/ 755454 h 1117709"/>
              <a:gd name="connsiteX261" fmla="*/ 724057 w 942475"/>
              <a:gd name="connsiteY261" fmla="*/ 752507 h 1117709"/>
              <a:gd name="connsiteX262" fmla="*/ 724283 w 942475"/>
              <a:gd name="connsiteY262" fmla="*/ 748086 h 1117709"/>
              <a:gd name="connsiteX263" fmla="*/ 724057 w 942475"/>
              <a:gd name="connsiteY263" fmla="*/ 745706 h 1117709"/>
              <a:gd name="connsiteX264" fmla="*/ 724057 w 942475"/>
              <a:gd name="connsiteY264" fmla="*/ 743326 h 1117709"/>
              <a:gd name="connsiteX265" fmla="*/ 724624 w 942475"/>
              <a:gd name="connsiteY265" fmla="*/ 740266 h 1117709"/>
              <a:gd name="connsiteX266" fmla="*/ 724624 w 942475"/>
              <a:gd name="connsiteY266" fmla="*/ 737205 h 1117709"/>
              <a:gd name="connsiteX267" fmla="*/ 724171 w 942475"/>
              <a:gd name="connsiteY267" fmla="*/ 735619 h 1117709"/>
              <a:gd name="connsiteX268" fmla="*/ 724171 w 942475"/>
              <a:gd name="connsiteY268" fmla="*/ 734032 h 1117709"/>
              <a:gd name="connsiteX269" fmla="*/ 724171 w 942475"/>
              <a:gd name="connsiteY269" fmla="*/ 729611 h 1117709"/>
              <a:gd name="connsiteX270" fmla="*/ 722584 w 942475"/>
              <a:gd name="connsiteY270" fmla="*/ 727231 h 1117709"/>
              <a:gd name="connsiteX271" fmla="*/ 718843 w 942475"/>
              <a:gd name="connsiteY271" fmla="*/ 725304 h 1117709"/>
              <a:gd name="connsiteX272" fmla="*/ 717483 w 942475"/>
              <a:gd name="connsiteY272" fmla="*/ 725304 h 1117709"/>
              <a:gd name="connsiteX273" fmla="*/ 715556 w 942475"/>
              <a:gd name="connsiteY273" fmla="*/ 727684 h 1117709"/>
              <a:gd name="connsiteX274" fmla="*/ 714422 w 942475"/>
              <a:gd name="connsiteY274" fmla="*/ 727684 h 1117709"/>
              <a:gd name="connsiteX275" fmla="*/ 710456 w 942475"/>
              <a:gd name="connsiteY275" fmla="*/ 727004 h 1117709"/>
              <a:gd name="connsiteX276" fmla="*/ 709549 w 942475"/>
              <a:gd name="connsiteY276" fmla="*/ 727798 h 1117709"/>
              <a:gd name="connsiteX277" fmla="*/ 707962 w 942475"/>
              <a:gd name="connsiteY277" fmla="*/ 730064 h 1117709"/>
              <a:gd name="connsiteX278" fmla="*/ 707055 w 942475"/>
              <a:gd name="connsiteY278" fmla="*/ 731085 h 1117709"/>
              <a:gd name="connsiteX279" fmla="*/ 705695 w 942475"/>
              <a:gd name="connsiteY279" fmla="*/ 730631 h 1117709"/>
              <a:gd name="connsiteX280" fmla="*/ 704335 w 942475"/>
              <a:gd name="connsiteY280" fmla="*/ 729838 h 1117709"/>
              <a:gd name="connsiteX281" fmla="*/ 703315 w 942475"/>
              <a:gd name="connsiteY281" fmla="*/ 729838 h 1117709"/>
              <a:gd name="connsiteX282" fmla="*/ 702294 w 942475"/>
              <a:gd name="connsiteY282" fmla="*/ 730518 h 1117709"/>
              <a:gd name="connsiteX283" fmla="*/ 700028 w 942475"/>
              <a:gd name="connsiteY283" fmla="*/ 730858 h 1117709"/>
              <a:gd name="connsiteX284" fmla="*/ 697647 w 942475"/>
              <a:gd name="connsiteY284" fmla="*/ 730858 h 1117709"/>
              <a:gd name="connsiteX285" fmla="*/ 696174 w 942475"/>
              <a:gd name="connsiteY285" fmla="*/ 731425 h 1117709"/>
              <a:gd name="connsiteX286" fmla="*/ 694927 w 942475"/>
              <a:gd name="connsiteY286" fmla="*/ 732445 h 1117709"/>
              <a:gd name="connsiteX287" fmla="*/ 694474 w 942475"/>
              <a:gd name="connsiteY287" fmla="*/ 733805 h 1117709"/>
              <a:gd name="connsiteX288" fmla="*/ 694700 w 942475"/>
              <a:gd name="connsiteY288" fmla="*/ 735392 h 1117709"/>
              <a:gd name="connsiteX289" fmla="*/ 693454 w 942475"/>
              <a:gd name="connsiteY289" fmla="*/ 733918 h 1117709"/>
              <a:gd name="connsiteX290" fmla="*/ 692207 w 942475"/>
              <a:gd name="connsiteY290" fmla="*/ 733012 h 1117709"/>
              <a:gd name="connsiteX291" fmla="*/ 690733 w 942475"/>
              <a:gd name="connsiteY291" fmla="*/ 734032 h 1117709"/>
              <a:gd name="connsiteX292" fmla="*/ 689146 w 942475"/>
              <a:gd name="connsiteY292" fmla="*/ 734712 h 1117709"/>
              <a:gd name="connsiteX293" fmla="*/ 683932 w 942475"/>
              <a:gd name="connsiteY293" fmla="*/ 735279 h 1117709"/>
              <a:gd name="connsiteX294" fmla="*/ 679738 w 942475"/>
              <a:gd name="connsiteY294" fmla="*/ 734145 h 1117709"/>
              <a:gd name="connsiteX295" fmla="*/ 673845 w 942475"/>
              <a:gd name="connsiteY295" fmla="*/ 731651 h 1117709"/>
              <a:gd name="connsiteX296" fmla="*/ 672938 w 942475"/>
              <a:gd name="connsiteY296" fmla="*/ 730971 h 1117709"/>
              <a:gd name="connsiteX297" fmla="*/ 672031 w 942475"/>
              <a:gd name="connsiteY297" fmla="*/ 730064 h 1117709"/>
              <a:gd name="connsiteX298" fmla="*/ 671011 w 942475"/>
              <a:gd name="connsiteY298" fmla="*/ 729498 h 1117709"/>
              <a:gd name="connsiteX299" fmla="*/ 668744 w 942475"/>
              <a:gd name="connsiteY299" fmla="*/ 728591 h 1117709"/>
              <a:gd name="connsiteX300" fmla="*/ 667837 w 942475"/>
              <a:gd name="connsiteY300" fmla="*/ 727571 h 1117709"/>
              <a:gd name="connsiteX301" fmla="*/ 666817 w 942475"/>
              <a:gd name="connsiteY301" fmla="*/ 727231 h 1117709"/>
              <a:gd name="connsiteX302" fmla="*/ 665684 w 942475"/>
              <a:gd name="connsiteY302" fmla="*/ 727231 h 1117709"/>
              <a:gd name="connsiteX303" fmla="*/ 664097 w 942475"/>
              <a:gd name="connsiteY303" fmla="*/ 726551 h 1117709"/>
              <a:gd name="connsiteX304" fmla="*/ 662736 w 942475"/>
              <a:gd name="connsiteY304" fmla="*/ 725077 h 1117709"/>
              <a:gd name="connsiteX305" fmla="*/ 661490 w 942475"/>
              <a:gd name="connsiteY305" fmla="*/ 725077 h 1117709"/>
              <a:gd name="connsiteX306" fmla="*/ 660130 w 942475"/>
              <a:gd name="connsiteY306" fmla="*/ 725644 h 1117709"/>
              <a:gd name="connsiteX307" fmla="*/ 657749 w 942475"/>
              <a:gd name="connsiteY307" fmla="*/ 725644 h 1117709"/>
              <a:gd name="connsiteX308" fmla="*/ 653102 w 942475"/>
              <a:gd name="connsiteY308" fmla="*/ 723831 h 1117709"/>
              <a:gd name="connsiteX309" fmla="*/ 651062 w 942475"/>
              <a:gd name="connsiteY309" fmla="*/ 722584 h 1117709"/>
              <a:gd name="connsiteX310" fmla="*/ 650835 w 942475"/>
              <a:gd name="connsiteY310" fmla="*/ 725417 h 1117709"/>
              <a:gd name="connsiteX311" fmla="*/ 649589 w 942475"/>
              <a:gd name="connsiteY311" fmla="*/ 730631 h 1117709"/>
              <a:gd name="connsiteX312" fmla="*/ 649928 w 942475"/>
              <a:gd name="connsiteY312" fmla="*/ 733238 h 1117709"/>
              <a:gd name="connsiteX313" fmla="*/ 650608 w 942475"/>
              <a:gd name="connsiteY313" fmla="*/ 736185 h 1117709"/>
              <a:gd name="connsiteX314" fmla="*/ 651969 w 942475"/>
              <a:gd name="connsiteY314" fmla="*/ 740152 h 1117709"/>
              <a:gd name="connsiteX315" fmla="*/ 651969 w 942475"/>
              <a:gd name="connsiteY315" fmla="*/ 741399 h 1117709"/>
              <a:gd name="connsiteX316" fmla="*/ 652195 w 942475"/>
              <a:gd name="connsiteY316" fmla="*/ 742193 h 1117709"/>
              <a:gd name="connsiteX317" fmla="*/ 655029 w 942475"/>
              <a:gd name="connsiteY317" fmla="*/ 748086 h 1117709"/>
              <a:gd name="connsiteX318" fmla="*/ 657863 w 942475"/>
              <a:gd name="connsiteY318" fmla="*/ 752847 h 1117709"/>
              <a:gd name="connsiteX319" fmla="*/ 661603 w 942475"/>
              <a:gd name="connsiteY319" fmla="*/ 757948 h 1117709"/>
              <a:gd name="connsiteX320" fmla="*/ 662056 w 942475"/>
              <a:gd name="connsiteY320" fmla="*/ 760215 h 1117709"/>
              <a:gd name="connsiteX321" fmla="*/ 661603 w 942475"/>
              <a:gd name="connsiteY321" fmla="*/ 762595 h 1117709"/>
              <a:gd name="connsiteX322" fmla="*/ 662850 w 942475"/>
              <a:gd name="connsiteY322" fmla="*/ 762595 h 1117709"/>
              <a:gd name="connsiteX323" fmla="*/ 663643 w 942475"/>
              <a:gd name="connsiteY323" fmla="*/ 761235 h 1117709"/>
              <a:gd name="connsiteX324" fmla="*/ 663870 w 942475"/>
              <a:gd name="connsiteY324" fmla="*/ 762368 h 1117709"/>
              <a:gd name="connsiteX325" fmla="*/ 664323 w 942475"/>
              <a:gd name="connsiteY325" fmla="*/ 763388 h 1117709"/>
              <a:gd name="connsiteX326" fmla="*/ 667497 w 942475"/>
              <a:gd name="connsiteY326" fmla="*/ 766789 h 1117709"/>
              <a:gd name="connsiteX327" fmla="*/ 667724 w 942475"/>
              <a:gd name="connsiteY327" fmla="*/ 767696 h 1117709"/>
              <a:gd name="connsiteX328" fmla="*/ 666477 w 942475"/>
              <a:gd name="connsiteY328" fmla="*/ 770416 h 1117709"/>
              <a:gd name="connsiteX329" fmla="*/ 665797 w 942475"/>
              <a:gd name="connsiteY329" fmla="*/ 768149 h 1117709"/>
              <a:gd name="connsiteX330" fmla="*/ 664550 w 942475"/>
              <a:gd name="connsiteY330" fmla="*/ 766335 h 1117709"/>
              <a:gd name="connsiteX331" fmla="*/ 661037 w 942475"/>
              <a:gd name="connsiteY331" fmla="*/ 763502 h 1117709"/>
              <a:gd name="connsiteX332" fmla="*/ 661830 w 942475"/>
              <a:gd name="connsiteY332" fmla="*/ 769396 h 1117709"/>
              <a:gd name="connsiteX333" fmla="*/ 662510 w 942475"/>
              <a:gd name="connsiteY333" fmla="*/ 771776 h 1117709"/>
              <a:gd name="connsiteX334" fmla="*/ 667044 w 942475"/>
              <a:gd name="connsiteY334" fmla="*/ 781977 h 1117709"/>
              <a:gd name="connsiteX335" fmla="*/ 667610 w 942475"/>
              <a:gd name="connsiteY335" fmla="*/ 782657 h 1117709"/>
              <a:gd name="connsiteX336" fmla="*/ 668631 w 942475"/>
              <a:gd name="connsiteY336" fmla="*/ 783111 h 1117709"/>
              <a:gd name="connsiteX337" fmla="*/ 669538 w 942475"/>
              <a:gd name="connsiteY337" fmla="*/ 783904 h 1117709"/>
              <a:gd name="connsiteX338" fmla="*/ 671011 w 942475"/>
              <a:gd name="connsiteY338" fmla="*/ 785944 h 1117709"/>
              <a:gd name="connsiteX339" fmla="*/ 673504 w 942475"/>
              <a:gd name="connsiteY339" fmla="*/ 790478 h 1117709"/>
              <a:gd name="connsiteX340" fmla="*/ 674978 w 942475"/>
              <a:gd name="connsiteY340" fmla="*/ 791725 h 1117709"/>
              <a:gd name="connsiteX341" fmla="*/ 677018 w 942475"/>
              <a:gd name="connsiteY341" fmla="*/ 791272 h 1117709"/>
              <a:gd name="connsiteX342" fmla="*/ 680079 w 942475"/>
              <a:gd name="connsiteY342" fmla="*/ 792178 h 1117709"/>
              <a:gd name="connsiteX343" fmla="*/ 681098 w 942475"/>
              <a:gd name="connsiteY343" fmla="*/ 791952 h 1117709"/>
              <a:gd name="connsiteX344" fmla="*/ 681779 w 942475"/>
              <a:gd name="connsiteY344" fmla="*/ 792292 h 1117709"/>
              <a:gd name="connsiteX345" fmla="*/ 682119 w 942475"/>
              <a:gd name="connsiteY345" fmla="*/ 793312 h 1117709"/>
              <a:gd name="connsiteX346" fmla="*/ 679738 w 942475"/>
              <a:gd name="connsiteY346" fmla="*/ 793312 h 1117709"/>
              <a:gd name="connsiteX347" fmla="*/ 677359 w 942475"/>
              <a:gd name="connsiteY347" fmla="*/ 793879 h 1117709"/>
              <a:gd name="connsiteX348" fmla="*/ 677132 w 942475"/>
              <a:gd name="connsiteY348" fmla="*/ 794786 h 1117709"/>
              <a:gd name="connsiteX349" fmla="*/ 677812 w 942475"/>
              <a:gd name="connsiteY349" fmla="*/ 795806 h 1117709"/>
              <a:gd name="connsiteX350" fmla="*/ 678378 w 942475"/>
              <a:gd name="connsiteY350" fmla="*/ 798526 h 1117709"/>
              <a:gd name="connsiteX351" fmla="*/ 681325 w 942475"/>
              <a:gd name="connsiteY351" fmla="*/ 797619 h 1117709"/>
              <a:gd name="connsiteX352" fmla="*/ 685973 w 942475"/>
              <a:gd name="connsiteY352" fmla="*/ 797846 h 1117709"/>
              <a:gd name="connsiteX353" fmla="*/ 688693 w 942475"/>
              <a:gd name="connsiteY353" fmla="*/ 797506 h 1117709"/>
              <a:gd name="connsiteX354" fmla="*/ 691753 w 942475"/>
              <a:gd name="connsiteY354" fmla="*/ 799999 h 1117709"/>
              <a:gd name="connsiteX355" fmla="*/ 694474 w 942475"/>
              <a:gd name="connsiteY355" fmla="*/ 800453 h 1117709"/>
              <a:gd name="connsiteX356" fmla="*/ 695267 w 942475"/>
              <a:gd name="connsiteY356" fmla="*/ 800226 h 1117709"/>
              <a:gd name="connsiteX357" fmla="*/ 696967 w 942475"/>
              <a:gd name="connsiteY357" fmla="*/ 797279 h 1117709"/>
              <a:gd name="connsiteX358" fmla="*/ 697988 w 942475"/>
              <a:gd name="connsiteY358" fmla="*/ 793765 h 1117709"/>
              <a:gd name="connsiteX359" fmla="*/ 698668 w 942475"/>
              <a:gd name="connsiteY359" fmla="*/ 792405 h 1117709"/>
              <a:gd name="connsiteX360" fmla="*/ 699461 w 942475"/>
              <a:gd name="connsiteY360" fmla="*/ 791272 h 1117709"/>
              <a:gd name="connsiteX361" fmla="*/ 697647 w 942475"/>
              <a:gd name="connsiteY361" fmla="*/ 789798 h 1117709"/>
              <a:gd name="connsiteX362" fmla="*/ 697647 w 942475"/>
              <a:gd name="connsiteY362" fmla="*/ 789005 h 1117709"/>
              <a:gd name="connsiteX363" fmla="*/ 697874 w 942475"/>
              <a:gd name="connsiteY363" fmla="*/ 788098 h 1117709"/>
              <a:gd name="connsiteX364" fmla="*/ 701501 w 942475"/>
              <a:gd name="connsiteY364" fmla="*/ 790705 h 1117709"/>
              <a:gd name="connsiteX365" fmla="*/ 702975 w 942475"/>
              <a:gd name="connsiteY365" fmla="*/ 789685 h 1117709"/>
              <a:gd name="connsiteX366" fmla="*/ 703315 w 942475"/>
              <a:gd name="connsiteY366" fmla="*/ 787305 h 1117709"/>
              <a:gd name="connsiteX367" fmla="*/ 703315 w 942475"/>
              <a:gd name="connsiteY367" fmla="*/ 785831 h 1117709"/>
              <a:gd name="connsiteX368" fmla="*/ 703768 w 942475"/>
              <a:gd name="connsiteY368" fmla="*/ 784811 h 1117709"/>
              <a:gd name="connsiteX369" fmla="*/ 704675 w 942475"/>
              <a:gd name="connsiteY369" fmla="*/ 784357 h 1117709"/>
              <a:gd name="connsiteX370" fmla="*/ 705015 w 942475"/>
              <a:gd name="connsiteY370" fmla="*/ 782997 h 1117709"/>
              <a:gd name="connsiteX371" fmla="*/ 705015 w 942475"/>
              <a:gd name="connsiteY371" fmla="*/ 781977 h 1117709"/>
              <a:gd name="connsiteX372" fmla="*/ 704222 w 942475"/>
              <a:gd name="connsiteY372" fmla="*/ 779710 h 1117709"/>
              <a:gd name="connsiteX373" fmla="*/ 704222 w 942475"/>
              <a:gd name="connsiteY373" fmla="*/ 778350 h 1117709"/>
              <a:gd name="connsiteX374" fmla="*/ 706375 w 942475"/>
              <a:gd name="connsiteY374" fmla="*/ 781070 h 1117709"/>
              <a:gd name="connsiteX375" fmla="*/ 707281 w 942475"/>
              <a:gd name="connsiteY375" fmla="*/ 784811 h 1117709"/>
              <a:gd name="connsiteX376" fmla="*/ 708982 w 942475"/>
              <a:gd name="connsiteY376" fmla="*/ 783791 h 1117709"/>
              <a:gd name="connsiteX377" fmla="*/ 709209 w 942475"/>
              <a:gd name="connsiteY377" fmla="*/ 783224 h 1117709"/>
              <a:gd name="connsiteX378" fmla="*/ 708982 w 942475"/>
              <a:gd name="connsiteY378" fmla="*/ 780617 h 1117709"/>
              <a:gd name="connsiteX379" fmla="*/ 709775 w 942475"/>
              <a:gd name="connsiteY379" fmla="*/ 779710 h 1117709"/>
              <a:gd name="connsiteX380" fmla="*/ 712269 w 942475"/>
              <a:gd name="connsiteY380" fmla="*/ 780390 h 1117709"/>
              <a:gd name="connsiteX381" fmla="*/ 714422 w 942475"/>
              <a:gd name="connsiteY381" fmla="*/ 781864 h 1117709"/>
              <a:gd name="connsiteX382" fmla="*/ 714422 w 942475"/>
              <a:gd name="connsiteY382" fmla="*/ 782544 h 1117709"/>
              <a:gd name="connsiteX383" fmla="*/ 714422 w 942475"/>
              <a:gd name="connsiteY383" fmla="*/ 783224 h 1117709"/>
              <a:gd name="connsiteX384" fmla="*/ 713856 w 942475"/>
              <a:gd name="connsiteY384" fmla="*/ 783791 h 1117709"/>
              <a:gd name="connsiteX385" fmla="*/ 712043 w 942475"/>
              <a:gd name="connsiteY385" fmla="*/ 783111 h 1117709"/>
              <a:gd name="connsiteX386" fmla="*/ 711249 w 942475"/>
              <a:gd name="connsiteY386" fmla="*/ 784244 h 1117709"/>
              <a:gd name="connsiteX387" fmla="*/ 712269 w 942475"/>
              <a:gd name="connsiteY387" fmla="*/ 786965 h 1117709"/>
              <a:gd name="connsiteX388" fmla="*/ 714083 w 942475"/>
              <a:gd name="connsiteY388" fmla="*/ 789571 h 1117709"/>
              <a:gd name="connsiteX389" fmla="*/ 715216 w 942475"/>
              <a:gd name="connsiteY389" fmla="*/ 788891 h 1117709"/>
              <a:gd name="connsiteX390" fmla="*/ 717369 w 942475"/>
              <a:gd name="connsiteY390" fmla="*/ 788551 h 1117709"/>
              <a:gd name="connsiteX391" fmla="*/ 718050 w 942475"/>
              <a:gd name="connsiteY391" fmla="*/ 787871 h 1117709"/>
              <a:gd name="connsiteX392" fmla="*/ 717596 w 942475"/>
              <a:gd name="connsiteY392" fmla="*/ 782657 h 1117709"/>
              <a:gd name="connsiteX393" fmla="*/ 716689 w 942475"/>
              <a:gd name="connsiteY393" fmla="*/ 778804 h 1117709"/>
              <a:gd name="connsiteX394" fmla="*/ 716689 w 942475"/>
              <a:gd name="connsiteY394" fmla="*/ 774610 h 1117709"/>
              <a:gd name="connsiteX395" fmla="*/ 716916 w 942475"/>
              <a:gd name="connsiteY395" fmla="*/ 772343 h 1117709"/>
              <a:gd name="connsiteX396" fmla="*/ 717936 w 942475"/>
              <a:gd name="connsiteY396" fmla="*/ 770529 h 1117709"/>
              <a:gd name="connsiteX397" fmla="*/ 718616 w 942475"/>
              <a:gd name="connsiteY397" fmla="*/ 768716 h 1117709"/>
              <a:gd name="connsiteX398" fmla="*/ 718616 w 942475"/>
              <a:gd name="connsiteY398" fmla="*/ 766335 h 1117709"/>
              <a:gd name="connsiteX399" fmla="*/ 718843 w 942475"/>
              <a:gd name="connsiteY399" fmla="*/ 764068 h 1117709"/>
              <a:gd name="connsiteX400" fmla="*/ 719750 w 942475"/>
              <a:gd name="connsiteY400" fmla="*/ 761688 h 1117709"/>
              <a:gd name="connsiteX401" fmla="*/ 720997 w 942475"/>
              <a:gd name="connsiteY401" fmla="*/ 759875 h 1117709"/>
              <a:gd name="connsiteX402" fmla="*/ 721563 w 942475"/>
              <a:gd name="connsiteY402" fmla="*/ 759421 h 1117709"/>
              <a:gd name="connsiteX403" fmla="*/ 721224 w 942475"/>
              <a:gd name="connsiteY403" fmla="*/ 758968 h 1117709"/>
              <a:gd name="connsiteX404" fmla="*/ 721790 w 942475"/>
              <a:gd name="connsiteY404" fmla="*/ 757494 h 1117709"/>
              <a:gd name="connsiteX405" fmla="*/ 722697 w 942475"/>
              <a:gd name="connsiteY405" fmla="*/ 756361 h 1117709"/>
              <a:gd name="connsiteX406" fmla="*/ 723264 w 942475"/>
              <a:gd name="connsiteY406" fmla="*/ 757721 h 1117709"/>
              <a:gd name="connsiteX407" fmla="*/ 722470 w 942475"/>
              <a:gd name="connsiteY407" fmla="*/ 758288 h 1117709"/>
              <a:gd name="connsiteX408" fmla="*/ 722017 w 942475"/>
              <a:gd name="connsiteY408" fmla="*/ 758855 h 1117709"/>
              <a:gd name="connsiteX409" fmla="*/ 723491 w 942475"/>
              <a:gd name="connsiteY409" fmla="*/ 759875 h 1117709"/>
              <a:gd name="connsiteX410" fmla="*/ 723944 w 942475"/>
              <a:gd name="connsiteY410" fmla="*/ 760782 h 1117709"/>
              <a:gd name="connsiteX411" fmla="*/ 723944 w 942475"/>
              <a:gd name="connsiteY411" fmla="*/ 761802 h 1117709"/>
              <a:gd name="connsiteX412" fmla="*/ 723944 w 942475"/>
              <a:gd name="connsiteY412" fmla="*/ 763048 h 1117709"/>
              <a:gd name="connsiteX413" fmla="*/ 724171 w 942475"/>
              <a:gd name="connsiteY413" fmla="*/ 763955 h 1117709"/>
              <a:gd name="connsiteX414" fmla="*/ 724963 w 942475"/>
              <a:gd name="connsiteY414" fmla="*/ 764182 h 1117709"/>
              <a:gd name="connsiteX415" fmla="*/ 725190 w 942475"/>
              <a:gd name="connsiteY415" fmla="*/ 762935 h 1117709"/>
              <a:gd name="connsiteX416" fmla="*/ 724963 w 942475"/>
              <a:gd name="connsiteY416" fmla="*/ 761462 h 1117709"/>
              <a:gd name="connsiteX417" fmla="*/ 725190 w 942475"/>
              <a:gd name="connsiteY417" fmla="*/ 760215 h 1117709"/>
              <a:gd name="connsiteX418" fmla="*/ 659336 w 942475"/>
              <a:gd name="connsiteY418" fmla="*/ 667271 h 1117709"/>
              <a:gd name="connsiteX419" fmla="*/ 662283 w 942475"/>
              <a:gd name="connsiteY419" fmla="*/ 667044 h 1117709"/>
              <a:gd name="connsiteX420" fmla="*/ 663984 w 942475"/>
              <a:gd name="connsiteY420" fmla="*/ 667951 h 1117709"/>
              <a:gd name="connsiteX421" fmla="*/ 663984 w 942475"/>
              <a:gd name="connsiteY421" fmla="*/ 667497 h 1117709"/>
              <a:gd name="connsiteX422" fmla="*/ 663190 w 942475"/>
              <a:gd name="connsiteY422" fmla="*/ 666250 h 1117709"/>
              <a:gd name="connsiteX423" fmla="*/ 662623 w 942475"/>
              <a:gd name="connsiteY423" fmla="*/ 665797 h 1117709"/>
              <a:gd name="connsiteX424" fmla="*/ 661150 w 942475"/>
              <a:gd name="connsiteY424" fmla="*/ 665457 h 1117709"/>
              <a:gd name="connsiteX425" fmla="*/ 659336 w 942475"/>
              <a:gd name="connsiteY425" fmla="*/ 667271 h 1117709"/>
              <a:gd name="connsiteX426" fmla="*/ 358401 w 942475"/>
              <a:gd name="connsiteY426" fmla="*/ 30944 h 1117709"/>
              <a:gd name="connsiteX427" fmla="*/ 360215 w 942475"/>
              <a:gd name="connsiteY427" fmla="*/ 34797 h 1117709"/>
              <a:gd name="connsiteX428" fmla="*/ 362936 w 942475"/>
              <a:gd name="connsiteY428" fmla="*/ 37518 h 1117709"/>
              <a:gd name="connsiteX429" fmla="*/ 369169 w 942475"/>
              <a:gd name="connsiteY429" fmla="*/ 41598 h 1117709"/>
              <a:gd name="connsiteX430" fmla="*/ 376197 w 942475"/>
              <a:gd name="connsiteY430" fmla="*/ 36838 h 1117709"/>
              <a:gd name="connsiteX431" fmla="*/ 378010 w 942475"/>
              <a:gd name="connsiteY431" fmla="*/ 34004 h 1117709"/>
              <a:gd name="connsiteX432" fmla="*/ 379597 w 942475"/>
              <a:gd name="connsiteY432" fmla="*/ 34004 h 1117709"/>
              <a:gd name="connsiteX433" fmla="*/ 379824 w 942475"/>
              <a:gd name="connsiteY433" fmla="*/ 32417 h 1117709"/>
              <a:gd name="connsiteX434" fmla="*/ 381298 w 942475"/>
              <a:gd name="connsiteY434" fmla="*/ 30830 h 1117709"/>
              <a:gd name="connsiteX435" fmla="*/ 380957 w 942475"/>
              <a:gd name="connsiteY435" fmla="*/ 30377 h 1117709"/>
              <a:gd name="connsiteX436" fmla="*/ 379938 w 942475"/>
              <a:gd name="connsiteY436" fmla="*/ 29697 h 1117709"/>
              <a:gd name="connsiteX437" fmla="*/ 379144 w 942475"/>
              <a:gd name="connsiteY437" fmla="*/ 28110 h 1117709"/>
              <a:gd name="connsiteX438" fmla="*/ 376764 w 942475"/>
              <a:gd name="connsiteY438" fmla="*/ 26636 h 1117709"/>
              <a:gd name="connsiteX439" fmla="*/ 375743 w 942475"/>
              <a:gd name="connsiteY439" fmla="*/ 25390 h 1117709"/>
              <a:gd name="connsiteX440" fmla="*/ 374723 w 942475"/>
              <a:gd name="connsiteY440" fmla="*/ 26523 h 1117709"/>
              <a:gd name="connsiteX441" fmla="*/ 373136 w 942475"/>
              <a:gd name="connsiteY441" fmla="*/ 26977 h 1117709"/>
              <a:gd name="connsiteX442" fmla="*/ 370756 w 942475"/>
              <a:gd name="connsiteY442" fmla="*/ 28563 h 1117709"/>
              <a:gd name="connsiteX443" fmla="*/ 370076 w 942475"/>
              <a:gd name="connsiteY443" fmla="*/ 28563 h 1117709"/>
              <a:gd name="connsiteX444" fmla="*/ 368603 w 942475"/>
              <a:gd name="connsiteY444" fmla="*/ 27997 h 1117709"/>
              <a:gd name="connsiteX445" fmla="*/ 365315 w 942475"/>
              <a:gd name="connsiteY445" fmla="*/ 29697 h 1117709"/>
              <a:gd name="connsiteX446" fmla="*/ 362595 w 942475"/>
              <a:gd name="connsiteY446" fmla="*/ 29470 h 1117709"/>
              <a:gd name="connsiteX447" fmla="*/ 361349 w 942475"/>
              <a:gd name="connsiteY447" fmla="*/ 27883 h 1117709"/>
              <a:gd name="connsiteX448" fmla="*/ 360555 w 942475"/>
              <a:gd name="connsiteY448" fmla="*/ 27317 h 1117709"/>
              <a:gd name="connsiteX449" fmla="*/ 358628 w 942475"/>
              <a:gd name="connsiteY449" fmla="*/ 25163 h 1117709"/>
              <a:gd name="connsiteX450" fmla="*/ 358175 w 942475"/>
              <a:gd name="connsiteY450" fmla="*/ 25163 h 1117709"/>
              <a:gd name="connsiteX451" fmla="*/ 357835 w 942475"/>
              <a:gd name="connsiteY451" fmla="*/ 25390 h 1117709"/>
              <a:gd name="connsiteX452" fmla="*/ 357494 w 942475"/>
              <a:gd name="connsiteY452" fmla="*/ 25843 h 1117709"/>
              <a:gd name="connsiteX453" fmla="*/ 358288 w 942475"/>
              <a:gd name="connsiteY453" fmla="*/ 27883 h 1117709"/>
              <a:gd name="connsiteX454" fmla="*/ 358628 w 942475"/>
              <a:gd name="connsiteY454" fmla="*/ 31057 h 1117709"/>
              <a:gd name="connsiteX455" fmla="*/ 724283 w 942475"/>
              <a:gd name="connsiteY455" fmla="*/ 704788 h 1117709"/>
              <a:gd name="connsiteX456" fmla="*/ 723717 w 942475"/>
              <a:gd name="connsiteY456" fmla="*/ 704335 h 1117709"/>
              <a:gd name="connsiteX457" fmla="*/ 721790 w 942475"/>
              <a:gd name="connsiteY457" fmla="*/ 703655 h 1117709"/>
              <a:gd name="connsiteX458" fmla="*/ 718163 w 942475"/>
              <a:gd name="connsiteY458" fmla="*/ 699008 h 1117709"/>
              <a:gd name="connsiteX459" fmla="*/ 716803 w 942475"/>
              <a:gd name="connsiteY459" fmla="*/ 698214 h 1117709"/>
              <a:gd name="connsiteX460" fmla="*/ 714876 w 942475"/>
              <a:gd name="connsiteY460" fmla="*/ 700935 h 1117709"/>
              <a:gd name="connsiteX461" fmla="*/ 713403 w 942475"/>
              <a:gd name="connsiteY461" fmla="*/ 701955 h 1117709"/>
              <a:gd name="connsiteX462" fmla="*/ 714310 w 942475"/>
              <a:gd name="connsiteY462" fmla="*/ 702975 h 1117709"/>
              <a:gd name="connsiteX463" fmla="*/ 715670 w 942475"/>
              <a:gd name="connsiteY463" fmla="*/ 702975 h 1117709"/>
              <a:gd name="connsiteX464" fmla="*/ 716236 w 942475"/>
              <a:gd name="connsiteY464" fmla="*/ 704561 h 1117709"/>
              <a:gd name="connsiteX465" fmla="*/ 715896 w 942475"/>
              <a:gd name="connsiteY465" fmla="*/ 705695 h 1117709"/>
              <a:gd name="connsiteX466" fmla="*/ 718616 w 942475"/>
              <a:gd name="connsiteY466" fmla="*/ 709776 h 1117709"/>
              <a:gd name="connsiteX467" fmla="*/ 719070 w 942475"/>
              <a:gd name="connsiteY467" fmla="*/ 710796 h 1117709"/>
              <a:gd name="connsiteX468" fmla="*/ 719637 w 942475"/>
              <a:gd name="connsiteY468" fmla="*/ 711476 h 1117709"/>
              <a:gd name="connsiteX469" fmla="*/ 720317 w 942475"/>
              <a:gd name="connsiteY469" fmla="*/ 712042 h 1117709"/>
              <a:gd name="connsiteX470" fmla="*/ 722470 w 942475"/>
              <a:gd name="connsiteY470" fmla="*/ 711249 h 1117709"/>
              <a:gd name="connsiteX471" fmla="*/ 724283 w 942475"/>
              <a:gd name="connsiteY471" fmla="*/ 709662 h 1117709"/>
              <a:gd name="connsiteX472" fmla="*/ 724624 w 942475"/>
              <a:gd name="connsiteY472" fmla="*/ 709662 h 1117709"/>
              <a:gd name="connsiteX473" fmla="*/ 724851 w 942475"/>
              <a:gd name="connsiteY473" fmla="*/ 708982 h 1117709"/>
              <a:gd name="connsiteX474" fmla="*/ 723377 w 942475"/>
              <a:gd name="connsiteY474" fmla="*/ 707849 h 1117709"/>
              <a:gd name="connsiteX475" fmla="*/ 724171 w 942475"/>
              <a:gd name="connsiteY475" fmla="*/ 706942 h 1117709"/>
              <a:gd name="connsiteX476" fmla="*/ 724171 w 942475"/>
              <a:gd name="connsiteY476" fmla="*/ 704902 h 1117709"/>
              <a:gd name="connsiteX477" fmla="*/ 941229 w 942475"/>
              <a:gd name="connsiteY477" fmla="*/ 1110342 h 1117709"/>
              <a:gd name="connsiteX478" fmla="*/ 939982 w 942475"/>
              <a:gd name="connsiteY478" fmla="*/ 1116349 h 1117709"/>
              <a:gd name="connsiteX479" fmla="*/ 940209 w 942475"/>
              <a:gd name="connsiteY479" fmla="*/ 1117709 h 1117709"/>
              <a:gd name="connsiteX480" fmla="*/ 940889 w 942475"/>
              <a:gd name="connsiteY480" fmla="*/ 1116462 h 1117709"/>
              <a:gd name="connsiteX481" fmla="*/ 942249 w 942475"/>
              <a:gd name="connsiteY481" fmla="*/ 1112382 h 1117709"/>
              <a:gd name="connsiteX482" fmla="*/ 942475 w 942475"/>
              <a:gd name="connsiteY482" fmla="*/ 1109208 h 1117709"/>
              <a:gd name="connsiteX483" fmla="*/ 941229 w 942475"/>
              <a:gd name="connsiteY483" fmla="*/ 1110229 h 1117709"/>
              <a:gd name="connsiteX484" fmla="*/ 475828 w 942475"/>
              <a:gd name="connsiteY484" fmla="*/ 81723 h 1117709"/>
              <a:gd name="connsiteX485" fmla="*/ 475262 w 942475"/>
              <a:gd name="connsiteY485" fmla="*/ 82063 h 1117709"/>
              <a:gd name="connsiteX486" fmla="*/ 475035 w 942475"/>
              <a:gd name="connsiteY486" fmla="*/ 82629 h 1117709"/>
              <a:gd name="connsiteX487" fmla="*/ 475035 w 942475"/>
              <a:gd name="connsiteY487" fmla="*/ 83423 h 1117709"/>
              <a:gd name="connsiteX488" fmla="*/ 476962 w 942475"/>
              <a:gd name="connsiteY488" fmla="*/ 83876 h 1117709"/>
              <a:gd name="connsiteX489" fmla="*/ 477415 w 942475"/>
              <a:gd name="connsiteY489" fmla="*/ 83650 h 1117709"/>
              <a:gd name="connsiteX490" fmla="*/ 478209 w 942475"/>
              <a:gd name="connsiteY490" fmla="*/ 82856 h 1117709"/>
              <a:gd name="connsiteX491" fmla="*/ 477868 w 942475"/>
              <a:gd name="connsiteY491" fmla="*/ 80929 h 1117709"/>
              <a:gd name="connsiteX492" fmla="*/ 476962 w 942475"/>
              <a:gd name="connsiteY492" fmla="*/ 80023 h 1117709"/>
              <a:gd name="connsiteX493" fmla="*/ 475828 w 942475"/>
              <a:gd name="connsiteY493" fmla="*/ 81609 h 1117709"/>
              <a:gd name="connsiteX494" fmla="*/ 832303 w 942475"/>
              <a:gd name="connsiteY494" fmla="*/ 414168 h 1117709"/>
              <a:gd name="connsiteX495" fmla="*/ 829809 w 942475"/>
              <a:gd name="connsiteY495" fmla="*/ 409634 h 1117709"/>
              <a:gd name="connsiteX496" fmla="*/ 829242 w 942475"/>
              <a:gd name="connsiteY496" fmla="*/ 406007 h 1117709"/>
              <a:gd name="connsiteX497" fmla="*/ 828336 w 942475"/>
              <a:gd name="connsiteY497" fmla="*/ 402947 h 1117709"/>
              <a:gd name="connsiteX498" fmla="*/ 824482 w 942475"/>
              <a:gd name="connsiteY498" fmla="*/ 394332 h 1117709"/>
              <a:gd name="connsiteX499" fmla="*/ 822782 w 942475"/>
              <a:gd name="connsiteY499" fmla="*/ 389345 h 1117709"/>
              <a:gd name="connsiteX500" fmla="*/ 823689 w 942475"/>
              <a:gd name="connsiteY500" fmla="*/ 384358 h 1117709"/>
              <a:gd name="connsiteX501" fmla="*/ 822101 w 942475"/>
              <a:gd name="connsiteY501" fmla="*/ 368376 h 1117709"/>
              <a:gd name="connsiteX502" fmla="*/ 823802 w 942475"/>
              <a:gd name="connsiteY502" fmla="*/ 360442 h 1117709"/>
              <a:gd name="connsiteX503" fmla="*/ 823008 w 942475"/>
              <a:gd name="connsiteY503" fmla="*/ 359422 h 1117709"/>
              <a:gd name="connsiteX504" fmla="*/ 820968 w 942475"/>
              <a:gd name="connsiteY504" fmla="*/ 358175 h 1117709"/>
              <a:gd name="connsiteX505" fmla="*/ 820061 w 942475"/>
              <a:gd name="connsiteY505" fmla="*/ 356928 h 1117709"/>
              <a:gd name="connsiteX506" fmla="*/ 818701 w 942475"/>
              <a:gd name="connsiteY506" fmla="*/ 353981 h 1117709"/>
              <a:gd name="connsiteX507" fmla="*/ 818701 w 942475"/>
              <a:gd name="connsiteY507" fmla="*/ 347974 h 1117709"/>
              <a:gd name="connsiteX508" fmla="*/ 815981 w 942475"/>
              <a:gd name="connsiteY508" fmla="*/ 344233 h 1117709"/>
              <a:gd name="connsiteX509" fmla="*/ 813261 w 942475"/>
              <a:gd name="connsiteY509" fmla="*/ 342533 h 1117709"/>
              <a:gd name="connsiteX510" fmla="*/ 811447 w 942475"/>
              <a:gd name="connsiteY510" fmla="*/ 339473 h 1117709"/>
              <a:gd name="connsiteX511" fmla="*/ 810200 w 942475"/>
              <a:gd name="connsiteY511" fmla="*/ 336979 h 1117709"/>
              <a:gd name="connsiteX512" fmla="*/ 809973 w 942475"/>
              <a:gd name="connsiteY512" fmla="*/ 335619 h 1117709"/>
              <a:gd name="connsiteX513" fmla="*/ 809181 w 942475"/>
              <a:gd name="connsiteY513" fmla="*/ 333239 h 1117709"/>
              <a:gd name="connsiteX514" fmla="*/ 807027 w 942475"/>
              <a:gd name="connsiteY514" fmla="*/ 331652 h 1117709"/>
              <a:gd name="connsiteX515" fmla="*/ 805553 w 942475"/>
              <a:gd name="connsiteY515" fmla="*/ 330858 h 1117709"/>
              <a:gd name="connsiteX516" fmla="*/ 802493 w 942475"/>
              <a:gd name="connsiteY516" fmla="*/ 328478 h 1117709"/>
              <a:gd name="connsiteX517" fmla="*/ 801019 w 942475"/>
              <a:gd name="connsiteY517" fmla="*/ 326098 h 1117709"/>
              <a:gd name="connsiteX518" fmla="*/ 797846 w 942475"/>
              <a:gd name="connsiteY518" fmla="*/ 319297 h 1117709"/>
              <a:gd name="connsiteX519" fmla="*/ 796372 w 942475"/>
              <a:gd name="connsiteY519" fmla="*/ 317483 h 1117709"/>
              <a:gd name="connsiteX520" fmla="*/ 793539 w 942475"/>
              <a:gd name="connsiteY520" fmla="*/ 315557 h 1117709"/>
              <a:gd name="connsiteX521" fmla="*/ 791158 w 942475"/>
              <a:gd name="connsiteY521" fmla="*/ 315557 h 1117709"/>
              <a:gd name="connsiteX522" fmla="*/ 789685 w 942475"/>
              <a:gd name="connsiteY522" fmla="*/ 314990 h 1117709"/>
              <a:gd name="connsiteX523" fmla="*/ 784244 w 942475"/>
              <a:gd name="connsiteY523" fmla="*/ 310683 h 1117709"/>
              <a:gd name="connsiteX524" fmla="*/ 782544 w 942475"/>
              <a:gd name="connsiteY524" fmla="*/ 309776 h 1117709"/>
              <a:gd name="connsiteX525" fmla="*/ 781184 w 942475"/>
              <a:gd name="connsiteY525" fmla="*/ 307736 h 1117709"/>
              <a:gd name="connsiteX526" fmla="*/ 779143 w 942475"/>
              <a:gd name="connsiteY526" fmla="*/ 305582 h 1117709"/>
              <a:gd name="connsiteX527" fmla="*/ 778010 w 942475"/>
              <a:gd name="connsiteY527" fmla="*/ 303995 h 1117709"/>
              <a:gd name="connsiteX528" fmla="*/ 776196 w 942475"/>
              <a:gd name="connsiteY528" fmla="*/ 302295 h 1117709"/>
              <a:gd name="connsiteX529" fmla="*/ 774950 w 942475"/>
              <a:gd name="connsiteY529" fmla="*/ 295834 h 1117709"/>
              <a:gd name="connsiteX530" fmla="*/ 774950 w 942475"/>
              <a:gd name="connsiteY530" fmla="*/ 289487 h 1117709"/>
              <a:gd name="connsiteX531" fmla="*/ 774609 w 942475"/>
              <a:gd name="connsiteY531" fmla="*/ 282006 h 1117709"/>
              <a:gd name="connsiteX532" fmla="*/ 772683 w 942475"/>
              <a:gd name="connsiteY532" fmla="*/ 278379 h 1117709"/>
              <a:gd name="connsiteX533" fmla="*/ 771663 w 942475"/>
              <a:gd name="connsiteY533" fmla="*/ 277246 h 1117709"/>
              <a:gd name="connsiteX534" fmla="*/ 770529 w 942475"/>
              <a:gd name="connsiteY534" fmla="*/ 277586 h 1117709"/>
              <a:gd name="connsiteX535" fmla="*/ 770529 w 942475"/>
              <a:gd name="connsiteY535" fmla="*/ 279966 h 1117709"/>
              <a:gd name="connsiteX536" fmla="*/ 770756 w 942475"/>
              <a:gd name="connsiteY536" fmla="*/ 281553 h 1117709"/>
              <a:gd name="connsiteX537" fmla="*/ 769962 w 942475"/>
              <a:gd name="connsiteY537" fmla="*/ 281553 h 1117709"/>
              <a:gd name="connsiteX538" fmla="*/ 767129 w 942475"/>
              <a:gd name="connsiteY538" fmla="*/ 279512 h 1117709"/>
              <a:gd name="connsiteX539" fmla="*/ 763615 w 942475"/>
              <a:gd name="connsiteY539" fmla="*/ 277246 h 1117709"/>
              <a:gd name="connsiteX540" fmla="*/ 761688 w 942475"/>
              <a:gd name="connsiteY540" fmla="*/ 274752 h 1117709"/>
              <a:gd name="connsiteX541" fmla="*/ 760328 w 942475"/>
              <a:gd name="connsiteY541" fmla="*/ 272485 h 1117709"/>
              <a:gd name="connsiteX542" fmla="*/ 759194 w 942475"/>
              <a:gd name="connsiteY542" fmla="*/ 272485 h 1117709"/>
              <a:gd name="connsiteX543" fmla="*/ 758401 w 942475"/>
              <a:gd name="connsiteY543" fmla="*/ 272938 h 1117709"/>
              <a:gd name="connsiteX544" fmla="*/ 757607 w 942475"/>
              <a:gd name="connsiteY544" fmla="*/ 275772 h 1117709"/>
              <a:gd name="connsiteX545" fmla="*/ 758855 w 942475"/>
              <a:gd name="connsiteY545" fmla="*/ 280646 h 1117709"/>
              <a:gd name="connsiteX546" fmla="*/ 758175 w 942475"/>
              <a:gd name="connsiteY546" fmla="*/ 281326 h 1117709"/>
              <a:gd name="connsiteX547" fmla="*/ 757041 w 942475"/>
              <a:gd name="connsiteY547" fmla="*/ 280192 h 1117709"/>
              <a:gd name="connsiteX548" fmla="*/ 755001 w 942475"/>
              <a:gd name="connsiteY548" fmla="*/ 277586 h 1117709"/>
              <a:gd name="connsiteX549" fmla="*/ 753981 w 942475"/>
              <a:gd name="connsiteY549" fmla="*/ 278379 h 1117709"/>
              <a:gd name="connsiteX550" fmla="*/ 752620 w 942475"/>
              <a:gd name="connsiteY550" fmla="*/ 278719 h 1117709"/>
              <a:gd name="connsiteX551" fmla="*/ 751373 w 942475"/>
              <a:gd name="connsiteY551" fmla="*/ 276112 h 1117709"/>
              <a:gd name="connsiteX552" fmla="*/ 750354 w 942475"/>
              <a:gd name="connsiteY552" fmla="*/ 274525 h 1117709"/>
              <a:gd name="connsiteX553" fmla="*/ 748880 w 942475"/>
              <a:gd name="connsiteY553" fmla="*/ 269198 h 1117709"/>
              <a:gd name="connsiteX554" fmla="*/ 747520 w 942475"/>
              <a:gd name="connsiteY554" fmla="*/ 263304 h 1117709"/>
              <a:gd name="connsiteX555" fmla="*/ 747520 w 942475"/>
              <a:gd name="connsiteY555" fmla="*/ 258997 h 1117709"/>
              <a:gd name="connsiteX556" fmla="*/ 744799 w 942475"/>
              <a:gd name="connsiteY556" fmla="*/ 256616 h 1117709"/>
              <a:gd name="connsiteX557" fmla="*/ 743779 w 942475"/>
              <a:gd name="connsiteY557" fmla="*/ 252536 h 1117709"/>
              <a:gd name="connsiteX558" fmla="*/ 742986 w 942475"/>
              <a:gd name="connsiteY558" fmla="*/ 251403 h 1117709"/>
              <a:gd name="connsiteX559" fmla="*/ 742192 w 942475"/>
              <a:gd name="connsiteY559" fmla="*/ 248569 h 1117709"/>
              <a:gd name="connsiteX560" fmla="*/ 739245 w 942475"/>
              <a:gd name="connsiteY560" fmla="*/ 244828 h 1117709"/>
              <a:gd name="connsiteX561" fmla="*/ 736185 w 942475"/>
              <a:gd name="connsiteY561" fmla="*/ 242222 h 1117709"/>
              <a:gd name="connsiteX562" fmla="*/ 733691 w 942475"/>
              <a:gd name="connsiteY562" fmla="*/ 239728 h 1117709"/>
              <a:gd name="connsiteX563" fmla="*/ 731538 w 942475"/>
              <a:gd name="connsiteY563" fmla="*/ 236214 h 1117709"/>
              <a:gd name="connsiteX564" fmla="*/ 732445 w 942475"/>
              <a:gd name="connsiteY564" fmla="*/ 233607 h 1117709"/>
              <a:gd name="connsiteX565" fmla="*/ 734032 w 942475"/>
              <a:gd name="connsiteY565" fmla="*/ 234174 h 1117709"/>
              <a:gd name="connsiteX566" fmla="*/ 735618 w 942475"/>
              <a:gd name="connsiteY566" fmla="*/ 233947 h 1117709"/>
              <a:gd name="connsiteX567" fmla="*/ 734258 w 942475"/>
              <a:gd name="connsiteY567" fmla="*/ 231340 h 1117709"/>
              <a:gd name="connsiteX568" fmla="*/ 733011 w 942475"/>
              <a:gd name="connsiteY568" fmla="*/ 229640 h 1117709"/>
              <a:gd name="connsiteX569" fmla="*/ 729725 w 942475"/>
              <a:gd name="connsiteY569" fmla="*/ 226353 h 1117709"/>
              <a:gd name="connsiteX570" fmla="*/ 728251 w 942475"/>
              <a:gd name="connsiteY570" fmla="*/ 225560 h 1117709"/>
              <a:gd name="connsiteX571" fmla="*/ 724963 w 942475"/>
              <a:gd name="connsiteY571" fmla="*/ 225106 h 1117709"/>
              <a:gd name="connsiteX572" fmla="*/ 721337 w 942475"/>
              <a:gd name="connsiteY572" fmla="*/ 222159 h 1117709"/>
              <a:gd name="connsiteX573" fmla="*/ 719070 w 942475"/>
              <a:gd name="connsiteY573" fmla="*/ 220912 h 1117709"/>
              <a:gd name="connsiteX574" fmla="*/ 717483 w 942475"/>
              <a:gd name="connsiteY574" fmla="*/ 220685 h 1117709"/>
              <a:gd name="connsiteX575" fmla="*/ 715670 w 942475"/>
              <a:gd name="connsiteY575" fmla="*/ 220232 h 1117709"/>
              <a:gd name="connsiteX576" fmla="*/ 714422 w 942475"/>
              <a:gd name="connsiteY576" fmla="*/ 218532 h 1117709"/>
              <a:gd name="connsiteX577" fmla="*/ 712156 w 942475"/>
              <a:gd name="connsiteY577" fmla="*/ 217965 h 1117709"/>
              <a:gd name="connsiteX578" fmla="*/ 708982 w 942475"/>
              <a:gd name="connsiteY578" fmla="*/ 214565 h 1117709"/>
              <a:gd name="connsiteX579" fmla="*/ 707395 w 942475"/>
              <a:gd name="connsiteY579" fmla="*/ 211164 h 1117709"/>
              <a:gd name="connsiteX580" fmla="*/ 706601 w 942475"/>
              <a:gd name="connsiteY580" fmla="*/ 209918 h 1117709"/>
              <a:gd name="connsiteX581" fmla="*/ 705582 w 942475"/>
              <a:gd name="connsiteY581" fmla="*/ 209011 h 1117709"/>
              <a:gd name="connsiteX582" fmla="*/ 703995 w 942475"/>
              <a:gd name="connsiteY582" fmla="*/ 209578 h 1117709"/>
              <a:gd name="connsiteX583" fmla="*/ 702748 w 942475"/>
              <a:gd name="connsiteY583" fmla="*/ 209804 h 1117709"/>
              <a:gd name="connsiteX584" fmla="*/ 699914 w 942475"/>
              <a:gd name="connsiteY584" fmla="*/ 209351 h 1117709"/>
              <a:gd name="connsiteX585" fmla="*/ 699007 w 942475"/>
              <a:gd name="connsiteY585" fmla="*/ 207991 h 1117709"/>
              <a:gd name="connsiteX586" fmla="*/ 697194 w 942475"/>
              <a:gd name="connsiteY586" fmla="*/ 206291 h 1117709"/>
              <a:gd name="connsiteX587" fmla="*/ 693680 w 942475"/>
              <a:gd name="connsiteY587" fmla="*/ 205837 h 1117709"/>
              <a:gd name="connsiteX588" fmla="*/ 690847 w 942475"/>
              <a:gd name="connsiteY588" fmla="*/ 204704 h 1117709"/>
              <a:gd name="connsiteX589" fmla="*/ 688693 w 942475"/>
              <a:gd name="connsiteY589" fmla="*/ 203570 h 1117709"/>
              <a:gd name="connsiteX590" fmla="*/ 686540 w 942475"/>
              <a:gd name="connsiteY590" fmla="*/ 202210 h 1117709"/>
              <a:gd name="connsiteX591" fmla="*/ 684499 w 942475"/>
              <a:gd name="connsiteY591" fmla="*/ 199943 h 1117709"/>
              <a:gd name="connsiteX592" fmla="*/ 682685 w 942475"/>
              <a:gd name="connsiteY592" fmla="*/ 196883 h 1117709"/>
              <a:gd name="connsiteX593" fmla="*/ 683026 w 942475"/>
              <a:gd name="connsiteY593" fmla="*/ 192916 h 1117709"/>
              <a:gd name="connsiteX594" fmla="*/ 683479 w 942475"/>
              <a:gd name="connsiteY594" fmla="*/ 190309 h 1117709"/>
              <a:gd name="connsiteX595" fmla="*/ 681212 w 942475"/>
              <a:gd name="connsiteY595" fmla="*/ 189289 h 1117709"/>
              <a:gd name="connsiteX596" fmla="*/ 677359 w 942475"/>
              <a:gd name="connsiteY596" fmla="*/ 183961 h 1117709"/>
              <a:gd name="connsiteX597" fmla="*/ 677132 w 942475"/>
              <a:gd name="connsiteY597" fmla="*/ 181808 h 1117709"/>
              <a:gd name="connsiteX598" fmla="*/ 678152 w 942475"/>
              <a:gd name="connsiteY598" fmla="*/ 177274 h 1117709"/>
              <a:gd name="connsiteX599" fmla="*/ 679172 w 942475"/>
              <a:gd name="connsiteY599" fmla="*/ 169566 h 1117709"/>
              <a:gd name="connsiteX600" fmla="*/ 677585 w 942475"/>
              <a:gd name="connsiteY600" fmla="*/ 163786 h 1117709"/>
              <a:gd name="connsiteX601" fmla="*/ 674525 w 942475"/>
              <a:gd name="connsiteY601" fmla="*/ 156758 h 1117709"/>
              <a:gd name="connsiteX602" fmla="*/ 674751 w 942475"/>
              <a:gd name="connsiteY602" fmla="*/ 153244 h 1117709"/>
              <a:gd name="connsiteX603" fmla="*/ 673278 w 942475"/>
              <a:gd name="connsiteY603" fmla="*/ 153244 h 1117709"/>
              <a:gd name="connsiteX604" fmla="*/ 671578 w 942475"/>
              <a:gd name="connsiteY604" fmla="*/ 152451 h 1117709"/>
              <a:gd name="connsiteX605" fmla="*/ 669197 w 942475"/>
              <a:gd name="connsiteY605" fmla="*/ 149051 h 1117709"/>
              <a:gd name="connsiteX606" fmla="*/ 667384 w 942475"/>
              <a:gd name="connsiteY606" fmla="*/ 146784 h 1117709"/>
              <a:gd name="connsiteX607" fmla="*/ 666137 w 942475"/>
              <a:gd name="connsiteY607" fmla="*/ 144743 h 1117709"/>
              <a:gd name="connsiteX608" fmla="*/ 664777 w 942475"/>
              <a:gd name="connsiteY608" fmla="*/ 141910 h 1117709"/>
              <a:gd name="connsiteX609" fmla="*/ 665003 w 942475"/>
              <a:gd name="connsiteY609" fmla="*/ 139643 h 1117709"/>
              <a:gd name="connsiteX610" fmla="*/ 665344 w 942475"/>
              <a:gd name="connsiteY610" fmla="*/ 138169 h 1117709"/>
              <a:gd name="connsiteX611" fmla="*/ 665344 w 942475"/>
              <a:gd name="connsiteY611" fmla="*/ 134089 h 1117709"/>
              <a:gd name="connsiteX612" fmla="*/ 663757 w 942475"/>
              <a:gd name="connsiteY612" fmla="*/ 130122 h 1117709"/>
              <a:gd name="connsiteX613" fmla="*/ 663190 w 942475"/>
              <a:gd name="connsiteY613" fmla="*/ 126041 h 1117709"/>
              <a:gd name="connsiteX614" fmla="*/ 661603 w 942475"/>
              <a:gd name="connsiteY614" fmla="*/ 121054 h 1117709"/>
              <a:gd name="connsiteX615" fmla="*/ 662056 w 942475"/>
              <a:gd name="connsiteY615" fmla="*/ 117654 h 1117709"/>
              <a:gd name="connsiteX616" fmla="*/ 661717 w 942475"/>
              <a:gd name="connsiteY616" fmla="*/ 114933 h 1117709"/>
              <a:gd name="connsiteX617" fmla="*/ 661263 w 942475"/>
              <a:gd name="connsiteY617" fmla="*/ 112553 h 1117709"/>
              <a:gd name="connsiteX618" fmla="*/ 661830 w 942475"/>
              <a:gd name="connsiteY618" fmla="*/ 111080 h 1117709"/>
              <a:gd name="connsiteX619" fmla="*/ 662056 w 942475"/>
              <a:gd name="connsiteY619" fmla="*/ 109153 h 1117709"/>
              <a:gd name="connsiteX620" fmla="*/ 659903 w 942475"/>
              <a:gd name="connsiteY620" fmla="*/ 107226 h 1117709"/>
              <a:gd name="connsiteX621" fmla="*/ 657523 w 942475"/>
              <a:gd name="connsiteY621" fmla="*/ 105752 h 1117709"/>
              <a:gd name="connsiteX622" fmla="*/ 654462 w 942475"/>
              <a:gd name="connsiteY622" fmla="*/ 103145 h 1117709"/>
              <a:gd name="connsiteX623" fmla="*/ 649022 w 942475"/>
              <a:gd name="connsiteY623" fmla="*/ 99065 h 1117709"/>
              <a:gd name="connsiteX624" fmla="*/ 647775 w 942475"/>
              <a:gd name="connsiteY624" fmla="*/ 96004 h 1117709"/>
              <a:gd name="connsiteX625" fmla="*/ 645508 w 942475"/>
              <a:gd name="connsiteY625" fmla="*/ 93284 h 1117709"/>
              <a:gd name="connsiteX626" fmla="*/ 642448 w 942475"/>
              <a:gd name="connsiteY626" fmla="*/ 94304 h 1117709"/>
              <a:gd name="connsiteX627" fmla="*/ 640181 w 942475"/>
              <a:gd name="connsiteY627" fmla="*/ 94758 h 1117709"/>
              <a:gd name="connsiteX628" fmla="*/ 638027 w 942475"/>
              <a:gd name="connsiteY628" fmla="*/ 96798 h 1117709"/>
              <a:gd name="connsiteX629" fmla="*/ 635080 w 942475"/>
              <a:gd name="connsiteY629" fmla="*/ 98271 h 1117709"/>
              <a:gd name="connsiteX630" fmla="*/ 632246 w 942475"/>
              <a:gd name="connsiteY630" fmla="*/ 96911 h 1117709"/>
              <a:gd name="connsiteX631" fmla="*/ 630886 w 942475"/>
              <a:gd name="connsiteY631" fmla="*/ 95778 h 1117709"/>
              <a:gd name="connsiteX632" fmla="*/ 629866 w 942475"/>
              <a:gd name="connsiteY632" fmla="*/ 91697 h 1117709"/>
              <a:gd name="connsiteX633" fmla="*/ 628506 w 942475"/>
              <a:gd name="connsiteY633" fmla="*/ 87163 h 1117709"/>
              <a:gd name="connsiteX634" fmla="*/ 627372 w 942475"/>
              <a:gd name="connsiteY634" fmla="*/ 84897 h 1117709"/>
              <a:gd name="connsiteX635" fmla="*/ 626579 w 942475"/>
              <a:gd name="connsiteY635" fmla="*/ 82176 h 1117709"/>
              <a:gd name="connsiteX636" fmla="*/ 627372 w 942475"/>
              <a:gd name="connsiteY636" fmla="*/ 75602 h 1117709"/>
              <a:gd name="connsiteX637" fmla="*/ 626239 w 942475"/>
              <a:gd name="connsiteY637" fmla="*/ 72542 h 1117709"/>
              <a:gd name="connsiteX638" fmla="*/ 625899 w 942475"/>
              <a:gd name="connsiteY638" fmla="*/ 67895 h 1117709"/>
              <a:gd name="connsiteX639" fmla="*/ 624766 w 942475"/>
              <a:gd name="connsiteY639" fmla="*/ 62567 h 1117709"/>
              <a:gd name="connsiteX640" fmla="*/ 623519 w 942475"/>
              <a:gd name="connsiteY640" fmla="*/ 59960 h 1117709"/>
              <a:gd name="connsiteX641" fmla="*/ 623519 w 942475"/>
              <a:gd name="connsiteY641" fmla="*/ 57807 h 1117709"/>
              <a:gd name="connsiteX642" fmla="*/ 621365 w 942475"/>
              <a:gd name="connsiteY642" fmla="*/ 54633 h 1117709"/>
              <a:gd name="connsiteX643" fmla="*/ 620685 w 942475"/>
              <a:gd name="connsiteY643" fmla="*/ 52366 h 1117709"/>
              <a:gd name="connsiteX644" fmla="*/ 619438 w 942475"/>
              <a:gd name="connsiteY644" fmla="*/ 51573 h 1117709"/>
              <a:gd name="connsiteX645" fmla="*/ 617738 w 942475"/>
              <a:gd name="connsiteY645" fmla="*/ 50326 h 1117709"/>
              <a:gd name="connsiteX646" fmla="*/ 617511 w 942475"/>
              <a:gd name="connsiteY646" fmla="*/ 48626 h 1117709"/>
              <a:gd name="connsiteX647" fmla="*/ 617511 w 942475"/>
              <a:gd name="connsiteY647" fmla="*/ 47379 h 1117709"/>
              <a:gd name="connsiteX648" fmla="*/ 618645 w 942475"/>
              <a:gd name="connsiteY648" fmla="*/ 45339 h 1117709"/>
              <a:gd name="connsiteX649" fmla="*/ 619212 w 942475"/>
              <a:gd name="connsiteY649" fmla="*/ 42618 h 1117709"/>
              <a:gd name="connsiteX650" fmla="*/ 616945 w 942475"/>
              <a:gd name="connsiteY650" fmla="*/ 41938 h 1117709"/>
              <a:gd name="connsiteX651" fmla="*/ 615358 w 942475"/>
              <a:gd name="connsiteY651" fmla="*/ 41938 h 1117709"/>
              <a:gd name="connsiteX652" fmla="*/ 614224 w 942475"/>
              <a:gd name="connsiteY652" fmla="*/ 41031 h 1117709"/>
              <a:gd name="connsiteX653" fmla="*/ 612978 w 942475"/>
              <a:gd name="connsiteY653" fmla="*/ 39671 h 1117709"/>
              <a:gd name="connsiteX654" fmla="*/ 612524 w 942475"/>
              <a:gd name="connsiteY654" fmla="*/ 35477 h 1117709"/>
              <a:gd name="connsiteX655" fmla="*/ 612524 w 942475"/>
              <a:gd name="connsiteY655" fmla="*/ 31057 h 1117709"/>
              <a:gd name="connsiteX656" fmla="*/ 612298 w 942475"/>
              <a:gd name="connsiteY656" fmla="*/ 28337 h 1117709"/>
              <a:gd name="connsiteX657" fmla="*/ 611617 w 942475"/>
              <a:gd name="connsiteY657" fmla="*/ 26296 h 1117709"/>
              <a:gd name="connsiteX658" fmla="*/ 611164 w 942475"/>
              <a:gd name="connsiteY658" fmla="*/ 24143 h 1117709"/>
              <a:gd name="connsiteX659" fmla="*/ 610031 w 942475"/>
              <a:gd name="connsiteY659" fmla="*/ 21876 h 1117709"/>
              <a:gd name="connsiteX660" fmla="*/ 606517 w 942475"/>
              <a:gd name="connsiteY660" fmla="*/ 18816 h 1117709"/>
              <a:gd name="connsiteX661" fmla="*/ 606743 w 942475"/>
              <a:gd name="connsiteY661" fmla="*/ 17569 h 1117709"/>
              <a:gd name="connsiteX662" fmla="*/ 607537 w 942475"/>
              <a:gd name="connsiteY662" fmla="*/ 15982 h 1117709"/>
              <a:gd name="connsiteX663" fmla="*/ 606290 w 942475"/>
              <a:gd name="connsiteY663" fmla="*/ 15075 h 1117709"/>
              <a:gd name="connsiteX664" fmla="*/ 604477 w 942475"/>
              <a:gd name="connsiteY664" fmla="*/ 15075 h 1117709"/>
              <a:gd name="connsiteX665" fmla="*/ 603456 w 942475"/>
              <a:gd name="connsiteY665" fmla="*/ 17229 h 1117709"/>
              <a:gd name="connsiteX666" fmla="*/ 601756 w 942475"/>
              <a:gd name="connsiteY666" fmla="*/ 19042 h 1117709"/>
              <a:gd name="connsiteX667" fmla="*/ 598469 w 942475"/>
              <a:gd name="connsiteY667" fmla="*/ 20402 h 1117709"/>
              <a:gd name="connsiteX668" fmla="*/ 597903 w 942475"/>
              <a:gd name="connsiteY668" fmla="*/ 27657 h 1117709"/>
              <a:gd name="connsiteX669" fmla="*/ 595862 w 942475"/>
              <a:gd name="connsiteY669" fmla="*/ 35591 h 1117709"/>
              <a:gd name="connsiteX670" fmla="*/ 594048 w 942475"/>
              <a:gd name="connsiteY670" fmla="*/ 41485 h 1117709"/>
              <a:gd name="connsiteX671" fmla="*/ 594389 w 942475"/>
              <a:gd name="connsiteY671" fmla="*/ 43298 h 1117709"/>
              <a:gd name="connsiteX672" fmla="*/ 594389 w 942475"/>
              <a:gd name="connsiteY672" fmla="*/ 44999 h 1117709"/>
              <a:gd name="connsiteX673" fmla="*/ 593255 w 942475"/>
              <a:gd name="connsiteY673" fmla="*/ 44205 h 1117709"/>
              <a:gd name="connsiteX674" fmla="*/ 592349 w 942475"/>
              <a:gd name="connsiteY674" fmla="*/ 43185 h 1117709"/>
              <a:gd name="connsiteX675" fmla="*/ 590989 w 942475"/>
              <a:gd name="connsiteY675" fmla="*/ 45452 h 1117709"/>
              <a:gd name="connsiteX676" fmla="*/ 588608 w 942475"/>
              <a:gd name="connsiteY676" fmla="*/ 51459 h 1117709"/>
              <a:gd name="connsiteX677" fmla="*/ 588381 w 942475"/>
              <a:gd name="connsiteY677" fmla="*/ 54633 h 1117709"/>
              <a:gd name="connsiteX678" fmla="*/ 589741 w 942475"/>
              <a:gd name="connsiteY678" fmla="*/ 55426 h 1117709"/>
              <a:gd name="connsiteX679" fmla="*/ 590762 w 942475"/>
              <a:gd name="connsiteY679" fmla="*/ 56220 h 1117709"/>
              <a:gd name="connsiteX680" fmla="*/ 591895 w 942475"/>
              <a:gd name="connsiteY680" fmla="*/ 56446 h 1117709"/>
              <a:gd name="connsiteX681" fmla="*/ 592462 w 942475"/>
              <a:gd name="connsiteY681" fmla="*/ 57240 h 1117709"/>
              <a:gd name="connsiteX682" fmla="*/ 592802 w 942475"/>
              <a:gd name="connsiteY682" fmla="*/ 58713 h 1117709"/>
              <a:gd name="connsiteX683" fmla="*/ 593595 w 942475"/>
              <a:gd name="connsiteY683" fmla="*/ 59960 h 1117709"/>
              <a:gd name="connsiteX684" fmla="*/ 593368 w 942475"/>
              <a:gd name="connsiteY684" fmla="*/ 61320 h 1117709"/>
              <a:gd name="connsiteX685" fmla="*/ 592462 w 942475"/>
              <a:gd name="connsiteY685" fmla="*/ 60754 h 1117709"/>
              <a:gd name="connsiteX686" fmla="*/ 590535 w 942475"/>
              <a:gd name="connsiteY686" fmla="*/ 60754 h 1117709"/>
              <a:gd name="connsiteX687" fmla="*/ 589515 w 942475"/>
              <a:gd name="connsiteY687" fmla="*/ 62001 h 1117709"/>
              <a:gd name="connsiteX688" fmla="*/ 587021 w 942475"/>
              <a:gd name="connsiteY688" fmla="*/ 64494 h 1117709"/>
              <a:gd name="connsiteX689" fmla="*/ 587701 w 942475"/>
              <a:gd name="connsiteY689" fmla="*/ 71522 h 1117709"/>
              <a:gd name="connsiteX690" fmla="*/ 586568 w 942475"/>
              <a:gd name="connsiteY690" fmla="*/ 75262 h 1117709"/>
              <a:gd name="connsiteX691" fmla="*/ 585434 w 942475"/>
              <a:gd name="connsiteY691" fmla="*/ 78096 h 1117709"/>
              <a:gd name="connsiteX692" fmla="*/ 584187 w 942475"/>
              <a:gd name="connsiteY692" fmla="*/ 83536 h 1117709"/>
              <a:gd name="connsiteX693" fmla="*/ 584187 w 942475"/>
              <a:gd name="connsiteY693" fmla="*/ 86370 h 1117709"/>
              <a:gd name="connsiteX694" fmla="*/ 585434 w 942475"/>
              <a:gd name="connsiteY694" fmla="*/ 88410 h 1117709"/>
              <a:gd name="connsiteX695" fmla="*/ 586681 w 942475"/>
              <a:gd name="connsiteY695" fmla="*/ 91357 h 1117709"/>
              <a:gd name="connsiteX696" fmla="*/ 586001 w 942475"/>
              <a:gd name="connsiteY696" fmla="*/ 95438 h 1117709"/>
              <a:gd name="connsiteX697" fmla="*/ 585208 w 942475"/>
              <a:gd name="connsiteY697" fmla="*/ 98385 h 1117709"/>
              <a:gd name="connsiteX698" fmla="*/ 586908 w 942475"/>
              <a:gd name="connsiteY698" fmla="*/ 106886 h 1117709"/>
              <a:gd name="connsiteX699" fmla="*/ 587361 w 942475"/>
              <a:gd name="connsiteY699" fmla="*/ 111420 h 1117709"/>
              <a:gd name="connsiteX700" fmla="*/ 586454 w 942475"/>
              <a:gd name="connsiteY700" fmla="*/ 114480 h 1117709"/>
              <a:gd name="connsiteX701" fmla="*/ 583848 w 942475"/>
              <a:gd name="connsiteY701" fmla="*/ 123661 h 1117709"/>
              <a:gd name="connsiteX702" fmla="*/ 582600 w 942475"/>
              <a:gd name="connsiteY702" fmla="*/ 130348 h 1117709"/>
              <a:gd name="connsiteX703" fmla="*/ 582941 w 942475"/>
              <a:gd name="connsiteY703" fmla="*/ 134089 h 1117709"/>
              <a:gd name="connsiteX704" fmla="*/ 581808 w 942475"/>
              <a:gd name="connsiteY704" fmla="*/ 137489 h 1117709"/>
              <a:gd name="connsiteX705" fmla="*/ 580447 w 942475"/>
              <a:gd name="connsiteY705" fmla="*/ 142930 h 1117709"/>
              <a:gd name="connsiteX706" fmla="*/ 578974 w 942475"/>
              <a:gd name="connsiteY706" fmla="*/ 147010 h 1117709"/>
              <a:gd name="connsiteX707" fmla="*/ 573760 w 942475"/>
              <a:gd name="connsiteY707" fmla="*/ 155285 h 1117709"/>
              <a:gd name="connsiteX708" fmla="*/ 572739 w 942475"/>
              <a:gd name="connsiteY708" fmla="*/ 159252 h 1117709"/>
              <a:gd name="connsiteX709" fmla="*/ 571040 w 942475"/>
              <a:gd name="connsiteY709" fmla="*/ 164239 h 1117709"/>
              <a:gd name="connsiteX710" fmla="*/ 567299 w 942475"/>
              <a:gd name="connsiteY710" fmla="*/ 167186 h 1117709"/>
              <a:gd name="connsiteX711" fmla="*/ 564465 w 942475"/>
              <a:gd name="connsiteY711" fmla="*/ 169000 h 1117709"/>
              <a:gd name="connsiteX712" fmla="*/ 558345 w 942475"/>
              <a:gd name="connsiteY712" fmla="*/ 170813 h 1117709"/>
              <a:gd name="connsiteX713" fmla="*/ 554831 w 942475"/>
              <a:gd name="connsiteY713" fmla="*/ 170813 h 1117709"/>
              <a:gd name="connsiteX714" fmla="*/ 553017 w 942475"/>
              <a:gd name="connsiteY714" fmla="*/ 169680 h 1117709"/>
              <a:gd name="connsiteX715" fmla="*/ 551997 w 942475"/>
              <a:gd name="connsiteY715" fmla="*/ 168773 h 1117709"/>
              <a:gd name="connsiteX716" fmla="*/ 547804 w 942475"/>
              <a:gd name="connsiteY716" fmla="*/ 167186 h 1117709"/>
              <a:gd name="connsiteX717" fmla="*/ 542703 w 942475"/>
              <a:gd name="connsiteY717" fmla="*/ 163559 h 1117709"/>
              <a:gd name="connsiteX718" fmla="*/ 538735 w 942475"/>
              <a:gd name="connsiteY718" fmla="*/ 162426 h 1117709"/>
              <a:gd name="connsiteX719" fmla="*/ 536809 w 942475"/>
              <a:gd name="connsiteY719" fmla="*/ 158798 h 1117709"/>
              <a:gd name="connsiteX720" fmla="*/ 536582 w 942475"/>
              <a:gd name="connsiteY720" fmla="*/ 157325 h 1117709"/>
              <a:gd name="connsiteX721" fmla="*/ 535902 w 942475"/>
              <a:gd name="connsiteY721" fmla="*/ 155398 h 1117709"/>
              <a:gd name="connsiteX722" fmla="*/ 533862 w 942475"/>
              <a:gd name="connsiteY722" fmla="*/ 152791 h 1117709"/>
              <a:gd name="connsiteX723" fmla="*/ 530008 w 942475"/>
              <a:gd name="connsiteY723" fmla="*/ 151884 h 1117709"/>
              <a:gd name="connsiteX724" fmla="*/ 526041 w 942475"/>
              <a:gd name="connsiteY724" fmla="*/ 150071 h 1117709"/>
              <a:gd name="connsiteX725" fmla="*/ 523547 w 942475"/>
              <a:gd name="connsiteY725" fmla="*/ 150297 h 1117709"/>
              <a:gd name="connsiteX726" fmla="*/ 518220 w 942475"/>
              <a:gd name="connsiteY726" fmla="*/ 148711 h 1117709"/>
              <a:gd name="connsiteX727" fmla="*/ 514706 w 942475"/>
              <a:gd name="connsiteY727" fmla="*/ 146444 h 1117709"/>
              <a:gd name="connsiteX728" fmla="*/ 511419 w 942475"/>
              <a:gd name="connsiteY728" fmla="*/ 143270 h 1117709"/>
              <a:gd name="connsiteX729" fmla="*/ 507112 w 942475"/>
              <a:gd name="connsiteY729" fmla="*/ 137829 h 1117709"/>
              <a:gd name="connsiteX730" fmla="*/ 503485 w 942475"/>
              <a:gd name="connsiteY730" fmla="*/ 136356 h 1117709"/>
              <a:gd name="connsiteX731" fmla="*/ 498838 w 942475"/>
              <a:gd name="connsiteY731" fmla="*/ 134089 h 1117709"/>
              <a:gd name="connsiteX732" fmla="*/ 496118 w 942475"/>
              <a:gd name="connsiteY732" fmla="*/ 132162 h 1117709"/>
              <a:gd name="connsiteX733" fmla="*/ 494531 w 942475"/>
              <a:gd name="connsiteY733" fmla="*/ 131255 h 1117709"/>
              <a:gd name="connsiteX734" fmla="*/ 492717 w 942475"/>
              <a:gd name="connsiteY734" fmla="*/ 129895 h 1117709"/>
              <a:gd name="connsiteX735" fmla="*/ 491130 w 942475"/>
              <a:gd name="connsiteY735" fmla="*/ 130235 h 1117709"/>
              <a:gd name="connsiteX736" fmla="*/ 488297 w 942475"/>
              <a:gd name="connsiteY736" fmla="*/ 130235 h 1117709"/>
              <a:gd name="connsiteX737" fmla="*/ 486483 w 942475"/>
              <a:gd name="connsiteY737" fmla="*/ 128988 h 1117709"/>
              <a:gd name="connsiteX738" fmla="*/ 486256 w 942475"/>
              <a:gd name="connsiteY738" fmla="*/ 127968 h 1117709"/>
              <a:gd name="connsiteX739" fmla="*/ 486483 w 942475"/>
              <a:gd name="connsiteY739" fmla="*/ 127175 h 1117709"/>
              <a:gd name="connsiteX740" fmla="*/ 486483 w 942475"/>
              <a:gd name="connsiteY740" fmla="*/ 125701 h 1117709"/>
              <a:gd name="connsiteX741" fmla="*/ 485916 w 942475"/>
              <a:gd name="connsiteY741" fmla="*/ 125474 h 1117709"/>
              <a:gd name="connsiteX742" fmla="*/ 485236 w 942475"/>
              <a:gd name="connsiteY742" fmla="*/ 125474 h 1117709"/>
              <a:gd name="connsiteX743" fmla="*/ 484670 w 942475"/>
              <a:gd name="connsiteY743" fmla="*/ 125928 h 1117709"/>
              <a:gd name="connsiteX744" fmla="*/ 483990 w 942475"/>
              <a:gd name="connsiteY744" fmla="*/ 126268 h 1117709"/>
              <a:gd name="connsiteX745" fmla="*/ 481496 w 942475"/>
              <a:gd name="connsiteY745" fmla="*/ 125134 h 1117709"/>
              <a:gd name="connsiteX746" fmla="*/ 477982 w 942475"/>
              <a:gd name="connsiteY746" fmla="*/ 123208 h 1117709"/>
              <a:gd name="connsiteX747" fmla="*/ 477302 w 942475"/>
              <a:gd name="connsiteY747" fmla="*/ 121507 h 1117709"/>
              <a:gd name="connsiteX748" fmla="*/ 476169 w 942475"/>
              <a:gd name="connsiteY748" fmla="*/ 119467 h 1117709"/>
              <a:gd name="connsiteX749" fmla="*/ 471295 w 942475"/>
              <a:gd name="connsiteY749" fmla="*/ 116520 h 1117709"/>
              <a:gd name="connsiteX750" fmla="*/ 468461 w 942475"/>
              <a:gd name="connsiteY750" fmla="*/ 114027 h 1117709"/>
              <a:gd name="connsiteX751" fmla="*/ 462226 w 942475"/>
              <a:gd name="connsiteY751" fmla="*/ 110400 h 1117709"/>
              <a:gd name="connsiteX752" fmla="*/ 460640 w 942475"/>
              <a:gd name="connsiteY752" fmla="*/ 108699 h 1117709"/>
              <a:gd name="connsiteX753" fmla="*/ 460073 w 942475"/>
              <a:gd name="connsiteY753" fmla="*/ 107226 h 1117709"/>
              <a:gd name="connsiteX754" fmla="*/ 459620 w 942475"/>
              <a:gd name="connsiteY754" fmla="*/ 105072 h 1117709"/>
              <a:gd name="connsiteX755" fmla="*/ 460980 w 942475"/>
              <a:gd name="connsiteY755" fmla="*/ 102805 h 1117709"/>
              <a:gd name="connsiteX756" fmla="*/ 462340 w 942475"/>
              <a:gd name="connsiteY756" fmla="*/ 101218 h 1117709"/>
              <a:gd name="connsiteX757" fmla="*/ 466534 w 942475"/>
              <a:gd name="connsiteY757" fmla="*/ 94531 h 1117709"/>
              <a:gd name="connsiteX758" fmla="*/ 467781 w 942475"/>
              <a:gd name="connsiteY758" fmla="*/ 93398 h 1117709"/>
              <a:gd name="connsiteX759" fmla="*/ 469367 w 942475"/>
              <a:gd name="connsiteY759" fmla="*/ 91584 h 1117709"/>
              <a:gd name="connsiteX760" fmla="*/ 470841 w 942475"/>
              <a:gd name="connsiteY760" fmla="*/ 86710 h 1117709"/>
              <a:gd name="connsiteX761" fmla="*/ 471521 w 942475"/>
              <a:gd name="connsiteY761" fmla="*/ 83876 h 1117709"/>
              <a:gd name="connsiteX762" fmla="*/ 470274 w 942475"/>
              <a:gd name="connsiteY762" fmla="*/ 79683 h 1117709"/>
              <a:gd name="connsiteX763" fmla="*/ 470274 w 942475"/>
              <a:gd name="connsiteY763" fmla="*/ 72655 h 1117709"/>
              <a:gd name="connsiteX764" fmla="*/ 475148 w 942475"/>
              <a:gd name="connsiteY764" fmla="*/ 69935 h 1117709"/>
              <a:gd name="connsiteX765" fmla="*/ 476508 w 942475"/>
              <a:gd name="connsiteY765" fmla="*/ 69595 h 1117709"/>
              <a:gd name="connsiteX766" fmla="*/ 477755 w 942475"/>
              <a:gd name="connsiteY766" fmla="*/ 69028 h 1117709"/>
              <a:gd name="connsiteX767" fmla="*/ 479228 w 942475"/>
              <a:gd name="connsiteY767" fmla="*/ 69935 h 1117709"/>
              <a:gd name="connsiteX768" fmla="*/ 480249 w 942475"/>
              <a:gd name="connsiteY768" fmla="*/ 71295 h 1117709"/>
              <a:gd name="connsiteX769" fmla="*/ 481269 w 942475"/>
              <a:gd name="connsiteY769" fmla="*/ 71068 h 1117709"/>
              <a:gd name="connsiteX770" fmla="*/ 483990 w 942475"/>
              <a:gd name="connsiteY770" fmla="*/ 66194 h 1117709"/>
              <a:gd name="connsiteX771" fmla="*/ 483536 w 942475"/>
              <a:gd name="connsiteY771" fmla="*/ 64154 h 1117709"/>
              <a:gd name="connsiteX772" fmla="*/ 482402 w 942475"/>
              <a:gd name="connsiteY772" fmla="*/ 62454 h 1117709"/>
              <a:gd name="connsiteX773" fmla="*/ 482742 w 942475"/>
              <a:gd name="connsiteY773" fmla="*/ 61320 h 1117709"/>
              <a:gd name="connsiteX774" fmla="*/ 491130 w 942475"/>
              <a:gd name="connsiteY774" fmla="*/ 51686 h 1117709"/>
              <a:gd name="connsiteX775" fmla="*/ 490110 w 942475"/>
              <a:gd name="connsiteY775" fmla="*/ 49306 h 1117709"/>
              <a:gd name="connsiteX776" fmla="*/ 488863 w 942475"/>
              <a:gd name="connsiteY776" fmla="*/ 48739 h 1117709"/>
              <a:gd name="connsiteX777" fmla="*/ 486483 w 942475"/>
              <a:gd name="connsiteY777" fmla="*/ 48739 h 1117709"/>
              <a:gd name="connsiteX778" fmla="*/ 484216 w 942475"/>
              <a:gd name="connsiteY778" fmla="*/ 46812 h 1117709"/>
              <a:gd name="connsiteX779" fmla="*/ 482742 w 942475"/>
              <a:gd name="connsiteY779" fmla="*/ 42958 h 1117709"/>
              <a:gd name="connsiteX780" fmla="*/ 480815 w 942475"/>
              <a:gd name="connsiteY780" fmla="*/ 42958 h 1117709"/>
              <a:gd name="connsiteX781" fmla="*/ 477302 w 942475"/>
              <a:gd name="connsiteY781" fmla="*/ 46812 h 1117709"/>
              <a:gd name="connsiteX782" fmla="*/ 476849 w 942475"/>
              <a:gd name="connsiteY782" fmla="*/ 47719 h 1117709"/>
              <a:gd name="connsiteX783" fmla="*/ 477755 w 942475"/>
              <a:gd name="connsiteY783" fmla="*/ 48286 h 1117709"/>
              <a:gd name="connsiteX784" fmla="*/ 478548 w 942475"/>
              <a:gd name="connsiteY784" fmla="*/ 50666 h 1117709"/>
              <a:gd name="connsiteX785" fmla="*/ 477188 w 942475"/>
              <a:gd name="connsiteY785" fmla="*/ 53500 h 1117709"/>
              <a:gd name="connsiteX786" fmla="*/ 475828 w 942475"/>
              <a:gd name="connsiteY786" fmla="*/ 53500 h 1117709"/>
              <a:gd name="connsiteX787" fmla="*/ 473561 w 942475"/>
              <a:gd name="connsiteY787" fmla="*/ 53273 h 1117709"/>
              <a:gd name="connsiteX788" fmla="*/ 472541 w 942475"/>
              <a:gd name="connsiteY788" fmla="*/ 51233 h 1117709"/>
              <a:gd name="connsiteX789" fmla="*/ 472088 w 942475"/>
              <a:gd name="connsiteY789" fmla="*/ 48172 h 1117709"/>
              <a:gd name="connsiteX790" fmla="*/ 470615 w 942475"/>
              <a:gd name="connsiteY790" fmla="*/ 47265 h 1117709"/>
              <a:gd name="connsiteX791" fmla="*/ 468914 w 942475"/>
              <a:gd name="connsiteY791" fmla="*/ 47832 h 1117709"/>
              <a:gd name="connsiteX792" fmla="*/ 467554 w 942475"/>
              <a:gd name="connsiteY792" fmla="*/ 48966 h 1117709"/>
              <a:gd name="connsiteX793" fmla="*/ 466647 w 942475"/>
              <a:gd name="connsiteY793" fmla="*/ 49306 h 1117709"/>
              <a:gd name="connsiteX794" fmla="*/ 465854 w 942475"/>
              <a:gd name="connsiteY794" fmla="*/ 48626 h 1117709"/>
              <a:gd name="connsiteX795" fmla="*/ 465854 w 942475"/>
              <a:gd name="connsiteY795" fmla="*/ 47379 h 1117709"/>
              <a:gd name="connsiteX796" fmla="*/ 467894 w 942475"/>
              <a:gd name="connsiteY796" fmla="*/ 45225 h 1117709"/>
              <a:gd name="connsiteX797" fmla="*/ 469594 w 942475"/>
              <a:gd name="connsiteY797" fmla="*/ 43865 h 1117709"/>
              <a:gd name="connsiteX798" fmla="*/ 469594 w 942475"/>
              <a:gd name="connsiteY798" fmla="*/ 43298 h 1117709"/>
              <a:gd name="connsiteX799" fmla="*/ 468461 w 942475"/>
              <a:gd name="connsiteY799" fmla="*/ 42845 h 1117709"/>
              <a:gd name="connsiteX800" fmla="*/ 468687 w 942475"/>
              <a:gd name="connsiteY800" fmla="*/ 41825 h 1117709"/>
              <a:gd name="connsiteX801" fmla="*/ 470274 w 942475"/>
              <a:gd name="connsiteY801" fmla="*/ 40011 h 1117709"/>
              <a:gd name="connsiteX802" fmla="*/ 469481 w 942475"/>
              <a:gd name="connsiteY802" fmla="*/ 40011 h 1117709"/>
              <a:gd name="connsiteX803" fmla="*/ 467554 w 942475"/>
              <a:gd name="connsiteY803" fmla="*/ 41825 h 1117709"/>
              <a:gd name="connsiteX804" fmla="*/ 465401 w 942475"/>
              <a:gd name="connsiteY804" fmla="*/ 42958 h 1117709"/>
              <a:gd name="connsiteX805" fmla="*/ 462567 w 942475"/>
              <a:gd name="connsiteY805" fmla="*/ 45225 h 1117709"/>
              <a:gd name="connsiteX806" fmla="*/ 458599 w 942475"/>
              <a:gd name="connsiteY806" fmla="*/ 46699 h 1117709"/>
              <a:gd name="connsiteX807" fmla="*/ 455879 w 942475"/>
              <a:gd name="connsiteY807" fmla="*/ 48739 h 1117709"/>
              <a:gd name="connsiteX808" fmla="*/ 452026 w 942475"/>
              <a:gd name="connsiteY808" fmla="*/ 48172 h 1117709"/>
              <a:gd name="connsiteX809" fmla="*/ 448399 w 942475"/>
              <a:gd name="connsiteY809" fmla="*/ 46132 h 1117709"/>
              <a:gd name="connsiteX810" fmla="*/ 447605 w 942475"/>
              <a:gd name="connsiteY810" fmla="*/ 45112 h 1117709"/>
              <a:gd name="connsiteX811" fmla="*/ 445792 w 942475"/>
              <a:gd name="connsiteY811" fmla="*/ 43525 h 1117709"/>
              <a:gd name="connsiteX812" fmla="*/ 441824 w 942475"/>
              <a:gd name="connsiteY812" fmla="*/ 45225 h 1117709"/>
              <a:gd name="connsiteX813" fmla="*/ 439331 w 942475"/>
              <a:gd name="connsiteY813" fmla="*/ 44999 h 1117709"/>
              <a:gd name="connsiteX814" fmla="*/ 437971 w 942475"/>
              <a:gd name="connsiteY814" fmla="*/ 44432 h 1117709"/>
              <a:gd name="connsiteX815" fmla="*/ 435590 w 942475"/>
              <a:gd name="connsiteY815" fmla="*/ 43978 h 1117709"/>
              <a:gd name="connsiteX816" fmla="*/ 433550 w 942475"/>
              <a:gd name="connsiteY816" fmla="*/ 42505 h 1117709"/>
              <a:gd name="connsiteX817" fmla="*/ 428790 w 942475"/>
              <a:gd name="connsiteY817" fmla="*/ 40125 h 1117709"/>
              <a:gd name="connsiteX818" fmla="*/ 423689 w 942475"/>
              <a:gd name="connsiteY818" fmla="*/ 39671 h 1117709"/>
              <a:gd name="connsiteX819" fmla="*/ 421195 w 942475"/>
              <a:gd name="connsiteY819" fmla="*/ 39671 h 1117709"/>
              <a:gd name="connsiteX820" fmla="*/ 419382 w 942475"/>
              <a:gd name="connsiteY820" fmla="*/ 38538 h 1117709"/>
              <a:gd name="connsiteX821" fmla="*/ 417568 w 942475"/>
              <a:gd name="connsiteY821" fmla="*/ 37858 h 1117709"/>
              <a:gd name="connsiteX822" fmla="*/ 414054 w 942475"/>
              <a:gd name="connsiteY822" fmla="*/ 37404 h 1117709"/>
              <a:gd name="connsiteX823" fmla="*/ 412581 w 942475"/>
              <a:gd name="connsiteY823" fmla="*/ 35591 h 1117709"/>
              <a:gd name="connsiteX824" fmla="*/ 410767 w 942475"/>
              <a:gd name="connsiteY824" fmla="*/ 31850 h 1117709"/>
              <a:gd name="connsiteX825" fmla="*/ 409407 w 942475"/>
              <a:gd name="connsiteY825" fmla="*/ 30830 h 1117709"/>
              <a:gd name="connsiteX826" fmla="*/ 407254 w 942475"/>
              <a:gd name="connsiteY826" fmla="*/ 30490 h 1117709"/>
              <a:gd name="connsiteX827" fmla="*/ 404987 w 942475"/>
              <a:gd name="connsiteY827" fmla="*/ 32190 h 1117709"/>
              <a:gd name="connsiteX828" fmla="*/ 403627 w 942475"/>
              <a:gd name="connsiteY828" fmla="*/ 32984 h 1117709"/>
              <a:gd name="connsiteX829" fmla="*/ 401020 w 942475"/>
              <a:gd name="connsiteY829" fmla="*/ 29923 h 1117709"/>
              <a:gd name="connsiteX830" fmla="*/ 396486 w 942475"/>
              <a:gd name="connsiteY830" fmla="*/ 26750 h 1117709"/>
              <a:gd name="connsiteX831" fmla="*/ 395012 w 942475"/>
              <a:gd name="connsiteY831" fmla="*/ 26296 h 1117709"/>
              <a:gd name="connsiteX832" fmla="*/ 394219 w 942475"/>
              <a:gd name="connsiteY832" fmla="*/ 27090 h 1117709"/>
              <a:gd name="connsiteX833" fmla="*/ 393652 w 942475"/>
              <a:gd name="connsiteY833" fmla="*/ 28563 h 1117709"/>
              <a:gd name="connsiteX834" fmla="*/ 392745 w 942475"/>
              <a:gd name="connsiteY834" fmla="*/ 28563 h 1117709"/>
              <a:gd name="connsiteX835" fmla="*/ 391725 w 942475"/>
              <a:gd name="connsiteY835" fmla="*/ 27997 h 1117709"/>
              <a:gd name="connsiteX836" fmla="*/ 389911 w 942475"/>
              <a:gd name="connsiteY836" fmla="*/ 26070 h 1117709"/>
              <a:gd name="connsiteX837" fmla="*/ 388778 w 942475"/>
              <a:gd name="connsiteY837" fmla="*/ 25730 h 1117709"/>
              <a:gd name="connsiteX838" fmla="*/ 385718 w 942475"/>
              <a:gd name="connsiteY838" fmla="*/ 27770 h 1117709"/>
              <a:gd name="connsiteX839" fmla="*/ 385945 w 942475"/>
              <a:gd name="connsiteY839" fmla="*/ 28450 h 1117709"/>
              <a:gd name="connsiteX840" fmla="*/ 388439 w 942475"/>
              <a:gd name="connsiteY840" fmla="*/ 29470 h 1117709"/>
              <a:gd name="connsiteX841" fmla="*/ 391045 w 942475"/>
              <a:gd name="connsiteY841" fmla="*/ 32304 h 1117709"/>
              <a:gd name="connsiteX842" fmla="*/ 392292 w 942475"/>
              <a:gd name="connsiteY842" fmla="*/ 32870 h 1117709"/>
              <a:gd name="connsiteX843" fmla="*/ 395239 w 942475"/>
              <a:gd name="connsiteY843" fmla="*/ 32190 h 1117709"/>
              <a:gd name="connsiteX844" fmla="*/ 399319 w 942475"/>
              <a:gd name="connsiteY844" fmla="*/ 32757 h 1117709"/>
              <a:gd name="connsiteX845" fmla="*/ 403400 w 942475"/>
              <a:gd name="connsiteY845" fmla="*/ 36271 h 1117709"/>
              <a:gd name="connsiteX846" fmla="*/ 402833 w 942475"/>
              <a:gd name="connsiteY846" fmla="*/ 37971 h 1117709"/>
              <a:gd name="connsiteX847" fmla="*/ 402493 w 942475"/>
              <a:gd name="connsiteY847" fmla="*/ 40351 h 1117709"/>
              <a:gd name="connsiteX848" fmla="*/ 402493 w 942475"/>
              <a:gd name="connsiteY848" fmla="*/ 42958 h 1117709"/>
              <a:gd name="connsiteX849" fmla="*/ 402493 w 942475"/>
              <a:gd name="connsiteY849" fmla="*/ 44772 h 1117709"/>
              <a:gd name="connsiteX850" fmla="*/ 404193 w 942475"/>
              <a:gd name="connsiteY850" fmla="*/ 46699 h 1117709"/>
              <a:gd name="connsiteX851" fmla="*/ 403400 w 942475"/>
              <a:gd name="connsiteY851" fmla="*/ 46699 h 1117709"/>
              <a:gd name="connsiteX852" fmla="*/ 401473 w 942475"/>
              <a:gd name="connsiteY852" fmla="*/ 46359 h 1117709"/>
              <a:gd name="connsiteX853" fmla="*/ 399999 w 942475"/>
              <a:gd name="connsiteY853" fmla="*/ 46925 h 1117709"/>
              <a:gd name="connsiteX854" fmla="*/ 398639 w 942475"/>
              <a:gd name="connsiteY854" fmla="*/ 47832 h 1117709"/>
              <a:gd name="connsiteX855" fmla="*/ 397959 w 942475"/>
              <a:gd name="connsiteY855" fmla="*/ 50439 h 1117709"/>
              <a:gd name="connsiteX856" fmla="*/ 397166 w 942475"/>
              <a:gd name="connsiteY856" fmla="*/ 49192 h 1117709"/>
              <a:gd name="connsiteX857" fmla="*/ 394786 w 942475"/>
              <a:gd name="connsiteY857" fmla="*/ 48059 h 1117709"/>
              <a:gd name="connsiteX858" fmla="*/ 393312 w 942475"/>
              <a:gd name="connsiteY858" fmla="*/ 48966 h 1117709"/>
              <a:gd name="connsiteX859" fmla="*/ 390932 w 942475"/>
              <a:gd name="connsiteY859" fmla="*/ 50212 h 1117709"/>
              <a:gd name="connsiteX860" fmla="*/ 388778 w 942475"/>
              <a:gd name="connsiteY860" fmla="*/ 49759 h 1117709"/>
              <a:gd name="connsiteX861" fmla="*/ 387418 w 942475"/>
              <a:gd name="connsiteY861" fmla="*/ 49192 h 1117709"/>
              <a:gd name="connsiteX862" fmla="*/ 384131 w 942475"/>
              <a:gd name="connsiteY862" fmla="*/ 50212 h 1117709"/>
              <a:gd name="connsiteX863" fmla="*/ 378237 w 942475"/>
              <a:gd name="connsiteY863" fmla="*/ 50212 h 1117709"/>
              <a:gd name="connsiteX864" fmla="*/ 376310 w 942475"/>
              <a:gd name="connsiteY864" fmla="*/ 48739 h 1117709"/>
              <a:gd name="connsiteX865" fmla="*/ 375743 w 942475"/>
              <a:gd name="connsiteY865" fmla="*/ 46245 h 1117709"/>
              <a:gd name="connsiteX866" fmla="*/ 375290 w 942475"/>
              <a:gd name="connsiteY866" fmla="*/ 45679 h 1117709"/>
              <a:gd name="connsiteX867" fmla="*/ 374723 w 942475"/>
              <a:gd name="connsiteY867" fmla="*/ 46812 h 1117709"/>
              <a:gd name="connsiteX868" fmla="*/ 373816 w 942475"/>
              <a:gd name="connsiteY868" fmla="*/ 48172 h 1117709"/>
              <a:gd name="connsiteX869" fmla="*/ 370303 w 942475"/>
              <a:gd name="connsiteY869" fmla="*/ 48399 h 1117709"/>
              <a:gd name="connsiteX870" fmla="*/ 369736 w 942475"/>
              <a:gd name="connsiteY870" fmla="*/ 48966 h 1117709"/>
              <a:gd name="connsiteX871" fmla="*/ 369963 w 942475"/>
              <a:gd name="connsiteY871" fmla="*/ 50212 h 1117709"/>
              <a:gd name="connsiteX872" fmla="*/ 369963 w 942475"/>
              <a:gd name="connsiteY872" fmla="*/ 51799 h 1117709"/>
              <a:gd name="connsiteX873" fmla="*/ 368489 w 942475"/>
              <a:gd name="connsiteY873" fmla="*/ 51913 h 1117709"/>
              <a:gd name="connsiteX874" fmla="*/ 366789 w 942475"/>
              <a:gd name="connsiteY874" fmla="*/ 52366 h 1117709"/>
              <a:gd name="connsiteX875" fmla="*/ 367016 w 942475"/>
              <a:gd name="connsiteY875" fmla="*/ 54293 h 1117709"/>
              <a:gd name="connsiteX876" fmla="*/ 367356 w 942475"/>
              <a:gd name="connsiteY876" fmla="*/ 55766 h 1117709"/>
              <a:gd name="connsiteX877" fmla="*/ 366676 w 942475"/>
              <a:gd name="connsiteY877" fmla="*/ 56560 h 1117709"/>
              <a:gd name="connsiteX878" fmla="*/ 364862 w 942475"/>
              <a:gd name="connsiteY878" fmla="*/ 55200 h 1117709"/>
              <a:gd name="connsiteX879" fmla="*/ 364069 w 942475"/>
              <a:gd name="connsiteY879" fmla="*/ 53726 h 1117709"/>
              <a:gd name="connsiteX880" fmla="*/ 362709 w 942475"/>
              <a:gd name="connsiteY880" fmla="*/ 53273 h 1117709"/>
              <a:gd name="connsiteX881" fmla="*/ 361688 w 942475"/>
              <a:gd name="connsiteY881" fmla="*/ 53840 h 1117709"/>
              <a:gd name="connsiteX882" fmla="*/ 361462 w 942475"/>
              <a:gd name="connsiteY882" fmla="*/ 55200 h 1117709"/>
              <a:gd name="connsiteX883" fmla="*/ 361462 w 942475"/>
              <a:gd name="connsiteY883" fmla="*/ 58713 h 1117709"/>
              <a:gd name="connsiteX884" fmla="*/ 360669 w 942475"/>
              <a:gd name="connsiteY884" fmla="*/ 59053 h 1117709"/>
              <a:gd name="connsiteX885" fmla="*/ 358288 w 942475"/>
              <a:gd name="connsiteY885" fmla="*/ 59053 h 1117709"/>
              <a:gd name="connsiteX886" fmla="*/ 357155 w 942475"/>
              <a:gd name="connsiteY886" fmla="*/ 59620 h 1117709"/>
              <a:gd name="connsiteX887" fmla="*/ 355454 w 942475"/>
              <a:gd name="connsiteY887" fmla="*/ 63927 h 1117709"/>
              <a:gd name="connsiteX888" fmla="*/ 352394 w 942475"/>
              <a:gd name="connsiteY888" fmla="*/ 65628 h 1117709"/>
              <a:gd name="connsiteX889" fmla="*/ 351941 w 942475"/>
              <a:gd name="connsiteY889" fmla="*/ 67895 h 1117709"/>
              <a:gd name="connsiteX890" fmla="*/ 351714 w 942475"/>
              <a:gd name="connsiteY890" fmla="*/ 69821 h 1117709"/>
              <a:gd name="connsiteX891" fmla="*/ 354321 w 942475"/>
              <a:gd name="connsiteY891" fmla="*/ 73335 h 1117709"/>
              <a:gd name="connsiteX892" fmla="*/ 353074 w 942475"/>
              <a:gd name="connsiteY892" fmla="*/ 75149 h 1117709"/>
              <a:gd name="connsiteX893" fmla="*/ 351827 w 942475"/>
              <a:gd name="connsiteY893" fmla="*/ 76622 h 1117709"/>
              <a:gd name="connsiteX894" fmla="*/ 350581 w 942475"/>
              <a:gd name="connsiteY894" fmla="*/ 77189 h 1117709"/>
              <a:gd name="connsiteX895" fmla="*/ 347860 w 942475"/>
              <a:gd name="connsiteY895" fmla="*/ 77756 h 1117709"/>
              <a:gd name="connsiteX896" fmla="*/ 345820 w 942475"/>
              <a:gd name="connsiteY896" fmla="*/ 79343 h 1117709"/>
              <a:gd name="connsiteX897" fmla="*/ 344913 w 942475"/>
              <a:gd name="connsiteY897" fmla="*/ 81043 h 1117709"/>
              <a:gd name="connsiteX898" fmla="*/ 344913 w 942475"/>
              <a:gd name="connsiteY898" fmla="*/ 82629 h 1117709"/>
              <a:gd name="connsiteX899" fmla="*/ 344233 w 942475"/>
              <a:gd name="connsiteY899" fmla="*/ 84670 h 1117709"/>
              <a:gd name="connsiteX900" fmla="*/ 343326 w 942475"/>
              <a:gd name="connsiteY900" fmla="*/ 87050 h 1117709"/>
              <a:gd name="connsiteX901" fmla="*/ 343100 w 942475"/>
              <a:gd name="connsiteY901" fmla="*/ 88410 h 1117709"/>
              <a:gd name="connsiteX902" fmla="*/ 341286 w 942475"/>
              <a:gd name="connsiteY902" fmla="*/ 89657 h 1117709"/>
              <a:gd name="connsiteX903" fmla="*/ 337999 w 942475"/>
              <a:gd name="connsiteY903" fmla="*/ 93511 h 1117709"/>
              <a:gd name="connsiteX904" fmla="*/ 336299 w 942475"/>
              <a:gd name="connsiteY904" fmla="*/ 97478 h 1117709"/>
              <a:gd name="connsiteX905" fmla="*/ 338452 w 942475"/>
              <a:gd name="connsiteY905" fmla="*/ 99631 h 1117709"/>
              <a:gd name="connsiteX906" fmla="*/ 340946 w 942475"/>
              <a:gd name="connsiteY906" fmla="*/ 101218 h 1117709"/>
              <a:gd name="connsiteX907" fmla="*/ 342760 w 942475"/>
              <a:gd name="connsiteY907" fmla="*/ 101218 h 1117709"/>
              <a:gd name="connsiteX908" fmla="*/ 342760 w 942475"/>
              <a:gd name="connsiteY908" fmla="*/ 101558 h 1117709"/>
              <a:gd name="connsiteX909" fmla="*/ 340833 w 942475"/>
              <a:gd name="connsiteY909" fmla="*/ 103145 h 1117709"/>
              <a:gd name="connsiteX910" fmla="*/ 342080 w 942475"/>
              <a:gd name="connsiteY910" fmla="*/ 104845 h 1117709"/>
              <a:gd name="connsiteX911" fmla="*/ 343893 w 942475"/>
              <a:gd name="connsiteY911" fmla="*/ 106432 h 1117709"/>
              <a:gd name="connsiteX912" fmla="*/ 345027 w 942475"/>
              <a:gd name="connsiteY912" fmla="*/ 106659 h 1117709"/>
              <a:gd name="connsiteX913" fmla="*/ 345820 w 942475"/>
              <a:gd name="connsiteY913" fmla="*/ 107339 h 1117709"/>
              <a:gd name="connsiteX914" fmla="*/ 344120 w 942475"/>
              <a:gd name="connsiteY914" fmla="*/ 107679 h 1117709"/>
              <a:gd name="connsiteX915" fmla="*/ 341513 w 942475"/>
              <a:gd name="connsiteY915" fmla="*/ 107679 h 1117709"/>
              <a:gd name="connsiteX916" fmla="*/ 341059 w 942475"/>
              <a:gd name="connsiteY916" fmla="*/ 109493 h 1117709"/>
              <a:gd name="connsiteX917" fmla="*/ 341399 w 942475"/>
              <a:gd name="connsiteY917" fmla="*/ 111420 h 1117709"/>
              <a:gd name="connsiteX918" fmla="*/ 341853 w 942475"/>
              <a:gd name="connsiteY918" fmla="*/ 113120 h 1117709"/>
              <a:gd name="connsiteX919" fmla="*/ 341513 w 942475"/>
              <a:gd name="connsiteY919" fmla="*/ 114253 h 1117709"/>
              <a:gd name="connsiteX920" fmla="*/ 340606 w 942475"/>
              <a:gd name="connsiteY920" fmla="*/ 113460 h 1117709"/>
              <a:gd name="connsiteX921" fmla="*/ 340153 w 942475"/>
              <a:gd name="connsiteY921" fmla="*/ 112213 h 1117709"/>
              <a:gd name="connsiteX922" fmla="*/ 337886 w 942475"/>
              <a:gd name="connsiteY922" fmla="*/ 109606 h 1117709"/>
              <a:gd name="connsiteX923" fmla="*/ 336299 w 942475"/>
              <a:gd name="connsiteY923" fmla="*/ 108812 h 1117709"/>
              <a:gd name="connsiteX924" fmla="*/ 333918 w 942475"/>
              <a:gd name="connsiteY924" fmla="*/ 108246 h 1117709"/>
              <a:gd name="connsiteX925" fmla="*/ 333238 w 942475"/>
              <a:gd name="connsiteY925" fmla="*/ 109039 h 1117709"/>
              <a:gd name="connsiteX926" fmla="*/ 333238 w 942475"/>
              <a:gd name="connsiteY926" fmla="*/ 112893 h 1117709"/>
              <a:gd name="connsiteX927" fmla="*/ 332898 w 942475"/>
              <a:gd name="connsiteY927" fmla="*/ 114707 h 1117709"/>
              <a:gd name="connsiteX928" fmla="*/ 332105 w 942475"/>
              <a:gd name="connsiteY928" fmla="*/ 113686 h 1117709"/>
              <a:gd name="connsiteX929" fmla="*/ 331878 w 942475"/>
              <a:gd name="connsiteY929" fmla="*/ 110853 h 1117709"/>
              <a:gd name="connsiteX930" fmla="*/ 329724 w 942475"/>
              <a:gd name="connsiteY930" fmla="*/ 108586 h 1117709"/>
              <a:gd name="connsiteX931" fmla="*/ 321111 w 942475"/>
              <a:gd name="connsiteY931" fmla="*/ 106319 h 1117709"/>
              <a:gd name="connsiteX932" fmla="*/ 319863 w 942475"/>
              <a:gd name="connsiteY932" fmla="*/ 106319 h 1117709"/>
              <a:gd name="connsiteX933" fmla="*/ 317823 w 942475"/>
              <a:gd name="connsiteY933" fmla="*/ 106432 h 1117709"/>
              <a:gd name="connsiteX934" fmla="*/ 316463 w 942475"/>
              <a:gd name="connsiteY934" fmla="*/ 107339 h 1117709"/>
              <a:gd name="connsiteX935" fmla="*/ 316463 w 942475"/>
              <a:gd name="connsiteY935" fmla="*/ 108246 h 1117709"/>
              <a:gd name="connsiteX936" fmla="*/ 315443 w 942475"/>
              <a:gd name="connsiteY936" fmla="*/ 108926 h 1117709"/>
              <a:gd name="connsiteX937" fmla="*/ 313970 w 942475"/>
              <a:gd name="connsiteY937" fmla="*/ 109719 h 1117709"/>
              <a:gd name="connsiteX938" fmla="*/ 312610 w 942475"/>
              <a:gd name="connsiteY938" fmla="*/ 110966 h 1117709"/>
              <a:gd name="connsiteX939" fmla="*/ 311703 w 942475"/>
              <a:gd name="connsiteY939" fmla="*/ 111986 h 1117709"/>
              <a:gd name="connsiteX940" fmla="*/ 311703 w 942475"/>
              <a:gd name="connsiteY940" fmla="*/ 113346 h 1117709"/>
              <a:gd name="connsiteX941" fmla="*/ 312722 w 942475"/>
              <a:gd name="connsiteY941" fmla="*/ 115840 h 1117709"/>
              <a:gd name="connsiteX942" fmla="*/ 313403 w 942475"/>
              <a:gd name="connsiteY942" fmla="*/ 116520 h 1117709"/>
              <a:gd name="connsiteX943" fmla="*/ 313403 w 942475"/>
              <a:gd name="connsiteY943" fmla="*/ 117654 h 1117709"/>
              <a:gd name="connsiteX944" fmla="*/ 312269 w 942475"/>
              <a:gd name="connsiteY944" fmla="*/ 116407 h 1117709"/>
              <a:gd name="connsiteX945" fmla="*/ 311362 w 942475"/>
              <a:gd name="connsiteY945" fmla="*/ 115953 h 1117709"/>
              <a:gd name="connsiteX946" fmla="*/ 310456 w 942475"/>
              <a:gd name="connsiteY946" fmla="*/ 117880 h 1117709"/>
              <a:gd name="connsiteX947" fmla="*/ 309549 w 942475"/>
              <a:gd name="connsiteY947" fmla="*/ 118220 h 1117709"/>
              <a:gd name="connsiteX948" fmla="*/ 309776 w 942475"/>
              <a:gd name="connsiteY948" fmla="*/ 112780 h 1117709"/>
              <a:gd name="connsiteX949" fmla="*/ 310682 w 942475"/>
              <a:gd name="connsiteY949" fmla="*/ 109153 h 1117709"/>
              <a:gd name="connsiteX950" fmla="*/ 311362 w 942475"/>
              <a:gd name="connsiteY950" fmla="*/ 106999 h 1117709"/>
              <a:gd name="connsiteX951" fmla="*/ 312156 w 942475"/>
              <a:gd name="connsiteY951" fmla="*/ 105299 h 1117709"/>
              <a:gd name="connsiteX952" fmla="*/ 311816 w 942475"/>
              <a:gd name="connsiteY952" fmla="*/ 104392 h 1117709"/>
              <a:gd name="connsiteX953" fmla="*/ 305809 w 942475"/>
              <a:gd name="connsiteY953" fmla="*/ 99291 h 1117709"/>
              <a:gd name="connsiteX954" fmla="*/ 303315 w 942475"/>
              <a:gd name="connsiteY954" fmla="*/ 95098 h 1117709"/>
              <a:gd name="connsiteX955" fmla="*/ 301501 w 942475"/>
              <a:gd name="connsiteY955" fmla="*/ 92717 h 1117709"/>
              <a:gd name="connsiteX956" fmla="*/ 298554 w 942475"/>
              <a:gd name="connsiteY956" fmla="*/ 90450 h 1117709"/>
              <a:gd name="connsiteX957" fmla="*/ 297081 w 942475"/>
              <a:gd name="connsiteY957" fmla="*/ 89090 h 1117709"/>
              <a:gd name="connsiteX958" fmla="*/ 293680 w 942475"/>
              <a:gd name="connsiteY958" fmla="*/ 86937 h 1117709"/>
              <a:gd name="connsiteX959" fmla="*/ 289714 w 942475"/>
              <a:gd name="connsiteY959" fmla="*/ 85463 h 1117709"/>
              <a:gd name="connsiteX960" fmla="*/ 287787 w 942475"/>
              <a:gd name="connsiteY960" fmla="*/ 83423 h 1117709"/>
              <a:gd name="connsiteX961" fmla="*/ 285633 w 942475"/>
              <a:gd name="connsiteY961" fmla="*/ 82743 h 1117709"/>
              <a:gd name="connsiteX962" fmla="*/ 283026 w 942475"/>
              <a:gd name="connsiteY962" fmla="*/ 83763 h 1117709"/>
              <a:gd name="connsiteX963" fmla="*/ 282800 w 942475"/>
              <a:gd name="connsiteY963" fmla="*/ 85690 h 1117709"/>
              <a:gd name="connsiteX964" fmla="*/ 283139 w 942475"/>
              <a:gd name="connsiteY964" fmla="*/ 87503 h 1117709"/>
              <a:gd name="connsiteX965" fmla="*/ 281099 w 942475"/>
              <a:gd name="connsiteY965" fmla="*/ 90450 h 1117709"/>
              <a:gd name="connsiteX966" fmla="*/ 278832 w 942475"/>
              <a:gd name="connsiteY966" fmla="*/ 92037 h 1117709"/>
              <a:gd name="connsiteX967" fmla="*/ 277019 w 942475"/>
              <a:gd name="connsiteY967" fmla="*/ 90224 h 1117709"/>
              <a:gd name="connsiteX968" fmla="*/ 275432 w 942475"/>
              <a:gd name="connsiteY968" fmla="*/ 88864 h 1117709"/>
              <a:gd name="connsiteX969" fmla="*/ 273845 w 942475"/>
              <a:gd name="connsiteY969" fmla="*/ 89770 h 1117709"/>
              <a:gd name="connsiteX970" fmla="*/ 273392 w 942475"/>
              <a:gd name="connsiteY970" fmla="*/ 91471 h 1117709"/>
              <a:gd name="connsiteX971" fmla="*/ 272598 w 942475"/>
              <a:gd name="connsiteY971" fmla="*/ 92037 h 1117709"/>
              <a:gd name="connsiteX972" fmla="*/ 272031 w 942475"/>
              <a:gd name="connsiteY972" fmla="*/ 90904 h 1117709"/>
              <a:gd name="connsiteX973" fmla="*/ 271125 w 942475"/>
              <a:gd name="connsiteY973" fmla="*/ 88410 h 1117709"/>
              <a:gd name="connsiteX974" fmla="*/ 269764 w 942475"/>
              <a:gd name="connsiteY974" fmla="*/ 87390 h 1117709"/>
              <a:gd name="connsiteX975" fmla="*/ 268404 w 942475"/>
              <a:gd name="connsiteY975" fmla="*/ 87844 h 1117709"/>
              <a:gd name="connsiteX976" fmla="*/ 268857 w 942475"/>
              <a:gd name="connsiteY976" fmla="*/ 89770 h 1117709"/>
              <a:gd name="connsiteX977" fmla="*/ 269651 w 942475"/>
              <a:gd name="connsiteY977" fmla="*/ 90904 h 1117709"/>
              <a:gd name="connsiteX978" fmla="*/ 269425 w 942475"/>
              <a:gd name="connsiteY978" fmla="*/ 92491 h 1117709"/>
              <a:gd name="connsiteX979" fmla="*/ 268404 w 942475"/>
              <a:gd name="connsiteY979" fmla="*/ 93171 h 1117709"/>
              <a:gd name="connsiteX980" fmla="*/ 268177 w 942475"/>
              <a:gd name="connsiteY980" fmla="*/ 94644 h 1117709"/>
              <a:gd name="connsiteX981" fmla="*/ 267611 w 942475"/>
              <a:gd name="connsiteY981" fmla="*/ 96571 h 1117709"/>
              <a:gd name="connsiteX982" fmla="*/ 267611 w 942475"/>
              <a:gd name="connsiteY982" fmla="*/ 99291 h 1117709"/>
              <a:gd name="connsiteX983" fmla="*/ 266137 w 942475"/>
              <a:gd name="connsiteY983" fmla="*/ 99858 h 1117709"/>
              <a:gd name="connsiteX984" fmla="*/ 265004 w 942475"/>
              <a:gd name="connsiteY984" fmla="*/ 102012 h 1117709"/>
              <a:gd name="connsiteX985" fmla="*/ 264211 w 942475"/>
              <a:gd name="connsiteY985" fmla="*/ 101558 h 1117709"/>
              <a:gd name="connsiteX986" fmla="*/ 263984 w 942475"/>
              <a:gd name="connsiteY986" fmla="*/ 100198 h 1117709"/>
              <a:gd name="connsiteX987" fmla="*/ 263531 w 942475"/>
              <a:gd name="connsiteY987" fmla="*/ 98725 h 1117709"/>
              <a:gd name="connsiteX988" fmla="*/ 261830 w 942475"/>
              <a:gd name="connsiteY988" fmla="*/ 98158 h 1117709"/>
              <a:gd name="connsiteX989" fmla="*/ 261263 w 942475"/>
              <a:gd name="connsiteY989" fmla="*/ 99518 h 1117709"/>
              <a:gd name="connsiteX990" fmla="*/ 260924 w 942475"/>
              <a:gd name="connsiteY990" fmla="*/ 99971 h 1117709"/>
              <a:gd name="connsiteX991" fmla="*/ 260356 w 942475"/>
              <a:gd name="connsiteY991" fmla="*/ 99971 h 1117709"/>
              <a:gd name="connsiteX992" fmla="*/ 260697 w 942475"/>
              <a:gd name="connsiteY992" fmla="*/ 98951 h 1117709"/>
              <a:gd name="connsiteX993" fmla="*/ 260697 w 942475"/>
              <a:gd name="connsiteY993" fmla="*/ 96911 h 1117709"/>
              <a:gd name="connsiteX994" fmla="*/ 261150 w 942475"/>
              <a:gd name="connsiteY994" fmla="*/ 94758 h 1117709"/>
              <a:gd name="connsiteX995" fmla="*/ 259563 w 942475"/>
              <a:gd name="connsiteY995" fmla="*/ 93964 h 1117709"/>
              <a:gd name="connsiteX996" fmla="*/ 258883 w 942475"/>
              <a:gd name="connsiteY996" fmla="*/ 94418 h 1117709"/>
              <a:gd name="connsiteX997" fmla="*/ 258883 w 942475"/>
              <a:gd name="connsiteY997" fmla="*/ 96231 h 1117709"/>
              <a:gd name="connsiteX998" fmla="*/ 258543 w 942475"/>
              <a:gd name="connsiteY998" fmla="*/ 98951 h 1117709"/>
              <a:gd name="connsiteX999" fmla="*/ 256956 w 942475"/>
              <a:gd name="connsiteY999" fmla="*/ 99405 h 1117709"/>
              <a:gd name="connsiteX1000" fmla="*/ 255596 w 942475"/>
              <a:gd name="connsiteY1000" fmla="*/ 100652 h 1117709"/>
              <a:gd name="connsiteX1001" fmla="*/ 253556 w 942475"/>
              <a:gd name="connsiteY1001" fmla="*/ 100652 h 1117709"/>
              <a:gd name="connsiteX1002" fmla="*/ 252536 w 942475"/>
              <a:gd name="connsiteY1002" fmla="*/ 101218 h 1117709"/>
              <a:gd name="connsiteX1003" fmla="*/ 252196 w 942475"/>
              <a:gd name="connsiteY1003" fmla="*/ 102692 h 1117709"/>
              <a:gd name="connsiteX1004" fmla="*/ 250382 w 942475"/>
              <a:gd name="connsiteY1004" fmla="*/ 104165 h 1117709"/>
              <a:gd name="connsiteX1005" fmla="*/ 250382 w 942475"/>
              <a:gd name="connsiteY1005" fmla="*/ 105979 h 1117709"/>
              <a:gd name="connsiteX1006" fmla="*/ 251629 w 942475"/>
              <a:gd name="connsiteY1006" fmla="*/ 107792 h 1117709"/>
              <a:gd name="connsiteX1007" fmla="*/ 251629 w 942475"/>
              <a:gd name="connsiteY1007" fmla="*/ 109379 h 1117709"/>
              <a:gd name="connsiteX1008" fmla="*/ 254576 w 942475"/>
              <a:gd name="connsiteY1008" fmla="*/ 110966 h 1117709"/>
              <a:gd name="connsiteX1009" fmla="*/ 254576 w 942475"/>
              <a:gd name="connsiteY1009" fmla="*/ 112553 h 1117709"/>
              <a:gd name="connsiteX1010" fmla="*/ 254009 w 942475"/>
              <a:gd name="connsiteY1010" fmla="*/ 113346 h 1117709"/>
              <a:gd name="connsiteX1011" fmla="*/ 252876 w 942475"/>
              <a:gd name="connsiteY1011" fmla="*/ 113006 h 1117709"/>
              <a:gd name="connsiteX1012" fmla="*/ 250495 w 942475"/>
              <a:gd name="connsiteY1012" fmla="*/ 111646 h 1117709"/>
              <a:gd name="connsiteX1013" fmla="*/ 248116 w 942475"/>
              <a:gd name="connsiteY1013" fmla="*/ 111306 h 1117709"/>
              <a:gd name="connsiteX1014" fmla="*/ 247436 w 942475"/>
              <a:gd name="connsiteY1014" fmla="*/ 110626 h 1117709"/>
              <a:gd name="connsiteX1015" fmla="*/ 247095 w 942475"/>
              <a:gd name="connsiteY1015" fmla="*/ 111080 h 1117709"/>
              <a:gd name="connsiteX1016" fmla="*/ 247095 w 942475"/>
              <a:gd name="connsiteY1016" fmla="*/ 112100 h 1117709"/>
              <a:gd name="connsiteX1017" fmla="*/ 246188 w 942475"/>
              <a:gd name="connsiteY1017" fmla="*/ 112893 h 1117709"/>
              <a:gd name="connsiteX1018" fmla="*/ 244828 w 942475"/>
              <a:gd name="connsiteY1018" fmla="*/ 112893 h 1117709"/>
              <a:gd name="connsiteX1019" fmla="*/ 243241 w 942475"/>
              <a:gd name="connsiteY1019" fmla="*/ 114140 h 1117709"/>
              <a:gd name="connsiteX1020" fmla="*/ 244375 w 942475"/>
              <a:gd name="connsiteY1020" fmla="*/ 115953 h 1117709"/>
              <a:gd name="connsiteX1021" fmla="*/ 244148 w 942475"/>
              <a:gd name="connsiteY1021" fmla="*/ 116633 h 1117709"/>
              <a:gd name="connsiteX1022" fmla="*/ 244715 w 942475"/>
              <a:gd name="connsiteY1022" fmla="*/ 117540 h 1117709"/>
              <a:gd name="connsiteX1023" fmla="*/ 247095 w 942475"/>
              <a:gd name="connsiteY1023" fmla="*/ 117540 h 1117709"/>
              <a:gd name="connsiteX1024" fmla="*/ 248116 w 942475"/>
              <a:gd name="connsiteY1024" fmla="*/ 117540 h 1117709"/>
              <a:gd name="connsiteX1025" fmla="*/ 248116 w 942475"/>
              <a:gd name="connsiteY1025" fmla="*/ 119014 h 1117709"/>
              <a:gd name="connsiteX1026" fmla="*/ 247889 w 942475"/>
              <a:gd name="connsiteY1026" fmla="*/ 120487 h 1117709"/>
              <a:gd name="connsiteX1027" fmla="*/ 246982 w 942475"/>
              <a:gd name="connsiteY1027" fmla="*/ 121054 h 1117709"/>
              <a:gd name="connsiteX1028" fmla="*/ 246075 w 942475"/>
              <a:gd name="connsiteY1028" fmla="*/ 119694 h 1117709"/>
              <a:gd name="connsiteX1029" fmla="*/ 241541 w 942475"/>
              <a:gd name="connsiteY1029" fmla="*/ 116973 h 1117709"/>
              <a:gd name="connsiteX1030" fmla="*/ 240407 w 942475"/>
              <a:gd name="connsiteY1030" fmla="*/ 116747 h 1117709"/>
              <a:gd name="connsiteX1031" fmla="*/ 240181 w 942475"/>
              <a:gd name="connsiteY1031" fmla="*/ 117540 h 1117709"/>
              <a:gd name="connsiteX1032" fmla="*/ 240407 w 942475"/>
              <a:gd name="connsiteY1032" fmla="*/ 118674 h 1117709"/>
              <a:gd name="connsiteX1033" fmla="*/ 239501 w 942475"/>
              <a:gd name="connsiteY1033" fmla="*/ 120034 h 1117709"/>
              <a:gd name="connsiteX1034" fmla="*/ 237801 w 942475"/>
              <a:gd name="connsiteY1034" fmla="*/ 121734 h 1117709"/>
              <a:gd name="connsiteX1035" fmla="*/ 236667 w 942475"/>
              <a:gd name="connsiteY1035" fmla="*/ 121281 h 1117709"/>
              <a:gd name="connsiteX1036" fmla="*/ 235307 w 942475"/>
              <a:gd name="connsiteY1036" fmla="*/ 121734 h 1117709"/>
              <a:gd name="connsiteX1037" fmla="*/ 234400 w 942475"/>
              <a:gd name="connsiteY1037" fmla="*/ 124681 h 1117709"/>
              <a:gd name="connsiteX1038" fmla="*/ 234060 w 942475"/>
              <a:gd name="connsiteY1038" fmla="*/ 127628 h 1117709"/>
              <a:gd name="connsiteX1039" fmla="*/ 235534 w 942475"/>
              <a:gd name="connsiteY1039" fmla="*/ 129668 h 1117709"/>
              <a:gd name="connsiteX1040" fmla="*/ 236554 w 942475"/>
              <a:gd name="connsiteY1040" fmla="*/ 132389 h 1117709"/>
              <a:gd name="connsiteX1041" fmla="*/ 238594 w 942475"/>
              <a:gd name="connsiteY1041" fmla="*/ 128988 h 1117709"/>
              <a:gd name="connsiteX1042" fmla="*/ 239501 w 942475"/>
              <a:gd name="connsiteY1042" fmla="*/ 128648 h 1117709"/>
              <a:gd name="connsiteX1043" fmla="*/ 239501 w 942475"/>
              <a:gd name="connsiteY1043" fmla="*/ 130122 h 1117709"/>
              <a:gd name="connsiteX1044" fmla="*/ 238708 w 942475"/>
              <a:gd name="connsiteY1044" fmla="*/ 131595 h 1117709"/>
              <a:gd name="connsiteX1045" fmla="*/ 238254 w 942475"/>
              <a:gd name="connsiteY1045" fmla="*/ 133409 h 1117709"/>
              <a:gd name="connsiteX1046" fmla="*/ 238254 w 942475"/>
              <a:gd name="connsiteY1046" fmla="*/ 135562 h 1117709"/>
              <a:gd name="connsiteX1047" fmla="*/ 236667 w 942475"/>
              <a:gd name="connsiteY1047" fmla="*/ 135562 h 1117709"/>
              <a:gd name="connsiteX1048" fmla="*/ 235080 w 942475"/>
              <a:gd name="connsiteY1048" fmla="*/ 135336 h 1117709"/>
              <a:gd name="connsiteX1049" fmla="*/ 234740 w 942475"/>
              <a:gd name="connsiteY1049" fmla="*/ 136016 h 1117709"/>
              <a:gd name="connsiteX1050" fmla="*/ 234173 w 942475"/>
              <a:gd name="connsiteY1050" fmla="*/ 137603 h 1117709"/>
              <a:gd name="connsiteX1051" fmla="*/ 234514 w 942475"/>
              <a:gd name="connsiteY1051" fmla="*/ 139756 h 1117709"/>
              <a:gd name="connsiteX1052" fmla="*/ 235534 w 942475"/>
              <a:gd name="connsiteY1052" fmla="*/ 140550 h 1117709"/>
              <a:gd name="connsiteX1053" fmla="*/ 237914 w 942475"/>
              <a:gd name="connsiteY1053" fmla="*/ 140550 h 1117709"/>
              <a:gd name="connsiteX1054" fmla="*/ 239954 w 942475"/>
              <a:gd name="connsiteY1054" fmla="*/ 140550 h 1117709"/>
              <a:gd name="connsiteX1055" fmla="*/ 241768 w 942475"/>
              <a:gd name="connsiteY1055" fmla="*/ 141343 h 1117709"/>
              <a:gd name="connsiteX1056" fmla="*/ 242108 w 942475"/>
              <a:gd name="connsiteY1056" fmla="*/ 142023 h 1117709"/>
              <a:gd name="connsiteX1057" fmla="*/ 240521 w 942475"/>
              <a:gd name="connsiteY1057" fmla="*/ 141683 h 1117709"/>
              <a:gd name="connsiteX1058" fmla="*/ 237234 w 942475"/>
              <a:gd name="connsiteY1058" fmla="*/ 141910 h 1117709"/>
              <a:gd name="connsiteX1059" fmla="*/ 235647 w 942475"/>
              <a:gd name="connsiteY1059" fmla="*/ 141570 h 1117709"/>
              <a:gd name="connsiteX1060" fmla="*/ 232474 w 942475"/>
              <a:gd name="connsiteY1060" fmla="*/ 141570 h 1117709"/>
              <a:gd name="connsiteX1061" fmla="*/ 230093 w 942475"/>
              <a:gd name="connsiteY1061" fmla="*/ 140436 h 1117709"/>
              <a:gd name="connsiteX1062" fmla="*/ 228960 w 942475"/>
              <a:gd name="connsiteY1062" fmla="*/ 139189 h 1117709"/>
              <a:gd name="connsiteX1063" fmla="*/ 227260 w 942475"/>
              <a:gd name="connsiteY1063" fmla="*/ 138849 h 1117709"/>
              <a:gd name="connsiteX1064" fmla="*/ 225559 w 942475"/>
              <a:gd name="connsiteY1064" fmla="*/ 139303 h 1117709"/>
              <a:gd name="connsiteX1065" fmla="*/ 224653 w 942475"/>
              <a:gd name="connsiteY1065" fmla="*/ 141003 h 1117709"/>
              <a:gd name="connsiteX1066" fmla="*/ 223519 w 942475"/>
              <a:gd name="connsiteY1066" fmla="*/ 141456 h 1117709"/>
              <a:gd name="connsiteX1067" fmla="*/ 220799 w 942475"/>
              <a:gd name="connsiteY1067" fmla="*/ 137149 h 1117709"/>
              <a:gd name="connsiteX1068" fmla="*/ 219099 w 942475"/>
              <a:gd name="connsiteY1068" fmla="*/ 136809 h 1117709"/>
              <a:gd name="connsiteX1069" fmla="*/ 218305 w 942475"/>
              <a:gd name="connsiteY1069" fmla="*/ 137829 h 1117709"/>
              <a:gd name="connsiteX1070" fmla="*/ 219099 w 942475"/>
              <a:gd name="connsiteY1070" fmla="*/ 140550 h 1117709"/>
              <a:gd name="connsiteX1071" fmla="*/ 218645 w 942475"/>
              <a:gd name="connsiteY1071" fmla="*/ 142250 h 1117709"/>
              <a:gd name="connsiteX1072" fmla="*/ 217738 w 942475"/>
              <a:gd name="connsiteY1072" fmla="*/ 143497 h 1117709"/>
              <a:gd name="connsiteX1073" fmla="*/ 216605 w 942475"/>
              <a:gd name="connsiteY1073" fmla="*/ 143497 h 1117709"/>
              <a:gd name="connsiteX1074" fmla="*/ 215925 w 942475"/>
              <a:gd name="connsiteY1074" fmla="*/ 143950 h 1117709"/>
              <a:gd name="connsiteX1075" fmla="*/ 216491 w 942475"/>
              <a:gd name="connsiteY1075" fmla="*/ 145084 h 1117709"/>
              <a:gd name="connsiteX1076" fmla="*/ 218305 w 942475"/>
              <a:gd name="connsiteY1076" fmla="*/ 147917 h 1117709"/>
              <a:gd name="connsiteX1077" fmla="*/ 219779 w 942475"/>
              <a:gd name="connsiteY1077" fmla="*/ 149164 h 1117709"/>
              <a:gd name="connsiteX1078" fmla="*/ 221139 w 942475"/>
              <a:gd name="connsiteY1078" fmla="*/ 150864 h 1117709"/>
              <a:gd name="connsiteX1079" fmla="*/ 221819 w 942475"/>
              <a:gd name="connsiteY1079" fmla="*/ 152338 h 1117709"/>
              <a:gd name="connsiteX1080" fmla="*/ 223405 w 942475"/>
              <a:gd name="connsiteY1080" fmla="*/ 152338 h 1117709"/>
              <a:gd name="connsiteX1081" fmla="*/ 223746 w 942475"/>
              <a:gd name="connsiteY1081" fmla="*/ 153471 h 1117709"/>
              <a:gd name="connsiteX1082" fmla="*/ 222839 w 942475"/>
              <a:gd name="connsiteY1082" fmla="*/ 155285 h 1117709"/>
              <a:gd name="connsiteX1083" fmla="*/ 222839 w 942475"/>
              <a:gd name="connsiteY1083" fmla="*/ 158118 h 1117709"/>
              <a:gd name="connsiteX1084" fmla="*/ 222159 w 942475"/>
              <a:gd name="connsiteY1084" fmla="*/ 158232 h 1117709"/>
              <a:gd name="connsiteX1085" fmla="*/ 221253 w 942475"/>
              <a:gd name="connsiteY1085" fmla="*/ 157665 h 1117709"/>
              <a:gd name="connsiteX1086" fmla="*/ 219439 w 942475"/>
              <a:gd name="connsiteY1086" fmla="*/ 155965 h 1117709"/>
              <a:gd name="connsiteX1087" fmla="*/ 218532 w 942475"/>
              <a:gd name="connsiteY1087" fmla="*/ 155625 h 1117709"/>
              <a:gd name="connsiteX1088" fmla="*/ 218078 w 942475"/>
              <a:gd name="connsiteY1088" fmla="*/ 156078 h 1117709"/>
              <a:gd name="connsiteX1089" fmla="*/ 218078 w 942475"/>
              <a:gd name="connsiteY1089" fmla="*/ 157211 h 1117709"/>
              <a:gd name="connsiteX1090" fmla="*/ 218419 w 942475"/>
              <a:gd name="connsiteY1090" fmla="*/ 160272 h 1117709"/>
              <a:gd name="connsiteX1091" fmla="*/ 217512 w 942475"/>
              <a:gd name="connsiteY1091" fmla="*/ 164692 h 1117709"/>
              <a:gd name="connsiteX1092" fmla="*/ 217738 w 942475"/>
              <a:gd name="connsiteY1092" fmla="*/ 165939 h 1117709"/>
              <a:gd name="connsiteX1093" fmla="*/ 217512 w 942475"/>
              <a:gd name="connsiteY1093" fmla="*/ 167073 h 1117709"/>
              <a:gd name="connsiteX1094" fmla="*/ 216718 w 942475"/>
              <a:gd name="connsiteY1094" fmla="*/ 166279 h 1117709"/>
              <a:gd name="connsiteX1095" fmla="*/ 215811 w 942475"/>
              <a:gd name="connsiteY1095" fmla="*/ 164579 h 1117709"/>
              <a:gd name="connsiteX1096" fmla="*/ 213885 w 942475"/>
              <a:gd name="connsiteY1096" fmla="*/ 161972 h 1117709"/>
              <a:gd name="connsiteX1097" fmla="*/ 211504 w 942475"/>
              <a:gd name="connsiteY1097" fmla="*/ 156191 h 1117709"/>
              <a:gd name="connsiteX1098" fmla="*/ 209011 w 942475"/>
              <a:gd name="connsiteY1098" fmla="*/ 152224 h 1117709"/>
              <a:gd name="connsiteX1099" fmla="*/ 207651 w 942475"/>
              <a:gd name="connsiteY1099" fmla="*/ 148937 h 1117709"/>
              <a:gd name="connsiteX1100" fmla="*/ 205497 w 942475"/>
              <a:gd name="connsiteY1100" fmla="*/ 142703 h 1117709"/>
              <a:gd name="connsiteX1101" fmla="*/ 204363 w 942475"/>
              <a:gd name="connsiteY1101" fmla="*/ 142703 h 1117709"/>
              <a:gd name="connsiteX1102" fmla="*/ 203003 w 942475"/>
              <a:gd name="connsiteY1102" fmla="*/ 145310 h 1117709"/>
              <a:gd name="connsiteX1103" fmla="*/ 201417 w 942475"/>
              <a:gd name="connsiteY1103" fmla="*/ 148824 h 1117709"/>
              <a:gd name="connsiteX1104" fmla="*/ 200396 w 942475"/>
              <a:gd name="connsiteY1104" fmla="*/ 150524 h 1117709"/>
              <a:gd name="connsiteX1105" fmla="*/ 197902 w 942475"/>
              <a:gd name="connsiteY1105" fmla="*/ 152224 h 1117709"/>
              <a:gd name="connsiteX1106" fmla="*/ 196316 w 942475"/>
              <a:gd name="connsiteY1106" fmla="*/ 153925 h 1117709"/>
              <a:gd name="connsiteX1107" fmla="*/ 194502 w 942475"/>
              <a:gd name="connsiteY1107" fmla="*/ 154491 h 1117709"/>
              <a:gd name="connsiteX1108" fmla="*/ 192462 w 942475"/>
              <a:gd name="connsiteY1108" fmla="*/ 156531 h 1117709"/>
              <a:gd name="connsiteX1109" fmla="*/ 190989 w 942475"/>
              <a:gd name="connsiteY1109" fmla="*/ 158232 h 1117709"/>
              <a:gd name="connsiteX1110" fmla="*/ 188948 w 942475"/>
              <a:gd name="connsiteY1110" fmla="*/ 162199 h 1117709"/>
              <a:gd name="connsiteX1111" fmla="*/ 188609 w 942475"/>
              <a:gd name="connsiteY1111" fmla="*/ 164806 h 1117709"/>
              <a:gd name="connsiteX1112" fmla="*/ 188609 w 942475"/>
              <a:gd name="connsiteY1112" fmla="*/ 167526 h 1117709"/>
              <a:gd name="connsiteX1113" fmla="*/ 189628 w 942475"/>
              <a:gd name="connsiteY1113" fmla="*/ 171380 h 1117709"/>
              <a:gd name="connsiteX1114" fmla="*/ 190535 w 942475"/>
              <a:gd name="connsiteY1114" fmla="*/ 176934 h 1117709"/>
              <a:gd name="connsiteX1115" fmla="*/ 191895 w 942475"/>
              <a:gd name="connsiteY1115" fmla="*/ 177500 h 1117709"/>
              <a:gd name="connsiteX1116" fmla="*/ 193029 w 942475"/>
              <a:gd name="connsiteY1116" fmla="*/ 178407 h 1117709"/>
              <a:gd name="connsiteX1117" fmla="*/ 192689 w 942475"/>
              <a:gd name="connsiteY1117" fmla="*/ 180108 h 1117709"/>
              <a:gd name="connsiteX1118" fmla="*/ 190989 w 942475"/>
              <a:gd name="connsiteY1118" fmla="*/ 181128 h 1117709"/>
              <a:gd name="connsiteX1119" fmla="*/ 185775 w 942475"/>
              <a:gd name="connsiteY1119" fmla="*/ 186455 h 1117709"/>
              <a:gd name="connsiteX1120" fmla="*/ 182261 w 942475"/>
              <a:gd name="connsiteY1120" fmla="*/ 188382 h 1117709"/>
              <a:gd name="connsiteX1121" fmla="*/ 181241 w 942475"/>
              <a:gd name="connsiteY1121" fmla="*/ 189742 h 1117709"/>
              <a:gd name="connsiteX1122" fmla="*/ 179994 w 942475"/>
              <a:gd name="connsiteY1122" fmla="*/ 192576 h 1117709"/>
              <a:gd name="connsiteX1123" fmla="*/ 178180 w 942475"/>
              <a:gd name="connsiteY1123" fmla="*/ 196089 h 1117709"/>
              <a:gd name="connsiteX1124" fmla="*/ 177387 w 942475"/>
              <a:gd name="connsiteY1124" fmla="*/ 198356 h 1117709"/>
              <a:gd name="connsiteX1125" fmla="*/ 175460 w 942475"/>
              <a:gd name="connsiteY1125" fmla="*/ 202663 h 1117709"/>
              <a:gd name="connsiteX1126" fmla="*/ 172287 w 942475"/>
              <a:gd name="connsiteY1126" fmla="*/ 207538 h 1117709"/>
              <a:gd name="connsiteX1127" fmla="*/ 168999 w 942475"/>
              <a:gd name="connsiteY1127" fmla="*/ 211164 h 1117709"/>
              <a:gd name="connsiteX1128" fmla="*/ 165259 w 942475"/>
              <a:gd name="connsiteY1128" fmla="*/ 213998 h 1117709"/>
              <a:gd name="connsiteX1129" fmla="*/ 162765 w 942475"/>
              <a:gd name="connsiteY1129" fmla="*/ 215358 h 1117709"/>
              <a:gd name="connsiteX1130" fmla="*/ 153698 w 942475"/>
              <a:gd name="connsiteY1130" fmla="*/ 219439 h 1117709"/>
              <a:gd name="connsiteX1131" fmla="*/ 148824 w 942475"/>
              <a:gd name="connsiteY1131" fmla="*/ 221025 h 1117709"/>
              <a:gd name="connsiteX1132" fmla="*/ 140096 w 942475"/>
              <a:gd name="connsiteY1132" fmla="*/ 222159 h 1117709"/>
              <a:gd name="connsiteX1133" fmla="*/ 136355 w 942475"/>
              <a:gd name="connsiteY1133" fmla="*/ 223973 h 1117709"/>
              <a:gd name="connsiteX1134" fmla="*/ 131709 w 942475"/>
              <a:gd name="connsiteY1134" fmla="*/ 223406 h 1117709"/>
              <a:gd name="connsiteX1135" fmla="*/ 126494 w 942475"/>
              <a:gd name="connsiteY1135" fmla="*/ 223066 h 1117709"/>
              <a:gd name="connsiteX1136" fmla="*/ 119241 w 942475"/>
              <a:gd name="connsiteY1136" fmla="*/ 229186 h 1117709"/>
              <a:gd name="connsiteX1137" fmla="*/ 113233 w 942475"/>
              <a:gd name="connsiteY1137" fmla="*/ 230660 h 1117709"/>
              <a:gd name="connsiteX1138" fmla="*/ 107906 w 942475"/>
              <a:gd name="connsiteY1138" fmla="*/ 231793 h 1117709"/>
              <a:gd name="connsiteX1139" fmla="*/ 105639 w 942475"/>
              <a:gd name="connsiteY1139" fmla="*/ 232814 h 1117709"/>
              <a:gd name="connsiteX1140" fmla="*/ 100425 w 942475"/>
              <a:gd name="connsiteY1140" fmla="*/ 236327 h 1117709"/>
              <a:gd name="connsiteX1141" fmla="*/ 97364 w 942475"/>
              <a:gd name="connsiteY1141" fmla="*/ 237914 h 1117709"/>
              <a:gd name="connsiteX1142" fmla="*/ 91697 w 942475"/>
              <a:gd name="connsiteY1142" fmla="*/ 239728 h 1117709"/>
              <a:gd name="connsiteX1143" fmla="*/ 89431 w 942475"/>
              <a:gd name="connsiteY1143" fmla="*/ 239501 h 1117709"/>
              <a:gd name="connsiteX1144" fmla="*/ 86256 w 942475"/>
              <a:gd name="connsiteY1144" fmla="*/ 237801 h 1117709"/>
              <a:gd name="connsiteX1145" fmla="*/ 83309 w 942475"/>
              <a:gd name="connsiteY1145" fmla="*/ 238141 h 1117709"/>
              <a:gd name="connsiteX1146" fmla="*/ 80023 w 942475"/>
              <a:gd name="connsiteY1146" fmla="*/ 237914 h 1117709"/>
              <a:gd name="connsiteX1147" fmla="*/ 77416 w 942475"/>
              <a:gd name="connsiteY1147" fmla="*/ 237914 h 1117709"/>
              <a:gd name="connsiteX1148" fmla="*/ 75375 w 942475"/>
              <a:gd name="connsiteY1148" fmla="*/ 239388 h 1117709"/>
              <a:gd name="connsiteX1149" fmla="*/ 63248 w 942475"/>
              <a:gd name="connsiteY1149" fmla="*/ 246642 h 1117709"/>
              <a:gd name="connsiteX1150" fmla="*/ 60867 w 942475"/>
              <a:gd name="connsiteY1150" fmla="*/ 248569 h 1117709"/>
              <a:gd name="connsiteX1151" fmla="*/ 58373 w 942475"/>
              <a:gd name="connsiteY1151" fmla="*/ 251403 h 1117709"/>
              <a:gd name="connsiteX1152" fmla="*/ 54747 w 942475"/>
              <a:gd name="connsiteY1152" fmla="*/ 254009 h 1117709"/>
              <a:gd name="connsiteX1153" fmla="*/ 51913 w 942475"/>
              <a:gd name="connsiteY1153" fmla="*/ 257070 h 1117709"/>
              <a:gd name="connsiteX1154" fmla="*/ 45905 w 942475"/>
              <a:gd name="connsiteY1154" fmla="*/ 260244 h 1117709"/>
              <a:gd name="connsiteX1155" fmla="*/ 39671 w 942475"/>
              <a:gd name="connsiteY1155" fmla="*/ 262624 h 1117709"/>
              <a:gd name="connsiteX1156" fmla="*/ 36611 w 942475"/>
              <a:gd name="connsiteY1156" fmla="*/ 264664 h 1117709"/>
              <a:gd name="connsiteX1157" fmla="*/ 34457 w 942475"/>
              <a:gd name="connsiteY1157" fmla="*/ 267384 h 1117709"/>
              <a:gd name="connsiteX1158" fmla="*/ 30603 w 942475"/>
              <a:gd name="connsiteY1158" fmla="*/ 274752 h 1117709"/>
              <a:gd name="connsiteX1159" fmla="*/ 29810 w 942475"/>
              <a:gd name="connsiteY1159" fmla="*/ 276565 h 1117709"/>
              <a:gd name="connsiteX1160" fmla="*/ 28337 w 942475"/>
              <a:gd name="connsiteY1160" fmla="*/ 278492 h 1117709"/>
              <a:gd name="connsiteX1161" fmla="*/ 26296 w 942475"/>
              <a:gd name="connsiteY1161" fmla="*/ 279172 h 1117709"/>
              <a:gd name="connsiteX1162" fmla="*/ 25049 w 942475"/>
              <a:gd name="connsiteY1162" fmla="*/ 279852 h 1117709"/>
              <a:gd name="connsiteX1163" fmla="*/ 25503 w 942475"/>
              <a:gd name="connsiteY1163" fmla="*/ 276225 h 1117709"/>
              <a:gd name="connsiteX1164" fmla="*/ 24029 w 942475"/>
              <a:gd name="connsiteY1164" fmla="*/ 272938 h 1117709"/>
              <a:gd name="connsiteX1165" fmla="*/ 25049 w 942475"/>
              <a:gd name="connsiteY1165" fmla="*/ 266704 h 1117709"/>
              <a:gd name="connsiteX1166" fmla="*/ 24709 w 942475"/>
              <a:gd name="connsiteY1166" fmla="*/ 264891 h 1117709"/>
              <a:gd name="connsiteX1167" fmla="*/ 22669 w 942475"/>
              <a:gd name="connsiteY1167" fmla="*/ 266137 h 1117709"/>
              <a:gd name="connsiteX1168" fmla="*/ 21309 w 942475"/>
              <a:gd name="connsiteY1168" fmla="*/ 267498 h 1117709"/>
              <a:gd name="connsiteX1169" fmla="*/ 18022 w 942475"/>
              <a:gd name="connsiteY1169" fmla="*/ 276565 h 1117709"/>
              <a:gd name="connsiteX1170" fmla="*/ 15755 w 942475"/>
              <a:gd name="connsiteY1170" fmla="*/ 283593 h 1117709"/>
              <a:gd name="connsiteX1171" fmla="*/ 17455 w 942475"/>
              <a:gd name="connsiteY1171" fmla="*/ 287673 h 1117709"/>
              <a:gd name="connsiteX1172" fmla="*/ 18022 w 942475"/>
              <a:gd name="connsiteY1172" fmla="*/ 290054 h 1117709"/>
              <a:gd name="connsiteX1173" fmla="*/ 18022 w 942475"/>
              <a:gd name="connsiteY1173" fmla="*/ 292547 h 1117709"/>
              <a:gd name="connsiteX1174" fmla="*/ 17455 w 942475"/>
              <a:gd name="connsiteY1174" fmla="*/ 296174 h 1117709"/>
              <a:gd name="connsiteX1175" fmla="*/ 17455 w 942475"/>
              <a:gd name="connsiteY1175" fmla="*/ 298555 h 1117709"/>
              <a:gd name="connsiteX1176" fmla="*/ 17342 w 942475"/>
              <a:gd name="connsiteY1176" fmla="*/ 301728 h 1117709"/>
              <a:gd name="connsiteX1177" fmla="*/ 13148 w 942475"/>
              <a:gd name="connsiteY1177" fmla="*/ 308982 h 1117709"/>
              <a:gd name="connsiteX1178" fmla="*/ 11901 w 942475"/>
              <a:gd name="connsiteY1178" fmla="*/ 312156 h 1117709"/>
              <a:gd name="connsiteX1179" fmla="*/ 10541 w 942475"/>
              <a:gd name="connsiteY1179" fmla="*/ 318277 h 1117709"/>
              <a:gd name="connsiteX1180" fmla="*/ 10315 w 942475"/>
              <a:gd name="connsiteY1180" fmla="*/ 321111 h 1117709"/>
              <a:gd name="connsiteX1181" fmla="*/ 10315 w 942475"/>
              <a:gd name="connsiteY1181" fmla="*/ 325304 h 1117709"/>
              <a:gd name="connsiteX1182" fmla="*/ 12128 w 942475"/>
              <a:gd name="connsiteY1182" fmla="*/ 329045 h 1117709"/>
              <a:gd name="connsiteX1183" fmla="*/ 13488 w 942475"/>
              <a:gd name="connsiteY1183" fmla="*/ 331312 h 1117709"/>
              <a:gd name="connsiteX1184" fmla="*/ 15528 w 942475"/>
              <a:gd name="connsiteY1184" fmla="*/ 337886 h 1117709"/>
              <a:gd name="connsiteX1185" fmla="*/ 18022 w 942475"/>
              <a:gd name="connsiteY1185" fmla="*/ 342306 h 1117709"/>
              <a:gd name="connsiteX1186" fmla="*/ 22102 w 942475"/>
              <a:gd name="connsiteY1186" fmla="*/ 351147 h 1117709"/>
              <a:gd name="connsiteX1187" fmla="*/ 26636 w 942475"/>
              <a:gd name="connsiteY1187" fmla="*/ 358288 h 1117709"/>
              <a:gd name="connsiteX1188" fmla="*/ 26977 w 942475"/>
              <a:gd name="connsiteY1188" fmla="*/ 361008 h 1117709"/>
              <a:gd name="connsiteX1189" fmla="*/ 26410 w 942475"/>
              <a:gd name="connsiteY1189" fmla="*/ 364749 h 1117709"/>
              <a:gd name="connsiteX1190" fmla="*/ 26636 w 942475"/>
              <a:gd name="connsiteY1190" fmla="*/ 368603 h 1117709"/>
              <a:gd name="connsiteX1191" fmla="*/ 25843 w 942475"/>
              <a:gd name="connsiteY1191" fmla="*/ 369736 h 1117709"/>
              <a:gd name="connsiteX1192" fmla="*/ 24143 w 942475"/>
              <a:gd name="connsiteY1192" fmla="*/ 371096 h 1117709"/>
              <a:gd name="connsiteX1193" fmla="*/ 22102 w 942475"/>
              <a:gd name="connsiteY1193" fmla="*/ 369396 h 1117709"/>
              <a:gd name="connsiteX1194" fmla="*/ 21082 w 942475"/>
              <a:gd name="connsiteY1194" fmla="*/ 367923 h 1117709"/>
              <a:gd name="connsiteX1195" fmla="*/ 19836 w 942475"/>
              <a:gd name="connsiteY1195" fmla="*/ 362482 h 1117709"/>
              <a:gd name="connsiteX1196" fmla="*/ 19269 w 942475"/>
              <a:gd name="connsiteY1196" fmla="*/ 362142 h 1117709"/>
              <a:gd name="connsiteX1197" fmla="*/ 18362 w 942475"/>
              <a:gd name="connsiteY1197" fmla="*/ 364522 h 1117709"/>
              <a:gd name="connsiteX1198" fmla="*/ 17455 w 942475"/>
              <a:gd name="connsiteY1198" fmla="*/ 365542 h 1117709"/>
              <a:gd name="connsiteX1199" fmla="*/ 16548 w 942475"/>
              <a:gd name="connsiteY1199" fmla="*/ 364862 h 1117709"/>
              <a:gd name="connsiteX1200" fmla="*/ 15868 w 942475"/>
              <a:gd name="connsiteY1200" fmla="*/ 363955 h 1117709"/>
              <a:gd name="connsiteX1201" fmla="*/ 15868 w 942475"/>
              <a:gd name="connsiteY1201" fmla="*/ 363049 h 1117709"/>
              <a:gd name="connsiteX1202" fmla="*/ 15982 w 942475"/>
              <a:gd name="connsiteY1202" fmla="*/ 361915 h 1117709"/>
              <a:gd name="connsiteX1203" fmla="*/ 16322 w 942475"/>
              <a:gd name="connsiteY1203" fmla="*/ 357835 h 1117709"/>
              <a:gd name="connsiteX1204" fmla="*/ 14395 w 942475"/>
              <a:gd name="connsiteY1204" fmla="*/ 355568 h 1117709"/>
              <a:gd name="connsiteX1205" fmla="*/ 12695 w 942475"/>
              <a:gd name="connsiteY1205" fmla="*/ 353074 h 1117709"/>
              <a:gd name="connsiteX1206" fmla="*/ 10881 w 942475"/>
              <a:gd name="connsiteY1206" fmla="*/ 352507 h 1117709"/>
              <a:gd name="connsiteX1207" fmla="*/ 9748 w 942475"/>
              <a:gd name="connsiteY1207" fmla="*/ 353641 h 1117709"/>
              <a:gd name="connsiteX1208" fmla="*/ 9748 w 942475"/>
              <a:gd name="connsiteY1208" fmla="*/ 355228 h 1117709"/>
              <a:gd name="connsiteX1209" fmla="*/ 12128 w 942475"/>
              <a:gd name="connsiteY1209" fmla="*/ 359535 h 1117709"/>
              <a:gd name="connsiteX1210" fmla="*/ 13715 w 942475"/>
              <a:gd name="connsiteY1210" fmla="*/ 364182 h 1117709"/>
              <a:gd name="connsiteX1211" fmla="*/ 16095 w 942475"/>
              <a:gd name="connsiteY1211" fmla="*/ 367129 h 1117709"/>
              <a:gd name="connsiteX1212" fmla="*/ 17569 w 942475"/>
              <a:gd name="connsiteY1212" fmla="*/ 367923 h 1117709"/>
              <a:gd name="connsiteX1213" fmla="*/ 19156 w 942475"/>
              <a:gd name="connsiteY1213" fmla="*/ 369736 h 1117709"/>
              <a:gd name="connsiteX1214" fmla="*/ 18816 w 942475"/>
              <a:gd name="connsiteY1214" fmla="*/ 373703 h 1117709"/>
              <a:gd name="connsiteX1215" fmla="*/ 17682 w 942475"/>
              <a:gd name="connsiteY1215" fmla="*/ 375177 h 1117709"/>
              <a:gd name="connsiteX1216" fmla="*/ 16775 w 942475"/>
              <a:gd name="connsiteY1216" fmla="*/ 375970 h 1117709"/>
              <a:gd name="connsiteX1217" fmla="*/ 13715 w 942475"/>
              <a:gd name="connsiteY1217" fmla="*/ 375064 h 1117709"/>
              <a:gd name="connsiteX1218" fmla="*/ 13035 w 942475"/>
              <a:gd name="connsiteY1218" fmla="*/ 372230 h 1117709"/>
              <a:gd name="connsiteX1219" fmla="*/ 10541 w 942475"/>
              <a:gd name="connsiteY1219" fmla="*/ 366676 h 1117709"/>
              <a:gd name="connsiteX1220" fmla="*/ 9748 w 942475"/>
              <a:gd name="connsiteY1220" fmla="*/ 364522 h 1117709"/>
              <a:gd name="connsiteX1221" fmla="*/ 9068 w 942475"/>
              <a:gd name="connsiteY1221" fmla="*/ 363955 h 1117709"/>
              <a:gd name="connsiteX1222" fmla="*/ 8841 w 942475"/>
              <a:gd name="connsiteY1222" fmla="*/ 364976 h 1117709"/>
              <a:gd name="connsiteX1223" fmla="*/ 8841 w 942475"/>
              <a:gd name="connsiteY1223" fmla="*/ 366903 h 1117709"/>
              <a:gd name="connsiteX1224" fmla="*/ 8388 w 942475"/>
              <a:gd name="connsiteY1224" fmla="*/ 367696 h 1117709"/>
              <a:gd name="connsiteX1225" fmla="*/ 7934 w 942475"/>
              <a:gd name="connsiteY1225" fmla="*/ 367696 h 1117709"/>
              <a:gd name="connsiteX1226" fmla="*/ 7027 w 942475"/>
              <a:gd name="connsiteY1226" fmla="*/ 366563 h 1117709"/>
              <a:gd name="connsiteX1227" fmla="*/ 6120 w 942475"/>
              <a:gd name="connsiteY1227" fmla="*/ 365996 h 1117709"/>
              <a:gd name="connsiteX1228" fmla="*/ 5554 w 942475"/>
              <a:gd name="connsiteY1228" fmla="*/ 366223 h 1117709"/>
              <a:gd name="connsiteX1229" fmla="*/ 6460 w 942475"/>
              <a:gd name="connsiteY1229" fmla="*/ 367583 h 1117709"/>
              <a:gd name="connsiteX1230" fmla="*/ 8501 w 942475"/>
              <a:gd name="connsiteY1230" fmla="*/ 371663 h 1117709"/>
              <a:gd name="connsiteX1231" fmla="*/ 16208 w 942475"/>
              <a:gd name="connsiteY1231" fmla="*/ 381751 h 1117709"/>
              <a:gd name="connsiteX1232" fmla="*/ 22782 w 942475"/>
              <a:gd name="connsiteY1232" fmla="*/ 393539 h 1117709"/>
              <a:gd name="connsiteX1233" fmla="*/ 24256 w 942475"/>
              <a:gd name="connsiteY1233" fmla="*/ 398186 h 1117709"/>
              <a:gd name="connsiteX1234" fmla="*/ 24936 w 942475"/>
              <a:gd name="connsiteY1234" fmla="*/ 408387 h 1117709"/>
              <a:gd name="connsiteX1235" fmla="*/ 25616 w 942475"/>
              <a:gd name="connsiteY1235" fmla="*/ 410881 h 1117709"/>
              <a:gd name="connsiteX1236" fmla="*/ 29470 w 942475"/>
              <a:gd name="connsiteY1236" fmla="*/ 415981 h 1117709"/>
              <a:gd name="connsiteX1237" fmla="*/ 33210 w 942475"/>
              <a:gd name="connsiteY1237" fmla="*/ 421875 h 1117709"/>
              <a:gd name="connsiteX1238" fmla="*/ 34344 w 942475"/>
              <a:gd name="connsiteY1238" fmla="*/ 424822 h 1117709"/>
              <a:gd name="connsiteX1239" fmla="*/ 34344 w 942475"/>
              <a:gd name="connsiteY1239" fmla="*/ 427316 h 1117709"/>
              <a:gd name="connsiteX1240" fmla="*/ 35137 w 942475"/>
              <a:gd name="connsiteY1240" fmla="*/ 429696 h 1117709"/>
              <a:gd name="connsiteX1241" fmla="*/ 39784 w 942475"/>
              <a:gd name="connsiteY1241" fmla="*/ 436157 h 1117709"/>
              <a:gd name="connsiteX1242" fmla="*/ 41825 w 942475"/>
              <a:gd name="connsiteY1242" fmla="*/ 443071 h 1117709"/>
              <a:gd name="connsiteX1243" fmla="*/ 42051 w 942475"/>
              <a:gd name="connsiteY1243" fmla="*/ 445565 h 1117709"/>
              <a:gd name="connsiteX1244" fmla="*/ 41485 w 942475"/>
              <a:gd name="connsiteY1244" fmla="*/ 449872 h 1117709"/>
              <a:gd name="connsiteX1245" fmla="*/ 42051 w 942475"/>
              <a:gd name="connsiteY1245" fmla="*/ 457580 h 1117709"/>
              <a:gd name="connsiteX1246" fmla="*/ 42618 w 942475"/>
              <a:gd name="connsiteY1246" fmla="*/ 461774 h 1117709"/>
              <a:gd name="connsiteX1247" fmla="*/ 44318 w 942475"/>
              <a:gd name="connsiteY1247" fmla="*/ 470048 h 1117709"/>
              <a:gd name="connsiteX1248" fmla="*/ 46358 w 942475"/>
              <a:gd name="connsiteY1248" fmla="*/ 476055 h 1117709"/>
              <a:gd name="connsiteX1249" fmla="*/ 48739 w 942475"/>
              <a:gd name="connsiteY1249" fmla="*/ 479796 h 1117709"/>
              <a:gd name="connsiteX1250" fmla="*/ 52026 w 942475"/>
              <a:gd name="connsiteY1250" fmla="*/ 488070 h 1117709"/>
              <a:gd name="connsiteX1251" fmla="*/ 57013 w 942475"/>
              <a:gd name="connsiteY1251" fmla="*/ 497591 h 1117709"/>
              <a:gd name="connsiteX1252" fmla="*/ 57806 w 942475"/>
              <a:gd name="connsiteY1252" fmla="*/ 502238 h 1117709"/>
              <a:gd name="connsiteX1253" fmla="*/ 57580 w 942475"/>
              <a:gd name="connsiteY1253" fmla="*/ 514706 h 1117709"/>
              <a:gd name="connsiteX1254" fmla="*/ 57240 w 942475"/>
              <a:gd name="connsiteY1254" fmla="*/ 518787 h 1117709"/>
              <a:gd name="connsiteX1255" fmla="*/ 56107 w 942475"/>
              <a:gd name="connsiteY1255" fmla="*/ 519467 h 1117709"/>
              <a:gd name="connsiteX1256" fmla="*/ 55427 w 942475"/>
              <a:gd name="connsiteY1256" fmla="*/ 521167 h 1117709"/>
              <a:gd name="connsiteX1257" fmla="*/ 56446 w 942475"/>
              <a:gd name="connsiteY1257" fmla="*/ 529328 h 1117709"/>
              <a:gd name="connsiteX1258" fmla="*/ 56673 w 942475"/>
              <a:gd name="connsiteY1258" fmla="*/ 533975 h 1117709"/>
              <a:gd name="connsiteX1259" fmla="*/ 55086 w 942475"/>
              <a:gd name="connsiteY1259" fmla="*/ 538396 h 1117709"/>
              <a:gd name="connsiteX1260" fmla="*/ 53273 w 942475"/>
              <a:gd name="connsiteY1260" fmla="*/ 542250 h 1117709"/>
              <a:gd name="connsiteX1261" fmla="*/ 50099 w 942475"/>
              <a:gd name="connsiteY1261" fmla="*/ 544970 h 1117709"/>
              <a:gd name="connsiteX1262" fmla="*/ 46472 w 942475"/>
              <a:gd name="connsiteY1262" fmla="*/ 544970 h 1117709"/>
              <a:gd name="connsiteX1263" fmla="*/ 44772 w 942475"/>
              <a:gd name="connsiteY1263" fmla="*/ 543496 h 1117709"/>
              <a:gd name="connsiteX1264" fmla="*/ 42618 w 942475"/>
              <a:gd name="connsiteY1264" fmla="*/ 541910 h 1117709"/>
              <a:gd name="connsiteX1265" fmla="*/ 42278 w 942475"/>
              <a:gd name="connsiteY1265" fmla="*/ 549050 h 1117709"/>
              <a:gd name="connsiteX1266" fmla="*/ 42278 w 942475"/>
              <a:gd name="connsiteY1266" fmla="*/ 555171 h 1117709"/>
              <a:gd name="connsiteX1267" fmla="*/ 42845 w 942475"/>
              <a:gd name="connsiteY1267" fmla="*/ 557438 h 1117709"/>
              <a:gd name="connsiteX1268" fmla="*/ 42845 w 942475"/>
              <a:gd name="connsiteY1268" fmla="*/ 560158 h 1117709"/>
              <a:gd name="connsiteX1269" fmla="*/ 45339 w 942475"/>
              <a:gd name="connsiteY1269" fmla="*/ 562312 h 1117709"/>
              <a:gd name="connsiteX1270" fmla="*/ 46699 w 942475"/>
              <a:gd name="connsiteY1270" fmla="*/ 561518 h 1117709"/>
              <a:gd name="connsiteX1271" fmla="*/ 48399 w 942475"/>
              <a:gd name="connsiteY1271" fmla="*/ 561518 h 1117709"/>
              <a:gd name="connsiteX1272" fmla="*/ 54293 w 942475"/>
              <a:gd name="connsiteY1272" fmla="*/ 564465 h 1117709"/>
              <a:gd name="connsiteX1273" fmla="*/ 57580 w 942475"/>
              <a:gd name="connsiteY1273" fmla="*/ 566959 h 1117709"/>
              <a:gd name="connsiteX1274" fmla="*/ 62907 w 942475"/>
              <a:gd name="connsiteY1274" fmla="*/ 573646 h 1117709"/>
              <a:gd name="connsiteX1275" fmla="*/ 67668 w 942475"/>
              <a:gd name="connsiteY1275" fmla="*/ 575460 h 1117709"/>
              <a:gd name="connsiteX1276" fmla="*/ 73789 w 942475"/>
              <a:gd name="connsiteY1276" fmla="*/ 578520 h 1117709"/>
              <a:gd name="connsiteX1277" fmla="*/ 80930 w 942475"/>
              <a:gd name="connsiteY1277" fmla="*/ 579427 h 1117709"/>
              <a:gd name="connsiteX1278" fmla="*/ 86597 w 942475"/>
              <a:gd name="connsiteY1278" fmla="*/ 579654 h 1117709"/>
              <a:gd name="connsiteX1279" fmla="*/ 95551 w 942475"/>
              <a:gd name="connsiteY1279" fmla="*/ 581240 h 1117709"/>
              <a:gd name="connsiteX1280" fmla="*/ 97478 w 942475"/>
              <a:gd name="connsiteY1280" fmla="*/ 580674 h 1117709"/>
              <a:gd name="connsiteX1281" fmla="*/ 101332 w 942475"/>
              <a:gd name="connsiteY1281" fmla="*/ 580220 h 1117709"/>
              <a:gd name="connsiteX1282" fmla="*/ 104279 w 942475"/>
              <a:gd name="connsiteY1282" fmla="*/ 579200 h 1117709"/>
              <a:gd name="connsiteX1283" fmla="*/ 106886 w 942475"/>
              <a:gd name="connsiteY1283" fmla="*/ 578520 h 1117709"/>
              <a:gd name="connsiteX1284" fmla="*/ 114707 w 942475"/>
              <a:gd name="connsiteY1284" fmla="*/ 572286 h 1117709"/>
              <a:gd name="connsiteX1285" fmla="*/ 122414 w 942475"/>
              <a:gd name="connsiteY1285" fmla="*/ 565939 h 1117709"/>
              <a:gd name="connsiteX1286" fmla="*/ 126268 w 942475"/>
              <a:gd name="connsiteY1286" fmla="*/ 565485 h 1117709"/>
              <a:gd name="connsiteX1287" fmla="*/ 129668 w 942475"/>
              <a:gd name="connsiteY1287" fmla="*/ 565485 h 1117709"/>
              <a:gd name="connsiteX1288" fmla="*/ 133862 w 942475"/>
              <a:gd name="connsiteY1288" fmla="*/ 563218 h 1117709"/>
              <a:gd name="connsiteX1289" fmla="*/ 137603 w 942475"/>
              <a:gd name="connsiteY1289" fmla="*/ 556644 h 1117709"/>
              <a:gd name="connsiteX1290" fmla="*/ 139529 w 942475"/>
              <a:gd name="connsiteY1290" fmla="*/ 555171 h 1117709"/>
              <a:gd name="connsiteX1291" fmla="*/ 142136 w 942475"/>
              <a:gd name="connsiteY1291" fmla="*/ 553471 h 1117709"/>
              <a:gd name="connsiteX1292" fmla="*/ 149391 w 942475"/>
              <a:gd name="connsiteY1292" fmla="*/ 552451 h 1117709"/>
              <a:gd name="connsiteX1293" fmla="*/ 153698 w 942475"/>
              <a:gd name="connsiteY1293" fmla="*/ 553131 h 1117709"/>
              <a:gd name="connsiteX1294" fmla="*/ 155965 w 942475"/>
              <a:gd name="connsiteY1294" fmla="*/ 552111 h 1117709"/>
              <a:gd name="connsiteX1295" fmla="*/ 161746 w 942475"/>
              <a:gd name="connsiteY1295" fmla="*/ 550864 h 1117709"/>
              <a:gd name="connsiteX1296" fmla="*/ 173873 w 942475"/>
              <a:gd name="connsiteY1296" fmla="*/ 549730 h 1117709"/>
              <a:gd name="connsiteX1297" fmla="*/ 180561 w 942475"/>
              <a:gd name="connsiteY1297" fmla="*/ 550637 h 1117709"/>
              <a:gd name="connsiteX1298" fmla="*/ 184981 w 942475"/>
              <a:gd name="connsiteY1298" fmla="*/ 550637 h 1117709"/>
              <a:gd name="connsiteX1299" fmla="*/ 187361 w 942475"/>
              <a:gd name="connsiteY1299" fmla="*/ 550977 h 1117709"/>
              <a:gd name="connsiteX1300" fmla="*/ 189175 w 942475"/>
              <a:gd name="connsiteY1300" fmla="*/ 553924 h 1117709"/>
              <a:gd name="connsiteX1301" fmla="*/ 201983 w 942475"/>
              <a:gd name="connsiteY1301" fmla="*/ 551431 h 1117709"/>
              <a:gd name="connsiteX1302" fmla="*/ 205611 w 942475"/>
              <a:gd name="connsiteY1302" fmla="*/ 551204 h 1117709"/>
              <a:gd name="connsiteX1303" fmla="*/ 207877 w 942475"/>
              <a:gd name="connsiteY1303" fmla="*/ 551657 h 1117709"/>
              <a:gd name="connsiteX1304" fmla="*/ 210711 w 942475"/>
              <a:gd name="connsiteY1304" fmla="*/ 553811 h 1117709"/>
              <a:gd name="connsiteX1305" fmla="*/ 213885 w 942475"/>
              <a:gd name="connsiteY1305" fmla="*/ 551771 h 1117709"/>
              <a:gd name="connsiteX1306" fmla="*/ 216832 w 942475"/>
              <a:gd name="connsiteY1306" fmla="*/ 551997 h 1117709"/>
              <a:gd name="connsiteX1307" fmla="*/ 219779 w 942475"/>
              <a:gd name="connsiteY1307" fmla="*/ 550070 h 1117709"/>
              <a:gd name="connsiteX1308" fmla="*/ 224199 w 942475"/>
              <a:gd name="connsiteY1308" fmla="*/ 544176 h 1117709"/>
              <a:gd name="connsiteX1309" fmla="*/ 226239 w 942475"/>
              <a:gd name="connsiteY1309" fmla="*/ 540436 h 1117709"/>
              <a:gd name="connsiteX1310" fmla="*/ 229527 w 942475"/>
              <a:gd name="connsiteY1310" fmla="*/ 532615 h 1117709"/>
              <a:gd name="connsiteX1311" fmla="*/ 231906 w 942475"/>
              <a:gd name="connsiteY1311" fmla="*/ 529781 h 1117709"/>
              <a:gd name="connsiteX1312" fmla="*/ 234514 w 942475"/>
              <a:gd name="connsiteY1312" fmla="*/ 528421 h 1117709"/>
              <a:gd name="connsiteX1313" fmla="*/ 237574 w 942475"/>
              <a:gd name="connsiteY1313" fmla="*/ 527968 h 1117709"/>
              <a:gd name="connsiteX1314" fmla="*/ 242335 w 942475"/>
              <a:gd name="connsiteY1314" fmla="*/ 526608 h 1117709"/>
              <a:gd name="connsiteX1315" fmla="*/ 252762 w 942475"/>
              <a:gd name="connsiteY1315" fmla="*/ 520033 h 1117709"/>
              <a:gd name="connsiteX1316" fmla="*/ 256843 w 942475"/>
              <a:gd name="connsiteY1316" fmla="*/ 518673 h 1117709"/>
              <a:gd name="connsiteX1317" fmla="*/ 258996 w 942475"/>
              <a:gd name="connsiteY1317" fmla="*/ 517427 h 1117709"/>
              <a:gd name="connsiteX1318" fmla="*/ 266137 w 942475"/>
              <a:gd name="connsiteY1318" fmla="*/ 512326 h 1117709"/>
              <a:gd name="connsiteX1319" fmla="*/ 270671 w 942475"/>
              <a:gd name="connsiteY1319" fmla="*/ 511306 h 1117709"/>
              <a:gd name="connsiteX1320" fmla="*/ 283819 w 942475"/>
              <a:gd name="connsiteY1320" fmla="*/ 512666 h 1117709"/>
              <a:gd name="connsiteX1321" fmla="*/ 290053 w 942475"/>
              <a:gd name="connsiteY1321" fmla="*/ 512326 h 1117709"/>
              <a:gd name="connsiteX1322" fmla="*/ 294928 w 942475"/>
              <a:gd name="connsiteY1322" fmla="*/ 511532 h 1117709"/>
              <a:gd name="connsiteX1323" fmla="*/ 302295 w 942475"/>
              <a:gd name="connsiteY1323" fmla="*/ 508812 h 1117709"/>
              <a:gd name="connsiteX1324" fmla="*/ 310229 w 942475"/>
              <a:gd name="connsiteY1324" fmla="*/ 506772 h 1117709"/>
              <a:gd name="connsiteX1325" fmla="*/ 319977 w 942475"/>
              <a:gd name="connsiteY1325" fmla="*/ 502465 h 1117709"/>
              <a:gd name="connsiteX1326" fmla="*/ 328138 w 942475"/>
              <a:gd name="connsiteY1326" fmla="*/ 497931 h 1117709"/>
              <a:gd name="connsiteX1327" fmla="*/ 333125 w 942475"/>
              <a:gd name="connsiteY1327" fmla="*/ 496911 h 1117709"/>
              <a:gd name="connsiteX1328" fmla="*/ 340946 w 942475"/>
              <a:gd name="connsiteY1328" fmla="*/ 496118 h 1117709"/>
              <a:gd name="connsiteX1329" fmla="*/ 352394 w 942475"/>
              <a:gd name="connsiteY1329" fmla="*/ 494984 h 1117709"/>
              <a:gd name="connsiteX1330" fmla="*/ 365769 w 942475"/>
              <a:gd name="connsiteY1330" fmla="*/ 495551 h 1117709"/>
              <a:gd name="connsiteX1331" fmla="*/ 369169 w 942475"/>
              <a:gd name="connsiteY1331" fmla="*/ 494644 h 1117709"/>
              <a:gd name="connsiteX1332" fmla="*/ 370869 w 942475"/>
              <a:gd name="connsiteY1332" fmla="*/ 493850 h 1117709"/>
              <a:gd name="connsiteX1333" fmla="*/ 373250 w 942475"/>
              <a:gd name="connsiteY1333" fmla="*/ 492944 h 1117709"/>
              <a:gd name="connsiteX1334" fmla="*/ 376197 w 942475"/>
              <a:gd name="connsiteY1334" fmla="*/ 493510 h 1117709"/>
              <a:gd name="connsiteX1335" fmla="*/ 378464 w 942475"/>
              <a:gd name="connsiteY1335" fmla="*/ 494190 h 1117709"/>
              <a:gd name="connsiteX1336" fmla="*/ 385151 w 942475"/>
              <a:gd name="connsiteY1336" fmla="*/ 497818 h 1117709"/>
              <a:gd name="connsiteX1337" fmla="*/ 395239 w 942475"/>
              <a:gd name="connsiteY1337" fmla="*/ 505412 h 1117709"/>
              <a:gd name="connsiteX1338" fmla="*/ 397506 w 942475"/>
              <a:gd name="connsiteY1338" fmla="*/ 505752 h 1117709"/>
              <a:gd name="connsiteX1339" fmla="*/ 404193 w 942475"/>
              <a:gd name="connsiteY1339" fmla="*/ 504052 h 1117709"/>
              <a:gd name="connsiteX1340" fmla="*/ 406460 w 942475"/>
              <a:gd name="connsiteY1340" fmla="*/ 504052 h 1117709"/>
              <a:gd name="connsiteX1341" fmla="*/ 415755 w 942475"/>
              <a:gd name="connsiteY1341" fmla="*/ 509719 h 1117709"/>
              <a:gd name="connsiteX1342" fmla="*/ 419609 w 942475"/>
              <a:gd name="connsiteY1342" fmla="*/ 509719 h 1117709"/>
              <a:gd name="connsiteX1343" fmla="*/ 422669 w 942475"/>
              <a:gd name="connsiteY1343" fmla="*/ 509719 h 1117709"/>
              <a:gd name="connsiteX1344" fmla="*/ 425049 w 942475"/>
              <a:gd name="connsiteY1344" fmla="*/ 510286 h 1117709"/>
              <a:gd name="connsiteX1345" fmla="*/ 427542 w 942475"/>
              <a:gd name="connsiteY1345" fmla="*/ 511759 h 1117709"/>
              <a:gd name="connsiteX1346" fmla="*/ 430490 w 942475"/>
              <a:gd name="connsiteY1346" fmla="*/ 515273 h 1117709"/>
              <a:gd name="connsiteX1347" fmla="*/ 436724 w 942475"/>
              <a:gd name="connsiteY1347" fmla="*/ 518560 h 1117709"/>
              <a:gd name="connsiteX1348" fmla="*/ 437064 w 942475"/>
              <a:gd name="connsiteY1348" fmla="*/ 521280 h 1117709"/>
              <a:gd name="connsiteX1349" fmla="*/ 436611 w 942475"/>
              <a:gd name="connsiteY1349" fmla="*/ 522981 h 1117709"/>
              <a:gd name="connsiteX1350" fmla="*/ 435250 w 942475"/>
              <a:gd name="connsiteY1350" fmla="*/ 522981 h 1117709"/>
              <a:gd name="connsiteX1351" fmla="*/ 434117 w 942475"/>
              <a:gd name="connsiteY1351" fmla="*/ 523434 h 1117709"/>
              <a:gd name="connsiteX1352" fmla="*/ 435590 w 942475"/>
              <a:gd name="connsiteY1352" fmla="*/ 529101 h 1117709"/>
              <a:gd name="connsiteX1353" fmla="*/ 438197 w 942475"/>
              <a:gd name="connsiteY1353" fmla="*/ 533635 h 1117709"/>
              <a:gd name="connsiteX1354" fmla="*/ 444431 w 942475"/>
              <a:gd name="connsiteY1354" fmla="*/ 534202 h 1117709"/>
              <a:gd name="connsiteX1355" fmla="*/ 446698 w 942475"/>
              <a:gd name="connsiteY1355" fmla="*/ 535789 h 1117709"/>
              <a:gd name="connsiteX1356" fmla="*/ 448172 w 942475"/>
              <a:gd name="connsiteY1356" fmla="*/ 537602 h 1117709"/>
              <a:gd name="connsiteX1357" fmla="*/ 449306 w 942475"/>
              <a:gd name="connsiteY1357" fmla="*/ 540436 h 1117709"/>
              <a:gd name="connsiteX1358" fmla="*/ 450212 w 942475"/>
              <a:gd name="connsiteY1358" fmla="*/ 544856 h 1117709"/>
              <a:gd name="connsiteX1359" fmla="*/ 453386 w 942475"/>
              <a:gd name="connsiteY1359" fmla="*/ 548597 h 1117709"/>
              <a:gd name="connsiteX1360" fmla="*/ 456333 w 942475"/>
              <a:gd name="connsiteY1360" fmla="*/ 551771 h 1117709"/>
              <a:gd name="connsiteX1361" fmla="*/ 457013 w 942475"/>
              <a:gd name="connsiteY1361" fmla="*/ 553131 h 1117709"/>
              <a:gd name="connsiteX1362" fmla="*/ 458373 w 942475"/>
              <a:gd name="connsiteY1362" fmla="*/ 557665 h 1117709"/>
              <a:gd name="connsiteX1363" fmla="*/ 458940 w 942475"/>
              <a:gd name="connsiteY1363" fmla="*/ 559025 h 1117709"/>
              <a:gd name="connsiteX1364" fmla="*/ 460073 w 942475"/>
              <a:gd name="connsiteY1364" fmla="*/ 563445 h 1117709"/>
              <a:gd name="connsiteX1365" fmla="*/ 461773 w 942475"/>
              <a:gd name="connsiteY1365" fmla="*/ 568546 h 1117709"/>
              <a:gd name="connsiteX1366" fmla="*/ 461320 w 942475"/>
              <a:gd name="connsiteY1366" fmla="*/ 569113 h 1117709"/>
              <a:gd name="connsiteX1367" fmla="*/ 460300 w 942475"/>
              <a:gd name="connsiteY1367" fmla="*/ 569113 h 1117709"/>
              <a:gd name="connsiteX1368" fmla="*/ 458487 w 942475"/>
              <a:gd name="connsiteY1368" fmla="*/ 567753 h 1117709"/>
              <a:gd name="connsiteX1369" fmla="*/ 456900 w 942475"/>
              <a:gd name="connsiteY1369" fmla="*/ 566279 h 1117709"/>
              <a:gd name="connsiteX1370" fmla="*/ 456106 w 942475"/>
              <a:gd name="connsiteY1370" fmla="*/ 566506 h 1117709"/>
              <a:gd name="connsiteX1371" fmla="*/ 455199 w 942475"/>
              <a:gd name="connsiteY1371" fmla="*/ 567526 h 1117709"/>
              <a:gd name="connsiteX1372" fmla="*/ 455199 w 942475"/>
              <a:gd name="connsiteY1372" fmla="*/ 568773 h 1117709"/>
              <a:gd name="connsiteX1373" fmla="*/ 456446 w 942475"/>
              <a:gd name="connsiteY1373" fmla="*/ 568433 h 1117709"/>
              <a:gd name="connsiteX1374" fmla="*/ 457239 w 942475"/>
              <a:gd name="connsiteY1374" fmla="*/ 568659 h 1117709"/>
              <a:gd name="connsiteX1375" fmla="*/ 459167 w 942475"/>
              <a:gd name="connsiteY1375" fmla="*/ 570246 h 1117709"/>
              <a:gd name="connsiteX1376" fmla="*/ 460980 w 942475"/>
              <a:gd name="connsiteY1376" fmla="*/ 572059 h 1117709"/>
              <a:gd name="connsiteX1377" fmla="*/ 462340 w 942475"/>
              <a:gd name="connsiteY1377" fmla="*/ 573080 h 1117709"/>
              <a:gd name="connsiteX1378" fmla="*/ 465740 w 942475"/>
              <a:gd name="connsiteY1378" fmla="*/ 577614 h 1117709"/>
              <a:gd name="connsiteX1379" fmla="*/ 467100 w 942475"/>
              <a:gd name="connsiteY1379" fmla="*/ 576594 h 1117709"/>
              <a:gd name="connsiteX1380" fmla="*/ 468687 w 942475"/>
              <a:gd name="connsiteY1380" fmla="*/ 575687 h 1117709"/>
              <a:gd name="connsiteX1381" fmla="*/ 471295 w 942475"/>
              <a:gd name="connsiteY1381" fmla="*/ 578180 h 1117709"/>
              <a:gd name="connsiteX1382" fmla="*/ 472314 w 942475"/>
              <a:gd name="connsiteY1382" fmla="*/ 578634 h 1117709"/>
              <a:gd name="connsiteX1383" fmla="*/ 472881 w 942475"/>
              <a:gd name="connsiteY1383" fmla="*/ 577727 h 1117709"/>
              <a:gd name="connsiteX1384" fmla="*/ 471861 w 942475"/>
              <a:gd name="connsiteY1384" fmla="*/ 573306 h 1117709"/>
              <a:gd name="connsiteX1385" fmla="*/ 470841 w 942475"/>
              <a:gd name="connsiteY1385" fmla="*/ 572286 h 1117709"/>
              <a:gd name="connsiteX1386" fmla="*/ 470615 w 942475"/>
              <a:gd name="connsiteY1386" fmla="*/ 570699 h 1117709"/>
              <a:gd name="connsiteX1387" fmla="*/ 471861 w 942475"/>
              <a:gd name="connsiteY1387" fmla="*/ 569566 h 1117709"/>
              <a:gd name="connsiteX1388" fmla="*/ 472428 w 942475"/>
              <a:gd name="connsiteY1388" fmla="*/ 568206 h 1117709"/>
              <a:gd name="connsiteX1389" fmla="*/ 475375 w 942475"/>
              <a:gd name="connsiteY1389" fmla="*/ 564919 h 1117709"/>
              <a:gd name="connsiteX1390" fmla="*/ 481722 w 942475"/>
              <a:gd name="connsiteY1390" fmla="*/ 555057 h 1117709"/>
              <a:gd name="connsiteX1391" fmla="*/ 483649 w 942475"/>
              <a:gd name="connsiteY1391" fmla="*/ 553924 h 1117709"/>
              <a:gd name="connsiteX1392" fmla="*/ 485916 w 942475"/>
              <a:gd name="connsiteY1392" fmla="*/ 551771 h 1117709"/>
              <a:gd name="connsiteX1393" fmla="*/ 488977 w 942475"/>
              <a:gd name="connsiteY1393" fmla="*/ 550070 h 1117709"/>
              <a:gd name="connsiteX1394" fmla="*/ 492150 w 942475"/>
              <a:gd name="connsiteY1394" fmla="*/ 548144 h 1117709"/>
              <a:gd name="connsiteX1395" fmla="*/ 494190 w 942475"/>
              <a:gd name="connsiteY1395" fmla="*/ 547350 h 1117709"/>
              <a:gd name="connsiteX1396" fmla="*/ 496118 w 942475"/>
              <a:gd name="connsiteY1396" fmla="*/ 546897 h 1117709"/>
              <a:gd name="connsiteX1397" fmla="*/ 498271 w 942475"/>
              <a:gd name="connsiteY1397" fmla="*/ 545083 h 1117709"/>
              <a:gd name="connsiteX1398" fmla="*/ 500651 w 942475"/>
              <a:gd name="connsiteY1398" fmla="*/ 540209 h 1117709"/>
              <a:gd name="connsiteX1399" fmla="*/ 502465 w 942475"/>
              <a:gd name="connsiteY1399" fmla="*/ 534429 h 1117709"/>
              <a:gd name="connsiteX1400" fmla="*/ 504392 w 942475"/>
              <a:gd name="connsiteY1400" fmla="*/ 531822 h 1117709"/>
              <a:gd name="connsiteX1401" fmla="*/ 507339 w 942475"/>
              <a:gd name="connsiteY1401" fmla="*/ 529101 h 1117709"/>
              <a:gd name="connsiteX1402" fmla="*/ 509605 w 942475"/>
              <a:gd name="connsiteY1402" fmla="*/ 525361 h 1117709"/>
              <a:gd name="connsiteX1403" fmla="*/ 509379 w 942475"/>
              <a:gd name="connsiteY1403" fmla="*/ 522414 h 1117709"/>
              <a:gd name="connsiteX1404" fmla="*/ 509379 w 942475"/>
              <a:gd name="connsiteY1404" fmla="*/ 519353 h 1117709"/>
              <a:gd name="connsiteX1405" fmla="*/ 511079 w 942475"/>
              <a:gd name="connsiteY1405" fmla="*/ 521734 h 1117709"/>
              <a:gd name="connsiteX1406" fmla="*/ 512099 w 942475"/>
              <a:gd name="connsiteY1406" fmla="*/ 524114 h 1117709"/>
              <a:gd name="connsiteX1407" fmla="*/ 513686 w 942475"/>
              <a:gd name="connsiteY1407" fmla="*/ 532048 h 1117709"/>
              <a:gd name="connsiteX1408" fmla="*/ 512326 w 942475"/>
              <a:gd name="connsiteY1408" fmla="*/ 533749 h 1117709"/>
              <a:gd name="connsiteX1409" fmla="*/ 510853 w 942475"/>
              <a:gd name="connsiteY1409" fmla="*/ 534655 h 1117709"/>
              <a:gd name="connsiteX1410" fmla="*/ 511079 w 942475"/>
              <a:gd name="connsiteY1410" fmla="*/ 537489 h 1117709"/>
              <a:gd name="connsiteX1411" fmla="*/ 512099 w 942475"/>
              <a:gd name="connsiteY1411" fmla="*/ 541116 h 1117709"/>
              <a:gd name="connsiteX1412" fmla="*/ 512439 w 942475"/>
              <a:gd name="connsiteY1412" fmla="*/ 544063 h 1117709"/>
              <a:gd name="connsiteX1413" fmla="*/ 509379 w 942475"/>
              <a:gd name="connsiteY1413" fmla="*/ 547123 h 1117709"/>
              <a:gd name="connsiteX1414" fmla="*/ 506659 w 942475"/>
              <a:gd name="connsiteY1414" fmla="*/ 550977 h 1117709"/>
              <a:gd name="connsiteX1415" fmla="*/ 503485 w 942475"/>
              <a:gd name="connsiteY1415" fmla="*/ 558458 h 1117709"/>
              <a:gd name="connsiteX1416" fmla="*/ 503258 w 942475"/>
              <a:gd name="connsiteY1416" fmla="*/ 560725 h 1117709"/>
              <a:gd name="connsiteX1417" fmla="*/ 502805 w 942475"/>
              <a:gd name="connsiteY1417" fmla="*/ 563898 h 1117709"/>
              <a:gd name="connsiteX1418" fmla="*/ 503032 w 942475"/>
              <a:gd name="connsiteY1418" fmla="*/ 566619 h 1117709"/>
              <a:gd name="connsiteX1419" fmla="*/ 503485 w 942475"/>
              <a:gd name="connsiteY1419" fmla="*/ 569226 h 1117709"/>
              <a:gd name="connsiteX1420" fmla="*/ 502691 w 942475"/>
              <a:gd name="connsiteY1420" fmla="*/ 573306 h 1117709"/>
              <a:gd name="connsiteX1421" fmla="*/ 501445 w 942475"/>
              <a:gd name="connsiteY1421" fmla="*/ 577047 h 1117709"/>
              <a:gd name="connsiteX1422" fmla="*/ 499744 w 942475"/>
              <a:gd name="connsiteY1422" fmla="*/ 577047 h 1117709"/>
              <a:gd name="connsiteX1423" fmla="*/ 498611 w 942475"/>
              <a:gd name="connsiteY1423" fmla="*/ 577047 h 1117709"/>
              <a:gd name="connsiteX1424" fmla="*/ 496118 w 942475"/>
              <a:gd name="connsiteY1424" fmla="*/ 577387 h 1117709"/>
              <a:gd name="connsiteX1425" fmla="*/ 493737 w 942475"/>
              <a:gd name="connsiteY1425" fmla="*/ 577160 h 1117709"/>
              <a:gd name="connsiteX1426" fmla="*/ 491017 w 942475"/>
              <a:gd name="connsiteY1426" fmla="*/ 585208 h 1117709"/>
              <a:gd name="connsiteX1427" fmla="*/ 492717 w 942475"/>
              <a:gd name="connsiteY1427" fmla="*/ 585548 h 1117709"/>
              <a:gd name="connsiteX1428" fmla="*/ 493964 w 942475"/>
              <a:gd name="connsiteY1428" fmla="*/ 585095 h 1117709"/>
              <a:gd name="connsiteX1429" fmla="*/ 496344 w 942475"/>
              <a:gd name="connsiteY1429" fmla="*/ 585095 h 1117709"/>
              <a:gd name="connsiteX1430" fmla="*/ 498951 w 942475"/>
              <a:gd name="connsiteY1430" fmla="*/ 583621 h 1117709"/>
              <a:gd name="connsiteX1431" fmla="*/ 502805 w 942475"/>
              <a:gd name="connsiteY1431" fmla="*/ 582487 h 1117709"/>
              <a:gd name="connsiteX1432" fmla="*/ 504958 w 942475"/>
              <a:gd name="connsiteY1432" fmla="*/ 582941 h 1117709"/>
              <a:gd name="connsiteX1433" fmla="*/ 507565 w 942475"/>
              <a:gd name="connsiteY1433" fmla="*/ 582941 h 1117709"/>
              <a:gd name="connsiteX1434" fmla="*/ 511306 w 942475"/>
              <a:gd name="connsiteY1434" fmla="*/ 572513 h 1117709"/>
              <a:gd name="connsiteX1435" fmla="*/ 512213 w 942475"/>
              <a:gd name="connsiteY1435" fmla="*/ 565826 h 1117709"/>
              <a:gd name="connsiteX1436" fmla="*/ 514139 w 942475"/>
              <a:gd name="connsiteY1436" fmla="*/ 562765 h 1117709"/>
              <a:gd name="connsiteX1437" fmla="*/ 514706 w 942475"/>
              <a:gd name="connsiteY1437" fmla="*/ 560725 h 1117709"/>
              <a:gd name="connsiteX1438" fmla="*/ 515726 w 942475"/>
              <a:gd name="connsiteY1438" fmla="*/ 558798 h 1117709"/>
              <a:gd name="connsiteX1439" fmla="*/ 517767 w 942475"/>
              <a:gd name="connsiteY1439" fmla="*/ 562198 h 1117709"/>
              <a:gd name="connsiteX1440" fmla="*/ 519354 w 942475"/>
              <a:gd name="connsiteY1440" fmla="*/ 565485 h 1117709"/>
              <a:gd name="connsiteX1441" fmla="*/ 522867 w 942475"/>
              <a:gd name="connsiteY1441" fmla="*/ 570813 h 1117709"/>
              <a:gd name="connsiteX1442" fmla="*/ 524000 w 942475"/>
              <a:gd name="connsiteY1442" fmla="*/ 573420 h 1117709"/>
              <a:gd name="connsiteX1443" fmla="*/ 524454 w 942475"/>
              <a:gd name="connsiteY1443" fmla="*/ 579880 h 1117709"/>
              <a:gd name="connsiteX1444" fmla="*/ 522187 w 942475"/>
              <a:gd name="connsiteY1444" fmla="*/ 587361 h 1117709"/>
              <a:gd name="connsiteX1445" fmla="*/ 520827 w 942475"/>
              <a:gd name="connsiteY1445" fmla="*/ 589515 h 1117709"/>
              <a:gd name="connsiteX1446" fmla="*/ 519127 w 942475"/>
              <a:gd name="connsiteY1446" fmla="*/ 591328 h 1117709"/>
              <a:gd name="connsiteX1447" fmla="*/ 517767 w 942475"/>
              <a:gd name="connsiteY1447" fmla="*/ 594502 h 1117709"/>
              <a:gd name="connsiteX1448" fmla="*/ 521960 w 942475"/>
              <a:gd name="connsiteY1448" fmla="*/ 595296 h 1117709"/>
              <a:gd name="connsiteX1449" fmla="*/ 524681 w 942475"/>
              <a:gd name="connsiteY1449" fmla="*/ 595296 h 1117709"/>
              <a:gd name="connsiteX1450" fmla="*/ 528988 w 942475"/>
              <a:gd name="connsiteY1450" fmla="*/ 592915 h 1117709"/>
              <a:gd name="connsiteX1451" fmla="*/ 529781 w 942475"/>
              <a:gd name="connsiteY1451" fmla="*/ 592575 h 1117709"/>
              <a:gd name="connsiteX1452" fmla="*/ 531935 w 942475"/>
              <a:gd name="connsiteY1452" fmla="*/ 592575 h 1117709"/>
              <a:gd name="connsiteX1453" fmla="*/ 532728 w 942475"/>
              <a:gd name="connsiteY1453" fmla="*/ 591328 h 1117709"/>
              <a:gd name="connsiteX1454" fmla="*/ 534769 w 942475"/>
              <a:gd name="connsiteY1454" fmla="*/ 590195 h 1117709"/>
              <a:gd name="connsiteX1455" fmla="*/ 536356 w 942475"/>
              <a:gd name="connsiteY1455" fmla="*/ 588835 h 1117709"/>
              <a:gd name="connsiteX1456" fmla="*/ 538396 w 942475"/>
              <a:gd name="connsiteY1456" fmla="*/ 587815 h 1117709"/>
              <a:gd name="connsiteX1457" fmla="*/ 540209 w 942475"/>
              <a:gd name="connsiteY1457" fmla="*/ 588495 h 1117709"/>
              <a:gd name="connsiteX1458" fmla="*/ 540663 w 942475"/>
              <a:gd name="connsiteY1458" fmla="*/ 589061 h 1117709"/>
              <a:gd name="connsiteX1459" fmla="*/ 541116 w 942475"/>
              <a:gd name="connsiteY1459" fmla="*/ 589741 h 1117709"/>
              <a:gd name="connsiteX1460" fmla="*/ 540436 w 942475"/>
              <a:gd name="connsiteY1460" fmla="*/ 591215 h 1117709"/>
              <a:gd name="connsiteX1461" fmla="*/ 540436 w 942475"/>
              <a:gd name="connsiteY1461" fmla="*/ 594389 h 1117709"/>
              <a:gd name="connsiteX1462" fmla="*/ 539189 w 942475"/>
              <a:gd name="connsiteY1462" fmla="*/ 594049 h 1117709"/>
              <a:gd name="connsiteX1463" fmla="*/ 538169 w 942475"/>
              <a:gd name="connsiteY1463" fmla="*/ 592235 h 1117709"/>
              <a:gd name="connsiteX1464" fmla="*/ 536809 w 942475"/>
              <a:gd name="connsiteY1464" fmla="*/ 592689 h 1117709"/>
              <a:gd name="connsiteX1465" fmla="*/ 535902 w 942475"/>
              <a:gd name="connsiteY1465" fmla="*/ 594049 h 1117709"/>
              <a:gd name="connsiteX1466" fmla="*/ 533862 w 942475"/>
              <a:gd name="connsiteY1466" fmla="*/ 593596 h 1117709"/>
              <a:gd name="connsiteX1467" fmla="*/ 534202 w 942475"/>
              <a:gd name="connsiteY1467" fmla="*/ 594502 h 1117709"/>
              <a:gd name="connsiteX1468" fmla="*/ 535335 w 942475"/>
              <a:gd name="connsiteY1468" fmla="*/ 596316 h 1117709"/>
              <a:gd name="connsiteX1469" fmla="*/ 539529 w 942475"/>
              <a:gd name="connsiteY1469" fmla="*/ 599716 h 1117709"/>
              <a:gd name="connsiteX1470" fmla="*/ 544063 w 942475"/>
              <a:gd name="connsiteY1470" fmla="*/ 604250 h 1117709"/>
              <a:gd name="connsiteX1471" fmla="*/ 545763 w 942475"/>
              <a:gd name="connsiteY1471" fmla="*/ 606403 h 1117709"/>
              <a:gd name="connsiteX1472" fmla="*/ 549503 w 942475"/>
              <a:gd name="connsiteY1472" fmla="*/ 613318 h 1117709"/>
              <a:gd name="connsiteX1473" fmla="*/ 552110 w 942475"/>
              <a:gd name="connsiteY1473" fmla="*/ 620685 h 1117709"/>
              <a:gd name="connsiteX1474" fmla="*/ 551884 w 942475"/>
              <a:gd name="connsiteY1474" fmla="*/ 622839 h 1117709"/>
              <a:gd name="connsiteX1475" fmla="*/ 550637 w 942475"/>
              <a:gd name="connsiteY1475" fmla="*/ 626693 h 1117709"/>
              <a:gd name="connsiteX1476" fmla="*/ 549730 w 942475"/>
              <a:gd name="connsiteY1476" fmla="*/ 630660 h 1117709"/>
              <a:gd name="connsiteX1477" fmla="*/ 549730 w 942475"/>
              <a:gd name="connsiteY1477" fmla="*/ 632700 h 1117709"/>
              <a:gd name="connsiteX1478" fmla="*/ 550637 w 942475"/>
              <a:gd name="connsiteY1478" fmla="*/ 635307 h 1117709"/>
              <a:gd name="connsiteX1479" fmla="*/ 552451 w 942475"/>
              <a:gd name="connsiteY1479" fmla="*/ 638027 h 1117709"/>
              <a:gd name="connsiteX1480" fmla="*/ 559364 w 942475"/>
              <a:gd name="connsiteY1480" fmla="*/ 645395 h 1117709"/>
              <a:gd name="connsiteX1481" fmla="*/ 562992 w 942475"/>
              <a:gd name="connsiteY1481" fmla="*/ 651855 h 1117709"/>
              <a:gd name="connsiteX1482" fmla="*/ 567865 w 942475"/>
              <a:gd name="connsiteY1482" fmla="*/ 655256 h 1117709"/>
              <a:gd name="connsiteX1483" fmla="*/ 575686 w 942475"/>
              <a:gd name="connsiteY1483" fmla="*/ 656503 h 1117709"/>
              <a:gd name="connsiteX1484" fmla="*/ 579880 w 942475"/>
              <a:gd name="connsiteY1484" fmla="*/ 658883 h 1117709"/>
              <a:gd name="connsiteX1485" fmla="*/ 584187 w 942475"/>
              <a:gd name="connsiteY1485" fmla="*/ 663757 h 1117709"/>
              <a:gd name="connsiteX1486" fmla="*/ 585547 w 942475"/>
              <a:gd name="connsiteY1486" fmla="*/ 664210 h 1117709"/>
              <a:gd name="connsiteX1487" fmla="*/ 587588 w 942475"/>
              <a:gd name="connsiteY1487" fmla="*/ 664437 h 1117709"/>
              <a:gd name="connsiteX1488" fmla="*/ 590309 w 942475"/>
              <a:gd name="connsiteY1488" fmla="*/ 661490 h 1117709"/>
              <a:gd name="connsiteX1489" fmla="*/ 594389 w 942475"/>
              <a:gd name="connsiteY1489" fmla="*/ 661830 h 1117709"/>
              <a:gd name="connsiteX1490" fmla="*/ 599716 w 942475"/>
              <a:gd name="connsiteY1490" fmla="*/ 664777 h 1117709"/>
              <a:gd name="connsiteX1491" fmla="*/ 602890 w 942475"/>
              <a:gd name="connsiteY1491" fmla="*/ 664097 h 1117709"/>
              <a:gd name="connsiteX1492" fmla="*/ 605157 w 942475"/>
              <a:gd name="connsiteY1492" fmla="*/ 664437 h 1117709"/>
              <a:gd name="connsiteX1493" fmla="*/ 608330 w 942475"/>
              <a:gd name="connsiteY1493" fmla="*/ 666137 h 1117709"/>
              <a:gd name="connsiteX1494" fmla="*/ 612978 w 942475"/>
              <a:gd name="connsiteY1494" fmla="*/ 669424 h 1117709"/>
              <a:gd name="connsiteX1495" fmla="*/ 617965 w 942475"/>
              <a:gd name="connsiteY1495" fmla="*/ 671124 h 1117709"/>
              <a:gd name="connsiteX1496" fmla="*/ 620912 w 942475"/>
              <a:gd name="connsiteY1496" fmla="*/ 673618 h 1117709"/>
              <a:gd name="connsiteX1497" fmla="*/ 623179 w 942475"/>
              <a:gd name="connsiteY1497" fmla="*/ 673958 h 1117709"/>
              <a:gd name="connsiteX1498" fmla="*/ 627259 w 942475"/>
              <a:gd name="connsiteY1498" fmla="*/ 675545 h 1117709"/>
              <a:gd name="connsiteX1499" fmla="*/ 630319 w 942475"/>
              <a:gd name="connsiteY1499" fmla="*/ 674185 h 1117709"/>
              <a:gd name="connsiteX1500" fmla="*/ 632926 w 942475"/>
              <a:gd name="connsiteY1500" fmla="*/ 672485 h 1117709"/>
              <a:gd name="connsiteX1501" fmla="*/ 638820 w 942475"/>
              <a:gd name="connsiteY1501" fmla="*/ 666477 h 1117709"/>
              <a:gd name="connsiteX1502" fmla="*/ 643468 w 942475"/>
              <a:gd name="connsiteY1502" fmla="*/ 663530 h 1117709"/>
              <a:gd name="connsiteX1503" fmla="*/ 645961 w 942475"/>
              <a:gd name="connsiteY1503" fmla="*/ 662397 h 1117709"/>
              <a:gd name="connsiteX1504" fmla="*/ 647888 w 942475"/>
              <a:gd name="connsiteY1504" fmla="*/ 661943 h 1117709"/>
              <a:gd name="connsiteX1505" fmla="*/ 650382 w 942475"/>
              <a:gd name="connsiteY1505" fmla="*/ 660016 h 1117709"/>
              <a:gd name="connsiteX1506" fmla="*/ 648795 w 942475"/>
              <a:gd name="connsiteY1506" fmla="*/ 658656 h 1117709"/>
              <a:gd name="connsiteX1507" fmla="*/ 647321 w 942475"/>
              <a:gd name="connsiteY1507" fmla="*/ 658883 h 1117709"/>
              <a:gd name="connsiteX1508" fmla="*/ 644828 w 942475"/>
              <a:gd name="connsiteY1508" fmla="*/ 658090 h 1117709"/>
              <a:gd name="connsiteX1509" fmla="*/ 646302 w 942475"/>
              <a:gd name="connsiteY1509" fmla="*/ 657183 h 1117709"/>
              <a:gd name="connsiteX1510" fmla="*/ 647775 w 942475"/>
              <a:gd name="connsiteY1510" fmla="*/ 656503 h 1117709"/>
              <a:gd name="connsiteX1511" fmla="*/ 655029 w 942475"/>
              <a:gd name="connsiteY1511" fmla="*/ 651969 h 1117709"/>
              <a:gd name="connsiteX1512" fmla="*/ 656956 w 942475"/>
              <a:gd name="connsiteY1512" fmla="*/ 653329 h 1117709"/>
              <a:gd name="connsiteX1513" fmla="*/ 658316 w 942475"/>
              <a:gd name="connsiteY1513" fmla="*/ 654803 h 1117709"/>
              <a:gd name="connsiteX1514" fmla="*/ 659789 w 942475"/>
              <a:gd name="connsiteY1514" fmla="*/ 656843 h 1117709"/>
              <a:gd name="connsiteX1515" fmla="*/ 658656 w 942475"/>
              <a:gd name="connsiteY1515" fmla="*/ 659790 h 1117709"/>
              <a:gd name="connsiteX1516" fmla="*/ 657749 w 942475"/>
              <a:gd name="connsiteY1516" fmla="*/ 661150 h 1117709"/>
              <a:gd name="connsiteX1517" fmla="*/ 655483 w 942475"/>
              <a:gd name="connsiteY1517" fmla="*/ 663304 h 1117709"/>
              <a:gd name="connsiteX1518" fmla="*/ 652762 w 942475"/>
              <a:gd name="connsiteY1518" fmla="*/ 663304 h 1117709"/>
              <a:gd name="connsiteX1519" fmla="*/ 651515 w 942475"/>
              <a:gd name="connsiteY1519" fmla="*/ 663304 h 1117709"/>
              <a:gd name="connsiteX1520" fmla="*/ 654122 w 942475"/>
              <a:gd name="connsiteY1520" fmla="*/ 665797 h 1117709"/>
              <a:gd name="connsiteX1521" fmla="*/ 656389 w 942475"/>
              <a:gd name="connsiteY1521" fmla="*/ 667497 h 1117709"/>
              <a:gd name="connsiteX1522" fmla="*/ 661150 w 942475"/>
              <a:gd name="connsiteY1522" fmla="*/ 664550 h 1117709"/>
              <a:gd name="connsiteX1523" fmla="*/ 662283 w 942475"/>
              <a:gd name="connsiteY1523" fmla="*/ 662170 h 1117709"/>
              <a:gd name="connsiteX1524" fmla="*/ 663190 w 942475"/>
              <a:gd name="connsiteY1524" fmla="*/ 660810 h 1117709"/>
              <a:gd name="connsiteX1525" fmla="*/ 664664 w 942475"/>
              <a:gd name="connsiteY1525" fmla="*/ 660470 h 1117709"/>
              <a:gd name="connsiteX1526" fmla="*/ 666930 w 942475"/>
              <a:gd name="connsiteY1526" fmla="*/ 660923 h 1117709"/>
              <a:gd name="connsiteX1527" fmla="*/ 667837 w 942475"/>
              <a:gd name="connsiteY1527" fmla="*/ 662623 h 1117709"/>
              <a:gd name="connsiteX1528" fmla="*/ 668290 w 942475"/>
              <a:gd name="connsiteY1528" fmla="*/ 664777 h 1117709"/>
              <a:gd name="connsiteX1529" fmla="*/ 666704 w 942475"/>
              <a:gd name="connsiteY1529" fmla="*/ 665344 h 1117709"/>
              <a:gd name="connsiteX1530" fmla="*/ 665910 w 942475"/>
              <a:gd name="connsiteY1530" fmla="*/ 666931 h 1117709"/>
              <a:gd name="connsiteX1531" fmla="*/ 665344 w 942475"/>
              <a:gd name="connsiteY1531" fmla="*/ 668404 h 1117709"/>
              <a:gd name="connsiteX1532" fmla="*/ 668178 w 942475"/>
              <a:gd name="connsiteY1532" fmla="*/ 670331 h 1117709"/>
              <a:gd name="connsiteX1533" fmla="*/ 669651 w 942475"/>
              <a:gd name="connsiteY1533" fmla="*/ 671578 h 1117709"/>
              <a:gd name="connsiteX1534" fmla="*/ 671351 w 942475"/>
              <a:gd name="connsiteY1534" fmla="*/ 671578 h 1117709"/>
              <a:gd name="connsiteX1535" fmla="*/ 673391 w 942475"/>
              <a:gd name="connsiteY1535" fmla="*/ 671805 h 1117709"/>
              <a:gd name="connsiteX1536" fmla="*/ 674865 w 942475"/>
              <a:gd name="connsiteY1536" fmla="*/ 674638 h 1117709"/>
              <a:gd name="connsiteX1537" fmla="*/ 676338 w 942475"/>
              <a:gd name="connsiteY1537" fmla="*/ 677812 h 1117709"/>
              <a:gd name="connsiteX1538" fmla="*/ 678039 w 942475"/>
              <a:gd name="connsiteY1538" fmla="*/ 676905 h 1117709"/>
              <a:gd name="connsiteX1539" fmla="*/ 679058 w 942475"/>
              <a:gd name="connsiteY1539" fmla="*/ 676112 h 1117709"/>
              <a:gd name="connsiteX1540" fmla="*/ 680872 w 942475"/>
              <a:gd name="connsiteY1540" fmla="*/ 676905 h 1117709"/>
              <a:gd name="connsiteX1541" fmla="*/ 682799 w 942475"/>
              <a:gd name="connsiteY1541" fmla="*/ 679399 h 1117709"/>
              <a:gd name="connsiteX1542" fmla="*/ 684386 w 942475"/>
              <a:gd name="connsiteY1542" fmla="*/ 682232 h 1117709"/>
              <a:gd name="connsiteX1543" fmla="*/ 684386 w 942475"/>
              <a:gd name="connsiteY1543" fmla="*/ 683479 h 1117709"/>
              <a:gd name="connsiteX1544" fmla="*/ 685746 w 942475"/>
              <a:gd name="connsiteY1544" fmla="*/ 684046 h 1117709"/>
              <a:gd name="connsiteX1545" fmla="*/ 686879 w 942475"/>
              <a:gd name="connsiteY1545" fmla="*/ 683139 h 1117709"/>
              <a:gd name="connsiteX1546" fmla="*/ 687446 w 942475"/>
              <a:gd name="connsiteY1546" fmla="*/ 681892 h 1117709"/>
              <a:gd name="connsiteX1547" fmla="*/ 687446 w 942475"/>
              <a:gd name="connsiteY1547" fmla="*/ 679625 h 1117709"/>
              <a:gd name="connsiteX1548" fmla="*/ 687106 w 942475"/>
              <a:gd name="connsiteY1548" fmla="*/ 676112 h 1117709"/>
              <a:gd name="connsiteX1549" fmla="*/ 686313 w 942475"/>
              <a:gd name="connsiteY1549" fmla="*/ 675545 h 1117709"/>
              <a:gd name="connsiteX1550" fmla="*/ 684499 w 942475"/>
              <a:gd name="connsiteY1550" fmla="*/ 677472 h 1117709"/>
              <a:gd name="connsiteX1551" fmla="*/ 683479 w 942475"/>
              <a:gd name="connsiteY1551" fmla="*/ 676112 h 1117709"/>
              <a:gd name="connsiteX1552" fmla="*/ 682005 w 942475"/>
              <a:gd name="connsiteY1552" fmla="*/ 674638 h 1117709"/>
              <a:gd name="connsiteX1553" fmla="*/ 682005 w 942475"/>
              <a:gd name="connsiteY1553" fmla="*/ 673278 h 1117709"/>
              <a:gd name="connsiteX1554" fmla="*/ 683592 w 942475"/>
              <a:gd name="connsiteY1554" fmla="*/ 672598 h 1117709"/>
              <a:gd name="connsiteX1555" fmla="*/ 684839 w 942475"/>
              <a:gd name="connsiteY1555" fmla="*/ 672938 h 1117709"/>
              <a:gd name="connsiteX1556" fmla="*/ 686426 w 942475"/>
              <a:gd name="connsiteY1556" fmla="*/ 672938 h 1117709"/>
              <a:gd name="connsiteX1557" fmla="*/ 695041 w 942475"/>
              <a:gd name="connsiteY1557" fmla="*/ 671691 h 1117709"/>
              <a:gd name="connsiteX1558" fmla="*/ 706035 w 942475"/>
              <a:gd name="connsiteY1558" fmla="*/ 660356 h 1117709"/>
              <a:gd name="connsiteX1559" fmla="*/ 710909 w 942475"/>
              <a:gd name="connsiteY1559" fmla="*/ 656163 h 1117709"/>
              <a:gd name="connsiteX1560" fmla="*/ 715896 w 942475"/>
              <a:gd name="connsiteY1560" fmla="*/ 653102 h 1117709"/>
              <a:gd name="connsiteX1561" fmla="*/ 721110 w 942475"/>
              <a:gd name="connsiteY1561" fmla="*/ 651062 h 1117709"/>
              <a:gd name="connsiteX1562" fmla="*/ 723830 w 942475"/>
              <a:gd name="connsiteY1562" fmla="*/ 650382 h 1117709"/>
              <a:gd name="connsiteX1563" fmla="*/ 737772 w 942475"/>
              <a:gd name="connsiteY1563" fmla="*/ 649362 h 1117709"/>
              <a:gd name="connsiteX1564" fmla="*/ 745026 w 942475"/>
              <a:gd name="connsiteY1564" fmla="*/ 649702 h 1117709"/>
              <a:gd name="connsiteX1565" fmla="*/ 748767 w 942475"/>
              <a:gd name="connsiteY1565" fmla="*/ 648908 h 1117709"/>
              <a:gd name="connsiteX1566" fmla="*/ 750466 w 942475"/>
              <a:gd name="connsiteY1566" fmla="*/ 647888 h 1117709"/>
              <a:gd name="connsiteX1567" fmla="*/ 753414 w 942475"/>
              <a:gd name="connsiteY1567" fmla="*/ 645055 h 1117709"/>
              <a:gd name="connsiteX1568" fmla="*/ 755454 w 942475"/>
              <a:gd name="connsiteY1568" fmla="*/ 643354 h 1117709"/>
              <a:gd name="connsiteX1569" fmla="*/ 757948 w 942475"/>
              <a:gd name="connsiteY1569" fmla="*/ 642901 h 1117709"/>
              <a:gd name="connsiteX1570" fmla="*/ 758514 w 942475"/>
              <a:gd name="connsiteY1570" fmla="*/ 640747 h 1117709"/>
              <a:gd name="connsiteX1571" fmla="*/ 758514 w 942475"/>
              <a:gd name="connsiteY1571" fmla="*/ 638481 h 1117709"/>
              <a:gd name="connsiteX1572" fmla="*/ 758967 w 942475"/>
              <a:gd name="connsiteY1572" fmla="*/ 636100 h 1117709"/>
              <a:gd name="connsiteX1573" fmla="*/ 758287 w 942475"/>
              <a:gd name="connsiteY1573" fmla="*/ 631566 h 1117709"/>
              <a:gd name="connsiteX1574" fmla="*/ 758514 w 942475"/>
              <a:gd name="connsiteY1574" fmla="*/ 625672 h 1117709"/>
              <a:gd name="connsiteX1575" fmla="*/ 759081 w 942475"/>
              <a:gd name="connsiteY1575" fmla="*/ 622612 h 1117709"/>
              <a:gd name="connsiteX1576" fmla="*/ 760554 w 942475"/>
              <a:gd name="connsiteY1576" fmla="*/ 618305 h 1117709"/>
              <a:gd name="connsiteX1577" fmla="*/ 761234 w 942475"/>
              <a:gd name="connsiteY1577" fmla="*/ 613884 h 1117709"/>
              <a:gd name="connsiteX1578" fmla="*/ 761915 w 942475"/>
              <a:gd name="connsiteY1578" fmla="*/ 607537 h 1117709"/>
              <a:gd name="connsiteX1579" fmla="*/ 762482 w 942475"/>
              <a:gd name="connsiteY1579" fmla="*/ 603797 h 1117709"/>
              <a:gd name="connsiteX1580" fmla="*/ 763275 w 942475"/>
              <a:gd name="connsiteY1580" fmla="*/ 600396 h 1117709"/>
              <a:gd name="connsiteX1581" fmla="*/ 765202 w 942475"/>
              <a:gd name="connsiteY1581" fmla="*/ 596656 h 1117709"/>
              <a:gd name="connsiteX1582" fmla="*/ 766902 w 942475"/>
              <a:gd name="connsiteY1582" fmla="*/ 594162 h 1117709"/>
              <a:gd name="connsiteX1583" fmla="*/ 770869 w 942475"/>
              <a:gd name="connsiteY1583" fmla="*/ 584981 h 1117709"/>
              <a:gd name="connsiteX1584" fmla="*/ 772229 w 942475"/>
              <a:gd name="connsiteY1584" fmla="*/ 584074 h 1117709"/>
              <a:gd name="connsiteX1585" fmla="*/ 773363 w 942475"/>
              <a:gd name="connsiteY1585" fmla="*/ 584074 h 1117709"/>
              <a:gd name="connsiteX1586" fmla="*/ 773816 w 942475"/>
              <a:gd name="connsiteY1586" fmla="*/ 583508 h 1117709"/>
              <a:gd name="connsiteX1587" fmla="*/ 773816 w 942475"/>
              <a:gd name="connsiteY1587" fmla="*/ 582941 h 1117709"/>
              <a:gd name="connsiteX1588" fmla="*/ 773590 w 942475"/>
              <a:gd name="connsiteY1588" fmla="*/ 582601 h 1117709"/>
              <a:gd name="connsiteX1589" fmla="*/ 773136 w 942475"/>
              <a:gd name="connsiteY1589" fmla="*/ 581581 h 1117709"/>
              <a:gd name="connsiteX1590" fmla="*/ 773476 w 942475"/>
              <a:gd name="connsiteY1590" fmla="*/ 580674 h 1117709"/>
              <a:gd name="connsiteX1591" fmla="*/ 774723 w 942475"/>
              <a:gd name="connsiteY1591" fmla="*/ 579767 h 1117709"/>
              <a:gd name="connsiteX1592" fmla="*/ 775063 w 942475"/>
              <a:gd name="connsiteY1592" fmla="*/ 580107 h 1117709"/>
              <a:gd name="connsiteX1593" fmla="*/ 775630 w 942475"/>
              <a:gd name="connsiteY1593" fmla="*/ 579880 h 1117709"/>
              <a:gd name="connsiteX1594" fmla="*/ 775630 w 942475"/>
              <a:gd name="connsiteY1594" fmla="*/ 579427 h 1117709"/>
              <a:gd name="connsiteX1595" fmla="*/ 775177 w 942475"/>
              <a:gd name="connsiteY1595" fmla="*/ 576934 h 1117709"/>
              <a:gd name="connsiteX1596" fmla="*/ 775969 w 942475"/>
              <a:gd name="connsiteY1596" fmla="*/ 573420 h 1117709"/>
              <a:gd name="connsiteX1597" fmla="*/ 776990 w 942475"/>
              <a:gd name="connsiteY1597" fmla="*/ 567186 h 1117709"/>
              <a:gd name="connsiteX1598" fmla="*/ 778123 w 942475"/>
              <a:gd name="connsiteY1598" fmla="*/ 564352 h 1117709"/>
              <a:gd name="connsiteX1599" fmla="*/ 778803 w 942475"/>
              <a:gd name="connsiteY1599" fmla="*/ 562085 h 1117709"/>
              <a:gd name="connsiteX1600" fmla="*/ 781410 w 942475"/>
              <a:gd name="connsiteY1600" fmla="*/ 558798 h 1117709"/>
              <a:gd name="connsiteX1601" fmla="*/ 784358 w 942475"/>
              <a:gd name="connsiteY1601" fmla="*/ 555511 h 1117709"/>
              <a:gd name="connsiteX1602" fmla="*/ 783564 w 942475"/>
              <a:gd name="connsiteY1602" fmla="*/ 555171 h 1117709"/>
              <a:gd name="connsiteX1603" fmla="*/ 782204 w 942475"/>
              <a:gd name="connsiteY1603" fmla="*/ 554944 h 1117709"/>
              <a:gd name="connsiteX1604" fmla="*/ 783110 w 942475"/>
              <a:gd name="connsiteY1604" fmla="*/ 554151 h 1117709"/>
              <a:gd name="connsiteX1605" fmla="*/ 783790 w 942475"/>
              <a:gd name="connsiteY1605" fmla="*/ 553924 h 1117709"/>
              <a:gd name="connsiteX1606" fmla="*/ 784697 w 942475"/>
              <a:gd name="connsiteY1606" fmla="*/ 554491 h 1117709"/>
              <a:gd name="connsiteX1607" fmla="*/ 785377 w 942475"/>
              <a:gd name="connsiteY1607" fmla="*/ 553017 h 1117709"/>
              <a:gd name="connsiteX1608" fmla="*/ 785377 w 942475"/>
              <a:gd name="connsiteY1608" fmla="*/ 550751 h 1117709"/>
              <a:gd name="connsiteX1609" fmla="*/ 786284 w 942475"/>
              <a:gd name="connsiteY1609" fmla="*/ 547463 h 1117709"/>
              <a:gd name="connsiteX1610" fmla="*/ 785604 w 942475"/>
              <a:gd name="connsiteY1610" fmla="*/ 544516 h 1117709"/>
              <a:gd name="connsiteX1611" fmla="*/ 786964 w 942475"/>
              <a:gd name="connsiteY1611" fmla="*/ 543610 h 1117709"/>
              <a:gd name="connsiteX1612" fmla="*/ 788438 w 942475"/>
              <a:gd name="connsiteY1612" fmla="*/ 543043 h 1117709"/>
              <a:gd name="connsiteX1613" fmla="*/ 789118 w 942475"/>
              <a:gd name="connsiteY1613" fmla="*/ 539983 h 1117709"/>
              <a:gd name="connsiteX1614" fmla="*/ 789571 w 942475"/>
              <a:gd name="connsiteY1614" fmla="*/ 538736 h 1117709"/>
              <a:gd name="connsiteX1615" fmla="*/ 790478 w 942475"/>
              <a:gd name="connsiteY1615" fmla="*/ 537602 h 1117709"/>
              <a:gd name="connsiteX1616" fmla="*/ 792065 w 942475"/>
              <a:gd name="connsiteY1616" fmla="*/ 535222 h 1117709"/>
              <a:gd name="connsiteX1617" fmla="*/ 793312 w 942475"/>
              <a:gd name="connsiteY1617" fmla="*/ 532728 h 1117709"/>
              <a:gd name="connsiteX1618" fmla="*/ 796259 w 942475"/>
              <a:gd name="connsiteY1618" fmla="*/ 527854 h 1117709"/>
              <a:gd name="connsiteX1619" fmla="*/ 799206 w 942475"/>
              <a:gd name="connsiteY1619" fmla="*/ 525928 h 1117709"/>
              <a:gd name="connsiteX1620" fmla="*/ 803513 w 942475"/>
              <a:gd name="connsiteY1620" fmla="*/ 524341 h 1117709"/>
              <a:gd name="connsiteX1621" fmla="*/ 803966 w 942475"/>
              <a:gd name="connsiteY1621" fmla="*/ 523434 h 1117709"/>
              <a:gd name="connsiteX1622" fmla="*/ 802833 w 942475"/>
              <a:gd name="connsiteY1622" fmla="*/ 522867 h 1117709"/>
              <a:gd name="connsiteX1623" fmla="*/ 802833 w 942475"/>
              <a:gd name="connsiteY1623" fmla="*/ 522301 h 1117709"/>
              <a:gd name="connsiteX1624" fmla="*/ 804533 w 942475"/>
              <a:gd name="connsiteY1624" fmla="*/ 522301 h 1117709"/>
              <a:gd name="connsiteX1625" fmla="*/ 805213 w 942475"/>
              <a:gd name="connsiteY1625" fmla="*/ 520600 h 1117709"/>
              <a:gd name="connsiteX1626" fmla="*/ 806913 w 942475"/>
              <a:gd name="connsiteY1626" fmla="*/ 519353 h 1117709"/>
              <a:gd name="connsiteX1627" fmla="*/ 809747 w 942475"/>
              <a:gd name="connsiteY1627" fmla="*/ 516520 h 1117709"/>
              <a:gd name="connsiteX1628" fmla="*/ 810654 w 942475"/>
              <a:gd name="connsiteY1628" fmla="*/ 513913 h 1117709"/>
              <a:gd name="connsiteX1629" fmla="*/ 811221 w 942475"/>
              <a:gd name="connsiteY1629" fmla="*/ 511759 h 1117709"/>
              <a:gd name="connsiteX1630" fmla="*/ 811560 w 942475"/>
              <a:gd name="connsiteY1630" fmla="*/ 506999 h 1117709"/>
              <a:gd name="connsiteX1631" fmla="*/ 816208 w 942475"/>
              <a:gd name="connsiteY1631" fmla="*/ 500651 h 1117709"/>
              <a:gd name="connsiteX1632" fmla="*/ 819495 w 942475"/>
              <a:gd name="connsiteY1632" fmla="*/ 492150 h 1117709"/>
              <a:gd name="connsiteX1633" fmla="*/ 820288 w 942475"/>
              <a:gd name="connsiteY1633" fmla="*/ 486710 h 1117709"/>
              <a:gd name="connsiteX1634" fmla="*/ 821082 w 942475"/>
              <a:gd name="connsiteY1634" fmla="*/ 483763 h 1117709"/>
              <a:gd name="connsiteX1635" fmla="*/ 821648 w 942475"/>
              <a:gd name="connsiteY1635" fmla="*/ 479456 h 1117709"/>
              <a:gd name="connsiteX1636" fmla="*/ 821195 w 942475"/>
              <a:gd name="connsiteY1636" fmla="*/ 474922 h 1117709"/>
              <a:gd name="connsiteX1637" fmla="*/ 821195 w 942475"/>
              <a:gd name="connsiteY1637" fmla="*/ 471181 h 1117709"/>
              <a:gd name="connsiteX1638" fmla="*/ 824595 w 942475"/>
              <a:gd name="connsiteY1638" fmla="*/ 461547 h 1117709"/>
              <a:gd name="connsiteX1639" fmla="*/ 825276 w 942475"/>
              <a:gd name="connsiteY1639" fmla="*/ 457580 h 1117709"/>
              <a:gd name="connsiteX1640" fmla="*/ 826295 w 942475"/>
              <a:gd name="connsiteY1640" fmla="*/ 455086 h 1117709"/>
              <a:gd name="connsiteX1641" fmla="*/ 827769 w 942475"/>
              <a:gd name="connsiteY1641" fmla="*/ 445565 h 1117709"/>
              <a:gd name="connsiteX1642" fmla="*/ 827769 w 942475"/>
              <a:gd name="connsiteY1642" fmla="*/ 440691 h 1117709"/>
              <a:gd name="connsiteX1643" fmla="*/ 830149 w 942475"/>
              <a:gd name="connsiteY1643" fmla="*/ 434910 h 1117709"/>
              <a:gd name="connsiteX1644" fmla="*/ 833096 w 942475"/>
              <a:gd name="connsiteY1644" fmla="*/ 430263 h 1117709"/>
              <a:gd name="connsiteX1645" fmla="*/ 833323 w 942475"/>
              <a:gd name="connsiteY1645" fmla="*/ 425956 h 1117709"/>
              <a:gd name="connsiteX1646" fmla="*/ 832303 w 942475"/>
              <a:gd name="connsiteY1646" fmla="*/ 422669 h 1117709"/>
              <a:gd name="connsiteX1647" fmla="*/ 832303 w 942475"/>
              <a:gd name="connsiteY1647" fmla="*/ 415755 h 1117709"/>
              <a:gd name="connsiteX1648" fmla="*/ 724851 w 942475"/>
              <a:gd name="connsiteY1648" fmla="*/ 712949 h 1117709"/>
              <a:gd name="connsiteX1649" fmla="*/ 722243 w 942475"/>
              <a:gd name="connsiteY1649" fmla="*/ 714309 h 1117709"/>
              <a:gd name="connsiteX1650" fmla="*/ 719410 w 942475"/>
              <a:gd name="connsiteY1650" fmla="*/ 714309 h 1117709"/>
              <a:gd name="connsiteX1651" fmla="*/ 718390 w 942475"/>
              <a:gd name="connsiteY1651" fmla="*/ 714876 h 1117709"/>
              <a:gd name="connsiteX1652" fmla="*/ 718616 w 942475"/>
              <a:gd name="connsiteY1652" fmla="*/ 715443 h 1117709"/>
              <a:gd name="connsiteX1653" fmla="*/ 720317 w 942475"/>
              <a:gd name="connsiteY1653" fmla="*/ 716690 h 1117709"/>
              <a:gd name="connsiteX1654" fmla="*/ 722584 w 942475"/>
              <a:gd name="connsiteY1654" fmla="*/ 716690 h 1117709"/>
              <a:gd name="connsiteX1655" fmla="*/ 724737 w 942475"/>
              <a:gd name="connsiteY1655" fmla="*/ 716236 h 1117709"/>
              <a:gd name="connsiteX1656" fmla="*/ 725417 w 942475"/>
              <a:gd name="connsiteY1656" fmla="*/ 717823 h 1117709"/>
              <a:gd name="connsiteX1657" fmla="*/ 726437 w 942475"/>
              <a:gd name="connsiteY1657" fmla="*/ 717597 h 1117709"/>
              <a:gd name="connsiteX1658" fmla="*/ 727911 w 942475"/>
              <a:gd name="connsiteY1658" fmla="*/ 716236 h 1117709"/>
              <a:gd name="connsiteX1659" fmla="*/ 726777 w 942475"/>
              <a:gd name="connsiteY1659" fmla="*/ 714536 h 1117709"/>
              <a:gd name="connsiteX1660" fmla="*/ 724851 w 942475"/>
              <a:gd name="connsiteY1660" fmla="*/ 712949 h 1117709"/>
              <a:gd name="connsiteX1661" fmla="*/ 652309 w 942475"/>
              <a:gd name="connsiteY1661" fmla="*/ 718163 h 1117709"/>
              <a:gd name="connsiteX1662" fmla="*/ 652309 w 942475"/>
              <a:gd name="connsiteY1662" fmla="*/ 716463 h 1117709"/>
              <a:gd name="connsiteX1663" fmla="*/ 652309 w 942475"/>
              <a:gd name="connsiteY1663" fmla="*/ 716350 h 1117709"/>
              <a:gd name="connsiteX1664" fmla="*/ 651629 w 942475"/>
              <a:gd name="connsiteY1664" fmla="*/ 717256 h 1117709"/>
              <a:gd name="connsiteX1665" fmla="*/ 650835 w 942475"/>
              <a:gd name="connsiteY1665" fmla="*/ 717597 h 1117709"/>
              <a:gd name="connsiteX1666" fmla="*/ 651629 w 942475"/>
              <a:gd name="connsiteY1666" fmla="*/ 720317 h 1117709"/>
              <a:gd name="connsiteX1667" fmla="*/ 652422 w 942475"/>
              <a:gd name="connsiteY1667" fmla="*/ 718163 h 1117709"/>
              <a:gd name="connsiteX1668" fmla="*/ 251402 w 942475"/>
              <a:gd name="connsiteY1668" fmla="*/ 100538 h 1117709"/>
              <a:gd name="connsiteX1669" fmla="*/ 251402 w 942475"/>
              <a:gd name="connsiteY1669" fmla="*/ 99971 h 1117709"/>
              <a:gd name="connsiteX1670" fmla="*/ 251402 w 942475"/>
              <a:gd name="connsiteY1670" fmla="*/ 98271 h 1117709"/>
              <a:gd name="connsiteX1671" fmla="*/ 250609 w 942475"/>
              <a:gd name="connsiteY1671" fmla="*/ 97818 h 1117709"/>
              <a:gd name="connsiteX1672" fmla="*/ 249702 w 942475"/>
              <a:gd name="connsiteY1672" fmla="*/ 98611 h 1117709"/>
              <a:gd name="connsiteX1673" fmla="*/ 249135 w 942475"/>
              <a:gd name="connsiteY1673" fmla="*/ 100878 h 1117709"/>
              <a:gd name="connsiteX1674" fmla="*/ 250042 w 942475"/>
              <a:gd name="connsiteY1674" fmla="*/ 102012 h 1117709"/>
              <a:gd name="connsiteX1675" fmla="*/ 251402 w 942475"/>
              <a:gd name="connsiteY1675" fmla="*/ 100652 h 1117709"/>
              <a:gd name="connsiteX1676" fmla="*/ 237574 w 942475"/>
              <a:gd name="connsiteY1676" fmla="*/ 119354 h 1117709"/>
              <a:gd name="connsiteX1677" fmla="*/ 238254 w 942475"/>
              <a:gd name="connsiteY1677" fmla="*/ 119581 h 1117709"/>
              <a:gd name="connsiteX1678" fmla="*/ 239047 w 942475"/>
              <a:gd name="connsiteY1678" fmla="*/ 118900 h 1117709"/>
              <a:gd name="connsiteX1679" fmla="*/ 239047 w 942475"/>
              <a:gd name="connsiteY1679" fmla="*/ 117880 h 1117709"/>
              <a:gd name="connsiteX1680" fmla="*/ 238367 w 942475"/>
              <a:gd name="connsiteY1680" fmla="*/ 116860 h 1117709"/>
              <a:gd name="connsiteX1681" fmla="*/ 238141 w 942475"/>
              <a:gd name="connsiteY1681" fmla="*/ 115953 h 1117709"/>
              <a:gd name="connsiteX1682" fmla="*/ 237461 w 942475"/>
              <a:gd name="connsiteY1682" fmla="*/ 115953 h 1117709"/>
              <a:gd name="connsiteX1683" fmla="*/ 237121 w 942475"/>
              <a:gd name="connsiteY1683" fmla="*/ 116407 h 1117709"/>
              <a:gd name="connsiteX1684" fmla="*/ 236667 w 942475"/>
              <a:gd name="connsiteY1684" fmla="*/ 117427 h 1117709"/>
              <a:gd name="connsiteX1685" fmla="*/ 237461 w 942475"/>
              <a:gd name="connsiteY1685" fmla="*/ 118334 h 1117709"/>
              <a:gd name="connsiteX1686" fmla="*/ 237461 w 942475"/>
              <a:gd name="connsiteY1686" fmla="*/ 119241 h 1117709"/>
              <a:gd name="connsiteX1687" fmla="*/ 50552 w 942475"/>
              <a:gd name="connsiteY1687" fmla="*/ 242562 h 1117709"/>
              <a:gd name="connsiteX1688" fmla="*/ 51686 w 942475"/>
              <a:gd name="connsiteY1688" fmla="*/ 240748 h 1117709"/>
              <a:gd name="connsiteX1689" fmla="*/ 51913 w 942475"/>
              <a:gd name="connsiteY1689" fmla="*/ 239161 h 1117709"/>
              <a:gd name="connsiteX1690" fmla="*/ 51459 w 942475"/>
              <a:gd name="connsiteY1690" fmla="*/ 238027 h 1117709"/>
              <a:gd name="connsiteX1691" fmla="*/ 49872 w 942475"/>
              <a:gd name="connsiteY1691" fmla="*/ 239841 h 1117709"/>
              <a:gd name="connsiteX1692" fmla="*/ 48966 w 942475"/>
              <a:gd name="connsiteY1692" fmla="*/ 241315 h 1117709"/>
              <a:gd name="connsiteX1693" fmla="*/ 49192 w 942475"/>
              <a:gd name="connsiteY1693" fmla="*/ 242222 h 1117709"/>
              <a:gd name="connsiteX1694" fmla="*/ 50666 w 942475"/>
              <a:gd name="connsiteY1694" fmla="*/ 242562 h 1117709"/>
              <a:gd name="connsiteX1695" fmla="*/ 352281 w 942475"/>
              <a:gd name="connsiteY1695" fmla="*/ 39218 h 1117709"/>
              <a:gd name="connsiteX1696" fmla="*/ 356134 w 942475"/>
              <a:gd name="connsiteY1696" fmla="*/ 38084 h 1117709"/>
              <a:gd name="connsiteX1697" fmla="*/ 359875 w 942475"/>
              <a:gd name="connsiteY1697" fmla="*/ 39558 h 1117709"/>
              <a:gd name="connsiteX1698" fmla="*/ 362029 w 942475"/>
              <a:gd name="connsiteY1698" fmla="*/ 39104 h 1117709"/>
              <a:gd name="connsiteX1699" fmla="*/ 362029 w 942475"/>
              <a:gd name="connsiteY1699" fmla="*/ 38198 h 1117709"/>
              <a:gd name="connsiteX1700" fmla="*/ 361462 w 942475"/>
              <a:gd name="connsiteY1700" fmla="*/ 37404 h 1117709"/>
              <a:gd name="connsiteX1701" fmla="*/ 360669 w 942475"/>
              <a:gd name="connsiteY1701" fmla="*/ 36611 h 1117709"/>
              <a:gd name="connsiteX1702" fmla="*/ 358968 w 942475"/>
              <a:gd name="connsiteY1702" fmla="*/ 36044 h 1117709"/>
              <a:gd name="connsiteX1703" fmla="*/ 358401 w 942475"/>
              <a:gd name="connsiteY1703" fmla="*/ 34117 h 1117709"/>
              <a:gd name="connsiteX1704" fmla="*/ 357381 w 942475"/>
              <a:gd name="connsiteY1704" fmla="*/ 32304 h 1117709"/>
              <a:gd name="connsiteX1705" fmla="*/ 357155 w 942475"/>
              <a:gd name="connsiteY1705" fmla="*/ 30263 h 1117709"/>
              <a:gd name="connsiteX1706" fmla="*/ 356361 w 942475"/>
              <a:gd name="connsiteY1706" fmla="*/ 28450 h 1117709"/>
              <a:gd name="connsiteX1707" fmla="*/ 355454 w 942475"/>
              <a:gd name="connsiteY1707" fmla="*/ 28450 h 1117709"/>
              <a:gd name="connsiteX1708" fmla="*/ 354547 w 942475"/>
              <a:gd name="connsiteY1708" fmla="*/ 29017 h 1117709"/>
              <a:gd name="connsiteX1709" fmla="*/ 352507 w 942475"/>
              <a:gd name="connsiteY1709" fmla="*/ 31624 h 1117709"/>
              <a:gd name="connsiteX1710" fmla="*/ 353187 w 942475"/>
              <a:gd name="connsiteY1710" fmla="*/ 32984 h 1117709"/>
              <a:gd name="connsiteX1711" fmla="*/ 353414 w 942475"/>
              <a:gd name="connsiteY1711" fmla="*/ 35591 h 1117709"/>
              <a:gd name="connsiteX1712" fmla="*/ 352168 w 942475"/>
              <a:gd name="connsiteY1712" fmla="*/ 36498 h 1117709"/>
              <a:gd name="connsiteX1713" fmla="*/ 350807 w 942475"/>
              <a:gd name="connsiteY1713" fmla="*/ 36158 h 1117709"/>
              <a:gd name="connsiteX1714" fmla="*/ 350240 w 942475"/>
              <a:gd name="connsiteY1714" fmla="*/ 38538 h 1117709"/>
              <a:gd name="connsiteX1715" fmla="*/ 350920 w 942475"/>
              <a:gd name="connsiteY1715" fmla="*/ 39331 h 1117709"/>
              <a:gd name="connsiteX1716" fmla="*/ 352054 w 942475"/>
              <a:gd name="connsiteY1716" fmla="*/ 39331 h 1117709"/>
              <a:gd name="connsiteX1717" fmla="*/ 638594 w 942475"/>
              <a:gd name="connsiteY1717" fmla="*/ 699461 h 1117709"/>
              <a:gd name="connsiteX1718" fmla="*/ 638027 w 942475"/>
              <a:gd name="connsiteY1718" fmla="*/ 695607 h 1117709"/>
              <a:gd name="connsiteX1719" fmla="*/ 636214 w 942475"/>
              <a:gd name="connsiteY1719" fmla="*/ 694134 h 1117709"/>
              <a:gd name="connsiteX1720" fmla="*/ 635193 w 942475"/>
              <a:gd name="connsiteY1720" fmla="*/ 694134 h 1117709"/>
              <a:gd name="connsiteX1721" fmla="*/ 634967 w 942475"/>
              <a:gd name="connsiteY1721" fmla="*/ 696174 h 1117709"/>
              <a:gd name="connsiteX1722" fmla="*/ 633720 w 942475"/>
              <a:gd name="connsiteY1722" fmla="*/ 697307 h 1117709"/>
              <a:gd name="connsiteX1723" fmla="*/ 633380 w 942475"/>
              <a:gd name="connsiteY1723" fmla="*/ 698328 h 1117709"/>
              <a:gd name="connsiteX1724" fmla="*/ 633380 w 942475"/>
              <a:gd name="connsiteY1724" fmla="*/ 700595 h 1117709"/>
              <a:gd name="connsiteX1725" fmla="*/ 632926 w 942475"/>
              <a:gd name="connsiteY1725" fmla="*/ 702635 h 1117709"/>
              <a:gd name="connsiteX1726" fmla="*/ 633947 w 942475"/>
              <a:gd name="connsiteY1726" fmla="*/ 704675 h 1117709"/>
              <a:gd name="connsiteX1727" fmla="*/ 633720 w 942475"/>
              <a:gd name="connsiteY1727" fmla="*/ 706715 h 1117709"/>
              <a:gd name="connsiteX1728" fmla="*/ 634174 w 942475"/>
              <a:gd name="connsiteY1728" fmla="*/ 708189 h 1117709"/>
              <a:gd name="connsiteX1729" fmla="*/ 634740 w 942475"/>
              <a:gd name="connsiteY1729" fmla="*/ 708189 h 1117709"/>
              <a:gd name="connsiteX1730" fmla="*/ 636894 w 942475"/>
              <a:gd name="connsiteY1730" fmla="*/ 707055 h 1117709"/>
              <a:gd name="connsiteX1731" fmla="*/ 638481 w 942475"/>
              <a:gd name="connsiteY1731" fmla="*/ 705582 h 1117709"/>
              <a:gd name="connsiteX1732" fmla="*/ 639047 w 942475"/>
              <a:gd name="connsiteY1732" fmla="*/ 703768 h 1117709"/>
              <a:gd name="connsiteX1733" fmla="*/ 638367 w 942475"/>
              <a:gd name="connsiteY1733" fmla="*/ 701728 h 1117709"/>
              <a:gd name="connsiteX1734" fmla="*/ 638707 w 942475"/>
              <a:gd name="connsiteY1734" fmla="*/ 699461 h 1117709"/>
              <a:gd name="connsiteX1735" fmla="*/ 704788 w 942475"/>
              <a:gd name="connsiteY1735" fmla="*/ 785944 h 1117709"/>
              <a:gd name="connsiteX1736" fmla="*/ 704222 w 942475"/>
              <a:gd name="connsiteY1736" fmla="*/ 786851 h 1117709"/>
              <a:gd name="connsiteX1737" fmla="*/ 704222 w 942475"/>
              <a:gd name="connsiteY1737" fmla="*/ 787645 h 1117709"/>
              <a:gd name="connsiteX1738" fmla="*/ 703542 w 942475"/>
              <a:gd name="connsiteY1738" fmla="*/ 788098 h 1117709"/>
              <a:gd name="connsiteX1739" fmla="*/ 704335 w 942475"/>
              <a:gd name="connsiteY1739" fmla="*/ 788665 h 1117709"/>
              <a:gd name="connsiteX1740" fmla="*/ 704561 w 942475"/>
              <a:gd name="connsiteY1740" fmla="*/ 790025 h 1117709"/>
              <a:gd name="connsiteX1741" fmla="*/ 705015 w 942475"/>
              <a:gd name="connsiteY1741" fmla="*/ 790251 h 1117709"/>
              <a:gd name="connsiteX1742" fmla="*/ 706262 w 942475"/>
              <a:gd name="connsiteY1742" fmla="*/ 790251 h 1117709"/>
              <a:gd name="connsiteX1743" fmla="*/ 705468 w 942475"/>
              <a:gd name="connsiteY1743" fmla="*/ 786965 h 1117709"/>
              <a:gd name="connsiteX1744" fmla="*/ 704561 w 942475"/>
              <a:gd name="connsiteY1744" fmla="*/ 785944 h 1117709"/>
              <a:gd name="connsiteX1745" fmla="*/ 703995 w 942475"/>
              <a:gd name="connsiteY1745" fmla="*/ 791272 h 1117709"/>
              <a:gd name="connsiteX1746" fmla="*/ 703428 w 942475"/>
              <a:gd name="connsiteY1746" fmla="*/ 791272 h 1117709"/>
              <a:gd name="connsiteX1747" fmla="*/ 702408 w 942475"/>
              <a:gd name="connsiteY1747" fmla="*/ 792632 h 1117709"/>
              <a:gd name="connsiteX1748" fmla="*/ 702068 w 942475"/>
              <a:gd name="connsiteY1748" fmla="*/ 793765 h 1117709"/>
              <a:gd name="connsiteX1749" fmla="*/ 701614 w 942475"/>
              <a:gd name="connsiteY1749" fmla="*/ 793992 h 1117709"/>
              <a:gd name="connsiteX1750" fmla="*/ 701388 w 942475"/>
              <a:gd name="connsiteY1750" fmla="*/ 794786 h 1117709"/>
              <a:gd name="connsiteX1751" fmla="*/ 700934 w 942475"/>
              <a:gd name="connsiteY1751" fmla="*/ 795352 h 1117709"/>
              <a:gd name="connsiteX1752" fmla="*/ 699687 w 942475"/>
              <a:gd name="connsiteY1752" fmla="*/ 794899 h 1117709"/>
              <a:gd name="connsiteX1753" fmla="*/ 699687 w 942475"/>
              <a:gd name="connsiteY1753" fmla="*/ 795352 h 1117709"/>
              <a:gd name="connsiteX1754" fmla="*/ 700708 w 942475"/>
              <a:gd name="connsiteY1754" fmla="*/ 797166 h 1117709"/>
              <a:gd name="connsiteX1755" fmla="*/ 702294 w 942475"/>
              <a:gd name="connsiteY1755" fmla="*/ 796712 h 1117709"/>
              <a:gd name="connsiteX1756" fmla="*/ 703881 w 942475"/>
              <a:gd name="connsiteY1756" fmla="*/ 797166 h 1117709"/>
              <a:gd name="connsiteX1757" fmla="*/ 704902 w 942475"/>
              <a:gd name="connsiteY1757" fmla="*/ 794445 h 1117709"/>
              <a:gd name="connsiteX1758" fmla="*/ 704675 w 942475"/>
              <a:gd name="connsiteY1758" fmla="*/ 793085 h 1117709"/>
              <a:gd name="connsiteX1759" fmla="*/ 704108 w 942475"/>
              <a:gd name="connsiteY1759" fmla="*/ 791272 h 1117709"/>
              <a:gd name="connsiteX1760" fmla="*/ 720997 w 942475"/>
              <a:gd name="connsiteY1760" fmla="*/ 773589 h 1117709"/>
              <a:gd name="connsiteX1761" fmla="*/ 719523 w 942475"/>
              <a:gd name="connsiteY1761" fmla="*/ 773023 h 1117709"/>
              <a:gd name="connsiteX1762" fmla="*/ 718503 w 942475"/>
              <a:gd name="connsiteY1762" fmla="*/ 774270 h 1117709"/>
              <a:gd name="connsiteX1763" fmla="*/ 718503 w 942475"/>
              <a:gd name="connsiteY1763" fmla="*/ 774836 h 1117709"/>
              <a:gd name="connsiteX1764" fmla="*/ 718616 w 942475"/>
              <a:gd name="connsiteY1764" fmla="*/ 776197 h 1117709"/>
              <a:gd name="connsiteX1765" fmla="*/ 718956 w 942475"/>
              <a:gd name="connsiteY1765" fmla="*/ 776197 h 1117709"/>
              <a:gd name="connsiteX1766" fmla="*/ 720090 w 942475"/>
              <a:gd name="connsiteY1766" fmla="*/ 776083 h 1117709"/>
              <a:gd name="connsiteX1767" fmla="*/ 720090 w 942475"/>
              <a:gd name="connsiteY1767" fmla="*/ 775290 h 1117709"/>
              <a:gd name="connsiteX1768" fmla="*/ 721450 w 942475"/>
              <a:gd name="connsiteY1768" fmla="*/ 774496 h 1117709"/>
              <a:gd name="connsiteX1769" fmla="*/ 720883 w 942475"/>
              <a:gd name="connsiteY1769" fmla="*/ 773589 h 1117709"/>
              <a:gd name="connsiteX1770" fmla="*/ 511986 w 942475"/>
              <a:gd name="connsiteY1770" fmla="*/ 596316 h 1117709"/>
              <a:gd name="connsiteX1771" fmla="*/ 510059 w 942475"/>
              <a:gd name="connsiteY1771" fmla="*/ 597222 h 1117709"/>
              <a:gd name="connsiteX1772" fmla="*/ 505185 w 942475"/>
              <a:gd name="connsiteY1772" fmla="*/ 596656 h 1117709"/>
              <a:gd name="connsiteX1773" fmla="*/ 505185 w 942475"/>
              <a:gd name="connsiteY1773" fmla="*/ 596202 h 1117709"/>
              <a:gd name="connsiteX1774" fmla="*/ 505979 w 942475"/>
              <a:gd name="connsiteY1774" fmla="*/ 594502 h 1117709"/>
              <a:gd name="connsiteX1775" fmla="*/ 504958 w 942475"/>
              <a:gd name="connsiteY1775" fmla="*/ 593596 h 1117709"/>
              <a:gd name="connsiteX1776" fmla="*/ 503825 w 942475"/>
              <a:gd name="connsiteY1776" fmla="*/ 593256 h 1117709"/>
              <a:gd name="connsiteX1777" fmla="*/ 499858 w 942475"/>
              <a:gd name="connsiteY1777" fmla="*/ 592915 h 1117709"/>
              <a:gd name="connsiteX1778" fmla="*/ 494870 w 942475"/>
              <a:gd name="connsiteY1778" fmla="*/ 594729 h 1117709"/>
              <a:gd name="connsiteX1779" fmla="*/ 485576 w 942475"/>
              <a:gd name="connsiteY1779" fmla="*/ 596882 h 1117709"/>
              <a:gd name="connsiteX1780" fmla="*/ 484329 w 942475"/>
              <a:gd name="connsiteY1780" fmla="*/ 598356 h 1117709"/>
              <a:gd name="connsiteX1781" fmla="*/ 483536 w 942475"/>
              <a:gd name="connsiteY1781" fmla="*/ 600396 h 1117709"/>
              <a:gd name="connsiteX1782" fmla="*/ 484556 w 942475"/>
              <a:gd name="connsiteY1782" fmla="*/ 601530 h 1117709"/>
              <a:gd name="connsiteX1783" fmla="*/ 487956 w 942475"/>
              <a:gd name="connsiteY1783" fmla="*/ 604023 h 1117709"/>
              <a:gd name="connsiteX1784" fmla="*/ 491130 w 942475"/>
              <a:gd name="connsiteY1784" fmla="*/ 604363 h 1117709"/>
              <a:gd name="connsiteX1785" fmla="*/ 493397 w 942475"/>
              <a:gd name="connsiteY1785" fmla="*/ 603797 h 1117709"/>
              <a:gd name="connsiteX1786" fmla="*/ 495891 w 942475"/>
              <a:gd name="connsiteY1786" fmla="*/ 604137 h 1117709"/>
              <a:gd name="connsiteX1787" fmla="*/ 497137 w 942475"/>
              <a:gd name="connsiteY1787" fmla="*/ 602663 h 1117709"/>
              <a:gd name="connsiteX1788" fmla="*/ 500651 w 942475"/>
              <a:gd name="connsiteY1788" fmla="*/ 603570 h 1117709"/>
              <a:gd name="connsiteX1789" fmla="*/ 502011 w 942475"/>
              <a:gd name="connsiteY1789" fmla="*/ 604930 h 1117709"/>
              <a:gd name="connsiteX1790" fmla="*/ 504958 w 942475"/>
              <a:gd name="connsiteY1790" fmla="*/ 603683 h 1117709"/>
              <a:gd name="connsiteX1791" fmla="*/ 505638 w 942475"/>
              <a:gd name="connsiteY1791" fmla="*/ 601416 h 1117709"/>
              <a:gd name="connsiteX1792" fmla="*/ 506659 w 942475"/>
              <a:gd name="connsiteY1792" fmla="*/ 600396 h 1117709"/>
              <a:gd name="connsiteX1793" fmla="*/ 510059 w 942475"/>
              <a:gd name="connsiteY1793" fmla="*/ 599603 h 1117709"/>
              <a:gd name="connsiteX1794" fmla="*/ 513686 w 942475"/>
              <a:gd name="connsiteY1794" fmla="*/ 600623 h 1117709"/>
              <a:gd name="connsiteX1795" fmla="*/ 514819 w 942475"/>
              <a:gd name="connsiteY1795" fmla="*/ 600396 h 1117709"/>
              <a:gd name="connsiteX1796" fmla="*/ 515953 w 942475"/>
              <a:gd name="connsiteY1796" fmla="*/ 599149 h 1117709"/>
              <a:gd name="connsiteX1797" fmla="*/ 514366 w 942475"/>
              <a:gd name="connsiteY1797" fmla="*/ 596769 h 1117709"/>
              <a:gd name="connsiteX1798" fmla="*/ 511986 w 942475"/>
              <a:gd name="connsiteY1798" fmla="*/ 596089 h 1117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</a:cxnLst>
            <a:rect l="l" t="t" r="r" b="b"/>
            <a:pathLst>
              <a:path w="942475" h="1117709">
                <a:moveTo>
                  <a:pt x="598242" y="13148"/>
                </a:moveTo>
                <a:lnTo>
                  <a:pt x="598242" y="13715"/>
                </a:lnTo>
                <a:cubicBezTo>
                  <a:pt x="598242" y="13715"/>
                  <a:pt x="598356" y="15075"/>
                  <a:pt x="598356" y="15075"/>
                </a:cubicBezTo>
                <a:lnTo>
                  <a:pt x="599490" y="15755"/>
                </a:lnTo>
                <a:lnTo>
                  <a:pt x="601189" y="14508"/>
                </a:lnTo>
                <a:lnTo>
                  <a:pt x="599602" y="12015"/>
                </a:lnTo>
                <a:lnTo>
                  <a:pt x="598242" y="13035"/>
                </a:lnTo>
                <a:close/>
                <a:moveTo>
                  <a:pt x="543609" y="156078"/>
                </a:moveTo>
                <a:lnTo>
                  <a:pt x="542589" y="156985"/>
                </a:lnTo>
                <a:lnTo>
                  <a:pt x="542816" y="157892"/>
                </a:lnTo>
                <a:lnTo>
                  <a:pt x="543609" y="157552"/>
                </a:lnTo>
                <a:lnTo>
                  <a:pt x="545876" y="157098"/>
                </a:lnTo>
                <a:lnTo>
                  <a:pt x="545650" y="155965"/>
                </a:lnTo>
                <a:lnTo>
                  <a:pt x="544290" y="154831"/>
                </a:lnTo>
                <a:lnTo>
                  <a:pt x="543609" y="156191"/>
                </a:lnTo>
                <a:close/>
                <a:moveTo>
                  <a:pt x="539076" y="148597"/>
                </a:moveTo>
                <a:lnTo>
                  <a:pt x="539983" y="148597"/>
                </a:lnTo>
                <a:cubicBezTo>
                  <a:pt x="539983" y="148597"/>
                  <a:pt x="541456" y="148144"/>
                  <a:pt x="541456" y="148144"/>
                </a:cubicBezTo>
                <a:lnTo>
                  <a:pt x="542249" y="147010"/>
                </a:lnTo>
                <a:lnTo>
                  <a:pt x="543043" y="147237"/>
                </a:lnTo>
                <a:lnTo>
                  <a:pt x="544630" y="145310"/>
                </a:lnTo>
                <a:lnTo>
                  <a:pt x="545650" y="144290"/>
                </a:lnTo>
                <a:lnTo>
                  <a:pt x="548484" y="143950"/>
                </a:lnTo>
                <a:lnTo>
                  <a:pt x="546556" y="141456"/>
                </a:lnTo>
                <a:lnTo>
                  <a:pt x="546217" y="141230"/>
                </a:lnTo>
                <a:lnTo>
                  <a:pt x="543609" y="142250"/>
                </a:lnTo>
                <a:lnTo>
                  <a:pt x="540209" y="142930"/>
                </a:lnTo>
                <a:lnTo>
                  <a:pt x="538849" y="144290"/>
                </a:lnTo>
                <a:lnTo>
                  <a:pt x="537489" y="146557"/>
                </a:lnTo>
                <a:lnTo>
                  <a:pt x="537149" y="148484"/>
                </a:lnTo>
                <a:lnTo>
                  <a:pt x="537375" y="149164"/>
                </a:lnTo>
                <a:lnTo>
                  <a:pt x="538962" y="148597"/>
                </a:lnTo>
                <a:close/>
                <a:moveTo>
                  <a:pt x="599036" y="2267"/>
                </a:moveTo>
                <a:lnTo>
                  <a:pt x="599490" y="793"/>
                </a:lnTo>
                <a:lnTo>
                  <a:pt x="598583" y="0"/>
                </a:lnTo>
                <a:lnTo>
                  <a:pt x="597562" y="1587"/>
                </a:lnTo>
                <a:lnTo>
                  <a:pt x="598469" y="2947"/>
                </a:lnTo>
                <a:lnTo>
                  <a:pt x="599036" y="2380"/>
                </a:lnTo>
                <a:close/>
                <a:moveTo>
                  <a:pt x="492944" y="126268"/>
                </a:moveTo>
                <a:lnTo>
                  <a:pt x="493171" y="127401"/>
                </a:lnTo>
                <a:lnTo>
                  <a:pt x="494304" y="128535"/>
                </a:lnTo>
                <a:lnTo>
                  <a:pt x="495211" y="127515"/>
                </a:lnTo>
                <a:lnTo>
                  <a:pt x="494757" y="126608"/>
                </a:lnTo>
                <a:lnTo>
                  <a:pt x="494757" y="124908"/>
                </a:lnTo>
                <a:cubicBezTo>
                  <a:pt x="494757" y="124908"/>
                  <a:pt x="493510" y="123434"/>
                  <a:pt x="493510" y="123434"/>
                </a:cubicBezTo>
                <a:lnTo>
                  <a:pt x="493057" y="124681"/>
                </a:lnTo>
                <a:lnTo>
                  <a:pt x="492603" y="125021"/>
                </a:lnTo>
                <a:lnTo>
                  <a:pt x="492150" y="126041"/>
                </a:lnTo>
                <a:lnTo>
                  <a:pt x="493057" y="126381"/>
                </a:lnTo>
                <a:close/>
                <a:moveTo>
                  <a:pt x="485009" y="29357"/>
                </a:moveTo>
                <a:lnTo>
                  <a:pt x="487956" y="25276"/>
                </a:lnTo>
                <a:lnTo>
                  <a:pt x="488750" y="21196"/>
                </a:lnTo>
                <a:lnTo>
                  <a:pt x="487729" y="21422"/>
                </a:lnTo>
                <a:lnTo>
                  <a:pt x="487729" y="23236"/>
                </a:lnTo>
                <a:cubicBezTo>
                  <a:pt x="487729" y="23236"/>
                  <a:pt x="487276" y="24369"/>
                  <a:pt x="487276" y="24369"/>
                </a:cubicBezTo>
                <a:lnTo>
                  <a:pt x="486823" y="24823"/>
                </a:lnTo>
                <a:lnTo>
                  <a:pt x="486030" y="25616"/>
                </a:lnTo>
                <a:lnTo>
                  <a:pt x="484216" y="28903"/>
                </a:lnTo>
                <a:lnTo>
                  <a:pt x="483422" y="29697"/>
                </a:lnTo>
                <a:lnTo>
                  <a:pt x="483422" y="30717"/>
                </a:lnTo>
                <a:cubicBezTo>
                  <a:pt x="483422" y="30717"/>
                  <a:pt x="485009" y="29357"/>
                  <a:pt x="485009" y="29357"/>
                </a:cubicBezTo>
                <a:close/>
                <a:moveTo>
                  <a:pt x="480476" y="33891"/>
                </a:moveTo>
                <a:lnTo>
                  <a:pt x="482289" y="32304"/>
                </a:lnTo>
                <a:lnTo>
                  <a:pt x="482516" y="31397"/>
                </a:lnTo>
                <a:lnTo>
                  <a:pt x="481949" y="31850"/>
                </a:lnTo>
                <a:lnTo>
                  <a:pt x="478209" y="33777"/>
                </a:lnTo>
                <a:lnTo>
                  <a:pt x="476395" y="36044"/>
                </a:lnTo>
                <a:lnTo>
                  <a:pt x="479682" y="34344"/>
                </a:lnTo>
                <a:lnTo>
                  <a:pt x="480476" y="33891"/>
                </a:lnTo>
                <a:close/>
                <a:moveTo>
                  <a:pt x="482969" y="123094"/>
                </a:moveTo>
                <a:lnTo>
                  <a:pt x="483196" y="124114"/>
                </a:lnTo>
                <a:lnTo>
                  <a:pt x="483536" y="124114"/>
                </a:lnTo>
                <a:cubicBezTo>
                  <a:pt x="483536" y="124114"/>
                  <a:pt x="484783" y="124114"/>
                  <a:pt x="484783" y="124114"/>
                </a:cubicBezTo>
                <a:lnTo>
                  <a:pt x="485236" y="122187"/>
                </a:lnTo>
                <a:lnTo>
                  <a:pt x="484670" y="121961"/>
                </a:lnTo>
                <a:lnTo>
                  <a:pt x="483422" y="122187"/>
                </a:lnTo>
                <a:lnTo>
                  <a:pt x="482969" y="123094"/>
                </a:lnTo>
                <a:close/>
                <a:moveTo>
                  <a:pt x="490790" y="92037"/>
                </a:moveTo>
                <a:lnTo>
                  <a:pt x="488750" y="91130"/>
                </a:lnTo>
                <a:lnTo>
                  <a:pt x="487956" y="90224"/>
                </a:lnTo>
                <a:lnTo>
                  <a:pt x="487956" y="89317"/>
                </a:lnTo>
                <a:cubicBezTo>
                  <a:pt x="487956" y="89317"/>
                  <a:pt x="488750" y="86483"/>
                  <a:pt x="488750" y="86483"/>
                </a:cubicBezTo>
                <a:lnTo>
                  <a:pt x="489316" y="85577"/>
                </a:lnTo>
                <a:lnTo>
                  <a:pt x="489883" y="85350"/>
                </a:lnTo>
                <a:lnTo>
                  <a:pt x="491130" y="83763"/>
                </a:lnTo>
                <a:lnTo>
                  <a:pt x="490790" y="82856"/>
                </a:lnTo>
                <a:lnTo>
                  <a:pt x="490337" y="82289"/>
                </a:lnTo>
                <a:lnTo>
                  <a:pt x="489770" y="81949"/>
                </a:lnTo>
                <a:lnTo>
                  <a:pt x="488977" y="83990"/>
                </a:lnTo>
                <a:lnTo>
                  <a:pt x="488070" y="83990"/>
                </a:lnTo>
                <a:cubicBezTo>
                  <a:pt x="488070" y="83990"/>
                  <a:pt x="487163" y="83083"/>
                  <a:pt x="487163" y="83083"/>
                </a:cubicBezTo>
                <a:lnTo>
                  <a:pt x="486823" y="81383"/>
                </a:lnTo>
                <a:lnTo>
                  <a:pt x="486823" y="80363"/>
                </a:lnTo>
                <a:cubicBezTo>
                  <a:pt x="486823" y="80363"/>
                  <a:pt x="486030" y="80249"/>
                  <a:pt x="486030" y="80249"/>
                </a:cubicBezTo>
                <a:lnTo>
                  <a:pt x="484556" y="81269"/>
                </a:lnTo>
                <a:lnTo>
                  <a:pt x="483536" y="82856"/>
                </a:lnTo>
                <a:lnTo>
                  <a:pt x="481269" y="84443"/>
                </a:lnTo>
                <a:lnTo>
                  <a:pt x="481042" y="87730"/>
                </a:lnTo>
                <a:lnTo>
                  <a:pt x="481382" y="90337"/>
                </a:lnTo>
                <a:lnTo>
                  <a:pt x="480702" y="91471"/>
                </a:lnTo>
                <a:lnTo>
                  <a:pt x="479569" y="92264"/>
                </a:lnTo>
                <a:lnTo>
                  <a:pt x="480135" y="92604"/>
                </a:lnTo>
                <a:lnTo>
                  <a:pt x="482176" y="92604"/>
                </a:lnTo>
                <a:cubicBezTo>
                  <a:pt x="482176" y="92604"/>
                  <a:pt x="486030" y="93738"/>
                  <a:pt x="486030" y="93738"/>
                </a:cubicBezTo>
                <a:lnTo>
                  <a:pt x="488297" y="93738"/>
                </a:lnTo>
                <a:cubicBezTo>
                  <a:pt x="488297" y="93738"/>
                  <a:pt x="491017" y="93964"/>
                  <a:pt x="491017" y="93964"/>
                </a:cubicBezTo>
                <a:lnTo>
                  <a:pt x="491810" y="92944"/>
                </a:lnTo>
                <a:lnTo>
                  <a:pt x="492264" y="91584"/>
                </a:lnTo>
                <a:lnTo>
                  <a:pt x="491923" y="91584"/>
                </a:lnTo>
                <a:cubicBezTo>
                  <a:pt x="491923" y="91584"/>
                  <a:pt x="490903" y="91924"/>
                  <a:pt x="490903" y="91924"/>
                </a:cubicBezTo>
                <a:close/>
                <a:moveTo>
                  <a:pt x="489997" y="124001"/>
                </a:moveTo>
                <a:lnTo>
                  <a:pt x="490337" y="124001"/>
                </a:lnTo>
                <a:cubicBezTo>
                  <a:pt x="490337" y="124001"/>
                  <a:pt x="490903" y="123094"/>
                  <a:pt x="490903" y="123094"/>
                </a:cubicBezTo>
                <a:lnTo>
                  <a:pt x="490677" y="121167"/>
                </a:lnTo>
                <a:lnTo>
                  <a:pt x="489997" y="122074"/>
                </a:lnTo>
                <a:lnTo>
                  <a:pt x="489997" y="123888"/>
                </a:lnTo>
                <a:close/>
                <a:moveTo>
                  <a:pt x="738452" y="229640"/>
                </a:moveTo>
                <a:lnTo>
                  <a:pt x="739132" y="229640"/>
                </a:lnTo>
                <a:cubicBezTo>
                  <a:pt x="739132" y="229640"/>
                  <a:pt x="739586" y="229413"/>
                  <a:pt x="739586" y="229413"/>
                </a:cubicBezTo>
                <a:lnTo>
                  <a:pt x="739586" y="229073"/>
                </a:lnTo>
                <a:cubicBezTo>
                  <a:pt x="739586" y="229073"/>
                  <a:pt x="738792" y="227826"/>
                  <a:pt x="738792" y="227826"/>
                </a:cubicBezTo>
                <a:lnTo>
                  <a:pt x="738339" y="226240"/>
                </a:lnTo>
                <a:lnTo>
                  <a:pt x="737432" y="229186"/>
                </a:lnTo>
                <a:lnTo>
                  <a:pt x="738452" y="229640"/>
                </a:lnTo>
                <a:close/>
                <a:moveTo>
                  <a:pt x="769735" y="275885"/>
                </a:moveTo>
                <a:lnTo>
                  <a:pt x="770416" y="275545"/>
                </a:lnTo>
                <a:lnTo>
                  <a:pt x="769849" y="273732"/>
                </a:lnTo>
                <a:lnTo>
                  <a:pt x="769169" y="273278"/>
                </a:lnTo>
                <a:lnTo>
                  <a:pt x="769169" y="274638"/>
                </a:lnTo>
                <a:cubicBezTo>
                  <a:pt x="769169" y="274638"/>
                  <a:pt x="768602" y="275545"/>
                  <a:pt x="768602" y="275545"/>
                </a:cubicBezTo>
                <a:lnTo>
                  <a:pt x="769169" y="275885"/>
                </a:lnTo>
                <a:lnTo>
                  <a:pt x="769735" y="275885"/>
                </a:lnTo>
                <a:close/>
                <a:moveTo>
                  <a:pt x="821648" y="356135"/>
                </a:moveTo>
                <a:lnTo>
                  <a:pt x="822215" y="355455"/>
                </a:lnTo>
                <a:lnTo>
                  <a:pt x="822215" y="353867"/>
                </a:lnTo>
                <a:cubicBezTo>
                  <a:pt x="822215" y="353867"/>
                  <a:pt x="823575" y="349901"/>
                  <a:pt x="823575" y="349901"/>
                </a:cubicBezTo>
                <a:lnTo>
                  <a:pt x="827882" y="339359"/>
                </a:lnTo>
                <a:lnTo>
                  <a:pt x="828109" y="337319"/>
                </a:lnTo>
                <a:lnTo>
                  <a:pt x="826863" y="335845"/>
                </a:lnTo>
                <a:lnTo>
                  <a:pt x="826522" y="331765"/>
                </a:lnTo>
                <a:lnTo>
                  <a:pt x="825956" y="331538"/>
                </a:lnTo>
                <a:lnTo>
                  <a:pt x="825276" y="331765"/>
                </a:lnTo>
                <a:lnTo>
                  <a:pt x="824369" y="332332"/>
                </a:lnTo>
                <a:lnTo>
                  <a:pt x="823575" y="333465"/>
                </a:lnTo>
                <a:lnTo>
                  <a:pt x="824482" y="333919"/>
                </a:lnTo>
                <a:lnTo>
                  <a:pt x="825615" y="335959"/>
                </a:lnTo>
                <a:lnTo>
                  <a:pt x="825276" y="337886"/>
                </a:lnTo>
                <a:lnTo>
                  <a:pt x="824482" y="339359"/>
                </a:lnTo>
                <a:lnTo>
                  <a:pt x="821421" y="342193"/>
                </a:lnTo>
                <a:lnTo>
                  <a:pt x="821875" y="344686"/>
                </a:lnTo>
                <a:lnTo>
                  <a:pt x="821648" y="345933"/>
                </a:lnTo>
                <a:lnTo>
                  <a:pt x="820628" y="348087"/>
                </a:lnTo>
                <a:lnTo>
                  <a:pt x="820175" y="350467"/>
                </a:lnTo>
                <a:lnTo>
                  <a:pt x="820741" y="354661"/>
                </a:lnTo>
                <a:lnTo>
                  <a:pt x="821648" y="355795"/>
                </a:lnTo>
                <a:close/>
                <a:moveTo>
                  <a:pt x="784470" y="309436"/>
                </a:moveTo>
                <a:lnTo>
                  <a:pt x="784924" y="309096"/>
                </a:lnTo>
                <a:lnTo>
                  <a:pt x="785604" y="308076"/>
                </a:lnTo>
                <a:lnTo>
                  <a:pt x="785151" y="306829"/>
                </a:lnTo>
                <a:lnTo>
                  <a:pt x="784244" y="305129"/>
                </a:lnTo>
                <a:lnTo>
                  <a:pt x="784470" y="303655"/>
                </a:lnTo>
                <a:lnTo>
                  <a:pt x="783904" y="303315"/>
                </a:lnTo>
                <a:lnTo>
                  <a:pt x="783224" y="303315"/>
                </a:lnTo>
                <a:cubicBezTo>
                  <a:pt x="783224" y="303315"/>
                  <a:pt x="782544" y="302748"/>
                  <a:pt x="782544" y="302748"/>
                </a:cubicBezTo>
                <a:lnTo>
                  <a:pt x="780730" y="302068"/>
                </a:lnTo>
                <a:lnTo>
                  <a:pt x="780164" y="303655"/>
                </a:lnTo>
                <a:lnTo>
                  <a:pt x="783224" y="308529"/>
                </a:lnTo>
                <a:lnTo>
                  <a:pt x="784358" y="309322"/>
                </a:lnTo>
                <a:close/>
                <a:moveTo>
                  <a:pt x="829129" y="392632"/>
                </a:moveTo>
                <a:lnTo>
                  <a:pt x="829583" y="392292"/>
                </a:lnTo>
                <a:lnTo>
                  <a:pt x="829242" y="389572"/>
                </a:lnTo>
                <a:lnTo>
                  <a:pt x="830036" y="385718"/>
                </a:lnTo>
                <a:lnTo>
                  <a:pt x="829356" y="385491"/>
                </a:lnTo>
                <a:lnTo>
                  <a:pt x="828336" y="385945"/>
                </a:lnTo>
                <a:lnTo>
                  <a:pt x="827996" y="388098"/>
                </a:lnTo>
                <a:lnTo>
                  <a:pt x="828223" y="390365"/>
                </a:lnTo>
                <a:lnTo>
                  <a:pt x="829129" y="392632"/>
                </a:lnTo>
                <a:close/>
                <a:moveTo>
                  <a:pt x="601076" y="4421"/>
                </a:moveTo>
                <a:lnTo>
                  <a:pt x="602323" y="3060"/>
                </a:lnTo>
                <a:lnTo>
                  <a:pt x="601530" y="1927"/>
                </a:lnTo>
                <a:lnTo>
                  <a:pt x="599943" y="2154"/>
                </a:lnTo>
                <a:lnTo>
                  <a:pt x="599490" y="3287"/>
                </a:lnTo>
                <a:lnTo>
                  <a:pt x="599943" y="4080"/>
                </a:lnTo>
                <a:lnTo>
                  <a:pt x="601189" y="4534"/>
                </a:lnTo>
                <a:close/>
                <a:moveTo>
                  <a:pt x="828676" y="396826"/>
                </a:moveTo>
                <a:lnTo>
                  <a:pt x="828676" y="400567"/>
                </a:lnTo>
                <a:cubicBezTo>
                  <a:pt x="828676" y="400567"/>
                  <a:pt x="829242" y="401587"/>
                  <a:pt x="829242" y="401587"/>
                </a:cubicBezTo>
                <a:lnTo>
                  <a:pt x="829809" y="401587"/>
                </a:lnTo>
                <a:cubicBezTo>
                  <a:pt x="829809" y="401587"/>
                  <a:pt x="831623" y="395239"/>
                  <a:pt x="831623" y="395239"/>
                </a:cubicBezTo>
                <a:lnTo>
                  <a:pt x="831283" y="394899"/>
                </a:lnTo>
                <a:lnTo>
                  <a:pt x="829469" y="394446"/>
                </a:lnTo>
                <a:lnTo>
                  <a:pt x="828789" y="396826"/>
                </a:lnTo>
                <a:close/>
                <a:moveTo>
                  <a:pt x="737319" y="226240"/>
                </a:moveTo>
                <a:lnTo>
                  <a:pt x="737772" y="225900"/>
                </a:lnTo>
                <a:lnTo>
                  <a:pt x="737999" y="223859"/>
                </a:lnTo>
                <a:lnTo>
                  <a:pt x="737205" y="224426"/>
                </a:lnTo>
                <a:lnTo>
                  <a:pt x="736639" y="225220"/>
                </a:lnTo>
                <a:lnTo>
                  <a:pt x="736185" y="226126"/>
                </a:lnTo>
                <a:lnTo>
                  <a:pt x="736752" y="226353"/>
                </a:lnTo>
                <a:lnTo>
                  <a:pt x="737205" y="226353"/>
                </a:lnTo>
                <a:close/>
                <a:moveTo>
                  <a:pt x="757607" y="273052"/>
                </a:moveTo>
                <a:lnTo>
                  <a:pt x="757607" y="272031"/>
                </a:lnTo>
                <a:cubicBezTo>
                  <a:pt x="757607" y="272031"/>
                  <a:pt x="757268" y="269765"/>
                  <a:pt x="757268" y="269765"/>
                </a:cubicBezTo>
                <a:lnTo>
                  <a:pt x="756474" y="270331"/>
                </a:lnTo>
                <a:lnTo>
                  <a:pt x="756474" y="272031"/>
                </a:lnTo>
                <a:cubicBezTo>
                  <a:pt x="756474" y="272031"/>
                  <a:pt x="756815" y="273732"/>
                  <a:pt x="756815" y="273732"/>
                </a:cubicBezTo>
                <a:lnTo>
                  <a:pt x="757495" y="273052"/>
                </a:lnTo>
                <a:close/>
                <a:moveTo>
                  <a:pt x="679625" y="184075"/>
                </a:moveTo>
                <a:lnTo>
                  <a:pt x="681212" y="185661"/>
                </a:lnTo>
                <a:lnTo>
                  <a:pt x="682119" y="187702"/>
                </a:lnTo>
                <a:lnTo>
                  <a:pt x="683366" y="188495"/>
                </a:lnTo>
                <a:lnTo>
                  <a:pt x="683932" y="187702"/>
                </a:lnTo>
                <a:lnTo>
                  <a:pt x="684273" y="186568"/>
                </a:lnTo>
                <a:lnTo>
                  <a:pt x="683366" y="184868"/>
                </a:lnTo>
                <a:lnTo>
                  <a:pt x="682912" y="182715"/>
                </a:lnTo>
                <a:lnTo>
                  <a:pt x="682346" y="182715"/>
                </a:lnTo>
                <a:cubicBezTo>
                  <a:pt x="682346" y="182715"/>
                  <a:pt x="682005" y="182941"/>
                  <a:pt x="682005" y="182941"/>
                </a:cubicBezTo>
                <a:lnTo>
                  <a:pt x="681098" y="183281"/>
                </a:lnTo>
                <a:lnTo>
                  <a:pt x="679285" y="183281"/>
                </a:lnTo>
                <a:cubicBezTo>
                  <a:pt x="679285" y="183281"/>
                  <a:pt x="679625" y="184075"/>
                  <a:pt x="679625" y="184075"/>
                </a:cubicBezTo>
                <a:close/>
                <a:moveTo>
                  <a:pt x="400793" y="24596"/>
                </a:moveTo>
                <a:lnTo>
                  <a:pt x="402380" y="27997"/>
                </a:lnTo>
                <a:lnTo>
                  <a:pt x="402833" y="27657"/>
                </a:lnTo>
                <a:lnTo>
                  <a:pt x="403513" y="24709"/>
                </a:lnTo>
                <a:lnTo>
                  <a:pt x="402833" y="23349"/>
                </a:lnTo>
                <a:lnTo>
                  <a:pt x="402833" y="20969"/>
                </a:lnTo>
                <a:cubicBezTo>
                  <a:pt x="402833" y="20969"/>
                  <a:pt x="402493" y="20289"/>
                  <a:pt x="402493" y="20289"/>
                </a:cubicBezTo>
                <a:lnTo>
                  <a:pt x="401700" y="21649"/>
                </a:lnTo>
                <a:lnTo>
                  <a:pt x="400566" y="21876"/>
                </a:lnTo>
                <a:lnTo>
                  <a:pt x="401246" y="23576"/>
                </a:lnTo>
                <a:lnTo>
                  <a:pt x="400793" y="24596"/>
                </a:lnTo>
                <a:close/>
                <a:moveTo>
                  <a:pt x="4534" y="360328"/>
                </a:moveTo>
                <a:lnTo>
                  <a:pt x="4534" y="358742"/>
                </a:lnTo>
                <a:cubicBezTo>
                  <a:pt x="4534" y="358742"/>
                  <a:pt x="3854" y="357155"/>
                  <a:pt x="3854" y="357155"/>
                </a:cubicBezTo>
                <a:lnTo>
                  <a:pt x="1474" y="350241"/>
                </a:lnTo>
                <a:lnTo>
                  <a:pt x="793" y="350467"/>
                </a:lnTo>
                <a:lnTo>
                  <a:pt x="0" y="351374"/>
                </a:lnTo>
                <a:lnTo>
                  <a:pt x="1133" y="356361"/>
                </a:lnTo>
                <a:lnTo>
                  <a:pt x="5100" y="363615"/>
                </a:lnTo>
                <a:lnTo>
                  <a:pt x="5667" y="362595"/>
                </a:lnTo>
                <a:lnTo>
                  <a:pt x="4987" y="360782"/>
                </a:lnTo>
                <a:lnTo>
                  <a:pt x="4647" y="360215"/>
                </a:lnTo>
                <a:close/>
                <a:moveTo>
                  <a:pt x="723037" y="718503"/>
                </a:moveTo>
                <a:lnTo>
                  <a:pt x="722697" y="718277"/>
                </a:lnTo>
                <a:lnTo>
                  <a:pt x="722130" y="718277"/>
                </a:lnTo>
                <a:cubicBezTo>
                  <a:pt x="722130" y="718277"/>
                  <a:pt x="720544" y="718730"/>
                  <a:pt x="720544" y="718730"/>
                </a:cubicBezTo>
                <a:lnTo>
                  <a:pt x="720770" y="719297"/>
                </a:lnTo>
                <a:lnTo>
                  <a:pt x="722017" y="720543"/>
                </a:lnTo>
                <a:lnTo>
                  <a:pt x="723037" y="718503"/>
                </a:lnTo>
                <a:close/>
                <a:moveTo>
                  <a:pt x="666704" y="662850"/>
                </a:moveTo>
                <a:lnTo>
                  <a:pt x="665457" y="661830"/>
                </a:lnTo>
                <a:lnTo>
                  <a:pt x="662736" y="661830"/>
                </a:lnTo>
                <a:cubicBezTo>
                  <a:pt x="662736" y="661830"/>
                  <a:pt x="662510" y="662510"/>
                  <a:pt x="662510" y="662510"/>
                </a:cubicBezTo>
                <a:lnTo>
                  <a:pt x="662510" y="663757"/>
                </a:lnTo>
                <a:cubicBezTo>
                  <a:pt x="662510" y="663757"/>
                  <a:pt x="663530" y="664550"/>
                  <a:pt x="663530" y="664550"/>
                </a:cubicBezTo>
                <a:lnTo>
                  <a:pt x="666590" y="662850"/>
                </a:lnTo>
                <a:close/>
                <a:moveTo>
                  <a:pt x="725077" y="760328"/>
                </a:moveTo>
                <a:lnTo>
                  <a:pt x="724851" y="759308"/>
                </a:lnTo>
                <a:lnTo>
                  <a:pt x="724283" y="758401"/>
                </a:lnTo>
                <a:lnTo>
                  <a:pt x="724283" y="757494"/>
                </a:lnTo>
                <a:cubicBezTo>
                  <a:pt x="724283" y="757494"/>
                  <a:pt x="724624" y="755454"/>
                  <a:pt x="724624" y="755454"/>
                </a:cubicBezTo>
                <a:lnTo>
                  <a:pt x="724057" y="752507"/>
                </a:lnTo>
                <a:lnTo>
                  <a:pt x="724283" y="748086"/>
                </a:lnTo>
                <a:lnTo>
                  <a:pt x="724057" y="745706"/>
                </a:lnTo>
                <a:lnTo>
                  <a:pt x="724057" y="743326"/>
                </a:lnTo>
                <a:cubicBezTo>
                  <a:pt x="724057" y="743326"/>
                  <a:pt x="724624" y="740266"/>
                  <a:pt x="724624" y="740266"/>
                </a:cubicBezTo>
                <a:lnTo>
                  <a:pt x="724624" y="737205"/>
                </a:lnTo>
                <a:cubicBezTo>
                  <a:pt x="724624" y="737205"/>
                  <a:pt x="724171" y="735619"/>
                  <a:pt x="724171" y="735619"/>
                </a:cubicBezTo>
                <a:lnTo>
                  <a:pt x="724171" y="734032"/>
                </a:lnTo>
                <a:cubicBezTo>
                  <a:pt x="724171" y="734032"/>
                  <a:pt x="724171" y="729611"/>
                  <a:pt x="724171" y="729611"/>
                </a:cubicBezTo>
                <a:lnTo>
                  <a:pt x="722584" y="727231"/>
                </a:lnTo>
                <a:lnTo>
                  <a:pt x="718843" y="725304"/>
                </a:lnTo>
                <a:lnTo>
                  <a:pt x="717483" y="725304"/>
                </a:lnTo>
                <a:cubicBezTo>
                  <a:pt x="717483" y="725304"/>
                  <a:pt x="715556" y="727684"/>
                  <a:pt x="715556" y="727684"/>
                </a:cubicBezTo>
                <a:lnTo>
                  <a:pt x="714422" y="727684"/>
                </a:lnTo>
                <a:cubicBezTo>
                  <a:pt x="714422" y="727684"/>
                  <a:pt x="710456" y="727004"/>
                  <a:pt x="710456" y="727004"/>
                </a:cubicBezTo>
                <a:lnTo>
                  <a:pt x="709549" y="727798"/>
                </a:lnTo>
                <a:lnTo>
                  <a:pt x="707962" y="730064"/>
                </a:lnTo>
                <a:lnTo>
                  <a:pt x="707055" y="731085"/>
                </a:lnTo>
                <a:lnTo>
                  <a:pt x="705695" y="730631"/>
                </a:lnTo>
                <a:lnTo>
                  <a:pt x="704335" y="729838"/>
                </a:lnTo>
                <a:lnTo>
                  <a:pt x="703315" y="729838"/>
                </a:lnTo>
                <a:cubicBezTo>
                  <a:pt x="703315" y="729838"/>
                  <a:pt x="702294" y="730518"/>
                  <a:pt x="702294" y="730518"/>
                </a:cubicBezTo>
                <a:lnTo>
                  <a:pt x="700028" y="730858"/>
                </a:lnTo>
                <a:lnTo>
                  <a:pt x="697647" y="730858"/>
                </a:lnTo>
                <a:cubicBezTo>
                  <a:pt x="697647" y="730858"/>
                  <a:pt x="696174" y="731425"/>
                  <a:pt x="696174" y="731425"/>
                </a:cubicBezTo>
                <a:lnTo>
                  <a:pt x="694927" y="732445"/>
                </a:lnTo>
                <a:lnTo>
                  <a:pt x="694474" y="733805"/>
                </a:lnTo>
                <a:lnTo>
                  <a:pt x="694700" y="735392"/>
                </a:lnTo>
                <a:lnTo>
                  <a:pt x="693454" y="733918"/>
                </a:lnTo>
                <a:lnTo>
                  <a:pt x="692207" y="733012"/>
                </a:lnTo>
                <a:lnTo>
                  <a:pt x="690733" y="734032"/>
                </a:lnTo>
                <a:lnTo>
                  <a:pt x="689146" y="734712"/>
                </a:lnTo>
                <a:lnTo>
                  <a:pt x="683932" y="735279"/>
                </a:lnTo>
                <a:lnTo>
                  <a:pt x="679738" y="734145"/>
                </a:lnTo>
                <a:lnTo>
                  <a:pt x="673845" y="731651"/>
                </a:lnTo>
                <a:lnTo>
                  <a:pt x="672938" y="730971"/>
                </a:lnTo>
                <a:lnTo>
                  <a:pt x="672031" y="730064"/>
                </a:lnTo>
                <a:lnTo>
                  <a:pt x="671011" y="729498"/>
                </a:lnTo>
                <a:lnTo>
                  <a:pt x="668744" y="728591"/>
                </a:lnTo>
                <a:lnTo>
                  <a:pt x="667837" y="727571"/>
                </a:lnTo>
                <a:lnTo>
                  <a:pt x="666817" y="727231"/>
                </a:lnTo>
                <a:lnTo>
                  <a:pt x="665684" y="727231"/>
                </a:lnTo>
                <a:cubicBezTo>
                  <a:pt x="665684" y="727231"/>
                  <a:pt x="664097" y="726551"/>
                  <a:pt x="664097" y="726551"/>
                </a:cubicBezTo>
                <a:lnTo>
                  <a:pt x="662736" y="725077"/>
                </a:lnTo>
                <a:lnTo>
                  <a:pt x="661490" y="725077"/>
                </a:lnTo>
                <a:cubicBezTo>
                  <a:pt x="661490" y="725077"/>
                  <a:pt x="660130" y="725644"/>
                  <a:pt x="660130" y="725644"/>
                </a:cubicBezTo>
                <a:lnTo>
                  <a:pt x="657749" y="725644"/>
                </a:lnTo>
                <a:cubicBezTo>
                  <a:pt x="657749" y="725644"/>
                  <a:pt x="653102" y="723831"/>
                  <a:pt x="653102" y="723831"/>
                </a:cubicBezTo>
                <a:lnTo>
                  <a:pt x="651062" y="722584"/>
                </a:lnTo>
                <a:lnTo>
                  <a:pt x="650835" y="725417"/>
                </a:lnTo>
                <a:lnTo>
                  <a:pt x="649589" y="730631"/>
                </a:lnTo>
                <a:lnTo>
                  <a:pt x="649928" y="733238"/>
                </a:lnTo>
                <a:lnTo>
                  <a:pt x="650608" y="736185"/>
                </a:lnTo>
                <a:lnTo>
                  <a:pt x="651969" y="740152"/>
                </a:lnTo>
                <a:lnTo>
                  <a:pt x="651969" y="741399"/>
                </a:lnTo>
                <a:cubicBezTo>
                  <a:pt x="651969" y="741399"/>
                  <a:pt x="652195" y="742193"/>
                  <a:pt x="652195" y="742193"/>
                </a:cubicBezTo>
                <a:lnTo>
                  <a:pt x="655029" y="748086"/>
                </a:lnTo>
                <a:lnTo>
                  <a:pt x="657863" y="752847"/>
                </a:lnTo>
                <a:lnTo>
                  <a:pt x="661603" y="757948"/>
                </a:lnTo>
                <a:lnTo>
                  <a:pt x="662056" y="760215"/>
                </a:lnTo>
                <a:lnTo>
                  <a:pt x="661603" y="762595"/>
                </a:lnTo>
                <a:lnTo>
                  <a:pt x="662850" y="762595"/>
                </a:lnTo>
                <a:cubicBezTo>
                  <a:pt x="662850" y="762595"/>
                  <a:pt x="663643" y="761235"/>
                  <a:pt x="663643" y="761235"/>
                </a:cubicBezTo>
                <a:lnTo>
                  <a:pt x="663870" y="762368"/>
                </a:lnTo>
                <a:lnTo>
                  <a:pt x="664323" y="763388"/>
                </a:lnTo>
                <a:lnTo>
                  <a:pt x="667497" y="766789"/>
                </a:lnTo>
                <a:lnTo>
                  <a:pt x="667724" y="767696"/>
                </a:lnTo>
                <a:lnTo>
                  <a:pt x="666477" y="770416"/>
                </a:lnTo>
                <a:lnTo>
                  <a:pt x="665797" y="768149"/>
                </a:lnTo>
                <a:lnTo>
                  <a:pt x="664550" y="766335"/>
                </a:lnTo>
                <a:lnTo>
                  <a:pt x="661037" y="763502"/>
                </a:lnTo>
                <a:lnTo>
                  <a:pt x="661830" y="769396"/>
                </a:lnTo>
                <a:lnTo>
                  <a:pt x="662510" y="771776"/>
                </a:lnTo>
                <a:lnTo>
                  <a:pt x="667044" y="781977"/>
                </a:lnTo>
                <a:lnTo>
                  <a:pt x="667610" y="782657"/>
                </a:lnTo>
                <a:lnTo>
                  <a:pt x="668631" y="783111"/>
                </a:lnTo>
                <a:lnTo>
                  <a:pt x="669538" y="783904"/>
                </a:lnTo>
                <a:lnTo>
                  <a:pt x="671011" y="785944"/>
                </a:lnTo>
                <a:lnTo>
                  <a:pt x="673504" y="790478"/>
                </a:lnTo>
                <a:lnTo>
                  <a:pt x="674978" y="791725"/>
                </a:lnTo>
                <a:lnTo>
                  <a:pt x="677018" y="791272"/>
                </a:lnTo>
                <a:lnTo>
                  <a:pt x="680079" y="792178"/>
                </a:lnTo>
                <a:lnTo>
                  <a:pt x="681098" y="791952"/>
                </a:lnTo>
                <a:lnTo>
                  <a:pt x="681779" y="792292"/>
                </a:lnTo>
                <a:lnTo>
                  <a:pt x="682119" y="793312"/>
                </a:lnTo>
                <a:lnTo>
                  <a:pt x="679738" y="793312"/>
                </a:lnTo>
                <a:cubicBezTo>
                  <a:pt x="679738" y="793312"/>
                  <a:pt x="677359" y="793879"/>
                  <a:pt x="677359" y="793879"/>
                </a:cubicBezTo>
                <a:lnTo>
                  <a:pt x="677132" y="794786"/>
                </a:lnTo>
                <a:lnTo>
                  <a:pt x="677812" y="795806"/>
                </a:lnTo>
                <a:lnTo>
                  <a:pt x="678378" y="798526"/>
                </a:lnTo>
                <a:lnTo>
                  <a:pt x="681325" y="797619"/>
                </a:lnTo>
                <a:lnTo>
                  <a:pt x="685973" y="797846"/>
                </a:lnTo>
                <a:lnTo>
                  <a:pt x="688693" y="797506"/>
                </a:lnTo>
                <a:lnTo>
                  <a:pt x="691753" y="799999"/>
                </a:lnTo>
                <a:lnTo>
                  <a:pt x="694474" y="800453"/>
                </a:lnTo>
                <a:lnTo>
                  <a:pt x="695267" y="800226"/>
                </a:lnTo>
                <a:lnTo>
                  <a:pt x="696967" y="797279"/>
                </a:lnTo>
                <a:lnTo>
                  <a:pt x="697988" y="793765"/>
                </a:lnTo>
                <a:lnTo>
                  <a:pt x="698668" y="792405"/>
                </a:lnTo>
                <a:lnTo>
                  <a:pt x="699461" y="791272"/>
                </a:lnTo>
                <a:lnTo>
                  <a:pt x="697647" y="789798"/>
                </a:lnTo>
                <a:lnTo>
                  <a:pt x="697647" y="789005"/>
                </a:lnTo>
                <a:cubicBezTo>
                  <a:pt x="697647" y="789005"/>
                  <a:pt x="697874" y="788098"/>
                  <a:pt x="697874" y="788098"/>
                </a:cubicBezTo>
                <a:lnTo>
                  <a:pt x="701501" y="790705"/>
                </a:lnTo>
                <a:lnTo>
                  <a:pt x="702975" y="789685"/>
                </a:lnTo>
                <a:lnTo>
                  <a:pt x="703315" y="787305"/>
                </a:lnTo>
                <a:lnTo>
                  <a:pt x="703315" y="785831"/>
                </a:lnTo>
                <a:lnTo>
                  <a:pt x="703768" y="784811"/>
                </a:lnTo>
                <a:lnTo>
                  <a:pt x="704675" y="784357"/>
                </a:lnTo>
                <a:lnTo>
                  <a:pt x="705015" y="782997"/>
                </a:lnTo>
                <a:lnTo>
                  <a:pt x="705015" y="781977"/>
                </a:lnTo>
                <a:cubicBezTo>
                  <a:pt x="705015" y="781977"/>
                  <a:pt x="704222" y="779710"/>
                  <a:pt x="704222" y="779710"/>
                </a:cubicBezTo>
                <a:lnTo>
                  <a:pt x="704222" y="778350"/>
                </a:lnTo>
                <a:cubicBezTo>
                  <a:pt x="704222" y="778350"/>
                  <a:pt x="706375" y="781070"/>
                  <a:pt x="706375" y="781070"/>
                </a:cubicBezTo>
                <a:lnTo>
                  <a:pt x="707281" y="784811"/>
                </a:lnTo>
                <a:lnTo>
                  <a:pt x="708982" y="783791"/>
                </a:lnTo>
                <a:lnTo>
                  <a:pt x="709209" y="783224"/>
                </a:lnTo>
                <a:lnTo>
                  <a:pt x="708982" y="780617"/>
                </a:lnTo>
                <a:lnTo>
                  <a:pt x="709775" y="779710"/>
                </a:lnTo>
                <a:lnTo>
                  <a:pt x="712269" y="780390"/>
                </a:lnTo>
                <a:lnTo>
                  <a:pt x="714422" y="781864"/>
                </a:lnTo>
                <a:lnTo>
                  <a:pt x="714422" y="782544"/>
                </a:lnTo>
                <a:cubicBezTo>
                  <a:pt x="714422" y="782544"/>
                  <a:pt x="714422" y="783224"/>
                  <a:pt x="714422" y="783224"/>
                </a:cubicBezTo>
                <a:lnTo>
                  <a:pt x="713856" y="783791"/>
                </a:lnTo>
                <a:lnTo>
                  <a:pt x="712043" y="783111"/>
                </a:lnTo>
                <a:lnTo>
                  <a:pt x="711249" y="784244"/>
                </a:lnTo>
                <a:lnTo>
                  <a:pt x="712269" y="786965"/>
                </a:lnTo>
                <a:lnTo>
                  <a:pt x="714083" y="789571"/>
                </a:lnTo>
                <a:lnTo>
                  <a:pt x="715216" y="788891"/>
                </a:lnTo>
                <a:lnTo>
                  <a:pt x="717369" y="788551"/>
                </a:lnTo>
                <a:lnTo>
                  <a:pt x="718050" y="787871"/>
                </a:lnTo>
                <a:lnTo>
                  <a:pt x="717596" y="782657"/>
                </a:lnTo>
                <a:lnTo>
                  <a:pt x="716689" y="778804"/>
                </a:lnTo>
                <a:lnTo>
                  <a:pt x="716689" y="774610"/>
                </a:lnTo>
                <a:cubicBezTo>
                  <a:pt x="716689" y="774610"/>
                  <a:pt x="716916" y="772343"/>
                  <a:pt x="716916" y="772343"/>
                </a:cubicBezTo>
                <a:lnTo>
                  <a:pt x="717936" y="770529"/>
                </a:lnTo>
                <a:lnTo>
                  <a:pt x="718616" y="768716"/>
                </a:lnTo>
                <a:lnTo>
                  <a:pt x="718616" y="766335"/>
                </a:lnTo>
                <a:cubicBezTo>
                  <a:pt x="718616" y="766335"/>
                  <a:pt x="718843" y="764068"/>
                  <a:pt x="718843" y="764068"/>
                </a:cubicBezTo>
                <a:lnTo>
                  <a:pt x="719750" y="761688"/>
                </a:lnTo>
                <a:lnTo>
                  <a:pt x="720997" y="759875"/>
                </a:lnTo>
                <a:lnTo>
                  <a:pt x="721563" y="759421"/>
                </a:lnTo>
                <a:lnTo>
                  <a:pt x="721224" y="758968"/>
                </a:lnTo>
                <a:lnTo>
                  <a:pt x="721790" y="757494"/>
                </a:lnTo>
                <a:lnTo>
                  <a:pt x="722697" y="756361"/>
                </a:lnTo>
                <a:lnTo>
                  <a:pt x="723264" y="757721"/>
                </a:lnTo>
                <a:lnTo>
                  <a:pt x="722470" y="758288"/>
                </a:lnTo>
                <a:lnTo>
                  <a:pt x="722017" y="758855"/>
                </a:lnTo>
                <a:lnTo>
                  <a:pt x="723491" y="759875"/>
                </a:lnTo>
                <a:lnTo>
                  <a:pt x="723944" y="760782"/>
                </a:lnTo>
                <a:lnTo>
                  <a:pt x="723944" y="761802"/>
                </a:lnTo>
                <a:cubicBezTo>
                  <a:pt x="723944" y="761802"/>
                  <a:pt x="723944" y="763048"/>
                  <a:pt x="723944" y="763048"/>
                </a:cubicBezTo>
                <a:lnTo>
                  <a:pt x="724171" y="763955"/>
                </a:lnTo>
                <a:lnTo>
                  <a:pt x="724963" y="764182"/>
                </a:lnTo>
                <a:lnTo>
                  <a:pt x="725190" y="762935"/>
                </a:lnTo>
                <a:lnTo>
                  <a:pt x="724963" y="761462"/>
                </a:lnTo>
                <a:lnTo>
                  <a:pt x="725190" y="760215"/>
                </a:lnTo>
                <a:close/>
                <a:moveTo>
                  <a:pt x="659336" y="667271"/>
                </a:moveTo>
                <a:lnTo>
                  <a:pt x="662283" y="667044"/>
                </a:lnTo>
                <a:lnTo>
                  <a:pt x="663984" y="667951"/>
                </a:lnTo>
                <a:lnTo>
                  <a:pt x="663984" y="667497"/>
                </a:lnTo>
                <a:cubicBezTo>
                  <a:pt x="663984" y="667497"/>
                  <a:pt x="663190" y="666250"/>
                  <a:pt x="663190" y="666250"/>
                </a:cubicBezTo>
                <a:lnTo>
                  <a:pt x="662623" y="665797"/>
                </a:lnTo>
                <a:lnTo>
                  <a:pt x="661150" y="665457"/>
                </a:lnTo>
                <a:lnTo>
                  <a:pt x="659336" y="667271"/>
                </a:lnTo>
                <a:close/>
                <a:moveTo>
                  <a:pt x="358401" y="30944"/>
                </a:moveTo>
                <a:lnTo>
                  <a:pt x="360215" y="34797"/>
                </a:lnTo>
                <a:lnTo>
                  <a:pt x="362936" y="37518"/>
                </a:lnTo>
                <a:lnTo>
                  <a:pt x="369169" y="41598"/>
                </a:lnTo>
                <a:lnTo>
                  <a:pt x="376197" y="36838"/>
                </a:lnTo>
                <a:lnTo>
                  <a:pt x="378010" y="34004"/>
                </a:lnTo>
                <a:lnTo>
                  <a:pt x="379597" y="34004"/>
                </a:lnTo>
                <a:cubicBezTo>
                  <a:pt x="379597" y="34004"/>
                  <a:pt x="379824" y="32417"/>
                  <a:pt x="379824" y="32417"/>
                </a:cubicBezTo>
                <a:lnTo>
                  <a:pt x="381298" y="30830"/>
                </a:lnTo>
                <a:lnTo>
                  <a:pt x="380957" y="30377"/>
                </a:lnTo>
                <a:lnTo>
                  <a:pt x="379938" y="29697"/>
                </a:lnTo>
                <a:lnTo>
                  <a:pt x="379144" y="28110"/>
                </a:lnTo>
                <a:lnTo>
                  <a:pt x="376764" y="26636"/>
                </a:lnTo>
                <a:lnTo>
                  <a:pt x="375743" y="25390"/>
                </a:lnTo>
                <a:lnTo>
                  <a:pt x="374723" y="26523"/>
                </a:lnTo>
                <a:lnTo>
                  <a:pt x="373136" y="26977"/>
                </a:lnTo>
                <a:lnTo>
                  <a:pt x="370756" y="28563"/>
                </a:lnTo>
                <a:lnTo>
                  <a:pt x="370076" y="28563"/>
                </a:lnTo>
                <a:cubicBezTo>
                  <a:pt x="370076" y="28563"/>
                  <a:pt x="368603" y="27997"/>
                  <a:pt x="368603" y="27997"/>
                </a:cubicBezTo>
                <a:lnTo>
                  <a:pt x="365315" y="29697"/>
                </a:lnTo>
                <a:lnTo>
                  <a:pt x="362595" y="29470"/>
                </a:lnTo>
                <a:lnTo>
                  <a:pt x="361349" y="27883"/>
                </a:lnTo>
                <a:lnTo>
                  <a:pt x="360555" y="27317"/>
                </a:lnTo>
                <a:lnTo>
                  <a:pt x="358628" y="25163"/>
                </a:lnTo>
                <a:lnTo>
                  <a:pt x="358175" y="25163"/>
                </a:lnTo>
                <a:cubicBezTo>
                  <a:pt x="358175" y="25163"/>
                  <a:pt x="357835" y="25390"/>
                  <a:pt x="357835" y="25390"/>
                </a:cubicBezTo>
                <a:lnTo>
                  <a:pt x="357494" y="25843"/>
                </a:lnTo>
                <a:lnTo>
                  <a:pt x="358288" y="27883"/>
                </a:lnTo>
                <a:lnTo>
                  <a:pt x="358628" y="31057"/>
                </a:lnTo>
                <a:close/>
                <a:moveTo>
                  <a:pt x="724283" y="704788"/>
                </a:moveTo>
                <a:lnTo>
                  <a:pt x="723717" y="704335"/>
                </a:lnTo>
                <a:lnTo>
                  <a:pt x="721790" y="703655"/>
                </a:lnTo>
                <a:lnTo>
                  <a:pt x="718163" y="699008"/>
                </a:lnTo>
                <a:lnTo>
                  <a:pt x="716803" y="698214"/>
                </a:lnTo>
                <a:lnTo>
                  <a:pt x="714876" y="700935"/>
                </a:lnTo>
                <a:lnTo>
                  <a:pt x="713403" y="701955"/>
                </a:lnTo>
                <a:lnTo>
                  <a:pt x="714310" y="702975"/>
                </a:lnTo>
                <a:lnTo>
                  <a:pt x="715670" y="702975"/>
                </a:lnTo>
                <a:cubicBezTo>
                  <a:pt x="715670" y="702975"/>
                  <a:pt x="716236" y="704561"/>
                  <a:pt x="716236" y="704561"/>
                </a:cubicBezTo>
                <a:lnTo>
                  <a:pt x="715896" y="705695"/>
                </a:lnTo>
                <a:lnTo>
                  <a:pt x="718616" y="709776"/>
                </a:lnTo>
                <a:lnTo>
                  <a:pt x="719070" y="710796"/>
                </a:lnTo>
                <a:lnTo>
                  <a:pt x="719637" y="711476"/>
                </a:lnTo>
                <a:lnTo>
                  <a:pt x="720317" y="712042"/>
                </a:lnTo>
                <a:lnTo>
                  <a:pt x="722470" y="711249"/>
                </a:lnTo>
                <a:lnTo>
                  <a:pt x="724283" y="709662"/>
                </a:lnTo>
                <a:lnTo>
                  <a:pt x="724624" y="709662"/>
                </a:lnTo>
                <a:cubicBezTo>
                  <a:pt x="724624" y="709662"/>
                  <a:pt x="724851" y="708982"/>
                  <a:pt x="724851" y="708982"/>
                </a:cubicBezTo>
                <a:lnTo>
                  <a:pt x="723377" y="707849"/>
                </a:lnTo>
                <a:lnTo>
                  <a:pt x="724171" y="706942"/>
                </a:lnTo>
                <a:lnTo>
                  <a:pt x="724171" y="704902"/>
                </a:lnTo>
                <a:close/>
                <a:moveTo>
                  <a:pt x="941229" y="1110342"/>
                </a:moveTo>
                <a:lnTo>
                  <a:pt x="939982" y="1116349"/>
                </a:lnTo>
                <a:lnTo>
                  <a:pt x="940209" y="1117709"/>
                </a:lnTo>
                <a:lnTo>
                  <a:pt x="940889" y="1116462"/>
                </a:lnTo>
                <a:lnTo>
                  <a:pt x="942249" y="1112382"/>
                </a:lnTo>
                <a:lnTo>
                  <a:pt x="942475" y="1109208"/>
                </a:lnTo>
                <a:lnTo>
                  <a:pt x="941229" y="1110229"/>
                </a:lnTo>
                <a:close/>
                <a:moveTo>
                  <a:pt x="475828" y="81723"/>
                </a:moveTo>
                <a:lnTo>
                  <a:pt x="475262" y="82063"/>
                </a:lnTo>
                <a:lnTo>
                  <a:pt x="475035" y="82629"/>
                </a:lnTo>
                <a:lnTo>
                  <a:pt x="475035" y="83423"/>
                </a:lnTo>
                <a:cubicBezTo>
                  <a:pt x="475035" y="83423"/>
                  <a:pt x="476962" y="83876"/>
                  <a:pt x="476962" y="83876"/>
                </a:cubicBezTo>
                <a:lnTo>
                  <a:pt x="477415" y="83650"/>
                </a:lnTo>
                <a:lnTo>
                  <a:pt x="478209" y="82856"/>
                </a:lnTo>
                <a:lnTo>
                  <a:pt x="477868" y="80929"/>
                </a:lnTo>
                <a:lnTo>
                  <a:pt x="476962" y="80023"/>
                </a:lnTo>
                <a:lnTo>
                  <a:pt x="475828" y="81609"/>
                </a:lnTo>
                <a:close/>
                <a:moveTo>
                  <a:pt x="832303" y="414168"/>
                </a:moveTo>
                <a:lnTo>
                  <a:pt x="829809" y="409634"/>
                </a:lnTo>
                <a:lnTo>
                  <a:pt x="829242" y="406007"/>
                </a:lnTo>
                <a:lnTo>
                  <a:pt x="828336" y="402947"/>
                </a:lnTo>
                <a:lnTo>
                  <a:pt x="824482" y="394332"/>
                </a:lnTo>
                <a:lnTo>
                  <a:pt x="822782" y="389345"/>
                </a:lnTo>
                <a:lnTo>
                  <a:pt x="823689" y="384358"/>
                </a:lnTo>
                <a:lnTo>
                  <a:pt x="822101" y="368376"/>
                </a:lnTo>
                <a:lnTo>
                  <a:pt x="823802" y="360442"/>
                </a:lnTo>
                <a:lnTo>
                  <a:pt x="823008" y="359422"/>
                </a:lnTo>
                <a:lnTo>
                  <a:pt x="820968" y="358175"/>
                </a:lnTo>
                <a:lnTo>
                  <a:pt x="820061" y="356928"/>
                </a:lnTo>
                <a:lnTo>
                  <a:pt x="818701" y="353981"/>
                </a:lnTo>
                <a:lnTo>
                  <a:pt x="818701" y="347974"/>
                </a:lnTo>
                <a:cubicBezTo>
                  <a:pt x="818701" y="347974"/>
                  <a:pt x="815981" y="344233"/>
                  <a:pt x="815981" y="344233"/>
                </a:cubicBezTo>
                <a:lnTo>
                  <a:pt x="813261" y="342533"/>
                </a:lnTo>
                <a:lnTo>
                  <a:pt x="811447" y="339473"/>
                </a:lnTo>
                <a:lnTo>
                  <a:pt x="810200" y="336979"/>
                </a:lnTo>
                <a:lnTo>
                  <a:pt x="809973" y="335619"/>
                </a:lnTo>
                <a:lnTo>
                  <a:pt x="809181" y="333239"/>
                </a:lnTo>
                <a:lnTo>
                  <a:pt x="807027" y="331652"/>
                </a:lnTo>
                <a:lnTo>
                  <a:pt x="805553" y="330858"/>
                </a:lnTo>
                <a:lnTo>
                  <a:pt x="802493" y="328478"/>
                </a:lnTo>
                <a:lnTo>
                  <a:pt x="801019" y="326098"/>
                </a:lnTo>
                <a:lnTo>
                  <a:pt x="797846" y="319297"/>
                </a:lnTo>
                <a:lnTo>
                  <a:pt x="796372" y="317483"/>
                </a:lnTo>
                <a:lnTo>
                  <a:pt x="793539" y="315557"/>
                </a:lnTo>
                <a:lnTo>
                  <a:pt x="791158" y="315557"/>
                </a:lnTo>
                <a:cubicBezTo>
                  <a:pt x="791158" y="315557"/>
                  <a:pt x="789685" y="314990"/>
                  <a:pt x="789685" y="314990"/>
                </a:cubicBezTo>
                <a:lnTo>
                  <a:pt x="784244" y="310683"/>
                </a:lnTo>
                <a:lnTo>
                  <a:pt x="782544" y="309776"/>
                </a:lnTo>
                <a:lnTo>
                  <a:pt x="781184" y="307736"/>
                </a:lnTo>
                <a:lnTo>
                  <a:pt x="779143" y="305582"/>
                </a:lnTo>
                <a:lnTo>
                  <a:pt x="778010" y="303995"/>
                </a:lnTo>
                <a:lnTo>
                  <a:pt x="776196" y="302295"/>
                </a:lnTo>
                <a:lnTo>
                  <a:pt x="774950" y="295834"/>
                </a:lnTo>
                <a:lnTo>
                  <a:pt x="774950" y="289487"/>
                </a:lnTo>
                <a:cubicBezTo>
                  <a:pt x="774950" y="289487"/>
                  <a:pt x="774609" y="282006"/>
                  <a:pt x="774609" y="282006"/>
                </a:cubicBezTo>
                <a:lnTo>
                  <a:pt x="772683" y="278379"/>
                </a:lnTo>
                <a:lnTo>
                  <a:pt x="771663" y="277246"/>
                </a:lnTo>
                <a:lnTo>
                  <a:pt x="770529" y="277586"/>
                </a:lnTo>
                <a:lnTo>
                  <a:pt x="770529" y="279966"/>
                </a:lnTo>
                <a:cubicBezTo>
                  <a:pt x="770529" y="279966"/>
                  <a:pt x="770756" y="281553"/>
                  <a:pt x="770756" y="281553"/>
                </a:cubicBezTo>
                <a:lnTo>
                  <a:pt x="769962" y="281553"/>
                </a:lnTo>
                <a:cubicBezTo>
                  <a:pt x="769962" y="281553"/>
                  <a:pt x="767129" y="279512"/>
                  <a:pt x="767129" y="279512"/>
                </a:cubicBezTo>
                <a:lnTo>
                  <a:pt x="763615" y="277246"/>
                </a:lnTo>
                <a:lnTo>
                  <a:pt x="761688" y="274752"/>
                </a:lnTo>
                <a:lnTo>
                  <a:pt x="760328" y="272485"/>
                </a:lnTo>
                <a:lnTo>
                  <a:pt x="759194" y="272485"/>
                </a:lnTo>
                <a:cubicBezTo>
                  <a:pt x="759194" y="272485"/>
                  <a:pt x="758401" y="272938"/>
                  <a:pt x="758401" y="272938"/>
                </a:cubicBezTo>
                <a:lnTo>
                  <a:pt x="757607" y="275772"/>
                </a:lnTo>
                <a:lnTo>
                  <a:pt x="758855" y="280646"/>
                </a:lnTo>
                <a:lnTo>
                  <a:pt x="758175" y="281326"/>
                </a:lnTo>
                <a:lnTo>
                  <a:pt x="757041" y="280192"/>
                </a:lnTo>
                <a:lnTo>
                  <a:pt x="755001" y="277586"/>
                </a:lnTo>
                <a:lnTo>
                  <a:pt x="753981" y="278379"/>
                </a:lnTo>
                <a:lnTo>
                  <a:pt x="752620" y="278719"/>
                </a:lnTo>
                <a:lnTo>
                  <a:pt x="751373" y="276112"/>
                </a:lnTo>
                <a:lnTo>
                  <a:pt x="750354" y="274525"/>
                </a:lnTo>
                <a:lnTo>
                  <a:pt x="748880" y="269198"/>
                </a:lnTo>
                <a:lnTo>
                  <a:pt x="747520" y="263304"/>
                </a:lnTo>
                <a:lnTo>
                  <a:pt x="747520" y="258997"/>
                </a:lnTo>
                <a:cubicBezTo>
                  <a:pt x="747520" y="258997"/>
                  <a:pt x="744799" y="256616"/>
                  <a:pt x="744799" y="256616"/>
                </a:cubicBezTo>
                <a:lnTo>
                  <a:pt x="743779" y="252536"/>
                </a:lnTo>
                <a:lnTo>
                  <a:pt x="742986" y="251403"/>
                </a:lnTo>
                <a:lnTo>
                  <a:pt x="742192" y="248569"/>
                </a:lnTo>
                <a:lnTo>
                  <a:pt x="739245" y="244828"/>
                </a:lnTo>
                <a:lnTo>
                  <a:pt x="736185" y="242222"/>
                </a:lnTo>
                <a:lnTo>
                  <a:pt x="733691" y="239728"/>
                </a:lnTo>
                <a:lnTo>
                  <a:pt x="731538" y="236214"/>
                </a:lnTo>
                <a:lnTo>
                  <a:pt x="732445" y="233607"/>
                </a:lnTo>
                <a:lnTo>
                  <a:pt x="734032" y="234174"/>
                </a:lnTo>
                <a:lnTo>
                  <a:pt x="735618" y="233947"/>
                </a:lnTo>
                <a:lnTo>
                  <a:pt x="734258" y="231340"/>
                </a:lnTo>
                <a:lnTo>
                  <a:pt x="733011" y="229640"/>
                </a:lnTo>
                <a:lnTo>
                  <a:pt x="729725" y="226353"/>
                </a:lnTo>
                <a:lnTo>
                  <a:pt x="728251" y="225560"/>
                </a:lnTo>
                <a:lnTo>
                  <a:pt x="724963" y="225106"/>
                </a:lnTo>
                <a:lnTo>
                  <a:pt x="721337" y="222159"/>
                </a:lnTo>
                <a:lnTo>
                  <a:pt x="719070" y="220912"/>
                </a:lnTo>
                <a:lnTo>
                  <a:pt x="717483" y="220685"/>
                </a:lnTo>
                <a:lnTo>
                  <a:pt x="715670" y="220232"/>
                </a:lnTo>
                <a:lnTo>
                  <a:pt x="714422" y="218532"/>
                </a:lnTo>
                <a:lnTo>
                  <a:pt x="712156" y="217965"/>
                </a:lnTo>
                <a:lnTo>
                  <a:pt x="708982" y="214565"/>
                </a:lnTo>
                <a:lnTo>
                  <a:pt x="707395" y="211164"/>
                </a:lnTo>
                <a:lnTo>
                  <a:pt x="706601" y="209918"/>
                </a:lnTo>
                <a:lnTo>
                  <a:pt x="705582" y="209011"/>
                </a:lnTo>
                <a:lnTo>
                  <a:pt x="703995" y="209578"/>
                </a:lnTo>
                <a:lnTo>
                  <a:pt x="702748" y="209804"/>
                </a:lnTo>
                <a:lnTo>
                  <a:pt x="699914" y="209351"/>
                </a:lnTo>
                <a:lnTo>
                  <a:pt x="699007" y="207991"/>
                </a:lnTo>
                <a:lnTo>
                  <a:pt x="697194" y="206291"/>
                </a:lnTo>
                <a:lnTo>
                  <a:pt x="693680" y="205837"/>
                </a:lnTo>
                <a:lnTo>
                  <a:pt x="690847" y="204704"/>
                </a:lnTo>
                <a:lnTo>
                  <a:pt x="688693" y="203570"/>
                </a:lnTo>
                <a:lnTo>
                  <a:pt x="686540" y="202210"/>
                </a:lnTo>
                <a:lnTo>
                  <a:pt x="684499" y="199943"/>
                </a:lnTo>
                <a:lnTo>
                  <a:pt x="682685" y="196883"/>
                </a:lnTo>
                <a:lnTo>
                  <a:pt x="683026" y="192916"/>
                </a:lnTo>
                <a:lnTo>
                  <a:pt x="683479" y="190309"/>
                </a:lnTo>
                <a:lnTo>
                  <a:pt x="681212" y="189289"/>
                </a:lnTo>
                <a:lnTo>
                  <a:pt x="677359" y="183961"/>
                </a:lnTo>
                <a:lnTo>
                  <a:pt x="677132" y="181808"/>
                </a:lnTo>
                <a:lnTo>
                  <a:pt x="678152" y="177274"/>
                </a:lnTo>
                <a:lnTo>
                  <a:pt x="679172" y="169566"/>
                </a:lnTo>
                <a:lnTo>
                  <a:pt x="677585" y="163786"/>
                </a:lnTo>
                <a:lnTo>
                  <a:pt x="674525" y="156758"/>
                </a:lnTo>
                <a:lnTo>
                  <a:pt x="674751" y="153244"/>
                </a:lnTo>
                <a:lnTo>
                  <a:pt x="673278" y="153244"/>
                </a:lnTo>
                <a:cubicBezTo>
                  <a:pt x="673278" y="153244"/>
                  <a:pt x="671578" y="152451"/>
                  <a:pt x="671578" y="152451"/>
                </a:cubicBezTo>
                <a:lnTo>
                  <a:pt x="669197" y="149051"/>
                </a:lnTo>
                <a:lnTo>
                  <a:pt x="667384" y="146784"/>
                </a:lnTo>
                <a:lnTo>
                  <a:pt x="666137" y="144743"/>
                </a:lnTo>
                <a:lnTo>
                  <a:pt x="664777" y="141910"/>
                </a:lnTo>
                <a:lnTo>
                  <a:pt x="665003" y="139643"/>
                </a:lnTo>
                <a:lnTo>
                  <a:pt x="665344" y="138169"/>
                </a:lnTo>
                <a:lnTo>
                  <a:pt x="665344" y="134089"/>
                </a:lnTo>
                <a:cubicBezTo>
                  <a:pt x="665344" y="134089"/>
                  <a:pt x="663757" y="130122"/>
                  <a:pt x="663757" y="130122"/>
                </a:cubicBezTo>
                <a:lnTo>
                  <a:pt x="663190" y="126041"/>
                </a:lnTo>
                <a:lnTo>
                  <a:pt x="661603" y="121054"/>
                </a:lnTo>
                <a:lnTo>
                  <a:pt x="662056" y="117654"/>
                </a:lnTo>
                <a:lnTo>
                  <a:pt x="661717" y="114933"/>
                </a:lnTo>
                <a:lnTo>
                  <a:pt x="661263" y="112553"/>
                </a:lnTo>
                <a:lnTo>
                  <a:pt x="661830" y="111080"/>
                </a:lnTo>
                <a:lnTo>
                  <a:pt x="662056" y="109153"/>
                </a:lnTo>
                <a:lnTo>
                  <a:pt x="659903" y="107226"/>
                </a:lnTo>
                <a:lnTo>
                  <a:pt x="657523" y="105752"/>
                </a:lnTo>
                <a:lnTo>
                  <a:pt x="654462" y="103145"/>
                </a:lnTo>
                <a:lnTo>
                  <a:pt x="649022" y="99065"/>
                </a:lnTo>
                <a:lnTo>
                  <a:pt x="647775" y="96004"/>
                </a:lnTo>
                <a:lnTo>
                  <a:pt x="645508" y="93284"/>
                </a:lnTo>
                <a:lnTo>
                  <a:pt x="642448" y="94304"/>
                </a:lnTo>
                <a:lnTo>
                  <a:pt x="640181" y="94758"/>
                </a:lnTo>
                <a:lnTo>
                  <a:pt x="638027" y="96798"/>
                </a:lnTo>
                <a:lnTo>
                  <a:pt x="635080" y="98271"/>
                </a:lnTo>
                <a:lnTo>
                  <a:pt x="632246" y="96911"/>
                </a:lnTo>
                <a:lnTo>
                  <a:pt x="630886" y="95778"/>
                </a:lnTo>
                <a:lnTo>
                  <a:pt x="629866" y="91697"/>
                </a:lnTo>
                <a:lnTo>
                  <a:pt x="628506" y="87163"/>
                </a:lnTo>
                <a:lnTo>
                  <a:pt x="627372" y="84897"/>
                </a:lnTo>
                <a:lnTo>
                  <a:pt x="626579" y="82176"/>
                </a:lnTo>
                <a:lnTo>
                  <a:pt x="627372" y="75602"/>
                </a:lnTo>
                <a:lnTo>
                  <a:pt x="626239" y="72542"/>
                </a:lnTo>
                <a:lnTo>
                  <a:pt x="625899" y="67895"/>
                </a:lnTo>
                <a:lnTo>
                  <a:pt x="624766" y="62567"/>
                </a:lnTo>
                <a:lnTo>
                  <a:pt x="623519" y="59960"/>
                </a:lnTo>
                <a:lnTo>
                  <a:pt x="623519" y="57807"/>
                </a:lnTo>
                <a:cubicBezTo>
                  <a:pt x="623519" y="57807"/>
                  <a:pt x="621365" y="54633"/>
                  <a:pt x="621365" y="54633"/>
                </a:cubicBezTo>
                <a:lnTo>
                  <a:pt x="620685" y="52366"/>
                </a:lnTo>
                <a:lnTo>
                  <a:pt x="619438" y="51573"/>
                </a:lnTo>
                <a:lnTo>
                  <a:pt x="617738" y="50326"/>
                </a:lnTo>
                <a:lnTo>
                  <a:pt x="617511" y="48626"/>
                </a:lnTo>
                <a:lnTo>
                  <a:pt x="617511" y="47379"/>
                </a:lnTo>
                <a:cubicBezTo>
                  <a:pt x="617511" y="47379"/>
                  <a:pt x="618645" y="45339"/>
                  <a:pt x="618645" y="45339"/>
                </a:cubicBezTo>
                <a:lnTo>
                  <a:pt x="619212" y="42618"/>
                </a:lnTo>
                <a:lnTo>
                  <a:pt x="616945" y="41938"/>
                </a:lnTo>
                <a:lnTo>
                  <a:pt x="615358" y="41938"/>
                </a:lnTo>
                <a:cubicBezTo>
                  <a:pt x="615358" y="41938"/>
                  <a:pt x="614224" y="41031"/>
                  <a:pt x="614224" y="41031"/>
                </a:cubicBezTo>
                <a:lnTo>
                  <a:pt x="612978" y="39671"/>
                </a:lnTo>
                <a:lnTo>
                  <a:pt x="612524" y="35477"/>
                </a:lnTo>
                <a:lnTo>
                  <a:pt x="612524" y="31057"/>
                </a:lnTo>
                <a:cubicBezTo>
                  <a:pt x="612524" y="31057"/>
                  <a:pt x="612298" y="28337"/>
                  <a:pt x="612298" y="28337"/>
                </a:cubicBezTo>
                <a:lnTo>
                  <a:pt x="611617" y="26296"/>
                </a:lnTo>
                <a:lnTo>
                  <a:pt x="611164" y="24143"/>
                </a:lnTo>
                <a:lnTo>
                  <a:pt x="610031" y="21876"/>
                </a:lnTo>
                <a:lnTo>
                  <a:pt x="606517" y="18816"/>
                </a:lnTo>
                <a:lnTo>
                  <a:pt x="606743" y="17569"/>
                </a:lnTo>
                <a:lnTo>
                  <a:pt x="607537" y="15982"/>
                </a:lnTo>
                <a:lnTo>
                  <a:pt x="606290" y="15075"/>
                </a:lnTo>
                <a:lnTo>
                  <a:pt x="604477" y="15075"/>
                </a:lnTo>
                <a:lnTo>
                  <a:pt x="603456" y="17229"/>
                </a:lnTo>
                <a:lnTo>
                  <a:pt x="601756" y="19042"/>
                </a:lnTo>
                <a:lnTo>
                  <a:pt x="598469" y="20402"/>
                </a:lnTo>
                <a:lnTo>
                  <a:pt x="597903" y="27657"/>
                </a:lnTo>
                <a:lnTo>
                  <a:pt x="595862" y="35591"/>
                </a:lnTo>
                <a:lnTo>
                  <a:pt x="594048" y="41485"/>
                </a:lnTo>
                <a:lnTo>
                  <a:pt x="594389" y="43298"/>
                </a:lnTo>
                <a:lnTo>
                  <a:pt x="594389" y="44999"/>
                </a:lnTo>
                <a:cubicBezTo>
                  <a:pt x="594389" y="44999"/>
                  <a:pt x="593255" y="44205"/>
                  <a:pt x="593255" y="44205"/>
                </a:cubicBezTo>
                <a:lnTo>
                  <a:pt x="592349" y="43185"/>
                </a:lnTo>
                <a:lnTo>
                  <a:pt x="590989" y="45452"/>
                </a:lnTo>
                <a:lnTo>
                  <a:pt x="588608" y="51459"/>
                </a:lnTo>
                <a:lnTo>
                  <a:pt x="588381" y="54633"/>
                </a:lnTo>
                <a:lnTo>
                  <a:pt x="589741" y="55426"/>
                </a:lnTo>
                <a:lnTo>
                  <a:pt x="590762" y="56220"/>
                </a:lnTo>
                <a:lnTo>
                  <a:pt x="591895" y="56446"/>
                </a:lnTo>
                <a:lnTo>
                  <a:pt x="592462" y="57240"/>
                </a:lnTo>
                <a:lnTo>
                  <a:pt x="592802" y="58713"/>
                </a:lnTo>
                <a:lnTo>
                  <a:pt x="593595" y="59960"/>
                </a:lnTo>
                <a:lnTo>
                  <a:pt x="593368" y="61320"/>
                </a:lnTo>
                <a:lnTo>
                  <a:pt x="592462" y="60754"/>
                </a:lnTo>
                <a:lnTo>
                  <a:pt x="590535" y="60754"/>
                </a:lnTo>
                <a:cubicBezTo>
                  <a:pt x="590535" y="60754"/>
                  <a:pt x="589515" y="62001"/>
                  <a:pt x="589515" y="62001"/>
                </a:cubicBezTo>
                <a:lnTo>
                  <a:pt x="587021" y="64494"/>
                </a:lnTo>
                <a:lnTo>
                  <a:pt x="587701" y="71522"/>
                </a:lnTo>
                <a:lnTo>
                  <a:pt x="586568" y="75262"/>
                </a:lnTo>
                <a:lnTo>
                  <a:pt x="585434" y="78096"/>
                </a:lnTo>
                <a:lnTo>
                  <a:pt x="584187" y="83536"/>
                </a:lnTo>
                <a:lnTo>
                  <a:pt x="584187" y="86370"/>
                </a:lnTo>
                <a:cubicBezTo>
                  <a:pt x="584187" y="86370"/>
                  <a:pt x="585434" y="88410"/>
                  <a:pt x="585434" y="88410"/>
                </a:cubicBezTo>
                <a:lnTo>
                  <a:pt x="586681" y="91357"/>
                </a:lnTo>
                <a:lnTo>
                  <a:pt x="586001" y="95438"/>
                </a:lnTo>
                <a:lnTo>
                  <a:pt x="585208" y="98385"/>
                </a:lnTo>
                <a:lnTo>
                  <a:pt x="586908" y="106886"/>
                </a:lnTo>
                <a:lnTo>
                  <a:pt x="587361" y="111420"/>
                </a:lnTo>
                <a:lnTo>
                  <a:pt x="586454" y="114480"/>
                </a:lnTo>
                <a:lnTo>
                  <a:pt x="583848" y="123661"/>
                </a:lnTo>
                <a:lnTo>
                  <a:pt x="582600" y="130348"/>
                </a:lnTo>
                <a:lnTo>
                  <a:pt x="582941" y="134089"/>
                </a:lnTo>
                <a:lnTo>
                  <a:pt x="581808" y="137489"/>
                </a:lnTo>
                <a:lnTo>
                  <a:pt x="580447" y="142930"/>
                </a:lnTo>
                <a:lnTo>
                  <a:pt x="578974" y="147010"/>
                </a:lnTo>
                <a:lnTo>
                  <a:pt x="573760" y="155285"/>
                </a:lnTo>
                <a:lnTo>
                  <a:pt x="572739" y="159252"/>
                </a:lnTo>
                <a:lnTo>
                  <a:pt x="571040" y="164239"/>
                </a:lnTo>
                <a:lnTo>
                  <a:pt x="567299" y="167186"/>
                </a:lnTo>
                <a:lnTo>
                  <a:pt x="564465" y="169000"/>
                </a:lnTo>
                <a:lnTo>
                  <a:pt x="558345" y="170813"/>
                </a:lnTo>
                <a:lnTo>
                  <a:pt x="554831" y="170813"/>
                </a:lnTo>
                <a:cubicBezTo>
                  <a:pt x="554831" y="170813"/>
                  <a:pt x="553017" y="169680"/>
                  <a:pt x="553017" y="169680"/>
                </a:cubicBezTo>
                <a:lnTo>
                  <a:pt x="551997" y="168773"/>
                </a:lnTo>
                <a:lnTo>
                  <a:pt x="547804" y="167186"/>
                </a:lnTo>
                <a:lnTo>
                  <a:pt x="542703" y="163559"/>
                </a:lnTo>
                <a:lnTo>
                  <a:pt x="538735" y="162426"/>
                </a:lnTo>
                <a:lnTo>
                  <a:pt x="536809" y="158798"/>
                </a:lnTo>
                <a:lnTo>
                  <a:pt x="536582" y="157325"/>
                </a:lnTo>
                <a:lnTo>
                  <a:pt x="535902" y="155398"/>
                </a:lnTo>
                <a:lnTo>
                  <a:pt x="533862" y="152791"/>
                </a:lnTo>
                <a:lnTo>
                  <a:pt x="530008" y="151884"/>
                </a:lnTo>
                <a:lnTo>
                  <a:pt x="526041" y="150071"/>
                </a:lnTo>
                <a:lnTo>
                  <a:pt x="523547" y="150297"/>
                </a:lnTo>
                <a:lnTo>
                  <a:pt x="518220" y="148711"/>
                </a:lnTo>
                <a:lnTo>
                  <a:pt x="514706" y="146444"/>
                </a:lnTo>
                <a:lnTo>
                  <a:pt x="511419" y="143270"/>
                </a:lnTo>
                <a:lnTo>
                  <a:pt x="507112" y="137829"/>
                </a:lnTo>
                <a:lnTo>
                  <a:pt x="503485" y="136356"/>
                </a:lnTo>
                <a:lnTo>
                  <a:pt x="498838" y="134089"/>
                </a:lnTo>
                <a:lnTo>
                  <a:pt x="496118" y="132162"/>
                </a:lnTo>
                <a:lnTo>
                  <a:pt x="494531" y="131255"/>
                </a:lnTo>
                <a:lnTo>
                  <a:pt x="492717" y="129895"/>
                </a:lnTo>
                <a:lnTo>
                  <a:pt x="491130" y="130235"/>
                </a:lnTo>
                <a:lnTo>
                  <a:pt x="488297" y="130235"/>
                </a:lnTo>
                <a:cubicBezTo>
                  <a:pt x="488297" y="130235"/>
                  <a:pt x="486483" y="128988"/>
                  <a:pt x="486483" y="128988"/>
                </a:cubicBezTo>
                <a:lnTo>
                  <a:pt x="486256" y="127968"/>
                </a:lnTo>
                <a:lnTo>
                  <a:pt x="486483" y="127175"/>
                </a:lnTo>
                <a:lnTo>
                  <a:pt x="486483" y="125701"/>
                </a:lnTo>
                <a:cubicBezTo>
                  <a:pt x="486483" y="125701"/>
                  <a:pt x="485916" y="125474"/>
                  <a:pt x="485916" y="125474"/>
                </a:cubicBezTo>
                <a:lnTo>
                  <a:pt x="485236" y="125474"/>
                </a:lnTo>
                <a:cubicBezTo>
                  <a:pt x="485236" y="125474"/>
                  <a:pt x="484670" y="125928"/>
                  <a:pt x="484670" y="125928"/>
                </a:cubicBezTo>
                <a:lnTo>
                  <a:pt x="483990" y="126268"/>
                </a:lnTo>
                <a:lnTo>
                  <a:pt x="481496" y="125134"/>
                </a:lnTo>
                <a:lnTo>
                  <a:pt x="477982" y="123208"/>
                </a:lnTo>
                <a:lnTo>
                  <a:pt x="477302" y="121507"/>
                </a:lnTo>
                <a:lnTo>
                  <a:pt x="476169" y="119467"/>
                </a:lnTo>
                <a:lnTo>
                  <a:pt x="471295" y="116520"/>
                </a:lnTo>
                <a:lnTo>
                  <a:pt x="468461" y="114027"/>
                </a:lnTo>
                <a:lnTo>
                  <a:pt x="462226" y="110400"/>
                </a:lnTo>
                <a:lnTo>
                  <a:pt x="460640" y="108699"/>
                </a:lnTo>
                <a:lnTo>
                  <a:pt x="460073" y="107226"/>
                </a:lnTo>
                <a:lnTo>
                  <a:pt x="459620" y="105072"/>
                </a:lnTo>
                <a:lnTo>
                  <a:pt x="460980" y="102805"/>
                </a:lnTo>
                <a:lnTo>
                  <a:pt x="462340" y="101218"/>
                </a:lnTo>
                <a:lnTo>
                  <a:pt x="466534" y="94531"/>
                </a:lnTo>
                <a:lnTo>
                  <a:pt x="467781" y="93398"/>
                </a:lnTo>
                <a:lnTo>
                  <a:pt x="469367" y="91584"/>
                </a:lnTo>
                <a:lnTo>
                  <a:pt x="470841" y="86710"/>
                </a:lnTo>
                <a:lnTo>
                  <a:pt x="471521" y="83876"/>
                </a:lnTo>
                <a:lnTo>
                  <a:pt x="470274" y="79683"/>
                </a:lnTo>
                <a:lnTo>
                  <a:pt x="470274" y="72655"/>
                </a:lnTo>
                <a:cubicBezTo>
                  <a:pt x="470274" y="72655"/>
                  <a:pt x="475148" y="69935"/>
                  <a:pt x="475148" y="69935"/>
                </a:cubicBezTo>
                <a:lnTo>
                  <a:pt x="476508" y="69595"/>
                </a:lnTo>
                <a:lnTo>
                  <a:pt x="477755" y="69028"/>
                </a:lnTo>
                <a:lnTo>
                  <a:pt x="479228" y="69935"/>
                </a:lnTo>
                <a:lnTo>
                  <a:pt x="480249" y="71295"/>
                </a:lnTo>
                <a:lnTo>
                  <a:pt x="481269" y="71068"/>
                </a:lnTo>
                <a:lnTo>
                  <a:pt x="483990" y="66194"/>
                </a:lnTo>
                <a:lnTo>
                  <a:pt x="483536" y="64154"/>
                </a:lnTo>
                <a:lnTo>
                  <a:pt x="482402" y="62454"/>
                </a:lnTo>
                <a:lnTo>
                  <a:pt x="482742" y="61320"/>
                </a:lnTo>
                <a:lnTo>
                  <a:pt x="491130" y="51686"/>
                </a:lnTo>
                <a:lnTo>
                  <a:pt x="490110" y="49306"/>
                </a:lnTo>
                <a:lnTo>
                  <a:pt x="488863" y="48739"/>
                </a:lnTo>
                <a:lnTo>
                  <a:pt x="486483" y="48739"/>
                </a:lnTo>
                <a:cubicBezTo>
                  <a:pt x="486483" y="48739"/>
                  <a:pt x="484216" y="46812"/>
                  <a:pt x="484216" y="46812"/>
                </a:cubicBezTo>
                <a:lnTo>
                  <a:pt x="482742" y="42958"/>
                </a:lnTo>
                <a:lnTo>
                  <a:pt x="480815" y="42958"/>
                </a:lnTo>
                <a:cubicBezTo>
                  <a:pt x="480815" y="42958"/>
                  <a:pt x="477302" y="46812"/>
                  <a:pt x="477302" y="46812"/>
                </a:cubicBezTo>
                <a:lnTo>
                  <a:pt x="476849" y="47719"/>
                </a:lnTo>
                <a:lnTo>
                  <a:pt x="477755" y="48286"/>
                </a:lnTo>
                <a:lnTo>
                  <a:pt x="478548" y="50666"/>
                </a:lnTo>
                <a:lnTo>
                  <a:pt x="477188" y="53500"/>
                </a:lnTo>
                <a:lnTo>
                  <a:pt x="475828" y="53500"/>
                </a:lnTo>
                <a:cubicBezTo>
                  <a:pt x="475828" y="53500"/>
                  <a:pt x="473561" y="53273"/>
                  <a:pt x="473561" y="53273"/>
                </a:cubicBezTo>
                <a:lnTo>
                  <a:pt x="472541" y="51233"/>
                </a:lnTo>
                <a:lnTo>
                  <a:pt x="472088" y="48172"/>
                </a:lnTo>
                <a:lnTo>
                  <a:pt x="470615" y="47265"/>
                </a:lnTo>
                <a:lnTo>
                  <a:pt x="468914" y="47832"/>
                </a:lnTo>
                <a:lnTo>
                  <a:pt x="467554" y="48966"/>
                </a:lnTo>
                <a:lnTo>
                  <a:pt x="466647" y="49306"/>
                </a:lnTo>
                <a:lnTo>
                  <a:pt x="465854" y="48626"/>
                </a:lnTo>
                <a:lnTo>
                  <a:pt x="465854" y="47379"/>
                </a:lnTo>
                <a:cubicBezTo>
                  <a:pt x="465854" y="47379"/>
                  <a:pt x="467894" y="45225"/>
                  <a:pt x="467894" y="45225"/>
                </a:cubicBezTo>
                <a:lnTo>
                  <a:pt x="469594" y="43865"/>
                </a:lnTo>
                <a:lnTo>
                  <a:pt x="469594" y="43298"/>
                </a:lnTo>
                <a:cubicBezTo>
                  <a:pt x="469594" y="43298"/>
                  <a:pt x="468461" y="42845"/>
                  <a:pt x="468461" y="42845"/>
                </a:cubicBezTo>
                <a:lnTo>
                  <a:pt x="468687" y="41825"/>
                </a:lnTo>
                <a:lnTo>
                  <a:pt x="470274" y="40011"/>
                </a:lnTo>
                <a:lnTo>
                  <a:pt x="469481" y="40011"/>
                </a:lnTo>
                <a:cubicBezTo>
                  <a:pt x="469481" y="40011"/>
                  <a:pt x="467554" y="41825"/>
                  <a:pt x="467554" y="41825"/>
                </a:cubicBezTo>
                <a:lnTo>
                  <a:pt x="465401" y="42958"/>
                </a:lnTo>
                <a:lnTo>
                  <a:pt x="462567" y="45225"/>
                </a:lnTo>
                <a:lnTo>
                  <a:pt x="458599" y="46699"/>
                </a:lnTo>
                <a:lnTo>
                  <a:pt x="455879" y="48739"/>
                </a:lnTo>
                <a:lnTo>
                  <a:pt x="452026" y="48172"/>
                </a:lnTo>
                <a:lnTo>
                  <a:pt x="448399" y="46132"/>
                </a:lnTo>
                <a:lnTo>
                  <a:pt x="447605" y="45112"/>
                </a:lnTo>
                <a:lnTo>
                  <a:pt x="445792" y="43525"/>
                </a:lnTo>
                <a:lnTo>
                  <a:pt x="441824" y="45225"/>
                </a:lnTo>
                <a:lnTo>
                  <a:pt x="439331" y="44999"/>
                </a:lnTo>
                <a:lnTo>
                  <a:pt x="437971" y="44432"/>
                </a:lnTo>
                <a:lnTo>
                  <a:pt x="435590" y="43978"/>
                </a:lnTo>
                <a:lnTo>
                  <a:pt x="433550" y="42505"/>
                </a:lnTo>
                <a:lnTo>
                  <a:pt x="428790" y="40125"/>
                </a:lnTo>
                <a:lnTo>
                  <a:pt x="423689" y="39671"/>
                </a:lnTo>
                <a:lnTo>
                  <a:pt x="421195" y="39671"/>
                </a:lnTo>
                <a:cubicBezTo>
                  <a:pt x="421195" y="39671"/>
                  <a:pt x="419382" y="38538"/>
                  <a:pt x="419382" y="38538"/>
                </a:cubicBezTo>
                <a:lnTo>
                  <a:pt x="417568" y="37858"/>
                </a:lnTo>
                <a:lnTo>
                  <a:pt x="414054" y="37404"/>
                </a:lnTo>
                <a:lnTo>
                  <a:pt x="412581" y="35591"/>
                </a:lnTo>
                <a:lnTo>
                  <a:pt x="410767" y="31850"/>
                </a:lnTo>
                <a:lnTo>
                  <a:pt x="409407" y="30830"/>
                </a:lnTo>
                <a:lnTo>
                  <a:pt x="407254" y="30490"/>
                </a:lnTo>
                <a:lnTo>
                  <a:pt x="404987" y="32190"/>
                </a:lnTo>
                <a:lnTo>
                  <a:pt x="403627" y="32984"/>
                </a:lnTo>
                <a:lnTo>
                  <a:pt x="401020" y="29923"/>
                </a:lnTo>
                <a:lnTo>
                  <a:pt x="396486" y="26750"/>
                </a:lnTo>
                <a:lnTo>
                  <a:pt x="395012" y="26296"/>
                </a:lnTo>
                <a:lnTo>
                  <a:pt x="394219" y="27090"/>
                </a:lnTo>
                <a:lnTo>
                  <a:pt x="393652" y="28563"/>
                </a:lnTo>
                <a:lnTo>
                  <a:pt x="392745" y="28563"/>
                </a:lnTo>
                <a:cubicBezTo>
                  <a:pt x="392745" y="28563"/>
                  <a:pt x="391725" y="27997"/>
                  <a:pt x="391725" y="27997"/>
                </a:cubicBezTo>
                <a:lnTo>
                  <a:pt x="389911" y="26070"/>
                </a:lnTo>
                <a:lnTo>
                  <a:pt x="388778" y="25730"/>
                </a:lnTo>
                <a:lnTo>
                  <a:pt x="385718" y="27770"/>
                </a:lnTo>
                <a:lnTo>
                  <a:pt x="385945" y="28450"/>
                </a:lnTo>
                <a:lnTo>
                  <a:pt x="388439" y="29470"/>
                </a:lnTo>
                <a:lnTo>
                  <a:pt x="391045" y="32304"/>
                </a:lnTo>
                <a:lnTo>
                  <a:pt x="392292" y="32870"/>
                </a:lnTo>
                <a:lnTo>
                  <a:pt x="395239" y="32190"/>
                </a:lnTo>
                <a:lnTo>
                  <a:pt x="399319" y="32757"/>
                </a:lnTo>
                <a:lnTo>
                  <a:pt x="403400" y="36271"/>
                </a:lnTo>
                <a:lnTo>
                  <a:pt x="402833" y="37971"/>
                </a:lnTo>
                <a:lnTo>
                  <a:pt x="402493" y="40351"/>
                </a:lnTo>
                <a:lnTo>
                  <a:pt x="402493" y="42958"/>
                </a:lnTo>
                <a:cubicBezTo>
                  <a:pt x="402493" y="42958"/>
                  <a:pt x="402493" y="44772"/>
                  <a:pt x="402493" y="44772"/>
                </a:cubicBezTo>
                <a:lnTo>
                  <a:pt x="404193" y="46699"/>
                </a:lnTo>
                <a:lnTo>
                  <a:pt x="403400" y="46699"/>
                </a:lnTo>
                <a:cubicBezTo>
                  <a:pt x="403400" y="46699"/>
                  <a:pt x="401473" y="46359"/>
                  <a:pt x="401473" y="46359"/>
                </a:cubicBezTo>
                <a:lnTo>
                  <a:pt x="399999" y="46925"/>
                </a:lnTo>
                <a:lnTo>
                  <a:pt x="398639" y="47832"/>
                </a:lnTo>
                <a:lnTo>
                  <a:pt x="397959" y="50439"/>
                </a:lnTo>
                <a:lnTo>
                  <a:pt x="397166" y="49192"/>
                </a:lnTo>
                <a:lnTo>
                  <a:pt x="394786" y="48059"/>
                </a:lnTo>
                <a:lnTo>
                  <a:pt x="393312" y="48966"/>
                </a:lnTo>
                <a:lnTo>
                  <a:pt x="390932" y="50212"/>
                </a:lnTo>
                <a:lnTo>
                  <a:pt x="388778" y="49759"/>
                </a:lnTo>
                <a:lnTo>
                  <a:pt x="387418" y="49192"/>
                </a:lnTo>
                <a:lnTo>
                  <a:pt x="384131" y="50212"/>
                </a:lnTo>
                <a:lnTo>
                  <a:pt x="378237" y="50212"/>
                </a:lnTo>
                <a:cubicBezTo>
                  <a:pt x="378237" y="50212"/>
                  <a:pt x="376310" y="48739"/>
                  <a:pt x="376310" y="48739"/>
                </a:cubicBezTo>
                <a:lnTo>
                  <a:pt x="375743" y="46245"/>
                </a:lnTo>
                <a:lnTo>
                  <a:pt x="375290" y="45679"/>
                </a:lnTo>
                <a:lnTo>
                  <a:pt x="374723" y="46812"/>
                </a:lnTo>
                <a:lnTo>
                  <a:pt x="373816" y="48172"/>
                </a:lnTo>
                <a:lnTo>
                  <a:pt x="370303" y="48399"/>
                </a:lnTo>
                <a:lnTo>
                  <a:pt x="369736" y="48966"/>
                </a:lnTo>
                <a:lnTo>
                  <a:pt x="369963" y="50212"/>
                </a:lnTo>
                <a:lnTo>
                  <a:pt x="369963" y="51799"/>
                </a:lnTo>
                <a:cubicBezTo>
                  <a:pt x="369963" y="51799"/>
                  <a:pt x="368489" y="51913"/>
                  <a:pt x="368489" y="51913"/>
                </a:cubicBezTo>
                <a:lnTo>
                  <a:pt x="366789" y="52366"/>
                </a:lnTo>
                <a:lnTo>
                  <a:pt x="367016" y="54293"/>
                </a:lnTo>
                <a:lnTo>
                  <a:pt x="367356" y="55766"/>
                </a:lnTo>
                <a:lnTo>
                  <a:pt x="366676" y="56560"/>
                </a:lnTo>
                <a:lnTo>
                  <a:pt x="364862" y="55200"/>
                </a:lnTo>
                <a:lnTo>
                  <a:pt x="364069" y="53726"/>
                </a:lnTo>
                <a:lnTo>
                  <a:pt x="362709" y="53273"/>
                </a:lnTo>
                <a:lnTo>
                  <a:pt x="361688" y="53840"/>
                </a:lnTo>
                <a:lnTo>
                  <a:pt x="361462" y="55200"/>
                </a:lnTo>
                <a:lnTo>
                  <a:pt x="361462" y="58713"/>
                </a:lnTo>
                <a:cubicBezTo>
                  <a:pt x="361462" y="58713"/>
                  <a:pt x="360669" y="59053"/>
                  <a:pt x="360669" y="59053"/>
                </a:cubicBezTo>
                <a:lnTo>
                  <a:pt x="358288" y="59053"/>
                </a:lnTo>
                <a:cubicBezTo>
                  <a:pt x="358288" y="59053"/>
                  <a:pt x="357155" y="59620"/>
                  <a:pt x="357155" y="59620"/>
                </a:cubicBezTo>
                <a:lnTo>
                  <a:pt x="355454" y="63927"/>
                </a:lnTo>
                <a:lnTo>
                  <a:pt x="352394" y="65628"/>
                </a:lnTo>
                <a:lnTo>
                  <a:pt x="351941" y="67895"/>
                </a:lnTo>
                <a:lnTo>
                  <a:pt x="351714" y="69821"/>
                </a:lnTo>
                <a:lnTo>
                  <a:pt x="354321" y="73335"/>
                </a:lnTo>
                <a:lnTo>
                  <a:pt x="353074" y="75149"/>
                </a:lnTo>
                <a:lnTo>
                  <a:pt x="351827" y="76622"/>
                </a:lnTo>
                <a:lnTo>
                  <a:pt x="350581" y="77189"/>
                </a:lnTo>
                <a:lnTo>
                  <a:pt x="347860" y="77756"/>
                </a:lnTo>
                <a:lnTo>
                  <a:pt x="345820" y="79343"/>
                </a:lnTo>
                <a:lnTo>
                  <a:pt x="344913" y="81043"/>
                </a:lnTo>
                <a:lnTo>
                  <a:pt x="344913" y="82629"/>
                </a:lnTo>
                <a:cubicBezTo>
                  <a:pt x="344913" y="82629"/>
                  <a:pt x="344233" y="84670"/>
                  <a:pt x="344233" y="84670"/>
                </a:cubicBezTo>
                <a:lnTo>
                  <a:pt x="343326" y="87050"/>
                </a:lnTo>
                <a:lnTo>
                  <a:pt x="343100" y="88410"/>
                </a:lnTo>
                <a:lnTo>
                  <a:pt x="341286" y="89657"/>
                </a:lnTo>
                <a:lnTo>
                  <a:pt x="337999" y="93511"/>
                </a:lnTo>
                <a:lnTo>
                  <a:pt x="336299" y="97478"/>
                </a:lnTo>
                <a:lnTo>
                  <a:pt x="338452" y="99631"/>
                </a:lnTo>
                <a:lnTo>
                  <a:pt x="340946" y="101218"/>
                </a:lnTo>
                <a:lnTo>
                  <a:pt x="342760" y="101218"/>
                </a:lnTo>
                <a:cubicBezTo>
                  <a:pt x="342760" y="101218"/>
                  <a:pt x="342760" y="101558"/>
                  <a:pt x="342760" y="101558"/>
                </a:cubicBezTo>
                <a:lnTo>
                  <a:pt x="340833" y="103145"/>
                </a:lnTo>
                <a:lnTo>
                  <a:pt x="342080" y="104845"/>
                </a:lnTo>
                <a:lnTo>
                  <a:pt x="343893" y="106432"/>
                </a:lnTo>
                <a:lnTo>
                  <a:pt x="345027" y="106659"/>
                </a:lnTo>
                <a:lnTo>
                  <a:pt x="345820" y="107339"/>
                </a:lnTo>
                <a:lnTo>
                  <a:pt x="344120" y="107679"/>
                </a:lnTo>
                <a:lnTo>
                  <a:pt x="341513" y="107679"/>
                </a:lnTo>
                <a:cubicBezTo>
                  <a:pt x="341513" y="107679"/>
                  <a:pt x="341059" y="109493"/>
                  <a:pt x="341059" y="109493"/>
                </a:cubicBezTo>
                <a:lnTo>
                  <a:pt x="341399" y="111420"/>
                </a:lnTo>
                <a:lnTo>
                  <a:pt x="341853" y="113120"/>
                </a:lnTo>
                <a:lnTo>
                  <a:pt x="341513" y="114253"/>
                </a:lnTo>
                <a:lnTo>
                  <a:pt x="340606" y="113460"/>
                </a:lnTo>
                <a:lnTo>
                  <a:pt x="340153" y="112213"/>
                </a:lnTo>
                <a:lnTo>
                  <a:pt x="337886" y="109606"/>
                </a:lnTo>
                <a:lnTo>
                  <a:pt x="336299" y="108812"/>
                </a:lnTo>
                <a:lnTo>
                  <a:pt x="333918" y="108246"/>
                </a:lnTo>
                <a:lnTo>
                  <a:pt x="333238" y="109039"/>
                </a:lnTo>
                <a:lnTo>
                  <a:pt x="333238" y="112893"/>
                </a:lnTo>
                <a:cubicBezTo>
                  <a:pt x="333238" y="112893"/>
                  <a:pt x="332898" y="114707"/>
                  <a:pt x="332898" y="114707"/>
                </a:cubicBezTo>
                <a:lnTo>
                  <a:pt x="332105" y="113686"/>
                </a:lnTo>
                <a:lnTo>
                  <a:pt x="331878" y="110853"/>
                </a:lnTo>
                <a:lnTo>
                  <a:pt x="329724" y="108586"/>
                </a:lnTo>
                <a:lnTo>
                  <a:pt x="321111" y="106319"/>
                </a:lnTo>
                <a:lnTo>
                  <a:pt x="319863" y="106319"/>
                </a:lnTo>
                <a:cubicBezTo>
                  <a:pt x="319863" y="106319"/>
                  <a:pt x="317823" y="106432"/>
                  <a:pt x="317823" y="106432"/>
                </a:cubicBezTo>
                <a:lnTo>
                  <a:pt x="316463" y="107339"/>
                </a:lnTo>
                <a:lnTo>
                  <a:pt x="316463" y="108246"/>
                </a:lnTo>
                <a:cubicBezTo>
                  <a:pt x="316463" y="108246"/>
                  <a:pt x="315443" y="108926"/>
                  <a:pt x="315443" y="108926"/>
                </a:cubicBezTo>
                <a:lnTo>
                  <a:pt x="313970" y="109719"/>
                </a:lnTo>
                <a:lnTo>
                  <a:pt x="312610" y="110966"/>
                </a:lnTo>
                <a:lnTo>
                  <a:pt x="311703" y="111986"/>
                </a:lnTo>
                <a:lnTo>
                  <a:pt x="311703" y="113346"/>
                </a:lnTo>
                <a:cubicBezTo>
                  <a:pt x="311703" y="113346"/>
                  <a:pt x="312722" y="115840"/>
                  <a:pt x="312722" y="115840"/>
                </a:cubicBezTo>
                <a:lnTo>
                  <a:pt x="313403" y="116520"/>
                </a:lnTo>
                <a:lnTo>
                  <a:pt x="313403" y="117654"/>
                </a:lnTo>
                <a:cubicBezTo>
                  <a:pt x="313403" y="117654"/>
                  <a:pt x="312269" y="116407"/>
                  <a:pt x="312269" y="116407"/>
                </a:cubicBezTo>
                <a:lnTo>
                  <a:pt x="311362" y="115953"/>
                </a:lnTo>
                <a:lnTo>
                  <a:pt x="310456" y="117880"/>
                </a:lnTo>
                <a:lnTo>
                  <a:pt x="309549" y="118220"/>
                </a:lnTo>
                <a:lnTo>
                  <a:pt x="309776" y="112780"/>
                </a:lnTo>
                <a:lnTo>
                  <a:pt x="310682" y="109153"/>
                </a:lnTo>
                <a:lnTo>
                  <a:pt x="311362" y="106999"/>
                </a:lnTo>
                <a:lnTo>
                  <a:pt x="312156" y="105299"/>
                </a:lnTo>
                <a:lnTo>
                  <a:pt x="311816" y="104392"/>
                </a:lnTo>
                <a:lnTo>
                  <a:pt x="305809" y="99291"/>
                </a:lnTo>
                <a:lnTo>
                  <a:pt x="303315" y="95098"/>
                </a:lnTo>
                <a:lnTo>
                  <a:pt x="301501" y="92717"/>
                </a:lnTo>
                <a:lnTo>
                  <a:pt x="298554" y="90450"/>
                </a:lnTo>
                <a:lnTo>
                  <a:pt x="297081" y="89090"/>
                </a:lnTo>
                <a:lnTo>
                  <a:pt x="293680" y="86937"/>
                </a:lnTo>
                <a:lnTo>
                  <a:pt x="289714" y="85463"/>
                </a:lnTo>
                <a:lnTo>
                  <a:pt x="287787" y="83423"/>
                </a:lnTo>
                <a:lnTo>
                  <a:pt x="285633" y="82743"/>
                </a:lnTo>
                <a:lnTo>
                  <a:pt x="283026" y="83763"/>
                </a:lnTo>
                <a:lnTo>
                  <a:pt x="282800" y="85690"/>
                </a:lnTo>
                <a:lnTo>
                  <a:pt x="283139" y="87503"/>
                </a:lnTo>
                <a:lnTo>
                  <a:pt x="281099" y="90450"/>
                </a:lnTo>
                <a:lnTo>
                  <a:pt x="278832" y="92037"/>
                </a:lnTo>
                <a:lnTo>
                  <a:pt x="277019" y="90224"/>
                </a:lnTo>
                <a:lnTo>
                  <a:pt x="275432" y="88864"/>
                </a:lnTo>
                <a:lnTo>
                  <a:pt x="273845" y="89770"/>
                </a:lnTo>
                <a:lnTo>
                  <a:pt x="273392" y="91471"/>
                </a:lnTo>
                <a:lnTo>
                  <a:pt x="272598" y="92037"/>
                </a:lnTo>
                <a:lnTo>
                  <a:pt x="272031" y="90904"/>
                </a:lnTo>
                <a:lnTo>
                  <a:pt x="271125" y="88410"/>
                </a:lnTo>
                <a:lnTo>
                  <a:pt x="269764" y="87390"/>
                </a:lnTo>
                <a:lnTo>
                  <a:pt x="268404" y="87844"/>
                </a:lnTo>
                <a:lnTo>
                  <a:pt x="268857" y="89770"/>
                </a:lnTo>
                <a:lnTo>
                  <a:pt x="269651" y="90904"/>
                </a:lnTo>
                <a:lnTo>
                  <a:pt x="269425" y="92491"/>
                </a:lnTo>
                <a:lnTo>
                  <a:pt x="268404" y="93171"/>
                </a:lnTo>
                <a:lnTo>
                  <a:pt x="268177" y="94644"/>
                </a:lnTo>
                <a:lnTo>
                  <a:pt x="267611" y="96571"/>
                </a:lnTo>
                <a:lnTo>
                  <a:pt x="267611" y="99291"/>
                </a:lnTo>
                <a:cubicBezTo>
                  <a:pt x="267611" y="99291"/>
                  <a:pt x="266137" y="99858"/>
                  <a:pt x="266137" y="99858"/>
                </a:cubicBezTo>
                <a:lnTo>
                  <a:pt x="265004" y="102012"/>
                </a:lnTo>
                <a:lnTo>
                  <a:pt x="264211" y="101558"/>
                </a:lnTo>
                <a:lnTo>
                  <a:pt x="263984" y="100198"/>
                </a:lnTo>
                <a:lnTo>
                  <a:pt x="263531" y="98725"/>
                </a:lnTo>
                <a:lnTo>
                  <a:pt x="261830" y="98158"/>
                </a:lnTo>
                <a:lnTo>
                  <a:pt x="261263" y="99518"/>
                </a:lnTo>
                <a:lnTo>
                  <a:pt x="260924" y="99971"/>
                </a:lnTo>
                <a:lnTo>
                  <a:pt x="260356" y="99971"/>
                </a:lnTo>
                <a:cubicBezTo>
                  <a:pt x="260356" y="99971"/>
                  <a:pt x="260697" y="98951"/>
                  <a:pt x="260697" y="98951"/>
                </a:cubicBezTo>
                <a:lnTo>
                  <a:pt x="260697" y="96911"/>
                </a:lnTo>
                <a:cubicBezTo>
                  <a:pt x="260697" y="96911"/>
                  <a:pt x="261150" y="94758"/>
                  <a:pt x="261150" y="94758"/>
                </a:cubicBezTo>
                <a:lnTo>
                  <a:pt x="259563" y="93964"/>
                </a:lnTo>
                <a:lnTo>
                  <a:pt x="258883" y="94418"/>
                </a:lnTo>
                <a:lnTo>
                  <a:pt x="258883" y="96231"/>
                </a:lnTo>
                <a:cubicBezTo>
                  <a:pt x="258883" y="96231"/>
                  <a:pt x="258543" y="98951"/>
                  <a:pt x="258543" y="98951"/>
                </a:cubicBezTo>
                <a:lnTo>
                  <a:pt x="256956" y="99405"/>
                </a:lnTo>
                <a:lnTo>
                  <a:pt x="255596" y="100652"/>
                </a:lnTo>
                <a:lnTo>
                  <a:pt x="253556" y="100652"/>
                </a:lnTo>
                <a:cubicBezTo>
                  <a:pt x="253556" y="100652"/>
                  <a:pt x="252536" y="101218"/>
                  <a:pt x="252536" y="101218"/>
                </a:cubicBezTo>
                <a:lnTo>
                  <a:pt x="252196" y="102692"/>
                </a:lnTo>
                <a:lnTo>
                  <a:pt x="250382" y="104165"/>
                </a:lnTo>
                <a:lnTo>
                  <a:pt x="250382" y="105979"/>
                </a:lnTo>
                <a:cubicBezTo>
                  <a:pt x="250382" y="105979"/>
                  <a:pt x="251629" y="107792"/>
                  <a:pt x="251629" y="107792"/>
                </a:cubicBezTo>
                <a:lnTo>
                  <a:pt x="251629" y="109379"/>
                </a:lnTo>
                <a:cubicBezTo>
                  <a:pt x="251629" y="109379"/>
                  <a:pt x="254576" y="110966"/>
                  <a:pt x="254576" y="110966"/>
                </a:cubicBezTo>
                <a:lnTo>
                  <a:pt x="254576" y="112553"/>
                </a:lnTo>
                <a:cubicBezTo>
                  <a:pt x="254576" y="112553"/>
                  <a:pt x="254009" y="113346"/>
                  <a:pt x="254009" y="113346"/>
                </a:cubicBezTo>
                <a:lnTo>
                  <a:pt x="252876" y="113006"/>
                </a:lnTo>
                <a:lnTo>
                  <a:pt x="250495" y="111646"/>
                </a:lnTo>
                <a:lnTo>
                  <a:pt x="248116" y="111306"/>
                </a:lnTo>
                <a:lnTo>
                  <a:pt x="247436" y="110626"/>
                </a:lnTo>
                <a:lnTo>
                  <a:pt x="247095" y="111080"/>
                </a:lnTo>
                <a:lnTo>
                  <a:pt x="247095" y="112100"/>
                </a:lnTo>
                <a:cubicBezTo>
                  <a:pt x="247095" y="112100"/>
                  <a:pt x="246188" y="112893"/>
                  <a:pt x="246188" y="112893"/>
                </a:cubicBezTo>
                <a:lnTo>
                  <a:pt x="244828" y="112893"/>
                </a:lnTo>
                <a:cubicBezTo>
                  <a:pt x="244828" y="112893"/>
                  <a:pt x="243241" y="114140"/>
                  <a:pt x="243241" y="114140"/>
                </a:cubicBezTo>
                <a:lnTo>
                  <a:pt x="244375" y="115953"/>
                </a:lnTo>
                <a:lnTo>
                  <a:pt x="244148" y="116633"/>
                </a:lnTo>
                <a:lnTo>
                  <a:pt x="244715" y="117540"/>
                </a:lnTo>
                <a:lnTo>
                  <a:pt x="247095" y="117540"/>
                </a:lnTo>
                <a:cubicBezTo>
                  <a:pt x="247095" y="117540"/>
                  <a:pt x="248116" y="117540"/>
                  <a:pt x="248116" y="117540"/>
                </a:cubicBezTo>
                <a:lnTo>
                  <a:pt x="248116" y="119014"/>
                </a:lnTo>
                <a:cubicBezTo>
                  <a:pt x="248116" y="119014"/>
                  <a:pt x="247889" y="120487"/>
                  <a:pt x="247889" y="120487"/>
                </a:cubicBezTo>
                <a:lnTo>
                  <a:pt x="246982" y="121054"/>
                </a:lnTo>
                <a:lnTo>
                  <a:pt x="246075" y="119694"/>
                </a:lnTo>
                <a:lnTo>
                  <a:pt x="241541" y="116973"/>
                </a:lnTo>
                <a:lnTo>
                  <a:pt x="240407" y="116747"/>
                </a:lnTo>
                <a:lnTo>
                  <a:pt x="240181" y="117540"/>
                </a:lnTo>
                <a:lnTo>
                  <a:pt x="240407" y="118674"/>
                </a:lnTo>
                <a:lnTo>
                  <a:pt x="239501" y="120034"/>
                </a:lnTo>
                <a:lnTo>
                  <a:pt x="237801" y="121734"/>
                </a:lnTo>
                <a:lnTo>
                  <a:pt x="236667" y="121281"/>
                </a:lnTo>
                <a:lnTo>
                  <a:pt x="235307" y="121734"/>
                </a:lnTo>
                <a:lnTo>
                  <a:pt x="234400" y="124681"/>
                </a:lnTo>
                <a:lnTo>
                  <a:pt x="234060" y="127628"/>
                </a:lnTo>
                <a:lnTo>
                  <a:pt x="235534" y="129668"/>
                </a:lnTo>
                <a:lnTo>
                  <a:pt x="236554" y="132389"/>
                </a:lnTo>
                <a:lnTo>
                  <a:pt x="238594" y="128988"/>
                </a:lnTo>
                <a:lnTo>
                  <a:pt x="239501" y="128648"/>
                </a:lnTo>
                <a:lnTo>
                  <a:pt x="239501" y="130122"/>
                </a:lnTo>
                <a:cubicBezTo>
                  <a:pt x="239501" y="130122"/>
                  <a:pt x="238708" y="131595"/>
                  <a:pt x="238708" y="131595"/>
                </a:cubicBezTo>
                <a:lnTo>
                  <a:pt x="238254" y="133409"/>
                </a:lnTo>
                <a:lnTo>
                  <a:pt x="238254" y="135562"/>
                </a:lnTo>
                <a:cubicBezTo>
                  <a:pt x="238254" y="135562"/>
                  <a:pt x="236667" y="135562"/>
                  <a:pt x="236667" y="135562"/>
                </a:cubicBezTo>
                <a:lnTo>
                  <a:pt x="235080" y="135336"/>
                </a:lnTo>
                <a:lnTo>
                  <a:pt x="234740" y="136016"/>
                </a:lnTo>
                <a:lnTo>
                  <a:pt x="234173" y="137603"/>
                </a:lnTo>
                <a:lnTo>
                  <a:pt x="234514" y="139756"/>
                </a:lnTo>
                <a:lnTo>
                  <a:pt x="235534" y="140550"/>
                </a:lnTo>
                <a:lnTo>
                  <a:pt x="237914" y="140550"/>
                </a:lnTo>
                <a:cubicBezTo>
                  <a:pt x="237914" y="140550"/>
                  <a:pt x="239954" y="140550"/>
                  <a:pt x="239954" y="140550"/>
                </a:cubicBezTo>
                <a:lnTo>
                  <a:pt x="241768" y="141343"/>
                </a:lnTo>
                <a:lnTo>
                  <a:pt x="242108" y="142023"/>
                </a:lnTo>
                <a:lnTo>
                  <a:pt x="240521" y="141683"/>
                </a:lnTo>
                <a:lnTo>
                  <a:pt x="237234" y="141910"/>
                </a:lnTo>
                <a:lnTo>
                  <a:pt x="235647" y="141570"/>
                </a:lnTo>
                <a:lnTo>
                  <a:pt x="232474" y="141570"/>
                </a:lnTo>
                <a:cubicBezTo>
                  <a:pt x="232474" y="141570"/>
                  <a:pt x="230093" y="140436"/>
                  <a:pt x="230093" y="140436"/>
                </a:cubicBezTo>
                <a:lnTo>
                  <a:pt x="228960" y="139189"/>
                </a:lnTo>
                <a:lnTo>
                  <a:pt x="227260" y="138849"/>
                </a:lnTo>
                <a:lnTo>
                  <a:pt x="225559" y="139303"/>
                </a:lnTo>
                <a:lnTo>
                  <a:pt x="224653" y="141003"/>
                </a:lnTo>
                <a:lnTo>
                  <a:pt x="223519" y="141456"/>
                </a:lnTo>
                <a:lnTo>
                  <a:pt x="220799" y="137149"/>
                </a:lnTo>
                <a:lnTo>
                  <a:pt x="219099" y="136809"/>
                </a:lnTo>
                <a:lnTo>
                  <a:pt x="218305" y="137829"/>
                </a:lnTo>
                <a:lnTo>
                  <a:pt x="219099" y="140550"/>
                </a:lnTo>
                <a:lnTo>
                  <a:pt x="218645" y="142250"/>
                </a:lnTo>
                <a:lnTo>
                  <a:pt x="217738" y="143497"/>
                </a:lnTo>
                <a:lnTo>
                  <a:pt x="216605" y="143497"/>
                </a:lnTo>
                <a:cubicBezTo>
                  <a:pt x="216605" y="143497"/>
                  <a:pt x="215925" y="143950"/>
                  <a:pt x="215925" y="143950"/>
                </a:cubicBezTo>
                <a:lnTo>
                  <a:pt x="216491" y="145084"/>
                </a:lnTo>
                <a:lnTo>
                  <a:pt x="218305" y="147917"/>
                </a:lnTo>
                <a:lnTo>
                  <a:pt x="219779" y="149164"/>
                </a:lnTo>
                <a:lnTo>
                  <a:pt x="221139" y="150864"/>
                </a:lnTo>
                <a:lnTo>
                  <a:pt x="221819" y="152338"/>
                </a:lnTo>
                <a:lnTo>
                  <a:pt x="223405" y="152338"/>
                </a:lnTo>
                <a:cubicBezTo>
                  <a:pt x="223405" y="152338"/>
                  <a:pt x="223746" y="153471"/>
                  <a:pt x="223746" y="153471"/>
                </a:cubicBezTo>
                <a:lnTo>
                  <a:pt x="222839" y="155285"/>
                </a:lnTo>
                <a:lnTo>
                  <a:pt x="222839" y="158118"/>
                </a:lnTo>
                <a:cubicBezTo>
                  <a:pt x="222839" y="158118"/>
                  <a:pt x="222159" y="158232"/>
                  <a:pt x="222159" y="158232"/>
                </a:cubicBezTo>
                <a:lnTo>
                  <a:pt x="221253" y="157665"/>
                </a:lnTo>
                <a:lnTo>
                  <a:pt x="219439" y="155965"/>
                </a:lnTo>
                <a:lnTo>
                  <a:pt x="218532" y="155625"/>
                </a:lnTo>
                <a:lnTo>
                  <a:pt x="218078" y="156078"/>
                </a:lnTo>
                <a:lnTo>
                  <a:pt x="218078" y="157211"/>
                </a:lnTo>
                <a:cubicBezTo>
                  <a:pt x="218078" y="157211"/>
                  <a:pt x="218419" y="160272"/>
                  <a:pt x="218419" y="160272"/>
                </a:cubicBezTo>
                <a:lnTo>
                  <a:pt x="217512" y="164692"/>
                </a:lnTo>
                <a:lnTo>
                  <a:pt x="217738" y="165939"/>
                </a:lnTo>
                <a:lnTo>
                  <a:pt x="217512" y="167073"/>
                </a:lnTo>
                <a:lnTo>
                  <a:pt x="216718" y="166279"/>
                </a:lnTo>
                <a:lnTo>
                  <a:pt x="215811" y="164579"/>
                </a:lnTo>
                <a:lnTo>
                  <a:pt x="213885" y="161972"/>
                </a:lnTo>
                <a:lnTo>
                  <a:pt x="211504" y="156191"/>
                </a:lnTo>
                <a:lnTo>
                  <a:pt x="209011" y="152224"/>
                </a:lnTo>
                <a:lnTo>
                  <a:pt x="207651" y="148937"/>
                </a:lnTo>
                <a:lnTo>
                  <a:pt x="205497" y="142703"/>
                </a:lnTo>
                <a:lnTo>
                  <a:pt x="204363" y="142703"/>
                </a:lnTo>
                <a:cubicBezTo>
                  <a:pt x="204363" y="142703"/>
                  <a:pt x="203003" y="145310"/>
                  <a:pt x="203003" y="145310"/>
                </a:cubicBezTo>
                <a:lnTo>
                  <a:pt x="201417" y="148824"/>
                </a:lnTo>
                <a:lnTo>
                  <a:pt x="200396" y="150524"/>
                </a:lnTo>
                <a:lnTo>
                  <a:pt x="197902" y="152224"/>
                </a:lnTo>
                <a:lnTo>
                  <a:pt x="196316" y="153925"/>
                </a:lnTo>
                <a:lnTo>
                  <a:pt x="194502" y="154491"/>
                </a:lnTo>
                <a:lnTo>
                  <a:pt x="192462" y="156531"/>
                </a:lnTo>
                <a:lnTo>
                  <a:pt x="190989" y="158232"/>
                </a:lnTo>
                <a:lnTo>
                  <a:pt x="188948" y="162199"/>
                </a:lnTo>
                <a:lnTo>
                  <a:pt x="188609" y="164806"/>
                </a:lnTo>
                <a:lnTo>
                  <a:pt x="188609" y="167526"/>
                </a:lnTo>
                <a:cubicBezTo>
                  <a:pt x="188609" y="167526"/>
                  <a:pt x="189628" y="171380"/>
                  <a:pt x="189628" y="171380"/>
                </a:cubicBezTo>
                <a:lnTo>
                  <a:pt x="190535" y="176934"/>
                </a:lnTo>
                <a:lnTo>
                  <a:pt x="191895" y="177500"/>
                </a:lnTo>
                <a:lnTo>
                  <a:pt x="193029" y="178407"/>
                </a:lnTo>
                <a:lnTo>
                  <a:pt x="192689" y="180108"/>
                </a:lnTo>
                <a:lnTo>
                  <a:pt x="190989" y="181128"/>
                </a:lnTo>
                <a:lnTo>
                  <a:pt x="185775" y="186455"/>
                </a:lnTo>
                <a:lnTo>
                  <a:pt x="182261" y="188382"/>
                </a:lnTo>
                <a:lnTo>
                  <a:pt x="181241" y="189742"/>
                </a:lnTo>
                <a:lnTo>
                  <a:pt x="179994" y="192576"/>
                </a:lnTo>
                <a:lnTo>
                  <a:pt x="178180" y="196089"/>
                </a:lnTo>
                <a:lnTo>
                  <a:pt x="177387" y="198356"/>
                </a:lnTo>
                <a:lnTo>
                  <a:pt x="175460" y="202663"/>
                </a:lnTo>
                <a:lnTo>
                  <a:pt x="172287" y="207538"/>
                </a:lnTo>
                <a:lnTo>
                  <a:pt x="168999" y="211164"/>
                </a:lnTo>
                <a:lnTo>
                  <a:pt x="165259" y="213998"/>
                </a:lnTo>
                <a:lnTo>
                  <a:pt x="162765" y="215358"/>
                </a:lnTo>
                <a:lnTo>
                  <a:pt x="153698" y="219439"/>
                </a:lnTo>
                <a:lnTo>
                  <a:pt x="148824" y="221025"/>
                </a:lnTo>
                <a:lnTo>
                  <a:pt x="140096" y="222159"/>
                </a:lnTo>
                <a:lnTo>
                  <a:pt x="136355" y="223973"/>
                </a:lnTo>
                <a:lnTo>
                  <a:pt x="131709" y="223406"/>
                </a:lnTo>
                <a:lnTo>
                  <a:pt x="126494" y="223066"/>
                </a:lnTo>
                <a:lnTo>
                  <a:pt x="119241" y="229186"/>
                </a:lnTo>
                <a:lnTo>
                  <a:pt x="113233" y="230660"/>
                </a:lnTo>
                <a:lnTo>
                  <a:pt x="107906" y="231793"/>
                </a:lnTo>
                <a:lnTo>
                  <a:pt x="105639" y="232814"/>
                </a:lnTo>
                <a:lnTo>
                  <a:pt x="100425" y="236327"/>
                </a:lnTo>
                <a:lnTo>
                  <a:pt x="97364" y="237914"/>
                </a:lnTo>
                <a:lnTo>
                  <a:pt x="91697" y="239728"/>
                </a:lnTo>
                <a:lnTo>
                  <a:pt x="89431" y="239501"/>
                </a:lnTo>
                <a:lnTo>
                  <a:pt x="86256" y="237801"/>
                </a:lnTo>
                <a:lnTo>
                  <a:pt x="83309" y="238141"/>
                </a:lnTo>
                <a:lnTo>
                  <a:pt x="80023" y="237914"/>
                </a:lnTo>
                <a:lnTo>
                  <a:pt x="77416" y="237914"/>
                </a:lnTo>
                <a:cubicBezTo>
                  <a:pt x="77416" y="237914"/>
                  <a:pt x="75375" y="239388"/>
                  <a:pt x="75375" y="239388"/>
                </a:cubicBezTo>
                <a:lnTo>
                  <a:pt x="63248" y="246642"/>
                </a:lnTo>
                <a:lnTo>
                  <a:pt x="60867" y="248569"/>
                </a:lnTo>
                <a:lnTo>
                  <a:pt x="58373" y="251403"/>
                </a:lnTo>
                <a:lnTo>
                  <a:pt x="54747" y="254009"/>
                </a:lnTo>
                <a:lnTo>
                  <a:pt x="51913" y="257070"/>
                </a:lnTo>
                <a:lnTo>
                  <a:pt x="45905" y="260244"/>
                </a:lnTo>
                <a:lnTo>
                  <a:pt x="39671" y="262624"/>
                </a:lnTo>
                <a:lnTo>
                  <a:pt x="36611" y="264664"/>
                </a:lnTo>
                <a:lnTo>
                  <a:pt x="34457" y="267384"/>
                </a:lnTo>
                <a:lnTo>
                  <a:pt x="30603" y="274752"/>
                </a:lnTo>
                <a:lnTo>
                  <a:pt x="29810" y="276565"/>
                </a:lnTo>
                <a:lnTo>
                  <a:pt x="28337" y="278492"/>
                </a:lnTo>
                <a:lnTo>
                  <a:pt x="26296" y="279172"/>
                </a:lnTo>
                <a:lnTo>
                  <a:pt x="25049" y="279852"/>
                </a:lnTo>
                <a:lnTo>
                  <a:pt x="25503" y="276225"/>
                </a:lnTo>
                <a:lnTo>
                  <a:pt x="24029" y="272938"/>
                </a:lnTo>
                <a:lnTo>
                  <a:pt x="25049" y="266704"/>
                </a:lnTo>
                <a:lnTo>
                  <a:pt x="24709" y="264891"/>
                </a:lnTo>
                <a:lnTo>
                  <a:pt x="22669" y="266137"/>
                </a:lnTo>
                <a:lnTo>
                  <a:pt x="21309" y="267498"/>
                </a:lnTo>
                <a:lnTo>
                  <a:pt x="18022" y="276565"/>
                </a:lnTo>
                <a:lnTo>
                  <a:pt x="15755" y="283593"/>
                </a:lnTo>
                <a:lnTo>
                  <a:pt x="17455" y="287673"/>
                </a:lnTo>
                <a:lnTo>
                  <a:pt x="18022" y="290054"/>
                </a:lnTo>
                <a:lnTo>
                  <a:pt x="18022" y="292547"/>
                </a:lnTo>
                <a:cubicBezTo>
                  <a:pt x="18022" y="292547"/>
                  <a:pt x="17455" y="296174"/>
                  <a:pt x="17455" y="296174"/>
                </a:cubicBezTo>
                <a:lnTo>
                  <a:pt x="17455" y="298555"/>
                </a:lnTo>
                <a:cubicBezTo>
                  <a:pt x="17455" y="298555"/>
                  <a:pt x="17342" y="301728"/>
                  <a:pt x="17342" y="301728"/>
                </a:cubicBezTo>
                <a:lnTo>
                  <a:pt x="13148" y="308982"/>
                </a:lnTo>
                <a:lnTo>
                  <a:pt x="11901" y="312156"/>
                </a:lnTo>
                <a:lnTo>
                  <a:pt x="10541" y="318277"/>
                </a:lnTo>
                <a:lnTo>
                  <a:pt x="10315" y="321111"/>
                </a:lnTo>
                <a:lnTo>
                  <a:pt x="10315" y="325304"/>
                </a:lnTo>
                <a:cubicBezTo>
                  <a:pt x="10315" y="325304"/>
                  <a:pt x="12128" y="329045"/>
                  <a:pt x="12128" y="329045"/>
                </a:cubicBezTo>
                <a:lnTo>
                  <a:pt x="13488" y="331312"/>
                </a:lnTo>
                <a:lnTo>
                  <a:pt x="15528" y="337886"/>
                </a:lnTo>
                <a:lnTo>
                  <a:pt x="18022" y="342306"/>
                </a:lnTo>
                <a:lnTo>
                  <a:pt x="22102" y="351147"/>
                </a:lnTo>
                <a:lnTo>
                  <a:pt x="26636" y="358288"/>
                </a:lnTo>
                <a:lnTo>
                  <a:pt x="26977" y="361008"/>
                </a:lnTo>
                <a:lnTo>
                  <a:pt x="26410" y="364749"/>
                </a:lnTo>
                <a:lnTo>
                  <a:pt x="26636" y="368603"/>
                </a:lnTo>
                <a:lnTo>
                  <a:pt x="25843" y="369736"/>
                </a:lnTo>
                <a:lnTo>
                  <a:pt x="24143" y="371096"/>
                </a:lnTo>
                <a:lnTo>
                  <a:pt x="22102" y="369396"/>
                </a:lnTo>
                <a:lnTo>
                  <a:pt x="21082" y="367923"/>
                </a:lnTo>
                <a:lnTo>
                  <a:pt x="19836" y="362482"/>
                </a:lnTo>
                <a:lnTo>
                  <a:pt x="19269" y="362142"/>
                </a:lnTo>
                <a:lnTo>
                  <a:pt x="18362" y="364522"/>
                </a:lnTo>
                <a:lnTo>
                  <a:pt x="17455" y="365542"/>
                </a:lnTo>
                <a:lnTo>
                  <a:pt x="16548" y="364862"/>
                </a:lnTo>
                <a:lnTo>
                  <a:pt x="15868" y="363955"/>
                </a:lnTo>
                <a:lnTo>
                  <a:pt x="15868" y="363049"/>
                </a:lnTo>
                <a:cubicBezTo>
                  <a:pt x="15868" y="363049"/>
                  <a:pt x="15982" y="361915"/>
                  <a:pt x="15982" y="361915"/>
                </a:cubicBezTo>
                <a:lnTo>
                  <a:pt x="16322" y="357835"/>
                </a:lnTo>
                <a:lnTo>
                  <a:pt x="14395" y="355568"/>
                </a:lnTo>
                <a:lnTo>
                  <a:pt x="12695" y="353074"/>
                </a:lnTo>
                <a:lnTo>
                  <a:pt x="10881" y="352507"/>
                </a:lnTo>
                <a:lnTo>
                  <a:pt x="9748" y="353641"/>
                </a:lnTo>
                <a:lnTo>
                  <a:pt x="9748" y="355228"/>
                </a:lnTo>
                <a:cubicBezTo>
                  <a:pt x="9748" y="355228"/>
                  <a:pt x="12128" y="359535"/>
                  <a:pt x="12128" y="359535"/>
                </a:cubicBezTo>
                <a:lnTo>
                  <a:pt x="13715" y="364182"/>
                </a:lnTo>
                <a:lnTo>
                  <a:pt x="16095" y="367129"/>
                </a:lnTo>
                <a:lnTo>
                  <a:pt x="17569" y="367923"/>
                </a:lnTo>
                <a:lnTo>
                  <a:pt x="19156" y="369736"/>
                </a:lnTo>
                <a:lnTo>
                  <a:pt x="18816" y="373703"/>
                </a:lnTo>
                <a:lnTo>
                  <a:pt x="17682" y="375177"/>
                </a:lnTo>
                <a:lnTo>
                  <a:pt x="16775" y="375970"/>
                </a:lnTo>
                <a:lnTo>
                  <a:pt x="13715" y="375064"/>
                </a:lnTo>
                <a:lnTo>
                  <a:pt x="13035" y="372230"/>
                </a:lnTo>
                <a:lnTo>
                  <a:pt x="10541" y="366676"/>
                </a:lnTo>
                <a:lnTo>
                  <a:pt x="9748" y="364522"/>
                </a:lnTo>
                <a:lnTo>
                  <a:pt x="9068" y="363955"/>
                </a:lnTo>
                <a:lnTo>
                  <a:pt x="8841" y="364976"/>
                </a:lnTo>
                <a:lnTo>
                  <a:pt x="8841" y="366903"/>
                </a:lnTo>
                <a:cubicBezTo>
                  <a:pt x="8841" y="366903"/>
                  <a:pt x="8388" y="367696"/>
                  <a:pt x="8388" y="367696"/>
                </a:cubicBezTo>
                <a:lnTo>
                  <a:pt x="7934" y="367696"/>
                </a:lnTo>
                <a:cubicBezTo>
                  <a:pt x="7934" y="367696"/>
                  <a:pt x="7027" y="366563"/>
                  <a:pt x="7027" y="366563"/>
                </a:cubicBezTo>
                <a:lnTo>
                  <a:pt x="6120" y="365996"/>
                </a:lnTo>
                <a:lnTo>
                  <a:pt x="5554" y="366223"/>
                </a:lnTo>
                <a:lnTo>
                  <a:pt x="6460" y="367583"/>
                </a:lnTo>
                <a:lnTo>
                  <a:pt x="8501" y="371663"/>
                </a:lnTo>
                <a:lnTo>
                  <a:pt x="16208" y="381751"/>
                </a:lnTo>
                <a:lnTo>
                  <a:pt x="22782" y="393539"/>
                </a:lnTo>
                <a:lnTo>
                  <a:pt x="24256" y="398186"/>
                </a:lnTo>
                <a:lnTo>
                  <a:pt x="24936" y="408387"/>
                </a:lnTo>
                <a:lnTo>
                  <a:pt x="25616" y="410881"/>
                </a:lnTo>
                <a:lnTo>
                  <a:pt x="29470" y="415981"/>
                </a:lnTo>
                <a:lnTo>
                  <a:pt x="33210" y="421875"/>
                </a:lnTo>
                <a:lnTo>
                  <a:pt x="34344" y="424822"/>
                </a:lnTo>
                <a:lnTo>
                  <a:pt x="34344" y="427316"/>
                </a:lnTo>
                <a:cubicBezTo>
                  <a:pt x="34344" y="427316"/>
                  <a:pt x="35137" y="429696"/>
                  <a:pt x="35137" y="429696"/>
                </a:cubicBezTo>
                <a:lnTo>
                  <a:pt x="39784" y="436157"/>
                </a:lnTo>
                <a:lnTo>
                  <a:pt x="41825" y="443071"/>
                </a:lnTo>
                <a:lnTo>
                  <a:pt x="42051" y="445565"/>
                </a:lnTo>
                <a:lnTo>
                  <a:pt x="41485" y="449872"/>
                </a:lnTo>
                <a:lnTo>
                  <a:pt x="42051" y="457580"/>
                </a:lnTo>
                <a:lnTo>
                  <a:pt x="42618" y="461774"/>
                </a:lnTo>
                <a:lnTo>
                  <a:pt x="44318" y="470048"/>
                </a:lnTo>
                <a:lnTo>
                  <a:pt x="46358" y="476055"/>
                </a:lnTo>
                <a:lnTo>
                  <a:pt x="48739" y="479796"/>
                </a:lnTo>
                <a:lnTo>
                  <a:pt x="52026" y="488070"/>
                </a:lnTo>
                <a:lnTo>
                  <a:pt x="57013" y="497591"/>
                </a:lnTo>
                <a:lnTo>
                  <a:pt x="57806" y="502238"/>
                </a:lnTo>
                <a:lnTo>
                  <a:pt x="57580" y="514706"/>
                </a:lnTo>
                <a:lnTo>
                  <a:pt x="57240" y="518787"/>
                </a:lnTo>
                <a:lnTo>
                  <a:pt x="56107" y="519467"/>
                </a:lnTo>
                <a:lnTo>
                  <a:pt x="55427" y="521167"/>
                </a:lnTo>
                <a:lnTo>
                  <a:pt x="56446" y="529328"/>
                </a:lnTo>
                <a:lnTo>
                  <a:pt x="56673" y="533975"/>
                </a:lnTo>
                <a:lnTo>
                  <a:pt x="55086" y="538396"/>
                </a:lnTo>
                <a:lnTo>
                  <a:pt x="53273" y="542250"/>
                </a:lnTo>
                <a:lnTo>
                  <a:pt x="50099" y="544970"/>
                </a:lnTo>
                <a:lnTo>
                  <a:pt x="46472" y="544970"/>
                </a:lnTo>
                <a:cubicBezTo>
                  <a:pt x="46472" y="544970"/>
                  <a:pt x="44772" y="543496"/>
                  <a:pt x="44772" y="543496"/>
                </a:cubicBezTo>
                <a:lnTo>
                  <a:pt x="42618" y="541910"/>
                </a:lnTo>
                <a:lnTo>
                  <a:pt x="42278" y="549050"/>
                </a:lnTo>
                <a:lnTo>
                  <a:pt x="42278" y="555171"/>
                </a:lnTo>
                <a:cubicBezTo>
                  <a:pt x="42278" y="555171"/>
                  <a:pt x="42845" y="557438"/>
                  <a:pt x="42845" y="557438"/>
                </a:cubicBezTo>
                <a:lnTo>
                  <a:pt x="42845" y="560158"/>
                </a:lnTo>
                <a:cubicBezTo>
                  <a:pt x="42845" y="560158"/>
                  <a:pt x="45339" y="562312"/>
                  <a:pt x="45339" y="562312"/>
                </a:cubicBezTo>
                <a:lnTo>
                  <a:pt x="46699" y="561518"/>
                </a:lnTo>
                <a:lnTo>
                  <a:pt x="48399" y="561518"/>
                </a:lnTo>
                <a:cubicBezTo>
                  <a:pt x="48399" y="561518"/>
                  <a:pt x="54293" y="564465"/>
                  <a:pt x="54293" y="564465"/>
                </a:cubicBezTo>
                <a:lnTo>
                  <a:pt x="57580" y="566959"/>
                </a:lnTo>
                <a:lnTo>
                  <a:pt x="62907" y="573646"/>
                </a:lnTo>
                <a:lnTo>
                  <a:pt x="67668" y="575460"/>
                </a:lnTo>
                <a:lnTo>
                  <a:pt x="73789" y="578520"/>
                </a:lnTo>
                <a:lnTo>
                  <a:pt x="80930" y="579427"/>
                </a:lnTo>
                <a:lnTo>
                  <a:pt x="86597" y="579654"/>
                </a:lnTo>
                <a:lnTo>
                  <a:pt x="95551" y="581240"/>
                </a:lnTo>
                <a:lnTo>
                  <a:pt x="97478" y="580674"/>
                </a:lnTo>
                <a:lnTo>
                  <a:pt x="101332" y="580220"/>
                </a:lnTo>
                <a:lnTo>
                  <a:pt x="104279" y="579200"/>
                </a:lnTo>
                <a:lnTo>
                  <a:pt x="106886" y="578520"/>
                </a:lnTo>
                <a:lnTo>
                  <a:pt x="114707" y="572286"/>
                </a:lnTo>
                <a:lnTo>
                  <a:pt x="122414" y="565939"/>
                </a:lnTo>
                <a:lnTo>
                  <a:pt x="126268" y="565485"/>
                </a:lnTo>
                <a:lnTo>
                  <a:pt x="129668" y="565485"/>
                </a:lnTo>
                <a:cubicBezTo>
                  <a:pt x="129668" y="565485"/>
                  <a:pt x="133862" y="563218"/>
                  <a:pt x="133862" y="563218"/>
                </a:cubicBezTo>
                <a:lnTo>
                  <a:pt x="137603" y="556644"/>
                </a:lnTo>
                <a:lnTo>
                  <a:pt x="139529" y="555171"/>
                </a:lnTo>
                <a:lnTo>
                  <a:pt x="142136" y="553471"/>
                </a:lnTo>
                <a:lnTo>
                  <a:pt x="149391" y="552451"/>
                </a:lnTo>
                <a:lnTo>
                  <a:pt x="153698" y="553131"/>
                </a:lnTo>
                <a:lnTo>
                  <a:pt x="155965" y="552111"/>
                </a:lnTo>
                <a:lnTo>
                  <a:pt x="161746" y="550864"/>
                </a:lnTo>
                <a:lnTo>
                  <a:pt x="173873" y="549730"/>
                </a:lnTo>
                <a:lnTo>
                  <a:pt x="180561" y="550637"/>
                </a:lnTo>
                <a:lnTo>
                  <a:pt x="184981" y="550637"/>
                </a:lnTo>
                <a:cubicBezTo>
                  <a:pt x="184981" y="550637"/>
                  <a:pt x="187361" y="550977"/>
                  <a:pt x="187361" y="550977"/>
                </a:cubicBezTo>
                <a:lnTo>
                  <a:pt x="189175" y="553924"/>
                </a:lnTo>
                <a:lnTo>
                  <a:pt x="201983" y="551431"/>
                </a:lnTo>
                <a:lnTo>
                  <a:pt x="205611" y="551204"/>
                </a:lnTo>
                <a:lnTo>
                  <a:pt x="207877" y="551657"/>
                </a:lnTo>
                <a:lnTo>
                  <a:pt x="210711" y="553811"/>
                </a:lnTo>
                <a:lnTo>
                  <a:pt x="213885" y="551771"/>
                </a:lnTo>
                <a:lnTo>
                  <a:pt x="216832" y="551997"/>
                </a:lnTo>
                <a:lnTo>
                  <a:pt x="219779" y="550070"/>
                </a:lnTo>
                <a:lnTo>
                  <a:pt x="224199" y="544176"/>
                </a:lnTo>
                <a:lnTo>
                  <a:pt x="226239" y="540436"/>
                </a:lnTo>
                <a:lnTo>
                  <a:pt x="229527" y="532615"/>
                </a:lnTo>
                <a:lnTo>
                  <a:pt x="231906" y="529781"/>
                </a:lnTo>
                <a:lnTo>
                  <a:pt x="234514" y="528421"/>
                </a:lnTo>
                <a:lnTo>
                  <a:pt x="237574" y="527968"/>
                </a:lnTo>
                <a:lnTo>
                  <a:pt x="242335" y="526608"/>
                </a:lnTo>
                <a:lnTo>
                  <a:pt x="252762" y="520033"/>
                </a:lnTo>
                <a:lnTo>
                  <a:pt x="256843" y="518673"/>
                </a:lnTo>
                <a:lnTo>
                  <a:pt x="258996" y="517427"/>
                </a:lnTo>
                <a:lnTo>
                  <a:pt x="266137" y="512326"/>
                </a:lnTo>
                <a:lnTo>
                  <a:pt x="270671" y="511306"/>
                </a:lnTo>
                <a:lnTo>
                  <a:pt x="283819" y="512666"/>
                </a:lnTo>
                <a:lnTo>
                  <a:pt x="290053" y="512326"/>
                </a:lnTo>
                <a:lnTo>
                  <a:pt x="294928" y="511532"/>
                </a:lnTo>
                <a:lnTo>
                  <a:pt x="302295" y="508812"/>
                </a:lnTo>
                <a:lnTo>
                  <a:pt x="310229" y="506772"/>
                </a:lnTo>
                <a:lnTo>
                  <a:pt x="319977" y="502465"/>
                </a:lnTo>
                <a:lnTo>
                  <a:pt x="328138" y="497931"/>
                </a:lnTo>
                <a:lnTo>
                  <a:pt x="333125" y="496911"/>
                </a:lnTo>
                <a:lnTo>
                  <a:pt x="340946" y="496118"/>
                </a:lnTo>
                <a:lnTo>
                  <a:pt x="352394" y="494984"/>
                </a:lnTo>
                <a:lnTo>
                  <a:pt x="365769" y="495551"/>
                </a:lnTo>
                <a:lnTo>
                  <a:pt x="369169" y="494644"/>
                </a:lnTo>
                <a:lnTo>
                  <a:pt x="370869" y="493850"/>
                </a:lnTo>
                <a:lnTo>
                  <a:pt x="373250" y="492944"/>
                </a:lnTo>
                <a:lnTo>
                  <a:pt x="376197" y="493510"/>
                </a:lnTo>
                <a:lnTo>
                  <a:pt x="378464" y="494190"/>
                </a:lnTo>
                <a:lnTo>
                  <a:pt x="385151" y="497818"/>
                </a:lnTo>
                <a:lnTo>
                  <a:pt x="395239" y="505412"/>
                </a:lnTo>
                <a:lnTo>
                  <a:pt x="397506" y="505752"/>
                </a:lnTo>
                <a:lnTo>
                  <a:pt x="404193" y="504052"/>
                </a:lnTo>
                <a:lnTo>
                  <a:pt x="406460" y="504052"/>
                </a:lnTo>
                <a:cubicBezTo>
                  <a:pt x="406460" y="504052"/>
                  <a:pt x="415755" y="509719"/>
                  <a:pt x="415755" y="509719"/>
                </a:cubicBezTo>
                <a:lnTo>
                  <a:pt x="419609" y="509719"/>
                </a:lnTo>
                <a:cubicBezTo>
                  <a:pt x="419609" y="509719"/>
                  <a:pt x="422669" y="509719"/>
                  <a:pt x="422669" y="509719"/>
                </a:cubicBezTo>
                <a:lnTo>
                  <a:pt x="425049" y="510286"/>
                </a:lnTo>
                <a:lnTo>
                  <a:pt x="427542" y="511759"/>
                </a:lnTo>
                <a:lnTo>
                  <a:pt x="430490" y="515273"/>
                </a:lnTo>
                <a:lnTo>
                  <a:pt x="436724" y="518560"/>
                </a:lnTo>
                <a:lnTo>
                  <a:pt x="437064" y="521280"/>
                </a:lnTo>
                <a:lnTo>
                  <a:pt x="436611" y="522981"/>
                </a:lnTo>
                <a:lnTo>
                  <a:pt x="435250" y="522981"/>
                </a:lnTo>
                <a:cubicBezTo>
                  <a:pt x="435250" y="522981"/>
                  <a:pt x="434117" y="523434"/>
                  <a:pt x="434117" y="523434"/>
                </a:cubicBezTo>
                <a:lnTo>
                  <a:pt x="435590" y="529101"/>
                </a:lnTo>
                <a:lnTo>
                  <a:pt x="438197" y="533635"/>
                </a:lnTo>
                <a:lnTo>
                  <a:pt x="444431" y="534202"/>
                </a:lnTo>
                <a:lnTo>
                  <a:pt x="446698" y="535789"/>
                </a:lnTo>
                <a:lnTo>
                  <a:pt x="448172" y="537602"/>
                </a:lnTo>
                <a:lnTo>
                  <a:pt x="449306" y="540436"/>
                </a:lnTo>
                <a:lnTo>
                  <a:pt x="450212" y="544856"/>
                </a:lnTo>
                <a:lnTo>
                  <a:pt x="453386" y="548597"/>
                </a:lnTo>
                <a:lnTo>
                  <a:pt x="456333" y="551771"/>
                </a:lnTo>
                <a:lnTo>
                  <a:pt x="457013" y="553131"/>
                </a:lnTo>
                <a:lnTo>
                  <a:pt x="458373" y="557665"/>
                </a:lnTo>
                <a:lnTo>
                  <a:pt x="458940" y="559025"/>
                </a:lnTo>
                <a:lnTo>
                  <a:pt x="460073" y="563445"/>
                </a:lnTo>
                <a:lnTo>
                  <a:pt x="461773" y="568546"/>
                </a:lnTo>
                <a:lnTo>
                  <a:pt x="461320" y="569113"/>
                </a:lnTo>
                <a:lnTo>
                  <a:pt x="460300" y="569113"/>
                </a:lnTo>
                <a:cubicBezTo>
                  <a:pt x="460300" y="569113"/>
                  <a:pt x="458487" y="567753"/>
                  <a:pt x="458487" y="567753"/>
                </a:cubicBezTo>
                <a:lnTo>
                  <a:pt x="456900" y="566279"/>
                </a:lnTo>
                <a:lnTo>
                  <a:pt x="456106" y="566506"/>
                </a:lnTo>
                <a:lnTo>
                  <a:pt x="455199" y="567526"/>
                </a:lnTo>
                <a:lnTo>
                  <a:pt x="455199" y="568773"/>
                </a:lnTo>
                <a:cubicBezTo>
                  <a:pt x="455199" y="568773"/>
                  <a:pt x="456446" y="568433"/>
                  <a:pt x="456446" y="568433"/>
                </a:cubicBezTo>
                <a:lnTo>
                  <a:pt x="457239" y="568659"/>
                </a:lnTo>
                <a:lnTo>
                  <a:pt x="459167" y="570246"/>
                </a:lnTo>
                <a:lnTo>
                  <a:pt x="460980" y="572059"/>
                </a:lnTo>
                <a:lnTo>
                  <a:pt x="462340" y="573080"/>
                </a:lnTo>
                <a:lnTo>
                  <a:pt x="465740" y="577614"/>
                </a:lnTo>
                <a:lnTo>
                  <a:pt x="467100" y="576594"/>
                </a:lnTo>
                <a:lnTo>
                  <a:pt x="468687" y="575687"/>
                </a:lnTo>
                <a:lnTo>
                  <a:pt x="471295" y="578180"/>
                </a:lnTo>
                <a:lnTo>
                  <a:pt x="472314" y="578634"/>
                </a:lnTo>
                <a:lnTo>
                  <a:pt x="472881" y="577727"/>
                </a:lnTo>
                <a:lnTo>
                  <a:pt x="471861" y="573306"/>
                </a:lnTo>
                <a:lnTo>
                  <a:pt x="470841" y="572286"/>
                </a:lnTo>
                <a:lnTo>
                  <a:pt x="470615" y="570699"/>
                </a:lnTo>
                <a:lnTo>
                  <a:pt x="471861" y="569566"/>
                </a:lnTo>
                <a:lnTo>
                  <a:pt x="472428" y="568206"/>
                </a:lnTo>
                <a:lnTo>
                  <a:pt x="475375" y="564919"/>
                </a:lnTo>
                <a:lnTo>
                  <a:pt x="481722" y="555057"/>
                </a:lnTo>
                <a:lnTo>
                  <a:pt x="483649" y="553924"/>
                </a:lnTo>
                <a:lnTo>
                  <a:pt x="485916" y="551771"/>
                </a:lnTo>
                <a:lnTo>
                  <a:pt x="488977" y="550070"/>
                </a:lnTo>
                <a:lnTo>
                  <a:pt x="492150" y="548144"/>
                </a:lnTo>
                <a:lnTo>
                  <a:pt x="494190" y="547350"/>
                </a:lnTo>
                <a:lnTo>
                  <a:pt x="496118" y="546897"/>
                </a:lnTo>
                <a:lnTo>
                  <a:pt x="498271" y="545083"/>
                </a:lnTo>
                <a:lnTo>
                  <a:pt x="500651" y="540209"/>
                </a:lnTo>
                <a:lnTo>
                  <a:pt x="502465" y="534429"/>
                </a:lnTo>
                <a:lnTo>
                  <a:pt x="504392" y="531822"/>
                </a:lnTo>
                <a:lnTo>
                  <a:pt x="507339" y="529101"/>
                </a:lnTo>
                <a:lnTo>
                  <a:pt x="509605" y="525361"/>
                </a:lnTo>
                <a:lnTo>
                  <a:pt x="509379" y="522414"/>
                </a:lnTo>
                <a:lnTo>
                  <a:pt x="509379" y="519353"/>
                </a:lnTo>
                <a:cubicBezTo>
                  <a:pt x="509379" y="519353"/>
                  <a:pt x="511079" y="521734"/>
                  <a:pt x="511079" y="521734"/>
                </a:cubicBezTo>
                <a:lnTo>
                  <a:pt x="512099" y="524114"/>
                </a:lnTo>
                <a:lnTo>
                  <a:pt x="513686" y="532048"/>
                </a:lnTo>
                <a:lnTo>
                  <a:pt x="512326" y="533749"/>
                </a:lnTo>
                <a:lnTo>
                  <a:pt x="510853" y="534655"/>
                </a:lnTo>
                <a:lnTo>
                  <a:pt x="511079" y="537489"/>
                </a:lnTo>
                <a:lnTo>
                  <a:pt x="512099" y="541116"/>
                </a:lnTo>
                <a:lnTo>
                  <a:pt x="512439" y="544063"/>
                </a:lnTo>
                <a:lnTo>
                  <a:pt x="509379" y="547123"/>
                </a:lnTo>
                <a:lnTo>
                  <a:pt x="506659" y="550977"/>
                </a:lnTo>
                <a:lnTo>
                  <a:pt x="503485" y="558458"/>
                </a:lnTo>
                <a:lnTo>
                  <a:pt x="503258" y="560725"/>
                </a:lnTo>
                <a:lnTo>
                  <a:pt x="502805" y="563898"/>
                </a:lnTo>
                <a:lnTo>
                  <a:pt x="503032" y="566619"/>
                </a:lnTo>
                <a:lnTo>
                  <a:pt x="503485" y="569226"/>
                </a:lnTo>
                <a:lnTo>
                  <a:pt x="502691" y="573306"/>
                </a:lnTo>
                <a:lnTo>
                  <a:pt x="501445" y="577047"/>
                </a:lnTo>
                <a:lnTo>
                  <a:pt x="499744" y="577047"/>
                </a:lnTo>
                <a:cubicBezTo>
                  <a:pt x="499744" y="577047"/>
                  <a:pt x="498611" y="577047"/>
                  <a:pt x="498611" y="577047"/>
                </a:cubicBezTo>
                <a:lnTo>
                  <a:pt x="496118" y="577387"/>
                </a:lnTo>
                <a:lnTo>
                  <a:pt x="493737" y="577160"/>
                </a:lnTo>
                <a:lnTo>
                  <a:pt x="491017" y="585208"/>
                </a:lnTo>
                <a:lnTo>
                  <a:pt x="492717" y="585548"/>
                </a:lnTo>
                <a:lnTo>
                  <a:pt x="493964" y="585095"/>
                </a:lnTo>
                <a:lnTo>
                  <a:pt x="496344" y="585095"/>
                </a:lnTo>
                <a:cubicBezTo>
                  <a:pt x="496344" y="585095"/>
                  <a:pt x="498951" y="583621"/>
                  <a:pt x="498951" y="583621"/>
                </a:cubicBezTo>
                <a:lnTo>
                  <a:pt x="502805" y="582487"/>
                </a:lnTo>
                <a:lnTo>
                  <a:pt x="504958" y="582941"/>
                </a:lnTo>
                <a:lnTo>
                  <a:pt x="507565" y="582941"/>
                </a:lnTo>
                <a:cubicBezTo>
                  <a:pt x="507565" y="582941"/>
                  <a:pt x="511306" y="572513"/>
                  <a:pt x="511306" y="572513"/>
                </a:cubicBezTo>
                <a:lnTo>
                  <a:pt x="512213" y="565826"/>
                </a:lnTo>
                <a:lnTo>
                  <a:pt x="514139" y="562765"/>
                </a:lnTo>
                <a:lnTo>
                  <a:pt x="514706" y="560725"/>
                </a:lnTo>
                <a:lnTo>
                  <a:pt x="515726" y="558798"/>
                </a:lnTo>
                <a:lnTo>
                  <a:pt x="517767" y="562198"/>
                </a:lnTo>
                <a:lnTo>
                  <a:pt x="519354" y="565485"/>
                </a:lnTo>
                <a:lnTo>
                  <a:pt x="522867" y="570813"/>
                </a:lnTo>
                <a:lnTo>
                  <a:pt x="524000" y="573420"/>
                </a:lnTo>
                <a:lnTo>
                  <a:pt x="524454" y="579880"/>
                </a:lnTo>
                <a:lnTo>
                  <a:pt x="522187" y="587361"/>
                </a:lnTo>
                <a:lnTo>
                  <a:pt x="520827" y="589515"/>
                </a:lnTo>
                <a:lnTo>
                  <a:pt x="519127" y="591328"/>
                </a:lnTo>
                <a:lnTo>
                  <a:pt x="517767" y="594502"/>
                </a:lnTo>
                <a:lnTo>
                  <a:pt x="521960" y="595296"/>
                </a:lnTo>
                <a:lnTo>
                  <a:pt x="524681" y="595296"/>
                </a:lnTo>
                <a:cubicBezTo>
                  <a:pt x="524681" y="595296"/>
                  <a:pt x="528988" y="592915"/>
                  <a:pt x="528988" y="592915"/>
                </a:cubicBezTo>
                <a:lnTo>
                  <a:pt x="529781" y="592575"/>
                </a:lnTo>
                <a:lnTo>
                  <a:pt x="531935" y="592575"/>
                </a:lnTo>
                <a:cubicBezTo>
                  <a:pt x="531935" y="592575"/>
                  <a:pt x="532728" y="591328"/>
                  <a:pt x="532728" y="591328"/>
                </a:cubicBezTo>
                <a:lnTo>
                  <a:pt x="534769" y="590195"/>
                </a:lnTo>
                <a:lnTo>
                  <a:pt x="536356" y="588835"/>
                </a:lnTo>
                <a:lnTo>
                  <a:pt x="538396" y="587815"/>
                </a:lnTo>
                <a:lnTo>
                  <a:pt x="540209" y="588495"/>
                </a:lnTo>
                <a:lnTo>
                  <a:pt x="540663" y="589061"/>
                </a:lnTo>
                <a:lnTo>
                  <a:pt x="541116" y="589741"/>
                </a:lnTo>
                <a:lnTo>
                  <a:pt x="540436" y="591215"/>
                </a:lnTo>
                <a:lnTo>
                  <a:pt x="540436" y="594389"/>
                </a:lnTo>
                <a:cubicBezTo>
                  <a:pt x="540436" y="594389"/>
                  <a:pt x="539189" y="594049"/>
                  <a:pt x="539189" y="594049"/>
                </a:cubicBezTo>
                <a:lnTo>
                  <a:pt x="538169" y="592235"/>
                </a:lnTo>
                <a:lnTo>
                  <a:pt x="536809" y="592689"/>
                </a:lnTo>
                <a:lnTo>
                  <a:pt x="535902" y="594049"/>
                </a:lnTo>
                <a:lnTo>
                  <a:pt x="533862" y="593596"/>
                </a:lnTo>
                <a:lnTo>
                  <a:pt x="534202" y="594502"/>
                </a:lnTo>
                <a:lnTo>
                  <a:pt x="535335" y="596316"/>
                </a:lnTo>
                <a:lnTo>
                  <a:pt x="539529" y="599716"/>
                </a:lnTo>
                <a:lnTo>
                  <a:pt x="544063" y="604250"/>
                </a:lnTo>
                <a:lnTo>
                  <a:pt x="545763" y="606403"/>
                </a:lnTo>
                <a:lnTo>
                  <a:pt x="549503" y="613318"/>
                </a:lnTo>
                <a:lnTo>
                  <a:pt x="552110" y="620685"/>
                </a:lnTo>
                <a:lnTo>
                  <a:pt x="551884" y="622839"/>
                </a:lnTo>
                <a:lnTo>
                  <a:pt x="550637" y="626693"/>
                </a:lnTo>
                <a:lnTo>
                  <a:pt x="549730" y="630660"/>
                </a:lnTo>
                <a:lnTo>
                  <a:pt x="549730" y="632700"/>
                </a:lnTo>
                <a:cubicBezTo>
                  <a:pt x="549730" y="632700"/>
                  <a:pt x="550637" y="635307"/>
                  <a:pt x="550637" y="635307"/>
                </a:cubicBezTo>
                <a:lnTo>
                  <a:pt x="552451" y="638027"/>
                </a:lnTo>
                <a:lnTo>
                  <a:pt x="559364" y="645395"/>
                </a:lnTo>
                <a:lnTo>
                  <a:pt x="562992" y="651855"/>
                </a:lnTo>
                <a:lnTo>
                  <a:pt x="567865" y="655256"/>
                </a:lnTo>
                <a:lnTo>
                  <a:pt x="575686" y="656503"/>
                </a:lnTo>
                <a:lnTo>
                  <a:pt x="579880" y="658883"/>
                </a:lnTo>
                <a:lnTo>
                  <a:pt x="584187" y="663757"/>
                </a:lnTo>
                <a:lnTo>
                  <a:pt x="585547" y="664210"/>
                </a:lnTo>
                <a:lnTo>
                  <a:pt x="587588" y="664437"/>
                </a:lnTo>
                <a:lnTo>
                  <a:pt x="590309" y="661490"/>
                </a:lnTo>
                <a:lnTo>
                  <a:pt x="594389" y="661830"/>
                </a:lnTo>
                <a:lnTo>
                  <a:pt x="599716" y="664777"/>
                </a:lnTo>
                <a:lnTo>
                  <a:pt x="602890" y="664097"/>
                </a:lnTo>
                <a:lnTo>
                  <a:pt x="605157" y="664437"/>
                </a:lnTo>
                <a:lnTo>
                  <a:pt x="608330" y="666137"/>
                </a:lnTo>
                <a:lnTo>
                  <a:pt x="612978" y="669424"/>
                </a:lnTo>
                <a:lnTo>
                  <a:pt x="617965" y="671124"/>
                </a:lnTo>
                <a:lnTo>
                  <a:pt x="620912" y="673618"/>
                </a:lnTo>
                <a:lnTo>
                  <a:pt x="623179" y="673958"/>
                </a:lnTo>
                <a:lnTo>
                  <a:pt x="627259" y="675545"/>
                </a:lnTo>
                <a:lnTo>
                  <a:pt x="630319" y="674185"/>
                </a:lnTo>
                <a:lnTo>
                  <a:pt x="632926" y="672485"/>
                </a:lnTo>
                <a:lnTo>
                  <a:pt x="638820" y="666477"/>
                </a:lnTo>
                <a:lnTo>
                  <a:pt x="643468" y="663530"/>
                </a:lnTo>
                <a:lnTo>
                  <a:pt x="645961" y="662397"/>
                </a:lnTo>
                <a:lnTo>
                  <a:pt x="647888" y="661943"/>
                </a:lnTo>
                <a:lnTo>
                  <a:pt x="650382" y="660016"/>
                </a:lnTo>
                <a:lnTo>
                  <a:pt x="648795" y="658656"/>
                </a:lnTo>
                <a:lnTo>
                  <a:pt x="647321" y="658883"/>
                </a:lnTo>
                <a:lnTo>
                  <a:pt x="644828" y="658090"/>
                </a:lnTo>
                <a:lnTo>
                  <a:pt x="646302" y="657183"/>
                </a:lnTo>
                <a:lnTo>
                  <a:pt x="647775" y="656503"/>
                </a:lnTo>
                <a:lnTo>
                  <a:pt x="655029" y="651969"/>
                </a:lnTo>
                <a:lnTo>
                  <a:pt x="656956" y="653329"/>
                </a:lnTo>
                <a:lnTo>
                  <a:pt x="658316" y="654803"/>
                </a:lnTo>
                <a:lnTo>
                  <a:pt x="659789" y="656843"/>
                </a:lnTo>
                <a:lnTo>
                  <a:pt x="658656" y="659790"/>
                </a:lnTo>
                <a:lnTo>
                  <a:pt x="657749" y="661150"/>
                </a:lnTo>
                <a:lnTo>
                  <a:pt x="655483" y="663304"/>
                </a:lnTo>
                <a:lnTo>
                  <a:pt x="652762" y="663304"/>
                </a:lnTo>
                <a:cubicBezTo>
                  <a:pt x="652762" y="663304"/>
                  <a:pt x="651515" y="663304"/>
                  <a:pt x="651515" y="663304"/>
                </a:cubicBezTo>
                <a:lnTo>
                  <a:pt x="654122" y="665797"/>
                </a:lnTo>
                <a:lnTo>
                  <a:pt x="656389" y="667497"/>
                </a:lnTo>
                <a:lnTo>
                  <a:pt x="661150" y="664550"/>
                </a:lnTo>
                <a:lnTo>
                  <a:pt x="662283" y="662170"/>
                </a:lnTo>
                <a:lnTo>
                  <a:pt x="663190" y="660810"/>
                </a:lnTo>
                <a:lnTo>
                  <a:pt x="664664" y="660470"/>
                </a:lnTo>
                <a:lnTo>
                  <a:pt x="666930" y="660923"/>
                </a:lnTo>
                <a:lnTo>
                  <a:pt x="667837" y="662623"/>
                </a:lnTo>
                <a:lnTo>
                  <a:pt x="668290" y="664777"/>
                </a:lnTo>
                <a:lnTo>
                  <a:pt x="666704" y="665344"/>
                </a:lnTo>
                <a:lnTo>
                  <a:pt x="665910" y="666931"/>
                </a:lnTo>
                <a:lnTo>
                  <a:pt x="665344" y="668404"/>
                </a:lnTo>
                <a:lnTo>
                  <a:pt x="668178" y="670331"/>
                </a:lnTo>
                <a:lnTo>
                  <a:pt x="669651" y="671578"/>
                </a:lnTo>
                <a:lnTo>
                  <a:pt x="671351" y="671578"/>
                </a:lnTo>
                <a:cubicBezTo>
                  <a:pt x="671351" y="671578"/>
                  <a:pt x="673391" y="671805"/>
                  <a:pt x="673391" y="671805"/>
                </a:cubicBezTo>
                <a:lnTo>
                  <a:pt x="674865" y="674638"/>
                </a:lnTo>
                <a:lnTo>
                  <a:pt x="676338" y="677812"/>
                </a:lnTo>
                <a:lnTo>
                  <a:pt x="678039" y="676905"/>
                </a:lnTo>
                <a:lnTo>
                  <a:pt x="679058" y="676112"/>
                </a:lnTo>
                <a:lnTo>
                  <a:pt x="680872" y="676905"/>
                </a:lnTo>
                <a:lnTo>
                  <a:pt x="682799" y="679399"/>
                </a:lnTo>
                <a:lnTo>
                  <a:pt x="684386" y="682232"/>
                </a:lnTo>
                <a:lnTo>
                  <a:pt x="684386" y="683479"/>
                </a:lnTo>
                <a:cubicBezTo>
                  <a:pt x="684386" y="683479"/>
                  <a:pt x="685746" y="684046"/>
                  <a:pt x="685746" y="684046"/>
                </a:cubicBezTo>
                <a:lnTo>
                  <a:pt x="686879" y="683139"/>
                </a:lnTo>
                <a:lnTo>
                  <a:pt x="687446" y="681892"/>
                </a:lnTo>
                <a:lnTo>
                  <a:pt x="687446" y="679625"/>
                </a:lnTo>
                <a:cubicBezTo>
                  <a:pt x="687446" y="679625"/>
                  <a:pt x="687106" y="676112"/>
                  <a:pt x="687106" y="676112"/>
                </a:cubicBezTo>
                <a:lnTo>
                  <a:pt x="686313" y="675545"/>
                </a:lnTo>
                <a:lnTo>
                  <a:pt x="684499" y="677472"/>
                </a:lnTo>
                <a:lnTo>
                  <a:pt x="683479" y="676112"/>
                </a:lnTo>
                <a:lnTo>
                  <a:pt x="682005" y="674638"/>
                </a:lnTo>
                <a:lnTo>
                  <a:pt x="682005" y="673278"/>
                </a:lnTo>
                <a:cubicBezTo>
                  <a:pt x="682005" y="673278"/>
                  <a:pt x="683592" y="672598"/>
                  <a:pt x="683592" y="672598"/>
                </a:cubicBezTo>
                <a:lnTo>
                  <a:pt x="684839" y="672938"/>
                </a:lnTo>
                <a:lnTo>
                  <a:pt x="686426" y="672938"/>
                </a:lnTo>
                <a:lnTo>
                  <a:pt x="695041" y="671691"/>
                </a:lnTo>
                <a:lnTo>
                  <a:pt x="706035" y="660356"/>
                </a:lnTo>
                <a:lnTo>
                  <a:pt x="710909" y="656163"/>
                </a:lnTo>
                <a:lnTo>
                  <a:pt x="715896" y="653102"/>
                </a:lnTo>
                <a:lnTo>
                  <a:pt x="721110" y="651062"/>
                </a:lnTo>
                <a:lnTo>
                  <a:pt x="723830" y="650382"/>
                </a:lnTo>
                <a:lnTo>
                  <a:pt x="737772" y="649362"/>
                </a:lnTo>
                <a:lnTo>
                  <a:pt x="745026" y="649702"/>
                </a:lnTo>
                <a:lnTo>
                  <a:pt x="748767" y="648908"/>
                </a:lnTo>
                <a:lnTo>
                  <a:pt x="750466" y="647888"/>
                </a:lnTo>
                <a:lnTo>
                  <a:pt x="753414" y="645055"/>
                </a:lnTo>
                <a:lnTo>
                  <a:pt x="755454" y="643354"/>
                </a:lnTo>
                <a:lnTo>
                  <a:pt x="757948" y="642901"/>
                </a:lnTo>
                <a:lnTo>
                  <a:pt x="758514" y="640747"/>
                </a:lnTo>
                <a:lnTo>
                  <a:pt x="758514" y="638481"/>
                </a:lnTo>
                <a:cubicBezTo>
                  <a:pt x="758514" y="638481"/>
                  <a:pt x="758967" y="636100"/>
                  <a:pt x="758967" y="636100"/>
                </a:cubicBezTo>
                <a:lnTo>
                  <a:pt x="758287" y="631566"/>
                </a:lnTo>
                <a:lnTo>
                  <a:pt x="758514" y="625672"/>
                </a:lnTo>
                <a:lnTo>
                  <a:pt x="759081" y="622612"/>
                </a:lnTo>
                <a:lnTo>
                  <a:pt x="760554" y="618305"/>
                </a:lnTo>
                <a:lnTo>
                  <a:pt x="761234" y="613884"/>
                </a:lnTo>
                <a:lnTo>
                  <a:pt x="761915" y="607537"/>
                </a:lnTo>
                <a:lnTo>
                  <a:pt x="762482" y="603797"/>
                </a:lnTo>
                <a:lnTo>
                  <a:pt x="763275" y="600396"/>
                </a:lnTo>
                <a:lnTo>
                  <a:pt x="765202" y="596656"/>
                </a:lnTo>
                <a:lnTo>
                  <a:pt x="766902" y="594162"/>
                </a:lnTo>
                <a:lnTo>
                  <a:pt x="770869" y="584981"/>
                </a:lnTo>
                <a:lnTo>
                  <a:pt x="772229" y="584074"/>
                </a:lnTo>
                <a:lnTo>
                  <a:pt x="773363" y="584074"/>
                </a:lnTo>
                <a:cubicBezTo>
                  <a:pt x="773363" y="584074"/>
                  <a:pt x="773816" y="583508"/>
                  <a:pt x="773816" y="583508"/>
                </a:cubicBezTo>
                <a:lnTo>
                  <a:pt x="773816" y="582941"/>
                </a:lnTo>
                <a:cubicBezTo>
                  <a:pt x="773816" y="582941"/>
                  <a:pt x="773590" y="582601"/>
                  <a:pt x="773590" y="582601"/>
                </a:cubicBezTo>
                <a:lnTo>
                  <a:pt x="773136" y="581581"/>
                </a:lnTo>
                <a:lnTo>
                  <a:pt x="773476" y="580674"/>
                </a:lnTo>
                <a:lnTo>
                  <a:pt x="774723" y="579767"/>
                </a:lnTo>
                <a:lnTo>
                  <a:pt x="775063" y="580107"/>
                </a:lnTo>
                <a:lnTo>
                  <a:pt x="775630" y="579880"/>
                </a:lnTo>
                <a:lnTo>
                  <a:pt x="775630" y="579427"/>
                </a:lnTo>
                <a:cubicBezTo>
                  <a:pt x="775630" y="579427"/>
                  <a:pt x="775177" y="576934"/>
                  <a:pt x="775177" y="576934"/>
                </a:cubicBezTo>
                <a:lnTo>
                  <a:pt x="775969" y="573420"/>
                </a:lnTo>
                <a:lnTo>
                  <a:pt x="776990" y="567186"/>
                </a:lnTo>
                <a:lnTo>
                  <a:pt x="778123" y="564352"/>
                </a:lnTo>
                <a:lnTo>
                  <a:pt x="778803" y="562085"/>
                </a:lnTo>
                <a:lnTo>
                  <a:pt x="781410" y="558798"/>
                </a:lnTo>
                <a:lnTo>
                  <a:pt x="784358" y="555511"/>
                </a:lnTo>
                <a:lnTo>
                  <a:pt x="783564" y="555171"/>
                </a:lnTo>
                <a:lnTo>
                  <a:pt x="782204" y="554944"/>
                </a:lnTo>
                <a:lnTo>
                  <a:pt x="783110" y="554151"/>
                </a:lnTo>
                <a:lnTo>
                  <a:pt x="783790" y="553924"/>
                </a:lnTo>
                <a:lnTo>
                  <a:pt x="784697" y="554491"/>
                </a:lnTo>
                <a:lnTo>
                  <a:pt x="785377" y="553017"/>
                </a:lnTo>
                <a:lnTo>
                  <a:pt x="785377" y="550751"/>
                </a:lnTo>
                <a:cubicBezTo>
                  <a:pt x="785377" y="550751"/>
                  <a:pt x="786284" y="547463"/>
                  <a:pt x="786284" y="547463"/>
                </a:cubicBezTo>
                <a:lnTo>
                  <a:pt x="785604" y="544516"/>
                </a:lnTo>
                <a:lnTo>
                  <a:pt x="786964" y="543610"/>
                </a:lnTo>
                <a:lnTo>
                  <a:pt x="788438" y="543043"/>
                </a:lnTo>
                <a:lnTo>
                  <a:pt x="789118" y="539983"/>
                </a:lnTo>
                <a:lnTo>
                  <a:pt x="789571" y="538736"/>
                </a:lnTo>
                <a:lnTo>
                  <a:pt x="790478" y="537602"/>
                </a:lnTo>
                <a:lnTo>
                  <a:pt x="792065" y="535222"/>
                </a:lnTo>
                <a:lnTo>
                  <a:pt x="793312" y="532728"/>
                </a:lnTo>
                <a:lnTo>
                  <a:pt x="796259" y="527854"/>
                </a:lnTo>
                <a:lnTo>
                  <a:pt x="799206" y="525928"/>
                </a:lnTo>
                <a:lnTo>
                  <a:pt x="803513" y="524341"/>
                </a:lnTo>
                <a:lnTo>
                  <a:pt x="803966" y="523434"/>
                </a:lnTo>
                <a:lnTo>
                  <a:pt x="802833" y="522867"/>
                </a:lnTo>
                <a:lnTo>
                  <a:pt x="802833" y="522301"/>
                </a:lnTo>
                <a:lnTo>
                  <a:pt x="804533" y="522301"/>
                </a:lnTo>
                <a:lnTo>
                  <a:pt x="805213" y="520600"/>
                </a:lnTo>
                <a:lnTo>
                  <a:pt x="806913" y="519353"/>
                </a:lnTo>
                <a:lnTo>
                  <a:pt x="809747" y="516520"/>
                </a:lnTo>
                <a:lnTo>
                  <a:pt x="810654" y="513913"/>
                </a:lnTo>
                <a:lnTo>
                  <a:pt x="811221" y="511759"/>
                </a:lnTo>
                <a:lnTo>
                  <a:pt x="811560" y="506999"/>
                </a:lnTo>
                <a:lnTo>
                  <a:pt x="816208" y="500651"/>
                </a:lnTo>
                <a:lnTo>
                  <a:pt x="819495" y="492150"/>
                </a:lnTo>
                <a:lnTo>
                  <a:pt x="820288" y="486710"/>
                </a:lnTo>
                <a:lnTo>
                  <a:pt x="821082" y="483763"/>
                </a:lnTo>
                <a:lnTo>
                  <a:pt x="821648" y="479456"/>
                </a:lnTo>
                <a:lnTo>
                  <a:pt x="821195" y="474922"/>
                </a:lnTo>
                <a:lnTo>
                  <a:pt x="821195" y="471181"/>
                </a:lnTo>
                <a:cubicBezTo>
                  <a:pt x="821195" y="471181"/>
                  <a:pt x="824595" y="461547"/>
                  <a:pt x="824595" y="461547"/>
                </a:cubicBezTo>
                <a:lnTo>
                  <a:pt x="825276" y="457580"/>
                </a:lnTo>
                <a:lnTo>
                  <a:pt x="826295" y="455086"/>
                </a:lnTo>
                <a:lnTo>
                  <a:pt x="827769" y="445565"/>
                </a:lnTo>
                <a:lnTo>
                  <a:pt x="827769" y="440691"/>
                </a:lnTo>
                <a:cubicBezTo>
                  <a:pt x="827769" y="440691"/>
                  <a:pt x="830149" y="434910"/>
                  <a:pt x="830149" y="434910"/>
                </a:cubicBezTo>
                <a:lnTo>
                  <a:pt x="833096" y="430263"/>
                </a:lnTo>
                <a:lnTo>
                  <a:pt x="833323" y="425956"/>
                </a:lnTo>
                <a:lnTo>
                  <a:pt x="832303" y="422669"/>
                </a:lnTo>
                <a:lnTo>
                  <a:pt x="832303" y="415755"/>
                </a:lnTo>
                <a:close/>
                <a:moveTo>
                  <a:pt x="724851" y="712949"/>
                </a:moveTo>
                <a:lnTo>
                  <a:pt x="722243" y="714309"/>
                </a:lnTo>
                <a:lnTo>
                  <a:pt x="719410" y="714309"/>
                </a:lnTo>
                <a:cubicBezTo>
                  <a:pt x="719410" y="714309"/>
                  <a:pt x="718390" y="714876"/>
                  <a:pt x="718390" y="714876"/>
                </a:cubicBezTo>
                <a:lnTo>
                  <a:pt x="718616" y="715443"/>
                </a:lnTo>
                <a:lnTo>
                  <a:pt x="720317" y="716690"/>
                </a:lnTo>
                <a:lnTo>
                  <a:pt x="722584" y="716690"/>
                </a:lnTo>
                <a:cubicBezTo>
                  <a:pt x="722584" y="716690"/>
                  <a:pt x="724737" y="716236"/>
                  <a:pt x="724737" y="716236"/>
                </a:cubicBezTo>
                <a:lnTo>
                  <a:pt x="725417" y="717823"/>
                </a:lnTo>
                <a:lnTo>
                  <a:pt x="726437" y="717597"/>
                </a:lnTo>
                <a:lnTo>
                  <a:pt x="727911" y="716236"/>
                </a:lnTo>
                <a:lnTo>
                  <a:pt x="726777" y="714536"/>
                </a:lnTo>
                <a:lnTo>
                  <a:pt x="724851" y="712949"/>
                </a:lnTo>
                <a:close/>
                <a:moveTo>
                  <a:pt x="652309" y="718163"/>
                </a:moveTo>
                <a:lnTo>
                  <a:pt x="652309" y="716463"/>
                </a:lnTo>
                <a:cubicBezTo>
                  <a:pt x="652309" y="716463"/>
                  <a:pt x="652309" y="716350"/>
                  <a:pt x="652309" y="716350"/>
                </a:cubicBezTo>
                <a:lnTo>
                  <a:pt x="651629" y="717256"/>
                </a:lnTo>
                <a:lnTo>
                  <a:pt x="650835" y="717597"/>
                </a:lnTo>
                <a:lnTo>
                  <a:pt x="651629" y="720317"/>
                </a:lnTo>
                <a:lnTo>
                  <a:pt x="652422" y="718163"/>
                </a:lnTo>
                <a:close/>
                <a:moveTo>
                  <a:pt x="251402" y="100538"/>
                </a:moveTo>
                <a:lnTo>
                  <a:pt x="251402" y="99971"/>
                </a:lnTo>
                <a:cubicBezTo>
                  <a:pt x="251402" y="99971"/>
                  <a:pt x="251402" y="98271"/>
                  <a:pt x="251402" y="98271"/>
                </a:cubicBezTo>
                <a:lnTo>
                  <a:pt x="250609" y="97818"/>
                </a:lnTo>
                <a:lnTo>
                  <a:pt x="249702" y="98611"/>
                </a:lnTo>
                <a:lnTo>
                  <a:pt x="249135" y="100878"/>
                </a:lnTo>
                <a:lnTo>
                  <a:pt x="250042" y="102012"/>
                </a:lnTo>
                <a:lnTo>
                  <a:pt x="251402" y="100652"/>
                </a:lnTo>
                <a:close/>
                <a:moveTo>
                  <a:pt x="237574" y="119354"/>
                </a:moveTo>
                <a:lnTo>
                  <a:pt x="238254" y="119581"/>
                </a:lnTo>
                <a:lnTo>
                  <a:pt x="239047" y="118900"/>
                </a:lnTo>
                <a:lnTo>
                  <a:pt x="239047" y="117880"/>
                </a:lnTo>
                <a:cubicBezTo>
                  <a:pt x="239047" y="117880"/>
                  <a:pt x="238367" y="116860"/>
                  <a:pt x="238367" y="116860"/>
                </a:cubicBezTo>
                <a:lnTo>
                  <a:pt x="238141" y="115953"/>
                </a:lnTo>
                <a:lnTo>
                  <a:pt x="237461" y="115953"/>
                </a:lnTo>
                <a:cubicBezTo>
                  <a:pt x="237461" y="115953"/>
                  <a:pt x="237121" y="116407"/>
                  <a:pt x="237121" y="116407"/>
                </a:cubicBezTo>
                <a:lnTo>
                  <a:pt x="236667" y="117427"/>
                </a:lnTo>
                <a:lnTo>
                  <a:pt x="237461" y="118334"/>
                </a:lnTo>
                <a:lnTo>
                  <a:pt x="237461" y="119241"/>
                </a:lnTo>
                <a:close/>
                <a:moveTo>
                  <a:pt x="50552" y="242562"/>
                </a:moveTo>
                <a:lnTo>
                  <a:pt x="51686" y="240748"/>
                </a:lnTo>
                <a:lnTo>
                  <a:pt x="51913" y="239161"/>
                </a:lnTo>
                <a:lnTo>
                  <a:pt x="51459" y="238027"/>
                </a:lnTo>
                <a:lnTo>
                  <a:pt x="49872" y="239841"/>
                </a:lnTo>
                <a:lnTo>
                  <a:pt x="48966" y="241315"/>
                </a:lnTo>
                <a:lnTo>
                  <a:pt x="49192" y="242222"/>
                </a:lnTo>
                <a:lnTo>
                  <a:pt x="50666" y="242562"/>
                </a:lnTo>
                <a:close/>
                <a:moveTo>
                  <a:pt x="352281" y="39218"/>
                </a:moveTo>
                <a:lnTo>
                  <a:pt x="356134" y="38084"/>
                </a:lnTo>
                <a:lnTo>
                  <a:pt x="359875" y="39558"/>
                </a:lnTo>
                <a:lnTo>
                  <a:pt x="362029" y="39104"/>
                </a:lnTo>
                <a:lnTo>
                  <a:pt x="362029" y="38198"/>
                </a:lnTo>
                <a:cubicBezTo>
                  <a:pt x="362029" y="38198"/>
                  <a:pt x="361462" y="37404"/>
                  <a:pt x="361462" y="37404"/>
                </a:cubicBezTo>
                <a:lnTo>
                  <a:pt x="360669" y="36611"/>
                </a:lnTo>
                <a:lnTo>
                  <a:pt x="358968" y="36044"/>
                </a:lnTo>
                <a:lnTo>
                  <a:pt x="358401" y="34117"/>
                </a:lnTo>
                <a:lnTo>
                  <a:pt x="357381" y="32304"/>
                </a:lnTo>
                <a:lnTo>
                  <a:pt x="357155" y="30263"/>
                </a:lnTo>
                <a:lnTo>
                  <a:pt x="356361" y="28450"/>
                </a:lnTo>
                <a:lnTo>
                  <a:pt x="355454" y="28450"/>
                </a:lnTo>
                <a:cubicBezTo>
                  <a:pt x="355454" y="28450"/>
                  <a:pt x="354547" y="29017"/>
                  <a:pt x="354547" y="29017"/>
                </a:cubicBezTo>
                <a:lnTo>
                  <a:pt x="352507" y="31624"/>
                </a:lnTo>
                <a:lnTo>
                  <a:pt x="353187" y="32984"/>
                </a:lnTo>
                <a:lnTo>
                  <a:pt x="353414" y="35591"/>
                </a:lnTo>
                <a:lnTo>
                  <a:pt x="352168" y="36498"/>
                </a:lnTo>
                <a:lnTo>
                  <a:pt x="350807" y="36158"/>
                </a:lnTo>
                <a:lnTo>
                  <a:pt x="350240" y="38538"/>
                </a:lnTo>
                <a:lnTo>
                  <a:pt x="350920" y="39331"/>
                </a:lnTo>
                <a:lnTo>
                  <a:pt x="352054" y="39331"/>
                </a:lnTo>
                <a:close/>
                <a:moveTo>
                  <a:pt x="638594" y="699461"/>
                </a:moveTo>
                <a:lnTo>
                  <a:pt x="638027" y="695607"/>
                </a:lnTo>
                <a:lnTo>
                  <a:pt x="636214" y="694134"/>
                </a:lnTo>
                <a:lnTo>
                  <a:pt x="635193" y="694134"/>
                </a:lnTo>
                <a:cubicBezTo>
                  <a:pt x="635193" y="694134"/>
                  <a:pt x="634967" y="696174"/>
                  <a:pt x="634967" y="696174"/>
                </a:cubicBezTo>
                <a:lnTo>
                  <a:pt x="633720" y="697307"/>
                </a:lnTo>
                <a:lnTo>
                  <a:pt x="633380" y="698328"/>
                </a:lnTo>
                <a:lnTo>
                  <a:pt x="633380" y="700595"/>
                </a:lnTo>
                <a:cubicBezTo>
                  <a:pt x="633380" y="700595"/>
                  <a:pt x="632926" y="702635"/>
                  <a:pt x="632926" y="702635"/>
                </a:cubicBezTo>
                <a:lnTo>
                  <a:pt x="633947" y="704675"/>
                </a:lnTo>
                <a:lnTo>
                  <a:pt x="633720" y="706715"/>
                </a:lnTo>
                <a:lnTo>
                  <a:pt x="634174" y="708189"/>
                </a:lnTo>
                <a:lnTo>
                  <a:pt x="634740" y="708189"/>
                </a:lnTo>
                <a:cubicBezTo>
                  <a:pt x="634740" y="708189"/>
                  <a:pt x="636894" y="707055"/>
                  <a:pt x="636894" y="707055"/>
                </a:cubicBezTo>
                <a:lnTo>
                  <a:pt x="638481" y="705582"/>
                </a:lnTo>
                <a:lnTo>
                  <a:pt x="639047" y="703768"/>
                </a:lnTo>
                <a:lnTo>
                  <a:pt x="638367" y="701728"/>
                </a:lnTo>
                <a:lnTo>
                  <a:pt x="638707" y="699461"/>
                </a:lnTo>
                <a:close/>
                <a:moveTo>
                  <a:pt x="704788" y="785944"/>
                </a:moveTo>
                <a:lnTo>
                  <a:pt x="704222" y="786851"/>
                </a:lnTo>
                <a:lnTo>
                  <a:pt x="704222" y="787645"/>
                </a:lnTo>
                <a:cubicBezTo>
                  <a:pt x="704222" y="787645"/>
                  <a:pt x="703542" y="788098"/>
                  <a:pt x="703542" y="788098"/>
                </a:cubicBezTo>
                <a:lnTo>
                  <a:pt x="704335" y="788665"/>
                </a:lnTo>
                <a:lnTo>
                  <a:pt x="704561" y="790025"/>
                </a:lnTo>
                <a:lnTo>
                  <a:pt x="705015" y="790251"/>
                </a:lnTo>
                <a:lnTo>
                  <a:pt x="706262" y="790251"/>
                </a:lnTo>
                <a:cubicBezTo>
                  <a:pt x="706262" y="790251"/>
                  <a:pt x="705468" y="786965"/>
                  <a:pt x="705468" y="786965"/>
                </a:cubicBezTo>
                <a:lnTo>
                  <a:pt x="704561" y="785944"/>
                </a:lnTo>
                <a:close/>
                <a:moveTo>
                  <a:pt x="703995" y="791272"/>
                </a:moveTo>
                <a:lnTo>
                  <a:pt x="703428" y="791272"/>
                </a:lnTo>
                <a:cubicBezTo>
                  <a:pt x="703428" y="791272"/>
                  <a:pt x="702408" y="792632"/>
                  <a:pt x="702408" y="792632"/>
                </a:cubicBezTo>
                <a:lnTo>
                  <a:pt x="702068" y="793765"/>
                </a:lnTo>
                <a:lnTo>
                  <a:pt x="701614" y="793992"/>
                </a:lnTo>
                <a:lnTo>
                  <a:pt x="701388" y="794786"/>
                </a:lnTo>
                <a:lnTo>
                  <a:pt x="700934" y="795352"/>
                </a:lnTo>
                <a:lnTo>
                  <a:pt x="699687" y="794899"/>
                </a:lnTo>
                <a:lnTo>
                  <a:pt x="699687" y="795352"/>
                </a:lnTo>
                <a:cubicBezTo>
                  <a:pt x="699687" y="795352"/>
                  <a:pt x="700708" y="797166"/>
                  <a:pt x="700708" y="797166"/>
                </a:cubicBezTo>
                <a:lnTo>
                  <a:pt x="702294" y="796712"/>
                </a:lnTo>
                <a:lnTo>
                  <a:pt x="703881" y="797166"/>
                </a:lnTo>
                <a:lnTo>
                  <a:pt x="704902" y="794445"/>
                </a:lnTo>
                <a:lnTo>
                  <a:pt x="704675" y="793085"/>
                </a:lnTo>
                <a:lnTo>
                  <a:pt x="704108" y="791272"/>
                </a:lnTo>
                <a:close/>
                <a:moveTo>
                  <a:pt x="720997" y="773589"/>
                </a:moveTo>
                <a:lnTo>
                  <a:pt x="719523" y="773023"/>
                </a:lnTo>
                <a:lnTo>
                  <a:pt x="718503" y="774270"/>
                </a:lnTo>
                <a:lnTo>
                  <a:pt x="718503" y="774836"/>
                </a:lnTo>
                <a:cubicBezTo>
                  <a:pt x="718503" y="774836"/>
                  <a:pt x="718616" y="776197"/>
                  <a:pt x="718616" y="776197"/>
                </a:cubicBezTo>
                <a:lnTo>
                  <a:pt x="718956" y="776197"/>
                </a:lnTo>
                <a:cubicBezTo>
                  <a:pt x="718956" y="776197"/>
                  <a:pt x="720090" y="776083"/>
                  <a:pt x="720090" y="776083"/>
                </a:cubicBezTo>
                <a:lnTo>
                  <a:pt x="720090" y="775290"/>
                </a:lnTo>
                <a:cubicBezTo>
                  <a:pt x="720090" y="775290"/>
                  <a:pt x="721450" y="774496"/>
                  <a:pt x="721450" y="774496"/>
                </a:cubicBezTo>
                <a:lnTo>
                  <a:pt x="720883" y="773589"/>
                </a:lnTo>
                <a:close/>
                <a:moveTo>
                  <a:pt x="511986" y="596316"/>
                </a:moveTo>
                <a:lnTo>
                  <a:pt x="510059" y="597222"/>
                </a:lnTo>
                <a:lnTo>
                  <a:pt x="505185" y="596656"/>
                </a:lnTo>
                <a:lnTo>
                  <a:pt x="505185" y="596202"/>
                </a:lnTo>
                <a:cubicBezTo>
                  <a:pt x="505185" y="596202"/>
                  <a:pt x="505979" y="594502"/>
                  <a:pt x="505979" y="594502"/>
                </a:cubicBezTo>
                <a:lnTo>
                  <a:pt x="504958" y="593596"/>
                </a:lnTo>
                <a:lnTo>
                  <a:pt x="503825" y="593256"/>
                </a:lnTo>
                <a:lnTo>
                  <a:pt x="499858" y="592915"/>
                </a:lnTo>
                <a:lnTo>
                  <a:pt x="494870" y="594729"/>
                </a:lnTo>
                <a:lnTo>
                  <a:pt x="485576" y="596882"/>
                </a:lnTo>
                <a:lnTo>
                  <a:pt x="484329" y="598356"/>
                </a:lnTo>
                <a:lnTo>
                  <a:pt x="483536" y="600396"/>
                </a:lnTo>
                <a:lnTo>
                  <a:pt x="484556" y="601530"/>
                </a:lnTo>
                <a:lnTo>
                  <a:pt x="487956" y="604023"/>
                </a:lnTo>
                <a:lnTo>
                  <a:pt x="491130" y="604363"/>
                </a:lnTo>
                <a:lnTo>
                  <a:pt x="493397" y="603797"/>
                </a:lnTo>
                <a:lnTo>
                  <a:pt x="495891" y="604137"/>
                </a:lnTo>
                <a:lnTo>
                  <a:pt x="497137" y="602663"/>
                </a:lnTo>
                <a:lnTo>
                  <a:pt x="500651" y="603570"/>
                </a:lnTo>
                <a:lnTo>
                  <a:pt x="502011" y="604930"/>
                </a:lnTo>
                <a:lnTo>
                  <a:pt x="504958" y="603683"/>
                </a:lnTo>
                <a:lnTo>
                  <a:pt x="505638" y="601416"/>
                </a:lnTo>
                <a:lnTo>
                  <a:pt x="506659" y="600396"/>
                </a:lnTo>
                <a:lnTo>
                  <a:pt x="510059" y="599603"/>
                </a:lnTo>
                <a:lnTo>
                  <a:pt x="513686" y="600623"/>
                </a:lnTo>
                <a:lnTo>
                  <a:pt x="514819" y="600396"/>
                </a:lnTo>
                <a:lnTo>
                  <a:pt x="515953" y="599149"/>
                </a:lnTo>
                <a:lnTo>
                  <a:pt x="514366" y="596769"/>
                </a:lnTo>
                <a:lnTo>
                  <a:pt x="511986" y="596089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81" name="Freeform: Shape 280">
            <a:extLst>
              <a:ext uri="{FF2B5EF4-FFF2-40B4-BE49-F238E27FC236}">
                <a16:creationId xmlns:a16="http://schemas.microsoft.com/office/drawing/2014/main" id="{CDA435CB-0E5B-C703-5B61-8E24918A2E2F}"/>
              </a:ext>
            </a:extLst>
          </p:cNvPr>
          <p:cNvSpPr/>
          <p:nvPr/>
        </p:nvSpPr>
        <p:spPr>
          <a:xfrm>
            <a:off x="5661941" y="4191749"/>
            <a:ext cx="3911" cy="1700"/>
          </a:xfrm>
          <a:custGeom>
            <a:avLst/>
            <a:gdLst>
              <a:gd name="connsiteX0" fmla="*/ 2720 w 5214"/>
              <a:gd name="connsiteY0" fmla="*/ 0 h 2266"/>
              <a:gd name="connsiteX1" fmla="*/ 2040 w 5214"/>
              <a:gd name="connsiteY1" fmla="*/ 453 h 2266"/>
              <a:gd name="connsiteX2" fmla="*/ 0 w 5214"/>
              <a:gd name="connsiteY2" fmla="*/ 1247 h 2266"/>
              <a:gd name="connsiteX3" fmla="*/ 1134 w 5214"/>
              <a:gd name="connsiteY3" fmla="*/ 2267 h 2266"/>
              <a:gd name="connsiteX4" fmla="*/ 1927 w 5214"/>
              <a:gd name="connsiteY4" fmla="*/ 2040 h 2266"/>
              <a:gd name="connsiteX5" fmla="*/ 3741 w 5214"/>
              <a:gd name="connsiteY5" fmla="*/ 567 h 2266"/>
              <a:gd name="connsiteX6" fmla="*/ 5214 w 5214"/>
              <a:gd name="connsiteY6" fmla="*/ 227 h 2266"/>
              <a:gd name="connsiteX7" fmla="*/ 2720 w 5214"/>
              <a:gd name="connsiteY7" fmla="*/ 0 h 2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14" h="2266">
                <a:moveTo>
                  <a:pt x="2720" y="0"/>
                </a:moveTo>
                <a:lnTo>
                  <a:pt x="2040" y="453"/>
                </a:lnTo>
                <a:lnTo>
                  <a:pt x="0" y="1247"/>
                </a:lnTo>
                <a:lnTo>
                  <a:pt x="1134" y="2267"/>
                </a:lnTo>
                <a:lnTo>
                  <a:pt x="1927" y="2040"/>
                </a:lnTo>
                <a:lnTo>
                  <a:pt x="3741" y="567"/>
                </a:lnTo>
                <a:lnTo>
                  <a:pt x="5214" y="227"/>
                </a:lnTo>
                <a:lnTo>
                  <a:pt x="2720" y="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82" name="Freeform: Shape 281">
            <a:extLst>
              <a:ext uri="{FF2B5EF4-FFF2-40B4-BE49-F238E27FC236}">
                <a16:creationId xmlns:a16="http://schemas.microsoft.com/office/drawing/2014/main" id="{61830DB4-3C6A-36CA-7376-15219E9806B5}"/>
              </a:ext>
            </a:extLst>
          </p:cNvPr>
          <p:cNvSpPr/>
          <p:nvPr/>
        </p:nvSpPr>
        <p:spPr>
          <a:xfrm>
            <a:off x="1628649" y="4320029"/>
            <a:ext cx="305440" cy="646415"/>
          </a:xfrm>
          <a:custGeom>
            <a:avLst/>
            <a:gdLst>
              <a:gd name="connsiteX0" fmla="*/ 167753 w 407253"/>
              <a:gd name="connsiteY0" fmla="*/ 849758 h 861886"/>
              <a:gd name="connsiteX1" fmla="*/ 160045 w 407253"/>
              <a:gd name="connsiteY1" fmla="*/ 850438 h 861886"/>
              <a:gd name="connsiteX2" fmla="*/ 155058 w 407253"/>
              <a:gd name="connsiteY2" fmla="*/ 848738 h 861886"/>
              <a:gd name="connsiteX3" fmla="*/ 150071 w 407253"/>
              <a:gd name="connsiteY3" fmla="*/ 846698 h 861886"/>
              <a:gd name="connsiteX4" fmla="*/ 145424 w 407253"/>
              <a:gd name="connsiteY4" fmla="*/ 843864 h 861886"/>
              <a:gd name="connsiteX5" fmla="*/ 141116 w 407253"/>
              <a:gd name="connsiteY5" fmla="*/ 840010 h 861886"/>
              <a:gd name="connsiteX6" fmla="*/ 137149 w 407253"/>
              <a:gd name="connsiteY6" fmla="*/ 837290 h 861886"/>
              <a:gd name="connsiteX7" fmla="*/ 132956 w 407253"/>
              <a:gd name="connsiteY7" fmla="*/ 835023 h 861886"/>
              <a:gd name="connsiteX8" fmla="*/ 128308 w 407253"/>
              <a:gd name="connsiteY8" fmla="*/ 832076 h 861886"/>
              <a:gd name="connsiteX9" fmla="*/ 124001 w 407253"/>
              <a:gd name="connsiteY9" fmla="*/ 828222 h 861886"/>
              <a:gd name="connsiteX10" fmla="*/ 120374 w 407253"/>
              <a:gd name="connsiteY10" fmla="*/ 824142 h 861886"/>
              <a:gd name="connsiteX11" fmla="*/ 116634 w 407253"/>
              <a:gd name="connsiteY11" fmla="*/ 820401 h 861886"/>
              <a:gd name="connsiteX12" fmla="*/ 115047 w 407253"/>
              <a:gd name="connsiteY12" fmla="*/ 819041 h 861886"/>
              <a:gd name="connsiteX13" fmla="*/ 113687 w 407253"/>
              <a:gd name="connsiteY13" fmla="*/ 817455 h 861886"/>
              <a:gd name="connsiteX14" fmla="*/ 110966 w 407253"/>
              <a:gd name="connsiteY14" fmla="*/ 810087 h 861886"/>
              <a:gd name="connsiteX15" fmla="*/ 110626 w 407253"/>
              <a:gd name="connsiteY15" fmla="*/ 809747 h 861886"/>
              <a:gd name="connsiteX16" fmla="*/ 105866 w 407253"/>
              <a:gd name="connsiteY16" fmla="*/ 809407 h 861886"/>
              <a:gd name="connsiteX17" fmla="*/ 103939 w 407253"/>
              <a:gd name="connsiteY17" fmla="*/ 808387 h 861886"/>
              <a:gd name="connsiteX18" fmla="*/ 103259 w 407253"/>
              <a:gd name="connsiteY18" fmla="*/ 807254 h 861886"/>
              <a:gd name="connsiteX19" fmla="*/ 103259 w 407253"/>
              <a:gd name="connsiteY19" fmla="*/ 805893 h 861886"/>
              <a:gd name="connsiteX20" fmla="*/ 104052 w 407253"/>
              <a:gd name="connsiteY20" fmla="*/ 803966 h 861886"/>
              <a:gd name="connsiteX21" fmla="*/ 105072 w 407253"/>
              <a:gd name="connsiteY21" fmla="*/ 802266 h 861886"/>
              <a:gd name="connsiteX22" fmla="*/ 107113 w 407253"/>
              <a:gd name="connsiteY22" fmla="*/ 801246 h 861886"/>
              <a:gd name="connsiteX23" fmla="*/ 109039 w 407253"/>
              <a:gd name="connsiteY23" fmla="*/ 803059 h 861886"/>
              <a:gd name="connsiteX24" fmla="*/ 108246 w 407253"/>
              <a:gd name="connsiteY24" fmla="*/ 800113 h 861886"/>
              <a:gd name="connsiteX25" fmla="*/ 106999 w 407253"/>
              <a:gd name="connsiteY25" fmla="*/ 797619 h 861886"/>
              <a:gd name="connsiteX26" fmla="*/ 102239 w 407253"/>
              <a:gd name="connsiteY26" fmla="*/ 791498 h 861886"/>
              <a:gd name="connsiteX27" fmla="*/ 100992 w 407253"/>
              <a:gd name="connsiteY27" fmla="*/ 790252 h 861886"/>
              <a:gd name="connsiteX28" fmla="*/ 100992 w 407253"/>
              <a:gd name="connsiteY28" fmla="*/ 799093 h 861886"/>
              <a:gd name="connsiteX29" fmla="*/ 100992 w 407253"/>
              <a:gd name="connsiteY29" fmla="*/ 807820 h 861886"/>
              <a:gd name="connsiteX30" fmla="*/ 100992 w 407253"/>
              <a:gd name="connsiteY30" fmla="*/ 815981 h 861886"/>
              <a:gd name="connsiteX31" fmla="*/ 100992 w 407253"/>
              <a:gd name="connsiteY31" fmla="*/ 824255 h 861886"/>
              <a:gd name="connsiteX32" fmla="*/ 100992 w 407253"/>
              <a:gd name="connsiteY32" fmla="*/ 832190 h 861886"/>
              <a:gd name="connsiteX33" fmla="*/ 100992 w 407253"/>
              <a:gd name="connsiteY33" fmla="*/ 840350 h 861886"/>
              <a:gd name="connsiteX34" fmla="*/ 100992 w 407253"/>
              <a:gd name="connsiteY34" fmla="*/ 849532 h 861886"/>
              <a:gd name="connsiteX35" fmla="*/ 100765 w 407253"/>
              <a:gd name="connsiteY35" fmla="*/ 856446 h 861886"/>
              <a:gd name="connsiteX36" fmla="*/ 101445 w 407253"/>
              <a:gd name="connsiteY36" fmla="*/ 855879 h 861886"/>
              <a:gd name="connsiteX37" fmla="*/ 104052 w 407253"/>
              <a:gd name="connsiteY37" fmla="*/ 855879 h 861886"/>
              <a:gd name="connsiteX38" fmla="*/ 107339 w 407253"/>
              <a:gd name="connsiteY38" fmla="*/ 855312 h 861886"/>
              <a:gd name="connsiteX39" fmla="*/ 109606 w 407253"/>
              <a:gd name="connsiteY39" fmla="*/ 855312 h 861886"/>
              <a:gd name="connsiteX40" fmla="*/ 113913 w 407253"/>
              <a:gd name="connsiteY40" fmla="*/ 856332 h 861886"/>
              <a:gd name="connsiteX41" fmla="*/ 118334 w 407253"/>
              <a:gd name="connsiteY41" fmla="*/ 856899 h 861886"/>
              <a:gd name="connsiteX42" fmla="*/ 131935 w 407253"/>
              <a:gd name="connsiteY42" fmla="*/ 857919 h 861886"/>
              <a:gd name="connsiteX43" fmla="*/ 136016 w 407253"/>
              <a:gd name="connsiteY43" fmla="*/ 858599 h 861886"/>
              <a:gd name="connsiteX44" fmla="*/ 142250 w 407253"/>
              <a:gd name="connsiteY44" fmla="*/ 861320 h 861886"/>
              <a:gd name="connsiteX45" fmla="*/ 144630 w 407253"/>
              <a:gd name="connsiteY45" fmla="*/ 861886 h 861886"/>
              <a:gd name="connsiteX46" fmla="*/ 146897 w 407253"/>
              <a:gd name="connsiteY46" fmla="*/ 861206 h 861886"/>
              <a:gd name="connsiteX47" fmla="*/ 149164 w 407253"/>
              <a:gd name="connsiteY47" fmla="*/ 860186 h 861886"/>
              <a:gd name="connsiteX48" fmla="*/ 151544 w 407253"/>
              <a:gd name="connsiteY48" fmla="*/ 860186 h 861886"/>
              <a:gd name="connsiteX49" fmla="*/ 153811 w 407253"/>
              <a:gd name="connsiteY49" fmla="*/ 859506 h 861886"/>
              <a:gd name="connsiteX50" fmla="*/ 155965 w 407253"/>
              <a:gd name="connsiteY50" fmla="*/ 858373 h 861886"/>
              <a:gd name="connsiteX51" fmla="*/ 158232 w 407253"/>
              <a:gd name="connsiteY51" fmla="*/ 858033 h 861886"/>
              <a:gd name="connsiteX52" fmla="*/ 160725 w 407253"/>
              <a:gd name="connsiteY52" fmla="*/ 858486 h 861886"/>
              <a:gd name="connsiteX53" fmla="*/ 163219 w 407253"/>
              <a:gd name="connsiteY53" fmla="*/ 858486 h 861886"/>
              <a:gd name="connsiteX54" fmla="*/ 165939 w 407253"/>
              <a:gd name="connsiteY54" fmla="*/ 858146 h 861886"/>
              <a:gd name="connsiteX55" fmla="*/ 168546 w 407253"/>
              <a:gd name="connsiteY55" fmla="*/ 857012 h 861886"/>
              <a:gd name="connsiteX56" fmla="*/ 170473 w 407253"/>
              <a:gd name="connsiteY56" fmla="*/ 854292 h 861886"/>
              <a:gd name="connsiteX57" fmla="*/ 171947 w 407253"/>
              <a:gd name="connsiteY57" fmla="*/ 850892 h 861886"/>
              <a:gd name="connsiteX58" fmla="*/ 170473 w 407253"/>
              <a:gd name="connsiteY58" fmla="*/ 849645 h 861886"/>
              <a:gd name="connsiteX59" fmla="*/ 168093 w 407253"/>
              <a:gd name="connsiteY59" fmla="*/ 849418 h 861886"/>
              <a:gd name="connsiteX60" fmla="*/ 195069 w 407253"/>
              <a:gd name="connsiteY60" fmla="*/ 853159 h 861886"/>
              <a:gd name="connsiteX61" fmla="*/ 194616 w 407253"/>
              <a:gd name="connsiteY61" fmla="*/ 852819 h 861886"/>
              <a:gd name="connsiteX62" fmla="*/ 193596 w 407253"/>
              <a:gd name="connsiteY62" fmla="*/ 852592 h 861886"/>
              <a:gd name="connsiteX63" fmla="*/ 191216 w 407253"/>
              <a:gd name="connsiteY63" fmla="*/ 852592 h 861886"/>
              <a:gd name="connsiteX64" fmla="*/ 186795 w 407253"/>
              <a:gd name="connsiteY64" fmla="*/ 853159 h 861886"/>
              <a:gd name="connsiteX65" fmla="*/ 184528 w 407253"/>
              <a:gd name="connsiteY65" fmla="*/ 852479 h 861886"/>
              <a:gd name="connsiteX66" fmla="*/ 183848 w 407253"/>
              <a:gd name="connsiteY66" fmla="*/ 853612 h 861886"/>
              <a:gd name="connsiteX67" fmla="*/ 182941 w 407253"/>
              <a:gd name="connsiteY67" fmla="*/ 854292 h 861886"/>
              <a:gd name="connsiteX68" fmla="*/ 181581 w 407253"/>
              <a:gd name="connsiteY68" fmla="*/ 854292 h 861886"/>
              <a:gd name="connsiteX69" fmla="*/ 180221 w 407253"/>
              <a:gd name="connsiteY69" fmla="*/ 855879 h 861886"/>
              <a:gd name="connsiteX70" fmla="*/ 180788 w 407253"/>
              <a:gd name="connsiteY70" fmla="*/ 857012 h 861886"/>
              <a:gd name="connsiteX71" fmla="*/ 182715 w 407253"/>
              <a:gd name="connsiteY71" fmla="*/ 858259 h 861886"/>
              <a:gd name="connsiteX72" fmla="*/ 185322 w 407253"/>
              <a:gd name="connsiteY72" fmla="*/ 856332 h 861886"/>
              <a:gd name="connsiteX73" fmla="*/ 186455 w 407253"/>
              <a:gd name="connsiteY73" fmla="*/ 856332 h 861886"/>
              <a:gd name="connsiteX74" fmla="*/ 189175 w 407253"/>
              <a:gd name="connsiteY74" fmla="*/ 854972 h 861886"/>
              <a:gd name="connsiteX75" fmla="*/ 195183 w 407253"/>
              <a:gd name="connsiteY75" fmla="*/ 854972 h 861886"/>
              <a:gd name="connsiteX76" fmla="*/ 196316 w 407253"/>
              <a:gd name="connsiteY76" fmla="*/ 855426 h 861886"/>
              <a:gd name="connsiteX77" fmla="*/ 199150 w 407253"/>
              <a:gd name="connsiteY77" fmla="*/ 854179 h 861886"/>
              <a:gd name="connsiteX78" fmla="*/ 199490 w 407253"/>
              <a:gd name="connsiteY78" fmla="*/ 852819 h 861886"/>
              <a:gd name="connsiteX79" fmla="*/ 198130 w 407253"/>
              <a:gd name="connsiteY79" fmla="*/ 852819 h 861886"/>
              <a:gd name="connsiteX80" fmla="*/ 195069 w 407253"/>
              <a:gd name="connsiteY80" fmla="*/ 853385 h 861886"/>
              <a:gd name="connsiteX81" fmla="*/ 238594 w 407253"/>
              <a:gd name="connsiteY81" fmla="*/ 418475 h 861886"/>
              <a:gd name="connsiteX82" fmla="*/ 237348 w 407253"/>
              <a:gd name="connsiteY82" fmla="*/ 417908 h 861886"/>
              <a:gd name="connsiteX83" fmla="*/ 234741 w 407253"/>
              <a:gd name="connsiteY83" fmla="*/ 417228 h 861886"/>
              <a:gd name="connsiteX84" fmla="*/ 234967 w 407253"/>
              <a:gd name="connsiteY84" fmla="*/ 417795 h 861886"/>
              <a:gd name="connsiteX85" fmla="*/ 235874 w 407253"/>
              <a:gd name="connsiteY85" fmla="*/ 419268 h 861886"/>
              <a:gd name="connsiteX86" fmla="*/ 238368 w 407253"/>
              <a:gd name="connsiteY86" fmla="*/ 420855 h 861886"/>
              <a:gd name="connsiteX87" fmla="*/ 239388 w 407253"/>
              <a:gd name="connsiteY87" fmla="*/ 421082 h 861886"/>
              <a:gd name="connsiteX88" fmla="*/ 239161 w 407253"/>
              <a:gd name="connsiteY88" fmla="*/ 419495 h 861886"/>
              <a:gd name="connsiteX89" fmla="*/ 238481 w 407253"/>
              <a:gd name="connsiteY89" fmla="*/ 418588 h 861886"/>
              <a:gd name="connsiteX90" fmla="*/ 406234 w 407253"/>
              <a:gd name="connsiteY90" fmla="*/ 107452 h 861886"/>
              <a:gd name="connsiteX91" fmla="*/ 406234 w 407253"/>
              <a:gd name="connsiteY91" fmla="*/ 105299 h 861886"/>
              <a:gd name="connsiteX92" fmla="*/ 407254 w 407253"/>
              <a:gd name="connsiteY92" fmla="*/ 103825 h 861886"/>
              <a:gd name="connsiteX93" fmla="*/ 407254 w 407253"/>
              <a:gd name="connsiteY93" fmla="*/ 102352 h 861886"/>
              <a:gd name="connsiteX94" fmla="*/ 405667 w 407253"/>
              <a:gd name="connsiteY94" fmla="*/ 99065 h 861886"/>
              <a:gd name="connsiteX95" fmla="*/ 404080 w 407253"/>
              <a:gd name="connsiteY95" fmla="*/ 96118 h 861886"/>
              <a:gd name="connsiteX96" fmla="*/ 403287 w 407253"/>
              <a:gd name="connsiteY96" fmla="*/ 91130 h 861886"/>
              <a:gd name="connsiteX97" fmla="*/ 402720 w 407253"/>
              <a:gd name="connsiteY97" fmla="*/ 89204 h 861886"/>
              <a:gd name="connsiteX98" fmla="*/ 401473 w 407253"/>
              <a:gd name="connsiteY98" fmla="*/ 88750 h 861886"/>
              <a:gd name="connsiteX99" fmla="*/ 400340 w 407253"/>
              <a:gd name="connsiteY99" fmla="*/ 87163 h 861886"/>
              <a:gd name="connsiteX100" fmla="*/ 398866 w 407253"/>
              <a:gd name="connsiteY100" fmla="*/ 87163 h 861886"/>
              <a:gd name="connsiteX101" fmla="*/ 398186 w 407253"/>
              <a:gd name="connsiteY101" fmla="*/ 86370 h 861886"/>
              <a:gd name="connsiteX102" fmla="*/ 397506 w 407253"/>
              <a:gd name="connsiteY102" fmla="*/ 85803 h 861886"/>
              <a:gd name="connsiteX103" fmla="*/ 396486 w 407253"/>
              <a:gd name="connsiteY103" fmla="*/ 85803 h 861886"/>
              <a:gd name="connsiteX104" fmla="*/ 395579 w 407253"/>
              <a:gd name="connsiteY104" fmla="*/ 86937 h 861886"/>
              <a:gd name="connsiteX105" fmla="*/ 393879 w 407253"/>
              <a:gd name="connsiteY105" fmla="*/ 86937 h 861886"/>
              <a:gd name="connsiteX106" fmla="*/ 392859 w 407253"/>
              <a:gd name="connsiteY106" fmla="*/ 87390 h 861886"/>
              <a:gd name="connsiteX107" fmla="*/ 391612 w 407253"/>
              <a:gd name="connsiteY107" fmla="*/ 88297 h 861886"/>
              <a:gd name="connsiteX108" fmla="*/ 390479 w 407253"/>
              <a:gd name="connsiteY108" fmla="*/ 87957 h 861886"/>
              <a:gd name="connsiteX109" fmla="*/ 389685 w 407253"/>
              <a:gd name="connsiteY109" fmla="*/ 87163 h 861886"/>
              <a:gd name="connsiteX110" fmla="*/ 388098 w 407253"/>
              <a:gd name="connsiteY110" fmla="*/ 87163 h 861886"/>
              <a:gd name="connsiteX111" fmla="*/ 387758 w 407253"/>
              <a:gd name="connsiteY111" fmla="*/ 97251 h 861886"/>
              <a:gd name="connsiteX112" fmla="*/ 386852 w 407253"/>
              <a:gd name="connsiteY112" fmla="*/ 104392 h 861886"/>
              <a:gd name="connsiteX113" fmla="*/ 385265 w 407253"/>
              <a:gd name="connsiteY113" fmla="*/ 109606 h 861886"/>
              <a:gd name="connsiteX114" fmla="*/ 383791 w 407253"/>
              <a:gd name="connsiteY114" fmla="*/ 112439 h 861886"/>
              <a:gd name="connsiteX115" fmla="*/ 382544 w 407253"/>
              <a:gd name="connsiteY115" fmla="*/ 112780 h 861886"/>
              <a:gd name="connsiteX116" fmla="*/ 381638 w 407253"/>
              <a:gd name="connsiteY116" fmla="*/ 113573 h 861886"/>
              <a:gd name="connsiteX117" fmla="*/ 381071 w 407253"/>
              <a:gd name="connsiteY117" fmla="*/ 114933 h 861886"/>
              <a:gd name="connsiteX118" fmla="*/ 380051 w 407253"/>
              <a:gd name="connsiteY118" fmla="*/ 116067 h 861886"/>
              <a:gd name="connsiteX119" fmla="*/ 378464 w 407253"/>
              <a:gd name="connsiteY119" fmla="*/ 116973 h 861886"/>
              <a:gd name="connsiteX120" fmla="*/ 377670 w 407253"/>
              <a:gd name="connsiteY120" fmla="*/ 117993 h 861886"/>
              <a:gd name="connsiteX121" fmla="*/ 377670 w 407253"/>
              <a:gd name="connsiteY121" fmla="*/ 119014 h 861886"/>
              <a:gd name="connsiteX122" fmla="*/ 376084 w 407253"/>
              <a:gd name="connsiteY122" fmla="*/ 119694 h 861886"/>
              <a:gd name="connsiteX123" fmla="*/ 373250 w 407253"/>
              <a:gd name="connsiteY123" fmla="*/ 120034 h 861886"/>
              <a:gd name="connsiteX124" fmla="*/ 371550 w 407253"/>
              <a:gd name="connsiteY124" fmla="*/ 120940 h 861886"/>
              <a:gd name="connsiteX125" fmla="*/ 371096 w 407253"/>
              <a:gd name="connsiteY125" fmla="*/ 122301 h 861886"/>
              <a:gd name="connsiteX126" fmla="*/ 370190 w 407253"/>
              <a:gd name="connsiteY126" fmla="*/ 123434 h 861886"/>
              <a:gd name="connsiteX127" fmla="*/ 368829 w 407253"/>
              <a:gd name="connsiteY127" fmla="*/ 124228 h 861886"/>
              <a:gd name="connsiteX128" fmla="*/ 368149 w 407253"/>
              <a:gd name="connsiteY128" fmla="*/ 125588 h 861886"/>
              <a:gd name="connsiteX129" fmla="*/ 368149 w 407253"/>
              <a:gd name="connsiteY129" fmla="*/ 127515 h 861886"/>
              <a:gd name="connsiteX130" fmla="*/ 367469 w 407253"/>
              <a:gd name="connsiteY130" fmla="*/ 129101 h 861886"/>
              <a:gd name="connsiteX131" fmla="*/ 365769 w 407253"/>
              <a:gd name="connsiteY131" fmla="*/ 130462 h 861886"/>
              <a:gd name="connsiteX132" fmla="*/ 364182 w 407253"/>
              <a:gd name="connsiteY132" fmla="*/ 130462 h 861886"/>
              <a:gd name="connsiteX133" fmla="*/ 362822 w 407253"/>
              <a:gd name="connsiteY133" fmla="*/ 129215 h 861886"/>
              <a:gd name="connsiteX134" fmla="*/ 360895 w 407253"/>
              <a:gd name="connsiteY134" fmla="*/ 128308 h 861886"/>
              <a:gd name="connsiteX135" fmla="*/ 358515 w 407253"/>
              <a:gd name="connsiteY135" fmla="*/ 127855 h 861886"/>
              <a:gd name="connsiteX136" fmla="*/ 356588 w 407253"/>
              <a:gd name="connsiteY136" fmla="*/ 128195 h 861886"/>
              <a:gd name="connsiteX137" fmla="*/ 355001 w 407253"/>
              <a:gd name="connsiteY137" fmla="*/ 129215 h 861886"/>
              <a:gd name="connsiteX138" fmla="*/ 353641 w 407253"/>
              <a:gd name="connsiteY138" fmla="*/ 130915 h 861886"/>
              <a:gd name="connsiteX139" fmla="*/ 352394 w 407253"/>
              <a:gd name="connsiteY139" fmla="*/ 133295 h 861886"/>
              <a:gd name="connsiteX140" fmla="*/ 351034 w 407253"/>
              <a:gd name="connsiteY140" fmla="*/ 133635 h 861886"/>
              <a:gd name="connsiteX141" fmla="*/ 349561 w 407253"/>
              <a:gd name="connsiteY141" fmla="*/ 132049 h 861886"/>
              <a:gd name="connsiteX142" fmla="*/ 347634 w 407253"/>
              <a:gd name="connsiteY142" fmla="*/ 131595 h 861886"/>
              <a:gd name="connsiteX143" fmla="*/ 345367 w 407253"/>
              <a:gd name="connsiteY143" fmla="*/ 132162 h 861886"/>
              <a:gd name="connsiteX144" fmla="*/ 343553 w 407253"/>
              <a:gd name="connsiteY144" fmla="*/ 131935 h 861886"/>
              <a:gd name="connsiteX145" fmla="*/ 342193 w 407253"/>
              <a:gd name="connsiteY145" fmla="*/ 130915 h 861886"/>
              <a:gd name="connsiteX146" fmla="*/ 340153 w 407253"/>
              <a:gd name="connsiteY146" fmla="*/ 130915 h 861886"/>
              <a:gd name="connsiteX147" fmla="*/ 337319 w 407253"/>
              <a:gd name="connsiteY147" fmla="*/ 131595 h 861886"/>
              <a:gd name="connsiteX148" fmla="*/ 331652 w 407253"/>
              <a:gd name="connsiteY148" fmla="*/ 130688 h 861886"/>
              <a:gd name="connsiteX149" fmla="*/ 323037 w 407253"/>
              <a:gd name="connsiteY149" fmla="*/ 127968 h 861886"/>
              <a:gd name="connsiteX150" fmla="*/ 315783 w 407253"/>
              <a:gd name="connsiteY150" fmla="*/ 126948 h 861886"/>
              <a:gd name="connsiteX151" fmla="*/ 306829 w 407253"/>
              <a:gd name="connsiteY151" fmla="*/ 127968 h 861886"/>
              <a:gd name="connsiteX152" fmla="*/ 306035 w 407253"/>
              <a:gd name="connsiteY152" fmla="*/ 125134 h 861886"/>
              <a:gd name="connsiteX153" fmla="*/ 306489 w 407253"/>
              <a:gd name="connsiteY153" fmla="*/ 123661 h 861886"/>
              <a:gd name="connsiteX154" fmla="*/ 307962 w 407253"/>
              <a:gd name="connsiteY154" fmla="*/ 122527 h 861886"/>
              <a:gd name="connsiteX155" fmla="*/ 308869 w 407253"/>
              <a:gd name="connsiteY155" fmla="*/ 121281 h 861886"/>
              <a:gd name="connsiteX156" fmla="*/ 309209 w 407253"/>
              <a:gd name="connsiteY156" fmla="*/ 119807 h 861886"/>
              <a:gd name="connsiteX157" fmla="*/ 310229 w 407253"/>
              <a:gd name="connsiteY157" fmla="*/ 118674 h 861886"/>
              <a:gd name="connsiteX158" fmla="*/ 311816 w 407253"/>
              <a:gd name="connsiteY158" fmla="*/ 117880 h 861886"/>
              <a:gd name="connsiteX159" fmla="*/ 312496 w 407253"/>
              <a:gd name="connsiteY159" fmla="*/ 117087 h 861886"/>
              <a:gd name="connsiteX160" fmla="*/ 312270 w 407253"/>
              <a:gd name="connsiteY160" fmla="*/ 116293 h 861886"/>
              <a:gd name="connsiteX161" fmla="*/ 312610 w 407253"/>
              <a:gd name="connsiteY161" fmla="*/ 115613 h 861886"/>
              <a:gd name="connsiteX162" fmla="*/ 313516 w 407253"/>
              <a:gd name="connsiteY162" fmla="*/ 115047 h 861886"/>
              <a:gd name="connsiteX163" fmla="*/ 314083 w 407253"/>
              <a:gd name="connsiteY163" fmla="*/ 114140 h 861886"/>
              <a:gd name="connsiteX164" fmla="*/ 314083 w 407253"/>
              <a:gd name="connsiteY164" fmla="*/ 112893 h 861886"/>
              <a:gd name="connsiteX165" fmla="*/ 314536 w 407253"/>
              <a:gd name="connsiteY165" fmla="*/ 112213 h 861886"/>
              <a:gd name="connsiteX166" fmla="*/ 315217 w 407253"/>
              <a:gd name="connsiteY166" fmla="*/ 111759 h 861886"/>
              <a:gd name="connsiteX167" fmla="*/ 315217 w 407253"/>
              <a:gd name="connsiteY167" fmla="*/ 110853 h 861886"/>
              <a:gd name="connsiteX168" fmla="*/ 314877 w 407253"/>
              <a:gd name="connsiteY168" fmla="*/ 108132 h 861886"/>
              <a:gd name="connsiteX169" fmla="*/ 314877 w 407253"/>
              <a:gd name="connsiteY169" fmla="*/ 105866 h 861886"/>
              <a:gd name="connsiteX170" fmla="*/ 315330 w 407253"/>
              <a:gd name="connsiteY170" fmla="*/ 104165 h 861886"/>
              <a:gd name="connsiteX171" fmla="*/ 315897 w 407253"/>
              <a:gd name="connsiteY171" fmla="*/ 103145 h 861886"/>
              <a:gd name="connsiteX172" fmla="*/ 316237 w 407253"/>
              <a:gd name="connsiteY172" fmla="*/ 102918 h 861886"/>
              <a:gd name="connsiteX173" fmla="*/ 316577 w 407253"/>
              <a:gd name="connsiteY173" fmla="*/ 102352 h 861886"/>
              <a:gd name="connsiteX174" fmla="*/ 316577 w 407253"/>
              <a:gd name="connsiteY174" fmla="*/ 101331 h 861886"/>
              <a:gd name="connsiteX175" fmla="*/ 317257 w 407253"/>
              <a:gd name="connsiteY175" fmla="*/ 100311 h 861886"/>
              <a:gd name="connsiteX176" fmla="*/ 320090 w 407253"/>
              <a:gd name="connsiteY176" fmla="*/ 98271 h 861886"/>
              <a:gd name="connsiteX177" fmla="*/ 321111 w 407253"/>
              <a:gd name="connsiteY177" fmla="*/ 97138 h 861886"/>
              <a:gd name="connsiteX178" fmla="*/ 321111 w 407253"/>
              <a:gd name="connsiteY178" fmla="*/ 96118 h 861886"/>
              <a:gd name="connsiteX179" fmla="*/ 321677 w 407253"/>
              <a:gd name="connsiteY179" fmla="*/ 94757 h 861886"/>
              <a:gd name="connsiteX180" fmla="*/ 323378 w 407253"/>
              <a:gd name="connsiteY180" fmla="*/ 91924 h 861886"/>
              <a:gd name="connsiteX181" fmla="*/ 323944 w 407253"/>
              <a:gd name="connsiteY181" fmla="*/ 90564 h 861886"/>
              <a:gd name="connsiteX182" fmla="*/ 323944 w 407253"/>
              <a:gd name="connsiteY182" fmla="*/ 89884 h 861886"/>
              <a:gd name="connsiteX183" fmla="*/ 324624 w 407253"/>
              <a:gd name="connsiteY183" fmla="*/ 89204 h 861886"/>
              <a:gd name="connsiteX184" fmla="*/ 326665 w 407253"/>
              <a:gd name="connsiteY184" fmla="*/ 87617 h 861886"/>
              <a:gd name="connsiteX185" fmla="*/ 327798 w 407253"/>
              <a:gd name="connsiteY185" fmla="*/ 86143 h 861886"/>
              <a:gd name="connsiteX186" fmla="*/ 328025 w 407253"/>
              <a:gd name="connsiteY186" fmla="*/ 84783 h 861886"/>
              <a:gd name="connsiteX187" fmla="*/ 327571 w 407253"/>
              <a:gd name="connsiteY187" fmla="*/ 83196 h 861886"/>
              <a:gd name="connsiteX188" fmla="*/ 326438 w 407253"/>
              <a:gd name="connsiteY188" fmla="*/ 81383 h 861886"/>
              <a:gd name="connsiteX189" fmla="*/ 322811 w 407253"/>
              <a:gd name="connsiteY189" fmla="*/ 76849 h 861886"/>
              <a:gd name="connsiteX190" fmla="*/ 319977 w 407253"/>
              <a:gd name="connsiteY190" fmla="*/ 74808 h 861886"/>
              <a:gd name="connsiteX191" fmla="*/ 316350 w 407253"/>
              <a:gd name="connsiteY191" fmla="*/ 73108 h 861886"/>
              <a:gd name="connsiteX192" fmla="*/ 313970 w 407253"/>
              <a:gd name="connsiteY192" fmla="*/ 72542 h 861886"/>
              <a:gd name="connsiteX193" fmla="*/ 312836 w 407253"/>
              <a:gd name="connsiteY193" fmla="*/ 73108 h 861886"/>
              <a:gd name="connsiteX194" fmla="*/ 311703 w 407253"/>
              <a:gd name="connsiteY194" fmla="*/ 72655 h 861886"/>
              <a:gd name="connsiteX195" fmla="*/ 310569 w 407253"/>
              <a:gd name="connsiteY195" fmla="*/ 71182 h 861886"/>
              <a:gd name="connsiteX196" fmla="*/ 308643 w 407253"/>
              <a:gd name="connsiteY196" fmla="*/ 69935 h 861886"/>
              <a:gd name="connsiteX197" fmla="*/ 304449 w 407253"/>
              <a:gd name="connsiteY197" fmla="*/ 68574 h 861886"/>
              <a:gd name="connsiteX198" fmla="*/ 294928 w 407253"/>
              <a:gd name="connsiteY198" fmla="*/ 63361 h 861886"/>
              <a:gd name="connsiteX199" fmla="*/ 291074 w 407253"/>
              <a:gd name="connsiteY199" fmla="*/ 60867 h 861886"/>
              <a:gd name="connsiteX200" fmla="*/ 289827 w 407253"/>
              <a:gd name="connsiteY200" fmla="*/ 59280 h 861886"/>
              <a:gd name="connsiteX201" fmla="*/ 286313 w 407253"/>
              <a:gd name="connsiteY201" fmla="*/ 56446 h 861886"/>
              <a:gd name="connsiteX202" fmla="*/ 280532 w 407253"/>
              <a:gd name="connsiteY202" fmla="*/ 52479 h 861886"/>
              <a:gd name="connsiteX203" fmla="*/ 276112 w 407253"/>
              <a:gd name="connsiteY203" fmla="*/ 50552 h 861886"/>
              <a:gd name="connsiteX204" fmla="*/ 273052 w 407253"/>
              <a:gd name="connsiteY204" fmla="*/ 50552 h 861886"/>
              <a:gd name="connsiteX205" fmla="*/ 268064 w 407253"/>
              <a:gd name="connsiteY205" fmla="*/ 49532 h 861886"/>
              <a:gd name="connsiteX206" fmla="*/ 261264 w 407253"/>
              <a:gd name="connsiteY206" fmla="*/ 47039 h 861886"/>
              <a:gd name="connsiteX207" fmla="*/ 257297 w 407253"/>
              <a:gd name="connsiteY207" fmla="*/ 44658 h 861886"/>
              <a:gd name="connsiteX208" fmla="*/ 256276 w 407253"/>
              <a:gd name="connsiteY208" fmla="*/ 42391 h 861886"/>
              <a:gd name="connsiteX209" fmla="*/ 253783 w 407253"/>
              <a:gd name="connsiteY209" fmla="*/ 40124 h 861886"/>
              <a:gd name="connsiteX210" fmla="*/ 249816 w 407253"/>
              <a:gd name="connsiteY210" fmla="*/ 37858 h 861886"/>
              <a:gd name="connsiteX211" fmla="*/ 247775 w 407253"/>
              <a:gd name="connsiteY211" fmla="*/ 36384 h 861886"/>
              <a:gd name="connsiteX212" fmla="*/ 247775 w 407253"/>
              <a:gd name="connsiteY212" fmla="*/ 35704 h 861886"/>
              <a:gd name="connsiteX213" fmla="*/ 246415 w 407253"/>
              <a:gd name="connsiteY213" fmla="*/ 34797 h 861886"/>
              <a:gd name="connsiteX214" fmla="*/ 244148 w 407253"/>
              <a:gd name="connsiteY214" fmla="*/ 33664 h 861886"/>
              <a:gd name="connsiteX215" fmla="*/ 241768 w 407253"/>
              <a:gd name="connsiteY215" fmla="*/ 31623 h 861886"/>
              <a:gd name="connsiteX216" fmla="*/ 239161 w 407253"/>
              <a:gd name="connsiteY216" fmla="*/ 28790 h 861886"/>
              <a:gd name="connsiteX217" fmla="*/ 236327 w 407253"/>
              <a:gd name="connsiteY217" fmla="*/ 24369 h 861886"/>
              <a:gd name="connsiteX218" fmla="*/ 233267 w 407253"/>
              <a:gd name="connsiteY218" fmla="*/ 18475 h 861886"/>
              <a:gd name="connsiteX219" fmla="*/ 229980 w 407253"/>
              <a:gd name="connsiteY219" fmla="*/ 14508 h 861886"/>
              <a:gd name="connsiteX220" fmla="*/ 226466 w 407253"/>
              <a:gd name="connsiteY220" fmla="*/ 12468 h 861886"/>
              <a:gd name="connsiteX221" fmla="*/ 224766 w 407253"/>
              <a:gd name="connsiteY221" fmla="*/ 11108 h 861886"/>
              <a:gd name="connsiteX222" fmla="*/ 224766 w 407253"/>
              <a:gd name="connsiteY222" fmla="*/ 10428 h 861886"/>
              <a:gd name="connsiteX223" fmla="*/ 224199 w 407253"/>
              <a:gd name="connsiteY223" fmla="*/ 9748 h 861886"/>
              <a:gd name="connsiteX224" fmla="*/ 223859 w 407253"/>
              <a:gd name="connsiteY224" fmla="*/ 9408 h 861886"/>
              <a:gd name="connsiteX225" fmla="*/ 222272 w 407253"/>
              <a:gd name="connsiteY225" fmla="*/ 8048 h 861886"/>
              <a:gd name="connsiteX226" fmla="*/ 220799 w 407253"/>
              <a:gd name="connsiteY226" fmla="*/ 5554 h 861886"/>
              <a:gd name="connsiteX227" fmla="*/ 220459 w 407253"/>
              <a:gd name="connsiteY227" fmla="*/ 4420 h 861886"/>
              <a:gd name="connsiteX228" fmla="*/ 220232 w 407253"/>
              <a:gd name="connsiteY228" fmla="*/ 4420 h 861886"/>
              <a:gd name="connsiteX229" fmla="*/ 211505 w 407253"/>
              <a:gd name="connsiteY229" fmla="*/ 4420 h 861886"/>
              <a:gd name="connsiteX230" fmla="*/ 203117 w 407253"/>
              <a:gd name="connsiteY230" fmla="*/ 4420 h 861886"/>
              <a:gd name="connsiteX231" fmla="*/ 202210 w 407253"/>
              <a:gd name="connsiteY231" fmla="*/ 4987 h 861886"/>
              <a:gd name="connsiteX232" fmla="*/ 200963 w 407253"/>
              <a:gd name="connsiteY232" fmla="*/ 4987 h 861886"/>
              <a:gd name="connsiteX233" fmla="*/ 200057 w 407253"/>
              <a:gd name="connsiteY233" fmla="*/ 4534 h 861886"/>
              <a:gd name="connsiteX234" fmla="*/ 199150 w 407253"/>
              <a:gd name="connsiteY234" fmla="*/ 4534 h 861886"/>
              <a:gd name="connsiteX235" fmla="*/ 197903 w 407253"/>
              <a:gd name="connsiteY235" fmla="*/ 5100 h 861886"/>
              <a:gd name="connsiteX236" fmla="*/ 196769 w 407253"/>
              <a:gd name="connsiteY236" fmla="*/ 6120 h 861886"/>
              <a:gd name="connsiteX237" fmla="*/ 193596 w 407253"/>
              <a:gd name="connsiteY237" fmla="*/ 12921 h 861886"/>
              <a:gd name="connsiteX238" fmla="*/ 192009 w 407253"/>
              <a:gd name="connsiteY238" fmla="*/ 15755 h 861886"/>
              <a:gd name="connsiteX239" fmla="*/ 190876 w 407253"/>
              <a:gd name="connsiteY239" fmla="*/ 18362 h 861886"/>
              <a:gd name="connsiteX240" fmla="*/ 189969 w 407253"/>
              <a:gd name="connsiteY240" fmla="*/ 22782 h 861886"/>
              <a:gd name="connsiteX241" fmla="*/ 189629 w 407253"/>
              <a:gd name="connsiteY241" fmla="*/ 23576 h 861886"/>
              <a:gd name="connsiteX242" fmla="*/ 188608 w 407253"/>
              <a:gd name="connsiteY242" fmla="*/ 21989 h 861886"/>
              <a:gd name="connsiteX243" fmla="*/ 187135 w 407253"/>
              <a:gd name="connsiteY243" fmla="*/ 17909 h 861886"/>
              <a:gd name="connsiteX244" fmla="*/ 186455 w 407253"/>
              <a:gd name="connsiteY244" fmla="*/ 15642 h 861886"/>
              <a:gd name="connsiteX245" fmla="*/ 185548 w 407253"/>
              <a:gd name="connsiteY245" fmla="*/ 13035 h 861886"/>
              <a:gd name="connsiteX246" fmla="*/ 183848 w 407253"/>
              <a:gd name="connsiteY246" fmla="*/ 9748 h 861886"/>
              <a:gd name="connsiteX247" fmla="*/ 181921 w 407253"/>
              <a:gd name="connsiteY247" fmla="*/ 8728 h 861886"/>
              <a:gd name="connsiteX248" fmla="*/ 180674 w 407253"/>
              <a:gd name="connsiteY248" fmla="*/ 8388 h 861886"/>
              <a:gd name="connsiteX249" fmla="*/ 178974 w 407253"/>
              <a:gd name="connsiteY249" fmla="*/ 7707 h 861886"/>
              <a:gd name="connsiteX250" fmla="*/ 175914 w 407253"/>
              <a:gd name="connsiteY250" fmla="*/ 6914 h 861886"/>
              <a:gd name="connsiteX251" fmla="*/ 174554 w 407253"/>
              <a:gd name="connsiteY251" fmla="*/ 6914 h 861886"/>
              <a:gd name="connsiteX252" fmla="*/ 165826 w 407253"/>
              <a:gd name="connsiteY252" fmla="*/ 6687 h 861886"/>
              <a:gd name="connsiteX253" fmla="*/ 165146 w 407253"/>
              <a:gd name="connsiteY253" fmla="*/ 6687 h 861886"/>
              <a:gd name="connsiteX254" fmla="*/ 161745 w 407253"/>
              <a:gd name="connsiteY254" fmla="*/ 6914 h 861886"/>
              <a:gd name="connsiteX255" fmla="*/ 160045 w 407253"/>
              <a:gd name="connsiteY255" fmla="*/ 6687 h 861886"/>
              <a:gd name="connsiteX256" fmla="*/ 158232 w 407253"/>
              <a:gd name="connsiteY256" fmla="*/ 4874 h 861886"/>
              <a:gd name="connsiteX257" fmla="*/ 154151 w 407253"/>
              <a:gd name="connsiteY257" fmla="*/ 1700 h 861886"/>
              <a:gd name="connsiteX258" fmla="*/ 153358 w 407253"/>
              <a:gd name="connsiteY258" fmla="*/ 680 h 861886"/>
              <a:gd name="connsiteX259" fmla="*/ 151771 w 407253"/>
              <a:gd name="connsiteY259" fmla="*/ 0 h 861886"/>
              <a:gd name="connsiteX260" fmla="*/ 150864 w 407253"/>
              <a:gd name="connsiteY260" fmla="*/ 0 h 861886"/>
              <a:gd name="connsiteX261" fmla="*/ 150298 w 407253"/>
              <a:gd name="connsiteY261" fmla="*/ 567 h 861886"/>
              <a:gd name="connsiteX262" fmla="*/ 149617 w 407253"/>
              <a:gd name="connsiteY262" fmla="*/ 3287 h 861886"/>
              <a:gd name="connsiteX263" fmla="*/ 148824 w 407253"/>
              <a:gd name="connsiteY263" fmla="*/ 5667 h 861886"/>
              <a:gd name="connsiteX264" fmla="*/ 147917 w 407253"/>
              <a:gd name="connsiteY264" fmla="*/ 7027 h 861886"/>
              <a:gd name="connsiteX265" fmla="*/ 144970 w 407253"/>
              <a:gd name="connsiteY265" fmla="*/ 8048 h 861886"/>
              <a:gd name="connsiteX266" fmla="*/ 142250 w 407253"/>
              <a:gd name="connsiteY266" fmla="*/ 9181 h 861886"/>
              <a:gd name="connsiteX267" fmla="*/ 140776 w 407253"/>
              <a:gd name="connsiteY267" fmla="*/ 9408 h 861886"/>
              <a:gd name="connsiteX268" fmla="*/ 139983 w 407253"/>
              <a:gd name="connsiteY268" fmla="*/ 10654 h 861886"/>
              <a:gd name="connsiteX269" fmla="*/ 139643 w 407253"/>
              <a:gd name="connsiteY269" fmla="*/ 12355 h 861886"/>
              <a:gd name="connsiteX270" fmla="*/ 138963 w 407253"/>
              <a:gd name="connsiteY270" fmla="*/ 13941 h 861886"/>
              <a:gd name="connsiteX271" fmla="*/ 135109 w 407253"/>
              <a:gd name="connsiteY271" fmla="*/ 16208 h 861886"/>
              <a:gd name="connsiteX272" fmla="*/ 134202 w 407253"/>
              <a:gd name="connsiteY272" fmla="*/ 17229 h 861886"/>
              <a:gd name="connsiteX273" fmla="*/ 133749 w 407253"/>
              <a:gd name="connsiteY273" fmla="*/ 19496 h 861886"/>
              <a:gd name="connsiteX274" fmla="*/ 131595 w 407253"/>
              <a:gd name="connsiteY274" fmla="*/ 22329 h 861886"/>
              <a:gd name="connsiteX275" fmla="*/ 130915 w 407253"/>
              <a:gd name="connsiteY275" fmla="*/ 23462 h 861886"/>
              <a:gd name="connsiteX276" fmla="*/ 134769 w 407253"/>
              <a:gd name="connsiteY276" fmla="*/ 27656 h 861886"/>
              <a:gd name="connsiteX277" fmla="*/ 133069 w 407253"/>
              <a:gd name="connsiteY277" fmla="*/ 33324 h 861886"/>
              <a:gd name="connsiteX278" fmla="*/ 130462 w 407253"/>
              <a:gd name="connsiteY278" fmla="*/ 42278 h 861886"/>
              <a:gd name="connsiteX279" fmla="*/ 128422 w 407253"/>
              <a:gd name="connsiteY279" fmla="*/ 49192 h 861886"/>
              <a:gd name="connsiteX280" fmla="*/ 128082 w 407253"/>
              <a:gd name="connsiteY280" fmla="*/ 50099 h 861886"/>
              <a:gd name="connsiteX281" fmla="*/ 127628 w 407253"/>
              <a:gd name="connsiteY281" fmla="*/ 51459 h 861886"/>
              <a:gd name="connsiteX282" fmla="*/ 123208 w 407253"/>
              <a:gd name="connsiteY282" fmla="*/ 53386 h 861886"/>
              <a:gd name="connsiteX283" fmla="*/ 116747 w 407253"/>
              <a:gd name="connsiteY283" fmla="*/ 56220 h 861886"/>
              <a:gd name="connsiteX284" fmla="*/ 113460 w 407253"/>
              <a:gd name="connsiteY284" fmla="*/ 57693 h 861886"/>
              <a:gd name="connsiteX285" fmla="*/ 109266 w 407253"/>
              <a:gd name="connsiteY285" fmla="*/ 59620 h 861886"/>
              <a:gd name="connsiteX286" fmla="*/ 108246 w 407253"/>
              <a:gd name="connsiteY286" fmla="*/ 61207 h 861886"/>
              <a:gd name="connsiteX287" fmla="*/ 106999 w 407253"/>
              <a:gd name="connsiteY287" fmla="*/ 62114 h 861886"/>
              <a:gd name="connsiteX288" fmla="*/ 105639 w 407253"/>
              <a:gd name="connsiteY288" fmla="*/ 63247 h 861886"/>
              <a:gd name="connsiteX289" fmla="*/ 105186 w 407253"/>
              <a:gd name="connsiteY289" fmla="*/ 64494 h 861886"/>
              <a:gd name="connsiteX290" fmla="*/ 103939 w 407253"/>
              <a:gd name="connsiteY290" fmla="*/ 65287 h 861886"/>
              <a:gd name="connsiteX291" fmla="*/ 102805 w 407253"/>
              <a:gd name="connsiteY291" fmla="*/ 68008 h 861886"/>
              <a:gd name="connsiteX292" fmla="*/ 102805 w 407253"/>
              <a:gd name="connsiteY292" fmla="*/ 70161 h 861886"/>
              <a:gd name="connsiteX293" fmla="*/ 103485 w 407253"/>
              <a:gd name="connsiteY293" fmla="*/ 71635 h 861886"/>
              <a:gd name="connsiteX294" fmla="*/ 104732 w 407253"/>
              <a:gd name="connsiteY294" fmla="*/ 72202 h 861886"/>
              <a:gd name="connsiteX295" fmla="*/ 105072 w 407253"/>
              <a:gd name="connsiteY295" fmla="*/ 73902 h 861886"/>
              <a:gd name="connsiteX296" fmla="*/ 105412 w 407253"/>
              <a:gd name="connsiteY296" fmla="*/ 75148 h 861886"/>
              <a:gd name="connsiteX297" fmla="*/ 106319 w 407253"/>
              <a:gd name="connsiteY297" fmla="*/ 76055 h 861886"/>
              <a:gd name="connsiteX298" fmla="*/ 106092 w 407253"/>
              <a:gd name="connsiteY298" fmla="*/ 76849 h 861886"/>
              <a:gd name="connsiteX299" fmla="*/ 105412 w 407253"/>
              <a:gd name="connsiteY299" fmla="*/ 77415 h 861886"/>
              <a:gd name="connsiteX300" fmla="*/ 104052 w 407253"/>
              <a:gd name="connsiteY300" fmla="*/ 77756 h 861886"/>
              <a:gd name="connsiteX301" fmla="*/ 103145 w 407253"/>
              <a:gd name="connsiteY301" fmla="*/ 79456 h 861886"/>
              <a:gd name="connsiteX302" fmla="*/ 102125 w 407253"/>
              <a:gd name="connsiteY302" fmla="*/ 83763 h 861886"/>
              <a:gd name="connsiteX303" fmla="*/ 102125 w 407253"/>
              <a:gd name="connsiteY303" fmla="*/ 85350 h 861886"/>
              <a:gd name="connsiteX304" fmla="*/ 103145 w 407253"/>
              <a:gd name="connsiteY304" fmla="*/ 89204 h 861886"/>
              <a:gd name="connsiteX305" fmla="*/ 103825 w 407253"/>
              <a:gd name="connsiteY305" fmla="*/ 91244 h 861886"/>
              <a:gd name="connsiteX306" fmla="*/ 105526 w 407253"/>
              <a:gd name="connsiteY306" fmla="*/ 98838 h 861886"/>
              <a:gd name="connsiteX307" fmla="*/ 105752 w 407253"/>
              <a:gd name="connsiteY307" fmla="*/ 100878 h 861886"/>
              <a:gd name="connsiteX308" fmla="*/ 103372 w 407253"/>
              <a:gd name="connsiteY308" fmla="*/ 103825 h 861886"/>
              <a:gd name="connsiteX309" fmla="*/ 102465 w 407253"/>
              <a:gd name="connsiteY309" fmla="*/ 105639 h 861886"/>
              <a:gd name="connsiteX310" fmla="*/ 102125 w 407253"/>
              <a:gd name="connsiteY310" fmla="*/ 107226 h 861886"/>
              <a:gd name="connsiteX311" fmla="*/ 102125 w 407253"/>
              <a:gd name="connsiteY311" fmla="*/ 108472 h 861886"/>
              <a:gd name="connsiteX312" fmla="*/ 102352 w 407253"/>
              <a:gd name="connsiteY312" fmla="*/ 109606 h 861886"/>
              <a:gd name="connsiteX313" fmla="*/ 104279 w 407253"/>
              <a:gd name="connsiteY313" fmla="*/ 113233 h 861886"/>
              <a:gd name="connsiteX314" fmla="*/ 106546 w 407253"/>
              <a:gd name="connsiteY314" fmla="*/ 116407 h 861886"/>
              <a:gd name="connsiteX315" fmla="*/ 107679 w 407253"/>
              <a:gd name="connsiteY315" fmla="*/ 118107 h 861886"/>
              <a:gd name="connsiteX316" fmla="*/ 107679 w 407253"/>
              <a:gd name="connsiteY316" fmla="*/ 120374 h 861886"/>
              <a:gd name="connsiteX317" fmla="*/ 107113 w 407253"/>
              <a:gd name="connsiteY317" fmla="*/ 121621 h 861886"/>
              <a:gd name="connsiteX318" fmla="*/ 105866 w 407253"/>
              <a:gd name="connsiteY318" fmla="*/ 122074 h 861886"/>
              <a:gd name="connsiteX319" fmla="*/ 103145 w 407253"/>
              <a:gd name="connsiteY319" fmla="*/ 122981 h 861886"/>
              <a:gd name="connsiteX320" fmla="*/ 102012 w 407253"/>
              <a:gd name="connsiteY320" fmla="*/ 124228 h 861886"/>
              <a:gd name="connsiteX321" fmla="*/ 100765 w 407253"/>
              <a:gd name="connsiteY321" fmla="*/ 124454 h 861886"/>
              <a:gd name="connsiteX322" fmla="*/ 99632 w 407253"/>
              <a:gd name="connsiteY322" fmla="*/ 123434 h 861886"/>
              <a:gd name="connsiteX323" fmla="*/ 98385 w 407253"/>
              <a:gd name="connsiteY323" fmla="*/ 123661 h 861886"/>
              <a:gd name="connsiteX324" fmla="*/ 96798 w 407253"/>
              <a:gd name="connsiteY324" fmla="*/ 124568 h 861886"/>
              <a:gd name="connsiteX325" fmla="*/ 96231 w 407253"/>
              <a:gd name="connsiteY325" fmla="*/ 126721 h 861886"/>
              <a:gd name="connsiteX326" fmla="*/ 94871 w 407253"/>
              <a:gd name="connsiteY326" fmla="*/ 130462 h 861886"/>
              <a:gd name="connsiteX327" fmla="*/ 93738 w 407253"/>
              <a:gd name="connsiteY327" fmla="*/ 131482 h 861886"/>
              <a:gd name="connsiteX328" fmla="*/ 92831 w 407253"/>
              <a:gd name="connsiteY328" fmla="*/ 134315 h 861886"/>
              <a:gd name="connsiteX329" fmla="*/ 91244 w 407253"/>
              <a:gd name="connsiteY329" fmla="*/ 138396 h 861886"/>
              <a:gd name="connsiteX330" fmla="*/ 90451 w 407253"/>
              <a:gd name="connsiteY330" fmla="*/ 140890 h 861886"/>
              <a:gd name="connsiteX331" fmla="*/ 90111 w 407253"/>
              <a:gd name="connsiteY331" fmla="*/ 142703 h 861886"/>
              <a:gd name="connsiteX332" fmla="*/ 88524 w 407253"/>
              <a:gd name="connsiteY332" fmla="*/ 143836 h 861886"/>
              <a:gd name="connsiteX333" fmla="*/ 86710 w 407253"/>
              <a:gd name="connsiteY333" fmla="*/ 146103 h 861886"/>
              <a:gd name="connsiteX334" fmla="*/ 85350 w 407253"/>
              <a:gd name="connsiteY334" fmla="*/ 148370 h 861886"/>
              <a:gd name="connsiteX335" fmla="*/ 84783 w 407253"/>
              <a:gd name="connsiteY335" fmla="*/ 149051 h 861886"/>
              <a:gd name="connsiteX336" fmla="*/ 83763 w 407253"/>
              <a:gd name="connsiteY336" fmla="*/ 149277 h 861886"/>
              <a:gd name="connsiteX337" fmla="*/ 82970 w 407253"/>
              <a:gd name="connsiteY337" fmla="*/ 151317 h 861886"/>
              <a:gd name="connsiteX338" fmla="*/ 80363 w 407253"/>
              <a:gd name="connsiteY338" fmla="*/ 154378 h 861886"/>
              <a:gd name="connsiteX339" fmla="*/ 79683 w 407253"/>
              <a:gd name="connsiteY339" fmla="*/ 157892 h 861886"/>
              <a:gd name="connsiteX340" fmla="*/ 78776 w 407253"/>
              <a:gd name="connsiteY340" fmla="*/ 159818 h 861886"/>
              <a:gd name="connsiteX341" fmla="*/ 78776 w 407253"/>
              <a:gd name="connsiteY341" fmla="*/ 163219 h 861886"/>
              <a:gd name="connsiteX342" fmla="*/ 77189 w 407253"/>
              <a:gd name="connsiteY342" fmla="*/ 169453 h 861886"/>
              <a:gd name="connsiteX343" fmla="*/ 76962 w 407253"/>
              <a:gd name="connsiteY343" fmla="*/ 170813 h 861886"/>
              <a:gd name="connsiteX344" fmla="*/ 75489 w 407253"/>
              <a:gd name="connsiteY344" fmla="*/ 171946 h 861886"/>
              <a:gd name="connsiteX345" fmla="*/ 73562 w 407253"/>
              <a:gd name="connsiteY345" fmla="*/ 174327 h 861886"/>
              <a:gd name="connsiteX346" fmla="*/ 72882 w 407253"/>
              <a:gd name="connsiteY346" fmla="*/ 176140 h 861886"/>
              <a:gd name="connsiteX347" fmla="*/ 73789 w 407253"/>
              <a:gd name="connsiteY347" fmla="*/ 181467 h 861886"/>
              <a:gd name="connsiteX348" fmla="*/ 74922 w 407253"/>
              <a:gd name="connsiteY348" fmla="*/ 186795 h 861886"/>
              <a:gd name="connsiteX349" fmla="*/ 74922 w 407253"/>
              <a:gd name="connsiteY349" fmla="*/ 189288 h 861886"/>
              <a:gd name="connsiteX350" fmla="*/ 74582 w 407253"/>
              <a:gd name="connsiteY350" fmla="*/ 192689 h 861886"/>
              <a:gd name="connsiteX351" fmla="*/ 74242 w 407253"/>
              <a:gd name="connsiteY351" fmla="*/ 194162 h 861886"/>
              <a:gd name="connsiteX352" fmla="*/ 75035 w 407253"/>
              <a:gd name="connsiteY352" fmla="*/ 194729 h 861886"/>
              <a:gd name="connsiteX353" fmla="*/ 76282 w 407253"/>
              <a:gd name="connsiteY353" fmla="*/ 195069 h 861886"/>
              <a:gd name="connsiteX354" fmla="*/ 76622 w 407253"/>
              <a:gd name="connsiteY354" fmla="*/ 196429 h 861886"/>
              <a:gd name="connsiteX355" fmla="*/ 75716 w 407253"/>
              <a:gd name="connsiteY355" fmla="*/ 197336 h 861886"/>
              <a:gd name="connsiteX356" fmla="*/ 75375 w 407253"/>
              <a:gd name="connsiteY356" fmla="*/ 199036 h 861886"/>
              <a:gd name="connsiteX357" fmla="*/ 74355 w 407253"/>
              <a:gd name="connsiteY357" fmla="*/ 200850 h 861886"/>
              <a:gd name="connsiteX358" fmla="*/ 71408 w 407253"/>
              <a:gd name="connsiteY358" fmla="*/ 201530 h 861886"/>
              <a:gd name="connsiteX359" fmla="*/ 70388 w 407253"/>
              <a:gd name="connsiteY359" fmla="*/ 200850 h 861886"/>
              <a:gd name="connsiteX360" fmla="*/ 70048 w 407253"/>
              <a:gd name="connsiteY360" fmla="*/ 201417 h 861886"/>
              <a:gd name="connsiteX361" fmla="*/ 70048 w 407253"/>
              <a:gd name="connsiteY361" fmla="*/ 202777 h 861886"/>
              <a:gd name="connsiteX362" fmla="*/ 69595 w 407253"/>
              <a:gd name="connsiteY362" fmla="*/ 204364 h 861886"/>
              <a:gd name="connsiteX363" fmla="*/ 68008 w 407253"/>
              <a:gd name="connsiteY363" fmla="*/ 208557 h 861886"/>
              <a:gd name="connsiteX364" fmla="*/ 66988 w 407253"/>
              <a:gd name="connsiteY364" fmla="*/ 212298 h 861886"/>
              <a:gd name="connsiteX365" fmla="*/ 66421 w 407253"/>
              <a:gd name="connsiteY365" fmla="*/ 213998 h 861886"/>
              <a:gd name="connsiteX366" fmla="*/ 66648 w 407253"/>
              <a:gd name="connsiteY366" fmla="*/ 215358 h 861886"/>
              <a:gd name="connsiteX367" fmla="*/ 67101 w 407253"/>
              <a:gd name="connsiteY367" fmla="*/ 216151 h 861886"/>
              <a:gd name="connsiteX368" fmla="*/ 67101 w 407253"/>
              <a:gd name="connsiteY368" fmla="*/ 216831 h 861886"/>
              <a:gd name="connsiteX369" fmla="*/ 66308 w 407253"/>
              <a:gd name="connsiteY369" fmla="*/ 217738 h 861886"/>
              <a:gd name="connsiteX370" fmla="*/ 65514 w 407253"/>
              <a:gd name="connsiteY370" fmla="*/ 219212 h 861886"/>
              <a:gd name="connsiteX371" fmla="*/ 64721 w 407253"/>
              <a:gd name="connsiteY371" fmla="*/ 219439 h 861886"/>
              <a:gd name="connsiteX372" fmla="*/ 63814 w 407253"/>
              <a:gd name="connsiteY372" fmla="*/ 218985 h 861886"/>
              <a:gd name="connsiteX373" fmla="*/ 62907 w 407253"/>
              <a:gd name="connsiteY373" fmla="*/ 219892 h 861886"/>
              <a:gd name="connsiteX374" fmla="*/ 62681 w 407253"/>
              <a:gd name="connsiteY374" fmla="*/ 221706 h 861886"/>
              <a:gd name="connsiteX375" fmla="*/ 62114 w 407253"/>
              <a:gd name="connsiteY375" fmla="*/ 223972 h 861886"/>
              <a:gd name="connsiteX376" fmla="*/ 61887 w 407253"/>
              <a:gd name="connsiteY376" fmla="*/ 226693 h 861886"/>
              <a:gd name="connsiteX377" fmla="*/ 61547 w 407253"/>
              <a:gd name="connsiteY377" fmla="*/ 230093 h 861886"/>
              <a:gd name="connsiteX378" fmla="*/ 62794 w 407253"/>
              <a:gd name="connsiteY378" fmla="*/ 232473 h 861886"/>
              <a:gd name="connsiteX379" fmla="*/ 64381 w 407253"/>
              <a:gd name="connsiteY379" fmla="*/ 236781 h 861886"/>
              <a:gd name="connsiteX380" fmla="*/ 65514 w 407253"/>
              <a:gd name="connsiteY380" fmla="*/ 237801 h 861886"/>
              <a:gd name="connsiteX381" fmla="*/ 66761 w 407253"/>
              <a:gd name="connsiteY381" fmla="*/ 237801 h 861886"/>
              <a:gd name="connsiteX382" fmla="*/ 67781 w 407253"/>
              <a:gd name="connsiteY382" fmla="*/ 238594 h 861886"/>
              <a:gd name="connsiteX383" fmla="*/ 68348 w 407253"/>
              <a:gd name="connsiteY383" fmla="*/ 239614 h 861886"/>
              <a:gd name="connsiteX384" fmla="*/ 67555 w 407253"/>
              <a:gd name="connsiteY384" fmla="*/ 241428 h 861886"/>
              <a:gd name="connsiteX385" fmla="*/ 66194 w 407253"/>
              <a:gd name="connsiteY385" fmla="*/ 241654 h 861886"/>
              <a:gd name="connsiteX386" fmla="*/ 66194 w 407253"/>
              <a:gd name="connsiteY386" fmla="*/ 242674 h 861886"/>
              <a:gd name="connsiteX387" fmla="*/ 66421 w 407253"/>
              <a:gd name="connsiteY387" fmla="*/ 244942 h 861886"/>
              <a:gd name="connsiteX388" fmla="*/ 66875 w 407253"/>
              <a:gd name="connsiteY388" fmla="*/ 247095 h 861886"/>
              <a:gd name="connsiteX389" fmla="*/ 68121 w 407253"/>
              <a:gd name="connsiteY389" fmla="*/ 248115 h 861886"/>
              <a:gd name="connsiteX390" fmla="*/ 68688 w 407253"/>
              <a:gd name="connsiteY390" fmla="*/ 251062 h 861886"/>
              <a:gd name="connsiteX391" fmla="*/ 69935 w 407253"/>
              <a:gd name="connsiteY391" fmla="*/ 252082 h 861886"/>
              <a:gd name="connsiteX392" fmla="*/ 69935 w 407253"/>
              <a:gd name="connsiteY392" fmla="*/ 255823 h 861886"/>
              <a:gd name="connsiteX393" fmla="*/ 71068 w 407253"/>
              <a:gd name="connsiteY393" fmla="*/ 260243 h 861886"/>
              <a:gd name="connsiteX394" fmla="*/ 72428 w 407253"/>
              <a:gd name="connsiteY394" fmla="*/ 261490 h 861886"/>
              <a:gd name="connsiteX395" fmla="*/ 72995 w 407253"/>
              <a:gd name="connsiteY395" fmla="*/ 262057 h 861886"/>
              <a:gd name="connsiteX396" fmla="*/ 72542 w 407253"/>
              <a:gd name="connsiteY396" fmla="*/ 263984 h 861886"/>
              <a:gd name="connsiteX397" fmla="*/ 71522 w 407253"/>
              <a:gd name="connsiteY397" fmla="*/ 265571 h 861886"/>
              <a:gd name="connsiteX398" fmla="*/ 71295 w 407253"/>
              <a:gd name="connsiteY398" fmla="*/ 268064 h 861886"/>
              <a:gd name="connsiteX399" fmla="*/ 71635 w 407253"/>
              <a:gd name="connsiteY399" fmla="*/ 269878 h 861886"/>
              <a:gd name="connsiteX400" fmla="*/ 72995 w 407253"/>
              <a:gd name="connsiteY400" fmla="*/ 271578 h 861886"/>
              <a:gd name="connsiteX401" fmla="*/ 74015 w 407253"/>
              <a:gd name="connsiteY401" fmla="*/ 271805 h 861886"/>
              <a:gd name="connsiteX402" fmla="*/ 75489 w 407253"/>
              <a:gd name="connsiteY402" fmla="*/ 271125 h 861886"/>
              <a:gd name="connsiteX403" fmla="*/ 77076 w 407253"/>
              <a:gd name="connsiteY403" fmla="*/ 271918 h 861886"/>
              <a:gd name="connsiteX404" fmla="*/ 77302 w 407253"/>
              <a:gd name="connsiteY404" fmla="*/ 273392 h 861886"/>
              <a:gd name="connsiteX405" fmla="*/ 77529 w 407253"/>
              <a:gd name="connsiteY405" fmla="*/ 274752 h 861886"/>
              <a:gd name="connsiteX406" fmla="*/ 76736 w 407253"/>
              <a:gd name="connsiteY406" fmla="*/ 276452 h 861886"/>
              <a:gd name="connsiteX407" fmla="*/ 75829 w 407253"/>
              <a:gd name="connsiteY407" fmla="*/ 279626 h 861886"/>
              <a:gd name="connsiteX408" fmla="*/ 75602 w 407253"/>
              <a:gd name="connsiteY408" fmla="*/ 282799 h 861886"/>
              <a:gd name="connsiteX409" fmla="*/ 75829 w 407253"/>
              <a:gd name="connsiteY409" fmla="*/ 287673 h 861886"/>
              <a:gd name="connsiteX410" fmla="*/ 76282 w 407253"/>
              <a:gd name="connsiteY410" fmla="*/ 291414 h 861886"/>
              <a:gd name="connsiteX411" fmla="*/ 76282 w 407253"/>
              <a:gd name="connsiteY411" fmla="*/ 293794 h 861886"/>
              <a:gd name="connsiteX412" fmla="*/ 76509 w 407253"/>
              <a:gd name="connsiteY412" fmla="*/ 294927 h 861886"/>
              <a:gd name="connsiteX413" fmla="*/ 75942 w 407253"/>
              <a:gd name="connsiteY413" fmla="*/ 295721 h 861886"/>
              <a:gd name="connsiteX414" fmla="*/ 74582 w 407253"/>
              <a:gd name="connsiteY414" fmla="*/ 296061 h 861886"/>
              <a:gd name="connsiteX415" fmla="*/ 73449 w 407253"/>
              <a:gd name="connsiteY415" fmla="*/ 296061 h 861886"/>
              <a:gd name="connsiteX416" fmla="*/ 72428 w 407253"/>
              <a:gd name="connsiteY416" fmla="*/ 296854 h 861886"/>
              <a:gd name="connsiteX417" fmla="*/ 72202 w 407253"/>
              <a:gd name="connsiteY417" fmla="*/ 298101 h 861886"/>
              <a:gd name="connsiteX418" fmla="*/ 71408 w 407253"/>
              <a:gd name="connsiteY418" fmla="*/ 300141 h 861886"/>
              <a:gd name="connsiteX419" fmla="*/ 70615 w 407253"/>
              <a:gd name="connsiteY419" fmla="*/ 301615 h 861886"/>
              <a:gd name="connsiteX420" fmla="*/ 69141 w 407253"/>
              <a:gd name="connsiteY420" fmla="*/ 303768 h 861886"/>
              <a:gd name="connsiteX421" fmla="*/ 68235 w 407253"/>
              <a:gd name="connsiteY421" fmla="*/ 306035 h 861886"/>
              <a:gd name="connsiteX422" fmla="*/ 67555 w 407253"/>
              <a:gd name="connsiteY422" fmla="*/ 307509 h 861886"/>
              <a:gd name="connsiteX423" fmla="*/ 67555 w 407253"/>
              <a:gd name="connsiteY423" fmla="*/ 308529 h 861886"/>
              <a:gd name="connsiteX424" fmla="*/ 67101 w 407253"/>
              <a:gd name="connsiteY424" fmla="*/ 310569 h 861886"/>
              <a:gd name="connsiteX425" fmla="*/ 66534 w 407253"/>
              <a:gd name="connsiteY425" fmla="*/ 312269 h 861886"/>
              <a:gd name="connsiteX426" fmla="*/ 65401 w 407253"/>
              <a:gd name="connsiteY426" fmla="*/ 317823 h 861886"/>
              <a:gd name="connsiteX427" fmla="*/ 63927 w 407253"/>
              <a:gd name="connsiteY427" fmla="*/ 318957 h 861886"/>
              <a:gd name="connsiteX428" fmla="*/ 62681 w 407253"/>
              <a:gd name="connsiteY428" fmla="*/ 319523 h 861886"/>
              <a:gd name="connsiteX429" fmla="*/ 62114 w 407253"/>
              <a:gd name="connsiteY429" fmla="*/ 320317 h 861886"/>
              <a:gd name="connsiteX430" fmla="*/ 62567 w 407253"/>
              <a:gd name="connsiteY430" fmla="*/ 321790 h 861886"/>
              <a:gd name="connsiteX431" fmla="*/ 63814 w 407253"/>
              <a:gd name="connsiteY431" fmla="*/ 322244 h 861886"/>
              <a:gd name="connsiteX432" fmla="*/ 64268 w 407253"/>
              <a:gd name="connsiteY432" fmla="*/ 323491 h 861886"/>
              <a:gd name="connsiteX433" fmla="*/ 64268 w 407253"/>
              <a:gd name="connsiteY433" fmla="*/ 325418 h 861886"/>
              <a:gd name="connsiteX434" fmla="*/ 64948 w 407253"/>
              <a:gd name="connsiteY434" fmla="*/ 327231 h 861886"/>
              <a:gd name="connsiteX435" fmla="*/ 64948 w 407253"/>
              <a:gd name="connsiteY435" fmla="*/ 329385 h 861886"/>
              <a:gd name="connsiteX436" fmla="*/ 65628 w 407253"/>
              <a:gd name="connsiteY436" fmla="*/ 333465 h 861886"/>
              <a:gd name="connsiteX437" fmla="*/ 64948 w 407253"/>
              <a:gd name="connsiteY437" fmla="*/ 336185 h 861886"/>
              <a:gd name="connsiteX438" fmla="*/ 65174 w 407253"/>
              <a:gd name="connsiteY438" fmla="*/ 338452 h 861886"/>
              <a:gd name="connsiteX439" fmla="*/ 65174 w 407253"/>
              <a:gd name="connsiteY439" fmla="*/ 340719 h 861886"/>
              <a:gd name="connsiteX440" fmla="*/ 64041 w 407253"/>
              <a:gd name="connsiteY440" fmla="*/ 342533 h 861886"/>
              <a:gd name="connsiteX441" fmla="*/ 61887 w 407253"/>
              <a:gd name="connsiteY441" fmla="*/ 342873 h 861886"/>
              <a:gd name="connsiteX442" fmla="*/ 60640 w 407253"/>
              <a:gd name="connsiteY442" fmla="*/ 344573 h 861886"/>
              <a:gd name="connsiteX443" fmla="*/ 58600 w 407253"/>
              <a:gd name="connsiteY443" fmla="*/ 346387 h 861886"/>
              <a:gd name="connsiteX444" fmla="*/ 58374 w 407253"/>
              <a:gd name="connsiteY444" fmla="*/ 347860 h 861886"/>
              <a:gd name="connsiteX445" fmla="*/ 58034 w 407253"/>
              <a:gd name="connsiteY445" fmla="*/ 349220 h 861886"/>
              <a:gd name="connsiteX446" fmla="*/ 57240 w 407253"/>
              <a:gd name="connsiteY446" fmla="*/ 349674 h 861886"/>
              <a:gd name="connsiteX447" fmla="*/ 55993 w 407253"/>
              <a:gd name="connsiteY447" fmla="*/ 349674 h 861886"/>
              <a:gd name="connsiteX448" fmla="*/ 54973 w 407253"/>
              <a:gd name="connsiteY448" fmla="*/ 349900 h 861886"/>
              <a:gd name="connsiteX449" fmla="*/ 53500 w 407253"/>
              <a:gd name="connsiteY449" fmla="*/ 351601 h 861886"/>
              <a:gd name="connsiteX450" fmla="*/ 51913 w 407253"/>
              <a:gd name="connsiteY450" fmla="*/ 352507 h 861886"/>
              <a:gd name="connsiteX451" fmla="*/ 51573 w 407253"/>
              <a:gd name="connsiteY451" fmla="*/ 353868 h 861886"/>
              <a:gd name="connsiteX452" fmla="*/ 51573 w 407253"/>
              <a:gd name="connsiteY452" fmla="*/ 355568 h 861886"/>
              <a:gd name="connsiteX453" fmla="*/ 50893 w 407253"/>
              <a:gd name="connsiteY453" fmla="*/ 356588 h 861886"/>
              <a:gd name="connsiteX454" fmla="*/ 49873 w 407253"/>
              <a:gd name="connsiteY454" fmla="*/ 358515 h 861886"/>
              <a:gd name="connsiteX455" fmla="*/ 49192 w 407253"/>
              <a:gd name="connsiteY455" fmla="*/ 360555 h 861886"/>
              <a:gd name="connsiteX456" fmla="*/ 49873 w 407253"/>
              <a:gd name="connsiteY456" fmla="*/ 362482 h 861886"/>
              <a:gd name="connsiteX457" fmla="*/ 50553 w 407253"/>
              <a:gd name="connsiteY457" fmla="*/ 365882 h 861886"/>
              <a:gd name="connsiteX458" fmla="*/ 50553 w 407253"/>
              <a:gd name="connsiteY458" fmla="*/ 367356 h 861886"/>
              <a:gd name="connsiteX459" fmla="*/ 49759 w 407253"/>
              <a:gd name="connsiteY459" fmla="*/ 370189 h 861886"/>
              <a:gd name="connsiteX460" fmla="*/ 48966 w 407253"/>
              <a:gd name="connsiteY460" fmla="*/ 372003 h 861886"/>
              <a:gd name="connsiteX461" fmla="*/ 49646 w 407253"/>
              <a:gd name="connsiteY461" fmla="*/ 374383 h 861886"/>
              <a:gd name="connsiteX462" fmla="*/ 50213 w 407253"/>
              <a:gd name="connsiteY462" fmla="*/ 375743 h 861886"/>
              <a:gd name="connsiteX463" fmla="*/ 49646 w 407253"/>
              <a:gd name="connsiteY463" fmla="*/ 378690 h 861886"/>
              <a:gd name="connsiteX464" fmla="*/ 49192 w 407253"/>
              <a:gd name="connsiteY464" fmla="*/ 380504 h 861886"/>
              <a:gd name="connsiteX465" fmla="*/ 49533 w 407253"/>
              <a:gd name="connsiteY465" fmla="*/ 383791 h 861886"/>
              <a:gd name="connsiteX466" fmla="*/ 51006 w 407253"/>
              <a:gd name="connsiteY466" fmla="*/ 387531 h 861886"/>
              <a:gd name="connsiteX467" fmla="*/ 52366 w 407253"/>
              <a:gd name="connsiteY467" fmla="*/ 390818 h 861886"/>
              <a:gd name="connsiteX468" fmla="*/ 52593 w 407253"/>
              <a:gd name="connsiteY468" fmla="*/ 394672 h 861886"/>
              <a:gd name="connsiteX469" fmla="*/ 52933 w 407253"/>
              <a:gd name="connsiteY469" fmla="*/ 397733 h 861886"/>
              <a:gd name="connsiteX470" fmla="*/ 53613 w 407253"/>
              <a:gd name="connsiteY470" fmla="*/ 401133 h 861886"/>
              <a:gd name="connsiteX471" fmla="*/ 54973 w 407253"/>
              <a:gd name="connsiteY471" fmla="*/ 402493 h 861886"/>
              <a:gd name="connsiteX472" fmla="*/ 55993 w 407253"/>
              <a:gd name="connsiteY472" fmla="*/ 403627 h 861886"/>
              <a:gd name="connsiteX473" fmla="*/ 55767 w 407253"/>
              <a:gd name="connsiteY473" fmla="*/ 405214 h 861886"/>
              <a:gd name="connsiteX474" fmla="*/ 54973 w 407253"/>
              <a:gd name="connsiteY474" fmla="*/ 407140 h 861886"/>
              <a:gd name="connsiteX475" fmla="*/ 53840 w 407253"/>
              <a:gd name="connsiteY475" fmla="*/ 408614 h 861886"/>
              <a:gd name="connsiteX476" fmla="*/ 51119 w 407253"/>
              <a:gd name="connsiteY476" fmla="*/ 409067 h 861886"/>
              <a:gd name="connsiteX477" fmla="*/ 48852 w 407253"/>
              <a:gd name="connsiteY477" fmla="*/ 410427 h 861886"/>
              <a:gd name="connsiteX478" fmla="*/ 47039 w 407253"/>
              <a:gd name="connsiteY478" fmla="*/ 411334 h 861886"/>
              <a:gd name="connsiteX479" fmla="*/ 45679 w 407253"/>
              <a:gd name="connsiteY479" fmla="*/ 412468 h 861886"/>
              <a:gd name="connsiteX480" fmla="*/ 44659 w 407253"/>
              <a:gd name="connsiteY480" fmla="*/ 413601 h 861886"/>
              <a:gd name="connsiteX481" fmla="*/ 44205 w 407253"/>
              <a:gd name="connsiteY481" fmla="*/ 414848 h 861886"/>
              <a:gd name="connsiteX482" fmla="*/ 44545 w 407253"/>
              <a:gd name="connsiteY482" fmla="*/ 420515 h 861886"/>
              <a:gd name="connsiteX483" fmla="*/ 44319 w 407253"/>
              <a:gd name="connsiteY483" fmla="*/ 422556 h 861886"/>
              <a:gd name="connsiteX484" fmla="*/ 43412 w 407253"/>
              <a:gd name="connsiteY484" fmla="*/ 425502 h 861886"/>
              <a:gd name="connsiteX485" fmla="*/ 42505 w 407253"/>
              <a:gd name="connsiteY485" fmla="*/ 427883 h 861886"/>
              <a:gd name="connsiteX486" fmla="*/ 42165 w 407253"/>
              <a:gd name="connsiteY486" fmla="*/ 428563 h 861886"/>
              <a:gd name="connsiteX487" fmla="*/ 42165 w 407253"/>
              <a:gd name="connsiteY487" fmla="*/ 429583 h 861886"/>
              <a:gd name="connsiteX488" fmla="*/ 41938 w 407253"/>
              <a:gd name="connsiteY488" fmla="*/ 430603 h 861886"/>
              <a:gd name="connsiteX489" fmla="*/ 40918 w 407253"/>
              <a:gd name="connsiteY489" fmla="*/ 430830 h 861886"/>
              <a:gd name="connsiteX490" fmla="*/ 39558 w 407253"/>
              <a:gd name="connsiteY490" fmla="*/ 430377 h 861886"/>
              <a:gd name="connsiteX491" fmla="*/ 38765 w 407253"/>
              <a:gd name="connsiteY491" fmla="*/ 430603 h 861886"/>
              <a:gd name="connsiteX492" fmla="*/ 38198 w 407253"/>
              <a:gd name="connsiteY492" fmla="*/ 431397 h 861886"/>
              <a:gd name="connsiteX493" fmla="*/ 38651 w 407253"/>
              <a:gd name="connsiteY493" fmla="*/ 433210 h 861886"/>
              <a:gd name="connsiteX494" fmla="*/ 39105 w 407253"/>
              <a:gd name="connsiteY494" fmla="*/ 436497 h 861886"/>
              <a:gd name="connsiteX495" fmla="*/ 39785 w 407253"/>
              <a:gd name="connsiteY495" fmla="*/ 437857 h 861886"/>
              <a:gd name="connsiteX496" fmla="*/ 39558 w 407253"/>
              <a:gd name="connsiteY496" fmla="*/ 438991 h 861886"/>
              <a:gd name="connsiteX497" fmla="*/ 39331 w 407253"/>
              <a:gd name="connsiteY497" fmla="*/ 441371 h 861886"/>
              <a:gd name="connsiteX498" fmla="*/ 38424 w 407253"/>
              <a:gd name="connsiteY498" fmla="*/ 443298 h 861886"/>
              <a:gd name="connsiteX499" fmla="*/ 37178 w 407253"/>
              <a:gd name="connsiteY499" fmla="*/ 443298 h 861886"/>
              <a:gd name="connsiteX500" fmla="*/ 36384 w 407253"/>
              <a:gd name="connsiteY500" fmla="*/ 444091 h 861886"/>
              <a:gd name="connsiteX501" fmla="*/ 36044 w 407253"/>
              <a:gd name="connsiteY501" fmla="*/ 445451 h 861886"/>
              <a:gd name="connsiteX502" fmla="*/ 36384 w 407253"/>
              <a:gd name="connsiteY502" fmla="*/ 447152 h 861886"/>
              <a:gd name="connsiteX503" fmla="*/ 37971 w 407253"/>
              <a:gd name="connsiteY503" fmla="*/ 448625 h 861886"/>
              <a:gd name="connsiteX504" fmla="*/ 38538 w 407253"/>
              <a:gd name="connsiteY504" fmla="*/ 449532 h 861886"/>
              <a:gd name="connsiteX505" fmla="*/ 38311 w 407253"/>
              <a:gd name="connsiteY505" fmla="*/ 450779 h 861886"/>
              <a:gd name="connsiteX506" fmla="*/ 37064 w 407253"/>
              <a:gd name="connsiteY506" fmla="*/ 451232 h 861886"/>
              <a:gd name="connsiteX507" fmla="*/ 36384 w 407253"/>
              <a:gd name="connsiteY507" fmla="*/ 452252 h 861886"/>
              <a:gd name="connsiteX508" fmla="*/ 35704 w 407253"/>
              <a:gd name="connsiteY508" fmla="*/ 454519 h 861886"/>
              <a:gd name="connsiteX509" fmla="*/ 34797 w 407253"/>
              <a:gd name="connsiteY509" fmla="*/ 457013 h 861886"/>
              <a:gd name="connsiteX510" fmla="*/ 33777 w 407253"/>
              <a:gd name="connsiteY510" fmla="*/ 458826 h 861886"/>
              <a:gd name="connsiteX511" fmla="*/ 33551 w 407253"/>
              <a:gd name="connsiteY511" fmla="*/ 461320 h 861886"/>
              <a:gd name="connsiteX512" fmla="*/ 34911 w 407253"/>
              <a:gd name="connsiteY512" fmla="*/ 464040 h 861886"/>
              <a:gd name="connsiteX513" fmla="*/ 34911 w 407253"/>
              <a:gd name="connsiteY513" fmla="*/ 466647 h 861886"/>
              <a:gd name="connsiteX514" fmla="*/ 34684 w 407253"/>
              <a:gd name="connsiteY514" fmla="*/ 474468 h 861886"/>
              <a:gd name="connsiteX515" fmla="*/ 34684 w 407253"/>
              <a:gd name="connsiteY515" fmla="*/ 477075 h 861886"/>
              <a:gd name="connsiteX516" fmla="*/ 35024 w 407253"/>
              <a:gd name="connsiteY516" fmla="*/ 481496 h 861886"/>
              <a:gd name="connsiteX517" fmla="*/ 34457 w 407253"/>
              <a:gd name="connsiteY517" fmla="*/ 482743 h 861886"/>
              <a:gd name="connsiteX518" fmla="*/ 34231 w 407253"/>
              <a:gd name="connsiteY518" fmla="*/ 483876 h 861886"/>
              <a:gd name="connsiteX519" fmla="*/ 35591 w 407253"/>
              <a:gd name="connsiteY519" fmla="*/ 487050 h 861886"/>
              <a:gd name="connsiteX520" fmla="*/ 37064 w 407253"/>
              <a:gd name="connsiteY520" fmla="*/ 492264 h 861886"/>
              <a:gd name="connsiteX521" fmla="*/ 37518 w 407253"/>
              <a:gd name="connsiteY521" fmla="*/ 494304 h 861886"/>
              <a:gd name="connsiteX522" fmla="*/ 37291 w 407253"/>
              <a:gd name="connsiteY522" fmla="*/ 495777 h 861886"/>
              <a:gd name="connsiteX523" fmla="*/ 35251 w 407253"/>
              <a:gd name="connsiteY523" fmla="*/ 497024 h 861886"/>
              <a:gd name="connsiteX524" fmla="*/ 33551 w 407253"/>
              <a:gd name="connsiteY524" fmla="*/ 497477 h 861886"/>
              <a:gd name="connsiteX525" fmla="*/ 32531 w 407253"/>
              <a:gd name="connsiteY525" fmla="*/ 496571 h 861886"/>
              <a:gd name="connsiteX526" fmla="*/ 31850 w 407253"/>
              <a:gd name="connsiteY526" fmla="*/ 496911 h 861886"/>
              <a:gd name="connsiteX527" fmla="*/ 31057 w 407253"/>
              <a:gd name="connsiteY527" fmla="*/ 498384 h 861886"/>
              <a:gd name="connsiteX528" fmla="*/ 30150 w 407253"/>
              <a:gd name="connsiteY528" fmla="*/ 499631 h 861886"/>
              <a:gd name="connsiteX529" fmla="*/ 29810 w 407253"/>
              <a:gd name="connsiteY529" fmla="*/ 500878 h 861886"/>
              <a:gd name="connsiteX530" fmla="*/ 30717 w 407253"/>
              <a:gd name="connsiteY530" fmla="*/ 502465 h 861886"/>
              <a:gd name="connsiteX531" fmla="*/ 31170 w 407253"/>
              <a:gd name="connsiteY531" fmla="*/ 505525 h 861886"/>
              <a:gd name="connsiteX532" fmla="*/ 30150 w 407253"/>
              <a:gd name="connsiteY532" fmla="*/ 506885 h 861886"/>
              <a:gd name="connsiteX533" fmla="*/ 29357 w 407253"/>
              <a:gd name="connsiteY533" fmla="*/ 508359 h 861886"/>
              <a:gd name="connsiteX534" fmla="*/ 29583 w 407253"/>
              <a:gd name="connsiteY534" fmla="*/ 510286 h 861886"/>
              <a:gd name="connsiteX535" fmla="*/ 29923 w 407253"/>
              <a:gd name="connsiteY535" fmla="*/ 513686 h 861886"/>
              <a:gd name="connsiteX536" fmla="*/ 29243 w 407253"/>
              <a:gd name="connsiteY536" fmla="*/ 519353 h 861886"/>
              <a:gd name="connsiteX537" fmla="*/ 30150 w 407253"/>
              <a:gd name="connsiteY537" fmla="*/ 521394 h 861886"/>
              <a:gd name="connsiteX538" fmla="*/ 31170 w 407253"/>
              <a:gd name="connsiteY538" fmla="*/ 522414 h 861886"/>
              <a:gd name="connsiteX539" fmla="*/ 34344 w 407253"/>
              <a:gd name="connsiteY539" fmla="*/ 523547 h 861886"/>
              <a:gd name="connsiteX540" fmla="*/ 36724 w 407253"/>
              <a:gd name="connsiteY540" fmla="*/ 524114 h 861886"/>
              <a:gd name="connsiteX541" fmla="*/ 37404 w 407253"/>
              <a:gd name="connsiteY541" fmla="*/ 526041 h 861886"/>
              <a:gd name="connsiteX542" fmla="*/ 37178 w 407253"/>
              <a:gd name="connsiteY542" fmla="*/ 527628 h 861886"/>
              <a:gd name="connsiteX543" fmla="*/ 36044 w 407253"/>
              <a:gd name="connsiteY543" fmla="*/ 528421 h 861886"/>
              <a:gd name="connsiteX544" fmla="*/ 34344 w 407253"/>
              <a:gd name="connsiteY544" fmla="*/ 529101 h 861886"/>
              <a:gd name="connsiteX545" fmla="*/ 34344 w 407253"/>
              <a:gd name="connsiteY545" fmla="*/ 531595 h 861886"/>
              <a:gd name="connsiteX546" fmla="*/ 35818 w 407253"/>
              <a:gd name="connsiteY546" fmla="*/ 533975 h 861886"/>
              <a:gd name="connsiteX547" fmla="*/ 37518 w 407253"/>
              <a:gd name="connsiteY547" fmla="*/ 535675 h 861886"/>
              <a:gd name="connsiteX548" fmla="*/ 37858 w 407253"/>
              <a:gd name="connsiteY548" fmla="*/ 537149 h 861886"/>
              <a:gd name="connsiteX549" fmla="*/ 37858 w 407253"/>
              <a:gd name="connsiteY549" fmla="*/ 538736 h 861886"/>
              <a:gd name="connsiteX550" fmla="*/ 36611 w 407253"/>
              <a:gd name="connsiteY550" fmla="*/ 539982 h 861886"/>
              <a:gd name="connsiteX551" fmla="*/ 38198 w 407253"/>
              <a:gd name="connsiteY551" fmla="*/ 542816 h 861886"/>
              <a:gd name="connsiteX552" fmla="*/ 38878 w 407253"/>
              <a:gd name="connsiteY552" fmla="*/ 544743 h 861886"/>
              <a:gd name="connsiteX553" fmla="*/ 38084 w 407253"/>
              <a:gd name="connsiteY553" fmla="*/ 546216 h 861886"/>
              <a:gd name="connsiteX554" fmla="*/ 37064 w 407253"/>
              <a:gd name="connsiteY554" fmla="*/ 548483 h 861886"/>
              <a:gd name="connsiteX555" fmla="*/ 36158 w 407253"/>
              <a:gd name="connsiteY555" fmla="*/ 549503 h 861886"/>
              <a:gd name="connsiteX556" fmla="*/ 36158 w 407253"/>
              <a:gd name="connsiteY556" fmla="*/ 550750 h 861886"/>
              <a:gd name="connsiteX557" fmla="*/ 35818 w 407253"/>
              <a:gd name="connsiteY557" fmla="*/ 553244 h 861886"/>
              <a:gd name="connsiteX558" fmla="*/ 35818 w 407253"/>
              <a:gd name="connsiteY558" fmla="*/ 555624 h 861886"/>
              <a:gd name="connsiteX559" fmla="*/ 36044 w 407253"/>
              <a:gd name="connsiteY559" fmla="*/ 557098 h 861886"/>
              <a:gd name="connsiteX560" fmla="*/ 46132 w 407253"/>
              <a:gd name="connsiteY560" fmla="*/ 558231 h 861886"/>
              <a:gd name="connsiteX561" fmla="*/ 48399 w 407253"/>
              <a:gd name="connsiteY561" fmla="*/ 558684 h 861886"/>
              <a:gd name="connsiteX562" fmla="*/ 49646 w 407253"/>
              <a:gd name="connsiteY562" fmla="*/ 560158 h 861886"/>
              <a:gd name="connsiteX563" fmla="*/ 49419 w 407253"/>
              <a:gd name="connsiteY563" fmla="*/ 561972 h 861886"/>
              <a:gd name="connsiteX564" fmla="*/ 48172 w 407253"/>
              <a:gd name="connsiteY564" fmla="*/ 563899 h 861886"/>
              <a:gd name="connsiteX565" fmla="*/ 47379 w 407253"/>
              <a:gd name="connsiteY565" fmla="*/ 567525 h 861886"/>
              <a:gd name="connsiteX566" fmla="*/ 45339 w 407253"/>
              <a:gd name="connsiteY566" fmla="*/ 568092 h 861886"/>
              <a:gd name="connsiteX567" fmla="*/ 43298 w 407253"/>
              <a:gd name="connsiteY567" fmla="*/ 567185 h 861886"/>
              <a:gd name="connsiteX568" fmla="*/ 41145 w 407253"/>
              <a:gd name="connsiteY568" fmla="*/ 567525 h 861886"/>
              <a:gd name="connsiteX569" fmla="*/ 39331 w 407253"/>
              <a:gd name="connsiteY569" fmla="*/ 567752 h 861886"/>
              <a:gd name="connsiteX570" fmla="*/ 36611 w 407253"/>
              <a:gd name="connsiteY570" fmla="*/ 567752 h 861886"/>
              <a:gd name="connsiteX571" fmla="*/ 33097 w 407253"/>
              <a:gd name="connsiteY571" fmla="*/ 568319 h 861886"/>
              <a:gd name="connsiteX572" fmla="*/ 30944 w 407253"/>
              <a:gd name="connsiteY572" fmla="*/ 567752 h 861886"/>
              <a:gd name="connsiteX573" fmla="*/ 30717 w 407253"/>
              <a:gd name="connsiteY573" fmla="*/ 569112 h 861886"/>
              <a:gd name="connsiteX574" fmla="*/ 31397 w 407253"/>
              <a:gd name="connsiteY574" fmla="*/ 571379 h 861886"/>
              <a:gd name="connsiteX575" fmla="*/ 36044 w 407253"/>
              <a:gd name="connsiteY575" fmla="*/ 572060 h 861886"/>
              <a:gd name="connsiteX576" fmla="*/ 40465 w 407253"/>
              <a:gd name="connsiteY576" fmla="*/ 573420 h 861886"/>
              <a:gd name="connsiteX577" fmla="*/ 41825 w 407253"/>
              <a:gd name="connsiteY577" fmla="*/ 575800 h 861886"/>
              <a:gd name="connsiteX578" fmla="*/ 43638 w 407253"/>
              <a:gd name="connsiteY578" fmla="*/ 578520 h 861886"/>
              <a:gd name="connsiteX579" fmla="*/ 45452 w 407253"/>
              <a:gd name="connsiteY579" fmla="*/ 580220 h 861886"/>
              <a:gd name="connsiteX580" fmla="*/ 45452 w 407253"/>
              <a:gd name="connsiteY580" fmla="*/ 582941 h 861886"/>
              <a:gd name="connsiteX581" fmla="*/ 42618 w 407253"/>
              <a:gd name="connsiteY581" fmla="*/ 585774 h 861886"/>
              <a:gd name="connsiteX582" fmla="*/ 42278 w 407253"/>
              <a:gd name="connsiteY582" fmla="*/ 587815 h 861886"/>
              <a:gd name="connsiteX583" fmla="*/ 38538 w 407253"/>
              <a:gd name="connsiteY583" fmla="*/ 588381 h 861886"/>
              <a:gd name="connsiteX584" fmla="*/ 37404 w 407253"/>
              <a:gd name="connsiteY584" fmla="*/ 589628 h 861886"/>
              <a:gd name="connsiteX585" fmla="*/ 36838 w 407253"/>
              <a:gd name="connsiteY585" fmla="*/ 593595 h 861886"/>
              <a:gd name="connsiteX586" fmla="*/ 37291 w 407253"/>
              <a:gd name="connsiteY586" fmla="*/ 596769 h 861886"/>
              <a:gd name="connsiteX587" fmla="*/ 38765 w 407253"/>
              <a:gd name="connsiteY587" fmla="*/ 597903 h 861886"/>
              <a:gd name="connsiteX588" fmla="*/ 39785 w 407253"/>
              <a:gd name="connsiteY588" fmla="*/ 599943 h 861886"/>
              <a:gd name="connsiteX589" fmla="*/ 38651 w 407253"/>
              <a:gd name="connsiteY589" fmla="*/ 602323 h 861886"/>
              <a:gd name="connsiteX590" fmla="*/ 36044 w 407253"/>
              <a:gd name="connsiteY590" fmla="*/ 604023 h 861886"/>
              <a:gd name="connsiteX591" fmla="*/ 34684 w 407253"/>
              <a:gd name="connsiteY591" fmla="*/ 605610 h 861886"/>
              <a:gd name="connsiteX592" fmla="*/ 35591 w 407253"/>
              <a:gd name="connsiteY592" fmla="*/ 606857 h 861886"/>
              <a:gd name="connsiteX593" fmla="*/ 36724 w 407253"/>
              <a:gd name="connsiteY593" fmla="*/ 608897 h 861886"/>
              <a:gd name="connsiteX594" fmla="*/ 37064 w 407253"/>
              <a:gd name="connsiteY594" fmla="*/ 610030 h 861886"/>
              <a:gd name="connsiteX595" fmla="*/ 37744 w 407253"/>
              <a:gd name="connsiteY595" fmla="*/ 612978 h 861886"/>
              <a:gd name="connsiteX596" fmla="*/ 38538 w 407253"/>
              <a:gd name="connsiteY596" fmla="*/ 617171 h 861886"/>
              <a:gd name="connsiteX597" fmla="*/ 38538 w 407253"/>
              <a:gd name="connsiteY597" fmla="*/ 619211 h 861886"/>
              <a:gd name="connsiteX598" fmla="*/ 37744 w 407253"/>
              <a:gd name="connsiteY598" fmla="*/ 620685 h 861886"/>
              <a:gd name="connsiteX599" fmla="*/ 35251 w 407253"/>
              <a:gd name="connsiteY599" fmla="*/ 623066 h 861886"/>
              <a:gd name="connsiteX600" fmla="*/ 33551 w 407253"/>
              <a:gd name="connsiteY600" fmla="*/ 624199 h 861886"/>
              <a:gd name="connsiteX601" fmla="*/ 33211 w 407253"/>
              <a:gd name="connsiteY601" fmla="*/ 627146 h 861886"/>
              <a:gd name="connsiteX602" fmla="*/ 33211 w 407253"/>
              <a:gd name="connsiteY602" fmla="*/ 629299 h 861886"/>
              <a:gd name="connsiteX603" fmla="*/ 33211 w 407253"/>
              <a:gd name="connsiteY603" fmla="*/ 631340 h 861886"/>
              <a:gd name="connsiteX604" fmla="*/ 34344 w 407253"/>
              <a:gd name="connsiteY604" fmla="*/ 632927 h 861886"/>
              <a:gd name="connsiteX605" fmla="*/ 34344 w 407253"/>
              <a:gd name="connsiteY605" fmla="*/ 634513 h 861886"/>
              <a:gd name="connsiteX606" fmla="*/ 32757 w 407253"/>
              <a:gd name="connsiteY606" fmla="*/ 634853 h 861886"/>
              <a:gd name="connsiteX607" fmla="*/ 31510 w 407253"/>
              <a:gd name="connsiteY607" fmla="*/ 635647 h 861886"/>
              <a:gd name="connsiteX608" fmla="*/ 30264 w 407253"/>
              <a:gd name="connsiteY608" fmla="*/ 638480 h 861886"/>
              <a:gd name="connsiteX609" fmla="*/ 26636 w 407253"/>
              <a:gd name="connsiteY609" fmla="*/ 641314 h 861886"/>
              <a:gd name="connsiteX610" fmla="*/ 25390 w 407253"/>
              <a:gd name="connsiteY610" fmla="*/ 642561 h 861886"/>
              <a:gd name="connsiteX611" fmla="*/ 25390 w 407253"/>
              <a:gd name="connsiteY611" fmla="*/ 644828 h 861886"/>
              <a:gd name="connsiteX612" fmla="*/ 24030 w 407253"/>
              <a:gd name="connsiteY612" fmla="*/ 648002 h 861886"/>
              <a:gd name="connsiteX613" fmla="*/ 22783 w 407253"/>
              <a:gd name="connsiteY613" fmla="*/ 650722 h 861886"/>
              <a:gd name="connsiteX614" fmla="*/ 21876 w 407253"/>
              <a:gd name="connsiteY614" fmla="*/ 653329 h 861886"/>
              <a:gd name="connsiteX615" fmla="*/ 22103 w 407253"/>
              <a:gd name="connsiteY615" fmla="*/ 656049 h 861886"/>
              <a:gd name="connsiteX616" fmla="*/ 24143 w 407253"/>
              <a:gd name="connsiteY616" fmla="*/ 657296 h 861886"/>
              <a:gd name="connsiteX617" fmla="*/ 25730 w 407253"/>
              <a:gd name="connsiteY617" fmla="*/ 659903 h 861886"/>
              <a:gd name="connsiteX618" fmla="*/ 26410 w 407253"/>
              <a:gd name="connsiteY618" fmla="*/ 663303 h 861886"/>
              <a:gd name="connsiteX619" fmla="*/ 25163 w 407253"/>
              <a:gd name="connsiteY619" fmla="*/ 667157 h 861886"/>
              <a:gd name="connsiteX620" fmla="*/ 22216 w 407253"/>
              <a:gd name="connsiteY620" fmla="*/ 668631 h 861886"/>
              <a:gd name="connsiteX621" fmla="*/ 20516 w 407253"/>
              <a:gd name="connsiteY621" fmla="*/ 670217 h 861886"/>
              <a:gd name="connsiteX622" fmla="*/ 19949 w 407253"/>
              <a:gd name="connsiteY622" fmla="*/ 671464 h 861886"/>
              <a:gd name="connsiteX623" fmla="*/ 20402 w 407253"/>
              <a:gd name="connsiteY623" fmla="*/ 675545 h 861886"/>
              <a:gd name="connsiteX624" fmla="*/ 20402 w 407253"/>
              <a:gd name="connsiteY624" fmla="*/ 677472 h 861886"/>
              <a:gd name="connsiteX625" fmla="*/ 19836 w 407253"/>
              <a:gd name="connsiteY625" fmla="*/ 679285 h 861886"/>
              <a:gd name="connsiteX626" fmla="*/ 19042 w 407253"/>
              <a:gd name="connsiteY626" fmla="*/ 680645 h 861886"/>
              <a:gd name="connsiteX627" fmla="*/ 17455 w 407253"/>
              <a:gd name="connsiteY627" fmla="*/ 682232 h 861886"/>
              <a:gd name="connsiteX628" fmla="*/ 14622 w 407253"/>
              <a:gd name="connsiteY628" fmla="*/ 683592 h 861886"/>
              <a:gd name="connsiteX629" fmla="*/ 12241 w 407253"/>
              <a:gd name="connsiteY629" fmla="*/ 684499 h 861886"/>
              <a:gd name="connsiteX630" fmla="*/ 11221 w 407253"/>
              <a:gd name="connsiteY630" fmla="*/ 685519 h 861886"/>
              <a:gd name="connsiteX631" fmla="*/ 9975 w 407253"/>
              <a:gd name="connsiteY631" fmla="*/ 687899 h 861886"/>
              <a:gd name="connsiteX632" fmla="*/ 8841 w 407253"/>
              <a:gd name="connsiteY632" fmla="*/ 690506 h 861886"/>
              <a:gd name="connsiteX633" fmla="*/ 9068 w 407253"/>
              <a:gd name="connsiteY633" fmla="*/ 693680 h 861886"/>
              <a:gd name="connsiteX634" fmla="*/ 2380 w 407253"/>
              <a:gd name="connsiteY634" fmla="*/ 694020 h 861886"/>
              <a:gd name="connsiteX635" fmla="*/ 1927 w 407253"/>
              <a:gd name="connsiteY635" fmla="*/ 696400 h 861886"/>
              <a:gd name="connsiteX636" fmla="*/ 453 w 407253"/>
              <a:gd name="connsiteY636" fmla="*/ 698327 h 861886"/>
              <a:gd name="connsiteX637" fmla="*/ 0 w 407253"/>
              <a:gd name="connsiteY637" fmla="*/ 701728 h 861886"/>
              <a:gd name="connsiteX638" fmla="*/ 1474 w 407253"/>
              <a:gd name="connsiteY638" fmla="*/ 705015 h 861886"/>
              <a:gd name="connsiteX639" fmla="*/ 2154 w 407253"/>
              <a:gd name="connsiteY639" fmla="*/ 707735 h 861886"/>
              <a:gd name="connsiteX640" fmla="*/ 907 w 407253"/>
              <a:gd name="connsiteY640" fmla="*/ 711022 h 861886"/>
              <a:gd name="connsiteX641" fmla="*/ 1360 w 407253"/>
              <a:gd name="connsiteY641" fmla="*/ 714423 h 861886"/>
              <a:gd name="connsiteX642" fmla="*/ 1360 w 407253"/>
              <a:gd name="connsiteY642" fmla="*/ 717143 h 861886"/>
              <a:gd name="connsiteX643" fmla="*/ 3854 w 407253"/>
              <a:gd name="connsiteY643" fmla="*/ 720203 h 861886"/>
              <a:gd name="connsiteX644" fmla="*/ 5441 w 407253"/>
              <a:gd name="connsiteY644" fmla="*/ 723944 h 861886"/>
              <a:gd name="connsiteX645" fmla="*/ 6234 w 407253"/>
              <a:gd name="connsiteY645" fmla="*/ 727117 h 861886"/>
              <a:gd name="connsiteX646" fmla="*/ 6688 w 407253"/>
              <a:gd name="connsiteY646" fmla="*/ 729611 h 861886"/>
              <a:gd name="connsiteX647" fmla="*/ 7254 w 407253"/>
              <a:gd name="connsiteY647" fmla="*/ 731085 h 861886"/>
              <a:gd name="connsiteX648" fmla="*/ 8274 w 407253"/>
              <a:gd name="connsiteY648" fmla="*/ 732785 h 861886"/>
              <a:gd name="connsiteX649" fmla="*/ 8728 w 407253"/>
              <a:gd name="connsiteY649" fmla="*/ 734712 h 861886"/>
              <a:gd name="connsiteX650" fmla="*/ 10201 w 407253"/>
              <a:gd name="connsiteY650" fmla="*/ 735392 h 861886"/>
              <a:gd name="connsiteX651" fmla="*/ 12808 w 407253"/>
              <a:gd name="connsiteY651" fmla="*/ 733578 h 861886"/>
              <a:gd name="connsiteX652" fmla="*/ 14622 w 407253"/>
              <a:gd name="connsiteY652" fmla="*/ 732331 h 861886"/>
              <a:gd name="connsiteX653" fmla="*/ 15869 w 407253"/>
              <a:gd name="connsiteY653" fmla="*/ 731878 h 861886"/>
              <a:gd name="connsiteX654" fmla="*/ 19609 w 407253"/>
              <a:gd name="connsiteY654" fmla="*/ 732218 h 861886"/>
              <a:gd name="connsiteX655" fmla="*/ 21876 w 407253"/>
              <a:gd name="connsiteY655" fmla="*/ 731085 h 861886"/>
              <a:gd name="connsiteX656" fmla="*/ 22896 w 407253"/>
              <a:gd name="connsiteY656" fmla="*/ 731085 h 861886"/>
              <a:gd name="connsiteX657" fmla="*/ 24256 w 407253"/>
              <a:gd name="connsiteY657" fmla="*/ 731878 h 861886"/>
              <a:gd name="connsiteX658" fmla="*/ 25276 w 407253"/>
              <a:gd name="connsiteY658" fmla="*/ 733238 h 861886"/>
              <a:gd name="connsiteX659" fmla="*/ 26070 w 407253"/>
              <a:gd name="connsiteY659" fmla="*/ 736412 h 861886"/>
              <a:gd name="connsiteX660" fmla="*/ 26523 w 407253"/>
              <a:gd name="connsiteY660" fmla="*/ 739926 h 861886"/>
              <a:gd name="connsiteX661" fmla="*/ 25843 w 407253"/>
              <a:gd name="connsiteY661" fmla="*/ 743553 h 861886"/>
              <a:gd name="connsiteX662" fmla="*/ 24823 w 407253"/>
              <a:gd name="connsiteY662" fmla="*/ 744346 h 861886"/>
              <a:gd name="connsiteX663" fmla="*/ 24483 w 407253"/>
              <a:gd name="connsiteY663" fmla="*/ 745366 h 861886"/>
              <a:gd name="connsiteX664" fmla="*/ 24823 w 407253"/>
              <a:gd name="connsiteY664" fmla="*/ 747520 h 861886"/>
              <a:gd name="connsiteX665" fmla="*/ 25956 w 407253"/>
              <a:gd name="connsiteY665" fmla="*/ 749107 h 861886"/>
              <a:gd name="connsiteX666" fmla="*/ 25956 w 407253"/>
              <a:gd name="connsiteY666" fmla="*/ 751260 h 861886"/>
              <a:gd name="connsiteX667" fmla="*/ 24596 w 407253"/>
              <a:gd name="connsiteY667" fmla="*/ 756248 h 861886"/>
              <a:gd name="connsiteX668" fmla="*/ 23803 w 407253"/>
              <a:gd name="connsiteY668" fmla="*/ 758288 h 861886"/>
              <a:gd name="connsiteX669" fmla="*/ 25276 w 407253"/>
              <a:gd name="connsiteY669" fmla="*/ 760668 h 861886"/>
              <a:gd name="connsiteX670" fmla="*/ 26636 w 407253"/>
              <a:gd name="connsiteY670" fmla="*/ 762708 h 861886"/>
              <a:gd name="connsiteX671" fmla="*/ 29357 w 407253"/>
              <a:gd name="connsiteY671" fmla="*/ 764295 h 861886"/>
              <a:gd name="connsiteX672" fmla="*/ 31624 w 407253"/>
              <a:gd name="connsiteY672" fmla="*/ 766449 h 861886"/>
              <a:gd name="connsiteX673" fmla="*/ 33211 w 407253"/>
              <a:gd name="connsiteY673" fmla="*/ 768262 h 861886"/>
              <a:gd name="connsiteX674" fmla="*/ 32871 w 407253"/>
              <a:gd name="connsiteY674" fmla="*/ 770756 h 861886"/>
              <a:gd name="connsiteX675" fmla="*/ 33891 w 407253"/>
              <a:gd name="connsiteY675" fmla="*/ 771549 h 861886"/>
              <a:gd name="connsiteX676" fmla="*/ 37971 w 407253"/>
              <a:gd name="connsiteY676" fmla="*/ 771549 h 861886"/>
              <a:gd name="connsiteX677" fmla="*/ 44205 w 407253"/>
              <a:gd name="connsiteY677" fmla="*/ 771663 h 861886"/>
              <a:gd name="connsiteX678" fmla="*/ 53840 w 407253"/>
              <a:gd name="connsiteY678" fmla="*/ 771663 h 861886"/>
              <a:gd name="connsiteX679" fmla="*/ 63247 w 407253"/>
              <a:gd name="connsiteY679" fmla="*/ 771889 h 861886"/>
              <a:gd name="connsiteX680" fmla="*/ 73902 w 407253"/>
              <a:gd name="connsiteY680" fmla="*/ 772116 h 861886"/>
              <a:gd name="connsiteX681" fmla="*/ 79002 w 407253"/>
              <a:gd name="connsiteY681" fmla="*/ 774043 h 861886"/>
              <a:gd name="connsiteX682" fmla="*/ 83536 w 407253"/>
              <a:gd name="connsiteY682" fmla="*/ 775856 h 861886"/>
              <a:gd name="connsiteX683" fmla="*/ 89317 w 407253"/>
              <a:gd name="connsiteY683" fmla="*/ 775856 h 861886"/>
              <a:gd name="connsiteX684" fmla="*/ 95098 w 407253"/>
              <a:gd name="connsiteY684" fmla="*/ 778010 h 861886"/>
              <a:gd name="connsiteX685" fmla="*/ 99405 w 407253"/>
              <a:gd name="connsiteY685" fmla="*/ 779370 h 861886"/>
              <a:gd name="connsiteX686" fmla="*/ 102012 w 407253"/>
              <a:gd name="connsiteY686" fmla="*/ 779937 h 861886"/>
              <a:gd name="connsiteX687" fmla="*/ 104619 w 407253"/>
              <a:gd name="connsiteY687" fmla="*/ 780390 h 861886"/>
              <a:gd name="connsiteX688" fmla="*/ 104959 w 407253"/>
              <a:gd name="connsiteY688" fmla="*/ 782317 h 861886"/>
              <a:gd name="connsiteX689" fmla="*/ 105979 w 407253"/>
              <a:gd name="connsiteY689" fmla="*/ 780844 h 861886"/>
              <a:gd name="connsiteX690" fmla="*/ 103939 w 407253"/>
              <a:gd name="connsiteY690" fmla="*/ 777556 h 861886"/>
              <a:gd name="connsiteX691" fmla="*/ 99858 w 407253"/>
              <a:gd name="connsiteY691" fmla="*/ 772116 h 861886"/>
              <a:gd name="connsiteX692" fmla="*/ 95211 w 407253"/>
              <a:gd name="connsiteY692" fmla="*/ 763388 h 861886"/>
              <a:gd name="connsiteX693" fmla="*/ 94191 w 407253"/>
              <a:gd name="connsiteY693" fmla="*/ 762255 h 861886"/>
              <a:gd name="connsiteX694" fmla="*/ 92831 w 407253"/>
              <a:gd name="connsiteY694" fmla="*/ 761008 h 861886"/>
              <a:gd name="connsiteX695" fmla="*/ 89771 w 407253"/>
              <a:gd name="connsiteY695" fmla="*/ 761801 h 861886"/>
              <a:gd name="connsiteX696" fmla="*/ 87050 w 407253"/>
              <a:gd name="connsiteY696" fmla="*/ 759988 h 861886"/>
              <a:gd name="connsiteX697" fmla="*/ 85123 w 407253"/>
              <a:gd name="connsiteY697" fmla="*/ 760214 h 861886"/>
              <a:gd name="connsiteX698" fmla="*/ 83990 w 407253"/>
              <a:gd name="connsiteY698" fmla="*/ 759421 h 861886"/>
              <a:gd name="connsiteX699" fmla="*/ 86143 w 407253"/>
              <a:gd name="connsiteY699" fmla="*/ 758741 h 861886"/>
              <a:gd name="connsiteX700" fmla="*/ 89090 w 407253"/>
              <a:gd name="connsiteY700" fmla="*/ 758741 h 861886"/>
              <a:gd name="connsiteX701" fmla="*/ 92377 w 407253"/>
              <a:gd name="connsiteY701" fmla="*/ 758401 h 861886"/>
              <a:gd name="connsiteX702" fmla="*/ 92831 w 407253"/>
              <a:gd name="connsiteY702" fmla="*/ 756701 h 861886"/>
              <a:gd name="connsiteX703" fmla="*/ 92831 w 407253"/>
              <a:gd name="connsiteY703" fmla="*/ 755454 h 861886"/>
              <a:gd name="connsiteX704" fmla="*/ 92264 w 407253"/>
              <a:gd name="connsiteY704" fmla="*/ 751260 h 861886"/>
              <a:gd name="connsiteX705" fmla="*/ 90677 w 407253"/>
              <a:gd name="connsiteY705" fmla="*/ 745253 h 861886"/>
              <a:gd name="connsiteX706" fmla="*/ 89544 w 407253"/>
              <a:gd name="connsiteY706" fmla="*/ 742192 h 861886"/>
              <a:gd name="connsiteX707" fmla="*/ 88184 w 407253"/>
              <a:gd name="connsiteY707" fmla="*/ 742532 h 861886"/>
              <a:gd name="connsiteX708" fmla="*/ 86483 w 407253"/>
              <a:gd name="connsiteY708" fmla="*/ 743666 h 861886"/>
              <a:gd name="connsiteX709" fmla="*/ 86483 w 407253"/>
              <a:gd name="connsiteY709" fmla="*/ 743099 h 861886"/>
              <a:gd name="connsiteX710" fmla="*/ 88864 w 407253"/>
              <a:gd name="connsiteY710" fmla="*/ 740832 h 861886"/>
              <a:gd name="connsiteX711" fmla="*/ 90451 w 407253"/>
              <a:gd name="connsiteY711" fmla="*/ 738339 h 861886"/>
              <a:gd name="connsiteX712" fmla="*/ 90677 w 407253"/>
              <a:gd name="connsiteY712" fmla="*/ 735052 h 861886"/>
              <a:gd name="connsiteX713" fmla="*/ 91697 w 407253"/>
              <a:gd name="connsiteY713" fmla="*/ 730178 h 861886"/>
              <a:gd name="connsiteX714" fmla="*/ 92604 w 407253"/>
              <a:gd name="connsiteY714" fmla="*/ 727798 h 861886"/>
              <a:gd name="connsiteX715" fmla="*/ 94758 w 407253"/>
              <a:gd name="connsiteY715" fmla="*/ 724397 h 861886"/>
              <a:gd name="connsiteX716" fmla="*/ 98612 w 407253"/>
              <a:gd name="connsiteY716" fmla="*/ 721450 h 861886"/>
              <a:gd name="connsiteX717" fmla="*/ 101899 w 407253"/>
              <a:gd name="connsiteY717" fmla="*/ 719863 h 861886"/>
              <a:gd name="connsiteX718" fmla="*/ 104392 w 407253"/>
              <a:gd name="connsiteY718" fmla="*/ 718957 h 861886"/>
              <a:gd name="connsiteX719" fmla="*/ 105299 w 407253"/>
              <a:gd name="connsiteY719" fmla="*/ 717936 h 861886"/>
              <a:gd name="connsiteX720" fmla="*/ 104279 w 407253"/>
              <a:gd name="connsiteY720" fmla="*/ 716009 h 861886"/>
              <a:gd name="connsiteX721" fmla="*/ 103032 w 407253"/>
              <a:gd name="connsiteY721" fmla="*/ 714423 h 861886"/>
              <a:gd name="connsiteX722" fmla="*/ 101672 w 407253"/>
              <a:gd name="connsiteY722" fmla="*/ 713629 h 861886"/>
              <a:gd name="connsiteX723" fmla="*/ 98498 w 407253"/>
              <a:gd name="connsiteY723" fmla="*/ 712949 h 861886"/>
              <a:gd name="connsiteX724" fmla="*/ 93851 w 407253"/>
              <a:gd name="connsiteY724" fmla="*/ 713402 h 861886"/>
              <a:gd name="connsiteX725" fmla="*/ 95211 w 407253"/>
              <a:gd name="connsiteY725" fmla="*/ 712382 h 861886"/>
              <a:gd name="connsiteX726" fmla="*/ 100312 w 407253"/>
              <a:gd name="connsiteY726" fmla="*/ 711476 h 861886"/>
              <a:gd name="connsiteX727" fmla="*/ 100765 w 407253"/>
              <a:gd name="connsiteY727" fmla="*/ 709435 h 861886"/>
              <a:gd name="connsiteX728" fmla="*/ 100085 w 407253"/>
              <a:gd name="connsiteY728" fmla="*/ 707395 h 861886"/>
              <a:gd name="connsiteX729" fmla="*/ 100085 w 407253"/>
              <a:gd name="connsiteY729" fmla="*/ 706262 h 861886"/>
              <a:gd name="connsiteX730" fmla="*/ 102239 w 407253"/>
              <a:gd name="connsiteY730" fmla="*/ 709549 h 861886"/>
              <a:gd name="connsiteX731" fmla="*/ 103939 w 407253"/>
              <a:gd name="connsiteY731" fmla="*/ 712722 h 861886"/>
              <a:gd name="connsiteX732" fmla="*/ 105639 w 407253"/>
              <a:gd name="connsiteY732" fmla="*/ 714536 h 861886"/>
              <a:gd name="connsiteX733" fmla="*/ 108699 w 407253"/>
              <a:gd name="connsiteY733" fmla="*/ 716349 h 861886"/>
              <a:gd name="connsiteX734" fmla="*/ 110966 w 407253"/>
              <a:gd name="connsiteY734" fmla="*/ 716009 h 861886"/>
              <a:gd name="connsiteX735" fmla="*/ 115727 w 407253"/>
              <a:gd name="connsiteY735" fmla="*/ 712949 h 861886"/>
              <a:gd name="connsiteX736" fmla="*/ 117540 w 407253"/>
              <a:gd name="connsiteY736" fmla="*/ 711136 h 861886"/>
              <a:gd name="connsiteX737" fmla="*/ 118447 w 407253"/>
              <a:gd name="connsiteY737" fmla="*/ 709435 h 861886"/>
              <a:gd name="connsiteX738" fmla="*/ 120941 w 407253"/>
              <a:gd name="connsiteY738" fmla="*/ 694700 h 861886"/>
              <a:gd name="connsiteX739" fmla="*/ 120261 w 407253"/>
              <a:gd name="connsiteY739" fmla="*/ 693567 h 861886"/>
              <a:gd name="connsiteX740" fmla="*/ 120487 w 407253"/>
              <a:gd name="connsiteY740" fmla="*/ 691980 h 861886"/>
              <a:gd name="connsiteX741" fmla="*/ 124908 w 407253"/>
              <a:gd name="connsiteY741" fmla="*/ 683592 h 861886"/>
              <a:gd name="connsiteX742" fmla="*/ 129102 w 407253"/>
              <a:gd name="connsiteY742" fmla="*/ 679739 h 861886"/>
              <a:gd name="connsiteX743" fmla="*/ 131822 w 407253"/>
              <a:gd name="connsiteY743" fmla="*/ 676112 h 861886"/>
              <a:gd name="connsiteX744" fmla="*/ 133862 w 407253"/>
              <a:gd name="connsiteY744" fmla="*/ 674411 h 861886"/>
              <a:gd name="connsiteX745" fmla="*/ 138963 w 407253"/>
              <a:gd name="connsiteY745" fmla="*/ 671464 h 861886"/>
              <a:gd name="connsiteX746" fmla="*/ 142817 w 407253"/>
              <a:gd name="connsiteY746" fmla="*/ 668517 h 861886"/>
              <a:gd name="connsiteX747" fmla="*/ 147010 w 407253"/>
              <a:gd name="connsiteY747" fmla="*/ 666364 h 861886"/>
              <a:gd name="connsiteX748" fmla="*/ 154718 w 407253"/>
              <a:gd name="connsiteY748" fmla="*/ 659110 h 861886"/>
              <a:gd name="connsiteX749" fmla="*/ 156192 w 407253"/>
              <a:gd name="connsiteY749" fmla="*/ 657296 h 861886"/>
              <a:gd name="connsiteX750" fmla="*/ 156872 w 407253"/>
              <a:gd name="connsiteY750" fmla="*/ 656049 h 861886"/>
              <a:gd name="connsiteX751" fmla="*/ 158912 w 407253"/>
              <a:gd name="connsiteY751" fmla="*/ 655029 h 861886"/>
              <a:gd name="connsiteX752" fmla="*/ 157778 w 407253"/>
              <a:gd name="connsiteY752" fmla="*/ 652535 h 861886"/>
              <a:gd name="connsiteX753" fmla="*/ 156305 w 407253"/>
              <a:gd name="connsiteY753" fmla="*/ 651742 h 861886"/>
              <a:gd name="connsiteX754" fmla="*/ 153018 w 407253"/>
              <a:gd name="connsiteY754" fmla="*/ 652535 h 861886"/>
              <a:gd name="connsiteX755" fmla="*/ 151431 w 407253"/>
              <a:gd name="connsiteY755" fmla="*/ 652535 h 861886"/>
              <a:gd name="connsiteX756" fmla="*/ 150298 w 407253"/>
              <a:gd name="connsiteY756" fmla="*/ 651742 h 861886"/>
              <a:gd name="connsiteX757" fmla="*/ 154038 w 407253"/>
              <a:gd name="connsiteY757" fmla="*/ 650495 h 861886"/>
              <a:gd name="connsiteX758" fmla="*/ 157212 w 407253"/>
              <a:gd name="connsiteY758" fmla="*/ 648228 h 861886"/>
              <a:gd name="connsiteX759" fmla="*/ 158685 w 407253"/>
              <a:gd name="connsiteY759" fmla="*/ 646415 h 861886"/>
              <a:gd name="connsiteX760" fmla="*/ 159479 w 407253"/>
              <a:gd name="connsiteY760" fmla="*/ 644488 h 861886"/>
              <a:gd name="connsiteX761" fmla="*/ 160272 w 407253"/>
              <a:gd name="connsiteY761" fmla="*/ 638254 h 861886"/>
              <a:gd name="connsiteX762" fmla="*/ 159592 w 407253"/>
              <a:gd name="connsiteY762" fmla="*/ 635760 h 861886"/>
              <a:gd name="connsiteX763" fmla="*/ 157892 w 407253"/>
              <a:gd name="connsiteY763" fmla="*/ 632927 h 861886"/>
              <a:gd name="connsiteX764" fmla="*/ 154945 w 407253"/>
              <a:gd name="connsiteY764" fmla="*/ 631226 h 861886"/>
              <a:gd name="connsiteX765" fmla="*/ 141570 w 407253"/>
              <a:gd name="connsiteY765" fmla="*/ 629866 h 861886"/>
              <a:gd name="connsiteX766" fmla="*/ 138963 w 407253"/>
              <a:gd name="connsiteY766" fmla="*/ 628733 h 861886"/>
              <a:gd name="connsiteX767" fmla="*/ 126495 w 407253"/>
              <a:gd name="connsiteY767" fmla="*/ 616265 h 861886"/>
              <a:gd name="connsiteX768" fmla="*/ 124001 w 407253"/>
              <a:gd name="connsiteY768" fmla="*/ 613204 h 861886"/>
              <a:gd name="connsiteX769" fmla="*/ 122868 w 407253"/>
              <a:gd name="connsiteY769" fmla="*/ 610484 h 861886"/>
              <a:gd name="connsiteX770" fmla="*/ 122414 w 407253"/>
              <a:gd name="connsiteY770" fmla="*/ 608444 h 861886"/>
              <a:gd name="connsiteX771" fmla="*/ 121961 w 407253"/>
              <a:gd name="connsiteY771" fmla="*/ 605610 h 861886"/>
              <a:gd name="connsiteX772" fmla="*/ 122188 w 407253"/>
              <a:gd name="connsiteY772" fmla="*/ 602436 h 861886"/>
              <a:gd name="connsiteX773" fmla="*/ 123094 w 407253"/>
              <a:gd name="connsiteY773" fmla="*/ 600169 h 861886"/>
              <a:gd name="connsiteX774" fmla="*/ 126495 w 407253"/>
              <a:gd name="connsiteY774" fmla="*/ 594842 h 861886"/>
              <a:gd name="connsiteX775" fmla="*/ 129215 w 407253"/>
              <a:gd name="connsiteY775" fmla="*/ 589402 h 861886"/>
              <a:gd name="connsiteX776" fmla="*/ 135676 w 407253"/>
              <a:gd name="connsiteY776" fmla="*/ 580674 h 861886"/>
              <a:gd name="connsiteX777" fmla="*/ 136923 w 407253"/>
              <a:gd name="connsiteY777" fmla="*/ 579880 h 861886"/>
              <a:gd name="connsiteX778" fmla="*/ 143043 w 407253"/>
              <a:gd name="connsiteY778" fmla="*/ 578634 h 861886"/>
              <a:gd name="connsiteX779" fmla="*/ 144063 w 407253"/>
              <a:gd name="connsiteY779" fmla="*/ 577954 h 861886"/>
              <a:gd name="connsiteX780" fmla="*/ 144857 w 407253"/>
              <a:gd name="connsiteY780" fmla="*/ 576820 h 861886"/>
              <a:gd name="connsiteX781" fmla="*/ 147804 w 407253"/>
              <a:gd name="connsiteY781" fmla="*/ 574553 h 861886"/>
              <a:gd name="connsiteX782" fmla="*/ 150978 w 407253"/>
              <a:gd name="connsiteY782" fmla="*/ 572626 h 861886"/>
              <a:gd name="connsiteX783" fmla="*/ 159819 w 407253"/>
              <a:gd name="connsiteY783" fmla="*/ 573760 h 861886"/>
              <a:gd name="connsiteX784" fmla="*/ 162199 w 407253"/>
              <a:gd name="connsiteY784" fmla="*/ 573760 h 861886"/>
              <a:gd name="connsiteX785" fmla="*/ 162879 w 407253"/>
              <a:gd name="connsiteY785" fmla="*/ 572060 h 861886"/>
              <a:gd name="connsiteX786" fmla="*/ 162879 w 407253"/>
              <a:gd name="connsiteY786" fmla="*/ 570133 h 861886"/>
              <a:gd name="connsiteX787" fmla="*/ 160952 w 407253"/>
              <a:gd name="connsiteY787" fmla="*/ 567979 h 861886"/>
              <a:gd name="connsiteX788" fmla="*/ 161972 w 407253"/>
              <a:gd name="connsiteY788" fmla="*/ 564352 h 861886"/>
              <a:gd name="connsiteX789" fmla="*/ 167866 w 407253"/>
              <a:gd name="connsiteY789" fmla="*/ 559365 h 861886"/>
              <a:gd name="connsiteX790" fmla="*/ 169340 w 407253"/>
              <a:gd name="connsiteY790" fmla="*/ 556191 h 861886"/>
              <a:gd name="connsiteX791" fmla="*/ 169793 w 407253"/>
              <a:gd name="connsiteY791" fmla="*/ 554037 h 861886"/>
              <a:gd name="connsiteX792" fmla="*/ 168886 w 407253"/>
              <a:gd name="connsiteY792" fmla="*/ 550750 h 861886"/>
              <a:gd name="connsiteX793" fmla="*/ 170360 w 407253"/>
              <a:gd name="connsiteY793" fmla="*/ 547803 h 861886"/>
              <a:gd name="connsiteX794" fmla="*/ 169000 w 407253"/>
              <a:gd name="connsiteY794" fmla="*/ 540776 h 861886"/>
              <a:gd name="connsiteX795" fmla="*/ 169453 w 407253"/>
              <a:gd name="connsiteY795" fmla="*/ 536582 h 861886"/>
              <a:gd name="connsiteX796" fmla="*/ 170133 w 407253"/>
              <a:gd name="connsiteY796" fmla="*/ 534995 h 861886"/>
              <a:gd name="connsiteX797" fmla="*/ 171380 w 407253"/>
              <a:gd name="connsiteY797" fmla="*/ 533635 h 861886"/>
              <a:gd name="connsiteX798" fmla="*/ 175574 w 407253"/>
              <a:gd name="connsiteY798" fmla="*/ 527514 h 861886"/>
              <a:gd name="connsiteX799" fmla="*/ 178521 w 407253"/>
              <a:gd name="connsiteY799" fmla="*/ 524681 h 861886"/>
              <a:gd name="connsiteX800" fmla="*/ 181128 w 407253"/>
              <a:gd name="connsiteY800" fmla="*/ 523207 h 861886"/>
              <a:gd name="connsiteX801" fmla="*/ 186908 w 407253"/>
              <a:gd name="connsiteY801" fmla="*/ 521167 h 861886"/>
              <a:gd name="connsiteX802" fmla="*/ 188042 w 407253"/>
              <a:gd name="connsiteY802" fmla="*/ 520260 h 861886"/>
              <a:gd name="connsiteX803" fmla="*/ 189175 w 407253"/>
              <a:gd name="connsiteY803" fmla="*/ 518787 h 861886"/>
              <a:gd name="connsiteX804" fmla="*/ 187928 w 407253"/>
              <a:gd name="connsiteY804" fmla="*/ 518220 h 861886"/>
              <a:gd name="connsiteX805" fmla="*/ 186682 w 407253"/>
              <a:gd name="connsiteY805" fmla="*/ 518220 h 861886"/>
              <a:gd name="connsiteX806" fmla="*/ 182828 w 407253"/>
              <a:gd name="connsiteY806" fmla="*/ 517200 h 861886"/>
              <a:gd name="connsiteX807" fmla="*/ 174667 w 407253"/>
              <a:gd name="connsiteY807" fmla="*/ 513233 h 861886"/>
              <a:gd name="connsiteX808" fmla="*/ 175800 w 407253"/>
              <a:gd name="connsiteY808" fmla="*/ 510739 h 861886"/>
              <a:gd name="connsiteX809" fmla="*/ 179087 w 407253"/>
              <a:gd name="connsiteY809" fmla="*/ 509832 h 861886"/>
              <a:gd name="connsiteX810" fmla="*/ 182375 w 407253"/>
              <a:gd name="connsiteY810" fmla="*/ 507112 h 861886"/>
              <a:gd name="connsiteX811" fmla="*/ 185662 w 407253"/>
              <a:gd name="connsiteY811" fmla="*/ 506658 h 861886"/>
              <a:gd name="connsiteX812" fmla="*/ 189062 w 407253"/>
              <a:gd name="connsiteY812" fmla="*/ 508245 h 861886"/>
              <a:gd name="connsiteX813" fmla="*/ 190649 w 407253"/>
              <a:gd name="connsiteY813" fmla="*/ 510172 h 861886"/>
              <a:gd name="connsiteX814" fmla="*/ 191216 w 407253"/>
              <a:gd name="connsiteY814" fmla="*/ 513119 h 861886"/>
              <a:gd name="connsiteX815" fmla="*/ 193029 w 407253"/>
              <a:gd name="connsiteY815" fmla="*/ 515953 h 861886"/>
              <a:gd name="connsiteX816" fmla="*/ 194956 w 407253"/>
              <a:gd name="connsiteY816" fmla="*/ 516520 h 861886"/>
              <a:gd name="connsiteX817" fmla="*/ 201983 w 407253"/>
              <a:gd name="connsiteY817" fmla="*/ 514479 h 861886"/>
              <a:gd name="connsiteX818" fmla="*/ 203004 w 407253"/>
              <a:gd name="connsiteY818" fmla="*/ 512893 h 861886"/>
              <a:gd name="connsiteX819" fmla="*/ 203570 w 407253"/>
              <a:gd name="connsiteY819" fmla="*/ 511532 h 861886"/>
              <a:gd name="connsiteX820" fmla="*/ 204024 w 407253"/>
              <a:gd name="connsiteY820" fmla="*/ 507792 h 861886"/>
              <a:gd name="connsiteX821" fmla="*/ 204024 w 407253"/>
              <a:gd name="connsiteY821" fmla="*/ 503825 h 861886"/>
              <a:gd name="connsiteX822" fmla="*/ 203344 w 407253"/>
              <a:gd name="connsiteY822" fmla="*/ 500538 h 861886"/>
              <a:gd name="connsiteX823" fmla="*/ 202210 w 407253"/>
              <a:gd name="connsiteY823" fmla="*/ 498044 h 861886"/>
              <a:gd name="connsiteX824" fmla="*/ 201303 w 407253"/>
              <a:gd name="connsiteY824" fmla="*/ 497137 h 861886"/>
              <a:gd name="connsiteX825" fmla="*/ 199943 w 407253"/>
              <a:gd name="connsiteY825" fmla="*/ 496117 h 861886"/>
              <a:gd name="connsiteX826" fmla="*/ 197903 w 407253"/>
              <a:gd name="connsiteY826" fmla="*/ 496457 h 861886"/>
              <a:gd name="connsiteX827" fmla="*/ 194049 w 407253"/>
              <a:gd name="connsiteY827" fmla="*/ 498044 h 861886"/>
              <a:gd name="connsiteX828" fmla="*/ 191102 w 407253"/>
              <a:gd name="connsiteY828" fmla="*/ 498951 h 861886"/>
              <a:gd name="connsiteX829" fmla="*/ 190649 w 407253"/>
              <a:gd name="connsiteY829" fmla="*/ 499858 h 861886"/>
              <a:gd name="connsiteX830" fmla="*/ 194616 w 407253"/>
              <a:gd name="connsiteY830" fmla="*/ 500311 h 861886"/>
              <a:gd name="connsiteX831" fmla="*/ 194616 w 407253"/>
              <a:gd name="connsiteY831" fmla="*/ 502578 h 861886"/>
              <a:gd name="connsiteX832" fmla="*/ 193823 w 407253"/>
              <a:gd name="connsiteY832" fmla="*/ 503711 h 861886"/>
              <a:gd name="connsiteX833" fmla="*/ 190422 w 407253"/>
              <a:gd name="connsiteY833" fmla="*/ 504392 h 861886"/>
              <a:gd name="connsiteX834" fmla="*/ 187248 w 407253"/>
              <a:gd name="connsiteY834" fmla="*/ 504732 h 861886"/>
              <a:gd name="connsiteX835" fmla="*/ 184188 w 407253"/>
              <a:gd name="connsiteY835" fmla="*/ 504278 h 861886"/>
              <a:gd name="connsiteX836" fmla="*/ 184188 w 407253"/>
              <a:gd name="connsiteY836" fmla="*/ 502691 h 861886"/>
              <a:gd name="connsiteX837" fmla="*/ 185095 w 407253"/>
              <a:gd name="connsiteY837" fmla="*/ 501218 h 861886"/>
              <a:gd name="connsiteX838" fmla="*/ 185322 w 407253"/>
              <a:gd name="connsiteY838" fmla="*/ 500425 h 861886"/>
              <a:gd name="connsiteX839" fmla="*/ 184755 w 407253"/>
              <a:gd name="connsiteY839" fmla="*/ 499971 h 861886"/>
              <a:gd name="connsiteX840" fmla="*/ 183055 w 407253"/>
              <a:gd name="connsiteY840" fmla="*/ 500198 h 861886"/>
              <a:gd name="connsiteX841" fmla="*/ 181468 w 407253"/>
              <a:gd name="connsiteY841" fmla="*/ 499178 h 861886"/>
              <a:gd name="connsiteX842" fmla="*/ 177387 w 407253"/>
              <a:gd name="connsiteY842" fmla="*/ 497591 h 861886"/>
              <a:gd name="connsiteX843" fmla="*/ 175574 w 407253"/>
              <a:gd name="connsiteY843" fmla="*/ 496004 h 861886"/>
              <a:gd name="connsiteX844" fmla="*/ 174100 w 407253"/>
              <a:gd name="connsiteY844" fmla="*/ 492490 h 861886"/>
              <a:gd name="connsiteX845" fmla="*/ 175120 w 407253"/>
              <a:gd name="connsiteY845" fmla="*/ 486596 h 861886"/>
              <a:gd name="connsiteX846" fmla="*/ 174894 w 407253"/>
              <a:gd name="connsiteY846" fmla="*/ 481949 h 861886"/>
              <a:gd name="connsiteX847" fmla="*/ 172627 w 407253"/>
              <a:gd name="connsiteY847" fmla="*/ 473335 h 861886"/>
              <a:gd name="connsiteX848" fmla="*/ 172060 w 407253"/>
              <a:gd name="connsiteY848" fmla="*/ 469821 h 861886"/>
              <a:gd name="connsiteX849" fmla="*/ 172060 w 407253"/>
              <a:gd name="connsiteY849" fmla="*/ 465627 h 861886"/>
              <a:gd name="connsiteX850" fmla="*/ 172513 w 407253"/>
              <a:gd name="connsiteY850" fmla="*/ 463927 h 861886"/>
              <a:gd name="connsiteX851" fmla="*/ 173874 w 407253"/>
              <a:gd name="connsiteY851" fmla="*/ 462000 h 861886"/>
              <a:gd name="connsiteX852" fmla="*/ 177047 w 407253"/>
              <a:gd name="connsiteY852" fmla="*/ 460073 h 861886"/>
              <a:gd name="connsiteX853" fmla="*/ 178067 w 407253"/>
              <a:gd name="connsiteY853" fmla="*/ 460073 h 861886"/>
              <a:gd name="connsiteX854" fmla="*/ 179427 w 407253"/>
              <a:gd name="connsiteY854" fmla="*/ 460753 h 861886"/>
              <a:gd name="connsiteX855" fmla="*/ 179087 w 407253"/>
              <a:gd name="connsiteY855" fmla="*/ 461660 h 861886"/>
              <a:gd name="connsiteX856" fmla="*/ 178407 w 407253"/>
              <a:gd name="connsiteY856" fmla="*/ 462227 h 861886"/>
              <a:gd name="connsiteX857" fmla="*/ 183168 w 407253"/>
              <a:gd name="connsiteY857" fmla="*/ 463247 h 861886"/>
              <a:gd name="connsiteX858" fmla="*/ 188042 w 407253"/>
              <a:gd name="connsiteY858" fmla="*/ 465061 h 861886"/>
              <a:gd name="connsiteX859" fmla="*/ 193369 w 407253"/>
              <a:gd name="connsiteY859" fmla="*/ 467327 h 861886"/>
              <a:gd name="connsiteX860" fmla="*/ 200510 w 407253"/>
              <a:gd name="connsiteY860" fmla="*/ 471068 h 861886"/>
              <a:gd name="connsiteX861" fmla="*/ 203570 w 407253"/>
              <a:gd name="connsiteY861" fmla="*/ 471294 h 861886"/>
              <a:gd name="connsiteX862" fmla="*/ 211958 w 407253"/>
              <a:gd name="connsiteY862" fmla="*/ 471068 h 861886"/>
              <a:gd name="connsiteX863" fmla="*/ 217172 w 407253"/>
              <a:gd name="connsiteY863" fmla="*/ 469934 h 861886"/>
              <a:gd name="connsiteX864" fmla="*/ 220459 w 407253"/>
              <a:gd name="connsiteY864" fmla="*/ 468347 h 861886"/>
              <a:gd name="connsiteX865" fmla="*/ 228733 w 407253"/>
              <a:gd name="connsiteY865" fmla="*/ 464267 h 861886"/>
              <a:gd name="connsiteX866" fmla="*/ 230660 w 407253"/>
              <a:gd name="connsiteY866" fmla="*/ 462227 h 861886"/>
              <a:gd name="connsiteX867" fmla="*/ 231794 w 407253"/>
              <a:gd name="connsiteY867" fmla="*/ 458600 h 861886"/>
              <a:gd name="connsiteX868" fmla="*/ 228733 w 407253"/>
              <a:gd name="connsiteY868" fmla="*/ 452932 h 861886"/>
              <a:gd name="connsiteX869" fmla="*/ 228053 w 407253"/>
              <a:gd name="connsiteY869" fmla="*/ 450212 h 861886"/>
              <a:gd name="connsiteX870" fmla="*/ 228620 w 407253"/>
              <a:gd name="connsiteY870" fmla="*/ 446018 h 861886"/>
              <a:gd name="connsiteX871" fmla="*/ 230207 w 407253"/>
              <a:gd name="connsiteY871" fmla="*/ 439671 h 861886"/>
              <a:gd name="connsiteX872" fmla="*/ 231000 w 407253"/>
              <a:gd name="connsiteY872" fmla="*/ 438197 h 861886"/>
              <a:gd name="connsiteX873" fmla="*/ 231680 w 407253"/>
              <a:gd name="connsiteY873" fmla="*/ 437857 h 861886"/>
              <a:gd name="connsiteX874" fmla="*/ 234174 w 407253"/>
              <a:gd name="connsiteY874" fmla="*/ 436384 h 861886"/>
              <a:gd name="connsiteX875" fmla="*/ 235194 w 407253"/>
              <a:gd name="connsiteY875" fmla="*/ 429696 h 861886"/>
              <a:gd name="connsiteX876" fmla="*/ 235194 w 407253"/>
              <a:gd name="connsiteY876" fmla="*/ 426976 h 861886"/>
              <a:gd name="connsiteX877" fmla="*/ 234174 w 407253"/>
              <a:gd name="connsiteY877" fmla="*/ 426182 h 861886"/>
              <a:gd name="connsiteX878" fmla="*/ 233154 w 407253"/>
              <a:gd name="connsiteY878" fmla="*/ 424822 h 861886"/>
              <a:gd name="connsiteX879" fmla="*/ 235761 w 407253"/>
              <a:gd name="connsiteY879" fmla="*/ 424596 h 861886"/>
              <a:gd name="connsiteX880" fmla="*/ 234287 w 407253"/>
              <a:gd name="connsiteY880" fmla="*/ 422896 h 861886"/>
              <a:gd name="connsiteX881" fmla="*/ 232587 w 407253"/>
              <a:gd name="connsiteY881" fmla="*/ 421649 h 861886"/>
              <a:gd name="connsiteX882" fmla="*/ 230773 w 407253"/>
              <a:gd name="connsiteY882" fmla="*/ 421195 h 861886"/>
              <a:gd name="connsiteX883" fmla="*/ 229867 w 407253"/>
              <a:gd name="connsiteY883" fmla="*/ 418815 h 861886"/>
              <a:gd name="connsiteX884" fmla="*/ 230547 w 407253"/>
              <a:gd name="connsiteY884" fmla="*/ 414621 h 861886"/>
              <a:gd name="connsiteX885" fmla="*/ 229073 w 407253"/>
              <a:gd name="connsiteY885" fmla="*/ 411107 h 861886"/>
              <a:gd name="connsiteX886" fmla="*/ 229867 w 407253"/>
              <a:gd name="connsiteY886" fmla="*/ 409747 h 861886"/>
              <a:gd name="connsiteX887" fmla="*/ 232814 w 407253"/>
              <a:gd name="connsiteY887" fmla="*/ 410087 h 861886"/>
              <a:gd name="connsiteX888" fmla="*/ 235307 w 407253"/>
              <a:gd name="connsiteY888" fmla="*/ 412808 h 861886"/>
              <a:gd name="connsiteX889" fmla="*/ 239841 w 407253"/>
              <a:gd name="connsiteY889" fmla="*/ 413941 h 861886"/>
              <a:gd name="connsiteX890" fmla="*/ 244828 w 407253"/>
              <a:gd name="connsiteY890" fmla="*/ 414848 h 861886"/>
              <a:gd name="connsiteX891" fmla="*/ 249362 w 407253"/>
              <a:gd name="connsiteY891" fmla="*/ 414395 h 861886"/>
              <a:gd name="connsiteX892" fmla="*/ 254916 w 407253"/>
              <a:gd name="connsiteY892" fmla="*/ 414735 h 861886"/>
              <a:gd name="connsiteX893" fmla="*/ 259223 w 407253"/>
              <a:gd name="connsiteY893" fmla="*/ 414281 h 861886"/>
              <a:gd name="connsiteX894" fmla="*/ 281213 w 407253"/>
              <a:gd name="connsiteY894" fmla="*/ 410767 h 861886"/>
              <a:gd name="connsiteX895" fmla="*/ 284273 w 407253"/>
              <a:gd name="connsiteY895" fmla="*/ 409747 h 861886"/>
              <a:gd name="connsiteX896" fmla="*/ 297988 w 407253"/>
              <a:gd name="connsiteY896" fmla="*/ 406574 h 861886"/>
              <a:gd name="connsiteX897" fmla="*/ 314990 w 407253"/>
              <a:gd name="connsiteY897" fmla="*/ 400453 h 861886"/>
              <a:gd name="connsiteX898" fmla="*/ 325871 w 407253"/>
              <a:gd name="connsiteY898" fmla="*/ 393652 h 861886"/>
              <a:gd name="connsiteX899" fmla="*/ 327911 w 407253"/>
              <a:gd name="connsiteY899" fmla="*/ 391498 h 861886"/>
              <a:gd name="connsiteX900" fmla="*/ 328705 w 407253"/>
              <a:gd name="connsiteY900" fmla="*/ 386965 h 861886"/>
              <a:gd name="connsiteX901" fmla="*/ 330972 w 407253"/>
              <a:gd name="connsiteY901" fmla="*/ 382771 h 861886"/>
              <a:gd name="connsiteX902" fmla="*/ 337319 w 407253"/>
              <a:gd name="connsiteY902" fmla="*/ 375177 h 861886"/>
              <a:gd name="connsiteX903" fmla="*/ 344687 w 407253"/>
              <a:gd name="connsiteY903" fmla="*/ 362822 h 861886"/>
              <a:gd name="connsiteX904" fmla="*/ 345820 w 407253"/>
              <a:gd name="connsiteY904" fmla="*/ 360102 h 861886"/>
              <a:gd name="connsiteX905" fmla="*/ 345820 w 407253"/>
              <a:gd name="connsiteY905" fmla="*/ 357154 h 861886"/>
              <a:gd name="connsiteX906" fmla="*/ 345253 w 407253"/>
              <a:gd name="connsiteY906" fmla="*/ 349334 h 861886"/>
              <a:gd name="connsiteX907" fmla="*/ 344913 w 407253"/>
              <a:gd name="connsiteY907" fmla="*/ 348427 h 861886"/>
              <a:gd name="connsiteX908" fmla="*/ 344233 w 407253"/>
              <a:gd name="connsiteY908" fmla="*/ 347407 h 861886"/>
              <a:gd name="connsiteX909" fmla="*/ 340380 w 407253"/>
              <a:gd name="connsiteY909" fmla="*/ 347407 h 861886"/>
              <a:gd name="connsiteX910" fmla="*/ 337546 w 407253"/>
              <a:gd name="connsiteY910" fmla="*/ 346160 h 861886"/>
              <a:gd name="connsiteX911" fmla="*/ 333692 w 407253"/>
              <a:gd name="connsiteY911" fmla="*/ 342306 h 861886"/>
              <a:gd name="connsiteX912" fmla="*/ 332219 w 407253"/>
              <a:gd name="connsiteY912" fmla="*/ 339359 h 861886"/>
              <a:gd name="connsiteX913" fmla="*/ 331425 w 407253"/>
              <a:gd name="connsiteY913" fmla="*/ 336185 h 861886"/>
              <a:gd name="connsiteX914" fmla="*/ 331879 w 407253"/>
              <a:gd name="connsiteY914" fmla="*/ 331652 h 861886"/>
              <a:gd name="connsiteX915" fmla="*/ 335846 w 407253"/>
              <a:gd name="connsiteY915" fmla="*/ 326324 h 861886"/>
              <a:gd name="connsiteX916" fmla="*/ 335619 w 407253"/>
              <a:gd name="connsiteY916" fmla="*/ 322697 h 861886"/>
              <a:gd name="connsiteX917" fmla="*/ 332899 w 407253"/>
              <a:gd name="connsiteY917" fmla="*/ 318390 h 861886"/>
              <a:gd name="connsiteX918" fmla="*/ 327911 w 407253"/>
              <a:gd name="connsiteY918" fmla="*/ 314196 h 861886"/>
              <a:gd name="connsiteX919" fmla="*/ 323491 w 407253"/>
              <a:gd name="connsiteY919" fmla="*/ 311136 h 861886"/>
              <a:gd name="connsiteX920" fmla="*/ 312836 w 407253"/>
              <a:gd name="connsiteY920" fmla="*/ 305922 h 861886"/>
              <a:gd name="connsiteX921" fmla="*/ 310116 w 407253"/>
              <a:gd name="connsiteY921" fmla="*/ 302181 h 861886"/>
              <a:gd name="connsiteX922" fmla="*/ 309096 w 407253"/>
              <a:gd name="connsiteY922" fmla="*/ 300368 h 861886"/>
              <a:gd name="connsiteX923" fmla="*/ 307849 w 407253"/>
              <a:gd name="connsiteY923" fmla="*/ 296401 h 861886"/>
              <a:gd name="connsiteX924" fmla="*/ 308869 w 407253"/>
              <a:gd name="connsiteY924" fmla="*/ 295607 h 861886"/>
              <a:gd name="connsiteX925" fmla="*/ 309663 w 407253"/>
              <a:gd name="connsiteY925" fmla="*/ 295381 h 861886"/>
              <a:gd name="connsiteX926" fmla="*/ 310569 w 407253"/>
              <a:gd name="connsiteY926" fmla="*/ 293907 h 861886"/>
              <a:gd name="connsiteX927" fmla="*/ 310229 w 407253"/>
              <a:gd name="connsiteY927" fmla="*/ 290620 h 861886"/>
              <a:gd name="connsiteX928" fmla="*/ 309776 w 407253"/>
              <a:gd name="connsiteY928" fmla="*/ 288920 h 861886"/>
              <a:gd name="connsiteX929" fmla="*/ 309209 w 407253"/>
              <a:gd name="connsiteY929" fmla="*/ 286653 h 861886"/>
              <a:gd name="connsiteX930" fmla="*/ 307736 w 407253"/>
              <a:gd name="connsiteY930" fmla="*/ 283026 h 861886"/>
              <a:gd name="connsiteX931" fmla="*/ 307396 w 407253"/>
              <a:gd name="connsiteY931" fmla="*/ 280873 h 861886"/>
              <a:gd name="connsiteX932" fmla="*/ 309323 w 407253"/>
              <a:gd name="connsiteY932" fmla="*/ 271578 h 861886"/>
              <a:gd name="connsiteX933" fmla="*/ 309889 w 407253"/>
              <a:gd name="connsiteY933" fmla="*/ 267271 h 861886"/>
              <a:gd name="connsiteX934" fmla="*/ 310909 w 407253"/>
              <a:gd name="connsiteY934" fmla="*/ 266251 h 861886"/>
              <a:gd name="connsiteX935" fmla="*/ 312270 w 407253"/>
              <a:gd name="connsiteY935" fmla="*/ 266477 h 861886"/>
              <a:gd name="connsiteX936" fmla="*/ 313516 w 407253"/>
              <a:gd name="connsiteY936" fmla="*/ 266477 h 861886"/>
              <a:gd name="connsiteX937" fmla="*/ 314536 w 407253"/>
              <a:gd name="connsiteY937" fmla="*/ 264777 h 861886"/>
              <a:gd name="connsiteX938" fmla="*/ 315103 w 407253"/>
              <a:gd name="connsiteY938" fmla="*/ 263417 h 861886"/>
              <a:gd name="connsiteX939" fmla="*/ 314083 w 407253"/>
              <a:gd name="connsiteY939" fmla="*/ 253783 h 861886"/>
              <a:gd name="connsiteX940" fmla="*/ 314423 w 407253"/>
              <a:gd name="connsiteY940" fmla="*/ 251515 h 861886"/>
              <a:gd name="connsiteX941" fmla="*/ 316010 w 407253"/>
              <a:gd name="connsiteY941" fmla="*/ 247889 h 861886"/>
              <a:gd name="connsiteX942" fmla="*/ 316010 w 407253"/>
              <a:gd name="connsiteY942" fmla="*/ 246075 h 861886"/>
              <a:gd name="connsiteX943" fmla="*/ 315103 w 407253"/>
              <a:gd name="connsiteY943" fmla="*/ 244488 h 861886"/>
              <a:gd name="connsiteX944" fmla="*/ 314877 w 407253"/>
              <a:gd name="connsiteY944" fmla="*/ 242901 h 861886"/>
              <a:gd name="connsiteX945" fmla="*/ 315330 w 407253"/>
              <a:gd name="connsiteY945" fmla="*/ 241314 h 861886"/>
              <a:gd name="connsiteX946" fmla="*/ 315330 w 407253"/>
              <a:gd name="connsiteY946" fmla="*/ 239728 h 861886"/>
              <a:gd name="connsiteX947" fmla="*/ 314650 w 407253"/>
              <a:gd name="connsiteY947" fmla="*/ 238254 h 861886"/>
              <a:gd name="connsiteX948" fmla="*/ 315103 w 407253"/>
              <a:gd name="connsiteY948" fmla="*/ 237007 h 861886"/>
              <a:gd name="connsiteX949" fmla="*/ 316577 w 407253"/>
              <a:gd name="connsiteY949" fmla="*/ 235987 h 861886"/>
              <a:gd name="connsiteX950" fmla="*/ 317710 w 407253"/>
              <a:gd name="connsiteY950" fmla="*/ 234514 h 861886"/>
              <a:gd name="connsiteX951" fmla="*/ 318390 w 407253"/>
              <a:gd name="connsiteY951" fmla="*/ 232473 h 861886"/>
              <a:gd name="connsiteX952" fmla="*/ 318730 w 407253"/>
              <a:gd name="connsiteY952" fmla="*/ 230887 h 861886"/>
              <a:gd name="connsiteX953" fmla="*/ 318730 w 407253"/>
              <a:gd name="connsiteY953" fmla="*/ 229753 h 861886"/>
              <a:gd name="connsiteX954" fmla="*/ 318277 w 407253"/>
              <a:gd name="connsiteY954" fmla="*/ 228733 h 861886"/>
              <a:gd name="connsiteX955" fmla="*/ 317370 w 407253"/>
              <a:gd name="connsiteY955" fmla="*/ 227826 h 861886"/>
              <a:gd name="connsiteX956" fmla="*/ 317824 w 407253"/>
              <a:gd name="connsiteY956" fmla="*/ 225899 h 861886"/>
              <a:gd name="connsiteX957" fmla="*/ 319524 w 407253"/>
              <a:gd name="connsiteY957" fmla="*/ 223066 h 861886"/>
              <a:gd name="connsiteX958" fmla="*/ 320657 w 407253"/>
              <a:gd name="connsiteY958" fmla="*/ 220572 h 861886"/>
              <a:gd name="connsiteX959" fmla="*/ 321224 w 407253"/>
              <a:gd name="connsiteY959" fmla="*/ 218419 h 861886"/>
              <a:gd name="connsiteX960" fmla="*/ 321224 w 407253"/>
              <a:gd name="connsiteY960" fmla="*/ 216605 h 861886"/>
              <a:gd name="connsiteX961" fmla="*/ 320657 w 407253"/>
              <a:gd name="connsiteY961" fmla="*/ 215245 h 861886"/>
              <a:gd name="connsiteX962" fmla="*/ 320884 w 407253"/>
              <a:gd name="connsiteY962" fmla="*/ 214338 h 861886"/>
              <a:gd name="connsiteX963" fmla="*/ 321904 w 407253"/>
              <a:gd name="connsiteY963" fmla="*/ 213885 h 861886"/>
              <a:gd name="connsiteX964" fmla="*/ 322357 w 407253"/>
              <a:gd name="connsiteY964" fmla="*/ 212411 h 861886"/>
              <a:gd name="connsiteX965" fmla="*/ 322357 w 407253"/>
              <a:gd name="connsiteY965" fmla="*/ 208897 h 861886"/>
              <a:gd name="connsiteX966" fmla="*/ 321111 w 407253"/>
              <a:gd name="connsiteY966" fmla="*/ 205950 h 861886"/>
              <a:gd name="connsiteX967" fmla="*/ 321904 w 407253"/>
              <a:gd name="connsiteY967" fmla="*/ 203684 h 861886"/>
              <a:gd name="connsiteX968" fmla="*/ 324284 w 407253"/>
              <a:gd name="connsiteY968" fmla="*/ 200963 h 861886"/>
              <a:gd name="connsiteX969" fmla="*/ 325531 w 407253"/>
              <a:gd name="connsiteY969" fmla="*/ 198809 h 861886"/>
              <a:gd name="connsiteX970" fmla="*/ 325531 w 407253"/>
              <a:gd name="connsiteY970" fmla="*/ 197223 h 861886"/>
              <a:gd name="connsiteX971" fmla="*/ 326438 w 407253"/>
              <a:gd name="connsiteY971" fmla="*/ 196316 h 861886"/>
              <a:gd name="connsiteX972" fmla="*/ 327345 w 407253"/>
              <a:gd name="connsiteY972" fmla="*/ 195183 h 861886"/>
              <a:gd name="connsiteX973" fmla="*/ 330632 w 407253"/>
              <a:gd name="connsiteY973" fmla="*/ 192689 h 861886"/>
              <a:gd name="connsiteX974" fmla="*/ 332445 w 407253"/>
              <a:gd name="connsiteY974" fmla="*/ 190422 h 861886"/>
              <a:gd name="connsiteX975" fmla="*/ 332785 w 407253"/>
              <a:gd name="connsiteY975" fmla="*/ 188382 h 861886"/>
              <a:gd name="connsiteX976" fmla="*/ 334372 w 407253"/>
              <a:gd name="connsiteY976" fmla="*/ 186568 h 861886"/>
              <a:gd name="connsiteX977" fmla="*/ 337092 w 407253"/>
              <a:gd name="connsiteY977" fmla="*/ 184981 h 861886"/>
              <a:gd name="connsiteX978" fmla="*/ 340153 w 407253"/>
              <a:gd name="connsiteY978" fmla="*/ 182034 h 861886"/>
              <a:gd name="connsiteX979" fmla="*/ 343553 w 407253"/>
              <a:gd name="connsiteY979" fmla="*/ 177840 h 861886"/>
              <a:gd name="connsiteX980" fmla="*/ 345593 w 407253"/>
              <a:gd name="connsiteY980" fmla="*/ 174667 h 861886"/>
              <a:gd name="connsiteX981" fmla="*/ 346273 w 407253"/>
              <a:gd name="connsiteY981" fmla="*/ 172626 h 861886"/>
              <a:gd name="connsiteX982" fmla="*/ 347634 w 407253"/>
              <a:gd name="connsiteY982" fmla="*/ 171040 h 861886"/>
              <a:gd name="connsiteX983" fmla="*/ 349561 w 407253"/>
              <a:gd name="connsiteY983" fmla="*/ 169906 h 861886"/>
              <a:gd name="connsiteX984" fmla="*/ 351261 w 407253"/>
              <a:gd name="connsiteY984" fmla="*/ 167639 h 861886"/>
              <a:gd name="connsiteX985" fmla="*/ 352734 w 407253"/>
              <a:gd name="connsiteY985" fmla="*/ 164239 h 861886"/>
              <a:gd name="connsiteX986" fmla="*/ 354661 w 407253"/>
              <a:gd name="connsiteY986" fmla="*/ 161519 h 861886"/>
              <a:gd name="connsiteX987" fmla="*/ 357155 w 407253"/>
              <a:gd name="connsiteY987" fmla="*/ 159478 h 861886"/>
              <a:gd name="connsiteX988" fmla="*/ 358515 w 407253"/>
              <a:gd name="connsiteY988" fmla="*/ 157778 h 861886"/>
              <a:gd name="connsiteX989" fmla="*/ 358855 w 407253"/>
              <a:gd name="connsiteY989" fmla="*/ 156418 h 861886"/>
              <a:gd name="connsiteX990" fmla="*/ 359535 w 407253"/>
              <a:gd name="connsiteY990" fmla="*/ 155511 h 861886"/>
              <a:gd name="connsiteX991" fmla="*/ 360669 w 407253"/>
              <a:gd name="connsiteY991" fmla="*/ 155171 h 861886"/>
              <a:gd name="connsiteX992" fmla="*/ 361235 w 407253"/>
              <a:gd name="connsiteY992" fmla="*/ 154491 h 861886"/>
              <a:gd name="connsiteX993" fmla="*/ 361235 w 407253"/>
              <a:gd name="connsiteY993" fmla="*/ 153471 h 861886"/>
              <a:gd name="connsiteX994" fmla="*/ 361462 w 407253"/>
              <a:gd name="connsiteY994" fmla="*/ 152791 h 861886"/>
              <a:gd name="connsiteX995" fmla="*/ 362142 w 407253"/>
              <a:gd name="connsiteY995" fmla="*/ 152451 h 861886"/>
              <a:gd name="connsiteX996" fmla="*/ 363275 w 407253"/>
              <a:gd name="connsiteY996" fmla="*/ 152451 h 861886"/>
              <a:gd name="connsiteX997" fmla="*/ 364749 w 407253"/>
              <a:gd name="connsiteY997" fmla="*/ 153244 h 861886"/>
              <a:gd name="connsiteX998" fmla="*/ 365656 w 407253"/>
              <a:gd name="connsiteY998" fmla="*/ 153244 h 861886"/>
              <a:gd name="connsiteX999" fmla="*/ 365996 w 407253"/>
              <a:gd name="connsiteY999" fmla="*/ 152224 h 861886"/>
              <a:gd name="connsiteX1000" fmla="*/ 365542 w 407253"/>
              <a:gd name="connsiteY1000" fmla="*/ 151204 h 861886"/>
              <a:gd name="connsiteX1001" fmla="*/ 364409 w 407253"/>
              <a:gd name="connsiteY1001" fmla="*/ 150071 h 861886"/>
              <a:gd name="connsiteX1002" fmla="*/ 364862 w 407253"/>
              <a:gd name="connsiteY1002" fmla="*/ 148824 h 861886"/>
              <a:gd name="connsiteX1003" fmla="*/ 367809 w 407253"/>
              <a:gd name="connsiteY1003" fmla="*/ 146897 h 861886"/>
              <a:gd name="connsiteX1004" fmla="*/ 369963 w 407253"/>
              <a:gd name="connsiteY1004" fmla="*/ 146103 h 861886"/>
              <a:gd name="connsiteX1005" fmla="*/ 371323 w 407253"/>
              <a:gd name="connsiteY1005" fmla="*/ 144857 h 861886"/>
              <a:gd name="connsiteX1006" fmla="*/ 372570 w 407253"/>
              <a:gd name="connsiteY1006" fmla="*/ 142930 h 861886"/>
              <a:gd name="connsiteX1007" fmla="*/ 374724 w 407253"/>
              <a:gd name="connsiteY1007" fmla="*/ 141570 h 861886"/>
              <a:gd name="connsiteX1008" fmla="*/ 377670 w 407253"/>
              <a:gd name="connsiteY1008" fmla="*/ 140776 h 861886"/>
              <a:gd name="connsiteX1009" fmla="*/ 378464 w 407253"/>
              <a:gd name="connsiteY1009" fmla="*/ 140096 h 861886"/>
              <a:gd name="connsiteX1010" fmla="*/ 378464 w 407253"/>
              <a:gd name="connsiteY1010" fmla="*/ 139189 h 861886"/>
              <a:gd name="connsiteX1011" fmla="*/ 378917 w 407253"/>
              <a:gd name="connsiteY1011" fmla="*/ 138509 h 861886"/>
              <a:gd name="connsiteX1012" fmla="*/ 380617 w 407253"/>
              <a:gd name="connsiteY1012" fmla="*/ 138056 h 861886"/>
              <a:gd name="connsiteX1013" fmla="*/ 381524 w 407253"/>
              <a:gd name="connsiteY1013" fmla="*/ 137149 h 861886"/>
              <a:gd name="connsiteX1014" fmla="*/ 381524 w 407253"/>
              <a:gd name="connsiteY1014" fmla="*/ 135789 h 861886"/>
              <a:gd name="connsiteX1015" fmla="*/ 382204 w 407253"/>
              <a:gd name="connsiteY1015" fmla="*/ 134542 h 861886"/>
              <a:gd name="connsiteX1016" fmla="*/ 383111 w 407253"/>
              <a:gd name="connsiteY1016" fmla="*/ 133409 h 861886"/>
              <a:gd name="connsiteX1017" fmla="*/ 384131 w 407253"/>
              <a:gd name="connsiteY1017" fmla="*/ 132955 h 861886"/>
              <a:gd name="connsiteX1018" fmla="*/ 385265 w 407253"/>
              <a:gd name="connsiteY1018" fmla="*/ 133295 h 861886"/>
              <a:gd name="connsiteX1019" fmla="*/ 386398 w 407253"/>
              <a:gd name="connsiteY1019" fmla="*/ 132842 h 861886"/>
              <a:gd name="connsiteX1020" fmla="*/ 387418 w 407253"/>
              <a:gd name="connsiteY1020" fmla="*/ 131709 h 861886"/>
              <a:gd name="connsiteX1021" fmla="*/ 388665 w 407253"/>
              <a:gd name="connsiteY1021" fmla="*/ 131142 h 861886"/>
              <a:gd name="connsiteX1022" fmla="*/ 390139 w 407253"/>
              <a:gd name="connsiteY1022" fmla="*/ 131142 h 861886"/>
              <a:gd name="connsiteX1023" fmla="*/ 390932 w 407253"/>
              <a:gd name="connsiteY1023" fmla="*/ 130915 h 861886"/>
              <a:gd name="connsiteX1024" fmla="*/ 393426 w 407253"/>
              <a:gd name="connsiteY1024" fmla="*/ 130348 h 861886"/>
              <a:gd name="connsiteX1025" fmla="*/ 394786 w 407253"/>
              <a:gd name="connsiteY1025" fmla="*/ 129328 h 861886"/>
              <a:gd name="connsiteX1026" fmla="*/ 395919 w 407253"/>
              <a:gd name="connsiteY1026" fmla="*/ 127175 h 861886"/>
              <a:gd name="connsiteX1027" fmla="*/ 396939 w 407253"/>
              <a:gd name="connsiteY1027" fmla="*/ 126381 h 861886"/>
              <a:gd name="connsiteX1028" fmla="*/ 397846 w 407253"/>
              <a:gd name="connsiteY1028" fmla="*/ 126834 h 861886"/>
              <a:gd name="connsiteX1029" fmla="*/ 399320 w 407253"/>
              <a:gd name="connsiteY1029" fmla="*/ 126154 h 861886"/>
              <a:gd name="connsiteX1030" fmla="*/ 401473 w 407253"/>
              <a:gd name="connsiteY1030" fmla="*/ 124228 h 861886"/>
              <a:gd name="connsiteX1031" fmla="*/ 401927 w 407253"/>
              <a:gd name="connsiteY1031" fmla="*/ 124228 h 861886"/>
              <a:gd name="connsiteX1032" fmla="*/ 403513 w 407253"/>
              <a:gd name="connsiteY1032" fmla="*/ 123321 h 861886"/>
              <a:gd name="connsiteX1033" fmla="*/ 405100 w 407253"/>
              <a:gd name="connsiteY1033" fmla="*/ 119920 h 861886"/>
              <a:gd name="connsiteX1034" fmla="*/ 405894 w 407253"/>
              <a:gd name="connsiteY1034" fmla="*/ 117653 h 861886"/>
              <a:gd name="connsiteX1035" fmla="*/ 405667 w 407253"/>
              <a:gd name="connsiteY1035" fmla="*/ 115840 h 861886"/>
              <a:gd name="connsiteX1036" fmla="*/ 405100 w 407253"/>
              <a:gd name="connsiteY1036" fmla="*/ 114480 h 861886"/>
              <a:gd name="connsiteX1037" fmla="*/ 405327 w 407253"/>
              <a:gd name="connsiteY1037" fmla="*/ 112553 h 861886"/>
              <a:gd name="connsiteX1038" fmla="*/ 405894 w 407253"/>
              <a:gd name="connsiteY1038" fmla="*/ 107339 h 861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</a:cxnLst>
            <a:rect l="l" t="t" r="r" b="b"/>
            <a:pathLst>
              <a:path w="407253" h="861886">
                <a:moveTo>
                  <a:pt x="167753" y="849758"/>
                </a:moveTo>
                <a:lnTo>
                  <a:pt x="160045" y="850438"/>
                </a:lnTo>
                <a:lnTo>
                  <a:pt x="155058" y="848738"/>
                </a:lnTo>
                <a:lnTo>
                  <a:pt x="150071" y="846698"/>
                </a:lnTo>
                <a:lnTo>
                  <a:pt x="145424" y="843864"/>
                </a:lnTo>
                <a:lnTo>
                  <a:pt x="141116" y="840010"/>
                </a:lnTo>
                <a:lnTo>
                  <a:pt x="137149" y="837290"/>
                </a:lnTo>
                <a:lnTo>
                  <a:pt x="132956" y="835023"/>
                </a:lnTo>
                <a:lnTo>
                  <a:pt x="128308" y="832076"/>
                </a:lnTo>
                <a:lnTo>
                  <a:pt x="124001" y="828222"/>
                </a:lnTo>
                <a:lnTo>
                  <a:pt x="120374" y="824142"/>
                </a:lnTo>
                <a:lnTo>
                  <a:pt x="116634" y="820401"/>
                </a:lnTo>
                <a:lnTo>
                  <a:pt x="115047" y="819041"/>
                </a:lnTo>
                <a:lnTo>
                  <a:pt x="113687" y="817455"/>
                </a:lnTo>
                <a:lnTo>
                  <a:pt x="110966" y="810087"/>
                </a:lnTo>
                <a:lnTo>
                  <a:pt x="110626" y="809747"/>
                </a:lnTo>
                <a:lnTo>
                  <a:pt x="105866" y="809407"/>
                </a:lnTo>
                <a:lnTo>
                  <a:pt x="103939" y="808387"/>
                </a:lnTo>
                <a:lnTo>
                  <a:pt x="103259" y="807254"/>
                </a:lnTo>
                <a:lnTo>
                  <a:pt x="103259" y="805893"/>
                </a:lnTo>
                <a:cubicBezTo>
                  <a:pt x="103259" y="805893"/>
                  <a:pt x="104052" y="803966"/>
                  <a:pt x="104052" y="803966"/>
                </a:cubicBezTo>
                <a:lnTo>
                  <a:pt x="105072" y="802266"/>
                </a:lnTo>
                <a:lnTo>
                  <a:pt x="107113" y="801246"/>
                </a:lnTo>
                <a:lnTo>
                  <a:pt x="109039" y="803059"/>
                </a:lnTo>
                <a:lnTo>
                  <a:pt x="108246" y="800113"/>
                </a:lnTo>
                <a:lnTo>
                  <a:pt x="106999" y="797619"/>
                </a:lnTo>
                <a:lnTo>
                  <a:pt x="102239" y="791498"/>
                </a:lnTo>
                <a:lnTo>
                  <a:pt x="100992" y="790252"/>
                </a:lnTo>
                <a:lnTo>
                  <a:pt x="100992" y="799093"/>
                </a:lnTo>
                <a:cubicBezTo>
                  <a:pt x="100992" y="799093"/>
                  <a:pt x="100992" y="807820"/>
                  <a:pt x="100992" y="807820"/>
                </a:cubicBezTo>
                <a:lnTo>
                  <a:pt x="100992" y="815981"/>
                </a:lnTo>
                <a:cubicBezTo>
                  <a:pt x="100992" y="815981"/>
                  <a:pt x="100992" y="824255"/>
                  <a:pt x="100992" y="824255"/>
                </a:cubicBezTo>
                <a:lnTo>
                  <a:pt x="100992" y="832190"/>
                </a:lnTo>
                <a:cubicBezTo>
                  <a:pt x="100992" y="832190"/>
                  <a:pt x="100992" y="840350"/>
                  <a:pt x="100992" y="840350"/>
                </a:cubicBezTo>
                <a:lnTo>
                  <a:pt x="100992" y="849532"/>
                </a:lnTo>
                <a:cubicBezTo>
                  <a:pt x="100992" y="849532"/>
                  <a:pt x="100765" y="856446"/>
                  <a:pt x="100765" y="856446"/>
                </a:cubicBezTo>
                <a:lnTo>
                  <a:pt x="101445" y="855879"/>
                </a:lnTo>
                <a:lnTo>
                  <a:pt x="104052" y="855879"/>
                </a:lnTo>
                <a:cubicBezTo>
                  <a:pt x="104052" y="855879"/>
                  <a:pt x="107339" y="855312"/>
                  <a:pt x="107339" y="855312"/>
                </a:cubicBezTo>
                <a:lnTo>
                  <a:pt x="109606" y="855312"/>
                </a:lnTo>
                <a:cubicBezTo>
                  <a:pt x="109606" y="855312"/>
                  <a:pt x="113913" y="856332"/>
                  <a:pt x="113913" y="856332"/>
                </a:cubicBezTo>
                <a:lnTo>
                  <a:pt x="118334" y="856899"/>
                </a:lnTo>
                <a:lnTo>
                  <a:pt x="131935" y="857919"/>
                </a:lnTo>
                <a:lnTo>
                  <a:pt x="136016" y="858599"/>
                </a:lnTo>
                <a:lnTo>
                  <a:pt x="142250" y="861320"/>
                </a:lnTo>
                <a:lnTo>
                  <a:pt x="144630" y="861886"/>
                </a:lnTo>
                <a:lnTo>
                  <a:pt x="146897" y="861206"/>
                </a:lnTo>
                <a:lnTo>
                  <a:pt x="149164" y="860186"/>
                </a:lnTo>
                <a:lnTo>
                  <a:pt x="151544" y="860186"/>
                </a:lnTo>
                <a:cubicBezTo>
                  <a:pt x="151544" y="860186"/>
                  <a:pt x="153811" y="859506"/>
                  <a:pt x="153811" y="859506"/>
                </a:cubicBezTo>
                <a:lnTo>
                  <a:pt x="155965" y="858373"/>
                </a:lnTo>
                <a:lnTo>
                  <a:pt x="158232" y="858033"/>
                </a:lnTo>
                <a:lnTo>
                  <a:pt x="160725" y="858486"/>
                </a:lnTo>
                <a:lnTo>
                  <a:pt x="163219" y="858486"/>
                </a:lnTo>
                <a:cubicBezTo>
                  <a:pt x="163219" y="858486"/>
                  <a:pt x="165939" y="858146"/>
                  <a:pt x="165939" y="858146"/>
                </a:cubicBezTo>
                <a:lnTo>
                  <a:pt x="168546" y="857012"/>
                </a:lnTo>
                <a:lnTo>
                  <a:pt x="170473" y="854292"/>
                </a:lnTo>
                <a:lnTo>
                  <a:pt x="171947" y="850892"/>
                </a:lnTo>
                <a:lnTo>
                  <a:pt x="170473" y="849645"/>
                </a:lnTo>
                <a:lnTo>
                  <a:pt x="168093" y="849418"/>
                </a:lnTo>
                <a:close/>
                <a:moveTo>
                  <a:pt x="195069" y="853159"/>
                </a:moveTo>
                <a:lnTo>
                  <a:pt x="194616" y="852819"/>
                </a:lnTo>
                <a:lnTo>
                  <a:pt x="193596" y="852592"/>
                </a:lnTo>
                <a:lnTo>
                  <a:pt x="191216" y="852592"/>
                </a:lnTo>
                <a:cubicBezTo>
                  <a:pt x="191216" y="852592"/>
                  <a:pt x="186795" y="853159"/>
                  <a:pt x="186795" y="853159"/>
                </a:cubicBezTo>
                <a:lnTo>
                  <a:pt x="184528" y="852479"/>
                </a:lnTo>
                <a:lnTo>
                  <a:pt x="183848" y="853612"/>
                </a:lnTo>
                <a:lnTo>
                  <a:pt x="182941" y="854292"/>
                </a:lnTo>
                <a:lnTo>
                  <a:pt x="181581" y="854292"/>
                </a:lnTo>
                <a:cubicBezTo>
                  <a:pt x="181581" y="854292"/>
                  <a:pt x="180221" y="855879"/>
                  <a:pt x="180221" y="855879"/>
                </a:cubicBezTo>
                <a:lnTo>
                  <a:pt x="180788" y="857012"/>
                </a:lnTo>
                <a:lnTo>
                  <a:pt x="182715" y="858259"/>
                </a:lnTo>
                <a:lnTo>
                  <a:pt x="185322" y="856332"/>
                </a:lnTo>
                <a:lnTo>
                  <a:pt x="186455" y="856332"/>
                </a:lnTo>
                <a:cubicBezTo>
                  <a:pt x="186455" y="856332"/>
                  <a:pt x="189175" y="854972"/>
                  <a:pt x="189175" y="854972"/>
                </a:cubicBezTo>
                <a:lnTo>
                  <a:pt x="195183" y="854972"/>
                </a:lnTo>
                <a:cubicBezTo>
                  <a:pt x="195183" y="854972"/>
                  <a:pt x="196316" y="855426"/>
                  <a:pt x="196316" y="855426"/>
                </a:cubicBezTo>
                <a:lnTo>
                  <a:pt x="199150" y="854179"/>
                </a:lnTo>
                <a:lnTo>
                  <a:pt x="199490" y="852819"/>
                </a:lnTo>
                <a:lnTo>
                  <a:pt x="198130" y="852819"/>
                </a:lnTo>
                <a:cubicBezTo>
                  <a:pt x="198130" y="852819"/>
                  <a:pt x="195069" y="853385"/>
                  <a:pt x="195069" y="853385"/>
                </a:cubicBezTo>
                <a:close/>
                <a:moveTo>
                  <a:pt x="238594" y="418475"/>
                </a:moveTo>
                <a:lnTo>
                  <a:pt x="237348" y="417908"/>
                </a:lnTo>
                <a:lnTo>
                  <a:pt x="234741" y="417228"/>
                </a:lnTo>
                <a:lnTo>
                  <a:pt x="234967" y="417795"/>
                </a:lnTo>
                <a:lnTo>
                  <a:pt x="235874" y="419268"/>
                </a:lnTo>
                <a:lnTo>
                  <a:pt x="238368" y="420855"/>
                </a:lnTo>
                <a:lnTo>
                  <a:pt x="239388" y="421082"/>
                </a:lnTo>
                <a:lnTo>
                  <a:pt x="239161" y="419495"/>
                </a:lnTo>
                <a:lnTo>
                  <a:pt x="238481" y="418588"/>
                </a:lnTo>
                <a:close/>
                <a:moveTo>
                  <a:pt x="406234" y="107452"/>
                </a:moveTo>
                <a:lnTo>
                  <a:pt x="406234" y="105299"/>
                </a:lnTo>
                <a:cubicBezTo>
                  <a:pt x="406234" y="105299"/>
                  <a:pt x="407254" y="103825"/>
                  <a:pt x="407254" y="103825"/>
                </a:cubicBezTo>
                <a:lnTo>
                  <a:pt x="407254" y="102352"/>
                </a:lnTo>
                <a:cubicBezTo>
                  <a:pt x="407254" y="102352"/>
                  <a:pt x="405667" y="99065"/>
                  <a:pt x="405667" y="99065"/>
                </a:cubicBezTo>
                <a:lnTo>
                  <a:pt x="404080" y="96118"/>
                </a:lnTo>
                <a:lnTo>
                  <a:pt x="403287" y="91130"/>
                </a:lnTo>
                <a:lnTo>
                  <a:pt x="402720" y="89204"/>
                </a:lnTo>
                <a:lnTo>
                  <a:pt x="401473" y="88750"/>
                </a:lnTo>
                <a:lnTo>
                  <a:pt x="400340" y="87163"/>
                </a:lnTo>
                <a:lnTo>
                  <a:pt x="398866" y="87163"/>
                </a:lnTo>
                <a:cubicBezTo>
                  <a:pt x="398866" y="87163"/>
                  <a:pt x="398186" y="86370"/>
                  <a:pt x="398186" y="86370"/>
                </a:cubicBezTo>
                <a:lnTo>
                  <a:pt x="397506" y="85803"/>
                </a:lnTo>
                <a:lnTo>
                  <a:pt x="396486" y="85803"/>
                </a:lnTo>
                <a:cubicBezTo>
                  <a:pt x="396486" y="85803"/>
                  <a:pt x="395579" y="86937"/>
                  <a:pt x="395579" y="86937"/>
                </a:cubicBezTo>
                <a:lnTo>
                  <a:pt x="393879" y="86937"/>
                </a:lnTo>
                <a:cubicBezTo>
                  <a:pt x="393879" y="86937"/>
                  <a:pt x="392859" y="87390"/>
                  <a:pt x="392859" y="87390"/>
                </a:cubicBezTo>
                <a:lnTo>
                  <a:pt x="391612" y="88297"/>
                </a:lnTo>
                <a:lnTo>
                  <a:pt x="390479" y="87957"/>
                </a:lnTo>
                <a:lnTo>
                  <a:pt x="389685" y="87163"/>
                </a:lnTo>
                <a:lnTo>
                  <a:pt x="388098" y="87163"/>
                </a:lnTo>
                <a:cubicBezTo>
                  <a:pt x="388098" y="87163"/>
                  <a:pt x="387758" y="97251"/>
                  <a:pt x="387758" y="97251"/>
                </a:cubicBezTo>
                <a:lnTo>
                  <a:pt x="386852" y="104392"/>
                </a:lnTo>
                <a:lnTo>
                  <a:pt x="385265" y="109606"/>
                </a:lnTo>
                <a:lnTo>
                  <a:pt x="383791" y="112439"/>
                </a:lnTo>
                <a:lnTo>
                  <a:pt x="382544" y="112780"/>
                </a:lnTo>
                <a:lnTo>
                  <a:pt x="381638" y="113573"/>
                </a:lnTo>
                <a:lnTo>
                  <a:pt x="381071" y="114933"/>
                </a:lnTo>
                <a:lnTo>
                  <a:pt x="380051" y="116067"/>
                </a:lnTo>
                <a:lnTo>
                  <a:pt x="378464" y="116973"/>
                </a:lnTo>
                <a:lnTo>
                  <a:pt x="377670" y="117993"/>
                </a:lnTo>
                <a:lnTo>
                  <a:pt x="377670" y="119014"/>
                </a:lnTo>
                <a:cubicBezTo>
                  <a:pt x="377670" y="119014"/>
                  <a:pt x="376084" y="119694"/>
                  <a:pt x="376084" y="119694"/>
                </a:cubicBezTo>
                <a:lnTo>
                  <a:pt x="373250" y="120034"/>
                </a:lnTo>
                <a:lnTo>
                  <a:pt x="371550" y="120940"/>
                </a:lnTo>
                <a:lnTo>
                  <a:pt x="371096" y="122301"/>
                </a:lnTo>
                <a:lnTo>
                  <a:pt x="370190" y="123434"/>
                </a:lnTo>
                <a:lnTo>
                  <a:pt x="368829" y="124228"/>
                </a:lnTo>
                <a:lnTo>
                  <a:pt x="368149" y="125588"/>
                </a:lnTo>
                <a:lnTo>
                  <a:pt x="368149" y="127515"/>
                </a:lnTo>
                <a:cubicBezTo>
                  <a:pt x="368149" y="127515"/>
                  <a:pt x="367469" y="129101"/>
                  <a:pt x="367469" y="129101"/>
                </a:cubicBezTo>
                <a:lnTo>
                  <a:pt x="365769" y="130462"/>
                </a:lnTo>
                <a:lnTo>
                  <a:pt x="364182" y="130462"/>
                </a:lnTo>
                <a:cubicBezTo>
                  <a:pt x="364182" y="130462"/>
                  <a:pt x="362822" y="129215"/>
                  <a:pt x="362822" y="129215"/>
                </a:cubicBezTo>
                <a:lnTo>
                  <a:pt x="360895" y="128308"/>
                </a:lnTo>
                <a:lnTo>
                  <a:pt x="358515" y="127855"/>
                </a:lnTo>
                <a:lnTo>
                  <a:pt x="356588" y="128195"/>
                </a:lnTo>
                <a:lnTo>
                  <a:pt x="355001" y="129215"/>
                </a:lnTo>
                <a:lnTo>
                  <a:pt x="353641" y="130915"/>
                </a:lnTo>
                <a:lnTo>
                  <a:pt x="352394" y="133295"/>
                </a:lnTo>
                <a:lnTo>
                  <a:pt x="351034" y="133635"/>
                </a:lnTo>
                <a:lnTo>
                  <a:pt x="349561" y="132049"/>
                </a:lnTo>
                <a:lnTo>
                  <a:pt x="347634" y="131595"/>
                </a:lnTo>
                <a:lnTo>
                  <a:pt x="345367" y="132162"/>
                </a:lnTo>
                <a:lnTo>
                  <a:pt x="343553" y="131935"/>
                </a:lnTo>
                <a:lnTo>
                  <a:pt x="342193" y="130915"/>
                </a:lnTo>
                <a:lnTo>
                  <a:pt x="340153" y="130915"/>
                </a:lnTo>
                <a:cubicBezTo>
                  <a:pt x="340153" y="130915"/>
                  <a:pt x="337319" y="131595"/>
                  <a:pt x="337319" y="131595"/>
                </a:cubicBezTo>
                <a:lnTo>
                  <a:pt x="331652" y="130688"/>
                </a:lnTo>
                <a:lnTo>
                  <a:pt x="323037" y="127968"/>
                </a:lnTo>
                <a:lnTo>
                  <a:pt x="315783" y="126948"/>
                </a:lnTo>
                <a:lnTo>
                  <a:pt x="306829" y="127968"/>
                </a:lnTo>
                <a:lnTo>
                  <a:pt x="306035" y="125134"/>
                </a:lnTo>
                <a:lnTo>
                  <a:pt x="306489" y="123661"/>
                </a:lnTo>
                <a:lnTo>
                  <a:pt x="307962" y="122527"/>
                </a:lnTo>
                <a:lnTo>
                  <a:pt x="308869" y="121281"/>
                </a:lnTo>
                <a:lnTo>
                  <a:pt x="309209" y="119807"/>
                </a:lnTo>
                <a:lnTo>
                  <a:pt x="310229" y="118674"/>
                </a:lnTo>
                <a:lnTo>
                  <a:pt x="311816" y="117880"/>
                </a:lnTo>
                <a:lnTo>
                  <a:pt x="312496" y="117087"/>
                </a:lnTo>
                <a:lnTo>
                  <a:pt x="312270" y="116293"/>
                </a:lnTo>
                <a:lnTo>
                  <a:pt x="312610" y="115613"/>
                </a:lnTo>
                <a:lnTo>
                  <a:pt x="313516" y="115047"/>
                </a:lnTo>
                <a:lnTo>
                  <a:pt x="314083" y="114140"/>
                </a:lnTo>
                <a:lnTo>
                  <a:pt x="314083" y="112893"/>
                </a:lnTo>
                <a:cubicBezTo>
                  <a:pt x="314083" y="112893"/>
                  <a:pt x="314536" y="112213"/>
                  <a:pt x="314536" y="112213"/>
                </a:cubicBezTo>
                <a:lnTo>
                  <a:pt x="315217" y="111759"/>
                </a:lnTo>
                <a:lnTo>
                  <a:pt x="315217" y="110853"/>
                </a:lnTo>
                <a:cubicBezTo>
                  <a:pt x="315217" y="110853"/>
                  <a:pt x="314877" y="108132"/>
                  <a:pt x="314877" y="108132"/>
                </a:cubicBezTo>
                <a:lnTo>
                  <a:pt x="314877" y="105866"/>
                </a:lnTo>
                <a:cubicBezTo>
                  <a:pt x="314877" y="105866"/>
                  <a:pt x="315330" y="104165"/>
                  <a:pt x="315330" y="104165"/>
                </a:cubicBezTo>
                <a:lnTo>
                  <a:pt x="315897" y="103145"/>
                </a:lnTo>
                <a:lnTo>
                  <a:pt x="316237" y="102918"/>
                </a:lnTo>
                <a:lnTo>
                  <a:pt x="316577" y="102352"/>
                </a:lnTo>
                <a:lnTo>
                  <a:pt x="316577" y="101331"/>
                </a:lnTo>
                <a:cubicBezTo>
                  <a:pt x="316577" y="101331"/>
                  <a:pt x="317257" y="100311"/>
                  <a:pt x="317257" y="100311"/>
                </a:cubicBezTo>
                <a:lnTo>
                  <a:pt x="320090" y="98271"/>
                </a:lnTo>
                <a:lnTo>
                  <a:pt x="321111" y="97138"/>
                </a:lnTo>
                <a:lnTo>
                  <a:pt x="321111" y="96118"/>
                </a:lnTo>
                <a:cubicBezTo>
                  <a:pt x="321111" y="96118"/>
                  <a:pt x="321677" y="94757"/>
                  <a:pt x="321677" y="94757"/>
                </a:cubicBezTo>
                <a:lnTo>
                  <a:pt x="323378" y="91924"/>
                </a:lnTo>
                <a:lnTo>
                  <a:pt x="323944" y="90564"/>
                </a:lnTo>
                <a:lnTo>
                  <a:pt x="323944" y="89884"/>
                </a:lnTo>
                <a:cubicBezTo>
                  <a:pt x="323944" y="89884"/>
                  <a:pt x="324624" y="89204"/>
                  <a:pt x="324624" y="89204"/>
                </a:cubicBezTo>
                <a:lnTo>
                  <a:pt x="326665" y="87617"/>
                </a:lnTo>
                <a:lnTo>
                  <a:pt x="327798" y="86143"/>
                </a:lnTo>
                <a:lnTo>
                  <a:pt x="328025" y="84783"/>
                </a:lnTo>
                <a:lnTo>
                  <a:pt x="327571" y="83196"/>
                </a:lnTo>
                <a:lnTo>
                  <a:pt x="326438" y="81383"/>
                </a:lnTo>
                <a:lnTo>
                  <a:pt x="322811" y="76849"/>
                </a:lnTo>
                <a:lnTo>
                  <a:pt x="319977" y="74808"/>
                </a:lnTo>
                <a:lnTo>
                  <a:pt x="316350" y="73108"/>
                </a:lnTo>
                <a:lnTo>
                  <a:pt x="313970" y="72542"/>
                </a:lnTo>
                <a:lnTo>
                  <a:pt x="312836" y="73108"/>
                </a:lnTo>
                <a:lnTo>
                  <a:pt x="311703" y="72655"/>
                </a:lnTo>
                <a:lnTo>
                  <a:pt x="310569" y="71182"/>
                </a:lnTo>
                <a:lnTo>
                  <a:pt x="308643" y="69935"/>
                </a:lnTo>
                <a:lnTo>
                  <a:pt x="304449" y="68574"/>
                </a:lnTo>
                <a:lnTo>
                  <a:pt x="294928" y="63361"/>
                </a:lnTo>
                <a:lnTo>
                  <a:pt x="291074" y="60867"/>
                </a:lnTo>
                <a:lnTo>
                  <a:pt x="289827" y="59280"/>
                </a:lnTo>
                <a:lnTo>
                  <a:pt x="286313" y="56446"/>
                </a:lnTo>
                <a:lnTo>
                  <a:pt x="280532" y="52479"/>
                </a:lnTo>
                <a:lnTo>
                  <a:pt x="276112" y="50552"/>
                </a:lnTo>
                <a:lnTo>
                  <a:pt x="273052" y="50552"/>
                </a:lnTo>
                <a:cubicBezTo>
                  <a:pt x="273052" y="50552"/>
                  <a:pt x="268064" y="49532"/>
                  <a:pt x="268064" y="49532"/>
                </a:cubicBezTo>
                <a:lnTo>
                  <a:pt x="261264" y="47039"/>
                </a:lnTo>
                <a:lnTo>
                  <a:pt x="257297" y="44658"/>
                </a:lnTo>
                <a:lnTo>
                  <a:pt x="256276" y="42391"/>
                </a:lnTo>
                <a:lnTo>
                  <a:pt x="253783" y="40124"/>
                </a:lnTo>
                <a:lnTo>
                  <a:pt x="249816" y="37858"/>
                </a:lnTo>
                <a:lnTo>
                  <a:pt x="247775" y="36384"/>
                </a:lnTo>
                <a:lnTo>
                  <a:pt x="247775" y="35704"/>
                </a:lnTo>
                <a:cubicBezTo>
                  <a:pt x="247775" y="35704"/>
                  <a:pt x="246415" y="34797"/>
                  <a:pt x="246415" y="34797"/>
                </a:cubicBezTo>
                <a:lnTo>
                  <a:pt x="244148" y="33664"/>
                </a:lnTo>
                <a:lnTo>
                  <a:pt x="241768" y="31623"/>
                </a:lnTo>
                <a:lnTo>
                  <a:pt x="239161" y="28790"/>
                </a:lnTo>
                <a:lnTo>
                  <a:pt x="236327" y="24369"/>
                </a:lnTo>
                <a:lnTo>
                  <a:pt x="233267" y="18475"/>
                </a:lnTo>
                <a:lnTo>
                  <a:pt x="229980" y="14508"/>
                </a:lnTo>
                <a:lnTo>
                  <a:pt x="226466" y="12468"/>
                </a:lnTo>
                <a:lnTo>
                  <a:pt x="224766" y="11108"/>
                </a:lnTo>
                <a:lnTo>
                  <a:pt x="224766" y="10428"/>
                </a:lnTo>
                <a:cubicBezTo>
                  <a:pt x="224766" y="10428"/>
                  <a:pt x="224199" y="9748"/>
                  <a:pt x="224199" y="9748"/>
                </a:cubicBezTo>
                <a:lnTo>
                  <a:pt x="223859" y="9408"/>
                </a:lnTo>
                <a:lnTo>
                  <a:pt x="222272" y="8048"/>
                </a:lnTo>
                <a:lnTo>
                  <a:pt x="220799" y="5554"/>
                </a:lnTo>
                <a:lnTo>
                  <a:pt x="220459" y="4420"/>
                </a:lnTo>
                <a:lnTo>
                  <a:pt x="220232" y="4420"/>
                </a:lnTo>
                <a:cubicBezTo>
                  <a:pt x="220232" y="4420"/>
                  <a:pt x="211505" y="4420"/>
                  <a:pt x="211505" y="4420"/>
                </a:cubicBezTo>
                <a:lnTo>
                  <a:pt x="203117" y="4420"/>
                </a:lnTo>
                <a:cubicBezTo>
                  <a:pt x="203117" y="4420"/>
                  <a:pt x="202210" y="4987"/>
                  <a:pt x="202210" y="4987"/>
                </a:cubicBezTo>
                <a:lnTo>
                  <a:pt x="200963" y="4987"/>
                </a:lnTo>
                <a:cubicBezTo>
                  <a:pt x="200963" y="4987"/>
                  <a:pt x="200057" y="4534"/>
                  <a:pt x="200057" y="4534"/>
                </a:cubicBezTo>
                <a:lnTo>
                  <a:pt x="199150" y="4534"/>
                </a:lnTo>
                <a:cubicBezTo>
                  <a:pt x="199150" y="4534"/>
                  <a:pt x="197903" y="5100"/>
                  <a:pt x="197903" y="5100"/>
                </a:cubicBezTo>
                <a:lnTo>
                  <a:pt x="196769" y="6120"/>
                </a:lnTo>
                <a:lnTo>
                  <a:pt x="193596" y="12921"/>
                </a:lnTo>
                <a:lnTo>
                  <a:pt x="192009" y="15755"/>
                </a:lnTo>
                <a:lnTo>
                  <a:pt x="190876" y="18362"/>
                </a:lnTo>
                <a:lnTo>
                  <a:pt x="189969" y="22782"/>
                </a:lnTo>
                <a:lnTo>
                  <a:pt x="189629" y="23576"/>
                </a:lnTo>
                <a:lnTo>
                  <a:pt x="188608" y="21989"/>
                </a:lnTo>
                <a:lnTo>
                  <a:pt x="187135" y="17909"/>
                </a:lnTo>
                <a:lnTo>
                  <a:pt x="186455" y="15642"/>
                </a:lnTo>
                <a:lnTo>
                  <a:pt x="185548" y="13035"/>
                </a:lnTo>
                <a:lnTo>
                  <a:pt x="183848" y="9748"/>
                </a:lnTo>
                <a:lnTo>
                  <a:pt x="181921" y="8728"/>
                </a:lnTo>
                <a:lnTo>
                  <a:pt x="180674" y="8388"/>
                </a:lnTo>
                <a:lnTo>
                  <a:pt x="178974" y="7707"/>
                </a:lnTo>
                <a:lnTo>
                  <a:pt x="175914" y="6914"/>
                </a:lnTo>
                <a:lnTo>
                  <a:pt x="174554" y="6914"/>
                </a:lnTo>
                <a:cubicBezTo>
                  <a:pt x="174554" y="6914"/>
                  <a:pt x="165826" y="6687"/>
                  <a:pt x="165826" y="6687"/>
                </a:cubicBezTo>
                <a:lnTo>
                  <a:pt x="165146" y="6687"/>
                </a:lnTo>
                <a:cubicBezTo>
                  <a:pt x="165146" y="6687"/>
                  <a:pt x="161745" y="6914"/>
                  <a:pt x="161745" y="6914"/>
                </a:cubicBezTo>
                <a:lnTo>
                  <a:pt x="160045" y="6687"/>
                </a:lnTo>
                <a:lnTo>
                  <a:pt x="158232" y="4874"/>
                </a:lnTo>
                <a:lnTo>
                  <a:pt x="154151" y="1700"/>
                </a:lnTo>
                <a:lnTo>
                  <a:pt x="153358" y="680"/>
                </a:lnTo>
                <a:lnTo>
                  <a:pt x="151771" y="0"/>
                </a:lnTo>
                <a:lnTo>
                  <a:pt x="150864" y="0"/>
                </a:lnTo>
                <a:cubicBezTo>
                  <a:pt x="150864" y="0"/>
                  <a:pt x="150298" y="567"/>
                  <a:pt x="150298" y="567"/>
                </a:cubicBezTo>
                <a:lnTo>
                  <a:pt x="149617" y="3287"/>
                </a:lnTo>
                <a:lnTo>
                  <a:pt x="148824" y="5667"/>
                </a:lnTo>
                <a:lnTo>
                  <a:pt x="147917" y="7027"/>
                </a:lnTo>
                <a:lnTo>
                  <a:pt x="144970" y="8048"/>
                </a:lnTo>
                <a:lnTo>
                  <a:pt x="142250" y="9181"/>
                </a:lnTo>
                <a:lnTo>
                  <a:pt x="140776" y="9408"/>
                </a:lnTo>
                <a:lnTo>
                  <a:pt x="139983" y="10654"/>
                </a:lnTo>
                <a:lnTo>
                  <a:pt x="139643" y="12355"/>
                </a:lnTo>
                <a:lnTo>
                  <a:pt x="138963" y="13941"/>
                </a:lnTo>
                <a:lnTo>
                  <a:pt x="135109" y="16208"/>
                </a:lnTo>
                <a:lnTo>
                  <a:pt x="134202" y="17229"/>
                </a:lnTo>
                <a:lnTo>
                  <a:pt x="133749" y="19496"/>
                </a:lnTo>
                <a:lnTo>
                  <a:pt x="131595" y="22329"/>
                </a:lnTo>
                <a:lnTo>
                  <a:pt x="130915" y="23462"/>
                </a:lnTo>
                <a:lnTo>
                  <a:pt x="134769" y="27656"/>
                </a:lnTo>
                <a:lnTo>
                  <a:pt x="133069" y="33324"/>
                </a:lnTo>
                <a:lnTo>
                  <a:pt x="130462" y="42278"/>
                </a:lnTo>
                <a:lnTo>
                  <a:pt x="128422" y="49192"/>
                </a:lnTo>
                <a:lnTo>
                  <a:pt x="128082" y="50099"/>
                </a:lnTo>
                <a:lnTo>
                  <a:pt x="127628" y="51459"/>
                </a:lnTo>
                <a:lnTo>
                  <a:pt x="123208" y="53386"/>
                </a:lnTo>
                <a:lnTo>
                  <a:pt x="116747" y="56220"/>
                </a:lnTo>
                <a:lnTo>
                  <a:pt x="113460" y="57693"/>
                </a:lnTo>
                <a:lnTo>
                  <a:pt x="109266" y="59620"/>
                </a:lnTo>
                <a:lnTo>
                  <a:pt x="108246" y="61207"/>
                </a:lnTo>
                <a:lnTo>
                  <a:pt x="106999" y="62114"/>
                </a:lnTo>
                <a:lnTo>
                  <a:pt x="105639" y="63247"/>
                </a:lnTo>
                <a:lnTo>
                  <a:pt x="105186" y="64494"/>
                </a:lnTo>
                <a:lnTo>
                  <a:pt x="103939" y="65287"/>
                </a:lnTo>
                <a:lnTo>
                  <a:pt x="102805" y="68008"/>
                </a:lnTo>
                <a:lnTo>
                  <a:pt x="102805" y="70161"/>
                </a:lnTo>
                <a:lnTo>
                  <a:pt x="103485" y="71635"/>
                </a:lnTo>
                <a:lnTo>
                  <a:pt x="104732" y="72202"/>
                </a:lnTo>
                <a:lnTo>
                  <a:pt x="105072" y="73902"/>
                </a:lnTo>
                <a:lnTo>
                  <a:pt x="105412" y="75148"/>
                </a:lnTo>
                <a:lnTo>
                  <a:pt x="106319" y="76055"/>
                </a:lnTo>
                <a:lnTo>
                  <a:pt x="106092" y="76849"/>
                </a:lnTo>
                <a:lnTo>
                  <a:pt x="105412" y="77415"/>
                </a:lnTo>
                <a:lnTo>
                  <a:pt x="104052" y="77756"/>
                </a:lnTo>
                <a:lnTo>
                  <a:pt x="103145" y="79456"/>
                </a:lnTo>
                <a:lnTo>
                  <a:pt x="102125" y="83763"/>
                </a:lnTo>
                <a:lnTo>
                  <a:pt x="102125" y="85350"/>
                </a:lnTo>
                <a:cubicBezTo>
                  <a:pt x="102125" y="85350"/>
                  <a:pt x="103145" y="89204"/>
                  <a:pt x="103145" y="89204"/>
                </a:cubicBezTo>
                <a:lnTo>
                  <a:pt x="103825" y="91244"/>
                </a:lnTo>
                <a:lnTo>
                  <a:pt x="105526" y="98838"/>
                </a:lnTo>
                <a:lnTo>
                  <a:pt x="105752" y="100878"/>
                </a:lnTo>
                <a:lnTo>
                  <a:pt x="103372" y="103825"/>
                </a:lnTo>
                <a:lnTo>
                  <a:pt x="102465" y="105639"/>
                </a:lnTo>
                <a:lnTo>
                  <a:pt x="102125" y="107226"/>
                </a:lnTo>
                <a:lnTo>
                  <a:pt x="102125" y="108472"/>
                </a:lnTo>
                <a:cubicBezTo>
                  <a:pt x="102125" y="108472"/>
                  <a:pt x="102352" y="109606"/>
                  <a:pt x="102352" y="109606"/>
                </a:cubicBezTo>
                <a:lnTo>
                  <a:pt x="104279" y="113233"/>
                </a:lnTo>
                <a:lnTo>
                  <a:pt x="106546" y="116407"/>
                </a:lnTo>
                <a:lnTo>
                  <a:pt x="107679" y="118107"/>
                </a:lnTo>
                <a:lnTo>
                  <a:pt x="107679" y="120374"/>
                </a:lnTo>
                <a:lnTo>
                  <a:pt x="107113" y="121621"/>
                </a:lnTo>
                <a:lnTo>
                  <a:pt x="105866" y="122074"/>
                </a:lnTo>
                <a:lnTo>
                  <a:pt x="103145" y="122981"/>
                </a:lnTo>
                <a:lnTo>
                  <a:pt x="102012" y="124228"/>
                </a:lnTo>
                <a:lnTo>
                  <a:pt x="100765" y="124454"/>
                </a:lnTo>
                <a:lnTo>
                  <a:pt x="99632" y="123434"/>
                </a:lnTo>
                <a:lnTo>
                  <a:pt x="98385" y="123661"/>
                </a:lnTo>
                <a:lnTo>
                  <a:pt x="96798" y="124568"/>
                </a:lnTo>
                <a:lnTo>
                  <a:pt x="96231" y="126721"/>
                </a:lnTo>
                <a:lnTo>
                  <a:pt x="94871" y="130462"/>
                </a:lnTo>
                <a:lnTo>
                  <a:pt x="93738" y="131482"/>
                </a:lnTo>
                <a:lnTo>
                  <a:pt x="92831" y="134315"/>
                </a:lnTo>
                <a:lnTo>
                  <a:pt x="91244" y="138396"/>
                </a:lnTo>
                <a:lnTo>
                  <a:pt x="90451" y="140890"/>
                </a:lnTo>
                <a:lnTo>
                  <a:pt x="90111" y="142703"/>
                </a:lnTo>
                <a:lnTo>
                  <a:pt x="88524" y="143836"/>
                </a:lnTo>
                <a:lnTo>
                  <a:pt x="86710" y="146103"/>
                </a:lnTo>
                <a:lnTo>
                  <a:pt x="85350" y="148370"/>
                </a:lnTo>
                <a:lnTo>
                  <a:pt x="84783" y="149051"/>
                </a:lnTo>
                <a:lnTo>
                  <a:pt x="83763" y="149277"/>
                </a:lnTo>
                <a:lnTo>
                  <a:pt x="82970" y="151317"/>
                </a:lnTo>
                <a:lnTo>
                  <a:pt x="80363" y="154378"/>
                </a:lnTo>
                <a:lnTo>
                  <a:pt x="79683" y="157892"/>
                </a:lnTo>
                <a:lnTo>
                  <a:pt x="78776" y="159818"/>
                </a:lnTo>
                <a:lnTo>
                  <a:pt x="78776" y="163219"/>
                </a:lnTo>
                <a:cubicBezTo>
                  <a:pt x="78776" y="163219"/>
                  <a:pt x="77189" y="169453"/>
                  <a:pt x="77189" y="169453"/>
                </a:cubicBezTo>
                <a:lnTo>
                  <a:pt x="76962" y="170813"/>
                </a:lnTo>
                <a:lnTo>
                  <a:pt x="75489" y="171946"/>
                </a:lnTo>
                <a:lnTo>
                  <a:pt x="73562" y="174327"/>
                </a:lnTo>
                <a:lnTo>
                  <a:pt x="72882" y="176140"/>
                </a:lnTo>
                <a:lnTo>
                  <a:pt x="73789" y="181467"/>
                </a:lnTo>
                <a:lnTo>
                  <a:pt x="74922" y="186795"/>
                </a:lnTo>
                <a:lnTo>
                  <a:pt x="74922" y="189288"/>
                </a:lnTo>
                <a:cubicBezTo>
                  <a:pt x="74922" y="189288"/>
                  <a:pt x="74582" y="192689"/>
                  <a:pt x="74582" y="192689"/>
                </a:cubicBezTo>
                <a:lnTo>
                  <a:pt x="74242" y="194162"/>
                </a:lnTo>
                <a:lnTo>
                  <a:pt x="75035" y="194729"/>
                </a:lnTo>
                <a:lnTo>
                  <a:pt x="76282" y="195069"/>
                </a:lnTo>
                <a:lnTo>
                  <a:pt x="76622" y="196429"/>
                </a:lnTo>
                <a:lnTo>
                  <a:pt x="75716" y="197336"/>
                </a:lnTo>
                <a:lnTo>
                  <a:pt x="75375" y="199036"/>
                </a:lnTo>
                <a:lnTo>
                  <a:pt x="74355" y="200850"/>
                </a:lnTo>
                <a:lnTo>
                  <a:pt x="71408" y="201530"/>
                </a:lnTo>
                <a:lnTo>
                  <a:pt x="70388" y="200850"/>
                </a:lnTo>
                <a:lnTo>
                  <a:pt x="70048" y="201417"/>
                </a:lnTo>
                <a:lnTo>
                  <a:pt x="70048" y="202777"/>
                </a:lnTo>
                <a:cubicBezTo>
                  <a:pt x="70048" y="202777"/>
                  <a:pt x="69595" y="204364"/>
                  <a:pt x="69595" y="204364"/>
                </a:cubicBezTo>
                <a:lnTo>
                  <a:pt x="68008" y="208557"/>
                </a:lnTo>
                <a:lnTo>
                  <a:pt x="66988" y="212298"/>
                </a:lnTo>
                <a:lnTo>
                  <a:pt x="66421" y="213998"/>
                </a:lnTo>
                <a:lnTo>
                  <a:pt x="66648" y="215358"/>
                </a:lnTo>
                <a:lnTo>
                  <a:pt x="67101" y="216151"/>
                </a:lnTo>
                <a:lnTo>
                  <a:pt x="67101" y="216831"/>
                </a:lnTo>
                <a:cubicBezTo>
                  <a:pt x="67101" y="216831"/>
                  <a:pt x="66308" y="217738"/>
                  <a:pt x="66308" y="217738"/>
                </a:cubicBezTo>
                <a:lnTo>
                  <a:pt x="65514" y="219212"/>
                </a:lnTo>
                <a:lnTo>
                  <a:pt x="64721" y="219439"/>
                </a:lnTo>
                <a:lnTo>
                  <a:pt x="63814" y="218985"/>
                </a:lnTo>
                <a:lnTo>
                  <a:pt x="62907" y="219892"/>
                </a:lnTo>
                <a:lnTo>
                  <a:pt x="62681" y="221706"/>
                </a:lnTo>
                <a:lnTo>
                  <a:pt x="62114" y="223972"/>
                </a:lnTo>
                <a:lnTo>
                  <a:pt x="61887" y="226693"/>
                </a:lnTo>
                <a:lnTo>
                  <a:pt x="61547" y="230093"/>
                </a:lnTo>
                <a:lnTo>
                  <a:pt x="62794" y="232473"/>
                </a:lnTo>
                <a:lnTo>
                  <a:pt x="64381" y="236781"/>
                </a:lnTo>
                <a:lnTo>
                  <a:pt x="65514" y="237801"/>
                </a:lnTo>
                <a:lnTo>
                  <a:pt x="66761" y="237801"/>
                </a:lnTo>
                <a:cubicBezTo>
                  <a:pt x="66761" y="237801"/>
                  <a:pt x="67781" y="238594"/>
                  <a:pt x="67781" y="238594"/>
                </a:cubicBezTo>
                <a:lnTo>
                  <a:pt x="68348" y="239614"/>
                </a:lnTo>
                <a:lnTo>
                  <a:pt x="67555" y="241428"/>
                </a:lnTo>
                <a:lnTo>
                  <a:pt x="66194" y="241654"/>
                </a:lnTo>
                <a:lnTo>
                  <a:pt x="66194" y="242674"/>
                </a:lnTo>
                <a:cubicBezTo>
                  <a:pt x="66194" y="242674"/>
                  <a:pt x="66421" y="244942"/>
                  <a:pt x="66421" y="244942"/>
                </a:cubicBezTo>
                <a:lnTo>
                  <a:pt x="66875" y="247095"/>
                </a:lnTo>
                <a:lnTo>
                  <a:pt x="68121" y="248115"/>
                </a:lnTo>
                <a:lnTo>
                  <a:pt x="68688" y="251062"/>
                </a:lnTo>
                <a:lnTo>
                  <a:pt x="69935" y="252082"/>
                </a:lnTo>
                <a:lnTo>
                  <a:pt x="69935" y="255823"/>
                </a:lnTo>
                <a:cubicBezTo>
                  <a:pt x="69935" y="255823"/>
                  <a:pt x="71068" y="260243"/>
                  <a:pt x="71068" y="260243"/>
                </a:cubicBezTo>
                <a:lnTo>
                  <a:pt x="72428" y="261490"/>
                </a:lnTo>
                <a:lnTo>
                  <a:pt x="72995" y="262057"/>
                </a:lnTo>
                <a:lnTo>
                  <a:pt x="72542" y="263984"/>
                </a:lnTo>
                <a:lnTo>
                  <a:pt x="71522" y="265571"/>
                </a:lnTo>
                <a:lnTo>
                  <a:pt x="71295" y="268064"/>
                </a:lnTo>
                <a:lnTo>
                  <a:pt x="71635" y="269878"/>
                </a:lnTo>
                <a:lnTo>
                  <a:pt x="72995" y="271578"/>
                </a:lnTo>
                <a:lnTo>
                  <a:pt x="74015" y="271805"/>
                </a:lnTo>
                <a:lnTo>
                  <a:pt x="75489" y="271125"/>
                </a:lnTo>
                <a:lnTo>
                  <a:pt x="77076" y="271918"/>
                </a:lnTo>
                <a:lnTo>
                  <a:pt x="77302" y="273392"/>
                </a:lnTo>
                <a:lnTo>
                  <a:pt x="77529" y="274752"/>
                </a:lnTo>
                <a:lnTo>
                  <a:pt x="76736" y="276452"/>
                </a:lnTo>
                <a:lnTo>
                  <a:pt x="75829" y="279626"/>
                </a:lnTo>
                <a:lnTo>
                  <a:pt x="75602" y="282799"/>
                </a:lnTo>
                <a:lnTo>
                  <a:pt x="75829" y="287673"/>
                </a:lnTo>
                <a:lnTo>
                  <a:pt x="76282" y="291414"/>
                </a:lnTo>
                <a:lnTo>
                  <a:pt x="76282" y="293794"/>
                </a:lnTo>
                <a:cubicBezTo>
                  <a:pt x="76282" y="293794"/>
                  <a:pt x="76509" y="294927"/>
                  <a:pt x="76509" y="294927"/>
                </a:cubicBezTo>
                <a:lnTo>
                  <a:pt x="75942" y="295721"/>
                </a:lnTo>
                <a:lnTo>
                  <a:pt x="74582" y="296061"/>
                </a:lnTo>
                <a:lnTo>
                  <a:pt x="73449" y="296061"/>
                </a:lnTo>
                <a:cubicBezTo>
                  <a:pt x="73449" y="296061"/>
                  <a:pt x="72428" y="296854"/>
                  <a:pt x="72428" y="296854"/>
                </a:cubicBezTo>
                <a:lnTo>
                  <a:pt x="72202" y="298101"/>
                </a:lnTo>
                <a:lnTo>
                  <a:pt x="71408" y="300141"/>
                </a:lnTo>
                <a:lnTo>
                  <a:pt x="70615" y="301615"/>
                </a:lnTo>
                <a:lnTo>
                  <a:pt x="69141" y="303768"/>
                </a:lnTo>
                <a:lnTo>
                  <a:pt x="68235" y="306035"/>
                </a:lnTo>
                <a:lnTo>
                  <a:pt x="67555" y="307509"/>
                </a:lnTo>
                <a:lnTo>
                  <a:pt x="67555" y="308529"/>
                </a:lnTo>
                <a:cubicBezTo>
                  <a:pt x="67555" y="308529"/>
                  <a:pt x="67101" y="310569"/>
                  <a:pt x="67101" y="310569"/>
                </a:cubicBezTo>
                <a:lnTo>
                  <a:pt x="66534" y="312269"/>
                </a:lnTo>
                <a:lnTo>
                  <a:pt x="65401" y="317823"/>
                </a:lnTo>
                <a:lnTo>
                  <a:pt x="63927" y="318957"/>
                </a:lnTo>
                <a:lnTo>
                  <a:pt x="62681" y="319523"/>
                </a:lnTo>
                <a:lnTo>
                  <a:pt x="62114" y="320317"/>
                </a:lnTo>
                <a:lnTo>
                  <a:pt x="62567" y="321790"/>
                </a:lnTo>
                <a:lnTo>
                  <a:pt x="63814" y="322244"/>
                </a:lnTo>
                <a:lnTo>
                  <a:pt x="64268" y="323491"/>
                </a:lnTo>
                <a:lnTo>
                  <a:pt x="64268" y="325418"/>
                </a:lnTo>
                <a:cubicBezTo>
                  <a:pt x="64268" y="325418"/>
                  <a:pt x="64948" y="327231"/>
                  <a:pt x="64948" y="327231"/>
                </a:cubicBezTo>
                <a:lnTo>
                  <a:pt x="64948" y="329385"/>
                </a:lnTo>
                <a:cubicBezTo>
                  <a:pt x="64948" y="329385"/>
                  <a:pt x="65628" y="333465"/>
                  <a:pt x="65628" y="333465"/>
                </a:cubicBezTo>
                <a:lnTo>
                  <a:pt x="64948" y="336185"/>
                </a:lnTo>
                <a:lnTo>
                  <a:pt x="65174" y="338452"/>
                </a:lnTo>
                <a:lnTo>
                  <a:pt x="65174" y="340719"/>
                </a:lnTo>
                <a:cubicBezTo>
                  <a:pt x="65174" y="340719"/>
                  <a:pt x="64041" y="342533"/>
                  <a:pt x="64041" y="342533"/>
                </a:cubicBezTo>
                <a:lnTo>
                  <a:pt x="61887" y="342873"/>
                </a:lnTo>
                <a:lnTo>
                  <a:pt x="60640" y="344573"/>
                </a:lnTo>
                <a:lnTo>
                  <a:pt x="58600" y="346387"/>
                </a:lnTo>
                <a:lnTo>
                  <a:pt x="58374" y="347860"/>
                </a:lnTo>
                <a:lnTo>
                  <a:pt x="58034" y="349220"/>
                </a:lnTo>
                <a:lnTo>
                  <a:pt x="57240" y="349674"/>
                </a:lnTo>
                <a:lnTo>
                  <a:pt x="55993" y="349674"/>
                </a:lnTo>
                <a:lnTo>
                  <a:pt x="54973" y="349900"/>
                </a:lnTo>
                <a:lnTo>
                  <a:pt x="53500" y="351601"/>
                </a:lnTo>
                <a:lnTo>
                  <a:pt x="51913" y="352507"/>
                </a:lnTo>
                <a:lnTo>
                  <a:pt x="51573" y="353868"/>
                </a:lnTo>
                <a:lnTo>
                  <a:pt x="51573" y="355568"/>
                </a:lnTo>
                <a:cubicBezTo>
                  <a:pt x="51573" y="355568"/>
                  <a:pt x="50893" y="356588"/>
                  <a:pt x="50893" y="356588"/>
                </a:cubicBezTo>
                <a:lnTo>
                  <a:pt x="49873" y="358515"/>
                </a:lnTo>
                <a:lnTo>
                  <a:pt x="49192" y="360555"/>
                </a:lnTo>
                <a:lnTo>
                  <a:pt x="49873" y="362482"/>
                </a:lnTo>
                <a:lnTo>
                  <a:pt x="50553" y="365882"/>
                </a:lnTo>
                <a:lnTo>
                  <a:pt x="50553" y="367356"/>
                </a:lnTo>
                <a:cubicBezTo>
                  <a:pt x="50553" y="367356"/>
                  <a:pt x="49759" y="370189"/>
                  <a:pt x="49759" y="370189"/>
                </a:cubicBezTo>
                <a:lnTo>
                  <a:pt x="48966" y="372003"/>
                </a:lnTo>
                <a:lnTo>
                  <a:pt x="49646" y="374383"/>
                </a:lnTo>
                <a:lnTo>
                  <a:pt x="50213" y="375743"/>
                </a:lnTo>
                <a:lnTo>
                  <a:pt x="49646" y="378690"/>
                </a:lnTo>
                <a:lnTo>
                  <a:pt x="49192" y="380504"/>
                </a:lnTo>
                <a:lnTo>
                  <a:pt x="49533" y="383791"/>
                </a:lnTo>
                <a:lnTo>
                  <a:pt x="51006" y="387531"/>
                </a:lnTo>
                <a:lnTo>
                  <a:pt x="52366" y="390818"/>
                </a:lnTo>
                <a:lnTo>
                  <a:pt x="52593" y="394672"/>
                </a:lnTo>
                <a:lnTo>
                  <a:pt x="52933" y="397733"/>
                </a:lnTo>
                <a:lnTo>
                  <a:pt x="53613" y="401133"/>
                </a:lnTo>
                <a:lnTo>
                  <a:pt x="54973" y="402493"/>
                </a:lnTo>
                <a:lnTo>
                  <a:pt x="55993" y="403627"/>
                </a:lnTo>
                <a:lnTo>
                  <a:pt x="55767" y="405214"/>
                </a:lnTo>
                <a:lnTo>
                  <a:pt x="54973" y="407140"/>
                </a:lnTo>
                <a:lnTo>
                  <a:pt x="53840" y="408614"/>
                </a:lnTo>
                <a:lnTo>
                  <a:pt x="51119" y="409067"/>
                </a:lnTo>
                <a:lnTo>
                  <a:pt x="48852" y="410427"/>
                </a:lnTo>
                <a:lnTo>
                  <a:pt x="47039" y="411334"/>
                </a:lnTo>
                <a:lnTo>
                  <a:pt x="45679" y="412468"/>
                </a:lnTo>
                <a:lnTo>
                  <a:pt x="44659" y="413601"/>
                </a:lnTo>
                <a:lnTo>
                  <a:pt x="44205" y="414848"/>
                </a:lnTo>
                <a:lnTo>
                  <a:pt x="44545" y="420515"/>
                </a:lnTo>
                <a:lnTo>
                  <a:pt x="44319" y="422556"/>
                </a:lnTo>
                <a:lnTo>
                  <a:pt x="43412" y="425502"/>
                </a:lnTo>
                <a:lnTo>
                  <a:pt x="42505" y="427883"/>
                </a:lnTo>
                <a:lnTo>
                  <a:pt x="42165" y="428563"/>
                </a:lnTo>
                <a:lnTo>
                  <a:pt x="42165" y="429583"/>
                </a:lnTo>
                <a:cubicBezTo>
                  <a:pt x="42165" y="429583"/>
                  <a:pt x="41938" y="430603"/>
                  <a:pt x="41938" y="430603"/>
                </a:cubicBezTo>
                <a:lnTo>
                  <a:pt x="40918" y="430830"/>
                </a:lnTo>
                <a:lnTo>
                  <a:pt x="39558" y="430377"/>
                </a:lnTo>
                <a:lnTo>
                  <a:pt x="38765" y="430603"/>
                </a:lnTo>
                <a:lnTo>
                  <a:pt x="38198" y="431397"/>
                </a:lnTo>
                <a:lnTo>
                  <a:pt x="38651" y="433210"/>
                </a:lnTo>
                <a:lnTo>
                  <a:pt x="39105" y="436497"/>
                </a:lnTo>
                <a:lnTo>
                  <a:pt x="39785" y="437857"/>
                </a:lnTo>
                <a:lnTo>
                  <a:pt x="39558" y="438991"/>
                </a:lnTo>
                <a:lnTo>
                  <a:pt x="39331" y="441371"/>
                </a:lnTo>
                <a:lnTo>
                  <a:pt x="38424" y="443298"/>
                </a:lnTo>
                <a:lnTo>
                  <a:pt x="37178" y="443298"/>
                </a:lnTo>
                <a:cubicBezTo>
                  <a:pt x="37178" y="443298"/>
                  <a:pt x="36384" y="444091"/>
                  <a:pt x="36384" y="444091"/>
                </a:cubicBezTo>
                <a:lnTo>
                  <a:pt x="36044" y="445451"/>
                </a:lnTo>
                <a:lnTo>
                  <a:pt x="36384" y="447152"/>
                </a:lnTo>
                <a:lnTo>
                  <a:pt x="37971" y="448625"/>
                </a:lnTo>
                <a:lnTo>
                  <a:pt x="38538" y="449532"/>
                </a:lnTo>
                <a:lnTo>
                  <a:pt x="38311" y="450779"/>
                </a:lnTo>
                <a:lnTo>
                  <a:pt x="37064" y="451232"/>
                </a:lnTo>
                <a:lnTo>
                  <a:pt x="36384" y="452252"/>
                </a:lnTo>
                <a:lnTo>
                  <a:pt x="35704" y="454519"/>
                </a:lnTo>
                <a:lnTo>
                  <a:pt x="34797" y="457013"/>
                </a:lnTo>
                <a:lnTo>
                  <a:pt x="33777" y="458826"/>
                </a:lnTo>
                <a:lnTo>
                  <a:pt x="33551" y="461320"/>
                </a:lnTo>
                <a:lnTo>
                  <a:pt x="34911" y="464040"/>
                </a:lnTo>
                <a:lnTo>
                  <a:pt x="34911" y="466647"/>
                </a:lnTo>
                <a:cubicBezTo>
                  <a:pt x="34911" y="466647"/>
                  <a:pt x="34684" y="474468"/>
                  <a:pt x="34684" y="474468"/>
                </a:cubicBezTo>
                <a:lnTo>
                  <a:pt x="34684" y="477075"/>
                </a:lnTo>
                <a:cubicBezTo>
                  <a:pt x="34684" y="477075"/>
                  <a:pt x="35024" y="481496"/>
                  <a:pt x="35024" y="481496"/>
                </a:cubicBezTo>
                <a:lnTo>
                  <a:pt x="34457" y="482743"/>
                </a:lnTo>
                <a:lnTo>
                  <a:pt x="34231" y="483876"/>
                </a:lnTo>
                <a:lnTo>
                  <a:pt x="35591" y="487050"/>
                </a:lnTo>
                <a:lnTo>
                  <a:pt x="37064" y="492264"/>
                </a:lnTo>
                <a:lnTo>
                  <a:pt x="37518" y="494304"/>
                </a:lnTo>
                <a:lnTo>
                  <a:pt x="37291" y="495777"/>
                </a:lnTo>
                <a:lnTo>
                  <a:pt x="35251" y="497024"/>
                </a:lnTo>
                <a:lnTo>
                  <a:pt x="33551" y="497477"/>
                </a:lnTo>
                <a:lnTo>
                  <a:pt x="32531" y="496571"/>
                </a:lnTo>
                <a:lnTo>
                  <a:pt x="31850" y="496911"/>
                </a:lnTo>
                <a:lnTo>
                  <a:pt x="31057" y="498384"/>
                </a:lnTo>
                <a:lnTo>
                  <a:pt x="30150" y="499631"/>
                </a:lnTo>
                <a:lnTo>
                  <a:pt x="29810" y="500878"/>
                </a:lnTo>
                <a:lnTo>
                  <a:pt x="30717" y="502465"/>
                </a:lnTo>
                <a:lnTo>
                  <a:pt x="31170" y="505525"/>
                </a:lnTo>
                <a:lnTo>
                  <a:pt x="30150" y="506885"/>
                </a:lnTo>
                <a:lnTo>
                  <a:pt x="29357" y="508359"/>
                </a:lnTo>
                <a:lnTo>
                  <a:pt x="29583" y="510286"/>
                </a:lnTo>
                <a:lnTo>
                  <a:pt x="29923" y="513686"/>
                </a:lnTo>
                <a:lnTo>
                  <a:pt x="29243" y="519353"/>
                </a:lnTo>
                <a:lnTo>
                  <a:pt x="30150" y="521394"/>
                </a:lnTo>
                <a:lnTo>
                  <a:pt x="31170" y="522414"/>
                </a:lnTo>
                <a:lnTo>
                  <a:pt x="34344" y="523547"/>
                </a:lnTo>
                <a:lnTo>
                  <a:pt x="36724" y="524114"/>
                </a:lnTo>
                <a:lnTo>
                  <a:pt x="37404" y="526041"/>
                </a:lnTo>
                <a:lnTo>
                  <a:pt x="37178" y="527628"/>
                </a:lnTo>
                <a:lnTo>
                  <a:pt x="36044" y="528421"/>
                </a:lnTo>
                <a:lnTo>
                  <a:pt x="34344" y="529101"/>
                </a:lnTo>
                <a:lnTo>
                  <a:pt x="34344" y="531595"/>
                </a:lnTo>
                <a:lnTo>
                  <a:pt x="35818" y="533975"/>
                </a:lnTo>
                <a:lnTo>
                  <a:pt x="37518" y="535675"/>
                </a:lnTo>
                <a:lnTo>
                  <a:pt x="37858" y="537149"/>
                </a:lnTo>
                <a:lnTo>
                  <a:pt x="37858" y="538736"/>
                </a:lnTo>
                <a:cubicBezTo>
                  <a:pt x="37858" y="538736"/>
                  <a:pt x="36611" y="539982"/>
                  <a:pt x="36611" y="539982"/>
                </a:cubicBezTo>
                <a:lnTo>
                  <a:pt x="38198" y="542816"/>
                </a:lnTo>
                <a:lnTo>
                  <a:pt x="38878" y="544743"/>
                </a:lnTo>
                <a:lnTo>
                  <a:pt x="38084" y="546216"/>
                </a:lnTo>
                <a:lnTo>
                  <a:pt x="37064" y="548483"/>
                </a:lnTo>
                <a:lnTo>
                  <a:pt x="36158" y="549503"/>
                </a:lnTo>
                <a:lnTo>
                  <a:pt x="36158" y="550750"/>
                </a:lnTo>
                <a:cubicBezTo>
                  <a:pt x="36158" y="550750"/>
                  <a:pt x="35818" y="553244"/>
                  <a:pt x="35818" y="553244"/>
                </a:cubicBezTo>
                <a:lnTo>
                  <a:pt x="35818" y="555624"/>
                </a:lnTo>
                <a:cubicBezTo>
                  <a:pt x="35818" y="555624"/>
                  <a:pt x="36044" y="557098"/>
                  <a:pt x="36044" y="557098"/>
                </a:cubicBezTo>
                <a:lnTo>
                  <a:pt x="46132" y="558231"/>
                </a:lnTo>
                <a:lnTo>
                  <a:pt x="48399" y="558684"/>
                </a:lnTo>
                <a:lnTo>
                  <a:pt x="49646" y="560158"/>
                </a:lnTo>
                <a:lnTo>
                  <a:pt x="49419" y="561972"/>
                </a:lnTo>
                <a:lnTo>
                  <a:pt x="48172" y="563899"/>
                </a:lnTo>
                <a:lnTo>
                  <a:pt x="47379" y="567525"/>
                </a:lnTo>
                <a:lnTo>
                  <a:pt x="45339" y="568092"/>
                </a:lnTo>
                <a:lnTo>
                  <a:pt x="43298" y="567185"/>
                </a:lnTo>
                <a:lnTo>
                  <a:pt x="41145" y="567525"/>
                </a:lnTo>
                <a:lnTo>
                  <a:pt x="39331" y="567752"/>
                </a:lnTo>
                <a:lnTo>
                  <a:pt x="36611" y="567752"/>
                </a:lnTo>
                <a:cubicBezTo>
                  <a:pt x="36611" y="567752"/>
                  <a:pt x="33097" y="568319"/>
                  <a:pt x="33097" y="568319"/>
                </a:cubicBezTo>
                <a:lnTo>
                  <a:pt x="30944" y="567752"/>
                </a:lnTo>
                <a:lnTo>
                  <a:pt x="30717" y="569112"/>
                </a:lnTo>
                <a:lnTo>
                  <a:pt x="31397" y="571379"/>
                </a:lnTo>
                <a:lnTo>
                  <a:pt x="36044" y="572060"/>
                </a:lnTo>
                <a:lnTo>
                  <a:pt x="40465" y="573420"/>
                </a:lnTo>
                <a:lnTo>
                  <a:pt x="41825" y="575800"/>
                </a:lnTo>
                <a:lnTo>
                  <a:pt x="43638" y="578520"/>
                </a:lnTo>
                <a:lnTo>
                  <a:pt x="45452" y="580220"/>
                </a:lnTo>
                <a:lnTo>
                  <a:pt x="45452" y="582941"/>
                </a:lnTo>
                <a:cubicBezTo>
                  <a:pt x="45452" y="582941"/>
                  <a:pt x="42618" y="585774"/>
                  <a:pt x="42618" y="585774"/>
                </a:cubicBezTo>
                <a:lnTo>
                  <a:pt x="42278" y="587815"/>
                </a:lnTo>
                <a:lnTo>
                  <a:pt x="38538" y="588381"/>
                </a:lnTo>
                <a:lnTo>
                  <a:pt x="37404" y="589628"/>
                </a:lnTo>
                <a:lnTo>
                  <a:pt x="36838" y="593595"/>
                </a:lnTo>
                <a:lnTo>
                  <a:pt x="37291" y="596769"/>
                </a:lnTo>
                <a:lnTo>
                  <a:pt x="38765" y="597903"/>
                </a:lnTo>
                <a:lnTo>
                  <a:pt x="39785" y="599943"/>
                </a:lnTo>
                <a:lnTo>
                  <a:pt x="38651" y="602323"/>
                </a:lnTo>
                <a:lnTo>
                  <a:pt x="36044" y="604023"/>
                </a:lnTo>
                <a:lnTo>
                  <a:pt x="34684" y="605610"/>
                </a:lnTo>
                <a:lnTo>
                  <a:pt x="35591" y="606857"/>
                </a:lnTo>
                <a:lnTo>
                  <a:pt x="36724" y="608897"/>
                </a:lnTo>
                <a:lnTo>
                  <a:pt x="37064" y="610030"/>
                </a:lnTo>
                <a:lnTo>
                  <a:pt x="37744" y="612978"/>
                </a:lnTo>
                <a:lnTo>
                  <a:pt x="38538" y="617171"/>
                </a:lnTo>
                <a:lnTo>
                  <a:pt x="38538" y="619211"/>
                </a:lnTo>
                <a:cubicBezTo>
                  <a:pt x="38538" y="619211"/>
                  <a:pt x="37744" y="620685"/>
                  <a:pt x="37744" y="620685"/>
                </a:cubicBezTo>
                <a:lnTo>
                  <a:pt x="35251" y="623066"/>
                </a:lnTo>
                <a:lnTo>
                  <a:pt x="33551" y="624199"/>
                </a:lnTo>
                <a:lnTo>
                  <a:pt x="33211" y="627146"/>
                </a:lnTo>
                <a:lnTo>
                  <a:pt x="33211" y="629299"/>
                </a:lnTo>
                <a:cubicBezTo>
                  <a:pt x="33211" y="629299"/>
                  <a:pt x="33211" y="631340"/>
                  <a:pt x="33211" y="631340"/>
                </a:cubicBezTo>
                <a:lnTo>
                  <a:pt x="34344" y="632927"/>
                </a:lnTo>
                <a:lnTo>
                  <a:pt x="34344" y="634513"/>
                </a:lnTo>
                <a:cubicBezTo>
                  <a:pt x="34344" y="634513"/>
                  <a:pt x="32757" y="634853"/>
                  <a:pt x="32757" y="634853"/>
                </a:cubicBezTo>
                <a:lnTo>
                  <a:pt x="31510" y="635647"/>
                </a:lnTo>
                <a:lnTo>
                  <a:pt x="30264" y="638480"/>
                </a:lnTo>
                <a:lnTo>
                  <a:pt x="26636" y="641314"/>
                </a:lnTo>
                <a:lnTo>
                  <a:pt x="25390" y="642561"/>
                </a:lnTo>
                <a:lnTo>
                  <a:pt x="25390" y="644828"/>
                </a:lnTo>
                <a:cubicBezTo>
                  <a:pt x="25390" y="644828"/>
                  <a:pt x="24030" y="648002"/>
                  <a:pt x="24030" y="648002"/>
                </a:cubicBezTo>
                <a:lnTo>
                  <a:pt x="22783" y="650722"/>
                </a:lnTo>
                <a:lnTo>
                  <a:pt x="21876" y="653329"/>
                </a:lnTo>
                <a:lnTo>
                  <a:pt x="22103" y="656049"/>
                </a:lnTo>
                <a:lnTo>
                  <a:pt x="24143" y="657296"/>
                </a:lnTo>
                <a:lnTo>
                  <a:pt x="25730" y="659903"/>
                </a:lnTo>
                <a:lnTo>
                  <a:pt x="26410" y="663303"/>
                </a:lnTo>
                <a:lnTo>
                  <a:pt x="25163" y="667157"/>
                </a:lnTo>
                <a:lnTo>
                  <a:pt x="22216" y="668631"/>
                </a:lnTo>
                <a:lnTo>
                  <a:pt x="20516" y="670217"/>
                </a:lnTo>
                <a:lnTo>
                  <a:pt x="19949" y="671464"/>
                </a:lnTo>
                <a:lnTo>
                  <a:pt x="20402" y="675545"/>
                </a:lnTo>
                <a:lnTo>
                  <a:pt x="20402" y="677472"/>
                </a:lnTo>
                <a:cubicBezTo>
                  <a:pt x="20402" y="677472"/>
                  <a:pt x="19836" y="679285"/>
                  <a:pt x="19836" y="679285"/>
                </a:cubicBezTo>
                <a:lnTo>
                  <a:pt x="19042" y="680645"/>
                </a:lnTo>
                <a:lnTo>
                  <a:pt x="17455" y="682232"/>
                </a:lnTo>
                <a:lnTo>
                  <a:pt x="14622" y="683592"/>
                </a:lnTo>
                <a:lnTo>
                  <a:pt x="12241" y="684499"/>
                </a:lnTo>
                <a:lnTo>
                  <a:pt x="11221" y="685519"/>
                </a:lnTo>
                <a:lnTo>
                  <a:pt x="9975" y="687899"/>
                </a:lnTo>
                <a:lnTo>
                  <a:pt x="8841" y="690506"/>
                </a:lnTo>
                <a:lnTo>
                  <a:pt x="9068" y="693680"/>
                </a:lnTo>
                <a:lnTo>
                  <a:pt x="2380" y="694020"/>
                </a:lnTo>
                <a:lnTo>
                  <a:pt x="1927" y="696400"/>
                </a:lnTo>
                <a:lnTo>
                  <a:pt x="453" y="698327"/>
                </a:lnTo>
                <a:lnTo>
                  <a:pt x="0" y="701728"/>
                </a:lnTo>
                <a:lnTo>
                  <a:pt x="1474" y="705015"/>
                </a:lnTo>
                <a:lnTo>
                  <a:pt x="2154" y="707735"/>
                </a:lnTo>
                <a:lnTo>
                  <a:pt x="907" y="711022"/>
                </a:lnTo>
                <a:lnTo>
                  <a:pt x="1360" y="714423"/>
                </a:lnTo>
                <a:lnTo>
                  <a:pt x="1360" y="717143"/>
                </a:lnTo>
                <a:cubicBezTo>
                  <a:pt x="1360" y="717143"/>
                  <a:pt x="3854" y="720203"/>
                  <a:pt x="3854" y="720203"/>
                </a:cubicBezTo>
                <a:lnTo>
                  <a:pt x="5441" y="723944"/>
                </a:lnTo>
                <a:lnTo>
                  <a:pt x="6234" y="727117"/>
                </a:lnTo>
                <a:lnTo>
                  <a:pt x="6688" y="729611"/>
                </a:lnTo>
                <a:lnTo>
                  <a:pt x="7254" y="731085"/>
                </a:lnTo>
                <a:lnTo>
                  <a:pt x="8274" y="732785"/>
                </a:lnTo>
                <a:lnTo>
                  <a:pt x="8728" y="734712"/>
                </a:lnTo>
                <a:lnTo>
                  <a:pt x="10201" y="735392"/>
                </a:lnTo>
                <a:lnTo>
                  <a:pt x="12808" y="733578"/>
                </a:lnTo>
                <a:lnTo>
                  <a:pt x="14622" y="732331"/>
                </a:lnTo>
                <a:lnTo>
                  <a:pt x="15869" y="731878"/>
                </a:lnTo>
                <a:lnTo>
                  <a:pt x="19609" y="732218"/>
                </a:lnTo>
                <a:lnTo>
                  <a:pt x="21876" y="731085"/>
                </a:lnTo>
                <a:lnTo>
                  <a:pt x="22896" y="731085"/>
                </a:lnTo>
                <a:cubicBezTo>
                  <a:pt x="22896" y="731085"/>
                  <a:pt x="24256" y="731878"/>
                  <a:pt x="24256" y="731878"/>
                </a:cubicBezTo>
                <a:lnTo>
                  <a:pt x="25276" y="733238"/>
                </a:lnTo>
                <a:lnTo>
                  <a:pt x="26070" y="736412"/>
                </a:lnTo>
                <a:lnTo>
                  <a:pt x="26523" y="739926"/>
                </a:lnTo>
                <a:lnTo>
                  <a:pt x="25843" y="743553"/>
                </a:lnTo>
                <a:lnTo>
                  <a:pt x="24823" y="744346"/>
                </a:lnTo>
                <a:lnTo>
                  <a:pt x="24483" y="745366"/>
                </a:lnTo>
                <a:lnTo>
                  <a:pt x="24823" y="747520"/>
                </a:lnTo>
                <a:lnTo>
                  <a:pt x="25956" y="749107"/>
                </a:lnTo>
                <a:lnTo>
                  <a:pt x="25956" y="751260"/>
                </a:lnTo>
                <a:cubicBezTo>
                  <a:pt x="25956" y="751260"/>
                  <a:pt x="24596" y="756248"/>
                  <a:pt x="24596" y="756248"/>
                </a:cubicBezTo>
                <a:lnTo>
                  <a:pt x="23803" y="758288"/>
                </a:lnTo>
                <a:lnTo>
                  <a:pt x="25276" y="760668"/>
                </a:lnTo>
                <a:lnTo>
                  <a:pt x="26636" y="762708"/>
                </a:lnTo>
                <a:lnTo>
                  <a:pt x="29357" y="764295"/>
                </a:lnTo>
                <a:lnTo>
                  <a:pt x="31624" y="766449"/>
                </a:lnTo>
                <a:lnTo>
                  <a:pt x="33211" y="768262"/>
                </a:lnTo>
                <a:lnTo>
                  <a:pt x="32871" y="770756"/>
                </a:lnTo>
                <a:lnTo>
                  <a:pt x="33891" y="771549"/>
                </a:lnTo>
                <a:lnTo>
                  <a:pt x="37971" y="771549"/>
                </a:lnTo>
                <a:cubicBezTo>
                  <a:pt x="37971" y="771549"/>
                  <a:pt x="44205" y="771663"/>
                  <a:pt x="44205" y="771663"/>
                </a:cubicBezTo>
                <a:lnTo>
                  <a:pt x="53840" y="771663"/>
                </a:lnTo>
                <a:cubicBezTo>
                  <a:pt x="53840" y="771663"/>
                  <a:pt x="63247" y="771889"/>
                  <a:pt x="63247" y="771889"/>
                </a:cubicBezTo>
                <a:lnTo>
                  <a:pt x="73902" y="772116"/>
                </a:lnTo>
                <a:lnTo>
                  <a:pt x="79002" y="774043"/>
                </a:lnTo>
                <a:lnTo>
                  <a:pt x="83536" y="775856"/>
                </a:lnTo>
                <a:lnTo>
                  <a:pt x="89317" y="775856"/>
                </a:lnTo>
                <a:lnTo>
                  <a:pt x="95098" y="778010"/>
                </a:lnTo>
                <a:lnTo>
                  <a:pt x="99405" y="779370"/>
                </a:lnTo>
                <a:lnTo>
                  <a:pt x="102012" y="779937"/>
                </a:lnTo>
                <a:lnTo>
                  <a:pt x="104619" y="780390"/>
                </a:lnTo>
                <a:lnTo>
                  <a:pt x="104959" y="782317"/>
                </a:lnTo>
                <a:lnTo>
                  <a:pt x="105979" y="780844"/>
                </a:lnTo>
                <a:lnTo>
                  <a:pt x="103939" y="777556"/>
                </a:lnTo>
                <a:lnTo>
                  <a:pt x="99858" y="772116"/>
                </a:lnTo>
                <a:lnTo>
                  <a:pt x="95211" y="763388"/>
                </a:lnTo>
                <a:lnTo>
                  <a:pt x="94191" y="762255"/>
                </a:lnTo>
                <a:lnTo>
                  <a:pt x="92831" y="761008"/>
                </a:lnTo>
                <a:lnTo>
                  <a:pt x="89771" y="761801"/>
                </a:lnTo>
                <a:lnTo>
                  <a:pt x="87050" y="759988"/>
                </a:lnTo>
                <a:lnTo>
                  <a:pt x="85123" y="760214"/>
                </a:lnTo>
                <a:lnTo>
                  <a:pt x="83990" y="759421"/>
                </a:lnTo>
                <a:lnTo>
                  <a:pt x="86143" y="758741"/>
                </a:lnTo>
                <a:lnTo>
                  <a:pt x="89090" y="758741"/>
                </a:lnTo>
                <a:cubicBezTo>
                  <a:pt x="89090" y="758741"/>
                  <a:pt x="92377" y="758401"/>
                  <a:pt x="92377" y="758401"/>
                </a:cubicBezTo>
                <a:lnTo>
                  <a:pt x="92831" y="756701"/>
                </a:lnTo>
                <a:lnTo>
                  <a:pt x="92831" y="755454"/>
                </a:lnTo>
                <a:cubicBezTo>
                  <a:pt x="92831" y="755454"/>
                  <a:pt x="92264" y="751260"/>
                  <a:pt x="92264" y="751260"/>
                </a:cubicBezTo>
                <a:lnTo>
                  <a:pt x="90677" y="745253"/>
                </a:lnTo>
                <a:lnTo>
                  <a:pt x="89544" y="742192"/>
                </a:lnTo>
                <a:lnTo>
                  <a:pt x="88184" y="742532"/>
                </a:lnTo>
                <a:lnTo>
                  <a:pt x="86483" y="743666"/>
                </a:lnTo>
                <a:lnTo>
                  <a:pt x="86483" y="743099"/>
                </a:lnTo>
                <a:cubicBezTo>
                  <a:pt x="86483" y="743099"/>
                  <a:pt x="88864" y="740832"/>
                  <a:pt x="88864" y="740832"/>
                </a:cubicBezTo>
                <a:lnTo>
                  <a:pt x="90451" y="738339"/>
                </a:lnTo>
                <a:lnTo>
                  <a:pt x="90677" y="735052"/>
                </a:lnTo>
                <a:lnTo>
                  <a:pt x="91697" y="730178"/>
                </a:lnTo>
                <a:lnTo>
                  <a:pt x="92604" y="727798"/>
                </a:lnTo>
                <a:lnTo>
                  <a:pt x="94758" y="724397"/>
                </a:lnTo>
                <a:lnTo>
                  <a:pt x="98612" y="721450"/>
                </a:lnTo>
                <a:lnTo>
                  <a:pt x="101899" y="719863"/>
                </a:lnTo>
                <a:lnTo>
                  <a:pt x="104392" y="718957"/>
                </a:lnTo>
                <a:lnTo>
                  <a:pt x="105299" y="717936"/>
                </a:lnTo>
                <a:lnTo>
                  <a:pt x="104279" y="716009"/>
                </a:lnTo>
                <a:lnTo>
                  <a:pt x="103032" y="714423"/>
                </a:lnTo>
                <a:lnTo>
                  <a:pt x="101672" y="713629"/>
                </a:lnTo>
                <a:lnTo>
                  <a:pt x="98498" y="712949"/>
                </a:lnTo>
                <a:lnTo>
                  <a:pt x="93851" y="713402"/>
                </a:lnTo>
                <a:lnTo>
                  <a:pt x="95211" y="712382"/>
                </a:lnTo>
                <a:lnTo>
                  <a:pt x="100312" y="711476"/>
                </a:lnTo>
                <a:lnTo>
                  <a:pt x="100765" y="709435"/>
                </a:lnTo>
                <a:lnTo>
                  <a:pt x="100085" y="707395"/>
                </a:lnTo>
                <a:lnTo>
                  <a:pt x="100085" y="706262"/>
                </a:lnTo>
                <a:cubicBezTo>
                  <a:pt x="100085" y="706262"/>
                  <a:pt x="102239" y="709549"/>
                  <a:pt x="102239" y="709549"/>
                </a:cubicBezTo>
                <a:lnTo>
                  <a:pt x="103939" y="712722"/>
                </a:lnTo>
                <a:lnTo>
                  <a:pt x="105639" y="714536"/>
                </a:lnTo>
                <a:lnTo>
                  <a:pt x="108699" y="716349"/>
                </a:lnTo>
                <a:lnTo>
                  <a:pt x="110966" y="716009"/>
                </a:lnTo>
                <a:lnTo>
                  <a:pt x="115727" y="712949"/>
                </a:lnTo>
                <a:lnTo>
                  <a:pt x="117540" y="711136"/>
                </a:lnTo>
                <a:lnTo>
                  <a:pt x="118447" y="709435"/>
                </a:lnTo>
                <a:lnTo>
                  <a:pt x="120941" y="694700"/>
                </a:lnTo>
                <a:lnTo>
                  <a:pt x="120261" y="693567"/>
                </a:lnTo>
                <a:lnTo>
                  <a:pt x="120487" y="691980"/>
                </a:lnTo>
                <a:lnTo>
                  <a:pt x="124908" y="683592"/>
                </a:lnTo>
                <a:lnTo>
                  <a:pt x="129102" y="679739"/>
                </a:lnTo>
                <a:lnTo>
                  <a:pt x="131822" y="676112"/>
                </a:lnTo>
                <a:lnTo>
                  <a:pt x="133862" y="674411"/>
                </a:lnTo>
                <a:lnTo>
                  <a:pt x="138963" y="671464"/>
                </a:lnTo>
                <a:lnTo>
                  <a:pt x="142817" y="668517"/>
                </a:lnTo>
                <a:lnTo>
                  <a:pt x="147010" y="666364"/>
                </a:lnTo>
                <a:lnTo>
                  <a:pt x="154718" y="659110"/>
                </a:lnTo>
                <a:lnTo>
                  <a:pt x="156192" y="657296"/>
                </a:lnTo>
                <a:lnTo>
                  <a:pt x="156872" y="656049"/>
                </a:lnTo>
                <a:lnTo>
                  <a:pt x="158912" y="655029"/>
                </a:lnTo>
                <a:lnTo>
                  <a:pt x="157778" y="652535"/>
                </a:lnTo>
                <a:lnTo>
                  <a:pt x="156305" y="651742"/>
                </a:lnTo>
                <a:lnTo>
                  <a:pt x="153018" y="652535"/>
                </a:lnTo>
                <a:lnTo>
                  <a:pt x="151431" y="652535"/>
                </a:lnTo>
                <a:cubicBezTo>
                  <a:pt x="151431" y="652535"/>
                  <a:pt x="150298" y="651742"/>
                  <a:pt x="150298" y="651742"/>
                </a:cubicBezTo>
                <a:lnTo>
                  <a:pt x="154038" y="650495"/>
                </a:lnTo>
                <a:lnTo>
                  <a:pt x="157212" y="648228"/>
                </a:lnTo>
                <a:lnTo>
                  <a:pt x="158685" y="646415"/>
                </a:lnTo>
                <a:lnTo>
                  <a:pt x="159479" y="644488"/>
                </a:lnTo>
                <a:lnTo>
                  <a:pt x="160272" y="638254"/>
                </a:lnTo>
                <a:lnTo>
                  <a:pt x="159592" y="635760"/>
                </a:lnTo>
                <a:lnTo>
                  <a:pt x="157892" y="632927"/>
                </a:lnTo>
                <a:lnTo>
                  <a:pt x="154945" y="631226"/>
                </a:lnTo>
                <a:lnTo>
                  <a:pt x="141570" y="629866"/>
                </a:lnTo>
                <a:lnTo>
                  <a:pt x="138963" y="628733"/>
                </a:lnTo>
                <a:lnTo>
                  <a:pt x="126495" y="616265"/>
                </a:lnTo>
                <a:lnTo>
                  <a:pt x="124001" y="613204"/>
                </a:lnTo>
                <a:lnTo>
                  <a:pt x="122868" y="610484"/>
                </a:lnTo>
                <a:lnTo>
                  <a:pt x="122414" y="608444"/>
                </a:lnTo>
                <a:lnTo>
                  <a:pt x="121961" y="605610"/>
                </a:lnTo>
                <a:lnTo>
                  <a:pt x="122188" y="602436"/>
                </a:lnTo>
                <a:lnTo>
                  <a:pt x="123094" y="600169"/>
                </a:lnTo>
                <a:lnTo>
                  <a:pt x="126495" y="594842"/>
                </a:lnTo>
                <a:lnTo>
                  <a:pt x="129215" y="589402"/>
                </a:lnTo>
                <a:lnTo>
                  <a:pt x="135676" y="580674"/>
                </a:lnTo>
                <a:lnTo>
                  <a:pt x="136923" y="579880"/>
                </a:lnTo>
                <a:lnTo>
                  <a:pt x="143043" y="578634"/>
                </a:lnTo>
                <a:lnTo>
                  <a:pt x="144063" y="577954"/>
                </a:lnTo>
                <a:lnTo>
                  <a:pt x="144857" y="576820"/>
                </a:lnTo>
                <a:lnTo>
                  <a:pt x="147804" y="574553"/>
                </a:lnTo>
                <a:lnTo>
                  <a:pt x="150978" y="572626"/>
                </a:lnTo>
                <a:lnTo>
                  <a:pt x="159819" y="573760"/>
                </a:lnTo>
                <a:lnTo>
                  <a:pt x="162199" y="573760"/>
                </a:lnTo>
                <a:cubicBezTo>
                  <a:pt x="162199" y="573760"/>
                  <a:pt x="162879" y="572060"/>
                  <a:pt x="162879" y="572060"/>
                </a:cubicBezTo>
                <a:lnTo>
                  <a:pt x="162879" y="570133"/>
                </a:lnTo>
                <a:cubicBezTo>
                  <a:pt x="162879" y="570133"/>
                  <a:pt x="160952" y="567979"/>
                  <a:pt x="160952" y="567979"/>
                </a:cubicBezTo>
                <a:lnTo>
                  <a:pt x="161972" y="564352"/>
                </a:lnTo>
                <a:lnTo>
                  <a:pt x="167866" y="559365"/>
                </a:lnTo>
                <a:lnTo>
                  <a:pt x="169340" y="556191"/>
                </a:lnTo>
                <a:lnTo>
                  <a:pt x="169793" y="554037"/>
                </a:lnTo>
                <a:lnTo>
                  <a:pt x="168886" y="550750"/>
                </a:lnTo>
                <a:lnTo>
                  <a:pt x="170360" y="547803"/>
                </a:lnTo>
                <a:lnTo>
                  <a:pt x="169000" y="540776"/>
                </a:lnTo>
                <a:lnTo>
                  <a:pt x="169453" y="536582"/>
                </a:lnTo>
                <a:lnTo>
                  <a:pt x="170133" y="534995"/>
                </a:lnTo>
                <a:lnTo>
                  <a:pt x="171380" y="533635"/>
                </a:lnTo>
                <a:lnTo>
                  <a:pt x="175574" y="527514"/>
                </a:lnTo>
                <a:lnTo>
                  <a:pt x="178521" y="524681"/>
                </a:lnTo>
                <a:lnTo>
                  <a:pt x="181128" y="523207"/>
                </a:lnTo>
                <a:lnTo>
                  <a:pt x="186908" y="521167"/>
                </a:lnTo>
                <a:lnTo>
                  <a:pt x="188042" y="520260"/>
                </a:lnTo>
                <a:lnTo>
                  <a:pt x="189175" y="518787"/>
                </a:lnTo>
                <a:lnTo>
                  <a:pt x="187928" y="518220"/>
                </a:lnTo>
                <a:lnTo>
                  <a:pt x="186682" y="518220"/>
                </a:lnTo>
                <a:cubicBezTo>
                  <a:pt x="186682" y="518220"/>
                  <a:pt x="182828" y="517200"/>
                  <a:pt x="182828" y="517200"/>
                </a:cubicBezTo>
                <a:lnTo>
                  <a:pt x="174667" y="513233"/>
                </a:lnTo>
                <a:lnTo>
                  <a:pt x="175800" y="510739"/>
                </a:lnTo>
                <a:lnTo>
                  <a:pt x="179087" y="509832"/>
                </a:lnTo>
                <a:lnTo>
                  <a:pt x="182375" y="507112"/>
                </a:lnTo>
                <a:lnTo>
                  <a:pt x="185662" y="506658"/>
                </a:lnTo>
                <a:lnTo>
                  <a:pt x="189062" y="508245"/>
                </a:lnTo>
                <a:lnTo>
                  <a:pt x="190649" y="510172"/>
                </a:lnTo>
                <a:lnTo>
                  <a:pt x="191216" y="513119"/>
                </a:lnTo>
                <a:lnTo>
                  <a:pt x="193029" y="515953"/>
                </a:lnTo>
                <a:lnTo>
                  <a:pt x="194956" y="516520"/>
                </a:lnTo>
                <a:lnTo>
                  <a:pt x="201983" y="514479"/>
                </a:lnTo>
                <a:lnTo>
                  <a:pt x="203004" y="512893"/>
                </a:lnTo>
                <a:lnTo>
                  <a:pt x="203570" y="511532"/>
                </a:lnTo>
                <a:lnTo>
                  <a:pt x="204024" y="507792"/>
                </a:lnTo>
                <a:lnTo>
                  <a:pt x="204024" y="503825"/>
                </a:lnTo>
                <a:cubicBezTo>
                  <a:pt x="204024" y="503825"/>
                  <a:pt x="203344" y="500538"/>
                  <a:pt x="203344" y="500538"/>
                </a:cubicBezTo>
                <a:lnTo>
                  <a:pt x="202210" y="498044"/>
                </a:lnTo>
                <a:lnTo>
                  <a:pt x="201303" y="497137"/>
                </a:lnTo>
                <a:lnTo>
                  <a:pt x="199943" y="496117"/>
                </a:lnTo>
                <a:lnTo>
                  <a:pt x="197903" y="496457"/>
                </a:lnTo>
                <a:lnTo>
                  <a:pt x="194049" y="498044"/>
                </a:lnTo>
                <a:lnTo>
                  <a:pt x="191102" y="498951"/>
                </a:lnTo>
                <a:lnTo>
                  <a:pt x="190649" y="499858"/>
                </a:lnTo>
                <a:lnTo>
                  <a:pt x="194616" y="500311"/>
                </a:lnTo>
                <a:lnTo>
                  <a:pt x="194616" y="502578"/>
                </a:lnTo>
                <a:cubicBezTo>
                  <a:pt x="194616" y="502578"/>
                  <a:pt x="193823" y="503711"/>
                  <a:pt x="193823" y="503711"/>
                </a:cubicBezTo>
                <a:lnTo>
                  <a:pt x="190422" y="504392"/>
                </a:lnTo>
                <a:lnTo>
                  <a:pt x="187248" y="504732"/>
                </a:lnTo>
                <a:lnTo>
                  <a:pt x="184188" y="504278"/>
                </a:lnTo>
                <a:lnTo>
                  <a:pt x="184188" y="502691"/>
                </a:lnTo>
                <a:cubicBezTo>
                  <a:pt x="184188" y="502691"/>
                  <a:pt x="185095" y="501218"/>
                  <a:pt x="185095" y="501218"/>
                </a:cubicBezTo>
                <a:lnTo>
                  <a:pt x="185322" y="500425"/>
                </a:lnTo>
                <a:lnTo>
                  <a:pt x="184755" y="499971"/>
                </a:lnTo>
                <a:lnTo>
                  <a:pt x="183055" y="500198"/>
                </a:lnTo>
                <a:lnTo>
                  <a:pt x="181468" y="499178"/>
                </a:lnTo>
                <a:lnTo>
                  <a:pt x="177387" y="497591"/>
                </a:lnTo>
                <a:lnTo>
                  <a:pt x="175574" y="496004"/>
                </a:lnTo>
                <a:lnTo>
                  <a:pt x="174100" y="492490"/>
                </a:lnTo>
                <a:lnTo>
                  <a:pt x="175120" y="486596"/>
                </a:lnTo>
                <a:lnTo>
                  <a:pt x="174894" y="481949"/>
                </a:lnTo>
                <a:lnTo>
                  <a:pt x="172627" y="473335"/>
                </a:lnTo>
                <a:lnTo>
                  <a:pt x="172060" y="469821"/>
                </a:lnTo>
                <a:lnTo>
                  <a:pt x="172060" y="465627"/>
                </a:lnTo>
                <a:cubicBezTo>
                  <a:pt x="172060" y="465627"/>
                  <a:pt x="172513" y="463927"/>
                  <a:pt x="172513" y="463927"/>
                </a:cubicBezTo>
                <a:lnTo>
                  <a:pt x="173874" y="462000"/>
                </a:lnTo>
                <a:lnTo>
                  <a:pt x="177047" y="460073"/>
                </a:lnTo>
                <a:lnTo>
                  <a:pt x="178067" y="460073"/>
                </a:lnTo>
                <a:cubicBezTo>
                  <a:pt x="178067" y="460073"/>
                  <a:pt x="179427" y="460753"/>
                  <a:pt x="179427" y="460753"/>
                </a:cubicBezTo>
                <a:lnTo>
                  <a:pt x="179087" y="461660"/>
                </a:lnTo>
                <a:lnTo>
                  <a:pt x="178407" y="462227"/>
                </a:lnTo>
                <a:lnTo>
                  <a:pt x="183168" y="463247"/>
                </a:lnTo>
                <a:lnTo>
                  <a:pt x="188042" y="465061"/>
                </a:lnTo>
                <a:lnTo>
                  <a:pt x="193369" y="467327"/>
                </a:lnTo>
                <a:lnTo>
                  <a:pt x="200510" y="471068"/>
                </a:lnTo>
                <a:lnTo>
                  <a:pt x="203570" y="471294"/>
                </a:lnTo>
                <a:lnTo>
                  <a:pt x="211958" y="471068"/>
                </a:lnTo>
                <a:lnTo>
                  <a:pt x="217172" y="469934"/>
                </a:lnTo>
                <a:lnTo>
                  <a:pt x="220459" y="468347"/>
                </a:lnTo>
                <a:lnTo>
                  <a:pt x="228733" y="464267"/>
                </a:lnTo>
                <a:lnTo>
                  <a:pt x="230660" y="462227"/>
                </a:lnTo>
                <a:lnTo>
                  <a:pt x="231794" y="458600"/>
                </a:lnTo>
                <a:lnTo>
                  <a:pt x="228733" y="452932"/>
                </a:lnTo>
                <a:lnTo>
                  <a:pt x="228053" y="450212"/>
                </a:lnTo>
                <a:lnTo>
                  <a:pt x="228620" y="446018"/>
                </a:lnTo>
                <a:lnTo>
                  <a:pt x="230207" y="439671"/>
                </a:lnTo>
                <a:lnTo>
                  <a:pt x="231000" y="438197"/>
                </a:lnTo>
                <a:lnTo>
                  <a:pt x="231680" y="437857"/>
                </a:lnTo>
                <a:lnTo>
                  <a:pt x="234174" y="436384"/>
                </a:lnTo>
                <a:lnTo>
                  <a:pt x="235194" y="429696"/>
                </a:lnTo>
                <a:lnTo>
                  <a:pt x="235194" y="426976"/>
                </a:lnTo>
                <a:cubicBezTo>
                  <a:pt x="235194" y="426976"/>
                  <a:pt x="234174" y="426182"/>
                  <a:pt x="234174" y="426182"/>
                </a:cubicBezTo>
                <a:lnTo>
                  <a:pt x="233154" y="424822"/>
                </a:lnTo>
                <a:lnTo>
                  <a:pt x="235761" y="424596"/>
                </a:lnTo>
                <a:lnTo>
                  <a:pt x="234287" y="422896"/>
                </a:lnTo>
                <a:lnTo>
                  <a:pt x="232587" y="421649"/>
                </a:lnTo>
                <a:lnTo>
                  <a:pt x="230773" y="421195"/>
                </a:lnTo>
                <a:lnTo>
                  <a:pt x="229867" y="418815"/>
                </a:lnTo>
                <a:lnTo>
                  <a:pt x="230547" y="414621"/>
                </a:lnTo>
                <a:lnTo>
                  <a:pt x="229073" y="411107"/>
                </a:lnTo>
                <a:lnTo>
                  <a:pt x="229867" y="409747"/>
                </a:lnTo>
                <a:lnTo>
                  <a:pt x="232814" y="410087"/>
                </a:lnTo>
                <a:lnTo>
                  <a:pt x="235307" y="412808"/>
                </a:lnTo>
                <a:lnTo>
                  <a:pt x="239841" y="413941"/>
                </a:lnTo>
                <a:lnTo>
                  <a:pt x="244828" y="414848"/>
                </a:lnTo>
                <a:lnTo>
                  <a:pt x="249362" y="414395"/>
                </a:lnTo>
                <a:lnTo>
                  <a:pt x="254916" y="414735"/>
                </a:lnTo>
                <a:lnTo>
                  <a:pt x="259223" y="414281"/>
                </a:lnTo>
                <a:lnTo>
                  <a:pt x="281213" y="410767"/>
                </a:lnTo>
                <a:lnTo>
                  <a:pt x="284273" y="409747"/>
                </a:lnTo>
                <a:lnTo>
                  <a:pt x="297988" y="406574"/>
                </a:lnTo>
                <a:lnTo>
                  <a:pt x="314990" y="400453"/>
                </a:lnTo>
                <a:lnTo>
                  <a:pt x="325871" y="393652"/>
                </a:lnTo>
                <a:lnTo>
                  <a:pt x="327911" y="391498"/>
                </a:lnTo>
                <a:lnTo>
                  <a:pt x="328705" y="386965"/>
                </a:lnTo>
                <a:lnTo>
                  <a:pt x="330972" y="382771"/>
                </a:lnTo>
                <a:lnTo>
                  <a:pt x="337319" y="375177"/>
                </a:lnTo>
                <a:lnTo>
                  <a:pt x="344687" y="362822"/>
                </a:lnTo>
                <a:lnTo>
                  <a:pt x="345820" y="360102"/>
                </a:lnTo>
                <a:lnTo>
                  <a:pt x="345820" y="357154"/>
                </a:lnTo>
                <a:cubicBezTo>
                  <a:pt x="345820" y="357154"/>
                  <a:pt x="345253" y="349334"/>
                  <a:pt x="345253" y="349334"/>
                </a:cubicBezTo>
                <a:lnTo>
                  <a:pt x="344913" y="348427"/>
                </a:lnTo>
                <a:lnTo>
                  <a:pt x="344233" y="347407"/>
                </a:lnTo>
                <a:lnTo>
                  <a:pt x="340380" y="347407"/>
                </a:lnTo>
                <a:cubicBezTo>
                  <a:pt x="340380" y="347407"/>
                  <a:pt x="337546" y="346160"/>
                  <a:pt x="337546" y="346160"/>
                </a:cubicBezTo>
                <a:lnTo>
                  <a:pt x="333692" y="342306"/>
                </a:lnTo>
                <a:lnTo>
                  <a:pt x="332219" y="339359"/>
                </a:lnTo>
                <a:lnTo>
                  <a:pt x="331425" y="336185"/>
                </a:lnTo>
                <a:lnTo>
                  <a:pt x="331879" y="331652"/>
                </a:lnTo>
                <a:lnTo>
                  <a:pt x="335846" y="326324"/>
                </a:lnTo>
                <a:lnTo>
                  <a:pt x="335619" y="322697"/>
                </a:lnTo>
                <a:lnTo>
                  <a:pt x="332899" y="318390"/>
                </a:lnTo>
                <a:lnTo>
                  <a:pt x="327911" y="314196"/>
                </a:lnTo>
                <a:lnTo>
                  <a:pt x="323491" y="311136"/>
                </a:lnTo>
                <a:lnTo>
                  <a:pt x="312836" y="305922"/>
                </a:lnTo>
                <a:lnTo>
                  <a:pt x="310116" y="302181"/>
                </a:lnTo>
                <a:lnTo>
                  <a:pt x="309096" y="300368"/>
                </a:lnTo>
                <a:lnTo>
                  <a:pt x="307849" y="296401"/>
                </a:lnTo>
                <a:lnTo>
                  <a:pt x="308869" y="295607"/>
                </a:lnTo>
                <a:lnTo>
                  <a:pt x="309663" y="295381"/>
                </a:lnTo>
                <a:lnTo>
                  <a:pt x="310569" y="293907"/>
                </a:lnTo>
                <a:lnTo>
                  <a:pt x="310229" y="290620"/>
                </a:lnTo>
                <a:lnTo>
                  <a:pt x="309776" y="288920"/>
                </a:lnTo>
                <a:lnTo>
                  <a:pt x="309209" y="286653"/>
                </a:lnTo>
                <a:lnTo>
                  <a:pt x="307736" y="283026"/>
                </a:lnTo>
                <a:lnTo>
                  <a:pt x="307396" y="280873"/>
                </a:lnTo>
                <a:lnTo>
                  <a:pt x="309323" y="271578"/>
                </a:lnTo>
                <a:lnTo>
                  <a:pt x="309889" y="267271"/>
                </a:lnTo>
                <a:lnTo>
                  <a:pt x="310909" y="266251"/>
                </a:lnTo>
                <a:lnTo>
                  <a:pt x="312270" y="266477"/>
                </a:lnTo>
                <a:lnTo>
                  <a:pt x="313516" y="266477"/>
                </a:lnTo>
                <a:cubicBezTo>
                  <a:pt x="313516" y="266477"/>
                  <a:pt x="314536" y="264777"/>
                  <a:pt x="314536" y="264777"/>
                </a:cubicBezTo>
                <a:lnTo>
                  <a:pt x="315103" y="263417"/>
                </a:lnTo>
                <a:lnTo>
                  <a:pt x="314083" y="253783"/>
                </a:lnTo>
                <a:lnTo>
                  <a:pt x="314423" y="251515"/>
                </a:lnTo>
                <a:lnTo>
                  <a:pt x="316010" y="247889"/>
                </a:lnTo>
                <a:lnTo>
                  <a:pt x="316010" y="246075"/>
                </a:lnTo>
                <a:cubicBezTo>
                  <a:pt x="316010" y="246075"/>
                  <a:pt x="315103" y="244488"/>
                  <a:pt x="315103" y="244488"/>
                </a:cubicBezTo>
                <a:lnTo>
                  <a:pt x="314877" y="242901"/>
                </a:lnTo>
                <a:lnTo>
                  <a:pt x="315330" y="241314"/>
                </a:lnTo>
                <a:lnTo>
                  <a:pt x="315330" y="239728"/>
                </a:lnTo>
                <a:cubicBezTo>
                  <a:pt x="315330" y="239728"/>
                  <a:pt x="314650" y="238254"/>
                  <a:pt x="314650" y="238254"/>
                </a:cubicBezTo>
                <a:lnTo>
                  <a:pt x="315103" y="237007"/>
                </a:lnTo>
                <a:lnTo>
                  <a:pt x="316577" y="235987"/>
                </a:lnTo>
                <a:lnTo>
                  <a:pt x="317710" y="234514"/>
                </a:lnTo>
                <a:lnTo>
                  <a:pt x="318390" y="232473"/>
                </a:lnTo>
                <a:lnTo>
                  <a:pt x="318730" y="230887"/>
                </a:lnTo>
                <a:lnTo>
                  <a:pt x="318730" y="229753"/>
                </a:lnTo>
                <a:cubicBezTo>
                  <a:pt x="318730" y="229753"/>
                  <a:pt x="318277" y="228733"/>
                  <a:pt x="318277" y="228733"/>
                </a:cubicBezTo>
                <a:lnTo>
                  <a:pt x="317370" y="227826"/>
                </a:lnTo>
                <a:lnTo>
                  <a:pt x="317824" y="225899"/>
                </a:lnTo>
                <a:lnTo>
                  <a:pt x="319524" y="223066"/>
                </a:lnTo>
                <a:lnTo>
                  <a:pt x="320657" y="220572"/>
                </a:lnTo>
                <a:lnTo>
                  <a:pt x="321224" y="218419"/>
                </a:lnTo>
                <a:lnTo>
                  <a:pt x="321224" y="216605"/>
                </a:lnTo>
                <a:cubicBezTo>
                  <a:pt x="321224" y="216605"/>
                  <a:pt x="320657" y="215245"/>
                  <a:pt x="320657" y="215245"/>
                </a:cubicBezTo>
                <a:lnTo>
                  <a:pt x="320884" y="214338"/>
                </a:lnTo>
                <a:lnTo>
                  <a:pt x="321904" y="213885"/>
                </a:lnTo>
                <a:lnTo>
                  <a:pt x="322357" y="212411"/>
                </a:lnTo>
                <a:lnTo>
                  <a:pt x="322357" y="208897"/>
                </a:lnTo>
                <a:cubicBezTo>
                  <a:pt x="322357" y="208897"/>
                  <a:pt x="321111" y="205950"/>
                  <a:pt x="321111" y="205950"/>
                </a:cubicBezTo>
                <a:lnTo>
                  <a:pt x="321904" y="203684"/>
                </a:lnTo>
                <a:lnTo>
                  <a:pt x="324284" y="200963"/>
                </a:lnTo>
                <a:lnTo>
                  <a:pt x="325531" y="198809"/>
                </a:lnTo>
                <a:lnTo>
                  <a:pt x="325531" y="197223"/>
                </a:lnTo>
                <a:cubicBezTo>
                  <a:pt x="325531" y="197223"/>
                  <a:pt x="326438" y="196316"/>
                  <a:pt x="326438" y="196316"/>
                </a:cubicBezTo>
                <a:lnTo>
                  <a:pt x="327345" y="195183"/>
                </a:lnTo>
                <a:lnTo>
                  <a:pt x="330632" y="192689"/>
                </a:lnTo>
                <a:lnTo>
                  <a:pt x="332445" y="190422"/>
                </a:lnTo>
                <a:lnTo>
                  <a:pt x="332785" y="188382"/>
                </a:lnTo>
                <a:lnTo>
                  <a:pt x="334372" y="186568"/>
                </a:lnTo>
                <a:lnTo>
                  <a:pt x="337092" y="184981"/>
                </a:lnTo>
                <a:lnTo>
                  <a:pt x="340153" y="182034"/>
                </a:lnTo>
                <a:lnTo>
                  <a:pt x="343553" y="177840"/>
                </a:lnTo>
                <a:lnTo>
                  <a:pt x="345593" y="174667"/>
                </a:lnTo>
                <a:lnTo>
                  <a:pt x="346273" y="172626"/>
                </a:lnTo>
                <a:lnTo>
                  <a:pt x="347634" y="171040"/>
                </a:lnTo>
                <a:lnTo>
                  <a:pt x="349561" y="169906"/>
                </a:lnTo>
                <a:lnTo>
                  <a:pt x="351261" y="167639"/>
                </a:lnTo>
                <a:lnTo>
                  <a:pt x="352734" y="164239"/>
                </a:lnTo>
                <a:lnTo>
                  <a:pt x="354661" y="161519"/>
                </a:lnTo>
                <a:lnTo>
                  <a:pt x="357155" y="159478"/>
                </a:lnTo>
                <a:lnTo>
                  <a:pt x="358515" y="157778"/>
                </a:lnTo>
                <a:lnTo>
                  <a:pt x="358855" y="156418"/>
                </a:lnTo>
                <a:lnTo>
                  <a:pt x="359535" y="155511"/>
                </a:lnTo>
                <a:lnTo>
                  <a:pt x="360669" y="155171"/>
                </a:lnTo>
                <a:lnTo>
                  <a:pt x="361235" y="154491"/>
                </a:lnTo>
                <a:lnTo>
                  <a:pt x="361235" y="153471"/>
                </a:lnTo>
                <a:cubicBezTo>
                  <a:pt x="361235" y="153471"/>
                  <a:pt x="361462" y="152791"/>
                  <a:pt x="361462" y="152791"/>
                </a:cubicBezTo>
                <a:lnTo>
                  <a:pt x="362142" y="152451"/>
                </a:lnTo>
                <a:lnTo>
                  <a:pt x="363275" y="152451"/>
                </a:lnTo>
                <a:cubicBezTo>
                  <a:pt x="363275" y="152451"/>
                  <a:pt x="364749" y="153244"/>
                  <a:pt x="364749" y="153244"/>
                </a:cubicBezTo>
                <a:lnTo>
                  <a:pt x="365656" y="153244"/>
                </a:lnTo>
                <a:cubicBezTo>
                  <a:pt x="365656" y="153244"/>
                  <a:pt x="365996" y="152224"/>
                  <a:pt x="365996" y="152224"/>
                </a:cubicBezTo>
                <a:lnTo>
                  <a:pt x="365542" y="151204"/>
                </a:lnTo>
                <a:lnTo>
                  <a:pt x="364409" y="150071"/>
                </a:lnTo>
                <a:lnTo>
                  <a:pt x="364862" y="148824"/>
                </a:lnTo>
                <a:lnTo>
                  <a:pt x="367809" y="146897"/>
                </a:lnTo>
                <a:lnTo>
                  <a:pt x="369963" y="146103"/>
                </a:lnTo>
                <a:lnTo>
                  <a:pt x="371323" y="144857"/>
                </a:lnTo>
                <a:lnTo>
                  <a:pt x="372570" y="142930"/>
                </a:lnTo>
                <a:lnTo>
                  <a:pt x="374724" y="141570"/>
                </a:lnTo>
                <a:lnTo>
                  <a:pt x="377670" y="140776"/>
                </a:lnTo>
                <a:lnTo>
                  <a:pt x="378464" y="140096"/>
                </a:lnTo>
                <a:lnTo>
                  <a:pt x="378464" y="139189"/>
                </a:lnTo>
                <a:cubicBezTo>
                  <a:pt x="378464" y="139189"/>
                  <a:pt x="378917" y="138509"/>
                  <a:pt x="378917" y="138509"/>
                </a:cubicBezTo>
                <a:lnTo>
                  <a:pt x="380617" y="138056"/>
                </a:lnTo>
                <a:lnTo>
                  <a:pt x="381524" y="137149"/>
                </a:lnTo>
                <a:lnTo>
                  <a:pt x="381524" y="135789"/>
                </a:lnTo>
                <a:cubicBezTo>
                  <a:pt x="381524" y="135789"/>
                  <a:pt x="382204" y="134542"/>
                  <a:pt x="382204" y="134542"/>
                </a:cubicBezTo>
                <a:lnTo>
                  <a:pt x="383111" y="133409"/>
                </a:lnTo>
                <a:lnTo>
                  <a:pt x="384131" y="132955"/>
                </a:lnTo>
                <a:lnTo>
                  <a:pt x="385265" y="133295"/>
                </a:lnTo>
                <a:lnTo>
                  <a:pt x="386398" y="132842"/>
                </a:lnTo>
                <a:lnTo>
                  <a:pt x="387418" y="131709"/>
                </a:lnTo>
                <a:lnTo>
                  <a:pt x="388665" y="131142"/>
                </a:lnTo>
                <a:lnTo>
                  <a:pt x="390139" y="131142"/>
                </a:lnTo>
                <a:cubicBezTo>
                  <a:pt x="390139" y="131142"/>
                  <a:pt x="390932" y="130915"/>
                  <a:pt x="390932" y="130915"/>
                </a:cubicBezTo>
                <a:lnTo>
                  <a:pt x="393426" y="130348"/>
                </a:lnTo>
                <a:lnTo>
                  <a:pt x="394786" y="129328"/>
                </a:lnTo>
                <a:lnTo>
                  <a:pt x="395919" y="127175"/>
                </a:lnTo>
                <a:lnTo>
                  <a:pt x="396939" y="126381"/>
                </a:lnTo>
                <a:lnTo>
                  <a:pt x="397846" y="126834"/>
                </a:lnTo>
                <a:lnTo>
                  <a:pt x="399320" y="126154"/>
                </a:lnTo>
                <a:lnTo>
                  <a:pt x="401473" y="124228"/>
                </a:lnTo>
                <a:lnTo>
                  <a:pt x="401927" y="124228"/>
                </a:lnTo>
                <a:cubicBezTo>
                  <a:pt x="401927" y="124228"/>
                  <a:pt x="403513" y="123321"/>
                  <a:pt x="403513" y="123321"/>
                </a:cubicBezTo>
                <a:lnTo>
                  <a:pt x="405100" y="119920"/>
                </a:lnTo>
                <a:lnTo>
                  <a:pt x="405894" y="117653"/>
                </a:lnTo>
                <a:lnTo>
                  <a:pt x="405667" y="115840"/>
                </a:lnTo>
                <a:lnTo>
                  <a:pt x="405100" y="114480"/>
                </a:lnTo>
                <a:lnTo>
                  <a:pt x="405327" y="112553"/>
                </a:lnTo>
                <a:lnTo>
                  <a:pt x="405894" y="107339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IE" sz="1350"/>
          </a:p>
        </p:txBody>
      </p:sp>
      <p:sp>
        <p:nvSpPr>
          <p:cNvPr id="283" name="Freeform: Shape 282">
            <a:extLst>
              <a:ext uri="{FF2B5EF4-FFF2-40B4-BE49-F238E27FC236}">
                <a16:creationId xmlns:a16="http://schemas.microsoft.com/office/drawing/2014/main" id="{85135FC9-E1C6-981D-3D11-A0E6281156A7}"/>
              </a:ext>
            </a:extLst>
          </p:cNvPr>
          <p:cNvSpPr/>
          <p:nvPr/>
        </p:nvSpPr>
        <p:spPr>
          <a:xfrm>
            <a:off x="2937631" y="4028786"/>
            <a:ext cx="189317" cy="226806"/>
          </a:xfrm>
          <a:custGeom>
            <a:avLst/>
            <a:gdLst>
              <a:gd name="connsiteX0" fmla="*/ 8274 w 252422"/>
              <a:gd name="connsiteY0" fmla="*/ 17002 h 302408"/>
              <a:gd name="connsiteX1" fmla="*/ 9635 w 252422"/>
              <a:gd name="connsiteY1" fmla="*/ 19836 h 302408"/>
              <a:gd name="connsiteX2" fmla="*/ 10201 w 252422"/>
              <a:gd name="connsiteY2" fmla="*/ 23009 h 302408"/>
              <a:gd name="connsiteX3" fmla="*/ 9635 w 252422"/>
              <a:gd name="connsiteY3" fmla="*/ 24596 h 302408"/>
              <a:gd name="connsiteX4" fmla="*/ 9181 w 252422"/>
              <a:gd name="connsiteY4" fmla="*/ 26636 h 302408"/>
              <a:gd name="connsiteX5" fmla="*/ 10088 w 252422"/>
              <a:gd name="connsiteY5" fmla="*/ 28790 h 302408"/>
              <a:gd name="connsiteX6" fmla="*/ 10428 w 252422"/>
              <a:gd name="connsiteY6" fmla="*/ 29357 h 302408"/>
              <a:gd name="connsiteX7" fmla="*/ 11335 w 252422"/>
              <a:gd name="connsiteY7" fmla="*/ 29130 h 302408"/>
              <a:gd name="connsiteX8" fmla="*/ 14055 w 252422"/>
              <a:gd name="connsiteY8" fmla="*/ 28677 h 302408"/>
              <a:gd name="connsiteX9" fmla="*/ 16095 w 252422"/>
              <a:gd name="connsiteY9" fmla="*/ 28450 h 302408"/>
              <a:gd name="connsiteX10" fmla="*/ 16435 w 252422"/>
              <a:gd name="connsiteY10" fmla="*/ 27997 h 302408"/>
              <a:gd name="connsiteX11" fmla="*/ 16775 w 252422"/>
              <a:gd name="connsiteY11" fmla="*/ 21989 h 302408"/>
              <a:gd name="connsiteX12" fmla="*/ 16775 w 252422"/>
              <a:gd name="connsiteY12" fmla="*/ 15982 h 302408"/>
              <a:gd name="connsiteX13" fmla="*/ 16095 w 252422"/>
              <a:gd name="connsiteY13" fmla="*/ 15188 h 302408"/>
              <a:gd name="connsiteX14" fmla="*/ 15415 w 252422"/>
              <a:gd name="connsiteY14" fmla="*/ 14735 h 302408"/>
              <a:gd name="connsiteX15" fmla="*/ 15415 w 252422"/>
              <a:gd name="connsiteY15" fmla="*/ 14282 h 302408"/>
              <a:gd name="connsiteX16" fmla="*/ 16435 w 252422"/>
              <a:gd name="connsiteY16" fmla="*/ 13488 h 302408"/>
              <a:gd name="connsiteX17" fmla="*/ 17909 w 252422"/>
              <a:gd name="connsiteY17" fmla="*/ 12581 h 302408"/>
              <a:gd name="connsiteX18" fmla="*/ 18362 w 252422"/>
              <a:gd name="connsiteY18" fmla="*/ 12128 h 302408"/>
              <a:gd name="connsiteX19" fmla="*/ 19949 w 252422"/>
              <a:gd name="connsiteY19" fmla="*/ 10541 h 302408"/>
              <a:gd name="connsiteX20" fmla="*/ 23123 w 252422"/>
              <a:gd name="connsiteY20" fmla="*/ 6801 h 302408"/>
              <a:gd name="connsiteX21" fmla="*/ 25503 w 252422"/>
              <a:gd name="connsiteY21" fmla="*/ 5894 h 302408"/>
              <a:gd name="connsiteX22" fmla="*/ 27770 w 252422"/>
              <a:gd name="connsiteY22" fmla="*/ 4874 h 302408"/>
              <a:gd name="connsiteX23" fmla="*/ 28110 w 252422"/>
              <a:gd name="connsiteY23" fmla="*/ 4534 h 302408"/>
              <a:gd name="connsiteX24" fmla="*/ 27657 w 252422"/>
              <a:gd name="connsiteY24" fmla="*/ 4194 h 302408"/>
              <a:gd name="connsiteX25" fmla="*/ 26070 w 252422"/>
              <a:gd name="connsiteY25" fmla="*/ 2720 h 302408"/>
              <a:gd name="connsiteX26" fmla="*/ 24256 w 252422"/>
              <a:gd name="connsiteY26" fmla="*/ 340 h 302408"/>
              <a:gd name="connsiteX27" fmla="*/ 23576 w 252422"/>
              <a:gd name="connsiteY27" fmla="*/ 0 h 302408"/>
              <a:gd name="connsiteX28" fmla="*/ 22556 w 252422"/>
              <a:gd name="connsiteY28" fmla="*/ 0 h 302408"/>
              <a:gd name="connsiteX29" fmla="*/ 20969 w 252422"/>
              <a:gd name="connsiteY29" fmla="*/ 907 h 302408"/>
              <a:gd name="connsiteX30" fmla="*/ 19382 w 252422"/>
              <a:gd name="connsiteY30" fmla="*/ 2267 h 302408"/>
              <a:gd name="connsiteX31" fmla="*/ 16549 w 252422"/>
              <a:gd name="connsiteY31" fmla="*/ 3514 h 302408"/>
              <a:gd name="connsiteX32" fmla="*/ 14168 w 252422"/>
              <a:gd name="connsiteY32" fmla="*/ 4194 h 302408"/>
              <a:gd name="connsiteX33" fmla="*/ 13942 w 252422"/>
              <a:gd name="connsiteY33" fmla="*/ 4987 h 302408"/>
              <a:gd name="connsiteX34" fmla="*/ 13375 w 252422"/>
              <a:gd name="connsiteY34" fmla="*/ 6461 h 302408"/>
              <a:gd name="connsiteX35" fmla="*/ 12582 w 252422"/>
              <a:gd name="connsiteY35" fmla="*/ 7367 h 302408"/>
              <a:gd name="connsiteX36" fmla="*/ 10428 w 252422"/>
              <a:gd name="connsiteY36" fmla="*/ 7707 h 302408"/>
              <a:gd name="connsiteX37" fmla="*/ 9635 w 252422"/>
              <a:gd name="connsiteY37" fmla="*/ 8954 h 302408"/>
              <a:gd name="connsiteX38" fmla="*/ 7821 w 252422"/>
              <a:gd name="connsiteY38" fmla="*/ 11448 h 302408"/>
              <a:gd name="connsiteX39" fmla="*/ 6574 w 252422"/>
              <a:gd name="connsiteY39" fmla="*/ 12581 h 302408"/>
              <a:gd name="connsiteX40" fmla="*/ 7028 w 252422"/>
              <a:gd name="connsiteY40" fmla="*/ 13262 h 302408"/>
              <a:gd name="connsiteX41" fmla="*/ 8501 w 252422"/>
              <a:gd name="connsiteY41" fmla="*/ 16775 h 302408"/>
              <a:gd name="connsiteX42" fmla="*/ 252423 w 252422"/>
              <a:gd name="connsiteY42" fmla="*/ 153131 h 302408"/>
              <a:gd name="connsiteX43" fmla="*/ 252083 w 252422"/>
              <a:gd name="connsiteY43" fmla="*/ 151884 h 302408"/>
              <a:gd name="connsiteX44" fmla="*/ 251743 w 252422"/>
              <a:gd name="connsiteY44" fmla="*/ 148937 h 302408"/>
              <a:gd name="connsiteX45" fmla="*/ 251289 w 252422"/>
              <a:gd name="connsiteY45" fmla="*/ 144857 h 302408"/>
              <a:gd name="connsiteX46" fmla="*/ 250836 w 252422"/>
              <a:gd name="connsiteY46" fmla="*/ 141910 h 302408"/>
              <a:gd name="connsiteX47" fmla="*/ 250042 w 252422"/>
              <a:gd name="connsiteY47" fmla="*/ 142363 h 302408"/>
              <a:gd name="connsiteX48" fmla="*/ 249589 w 252422"/>
              <a:gd name="connsiteY48" fmla="*/ 143497 h 302408"/>
              <a:gd name="connsiteX49" fmla="*/ 249589 w 252422"/>
              <a:gd name="connsiteY49" fmla="*/ 144403 h 302408"/>
              <a:gd name="connsiteX50" fmla="*/ 248116 w 252422"/>
              <a:gd name="connsiteY50" fmla="*/ 145084 h 302408"/>
              <a:gd name="connsiteX51" fmla="*/ 245282 w 252422"/>
              <a:gd name="connsiteY51" fmla="*/ 145084 h 302408"/>
              <a:gd name="connsiteX52" fmla="*/ 242448 w 252422"/>
              <a:gd name="connsiteY52" fmla="*/ 144290 h 302408"/>
              <a:gd name="connsiteX53" fmla="*/ 240521 w 252422"/>
              <a:gd name="connsiteY53" fmla="*/ 144063 h 302408"/>
              <a:gd name="connsiteX54" fmla="*/ 239161 w 252422"/>
              <a:gd name="connsiteY54" fmla="*/ 144063 h 302408"/>
              <a:gd name="connsiteX55" fmla="*/ 234174 w 252422"/>
              <a:gd name="connsiteY55" fmla="*/ 146444 h 302408"/>
              <a:gd name="connsiteX56" fmla="*/ 232474 w 252422"/>
              <a:gd name="connsiteY56" fmla="*/ 146784 h 302408"/>
              <a:gd name="connsiteX57" fmla="*/ 227146 w 252422"/>
              <a:gd name="connsiteY57" fmla="*/ 146784 h 302408"/>
              <a:gd name="connsiteX58" fmla="*/ 224086 w 252422"/>
              <a:gd name="connsiteY58" fmla="*/ 146217 h 302408"/>
              <a:gd name="connsiteX59" fmla="*/ 221933 w 252422"/>
              <a:gd name="connsiteY59" fmla="*/ 146217 h 302408"/>
              <a:gd name="connsiteX60" fmla="*/ 220346 w 252422"/>
              <a:gd name="connsiteY60" fmla="*/ 146784 h 302408"/>
              <a:gd name="connsiteX61" fmla="*/ 218419 w 252422"/>
              <a:gd name="connsiteY61" fmla="*/ 148370 h 302408"/>
              <a:gd name="connsiteX62" fmla="*/ 216832 w 252422"/>
              <a:gd name="connsiteY62" fmla="*/ 149277 h 302408"/>
              <a:gd name="connsiteX63" fmla="*/ 216038 w 252422"/>
              <a:gd name="connsiteY63" fmla="*/ 149277 h 302408"/>
              <a:gd name="connsiteX64" fmla="*/ 215585 w 252422"/>
              <a:gd name="connsiteY64" fmla="*/ 148484 h 302408"/>
              <a:gd name="connsiteX65" fmla="*/ 214905 w 252422"/>
              <a:gd name="connsiteY65" fmla="*/ 147577 h 302408"/>
              <a:gd name="connsiteX66" fmla="*/ 214678 w 252422"/>
              <a:gd name="connsiteY66" fmla="*/ 145197 h 302408"/>
              <a:gd name="connsiteX67" fmla="*/ 213885 w 252422"/>
              <a:gd name="connsiteY67" fmla="*/ 142476 h 302408"/>
              <a:gd name="connsiteX68" fmla="*/ 214452 w 252422"/>
              <a:gd name="connsiteY68" fmla="*/ 141116 h 302408"/>
              <a:gd name="connsiteX69" fmla="*/ 216038 w 252422"/>
              <a:gd name="connsiteY69" fmla="*/ 140096 h 302408"/>
              <a:gd name="connsiteX70" fmla="*/ 216605 w 252422"/>
              <a:gd name="connsiteY70" fmla="*/ 138056 h 302408"/>
              <a:gd name="connsiteX71" fmla="*/ 216152 w 252422"/>
              <a:gd name="connsiteY71" fmla="*/ 134996 h 302408"/>
              <a:gd name="connsiteX72" fmla="*/ 216152 w 252422"/>
              <a:gd name="connsiteY72" fmla="*/ 132842 h 302408"/>
              <a:gd name="connsiteX73" fmla="*/ 216492 w 252422"/>
              <a:gd name="connsiteY73" fmla="*/ 131595 h 302408"/>
              <a:gd name="connsiteX74" fmla="*/ 215925 w 252422"/>
              <a:gd name="connsiteY74" fmla="*/ 128535 h 302408"/>
              <a:gd name="connsiteX75" fmla="*/ 214338 w 252422"/>
              <a:gd name="connsiteY75" fmla="*/ 123661 h 302408"/>
              <a:gd name="connsiteX76" fmla="*/ 212071 w 252422"/>
              <a:gd name="connsiteY76" fmla="*/ 119694 h 302408"/>
              <a:gd name="connsiteX77" fmla="*/ 209238 w 252422"/>
              <a:gd name="connsiteY77" fmla="*/ 116633 h 302408"/>
              <a:gd name="connsiteX78" fmla="*/ 207311 w 252422"/>
              <a:gd name="connsiteY78" fmla="*/ 113686 h 302408"/>
              <a:gd name="connsiteX79" fmla="*/ 206404 w 252422"/>
              <a:gd name="connsiteY79" fmla="*/ 110966 h 302408"/>
              <a:gd name="connsiteX80" fmla="*/ 206744 w 252422"/>
              <a:gd name="connsiteY80" fmla="*/ 104392 h 302408"/>
              <a:gd name="connsiteX81" fmla="*/ 207651 w 252422"/>
              <a:gd name="connsiteY81" fmla="*/ 98498 h 302408"/>
              <a:gd name="connsiteX82" fmla="*/ 208331 w 252422"/>
              <a:gd name="connsiteY82" fmla="*/ 93851 h 302408"/>
              <a:gd name="connsiteX83" fmla="*/ 208104 w 252422"/>
              <a:gd name="connsiteY83" fmla="*/ 86143 h 302408"/>
              <a:gd name="connsiteX84" fmla="*/ 206177 w 252422"/>
              <a:gd name="connsiteY84" fmla="*/ 81043 h 302408"/>
              <a:gd name="connsiteX85" fmla="*/ 205724 w 252422"/>
              <a:gd name="connsiteY85" fmla="*/ 75602 h 302408"/>
              <a:gd name="connsiteX86" fmla="*/ 206857 w 252422"/>
              <a:gd name="connsiteY86" fmla="*/ 69821 h 302408"/>
              <a:gd name="connsiteX87" fmla="*/ 206857 w 252422"/>
              <a:gd name="connsiteY87" fmla="*/ 65854 h 302408"/>
              <a:gd name="connsiteX88" fmla="*/ 206291 w 252422"/>
              <a:gd name="connsiteY88" fmla="*/ 63814 h 302408"/>
              <a:gd name="connsiteX89" fmla="*/ 205837 w 252422"/>
              <a:gd name="connsiteY89" fmla="*/ 63474 h 302408"/>
              <a:gd name="connsiteX90" fmla="*/ 205157 w 252422"/>
              <a:gd name="connsiteY90" fmla="*/ 63247 h 302408"/>
              <a:gd name="connsiteX91" fmla="*/ 200283 w 252422"/>
              <a:gd name="connsiteY91" fmla="*/ 63021 h 302408"/>
              <a:gd name="connsiteX92" fmla="*/ 193709 w 252422"/>
              <a:gd name="connsiteY92" fmla="*/ 62794 h 302408"/>
              <a:gd name="connsiteX93" fmla="*/ 188042 w 252422"/>
              <a:gd name="connsiteY93" fmla="*/ 62794 h 302408"/>
              <a:gd name="connsiteX94" fmla="*/ 181808 w 252422"/>
              <a:gd name="connsiteY94" fmla="*/ 62681 h 302408"/>
              <a:gd name="connsiteX95" fmla="*/ 180788 w 252422"/>
              <a:gd name="connsiteY95" fmla="*/ 62001 h 302408"/>
              <a:gd name="connsiteX96" fmla="*/ 180334 w 252422"/>
              <a:gd name="connsiteY96" fmla="*/ 60640 h 302408"/>
              <a:gd name="connsiteX97" fmla="*/ 180334 w 252422"/>
              <a:gd name="connsiteY97" fmla="*/ 59280 h 302408"/>
              <a:gd name="connsiteX98" fmla="*/ 181581 w 252422"/>
              <a:gd name="connsiteY98" fmla="*/ 55200 h 302408"/>
              <a:gd name="connsiteX99" fmla="*/ 181354 w 252422"/>
              <a:gd name="connsiteY99" fmla="*/ 54860 h 302408"/>
              <a:gd name="connsiteX100" fmla="*/ 179201 w 252422"/>
              <a:gd name="connsiteY100" fmla="*/ 54860 h 302408"/>
              <a:gd name="connsiteX101" fmla="*/ 173193 w 252422"/>
              <a:gd name="connsiteY101" fmla="*/ 55426 h 302408"/>
              <a:gd name="connsiteX102" fmla="*/ 169227 w 252422"/>
              <a:gd name="connsiteY102" fmla="*/ 56106 h 302408"/>
              <a:gd name="connsiteX103" fmla="*/ 166733 w 252422"/>
              <a:gd name="connsiteY103" fmla="*/ 56333 h 302408"/>
              <a:gd name="connsiteX104" fmla="*/ 162312 w 252422"/>
              <a:gd name="connsiteY104" fmla="*/ 57467 h 302408"/>
              <a:gd name="connsiteX105" fmla="*/ 159592 w 252422"/>
              <a:gd name="connsiteY105" fmla="*/ 59847 h 302408"/>
              <a:gd name="connsiteX106" fmla="*/ 158685 w 252422"/>
              <a:gd name="connsiteY106" fmla="*/ 62794 h 302408"/>
              <a:gd name="connsiteX107" fmla="*/ 158685 w 252422"/>
              <a:gd name="connsiteY107" fmla="*/ 65287 h 302408"/>
              <a:gd name="connsiteX108" fmla="*/ 158685 w 252422"/>
              <a:gd name="connsiteY108" fmla="*/ 67101 h 302408"/>
              <a:gd name="connsiteX109" fmla="*/ 157438 w 252422"/>
              <a:gd name="connsiteY109" fmla="*/ 69028 h 302408"/>
              <a:gd name="connsiteX110" fmla="*/ 156418 w 252422"/>
              <a:gd name="connsiteY110" fmla="*/ 71182 h 302408"/>
              <a:gd name="connsiteX111" fmla="*/ 156418 w 252422"/>
              <a:gd name="connsiteY111" fmla="*/ 72315 h 302408"/>
              <a:gd name="connsiteX112" fmla="*/ 155738 w 252422"/>
              <a:gd name="connsiteY112" fmla="*/ 78096 h 302408"/>
              <a:gd name="connsiteX113" fmla="*/ 151658 w 252422"/>
              <a:gd name="connsiteY113" fmla="*/ 78889 h 302408"/>
              <a:gd name="connsiteX114" fmla="*/ 146670 w 252422"/>
              <a:gd name="connsiteY114" fmla="*/ 78889 h 302408"/>
              <a:gd name="connsiteX115" fmla="*/ 141683 w 252422"/>
              <a:gd name="connsiteY115" fmla="*/ 77416 h 302408"/>
              <a:gd name="connsiteX116" fmla="*/ 139869 w 252422"/>
              <a:gd name="connsiteY116" fmla="*/ 77416 h 302408"/>
              <a:gd name="connsiteX117" fmla="*/ 138283 w 252422"/>
              <a:gd name="connsiteY117" fmla="*/ 78096 h 302408"/>
              <a:gd name="connsiteX118" fmla="*/ 135223 w 252422"/>
              <a:gd name="connsiteY118" fmla="*/ 78776 h 302408"/>
              <a:gd name="connsiteX119" fmla="*/ 132275 w 252422"/>
              <a:gd name="connsiteY119" fmla="*/ 79343 h 302408"/>
              <a:gd name="connsiteX120" fmla="*/ 129328 w 252422"/>
              <a:gd name="connsiteY120" fmla="*/ 81043 h 302408"/>
              <a:gd name="connsiteX121" fmla="*/ 128535 w 252422"/>
              <a:gd name="connsiteY121" fmla="*/ 81043 h 302408"/>
              <a:gd name="connsiteX122" fmla="*/ 126608 w 252422"/>
              <a:gd name="connsiteY122" fmla="*/ 80363 h 302408"/>
              <a:gd name="connsiteX123" fmla="*/ 123888 w 252422"/>
              <a:gd name="connsiteY123" fmla="*/ 80363 h 302408"/>
              <a:gd name="connsiteX124" fmla="*/ 121167 w 252422"/>
              <a:gd name="connsiteY124" fmla="*/ 80816 h 302408"/>
              <a:gd name="connsiteX125" fmla="*/ 119807 w 252422"/>
              <a:gd name="connsiteY125" fmla="*/ 81043 h 302408"/>
              <a:gd name="connsiteX126" fmla="*/ 118901 w 252422"/>
              <a:gd name="connsiteY126" fmla="*/ 80589 h 302408"/>
              <a:gd name="connsiteX127" fmla="*/ 116294 w 252422"/>
              <a:gd name="connsiteY127" fmla="*/ 76282 h 302408"/>
              <a:gd name="connsiteX128" fmla="*/ 112893 w 252422"/>
              <a:gd name="connsiteY128" fmla="*/ 70615 h 302408"/>
              <a:gd name="connsiteX129" fmla="*/ 111080 w 252422"/>
              <a:gd name="connsiteY129" fmla="*/ 67101 h 302408"/>
              <a:gd name="connsiteX130" fmla="*/ 110400 w 252422"/>
              <a:gd name="connsiteY130" fmla="*/ 66194 h 302408"/>
              <a:gd name="connsiteX131" fmla="*/ 109266 w 252422"/>
              <a:gd name="connsiteY131" fmla="*/ 64947 h 302408"/>
              <a:gd name="connsiteX132" fmla="*/ 107679 w 252422"/>
              <a:gd name="connsiteY132" fmla="*/ 62567 h 302408"/>
              <a:gd name="connsiteX133" fmla="*/ 106999 w 252422"/>
              <a:gd name="connsiteY133" fmla="*/ 60414 h 302408"/>
              <a:gd name="connsiteX134" fmla="*/ 107226 w 252422"/>
              <a:gd name="connsiteY134" fmla="*/ 58373 h 302408"/>
              <a:gd name="connsiteX135" fmla="*/ 106319 w 252422"/>
              <a:gd name="connsiteY135" fmla="*/ 55540 h 302408"/>
              <a:gd name="connsiteX136" fmla="*/ 104165 w 252422"/>
              <a:gd name="connsiteY136" fmla="*/ 52026 h 302408"/>
              <a:gd name="connsiteX137" fmla="*/ 102692 w 252422"/>
              <a:gd name="connsiteY137" fmla="*/ 48626 h 302408"/>
              <a:gd name="connsiteX138" fmla="*/ 102012 w 252422"/>
              <a:gd name="connsiteY138" fmla="*/ 45452 h 302408"/>
              <a:gd name="connsiteX139" fmla="*/ 101785 w 252422"/>
              <a:gd name="connsiteY139" fmla="*/ 42731 h 302408"/>
              <a:gd name="connsiteX140" fmla="*/ 102125 w 252422"/>
              <a:gd name="connsiteY140" fmla="*/ 40465 h 302408"/>
              <a:gd name="connsiteX141" fmla="*/ 101672 w 252422"/>
              <a:gd name="connsiteY141" fmla="*/ 38764 h 302408"/>
              <a:gd name="connsiteX142" fmla="*/ 100539 w 252422"/>
              <a:gd name="connsiteY142" fmla="*/ 37631 h 302408"/>
              <a:gd name="connsiteX143" fmla="*/ 99858 w 252422"/>
              <a:gd name="connsiteY143" fmla="*/ 36271 h 302408"/>
              <a:gd name="connsiteX144" fmla="*/ 99405 w 252422"/>
              <a:gd name="connsiteY144" fmla="*/ 35704 h 302408"/>
              <a:gd name="connsiteX145" fmla="*/ 98385 w 252422"/>
              <a:gd name="connsiteY145" fmla="*/ 34344 h 302408"/>
              <a:gd name="connsiteX146" fmla="*/ 96231 w 252422"/>
              <a:gd name="connsiteY146" fmla="*/ 32870 h 302408"/>
              <a:gd name="connsiteX147" fmla="*/ 93851 w 252422"/>
              <a:gd name="connsiteY147" fmla="*/ 32077 h 302408"/>
              <a:gd name="connsiteX148" fmla="*/ 88637 w 252422"/>
              <a:gd name="connsiteY148" fmla="*/ 32077 h 302408"/>
              <a:gd name="connsiteX149" fmla="*/ 81836 w 252422"/>
              <a:gd name="connsiteY149" fmla="*/ 32077 h 302408"/>
              <a:gd name="connsiteX150" fmla="*/ 75602 w 252422"/>
              <a:gd name="connsiteY150" fmla="*/ 32077 h 302408"/>
              <a:gd name="connsiteX151" fmla="*/ 68688 w 252422"/>
              <a:gd name="connsiteY151" fmla="*/ 32304 h 302408"/>
              <a:gd name="connsiteX152" fmla="*/ 61774 w 252422"/>
              <a:gd name="connsiteY152" fmla="*/ 32304 h 302408"/>
              <a:gd name="connsiteX153" fmla="*/ 59847 w 252422"/>
              <a:gd name="connsiteY153" fmla="*/ 32644 h 302408"/>
              <a:gd name="connsiteX154" fmla="*/ 54520 w 252422"/>
              <a:gd name="connsiteY154" fmla="*/ 32644 h 302408"/>
              <a:gd name="connsiteX155" fmla="*/ 50213 w 252422"/>
              <a:gd name="connsiteY155" fmla="*/ 32417 h 302408"/>
              <a:gd name="connsiteX156" fmla="*/ 48626 w 252422"/>
              <a:gd name="connsiteY156" fmla="*/ 32190 h 302408"/>
              <a:gd name="connsiteX157" fmla="*/ 45906 w 252422"/>
              <a:gd name="connsiteY157" fmla="*/ 31964 h 302408"/>
              <a:gd name="connsiteX158" fmla="*/ 41485 w 252422"/>
              <a:gd name="connsiteY158" fmla="*/ 31964 h 302408"/>
              <a:gd name="connsiteX159" fmla="*/ 39105 w 252422"/>
              <a:gd name="connsiteY159" fmla="*/ 31964 h 302408"/>
              <a:gd name="connsiteX160" fmla="*/ 33437 w 252422"/>
              <a:gd name="connsiteY160" fmla="*/ 31964 h 302408"/>
              <a:gd name="connsiteX161" fmla="*/ 32871 w 252422"/>
              <a:gd name="connsiteY161" fmla="*/ 31964 h 302408"/>
              <a:gd name="connsiteX162" fmla="*/ 31964 w 252422"/>
              <a:gd name="connsiteY162" fmla="*/ 32417 h 302408"/>
              <a:gd name="connsiteX163" fmla="*/ 29584 w 252422"/>
              <a:gd name="connsiteY163" fmla="*/ 31850 h 302408"/>
              <a:gd name="connsiteX164" fmla="*/ 27203 w 252422"/>
              <a:gd name="connsiteY164" fmla="*/ 32077 h 302408"/>
              <a:gd name="connsiteX165" fmla="*/ 25956 w 252422"/>
              <a:gd name="connsiteY165" fmla="*/ 32984 h 302408"/>
              <a:gd name="connsiteX166" fmla="*/ 21423 w 252422"/>
              <a:gd name="connsiteY166" fmla="*/ 35137 h 302408"/>
              <a:gd name="connsiteX167" fmla="*/ 16549 w 252422"/>
              <a:gd name="connsiteY167" fmla="*/ 36044 h 302408"/>
              <a:gd name="connsiteX168" fmla="*/ 13035 w 252422"/>
              <a:gd name="connsiteY168" fmla="*/ 36838 h 302408"/>
              <a:gd name="connsiteX169" fmla="*/ 11448 w 252422"/>
              <a:gd name="connsiteY169" fmla="*/ 37064 h 302408"/>
              <a:gd name="connsiteX170" fmla="*/ 11108 w 252422"/>
              <a:gd name="connsiteY170" fmla="*/ 37744 h 302408"/>
              <a:gd name="connsiteX171" fmla="*/ 12128 w 252422"/>
              <a:gd name="connsiteY171" fmla="*/ 39104 h 302408"/>
              <a:gd name="connsiteX172" fmla="*/ 13488 w 252422"/>
              <a:gd name="connsiteY172" fmla="*/ 42731 h 302408"/>
              <a:gd name="connsiteX173" fmla="*/ 15982 w 252422"/>
              <a:gd name="connsiteY173" fmla="*/ 47946 h 302408"/>
              <a:gd name="connsiteX174" fmla="*/ 22216 w 252422"/>
              <a:gd name="connsiteY174" fmla="*/ 55993 h 302408"/>
              <a:gd name="connsiteX175" fmla="*/ 23009 w 252422"/>
              <a:gd name="connsiteY175" fmla="*/ 62114 h 302408"/>
              <a:gd name="connsiteX176" fmla="*/ 27657 w 252422"/>
              <a:gd name="connsiteY176" fmla="*/ 74129 h 302408"/>
              <a:gd name="connsiteX177" fmla="*/ 33551 w 252422"/>
              <a:gd name="connsiteY177" fmla="*/ 87163 h 302408"/>
              <a:gd name="connsiteX178" fmla="*/ 33324 w 252422"/>
              <a:gd name="connsiteY178" fmla="*/ 89317 h 302408"/>
              <a:gd name="connsiteX179" fmla="*/ 33324 w 252422"/>
              <a:gd name="connsiteY179" fmla="*/ 91244 h 302408"/>
              <a:gd name="connsiteX180" fmla="*/ 33551 w 252422"/>
              <a:gd name="connsiteY180" fmla="*/ 92831 h 302408"/>
              <a:gd name="connsiteX181" fmla="*/ 33211 w 252422"/>
              <a:gd name="connsiteY181" fmla="*/ 94191 h 302408"/>
              <a:gd name="connsiteX182" fmla="*/ 26977 w 252422"/>
              <a:gd name="connsiteY182" fmla="*/ 101218 h 302408"/>
              <a:gd name="connsiteX183" fmla="*/ 26977 w 252422"/>
              <a:gd name="connsiteY183" fmla="*/ 100538 h 302408"/>
              <a:gd name="connsiteX184" fmla="*/ 27430 w 252422"/>
              <a:gd name="connsiteY184" fmla="*/ 99631 h 302408"/>
              <a:gd name="connsiteX185" fmla="*/ 27770 w 252422"/>
              <a:gd name="connsiteY185" fmla="*/ 98838 h 302408"/>
              <a:gd name="connsiteX186" fmla="*/ 26863 w 252422"/>
              <a:gd name="connsiteY186" fmla="*/ 99291 h 302408"/>
              <a:gd name="connsiteX187" fmla="*/ 25843 w 252422"/>
              <a:gd name="connsiteY187" fmla="*/ 100765 h 302408"/>
              <a:gd name="connsiteX188" fmla="*/ 25843 w 252422"/>
              <a:gd name="connsiteY188" fmla="*/ 102012 h 302408"/>
              <a:gd name="connsiteX189" fmla="*/ 27430 w 252422"/>
              <a:gd name="connsiteY189" fmla="*/ 105979 h 302408"/>
              <a:gd name="connsiteX190" fmla="*/ 29017 w 252422"/>
              <a:gd name="connsiteY190" fmla="*/ 109493 h 302408"/>
              <a:gd name="connsiteX191" fmla="*/ 29810 w 252422"/>
              <a:gd name="connsiteY191" fmla="*/ 113006 h 302408"/>
              <a:gd name="connsiteX192" fmla="*/ 30037 w 252422"/>
              <a:gd name="connsiteY192" fmla="*/ 116407 h 302408"/>
              <a:gd name="connsiteX193" fmla="*/ 31624 w 252422"/>
              <a:gd name="connsiteY193" fmla="*/ 119127 h 302408"/>
              <a:gd name="connsiteX194" fmla="*/ 32531 w 252422"/>
              <a:gd name="connsiteY194" fmla="*/ 122981 h 302408"/>
              <a:gd name="connsiteX195" fmla="*/ 35818 w 252422"/>
              <a:gd name="connsiteY195" fmla="*/ 128648 h 302408"/>
              <a:gd name="connsiteX196" fmla="*/ 36724 w 252422"/>
              <a:gd name="connsiteY196" fmla="*/ 132275 h 302408"/>
              <a:gd name="connsiteX197" fmla="*/ 38651 w 252422"/>
              <a:gd name="connsiteY197" fmla="*/ 134315 h 302408"/>
              <a:gd name="connsiteX198" fmla="*/ 40465 w 252422"/>
              <a:gd name="connsiteY198" fmla="*/ 137036 h 302408"/>
              <a:gd name="connsiteX199" fmla="*/ 40805 w 252422"/>
              <a:gd name="connsiteY199" fmla="*/ 139756 h 302408"/>
              <a:gd name="connsiteX200" fmla="*/ 42732 w 252422"/>
              <a:gd name="connsiteY200" fmla="*/ 143610 h 302408"/>
              <a:gd name="connsiteX201" fmla="*/ 43072 w 252422"/>
              <a:gd name="connsiteY201" fmla="*/ 146330 h 302408"/>
              <a:gd name="connsiteX202" fmla="*/ 41825 w 252422"/>
              <a:gd name="connsiteY202" fmla="*/ 155965 h 302408"/>
              <a:gd name="connsiteX203" fmla="*/ 41825 w 252422"/>
              <a:gd name="connsiteY203" fmla="*/ 163219 h 302408"/>
              <a:gd name="connsiteX204" fmla="*/ 39785 w 252422"/>
              <a:gd name="connsiteY204" fmla="*/ 170133 h 302408"/>
              <a:gd name="connsiteX205" fmla="*/ 37971 w 252422"/>
              <a:gd name="connsiteY205" fmla="*/ 173760 h 302408"/>
              <a:gd name="connsiteX206" fmla="*/ 34231 w 252422"/>
              <a:gd name="connsiteY206" fmla="*/ 178974 h 302408"/>
              <a:gd name="connsiteX207" fmla="*/ 29017 w 252422"/>
              <a:gd name="connsiteY207" fmla="*/ 181921 h 302408"/>
              <a:gd name="connsiteX208" fmla="*/ 25390 w 252422"/>
              <a:gd name="connsiteY208" fmla="*/ 184641 h 302408"/>
              <a:gd name="connsiteX209" fmla="*/ 23689 w 252422"/>
              <a:gd name="connsiteY209" fmla="*/ 190195 h 302408"/>
              <a:gd name="connsiteX210" fmla="*/ 16549 w 252422"/>
              <a:gd name="connsiteY210" fmla="*/ 199376 h 302408"/>
              <a:gd name="connsiteX211" fmla="*/ 15642 w 252422"/>
              <a:gd name="connsiteY211" fmla="*/ 206404 h 302408"/>
              <a:gd name="connsiteX212" fmla="*/ 13035 w 252422"/>
              <a:gd name="connsiteY212" fmla="*/ 212751 h 302408"/>
              <a:gd name="connsiteX213" fmla="*/ 10995 w 252422"/>
              <a:gd name="connsiteY213" fmla="*/ 226126 h 302408"/>
              <a:gd name="connsiteX214" fmla="*/ 6801 w 252422"/>
              <a:gd name="connsiteY214" fmla="*/ 239841 h 302408"/>
              <a:gd name="connsiteX215" fmla="*/ 5667 w 252422"/>
              <a:gd name="connsiteY215" fmla="*/ 245735 h 302408"/>
              <a:gd name="connsiteX216" fmla="*/ 4647 w 252422"/>
              <a:gd name="connsiteY216" fmla="*/ 248455 h 302408"/>
              <a:gd name="connsiteX217" fmla="*/ 3287 w 252422"/>
              <a:gd name="connsiteY217" fmla="*/ 250382 h 302408"/>
              <a:gd name="connsiteX218" fmla="*/ 2267 w 252422"/>
              <a:gd name="connsiteY218" fmla="*/ 251516 h 302408"/>
              <a:gd name="connsiteX219" fmla="*/ 227 w 252422"/>
              <a:gd name="connsiteY219" fmla="*/ 252989 h 302408"/>
              <a:gd name="connsiteX220" fmla="*/ 567 w 252422"/>
              <a:gd name="connsiteY220" fmla="*/ 254916 h 302408"/>
              <a:gd name="connsiteX221" fmla="*/ 1134 w 252422"/>
              <a:gd name="connsiteY221" fmla="*/ 256503 h 302408"/>
              <a:gd name="connsiteX222" fmla="*/ 1587 w 252422"/>
              <a:gd name="connsiteY222" fmla="*/ 268178 h 302408"/>
              <a:gd name="connsiteX223" fmla="*/ 1587 w 252422"/>
              <a:gd name="connsiteY223" fmla="*/ 272712 h 302408"/>
              <a:gd name="connsiteX224" fmla="*/ 794 w 252422"/>
              <a:gd name="connsiteY224" fmla="*/ 276452 h 302408"/>
              <a:gd name="connsiteX225" fmla="*/ 0 w 252422"/>
              <a:gd name="connsiteY225" fmla="*/ 284953 h 302408"/>
              <a:gd name="connsiteX226" fmla="*/ 3287 w 252422"/>
              <a:gd name="connsiteY226" fmla="*/ 284386 h 302408"/>
              <a:gd name="connsiteX227" fmla="*/ 5554 w 252422"/>
              <a:gd name="connsiteY227" fmla="*/ 283026 h 302408"/>
              <a:gd name="connsiteX228" fmla="*/ 7594 w 252422"/>
              <a:gd name="connsiteY228" fmla="*/ 283026 h 302408"/>
              <a:gd name="connsiteX229" fmla="*/ 9635 w 252422"/>
              <a:gd name="connsiteY229" fmla="*/ 283933 h 302408"/>
              <a:gd name="connsiteX230" fmla="*/ 11788 w 252422"/>
              <a:gd name="connsiteY230" fmla="*/ 283933 h 302408"/>
              <a:gd name="connsiteX231" fmla="*/ 12582 w 252422"/>
              <a:gd name="connsiteY231" fmla="*/ 283933 h 302408"/>
              <a:gd name="connsiteX232" fmla="*/ 16435 w 252422"/>
              <a:gd name="connsiteY232" fmla="*/ 283933 h 302408"/>
              <a:gd name="connsiteX233" fmla="*/ 18702 w 252422"/>
              <a:gd name="connsiteY233" fmla="*/ 282913 h 302408"/>
              <a:gd name="connsiteX234" fmla="*/ 21309 w 252422"/>
              <a:gd name="connsiteY234" fmla="*/ 281779 h 302408"/>
              <a:gd name="connsiteX235" fmla="*/ 22783 w 252422"/>
              <a:gd name="connsiteY235" fmla="*/ 280759 h 302408"/>
              <a:gd name="connsiteX236" fmla="*/ 24936 w 252422"/>
              <a:gd name="connsiteY236" fmla="*/ 279739 h 302408"/>
              <a:gd name="connsiteX237" fmla="*/ 27770 w 252422"/>
              <a:gd name="connsiteY237" fmla="*/ 278719 h 302408"/>
              <a:gd name="connsiteX238" fmla="*/ 29357 w 252422"/>
              <a:gd name="connsiteY238" fmla="*/ 278719 h 302408"/>
              <a:gd name="connsiteX239" fmla="*/ 31284 w 252422"/>
              <a:gd name="connsiteY239" fmla="*/ 279172 h 302408"/>
              <a:gd name="connsiteX240" fmla="*/ 33891 w 252422"/>
              <a:gd name="connsiteY240" fmla="*/ 279626 h 302408"/>
              <a:gd name="connsiteX241" fmla="*/ 35364 w 252422"/>
              <a:gd name="connsiteY241" fmla="*/ 280306 h 302408"/>
              <a:gd name="connsiteX242" fmla="*/ 37065 w 252422"/>
              <a:gd name="connsiteY242" fmla="*/ 282573 h 302408"/>
              <a:gd name="connsiteX243" fmla="*/ 39785 w 252422"/>
              <a:gd name="connsiteY243" fmla="*/ 284613 h 302408"/>
              <a:gd name="connsiteX244" fmla="*/ 41825 w 252422"/>
              <a:gd name="connsiteY244" fmla="*/ 285860 h 302408"/>
              <a:gd name="connsiteX245" fmla="*/ 44092 w 252422"/>
              <a:gd name="connsiteY245" fmla="*/ 287447 h 302408"/>
              <a:gd name="connsiteX246" fmla="*/ 44772 w 252422"/>
              <a:gd name="connsiteY246" fmla="*/ 288127 h 302408"/>
              <a:gd name="connsiteX247" fmla="*/ 45792 w 252422"/>
              <a:gd name="connsiteY247" fmla="*/ 288467 h 302408"/>
              <a:gd name="connsiteX248" fmla="*/ 46359 w 252422"/>
              <a:gd name="connsiteY248" fmla="*/ 288467 h 302408"/>
              <a:gd name="connsiteX249" fmla="*/ 50666 w 252422"/>
              <a:gd name="connsiteY249" fmla="*/ 288353 h 302408"/>
              <a:gd name="connsiteX250" fmla="*/ 54520 w 252422"/>
              <a:gd name="connsiteY250" fmla="*/ 288127 h 302408"/>
              <a:gd name="connsiteX251" fmla="*/ 58714 w 252422"/>
              <a:gd name="connsiteY251" fmla="*/ 288127 h 302408"/>
              <a:gd name="connsiteX252" fmla="*/ 66535 w 252422"/>
              <a:gd name="connsiteY252" fmla="*/ 288127 h 302408"/>
              <a:gd name="connsiteX253" fmla="*/ 74355 w 252422"/>
              <a:gd name="connsiteY253" fmla="*/ 288127 h 302408"/>
              <a:gd name="connsiteX254" fmla="*/ 82176 w 252422"/>
              <a:gd name="connsiteY254" fmla="*/ 288127 h 302408"/>
              <a:gd name="connsiteX255" fmla="*/ 89997 w 252422"/>
              <a:gd name="connsiteY255" fmla="*/ 288127 h 302408"/>
              <a:gd name="connsiteX256" fmla="*/ 97818 w 252422"/>
              <a:gd name="connsiteY256" fmla="*/ 288127 h 302408"/>
              <a:gd name="connsiteX257" fmla="*/ 105639 w 252422"/>
              <a:gd name="connsiteY257" fmla="*/ 288127 h 302408"/>
              <a:gd name="connsiteX258" fmla="*/ 113460 w 252422"/>
              <a:gd name="connsiteY258" fmla="*/ 288127 h 302408"/>
              <a:gd name="connsiteX259" fmla="*/ 121281 w 252422"/>
              <a:gd name="connsiteY259" fmla="*/ 288127 h 302408"/>
              <a:gd name="connsiteX260" fmla="*/ 124455 w 252422"/>
              <a:gd name="connsiteY260" fmla="*/ 288127 h 302408"/>
              <a:gd name="connsiteX261" fmla="*/ 130008 w 252422"/>
              <a:gd name="connsiteY261" fmla="*/ 288127 h 302408"/>
              <a:gd name="connsiteX262" fmla="*/ 135903 w 252422"/>
              <a:gd name="connsiteY262" fmla="*/ 288240 h 302408"/>
              <a:gd name="connsiteX263" fmla="*/ 136583 w 252422"/>
              <a:gd name="connsiteY263" fmla="*/ 288240 h 302408"/>
              <a:gd name="connsiteX264" fmla="*/ 137263 w 252422"/>
              <a:gd name="connsiteY264" fmla="*/ 288807 h 302408"/>
              <a:gd name="connsiteX265" fmla="*/ 137829 w 252422"/>
              <a:gd name="connsiteY265" fmla="*/ 289260 h 302408"/>
              <a:gd name="connsiteX266" fmla="*/ 139869 w 252422"/>
              <a:gd name="connsiteY266" fmla="*/ 292094 h 302408"/>
              <a:gd name="connsiteX267" fmla="*/ 142477 w 252422"/>
              <a:gd name="connsiteY267" fmla="*/ 295154 h 302408"/>
              <a:gd name="connsiteX268" fmla="*/ 144630 w 252422"/>
              <a:gd name="connsiteY268" fmla="*/ 296628 h 302408"/>
              <a:gd name="connsiteX269" fmla="*/ 147237 w 252422"/>
              <a:gd name="connsiteY269" fmla="*/ 297421 h 302408"/>
              <a:gd name="connsiteX270" fmla="*/ 149731 w 252422"/>
              <a:gd name="connsiteY270" fmla="*/ 297761 h 302408"/>
              <a:gd name="connsiteX271" fmla="*/ 151998 w 252422"/>
              <a:gd name="connsiteY271" fmla="*/ 297534 h 302408"/>
              <a:gd name="connsiteX272" fmla="*/ 155851 w 252422"/>
              <a:gd name="connsiteY272" fmla="*/ 297874 h 302408"/>
              <a:gd name="connsiteX273" fmla="*/ 161179 w 252422"/>
              <a:gd name="connsiteY273" fmla="*/ 298895 h 302408"/>
              <a:gd name="connsiteX274" fmla="*/ 166733 w 252422"/>
              <a:gd name="connsiteY274" fmla="*/ 299235 h 302408"/>
              <a:gd name="connsiteX275" fmla="*/ 172513 w 252422"/>
              <a:gd name="connsiteY275" fmla="*/ 298781 h 302408"/>
              <a:gd name="connsiteX276" fmla="*/ 176594 w 252422"/>
              <a:gd name="connsiteY276" fmla="*/ 299348 h 302408"/>
              <a:gd name="connsiteX277" fmla="*/ 178974 w 252422"/>
              <a:gd name="connsiteY277" fmla="*/ 300822 h 302408"/>
              <a:gd name="connsiteX278" fmla="*/ 181354 w 252422"/>
              <a:gd name="connsiteY278" fmla="*/ 301842 h 302408"/>
              <a:gd name="connsiteX279" fmla="*/ 183848 w 252422"/>
              <a:gd name="connsiteY279" fmla="*/ 302408 h 302408"/>
              <a:gd name="connsiteX280" fmla="*/ 187135 w 252422"/>
              <a:gd name="connsiteY280" fmla="*/ 302068 h 302408"/>
              <a:gd name="connsiteX281" fmla="*/ 191329 w 252422"/>
              <a:gd name="connsiteY281" fmla="*/ 300935 h 302408"/>
              <a:gd name="connsiteX282" fmla="*/ 194843 w 252422"/>
              <a:gd name="connsiteY282" fmla="*/ 300935 h 302408"/>
              <a:gd name="connsiteX283" fmla="*/ 196543 w 252422"/>
              <a:gd name="connsiteY283" fmla="*/ 301955 h 302408"/>
              <a:gd name="connsiteX284" fmla="*/ 197563 w 252422"/>
              <a:gd name="connsiteY284" fmla="*/ 301955 h 302408"/>
              <a:gd name="connsiteX285" fmla="*/ 203684 w 252422"/>
              <a:gd name="connsiteY285" fmla="*/ 300822 h 302408"/>
              <a:gd name="connsiteX286" fmla="*/ 208671 w 252422"/>
              <a:gd name="connsiteY286" fmla="*/ 299915 h 302408"/>
              <a:gd name="connsiteX287" fmla="*/ 216152 w 252422"/>
              <a:gd name="connsiteY287" fmla="*/ 298441 h 302408"/>
              <a:gd name="connsiteX288" fmla="*/ 222273 w 252422"/>
              <a:gd name="connsiteY288" fmla="*/ 297194 h 302408"/>
              <a:gd name="connsiteX289" fmla="*/ 231340 w 252422"/>
              <a:gd name="connsiteY289" fmla="*/ 295268 h 302408"/>
              <a:gd name="connsiteX290" fmla="*/ 237688 w 252422"/>
              <a:gd name="connsiteY290" fmla="*/ 293907 h 302408"/>
              <a:gd name="connsiteX291" fmla="*/ 233607 w 252422"/>
              <a:gd name="connsiteY291" fmla="*/ 290167 h 302408"/>
              <a:gd name="connsiteX292" fmla="*/ 228960 w 252422"/>
              <a:gd name="connsiteY292" fmla="*/ 285860 h 302408"/>
              <a:gd name="connsiteX293" fmla="*/ 224199 w 252422"/>
              <a:gd name="connsiteY293" fmla="*/ 281099 h 302408"/>
              <a:gd name="connsiteX294" fmla="*/ 220572 w 252422"/>
              <a:gd name="connsiteY294" fmla="*/ 277359 h 302408"/>
              <a:gd name="connsiteX295" fmla="*/ 218759 w 252422"/>
              <a:gd name="connsiteY295" fmla="*/ 275205 h 302408"/>
              <a:gd name="connsiteX296" fmla="*/ 215585 w 252422"/>
              <a:gd name="connsiteY296" fmla="*/ 272372 h 302408"/>
              <a:gd name="connsiteX297" fmla="*/ 213318 w 252422"/>
              <a:gd name="connsiteY297" fmla="*/ 271011 h 302408"/>
              <a:gd name="connsiteX298" fmla="*/ 212411 w 252422"/>
              <a:gd name="connsiteY298" fmla="*/ 270331 h 302408"/>
              <a:gd name="connsiteX299" fmla="*/ 210144 w 252422"/>
              <a:gd name="connsiteY299" fmla="*/ 262850 h 302408"/>
              <a:gd name="connsiteX300" fmla="*/ 208898 w 252422"/>
              <a:gd name="connsiteY300" fmla="*/ 255936 h 302408"/>
              <a:gd name="connsiteX301" fmla="*/ 208898 w 252422"/>
              <a:gd name="connsiteY301" fmla="*/ 243581 h 302408"/>
              <a:gd name="connsiteX302" fmla="*/ 208898 w 252422"/>
              <a:gd name="connsiteY302" fmla="*/ 236441 h 302408"/>
              <a:gd name="connsiteX303" fmla="*/ 208898 w 252422"/>
              <a:gd name="connsiteY303" fmla="*/ 229300 h 302408"/>
              <a:gd name="connsiteX304" fmla="*/ 208898 w 252422"/>
              <a:gd name="connsiteY304" fmla="*/ 222159 h 302408"/>
              <a:gd name="connsiteX305" fmla="*/ 208898 w 252422"/>
              <a:gd name="connsiteY305" fmla="*/ 215018 h 302408"/>
              <a:gd name="connsiteX306" fmla="*/ 208898 w 252422"/>
              <a:gd name="connsiteY306" fmla="*/ 207877 h 302408"/>
              <a:gd name="connsiteX307" fmla="*/ 208898 w 252422"/>
              <a:gd name="connsiteY307" fmla="*/ 193596 h 302408"/>
              <a:gd name="connsiteX308" fmla="*/ 208898 w 252422"/>
              <a:gd name="connsiteY308" fmla="*/ 190082 h 302408"/>
              <a:gd name="connsiteX309" fmla="*/ 248116 w 252422"/>
              <a:gd name="connsiteY309" fmla="*/ 190082 h 302408"/>
              <a:gd name="connsiteX310" fmla="*/ 249476 w 252422"/>
              <a:gd name="connsiteY310" fmla="*/ 189855 h 302408"/>
              <a:gd name="connsiteX311" fmla="*/ 249476 w 252422"/>
              <a:gd name="connsiteY311" fmla="*/ 189175 h 302408"/>
              <a:gd name="connsiteX312" fmla="*/ 247776 w 252422"/>
              <a:gd name="connsiteY312" fmla="*/ 185661 h 302408"/>
              <a:gd name="connsiteX313" fmla="*/ 247776 w 252422"/>
              <a:gd name="connsiteY313" fmla="*/ 184415 h 302408"/>
              <a:gd name="connsiteX314" fmla="*/ 248342 w 252422"/>
              <a:gd name="connsiteY314" fmla="*/ 182034 h 302408"/>
              <a:gd name="connsiteX315" fmla="*/ 249022 w 252422"/>
              <a:gd name="connsiteY315" fmla="*/ 179994 h 302408"/>
              <a:gd name="connsiteX316" fmla="*/ 249929 w 252422"/>
              <a:gd name="connsiteY316" fmla="*/ 177274 h 302408"/>
              <a:gd name="connsiteX317" fmla="*/ 249929 w 252422"/>
              <a:gd name="connsiteY317" fmla="*/ 175687 h 302408"/>
              <a:gd name="connsiteX318" fmla="*/ 249249 w 252422"/>
              <a:gd name="connsiteY318" fmla="*/ 170473 h 302408"/>
              <a:gd name="connsiteX319" fmla="*/ 249249 w 252422"/>
              <a:gd name="connsiteY319" fmla="*/ 167639 h 302408"/>
              <a:gd name="connsiteX320" fmla="*/ 249589 w 252422"/>
              <a:gd name="connsiteY320" fmla="*/ 164692 h 302408"/>
              <a:gd name="connsiteX321" fmla="*/ 249816 w 252422"/>
              <a:gd name="connsiteY321" fmla="*/ 161859 h 302408"/>
              <a:gd name="connsiteX322" fmla="*/ 249589 w 252422"/>
              <a:gd name="connsiteY322" fmla="*/ 159932 h 302408"/>
              <a:gd name="connsiteX323" fmla="*/ 249929 w 252422"/>
              <a:gd name="connsiteY323" fmla="*/ 158798 h 302408"/>
              <a:gd name="connsiteX324" fmla="*/ 250496 w 252422"/>
              <a:gd name="connsiteY324" fmla="*/ 157211 h 302408"/>
              <a:gd name="connsiteX325" fmla="*/ 250836 w 252422"/>
              <a:gd name="connsiteY325" fmla="*/ 155511 h 302408"/>
              <a:gd name="connsiteX326" fmla="*/ 251176 w 252422"/>
              <a:gd name="connsiteY326" fmla="*/ 154718 h 302408"/>
              <a:gd name="connsiteX327" fmla="*/ 251176 w 252422"/>
              <a:gd name="connsiteY327" fmla="*/ 154038 h 302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</a:cxnLst>
            <a:rect l="l" t="t" r="r" b="b"/>
            <a:pathLst>
              <a:path w="252422" h="302408">
                <a:moveTo>
                  <a:pt x="8274" y="17002"/>
                </a:moveTo>
                <a:lnTo>
                  <a:pt x="9635" y="19836"/>
                </a:lnTo>
                <a:lnTo>
                  <a:pt x="10201" y="23009"/>
                </a:lnTo>
                <a:lnTo>
                  <a:pt x="9635" y="24596"/>
                </a:lnTo>
                <a:lnTo>
                  <a:pt x="9181" y="26636"/>
                </a:lnTo>
                <a:lnTo>
                  <a:pt x="10088" y="28790"/>
                </a:lnTo>
                <a:lnTo>
                  <a:pt x="10428" y="29357"/>
                </a:lnTo>
                <a:lnTo>
                  <a:pt x="11335" y="29130"/>
                </a:lnTo>
                <a:lnTo>
                  <a:pt x="14055" y="28677"/>
                </a:lnTo>
                <a:lnTo>
                  <a:pt x="16095" y="28450"/>
                </a:lnTo>
                <a:lnTo>
                  <a:pt x="16435" y="27997"/>
                </a:lnTo>
                <a:lnTo>
                  <a:pt x="16775" y="21989"/>
                </a:lnTo>
                <a:lnTo>
                  <a:pt x="16775" y="15982"/>
                </a:lnTo>
                <a:cubicBezTo>
                  <a:pt x="16775" y="15982"/>
                  <a:pt x="16095" y="15188"/>
                  <a:pt x="16095" y="15188"/>
                </a:cubicBezTo>
                <a:lnTo>
                  <a:pt x="15415" y="14735"/>
                </a:lnTo>
                <a:lnTo>
                  <a:pt x="15415" y="14282"/>
                </a:lnTo>
                <a:cubicBezTo>
                  <a:pt x="15415" y="14282"/>
                  <a:pt x="16435" y="13488"/>
                  <a:pt x="16435" y="13488"/>
                </a:cubicBezTo>
                <a:lnTo>
                  <a:pt x="17909" y="12581"/>
                </a:lnTo>
                <a:lnTo>
                  <a:pt x="18362" y="12128"/>
                </a:lnTo>
                <a:lnTo>
                  <a:pt x="19949" y="10541"/>
                </a:lnTo>
                <a:lnTo>
                  <a:pt x="23123" y="6801"/>
                </a:lnTo>
                <a:lnTo>
                  <a:pt x="25503" y="5894"/>
                </a:lnTo>
                <a:lnTo>
                  <a:pt x="27770" y="4874"/>
                </a:lnTo>
                <a:lnTo>
                  <a:pt x="28110" y="4534"/>
                </a:lnTo>
                <a:lnTo>
                  <a:pt x="27657" y="4194"/>
                </a:lnTo>
                <a:lnTo>
                  <a:pt x="26070" y="2720"/>
                </a:lnTo>
                <a:lnTo>
                  <a:pt x="24256" y="340"/>
                </a:lnTo>
                <a:lnTo>
                  <a:pt x="23576" y="0"/>
                </a:lnTo>
                <a:lnTo>
                  <a:pt x="22556" y="0"/>
                </a:lnTo>
                <a:cubicBezTo>
                  <a:pt x="22556" y="0"/>
                  <a:pt x="20969" y="907"/>
                  <a:pt x="20969" y="907"/>
                </a:cubicBezTo>
                <a:lnTo>
                  <a:pt x="19382" y="2267"/>
                </a:lnTo>
                <a:lnTo>
                  <a:pt x="16549" y="3514"/>
                </a:lnTo>
                <a:lnTo>
                  <a:pt x="14168" y="4194"/>
                </a:lnTo>
                <a:lnTo>
                  <a:pt x="13942" y="4987"/>
                </a:lnTo>
                <a:lnTo>
                  <a:pt x="13375" y="6461"/>
                </a:lnTo>
                <a:lnTo>
                  <a:pt x="12582" y="7367"/>
                </a:lnTo>
                <a:lnTo>
                  <a:pt x="10428" y="7707"/>
                </a:lnTo>
                <a:lnTo>
                  <a:pt x="9635" y="8954"/>
                </a:lnTo>
                <a:lnTo>
                  <a:pt x="7821" y="11448"/>
                </a:lnTo>
                <a:lnTo>
                  <a:pt x="6574" y="12581"/>
                </a:lnTo>
                <a:lnTo>
                  <a:pt x="7028" y="13262"/>
                </a:lnTo>
                <a:lnTo>
                  <a:pt x="8501" y="16775"/>
                </a:lnTo>
                <a:close/>
                <a:moveTo>
                  <a:pt x="252423" y="153131"/>
                </a:moveTo>
                <a:lnTo>
                  <a:pt x="252083" y="151884"/>
                </a:lnTo>
                <a:lnTo>
                  <a:pt x="251743" y="148937"/>
                </a:lnTo>
                <a:lnTo>
                  <a:pt x="251289" y="144857"/>
                </a:lnTo>
                <a:lnTo>
                  <a:pt x="250836" y="141910"/>
                </a:lnTo>
                <a:lnTo>
                  <a:pt x="250042" y="142363"/>
                </a:lnTo>
                <a:lnTo>
                  <a:pt x="249589" y="143497"/>
                </a:lnTo>
                <a:lnTo>
                  <a:pt x="249589" y="144403"/>
                </a:lnTo>
                <a:cubicBezTo>
                  <a:pt x="249589" y="144403"/>
                  <a:pt x="248116" y="145084"/>
                  <a:pt x="248116" y="145084"/>
                </a:cubicBezTo>
                <a:lnTo>
                  <a:pt x="245282" y="145084"/>
                </a:lnTo>
                <a:cubicBezTo>
                  <a:pt x="245282" y="145084"/>
                  <a:pt x="242448" y="144290"/>
                  <a:pt x="242448" y="144290"/>
                </a:cubicBezTo>
                <a:lnTo>
                  <a:pt x="240521" y="144063"/>
                </a:lnTo>
                <a:lnTo>
                  <a:pt x="239161" y="144063"/>
                </a:lnTo>
                <a:cubicBezTo>
                  <a:pt x="239161" y="144063"/>
                  <a:pt x="234174" y="146444"/>
                  <a:pt x="234174" y="146444"/>
                </a:cubicBezTo>
                <a:lnTo>
                  <a:pt x="232474" y="146784"/>
                </a:lnTo>
                <a:lnTo>
                  <a:pt x="227146" y="146784"/>
                </a:lnTo>
                <a:cubicBezTo>
                  <a:pt x="227146" y="146784"/>
                  <a:pt x="224086" y="146217"/>
                  <a:pt x="224086" y="146217"/>
                </a:cubicBezTo>
                <a:lnTo>
                  <a:pt x="221933" y="146217"/>
                </a:lnTo>
                <a:cubicBezTo>
                  <a:pt x="221933" y="146217"/>
                  <a:pt x="220346" y="146784"/>
                  <a:pt x="220346" y="146784"/>
                </a:cubicBezTo>
                <a:lnTo>
                  <a:pt x="218419" y="148370"/>
                </a:lnTo>
                <a:lnTo>
                  <a:pt x="216832" y="149277"/>
                </a:lnTo>
                <a:lnTo>
                  <a:pt x="216038" y="149277"/>
                </a:lnTo>
                <a:cubicBezTo>
                  <a:pt x="216038" y="149277"/>
                  <a:pt x="215585" y="148484"/>
                  <a:pt x="215585" y="148484"/>
                </a:cubicBezTo>
                <a:lnTo>
                  <a:pt x="214905" y="147577"/>
                </a:lnTo>
                <a:lnTo>
                  <a:pt x="214678" y="145197"/>
                </a:lnTo>
                <a:lnTo>
                  <a:pt x="213885" y="142476"/>
                </a:lnTo>
                <a:lnTo>
                  <a:pt x="214452" y="141116"/>
                </a:lnTo>
                <a:lnTo>
                  <a:pt x="216038" y="140096"/>
                </a:lnTo>
                <a:lnTo>
                  <a:pt x="216605" y="138056"/>
                </a:lnTo>
                <a:lnTo>
                  <a:pt x="216152" y="134996"/>
                </a:lnTo>
                <a:lnTo>
                  <a:pt x="216152" y="132842"/>
                </a:lnTo>
                <a:cubicBezTo>
                  <a:pt x="216152" y="132842"/>
                  <a:pt x="216492" y="131595"/>
                  <a:pt x="216492" y="131595"/>
                </a:cubicBezTo>
                <a:lnTo>
                  <a:pt x="215925" y="128535"/>
                </a:lnTo>
                <a:lnTo>
                  <a:pt x="214338" y="123661"/>
                </a:lnTo>
                <a:lnTo>
                  <a:pt x="212071" y="119694"/>
                </a:lnTo>
                <a:lnTo>
                  <a:pt x="209238" y="116633"/>
                </a:lnTo>
                <a:lnTo>
                  <a:pt x="207311" y="113686"/>
                </a:lnTo>
                <a:lnTo>
                  <a:pt x="206404" y="110966"/>
                </a:lnTo>
                <a:lnTo>
                  <a:pt x="206744" y="104392"/>
                </a:lnTo>
                <a:lnTo>
                  <a:pt x="207651" y="98498"/>
                </a:lnTo>
                <a:lnTo>
                  <a:pt x="208331" y="93851"/>
                </a:lnTo>
                <a:lnTo>
                  <a:pt x="208104" y="86143"/>
                </a:lnTo>
                <a:lnTo>
                  <a:pt x="206177" y="81043"/>
                </a:lnTo>
                <a:lnTo>
                  <a:pt x="205724" y="75602"/>
                </a:lnTo>
                <a:lnTo>
                  <a:pt x="206857" y="69821"/>
                </a:lnTo>
                <a:lnTo>
                  <a:pt x="206857" y="65854"/>
                </a:lnTo>
                <a:cubicBezTo>
                  <a:pt x="206857" y="65854"/>
                  <a:pt x="206291" y="63814"/>
                  <a:pt x="206291" y="63814"/>
                </a:cubicBezTo>
                <a:lnTo>
                  <a:pt x="205837" y="63474"/>
                </a:lnTo>
                <a:lnTo>
                  <a:pt x="205157" y="63247"/>
                </a:lnTo>
                <a:lnTo>
                  <a:pt x="200283" y="63021"/>
                </a:lnTo>
                <a:lnTo>
                  <a:pt x="193709" y="62794"/>
                </a:lnTo>
                <a:lnTo>
                  <a:pt x="188042" y="62794"/>
                </a:lnTo>
                <a:cubicBezTo>
                  <a:pt x="188042" y="62794"/>
                  <a:pt x="181808" y="62681"/>
                  <a:pt x="181808" y="62681"/>
                </a:cubicBezTo>
                <a:lnTo>
                  <a:pt x="180788" y="62001"/>
                </a:lnTo>
                <a:lnTo>
                  <a:pt x="180334" y="60640"/>
                </a:lnTo>
                <a:lnTo>
                  <a:pt x="180334" y="59280"/>
                </a:lnTo>
                <a:cubicBezTo>
                  <a:pt x="180334" y="59280"/>
                  <a:pt x="181581" y="55200"/>
                  <a:pt x="181581" y="55200"/>
                </a:cubicBezTo>
                <a:lnTo>
                  <a:pt x="181354" y="54860"/>
                </a:lnTo>
                <a:lnTo>
                  <a:pt x="179201" y="54860"/>
                </a:lnTo>
                <a:cubicBezTo>
                  <a:pt x="179201" y="54860"/>
                  <a:pt x="173193" y="55426"/>
                  <a:pt x="173193" y="55426"/>
                </a:cubicBezTo>
                <a:lnTo>
                  <a:pt x="169227" y="56106"/>
                </a:lnTo>
                <a:lnTo>
                  <a:pt x="166733" y="56333"/>
                </a:lnTo>
                <a:lnTo>
                  <a:pt x="162312" y="57467"/>
                </a:lnTo>
                <a:lnTo>
                  <a:pt x="159592" y="59847"/>
                </a:lnTo>
                <a:lnTo>
                  <a:pt x="158685" y="62794"/>
                </a:lnTo>
                <a:lnTo>
                  <a:pt x="158685" y="65287"/>
                </a:lnTo>
                <a:cubicBezTo>
                  <a:pt x="158685" y="65287"/>
                  <a:pt x="158685" y="67101"/>
                  <a:pt x="158685" y="67101"/>
                </a:cubicBezTo>
                <a:lnTo>
                  <a:pt x="157438" y="69028"/>
                </a:lnTo>
                <a:lnTo>
                  <a:pt x="156418" y="71182"/>
                </a:lnTo>
                <a:lnTo>
                  <a:pt x="156418" y="72315"/>
                </a:lnTo>
                <a:cubicBezTo>
                  <a:pt x="156418" y="72315"/>
                  <a:pt x="155738" y="78096"/>
                  <a:pt x="155738" y="78096"/>
                </a:cubicBezTo>
                <a:lnTo>
                  <a:pt x="151658" y="78889"/>
                </a:lnTo>
                <a:lnTo>
                  <a:pt x="146670" y="78889"/>
                </a:lnTo>
                <a:cubicBezTo>
                  <a:pt x="146670" y="78889"/>
                  <a:pt x="141683" y="77416"/>
                  <a:pt x="141683" y="77416"/>
                </a:cubicBezTo>
                <a:lnTo>
                  <a:pt x="139869" y="77416"/>
                </a:lnTo>
                <a:cubicBezTo>
                  <a:pt x="139869" y="77416"/>
                  <a:pt x="138283" y="78096"/>
                  <a:pt x="138283" y="78096"/>
                </a:cubicBezTo>
                <a:lnTo>
                  <a:pt x="135223" y="78776"/>
                </a:lnTo>
                <a:lnTo>
                  <a:pt x="132275" y="79343"/>
                </a:lnTo>
                <a:lnTo>
                  <a:pt x="129328" y="81043"/>
                </a:lnTo>
                <a:lnTo>
                  <a:pt x="128535" y="81043"/>
                </a:lnTo>
                <a:cubicBezTo>
                  <a:pt x="128535" y="81043"/>
                  <a:pt x="126608" y="80363"/>
                  <a:pt x="126608" y="80363"/>
                </a:cubicBezTo>
                <a:lnTo>
                  <a:pt x="123888" y="80363"/>
                </a:lnTo>
                <a:cubicBezTo>
                  <a:pt x="123888" y="80363"/>
                  <a:pt x="121167" y="80816"/>
                  <a:pt x="121167" y="80816"/>
                </a:cubicBezTo>
                <a:lnTo>
                  <a:pt x="119807" y="81043"/>
                </a:lnTo>
                <a:lnTo>
                  <a:pt x="118901" y="80589"/>
                </a:lnTo>
                <a:lnTo>
                  <a:pt x="116294" y="76282"/>
                </a:lnTo>
                <a:lnTo>
                  <a:pt x="112893" y="70615"/>
                </a:lnTo>
                <a:lnTo>
                  <a:pt x="111080" y="67101"/>
                </a:lnTo>
                <a:lnTo>
                  <a:pt x="110400" y="66194"/>
                </a:lnTo>
                <a:lnTo>
                  <a:pt x="109266" y="64947"/>
                </a:lnTo>
                <a:lnTo>
                  <a:pt x="107679" y="62567"/>
                </a:lnTo>
                <a:lnTo>
                  <a:pt x="106999" y="60414"/>
                </a:lnTo>
                <a:lnTo>
                  <a:pt x="107226" y="58373"/>
                </a:lnTo>
                <a:lnTo>
                  <a:pt x="106319" y="55540"/>
                </a:lnTo>
                <a:lnTo>
                  <a:pt x="104165" y="52026"/>
                </a:lnTo>
                <a:lnTo>
                  <a:pt x="102692" y="48626"/>
                </a:lnTo>
                <a:lnTo>
                  <a:pt x="102012" y="45452"/>
                </a:lnTo>
                <a:lnTo>
                  <a:pt x="101785" y="42731"/>
                </a:lnTo>
                <a:lnTo>
                  <a:pt x="102125" y="40465"/>
                </a:lnTo>
                <a:lnTo>
                  <a:pt x="101672" y="38764"/>
                </a:lnTo>
                <a:lnTo>
                  <a:pt x="100539" y="37631"/>
                </a:lnTo>
                <a:lnTo>
                  <a:pt x="99858" y="36271"/>
                </a:lnTo>
                <a:lnTo>
                  <a:pt x="99405" y="35704"/>
                </a:lnTo>
                <a:lnTo>
                  <a:pt x="98385" y="34344"/>
                </a:lnTo>
                <a:lnTo>
                  <a:pt x="96231" y="32870"/>
                </a:lnTo>
                <a:lnTo>
                  <a:pt x="93851" y="32077"/>
                </a:lnTo>
                <a:lnTo>
                  <a:pt x="88637" y="32077"/>
                </a:lnTo>
                <a:cubicBezTo>
                  <a:pt x="88637" y="32077"/>
                  <a:pt x="81836" y="32077"/>
                  <a:pt x="81836" y="32077"/>
                </a:cubicBezTo>
                <a:lnTo>
                  <a:pt x="75602" y="32077"/>
                </a:lnTo>
                <a:cubicBezTo>
                  <a:pt x="75602" y="32077"/>
                  <a:pt x="68688" y="32304"/>
                  <a:pt x="68688" y="32304"/>
                </a:cubicBezTo>
                <a:lnTo>
                  <a:pt x="61774" y="32304"/>
                </a:lnTo>
                <a:cubicBezTo>
                  <a:pt x="61774" y="32304"/>
                  <a:pt x="59847" y="32644"/>
                  <a:pt x="59847" y="32644"/>
                </a:cubicBezTo>
                <a:lnTo>
                  <a:pt x="54520" y="32644"/>
                </a:lnTo>
                <a:cubicBezTo>
                  <a:pt x="54520" y="32644"/>
                  <a:pt x="50213" y="32417"/>
                  <a:pt x="50213" y="32417"/>
                </a:cubicBezTo>
                <a:lnTo>
                  <a:pt x="48626" y="32190"/>
                </a:lnTo>
                <a:lnTo>
                  <a:pt x="45906" y="31964"/>
                </a:lnTo>
                <a:lnTo>
                  <a:pt x="41485" y="31964"/>
                </a:lnTo>
                <a:cubicBezTo>
                  <a:pt x="41485" y="31964"/>
                  <a:pt x="39105" y="31964"/>
                  <a:pt x="39105" y="31964"/>
                </a:cubicBezTo>
                <a:lnTo>
                  <a:pt x="33437" y="31964"/>
                </a:lnTo>
                <a:cubicBezTo>
                  <a:pt x="33437" y="31964"/>
                  <a:pt x="32871" y="31964"/>
                  <a:pt x="32871" y="31964"/>
                </a:cubicBezTo>
                <a:lnTo>
                  <a:pt x="31964" y="32417"/>
                </a:lnTo>
                <a:lnTo>
                  <a:pt x="29584" y="31850"/>
                </a:lnTo>
                <a:lnTo>
                  <a:pt x="27203" y="32077"/>
                </a:lnTo>
                <a:lnTo>
                  <a:pt x="25956" y="32984"/>
                </a:lnTo>
                <a:lnTo>
                  <a:pt x="21423" y="35137"/>
                </a:lnTo>
                <a:lnTo>
                  <a:pt x="16549" y="36044"/>
                </a:lnTo>
                <a:lnTo>
                  <a:pt x="13035" y="36838"/>
                </a:lnTo>
                <a:lnTo>
                  <a:pt x="11448" y="37064"/>
                </a:lnTo>
                <a:lnTo>
                  <a:pt x="11108" y="37744"/>
                </a:lnTo>
                <a:lnTo>
                  <a:pt x="12128" y="39104"/>
                </a:lnTo>
                <a:lnTo>
                  <a:pt x="13488" y="42731"/>
                </a:lnTo>
                <a:lnTo>
                  <a:pt x="15982" y="47946"/>
                </a:lnTo>
                <a:lnTo>
                  <a:pt x="22216" y="55993"/>
                </a:lnTo>
                <a:lnTo>
                  <a:pt x="23009" y="62114"/>
                </a:lnTo>
                <a:lnTo>
                  <a:pt x="27657" y="74129"/>
                </a:lnTo>
                <a:lnTo>
                  <a:pt x="33551" y="87163"/>
                </a:lnTo>
                <a:lnTo>
                  <a:pt x="33324" y="89317"/>
                </a:lnTo>
                <a:lnTo>
                  <a:pt x="33324" y="91244"/>
                </a:lnTo>
                <a:cubicBezTo>
                  <a:pt x="33324" y="91244"/>
                  <a:pt x="33551" y="92831"/>
                  <a:pt x="33551" y="92831"/>
                </a:cubicBezTo>
                <a:lnTo>
                  <a:pt x="33211" y="94191"/>
                </a:lnTo>
                <a:lnTo>
                  <a:pt x="26977" y="101218"/>
                </a:lnTo>
                <a:lnTo>
                  <a:pt x="26977" y="100538"/>
                </a:lnTo>
                <a:cubicBezTo>
                  <a:pt x="26977" y="100538"/>
                  <a:pt x="27430" y="99631"/>
                  <a:pt x="27430" y="99631"/>
                </a:cubicBezTo>
                <a:lnTo>
                  <a:pt x="27770" y="98838"/>
                </a:lnTo>
                <a:lnTo>
                  <a:pt x="26863" y="99291"/>
                </a:lnTo>
                <a:lnTo>
                  <a:pt x="25843" y="100765"/>
                </a:lnTo>
                <a:lnTo>
                  <a:pt x="25843" y="102012"/>
                </a:lnTo>
                <a:lnTo>
                  <a:pt x="27430" y="105979"/>
                </a:lnTo>
                <a:lnTo>
                  <a:pt x="29017" y="109493"/>
                </a:lnTo>
                <a:lnTo>
                  <a:pt x="29810" y="113006"/>
                </a:lnTo>
                <a:lnTo>
                  <a:pt x="30037" y="116407"/>
                </a:lnTo>
                <a:lnTo>
                  <a:pt x="31624" y="119127"/>
                </a:lnTo>
                <a:lnTo>
                  <a:pt x="32531" y="122981"/>
                </a:lnTo>
                <a:lnTo>
                  <a:pt x="35818" y="128648"/>
                </a:lnTo>
                <a:lnTo>
                  <a:pt x="36724" y="132275"/>
                </a:lnTo>
                <a:lnTo>
                  <a:pt x="38651" y="134315"/>
                </a:lnTo>
                <a:lnTo>
                  <a:pt x="40465" y="137036"/>
                </a:lnTo>
                <a:lnTo>
                  <a:pt x="40805" y="139756"/>
                </a:lnTo>
                <a:lnTo>
                  <a:pt x="42732" y="143610"/>
                </a:lnTo>
                <a:lnTo>
                  <a:pt x="43072" y="146330"/>
                </a:lnTo>
                <a:lnTo>
                  <a:pt x="41825" y="155965"/>
                </a:lnTo>
                <a:lnTo>
                  <a:pt x="41825" y="163219"/>
                </a:lnTo>
                <a:cubicBezTo>
                  <a:pt x="41825" y="163219"/>
                  <a:pt x="39785" y="170133"/>
                  <a:pt x="39785" y="170133"/>
                </a:cubicBezTo>
                <a:lnTo>
                  <a:pt x="37971" y="173760"/>
                </a:lnTo>
                <a:lnTo>
                  <a:pt x="34231" y="178974"/>
                </a:lnTo>
                <a:lnTo>
                  <a:pt x="29017" y="181921"/>
                </a:lnTo>
                <a:lnTo>
                  <a:pt x="25390" y="184641"/>
                </a:lnTo>
                <a:lnTo>
                  <a:pt x="23689" y="190195"/>
                </a:lnTo>
                <a:lnTo>
                  <a:pt x="16549" y="199376"/>
                </a:lnTo>
                <a:lnTo>
                  <a:pt x="15642" y="206404"/>
                </a:lnTo>
                <a:lnTo>
                  <a:pt x="13035" y="212751"/>
                </a:lnTo>
                <a:lnTo>
                  <a:pt x="10995" y="226126"/>
                </a:lnTo>
                <a:lnTo>
                  <a:pt x="6801" y="239841"/>
                </a:lnTo>
                <a:lnTo>
                  <a:pt x="5667" y="245735"/>
                </a:lnTo>
                <a:lnTo>
                  <a:pt x="4647" y="248455"/>
                </a:lnTo>
                <a:lnTo>
                  <a:pt x="3287" y="250382"/>
                </a:lnTo>
                <a:lnTo>
                  <a:pt x="2267" y="251516"/>
                </a:lnTo>
                <a:lnTo>
                  <a:pt x="227" y="252989"/>
                </a:lnTo>
                <a:lnTo>
                  <a:pt x="567" y="254916"/>
                </a:lnTo>
                <a:lnTo>
                  <a:pt x="1134" y="256503"/>
                </a:lnTo>
                <a:lnTo>
                  <a:pt x="1587" y="268178"/>
                </a:lnTo>
                <a:lnTo>
                  <a:pt x="1587" y="272712"/>
                </a:lnTo>
                <a:cubicBezTo>
                  <a:pt x="1587" y="272712"/>
                  <a:pt x="794" y="276452"/>
                  <a:pt x="794" y="276452"/>
                </a:cubicBezTo>
                <a:lnTo>
                  <a:pt x="0" y="284953"/>
                </a:lnTo>
                <a:lnTo>
                  <a:pt x="3287" y="284386"/>
                </a:lnTo>
                <a:lnTo>
                  <a:pt x="5554" y="283026"/>
                </a:lnTo>
                <a:lnTo>
                  <a:pt x="7594" y="283026"/>
                </a:lnTo>
                <a:cubicBezTo>
                  <a:pt x="7594" y="283026"/>
                  <a:pt x="9635" y="283933"/>
                  <a:pt x="9635" y="283933"/>
                </a:cubicBezTo>
                <a:lnTo>
                  <a:pt x="11788" y="283933"/>
                </a:lnTo>
                <a:cubicBezTo>
                  <a:pt x="11788" y="283933"/>
                  <a:pt x="12582" y="283933"/>
                  <a:pt x="12582" y="283933"/>
                </a:cubicBezTo>
                <a:lnTo>
                  <a:pt x="16435" y="283933"/>
                </a:lnTo>
                <a:cubicBezTo>
                  <a:pt x="16435" y="283933"/>
                  <a:pt x="18702" y="282913"/>
                  <a:pt x="18702" y="282913"/>
                </a:cubicBezTo>
                <a:lnTo>
                  <a:pt x="21309" y="281779"/>
                </a:lnTo>
                <a:lnTo>
                  <a:pt x="22783" y="280759"/>
                </a:lnTo>
                <a:lnTo>
                  <a:pt x="24936" y="279739"/>
                </a:lnTo>
                <a:lnTo>
                  <a:pt x="27770" y="278719"/>
                </a:lnTo>
                <a:lnTo>
                  <a:pt x="29357" y="278719"/>
                </a:lnTo>
                <a:cubicBezTo>
                  <a:pt x="29357" y="278719"/>
                  <a:pt x="31284" y="279172"/>
                  <a:pt x="31284" y="279172"/>
                </a:cubicBezTo>
                <a:lnTo>
                  <a:pt x="33891" y="279626"/>
                </a:lnTo>
                <a:lnTo>
                  <a:pt x="35364" y="280306"/>
                </a:lnTo>
                <a:lnTo>
                  <a:pt x="37065" y="282573"/>
                </a:lnTo>
                <a:lnTo>
                  <a:pt x="39785" y="284613"/>
                </a:lnTo>
                <a:lnTo>
                  <a:pt x="41825" y="285860"/>
                </a:lnTo>
                <a:lnTo>
                  <a:pt x="44092" y="287447"/>
                </a:lnTo>
                <a:lnTo>
                  <a:pt x="44772" y="288127"/>
                </a:lnTo>
                <a:lnTo>
                  <a:pt x="45792" y="288467"/>
                </a:lnTo>
                <a:lnTo>
                  <a:pt x="46359" y="288467"/>
                </a:lnTo>
                <a:cubicBezTo>
                  <a:pt x="46359" y="288467"/>
                  <a:pt x="50666" y="288353"/>
                  <a:pt x="50666" y="288353"/>
                </a:cubicBezTo>
                <a:lnTo>
                  <a:pt x="54520" y="288127"/>
                </a:lnTo>
                <a:lnTo>
                  <a:pt x="58714" y="288127"/>
                </a:lnTo>
                <a:cubicBezTo>
                  <a:pt x="58714" y="288127"/>
                  <a:pt x="66535" y="288127"/>
                  <a:pt x="66535" y="288127"/>
                </a:cubicBezTo>
                <a:lnTo>
                  <a:pt x="74355" y="288127"/>
                </a:lnTo>
                <a:cubicBezTo>
                  <a:pt x="74355" y="288127"/>
                  <a:pt x="82176" y="288127"/>
                  <a:pt x="82176" y="288127"/>
                </a:cubicBezTo>
                <a:lnTo>
                  <a:pt x="89997" y="288127"/>
                </a:lnTo>
                <a:cubicBezTo>
                  <a:pt x="89997" y="288127"/>
                  <a:pt x="97818" y="288127"/>
                  <a:pt x="97818" y="288127"/>
                </a:cubicBezTo>
                <a:lnTo>
                  <a:pt x="105639" y="288127"/>
                </a:lnTo>
                <a:cubicBezTo>
                  <a:pt x="105639" y="288127"/>
                  <a:pt x="113460" y="288127"/>
                  <a:pt x="113460" y="288127"/>
                </a:cubicBezTo>
                <a:lnTo>
                  <a:pt x="121281" y="288127"/>
                </a:lnTo>
                <a:cubicBezTo>
                  <a:pt x="121281" y="288127"/>
                  <a:pt x="124455" y="288127"/>
                  <a:pt x="124455" y="288127"/>
                </a:cubicBezTo>
                <a:lnTo>
                  <a:pt x="130008" y="288127"/>
                </a:lnTo>
                <a:cubicBezTo>
                  <a:pt x="130008" y="288127"/>
                  <a:pt x="135903" y="288240"/>
                  <a:pt x="135903" y="288240"/>
                </a:cubicBezTo>
                <a:lnTo>
                  <a:pt x="136583" y="288240"/>
                </a:lnTo>
                <a:cubicBezTo>
                  <a:pt x="136583" y="288240"/>
                  <a:pt x="137263" y="288807"/>
                  <a:pt x="137263" y="288807"/>
                </a:cubicBezTo>
                <a:lnTo>
                  <a:pt x="137829" y="289260"/>
                </a:lnTo>
                <a:lnTo>
                  <a:pt x="139869" y="292094"/>
                </a:lnTo>
                <a:lnTo>
                  <a:pt x="142477" y="295154"/>
                </a:lnTo>
                <a:lnTo>
                  <a:pt x="144630" y="296628"/>
                </a:lnTo>
                <a:lnTo>
                  <a:pt x="147237" y="297421"/>
                </a:lnTo>
                <a:lnTo>
                  <a:pt x="149731" y="297761"/>
                </a:lnTo>
                <a:lnTo>
                  <a:pt x="151998" y="297534"/>
                </a:lnTo>
                <a:lnTo>
                  <a:pt x="155851" y="297874"/>
                </a:lnTo>
                <a:lnTo>
                  <a:pt x="161179" y="298895"/>
                </a:lnTo>
                <a:lnTo>
                  <a:pt x="166733" y="299235"/>
                </a:lnTo>
                <a:lnTo>
                  <a:pt x="172513" y="298781"/>
                </a:lnTo>
                <a:lnTo>
                  <a:pt x="176594" y="299348"/>
                </a:lnTo>
                <a:lnTo>
                  <a:pt x="178974" y="300822"/>
                </a:lnTo>
                <a:lnTo>
                  <a:pt x="181354" y="301842"/>
                </a:lnTo>
                <a:lnTo>
                  <a:pt x="183848" y="302408"/>
                </a:lnTo>
                <a:lnTo>
                  <a:pt x="187135" y="302068"/>
                </a:lnTo>
                <a:lnTo>
                  <a:pt x="191329" y="300935"/>
                </a:lnTo>
                <a:lnTo>
                  <a:pt x="194843" y="300935"/>
                </a:lnTo>
                <a:cubicBezTo>
                  <a:pt x="194843" y="300935"/>
                  <a:pt x="196543" y="301955"/>
                  <a:pt x="196543" y="301955"/>
                </a:cubicBezTo>
                <a:lnTo>
                  <a:pt x="197563" y="301955"/>
                </a:lnTo>
                <a:cubicBezTo>
                  <a:pt x="197563" y="301955"/>
                  <a:pt x="203684" y="300822"/>
                  <a:pt x="203684" y="300822"/>
                </a:cubicBezTo>
                <a:lnTo>
                  <a:pt x="208671" y="299915"/>
                </a:lnTo>
                <a:lnTo>
                  <a:pt x="216152" y="298441"/>
                </a:lnTo>
                <a:lnTo>
                  <a:pt x="222273" y="297194"/>
                </a:lnTo>
                <a:lnTo>
                  <a:pt x="231340" y="295268"/>
                </a:lnTo>
                <a:lnTo>
                  <a:pt x="237688" y="293907"/>
                </a:lnTo>
                <a:lnTo>
                  <a:pt x="233607" y="290167"/>
                </a:lnTo>
                <a:lnTo>
                  <a:pt x="228960" y="285860"/>
                </a:lnTo>
                <a:lnTo>
                  <a:pt x="224199" y="281099"/>
                </a:lnTo>
                <a:lnTo>
                  <a:pt x="220572" y="277359"/>
                </a:lnTo>
                <a:lnTo>
                  <a:pt x="218759" y="275205"/>
                </a:lnTo>
                <a:lnTo>
                  <a:pt x="215585" y="272372"/>
                </a:lnTo>
                <a:lnTo>
                  <a:pt x="213318" y="271011"/>
                </a:lnTo>
                <a:lnTo>
                  <a:pt x="212411" y="270331"/>
                </a:lnTo>
                <a:lnTo>
                  <a:pt x="210144" y="262850"/>
                </a:lnTo>
                <a:lnTo>
                  <a:pt x="208898" y="255936"/>
                </a:lnTo>
                <a:lnTo>
                  <a:pt x="208898" y="243581"/>
                </a:lnTo>
                <a:cubicBezTo>
                  <a:pt x="208898" y="243581"/>
                  <a:pt x="208898" y="236441"/>
                  <a:pt x="208898" y="236441"/>
                </a:cubicBezTo>
                <a:lnTo>
                  <a:pt x="208898" y="229300"/>
                </a:lnTo>
                <a:cubicBezTo>
                  <a:pt x="208898" y="229300"/>
                  <a:pt x="208898" y="222159"/>
                  <a:pt x="208898" y="222159"/>
                </a:cubicBezTo>
                <a:lnTo>
                  <a:pt x="208898" y="215018"/>
                </a:lnTo>
                <a:cubicBezTo>
                  <a:pt x="208898" y="215018"/>
                  <a:pt x="208898" y="207877"/>
                  <a:pt x="208898" y="207877"/>
                </a:cubicBezTo>
                <a:lnTo>
                  <a:pt x="208898" y="193596"/>
                </a:lnTo>
                <a:cubicBezTo>
                  <a:pt x="208898" y="193596"/>
                  <a:pt x="208898" y="190082"/>
                  <a:pt x="208898" y="190082"/>
                </a:cubicBezTo>
                <a:lnTo>
                  <a:pt x="248116" y="190082"/>
                </a:lnTo>
                <a:cubicBezTo>
                  <a:pt x="248116" y="190082"/>
                  <a:pt x="249476" y="189855"/>
                  <a:pt x="249476" y="189855"/>
                </a:cubicBezTo>
                <a:lnTo>
                  <a:pt x="249476" y="189175"/>
                </a:lnTo>
                <a:cubicBezTo>
                  <a:pt x="249476" y="189175"/>
                  <a:pt x="247776" y="185661"/>
                  <a:pt x="247776" y="185661"/>
                </a:cubicBezTo>
                <a:lnTo>
                  <a:pt x="247776" y="184415"/>
                </a:lnTo>
                <a:cubicBezTo>
                  <a:pt x="247776" y="184415"/>
                  <a:pt x="248342" y="182034"/>
                  <a:pt x="248342" y="182034"/>
                </a:cubicBezTo>
                <a:lnTo>
                  <a:pt x="249022" y="179994"/>
                </a:lnTo>
                <a:lnTo>
                  <a:pt x="249929" y="177274"/>
                </a:lnTo>
                <a:lnTo>
                  <a:pt x="249929" y="175687"/>
                </a:lnTo>
                <a:cubicBezTo>
                  <a:pt x="249929" y="175687"/>
                  <a:pt x="249249" y="170473"/>
                  <a:pt x="249249" y="170473"/>
                </a:cubicBezTo>
                <a:lnTo>
                  <a:pt x="249249" y="167639"/>
                </a:lnTo>
                <a:cubicBezTo>
                  <a:pt x="249249" y="167639"/>
                  <a:pt x="249589" y="164692"/>
                  <a:pt x="249589" y="164692"/>
                </a:cubicBezTo>
                <a:lnTo>
                  <a:pt x="249816" y="161859"/>
                </a:lnTo>
                <a:lnTo>
                  <a:pt x="249589" y="159932"/>
                </a:lnTo>
                <a:lnTo>
                  <a:pt x="249929" y="158798"/>
                </a:lnTo>
                <a:lnTo>
                  <a:pt x="250496" y="157211"/>
                </a:lnTo>
                <a:lnTo>
                  <a:pt x="250836" y="155511"/>
                </a:lnTo>
                <a:lnTo>
                  <a:pt x="251176" y="154718"/>
                </a:lnTo>
                <a:lnTo>
                  <a:pt x="251176" y="154038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84" name="Freeform: Shape 283">
            <a:extLst>
              <a:ext uri="{FF2B5EF4-FFF2-40B4-BE49-F238E27FC236}">
                <a16:creationId xmlns:a16="http://schemas.microsoft.com/office/drawing/2014/main" id="{B102B973-5D9B-9EF9-6D19-54BBDBF725CF}"/>
              </a:ext>
            </a:extLst>
          </p:cNvPr>
          <p:cNvSpPr/>
          <p:nvPr/>
        </p:nvSpPr>
        <p:spPr>
          <a:xfrm>
            <a:off x="1788383" y="3653042"/>
            <a:ext cx="2805" cy="1700"/>
          </a:xfrm>
          <a:custGeom>
            <a:avLst/>
            <a:gdLst>
              <a:gd name="connsiteX0" fmla="*/ 2834 w 3740"/>
              <a:gd name="connsiteY0" fmla="*/ 0 h 2266"/>
              <a:gd name="connsiteX1" fmla="*/ 227 w 3740"/>
              <a:gd name="connsiteY1" fmla="*/ 1587 h 2266"/>
              <a:gd name="connsiteX2" fmla="*/ 0 w 3740"/>
              <a:gd name="connsiteY2" fmla="*/ 2267 h 2266"/>
              <a:gd name="connsiteX3" fmla="*/ 3287 w 3740"/>
              <a:gd name="connsiteY3" fmla="*/ 1133 h 2266"/>
              <a:gd name="connsiteX4" fmla="*/ 3740 w 3740"/>
              <a:gd name="connsiteY4" fmla="*/ 113 h 2266"/>
              <a:gd name="connsiteX5" fmla="*/ 2834 w 3740"/>
              <a:gd name="connsiteY5" fmla="*/ 0 h 2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740" h="2266">
                <a:moveTo>
                  <a:pt x="2834" y="0"/>
                </a:moveTo>
                <a:lnTo>
                  <a:pt x="227" y="1587"/>
                </a:lnTo>
                <a:lnTo>
                  <a:pt x="0" y="2267"/>
                </a:lnTo>
                <a:lnTo>
                  <a:pt x="3287" y="1133"/>
                </a:lnTo>
                <a:lnTo>
                  <a:pt x="3740" y="113"/>
                </a:lnTo>
                <a:lnTo>
                  <a:pt x="2834" y="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85" name="Freeform: Shape 284">
            <a:extLst>
              <a:ext uri="{FF2B5EF4-FFF2-40B4-BE49-F238E27FC236}">
                <a16:creationId xmlns:a16="http://schemas.microsoft.com/office/drawing/2014/main" id="{44B0B8B5-0078-6CF5-F183-733A00768244}"/>
              </a:ext>
            </a:extLst>
          </p:cNvPr>
          <p:cNvSpPr/>
          <p:nvPr/>
        </p:nvSpPr>
        <p:spPr>
          <a:xfrm>
            <a:off x="1808021" y="3662479"/>
            <a:ext cx="3145" cy="12071"/>
          </a:xfrm>
          <a:custGeom>
            <a:avLst/>
            <a:gdLst>
              <a:gd name="connsiteX0" fmla="*/ 2494 w 4193"/>
              <a:gd name="connsiteY0" fmla="*/ 3740 h 16095"/>
              <a:gd name="connsiteX1" fmla="*/ 2834 w 4193"/>
              <a:gd name="connsiteY1" fmla="*/ 3174 h 16095"/>
              <a:gd name="connsiteX2" fmla="*/ 2834 w 4193"/>
              <a:gd name="connsiteY2" fmla="*/ 1247 h 16095"/>
              <a:gd name="connsiteX3" fmla="*/ 2267 w 4193"/>
              <a:gd name="connsiteY3" fmla="*/ 567 h 16095"/>
              <a:gd name="connsiteX4" fmla="*/ 1360 w 4193"/>
              <a:gd name="connsiteY4" fmla="*/ 567 h 16095"/>
              <a:gd name="connsiteX5" fmla="*/ 680 w 4193"/>
              <a:gd name="connsiteY5" fmla="*/ 0 h 16095"/>
              <a:gd name="connsiteX6" fmla="*/ 453 w 4193"/>
              <a:gd name="connsiteY6" fmla="*/ 227 h 16095"/>
              <a:gd name="connsiteX7" fmla="*/ 453 w 4193"/>
              <a:gd name="connsiteY7" fmla="*/ 680 h 16095"/>
              <a:gd name="connsiteX8" fmla="*/ 907 w 4193"/>
              <a:gd name="connsiteY8" fmla="*/ 2720 h 16095"/>
              <a:gd name="connsiteX9" fmla="*/ 2607 w 4193"/>
              <a:gd name="connsiteY9" fmla="*/ 3740 h 16095"/>
              <a:gd name="connsiteX10" fmla="*/ 3627 w 4193"/>
              <a:gd name="connsiteY10" fmla="*/ 13715 h 16095"/>
              <a:gd name="connsiteX11" fmla="*/ 3060 w 4193"/>
              <a:gd name="connsiteY11" fmla="*/ 12921 h 16095"/>
              <a:gd name="connsiteX12" fmla="*/ 1474 w 4193"/>
              <a:gd name="connsiteY12" fmla="*/ 12241 h 16095"/>
              <a:gd name="connsiteX13" fmla="*/ 0 w 4193"/>
              <a:gd name="connsiteY13" fmla="*/ 13828 h 16095"/>
              <a:gd name="connsiteX14" fmla="*/ 0 w 4193"/>
              <a:gd name="connsiteY14" fmla="*/ 14622 h 16095"/>
              <a:gd name="connsiteX15" fmla="*/ 567 w 4193"/>
              <a:gd name="connsiteY15" fmla="*/ 15755 h 16095"/>
              <a:gd name="connsiteX16" fmla="*/ 2834 w 4193"/>
              <a:gd name="connsiteY16" fmla="*/ 16095 h 16095"/>
              <a:gd name="connsiteX17" fmla="*/ 3514 w 4193"/>
              <a:gd name="connsiteY17" fmla="*/ 15188 h 16095"/>
              <a:gd name="connsiteX18" fmla="*/ 3967 w 4193"/>
              <a:gd name="connsiteY18" fmla="*/ 14962 h 16095"/>
              <a:gd name="connsiteX19" fmla="*/ 4194 w 4193"/>
              <a:gd name="connsiteY19" fmla="*/ 14508 h 16095"/>
              <a:gd name="connsiteX20" fmla="*/ 4194 w 4193"/>
              <a:gd name="connsiteY20" fmla="*/ 13828 h 16095"/>
              <a:gd name="connsiteX21" fmla="*/ 3740 w 4193"/>
              <a:gd name="connsiteY21" fmla="*/ 13715 h 16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193" h="16095">
                <a:moveTo>
                  <a:pt x="2494" y="3740"/>
                </a:moveTo>
                <a:lnTo>
                  <a:pt x="2834" y="3174"/>
                </a:lnTo>
                <a:lnTo>
                  <a:pt x="2834" y="1247"/>
                </a:lnTo>
                <a:cubicBezTo>
                  <a:pt x="2834" y="1247"/>
                  <a:pt x="2267" y="567"/>
                  <a:pt x="2267" y="567"/>
                </a:cubicBezTo>
                <a:lnTo>
                  <a:pt x="1360" y="567"/>
                </a:lnTo>
                <a:cubicBezTo>
                  <a:pt x="1360" y="567"/>
                  <a:pt x="680" y="0"/>
                  <a:pt x="680" y="0"/>
                </a:cubicBezTo>
                <a:lnTo>
                  <a:pt x="453" y="227"/>
                </a:lnTo>
                <a:lnTo>
                  <a:pt x="453" y="680"/>
                </a:lnTo>
                <a:cubicBezTo>
                  <a:pt x="453" y="680"/>
                  <a:pt x="907" y="2720"/>
                  <a:pt x="907" y="2720"/>
                </a:cubicBezTo>
                <a:lnTo>
                  <a:pt x="2607" y="3740"/>
                </a:lnTo>
                <a:close/>
                <a:moveTo>
                  <a:pt x="3627" y="13715"/>
                </a:moveTo>
                <a:lnTo>
                  <a:pt x="3060" y="12921"/>
                </a:lnTo>
                <a:lnTo>
                  <a:pt x="1474" y="12241"/>
                </a:lnTo>
                <a:lnTo>
                  <a:pt x="0" y="13828"/>
                </a:lnTo>
                <a:lnTo>
                  <a:pt x="0" y="14622"/>
                </a:lnTo>
                <a:cubicBezTo>
                  <a:pt x="0" y="14622"/>
                  <a:pt x="567" y="15755"/>
                  <a:pt x="567" y="15755"/>
                </a:cubicBezTo>
                <a:lnTo>
                  <a:pt x="2834" y="16095"/>
                </a:lnTo>
                <a:lnTo>
                  <a:pt x="3514" y="15188"/>
                </a:lnTo>
                <a:lnTo>
                  <a:pt x="3967" y="14962"/>
                </a:lnTo>
                <a:lnTo>
                  <a:pt x="4194" y="14508"/>
                </a:lnTo>
                <a:lnTo>
                  <a:pt x="4194" y="13828"/>
                </a:lnTo>
                <a:cubicBezTo>
                  <a:pt x="4194" y="13828"/>
                  <a:pt x="3740" y="13715"/>
                  <a:pt x="3740" y="13715"/>
                </a:cubicBez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86" name="Freeform: Shape 285">
            <a:extLst>
              <a:ext uri="{FF2B5EF4-FFF2-40B4-BE49-F238E27FC236}">
                <a16:creationId xmlns:a16="http://schemas.microsoft.com/office/drawing/2014/main" id="{C148C995-5FD9-3A19-E4EA-B0981B4330BD}"/>
              </a:ext>
            </a:extLst>
          </p:cNvPr>
          <p:cNvSpPr/>
          <p:nvPr/>
        </p:nvSpPr>
        <p:spPr>
          <a:xfrm>
            <a:off x="3686482" y="3291666"/>
            <a:ext cx="221111" cy="167809"/>
          </a:xfrm>
          <a:custGeom>
            <a:avLst/>
            <a:gdLst>
              <a:gd name="connsiteX0" fmla="*/ 294474 w 294814"/>
              <a:gd name="connsiteY0" fmla="*/ 30944 h 223745"/>
              <a:gd name="connsiteX1" fmla="*/ 293568 w 294814"/>
              <a:gd name="connsiteY1" fmla="*/ 29810 h 223745"/>
              <a:gd name="connsiteX2" fmla="*/ 291527 w 294814"/>
              <a:gd name="connsiteY2" fmla="*/ 27997 h 223745"/>
              <a:gd name="connsiteX3" fmla="*/ 290054 w 294814"/>
              <a:gd name="connsiteY3" fmla="*/ 27090 h 223745"/>
              <a:gd name="connsiteX4" fmla="*/ 287333 w 294814"/>
              <a:gd name="connsiteY4" fmla="*/ 27317 h 223745"/>
              <a:gd name="connsiteX5" fmla="*/ 285633 w 294814"/>
              <a:gd name="connsiteY5" fmla="*/ 26977 h 223745"/>
              <a:gd name="connsiteX6" fmla="*/ 283707 w 294814"/>
              <a:gd name="connsiteY6" fmla="*/ 26410 h 223745"/>
              <a:gd name="connsiteX7" fmla="*/ 281893 w 294814"/>
              <a:gd name="connsiteY7" fmla="*/ 26523 h 223745"/>
              <a:gd name="connsiteX8" fmla="*/ 280759 w 294814"/>
              <a:gd name="connsiteY8" fmla="*/ 27657 h 223745"/>
              <a:gd name="connsiteX9" fmla="*/ 279966 w 294814"/>
              <a:gd name="connsiteY9" fmla="*/ 28677 h 223745"/>
              <a:gd name="connsiteX10" fmla="*/ 278152 w 294814"/>
              <a:gd name="connsiteY10" fmla="*/ 29017 h 223745"/>
              <a:gd name="connsiteX11" fmla="*/ 275546 w 294814"/>
              <a:gd name="connsiteY11" fmla="*/ 29923 h 223745"/>
              <a:gd name="connsiteX12" fmla="*/ 271465 w 294814"/>
              <a:gd name="connsiteY12" fmla="*/ 31170 h 223745"/>
              <a:gd name="connsiteX13" fmla="*/ 269425 w 294814"/>
              <a:gd name="connsiteY13" fmla="*/ 30944 h 223745"/>
              <a:gd name="connsiteX14" fmla="*/ 268971 w 294814"/>
              <a:gd name="connsiteY14" fmla="*/ 30377 h 223745"/>
              <a:gd name="connsiteX15" fmla="*/ 269425 w 294814"/>
              <a:gd name="connsiteY15" fmla="*/ 29697 h 223745"/>
              <a:gd name="connsiteX16" fmla="*/ 270785 w 294814"/>
              <a:gd name="connsiteY16" fmla="*/ 28677 h 223745"/>
              <a:gd name="connsiteX17" fmla="*/ 271125 w 294814"/>
              <a:gd name="connsiteY17" fmla="*/ 27543 h 223745"/>
              <a:gd name="connsiteX18" fmla="*/ 270785 w 294814"/>
              <a:gd name="connsiteY18" fmla="*/ 26410 h 223745"/>
              <a:gd name="connsiteX19" fmla="*/ 269538 w 294814"/>
              <a:gd name="connsiteY19" fmla="*/ 26183 h 223745"/>
              <a:gd name="connsiteX20" fmla="*/ 269085 w 294814"/>
              <a:gd name="connsiteY20" fmla="*/ 25956 h 223745"/>
              <a:gd name="connsiteX21" fmla="*/ 268518 w 294814"/>
              <a:gd name="connsiteY21" fmla="*/ 25730 h 223745"/>
              <a:gd name="connsiteX22" fmla="*/ 265911 w 294814"/>
              <a:gd name="connsiteY22" fmla="*/ 25050 h 223745"/>
              <a:gd name="connsiteX23" fmla="*/ 263871 w 294814"/>
              <a:gd name="connsiteY23" fmla="*/ 25390 h 223745"/>
              <a:gd name="connsiteX24" fmla="*/ 260357 w 294814"/>
              <a:gd name="connsiteY24" fmla="*/ 26750 h 223745"/>
              <a:gd name="connsiteX25" fmla="*/ 253896 w 294814"/>
              <a:gd name="connsiteY25" fmla="*/ 30263 h 223745"/>
              <a:gd name="connsiteX26" fmla="*/ 251063 w 294814"/>
              <a:gd name="connsiteY26" fmla="*/ 32644 h 223745"/>
              <a:gd name="connsiteX27" fmla="*/ 249022 w 294814"/>
              <a:gd name="connsiteY27" fmla="*/ 36271 h 223745"/>
              <a:gd name="connsiteX28" fmla="*/ 243015 w 294814"/>
              <a:gd name="connsiteY28" fmla="*/ 37518 h 223745"/>
              <a:gd name="connsiteX29" fmla="*/ 238708 w 294814"/>
              <a:gd name="connsiteY29" fmla="*/ 39558 h 223745"/>
              <a:gd name="connsiteX30" fmla="*/ 234401 w 294814"/>
              <a:gd name="connsiteY30" fmla="*/ 42958 h 223745"/>
              <a:gd name="connsiteX31" fmla="*/ 231567 w 294814"/>
              <a:gd name="connsiteY31" fmla="*/ 44772 h 223745"/>
              <a:gd name="connsiteX32" fmla="*/ 230207 w 294814"/>
              <a:gd name="connsiteY32" fmla="*/ 44999 h 223745"/>
              <a:gd name="connsiteX33" fmla="*/ 228733 w 294814"/>
              <a:gd name="connsiteY33" fmla="*/ 44659 h 223745"/>
              <a:gd name="connsiteX34" fmla="*/ 227373 w 294814"/>
              <a:gd name="connsiteY34" fmla="*/ 43752 h 223745"/>
              <a:gd name="connsiteX35" fmla="*/ 226013 w 294814"/>
              <a:gd name="connsiteY35" fmla="*/ 40918 h 223745"/>
              <a:gd name="connsiteX36" fmla="*/ 224766 w 294814"/>
              <a:gd name="connsiteY36" fmla="*/ 36611 h 223745"/>
              <a:gd name="connsiteX37" fmla="*/ 223973 w 294814"/>
              <a:gd name="connsiteY37" fmla="*/ 33777 h 223745"/>
              <a:gd name="connsiteX38" fmla="*/ 224426 w 294814"/>
              <a:gd name="connsiteY38" fmla="*/ 30150 h 223745"/>
              <a:gd name="connsiteX39" fmla="*/ 224993 w 294814"/>
              <a:gd name="connsiteY39" fmla="*/ 25956 h 223745"/>
              <a:gd name="connsiteX40" fmla="*/ 225446 w 294814"/>
              <a:gd name="connsiteY40" fmla="*/ 21762 h 223745"/>
              <a:gd name="connsiteX41" fmla="*/ 226353 w 294814"/>
              <a:gd name="connsiteY41" fmla="*/ 16889 h 223745"/>
              <a:gd name="connsiteX42" fmla="*/ 227033 w 294814"/>
              <a:gd name="connsiteY42" fmla="*/ 15188 h 223745"/>
              <a:gd name="connsiteX43" fmla="*/ 227033 w 294814"/>
              <a:gd name="connsiteY43" fmla="*/ 13942 h 223745"/>
              <a:gd name="connsiteX44" fmla="*/ 226466 w 294814"/>
              <a:gd name="connsiteY44" fmla="*/ 13375 h 223745"/>
              <a:gd name="connsiteX45" fmla="*/ 225106 w 294814"/>
              <a:gd name="connsiteY45" fmla="*/ 13375 h 223745"/>
              <a:gd name="connsiteX46" fmla="*/ 223179 w 294814"/>
              <a:gd name="connsiteY46" fmla="*/ 14055 h 223745"/>
              <a:gd name="connsiteX47" fmla="*/ 221706 w 294814"/>
              <a:gd name="connsiteY47" fmla="*/ 14168 h 223745"/>
              <a:gd name="connsiteX48" fmla="*/ 220799 w 294814"/>
              <a:gd name="connsiteY48" fmla="*/ 13715 h 223745"/>
              <a:gd name="connsiteX49" fmla="*/ 220912 w 294814"/>
              <a:gd name="connsiteY49" fmla="*/ 11448 h 223745"/>
              <a:gd name="connsiteX50" fmla="*/ 221933 w 294814"/>
              <a:gd name="connsiteY50" fmla="*/ 7368 h 223745"/>
              <a:gd name="connsiteX51" fmla="*/ 220346 w 294814"/>
              <a:gd name="connsiteY51" fmla="*/ 3854 h 223745"/>
              <a:gd name="connsiteX52" fmla="*/ 216265 w 294814"/>
              <a:gd name="connsiteY52" fmla="*/ 1020 h 223745"/>
              <a:gd name="connsiteX53" fmla="*/ 212638 w 294814"/>
              <a:gd name="connsiteY53" fmla="*/ 0 h 223745"/>
              <a:gd name="connsiteX54" fmla="*/ 209804 w 294814"/>
              <a:gd name="connsiteY54" fmla="*/ 907 h 223745"/>
              <a:gd name="connsiteX55" fmla="*/ 207311 w 294814"/>
              <a:gd name="connsiteY55" fmla="*/ 3174 h 223745"/>
              <a:gd name="connsiteX56" fmla="*/ 205271 w 294814"/>
              <a:gd name="connsiteY56" fmla="*/ 6801 h 223745"/>
              <a:gd name="connsiteX57" fmla="*/ 203230 w 294814"/>
              <a:gd name="connsiteY57" fmla="*/ 9748 h 223745"/>
              <a:gd name="connsiteX58" fmla="*/ 201077 w 294814"/>
              <a:gd name="connsiteY58" fmla="*/ 12128 h 223745"/>
              <a:gd name="connsiteX59" fmla="*/ 199603 w 294814"/>
              <a:gd name="connsiteY59" fmla="*/ 13148 h 223745"/>
              <a:gd name="connsiteX60" fmla="*/ 199037 w 294814"/>
              <a:gd name="connsiteY60" fmla="*/ 13602 h 223745"/>
              <a:gd name="connsiteX61" fmla="*/ 198810 w 294814"/>
              <a:gd name="connsiteY61" fmla="*/ 14622 h 223745"/>
              <a:gd name="connsiteX62" fmla="*/ 199943 w 294814"/>
              <a:gd name="connsiteY62" fmla="*/ 17682 h 223745"/>
              <a:gd name="connsiteX63" fmla="*/ 199830 w 294814"/>
              <a:gd name="connsiteY63" fmla="*/ 20176 h 223745"/>
              <a:gd name="connsiteX64" fmla="*/ 198583 w 294814"/>
              <a:gd name="connsiteY64" fmla="*/ 22329 h 223745"/>
              <a:gd name="connsiteX65" fmla="*/ 197110 w 294814"/>
              <a:gd name="connsiteY65" fmla="*/ 23236 h 223745"/>
              <a:gd name="connsiteX66" fmla="*/ 195636 w 294814"/>
              <a:gd name="connsiteY66" fmla="*/ 23236 h 223745"/>
              <a:gd name="connsiteX67" fmla="*/ 194389 w 294814"/>
              <a:gd name="connsiteY67" fmla="*/ 22669 h 223745"/>
              <a:gd name="connsiteX68" fmla="*/ 193482 w 294814"/>
              <a:gd name="connsiteY68" fmla="*/ 21876 h 223745"/>
              <a:gd name="connsiteX69" fmla="*/ 190989 w 294814"/>
              <a:gd name="connsiteY69" fmla="*/ 21649 h 223745"/>
              <a:gd name="connsiteX70" fmla="*/ 187022 w 294814"/>
              <a:gd name="connsiteY70" fmla="*/ 21989 h 223745"/>
              <a:gd name="connsiteX71" fmla="*/ 184301 w 294814"/>
              <a:gd name="connsiteY71" fmla="*/ 23009 h 223745"/>
              <a:gd name="connsiteX72" fmla="*/ 182828 w 294814"/>
              <a:gd name="connsiteY72" fmla="*/ 24710 h 223745"/>
              <a:gd name="connsiteX73" fmla="*/ 182375 w 294814"/>
              <a:gd name="connsiteY73" fmla="*/ 26977 h 223745"/>
              <a:gd name="connsiteX74" fmla="*/ 183055 w 294814"/>
              <a:gd name="connsiteY74" fmla="*/ 29697 h 223745"/>
              <a:gd name="connsiteX75" fmla="*/ 182715 w 294814"/>
              <a:gd name="connsiteY75" fmla="*/ 31737 h 223745"/>
              <a:gd name="connsiteX76" fmla="*/ 181468 w 294814"/>
              <a:gd name="connsiteY76" fmla="*/ 33211 h 223745"/>
              <a:gd name="connsiteX77" fmla="*/ 180448 w 294814"/>
              <a:gd name="connsiteY77" fmla="*/ 34117 h 223745"/>
              <a:gd name="connsiteX78" fmla="*/ 179654 w 294814"/>
              <a:gd name="connsiteY78" fmla="*/ 34344 h 223745"/>
              <a:gd name="connsiteX79" fmla="*/ 177954 w 294814"/>
              <a:gd name="connsiteY79" fmla="*/ 32984 h 223745"/>
              <a:gd name="connsiteX80" fmla="*/ 175234 w 294814"/>
              <a:gd name="connsiteY80" fmla="*/ 30263 h 223745"/>
              <a:gd name="connsiteX81" fmla="*/ 173420 w 294814"/>
              <a:gd name="connsiteY81" fmla="*/ 28790 h 223745"/>
              <a:gd name="connsiteX82" fmla="*/ 172400 w 294814"/>
              <a:gd name="connsiteY82" fmla="*/ 28563 h 223745"/>
              <a:gd name="connsiteX83" fmla="*/ 171833 w 294814"/>
              <a:gd name="connsiteY83" fmla="*/ 28790 h 223745"/>
              <a:gd name="connsiteX84" fmla="*/ 171267 w 294814"/>
              <a:gd name="connsiteY84" fmla="*/ 29017 h 223745"/>
              <a:gd name="connsiteX85" fmla="*/ 170927 w 294814"/>
              <a:gd name="connsiteY85" fmla="*/ 29357 h 223745"/>
              <a:gd name="connsiteX86" fmla="*/ 170587 w 294814"/>
              <a:gd name="connsiteY86" fmla="*/ 30150 h 223745"/>
              <a:gd name="connsiteX87" fmla="*/ 169793 w 294814"/>
              <a:gd name="connsiteY87" fmla="*/ 30490 h 223745"/>
              <a:gd name="connsiteX88" fmla="*/ 168546 w 294814"/>
              <a:gd name="connsiteY88" fmla="*/ 30263 h 223745"/>
              <a:gd name="connsiteX89" fmla="*/ 167413 w 294814"/>
              <a:gd name="connsiteY89" fmla="*/ 30490 h 223745"/>
              <a:gd name="connsiteX90" fmla="*/ 166846 w 294814"/>
              <a:gd name="connsiteY90" fmla="*/ 31397 h 223745"/>
              <a:gd name="connsiteX91" fmla="*/ 164919 w 294814"/>
              <a:gd name="connsiteY91" fmla="*/ 32417 h 223745"/>
              <a:gd name="connsiteX92" fmla="*/ 161632 w 294814"/>
              <a:gd name="connsiteY92" fmla="*/ 33551 h 223745"/>
              <a:gd name="connsiteX93" fmla="*/ 159932 w 294814"/>
              <a:gd name="connsiteY93" fmla="*/ 34797 h 223745"/>
              <a:gd name="connsiteX94" fmla="*/ 159592 w 294814"/>
              <a:gd name="connsiteY94" fmla="*/ 36158 h 223745"/>
              <a:gd name="connsiteX95" fmla="*/ 159139 w 294814"/>
              <a:gd name="connsiteY95" fmla="*/ 36724 h 223745"/>
              <a:gd name="connsiteX96" fmla="*/ 158118 w 294814"/>
              <a:gd name="connsiteY96" fmla="*/ 36498 h 223745"/>
              <a:gd name="connsiteX97" fmla="*/ 155171 w 294814"/>
              <a:gd name="connsiteY97" fmla="*/ 38311 h 223745"/>
              <a:gd name="connsiteX98" fmla="*/ 152905 w 294814"/>
              <a:gd name="connsiteY98" fmla="*/ 37744 h 223745"/>
              <a:gd name="connsiteX99" fmla="*/ 150411 w 294814"/>
              <a:gd name="connsiteY99" fmla="*/ 35364 h 223745"/>
              <a:gd name="connsiteX100" fmla="*/ 148937 w 294814"/>
              <a:gd name="connsiteY100" fmla="*/ 33551 h 223745"/>
              <a:gd name="connsiteX101" fmla="*/ 148824 w 294814"/>
              <a:gd name="connsiteY101" fmla="*/ 32644 h 223745"/>
              <a:gd name="connsiteX102" fmla="*/ 148711 w 294814"/>
              <a:gd name="connsiteY102" fmla="*/ 31964 h 223745"/>
              <a:gd name="connsiteX103" fmla="*/ 147577 w 294814"/>
              <a:gd name="connsiteY103" fmla="*/ 31284 h 223745"/>
              <a:gd name="connsiteX104" fmla="*/ 145764 w 294814"/>
              <a:gd name="connsiteY104" fmla="*/ 31397 h 223745"/>
              <a:gd name="connsiteX105" fmla="*/ 144517 w 294814"/>
              <a:gd name="connsiteY105" fmla="*/ 31057 h 223745"/>
              <a:gd name="connsiteX106" fmla="*/ 143837 w 294814"/>
              <a:gd name="connsiteY106" fmla="*/ 30263 h 223745"/>
              <a:gd name="connsiteX107" fmla="*/ 142363 w 294814"/>
              <a:gd name="connsiteY107" fmla="*/ 30490 h 223745"/>
              <a:gd name="connsiteX108" fmla="*/ 139870 w 294814"/>
              <a:gd name="connsiteY108" fmla="*/ 31737 h 223745"/>
              <a:gd name="connsiteX109" fmla="*/ 137263 w 294814"/>
              <a:gd name="connsiteY109" fmla="*/ 31057 h 223745"/>
              <a:gd name="connsiteX110" fmla="*/ 134656 w 294814"/>
              <a:gd name="connsiteY110" fmla="*/ 28563 h 223745"/>
              <a:gd name="connsiteX111" fmla="*/ 129782 w 294814"/>
              <a:gd name="connsiteY111" fmla="*/ 27657 h 223745"/>
              <a:gd name="connsiteX112" fmla="*/ 123548 w 294814"/>
              <a:gd name="connsiteY112" fmla="*/ 28223 h 223745"/>
              <a:gd name="connsiteX113" fmla="*/ 122528 w 294814"/>
              <a:gd name="connsiteY113" fmla="*/ 28337 h 223745"/>
              <a:gd name="connsiteX114" fmla="*/ 120034 w 294814"/>
              <a:gd name="connsiteY114" fmla="*/ 27770 h 223745"/>
              <a:gd name="connsiteX115" fmla="*/ 115047 w 294814"/>
              <a:gd name="connsiteY115" fmla="*/ 26523 h 223745"/>
              <a:gd name="connsiteX116" fmla="*/ 110740 w 294814"/>
              <a:gd name="connsiteY116" fmla="*/ 24143 h 223745"/>
              <a:gd name="connsiteX117" fmla="*/ 108020 w 294814"/>
              <a:gd name="connsiteY117" fmla="*/ 22669 h 223745"/>
              <a:gd name="connsiteX118" fmla="*/ 107566 w 294814"/>
              <a:gd name="connsiteY118" fmla="*/ 22896 h 223745"/>
              <a:gd name="connsiteX119" fmla="*/ 106319 w 294814"/>
              <a:gd name="connsiteY119" fmla="*/ 23916 h 223745"/>
              <a:gd name="connsiteX120" fmla="*/ 105526 w 294814"/>
              <a:gd name="connsiteY120" fmla="*/ 25163 h 223745"/>
              <a:gd name="connsiteX121" fmla="*/ 104845 w 294814"/>
              <a:gd name="connsiteY121" fmla="*/ 27770 h 223745"/>
              <a:gd name="connsiteX122" fmla="*/ 103712 w 294814"/>
              <a:gd name="connsiteY122" fmla="*/ 30717 h 223745"/>
              <a:gd name="connsiteX123" fmla="*/ 98612 w 294814"/>
              <a:gd name="connsiteY123" fmla="*/ 30830 h 223745"/>
              <a:gd name="connsiteX124" fmla="*/ 94191 w 294814"/>
              <a:gd name="connsiteY124" fmla="*/ 31057 h 223745"/>
              <a:gd name="connsiteX125" fmla="*/ 91358 w 294814"/>
              <a:gd name="connsiteY125" fmla="*/ 32190 h 223745"/>
              <a:gd name="connsiteX126" fmla="*/ 88637 w 294814"/>
              <a:gd name="connsiteY126" fmla="*/ 33664 h 223745"/>
              <a:gd name="connsiteX127" fmla="*/ 87844 w 294814"/>
              <a:gd name="connsiteY127" fmla="*/ 35591 h 223745"/>
              <a:gd name="connsiteX128" fmla="*/ 87277 w 294814"/>
              <a:gd name="connsiteY128" fmla="*/ 37971 h 223745"/>
              <a:gd name="connsiteX129" fmla="*/ 85690 w 294814"/>
              <a:gd name="connsiteY129" fmla="*/ 43298 h 223745"/>
              <a:gd name="connsiteX130" fmla="*/ 84217 w 294814"/>
              <a:gd name="connsiteY130" fmla="*/ 48286 h 223745"/>
              <a:gd name="connsiteX131" fmla="*/ 83423 w 294814"/>
              <a:gd name="connsiteY131" fmla="*/ 51459 h 223745"/>
              <a:gd name="connsiteX132" fmla="*/ 82290 w 294814"/>
              <a:gd name="connsiteY132" fmla="*/ 53613 h 223745"/>
              <a:gd name="connsiteX133" fmla="*/ 79229 w 294814"/>
              <a:gd name="connsiteY133" fmla="*/ 56560 h 223745"/>
              <a:gd name="connsiteX134" fmla="*/ 75602 w 294814"/>
              <a:gd name="connsiteY134" fmla="*/ 58487 h 223745"/>
              <a:gd name="connsiteX135" fmla="*/ 73789 w 294814"/>
              <a:gd name="connsiteY135" fmla="*/ 59394 h 223745"/>
              <a:gd name="connsiteX136" fmla="*/ 72882 w 294814"/>
              <a:gd name="connsiteY136" fmla="*/ 60527 h 223745"/>
              <a:gd name="connsiteX137" fmla="*/ 72769 w 294814"/>
              <a:gd name="connsiteY137" fmla="*/ 61547 h 223745"/>
              <a:gd name="connsiteX138" fmla="*/ 72089 w 294814"/>
              <a:gd name="connsiteY138" fmla="*/ 61887 h 223745"/>
              <a:gd name="connsiteX139" fmla="*/ 70615 w 294814"/>
              <a:gd name="connsiteY139" fmla="*/ 61661 h 223745"/>
              <a:gd name="connsiteX140" fmla="*/ 69028 w 294814"/>
              <a:gd name="connsiteY140" fmla="*/ 61887 h 223745"/>
              <a:gd name="connsiteX141" fmla="*/ 65628 w 294814"/>
              <a:gd name="connsiteY141" fmla="*/ 63021 h 223745"/>
              <a:gd name="connsiteX142" fmla="*/ 62001 w 294814"/>
              <a:gd name="connsiteY142" fmla="*/ 64381 h 223745"/>
              <a:gd name="connsiteX143" fmla="*/ 57580 w 294814"/>
              <a:gd name="connsiteY143" fmla="*/ 65741 h 223745"/>
              <a:gd name="connsiteX144" fmla="*/ 55087 w 294814"/>
              <a:gd name="connsiteY144" fmla="*/ 65741 h 223745"/>
              <a:gd name="connsiteX145" fmla="*/ 54066 w 294814"/>
              <a:gd name="connsiteY145" fmla="*/ 66081 h 223745"/>
              <a:gd name="connsiteX146" fmla="*/ 53613 w 294814"/>
              <a:gd name="connsiteY146" fmla="*/ 66761 h 223745"/>
              <a:gd name="connsiteX147" fmla="*/ 54066 w 294814"/>
              <a:gd name="connsiteY147" fmla="*/ 68008 h 223745"/>
              <a:gd name="connsiteX148" fmla="*/ 54520 w 294814"/>
              <a:gd name="connsiteY148" fmla="*/ 69028 h 223745"/>
              <a:gd name="connsiteX149" fmla="*/ 54860 w 294814"/>
              <a:gd name="connsiteY149" fmla="*/ 70275 h 223745"/>
              <a:gd name="connsiteX150" fmla="*/ 53840 w 294814"/>
              <a:gd name="connsiteY150" fmla="*/ 71295 h 223745"/>
              <a:gd name="connsiteX151" fmla="*/ 53160 w 294814"/>
              <a:gd name="connsiteY151" fmla="*/ 72995 h 223745"/>
              <a:gd name="connsiteX152" fmla="*/ 52593 w 294814"/>
              <a:gd name="connsiteY152" fmla="*/ 76056 h 223745"/>
              <a:gd name="connsiteX153" fmla="*/ 51006 w 294814"/>
              <a:gd name="connsiteY153" fmla="*/ 76962 h 223745"/>
              <a:gd name="connsiteX154" fmla="*/ 48513 w 294814"/>
              <a:gd name="connsiteY154" fmla="*/ 78436 h 223745"/>
              <a:gd name="connsiteX155" fmla="*/ 45792 w 294814"/>
              <a:gd name="connsiteY155" fmla="*/ 80363 h 223745"/>
              <a:gd name="connsiteX156" fmla="*/ 44999 w 294814"/>
              <a:gd name="connsiteY156" fmla="*/ 80816 h 223745"/>
              <a:gd name="connsiteX157" fmla="*/ 43412 w 294814"/>
              <a:gd name="connsiteY157" fmla="*/ 81383 h 223745"/>
              <a:gd name="connsiteX158" fmla="*/ 41825 w 294814"/>
              <a:gd name="connsiteY158" fmla="*/ 81156 h 223745"/>
              <a:gd name="connsiteX159" fmla="*/ 40465 w 294814"/>
              <a:gd name="connsiteY159" fmla="*/ 80929 h 223745"/>
              <a:gd name="connsiteX160" fmla="*/ 38878 w 294814"/>
              <a:gd name="connsiteY160" fmla="*/ 81383 h 223745"/>
              <a:gd name="connsiteX161" fmla="*/ 37291 w 294814"/>
              <a:gd name="connsiteY161" fmla="*/ 82856 h 223745"/>
              <a:gd name="connsiteX162" fmla="*/ 36498 w 294814"/>
              <a:gd name="connsiteY162" fmla="*/ 82403 h 223745"/>
              <a:gd name="connsiteX163" fmla="*/ 36158 w 294814"/>
              <a:gd name="connsiteY163" fmla="*/ 80929 h 223745"/>
              <a:gd name="connsiteX164" fmla="*/ 35364 w 294814"/>
              <a:gd name="connsiteY164" fmla="*/ 79909 h 223745"/>
              <a:gd name="connsiteX165" fmla="*/ 32757 w 294814"/>
              <a:gd name="connsiteY165" fmla="*/ 77642 h 223745"/>
              <a:gd name="connsiteX166" fmla="*/ 30604 w 294814"/>
              <a:gd name="connsiteY166" fmla="*/ 76056 h 223745"/>
              <a:gd name="connsiteX167" fmla="*/ 29697 w 294814"/>
              <a:gd name="connsiteY167" fmla="*/ 75942 h 223745"/>
              <a:gd name="connsiteX168" fmla="*/ 27657 w 294814"/>
              <a:gd name="connsiteY168" fmla="*/ 76396 h 223745"/>
              <a:gd name="connsiteX169" fmla="*/ 25163 w 294814"/>
              <a:gd name="connsiteY169" fmla="*/ 76736 h 223745"/>
              <a:gd name="connsiteX170" fmla="*/ 23236 w 294814"/>
              <a:gd name="connsiteY170" fmla="*/ 76396 h 223745"/>
              <a:gd name="connsiteX171" fmla="*/ 21536 w 294814"/>
              <a:gd name="connsiteY171" fmla="*/ 75716 h 223745"/>
              <a:gd name="connsiteX172" fmla="*/ 19156 w 294814"/>
              <a:gd name="connsiteY172" fmla="*/ 73562 h 223745"/>
              <a:gd name="connsiteX173" fmla="*/ 18249 w 294814"/>
              <a:gd name="connsiteY173" fmla="*/ 72315 h 223745"/>
              <a:gd name="connsiteX174" fmla="*/ 17569 w 294814"/>
              <a:gd name="connsiteY174" fmla="*/ 71408 h 223745"/>
              <a:gd name="connsiteX175" fmla="*/ 15869 w 294814"/>
              <a:gd name="connsiteY175" fmla="*/ 71748 h 223745"/>
              <a:gd name="connsiteX176" fmla="*/ 16209 w 294814"/>
              <a:gd name="connsiteY176" fmla="*/ 73335 h 223745"/>
              <a:gd name="connsiteX177" fmla="*/ 16209 w 294814"/>
              <a:gd name="connsiteY177" fmla="*/ 74355 h 223745"/>
              <a:gd name="connsiteX178" fmla="*/ 15529 w 294814"/>
              <a:gd name="connsiteY178" fmla="*/ 75376 h 223745"/>
              <a:gd name="connsiteX179" fmla="*/ 15075 w 294814"/>
              <a:gd name="connsiteY179" fmla="*/ 76509 h 223745"/>
              <a:gd name="connsiteX180" fmla="*/ 14509 w 294814"/>
              <a:gd name="connsiteY180" fmla="*/ 78096 h 223745"/>
              <a:gd name="connsiteX181" fmla="*/ 14395 w 294814"/>
              <a:gd name="connsiteY181" fmla="*/ 79343 h 223745"/>
              <a:gd name="connsiteX182" fmla="*/ 13375 w 294814"/>
              <a:gd name="connsiteY182" fmla="*/ 79909 h 223745"/>
              <a:gd name="connsiteX183" fmla="*/ 12582 w 294814"/>
              <a:gd name="connsiteY183" fmla="*/ 80363 h 223745"/>
              <a:gd name="connsiteX184" fmla="*/ 12695 w 294814"/>
              <a:gd name="connsiteY184" fmla="*/ 81949 h 223745"/>
              <a:gd name="connsiteX185" fmla="*/ 13035 w 294814"/>
              <a:gd name="connsiteY185" fmla="*/ 83196 h 223745"/>
              <a:gd name="connsiteX186" fmla="*/ 13488 w 294814"/>
              <a:gd name="connsiteY186" fmla="*/ 84783 h 223745"/>
              <a:gd name="connsiteX187" fmla="*/ 13035 w 294814"/>
              <a:gd name="connsiteY187" fmla="*/ 85917 h 223745"/>
              <a:gd name="connsiteX188" fmla="*/ 12695 w 294814"/>
              <a:gd name="connsiteY188" fmla="*/ 87050 h 223745"/>
              <a:gd name="connsiteX189" fmla="*/ 11902 w 294814"/>
              <a:gd name="connsiteY189" fmla="*/ 89090 h 223745"/>
              <a:gd name="connsiteX190" fmla="*/ 12128 w 294814"/>
              <a:gd name="connsiteY190" fmla="*/ 90677 h 223745"/>
              <a:gd name="connsiteX191" fmla="*/ 11335 w 294814"/>
              <a:gd name="connsiteY191" fmla="*/ 92151 h 223745"/>
              <a:gd name="connsiteX192" fmla="*/ 10315 w 294814"/>
              <a:gd name="connsiteY192" fmla="*/ 93284 h 223745"/>
              <a:gd name="connsiteX193" fmla="*/ 9635 w 294814"/>
              <a:gd name="connsiteY193" fmla="*/ 94304 h 223745"/>
              <a:gd name="connsiteX194" fmla="*/ 9521 w 294814"/>
              <a:gd name="connsiteY194" fmla="*/ 95664 h 223745"/>
              <a:gd name="connsiteX195" fmla="*/ 8728 w 294814"/>
              <a:gd name="connsiteY195" fmla="*/ 96231 h 223745"/>
              <a:gd name="connsiteX196" fmla="*/ 7368 w 294814"/>
              <a:gd name="connsiteY196" fmla="*/ 97365 h 223745"/>
              <a:gd name="connsiteX197" fmla="*/ 6461 w 294814"/>
              <a:gd name="connsiteY197" fmla="*/ 98158 h 223745"/>
              <a:gd name="connsiteX198" fmla="*/ 5101 w 294814"/>
              <a:gd name="connsiteY198" fmla="*/ 98385 h 223745"/>
              <a:gd name="connsiteX199" fmla="*/ 4874 w 294814"/>
              <a:gd name="connsiteY199" fmla="*/ 99065 h 223745"/>
              <a:gd name="connsiteX200" fmla="*/ 5101 w 294814"/>
              <a:gd name="connsiteY200" fmla="*/ 99745 h 223745"/>
              <a:gd name="connsiteX201" fmla="*/ 5667 w 294814"/>
              <a:gd name="connsiteY201" fmla="*/ 100198 h 223745"/>
              <a:gd name="connsiteX202" fmla="*/ 6461 w 294814"/>
              <a:gd name="connsiteY202" fmla="*/ 101559 h 223745"/>
              <a:gd name="connsiteX203" fmla="*/ 8161 w 294814"/>
              <a:gd name="connsiteY203" fmla="*/ 104052 h 223745"/>
              <a:gd name="connsiteX204" fmla="*/ 3174 w 294814"/>
              <a:gd name="connsiteY204" fmla="*/ 104279 h 223745"/>
              <a:gd name="connsiteX205" fmla="*/ 1700 w 294814"/>
              <a:gd name="connsiteY205" fmla="*/ 106432 h 223745"/>
              <a:gd name="connsiteX206" fmla="*/ 0 w 294814"/>
              <a:gd name="connsiteY206" fmla="*/ 109493 h 223745"/>
              <a:gd name="connsiteX207" fmla="*/ 794 w 294814"/>
              <a:gd name="connsiteY207" fmla="*/ 115727 h 223745"/>
              <a:gd name="connsiteX208" fmla="*/ 0 w 294814"/>
              <a:gd name="connsiteY208" fmla="*/ 119014 h 223745"/>
              <a:gd name="connsiteX209" fmla="*/ 453 w 294814"/>
              <a:gd name="connsiteY209" fmla="*/ 120827 h 223745"/>
              <a:gd name="connsiteX210" fmla="*/ 1700 w 294814"/>
              <a:gd name="connsiteY210" fmla="*/ 122074 h 223745"/>
              <a:gd name="connsiteX211" fmla="*/ 3401 w 294814"/>
              <a:gd name="connsiteY211" fmla="*/ 122754 h 223745"/>
              <a:gd name="connsiteX212" fmla="*/ 6574 w 294814"/>
              <a:gd name="connsiteY212" fmla="*/ 122754 h 223745"/>
              <a:gd name="connsiteX213" fmla="*/ 8614 w 294814"/>
              <a:gd name="connsiteY213" fmla="*/ 123208 h 223745"/>
              <a:gd name="connsiteX214" fmla="*/ 8728 w 294814"/>
              <a:gd name="connsiteY214" fmla="*/ 124114 h 223745"/>
              <a:gd name="connsiteX215" fmla="*/ 7594 w 294814"/>
              <a:gd name="connsiteY215" fmla="*/ 125248 h 223745"/>
              <a:gd name="connsiteX216" fmla="*/ 5667 w 294814"/>
              <a:gd name="connsiteY216" fmla="*/ 127515 h 223745"/>
              <a:gd name="connsiteX217" fmla="*/ 4761 w 294814"/>
              <a:gd name="connsiteY217" fmla="*/ 128535 h 223745"/>
              <a:gd name="connsiteX218" fmla="*/ 1474 w 294814"/>
              <a:gd name="connsiteY218" fmla="*/ 133069 h 223745"/>
              <a:gd name="connsiteX219" fmla="*/ 1474 w 294814"/>
              <a:gd name="connsiteY219" fmla="*/ 134996 h 223745"/>
              <a:gd name="connsiteX220" fmla="*/ 1814 w 294814"/>
              <a:gd name="connsiteY220" fmla="*/ 136583 h 223745"/>
              <a:gd name="connsiteX221" fmla="*/ 3174 w 294814"/>
              <a:gd name="connsiteY221" fmla="*/ 141456 h 223745"/>
              <a:gd name="connsiteX222" fmla="*/ 4534 w 294814"/>
              <a:gd name="connsiteY222" fmla="*/ 146217 h 223745"/>
              <a:gd name="connsiteX223" fmla="*/ 7028 w 294814"/>
              <a:gd name="connsiteY223" fmla="*/ 154831 h 223745"/>
              <a:gd name="connsiteX224" fmla="*/ 6914 w 294814"/>
              <a:gd name="connsiteY224" fmla="*/ 156758 h 223745"/>
              <a:gd name="connsiteX225" fmla="*/ 6234 w 294814"/>
              <a:gd name="connsiteY225" fmla="*/ 161179 h 223745"/>
              <a:gd name="connsiteX226" fmla="*/ 6121 w 294814"/>
              <a:gd name="connsiteY226" fmla="*/ 163899 h 223745"/>
              <a:gd name="connsiteX227" fmla="*/ 6461 w 294814"/>
              <a:gd name="connsiteY227" fmla="*/ 167299 h 223745"/>
              <a:gd name="connsiteX228" fmla="*/ 6234 w 294814"/>
              <a:gd name="connsiteY228" fmla="*/ 169113 h 223745"/>
              <a:gd name="connsiteX229" fmla="*/ 6801 w 294814"/>
              <a:gd name="connsiteY229" fmla="*/ 173080 h 223745"/>
              <a:gd name="connsiteX230" fmla="*/ 7481 w 294814"/>
              <a:gd name="connsiteY230" fmla="*/ 173420 h 223745"/>
              <a:gd name="connsiteX231" fmla="*/ 12695 w 294814"/>
              <a:gd name="connsiteY231" fmla="*/ 174214 h 223745"/>
              <a:gd name="connsiteX232" fmla="*/ 17569 w 294814"/>
              <a:gd name="connsiteY232" fmla="*/ 174894 h 223745"/>
              <a:gd name="connsiteX233" fmla="*/ 24030 w 294814"/>
              <a:gd name="connsiteY233" fmla="*/ 175800 h 223745"/>
              <a:gd name="connsiteX234" fmla="*/ 25956 w 294814"/>
              <a:gd name="connsiteY234" fmla="*/ 178181 h 223745"/>
              <a:gd name="connsiteX235" fmla="*/ 27090 w 294814"/>
              <a:gd name="connsiteY235" fmla="*/ 183395 h 223745"/>
              <a:gd name="connsiteX236" fmla="*/ 27090 w 294814"/>
              <a:gd name="connsiteY236" fmla="*/ 187248 h 223745"/>
              <a:gd name="connsiteX237" fmla="*/ 26523 w 294814"/>
              <a:gd name="connsiteY237" fmla="*/ 189175 h 223745"/>
              <a:gd name="connsiteX238" fmla="*/ 21876 w 294814"/>
              <a:gd name="connsiteY238" fmla="*/ 194729 h 223745"/>
              <a:gd name="connsiteX239" fmla="*/ 17229 w 294814"/>
              <a:gd name="connsiteY239" fmla="*/ 200397 h 223745"/>
              <a:gd name="connsiteX240" fmla="*/ 12582 w 294814"/>
              <a:gd name="connsiteY240" fmla="*/ 206064 h 223745"/>
              <a:gd name="connsiteX241" fmla="*/ 7254 w 294814"/>
              <a:gd name="connsiteY241" fmla="*/ 212525 h 223745"/>
              <a:gd name="connsiteX242" fmla="*/ 15075 w 294814"/>
              <a:gd name="connsiteY242" fmla="*/ 215245 h 223745"/>
              <a:gd name="connsiteX243" fmla="*/ 21196 w 294814"/>
              <a:gd name="connsiteY243" fmla="*/ 217172 h 223745"/>
              <a:gd name="connsiteX244" fmla="*/ 30944 w 294814"/>
              <a:gd name="connsiteY244" fmla="*/ 220459 h 223745"/>
              <a:gd name="connsiteX245" fmla="*/ 38538 w 294814"/>
              <a:gd name="connsiteY245" fmla="*/ 222952 h 223745"/>
              <a:gd name="connsiteX246" fmla="*/ 40692 w 294814"/>
              <a:gd name="connsiteY246" fmla="*/ 223406 h 223745"/>
              <a:gd name="connsiteX247" fmla="*/ 63021 w 294814"/>
              <a:gd name="connsiteY247" fmla="*/ 221252 h 223745"/>
              <a:gd name="connsiteX248" fmla="*/ 71295 w 294814"/>
              <a:gd name="connsiteY248" fmla="*/ 222839 h 223745"/>
              <a:gd name="connsiteX249" fmla="*/ 73902 w 294814"/>
              <a:gd name="connsiteY249" fmla="*/ 223746 h 223745"/>
              <a:gd name="connsiteX250" fmla="*/ 74242 w 294814"/>
              <a:gd name="connsiteY250" fmla="*/ 223179 h 223745"/>
              <a:gd name="connsiteX251" fmla="*/ 75376 w 294814"/>
              <a:gd name="connsiteY251" fmla="*/ 222159 h 223745"/>
              <a:gd name="connsiteX252" fmla="*/ 77302 w 294814"/>
              <a:gd name="connsiteY252" fmla="*/ 221026 h 223745"/>
              <a:gd name="connsiteX253" fmla="*/ 79909 w 294814"/>
              <a:gd name="connsiteY253" fmla="*/ 220119 h 223745"/>
              <a:gd name="connsiteX254" fmla="*/ 82517 w 294814"/>
              <a:gd name="connsiteY254" fmla="*/ 219665 h 223745"/>
              <a:gd name="connsiteX255" fmla="*/ 86257 w 294814"/>
              <a:gd name="connsiteY255" fmla="*/ 219552 h 223745"/>
              <a:gd name="connsiteX256" fmla="*/ 88864 w 294814"/>
              <a:gd name="connsiteY256" fmla="*/ 219665 h 223745"/>
              <a:gd name="connsiteX257" fmla="*/ 90677 w 294814"/>
              <a:gd name="connsiteY257" fmla="*/ 219892 h 223745"/>
              <a:gd name="connsiteX258" fmla="*/ 94304 w 294814"/>
              <a:gd name="connsiteY258" fmla="*/ 219779 h 223745"/>
              <a:gd name="connsiteX259" fmla="*/ 96004 w 294814"/>
              <a:gd name="connsiteY259" fmla="*/ 219325 h 223745"/>
              <a:gd name="connsiteX260" fmla="*/ 102012 w 294814"/>
              <a:gd name="connsiteY260" fmla="*/ 217512 h 223745"/>
              <a:gd name="connsiteX261" fmla="*/ 105979 w 294814"/>
              <a:gd name="connsiteY261" fmla="*/ 216378 h 223745"/>
              <a:gd name="connsiteX262" fmla="*/ 111986 w 294814"/>
              <a:gd name="connsiteY262" fmla="*/ 214451 h 223745"/>
              <a:gd name="connsiteX263" fmla="*/ 116407 w 294814"/>
              <a:gd name="connsiteY263" fmla="*/ 213091 h 223745"/>
              <a:gd name="connsiteX264" fmla="*/ 117541 w 294814"/>
              <a:gd name="connsiteY264" fmla="*/ 212411 h 223745"/>
              <a:gd name="connsiteX265" fmla="*/ 118674 w 294814"/>
              <a:gd name="connsiteY265" fmla="*/ 211051 h 223745"/>
              <a:gd name="connsiteX266" fmla="*/ 119241 w 294814"/>
              <a:gd name="connsiteY266" fmla="*/ 209918 h 223745"/>
              <a:gd name="connsiteX267" fmla="*/ 117881 w 294814"/>
              <a:gd name="connsiteY267" fmla="*/ 208104 h 223745"/>
              <a:gd name="connsiteX268" fmla="*/ 117654 w 294814"/>
              <a:gd name="connsiteY268" fmla="*/ 206517 h 223745"/>
              <a:gd name="connsiteX269" fmla="*/ 118561 w 294814"/>
              <a:gd name="connsiteY269" fmla="*/ 204590 h 223745"/>
              <a:gd name="connsiteX270" fmla="*/ 119014 w 294814"/>
              <a:gd name="connsiteY270" fmla="*/ 201417 h 223745"/>
              <a:gd name="connsiteX271" fmla="*/ 119014 w 294814"/>
              <a:gd name="connsiteY271" fmla="*/ 197109 h 223745"/>
              <a:gd name="connsiteX272" fmla="*/ 118674 w 294814"/>
              <a:gd name="connsiteY272" fmla="*/ 194616 h 223745"/>
              <a:gd name="connsiteX273" fmla="*/ 119921 w 294814"/>
              <a:gd name="connsiteY273" fmla="*/ 189855 h 223745"/>
              <a:gd name="connsiteX274" fmla="*/ 120941 w 294814"/>
              <a:gd name="connsiteY274" fmla="*/ 187248 h 223745"/>
              <a:gd name="connsiteX275" fmla="*/ 122981 w 294814"/>
              <a:gd name="connsiteY275" fmla="*/ 186002 h 223745"/>
              <a:gd name="connsiteX276" fmla="*/ 124455 w 294814"/>
              <a:gd name="connsiteY276" fmla="*/ 185208 h 223745"/>
              <a:gd name="connsiteX277" fmla="*/ 125021 w 294814"/>
              <a:gd name="connsiteY277" fmla="*/ 184641 h 223745"/>
              <a:gd name="connsiteX278" fmla="*/ 125588 w 294814"/>
              <a:gd name="connsiteY278" fmla="*/ 183961 h 223745"/>
              <a:gd name="connsiteX279" fmla="*/ 127742 w 294814"/>
              <a:gd name="connsiteY279" fmla="*/ 180448 h 223745"/>
              <a:gd name="connsiteX280" fmla="*/ 129782 w 294814"/>
              <a:gd name="connsiteY280" fmla="*/ 178747 h 223745"/>
              <a:gd name="connsiteX281" fmla="*/ 131709 w 294814"/>
              <a:gd name="connsiteY281" fmla="*/ 177727 h 223745"/>
              <a:gd name="connsiteX282" fmla="*/ 133862 w 294814"/>
              <a:gd name="connsiteY282" fmla="*/ 177841 h 223745"/>
              <a:gd name="connsiteX283" fmla="*/ 135676 w 294814"/>
              <a:gd name="connsiteY283" fmla="*/ 179201 h 223745"/>
              <a:gd name="connsiteX284" fmla="*/ 139190 w 294814"/>
              <a:gd name="connsiteY284" fmla="*/ 179881 h 223745"/>
              <a:gd name="connsiteX285" fmla="*/ 142590 w 294814"/>
              <a:gd name="connsiteY285" fmla="*/ 179427 h 223745"/>
              <a:gd name="connsiteX286" fmla="*/ 145537 w 294814"/>
              <a:gd name="connsiteY286" fmla="*/ 178407 h 223745"/>
              <a:gd name="connsiteX287" fmla="*/ 146784 w 294814"/>
              <a:gd name="connsiteY287" fmla="*/ 177501 h 223745"/>
              <a:gd name="connsiteX288" fmla="*/ 148371 w 294814"/>
              <a:gd name="connsiteY288" fmla="*/ 176821 h 223745"/>
              <a:gd name="connsiteX289" fmla="*/ 148257 w 294814"/>
              <a:gd name="connsiteY289" fmla="*/ 175914 h 223745"/>
              <a:gd name="connsiteX290" fmla="*/ 146557 w 294814"/>
              <a:gd name="connsiteY290" fmla="*/ 175234 h 223745"/>
              <a:gd name="connsiteX291" fmla="*/ 145537 w 294814"/>
              <a:gd name="connsiteY291" fmla="*/ 174100 h 223745"/>
              <a:gd name="connsiteX292" fmla="*/ 145084 w 294814"/>
              <a:gd name="connsiteY292" fmla="*/ 172853 h 223745"/>
              <a:gd name="connsiteX293" fmla="*/ 146104 w 294814"/>
              <a:gd name="connsiteY293" fmla="*/ 172060 h 223745"/>
              <a:gd name="connsiteX294" fmla="*/ 148371 w 294814"/>
              <a:gd name="connsiteY294" fmla="*/ 171833 h 223745"/>
              <a:gd name="connsiteX295" fmla="*/ 154151 w 294814"/>
              <a:gd name="connsiteY295" fmla="*/ 168660 h 223745"/>
              <a:gd name="connsiteX296" fmla="*/ 156418 w 294814"/>
              <a:gd name="connsiteY296" fmla="*/ 166619 h 223745"/>
              <a:gd name="connsiteX297" fmla="*/ 157098 w 294814"/>
              <a:gd name="connsiteY297" fmla="*/ 165713 h 223745"/>
              <a:gd name="connsiteX298" fmla="*/ 158118 w 294814"/>
              <a:gd name="connsiteY298" fmla="*/ 165599 h 223745"/>
              <a:gd name="connsiteX299" fmla="*/ 160272 w 294814"/>
              <a:gd name="connsiteY299" fmla="*/ 166506 h 223745"/>
              <a:gd name="connsiteX300" fmla="*/ 162879 w 294814"/>
              <a:gd name="connsiteY300" fmla="*/ 166846 h 223745"/>
              <a:gd name="connsiteX301" fmla="*/ 164466 w 294814"/>
              <a:gd name="connsiteY301" fmla="*/ 165826 h 223745"/>
              <a:gd name="connsiteX302" fmla="*/ 165939 w 294814"/>
              <a:gd name="connsiteY302" fmla="*/ 165713 h 223745"/>
              <a:gd name="connsiteX303" fmla="*/ 167526 w 294814"/>
              <a:gd name="connsiteY303" fmla="*/ 166733 h 223745"/>
              <a:gd name="connsiteX304" fmla="*/ 168320 w 294814"/>
              <a:gd name="connsiteY304" fmla="*/ 167980 h 223745"/>
              <a:gd name="connsiteX305" fmla="*/ 169793 w 294814"/>
              <a:gd name="connsiteY305" fmla="*/ 169453 h 223745"/>
              <a:gd name="connsiteX306" fmla="*/ 171493 w 294814"/>
              <a:gd name="connsiteY306" fmla="*/ 169793 h 223745"/>
              <a:gd name="connsiteX307" fmla="*/ 173647 w 294814"/>
              <a:gd name="connsiteY307" fmla="*/ 169000 h 223745"/>
              <a:gd name="connsiteX308" fmla="*/ 175914 w 294814"/>
              <a:gd name="connsiteY308" fmla="*/ 167186 h 223745"/>
              <a:gd name="connsiteX309" fmla="*/ 178068 w 294814"/>
              <a:gd name="connsiteY309" fmla="*/ 164806 h 223745"/>
              <a:gd name="connsiteX310" fmla="*/ 179881 w 294814"/>
              <a:gd name="connsiteY310" fmla="*/ 162426 h 223745"/>
              <a:gd name="connsiteX311" fmla="*/ 179428 w 294814"/>
              <a:gd name="connsiteY311" fmla="*/ 154831 h 223745"/>
              <a:gd name="connsiteX312" fmla="*/ 179201 w 294814"/>
              <a:gd name="connsiteY312" fmla="*/ 150298 h 223745"/>
              <a:gd name="connsiteX313" fmla="*/ 180108 w 294814"/>
              <a:gd name="connsiteY313" fmla="*/ 147917 h 223745"/>
              <a:gd name="connsiteX314" fmla="*/ 181581 w 294814"/>
              <a:gd name="connsiteY314" fmla="*/ 146444 h 223745"/>
              <a:gd name="connsiteX315" fmla="*/ 182488 w 294814"/>
              <a:gd name="connsiteY315" fmla="*/ 144177 h 223745"/>
              <a:gd name="connsiteX316" fmla="*/ 182488 w 294814"/>
              <a:gd name="connsiteY316" fmla="*/ 142250 h 223745"/>
              <a:gd name="connsiteX317" fmla="*/ 183508 w 294814"/>
              <a:gd name="connsiteY317" fmla="*/ 140550 h 223745"/>
              <a:gd name="connsiteX318" fmla="*/ 184528 w 294814"/>
              <a:gd name="connsiteY318" fmla="*/ 136016 h 223745"/>
              <a:gd name="connsiteX319" fmla="*/ 185888 w 294814"/>
              <a:gd name="connsiteY319" fmla="*/ 134882 h 223745"/>
              <a:gd name="connsiteX320" fmla="*/ 188609 w 294814"/>
              <a:gd name="connsiteY320" fmla="*/ 134089 h 223745"/>
              <a:gd name="connsiteX321" fmla="*/ 193029 w 294814"/>
              <a:gd name="connsiteY321" fmla="*/ 133749 h 223745"/>
              <a:gd name="connsiteX322" fmla="*/ 196543 w 294814"/>
              <a:gd name="connsiteY322" fmla="*/ 131595 h 223745"/>
              <a:gd name="connsiteX323" fmla="*/ 200057 w 294814"/>
              <a:gd name="connsiteY323" fmla="*/ 129328 h 223745"/>
              <a:gd name="connsiteX324" fmla="*/ 200510 w 294814"/>
              <a:gd name="connsiteY324" fmla="*/ 127401 h 223745"/>
              <a:gd name="connsiteX325" fmla="*/ 199150 w 294814"/>
              <a:gd name="connsiteY325" fmla="*/ 125361 h 223745"/>
              <a:gd name="connsiteX326" fmla="*/ 197450 w 294814"/>
              <a:gd name="connsiteY326" fmla="*/ 121281 h 223745"/>
              <a:gd name="connsiteX327" fmla="*/ 195863 w 294814"/>
              <a:gd name="connsiteY327" fmla="*/ 118787 h 223745"/>
              <a:gd name="connsiteX328" fmla="*/ 192009 w 294814"/>
              <a:gd name="connsiteY328" fmla="*/ 114367 h 223745"/>
              <a:gd name="connsiteX329" fmla="*/ 192462 w 294814"/>
              <a:gd name="connsiteY329" fmla="*/ 111760 h 223745"/>
              <a:gd name="connsiteX330" fmla="*/ 194616 w 294814"/>
              <a:gd name="connsiteY330" fmla="*/ 110626 h 223745"/>
              <a:gd name="connsiteX331" fmla="*/ 199830 w 294814"/>
              <a:gd name="connsiteY331" fmla="*/ 112440 h 223745"/>
              <a:gd name="connsiteX332" fmla="*/ 201303 w 294814"/>
              <a:gd name="connsiteY332" fmla="*/ 112893 h 223745"/>
              <a:gd name="connsiteX333" fmla="*/ 203230 w 294814"/>
              <a:gd name="connsiteY333" fmla="*/ 113120 h 223745"/>
              <a:gd name="connsiteX334" fmla="*/ 208104 w 294814"/>
              <a:gd name="connsiteY334" fmla="*/ 113006 h 223745"/>
              <a:gd name="connsiteX335" fmla="*/ 212071 w 294814"/>
              <a:gd name="connsiteY335" fmla="*/ 112326 h 223745"/>
              <a:gd name="connsiteX336" fmla="*/ 216265 w 294814"/>
              <a:gd name="connsiteY336" fmla="*/ 110626 h 223745"/>
              <a:gd name="connsiteX337" fmla="*/ 217059 w 294814"/>
              <a:gd name="connsiteY337" fmla="*/ 108926 h 223745"/>
              <a:gd name="connsiteX338" fmla="*/ 216945 w 294814"/>
              <a:gd name="connsiteY338" fmla="*/ 106886 h 223745"/>
              <a:gd name="connsiteX339" fmla="*/ 217059 w 294814"/>
              <a:gd name="connsiteY339" fmla="*/ 105186 h 223745"/>
              <a:gd name="connsiteX340" fmla="*/ 217059 w 294814"/>
              <a:gd name="connsiteY340" fmla="*/ 102805 h 223745"/>
              <a:gd name="connsiteX341" fmla="*/ 215585 w 294814"/>
              <a:gd name="connsiteY341" fmla="*/ 101218 h 223745"/>
              <a:gd name="connsiteX342" fmla="*/ 214678 w 294814"/>
              <a:gd name="connsiteY342" fmla="*/ 99858 h 223745"/>
              <a:gd name="connsiteX343" fmla="*/ 214452 w 294814"/>
              <a:gd name="connsiteY343" fmla="*/ 98725 h 223745"/>
              <a:gd name="connsiteX344" fmla="*/ 215472 w 294814"/>
              <a:gd name="connsiteY344" fmla="*/ 98158 h 223745"/>
              <a:gd name="connsiteX345" fmla="*/ 216492 w 294814"/>
              <a:gd name="connsiteY345" fmla="*/ 97025 h 223745"/>
              <a:gd name="connsiteX346" fmla="*/ 217512 w 294814"/>
              <a:gd name="connsiteY346" fmla="*/ 94984 h 223745"/>
              <a:gd name="connsiteX347" fmla="*/ 219779 w 294814"/>
              <a:gd name="connsiteY347" fmla="*/ 92604 h 223745"/>
              <a:gd name="connsiteX348" fmla="*/ 221139 w 294814"/>
              <a:gd name="connsiteY348" fmla="*/ 90450 h 223745"/>
              <a:gd name="connsiteX349" fmla="*/ 222499 w 294814"/>
              <a:gd name="connsiteY349" fmla="*/ 89317 h 223745"/>
              <a:gd name="connsiteX350" fmla="*/ 224426 w 294814"/>
              <a:gd name="connsiteY350" fmla="*/ 87957 h 223745"/>
              <a:gd name="connsiteX351" fmla="*/ 225786 w 294814"/>
              <a:gd name="connsiteY351" fmla="*/ 85803 h 223745"/>
              <a:gd name="connsiteX352" fmla="*/ 226353 w 294814"/>
              <a:gd name="connsiteY352" fmla="*/ 84557 h 223745"/>
              <a:gd name="connsiteX353" fmla="*/ 227486 w 294814"/>
              <a:gd name="connsiteY353" fmla="*/ 83423 h 223745"/>
              <a:gd name="connsiteX354" fmla="*/ 227826 w 294814"/>
              <a:gd name="connsiteY354" fmla="*/ 82630 h 223745"/>
              <a:gd name="connsiteX355" fmla="*/ 227486 w 294814"/>
              <a:gd name="connsiteY355" fmla="*/ 81836 h 223745"/>
              <a:gd name="connsiteX356" fmla="*/ 226920 w 294814"/>
              <a:gd name="connsiteY356" fmla="*/ 80929 h 223745"/>
              <a:gd name="connsiteX357" fmla="*/ 226353 w 294814"/>
              <a:gd name="connsiteY357" fmla="*/ 79909 h 223745"/>
              <a:gd name="connsiteX358" fmla="*/ 226353 w 294814"/>
              <a:gd name="connsiteY358" fmla="*/ 79002 h 223745"/>
              <a:gd name="connsiteX359" fmla="*/ 226806 w 294814"/>
              <a:gd name="connsiteY359" fmla="*/ 77869 h 223745"/>
              <a:gd name="connsiteX360" fmla="*/ 227486 w 294814"/>
              <a:gd name="connsiteY360" fmla="*/ 76962 h 223745"/>
              <a:gd name="connsiteX361" fmla="*/ 227146 w 294814"/>
              <a:gd name="connsiteY361" fmla="*/ 75602 h 223745"/>
              <a:gd name="connsiteX362" fmla="*/ 226806 w 294814"/>
              <a:gd name="connsiteY362" fmla="*/ 73562 h 223745"/>
              <a:gd name="connsiteX363" fmla="*/ 225786 w 294814"/>
              <a:gd name="connsiteY363" fmla="*/ 72202 h 223745"/>
              <a:gd name="connsiteX364" fmla="*/ 225106 w 294814"/>
              <a:gd name="connsiteY364" fmla="*/ 69368 h 223745"/>
              <a:gd name="connsiteX365" fmla="*/ 223859 w 294814"/>
              <a:gd name="connsiteY365" fmla="*/ 66308 h 223745"/>
              <a:gd name="connsiteX366" fmla="*/ 223293 w 294814"/>
              <a:gd name="connsiteY366" fmla="*/ 65174 h 223745"/>
              <a:gd name="connsiteX367" fmla="*/ 222159 w 294814"/>
              <a:gd name="connsiteY367" fmla="*/ 63701 h 223745"/>
              <a:gd name="connsiteX368" fmla="*/ 219665 w 294814"/>
              <a:gd name="connsiteY368" fmla="*/ 62114 h 223745"/>
              <a:gd name="connsiteX369" fmla="*/ 218985 w 294814"/>
              <a:gd name="connsiteY369" fmla="*/ 61094 h 223745"/>
              <a:gd name="connsiteX370" fmla="*/ 219892 w 294814"/>
              <a:gd name="connsiteY370" fmla="*/ 59167 h 223745"/>
              <a:gd name="connsiteX371" fmla="*/ 221593 w 294814"/>
              <a:gd name="connsiteY371" fmla="*/ 57920 h 223745"/>
              <a:gd name="connsiteX372" fmla="*/ 224653 w 294814"/>
              <a:gd name="connsiteY372" fmla="*/ 54860 h 223745"/>
              <a:gd name="connsiteX373" fmla="*/ 226353 w 294814"/>
              <a:gd name="connsiteY373" fmla="*/ 52706 h 223745"/>
              <a:gd name="connsiteX374" fmla="*/ 227826 w 294814"/>
              <a:gd name="connsiteY374" fmla="*/ 51233 h 223745"/>
              <a:gd name="connsiteX375" fmla="*/ 229867 w 294814"/>
              <a:gd name="connsiteY375" fmla="*/ 51459 h 223745"/>
              <a:gd name="connsiteX376" fmla="*/ 231000 w 294814"/>
              <a:gd name="connsiteY376" fmla="*/ 51346 h 223745"/>
              <a:gd name="connsiteX377" fmla="*/ 232020 w 294814"/>
              <a:gd name="connsiteY377" fmla="*/ 49986 h 223745"/>
              <a:gd name="connsiteX378" fmla="*/ 233947 w 294814"/>
              <a:gd name="connsiteY378" fmla="*/ 48739 h 223745"/>
              <a:gd name="connsiteX379" fmla="*/ 237574 w 294814"/>
              <a:gd name="connsiteY379" fmla="*/ 46245 h 223745"/>
              <a:gd name="connsiteX380" fmla="*/ 238821 w 294814"/>
              <a:gd name="connsiteY380" fmla="*/ 44545 h 223745"/>
              <a:gd name="connsiteX381" fmla="*/ 240748 w 294814"/>
              <a:gd name="connsiteY381" fmla="*/ 43752 h 223745"/>
              <a:gd name="connsiteX382" fmla="*/ 242335 w 294814"/>
              <a:gd name="connsiteY382" fmla="*/ 43525 h 223745"/>
              <a:gd name="connsiteX383" fmla="*/ 244488 w 294814"/>
              <a:gd name="connsiteY383" fmla="*/ 42958 h 223745"/>
              <a:gd name="connsiteX384" fmla="*/ 246529 w 294814"/>
              <a:gd name="connsiteY384" fmla="*/ 42052 h 223745"/>
              <a:gd name="connsiteX385" fmla="*/ 248342 w 294814"/>
              <a:gd name="connsiteY385" fmla="*/ 41372 h 223745"/>
              <a:gd name="connsiteX386" fmla="*/ 251289 w 294814"/>
              <a:gd name="connsiteY386" fmla="*/ 41145 h 223745"/>
              <a:gd name="connsiteX387" fmla="*/ 255936 w 294814"/>
              <a:gd name="connsiteY387" fmla="*/ 40805 h 223745"/>
              <a:gd name="connsiteX388" fmla="*/ 258430 w 294814"/>
              <a:gd name="connsiteY388" fmla="*/ 40351 h 223745"/>
              <a:gd name="connsiteX389" fmla="*/ 264551 w 294814"/>
              <a:gd name="connsiteY389" fmla="*/ 40011 h 223745"/>
              <a:gd name="connsiteX390" fmla="*/ 271011 w 294814"/>
              <a:gd name="connsiteY390" fmla="*/ 39898 h 223745"/>
              <a:gd name="connsiteX391" fmla="*/ 271805 w 294814"/>
              <a:gd name="connsiteY391" fmla="*/ 39898 h 223745"/>
              <a:gd name="connsiteX392" fmla="*/ 274639 w 294814"/>
              <a:gd name="connsiteY392" fmla="*/ 40691 h 223745"/>
              <a:gd name="connsiteX393" fmla="*/ 276566 w 294814"/>
              <a:gd name="connsiteY393" fmla="*/ 41485 h 223745"/>
              <a:gd name="connsiteX394" fmla="*/ 277359 w 294814"/>
              <a:gd name="connsiteY394" fmla="*/ 41485 h 223745"/>
              <a:gd name="connsiteX395" fmla="*/ 280532 w 294814"/>
              <a:gd name="connsiteY395" fmla="*/ 39671 h 223745"/>
              <a:gd name="connsiteX396" fmla="*/ 285407 w 294814"/>
              <a:gd name="connsiteY396" fmla="*/ 37404 h 223745"/>
              <a:gd name="connsiteX397" fmla="*/ 287673 w 294814"/>
              <a:gd name="connsiteY397" fmla="*/ 36498 h 223745"/>
              <a:gd name="connsiteX398" fmla="*/ 287333 w 294814"/>
              <a:gd name="connsiteY398" fmla="*/ 36271 h 223745"/>
              <a:gd name="connsiteX399" fmla="*/ 286767 w 294814"/>
              <a:gd name="connsiteY399" fmla="*/ 35591 h 223745"/>
              <a:gd name="connsiteX400" fmla="*/ 284273 w 294814"/>
              <a:gd name="connsiteY400" fmla="*/ 33551 h 223745"/>
              <a:gd name="connsiteX401" fmla="*/ 284160 w 294814"/>
              <a:gd name="connsiteY401" fmla="*/ 33097 h 223745"/>
              <a:gd name="connsiteX402" fmla="*/ 288013 w 294814"/>
              <a:gd name="connsiteY402" fmla="*/ 31057 h 223745"/>
              <a:gd name="connsiteX403" fmla="*/ 290280 w 294814"/>
              <a:gd name="connsiteY403" fmla="*/ 30263 h 223745"/>
              <a:gd name="connsiteX404" fmla="*/ 291414 w 294814"/>
              <a:gd name="connsiteY404" fmla="*/ 29697 h 223745"/>
              <a:gd name="connsiteX405" fmla="*/ 291641 w 294814"/>
              <a:gd name="connsiteY405" fmla="*/ 29810 h 223745"/>
              <a:gd name="connsiteX406" fmla="*/ 292207 w 294814"/>
              <a:gd name="connsiteY406" fmla="*/ 30717 h 223745"/>
              <a:gd name="connsiteX407" fmla="*/ 293794 w 294814"/>
              <a:gd name="connsiteY407" fmla="*/ 31397 h 223745"/>
              <a:gd name="connsiteX408" fmla="*/ 294814 w 294814"/>
              <a:gd name="connsiteY408" fmla="*/ 31170 h 223745"/>
              <a:gd name="connsiteX409" fmla="*/ 294474 w 294814"/>
              <a:gd name="connsiteY409" fmla="*/ 30944 h 2237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</a:cxnLst>
            <a:rect l="l" t="t" r="r" b="b"/>
            <a:pathLst>
              <a:path w="294814" h="223745">
                <a:moveTo>
                  <a:pt x="294474" y="30944"/>
                </a:moveTo>
                <a:lnTo>
                  <a:pt x="293568" y="29810"/>
                </a:lnTo>
                <a:lnTo>
                  <a:pt x="291527" y="27997"/>
                </a:lnTo>
                <a:lnTo>
                  <a:pt x="290054" y="27090"/>
                </a:lnTo>
                <a:lnTo>
                  <a:pt x="287333" y="27317"/>
                </a:lnTo>
                <a:lnTo>
                  <a:pt x="285633" y="26977"/>
                </a:lnTo>
                <a:lnTo>
                  <a:pt x="283707" y="26410"/>
                </a:lnTo>
                <a:lnTo>
                  <a:pt x="281893" y="26523"/>
                </a:lnTo>
                <a:lnTo>
                  <a:pt x="280759" y="27657"/>
                </a:lnTo>
                <a:lnTo>
                  <a:pt x="279966" y="28677"/>
                </a:lnTo>
                <a:lnTo>
                  <a:pt x="278152" y="29017"/>
                </a:lnTo>
                <a:lnTo>
                  <a:pt x="275546" y="29923"/>
                </a:lnTo>
                <a:lnTo>
                  <a:pt x="271465" y="31170"/>
                </a:lnTo>
                <a:lnTo>
                  <a:pt x="269425" y="30944"/>
                </a:lnTo>
                <a:lnTo>
                  <a:pt x="268971" y="30377"/>
                </a:lnTo>
                <a:lnTo>
                  <a:pt x="269425" y="29697"/>
                </a:lnTo>
                <a:lnTo>
                  <a:pt x="270785" y="28677"/>
                </a:lnTo>
                <a:lnTo>
                  <a:pt x="271125" y="27543"/>
                </a:lnTo>
                <a:lnTo>
                  <a:pt x="270785" y="26410"/>
                </a:lnTo>
                <a:lnTo>
                  <a:pt x="269538" y="26183"/>
                </a:lnTo>
                <a:lnTo>
                  <a:pt x="269085" y="25956"/>
                </a:lnTo>
                <a:lnTo>
                  <a:pt x="268518" y="25730"/>
                </a:lnTo>
                <a:lnTo>
                  <a:pt x="265911" y="25050"/>
                </a:lnTo>
                <a:lnTo>
                  <a:pt x="263871" y="25390"/>
                </a:lnTo>
                <a:lnTo>
                  <a:pt x="260357" y="26750"/>
                </a:lnTo>
                <a:lnTo>
                  <a:pt x="253896" y="30263"/>
                </a:lnTo>
                <a:lnTo>
                  <a:pt x="251063" y="32644"/>
                </a:lnTo>
                <a:lnTo>
                  <a:pt x="249022" y="36271"/>
                </a:lnTo>
                <a:lnTo>
                  <a:pt x="243015" y="37518"/>
                </a:lnTo>
                <a:lnTo>
                  <a:pt x="238708" y="39558"/>
                </a:lnTo>
                <a:lnTo>
                  <a:pt x="234401" y="42958"/>
                </a:lnTo>
                <a:lnTo>
                  <a:pt x="231567" y="44772"/>
                </a:lnTo>
                <a:lnTo>
                  <a:pt x="230207" y="44999"/>
                </a:lnTo>
                <a:lnTo>
                  <a:pt x="228733" y="44659"/>
                </a:lnTo>
                <a:lnTo>
                  <a:pt x="227373" y="43752"/>
                </a:lnTo>
                <a:lnTo>
                  <a:pt x="226013" y="40918"/>
                </a:lnTo>
                <a:lnTo>
                  <a:pt x="224766" y="36611"/>
                </a:lnTo>
                <a:lnTo>
                  <a:pt x="223973" y="33777"/>
                </a:lnTo>
                <a:lnTo>
                  <a:pt x="224426" y="30150"/>
                </a:lnTo>
                <a:lnTo>
                  <a:pt x="224993" y="25956"/>
                </a:lnTo>
                <a:lnTo>
                  <a:pt x="225446" y="21762"/>
                </a:lnTo>
                <a:lnTo>
                  <a:pt x="226353" y="16889"/>
                </a:lnTo>
                <a:lnTo>
                  <a:pt x="227033" y="15188"/>
                </a:lnTo>
                <a:lnTo>
                  <a:pt x="227033" y="13942"/>
                </a:lnTo>
                <a:lnTo>
                  <a:pt x="226466" y="13375"/>
                </a:lnTo>
                <a:lnTo>
                  <a:pt x="225106" y="13375"/>
                </a:lnTo>
                <a:lnTo>
                  <a:pt x="223179" y="14055"/>
                </a:lnTo>
                <a:lnTo>
                  <a:pt x="221706" y="14168"/>
                </a:lnTo>
                <a:lnTo>
                  <a:pt x="220799" y="13715"/>
                </a:lnTo>
                <a:lnTo>
                  <a:pt x="220912" y="11448"/>
                </a:lnTo>
                <a:lnTo>
                  <a:pt x="221933" y="7368"/>
                </a:lnTo>
                <a:lnTo>
                  <a:pt x="220346" y="3854"/>
                </a:lnTo>
                <a:lnTo>
                  <a:pt x="216265" y="1020"/>
                </a:lnTo>
                <a:lnTo>
                  <a:pt x="212638" y="0"/>
                </a:lnTo>
                <a:lnTo>
                  <a:pt x="209804" y="907"/>
                </a:lnTo>
                <a:lnTo>
                  <a:pt x="207311" y="3174"/>
                </a:lnTo>
                <a:lnTo>
                  <a:pt x="205271" y="6801"/>
                </a:lnTo>
                <a:lnTo>
                  <a:pt x="203230" y="9748"/>
                </a:lnTo>
                <a:lnTo>
                  <a:pt x="201077" y="12128"/>
                </a:lnTo>
                <a:lnTo>
                  <a:pt x="199603" y="13148"/>
                </a:lnTo>
                <a:lnTo>
                  <a:pt x="199037" y="13602"/>
                </a:lnTo>
                <a:lnTo>
                  <a:pt x="198810" y="14622"/>
                </a:lnTo>
                <a:lnTo>
                  <a:pt x="199943" y="17682"/>
                </a:lnTo>
                <a:lnTo>
                  <a:pt x="199830" y="20176"/>
                </a:lnTo>
                <a:lnTo>
                  <a:pt x="198583" y="22329"/>
                </a:lnTo>
                <a:lnTo>
                  <a:pt x="197110" y="23236"/>
                </a:lnTo>
                <a:lnTo>
                  <a:pt x="195636" y="23236"/>
                </a:lnTo>
                <a:lnTo>
                  <a:pt x="194389" y="22669"/>
                </a:lnTo>
                <a:lnTo>
                  <a:pt x="193482" y="21876"/>
                </a:lnTo>
                <a:lnTo>
                  <a:pt x="190989" y="21649"/>
                </a:lnTo>
                <a:lnTo>
                  <a:pt x="187022" y="21989"/>
                </a:lnTo>
                <a:lnTo>
                  <a:pt x="184301" y="23009"/>
                </a:lnTo>
                <a:lnTo>
                  <a:pt x="182828" y="24710"/>
                </a:lnTo>
                <a:lnTo>
                  <a:pt x="182375" y="26977"/>
                </a:lnTo>
                <a:lnTo>
                  <a:pt x="183055" y="29697"/>
                </a:lnTo>
                <a:lnTo>
                  <a:pt x="182715" y="31737"/>
                </a:lnTo>
                <a:lnTo>
                  <a:pt x="181468" y="33211"/>
                </a:lnTo>
                <a:lnTo>
                  <a:pt x="180448" y="34117"/>
                </a:lnTo>
                <a:lnTo>
                  <a:pt x="179654" y="34344"/>
                </a:lnTo>
                <a:lnTo>
                  <a:pt x="177954" y="32984"/>
                </a:lnTo>
                <a:lnTo>
                  <a:pt x="175234" y="30263"/>
                </a:lnTo>
                <a:lnTo>
                  <a:pt x="173420" y="28790"/>
                </a:lnTo>
                <a:lnTo>
                  <a:pt x="172400" y="28563"/>
                </a:lnTo>
                <a:lnTo>
                  <a:pt x="171833" y="28790"/>
                </a:lnTo>
                <a:lnTo>
                  <a:pt x="171267" y="29017"/>
                </a:lnTo>
                <a:lnTo>
                  <a:pt x="170927" y="29357"/>
                </a:lnTo>
                <a:lnTo>
                  <a:pt x="170587" y="30150"/>
                </a:lnTo>
                <a:lnTo>
                  <a:pt x="169793" y="30490"/>
                </a:lnTo>
                <a:lnTo>
                  <a:pt x="168546" y="30263"/>
                </a:lnTo>
                <a:lnTo>
                  <a:pt x="167413" y="30490"/>
                </a:lnTo>
                <a:lnTo>
                  <a:pt x="166846" y="31397"/>
                </a:lnTo>
                <a:lnTo>
                  <a:pt x="164919" y="32417"/>
                </a:lnTo>
                <a:lnTo>
                  <a:pt x="161632" y="33551"/>
                </a:lnTo>
                <a:lnTo>
                  <a:pt x="159932" y="34797"/>
                </a:lnTo>
                <a:lnTo>
                  <a:pt x="159592" y="36158"/>
                </a:lnTo>
                <a:lnTo>
                  <a:pt x="159139" y="36724"/>
                </a:lnTo>
                <a:lnTo>
                  <a:pt x="158118" y="36498"/>
                </a:lnTo>
                <a:lnTo>
                  <a:pt x="155171" y="38311"/>
                </a:lnTo>
                <a:lnTo>
                  <a:pt x="152905" y="37744"/>
                </a:lnTo>
                <a:lnTo>
                  <a:pt x="150411" y="35364"/>
                </a:lnTo>
                <a:lnTo>
                  <a:pt x="148937" y="33551"/>
                </a:lnTo>
                <a:lnTo>
                  <a:pt x="148824" y="32644"/>
                </a:lnTo>
                <a:lnTo>
                  <a:pt x="148711" y="31964"/>
                </a:lnTo>
                <a:lnTo>
                  <a:pt x="147577" y="31284"/>
                </a:lnTo>
                <a:lnTo>
                  <a:pt x="145764" y="31397"/>
                </a:lnTo>
                <a:lnTo>
                  <a:pt x="144517" y="31057"/>
                </a:lnTo>
                <a:lnTo>
                  <a:pt x="143837" y="30263"/>
                </a:lnTo>
                <a:lnTo>
                  <a:pt x="142363" y="30490"/>
                </a:lnTo>
                <a:lnTo>
                  <a:pt x="139870" y="31737"/>
                </a:lnTo>
                <a:lnTo>
                  <a:pt x="137263" y="31057"/>
                </a:lnTo>
                <a:lnTo>
                  <a:pt x="134656" y="28563"/>
                </a:lnTo>
                <a:lnTo>
                  <a:pt x="129782" y="27657"/>
                </a:lnTo>
                <a:lnTo>
                  <a:pt x="123548" y="28223"/>
                </a:lnTo>
                <a:lnTo>
                  <a:pt x="122528" y="28337"/>
                </a:lnTo>
                <a:lnTo>
                  <a:pt x="120034" y="27770"/>
                </a:lnTo>
                <a:lnTo>
                  <a:pt x="115047" y="26523"/>
                </a:lnTo>
                <a:lnTo>
                  <a:pt x="110740" y="24143"/>
                </a:lnTo>
                <a:lnTo>
                  <a:pt x="108020" y="22669"/>
                </a:lnTo>
                <a:lnTo>
                  <a:pt x="107566" y="22896"/>
                </a:lnTo>
                <a:lnTo>
                  <a:pt x="106319" y="23916"/>
                </a:lnTo>
                <a:lnTo>
                  <a:pt x="105526" y="25163"/>
                </a:lnTo>
                <a:lnTo>
                  <a:pt x="104845" y="27770"/>
                </a:lnTo>
                <a:lnTo>
                  <a:pt x="103712" y="30717"/>
                </a:lnTo>
                <a:lnTo>
                  <a:pt x="98612" y="30830"/>
                </a:lnTo>
                <a:lnTo>
                  <a:pt x="94191" y="31057"/>
                </a:lnTo>
                <a:lnTo>
                  <a:pt x="91358" y="32190"/>
                </a:lnTo>
                <a:lnTo>
                  <a:pt x="88637" y="33664"/>
                </a:lnTo>
                <a:lnTo>
                  <a:pt x="87844" y="35591"/>
                </a:lnTo>
                <a:lnTo>
                  <a:pt x="87277" y="37971"/>
                </a:lnTo>
                <a:lnTo>
                  <a:pt x="85690" y="43298"/>
                </a:lnTo>
                <a:lnTo>
                  <a:pt x="84217" y="48286"/>
                </a:lnTo>
                <a:lnTo>
                  <a:pt x="83423" y="51459"/>
                </a:lnTo>
                <a:lnTo>
                  <a:pt x="82290" y="53613"/>
                </a:lnTo>
                <a:lnTo>
                  <a:pt x="79229" y="56560"/>
                </a:lnTo>
                <a:lnTo>
                  <a:pt x="75602" y="58487"/>
                </a:lnTo>
                <a:lnTo>
                  <a:pt x="73789" y="59394"/>
                </a:lnTo>
                <a:lnTo>
                  <a:pt x="72882" y="60527"/>
                </a:lnTo>
                <a:lnTo>
                  <a:pt x="72769" y="61547"/>
                </a:lnTo>
                <a:lnTo>
                  <a:pt x="72089" y="61887"/>
                </a:lnTo>
                <a:lnTo>
                  <a:pt x="70615" y="61661"/>
                </a:lnTo>
                <a:lnTo>
                  <a:pt x="69028" y="61887"/>
                </a:lnTo>
                <a:lnTo>
                  <a:pt x="65628" y="63021"/>
                </a:lnTo>
                <a:lnTo>
                  <a:pt x="62001" y="64381"/>
                </a:lnTo>
                <a:lnTo>
                  <a:pt x="57580" y="65741"/>
                </a:lnTo>
                <a:lnTo>
                  <a:pt x="55087" y="65741"/>
                </a:lnTo>
                <a:lnTo>
                  <a:pt x="54066" y="66081"/>
                </a:lnTo>
                <a:lnTo>
                  <a:pt x="53613" y="66761"/>
                </a:lnTo>
                <a:lnTo>
                  <a:pt x="54066" y="68008"/>
                </a:lnTo>
                <a:lnTo>
                  <a:pt x="54520" y="69028"/>
                </a:lnTo>
                <a:lnTo>
                  <a:pt x="54860" y="70275"/>
                </a:lnTo>
                <a:lnTo>
                  <a:pt x="53840" y="71295"/>
                </a:lnTo>
                <a:lnTo>
                  <a:pt x="53160" y="72995"/>
                </a:lnTo>
                <a:lnTo>
                  <a:pt x="52593" y="76056"/>
                </a:lnTo>
                <a:lnTo>
                  <a:pt x="51006" y="76962"/>
                </a:lnTo>
                <a:lnTo>
                  <a:pt x="48513" y="78436"/>
                </a:lnTo>
                <a:lnTo>
                  <a:pt x="45792" y="80363"/>
                </a:lnTo>
                <a:lnTo>
                  <a:pt x="44999" y="80816"/>
                </a:lnTo>
                <a:lnTo>
                  <a:pt x="43412" y="81383"/>
                </a:lnTo>
                <a:lnTo>
                  <a:pt x="41825" y="81156"/>
                </a:lnTo>
                <a:lnTo>
                  <a:pt x="40465" y="80929"/>
                </a:lnTo>
                <a:lnTo>
                  <a:pt x="38878" y="81383"/>
                </a:lnTo>
                <a:lnTo>
                  <a:pt x="37291" y="82856"/>
                </a:lnTo>
                <a:lnTo>
                  <a:pt x="36498" y="82403"/>
                </a:lnTo>
                <a:lnTo>
                  <a:pt x="36158" y="80929"/>
                </a:lnTo>
                <a:lnTo>
                  <a:pt x="35364" y="79909"/>
                </a:lnTo>
                <a:lnTo>
                  <a:pt x="32757" y="77642"/>
                </a:lnTo>
                <a:lnTo>
                  <a:pt x="30604" y="76056"/>
                </a:lnTo>
                <a:lnTo>
                  <a:pt x="29697" y="75942"/>
                </a:lnTo>
                <a:lnTo>
                  <a:pt x="27657" y="76396"/>
                </a:lnTo>
                <a:lnTo>
                  <a:pt x="25163" y="76736"/>
                </a:lnTo>
                <a:lnTo>
                  <a:pt x="23236" y="76396"/>
                </a:lnTo>
                <a:lnTo>
                  <a:pt x="21536" y="75716"/>
                </a:lnTo>
                <a:lnTo>
                  <a:pt x="19156" y="73562"/>
                </a:lnTo>
                <a:lnTo>
                  <a:pt x="18249" y="72315"/>
                </a:lnTo>
                <a:lnTo>
                  <a:pt x="17569" y="71408"/>
                </a:lnTo>
                <a:lnTo>
                  <a:pt x="15869" y="71748"/>
                </a:lnTo>
                <a:lnTo>
                  <a:pt x="16209" y="73335"/>
                </a:lnTo>
                <a:lnTo>
                  <a:pt x="16209" y="74355"/>
                </a:lnTo>
                <a:lnTo>
                  <a:pt x="15529" y="75376"/>
                </a:lnTo>
                <a:lnTo>
                  <a:pt x="15075" y="76509"/>
                </a:lnTo>
                <a:lnTo>
                  <a:pt x="14509" y="78096"/>
                </a:lnTo>
                <a:lnTo>
                  <a:pt x="14395" y="79343"/>
                </a:lnTo>
                <a:lnTo>
                  <a:pt x="13375" y="79909"/>
                </a:lnTo>
                <a:lnTo>
                  <a:pt x="12582" y="80363"/>
                </a:lnTo>
                <a:lnTo>
                  <a:pt x="12695" y="81949"/>
                </a:lnTo>
                <a:lnTo>
                  <a:pt x="13035" y="83196"/>
                </a:lnTo>
                <a:lnTo>
                  <a:pt x="13488" y="84783"/>
                </a:lnTo>
                <a:lnTo>
                  <a:pt x="13035" y="85917"/>
                </a:lnTo>
                <a:lnTo>
                  <a:pt x="12695" y="87050"/>
                </a:lnTo>
                <a:lnTo>
                  <a:pt x="11902" y="89090"/>
                </a:lnTo>
                <a:lnTo>
                  <a:pt x="12128" y="90677"/>
                </a:lnTo>
                <a:lnTo>
                  <a:pt x="11335" y="92151"/>
                </a:lnTo>
                <a:lnTo>
                  <a:pt x="10315" y="93284"/>
                </a:lnTo>
                <a:lnTo>
                  <a:pt x="9635" y="94304"/>
                </a:lnTo>
                <a:lnTo>
                  <a:pt x="9521" y="95664"/>
                </a:lnTo>
                <a:lnTo>
                  <a:pt x="8728" y="96231"/>
                </a:lnTo>
                <a:lnTo>
                  <a:pt x="7368" y="97365"/>
                </a:lnTo>
                <a:lnTo>
                  <a:pt x="6461" y="98158"/>
                </a:lnTo>
                <a:lnTo>
                  <a:pt x="5101" y="98385"/>
                </a:lnTo>
                <a:lnTo>
                  <a:pt x="4874" y="99065"/>
                </a:lnTo>
                <a:lnTo>
                  <a:pt x="5101" y="99745"/>
                </a:lnTo>
                <a:lnTo>
                  <a:pt x="5667" y="100198"/>
                </a:lnTo>
                <a:lnTo>
                  <a:pt x="6461" y="101559"/>
                </a:lnTo>
                <a:lnTo>
                  <a:pt x="8161" y="104052"/>
                </a:lnTo>
                <a:lnTo>
                  <a:pt x="3174" y="104279"/>
                </a:lnTo>
                <a:lnTo>
                  <a:pt x="1700" y="106432"/>
                </a:lnTo>
                <a:lnTo>
                  <a:pt x="0" y="109493"/>
                </a:lnTo>
                <a:lnTo>
                  <a:pt x="794" y="115727"/>
                </a:lnTo>
                <a:lnTo>
                  <a:pt x="0" y="119014"/>
                </a:lnTo>
                <a:lnTo>
                  <a:pt x="453" y="120827"/>
                </a:lnTo>
                <a:lnTo>
                  <a:pt x="1700" y="122074"/>
                </a:lnTo>
                <a:lnTo>
                  <a:pt x="3401" y="122754"/>
                </a:lnTo>
                <a:lnTo>
                  <a:pt x="6574" y="122754"/>
                </a:lnTo>
                <a:lnTo>
                  <a:pt x="8614" y="123208"/>
                </a:lnTo>
                <a:lnTo>
                  <a:pt x="8728" y="124114"/>
                </a:lnTo>
                <a:lnTo>
                  <a:pt x="7594" y="125248"/>
                </a:lnTo>
                <a:lnTo>
                  <a:pt x="5667" y="127515"/>
                </a:lnTo>
                <a:lnTo>
                  <a:pt x="4761" y="128535"/>
                </a:lnTo>
                <a:lnTo>
                  <a:pt x="1474" y="133069"/>
                </a:lnTo>
                <a:lnTo>
                  <a:pt x="1474" y="134996"/>
                </a:lnTo>
                <a:lnTo>
                  <a:pt x="1814" y="136583"/>
                </a:lnTo>
                <a:lnTo>
                  <a:pt x="3174" y="141456"/>
                </a:lnTo>
                <a:lnTo>
                  <a:pt x="4534" y="146217"/>
                </a:lnTo>
                <a:lnTo>
                  <a:pt x="7028" y="154831"/>
                </a:lnTo>
                <a:lnTo>
                  <a:pt x="6914" y="156758"/>
                </a:lnTo>
                <a:lnTo>
                  <a:pt x="6234" y="161179"/>
                </a:lnTo>
                <a:lnTo>
                  <a:pt x="6121" y="163899"/>
                </a:lnTo>
                <a:lnTo>
                  <a:pt x="6461" y="167299"/>
                </a:lnTo>
                <a:lnTo>
                  <a:pt x="6234" y="169113"/>
                </a:lnTo>
                <a:lnTo>
                  <a:pt x="6801" y="173080"/>
                </a:lnTo>
                <a:lnTo>
                  <a:pt x="7481" y="173420"/>
                </a:lnTo>
                <a:lnTo>
                  <a:pt x="12695" y="174214"/>
                </a:lnTo>
                <a:lnTo>
                  <a:pt x="17569" y="174894"/>
                </a:lnTo>
                <a:lnTo>
                  <a:pt x="24030" y="175800"/>
                </a:lnTo>
                <a:lnTo>
                  <a:pt x="25956" y="178181"/>
                </a:lnTo>
                <a:lnTo>
                  <a:pt x="27090" y="183395"/>
                </a:lnTo>
                <a:lnTo>
                  <a:pt x="27090" y="187248"/>
                </a:lnTo>
                <a:lnTo>
                  <a:pt x="26523" y="189175"/>
                </a:lnTo>
                <a:lnTo>
                  <a:pt x="21876" y="194729"/>
                </a:lnTo>
                <a:lnTo>
                  <a:pt x="17229" y="200397"/>
                </a:lnTo>
                <a:lnTo>
                  <a:pt x="12582" y="206064"/>
                </a:lnTo>
                <a:lnTo>
                  <a:pt x="7254" y="212525"/>
                </a:lnTo>
                <a:lnTo>
                  <a:pt x="15075" y="215245"/>
                </a:lnTo>
                <a:lnTo>
                  <a:pt x="21196" y="217172"/>
                </a:lnTo>
                <a:lnTo>
                  <a:pt x="30944" y="220459"/>
                </a:lnTo>
                <a:lnTo>
                  <a:pt x="38538" y="222952"/>
                </a:lnTo>
                <a:lnTo>
                  <a:pt x="40692" y="223406"/>
                </a:lnTo>
                <a:lnTo>
                  <a:pt x="63021" y="221252"/>
                </a:lnTo>
                <a:lnTo>
                  <a:pt x="71295" y="222839"/>
                </a:lnTo>
                <a:lnTo>
                  <a:pt x="73902" y="223746"/>
                </a:lnTo>
                <a:lnTo>
                  <a:pt x="74242" y="223179"/>
                </a:lnTo>
                <a:lnTo>
                  <a:pt x="75376" y="222159"/>
                </a:lnTo>
                <a:lnTo>
                  <a:pt x="77302" y="221026"/>
                </a:lnTo>
                <a:lnTo>
                  <a:pt x="79909" y="220119"/>
                </a:lnTo>
                <a:lnTo>
                  <a:pt x="82517" y="219665"/>
                </a:lnTo>
                <a:lnTo>
                  <a:pt x="86257" y="219552"/>
                </a:lnTo>
                <a:lnTo>
                  <a:pt x="88864" y="219665"/>
                </a:lnTo>
                <a:lnTo>
                  <a:pt x="90677" y="219892"/>
                </a:lnTo>
                <a:lnTo>
                  <a:pt x="94304" y="219779"/>
                </a:lnTo>
                <a:lnTo>
                  <a:pt x="96004" y="219325"/>
                </a:lnTo>
                <a:lnTo>
                  <a:pt x="102012" y="217512"/>
                </a:lnTo>
                <a:lnTo>
                  <a:pt x="105979" y="216378"/>
                </a:lnTo>
                <a:lnTo>
                  <a:pt x="111986" y="214451"/>
                </a:lnTo>
                <a:lnTo>
                  <a:pt x="116407" y="213091"/>
                </a:lnTo>
                <a:lnTo>
                  <a:pt x="117541" y="212411"/>
                </a:lnTo>
                <a:lnTo>
                  <a:pt x="118674" y="211051"/>
                </a:lnTo>
                <a:lnTo>
                  <a:pt x="119241" y="209918"/>
                </a:lnTo>
                <a:lnTo>
                  <a:pt x="117881" y="208104"/>
                </a:lnTo>
                <a:lnTo>
                  <a:pt x="117654" y="206517"/>
                </a:lnTo>
                <a:lnTo>
                  <a:pt x="118561" y="204590"/>
                </a:lnTo>
                <a:lnTo>
                  <a:pt x="119014" y="201417"/>
                </a:lnTo>
                <a:lnTo>
                  <a:pt x="119014" y="197109"/>
                </a:lnTo>
                <a:lnTo>
                  <a:pt x="118674" y="194616"/>
                </a:lnTo>
                <a:lnTo>
                  <a:pt x="119921" y="189855"/>
                </a:lnTo>
                <a:lnTo>
                  <a:pt x="120941" y="187248"/>
                </a:lnTo>
                <a:lnTo>
                  <a:pt x="122981" y="186002"/>
                </a:lnTo>
                <a:lnTo>
                  <a:pt x="124455" y="185208"/>
                </a:lnTo>
                <a:lnTo>
                  <a:pt x="125021" y="184641"/>
                </a:lnTo>
                <a:lnTo>
                  <a:pt x="125588" y="183961"/>
                </a:lnTo>
                <a:lnTo>
                  <a:pt x="127742" y="180448"/>
                </a:lnTo>
                <a:lnTo>
                  <a:pt x="129782" y="178747"/>
                </a:lnTo>
                <a:lnTo>
                  <a:pt x="131709" y="177727"/>
                </a:lnTo>
                <a:lnTo>
                  <a:pt x="133862" y="177841"/>
                </a:lnTo>
                <a:lnTo>
                  <a:pt x="135676" y="179201"/>
                </a:lnTo>
                <a:lnTo>
                  <a:pt x="139190" y="179881"/>
                </a:lnTo>
                <a:lnTo>
                  <a:pt x="142590" y="179427"/>
                </a:lnTo>
                <a:lnTo>
                  <a:pt x="145537" y="178407"/>
                </a:lnTo>
                <a:lnTo>
                  <a:pt x="146784" y="177501"/>
                </a:lnTo>
                <a:lnTo>
                  <a:pt x="148371" y="176821"/>
                </a:lnTo>
                <a:lnTo>
                  <a:pt x="148257" y="175914"/>
                </a:lnTo>
                <a:lnTo>
                  <a:pt x="146557" y="175234"/>
                </a:lnTo>
                <a:lnTo>
                  <a:pt x="145537" y="174100"/>
                </a:lnTo>
                <a:lnTo>
                  <a:pt x="145084" y="172853"/>
                </a:lnTo>
                <a:lnTo>
                  <a:pt x="146104" y="172060"/>
                </a:lnTo>
                <a:lnTo>
                  <a:pt x="148371" y="171833"/>
                </a:lnTo>
                <a:lnTo>
                  <a:pt x="154151" y="168660"/>
                </a:lnTo>
                <a:lnTo>
                  <a:pt x="156418" y="166619"/>
                </a:lnTo>
                <a:lnTo>
                  <a:pt x="157098" y="165713"/>
                </a:lnTo>
                <a:lnTo>
                  <a:pt x="158118" y="165599"/>
                </a:lnTo>
                <a:lnTo>
                  <a:pt x="160272" y="166506"/>
                </a:lnTo>
                <a:lnTo>
                  <a:pt x="162879" y="166846"/>
                </a:lnTo>
                <a:lnTo>
                  <a:pt x="164466" y="165826"/>
                </a:lnTo>
                <a:lnTo>
                  <a:pt x="165939" y="165713"/>
                </a:lnTo>
                <a:lnTo>
                  <a:pt x="167526" y="166733"/>
                </a:lnTo>
                <a:lnTo>
                  <a:pt x="168320" y="167980"/>
                </a:lnTo>
                <a:lnTo>
                  <a:pt x="169793" y="169453"/>
                </a:lnTo>
                <a:lnTo>
                  <a:pt x="171493" y="169793"/>
                </a:lnTo>
                <a:lnTo>
                  <a:pt x="173647" y="169000"/>
                </a:lnTo>
                <a:lnTo>
                  <a:pt x="175914" y="167186"/>
                </a:lnTo>
                <a:lnTo>
                  <a:pt x="178068" y="164806"/>
                </a:lnTo>
                <a:lnTo>
                  <a:pt x="179881" y="162426"/>
                </a:lnTo>
                <a:lnTo>
                  <a:pt x="179428" y="154831"/>
                </a:lnTo>
                <a:lnTo>
                  <a:pt x="179201" y="150298"/>
                </a:lnTo>
                <a:lnTo>
                  <a:pt x="180108" y="147917"/>
                </a:lnTo>
                <a:lnTo>
                  <a:pt x="181581" y="146444"/>
                </a:lnTo>
                <a:lnTo>
                  <a:pt x="182488" y="144177"/>
                </a:lnTo>
                <a:lnTo>
                  <a:pt x="182488" y="142250"/>
                </a:lnTo>
                <a:lnTo>
                  <a:pt x="183508" y="140550"/>
                </a:lnTo>
                <a:lnTo>
                  <a:pt x="184528" y="136016"/>
                </a:lnTo>
                <a:lnTo>
                  <a:pt x="185888" y="134882"/>
                </a:lnTo>
                <a:lnTo>
                  <a:pt x="188609" y="134089"/>
                </a:lnTo>
                <a:lnTo>
                  <a:pt x="193029" y="133749"/>
                </a:lnTo>
                <a:lnTo>
                  <a:pt x="196543" y="131595"/>
                </a:lnTo>
                <a:lnTo>
                  <a:pt x="200057" y="129328"/>
                </a:lnTo>
                <a:lnTo>
                  <a:pt x="200510" y="127401"/>
                </a:lnTo>
                <a:lnTo>
                  <a:pt x="199150" y="125361"/>
                </a:lnTo>
                <a:lnTo>
                  <a:pt x="197450" y="121281"/>
                </a:lnTo>
                <a:lnTo>
                  <a:pt x="195863" y="118787"/>
                </a:lnTo>
                <a:lnTo>
                  <a:pt x="192009" y="114367"/>
                </a:lnTo>
                <a:lnTo>
                  <a:pt x="192462" y="111760"/>
                </a:lnTo>
                <a:lnTo>
                  <a:pt x="194616" y="110626"/>
                </a:lnTo>
                <a:lnTo>
                  <a:pt x="199830" y="112440"/>
                </a:lnTo>
                <a:lnTo>
                  <a:pt x="201303" y="112893"/>
                </a:lnTo>
                <a:lnTo>
                  <a:pt x="203230" y="113120"/>
                </a:lnTo>
                <a:lnTo>
                  <a:pt x="208104" y="113006"/>
                </a:lnTo>
                <a:lnTo>
                  <a:pt x="212071" y="112326"/>
                </a:lnTo>
                <a:lnTo>
                  <a:pt x="216265" y="110626"/>
                </a:lnTo>
                <a:lnTo>
                  <a:pt x="217059" y="108926"/>
                </a:lnTo>
                <a:lnTo>
                  <a:pt x="216945" y="106886"/>
                </a:lnTo>
                <a:lnTo>
                  <a:pt x="217059" y="105186"/>
                </a:lnTo>
                <a:lnTo>
                  <a:pt x="217059" y="102805"/>
                </a:lnTo>
                <a:lnTo>
                  <a:pt x="215585" y="101218"/>
                </a:lnTo>
                <a:lnTo>
                  <a:pt x="214678" y="99858"/>
                </a:lnTo>
                <a:lnTo>
                  <a:pt x="214452" y="98725"/>
                </a:lnTo>
                <a:lnTo>
                  <a:pt x="215472" y="98158"/>
                </a:lnTo>
                <a:lnTo>
                  <a:pt x="216492" y="97025"/>
                </a:lnTo>
                <a:lnTo>
                  <a:pt x="217512" y="94984"/>
                </a:lnTo>
                <a:lnTo>
                  <a:pt x="219779" y="92604"/>
                </a:lnTo>
                <a:lnTo>
                  <a:pt x="221139" y="90450"/>
                </a:lnTo>
                <a:lnTo>
                  <a:pt x="222499" y="89317"/>
                </a:lnTo>
                <a:lnTo>
                  <a:pt x="224426" y="87957"/>
                </a:lnTo>
                <a:lnTo>
                  <a:pt x="225786" y="85803"/>
                </a:lnTo>
                <a:lnTo>
                  <a:pt x="226353" y="84557"/>
                </a:lnTo>
                <a:lnTo>
                  <a:pt x="227486" y="83423"/>
                </a:lnTo>
                <a:lnTo>
                  <a:pt x="227826" y="82630"/>
                </a:lnTo>
                <a:lnTo>
                  <a:pt x="227486" y="81836"/>
                </a:lnTo>
                <a:lnTo>
                  <a:pt x="226920" y="80929"/>
                </a:lnTo>
                <a:lnTo>
                  <a:pt x="226353" y="79909"/>
                </a:lnTo>
                <a:lnTo>
                  <a:pt x="226353" y="79002"/>
                </a:lnTo>
                <a:lnTo>
                  <a:pt x="226806" y="77869"/>
                </a:lnTo>
                <a:lnTo>
                  <a:pt x="227486" y="76962"/>
                </a:lnTo>
                <a:lnTo>
                  <a:pt x="227146" y="75602"/>
                </a:lnTo>
                <a:lnTo>
                  <a:pt x="226806" y="73562"/>
                </a:lnTo>
                <a:lnTo>
                  <a:pt x="225786" y="72202"/>
                </a:lnTo>
                <a:lnTo>
                  <a:pt x="225106" y="69368"/>
                </a:lnTo>
                <a:lnTo>
                  <a:pt x="223859" y="66308"/>
                </a:lnTo>
                <a:lnTo>
                  <a:pt x="223293" y="65174"/>
                </a:lnTo>
                <a:lnTo>
                  <a:pt x="222159" y="63701"/>
                </a:lnTo>
                <a:lnTo>
                  <a:pt x="219665" y="62114"/>
                </a:lnTo>
                <a:lnTo>
                  <a:pt x="218985" y="61094"/>
                </a:lnTo>
                <a:lnTo>
                  <a:pt x="219892" y="59167"/>
                </a:lnTo>
                <a:lnTo>
                  <a:pt x="221593" y="57920"/>
                </a:lnTo>
                <a:lnTo>
                  <a:pt x="224653" y="54860"/>
                </a:lnTo>
                <a:lnTo>
                  <a:pt x="226353" y="52706"/>
                </a:lnTo>
                <a:lnTo>
                  <a:pt x="227826" y="51233"/>
                </a:lnTo>
                <a:lnTo>
                  <a:pt x="229867" y="51459"/>
                </a:lnTo>
                <a:lnTo>
                  <a:pt x="231000" y="51346"/>
                </a:lnTo>
                <a:lnTo>
                  <a:pt x="232020" y="49986"/>
                </a:lnTo>
                <a:lnTo>
                  <a:pt x="233947" y="48739"/>
                </a:lnTo>
                <a:lnTo>
                  <a:pt x="237574" y="46245"/>
                </a:lnTo>
                <a:lnTo>
                  <a:pt x="238821" y="44545"/>
                </a:lnTo>
                <a:lnTo>
                  <a:pt x="240748" y="43752"/>
                </a:lnTo>
                <a:lnTo>
                  <a:pt x="242335" y="43525"/>
                </a:lnTo>
                <a:lnTo>
                  <a:pt x="244488" y="42958"/>
                </a:lnTo>
                <a:lnTo>
                  <a:pt x="246529" y="42052"/>
                </a:lnTo>
                <a:lnTo>
                  <a:pt x="248342" y="41372"/>
                </a:lnTo>
                <a:lnTo>
                  <a:pt x="251289" y="41145"/>
                </a:lnTo>
                <a:lnTo>
                  <a:pt x="255936" y="40805"/>
                </a:lnTo>
                <a:lnTo>
                  <a:pt x="258430" y="40351"/>
                </a:lnTo>
                <a:lnTo>
                  <a:pt x="264551" y="40011"/>
                </a:lnTo>
                <a:lnTo>
                  <a:pt x="271011" y="39898"/>
                </a:lnTo>
                <a:lnTo>
                  <a:pt x="271805" y="39898"/>
                </a:lnTo>
                <a:lnTo>
                  <a:pt x="274639" y="40691"/>
                </a:lnTo>
                <a:lnTo>
                  <a:pt x="276566" y="41485"/>
                </a:lnTo>
                <a:lnTo>
                  <a:pt x="277359" y="41485"/>
                </a:lnTo>
                <a:lnTo>
                  <a:pt x="280532" y="39671"/>
                </a:lnTo>
                <a:lnTo>
                  <a:pt x="285407" y="37404"/>
                </a:lnTo>
                <a:lnTo>
                  <a:pt x="287673" y="36498"/>
                </a:lnTo>
                <a:lnTo>
                  <a:pt x="287333" y="36271"/>
                </a:lnTo>
                <a:lnTo>
                  <a:pt x="286767" y="35591"/>
                </a:lnTo>
                <a:lnTo>
                  <a:pt x="284273" y="33551"/>
                </a:lnTo>
                <a:lnTo>
                  <a:pt x="284160" y="33097"/>
                </a:lnTo>
                <a:lnTo>
                  <a:pt x="288013" y="31057"/>
                </a:lnTo>
                <a:lnTo>
                  <a:pt x="290280" y="30263"/>
                </a:lnTo>
                <a:lnTo>
                  <a:pt x="291414" y="29697"/>
                </a:lnTo>
                <a:lnTo>
                  <a:pt x="291641" y="29810"/>
                </a:lnTo>
                <a:lnTo>
                  <a:pt x="292207" y="30717"/>
                </a:lnTo>
                <a:lnTo>
                  <a:pt x="293794" y="31397"/>
                </a:lnTo>
                <a:lnTo>
                  <a:pt x="294814" y="31170"/>
                </a:lnTo>
                <a:lnTo>
                  <a:pt x="294474" y="3094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87" name="Freeform: Shape 286">
            <a:extLst>
              <a:ext uri="{FF2B5EF4-FFF2-40B4-BE49-F238E27FC236}">
                <a16:creationId xmlns:a16="http://schemas.microsoft.com/office/drawing/2014/main" id="{7A909F7D-2573-C2DD-0579-FA5CAA48618B}"/>
              </a:ext>
            </a:extLst>
          </p:cNvPr>
          <p:cNvSpPr/>
          <p:nvPr/>
        </p:nvSpPr>
        <p:spPr>
          <a:xfrm>
            <a:off x="3549787" y="3518557"/>
            <a:ext cx="74298" cy="59591"/>
          </a:xfrm>
          <a:custGeom>
            <a:avLst/>
            <a:gdLst>
              <a:gd name="connsiteX0" fmla="*/ 45339 w 99064"/>
              <a:gd name="connsiteY0" fmla="*/ 44999 h 79455"/>
              <a:gd name="connsiteX1" fmla="*/ 45905 w 99064"/>
              <a:gd name="connsiteY1" fmla="*/ 44545 h 79455"/>
              <a:gd name="connsiteX2" fmla="*/ 47946 w 99064"/>
              <a:gd name="connsiteY2" fmla="*/ 44772 h 79455"/>
              <a:gd name="connsiteX3" fmla="*/ 47946 w 99064"/>
              <a:gd name="connsiteY3" fmla="*/ 43978 h 79455"/>
              <a:gd name="connsiteX4" fmla="*/ 47266 w 99064"/>
              <a:gd name="connsiteY4" fmla="*/ 43072 h 79455"/>
              <a:gd name="connsiteX5" fmla="*/ 46019 w 99064"/>
              <a:gd name="connsiteY5" fmla="*/ 42052 h 79455"/>
              <a:gd name="connsiteX6" fmla="*/ 43072 w 99064"/>
              <a:gd name="connsiteY6" fmla="*/ 43185 h 79455"/>
              <a:gd name="connsiteX7" fmla="*/ 41938 w 99064"/>
              <a:gd name="connsiteY7" fmla="*/ 44092 h 79455"/>
              <a:gd name="connsiteX8" fmla="*/ 43638 w 99064"/>
              <a:gd name="connsiteY8" fmla="*/ 44659 h 79455"/>
              <a:gd name="connsiteX9" fmla="*/ 45339 w 99064"/>
              <a:gd name="connsiteY9" fmla="*/ 44885 h 79455"/>
              <a:gd name="connsiteX10" fmla="*/ 35818 w 99064"/>
              <a:gd name="connsiteY10" fmla="*/ 42165 h 79455"/>
              <a:gd name="connsiteX11" fmla="*/ 36838 w 99064"/>
              <a:gd name="connsiteY11" fmla="*/ 41598 h 79455"/>
              <a:gd name="connsiteX12" fmla="*/ 37404 w 99064"/>
              <a:gd name="connsiteY12" fmla="*/ 40918 h 79455"/>
              <a:gd name="connsiteX13" fmla="*/ 38198 w 99064"/>
              <a:gd name="connsiteY13" fmla="*/ 39445 h 79455"/>
              <a:gd name="connsiteX14" fmla="*/ 37518 w 99064"/>
              <a:gd name="connsiteY14" fmla="*/ 38538 h 79455"/>
              <a:gd name="connsiteX15" fmla="*/ 36724 w 99064"/>
              <a:gd name="connsiteY15" fmla="*/ 39671 h 79455"/>
              <a:gd name="connsiteX16" fmla="*/ 35931 w 99064"/>
              <a:gd name="connsiteY16" fmla="*/ 40238 h 79455"/>
              <a:gd name="connsiteX17" fmla="*/ 32984 w 99064"/>
              <a:gd name="connsiteY17" fmla="*/ 41371 h 79455"/>
              <a:gd name="connsiteX18" fmla="*/ 34344 w 99064"/>
              <a:gd name="connsiteY18" fmla="*/ 42278 h 79455"/>
              <a:gd name="connsiteX19" fmla="*/ 35818 w 99064"/>
              <a:gd name="connsiteY19" fmla="*/ 42278 h 79455"/>
              <a:gd name="connsiteX20" fmla="*/ 58260 w 99064"/>
              <a:gd name="connsiteY20" fmla="*/ 38311 h 79455"/>
              <a:gd name="connsiteX21" fmla="*/ 58827 w 99064"/>
              <a:gd name="connsiteY21" fmla="*/ 38311 h 79455"/>
              <a:gd name="connsiteX22" fmla="*/ 59053 w 99064"/>
              <a:gd name="connsiteY22" fmla="*/ 37858 h 79455"/>
              <a:gd name="connsiteX23" fmla="*/ 58260 w 99064"/>
              <a:gd name="connsiteY23" fmla="*/ 37178 h 79455"/>
              <a:gd name="connsiteX24" fmla="*/ 57693 w 99064"/>
              <a:gd name="connsiteY24" fmla="*/ 36384 h 79455"/>
              <a:gd name="connsiteX25" fmla="*/ 57240 w 99064"/>
              <a:gd name="connsiteY25" fmla="*/ 36384 h 79455"/>
              <a:gd name="connsiteX26" fmla="*/ 56333 w 99064"/>
              <a:gd name="connsiteY26" fmla="*/ 37178 h 79455"/>
              <a:gd name="connsiteX27" fmla="*/ 56787 w 99064"/>
              <a:gd name="connsiteY27" fmla="*/ 37858 h 79455"/>
              <a:gd name="connsiteX28" fmla="*/ 58260 w 99064"/>
              <a:gd name="connsiteY28" fmla="*/ 38311 h 79455"/>
              <a:gd name="connsiteX29" fmla="*/ 98045 w 99064"/>
              <a:gd name="connsiteY29" fmla="*/ 24483 h 79455"/>
              <a:gd name="connsiteX30" fmla="*/ 97818 w 99064"/>
              <a:gd name="connsiteY30" fmla="*/ 11561 h 79455"/>
              <a:gd name="connsiteX31" fmla="*/ 96458 w 99064"/>
              <a:gd name="connsiteY31" fmla="*/ 9635 h 79455"/>
              <a:gd name="connsiteX32" fmla="*/ 96118 w 99064"/>
              <a:gd name="connsiteY32" fmla="*/ 10201 h 79455"/>
              <a:gd name="connsiteX33" fmla="*/ 95551 w 99064"/>
              <a:gd name="connsiteY33" fmla="*/ 10201 h 79455"/>
              <a:gd name="connsiteX34" fmla="*/ 94191 w 99064"/>
              <a:gd name="connsiteY34" fmla="*/ 9748 h 79455"/>
              <a:gd name="connsiteX35" fmla="*/ 93397 w 99064"/>
              <a:gd name="connsiteY35" fmla="*/ 8728 h 79455"/>
              <a:gd name="connsiteX36" fmla="*/ 93397 w 99064"/>
              <a:gd name="connsiteY36" fmla="*/ 7481 h 79455"/>
              <a:gd name="connsiteX37" fmla="*/ 93624 w 99064"/>
              <a:gd name="connsiteY37" fmla="*/ 5101 h 79455"/>
              <a:gd name="connsiteX38" fmla="*/ 93964 w 99064"/>
              <a:gd name="connsiteY38" fmla="*/ 2834 h 79455"/>
              <a:gd name="connsiteX39" fmla="*/ 93964 w 99064"/>
              <a:gd name="connsiteY39" fmla="*/ 453 h 79455"/>
              <a:gd name="connsiteX40" fmla="*/ 92831 w 99064"/>
              <a:gd name="connsiteY40" fmla="*/ 0 h 79455"/>
              <a:gd name="connsiteX41" fmla="*/ 92037 w 99064"/>
              <a:gd name="connsiteY41" fmla="*/ 0 h 79455"/>
              <a:gd name="connsiteX42" fmla="*/ 91924 w 99064"/>
              <a:gd name="connsiteY42" fmla="*/ 340 h 79455"/>
              <a:gd name="connsiteX43" fmla="*/ 90904 w 99064"/>
              <a:gd name="connsiteY43" fmla="*/ 3514 h 79455"/>
              <a:gd name="connsiteX44" fmla="*/ 89204 w 99064"/>
              <a:gd name="connsiteY44" fmla="*/ 6347 h 79455"/>
              <a:gd name="connsiteX45" fmla="*/ 80590 w 99064"/>
              <a:gd name="connsiteY45" fmla="*/ 13262 h 79455"/>
              <a:gd name="connsiteX46" fmla="*/ 78776 w 99064"/>
              <a:gd name="connsiteY46" fmla="*/ 15642 h 79455"/>
              <a:gd name="connsiteX47" fmla="*/ 76509 w 99064"/>
              <a:gd name="connsiteY47" fmla="*/ 17909 h 79455"/>
              <a:gd name="connsiteX48" fmla="*/ 76169 w 99064"/>
              <a:gd name="connsiteY48" fmla="*/ 19382 h 79455"/>
              <a:gd name="connsiteX49" fmla="*/ 71975 w 99064"/>
              <a:gd name="connsiteY49" fmla="*/ 23916 h 79455"/>
              <a:gd name="connsiteX50" fmla="*/ 64834 w 99064"/>
              <a:gd name="connsiteY50" fmla="*/ 29357 h 79455"/>
              <a:gd name="connsiteX51" fmla="*/ 63021 w 99064"/>
              <a:gd name="connsiteY51" fmla="*/ 31624 h 79455"/>
              <a:gd name="connsiteX52" fmla="*/ 62341 w 99064"/>
              <a:gd name="connsiteY52" fmla="*/ 33777 h 79455"/>
              <a:gd name="connsiteX53" fmla="*/ 61434 w 99064"/>
              <a:gd name="connsiteY53" fmla="*/ 35137 h 79455"/>
              <a:gd name="connsiteX54" fmla="*/ 60527 w 99064"/>
              <a:gd name="connsiteY54" fmla="*/ 35931 h 79455"/>
              <a:gd name="connsiteX55" fmla="*/ 59847 w 99064"/>
              <a:gd name="connsiteY55" fmla="*/ 37518 h 79455"/>
              <a:gd name="connsiteX56" fmla="*/ 59053 w 99064"/>
              <a:gd name="connsiteY56" fmla="*/ 39898 h 79455"/>
              <a:gd name="connsiteX57" fmla="*/ 57807 w 99064"/>
              <a:gd name="connsiteY57" fmla="*/ 41712 h 79455"/>
              <a:gd name="connsiteX58" fmla="*/ 55880 w 99064"/>
              <a:gd name="connsiteY58" fmla="*/ 42278 h 79455"/>
              <a:gd name="connsiteX59" fmla="*/ 52706 w 99064"/>
              <a:gd name="connsiteY59" fmla="*/ 44205 h 79455"/>
              <a:gd name="connsiteX60" fmla="*/ 47492 w 99064"/>
              <a:gd name="connsiteY60" fmla="*/ 46359 h 79455"/>
              <a:gd name="connsiteX61" fmla="*/ 45565 w 99064"/>
              <a:gd name="connsiteY61" fmla="*/ 46585 h 79455"/>
              <a:gd name="connsiteX62" fmla="*/ 35931 w 99064"/>
              <a:gd name="connsiteY62" fmla="*/ 45905 h 79455"/>
              <a:gd name="connsiteX63" fmla="*/ 29697 w 99064"/>
              <a:gd name="connsiteY63" fmla="*/ 44772 h 79455"/>
              <a:gd name="connsiteX64" fmla="*/ 21989 w 99064"/>
              <a:gd name="connsiteY64" fmla="*/ 44772 h 79455"/>
              <a:gd name="connsiteX65" fmla="*/ 19156 w 99064"/>
              <a:gd name="connsiteY65" fmla="*/ 45565 h 79455"/>
              <a:gd name="connsiteX66" fmla="*/ 13828 w 99064"/>
              <a:gd name="connsiteY66" fmla="*/ 48286 h 79455"/>
              <a:gd name="connsiteX67" fmla="*/ 11108 w 99064"/>
              <a:gd name="connsiteY67" fmla="*/ 48852 h 79455"/>
              <a:gd name="connsiteX68" fmla="*/ 6801 w 99064"/>
              <a:gd name="connsiteY68" fmla="*/ 48512 h 79455"/>
              <a:gd name="connsiteX69" fmla="*/ 5554 w 99064"/>
              <a:gd name="connsiteY69" fmla="*/ 47946 h 79455"/>
              <a:gd name="connsiteX70" fmla="*/ 4534 w 99064"/>
              <a:gd name="connsiteY70" fmla="*/ 46472 h 79455"/>
              <a:gd name="connsiteX71" fmla="*/ 4081 w 99064"/>
              <a:gd name="connsiteY71" fmla="*/ 42278 h 79455"/>
              <a:gd name="connsiteX72" fmla="*/ 3400 w 99064"/>
              <a:gd name="connsiteY72" fmla="*/ 42052 h 79455"/>
              <a:gd name="connsiteX73" fmla="*/ 1927 w 99064"/>
              <a:gd name="connsiteY73" fmla="*/ 42392 h 79455"/>
              <a:gd name="connsiteX74" fmla="*/ 1134 w 99064"/>
              <a:gd name="connsiteY74" fmla="*/ 41258 h 79455"/>
              <a:gd name="connsiteX75" fmla="*/ 794 w 99064"/>
              <a:gd name="connsiteY75" fmla="*/ 40351 h 79455"/>
              <a:gd name="connsiteX76" fmla="*/ 0 w 99064"/>
              <a:gd name="connsiteY76" fmla="*/ 41598 h 79455"/>
              <a:gd name="connsiteX77" fmla="*/ 0 w 99064"/>
              <a:gd name="connsiteY77" fmla="*/ 45225 h 79455"/>
              <a:gd name="connsiteX78" fmla="*/ 453 w 99064"/>
              <a:gd name="connsiteY78" fmla="*/ 46359 h 79455"/>
              <a:gd name="connsiteX79" fmla="*/ 1247 w 99064"/>
              <a:gd name="connsiteY79" fmla="*/ 47379 h 79455"/>
              <a:gd name="connsiteX80" fmla="*/ 2380 w 99064"/>
              <a:gd name="connsiteY80" fmla="*/ 48852 h 79455"/>
              <a:gd name="connsiteX81" fmla="*/ 3514 w 99064"/>
              <a:gd name="connsiteY81" fmla="*/ 50326 h 79455"/>
              <a:gd name="connsiteX82" fmla="*/ 4647 w 99064"/>
              <a:gd name="connsiteY82" fmla="*/ 51799 h 79455"/>
              <a:gd name="connsiteX83" fmla="*/ 5781 w 99064"/>
              <a:gd name="connsiteY83" fmla="*/ 53273 h 79455"/>
              <a:gd name="connsiteX84" fmla="*/ 6914 w 99064"/>
              <a:gd name="connsiteY84" fmla="*/ 54746 h 79455"/>
              <a:gd name="connsiteX85" fmla="*/ 8048 w 99064"/>
              <a:gd name="connsiteY85" fmla="*/ 56220 h 79455"/>
              <a:gd name="connsiteX86" fmla="*/ 9181 w 99064"/>
              <a:gd name="connsiteY86" fmla="*/ 57693 h 79455"/>
              <a:gd name="connsiteX87" fmla="*/ 10315 w 99064"/>
              <a:gd name="connsiteY87" fmla="*/ 59167 h 79455"/>
              <a:gd name="connsiteX88" fmla="*/ 11448 w 99064"/>
              <a:gd name="connsiteY88" fmla="*/ 60640 h 79455"/>
              <a:gd name="connsiteX89" fmla="*/ 12582 w 99064"/>
              <a:gd name="connsiteY89" fmla="*/ 62114 h 79455"/>
              <a:gd name="connsiteX90" fmla="*/ 13715 w 99064"/>
              <a:gd name="connsiteY90" fmla="*/ 63587 h 79455"/>
              <a:gd name="connsiteX91" fmla="*/ 14848 w 99064"/>
              <a:gd name="connsiteY91" fmla="*/ 65061 h 79455"/>
              <a:gd name="connsiteX92" fmla="*/ 15982 w 99064"/>
              <a:gd name="connsiteY92" fmla="*/ 66534 h 79455"/>
              <a:gd name="connsiteX93" fmla="*/ 17115 w 99064"/>
              <a:gd name="connsiteY93" fmla="*/ 68008 h 79455"/>
              <a:gd name="connsiteX94" fmla="*/ 18249 w 99064"/>
              <a:gd name="connsiteY94" fmla="*/ 69481 h 79455"/>
              <a:gd name="connsiteX95" fmla="*/ 19382 w 99064"/>
              <a:gd name="connsiteY95" fmla="*/ 70955 h 79455"/>
              <a:gd name="connsiteX96" fmla="*/ 20289 w 99064"/>
              <a:gd name="connsiteY96" fmla="*/ 72202 h 79455"/>
              <a:gd name="connsiteX97" fmla="*/ 21989 w 99064"/>
              <a:gd name="connsiteY97" fmla="*/ 72428 h 79455"/>
              <a:gd name="connsiteX98" fmla="*/ 22556 w 99064"/>
              <a:gd name="connsiteY98" fmla="*/ 72428 h 79455"/>
              <a:gd name="connsiteX99" fmla="*/ 24143 w 99064"/>
              <a:gd name="connsiteY99" fmla="*/ 72768 h 79455"/>
              <a:gd name="connsiteX100" fmla="*/ 26523 w 99064"/>
              <a:gd name="connsiteY100" fmla="*/ 73108 h 79455"/>
              <a:gd name="connsiteX101" fmla="*/ 29697 w 99064"/>
              <a:gd name="connsiteY101" fmla="*/ 73562 h 79455"/>
              <a:gd name="connsiteX102" fmla="*/ 33437 w 99064"/>
              <a:gd name="connsiteY102" fmla="*/ 74015 h 79455"/>
              <a:gd name="connsiteX103" fmla="*/ 37518 w 99064"/>
              <a:gd name="connsiteY103" fmla="*/ 74582 h 79455"/>
              <a:gd name="connsiteX104" fmla="*/ 41938 w 99064"/>
              <a:gd name="connsiteY104" fmla="*/ 75149 h 79455"/>
              <a:gd name="connsiteX105" fmla="*/ 46472 w 99064"/>
              <a:gd name="connsiteY105" fmla="*/ 75829 h 79455"/>
              <a:gd name="connsiteX106" fmla="*/ 51006 w 99064"/>
              <a:gd name="connsiteY106" fmla="*/ 76509 h 79455"/>
              <a:gd name="connsiteX107" fmla="*/ 55427 w 99064"/>
              <a:gd name="connsiteY107" fmla="*/ 77076 h 79455"/>
              <a:gd name="connsiteX108" fmla="*/ 59507 w 99064"/>
              <a:gd name="connsiteY108" fmla="*/ 77642 h 79455"/>
              <a:gd name="connsiteX109" fmla="*/ 63247 w 99064"/>
              <a:gd name="connsiteY109" fmla="*/ 78096 h 79455"/>
              <a:gd name="connsiteX110" fmla="*/ 66421 w 99064"/>
              <a:gd name="connsiteY110" fmla="*/ 78549 h 79455"/>
              <a:gd name="connsiteX111" fmla="*/ 68801 w 99064"/>
              <a:gd name="connsiteY111" fmla="*/ 78889 h 79455"/>
              <a:gd name="connsiteX112" fmla="*/ 70388 w 99064"/>
              <a:gd name="connsiteY112" fmla="*/ 79116 h 79455"/>
              <a:gd name="connsiteX113" fmla="*/ 70955 w 99064"/>
              <a:gd name="connsiteY113" fmla="*/ 79116 h 79455"/>
              <a:gd name="connsiteX114" fmla="*/ 72542 w 99064"/>
              <a:gd name="connsiteY114" fmla="*/ 79456 h 79455"/>
              <a:gd name="connsiteX115" fmla="*/ 72882 w 99064"/>
              <a:gd name="connsiteY115" fmla="*/ 79456 h 79455"/>
              <a:gd name="connsiteX116" fmla="*/ 74242 w 99064"/>
              <a:gd name="connsiteY116" fmla="*/ 77529 h 79455"/>
              <a:gd name="connsiteX117" fmla="*/ 74242 w 99064"/>
              <a:gd name="connsiteY117" fmla="*/ 74129 h 79455"/>
              <a:gd name="connsiteX118" fmla="*/ 74355 w 99064"/>
              <a:gd name="connsiteY118" fmla="*/ 72428 h 79455"/>
              <a:gd name="connsiteX119" fmla="*/ 74355 w 99064"/>
              <a:gd name="connsiteY119" fmla="*/ 69821 h 79455"/>
              <a:gd name="connsiteX120" fmla="*/ 75942 w 99064"/>
              <a:gd name="connsiteY120" fmla="*/ 66194 h 79455"/>
              <a:gd name="connsiteX121" fmla="*/ 77642 w 99064"/>
              <a:gd name="connsiteY121" fmla="*/ 61661 h 79455"/>
              <a:gd name="connsiteX122" fmla="*/ 78889 w 99064"/>
              <a:gd name="connsiteY122" fmla="*/ 58600 h 79455"/>
              <a:gd name="connsiteX123" fmla="*/ 79909 w 99064"/>
              <a:gd name="connsiteY123" fmla="*/ 55993 h 79455"/>
              <a:gd name="connsiteX124" fmla="*/ 80816 w 99064"/>
              <a:gd name="connsiteY124" fmla="*/ 53840 h 79455"/>
              <a:gd name="connsiteX125" fmla="*/ 81270 w 99064"/>
              <a:gd name="connsiteY125" fmla="*/ 51686 h 79455"/>
              <a:gd name="connsiteX126" fmla="*/ 81043 w 99064"/>
              <a:gd name="connsiteY126" fmla="*/ 50099 h 79455"/>
              <a:gd name="connsiteX127" fmla="*/ 80476 w 99064"/>
              <a:gd name="connsiteY127" fmla="*/ 49532 h 79455"/>
              <a:gd name="connsiteX128" fmla="*/ 80023 w 99064"/>
              <a:gd name="connsiteY128" fmla="*/ 48852 h 79455"/>
              <a:gd name="connsiteX129" fmla="*/ 81610 w 99064"/>
              <a:gd name="connsiteY129" fmla="*/ 47719 h 79455"/>
              <a:gd name="connsiteX130" fmla="*/ 84670 w 99064"/>
              <a:gd name="connsiteY130" fmla="*/ 46925 h 79455"/>
              <a:gd name="connsiteX131" fmla="*/ 86370 w 99064"/>
              <a:gd name="connsiteY131" fmla="*/ 46925 h 79455"/>
              <a:gd name="connsiteX132" fmla="*/ 88750 w 99064"/>
              <a:gd name="connsiteY132" fmla="*/ 46472 h 79455"/>
              <a:gd name="connsiteX133" fmla="*/ 90564 w 99064"/>
              <a:gd name="connsiteY133" fmla="*/ 46019 h 79455"/>
              <a:gd name="connsiteX134" fmla="*/ 90564 w 99064"/>
              <a:gd name="connsiteY134" fmla="*/ 45339 h 79455"/>
              <a:gd name="connsiteX135" fmla="*/ 90224 w 99064"/>
              <a:gd name="connsiteY135" fmla="*/ 44205 h 79455"/>
              <a:gd name="connsiteX136" fmla="*/ 89431 w 99064"/>
              <a:gd name="connsiteY136" fmla="*/ 42505 h 79455"/>
              <a:gd name="connsiteX137" fmla="*/ 86823 w 99064"/>
              <a:gd name="connsiteY137" fmla="*/ 42278 h 79455"/>
              <a:gd name="connsiteX138" fmla="*/ 86030 w 99064"/>
              <a:gd name="connsiteY138" fmla="*/ 41825 h 79455"/>
              <a:gd name="connsiteX139" fmla="*/ 86937 w 99064"/>
              <a:gd name="connsiteY139" fmla="*/ 39331 h 79455"/>
              <a:gd name="connsiteX140" fmla="*/ 86937 w 99064"/>
              <a:gd name="connsiteY140" fmla="*/ 38538 h 79455"/>
              <a:gd name="connsiteX141" fmla="*/ 86597 w 99064"/>
              <a:gd name="connsiteY141" fmla="*/ 37631 h 79455"/>
              <a:gd name="connsiteX142" fmla="*/ 86257 w 99064"/>
              <a:gd name="connsiteY142" fmla="*/ 36044 h 79455"/>
              <a:gd name="connsiteX143" fmla="*/ 86483 w 99064"/>
              <a:gd name="connsiteY143" fmla="*/ 34004 h 79455"/>
              <a:gd name="connsiteX144" fmla="*/ 87050 w 99064"/>
              <a:gd name="connsiteY144" fmla="*/ 32644 h 79455"/>
              <a:gd name="connsiteX145" fmla="*/ 87050 w 99064"/>
              <a:gd name="connsiteY145" fmla="*/ 31510 h 79455"/>
              <a:gd name="connsiteX146" fmla="*/ 86823 w 99064"/>
              <a:gd name="connsiteY146" fmla="*/ 29243 h 79455"/>
              <a:gd name="connsiteX147" fmla="*/ 86823 w 99064"/>
              <a:gd name="connsiteY147" fmla="*/ 27203 h 79455"/>
              <a:gd name="connsiteX148" fmla="*/ 87503 w 99064"/>
              <a:gd name="connsiteY148" fmla="*/ 26183 h 79455"/>
              <a:gd name="connsiteX149" fmla="*/ 88524 w 99064"/>
              <a:gd name="connsiteY149" fmla="*/ 25276 h 79455"/>
              <a:gd name="connsiteX150" fmla="*/ 89431 w 99064"/>
              <a:gd name="connsiteY150" fmla="*/ 24823 h 79455"/>
              <a:gd name="connsiteX151" fmla="*/ 90451 w 99064"/>
              <a:gd name="connsiteY151" fmla="*/ 24823 h 79455"/>
              <a:gd name="connsiteX152" fmla="*/ 91244 w 99064"/>
              <a:gd name="connsiteY152" fmla="*/ 25276 h 79455"/>
              <a:gd name="connsiteX153" fmla="*/ 91584 w 99064"/>
              <a:gd name="connsiteY153" fmla="*/ 26296 h 79455"/>
              <a:gd name="connsiteX154" fmla="*/ 91357 w 99064"/>
              <a:gd name="connsiteY154" fmla="*/ 26977 h 79455"/>
              <a:gd name="connsiteX155" fmla="*/ 90791 w 99064"/>
              <a:gd name="connsiteY155" fmla="*/ 26977 h 79455"/>
              <a:gd name="connsiteX156" fmla="*/ 90564 w 99064"/>
              <a:gd name="connsiteY156" fmla="*/ 27430 h 79455"/>
              <a:gd name="connsiteX157" fmla="*/ 91357 w 99064"/>
              <a:gd name="connsiteY157" fmla="*/ 28790 h 79455"/>
              <a:gd name="connsiteX158" fmla="*/ 92491 w 99064"/>
              <a:gd name="connsiteY158" fmla="*/ 30150 h 79455"/>
              <a:gd name="connsiteX159" fmla="*/ 93397 w 99064"/>
              <a:gd name="connsiteY159" fmla="*/ 29923 h 79455"/>
              <a:gd name="connsiteX160" fmla="*/ 94417 w 99064"/>
              <a:gd name="connsiteY160" fmla="*/ 28790 h 79455"/>
              <a:gd name="connsiteX161" fmla="*/ 95438 w 99064"/>
              <a:gd name="connsiteY161" fmla="*/ 27883 h 79455"/>
              <a:gd name="connsiteX162" fmla="*/ 96685 w 99064"/>
              <a:gd name="connsiteY162" fmla="*/ 27090 h 79455"/>
              <a:gd name="connsiteX163" fmla="*/ 97591 w 99064"/>
              <a:gd name="connsiteY163" fmla="*/ 25616 h 79455"/>
              <a:gd name="connsiteX164" fmla="*/ 98385 w 99064"/>
              <a:gd name="connsiteY164" fmla="*/ 24596 h 79455"/>
              <a:gd name="connsiteX165" fmla="*/ 99065 w 99064"/>
              <a:gd name="connsiteY165" fmla="*/ 24596 h 79455"/>
              <a:gd name="connsiteX166" fmla="*/ 98725 w 99064"/>
              <a:gd name="connsiteY166" fmla="*/ 23576 h 79455"/>
              <a:gd name="connsiteX167" fmla="*/ 96231 w 99064"/>
              <a:gd name="connsiteY167" fmla="*/ 19382 h 79455"/>
              <a:gd name="connsiteX168" fmla="*/ 95324 w 99064"/>
              <a:gd name="connsiteY168" fmla="*/ 19949 h 79455"/>
              <a:gd name="connsiteX169" fmla="*/ 94758 w 99064"/>
              <a:gd name="connsiteY169" fmla="*/ 19949 h 79455"/>
              <a:gd name="connsiteX170" fmla="*/ 94871 w 99064"/>
              <a:gd name="connsiteY170" fmla="*/ 18589 h 79455"/>
              <a:gd name="connsiteX171" fmla="*/ 95211 w 99064"/>
              <a:gd name="connsiteY171" fmla="*/ 17682 h 79455"/>
              <a:gd name="connsiteX172" fmla="*/ 96118 w 99064"/>
              <a:gd name="connsiteY172" fmla="*/ 17682 h 79455"/>
              <a:gd name="connsiteX173" fmla="*/ 96344 w 99064"/>
              <a:gd name="connsiteY173" fmla="*/ 18249 h 79455"/>
              <a:gd name="connsiteX174" fmla="*/ 96344 w 99064"/>
              <a:gd name="connsiteY174" fmla="*/ 19269 h 79455"/>
              <a:gd name="connsiteX175" fmla="*/ 21196 w 99064"/>
              <a:gd name="connsiteY175" fmla="*/ 41485 h 79455"/>
              <a:gd name="connsiteX176" fmla="*/ 21989 w 99064"/>
              <a:gd name="connsiteY176" fmla="*/ 40465 h 79455"/>
              <a:gd name="connsiteX177" fmla="*/ 21423 w 99064"/>
              <a:gd name="connsiteY177" fmla="*/ 39445 h 79455"/>
              <a:gd name="connsiteX178" fmla="*/ 20516 w 99064"/>
              <a:gd name="connsiteY178" fmla="*/ 40011 h 79455"/>
              <a:gd name="connsiteX179" fmla="*/ 20516 w 99064"/>
              <a:gd name="connsiteY179" fmla="*/ 40465 h 79455"/>
              <a:gd name="connsiteX180" fmla="*/ 20856 w 99064"/>
              <a:gd name="connsiteY180" fmla="*/ 41712 h 79455"/>
              <a:gd name="connsiteX181" fmla="*/ 21196 w 99064"/>
              <a:gd name="connsiteY181" fmla="*/ 41712 h 79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</a:cxnLst>
            <a:rect l="l" t="t" r="r" b="b"/>
            <a:pathLst>
              <a:path w="99064" h="79455">
                <a:moveTo>
                  <a:pt x="45339" y="44999"/>
                </a:moveTo>
                <a:lnTo>
                  <a:pt x="45905" y="44545"/>
                </a:lnTo>
                <a:lnTo>
                  <a:pt x="47946" y="44772"/>
                </a:lnTo>
                <a:lnTo>
                  <a:pt x="47946" y="43978"/>
                </a:lnTo>
                <a:cubicBezTo>
                  <a:pt x="47946" y="43978"/>
                  <a:pt x="47266" y="43072"/>
                  <a:pt x="47266" y="43072"/>
                </a:cubicBezTo>
                <a:lnTo>
                  <a:pt x="46019" y="42052"/>
                </a:lnTo>
                <a:lnTo>
                  <a:pt x="43072" y="43185"/>
                </a:lnTo>
                <a:lnTo>
                  <a:pt x="41938" y="44092"/>
                </a:lnTo>
                <a:lnTo>
                  <a:pt x="43638" y="44659"/>
                </a:lnTo>
                <a:lnTo>
                  <a:pt x="45339" y="44885"/>
                </a:lnTo>
                <a:close/>
                <a:moveTo>
                  <a:pt x="35818" y="42165"/>
                </a:moveTo>
                <a:lnTo>
                  <a:pt x="36838" y="41598"/>
                </a:lnTo>
                <a:lnTo>
                  <a:pt x="37404" y="40918"/>
                </a:lnTo>
                <a:lnTo>
                  <a:pt x="38198" y="39445"/>
                </a:lnTo>
                <a:lnTo>
                  <a:pt x="37518" y="38538"/>
                </a:lnTo>
                <a:lnTo>
                  <a:pt x="36724" y="39671"/>
                </a:lnTo>
                <a:lnTo>
                  <a:pt x="35931" y="40238"/>
                </a:lnTo>
                <a:lnTo>
                  <a:pt x="32984" y="41371"/>
                </a:lnTo>
                <a:lnTo>
                  <a:pt x="34344" y="42278"/>
                </a:lnTo>
                <a:lnTo>
                  <a:pt x="35818" y="42278"/>
                </a:lnTo>
                <a:close/>
                <a:moveTo>
                  <a:pt x="58260" y="38311"/>
                </a:moveTo>
                <a:lnTo>
                  <a:pt x="58827" y="38311"/>
                </a:lnTo>
                <a:cubicBezTo>
                  <a:pt x="58827" y="38311"/>
                  <a:pt x="59053" y="37858"/>
                  <a:pt x="59053" y="37858"/>
                </a:cubicBezTo>
                <a:lnTo>
                  <a:pt x="58260" y="37178"/>
                </a:lnTo>
                <a:lnTo>
                  <a:pt x="57693" y="36384"/>
                </a:lnTo>
                <a:lnTo>
                  <a:pt x="57240" y="36384"/>
                </a:lnTo>
                <a:cubicBezTo>
                  <a:pt x="57240" y="36384"/>
                  <a:pt x="56333" y="37178"/>
                  <a:pt x="56333" y="37178"/>
                </a:cubicBezTo>
                <a:lnTo>
                  <a:pt x="56787" y="37858"/>
                </a:lnTo>
                <a:lnTo>
                  <a:pt x="58260" y="38311"/>
                </a:lnTo>
                <a:close/>
                <a:moveTo>
                  <a:pt x="98045" y="24483"/>
                </a:moveTo>
                <a:lnTo>
                  <a:pt x="97818" y="11561"/>
                </a:lnTo>
                <a:lnTo>
                  <a:pt x="96458" y="9635"/>
                </a:lnTo>
                <a:lnTo>
                  <a:pt x="96118" y="10201"/>
                </a:lnTo>
                <a:lnTo>
                  <a:pt x="95551" y="10201"/>
                </a:lnTo>
                <a:cubicBezTo>
                  <a:pt x="95551" y="10201"/>
                  <a:pt x="94191" y="9748"/>
                  <a:pt x="94191" y="9748"/>
                </a:cubicBezTo>
                <a:lnTo>
                  <a:pt x="93397" y="8728"/>
                </a:lnTo>
                <a:lnTo>
                  <a:pt x="93397" y="7481"/>
                </a:lnTo>
                <a:cubicBezTo>
                  <a:pt x="93397" y="7481"/>
                  <a:pt x="93624" y="5101"/>
                  <a:pt x="93624" y="5101"/>
                </a:cubicBezTo>
                <a:lnTo>
                  <a:pt x="93964" y="2834"/>
                </a:lnTo>
                <a:lnTo>
                  <a:pt x="93964" y="453"/>
                </a:lnTo>
                <a:cubicBezTo>
                  <a:pt x="93964" y="453"/>
                  <a:pt x="92831" y="0"/>
                  <a:pt x="92831" y="0"/>
                </a:cubicBezTo>
                <a:lnTo>
                  <a:pt x="92037" y="0"/>
                </a:lnTo>
                <a:cubicBezTo>
                  <a:pt x="92037" y="0"/>
                  <a:pt x="91924" y="340"/>
                  <a:pt x="91924" y="340"/>
                </a:cubicBezTo>
                <a:lnTo>
                  <a:pt x="90904" y="3514"/>
                </a:lnTo>
                <a:lnTo>
                  <a:pt x="89204" y="6347"/>
                </a:lnTo>
                <a:lnTo>
                  <a:pt x="80590" y="13262"/>
                </a:lnTo>
                <a:lnTo>
                  <a:pt x="78776" y="15642"/>
                </a:lnTo>
                <a:lnTo>
                  <a:pt x="76509" y="17909"/>
                </a:lnTo>
                <a:lnTo>
                  <a:pt x="76169" y="19382"/>
                </a:lnTo>
                <a:lnTo>
                  <a:pt x="71975" y="23916"/>
                </a:lnTo>
                <a:lnTo>
                  <a:pt x="64834" y="29357"/>
                </a:lnTo>
                <a:lnTo>
                  <a:pt x="63021" y="31624"/>
                </a:lnTo>
                <a:lnTo>
                  <a:pt x="62341" y="33777"/>
                </a:lnTo>
                <a:lnTo>
                  <a:pt x="61434" y="35137"/>
                </a:lnTo>
                <a:lnTo>
                  <a:pt x="60527" y="35931"/>
                </a:lnTo>
                <a:lnTo>
                  <a:pt x="59847" y="37518"/>
                </a:lnTo>
                <a:lnTo>
                  <a:pt x="59053" y="39898"/>
                </a:lnTo>
                <a:lnTo>
                  <a:pt x="57807" y="41712"/>
                </a:lnTo>
                <a:lnTo>
                  <a:pt x="55880" y="42278"/>
                </a:lnTo>
                <a:lnTo>
                  <a:pt x="52706" y="44205"/>
                </a:lnTo>
                <a:lnTo>
                  <a:pt x="47492" y="46359"/>
                </a:lnTo>
                <a:lnTo>
                  <a:pt x="45565" y="46585"/>
                </a:lnTo>
                <a:lnTo>
                  <a:pt x="35931" y="45905"/>
                </a:lnTo>
                <a:lnTo>
                  <a:pt x="29697" y="44772"/>
                </a:lnTo>
                <a:lnTo>
                  <a:pt x="21989" y="44772"/>
                </a:lnTo>
                <a:cubicBezTo>
                  <a:pt x="21989" y="44772"/>
                  <a:pt x="19156" y="45565"/>
                  <a:pt x="19156" y="45565"/>
                </a:cubicBezTo>
                <a:lnTo>
                  <a:pt x="13828" y="48286"/>
                </a:lnTo>
                <a:lnTo>
                  <a:pt x="11108" y="48852"/>
                </a:lnTo>
                <a:lnTo>
                  <a:pt x="6801" y="48512"/>
                </a:lnTo>
                <a:lnTo>
                  <a:pt x="5554" y="47946"/>
                </a:lnTo>
                <a:lnTo>
                  <a:pt x="4534" y="46472"/>
                </a:lnTo>
                <a:lnTo>
                  <a:pt x="4081" y="42278"/>
                </a:lnTo>
                <a:lnTo>
                  <a:pt x="3400" y="42052"/>
                </a:lnTo>
                <a:lnTo>
                  <a:pt x="1927" y="42392"/>
                </a:lnTo>
                <a:lnTo>
                  <a:pt x="1134" y="41258"/>
                </a:lnTo>
                <a:lnTo>
                  <a:pt x="794" y="40351"/>
                </a:lnTo>
                <a:lnTo>
                  <a:pt x="0" y="41598"/>
                </a:lnTo>
                <a:lnTo>
                  <a:pt x="0" y="45225"/>
                </a:lnTo>
                <a:cubicBezTo>
                  <a:pt x="0" y="45225"/>
                  <a:pt x="453" y="46359"/>
                  <a:pt x="453" y="46359"/>
                </a:cubicBezTo>
                <a:lnTo>
                  <a:pt x="1247" y="47379"/>
                </a:lnTo>
                <a:lnTo>
                  <a:pt x="2380" y="48852"/>
                </a:lnTo>
                <a:lnTo>
                  <a:pt x="3514" y="50326"/>
                </a:lnTo>
                <a:lnTo>
                  <a:pt x="4647" y="51799"/>
                </a:lnTo>
                <a:lnTo>
                  <a:pt x="5781" y="53273"/>
                </a:lnTo>
                <a:lnTo>
                  <a:pt x="6914" y="54746"/>
                </a:lnTo>
                <a:lnTo>
                  <a:pt x="8048" y="56220"/>
                </a:lnTo>
                <a:lnTo>
                  <a:pt x="9181" y="57693"/>
                </a:lnTo>
                <a:lnTo>
                  <a:pt x="10315" y="59167"/>
                </a:lnTo>
                <a:lnTo>
                  <a:pt x="11448" y="60640"/>
                </a:lnTo>
                <a:lnTo>
                  <a:pt x="12582" y="62114"/>
                </a:lnTo>
                <a:lnTo>
                  <a:pt x="13715" y="63587"/>
                </a:lnTo>
                <a:lnTo>
                  <a:pt x="14848" y="65061"/>
                </a:lnTo>
                <a:lnTo>
                  <a:pt x="15982" y="66534"/>
                </a:lnTo>
                <a:lnTo>
                  <a:pt x="17115" y="68008"/>
                </a:lnTo>
                <a:lnTo>
                  <a:pt x="18249" y="69481"/>
                </a:lnTo>
                <a:lnTo>
                  <a:pt x="19382" y="70955"/>
                </a:lnTo>
                <a:lnTo>
                  <a:pt x="20289" y="72202"/>
                </a:lnTo>
                <a:lnTo>
                  <a:pt x="21989" y="72428"/>
                </a:lnTo>
                <a:lnTo>
                  <a:pt x="22556" y="72428"/>
                </a:lnTo>
                <a:cubicBezTo>
                  <a:pt x="22556" y="72428"/>
                  <a:pt x="24143" y="72768"/>
                  <a:pt x="24143" y="72768"/>
                </a:cubicBezTo>
                <a:lnTo>
                  <a:pt x="26523" y="73108"/>
                </a:lnTo>
                <a:lnTo>
                  <a:pt x="29697" y="73562"/>
                </a:lnTo>
                <a:lnTo>
                  <a:pt x="33437" y="74015"/>
                </a:lnTo>
                <a:lnTo>
                  <a:pt x="37518" y="74582"/>
                </a:lnTo>
                <a:lnTo>
                  <a:pt x="41938" y="75149"/>
                </a:lnTo>
                <a:lnTo>
                  <a:pt x="46472" y="75829"/>
                </a:lnTo>
                <a:lnTo>
                  <a:pt x="51006" y="76509"/>
                </a:lnTo>
                <a:lnTo>
                  <a:pt x="55427" y="77076"/>
                </a:lnTo>
                <a:lnTo>
                  <a:pt x="59507" y="77642"/>
                </a:lnTo>
                <a:lnTo>
                  <a:pt x="63247" y="78096"/>
                </a:lnTo>
                <a:lnTo>
                  <a:pt x="66421" y="78549"/>
                </a:lnTo>
                <a:lnTo>
                  <a:pt x="68801" y="78889"/>
                </a:lnTo>
                <a:lnTo>
                  <a:pt x="70388" y="79116"/>
                </a:lnTo>
                <a:lnTo>
                  <a:pt x="70955" y="79116"/>
                </a:lnTo>
                <a:cubicBezTo>
                  <a:pt x="70955" y="79116"/>
                  <a:pt x="72542" y="79456"/>
                  <a:pt x="72542" y="79456"/>
                </a:cubicBezTo>
                <a:lnTo>
                  <a:pt x="72882" y="79456"/>
                </a:lnTo>
                <a:cubicBezTo>
                  <a:pt x="72882" y="79456"/>
                  <a:pt x="74242" y="77529"/>
                  <a:pt x="74242" y="77529"/>
                </a:cubicBezTo>
                <a:lnTo>
                  <a:pt x="74242" y="74129"/>
                </a:lnTo>
                <a:cubicBezTo>
                  <a:pt x="74242" y="74129"/>
                  <a:pt x="74355" y="72428"/>
                  <a:pt x="74355" y="72428"/>
                </a:cubicBezTo>
                <a:lnTo>
                  <a:pt x="74355" y="69821"/>
                </a:lnTo>
                <a:cubicBezTo>
                  <a:pt x="74355" y="69821"/>
                  <a:pt x="75942" y="66194"/>
                  <a:pt x="75942" y="66194"/>
                </a:cubicBezTo>
                <a:lnTo>
                  <a:pt x="77642" y="61661"/>
                </a:lnTo>
                <a:lnTo>
                  <a:pt x="78889" y="58600"/>
                </a:lnTo>
                <a:lnTo>
                  <a:pt x="79909" y="55993"/>
                </a:lnTo>
                <a:lnTo>
                  <a:pt x="80816" y="53840"/>
                </a:lnTo>
                <a:lnTo>
                  <a:pt x="81270" y="51686"/>
                </a:lnTo>
                <a:lnTo>
                  <a:pt x="81043" y="50099"/>
                </a:lnTo>
                <a:lnTo>
                  <a:pt x="80476" y="49532"/>
                </a:lnTo>
                <a:lnTo>
                  <a:pt x="80023" y="48852"/>
                </a:lnTo>
                <a:lnTo>
                  <a:pt x="81610" y="47719"/>
                </a:lnTo>
                <a:lnTo>
                  <a:pt x="84670" y="46925"/>
                </a:lnTo>
                <a:lnTo>
                  <a:pt x="86370" y="46925"/>
                </a:lnTo>
                <a:cubicBezTo>
                  <a:pt x="86370" y="46925"/>
                  <a:pt x="88750" y="46472"/>
                  <a:pt x="88750" y="46472"/>
                </a:cubicBezTo>
                <a:lnTo>
                  <a:pt x="90564" y="46019"/>
                </a:lnTo>
                <a:lnTo>
                  <a:pt x="90564" y="45339"/>
                </a:lnTo>
                <a:cubicBezTo>
                  <a:pt x="90564" y="45339"/>
                  <a:pt x="90224" y="44205"/>
                  <a:pt x="90224" y="44205"/>
                </a:cubicBezTo>
                <a:lnTo>
                  <a:pt x="89431" y="42505"/>
                </a:lnTo>
                <a:lnTo>
                  <a:pt x="86823" y="42278"/>
                </a:lnTo>
                <a:lnTo>
                  <a:pt x="86030" y="41825"/>
                </a:lnTo>
                <a:lnTo>
                  <a:pt x="86937" y="39331"/>
                </a:lnTo>
                <a:lnTo>
                  <a:pt x="86937" y="38538"/>
                </a:lnTo>
                <a:cubicBezTo>
                  <a:pt x="86937" y="38538"/>
                  <a:pt x="86597" y="37631"/>
                  <a:pt x="86597" y="37631"/>
                </a:cubicBezTo>
                <a:lnTo>
                  <a:pt x="86257" y="36044"/>
                </a:lnTo>
                <a:lnTo>
                  <a:pt x="86483" y="34004"/>
                </a:lnTo>
                <a:lnTo>
                  <a:pt x="87050" y="32644"/>
                </a:lnTo>
                <a:lnTo>
                  <a:pt x="87050" y="31510"/>
                </a:lnTo>
                <a:cubicBezTo>
                  <a:pt x="87050" y="31510"/>
                  <a:pt x="86823" y="29243"/>
                  <a:pt x="86823" y="29243"/>
                </a:cubicBezTo>
                <a:lnTo>
                  <a:pt x="86823" y="27203"/>
                </a:lnTo>
                <a:cubicBezTo>
                  <a:pt x="86823" y="27203"/>
                  <a:pt x="87503" y="26183"/>
                  <a:pt x="87503" y="26183"/>
                </a:cubicBezTo>
                <a:lnTo>
                  <a:pt x="88524" y="25276"/>
                </a:lnTo>
                <a:lnTo>
                  <a:pt x="89431" y="24823"/>
                </a:lnTo>
                <a:lnTo>
                  <a:pt x="90451" y="24823"/>
                </a:lnTo>
                <a:cubicBezTo>
                  <a:pt x="90451" y="24823"/>
                  <a:pt x="91244" y="25276"/>
                  <a:pt x="91244" y="25276"/>
                </a:cubicBezTo>
                <a:lnTo>
                  <a:pt x="91584" y="26296"/>
                </a:lnTo>
                <a:lnTo>
                  <a:pt x="91357" y="26977"/>
                </a:lnTo>
                <a:lnTo>
                  <a:pt x="90791" y="26977"/>
                </a:lnTo>
                <a:cubicBezTo>
                  <a:pt x="90791" y="26977"/>
                  <a:pt x="90564" y="27430"/>
                  <a:pt x="90564" y="27430"/>
                </a:cubicBezTo>
                <a:lnTo>
                  <a:pt x="91357" y="28790"/>
                </a:lnTo>
                <a:lnTo>
                  <a:pt x="92491" y="30150"/>
                </a:lnTo>
                <a:lnTo>
                  <a:pt x="93397" y="29923"/>
                </a:lnTo>
                <a:lnTo>
                  <a:pt x="94417" y="28790"/>
                </a:lnTo>
                <a:lnTo>
                  <a:pt x="95438" y="27883"/>
                </a:lnTo>
                <a:lnTo>
                  <a:pt x="96685" y="27090"/>
                </a:lnTo>
                <a:lnTo>
                  <a:pt x="97591" y="25616"/>
                </a:lnTo>
                <a:lnTo>
                  <a:pt x="98385" y="24596"/>
                </a:lnTo>
                <a:lnTo>
                  <a:pt x="99065" y="24596"/>
                </a:lnTo>
                <a:cubicBezTo>
                  <a:pt x="99065" y="24596"/>
                  <a:pt x="98725" y="23576"/>
                  <a:pt x="98725" y="23576"/>
                </a:cubicBezTo>
                <a:close/>
                <a:moveTo>
                  <a:pt x="96231" y="19382"/>
                </a:moveTo>
                <a:lnTo>
                  <a:pt x="95324" y="19949"/>
                </a:lnTo>
                <a:lnTo>
                  <a:pt x="94758" y="19949"/>
                </a:lnTo>
                <a:cubicBezTo>
                  <a:pt x="94758" y="19949"/>
                  <a:pt x="94871" y="18589"/>
                  <a:pt x="94871" y="18589"/>
                </a:cubicBezTo>
                <a:lnTo>
                  <a:pt x="95211" y="17682"/>
                </a:lnTo>
                <a:lnTo>
                  <a:pt x="96118" y="17682"/>
                </a:lnTo>
                <a:cubicBezTo>
                  <a:pt x="96118" y="17682"/>
                  <a:pt x="96344" y="18249"/>
                  <a:pt x="96344" y="18249"/>
                </a:cubicBezTo>
                <a:lnTo>
                  <a:pt x="96344" y="19269"/>
                </a:lnTo>
                <a:close/>
                <a:moveTo>
                  <a:pt x="21196" y="41485"/>
                </a:moveTo>
                <a:lnTo>
                  <a:pt x="21989" y="40465"/>
                </a:lnTo>
                <a:lnTo>
                  <a:pt x="21423" y="39445"/>
                </a:lnTo>
                <a:lnTo>
                  <a:pt x="20516" y="40011"/>
                </a:lnTo>
                <a:lnTo>
                  <a:pt x="20516" y="40465"/>
                </a:lnTo>
                <a:cubicBezTo>
                  <a:pt x="20516" y="40465"/>
                  <a:pt x="20856" y="41712"/>
                  <a:pt x="20856" y="41712"/>
                </a:cubicBezTo>
                <a:lnTo>
                  <a:pt x="21196" y="41712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288" name="Freeform: Shape 287">
            <a:extLst>
              <a:ext uri="{FF2B5EF4-FFF2-40B4-BE49-F238E27FC236}">
                <a16:creationId xmlns:a16="http://schemas.microsoft.com/office/drawing/2014/main" id="{4C71A50A-81C2-0210-13EE-AFA3D6A69229}"/>
              </a:ext>
            </a:extLst>
          </p:cNvPr>
          <p:cNvSpPr/>
          <p:nvPr/>
        </p:nvSpPr>
        <p:spPr>
          <a:xfrm>
            <a:off x="2779684" y="3209971"/>
            <a:ext cx="5015" cy="4166"/>
          </a:xfrm>
          <a:custGeom>
            <a:avLst/>
            <a:gdLst>
              <a:gd name="connsiteX0" fmla="*/ 6687 w 6687"/>
              <a:gd name="connsiteY0" fmla="*/ 1814 h 5554"/>
              <a:gd name="connsiteX1" fmla="*/ 6007 w 6687"/>
              <a:gd name="connsiteY1" fmla="*/ 1020 h 5554"/>
              <a:gd name="connsiteX2" fmla="*/ 3174 w 6687"/>
              <a:gd name="connsiteY2" fmla="*/ 227 h 5554"/>
              <a:gd name="connsiteX3" fmla="*/ 1814 w 6687"/>
              <a:gd name="connsiteY3" fmla="*/ 0 h 5554"/>
              <a:gd name="connsiteX4" fmla="*/ 907 w 6687"/>
              <a:gd name="connsiteY4" fmla="*/ 567 h 5554"/>
              <a:gd name="connsiteX5" fmla="*/ 227 w 6687"/>
              <a:gd name="connsiteY5" fmla="*/ 1247 h 5554"/>
              <a:gd name="connsiteX6" fmla="*/ 0 w 6687"/>
              <a:gd name="connsiteY6" fmla="*/ 2494 h 5554"/>
              <a:gd name="connsiteX7" fmla="*/ 113 w 6687"/>
              <a:gd name="connsiteY7" fmla="*/ 2947 h 5554"/>
              <a:gd name="connsiteX8" fmla="*/ 340 w 6687"/>
              <a:gd name="connsiteY8" fmla="*/ 3854 h 5554"/>
              <a:gd name="connsiteX9" fmla="*/ 227 w 6687"/>
              <a:gd name="connsiteY9" fmla="*/ 4761 h 5554"/>
              <a:gd name="connsiteX10" fmla="*/ 680 w 6687"/>
              <a:gd name="connsiteY10" fmla="*/ 5441 h 5554"/>
              <a:gd name="connsiteX11" fmla="*/ 1474 w 6687"/>
              <a:gd name="connsiteY11" fmla="*/ 5554 h 5554"/>
              <a:gd name="connsiteX12" fmla="*/ 2380 w 6687"/>
              <a:gd name="connsiteY12" fmla="*/ 5327 h 5554"/>
              <a:gd name="connsiteX13" fmla="*/ 3514 w 6687"/>
              <a:gd name="connsiteY13" fmla="*/ 4987 h 5554"/>
              <a:gd name="connsiteX14" fmla="*/ 5441 w 6687"/>
              <a:gd name="connsiteY14" fmla="*/ 3854 h 5554"/>
              <a:gd name="connsiteX15" fmla="*/ 5894 w 6687"/>
              <a:gd name="connsiteY15" fmla="*/ 3740 h 5554"/>
              <a:gd name="connsiteX16" fmla="*/ 6121 w 6687"/>
              <a:gd name="connsiteY16" fmla="*/ 3060 h 5554"/>
              <a:gd name="connsiteX17" fmla="*/ 6687 w 6687"/>
              <a:gd name="connsiteY17" fmla="*/ 2267 h 5554"/>
              <a:gd name="connsiteX18" fmla="*/ 6687 w 6687"/>
              <a:gd name="connsiteY18" fmla="*/ 1814 h 5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687" h="5554">
                <a:moveTo>
                  <a:pt x="6687" y="1814"/>
                </a:moveTo>
                <a:lnTo>
                  <a:pt x="6007" y="1020"/>
                </a:lnTo>
                <a:lnTo>
                  <a:pt x="3174" y="227"/>
                </a:lnTo>
                <a:lnTo>
                  <a:pt x="1814" y="0"/>
                </a:lnTo>
                <a:lnTo>
                  <a:pt x="907" y="567"/>
                </a:lnTo>
                <a:lnTo>
                  <a:pt x="227" y="1247"/>
                </a:lnTo>
                <a:lnTo>
                  <a:pt x="0" y="2494"/>
                </a:lnTo>
                <a:lnTo>
                  <a:pt x="113" y="2947"/>
                </a:lnTo>
                <a:lnTo>
                  <a:pt x="340" y="3854"/>
                </a:lnTo>
                <a:lnTo>
                  <a:pt x="227" y="4761"/>
                </a:lnTo>
                <a:lnTo>
                  <a:pt x="680" y="5441"/>
                </a:lnTo>
                <a:lnTo>
                  <a:pt x="1474" y="5554"/>
                </a:lnTo>
                <a:lnTo>
                  <a:pt x="2380" y="5327"/>
                </a:lnTo>
                <a:lnTo>
                  <a:pt x="3514" y="4987"/>
                </a:lnTo>
                <a:lnTo>
                  <a:pt x="5441" y="3854"/>
                </a:lnTo>
                <a:lnTo>
                  <a:pt x="5894" y="3740"/>
                </a:lnTo>
                <a:lnTo>
                  <a:pt x="6121" y="3060"/>
                </a:lnTo>
                <a:lnTo>
                  <a:pt x="6687" y="2267"/>
                </a:lnTo>
                <a:lnTo>
                  <a:pt x="6687" y="1814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grpSp>
        <p:nvGrpSpPr>
          <p:cNvPr id="289" name="Graphic 6">
            <a:extLst>
              <a:ext uri="{FF2B5EF4-FFF2-40B4-BE49-F238E27FC236}">
                <a16:creationId xmlns:a16="http://schemas.microsoft.com/office/drawing/2014/main" id="{0DA98585-2D77-F923-5759-AE0DEA2A550C}"/>
              </a:ext>
            </a:extLst>
          </p:cNvPr>
          <p:cNvGrpSpPr/>
          <p:nvPr/>
        </p:nvGrpSpPr>
        <p:grpSpPr>
          <a:xfrm>
            <a:off x="2920035" y="2206345"/>
            <a:ext cx="354151" cy="216435"/>
            <a:chOff x="3893379" y="1798793"/>
            <a:chExt cx="472201" cy="288580"/>
          </a:xfrm>
          <a:solidFill>
            <a:srgbClr val="F2F2F2"/>
          </a:solidFill>
        </p:grpSpPr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A66B37CA-EF06-E7EE-25A6-27FFC1A59162}"/>
                </a:ext>
              </a:extLst>
            </p:cNvPr>
            <p:cNvSpPr/>
            <p:nvPr/>
          </p:nvSpPr>
          <p:spPr>
            <a:xfrm>
              <a:off x="3895872" y="1820442"/>
              <a:ext cx="219211" cy="167412"/>
            </a:xfrm>
            <a:custGeom>
              <a:avLst/>
              <a:gdLst>
                <a:gd name="connsiteX0" fmla="*/ 1473 w 219211"/>
                <a:gd name="connsiteY0" fmla="*/ 18249 h 167412"/>
                <a:gd name="connsiteX1" fmla="*/ 2720 w 219211"/>
                <a:gd name="connsiteY1" fmla="*/ 20742 h 167412"/>
                <a:gd name="connsiteX2" fmla="*/ 1133 w 219211"/>
                <a:gd name="connsiteY2" fmla="*/ 23689 h 167412"/>
                <a:gd name="connsiteX3" fmla="*/ 907 w 219211"/>
                <a:gd name="connsiteY3" fmla="*/ 24936 h 167412"/>
                <a:gd name="connsiteX4" fmla="*/ 1133 w 219211"/>
                <a:gd name="connsiteY4" fmla="*/ 26750 h 167412"/>
                <a:gd name="connsiteX5" fmla="*/ 3174 w 219211"/>
                <a:gd name="connsiteY5" fmla="*/ 29583 h 167412"/>
                <a:gd name="connsiteX6" fmla="*/ 4307 w 219211"/>
                <a:gd name="connsiteY6" fmla="*/ 31964 h 167412"/>
                <a:gd name="connsiteX7" fmla="*/ 4987 w 219211"/>
                <a:gd name="connsiteY7" fmla="*/ 35137 h 167412"/>
                <a:gd name="connsiteX8" fmla="*/ 6007 w 219211"/>
                <a:gd name="connsiteY8" fmla="*/ 37404 h 167412"/>
                <a:gd name="connsiteX9" fmla="*/ 8728 w 219211"/>
                <a:gd name="connsiteY9" fmla="*/ 40918 h 167412"/>
                <a:gd name="connsiteX10" fmla="*/ 10768 w 219211"/>
                <a:gd name="connsiteY10" fmla="*/ 46019 h 167412"/>
                <a:gd name="connsiteX11" fmla="*/ 13488 w 219211"/>
                <a:gd name="connsiteY11" fmla="*/ 47039 h 167412"/>
                <a:gd name="connsiteX12" fmla="*/ 17229 w 219211"/>
                <a:gd name="connsiteY12" fmla="*/ 44999 h 167412"/>
                <a:gd name="connsiteX13" fmla="*/ 19155 w 219211"/>
                <a:gd name="connsiteY13" fmla="*/ 42278 h 167412"/>
                <a:gd name="connsiteX14" fmla="*/ 18362 w 219211"/>
                <a:gd name="connsiteY14" fmla="*/ 38424 h 167412"/>
                <a:gd name="connsiteX15" fmla="*/ 20402 w 219211"/>
                <a:gd name="connsiteY15" fmla="*/ 38084 h 167412"/>
                <a:gd name="connsiteX16" fmla="*/ 26523 w 219211"/>
                <a:gd name="connsiteY16" fmla="*/ 37971 h 167412"/>
                <a:gd name="connsiteX17" fmla="*/ 28677 w 219211"/>
                <a:gd name="connsiteY17" fmla="*/ 39218 h 167412"/>
                <a:gd name="connsiteX18" fmla="*/ 27316 w 219211"/>
                <a:gd name="connsiteY18" fmla="*/ 41938 h 167412"/>
                <a:gd name="connsiteX19" fmla="*/ 24823 w 219211"/>
                <a:gd name="connsiteY19" fmla="*/ 44885 h 167412"/>
                <a:gd name="connsiteX20" fmla="*/ 25049 w 219211"/>
                <a:gd name="connsiteY20" fmla="*/ 46925 h 167412"/>
                <a:gd name="connsiteX21" fmla="*/ 25503 w 219211"/>
                <a:gd name="connsiteY21" fmla="*/ 48626 h 167412"/>
                <a:gd name="connsiteX22" fmla="*/ 26636 w 219211"/>
                <a:gd name="connsiteY22" fmla="*/ 51233 h 167412"/>
                <a:gd name="connsiteX23" fmla="*/ 27997 w 219211"/>
                <a:gd name="connsiteY23" fmla="*/ 53273 h 167412"/>
                <a:gd name="connsiteX24" fmla="*/ 28790 w 219211"/>
                <a:gd name="connsiteY24" fmla="*/ 53613 h 167412"/>
                <a:gd name="connsiteX25" fmla="*/ 32190 w 219211"/>
                <a:gd name="connsiteY25" fmla="*/ 53613 h 167412"/>
                <a:gd name="connsiteX26" fmla="*/ 34684 w 219211"/>
                <a:gd name="connsiteY26" fmla="*/ 54066 h 167412"/>
                <a:gd name="connsiteX27" fmla="*/ 35251 w 219211"/>
                <a:gd name="connsiteY27" fmla="*/ 54746 h 167412"/>
                <a:gd name="connsiteX28" fmla="*/ 33664 w 219211"/>
                <a:gd name="connsiteY28" fmla="*/ 56673 h 167412"/>
                <a:gd name="connsiteX29" fmla="*/ 32643 w 219211"/>
                <a:gd name="connsiteY29" fmla="*/ 57127 h 167412"/>
                <a:gd name="connsiteX30" fmla="*/ 17795 w 219211"/>
                <a:gd name="connsiteY30" fmla="*/ 53273 h 167412"/>
                <a:gd name="connsiteX31" fmla="*/ 15868 w 219211"/>
                <a:gd name="connsiteY31" fmla="*/ 53726 h 167412"/>
                <a:gd name="connsiteX32" fmla="*/ 14055 w 219211"/>
                <a:gd name="connsiteY32" fmla="*/ 54860 h 167412"/>
                <a:gd name="connsiteX33" fmla="*/ 19042 w 219211"/>
                <a:gd name="connsiteY33" fmla="*/ 58147 h 167412"/>
                <a:gd name="connsiteX34" fmla="*/ 24143 w 219211"/>
                <a:gd name="connsiteY34" fmla="*/ 60640 h 167412"/>
                <a:gd name="connsiteX35" fmla="*/ 21989 w 219211"/>
                <a:gd name="connsiteY35" fmla="*/ 61660 h 167412"/>
                <a:gd name="connsiteX36" fmla="*/ 21876 w 219211"/>
                <a:gd name="connsiteY36" fmla="*/ 63814 h 167412"/>
                <a:gd name="connsiteX37" fmla="*/ 22329 w 219211"/>
                <a:gd name="connsiteY37" fmla="*/ 66308 h 167412"/>
                <a:gd name="connsiteX38" fmla="*/ 24256 w 219211"/>
                <a:gd name="connsiteY38" fmla="*/ 68348 h 167412"/>
                <a:gd name="connsiteX39" fmla="*/ 26183 w 219211"/>
                <a:gd name="connsiteY39" fmla="*/ 69935 h 167412"/>
                <a:gd name="connsiteX40" fmla="*/ 29810 w 219211"/>
                <a:gd name="connsiteY40" fmla="*/ 71635 h 167412"/>
                <a:gd name="connsiteX41" fmla="*/ 32303 w 219211"/>
                <a:gd name="connsiteY41" fmla="*/ 72202 h 167412"/>
                <a:gd name="connsiteX42" fmla="*/ 35931 w 219211"/>
                <a:gd name="connsiteY42" fmla="*/ 77642 h 167412"/>
                <a:gd name="connsiteX43" fmla="*/ 40578 w 219211"/>
                <a:gd name="connsiteY43" fmla="*/ 82403 h 167412"/>
                <a:gd name="connsiteX44" fmla="*/ 43865 w 219211"/>
                <a:gd name="connsiteY44" fmla="*/ 83990 h 167412"/>
                <a:gd name="connsiteX45" fmla="*/ 44772 w 219211"/>
                <a:gd name="connsiteY45" fmla="*/ 84896 h 167412"/>
                <a:gd name="connsiteX46" fmla="*/ 45679 w 219211"/>
                <a:gd name="connsiteY46" fmla="*/ 86370 h 167412"/>
                <a:gd name="connsiteX47" fmla="*/ 50552 w 219211"/>
                <a:gd name="connsiteY47" fmla="*/ 89430 h 167412"/>
                <a:gd name="connsiteX48" fmla="*/ 60867 w 219211"/>
                <a:gd name="connsiteY48" fmla="*/ 89090 h 167412"/>
                <a:gd name="connsiteX49" fmla="*/ 66081 w 219211"/>
                <a:gd name="connsiteY49" fmla="*/ 88070 h 167412"/>
                <a:gd name="connsiteX50" fmla="*/ 70161 w 219211"/>
                <a:gd name="connsiteY50" fmla="*/ 87844 h 167412"/>
                <a:gd name="connsiteX51" fmla="*/ 72768 w 219211"/>
                <a:gd name="connsiteY51" fmla="*/ 85917 h 167412"/>
                <a:gd name="connsiteX52" fmla="*/ 75375 w 219211"/>
                <a:gd name="connsiteY52" fmla="*/ 83536 h 167412"/>
                <a:gd name="connsiteX53" fmla="*/ 78209 w 219211"/>
                <a:gd name="connsiteY53" fmla="*/ 81949 h 167412"/>
                <a:gd name="connsiteX54" fmla="*/ 81043 w 219211"/>
                <a:gd name="connsiteY54" fmla="*/ 80929 h 167412"/>
                <a:gd name="connsiteX55" fmla="*/ 79116 w 219211"/>
                <a:gd name="connsiteY55" fmla="*/ 78662 h 167412"/>
                <a:gd name="connsiteX56" fmla="*/ 76735 w 219211"/>
                <a:gd name="connsiteY56" fmla="*/ 77189 h 167412"/>
                <a:gd name="connsiteX57" fmla="*/ 77529 w 219211"/>
                <a:gd name="connsiteY57" fmla="*/ 74809 h 167412"/>
                <a:gd name="connsiteX58" fmla="*/ 78549 w 219211"/>
                <a:gd name="connsiteY58" fmla="*/ 72882 h 167412"/>
                <a:gd name="connsiteX59" fmla="*/ 78322 w 219211"/>
                <a:gd name="connsiteY59" fmla="*/ 70501 h 167412"/>
                <a:gd name="connsiteX60" fmla="*/ 77529 w 219211"/>
                <a:gd name="connsiteY60" fmla="*/ 68235 h 167412"/>
                <a:gd name="connsiteX61" fmla="*/ 79796 w 219211"/>
                <a:gd name="connsiteY61" fmla="*/ 66874 h 167412"/>
                <a:gd name="connsiteX62" fmla="*/ 82063 w 219211"/>
                <a:gd name="connsiteY62" fmla="*/ 66081 h 167412"/>
                <a:gd name="connsiteX63" fmla="*/ 83196 w 219211"/>
                <a:gd name="connsiteY63" fmla="*/ 66081 h 167412"/>
                <a:gd name="connsiteX64" fmla="*/ 84216 w 219211"/>
                <a:gd name="connsiteY64" fmla="*/ 66761 h 167412"/>
                <a:gd name="connsiteX65" fmla="*/ 85123 w 219211"/>
                <a:gd name="connsiteY65" fmla="*/ 68801 h 167412"/>
                <a:gd name="connsiteX66" fmla="*/ 86256 w 219211"/>
                <a:gd name="connsiteY66" fmla="*/ 70048 h 167412"/>
                <a:gd name="connsiteX67" fmla="*/ 88750 w 219211"/>
                <a:gd name="connsiteY67" fmla="*/ 70501 h 167412"/>
                <a:gd name="connsiteX68" fmla="*/ 91244 w 219211"/>
                <a:gd name="connsiteY68" fmla="*/ 68801 h 167412"/>
                <a:gd name="connsiteX69" fmla="*/ 93057 w 219211"/>
                <a:gd name="connsiteY69" fmla="*/ 65514 h 167412"/>
                <a:gd name="connsiteX70" fmla="*/ 94984 w 219211"/>
                <a:gd name="connsiteY70" fmla="*/ 63134 h 167412"/>
                <a:gd name="connsiteX71" fmla="*/ 96231 w 219211"/>
                <a:gd name="connsiteY71" fmla="*/ 63587 h 167412"/>
                <a:gd name="connsiteX72" fmla="*/ 96458 w 219211"/>
                <a:gd name="connsiteY72" fmla="*/ 66081 h 167412"/>
                <a:gd name="connsiteX73" fmla="*/ 95551 w 219211"/>
                <a:gd name="connsiteY73" fmla="*/ 68915 h 167412"/>
                <a:gd name="connsiteX74" fmla="*/ 93851 w 219211"/>
                <a:gd name="connsiteY74" fmla="*/ 71522 h 167412"/>
                <a:gd name="connsiteX75" fmla="*/ 93624 w 219211"/>
                <a:gd name="connsiteY75" fmla="*/ 72428 h 167412"/>
                <a:gd name="connsiteX76" fmla="*/ 94077 w 219211"/>
                <a:gd name="connsiteY76" fmla="*/ 74129 h 167412"/>
                <a:gd name="connsiteX77" fmla="*/ 95778 w 219211"/>
                <a:gd name="connsiteY77" fmla="*/ 77416 h 167412"/>
                <a:gd name="connsiteX78" fmla="*/ 96911 w 219211"/>
                <a:gd name="connsiteY78" fmla="*/ 78096 h 167412"/>
                <a:gd name="connsiteX79" fmla="*/ 102352 w 219211"/>
                <a:gd name="connsiteY79" fmla="*/ 78209 h 167412"/>
                <a:gd name="connsiteX80" fmla="*/ 107792 w 219211"/>
                <a:gd name="connsiteY80" fmla="*/ 77076 h 167412"/>
                <a:gd name="connsiteX81" fmla="*/ 112099 w 219211"/>
                <a:gd name="connsiteY81" fmla="*/ 74922 h 167412"/>
                <a:gd name="connsiteX82" fmla="*/ 117993 w 219211"/>
                <a:gd name="connsiteY82" fmla="*/ 70048 h 167412"/>
                <a:gd name="connsiteX83" fmla="*/ 119694 w 219211"/>
                <a:gd name="connsiteY83" fmla="*/ 69255 h 167412"/>
                <a:gd name="connsiteX84" fmla="*/ 124908 w 219211"/>
                <a:gd name="connsiteY84" fmla="*/ 68801 h 167412"/>
                <a:gd name="connsiteX85" fmla="*/ 123094 w 219211"/>
                <a:gd name="connsiteY85" fmla="*/ 71295 h 167412"/>
                <a:gd name="connsiteX86" fmla="*/ 118107 w 219211"/>
                <a:gd name="connsiteY86" fmla="*/ 76622 h 167412"/>
                <a:gd name="connsiteX87" fmla="*/ 119807 w 219211"/>
                <a:gd name="connsiteY87" fmla="*/ 79229 h 167412"/>
                <a:gd name="connsiteX88" fmla="*/ 123774 w 219211"/>
                <a:gd name="connsiteY88" fmla="*/ 81269 h 167412"/>
                <a:gd name="connsiteX89" fmla="*/ 125474 w 219211"/>
                <a:gd name="connsiteY89" fmla="*/ 81723 h 167412"/>
                <a:gd name="connsiteX90" fmla="*/ 129215 w 219211"/>
                <a:gd name="connsiteY90" fmla="*/ 81609 h 167412"/>
                <a:gd name="connsiteX91" fmla="*/ 132842 w 219211"/>
                <a:gd name="connsiteY91" fmla="*/ 80816 h 167412"/>
                <a:gd name="connsiteX92" fmla="*/ 129441 w 219211"/>
                <a:gd name="connsiteY92" fmla="*/ 83083 h 167412"/>
                <a:gd name="connsiteX93" fmla="*/ 124794 w 219211"/>
                <a:gd name="connsiteY93" fmla="*/ 83990 h 167412"/>
                <a:gd name="connsiteX94" fmla="*/ 111986 w 219211"/>
                <a:gd name="connsiteY94" fmla="*/ 83876 h 167412"/>
                <a:gd name="connsiteX95" fmla="*/ 106319 w 219211"/>
                <a:gd name="connsiteY95" fmla="*/ 84556 h 167412"/>
                <a:gd name="connsiteX96" fmla="*/ 104505 w 219211"/>
                <a:gd name="connsiteY96" fmla="*/ 85123 h 167412"/>
                <a:gd name="connsiteX97" fmla="*/ 101898 w 219211"/>
                <a:gd name="connsiteY97" fmla="*/ 86483 h 167412"/>
                <a:gd name="connsiteX98" fmla="*/ 101898 w 219211"/>
                <a:gd name="connsiteY98" fmla="*/ 88184 h 167412"/>
                <a:gd name="connsiteX99" fmla="*/ 102692 w 219211"/>
                <a:gd name="connsiteY99" fmla="*/ 89884 h 167412"/>
                <a:gd name="connsiteX100" fmla="*/ 99065 w 219211"/>
                <a:gd name="connsiteY100" fmla="*/ 89657 h 167412"/>
                <a:gd name="connsiteX101" fmla="*/ 95438 w 219211"/>
                <a:gd name="connsiteY101" fmla="*/ 90224 h 167412"/>
                <a:gd name="connsiteX102" fmla="*/ 88297 w 219211"/>
                <a:gd name="connsiteY102" fmla="*/ 93624 h 167412"/>
                <a:gd name="connsiteX103" fmla="*/ 72995 w 219211"/>
                <a:gd name="connsiteY103" fmla="*/ 97365 h 167412"/>
                <a:gd name="connsiteX104" fmla="*/ 74242 w 219211"/>
                <a:gd name="connsiteY104" fmla="*/ 100538 h 167412"/>
                <a:gd name="connsiteX105" fmla="*/ 68914 w 219211"/>
                <a:gd name="connsiteY105" fmla="*/ 97591 h 167412"/>
                <a:gd name="connsiteX106" fmla="*/ 66647 w 219211"/>
                <a:gd name="connsiteY106" fmla="*/ 96685 h 167412"/>
                <a:gd name="connsiteX107" fmla="*/ 64381 w 219211"/>
                <a:gd name="connsiteY107" fmla="*/ 96798 h 167412"/>
                <a:gd name="connsiteX108" fmla="*/ 63247 w 219211"/>
                <a:gd name="connsiteY108" fmla="*/ 97251 h 167412"/>
                <a:gd name="connsiteX109" fmla="*/ 62114 w 219211"/>
                <a:gd name="connsiteY109" fmla="*/ 98045 h 167412"/>
                <a:gd name="connsiteX110" fmla="*/ 61434 w 219211"/>
                <a:gd name="connsiteY110" fmla="*/ 99518 h 167412"/>
                <a:gd name="connsiteX111" fmla="*/ 62114 w 219211"/>
                <a:gd name="connsiteY111" fmla="*/ 104619 h 167412"/>
                <a:gd name="connsiteX112" fmla="*/ 62794 w 219211"/>
                <a:gd name="connsiteY112" fmla="*/ 106319 h 167412"/>
                <a:gd name="connsiteX113" fmla="*/ 63701 w 219211"/>
                <a:gd name="connsiteY113" fmla="*/ 107792 h 167412"/>
                <a:gd name="connsiteX114" fmla="*/ 67214 w 219211"/>
                <a:gd name="connsiteY114" fmla="*/ 110513 h 167412"/>
                <a:gd name="connsiteX115" fmla="*/ 69821 w 219211"/>
                <a:gd name="connsiteY115" fmla="*/ 111646 h 167412"/>
                <a:gd name="connsiteX116" fmla="*/ 80363 w 219211"/>
                <a:gd name="connsiteY116" fmla="*/ 111873 h 167412"/>
                <a:gd name="connsiteX117" fmla="*/ 85236 w 219211"/>
                <a:gd name="connsiteY117" fmla="*/ 111306 h 167412"/>
                <a:gd name="connsiteX118" fmla="*/ 90450 w 219211"/>
                <a:gd name="connsiteY118" fmla="*/ 109946 h 167412"/>
                <a:gd name="connsiteX119" fmla="*/ 95438 w 219211"/>
                <a:gd name="connsiteY119" fmla="*/ 107679 h 167412"/>
                <a:gd name="connsiteX120" fmla="*/ 100425 w 219211"/>
                <a:gd name="connsiteY120" fmla="*/ 106999 h 167412"/>
                <a:gd name="connsiteX121" fmla="*/ 105299 w 219211"/>
                <a:gd name="connsiteY121" fmla="*/ 108133 h 167412"/>
                <a:gd name="connsiteX122" fmla="*/ 110059 w 219211"/>
                <a:gd name="connsiteY122" fmla="*/ 108133 h 167412"/>
                <a:gd name="connsiteX123" fmla="*/ 119920 w 219211"/>
                <a:gd name="connsiteY123" fmla="*/ 106546 h 167412"/>
                <a:gd name="connsiteX124" fmla="*/ 126381 w 219211"/>
                <a:gd name="connsiteY124" fmla="*/ 105072 h 167412"/>
                <a:gd name="connsiteX125" fmla="*/ 127628 w 219211"/>
                <a:gd name="connsiteY125" fmla="*/ 105639 h 167412"/>
                <a:gd name="connsiteX126" fmla="*/ 128761 w 219211"/>
                <a:gd name="connsiteY126" fmla="*/ 108359 h 167412"/>
                <a:gd name="connsiteX127" fmla="*/ 130008 w 219211"/>
                <a:gd name="connsiteY127" fmla="*/ 110399 h 167412"/>
                <a:gd name="connsiteX128" fmla="*/ 121507 w 219211"/>
                <a:gd name="connsiteY128" fmla="*/ 110399 h 167412"/>
                <a:gd name="connsiteX129" fmla="*/ 113120 w 219211"/>
                <a:gd name="connsiteY129" fmla="*/ 111193 h 167412"/>
                <a:gd name="connsiteX130" fmla="*/ 86823 w 219211"/>
                <a:gd name="connsiteY130" fmla="*/ 115613 h 167412"/>
                <a:gd name="connsiteX131" fmla="*/ 82176 w 219211"/>
                <a:gd name="connsiteY131" fmla="*/ 123321 h 167412"/>
                <a:gd name="connsiteX132" fmla="*/ 80136 w 219211"/>
                <a:gd name="connsiteY132" fmla="*/ 122754 h 167412"/>
                <a:gd name="connsiteX133" fmla="*/ 77982 w 219211"/>
                <a:gd name="connsiteY133" fmla="*/ 121167 h 167412"/>
                <a:gd name="connsiteX134" fmla="*/ 75715 w 219211"/>
                <a:gd name="connsiteY134" fmla="*/ 120714 h 167412"/>
                <a:gd name="connsiteX135" fmla="*/ 69368 w 219211"/>
                <a:gd name="connsiteY135" fmla="*/ 121507 h 167412"/>
                <a:gd name="connsiteX136" fmla="*/ 68461 w 219211"/>
                <a:gd name="connsiteY136" fmla="*/ 122414 h 167412"/>
                <a:gd name="connsiteX137" fmla="*/ 67894 w 219211"/>
                <a:gd name="connsiteY137" fmla="*/ 124114 h 167412"/>
                <a:gd name="connsiteX138" fmla="*/ 68008 w 219211"/>
                <a:gd name="connsiteY138" fmla="*/ 127061 h 167412"/>
                <a:gd name="connsiteX139" fmla="*/ 69028 w 219211"/>
                <a:gd name="connsiteY139" fmla="*/ 129102 h 167412"/>
                <a:gd name="connsiteX140" fmla="*/ 70955 w 219211"/>
                <a:gd name="connsiteY140" fmla="*/ 132275 h 167412"/>
                <a:gd name="connsiteX141" fmla="*/ 72995 w 219211"/>
                <a:gd name="connsiteY141" fmla="*/ 134769 h 167412"/>
                <a:gd name="connsiteX142" fmla="*/ 75488 w 219211"/>
                <a:gd name="connsiteY142" fmla="*/ 136923 h 167412"/>
                <a:gd name="connsiteX143" fmla="*/ 77869 w 219211"/>
                <a:gd name="connsiteY143" fmla="*/ 138623 h 167412"/>
                <a:gd name="connsiteX144" fmla="*/ 83083 w 219211"/>
                <a:gd name="connsiteY144" fmla="*/ 140323 h 167412"/>
                <a:gd name="connsiteX145" fmla="*/ 90904 w 219211"/>
                <a:gd name="connsiteY145" fmla="*/ 143950 h 167412"/>
                <a:gd name="connsiteX146" fmla="*/ 99631 w 219211"/>
                <a:gd name="connsiteY146" fmla="*/ 153131 h 167412"/>
                <a:gd name="connsiteX147" fmla="*/ 108926 w 219211"/>
                <a:gd name="connsiteY147" fmla="*/ 159025 h 167412"/>
                <a:gd name="connsiteX148" fmla="*/ 111419 w 219211"/>
                <a:gd name="connsiteY148" fmla="*/ 160045 h 167412"/>
                <a:gd name="connsiteX149" fmla="*/ 113800 w 219211"/>
                <a:gd name="connsiteY149" fmla="*/ 161745 h 167412"/>
                <a:gd name="connsiteX150" fmla="*/ 115953 w 219211"/>
                <a:gd name="connsiteY150" fmla="*/ 164352 h 167412"/>
                <a:gd name="connsiteX151" fmla="*/ 118333 w 219211"/>
                <a:gd name="connsiteY151" fmla="*/ 165939 h 167412"/>
                <a:gd name="connsiteX152" fmla="*/ 123208 w 219211"/>
                <a:gd name="connsiteY152" fmla="*/ 167413 h 167412"/>
                <a:gd name="connsiteX153" fmla="*/ 127968 w 219211"/>
                <a:gd name="connsiteY153" fmla="*/ 166166 h 167412"/>
                <a:gd name="connsiteX154" fmla="*/ 130688 w 219211"/>
                <a:gd name="connsiteY154" fmla="*/ 163672 h 167412"/>
                <a:gd name="connsiteX155" fmla="*/ 130122 w 219211"/>
                <a:gd name="connsiteY155" fmla="*/ 160839 h 167412"/>
                <a:gd name="connsiteX156" fmla="*/ 128988 w 219211"/>
                <a:gd name="connsiteY156" fmla="*/ 158118 h 167412"/>
                <a:gd name="connsiteX157" fmla="*/ 128875 w 219211"/>
                <a:gd name="connsiteY157" fmla="*/ 156645 h 167412"/>
                <a:gd name="connsiteX158" fmla="*/ 132275 w 219211"/>
                <a:gd name="connsiteY158" fmla="*/ 152791 h 167412"/>
                <a:gd name="connsiteX159" fmla="*/ 134429 w 219211"/>
                <a:gd name="connsiteY159" fmla="*/ 149391 h 167412"/>
                <a:gd name="connsiteX160" fmla="*/ 133182 w 219211"/>
                <a:gd name="connsiteY160" fmla="*/ 147464 h 167412"/>
                <a:gd name="connsiteX161" fmla="*/ 132502 w 219211"/>
                <a:gd name="connsiteY161" fmla="*/ 145650 h 167412"/>
                <a:gd name="connsiteX162" fmla="*/ 136469 w 219211"/>
                <a:gd name="connsiteY162" fmla="*/ 140550 h 167412"/>
                <a:gd name="connsiteX163" fmla="*/ 138396 w 219211"/>
                <a:gd name="connsiteY163" fmla="*/ 137376 h 167412"/>
                <a:gd name="connsiteX164" fmla="*/ 142136 w 219211"/>
                <a:gd name="connsiteY164" fmla="*/ 129215 h 167412"/>
                <a:gd name="connsiteX165" fmla="*/ 146670 w 219211"/>
                <a:gd name="connsiteY165" fmla="*/ 124681 h 167412"/>
                <a:gd name="connsiteX166" fmla="*/ 152678 w 219211"/>
                <a:gd name="connsiteY166" fmla="*/ 124228 h 167412"/>
                <a:gd name="connsiteX167" fmla="*/ 154491 w 219211"/>
                <a:gd name="connsiteY167" fmla="*/ 123434 h 167412"/>
                <a:gd name="connsiteX168" fmla="*/ 155964 w 219211"/>
                <a:gd name="connsiteY168" fmla="*/ 120827 h 167412"/>
                <a:gd name="connsiteX169" fmla="*/ 157211 w 219211"/>
                <a:gd name="connsiteY169" fmla="*/ 115953 h 167412"/>
                <a:gd name="connsiteX170" fmla="*/ 158118 w 219211"/>
                <a:gd name="connsiteY170" fmla="*/ 110626 h 167412"/>
                <a:gd name="connsiteX171" fmla="*/ 158798 w 219211"/>
                <a:gd name="connsiteY171" fmla="*/ 103599 h 167412"/>
                <a:gd name="connsiteX172" fmla="*/ 158685 w 219211"/>
                <a:gd name="connsiteY172" fmla="*/ 101218 h 167412"/>
                <a:gd name="connsiteX173" fmla="*/ 158798 w 219211"/>
                <a:gd name="connsiteY173" fmla="*/ 99632 h 167412"/>
                <a:gd name="connsiteX174" fmla="*/ 161632 w 219211"/>
                <a:gd name="connsiteY174" fmla="*/ 98498 h 167412"/>
                <a:gd name="connsiteX175" fmla="*/ 164352 w 219211"/>
                <a:gd name="connsiteY175" fmla="*/ 98951 h 167412"/>
                <a:gd name="connsiteX176" fmla="*/ 166619 w 219211"/>
                <a:gd name="connsiteY176" fmla="*/ 98838 h 167412"/>
                <a:gd name="connsiteX177" fmla="*/ 170133 w 219211"/>
                <a:gd name="connsiteY177" fmla="*/ 96911 h 167412"/>
                <a:gd name="connsiteX178" fmla="*/ 170473 w 219211"/>
                <a:gd name="connsiteY178" fmla="*/ 94531 h 167412"/>
                <a:gd name="connsiteX179" fmla="*/ 169453 w 219211"/>
                <a:gd name="connsiteY179" fmla="*/ 92037 h 167412"/>
                <a:gd name="connsiteX180" fmla="*/ 169906 w 219211"/>
                <a:gd name="connsiteY180" fmla="*/ 89544 h 167412"/>
                <a:gd name="connsiteX181" fmla="*/ 171380 w 219211"/>
                <a:gd name="connsiteY181" fmla="*/ 85577 h 167412"/>
                <a:gd name="connsiteX182" fmla="*/ 173420 w 219211"/>
                <a:gd name="connsiteY182" fmla="*/ 82630 h 167412"/>
                <a:gd name="connsiteX183" fmla="*/ 178067 w 219211"/>
                <a:gd name="connsiteY183" fmla="*/ 77756 h 167412"/>
                <a:gd name="connsiteX184" fmla="*/ 182941 w 219211"/>
                <a:gd name="connsiteY184" fmla="*/ 73789 h 167412"/>
                <a:gd name="connsiteX185" fmla="*/ 183735 w 219211"/>
                <a:gd name="connsiteY185" fmla="*/ 72088 h 167412"/>
                <a:gd name="connsiteX186" fmla="*/ 184188 w 219211"/>
                <a:gd name="connsiteY186" fmla="*/ 71522 h 167412"/>
                <a:gd name="connsiteX187" fmla="*/ 186001 w 219211"/>
                <a:gd name="connsiteY187" fmla="*/ 70842 h 167412"/>
                <a:gd name="connsiteX188" fmla="*/ 198696 w 219211"/>
                <a:gd name="connsiteY188" fmla="*/ 69821 h 167412"/>
                <a:gd name="connsiteX189" fmla="*/ 205610 w 219211"/>
                <a:gd name="connsiteY189" fmla="*/ 68461 h 167412"/>
                <a:gd name="connsiteX190" fmla="*/ 213205 w 219211"/>
                <a:gd name="connsiteY190" fmla="*/ 68235 h 167412"/>
                <a:gd name="connsiteX191" fmla="*/ 216265 w 219211"/>
                <a:gd name="connsiteY191" fmla="*/ 67101 h 167412"/>
                <a:gd name="connsiteX192" fmla="*/ 219212 w 219211"/>
                <a:gd name="connsiteY192" fmla="*/ 65061 h 167412"/>
                <a:gd name="connsiteX193" fmla="*/ 218418 w 219211"/>
                <a:gd name="connsiteY193" fmla="*/ 63587 h 167412"/>
                <a:gd name="connsiteX194" fmla="*/ 217625 w 219211"/>
                <a:gd name="connsiteY194" fmla="*/ 62454 h 167412"/>
                <a:gd name="connsiteX195" fmla="*/ 213091 w 219211"/>
                <a:gd name="connsiteY195" fmla="*/ 59620 h 167412"/>
                <a:gd name="connsiteX196" fmla="*/ 205497 w 219211"/>
                <a:gd name="connsiteY196" fmla="*/ 57013 h 167412"/>
                <a:gd name="connsiteX197" fmla="*/ 200963 w 219211"/>
                <a:gd name="connsiteY197" fmla="*/ 53386 h 167412"/>
                <a:gd name="connsiteX198" fmla="*/ 206404 w 219211"/>
                <a:gd name="connsiteY198" fmla="*/ 49532 h 167412"/>
                <a:gd name="connsiteX199" fmla="*/ 203230 w 219211"/>
                <a:gd name="connsiteY199" fmla="*/ 47152 h 167412"/>
                <a:gd name="connsiteX200" fmla="*/ 200170 w 219211"/>
                <a:gd name="connsiteY200" fmla="*/ 46132 h 167412"/>
                <a:gd name="connsiteX201" fmla="*/ 194049 w 219211"/>
                <a:gd name="connsiteY201" fmla="*/ 45225 h 167412"/>
                <a:gd name="connsiteX202" fmla="*/ 193142 w 219211"/>
                <a:gd name="connsiteY202" fmla="*/ 46245 h 167412"/>
                <a:gd name="connsiteX203" fmla="*/ 193029 w 219211"/>
                <a:gd name="connsiteY203" fmla="*/ 48626 h 167412"/>
                <a:gd name="connsiteX204" fmla="*/ 188608 w 219211"/>
                <a:gd name="connsiteY204" fmla="*/ 49646 h 167412"/>
                <a:gd name="connsiteX205" fmla="*/ 185661 w 219211"/>
                <a:gd name="connsiteY205" fmla="*/ 45225 h 167412"/>
                <a:gd name="connsiteX206" fmla="*/ 180334 w 219211"/>
                <a:gd name="connsiteY206" fmla="*/ 43752 h 167412"/>
                <a:gd name="connsiteX207" fmla="*/ 172060 w 219211"/>
                <a:gd name="connsiteY207" fmla="*/ 44658 h 167412"/>
                <a:gd name="connsiteX208" fmla="*/ 169906 w 219211"/>
                <a:gd name="connsiteY208" fmla="*/ 43638 h 167412"/>
                <a:gd name="connsiteX209" fmla="*/ 167866 w 219211"/>
                <a:gd name="connsiteY209" fmla="*/ 40918 h 167412"/>
                <a:gd name="connsiteX210" fmla="*/ 165599 w 219211"/>
                <a:gd name="connsiteY210" fmla="*/ 39671 h 167412"/>
                <a:gd name="connsiteX211" fmla="*/ 163672 w 219211"/>
                <a:gd name="connsiteY211" fmla="*/ 39558 h 167412"/>
                <a:gd name="connsiteX212" fmla="*/ 164579 w 219211"/>
                <a:gd name="connsiteY212" fmla="*/ 38538 h 167412"/>
                <a:gd name="connsiteX213" fmla="*/ 166393 w 219211"/>
                <a:gd name="connsiteY213" fmla="*/ 37518 h 167412"/>
                <a:gd name="connsiteX214" fmla="*/ 166619 w 219211"/>
                <a:gd name="connsiteY214" fmla="*/ 35817 h 167412"/>
                <a:gd name="connsiteX215" fmla="*/ 166846 w 219211"/>
                <a:gd name="connsiteY215" fmla="*/ 33437 h 167412"/>
                <a:gd name="connsiteX216" fmla="*/ 166506 w 219211"/>
                <a:gd name="connsiteY216" fmla="*/ 31397 h 167412"/>
                <a:gd name="connsiteX217" fmla="*/ 165939 w 219211"/>
                <a:gd name="connsiteY217" fmla="*/ 29697 h 167412"/>
                <a:gd name="connsiteX218" fmla="*/ 165146 w 219211"/>
                <a:gd name="connsiteY218" fmla="*/ 28337 h 167412"/>
                <a:gd name="connsiteX219" fmla="*/ 161745 w 219211"/>
                <a:gd name="connsiteY219" fmla="*/ 24143 h 167412"/>
                <a:gd name="connsiteX220" fmla="*/ 158005 w 219211"/>
                <a:gd name="connsiteY220" fmla="*/ 22443 h 167412"/>
                <a:gd name="connsiteX221" fmla="*/ 156645 w 219211"/>
                <a:gd name="connsiteY221" fmla="*/ 22216 h 167412"/>
                <a:gd name="connsiteX222" fmla="*/ 155398 w 219211"/>
                <a:gd name="connsiteY222" fmla="*/ 22669 h 167412"/>
                <a:gd name="connsiteX223" fmla="*/ 147010 w 219211"/>
                <a:gd name="connsiteY223" fmla="*/ 30830 h 167412"/>
                <a:gd name="connsiteX224" fmla="*/ 143043 w 219211"/>
                <a:gd name="connsiteY224" fmla="*/ 33437 h 167412"/>
                <a:gd name="connsiteX225" fmla="*/ 143950 w 219211"/>
                <a:gd name="connsiteY225" fmla="*/ 31170 h 167412"/>
                <a:gd name="connsiteX226" fmla="*/ 144403 w 219211"/>
                <a:gd name="connsiteY226" fmla="*/ 28677 h 167412"/>
                <a:gd name="connsiteX227" fmla="*/ 143383 w 219211"/>
                <a:gd name="connsiteY227" fmla="*/ 26070 h 167412"/>
                <a:gd name="connsiteX228" fmla="*/ 144290 w 219211"/>
                <a:gd name="connsiteY228" fmla="*/ 24256 h 167412"/>
                <a:gd name="connsiteX229" fmla="*/ 146897 w 219211"/>
                <a:gd name="connsiteY229" fmla="*/ 20969 h 167412"/>
                <a:gd name="connsiteX230" fmla="*/ 148937 w 219211"/>
                <a:gd name="connsiteY230" fmla="*/ 17569 h 167412"/>
                <a:gd name="connsiteX231" fmla="*/ 146443 w 219211"/>
                <a:gd name="connsiteY231" fmla="*/ 12695 h 167412"/>
                <a:gd name="connsiteX232" fmla="*/ 143383 w 219211"/>
                <a:gd name="connsiteY232" fmla="*/ 9861 h 167412"/>
                <a:gd name="connsiteX233" fmla="*/ 141230 w 219211"/>
                <a:gd name="connsiteY233" fmla="*/ 8501 h 167412"/>
                <a:gd name="connsiteX234" fmla="*/ 133862 w 219211"/>
                <a:gd name="connsiteY234" fmla="*/ 5667 h 167412"/>
                <a:gd name="connsiteX235" fmla="*/ 128648 w 219211"/>
                <a:gd name="connsiteY235" fmla="*/ 4761 h 167412"/>
                <a:gd name="connsiteX236" fmla="*/ 127855 w 219211"/>
                <a:gd name="connsiteY236" fmla="*/ 5554 h 167412"/>
                <a:gd name="connsiteX237" fmla="*/ 127061 w 219211"/>
                <a:gd name="connsiteY237" fmla="*/ 6914 h 167412"/>
                <a:gd name="connsiteX238" fmla="*/ 126041 w 219211"/>
                <a:gd name="connsiteY238" fmla="*/ 7481 h 167412"/>
                <a:gd name="connsiteX239" fmla="*/ 125021 w 219211"/>
                <a:gd name="connsiteY239" fmla="*/ 7368 h 167412"/>
                <a:gd name="connsiteX240" fmla="*/ 119580 w 219211"/>
                <a:gd name="connsiteY240" fmla="*/ 1700 h 167412"/>
                <a:gd name="connsiteX241" fmla="*/ 116747 w 219211"/>
                <a:gd name="connsiteY241" fmla="*/ 0 h 167412"/>
                <a:gd name="connsiteX242" fmla="*/ 113913 w 219211"/>
                <a:gd name="connsiteY242" fmla="*/ 227 h 167412"/>
                <a:gd name="connsiteX243" fmla="*/ 110853 w 219211"/>
                <a:gd name="connsiteY243" fmla="*/ 2267 h 167412"/>
                <a:gd name="connsiteX244" fmla="*/ 110059 w 219211"/>
                <a:gd name="connsiteY244" fmla="*/ 4987 h 167412"/>
                <a:gd name="connsiteX245" fmla="*/ 110966 w 219211"/>
                <a:gd name="connsiteY245" fmla="*/ 8501 h 167412"/>
                <a:gd name="connsiteX246" fmla="*/ 108019 w 219211"/>
                <a:gd name="connsiteY246" fmla="*/ 10995 h 167412"/>
                <a:gd name="connsiteX247" fmla="*/ 105752 w 219211"/>
                <a:gd name="connsiteY247" fmla="*/ 16095 h 167412"/>
                <a:gd name="connsiteX248" fmla="*/ 105299 w 219211"/>
                <a:gd name="connsiteY248" fmla="*/ 17342 h 167412"/>
                <a:gd name="connsiteX249" fmla="*/ 105072 w 219211"/>
                <a:gd name="connsiteY249" fmla="*/ 18702 h 167412"/>
                <a:gd name="connsiteX250" fmla="*/ 105639 w 219211"/>
                <a:gd name="connsiteY250" fmla="*/ 23349 h 167412"/>
                <a:gd name="connsiteX251" fmla="*/ 106319 w 219211"/>
                <a:gd name="connsiteY251" fmla="*/ 26750 h 167412"/>
                <a:gd name="connsiteX252" fmla="*/ 109492 w 219211"/>
                <a:gd name="connsiteY252" fmla="*/ 35591 h 167412"/>
                <a:gd name="connsiteX253" fmla="*/ 114027 w 219211"/>
                <a:gd name="connsiteY253" fmla="*/ 46925 h 167412"/>
                <a:gd name="connsiteX254" fmla="*/ 115953 w 219211"/>
                <a:gd name="connsiteY254" fmla="*/ 53613 h 167412"/>
                <a:gd name="connsiteX255" fmla="*/ 114933 w 219211"/>
                <a:gd name="connsiteY255" fmla="*/ 53386 h 167412"/>
                <a:gd name="connsiteX256" fmla="*/ 105979 w 219211"/>
                <a:gd name="connsiteY256" fmla="*/ 44545 h 167412"/>
                <a:gd name="connsiteX257" fmla="*/ 104052 w 219211"/>
                <a:gd name="connsiteY257" fmla="*/ 43865 h 167412"/>
                <a:gd name="connsiteX258" fmla="*/ 101898 w 219211"/>
                <a:gd name="connsiteY258" fmla="*/ 40918 h 167412"/>
                <a:gd name="connsiteX259" fmla="*/ 97478 w 219211"/>
                <a:gd name="connsiteY259" fmla="*/ 32417 h 167412"/>
                <a:gd name="connsiteX260" fmla="*/ 93511 w 219211"/>
                <a:gd name="connsiteY260" fmla="*/ 25503 h 167412"/>
                <a:gd name="connsiteX261" fmla="*/ 89430 w 219211"/>
                <a:gd name="connsiteY261" fmla="*/ 19042 h 167412"/>
                <a:gd name="connsiteX262" fmla="*/ 85010 w 219211"/>
                <a:gd name="connsiteY262" fmla="*/ 14395 h 167412"/>
                <a:gd name="connsiteX263" fmla="*/ 80136 w 219211"/>
                <a:gd name="connsiteY263" fmla="*/ 12808 h 167412"/>
                <a:gd name="connsiteX264" fmla="*/ 75715 w 219211"/>
                <a:gd name="connsiteY264" fmla="*/ 16435 h 167412"/>
                <a:gd name="connsiteX265" fmla="*/ 71635 w 219211"/>
                <a:gd name="connsiteY265" fmla="*/ 21763 h 167412"/>
                <a:gd name="connsiteX266" fmla="*/ 68801 w 219211"/>
                <a:gd name="connsiteY266" fmla="*/ 23463 h 167412"/>
                <a:gd name="connsiteX267" fmla="*/ 68348 w 219211"/>
                <a:gd name="connsiteY267" fmla="*/ 25843 h 167412"/>
                <a:gd name="connsiteX268" fmla="*/ 68121 w 219211"/>
                <a:gd name="connsiteY268" fmla="*/ 28677 h 167412"/>
                <a:gd name="connsiteX269" fmla="*/ 68461 w 219211"/>
                <a:gd name="connsiteY269" fmla="*/ 31284 h 167412"/>
                <a:gd name="connsiteX270" fmla="*/ 69141 w 219211"/>
                <a:gd name="connsiteY270" fmla="*/ 33551 h 167412"/>
                <a:gd name="connsiteX271" fmla="*/ 68574 w 219211"/>
                <a:gd name="connsiteY271" fmla="*/ 35477 h 167412"/>
                <a:gd name="connsiteX272" fmla="*/ 67101 w 219211"/>
                <a:gd name="connsiteY272" fmla="*/ 35704 h 167412"/>
                <a:gd name="connsiteX273" fmla="*/ 64494 w 219211"/>
                <a:gd name="connsiteY273" fmla="*/ 33891 h 167412"/>
                <a:gd name="connsiteX274" fmla="*/ 62114 w 219211"/>
                <a:gd name="connsiteY274" fmla="*/ 31284 h 167412"/>
                <a:gd name="connsiteX275" fmla="*/ 59733 w 219211"/>
                <a:gd name="connsiteY275" fmla="*/ 29810 h 167412"/>
                <a:gd name="connsiteX276" fmla="*/ 56333 w 219211"/>
                <a:gd name="connsiteY276" fmla="*/ 29130 h 167412"/>
                <a:gd name="connsiteX277" fmla="*/ 55313 w 219211"/>
                <a:gd name="connsiteY277" fmla="*/ 28677 h 167412"/>
                <a:gd name="connsiteX278" fmla="*/ 54293 w 219211"/>
                <a:gd name="connsiteY278" fmla="*/ 24029 h 167412"/>
                <a:gd name="connsiteX279" fmla="*/ 51913 w 219211"/>
                <a:gd name="connsiteY279" fmla="*/ 23349 h 167412"/>
                <a:gd name="connsiteX280" fmla="*/ 38424 w 219211"/>
                <a:gd name="connsiteY280" fmla="*/ 24256 h 167412"/>
                <a:gd name="connsiteX281" fmla="*/ 48285 w 219211"/>
                <a:gd name="connsiteY281" fmla="*/ 18475 h 167412"/>
                <a:gd name="connsiteX282" fmla="*/ 63361 w 219211"/>
                <a:gd name="connsiteY282" fmla="*/ 17002 h 167412"/>
                <a:gd name="connsiteX283" fmla="*/ 66081 w 219211"/>
                <a:gd name="connsiteY283" fmla="*/ 15188 h 167412"/>
                <a:gd name="connsiteX284" fmla="*/ 66307 w 219211"/>
                <a:gd name="connsiteY284" fmla="*/ 14622 h 167412"/>
                <a:gd name="connsiteX285" fmla="*/ 66421 w 219211"/>
                <a:gd name="connsiteY285" fmla="*/ 13035 h 167412"/>
                <a:gd name="connsiteX286" fmla="*/ 66194 w 219211"/>
                <a:gd name="connsiteY286" fmla="*/ 11901 h 167412"/>
                <a:gd name="connsiteX287" fmla="*/ 61660 w 219211"/>
                <a:gd name="connsiteY287" fmla="*/ 9634 h 167412"/>
                <a:gd name="connsiteX288" fmla="*/ 49645 w 219211"/>
                <a:gd name="connsiteY288" fmla="*/ 11108 h 167412"/>
                <a:gd name="connsiteX289" fmla="*/ 42391 w 219211"/>
                <a:gd name="connsiteY289" fmla="*/ 13942 h 167412"/>
                <a:gd name="connsiteX290" fmla="*/ 39331 w 219211"/>
                <a:gd name="connsiteY290" fmla="*/ 14055 h 167412"/>
                <a:gd name="connsiteX291" fmla="*/ 32757 w 219211"/>
                <a:gd name="connsiteY291" fmla="*/ 11901 h 167412"/>
                <a:gd name="connsiteX292" fmla="*/ 31510 w 219211"/>
                <a:gd name="connsiteY292" fmla="*/ 12808 h 167412"/>
                <a:gd name="connsiteX293" fmla="*/ 32077 w 219211"/>
                <a:gd name="connsiteY293" fmla="*/ 15302 h 167412"/>
                <a:gd name="connsiteX294" fmla="*/ 32870 w 219211"/>
                <a:gd name="connsiteY294" fmla="*/ 17115 h 167412"/>
                <a:gd name="connsiteX295" fmla="*/ 31170 w 219211"/>
                <a:gd name="connsiteY295" fmla="*/ 16775 h 167412"/>
                <a:gd name="connsiteX296" fmla="*/ 29130 w 219211"/>
                <a:gd name="connsiteY296" fmla="*/ 15869 h 167412"/>
                <a:gd name="connsiteX297" fmla="*/ 20969 w 219211"/>
                <a:gd name="connsiteY297" fmla="*/ 11675 h 167412"/>
                <a:gd name="connsiteX298" fmla="*/ 13601 w 219211"/>
                <a:gd name="connsiteY298" fmla="*/ 12808 h 167412"/>
                <a:gd name="connsiteX299" fmla="*/ 11675 w 219211"/>
                <a:gd name="connsiteY299" fmla="*/ 13488 h 167412"/>
                <a:gd name="connsiteX300" fmla="*/ 10314 w 219211"/>
                <a:gd name="connsiteY300" fmla="*/ 16775 h 167412"/>
                <a:gd name="connsiteX301" fmla="*/ 9634 w 219211"/>
                <a:gd name="connsiteY301" fmla="*/ 16889 h 167412"/>
                <a:gd name="connsiteX302" fmla="*/ 7594 w 219211"/>
                <a:gd name="connsiteY302" fmla="*/ 14735 h 167412"/>
                <a:gd name="connsiteX303" fmla="*/ 3854 w 219211"/>
                <a:gd name="connsiteY303" fmla="*/ 12921 h 167412"/>
                <a:gd name="connsiteX304" fmla="*/ 2494 w 219211"/>
                <a:gd name="connsiteY304" fmla="*/ 12808 h 167412"/>
                <a:gd name="connsiteX305" fmla="*/ 1360 w 219211"/>
                <a:gd name="connsiteY305" fmla="*/ 13262 h 167412"/>
                <a:gd name="connsiteX306" fmla="*/ 0 w 219211"/>
                <a:gd name="connsiteY306" fmla="*/ 14848 h 167412"/>
                <a:gd name="connsiteX307" fmla="*/ 113 w 219211"/>
                <a:gd name="connsiteY307" fmla="*/ 16095 h 167412"/>
                <a:gd name="connsiteX308" fmla="*/ 1473 w 219211"/>
                <a:gd name="connsiteY308" fmla="*/ 18249 h 167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</a:cxnLst>
              <a:rect l="l" t="t" r="r" b="b"/>
              <a:pathLst>
                <a:path w="219211" h="167412">
                  <a:moveTo>
                    <a:pt x="1473" y="18249"/>
                  </a:moveTo>
                  <a:lnTo>
                    <a:pt x="2720" y="20742"/>
                  </a:lnTo>
                  <a:lnTo>
                    <a:pt x="1133" y="23689"/>
                  </a:lnTo>
                  <a:lnTo>
                    <a:pt x="907" y="24936"/>
                  </a:lnTo>
                  <a:lnTo>
                    <a:pt x="1133" y="26750"/>
                  </a:lnTo>
                  <a:lnTo>
                    <a:pt x="3174" y="29583"/>
                  </a:lnTo>
                  <a:lnTo>
                    <a:pt x="4307" y="31964"/>
                  </a:lnTo>
                  <a:lnTo>
                    <a:pt x="4987" y="35137"/>
                  </a:lnTo>
                  <a:lnTo>
                    <a:pt x="6007" y="37404"/>
                  </a:lnTo>
                  <a:lnTo>
                    <a:pt x="8728" y="40918"/>
                  </a:lnTo>
                  <a:lnTo>
                    <a:pt x="10768" y="46019"/>
                  </a:lnTo>
                  <a:lnTo>
                    <a:pt x="13488" y="47039"/>
                  </a:lnTo>
                  <a:lnTo>
                    <a:pt x="17229" y="44999"/>
                  </a:lnTo>
                  <a:lnTo>
                    <a:pt x="19155" y="42278"/>
                  </a:lnTo>
                  <a:lnTo>
                    <a:pt x="18362" y="38424"/>
                  </a:lnTo>
                  <a:lnTo>
                    <a:pt x="20402" y="38084"/>
                  </a:lnTo>
                  <a:lnTo>
                    <a:pt x="26523" y="37971"/>
                  </a:lnTo>
                  <a:lnTo>
                    <a:pt x="28677" y="39218"/>
                  </a:lnTo>
                  <a:lnTo>
                    <a:pt x="27316" y="41938"/>
                  </a:lnTo>
                  <a:lnTo>
                    <a:pt x="24823" y="44885"/>
                  </a:lnTo>
                  <a:lnTo>
                    <a:pt x="25049" y="46925"/>
                  </a:lnTo>
                  <a:lnTo>
                    <a:pt x="25503" y="48626"/>
                  </a:lnTo>
                  <a:lnTo>
                    <a:pt x="26636" y="51233"/>
                  </a:lnTo>
                  <a:lnTo>
                    <a:pt x="27997" y="53273"/>
                  </a:lnTo>
                  <a:lnTo>
                    <a:pt x="28790" y="53613"/>
                  </a:lnTo>
                  <a:lnTo>
                    <a:pt x="32190" y="53613"/>
                  </a:lnTo>
                  <a:lnTo>
                    <a:pt x="34684" y="54066"/>
                  </a:lnTo>
                  <a:lnTo>
                    <a:pt x="35251" y="54746"/>
                  </a:lnTo>
                  <a:lnTo>
                    <a:pt x="33664" y="56673"/>
                  </a:lnTo>
                  <a:lnTo>
                    <a:pt x="32643" y="57127"/>
                  </a:lnTo>
                  <a:lnTo>
                    <a:pt x="17795" y="53273"/>
                  </a:lnTo>
                  <a:lnTo>
                    <a:pt x="15868" y="53726"/>
                  </a:lnTo>
                  <a:lnTo>
                    <a:pt x="14055" y="54860"/>
                  </a:lnTo>
                  <a:lnTo>
                    <a:pt x="19042" y="58147"/>
                  </a:lnTo>
                  <a:lnTo>
                    <a:pt x="24143" y="60640"/>
                  </a:lnTo>
                  <a:lnTo>
                    <a:pt x="21989" y="61660"/>
                  </a:lnTo>
                  <a:lnTo>
                    <a:pt x="21876" y="63814"/>
                  </a:lnTo>
                  <a:lnTo>
                    <a:pt x="22329" y="66308"/>
                  </a:lnTo>
                  <a:lnTo>
                    <a:pt x="24256" y="68348"/>
                  </a:lnTo>
                  <a:lnTo>
                    <a:pt x="26183" y="69935"/>
                  </a:lnTo>
                  <a:lnTo>
                    <a:pt x="29810" y="71635"/>
                  </a:lnTo>
                  <a:lnTo>
                    <a:pt x="32303" y="72202"/>
                  </a:lnTo>
                  <a:lnTo>
                    <a:pt x="35931" y="77642"/>
                  </a:lnTo>
                  <a:lnTo>
                    <a:pt x="40578" y="82403"/>
                  </a:lnTo>
                  <a:lnTo>
                    <a:pt x="43865" y="83990"/>
                  </a:lnTo>
                  <a:lnTo>
                    <a:pt x="44772" y="84896"/>
                  </a:lnTo>
                  <a:lnTo>
                    <a:pt x="45679" y="86370"/>
                  </a:lnTo>
                  <a:lnTo>
                    <a:pt x="50552" y="89430"/>
                  </a:lnTo>
                  <a:lnTo>
                    <a:pt x="60867" y="89090"/>
                  </a:lnTo>
                  <a:lnTo>
                    <a:pt x="66081" y="88070"/>
                  </a:lnTo>
                  <a:lnTo>
                    <a:pt x="70161" y="87844"/>
                  </a:lnTo>
                  <a:lnTo>
                    <a:pt x="72768" y="85917"/>
                  </a:lnTo>
                  <a:lnTo>
                    <a:pt x="75375" y="83536"/>
                  </a:lnTo>
                  <a:lnTo>
                    <a:pt x="78209" y="81949"/>
                  </a:lnTo>
                  <a:lnTo>
                    <a:pt x="81043" y="80929"/>
                  </a:lnTo>
                  <a:lnTo>
                    <a:pt x="79116" y="78662"/>
                  </a:lnTo>
                  <a:lnTo>
                    <a:pt x="76735" y="77189"/>
                  </a:lnTo>
                  <a:lnTo>
                    <a:pt x="77529" y="74809"/>
                  </a:lnTo>
                  <a:lnTo>
                    <a:pt x="78549" y="72882"/>
                  </a:lnTo>
                  <a:lnTo>
                    <a:pt x="78322" y="70501"/>
                  </a:lnTo>
                  <a:lnTo>
                    <a:pt x="77529" y="68235"/>
                  </a:lnTo>
                  <a:lnTo>
                    <a:pt x="79796" y="66874"/>
                  </a:lnTo>
                  <a:lnTo>
                    <a:pt x="82063" y="66081"/>
                  </a:lnTo>
                  <a:lnTo>
                    <a:pt x="83196" y="66081"/>
                  </a:lnTo>
                  <a:lnTo>
                    <a:pt x="84216" y="66761"/>
                  </a:lnTo>
                  <a:lnTo>
                    <a:pt x="85123" y="68801"/>
                  </a:lnTo>
                  <a:lnTo>
                    <a:pt x="86256" y="70048"/>
                  </a:lnTo>
                  <a:lnTo>
                    <a:pt x="88750" y="70501"/>
                  </a:lnTo>
                  <a:lnTo>
                    <a:pt x="91244" y="68801"/>
                  </a:lnTo>
                  <a:lnTo>
                    <a:pt x="93057" y="65514"/>
                  </a:lnTo>
                  <a:lnTo>
                    <a:pt x="94984" y="63134"/>
                  </a:lnTo>
                  <a:lnTo>
                    <a:pt x="96231" y="63587"/>
                  </a:lnTo>
                  <a:lnTo>
                    <a:pt x="96458" y="66081"/>
                  </a:lnTo>
                  <a:lnTo>
                    <a:pt x="95551" y="68915"/>
                  </a:lnTo>
                  <a:lnTo>
                    <a:pt x="93851" y="71522"/>
                  </a:lnTo>
                  <a:lnTo>
                    <a:pt x="93624" y="72428"/>
                  </a:lnTo>
                  <a:lnTo>
                    <a:pt x="94077" y="74129"/>
                  </a:lnTo>
                  <a:lnTo>
                    <a:pt x="95778" y="77416"/>
                  </a:lnTo>
                  <a:lnTo>
                    <a:pt x="96911" y="78096"/>
                  </a:lnTo>
                  <a:lnTo>
                    <a:pt x="102352" y="78209"/>
                  </a:lnTo>
                  <a:lnTo>
                    <a:pt x="107792" y="77076"/>
                  </a:lnTo>
                  <a:lnTo>
                    <a:pt x="112099" y="74922"/>
                  </a:lnTo>
                  <a:lnTo>
                    <a:pt x="117993" y="70048"/>
                  </a:lnTo>
                  <a:lnTo>
                    <a:pt x="119694" y="69255"/>
                  </a:lnTo>
                  <a:lnTo>
                    <a:pt x="124908" y="68801"/>
                  </a:lnTo>
                  <a:lnTo>
                    <a:pt x="123094" y="71295"/>
                  </a:lnTo>
                  <a:lnTo>
                    <a:pt x="118107" y="76622"/>
                  </a:lnTo>
                  <a:lnTo>
                    <a:pt x="119807" y="79229"/>
                  </a:lnTo>
                  <a:lnTo>
                    <a:pt x="123774" y="81269"/>
                  </a:lnTo>
                  <a:lnTo>
                    <a:pt x="125474" y="81723"/>
                  </a:lnTo>
                  <a:lnTo>
                    <a:pt x="129215" y="81609"/>
                  </a:lnTo>
                  <a:lnTo>
                    <a:pt x="132842" y="80816"/>
                  </a:lnTo>
                  <a:lnTo>
                    <a:pt x="129441" y="83083"/>
                  </a:lnTo>
                  <a:lnTo>
                    <a:pt x="124794" y="83990"/>
                  </a:lnTo>
                  <a:lnTo>
                    <a:pt x="111986" y="83876"/>
                  </a:lnTo>
                  <a:lnTo>
                    <a:pt x="106319" y="84556"/>
                  </a:lnTo>
                  <a:lnTo>
                    <a:pt x="104505" y="85123"/>
                  </a:lnTo>
                  <a:lnTo>
                    <a:pt x="101898" y="86483"/>
                  </a:lnTo>
                  <a:lnTo>
                    <a:pt x="101898" y="88184"/>
                  </a:lnTo>
                  <a:lnTo>
                    <a:pt x="102692" y="89884"/>
                  </a:lnTo>
                  <a:lnTo>
                    <a:pt x="99065" y="89657"/>
                  </a:lnTo>
                  <a:lnTo>
                    <a:pt x="95438" y="90224"/>
                  </a:lnTo>
                  <a:lnTo>
                    <a:pt x="88297" y="93624"/>
                  </a:lnTo>
                  <a:lnTo>
                    <a:pt x="72995" y="97365"/>
                  </a:lnTo>
                  <a:lnTo>
                    <a:pt x="74242" y="100538"/>
                  </a:lnTo>
                  <a:lnTo>
                    <a:pt x="68914" y="97591"/>
                  </a:lnTo>
                  <a:lnTo>
                    <a:pt x="66647" y="96685"/>
                  </a:lnTo>
                  <a:lnTo>
                    <a:pt x="64381" y="96798"/>
                  </a:lnTo>
                  <a:lnTo>
                    <a:pt x="63247" y="97251"/>
                  </a:lnTo>
                  <a:lnTo>
                    <a:pt x="62114" y="98045"/>
                  </a:lnTo>
                  <a:lnTo>
                    <a:pt x="61434" y="99518"/>
                  </a:lnTo>
                  <a:lnTo>
                    <a:pt x="62114" y="104619"/>
                  </a:lnTo>
                  <a:lnTo>
                    <a:pt x="62794" y="106319"/>
                  </a:lnTo>
                  <a:lnTo>
                    <a:pt x="63701" y="107792"/>
                  </a:lnTo>
                  <a:lnTo>
                    <a:pt x="67214" y="110513"/>
                  </a:lnTo>
                  <a:lnTo>
                    <a:pt x="69821" y="111646"/>
                  </a:lnTo>
                  <a:lnTo>
                    <a:pt x="80363" y="111873"/>
                  </a:lnTo>
                  <a:lnTo>
                    <a:pt x="85236" y="111306"/>
                  </a:lnTo>
                  <a:lnTo>
                    <a:pt x="90450" y="109946"/>
                  </a:lnTo>
                  <a:lnTo>
                    <a:pt x="95438" y="107679"/>
                  </a:lnTo>
                  <a:lnTo>
                    <a:pt x="100425" y="106999"/>
                  </a:lnTo>
                  <a:lnTo>
                    <a:pt x="105299" y="108133"/>
                  </a:lnTo>
                  <a:lnTo>
                    <a:pt x="110059" y="108133"/>
                  </a:lnTo>
                  <a:lnTo>
                    <a:pt x="119920" y="106546"/>
                  </a:lnTo>
                  <a:lnTo>
                    <a:pt x="126381" y="105072"/>
                  </a:lnTo>
                  <a:lnTo>
                    <a:pt x="127628" y="105639"/>
                  </a:lnTo>
                  <a:lnTo>
                    <a:pt x="128761" y="108359"/>
                  </a:lnTo>
                  <a:lnTo>
                    <a:pt x="130008" y="110399"/>
                  </a:lnTo>
                  <a:lnTo>
                    <a:pt x="121507" y="110399"/>
                  </a:lnTo>
                  <a:lnTo>
                    <a:pt x="113120" y="111193"/>
                  </a:lnTo>
                  <a:lnTo>
                    <a:pt x="86823" y="115613"/>
                  </a:lnTo>
                  <a:lnTo>
                    <a:pt x="82176" y="123321"/>
                  </a:lnTo>
                  <a:lnTo>
                    <a:pt x="80136" y="122754"/>
                  </a:lnTo>
                  <a:lnTo>
                    <a:pt x="77982" y="121167"/>
                  </a:lnTo>
                  <a:lnTo>
                    <a:pt x="75715" y="120714"/>
                  </a:lnTo>
                  <a:lnTo>
                    <a:pt x="69368" y="121507"/>
                  </a:lnTo>
                  <a:lnTo>
                    <a:pt x="68461" y="122414"/>
                  </a:lnTo>
                  <a:lnTo>
                    <a:pt x="67894" y="124114"/>
                  </a:lnTo>
                  <a:lnTo>
                    <a:pt x="68008" y="127061"/>
                  </a:lnTo>
                  <a:lnTo>
                    <a:pt x="69028" y="129102"/>
                  </a:lnTo>
                  <a:lnTo>
                    <a:pt x="70955" y="132275"/>
                  </a:lnTo>
                  <a:lnTo>
                    <a:pt x="72995" y="134769"/>
                  </a:lnTo>
                  <a:lnTo>
                    <a:pt x="75488" y="136923"/>
                  </a:lnTo>
                  <a:lnTo>
                    <a:pt x="77869" y="138623"/>
                  </a:lnTo>
                  <a:lnTo>
                    <a:pt x="83083" y="140323"/>
                  </a:lnTo>
                  <a:lnTo>
                    <a:pt x="90904" y="143950"/>
                  </a:lnTo>
                  <a:lnTo>
                    <a:pt x="99631" y="153131"/>
                  </a:lnTo>
                  <a:lnTo>
                    <a:pt x="108926" y="159025"/>
                  </a:lnTo>
                  <a:lnTo>
                    <a:pt x="111419" y="160045"/>
                  </a:lnTo>
                  <a:lnTo>
                    <a:pt x="113800" y="161745"/>
                  </a:lnTo>
                  <a:lnTo>
                    <a:pt x="115953" y="164352"/>
                  </a:lnTo>
                  <a:lnTo>
                    <a:pt x="118333" y="165939"/>
                  </a:lnTo>
                  <a:lnTo>
                    <a:pt x="123208" y="167413"/>
                  </a:lnTo>
                  <a:lnTo>
                    <a:pt x="127968" y="166166"/>
                  </a:lnTo>
                  <a:lnTo>
                    <a:pt x="130688" y="163672"/>
                  </a:lnTo>
                  <a:lnTo>
                    <a:pt x="130122" y="160839"/>
                  </a:lnTo>
                  <a:lnTo>
                    <a:pt x="128988" y="158118"/>
                  </a:lnTo>
                  <a:lnTo>
                    <a:pt x="128875" y="156645"/>
                  </a:lnTo>
                  <a:lnTo>
                    <a:pt x="132275" y="152791"/>
                  </a:lnTo>
                  <a:lnTo>
                    <a:pt x="134429" y="149391"/>
                  </a:lnTo>
                  <a:lnTo>
                    <a:pt x="133182" y="147464"/>
                  </a:lnTo>
                  <a:lnTo>
                    <a:pt x="132502" y="145650"/>
                  </a:lnTo>
                  <a:lnTo>
                    <a:pt x="136469" y="140550"/>
                  </a:lnTo>
                  <a:lnTo>
                    <a:pt x="138396" y="137376"/>
                  </a:lnTo>
                  <a:lnTo>
                    <a:pt x="142136" y="129215"/>
                  </a:lnTo>
                  <a:lnTo>
                    <a:pt x="146670" y="124681"/>
                  </a:lnTo>
                  <a:lnTo>
                    <a:pt x="152678" y="124228"/>
                  </a:lnTo>
                  <a:lnTo>
                    <a:pt x="154491" y="123434"/>
                  </a:lnTo>
                  <a:lnTo>
                    <a:pt x="155964" y="120827"/>
                  </a:lnTo>
                  <a:lnTo>
                    <a:pt x="157211" y="115953"/>
                  </a:lnTo>
                  <a:lnTo>
                    <a:pt x="158118" y="110626"/>
                  </a:lnTo>
                  <a:lnTo>
                    <a:pt x="158798" y="103599"/>
                  </a:lnTo>
                  <a:lnTo>
                    <a:pt x="158685" y="101218"/>
                  </a:lnTo>
                  <a:lnTo>
                    <a:pt x="158798" y="99632"/>
                  </a:lnTo>
                  <a:lnTo>
                    <a:pt x="161632" y="98498"/>
                  </a:lnTo>
                  <a:lnTo>
                    <a:pt x="164352" y="98951"/>
                  </a:lnTo>
                  <a:lnTo>
                    <a:pt x="166619" y="98838"/>
                  </a:lnTo>
                  <a:lnTo>
                    <a:pt x="170133" y="96911"/>
                  </a:lnTo>
                  <a:lnTo>
                    <a:pt x="170473" y="94531"/>
                  </a:lnTo>
                  <a:lnTo>
                    <a:pt x="169453" y="92037"/>
                  </a:lnTo>
                  <a:lnTo>
                    <a:pt x="169906" y="89544"/>
                  </a:lnTo>
                  <a:lnTo>
                    <a:pt x="171380" y="85577"/>
                  </a:lnTo>
                  <a:lnTo>
                    <a:pt x="173420" y="82630"/>
                  </a:lnTo>
                  <a:lnTo>
                    <a:pt x="178067" y="77756"/>
                  </a:lnTo>
                  <a:lnTo>
                    <a:pt x="182941" y="73789"/>
                  </a:lnTo>
                  <a:lnTo>
                    <a:pt x="183735" y="72088"/>
                  </a:lnTo>
                  <a:lnTo>
                    <a:pt x="184188" y="71522"/>
                  </a:lnTo>
                  <a:lnTo>
                    <a:pt x="186001" y="70842"/>
                  </a:lnTo>
                  <a:lnTo>
                    <a:pt x="198696" y="69821"/>
                  </a:lnTo>
                  <a:lnTo>
                    <a:pt x="205610" y="68461"/>
                  </a:lnTo>
                  <a:lnTo>
                    <a:pt x="213205" y="68235"/>
                  </a:lnTo>
                  <a:lnTo>
                    <a:pt x="216265" y="67101"/>
                  </a:lnTo>
                  <a:lnTo>
                    <a:pt x="219212" y="65061"/>
                  </a:lnTo>
                  <a:lnTo>
                    <a:pt x="218418" y="63587"/>
                  </a:lnTo>
                  <a:lnTo>
                    <a:pt x="217625" y="62454"/>
                  </a:lnTo>
                  <a:lnTo>
                    <a:pt x="213091" y="59620"/>
                  </a:lnTo>
                  <a:lnTo>
                    <a:pt x="205497" y="57013"/>
                  </a:lnTo>
                  <a:lnTo>
                    <a:pt x="200963" y="53386"/>
                  </a:lnTo>
                  <a:lnTo>
                    <a:pt x="206404" y="49532"/>
                  </a:lnTo>
                  <a:lnTo>
                    <a:pt x="203230" y="47152"/>
                  </a:lnTo>
                  <a:lnTo>
                    <a:pt x="200170" y="46132"/>
                  </a:lnTo>
                  <a:lnTo>
                    <a:pt x="194049" y="45225"/>
                  </a:lnTo>
                  <a:lnTo>
                    <a:pt x="193142" y="46245"/>
                  </a:lnTo>
                  <a:lnTo>
                    <a:pt x="193029" y="48626"/>
                  </a:lnTo>
                  <a:lnTo>
                    <a:pt x="188608" y="49646"/>
                  </a:lnTo>
                  <a:lnTo>
                    <a:pt x="185661" y="45225"/>
                  </a:lnTo>
                  <a:lnTo>
                    <a:pt x="180334" y="43752"/>
                  </a:lnTo>
                  <a:lnTo>
                    <a:pt x="172060" y="44658"/>
                  </a:lnTo>
                  <a:lnTo>
                    <a:pt x="169906" y="43638"/>
                  </a:lnTo>
                  <a:lnTo>
                    <a:pt x="167866" y="40918"/>
                  </a:lnTo>
                  <a:lnTo>
                    <a:pt x="165599" y="39671"/>
                  </a:lnTo>
                  <a:lnTo>
                    <a:pt x="163672" y="39558"/>
                  </a:lnTo>
                  <a:lnTo>
                    <a:pt x="164579" y="38538"/>
                  </a:lnTo>
                  <a:lnTo>
                    <a:pt x="166393" y="37518"/>
                  </a:lnTo>
                  <a:lnTo>
                    <a:pt x="166619" y="35817"/>
                  </a:lnTo>
                  <a:lnTo>
                    <a:pt x="166846" y="33437"/>
                  </a:lnTo>
                  <a:lnTo>
                    <a:pt x="166506" y="31397"/>
                  </a:lnTo>
                  <a:lnTo>
                    <a:pt x="165939" y="29697"/>
                  </a:lnTo>
                  <a:lnTo>
                    <a:pt x="165146" y="28337"/>
                  </a:lnTo>
                  <a:lnTo>
                    <a:pt x="161745" y="24143"/>
                  </a:lnTo>
                  <a:lnTo>
                    <a:pt x="158005" y="22443"/>
                  </a:lnTo>
                  <a:lnTo>
                    <a:pt x="156645" y="22216"/>
                  </a:lnTo>
                  <a:lnTo>
                    <a:pt x="155398" y="22669"/>
                  </a:lnTo>
                  <a:lnTo>
                    <a:pt x="147010" y="30830"/>
                  </a:lnTo>
                  <a:lnTo>
                    <a:pt x="143043" y="33437"/>
                  </a:lnTo>
                  <a:lnTo>
                    <a:pt x="143950" y="31170"/>
                  </a:lnTo>
                  <a:lnTo>
                    <a:pt x="144403" y="28677"/>
                  </a:lnTo>
                  <a:lnTo>
                    <a:pt x="143383" y="26070"/>
                  </a:lnTo>
                  <a:lnTo>
                    <a:pt x="144290" y="24256"/>
                  </a:lnTo>
                  <a:lnTo>
                    <a:pt x="146897" y="20969"/>
                  </a:lnTo>
                  <a:lnTo>
                    <a:pt x="148937" y="17569"/>
                  </a:lnTo>
                  <a:lnTo>
                    <a:pt x="146443" y="12695"/>
                  </a:lnTo>
                  <a:lnTo>
                    <a:pt x="143383" y="9861"/>
                  </a:lnTo>
                  <a:lnTo>
                    <a:pt x="141230" y="8501"/>
                  </a:lnTo>
                  <a:lnTo>
                    <a:pt x="133862" y="5667"/>
                  </a:lnTo>
                  <a:lnTo>
                    <a:pt x="128648" y="4761"/>
                  </a:lnTo>
                  <a:lnTo>
                    <a:pt x="127855" y="5554"/>
                  </a:lnTo>
                  <a:lnTo>
                    <a:pt x="127061" y="6914"/>
                  </a:lnTo>
                  <a:lnTo>
                    <a:pt x="126041" y="7481"/>
                  </a:lnTo>
                  <a:lnTo>
                    <a:pt x="125021" y="7368"/>
                  </a:lnTo>
                  <a:lnTo>
                    <a:pt x="119580" y="1700"/>
                  </a:lnTo>
                  <a:lnTo>
                    <a:pt x="116747" y="0"/>
                  </a:lnTo>
                  <a:lnTo>
                    <a:pt x="113913" y="227"/>
                  </a:lnTo>
                  <a:lnTo>
                    <a:pt x="110853" y="2267"/>
                  </a:lnTo>
                  <a:lnTo>
                    <a:pt x="110059" y="4987"/>
                  </a:lnTo>
                  <a:lnTo>
                    <a:pt x="110966" y="8501"/>
                  </a:lnTo>
                  <a:lnTo>
                    <a:pt x="108019" y="10995"/>
                  </a:lnTo>
                  <a:lnTo>
                    <a:pt x="105752" y="16095"/>
                  </a:lnTo>
                  <a:lnTo>
                    <a:pt x="105299" y="17342"/>
                  </a:lnTo>
                  <a:lnTo>
                    <a:pt x="105072" y="18702"/>
                  </a:lnTo>
                  <a:lnTo>
                    <a:pt x="105639" y="23349"/>
                  </a:lnTo>
                  <a:lnTo>
                    <a:pt x="106319" y="26750"/>
                  </a:lnTo>
                  <a:lnTo>
                    <a:pt x="109492" y="35591"/>
                  </a:lnTo>
                  <a:lnTo>
                    <a:pt x="114027" y="46925"/>
                  </a:lnTo>
                  <a:lnTo>
                    <a:pt x="115953" y="53613"/>
                  </a:lnTo>
                  <a:lnTo>
                    <a:pt x="114933" y="53386"/>
                  </a:lnTo>
                  <a:lnTo>
                    <a:pt x="105979" y="44545"/>
                  </a:lnTo>
                  <a:lnTo>
                    <a:pt x="104052" y="43865"/>
                  </a:lnTo>
                  <a:lnTo>
                    <a:pt x="101898" y="40918"/>
                  </a:lnTo>
                  <a:lnTo>
                    <a:pt x="97478" y="32417"/>
                  </a:lnTo>
                  <a:lnTo>
                    <a:pt x="93511" y="25503"/>
                  </a:lnTo>
                  <a:lnTo>
                    <a:pt x="89430" y="19042"/>
                  </a:lnTo>
                  <a:lnTo>
                    <a:pt x="85010" y="14395"/>
                  </a:lnTo>
                  <a:lnTo>
                    <a:pt x="80136" y="12808"/>
                  </a:lnTo>
                  <a:lnTo>
                    <a:pt x="75715" y="16435"/>
                  </a:lnTo>
                  <a:lnTo>
                    <a:pt x="71635" y="21763"/>
                  </a:lnTo>
                  <a:lnTo>
                    <a:pt x="68801" y="23463"/>
                  </a:lnTo>
                  <a:lnTo>
                    <a:pt x="68348" y="25843"/>
                  </a:lnTo>
                  <a:lnTo>
                    <a:pt x="68121" y="28677"/>
                  </a:lnTo>
                  <a:lnTo>
                    <a:pt x="68461" y="31284"/>
                  </a:lnTo>
                  <a:lnTo>
                    <a:pt x="69141" y="33551"/>
                  </a:lnTo>
                  <a:lnTo>
                    <a:pt x="68574" y="35477"/>
                  </a:lnTo>
                  <a:lnTo>
                    <a:pt x="67101" y="35704"/>
                  </a:lnTo>
                  <a:lnTo>
                    <a:pt x="64494" y="33891"/>
                  </a:lnTo>
                  <a:lnTo>
                    <a:pt x="62114" y="31284"/>
                  </a:lnTo>
                  <a:lnTo>
                    <a:pt x="59733" y="29810"/>
                  </a:lnTo>
                  <a:lnTo>
                    <a:pt x="56333" y="29130"/>
                  </a:lnTo>
                  <a:lnTo>
                    <a:pt x="55313" y="28677"/>
                  </a:lnTo>
                  <a:lnTo>
                    <a:pt x="54293" y="24029"/>
                  </a:lnTo>
                  <a:lnTo>
                    <a:pt x="51913" y="23349"/>
                  </a:lnTo>
                  <a:lnTo>
                    <a:pt x="38424" y="24256"/>
                  </a:lnTo>
                  <a:lnTo>
                    <a:pt x="48285" y="18475"/>
                  </a:lnTo>
                  <a:lnTo>
                    <a:pt x="63361" y="17002"/>
                  </a:lnTo>
                  <a:lnTo>
                    <a:pt x="66081" y="15188"/>
                  </a:lnTo>
                  <a:lnTo>
                    <a:pt x="66307" y="14622"/>
                  </a:lnTo>
                  <a:lnTo>
                    <a:pt x="66421" y="13035"/>
                  </a:lnTo>
                  <a:lnTo>
                    <a:pt x="66194" y="11901"/>
                  </a:lnTo>
                  <a:lnTo>
                    <a:pt x="61660" y="9634"/>
                  </a:lnTo>
                  <a:lnTo>
                    <a:pt x="49645" y="11108"/>
                  </a:lnTo>
                  <a:lnTo>
                    <a:pt x="42391" y="13942"/>
                  </a:lnTo>
                  <a:lnTo>
                    <a:pt x="39331" y="14055"/>
                  </a:lnTo>
                  <a:lnTo>
                    <a:pt x="32757" y="11901"/>
                  </a:lnTo>
                  <a:lnTo>
                    <a:pt x="31510" y="12808"/>
                  </a:lnTo>
                  <a:lnTo>
                    <a:pt x="32077" y="15302"/>
                  </a:lnTo>
                  <a:lnTo>
                    <a:pt x="32870" y="17115"/>
                  </a:lnTo>
                  <a:lnTo>
                    <a:pt x="31170" y="16775"/>
                  </a:lnTo>
                  <a:lnTo>
                    <a:pt x="29130" y="15869"/>
                  </a:lnTo>
                  <a:lnTo>
                    <a:pt x="20969" y="11675"/>
                  </a:lnTo>
                  <a:lnTo>
                    <a:pt x="13601" y="12808"/>
                  </a:lnTo>
                  <a:lnTo>
                    <a:pt x="11675" y="13488"/>
                  </a:lnTo>
                  <a:lnTo>
                    <a:pt x="10314" y="16775"/>
                  </a:lnTo>
                  <a:lnTo>
                    <a:pt x="9634" y="16889"/>
                  </a:lnTo>
                  <a:lnTo>
                    <a:pt x="7594" y="14735"/>
                  </a:lnTo>
                  <a:lnTo>
                    <a:pt x="3854" y="12921"/>
                  </a:lnTo>
                  <a:lnTo>
                    <a:pt x="2494" y="12808"/>
                  </a:lnTo>
                  <a:lnTo>
                    <a:pt x="1360" y="13262"/>
                  </a:lnTo>
                  <a:lnTo>
                    <a:pt x="0" y="14848"/>
                  </a:lnTo>
                  <a:lnTo>
                    <a:pt x="113" y="16095"/>
                  </a:lnTo>
                  <a:lnTo>
                    <a:pt x="1473" y="18249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4A1D9E2C-49C3-8394-3124-118C96A1A4E7}"/>
                </a:ext>
              </a:extLst>
            </p:cNvPr>
            <p:cNvSpPr/>
            <p:nvPr/>
          </p:nvSpPr>
          <p:spPr>
            <a:xfrm>
              <a:off x="4062038" y="2080119"/>
              <a:ext cx="9747" cy="7254"/>
            </a:xfrm>
            <a:custGeom>
              <a:avLst/>
              <a:gdLst>
                <a:gd name="connsiteX0" fmla="*/ 6121 w 9747"/>
                <a:gd name="connsiteY0" fmla="*/ 7254 h 7254"/>
                <a:gd name="connsiteX1" fmla="*/ 8614 w 9747"/>
                <a:gd name="connsiteY1" fmla="*/ 5554 h 7254"/>
                <a:gd name="connsiteX2" fmla="*/ 9748 w 9747"/>
                <a:gd name="connsiteY2" fmla="*/ 2720 h 7254"/>
                <a:gd name="connsiteX3" fmla="*/ 9521 w 9747"/>
                <a:gd name="connsiteY3" fmla="*/ 1814 h 7254"/>
                <a:gd name="connsiteX4" fmla="*/ 7821 w 9747"/>
                <a:gd name="connsiteY4" fmla="*/ 0 h 7254"/>
                <a:gd name="connsiteX5" fmla="*/ 1247 w 9747"/>
                <a:gd name="connsiteY5" fmla="*/ 227 h 7254"/>
                <a:gd name="connsiteX6" fmla="*/ 0 w 9747"/>
                <a:gd name="connsiteY6" fmla="*/ 1474 h 7254"/>
                <a:gd name="connsiteX7" fmla="*/ 2381 w 9747"/>
                <a:gd name="connsiteY7" fmla="*/ 4761 h 7254"/>
                <a:gd name="connsiteX8" fmla="*/ 6121 w 9747"/>
                <a:gd name="connsiteY8" fmla="*/ 7254 h 7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747" h="7254">
                  <a:moveTo>
                    <a:pt x="6121" y="7254"/>
                  </a:moveTo>
                  <a:lnTo>
                    <a:pt x="8614" y="5554"/>
                  </a:lnTo>
                  <a:lnTo>
                    <a:pt x="9748" y="2720"/>
                  </a:lnTo>
                  <a:lnTo>
                    <a:pt x="9521" y="1814"/>
                  </a:lnTo>
                  <a:lnTo>
                    <a:pt x="7821" y="0"/>
                  </a:lnTo>
                  <a:lnTo>
                    <a:pt x="1247" y="227"/>
                  </a:lnTo>
                  <a:lnTo>
                    <a:pt x="0" y="1474"/>
                  </a:lnTo>
                  <a:lnTo>
                    <a:pt x="2381" y="4761"/>
                  </a:lnTo>
                  <a:lnTo>
                    <a:pt x="6121" y="7254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376923E-BCDF-C751-5C4B-E1A04C1BC381}"/>
                </a:ext>
              </a:extLst>
            </p:cNvPr>
            <p:cNvSpPr/>
            <p:nvPr/>
          </p:nvSpPr>
          <p:spPr>
            <a:xfrm>
              <a:off x="4044016" y="1798793"/>
              <a:ext cx="189968" cy="64494"/>
            </a:xfrm>
            <a:custGeom>
              <a:avLst/>
              <a:gdLst>
                <a:gd name="connsiteX0" fmla="*/ 8728 w 189968"/>
                <a:gd name="connsiteY0" fmla="*/ 21309 h 64494"/>
                <a:gd name="connsiteX1" fmla="*/ 19156 w 189968"/>
                <a:gd name="connsiteY1" fmla="*/ 22443 h 64494"/>
                <a:gd name="connsiteX2" fmla="*/ 16549 w 189968"/>
                <a:gd name="connsiteY2" fmla="*/ 24483 h 64494"/>
                <a:gd name="connsiteX3" fmla="*/ 13828 w 189968"/>
                <a:gd name="connsiteY3" fmla="*/ 25956 h 64494"/>
                <a:gd name="connsiteX4" fmla="*/ 6914 w 189968"/>
                <a:gd name="connsiteY4" fmla="*/ 27883 h 64494"/>
                <a:gd name="connsiteX5" fmla="*/ 7481 w 189968"/>
                <a:gd name="connsiteY5" fmla="*/ 30037 h 64494"/>
                <a:gd name="connsiteX6" fmla="*/ 8274 w 189968"/>
                <a:gd name="connsiteY6" fmla="*/ 31397 h 64494"/>
                <a:gd name="connsiteX7" fmla="*/ 10428 w 189968"/>
                <a:gd name="connsiteY7" fmla="*/ 33211 h 64494"/>
                <a:gd name="connsiteX8" fmla="*/ 16549 w 189968"/>
                <a:gd name="connsiteY8" fmla="*/ 36384 h 64494"/>
                <a:gd name="connsiteX9" fmla="*/ 20969 w 189968"/>
                <a:gd name="connsiteY9" fmla="*/ 37631 h 64494"/>
                <a:gd name="connsiteX10" fmla="*/ 30377 w 189968"/>
                <a:gd name="connsiteY10" fmla="*/ 38084 h 64494"/>
                <a:gd name="connsiteX11" fmla="*/ 35251 w 189968"/>
                <a:gd name="connsiteY11" fmla="*/ 37971 h 64494"/>
                <a:gd name="connsiteX12" fmla="*/ 40578 w 189968"/>
                <a:gd name="connsiteY12" fmla="*/ 37178 h 64494"/>
                <a:gd name="connsiteX13" fmla="*/ 45112 w 189968"/>
                <a:gd name="connsiteY13" fmla="*/ 35477 h 64494"/>
                <a:gd name="connsiteX14" fmla="*/ 52026 w 189968"/>
                <a:gd name="connsiteY14" fmla="*/ 35704 h 64494"/>
                <a:gd name="connsiteX15" fmla="*/ 58714 w 189968"/>
                <a:gd name="connsiteY15" fmla="*/ 36951 h 64494"/>
                <a:gd name="connsiteX16" fmla="*/ 56673 w 189968"/>
                <a:gd name="connsiteY16" fmla="*/ 38991 h 64494"/>
                <a:gd name="connsiteX17" fmla="*/ 54180 w 189968"/>
                <a:gd name="connsiteY17" fmla="*/ 39898 h 64494"/>
                <a:gd name="connsiteX18" fmla="*/ 52706 w 189968"/>
                <a:gd name="connsiteY18" fmla="*/ 42732 h 64494"/>
                <a:gd name="connsiteX19" fmla="*/ 46472 w 189968"/>
                <a:gd name="connsiteY19" fmla="*/ 42732 h 64494"/>
                <a:gd name="connsiteX20" fmla="*/ 42958 w 189968"/>
                <a:gd name="connsiteY20" fmla="*/ 42392 h 64494"/>
                <a:gd name="connsiteX21" fmla="*/ 38991 w 189968"/>
                <a:gd name="connsiteY21" fmla="*/ 42732 h 64494"/>
                <a:gd name="connsiteX22" fmla="*/ 37405 w 189968"/>
                <a:gd name="connsiteY22" fmla="*/ 43525 h 64494"/>
                <a:gd name="connsiteX23" fmla="*/ 35931 w 189968"/>
                <a:gd name="connsiteY23" fmla="*/ 44885 h 64494"/>
                <a:gd name="connsiteX24" fmla="*/ 40578 w 189968"/>
                <a:gd name="connsiteY24" fmla="*/ 47719 h 64494"/>
                <a:gd name="connsiteX25" fmla="*/ 45225 w 189968"/>
                <a:gd name="connsiteY25" fmla="*/ 49872 h 64494"/>
                <a:gd name="connsiteX26" fmla="*/ 50779 w 189968"/>
                <a:gd name="connsiteY26" fmla="*/ 51233 h 64494"/>
                <a:gd name="connsiteX27" fmla="*/ 58147 w 189968"/>
                <a:gd name="connsiteY27" fmla="*/ 52253 h 64494"/>
                <a:gd name="connsiteX28" fmla="*/ 59054 w 189968"/>
                <a:gd name="connsiteY28" fmla="*/ 53840 h 64494"/>
                <a:gd name="connsiteX29" fmla="*/ 60187 w 189968"/>
                <a:gd name="connsiteY29" fmla="*/ 54406 h 64494"/>
                <a:gd name="connsiteX30" fmla="*/ 81723 w 189968"/>
                <a:gd name="connsiteY30" fmla="*/ 55313 h 64494"/>
                <a:gd name="connsiteX31" fmla="*/ 101219 w 189968"/>
                <a:gd name="connsiteY31" fmla="*/ 53726 h 64494"/>
                <a:gd name="connsiteX32" fmla="*/ 97818 w 189968"/>
                <a:gd name="connsiteY32" fmla="*/ 57807 h 64494"/>
                <a:gd name="connsiteX33" fmla="*/ 99745 w 189968"/>
                <a:gd name="connsiteY33" fmla="*/ 61094 h 64494"/>
                <a:gd name="connsiteX34" fmla="*/ 102012 w 189968"/>
                <a:gd name="connsiteY34" fmla="*/ 62681 h 64494"/>
                <a:gd name="connsiteX35" fmla="*/ 119581 w 189968"/>
                <a:gd name="connsiteY35" fmla="*/ 63927 h 64494"/>
                <a:gd name="connsiteX36" fmla="*/ 123434 w 189968"/>
                <a:gd name="connsiteY36" fmla="*/ 64494 h 64494"/>
                <a:gd name="connsiteX37" fmla="*/ 127175 w 189968"/>
                <a:gd name="connsiteY37" fmla="*/ 63474 h 64494"/>
                <a:gd name="connsiteX38" fmla="*/ 129782 w 189968"/>
                <a:gd name="connsiteY38" fmla="*/ 61094 h 64494"/>
                <a:gd name="connsiteX39" fmla="*/ 132275 w 189968"/>
                <a:gd name="connsiteY39" fmla="*/ 59167 h 64494"/>
                <a:gd name="connsiteX40" fmla="*/ 139869 w 189968"/>
                <a:gd name="connsiteY40" fmla="*/ 56106 h 64494"/>
                <a:gd name="connsiteX41" fmla="*/ 141683 w 189968"/>
                <a:gd name="connsiteY41" fmla="*/ 55993 h 64494"/>
                <a:gd name="connsiteX42" fmla="*/ 147917 w 189968"/>
                <a:gd name="connsiteY42" fmla="*/ 57353 h 64494"/>
                <a:gd name="connsiteX43" fmla="*/ 149844 w 189968"/>
                <a:gd name="connsiteY43" fmla="*/ 57013 h 64494"/>
                <a:gd name="connsiteX44" fmla="*/ 158118 w 189968"/>
                <a:gd name="connsiteY44" fmla="*/ 54180 h 64494"/>
                <a:gd name="connsiteX45" fmla="*/ 159819 w 189968"/>
                <a:gd name="connsiteY45" fmla="*/ 52366 h 64494"/>
                <a:gd name="connsiteX46" fmla="*/ 163446 w 189968"/>
                <a:gd name="connsiteY46" fmla="*/ 46359 h 64494"/>
                <a:gd name="connsiteX47" fmla="*/ 165486 w 189968"/>
                <a:gd name="connsiteY47" fmla="*/ 43525 h 64494"/>
                <a:gd name="connsiteX48" fmla="*/ 169907 w 189968"/>
                <a:gd name="connsiteY48" fmla="*/ 40578 h 64494"/>
                <a:gd name="connsiteX49" fmla="*/ 187475 w 189968"/>
                <a:gd name="connsiteY49" fmla="*/ 31057 h 64494"/>
                <a:gd name="connsiteX50" fmla="*/ 189969 w 189968"/>
                <a:gd name="connsiteY50" fmla="*/ 29017 h 64494"/>
                <a:gd name="connsiteX51" fmla="*/ 188949 w 189968"/>
                <a:gd name="connsiteY51" fmla="*/ 21309 h 64494"/>
                <a:gd name="connsiteX52" fmla="*/ 186228 w 189968"/>
                <a:gd name="connsiteY52" fmla="*/ 18022 h 64494"/>
                <a:gd name="connsiteX53" fmla="*/ 183055 w 189968"/>
                <a:gd name="connsiteY53" fmla="*/ 16209 h 64494"/>
                <a:gd name="connsiteX54" fmla="*/ 174327 w 189968"/>
                <a:gd name="connsiteY54" fmla="*/ 15415 h 64494"/>
                <a:gd name="connsiteX55" fmla="*/ 162086 w 189968"/>
                <a:gd name="connsiteY55" fmla="*/ 15415 h 64494"/>
                <a:gd name="connsiteX56" fmla="*/ 160272 w 189968"/>
                <a:gd name="connsiteY56" fmla="*/ 14848 h 64494"/>
                <a:gd name="connsiteX57" fmla="*/ 158572 w 189968"/>
                <a:gd name="connsiteY57" fmla="*/ 13715 h 64494"/>
                <a:gd name="connsiteX58" fmla="*/ 154605 w 189968"/>
                <a:gd name="connsiteY58" fmla="*/ 12581 h 64494"/>
                <a:gd name="connsiteX59" fmla="*/ 143043 w 189968"/>
                <a:gd name="connsiteY59" fmla="*/ 10315 h 64494"/>
                <a:gd name="connsiteX60" fmla="*/ 140550 w 189968"/>
                <a:gd name="connsiteY60" fmla="*/ 9068 h 64494"/>
                <a:gd name="connsiteX61" fmla="*/ 139529 w 189968"/>
                <a:gd name="connsiteY61" fmla="*/ 9068 h 64494"/>
                <a:gd name="connsiteX62" fmla="*/ 137036 w 189968"/>
                <a:gd name="connsiteY62" fmla="*/ 9861 h 64494"/>
                <a:gd name="connsiteX63" fmla="*/ 135676 w 189968"/>
                <a:gd name="connsiteY63" fmla="*/ 9408 h 64494"/>
                <a:gd name="connsiteX64" fmla="*/ 132729 w 189968"/>
                <a:gd name="connsiteY64" fmla="*/ 6347 h 64494"/>
                <a:gd name="connsiteX65" fmla="*/ 130575 w 189968"/>
                <a:gd name="connsiteY65" fmla="*/ 6007 h 64494"/>
                <a:gd name="connsiteX66" fmla="*/ 130235 w 189968"/>
                <a:gd name="connsiteY66" fmla="*/ 7594 h 64494"/>
                <a:gd name="connsiteX67" fmla="*/ 129215 w 189968"/>
                <a:gd name="connsiteY67" fmla="*/ 8954 h 64494"/>
                <a:gd name="connsiteX68" fmla="*/ 127402 w 189968"/>
                <a:gd name="connsiteY68" fmla="*/ 9408 h 64494"/>
                <a:gd name="connsiteX69" fmla="*/ 123548 w 189968"/>
                <a:gd name="connsiteY69" fmla="*/ 8841 h 64494"/>
                <a:gd name="connsiteX70" fmla="*/ 119807 w 189968"/>
                <a:gd name="connsiteY70" fmla="*/ 11901 h 64494"/>
                <a:gd name="connsiteX71" fmla="*/ 118107 w 189968"/>
                <a:gd name="connsiteY71" fmla="*/ 13828 h 64494"/>
                <a:gd name="connsiteX72" fmla="*/ 111193 w 189968"/>
                <a:gd name="connsiteY72" fmla="*/ 15302 h 64494"/>
                <a:gd name="connsiteX73" fmla="*/ 106319 w 189968"/>
                <a:gd name="connsiteY73" fmla="*/ 14848 h 64494"/>
                <a:gd name="connsiteX74" fmla="*/ 108586 w 189968"/>
                <a:gd name="connsiteY74" fmla="*/ 8274 h 64494"/>
                <a:gd name="connsiteX75" fmla="*/ 109153 w 189968"/>
                <a:gd name="connsiteY75" fmla="*/ 4987 h 64494"/>
                <a:gd name="connsiteX76" fmla="*/ 110513 w 189968"/>
                <a:gd name="connsiteY76" fmla="*/ 2720 h 64494"/>
                <a:gd name="connsiteX77" fmla="*/ 109153 w 189968"/>
                <a:gd name="connsiteY77" fmla="*/ 1587 h 64494"/>
                <a:gd name="connsiteX78" fmla="*/ 104165 w 189968"/>
                <a:gd name="connsiteY78" fmla="*/ 227 h 64494"/>
                <a:gd name="connsiteX79" fmla="*/ 101899 w 189968"/>
                <a:gd name="connsiteY79" fmla="*/ 453 h 64494"/>
                <a:gd name="connsiteX80" fmla="*/ 99745 w 189968"/>
                <a:gd name="connsiteY80" fmla="*/ 2380 h 64494"/>
                <a:gd name="connsiteX81" fmla="*/ 97251 w 189968"/>
                <a:gd name="connsiteY81" fmla="*/ 3400 h 64494"/>
                <a:gd name="connsiteX82" fmla="*/ 94758 w 189968"/>
                <a:gd name="connsiteY82" fmla="*/ 3174 h 64494"/>
                <a:gd name="connsiteX83" fmla="*/ 92718 w 189968"/>
                <a:gd name="connsiteY83" fmla="*/ 3967 h 64494"/>
                <a:gd name="connsiteX84" fmla="*/ 92151 w 189968"/>
                <a:gd name="connsiteY84" fmla="*/ 5781 h 64494"/>
                <a:gd name="connsiteX85" fmla="*/ 92718 w 189968"/>
                <a:gd name="connsiteY85" fmla="*/ 8728 h 64494"/>
                <a:gd name="connsiteX86" fmla="*/ 92604 w 189968"/>
                <a:gd name="connsiteY86" fmla="*/ 14735 h 64494"/>
                <a:gd name="connsiteX87" fmla="*/ 91244 w 189968"/>
                <a:gd name="connsiteY87" fmla="*/ 19836 h 64494"/>
                <a:gd name="connsiteX88" fmla="*/ 89431 w 189968"/>
                <a:gd name="connsiteY88" fmla="*/ 21876 h 64494"/>
                <a:gd name="connsiteX89" fmla="*/ 87390 w 189968"/>
                <a:gd name="connsiteY89" fmla="*/ 21309 h 64494"/>
                <a:gd name="connsiteX90" fmla="*/ 81496 w 189968"/>
                <a:gd name="connsiteY90" fmla="*/ 17682 h 64494"/>
                <a:gd name="connsiteX91" fmla="*/ 79002 w 189968"/>
                <a:gd name="connsiteY91" fmla="*/ 17342 h 64494"/>
                <a:gd name="connsiteX92" fmla="*/ 77302 w 189968"/>
                <a:gd name="connsiteY92" fmla="*/ 16322 h 64494"/>
                <a:gd name="connsiteX93" fmla="*/ 76509 w 189968"/>
                <a:gd name="connsiteY93" fmla="*/ 13262 h 64494"/>
                <a:gd name="connsiteX94" fmla="*/ 74355 w 189968"/>
                <a:gd name="connsiteY94" fmla="*/ 12015 h 64494"/>
                <a:gd name="connsiteX95" fmla="*/ 63021 w 189968"/>
                <a:gd name="connsiteY95" fmla="*/ 12241 h 64494"/>
                <a:gd name="connsiteX96" fmla="*/ 60980 w 189968"/>
                <a:gd name="connsiteY96" fmla="*/ 11675 h 64494"/>
                <a:gd name="connsiteX97" fmla="*/ 56787 w 189968"/>
                <a:gd name="connsiteY97" fmla="*/ 9181 h 64494"/>
                <a:gd name="connsiteX98" fmla="*/ 52366 w 189968"/>
                <a:gd name="connsiteY98" fmla="*/ 5441 h 64494"/>
                <a:gd name="connsiteX99" fmla="*/ 49986 w 189968"/>
                <a:gd name="connsiteY99" fmla="*/ 3967 h 64494"/>
                <a:gd name="connsiteX100" fmla="*/ 44772 w 189968"/>
                <a:gd name="connsiteY100" fmla="*/ 2494 h 64494"/>
                <a:gd name="connsiteX101" fmla="*/ 39558 w 189968"/>
                <a:gd name="connsiteY101" fmla="*/ 340 h 64494"/>
                <a:gd name="connsiteX102" fmla="*/ 37178 w 189968"/>
                <a:gd name="connsiteY102" fmla="*/ 0 h 64494"/>
                <a:gd name="connsiteX103" fmla="*/ 34684 w 189968"/>
                <a:gd name="connsiteY103" fmla="*/ 793 h 64494"/>
                <a:gd name="connsiteX104" fmla="*/ 36271 w 189968"/>
                <a:gd name="connsiteY104" fmla="*/ 3854 h 64494"/>
                <a:gd name="connsiteX105" fmla="*/ 38085 w 189968"/>
                <a:gd name="connsiteY105" fmla="*/ 6461 h 64494"/>
                <a:gd name="connsiteX106" fmla="*/ 38765 w 189968"/>
                <a:gd name="connsiteY106" fmla="*/ 7708 h 64494"/>
                <a:gd name="connsiteX107" fmla="*/ 38538 w 189968"/>
                <a:gd name="connsiteY107" fmla="*/ 9408 h 64494"/>
                <a:gd name="connsiteX108" fmla="*/ 37518 w 189968"/>
                <a:gd name="connsiteY108" fmla="*/ 12808 h 64494"/>
                <a:gd name="connsiteX109" fmla="*/ 33777 w 189968"/>
                <a:gd name="connsiteY109" fmla="*/ 11675 h 64494"/>
                <a:gd name="connsiteX110" fmla="*/ 28790 w 189968"/>
                <a:gd name="connsiteY110" fmla="*/ 7934 h 64494"/>
                <a:gd name="connsiteX111" fmla="*/ 27543 w 189968"/>
                <a:gd name="connsiteY111" fmla="*/ 7254 h 64494"/>
                <a:gd name="connsiteX112" fmla="*/ 25843 w 189968"/>
                <a:gd name="connsiteY112" fmla="*/ 7481 h 64494"/>
                <a:gd name="connsiteX113" fmla="*/ 25390 w 189968"/>
                <a:gd name="connsiteY113" fmla="*/ 9068 h 64494"/>
                <a:gd name="connsiteX114" fmla="*/ 26070 w 189968"/>
                <a:gd name="connsiteY114" fmla="*/ 10995 h 64494"/>
                <a:gd name="connsiteX115" fmla="*/ 29357 w 189968"/>
                <a:gd name="connsiteY115" fmla="*/ 14962 h 64494"/>
                <a:gd name="connsiteX116" fmla="*/ 33097 w 189968"/>
                <a:gd name="connsiteY116" fmla="*/ 16095 h 64494"/>
                <a:gd name="connsiteX117" fmla="*/ 29130 w 189968"/>
                <a:gd name="connsiteY117" fmla="*/ 18475 h 64494"/>
                <a:gd name="connsiteX118" fmla="*/ 25050 w 189968"/>
                <a:gd name="connsiteY118" fmla="*/ 17342 h 64494"/>
                <a:gd name="connsiteX119" fmla="*/ 21309 w 189968"/>
                <a:gd name="connsiteY119" fmla="*/ 15528 h 64494"/>
                <a:gd name="connsiteX120" fmla="*/ 17569 w 189968"/>
                <a:gd name="connsiteY120" fmla="*/ 14508 h 64494"/>
                <a:gd name="connsiteX121" fmla="*/ 3514 w 189968"/>
                <a:gd name="connsiteY121" fmla="*/ 15642 h 64494"/>
                <a:gd name="connsiteX122" fmla="*/ 0 w 189968"/>
                <a:gd name="connsiteY122" fmla="*/ 17115 h 64494"/>
                <a:gd name="connsiteX123" fmla="*/ 4307 w 189968"/>
                <a:gd name="connsiteY123" fmla="*/ 19609 h 64494"/>
                <a:gd name="connsiteX124" fmla="*/ 8728 w 189968"/>
                <a:gd name="connsiteY124" fmla="*/ 21309 h 6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189968" h="64494">
                  <a:moveTo>
                    <a:pt x="8728" y="21309"/>
                  </a:moveTo>
                  <a:lnTo>
                    <a:pt x="19156" y="22443"/>
                  </a:lnTo>
                  <a:lnTo>
                    <a:pt x="16549" y="24483"/>
                  </a:lnTo>
                  <a:lnTo>
                    <a:pt x="13828" y="25956"/>
                  </a:lnTo>
                  <a:lnTo>
                    <a:pt x="6914" y="27883"/>
                  </a:lnTo>
                  <a:lnTo>
                    <a:pt x="7481" y="30037"/>
                  </a:lnTo>
                  <a:lnTo>
                    <a:pt x="8274" y="31397"/>
                  </a:lnTo>
                  <a:lnTo>
                    <a:pt x="10428" y="33211"/>
                  </a:lnTo>
                  <a:lnTo>
                    <a:pt x="16549" y="36384"/>
                  </a:lnTo>
                  <a:lnTo>
                    <a:pt x="20969" y="37631"/>
                  </a:lnTo>
                  <a:lnTo>
                    <a:pt x="30377" y="38084"/>
                  </a:lnTo>
                  <a:lnTo>
                    <a:pt x="35251" y="37971"/>
                  </a:lnTo>
                  <a:lnTo>
                    <a:pt x="40578" y="37178"/>
                  </a:lnTo>
                  <a:lnTo>
                    <a:pt x="45112" y="35477"/>
                  </a:lnTo>
                  <a:lnTo>
                    <a:pt x="52026" y="35704"/>
                  </a:lnTo>
                  <a:lnTo>
                    <a:pt x="58714" y="36951"/>
                  </a:lnTo>
                  <a:lnTo>
                    <a:pt x="56673" y="38991"/>
                  </a:lnTo>
                  <a:lnTo>
                    <a:pt x="54180" y="39898"/>
                  </a:lnTo>
                  <a:lnTo>
                    <a:pt x="52706" y="42732"/>
                  </a:lnTo>
                  <a:lnTo>
                    <a:pt x="46472" y="42732"/>
                  </a:lnTo>
                  <a:lnTo>
                    <a:pt x="42958" y="42392"/>
                  </a:lnTo>
                  <a:lnTo>
                    <a:pt x="38991" y="42732"/>
                  </a:lnTo>
                  <a:lnTo>
                    <a:pt x="37405" y="43525"/>
                  </a:lnTo>
                  <a:lnTo>
                    <a:pt x="35931" y="44885"/>
                  </a:lnTo>
                  <a:lnTo>
                    <a:pt x="40578" y="47719"/>
                  </a:lnTo>
                  <a:lnTo>
                    <a:pt x="45225" y="49872"/>
                  </a:lnTo>
                  <a:lnTo>
                    <a:pt x="50779" y="51233"/>
                  </a:lnTo>
                  <a:lnTo>
                    <a:pt x="58147" y="52253"/>
                  </a:lnTo>
                  <a:lnTo>
                    <a:pt x="59054" y="53840"/>
                  </a:lnTo>
                  <a:lnTo>
                    <a:pt x="60187" y="54406"/>
                  </a:lnTo>
                  <a:lnTo>
                    <a:pt x="81723" y="55313"/>
                  </a:lnTo>
                  <a:lnTo>
                    <a:pt x="101219" y="53726"/>
                  </a:lnTo>
                  <a:lnTo>
                    <a:pt x="97818" y="57807"/>
                  </a:lnTo>
                  <a:lnTo>
                    <a:pt x="99745" y="61094"/>
                  </a:lnTo>
                  <a:lnTo>
                    <a:pt x="102012" y="62681"/>
                  </a:lnTo>
                  <a:lnTo>
                    <a:pt x="119581" y="63927"/>
                  </a:lnTo>
                  <a:lnTo>
                    <a:pt x="123434" y="64494"/>
                  </a:lnTo>
                  <a:lnTo>
                    <a:pt x="127175" y="63474"/>
                  </a:lnTo>
                  <a:lnTo>
                    <a:pt x="129782" y="61094"/>
                  </a:lnTo>
                  <a:lnTo>
                    <a:pt x="132275" y="59167"/>
                  </a:lnTo>
                  <a:lnTo>
                    <a:pt x="139869" y="56106"/>
                  </a:lnTo>
                  <a:lnTo>
                    <a:pt x="141683" y="55993"/>
                  </a:lnTo>
                  <a:lnTo>
                    <a:pt x="147917" y="57353"/>
                  </a:lnTo>
                  <a:lnTo>
                    <a:pt x="149844" y="57013"/>
                  </a:lnTo>
                  <a:lnTo>
                    <a:pt x="158118" y="54180"/>
                  </a:lnTo>
                  <a:lnTo>
                    <a:pt x="159819" y="52366"/>
                  </a:lnTo>
                  <a:lnTo>
                    <a:pt x="163446" y="46359"/>
                  </a:lnTo>
                  <a:lnTo>
                    <a:pt x="165486" y="43525"/>
                  </a:lnTo>
                  <a:lnTo>
                    <a:pt x="169907" y="40578"/>
                  </a:lnTo>
                  <a:lnTo>
                    <a:pt x="187475" y="31057"/>
                  </a:lnTo>
                  <a:lnTo>
                    <a:pt x="189969" y="29017"/>
                  </a:lnTo>
                  <a:lnTo>
                    <a:pt x="188949" y="21309"/>
                  </a:lnTo>
                  <a:lnTo>
                    <a:pt x="186228" y="18022"/>
                  </a:lnTo>
                  <a:lnTo>
                    <a:pt x="183055" y="16209"/>
                  </a:lnTo>
                  <a:lnTo>
                    <a:pt x="174327" y="15415"/>
                  </a:lnTo>
                  <a:lnTo>
                    <a:pt x="162086" y="15415"/>
                  </a:lnTo>
                  <a:lnTo>
                    <a:pt x="160272" y="14848"/>
                  </a:lnTo>
                  <a:lnTo>
                    <a:pt x="158572" y="13715"/>
                  </a:lnTo>
                  <a:lnTo>
                    <a:pt x="154605" y="12581"/>
                  </a:lnTo>
                  <a:lnTo>
                    <a:pt x="143043" y="10315"/>
                  </a:lnTo>
                  <a:lnTo>
                    <a:pt x="140550" y="9068"/>
                  </a:lnTo>
                  <a:lnTo>
                    <a:pt x="139529" y="9068"/>
                  </a:lnTo>
                  <a:lnTo>
                    <a:pt x="137036" y="9861"/>
                  </a:lnTo>
                  <a:lnTo>
                    <a:pt x="135676" y="9408"/>
                  </a:lnTo>
                  <a:lnTo>
                    <a:pt x="132729" y="6347"/>
                  </a:lnTo>
                  <a:lnTo>
                    <a:pt x="130575" y="6007"/>
                  </a:lnTo>
                  <a:lnTo>
                    <a:pt x="130235" y="7594"/>
                  </a:lnTo>
                  <a:lnTo>
                    <a:pt x="129215" y="8954"/>
                  </a:lnTo>
                  <a:lnTo>
                    <a:pt x="127402" y="9408"/>
                  </a:lnTo>
                  <a:lnTo>
                    <a:pt x="123548" y="8841"/>
                  </a:lnTo>
                  <a:lnTo>
                    <a:pt x="119807" y="11901"/>
                  </a:lnTo>
                  <a:lnTo>
                    <a:pt x="118107" y="13828"/>
                  </a:lnTo>
                  <a:lnTo>
                    <a:pt x="111193" y="15302"/>
                  </a:lnTo>
                  <a:lnTo>
                    <a:pt x="106319" y="14848"/>
                  </a:lnTo>
                  <a:lnTo>
                    <a:pt x="108586" y="8274"/>
                  </a:lnTo>
                  <a:lnTo>
                    <a:pt x="109153" y="4987"/>
                  </a:lnTo>
                  <a:lnTo>
                    <a:pt x="110513" y="2720"/>
                  </a:lnTo>
                  <a:lnTo>
                    <a:pt x="109153" y="1587"/>
                  </a:lnTo>
                  <a:lnTo>
                    <a:pt x="104165" y="227"/>
                  </a:lnTo>
                  <a:lnTo>
                    <a:pt x="101899" y="453"/>
                  </a:lnTo>
                  <a:lnTo>
                    <a:pt x="99745" y="2380"/>
                  </a:lnTo>
                  <a:lnTo>
                    <a:pt x="97251" y="3400"/>
                  </a:lnTo>
                  <a:lnTo>
                    <a:pt x="94758" y="3174"/>
                  </a:lnTo>
                  <a:lnTo>
                    <a:pt x="92718" y="3967"/>
                  </a:lnTo>
                  <a:lnTo>
                    <a:pt x="92151" y="5781"/>
                  </a:lnTo>
                  <a:lnTo>
                    <a:pt x="92718" y="8728"/>
                  </a:lnTo>
                  <a:lnTo>
                    <a:pt x="92604" y="14735"/>
                  </a:lnTo>
                  <a:lnTo>
                    <a:pt x="91244" y="19836"/>
                  </a:lnTo>
                  <a:lnTo>
                    <a:pt x="89431" y="21876"/>
                  </a:lnTo>
                  <a:lnTo>
                    <a:pt x="87390" y="21309"/>
                  </a:lnTo>
                  <a:lnTo>
                    <a:pt x="81496" y="17682"/>
                  </a:lnTo>
                  <a:lnTo>
                    <a:pt x="79002" y="17342"/>
                  </a:lnTo>
                  <a:lnTo>
                    <a:pt x="77302" y="16322"/>
                  </a:lnTo>
                  <a:lnTo>
                    <a:pt x="76509" y="13262"/>
                  </a:lnTo>
                  <a:lnTo>
                    <a:pt x="74355" y="12015"/>
                  </a:lnTo>
                  <a:lnTo>
                    <a:pt x="63021" y="12241"/>
                  </a:lnTo>
                  <a:lnTo>
                    <a:pt x="60980" y="11675"/>
                  </a:lnTo>
                  <a:lnTo>
                    <a:pt x="56787" y="9181"/>
                  </a:lnTo>
                  <a:lnTo>
                    <a:pt x="52366" y="5441"/>
                  </a:lnTo>
                  <a:lnTo>
                    <a:pt x="49986" y="3967"/>
                  </a:lnTo>
                  <a:lnTo>
                    <a:pt x="44772" y="2494"/>
                  </a:lnTo>
                  <a:lnTo>
                    <a:pt x="39558" y="340"/>
                  </a:lnTo>
                  <a:lnTo>
                    <a:pt x="37178" y="0"/>
                  </a:lnTo>
                  <a:lnTo>
                    <a:pt x="34684" y="793"/>
                  </a:lnTo>
                  <a:lnTo>
                    <a:pt x="36271" y="3854"/>
                  </a:lnTo>
                  <a:lnTo>
                    <a:pt x="38085" y="6461"/>
                  </a:lnTo>
                  <a:lnTo>
                    <a:pt x="38765" y="7708"/>
                  </a:lnTo>
                  <a:lnTo>
                    <a:pt x="38538" y="9408"/>
                  </a:lnTo>
                  <a:lnTo>
                    <a:pt x="37518" y="12808"/>
                  </a:lnTo>
                  <a:lnTo>
                    <a:pt x="33777" y="11675"/>
                  </a:lnTo>
                  <a:lnTo>
                    <a:pt x="28790" y="7934"/>
                  </a:lnTo>
                  <a:lnTo>
                    <a:pt x="27543" y="7254"/>
                  </a:lnTo>
                  <a:lnTo>
                    <a:pt x="25843" y="7481"/>
                  </a:lnTo>
                  <a:lnTo>
                    <a:pt x="25390" y="9068"/>
                  </a:lnTo>
                  <a:lnTo>
                    <a:pt x="26070" y="10995"/>
                  </a:lnTo>
                  <a:lnTo>
                    <a:pt x="29357" y="14962"/>
                  </a:lnTo>
                  <a:lnTo>
                    <a:pt x="33097" y="16095"/>
                  </a:lnTo>
                  <a:lnTo>
                    <a:pt x="29130" y="18475"/>
                  </a:lnTo>
                  <a:lnTo>
                    <a:pt x="25050" y="17342"/>
                  </a:lnTo>
                  <a:lnTo>
                    <a:pt x="21309" y="15528"/>
                  </a:lnTo>
                  <a:lnTo>
                    <a:pt x="17569" y="14508"/>
                  </a:lnTo>
                  <a:lnTo>
                    <a:pt x="3514" y="15642"/>
                  </a:lnTo>
                  <a:lnTo>
                    <a:pt x="0" y="17115"/>
                  </a:lnTo>
                  <a:lnTo>
                    <a:pt x="4307" y="19609"/>
                  </a:lnTo>
                  <a:lnTo>
                    <a:pt x="8728" y="21309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9077EEE5-D07F-7E68-FA24-61572EE54B3E}"/>
                </a:ext>
              </a:extLst>
            </p:cNvPr>
            <p:cNvSpPr/>
            <p:nvPr/>
          </p:nvSpPr>
          <p:spPr>
            <a:xfrm>
              <a:off x="4049003" y="1804914"/>
              <a:ext cx="11901" cy="5780"/>
            </a:xfrm>
            <a:custGeom>
              <a:avLst/>
              <a:gdLst>
                <a:gd name="connsiteX0" fmla="*/ 11902 w 11901"/>
                <a:gd name="connsiteY0" fmla="*/ 2947 h 5780"/>
                <a:gd name="connsiteX1" fmla="*/ 7367 w 11901"/>
                <a:gd name="connsiteY1" fmla="*/ 567 h 5780"/>
                <a:gd name="connsiteX2" fmla="*/ 2607 w 11901"/>
                <a:gd name="connsiteY2" fmla="*/ 0 h 5780"/>
                <a:gd name="connsiteX3" fmla="*/ 907 w 11901"/>
                <a:gd name="connsiteY3" fmla="*/ 1360 h 5780"/>
                <a:gd name="connsiteX4" fmla="*/ 0 w 11901"/>
                <a:gd name="connsiteY4" fmla="*/ 3627 h 5780"/>
                <a:gd name="connsiteX5" fmla="*/ 7481 w 11901"/>
                <a:gd name="connsiteY5" fmla="*/ 5781 h 5780"/>
                <a:gd name="connsiteX6" fmla="*/ 11902 w 11901"/>
                <a:gd name="connsiteY6" fmla="*/ 2947 h 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01" h="5780">
                  <a:moveTo>
                    <a:pt x="11902" y="2947"/>
                  </a:moveTo>
                  <a:lnTo>
                    <a:pt x="7367" y="567"/>
                  </a:lnTo>
                  <a:lnTo>
                    <a:pt x="2607" y="0"/>
                  </a:lnTo>
                  <a:lnTo>
                    <a:pt x="907" y="1360"/>
                  </a:lnTo>
                  <a:lnTo>
                    <a:pt x="0" y="3627"/>
                  </a:lnTo>
                  <a:lnTo>
                    <a:pt x="7481" y="5781"/>
                  </a:lnTo>
                  <a:lnTo>
                    <a:pt x="11902" y="2947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2866247-D86D-BE06-6089-F0D90E3C785C}"/>
                </a:ext>
              </a:extLst>
            </p:cNvPr>
            <p:cNvSpPr/>
            <p:nvPr/>
          </p:nvSpPr>
          <p:spPr>
            <a:xfrm>
              <a:off x="4248039" y="1874282"/>
              <a:ext cx="37064" cy="7027"/>
            </a:xfrm>
            <a:custGeom>
              <a:avLst/>
              <a:gdLst>
                <a:gd name="connsiteX0" fmla="*/ 12468 w 37064"/>
                <a:gd name="connsiteY0" fmla="*/ 4080 h 7027"/>
                <a:gd name="connsiteX1" fmla="*/ 20403 w 37064"/>
                <a:gd name="connsiteY1" fmla="*/ 4421 h 7027"/>
                <a:gd name="connsiteX2" fmla="*/ 29130 w 37064"/>
                <a:gd name="connsiteY2" fmla="*/ 5781 h 7027"/>
                <a:gd name="connsiteX3" fmla="*/ 37065 w 37064"/>
                <a:gd name="connsiteY3" fmla="*/ 3287 h 7027"/>
                <a:gd name="connsiteX4" fmla="*/ 36044 w 37064"/>
                <a:gd name="connsiteY4" fmla="*/ 2380 h 7027"/>
                <a:gd name="connsiteX5" fmla="*/ 29810 w 37064"/>
                <a:gd name="connsiteY5" fmla="*/ 3174 h 7027"/>
                <a:gd name="connsiteX6" fmla="*/ 23803 w 37064"/>
                <a:gd name="connsiteY6" fmla="*/ 2947 h 7027"/>
                <a:gd name="connsiteX7" fmla="*/ 19609 w 37064"/>
                <a:gd name="connsiteY7" fmla="*/ 0 h 7027"/>
                <a:gd name="connsiteX8" fmla="*/ 12808 w 37064"/>
                <a:gd name="connsiteY8" fmla="*/ 227 h 7027"/>
                <a:gd name="connsiteX9" fmla="*/ 10768 w 37064"/>
                <a:gd name="connsiteY9" fmla="*/ 453 h 7027"/>
                <a:gd name="connsiteX10" fmla="*/ 9975 w 37064"/>
                <a:gd name="connsiteY10" fmla="*/ 2154 h 7027"/>
                <a:gd name="connsiteX11" fmla="*/ 4761 w 37064"/>
                <a:gd name="connsiteY11" fmla="*/ 3060 h 7027"/>
                <a:gd name="connsiteX12" fmla="*/ 0 w 37064"/>
                <a:gd name="connsiteY12" fmla="*/ 5781 h 7027"/>
                <a:gd name="connsiteX13" fmla="*/ 3061 w 37064"/>
                <a:gd name="connsiteY13" fmla="*/ 7027 h 7027"/>
                <a:gd name="connsiteX14" fmla="*/ 12468 w 37064"/>
                <a:gd name="connsiteY14" fmla="*/ 4080 h 7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064" h="7027">
                  <a:moveTo>
                    <a:pt x="12468" y="4080"/>
                  </a:moveTo>
                  <a:lnTo>
                    <a:pt x="20403" y="4421"/>
                  </a:lnTo>
                  <a:lnTo>
                    <a:pt x="29130" y="5781"/>
                  </a:lnTo>
                  <a:lnTo>
                    <a:pt x="37065" y="3287"/>
                  </a:lnTo>
                  <a:lnTo>
                    <a:pt x="36044" y="2380"/>
                  </a:lnTo>
                  <a:lnTo>
                    <a:pt x="29810" y="3174"/>
                  </a:lnTo>
                  <a:lnTo>
                    <a:pt x="23803" y="2947"/>
                  </a:lnTo>
                  <a:lnTo>
                    <a:pt x="19609" y="0"/>
                  </a:lnTo>
                  <a:lnTo>
                    <a:pt x="12808" y="227"/>
                  </a:lnTo>
                  <a:lnTo>
                    <a:pt x="10768" y="453"/>
                  </a:lnTo>
                  <a:lnTo>
                    <a:pt x="9975" y="2154"/>
                  </a:lnTo>
                  <a:lnTo>
                    <a:pt x="4761" y="3060"/>
                  </a:lnTo>
                  <a:lnTo>
                    <a:pt x="0" y="5781"/>
                  </a:lnTo>
                  <a:lnTo>
                    <a:pt x="3061" y="7027"/>
                  </a:lnTo>
                  <a:lnTo>
                    <a:pt x="12468" y="408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11D851D-AFD6-9152-B636-091B2957E2FB}"/>
                </a:ext>
              </a:extLst>
            </p:cNvPr>
            <p:cNvSpPr/>
            <p:nvPr/>
          </p:nvSpPr>
          <p:spPr>
            <a:xfrm>
              <a:off x="4091281" y="1892530"/>
              <a:ext cx="95664" cy="63360"/>
            </a:xfrm>
            <a:custGeom>
              <a:avLst/>
              <a:gdLst>
                <a:gd name="connsiteX0" fmla="*/ 95664 w 95664"/>
                <a:gd name="connsiteY0" fmla="*/ 40351 h 63360"/>
                <a:gd name="connsiteX1" fmla="*/ 88864 w 95664"/>
                <a:gd name="connsiteY1" fmla="*/ 36611 h 63360"/>
                <a:gd name="connsiteX2" fmla="*/ 82063 w 95664"/>
                <a:gd name="connsiteY2" fmla="*/ 33551 h 63360"/>
                <a:gd name="connsiteX3" fmla="*/ 74809 w 95664"/>
                <a:gd name="connsiteY3" fmla="*/ 35137 h 63360"/>
                <a:gd name="connsiteX4" fmla="*/ 70728 w 95664"/>
                <a:gd name="connsiteY4" fmla="*/ 34684 h 63360"/>
                <a:gd name="connsiteX5" fmla="*/ 63474 w 95664"/>
                <a:gd name="connsiteY5" fmla="*/ 30717 h 63360"/>
                <a:gd name="connsiteX6" fmla="*/ 59167 w 95664"/>
                <a:gd name="connsiteY6" fmla="*/ 29130 h 63360"/>
                <a:gd name="connsiteX7" fmla="*/ 59847 w 95664"/>
                <a:gd name="connsiteY7" fmla="*/ 24483 h 63360"/>
                <a:gd name="connsiteX8" fmla="*/ 64154 w 95664"/>
                <a:gd name="connsiteY8" fmla="*/ 23009 h 63360"/>
                <a:gd name="connsiteX9" fmla="*/ 65968 w 95664"/>
                <a:gd name="connsiteY9" fmla="*/ 21536 h 63360"/>
                <a:gd name="connsiteX10" fmla="*/ 63927 w 95664"/>
                <a:gd name="connsiteY10" fmla="*/ 19836 h 63360"/>
                <a:gd name="connsiteX11" fmla="*/ 59167 w 95664"/>
                <a:gd name="connsiteY11" fmla="*/ 17342 h 63360"/>
                <a:gd name="connsiteX12" fmla="*/ 56560 w 95664"/>
                <a:gd name="connsiteY12" fmla="*/ 16662 h 63360"/>
                <a:gd name="connsiteX13" fmla="*/ 51346 w 95664"/>
                <a:gd name="connsiteY13" fmla="*/ 17229 h 63360"/>
                <a:gd name="connsiteX14" fmla="*/ 45452 w 95664"/>
                <a:gd name="connsiteY14" fmla="*/ 18475 h 63360"/>
                <a:gd name="connsiteX15" fmla="*/ 42391 w 95664"/>
                <a:gd name="connsiteY15" fmla="*/ 17795 h 63360"/>
                <a:gd name="connsiteX16" fmla="*/ 40578 w 95664"/>
                <a:gd name="connsiteY16" fmla="*/ 9181 h 63360"/>
                <a:gd name="connsiteX17" fmla="*/ 37178 w 95664"/>
                <a:gd name="connsiteY17" fmla="*/ 1020 h 63360"/>
                <a:gd name="connsiteX18" fmla="*/ 31057 w 95664"/>
                <a:gd name="connsiteY18" fmla="*/ 1247 h 63360"/>
                <a:gd name="connsiteX19" fmla="*/ 28223 w 95664"/>
                <a:gd name="connsiteY19" fmla="*/ 113 h 63360"/>
                <a:gd name="connsiteX20" fmla="*/ 25163 w 95664"/>
                <a:gd name="connsiteY20" fmla="*/ 0 h 63360"/>
                <a:gd name="connsiteX21" fmla="*/ 16775 w 95664"/>
                <a:gd name="connsiteY21" fmla="*/ 1927 h 63360"/>
                <a:gd name="connsiteX22" fmla="*/ 2720 w 95664"/>
                <a:gd name="connsiteY22" fmla="*/ 3967 h 63360"/>
                <a:gd name="connsiteX23" fmla="*/ 0 w 95664"/>
                <a:gd name="connsiteY23" fmla="*/ 5781 h 63360"/>
                <a:gd name="connsiteX24" fmla="*/ 2947 w 95664"/>
                <a:gd name="connsiteY24" fmla="*/ 8954 h 63360"/>
                <a:gd name="connsiteX25" fmla="*/ 6801 w 95664"/>
                <a:gd name="connsiteY25" fmla="*/ 8614 h 63360"/>
                <a:gd name="connsiteX26" fmla="*/ 6121 w 95664"/>
                <a:gd name="connsiteY26" fmla="*/ 13148 h 63360"/>
                <a:gd name="connsiteX27" fmla="*/ 11448 w 95664"/>
                <a:gd name="connsiteY27" fmla="*/ 16662 h 63360"/>
                <a:gd name="connsiteX28" fmla="*/ 12581 w 95664"/>
                <a:gd name="connsiteY28" fmla="*/ 20742 h 63360"/>
                <a:gd name="connsiteX29" fmla="*/ 16548 w 95664"/>
                <a:gd name="connsiteY29" fmla="*/ 25843 h 63360"/>
                <a:gd name="connsiteX30" fmla="*/ 20062 w 95664"/>
                <a:gd name="connsiteY30" fmla="*/ 28450 h 63360"/>
                <a:gd name="connsiteX31" fmla="*/ 29130 w 95664"/>
                <a:gd name="connsiteY31" fmla="*/ 32417 h 63360"/>
                <a:gd name="connsiteX32" fmla="*/ 28223 w 95664"/>
                <a:gd name="connsiteY32" fmla="*/ 32757 h 63360"/>
                <a:gd name="connsiteX33" fmla="*/ 24596 w 95664"/>
                <a:gd name="connsiteY33" fmla="*/ 37631 h 63360"/>
                <a:gd name="connsiteX34" fmla="*/ 22669 w 95664"/>
                <a:gd name="connsiteY34" fmla="*/ 39558 h 63360"/>
                <a:gd name="connsiteX35" fmla="*/ 20969 w 95664"/>
                <a:gd name="connsiteY35" fmla="*/ 42505 h 63360"/>
                <a:gd name="connsiteX36" fmla="*/ 19949 w 95664"/>
                <a:gd name="connsiteY36" fmla="*/ 46812 h 63360"/>
                <a:gd name="connsiteX37" fmla="*/ 13261 w 95664"/>
                <a:gd name="connsiteY37" fmla="*/ 49306 h 63360"/>
                <a:gd name="connsiteX38" fmla="*/ 14395 w 95664"/>
                <a:gd name="connsiteY38" fmla="*/ 54293 h 63360"/>
                <a:gd name="connsiteX39" fmla="*/ 16889 w 95664"/>
                <a:gd name="connsiteY39" fmla="*/ 55200 h 63360"/>
                <a:gd name="connsiteX40" fmla="*/ 33324 w 95664"/>
                <a:gd name="connsiteY40" fmla="*/ 52706 h 63360"/>
                <a:gd name="connsiteX41" fmla="*/ 37404 w 95664"/>
                <a:gd name="connsiteY41" fmla="*/ 52366 h 63360"/>
                <a:gd name="connsiteX42" fmla="*/ 41485 w 95664"/>
                <a:gd name="connsiteY42" fmla="*/ 51119 h 63360"/>
                <a:gd name="connsiteX43" fmla="*/ 44432 w 95664"/>
                <a:gd name="connsiteY43" fmla="*/ 49079 h 63360"/>
                <a:gd name="connsiteX44" fmla="*/ 45452 w 95664"/>
                <a:gd name="connsiteY44" fmla="*/ 49079 h 63360"/>
                <a:gd name="connsiteX45" fmla="*/ 48966 w 95664"/>
                <a:gd name="connsiteY45" fmla="*/ 50099 h 63360"/>
                <a:gd name="connsiteX46" fmla="*/ 50326 w 95664"/>
                <a:gd name="connsiteY46" fmla="*/ 49872 h 63360"/>
                <a:gd name="connsiteX47" fmla="*/ 51232 w 95664"/>
                <a:gd name="connsiteY47" fmla="*/ 50553 h 63360"/>
                <a:gd name="connsiteX48" fmla="*/ 50212 w 95664"/>
                <a:gd name="connsiteY48" fmla="*/ 52366 h 63360"/>
                <a:gd name="connsiteX49" fmla="*/ 45339 w 95664"/>
                <a:gd name="connsiteY49" fmla="*/ 55766 h 63360"/>
                <a:gd name="connsiteX50" fmla="*/ 46245 w 95664"/>
                <a:gd name="connsiteY50" fmla="*/ 59054 h 63360"/>
                <a:gd name="connsiteX51" fmla="*/ 45905 w 95664"/>
                <a:gd name="connsiteY51" fmla="*/ 60414 h 63360"/>
                <a:gd name="connsiteX52" fmla="*/ 44999 w 95664"/>
                <a:gd name="connsiteY52" fmla="*/ 61094 h 63360"/>
                <a:gd name="connsiteX53" fmla="*/ 47605 w 95664"/>
                <a:gd name="connsiteY53" fmla="*/ 63361 h 63360"/>
                <a:gd name="connsiteX54" fmla="*/ 52706 w 95664"/>
                <a:gd name="connsiteY54" fmla="*/ 62907 h 63360"/>
                <a:gd name="connsiteX55" fmla="*/ 54633 w 95664"/>
                <a:gd name="connsiteY55" fmla="*/ 61320 h 63360"/>
                <a:gd name="connsiteX56" fmla="*/ 56673 w 95664"/>
                <a:gd name="connsiteY56" fmla="*/ 58940 h 63360"/>
                <a:gd name="connsiteX57" fmla="*/ 58827 w 95664"/>
                <a:gd name="connsiteY57" fmla="*/ 57807 h 63360"/>
                <a:gd name="connsiteX58" fmla="*/ 64494 w 95664"/>
                <a:gd name="connsiteY58" fmla="*/ 58033 h 63360"/>
                <a:gd name="connsiteX59" fmla="*/ 67101 w 95664"/>
                <a:gd name="connsiteY59" fmla="*/ 57013 h 63360"/>
                <a:gd name="connsiteX60" fmla="*/ 71862 w 95664"/>
                <a:gd name="connsiteY60" fmla="*/ 54180 h 63360"/>
                <a:gd name="connsiteX61" fmla="*/ 74015 w 95664"/>
                <a:gd name="connsiteY61" fmla="*/ 52479 h 63360"/>
                <a:gd name="connsiteX62" fmla="*/ 76282 w 95664"/>
                <a:gd name="connsiteY62" fmla="*/ 49759 h 63360"/>
                <a:gd name="connsiteX63" fmla="*/ 78436 w 95664"/>
                <a:gd name="connsiteY63" fmla="*/ 46245 h 63360"/>
                <a:gd name="connsiteX64" fmla="*/ 79909 w 95664"/>
                <a:gd name="connsiteY64" fmla="*/ 44999 h 63360"/>
                <a:gd name="connsiteX65" fmla="*/ 95664 w 95664"/>
                <a:gd name="connsiteY65" fmla="*/ 40351 h 6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95664" h="63360">
                  <a:moveTo>
                    <a:pt x="95664" y="40351"/>
                  </a:moveTo>
                  <a:lnTo>
                    <a:pt x="88864" y="36611"/>
                  </a:lnTo>
                  <a:lnTo>
                    <a:pt x="82063" y="33551"/>
                  </a:lnTo>
                  <a:lnTo>
                    <a:pt x="74809" y="35137"/>
                  </a:lnTo>
                  <a:lnTo>
                    <a:pt x="70728" y="34684"/>
                  </a:lnTo>
                  <a:lnTo>
                    <a:pt x="63474" y="30717"/>
                  </a:lnTo>
                  <a:lnTo>
                    <a:pt x="59167" y="29130"/>
                  </a:lnTo>
                  <a:lnTo>
                    <a:pt x="59847" y="24483"/>
                  </a:lnTo>
                  <a:lnTo>
                    <a:pt x="64154" y="23009"/>
                  </a:lnTo>
                  <a:lnTo>
                    <a:pt x="65968" y="21536"/>
                  </a:lnTo>
                  <a:lnTo>
                    <a:pt x="63927" y="19836"/>
                  </a:lnTo>
                  <a:lnTo>
                    <a:pt x="59167" y="17342"/>
                  </a:lnTo>
                  <a:lnTo>
                    <a:pt x="56560" y="16662"/>
                  </a:lnTo>
                  <a:lnTo>
                    <a:pt x="51346" y="17229"/>
                  </a:lnTo>
                  <a:lnTo>
                    <a:pt x="45452" y="18475"/>
                  </a:lnTo>
                  <a:lnTo>
                    <a:pt x="42391" y="17795"/>
                  </a:lnTo>
                  <a:lnTo>
                    <a:pt x="40578" y="9181"/>
                  </a:lnTo>
                  <a:lnTo>
                    <a:pt x="37178" y="1020"/>
                  </a:lnTo>
                  <a:lnTo>
                    <a:pt x="31057" y="1247"/>
                  </a:lnTo>
                  <a:lnTo>
                    <a:pt x="28223" y="113"/>
                  </a:lnTo>
                  <a:lnTo>
                    <a:pt x="25163" y="0"/>
                  </a:lnTo>
                  <a:lnTo>
                    <a:pt x="16775" y="1927"/>
                  </a:lnTo>
                  <a:lnTo>
                    <a:pt x="2720" y="3967"/>
                  </a:lnTo>
                  <a:lnTo>
                    <a:pt x="0" y="5781"/>
                  </a:lnTo>
                  <a:lnTo>
                    <a:pt x="2947" y="8954"/>
                  </a:lnTo>
                  <a:lnTo>
                    <a:pt x="6801" y="8614"/>
                  </a:lnTo>
                  <a:lnTo>
                    <a:pt x="6121" y="13148"/>
                  </a:lnTo>
                  <a:lnTo>
                    <a:pt x="11448" y="16662"/>
                  </a:lnTo>
                  <a:lnTo>
                    <a:pt x="12581" y="20742"/>
                  </a:lnTo>
                  <a:lnTo>
                    <a:pt x="16548" y="25843"/>
                  </a:lnTo>
                  <a:lnTo>
                    <a:pt x="20062" y="28450"/>
                  </a:lnTo>
                  <a:lnTo>
                    <a:pt x="29130" y="32417"/>
                  </a:lnTo>
                  <a:lnTo>
                    <a:pt x="28223" y="32757"/>
                  </a:lnTo>
                  <a:lnTo>
                    <a:pt x="24596" y="37631"/>
                  </a:lnTo>
                  <a:lnTo>
                    <a:pt x="22669" y="39558"/>
                  </a:lnTo>
                  <a:lnTo>
                    <a:pt x="20969" y="42505"/>
                  </a:lnTo>
                  <a:lnTo>
                    <a:pt x="19949" y="46812"/>
                  </a:lnTo>
                  <a:lnTo>
                    <a:pt x="13261" y="49306"/>
                  </a:lnTo>
                  <a:lnTo>
                    <a:pt x="14395" y="54293"/>
                  </a:lnTo>
                  <a:lnTo>
                    <a:pt x="16889" y="55200"/>
                  </a:lnTo>
                  <a:lnTo>
                    <a:pt x="33324" y="52706"/>
                  </a:lnTo>
                  <a:lnTo>
                    <a:pt x="37404" y="52366"/>
                  </a:lnTo>
                  <a:lnTo>
                    <a:pt x="41485" y="51119"/>
                  </a:lnTo>
                  <a:lnTo>
                    <a:pt x="44432" y="49079"/>
                  </a:lnTo>
                  <a:lnTo>
                    <a:pt x="45452" y="49079"/>
                  </a:lnTo>
                  <a:lnTo>
                    <a:pt x="48966" y="50099"/>
                  </a:lnTo>
                  <a:lnTo>
                    <a:pt x="50326" y="49872"/>
                  </a:lnTo>
                  <a:lnTo>
                    <a:pt x="51232" y="50553"/>
                  </a:lnTo>
                  <a:lnTo>
                    <a:pt x="50212" y="52366"/>
                  </a:lnTo>
                  <a:lnTo>
                    <a:pt x="45339" y="55766"/>
                  </a:lnTo>
                  <a:lnTo>
                    <a:pt x="46245" y="59054"/>
                  </a:lnTo>
                  <a:lnTo>
                    <a:pt x="45905" y="60414"/>
                  </a:lnTo>
                  <a:lnTo>
                    <a:pt x="44999" y="61094"/>
                  </a:lnTo>
                  <a:lnTo>
                    <a:pt x="47605" y="63361"/>
                  </a:lnTo>
                  <a:lnTo>
                    <a:pt x="52706" y="62907"/>
                  </a:lnTo>
                  <a:lnTo>
                    <a:pt x="54633" y="61320"/>
                  </a:lnTo>
                  <a:lnTo>
                    <a:pt x="56673" y="58940"/>
                  </a:lnTo>
                  <a:lnTo>
                    <a:pt x="58827" y="57807"/>
                  </a:lnTo>
                  <a:lnTo>
                    <a:pt x="64494" y="58033"/>
                  </a:lnTo>
                  <a:lnTo>
                    <a:pt x="67101" y="57013"/>
                  </a:lnTo>
                  <a:lnTo>
                    <a:pt x="71862" y="54180"/>
                  </a:lnTo>
                  <a:lnTo>
                    <a:pt x="74015" y="52479"/>
                  </a:lnTo>
                  <a:lnTo>
                    <a:pt x="76282" y="49759"/>
                  </a:lnTo>
                  <a:lnTo>
                    <a:pt x="78436" y="46245"/>
                  </a:lnTo>
                  <a:lnTo>
                    <a:pt x="79909" y="44999"/>
                  </a:lnTo>
                  <a:lnTo>
                    <a:pt x="95664" y="40351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A3BCE4BF-3E60-C705-0FEA-C163702041F3}"/>
                </a:ext>
              </a:extLst>
            </p:cNvPr>
            <p:cNvSpPr/>
            <p:nvPr/>
          </p:nvSpPr>
          <p:spPr>
            <a:xfrm>
              <a:off x="4217776" y="1882103"/>
              <a:ext cx="12241" cy="8047"/>
            </a:xfrm>
            <a:custGeom>
              <a:avLst/>
              <a:gdLst>
                <a:gd name="connsiteX0" fmla="*/ 1020 w 12241"/>
                <a:gd name="connsiteY0" fmla="*/ 0 h 8047"/>
                <a:gd name="connsiteX1" fmla="*/ 0 w 12241"/>
                <a:gd name="connsiteY1" fmla="*/ 1360 h 8047"/>
                <a:gd name="connsiteX2" fmla="*/ 1020 w 12241"/>
                <a:gd name="connsiteY2" fmla="*/ 4421 h 8047"/>
                <a:gd name="connsiteX3" fmla="*/ 6574 w 12241"/>
                <a:gd name="connsiteY3" fmla="*/ 8048 h 8047"/>
                <a:gd name="connsiteX4" fmla="*/ 9635 w 12241"/>
                <a:gd name="connsiteY4" fmla="*/ 7934 h 8047"/>
                <a:gd name="connsiteX5" fmla="*/ 12241 w 12241"/>
                <a:gd name="connsiteY5" fmla="*/ 5554 h 8047"/>
                <a:gd name="connsiteX6" fmla="*/ 7821 w 12241"/>
                <a:gd name="connsiteY6" fmla="*/ 4307 h 8047"/>
                <a:gd name="connsiteX7" fmla="*/ 3627 w 12241"/>
                <a:gd name="connsiteY7" fmla="*/ 0 h 8047"/>
                <a:gd name="connsiteX8" fmla="*/ 1020 w 12241"/>
                <a:gd name="connsiteY8" fmla="*/ 0 h 8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1" h="8047">
                  <a:moveTo>
                    <a:pt x="1020" y="0"/>
                  </a:moveTo>
                  <a:lnTo>
                    <a:pt x="0" y="1360"/>
                  </a:lnTo>
                  <a:lnTo>
                    <a:pt x="1020" y="4421"/>
                  </a:lnTo>
                  <a:lnTo>
                    <a:pt x="6574" y="8048"/>
                  </a:lnTo>
                  <a:lnTo>
                    <a:pt x="9635" y="7934"/>
                  </a:lnTo>
                  <a:lnTo>
                    <a:pt x="12241" y="5554"/>
                  </a:lnTo>
                  <a:lnTo>
                    <a:pt x="7821" y="4307"/>
                  </a:lnTo>
                  <a:lnTo>
                    <a:pt x="3627" y="0"/>
                  </a:lnTo>
                  <a:lnTo>
                    <a:pt x="1020" y="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9D1A454C-8F08-FAC7-B230-8FAEF297B5A0}"/>
                </a:ext>
              </a:extLst>
            </p:cNvPr>
            <p:cNvSpPr/>
            <p:nvPr/>
          </p:nvSpPr>
          <p:spPr>
            <a:xfrm>
              <a:off x="4321601" y="1810808"/>
              <a:ext cx="43978" cy="8160"/>
            </a:xfrm>
            <a:custGeom>
              <a:avLst/>
              <a:gdLst>
                <a:gd name="connsiteX0" fmla="*/ 38991 w 43978"/>
                <a:gd name="connsiteY0" fmla="*/ 0 h 8160"/>
                <a:gd name="connsiteX1" fmla="*/ 33097 w 43978"/>
                <a:gd name="connsiteY1" fmla="*/ 680 h 8160"/>
                <a:gd name="connsiteX2" fmla="*/ 31510 w 43978"/>
                <a:gd name="connsiteY2" fmla="*/ 1247 h 8160"/>
                <a:gd name="connsiteX3" fmla="*/ 0 w 43978"/>
                <a:gd name="connsiteY3" fmla="*/ 6914 h 8160"/>
                <a:gd name="connsiteX4" fmla="*/ 2040 w 43978"/>
                <a:gd name="connsiteY4" fmla="*/ 8161 h 8160"/>
                <a:gd name="connsiteX5" fmla="*/ 21422 w 43978"/>
                <a:gd name="connsiteY5" fmla="*/ 6347 h 8160"/>
                <a:gd name="connsiteX6" fmla="*/ 42505 w 43978"/>
                <a:gd name="connsiteY6" fmla="*/ 2267 h 8160"/>
                <a:gd name="connsiteX7" fmla="*/ 43978 w 43978"/>
                <a:gd name="connsiteY7" fmla="*/ 1360 h 8160"/>
                <a:gd name="connsiteX8" fmla="*/ 38991 w 43978"/>
                <a:gd name="connsiteY8" fmla="*/ 0 h 8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78" h="8160">
                  <a:moveTo>
                    <a:pt x="38991" y="0"/>
                  </a:moveTo>
                  <a:lnTo>
                    <a:pt x="33097" y="680"/>
                  </a:lnTo>
                  <a:lnTo>
                    <a:pt x="31510" y="1247"/>
                  </a:lnTo>
                  <a:lnTo>
                    <a:pt x="0" y="6914"/>
                  </a:lnTo>
                  <a:lnTo>
                    <a:pt x="2040" y="8161"/>
                  </a:lnTo>
                  <a:lnTo>
                    <a:pt x="21422" y="6347"/>
                  </a:lnTo>
                  <a:lnTo>
                    <a:pt x="42505" y="2267"/>
                  </a:lnTo>
                  <a:lnTo>
                    <a:pt x="43978" y="1360"/>
                  </a:lnTo>
                  <a:lnTo>
                    <a:pt x="38991" y="0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4872710F-4D06-C9EC-9D09-98CC0148E8CC}"/>
                </a:ext>
              </a:extLst>
            </p:cNvPr>
            <p:cNvSpPr/>
            <p:nvPr/>
          </p:nvSpPr>
          <p:spPr>
            <a:xfrm>
              <a:off x="3893379" y="1877682"/>
              <a:ext cx="31850" cy="32757"/>
            </a:xfrm>
            <a:custGeom>
              <a:avLst/>
              <a:gdLst>
                <a:gd name="connsiteX0" fmla="*/ 4760 w 31850"/>
                <a:gd name="connsiteY0" fmla="*/ 10541 h 32757"/>
                <a:gd name="connsiteX1" fmla="*/ 5780 w 31850"/>
                <a:gd name="connsiteY1" fmla="*/ 12581 h 32757"/>
                <a:gd name="connsiteX2" fmla="*/ 11561 w 31850"/>
                <a:gd name="connsiteY2" fmla="*/ 21309 h 32757"/>
                <a:gd name="connsiteX3" fmla="*/ 13148 w 31850"/>
                <a:gd name="connsiteY3" fmla="*/ 22329 h 32757"/>
                <a:gd name="connsiteX4" fmla="*/ 16662 w 31850"/>
                <a:gd name="connsiteY4" fmla="*/ 22556 h 32757"/>
                <a:gd name="connsiteX5" fmla="*/ 21082 w 31850"/>
                <a:gd name="connsiteY5" fmla="*/ 24936 h 32757"/>
                <a:gd name="connsiteX6" fmla="*/ 24483 w 31850"/>
                <a:gd name="connsiteY6" fmla="*/ 27770 h 32757"/>
                <a:gd name="connsiteX7" fmla="*/ 28790 w 31850"/>
                <a:gd name="connsiteY7" fmla="*/ 32757 h 32757"/>
                <a:gd name="connsiteX8" fmla="*/ 31850 w 31850"/>
                <a:gd name="connsiteY8" fmla="*/ 32417 h 32757"/>
                <a:gd name="connsiteX9" fmla="*/ 30603 w 31850"/>
                <a:gd name="connsiteY9" fmla="*/ 28903 h 32757"/>
                <a:gd name="connsiteX10" fmla="*/ 28110 w 31850"/>
                <a:gd name="connsiteY10" fmla="*/ 25616 h 32757"/>
                <a:gd name="connsiteX11" fmla="*/ 27203 w 31850"/>
                <a:gd name="connsiteY11" fmla="*/ 23916 h 32757"/>
                <a:gd name="connsiteX12" fmla="*/ 25956 w 31850"/>
                <a:gd name="connsiteY12" fmla="*/ 22669 h 32757"/>
                <a:gd name="connsiteX13" fmla="*/ 21649 w 31850"/>
                <a:gd name="connsiteY13" fmla="*/ 20742 h 32757"/>
                <a:gd name="connsiteX14" fmla="*/ 17682 w 31850"/>
                <a:gd name="connsiteY14" fmla="*/ 17229 h 32757"/>
                <a:gd name="connsiteX15" fmla="*/ 14395 w 31850"/>
                <a:gd name="connsiteY15" fmla="*/ 17569 h 32757"/>
                <a:gd name="connsiteX16" fmla="*/ 14168 w 31850"/>
                <a:gd name="connsiteY16" fmla="*/ 14168 h 32757"/>
                <a:gd name="connsiteX17" fmla="*/ 12241 w 31850"/>
                <a:gd name="connsiteY17" fmla="*/ 12695 h 32757"/>
                <a:gd name="connsiteX18" fmla="*/ 10655 w 31850"/>
                <a:gd name="connsiteY18" fmla="*/ 10541 h 32757"/>
                <a:gd name="connsiteX19" fmla="*/ 12128 w 31850"/>
                <a:gd name="connsiteY19" fmla="*/ 8614 h 32757"/>
                <a:gd name="connsiteX20" fmla="*/ 11561 w 31850"/>
                <a:gd name="connsiteY20" fmla="*/ 7254 h 32757"/>
                <a:gd name="connsiteX21" fmla="*/ 8274 w 31850"/>
                <a:gd name="connsiteY21" fmla="*/ 2720 h 32757"/>
                <a:gd name="connsiteX22" fmla="*/ 4420 w 31850"/>
                <a:gd name="connsiteY22" fmla="*/ 680 h 32757"/>
                <a:gd name="connsiteX23" fmla="*/ 0 w 31850"/>
                <a:gd name="connsiteY23" fmla="*/ 0 h 32757"/>
                <a:gd name="connsiteX24" fmla="*/ 0 w 31850"/>
                <a:gd name="connsiteY24" fmla="*/ 3174 h 32757"/>
                <a:gd name="connsiteX25" fmla="*/ 1473 w 31850"/>
                <a:gd name="connsiteY25" fmla="*/ 7254 h 32757"/>
                <a:gd name="connsiteX26" fmla="*/ 4760 w 31850"/>
                <a:gd name="connsiteY26" fmla="*/ 10541 h 32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1850" h="32757">
                  <a:moveTo>
                    <a:pt x="4760" y="10541"/>
                  </a:moveTo>
                  <a:lnTo>
                    <a:pt x="5780" y="12581"/>
                  </a:lnTo>
                  <a:lnTo>
                    <a:pt x="11561" y="21309"/>
                  </a:lnTo>
                  <a:lnTo>
                    <a:pt x="13148" y="22329"/>
                  </a:lnTo>
                  <a:lnTo>
                    <a:pt x="16662" y="22556"/>
                  </a:lnTo>
                  <a:lnTo>
                    <a:pt x="21082" y="24936"/>
                  </a:lnTo>
                  <a:lnTo>
                    <a:pt x="24483" y="27770"/>
                  </a:lnTo>
                  <a:lnTo>
                    <a:pt x="28790" y="32757"/>
                  </a:lnTo>
                  <a:lnTo>
                    <a:pt x="31850" y="32417"/>
                  </a:lnTo>
                  <a:lnTo>
                    <a:pt x="30603" y="28903"/>
                  </a:lnTo>
                  <a:lnTo>
                    <a:pt x="28110" y="25616"/>
                  </a:lnTo>
                  <a:lnTo>
                    <a:pt x="27203" y="23916"/>
                  </a:lnTo>
                  <a:lnTo>
                    <a:pt x="25956" y="22669"/>
                  </a:lnTo>
                  <a:lnTo>
                    <a:pt x="21649" y="20742"/>
                  </a:lnTo>
                  <a:lnTo>
                    <a:pt x="17682" y="17229"/>
                  </a:lnTo>
                  <a:lnTo>
                    <a:pt x="14395" y="17569"/>
                  </a:lnTo>
                  <a:lnTo>
                    <a:pt x="14168" y="14168"/>
                  </a:lnTo>
                  <a:lnTo>
                    <a:pt x="12241" y="12695"/>
                  </a:lnTo>
                  <a:lnTo>
                    <a:pt x="10655" y="10541"/>
                  </a:lnTo>
                  <a:lnTo>
                    <a:pt x="12128" y="8614"/>
                  </a:lnTo>
                  <a:lnTo>
                    <a:pt x="11561" y="7254"/>
                  </a:lnTo>
                  <a:lnTo>
                    <a:pt x="8274" y="2720"/>
                  </a:lnTo>
                  <a:lnTo>
                    <a:pt x="4420" y="680"/>
                  </a:lnTo>
                  <a:lnTo>
                    <a:pt x="0" y="0"/>
                  </a:lnTo>
                  <a:lnTo>
                    <a:pt x="0" y="3174"/>
                  </a:lnTo>
                  <a:lnTo>
                    <a:pt x="1473" y="7254"/>
                  </a:lnTo>
                  <a:lnTo>
                    <a:pt x="4760" y="10541"/>
                  </a:lnTo>
                  <a:close/>
                </a:path>
              </a:pathLst>
            </a:custGeom>
            <a:solidFill>
              <a:srgbClr val="F2F2F2"/>
            </a:solidFill>
            <a:ln w="11325" cap="rnd">
              <a:solidFill>
                <a:srgbClr val="11111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E" sz="1350"/>
            </a:p>
          </p:txBody>
        </p:sp>
      </p:grpSp>
      <p:sp>
        <p:nvSpPr>
          <p:cNvPr id="299" name="Freeform: Shape 298">
            <a:extLst>
              <a:ext uri="{FF2B5EF4-FFF2-40B4-BE49-F238E27FC236}">
                <a16:creationId xmlns:a16="http://schemas.microsoft.com/office/drawing/2014/main" id="{CF3BB683-5B94-1BB1-4CC7-BA487E3106D7}"/>
              </a:ext>
            </a:extLst>
          </p:cNvPr>
          <p:cNvSpPr/>
          <p:nvPr/>
        </p:nvSpPr>
        <p:spPr>
          <a:xfrm>
            <a:off x="3065401" y="3197644"/>
            <a:ext cx="26438" cy="27968"/>
          </a:xfrm>
          <a:custGeom>
            <a:avLst/>
            <a:gdLst>
              <a:gd name="connsiteX0" fmla="*/ 34684 w 35250"/>
              <a:gd name="connsiteY0" fmla="*/ 15415 h 37290"/>
              <a:gd name="connsiteX1" fmla="*/ 33437 w 35250"/>
              <a:gd name="connsiteY1" fmla="*/ 15415 h 37290"/>
              <a:gd name="connsiteX2" fmla="*/ 27883 w 35250"/>
              <a:gd name="connsiteY2" fmla="*/ 13602 h 37290"/>
              <a:gd name="connsiteX3" fmla="*/ 28110 w 35250"/>
              <a:gd name="connsiteY3" fmla="*/ 11448 h 37290"/>
              <a:gd name="connsiteX4" fmla="*/ 26523 w 35250"/>
              <a:gd name="connsiteY4" fmla="*/ 10315 h 37290"/>
              <a:gd name="connsiteX5" fmla="*/ 24710 w 35250"/>
              <a:gd name="connsiteY5" fmla="*/ 9294 h 37290"/>
              <a:gd name="connsiteX6" fmla="*/ 24483 w 35250"/>
              <a:gd name="connsiteY6" fmla="*/ 8161 h 37290"/>
              <a:gd name="connsiteX7" fmla="*/ 22443 w 35250"/>
              <a:gd name="connsiteY7" fmla="*/ 5781 h 37290"/>
              <a:gd name="connsiteX8" fmla="*/ 21083 w 35250"/>
              <a:gd name="connsiteY8" fmla="*/ 4534 h 37290"/>
              <a:gd name="connsiteX9" fmla="*/ 19269 w 35250"/>
              <a:gd name="connsiteY9" fmla="*/ 3854 h 37290"/>
              <a:gd name="connsiteX10" fmla="*/ 17682 w 35250"/>
              <a:gd name="connsiteY10" fmla="*/ 2947 h 37290"/>
              <a:gd name="connsiteX11" fmla="*/ 16662 w 35250"/>
              <a:gd name="connsiteY11" fmla="*/ 2267 h 37290"/>
              <a:gd name="connsiteX12" fmla="*/ 16322 w 35250"/>
              <a:gd name="connsiteY12" fmla="*/ 1247 h 37290"/>
              <a:gd name="connsiteX13" fmla="*/ 16322 w 35250"/>
              <a:gd name="connsiteY13" fmla="*/ 567 h 37290"/>
              <a:gd name="connsiteX14" fmla="*/ 15755 w 35250"/>
              <a:gd name="connsiteY14" fmla="*/ 0 h 37290"/>
              <a:gd name="connsiteX15" fmla="*/ 15075 w 35250"/>
              <a:gd name="connsiteY15" fmla="*/ 0 h 37290"/>
              <a:gd name="connsiteX16" fmla="*/ 13715 w 35250"/>
              <a:gd name="connsiteY16" fmla="*/ 907 h 37290"/>
              <a:gd name="connsiteX17" fmla="*/ 12128 w 35250"/>
              <a:gd name="connsiteY17" fmla="*/ 1700 h 37290"/>
              <a:gd name="connsiteX18" fmla="*/ 11902 w 35250"/>
              <a:gd name="connsiteY18" fmla="*/ 2154 h 37290"/>
              <a:gd name="connsiteX19" fmla="*/ 12468 w 35250"/>
              <a:gd name="connsiteY19" fmla="*/ 3514 h 37290"/>
              <a:gd name="connsiteX20" fmla="*/ 12922 w 35250"/>
              <a:gd name="connsiteY20" fmla="*/ 4307 h 37290"/>
              <a:gd name="connsiteX21" fmla="*/ 12695 w 35250"/>
              <a:gd name="connsiteY21" fmla="*/ 5101 h 37290"/>
              <a:gd name="connsiteX22" fmla="*/ 12242 w 35250"/>
              <a:gd name="connsiteY22" fmla="*/ 6007 h 37290"/>
              <a:gd name="connsiteX23" fmla="*/ 9181 w 35250"/>
              <a:gd name="connsiteY23" fmla="*/ 8161 h 37290"/>
              <a:gd name="connsiteX24" fmla="*/ 8841 w 35250"/>
              <a:gd name="connsiteY24" fmla="*/ 8954 h 37290"/>
              <a:gd name="connsiteX25" fmla="*/ 9408 w 35250"/>
              <a:gd name="connsiteY25" fmla="*/ 10201 h 37290"/>
              <a:gd name="connsiteX26" fmla="*/ 9068 w 35250"/>
              <a:gd name="connsiteY26" fmla="*/ 10768 h 37290"/>
              <a:gd name="connsiteX27" fmla="*/ 6461 w 35250"/>
              <a:gd name="connsiteY27" fmla="*/ 11561 h 37290"/>
              <a:gd name="connsiteX28" fmla="*/ 3854 w 35250"/>
              <a:gd name="connsiteY28" fmla="*/ 12241 h 37290"/>
              <a:gd name="connsiteX29" fmla="*/ 3401 w 35250"/>
              <a:gd name="connsiteY29" fmla="*/ 13488 h 37290"/>
              <a:gd name="connsiteX30" fmla="*/ 2040 w 35250"/>
              <a:gd name="connsiteY30" fmla="*/ 13375 h 37290"/>
              <a:gd name="connsiteX31" fmla="*/ 567 w 35250"/>
              <a:gd name="connsiteY31" fmla="*/ 13375 h 37290"/>
              <a:gd name="connsiteX32" fmla="*/ 0 w 35250"/>
              <a:gd name="connsiteY32" fmla="*/ 14055 h 37290"/>
              <a:gd name="connsiteX33" fmla="*/ 794 w 35250"/>
              <a:gd name="connsiteY33" fmla="*/ 15302 h 37290"/>
              <a:gd name="connsiteX34" fmla="*/ 1247 w 35250"/>
              <a:gd name="connsiteY34" fmla="*/ 16775 h 37290"/>
              <a:gd name="connsiteX35" fmla="*/ 907 w 35250"/>
              <a:gd name="connsiteY35" fmla="*/ 18702 h 37290"/>
              <a:gd name="connsiteX36" fmla="*/ 680 w 35250"/>
              <a:gd name="connsiteY36" fmla="*/ 18929 h 37290"/>
              <a:gd name="connsiteX37" fmla="*/ 1587 w 35250"/>
              <a:gd name="connsiteY37" fmla="*/ 19609 h 37290"/>
              <a:gd name="connsiteX38" fmla="*/ 3174 w 35250"/>
              <a:gd name="connsiteY38" fmla="*/ 22216 h 37290"/>
              <a:gd name="connsiteX39" fmla="*/ 4307 w 35250"/>
              <a:gd name="connsiteY39" fmla="*/ 24483 h 37290"/>
              <a:gd name="connsiteX40" fmla="*/ 6574 w 35250"/>
              <a:gd name="connsiteY40" fmla="*/ 25276 h 37290"/>
              <a:gd name="connsiteX41" fmla="*/ 7821 w 35250"/>
              <a:gd name="connsiteY41" fmla="*/ 26183 h 37290"/>
              <a:gd name="connsiteX42" fmla="*/ 9408 w 35250"/>
              <a:gd name="connsiteY42" fmla="*/ 27543 h 37290"/>
              <a:gd name="connsiteX43" fmla="*/ 10088 w 35250"/>
              <a:gd name="connsiteY43" fmla="*/ 28903 h 37290"/>
              <a:gd name="connsiteX44" fmla="*/ 11222 w 35250"/>
              <a:gd name="connsiteY44" fmla="*/ 33097 h 37290"/>
              <a:gd name="connsiteX45" fmla="*/ 11335 w 35250"/>
              <a:gd name="connsiteY45" fmla="*/ 35591 h 37290"/>
              <a:gd name="connsiteX46" fmla="*/ 10995 w 35250"/>
              <a:gd name="connsiteY46" fmla="*/ 36724 h 37290"/>
              <a:gd name="connsiteX47" fmla="*/ 11222 w 35250"/>
              <a:gd name="connsiteY47" fmla="*/ 36951 h 37290"/>
              <a:gd name="connsiteX48" fmla="*/ 13602 w 35250"/>
              <a:gd name="connsiteY48" fmla="*/ 37291 h 37290"/>
              <a:gd name="connsiteX49" fmla="*/ 14282 w 35250"/>
              <a:gd name="connsiteY49" fmla="*/ 36724 h 37290"/>
              <a:gd name="connsiteX50" fmla="*/ 14622 w 35250"/>
              <a:gd name="connsiteY50" fmla="*/ 35931 h 37290"/>
              <a:gd name="connsiteX51" fmla="*/ 14735 w 35250"/>
              <a:gd name="connsiteY51" fmla="*/ 32984 h 37290"/>
              <a:gd name="connsiteX52" fmla="*/ 15302 w 35250"/>
              <a:gd name="connsiteY52" fmla="*/ 31624 h 37290"/>
              <a:gd name="connsiteX53" fmla="*/ 21083 w 35250"/>
              <a:gd name="connsiteY53" fmla="*/ 28903 h 37290"/>
              <a:gd name="connsiteX54" fmla="*/ 22783 w 35250"/>
              <a:gd name="connsiteY54" fmla="*/ 28790 h 37290"/>
              <a:gd name="connsiteX55" fmla="*/ 24143 w 35250"/>
              <a:gd name="connsiteY55" fmla="*/ 30037 h 37290"/>
              <a:gd name="connsiteX56" fmla="*/ 25163 w 35250"/>
              <a:gd name="connsiteY56" fmla="*/ 30830 h 37290"/>
              <a:gd name="connsiteX57" fmla="*/ 25730 w 35250"/>
              <a:gd name="connsiteY57" fmla="*/ 30830 h 37290"/>
              <a:gd name="connsiteX58" fmla="*/ 25956 w 35250"/>
              <a:gd name="connsiteY58" fmla="*/ 30037 h 37290"/>
              <a:gd name="connsiteX59" fmla="*/ 26636 w 35250"/>
              <a:gd name="connsiteY59" fmla="*/ 28450 h 37290"/>
              <a:gd name="connsiteX60" fmla="*/ 27883 w 35250"/>
              <a:gd name="connsiteY60" fmla="*/ 27657 h 37290"/>
              <a:gd name="connsiteX61" fmla="*/ 31397 w 35250"/>
              <a:gd name="connsiteY61" fmla="*/ 26863 h 37290"/>
              <a:gd name="connsiteX62" fmla="*/ 31397 w 35250"/>
              <a:gd name="connsiteY62" fmla="*/ 26863 h 37290"/>
              <a:gd name="connsiteX63" fmla="*/ 30944 w 35250"/>
              <a:gd name="connsiteY63" fmla="*/ 26070 h 37290"/>
              <a:gd name="connsiteX64" fmla="*/ 30490 w 35250"/>
              <a:gd name="connsiteY64" fmla="*/ 24710 h 37290"/>
              <a:gd name="connsiteX65" fmla="*/ 30717 w 35250"/>
              <a:gd name="connsiteY65" fmla="*/ 24143 h 37290"/>
              <a:gd name="connsiteX66" fmla="*/ 32417 w 35250"/>
              <a:gd name="connsiteY66" fmla="*/ 23236 h 37290"/>
              <a:gd name="connsiteX67" fmla="*/ 32531 w 35250"/>
              <a:gd name="connsiteY67" fmla="*/ 22216 h 37290"/>
              <a:gd name="connsiteX68" fmla="*/ 34797 w 35250"/>
              <a:gd name="connsiteY68" fmla="*/ 17682 h 37290"/>
              <a:gd name="connsiteX69" fmla="*/ 35251 w 35250"/>
              <a:gd name="connsiteY69" fmla="*/ 16209 h 37290"/>
              <a:gd name="connsiteX70" fmla="*/ 35251 w 35250"/>
              <a:gd name="connsiteY70" fmla="*/ 15755 h 37290"/>
              <a:gd name="connsiteX71" fmla="*/ 34684 w 35250"/>
              <a:gd name="connsiteY71" fmla="*/ 15415 h 37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35250" h="37290">
                <a:moveTo>
                  <a:pt x="34684" y="15415"/>
                </a:moveTo>
                <a:lnTo>
                  <a:pt x="33437" y="15415"/>
                </a:lnTo>
                <a:lnTo>
                  <a:pt x="27883" y="13602"/>
                </a:lnTo>
                <a:lnTo>
                  <a:pt x="28110" y="11448"/>
                </a:lnTo>
                <a:lnTo>
                  <a:pt x="26523" y="10315"/>
                </a:lnTo>
                <a:lnTo>
                  <a:pt x="24710" y="9294"/>
                </a:lnTo>
                <a:lnTo>
                  <a:pt x="24483" y="8161"/>
                </a:lnTo>
                <a:lnTo>
                  <a:pt x="22443" y="5781"/>
                </a:lnTo>
                <a:lnTo>
                  <a:pt x="21083" y="4534"/>
                </a:lnTo>
                <a:lnTo>
                  <a:pt x="19269" y="3854"/>
                </a:lnTo>
                <a:lnTo>
                  <a:pt x="17682" y="2947"/>
                </a:lnTo>
                <a:lnTo>
                  <a:pt x="16662" y="2267"/>
                </a:lnTo>
                <a:lnTo>
                  <a:pt x="16322" y="1247"/>
                </a:lnTo>
                <a:lnTo>
                  <a:pt x="16322" y="567"/>
                </a:lnTo>
                <a:lnTo>
                  <a:pt x="15755" y="0"/>
                </a:lnTo>
                <a:lnTo>
                  <a:pt x="15075" y="0"/>
                </a:lnTo>
                <a:lnTo>
                  <a:pt x="13715" y="907"/>
                </a:lnTo>
                <a:lnTo>
                  <a:pt x="12128" y="1700"/>
                </a:lnTo>
                <a:lnTo>
                  <a:pt x="11902" y="2154"/>
                </a:lnTo>
                <a:lnTo>
                  <a:pt x="12468" y="3514"/>
                </a:lnTo>
                <a:lnTo>
                  <a:pt x="12922" y="4307"/>
                </a:lnTo>
                <a:lnTo>
                  <a:pt x="12695" y="5101"/>
                </a:lnTo>
                <a:lnTo>
                  <a:pt x="12242" y="6007"/>
                </a:lnTo>
                <a:lnTo>
                  <a:pt x="9181" y="8161"/>
                </a:lnTo>
                <a:lnTo>
                  <a:pt x="8841" y="8954"/>
                </a:lnTo>
                <a:lnTo>
                  <a:pt x="9408" y="10201"/>
                </a:lnTo>
                <a:lnTo>
                  <a:pt x="9068" y="10768"/>
                </a:lnTo>
                <a:lnTo>
                  <a:pt x="6461" y="11561"/>
                </a:lnTo>
                <a:lnTo>
                  <a:pt x="3854" y="12241"/>
                </a:lnTo>
                <a:lnTo>
                  <a:pt x="3401" y="13488"/>
                </a:lnTo>
                <a:lnTo>
                  <a:pt x="2040" y="13375"/>
                </a:lnTo>
                <a:lnTo>
                  <a:pt x="567" y="13375"/>
                </a:lnTo>
                <a:lnTo>
                  <a:pt x="0" y="14055"/>
                </a:lnTo>
                <a:lnTo>
                  <a:pt x="794" y="15302"/>
                </a:lnTo>
                <a:lnTo>
                  <a:pt x="1247" y="16775"/>
                </a:lnTo>
                <a:lnTo>
                  <a:pt x="907" y="18702"/>
                </a:lnTo>
                <a:lnTo>
                  <a:pt x="680" y="18929"/>
                </a:lnTo>
                <a:lnTo>
                  <a:pt x="1587" y="19609"/>
                </a:lnTo>
                <a:lnTo>
                  <a:pt x="3174" y="22216"/>
                </a:lnTo>
                <a:lnTo>
                  <a:pt x="4307" y="24483"/>
                </a:lnTo>
                <a:lnTo>
                  <a:pt x="6574" y="25276"/>
                </a:lnTo>
                <a:lnTo>
                  <a:pt x="7821" y="26183"/>
                </a:lnTo>
                <a:lnTo>
                  <a:pt x="9408" y="27543"/>
                </a:lnTo>
                <a:lnTo>
                  <a:pt x="10088" y="28903"/>
                </a:lnTo>
                <a:lnTo>
                  <a:pt x="11222" y="33097"/>
                </a:lnTo>
                <a:lnTo>
                  <a:pt x="11335" y="35591"/>
                </a:lnTo>
                <a:lnTo>
                  <a:pt x="10995" y="36724"/>
                </a:lnTo>
                <a:lnTo>
                  <a:pt x="11222" y="36951"/>
                </a:lnTo>
                <a:lnTo>
                  <a:pt x="13602" y="37291"/>
                </a:lnTo>
                <a:lnTo>
                  <a:pt x="14282" y="36724"/>
                </a:lnTo>
                <a:lnTo>
                  <a:pt x="14622" y="35931"/>
                </a:lnTo>
                <a:lnTo>
                  <a:pt x="14735" y="32984"/>
                </a:lnTo>
                <a:lnTo>
                  <a:pt x="15302" y="31624"/>
                </a:lnTo>
                <a:lnTo>
                  <a:pt x="21083" y="28903"/>
                </a:lnTo>
                <a:lnTo>
                  <a:pt x="22783" y="28790"/>
                </a:lnTo>
                <a:lnTo>
                  <a:pt x="24143" y="30037"/>
                </a:lnTo>
                <a:lnTo>
                  <a:pt x="25163" y="30830"/>
                </a:lnTo>
                <a:lnTo>
                  <a:pt x="25730" y="30830"/>
                </a:lnTo>
                <a:lnTo>
                  <a:pt x="25956" y="30037"/>
                </a:lnTo>
                <a:lnTo>
                  <a:pt x="26636" y="28450"/>
                </a:lnTo>
                <a:lnTo>
                  <a:pt x="27883" y="27657"/>
                </a:lnTo>
                <a:lnTo>
                  <a:pt x="31397" y="26863"/>
                </a:lnTo>
                <a:lnTo>
                  <a:pt x="31397" y="26863"/>
                </a:lnTo>
                <a:lnTo>
                  <a:pt x="30944" y="26070"/>
                </a:lnTo>
                <a:lnTo>
                  <a:pt x="30490" y="24710"/>
                </a:lnTo>
                <a:lnTo>
                  <a:pt x="30717" y="24143"/>
                </a:lnTo>
                <a:lnTo>
                  <a:pt x="32417" y="23236"/>
                </a:lnTo>
                <a:lnTo>
                  <a:pt x="32531" y="22216"/>
                </a:lnTo>
                <a:lnTo>
                  <a:pt x="34797" y="17682"/>
                </a:lnTo>
                <a:lnTo>
                  <a:pt x="35251" y="16209"/>
                </a:lnTo>
                <a:lnTo>
                  <a:pt x="35251" y="15755"/>
                </a:lnTo>
                <a:lnTo>
                  <a:pt x="34684" y="15415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00" name="Freeform: Shape 299">
            <a:extLst>
              <a:ext uri="{FF2B5EF4-FFF2-40B4-BE49-F238E27FC236}">
                <a16:creationId xmlns:a16="http://schemas.microsoft.com/office/drawing/2014/main" id="{5EA8EB49-2D98-63CB-8381-C0003C4C9DDA}"/>
              </a:ext>
            </a:extLst>
          </p:cNvPr>
          <p:cNvSpPr/>
          <p:nvPr/>
        </p:nvSpPr>
        <p:spPr>
          <a:xfrm>
            <a:off x="3152026" y="3221022"/>
            <a:ext cx="293964" cy="120119"/>
          </a:xfrm>
          <a:custGeom>
            <a:avLst/>
            <a:gdLst>
              <a:gd name="connsiteX0" fmla="*/ 11335 w 391952"/>
              <a:gd name="connsiteY0" fmla="*/ 38538 h 160158"/>
              <a:gd name="connsiteX1" fmla="*/ 14168 w 391952"/>
              <a:gd name="connsiteY1" fmla="*/ 38878 h 160158"/>
              <a:gd name="connsiteX2" fmla="*/ 18589 w 391952"/>
              <a:gd name="connsiteY2" fmla="*/ 38424 h 160158"/>
              <a:gd name="connsiteX3" fmla="*/ 23009 w 391952"/>
              <a:gd name="connsiteY3" fmla="*/ 38424 h 160158"/>
              <a:gd name="connsiteX4" fmla="*/ 21536 w 391952"/>
              <a:gd name="connsiteY4" fmla="*/ 40465 h 160158"/>
              <a:gd name="connsiteX5" fmla="*/ 15982 w 391952"/>
              <a:gd name="connsiteY5" fmla="*/ 43072 h 160158"/>
              <a:gd name="connsiteX6" fmla="*/ 14055 w 391952"/>
              <a:gd name="connsiteY6" fmla="*/ 44545 h 160158"/>
              <a:gd name="connsiteX7" fmla="*/ 12015 w 391952"/>
              <a:gd name="connsiteY7" fmla="*/ 46472 h 160158"/>
              <a:gd name="connsiteX8" fmla="*/ 12015 w 391952"/>
              <a:gd name="connsiteY8" fmla="*/ 48172 h 160158"/>
              <a:gd name="connsiteX9" fmla="*/ 12128 w 391952"/>
              <a:gd name="connsiteY9" fmla="*/ 49306 h 160158"/>
              <a:gd name="connsiteX10" fmla="*/ 11448 w 391952"/>
              <a:gd name="connsiteY10" fmla="*/ 50893 h 160158"/>
              <a:gd name="connsiteX11" fmla="*/ 10995 w 391952"/>
              <a:gd name="connsiteY11" fmla="*/ 52593 h 160158"/>
              <a:gd name="connsiteX12" fmla="*/ 12355 w 391952"/>
              <a:gd name="connsiteY12" fmla="*/ 52026 h 160158"/>
              <a:gd name="connsiteX13" fmla="*/ 13602 w 391952"/>
              <a:gd name="connsiteY13" fmla="*/ 51346 h 160158"/>
              <a:gd name="connsiteX14" fmla="*/ 16435 w 391952"/>
              <a:gd name="connsiteY14" fmla="*/ 47719 h 160158"/>
              <a:gd name="connsiteX15" fmla="*/ 22669 w 391952"/>
              <a:gd name="connsiteY15" fmla="*/ 41598 h 160158"/>
              <a:gd name="connsiteX16" fmla="*/ 26863 w 391952"/>
              <a:gd name="connsiteY16" fmla="*/ 39898 h 160158"/>
              <a:gd name="connsiteX17" fmla="*/ 32644 w 391952"/>
              <a:gd name="connsiteY17" fmla="*/ 36724 h 160158"/>
              <a:gd name="connsiteX18" fmla="*/ 36158 w 391952"/>
              <a:gd name="connsiteY18" fmla="*/ 32757 h 160158"/>
              <a:gd name="connsiteX19" fmla="*/ 37518 w 391952"/>
              <a:gd name="connsiteY19" fmla="*/ 29243 h 160158"/>
              <a:gd name="connsiteX20" fmla="*/ 42618 w 391952"/>
              <a:gd name="connsiteY20" fmla="*/ 28223 h 160158"/>
              <a:gd name="connsiteX21" fmla="*/ 46246 w 391952"/>
              <a:gd name="connsiteY21" fmla="*/ 28790 h 160158"/>
              <a:gd name="connsiteX22" fmla="*/ 49532 w 391952"/>
              <a:gd name="connsiteY22" fmla="*/ 26977 h 160158"/>
              <a:gd name="connsiteX23" fmla="*/ 51346 w 391952"/>
              <a:gd name="connsiteY23" fmla="*/ 26523 h 160158"/>
              <a:gd name="connsiteX24" fmla="*/ 53840 w 391952"/>
              <a:gd name="connsiteY24" fmla="*/ 26750 h 160158"/>
              <a:gd name="connsiteX25" fmla="*/ 63814 w 391952"/>
              <a:gd name="connsiteY25" fmla="*/ 29243 h 160158"/>
              <a:gd name="connsiteX26" fmla="*/ 67441 w 391952"/>
              <a:gd name="connsiteY26" fmla="*/ 28337 h 160158"/>
              <a:gd name="connsiteX27" fmla="*/ 68235 w 391952"/>
              <a:gd name="connsiteY27" fmla="*/ 26977 h 160158"/>
              <a:gd name="connsiteX28" fmla="*/ 69028 w 391952"/>
              <a:gd name="connsiteY28" fmla="*/ 24936 h 160158"/>
              <a:gd name="connsiteX29" fmla="*/ 69595 w 391952"/>
              <a:gd name="connsiteY29" fmla="*/ 22556 h 160158"/>
              <a:gd name="connsiteX30" fmla="*/ 67328 w 391952"/>
              <a:gd name="connsiteY30" fmla="*/ 22103 h 160158"/>
              <a:gd name="connsiteX31" fmla="*/ 55087 w 391952"/>
              <a:gd name="connsiteY31" fmla="*/ 16435 h 160158"/>
              <a:gd name="connsiteX32" fmla="*/ 52026 w 391952"/>
              <a:gd name="connsiteY32" fmla="*/ 14168 h 160158"/>
              <a:gd name="connsiteX33" fmla="*/ 48966 w 391952"/>
              <a:gd name="connsiteY33" fmla="*/ 9521 h 160158"/>
              <a:gd name="connsiteX34" fmla="*/ 47719 w 391952"/>
              <a:gd name="connsiteY34" fmla="*/ 6234 h 160158"/>
              <a:gd name="connsiteX35" fmla="*/ 48286 w 391952"/>
              <a:gd name="connsiteY35" fmla="*/ 3174 h 160158"/>
              <a:gd name="connsiteX36" fmla="*/ 45565 w 391952"/>
              <a:gd name="connsiteY36" fmla="*/ 2720 h 160158"/>
              <a:gd name="connsiteX37" fmla="*/ 44545 w 391952"/>
              <a:gd name="connsiteY37" fmla="*/ 2720 h 160158"/>
              <a:gd name="connsiteX38" fmla="*/ 43978 w 391952"/>
              <a:gd name="connsiteY38" fmla="*/ 3514 h 160158"/>
              <a:gd name="connsiteX39" fmla="*/ 42732 w 391952"/>
              <a:gd name="connsiteY39" fmla="*/ 3514 h 160158"/>
              <a:gd name="connsiteX40" fmla="*/ 41145 w 391952"/>
              <a:gd name="connsiteY40" fmla="*/ 3400 h 160158"/>
              <a:gd name="connsiteX41" fmla="*/ 39445 w 391952"/>
              <a:gd name="connsiteY41" fmla="*/ 4194 h 160158"/>
              <a:gd name="connsiteX42" fmla="*/ 38538 w 391952"/>
              <a:gd name="connsiteY42" fmla="*/ 4534 h 160158"/>
              <a:gd name="connsiteX43" fmla="*/ 37291 w 391952"/>
              <a:gd name="connsiteY43" fmla="*/ 3854 h 160158"/>
              <a:gd name="connsiteX44" fmla="*/ 35024 w 391952"/>
              <a:gd name="connsiteY44" fmla="*/ 1814 h 160158"/>
              <a:gd name="connsiteX45" fmla="*/ 33664 w 391952"/>
              <a:gd name="connsiteY45" fmla="*/ 340 h 160158"/>
              <a:gd name="connsiteX46" fmla="*/ 32644 w 391952"/>
              <a:gd name="connsiteY46" fmla="*/ 0 h 160158"/>
              <a:gd name="connsiteX47" fmla="*/ 31624 w 391952"/>
              <a:gd name="connsiteY47" fmla="*/ 453 h 160158"/>
              <a:gd name="connsiteX48" fmla="*/ 27883 w 391952"/>
              <a:gd name="connsiteY48" fmla="*/ 907 h 160158"/>
              <a:gd name="connsiteX49" fmla="*/ 26977 w 391952"/>
              <a:gd name="connsiteY49" fmla="*/ 1700 h 160158"/>
              <a:gd name="connsiteX50" fmla="*/ 25276 w 391952"/>
              <a:gd name="connsiteY50" fmla="*/ 2607 h 160158"/>
              <a:gd name="connsiteX51" fmla="*/ 23576 w 391952"/>
              <a:gd name="connsiteY51" fmla="*/ 3060 h 160158"/>
              <a:gd name="connsiteX52" fmla="*/ 21083 w 391952"/>
              <a:gd name="connsiteY52" fmla="*/ 3400 h 160158"/>
              <a:gd name="connsiteX53" fmla="*/ 19723 w 391952"/>
              <a:gd name="connsiteY53" fmla="*/ 3400 h 160158"/>
              <a:gd name="connsiteX54" fmla="*/ 19042 w 391952"/>
              <a:gd name="connsiteY54" fmla="*/ 3854 h 160158"/>
              <a:gd name="connsiteX55" fmla="*/ 18476 w 391952"/>
              <a:gd name="connsiteY55" fmla="*/ 5214 h 160158"/>
              <a:gd name="connsiteX56" fmla="*/ 18022 w 391952"/>
              <a:gd name="connsiteY56" fmla="*/ 6574 h 160158"/>
              <a:gd name="connsiteX57" fmla="*/ 17682 w 391952"/>
              <a:gd name="connsiteY57" fmla="*/ 7141 h 160158"/>
              <a:gd name="connsiteX58" fmla="*/ 14622 w 391952"/>
              <a:gd name="connsiteY58" fmla="*/ 7821 h 160158"/>
              <a:gd name="connsiteX59" fmla="*/ 13942 w 391952"/>
              <a:gd name="connsiteY59" fmla="*/ 8614 h 160158"/>
              <a:gd name="connsiteX60" fmla="*/ 13715 w 391952"/>
              <a:gd name="connsiteY60" fmla="*/ 9408 h 160158"/>
              <a:gd name="connsiteX61" fmla="*/ 13715 w 391952"/>
              <a:gd name="connsiteY61" fmla="*/ 10201 h 160158"/>
              <a:gd name="connsiteX62" fmla="*/ 15642 w 391952"/>
              <a:gd name="connsiteY62" fmla="*/ 10768 h 160158"/>
              <a:gd name="connsiteX63" fmla="*/ 16662 w 391952"/>
              <a:gd name="connsiteY63" fmla="*/ 11675 h 160158"/>
              <a:gd name="connsiteX64" fmla="*/ 17342 w 391952"/>
              <a:gd name="connsiteY64" fmla="*/ 12468 h 160158"/>
              <a:gd name="connsiteX65" fmla="*/ 18362 w 391952"/>
              <a:gd name="connsiteY65" fmla="*/ 13148 h 160158"/>
              <a:gd name="connsiteX66" fmla="*/ 19156 w 391952"/>
              <a:gd name="connsiteY66" fmla="*/ 13148 h 160158"/>
              <a:gd name="connsiteX67" fmla="*/ 19723 w 391952"/>
              <a:gd name="connsiteY67" fmla="*/ 15642 h 160158"/>
              <a:gd name="connsiteX68" fmla="*/ 20063 w 391952"/>
              <a:gd name="connsiteY68" fmla="*/ 18589 h 160158"/>
              <a:gd name="connsiteX69" fmla="*/ 19609 w 391952"/>
              <a:gd name="connsiteY69" fmla="*/ 19836 h 160158"/>
              <a:gd name="connsiteX70" fmla="*/ 18249 w 391952"/>
              <a:gd name="connsiteY70" fmla="*/ 20176 h 160158"/>
              <a:gd name="connsiteX71" fmla="*/ 14055 w 391952"/>
              <a:gd name="connsiteY71" fmla="*/ 22896 h 160158"/>
              <a:gd name="connsiteX72" fmla="*/ 14055 w 391952"/>
              <a:gd name="connsiteY72" fmla="*/ 25390 h 160158"/>
              <a:gd name="connsiteX73" fmla="*/ 14055 w 391952"/>
              <a:gd name="connsiteY73" fmla="*/ 26636 h 160158"/>
              <a:gd name="connsiteX74" fmla="*/ 14055 w 391952"/>
              <a:gd name="connsiteY74" fmla="*/ 27543 h 160158"/>
              <a:gd name="connsiteX75" fmla="*/ 14622 w 391952"/>
              <a:gd name="connsiteY75" fmla="*/ 28223 h 160158"/>
              <a:gd name="connsiteX76" fmla="*/ 14622 w 391952"/>
              <a:gd name="connsiteY76" fmla="*/ 29243 h 160158"/>
              <a:gd name="connsiteX77" fmla="*/ 14168 w 391952"/>
              <a:gd name="connsiteY77" fmla="*/ 30377 h 160158"/>
              <a:gd name="connsiteX78" fmla="*/ 12355 w 391952"/>
              <a:gd name="connsiteY78" fmla="*/ 32190 h 160158"/>
              <a:gd name="connsiteX79" fmla="*/ 11108 w 391952"/>
              <a:gd name="connsiteY79" fmla="*/ 33664 h 160158"/>
              <a:gd name="connsiteX80" fmla="*/ 9635 w 391952"/>
              <a:gd name="connsiteY80" fmla="*/ 35704 h 160158"/>
              <a:gd name="connsiteX81" fmla="*/ 8841 w 391952"/>
              <a:gd name="connsiteY81" fmla="*/ 35931 h 160158"/>
              <a:gd name="connsiteX82" fmla="*/ 8161 w 391952"/>
              <a:gd name="connsiteY82" fmla="*/ 36271 h 160158"/>
              <a:gd name="connsiteX83" fmla="*/ 8728 w 391952"/>
              <a:gd name="connsiteY83" fmla="*/ 37404 h 160158"/>
              <a:gd name="connsiteX84" fmla="*/ 9521 w 391952"/>
              <a:gd name="connsiteY84" fmla="*/ 39331 h 160158"/>
              <a:gd name="connsiteX85" fmla="*/ 11902 w 391952"/>
              <a:gd name="connsiteY85" fmla="*/ 39104 h 160158"/>
              <a:gd name="connsiteX86" fmla="*/ 4194 w 391952"/>
              <a:gd name="connsiteY86" fmla="*/ 48512 h 160158"/>
              <a:gd name="connsiteX87" fmla="*/ 1474 w 391952"/>
              <a:gd name="connsiteY87" fmla="*/ 49532 h 160158"/>
              <a:gd name="connsiteX88" fmla="*/ 0 w 391952"/>
              <a:gd name="connsiteY88" fmla="*/ 51119 h 160158"/>
              <a:gd name="connsiteX89" fmla="*/ 1474 w 391952"/>
              <a:gd name="connsiteY89" fmla="*/ 51913 h 160158"/>
              <a:gd name="connsiteX90" fmla="*/ 6121 w 391952"/>
              <a:gd name="connsiteY90" fmla="*/ 51119 h 160158"/>
              <a:gd name="connsiteX91" fmla="*/ 6121 w 391952"/>
              <a:gd name="connsiteY91" fmla="*/ 50099 h 160158"/>
              <a:gd name="connsiteX92" fmla="*/ 5101 w 391952"/>
              <a:gd name="connsiteY92" fmla="*/ 48512 h 160158"/>
              <a:gd name="connsiteX93" fmla="*/ 4194 w 391952"/>
              <a:gd name="connsiteY93" fmla="*/ 48512 h 160158"/>
              <a:gd name="connsiteX94" fmla="*/ 391385 w 391952"/>
              <a:gd name="connsiteY94" fmla="*/ 123888 h 160158"/>
              <a:gd name="connsiteX95" fmla="*/ 389799 w 391952"/>
              <a:gd name="connsiteY95" fmla="*/ 122187 h 160158"/>
              <a:gd name="connsiteX96" fmla="*/ 387532 w 391952"/>
              <a:gd name="connsiteY96" fmla="*/ 120487 h 160158"/>
              <a:gd name="connsiteX97" fmla="*/ 386965 w 391952"/>
              <a:gd name="connsiteY97" fmla="*/ 120147 h 160158"/>
              <a:gd name="connsiteX98" fmla="*/ 386965 w 391952"/>
              <a:gd name="connsiteY98" fmla="*/ 118334 h 160158"/>
              <a:gd name="connsiteX99" fmla="*/ 386965 w 391952"/>
              <a:gd name="connsiteY99" fmla="*/ 116974 h 160158"/>
              <a:gd name="connsiteX100" fmla="*/ 386738 w 391952"/>
              <a:gd name="connsiteY100" fmla="*/ 115727 h 160158"/>
              <a:gd name="connsiteX101" fmla="*/ 386285 w 391952"/>
              <a:gd name="connsiteY101" fmla="*/ 115047 h 160158"/>
              <a:gd name="connsiteX102" fmla="*/ 386285 w 391952"/>
              <a:gd name="connsiteY102" fmla="*/ 114480 h 160158"/>
              <a:gd name="connsiteX103" fmla="*/ 387192 w 391952"/>
              <a:gd name="connsiteY103" fmla="*/ 113120 h 160158"/>
              <a:gd name="connsiteX104" fmla="*/ 386625 w 391952"/>
              <a:gd name="connsiteY104" fmla="*/ 112213 h 160158"/>
              <a:gd name="connsiteX105" fmla="*/ 383224 w 391952"/>
              <a:gd name="connsiteY105" fmla="*/ 110059 h 160158"/>
              <a:gd name="connsiteX106" fmla="*/ 381978 w 391952"/>
              <a:gd name="connsiteY106" fmla="*/ 108926 h 160158"/>
              <a:gd name="connsiteX107" fmla="*/ 379711 w 391952"/>
              <a:gd name="connsiteY107" fmla="*/ 108699 h 160158"/>
              <a:gd name="connsiteX108" fmla="*/ 379484 w 391952"/>
              <a:gd name="connsiteY108" fmla="*/ 108019 h 160158"/>
              <a:gd name="connsiteX109" fmla="*/ 379824 w 391952"/>
              <a:gd name="connsiteY109" fmla="*/ 106546 h 160158"/>
              <a:gd name="connsiteX110" fmla="*/ 380618 w 391952"/>
              <a:gd name="connsiteY110" fmla="*/ 104732 h 160158"/>
              <a:gd name="connsiteX111" fmla="*/ 381864 w 391952"/>
              <a:gd name="connsiteY111" fmla="*/ 102919 h 160158"/>
              <a:gd name="connsiteX112" fmla="*/ 382318 w 391952"/>
              <a:gd name="connsiteY112" fmla="*/ 102012 h 160158"/>
              <a:gd name="connsiteX113" fmla="*/ 382771 w 391952"/>
              <a:gd name="connsiteY113" fmla="*/ 100425 h 160158"/>
              <a:gd name="connsiteX114" fmla="*/ 382771 w 391952"/>
              <a:gd name="connsiteY114" fmla="*/ 99291 h 160158"/>
              <a:gd name="connsiteX115" fmla="*/ 384358 w 391952"/>
              <a:gd name="connsiteY115" fmla="*/ 97705 h 160158"/>
              <a:gd name="connsiteX116" fmla="*/ 384358 w 391952"/>
              <a:gd name="connsiteY116" fmla="*/ 97251 h 160158"/>
              <a:gd name="connsiteX117" fmla="*/ 384018 w 391952"/>
              <a:gd name="connsiteY117" fmla="*/ 96685 h 160158"/>
              <a:gd name="connsiteX118" fmla="*/ 382884 w 391952"/>
              <a:gd name="connsiteY118" fmla="*/ 96344 h 160158"/>
              <a:gd name="connsiteX119" fmla="*/ 381751 w 391952"/>
              <a:gd name="connsiteY119" fmla="*/ 96344 h 160158"/>
              <a:gd name="connsiteX120" fmla="*/ 381298 w 391952"/>
              <a:gd name="connsiteY120" fmla="*/ 95891 h 160158"/>
              <a:gd name="connsiteX121" fmla="*/ 381298 w 391952"/>
              <a:gd name="connsiteY121" fmla="*/ 94984 h 160158"/>
              <a:gd name="connsiteX122" fmla="*/ 381298 w 391952"/>
              <a:gd name="connsiteY122" fmla="*/ 91471 h 160158"/>
              <a:gd name="connsiteX123" fmla="*/ 380958 w 391952"/>
              <a:gd name="connsiteY123" fmla="*/ 89317 h 160158"/>
              <a:gd name="connsiteX124" fmla="*/ 380504 w 391952"/>
              <a:gd name="connsiteY124" fmla="*/ 87730 h 160158"/>
              <a:gd name="connsiteX125" fmla="*/ 380844 w 391952"/>
              <a:gd name="connsiteY125" fmla="*/ 84217 h 160158"/>
              <a:gd name="connsiteX126" fmla="*/ 380051 w 391952"/>
              <a:gd name="connsiteY126" fmla="*/ 83536 h 160158"/>
              <a:gd name="connsiteX127" fmla="*/ 378804 w 391952"/>
              <a:gd name="connsiteY127" fmla="*/ 81723 h 160158"/>
              <a:gd name="connsiteX128" fmla="*/ 378237 w 391952"/>
              <a:gd name="connsiteY128" fmla="*/ 80136 h 160158"/>
              <a:gd name="connsiteX129" fmla="*/ 378577 w 391952"/>
              <a:gd name="connsiteY129" fmla="*/ 79569 h 160158"/>
              <a:gd name="connsiteX130" fmla="*/ 378804 w 391952"/>
              <a:gd name="connsiteY130" fmla="*/ 78549 h 160158"/>
              <a:gd name="connsiteX131" fmla="*/ 379031 w 391952"/>
              <a:gd name="connsiteY131" fmla="*/ 77189 h 160158"/>
              <a:gd name="connsiteX132" fmla="*/ 379031 w 391952"/>
              <a:gd name="connsiteY132" fmla="*/ 76282 h 160158"/>
              <a:gd name="connsiteX133" fmla="*/ 377784 w 391952"/>
              <a:gd name="connsiteY133" fmla="*/ 75375 h 160158"/>
              <a:gd name="connsiteX134" fmla="*/ 376877 w 391952"/>
              <a:gd name="connsiteY134" fmla="*/ 74355 h 160158"/>
              <a:gd name="connsiteX135" fmla="*/ 376877 w 391952"/>
              <a:gd name="connsiteY135" fmla="*/ 73335 h 160158"/>
              <a:gd name="connsiteX136" fmla="*/ 376424 w 391952"/>
              <a:gd name="connsiteY136" fmla="*/ 71975 h 160158"/>
              <a:gd name="connsiteX137" fmla="*/ 375970 w 391952"/>
              <a:gd name="connsiteY137" fmla="*/ 70955 h 160158"/>
              <a:gd name="connsiteX138" fmla="*/ 375744 w 391952"/>
              <a:gd name="connsiteY138" fmla="*/ 70275 h 160158"/>
              <a:gd name="connsiteX139" fmla="*/ 376197 w 391952"/>
              <a:gd name="connsiteY139" fmla="*/ 69821 h 160158"/>
              <a:gd name="connsiteX140" fmla="*/ 377784 w 391952"/>
              <a:gd name="connsiteY140" fmla="*/ 69481 h 160158"/>
              <a:gd name="connsiteX141" fmla="*/ 380164 w 391952"/>
              <a:gd name="connsiteY141" fmla="*/ 69708 h 160158"/>
              <a:gd name="connsiteX142" fmla="*/ 382091 w 391952"/>
              <a:gd name="connsiteY142" fmla="*/ 69708 h 160158"/>
              <a:gd name="connsiteX143" fmla="*/ 383224 w 391952"/>
              <a:gd name="connsiteY143" fmla="*/ 69028 h 160158"/>
              <a:gd name="connsiteX144" fmla="*/ 384585 w 391952"/>
              <a:gd name="connsiteY144" fmla="*/ 62681 h 160158"/>
              <a:gd name="connsiteX145" fmla="*/ 385831 w 391952"/>
              <a:gd name="connsiteY145" fmla="*/ 60980 h 160158"/>
              <a:gd name="connsiteX146" fmla="*/ 387305 w 391952"/>
              <a:gd name="connsiteY146" fmla="*/ 59960 h 160158"/>
              <a:gd name="connsiteX147" fmla="*/ 390139 w 391952"/>
              <a:gd name="connsiteY147" fmla="*/ 62227 h 160158"/>
              <a:gd name="connsiteX148" fmla="*/ 391272 w 391952"/>
              <a:gd name="connsiteY148" fmla="*/ 63021 h 160158"/>
              <a:gd name="connsiteX149" fmla="*/ 391952 w 391952"/>
              <a:gd name="connsiteY149" fmla="*/ 63021 h 160158"/>
              <a:gd name="connsiteX150" fmla="*/ 391272 w 391952"/>
              <a:gd name="connsiteY150" fmla="*/ 62114 h 160158"/>
              <a:gd name="connsiteX151" fmla="*/ 390932 w 391952"/>
              <a:gd name="connsiteY151" fmla="*/ 61661 h 160158"/>
              <a:gd name="connsiteX152" fmla="*/ 390252 w 391952"/>
              <a:gd name="connsiteY152" fmla="*/ 60527 h 160158"/>
              <a:gd name="connsiteX153" fmla="*/ 386738 w 391952"/>
              <a:gd name="connsiteY153" fmla="*/ 56900 h 160158"/>
              <a:gd name="connsiteX154" fmla="*/ 383451 w 391952"/>
              <a:gd name="connsiteY154" fmla="*/ 54066 h 160158"/>
              <a:gd name="connsiteX155" fmla="*/ 381184 w 391952"/>
              <a:gd name="connsiteY155" fmla="*/ 52933 h 160158"/>
              <a:gd name="connsiteX156" fmla="*/ 378917 w 391952"/>
              <a:gd name="connsiteY156" fmla="*/ 52933 h 160158"/>
              <a:gd name="connsiteX157" fmla="*/ 375403 w 391952"/>
              <a:gd name="connsiteY157" fmla="*/ 53613 h 160158"/>
              <a:gd name="connsiteX158" fmla="*/ 374157 w 391952"/>
              <a:gd name="connsiteY158" fmla="*/ 53386 h 160158"/>
              <a:gd name="connsiteX159" fmla="*/ 371097 w 391952"/>
              <a:gd name="connsiteY159" fmla="*/ 52139 h 160158"/>
              <a:gd name="connsiteX160" fmla="*/ 368489 w 391952"/>
              <a:gd name="connsiteY160" fmla="*/ 50666 h 160158"/>
              <a:gd name="connsiteX161" fmla="*/ 368829 w 391952"/>
              <a:gd name="connsiteY161" fmla="*/ 50099 h 160158"/>
              <a:gd name="connsiteX162" fmla="*/ 369396 w 391952"/>
              <a:gd name="connsiteY162" fmla="*/ 49646 h 160158"/>
              <a:gd name="connsiteX163" fmla="*/ 368716 w 391952"/>
              <a:gd name="connsiteY163" fmla="*/ 47719 h 160158"/>
              <a:gd name="connsiteX164" fmla="*/ 367243 w 391952"/>
              <a:gd name="connsiteY164" fmla="*/ 44659 h 160158"/>
              <a:gd name="connsiteX165" fmla="*/ 367243 w 391952"/>
              <a:gd name="connsiteY165" fmla="*/ 43752 h 160158"/>
              <a:gd name="connsiteX166" fmla="*/ 366902 w 391952"/>
              <a:gd name="connsiteY166" fmla="*/ 42392 h 160158"/>
              <a:gd name="connsiteX167" fmla="*/ 366449 w 391952"/>
              <a:gd name="connsiteY167" fmla="*/ 41371 h 160158"/>
              <a:gd name="connsiteX168" fmla="*/ 368489 w 391952"/>
              <a:gd name="connsiteY168" fmla="*/ 38991 h 160158"/>
              <a:gd name="connsiteX169" fmla="*/ 369396 w 391952"/>
              <a:gd name="connsiteY169" fmla="*/ 37064 h 160158"/>
              <a:gd name="connsiteX170" fmla="*/ 369623 w 391952"/>
              <a:gd name="connsiteY170" fmla="*/ 35251 h 160158"/>
              <a:gd name="connsiteX171" fmla="*/ 369056 w 391952"/>
              <a:gd name="connsiteY171" fmla="*/ 33324 h 160158"/>
              <a:gd name="connsiteX172" fmla="*/ 367696 w 391952"/>
              <a:gd name="connsiteY172" fmla="*/ 29810 h 160158"/>
              <a:gd name="connsiteX173" fmla="*/ 366902 w 391952"/>
              <a:gd name="connsiteY173" fmla="*/ 28790 h 160158"/>
              <a:gd name="connsiteX174" fmla="*/ 365429 w 391952"/>
              <a:gd name="connsiteY174" fmla="*/ 27883 h 160158"/>
              <a:gd name="connsiteX175" fmla="*/ 364182 w 391952"/>
              <a:gd name="connsiteY175" fmla="*/ 26296 h 160158"/>
              <a:gd name="connsiteX176" fmla="*/ 363842 w 391952"/>
              <a:gd name="connsiteY176" fmla="*/ 25163 h 160158"/>
              <a:gd name="connsiteX177" fmla="*/ 363842 w 391952"/>
              <a:gd name="connsiteY177" fmla="*/ 24710 h 160158"/>
              <a:gd name="connsiteX178" fmla="*/ 363729 w 391952"/>
              <a:gd name="connsiteY178" fmla="*/ 23916 h 160158"/>
              <a:gd name="connsiteX179" fmla="*/ 363049 w 391952"/>
              <a:gd name="connsiteY179" fmla="*/ 23349 h 160158"/>
              <a:gd name="connsiteX180" fmla="*/ 362142 w 391952"/>
              <a:gd name="connsiteY180" fmla="*/ 23009 h 160158"/>
              <a:gd name="connsiteX181" fmla="*/ 360555 w 391952"/>
              <a:gd name="connsiteY181" fmla="*/ 23009 h 160158"/>
              <a:gd name="connsiteX182" fmla="*/ 359082 w 391952"/>
              <a:gd name="connsiteY182" fmla="*/ 22783 h 160158"/>
              <a:gd name="connsiteX183" fmla="*/ 357948 w 391952"/>
              <a:gd name="connsiteY183" fmla="*/ 21762 h 160158"/>
              <a:gd name="connsiteX184" fmla="*/ 357721 w 391952"/>
              <a:gd name="connsiteY184" fmla="*/ 20969 h 160158"/>
              <a:gd name="connsiteX185" fmla="*/ 358288 w 391952"/>
              <a:gd name="connsiteY185" fmla="*/ 20402 h 160158"/>
              <a:gd name="connsiteX186" fmla="*/ 357835 w 391952"/>
              <a:gd name="connsiteY186" fmla="*/ 19949 h 160158"/>
              <a:gd name="connsiteX187" fmla="*/ 355908 w 391952"/>
              <a:gd name="connsiteY187" fmla="*/ 18702 h 160158"/>
              <a:gd name="connsiteX188" fmla="*/ 352848 w 391952"/>
              <a:gd name="connsiteY188" fmla="*/ 15755 h 160158"/>
              <a:gd name="connsiteX189" fmla="*/ 351147 w 391952"/>
              <a:gd name="connsiteY189" fmla="*/ 15075 h 160158"/>
              <a:gd name="connsiteX190" fmla="*/ 350467 w 391952"/>
              <a:gd name="connsiteY190" fmla="*/ 13148 h 160158"/>
              <a:gd name="connsiteX191" fmla="*/ 349787 w 391952"/>
              <a:gd name="connsiteY191" fmla="*/ 12695 h 160158"/>
              <a:gd name="connsiteX192" fmla="*/ 348314 w 391952"/>
              <a:gd name="connsiteY192" fmla="*/ 12468 h 160158"/>
              <a:gd name="connsiteX193" fmla="*/ 346727 w 391952"/>
              <a:gd name="connsiteY193" fmla="*/ 12695 h 160158"/>
              <a:gd name="connsiteX194" fmla="*/ 346387 w 391952"/>
              <a:gd name="connsiteY194" fmla="*/ 12921 h 160158"/>
              <a:gd name="connsiteX195" fmla="*/ 345934 w 391952"/>
              <a:gd name="connsiteY195" fmla="*/ 13262 h 160158"/>
              <a:gd name="connsiteX196" fmla="*/ 344687 w 391952"/>
              <a:gd name="connsiteY196" fmla="*/ 15642 h 160158"/>
              <a:gd name="connsiteX197" fmla="*/ 343893 w 391952"/>
              <a:gd name="connsiteY197" fmla="*/ 16435 h 160158"/>
              <a:gd name="connsiteX198" fmla="*/ 341853 w 391952"/>
              <a:gd name="connsiteY198" fmla="*/ 16095 h 160158"/>
              <a:gd name="connsiteX199" fmla="*/ 340153 w 391952"/>
              <a:gd name="connsiteY199" fmla="*/ 15528 h 160158"/>
              <a:gd name="connsiteX200" fmla="*/ 338793 w 391952"/>
              <a:gd name="connsiteY200" fmla="*/ 15188 h 160158"/>
              <a:gd name="connsiteX201" fmla="*/ 336073 w 391952"/>
              <a:gd name="connsiteY201" fmla="*/ 14962 h 160158"/>
              <a:gd name="connsiteX202" fmla="*/ 333012 w 391952"/>
              <a:gd name="connsiteY202" fmla="*/ 14962 h 160158"/>
              <a:gd name="connsiteX203" fmla="*/ 330972 w 391952"/>
              <a:gd name="connsiteY203" fmla="*/ 16549 h 160158"/>
              <a:gd name="connsiteX204" fmla="*/ 330065 w 391952"/>
              <a:gd name="connsiteY204" fmla="*/ 16322 h 160158"/>
              <a:gd name="connsiteX205" fmla="*/ 328478 w 391952"/>
              <a:gd name="connsiteY205" fmla="*/ 15528 h 160158"/>
              <a:gd name="connsiteX206" fmla="*/ 325871 w 391952"/>
              <a:gd name="connsiteY206" fmla="*/ 14848 h 160158"/>
              <a:gd name="connsiteX207" fmla="*/ 324511 w 391952"/>
              <a:gd name="connsiteY207" fmla="*/ 14282 h 160158"/>
              <a:gd name="connsiteX208" fmla="*/ 322584 w 391952"/>
              <a:gd name="connsiteY208" fmla="*/ 16775 h 160158"/>
              <a:gd name="connsiteX209" fmla="*/ 315783 w 391952"/>
              <a:gd name="connsiteY209" fmla="*/ 21082 h 160158"/>
              <a:gd name="connsiteX210" fmla="*/ 313290 w 391952"/>
              <a:gd name="connsiteY210" fmla="*/ 22329 h 160158"/>
              <a:gd name="connsiteX211" fmla="*/ 310456 w 391952"/>
              <a:gd name="connsiteY211" fmla="*/ 22896 h 160158"/>
              <a:gd name="connsiteX212" fmla="*/ 307736 w 391952"/>
              <a:gd name="connsiteY212" fmla="*/ 25050 h 160158"/>
              <a:gd name="connsiteX213" fmla="*/ 299121 w 391952"/>
              <a:gd name="connsiteY213" fmla="*/ 28903 h 160158"/>
              <a:gd name="connsiteX214" fmla="*/ 296288 w 391952"/>
              <a:gd name="connsiteY214" fmla="*/ 29357 h 160158"/>
              <a:gd name="connsiteX215" fmla="*/ 293681 w 391952"/>
              <a:gd name="connsiteY215" fmla="*/ 28450 h 160158"/>
              <a:gd name="connsiteX216" fmla="*/ 291867 w 391952"/>
              <a:gd name="connsiteY216" fmla="*/ 28677 h 160158"/>
              <a:gd name="connsiteX217" fmla="*/ 289714 w 391952"/>
              <a:gd name="connsiteY217" fmla="*/ 28223 h 160158"/>
              <a:gd name="connsiteX218" fmla="*/ 281893 w 391952"/>
              <a:gd name="connsiteY218" fmla="*/ 24936 h 160158"/>
              <a:gd name="connsiteX219" fmla="*/ 270105 w 391952"/>
              <a:gd name="connsiteY219" fmla="*/ 27203 h 160158"/>
              <a:gd name="connsiteX220" fmla="*/ 264097 w 391952"/>
              <a:gd name="connsiteY220" fmla="*/ 29357 h 160158"/>
              <a:gd name="connsiteX221" fmla="*/ 260470 w 391952"/>
              <a:gd name="connsiteY221" fmla="*/ 29697 h 160158"/>
              <a:gd name="connsiteX222" fmla="*/ 250836 w 391952"/>
              <a:gd name="connsiteY222" fmla="*/ 27657 h 160158"/>
              <a:gd name="connsiteX223" fmla="*/ 247889 w 391952"/>
              <a:gd name="connsiteY223" fmla="*/ 25616 h 160158"/>
              <a:gd name="connsiteX224" fmla="*/ 241088 w 391952"/>
              <a:gd name="connsiteY224" fmla="*/ 24710 h 160158"/>
              <a:gd name="connsiteX225" fmla="*/ 233607 w 391952"/>
              <a:gd name="connsiteY225" fmla="*/ 22896 h 160158"/>
              <a:gd name="connsiteX226" fmla="*/ 232134 w 391952"/>
              <a:gd name="connsiteY226" fmla="*/ 20516 h 160158"/>
              <a:gd name="connsiteX227" fmla="*/ 227713 w 391952"/>
              <a:gd name="connsiteY227" fmla="*/ 18249 h 160158"/>
              <a:gd name="connsiteX228" fmla="*/ 224993 w 391952"/>
              <a:gd name="connsiteY228" fmla="*/ 18589 h 160158"/>
              <a:gd name="connsiteX229" fmla="*/ 223746 w 391952"/>
              <a:gd name="connsiteY229" fmla="*/ 19269 h 160158"/>
              <a:gd name="connsiteX230" fmla="*/ 222159 w 391952"/>
              <a:gd name="connsiteY230" fmla="*/ 20969 h 160158"/>
              <a:gd name="connsiteX231" fmla="*/ 220006 w 391952"/>
              <a:gd name="connsiteY231" fmla="*/ 20629 h 160158"/>
              <a:gd name="connsiteX232" fmla="*/ 217399 w 391952"/>
              <a:gd name="connsiteY232" fmla="*/ 19042 h 160158"/>
              <a:gd name="connsiteX233" fmla="*/ 215358 w 391952"/>
              <a:gd name="connsiteY233" fmla="*/ 16662 h 160158"/>
              <a:gd name="connsiteX234" fmla="*/ 212752 w 391952"/>
              <a:gd name="connsiteY234" fmla="*/ 9975 h 160158"/>
              <a:gd name="connsiteX235" fmla="*/ 211278 w 391952"/>
              <a:gd name="connsiteY235" fmla="*/ 9408 h 160158"/>
              <a:gd name="connsiteX236" fmla="*/ 210031 w 391952"/>
              <a:gd name="connsiteY236" fmla="*/ 9181 h 160158"/>
              <a:gd name="connsiteX237" fmla="*/ 202664 w 391952"/>
              <a:gd name="connsiteY237" fmla="*/ 11221 h 160158"/>
              <a:gd name="connsiteX238" fmla="*/ 197336 w 391952"/>
              <a:gd name="connsiteY238" fmla="*/ 8728 h 160158"/>
              <a:gd name="connsiteX239" fmla="*/ 195523 w 391952"/>
              <a:gd name="connsiteY239" fmla="*/ 7027 h 160158"/>
              <a:gd name="connsiteX240" fmla="*/ 193709 w 391952"/>
              <a:gd name="connsiteY240" fmla="*/ 4534 h 160158"/>
              <a:gd name="connsiteX241" fmla="*/ 193709 w 391952"/>
              <a:gd name="connsiteY241" fmla="*/ 2834 h 160158"/>
              <a:gd name="connsiteX242" fmla="*/ 194049 w 391952"/>
              <a:gd name="connsiteY242" fmla="*/ 1927 h 160158"/>
              <a:gd name="connsiteX243" fmla="*/ 194389 w 391952"/>
              <a:gd name="connsiteY243" fmla="*/ 907 h 160158"/>
              <a:gd name="connsiteX244" fmla="*/ 191329 w 391952"/>
              <a:gd name="connsiteY244" fmla="*/ 0 h 160158"/>
              <a:gd name="connsiteX245" fmla="*/ 186115 w 391952"/>
              <a:gd name="connsiteY245" fmla="*/ 2834 h 160158"/>
              <a:gd name="connsiteX246" fmla="*/ 174667 w 391952"/>
              <a:gd name="connsiteY246" fmla="*/ 2607 h 160158"/>
              <a:gd name="connsiteX247" fmla="*/ 158005 w 391952"/>
              <a:gd name="connsiteY247" fmla="*/ 1134 h 160158"/>
              <a:gd name="connsiteX248" fmla="*/ 156078 w 391952"/>
              <a:gd name="connsiteY248" fmla="*/ 1474 h 160158"/>
              <a:gd name="connsiteX249" fmla="*/ 149164 w 391952"/>
              <a:gd name="connsiteY249" fmla="*/ 4421 h 160158"/>
              <a:gd name="connsiteX250" fmla="*/ 140890 w 391952"/>
              <a:gd name="connsiteY250" fmla="*/ 6687 h 160158"/>
              <a:gd name="connsiteX251" fmla="*/ 136016 w 391952"/>
              <a:gd name="connsiteY251" fmla="*/ 8728 h 160158"/>
              <a:gd name="connsiteX252" fmla="*/ 131482 w 391952"/>
              <a:gd name="connsiteY252" fmla="*/ 12468 h 160158"/>
              <a:gd name="connsiteX253" fmla="*/ 118674 w 391952"/>
              <a:gd name="connsiteY253" fmla="*/ 19496 h 160158"/>
              <a:gd name="connsiteX254" fmla="*/ 116407 w 391952"/>
              <a:gd name="connsiteY254" fmla="*/ 23689 h 160158"/>
              <a:gd name="connsiteX255" fmla="*/ 114480 w 391952"/>
              <a:gd name="connsiteY255" fmla="*/ 25050 h 160158"/>
              <a:gd name="connsiteX256" fmla="*/ 105412 w 391952"/>
              <a:gd name="connsiteY256" fmla="*/ 25616 h 160158"/>
              <a:gd name="connsiteX257" fmla="*/ 95891 w 391952"/>
              <a:gd name="connsiteY257" fmla="*/ 22669 h 160158"/>
              <a:gd name="connsiteX258" fmla="*/ 87163 w 391952"/>
              <a:gd name="connsiteY258" fmla="*/ 23916 h 160158"/>
              <a:gd name="connsiteX259" fmla="*/ 74922 w 391952"/>
              <a:gd name="connsiteY259" fmla="*/ 21876 h 160158"/>
              <a:gd name="connsiteX260" fmla="*/ 71408 w 391952"/>
              <a:gd name="connsiteY260" fmla="*/ 22103 h 160158"/>
              <a:gd name="connsiteX261" fmla="*/ 70275 w 391952"/>
              <a:gd name="connsiteY261" fmla="*/ 23236 h 160158"/>
              <a:gd name="connsiteX262" fmla="*/ 69708 w 391952"/>
              <a:gd name="connsiteY262" fmla="*/ 25163 h 160158"/>
              <a:gd name="connsiteX263" fmla="*/ 69255 w 391952"/>
              <a:gd name="connsiteY263" fmla="*/ 27657 h 160158"/>
              <a:gd name="connsiteX264" fmla="*/ 70048 w 391952"/>
              <a:gd name="connsiteY264" fmla="*/ 28790 h 160158"/>
              <a:gd name="connsiteX265" fmla="*/ 70728 w 391952"/>
              <a:gd name="connsiteY265" fmla="*/ 29470 h 160158"/>
              <a:gd name="connsiteX266" fmla="*/ 73675 w 391952"/>
              <a:gd name="connsiteY266" fmla="*/ 31850 h 160158"/>
              <a:gd name="connsiteX267" fmla="*/ 75829 w 391952"/>
              <a:gd name="connsiteY267" fmla="*/ 32870 h 160158"/>
              <a:gd name="connsiteX268" fmla="*/ 84783 w 391952"/>
              <a:gd name="connsiteY268" fmla="*/ 34117 h 160158"/>
              <a:gd name="connsiteX269" fmla="*/ 85803 w 391952"/>
              <a:gd name="connsiteY269" fmla="*/ 34117 h 160158"/>
              <a:gd name="connsiteX270" fmla="*/ 85803 w 391952"/>
              <a:gd name="connsiteY270" fmla="*/ 34684 h 160158"/>
              <a:gd name="connsiteX271" fmla="*/ 78889 w 391952"/>
              <a:gd name="connsiteY271" fmla="*/ 35477 h 160158"/>
              <a:gd name="connsiteX272" fmla="*/ 69595 w 391952"/>
              <a:gd name="connsiteY272" fmla="*/ 37064 h 160158"/>
              <a:gd name="connsiteX273" fmla="*/ 67668 w 391952"/>
              <a:gd name="connsiteY273" fmla="*/ 37518 h 160158"/>
              <a:gd name="connsiteX274" fmla="*/ 64154 w 391952"/>
              <a:gd name="connsiteY274" fmla="*/ 40011 h 160158"/>
              <a:gd name="connsiteX275" fmla="*/ 65288 w 391952"/>
              <a:gd name="connsiteY275" fmla="*/ 40805 h 160158"/>
              <a:gd name="connsiteX276" fmla="*/ 66421 w 391952"/>
              <a:gd name="connsiteY276" fmla="*/ 41371 h 160158"/>
              <a:gd name="connsiteX277" fmla="*/ 68008 w 391952"/>
              <a:gd name="connsiteY277" fmla="*/ 41712 h 160158"/>
              <a:gd name="connsiteX278" fmla="*/ 69708 w 391952"/>
              <a:gd name="connsiteY278" fmla="*/ 42845 h 160158"/>
              <a:gd name="connsiteX279" fmla="*/ 68688 w 391952"/>
              <a:gd name="connsiteY279" fmla="*/ 43752 h 160158"/>
              <a:gd name="connsiteX280" fmla="*/ 63248 w 391952"/>
              <a:gd name="connsiteY280" fmla="*/ 43752 h 160158"/>
              <a:gd name="connsiteX281" fmla="*/ 60980 w 391952"/>
              <a:gd name="connsiteY281" fmla="*/ 44092 h 160158"/>
              <a:gd name="connsiteX282" fmla="*/ 53953 w 391952"/>
              <a:gd name="connsiteY282" fmla="*/ 43412 h 160158"/>
              <a:gd name="connsiteX283" fmla="*/ 47266 w 391952"/>
              <a:gd name="connsiteY283" fmla="*/ 44319 h 160158"/>
              <a:gd name="connsiteX284" fmla="*/ 46586 w 391952"/>
              <a:gd name="connsiteY284" fmla="*/ 44092 h 160158"/>
              <a:gd name="connsiteX285" fmla="*/ 47266 w 391952"/>
              <a:gd name="connsiteY285" fmla="*/ 42618 h 160158"/>
              <a:gd name="connsiteX286" fmla="*/ 47946 w 391952"/>
              <a:gd name="connsiteY286" fmla="*/ 41825 h 160158"/>
              <a:gd name="connsiteX287" fmla="*/ 47946 w 391952"/>
              <a:gd name="connsiteY287" fmla="*/ 41258 h 160158"/>
              <a:gd name="connsiteX288" fmla="*/ 45452 w 391952"/>
              <a:gd name="connsiteY288" fmla="*/ 40691 h 160158"/>
              <a:gd name="connsiteX289" fmla="*/ 43298 w 391952"/>
              <a:gd name="connsiteY289" fmla="*/ 40691 h 160158"/>
              <a:gd name="connsiteX290" fmla="*/ 42505 w 391952"/>
              <a:gd name="connsiteY290" fmla="*/ 41485 h 160158"/>
              <a:gd name="connsiteX291" fmla="*/ 44885 w 391952"/>
              <a:gd name="connsiteY291" fmla="*/ 44092 h 160158"/>
              <a:gd name="connsiteX292" fmla="*/ 43638 w 391952"/>
              <a:gd name="connsiteY292" fmla="*/ 44885 h 160158"/>
              <a:gd name="connsiteX293" fmla="*/ 42392 w 391952"/>
              <a:gd name="connsiteY293" fmla="*/ 45452 h 160158"/>
              <a:gd name="connsiteX294" fmla="*/ 37178 w 391952"/>
              <a:gd name="connsiteY294" fmla="*/ 45679 h 160158"/>
              <a:gd name="connsiteX295" fmla="*/ 34231 w 391952"/>
              <a:gd name="connsiteY295" fmla="*/ 44205 h 160158"/>
              <a:gd name="connsiteX296" fmla="*/ 33891 w 391952"/>
              <a:gd name="connsiteY296" fmla="*/ 43185 h 160158"/>
              <a:gd name="connsiteX297" fmla="*/ 33324 w 391952"/>
              <a:gd name="connsiteY297" fmla="*/ 42165 h 160158"/>
              <a:gd name="connsiteX298" fmla="*/ 30037 w 391952"/>
              <a:gd name="connsiteY298" fmla="*/ 42165 h 160158"/>
              <a:gd name="connsiteX299" fmla="*/ 27770 w 391952"/>
              <a:gd name="connsiteY299" fmla="*/ 43752 h 160158"/>
              <a:gd name="connsiteX300" fmla="*/ 22216 w 391952"/>
              <a:gd name="connsiteY300" fmla="*/ 43752 h 160158"/>
              <a:gd name="connsiteX301" fmla="*/ 16889 w 391952"/>
              <a:gd name="connsiteY301" fmla="*/ 48966 h 160158"/>
              <a:gd name="connsiteX302" fmla="*/ 13602 w 391952"/>
              <a:gd name="connsiteY302" fmla="*/ 53386 h 160158"/>
              <a:gd name="connsiteX303" fmla="*/ 10882 w 391952"/>
              <a:gd name="connsiteY303" fmla="*/ 54293 h 160158"/>
              <a:gd name="connsiteX304" fmla="*/ 10201 w 391952"/>
              <a:gd name="connsiteY304" fmla="*/ 57353 h 160158"/>
              <a:gd name="connsiteX305" fmla="*/ 10201 w 391952"/>
              <a:gd name="connsiteY305" fmla="*/ 62907 h 160158"/>
              <a:gd name="connsiteX306" fmla="*/ 9181 w 391952"/>
              <a:gd name="connsiteY306" fmla="*/ 65174 h 160158"/>
              <a:gd name="connsiteX307" fmla="*/ 9181 w 391952"/>
              <a:gd name="connsiteY307" fmla="*/ 66421 h 160158"/>
              <a:gd name="connsiteX308" fmla="*/ 9408 w 391952"/>
              <a:gd name="connsiteY308" fmla="*/ 67781 h 160158"/>
              <a:gd name="connsiteX309" fmla="*/ 14282 w 391952"/>
              <a:gd name="connsiteY309" fmla="*/ 67328 h 160158"/>
              <a:gd name="connsiteX310" fmla="*/ 17002 w 391952"/>
              <a:gd name="connsiteY310" fmla="*/ 66421 h 160158"/>
              <a:gd name="connsiteX311" fmla="*/ 24029 w 391952"/>
              <a:gd name="connsiteY311" fmla="*/ 65287 h 160158"/>
              <a:gd name="connsiteX312" fmla="*/ 25503 w 391952"/>
              <a:gd name="connsiteY312" fmla="*/ 65628 h 160158"/>
              <a:gd name="connsiteX313" fmla="*/ 25730 w 391952"/>
              <a:gd name="connsiteY313" fmla="*/ 66421 h 160158"/>
              <a:gd name="connsiteX314" fmla="*/ 23689 w 391952"/>
              <a:gd name="connsiteY314" fmla="*/ 68915 h 160158"/>
              <a:gd name="connsiteX315" fmla="*/ 21536 w 391952"/>
              <a:gd name="connsiteY315" fmla="*/ 70955 h 160158"/>
              <a:gd name="connsiteX316" fmla="*/ 20969 w 391952"/>
              <a:gd name="connsiteY316" fmla="*/ 72202 h 160158"/>
              <a:gd name="connsiteX317" fmla="*/ 21763 w 391952"/>
              <a:gd name="connsiteY317" fmla="*/ 72995 h 160158"/>
              <a:gd name="connsiteX318" fmla="*/ 24483 w 391952"/>
              <a:gd name="connsiteY318" fmla="*/ 76736 h 160158"/>
              <a:gd name="connsiteX319" fmla="*/ 24483 w 391952"/>
              <a:gd name="connsiteY319" fmla="*/ 78209 h 160158"/>
              <a:gd name="connsiteX320" fmla="*/ 23576 w 391952"/>
              <a:gd name="connsiteY320" fmla="*/ 79343 h 160158"/>
              <a:gd name="connsiteX321" fmla="*/ 23576 w 391952"/>
              <a:gd name="connsiteY321" fmla="*/ 80703 h 160158"/>
              <a:gd name="connsiteX322" fmla="*/ 24710 w 391952"/>
              <a:gd name="connsiteY322" fmla="*/ 81723 h 160158"/>
              <a:gd name="connsiteX323" fmla="*/ 25843 w 391952"/>
              <a:gd name="connsiteY323" fmla="*/ 81383 h 160158"/>
              <a:gd name="connsiteX324" fmla="*/ 26863 w 391952"/>
              <a:gd name="connsiteY324" fmla="*/ 81723 h 160158"/>
              <a:gd name="connsiteX325" fmla="*/ 27770 w 391952"/>
              <a:gd name="connsiteY325" fmla="*/ 82516 h 160158"/>
              <a:gd name="connsiteX326" fmla="*/ 25616 w 391952"/>
              <a:gd name="connsiteY326" fmla="*/ 85350 h 160158"/>
              <a:gd name="connsiteX327" fmla="*/ 23236 w 391952"/>
              <a:gd name="connsiteY327" fmla="*/ 86370 h 160158"/>
              <a:gd name="connsiteX328" fmla="*/ 22669 w 391952"/>
              <a:gd name="connsiteY328" fmla="*/ 87050 h 160158"/>
              <a:gd name="connsiteX329" fmla="*/ 23123 w 391952"/>
              <a:gd name="connsiteY329" fmla="*/ 88297 h 160158"/>
              <a:gd name="connsiteX330" fmla="*/ 23123 w 391952"/>
              <a:gd name="connsiteY330" fmla="*/ 89204 h 160158"/>
              <a:gd name="connsiteX331" fmla="*/ 24143 w 391952"/>
              <a:gd name="connsiteY331" fmla="*/ 91017 h 160158"/>
              <a:gd name="connsiteX332" fmla="*/ 25503 w 391952"/>
              <a:gd name="connsiteY332" fmla="*/ 92944 h 160158"/>
              <a:gd name="connsiteX333" fmla="*/ 26750 w 391952"/>
              <a:gd name="connsiteY333" fmla="*/ 93851 h 160158"/>
              <a:gd name="connsiteX334" fmla="*/ 30264 w 391952"/>
              <a:gd name="connsiteY334" fmla="*/ 93851 h 160158"/>
              <a:gd name="connsiteX335" fmla="*/ 29357 w 391952"/>
              <a:gd name="connsiteY335" fmla="*/ 94644 h 160158"/>
              <a:gd name="connsiteX336" fmla="*/ 24483 w 391952"/>
              <a:gd name="connsiteY336" fmla="*/ 95778 h 160158"/>
              <a:gd name="connsiteX337" fmla="*/ 22556 w 391952"/>
              <a:gd name="connsiteY337" fmla="*/ 95438 h 160158"/>
              <a:gd name="connsiteX338" fmla="*/ 21649 w 391952"/>
              <a:gd name="connsiteY338" fmla="*/ 94644 h 160158"/>
              <a:gd name="connsiteX339" fmla="*/ 20969 w 391952"/>
              <a:gd name="connsiteY339" fmla="*/ 94984 h 160158"/>
              <a:gd name="connsiteX340" fmla="*/ 20516 w 391952"/>
              <a:gd name="connsiteY340" fmla="*/ 96798 h 160158"/>
              <a:gd name="connsiteX341" fmla="*/ 19836 w 391952"/>
              <a:gd name="connsiteY341" fmla="*/ 96344 h 160158"/>
              <a:gd name="connsiteX342" fmla="*/ 18929 w 391952"/>
              <a:gd name="connsiteY342" fmla="*/ 94644 h 160158"/>
              <a:gd name="connsiteX343" fmla="*/ 19269 w 391952"/>
              <a:gd name="connsiteY343" fmla="*/ 92944 h 160158"/>
              <a:gd name="connsiteX344" fmla="*/ 18816 w 391952"/>
              <a:gd name="connsiteY344" fmla="*/ 91130 h 160158"/>
              <a:gd name="connsiteX345" fmla="*/ 17342 w 391952"/>
              <a:gd name="connsiteY345" fmla="*/ 89317 h 160158"/>
              <a:gd name="connsiteX346" fmla="*/ 15869 w 391952"/>
              <a:gd name="connsiteY346" fmla="*/ 88977 h 160158"/>
              <a:gd name="connsiteX347" fmla="*/ 14622 w 391952"/>
              <a:gd name="connsiteY347" fmla="*/ 89430 h 160158"/>
              <a:gd name="connsiteX348" fmla="*/ 14622 w 391952"/>
              <a:gd name="connsiteY348" fmla="*/ 91017 h 160158"/>
              <a:gd name="connsiteX349" fmla="*/ 15642 w 391952"/>
              <a:gd name="connsiteY349" fmla="*/ 94078 h 160158"/>
              <a:gd name="connsiteX350" fmla="*/ 15415 w 391952"/>
              <a:gd name="connsiteY350" fmla="*/ 95891 h 160158"/>
              <a:gd name="connsiteX351" fmla="*/ 13942 w 391952"/>
              <a:gd name="connsiteY351" fmla="*/ 95891 h 160158"/>
              <a:gd name="connsiteX352" fmla="*/ 12808 w 391952"/>
              <a:gd name="connsiteY352" fmla="*/ 98158 h 160158"/>
              <a:gd name="connsiteX353" fmla="*/ 13715 w 391952"/>
              <a:gd name="connsiteY353" fmla="*/ 99065 h 160158"/>
              <a:gd name="connsiteX354" fmla="*/ 15642 w 391952"/>
              <a:gd name="connsiteY354" fmla="*/ 99745 h 160158"/>
              <a:gd name="connsiteX355" fmla="*/ 17569 w 391952"/>
              <a:gd name="connsiteY355" fmla="*/ 101105 h 160158"/>
              <a:gd name="connsiteX356" fmla="*/ 18702 w 391952"/>
              <a:gd name="connsiteY356" fmla="*/ 101445 h 160158"/>
              <a:gd name="connsiteX357" fmla="*/ 19496 w 391952"/>
              <a:gd name="connsiteY357" fmla="*/ 100765 h 160158"/>
              <a:gd name="connsiteX358" fmla="*/ 20743 w 391952"/>
              <a:gd name="connsiteY358" fmla="*/ 100198 h 160158"/>
              <a:gd name="connsiteX359" fmla="*/ 23349 w 391952"/>
              <a:gd name="connsiteY359" fmla="*/ 101672 h 160158"/>
              <a:gd name="connsiteX360" fmla="*/ 24823 w 391952"/>
              <a:gd name="connsiteY360" fmla="*/ 103825 h 160158"/>
              <a:gd name="connsiteX361" fmla="*/ 26183 w 391952"/>
              <a:gd name="connsiteY361" fmla="*/ 103599 h 160158"/>
              <a:gd name="connsiteX362" fmla="*/ 30604 w 391952"/>
              <a:gd name="connsiteY362" fmla="*/ 105526 h 160158"/>
              <a:gd name="connsiteX363" fmla="*/ 32077 w 391952"/>
              <a:gd name="connsiteY363" fmla="*/ 105752 h 160158"/>
              <a:gd name="connsiteX364" fmla="*/ 32530 w 391952"/>
              <a:gd name="connsiteY364" fmla="*/ 108246 h 160158"/>
              <a:gd name="connsiteX365" fmla="*/ 31964 w 391952"/>
              <a:gd name="connsiteY365" fmla="*/ 112213 h 160158"/>
              <a:gd name="connsiteX366" fmla="*/ 29017 w 391952"/>
              <a:gd name="connsiteY366" fmla="*/ 113120 h 160158"/>
              <a:gd name="connsiteX367" fmla="*/ 28790 w 391952"/>
              <a:gd name="connsiteY367" fmla="*/ 113913 h 160158"/>
              <a:gd name="connsiteX368" fmla="*/ 30377 w 391952"/>
              <a:gd name="connsiteY368" fmla="*/ 115273 h 160158"/>
              <a:gd name="connsiteX369" fmla="*/ 31510 w 391952"/>
              <a:gd name="connsiteY369" fmla="*/ 118107 h 160158"/>
              <a:gd name="connsiteX370" fmla="*/ 31850 w 391952"/>
              <a:gd name="connsiteY370" fmla="*/ 120714 h 160158"/>
              <a:gd name="connsiteX371" fmla="*/ 33324 w 391952"/>
              <a:gd name="connsiteY371" fmla="*/ 121734 h 160158"/>
              <a:gd name="connsiteX372" fmla="*/ 35137 w 391952"/>
              <a:gd name="connsiteY372" fmla="*/ 121961 h 160158"/>
              <a:gd name="connsiteX373" fmla="*/ 35591 w 391952"/>
              <a:gd name="connsiteY373" fmla="*/ 122868 h 160158"/>
              <a:gd name="connsiteX374" fmla="*/ 38085 w 391952"/>
              <a:gd name="connsiteY374" fmla="*/ 124341 h 160158"/>
              <a:gd name="connsiteX375" fmla="*/ 38425 w 391952"/>
              <a:gd name="connsiteY375" fmla="*/ 126495 h 160158"/>
              <a:gd name="connsiteX376" fmla="*/ 35024 w 391952"/>
              <a:gd name="connsiteY376" fmla="*/ 127515 h 160158"/>
              <a:gd name="connsiteX377" fmla="*/ 33664 w 391952"/>
              <a:gd name="connsiteY377" fmla="*/ 127515 h 160158"/>
              <a:gd name="connsiteX378" fmla="*/ 32644 w 391952"/>
              <a:gd name="connsiteY378" fmla="*/ 128648 h 160158"/>
              <a:gd name="connsiteX379" fmla="*/ 32871 w 391952"/>
              <a:gd name="connsiteY379" fmla="*/ 131255 h 160158"/>
              <a:gd name="connsiteX380" fmla="*/ 33891 w 391952"/>
              <a:gd name="connsiteY380" fmla="*/ 131255 h 160158"/>
              <a:gd name="connsiteX381" fmla="*/ 34684 w 391952"/>
              <a:gd name="connsiteY381" fmla="*/ 130122 h 160158"/>
              <a:gd name="connsiteX382" fmla="*/ 41258 w 391952"/>
              <a:gd name="connsiteY382" fmla="*/ 130462 h 160158"/>
              <a:gd name="connsiteX383" fmla="*/ 50779 w 391952"/>
              <a:gd name="connsiteY383" fmla="*/ 129895 h 160158"/>
              <a:gd name="connsiteX384" fmla="*/ 53046 w 391952"/>
              <a:gd name="connsiteY384" fmla="*/ 129895 h 160158"/>
              <a:gd name="connsiteX385" fmla="*/ 52706 w 391952"/>
              <a:gd name="connsiteY385" fmla="*/ 130688 h 160158"/>
              <a:gd name="connsiteX386" fmla="*/ 49759 w 391952"/>
              <a:gd name="connsiteY386" fmla="*/ 132615 h 160158"/>
              <a:gd name="connsiteX387" fmla="*/ 48172 w 391952"/>
              <a:gd name="connsiteY387" fmla="*/ 134882 h 160158"/>
              <a:gd name="connsiteX388" fmla="*/ 46699 w 391952"/>
              <a:gd name="connsiteY388" fmla="*/ 135449 h 160158"/>
              <a:gd name="connsiteX389" fmla="*/ 40465 w 391952"/>
              <a:gd name="connsiteY389" fmla="*/ 136016 h 160158"/>
              <a:gd name="connsiteX390" fmla="*/ 38878 w 391952"/>
              <a:gd name="connsiteY390" fmla="*/ 136696 h 160158"/>
              <a:gd name="connsiteX391" fmla="*/ 37065 w 391952"/>
              <a:gd name="connsiteY391" fmla="*/ 137036 h 160158"/>
              <a:gd name="connsiteX392" fmla="*/ 36838 w 391952"/>
              <a:gd name="connsiteY392" fmla="*/ 137943 h 160158"/>
              <a:gd name="connsiteX393" fmla="*/ 38651 w 391952"/>
              <a:gd name="connsiteY393" fmla="*/ 138623 h 160158"/>
              <a:gd name="connsiteX394" fmla="*/ 41031 w 391952"/>
              <a:gd name="connsiteY394" fmla="*/ 138849 h 160158"/>
              <a:gd name="connsiteX395" fmla="*/ 44092 w 391952"/>
              <a:gd name="connsiteY395" fmla="*/ 137263 h 160158"/>
              <a:gd name="connsiteX396" fmla="*/ 49873 w 391952"/>
              <a:gd name="connsiteY396" fmla="*/ 136923 h 160158"/>
              <a:gd name="connsiteX397" fmla="*/ 48399 w 391952"/>
              <a:gd name="connsiteY397" fmla="*/ 138963 h 160158"/>
              <a:gd name="connsiteX398" fmla="*/ 48399 w 391952"/>
              <a:gd name="connsiteY398" fmla="*/ 139869 h 160158"/>
              <a:gd name="connsiteX399" fmla="*/ 50439 w 391952"/>
              <a:gd name="connsiteY399" fmla="*/ 139529 h 160158"/>
              <a:gd name="connsiteX400" fmla="*/ 52139 w 391952"/>
              <a:gd name="connsiteY400" fmla="*/ 138509 h 160158"/>
              <a:gd name="connsiteX401" fmla="*/ 54407 w 391952"/>
              <a:gd name="connsiteY401" fmla="*/ 135336 h 160158"/>
              <a:gd name="connsiteX402" fmla="*/ 58033 w 391952"/>
              <a:gd name="connsiteY402" fmla="*/ 135562 h 160158"/>
              <a:gd name="connsiteX403" fmla="*/ 62794 w 391952"/>
              <a:gd name="connsiteY403" fmla="*/ 138169 h 160158"/>
              <a:gd name="connsiteX404" fmla="*/ 64834 w 391952"/>
              <a:gd name="connsiteY404" fmla="*/ 138849 h 160158"/>
              <a:gd name="connsiteX405" fmla="*/ 66421 w 391952"/>
              <a:gd name="connsiteY405" fmla="*/ 138849 h 160158"/>
              <a:gd name="connsiteX406" fmla="*/ 67895 w 391952"/>
              <a:gd name="connsiteY406" fmla="*/ 137829 h 160158"/>
              <a:gd name="connsiteX407" fmla="*/ 69255 w 391952"/>
              <a:gd name="connsiteY407" fmla="*/ 138396 h 160158"/>
              <a:gd name="connsiteX408" fmla="*/ 69708 w 391952"/>
              <a:gd name="connsiteY408" fmla="*/ 139756 h 160158"/>
              <a:gd name="connsiteX409" fmla="*/ 69708 w 391952"/>
              <a:gd name="connsiteY409" fmla="*/ 141003 h 160158"/>
              <a:gd name="connsiteX410" fmla="*/ 70842 w 391952"/>
              <a:gd name="connsiteY410" fmla="*/ 142817 h 160158"/>
              <a:gd name="connsiteX411" fmla="*/ 71408 w 391952"/>
              <a:gd name="connsiteY411" fmla="*/ 145877 h 160158"/>
              <a:gd name="connsiteX412" fmla="*/ 73109 w 391952"/>
              <a:gd name="connsiteY412" fmla="*/ 147690 h 160158"/>
              <a:gd name="connsiteX413" fmla="*/ 75716 w 391952"/>
              <a:gd name="connsiteY413" fmla="*/ 149391 h 160158"/>
              <a:gd name="connsiteX414" fmla="*/ 82743 w 391952"/>
              <a:gd name="connsiteY414" fmla="*/ 151998 h 160158"/>
              <a:gd name="connsiteX415" fmla="*/ 84783 w 391952"/>
              <a:gd name="connsiteY415" fmla="*/ 151658 h 160158"/>
              <a:gd name="connsiteX416" fmla="*/ 90791 w 391952"/>
              <a:gd name="connsiteY416" fmla="*/ 149617 h 160158"/>
              <a:gd name="connsiteX417" fmla="*/ 93851 w 391952"/>
              <a:gd name="connsiteY417" fmla="*/ 148144 h 160158"/>
              <a:gd name="connsiteX418" fmla="*/ 95211 w 391952"/>
              <a:gd name="connsiteY418" fmla="*/ 148597 h 160158"/>
              <a:gd name="connsiteX419" fmla="*/ 97138 w 391952"/>
              <a:gd name="connsiteY419" fmla="*/ 149731 h 160158"/>
              <a:gd name="connsiteX420" fmla="*/ 98385 w 391952"/>
              <a:gd name="connsiteY420" fmla="*/ 149051 h 160158"/>
              <a:gd name="connsiteX421" fmla="*/ 99178 w 391952"/>
              <a:gd name="connsiteY421" fmla="*/ 148030 h 160158"/>
              <a:gd name="connsiteX422" fmla="*/ 99632 w 391952"/>
              <a:gd name="connsiteY422" fmla="*/ 144517 h 160158"/>
              <a:gd name="connsiteX423" fmla="*/ 100652 w 391952"/>
              <a:gd name="connsiteY423" fmla="*/ 142590 h 160158"/>
              <a:gd name="connsiteX424" fmla="*/ 101105 w 391952"/>
              <a:gd name="connsiteY424" fmla="*/ 135789 h 160158"/>
              <a:gd name="connsiteX425" fmla="*/ 102352 w 391952"/>
              <a:gd name="connsiteY425" fmla="*/ 134089 h 160158"/>
              <a:gd name="connsiteX426" fmla="*/ 108586 w 391952"/>
              <a:gd name="connsiteY426" fmla="*/ 134542 h 160158"/>
              <a:gd name="connsiteX427" fmla="*/ 114480 w 391952"/>
              <a:gd name="connsiteY427" fmla="*/ 135222 h 160158"/>
              <a:gd name="connsiteX428" fmla="*/ 116747 w 391952"/>
              <a:gd name="connsiteY428" fmla="*/ 135789 h 160158"/>
              <a:gd name="connsiteX429" fmla="*/ 125475 w 391952"/>
              <a:gd name="connsiteY429" fmla="*/ 140550 h 160158"/>
              <a:gd name="connsiteX430" fmla="*/ 130462 w 391952"/>
              <a:gd name="connsiteY430" fmla="*/ 142477 h 160158"/>
              <a:gd name="connsiteX431" fmla="*/ 132729 w 391952"/>
              <a:gd name="connsiteY431" fmla="*/ 144630 h 160158"/>
              <a:gd name="connsiteX432" fmla="*/ 135903 w 391952"/>
              <a:gd name="connsiteY432" fmla="*/ 149164 h 160158"/>
              <a:gd name="connsiteX433" fmla="*/ 137829 w 391952"/>
              <a:gd name="connsiteY433" fmla="*/ 151318 h 160158"/>
              <a:gd name="connsiteX434" fmla="*/ 141003 w 391952"/>
              <a:gd name="connsiteY434" fmla="*/ 153358 h 160158"/>
              <a:gd name="connsiteX435" fmla="*/ 146330 w 391952"/>
              <a:gd name="connsiteY435" fmla="*/ 154945 h 160158"/>
              <a:gd name="connsiteX436" fmla="*/ 149051 w 391952"/>
              <a:gd name="connsiteY436" fmla="*/ 153471 h 160158"/>
              <a:gd name="connsiteX437" fmla="*/ 152565 w 391952"/>
              <a:gd name="connsiteY437" fmla="*/ 153244 h 160158"/>
              <a:gd name="connsiteX438" fmla="*/ 159592 w 391952"/>
              <a:gd name="connsiteY438" fmla="*/ 151998 h 160158"/>
              <a:gd name="connsiteX439" fmla="*/ 161292 w 391952"/>
              <a:gd name="connsiteY439" fmla="*/ 152224 h 160158"/>
              <a:gd name="connsiteX440" fmla="*/ 164806 w 391952"/>
              <a:gd name="connsiteY440" fmla="*/ 151318 h 160158"/>
              <a:gd name="connsiteX441" fmla="*/ 170133 w 391952"/>
              <a:gd name="connsiteY441" fmla="*/ 148484 h 160158"/>
              <a:gd name="connsiteX442" fmla="*/ 171493 w 391952"/>
              <a:gd name="connsiteY442" fmla="*/ 147350 h 160158"/>
              <a:gd name="connsiteX443" fmla="*/ 177161 w 391952"/>
              <a:gd name="connsiteY443" fmla="*/ 140776 h 160158"/>
              <a:gd name="connsiteX444" fmla="*/ 183281 w 391952"/>
              <a:gd name="connsiteY444" fmla="*/ 136242 h 160158"/>
              <a:gd name="connsiteX445" fmla="*/ 185322 w 391952"/>
              <a:gd name="connsiteY445" fmla="*/ 135449 h 160158"/>
              <a:gd name="connsiteX446" fmla="*/ 187475 w 391952"/>
              <a:gd name="connsiteY446" fmla="*/ 135902 h 160158"/>
              <a:gd name="connsiteX447" fmla="*/ 190195 w 391952"/>
              <a:gd name="connsiteY447" fmla="*/ 137716 h 160158"/>
              <a:gd name="connsiteX448" fmla="*/ 194956 w 391952"/>
              <a:gd name="connsiteY448" fmla="*/ 139983 h 160158"/>
              <a:gd name="connsiteX449" fmla="*/ 199376 w 391952"/>
              <a:gd name="connsiteY449" fmla="*/ 141456 h 160158"/>
              <a:gd name="connsiteX450" fmla="*/ 202323 w 391952"/>
              <a:gd name="connsiteY450" fmla="*/ 140890 h 160158"/>
              <a:gd name="connsiteX451" fmla="*/ 204137 w 391952"/>
              <a:gd name="connsiteY451" fmla="*/ 139529 h 160158"/>
              <a:gd name="connsiteX452" fmla="*/ 204817 w 391952"/>
              <a:gd name="connsiteY452" fmla="*/ 137716 h 160158"/>
              <a:gd name="connsiteX453" fmla="*/ 206291 w 391952"/>
              <a:gd name="connsiteY453" fmla="*/ 136696 h 160158"/>
              <a:gd name="connsiteX454" fmla="*/ 207651 w 391952"/>
              <a:gd name="connsiteY454" fmla="*/ 136356 h 160158"/>
              <a:gd name="connsiteX455" fmla="*/ 209804 w 391952"/>
              <a:gd name="connsiteY455" fmla="*/ 134656 h 160158"/>
              <a:gd name="connsiteX456" fmla="*/ 212752 w 391952"/>
              <a:gd name="connsiteY456" fmla="*/ 133069 h 160158"/>
              <a:gd name="connsiteX457" fmla="*/ 214565 w 391952"/>
              <a:gd name="connsiteY457" fmla="*/ 134542 h 160158"/>
              <a:gd name="connsiteX458" fmla="*/ 215472 w 391952"/>
              <a:gd name="connsiteY458" fmla="*/ 135676 h 160158"/>
              <a:gd name="connsiteX459" fmla="*/ 215472 w 391952"/>
              <a:gd name="connsiteY459" fmla="*/ 137263 h 160158"/>
              <a:gd name="connsiteX460" fmla="*/ 215698 w 391952"/>
              <a:gd name="connsiteY460" fmla="*/ 139416 h 160158"/>
              <a:gd name="connsiteX461" fmla="*/ 212525 w 391952"/>
              <a:gd name="connsiteY461" fmla="*/ 142817 h 160158"/>
              <a:gd name="connsiteX462" fmla="*/ 209464 w 391952"/>
              <a:gd name="connsiteY462" fmla="*/ 145764 h 160158"/>
              <a:gd name="connsiteX463" fmla="*/ 207991 w 391952"/>
              <a:gd name="connsiteY463" fmla="*/ 148144 h 160158"/>
              <a:gd name="connsiteX464" fmla="*/ 209578 w 391952"/>
              <a:gd name="connsiteY464" fmla="*/ 151884 h 160158"/>
              <a:gd name="connsiteX465" fmla="*/ 211051 w 391952"/>
              <a:gd name="connsiteY465" fmla="*/ 155965 h 160158"/>
              <a:gd name="connsiteX466" fmla="*/ 209691 w 391952"/>
              <a:gd name="connsiteY466" fmla="*/ 158005 h 160158"/>
              <a:gd name="connsiteX467" fmla="*/ 211278 w 391952"/>
              <a:gd name="connsiteY467" fmla="*/ 158005 h 160158"/>
              <a:gd name="connsiteX468" fmla="*/ 214565 w 391952"/>
              <a:gd name="connsiteY468" fmla="*/ 160159 h 160158"/>
              <a:gd name="connsiteX469" fmla="*/ 215132 w 391952"/>
              <a:gd name="connsiteY469" fmla="*/ 160159 h 160158"/>
              <a:gd name="connsiteX470" fmla="*/ 216152 w 391952"/>
              <a:gd name="connsiteY470" fmla="*/ 157552 h 160158"/>
              <a:gd name="connsiteX471" fmla="*/ 217059 w 391952"/>
              <a:gd name="connsiteY471" fmla="*/ 156645 h 160158"/>
              <a:gd name="connsiteX472" fmla="*/ 219099 w 391952"/>
              <a:gd name="connsiteY472" fmla="*/ 155851 h 160158"/>
              <a:gd name="connsiteX473" fmla="*/ 219665 w 391952"/>
              <a:gd name="connsiteY473" fmla="*/ 151658 h 160158"/>
              <a:gd name="connsiteX474" fmla="*/ 220572 w 391952"/>
              <a:gd name="connsiteY474" fmla="*/ 150864 h 160158"/>
              <a:gd name="connsiteX475" fmla="*/ 221706 w 391952"/>
              <a:gd name="connsiteY475" fmla="*/ 150411 h 160158"/>
              <a:gd name="connsiteX476" fmla="*/ 223406 w 391952"/>
              <a:gd name="connsiteY476" fmla="*/ 150411 h 160158"/>
              <a:gd name="connsiteX477" fmla="*/ 224879 w 391952"/>
              <a:gd name="connsiteY477" fmla="*/ 150071 h 160158"/>
              <a:gd name="connsiteX478" fmla="*/ 224879 w 391952"/>
              <a:gd name="connsiteY478" fmla="*/ 149277 h 160158"/>
              <a:gd name="connsiteX479" fmla="*/ 222839 w 391952"/>
              <a:gd name="connsiteY479" fmla="*/ 144403 h 160158"/>
              <a:gd name="connsiteX480" fmla="*/ 223066 w 391952"/>
              <a:gd name="connsiteY480" fmla="*/ 143157 h 160158"/>
              <a:gd name="connsiteX481" fmla="*/ 224086 w 391952"/>
              <a:gd name="connsiteY481" fmla="*/ 138283 h 160158"/>
              <a:gd name="connsiteX482" fmla="*/ 224766 w 391952"/>
              <a:gd name="connsiteY482" fmla="*/ 136356 h 160158"/>
              <a:gd name="connsiteX483" fmla="*/ 225333 w 391952"/>
              <a:gd name="connsiteY483" fmla="*/ 135676 h 160158"/>
              <a:gd name="connsiteX484" fmla="*/ 227713 w 391952"/>
              <a:gd name="connsiteY484" fmla="*/ 135902 h 160158"/>
              <a:gd name="connsiteX485" fmla="*/ 231114 w 391952"/>
              <a:gd name="connsiteY485" fmla="*/ 136809 h 160158"/>
              <a:gd name="connsiteX486" fmla="*/ 232020 w 391952"/>
              <a:gd name="connsiteY486" fmla="*/ 138169 h 160158"/>
              <a:gd name="connsiteX487" fmla="*/ 233720 w 391952"/>
              <a:gd name="connsiteY487" fmla="*/ 139416 h 160158"/>
              <a:gd name="connsiteX488" fmla="*/ 236214 w 391952"/>
              <a:gd name="connsiteY488" fmla="*/ 139416 h 160158"/>
              <a:gd name="connsiteX489" fmla="*/ 239048 w 391952"/>
              <a:gd name="connsiteY489" fmla="*/ 139529 h 160158"/>
              <a:gd name="connsiteX490" fmla="*/ 241315 w 391952"/>
              <a:gd name="connsiteY490" fmla="*/ 139529 h 160158"/>
              <a:gd name="connsiteX491" fmla="*/ 243128 w 391952"/>
              <a:gd name="connsiteY491" fmla="*/ 138736 h 160158"/>
              <a:gd name="connsiteX492" fmla="*/ 247209 w 391952"/>
              <a:gd name="connsiteY492" fmla="*/ 137036 h 160158"/>
              <a:gd name="connsiteX493" fmla="*/ 249249 w 391952"/>
              <a:gd name="connsiteY493" fmla="*/ 136469 h 160158"/>
              <a:gd name="connsiteX494" fmla="*/ 251063 w 391952"/>
              <a:gd name="connsiteY494" fmla="*/ 135789 h 160158"/>
              <a:gd name="connsiteX495" fmla="*/ 256843 w 391952"/>
              <a:gd name="connsiteY495" fmla="*/ 133069 h 160158"/>
              <a:gd name="connsiteX496" fmla="*/ 259223 w 391952"/>
              <a:gd name="connsiteY496" fmla="*/ 133295 h 160158"/>
              <a:gd name="connsiteX497" fmla="*/ 260810 w 391952"/>
              <a:gd name="connsiteY497" fmla="*/ 133635 h 160158"/>
              <a:gd name="connsiteX498" fmla="*/ 262057 w 391952"/>
              <a:gd name="connsiteY498" fmla="*/ 134089 h 160158"/>
              <a:gd name="connsiteX499" fmla="*/ 264778 w 391952"/>
              <a:gd name="connsiteY499" fmla="*/ 135902 h 160158"/>
              <a:gd name="connsiteX500" fmla="*/ 267044 w 391952"/>
              <a:gd name="connsiteY500" fmla="*/ 137716 h 160158"/>
              <a:gd name="connsiteX501" fmla="*/ 268631 w 391952"/>
              <a:gd name="connsiteY501" fmla="*/ 138283 h 160158"/>
              <a:gd name="connsiteX502" fmla="*/ 271465 w 391952"/>
              <a:gd name="connsiteY502" fmla="*/ 138283 h 160158"/>
              <a:gd name="connsiteX503" fmla="*/ 275545 w 391952"/>
              <a:gd name="connsiteY503" fmla="*/ 138623 h 160158"/>
              <a:gd name="connsiteX504" fmla="*/ 280646 w 391952"/>
              <a:gd name="connsiteY504" fmla="*/ 138623 h 160158"/>
              <a:gd name="connsiteX505" fmla="*/ 283593 w 391952"/>
              <a:gd name="connsiteY505" fmla="*/ 138056 h 160158"/>
              <a:gd name="connsiteX506" fmla="*/ 287333 w 391952"/>
              <a:gd name="connsiteY506" fmla="*/ 137149 h 160158"/>
              <a:gd name="connsiteX507" fmla="*/ 294134 w 391952"/>
              <a:gd name="connsiteY507" fmla="*/ 134996 h 160158"/>
              <a:gd name="connsiteX508" fmla="*/ 302975 w 391952"/>
              <a:gd name="connsiteY508" fmla="*/ 130348 h 160158"/>
              <a:gd name="connsiteX509" fmla="*/ 308189 w 391952"/>
              <a:gd name="connsiteY509" fmla="*/ 128082 h 160158"/>
              <a:gd name="connsiteX510" fmla="*/ 310456 w 391952"/>
              <a:gd name="connsiteY510" fmla="*/ 127855 h 160158"/>
              <a:gd name="connsiteX511" fmla="*/ 313403 w 391952"/>
              <a:gd name="connsiteY511" fmla="*/ 127855 h 160158"/>
              <a:gd name="connsiteX512" fmla="*/ 316350 w 391952"/>
              <a:gd name="connsiteY512" fmla="*/ 128422 h 160158"/>
              <a:gd name="connsiteX513" fmla="*/ 319637 w 391952"/>
              <a:gd name="connsiteY513" fmla="*/ 128875 h 160158"/>
              <a:gd name="connsiteX514" fmla="*/ 321224 w 391952"/>
              <a:gd name="connsiteY514" fmla="*/ 128875 h 160158"/>
              <a:gd name="connsiteX515" fmla="*/ 324851 w 391952"/>
              <a:gd name="connsiteY515" fmla="*/ 128422 h 160158"/>
              <a:gd name="connsiteX516" fmla="*/ 329498 w 391952"/>
              <a:gd name="connsiteY516" fmla="*/ 127515 h 160158"/>
              <a:gd name="connsiteX517" fmla="*/ 332445 w 391952"/>
              <a:gd name="connsiteY517" fmla="*/ 126721 h 160158"/>
              <a:gd name="connsiteX518" fmla="*/ 335959 w 391952"/>
              <a:gd name="connsiteY518" fmla="*/ 125475 h 160158"/>
              <a:gd name="connsiteX519" fmla="*/ 338226 w 391952"/>
              <a:gd name="connsiteY519" fmla="*/ 123434 h 160158"/>
              <a:gd name="connsiteX520" fmla="*/ 338906 w 391952"/>
              <a:gd name="connsiteY520" fmla="*/ 123208 h 160158"/>
              <a:gd name="connsiteX521" fmla="*/ 339813 w 391952"/>
              <a:gd name="connsiteY521" fmla="*/ 123548 h 160158"/>
              <a:gd name="connsiteX522" fmla="*/ 340266 w 391952"/>
              <a:gd name="connsiteY522" fmla="*/ 123548 h 160158"/>
              <a:gd name="connsiteX523" fmla="*/ 341173 w 391952"/>
              <a:gd name="connsiteY523" fmla="*/ 124908 h 160158"/>
              <a:gd name="connsiteX524" fmla="*/ 342080 w 391952"/>
              <a:gd name="connsiteY524" fmla="*/ 127968 h 160158"/>
              <a:gd name="connsiteX525" fmla="*/ 344007 w 391952"/>
              <a:gd name="connsiteY525" fmla="*/ 127515 h 160158"/>
              <a:gd name="connsiteX526" fmla="*/ 347634 w 391952"/>
              <a:gd name="connsiteY526" fmla="*/ 124454 h 160158"/>
              <a:gd name="connsiteX527" fmla="*/ 349787 w 391952"/>
              <a:gd name="connsiteY527" fmla="*/ 121621 h 160158"/>
              <a:gd name="connsiteX528" fmla="*/ 350467 w 391952"/>
              <a:gd name="connsiteY528" fmla="*/ 121394 h 160158"/>
              <a:gd name="connsiteX529" fmla="*/ 352394 w 391952"/>
              <a:gd name="connsiteY529" fmla="*/ 122301 h 160158"/>
              <a:gd name="connsiteX530" fmla="*/ 353755 w 391952"/>
              <a:gd name="connsiteY530" fmla="*/ 122527 h 160158"/>
              <a:gd name="connsiteX531" fmla="*/ 356928 w 391952"/>
              <a:gd name="connsiteY531" fmla="*/ 121394 h 160158"/>
              <a:gd name="connsiteX532" fmla="*/ 358855 w 391952"/>
              <a:gd name="connsiteY532" fmla="*/ 121961 h 160158"/>
              <a:gd name="connsiteX533" fmla="*/ 360442 w 391952"/>
              <a:gd name="connsiteY533" fmla="*/ 122641 h 160158"/>
              <a:gd name="connsiteX534" fmla="*/ 361349 w 391952"/>
              <a:gd name="connsiteY534" fmla="*/ 122641 h 160158"/>
              <a:gd name="connsiteX535" fmla="*/ 365656 w 391952"/>
              <a:gd name="connsiteY535" fmla="*/ 124454 h 160158"/>
              <a:gd name="connsiteX536" fmla="*/ 366676 w 391952"/>
              <a:gd name="connsiteY536" fmla="*/ 124681 h 160158"/>
              <a:gd name="connsiteX537" fmla="*/ 368829 w 391952"/>
              <a:gd name="connsiteY537" fmla="*/ 124908 h 160158"/>
              <a:gd name="connsiteX538" fmla="*/ 372117 w 391952"/>
              <a:gd name="connsiteY538" fmla="*/ 124908 h 160158"/>
              <a:gd name="connsiteX539" fmla="*/ 374270 w 391952"/>
              <a:gd name="connsiteY539" fmla="*/ 123888 h 160158"/>
              <a:gd name="connsiteX540" fmla="*/ 375744 w 391952"/>
              <a:gd name="connsiteY540" fmla="*/ 122754 h 160158"/>
              <a:gd name="connsiteX541" fmla="*/ 376764 w 391952"/>
              <a:gd name="connsiteY541" fmla="*/ 122754 h 160158"/>
              <a:gd name="connsiteX542" fmla="*/ 377784 w 391952"/>
              <a:gd name="connsiteY542" fmla="*/ 123094 h 160158"/>
              <a:gd name="connsiteX543" fmla="*/ 378691 w 391952"/>
              <a:gd name="connsiteY543" fmla="*/ 123548 h 160158"/>
              <a:gd name="connsiteX544" fmla="*/ 379371 w 391952"/>
              <a:gd name="connsiteY544" fmla="*/ 124341 h 160158"/>
              <a:gd name="connsiteX545" fmla="*/ 379711 w 391952"/>
              <a:gd name="connsiteY545" fmla="*/ 125588 h 160158"/>
              <a:gd name="connsiteX546" fmla="*/ 379711 w 391952"/>
              <a:gd name="connsiteY546" fmla="*/ 129442 h 160158"/>
              <a:gd name="connsiteX547" fmla="*/ 379938 w 391952"/>
              <a:gd name="connsiteY547" fmla="*/ 130462 h 160158"/>
              <a:gd name="connsiteX548" fmla="*/ 380504 w 391952"/>
              <a:gd name="connsiteY548" fmla="*/ 131142 h 160158"/>
              <a:gd name="connsiteX549" fmla="*/ 381298 w 391952"/>
              <a:gd name="connsiteY549" fmla="*/ 131142 h 160158"/>
              <a:gd name="connsiteX550" fmla="*/ 382204 w 391952"/>
              <a:gd name="connsiteY550" fmla="*/ 130462 h 160158"/>
              <a:gd name="connsiteX551" fmla="*/ 383791 w 391952"/>
              <a:gd name="connsiteY551" fmla="*/ 129215 h 160158"/>
              <a:gd name="connsiteX552" fmla="*/ 385718 w 391952"/>
              <a:gd name="connsiteY552" fmla="*/ 127855 h 160158"/>
              <a:gd name="connsiteX553" fmla="*/ 387192 w 391952"/>
              <a:gd name="connsiteY553" fmla="*/ 126608 h 160158"/>
              <a:gd name="connsiteX554" fmla="*/ 387985 w 391952"/>
              <a:gd name="connsiteY554" fmla="*/ 126155 h 160158"/>
              <a:gd name="connsiteX555" fmla="*/ 389232 w 391952"/>
              <a:gd name="connsiteY555" fmla="*/ 126155 h 160158"/>
              <a:gd name="connsiteX556" fmla="*/ 390479 w 391952"/>
              <a:gd name="connsiteY556" fmla="*/ 126381 h 160158"/>
              <a:gd name="connsiteX557" fmla="*/ 391159 w 391952"/>
              <a:gd name="connsiteY557" fmla="*/ 126948 h 160158"/>
              <a:gd name="connsiteX558" fmla="*/ 391159 w 391952"/>
              <a:gd name="connsiteY558" fmla="*/ 126608 h 160158"/>
              <a:gd name="connsiteX559" fmla="*/ 391045 w 391952"/>
              <a:gd name="connsiteY559" fmla="*/ 125021 h 160158"/>
              <a:gd name="connsiteX560" fmla="*/ 391839 w 391952"/>
              <a:gd name="connsiteY560" fmla="*/ 123661 h 160158"/>
              <a:gd name="connsiteX561" fmla="*/ 391839 w 391952"/>
              <a:gd name="connsiteY561" fmla="*/ 123094 h 160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</a:cxnLst>
            <a:rect l="l" t="t" r="r" b="b"/>
            <a:pathLst>
              <a:path w="391952" h="160158">
                <a:moveTo>
                  <a:pt x="11335" y="38538"/>
                </a:moveTo>
                <a:lnTo>
                  <a:pt x="14168" y="38878"/>
                </a:lnTo>
                <a:lnTo>
                  <a:pt x="18589" y="38424"/>
                </a:lnTo>
                <a:lnTo>
                  <a:pt x="23009" y="38424"/>
                </a:lnTo>
                <a:cubicBezTo>
                  <a:pt x="23009" y="38424"/>
                  <a:pt x="21536" y="40465"/>
                  <a:pt x="21536" y="40465"/>
                </a:cubicBezTo>
                <a:lnTo>
                  <a:pt x="15982" y="43072"/>
                </a:lnTo>
                <a:lnTo>
                  <a:pt x="14055" y="44545"/>
                </a:lnTo>
                <a:lnTo>
                  <a:pt x="12015" y="46472"/>
                </a:lnTo>
                <a:lnTo>
                  <a:pt x="12015" y="48172"/>
                </a:lnTo>
                <a:cubicBezTo>
                  <a:pt x="12015" y="48172"/>
                  <a:pt x="12128" y="49306"/>
                  <a:pt x="12128" y="49306"/>
                </a:cubicBezTo>
                <a:lnTo>
                  <a:pt x="11448" y="50893"/>
                </a:lnTo>
                <a:lnTo>
                  <a:pt x="10995" y="52593"/>
                </a:lnTo>
                <a:lnTo>
                  <a:pt x="12355" y="52026"/>
                </a:lnTo>
                <a:lnTo>
                  <a:pt x="13602" y="51346"/>
                </a:lnTo>
                <a:lnTo>
                  <a:pt x="16435" y="47719"/>
                </a:lnTo>
                <a:lnTo>
                  <a:pt x="22669" y="41598"/>
                </a:lnTo>
                <a:lnTo>
                  <a:pt x="26863" y="39898"/>
                </a:lnTo>
                <a:lnTo>
                  <a:pt x="32644" y="36724"/>
                </a:lnTo>
                <a:lnTo>
                  <a:pt x="36158" y="32757"/>
                </a:lnTo>
                <a:lnTo>
                  <a:pt x="37518" y="29243"/>
                </a:lnTo>
                <a:lnTo>
                  <a:pt x="42618" y="28223"/>
                </a:lnTo>
                <a:lnTo>
                  <a:pt x="46246" y="28790"/>
                </a:lnTo>
                <a:lnTo>
                  <a:pt x="49532" y="26977"/>
                </a:lnTo>
                <a:lnTo>
                  <a:pt x="51346" y="26523"/>
                </a:lnTo>
                <a:lnTo>
                  <a:pt x="53840" y="26750"/>
                </a:lnTo>
                <a:lnTo>
                  <a:pt x="63814" y="29243"/>
                </a:lnTo>
                <a:lnTo>
                  <a:pt x="67441" y="28337"/>
                </a:lnTo>
                <a:lnTo>
                  <a:pt x="68235" y="26977"/>
                </a:lnTo>
                <a:lnTo>
                  <a:pt x="69028" y="24936"/>
                </a:lnTo>
                <a:lnTo>
                  <a:pt x="69595" y="22556"/>
                </a:lnTo>
                <a:lnTo>
                  <a:pt x="67328" y="22103"/>
                </a:lnTo>
                <a:lnTo>
                  <a:pt x="55087" y="16435"/>
                </a:lnTo>
                <a:lnTo>
                  <a:pt x="52026" y="14168"/>
                </a:lnTo>
                <a:lnTo>
                  <a:pt x="48966" y="9521"/>
                </a:lnTo>
                <a:lnTo>
                  <a:pt x="47719" y="6234"/>
                </a:lnTo>
                <a:lnTo>
                  <a:pt x="48286" y="3174"/>
                </a:lnTo>
                <a:lnTo>
                  <a:pt x="45565" y="2720"/>
                </a:lnTo>
                <a:lnTo>
                  <a:pt x="44545" y="2720"/>
                </a:lnTo>
                <a:cubicBezTo>
                  <a:pt x="44545" y="2720"/>
                  <a:pt x="43978" y="3514"/>
                  <a:pt x="43978" y="3514"/>
                </a:cubicBezTo>
                <a:lnTo>
                  <a:pt x="42732" y="3514"/>
                </a:lnTo>
                <a:cubicBezTo>
                  <a:pt x="42732" y="3514"/>
                  <a:pt x="41145" y="3400"/>
                  <a:pt x="41145" y="3400"/>
                </a:cubicBezTo>
                <a:lnTo>
                  <a:pt x="39445" y="4194"/>
                </a:lnTo>
                <a:lnTo>
                  <a:pt x="38538" y="4534"/>
                </a:lnTo>
                <a:lnTo>
                  <a:pt x="37291" y="3854"/>
                </a:lnTo>
                <a:lnTo>
                  <a:pt x="35024" y="1814"/>
                </a:lnTo>
                <a:lnTo>
                  <a:pt x="33664" y="340"/>
                </a:lnTo>
                <a:lnTo>
                  <a:pt x="32644" y="0"/>
                </a:lnTo>
                <a:lnTo>
                  <a:pt x="31624" y="453"/>
                </a:lnTo>
                <a:lnTo>
                  <a:pt x="27883" y="907"/>
                </a:lnTo>
                <a:lnTo>
                  <a:pt x="26977" y="1700"/>
                </a:lnTo>
                <a:lnTo>
                  <a:pt x="25276" y="2607"/>
                </a:lnTo>
                <a:lnTo>
                  <a:pt x="23576" y="3060"/>
                </a:lnTo>
                <a:lnTo>
                  <a:pt x="21083" y="3400"/>
                </a:lnTo>
                <a:lnTo>
                  <a:pt x="19723" y="3400"/>
                </a:lnTo>
                <a:cubicBezTo>
                  <a:pt x="19723" y="3400"/>
                  <a:pt x="19042" y="3854"/>
                  <a:pt x="19042" y="3854"/>
                </a:cubicBezTo>
                <a:lnTo>
                  <a:pt x="18476" y="5214"/>
                </a:lnTo>
                <a:lnTo>
                  <a:pt x="18022" y="6574"/>
                </a:lnTo>
                <a:lnTo>
                  <a:pt x="17682" y="7141"/>
                </a:lnTo>
                <a:lnTo>
                  <a:pt x="14622" y="7821"/>
                </a:lnTo>
                <a:lnTo>
                  <a:pt x="13942" y="8614"/>
                </a:lnTo>
                <a:lnTo>
                  <a:pt x="13715" y="9408"/>
                </a:lnTo>
                <a:lnTo>
                  <a:pt x="13715" y="10201"/>
                </a:lnTo>
                <a:cubicBezTo>
                  <a:pt x="13715" y="10201"/>
                  <a:pt x="15642" y="10768"/>
                  <a:pt x="15642" y="10768"/>
                </a:cubicBezTo>
                <a:lnTo>
                  <a:pt x="16662" y="11675"/>
                </a:lnTo>
                <a:lnTo>
                  <a:pt x="17342" y="12468"/>
                </a:lnTo>
                <a:lnTo>
                  <a:pt x="18362" y="13148"/>
                </a:lnTo>
                <a:lnTo>
                  <a:pt x="19156" y="13148"/>
                </a:lnTo>
                <a:cubicBezTo>
                  <a:pt x="19156" y="13148"/>
                  <a:pt x="19723" y="15642"/>
                  <a:pt x="19723" y="15642"/>
                </a:cubicBezTo>
                <a:lnTo>
                  <a:pt x="20063" y="18589"/>
                </a:lnTo>
                <a:lnTo>
                  <a:pt x="19609" y="19836"/>
                </a:lnTo>
                <a:lnTo>
                  <a:pt x="18249" y="20176"/>
                </a:lnTo>
                <a:lnTo>
                  <a:pt x="14055" y="22896"/>
                </a:lnTo>
                <a:lnTo>
                  <a:pt x="14055" y="25390"/>
                </a:lnTo>
                <a:cubicBezTo>
                  <a:pt x="14055" y="25390"/>
                  <a:pt x="14055" y="26636"/>
                  <a:pt x="14055" y="26636"/>
                </a:cubicBezTo>
                <a:lnTo>
                  <a:pt x="14055" y="27543"/>
                </a:lnTo>
                <a:cubicBezTo>
                  <a:pt x="14055" y="27543"/>
                  <a:pt x="14622" y="28223"/>
                  <a:pt x="14622" y="28223"/>
                </a:cubicBezTo>
                <a:lnTo>
                  <a:pt x="14622" y="29243"/>
                </a:lnTo>
                <a:lnTo>
                  <a:pt x="14168" y="30377"/>
                </a:lnTo>
                <a:lnTo>
                  <a:pt x="12355" y="32190"/>
                </a:lnTo>
                <a:lnTo>
                  <a:pt x="11108" y="33664"/>
                </a:lnTo>
                <a:lnTo>
                  <a:pt x="9635" y="35704"/>
                </a:lnTo>
                <a:lnTo>
                  <a:pt x="8841" y="35931"/>
                </a:lnTo>
                <a:lnTo>
                  <a:pt x="8161" y="36271"/>
                </a:lnTo>
                <a:lnTo>
                  <a:pt x="8728" y="37404"/>
                </a:lnTo>
                <a:lnTo>
                  <a:pt x="9521" y="39331"/>
                </a:lnTo>
                <a:lnTo>
                  <a:pt x="11902" y="39104"/>
                </a:lnTo>
                <a:close/>
                <a:moveTo>
                  <a:pt x="4194" y="48512"/>
                </a:moveTo>
                <a:lnTo>
                  <a:pt x="1474" y="49532"/>
                </a:lnTo>
                <a:lnTo>
                  <a:pt x="0" y="51119"/>
                </a:lnTo>
                <a:lnTo>
                  <a:pt x="1474" y="51913"/>
                </a:lnTo>
                <a:lnTo>
                  <a:pt x="6121" y="51119"/>
                </a:lnTo>
                <a:lnTo>
                  <a:pt x="6121" y="50099"/>
                </a:lnTo>
                <a:cubicBezTo>
                  <a:pt x="6121" y="50099"/>
                  <a:pt x="5101" y="48512"/>
                  <a:pt x="5101" y="48512"/>
                </a:cubicBezTo>
                <a:lnTo>
                  <a:pt x="4194" y="48512"/>
                </a:lnTo>
                <a:close/>
                <a:moveTo>
                  <a:pt x="391385" y="123888"/>
                </a:moveTo>
                <a:lnTo>
                  <a:pt x="389799" y="122187"/>
                </a:lnTo>
                <a:lnTo>
                  <a:pt x="387532" y="120487"/>
                </a:lnTo>
                <a:lnTo>
                  <a:pt x="386965" y="120147"/>
                </a:lnTo>
                <a:lnTo>
                  <a:pt x="386965" y="118334"/>
                </a:lnTo>
                <a:cubicBezTo>
                  <a:pt x="386965" y="118334"/>
                  <a:pt x="386965" y="116974"/>
                  <a:pt x="386965" y="116974"/>
                </a:cubicBezTo>
                <a:lnTo>
                  <a:pt x="386738" y="115727"/>
                </a:lnTo>
                <a:lnTo>
                  <a:pt x="386285" y="115047"/>
                </a:lnTo>
                <a:lnTo>
                  <a:pt x="386285" y="114480"/>
                </a:lnTo>
                <a:cubicBezTo>
                  <a:pt x="386285" y="114480"/>
                  <a:pt x="387192" y="113120"/>
                  <a:pt x="387192" y="113120"/>
                </a:cubicBezTo>
                <a:lnTo>
                  <a:pt x="386625" y="112213"/>
                </a:lnTo>
                <a:lnTo>
                  <a:pt x="383224" y="110059"/>
                </a:lnTo>
                <a:lnTo>
                  <a:pt x="381978" y="108926"/>
                </a:lnTo>
                <a:lnTo>
                  <a:pt x="379711" y="108699"/>
                </a:lnTo>
                <a:lnTo>
                  <a:pt x="379484" y="108019"/>
                </a:lnTo>
                <a:lnTo>
                  <a:pt x="379824" y="106546"/>
                </a:lnTo>
                <a:lnTo>
                  <a:pt x="380618" y="104732"/>
                </a:lnTo>
                <a:lnTo>
                  <a:pt x="381864" y="102919"/>
                </a:lnTo>
                <a:lnTo>
                  <a:pt x="382318" y="102012"/>
                </a:lnTo>
                <a:lnTo>
                  <a:pt x="382771" y="100425"/>
                </a:lnTo>
                <a:lnTo>
                  <a:pt x="382771" y="99291"/>
                </a:lnTo>
                <a:cubicBezTo>
                  <a:pt x="382771" y="99291"/>
                  <a:pt x="384358" y="97705"/>
                  <a:pt x="384358" y="97705"/>
                </a:cubicBezTo>
                <a:lnTo>
                  <a:pt x="384358" y="97251"/>
                </a:lnTo>
                <a:cubicBezTo>
                  <a:pt x="384358" y="97251"/>
                  <a:pt x="384018" y="96685"/>
                  <a:pt x="384018" y="96685"/>
                </a:cubicBezTo>
                <a:lnTo>
                  <a:pt x="382884" y="96344"/>
                </a:lnTo>
                <a:lnTo>
                  <a:pt x="381751" y="96344"/>
                </a:lnTo>
                <a:cubicBezTo>
                  <a:pt x="381751" y="96344"/>
                  <a:pt x="381298" y="95891"/>
                  <a:pt x="381298" y="95891"/>
                </a:cubicBezTo>
                <a:lnTo>
                  <a:pt x="381298" y="94984"/>
                </a:lnTo>
                <a:cubicBezTo>
                  <a:pt x="381298" y="94984"/>
                  <a:pt x="381298" y="91471"/>
                  <a:pt x="381298" y="91471"/>
                </a:cubicBezTo>
                <a:lnTo>
                  <a:pt x="380958" y="89317"/>
                </a:lnTo>
                <a:lnTo>
                  <a:pt x="380504" y="87730"/>
                </a:lnTo>
                <a:lnTo>
                  <a:pt x="380844" y="84217"/>
                </a:lnTo>
                <a:lnTo>
                  <a:pt x="380051" y="83536"/>
                </a:lnTo>
                <a:lnTo>
                  <a:pt x="378804" y="81723"/>
                </a:lnTo>
                <a:lnTo>
                  <a:pt x="378237" y="80136"/>
                </a:lnTo>
                <a:lnTo>
                  <a:pt x="378577" y="79569"/>
                </a:lnTo>
                <a:lnTo>
                  <a:pt x="378804" y="78549"/>
                </a:lnTo>
                <a:lnTo>
                  <a:pt x="379031" y="77189"/>
                </a:lnTo>
                <a:lnTo>
                  <a:pt x="379031" y="76282"/>
                </a:lnTo>
                <a:cubicBezTo>
                  <a:pt x="379031" y="76282"/>
                  <a:pt x="377784" y="75375"/>
                  <a:pt x="377784" y="75375"/>
                </a:cubicBezTo>
                <a:lnTo>
                  <a:pt x="376877" y="74355"/>
                </a:lnTo>
                <a:lnTo>
                  <a:pt x="376877" y="73335"/>
                </a:lnTo>
                <a:cubicBezTo>
                  <a:pt x="376877" y="73335"/>
                  <a:pt x="376424" y="71975"/>
                  <a:pt x="376424" y="71975"/>
                </a:cubicBezTo>
                <a:lnTo>
                  <a:pt x="375970" y="70955"/>
                </a:lnTo>
                <a:lnTo>
                  <a:pt x="375744" y="70275"/>
                </a:lnTo>
                <a:lnTo>
                  <a:pt x="376197" y="69821"/>
                </a:lnTo>
                <a:lnTo>
                  <a:pt x="377784" y="69481"/>
                </a:lnTo>
                <a:lnTo>
                  <a:pt x="380164" y="69708"/>
                </a:lnTo>
                <a:lnTo>
                  <a:pt x="382091" y="69708"/>
                </a:lnTo>
                <a:cubicBezTo>
                  <a:pt x="382091" y="69708"/>
                  <a:pt x="383224" y="69028"/>
                  <a:pt x="383224" y="69028"/>
                </a:cubicBezTo>
                <a:lnTo>
                  <a:pt x="384585" y="62681"/>
                </a:lnTo>
                <a:lnTo>
                  <a:pt x="385831" y="60980"/>
                </a:lnTo>
                <a:lnTo>
                  <a:pt x="387305" y="59960"/>
                </a:lnTo>
                <a:lnTo>
                  <a:pt x="390139" y="62227"/>
                </a:lnTo>
                <a:lnTo>
                  <a:pt x="391272" y="63021"/>
                </a:lnTo>
                <a:lnTo>
                  <a:pt x="391952" y="63021"/>
                </a:lnTo>
                <a:cubicBezTo>
                  <a:pt x="391952" y="63021"/>
                  <a:pt x="391272" y="62114"/>
                  <a:pt x="391272" y="62114"/>
                </a:cubicBezTo>
                <a:lnTo>
                  <a:pt x="390932" y="61661"/>
                </a:lnTo>
                <a:lnTo>
                  <a:pt x="390252" y="60527"/>
                </a:lnTo>
                <a:lnTo>
                  <a:pt x="386738" y="56900"/>
                </a:lnTo>
                <a:lnTo>
                  <a:pt x="383451" y="54066"/>
                </a:lnTo>
                <a:lnTo>
                  <a:pt x="381184" y="52933"/>
                </a:lnTo>
                <a:lnTo>
                  <a:pt x="378917" y="52933"/>
                </a:lnTo>
                <a:cubicBezTo>
                  <a:pt x="378917" y="52933"/>
                  <a:pt x="375403" y="53613"/>
                  <a:pt x="375403" y="53613"/>
                </a:cubicBezTo>
                <a:lnTo>
                  <a:pt x="374157" y="53386"/>
                </a:lnTo>
                <a:lnTo>
                  <a:pt x="371097" y="52139"/>
                </a:lnTo>
                <a:lnTo>
                  <a:pt x="368489" y="50666"/>
                </a:lnTo>
                <a:lnTo>
                  <a:pt x="368829" y="50099"/>
                </a:lnTo>
                <a:lnTo>
                  <a:pt x="369396" y="49646"/>
                </a:lnTo>
                <a:lnTo>
                  <a:pt x="368716" y="47719"/>
                </a:lnTo>
                <a:lnTo>
                  <a:pt x="367243" y="44659"/>
                </a:lnTo>
                <a:lnTo>
                  <a:pt x="367243" y="43752"/>
                </a:lnTo>
                <a:cubicBezTo>
                  <a:pt x="367243" y="43752"/>
                  <a:pt x="366902" y="42392"/>
                  <a:pt x="366902" y="42392"/>
                </a:cubicBezTo>
                <a:lnTo>
                  <a:pt x="366449" y="41371"/>
                </a:lnTo>
                <a:lnTo>
                  <a:pt x="368489" y="38991"/>
                </a:lnTo>
                <a:lnTo>
                  <a:pt x="369396" y="37064"/>
                </a:lnTo>
                <a:lnTo>
                  <a:pt x="369623" y="35251"/>
                </a:lnTo>
                <a:lnTo>
                  <a:pt x="369056" y="33324"/>
                </a:lnTo>
                <a:lnTo>
                  <a:pt x="367696" y="29810"/>
                </a:lnTo>
                <a:lnTo>
                  <a:pt x="366902" y="28790"/>
                </a:lnTo>
                <a:lnTo>
                  <a:pt x="365429" y="27883"/>
                </a:lnTo>
                <a:lnTo>
                  <a:pt x="364182" y="26296"/>
                </a:lnTo>
                <a:lnTo>
                  <a:pt x="363842" y="25163"/>
                </a:lnTo>
                <a:lnTo>
                  <a:pt x="363842" y="24710"/>
                </a:lnTo>
                <a:cubicBezTo>
                  <a:pt x="363842" y="24710"/>
                  <a:pt x="363729" y="23916"/>
                  <a:pt x="363729" y="23916"/>
                </a:cubicBezTo>
                <a:lnTo>
                  <a:pt x="363049" y="23349"/>
                </a:lnTo>
                <a:lnTo>
                  <a:pt x="362142" y="23009"/>
                </a:lnTo>
                <a:lnTo>
                  <a:pt x="360555" y="23009"/>
                </a:lnTo>
                <a:cubicBezTo>
                  <a:pt x="360555" y="23009"/>
                  <a:pt x="359082" y="22783"/>
                  <a:pt x="359082" y="22783"/>
                </a:cubicBezTo>
                <a:lnTo>
                  <a:pt x="357948" y="21762"/>
                </a:lnTo>
                <a:lnTo>
                  <a:pt x="357721" y="20969"/>
                </a:lnTo>
                <a:lnTo>
                  <a:pt x="358288" y="20402"/>
                </a:lnTo>
                <a:lnTo>
                  <a:pt x="357835" y="19949"/>
                </a:lnTo>
                <a:lnTo>
                  <a:pt x="355908" y="18702"/>
                </a:lnTo>
                <a:lnTo>
                  <a:pt x="352848" y="15755"/>
                </a:lnTo>
                <a:lnTo>
                  <a:pt x="351147" y="15075"/>
                </a:lnTo>
                <a:lnTo>
                  <a:pt x="350467" y="13148"/>
                </a:lnTo>
                <a:lnTo>
                  <a:pt x="349787" y="12695"/>
                </a:lnTo>
                <a:lnTo>
                  <a:pt x="348314" y="12468"/>
                </a:lnTo>
                <a:lnTo>
                  <a:pt x="346727" y="12695"/>
                </a:lnTo>
                <a:lnTo>
                  <a:pt x="346387" y="12921"/>
                </a:lnTo>
                <a:lnTo>
                  <a:pt x="345934" y="13262"/>
                </a:lnTo>
                <a:lnTo>
                  <a:pt x="344687" y="15642"/>
                </a:lnTo>
                <a:lnTo>
                  <a:pt x="343893" y="16435"/>
                </a:lnTo>
                <a:lnTo>
                  <a:pt x="341853" y="16095"/>
                </a:lnTo>
                <a:lnTo>
                  <a:pt x="340153" y="15528"/>
                </a:lnTo>
                <a:lnTo>
                  <a:pt x="338793" y="15188"/>
                </a:lnTo>
                <a:lnTo>
                  <a:pt x="336073" y="14962"/>
                </a:lnTo>
                <a:lnTo>
                  <a:pt x="333012" y="14962"/>
                </a:lnTo>
                <a:cubicBezTo>
                  <a:pt x="333012" y="14962"/>
                  <a:pt x="330972" y="16549"/>
                  <a:pt x="330972" y="16549"/>
                </a:cubicBezTo>
                <a:lnTo>
                  <a:pt x="330065" y="16322"/>
                </a:lnTo>
                <a:lnTo>
                  <a:pt x="328478" y="15528"/>
                </a:lnTo>
                <a:lnTo>
                  <a:pt x="325871" y="14848"/>
                </a:lnTo>
                <a:lnTo>
                  <a:pt x="324511" y="14282"/>
                </a:lnTo>
                <a:lnTo>
                  <a:pt x="322584" y="16775"/>
                </a:lnTo>
                <a:lnTo>
                  <a:pt x="315783" y="21082"/>
                </a:lnTo>
                <a:lnTo>
                  <a:pt x="313290" y="22329"/>
                </a:lnTo>
                <a:lnTo>
                  <a:pt x="310456" y="22896"/>
                </a:lnTo>
                <a:lnTo>
                  <a:pt x="307736" y="25050"/>
                </a:lnTo>
                <a:lnTo>
                  <a:pt x="299121" y="28903"/>
                </a:lnTo>
                <a:lnTo>
                  <a:pt x="296288" y="29357"/>
                </a:lnTo>
                <a:lnTo>
                  <a:pt x="293681" y="28450"/>
                </a:lnTo>
                <a:lnTo>
                  <a:pt x="291867" y="28677"/>
                </a:lnTo>
                <a:lnTo>
                  <a:pt x="289714" y="28223"/>
                </a:lnTo>
                <a:lnTo>
                  <a:pt x="281893" y="24936"/>
                </a:lnTo>
                <a:lnTo>
                  <a:pt x="270105" y="27203"/>
                </a:lnTo>
                <a:lnTo>
                  <a:pt x="264097" y="29357"/>
                </a:lnTo>
                <a:lnTo>
                  <a:pt x="260470" y="29697"/>
                </a:lnTo>
                <a:lnTo>
                  <a:pt x="250836" y="27657"/>
                </a:lnTo>
                <a:lnTo>
                  <a:pt x="247889" y="25616"/>
                </a:lnTo>
                <a:lnTo>
                  <a:pt x="241088" y="24710"/>
                </a:lnTo>
                <a:lnTo>
                  <a:pt x="233607" y="22896"/>
                </a:lnTo>
                <a:lnTo>
                  <a:pt x="232134" y="20516"/>
                </a:lnTo>
                <a:lnTo>
                  <a:pt x="227713" y="18249"/>
                </a:lnTo>
                <a:lnTo>
                  <a:pt x="224993" y="18589"/>
                </a:lnTo>
                <a:lnTo>
                  <a:pt x="223746" y="19269"/>
                </a:lnTo>
                <a:lnTo>
                  <a:pt x="222159" y="20969"/>
                </a:lnTo>
                <a:lnTo>
                  <a:pt x="220006" y="20629"/>
                </a:lnTo>
                <a:lnTo>
                  <a:pt x="217399" y="19042"/>
                </a:lnTo>
                <a:lnTo>
                  <a:pt x="215358" y="16662"/>
                </a:lnTo>
                <a:lnTo>
                  <a:pt x="212752" y="9975"/>
                </a:lnTo>
                <a:lnTo>
                  <a:pt x="211278" y="9408"/>
                </a:lnTo>
                <a:lnTo>
                  <a:pt x="210031" y="9181"/>
                </a:lnTo>
                <a:lnTo>
                  <a:pt x="202664" y="11221"/>
                </a:lnTo>
                <a:lnTo>
                  <a:pt x="197336" y="8728"/>
                </a:lnTo>
                <a:lnTo>
                  <a:pt x="195523" y="7027"/>
                </a:lnTo>
                <a:lnTo>
                  <a:pt x="193709" y="4534"/>
                </a:lnTo>
                <a:lnTo>
                  <a:pt x="193709" y="2834"/>
                </a:lnTo>
                <a:cubicBezTo>
                  <a:pt x="193709" y="2834"/>
                  <a:pt x="194049" y="1927"/>
                  <a:pt x="194049" y="1927"/>
                </a:cubicBezTo>
                <a:lnTo>
                  <a:pt x="194389" y="907"/>
                </a:lnTo>
                <a:lnTo>
                  <a:pt x="191329" y="0"/>
                </a:lnTo>
                <a:lnTo>
                  <a:pt x="186115" y="2834"/>
                </a:lnTo>
                <a:lnTo>
                  <a:pt x="174667" y="2607"/>
                </a:lnTo>
                <a:lnTo>
                  <a:pt x="158005" y="1134"/>
                </a:lnTo>
                <a:lnTo>
                  <a:pt x="156078" y="1474"/>
                </a:lnTo>
                <a:lnTo>
                  <a:pt x="149164" y="4421"/>
                </a:lnTo>
                <a:lnTo>
                  <a:pt x="140890" y="6687"/>
                </a:lnTo>
                <a:lnTo>
                  <a:pt x="136016" y="8728"/>
                </a:lnTo>
                <a:lnTo>
                  <a:pt x="131482" y="12468"/>
                </a:lnTo>
                <a:lnTo>
                  <a:pt x="118674" y="19496"/>
                </a:lnTo>
                <a:lnTo>
                  <a:pt x="116407" y="23689"/>
                </a:lnTo>
                <a:lnTo>
                  <a:pt x="114480" y="25050"/>
                </a:lnTo>
                <a:lnTo>
                  <a:pt x="105412" y="25616"/>
                </a:lnTo>
                <a:lnTo>
                  <a:pt x="95891" y="22669"/>
                </a:lnTo>
                <a:lnTo>
                  <a:pt x="87163" y="23916"/>
                </a:lnTo>
                <a:lnTo>
                  <a:pt x="74922" y="21876"/>
                </a:lnTo>
                <a:lnTo>
                  <a:pt x="71408" y="22103"/>
                </a:lnTo>
                <a:lnTo>
                  <a:pt x="70275" y="23236"/>
                </a:lnTo>
                <a:lnTo>
                  <a:pt x="69708" y="25163"/>
                </a:lnTo>
                <a:lnTo>
                  <a:pt x="69255" y="27657"/>
                </a:lnTo>
                <a:lnTo>
                  <a:pt x="70048" y="28790"/>
                </a:lnTo>
                <a:lnTo>
                  <a:pt x="70728" y="29470"/>
                </a:lnTo>
                <a:lnTo>
                  <a:pt x="73675" y="31850"/>
                </a:lnTo>
                <a:lnTo>
                  <a:pt x="75829" y="32870"/>
                </a:lnTo>
                <a:lnTo>
                  <a:pt x="84783" y="34117"/>
                </a:lnTo>
                <a:lnTo>
                  <a:pt x="85803" y="34117"/>
                </a:lnTo>
                <a:cubicBezTo>
                  <a:pt x="85803" y="34117"/>
                  <a:pt x="85803" y="34684"/>
                  <a:pt x="85803" y="34684"/>
                </a:cubicBezTo>
                <a:lnTo>
                  <a:pt x="78889" y="35477"/>
                </a:lnTo>
                <a:lnTo>
                  <a:pt x="69595" y="37064"/>
                </a:lnTo>
                <a:lnTo>
                  <a:pt x="67668" y="37518"/>
                </a:lnTo>
                <a:lnTo>
                  <a:pt x="64154" y="40011"/>
                </a:lnTo>
                <a:lnTo>
                  <a:pt x="65288" y="40805"/>
                </a:lnTo>
                <a:lnTo>
                  <a:pt x="66421" y="41371"/>
                </a:lnTo>
                <a:lnTo>
                  <a:pt x="68008" y="41712"/>
                </a:lnTo>
                <a:lnTo>
                  <a:pt x="69708" y="42845"/>
                </a:lnTo>
                <a:lnTo>
                  <a:pt x="68688" y="43752"/>
                </a:lnTo>
                <a:lnTo>
                  <a:pt x="63248" y="43752"/>
                </a:lnTo>
                <a:cubicBezTo>
                  <a:pt x="63248" y="43752"/>
                  <a:pt x="60980" y="44092"/>
                  <a:pt x="60980" y="44092"/>
                </a:cubicBezTo>
                <a:lnTo>
                  <a:pt x="53953" y="43412"/>
                </a:lnTo>
                <a:lnTo>
                  <a:pt x="47266" y="44319"/>
                </a:lnTo>
                <a:lnTo>
                  <a:pt x="46586" y="44092"/>
                </a:lnTo>
                <a:lnTo>
                  <a:pt x="47266" y="42618"/>
                </a:lnTo>
                <a:lnTo>
                  <a:pt x="47946" y="41825"/>
                </a:lnTo>
                <a:lnTo>
                  <a:pt x="47946" y="41258"/>
                </a:lnTo>
                <a:cubicBezTo>
                  <a:pt x="47946" y="41258"/>
                  <a:pt x="45452" y="40691"/>
                  <a:pt x="45452" y="40691"/>
                </a:cubicBezTo>
                <a:lnTo>
                  <a:pt x="43298" y="40691"/>
                </a:lnTo>
                <a:cubicBezTo>
                  <a:pt x="43298" y="40691"/>
                  <a:pt x="42505" y="41485"/>
                  <a:pt x="42505" y="41485"/>
                </a:cubicBezTo>
                <a:lnTo>
                  <a:pt x="44885" y="44092"/>
                </a:lnTo>
                <a:lnTo>
                  <a:pt x="43638" y="44885"/>
                </a:lnTo>
                <a:lnTo>
                  <a:pt x="42392" y="45452"/>
                </a:lnTo>
                <a:lnTo>
                  <a:pt x="37178" y="45679"/>
                </a:lnTo>
                <a:lnTo>
                  <a:pt x="34231" y="44205"/>
                </a:lnTo>
                <a:lnTo>
                  <a:pt x="33891" y="43185"/>
                </a:lnTo>
                <a:lnTo>
                  <a:pt x="33324" y="42165"/>
                </a:lnTo>
                <a:lnTo>
                  <a:pt x="30037" y="42165"/>
                </a:lnTo>
                <a:cubicBezTo>
                  <a:pt x="30037" y="42165"/>
                  <a:pt x="27770" y="43752"/>
                  <a:pt x="27770" y="43752"/>
                </a:cubicBezTo>
                <a:lnTo>
                  <a:pt x="22216" y="43752"/>
                </a:lnTo>
                <a:cubicBezTo>
                  <a:pt x="22216" y="43752"/>
                  <a:pt x="16889" y="48966"/>
                  <a:pt x="16889" y="48966"/>
                </a:cubicBezTo>
                <a:lnTo>
                  <a:pt x="13602" y="53386"/>
                </a:lnTo>
                <a:lnTo>
                  <a:pt x="10882" y="54293"/>
                </a:lnTo>
                <a:lnTo>
                  <a:pt x="10201" y="57353"/>
                </a:lnTo>
                <a:lnTo>
                  <a:pt x="10201" y="62907"/>
                </a:lnTo>
                <a:cubicBezTo>
                  <a:pt x="10201" y="62907"/>
                  <a:pt x="9181" y="65174"/>
                  <a:pt x="9181" y="65174"/>
                </a:cubicBezTo>
                <a:lnTo>
                  <a:pt x="9181" y="66421"/>
                </a:lnTo>
                <a:cubicBezTo>
                  <a:pt x="9181" y="66421"/>
                  <a:pt x="9408" y="67781"/>
                  <a:pt x="9408" y="67781"/>
                </a:cubicBezTo>
                <a:lnTo>
                  <a:pt x="14282" y="67328"/>
                </a:lnTo>
                <a:lnTo>
                  <a:pt x="17002" y="66421"/>
                </a:lnTo>
                <a:lnTo>
                  <a:pt x="24029" y="65287"/>
                </a:lnTo>
                <a:lnTo>
                  <a:pt x="25503" y="65628"/>
                </a:lnTo>
                <a:lnTo>
                  <a:pt x="25730" y="66421"/>
                </a:lnTo>
                <a:lnTo>
                  <a:pt x="23689" y="68915"/>
                </a:lnTo>
                <a:lnTo>
                  <a:pt x="21536" y="70955"/>
                </a:lnTo>
                <a:lnTo>
                  <a:pt x="20969" y="72202"/>
                </a:lnTo>
                <a:lnTo>
                  <a:pt x="21763" y="72995"/>
                </a:lnTo>
                <a:lnTo>
                  <a:pt x="24483" y="76736"/>
                </a:lnTo>
                <a:lnTo>
                  <a:pt x="24483" y="78209"/>
                </a:lnTo>
                <a:cubicBezTo>
                  <a:pt x="24483" y="78209"/>
                  <a:pt x="23576" y="79343"/>
                  <a:pt x="23576" y="79343"/>
                </a:cubicBezTo>
                <a:lnTo>
                  <a:pt x="23576" y="80703"/>
                </a:lnTo>
                <a:cubicBezTo>
                  <a:pt x="23576" y="80703"/>
                  <a:pt x="24710" y="81723"/>
                  <a:pt x="24710" y="81723"/>
                </a:cubicBezTo>
                <a:lnTo>
                  <a:pt x="25843" y="81383"/>
                </a:lnTo>
                <a:lnTo>
                  <a:pt x="26863" y="81723"/>
                </a:lnTo>
                <a:lnTo>
                  <a:pt x="27770" y="82516"/>
                </a:lnTo>
                <a:lnTo>
                  <a:pt x="25616" y="85350"/>
                </a:lnTo>
                <a:lnTo>
                  <a:pt x="23236" y="86370"/>
                </a:lnTo>
                <a:lnTo>
                  <a:pt x="22669" y="87050"/>
                </a:lnTo>
                <a:lnTo>
                  <a:pt x="23123" y="88297"/>
                </a:lnTo>
                <a:lnTo>
                  <a:pt x="23123" y="89204"/>
                </a:lnTo>
                <a:cubicBezTo>
                  <a:pt x="23123" y="89204"/>
                  <a:pt x="24143" y="91017"/>
                  <a:pt x="24143" y="91017"/>
                </a:cubicBezTo>
                <a:lnTo>
                  <a:pt x="25503" y="92944"/>
                </a:lnTo>
                <a:lnTo>
                  <a:pt x="26750" y="93851"/>
                </a:lnTo>
                <a:lnTo>
                  <a:pt x="30264" y="93851"/>
                </a:lnTo>
                <a:cubicBezTo>
                  <a:pt x="30264" y="93851"/>
                  <a:pt x="29357" y="94644"/>
                  <a:pt x="29357" y="94644"/>
                </a:cubicBezTo>
                <a:lnTo>
                  <a:pt x="24483" y="95778"/>
                </a:lnTo>
                <a:lnTo>
                  <a:pt x="22556" y="95438"/>
                </a:lnTo>
                <a:lnTo>
                  <a:pt x="21649" y="94644"/>
                </a:lnTo>
                <a:lnTo>
                  <a:pt x="20969" y="94984"/>
                </a:lnTo>
                <a:lnTo>
                  <a:pt x="20516" y="96798"/>
                </a:lnTo>
                <a:lnTo>
                  <a:pt x="19836" y="96344"/>
                </a:lnTo>
                <a:lnTo>
                  <a:pt x="18929" y="94644"/>
                </a:lnTo>
                <a:lnTo>
                  <a:pt x="19269" y="92944"/>
                </a:lnTo>
                <a:lnTo>
                  <a:pt x="18816" y="91130"/>
                </a:lnTo>
                <a:lnTo>
                  <a:pt x="17342" y="89317"/>
                </a:lnTo>
                <a:lnTo>
                  <a:pt x="15869" y="88977"/>
                </a:lnTo>
                <a:lnTo>
                  <a:pt x="14622" y="89430"/>
                </a:lnTo>
                <a:lnTo>
                  <a:pt x="14622" y="91017"/>
                </a:lnTo>
                <a:cubicBezTo>
                  <a:pt x="14622" y="91017"/>
                  <a:pt x="15642" y="94078"/>
                  <a:pt x="15642" y="94078"/>
                </a:cubicBezTo>
                <a:lnTo>
                  <a:pt x="15415" y="95891"/>
                </a:lnTo>
                <a:lnTo>
                  <a:pt x="13942" y="95891"/>
                </a:lnTo>
                <a:cubicBezTo>
                  <a:pt x="13942" y="95891"/>
                  <a:pt x="12808" y="98158"/>
                  <a:pt x="12808" y="98158"/>
                </a:cubicBezTo>
                <a:lnTo>
                  <a:pt x="13715" y="99065"/>
                </a:lnTo>
                <a:lnTo>
                  <a:pt x="15642" y="99745"/>
                </a:lnTo>
                <a:lnTo>
                  <a:pt x="17569" y="101105"/>
                </a:lnTo>
                <a:lnTo>
                  <a:pt x="18702" y="101445"/>
                </a:lnTo>
                <a:lnTo>
                  <a:pt x="19496" y="100765"/>
                </a:lnTo>
                <a:lnTo>
                  <a:pt x="20743" y="100198"/>
                </a:lnTo>
                <a:lnTo>
                  <a:pt x="23349" y="101672"/>
                </a:lnTo>
                <a:lnTo>
                  <a:pt x="24823" y="103825"/>
                </a:lnTo>
                <a:lnTo>
                  <a:pt x="26183" y="103599"/>
                </a:lnTo>
                <a:lnTo>
                  <a:pt x="30604" y="105526"/>
                </a:lnTo>
                <a:lnTo>
                  <a:pt x="32077" y="105752"/>
                </a:lnTo>
                <a:lnTo>
                  <a:pt x="32530" y="108246"/>
                </a:lnTo>
                <a:lnTo>
                  <a:pt x="31964" y="112213"/>
                </a:lnTo>
                <a:lnTo>
                  <a:pt x="29017" y="113120"/>
                </a:lnTo>
                <a:lnTo>
                  <a:pt x="28790" y="113913"/>
                </a:lnTo>
                <a:lnTo>
                  <a:pt x="30377" y="115273"/>
                </a:lnTo>
                <a:lnTo>
                  <a:pt x="31510" y="118107"/>
                </a:lnTo>
                <a:lnTo>
                  <a:pt x="31850" y="120714"/>
                </a:lnTo>
                <a:lnTo>
                  <a:pt x="33324" y="121734"/>
                </a:lnTo>
                <a:lnTo>
                  <a:pt x="35137" y="121961"/>
                </a:lnTo>
                <a:lnTo>
                  <a:pt x="35591" y="122868"/>
                </a:lnTo>
                <a:lnTo>
                  <a:pt x="38085" y="124341"/>
                </a:lnTo>
                <a:lnTo>
                  <a:pt x="38425" y="126495"/>
                </a:lnTo>
                <a:lnTo>
                  <a:pt x="35024" y="127515"/>
                </a:lnTo>
                <a:lnTo>
                  <a:pt x="33664" y="127515"/>
                </a:lnTo>
                <a:cubicBezTo>
                  <a:pt x="33664" y="127515"/>
                  <a:pt x="32644" y="128648"/>
                  <a:pt x="32644" y="128648"/>
                </a:cubicBezTo>
                <a:lnTo>
                  <a:pt x="32871" y="131255"/>
                </a:lnTo>
                <a:lnTo>
                  <a:pt x="33891" y="131255"/>
                </a:lnTo>
                <a:cubicBezTo>
                  <a:pt x="33891" y="131255"/>
                  <a:pt x="34684" y="130122"/>
                  <a:pt x="34684" y="130122"/>
                </a:cubicBezTo>
                <a:lnTo>
                  <a:pt x="41258" y="130462"/>
                </a:lnTo>
                <a:lnTo>
                  <a:pt x="50779" y="129895"/>
                </a:lnTo>
                <a:lnTo>
                  <a:pt x="53046" y="129895"/>
                </a:lnTo>
                <a:cubicBezTo>
                  <a:pt x="53046" y="129895"/>
                  <a:pt x="52706" y="130688"/>
                  <a:pt x="52706" y="130688"/>
                </a:cubicBezTo>
                <a:lnTo>
                  <a:pt x="49759" y="132615"/>
                </a:lnTo>
                <a:lnTo>
                  <a:pt x="48172" y="134882"/>
                </a:lnTo>
                <a:lnTo>
                  <a:pt x="46699" y="135449"/>
                </a:lnTo>
                <a:lnTo>
                  <a:pt x="40465" y="136016"/>
                </a:lnTo>
                <a:lnTo>
                  <a:pt x="38878" y="136696"/>
                </a:lnTo>
                <a:lnTo>
                  <a:pt x="37065" y="137036"/>
                </a:lnTo>
                <a:lnTo>
                  <a:pt x="36838" y="137943"/>
                </a:lnTo>
                <a:lnTo>
                  <a:pt x="38651" y="138623"/>
                </a:lnTo>
                <a:lnTo>
                  <a:pt x="41031" y="138849"/>
                </a:lnTo>
                <a:lnTo>
                  <a:pt x="44092" y="137263"/>
                </a:lnTo>
                <a:lnTo>
                  <a:pt x="49873" y="136923"/>
                </a:lnTo>
                <a:lnTo>
                  <a:pt x="48399" y="138963"/>
                </a:lnTo>
                <a:lnTo>
                  <a:pt x="48399" y="139869"/>
                </a:lnTo>
                <a:cubicBezTo>
                  <a:pt x="48399" y="139869"/>
                  <a:pt x="50439" y="139529"/>
                  <a:pt x="50439" y="139529"/>
                </a:cubicBezTo>
                <a:lnTo>
                  <a:pt x="52139" y="138509"/>
                </a:lnTo>
                <a:lnTo>
                  <a:pt x="54407" y="135336"/>
                </a:lnTo>
                <a:lnTo>
                  <a:pt x="58033" y="135562"/>
                </a:lnTo>
                <a:lnTo>
                  <a:pt x="62794" y="138169"/>
                </a:lnTo>
                <a:lnTo>
                  <a:pt x="64834" y="138849"/>
                </a:lnTo>
                <a:lnTo>
                  <a:pt x="66421" y="138849"/>
                </a:lnTo>
                <a:cubicBezTo>
                  <a:pt x="66421" y="138849"/>
                  <a:pt x="67895" y="137829"/>
                  <a:pt x="67895" y="137829"/>
                </a:cubicBezTo>
                <a:lnTo>
                  <a:pt x="69255" y="138396"/>
                </a:lnTo>
                <a:lnTo>
                  <a:pt x="69708" y="139756"/>
                </a:lnTo>
                <a:lnTo>
                  <a:pt x="69708" y="141003"/>
                </a:lnTo>
                <a:cubicBezTo>
                  <a:pt x="69708" y="141003"/>
                  <a:pt x="70842" y="142817"/>
                  <a:pt x="70842" y="142817"/>
                </a:cubicBezTo>
                <a:lnTo>
                  <a:pt x="71408" y="145877"/>
                </a:lnTo>
                <a:lnTo>
                  <a:pt x="73109" y="147690"/>
                </a:lnTo>
                <a:lnTo>
                  <a:pt x="75716" y="149391"/>
                </a:lnTo>
                <a:lnTo>
                  <a:pt x="82743" y="151998"/>
                </a:lnTo>
                <a:lnTo>
                  <a:pt x="84783" y="151658"/>
                </a:lnTo>
                <a:lnTo>
                  <a:pt x="90791" y="149617"/>
                </a:lnTo>
                <a:lnTo>
                  <a:pt x="93851" y="148144"/>
                </a:lnTo>
                <a:lnTo>
                  <a:pt x="95211" y="148597"/>
                </a:lnTo>
                <a:lnTo>
                  <a:pt x="97138" y="149731"/>
                </a:lnTo>
                <a:lnTo>
                  <a:pt x="98385" y="149051"/>
                </a:lnTo>
                <a:lnTo>
                  <a:pt x="99178" y="148030"/>
                </a:lnTo>
                <a:lnTo>
                  <a:pt x="99632" y="144517"/>
                </a:lnTo>
                <a:lnTo>
                  <a:pt x="100652" y="142590"/>
                </a:lnTo>
                <a:lnTo>
                  <a:pt x="101105" y="135789"/>
                </a:lnTo>
                <a:lnTo>
                  <a:pt x="102352" y="134089"/>
                </a:lnTo>
                <a:lnTo>
                  <a:pt x="108586" y="134542"/>
                </a:lnTo>
                <a:lnTo>
                  <a:pt x="114480" y="135222"/>
                </a:lnTo>
                <a:lnTo>
                  <a:pt x="116747" y="135789"/>
                </a:lnTo>
                <a:lnTo>
                  <a:pt x="125475" y="140550"/>
                </a:lnTo>
                <a:lnTo>
                  <a:pt x="130462" y="142477"/>
                </a:lnTo>
                <a:lnTo>
                  <a:pt x="132729" y="144630"/>
                </a:lnTo>
                <a:lnTo>
                  <a:pt x="135903" y="149164"/>
                </a:lnTo>
                <a:lnTo>
                  <a:pt x="137829" y="151318"/>
                </a:lnTo>
                <a:lnTo>
                  <a:pt x="141003" y="153358"/>
                </a:lnTo>
                <a:lnTo>
                  <a:pt x="146330" y="154945"/>
                </a:lnTo>
                <a:lnTo>
                  <a:pt x="149051" y="153471"/>
                </a:lnTo>
                <a:lnTo>
                  <a:pt x="152565" y="153244"/>
                </a:lnTo>
                <a:lnTo>
                  <a:pt x="159592" y="151998"/>
                </a:lnTo>
                <a:lnTo>
                  <a:pt x="161292" y="152224"/>
                </a:lnTo>
                <a:lnTo>
                  <a:pt x="164806" y="151318"/>
                </a:lnTo>
                <a:lnTo>
                  <a:pt x="170133" y="148484"/>
                </a:lnTo>
                <a:lnTo>
                  <a:pt x="171493" y="147350"/>
                </a:lnTo>
                <a:lnTo>
                  <a:pt x="177161" y="140776"/>
                </a:lnTo>
                <a:lnTo>
                  <a:pt x="183281" y="136242"/>
                </a:lnTo>
                <a:lnTo>
                  <a:pt x="185322" y="135449"/>
                </a:lnTo>
                <a:lnTo>
                  <a:pt x="187475" y="135902"/>
                </a:lnTo>
                <a:lnTo>
                  <a:pt x="190195" y="137716"/>
                </a:lnTo>
                <a:lnTo>
                  <a:pt x="194956" y="139983"/>
                </a:lnTo>
                <a:lnTo>
                  <a:pt x="199376" y="141456"/>
                </a:lnTo>
                <a:lnTo>
                  <a:pt x="202323" y="140890"/>
                </a:lnTo>
                <a:lnTo>
                  <a:pt x="204137" y="139529"/>
                </a:lnTo>
                <a:lnTo>
                  <a:pt x="204817" y="137716"/>
                </a:lnTo>
                <a:lnTo>
                  <a:pt x="206291" y="136696"/>
                </a:lnTo>
                <a:lnTo>
                  <a:pt x="207651" y="136356"/>
                </a:lnTo>
                <a:lnTo>
                  <a:pt x="209804" y="134656"/>
                </a:lnTo>
                <a:lnTo>
                  <a:pt x="212752" y="133069"/>
                </a:lnTo>
                <a:lnTo>
                  <a:pt x="214565" y="134542"/>
                </a:lnTo>
                <a:lnTo>
                  <a:pt x="215472" y="135676"/>
                </a:lnTo>
                <a:lnTo>
                  <a:pt x="215472" y="137263"/>
                </a:lnTo>
                <a:cubicBezTo>
                  <a:pt x="215472" y="137263"/>
                  <a:pt x="215698" y="139416"/>
                  <a:pt x="215698" y="139416"/>
                </a:cubicBezTo>
                <a:lnTo>
                  <a:pt x="212525" y="142817"/>
                </a:lnTo>
                <a:lnTo>
                  <a:pt x="209464" y="145764"/>
                </a:lnTo>
                <a:lnTo>
                  <a:pt x="207991" y="148144"/>
                </a:lnTo>
                <a:lnTo>
                  <a:pt x="209578" y="151884"/>
                </a:lnTo>
                <a:lnTo>
                  <a:pt x="211051" y="155965"/>
                </a:lnTo>
                <a:lnTo>
                  <a:pt x="209691" y="158005"/>
                </a:lnTo>
                <a:lnTo>
                  <a:pt x="211278" y="158005"/>
                </a:lnTo>
                <a:cubicBezTo>
                  <a:pt x="211278" y="158005"/>
                  <a:pt x="214565" y="160159"/>
                  <a:pt x="214565" y="160159"/>
                </a:cubicBezTo>
                <a:lnTo>
                  <a:pt x="215132" y="160159"/>
                </a:lnTo>
                <a:cubicBezTo>
                  <a:pt x="215132" y="160159"/>
                  <a:pt x="216152" y="157552"/>
                  <a:pt x="216152" y="157552"/>
                </a:cubicBezTo>
                <a:lnTo>
                  <a:pt x="217059" y="156645"/>
                </a:lnTo>
                <a:lnTo>
                  <a:pt x="219099" y="155851"/>
                </a:lnTo>
                <a:lnTo>
                  <a:pt x="219665" y="151658"/>
                </a:lnTo>
                <a:lnTo>
                  <a:pt x="220572" y="150864"/>
                </a:lnTo>
                <a:lnTo>
                  <a:pt x="221706" y="150411"/>
                </a:lnTo>
                <a:lnTo>
                  <a:pt x="223406" y="150411"/>
                </a:lnTo>
                <a:cubicBezTo>
                  <a:pt x="223406" y="150411"/>
                  <a:pt x="224879" y="150071"/>
                  <a:pt x="224879" y="150071"/>
                </a:cubicBezTo>
                <a:lnTo>
                  <a:pt x="224879" y="149277"/>
                </a:lnTo>
                <a:cubicBezTo>
                  <a:pt x="224879" y="149277"/>
                  <a:pt x="222839" y="144403"/>
                  <a:pt x="222839" y="144403"/>
                </a:cubicBezTo>
                <a:lnTo>
                  <a:pt x="223066" y="143157"/>
                </a:lnTo>
                <a:lnTo>
                  <a:pt x="224086" y="138283"/>
                </a:lnTo>
                <a:lnTo>
                  <a:pt x="224766" y="136356"/>
                </a:lnTo>
                <a:lnTo>
                  <a:pt x="225333" y="135676"/>
                </a:lnTo>
                <a:lnTo>
                  <a:pt x="227713" y="135902"/>
                </a:lnTo>
                <a:lnTo>
                  <a:pt x="231114" y="136809"/>
                </a:lnTo>
                <a:lnTo>
                  <a:pt x="232020" y="138169"/>
                </a:lnTo>
                <a:lnTo>
                  <a:pt x="233720" y="139416"/>
                </a:lnTo>
                <a:lnTo>
                  <a:pt x="236214" y="139416"/>
                </a:lnTo>
                <a:cubicBezTo>
                  <a:pt x="236214" y="139416"/>
                  <a:pt x="239048" y="139529"/>
                  <a:pt x="239048" y="139529"/>
                </a:cubicBezTo>
                <a:lnTo>
                  <a:pt x="241315" y="139529"/>
                </a:lnTo>
                <a:cubicBezTo>
                  <a:pt x="241315" y="139529"/>
                  <a:pt x="243128" y="138736"/>
                  <a:pt x="243128" y="138736"/>
                </a:cubicBezTo>
                <a:lnTo>
                  <a:pt x="247209" y="137036"/>
                </a:lnTo>
                <a:lnTo>
                  <a:pt x="249249" y="136469"/>
                </a:lnTo>
                <a:lnTo>
                  <a:pt x="251063" y="135789"/>
                </a:lnTo>
                <a:lnTo>
                  <a:pt x="256843" y="133069"/>
                </a:lnTo>
                <a:lnTo>
                  <a:pt x="259223" y="133295"/>
                </a:lnTo>
                <a:lnTo>
                  <a:pt x="260810" y="133635"/>
                </a:lnTo>
                <a:lnTo>
                  <a:pt x="262057" y="134089"/>
                </a:lnTo>
                <a:lnTo>
                  <a:pt x="264778" y="135902"/>
                </a:lnTo>
                <a:lnTo>
                  <a:pt x="267044" y="137716"/>
                </a:lnTo>
                <a:lnTo>
                  <a:pt x="268631" y="138283"/>
                </a:lnTo>
                <a:lnTo>
                  <a:pt x="271465" y="138283"/>
                </a:lnTo>
                <a:cubicBezTo>
                  <a:pt x="271465" y="138283"/>
                  <a:pt x="275545" y="138623"/>
                  <a:pt x="275545" y="138623"/>
                </a:cubicBezTo>
                <a:lnTo>
                  <a:pt x="280646" y="138623"/>
                </a:lnTo>
                <a:cubicBezTo>
                  <a:pt x="280646" y="138623"/>
                  <a:pt x="283593" y="138056"/>
                  <a:pt x="283593" y="138056"/>
                </a:cubicBezTo>
                <a:lnTo>
                  <a:pt x="287333" y="137149"/>
                </a:lnTo>
                <a:lnTo>
                  <a:pt x="294134" y="134996"/>
                </a:lnTo>
                <a:lnTo>
                  <a:pt x="302975" y="130348"/>
                </a:lnTo>
                <a:lnTo>
                  <a:pt x="308189" y="128082"/>
                </a:lnTo>
                <a:lnTo>
                  <a:pt x="310456" y="127855"/>
                </a:lnTo>
                <a:lnTo>
                  <a:pt x="313403" y="127855"/>
                </a:lnTo>
                <a:cubicBezTo>
                  <a:pt x="313403" y="127855"/>
                  <a:pt x="316350" y="128422"/>
                  <a:pt x="316350" y="128422"/>
                </a:cubicBezTo>
                <a:lnTo>
                  <a:pt x="319637" y="128875"/>
                </a:lnTo>
                <a:lnTo>
                  <a:pt x="321224" y="128875"/>
                </a:lnTo>
                <a:cubicBezTo>
                  <a:pt x="321224" y="128875"/>
                  <a:pt x="324851" y="128422"/>
                  <a:pt x="324851" y="128422"/>
                </a:cubicBezTo>
                <a:lnTo>
                  <a:pt x="329498" y="127515"/>
                </a:lnTo>
                <a:lnTo>
                  <a:pt x="332445" y="126721"/>
                </a:lnTo>
                <a:lnTo>
                  <a:pt x="335959" y="125475"/>
                </a:lnTo>
                <a:lnTo>
                  <a:pt x="338226" y="123434"/>
                </a:lnTo>
                <a:lnTo>
                  <a:pt x="338906" y="123208"/>
                </a:lnTo>
                <a:lnTo>
                  <a:pt x="339813" y="123548"/>
                </a:lnTo>
                <a:lnTo>
                  <a:pt x="340266" y="123548"/>
                </a:lnTo>
                <a:cubicBezTo>
                  <a:pt x="340266" y="123548"/>
                  <a:pt x="341173" y="124908"/>
                  <a:pt x="341173" y="124908"/>
                </a:cubicBezTo>
                <a:lnTo>
                  <a:pt x="342080" y="127968"/>
                </a:lnTo>
                <a:lnTo>
                  <a:pt x="344007" y="127515"/>
                </a:lnTo>
                <a:lnTo>
                  <a:pt x="347634" y="124454"/>
                </a:lnTo>
                <a:lnTo>
                  <a:pt x="349787" y="121621"/>
                </a:lnTo>
                <a:lnTo>
                  <a:pt x="350467" y="121394"/>
                </a:lnTo>
                <a:lnTo>
                  <a:pt x="352394" y="122301"/>
                </a:lnTo>
                <a:lnTo>
                  <a:pt x="353755" y="122527"/>
                </a:lnTo>
                <a:lnTo>
                  <a:pt x="356928" y="121394"/>
                </a:lnTo>
                <a:lnTo>
                  <a:pt x="358855" y="121961"/>
                </a:lnTo>
                <a:lnTo>
                  <a:pt x="360442" y="122641"/>
                </a:lnTo>
                <a:lnTo>
                  <a:pt x="361349" y="122641"/>
                </a:lnTo>
                <a:cubicBezTo>
                  <a:pt x="361349" y="122641"/>
                  <a:pt x="365656" y="124454"/>
                  <a:pt x="365656" y="124454"/>
                </a:cubicBezTo>
                <a:lnTo>
                  <a:pt x="366676" y="124681"/>
                </a:lnTo>
                <a:lnTo>
                  <a:pt x="368829" y="124908"/>
                </a:lnTo>
                <a:lnTo>
                  <a:pt x="372117" y="124908"/>
                </a:lnTo>
                <a:cubicBezTo>
                  <a:pt x="372117" y="124908"/>
                  <a:pt x="374270" y="123888"/>
                  <a:pt x="374270" y="123888"/>
                </a:cubicBezTo>
                <a:lnTo>
                  <a:pt x="375744" y="122754"/>
                </a:lnTo>
                <a:lnTo>
                  <a:pt x="376764" y="122754"/>
                </a:lnTo>
                <a:cubicBezTo>
                  <a:pt x="376764" y="122754"/>
                  <a:pt x="377784" y="123094"/>
                  <a:pt x="377784" y="123094"/>
                </a:cubicBezTo>
                <a:lnTo>
                  <a:pt x="378691" y="123548"/>
                </a:lnTo>
                <a:lnTo>
                  <a:pt x="379371" y="124341"/>
                </a:lnTo>
                <a:lnTo>
                  <a:pt x="379711" y="125588"/>
                </a:lnTo>
                <a:lnTo>
                  <a:pt x="379711" y="129442"/>
                </a:lnTo>
                <a:cubicBezTo>
                  <a:pt x="379711" y="129442"/>
                  <a:pt x="379938" y="130462"/>
                  <a:pt x="379938" y="130462"/>
                </a:cubicBezTo>
                <a:lnTo>
                  <a:pt x="380504" y="131142"/>
                </a:lnTo>
                <a:lnTo>
                  <a:pt x="381298" y="131142"/>
                </a:lnTo>
                <a:cubicBezTo>
                  <a:pt x="381298" y="131142"/>
                  <a:pt x="382204" y="130462"/>
                  <a:pt x="382204" y="130462"/>
                </a:cubicBezTo>
                <a:lnTo>
                  <a:pt x="383791" y="129215"/>
                </a:lnTo>
                <a:lnTo>
                  <a:pt x="385718" y="127855"/>
                </a:lnTo>
                <a:lnTo>
                  <a:pt x="387192" y="126608"/>
                </a:lnTo>
                <a:lnTo>
                  <a:pt x="387985" y="126155"/>
                </a:lnTo>
                <a:lnTo>
                  <a:pt x="389232" y="126155"/>
                </a:lnTo>
                <a:cubicBezTo>
                  <a:pt x="389232" y="126155"/>
                  <a:pt x="390479" y="126381"/>
                  <a:pt x="390479" y="126381"/>
                </a:cubicBezTo>
                <a:lnTo>
                  <a:pt x="391159" y="126948"/>
                </a:lnTo>
                <a:lnTo>
                  <a:pt x="391159" y="126608"/>
                </a:lnTo>
                <a:cubicBezTo>
                  <a:pt x="391159" y="126608"/>
                  <a:pt x="391045" y="125021"/>
                  <a:pt x="391045" y="125021"/>
                </a:cubicBezTo>
                <a:lnTo>
                  <a:pt x="391839" y="123661"/>
                </a:lnTo>
                <a:lnTo>
                  <a:pt x="391839" y="123094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01" name="Freeform: Shape 300">
            <a:extLst>
              <a:ext uri="{FF2B5EF4-FFF2-40B4-BE49-F238E27FC236}">
                <a16:creationId xmlns:a16="http://schemas.microsoft.com/office/drawing/2014/main" id="{511099E4-8BE8-3DE7-34C9-F28C01C48DF0}"/>
              </a:ext>
            </a:extLst>
          </p:cNvPr>
          <p:cNvSpPr/>
          <p:nvPr/>
        </p:nvSpPr>
        <p:spPr>
          <a:xfrm>
            <a:off x="3047124" y="3138563"/>
            <a:ext cx="63502" cy="79399"/>
          </a:xfrm>
          <a:custGeom>
            <a:avLst/>
            <a:gdLst>
              <a:gd name="connsiteX0" fmla="*/ 82290 w 84669"/>
              <a:gd name="connsiteY0" fmla="*/ 79002 h 105865"/>
              <a:gd name="connsiteX1" fmla="*/ 81496 w 84669"/>
              <a:gd name="connsiteY1" fmla="*/ 77642 h 105865"/>
              <a:gd name="connsiteX2" fmla="*/ 80476 w 84669"/>
              <a:gd name="connsiteY2" fmla="*/ 76282 h 105865"/>
              <a:gd name="connsiteX3" fmla="*/ 79002 w 84669"/>
              <a:gd name="connsiteY3" fmla="*/ 75262 h 105865"/>
              <a:gd name="connsiteX4" fmla="*/ 76055 w 84669"/>
              <a:gd name="connsiteY4" fmla="*/ 73562 h 105865"/>
              <a:gd name="connsiteX5" fmla="*/ 74922 w 84669"/>
              <a:gd name="connsiteY5" fmla="*/ 71862 h 105865"/>
              <a:gd name="connsiteX6" fmla="*/ 74469 w 84669"/>
              <a:gd name="connsiteY6" fmla="*/ 69595 h 105865"/>
              <a:gd name="connsiteX7" fmla="*/ 73675 w 84669"/>
              <a:gd name="connsiteY7" fmla="*/ 67894 h 105865"/>
              <a:gd name="connsiteX8" fmla="*/ 72769 w 84669"/>
              <a:gd name="connsiteY8" fmla="*/ 66874 h 105865"/>
              <a:gd name="connsiteX9" fmla="*/ 72655 w 84669"/>
              <a:gd name="connsiteY9" fmla="*/ 65968 h 105865"/>
              <a:gd name="connsiteX10" fmla="*/ 72315 w 84669"/>
              <a:gd name="connsiteY10" fmla="*/ 64834 h 105865"/>
              <a:gd name="connsiteX11" fmla="*/ 72202 w 84669"/>
              <a:gd name="connsiteY11" fmla="*/ 62681 h 105865"/>
              <a:gd name="connsiteX12" fmla="*/ 72882 w 84669"/>
              <a:gd name="connsiteY12" fmla="*/ 59734 h 105865"/>
              <a:gd name="connsiteX13" fmla="*/ 73335 w 84669"/>
              <a:gd name="connsiteY13" fmla="*/ 58713 h 105865"/>
              <a:gd name="connsiteX14" fmla="*/ 74355 w 84669"/>
              <a:gd name="connsiteY14" fmla="*/ 58487 h 105865"/>
              <a:gd name="connsiteX15" fmla="*/ 76962 w 84669"/>
              <a:gd name="connsiteY15" fmla="*/ 56900 h 105865"/>
              <a:gd name="connsiteX16" fmla="*/ 77076 w 84669"/>
              <a:gd name="connsiteY16" fmla="*/ 54973 h 105865"/>
              <a:gd name="connsiteX17" fmla="*/ 77529 w 84669"/>
              <a:gd name="connsiteY17" fmla="*/ 53726 h 105865"/>
              <a:gd name="connsiteX18" fmla="*/ 78436 w 84669"/>
              <a:gd name="connsiteY18" fmla="*/ 53046 h 105865"/>
              <a:gd name="connsiteX19" fmla="*/ 79116 w 84669"/>
              <a:gd name="connsiteY19" fmla="*/ 52593 h 105865"/>
              <a:gd name="connsiteX20" fmla="*/ 78776 w 84669"/>
              <a:gd name="connsiteY20" fmla="*/ 52253 h 105865"/>
              <a:gd name="connsiteX21" fmla="*/ 78662 w 84669"/>
              <a:gd name="connsiteY21" fmla="*/ 51233 h 105865"/>
              <a:gd name="connsiteX22" fmla="*/ 77982 w 84669"/>
              <a:gd name="connsiteY22" fmla="*/ 50439 h 105865"/>
              <a:gd name="connsiteX23" fmla="*/ 76622 w 84669"/>
              <a:gd name="connsiteY23" fmla="*/ 49872 h 105865"/>
              <a:gd name="connsiteX24" fmla="*/ 75602 w 84669"/>
              <a:gd name="connsiteY24" fmla="*/ 48739 h 105865"/>
              <a:gd name="connsiteX25" fmla="*/ 74809 w 84669"/>
              <a:gd name="connsiteY25" fmla="*/ 47265 h 105865"/>
              <a:gd name="connsiteX26" fmla="*/ 75035 w 84669"/>
              <a:gd name="connsiteY26" fmla="*/ 45792 h 105865"/>
              <a:gd name="connsiteX27" fmla="*/ 76055 w 84669"/>
              <a:gd name="connsiteY27" fmla="*/ 44432 h 105865"/>
              <a:gd name="connsiteX28" fmla="*/ 77416 w 84669"/>
              <a:gd name="connsiteY28" fmla="*/ 43752 h 105865"/>
              <a:gd name="connsiteX29" fmla="*/ 79116 w 84669"/>
              <a:gd name="connsiteY29" fmla="*/ 43978 h 105865"/>
              <a:gd name="connsiteX30" fmla="*/ 79796 w 84669"/>
              <a:gd name="connsiteY30" fmla="*/ 43638 h 105865"/>
              <a:gd name="connsiteX31" fmla="*/ 79456 w 84669"/>
              <a:gd name="connsiteY31" fmla="*/ 42618 h 105865"/>
              <a:gd name="connsiteX32" fmla="*/ 77869 w 84669"/>
              <a:gd name="connsiteY32" fmla="*/ 41371 h 105865"/>
              <a:gd name="connsiteX33" fmla="*/ 74922 w 84669"/>
              <a:gd name="connsiteY33" fmla="*/ 39898 h 105865"/>
              <a:gd name="connsiteX34" fmla="*/ 71862 w 84669"/>
              <a:gd name="connsiteY34" fmla="*/ 40691 h 105865"/>
              <a:gd name="connsiteX35" fmla="*/ 68801 w 84669"/>
              <a:gd name="connsiteY35" fmla="*/ 43865 h 105865"/>
              <a:gd name="connsiteX36" fmla="*/ 66648 w 84669"/>
              <a:gd name="connsiteY36" fmla="*/ 44319 h 105865"/>
              <a:gd name="connsiteX37" fmla="*/ 65288 w 84669"/>
              <a:gd name="connsiteY37" fmla="*/ 42278 h 105865"/>
              <a:gd name="connsiteX38" fmla="*/ 62907 w 84669"/>
              <a:gd name="connsiteY38" fmla="*/ 41031 h 105865"/>
              <a:gd name="connsiteX39" fmla="*/ 59394 w 84669"/>
              <a:gd name="connsiteY39" fmla="*/ 40578 h 105865"/>
              <a:gd name="connsiteX40" fmla="*/ 57240 w 84669"/>
              <a:gd name="connsiteY40" fmla="*/ 39785 h 105865"/>
              <a:gd name="connsiteX41" fmla="*/ 56447 w 84669"/>
              <a:gd name="connsiteY41" fmla="*/ 38538 h 105865"/>
              <a:gd name="connsiteX42" fmla="*/ 54973 w 84669"/>
              <a:gd name="connsiteY42" fmla="*/ 37631 h 105865"/>
              <a:gd name="connsiteX43" fmla="*/ 51686 w 84669"/>
              <a:gd name="connsiteY43" fmla="*/ 36611 h 105865"/>
              <a:gd name="connsiteX44" fmla="*/ 51573 w 84669"/>
              <a:gd name="connsiteY44" fmla="*/ 35704 h 105865"/>
              <a:gd name="connsiteX45" fmla="*/ 52139 w 84669"/>
              <a:gd name="connsiteY45" fmla="*/ 35477 h 105865"/>
              <a:gd name="connsiteX46" fmla="*/ 53273 w 84669"/>
              <a:gd name="connsiteY46" fmla="*/ 35364 h 105865"/>
              <a:gd name="connsiteX47" fmla="*/ 54860 w 84669"/>
              <a:gd name="connsiteY47" fmla="*/ 35137 h 105865"/>
              <a:gd name="connsiteX48" fmla="*/ 55200 w 84669"/>
              <a:gd name="connsiteY48" fmla="*/ 34571 h 105865"/>
              <a:gd name="connsiteX49" fmla="*/ 55200 w 84669"/>
              <a:gd name="connsiteY49" fmla="*/ 34117 h 105865"/>
              <a:gd name="connsiteX50" fmla="*/ 53953 w 84669"/>
              <a:gd name="connsiteY50" fmla="*/ 33551 h 105865"/>
              <a:gd name="connsiteX51" fmla="*/ 52706 w 84669"/>
              <a:gd name="connsiteY51" fmla="*/ 33097 h 105865"/>
              <a:gd name="connsiteX52" fmla="*/ 52026 w 84669"/>
              <a:gd name="connsiteY52" fmla="*/ 32644 h 105865"/>
              <a:gd name="connsiteX53" fmla="*/ 51573 w 84669"/>
              <a:gd name="connsiteY53" fmla="*/ 32190 h 105865"/>
              <a:gd name="connsiteX54" fmla="*/ 51459 w 84669"/>
              <a:gd name="connsiteY54" fmla="*/ 31737 h 105865"/>
              <a:gd name="connsiteX55" fmla="*/ 51799 w 84669"/>
              <a:gd name="connsiteY55" fmla="*/ 31397 h 105865"/>
              <a:gd name="connsiteX56" fmla="*/ 52366 w 84669"/>
              <a:gd name="connsiteY56" fmla="*/ 31284 h 105865"/>
              <a:gd name="connsiteX57" fmla="*/ 52819 w 84669"/>
              <a:gd name="connsiteY57" fmla="*/ 31057 h 105865"/>
              <a:gd name="connsiteX58" fmla="*/ 53160 w 84669"/>
              <a:gd name="connsiteY58" fmla="*/ 29923 h 105865"/>
              <a:gd name="connsiteX59" fmla="*/ 53840 w 84669"/>
              <a:gd name="connsiteY59" fmla="*/ 28903 h 105865"/>
              <a:gd name="connsiteX60" fmla="*/ 54293 w 84669"/>
              <a:gd name="connsiteY60" fmla="*/ 28563 h 105865"/>
              <a:gd name="connsiteX61" fmla="*/ 54293 w 84669"/>
              <a:gd name="connsiteY61" fmla="*/ 27883 h 105865"/>
              <a:gd name="connsiteX62" fmla="*/ 53840 w 84669"/>
              <a:gd name="connsiteY62" fmla="*/ 27203 h 105865"/>
              <a:gd name="connsiteX63" fmla="*/ 53046 w 84669"/>
              <a:gd name="connsiteY63" fmla="*/ 26636 h 105865"/>
              <a:gd name="connsiteX64" fmla="*/ 52026 w 84669"/>
              <a:gd name="connsiteY64" fmla="*/ 26296 h 105865"/>
              <a:gd name="connsiteX65" fmla="*/ 48852 w 84669"/>
              <a:gd name="connsiteY65" fmla="*/ 25390 h 105865"/>
              <a:gd name="connsiteX66" fmla="*/ 47266 w 84669"/>
              <a:gd name="connsiteY66" fmla="*/ 24029 h 105865"/>
              <a:gd name="connsiteX67" fmla="*/ 46359 w 84669"/>
              <a:gd name="connsiteY67" fmla="*/ 23916 h 105865"/>
              <a:gd name="connsiteX68" fmla="*/ 44772 w 84669"/>
              <a:gd name="connsiteY68" fmla="*/ 23123 h 105865"/>
              <a:gd name="connsiteX69" fmla="*/ 43072 w 84669"/>
              <a:gd name="connsiteY69" fmla="*/ 21989 h 105865"/>
              <a:gd name="connsiteX70" fmla="*/ 41598 w 84669"/>
              <a:gd name="connsiteY70" fmla="*/ 20289 h 105865"/>
              <a:gd name="connsiteX71" fmla="*/ 40011 w 84669"/>
              <a:gd name="connsiteY71" fmla="*/ 19155 h 105865"/>
              <a:gd name="connsiteX72" fmla="*/ 39671 w 84669"/>
              <a:gd name="connsiteY72" fmla="*/ 18702 h 105865"/>
              <a:gd name="connsiteX73" fmla="*/ 39558 w 84669"/>
              <a:gd name="connsiteY73" fmla="*/ 18249 h 105865"/>
              <a:gd name="connsiteX74" fmla="*/ 39898 w 84669"/>
              <a:gd name="connsiteY74" fmla="*/ 17795 h 105865"/>
              <a:gd name="connsiteX75" fmla="*/ 39898 w 84669"/>
              <a:gd name="connsiteY75" fmla="*/ 17342 h 105865"/>
              <a:gd name="connsiteX76" fmla="*/ 39445 w 84669"/>
              <a:gd name="connsiteY76" fmla="*/ 15642 h 105865"/>
              <a:gd name="connsiteX77" fmla="*/ 39785 w 84669"/>
              <a:gd name="connsiteY77" fmla="*/ 13828 h 105865"/>
              <a:gd name="connsiteX78" fmla="*/ 39671 w 84669"/>
              <a:gd name="connsiteY78" fmla="*/ 12241 h 105865"/>
              <a:gd name="connsiteX79" fmla="*/ 39671 w 84669"/>
              <a:gd name="connsiteY79" fmla="*/ 11448 h 105865"/>
              <a:gd name="connsiteX80" fmla="*/ 39331 w 84669"/>
              <a:gd name="connsiteY80" fmla="*/ 11221 h 105865"/>
              <a:gd name="connsiteX81" fmla="*/ 39105 w 84669"/>
              <a:gd name="connsiteY81" fmla="*/ 11448 h 105865"/>
              <a:gd name="connsiteX82" fmla="*/ 38651 w 84669"/>
              <a:gd name="connsiteY82" fmla="*/ 11788 h 105865"/>
              <a:gd name="connsiteX83" fmla="*/ 38311 w 84669"/>
              <a:gd name="connsiteY83" fmla="*/ 11901 h 105865"/>
              <a:gd name="connsiteX84" fmla="*/ 37178 w 84669"/>
              <a:gd name="connsiteY84" fmla="*/ 10655 h 105865"/>
              <a:gd name="connsiteX85" fmla="*/ 35704 w 84669"/>
              <a:gd name="connsiteY85" fmla="*/ 8161 h 105865"/>
              <a:gd name="connsiteX86" fmla="*/ 34684 w 84669"/>
              <a:gd name="connsiteY86" fmla="*/ 7367 h 105865"/>
              <a:gd name="connsiteX87" fmla="*/ 32757 w 84669"/>
              <a:gd name="connsiteY87" fmla="*/ 6234 h 105865"/>
              <a:gd name="connsiteX88" fmla="*/ 31170 w 84669"/>
              <a:gd name="connsiteY88" fmla="*/ 5327 h 105865"/>
              <a:gd name="connsiteX89" fmla="*/ 29924 w 84669"/>
              <a:gd name="connsiteY89" fmla="*/ 3174 h 105865"/>
              <a:gd name="connsiteX90" fmla="*/ 28790 w 84669"/>
              <a:gd name="connsiteY90" fmla="*/ 1587 h 105865"/>
              <a:gd name="connsiteX91" fmla="*/ 28110 w 84669"/>
              <a:gd name="connsiteY91" fmla="*/ 1133 h 105865"/>
              <a:gd name="connsiteX92" fmla="*/ 27090 w 84669"/>
              <a:gd name="connsiteY92" fmla="*/ 680 h 105865"/>
              <a:gd name="connsiteX93" fmla="*/ 22443 w 84669"/>
              <a:gd name="connsiteY93" fmla="*/ 227 h 105865"/>
              <a:gd name="connsiteX94" fmla="*/ 20629 w 84669"/>
              <a:gd name="connsiteY94" fmla="*/ 567 h 105865"/>
              <a:gd name="connsiteX95" fmla="*/ 18136 w 84669"/>
              <a:gd name="connsiteY95" fmla="*/ 453 h 105865"/>
              <a:gd name="connsiteX96" fmla="*/ 15868 w 84669"/>
              <a:gd name="connsiteY96" fmla="*/ 0 h 105865"/>
              <a:gd name="connsiteX97" fmla="*/ 14168 w 84669"/>
              <a:gd name="connsiteY97" fmla="*/ 340 h 105865"/>
              <a:gd name="connsiteX98" fmla="*/ 12695 w 84669"/>
              <a:gd name="connsiteY98" fmla="*/ 2267 h 105865"/>
              <a:gd name="connsiteX99" fmla="*/ 11902 w 84669"/>
              <a:gd name="connsiteY99" fmla="*/ 2834 h 105865"/>
              <a:gd name="connsiteX100" fmla="*/ 11335 w 84669"/>
              <a:gd name="connsiteY100" fmla="*/ 3287 h 105865"/>
              <a:gd name="connsiteX101" fmla="*/ 10088 w 84669"/>
              <a:gd name="connsiteY101" fmla="*/ 3854 h 105865"/>
              <a:gd name="connsiteX102" fmla="*/ 9068 w 84669"/>
              <a:gd name="connsiteY102" fmla="*/ 4534 h 105865"/>
              <a:gd name="connsiteX103" fmla="*/ 7594 w 84669"/>
              <a:gd name="connsiteY103" fmla="*/ 4987 h 105865"/>
              <a:gd name="connsiteX104" fmla="*/ 6347 w 84669"/>
              <a:gd name="connsiteY104" fmla="*/ 4987 h 105865"/>
              <a:gd name="connsiteX105" fmla="*/ 5101 w 84669"/>
              <a:gd name="connsiteY105" fmla="*/ 4194 h 105865"/>
              <a:gd name="connsiteX106" fmla="*/ 4647 w 84669"/>
              <a:gd name="connsiteY106" fmla="*/ 4307 h 105865"/>
              <a:gd name="connsiteX107" fmla="*/ 4307 w 84669"/>
              <a:gd name="connsiteY107" fmla="*/ 5101 h 105865"/>
              <a:gd name="connsiteX108" fmla="*/ 3627 w 84669"/>
              <a:gd name="connsiteY108" fmla="*/ 5667 h 105865"/>
              <a:gd name="connsiteX109" fmla="*/ 1814 w 84669"/>
              <a:gd name="connsiteY109" fmla="*/ 6461 h 105865"/>
              <a:gd name="connsiteX110" fmla="*/ 1360 w 84669"/>
              <a:gd name="connsiteY110" fmla="*/ 6461 h 105865"/>
              <a:gd name="connsiteX111" fmla="*/ 1247 w 84669"/>
              <a:gd name="connsiteY111" fmla="*/ 7141 h 105865"/>
              <a:gd name="connsiteX112" fmla="*/ 1134 w 84669"/>
              <a:gd name="connsiteY112" fmla="*/ 8274 h 105865"/>
              <a:gd name="connsiteX113" fmla="*/ 0 w 84669"/>
              <a:gd name="connsiteY113" fmla="*/ 9068 h 105865"/>
              <a:gd name="connsiteX114" fmla="*/ 1134 w 84669"/>
              <a:gd name="connsiteY114" fmla="*/ 10995 h 105865"/>
              <a:gd name="connsiteX115" fmla="*/ 2267 w 84669"/>
              <a:gd name="connsiteY115" fmla="*/ 14055 h 105865"/>
              <a:gd name="connsiteX116" fmla="*/ 1700 w 84669"/>
              <a:gd name="connsiteY116" fmla="*/ 15528 h 105865"/>
              <a:gd name="connsiteX117" fmla="*/ 2380 w 84669"/>
              <a:gd name="connsiteY117" fmla="*/ 16775 h 105865"/>
              <a:gd name="connsiteX118" fmla="*/ 4421 w 84669"/>
              <a:gd name="connsiteY118" fmla="*/ 17569 h 105865"/>
              <a:gd name="connsiteX119" fmla="*/ 4647 w 84669"/>
              <a:gd name="connsiteY119" fmla="*/ 17909 h 105865"/>
              <a:gd name="connsiteX120" fmla="*/ 3967 w 84669"/>
              <a:gd name="connsiteY120" fmla="*/ 18249 h 105865"/>
              <a:gd name="connsiteX121" fmla="*/ 3514 w 84669"/>
              <a:gd name="connsiteY121" fmla="*/ 19269 h 105865"/>
              <a:gd name="connsiteX122" fmla="*/ 3401 w 84669"/>
              <a:gd name="connsiteY122" fmla="*/ 21082 h 105865"/>
              <a:gd name="connsiteX123" fmla="*/ 5214 w 84669"/>
              <a:gd name="connsiteY123" fmla="*/ 22783 h 105865"/>
              <a:gd name="connsiteX124" fmla="*/ 8954 w 84669"/>
              <a:gd name="connsiteY124" fmla="*/ 24369 h 105865"/>
              <a:gd name="connsiteX125" fmla="*/ 10088 w 84669"/>
              <a:gd name="connsiteY125" fmla="*/ 24596 h 105865"/>
              <a:gd name="connsiteX126" fmla="*/ 10541 w 84669"/>
              <a:gd name="connsiteY126" fmla="*/ 25276 h 105865"/>
              <a:gd name="connsiteX127" fmla="*/ 11108 w 84669"/>
              <a:gd name="connsiteY127" fmla="*/ 25616 h 105865"/>
              <a:gd name="connsiteX128" fmla="*/ 11562 w 84669"/>
              <a:gd name="connsiteY128" fmla="*/ 26183 h 105865"/>
              <a:gd name="connsiteX129" fmla="*/ 11562 w 84669"/>
              <a:gd name="connsiteY129" fmla="*/ 26750 h 105865"/>
              <a:gd name="connsiteX130" fmla="*/ 11222 w 84669"/>
              <a:gd name="connsiteY130" fmla="*/ 27203 h 105865"/>
              <a:gd name="connsiteX131" fmla="*/ 9521 w 84669"/>
              <a:gd name="connsiteY131" fmla="*/ 27430 h 105865"/>
              <a:gd name="connsiteX132" fmla="*/ 7594 w 84669"/>
              <a:gd name="connsiteY132" fmla="*/ 27316 h 105865"/>
              <a:gd name="connsiteX133" fmla="*/ 6121 w 84669"/>
              <a:gd name="connsiteY133" fmla="*/ 26636 h 105865"/>
              <a:gd name="connsiteX134" fmla="*/ 6007 w 84669"/>
              <a:gd name="connsiteY134" fmla="*/ 27203 h 105865"/>
              <a:gd name="connsiteX135" fmla="*/ 6007 w 84669"/>
              <a:gd name="connsiteY135" fmla="*/ 27770 h 105865"/>
              <a:gd name="connsiteX136" fmla="*/ 4647 w 84669"/>
              <a:gd name="connsiteY136" fmla="*/ 28223 h 105865"/>
              <a:gd name="connsiteX137" fmla="*/ 5327 w 84669"/>
              <a:gd name="connsiteY137" fmla="*/ 32644 h 105865"/>
              <a:gd name="connsiteX138" fmla="*/ 5101 w 84669"/>
              <a:gd name="connsiteY138" fmla="*/ 33891 h 105865"/>
              <a:gd name="connsiteX139" fmla="*/ 4534 w 84669"/>
              <a:gd name="connsiteY139" fmla="*/ 34344 h 105865"/>
              <a:gd name="connsiteX140" fmla="*/ 4081 w 84669"/>
              <a:gd name="connsiteY140" fmla="*/ 34117 h 105865"/>
              <a:gd name="connsiteX141" fmla="*/ 3514 w 84669"/>
              <a:gd name="connsiteY141" fmla="*/ 34117 h 105865"/>
              <a:gd name="connsiteX142" fmla="*/ 3287 w 84669"/>
              <a:gd name="connsiteY142" fmla="*/ 34571 h 105865"/>
              <a:gd name="connsiteX143" fmla="*/ 3514 w 84669"/>
              <a:gd name="connsiteY143" fmla="*/ 35477 h 105865"/>
              <a:gd name="connsiteX144" fmla="*/ 4194 w 84669"/>
              <a:gd name="connsiteY144" fmla="*/ 35364 h 105865"/>
              <a:gd name="connsiteX145" fmla="*/ 6007 w 84669"/>
              <a:gd name="connsiteY145" fmla="*/ 34684 h 105865"/>
              <a:gd name="connsiteX146" fmla="*/ 8161 w 84669"/>
              <a:gd name="connsiteY146" fmla="*/ 34231 h 105865"/>
              <a:gd name="connsiteX147" fmla="*/ 9748 w 84669"/>
              <a:gd name="connsiteY147" fmla="*/ 34684 h 105865"/>
              <a:gd name="connsiteX148" fmla="*/ 10428 w 84669"/>
              <a:gd name="connsiteY148" fmla="*/ 35137 h 105865"/>
              <a:gd name="connsiteX149" fmla="*/ 10655 w 84669"/>
              <a:gd name="connsiteY149" fmla="*/ 35818 h 105865"/>
              <a:gd name="connsiteX150" fmla="*/ 10201 w 84669"/>
              <a:gd name="connsiteY150" fmla="*/ 37858 h 105865"/>
              <a:gd name="connsiteX151" fmla="*/ 9294 w 84669"/>
              <a:gd name="connsiteY151" fmla="*/ 40125 h 105865"/>
              <a:gd name="connsiteX152" fmla="*/ 7934 w 84669"/>
              <a:gd name="connsiteY152" fmla="*/ 42505 h 105865"/>
              <a:gd name="connsiteX153" fmla="*/ 6461 w 84669"/>
              <a:gd name="connsiteY153" fmla="*/ 44772 h 105865"/>
              <a:gd name="connsiteX154" fmla="*/ 6007 w 84669"/>
              <a:gd name="connsiteY154" fmla="*/ 45905 h 105865"/>
              <a:gd name="connsiteX155" fmla="*/ 5894 w 84669"/>
              <a:gd name="connsiteY155" fmla="*/ 47832 h 105865"/>
              <a:gd name="connsiteX156" fmla="*/ 5781 w 84669"/>
              <a:gd name="connsiteY156" fmla="*/ 49306 h 105865"/>
              <a:gd name="connsiteX157" fmla="*/ 6007 w 84669"/>
              <a:gd name="connsiteY157" fmla="*/ 50099 h 105865"/>
              <a:gd name="connsiteX158" fmla="*/ 6461 w 84669"/>
              <a:gd name="connsiteY158" fmla="*/ 50779 h 105865"/>
              <a:gd name="connsiteX159" fmla="*/ 8048 w 84669"/>
              <a:gd name="connsiteY159" fmla="*/ 51346 h 105865"/>
              <a:gd name="connsiteX160" fmla="*/ 10315 w 84669"/>
              <a:gd name="connsiteY160" fmla="*/ 52819 h 105865"/>
              <a:gd name="connsiteX161" fmla="*/ 12128 w 84669"/>
              <a:gd name="connsiteY161" fmla="*/ 54746 h 105865"/>
              <a:gd name="connsiteX162" fmla="*/ 14508 w 84669"/>
              <a:gd name="connsiteY162" fmla="*/ 57013 h 105865"/>
              <a:gd name="connsiteX163" fmla="*/ 15302 w 84669"/>
              <a:gd name="connsiteY163" fmla="*/ 57807 h 105865"/>
              <a:gd name="connsiteX164" fmla="*/ 15302 w 84669"/>
              <a:gd name="connsiteY164" fmla="*/ 58713 h 105865"/>
              <a:gd name="connsiteX165" fmla="*/ 14622 w 84669"/>
              <a:gd name="connsiteY165" fmla="*/ 59280 h 105865"/>
              <a:gd name="connsiteX166" fmla="*/ 12468 w 84669"/>
              <a:gd name="connsiteY166" fmla="*/ 59507 h 105865"/>
              <a:gd name="connsiteX167" fmla="*/ 10428 w 84669"/>
              <a:gd name="connsiteY167" fmla="*/ 59393 h 105865"/>
              <a:gd name="connsiteX168" fmla="*/ 9521 w 84669"/>
              <a:gd name="connsiteY168" fmla="*/ 59167 h 105865"/>
              <a:gd name="connsiteX169" fmla="*/ 8841 w 84669"/>
              <a:gd name="connsiteY169" fmla="*/ 59393 h 105865"/>
              <a:gd name="connsiteX170" fmla="*/ 8388 w 84669"/>
              <a:gd name="connsiteY170" fmla="*/ 59847 h 105865"/>
              <a:gd name="connsiteX171" fmla="*/ 8614 w 84669"/>
              <a:gd name="connsiteY171" fmla="*/ 60527 h 105865"/>
              <a:gd name="connsiteX172" fmla="*/ 10768 w 84669"/>
              <a:gd name="connsiteY172" fmla="*/ 63134 h 105865"/>
              <a:gd name="connsiteX173" fmla="*/ 13262 w 84669"/>
              <a:gd name="connsiteY173" fmla="*/ 66874 h 105865"/>
              <a:gd name="connsiteX174" fmla="*/ 13488 w 84669"/>
              <a:gd name="connsiteY174" fmla="*/ 68575 h 105865"/>
              <a:gd name="connsiteX175" fmla="*/ 13148 w 84669"/>
              <a:gd name="connsiteY175" fmla="*/ 69821 h 105865"/>
              <a:gd name="connsiteX176" fmla="*/ 12582 w 84669"/>
              <a:gd name="connsiteY176" fmla="*/ 70728 h 105865"/>
              <a:gd name="connsiteX177" fmla="*/ 11448 w 84669"/>
              <a:gd name="connsiteY177" fmla="*/ 70615 h 105865"/>
              <a:gd name="connsiteX178" fmla="*/ 10655 w 84669"/>
              <a:gd name="connsiteY178" fmla="*/ 69821 h 105865"/>
              <a:gd name="connsiteX179" fmla="*/ 9521 w 84669"/>
              <a:gd name="connsiteY179" fmla="*/ 69935 h 105865"/>
              <a:gd name="connsiteX180" fmla="*/ 8501 w 84669"/>
              <a:gd name="connsiteY180" fmla="*/ 70161 h 105865"/>
              <a:gd name="connsiteX181" fmla="*/ 7254 w 84669"/>
              <a:gd name="connsiteY181" fmla="*/ 71522 h 105865"/>
              <a:gd name="connsiteX182" fmla="*/ 7254 w 84669"/>
              <a:gd name="connsiteY182" fmla="*/ 71862 h 105865"/>
              <a:gd name="connsiteX183" fmla="*/ 7367 w 84669"/>
              <a:gd name="connsiteY183" fmla="*/ 72768 h 105865"/>
              <a:gd name="connsiteX184" fmla="*/ 7821 w 84669"/>
              <a:gd name="connsiteY184" fmla="*/ 73675 h 105865"/>
              <a:gd name="connsiteX185" fmla="*/ 9408 w 84669"/>
              <a:gd name="connsiteY185" fmla="*/ 74695 h 105865"/>
              <a:gd name="connsiteX186" fmla="*/ 11788 w 84669"/>
              <a:gd name="connsiteY186" fmla="*/ 76622 h 105865"/>
              <a:gd name="connsiteX187" fmla="*/ 14622 w 84669"/>
              <a:gd name="connsiteY187" fmla="*/ 80023 h 105865"/>
              <a:gd name="connsiteX188" fmla="*/ 15868 w 84669"/>
              <a:gd name="connsiteY188" fmla="*/ 81043 h 105865"/>
              <a:gd name="connsiteX189" fmla="*/ 17002 w 84669"/>
              <a:gd name="connsiteY189" fmla="*/ 81383 h 105865"/>
              <a:gd name="connsiteX190" fmla="*/ 19269 w 84669"/>
              <a:gd name="connsiteY190" fmla="*/ 82743 h 105865"/>
              <a:gd name="connsiteX191" fmla="*/ 20856 w 84669"/>
              <a:gd name="connsiteY191" fmla="*/ 83196 h 105865"/>
              <a:gd name="connsiteX192" fmla="*/ 22669 w 84669"/>
              <a:gd name="connsiteY192" fmla="*/ 83536 h 105865"/>
              <a:gd name="connsiteX193" fmla="*/ 27203 w 84669"/>
              <a:gd name="connsiteY193" fmla="*/ 86597 h 105865"/>
              <a:gd name="connsiteX194" fmla="*/ 29244 w 84669"/>
              <a:gd name="connsiteY194" fmla="*/ 87390 h 105865"/>
              <a:gd name="connsiteX195" fmla="*/ 30717 w 84669"/>
              <a:gd name="connsiteY195" fmla="*/ 88524 h 105865"/>
              <a:gd name="connsiteX196" fmla="*/ 30944 w 84669"/>
              <a:gd name="connsiteY196" fmla="*/ 89657 h 105865"/>
              <a:gd name="connsiteX197" fmla="*/ 30830 w 84669"/>
              <a:gd name="connsiteY197" fmla="*/ 90337 h 105865"/>
              <a:gd name="connsiteX198" fmla="*/ 33437 w 84669"/>
              <a:gd name="connsiteY198" fmla="*/ 89544 h 105865"/>
              <a:gd name="connsiteX199" fmla="*/ 33777 w 84669"/>
              <a:gd name="connsiteY199" fmla="*/ 88977 h 105865"/>
              <a:gd name="connsiteX200" fmla="*/ 33210 w 84669"/>
              <a:gd name="connsiteY200" fmla="*/ 87730 h 105865"/>
              <a:gd name="connsiteX201" fmla="*/ 33550 w 84669"/>
              <a:gd name="connsiteY201" fmla="*/ 86937 h 105865"/>
              <a:gd name="connsiteX202" fmla="*/ 36611 w 84669"/>
              <a:gd name="connsiteY202" fmla="*/ 84783 h 105865"/>
              <a:gd name="connsiteX203" fmla="*/ 37065 w 84669"/>
              <a:gd name="connsiteY203" fmla="*/ 83876 h 105865"/>
              <a:gd name="connsiteX204" fmla="*/ 37291 w 84669"/>
              <a:gd name="connsiteY204" fmla="*/ 83083 h 105865"/>
              <a:gd name="connsiteX205" fmla="*/ 36838 w 84669"/>
              <a:gd name="connsiteY205" fmla="*/ 82289 h 105865"/>
              <a:gd name="connsiteX206" fmla="*/ 36271 w 84669"/>
              <a:gd name="connsiteY206" fmla="*/ 80929 h 105865"/>
              <a:gd name="connsiteX207" fmla="*/ 36498 w 84669"/>
              <a:gd name="connsiteY207" fmla="*/ 80476 h 105865"/>
              <a:gd name="connsiteX208" fmla="*/ 38085 w 84669"/>
              <a:gd name="connsiteY208" fmla="*/ 79683 h 105865"/>
              <a:gd name="connsiteX209" fmla="*/ 39445 w 84669"/>
              <a:gd name="connsiteY209" fmla="*/ 78776 h 105865"/>
              <a:gd name="connsiteX210" fmla="*/ 40125 w 84669"/>
              <a:gd name="connsiteY210" fmla="*/ 78776 h 105865"/>
              <a:gd name="connsiteX211" fmla="*/ 40691 w 84669"/>
              <a:gd name="connsiteY211" fmla="*/ 79343 h 105865"/>
              <a:gd name="connsiteX212" fmla="*/ 40691 w 84669"/>
              <a:gd name="connsiteY212" fmla="*/ 80023 h 105865"/>
              <a:gd name="connsiteX213" fmla="*/ 41031 w 84669"/>
              <a:gd name="connsiteY213" fmla="*/ 81043 h 105865"/>
              <a:gd name="connsiteX214" fmla="*/ 42051 w 84669"/>
              <a:gd name="connsiteY214" fmla="*/ 81723 h 105865"/>
              <a:gd name="connsiteX215" fmla="*/ 43638 w 84669"/>
              <a:gd name="connsiteY215" fmla="*/ 82629 h 105865"/>
              <a:gd name="connsiteX216" fmla="*/ 45452 w 84669"/>
              <a:gd name="connsiteY216" fmla="*/ 83310 h 105865"/>
              <a:gd name="connsiteX217" fmla="*/ 46812 w 84669"/>
              <a:gd name="connsiteY217" fmla="*/ 84556 h 105865"/>
              <a:gd name="connsiteX218" fmla="*/ 48852 w 84669"/>
              <a:gd name="connsiteY218" fmla="*/ 86937 h 105865"/>
              <a:gd name="connsiteX219" fmla="*/ 49079 w 84669"/>
              <a:gd name="connsiteY219" fmla="*/ 88070 h 105865"/>
              <a:gd name="connsiteX220" fmla="*/ 50893 w 84669"/>
              <a:gd name="connsiteY220" fmla="*/ 89090 h 105865"/>
              <a:gd name="connsiteX221" fmla="*/ 52479 w 84669"/>
              <a:gd name="connsiteY221" fmla="*/ 90224 h 105865"/>
              <a:gd name="connsiteX222" fmla="*/ 52253 w 84669"/>
              <a:gd name="connsiteY222" fmla="*/ 92377 h 105865"/>
              <a:gd name="connsiteX223" fmla="*/ 57807 w 84669"/>
              <a:gd name="connsiteY223" fmla="*/ 94191 h 105865"/>
              <a:gd name="connsiteX224" fmla="*/ 59053 w 84669"/>
              <a:gd name="connsiteY224" fmla="*/ 94191 h 105865"/>
              <a:gd name="connsiteX225" fmla="*/ 59620 w 84669"/>
              <a:gd name="connsiteY225" fmla="*/ 94531 h 105865"/>
              <a:gd name="connsiteX226" fmla="*/ 59620 w 84669"/>
              <a:gd name="connsiteY226" fmla="*/ 94984 h 105865"/>
              <a:gd name="connsiteX227" fmla="*/ 59167 w 84669"/>
              <a:gd name="connsiteY227" fmla="*/ 96458 h 105865"/>
              <a:gd name="connsiteX228" fmla="*/ 56900 w 84669"/>
              <a:gd name="connsiteY228" fmla="*/ 100992 h 105865"/>
              <a:gd name="connsiteX229" fmla="*/ 56787 w 84669"/>
              <a:gd name="connsiteY229" fmla="*/ 102012 h 105865"/>
              <a:gd name="connsiteX230" fmla="*/ 55087 w 84669"/>
              <a:gd name="connsiteY230" fmla="*/ 102919 h 105865"/>
              <a:gd name="connsiteX231" fmla="*/ 54860 w 84669"/>
              <a:gd name="connsiteY231" fmla="*/ 103485 h 105865"/>
              <a:gd name="connsiteX232" fmla="*/ 55313 w 84669"/>
              <a:gd name="connsiteY232" fmla="*/ 104845 h 105865"/>
              <a:gd name="connsiteX233" fmla="*/ 55767 w 84669"/>
              <a:gd name="connsiteY233" fmla="*/ 105639 h 105865"/>
              <a:gd name="connsiteX234" fmla="*/ 56900 w 84669"/>
              <a:gd name="connsiteY234" fmla="*/ 105866 h 105865"/>
              <a:gd name="connsiteX235" fmla="*/ 59394 w 84669"/>
              <a:gd name="connsiteY235" fmla="*/ 105186 h 105865"/>
              <a:gd name="connsiteX236" fmla="*/ 60980 w 84669"/>
              <a:gd name="connsiteY236" fmla="*/ 104165 h 105865"/>
              <a:gd name="connsiteX237" fmla="*/ 61774 w 84669"/>
              <a:gd name="connsiteY237" fmla="*/ 104052 h 105865"/>
              <a:gd name="connsiteX238" fmla="*/ 62794 w 84669"/>
              <a:gd name="connsiteY238" fmla="*/ 103712 h 105865"/>
              <a:gd name="connsiteX239" fmla="*/ 64268 w 84669"/>
              <a:gd name="connsiteY239" fmla="*/ 103712 h 105865"/>
              <a:gd name="connsiteX240" fmla="*/ 65741 w 84669"/>
              <a:gd name="connsiteY240" fmla="*/ 104165 h 105865"/>
              <a:gd name="connsiteX241" fmla="*/ 67781 w 84669"/>
              <a:gd name="connsiteY241" fmla="*/ 103599 h 105865"/>
              <a:gd name="connsiteX242" fmla="*/ 69595 w 84669"/>
              <a:gd name="connsiteY242" fmla="*/ 102805 h 105865"/>
              <a:gd name="connsiteX243" fmla="*/ 70388 w 84669"/>
              <a:gd name="connsiteY243" fmla="*/ 102919 h 105865"/>
              <a:gd name="connsiteX244" fmla="*/ 71182 w 84669"/>
              <a:gd name="connsiteY244" fmla="*/ 103712 h 105865"/>
              <a:gd name="connsiteX245" fmla="*/ 71749 w 84669"/>
              <a:gd name="connsiteY245" fmla="*/ 103939 h 105865"/>
              <a:gd name="connsiteX246" fmla="*/ 73335 w 84669"/>
              <a:gd name="connsiteY246" fmla="*/ 103485 h 105865"/>
              <a:gd name="connsiteX247" fmla="*/ 73902 w 84669"/>
              <a:gd name="connsiteY247" fmla="*/ 102692 h 105865"/>
              <a:gd name="connsiteX248" fmla="*/ 75489 w 84669"/>
              <a:gd name="connsiteY248" fmla="*/ 100538 h 105865"/>
              <a:gd name="connsiteX249" fmla="*/ 75602 w 84669"/>
              <a:gd name="connsiteY249" fmla="*/ 99518 h 105865"/>
              <a:gd name="connsiteX250" fmla="*/ 75489 w 84669"/>
              <a:gd name="connsiteY250" fmla="*/ 98951 h 105865"/>
              <a:gd name="connsiteX251" fmla="*/ 74355 w 84669"/>
              <a:gd name="connsiteY251" fmla="*/ 97818 h 105865"/>
              <a:gd name="connsiteX252" fmla="*/ 73675 w 84669"/>
              <a:gd name="connsiteY252" fmla="*/ 95551 h 105865"/>
              <a:gd name="connsiteX253" fmla="*/ 74242 w 84669"/>
              <a:gd name="connsiteY253" fmla="*/ 93397 h 105865"/>
              <a:gd name="connsiteX254" fmla="*/ 74242 w 84669"/>
              <a:gd name="connsiteY254" fmla="*/ 92377 h 105865"/>
              <a:gd name="connsiteX255" fmla="*/ 73675 w 84669"/>
              <a:gd name="connsiteY255" fmla="*/ 91244 h 105865"/>
              <a:gd name="connsiteX256" fmla="*/ 74242 w 84669"/>
              <a:gd name="connsiteY256" fmla="*/ 89884 h 105865"/>
              <a:gd name="connsiteX257" fmla="*/ 75375 w 84669"/>
              <a:gd name="connsiteY257" fmla="*/ 89204 h 105865"/>
              <a:gd name="connsiteX258" fmla="*/ 76169 w 84669"/>
              <a:gd name="connsiteY258" fmla="*/ 88977 h 105865"/>
              <a:gd name="connsiteX259" fmla="*/ 79229 w 84669"/>
              <a:gd name="connsiteY259" fmla="*/ 88750 h 105865"/>
              <a:gd name="connsiteX260" fmla="*/ 81156 w 84669"/>
              <a:gd name="connsiteY260" fmla="*/ 86143 h 105865"/>
              <a:gd name="connsiteX261" fmla="*/ 82290 w 84669"/>
              <a:gd name="connsiteY261" fmla="*/ 85237 h 105865"/>
              <a:gd name="connsiteX262" fmla="*/ 83423 w 84669"/>
              <a:gd name="connsiteY262" fmla="*/ 83650 h 105865"/>
              <a:gd name="connsiteX263" fmla="*/ 83990 w 84669"/>
              <a:gd name="connsiteY263" fmla="*/ 83083 h 105865"/>
              <a:gd name="connsiteX264" fmla="*/ 84556 w 84669"/>
              <a:gd name="connsiteY264" fmla="*/ 81949 h 105865"/>
              <a:gd name="connsiteX265" fmla="*/ 84670 w 84669"/>
              <a:gd name="connsiteY265" fmla="*/ 80703 h 105865"/>
              <a:gd name="connsiteX266" fmla="*/ 82290 w 84669"/>
              <a:gd name="connsiteY266" fmla="*/ 79002 h 105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</a:cxnLst>
            <a:rect l="l" t="t" r="r" b="b"/>
            <a:pathLst>
              <a:path w="84669" h="105865">
                <a:moveTo>
                  <a:pt x="82290" y="79002"/>
                </a:moveTo>
                <a:lnTo>
                  <a:pt x="81496" y="77642"/>
                </a:lnTo>
                <a:lnTo>
                  <a:pt x="80476" y="76282"/>
                </a:lnTo>
                <a:lnTo>
                  <a:pt x="79002" y="75262"/>
                </a:lnTo>
                <a:lnTo>
                  <a:pt x="76055" y="73562"/>
                </a:lnTo>
                <a:lnTo>
                  <a:pt x="74922" y="71862"/>
                </a:lnTo>
                <a:lnTo>
                  <a:pt x="74469" y="69595"/>
                </a:lnTo>
                <a:lnTo>
                  <a:pt x="73675" y="67894"/>
                </a:lnTo>
                <a:lnTo>
                  <a:pt x="72769" y="66874"/>
                </a:lnTo>
                <a:lnTo>
                  <a:pt x="72655" y="65968"/>
                </a:lnTo>
                <a:lnTo>
                  <a:pt x="72315" y="64834"/>
                </a:lnTo>
                <a:lnTo>
                  <a:pt x="72202" y="62681"/>
                </a:lnTo>
                <a:lnTo>
                  <a:pt x="72882" y="59734"/>
                </a:lnTo>
                <a:lnTo>
                  <a:pt x="73335" y="58713"/>
                </a:lnTo>
                <a:lnTo>
                  <a:pt x="74355" y="58487"/>
                </a:lnTo>
                <a:lnTo>
                  <a:pt x="76962" y="56900"/>
                </a:lnTo>
                <a:lnTo>
                  <a:pt x="77076" y="54973"/>
                </a:lnTo>
                <a:lnTo>
                  <a:pt x="77529" y="53726"/>
                </a:lnTo>
                <a:lnTo>
                  <a:pt x="78436" y="53046"/>
                </a:lnTo>
                <a:lnTo>
                  <a:pt x="79116" y="52593"/>
                </a:lnTo>
                <a:lnTo>
                  <a:pt x="78776" y="52253"/>
                </a:lnTo>
                <a:lnTo>
                  <a:pt x="78662" y="51233"/>
                </a:lnTo>
                <a:lnTo>
                  <a:pt x="77982" y="50439"/>
                </a:lnTo>
                <a:lnTo>
                  <a:pt x="76622" y="49872"/>
                </a:lnTo>
                <a:lnTo>
                  <a:pt x="75602" y="48739"/>
                </a:lnTo>
                <a:lnTo>
                  <a:pt x="74809" y="47265"/>
                </a:lnTo>
                <a:lnTo>
                  <a:pt x="75035" y="45792"/>
                </a:lnTo>
                <a:lnTo>
                  <a:pt x="76055" y="44432"/>
                </a:lnTo>
                <a:lnTo>
                  <a:pt x="77416" y="43752"/>
                </a:lnTo>
                <a:lnTo>
                  <a:pt x="79116" y="43978"/>
                </a:lnTo>
                <a:lnTo>
                  <a:pt x="79796" y="43638"/>
                </a:lnTo>
                <a:lnTo>
                  <a:pt x="79456" y="42618"/>
                </a:lnTo>
                <a:lnTo>
                  <a:pt x="77869" y="41371"/>
                </a:lnTo>
                <a:lnTo>
                  <a:pt x="74922" y="39898"/>
                </a:lnTo>
                <a:lnTo>
                  <a:pt x="71862" y="40691"/>
                </a:lnTo>
                <a:lnTo>
                  <a:pt x="68801" y="43865"/>
                </a:lnTo>
                <a:lnTo>
                  <a:pt x="66648" y="44319"/>
                </a:lnTo>
                <a:lnTo>
                  <a:pt x="65288" y="42278"/>
                </a:lnTo>
                <a:lnTo>
                  <a:pt x="62907" y="41031"/>
                </a:lnTo>
                <a:lnTo>
                  <a:pt x="59394" y="40578"/>
                </a:lnTo>
                <a:lnTo>
                  <a:pt x="57240" y="39785"/>
                </a:lnTo>
                <a:lnTo>
                  <a:pt x="56447" y="38538"/>
                </a:lnTo>
                <a:lnTo>
                  <a:pt x="54973" y="37631"/>
                </a:lnTo>
                <a:lnTo>
                  <a:pt x="51686" y="36611"/>
                </a:lnTo>
                <a:lnTo>
                  <a:pt x="51573" y="35704"/>
                </a:lnTo>
                <a:lnTo>
                  <a:pt x="52139" y="35477"/>
                </a:lnTo>
                <a:lnTo>
                  <a:pt x="53273" y="35364"/>
                </a:lnTo>
                <a:lnTo>
                  <a:pt x="54860" y="35137"/>
                </a:lnTo>
                <a:lnTo>
                  <a:pt x="55200" y="34571"/>
                </a:lnTo>
                <a:lnTo>
                  <a:pt x="55200" y="34117"/>
                </a:lnTo>
                <a:lnTo>
                  <a:pt x="53953" y="33551"/>
                </a:lnTo>
                <a:lnTo>
                  <a:pt x="52706" y="33097"/>
                </a:lnTo>
                <a:lnTo>
                  <a:pt x="52026" y="32644"/>
                </a:lnTo>
                <a:lnTo>
                  <a:pt x="51573" y="32190"/>
                </a:lnTo>
                <a:lnTo>
                  <a:pt x="51459" y="31737"/>
                </a:lnTo>
                <a:lnTo>
                  <a:pt x="51799" y="31397"/>
                </a:lnTo>
                <a:lnTo>
                  <a:pt x="52366" y="31284"/>
                </a:lnTo>
                <a:lnTo>
                  <a:pt x="52819" y="31057"/>
                </a:lnTo>
                <a:lnTo>
                  <a:pt x="53160" y="29923"/>
                </a:lnTo>
                <a:lnTo>
                  <a:pt x="53840" y="28903"/>
                </a:lnTo>
                <a:lnTo>
                  <a:pt x="54293" y="28563"/>
                </a:lnTo>
                <a:lnTo>
                  <a:pt x="54293" y="27883"/>
                </a:lnTo>
                <a:lnTo>
                  <a:pt x="53840" y="27203"/>
                </a:lnTo>
                <a:lnTo>
                  <a:pt x="53046" y="26636"/>
                </a:lnTo>
                <a:lnTo>
                  <a:pt x="52026" y="26296"/>
                </a:lnTo>
                <a:lnTo>
                  <a:pt x="48852" y="25390"/>
                </a:lnTo>
                <a:lnTo>
                  <a:pt x="47266" y="24029"/>
                </a:lnTo>
                <a:lnTo>
                  <a:pt x="46359" y="23916"/>
                </a:lnTo>
                <a:lnTo>
                  <a:pt x="44772" y="23123"/>
                </a:lnTo>
                <a:lnTo>
                  <a:pt x="43072" y="21989"/>
                </a:lnTo>
                <a:lnTo>
                  <a:pt x="41598" y="20289"/>
                </a:lnTo>
                <a:lnTo>
                  <a:pt x="40011" y="19155"/>
                </a:lnTo>
                <a:lnTo>
                  <a:pt x="39671" y="18702"/>
                </a:lnTo>
                <a:lnTo>
                  <a:pt x="39558" y="18249"/>
                </a:lnTo>
                <a:lnTo>
                  <a:pt x="39898" y="17795"/>
                </a:lnTo>
                <a:lnTo>
                  <a:pt x="39898" y="17342"/>
                </a:lnTo>
                <a:lnTo>
                  <a:pt x="39445" y="15642"/>
                </a:lnTo>
                <a:lnTo>
                  <a:pt x="39785" y="13828"/>
                </a:lnTo>
                <a:lnTo>
                  <a:pt x="39671" y="12241"/>
                </a:lnTo>
                <a:lnTo>
                  <a:pt x="39671" y="11448"/>
                </a:lnTo>
                <a:lnTo>
                  <a:pt x="39331" y="11221"/>
                </a:lnTo>
                <a:lnTo>
                  <a:pt x="39105" y="11448"/>
                </a:lnTo>
                <a:lnTo>
                  <a:pt x="38651" y="11788"/>
                </a:lnTo>
                <a:lnTo>
                  <a:pt x="38311" y="11901"/>
                </a:lnTo>
                <a:lnTo>
                  <a:pt x="37178" y="10655"/>
                </a:lnTo>
                <a:lnTo>
                  <a:pt x="35704" y="8161"/>
                </a:lnTo>
                <a:lnTo>
                  <a:pt x="34684" y="7367"/>
                </a:lnTo>
                <a:lnTo>
                  <a:pt x="32757" y="6234"/>
                </a:lnTo>
                <a:lnTo>
                  <a:pt x="31170" y="5327"/>
                </a:lnTo>
                <a:lnTo>
                  <a:pt x="29924" y="3174"/>
                </a:lnTo>
                <a:lnTo>
                  <a:pt x="28790" y="1587"/>
                </a:lnTo>
                <a:lnTo>
                  <a:pt x="28110" y="1133"/>
                </a:lnTo>
                <a:lnTo>
                  <a:pt x="27090" y="680"/>
                </a:lnTo>
                <a:lnTo>
                  <a:pt x="22443" y="227"/>
                </a:lnTo>
                <a:lnTo>
                  <a:pt x="20629" y="567"/>
                </a:lnTo>
                <a:lnTo>
                  <a:pt x="18136" y="453"/>
                </a:lnTo>
                <a:lnTo>
                  <a:pt x="15868" y="0"/>
                </a:lnTo>
                <a:lnTo>
                  <a:pt x="14168" y="340"/>
                </a:lnTo>
                <a:lnTo>
                  <a:pt x="12695" y="2267"/>
                </a:lnTo>
                <a:lnTo>
                  <a:pt x="11902" y="2834"/>
                </a:lnTo>
                <a:lnTo>
                  <a:pt x="11335" y="3287"/>
                </a:lnTo>
                <a:lnTo>
                  <a:pt x="10088" y="3854"/>
                </a:lnTo>
                <a:lnTo>
                  <a:pt x="9068" y="4534"/>
                </a:lnTo>
                <a:lnTo>
                  <a:pt x="7594" y="4987"/>
                </a:lnTo>
                <a:lnTo>
                  <a:pt x="6347" y="4987"/>
                </a:lnTo>
                <a:lnTo>
                  <a:pt x="5101" y="4194"/>
                </a:lnTo>
                <a:lnTo>
                  <a:pt x="4647" y="4307"/>
                </a:lnTo>
                <a:lnTo>
                  <a:pt x="4307" y="5101"/>
                </a:lnTo>
                <a:lnTo>
                  <a:pt x="3627" y="5667"/>
                </a:lnTo>
                <a:lnTo>
                  <a:pt x="1814" y="6461"/>
                </a:lnTo>
                <a:lnTo>
                  <a:pt x="1360" y="6461"/>
                </a:lnTo>
                <a:lnTo>
                  <a:pt x="1247" y="7141"/>
                </a:lnTo>
                <a:lnTo>
                  <a:pt x="1134" y="8274"/>
                </a:lnTo>
                <a:lnTo>
                  <a:pt x="0" y="9068"/>
                </a:lnTo>
                <a:lnTo>
                  <a:pt x="1134" y="10995"/>
                </a:lnTo>
                <a:lnTo>
                  <a:pt x="2267" y="14055"/>
                </a:lnTo>
                <a:lnTo>
                  <a:pt x="1700" y="15528"/>
                </a:lnTo>
                <a:lnTo>
                  <a:pt x="2380" y="16775"/>
                </a:lnTo>
                <a:lnTo>
                  <a:pt x="4421" y="17569"/>
                </a:lnTo>
                <a:lnTo>
                  <a:pt x="4647" y="17909"/>
                </a:lnTo>
                <a:lnTo>
                  <a:pt x="3967" y="18249"/>
                </a:lnTo>
                <a:lnTo>
                  <a:pt x="3514" y="19269"/>
                </a:lnTo>
                <a:lnTo>
                  <a:pt x="3401" y="21082"/>
                </a:lnTo>
                <a:lnTo>
                  <a:pt x="5214" y="22783"/>
                </a:lnTo>
                <a:lnTo>
                  <a:pt x="8954" y="24369"/>
                </a:lnTo>
                <a:lnTo>
                  <a:pt x="10088" y="24596"/>
                </a:lnTo>
                <a:lnTo>
                  <a:pt x="10541" y="25276"/>
                </a:lnTo>
                <a:lnTo>
                  <a:pt x="11108" y="25616"/>
                </a:lnTo>
                <a:lnTo>
                  <a:pt x="11562" y="26183"/>
                </a:lnTo>
                <a:lnTo>
                  <a:pt x="11562" y="26750"/>
                </a:lnTo>
                <a:lnTo>
                  <a:pt x="11222" y="27203"/>
                </a:lnTo>
                <a:lnTo>
                  <a:pt x="9521" y="27430"/>
                </a:lnTo>
                <a:lnTo>
                  <a:pt x="7594" y="27316"/>
                </a:lnTo>
                <a:lnTo>
                  <a:pt x="6121" y="26636"/>
                </a:lnTo>
                <a:lnTo>
                  <a:pt x="6007" y="27203"/>
                </a:lnTo>
                <a:lnTo>
                  <a:pt x="6007" y="27770"/>
                </a:lnTo>
                <a:lnTo>
                  <a:pt x="4647" y="28223"/>
                </a:lnTo>
                <a:lnTo>
                  <a:pt x="5327" y="32644"/>
                </a:lnTo>
                <a:lnTo>
                  <a:pt x="5101" y="33891"/>
                </a:lnTo>
                <a:lnTo>
                  <a:pt x="4534" y="34344"/>
                </a:lnTo>
                <a:lnTo>
                  <a:pt x="4081" y="34117"/>
                </a:lnTo>
                <a:lnTo>
                  <a:pt x="3514" y="34117"/>
                </a:lnTo>
                <a:lnTo>
                  <a:pt x="3287" y="34571"/>
                </a:lnTo>
                <a:lnTo>
                  <a:pt x="3514" y="35477"/>
                </a:lnTo>
                <a:lnTo>
                  <a:pt x="4194" y="35364"/>
                </a:lnTo>
                <a:lnTo>
                  <a:pt x="6007" y="34684"/>
                </a:lnTo>
                <a:lnTo>
                  <a:pt x="8161" y="34231"/>
                </a:lnTo>
                <a:lnTo>
                  <a:pt x="9748" y="34684"/>
                </a:lnTo>
                <a:lnTo>
                  <a:pt x="10428" y="35137"/>
                </a:lnTo>
                <a:lnTo>
                  <a:pt x="10655" y="35818"/>
                </a:lnTo>
                <a:lnTo>
                  <a:pt x="10201" y="37858"/>
                </a:lnTo>
                <a:lnTo>
                  <a:pt x="9294" y="40125"/>
                </a:lnTo>
                <a:lnTo>
                  <a:pt x="7934" y="42505"/>
                </a:lnTo>
                <a:lnTo>
                  <a:pt x="6461" y="44772"/>
                </a:lnTo>
                <a:lnTo>
                  <a:pt x="6007" y="45905"/>
                </a:lnTo>
                <a:lnTo>
                  <a:pt x="5894" y="47832"/>
                </a:lnTo>
                <a:lnTo>
                  <a:pt x="5781" y="49306"/>
                </a:lnTo>
                <a:lnTo>
                  <a:pt x="6007" y="50099"/>
                </a:lnTo>
                <a:lnTo>
                  <a:pt x="6461" y="50779"/>
                </a:lnTo>
                <a:lnTo>
                  <a:pt x="8048" y="51346"/>
                </a:lnTo>
                <a:lnTo>
                  <a:pt x="10315" y="52819"/>
                </a:lnTo>
                <a:lnTo>
                  <a:pt x="12128" y="54746"/>
                </a:lnTo>
                <a:lnTo>
                  <a:pt x="14508" y="57013"/>
                </a:lnTo>
                <a:lnTo>
                  <a:pt x="15302" y="57807"/>
                </a:lnTo>
                <a:lnTo>
                  <a:pt x="15302" y="58713"/>
                </a:lnTo>
                <a:lnTo>
                  <a:pt x="14622" y="59280"/>
                </a:lnTo>
                <a:lnTo>
                  <a:pt x="12468" y="59507"/>
                </a:lnTo>
                <a:lnTo>
                  <a:pt x="10428" y="59393"/>
                </a:lnTo>
                <a:lnTo>
                  <a:pt x="9521" y="59167"/>
                </a:lnTo>
                <a:lnTo>
                  <a:pt x="8841" y="59393"/>
                </a:lnTo>
                <a:lnTo>
                  <a:pt x="8388" y="59847"/>
                </a:lnTo>
                <a:lnTo>
                  <a:pt x="8614" y="60527"/>
                </a:lnTo>
                <a:lnTo>
                  <a:pt x="10768" y="63134"/>
                </a:lnTo>
                <a:lnTo>
                  <a:pt x="13262" y="66874"/>
                </a:lnTo>
                <a:lnTo>
                  <a:pt x="13488" y="68575"/>
                </a:lnTo>
                <a:lnTo>
                  <a:pt x="13148" y="69821"/>
                </a:lnTo>
                <a:lnTo>
                  <a:pt x="12582" y="70728"/>
                </a:lnTo>
                <a:lnTo>
                  <a:pt x="11448" y="70615"/>
                </a:lnTo>
                <a:lnTo>
                  <a:pt x="10655" y="69821"/>
                </a:lnTo>
                <a:lnTo>
                  <a:pt x="9521" y="69935"/>
                </a:lnTo>
                <a:lnTo>
                  <a:pt x="8501" y="70161"/>
                </a:lnTo>
                <a:lnTo>
                  <a:pt x="7254" y="71522"/>
                </a:lnTo>
                <a:lnTo>
                  <a:pt x="7254" y="71862"/>
                </a:lnTo>
                <a:lnTo>
                  <a:pt x="7367" y="72768"/>
                </a:lnTo>
                <a:lnTo>
                  <a:pt x="7821" y="73675"/>
                </a:lnTo>
                <a:lnTo>
                  <a:pt x="9408" y="74695"/>
                </a:lnTo>
                <a:lnTo>
                  <a:pt x="11788" y="76622"/>
                </a:lnTo>
                <a:lnTo>
                  <a:pt x="14622" y="80023"/>
                </a:lnTo>
                <a:lnTo>
                  <a:pt x="15868" y="81043"/>
                </a:lnTo>
                <a:lnTo>
                  <a:pt x="17002" y="81383"/>
                </a:lnTo>
                <a:lnTo>
                  <a:pt x="19269" y="82743"/>
                </a:lnTo>
                <a:lnTo>
                  <a:pt x="20856" y="83196"/>
                </a:lnTo>
                <a:lnTo>
                  <a:pt x="22669" y="83536"/>
                </a:lnTo>
                <a:lnTo>
                  <a:pt x="27203" y="86597"/>
                </a:lnTo>
                <a:lnTo>
                  <a:pt x="29244" y="87390"/>
                </a:lnTo>
                <a:lnTo>
                  <a:pt x="30717" y="88524"/>
                </a:lnTo>
                <a:lnTo>
                  <a:pt x="30944" y="89657"/>
                </a:lnTo>
                <a:lnTo>
                  <a:pt x="30830" y="90337"/>
                </a:lnTo>
                <a:lnTo>
                  <a:pt x="33437" y="89544"/>
                </a:lnTo>
                <a:lnTo>
                  <a:pt x="33777" y="88977"/>
                </a:lnTo>
                <a:lnTo>
                  <a:pt x="33210" y="87730"/>
                </a:lnTo>
                <a:lnTo>
                  <a:pt x="33550" y="86937"/>
                </a:lnTo>
                <a:lnTo>
                  <a:pt x="36611" y="84783"/>
                </a:lnTo>
                <a:lnTo>
                  <a:pt x="37065" y="83876"/>
                </a:lnTo>
                <a:lnTo>
                  <a:pt x="37291" y="83083"/>
                </a:lnTo>
                <a:lnTo>
                  <a:pt x="36838" y="82289"/>
                </a:lnTo>
                <a:lnTo>
                  <a:pt x="36271" y="80929"/>
                </a:lnTo>
                <a:lnTo>
                  <a:pt x="36498" y="80476"/>
                </a:lnTo>
                <a:lnTo>
                  <a:pt x="38085" y="79683"/>
                </a:lnTo>
                <a:lnTo>
                  <a:pt x="39445" y="78776"/>
                </a:lnTo>
                <a:lnTo>
                  <a:pt x="40125" y="78776"/>
                </a:lnTo>
                <a:lnTo>
                  <a:pt x="40691" y="79343"/>
                </a:lnTo>
                <a:lnTo>
                  <a:pt x="40691" y="80023"/>
                </a:lnTo>
                <a:lnTo>
                  <a:pt x="41031" y="81043"/>
                </a:lnTo>
                <a:lnTo>
                  <a:pt x="42051" y="81723"/>
                </a:lnTo>
                <a:lnTo>
                  <a:pt x="43638" y="82629"/>
                </a:lnTo>
                <a:lnTo>
                  <a:pt x="45452" y="83310"/>
                </a:lnTo>
                <a:lnTo>
                  <a:pt x="46812" y="84556"/>
                </a:lnTo>
                <a:lnTo>
                  <a:pt x="48852" y="86937"/>
                </a:lnTo>
                <a:lnTo>
                  <a:pt x="49079" y="88070"/>
                </a:lnTo>
                <a:lnTo>
                  <a:pt x="50893" y="89090"/>
                </a:lnTo>
                <a:lnTo>
                  <a:pt x="52479" y="90224"/>
                </a:lnTo>
                <a:lnTo>
                  <a:pt x="52253" y="92377"/>
                </a:lnTo>
                <a:lnTo>
                  <a:pt x="57807" y="94191"/>
                </a:lnTo>
                <a:lnTo>
                  <a:pt x="59053" y="94191"/>
                </a:lnTo>
                <a:lnTo>
                  <a:pt x="59620" y="94531"/>
                </a:lnTo>
                <a:lnTo>
                  <a:pt x="59620" y="94984"/>
                </a:lnTo>
                <a:lnTo>
                  <a:pt x="59167" y="96458"/>
                </a:lnTo>
                <a:lnTo>
                  <a:pt x="56900" y="100992"/>
                </a:lnTo>
                <a:lnTo>
                  <a:pt x="56787" y="102012"/>
                </a:lnTo>
                <a:lnTo>
                  <a:pt x="55087" y="102919"/>
                </a:lnTo>
                <a:lnTo>
                  <a:pt x="54860" y="103485"/>
                </a:lnTo>
                <a:lnTo>
                  <a:pt x="55313" y="104845"/>
                </a:lnTo>
                <a:lnTo>
                  <a:pt x="55767" y="105639"/>
                </a:lnTo>
                <a:lnTo>
                  <a:pt x="56900" y="105866"/>
                </a:lnTo>
                <a:lnTo>
                  <a:pt x="59394" y="105186"/>
                </a:lnTo>
                <a:lnTo>
                  <a:pt x="60980" y="104165"/>
                </a:lnTo>
                <a:lnTo>
                  <a:pt x="61774" y="104052"/>
                </a:lnTo>
                <a:lnTo>
                  <a:pt x="62794" y="103712"/>
                </a:lnTo>
                <a:lnTo>
                  <a:pt x="64268" y="103712"/>
                </a:lnTo>
                <a:lnTo>
                  <a:pt x="65741" y="104165"/>
                </a:lnTo>
                <a:lnTo>
                  <a:pt x="67781" y="103599"/>
                </a:lnTo>
                <a:lnTo>
                  <a:pt x="69595" y="102805"/>
                </a:lnTo>
                <a:lnTo>
                  <a:pt x="70388" y="102919"/>
                </a:lnTo>
                <a:lnTo>
                  <a:pt x="71182" y="103712"/>
                </a:lnTo>
                <a:lnTo>
                  <a:pt x="71749" y="103939"/>
                </a:lnTo>
                <a:lnTo>
                  <a:pt x="73335" y="103485"/>
                </a:lnTo>
                <a:lnTo>
                  <a:pt x="73902" y="102692"/>
                </a:lnTo>
                <a:lnTo>
                  <a:pt x="75489" y="100538"/>
                </a:lnTo>
                <a:lnTo>
                  <a:pt x="75602" y="99518"/>
                </a:lnTo>
                <a:lnTo>
                  <a:pt x="75489" y="98951"/>
                </a:lnTo>
                <a:lnTo>
                  <a:pt x="74355" y="97818"/>
                </a:lnTo>
                <a:lnTo>
                  <a:pt x="73675" y="95551"/>
                </a:lnTo>
                <a:lnTo>
                  <a:pt x="74242" y="93397"/>
                </a:lnTo>
                <a:lnTo>
                  <a:pt x="74242" y="92377"/>
                </a:lnTo>
                <a:lnTo>
                  <a:pt x="73675" y="91244"/>
                </a:lnTo>
                <a:lnTo>
                  <a:pt x="74242" y="89884"/>
                </a:lnTo>
                <a:lnTo>
                  <a:pt x="75375" y="89204"/>
                </a:lnTo>
                <a:lnTo>
                  <a:pt x="76169" y="88977"/>
                </a:lnTo>
                <a:lnTo>
                  <a:pt x="79229" y="88750"/>
                </a:lnTo>
                <a:lnTo>
                  <a:pt x="81156" y="86143"/>
                </a:lnTo>
                <a:lnTo>
                  <a:pt x="82290" y="85237"/>
                </a:lnTo>
                <a:lnTo>
                  <a:pt x="83423" y="83650"/>
                </a:lnTo>
                <a:lnTo>
                  <a:pt x="83990" y="83083"/>
                </a:lnTo>
                <a:lnTo>
                  <a:pt x="84556" y="81949"/>
                </a:lnTo>
                <a:lnTo>
                  <a:pt x="84670" y="80703"/>
                </a:lnTo>
                <a:lnTo>
                  <a:pt x="82290" y="79002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02" name="Freeform: Shape 301">
            <a:extLst>
              <a:ext uri="{FF2B5EF4-FFF2-40B4-BE49-F238E27FC236}">
                <a16:creationId xmlns:a16="http://schemas.microsoft.com/office/drawing/2014/main" id="{B50F18A7-65A9-5DB7-7BA3-EB3067BBE3AB}"/>
              </a:ext>
            </a:extLst>
          </p:cNvPr>
          <p:cNvSpPr/>
          <p:nvPr/>
        </p:nvSpPr>
        <p:spPr>
          <a:xfrm>
            <a:off x="3071861" y="3215667"/>
            <a:ext cx="39275" cy="29668"/>
          </a:xfrm>
          <a:custGeom>
            <a:avLst/>
            <a:gdLst>
              <a:gd name="connsiteX0" fmla="*/ 52253 w 52366"/>
              <a:gd name="connsiteY0" fmla="*/ 16209 h 39557"/>
              <a:gd name="connsiteX1" fmla="*/ 52026 w 52366"/>
              <a:gd name="connsiteY1" fmla="*/ 15755 h 39557"/>
              <a:gd name="connsiteX2" fmla="*/ 51119 w 52366"/>
              <a:gd name="connsiteY2" fmla="*/ 15302 h 39557"/>
              <a:gd name="connsiteX3" fmla="*/ 50326 w 52366"/>
              <a:gd name="connsiteY3" fmla="*/ 13715 h 39557"/>
              <a:gd name="connsiteX4" fmla="*/ 48852 w 52366"/>
              <a:gd name="connsiteY4" fmla="*/ 9635 h 39557"/>
              <a:gd name="connsiteX5" fmla="*/ 48059 w 52366"/>
              <a:gd name="connsiteY5" fmla="*/ 8728 h 39557"/>
              <a:gd name="connsiteX6" fmla="*/ 45679 w 52366"/>
              <a:gd name="connsiteY6" fmla="*/ 7821 h 39557"/>
              <a:gd name="connsiteX7" fmla="*/ 43638 w 52366"/>
              <a:gd name="connsiteY7" fmla="*/ 6688 h 39557"/>
              <a:gd name="connsiteX8" fmla="*/ 41938 w 52366"/>
              <a:gd name="connsiteY8" fmla="*/ 5101 h 39557"/>
              <a:gd name="connsiteX9" fmla="*/ 38765 w 52366"/>
              <a:gd name="connsiteY9" fmla="*/ 1134 h 39557"/>
              <a:gd name="connsiteX10" fmla="*/ 38198 w 52366"/>
              <a:gd name="connsiteY10" fmla="*/ 907 h 39557"/>
              <a:gd name="connsiteX11" fmla="*/ 37404 w 52366"/>
              <a:gd name="connsiteY11" fmla="*/ 113 h 39557"/>
              <a:gd name="connsiteX12" fmla="*/ 36611 w 52366"/>
              <a:gd name="connsiteY12" fmla="*/ 0 h 39557"/>
              <a:gd name="connsiteX13" fmla="*/ 34797 w 52366"/>
              <a:gd name="connsiteY13" fmla="*/ 794 h 39557"/>
              <a:gd name="connsiteX14" fmla="*/ 32757 w 52366"/>
              <a:gd name="connsiteY14" fmla="*/ 1360 h 39557"/>
              <a:gd name="connsiteX15" fmla="*/ 31284 w 52366"/>
              <a:gd name="connsiteY15" fmla="*/ 907 h 39557"/>
              <a:gd name="connsiteX16" fmla="*/ 29810 w 52366"/>
              <a:gd name="connsiteY16" fmla="*/ 907 h 39557"/>
              <a:gd name="connsiteX17" fmla="*/ 28790 w 52366"/>
              <a:gd name="connsiteY17" fmla="*/ 1247 h 39557"/>
              <a:gd name="connsiteX18" fmla="*/ 27997 w 52366"/>
              <a:gd name="connsiteY18" fmla="*/ 1360 h 39557"/>
              <a:gd name="connsiteX19" fmla="*/ 26410 w 52366"/>
              <a:gd name="connsiteY19" fmla="*/ 2380 h 39557"/>
              <a:gd name="connsiteX20" fmla="*/ 23916 w 52366"/>
              <a:gd name="connsiteY20" fmla="*/ 3060 h 39557"/>
              <a:gd name="connsiteX21" fmla="*/ 22783 w 52366"/>
              <a:gd name="connsiteY21" fmla="*/ 2834 h 39557"/>
              <a:gd name="connsiteX22" fmla="*/ 22783 w 52366"/>
              <a:gd name="connsiteY22" fmla="*/ 2834 h 39557"/>
              <a:gd name="connsiteX23" fmla="*/ 19269 w 52366"/>
              <a:gd name="connsiteY23" fmla="*/ 3627 h 39557"/>
              <a:gd name="connsiteX24" fmla="*/ 18022 w 52366"/>
              <a:gd name="connsiteY24" fmla="*/ 4421 h 39557"/>
              <a:gd name="connsiteX25" fmla="*/ 17342 w 52366"/>
              <a:gd name="connsiteY25" fmla="*/ 6007 h 39557"/>
              <a:gd name="connsiteX26" fmla="*/ 17115 w 52366"/>
              <a:gd name="connsiteY26" fmla="*/ 6801 h 39557"/>
              <a:gd name="connsiteX27" fmla="*/ 16548 w 52366"/>
              <a:gd name="connsiteY27" fmla="*/ 6801 h 39557"/>
              <a:gd name="connsiteX28" fmla="*/ 15528 w 52366"/>
              <a:gd name="connsiteY28" fmla="*/ 6007 h 39557"/>
              <a:gd name="connsiteX29" fmla="*/ 14168 w 52366"/>
              <a:gd name="connsiteY29" fmla="*/ 4761 h 39557"/>
              <a:gd name="connsiteX30" fmla="*/ 12468 w 52366"/>
              <a:gd name="connsiteY30" fmla="*/ 4874 h 39557"/>
              <a:gd name="connsiteX31" fmla="*/ 6687 w 52366"/>
              <a:gd name="connsiteY31" fmla="*/ 7594 h 39557"/>
              <a:gd name="connsiteX32" fmla="*/ 6121 w 52366"/>
              <a:gd name="connsiteY32" fmla="*/ 8954 h 39557"/>
              <a:gd name="connsiteX33" fmla="*/ 6007 w 52366"/>
              <a:gd name="connsiteY33" fmla="*/ 11901 h 39557"/>
              <a:gd name="connsiteX34" fmla="*/ 5667 w 52366"/>
              <a:gd name="connsiteY34" fmla="*/ 12695 h 39557"/>
              <a:gd name="connsiteX35" fmla="*/ 4987 w 52366"/>
              <a:gd name="connsiteY35" fmla="*/ 13262 h 39557"/>
              <a:gd name="connsiteX36" fmla="*/ 2607 w 52366"/>
              <a:gd name="connsiteY36" fmla="*/ 12921 h 39557"/>
              <a:gd name="connsiteX37" fmla="*/ 2380 w 52366"/>
              <a:gd name="connsiteY37" fmla="*/ 12695 h 39557"/>
              <a:gd name="connsiteX38" fmla="*/ 2154 w 52366"/>
              <a:gd name="connsiteY38" fmla="*/ 13035 h 39557"/>
              <a:gd name="connsiteX39" fmla="*/ 1134 w 52366"/>
              <a:gd name="connsiteY39" fmla="*/ 17115 h 39557"/>
              <a:gd name="connsiteX40" fmla="*/ 1360 w 52366"/>
              <a:gd name="connsiteY40" fmla="*/ 19269 h 39557"/>
              <a:gd name="connsiteX41" fmla="*/ 1360 w 52366"/>
              <a:gd name="connsiteY41" fmla="*/ 20629 h 39557"/>
              <a:gd name="connsiteX42" fmla="*/ 567 w 52366"/>
              <a:gd name="connsiteY42" fmla="*/ 21196 h 39557"/>
              <a:gd name="connsiteX43" fmla="*/ 0 w 52366"/>
              <a:gd name="connsiteY43" fmla="*/ 21989 h 39557"/>
              <a:gd name="connsiteX44" fmla="*/ 907 w 52366"/>
              <a:gd name="connsiteY44" fmla="*/ 25390 h 39557"/>
              <a:gd name="connsiteX45" fmla="*/ 794 w 52366"/>
              <a:gd name="connsiteY45" fmla="*/ 26863 h 39557"/>
              <a:gd name="connsiteX46" fmla="*/ 794 w 52366"/>
              <a:gd name="connsiteY46" fmla="*/ 28563 h 39557"/>
              <a:gd name="connsiteX47" fmla="*/ 2380 w 52366"/>
              <a:gd name="connsiteY47" fmla="*/ 32304 h 39557"/>
              <a:gd name="connsiteX48" fmla="*/ 3400 w 52366"/>
              <a:gd name="connsiteY48" fmla="*/ 33437 h 39557"/>
              <a:gd name="connsiteX49" fmla="*/ 4194 w 52366"/>
              <a:gd name="connsiteY49" fmla="*/ 34004 h 39557"/>
              <a:gd name="connsiteX50" fmla="*/ 5327 w 52366"/>
              <a:gd name="connsiteY50" fmla="*/ 37518 h 39557"/>
              <a:gd name="connsiteX51" fmla="*/ 6007 w 52366"/>
              <a:gd name="connsiteY51" fmla="*/ 38084 h 39557"/>
              <a:gd name="connsiteX52" fmla="*/ 8614 w 52366"/>
              <a:gd name="connsiteY52" fmla="*/ 37858 h 39557"/>
              <a:gd name="connsiteX53" fmla="*/ 9861 w 52366"/>
              <a:gd name="connsiteY53" fmla="*/ 38198 h 39557"/>
              <a:gd name="connsiteX54" fmla="*/ 10428 w 52366"/>
              <a:gd name="connsiteY54" fmla="*/ 38991 h 39557"/>
              <a:gd name="connsiteX55" fmla="*/ 10541 w 52366"/>
              <a:gd name="connsiteY55" fmla="*/ 39558 h 39557"/>
              <a:gd name="connsiteX56" fmla="*/ 13375 w 52366"/>
              <a:gd name="connsiteY56" fmla="*/ 39445 h 39557"/>
              <a:gd name="connsiteX57" fmla="*/ 14282 w 52366"/>
              <a:gd name="connsiteY57" fmla="*/ 39218 h 39557"/>
              <a:gd name="connsiteX58" fmla="*/ 17909 w 52366"/>
              <a:gd name="connsiteY58" fmla="*/ 39105 h 39557"/>
              <a:gd name="connsiteX59" fmla="*/ 19496 w 52366"/>
              <a:gd name="connsiteY59" fmla="*/ 38084 h 39557"/>
              <a:gd name="connsiteX60" fmla="*/ 20629 w 52366"/>
              <a:gd name="connsiteY60" fmla="*/ 38198 h 39557"/>
              <a:gd name="connsiteX61" fmla="*/ 23009 w 52366"/>
              <a:gd name="connsiteY61" fmla="*/ 39105 h 39557"/>
              <a:gd name="connsiteX62" fmla="*/ 24143 w 52366"/>
              <a:gd name="connsiteY62" fmla="*/ 38424 h 39557"/>
              <a:gd name="connsiteX63" fmla="*/ 27203 w 52366"/>
              <a:gd name="connsiteY63" fmla="*/ 36951 h 39557"/>
              <a:gd name="connsiteX64" fmla="*/ 30264 w 52366"/>
              <a:gd name="connsiteY64" fmla="*/ 32871 h 39557"/>
              <a:gd name="connsiteX65" fmla="*/ 31624 w 52366"/>
              <a:gd name="connsiteY65" fmla="*/ 32191 h 39557"/>
              <a:gd name="connsiteX66" fmla="*/ 34571 w 52366"/>
              <a:gd name="connsiteY66" fmla="*/ 31964 h 39557"/>
              <a:gd name="connsiteX67" fmla="*/ 35477 w 52366"/>
              <a:gd name="connsiteY67" fmla="*/ 31510 h 39557"/>
              <a:gd name="connsiteX68" fmla="*/ 36611 w 52366"/>
              <a:gd name="connsiteY68" fmla="*/ 31624 h 39557"/>
              <a:gd name="connsiteX69" fmla="*/ 39898 w 52366"/>
              <a:gd name="connsiteY69" fmla="*/ 32417 h 39557"/>
              <a:gd name="connsiteX70" fmla="*/ 41825 w 52366"/>
              <a:gd name="connsiteY70" fmla="*/ 32531 h 39557"/>
              <a:gd name="connsiteX71" fmla="*/ 44092 w 52366"/>
              <a:gd name="connsiteY71" fmla="*/ 31964 h 39557"/>
              <a:gd name="connsiteX72" fmla="*/ 46586 w 52366"/>
              <a:gd name="connsiteY72" fmla="*/ 30944 h 39557"/>
              <a:gd name="connsiteX73" fmla="*/ 47152 w 52366"/>
              <a:gd name="connsiteY73" fmla="*/ 27430 h 39557"/>
              <a:gd name="connsiteX74" fmla="*/ 47832 w 52366"/>
              <a:gd name="connsiteY74" fmla="*/ 26977 h 39557"/>
              <a:gd name="connsiteX75" fmla="*/ 49306 w 52366"/>
              <a:gd name="connsiteY75" fmla="*/ 26863 h 39557"/>
              <a:gd name="connsiteX76" fmla="*/ 50439 w 52366"/>
              <a:gd name="connsiteY76" fmla="*/ 26863 h 39557"/>
              <a:gd name="connsiteX77" fmla="*/ 50779 w 52366"/>
              <a:gd name="connsiteY77" fmla="*/ 26296 h 39557"/>
              <a:gd name="connsiteX78" fmla="*/ 51232 w 52366"/>
              <a:gd name="connsiteY78" fmla="*/ 19836 h 39557"/>
              <a:gd name="connsiteX79" fmla="*/ 52366 w 52366"/>
              <a:gd name="connsiteY79" fmla="*/ 16889 h 39557"/>
              <a:gd name="connsiteX80" fmla="*/ 52253 w 52366"/>
              <a:gd name="connsiteY80" fmla="*/ 16209 h 39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</a:cxnLst>
            <a:rect l="l" t="t" r="r" b="b"/>
            <a:pathLst>
              <a:path w="52366" h="39557">
                <a:moveTo>
                  <a:pt x="52253" y="16209"/>
                </a:moveTo>
                <a:lnTo>
                  <a:pt x="52026" y="15755"/>
                </a:lnTo>
                <a:lnTo>
                  <a:pt x="51119" y="15302"/>
                </a:lnTo>
                <a:lnTo>
                  <a:pt x="50326" y="13715"/>
                </a:lnTo>
                <a:lnTo>
                  <a:pt x="48852" y="9635"/>
                </a:lnTo>
                <a:lnTo>
                  <a:pt x="48059" y="8728"/>
                </a:lnTo>
                <a:lnTo>
                  <a:pt x="45679" y="7821"/>
                </a:lnTo>
                <a:lnTo>
                  <a:pt x="43638" y="6688"/>
                </a:lnTo>
                <a:lnTo>
                  <a:pt x="41938" y="5101"/>
                </a:lnTo>
                <a:lnTo>
                  <a:pt x="38765" y="1134"/>
                </a:lnTo>
                <a:lnTo>
                  <a:pt x="38198" y="907"/>
                </a:lnTo>
                <a:lnTo>
                  <a:pt x="37404" y="113"/>
                </a:lnTo>
                <a:lnTo>
                  <a:pt x="36611" y="0"/>
                </a:lnTo>
                <a:lnTo>
                  <a:pt x="34797" y="794"/>
                </a:lnTo>
                <a:lnTo>
                  <a:pt x="32757" y="1360"/>
                </a:lnTo>
                <a:lnTo>
                  <a:pt x="31284" y="907"/>
                </a:lnTo>
                <a:lnTo>
                  <a:pt x="29810" y="907"/>
                </a:lnTo>
                <a:lnTo>
                  <a:pt x="28790" y="1247"/>
                </a:lnTo>
                <a:lnTo>
                  <a:pt x="27997" y="1360"/>
                </a:lnTo>
                <a:lnTo>
                  <a:pt x="26410" y="2380"/>
                </a:lnTo>
                <a:lnTo>
                  <a:pt x="23916" y="3060"/>
                </a:lnTo>
                <a:lnTo>
                  <a:pt x="22783" y="2834"/>
                </a:lnTo>
                <a:lnTo>
                  <a:pt x="22783" y="2834"/>
                </a:lnTo>
                <a:lnTo>
                  <a:pt x="19269" y="3627"/>
                </a:lnTo>
                <a:lnTo>
                  <a:pt x="18022" y="4421"/>
                </a:lnTo>
                <a:lnTo>
                  <a:pt x="17342" y="6007"/>
                </a:lnTo>
                <a:lnTo>
                  <a:pt x="17115" y="6801"/>
                </a:lnTo>
                <a:lnTo>
                  <a:pt x="16548" y="6801"/>
                </a:lnTo>
                <a:lnTo>
                  <a:pt x="15528" y="6007"/>
                </a:lnTo>
                <a:lnTo>
                  <a:pt x="14168" y="4761"/>
                </a:lnTo>
                <a:lnTo>
                  <a:pt x="12468" y="4874"/>
                </a:lnTo>
                <a:lnTo>
                  <a:pt x="6687" y="7594"/>
                </a:lnTo>
                <a:lnTo>
                  <a:pt x="6121" y="8954"/>
                </a:lnTo>
                <a:lnTo>
                  <a:pt x="6007" y="11901"/>
                </a:lnTo>
                <a:lnTo>
                  <a:pt x="5667" y="12695"/>
                </a:lnTo>
                <a:lnTo>
                  <a:pt x="4987" y="13262"/>
                </a:lnTo>
                <a:lnTo>
                  <a:pt x="2607" y="12921"/>
                </a:lnTo>
                <a:lnTo>
                  <a:pt x="2380" y="12695"/>
                </a:lnTo>
                <a:lnTo>
                  <a:pt x="2154" y="13035"/>
                </a:lnTo>
                <a:lnTo>
                  <a:pt x="1134" y="17115"/>
                </a:lnTo>
                <a:lnTo>
                  <a:pt x="1360" y="19269"/>
                </a:lnTo>
                <a:lnTo>
                  <a:pt x="1360" y="20629"/>
                </a:lnTo>
                <a:lnTo>
                  <a:pt x="567" y="21196"/>
                </a:lnTo>
                <a:lnTo>
                  <a:pt x="0" y="21989"/>
                </a:lnTo>
                <a:lnTo>
                  <a:pt x="907" y="25390"/>
                </a:lnTo>
                <a:lnTo>
                  <a:pt x="794" y="26863"/>
                </a:lnTo>
                <a:lnTo>
                  <a:pt x="794" y="28563"/>
                </a:lnTo>
                <a:lnTo>
                  <a:pt x="2380" y="32304"/>
                </a:lnTo>
                <a:lnTo>
                  <a:pt x="3400" y="33437"/>
                </a:lnTo>
                <a:lnTo>
                  <a:pt x="4194" y="34004"/>
                </a:lnTo>
                <a:lnTo>
                  <a:pt x="5327" y="37518"/>
                </a:lnTo>
                <a:lnTo>
                  <a:pt x="6007" y="38084"/>
                </a:lnTo>
                <a:lnTo>
                  <a:pt x="8614" y="37858"/>
                </a:lnTo>
                <a:lnTo>
                  <a:pt x="9861" y="38198"/>
                </a:lnTo>
                <a:lnTo>
                  <a:pt x="10428" y="38991"/>
                </a:lnTo>
                <a:lnTo>
                  <a:pt x="10541" y="39558"/>
                </a:lnTo>
                <a:lnTo>
                  <a:pt x="13375" y="39445"/>
                </a:lnTo>
                <a:lnTo>
                  <a:pt x="14282" y="39218"/>
                </a:lnTo>
                <a:lnTo>
                  <a:pt x="17909" y="39105"/>
                </a:lnTo>
                <a:lnTo>
                  <a:pt x="19496" y="38084"/>
                </a:lnTo>
                <a:lnTo>
                  <a:pt x="20629" y="38198"/>
                </a:lnTo>
                <a:lnTo>
                  <a:pt x="23009" y="39105"/>
                </a:lnTo>
                <a:lnTo>
                  <a:pt x="24143" y="38424"/>
                </a:lnTo>
                <a:lnTo>
                  <a:pt x="27203" y="36951"/>
                </a:lnTo>
                <a:lnTo>
                  <a:pt x="30264" y="32871"/>
                </a:lnTo>
                <a:lnTo>
                  <a:pt x="31624" y="32191"/>
                </a:lnTo>
                <a:lnTo>
                  <a:pt x="34571" y="31964"/>
                </a:lnTo>
                <a:lnTo>
                  <a:pt x="35477" y="31510"/>
                </a:lnTo>
                <a:lnTo>
                  <a:pt x="36611" y="31624"/>
                </a:lnTo>
                <a:lnTo>
                  <a:pt x="39898" y="32417"/>
                </a:lnTo>
                <a:lnTo>
                  <a:pt x="41825" y="32531"/>
                </a:lnTo>
                <a:lnTo>
                  <a:pt x="44092" y="31964"/>
                </a:lnTo>
                <a:lnTo>
                  <a:pt x="46586" y="30944"/>
                </a:lnTo>
                <a:lnTo>
                  <a:pt x="47152" y="27430"/>
                </a:lnTo>
                <a:lnTo>
                  <a:pt x="47832" y="26977"/>
                </a:lnTo>
                <a:lnTo>
                  <a:pt x="49306" y="26863"/>
                </a:lnTo>
                <a:lnTo>
                  <a:pt x="50439" y="26863"/>
                </a:lnTo>
                <a:lnTo>
                  <a:pt x="50779" y="26296"/>
                </a:lnTo>
                <a:lnTo>
                  <a:pt x="51232" y="19836"/>
                </a:lnTo>
                <a:lnTo>
                  <a:pt x="52366" y="16889"/>
                </a:lnTo>
                <a:lnTo>
                  <a:pt x="52253" y="16209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03" name="Freeform: Shape 302">
            <a:extLst>
              <a:ext uri="{FF2B5EF4-FFF2-40B4-BE49-F238E27FC236}">
                <a16:creationId xmlns:a16="http://schemas.microsoft.com/office/drawing/2014/main" id="{2EAECD51-CE7F-D908-568A-B7DE834490B6}"/>
              </a:ext>
            </a:extLst>
          </p:cNvPr>
          <p:cNvSpPr/>
          <p:nvPr/>
        </p:nvSpPr>
        <p:spPr>
          <a:xfrm>
            <a:off x="3041003" y="3191950"/>
            <a:ext cx="29328" cy="33323"/>
          </a:xfrm>
          <a:custGeom>
            <a:avLst/>
            <a:gdLst>
              <a:gd name="connsiteX0" fmla="*/ 38878 w 39104"/>
              <a:gd name="connsiteY0" fmla="*/ 17342 h 44431"/>
              <a:gd name="connsiteX1" fmla="*/ 37405 w 39104"/>
              <a:gd name="connsiteY1" fmla="*/ 16208 h 44431"/>
              <a:gd name="connsiteX2" fmla="*/ 35364 w 39104"/>
              <a:gd name="connsiteY2" fmla="*/ 15415 h 44431"/>
              <a:gd name="connsiteX3" fmla="*/ 30830 w 39104"/>
              <a:gd name="connsiteY3" fmla="*/ 12355 h 44431"/>
              <a:gd name="connsiteX4" fmla="*/ 29017 w 39104"/>
              <a:gd name="connsiteY4" fmla="*/ 12015 h 44431"/>
              <a:gd name="connsiteX5" fmla="*/ 27430 w 39104"/>
              <a:gd name="connsiteY5" fmla="*/ 11561 h 44431"/>
              <a:gd name="connsiteX6" fmla="*/ 25163 w 39104"/>
              <a:gd name="connsiteY6" fmla="*/ 10201 h 44431"/>
              <a:gd name="connsiteX7" fmla="*/ 24029 w 39104"/>
              <a:gd name="connsiteY7" fmla="*/ 9861 h 44431"/>
              <a:gd name="connsiteX8" fmla="*/ 22783 w 39104"/>
              <a:gd name="connsiteY8" fmla="*/ 8841 h 44431"/>
              <a:gd name="connsiteX9" fmla="*/ 19949 w 39104"/>
              <a:gd name="connsiteY9" fmla="*/ 5441 h 44431"/>
              <a:gd name="connsiteX10" fmla="*/ 17569 w 39104"/>
              <a:gd name="connsiteY10" fmla="*/ 3514 h 44431"/>
              <a:gd name="connsiteX11" fmla="*/ 15982 w 39104"/>
              <a:gd name="connsiteY11" fmla="*/ 2494 h 44431"/>
              <a:gd name="connsiteX12" fmla="*/ 15528 w 39104"/>
              <a:gd name="connsiteY12" fmla="*/ 1587 h 44431"/>
              <a:gd name="connsiteX13" fmla="*/ 15415 w 39104"/>
              <a:gd name="connsiteY13" fmla="*/ 680 h 44431"/>
              <a:gd name="connsiteX14" fmla="*/ 15415 w 39104"/>
              <a:gd name="connsiteY14" fmla="*/ 340 h 44431"/>
              <a:gd name="connsiteX15" fmla="*/ 14848 w 39104"/>
              <a:gd name="connsiteY15" fmla="*/ 227 h 44431"/>
              <a:gd name="connsiteX16" fmla="*/ 13828 w 39104"/>
              <a:gd name="connsiteY16" fmla="*/ 453 h 44431"/>
              <a:gd name="connsiteX17" fmla="*/ 13148 w 39104"/>
              <a:gd name="connsiteY17" fmla="*/ 680 h 44431"/>
              <a:gd name="connsiteX18" fmla="*/ 12015 w 39104"/>
              <a:gd name="connsiteY18" fmla="*/ 340 h 44431"/>
              <a:gd name="connsiteX19" fmla="*/ 10995 w 39104"/>
              <a:gd name="connsiteY19" fmla="*/ 0 h 44431"/>
              <a:gd name="connsiteX20" fmla="*/ 10428 w 39104"/>
              <a:gd name="connsiteY20" fmla="*/ 453 h 44431"/>
              <a:gd name="connsiteX21" fmla="*/ 10315 w 39104"/>
              <a:gd name="connsiteY21" fmla="*/ 1247 h 44431"/>
              <a:gd name="connsiteX22" fmla="*/ 10995 w 39104"/>
              <a:gd name="connsiteY22" fmla="*/ 2720 h 44431"/>
              <a:gd name="connsiteX23" fmla="*/ 12242 w 39104"/>
              <a:gd name="connsiteY23" fmla="*/ 4987 h 44431"/>
              <a:gd name="connsiteX24" fmla="*/ 12015 w 39104"/>
              <a:gd name="connsiteY24" fmla="*/ 6687 h 44431"/>
              <a:gd name="connsiteX25" fmla="*/ 10995 w 39104"/>
              <a:gd name="connsiteY25" fmla="*/ 6914 h 44431"/>
              <a:gd name="connsiteX26" fmla="*/ 10201 w 39104"/>
              <a:gd name="connsiteY26" fmla="*/ 5441 h 44431"/>
              <a:gd name="connsiteX27" fmla="*/ 9294 w 39104"/>
              <a:gd name="connsiteY27" fmla="*/ 5214 h 44431"/>
              <a:gd name="connsiteX28" fmla="*/ 8388 w 39104"/>
              <a:gd name="connsiteY28" fmla="*/ 5327 h 44431"/>
              <a:gd name="connsiteX29" fmla="*/ 6347 w 39104"/>
              <a:gd name="connsiteY29" fmla="*/ 7027 h 44431"/>
              <a:gd name="connsiteX30" fmla="*/ 4874 w 39104"/>
              <a:gd name="connsiteY30" fmla="*/ 8388 h 44431"/>
              <a:gd name="connsiteX31" fmla="*/ 4421 w 39104"/>
              <a:gd name="connsiteY31" fmla="*/ 9408 h 44431"/>
              <a:gd name="connsiteX32" fmla="*/ 3967 w 39104"/>
              <a:gd name="connsiteY32" fmla="*/ 10428 h 44431"/>
              <a:gd name="connsiteX33" fmla="*/ 3741 w 39104"/>
              <a:gd name="connsiteY33" fmla="*/ 11221 h 44431"/>
              <a:gd name="connsiteX34" fmla="*/ 3741 w 39104"/>
              <a:gd name="connsiteY34" fmla="*/ 13828 h 44431"/>
              <a:gd name="connsiteX35" fmla="*/ 1020 w 39104"/>
              <a:gd name="connsiteY35" fmla="*/ 14168 h 44431"/>
              <a:gd name="connsiteX36" fmla="*/ 453 w 39104"/>
              <a:gd name="connsiteY36" fmla="*/ 14622 h 44431"/>
              <a:gd name="connsiteX37" fmla="*/ 113 w 39104"/>
              <a:gd name="connsiteY37" fmla="*/ 15415 h 44431"/>
              <a:gd name="connsiteX38" fmla="*/ 340 w 39104"/>
              <a:gd name="connsiteY38" fmla="*/ 18702 h 44431"/>
              <a:gd name="connsiteX39" fmla="*/ 567 w 39104"/>
              <a:gd name="connsiteY39" fmla="*/ 20516 h 44431"/>
              <a:gd name="connsiteX40" fmla="*/ 2154 w 39104"/>
              <a:gd name="connsiteY40" fmla="*/ 23236 h 44431"/>
              <a:gd name="connsiteX41" fmla="*/ 2154 w 39104"/>
              <a:gd name="connsiteY41" fmla="*/ 24029 h 44431"/>
              <a:gd name="connsiteX42" fmla="*/ 1927 w 39104"/>
              <a:gd name="connsiteY42" fmla="*/ 24596 h 44431"/>
              <a:gd name="connsiteX43" fmla="*/ 794 w 39104"/>
              <a:gd name="connsiteY43" fmla="*/ 25730 h 44431"/>
              <a:gd name="connsiteX44" fmla="*/ 340 w 39104"/>
              <a:gd name="connsiteY44" fmla="*/ 26070 h 44431"/>
              <a:gd name="connsiteX45" fmla="*/ 0 w 39104"/>
              <a:gd name="connsiteY45" fmla="*/ 26183 h 44431"/>
              <a:gd name="connsiteX46" fmla="*/ 0 w 39104"/>
              <a:gd name="connsiteY46" fmla="*/ 27203 h 44431"/>
              <a:gd name="connsiteX47" fmla="*/ 794 w 39104"/>
              <a:gd name="connsiteY47" fmla="*/ 28337 h 44431"/>
              <a:gd name="connsiteX48" fmla="*/ 1587 w 39104"/>
              <a:gd name="connsiteY48" fmla="*/ 29583 h 44431"/>
              <a:gd name="connsiteX49" fmla="*/ 2381 w 39104"/>
              <a:gd name="connsiteY49" fmla="*/ 29697 h 44431"/>
              <a:gd name="connsiteX50" fmla="*/ 3174 w 39104"/>
              <a:gd name="connsiteY50" fmla="*/ 29243 h 44431"/>
              <a:gd name="connsiteX51" fmla="*/ 4194 w 39104"/>
              <a:gd name="connsiteY51" fmla="*/ 29357 h 44431"/>
              <a:gd name="connsiteX52" fmla="*/ 3967 w 39104"/>
              <a:gd name="connsiteY52" fmla="*/ 29810 h 44431"/>
              <a:gd name="connsiteX53" fmla="*/ 3741 w 39104"/>
              <a:gd name="connsiteY53" fmla="*/ 30490 h 44431"/>
              <a:gd name="connsiteX54" fmla="*/ 3967 w 39104"/>
              <a:gd name="connsiteY54" fmla="*/ 31057 h 44431"/>
              <a:gd name="connsiteX55" fmla="*/ 9294 w 39104"/>
              <a:gd name="connsiteY55" fmla="*/ 34457 h 44431"/>
              <a:gd name="connsiteX56" fmla="*/ 13942 w 39104"/>
              <a:gd name="connsiteY56" fmla="*/ 39445 h 44431"/>
              <a:gd name="connsiteX57" fmla="*/ 15302 w 39104"/>
              <a:gd name="connsiteY57" fmla="*/ 42392 h 44431"/>
              <a:gd name="connsiteX58" fmla="*/ 18476 w 39104"/>
              <a:gd name="connsiteY58" fmla="*/ 44432 h 44431"/>
              <a:gd name="connsiteX59" fmla="*/ 18589 w 39104"/>
              <a:gd name="connsiteY59" fmla="*/ 43185 h 44431"/>
              <a:gd name="connsiteX60" fmla="*/ 18929 w 39104"/>
              <a:gd name="connsiteY60" fmla="*/ 41145 h 44431"/>
              <a:gd name="connsiteX61" fmla="*/ 18702 w 39104"/>
              <a:gd name="connsiteY61" fmla="*/ 40351 h 44431"/>
              <a:gd name="connsiteX62" fmla="*/ 18929 w 39104"/>
              <a:gd name="connsiteY62" fmla="*/ 39218 h 44431"/>
              <a:gd name="connsiteX63" fmla="*/ 18476 w 39104"/>
              <a:gd name="connsiteY63" fmla="*/ 38198 h 44431"/>
              <a:gd name="connsiteX64" fmla="*/ 15868 w 39104"/>
              <a:gd name="connsiteY64" fmla="*/ 36838 h 44431"/>
              <a:gd name="connsiteX65" fmla="*/ 13488 w 39104"/>
              <a:gd name="connsiteY65" fmla="*/ 33664 h 44431"/>
              <a:gd name="connsiteX66" fmla="*/ 15075 w 39104"/>
              <a:gd name="connsiteY66" fmla="*/ 33664 h 44431"/>
              <a:gd name="connsiteX67" fmla="*/ 17455 w 39104"/>
              <a:gd name="connsiteY67" fmla="*/ 34004 h 44431"/>
              <a:gd name="connsiteX68" fmla="*/ 18816 w 39104"/>
              <a:gd name="connsiteY68" fmla="*/ 33437 h 44431"/>
              <a:gd name="connsiteX69" fmla="*/ 19609 w 39104"/>
              <a:gd name="connsiteY69" fmla="*/ 31964 h 44431"/>
              <a:gd name="connsiteX70" fmla="*/ 20969 w 39104"/>
              <a:gd name="connsiteY70" fmla="*/ 30037 h 44431"/>
              <a:gd name="connsiteX71" fmla="*/ 22669 w 39104"/>
              <a:gd name="connsiteY71" fmla="*/ 27997 h 44431"/>
              <a:gd name="connsiteX72" fmla="*/ 23689 w 39104"/>
              <a:gd name="connsiteY72" fmla="*/ 26070 h 44431"/>
              <a:gd name="connsiteX73" fmla="*/ 24936 w 39104"/>
              <a:gd name="connsiteY73" fmla="*/ 24369 h 44431"/>
              <a:gd name="connsiteX74" fmla="*/ 25843 w 39104"/>
              <a:gd name="connsiteY74" fmla="*/ 23916 h 44431"/>
              <a:gd name="connsiteX75" fmla="*/ 26410 w 39104"/>
              <a:gd name="connsiteY75" fmla="*/ 24256 h 44431"/>
              <a:gd name="connsiteX76" fmla="*/ 26636 w 39104"/>
              <a:gd name="connsiteY76" fmla="*/ 24936 h 44431"/>
              <a:gd name="connsiteX77" fmla="*/ 26636 w 39104"/>
              <a:gd name="connsiteY77" fmla="*/ 27203 h 44431"/>
              <a:gd name="connsiteX78" fmla="*/ 26977 w 39104"/>
              <a:gd name="connsiteY78" fmla="*/ 27883 h 44431"/>
              <a:gd name="connsiteX79" fmla="*/ 27657 w 39104"/>
              <a:gd name="connsiteY79" fmla="*/ 28450 h 44431"/>
              <a:gd name="connsiteX80" fmla="*/ 29130 w 39104"/>
              <a:gd name="connsiteY80" fmla="*/ 28223 h 44431"/>
              <a:gd name="connsiteX81" fmla="*/ 30717 w 39104"/>
              <a:gd name="connsiteY81" fmla="*/ 27657 h 44431"/>
              <a:gd name="connsiteX82" fmla="*/ 32870 w 39104"/>
              <a:gd name="connsiteY82" fmla="*/ 26523 h 44431"/>
              <a:gd name="connsiteX83" fmla="*/ 33210 w 39104"/>
              <a:gd name="connsiteY83" fmla="*/ 26523 h 44431"/>
              <a:gd name="connsiteX84" fmla="*/ 33437 w 39104"/>
              <a:gd name="connsiteY84" fmla="*/ 26296 h 44431"/>
              <a:gd name="connsiteX85" fmla="*/ 33777 w 39104"/>
              <a:gd name="connsiteY85" fmla="*/ 24369 h 44431"/>
              <a:gd name="connsiteX86" fmla="*/ 33324 w 39104"/>
              <a:gd name="connsiteY86" fmla="*/ 22896 h 44431"/>
              <a:gd name="connsiteX87" fmla="*/ 32530 w 39104"/>
              <a:gd name="connsiteY87" fmla="*/ 21649 h 44431"/>
              <a:gd name="connsiteX88" fmla="*/ 33097 w 39104"/>
              <a:gd name="connsiteY88" fmla="*/ 20969 h 44431"/>
              <a:gd name="connsiteX89" fmla="*/ 34571 w 39104"/>
              <a:gd name="connsiteY89" fmla="*/ 20969 h 44431"/>
              <a:gd name="connsiteX90" fmla="*/ 35931 w 39104"/>
              <a:gd name="connsiteY90" fmla="*/ 21082 h 44431"/>
              <a:gd name="connsiteX91" fmla="*/ 36384 w 39104"/>
              <a:gd name="connsiteY91" fmla="*/ 19836 h 44431"/>
              <a:gd name="connsiteX92" fmla="*/ 38991 w 39104"/>
              <a:gd name="connsiteY92" fmla="*/ 19156 h 44431"/>
              <a:gd name="connsiteX93" fmla="*/ 39105 w 39104"/>
              <a:gd name="connsiteY93" fmla="*/ 18476 h 44431"/>
              <a:gd name="connsiteX94" fmla="*/ 38878 w 39104"/>
              <a:gd name="connsiteY94" fmla="*/ 17342 h 4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</a:cxnLst>
            <a:rect l="l" t="t" r="r" b="b"/>
            <a:pathLst>
              <a:path w="39104" h="44431">
                <a:moveTo>
                  <a:pt x="38878" y="17342"/>
                </a:moveTo>
                <a:lnTo>
                  <a:pt x="37405" y="16208"/>
                </a:lnTo>
                <a:lnTo>
                  <a:pt x="35364" y="15415"/>
                </a:lnTo>
                <a:lnTo>
                  <a:pt x="30830" y="12355"/>
                </a:lnTo>
                <a:lnTo>
                  <a:pt x="29017" y="12015"/>
                </a:lnTo>
                <a:lnTo>
                  <a:pt x="27430" y="11561"/>
                </a:lnTo>
                <a:lnTo>
                  <a:pt x="25163" y="10201"/>
                </a:lnTo>
                <a:lnTo>
                  <a:pt x="24029" y="9861"/>
                </a:lnTo>
                <a:lnTo>
                  <a:pt x="22783" y="8841"/>
                </a:lnTo>
                <a:lnTo>
                  <a:pt x="19949" y="5441"/>
                </a:lnTo>
                <a:lnTo>
                  <a:pt x="17569" y="3514"/>
                </a:lnTo>
                <a:lnTo>
                  <a:pt x="15982" y="2494"/>
                </a:lnTo>
                <a:lnTo>
                  <a:pt x="15528" y="1587"/>
                </a:lnTo>
                <a:lnTo>
                  <a:pt x="15415" y="680"/>
                </a:lnTo>
                <a:lnTo>
                  <a:pt x="15415" y="340"/>
                </a:lnTo>
                <a:lnTo>
                  <a:pt x="14848" y="227"/>
                </a:lnTo>
                <a:lnTo>
                  <a:pt x="13828" y="453"/>
                </a:lnTo>
                <a:lnTo>
                  <a:pt x="13148" y="680"/>
                </a:lnTo>
                <a:lnTo>
                  <a:pt x="12015" y="340"/>
                </a:lnTo>
                <a:lnTo>
                  <a:pt x="10995" y="0"/>
                </a:lnTo>
                <a:lnTo>
                  <a:pt x="10428" y="453"/>
                </a:lnTo>
                <a:lnTo>
                  <a:pt x="10315" y="1247"/>
                </a:lnTo>
                <a:lnTo>
                  <a:pt x="10995" y="2720"/>
                </a:lnTo>
                <a:lnTo>
                  <a:pt x="12242" y="4987"/>
                </a:lnTo>
                <a:lnTo>
                  <a:pt x="12015" y="6687"/>
                </a:lnTo>
                <a:lnTo>
                  <a:pt x="10995" y="6914"/>
                </a:lnTo>
                <a:lnTo>
                  <a:pt x="10201" y="5441"/>
                </a:lnTo>
                <a:lnTo>
                  <a:pt x="9294" y="5214"/>
                </a:lnTo>
                <a:lnTo>
                  <a:pt x="8388" y="5327"/>
                </a:lnTo>
                <a:lnTo>
                  <a:pt x="6347" y="7027"/>
                </a:lnTo>
                <a:lnTo>
                  <a:pt x="4874" y="8388"/>
                </a:lnTo>
                <a:lnTo>
                  <a:pt x="4421" y="9408"/>
                </a:lnTo>
                <a:lnTo>
                  <a:pt x="3967" y="10428"/>
                </a:lnTo>
                <a:lnTo>
                  <a:pt x="3741" y="11221"/>
                </a:lnTo>
                <a:lnTo>
                  <a:pt x="3741" y="13828"/>
                </a:lnTo>
                <a:lnTo>
                  <a:pt x="1020" y="14168"/>
                </a:lnTo>
                <a:lnTo>
                  <a:pt x="453" y="14622"/>
                </a:lnTo>
                <a:lnTo>
                  <a:pt x="113" y="15415"/>
                </a:lnTo>
                <a:lnTo>
                  <a:pt x="340" y="18702"/>
                </a:lnTo>
                <a:lnTo>
                  <a:pt x="567" y="20516"/>
                </a:lnTo>
                <a:lnTo>
                  <a:pt x="2154" y="23236"/>
                </a:lnTo>
                <a:lnTo>
                  <a:pt x="2154" y="24029"/>
                </a:lnTo>
                <a:lnTo>
                  <a:pt x="1927" y="24596"/>
                </a:lnTo>
                <a:lnTo>
                  <a:pt x="794" y="25730"/>
                </a:lnTo>
                <a:lnTo>
                  <a:pt x="340" y="26070"/>
                </a:lnTo>
                <a:lnTo>
                  <a:pt x="0" y="26183"/>
                </a:lnTo>
                <a:lnTo>
                  <a:pt x="0" y="27203"/>
                </a:lnTo>
                <a:lnTo>
                  <a:pt x="794" y="28337"/>
                </a:lnTo>
                <a:lnTo>
                  <a:pt x="1587" y="29583"/>
                </a:lnTo>
                <a:lnTo>
                  <a:pt x="2381" y="29697"/>
                </a:lnTo>
                <a:lnTo>
                  <a:pt x="3174" y="29243"/>
                </a:lnTo>
                <a:lnTo>
                  <a:pt x="4194" y="29357"/>
                </a:lnTo>
                <a:lnTo>
                  <a:pt x="3967" y="29810"/>
                </a:lnTo>
                <a:lnTo>
                  <a:pt x="3741" y="30490"/>
                </a:lnTo>
                <a:lnTo>
                  <a:pt x="3967" y="31057"/>
                </a:lnTo>
                <a:lnTo>
                  <a:pt x="9294" y="34457"/>
                </a:lnTo>
                <a:lnTo>
                  <a:pt x="13942" y="39445"/>
                </a:lnTo>
                <a:lnTo>
                  <a:pt x="15302" y="42392"/>
                </a:lnTo>
                <a:lnTo>
                  <a:pt x="18476" y="44432"/>
                </a:lnTo>
                <a:lnTo>
                  <a:pt x="18589" y="43185"/>
                </a:lnTo>
                <a:lnTo>
                  <a:pt x="18929" y="41145"/>
                </a:lnTo>
                <a:lnTo>
                  <a:pt x="18702" y="40351"/>
                </a:lnTo>
                <a:lnTo>
                  <a:pt x="18929" y="39218"/>
                </a:lnTo>
                <a:lnTo>
                  <a:pt x="18476" y="38198"/>
                </a:lnTo>
                <a:lnTo>
                  <a:pt x="15868" y="36838"/>
                </a:lnTo>
                <a:lnTo>
                  <a:pt x="13488" y="33664"/>
                </a:lnTo>
                <a:lnTo>
                  <a:pt x="15075" y="33664"/>
                </a:lnTo>
                <a:lnTo>
                  <a:pt x="17455" y="34004"/>
                </a:lnTo>
                <a:lnTo>
                  <a:pt x="18816" y="33437"/>
                </a:lnTo>
                <a:lnTo>
                  <a:pt x="19609" y="31964"/>
                </a:lnTo>
                <a:lnTo>
                  <a:pt x="20969" y="30037"/>
                </a:lnTo>
                <a:lnTo>
                  <a:pt x="22669" y="27997"/>
                </a:lnTo>
                <a:lnTo>
                  <a:pt x="23689" y="26070"/>
                </a:lnTo>
                <a:lnTo>
                  <a:pt x="24936" y="24369"/>
                </a:lnTo>
                <a:lnTo>
                  <a:pt x="25843" y="23916"/>
                </a:lnTo>
                <a:lnTo>
                  <a:pt x="26410" y="24256"/>
                </a:lnTo>
                <a:lnTo>
                  <a:pt x="26636" y="24936"/>
                </a:lnTo>
                <a:lnTo>
                  <a:pt x="26636" y="27203"/>
                </a:lnTo>
                <a:lnTo>
                  <a:pt x="26977" y="27883"/>
                </a:lnTo>
                <a:lnTo>
                  <a:pt x="27657" y="28450"/>
                </a:lnTo>
                <a:lnTo>
                  <a:pt x="29130" y="28223"/>
                </a:lnTo>
                <a:lnTo>
                  <a:pt x="30717" y="27657"/>
                </a:lnTo>
                <a:lnTo>
                  <a:pt x="32870" y="26523"/>
                </a:lnTo>
                <a:lnTo>
                  <a:pt x="33210" y="26523"/>
                </a:lnTo>
                <a:lnTo>
                  <a:pt x="33437" y="26296"/>
                </a:lnTo>
                <a:lnTo>
                  <a:pt x="33777" y="24369"/>
                </a:lnTo>
                <a:lnTo>
                  <a:pt x="33324" y="22896"/>
                </a:lnTo>
                <a:lnTo>
                  <a:pt x="32530" y="21649"/>
                </a:lnTo>
                <a:lnTo>
                  <a:pt x="33097" y="20969"/>
                </a:lnTo>
                <a:lnTo>
                  <a:pt x="34571" y="20969"/>
                </a:lnTo>
                <a:lnTo>
                  <a:pt x="35931" y="21082"/>
                </a:lnTo>
                <a:lnTo>
                  <a:pt x="36384" y="19836"/>
                </a:lnTo>
                <a:lnTo>
                  <a:pt x="38991" y="19156"/>
                </a:lnTo>
                <a:lnTo>
                  <a:pt x="39105" y="18476"/>
                </a:lnTo>
                <a:lnTo>
                  <a:pt x="38878" y="17342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04" name="Freeform: Shape 303">
            <a:extLst>
              <a:ext uri="{FF2B5EF4-FFF2-40B4-BE49-F238E27FC236}">
                <a16:creationId xmlns:a16="http://schemas.microsoft.com/office/drawing/2014/main" id="{0B9B26BD-0D91-07C0-66CD-83548BF41F32}"/>
              </a:ext>
            </a:extLst>
          </p:cNvPr>
          <p:cNvSpPr/>
          <p:nvPr/>
        </p:nvSpPr>
        <p:spPr>
          <a:xfrm>
            <a:off x="2999518" y="3156841"/>
            <a:ext cx="59081" cy="54746"/>
          </a:xfrm>
          <a:custGeom>
            <a:avLst/>
            <a:gdLst>
              <a:gd name="connsiteX0" fmla="*/ 77982 w 78775"/>
              <a:gd name="connsiteY0" fmla="*/ 32644 h 72995"/>
              <a:gd name="connsiteX1" fmla="*/ 75602 w 78775"/>
              <a:gd name="connsiteY1" fmla="*/ 30377 h 72995"/>
              <a:gd name="connsiteX2" fmla="*/ 73789 w 78775"/>
              <a:gd name="connsiteY2" fmla="*/ 28450 h 72995"/>
              <a:gd name="connsiteX3" fmla="*/ 71522 w 78775"/>
              <a:gd name="connsiteY3" fmla="*/ 26977 h 72995"/>
              <a:gd name="connsiteX4" fmla="*/ 69935 w 78775"/>
              <a:gd name="connsiteY4" fmla="*/ 26410 h 72995"/>
              <a:gd name="connsiteX5" fmla="*/ 69481 w 78775"/>
              <a:gd name="connsiteY5" fmla="*/ 25730 h 72995"/>
              <a:gd name="connsiteX6" fmla="*/ 69255 w 78775"/>
              <a:gd name="connsiteY6" fmla="*/ 24936 h 72995"/>
              <a:gd name="connsiteX7" fmla="*/ 69368 w 78775"/>
              <a:gd name="connsiteY7" fmla="*/ 23463 h 72995"/>
              <a:gd name="connsiteX8" fmla="*/ 69481 w 78775"/>
              <a:gd name="connsiteY8" fmla="*/ 21536 h 72995"/>
              <a:gd name="connsiteX9" fmla="*/ 69935 w 78775"/>
              <a:gd name="connsiteY9" fmla="*/ 20402 h 72995"/>
              <a:gd name="connsiteX10" fmla="*/ 71408 w 78775"/>
              <a:gd name="connsiteY10" fmla="*/ 18136 h 72995"/>
              <a:gd name="connsiteX11" fmla="*/ 72769 w 78775"/>
              <a:gd name="connsiteY11" fmla="*/ 15755 h 72995"/>
              <a:gd name="connsiteX12" fmla="*/ 73675 w 78775"/>
              <a:gd name="connsiteY12" fmla="*/ 13488 h 72995"/>
              <a:gd name="connsiteX13" fmla="*/ 74129 w 78775"/>
              <a:gd name="connsiteY13" fmla="*/ 11448 h 72995"/>
              <a:gd name="connsiteX14" fmla="*/ 73902 w 78775"/>
              <a:gd name="connsiteY14" fmla="*/ 10768 h 72995"/>
              <a:gd name="connsiteX15" fmla="*/ 73222 w 78775"/>
              <a:gd name="connsiteY15" fmla="*/ 10315 h 72995"/>
              <a:gd name="connsiteX16" fmla="*/ 71635 w 78775"/>
              <a:gd name="connsiteY16" fmla="*/ 9861 h 72995"/>
              <a:gd name="connsiteX17" fmla="*/ 69481 w 78775"/>
              <a:gd name="connsiteY17" fmla="*/ 10315 h 72995"/>
              <a:gd name="connsiteX18" fmla="*/ 67668 w 78775"/>
              <a:gd name="connsiteY18" fmla="*/ 10995 h 72995"/>
              <a:gd name="connsiteX19" fmla="*/ 66988 w 78775"/>
              <a:gd name="connsiteY19" fmla="*/ 11108 h 72995"/>
              <a:gd name="connsiteX20" fmla="*/ 65628 w 78775"/>
              <a:gd name="connsiteY20" fmla="*/ 11221 h 72995"/>
              <a:gd name="connsiteX21" fmla="*/ 63474 w 78775"/>
              <a:gd name="connsiteY21" fmla="*/ 10768 h 72995"/>
              <a:gd name="connsiteX22" fmla="*/ 62454 w 78775"/>
              <a:gd name="connsiteY22" fmla="*/ 9861 h 72995"/>
              <a:gd name="connsiteX23" fmla="*/ 62341 w 78775"/>
              <a:gd name="connsiteY23" fmla="*/ 8954 h 72995"/>
              <a:gd name="connsiteX24" fmla="*/ 62341 w 78775"/>
              <a:gd name="connsiteY24" fmla="*/ 8161 h 72995"/>
              <a:gd name="connsiteX25" fmla="*/ 61547 w 78775"/>
              <a:gd name="connsiteY25" fmla="*/ 6801 h 72995"/>
              <a:gd name="connsiteX26" fmla="*/ 59847 w 78775"/>
              <a:gd name="connsiteY26" fmla="*/ 5441 h 72995"/>
              <a:gd name="connsiteX27" fmla="*/ 56333 w 78775"/>
              <a:gd name="connsiteY27" fmla="*/ 5214 h 72995"/>
              <a:gd name="connsiteX28" fmla="*/ 54973 w 78775"/>
              <a:gd name="connsiteY28" fmla="*/ 4761 h 72995"/>
              <a:gd name="connsiteX29" fmla="*/ 53613 w 78775"/>
              <a:gd name="connsiteY29" fmla="*/ 4307 h 72995"/>
              <a:gd name="connsiteX30" fmla="*/ 52139 w 78775"/>
              <a:gd name="connsiteY30" fmla="*/ 3854 h 72995"/>
              <a:gd name="connsiteX31" fmla="*/ 50779 w 78775"/>
              <a:gd name="connsiteY31" fmla="*/ 3967 h 72995"/>
              <a:gd name="connsiteX32" fmla="*/ 49193 w 78775"/>
              <a:gd name="connsiteY32" fmla="*/ 4307 h 72995"/>
              <a:gd name="connsiteX33" fmla="*/ 46246 w 78775"/>
              <a:gd name="connsiteY33" fmla="*/ 3740 h 72995"/>
              <a:gd name="connsiteX34" fmla="*/ 45225 w 78775"/>
              <a:gd name="connsiteY34" fmla="*/ 4534 h 72995"/>
              <a:gd name="connsiteX35" fmla="*/ 43752 w 78775"/>
              <a:gd name="connsiteY35" fmla="*/ 5441 h 72995"/>
              <a:gd name="connsiteX36" fmla="*/ 42505 w 78775"/>
              <a:gd name="connsiteY36" fmla="*/ 5441 h 72995"/>
              <a:gd name="connsiteX37" fmla="*/ 40011 w 78775"/>
              <a:gd name="connsiteY37" fmla="*/ 3287 h 72995"/>
              <a:gd name="connsiteX38" fmla="*/ 39218 w 78775"/>
              <a:gd name="connsiteY38" fmla="*/ 3060 h 72995"/>
              <a:gd name="connsiteX39" fmla="*/ 37065 w 78775"/>
              <a:gd name="connsiteY39" fmla="*/ 4194 h 72995"/>
              <a:gd name="connsiteX40" fmla="*/ 36158 w 78775"/>
              <a:gd name="connsiteY40" fmla="*/ 4307 h 72995"/>
              <a:gd name="connsiteX41" fmla="*/ 35477 w 78775"/>
              <a:gd name="connsiteY41" fmla="*/ 3967 h 72995"/>
              <a:gd name="connsiteX42" fmla="*/ 32531 w 78775"/>
              <a:gd name="connsiteY42" fmla="*/ 3060 h 72995"/>
              <a:gd name="connsiteX43" fmla="*/ 31170 w 78775"/>
              <a:gd name="connsiteY43" fmla="*/ 2947 h 72995"/>
              <a:gd name="connsiteX44" fmla="*/ 30150 w 78775"/>
              <a:gd name="connsiteY44" fmla="*/ 3287 h 72995"/>
              <a:gd name="connsiteX45" fmla="*/ 28450 w 78775"/>
              <a:gd name="connsiteY45" fmla="*/ 2834 h 72995"/>
              <a:gd name="connsiteX46" fmla="*/ 24256 w 78775"/>
              <a:gd name="connsiteY46" fmla="*/ 0 h 72995"/>
              <a:gd name="connsiteX47" fmla="*/ 21536 w 78775"/>
              <a:gd name="connsiteY47" fmla="*/ 2154 h 72995"/>
              <a:gd name="connsiteX48" fmla="*/ 16209 w 78775"/>
              <a:gd name="connsiteY48" fmla="*/ 1700 h 72995"/>
              <a:gd name="connsiteX49" fmla="*/ 14735 w 78775"/>
              <a:gd name="connsiteY49" fmla="*/ 3174 h 72995"/>
              <a:gd name="connsiteX50" fmla="*/ 12922 w 78775"/>
              <a:gd name="connsiteY50" fmla="*/ 6007 h 72995"/>
              <a:gd name="connsiteX51" fmla="*/ 11448 w 78775"/>
              <a:gd name="connsiteY51" fmla="*/ 7368 h 72995"/>
              <a:gd name="connsiteX52" fmla="*/ 10088 w 78775"/>
              <a:gd name="connsiteY52" fmla="*/ 6801 h 72995"/>
              <a:gd name="connsiteX53" fmla="*/ 8614 w 78775"/>
              <a:gd name="connsiteY53" fmla="*/ 5554 h 72995"/>
              <a:gd name="connsiteX54" fmla="*/ 6007 w 78775"/>
              <a:gd name="connsiteY54" fmla="*/ 2380 h 72995"/>
              <a:gd name="connsiteX55" fmla="*/ 4647 w 78775"/>
              <a:gd name="connsiteY55" fmla="*/ 1814 h 72995"/>
              <a:gd name="connsiteX56" fmla="*/ 3061 w 78775"/>
              <a:gd name="connsiteY56" fmla="*/ 1700 h 72995"/>
              <a:gd name="connsiteX57" fmla="*/ 1814 w 78775"/>
              <a:gd name="connsiteY57" fmla="*/ 2040 h 72995"/>
              <a:gd name="connsiteX58" fmla="*/ 1020 w 78775"/>
              <a:gd name="connsiteY58" fmla="*/ 2720 h 72995"/>
              <a:gd name="connsiteX59" fmla="*/ 567 w 78775"/>
              <a:gd name="connsiteY59" fmla="*/ 7368 h 72995"/>
              <a:gd name="connsiteX60" fmla="*/ 0 w 78775"/>
              <a:gd name="connsiteY60" fmla="*/ 11448 h 72995"/>
              <a:gd name="connsiteX61" fmla="*/ 0 w 78775"/>
              <a:gd name="connsiteY61" fmla="*/ 13942 h 72995"/>
              <a:gd name="connsiteX62" fmla="*/ 2947 w 78775"/>
              <a:gd name="connsiteY62" fmla="*/ 16209 h 72995"/>
              <a:gd name="connsiteX63" fmla="*/ 6347 w 78775"/>
              <a:gd name="connsiteY63" fmla="*/ 20062 h 72995"/>
              <a:gd name="connsiteX64" fmla="*/ 7481 w 78775"/>
              <a:gd name="connsiteY64" fmla="*/ 20516 h 72995"/>
              <a:gd name="connsiteX65" fmla="*/ 8048 w 78775"/>
              <a:gd name="connsiteY65" fmla="*/ 21762 h 72995"/>
              <a:gd name="connsiteX66" fmla="*/ 8841 w 78775"/>
              <a:gd name="connsiteY66" fmla="*/ 25050 h 72995"/>
              <a:gd name="connsiteX67" fmla="*/ 9748 w 78775"/>
              <a:gd name="connsiteY67" fmla="*/ 28790 h 72995"/>
              <a:gd name="connsiteX68" fmla="*/ 11562 w 78775"/>
              <a:gd name="connsiteY68" fmla="*/ 31284 h 72995"/>
              <a:gd name="connsiteX69" fmla="*/ 13148 w 78775"/>
              <a:gd name="connsiteY69" fmla="*/ 32984 h 72995"/>
              <a:gd name="connsiteX70" fmla="*/ 15075 w 78775"/>
              <a:gd name="connsiteY70" fmla="*/ 34571 h 72995"/>
              <a:gd name="connsiteX71" fmla="*/ 17455 w 78775"/>
              <a:gd name="connsiteY71" fmla="*/ 36951 h 72995"/>
              <a:gd name="connsiteX72" fmla="*/ 19496 w 78775"/>
              <a:gd name="connsiteY72" fmla="*/ 39558 h 72995"/>
              <a:gd name="connsiteX73" fmla="*/ 19949 w 78775"/>
              <a:gd name="connsiteY73" fmla="*/ 40578 h 72995"/>
              <a:gd name="connsiteX74" fmla="*/ 23803 w 78775"/>
              <a:gd name="connsiteY74" fmla="*/ 43978 h 72995"/>
              <a:gd name="connsiteX75" fmla="*/ 27543 w 78775"/>
              <a:gd name="connsiteY75" fmla="*/ 47605 h 72995"/>
              <a:gd name="connsiteX76" fmla="*/ 30944 w 78775"/>
              <a:gd name="connsiteY76" fmla="*/ 48852 h 72995"/>
              <a:gd name="connsiteX77" fmla="*/ 31510 w 78775"/>
              <a:gd name="connsiteY77" fmla="*/ 49419 h 72995"/>
              <a:gd name="connsiteX78" fmla="*/ 31510 w 78775"/>
              <a:gd name="connsiteY78" fmla="*/ 52139 h 72995"/>
              <a:gd name="connsiteX79" fmla="*/ 31850 w 78775"/>
              <a:gd name="connsiteY79" fmla="*/ 53160 h 72995"/>
              <a:gd name="connsiteX80" fmla="*/ 34117 w 78775"/>
              <a:gd name="connsiteY80" fmla="*/ 55993 h 72995"/>
              <a:gd name="connsiteX81" fmla="*/ 38651 w 78775"/>
              <a:gd name="connsiteY81" fmla="*/ 60187 h 72995"/>
              <a:gd name="connsiteX82" fmla="*/ 39218 w 78775"/>
              <a:gd name="connsiteY82" fmla="*/ 61207 h 72995"/>
              <a:gd name="connsiteX83" fmla="*/ 39331 w 78775"/>
              <a:gd name="connsiteY83" fmla="*/ 61887 h 72995"/>
              <a:gd name="connsiteX84" fmla="*/ 38991 w 78775"/>
              <a:gd name="connsiteY84" fmla="*/ 62454 h 72995"/>
              <a:gd name="connsiteX85" fmla="*/ 37858 w 78775"/>
              <a:gd name="connsiteY85" fmla="*/ 63021 h 72995"/>
              <a:gd name="connsiteX86" fmla="*/ 39558 w 78775"/>
              <a:gd name="connsiteY86" fmla="*/ 64041 h 72995"/>
              <a:gd name="connsiteX87" fmla="*/ 41032 w 78775"/>
              <a:gd name="connsiteY87" fmla="*/ 63587 h 72995"/>
              <a:gd name="connsiteX88" fmla="*/ 42278 w 78775"/>
              <a:gd name="connsiteY88" fmla="*/ 63927 h 72995"/>
              <a:gd name="connsiteX89" fmla="*/ 43072 w 78775"/>
              <a:gd name="connsiteY89" fmla="*/ 65514 h 72995"/>
              <a:gd name="connsiteX90" fmla="*/ 44659 w 78775"/>
              <a:gd name="connsiteY90" fmla="*/ 66421 h 72995"/>
              <a:gd name="connsiteX91" fmla="*/ 47266 w 78775"/>
              <a:gd name="connsiteY91" fmla="*/ 68235 h 72995"/>
              <a:gd name="connsiteX92" fmla="*/ 48852 w 78775"/>
              <a:gd name="connsiteY92" fmla="*/ 69595 h 72995"/>
              <a:gd name="connsiteX93" fmla="*/ 52593 w 78775"/>
              <a:gd name="connsiteY93" fmla="*/ 71975 h 72995"/>
              <a:gd name="connsiteX94" fmla="*/ 53386 w 78775"/>
              <a:gd name="connsiteY94" fmla="*/ 72315 h 72995"/>
              <a:gd name="connsiteX95" fmla="*/ 55313 w 78775"/>
              <a:gd name="connsiteY95" fmla="*/ 72995 h 72995"/>
              <a:gd name="connsiteX96" fmla="*/ 55653 w 78775"/>
              <a:gd name="connsiteY96" fmla="*/ 72882 h 72995"/>
              <a:gd name="connsiteX97" fmla="*/ 56107 w 78775"/>
              <a:gd name="connsiteY97" fmla="*/ 72542 h 72995"/>
              <a:gd name="connsiteX98" fmla="*/ 57240 w 78775"/>
              <a:gd name="connsiteY98" fmla="*/ 71408 h 72995"/>
              <a:gd name="connsiteX99" fmla="*/ 57467 w 78775"/>
              <a:gd name="connsiteY99" fmla="*/ 70842 h 72995"/>
              <a:gd name="connsiteX100" fmla="*/ 57467 w 78775"/>
              <a:gd name="connsiteY100" fmla="*/ 70048 h 72995"/>
              <a:gd name="connsiteX101" fmla="*/ 55880 w 78775"/>
              <a:gd name="connsiteY101" fmla="*/ 67328 h 72995"/>
              <a:gd name="connsiteX102" fmla="*/ 55653 w 78775"/>
              <a:gd name="connsiteY102" fmla="*/ 65514 h 72995"/>
              <a:gd name="connsiteX103" fmla="*/ 55427 w 78775"/>
              <a:gd name="connsiteY103" fmla="*/ 62227 h 72995"/>
              <a:gd name="connsiteX104" fmla="*/ 55767 w 78775"/>
              <a:gd name="connsiteY104" fmla="*/ 61434 h 72995"/>
              <a:gd name="connsiteX105" fmla="*/ 56333 w 78775"/>
              <a:gd name="connsiteY105" fmla="*/ 60980 h 72995"/>
              <a:gd name="connsiteX106" fmla="*/ 59054 w 78775"/>
              <a:gd name="connsiteY106" fmla="*/ 60640 h 72995"/>
              <a:gd name="connsiteX107" fmla="*/ 59054 w 78775"/>
              <a:gd name="connsiteY107" fmla="*/ 58034 h 72995"/>
              <a:gd name="connsiteX108" fmla="*/ 59280 w 78775"/>
              <a:gd name="connsiteY108" fmla="*/ 57240 h 72995"/>
              <a:gd name="connsiteX109" fmla="*/ 59734 w 78775"/>
              <a:gd name="connsiteY109" fmla="*/ 56220 h 72995"/>
              <a:gd name="connsiteX110" fmla="*/ 60187 w 78775"/>
              <a:gd name="connsiteY110" fmla="*/ 55200 h 72995"/>
              <a:gd name="connsiteX111" fmla="*/ 61660 w 78775"/>
              <a:gd name="connsiteY111" fmla="*/ 53840 h 72995"/>
              <a:gd name="connsiteX112" fmla="*/ 63701 w 78775"/>
              <a:gd name="connsiteY112" fmla="*/ 52139 h 72995"/>
              <a:gd name="connsiteX113" fmla="*/ 64608 w 78775"/>
              <a:gd name="connsiteY113" fmla="*/ 52026 h 72995"/>
              <a:gd name="connsiteX114" fmla="*/ 65514 w 78775"/>
              <a:gd name="connsiteY114" fmla="*/ 52253 h 72995"/>
              <a:gd name="connsiteX115" fmla="*/ 66308 w 78775"/>
              <a:gd name="connsiteY115" fmla="*/ 53726 h 72995"/>
              <a:gd name="connsiteX116" fmla="*/ 67328 w 78775"/>
              <a:gd name="connsiteY116" fmla="*/ 53500 h 72995"/>
              <a:gd name="connsiteX117" fmla="*/ 67555 w 78775"/>
              <a:gd name="connsiteY117" fmla="*/ 51799 h 72995"/>
              <a:gd name="connsiteX118" fmla="*/ 66308 w 78775"/>
              <a:gd name="connsiteY118" fmla="*/ 49533 h 72995"/>
              <a:gd name="connsiteX119" fmla="*/ 65628 w 78775"/>
              <a:gd name="connsiteY119" fmla="*/ 48059 h 72995"/>
              <a:gd name="connsiteX120" fmla="*/ 65741 w 78775"/>
              <a:gd name="connsiteY120" fmla="*/ 47265 h 72995"/>
              <a:gd name="connsiteX121" fmla="*/ 66308 w 78775"/>
              <a:gd name="connsiteY121" fmla="*/ 46812 h 72995"/>
              <a:gd name="connsiteX122" fmla="*/ 67328 w 78775"/>
              <a:gd name="connsiteY122" fmla="*/ 47152 h 72995"/>
              <a:gd name="connsiteX123" fmla="*/ 68461 w 78775"/>
              <a:gd name="connsiteY123" fmla="*/ 47492 h 72995"/>
              <a:gd name="connsiteX124" fmla="*/ 69141 w 78775"/>
              <a:gd name="connsiteY124" fmla="*/ 47265 h 72995"/>
              <a:gd name="connsiteX125" fmla="*/ 70161 w 78775"/>
              <a:gd name="connsiteY125" fmla="*/ 47039 h 72995"/>
              <a:gd name="connsiteX126" fmla="*/ 70728 w 78775"/>
              <a:gd name="connsiteY126" fmla="*/ 47152 h 72995"/>
              <a:gd name="connsiteX127" fmla="*/ 71975 w 78775"/>
              <a:gd name="connsiteY127" fmla="*/ 45792 h 72995"/>
              <a:gd name="connsiteX128" fmla="*/ 72995 w 78775"/>
              <a:gd name="connsiteY128" fmla="*/ 45565 h 72995"/>
              <a:gd name="connsiteX129" fmla="*/ 74129 w 78775"/>
              <a:gd name="connsiteY129" fmla="*/ 45452 h 72995"/>
              <a:gd name="connsiteX130" fmla="*/ 74922 w 78775"/>
              <a:gd name="connsiteY130" fmla="*/ 46245 h 72995"/>
              <a:gd name="connsiteX131" fmla="*/ 76056 w 78775"/>
              <a:gd name="connsiteY131" fmla="*/ 46359 h 72995"/>
              <a:gd name="connsiteX132" fmla="*/ 76622 w 78775"/>
              <a:gd name="connsiteY132" fmla="*/ 45452 h 72995"/>
              <a:gd name="connsiteX133" fmla="*/ 76962 w 78775"/>
              <a:gd name="connsiteY133" fmla="*/ 44205 h 72995"/>
              <a:gd name="connsiteX134" fmla="*/ 76736 w 78775"/>
              <a:gd name="connsiteY134" fmla="*/ 42505 h 72995"/>
              <a:gd name="connsiteX135" fmla="*/ 74242 w 78775"/>
              <a:gd name="connsiteY135" fmla="*/ 38764 h 72995"/>
              <a:gd name="connsiteX136" fmla="*/ 72089 w 78775"/>
              <a:gd name="connsiteY136" fmla="*/ 36158 h 72995"/>
              <a:gd name="connsiteX137" fmla="*/ 71862 w 78775"/>
              <a:gd name="connsiteY137" fmla="*/ 35477 h 72995"/>
              <a:gd name="connsiteX138" fmla="*/ 72315 w 78775"/>
              <a:gd name="connsiteY138" fmla="*/ 35024 h 72995"/>
              <a:gd name="connsiteX139" fmla="*/ 72995 w 78775"/>
              <a:gd name="connsiteY139" fmla="*/ 34797 h 72995"/>
              <a:gd name="connsiteX140" fmla="*/ 73902 w 78775"/>
              <a:gd name="connsiteY140" fmla="*/ 35024 h 72995"/>
              <a:gd name="connsiteX141" fmla="*/ 75942 w 78775"/>
              <a:gd name="connsiteY141" fmla="*/ 35137 h 72995"/>
              <a:gd name="connsiteX142" fmla="*/ 78096 w 78775"/>
              <a:gd name="connsiteY142" fmla="*/ 34911 h 72995"/>
              <a:gd name="connsiteX143" fmla="*/ 78776 w 78775"/>
              <a:gd name="connsiteY143" fmla="*/ 34344 h 72995"/>
              <a:gd name="connsiteX144" fmla="*/ 78776 w 78775"/>
              <a:gd name="connsiteY144" fmla="*/ 33437 h 72995"/>
              <a:gd name="connsiteX145" fmla="*/ 77982 w 78775"/>
              <a:gd name="connsiteY145" fmla="*/ 32644 h 7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</a:cxnLst>
            <a:rect l="l" t="t" r="r" b="b"/>
            <a:pathLst>
              <a:path w="78775" h="72995">
                <a:moveTo>
                  <a:pt x="77982" y="32644"/>
                </a:moveTo>
                <a:lnTo>
                  <a:pt x="75602" y="30377"/>
                </a:lnTo>
                <a:lnTo>
                  <a:pt x="73789" y="28450"/>
                </a:lnTo>
                <a:lnTo>
                  <a:pt x="71522" y="26977"/>
                </a:lnTo>
                <a:lnTo>
                  <a:pt x="69935" y="26410"/>
                </a:lnTo>
                <a:lnTo>
                  <a:pt x="69481" y="25730"/>
                </a:lnTo>
                <a:lnTo>
                  <a:pt x="69255" y="24936"/>
                </a:lnTo>
                <a:lnTo>
                  <a:pt x="69368" y="23463"/>
                </a:lnTo>
                <a:lnTo>
                  <a:pt x="69481" y="21536"/>
                </a:lnTo>
                <a:lnTo>
                  <a:pt x="69935" y="20402"/>
                </a:lnTo>
                <a:lnTo>
                  <a:pt x="71408" y="18136"/>
                </a:lnTo>
                <a:lnTo>
                  <a:pt x="72769" y="15755"/>
                </a:lnTo>
                <a:lnTo>
                  <a:pt x="73675" y="13488"/>
                </a:lnTo>
                <a:lnTo>
                  <a:pt x="74129" y="11448"/>
                </a:lnTo>
                <a:lnTo>
                  <a:pt x="73902" y="10768"/>
                </a:lnTo>
                <a:lnTo>
                  <a:pt x="73222" y="10315"/>
                </a:lnTo>
                <a:lnTo>
                  <a:pt x="71635" y="9861"/>
                </a:lnTo>
                <a:lnTo>
                  <a:pt x="69481" y="10315"/>
                </a:lnTo>
                <a:lnTo>
                  <a:pt x="67668" y="10995"/>
                </a:lnTo>
                <a:lnTo>
                  <a:pt x="66988" y="11108"/>
                </a:lnTo>
                <a:lnTo>
                  <a:pt x="65628" y="11221"/>
                </a:lnTo>
                <a:lnTo>
                  <a:pt x="63474" y="10768"/>
                </a:lnTo>
                <a:lnTo>
                  <a:pt x="62454" y="9861"/>
                </a:lnTo>
                <a:lnTo>
                  <a:pt x="62341" y="8954"/>
                </a:lnTo>
                <a:lnTo>
                  <a:pt x="62341" y="8161"/>
                </a:lnTo>
                <a:lnTo>
                  <a:pt x="61547" y="6801"/>
                </a:lnTo>
                <a:lnTo>
                  <a:pt x="59847" y="5441"/>
                </a:lnTo>
                <a:lnTo>
                  <a:pt x="56333" y="5214"/>
                </a:lnTo>
                <a:lnTo>
                  <a:pt x="54973" y="4761"/>
                </a:lnTo>
                <a:lnTo>
                  <a:pt x="53613" y="4307"/>
                </a:lnTo>
                <a:lnTo>
                  <a:pt x="52139" y="3854"/>
                </a:lnTo>
                <a:lnTo>
                  <a:pt x="50779" y="3967"/>
                </a:lnTo>
                <a:lnTo>
                  <a:pt x="49193" y="4307"/>
                </a:lnTo>
                <a:lnTo>
                  <a:pt x="46246" y="3740"/>
                </a:lnTo>
                <a:lnTo>
                  <a:pt x="45225" y="4534"/>
                </a:lnTo>
                <a:lnTo>
                  <a:pt x="43752" y="5441"/>
                </a:lnTo>
                <a:lnTo>
                  <a:pt x="42505" y="5441"/>
                </a:lnTo>
                <a:lnTo>
                  <a:pt x="40011" y="3287"/>
                </a:lnTo>
                <a:lnTo>
                  <a:pt x="39218" y="3060"/>
                </a:lnTo>
                <a:lnTo>
                  <a:pt x="37065" y="4194"/>
                </a:lnTo>
                <a:lnTo>
                  <a:pt x="36158" y="4307"/>
                </a:lnTo>
                <a:lnTo>
                  <a:pt x="35477" y="3967"/>
                </a:lnTo>
                <a:lnTo>
                  <a:pt x="32531" y="3060"/>
                </a:lnTo>
                <a:lnTo>
                  <a:pt x="31170" y="2947"/>
                </a:lnTo>
                <a:lnTo>
                  <a:pt x="30150" y="3287"/>
                </a:lnTo>
                <a:lnTo>
                  <a:pt x="28450" y="2834"/>
                </a:lnTo>
                <a:lnTo>
                  <a:pt x="24256" y="0"/>
                </a:lnTo>
                <a:lnTo>
                  <a:pt x="21536" y="2154"/>
                </a:lnTo>
                <a:lnTo>
                  <a:pt x="16209" y="1700"/>
                </a:lnTo>
                <a:lnTo>
                  <a:pt x="14735" y="3174"/>
                </a:lnTo>
                <a:lnTo>
                  <a:pt x="12922" y="6007"/>
                </a:lnTo>
                <a:lnTo>
                  <a:pt x="11448" y="7368"/>
                </a:lnTo>
                <a:lnTo>
                  <a:pt x="10088" y="6801"/>
                </a:lnTo>
                <a:lnTo>
                  <a:pt x="8614" y="5554"/>
                </a:lnTo>
                <a:lnTo>
                  <a:pt x="6007" y="2380"/>
                </a:lnTo>
                <a:lnTo>
                  <a:pt x="4647" y="1814"/>
                </a:lnTo>
                <a:lnTo>
                  <a:pt x="3061" y="1700"/>
                </a:lnTo>
                <a:lnTo>
                  <a:pt x="1814" y="2040"/>
                </a:lnTo>
                <a:lnTo>
                  <a:pt x="1020" y="2720"/>
                </a:lnTo>
                <a:lnTo>
                  <a:pt x="567" y="7368"/>
                </a:lnTo>
                <a:lnTo>
                  <a:pt x="0" y="11448"/>
                </a:lnTo>
                <a:lnTo>
                  <a:pt x="0" y="13942"/>
                </a:lnTo>
                <a:lnTo>
                  <a:pt x="2947" y="16209"/>
                </a:lnTo>
                <a:lnTo>
                  <a:pt x="6347" y="20062"/>
                </a:lnTo>
                <a:lnTo>
                  <a:pt x="7481" y="20516"/>
                </a:lnTo>
                <a:lnTo>
                  <a:pt x="8048" y="21762"/>
                </a:lnTo>
                <a:lnTo>
                  <a:pt x="8841" y="25050"/>
                </a:lnTo>
                <a:lnTo>
                  <a:pt x="9748" y="28790"/>
                </a:lnTo>
                <a:lnTo>
                  <a:pt x="11562" y="31284"/>
                </a:lnTo>
                <a:lnTo>
                  <a:pt x="13148" y="32984"/>
                </a:lnTo>
                <a:lnTo>
                  <a:pt x="15075" y="34571"/>
                </a:lnTo>
                <a:lnTo>
                  <a:pt x="17455" y="36951"/>
                </a:lnTo>
                <a:lnTo>
                  <a:pt x="19496" y="39558"/>
                </a:lnTo>
                <a:lnTo>
                  <a:pt x="19949" y="40578"/>
                </a:lnTo>
                <a:lnTo>
                  <a:pt x="23803" y="43978"/>
                </a:lnTo>
                <a:lnTo>
                  <a:pt x="27543" y="47605"/>
                </a:lnTo>
                <a:lnTo>
                  <a:pt x="30944" y="48852"/>
                </a:lnTo>
                <a:lnTo>
                  <a:pt x="31510" y="49419"/>
                </a:lnTo>
                <a:lnTo>
                  <a:pt x="31510" y="52139"/>
                </a:lnTo>
                <a:lnTo>
                  <a:pt x="31850" y="53160"/>
                </a:lnTo>
                <a:lnTo>
                  <a:pt x="34117" y="55993"/>
                </a:lnTo>
                <a:lnTo>
                  <a:pt x="38651" y="60187"/>
                </a:lnTo>
                <a:lnTo>
                  <a:pt x="39218" y="61207"/>
                </a:lnTo>
                <a:lnTo>
                  <a:pt x="39331" y="61887"/>
                </a:lnTo>
                <a:lnTo>
                  <a:pt x="38991" y="62454"/>
                </a:lnTo>
                <a:lnTo>
                  <a:pt x="37858" y="63021"/>
                </a:lnTo>
                <a:lnTo>
                  <a:pt x="39558" y="64041"/>
                </a:lnTo>
                <a:lnTo>
                  <a:pt x="41032" y="63587"/>
                </a:lnTo>
                <a:lnTo>
                  <a:pt x="42278" y="63927"/>
                </a:lnTo>
                <a:lnTo>
                  <a:pt x="43072" y="65514"/>
                </a:lnTo>
                <a:lnTo>
                  <a:pt x="44659" y="66421"/>
                </a:lnTo>
                <a:lnTo>
                  <a:pt x="47266" y="68235"/>
                </a:lnTo>
                <a:lnTo>
                  <a:pt x="48852" y="69595"/>
                </a:lnTo>
                <a:lnTo>
                  <a:pt x="52593" y="71975"/>
                </a:lnTo>
                <a:lnTo>
                  <a:pt x="53386" y="72315"/>
                </a:lnTo>
                <a:lnTo>
                  <a:pt x="55313" y="72995"/>
                </a:lnTo>
                <a:lnTo>
                  <a:pt x="55653" y="72882"/>
                </a:lnTo>
                <a:lnTo>
                  <a:pt x="56107" y="72542"/>
                </a:lnTo>
                <a:lnTo>
                  <a:pt x="57240" y="71408"/>
                </a:lnTo>
                <a:lnTo>
                  <a:pt x="57467" y="70842"/>
                </a:lnTo>
                <a:lnTo>
                  <a:pt x="57467" y="70048"/>
                </a:lnTo>
                <a:lnTo>
                  <a:pt x="55880" y="67328"/>
                </a:lnTo>
                <a:lnTo>
                  <a:pt x="55653" y="65514"/>
                </a:lnTo>
                <a:lnTo>
                  <a:pt x="55427" y="62227"/>
                </a:lnTo>
                <a:lnTo>
                  <a:pt x="55767" y="61434"/>
                </a:lnTo>
                <a:lnTo>
                  <a:pt x="56333" y="60980"/>
                </a:lnTo>
                <a:lnTo>
                  <a:pt x="59054" y="60640"/>
                </a:lnTo>
                <a:lnTo>
                  <a:pt x="59054" y="58034"/>
                </a:lnTo>
                <a:lnTo>
                  <a:pt x="59280" y="57240"/>
                </a:lnTo>
                <a:lnTo>
                  <a:pt x="59734" y="56220"/>
                </a:lnTo>
                <a:lnTo>
                  <a:pt x="60187" y="55200"/>
                </a:lnTo>
                <a:lnTo>
                  <a:pt x="61660" y="53840"/>
                </a:lnTo>
                <a:lnTo>
                  <a:pt x="63701" y="52139"/>
                </a:lnTo>
                <a:lnTo>
                  <a:pt x="64608" y="52026"/>
                </a:lnTo>
                <a:lnTo>
                  <a:pt x="65514" y="52253"/>
                </a:lnTo>
                <a:lnTo>
                  <a:pt x="66308" y="53726"/>
                </a:lnTo>
                <a:lnTo>
                  <a:pt x="67328" y="53500"/>
                </a:lnTo>
                <a:lnTo>
                  <a:pt x="67555" y="51799"/>
                </a:lnTo>
                <a:lnTo>
                  <a:pt x="66308" y="49533"/>
                </a:lnTo>
                <a:lnTo>
                  <a:pt x="65628" y="48059"/>
                </a:lnTo>
                <a:lnTo>
                  <a:pt x="65741" y="47265"/>
                </a:lnTo>
                <a:lnTo>
                  <a:pt x="66308" y="46812"/>
                </a:lnTo>
                <a:lnTo>
                  <a:pt x="67328" y="47152"/>
                </a:lnTo>
                <a:lnTo>
                  <a:pt x="68461" y="47492"/>
                </a:lnTo>
                <a:lnTo>
                  <a:pt x="69141" y="47265"/>
                </a:lnTo>
                <a:lnTo>
                  <a:pt x="70161" y="47039"/>
                </a:lnTo>
                <a:lnTo>
                  <a:pt x="70728" y="47152"/>
                </a:lnTo>
                <a:lnTo>
                  <a:pt x="71975" y="45792"/>
                </a:lnTo>
                <a:lnTo>
                  <a:pt x="72995" y="45565"/>
                </a:lnTo>
                <a:lnTo>
                  <a:pt x="74129" y="45452"/>
                </a:lnTo>
                <a:lnTo>
                  <a:pt x="74922" y="46245"/>
                </a:lnTo>
                <a:lnTo>
                  <a:pt x="76056" y="46359"/>
                </a:lnTo>
                <a:lnTo>
                  <a:pt x="76622" y="45452"/>
                </a:lnTo>
                <a:lnTo>
                  <a:pt x="76962" y="44205"/>
                </a:lnTo>
                <a:lnTo>
                  <a:pt x="76736" y="42505"/>
                </a:lnTo>
                <a:lnTo>
                  <a:pt x="74242" y="38764"/>
                </a:lnTo>
                <a:lnTo>
                  <a:pt x="72089" y="36158"/>
                </a:lnTo>
                <a:lnTo>
                  <a:pt x="71862" y="35477"/>
                </a:lnTo>
                <a:lnTo>
                  <a:pt x="72315" y="35024"/>
                </a:lnTo>
                <a:lnTo>
                  <a:pt x="72995" y="34797"/>
                </a:lnTo>
                <a:lnTo>
                  <a:pt x="73902" y="35024"/>
                </a:lnTo>
                <a:lnTo>
                  <a:pt x="75942" y="35137"/>
                </a:lnTo>
                <a:lnTo>
                  <a:pt x="78096" y="34911"/>
                </a:lnTo>
                <a:lnTo>
                  <a:pt x="78776" y="34344"/>
                </a:lnTo>
                <a:lnTo>
                  <a:pt x="78776" y="33437"/>
                </a:lnTo>
                <a:lnTo>
                  <a:pt x="77982" y="32644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05" name="Freeform: Shape 304">
            <a:extLst>
              <a:ext uri="{FF2B5EF4-FFF2-40B4-BE49-F238E27FC236}">
                <a16:creationId xmlns:a16="http://schemas.microsoft.com/office/drawing/2014/main" id="{B825F13D-81D7-F5DB-12AC-DEED55F4DB7F}"/>
              </a:ext>
            </a:extLst>
          </p:cNvPr>
          <p:cNvSpPr/>
          <p:nvPr/>
        </p:nvSpPr>
        <p:spPr>
          <a:xfrm>
            <a:off x="3424823" y="3236665"/>
            <a:ext cx="48200" cy="46925"/>
          </a:xfrm>
          <a:custGeom>
            <a:avLst/>
            <a:gdLst>
              <a:gd name="connsiteX0" fmla="*/ 41712 w 64267"/>
              <a:gd name="connsiteY0" fmla="*/ 16889 h 62567"/>
              <a:gd name="connsiteX1" fmla="*/ 41712 w 64267"/>
              <a:gd name="connsiteY1" fmla="*/ 17909 h 62567"/>
              <a:gd name="connsiteX2" fmla="*/ 42392 w 64267"/>
              <a:gd name="connsiteY2" fmla="*/ 18136 h 62567"/>
              <a:gd name="connsiteX3" fmla="*/ 43185 w 64267"/>
              <a:gd name="connsiteY3" fmla="*/ 17682 h 62567"/>
              <a:gd name="connsiteX4" fmla="*/ 43412 w 64267"/>
              <a:gd name="connsiteY4" fmla="*/ 16775 h 62567"/>
              <a:gd name="connsiteX5" fmla="*/ 42845 w 64267"/>
              <a:gd name="connsiteY5" fmla="*/ 16435 h 62567"/>
              <a:gd name="connsiteX6" fmla="*/ 42278 w 64267"/>
              <a:gd name="connsiteY6" fmla="*/ 16435 h 62567"/>
              <a:gd name="connsiteX7" fmla="*/ 41712 w 64267"/>
              <a:gd name="connsiteY7" fmla="*/ 16889 h 62567"/>
              <a:gd name="connsiteX8" fmla="*/ 62114 w 64267"/>
              <a:gd name="connsiteY8" fmla="*/ 54406 h 62567"/>
              <a:gd name="connsiteX9" fmla="*/ 63588 w 64267"/>
              <a:gd name="connsiteY9" fmla="*/ 54406 h 62567"/>
              <a:gd name="connsiteX10" fmla="*/ 64268 w 64267"/>
              <a:gd name="connsiteY10" fmla="*/ 53726 h 62567"/>
              <a:gd name="connsiteX11" fmla="*/ 62681 w 64267"/>
              <a:gd name="connsiteY11" fmla="*/ 51799 h 62567"/>
              <a:gd name="connsiteX12" fmla="*/ 61207 w 64267"/>
              <a:gd name="connsiteY12" fmla="*/ 50553 h 62567"/>
              <a:gd name="connsiteX13" fmla="*/ 59960 w 64267"/>
              <a:gd name="connsiteY13" fmla="*/ 49646 h 62567"/>
              <a:gd name="connsiteX14" fmla="*/ 59734 w 64267"/>
              <a:gd name="connsiteY14" fmla="*/ 49079 h 62567"/>
              <a:gd name="connsiteX15" fmla="*/ 59734 w 64267"/>
              <a:gd name="connsiteY15" fmla="*/ 48739 h 62567"/>
              <a:gd name="connsiteX16" fmla="*/ 59960 w 64267"/>
              <a:gd name="connsiteY16" fmla="*/ 48286 h 62567"/>
              <a:gd name="connsiteX17" fmla="*/ 62001 w 64267"/>
              <a:gd name="connsiteY17" fmla="*/ 47265 h 62567"/>
              <a:gd name="connsiteX18" fmla="*/ 62227 w 64267"/>
              <a:gd name="connsiteY18" fmla="*/ 46245 h 62567"/>
              <a:gd name="connsiteX19" fmla="*/ 62227 w 64267"/>
              <a:gd name="connsiteY19" fmla="*/ 45112 h 62567"/>
              <a:gd name="connsiteX20" fmla="*/ 58827 w 64267"/>
              <a:gd name="connsiteY20" fmla="*/ 43525 h 62567"/>
              <a:gd name="connsiteX21" fmla="*/ 56333 w 64267"/>
              <a:gd name="connsiteY21" fmla="*/ 44092 h 62567"/>
              <a:gd name="connsiteX22" fmla="*/ 54180 w 64267"/>
              <a:gd name="connsiteY22" fmla="*/ 42278 h 62567"/>
              <a:gd name="connsiteX23" fmla="*/ 52819 w 64267"/>
              <a:gd name="connsiteY23" fmla="*/ 40918 h 62567"/>
              <a:gd name="connsiteX24" fmla="*/ 51006 w 64267"/>
              <a:gd name="connsiteY24" fmla="*/ 39445 h 62567"/>
              <a:gd name="connsiteX25" fmla="*/ 49419 w 64267"/>
              <a:gd name="connsiteY25" fmla="*/ 38651 h 62567"/>
              <a:gd name="connsiteX26" fmla="*/ 47946 w 64267"/>
              <a:gd name="connsiteY26" fmla="*/ 36724 h 62567"/>
              <a:gd name="connsiteX27" fmla="*/ 45339 w 64267"/>
              <a:gd name="connsiteY27" fmla="*/ 34797 h 62567"/>
              <a:gd name="connsiteX28" fmla="*/ 43638 w 64267"/>
              <a:gd name="connsiteY28" fmla="*/ 34231 h 62567"/>
              <a:gd name="connsiteX29" fmla="*/ 43638 w 64267"/>
              <a:gd name="connsiteY29" fmla="*/ 33891 h 62567"/>
              <a:gd name="connsiteX30" fmla="*/ 43978 w 64267"/>
              <a:gd name="connsiteY30" fmla="*/ 33551 h 62567"/>
              <a:gd name="connsiteX31" fmla="*/ 44659 w 64267"/>
              <a:gd name="connsiteY31" fmla="*/ 33211 h 62567"/>
              <a:gd name="connsiteX32" fmla="*/ 49306 w 64267"/>
              <a:gd name="connsiteY32" fmla="*/ 33211 h 62567"/>
              <a:gd name="connsiteX33" fmla="*/ 49873 w 64267"/>
              <a:gd name="connsiteY33" fmla="*/ 32984 h 62567"/>
              <a:gd name="connsiteX34" fmla="*/ 50213 w 64267"/>
              <a:gd name="connsiteY34" fmla="*/ 32191 h 62567"/>
              <a:gd name="connsiteX35" fmla="*/ 50893 w 64267"/>
              <a:gd name="connsiteY35" fmla="*/ 30944 h 62567"/>
              <a:gd name="connsiteX36" fmla="*/ 51686 w 64267"/>
              <a:gd name="connsiteY36" fmla="*/ 29130 h 62567"/>
              <a:gd name="connsiteX37" fmla="*/ 51686 w 64267"/>
              <a:gd name="connsiteY37" fmla="*/ 27543 h 62567"/>
              <a:gd name="connsiteX38" fmla="*/ 46926 w 64267"/>
              <a:gd name="connsiteY38" fmla="*/ 25050 h 62567"/>
              <a:gd name="connsiteX39" fmla="*/ 43525 w 64267"/>
              <a:gd name="connsiteY39" fmla="*/ 22783 h 62567"/>
              <a:gd name="connsiteX40" fmla="*/ 41145 w 64267"/>
              <a:gd name="connsiteY40" fmla="*/ 19722 h 62567"/>
              <a:gd name="connsiteX41" fmla="*/ 39558 w 64267"/>
              <a:gd name="connsiteY41" fmla="*/ 17002 h 62567"/>
              <a:gd name="connsiteX42" fmla="*/ 39558 w 64267"/>
              <a:gd name="connsiteY42" fmla="*/ 16095 h 62567"/>
              <a:gd name="connsiteX43" fmla="*/ 40125 w 64267"/>
              <a:gd name="connsiteY43" fmla="*/ 15189 h 62567"/>
              <a:gd name="connsiteX44" fmla="*/ 43752 w 64267"/>
              <a:gd name="connsiteY44" fmla="*/ 12695 h 62567"/>
              <a:gd name="connsiteX45" fmla="*/ 43978 w 64267"/>
              <a:gd name="connsiteY45" fmla="*/ 12015 h 62567"/>
              <a:gd name="connsiteX46" fmla="*/ 43978 w 64267"/>
              <a:gd name="connsiteY46" fmla="*/ 11561 h 62567"/>
              <a:gd name="connsiteX47" fmla="*/ 42618 w 64267"/>
              <a:gd name="connsiteY47" fmla="*/ 10315 h 62567"/>
              <a:gd name="connsiteX48" fmla="*/ 41032 w 64267"/>
              <a:gd name="connsiteY48" fmla="*/ 8954 h 62567"/>
              <a:gd name="connsiteX49" fmla="*/ 40465 w 64267"/>
              <a:gd name="connsiteY49" fmla="*/ 7934 h 62567"/>
              <a:gd name="connsiteX50" fmla="*/ 39445 w 64267"/>
              <a:gd name="connsiteY50" fmla="*/ 7481 h 62567"/>
              <a:gd name="connsiteX51" fmla="*/ 37518 w 64267"/>
              <a:gd name="connsiteY51" fmla="*/ 7481 h 62567"/>
              <a:gd name="connsiteX52" fmla="*/ 34117 w 64267"/>
              <a:gd name="connsiteY52" fmla="*/ 5781 h 62567"/>
              <a:gd name="connsiteX53" fmla="*/ 33437 w 64267"/>
              <a:gd name="connsiteY53" fmla="*/ 5781 h 62567"/>
              <a:gd name="connsiteX54" fmla="*/ 33324 w 64267"/>
              <a:gd name="connsiteY54" fmla="*/ 5327 h 62567"/>
              <a:gd name="connsiteX55" fmla="*/ 33324 w 64267"/>
              <a:gd name="connsiteY55" fmla="*/ 4987 h 62567"/>
              <a:gd name="connsiteX56" fmla="*/ 35931 w 64267"/>
              <a:gd name="connsiteY56" fmla="*/ 4307 h 62567"/>
              <a:gd name="connsiteX57" fmla="*/ 35931 w 64267"/>
              <a:gd name="connsiteY57" fmla="*/ 3740 h 62567"/>
              <a:gd name="connsiteX58" fmla="*/ 35137 w 64267"/>
              <a:gd name="connsiteY58" fmla="*/ 3060 h 62567"/>
              <a:gd name="connsiteX59" fmla="*/ 33777 w 64267"/>
              <a:gd name="connsiteY59" fmla="*/ 2494 h 62567"/>
              <a:gd name="connsiteX60" fmla="*/ 32531 w 64267"/>
              <a:gd name="connsiteY60" fmla="*/ 1134 h 62567"/>
              <a:gd name="connsiteX61" fmla="*/ 32077 w 64267"/>
              <a:gd name="connsiteY61" fmla="*/ 0 h 62567"/>
              <a:gd name="connsiteX62" fmla="*/ 31510 w 64267"/>
              <a:gd name="connsiteY62" fmla="*/ 340 h 62567"/>
              <a:gd name="connsiteX63" fmla="*/ 28110 w 64267"/>
              <a:gd name="connsiteY63" fmla="*/ 794 h 62567"/>
              <a:gd name="connsiteX64" fmla="*/ 28110 w 64267"/>
              <a:gd name="connsiteY64" fmla="*/ 1134 h 62567"/>
              <a:gd name="connsiteX65" fmla="*/ 28904 w 64267"/>
              <a:gd name="connsiteY65" fmla="*/ 1927 h 62567"/>
              <a:gd name="connsiteX66" fmla="*/ 28904 w 64267"/>
              <a:gd name="connsiteY66" fmla="*/ 2154 h 62567"/>
              <a:gd name="connsiteX67" fmla="*/ 23123 w 64267"/>
              <a:gd name="connsiteY67" fmla="*/ 2154 h 62567"/>
              <a:gd name="connsiteX68" fmla="*/ 21196 w 64267"/>
              <a:gd name="connsiteY68" fmla="*/ 2607 h 62567"/>
              <a:gd name="connsiteX69" fmla="*/ 16209 w 64267"/>
              <a:gd name="connsiteY69" fmla="*/ 2040 h 62567"/>
              <a:gd name="connsiteX70" fmla="*/ 14508 w 64267"/>
              <a:gd name="connsiteY70" fmla="*/ 2267 h 62567"/>
              <a:gd name="connsiteX71" fmla="*/ 13035 w 64267"/>
              <a:gd name="connsiteY71" fmla="*/ 2834 h 62567"/>
              <a:gd name="connsiteX72" fmla="*/ 9635 w 64267"/>
              <a:gd name="connsiteY72" fmla="*/ 3400 h 62567"/>
              <a:gd name="connsiteX73" fmla="*/ 7254 w 64267"/>
              <a:gd name="connsiteY73" fmla="*/ 4080 h 62567"/>
              <a:gd name="connsiteX74" fmla="*/ 4194 w 64267"/>
              <a:gd name="connsiteY74" fmla="*/ 4421 h 62567"/>
              <a:gd name="connsiteX75" fmla="*/ 1020 w 64267"/>
              <a:gd name="connsiteY75" fmla="*/ 4421 h 62567"/>
              <a:gd name="connsiteX76" fmla="*/ 0 w 64267"/>
              <a:gd name="connsiteY76" fmla="*/ 4647 h 62567"/>
              <a:gd name="connsiteX77" fmla="*/ 340 w 64267"/>
              <a:gd name="connsiteY77" fmla="*/ 5781 h 62567"/>
              <a:gd name="connsiteX78" fmla="*/ 1587 w 64267"/>
              <a:gd name="connsiteY78" fmla="*/ 7368 h 62567"/>
              <a:gd name="connsiteX79" fmla="*/ 3061 w 64267"/>
              <a:gd name="connsiteY79" fmla="*/ 8274 h 62567"/>
              <a:gd name="connsiteX80" fmla="*/ 3854 w 64267"/>
              <a:gd name="connsiteY80" fmla="*/ 9294 h 62567"/>
              <a:gd name="connsiteX81" fmla="*/ 5214 w 64267"/>
              <a:gd name="connsiteY81" fmla="*/ 12808 h 62567"/>
              <a:gd name="connsiteX82" fmla="*/ 5781 w 64267"/>
              <a:gd name="connsiteY82" fmla="*/ 14735 h 62567"/>
              <a:gd name="connsiteX83" fmla="*/ 5554 w 64267"/>
              <a:gd name="connsiteY83" fmla="*/ 16549 h 62567"/>
              <a:gd name="connsiteX84" fmla="*/ 4647 w 64267"/>
              <a:gd name="connsiteY84" fmla="*/ 18476 h 62567"/>
              <a:gd name="connsiteX85" fmla="*/ 2607 w 64267"/>
              <a:gd name="connsiteY85" fmla="*/ 20856 h 62567"/>
              <a:gd name="connsiteX86" fmla="*/ 3061 w 64267"/>
              <a:gd name="connsiteY86" fmla="*/ 21876 h 62567"/>
              <a:gd name="connsiteX87" fmla="*/ 3514 w 64267"/>
              <a:gd name="connsiteY87" fmla="*/ 23236 h 62567"/>
              <a:gd name="connsiteX88" fmla="*/ 3514 w 64267"/>
              <a:gd name="connsiteY88" fmla="*/ 24143 h 62567"/>
              <a:gd name="connsiteX89" fmla="*/ 4761 w 64267"/>
              <a:gd name="connsiteY89" fmla="*/ 27203 h 62567"/>
              <a:gd name="connsiteX90" fmla="*/ 5441 w 64267"/>
              <a:gd name="connsiteY90" fmla="*/ 29130 h 62567"/>
              <a:gd name="connsiteX91" fmla="*/ 4874 w 64267"/>
              <a:gd name="connsiteY91" fmla="*/ 29583 h 62567"/>
              <a:gd name="connsiteX92" fmla="*/ 4534 w 64267"/>
              <a:gd name="connsiteY92" fmla="*/ 30150 h 62567"/>
              <a:gd name="connsiteX93" fmla="*/ 7141 w 64267"/>
              <a:gd name="connsiteY93" fmla="*/ 31624 h 62567"/>
              <a:gd name="connsiteX94" fmla="*/ 10201 w 64267"/>
              <a:gd name="connsiteY94" fmla="*/ 32871 h 62567"/>
              <a:gd name="connsiteX95" fmla="*/ 11448 w 64267"/>
              <a:gd name="connsiteY95" fmla="*/ 33097 h 62567"/>
              <a:gd name="connsiteX96" fmla="*/ 14962 w 64267"/>
              <a:gd name="connsiteY96" fmla="*/ 32531 h 62567"/>
              <a:gd name="connsiteX97" fmla="*/ 17229 w 64267"/>
              <a:gd name="connsiteY97" fmla="*/ 32531 h 62567"/>
              <a:gd name="connsiteX98" fmla="*/ 19496 w 64267"/>
              <a:gd name="connsiteY98" fmla="*/ 33551 h 62567"/>
              <a:gd name="connsiteX99" fmla="*/ 22783 w 64267"/>
              <a:gd name="connsiteY99" fmla="*/ 36384 h 62567"/>
              <a:gd name="connsiteX100" fmla="*/ 26296 w 64267"/>
              <a:gd name="connsiteY100" fmla="*/ 40011 h 62567"/>
              <a:gd name="connsiteX101" fmla="*/ 26977 w 64267"/>
              <a:gd name="connsiteY101" fmla="*/ 41145 h 62567"/>
              <a:gd name="connsiteX102" fmla="*/ 29017 w 64267"/>
              <a:gd name="connsiteY102" fmla="*/ 40692 h 62567"/>
              <a:gd name="connsiteX103" fmla="*/ 32417 w 64267"/>
              <a:gd name="connsiteY103" fmla="*/ 39558 h 62567"/>
              <a:gd name="connsiteX104" fmla="*/ 33324 w 64267"/>
              <a:gd name="connsiteY104" fmla="*/ 40125 h 62567"/>
              <a:gd name="connsiteX105" fmla="*/ 34344 w 64267"/>
              <a:gd name="connsiteY105" fmla="*/ 41372 h 62567"/>
              <a:gd name="connsiteX106" fmla="*/ 34797 w 64267"/>
              <a:gd name="connsiteY106" fmla="*/ 42392 h 62567"/>
              <a:gd name="connsiteX107" fmla="*/ 34797 w 64267"/>
              <a:gd name="connsiteY107" fmla="*/ 44319 h 62567"/>
              <a:gd name="connsiteX108" fmla="*/ 35251 w 64267"/>
              <a:gd name="connsiteY108" fmla="*/ 44659 h 62567"/>
              <a:gd name="connsiteX109" fmla="*/ 36838 w 64267"/>
              <a:gd name="connsiteY109" fmla="*/ 43978 h 62567"/>
              <a:gd name="connsiteX110" fmla="*/ 37518 w 64267"/>
              <a:gd name="connsiteY110" fmla="*/ 44772 h 62567"/>
              <a:gd name="connsiteX111" fmla="*/ 38765 w 64267"/>
              <a:gd name="connsiteY111" fmla="*/ 45679 h 62567"/>
              <a:gd name="connsiteX112" fmla="*/ 40918 w 64267"/>
              <a:gd name="connsiteY112" fmla="*/ 46585 h 62567"/>
              <a:gd name="connsiteX113" fmla="*/ 44092 w 64267"/>
              <a:gd name="connsiteY113" fmla="*/ 45112 h 62567"/>
              <a:gd name="connsiteX114" fmla="*/ 45679 w 64267"/>
              <a:gd name="connsiteY114" fmla="*/ 44772 h 62567"/>
              <a:gd name="connsiteX115" fmla="*/ 46926 w 64267"/>
              <a:gd name="connsiteY115" fmla="*/ 44772 h 62567"/>
              <a:gd name="connsiteX116" fmla="*/ 47606 w 64267"/>
              <a:gd name="connsiteY116" fmla="*/ 45225 h 62567"/>
              <a:gd name="connsiteX117" fmla="*/ 47832 w 64267"/>
              <a:gd name="connsiteY117" fmla="*/ 46699 h 62567"/>
              <a:gd name="connsiteX118" fmla="*/ 47606 w 64267"/>
              <a:gd name="connsiteY118" fmla="*/ 48512 h 62567"/>
              <a:gd name="connsiteX119" fmla="*/ 47266 w 64267"/>
              <a:gd name="connsiteY119" fmla="*/ 49533 h 62567"/>
              <a:gd name="connsiteX120" fmla="*/ 47946 w 64267"/>
              <a:gd name="connsiteY120" fmla="*/ 50213 h 62567"/>
              <a:gd name="connsiteX121" fmla="*/ 50553 w 64267"/>
              <a:gd name="connsiteY121" fmla="*/ 52026 h 62567"/>
              <a:gd name="connsiteX122" fmla="*/ 51573 w 64267"/>
              <a:gd name="connsiteY122" fmla="*/ 53046 h 62567"/>
              <a:gd name="connsiteX123" fmla="*/ 51006 w 64267"/>
              <a:gd name="connsiteY123" fmla="*/ 54746 h 62567"/>
              <a:gd name="connsiteX124" fmla="*/ 52933 w 64267"/>
              <a:gd name="connsiteY124" fmla="*/ 58827 h 62567"/>
              <a:gd name="connsiteX125" fmla="*/ 53613 w 64267"/>
              <a:gd name="connsiteY125" fmla="*/ 60414 h 62567"/>
              <a:gd name="connsiteX126" fmla="*/ 54407 w 64267"/>
              <a:gd name="connsiteY126" fmla="*/ 62341 h 62567"/>
              <a:gd name="connsiteX127" fmla="*/ 55540 w 64267"/>
              <a:gd name="connsiteY127" fmla="*/ 62567 h 62567"/>
              <a:gd name="connsiteX128" fmla="*/ 58600 w 64267"/>
              <a:gd name="connsiteY128" fmla="*/ 61434 h 62567"/>
              <a:gd name="connsiteX129" fmla="*/ 62114 w 64267"/>
              <a:gd name="connsiteY129" fmla="*/ 61434 h 62567"/>
              <a:gd name="connsiteX130" fmla="*/ 62114 w 64267"/>
              <a:gd name="connsiteY130" fmla="*/ 59280 h 62567"/>
              <a:gd name="connsiteX131" fmla="*/ 62114 w 64267"/>
              <a:gd name="connsiteY131" fmla="*/ 57467 h 62567"/>
              <a:gd name="connsiteX132" fmla="*/ 61887 w 64267"/>
              <a:gd name="connsiteY132" fmla="*/ 56447 h 62567"/>
              <a:gd name="connsiteX133" fmla="*/ 60414 w 64267"/>
              <a:gd name="connsiteY133" fmla="*/ 54973 h 62567"/>
              <a:gd name="connsiteX134" fmla="*/ 60414 w 64267"/>
              <a:gd name="connsiteY134" fmla="*/ 54293 h 62567"/>
              <a:gd name="connsiteX135" fmla="*/ 60754 w 64267"/>
              <a:gd name="connsiteY135" fmla="*/ 53953 h 62567"/>
              <a:gd name="connsiteX136" fmla="*/ 61887 w 64267"/>
              <a:gd name="connsiteY136" fmla="*/ 54180 h 62567"/>
              <a:gd name="connsiteX137" fmla="*/ 32417 w 64267"/>
              <a:gd name="connsiteY137" fmla="*/ 7028 h 62567"/>
              <a:gd name="connsiteX138" fmla="*/ 31964 w 64267"/>
              <a:gd name="connsiteY138" fmla="*/ 7368 h 62567"/>
              <a:gd name="connsiteX139" fmla="*/ 31284 w 64267"/>
              <a:gd name="connsiteY139" fmla="*/ 7028 h 62567"/>
              <a:gd name="connsiteX140" fmla="*/ 31057 w 64267"/>
              <a:gd name="connsiteY140" fmla="*/ 6347 h 62567"/>
              <a:gd name="connsiteX141" fmla="*/ 31057 w 64267"/>
              <a:gd name="connsiteY141" fmla="*/ 5667 h 62567"/>
              <a:gd name="connsiteX142" fmla="*/ 31737 w 64267"/>
              <a:gd name="connsiteY142" fmla="*/ 5554 h 62567"/>
              <a:gd name="connsiteX143" fmla="*/ 32304 w 64267"/>
              <a:gd name="connsiteY143" fmla="*/ 5781 h 62567"/>
              <a:gd name="connsiteX144" fmla="*/ 32304 w 64267"/>
              <a:gd name="connsiteY144" fmla="*/ 6461 h 62567"/>
              <a:gd name="connsiteX145" fmla="*/ 32304 w 64267"/>
              <a:gd name="connsiteY145" fmla="*/ 7141 h 62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</a:cxnLst>
            <a:rect l="l" t="t" r="r" b="b"/>
            <a:pathLst>
              <a:path w="64267" h="62567">
                <a:moveTo>
                  <a:pt x="41712" y="16889"/>
                </a:moveTo>
                <a:lnTo>
                  <a:pt x="41712" y="17909"/>
                </a:lnTo>
                <a:lnTo>
                  <a:pt x="42392" y="18136"/>
                </a:lnTo>
                <a:lnTo>
                  <a:pt x="43185" y="17682"/>
                </a:lnTo>
                <a:lnTo>
                  <a:pt x="43412" y="16775"/>
                </a:lnTo>
                <a:lnTo>
                  <a:pt x="42845" y="16435"/>
                </a:lnTo>
                <a:lnTo>
                  <a:pt x="42278" y="16435"/>
                </a:lnTo>
                <a:cubicBezTo>
                  <a:pt x="42278" y="16435"/>
                  <a:pt x="41712" y="16889"/>
                  <a:pt x="41712" y="16889"/>
                </a:cubicBezTo>
                <a:close/>
                <a:moveTo>
                  <a:pt x="62114" y="54406"/>
                </a:moveTo>
                <a:lnTo>
                  <a:pt x="63588" y="54406"/>
                </a:lnTo>
                <a:cubicBezTo>
                  <a:pt x="63588" y="54406"/>
                  <a:pt x="64268" y="53726"/>
                  <a:pt x="64268" y="53726"/>
                </a:cubicBezTo>
                <a:lnTo>
                  <a:pt x="62681" y="51799"/>
                </a:lnTo>
                <a:lnTo>
                  <a:pt x="61207" y="50553"/>
                </a:lnTo>
                <a:lnTo>
                  <a:pt x="59960" y="49646"/>
                </a:lnTo>
                <a:lnTo>
                  <a:pt x="59734" y="49079"/>
                </a:lnTo>
                <a:lnTo>
                  <a:pt x="59734" y="48739"/>
                </a:lnTo>
                <a:cubicBezTo>
                  <a:pt x="59734" y="48739"/>
                  <a:pt x="59960" y="48286"/>
                  <a:pt x="59960" y="48286"/>
                </a:cubicBezTo>
                <a:lnTo>
                  <a:pt x="62001" y="47265"/>
                </a:lnTo>
                <a:lnTo>
                  <a:pt x="62227" y="46245"/>
                </a:lnTo>
                <a:lnTo>
                  <a:pt x="62227" y="45112"/>
                </a:lnTo>
                <a:cubicBezTo>
                  <a:pt x="62227" y="45112"/>
                  <a:pt x="58827" y="43525"/>
                  <a:pt x="58827" y="43525"/>
                </a:cubicBezTo>
                <a:lnTo>
                  <a:pt x="56333" y="44092"/>
                </a:lnTo>
                <a:lnTo>
                  <a:pt x="54180" y="42278"/>
                </a:lnTo>
                <a:lnTo>
                  <a:pt x="52819" y="40918"/>
                </a:lnTo>
                <a:lnTo>
                  <a:pt x="51006" y="39445"/>
                </a:lnTo>
                <a:lnTo>
                  <a:pt x="49419" y="38651"/>
                </a:lnTo>
                <a:lnTo>
                  <a:pt x="47946" y="36724"/>
                </a:lnTo>
                <a:lnTo>
                  <a:pt x="45339" y="34797"/>
                </a:lnTo>
                <a:lnTo>
                  <a:pt x="43638" y="34231"/>
                </a:lnTo>
                <a:lnTo>
                  <a:pt x="43638" y="33891"/>
                </a:lnTo>
                <a:cubicBezTo>
                  <a:pt x="43638" y="33891"/>
                  <a:pt x="43978" y="33551"/>
                  <a:pt x="43978" y="33551"/>
                </a:cubicBezTo>
                <a:lnTo>
                  <a:pt x="44659" y="33211"/>
                </a:lnTo>
                <a:lnTo>
                  <a:pt x="49306" y="33211"/>
                </a:lnTo>
                <a:cubicBezTo>
                  <a:pt x="49306" y="33211"/>
                  <a:pt x="49873" y="32984"/>
                  <a:pt x="49873" y="32984"/>
                </a:cubicBezTo>
                <a:lnTo>
                  <a:pt x="50213" y="32191"/>
                </a:lnTo>
                <a:lnTo>
                  <a:pt x="50893" y="30944"/>
                </a:lnTo>
                <a:lnTo>
                  <a:pt x="51686" y="29130"/>
                </a:lnTo>
                <a:lnTo>
                  <a:pt x="51686" y="27543"/>
                </a:lnTo>
                <a:cubicBezTo>
                  <a:pt x="51686" y="27543"/>
                  <a:pt x="46926" y="25050"/>
                  <a:pt x="46926" y="25050"/>
                </a:cubicBezTo>
                <a:lnTo>
                  <a:pt x="43525" y="22783"/>
                </a:lnTo>
                <a:lnTo>
                  <a:pt x="41145" y="19722"/>
                </a:lnTo>
                <a:lnTo>
                  <a:pt x="39558" y="17002"/>
                </a:lnTo>
                <a:lnTo>
                  <a:pt x="39558" y="16095"/>
                </a:lnTo>
                <a:cubicBezTo>
                  <a:pt x="39558" y="16095"/>
                  <a:pt x="40125" y="15189"/>
                  <a:pt x="40125" y="15189"/>
                </a:cubicBezTo>
                <a:lnTo>
                  <a:pt x="43752" y="12695"/>
                </a:lnTo>
                <a:lnTo>
                  <a:pt x="43978" y="12015"/>
                </a:lnTo>
                <a:lnTo>
                  <a:pt x="43978" y="11561"/>
                </a:lnTo>
                <a:cubicBezTo>
                  <a:pt x="43978" y="11561"/>
                  <a:pt x="42618" y="10315"/>
                  <a:pt x="42618" y="10315"/>
                </a:cubicBezTo>
                <a:lnTo>
                  <a:pt x="41032" y="8954"/>
                </a:lnTo>
                <a:lnTo>
                  <a:pt x="40465" y="7934"/>
                </a:lnTo>
                <a:lnTo>
                  <a:pt x="39445" y="7481"/>
                </a:lnTo>
                <a:lnTo>
                  <a:pt x="37518" y="7481"/>
                </a:lnTo>
                <a:cubicBezTo>
                  <a:pt x="37518" y="7481"/>
                  <a:pt x="34117" y="5781"/>
                  <a:pt x="34117" y="5781"/>
                </a:cubicBezTo>
                <a:lnTo>
                  <a:pt x="33437" y="5781"/>
                </a:lnTo>
                <a:cubicBezTo>
                  <a:pt x="33437" y="5781"/>
                  <a:pt x="33324" y="5327"/>
                  <a:pt x="33324" y="5327"/>
                </a:cubicBezTo>
                <a:lnTo>
                  <a:pt x="33324" y="4987"/>
                </a:lnTo>
                <a:cubicBezTo>
                  <a:pt x="33324" y="4987"/>
                  <a:pt x="35931" y="4307"/>
                  <a:pt x="35931" y="4307"/>
                </a:cubicBezTo>
                <a:lnTo>
                  <a:pt x="35931" y="3740"/>
                </a:lnTo>
                <a:cubicBezTo>
                  <a:pt x="35931" y="3740"/>
                  <a:pt x="35137" y="3060"/>
                  <a:pt x="35137" y="3060"/>
                </a:cubicBezTo>
                <a:lnTo>
                  <a:pt x="33777" y="2494"/>
                </a:lnTo>
                <a:lnTo>
                  <a:pt x="32531" y="1134"/>
                </a:lnTo>
                <a:lnTo>
                  <a:pt x="32077" y="0"/>
                </a:lnTo>
                <a:lnTo>
                  <a:pt x="31510" y="340"/>
                </a:lnTo>
                <a:lnTo>
                  <a:pt x="28110" y="794"/>
                </a:lnTo>
                <a:lnTo>
                  <a:pt x="28110" y="1134"/>
                </a:lnTo>
                <a:cubicBezTo>
                  <a:pt x="28110" y="1134"/>
                  <a:pt x="28904" y="1927"/>
                  <a:pt x="28904" y="1927"/>
                </a:cubicBezTo>
                <a:lnTo>
                  <a:pt x="28904" y="2154"/>
                </a:lnTo>
                <a:cubicBezTo>
                  <a:pt x="28904" y="2154"/>
                  <a:pt x="23123" y="2154"/>
                  <a:pt x="23123" y="2154"/>
                </a:cubicBezTo>
                <a:lnTo>
                  <a:pt x="21196" y="2607"/>
                </a:lnTo>
                <a:lnTo>
                  <a:pt x="16209" y="2040"/>
                </a:lnTo>
                <a:lnTo>
                  <a:pt x="14508" y="2267"/>
                </a:lnTo>
                <a:lnTo>
                  <a:pt x="13035" y="2834"/>
                </a:lnTo>
                <a:lnTo>
                  <a:pt x="9635" y="3400"/>
                </a:lnTo>
                <a:lnTo>
                  <a:pt x="7254" y="4080"/>
                </a:lnTo>
                <a:lnTo>
                  <a:pt x="4194" y="4421"/>
                </a:lnTo>
                <a:lnTo>
                  <a:pt x="1020" y="4421"/>
                </a:lnTo>
                <a:cubicBezTo>
                  <a:pt x="1020" y="4421"/>
                  <a:pt x="0" y="4647"/>
                  <a:pt x="0" y="4647"/>
                </a:cubicBezTo>
                <a:lnTo>
                  <a:pt x="340" y="5781"/>
                </a:lnTo>
                <a:lnTo>
                  <a:pt x="1587" y="7368"/>
                </a:lnTo>
                <a:lnTo>
                  <a:pt x="3061" y="8274"/>
                </a:lnTo>
                <a:lnTo>
                  <a:pt x="3854" y="9294"/>
                </a:lnTo>
                <a:lnTo>
                  <a:pt x="5214" y="12808"/>
                </a:lnTo>
                <a:lnTo>
                  <a:pt x="5781" y="14735"/>
                </a:lnTo>
                <a:lnTo>
                  <a:pt x="5554" y="16549"/>
                </a:lnTo>
                <a:lnTo>
                  <a:pt x="4647" y="18476"/>
                </a:lnTo>
                <a:lnTo>
                  <a:pt x="2607" y="20856"/>
                </a:lnTo>
                <a:lnTo>
                  <a:pt x="3061" y="21876"/>
                </a:lnTo>
                <a:lnTo>
                  <a:pt x="3514" y="23236"/>
                </a:lnTo>
                <a:lnTo>
                  <a:pt x="3514" y="24143"/>
                </a:lnTo>
                <a:cubicBezTo>
                  <a:pt x="3514" y="24143"/>
                  <a:pt x="4761" y="27203"/>
                  <a:pt x="4761" y="27203"/>
                </a:cubicBezTo>
                <a:lnTo>
                  <a:pt x="5441" y="29130"/>
                </a:lnTo>
                <a:lnTo>
                  <a:pt x="4874" y="29583"/>
                </a:lnTo>
                <a:lnTo>
                  <a:pt x="4534" y="30150"/>
                </a:lnTo>
                <a:lnTo>
                  <a:pt x="7141" y="31624"/>
                </a:lnTo>
                <a:lnTo>
                  <a:pt x="10201" y="32871"/>
                </a:lnTo>
                <a:lnTo>
                  <a:pt x="11448" y="33097"/>
                </a:lnTo>
                <a:lnTo>
                  <a:pt x="14962" y="32531"/>
                </a:lnTo>
                <a:lnTo>
                  <a:pt x="17229" y="32531"/>
                </a:lnTo>
                <a:cubicBezTo>
                  <a:pt x="17229" y="32531"/>
                  <a:pt x="19496" y="33551"/>
                  <a:pt x="19496" y="33551"/>
                </a:cubicBezTo>
                <a:lnTo>
                  <a:pt x="22783" y="36384"/>
                </a:lnTo>
                <a:lnTo>
                  <a:pt x="26296" y="40011"/>
                </a:lnTo>
                <a:lnTo>
                  <a:pt x="26977" y="41145"/>
                </a:lnTo>
                <a:lnTo>
                  <a:pt x="29017" y="40692"/>
                </a:lnTo>
                <a:lnTo>
                  <a:pt x="32417" y="39558"/>
                </a:lnTo>
                <a:lnTo>
                  <a:pt x="33324" y="40125"/>
                </a:lnTo>
                <a:lnTo>
                  <a:pt x="34344" y="41372"/>
                </a:lnTo>
                <a:lnTo>
                  <a:pt x="34797" y="42392"/>
                </a:lnTo>
                <a:lnTo>
                  <a:pt x="34797" y="44319"/>
                </a:lnTo>
                <a:cubicBezTo>
                  <a:pt x="34797" y="44319"/>
                  <a:pt x="35251" y="44659"/>
                  <a:pt x="35251" y="44659"/>
                </a:cubicBezTo>
                <a:lnTo>
                  <a:pt x="36838" y="43978"/>
                </a:lnTo>
                <a:lnTo>
                  <a:pt x="37518" y="44772"/>
                </a:lnTo>
                <a:lnTo>
                  <a:pt x="38765" y="45679"/>
                </a:lnTo>
                <a:lnTo>
                  <a:pt x="40918" y="46585"/>
                </a:lnTo>
                <a:lnTo>
                  <a:pt x="44092" y="45112"/>
                </a:lnTo>
                <a:lnTo>
                  <a:pt x="45679" y="44772"/>
                </a:lnTo>
                <a:lnTo>
                  <a:pt x="46926" y="44772"/>
                </a:lnTo>
                <a:cubicBezTo>
                  <a:pt x="46926" y="44772"/>
                  <a:pt x="47606" y="45225"/>
                  <a:pt x="47606" y="45225"/>
                </a:cubicBezTo>
                <a:lnTo>
                  <a:pt x="47832" y="46699"/>
                </a:lnTo>
                <a:lnTo>
                  <a:pt x="47606" y="48512"/>
                </a:lnTo>
                <a:lnTo>
                  <a:pt x="47266" y="49533"/>
                </a:lnTo>
                <a:lnTo>
                  <a:pt x="47946" y="50213"/>
                </a:lnTo>
                <a:lnTo>
                  <a:pt x="50553" y="52026"/>
                </a:lnTo>
                <a:lnTo>
                  <a:pt x="51573" y="53046"/>
                </a:lnTo>
                <a:lnTo>
                  <a:pt x="51006" y="54746"/>
                </a:lnTo>
                <a:lnTo>
                  <a:pt x="52933" y="58827"/>
                </a:lnTo>
                <a:lnTo>
                  <a:pt x="53613" y="60414"/>
                </a:lnTo>
                <a:lnTo>
                  <a:pt x="54407" y="62341"/>
                </a:lnTo>
                <a:lnTo>
                  <a:pt x="55540" y="62567"/>
                </a:lnTo>
                <a:lnTo>
                  <a:pt x="58600" y="61434"/>
                </a:lnTo>
                <a:lnTo>
                  <a:pt x="62114" y="61434"/>
                </a:lnTo>
                <a:cubicBezTo>
                  <a:pt x="62114" y="61434"/>
                  <a:pt x="62114" y="59280"/>
                  <a:pt x="62114" y="59280"/>
                </a:cubicBezTo>
                <a:lnTo>
                  <a:pt x="62114" y="57467"/>
                </a:lnTo>
                <a:cubicBezTo>
                  <a:pt x="62114" y="57467"/>
                  <a:pt x="61887" y="56447"/>
                  <a:pt x="61887" y="56447"/>
                </a:cubicBezTo>
                <a:lnTo>
                  <a:pt x="60414" y="54973"/>
                </a:lnTo>
                <a:lnTo>
                  <a:pt x="60414" y="54293"/>
                </a:lnTo>
                <a:cubicBezTo>
                  <a:pt x="60414" y="54293"/>
                  <a:pt x="60754" y="53953"/>
                  <a:pt x="60754" y="53953"/>
                </a:cubicBezTo>
                <a:lnTo>
                  <a:pt x="61887" y="54180"/>
                </a:lnTo>
                <a:close/>
                <a:moveTo>
                  <a:pt x="32417" y="7028"/>
                </a:moveTo>
                <a:lnTo>
                  <a:pt x="31964" y="7368"/>
                </a:lnTo>
                <a:lnTo>
                  <a:pt x="31284" y="7028"/>
                </a:lnTo>
                <a:lnTo>
                  <a:pt x="31057" y="6347"/>
                </a:lnTo>
                <a:lnTo>
                  <a:pt x="31057" y="5667"/>
                </a:lnTo>
                <a:cubicBezTo>
                  <a:pt x="31057" y="5667"/>
                  <a:pt x="31737" y="5554"/>
                  <a:pt x="31737" y="5554"/>
                </a:cubicBezTo>
                <a:lnTo>
                  <a:pt x="32304" y="5781"/>
                </a:lnTo>
                <a:lnTo>
                  <a:pt x="32304" y="6461"/>
                </a:lnTo>
                <a:cubicBezTo>
                  <a:pt x="32304" y="6461"/>
                  <a:pt x="32304" y="7141"/>
                  <a:pt x="32304" y="7141"/>
                </a:cubicBez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06" name="Freeform: Shape 305">
            <a:extLst>
              <a:ext uri="{FF2B5EF4-FFF2-40B4-BE49-F238E27FC236}">
                <a16:creationId xmlns:a16="http://schemas.microsoft.com/office/drawing/2014/main" id="{D9E388EF-242E-7872-A381-158ED8F2730C}"/>
              </a:ext>
            </a:extLst>
          </p:cNvPr>
          <p:cNvSpPr/>
          <p:nvPr/>
        </p:nvSpPr>
        <p:spPr>
          <a:xfrm>
            <a:off x="3054604" y="3209886"/>
            <a:ext cx="26183" cy="58742"/>
          </a:xfrm>
          <a:custGeom>
            <a:avLst/>
            <a:gdLst>
              <a:gd name="connsiteX0" fmla="*/ 34004 w 34910"/>
              <a:gd name="connsiteY0" fmla="*/ 50779 h 78322"/>
              <a:gd name="connsiteX1" fmla="*/ 33437 w 34910"/>
              <a:gd name="connsiteY1" fmla="*/ 49192 h 78322"/>
              <a:gd name="connsiteX2" fmla="*/ 33550 w 34910"/>
              <a:gd name="connsiteY2" fmla="*/ 47265 h 78322"/>
              <a:gd name="connsiteX3" fmla="*/ 33437 w 34910"/>
              <a:gd name="connsiteY3" fmla="*/ 46699 h 78322"/>
              <a:gd name="connsiteX4" fmla="*/ 32870 w 34910"/>
              <a:gd name="connsiteY4" fmla="*/ 45905 h 78322"/>
              <a:gd name="connsiteX5" fmla="*/ 31624 w 34910"/>
              <a:gd name="connsiteY5" fmla="*/ 45565 h 78322"/>
              <a:gd name="connsiteX6" fmla="*/ 29017 w 34910"/>
              <a:gd name="connsiteY6" fmla="*/ 45792 h 78322"/>
              <a:gd name="connsiteX7" fmla="*/ 28337 w 34910"/>
              <a:gd name="connsiteY7" fmla="*/ 45225 h 78322"/>
              <a:gd name="connsiteX8" fmla="*/ 27203 w 34910"/>
              <a:gd name="connsiteY8" fmla="*/ 41711 h 78322"/>
              <a:gd name="connsiteX9" fmla="*/ 26410 w 34910"/>
              <a:gd name="connsiteY9" fmla="*/ 41145 h 78322"/>
              <a:gd name="connsiteX10" fmla="*/ 25389 w 34910"/>
              <a:gd name="connsiteY10" fmla="*/ 40011 h 78322"/>
              <a:gd name="connsiteX11" fmla="*/ 23803 w 34910"/>
              <a:gd name="connsiteY11" fmla="*/ 36271 h 78322"/>
              <a:gd name="connsiteX12" fmla="*/ 23803 w 34910"/>
              <a:gd name="connsiteY12" fmla="*/ 34571 h 78322"/>
              <a:gd name="connsiteX13" fmla="*/ 23916 w 34910"/>
              <a:gd name="connsiteY13" fmla="*/ 33097 h 78322"/>
              <a:gd name="connsiteX14" fmla="*/ 23009 w 34910"/>
              <a:gd name="connsiteY14" fmla="*/ 29697 h 78322"/>
              <a:gd name="connsiteX15" fmla="*/ 23576 w 34910"/>
              <a:gd name="connsiteY15" fmla="*/ 28903 h 78322"/>
              <a:gd name="connsiteX16" fmla="*/ 24369 w 34910"/>
              <a:gd name="connsiteY16" fmla="*/ 28337 h 78322"/>
              <a:gd name="connsiteX17" fmla="*/ 24369 w 34910"/>
              <a:gd name="connsiteY17" fmla="*/ 26977 h 78322"/>
              <a:gd name="connsiteX18" fmla="*/ 24143 w 34910"/>
              <a:gd name="connsiteY18" fmla="*/ 24823 h 78322"/>
              <a:gd name="connsiteX19" fmla="*/ 25163 w 34910"/>
              <a:gd name="connsiteY19" fmla="*/ 20742 h 78322"/>
              <a:gd name="connsiteX20" fmla="*/ 25389 w 34910"/>
              <a:gd name="connsiteY20" fmla="*/ 20402 h 78322"/>
              <a:gd name="connsiteX21" fmla="*/ 25730 w 34910"/>
              <a:gd name="connsiteY21" fmla="*/ 19269 h 78322"/>
              <a:gd name="connsiteX22" fmla="*/ 25616 w 34910"/>
              <a:gd name="connsiteY22" fmla="*/ 16775 h 78322"/>
              <a:gd name="connsiteX23" fmla="*/ 24483 w 34910"/>
              <a:gd name="connsiteY23" fmla="*/ 12581 h 78322"/>
              <a:gd name="connsiteX24" fmla="*/ 23803 w 34910"/>
              <a:gd name="connsiteY24" fmla="*/ 11221 h 78322"/>
              <a:gd name="connsiteX25" fmla="*/ 22216 w 34910"/>
              <a:gd name="connsiteY25" fmla="*/ 9861 h 78322"/>
              <a:gd name="connsiteX26" fmla="*/ 20969 w 34910"/>
              <a:gd name="connsiteY26" fmla="*/ 8954 h 78322"/>
              <a:gd name="connsiteX27" fmla="*/ 18702 w 34910"/>
              <a:gd name="connsiteY27" fmla="*/ 8161 h 78322"/>
              <a:gd name="connsiteX28" fmla="*/ 17569 w 34910"/>
              <a:gd name="connsiteY28" fmla="*/ 5894 h 78322"/>
              <a:gd name="connsiteX29" fmla="*/ 15982 w 34910"/>
              <a:gd name="connsiteY29" fmla="*/ 3287 h 78322"/>
              <a:gd name="connsiteX30" fmla="*/ 15075 w 34910"/>
              <a:gd name="connsiteY30" fmla="*/ 2607 h 78322"/>
              <a:gd name="connsiteX31" fmla="*/ 14735 w 34910"/>
              <a:gd name="connsiteY31" fmla="*/ 2607 h 78322"/>
              <a:gd name="connsiteX32" fmla="*/ 12582 w 34910"/>
              <a:gd name="connsiteY32" fmla="*/ 3740 h 78322"/>
              <a:gd name="connsiteX33" fmla="*/ 10995 w 34910"/>
              <a:gd name="connsiteY33" fmla="*/ 4307 h 78322"/>
              <a:gd name="connsiteX34" fmla="*/ 9521 w 34910"/>
              <a:gd name="connsiteY34" fmla="*/ 4534 h 78322"/>
              <a:gd name="connsiteX35" fmla="*/ 8841 w 34910"/>
              <a:gd name="connsiteY35" fmla="*/ 3967 h 78322"/>
              <a:gd name="connsiteX36" fmla="*/ 8501 w 34910"/>
              <a:gd name="connsiteY36" fmla="*/ 3287 h 78322"/>
              <a:gd name="connsiteX37" fmla="*/ 8501 w 34910"/>
              <a:gd name="connsiteY37" fmla="*/ 1020 h 78322"/>
              <a:gd name="connsiteX38" fmla="*/ 8274 w 34910"/>
              <a:gd name="connsiteY38" fmla="*/ 340 h 78322"/>
              <a:gd name="connsiteX39" fmla="*/ 7707 w 34910"/>
              <a:gd name="connsiteY39" fmla="*/ 0 h 78322"/>
              <a:gd name="connsiteX40" fmla="*/ 6801 w 34910"/>
              <a:gd name="connsiteY40" fmla="*/ 453 h 78322"/>
              <a:gd name="connsiteX41" fmla="*/ 5554 w 34910"/>
              <a:gd name="connsiteY41" fmla="*/ 2154 h 78322"/>
              <a:gd name="connsiteX42" fmla="*/ 4534 w 34910"/>
              <a:gd name="connsiteY42" fmla="*/ 4080 h 78322"/>
              <a:gd name="connsiteX43" fmla="*/ 2834 w 34910"/>
              <a:gd name="connsiteY43" fmla="*/ 6121 h 78322"/>
              <a:gd name="connsiteX44" fmla="*/ 1474 w 34910"/>
              <a:gd name="connsiteY44" fmla="*/ 8048 h 78322"/>
              <a:gd name="connsiteX45" fmla="*/ 680 w 34910"/>
              <a:gd name="connsiteY45" fmla="*/ 9521 h 78322"/>
              <a:gd name="connsiteX46" fmla="*/ 794 w 34910"/>
              <a:gd name="connsiteY46" fmla="*/ 9521 h 78322"/>
              <a:gd name="connsiteX47" fmla="*/ 1360 w 34910"/>
              <a:gd name="connsiteY47" fmla="*/ 11108 h 78322"/>
              <a:gd name="connsiteX48" fmla="*/ 2607 w 34910"/>
              <a:gd name="connsiteY48" fmla="*/ 13035 h 78322"/>
              <a:gd name="connsiteX49" fmla="*/ 3174 w 34910"/>
              <a:gd name="connsiteY49" fmla="*/ 14282 h 78322"/>
              <a:gd name="connsiteX50" fmla="*/ 2947 w 34910"/>
              <a:gd name="connsiteY50" fmla="*/ 15075 h 78322"/>
              <a:gd name="connsiteX51" fmla="*/ 1474 w 34910"/>
              <a:gd name="connsiteY51" fmla="*/ 14848 h 78322"/>
              <a:gd name="connsiteX52" fmla="*/ 340 w 34910"/>
              <a:gd name="connsiteY52" fmla="*/ 14282 h 78322"/>
              <a:gd name="connsiteX53" fmla="*/ 794 w 34910"/>
              <a:gd name="connsiteY53" fmla="*/ 15302 h 78322"/>
              <a:gd name="connsiteX54" fmla="*/ 567 w 34910"/>
              <a:gd name="connsiteY54" fmla="*/ 16435 h 78322"/>
              <a:gd name="connsiteX55" fmla="*/ 794 w 34910"/>
              <a:gd name="connsiteY55" fmla="*/ 17229 h 78322"/>
              <a:gd name="connsiteX56" fmla="*/ 453 w 34910"/>
              <a:gd name="connsiteY56" fmla="*/ 19269 h 78322"/>
              <a:gd name="connsiteX57" fmla="*/ 340 w 34910"/>
              <a:gd name="connsiteY57" fmla="*/ 20516 h 78322"/>
              <a:gd name="connsiteX58" fmla="*/ 2947 w 34910"/>
              <a:gd name="connsiteY58" fmla="*/ 20856 h 78322"/>
              <a:gd name="connsiteX59" fmla="*/ 5214 w 34910"/>
              <a:gd name="connsiteY59" fmla="*/ 22669 h 78322"/>
              <a:gd name="connsiteX60" fmla="*/ 5101 w 34910"/>
              <a:gd name="connsiteY60" fmla="*/ 26636 h 78322"/>
              <a:gd name="connsiteX61" fmla="*/ 4534 w 34910"/>
              <a:gd name="connsiteY61" fmla="*/ 27770 h 78322"/>
              <a:gd name="connsiteX62" fmla="*/ 3514 w 34910"/>
              <a:gd name="connsiteY62" fmla="*/ 28677 h 78322"/>
              <a:gd name="connsiteX63" fmla="*/ 2380 w 34910"/>
              <a:gd name="connsiteY63" fmla="*/ 32304 h 78322"/>
              <a:gd name="connsiteX64" fmla="*/ 2607 w 34910"/>
              <a:gd name="connsiteY64" fmla="*/ 35024 h 78322"/>
              <a:gd name="connsiteX65" fmla="*/ 3174 w 34910"/>
              <a:gd name="connsiteY65" fmla="*/ 37178 h 78322"/>
              <a:gd name="connsiteX66" fmla="*/ 2720 w 34910"/>
              <a:gd name="connsiteY66" fmla="*/ 40578 h 78322"/>
              <a:gd name="connsiteX67" fmla="*/ 2834 w 34910"/>
              <a:gd name="connsiteY67" fmla="*/ 45112 h 78322"/>
              <a:gd name="connsiteX68" fmla="*/ 1247 w 34910"/>
              <a:gd name="connsiteY68" fmla="*/ 48852 h 78322"/>
              <a:gd name="connsiteX69" fmla="*/ 227 w 34910"/>
              <a:gd name="connsiteY69" fmla="*/ 52139 h 78322"/>
              <a:gd name="connsiteX70" fmla="*/ 453 w 34910"/>
              <a:gd name="connsiteY70" fmla="*/ 53273 h 78322"/>
              <a:gd name="connsiteX71" fmla="*/ 2380 w 34910"/>
              <a:gd name="connsiteY71" fmla="*/ 57127 h 78322"/>
              <a:gd name="connsiteX72" fmla="*/ 2720 w 34910"/>
              <a:gd name="connsiteY72" fmla="*/ 58827 h 78322"/>
              <a:gd name="connsiteX73" fmla="*/ 2380 w 34910"/>
              <a:gd name="connsiteY73" fmla="*/ 59620 h 78322"/>
              <a:gd name="connsiteX74" fmla="*/ 1474 w 34910"/>
              <a:gd name="connsiteY74" fmla="*/ 59167 h 78322"/>
              <a:gd name="connsiteX75" fmla="*/ 680 w 34910"/>
              <a:gd name="connsiteY75" fmla="*/ 58827 h 78322"/>
              <a:gd name="connsiteX76" fmla="*/ 0 w 34910"/>
              <a:gd name="connsiteY76" fmla="*/ 58827 h 78322"/>
              <a:gd name="connsiteX77" fmla="*/ 680 w 34910"/>
              <a:gd name="connsiteY77" fmla="*/ 60414 h 78322"/>
              <a:gd name="connsiteX78" fmla="*/ 1474 w 34910"/>
              <a:gd name="connsiteY78" fmla="*/ 62001 h 78322"/>
              <a:gd name="connsiteX79" fmla="*/ 3287 w 34910"/>
              <a:gd name="connsiteY79" fmla="*/ 63927 h 78322"/>
              <a:gd name="connsiteX80" fmla="*/ 10768 w 34910"/>
              <a:gd name="connsiteY80" fmla="*/ 68235 h 78322"/>
              <a:gd name="connsiteX81" fmla="*/ 13148 w 34910"/>
              <a:gd name="connsiteY81" fmla="*/ 72655 h 78322"/>
              <a:gd name="connsiteX82" fmla="*/ 13715 w 34910"/>
              <a:gd name="connsiteY82" fmla="*/ 74582 h 78322"/>
              <a:gd name="connsiteX83" fmla="*/ 13828 w 34910"/>
              <a:gd name="connsiteY83" fmla="*/ 76849 h 78322"/>
              <a:gd name="connsiteX84" fmla="*/ 14282 w 34910"/>
              <a:gd name="connsiteY84" fmla="*/ 76849 h 78322"/>
              <a:gd name="connsiteX85" fmla="*/ 15075 w 34910"/>
              <a:gd name="connsiteY85" fmla="*/ 77189 h 78322"/>
              <a:gd name="connsiteX86" fmla="*/ 16548 w 34910"/>
              <a:gd name="connsiteY86" fmla="*/ 78096 h 78322"/>
              <a:gd name="connsiteX87" fmla="*/ 18022 w 34910"/>
              <a:gd name="connsiteY87" fmla="*/ 78322 h 78322"/>
              <a:gd name="connsiteX88" fmla="*/ 18929 w 34910"/>
              <a:gd name="connsiteY88" fmla="*/ 77756 h 78322"/>
              <a:gd name="connsiteX89" fmla="*/ 19382 w 34910"/>
              <a:gd name="connsiteY89" fmla="*/ 77076 h 78322"/>
              <a:gd name="connsiteX90" fmla="*/ 19722 w 34910"/>
              <a:gd name="connsiteY90" fmla="*/ 76169 h 78322"/>
              <a:gd name="connsiteX91" fmla="*/ 19836 w 34910"/>
              <a:gd name="connsiteY91" fmla="*/ 75035 h 78322"/>
              <a:gd name="connsiteX92" fmla="*/ 20062 w 34910"/>
              <a:gd name="connsiteY92" fmla="*/ 74695 h 78322"/>
              <a:gd name="connsiteX93" fmla="*/ 21309 w 34910"/>
              <a:gd name="connsiteY93" fmla="*/ 74809 h 78322"/>
              <a:gd name="connsiteX94" fmla="*/ 21649 w 34910"/>
              <a:gd name="connsiteY94" fmla="*/ 74469 h 78322"/>
              <a:gd name="connsiteX95" fmla="*/ 21649 w 34910"/>
              <a:gd name="connsiteY95" fmla="*/ 73448 h 78322"/>
              <a:gd name="connsiteX96" fmla="*/ 20856 w 34910"/>
              <a:gd name="connsiteY96" fmla="*/ 72202 h 78322"/>
              <a:gd name="connsiteX97" fmla="*/ 20176 w 34910"/>
              <a:gd name="connsiteY97" fmla="*/ 70615 h 78322"/>
              <a:gd name="connsiteX98" fmla="*/ 20176 w 34910"/>
              <a:gd name="connsiteY98" fmla="*/ 69935 h 78322"/>
              <a:gd name="connsiteX99" fmla="*/ 20742 w 34910"/>
              <a:gd name="connsiteY99" fmla="*/ 69595 h 78322"/>
              <a:gd name="connsiteX100" fmla="*/ 21649 w 34910"/>
              <a:gd name="connsiteY100" fmla="*/ 68915 h 78322"/>
              <a:gd name="connsiteX101" fmla="*/ 22216 w 34910"/>
              <a:gd name="connsiteY101" fmla="*/ 68121 h 78322"/>
              <a:gd name="connsiteX102" fmla="*/ 23123 w 34910"/>
              <a:gd name="connsiteY102" fmla="*/ 67668 h 78322"/>
              <a:gd name="connsiteX103" fmla="*/ 24596 w 34910"/>
              <a:gd name="connsiteY103" fmla="*/ 67554 h 78322"/>
              <a:gd name="connsiteX104" fmla="*/ 26183 w 34910"/>
              <a:gd name="connsiteY104" fmla="*/ 67214 h 78322"/>
              <a:gd name="connsiteX105" fmla="*/ 27317 w 34910"/>
              <a:gd name="connsiteY105" fmla="*/ 66308 h 78322"/>
              <a:gd name="connsiteX106" fmla="*/ 27430 w 34910"/>
              <a:gd name="connsiteY106" fmla="*/ 65401 h 78322"/>
              <a:gd name="connsiteX107" fmla="*/ 28110 w 34910"/>
              <a:gd name="connsiteY107" fmla="*/ 63021 h 78322"/>
              <a:gd name="connsiteX108" fmla="*/ 28563 w 34910"/>
              <a:gd name="connsiteY108" fmla="*/ 61774 h 78322"/>
              <a:gd name="connsiteX109" fmla="*/ 29243 w 34910"/>
              <a:gd name="connsiteY109" fmla="*/ 60754 h 78322"/>
              <a:gd name="connsiteX110" fmla="*/ 29584 w 34910"/>
              <a:gd name="connsiteY110" fmla="*/ 59167 h 78322"/>
              <a:gd name="connsiteX111" fmla="*/ 30264 w 34910"/>
              <a:gd name="connsiteY111" fmla="*/ 57807 h 78322"/>
              <a:gd name="connsiteX112" fmla="*/ 31850 w 34910"/>
              <a:gd name="connsiteY112" fmla="*/ 57240 h 78322"/>
              <a:gd name="connsiteX113" fmla="*/ 33210 w 34910"/>
              <a:gd name="connsiteY113" fmla="*/ 56560 h 78322"/>
              <a:gd name="connsiteX114" fmla="*/ 34344 w 34910"/>
              <a:gd name="connsiteY114" fmla="*/ 54746 h 78322"/>
              <a:gd name="connsiteX115" fmla="*/ 34911 w 34910"/>
              <a:gd name="connsiteY115" fmla="*/ 53273 h 78322"/>
              <a:gd name="connsiteX116" fmla="*/ 34911 w 34910"/>
              <a:gd name="connsiteY116" fmla="*/ 52253 h 78322"/>
              <a:gd name="connsiteX117" fmla="*/ 34004 w 34910"/>
              <a:gd name="connsiteY117" fmla="*/ 50779 h 78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4910" h="78322">
                <a:moveTo>
                  <a:pt x="34004" y="50779"/>
                </a:moveTo>
                <a:lnTo>
                  <a:pt x="33437" y="49192"/>
                </a:lnTo>
                <a:lnTo>
                  <a:pt x="33550" y="47265"/>
                </a:lnTo>
                <a:lnTo>
                  <a:pt x="33437" y="46699"/>
                </a:lnTo>
                <a:lnTo>
                  <a:pt x="32870" y="45905"/>
                </a:lnTo>
                <a:lnTo>
                  <a:pt x="31624" y="45565"/>
                </a:lnTo>
                <a:lnTo>
                  <a:pt x="29017" y="45792"/>
                </a:lnTo>
                <a:lnTo>
                  <a:pt x="28337" y="45225"/>
                </a:lnTo>
                <a:lnTo>
                  <a:pt x="27203" y="41711"/>
                </a:lnTo>
                <a:lnTo>
                  <a:pt x="26410" y="41145"/>
                </a:lnTo>
                <a:lnTo>
                  <a:pt x="25389" y="40011"/>
                </a:lnTo>
                <a:lnTo>
                  <a:pt x="23803" y="36271"/>
                </a:lnTo>
                <a:lnTo>
                  <a:pt x="23803" y="34571"/>
                </a:lnTo>
                <a:lnTo>
                  <a:pt x="23916" y="33097"/>
                </a:lnTo>
                <a:lnTo>
                  <a:pt x="23009" y="29697"/>
                </a:lnTo>
                <a:lnTo>
                  <a:pt x="23576" y="28903"/>
                </a:lnTo>
                <a:lnTo>
                  <a:pt x="24369" y="28337"/>
                </a:lnTo>
                <a:lnTo>
                  <a:pt x="24369" y="26977"/>
                </a:lnTo>
                <a:lnTo>
                  <a:pt x="24143" y="24823"/>
                </a:lnTo>
                <a:lnTo>
                  <a:pt x="25163" y="20742"/>
                </a:lnTo>
                <a:lnTo>
                  <a:pt x="25389" y="20402"/>
                </a:lnTo>
                <a:lnTo>
                  <a:pt x="25730" y="19269"/>
                </a:lnTo>
                <a:lnTo>
                  <a:pt x="25616" y="16775"/>
                </a:lnTo>
                <a:lnTo>
                  <a:pt x="24483" y="12581"/>
                </a:lnTo>
                <a:lnTo>
                  <a:pt x="23803" y="11221"/>
                </a:lnTo>
                <a:lnTo>
                  <a:pt x="22216" y="9861"/>
                </a:lnTo>
                <a:lnTo>
                  <a:pt x="20969" y="8954"/>
                </a:lnTo>
                <a:lnTo>
                  <a:pt x="18702" y="8161"/>
                </a:lnTo>
                <a:lnTo>
                  <a:pt x="17569" y="5894"/>
                </a:lnTo>
                <a:lnTo>
                  <a:pt x="15982" y="3287"/>
                </a:lnTo>
                <a:lnTo>
                  <a:pt x="15075" y="2607"/>
                </a:lnTo>
                <a:lnTo>
                  <a:pt x="14735" y="2607"/>
                </a:lnTo>
                <a:lnTo>
                  <a:pt x="12582" y="3740"/>
                </a:lnTo>
                <a:lnTo>
                  <a:pt x="10995" y="4307"/>
                </a:lnTo>
                <a:lnTo>
                  <a:pt x="9521" y="4534"/>
                </a:lnTo>
                <a:lnTo>
                  <a:pt x="8841" y="3967"/>
                </a:lnTo>
                <a:lnTo>
                  <a:pt x="8501" y="3287"/>
                </a:lnTo>
                <a:lnTo>
                  <a:pt x="8501" y="1020"/>
                </a:lnTo>
                <a:lnTo>
                  <a:pt x="8274" y="340"/>
                </a:lnTo>
                <a:lnTo>
                  <a:pt x="7707" y="0"/>
                </a:lnTo>
                <a:lnTo>
                  <a:pt x="6801" y="453"/>
                </a:lnTo>
                <a:lnTo>
                  <a:pt x="5554" y="2154"/>
                </a:lnTo>
                <a:lnTo>
                  <a:pt x="4534" y="4080"/>
                </a:lnTo>
                <a:lnTo>
                  <a:pt x="2834" y="6121"/>
                </a:lnTo>
                <a:lnTo>
                  <a:pt x="1474" y="8048"/>
                </a:lnTo>
                <a:lnTo>
                  <a:pt x="680" y="9521"/>
                </a:lnTo>
                <a:lnTo>
                  <a:pt x="794" y="9521"/>
                </a:lnTo>
                <a:lnTo>
                  <a:pt x="1360" y="11108"/>
                </a:lnTo>
                <a:lnTo>
                  <a:pt x="2607" y="13035"/>
                </a:lnTo>
                <a:lnTo>
                  <a:pt x="3174" y="14282"/>
                </a:lnTo>
                <a:lnTo>
                  <a:pt x="2947" y="15075"/>
                </a:lnTo>
                <a:lnTo>
                  <a:pt x="1474" y="14848"/>
                </a:lnTo>
                <a:lnTo>
                  <a:pt x="340" y="14282"/>
                </a:lnTo>
                <a:lnTo>
                  <a:pt x="794" y="15302"/>
                </a:lnTo>
                <a:lnTo>
                  <a:pt x="567" y="16435"/>
                </a:lnTo>
                <a:lnTo>
                  <a:pt x="794" y="17229"/>
                </a:lnTo>
                <a:lnTo>
                  <a:pt x="453" y="19269"/>
                </a:lnTo>
                <a:lnTo>
                  <a:pt x="340" y="20516"/>
                </a:lnTo>
                <a:lnTo>
                  <a:pt x="2947" y="20856"/>
                </a:lnTo>
                <a:lnTo>
                  <a:pt x="5214" y="22669"/>
                </a:lnTo>
                <a:lnTo>
                  <a:pt x="5101" y="26636"/>
                </a:lnTo>
                <a:lnTo>
                  <a:pt x="4534" y="27770"/>
                </a:lnTo>
                <a:lnTo>
                  <a:pt x="3514" y="28677"/>
                </a:lnTo>
                <a:lnTo>
                  <a:pt x="2380" y="32304"/>
                </a:lnTo>
                <a:lnTo>
                  <a:pt x="2607" y="35024"/>
                </a:lnTo>
                <a:lnTo>
                  <a:pt x="3174" y="37178"/>
                </a:lnTo>
                <a:lnTo>
                  <a:pt x="2720" y="40578"/>
                </a:lnTo>
                <a:lnTo>
                  <a:pt x="2834" y="45112"/>
                </a:lnTo>
                <a:lnTo>
                  <a:pt x="1247" y="48852"/>
                </a:lnTo>
                <a:lnTo>
                  <a:pt x="227" y="52139"/>
                </a:lnTo>
                <a:lnTo>
                  <a:pt x="453" y="53273"/>
                </a:lnTo>
                <a:lnTo>
                  <a:pt x="2380" y="57127"/>
                </a:lnTo>
                <a:lnTo>
                  <a:pt x="2720" y="58827"/>
                </a:lnTo>
                <a:lnTo>
                  <a:pt x="2380" y="59620"/>
                </a:lnTo>
                <a:lnTo>
                  <a:pt x="1474" y="59167"/>
                </a:lnTo>
                <a:lnTo>
                  <a:pt x="680" y="58827"/>
                </a:lnTo>
                <a:lnTo>
                  <a:pt x="0" y="58827"/>
                </a:lnTo>
                <a:lnTo>
                  <a:pt x="680" y="60414"/>
                </a:lnTo>
                <a:lnTo>
                  <a:pt x="1474" y="62001"/>
                </a:lnTo>
                <a:lnTo>
                  <a:pt x="3287" y="63927"/>
                </a:lnTo>
                <a:lnTo>
                  <a:pt x="10768" y="68235"/>
                </a:lnTo>
                <a:lnTo>
                  <a:pt x="13148" y="72655"/>
                </a:lnTo>
                <a:lnTo>
                  <a:pt x="13715" y="74582"/>
                </a:lnTo>
                <a:lnTo>
                  <a:pt x="13828" y="76849"/>
                </a:lnTo>
                <a:lnTo>
                  <a:pt x="14282" y="76849"/>
                </a:lnTo>
                <a:lnTo>
                  <a:pt x="15075" y="77189"/>
                </a:lnTo>
                <a:lnTo>
                  <a:pt x="16548" y="78096"/>
                </a:lnTo>
                <a:lnTo>
                  <a:pt x="18022" y="78322"/>
                </a:lnTo>
                <a:lnTo>
                  <a:pt x="18929" y="77756"/>
                </a:lnTo>
                <a:lnTo>
                  <a:pt x="19382" y="77076"/>
                </a:lnTo>
                <a:lnTo>
                  <a:pt x="19722" y="76169"/>
                </a:lnTo>
                <a:lnTo>
                  <a:pt x="19836" y="75035"/>
                </a:lnTo>
                <a:lnTo>
                  <a:pt x="20062" y="74695"/>
                </a:lnTo>
                <a:lnTo>
                  <a:pt x="21309" y="74809"/>
                </a:lnTo>
                <a:lnTo>
                  <a:pt x="21649" y="74469"/>
                </a:lnTo>
                <a:lnTo>
                  <a:pt x="21649" y="73448"/>
                </a:lnTo>
                <a:lnTo>
                  <a:pt x="20856" y="72202"/>
                </a:lnTo>
                <a:lnTo>
                  <a:pt x="20176" y="70615"/>
                </a:lnTo>
                <a:lnTo>
                  <a:pt x="20176" y="69935"/>
                </a:lnTo>
                <a:lnTo>
                  <a:pt x="20742" y="69595"/>
                </a:lnTo>
                <a:lnTo>
                  <a:pt x="21649" y="68915"/>
                </a:lnTo>
                <a:lnTo>
                  <a:pt x="22216" y="68121"/>
                </a:lnTo>
                <a:lnTo>
                  <a:pt x="23123" y="67668"/>
                </a:lnTo>
                <a:lnTo>
                  <a:pt x="24596" y="67554"/>
                </a:lnTo>
                <a:lnTo>
                  <a:pt x="26183" y="67214"/>
                </a:lnTo>
                <a:lnTo>
                  <a:pt x="27317" y="66308"/>
                </a:lnTo>
                <a:lnTo>
                  <a:pt x="27430" y="65401"/>
                </a:lnTo>
                <a:lnTo>
                  <a:pt x="28110" y="63021"/>
                </a:lnTo>
                <a:lnTo>
                  <a:pt x="28563" y="61774"/>
                </a:lnTo>
                <a:lnTo>
                  <a:pt x="29243" y="60754"/>
                </a:lnTo>
                <a:lnTo>
                  <a:pt x="29584" y="59167"/>
                </a:lnTo>
                <a:lnTo>
                  <a:pt x="30264" y="57807"/>
                </a:lnTo>
                <a:lnTo>
                  <a:pt x="31850" y="57240"/>
                </a:lnTo>
                <a:lnTo>
                  <a:pt x="33210" y="56560"/>
                </a:lnTo>
                <a:lnTo>
                  <a:pt x="34344" y="54746"/>
                </a:lnTo>
                <a:lnTo>
                  <a:pt x="34911" y="53273"/>
                </a:lnTo>
                <a:lnTo>
                  <a:pt x="34911" y="52253"/>
                </a:lnTo>
                <a:lnTo>
                  <a:pt x="34004" y="50779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07" name="Freeform: Shape 306">
            <a:extLst>
              <a:ext uri="{FF2B5EF4-FFF2-40B4-BE49-F238E27FC236}">
                <a16:creationId xmlns:a16="http://schemas.microsoft.com/office/drawing/2014/main" id="{C19A8910-6F79-E413-368F-47B2DD8D45B7}"/>
              </a:ext>
            </a:extLst>
          </p:cNvPr>
          <p:cNvSpPr/>
          <p:nvPr/>
        </p:nvSpPr>
        <p:spPr>
          <a:xfrm>
            <a:off x="4325246" y="3566247"/>
            <a:ext cx="112638" cy="248399"/>
          </a:xfrm>
          <a:custGeom>
            <a:avLst/>
            <a:gdLst>
              <a:gd name="connsiteX0" fmla="*/ 149844 w 150184"/>
              <a:gd name="connsiteY0" fmla="*/ 240181 h 331198"/>
              <a:gd name="connsiteX1" fmla="*/ 149844 w 150184"/>
              <a:gd name="connsiteY1" fmla="*/ 234967 h 331198"/>
              <a:gd name="connsiteX2" fmla="*/ 148937 w 150184"/>
              <a:gd name="connsiteY2" fmla="*/ 233380 h 331198"/>
              <a:gd name="connsiteX3" fmla="*/ 147577 w 150184"/>
              <a:gd name="connsiteY3" fmla="*/ 229073 h 331198"/>
              <a:gd name="connsiteX4" fmla="*/ 146784 w 150184"/>
              <a:gd name="connsiteY4" fmla="*/ 227713 h 331198"/>
              <a:gd name="connsiteX5" fmla="*/ 147124 w 150184"/>
              <a:gd name="connsiteY5" fmla="*/ 223859 h 331198"/>
              <a:gd name="connsiteX6" fmla="*/ 146330 w 150184"/>
              <a:gd name="connsiteY6" fmla="*/ 220799 h 331198"/>
              <a:gd name="connsiteX7" fmla="*/ 146330 w 150184"/>
              <a:gd name="connsiteY7" fmla="*/ 214905 h 331198"/>
              <a:gd name="connsiteX8" fmla="*/ 147124 w 150184"/>
              <a:gd name="connsiteY8" fmla="*/ 216945 h 331198"/>
              <a:gd name="connsiteX9" fmla="*/ 147464 w 150184"/>
              <a:gd name="connsiteY9" fmla="*/ 214905 h 331198"/>
              <a:gd name="connsiteX10" fmla="*/ 146217 w 150184"/>
              <a:gd name="connsiteY10" fmla="*/ 210484 h 331198"/>
              <a:gd name="connsiteX11" fmla="*/ 145763 w 150184"/>
              <a:gd name="connsiteY11" fmla="*/ 209464 h 331198"/>
              <a:gd name="connsiteX12" fmla="*/ 145423 w 150184"/>
              <a:gd name="connsiteY12" fmla="*/ 208217 h 331198"/>
              <a:gd name="connsiteX13" fmla="*/ 145083 w 150184"/>
              <a:gd name="connsiteY13" fmla="*/ 205610 h 331198"/>
              <a:gd name="connsiteX14" fmla="*/ 143950 w 150184"/>
              <a:gd name="connsiteY14" fmla="*/ 203117 h 331198"/>
              <a:gd name="connsiteX15" fmla="*/ 142930 w 150184"/>
              <a:gd name="connsiteY15" fmla="*/ 199376 h 331198"/>
              <a:gd name="connsiteX16" fmla="*/ 142930 w 150184"/>
              <a:gd name="connsiteY16" fmla="*/ 195749 h 331198"/>
              <a:gd name="connsiteX17" fmla="*/ 141570 w 150184"/>
              <a:gd name="connsiteY17" fmla="*/ 193823 h 331198"/>
              <a:gd name="connsiteX18" fmla="*/ 139869 w 150184"/>
              <a:gd name="connsiteY18" fmla="*/ 189402 h 331198"/>
              <a:gd name="connsiteX19" fmla="*/ 138963 w 150184"/>
              <a:gd name="connsiteY19" fmla="*/ 185435 h 331198"/>
              <a:gd name="connsiteX20" fmla="*/ 137376 w 150184"/>
              <a:gd name="connsiteY20" fmla="*/ 181014 h 331198"/>
              <a:gd name="connsiteX21" fmla="*/ 135789 w 150184"/>
              <a:gd name="connsiteY21" fmla="*/ 179881 h 331198"/>
              <a:gd name="connsiteX22" fmla="*/ 134429 w 150184"/>
              <a:gd name="connsiteY22" fmla="*/ 178634 h 331198"/>
              <a:gd name="connsiteX23" fmla="*/ 132502 w 150184"/>
              <a:gd name="connsiteY23" fmla="*/ 176367 h 331198"/>
              <a:gd name="connsiteX24" fmla="*/ 129782 w 150184"/>
              <a:gd name="connsiteY24" fmla="*/ 172400 h 331198"/>
              <a:gd name="connsiteX25" fmla="*/ 128761 w 150184"/>
              <a:gd name="connsiteY25" fmla="*/ 169906 h 331198"/>
              <a:gd name="connsiteX26" fmla="*/ 126495 w 150184"/>
              <a:gd name="connsiteY26" fmla="*/ 167299 h 331198"/>
              <a:gd name="connsiteX27" fmla="*/ 126268 w 150184"/>
              <a:gd name="connsiteY27" fmla="*/ 166393 h 331198"/>
              <a:gd name="connsiteX28" fmla="*/ 126268 w 150184"/>
              <a:gd name="connsiteY28" fmla="*/ 165032 h 331198"/>
              <a:gd name="connsiteX29" fmla="*/ 125588 w 150184"/>
              <a:gd name="connsiteY29" fmla="*/ 164806 h 331198"/>
              <a:gd name="connsiteX30" fmla="*/ 124908 w 150184"/>
              <a:gd name="connsiteY30" fmla="*/ 165032 h 331198"/>
              <a:gd name="connsiteX31" fmla="*/ 124115 w 150184"/>
              <a:gd name="connsiteY31" fmla="*/ 163446 h 331198"/>
              <a:gd name="connsiteX32" fmla="*/ 122414 w 150184"/>
              <a:gd name="connsiteY32" fmla="*/ 161632 h 331198"/>
              <a:gd name="connsiteX33" fmla="*/ 121167 w 150184"/>
              <a:gd name="connsiteY33" fmla="*/ 159592 h 331198"/>
              <a:gd name="connsiteX34" fmla="*/ 120374 w 150184"/>
              <a:gd name="connsiteY34" fmla="*/ 159592 h 331198"/>
              <a:gd name="connsiteX35" fmla="*/ 119240 w 150184"/>
              <a:gd name="connsiteY35" fmla="*/ 159592 h 331198"/>
              <a:gd name="connsiteX36" fmla="*/ 118107 w 150184"/>
              <a:gd name="connsiteY36" fmla="*/ 160045 h 331198"/>
              <a:gd name="connsiteX37" fmla="*/ 117087 w 150184"/>
              <a:gd name="connsiteY37" fmla="*/ 159705 h 331198"/>
              <a:gd name="connsiteX38" fmla="*/ 116407 w 150184"/>
              <a:gd name="connsiteY38" fmla="*/ 157892 h 331198"/>
              <a:gd name="connsiteX39" fmla="*/ 114820 w 150184"/>
              <a:gd name="connsiteY39" fmla="*/ 155965 h 331198"/>
              <a:gd name="connsiteX40" fmla="*/ 112100 w 150184"/>
              <a:gd name="connsiteY40" fmla="*/ 154151 h 331198"/>
              <a:gd name="connsiteX41" fmla="*/ 110966 w 150184"/>
              <a:gd name="connsiteY41" fmla="*/ 153244 h 331198"/>
              <a:gd name="connsiteX42" fmla="*/ 111193 w 150184"/>
              <a:gd name="connsiteY42" fmla="*/ 152451 h 331198"/>
              <a:gd name="connsiteX43" fmla="*/ 107226 w 150184"/>
              <a:gd name="connsiteY43" fmla="*/ 149051 h 331198"/>
              <a:gd name="connsiteX44" fmla="*/ 103599 w 150184"/>
              <a:gd name="connsiteY44" fmla="*/ 146670 h 331198"/>
              <a:gd name="connsiteX45" fmla="*/ 102352 w 150184"/>
              <a:gd name="connsiteY45" fmla="*/ 143157 h 331198"/>
              <a:gd name="connsiteX46" fmla="*/ 98385 w 150184"/>
              <a:gd name="connsiteY46" fmla="*/ 139416 h 331198"/>
              <a:gd name="connsiteX47" fmla="*/ 94531 w 150184"/>
              <a:gd name="connsiteY47" fmla="*/ 136129 h 331198"/>
              <a:gd name="connsiteX48" fmla="*/ 89997 w 150184"/>
              <a:gd name="connsiteY48" fmla="*/ 129442 h 331198"/>
              <a:gd name="connsiteX49" fmla="*/ 87050 w 150184"/>
              <a:gd name="connsiteY49" fmla="*/ 127515 h 331198"/>
              <a:gd name="connsiteX50" fmla="*/ 86710 w 150184"/>
              <a:gd name="connsiteY50" fmla="*/ 127061 h 331198"/>
              <a:gd name="connsiteX51" fmla="*/ 89204 w 150184"/>
              <a:gd name="connsiteY51" fmla="*/ 128082 h 331198"/>
              <a:gd name="connsiteX52" fmla="*/ 88750 w 150184"/>
              <a:gd name="connsiteY52" fmla="*/ 124568 h 331198"/>
              <a:gd name="connsiteX53" fmla="*/ 89544 w 150184"/>
              <a:gd name="connsiteY53" fmla="*/ 122868 h 331198"/>
              <a:gd name="connsiteX54" fmla="*/ 87730 w 150184"/>
              <a:gd name="connsiteY54" fmla="*/ 120487 h 331198"/>
              <a:gd name="connsiteX55" fmla="*/ 84216 w 150184"/>
              <a:gd name="connsiteY55" fmla="*/ 116747 h 331198"/>
              <a:gd name="connsiteX56" fmla="*/ 82290 w 150184"/>
              <a:gd name="connsiteY56" fmla="*/ 115840 h 331198"/>
              <a:gd name="connsiteX57" fmla="*/ 80703 w 150184"/>
              <a:gd name="connsiteY57" fmla="*/ 114593 h 331198"/>
              <a:gd name="connsiteX58" fmla="*/ 77075 w 150184"/>
              <a:gd name="connsiteY58" fmla="*/ 110400 h 331198"/>
              <a:gd name="connsiteX59" fmla="*/ 76055 w 150184"/>
              <a:gd name="connsiteY59" fmla="*/ 108813 h 331198"/>
              <a:gd name="connsiteX60" fmla="*/ 75375 w 150184"/>
              <a:gd name="connsiteY60" fmla="*/ 107226 h 331198"/>
              <a:gd name="connsiteX61" fmla="*/ 74015 w 150184"/>
              <a:gd name="connsiteY61" fmla="*/ 104959 h 331198"/>
              <a:gd name="connsiteX62" fmla="*/ 73789 w 150184"/>
              <a:gd name="connsiteY62" fmla="*/ 104165 h 331198"/>
              <a:gd name="connsiteX63" fmla="*/ 71522 w 150184"/>
              <a:gd name="connsiteY63" fmla="*/ 99972 h 331198"/>
              <a:gd name="connsiteX64" fmla="*/ 71862 w 150184"/>
              <a:gd name="connsiteY64" fmla="*/ 97931 h 331198"/>
              <a:gd name="connsiteX65" fmla="*/ 73449 w 150184"/>
              <a:gd name="connsiteY65" fmla="*/ 96344 h 331198"/>
              <a:gd name="connsiteX66" fmla="*/ 74922 w 150184"/>
              <a:gd name="connsiteY66" fmla="*/ 92604 h 331198"/>
              <a:gd name="connsiteX67" fmla="*/ 74922 w 150184"/>
              <a:gd name="connsiteY67" fmla="*/ 90677 h 331198"/>
              <a:gd name="connsiteX68" fmla="*/ 75375 w 150184"/>
              <a:gd name="connsiteY68" fmla="*/ 88637 h 331198"/>
              <a:gd name="connsiteX69" fmla="*/ 75375 w 150184"/>
              <a:gd name="connsiteY69" fmla="*/ 85917 h 331198"/>
              <a:gd name="connsiteX70" fmla="*/ 78889 w 150184"/>
              <a:gd name="connsiteY70" fmla="*/ 77869 h 331198"/>
              <a:gd name="connsiteX71" fmla="*/ 80476 w 150184"/>
              <a:gd name="connsiteY71" fmla="*/ 76736 h 331198"/>
              <a:gd name="connsiteX72" fmla="*/ 82630 w 150184"/>
              <a:gd name="connsiteY72" fmla="*/ 76736 h 331198"/>
              <a:gd name="connsiteX73" fmla="*/ 87277 w 150184"/>
              <a:gd name="connsiteY73" fmla="*/ 71748 h 331198"/>
              <a:gd name="connsiteX74" fmla="*/ 89771 w 150184"/>
              <a:gd name="connsiteY74" fmla="*/ 69821 h 331198"/>
              <a:gd name="connsiteX75" fmla="*/ 90904 w 150184"/>
              <a:gd name="connsiteY75" fmla="*/ 67441 h 331198"/>
              <a:gd name="connsiteX76" fmla="*/ 90451 w 150184"/>
              <a:gd name="connsiteY76" fmla="*/ 64381 h 331198"/>
              <a:gd name="connsiteX77" fmla="*/ 94644 w 150184"/>
              <a:gd name="connsiteY77" fmla="*/ 59620 h 331198"/>
              <a:gd name="connsiteX78" fmla="*/ 94304 w 150184"/>
              <a:gd name="connsiteY78" fmla="*/ 58033 h 331198"/>
              <a:gd name="connsiteX79" fmla="*/ 93057 w 150184"/>
              <a:gd name="connsiteY79" fmla="*/ 54520 h 331198"/>
              <a:gd name="connsiteX80" fmla="*/ 93057 w 150184"/>
              <a:gd name="connsiteY80" fmla="*/ 53613 h 331198"/>
              <a:gd name="connsiteX81" fmla="*/ 94077 w 150184"/>
              <a:gd name="connsiteY81" fmla="*/ 53613 h 331198"/>
              <a:gd name="connsiteX82" fmla="*/ 94757 w 150184"/>
              <a:gd name="connsiteY82" fmla="*/ 53840 h 331198"/>
              <a:gd name="connsiteX83" fmla="*/ 96004 w 150184"/>
              <a:gd name="connsiteY83" fmla="*/ 54633 h 331198"/>
              <a:gd name="connsiteX84" fmla="*/ 97365 w 150184"/>
              <a:gd name="connsiteY84" fmla="*/ 54860 h 331198"/>
              <a:gd name="connsiteX85" fmla="*/ 98385 w 150184"/>
              <a:gd name="connsiteY85" fmla="*/ 54293 h 331198"/>
              <a:gd name="connsiteX86" fmla="*/ 99292 w 150184"/>
              <a:gd name="connsiteY86" fmla="*/ 54293 h 331198"/>
              <a:gd name="connsiteX87" fmla="*/ 100085 w 150184"/>
              <a:gd name="connsiteY87" fmla="*/ 53953 h 331198"/>
              <a:gd name="connsiteX88" fmla="*/ 101218 w 150184"/>
              <a:gd name="connsiteY88" fmla="*/ 53726 h 331198"/>
              <a:gd name="connsiteX89" fmla="*/ 102012 w 150184"/>
              <a:gd name="connsiteY89" fmla="*/ 54633 h 331198"/>
              <a:gd name="connsiteX90" fmla="*/ 103145 w 150184"/>
              <a:gd name="connsiteY90" fmla="*/ 54860 h 331198"/>
              <a:gd name="connsiteX91" fmla="*/ 106999 w 150184"/>
              <a:gd name="connsiteY91" fmla="*/ 52479 h 331198"/>
              <a:gd name="connsiteX92" fmla="*/ 107339 w 150184"/>
              <a:gd name="connsiteY92" fmla="*/ 50779 h 331198"/>
              <a:gd name="connsiteX93" fmla="*/ 107339 w 150184"/>
              <a:gd name="connsiteY93" fmla="*/ 49306 h 331198"/>
              <a:gd name="connsiteX94" fmla="*/ 108133 w 150184"/>
              <a:gd name="connsiteY94" fmla="*/ 47265 h 331198"/>
              <a:gd name="connsiteX95" fmla="*/ 110513 w 150184"/>
              <a:gd name="connsiteY95" fmla="*/ 46132 h 331198"/>
              <a:gd name="connsiteX96" fmla="*/ 112780 w 150184"/>
              <a:gd name="connsiteY96" fmla="*/ 45452 h 331198"/>
              <a:gd name="connsiteX97" fmla="*/ 114253 w 150184"/>
              <a:gd name="connsiteY97" fmla="*/ 44545 h 331198"/>
              <a:gd name="connsiteX98" fmla="*/ 116294 w 150184"/>
              <a:gd name="connsiteY98" fmla="*/ 42505 h 331198"/>
              <a:gd name="connsiteX99" fmla="*/ 118674 w 150184"/>
              <a:gd name="connsiteY99" fmla="*/ 42505 h 331198"/>
              <a:gd name="connsiteX100" fmla="*/ 119580 w 150184"/>
              <a:gd name="connsiteY100" fmla="*/ 42278 h 331198"/>
              <a:gd name="connsiteX101" fmla="*/ 118220 w 150184"/>
              <a:gd name="connsiteY101" fmla="*/ 41031 h 331198"/>
              <a:gd name="connsiteX102" fmla="*/ 116067 w 150184"/>
              <a:gd name="connsiteY102" fmla="*/ 39104 h 331198"/>
              <a:gd name="connsiteX103" fmla="*/ 115160 w 150184"/>
              <a:gd name="connsiteY103" fmla="*/ 38878 h 331198"/>
              <a:gd name="connsiteX104" fmla="*/ 112780 w 150184"/>
              <a:gd name="connsiteY104" fmla="*/ 39785 h 331198"/>
              <a:gd name="connsiteX105" fmla="*/ 109266 w 150184"/>
              <a:gd name="connsiteY105" fmla="*/ 40125 h 331198"/>
              <a:gd name="connsiteX106" fmla="*/ 108473 w 150184"/>
              <a:gd name="connsiteY106" fmla="*/ 39104 h 331198"/>
              <a:gd name="connsiteX107" fmla="*/ 106773 w 150184"/>
              <a:gd name="connsiteY107" fmla="*/ 39898 h 331198"/>
              <a:gd name="connsiteX108" fmla="*/ 105185 w 150184"/>
              <a:gd name="connsiteY108" fmla="*/ 37518 h 331198"/>
              <a:gd name="connsiteX109" fmla="*/ 103258 w 150184"/>
              <a:gd name="connsiteY109" fmla="*/ 37518 h 331198"/>
              <a:gd name="connsiteX110" fmla="*/ 100878 w 150184"/>
              <a:gd name="connsiteY110" fmla="*/ 35591 h 331198"/>
              <a:gd name="connsiteX111" fmla="*/ 99972 w 150184"/>
              <a:gd name="connsiteY111" fmla="*/ 34684 h 331198"/>
              <a:gd name="connsiteX112" fmla="*/ 99745 w 150184"/>
              <a:gd name="connsiteY112" fmla="*/ 33324 h 331198"/>
              <a:gd name="connsiteX113" fmla="*/ 99065 w 150184"/>
              <a:gd name="connsiteY113" fmla="*/ 32644 h 331198"/>
              <a:gd name="connsiteX114" fmla="*/ 98158 w 150184"/>
              <a:gd name="connsiteY114" fmla="*/ 32644 h 331198"/>
              <a:gd name="connsiteX115" fmla="*/ 97138 w 150184"/>
              <a:gd name="connsiteY115" fmla="*/ 31964 h 331198"/>
              <a:gd name="connsiteX116" fmla="*/ 95438 w 150184"/>
              <a:gd name="connsiteY116" fmla="*/ 31284 h 331198"/>
              <a:gd name="connsiteX117" fmla="*/ 94077 w 150184"/>
              <a:gd name="connsiteY117" fmla="*/ 30830 h 331198"/>
              <a:gd name="connsiteX118" fmla="*/ 93397 w 150184"/>
              <a:gd name="connsiteY118" fmla="*/ 31170 h 331198"/>
              <a:gd name="connsiteX119" fmla="*/ 92717 w 150184"/>
              <a:gd name="connsiteY119" fmla="*/ 31170 h 331198"/>
              <a:gd name="connsiteX120" fmla="*/ 92604 w 150184"/>
              <a:gd name="connsiteY120" fmla="*/ 30490 h 331198"/>
              <a:gd name="connsiteX121" fmla="*/ 92604 w 150184"/>
              <a:gd name="connsiteY121" fmla="*/ 27770 h 331198"/>
              <a:gd name="connsiteX122" fmla="*/ 92604 w 150184"/>
              <a:gd name="connsiteY122" fmla="*/ 25390 h 331198"/>
              <a:gd name="connsiteX123" fmla="*/ 92264 w 150184"/>
              <a:gd name="connsiteY123" fmla="*/ 24256 h 331198"/>
              <a:gd name="connsiteX124" fmla="*/ 91357 w 150184"/>
              <a:gd name="connsiteY124" fmla="*/ 23463 h 331198"/>
              <a:gd name="connsiteX125" fmla="*/ 90564 w 150184"/>
              <a:gd name="connsiteY125" fmla="*/ 23123 h 331198"/>
              <a:gd name="connsiteX126" fmla="*/ 90224 w 150184"/>
              <a:gd name="connsiteY126" fmla="*/ 21876 h 331198"/>
              <a:gd name="connsiteX127" fmla="*/ 90564 w 150184"/>
              <a:gd name="connsiteY127" fmla="*/ 19382 h 331198"/>
              <a:gd name="connsiteX128" fmla="*/ 91244 w 150184"/>
              <a:gd name="connsiteY128" fmla="*/ 17682 h 331198"/>
              <a:gd name="connsiteX129" fmla="*/ 92264 w 150184"/>
              <a:gd name="connsiteY129" fmla="*/ 17342 h 331198"/>
              <a:gd name="connsiteX130" fmla="*/ 93624 w 150184"/>
              <a:gd name="connsiteY130" fmla="*/ 16095 h 331198"/>
              <a:gd name="connsiteX131" fmla="*/ 94304 w 150184"/>
              <a:gd name="connsiteY131" fmla="*/ 14395 h 331198"/>
              <a:gd name="connsiteX132" fmla="*/ 95211 w 150184"/>
              <a:gd name="connsiteY132" fmla="*/ 12808 h 331198"/>
              <a:gd name="connsiteX133" fmla="*/ 92037 w 150184"/>
              <a:gd name="connsiteY133" fmla="*/ 10655 h 331198"/>
              <a:gd name="connsiteX134" fmla="*/ 90337 w 150184"/>
              <a:gd name="connsiteY134" fmla="*/ 9861 h 331198"/>
              <a:gd name="connsiteX135" fmla="*/ 88524 w 150184"/>
              <a:gd name="connsiteY135" fmla="*/ 10201 h 331198"/>
              <a:gd name="connsiteX136" fmla="*/ 86256 w 150184"/>
              <a:gd name="connsiteY136" fmla="*/ 10881 h 331198"/>
              <a:gd name="connsiteX137" fmla="*/ 85010 w 150184"/>
              <a:gd name="connsiteY137" fmla="*/ 10881 h 331198"/>
              <a:gd name="connsiteX138" fmla="*/ 84443 w 150184"/>
              <a:gd name="connsiteY138" fmla="*/ 10768 h 331198"/>
              <a:gd name="connsiteX139" fmla="*/ 83083 w 150184"/>
              <a:gd name="connsiteY139" fmla="*/ 8841 h 331198"/>
              <a:gd name="connsiteX140" fmla="*/ 82403 w 150184"/>
              <a:gd name="connsiteY140" fmla="*/ 8501 h 331198"/>
              <a:gd name="connsiteX141" fmla="*/ 80816 w 150184"/>
              <a:gd name="connsiteY141" fmla="*/ 8501 h 331198"/>
              <a:gd name="connsiteX142" fmla="*/ 79456 w 150184"/>
              <a:gd name="connsiteY142" fmla="*/ 8501 h 331198"/>
              <a:gd name="connsiteX143" fmla="*/ 78662 w 150184"/>
              <a:gd name="connsiteY143" fmla="*/ 9408 h 331198"/>
              <a:gd name="connsiteX144" fmla="*/ 77415 w 150184"/>
              <a:gd name="connsiteY144" fmla="*/ 9748 h 331198"/>
              <a:gd name="connsiteX145" fmla="*/ 76169 w 150184"/>
              <a:gd name="connsiteY145" fmla="*/ 9748 h 331198"/>
              <a:gd name="connsiteX146" fmla="*/ 74922 w 150184"/>
              <a:gd name="connsiteY146" fmla="*/ 8728 h 331198"/>
              <a:gd name="connsiteX147" fmla="*/ 73109 w 150184"/>
              <a:gd name="connsiteY147" fmla="*/ 7367 h 331198"/>
              <a:gd name="connsiteX148" fmla="*/ 70161 w 150184"/>
              <a:gd name="connsiteY148" fmla="*/ 6347 h 331198"/>
              <a:gd name="connsiteX149" fmla="*/ 69821 w 150184"/>
              <a:gd name="connsiteY149" fmla="*/ 5214 h 331198"/>
              <a:gd name="connsiteX150" fmla="*/ 69028 w 150184"/>
              <a:gd name="connsiteY150" fmla="*/ 3854 h 331198"/>
              <a:gd name="connsiteX151" fmla="*/ 67894 w 150184"/>
              <a:gd name="connsiteY151" fmla="*/ 2607 h 331198"/>
              <a:gd name="connsiteX152" fmla="*/ 66081 w 150184"/>
              <a:gd name="connsiteY152" fmla="*/ 907 h 331198"/>
              <a:gd name="connsiteX153" fmla="*/ 64494 w 150184"/>
              <a:gd name="connsiteY153" fmla="*/ 0 h 331198"/>
              <a:gd name="connsiteX154" fmla="*/ 63701 w 150184"/>
              <a:gd name="connsiteY154" fmla="*/ 567 h 331198"/>
              <a:gd name="connsiteX155" fmla="*/ 62681 w 150184"/>
              <a:gd name="connsiteY155" fmla="*/ 1474 h 331198"/>
              <a:gd name="connsiteX156" fmla="*/ 58713 w 150184"/>
              <a:gd name="connsiteY156" fmla="*/ 3514 h 331198"/>
              <a:gd name="connsiteX157" fmla="*/ 57013 w 150184"/>
              <a:gd name="connsiteY157" fmla="*/ 4307 h 331198"/>
              <a:gd name="connsiteX158" fmla="*/ 56107 w 150184"/>
              <a:gd name="connsiteY158" fmla="*/ 4874 h 331198"/>
              <a:gd name="connsiteX159" fmla="*/ 55313 w 150184"/>
              <a:gd name="connsiteY159" fmla="*/ 5667 h 331198"/>
              <a:gd name="connsiteX160" fmla="*/ 55086 w 150184"/>
              <a:gd name="connsiteY160" fmla="*/ 7707 h 331198"/>
              <a:gd name="connsiteX161" fmla="*/ 54746 w 150184"/>
              <a:gd name="connsiteY161" fmla="*/ 9975 h 331198"/>
              <a:gd name="connsiteX162" fmla="*/ 53613 w 150184"/>
              <a:gd name="connsiteY162" fmla="*/ 11108 h 331198"/>
              <a:gd name="connsiteX163" fmla="*/ 52479 w 150184"/>
              <a:gd name="connsiteY163" fmla="*/ 12015 h 331198"/>
              <a:gd name="connsiteX164" fmla="*/ 51346 w 150184"/>
              <a:gd name="connsiteY164" fmla="*/ 12015 h 331198"/>
              <a:gd name="connsiteX165" fmla="*/ 50212 w 150184"/>
              <a:gd name="connsiteY165" fmla="*/ 12015 h 331198"/>
              <a:gd name="connsiteX166" fmla="*/ 49192 w 150184"/>
              <a:gd name="connsiteY166" fmla="*/ 12355 h 331198"/>
              <a:gd name="connsiteX167" fmla="*/ 46019 w 150184"/>
              <a:gd name="connsiteY167" fmla="*/ 14622 h 331198"/>
              <a:gd name="connsiteX168" fmla="*/ 44545 w 150184"/>
              <a:gd name="connsiteY168" fmla="*/ 14395 h 331198"/>
              <a:gd name="connsiteX169" fmla="*/ 43298 w 150184"/>
              <a:gd name="connsiteY169" fmla="*/ 13148 h 331198"/>
              <a:gd name="connsiteX170" fmla="*/ 42731 w 150184"/>
              <a:gd name="connsiteY170" fmla="*/ 12241 h 331198"/>
              <a:gd name="connsiteX171" fmla="*/ 41258 w 150184"/>
              <a:gd name="connsiteY171" fmla="*/ 12468 h 331198"/>
              <a:gd name="connsiteX172" fmla="*/ 39445 w 150184"/>
              <a:gd name="connsiteY172" fmla="*/ 13602 h 331198"/>
              <a:gd name="connsiteX173" fmla="*/ 38651 w 150184"/>
              <a:gd name="connsiteY173" fmla="*/ 15528 h 331198"/>
              <a:gd name="connsiteX174" fmla="*/ 38198 w 150184"/>
              <a:gd name="connsiteY174" fmla="*/ 17342 h 331198"/>
              <a:gd name="connsiteX175" fmla="*/ 37744 w 150184"/>
              <a:gd name="connsiteY175" fmla="*/ 18136 h 331198"/>
              <a:gd name="connsiteX176" fmla="*/ 37178 w 150184"/>
              <a:gd name="connsiteY176" fmla="*/ 18362 h 331198"/>
              <a:gd name="connsiteX177" fmla="*/ 36611 w 150184"/>
              <a:gd name="connsiteY177" fmla="*/ 18362 h 331198"/>
              <a:gd name="connsiteX178" fmla="*/ 30944 w 150184"/>
              <a:gd name="connsiteY178" fmla="*/ 13035 h 331198"/>
              <a:gd name="connsiteX179" fmla="*/ 30604 w 150184"/>
              <a:gd name="connsiteY179" fmla="*/ 12808 h 331198"/>
              <a:gd name="connsiteX180" fmla="*/ 29583 w 150184"/>
              <a:gd name="connsiteY180" fmla="*/ 13942 h 331198"/>
              <a:gd name="connsiteX181" fmla="*/ 28677 w 150184"/>
              <a:gd name="connsiteY181" fmla="*/ 16775 h 331198"/>
              <a:gd name="connsiteX182" fmla="*/ 27997 w 150184"/>
              <a:gd name="connsiteY182" fmla="*/ 17342 h 331198"/>
              <a:gd name="connsiteX183" fmla="*/ 27543 w 150184"/>
              <a:gd name="connsiteY183" fmla="*/ 17115 h 331198"/>
              <a:gd name="connsiteX184" fmla="*/ 25163 w 150184"/>
              <a:gd name="connsiteY184" fmla="*/ 13488 h 331198"/>
              <a:gd name="connsiteX185" fmla="*/ 24596 w 150184"/>
              <a:gd name="connsiteY185" fmla="*/ 13148 h 331198"/>
              <a:gd name="connsiteX186" fmla="*/ 24029 w 150184"/>
              <a:gd name="connsiteY186" fmla="*/ 13148 h 331198"/>
              <a:gd name="connsiteX187" fmla="*/ 23349 w 150184"/>
              <a:gd name="connsiteY187" fmla="*/ 14395 h 331198"/>
              <a:gd name="connsiteX188" fmla="*/ 21876 w 150184"/>
              <a:gd name="connsiteY188" fmla="*/ 16095 h 331198"/>
              <a:gd name="connsiteX189" fmla="*/ 20742 w 150184"/>
              <a:gd name="connsiteY189" fmla="*/ 17115 h 331198"/>
              <a:gd name="connsiteX190" fmla="*/ 20742 w 150184"/>
              <a:gd name="connsiteY190" fmla="*/ 18249 h 331198"/>
              <a:gd name="connsiteX191" fmla="*/ 19496 w 150184"/>
              <a:gd name="connsiteY191" fmla="*/ 19269 h 331198"/>
              <a:gd name="connsiteX192" fmla="*/ 18022 w 150184"/>
              <a:gd name="connsiteY192" fmla="*/ 20289 h 331198"/>
              <a:gd name="connsiteX193" fmla="*/ 17569 w 150184"/>
              <a:gd name="connsiteY193" fmla="*/ 20289 h 331198"/>
              <a:gd name="connsiteX194" fmla="*/ 16662 w 150184"/>
              <a:gd name="connsiteY194" fmla="*/ 19949 h 331198"/>
              <a:gd name="connsiteX195" fmla="*/ 15415 w 150184"/>
              <a:gd name="connsiteY195" fmla="*/ 18589 h 331198"/>
              <a:gd name="connsiteX196" fmla="*/ 14508 w 150184"/>
              <a:gd name="connsiteY196" fmla="*/ 17115 h 331198"/>
              <a:gd name="connsiteX197" fmla="*/ 12241 w 150184"/>
              <a:gd name="connsiteY197" fmla="*/ 15755 h 331198"/>
              <a:gd name="connsiteX198" fmla="*/ 9748 w 150184"/>
              <a:gd name="connsiteY198" fmla="*/ 14508 h 331198"/>
              <a:gd name="connsiteX199" fmla="*/ 8048 w 150184"/>
              <a:gd name="connsiteY199" fmla="*/ 13602 h 331198"/>
              <a:gd name="connsiteX200" fmla="*/ 7141 w 150184"/>
              <a:gd name="connsiteY200" fmla="*/ 13375 h 331198"/>
              <a:gd name="connsiteX201" fmla="*/ 6234 w 150184"/>
              <a:gd name="connsiteY201" fmla="*/ 13828 h 331198"/>
              <a:gd name="connsiteX202" fmla="*/ 5781 w 150184"/>
              <a:gd name="connsiteY202" fmla="*/ 14395 h 331198"/>
              <a:gd name="connsiteX203" fmla="*/ 5101 w 150184"/>
              <a:gd name="connsiteY203" fmla="*/ 15755 h 331198"/>
              <a:gd name="connsiteX204" fmla="*/ 3627 w 150184"/>
              <a:gd name="connsiteY204" fmla="*/ 18022 h 331198"/>
              <a:gd name="connsiteX205" fmla="*/ 2267 w 150184"/>
              <a:gd name="connsiteY205" fmla="*/ 19836 h 331198"/>
              <a:gd name="connsiteX206" fmla="*/ 1020 w 150184"/>
              <a:gd name="connsiteY206" fmla="*/ 20969 h 331198"/>
              <a:gd name="connsiteX207" fmla="*/ 0 w 150184"/>
              <a:gd name="connsiteY207" fmla="*/ 21762 h 331198"/>
              <a:gd name="connsiteX208" fmla="*/ 1134 w 150184"/>
              <a:gd name="connsiteY208" fmla="*/ 23916 h 331198"/>
              <a:gd name="connsiteX209" fmla="*/ 3514 w 150184"/>
              <a:gd name="connsiteY209" fmla="*/ 26296 h 331198"/>
              <a:gd name="connsiteX210" fmla="*/ 6461 w 150184"/>
              <a:gd name="connsiteY210" fmla="*/ 29810 h 331198"/>
              <a:gd name="connsiteX211" fmla="*/ 7367 w 150184"/>
              <a:gd name="connsiteY211" fmla="*/ 31397 h 331198"/>
              <a:gd name="connsiteX212" fmla="*/ 9294 w 150184"/>
              <a:gd name="connsiteY212" fmla="*/ 32644 h 331198"/>
              <a:gd name="connsiteX213" fmla="*/ 9861 w 150184"/>
              <a:gd name="connsiteY213" fmla="*/ 33891 h 331198"/>
              <a:gd name="connsiteX214" fmla="*/ 10315 w 150184"/>
              <a:gd name="connsiteY214" fmla="*/ 35704 h 331198"/>
              <a:gd name="connsiteX215" fmla="*/ 10541 w 150184"/>
              <a:gd name="connsiteY215" fmla="*/ 37064 h 331198"/>
              <a:gd name="connsiteX216" fmla="*/ 10995 w 150184"/>
              <a:gd name="connsiteY216" fmla="*/ 37858 h 331198"/>
              <a:gd name="connsiteX217" fmla="*/ 11675 w 150184"/>
              <a:gd name="connsiteY217" fmla="*/ 38198 h 331198"/>
              <a:gd name="connsiteX218" fmla="*/ 12581 w 150184"/>
              <a:gd name="connsiteY218" fmla="*/ 37858 h 331198"/>
              <a:gd name="connsiteX219" fmla="*/ 13262 w 150184"/>
              <a:gd name="connsiteY219" fmla="*/ 37178 h 331198"/>
              <a:gd name="connsiteX220" fmla="*/ 13828 w 150184"/>
              <a:gd name="connsiteY220" fmla="*/ 35137 h 331198"/>
              <a:gd name="connsiteX221" fmla="*/ 14168 w 150184"/>
              <a:gd name="connsiteY221" fmla="*/ 34911 h 331198"/>
              <a:gd name="connsiteX222" fmla="*/ 14735 w 150184"/>
              <a:gd name="connsiteY222" fmla="*/ 36611 h 331198"/>
              <a:gd name="connsiteX223" fmla="*/ 15415 w 150184"/>
              <a:gd name="connsiteY223" fmla="*/ 36951 h 331198"/>
              <a:gd name="connsiteX224" fmla="*/ 16208 w 150184"/>
              <a:gd name="connsiteY224" fmla="*/ 37178 h 331198"/>
              <a:gd name="connsiteX225" fmla="*/ 16889 w 150184"/>
              <a:gd name="connsiteY225" fmla="*/ 37858 h 331198"/>
              <a:gd name="connsiteX226" fmla="*/ 17115 w 150184"/>
              <a:gd name="connsiteY226" fmla="*/ 39104 h 331198"/>
              <a:gd name="connsiteX227" fmla="*/ 16889 w 150184"/>
              <a:gd name="connsiteY227" fmla="*/ 40351 h 331198"/>
              <a:gd name="connsiteX228" fmla="*/ 16095 w 150184"/>
              <a:gd name="connsiteY228" fmla="*/ 41825 h 331198"/>
              <a:gd name="connsiteX229" fmla="*/ 15642 w 150184"/>
              <a:gd name="connsiteY229" fmla="*/ 43298 h 331198"/>
              <a:gd name="connsiteX230" fmla="*/ 15302 w 150184"/>
              <a:gd name="connsiteY230" fmla="*/ 45679 h 331198"/>
              <a:gd name="connsiteX231" fmla="*/ 14848 w 150184"/>
              <a:gd name="connsiteY231" fmla="*/ 47265 h 331198"/>
              <a:gd name="connsiteX232" fmla="*/ 15528 w 150184"/>
              <a:gd name="connsiteY232" fmla="*/ 48739 h 331198"/>
              <a:gd name="connsiteX233" fmla="*/ 20062 w 150184"/>
              <a:gd name="connsiteY233" fmla="*/ 55880 h 331198"/>
              <a:gd name="connsiteX234" fmla="*/ 22216 w 150184"/>
              <a:gd name="connsiteY234" fmla="*/ 57013 h 331198"/>
              <a:gd name="connsiteX235" fmla="*/ 27430 w 150184"/>
              <a:gd name="connsiteY235" fmla="*/ 58373 h 331198"/>
              <a:gd name="connsiteX236" fmla="*/ 29243 w 150184"/>
              <a:gd name="connsiteY236" fmla="*/ 59280 h 331198"/>
              <a:gd name="connsiteX237" fmla="*/ 30944 w 150184"/>
              <a:gd name="connsiteY237" fmla="*/ 60187 h 331198"/>
              <a:gd name="connsiteX238" fmla="*/ 32530 w 150184"/>
              <a:gd name="connsiteY238" fmla="*/ 59734 h 331198"/>
              <a:gd name="connsiteX239" fmla="*/ 34117 w 150184"/>
              <a:gd name="connsiteY239" fmla="*/ 57580 h 331198"/>
              <a:gd name="connsiteX240" fmla="*/ 36044 w 150184"/>
              <a:gd name="connsiteY240" fmla="*/ 56446 h 331198"/>
              <a:gd name="connsiteX241" fmla="*/ 39558 w 150184"/>
              <a:gd name="connsiteY241" fmla="*/ 54633 h 331198"/>
              <a:gd name="connsiteX242" fmla="*/ 40578 w 150184"/>
              <a:gd name="connsiteY242" fmla="*/ 54633 h 331198"/>
              <a:gd name="connsiteX243" fmla="*/ 42505 w 150184"/>
              <a:gd name="connsiteY243" fmla="*/ 55313 h 331198"/>
              <a:gd name="connsiteX244" fmla="*/ 45679 w 150184"/>
              <a:gd name="connsiteY244" fmla="*/ 57467 h 331198"/>
              <a:gd name="connsiteX245" fmla="*/ 47946 w 150184"/>
              <a:gd name="connsiteY245" fmla="*/ 59507 h 331198"/>
              <a:gd name="connsiteX246" fmla="*/ 49306 w 150184"/>
              <a:gd name="connsiteY246" fmla="*/ 60527 h 331198"/>
              <a:gd name="connsiteX247" fmla="*/ 50439 w 150184"/>
              <a:gd name="connsiteY247" fmla="*/ 61434 h 331198"/>
              <a:gd name="connsiteX248" fmla="*/ 50439 w 150184"/>
              <a:gd name="connsiteY248" fmla="*/ 62454 h 331198"/>
              <a:gd name="connsiteX249" fmla="*/ 49419 w 150184"/>
              <a:gd name="connsiteY249" fmla="*/ 63474 h 331198"/>
              <a:gd name="connsiteX250" fmla="*/ 48286 w 150184"/>
              <a:gd name="connsiteY250" fmla="*/ 64041 h 331198"/>
              <a:gd name="connsiteX251" fmla="*/ 46812 w 150184"/>
              <a:gd name="connsiteY251" fmla="*/ 65061 h 331198"/>
              <a:gd name="connsiteX252" fmla="*/ 46019 w 150184"/>
              <a:gd name="connsiteY252" fmla="*/ 66081 h 331198"/>
              <a:gd name="connsiteX253" fmla="*/ 46472 w 150184"/>
              <a:gd name="connsiteY253" fmla="*/ 66421 h 331198"/>
              <a:gd name="connsiteX254" fmla="*/ 48626 w 150184"/>
              <a:gd name="connsiteY254" fmla="*/ 66648 h 331198"/>
              <a:gd name="connsiteX255" fmla="*/ 51119 w 150184"/>
              <a:gd name="connsiteY255" fmla="*/ 67555 h 331198"/>
              <a:gd name="connsiteX256" fmla="*/ 51913 w 150184"/>
              <a:gd name="connsiteY256" fmla="*/ 68575 h 331198"/>
              <a:gd name="connsiteX257" fmla="*/ 51913 w 150184"/>
              <a:gd name="connsiteY257" fmla="*/ 69481 h 331198"/>
              <a:gd name="connsiteX258" fmla="*/ 52366 w 150184"/>
              <a:gd name="connsiteY258" fmla="*/ 70955 h 331198"/>
              <a:gd name="connsiteX259" fmla="*/ 52819 w 150184"/>
              <a:gd name="connsiteY259" fmla="*/ 71408 h 331198"/>
              <a:gd name="connsiteX260" fmla="*/ 55200 w 150184"/>
              <a:gd name="connsiteY260" fmla="*/ 71182 h 331198"/>
              <a:gd name="connsiteX261" fmla="*/ 55880 w 150184"/>
              <a:gd name="connsiteY261" fmla="*/ 71522 h 331198"/>
              <a:gd name="connsiteX262" fmla="*/ 56673 w 150184"/>
              <a:gd name="connsiteY262" fmla="*/ 72315 h 331198"/>
              <a:gd name="connsiteX263" fmla="*/ 57467 w 150184"/>
              <a:gd name="connsiteY263" fmla="*/ 74242 h 331198"/>
              <a:gd name="connsiteX264" fmla="*/ 57467 w 150184"/>
              <a:gd name="connsiteY264" fmla="*/ 75715 h 331198"/>
              <a:gd name="connsiteX265" fmla="*/ 55767 w 150184"/>
              <a:gd name="connsiteY265" fmla="*/ 77302 h 331198"/>
              <a:gd name="connsiteX266" fmla="*/ 55086 w 150184"/>
              <a:gd name="connsiteY266" fmla="*/ 78322 h 331198"/>
              <a:gd name="connsiteX267" fmla="*/ 54860 w 150184"/>
              <a:gd name="connsiteY267" fmla="*/ 79909 h 331198"/>
              <a:gd name="connsiteX268" fmla="*/ 53613 w 150184"/>
              <a:gd name="connsiteY268" fmla="*/ 81723 h 331198"/>
              <a:gd name="connsiteX269" fmla="*/ 50439 w 150184"/>
              <a:gd name="connsiteY269" fmla="*/ 84783 h 331198"/>
              <a:gd name="connsiteX270" fmla="*/ 49532 w 150184"/>
              <a:gd name="connsiteY270" fmla="*/ 85010 h 331198"/>
              <a:gd name="connsiteX271" fmla="*/ 43638 w 150184"/>
              <a:gd name="connsiteY271" fmla="*/ 83310 h 331198"/>
              <a:gd name="connsiteX272" fmla="*/ 40918 w 150184"/>
              <a:gd name="connsiteY272" fmla="*/ 83310 h 331198"/>
              <a:gd name="connsiteX273" fmla="*/ 39558 w 150184"/>
              <a:gd name="connsiteY273" fmla="*/ 83423 h 331198"/>
              <a:gd name="connsiteX274" fmla="*/ 38878 w 150184"/>
              <a:gd name="connsiteY274" fmla="*/ 83423 h 331198"/>
              <a:gd name="connsiteX275" fmla="*/ 38538 w 150184"/>
              <a:gd name="connsiteY275" fmla="*/ 84103 h 331198"/>
              <a:gd name="connsiteX276" fmla="*/ 39331 w 150184"/>
              <a:gd name="connsiteY276" fmla="*/ 86030 h 331198"/>
              <a:gd name="connsiteX277" fmla="*/ 39558 w 150184"/>
              <a:gd name="connsiteY277" fmla="*/ 87844 h 331198"/>
              <a:gd name="connsiteX278" fmla="*/ 38878 w 150184"/>
              <a:gd name="connsiteY278" fmla="*/ 89204 h 331198"/>
              <a:gd name="connsiteX279" fmla="*/ 36951 w 150184"/>
              <a:gd name="connsiteY279" fmla="*/ 90450 h 331198"/>
              <a:gd name="connsiteX280" fmla="*/ 36271 w 150184"/>
              <a:gd name="connsiteY280" fmla="*/ 91017 h 331198"/>
              <a:gd name="connsiteX281" fmla="*/ 36271 w 150184"/>
              <a:gd name="connsiteY281" fmla="*/ 91811 h 331198"/>
              <a:gd name="connsiteX282" fmla="*/ 36724 w 150184"/>
              <a:gd name="connsiteY282" fmla="*/ 92604 h 331198"/>
              <a:gd name="connsiteX283" fmla="*/ 38538 w 150184"/>
              <a:gd name="connsiteY283" fmla="*/ 93511 h 331198"/>
              <a:gd name="connsiteX284" fmla="*/ 40578 w 150184"/>
              <a:gd name="connsiteY284" fmla="*/ 94304 h 331198"/>
              <a:gd name="connsiteX285" fmla="*/ 47492 w 150184"/>
              <a:gd name="connsiteY285" fmla="*/ 99065 h 331198"/>
              <a:gd name="connsiteX286" fmla="*/ 48966 w 150184"/>
              <a:gd name="connsiteY286" fmla="*/ 100198 h 331198"/>
              <a:gd name="connsiteX287" fmla="*/ 50892 w 150184"/>
              <a:gd name="connsiteY287" fmla="*/ 101899 h 331198"/>
              <a:gd name="connsiteX288" fmla="*/ 53046 w 150184"/>
              <a:gd name="connsiteY288" fmla="*/ 103145 h 331198"/>
              <a:gd name="connsiteX289" fmla="*/ 58713 w 150184"/>
              <a:gd name="connsiteY289" fmla="*/ 104845 h 331198"/>
              <a:gd name="connsiteX290" fmla="*/ 61207 w 150184"/>
              <a:gd name="connsiteY290" fmla="*/ 105979 h 331198"/>
              <a:gd name="connsiteX291" fmla="*/ 61887 w 150184"/>
              <a:gd name="connsiteY291" fmla="*/ 106659 h 331198"/>
              <a:gd name="connsiteX292" fmla="*/ 61887 w 150184"/>
              <a:gd name="connsiteY292" fmla="*/ 107452 h 331198"/>
              <a:gd name="connsiteX293" fmla="*/ 61207 w 150184"/>
              <a:gd name="connsiteY293" fmla="*/ 108473 h 331198"/>
              <a:gd name="connsiteX294" fmla="*/ 60640 w 150184"/>
              <a:gd name="connsiteY294" fmla="*/ 110173 h 331198"/>
              <a:gd name="connsiteX295" fmla="*/ 60640 w 150184"/>
              <a:gd name="connsiteY295" fmla="*/ 111193 h 331198"/>
              <a:gd name="connsiteX296" fmla="*/ 61207 w 150184"/>
              <a:gd name="connsiteY296" fmla="*/ 112213 h 331198"/>
              <a:gd name="connsiteX297" fmla="*/ 62227 w 150184"/>
              <a:gd name="connsiteY297" fmla="*/ 113686 h 331198"/>
              <a:gd name="connsiteX298" fmla="*/ 64494 w 150184"/>
              <a:gd name="connsiteY298" fmla="*/ 116067 h 331198"/>
              <a:gd name="connsiteX299" fmla="*/ 65741 w 150184"/>
              <a:gd name="connsiteY299" fmla="*/ 117087 h 331198"/>
              <a:gd name="connsiteX300" fmla="*/ 67101 w 150184"/>
              <a:gd name="connsiteY300" fmla="*/ 117314 h 331198"/>
              <a:gd name="connsiteX301" fmla="*/ 68348 w 150184"/>
              <a:gd name="connsiteY301" fmla="*/ 117880 h 331198"/>
              <a:gd name="connsiteX302" fmla="*/ 69595 w 150184"/>
              <a:gd name="connsiteY302" fmla="*/ 119581 h 331198"/>
              <a:gd name="connsiteX303" fmla="*/ 71068 w 150184"/>
              <a:gd name="connsiteY303" fmla="*/ 121734 h 331198"/>
              <a:gd name="connsiteX304" fmla="*/ 71295 w 150184"/>
              <a:gd name="connsiteY304" fmla="*/ 123208 h 331198"/>
              <a:gd name="connsiteX305" fmla="*/ 71862 w 150184"/>
              <a:gd name="connsiteY305" fmla="*/ 125134 h 331198"/>
              <a:gd name="connsiteX306" fmla="*/ 73222 w 150184"/>
              <a:gd name="connsiteY306" fmla="*/ 127288 h 331198"/>
              <a:gd name="connsiteX307" fmla="*/ 75035 w 150184"/>
              <a:gd name="connsiteY307" fmla="*/ 129442 h 331198"/>
              <a:gd name="connsiteX308" fmla="*/ 77529 w 150184"/>
              <a:gd name="connsiteY308" fmla="*/ 132049 h 331198"/>
              <a:gd name="connsiteX309" fmla="*/ 79002 w 150184"/>
              <a:gd name="connsiteY309" fmla="*/ 133862 h 331198"/>
              <a:gd name="connsiteX310" fmla="*/ 79683 w 150184"/>
              <a:gd name="connsiteY310" fmla="*/ 134542 h 331198"/>
              <a:gd name="connsiteX311" fmla="*/ 85123 w 150184"/>
              <a:gd name="connsiteY311" fmla="*/ 138963 h 331198"/>
              <a:gd name="connsiteX312" fmla="*/ 86483 w 150184"/>
              <a:gd name="connsiteY312" fmla="*/ 140663 h 331198"/>
              <a:gd name="connsiteX313" fmla="*/ 88410 w 150184"/>
              <a:gd name="connsiteY313" fmla="*/ 143837 h 331198"/>
              <a:gd name="connsiteX314" fmla="*/ 89204 w 150184"/>
              <a:gd name="connsiteY314" fmla="*/ 144290 h 331198"/>
              <a:gd name="connsiteX315" fmla="*/ 89997 w 150184"/>
              <a:gd name="connsiteY315" fmla="*/ 144970 h 331198"/>
              <a:gd name="connsiteX316" fmla="*/ 90451 w 150184"/>
              <a:gd name="connsiteY316" fmla="*/ 146670 h 331198"/>
              <a:gd name="connsiteX317" fmla="*/ 90451 w 150184"/>
              <a:gd name="connsiteY317" fmla="*/ 147917 h 331198"/>
              <a:gd name="connsiteX318" fmla="*/ 90904 w 150184"/>
              <a:gd name="connsiteY318" fmla="*/ 151771 h 331198"/>
              <a:gd name="connsiteX319" fmla="*/ 91924 w 150184"/>
              <a:gd name="connsiteY319" fmla="*/ 152904 h 331198"/>
              <a:gd name="connsiteX320" fmla="*/ 92831 w 150184"/>
              <a:gd name="connsiteY320" fmla="*/ 154265 h 331198"/>
              <a:gd name="connsiteX321" fmla="*/ 93171 w 150184"/>
              <a:gd name="connsiteY321" fmla="*/ 155285 h 331198"/>
              <a:gd name="connsiteX322" fmla="*/ 93964 w 150184"/>
              <a:gd name="connsiteY322" fmla="*/ 156078 h 331198"/>
              <a:gd name="connsiteX323" fmla="*/ 94871 w 150184"/>
              <a:gd name="connsiteY323" fmla="*/ 156078 h 331198"/>
              <a:gd name="connsiteX324" fmla="*/ 95891 w 150184"/>
              <a:gd name="connsiteY324" fmla="*/ 155398 h 331198"/>
              <a:gd name="connsiteX325" fmla="*/ 96685 w 150184"/>
              <a:gd name="connsiteY325" fmla="*/ 154605 h 331198"/>
              <a:gd name="connsiteX326" fmla="*/ 97025 w 150184"/>
              <a:gd name="connsiteY326" fmla="*/ 154831 h 331198"/>
              <a:gd name="connsiteX327" fmla="*/ 97932 w 150184"/>
              <a:gd name="connsiteY327" fmla="*/ 157552 h 331198"/>
              <a:gd name="connsiteX328" fmla="*/ 98725 w 150184"/>
              <a:gd name="connsiteY328" fmla="*/ 158572 h 331198"/>
              <a:gd name="connsiteX329" fmla="*/ 100198 w 150184"/>
              <a:gd name="connsiteY329" fmla="*/ 159479 h 331198"/>
              <a:gd name="connsiteX330" fmla="*/ 101558 w 150184"/>
              <a:gd name="connsiteY330" fmla="*/ 160159 h 331198"/>
              <a:gd name="connsiteX331" fmla="*/ 104619 w 150184"/>
              <a:gd name="connsiteY331" fmla="*/ 163332 h 331198"/>
              <a:gd name="connsiteX332" fmla="*/ 106206 w 150184"/>
              <a:gd name="connsiteY332" fmla="*/ 164466 h 331198"/>
              <a:gd name="connsiteX333" fmla="*/ 107339 w 150184"/>
              <a:gd name="connsiteY333" fmla="*/ 164806 h 331198"/>
              <a:gd name="connsiteX334" fmla="*/ 108246 w 150184"/>
              <a:gd name="connsiteY334" fmla="*/ 165372 h 331198"/>
              <a:gd name="connsiteX335" fmla="*/ 108473 w 150184"/>
              <a:gd name="connsiteY335" fmla="*/ 166393 h 331198"/>
              <a:gd name="connsiteX336" fmla="*/ 108133 w 150184"/>
              <a:gd name="connsiteY336" fmla="*/ 167413 h 331198"/>
              <a:gd name="connsiteX337" fmla="*/ 107453 w 150184"/>
              <a:gd name="connsiteY337" fmla="*/ 168093 h 331198"/>
              <a:gd name="connsiteX338" fmla="*/ 103939 w 150184"/>
              <a:gd name="connsiteY338" fmla="*/ 169906 h 331198"/>
              <a:gd name="connsiteX339" fmla="*/ 103485 w 150184"/>
              <a:gd name="connsiteY339" fmla="*/ 170700 h 331198"/>
              <a:gd name="connsiteX340" fmla="*/ 103939 w 150184"/>
              <a:gd name="connsiteY340" fmla="*/ 171947 h 331198"/>
              <a:gd name="connsiteX341" fmla="*/ 104845 w 150184"/>
              <a:gd name="connsiteY341" fmla="*/ 173533 h 331198"/>
              <a:gd name="connsiteX342" fmla="*/ 105752 w 150184"/>
              <a:gd name="connsiteY342" fmla="*/ 174894 h 331198"/>
              <a:gd name="connsiteX343" fmla="*/ 106999 w 150184"/>
              <a:gd name="connsiteY343" fmla="*/ 176254 h 331198"/>
              <a:gd name="connsiteX344" fmla="*/ 109493 w 150184"/>
              <a:gd name="connsiteY344" fmla="*/ 178407 h 331198"/>
              <a:gd name="connsiteX345" fmla="*/ 111646 w 150184"/>
              <a:gd name="connsiteY345" fmla="*/ 180108 h 331198"/>
              <a:gd name="connsiteX346" fmla="*/ 112780 w 150184"/>
              <a:gd name="connsiteY346" fmla="*/ 181921 h 331198"/>
              <a:gd name="connsiteX347" fmla="*/ 113460 w 150184"/>
              <a:gd name="connsiteY347" fmla="*/ 183168 h 331198"/>
              <a:gd name="connsiteX348" fmla="*/ 113006 w 150184"/>
              <a:gd name="connsiteY348" fmla="*/ 184641 h 331198"/>
              <a:gd name="connsiteX349" fmla="*/ 112100 w 150184"/>
              <a:gd name="connsiteY349" fmla="*/ 186228 h 331198"/>
              <a:gd name="connsiteX350" fmla="*/ 111419 w 150184"/>
              <a:gd name="connsiteY350" fmla="*/ 187588 h 331198"/>
              <a:gd name="connsiteX351" fmla="*/ 110173 w 150184"/>
              <a:gd name="connsiteY351" fmla="*/ 188382 h 331198"/>
              <a:gd name="connsiteX352" fmla="*/ 109833 w 150184"/>
              <a:gd name="connsiteY352" fmla="*/ 189289 h 331198"/>
              <a:gd name="connsiteX353" fmla="*/ 110286 w 150184"/>
              <a:gd name="connsiteY353" fmla="*/ 190762 h 331198"/>
              <a:gd name="connsiteX354" fmla="*/ 110739 w 150184"/>
              <a:gd name="connsiteY354" fmla="*/ 191782 h 331198"/>
              <a:gd name="connsiteX355" fmla="*/ 110513 w 150184"/>
              <a:gd name="connsiteY355" fmla="*/ 193029 h 331198"/>
              <a:gd name="connsiteX356" fmla="*/ 110513 w 150184"/>
              <a:gd name="connsiteY356" fmla="*/ 195523 h 331198"/>
              <a:gd name="connsiteX357" fmla="*/ 110966 w 150184"/>
              <a:gd name="connsiteY357" fmla="*/ 196769 h 331198"/>
              <a:gd name="connsiteX358" fmla="*/ 110059 w 150184"/>
              <a:gd name="connsiteY358" fmla="*/ 199150 h 331198"/>
              <a:gd name="connsiteX359" fmla="*/ 109153 w 150184"/>
              <a:gd name="connsiteY359" fmla="*/ 201303 h 331198"/>
              <a:gd name="connsiteX360" fmla="*/ 107453 w 150184"/>
              <a:gd name="connsiteY360" fmla="*/ 203117 h 331198"/>
              <a:gd name="connsiteX361" fmla="*/ 107453 w 150184"/>
              <a:gd name="connsiteY361" fmla="*/ 204477 h 331198"/>
              <a:gd name="connsiteX362" fmla="*/ 106773 w 150184"/>
              <a:gd name="connsiteY362" fmla="*/ 208557 h 331198"/>
              <a:gd name="connsiteX363" fmla="*/ 106999 w 150184"/>
              <a:gd name="connsiteY363" fmla="*/ 209804 h 331198"/>
              <a:gd name="connsiteX364" fmla="*/ 107453 w 150184"/>
              <a:gd name="connsiteY364" fmla="*/ 210938 h 331198"/>
              <a:gd name="connsiteX365" fmla="*/ 108019 w 150184"/>
              <a:gd name="connsiteY365" fmla="*/ 211505 h 331198"/>
              <a:gd name="connsiteX366" fmla="*/ 109493 w 150184"/>
              <a:gd name="connsiteY366" fmla="*/ 215472 h 331198"/>
              <a:gd name="connsiteX367" fmla="*/ 110853 w 150184"/>
              <a:gd name="connsiteY367" fmla="*/ 219099 h 331198"/>
              <a:gd name="connsiteX368" fmla="*/ 112213 w 150184"/>
              <a:gd name="connsiteY368" fmla="*/ 222046 h 331198"/>
              <a:gd name="connsiteX369" fmla="*/ 112440 w 150184"/>
              <a:gd name="connsiteY369" fmla="*/ 223859 h 331198"/>
              <a:gd name="connsiteX370" fmla="*/ 111193 w 150184"/>
              <a:gd name="connsiteY370" fmla="*/ 228620 h 331198"/>
              <a:gd name="connsiteX371" fmla="*/ 109719 w 150184"/>
              <a:gd name="connsiteY371" fmla="*/ 232927 h 331198"/>
              <a:gd name="connsiteX372" fmla="*/ 109719 w 150184"/>
              <a:gd name="connsiteY372" fmla="*/ 235081 h 331198"/>
              <a:gd name="connsiteX373" fmla="*/ 110513 w 150184"/>
              <a:gd name="connsiteY373" fmla="*/ 237234 h 331198"/>
              <a:gd name="connsiteX374" fmla="*/ 111193 w 150184"/>
              <a:gd name="connsiteY374" fmla="*/ 240068 h 331198"/>
              <a:gd name="connsiteX375" fmla="*/ 111419 w 150184"/>
              <a:gd name="connsiteY375" fmla="*/ 243808 h 331198"/>
              <a:gd name="connsiteX376" fmla="*/ 111079 w 150184"/>
              <a:gd name="connsiteY376" fmla="*/ 246189 h 331198"/>
              <a:gd name="connsiteX377" fmla="*/ 110399 w 150184"/>
              <a:gd name="connsiteY377" fmla="*/ 247662 h 331198"/>
              <a:gd name="connsiteX378" fmla="*/ 109153 w 150184"/>
              <a:gd name="connsiteY378" fmla="*/ 249135 h 331198"/>
              <a:gd name="connsiteX379" fmla="*/ 108019 w 150184"/>
              <a:gd name="connsiteY379" fmla="*/ 249929 h 331198"/>
              <a:gd name="connsiteX380" fmla="*/ 106773 w 150184"/>
              <a:gd name="connsiteY380" fmla="*/ 248682 h 331198"/>
              <a:gd name="connsiteX381" fmla="*/ 105752 w 150184"/>
              <a:gd name="connsiteY381" fmla="*/ 248682 h 331198"/>
              <a:gd name="connsiteX382" fmla="*/ 104392 w 150184"/>
              <a:gd name="connsiteY382" fmla="*/ 249022 h 331198"/>
              <a:gd name="connsiteX383" fmla="*/ 103258 w 150184"/>
              <a:gd name="connsiteY383" fmla="*/ 249589 h 331198"/>
              <a:gd name="connsiteX384" fmla="*/ 100992 w 150184"/>
              <a:gd name="connsiteY384" fmla="*/ 251856 h 331198"/>
              <a:gd name="connsiteX385" fmla="*/ 98498 w 150184"/>
              <a:gd name="connsiteY385" fmla="*/ 254009 h 331198"/>
              <a:gd name="connsiteX386" fmla="*/ 95098 w 150184"/>
              <a:gd name="connsiteY386" fmla="*/ 254576 h 331198"/>
              <a:gd name="connsiteX387" fmla="*/ 93737 w 150184"/>
              <a:gd name="connsiteY387" fmla="*/ 256163 h 331198"/>
              <a:gd name="connsiteX388" fmla="*/ 92377 w 150184"/>
              <a:gd name="connsiteY388" fmla="*/ 256390 h 331198"/>
              <a:gd name="connsiteX389" fmla="*/ 89657 w 150184"/>
              <a:gd name="connsiteY389" fmla="*/ 256390 h 331198"/>
              <a:gd name="connsiteX390" fmla="*/ 87957 w 150184"/>
              <a:gd name="connsiteY390" fmla="*/ 256843 h 331198"/>
              <a:gd name="connsiteX391" fmla="*/ 87957 w 150184"/>
              <a:gd name="connsiteY391" fmla="*/ 257636 h 331198"/>
              <a:gd name="connsiteX392" fmla="*/ 87957 w 150184"/>
              <a:gd name="connsiteY392" fmla="*/ 261490 h 331198"/>
              <a:gd name="connsiteX393" fmla="*/ 87957 w 150184"/>
              <a:gd name="connsiteY393" fmla="*/ 262397 h 331198"/>
              <a:gd name="connsiteX394" fmla="*/ 87730 w 150184"/>
              <a:gd name="connsiteY394" fmla="*/ 262624 h 331198"/>
              <a:gd name="connsiteX395" fmla="*/ 86483 w 150184"/>
              <a:gd name="connsiteY395" fmla="*/ 262624 h 331198"/>
              <a:gd name="connsiteX396" fmla="*/ 84443 w 150184"/>
              <a:gd name="connsiteY396" fmla="*/ 262170 h 331198"/>
              <a:gd name="connsiteX397" fmla="*/ 81610 w 150184"/>
              <a:gd name="connsiteY397" fmla="*/ 261264 h 331198"/>
              <a:gd name="connsiteX398" fmla="*/ 79683 w 150184"/>
              <a:gd name="connsiteY398" fmla="*/ 261264 h 331198"/>
              <a:gd name="connsiteX399" fmla="*/ 78662 w 150184"/>
              <a:gd name="connsiteY399" fmla="*/ 262737 h 331198"/>
              <a:gd name="connsiteX400" fmla="*/ 78096 w 150184"/>
              <a:gd name="connsiteY400" fmla="*/ 263417 h 331198"/>
              <a:gd name="connsiteX401" fmla="*/ 77302 w 150184"/>
              <a:gd name="connsiteY401" fmla="*/ 263417 h 331198"/>
              <a:gd name="connsiteX402" fmla="*/ 76509 w 150184"/>
              <a:gd name="connsiteY402" fmla="*/ 263871 h 331198"/>
              <a:gd name="connsiteX403" fmla="*/ 76282 w 150184"/>
              <a:gd name="connsiteY403" fmla="*/ 264664 h 331198"/>
              <a:gd name="connsiteX404" fmla="*/ 76282 w 150184"/>
              <a:gd name="connsiteY404" fmla="*/ 265571 h 331198"/>
              <a:gd name="connsiteX405" fmla="*/ 76622 w 150184"/>
              <a:gd name="connsiteY405" fmla="*/ 267158 h 331198"/>
              <a:gd name="connsiteX406" fmla="*/ 76622 w 150184"/>
              <a:gd name="connsiteY406" fmla="*/ 269651 h 331198"/>
              <a:gd name="connsiteX407" fmla="*/ 76622 w 150184"/>
              <a:gd name="connsiteY407" fmla="*/ 271351 h 331198"/>
              <a:gd name="connsiteX408" fmla="*/ 77302 w 150184"/>
              <a:gd name="connsiteY408" fmla="*/ 272485 h 331198"/>
              <a:gd name="connsiteX409" fmla="*/ 81610 w 150184"/>
              <a:gd name="connsiteY409" fmla="*/ 276112 h 331198"/>
              <a:gd name="connsiteX410" fmla="*/ 82856 w 150184"/>
              <a:gd name="connsiteY410" fmla="*/ 277019 h 331198"/>
              <a:gd name="connsiteX411" fmla="*/ 82856 w 150184"/>
              <a:gd name="connsiteY411" fmla="*/ 277586 h 331198"/>
              <a:gd name="connsiteX412" fmla="*/ 82290 w 150184"/>
              <a:gd name="connsiteY412" fmla="*/ 279626 h 331198"/>
              <a:gd name="connsiteX413" fmla="*/ 82970 w 150184"/>
              <a:gd name="connsiteY413" fmla="*/ 282459 h 331198"/>
              <a:gd name="connsiteX414" fmla="*/ 81610 w 150184"/>
              <a:gd name="connsiteY414" fmla="*/ 282459 h 331198"/>
              <a:gd name="connsiteX415" fmla="*/ 79343 w 150184"/>
              <a:gd name="connsiteY415" fmla="*/ 281213 h 331198"/>
              <a:gd name="connsiteX416" fmla="*/ 78322 w 150184"/>
              <a:gd name="connsiteY416" fmla="*/ 280419 h 331198"/>
              <a:gd name="connsiteX417" fmla="*/ 77075 w 150184"/>
              <a:gd name="connsiteY417" fmla="*/ 280986 h 331198"/>
              <a:gd name="connsiteX418" fmla="*/ 76622 w 150184"/>
              <a:gd name="connsiteY418" fmla="*/ 280986 h 331198"/>
              <a:gd name="connsiteX419" fmla="*/ 75715 w 150184"/>
              <a:gd name="connsiteY419" fmla="*/ 279512 h 331198"/>
              <a:gd name="connsiteX420" fmla="*/ 74582 w 150184"/>
              <a:gd name="connsiteY420" fmla="*/ 278152 h 331198"/>
              <a:gd name="connsiteX421" fmla="*/ 73449 w 150184"/>
              <a:gd name="connsiteY421" fmla="*/ 278152 h 331198"/>
              <a:gd name="connsiteX422" fmla="*/ 70955 w 150184"/>
              <a:gd name="connsiteY422" fmla="*/ 278606 h 331198"/>
              <a:gd name="connsiteX423" fmla="*/ 68461 w 150184"/>
              <a:gd name="connsiteY423" fmla="*/ 278946 h 331198"/>
              <a:gd name="connsiteX424" fmla="*/ 67554 w 150184"/>
              <a:gd name="connsiteY424" fmla="*/ 278946 h 331198"/>
              <a:gd name="connsiteX425" fmla="*/ 67214 w 150184"/>
              <a:gd name="connsiteY425" fmla="*/ 279172 h 331198"/>
              <a:gd name="connsiteX426" fmla="*/ 65741 w 150184"/>
              <a:gd name="connsiteY426" fmla="*/ 281326 h 331198"/>
              <a:gd name="connsiteX427" fmla="*/ 65174 w 150184"/>
              <a:gd name="connsiteY427" fmla="*/ 280986 h 331198"/>
              <a:gd name="connsiteX428" fmla="*/ 62567 w 150184"/>
              <a:gd name="connsiteY428" fmla="*/ 280192 h 331198"/>
              <a:gd name="connsiteX429" fmla="*/ 60187 w 150184"/>
              <a:gd name="connsiteY429" fmla="*/ 279852 h 331198"/>
              <a:gd name="connsiteX430" fmla="*/ 59733 w 150184"/>
              <a:gd name="connsiteY430" fmla="*/ 280419 h 331198"/>
              <a:gd name="connsiteX431" fmla="*/ 60073 w 150184"/>
              <a:gd name="connsiteY431" fmla="*/ 282119 h 331198"/>
              <a:gd name="connsiteX432" fmla="*/ 60640 w 150184"/>
              <a:gd name="connsiteY432" fmla="*/ 283819 h 331198"/>
              <a:gd name="connsiteX433" fmla="*/ 60300 w 150184"/>
              <a:gd name="connsiteY433" fmla="*/ 284500 h 331198"/>
              <a:gd name="connsiteX434" fmla="*/ 59053 w 150184"/>
              <a:gd name="connsiteY434" fmla="*/ 285406 h 331198"/>
              <a:gd name="connsiteX435" fmla="*/ 57353 w 150184"/>
              <a:gd name="connsiteY435" fmla="*/ 286993 h 331198"/>
              <a:gd name="connsiteX436" fmla="*/ 56333 w 150184"/>
              <a:gd name="connsiteY436" fmla="*/ 288240 h 331198"/>
              <a:gd name="connsiteX437" fmla="*/ 55653 w 150184"/>
              <a:gd name="connsiteY437" fmla="*/ 288580 h 331198"/>
              <a:gd name="connsiteX438" fmla="*/ 53046 w 150184"/>
              <a:gd name="connsiteY438" fmla="*/ 288580 h 331198"/>
              <a:gd name="connsiteX439" fmla="*/ 50439 w 150184"/>
              <a:gd name="connsiteY439" fmla="*/ 288580 h 331198"/>
              <a:gd name="connsiteX440" fmla="*/ 49419 w 150184"/>
              <a:gd name="connsiteY440" fmla="*/ 289714 h 331198"/>
              <a:gd name="connsiteX441" fmla="*/ 48399 w 150184"/>
              <a:gd name="connsiteY441" fmla="*/ 290620 h 331198"/>
              <a:gd name="connsiteX442" fmla="*/ 47606 w 150184"/>
              <a:gd name="connsiteY442" fmla="*/ 290847 h 331198"/>
              <a:gd name="connsiteX443" fmla="*/ 49419 w 150184"/>
              <a:gd name="connsiteY443" fmla="*/ 292434 h 331198"/>
              <a:gd name="connsiteX444" fmla="*/ 51006 w 150184"/>
              <a:gd name="connsiteY444" fmla="*/ 294021 h 331198"/>
              <a:gd name="connsiteX445" fmla="*/ 51346 w 150184"/>
              <a:gd name="connsiteY445" fmla="*/ 295381 h 331198"/>
              <a:gd name="connsiteX446" fmla="*/ 52366 w 150184"/>
              <a:gd name="connsiteY446" fmla="*/ 296174 h 331198"/>
              <a:gd name="connsiteX447" fmla="*/ 54066 w 150184"/>
              <a:gd name="connsiteY447" fmla="*/ 295494 h 331198"/>
              <a:gd name="connsiteX448" fmla="*/ 55200 w 150184"/>
              <a:gd name="connsiteY448" fmla="*/ 295494 h 331198"/>
              <a:gd name="connsiteX449" fmla="*/ 56673 w 150184"/>
              <a:gd name="connsiteY449" fmla="*/ 297308 h 331198"/>
              <a:gd name="connsiteX450" fmla="*/ 58600 w 150184"/>
              <a:gd name="connsiteY450" fmla="*/ 297648 h 331198"/>
              <a:gd name="connsiteX451" fmla="*/ 59847 w 150184"/>
              <a:gd name="connsiteY451" fmla="*/ 298328 h 331198"/>
              <a:gd name="connsiteX452" fmla="*/ 60980 w 150184"/>
              <a:gd name="connsiteY452" fmla="*/ 299915 h 331198"/>
              <a:gd name="connsiteX453" fmla="*/ 61207 w 150184"/>
              <a:gd name="connsiteY453" fmla="*/ 301048 h 331198"/>
              <a:gd name="connsiteX454" fmla="*/ 61207 w 150184"/>
              <a:gd name="connsiteY454" fmla="*/ 302068 h 331198"/>
              <a:gd name="connsiteX455" fmla="*/ 59053 w 150184"/>
              <a:gd name="connsiteY455" fmla="*/ 302748 h 331198"/>
              <a:gd name="connsiteX456" fmla="*/ 57353 w 150184"/>
              <a:gd name="connsiteY456" fmla="*/ 303882 h 331198"/>
              <a:gd name="connsiteX457" fmla="*/ 56220 w 150184"/>
              <a:gd name="connsiteY457" fmla="*/ 308529 h 331198"/>
              <a:gd name="connsiteX458" fmla="*/ 55540 w 150184"/>
              <a:gd name="connsiteY458" fmla="*/ 317823 h 331198"/>
              <a:gd name="connsiteX459" fmla="*/ 55540 w 150184"/>
              <a:gd name="connsiteY459" fmla="*/ 326324 h 331198"/>
              <a:gd name="connsiteX460" fmla="*/ 57240 w 150184"/>
              <a:gd name="connsiteY460" fmla="*/ 327571 h 331198"/>
              <a:gd name="connsiteX461" fmla="*/ 54633 w 150184"/>
              <a:gd name="connsiteY461" fmla="*/ 330858 h 331198"/>
              <a:gd name="connsiteX462" fmla="*/ 57127 w 150184"/>
              <a:gd name="connsiteY462" fmla="*/ 331198 h 331198"/>
              <a:gd name="connsiteX463" fmla="*/ 61660 w 150184"/>
              <a:gd name="connsiteY463" fmla="*/ 330178 h 331198"/>
              <a:gd name="connsiteX464" fmla="*/ 63247 w 150184"/>
              <a:gd name="connsiteY464" fmla="*/ 328365 h 331198"/>
              <a:gd name="connsiteX465" fmla="*/ 65968 w 150184"/>
              <a:gd name="connsiteY465" fmla="*/ 326438 h 331198"/>
              <a:gd name="connsiteX466" fmla="*/ 67554 w 150184"/>
              <a:gd name="connsiteY466" fmla="*/ 322924 h 331198"/>
              <a:gd name="connsiteX467" fmla="*/ 69595 w 150184"/>
              <a:gd name="connsiteY467" fmla="*/ 320090 h 331198"/>
              <a:gd name="connsiteX468" fmla="*/ 83310 w 150184"/>
              <a:gd name="connsiteY468" fmla="*/ 313403 h 331198"/>
              <a:gd name="connsiteX469" fmla="*/ 83763 w 150184"/>
              <a:gd name="connsiteY469" fmla="*/ 312270 h 331198"/>
              <a:gd name="connsiteX470" fmla="*/ 83990 w 150184"/>
              <a:gd name="connsiteY470" fmla="*/ 311023 h 331198"/>
              <a:gd name="connsiteX471" fmla="*/ 82970 w 150184"/>
              <a:gd name="connsiteY471" fmla="*/ 308982 h 331198"/>
              <a:gd name="connsiteX472" fmla="*/ 82063 w 150184"/>
              <a:gd name="connsiteY472" fmla="*/ 307282 h 331198"/>
              <a:gd name="connsiteX473" fmla="*/ 76282 w 150184"/>
              <a:gd name="connsiteY473" fmla="*/ 300028 h 331198"/>
              <a:gd name="connsiteX474" fmla="*/ 78209 w 150184"/>
              <a:gd name="connsiteY474" fmla="*/ 300935 h 331198"/>
              <a:gd name="connsiteX475" fmla="*/ 83876 w 150184"/>
              <a:gd name="connsiteY475" fmla="*/ 307282 h 331198"/>
              <a:gd name="connsiteX476" fmla="*/ 87390 w 150184"/>
              <a:gd name="connsiteY476" fmla="*/ 309889 h 331198"/>
              <a:gd name="connsiteX477" fmla="*/ 89544 w 150184"/>
              <a:gd name="connsiteY477" fmla="*/ 309889 h 331198"/>
              <a:gd name="connsiteX478" fmla="*/ 90677 w 150184"/>
              <a:gd name="connsiteY478" fmla="*/ 308869 h 331198"/>
              <a:gd name="connsiteX479" fmla="*/ 91357 w 150184"/>
              <a:gd name="connsiteY479" fmla="*/ 308076 h 331198"/>
              <a:gd name="connsiteX480" fmla="*/ 91357 w 150184"/>
              <a:gd name="connsiteY480" fmla="*/ 306375 h 331198"/>
              <a:gd name="connsiteX481" fmla="*/ 89997 w 150184"/>
              <a:gd name="connsiteY481" fmla="*/ 303995 h 331198"/>
              <a:gd name="connsiteX482" fmla="*/ 83423 w 150184"/>
              <a:gd name="connsiteY482" fmla="*/ 296854 h 331198"/>
              <a:gd name="connsiteX483" fmla="*/ 82403 w 150184"/>
              <a:gd name="connsiteY483" fmla="*/ 295041 h 331198"/>
              <a:gd name="connsiteX484" fmla="*/ 88750 w 150184"/>
              <a:gd name="connsiteY484" fmla="*/ 301275 h 331198"/>
              <a:gd name="connsiteX485" fmla="*/ 91017 w 150184"/>
              <a:gd name="connsiteY485" fmla="*/ 302862 h 331198"/>
              <a:gd name="connsiteX486" fmla="*/ 91811 w 150184"/>
              <a:gd name="connsiteY486" fmla="*/ 303089 h 331198"/>
              <a:gd name="connsiteX487" fmla="*/ 93057 w 150184"/>
              <a:gd name="connsiteY487" fmla="*/ 302182 h 331198"/>
              <a:gd name="connsiteX488" fmla="*/ 93057 w 150184"/>
              <a:gd name="connsiteY488" fmla="*/ 301162 h 331198"/>
              <a:gd name="connsiteX489" fmla="*/ 93057 w 150184"/>
              <a:gd name="connsiteY489" fmla="*/ 300255 h 331198"/>
              <a:gd name="connsiteX490" fmla="*/ 94191 w 150184"/>
              <a:gd name="connsiteY490" fmla="*/ 298781 h 331198"/>
              <a:gd name="connsiteX491" fmla="*/ 95664 w 150184"/>
              <a:gd name="connsiteY491" fmla="*/ 297534 h 331198"/>
              <a:gd name="connsiteX492" fmla="*/ 95664 w 150184"/>
              <a:gd name="connsiteY492" fmla="*/ 296741 h 331198"/>
              <a:gd name="connsiteX493" fmla="*/ 94531 w 150184"/>
              <a:gd name="connsiteY493" fmla="*/ 295834 h 331198"/>
              <a:gd name="connsiteX494" fmla="*/ 91924 w 150184"/>
              <a:gd name="connsiteY494" fmla="*/ 295041 h 331198"/>
              <a:gd name="connsiteX495" fmla="*/ 89090 w 150184"/>
              <a:gd name="connsiteY495" fmla="*/ 293567 h 331198"/>
              <a:gd name="connsiteX496" fmla="*/ 89657 w 150184"/>
              <a:gd name="connsiteY496" fmla="*/ 293567 h 331198"/>
              <a:gd name="connsiteX497" fmla="*/ 92717 w 150184"/>
              <a:gd name="connsiteY497" fmla="*/ 293794 h 331198"/>
              <a:gd name="connsiteX498" fmla="*/ 95098 w 150184"/>
              <a:gd name="connsiteY498" fmla="*/ 293794 h 331198"/>
              <a:gd name="connsiteX499" fmla="*/ 95438 w 150184"/>
              <a:gd name="connsiteY499" fmla="*/ 292661 h 331198"/>
              <a:gd name="connsiteX500" fmla="*/ 95438 w 150184"/>
              <a:gd name="connsiteY500" fmla="*/ 291867 h 331198"/>
              <a:gd name="connsiteX501" fmla="*/ 94757 w 150184"/>
              <a:gd name="connsiteY501" fmla="*/ 290394 h 331198"/>
              <a:gd name="connsiteX502" fmla="*/ 93851 w 150184"/>
              <a:gd name="connsiteY502" fmla="*/ 290054 h 331198"/>
              <a:gd name="connsiteX503" fmla="*/ 92717 w 150184"/>
              <a:gd name="connsiteY503" fmla="*/ 290054 h 331198"/>
              <a:gd name="connsiteX504" fmla="*/ 91924 w 150184"/>
              <a:gd name="connsiteY504" fmla="*/ 290054 h 331198"/>
              <a:gd name="connsiteX505" fmla="*/ 94417 w 150184"/>
              <a:gd name="connsiteY505" fmla="*/ 288467 h 331198"/>
              <a:gd name="connsiteX506" fmla="*/ 96118 w 150184"/>
              <a:gd name="connsiteY506" fmla="*/ 290734 h 331198"/>
              <a:gd name="connsiteX507" fmla="*/ 97932 w 150184"/>
              <a:gd name="connsiteY507" fmla="*/ 291867 h 331198"/>
              <a:gd name="connsiteX508" fmla="*/ 98838 w 150184"/>
              <a:gd name="connsiteY508" fmla="*/ 291527 h 331198"/>
              <a:gd name="connsiteX509" fmla="*/ 99178 w 150184"/>
              <a:gd name="connsiteY509" fmla="*/ 290620 h 331198"/>
              <a:gd name="connsiteX510" fmla="*/ 99518 w 150184"/>
              <a:gd name="connsiteY510" fmla="*/ 286653 h 331198"/>
              <a:gd name="connsiteX511" fmla="*/ 99972 w 150184"/>
              <a:gd name="connsiteY511" fmla="*/ 285747 h 331198"/>
              <a:gd name="connsiteX512" fmla="*/ 100312 w 150184"/>
              <a:gd name="connsiteY512" fmla="*/ 286427 h 331198"/>
              <a:gd name="connsiteX513" fmla="*/ 100652 w 150184"/>
              <a:gd name="connsiteY513" fmla="*/ 288127 h 331198"/>
              <a:gd name="connsiteX514" fmla="*/ 101672 w 150184"/>
              <a:gd name="connsiteY514" fmla="*/ 289374 h 331198"/>
              <a:gd name="connsiteX515" fmla="*/ 103825 w 150184"/>
              <a:gd name="connsiteY515" fmla="*/ 289940 h 331198"/>
              <a:gd name="connsiteX516" fmla="*/ 104619 w 150184"/>
              <a:gd name="connsiteY516" fmla="*/ 291074 h 331198"/>
              <a:gd name="connsiteX517" fmla="*/ 105185 w 150184"/>
              <a:gd name="connsiteY517" fmla="*/ 291527 h 331198"/>
              <a:gd name="connsiteX518" fmla="*/ 107679 w 150184"/>
              <a:gd name="connsiteY518" fmla="*/ 290167 h 331198"/>
              <a:gd name="connsiteX519" fmla="*/ 109493 w 150184"/>
              <a:gd name="connsiteY519" fmla="*/ 289600 h 331198"/>
              <a:gd name="connsiteX520" fmla="*/ 111419 w 150184"/>
              <a:gd name="connsiteY520" fmla="*/ 288013 h 331198"/>
              <a:gd name="connsiteX521" fmla="*/ 117200 w 150184"/>
              <a:gd name="connsiteY521" fmla="*/ 284840 h 331198"/>
              <a:gd name="connsiteX522" fmla="*/ 120374 w 150184"/>
              <a:gd name="connsiteY522" fmla="*/ 284386 h 331198"/>
              <a:gd name="connsiteX523" fmla="*/ 122301 w 150184"/>
              <a:gd name="connsiteY523" fmla="*/ 280419 h 331198"/>
              <a:gd name="connsiteX524" fmla="*/ 124001 w 150184"/>
              <a:gd name="connsiteY524" fmla="*/ 279966 h 331198"/>
              <a:gd name="connsiteX525" fmla="*/ 125928 w 150184"/>
              <a:gd name="connsiteY525" fmla="*/ 279626 h 331198"/>
              <a:gd name="connsiteX526" fmla="*/ 128988 w 150184"/>
              <a:gd name="connsiteY526" fmla="*/ 277246 h 331198"/>
              <a:gd name="connsiteX527" fmla="*/ 131709 w 150184"/>
              <a:gd name="connsiteY527" fmla="*/ 274638 h 331198"/>
              <a:gd name="connsiteX528" fmla="*/ 134769 w 150184"/>
              <a:gd name="connsiteY528" fmla="*/ 273732 h 331198"/>
              <a:gd name="connsiteX529" fmla="*/ 137262 w 150184"/>
              <a:gd name="connsiteY529" fmla="*/ 271125 h 331198"/>
              <a:gd name="connsiteX530" fmla="*/ 140663 w 150184"/>
              <a:gd name="connsiteY530" fmla="*/ 270671 h 331198"/>
              <a:gd name="connsiteX531" fmla="*/ 141343 w 150184"/>
              <a:gd name="connsiteY531" fmla="*/ 267724 h 331198"/>
              <a:gd name="connsiteX532" fmla="*/ 141797 w 150184"/>
              <a:gd name="connsiteY532" fmla="*/ 265004 h 331198"/>
              <a:gd name="connsiteX533" fmla="*/ 143723 w 150184"/>
              <a:gd name="connsiteY533" fmla="*/ 264777 h 331198"/>
              <a:gd name="connsiteX534" fmla="*/ 144517 w 150184"/>
              <a:gd name="connsiteY534" fmla="*/ 263417 h 331198"/>
              <a:gd name="connsiteX535" fmla="*/ 145083 w 150184"/>
              <a:gd name="connsiteY535" fmla="*/ 262057 h 331198"/>
              <a:gd name="connsiteX536" fmla="*/ 145083 w 150184"/>
              <a:gd name="connsiteY536" fmla="*/ 260924 h 331198"/>
              <a:gd name="connsiteX537" fmla="*/ 144290 w 150184"/>
              <a:gd name="connsiteY537" fmla="*/ 259563 h 331198"/>
              <a:gd name="connsiteX538" fmla="*/ 144517 w 150184"/>
              <a:gd name="connsiteY538" fmla="*/ 257863 h 331198"/>
              <a:gd name="connsiteX539" fmla="*/ 145197 w 150184"/>
              <a:gd name="connsiteY539" fmla="*/ 256503 h 331198"/>
              <a:gd name="connsiteX540" fmla="*/ 145197 w 150184"/>
              <a:gd name="connsiteY540" fmla="*/ 255936 h 331198"/>
              <a:gd name="connsiteX541" fmla="*/ 145537 w 150184"/>
              <a:gd name="connsiteY541" fmla="*/ 255710 h 331198"/>
              <a:gd name="connsiteX542" fmla="*/ 145537 w 150184"/>
              <a:gd name="connsiteY542" fmla="*/ 256843 h 331198"/>
              <a:gd name="connsiteX543" fmla="*/ 146217 w 150184"/>
              <a:gd name="connsiteY543" fmla="*/ 257976 h 331198"/>
              <a:gd name="connsiteX544" fmla="*/ 146444 w 150184"/>
              <a:gd name="connsiteY544" fmla="*/ 256956 h 331198"/>
              <a:gd name="connsiteX545" fmla="*/ 146444 w 150184"/>
              <a:gd name="connsiteY545" fmla="*/ 256050 h 331198"/>
              <a:gd name="connsiteX546" fmla="*/ 145537 w 150184"/>
              <a:gd name="connsiteY546" fmla="*/ 254236 h 331198"/>
              <a:gd name="connsiteX547" fmla="*/ 145310 w 150184"/>
              <a:gd name="connsiteY547" fmla="*/ 246642 h 331198"/>
              <a:gd name="connsiteX548" fmla="*/ 147350 w 150184"/>
              <a:gd name="connsiteY548" fmla="*/ 247209 h 331198"/>
              <a:gd name="connsiteX549" fmla="*/ 145650 w 150184"/>
              <a:gd name="connsiteY549" fmla="*/ 241541 h 331198"/>
              <a:gd name="connsiteX550" fmla="*/ 146784 w 150184"/>
              <a:gd name="connsiteY550" fmla="*/ 240181 h 331198"/>
              <a:gd name="connsiteX551" fmla="*/ 148030 w 150184"/>
              <a:gd name="connsiteY551" fmla="*/ 239274 h 331198"/>
              <a:gd name="connsiteX552" fmla="*/ 148937 w 150184"/>
              <a:gd name="connsiteY552" fmla="*/ 241088 h 331198"/>
              <a:gd name="connsiteX553" fmla="*/ 150184 w 150184"/>
              <a:gd name="connsiteY553" fmla="*/ 242675 h 331198"/>
              <a:gd name="connsiteX554" fmla="*/ 149731 w 150184"/>
              <a:gd name="connsiteY554" fmla="*/ 240068 h 331198"/>
              <a:gd name="connsiteX555" fmla="*/ 91471 w 150184"/>
              <a:gd name="connsiteY555" fmla="*/ 329158 h 331198"/>
              <a:gd name="connsiteX556" fmla="*/ 91924 w 150184"/>
              <a:gd name="connsiteY556" fmla="*/ 329612 h 331198"/>
              <a:gd name="connsiteX557" fmla="*/ 92491 w 150184"/>
              <a:gd name="connsiteY557" fmla="*/ 329612 h 331198"/>
              <a:gd name="connsiteX558" fmla="*/ 93171 w 150184"/>
              <a:gd name="connsiteY558" fmla="*/ 329158 h 331198"/>
              <a:gd name="connsiteX559" fmla="*/ 93171 w 150184"/>
              <a:gd name="connsiteY559" fmla="*/ 328705 h 331198"/>
              <a:gd name="connsiteX560" fmla="*/ 93284 w 150184"/>
              <a:gd name="connsiteY560" fmla="*/ 327798 h 331198"/>
              <a:gd name="connsiteX561" fmla="*/ 91471 w 150184"/>
              <a:gd name="connsiteY561" fmla="*/ 329272 h 331198"/>
              <a:gd name="connsiteX562" fmla="*/ 103372 w 150184"/>
              <a:gd name="connsiteY562" fmla="*/ 291187 h 331198"/>
              <a:gd name="connsiteX563" fmla="*/ 101898 w 150184"/>
              <a:gd name="connsiteY563" fmla="*/ 291867 h 331198"/>
              <a:gd name="connsiteX564" fmla="*/ 101898 w 150184"/>
              <a:gd name="connsiteY564" fmla="*/ 293001 h 331198"/>
              <a:gd name="connsiteX565" fmla="*/ 103712 w 150184"/>
              <a:gd name="connsiteY565" fmla="*/ 291640 h 331198"/>
              <a:gd name="connsiteX566" fmla="*/ 104279 w 150184"/>
              <a:gd name="connsiteY566" fmla="*/ 290620 h 331198"/>
              <a:gd name="connsiteX567" fmla="*/ 103939 w 150184"/>
              <a:gd name="connsiteY567" fmla="*/ 290620 h 331198"/>
              <a:gd name="connsiteX568" fmla="*/ 103372 w 150184"/>
              <a:gd name="connsiteY568" fmla="*/ 291187 h 331198"/>
              <a:gd name="connsiteX569" fmla="*/ 39445 w 150184"/>
              <a:gd name="connsiteY569" fmla="*/ 290960 h 331198"/>
              <a:gd name="connsiteX570" fmla="*/ 38538 w 150184"/>
              <a:gd name="connsiteY570" fmla="*/ 290960 h 331198"/>
              <a:gd name="connsiteX571" fmla="*/ 36724 w 150184"/>
              <a:gd name="connsiteY571" fmla="*/ 292320 h 331198"/>
              <a:gd name="connsiteX572" fmla="*/ 35704 w 150184"/>
              <a:gd name="connsiteY572" fmla="*/ 292320 h 331198"/>
              <a:gd name="connsiteX573" fmla="*/ 36044 w 150184"/>
              <a:gd name="connsiteY573" fmla="*/ 293001 h 331198"/>
              <a:gd name="connsiteX574" fmla="*/ 37744 w 150184"/>
              <a:gd name="connsiteY574" fmla="*/ 295041 h 331198"/>
              <a:gd name="connsiteX575" fmla="*/ 39105 w 150184"/>
              <a:gd name="connsiteY575" fmla="*/ 299801 h 331198"/>
              <a:gd name="connsiteX576" fmla="*/ 39671 w 150184"/>
              <a:gd name="connsiteY576" fmla="*/ 299121 h 331198"/>
              <a:gd name="connsiteX577" fmla="*/ 39445 w 150184"/>
              <a:gd name="connsiteY577" fmla="*/ 297988 h 331198"/>
              <a:gd name="connsiteX578" fmla="*/ 40238 w 150184"/>
              <a:gd name="connsiteY578" fmla="*/ 295494 h 331198"/>
              <a:gd name="connsiteX579" fmla="*/ 40238 w 150184"/>
              <a:gd name="connsiteY579" fmla="*/ 292887 h 331198"/>
              <a:gd name="connsiteX580" fmla="*/ 40011 w 150184"/>
              <a:gd name="connsiteY580" fmla="*/ 291754 h 331198"/>
              <a:gd name="connsiteX581" fmla="*/ 39218 w 150184"/>
              <a:gd name="connsiteY581" fmla="*/ 290960 h 331198"/>
              <a:gd name="connsiteX582" fmla="*/ 108473 w 150184"/>
              <a:gd name="connsiteY582" fmla="*/ 55880 h 331198"/>
              <a:gd name="connsiteX583" fmla="*/ 109833 w 150184"/>
              <a:gd name="connsiteY583" fmla="*/ 55880 h 331198"/>
              <a:gd name="connsiteX584" fmla="*/ 110966 w 150184"/>
              <a:gd name="connsiteY584" fmla="*/ 55313 h 331198"/>
              <a:gd name="connsiteX585" fmla="*/ 111533 w 150184"/>
              <a:gd name="connsiteY585" fmla="*/ 54066 h 331198"/>
              <a:gd name="connsiteX586" fmla="*/ 111533 w 150184"/>
              <a:gd name="connsiteY586" fmla="*/ 52819 h 331198"/>
              <a:gd name="connsiteX587" fmla="*/ 110853 w 150184"/>
              <a:gd name="connsiteY587" fmla="*/ 53273 h 331198"/>
              <a:gd name="connsiteX588" fmla="*/ 110059 w 150184"/>
              <a:gd name="connsiteY588" fmla="*/ 54633 h 331198"/>
              <a:gd name="connsiteX589" fmla="*/ 108473 w 150184"/>
              <a:gd name="connsiteY589" fmla="*/ 55766 h 331198"/>
              <a:gd name="connsiteX590" fmla="*/ 98498 w 150184"/>
              <a:gd name="connsiteY590" fmla="*/ 57693 h 331198"/>
              <a:gd name="connsiteX591" fmla="*/ 100085 w 150184"/>
              <a:gd name="connsiteY591" fmla="*/ 59507 h 331198"/>
              <a:gd name="connsiteX592" fmla="*/ 100878 w 150184"/>
              <a:gd name="connsiteY592" fmla="*/ 59507 h 331198"/>
              <a:gd name="connsiteX593" fmla="*/ 101105 w 150184"/>
              <a:gd name="connsiteY593" fmla="*/ 59054 h 331198"/>
              <a:gd name="connsiteX594" fmla="*/ 101558 w 150184"/>
              <a:gd name="connsiteY594" fmla="*/ 58147 h 331198"/>
              <a:gd name="connsiteX595" fmla="*/ 101558 w 150184"/>
              <a:gd name="connsiteY595" fmla="*/ 57693 h 331198"/>
              <a:gd name="connsiteX596" fmla="*/ 101105 w 150184"/>
              <a:gd name="connsiteY596" fmla="*/ 57240 h 331198"/>
              <a:gd name="connsiteX597" fmla="*/ 99292 w 150184"/>
              <a:gd name="connsiteY597" fmla="*/ 56560 h 331198"/>
              <a:gd name="connsiteX598" fmla="*/ 98385 w 150184"/>
              <a:gd name="connsiteY598" fmla="*/ 57580 h 331198"/>
              <a:gd name="connsiteX599" fmla="*/ 111873 w 150184"/>
              <a:gd name="connsiteY599" fmla="*/ 48626 h 331198"/>
              <a:gd name="connsiteX600" fmla="*/ 110059 w 150184"/>
              <a:gd name="connsiteY600" fmla="*/ 47492 h 331198"/>
              <a:gd name="connsiteX601" fmla="*/ 109606 w 150184"/>
              <a:gd name="connsiteY601" fmla="*/ 48286 h 331198"/>
              <a:gd name="connsiteX602" fmla="*/ 108586 w 150184"/>
              <a:gd name="connsiteY602" fmla="*/ 51573 h 331198"/>
              <a:gd name="connsiteX603" fmla="*/ 109719 w 150184"/>
              <a:gd name="connsiteY603" fmla="*/ 51573 h 331198"/>
              <a:gd name="connsiteX604" fmla="*/ 112666 w 150184"/>
              <a:gd name="connsiteY604" fmla="*/ 48739 h 331198"/>
              <a:gd name="connsiteX605" fmla="*/ 111873 w 150184"/>
              <a:gd name="connsiteY605" fmla="*/ 48739 h 331198"/>
              <a:gd name="connsiteX606" fmla="*/ 95664 w 150184"/>
              <a:gd name="connsiteY606" fmla="*/ 56787 h 331198"/>
              <a:gd name="connsiteX607" fmla="*/ 96344 w 150184"/>
              <a:gd name="connsiteY607" fmla="*/ 57240 h 331198"/>
              <a:gd name="connsiteX608" fmla="*/ 97365 w 150184"/>
              <a:gd name="connsiteY608" fmla="*/ 58373 h 331198"/>
              <a:gd name="connsiteX609" fmla="*/ 97591 w 150184"/>
              <a:gd name="connsiteY609" fmla="*/ 57920 h 331198"/>
              <a:gd name="connsiteX610" fmla="*/ 97365 w 150184"/>
              <a:gd name="connsiteY610" fmla="*/ 56900 h 331198"/>
              <a:gd name="connsiteX611" fmla="*/ 96118 w 150184"/>
              <a:gd name="connsiteY611" fmla="*/ 55313 h 331198"/>
              <a:gd name="connsiteX612" fmla="*/ 95551 w 150184"/>
              <a:gd name="connsiteY612" fmla="*/ 56787 h 331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</a:cxnLst>
            <a:rect l="l" t="t" r="r" b="b"/>
            <a:pathLst>
              <a:path w="150184" h="331198">
                <a:moveTo>
                  <a:pt x="149844" y="240181"/>
                </a:moveTo>
                <a:lnTo>
                  <a:pt x="149844" y="234967"/>
                </a:lnTo>
                <a:cubicBezTo>
                  <a:pt x="149844" y="234967"/>
                  <a:pt x="148937" y="233380"/>
                  <a:pt x="148937" y="233380"/>
                </a:cubicBezTo>
                <a:lnTo>
                  <a:pt x="147577" y="229073"/>
                </a:lnTo>
                <a:lnTo>
                  <a:pt x="146784" y="227713"/>
                </a:lnTo>
                <a:lnTo>
                  <a:pt x="147124" y="223859"/>
                </a:lnTo>
                <a:lnTo>
                  <a:pt x="146330" y="220799"/>
                </a:lnTo>
                <a:lnTo>
                  <a:pt x="146330" y="214905"/>
                </a:lnTo>
                <a:cubicBezTo>
                  <a:pt x="146330" y="214905"/>
                  <a:pt x="147124" y="216945"/>
                  <a:pt x="147124" y="216945"/>
                </a:cubicBezTo>
                <a:lnTo>
                  <a:pt x="147464" y="214905"/>
                </a:lnTo>
                <a:lnTo>
                  <a:pt x="146217" y="210484"/>
                </a:lnTo>
                <a:lnTo>
                  <a:pt x="145763" y="209464"/>
                </a:lnTo>
                <a:lnTo>
                  <a:pt x="145423" y="208217"/>
                </a:lnTo>
                <a:lnTo>
                  <a:pt x="145083" y="205610"/>
                </a:lnTo>
                <a:lnTo>
                  <a:pt x="143950" y="203117"/>
                </a:lnTo>
                <a:lnTo>
                  <a:pt x="142930" y="199376"/>
                </a:lnTo>
                <a:lnTo>
                  <a:pt x="142930" y="195749"/>
                </a:lnTo>
                <a:cubicBezTo>
                  <a:pt x="142930" y="195749"/>
                  <a:pt x="141570" y="193823"/>
                  <a:pt x="141570" y="193823"/>
                </a:cubicBezTo>
                <a:lnTo>
                  <a:pt x="139869" y="189402"/>
                </a:lnTo>
                <a:lnTo>
                  <a:pt x="138963" y="185435"/>
                </a:lnTo>
                <a:lnTo>
                  <a:pt x="137376" y="181014"/>
                </a:lnTo>
                <a:lnTo>
                  <a:pt x="135789" y="179881"/>
                </a:lnTo>
                <a:lnTo>
                  <a:pt x="134429" y="178634"/>
                </a:lnTo>
                <a:lnTo>
                  <a:pt x="132502" y="176367"/>
                </a:lnTo>
                <a:lnTo>
                  <a:pt x="129782" y="172400"/>
                </a:lnTo>
                <a:lnTo>
                  <a:pt x="128761" y="169906"/>
                </a:lnTo>
                <a:lnTo>
                  <a:pt x="126495" y="167299"/>
                </a:lnTo>
                <a:lnTo>
                  <a:pt x="126268" y="166393"/>
                </a:lnTo>
                <a:lnTo>
                  <a:pt x="126268" y="165032"/>
                </a:lnTo>
                <a:cubicBezTo>
                  <a:pt x="126268" y="165032"/>
                  <a:pt x="125588" y="164806"/>
                  <a:pt x="125588" y="164806"/>
                </a:cubicBezTo>
                <a:lnTo>
                  <a:pt x="124908" y="165032"/>
                </a:lnTo>
                <a:lnTo>
                  <a:pt x="124115" y="163446"/>
                </a:lnTo>
                <a:lnTo>
                  <a:pt x="122414" y="161632"/>
                </a:lnTo>
                <a:lnTo>
                  <a:pt x="121167" y="159592"/>
                </a:lnTo>
                <a:lnTo>
                  <a:pt x="120374" y="159592"/>
                </a:lnTo>
                <a:cubicBezTo>
                  <a:pt x="120374" y="159592"/>
                  <a:pt x="119240" y="159592"/>
                  <a:pt x="119240" y="159592"/>
                </a:cubicBezTo>
                <a:lnTo>
                  <a:pt x="118107" y="160045"/>
                </a:lnTo>
                <a:lnTo>
                  <a:pt x="117087" y="159705"/>
                </a:lnTo>
                <a:lnTo>
                  <a:pt x="116407" y="157892"/>
                </a:lnTo>
                <a:lnTo>
                  <a:pt x="114820" y="155965"/>
                </a:lnTo>
                <a:lnTo>
                  <a:pt x="112100" y="154151"/>
                </a:lnTo>
                <a:lnTo>
                  <a:pt x="110966" y="153244"/>
                </a:lnTo>
                <a:lnTo>
                  <a:pt x="111193" y="152451"/>
                </a:lnTo>
                <a:lnTo>
                  <a:pt x="107226" y="149051"/>
                </a:lnTo>
                <a:lnTo>
                  <a:pt x="103599" y="146670"/>
                </a:lnTo>
                <a:lnTo>
                  <a:pt x="102352" y="143157"/>
                </a:lnTo>
                <a:lnTo>
                  <a:pt x="98385" y="139416"/>
                </a:lnTo>
                <a:lnTo>
                  <a:pt x="94531" y="136129"/>
                </a:lnTo>
                <a:lnTo>
                  <a:pt x="89997" y="129442"/>
                </a:lnTo>
                <a:lnTo>
                  <a:pt x="87050" y="127515"/>
                </a:lnTo>
                <a:lnTo>
                  <a:pt x="86710" y="127061"/>
                </a:lnTo>
                <a:lnTo>
                  <a:pt x="89204" y="128082"/>
                </a:lnTo>
                <a:lnTo>
                  <a:pt x="88750" y="124568"/>
                </a:lnTo>
                <a:lnTo>
                  <a:pt x="89544" y="122868"/>
                </a:lnTo>
                <a:lnTo>
                  <a:pt x="87730" y="120487"/>
                </a:lnTo>
                <a:lnTo>
                  <a:pt x="84216" y="116747"/>
                </a:lnTo>
                <a:lnTo>
                  <a:pt x="82290" y="115840"/>
                </a:lnTo>
                <a:lnTo>
                  <a:pt x="80703" y="114593"/>
                </a:lnTo>
                <a:lnTo>
                  <a:pt x="77075" y="110400"/>
                </a:lnTo>
                <a:lnTo>
                  <a:pt x="76055" y="108813"/>
                </a:lnTo>
                <a:lnTo>
                  <a:pt x="75375" y="107226"/>
                </a:lnTo>
                <a:lnTo>
                  <a:pt x="74015" y="104959"/>
                </a:lnTo>
                <a:lnTo>
                  <a:pt x="73789" y="104165"/>
                </a:lnTo>
                <a:lnTo>
                  <a:pt x="71522" y="99972"/>
                </a:lnTo>
                <a:lnTo>
                  <a:pt x="71862" y="97931"/>
                </a:lnTo>
                <a:lnTo>
                  <a:pt x="73449" y="96344"/>
                </a:lnTo>
                <a:lnTo>
                  <a:pt x="74922" y="92604"/>
                </a:lnTo>
                <a:lnTo>
                  <a:pt x="74922" y="90677"/>
                </a:lnTo>
                <a:cubicBezTo>
                  <a:pt x="74922" y="90677"/>
                  <a:pt x="75375" y="88637"/>
                  <a:pt x="75375" y="88637"/>
                </a:cubicBezTo>
                <a:lnTo>
                  <a:pt x="75375" y="85917"/>
                </a:lnTo>
                <a:cubicBezTo>
                  <a:pt x="75375" y="85917"/>
                  <a:pt x="78889" y="77869"/>
                  <a:pt x="78889" y="77869"/>
                </a:cubicBezTo>
                <a:lnTo>
                  <a:pt x="80476" y="76736"/>
                </a:lnTo>
                <a:lnTo>
                  <a:pt x="82630" y="76736"/>
                </a:lnTo>
                <a:cubicBezTo>
                  <a:pt x="82630" y="76736"/>
                  <a:pt x="87277" y="71748"/>
                  <a:pt x="87277" y="71748"/>
                </a:cubicBezTo>
                <a:lnTo>
                  <a:pt x="89771" y="69821"/>
                </a:lnTo>
                <a:lnTo>
                  <a:pt x="90904" y="67441"/>
                </a:lnTo>
                <a:lnTo>
                  <a:pt x="90451" y="64381"/>
                </a:lnTo>
                <a:lnTo>
                  <a:pt x="94644" y="59620"/>
                </a:lnTo>
                <a:lnTo>
                  <a:pt x="94304" y="58033"/>
                </a:lnTo>
                <a:lnTo>
                  <a:pt x="93057" y="54520"/>
                </a:lnTo>
                <a:lnTo>
                  <a:pt x="93057" y="53613"/>
                </a:lnTo>
                <a:cubicBezTo>
                  <a:pt x="93057" y="53613"/>
                  <a:pt x="94077" y="53613"/>
                  <a:pt x="94077" y="53613"/>
                </a:cubicBezTo>
                <a:lnTo>
                  <a:pt x="94757" y="53840"/>
                </a:lnTo>
                <a:lnTo>
                  <a:pt x="96004" y="54633"/>
                </a:lnTo>
                <a:lnTo>
                  <a:pt x="97365" y="54860"/>
                </a:lnTo>
                <a:lnTo>
                  <a:pt x="98385" y="54293"/>
                </a:lnTo>
                <a:lnTo>
                  <a:pt x="99292" y="54293"/>
                </a:lnTo>
                <a:cubicBezTo>
                  <a:pt x="99292" y="54293"/>
                  <a:pt x="100085" y="53953"/>
                  <a:pt x="100085" y="53953"/>
                </a:cubicBezTo>
                <a:lnTo>
                  <a:pt x="101218" y="53726"/>
                </a:lnTo>
                <a:lnTo>
                  <a:pt x="102012" y="54633"/>
                </a:lnTo>
                <a:lnTo>
                  <a:pt x="103145" y="54860"/>
                </a:lnTo>
                <a:lnTo>
                  <a:pt x="106999" y="52479"/>
                </a:lnTo>
                <a:lnTo>
                  <a:pt x="107339" y="50779"/>
                </a:lnTo>
                <a:lnTo>
                  <a:pt x="107339" y="49306"/>
                </a:lnTo>
                <a:cubicBezTo>
                  <a:pt x="107339" y="49306"/>
                  <a:pt x="108133" y="47265"/>
                  <a:pt x="108133" y="47265"/>
                </a:cubicBezTo>
                <a:lnTo>
                  <a:pt x="110513" y="46132"/>
                </a:lnTo>
                <a:lnTo>
                  <a:pt x="112780" y="45452"/>
                </a:lnTo>
                <a:lnTo>
                  <a:pt x="114253" y="44545"/>
                </a:lnTo>
                <a:lnTo>
                  <a:pt x="116294" y="42505"/>
                </a:lnTo>
                <a:lnTo>
                  <a:pt x="118674" y="42505"/>
                </a:lnTo>
                <a:cubicBezTo>
                  <a:pt x="118674" y="42505"/>
                  <a:pt x="119580" y="42278"/>
                  <a:pt x="119580" y="42278"/>
                </a:cubicBezTo>
                <a:lnTo>
                  <a:pt x="118220" y="41031"/>
                </a:lnTo>
                <a:lnTo>
                  <a:pt x="116067" y="39104"/>
                </a:lnTo>
                <a:lnTo>
                  <a:pt x="115160" y="38878"/>
                </a:lnTo>
                <a:lnTo>
                  <a:pt x="112780" y="39785"/>
                </a:lnTo>
                <a:lnTo>
                  <a:pt x="109266" y="40125"/>
                </a:lnTo>
                <a:lnTo>
                  <a:pt x="108473" y="39104"/>
                </a:lnTo>
                <a:lnTo>
                  <a:pt x="106773" y="39898"/>
                </a:lnTo>
                <a:lnTo>
                  <a:pt x="105185" y="37518"/>
                </a:lnTo>
                <a:lnTo>
                  <a:pt x="103258" y="37518"/>
                </a:lnTo>
                <a:cubicBezTo>
                  <a:pt x="103258" y="37518"/>
                  <a:pt x="100878" y="35591"/>
                  <a:pt x="100878" y="35591"/>
                </a:cubicBezTo>
                <a:lnTo>
                  <a:pt x="99972" y="34684"/>
                </a:lnTo>
                <a:lnTo>
                  <a:pt x="99745" y="33324"/>
                </a:lnTo>
                <a:lnTo>
                  <a:pt x="99065" y="32644"/>
                </a:lnTo>
                <a:lnTo>
                  <a:pt x="98158" y="32644"/>
                </a:lnTo>
                <a:cubicBezTo>
                  <a:pt x="98158" y="32644"/>
                  <a:pt x="97138" y="31964"/>
                  <a:pt x="97138" y="31964"/>
                </a:cubicBezTo>
                <a:lnTo>
                  <a:pt x="95438" y="31284"/>
                </a:lnTo>
                <a:lnTo>
                  <a:pt x="94077" y="30830"/>
                </a:lnTo>
                <a:lnTo>
                  <a:pt x="93397" y="31170"/>
                </a:lnTo>
                <a:lnTo>
                  <a:pt x="92717" y="31170"/>
                </a:lnTo>
                <a:cubicBezTo>
                  <a:pt x="92717" y="31170"/>
                  <a:pt x="92604" y="30490"/>
                  <a:pt x="92604" y="30490"/>
                </a:cubicBezTo>
                <a:lnTo>
                  <a:pt x="92604" y="27770"/>
                </a:lnTo>
                <a:cubicBezTo>
                  <a:pt x="92604" y="27770"/>
                  <a:pt x="92604" y="25390"/>
                  <a:pt x="92604" y="25390"/>
                </a:cubicBezTo>
                <a:lnTo>
                  <a:pt x="92264" y="24256"/>
                </a:lnTo>
                <a:lnTo>
                  <a:pt x="91357" y="23463"/>
                </a:lnTo>
                <a:lnTo>
                  <a:pt x="90564" y="23123"/>
                </a:lnTo>
                <a:lnTo>
                  <a:pt x="90224" y="21876"/>
                </a:lnTo>
                <a:lnTo>
                  <a:pt x="90564" y="19382"/>
                </a:lnTo>
                <a:lnTo>
                  <a:pt x="91244" y="17682"/>
                </a:lnTo>
                <a:lnTo>
                  <a:pt x="92264" y="17342"/>
                </a:lnTo>
                <a:lnTo>
                  <a:pt x="93624" y="16095"/>
                </a:lnTo>
                <a:lnTo>
                  <a:pt x="94304" y="14395"/>
                </a:lnTo>
                <a:lnTo>
                  <a:pt x="95211" y="12808"/>
                </a:lnTo>
                <a:lnTo>
                  <a:pt x="92037" y="10655"/>
                </a:lnTo>
                <a:lnTo>
                  <a:pt x="90337" y="9861"/>
                </a:lnTo>
                <a:lnTo>
                  <a:pt x="88524" y="10201"/>
                </a:lnTo>
                <a:lnTo>
                  <a:pt x="86256" y="10881"/>
                </a:lnTo>
                <a:lnTo>
                  <a:pt x="85010" y="10881"/>
                </a:lnTo>
                <a:cubicBezTo>
                  <a:pt x="85010" y="10881"/>
                  <a:pt x="84443" y="10768"/>
                  <a:pt x="84443" y="10768"/>
                </a:cubicBezTo>
                <a:lnTo>
                  <a:pt x="83083" y="8841"/>
                </a:lnTo>
                <a:lnTo>
                  <a:pt x="82403" y="8501"/>
                </a:lnTo>
                <a:lnTo>
                  <a:pt x="80816" y="8501"/>
                </a:lnTo>
                <a:cubicBezTo>
                  <a:pt x="80816" y="8501"/>
                  <a:pt x="79456" y="8501"/>
                  <a:pt x="79456" y="8501"/>
                </a:cubicBezTo>
                <a:lnTo>
                  <a:pt x="78662" y="9408"/>
                </a:lnTo>
                <a:lnTo>
                  <a:pt x="77415" y="9748"/>
                </a:lnTo>
                <a:lnTo>
                  <a:pt x="76169" y="9748"/>
                </a:lnTo>
                <a:cubicBezTo>
                  <a:pt x="76169" y="9748"/>
                  <a:pt x="74922" y="8728"/>
                  <a:pt x="74922" y="8728"/>
                </a:cubicBezTo>
                <a:lnTo>
                  <a:pt x="73109" y="7367"/>
                </a:lnTo>
                <a:lnTo>
                  <a:pt x="70161" y="6347"/>
                </a:lnTo>
                <a:lnTo>
                  <a:pt x="69821" y="5214"/>
                </a:lnTo>
                <a:lnTo>
                  <a:pt x="69028" y="3854"/>
                </a:lnTo>
                <a:lnTo>
                  <a:pt x="67894" y="2607"/>
                </a:lnTo>
                <a:lnTo>
                  <a:pt x="66081" y="907"/>
                </a:lnTo>
                <a:lnTo>
                  <a:pt x="64494" y="0"/>
                </a:lnTo>
                <a:lnTo>
                  <a:pt x="63701" y="567"/>
                </a:lnTo>
                <a:lnTo>
                  <a:pt x="62681" y="1474"/>
                </a:lnTo>
                <a:lnTo>
                  <a:pt x="58713" y="3514"/>
                </a:lnTo>
                <a:lnTo>
                  <a:pt x="57013" y="4307"/>
                </a:lnTo>
                <a:lnTo>
                  <a:pt x="56107" y="4874"/>
                </a:lnTo>
                <a:lnTo>
                  <a:pt x="55313" y="5667"/>
                </a:lnTo>
                <a:lnTo>
                  <a:pt x="55086" y="7707"/>
                </a:lnTo>
                <a:lnTo>
                  <a:pt x="54746" y="9975"/>
                </a:lnTo>
                <a:lnTo>
                  <a:pt x="53613" y="11108"/>
                </a:lnTo>
                <a:lnTo>
                  <a:pt x="52479" y="12015"/>
                </a:lnTo>
                <a:lnTo>
                  <a:pt x="51346" y="12015"/>
                </a:lnTo>
                <a:cubicBezTo>
                  <a:pt x="51346" y="12015"/>
                  <a:pt x="50212" y="12015"/>
                  <a:pt x="50212" y="12015"/>
                </a:cubicBezTo>
                <a:lnTo>
                  <a:pt x="49192" y="12355"/>
                </a:lnTo>
                <a:lnTo>
                  <a:pt x="46019" y="14622"/>
                </a:lnTo>
                <a:lnTo>
                  <a:pt x="44545" y="14395"/>
                </a:lnTo>
                <a:lnTo>
                  <a:pt x="43298" y="13148"/>
                </a:lnTo>
                <a:lnTo>
                  <a:pt x="42731" y="12241"/>
                </a:lnTo>
                <a:lnTo>
                  <a:pt x="41258" y="12468"/>
                </a:lnTo>
                <a:lnTo>
                  <a:pt x="39445" y="13602"/>
                </a:lnTo>
                <a:lnTo>
                  <a:pt x="38651" y="15528"/>
                </a:lnTo>
                <a:lnTo>
                  <a:pt x="38198" y="17342"/>
                </a:lnTo>
                <a:lnTo>
                  <a:pt x="37744" y="18136"/>
                </a:lnTo>
                <a:lnTo>
                  <a:pt x="37178" y="18362"/>
                </a:lnTo>
                <a:lnTo>
                  <a:pt x="36611" y="18362"/>
                </a:lnTo>
                <a:cubicBezTo>
                  <a:pt x="36611" y="18362"/>
                  <a:pt x="30944" y="13035"/>
                  <a:pt x="30944" y="13035"/>
                </a:cubicBezTo>
                <a:lnTo>
                  <a:pt x="30604" y="12808"/>
                </a:lnTo>
                <a:lnTo>
                  <a:pt x="29583" y="13942"/>
                </a:lnTo>
                <a:lnTo>
                  <a:pt x="28677" y="16775"/>
                </a:lnTo>
                <a:lnTo>
                  <a:pt x="27997" y="17342"/>
                </a:lnTo>
                <a:lnTo>
                  <a:pt x="27543" y="17115"/>
                </a:lnTo>
                <a:lnTo>
                  <a:pt x="25163" y="13488"/>
                </a:lnTo>
                <a:lnTo>
                  <a:pt x="24596" y="13148"/>
                </a:lnTo>
                <a:lnTo>
                  <a:pt x="24029" y="13148"/>
                </a:lnTo>
                <a:cubicBezTo>
                  <a:pt x="24029" y="13148"/>
                  <a:pt x="23349" y="14395"/>
                  <a:pt x="23349" y="14395"/>
                </a:cubicBezTo>
                <a:lnTo>
                  <a:pt x="21876" y="16095"/>
                </a:lnTo>
                <a:lnTo>
                  <a:pt x="20742" y="17115"/>
                </a:lnTo>
                <a:lnTo>
                  <a:pt x="20742" y="18249"/>
                </a:lnTo>
                <a:cubicBezTo>
                  <a:pt x="20742" y="18249"/>
                  <a:pt x="19496" y="19269"/>
                  <a:pt x="19496" y="19269"/>
                </a:cubicBezTo>
                <a:lnTo>
                  <a:pt x="18022" y="20289"/>
                </a:lnTo>
                <a:lnTo>
                  <a:pt x="17569" y="20289"/>
                </a:lnTo>
                <a:cubicBezTo>
                  <a:pt x="17569" y="20289"/>
                  <a:pt x="16662" y="19949"/>
                  <a:pt x="16662" y="19949"/>
                </a:cubicBezTo>
                <a:lnTo>
                  <a:pt x="15415" y="18589"/>
                </a:lnTo>
                <a:lnTo>
                  <a:pt x="14508" y="17115"/>
                </a:lnTo>
                <a:lnTo>
                  <a:pt x="12241" y="15755"/>
                </a:lnTo>
                <a:lnTo>
                  <a:pt x="9748" y="14508"/>
                </a:lnTo>
                <a:lnTo>
                  <a:pt x="8048" y="13602"/>
                </a:lnTo>
                <a:lnTo>
                  <a:pt x="7141" y="13375"/>
                </a:lnTo>
                <a:lnTo>
                  <a:pt x="6234" y="13828"/>
                </a:lnTo>
                <a:lnTo>
                  <a:pt x="5781" y="14395"/>
                </a:lnTo>
                <a:lnTo>
                  <a:pt x="5101" y="15755"/>
                </a:lnTo>
                <a:lnTo>
                  <a:pt x="3627" y="18022"/>
                </a:lnTo>
                <a:lnTo>
                  <a:pt x="2267" y="19836"/>
                </a:lnTo>
                <a:lnTo>
                  <a:pt x="1020" y="20969"/>
                </a:lnTo>
                <a:lnTo>
                  <a:pt x="0" y="21762"/>
                </a:lnTo>
                <a:lnTo>
                  <a:pt x="1134" y="23916"/>
                </a:lnTo>
                <a:lnTo>
                  <a:pt x="3514" y="26296"/>
                </a:lnTo>
                <a:lnTo>
                  <a:pt x="6461" y="29810"/>
                </a:lnTo>
                <a:lnTo>
                  <a:pt x="7367" y="31397"/>
                </a:lnTo>
                <a:lnTo>
                  <a:pt x="9294" y="32644"/>
                </a:lnTo>
                <a:lnTo>
                  <a:pt x="9861" y="33891"/>
                </a:lnTo>
                <a:lnTo>
                  <a:pt x="10315" y="35704"/>
                </a:lnTo>
                <a:lnTo>
                  <a:pt x="10541" y="37064"/>
                </a:lnTo>
                <a:lnTo>
                  <a:pt x="10995" y="37858"/>
                </a:lnTo>
                <a:lnTo>
                  <a:pt x="11675" y="38198"/>
                </a:lnTo>
                <a:lnTo>
                  <a:pt x="12581" y="37858"/>
                </a:lnTo>
                <a:lnTo>
                  <a:pt x="13262" y="37178"/>
                </a:lnTo>
                <a:lnTo>
                  <a:pt x="13828" y="35137"/>
                </a:lnTo>
                <a:lnTo>
                  <a:pt x="14168" y="34911"/>
                </a:lnTo>
                <a:lnTo>
                  <a:pt x="14735" y="36611"/>
                </a:lnTo>
                <a:lnTo>
                  <a:pt x="15415" y="36951"/>
                </a:lnTo>
                <a:lnTo>
                  <a:pt x="16208" y="37178"/>
                </a:lnTo>
                <a:lnTo>
                  <a:pt x="16889" y="37858"/>
                </a:lnTo>
                <a:lnTo>
                  <a:pt x="17115" y="39104"/>
                </a:lnTo>
                <a:lnTo>
                  <a:pt x="16889" y="40351"/>
                </a:lnTo>
                <a:lnTo>
                  <a:pt x="16095" y="41825"/>
                </a:lnTo>
                <a:lnTo>
                  <a:pt x="15642" y="43298"/>
                </a:lnTo>
                <a:lnTo>
                  <a:pt x="15302" y="45679"/>
                </a:lnTo>
                <a:lnTo>
                  <a:pt x="14848" y="47265"/>
                </a:lnTo>
                <a:lnTo>
                  <a:pt x="15528" y="48739"/>
                </a:lnTo>
                <a:lnTo>
                  <a:pt x="20062" y="55880"/>
                </a:lnTo>
                <a:lnTo>
                  <a:pt x="22216" y="57013"/>
                </a:lnTo>
                <a:lnTo>
                  <a:pt x="27430" y="58373"/>
                </a:lnTo>
                <a:lnTo>
                  <a:pt x="29243" y="59280"/>
                </a:lnTo>
                <a:lnTo>
                  <a:pt x="30944" y="60187"/>
                </a:lnTo>
                <a:lnTo>
                  <a:pt x="32530" y="59734"/>
                </a:lnTo>
                <a:lnTo>
                  <a:pt x="34117" y="57580"/>
                </a:lnTo>
                <a:lnTo>
                  <a:pt x="36044" y="56446"/>
                </a:lnTo>
                <a:lnTo>
                  <a:pt x="39558" y="54633"/>
                </a:lnTo>
                <a:lnTo>
                  <a:pt x="40578" y="54633"/>
                </a:lnTo>
                <a:cubicBezTo>
                  <a:pt x="40578" y="54633"/>
                  <a:pt x="42505" y="55313"/>
                  <a:pt x="42505" y="55313"/>
                </a:cubicBezTo>
                <a:lnTo>
                  <a:pt x="45679" y="57467"/>
                </a:lnTo>
                <a:lnTo>
                  <a:pt x="47946" y="59507"/>
                </a:lnTo>
                <a:lnTo>
                  <a:pt x="49306" y="60527"/>
                </a:lnTo>
                <a:lnTo>
                  <a:pt x="50439" y="61434"/>
                </a:lnTo>
                <a:lnTo>
                  <a:pt x="50439" y="62454"/>
                </a:lnTo>
                <a:cubicBezTo>
                  <a:pt x="50439" y="62454"/>
                  <a:pt x="49419" y="63474"/>
                  <a:pt x="49419" y="63474"/>
                </a:cubicBezTo>
                <a:lnTo>
                  <a:pt x="48286" y="64041"/>
                </a:lnTo>
                <a:lnTo>
                  <a:pt x="46812" y="65061"/>
                </a:lnTo>
                <a:lnTo>
                  <a:pt x="46019" y="66081"/>
                </a:lnTo>
                <a:lnTo>
                  <a:pt x="46472" y="66421"/>
                </a:lnTo>
                <a:lnTo>
                  <a:pt x="48626" y="66648"/>
                </a:lnTo>
                <a:lnTo>
                  <a:pt x="51119" y="67555"/>
                </a:lnTo>
                <a:lnTo>
                  <a:pt x="51913" y="68575"/>
                </a:lnTo>
                <a:lnTo>
                  <a:pt x="51913" y="69481"/>
                </a:lnTo>
                <a:cubicBezTo>
                  <a:pt x="51913" y="69481"/>
                  <a:pt x="52366" y="70955"/>
                  <a:pt x="52366" y="70955"/>
                </a:cubicBezTo>
                <a:lnTo>
                  <a:pt x="52819" y="71408"/>
                </a:lnTo>
                <a:lnTo>
                  <a:pt x="55200" y="71182"/>
                </a:lnTo>
                <a:lnTo>
                  <a:pt x="55880" y="71522"/>
                </a:lnTo>
                <a:lnTo>
                  <a:pt x="56673" y="72315"/>
                </a:lnTo>
                <a:lnTo>
                  <a:pt x="57467" y="74242"/>
                </a:lnTo>
                <a:lnTo>
                  <a:pt x="57467" y="75715"/>
                </a:lnTo>
                <a:cubicBezTo>
                  <a:pt x="57467" y="75715"/>
                  <a:pt x="55767" y="77302"/>
                  <a:pt x="55767" y="77302"/>
                </a:cubicBezTo>
                <a:lnTo>
                  <a:pt x="55086" y="78322"/>
                </a:lnTo>
                <a:lnTo>
                  <a:pt x="54860" y="79909"/>
                </a:lnTo>
                <a:lnTo>
                  <a:pt x="53613" y="81723"/>
                </a:lnTo>
                <a:lnTo>
                  <a:pt x="50439" y="84783"/>
                </a:lnTo>
                <a:lnTo>
                  <a:pt x="49532" y="85010"/>
                </a:lnTo>
                <a:lnTo>
                  <a:pt x="43638" y="83310"/>
                </a:lnTo>
                <a:lnTo>
                  <a:pt x="40918" y="83310"/>
                </a:lnTo>
                <a:cubicBezTo>
                  <a:pt x="40918" y="83310"/>
                  <a:pt x="39558" y="83423"/>
                  <a:pt x="39558" y="83423"/>
                </a:cubicBezTo>
                <a:lnTo>
                  <a:pt x="38878" y="83423"/>
                </a:lnTo>
                <a:cubicBezTo>
                  <a:pt x="38878" y="83423"/>
                  <a:pt x="38538" y="84103"/>
                  <a:pt x="38538" y="84103"/>
                </a:cubicBezTo>
                <a:lnTo>
                  <a:pt x="39331" y="86030"/>
                </a:lnTo>
                <a:lnTo>
                  <a:pt x="39558" y="87844"/>
                </a:lnTo>
                <a:lnTo>
                  <a:pt x="38878" y="89204"/>
                </a:lnTo>
                <a:lnTo>
                  <a:pt x="36951" y="90450"/>
                </a:lnTo>
                <a:lnTo>
                  <a:pt x="36271" y="91017"/>
                </a:lnTo>
                <a:lnTo>
                  <a:pt x="36271" y="91811"/>
                </a:lnTo>
                <a:cubicBezTo>
                  <a:pt x="36271" y="91811"/>
                  <a:pt x="36724" y="92604"/>
                  <a:pt x="36724" y="92604"/>
                </a:cubicBezTo>
                <a:lnTo>
                  <a:pt x="38538" y="93511"/>
                </a:lnTo>
                <a:lnTo>
                  <a:pt x="40578" y="94304"/>
                </a:lnTo>
                <a:lnTo>
                  <a:pt x="47492" y="99065"/>
                </a:lnTo>
                <a:lnTo>
                  <a:pt x="48966" y="100198"/>
                </a:lnTo>
                <a:lnTo>
                  <a:pt x="50892" y="101899"/>
                </a:lnTo>
                <a:lnTo>
                  <a:pt x="53046" y="103145"/>
                </a:lnTo>
                <a:lnTo>
                  <a:pt x="58713" y="104845"/>
                </a:lnTo>
                <a:lnTo>
                  <a:pt x="61207" y="105979"/>
                </a:lnTo>
                <a:lnTo>
                  <a:pt x="61887" y="106659"/>
                </a:lnTo>
                <a:lnTo>
                  <a:pt x="61887" y="107452"/>
                </a:lnTo>
                <a:cubicBezTo>
                  <a:pt x="61887" y="107452"/>
                  <a:pt x="61207" y="108473"/>
                  <a:pt x="61207" y="108473"/>
                </a:cubicBezTo>
                <a:lnTo>
                  <a:pt x="60640" y="110173"/>
                </a:lnTo>
                <a:lnTo>
                  <a:pt x="60640" y="111193"/>
                </a:lnTo>
                <a:cubicBezTo>
                  <a:pt x="60640" y="111193"/>
                  <a:pt x="61207" y="112213"/>
                  <a:pt x="61207" y="112213"/>
                </a:cubicBezTo>
                <a:lnTo>
                  <a:pt x="62227" y="113686"/>
                </a:lnTo>
                <a:lnTo>
                  <a:pt x="64494" y="116067"/>
                </a:lnTo>
                <a:lnTo>
                  <a:pt x="65741" y="117087"/>
                </a:lnTo>
                <a:lnTo>
                  <a:pt x="67101" y="117314"/>
                </a:lnTo>
                <a:lnTo>
                  <a:pt x="68348" y="117880"/>
                </a:lnTo>
                <a:lnTo>
                  <a:pt x="69595" y="119581"/>
                </a:lnTo>
                <a:lnTo>
                  <a:pt x="71068" y="121734"/>
                </a:lnTo>
                <a:lnTo>
                  <a:pt x="71295" y="123208"/>
                </a:lnTo>
                <a:lnTo>
                  <a:pt x="71862" y="125134"/>
                </a:lnTo>
                <a:lnTo>
                  <a:pt x="73222" y="127288"/>
                </a:lnTo>
                <a:lnTo>
                  <a:pt x="75035" y="129442"/>
                </a:lnTo>
                <a:lnTo>
                  <a:pt x="77529" y="132049"/>
                </a:lnTo>
                <a:lnTo>
                  <a:pt x="79002" y="133862"/>
                </a:lnTo>
                <a:lnTo>
                  <a:pt x="79683" y="134542"/>
                </a:lnTo>
                <a:lnTo>
                  <a:pt x="85123" y="138963"/>
                </a:lnTo>
                <a:lnTo>
                  <a:pt x="86483" y="140663"/>
                </a:lnTo>
                <a:lnTo>
                  <a:pt x="88410" y="143837"/>
                </a:lnTo>
                <a:lnTo>
                  <a:pt x="89204" y="144290"/>
                </a:lnTo>
                <a:lnTo>
                  <a:pt x="89997" y="144970"/>
                </a:lnTo>
                <a:lnTo>
                  <a:pt x="90451" y="146670"/>
                </a:lnTo>
                <a:lnTo>
                  <a:pt x="90451" y="147917"/>
                </a:lnTo>
                <a:cubicBezTo>
                  <a:pt x="90451" y="147917"/>
                  <a:pt x="90904" y="151771"/>
                  <a:pt x="90904" y="151771"/>
                </a:cubicBezTo>
                <a:lnTo>
                  <a:pt x="91924" y="152904"/>
                </a:lnTo>
                <a:lnTo>
                  <a:pt x="92831" y="154265"/>
                </a:lnTo>
                <a:lnTo>
                  <a:pt x="93171" y="155285"/>
                </a:lnTo>
                <a:lnTo>
                  <a:pt x="93964" y="156078"/>
                </a:lnTo>
                <a:lnTo>
                  <a:pt x="94871" y="156078"/>
                </a:lnTo>
                <a:cubicBezTo>
                  <a:pt x="94871" y="156078"/>
                  <a:pt x="95891" y="155398"/>
                  <a:pt x="95891" y="155398"/>
                </a:cubicBezTo>
                <a:lnTo>
                  <a:pt x="96685" y="154605"/>
                </a:lnTo>
                <a:lnTo>
                  <a:pt x="97025" y="154831"/>
                </a:lnTo>
                <a:lnTo>
                  <a:pt x="97932" y="157552"/>
                </a:lnTo>
                <a:lnTo>
                  <a:pt x="98725" y="158572"/>
                </a:lnTo>
                <a:lnTo>
                  <a:pt x="100198" y="159479"/>
                </a:lnTo>
                <a:lnTo>
                  <a:pt x="101558" y="160159"/>
                </a:lnTo>
                <a:lnTo>
                  <a:pt x="104619" y="163332"/>
                </a:lnTo>
                <a:lnTo>
                  <a:pt x="106206" y="164466"/>
                </a:lnTo>
                <a:lnTo>
                  <a:pt x="107339" y="164806"/>
                </a:lnTo>
                <a:lnTo>
                  <a:pt x="108246" y="165372"/>
                </a:lnTo>
                <a:lnTo>
                  <a:pt x="108473" y="166393"/>
                </a:lnTo>
                <a:lnTo>
                  <a:pt x="108133" y="167413"/>
                </a:lnTo>
                <a:lnTo>
                  <a:pt x="107453" y="168093"/>
                </a:lnTo>
                <a:lnTo>
                  <a:pt x="103939" y="169906"/>
                </a:lnTo>
                <a:lnTo>
                  <a:pt x="103485" y="170700"/>
                </a:lnTo>
                <a:lnTo>
                  <a:pt x="103939" y="171947"/>
                </a:lnTo>
                <a:lnTo>
                  <a:pt x="104845" y="173533"/>
                </a:lnTo>
                <a:lnTo>
                  <a:pt x="105752" y="174894"/>
                </a:lnTo>
                <a:lnTo>
                  <a:pt x="106999" y="176254"/>
                </a:lnTo>
                <a:lnTo>
                  <a:pt x="109493" y="178407"/>
                </a:lnTo>
                <a:lnTo>
                  <a:pt x="111646" y="180108"/>
                </a:lnTo>
                <a:lnTo>
                  <a:pt x="112780" y="181921"/>
                </a:lnTo>
                <a:lnTo>
                  <a:pt x="113460" y="183168"/>
                </a:lnTo>
                <a:lnTo>
                  <a:pt x="113006" y="184641"/>
                </a:lnTo>
                <a:lnTo>
                  <a:pt x="112100" y="186228"/>
                </a:lnTo>
                <a:lnTo>
                  <a:pt x="111419" y="187588"/>
                </a:lnTo>
                <a:lnTo>
                  <a:pt x="110173" y="188382"/>
                </a:lnTo>
                <a:lnTo>
                  <a:pt x="109833" y="189289"/>
                </a:lnTo>
                <a:lnTo>
                  <a:pt x="110286" y="190762"/>
                </a:lnTo>
                <a:lnTo>
                  <a:pt x="110739" y="191782"/>
                </a:lnTo>
                <a:lnTo>
                  <a:pt x="110513" y="193029"/>
                </a:lnTo>
                <a:lnTo>
                  <a:pt x="110513" y="195523"/>
                </a:lnTo>
                <a:cubicBezTo>
                  <a:pt x="110513" y="195523"/>
                  <a:pt x="110966" y="196769"/>
                  <a:pt x="110966" y="196769"/>
                </a:cubicBezTo>
                <a:lnTo>
                  <a:pt x="110059" y="199150"/>
                </a:lnTo>
                <a:lnTo>
                  <a:pt x="109153" y="201303"/>
                </a:lnTo>
                <a:lnTo>
                  <a:pt x="107453" y="203117"/>
                </a:lnTo>
                <a:lnTo>
                  <a:pt x="107453" y="204477"/>
                </a:lnTo>
                <a:cubicBezTo>
                  <a:pt x="107453" y="204477"/>
                  <a:pt x="106773" y="208557"/>
                  <a:pt x="106773" y="208557"/>
                </a:cubicBezTo>
                <a:lnTo>
                  <a:pt x="106999" y="209804"/>
                </a:lnTo>
                <a:lnTo>
                  <a:pt x="107453" y="210938"/>
                </a:lnTo>
                <a:lnTo>
                  <a:pt x="108019" y="211505"/>
                </a:lnTo>
                <a:lnTo>
                  <a:pt x="109493" y="215472"/>
                </a:lnTo>
                <a:lnTo>
                  <a:pt x="110853" y="219099"/>
                </a:lnTo>
                <a:lnTo>
                  <a:pt x="112213" y="222046"/>
                </a:lnTo>
                <a:lnTo>
                  <a:pt x="112440" y="223859"/>
                </a:lnTo>
                <a:lnTo>
                  <a:pt x="111193" y="228620"/>
                </a:lnTo>
                <a:lnTo>
                  <a:pt x="109719" y="232927"/>
                </a:lnTo>
                <a:lnTo>
                  <a:pt x="109719" y="235081"/>
                </a:lnTo>
                <a:cubicBezTo>
                  <a:pt x="109719" y="235081"/>
                  <a:pt x="110513" y="237234"/>
                  <a:pt x="110513" y="237234"/>
                </a:cubicBezTo>
                <a:lnTo>
                  <a:pt x="111193" y="240068"/>
                </a:lnTo>
                <a:lnTo>
                  <a:pt x="111419" y="243808"/>
                </a:lnTo>
                <a:lnTo>
                  <a:pt x="111079" y="246189"/>
                </a:lnTo>
                <a:lnTo>
                  <a:pt x="110399" y="247662"/>
                </a:lnTo>
                <a:lnTo>
                  <a:pt x="109153" y="249135"/>
                </a:lnTo>
                <a:lnTo>
                  <a:pt x="108019" y="249929"/>
                </a:lnTo>
                <a:lnTo>
                  <a:pt x="106773" y="248682"/>
                </a:lnTo>
                <a:lnTo>
                  <a:pt x="105752" y="248682"/>
                </a:lnTo>
                <a:cubicBezTo>
                  <a:pt x="105752" y="248682"/>
                  <a:pt x="104392" y="249022"/>
                  <a:pt x="104392" y="249022"/>
                </a:cubicBezTo>
                <a:lnTo>
                  <a:pt x="103258" y="249589"/>
                </a:lnTo>
                <a:lnTo>
                  <a:pt x="100992" y="251856"/>
                </a:lnTo>
                <a:lnTo>
                  <a:pt x="98498" y="254009"/>
                </a:lnTo>
                <a:lnTo>
                  <a:pt x="95098" y="254576"/>
                </a:lnTo>
                <a:lnTo>
                  <a:pt x="93737" y="256163"/>
                </a:lnTo>
                <a:lnTo>
                  <a:pt x="92377" y="256390"/>
                </a:lnTo>
                <a:lnTo>
                  <a:pt x="89657" y="256390"/>
                </a:lnTo>
                <a:cubicBezTo>
                  <a:pt x="89657" y="256390"/>
                  <a:pt x="87957" y="256843"/>
                  <a:pt x="87957" y="256843"/>
                </a:cubicBezTo>
                <a:lnTo>
                  <a:pt x="87957" y="257636"/>
                </a:lnTo>
                <a:cubicBezTo>
                  <a:pt x="87957" y="257636"/>
                  <a:pt x="87957" y="261490"/>
                  <a:pt x="87957" y="261490"/>
                </a:cubicBezTo>
                <a:lnTo>
                  <a:pt x="87957" y="262397"/>
                </a:lnTo>
                <a:cubicBezTo>
                  <a:pt x="87957" y="262397"/>
                  <a:pt x="87730" y="262624"/>
                  <a:pt x="87730" y="262624"/>
                </a:cubicBezTo>
                <a:lnTo>
                  <a:pt x="86483" y="262624"/>
                </a:lnTo>
                <a:cubicBezTo>
                  <a:pt x="86483" y="262624"/>
                  <a:pt x="84443" y="262170"/>
                  <a:pt x="84443" y="262170"/>
                </a:cubicBezTo>
                <a:lnTo>
                  <a:pt x="81610" y="261264"/>
                </a:lnTo>
                <a:lnTo>
                  <a:pt x="79683" y="261264"/>
                </a:lnTo>
                <a:cubicBezTo>
                  <a:pt x="79683" y="261264"/>
                  <a:pt x="78662" y="262737"/>
                  <a:pt x="78662" y="262737"/>
                </a:cubicBezTo>
                <a:lnTo>
                  <a:pt x="78096" y="263417"/>
                </a:lnTo>
                <a:lnTo>
                  <a:pt x="77302" y="263417"/>
                </a:lnTo>
                <a:cubicBezTo>
                  <a:pt x="77302" y="263417"/>
                  <a:pt x="76509" y="263871"/>
                  <a:pt x="76509" y="263871"/>
                </a:cubicBezTo>
                <a:lnTo>
                  <a:pt x="76282" y="264664"/>
                </a:lnTo>
                <a:lnTo>
                  <a:pt x="76282" y="265571"/>
                </a:lnTo>
                <a:cubicBezTo>
                  <a:pt x="76282" y="265571"/>
                  <a:pt x="76622" y="267158"/>
                  <a:pt x="76622" y="267158"/>
                </a:cubicBezTo>
                <a:lnTo>
                  <a:pt x="76622" y="269651"/>
                </a:lnTo>
                <a:cubicBezTo>
                  <a:pt x="76622" y="269651"/>
                  <a:pt x="76622" y="271351"/>
                  <a:pt x="76622" y="271351"/>
                </a:cubicBezTo>
                <a:lnTo>
                  <a:pt x="77302" y="272485"/>
                </a:lnTo>
                <a:lnTo>
                  <a:pt x="81610" y="276112"/>
                </a:lnTo>
                <a:lnTo>
                  <a:pt x="82856" y="277019"/>
                </a:lnTo>
                <a:lnTo>
                  <a:pt x="82856" y="277586"/>
                </a:lnTo>
                <a:cubicBezTo>
                  <a:pt x="82856" y="277586"/>
                  <a:pt x="82290" y="279626"/>
                  <a:pt x="82290" y="279626"/>
                </a:cubicBezTo>
                <a:lnTo>
                  <a:pt x="82970" y="282459"/>
                </a:lnTo>
                <a:lnTo>
                  <a:pt x="81610" y="282459"/>
                </a:lnTo>
                <a:cubicBezTo>
                  <a:pt x="81610" y="282459"/>
                  <a:pt x="79343" y="281213"/>
                  <a:pt x="79343" y="281213"/>
                </a:cubicBezTo>
                <a:lnTo>
                  <a:pt x="78322" y="280419"/>
                </a:lnTo>
                <a:lnTo>
                  <a:pt x="77075" y="280986"/>
                </a:lnTo>
                <a:lnTo>
                  <a:pt x="76622" y="280986"/>
                </a:lnTo>
                <a:cubicBezTo>
                  <a:pt x="76622" y="280986"/>
                  <a:pt x="75715" y="279512"/>
                  <a:pt x="75715" y="279512"/>
                </a:cubicBezTo>
                <a:lnTo>
                  <a:pt x="74582" y="278152"/>
                </a:lnTo>
                <a:lnTo>
                  <a:pt x="73449" y="278152"/>
                </a:lnTo>
                <a:cubicBezTo>
                  <a:pt x="73449" y="278152"/>
                  <a:pt x="70955" y="278606"/>
                  <a:pt x="70955" y="278606"/>
                </a:cubicBezTo>
                <a:lnTo>
                  <a:pt x="68461" y="278946"/>
                </a:lnTo>
                <a:lnTo>
                  <a:pt x="67554" y="278946"/>
                </a:lnTo>
                <a:cubicBezTo>
                  <a:pt x="67554" y="278946"/>
                  <a:pt x="67214" y="279172"/>
                  <a:pt x="67214" y="279172"/>
                </a:cubicBezTo>
                <a:lnTo>
                  <a:pt x="65741" y="281326"/>
                </a:lnTo>
                <a:lnTo>
                  <a:pt x="65174" y="280986"/>
                </a:lnTo>
                <a:lnTo>
                  <a:pt x="62567" y="280192"/>
                </a:lnTo>
                <a:lnTo>
                  <a:pt x="60187" y="279852"/>
                </a:lnTo>
                <a:lnTo>
                  <a:pt x="59733" y="280419"/>
                </a:lnTo>
                <a:lnTo>
                  <a:pt x="60073" y="282119"/>
                </a:lnTo>
                <a:lnTo>
                  <a:pt x="60640" y="283819"/>
                </a:lnTo>
                <a:lnTo>
                  <a:pt x="60300" y="284500"/>
                </a:lnTo>
                <a:lnTo>
                  <a:pt x="59053" y="285406"/>
                </a:lnTo>
                <a:lnTo>
                  <a:pt x="57353" y="286993"/>
                </a:lnTo>
                <a:lnTo>
                  <a:pt x="56333" y="288240"/>
                </a:lnTo>
                <a:lnTo>
                  <a:pt x="55653" y="288580"/>
                </a:lnTo>
                <a:lnTo>
                  <a:pt x="53046" y="288580"/>
                </a:lnTo>
                <a:cubicBezTo>
                  <a:pt x="53046" y="288580"/>
                  <a:pt x="50439" y="288580"/>
                  <a:pt x="50439" y="288580"/>
                </a:cubicBezTo>
                <a:lnTo>
                  <a:pt x="49419" y="289714"/>
                </a:lnTo>
                <a:lnTo>
                  <a:pt x="48399" y="290620"/>
                </a:lnTo>
                <a:lnTo>
                  <a:pt x="47606" y="290847"/>
                </a:lnTo>
                <a:lnTo>
                  <a:pt x="49419" y="292434"/>
                </a:lnTo>
                <a:lnTo>
                  <a:pt x="51006" y="294021"/>
                </a:lnTo>
                <a:lnTo>
                  <a:pt x="51346" y="295381"/>
                </a:lnTo>
                <a:lnTo>
                  <a:pt x="52366" y="296174"/>
                </a:lnTo>
                <a:lnTo>
                  <a:pt x="54066" y="295494"/>
                </a:lnTo>
                <a:lnTo>
                  <a:pt x="55200" y="295494"/>
                </a:lnTo>
                <a:cubicBezTo>
                  <a:pt x="55200" y="295494"/>
                  <a:pt x="56673" y="297308"/>
                  <a:pt x="56673" y="297308"/>
                </a:cubicBezTo>
                <a:lnTo>
                  <a:pt x="58600" y="297648"/>
                </a:lnTo>
                <a:lnTo>
                  <a:pt x="59847" y="298328"/>
                </a:lnTo>
                <a:lnTo>
                  <a:pt x="60980" y="299915"/>
                </a:lnTo>
                <a:lnTo>
                  <a:pt x="61207" y="301048"/>
                </a:lnTo>
                <a:lnTo>
                  <a:pt x="61207" y="302068"/>
                </a:lnTo>
                <a:cubicBezTo>
                  <a:pt x="61207" y="302068"/>
                  <a:pt x="59053" y="302748"/>
                  <a:pt x="59053" y="302748"/>
                </a:cubicBezTo>
                <a:lnTo>
                  <a:pt x="57353" y="303882"/>
                </a:lnTo>
                <a:lnTo>
                  <a:pt x="56220" y="308529"/>
                </a:lnTo>
                <a:lnTo>
                  <a:pt x="55540" y="317823"/>
                </a:lnTo>
                <a:lnTo>
                  <a:pt x="55540" y="326324"/>
                </a:lnTo>
                <a:cubicBezTo>
                  <a:pt x="55540" y="326324"/>
                  <a:pt x="57240" y="327571"/>
                  <a:pt x="57240" y="327571"/>
                </a:cubicBezTo>
                <a:lnTo>
                  <a:pt x="54633" y="330858"/>
                </a:lnTo>
                <a:lnTo>
                  <a:pt x="57127" y="331198"/>
                </a:lnTo>
                <a:lnTo>
                  <a:pt x="61660" y="330178"/>
                </a:lnTo>
                <a:lnTo>
                  <a:pt x="63247" y="328365"/>
                </a:lnTo>
                <a:lnTo>
                  <a:pt x="65968" y="326438"/>
                </a:lnTo>
                <a:lnTo>
                  <a:pt x="67554" y="322924"/>
                </a:lnTo>
                <a:lnTo>
                  <a:pt x="69595" y="320090"/>
                </a:lnTo>
                <a:lnTo>
                  <a:pt x="83310" y="313403"/>
                </a:lnTo>
                <a:lnTo>
                  <a:pt x="83763" y="312270"/>
                </a:lnTo>
                <a:lnTo>
                  <a:pt x="83990" y="311023"/>
                </a:lnTo>
                <a:lnTo>
                  <a:pt x="82970" y="308982"/>
                </a:lnTo>
                <a:lnTo>
                  <a:pt x="82063" y="307282"/>
                </a:lnTo>
                <a:lnTo>
                  <a:pt x="76282" y="300028"/>
                </a:lnTo>
                <a:lnTo>
                  <a:pt x="78209" y="300935"/>
                </a:lnTo>
                <a:lnTo>
                  <a:pt x="83876" y="307282"/>
                </a:lnTo>
                <a:lnTo>
                  <a:pt x="87390" y="309889"/>
                </a:lnTo>
                <a:lnTo>
                  <a:pt x="89544" y="309889"/>
                </a:lnTo>
                <a:cubicBezTo>
                  <a:pt x="89544" y="309889"/>
                  <a:pt x="90677" y="308869"/>
                  <a:pt x="90677" y="308869"/>
                </a:cubicBezTo>
                <a:lnTo>
                  <a:pt x="91357" y="308076"/>
                </a:lnTo>
                <a:lnTo>
                  <a:pt x="91357" y="306375"/>
                </a:lnTo>
                <a:cubicBezTo>
                  <a:pt x="91357" y="306375"/>
                  <a:pt x="89997" y="303995"/>
                  <a:pt x="89997" y="303995"/>
                </a:cubicBezTo>
                <a:lnTo>
                  <a:pt x="83423" y="296854"/>
                </a:lnTo>
                <a:lnTo>
                  <a:pt x="82403" y="295041"/>
                </a:lnTo>
                <a:lnTo>
                  <a:pt x="88750" y="301275"/>
                </a:lnTo>
                <a:lnTo>
                  <a:pt x="91017" y="302862"/>
                </a:lnTo>
                <a:lnTo>
                  <a:pt x="91811" y="303089"/>
                </a:lnTo>
                <a:lnTo>
                  <a:pt x="93057" y="302182"/>
                </a:lnTo>
                <a:lnTo>
                  <a:pt x="93057" y="301162"/>
                </a:lnTo>
                <a:cubicBezTo>
                  <a:pt x="93057" y="301162"/>
                  <a:pt x="93057" y="300255"/>
                  <a:pt x="93057" y="300255"/>
                </a:cubicBezTo>
                <a:lnTo>
                  <a:pt x="94191" y="298781"/>
                </a:lnTo>
                <a:lnTo>
                  <a:pt x="95664" y="297534"/>
                </a:lnTo>
                <a:lnTo>
                  <a:pt x="95664" y="296741"/>
                </a:lnTo>
                <a:lnTo>
                  <a:pt x="94531" y="295834"/>
                </a:lnTo>
                <a:lnTo>
                  <a:pt x="91924" y="295041"/>
                </a:lnTo>
                <a:lnTo>
                  <a:pt x="89090" y="293567"/>
                </a:lnTo>
                <a:lnTo>
                  <a:pt x="89657" y="293567"/>
                </a:lnTo>
                <a:cubicBezTo>
                  <a:pt x="89657" y="293567"/>
                  <a:pt x="92717" y="293794"/>
                  <a:pt x="92717" y="293794"/>
                </a:cubicBezTo>
                <a:lnTo>
                  <a:pt x="95098" y="293794"/>
                </a:lnTo>
                <a:cubicBezTo>
                  <a:pt x="95098" y="293794"/>
                  <a:pt x="95438" y="292661"/>
                  <a:pt x="95438" y="292661"/>
                </a:cubicBezTo>
                <a:lnTo>
                  <a:pt x="95438" y="291867"/>
                </a:lnTo>
                <a:cubicBezTo>
                  <a:pt x="95438" y="291867"/>
                  <a:pt x="94757" y="290394"/>
                  <a:pt x="94757" y="290394"/>
                </a:cubicBezTo>
                <a:lnTo>
                  <a:pt x="93851" y="290054"/>
                </a:lnTo>
                <a:lnTo>
                  <a:pt x="92717" y="290054"/>
                </a:lnTo>
                <a:cubicBezTo>
                  <a:pt x="92717" y="290054"/>
                  <a:pt x="91924" y="290054"/>
                  <a:pt x="91924" y="290054"/>
                </a:cubicBezTo>
                <a:lnTo>
                  <a:pt x="94417" y="288467"/>
                </a:lnTo>
                <a:lnTo>
                  <a:pt x="96118" y="290734"/>
                </a:lnTo>
                <a:lnTo>
                  <a:pt x="97932" y="291867"/>
                </a:lnTo>
                <a:lnTo>
                  <a:pt x="98838" y="291527"/>
                </a:lnTo>
                <a:lnTo>
                  <a:pt x="99178" y="290620"/>
                </a:lnTo>
                <a:lnTo>
                  <a:pt x="99518" y="286653"/>
                </a:lnTo>
                <a:lnTo>
                  <a:pt x="99972" y="285747"/>
                </a:lnTo>
                <a:lnTo>
                  <a:pt x="100312" y="286427"/>
                </a:lnTo>
                <a:lnTo>
                  <a:pt x="100652" y="288127"/>
                </a:lnTo>
                <a:lnTo>
                  <a:pt x="101672" y="289374"/>
                </a:lnTo>
                <a:lnTo>
                  <a:pt x="103825" y="289940"/>
                </a:lnTo>
                <a:lnTo>
                  <a:pt x="104619" y="291074"/>
                </a:lnTo>
                <a:lnTo>
                  <a:pt x="105185" y="291527"/>
                </a:lnTo>
                <a:lnTo>
                  <a:pt x="107679" y="290167"/>
                </a:lnTo>
                <a:lnTo>
                  <a:pt x="109493" y="289600"/>
                </a:lnTo>
                <a:lnTo>
                  <a:pt x="111419" y="288013"/>
                </a:lnTo>
                <a:lnTo>
                  <a:pt x="117200" y="284840"/>
                </a:lnTo>
                <a:lnTo>
                  <a:pt x="120374" y="284386"/>
                </a:lnTo>
                <a:lnTo>
                  <a:pt x="122301" y="280419"/>
                </a:lnTo>
                <a:lnTo>
                  <a:pt x="124001" y="279966"/>
                </a:lnTo>
                <a:lnTo>
                  <a:pt x="125928" y="279626"/>
                </a:lnTo>
                <a:lnTo>
                  <a:pt x="128988" y="277246"/>
                </a:lnTo>
                <a:lnTo>
                  <a:pt x="131709" y="274638"/>
                </a:lnTo>
                <a:lnTo>
                  <a:pt x="134769" y="273732"/>
                </a:lnTo>
                <a:lnTo>
                  <a:pt x="137262" y="271125"/>
                </a:lnTo>
                <a:lnTo>
                  <a:pt x="140663" y="270671"/>
                </a:lnTo>
                <a:lnTo>
                  <a:pt x="141343" y="267724"/>
                </a:lnTo>
                <a:lnTo>
                  <a:pt x="141797" y="265004"/>
                </a:lnTo>
                <a:lnTo>
                  <a:pt x="143723" y="264777"/>
                </a:lnTo>
                <a:lnTo>
                  <a:pt x="144517" y="263417"/>
                </a:lnTo>
                <a:lnTo>
                  <a:pt x="145083" y="262057"/>
                </a:lnTo>
                <a:lnTo>
                  <a:pt x="145083" y="260924"/>
                </a:lnTo>
                <a:cubicBezTo>
                  <a:pt x="145083" y="260924"/>
                  <a:pt x="144290" y="259563"/>
                  <a:pt x="144290" y="259563"/>
                </a:cubicBezTo>
                <a:lnTo>
                  <a:pt x="144517" y="257863"/>
                </a:lnTo>
                <a:lnTo>
                  <a:pt x="145197" y="256503"/>
                </a:lnTo>
                <a:lnTo>
                  <a:pt x="145197" y="255936"/>
                </a:lnTo>
                <a:cubicBezTo>
                  <a:pt x="145197" y="255936"/>
                  <a:pt x="145537" y="255710"/>
                  <a:pt x="145537" y="255710"/>
                </a:cubicBezTo>
                <a:lnTo>
                  <a:pt x="145537" y="256843"/>
                </a:lnTo>
                <a:cubicBezTo>
                  <a:pt x="145537" y="256843"/>
                  <a:pt x="146217" y="257976"/>
                  <a:pt x="146217" y="257976"/>
                </a:cubicBezTo>
                <a:lnTo>
                  <a:pt x="146444" y="256956"/>
                </a:lnTo>
                <a:lnTo>
                  <a:pt x="146444" y="256050"/>
                </a:lnTo>
                <a:cubicBezTo>
                  <a:pt x="146444" y="256050"/>
                  <a:pt x="145537" y="254236"/>
                  <a:pt x="145537" y="254236"/>
                </a:cubicBezTo>
                <a:lnTo>
                  <a:pt x="145310" y="246642"/>
                </a:lnTo>
                <a:lnTo>
                  <a:pt x="147350" y="247209"/>
                </a:lnTo>
                <a:lnTo>
                  <a:pt x="145650" y="241541"/>
                </a:lnTo>
                <a:lnTo>
                  <a:pt x="146784" y="240181"/>
                </a:lnTo>
                <a:lnTo>
                  <a:pt x="148030" y="239274"/>
                </a:lnTo>
                <a:lnTo>
                  <a:pt x="148937" y="241088"/>
                </a:lnTo>
                <a:lnTo>
                  <a:pt x="150184" y="242675"/>
                </a:lnTo>
                <a:lnTo>
                  <a:pt x="149731" y="240068"/>
                </a:lnTo>
                <a:close/>
                <a:moveTo>
                  <a:pt x="91471" y="329158"/>
                </a:moveTo>
                <a:lnTo>
                  <a:pt x="91924" y="329612"/>
                </a:lnTo>
                <a:lnTo>
                  <a:pt x="92491" y="329612"/>
                </a:lnTo>
                <a:cubicBezTo>
                  <a:pt x="92491" y="329612"/>
                  <a:pt x="93171" y="329158"/>
                  <a:pt x="93171" y="329158"/>
                </a:cubicBezTo>
                <a:lnTo>
                  <a:pt x="93171" y="328705"/>
                </a:lnTo>
                <a:cubicBezTo>
                  <a:pt x="93171" y="328705"/>
                  <a:pt x="93284" y="327798"/>
                  <a:pt x="93284" y="327798"/>
                </a:cubicBezTo>
                <a:lnTo>
                  <a:pt x="91471" y="329272"/>
                </a:lnTo>
                <a:close/>
                <a:moveTo>
                  <a:pt x="103372" y="291187"/>
                </a:moveTo>
                <a:lnTo>
                  <a:pt x="101898" y="291867"/>
                </a:lnTo>
                <a:lnTo>
                  <a:pt x="101898" y="293001"/>
                </a:lnTo>
                <a:cubicBezTo>
                  <a:pt x="101898" y="293001"/>
                  <a:pt x="103712" y="291640"/>
                  <a:pt x="103712" y="291640"/>
                </a:cubicBezTo>
                <a:lnTo>
                  <a:pt x="104279" y="290620"/>
                </a:lnTo>
                <a:lnTo>
                  <a:pt x="103939" y="290620"/>
                </a:lnTo>
                <a:cubicBezTo>
                  <a:pt x="103939" y="290620"/>
                  <a:pt x="103372" y="291187"/>
                  <a:pt x="103372" y="291187"/>
                </a:cubicBezTo>
                <a:close/>
                <a:moveTo>
                  <a:pt x="39445" y="290960"/>
                </a:moveTo>
                <a:lnTo>
                  <a:pt x="38538" y="290960"/>
                </a:lnTo>
                <a:cubicBezTo>
                  <a:pt x="38538" y="290960"/>
                  <a:pt x="36724" y="292320"/>
                  <a:pt x="36724" y="292320"/>
                </a:cubicBezTo>
                <a:lnTo>
                  <a:pt x="35704" y="292320"/>
                </a:lnTo>
                <a:cubicBezTo>
                  <a:pt x="35704" y="292320"/>
                  <a:pt x="36044" y="293001"/>
                  <a:pt x="36044" y="293001"/>
                </a:cubicBezTo>
                <a:lnTo>
                  <a:pt x="37744" y="295041"/>
                </a:lnTo>
                <a:lnTo>
                  <a:pt x="39105" y="299801"/>
                </a:lnTo>
                <a:lnTo>
                  <a:pt x="39671" y="299121"/>
                </a:lnTo>
                <a:lnTo>
                  <a:pt x="39445" y="297988"/>
                </a:lnTo>
                <a:lnTo>
                  <a:pt x="40238" y="295494"/>
                </a:lnTo>
                <a:lnTo>
                  <a:pt x="40238" y="292887"/>
                </a:lnTo>
                <a:cubicBezTo>
                  <a:pt x="40238" y="292887"/>
                  <a:pt x="40011" y="291754"/>
                  <a:pt x="40011" y="291754"/>
                </a:cubicBezTo>
                <a:lnTo>
                  <a:pt x="39218" y="290960"/>
                </a:lnTo>
                <a:close/>
                <a:moveTo>
                  <a:pt x="108473" y="55880"/>
                </a:moveTo>
                <a:lnTo>
                  <a:pt x="109833" y="55880"/>
                </a:lnTo>
                <a:cubicBezTo>
                  <a:pt x="109833" y="55880"/>
                  <a:pt x="110966" y="55313"/>
                  <a:pt x="110966" y="55313"/>
                </a:cubicBezTo>
                <a:lnTo>
                  <a:pt x="111533" y="54066"/>
                </a:lnTo>
                <a:lnTo>
                  <a:pt x="111533" y="52819"/>
                </a:lnTo>
                <a:cubicBezTo>
                  <a:pt x="111533" y="52819"/>
                  <a:pt x="110853" y="53273"/>
                  <a:pt x="110853" y="53273"/>
                </a:cubicBezTo>
                <a:lnTo>
                  <a:pt x="110059" y="54633"/>
                </a:lnTo>
                <a:lnTo>
                  <a:pt x="108473" y="55766"/>
                </a:lnTo>
                <a:close/>
                <a:moveTo>
                  <a:pt x="98498" y="57693"/>
                </a:moveTo>
                <a:lnTo>
                  <a:pt x="100085" y="59507"/>
                </a:lnTo>
                <a:lnTo>
                  <a:pt x="100878" y="59507"/>
                </a:lnTo>
                <a:cubicBezTo>
                  <a:pt x="100878" y="59507"/>
                  <a:pt x="101105" y="59054"/>
                  <a:pt x="101105" y="59054"/>
                </a:cubicBezTo>
                <a:lnTo>
                  <a:pt x="101558" y="58147"/>
                </a:lnTo>
                <a:lnTo>
                  <a:pt x="101558" y="57693"/>
                </a:lnTo>
                <a:cubicBezTo>
                  <a:pt x="101558" y="57693"/>
                  <a:pt x="101105" y="57240"/>
                  <a:pt x="101105" y="57240"/>
                </a:cubicBezTo>
                <a:lnTo>
                  <a:pt x="99292" y="56560"/>
                </a:lnTo>
                <a:lnTo>
                  <a:pt x="98385" y="57580"/>
                </a:lnTo>
                <a:close/>
                <a:moveTo>
                  <a:pt x="111873" y="48626"/>
                </a:moveTo>
                <a:lnTo>
                  <a:pt x="110059" y="47492"/>
                </a:lnTo>
                <a:lnTo>
                  <a:pt x="109606" y="48286"/>
                </a:lnTo>
                <a:lnTo>
                  <a:pt x="108586" y="51573"/>
                </a:lnTo>
                <a:lnTo>
                  <a:pt x="109719" y="51573"/>
                </a:lnTo>
                <a:cubicBezTo>
                  <a:pt x="109719" y="51573"/>
                  <a:pt x="112666" y="48739"/>
                  <a:pt x="112666" y="48739"/>
                </a:cubicBezTo>
                <a:lnTo>
                  <a:pt x="111873" y="48739"/>
                </a:lnTo>
                <a:close/>
                <a:moveTo>
                  <a:pt x="95664" y="56787"/>
                </a:moveTo>
                <a:lnTo>
                  <a:pt x="96344" y="57240"/>
                </a:lnTo>
                <a:lnTo>
                  <a:pt x="97365" y="58373"/>
                </a:lnTo>
                <a:lnTo>
                  <a:pt x="97591" y="57920"/>
                </a:lnTo>
                <a:lnTo>
                  <a:pt x="97365" y="56900"/>
                </a:lnTo>
                <a:lnTo>
                  <a:pt x="96118" y="55313"/>
                </a:lnTo>
                <a:lnTo>
                  <a:pt x="95551" y="56787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08" name="Freeform: Shape 307">
            <a:extLst>
              <a:ext uri="{FF2B5EF4-FFF2-40B4-BE49-F238E27FC236}">
                <a16:creationId xmlns:a16="http://schemas.microsoft.com/office/drawing/2014/main" id="{B0A14365-18F4-F98A-9CAF-2FA78A629CED}"/>
              </a:ext>
            </a:extLst>
          </p:cNvPr>
          <p:cNvSpPr/>
          <p:nvPr/>
        </p:nvSpPr>
        <p:spPr>
          <a:xfrm>
            <a:off x="174726" y="2515441"/>
            <a:ext cx="5525044" cy="1125785"/>
          </a:xfrm>
          <a:custGeom>
            <a:avLst/>
            <a:gdLst>
              <a:gd name="connsiteX0" fmla="*/ 487843 w 7366725"/>
              <a:gd name="connsiteY0" fmla="*/ 417908 h 1501047"/>
              <a:gd name="connsiteX1" fmla="*/ 485916 w 7366725"/>
              <a:gd name="connsiteY1" fmla="*/ 420289 h 1501047"/>
              <a:gd name="connsiteX2" fmla="*/ 484443 w 7366725"/>
              <a:gd name="connsiteY2" fmla="*/ 422442 h 1501047"/>
              <a:gd name="connsiteX3" fmla="*/ 485463 w 7366725"/>
              <a:gd name="connsiteY3" fmla="*/ 422216 h 1501047"/>
              <a:gd name="connsiteX4" fmla="*/ 488750 w 7366725"/>
              <a:gd name="connsiteY4" fmla="*/ 418815 h 1501047"/>
              <a:gd name="connsiteX5" fmla="*/ 491924 w 7366725"/>
              <a:gd name="connsiteY5" fmla="*/ 416775 h 1501047"/>
              <a:gd name="connsiteX6" fmla="*/ 492150 w 7366725"/>
              <a:gd name="connsiteY6" fmla="*/ 415641 h 1501047"/>
              <a:gd name="connsiteX7" fmla="*/ 489770 w 7366725"/>
              <a:gd name="connsiteY7" fmla="*/ 416322 h 1501047"/>
              <a:gd name="connsiteX8" fmla="*/ 487957 w 7366725"/>
              <a:gd name="connsiteY8" fmla="*/ 417795 h 1501047"/>
              <a:gd name="connsiteX9" fmla="*/ 688693 w 7366725"/>
              <a:gd name="connsiteY9" fmla="*/ 520374 h 1501047"/>
              <a:gd name="connsiteX10" fmla="*/ 687786 w 7366725"/>
              <a:gd name="connsiteY10" fmla="*/ 517880 h 1501047"/>
              <a:gd name="connsiteX11" fmla="*/ 685859 w 7366725"/>
              <a:gd name="connsiteY11" fmla="*/ 511193 h 1501047"/>
              <a:gd name="connsiteX12" fmla="*/ 684726 w 7366725"/>
              <a:gd name="connsiteY12" fmla="*/ 508019 h 1501047"/>
              <a:gd name="connsiteX13" fmla="*/ 683479 w 7366725"/>
              <a:gd name="connsiteY13" fmla="*/ 505299 h 1501047"/>
              <a:gd name="connsiteX14" fmla="*/ 681779 w 7366725"/>
              <a:gd name="connsiteY14" fmla="*/ 501785 h 1501047"/>
              <a:gd name="connsiteX15" fmla="*/ 679852 w 7366725"/>
              <a:gd name="connsiteY15" fmla="*/ 499745 h 1501047"/>
              <a:gd name="connsiteX16" fmla="*/ 678492 w 7366725"/>
              <a:gd name="connsiteY16" fmla="*/ 499291 h 1501047"/>
              <a:gd name="connsiteX17" fmla="*/ 674071 w 7366725"/>
              <a:gd name="connsiteY17" fmla="*/ 496118 h 1501047"/>
              <a:gd name="connsiteX18" fmla="*/ 672031 w 7366725"/>
              <a:gd name="connsiteY18" fmla="*/ 496118 h 1501047"/>
              <a:gd name="connsiteX19" fmla="*/ 671238 w 7366725"/>
              <a:gd name="connsiteY19" fmla="*/ 496684 h 1501047"/>
              <a:gd name="connsiteX20" fmla="*/ 669538 w 7366725"/>
              <a:gd name="connsiteY20" fmla="*/ 499631 h 1501047"/>
              <a:gd name="connsiteX21" fmla="*/ 669311 w 7366725"/>
              <a:gd name="connsiteY21" fmla="*/ 500765 h 1501047"/>
              <a:gd name="connsiteX22" fmla="*/ 668404 w 7366725"/>
              <a:gd name="connsiteY22" fmla="*/ 501898 h 1501047"/>
              <a:gd name="connsiteX23" fmla="*/ 667271 w 7366725"/>
              <a:gd name="connsiteY23" fmla="*/ 502578 h 1501047"/>
              <a:gd name="connsiteX24" fmla="*/ 665117 w 7366725"/>
              <a:gd name="connsiteY24" fmla="*/ 503032 h 1501047"/>
              <a:gd name="connsiteX25" fmla="*/ 664437 w 7366725"/>
              <a:gd name="connsiteY25" fmla="*/ 504165 h 1501047"/>
              <a:gd name="connsiteX26" fmla="*/ 664437 w 7366725"/>
              <a:gd name="connsiteY26" fmla="*/ 505752 h 1501047"/>
              <a:gd name="connsiteX27" fmla="*/ 665570 w 7366725"/>
              <a:gd name="connsiteY27" fmla="*/ 509832 h 1501047"/>
              <a:gd name="connsiteX28" fmla="*/ 665230 w 7366725"/>
              <a:gd name="connsiteY28" fmla="*/ 511193 h 1501047"/>
              <a:gd name="connsiteX29" fmla="*/ 664550 w 7366725"/>
              <a:gd name="connsiteY29" fmla="*/ 512666 h 1501047"/>
              <a:gd name="connsiteX30" fmla="*/ 667611 w 7366725"/>
              <a:gd name="connsiteY30" fmla="*/ 511873 h 1501047"/>
              <a:gd name="connsiteX31" fmla="*/ 668744 w 7366725"/>
              <a:gd name="connsiteY31" fmla="*/ 510739 h 1501047"/>
              <a:gd name="connsiteX32" fmla="*/ 670898 w 7366725"/>
              <a:gd name="connsiteY32" fmla="*/ 505299 h 1501047"/>
              <a:gd name="connsiteX33" fmla="*/ 671804 w 7366725"/>
              <a:gd name="connsiteY33" fmla="*/ 505072 h 1501047"/>
              <a:gd name="connsiteX34" fmla="*/ 673391 w 7366725"/>
              <a:gd name="connsiteY34" fmla="*/ 506999 h 1501047"/>
              <a:gd name="connsiteX35" fmla="*/ 674071 w 7366725"/>
              <a:gd name="connsiteY35" fmla="*/ 510399 h 1501047"/>
              <a:gd name="connsiteX36" fmla="*/ 675545 w 7366725"/>
              <a:gd name="connsiteY36" fmla="*/ 511419 h 1501047"/>
              <a:gd name="connsiteX37" fmla="*/ 676678 w 7366725"/>
              <a:gd name="connsiteY37" fmla="*/ 511419 h 1501047"/>
              <a:gd name="connsiteX38" fmla="*/ 676905 w 7366725"/>
              <a:gd name="connsiteY38" fmla="*/ 512099 h 1501047"/>
              <a:gd name="connsiteX39" fmla="*/ 674525 w 7366725"/>
              <a:gd name="connsiteY39" fmla="*/ 515160 h 1501047"/>
              <a:gd name="connsiteX40" fmla="*/ 674071 w 7366725"/>
              <a:gd name="connsiteY40" fmla="*/ 516293 h 1501047"/>
              <a:gd name="connsiteX41" fmla="*/ 674071 w 7366725"/>
              <a:gd name="connsiteY41" fmla="*/ 517653 h 1501047"/>
              <a:gd name="connsiteX42" fmla="*/ 674185 w 7366725"/>
              <a:gd name="connsiteY42" fmla="*/ 518560 h 1501047"/>
              <a:gd name="connsiteX43" fmla="*/ 675091 w 7366725"/>
              <a:gd name="connsiteY43" fmla="*/ 519240 h 1501047"/>
              <a:gd name="connsiteX44" fmla="*/ 677585 w 7366725"/>
              <a:gd name="connsiteY44" fmla="*/ 518447 h 1501047"/>
              <a:gd name="connsiteX45" fmla="*/ 677925 w 7366725"/>
              <a:gd name="connsiteY45" fmla="*/ 519127 h 1501047"/>
              <a:gd name="connsiteX46" fmla="*/ 677698 w 7366725"/>
              <a:gd name="connsiteY46" fmla="*/ 521507 h 1501047"/>
              <a:gd name="connsiteX47" fmla="*/ 678945 w 7366725"/>
              <a:gd name="connsiteY47" fmla="*/ 522187 h 1501047"/>
              <a:gd name="connsiteX48" fmla="*/ 680532 w 7366725"/>
              <a:gd name="connsiteY48" fmla="*/ 523547 h 1501047"/>
              <a:gd name="connsiteX49" fmla="*/ 682346 w 7366725"/>
              <a:gd name="connsiteY49" fmla="*/ 523321 h 1501047"/>
              <a:gd name="connsiteX50" fmla="*/ 683252 w 7366725"/>
              <a:gd name="connsiteY50" fmla="*/ 522981 h 1501047"/>
              <a:gd name="connsiteX51" fmla="*/ 683479 w 7366725"/>
              <a:gd name="connsiteY51" fmla="*/ 523207 h 1501047"/>
              <a:gd name="connsiteX52" fmla="*/ 682346 w 7366725"/>
              <a:gd name="connsiteY52" fmla="*/ 524907 h 1501047"/>
              <a:gd name="connsiteX53" fmla="*/ 681666 w 7366725"/>
              <a:gd name="connsiteY53" fmla="*/ 525588 h 1501047"/>
              <a:gd name="connsiteX54" fmla="*/ 681326 w 7366725"/>
              <a:gd name="connsiteY54" fmla="*/ 526608 h 1501047"/>
              <a:gd name="connsiteX55" fmla="*/ 681326 w 7366725"/>
              <a:gd name="connsiteY55" fmla="*/ 527968 h 1501047"/>
              <a:gd name="connsiteX56" fmla="*/ 682006 w 7366725"/>
              <a:gd name="connsiteY56" fmla="*/ 529895 h 1501047"/>
              <a:gd name="connsiteX57" fmla="*/ 684046 w 7366725"/>
              <a:gd name="connsiteY57" fmla="*/ 534089 h 1501047"/>
              <a:gd name="connsiteX58" fmla="*/ 684953 w 7366725"/>
              <a:gd name="connsiteY58" fmla="*/ 535449 h 1501047"/>
              <a:gd name="connsiteX59" fmla="*/ 686086 w 7366725"/>
              <a:gd name="connsiteY59" fmla="*/ 536695 h 1501047"/>
              <a:gd name="connsiteX60" fmla="*/ 687446 w 7366725"/>
              <a:gd name="connsiteY60" fmla="*/ 537489 h 1501047"/>
              <a:gd name="connsiteX61" fmla="*/ 688013 w 7366725"/>
              <a:gd name="connsiteY61" fmla="*/ 537149 h 1501047"/>
              <a:gd name="connsiteX62" fmla="*/ 688466 w 7366725"/>
              <a:gd name="connsiteY62" fmla="*/ 534769 h 1501047"/>
              <a:gd name="connsiteX63" fmla="*/ 688466 w 7366725"/>
              <a:gd name="connsiteY63" fmla="*/ 530575 h 1501047"/>
              <a:gd name="connsiteX64" fmla="*/ 687900 w 7366725"/>
              <a:gd name="connsiteY64" fmla="*/ 527854 h 1501047"/>
              <a:gd name="connsiteX65" fmla="*/ 687900 w 7366725"/>
              <a:gd name="connsiteY65" fmla="*/ 526834 h 1501047"/>
              <a:gd name="connsiteX66" fmla="*/ 688580 w 7366725"/>
              <a:gd name="connsiteY66" fmla="*/ 526154 h 1501047"/>
              <a:gd name="connsiteX67" fmla="*/ 688806 w 7366725"/>
              <a:gd name="connsiteY67" fmla="*/ 525361 h 1501047"/>
              <a:gd name="connsiteX68" fmla="*/ 688580 w 7366725"/>
              <a:gd name="connsiteY68" fmla="*/ 521734 h 1501047"/>
              <a:gd name="connsiteX69" fmla="*/ 688353 w 7366725"/>
              <a:gd name="connsiteY69" fmla="*/ 520374 h 1501047"/>
              <a:gd name="connsiteX70" fmla="*/ 699574 w 7366725"/>
              <a:gd name="connsiteY70" fmla="*/ 503372 h 1501047"/>
              <a:gd name="connsiteX71" fmla="*/ 703201 w 7366725"/>
              <a:gd name="connsiteY71" fmla="*/ 502238 h 1501047"/>
              <a:gd name="connsiteX72" fmla="*/ 703541 w 7366725"/>
              <a:gd name="connsiteY72" fmla="*/ 501785 h 1501047"/>
              <a:gd name="connsiteX73" fmla="*/ 703541 w 7366725"/>
              <a:gd name="connsiteY73" fmla="*/ 501218 h 1501047"/>
              <a:gd name="connsiteX74" fmla="*/ 702295 w 7366725"/>
              <a:gd name="connsiteY74" fmla="*/ 498611 h 1501047"/>
              <a:gd name="connsiteX75" fmla="*/ 703428 w 7366725"/>
              <a:gd name="connsiteY75" fmla="*/ 497364 h 1501047"/>
              <a:gd name="connsiteX76" fmla="*/ 703088 w 7366725"/>
              <a:gd name="connsiteY76" fmla="*/ 494531 h 1501047"/>
              <a:gd name="connsiteX77" fmla="*/ 702635 w 7366725"/>
              <a:gd name="connsiteY77" fmla="*/ 493511 h 1501047"/>
              <a:gd name="connsiteX78" fmla="*/ 700141 w 7366725"/>
              <a:gd name="connsiteY78" fmla="*/ 490337 h 1501047"/>
              <a:gd name="connsiteX79" fmla="*/ 696401 w 7366725"/>
              <a:gd name="connsiteY79" fmla="*/ 484896 h 1501047"/>
              <a:gd name="connsiteX80" fmla="*/ 695721 w 7366725"/>
              <a:gd name="connsiteY80" fmla="*/ 482403 h 1501047"/>
              <a:gd name="connsiteX81" fmla="*/ 695721 w 7366725"/>
              <a:gd name="connsiteY81" fmla="*/ 480136 h 1501047"/>
              <a:gd name="connsiteX82" fmla="*/ 695834 w 7366725"/>
              <a:gd name="connsiteY82" fmla="*/ 479796 h 1501047"/>
              <a:gd name="connsiteX83" fmla="*/ 696741 w 7366725"/>
              <a:gd name="connsiteY83" fmla="*/ 479796 h 1501047"/>
              <a:gd name="connsiteX84" fmla="*/ 697534 w 7366725"/>
              <a:gd name="connsiteY84" fmla="*/ 480022 h 1501047"/>
              <a:gd name="connsiteX85" fmla="*/ 698214 w 7366725"/>
              <a:gd name="connsiteY85" fmla="*/ 480929 h 1501047"/>
              <a:gd name="connsiteX86" fmla="*/ 698214 w 7366725"/>
              <a:gd name="connsiteY86" fmla="*/ 481836 h 1501047"/>
              <a:gd name="connsiteX87" fmla="*/ 699801 w 7366725"/>
              <a:gd name="connsiteY87" fmla="*/ 485123 h 1501047"/>
              <a:gd name="connsiteX88" fmla="*/ 700594 w 7366725"/>
              <a:gd name="connsiteY88" fmla="*/ 486370 h 1501047"/>
              <a:gd name="connsiteX89" fmla="*/ 701275 w 7366725"/>
              <a:gd name="connsiteY89" fmla="*/ 486936 h 1501047"/>
              <a:gd name="connsiteX90" fmla="*/ 702068 w 7366725"/>
              <a:gd name="connsiteY90" fmla="*/ 488297 h 1501047"/>
              <a:gd name="connsiteX91" fmla="*/ 703541 w 7366725"/>
              <a:gd name="connsiteY91" fmla="*/ 491697 h 1501047"/>
              <a:gd name="connsiteX92" fmla="*/ 705582 w 7366725"/>
              <a:gd name="connsiteY92" fmla="*/ 493397 h 1501047"/>
              <a:gd name="connsiteX93" fmla="*/ 705582 w 7366725"/>
              <a:gd name="connsiteY93" fmla="*/ 493057 h 1501047"/>
              <a:gd name="connsiteX94" fmla="*/ 704675 w 7366725"/>
              <a:gd name="connsiteY94" fmla="*/ 490563 h 1501047"/>
              <a:gd name="connsiteX95" fmla="*/ 703995 w 7366725"/>
              <a:gd name="connsiteY95" fmla="*/ 487957 h 1501047"/>
              <a:gd name="connsiteX96" fmla="*/ 702748 w 7366725"/>
              <a:gd name="connsiteY96" fmla="*/ 485236 h 1501047"/>
              <a:gd name="connsiteX97" fmla="*/ 700594 w 7366725"/>
              <a:gd name="connsiteY97" fmla="*/ 481382 h 1501047"/>
              <a:gd name="connsiteX98" fmla="*/ 697081 w 7366725"/>
              <a:gd name="connsiteY98" fmla="*/ 476622 h 1501047"/>
              <a:gd name="connsiteX99" fmla="*/ 693227 w 7366725"/>
              <a:gd name="connsiteY99" fmla="*/ 476622 h 1501047"/>
              <a:gd name="connsiteX100" fmla="*/ 688013 w 7366725"/>
              <a:gd name="connsiteY100" fmla="*/ 476055 h 1501047"/>
              <a:gd name="connsiteX101" fmla="*/ 686880 w 7366725"/>
              <a:gd name="connsiteY101" fmla="*/ 474015 h 1501047"/>
              <a:gd name="connsiteX102" fmla="*/ 684726 w 7366725"/>
              <a:gd name="connsiteY102" fmla="*/ 470955 h 1501047"/>
              <a:gd name="connsiteX103" fmla="*/ 682912 w 7366725"/>
              <a:gd name="connsiteY103" fmla="*/ 469821 h 1501047"/>
              <a:gd name="connsiteX104" fmla="*/ 682686 w 7366725"/>
              <a:gd name="connsiteY104" fmla="*/ 470615 h 1501047"/>
              <a:gd name="connsiteX105" fmla="*/ 683252 w 7366725"/>
              <a:gd name="connsiteY105" fmla="*/ 472768 h 1501047"/>
              <a:gd name="connsiteX106" fmla="*/ 684046 w 7366725"/>
              <a:gd name="connsiteY106" fmla="*/ 474695 h 1501047"/>
              <a:gd name="connsiteX107" fmla="*/ 685066 w 7366725"/>
              <a:gd name="connsiteY107" fmla="*/ 476509 h 1501047"/>
              <a:gd name="connsiteX108" fmla="*/ 685859 w 7366725"/>
              <a:gd name="connsiteY108" fmla="*/ 478662 h 1501047"/>
              <a:gd name="connsiteX109" fmla="*/ 686426 w 7366725"/>
              <a:gd name="connsiteY109" fmla="*/ 481269 h 1501047"/>
              <a:gd name="connsiteX110" fmla="*/ 687673 w 7366725"/>
              <a:gd name="connsiteY110" fmla="*/ 489543 h 1501047"/>
              <a:gd name="connsiteX111" fmla="*/ 688353 w 7366725"/>
              <a:gd name="connsiteY111" fmla="*/ 492604 h 1501047"/>
              <a:gd name="connsiteX112" fmla="*/ 689713 w 7366725"/>
              <a:gd name="connsiteY112" fmla="*/ 494871 h 1501047"/>
              <a:gd name="connsiteX113" fmla="*/ 691980 w 7366725"/>
              <a:gd name="connsiteY113" fmla="*/ 497591 h 1501047"/>
              <a:gd name="connsiteX114" fmla="*/ 691980 w 7366725"/>
              <a:gd name="connsiteY114" fmla="*/ 499518 h 1501047"/>
              <a:gd name="connsiteX115" fmla="*/ 690167 w 7366725"/>
              <a:gd name="connsiteY115" fmla="*/ 505525 h 1501047"/>
              <a:gd name="connsiteX116" fmla="*/ 689260 w 7366725"/>
              <a:gd name="connsiteY116" fmla="*/ 506659 h 1501047"/>
              <a:gd name="connsiteX117" fmla="*/ 689260 w 7366725"/>
              <a:gd name="connsiteY117" fmla="*/ 508472 h 1501047"/>
              <a:gd name="connsiteX118" fmla="*/ 689827 w 7366725"/>
              <a:gd name="connsiteY118" fmla="*/ 509946 h 1501047"/>
              <a:gd name="connsiteX119" fmla="*/ 690620 w 7366725"/>
              <a:gd name="connsiteY119" fmla="*/ 511079 h 1501047"/>
              <a:gd name="connsiteX120" fmla="*/ 691413 w 7366725"/>
              <a:gd name="connsiteY120" fmla="*/ 511533 h 1501047"/>
              <a:gd name="connsiteX121" fmla="*/ 693114 w 7366725"/>
              <a:gd name="connsiteY121" fmla="*/ 511079 h 1501047"/>
              <a:gd name="connsiteX122" fmla="*/ 696741 w 7366725"/>
              <a:gd name="connsiteY122" fmla="*/ 508246 h 1501047"/>
              <a:gd name="connsiteX123" fmla="*/ 700028 w 7366725"/>
              <a:gd name="connsiteY123" fmla="*/ 503372 h 1501047"/>
              <a:gd name="connsiteX124" fmla="*/ 668517 w 7366725"/>
              <a:gd name="connsiteY124" fmla="*/ 497704 h 1501047"/>
              <a:gd name="connsiteX125" fmla="*/ 668517 w 7366725"/>
              <a:gd name="connsiteY125" fmla="*/ 493964 h 1501047"/>
              <a:gd name="connsiteX126" fmla="*/ 668744 w 7366725"/>
              <a:gd name="connsiteY126" fmla="*/ 492264 h 1501047"/>
              <a:gd name="connsiteX127" fmla="*/ 669651 w 7366725"/>
              <a:gd name="connsiteY127" fmla="*/ 491810 h 1501047"/>
              <a:gd name="connsiteX128" fmla="*/ 671011 w 7366725"/>
              <a:gd name="connsiteY128" fmla="*/ 491810 h 1501047"/>
              <a:gd name="connsiteX129" fmla="*/ 676678 w 7366725"/>
              <a:gd name="connsiteY129" fmla="*/ 494757 h 1501047"/>
              <a:gd name="connsiteX130" fmla="*/ 679399 w 7366725"/>
              <a:gd name="connsiteY130" fmla="*/ 496798 h 1501047"/>
              <a:gd name="connsiteX131" fmla="*/ 682572 w 7366725"/>
              <a:gd name="connsiteY131" fmla="*/ 497704 h 1501047"/>
              <a:gd name="connsiteX132" fmla="*/ 683819 w 7366725"/>
              <a:gd name="connsiteY132" fmla="*/ 494304 h 1501047"/>
              <a:gd name="connsiteX133" fmla="*/ 683366 w 7366725"/>
              <a:gd name="connsiteY133" fmla="*/ 492490 h 1501047"/>
              <a:gd name="connsiteX134" fmla="*/ 681666 w 7366725"/>
              <a:gd name="connsiteY134" fmla="*/ 490110 h 1501047"/>
              <a:gd name="connsiteX135" fmla="*/ 676112 w 7366725"/>
              <a:gd name="connsiteY135" fmla="*/ 489883 h 1501047"/>
              <a:gd name="connsiteX136" fmla="*/ 674298 w 7366725"/>
              <a:gd name="connsiteY136" fmla="*/ 488750 h 1501047"/>
              <a:gd name="connsiteX137" fmla="*/ 676452 w 7366725"/>
              <a:gd name="connsiteY137" fmla="*/ 487276 h 1501047"/>
              <a:gd name="connsiteX138" fmla="*/ 677812 w 7366725"/>
              <a:gd name="connsiteY138" fmla="*/ 487957 h 1501047"/>
              <a:gd name="connsiteX139" fmla="*/ 679059 w 7366725"/>
              <a:gd name="connsiteY139" fmla="*/ 487957 h 1501047"/>
              <a:gd name="connsiteX140" fmla="*/ 681779 w 7366725"/>
              <a:gd name="connsiteY140" fmla="*/ 487276 h 1501047"/>
              <a:gd name="connsiteX141" fmla="*/ 682686 w 7366725"/>
              <a:gd name="connsiteY141" fmla="*/ 482969 h 1501047"/>
              <a:gd name="connsiteX142" fmla="*/ 682119 w 7366725"/>
              <a:gd name="connsiteY142" fmla="*/ 480929 h 1501047"/>
              <a:gd name="connsiteX143" fmla="*/ 681099 w 7366725"/>
              <a:gd name="connsiteY143" fmla="*/ 479796 h 1501047"/>
              <a:gd name="connsiteX144" fmla="*/ 677812 w 7366725"/>
              <a:gd name="connsiteY144" fmla="*/ 478322 h 1501047"/>
              <a:gd name="connsiteX145" fmla="*/ 674071 w 7366725"/>
              <a:gd name="connsiteY145" fmla="*/ 477415 h 1501047"/>
              <a:gd name="connsiteX146" fmla="*/ 673505 w 7366725"/>
              <a:gd name="connsiteY146" fmla="*/ 477415 h 1501047"/>
              <a:gd name="connsiteX147" fmla="*/ 672598 w 7366725"/>
              <a:gd name="connsiteY147" fmla="*/ 478095 h 1501047"/>
              <a:gd name="connsiteX148" fmla="*/ 669538 w 7366725"/>
              <a:gd name="connsiteY148" fmla="*/ 481042 h 1501047"/>
              <a:gd name="connsiteX149" fmla="*/ 668744 w 7366725"/>
              <a:gd name="connsiteY149" fmla="*/ 481609 h 1501047"/>
              <a:gd name="connsiteX150" fmla="*/ 667611 w 7366725"/>
              <a:gd name="connsiteY150" fmla="*/ 480929 h 1501047"/>
              <a:gd name="connsiteX151" fmla="*/ 667157 w 7366725"/>
              <a:gd name="connsiteY151" fmla="*/ 480022 h 1501047"/>
              <a:gd name="connsiteX152" fmla="*/ 668744 w 7366725"/>
              <a:gd name="connsiteY152" fmla="*/ 479456 h 1501047"/>
              <a:gd name="connsiteX153" fmla="*/ 669311 w 7366725"/>
              <a:gd name="connsiteY153" fmla="*/ 477302 h 1501047"/>
              <a:gd name="connsiteX154" fmla="*/ 669311 w 7366725"/>
              <a:gd name="connsiteY154" fmla="*/ 476622 h 1501047"/>
              <a:gd name="connsiteX155" fmla="*/ 666364 w 7366725"/>
              <a:gd name="connsiteY155" fmla="*/ 473448 h 1501047"/>
              <a:gd name="connsiteX156" fmla="*/ 665230 w 7366725"/>
              <a:gd name="connsiteY156" fmla="*/ 472655 h 1501047"/>
              <a:gd name="connsiteX157" fmla="*/ 663303 w 7366725"/>
              <a:gd name="connsiteY157" fmla="*/ 473335 h 1501047"/>
              <a:gd name="connsiteX158" fmla="*/ 661943 w 7366725"/>
              <a:gd name="connsiteY158" fmla="*/ 474695 h 1501047"/>
              <a:gd name="connsiteX159" fmla="*/ 661037 w 7366725"/>
              <a:gd name="connsiteY159" fmla="*/ 475035 h 1501047"/>
              <a:gd name="connsiteX160" fmla="*/ 658996 w 7366725"/>
              <a:gd name="connsiteY160" fmla="*/ 475035 h 1501047"/>
              <a:gd name="connsiteX161" fmla="*/ 657976 w 7366725"/>
              <a:gd name="connsiteY161" fmla="*/ 476395 h 1501047"/>
              <a:gd name="connsiteX162" fmla="*/ 657976 w 7366725"/>
              <a:gd name="connsiteY162" fmla="*/ 478209 h 1501047"/>
              <a:gd name="connsiteX163" fmla="*/ 655823 w 7366725"/>
              <a:gd name="connsiteY163" fmla="*/ 476282 h 1501047"/>
              <a:gd name="connsiteX164" fmla="*/ 654236 w 7366725"/>
              <a:gd name="connsiteY164" fmla="*/ 474355 h 1501047"/>
              <a:gd name="connsiteX165" fmla="*/ 653216 w 7366725"/>
              <a:gd name="connsiteY165" fmla="*/ 476735 h 1501047"/>
              <a:gd name="connsiteX166" fmla="*/ 651515 w 7366725"/>
              <a:gd name="connsiteY166" fmla="*/ 477869 h 1501047"/>
              <a:gd name="connsiteX167" fmla="*/ 650382 w 7366725"/>
              <a:gd name="connsiteY167" fmla="*/ 478209 h 1501047"/>
              <a:gd name="connsiteX168" fmla="*/ 650155 w 7366725"/>
              <a:gd name="connsiteY168" fmla="*/ 479682 h 1501047"/>
              <a:gd name="connsiteX169" fmla="*/ 649249 w 7366725"/>
              <a:gd name="connsiteY169" fmla="*/ 482176 h 1501047"/>
              <a:gd name="connsiteX170" fmla="*/ 651515 w 7366725"/>
              <a:gd name="connsiteY170" fmla="*/ 485350 h 1501047"/>
              <a:gd name="connsiteX171" fmla="*/ 653216 w 7366725"/>
              <a:gd name="connsiteY171" fmla="*/ 486370 h 1501047"/>
              <a:gd name="connsiteX172" fmla="*/ 659336 w 7366725"/>
              <a:gd name="connsiteY172" fmla="*/ 491584 h 1501047"/>
              <a:gd name="connsiteX173" fmla="*/ 660923 w 7366725"/>
              <a:gd name="connsiteY173" fmla="*/ 496004 h 1501047"/>
              <a:gd name="connsiteX174" fmla="*/ 662737 w 7366725"/>
              <a:gd name="connsiteY174" fmla="*/ 498838 h 1501047"/>
              <a:gd name="connsiteX175" fmla="*/ 667271 w 7366725"/>
              <a:gd name="connsiteY175" fmla="*/ 499631 h 1501047"/>
              <a:gd name="connsiteX176" fmla="*/ 668744 w 7366725"/>
              <a:gd name="connsiteY176" fmla="*/ 497704 h 1501047"/>
              <a:gd name="connsiteX177" fmla="*/ 723037 w 7366725"/>
              <a:gd name="connsiteY177" fmla="*/ 516633 h 1501047"/>
              <a:gd name="connsiteX178" fmla="*/ 722130 w 7366725"/>
              <a:gd name="connsiteY178" fmla="*/ 515046 h 1501047"/>
              <a:gd name="connsiteX179" fmla="*/ 720657 w 7366725"/>
              <a:gd name="connsiteY179" fmla="*/ 513686 h 1501047"/>
              <a:gd name="connsiteX180" fmla="*/ 718050 w 7366725"/>
              <a:gd name="connsiteY180" fmla="*/ 512779 h 1501047"/>
              <a:gd name="connsiteX181" fmla="*/ 716690 w 7366725"/>
              <a:gd name="connsiteY181" fmla="*/ 512779 h 1501047"/>
              <a:gd name="connsiteX182" fmla="*/ 715896 w 7366725"/>
              <a:gd name="connsiteY182" fmla="*/ 513800 h 1501047"/>
              <a:gd name="connsiteX183" fmla="*/ 714536 w 7366725"/>
              <a:gd name="connsiteY183" fmla="*/ 512779 h 1501047"/>
              <a:gd name="connsiteX184" fmla="*/ 707509 w 7366725"/>
              <a:gd name="connsiteY184" fmla="*/ 510966 h 1501047"/>
              <a:gd name="connsiteX185" fmla="*/ 704222 w 7366725"/>
              <a:gd name="connsiteY185" fmla="*/ 510739 h 1501047"/>
              <a:gd name="connsiteX186" fmla="*/ 702295 w 7366725"/>
              <a:gd name="connsiteY186" fmla="*/ 511533 h 1501047"/>
              <a:gd name="connsiteX187" fmla="*/ 701955 w 7366725"/>
              <a:gd name="connsiteY187" fmla="*/ 512553 h 1501047"/>
              <a:gd name="connsiteX188" fmla="*/ 703201 w 7366725"/>
              <a:gd name="connsiteY188" fmla="*/ 513913 h 1501047"/>
              <a:gd name="connsiteX189" fmla="*/ 705128 w 7366725"/>
              <a:gd name="connsiteY189" fmla="*/ 515273 h 1501047"/>
              <a:gd name="connsiteX190" fmla="*/ 706488 w 7366725"/>
              <a:gd name="connsiteY190" fmla="*/ 516747 h 1501047"/>
              <a:gd name="connsiteX191" fmla="*/ 708075 w 7366725"/>
              <a:gd name="connsiteY191" fmla="*/ 519240 h 1501047"/>
              <a:gd name="connsiteX192" fmla="*/ 708075 w 7366725"/>
              <a:gd name="connsiteY192" fmla="*/ 521960 h 1501047"/>
              <a:gd name="connsiteX193" fmla="*/ 708529 w 7366725"/>
              <a:gd name="connsiteY193" fmla="*/ 525474 h 1501047"/>
              <a:gd name="connsiteX194" fmla="*/ 708755 w 7366725"/>
              <a:gd name="connsiteY194" fmla="*/ 527968 h 1501047"/>
              <a:gd name="connsiteX195" fmla="*/ 709095 w 7366725"/>
              <a:gd name="connsiteY195" fmla="*/ 528988 h 1501047"/>
              <a:gd name="connsiteX196" fmla="*/ 709662 w 7366725"/>
              <a:gd name="connsiteY196" fmla="*/ 529555 h 1501047"/>
              <a:gd name="connsiteX197" fmla="*/ 712042 w 7366725"/>
              <a:gd name="connsiteY197" fmla="*/ 529895 h 1501047"/>
              <a:gd name="connsiteX198" fmla="*/ 714083 w 7366725"/>
              <a:gd name="connsiteY198" fmla="*/ 529215 h 1501047"/>
              <a:gd name="connsiteX199" fmla="*/ 717596 w 7366725"/>
              <a:gd name="connsiteY199" fmla="*/ 529555 h 1501047"/>
              <a:gd name="connsiteX200" fmla="*/ 718277 w 7366725"/>
              <a:gd name="connsiteY200" fmla="*/ 529215 h 1501047"/>
              <a:gd name="connsiteX201" fmla="*/ 718730 w 7366725"/>
              <a:gd name="connsiteY201" fmla="*/ 528535 h 1501047"/>
              <a:gd name="connsiteX202" fmla="*/ 718957 w 7366725"/>
              <a:gd name="connsiteY202" fmla="*/ 527514 h 1501047"/>
              <a:gd name="connsiteX203" fmla="*/ 718957 w 7366725"/>
              <a:gd name="connsiteY203" fmla="*/ 526268 h 1501047"/>
              <a:gd name="connsiteX204" fmla="*/ 718730 w 7366725"/>
              <a:gd name="connsiteY204" fmla="*/ 524907 h 1501047"/>
              <a:gd name="connsiteX205" fmla="*/ 718277 w 7366725"/>
              <a:gd name="connsiteY205" fmla="*/ 523887 h 1501047"/>
              <a:gd name="connsiteX206" fmla="*/ 717256 w 7366725"/>
              <a:gd name="connsiteY206" fmla="*/ 522527 h 1501047"/>
              <a:gd name="connsiteX207" fmla="*/ 717030 w 7366725"/>
              <a:gd name="connsiteY207" fmla="*/ 521394 h 1501047"/>
              <a:gd name="connsiteX208" fmla="*/ 715556 w 7366725"/>
              <a:gd name="connsiteY208" fmla="*/ 519467 h 1501047"/>
              <a:gd name="connsiteX209" fmla="*/ 715103 w 7366725"/>
              <a:gd name="connsiteY209" fmla="*/ 518447 h 1501047"/>
              <a:gd name="connsiteX210" fmla="*/ 715103 w 7366725"/>
              <a:gd name="connsiteY210" fmla="*/ 518107 h 1501047"/>
              <a:gd name="connsiteX211" fmla="*/ 716916 w 7366725"/>
              <a:gd name="connsiteY211" fmla="*/ 519127 h 1501047"/>
              <a:gd name="connsiteX212" fmla="*/ 719183 w 7366725"/>
              <a:gd name="connsiteY212" fmla="*/ 522641 h 1501047"/>
              <a:gd name="connsiteX213" fmla="*/ 721223 w 7366725"/>
              <a:gd name="connsiteY213" fmla="*/ 524567 h 1501047"/>
              <a:gd name="connsiteX214" fmla="*/ 721904 w 7366725"/>
              <a:gd name="connsiteY214" fmla="*/ 524567 h 1501047"/>
              <a:gd name="connsiteX215" fmla="*/ 722470 w 7366725"/>
              <a:gd name="connsiteY215" fmla="*/ 523774 h 1501047"/>
              <a:gd name="connsiteX216" fmla="*/ 722810 w 7366725"/>
              <a:gd name="connsiteY216" fmla="*/ 522867 h 1501047"/>
              <a:gd name="connsiteX217" fmla="*/ 722810 w 7366725"/>
              <a:gd name="connsiteY217" fmla="*/ 521734 h 1501047"/>
              <a:gd name="connsiteX218" fmla="*/ 722810 w 7366725"/>
              <a:gd name="connsiteY218" fmla="*/ 519580 h 1501047"/>
              <a:gd name="connsiteX219" fmla="*/ 723037 w 7366725"/>
              <a:gd name="connsiteY219" fmla="*/ 517427 h 1501047"/>
              <a:gd name="connsiteX220" fmla="*/ 723037 w 7366725"/>
              <a:gd name="connsiteY220" fmla="*/ 516520 h 1501047"/>
              <a:gd name="connsiteX221" fmla="*/ 729158 w 7366725"/>
              <a:gd name="connsiteY221" fmla="*/ 522754 h 1501047"/>
              <a:gd name="connsiteX222" fmla="*/ 725304 w 7366725"/>
              <a:gd name="connsiteY222" fmla="*/ 519353 h 1501047"/>
              <a:gd name="connsiteX223" fmla="*/ 724737 w 7366725"/>
              <a:gd name="connsiteY223" fmla="*/ 522414 h 1501047"/>
              <a:gd name="connsiteX224" fmla="*/ 724057 w 7366725"/>
              <a:gd name="connsiteY224" fmla="*/ 524227 h 1501047"/>
              <a:gd name="connsiteX225" fmla="*/ 723490 w 7366725"/>
              <a:gd name="connsiteY225" fmla="*/ 525134 h 1501047"/>
              <a:gd name="connsiteX226" fmla="*/ 723264 w 7366725"/>
              <a:gd name="connsiteY226" fmla="*/ 526381 h 1501047"/>
              <a:gd name="connsiteX227" fmla="*/ 723604 w 7366725"/>
              <a:gd name="connsiteY227" fmla="*/ 527741 h 1501047"/>
              <a:gd name="connsiteX228" fmla="*/ 724511 w 7366725"/>
              <a:gd name="connsiteY228" fmla="*/ 528081 h 1501047"/>
              <a:gd name="connsiteX229" fmla="*/ 727118 w 7366725"/>
              <a:gd name="connsiteY229" fmla="*/ 528081 h 1501047"/>
              <a:gd name="connsiteX230" fmla="*/ 727344 w 7366725"/>
              <a:gd name="connsiteY230" fmla="*/ 527628 h 1501047"/>
              <a:gd name="connsiteX231" fmla="*/ 728024 w 7366725"/>
              <a:gd name="connsiteY231" fmla="*/ 527061 h 1501047"/>
              <a:gd name="connsiteX232" fmla="*/ 729611 w 7366725"/>
              <a:gd name="connsiteY232" fmla="*/ 526721 h 1501047"/>
              <a:gd name="connsiteX233" fmla="*/ 730971 w 7366725"/>
              <a:gd name="connsiteY233" fmla="*/ 526041 h 1501047"/>
              <a:gd name="connsiteX234" fmla="*/ 730291 w 7366725"/>
              <a:gd name="connsiteY234" fmla="*/ 524114 h 1501047"/>
              <a:gd name="connsiteX235" fmla="*/ 729158 w 7366725"/>
              <a:gd name="connsiteY235" fmla="*/ 522527 h 1501047"/>
              <a:gd name="connsiteX236" fmla="*/ 695154 w 7366725"/>
              <a:gd name="connsiteY236" fmla="*/ 474582 h 1501047"/>
              <a:gd name="connsiteX237" fmla="*/ 695154 w 7366725"/>
              <a:gd name="connsiteY237" fmla="*/ 473788 h 1501047"/>
              <a:gd name="connsiteX238" fmla="*/ 693567 w 7366725"/>
              <a:gd name="connsiteY238" fmla="*/ 471975 h 1501047"/>
              <a:gd name="connsiteX239" fmla="*/ 691073 w 7366725"/>
              <a:gd name="connsiteY239" fmla="*/ 470501 h 1501047"/>
              <a:gd name="connsiteX240" fmla="*/ 688466 w 7366725"/>
              <a:gd name="connsiteY240" fmla="*/ 471181 h 1501047"/>
              <a:gd name="connsiteX241" fmla="*/ 688240 w 7366725"/>
              <a:gd name="connsiteY241" fmla="*/ 471861 h 1501047"/>
              <a:gd name="connsiteX242" fmla="*/ 689600 w 7366725"/>
              <a:gd name="connsiteY242" fmla="*/ 473448 h 1501047"/>
              <a:gd name="connsiteX243" fmla="*/ 692433 w 7366725"/>
              <a:gd name="connsiteY243" fmla="*/ 474582 h 1501047"/>
              <a:gd name="connsiteX244" fmla="*/ 695267 w 7366725"/>
              <a:gd name="connsiteY244" fmla="*/ 474582 h 1501047"/>
              <a:gd name="connsiteX245" fmla="*/ 734258 w 7366725"/>
              <a:gd name="connsiteY245" fmla="*/ 545423 h 1501047"/>
              <a:gd name="connsiteX246" fmla="*/ 735052 w 7366725"/>
              <a:gd name="connsiteY246" fmla="*/ 545990 h 1501047"/>
              <a:gd name="connsiteX247" fmla="*/ 736752 w 7366725"/>
              <a:gd name="connsiteY247" fmla="*/ 546330 h 1501047"/>
              <a:gd name="connsiteX248" fmla="*/ 738339 w 7366725"/>
              <a:gd name="connsiteY248" fmla="*/ 545650 h 1501047"/>
              <a:gd name="connsiteX249" fmla="*/ 739132 w 7366725"/>
              <a:gd name="connsiteY249" fmla="*/ 545650 h 1501047"/>
              <a:gd name="connsiteX250" fmla="*/ 739926 w 7366725"/>
              <a:gd name="connsiteY250" fmla="*/ 545990 h 1501047"/>
              <a:gd name="connsiteX251" fmla="*/ 740379 w 7366725"/>
              <a:gd name="connsiteY251" fmla="*/ 540776 h 1501047"/>
              <a:gd name="connsiteX252" fmla="*/ 741286 w 7366725"/>
              <a:gd name="connsiteY252" fmla="*/ 536582 h 1501047"/>
              <a:gd name="connsiteX253" fmla="*/ 738452 w 7366725"/>
              <a:gd name="connsiteY253" fmla="*/ 532048 h 1501047"/>
              <a:gd name="connsiteX254" fmla="*/ 736185 w 7366725"/>
              <a:gd name="connsiteY254" fmla="*/ 528988 h 1501047"/>
              <a:gd name="connsiteX255" fmla="*/ 734938 w 7366725"/>
              <a:gd name="connsiteY255" fmla="*/ 528648 h 1501047"/>
              <a:gd name="connsiteX256" fmla="*/ 732331 w 7366725"/>
              <a:gd name="connsiteY256" fmla="*/ 533749 h 1501047"/>
              <a:gd name="connsiteX257" fmla="*/ 731651 w 7366725"/>
              <a:gd name="connsiteY257" fmla="*/ 534089 h 1501047"/>
              <a:gd name="connsiteX258" fmla="*/ 730405 w 7366725"/>
              <a:gd name="connsiteY258" fmla="*/ 536695 h 1501047"/>
              <a:gd name="connsiteX259" fmla="*/ 728818 w 7366725"/>
              <a:gd name="connsiteY259" fmla="*/ 537262 h 1501047"/>
              <a:gd name="connsiteX260" fmla="*/ 728364 w 7366725"/>
              <a:gd name="connsiteY260" fmla="*/ 538056 h 1501047"/>
              <a:gd name="connsiteX261" fmla="*/ 728364 w 7366725"/>
              <a:gd name="connsiteY261" fmla="*/ 540209 h 1501047"/>
              <a:gd name="connsiteX262" fmla="*/ 729158 w 7366725"/>
              <a:gd name="connsiteY262" fmla="*/ 541796 h 1501047"/>
              <a:gd name="connsiteX263" fmla="*/ 730291 w 7366725"/>
              <a:gd name="connsiteY263" fmla="*/ 542136 h 1501047"/>
              <a:gd name="connsiteX264" fmla="*/ 733352 w 7366725"/>
              <a:gd name="connsiteY264" fmla="*/ 542476 h 1501047"/>
              <a:gd name="connsiteX265" fmla="*/ 734258 w 7366725"/>
              <a:gd name="connsiteY265" fmla="*/ 543383 h 1501047"/>
              <a:gd name="connsiteX266" fmla="*/ 733918 w 7366725"/>
              <a:gd name="connsiteY266" fmla="*/ 544970 h 1501047"/>
              <a:gd name="connsiteX267" fmla="*/ 734258 w 7366725"/>
              <a:gd name="connsiteY267" fmla="*/ 545650 h 1501047"/>
              <a:gd name="connsiteX268" fmla="*/ 721337 w 7366725"/>
              <a:gd name="connsiteY268" fmla="*/ 532728 h 1501047"/>
              <a:gd name="connsiteX269" fmla="*/ 721337 w 7366725"/>
              <a:gd name="connsiteY269" fmla="*/ 533522 h 1501047"/>
              <a:gd name="connsiteX270" fmla="*/ 724284 w 7366725"/>
              <a:gd name="connsiteY270" fmla="*/ 536015 h 1501047"/>
              <a:gd name="connsiteX271" fmla="*/ 725531 w 7366725"/>
              <a:gd name="connsiteY271" fmla="*/ 536469 h 1501047"/>
              <a:gd name="connsiteX272" fmla="*/ 726551 w 7366725"/>
              <a:gd name="connsiteY272" fmla="*/ 536469 h 1501047"/>
              <a:gd name="connsiteX273" fmla="*/ 728818 w 7366725"/>
              <a:gd name="connsiteY273" fmla="*/ 535109 h 1501047"/>
              <a:gd name="connsiteX274" fmla="*/ 729271 w 7366725"/>
              <a:gd name="connsiteY274" fmla="*/ 534315 h 1501047"/>
              <a:gd name="connsiteX275" fmla="*/ 729044 w 7366725"/>
              <a:gd name="connsiteY275" fmla="*/ 533522 h 1501047"/>
              <a:gd name="connsiteX276" fmla="*/ 729044 w 7366725"/>
              <a:gd name="connsiteY276" fmla="*/ 532728 h 1501047"/>
              <a:gd name="connsiteX277" fmla="*/ 729611 w 7366725"/>
              <a:gd name="connsiteY277" fmla="*/ 531935 h 1501047"/>
              <a:gd name="connsiteX278" fmla="*/ 729611 w 7366725"/>
              <a:gd name="connsiteY278" fmla="*/ 531142 h 1501047"/>
              <a:gd name="connsiteX279" fmla="*/ 729384 w 7366725"/>
              <a:gd name="connsiteY279" fmla="*/ 530461 h 1501047"/>
              <a:gd name="connsiteX280" fmla="*/ 728138 w 7366725"/>
              <a:gd name="connsiteY280" fmla="*/ 530008 h 1501047"/>
              <a:gd name="connsiteX281" fmla="*/ 724171 w 7366725"/>
              <a:gd name="connsiteY281" fmla="*/ 530008 h 1501047"/>
              <a:gd name="connsiteX282" fmla="*/ 723490 w 7366725"/>
              <a:gd name="connsiteY282" fmla="*/ 530235 h 1501047"/>
              <a:gd name="connsiteX283" fmla="*/ 721790 w 7366725"/>
              <a:gd name="connsiteY283" fmla="*/ 531822 h 1501047"/>
              <a:gd name="connsiteX284" fmla="*/ 721337 w 7366725"/>
              <a:gd name="connsiteY284" fmla="*/ 532615 h 1501047"/>
              <a:gd name="connsiteX285" fmla="*/ 333465 w 7366725"/>
              <a:gd name="connsiteY285" fmla="*/ 403853 h 1501047"/>
              <a:gd name="connsiteX286" fmla="*/ 335506 w 7366725"/>
              <a:gd name="connsiteY286" fmla="*/ 400566 h 1501047"/>
              <a:gd name="connsiteX287" fmla="*/ 335279 w 7366725"/>
              <a:gd name="connsiteY287" fmla="*/ 400000 h 1501047"/>
              <a:gd name="connsiteX288" fmla="*/ 334032 w 7366725"/>
              <a:gd name="connsiteY288" fmla="*/ 399546 h 1501047"/>
              <a:gd name="connsiteX289" fmla="*/ 333125 w 7366725"/>
              <a:gd name="connsiteY289" fmla="*/ 402720 h 1501047"/>
              <a:gd name="connsiteX290" fmla="*/ 331765 w 7366725"/>
              <a:gd name="connsiteY290" fmla="*/ 404307 h 1501047"/>
              <a:gd name="connsiteX291" fmla="*/ 332785 w 7366725"/>
              <a:gd name="connsiteY291" fmla="*/ 404307 h 1501047"/>
              <a:gd name="connsiteX292" fmla="*/ 333465 w 7366725"/>
              <a:gd name="connsiteY292" fmla="*/ 403740 h 1501047"/>
              <a:gd name="connsiteX293" fmla="*/ 410314 w 7366725"/>
              <a:gd name="connsiteY293" fmla="*/ 412468 h 1501047"/>
              <a:gd name="connsiteX294" fmla="*/ 409521 w 7366725"/>
              <a:gd name="connsiteY294" fmla="*/ 414508 h 1501047"/>
              <a:gd name="connsiteX295" fmla="*/ 413601 w 7366725"/>
              <a:gd name="connsiteY295" fmla="*/ 415075 h 1501047"/>
              <a:gd name="connsiteX296" fmla="*/ 414621 w 7366725"/>
              <a:gd name="connsiteY296" fmla="*/ 414055 h 1501047"/>
              <a:gd name="connsiteX297" fmla="*/ 416775 w 7366725"/>
              <a:gd name="connsiteY297" fmla="*/ 413148 h 1501047"/>
              <a:gd name="connsiteX298" fmla="*/ 413375 w 7366725"/>
              <a:gd name="connsiteY298" fmla="*/ 411221 h 1501047"/>
              <a:gd name="connsiteX299" fmla="*/ 410314 w 7366725"/>
              <a:gd name="connsiteY299" fmla="*/ 412468 h 1501047"/>
              <a:gd name="connsiteX300" fmla="*/ 412694 w 7366725"/>
              <a:gd name="connsiteY300" fmla="*/ 388665 h 1501047"/>
              <a:gd name="connsiteX301" fmla="*/ 413828 w 7366725"/>
              <a:gd name="connsiteY301" fmla="*/ 389118 h 1501047"/>
              <a:gd name="connsiteX302" fmla="*/ 416435 w 7366725"/>
              <a:gd name="connsiteY302" fmla="*/ 388892 h 1501047"/>
              <a:gd name="connsiteX303" fmla="*/ 416208 w 7366725"/>
              <a:gd name="connsiteY303" fmla="*/ 387305 h 1501047"/>
              <a:gd name="connsiteX304" fmla="*/ 415755 w 7366725"/>
              <a:gd name="connsiteY304" fmla="*/ 386511 h 1501047"/>
              <a:gd name="connsiteX305" fmla="*/ 414281 w 7366725"/>
              <a:gd name="connsiteY305" fmla="*/ 385718 h 1501047"/>
              <a:gd name="connsiteX306" fmla="*/ 412921 w 7366725"/>
              <a:gd name="connsiteY306" fmla="*/ 385945 h 1501047"/>
              <a:gd name="connsiteX307" fmla="*/ 412921 w 7366725"/>
              <a:gd name="connsiteY307" fmla="*/ 386625 h 1501047"/>
              <a:gd name="connsiteX308" fmla="*/ 412468 w 7366725"/>
              <a:gd name="connsiteY308" fmla="*/ 388325 h 1501047"/>
              <a:gd name="connsiteX309" fmla="*/ 412694 w 7366725"/>
              <a:gd name="connsiteY309" fmla="*/ 388778 h 1501047"/>
              <a:gd name="connsiteX310" fmla="*/ 470614 w 7366725"/>
              <a:gd name="connsiteY310" fmla="*/ 405100 h 1501047"/>
              <a:gd name="connsiteX311" fmla="*/ 471521 w 7366725"/>
              <a:gd name="connsiteY311" fmla="*/ 405667 h 1501047"/>
              <a:gd name="connsiteX312" fmla="*/ 473335 w 7366725"/>
              <a:gd name="connsiteY312" fmla="*/ 406007 h 1501047"/>
              <a:gd name="connsiteX313" fmla="*/ 474015 w 7366725"/>
              <a:gd name="connsiteY313" fmla="*/ 405214 h 1501047"/>
              <a:gd name="connsiteX314" fmla="*/ 474355 w 7366725"/>
              <a:gd name="connsiteY314" fmla="*/ 403513 h 1501047"/>
              <a:gd name="connsiteX315" fmla="*/ 473788 w 7366725"/>
              <a:gd name="connsiteY315" fmla="*/ 403060 h 1501047"/>
              <a:gd name="connsiteX316" fmla="*/ 470614 w 7366725"/>
              <a:gd name="connsiteY316" fmla="*/ 405214 h 1501047"/>
              <a:gd name="connsiteX317" fmla="*/ 322584 w 7366725"/>
              <a:gd name="connsiteY317" fmla="*/ 465741 h 1501047"/>
              <a:gd name="connsiteX318" fmla="*/ 323151 w 7366725"/>
              <a:gd name="connsiteY318" fmla="*/ 465514 h 1501047"/>
              <a:gd name="connsiteX319" fmla="*/ 325078 w 7366725"/>
              <a:gd name="connsiteY319" fmla="*/ 463700 h 1501047"/>
              <a:gd name="connsiteX320" fmla="*/ 325758 w 7366725"/>
              <a:gd name="connsiteY320" fmla="*/ 462680 h 1501047"/>
              <a:gd name="connsiteX321" fmla="*/ 325758 w 7366725"/>
              <a:gd name="connsiteY321" fmla="*/ 461887 h 1501047"/>
              <a:gd name="connsiteX322" fmla="*/ 325644 w 7366725"/>
              <a:gd name="connsiteY322" fmla="*/ 461320 h 1501047"/>
              <a:gd name="connsiteX323" fmla="*/ 325078 w 7366725"/>
              <a:gd name="connsiteY323" fmla="*/ 461093 h 1501047"/>
              <a:gd name="connsiteX324" fmla="*/ 323717 w 7366725"/>
              <a:gd name="connsiteY324" fmla="*/ 461093 h 1501047"/>
              <a:gd name="connsiteX325" fmla="*/ 320770 w 7366725"/>
              <a:gd name="connsiteY325" fmla="*/ 462794 h 1501047"/>
              <a:gd name="connsiteX326" fmla="*/ 320090 w 7366725"/>
              <a:gd name="connsiteY326" fmla="*/ 463587 h 1501047"/>
              <a:gd name="connsiteX327" fmla="*/ 321111 w 7366725"/>
              <a:gd name="connsiteY327" fmla="*/ 464607 h 1501047"/>
              <a:gd name="connsiteX328" fmla="*/ 322584 w 7366725"/>
              <a:gd name="connsiteY328" fmla="*/ 465627 h 1501047"/>
              <a:gd name="connsiteX329" fmla="*/ 452252 w 7366725"/>
              <a:gd name="connsiteY329" fmla="*/ 402040 h 1501047"/>
              <a:gd name="connsiteX330" fmla="*/ 448285 w 7366725"/>
              <a:gd name="connsiteY330" fmla="*/ 402267 h 1501047"/>
              <a:gd name="connsiteX331" fmla="*/ 447832 w 7366725"/>
              <a:gd name="connsiteY331" fmla="*/ 401360 h 1501047"/>
              <a:gd name="connsiteX332" fmla="*/ 444431 w 7366725"/>
              <a:gd name="connsiteY332" fmla="*/ 400340 h 1501047"/>
              <a:gd name="connsiteX333" fmla="*/ 443525 w 7366725"/>
              <a:gd name="connsiteY333" fmla="*/ 400793 h 1501047"/>
              <a:gd name="connsiteX334" fmla="*/ 442165 w 7366725"/>
              <a:gd name="connsiteY334" fmla="*/ 401927 h 1501047"/>
              <a:gd name="connsiteX335" fmla="*/ 441484 w 7366725"/>
              <a:gd name="connsiteY335" fmla="*/ 402720 h 1501047"/>
              <a:gd name="connsiteX336" fmla="*/ 441484 w 7366725"/>
              <a:gd name="connsiteY336" fmla="*/ 403173 h 1501047"/>
              <a:gd name="connsiteX337" fmla="*/ 441938 w 7366725"/>
              <a:gd name="connsiteY337" fmla="*/ 404307 h 1501047"/>
              <a:gd name="connsiteX338" fmla="*/ 442618 w 7366725"/>
              <a:gd name="connsiteY338" fmla="*/ 405100 h 1501047"/>
              <a:gd name="connsiteX339" fmla="*/ 443298 w 7366725"/>
              <a:gd name="connsiteY339" fmla="*/ 407140 h 1501047"/>
              <a:gd name="connsiteX340" fmla="*/ 443751 w 7366725"/>
              <a:gd name="connsiteY340" fmla="*/ 407367 h 1501047"/>
              <a:gd name="connsiteX341" fmla="*/ 447378 w 7366725"/>
              <a:gd name="connsiteY341" fmla="*/ 405440 h 1501047"/>
              <a:gd name="connsiteX342" fmla="*/ 451799 w 7366725"/>
              <a:gd name="connsiteY342" fmla="*/ 403967 h 1501047"/>
              <a:gd name="connsiteX343" fmla="*/ 453272 w 7366725"/>
              <a:gd name="connsiteY343" fmla="*/ 403173 h 1501047"/>
              <a:gd name="connsiteX344" fmla="*/ 453839 w 7366725"/>
              <a:gd name="connsiteY344" fmla="*/ 402607 h 1501047"/>
              <a:gd name="connsiteX345" fmla="*/ 453386 w 7366725"/>
              <a:gd name="connsiteY345" fmla="*/ 402153 h 1501047"/>
              <a:gd name="connsiteX346" fmla="*/ 452252 w 7366725"/>
              <a:gd name="connsiteY346" fmla="*/ 402153 h 1501047"/>
              <a:gd name="connsiteX347" fmla="*/ 421989 w 7366725"/>
              <a:gd name="connsiteY347" fmla="*/ 401360 h 1501047"/>
              <a:gd name="connsiteX348" fmla="*/ 421422 w 7366725"/>
              <a:gd name="connsiteY348" fmla="*/ 400000 h 1501047"/>
              <a:gd name="connsiteX349" fmla="*/ 421082 w 7366725"/>
              <a:gd name="connsiteY349" fmla="*/ 400000 h 1501047"/>
              <a:gd name="connsiteX350" fmla="*/ 420402 w 7366725"/>
              <a:gd name="connsiteY350" fmla="*/ 401473 h 1501047"/>
              <a:gd name="connsiteX351" fmla="*/ 419949 w 7366725"/>
              <a:gd name="connsiteY351" fmla="*/ 401813 h 1501047"/>
              <a:gd name="connsiteX352" fmla="*/ 419609 w 7366725"/>
              <a:gd name="connsiteY352" fmla="*/ 401587 h 1501047"/>
              <a:gd name="connsiteX353" fmla="*/ 419609 w 7366725"/>
              <a:gd name="connsiteY353" fmla="*/ 400906 h 1501047"/>
              <a:gd name="connsiteX354" fmla="*/ 419155 w 7366725"/>
              <a:gd name="connsiteY354" fmla="*/ 401133 h 1501047"/>
              <a:gd name="connsiteX355" fmla="*/ 418248 w 7366725"/>
              <a:gd name="connsiteY355" fmla="*/ 404080 h 1501047"/>
              <a:gd name="connsiteX356" fmla="*/ 418248 w 7366725"/>
              <a:gd name="connsiteY356" fmla="*/ 404760 h 1501047"/>
              <a:gd name="connsiteX357" fmla="*/ 417908 w 7366725"/>
              <a:gd name="connsiteY357" fmla="*/ 405780 h 1501047"/>
              <a:gd name="connsiteX358" fmla="*/ 417115 w 7366725"/>
              <a:gd name="connsiteY358" fmla="*/ 406460 h 1501047"/>
              <a:gd name="connsiteX359" fmla="*/ 417568 w 7366725"/>
              <a:gd name="connsiteY359" fmla="*/ 408727 h 1501047"/>
              <a:gd name="connsiteX360" fmla="*/ 418929 w 7366725"/>
              <a:gd name="connsiteY360" fmla="*/ 408727 h 1501047"/>
              <a:gd name="connsiteX361" fmla="*/ 418588 w 7366725"/>
              <a:gd name="connsiteY361" fmla="*/ 409634 h 1501047"/>
              <a:gd name="connsiteX362" fmla="*/ 418588 w 7366725"/>
              <a:gd name="connsiteY362" fmla="*/ 410201 h 1501047"/>
              <a:gd name="connsiteX363" fmla="*/ 419269 w 7366725"/>
              <a:gd name="connsiteY363" fmla="*/ 410428 h 1501047"/>
              <a:gd name="connsiteX364" fmla="*/ 419835 w 7366725"/>
              <a:gd name="connsiteY364" fmla="*/ 409974 h 1501047"/>
              <a:gd name="connsiteX365" fmla="*/ 420402 w 7366725"/>
              <a:gd name="connsiteY365" fmla="*/ 408954 h 1501047"/>
              <a:gd name="connsiteX366" fmla="*/ 420855 w 7366725"/>
              <a:gd name="connsiteY366" fmla="*/ 407254 h 1501047"/>
              <a:gd name="connsiteX367" fmla="*/ 421876 w 7366725"/>
              <a:gd name="connsiteY367" fmla="*/ 404647 h 1501047"/>
              <a:gd name="connsiteX368" fmla="*/ 421309 w 7366725"/>
              <a:gd name="connsiteY368" fmla="*/ 403060 h 1501047"/>
              <a:gd name="connsiteX369" fmla="*/ 421989 w 7366725"/>
              <a:gd name="connsiteY369" fmla="*/ 402267 h 1501047"/>
              <a:gd name="connsiteX370" fmla="*/ 421989 w 7366725"/>
              <a:gd name="connsiteY370" fmla="*/ 401360 h 1501047"/>
              <a:gd name="connsiteX371" fmla="*/ 432983 w 7366725"/>
              <a:gd name="connsiteY371" fmla="*/ 404307 h 1501047"/>
              <a:gd name="connsiteX372" fmla="*/ 431737 w 7366725"/>
              <a:gd name="connsiteY372" fmla="*/ 404307 h 1501047"/>
              <a:gd name="connsiteX373" fmla="*/ 431283 w 7366725"/>
              <a:gd name="connsiteY373" fmla="*/ 406007 h 1501047"/>
              <a:gd name="connsiteX374" fmla="*/ 428563 w 7366725"/>
              <a:gd name="connsiteY374" fmla="*/ 410201 h 1501047"/>
              <a:gd name="connsiteX375" fmla="*/ 425956 w 7366725"/>
              <a:gd name="connsiteY375" fmla="*/ 413148 h 1501047"/>
              <a:gd name="connsiteX376" fmla="*/ 423122 w 7366725"/>
              <a:gd name="connsiteY376" fmla="*/ 415188 h 1501047"/>
              <a:gd name="connsiteX377" fmla="*/ 420515 w 7366725"/>
              <a:gd name="connsiteY377" fmla="*/ 417908 h 1501047"/>
              <a:gd name="connsiteX378" fmla="*/ 419835 w 7366725"/>
              <a:gd name="connsiteY378" fmla="*/ 418248 h 1501047"/>
              <a:gd name="connsiteX379" fmla="*/ 418929 w 7366725"/>
              <a:gd name="connsiteY379" fmla="*/ 419609 h 1501047"/>
              <a:gd name="connsiteX380" fmla="*/ 417795 w 7366725"/>
              <a:gd name="connsiteY380" fmla="*/ 421989 h 1501047"/>
              <a:gd name="connsiteX381" fmla="*/ 418362 w 7366725"/>
              <a:gd name="connsiteY381" fmla="*/ 423009 h 1501047"/>
              <a:gd name="connsiteX382" fmla="*/ 420629 w 7366725"/>
              <a:gd name="connsiteY382" fmla="*/ 422556 h 1501047"/>
              <a:gd name="connsiteX383" fmla="*/ 421989 w 7366725"/>
              <a:gd name="connsiteY383" fmla="*/ 421989 h 1501047"/>
              <a:gd name="connsiteX384" fmla="*/ 422442 w 7366725"/>
              <a:gd name="connsiteY384" fmla="*/ 421309 h 1501047"/>
              <a:gd name="connsiteX385" fmla="*/ 423349 w 7366725"/>
              <a:gd name="connsiteY385" fmla="*/ 420969 h 1501047"/>
              <a:gd name="connsiteX386" fmla="*/ 424596 w 7366725"/>
              <a:gd name="connsiteY386" fmla="*/ 420969 h 1501047"/>
              <a:gd name="connsiteX387" fmla="*/ 425389 w 7366725"/>
              <a:gd name="connsiteY387" fmla="*/ 420175 h 1501047"/>
              <a:gd name="connsiteX388" fmla="*/ 425843 w 7366725"/>
              <a:gd name="connsiteY388" fmla="*/ 418702 h 1501047"/>
              <a:gd name="connsiteX389" fmla="*/ 426523 w 7366725"/>
              <a:gd name="connsiteY389" fmla="*/ 417795 h 1501047"/>
              <a:gd name="connsiteX390" fmla="*/ 427429 w 7366725"/>
              <a:gd name="connsiteY390" fmla="*/ 417455 h 1501047"/>
              <a:gd name="connsiteX391" fmla="*/ 427996 w 7366725"/>
              <a:gd name="connsiteY391" fmla="*/ 416775 h 1501047"/>
              <a:gd name="connsiteX392" fmla="*/ 428563 w 7366725"/>
              <a:gd name="connsiteY392" fmla="*/ 414735 h 1501047"/>
              <a:gd name="connsiteX393" fmla="*/ 429130 w 7366725"/>
              <a:gd name="connsiteY393" fmla="*/ 413941 h 1501047"/>
              <a:gd name="connsiteX394" fmla="*/ 435930 w 7366725"/>
              <a:gd name="connsiteY394" fmla="*/ 408047 h 1501047"/>
              <a:gd name="connsiteX395" fmla="*/ 436497 w 7366725"/>
              <a:gd name="connsiteY395" fmla="*/ 406914 h 1501047"/>
              <a:gd name="connsiteX396" fmla="*/ 435250 w 7366725"/>
              <a:gd name="connsiteY396" fmla="*/ 405440 h 1501047"/>
              <a:gd name="connsiteX397" fmla="*/ 433210 w 7366725"/>
              <a:gd name="connsiteY397" fmla="*/ 404420 h 1501047"/>
              <a:gd name="connsiteX398" fmla="*/ 756021 w 7366725"/>
              <a:gd name="connsiteY398" fmla="*/ 572513 h 1501047"/>
              <a:gd name="connsiteX399" fmla="*/ 754661 w 7366725"/>
              <a:gd name="connsiteY399" fmla="*/ 568433 h 1501047"/>
              <a:gd name="connsiteX400" fmla="*/ 752394 w 7366725"/>
              <a:gd name="connsiteY400" fmla="*/ 566959 h 1501047"/>
              <a:gd name="connsiteX401" fmla="*/ 751260 w 7366725"/>
              <a:gd name="connsiteY401" fmla="*/ 566959 h 1501047"/>
              <a:gd name="connsiteX402" fmla="*/ 751034 w 7366725"/>
              <a:gd name="connsiteY402" fmla="*/ 567412 h 1501047"/>
              <a:gd name="connsiteX403" fmla="*/ 751034 w 7366725"/>
              <a:gd name="connsiteY403" fmla="*/ 568886 h 1501047"/>
              <a:gd name="connsiteX404" fmla="*/ 751487 w 7366725"/>
              <a:gd name="connsiteY404" fmla="*/ 570813 h 1501047"/>
              <a:gd name="connsiteX405" fmla="*/ 750694 w 7366725"/>
              <a:gd name="connsiteY405" fmla="*/ 572286 h 1501047"/>
              <a:gd name="connsiteX406" fmla="*/ 750694 w 7366725"/>
              <a:gd name="connsiteY406" fmla="*/ 574327 h 1501047"/>
              <a:gd name="connsiteX407" fmla="*/ 751827 w 7366725"/>
              <a:gd name="connsiteY407" fmla="*/ 573646 h 1501047"/>
              <a:gd name="connsiteX408" fmla="*/ 753074 w 7366725"/>
              <a:gd name="connsiteY408" fmla="*/ 574100 h 1501047"/>
              <a:gd name="connsiteX409" fmla="*/ 754094 w 7366725"/>
              <a:gd name="connsiteY409" fmla="*/ 575233 h 1501047"/>
              <a:gd name="connsiteX410" fmla="*/ 753641 w 7366725"/>
              <a:gd name="connsiteY410" fmla="*/ 577274 h 1501047"/>
              <a:gd name="connsiteX411" fmla="*/ 753867 w 7366725"/>
              <a:gd name="connsiteY411" fmla="*/ 577954 h 1501047"/>
              <a:gd name="connsiteX412" fmla="*/ 754661 w 7366725"/>
              <a:gd name="connsiteY412" fmla="*/ 578407 h 1501047"/>
              <a:gd name="connsiteX413" fmla="*/ 756248 w 7366725"/>
              <a:gd name="connsiteY413" fmla="*/ 578634 h 1501047"/>
              <a:gd name="connsiteX414" fmla="*/ 758288 w 7366725"/>
              <a:gd name="connsiteY414" fmla="*/ 578180 h 1501047"/>
              <a:gd name="connsiteX415" fmla="*/ 758288 w 7366725"/>
              <a:gd name="connsiteY415" fmla="*/ 576820 h 1501047"/>
              <a:gd name="connsiteX416" fmla="*/ 756134 w 7366725"/>
              <a:gd name="connsiteY416" fmla="*/ 572853 h 1501047"/>
              <a:gd name="connsiteX417" fmla="*/ 1018645 w 7366725"/>
              <a:gd name="connsiteY417" fmla="*/ 1172343 h 1501047"/>
              <a:gd name="connsiteX418" fmla="*/ 1017624 w 7366725"/>
              <a:gd name="connsiteY418" fmla="*/ 1170529 h 1501047"/>
              <a:gd name="connsiteX419" fmla="*/ 1016944 w 7366725"/>
              <a:gd name="connsiteY419" fmla="*/ 1171096 h 1501047"/>
              <a:gd name="connsiteX420" fmla="*/ 1018191 w 7366725"/>
              <a:gd name="connsiteY420" fmla="*/ 1172909 h 1501047"/>
              <a:gd name="connsiteX421" fmla="*/ 1019325 w 7366725"/>
              <a:gd name="connsiteY421" fmla="*/ 1175290 h 1501047"/>
              <a:gd name="connsiteX422" fmla="*/ 1020685 w 7366725"/>
              <a:gd name="connsiteY422" fmla="*/ 1175743 h 1501047"/>
              <a:gd name="connsiteX423" fmla="*/ 1021932 w 7366725"/>
              <a:gd name="connsiteY423" fmla="*/ 1175516 h 1501047"/>
              <a:gd name="connsiteX424" fmla="*/ 1021252 w 7366725"/>
              <a:gd name="connsiteY424" fmla="*/ 1174949 h 1501047"/>
              <a:gd name="connsiteX425" fmla="*/ 1018758 w 7366725"/>
              <a:gd name="connsiteY425" fmla="*/ 1172229 h 1501047"/>
              <a:gd name="connsiteX426" fmla="*/ 1469990 w 7366725"/>
              <a:gd name="connsiteY426" fmla="*/ 1283762 h 1501047"/>
              <a:gd name="connsiteX427" fmla="*/ 1468630 w 7366725"/>
              <a:gd name="connsiteY427" fmla="*/ 1283762 h 1501047"/>
              <a:gd name="connsiteX428" fmla="*/ 1465343 w 7366725"/>
              <a:gd name="connsiteY428" fmla="*/ 1286369 h 1501047"/>
              <a:gd name="connsiteX429" fmla="*/ 1463870 w 7366725"/>
              <a:gd name="connsiteY429" fmla="*/ 1287049 h 1501047"/>
              <a:gd name="connsiteX430" fmla="*/ 1462963 w 7366725"/>
              <a:gd name="connsiteY430" fmla="*/ 1288296 h 1501047"/>
              <a:gd name="connsiteX431" fmla="*/ 1463756 w 7366725"/>
              <a:gd name="connsiteY431" fmla="*/ 1288296 h 1501047"/>
              <a:gd name="connsiteX432" fmla="*/ 1468290 w 7366725"/>
              <a:gd name="connsiteY432" fmla="*/ 1285236 h 1501047"/>
              <a:gd name="connsiteX433" fmla="*/ 1471010 w 7366725"/>
              <a:gd name="connsiteY433" fmla="*/ 1283762 h 1501047"/>
              <a:gd name="connsiteX434" fmla="*/ 1471237 w 7366725"/>
              <a:gd name="connsiteY434" fmla="*/ 1282742 h 1501047"/>
              <a:gd name="connsiteX435" fmla="*/ 1470897 w 7366725"/>
              <a:gd name="connsiteY435" fmla="*/ 1282742 h 1501047"/>
              <a:gd name="connsiteX436" fmla="*/ 1470217 w 7366725"/>
              <a:gd name="connsiteY436" fmla="*/ 1283762 h 1501047"/>
              <a:gd name="connsiteX437" fmla="*/ 706262 w 7366725"/>
              <a:gd name="connsiteY437" fmla="*/ 521394 h 1501047"/>
              <a:gd name="connsiteX438" fmla="*/ 705128 w 7366725"/>
              <a:gd name="connsiteY438" fmla="*/ 519807 h 1501047"/>
              <a:gd name="connsiteX439" fmla="*/ 703201 w 7366725"/>
              <a:gd name="connsiteY439" fmla="*/ 520034 h 1501047"/>
              <a:gd name="connsiteX440" fmla="*/ 701841 w 7366725"/>
              <a:gd name="connsiteY440" fmla="*/ 517880 h 1501047"/>
              <a:gd name="connsiteX441" fmla="*/ 701615 w 7366725"/>
              <a:gd name="connsiteY441" fmla="*/ 517087 h 1501047"/>
              <a:gd name="connsiteX442" fmla="*/ 700594 w 7366725"/>
              <a:gd name="connsiteY442" fmla="*/ 516180 h 1501047"/>
              <a:gd name="connsiteX443" fmla="*/ 698668 w 7366725"/>
              <a:gd name="connsiteY443" fmla="*/ 515160 h 1501047"/>
              <a:gd name="connsiteX444" fmla="*/ 695947 w 7366725"/>
              <a:gd name="connsiteY444" fmla="*/ 515613 h 1501047"/>
              <a:gd name="connsiteX445" fmla="*/ 693907 w 7366725"/>
              <a:gd name="connsiteY445" fmla="*/ 518107 h 1501047"/>
              <a:gd name="connsiteX446" fmla="*/ 693567 w 7366725"/>
              <a:gd name="connsiteY446" fmla="*/ 520940 h 1501047"/>
              <a:gd name="connsiteX447" fmla="*/ 693567 w 7366725"/>
              <a:gd name="connsiteY447" fmla="*/ 521734 h 1501047"/>
              <a:gd name="connsiteX448" fmla="*/ 695834 w 7366725"/>
              <a:gd name="connsiteY448" fmla="*/ 525134 h 1501047"/>
              <a:gd name="connsiteX449" fmla="*/ 695607 w 7366725"/>
              <a:gd name="connsiteY449" fmla="*/ 526268 h 1501047"/>
              <a:gd name="connsiteX450" fmla="*/ 698441 w 7366725"/>
              <a:gd name="connsiteY450" fmla="*/ 528308 h 1501047"/>
              <a:gd name="connsiteX451" fmla="*/ 699801 w 7366725"/>
              <a:gd name="connsiteY451" fmla="*/ 530121 h 1501047"/>
              <a:gd name="connsiteX452" fmla="*/ 697534 w 7366725"/>
              <a:gd name="connsiteY452" fmla="*/ 531482 h 1501047"/>
              <a:gd name="connsiteX453" fmla="*/ 696514 w 7366725"/>
              <a:gd name="connsiteY453" fmla="*/ 538056 h 1501047"/>
              <a:gd name="connsiteX454" fmla="*/ 697647 w 7366725"/>
              <a:gd name="connsiteY454" fmla="*/ 542023 h 1501047"/>
              <a:gd name="connsiteX455" fmla="*/ 699008 w 7366725"/>
              <a:gd name="connsiteY455" fmla="*/ 542023 h 1501047"/>
              <a:gd name="connsiteX456" fmla="*/ 700141 w 7366725"/>
              <a:gd name="connsiteY456" fmla="*/ 540323 h 1501047"/>
              <a:gd name="connsiteX457" fmla="*/ 701048 w 7366725"/>
              <a:gd name="connsiteY457" fmla="*/ 540776 h 1501047"/>
              <a:gd name="connsiteX458" fmla="*/ 701615 w 7366725"/>
              <a:gd name="connsiteY458" fmla="*/ 541343 h 1501047"/>
              <a:gd name="connsiteX459" fmla="*/ 702068 w 7366725"/>
              <a:gd name="connsiteY459" fmla="*/ 541116 h 1501047"/>
              <a:gd name="connsiteX460" fmla="*/ 702521 w 7366725"/>
              <a:gd name="connsiteY460" fmla="*/ 540549 h 1501047"/>
              <a:gd name="connsiteX461" fmla="*/ 702748 w 7366725"/>
              <a:gd name="connsiteY461" fmla="*/ 538509 h 1501047"/>
              <a:gd name="connsiteX462" fmla="*/ 703882 w 7366725"/>
              <a:gd name="connsiteY462" fmla="*/ 535449 h 1501047"/>
              <a:gd name="connsiteX463" fmla="*/ 704222 w 7366725"/>
              <a:gd name="connsiteY463" fmla="*/ 532388 h 1501047"/>
              <a:gd name="connsiteX464" fmla="*/ 703995 w 7366725"/>
              <a:gd name="connsiteY464" fmla="*/ 529328 h 1501047"/>
              <a:gd name="connsiteX465" fmla="*/ 704562 w 7366725"/>
              <a:gd name="connsiteY465" fmla="*/ 526268 h 1501047"/>
              <a:gd name="connsiteX466" fmla="*/ 705468 w 7366725"/>
              <a:gd name="connsiteY466" fmla="*/ 525361 h 1501047"/>
              <a:gd name="connsiteX467" fmla="*/ 706375 w 7366725"/>
              <a:gd name="connsiteY467" fmla="*/ 525701 h 1501047"/>
              <a:gd name="connsiteX468" fmla="*/ 706942 w 7366725"/>
              <a:gd name="connsiteY468" fmla="*/ 524114 h 1501047"/>
              <a:gd name="connsiteX469" fmla="*/ 706148 w 7366725"/>
              <a:gd name="connsiteY469" fmla="*/ 521620 h 1501047"/>
              <a:gd name="connsiteX470" fmla="*/ 1021138 w 7366725"/>
              <a:gd name="connsiteY470" fmla="*/ 1161234 h 1501047"/>
              <a:gd name="connsiteX471" fmla="*/ 1017851 w 7366725"/>
              <a:gd name="connsiteY471" fmla="*/ 1159761 h 1501047"/>
              <a:gd name="connsiteX472" fmla="*/ 1017511 w 7366725"/>
              <a:gd name="connsiteY472" fmla="*/ 1160101 h 1501047"/>
              <a:gd name="connsiteX473" fmla="*/ 1017511 w 7366725"/>
              <a:gd name="connsiteY473" fmla="*/ 1160781 h 1501047"/>
              <a:gd name="connsiteX474" fmla="*/ 1017738 w 7366725"/>
              <a:gd name="connsiteY474" fmla="*/ 1160894 h 1501047"/>
              <a:gd name="connsiteX475" fmla="*/ 1018758 w 7366725"/>
              <a:gd name="connsiteY475" fmla="*/ 1160894 h 1501047"/>
              <a:gd name="connsiteX476" fmla="*/ 1019098 w 7366725"/>
              <a:gd name="connsiteY476" fmla="*/ 1161348 h 1501047"/>
              <a:gd name="connsiteX477" fmla="*/ 1019551 w 7366725"/>
              <a:gd name="connsiteY477" fmla="*/ 1162708 h 1501047"/>
              <a:gd name="connsiteX478" fmla="*/ 1020005 w 7366725"/>
              <a:gd name="connsiteY478" fmla="*/ 1163728 h 1501047"/>
              <a:gd name="connsiteX479" fmla="*/ 1021592 w 7366725"/>
              <a:gd name="connsiteY479" fmla="*/ 1163728 h 1501047"/>
              <a:gd name="connsiteX480" fmla="*/ 1023065 w 7366725"/>
              <a:gd name="connsiteY480" fmla="*/ 1163842 h 1501047"/>
              <a:gd name="connsiteX481" fmla="*/ 1022045 w 7366725"/>
              <a:gd name="connsiteY481" fmla="*/ 1162028 h 1501047"/>
              <a:gd name="connsiteX482" fmla="*/ 1021138 w 7366725"/>
              <a:gd name="connsiteY482" fmla="*/ 1161348 h 1501047"/>
              <a:gd name="connsiteX483" fmla="*/ 1456275 w 7366725"/>
              <a:gd name="connsiteY483" fmla="*/ 1297024 h 1501047"/>
              <a:gd name="connsiteX484" fmla="*/ 1452875 w 7366725"/>
              <a:gd name="connsiteY484" fmla="*/ 1303031 h 1501047"/>
              <a:gd name="connsiteX485" fmla="*/ 1451175 w 7366725"/>
              <a:gd name="connsiteY485" fmla="*/ 1307678 h 1501047"/>
              <a:gd name="connsiteX486" fmla="*/ 1450948 w 7366725"/>
              <a:gd name="connsiteY486" fmla="*/ 1309718 h 1501047"/>
              <a:gd name="connsiteX487" fmla="*/ 1451628 w 7366725"/>
              <a:gd name="connsiteY487" fmla="*/ 1308358 h 1501047"/>
              <a:gd name="connsiteX488" fmla="*/ 1453782 w 7366725"/>
              <a:gd name="connsiteY488" fmla="*/ 1302691 h 1501047"/>
              <a:gd name="connsiteX489" fmla="*/ 1457635 w 7366725"/>
              <a:gd name="connsiteY489" fmla="*/ 1296003 h 1501047"/>
              <a:gd name="connsiteX490" fmla="*/ 1456162 w 7366725"/>
              <a:gd name="connsiteY490" fmla="*/ 1297024 h 1501047"/>
              <a:gd name="connsiteX491" fmla="*/ 1461036 w 7366725"/>
              <a:gd name="connsiteY491" fmla="*/ 1288976 h 1501047"/>
              <a:gd name="connsiteX492" fmla="*/ 1459449 w 7366725"/>
              <a:gd name="connsiteY492" fmla="*/ 1291470 h 1501047"/>
              <a:gd name="connsiteX493" fmla="*/ 1459222 w 7366725"/>
              <a:gd name="connsiteY493" fmla="*/ 1292263 h 1501047"/>
              <a:gd name="connsiteX494" fmla="*/ 1458202 w 7366725"/>
              <a:gd name="connsiteY494" fmla="*/ 1294190 h 1501047"/>
              <a:gd name="connsiteX495" fmla="*/ 1458656 w 7366725"/>
              <a:gd name="connsiteY495" fmla="*/ 1294190 h 1501047"/>
              <a:gd name="connsiteX496" fmla="*/ 1460582 w 7366725"/>
              <a:gd name="connsiteY496" fmla="*/ 1291470 h 1501047"/>
              <a:gd name="connsiteX497" fmla="*/ 1462283 w 7366725"/>
              <a:gd name="connsiteY497" fmla="*/ 1289769 h 1501047"/>
              <a:gd name="connsiteX498" fmla="*/ 1461943 w 7366725"/>
              <a:gd name="connsiteY498" fmla="*/ 1288749 h 1501047"/>
              <a:gd name="connsiteX499" fmla="*/ 1461036 w 7366725"/>
              <a:gd name="connsiteY499" fmla="*/ 1289089 h 1501047"/>
              <a:gd name="connsiteX500" fmla="*/ 1451061 w 7366725"/>
              <a:gd name="connsiteY500" fmla="*/ 1310738 h 1501047"/>
              <a:gd name="connsiteX501" fmla="*/ 1450608 w 7366725"/>
              <a:gd name="connsiteY501" fmla="*/ 1313005 h 1501047"/>
              <a:gd name="connsiteX502" fmla="*/ 1450608 w 7366725"/>
              <a:gd name="connsiteY502" fmla="*/ 1319579 h 1501047"/>
              <a:gd name="connsiteX503" fmla="*/ 1453442 w 7366725"/>
              <a:gd name="connsiteY503" fmla="*/ 1331141 h 1501047"/>
              <a:gd name="connsiteX504" fmla="*/ 1455142 w 7366725"/>
              <a:gd name="connsiteY504" fmla="*/ 1336241 h 1501047"/>
              <a:gd name="connsiteX505" fmla="*/ 1455369 w 7366725"/>
              <a:gd name="connsiteY505" fmla="*/ 1335108 h 1501047"/>
              <a:gd name="connsiteX506" fmla="*/ 1454688 w 7366725"/>
              <a:gd name="connsiteY506" fmla="*/ 1331821 h 1501047"/>
              <a:gd name="connsiteX507" fmla="*/ 1451628 w 7366725"/>
              <a:gd name="connsiteY507" fmla="*/ 1320033 h 1501047"/>
              <a:gd name="connsiteX508" fmla="*/ 1450948 w 7366725"/>
              <a:gd name="connsiteY508" fmla="*/ 1310738 h 1501047"/>
              <a:gd name="connsiteX509" fmla="*/ 980674 w 7366725"/>
              <a:gd name="connsiteY509" fmla="*/ 1144913 h 1501047"/>
              <a:gd name="connsiteX510" fmla="*/ 979767 w 7366725"/>
              <a:gd name="connsiteY510" fmla="*/ 1145366 h 1501047"/>
              <a:gd name="connsiteX511" fmla="*/ 979200 w 7366725"/>
              <a:gd name="connsiteY511" fmla="*/ 1145933 h 1501047"/>
              <a:gd name="connsiteX512" fmla="*/ 980900 w 7366725"/>
              <a:gd name="connsiteY512" fmla="*/ 1146159 h 1501047"/>
              <a:gd name="connsiteX513" fmla="*/ 982034 w 7366725"/>
              <a:gd name="connsiteY513" fmla="*/ 1146159 h 1501047"/>
              <a:gd name="connsiteX514" fmla="*/ 981127 w 7366725"/>
              <a:gd name="connsiteY514" fmla="*/ 1145253 h 1501047"/>
              <a:gd name="connsiteX515" fmla="*/ 980787 w 7366725"/>
              <a:gd name="connsiteY515" fmla="*/ 1144913 h 1501047"/>
              <a:gd name="connsiteX516" fmla="*/ 986681 w 7366725"/>
              <a:gd name="connsiteY516" fmla="*/ 1146046 h 1501047"/>
              <a:gd name="connsiteX517" fmla="*/ 982940 w 7366725"/>
              <a:gd name="connsiteY517" fmla="*/ 1146386 h 1501047"/>
              <a:gd name="connsiteX518" fmla="*/ 984641 w 7366725"/>
              <a:gd name="connsiteY518" fmla="*/ 1148766 h 1501047"/>
              <a:gd name="connsiteX519" fmla="*/ 985774 w 7366725"/>
              <a:gd name="connsiteY519" fmla="*/ 1149107 h 1501047"/>
              <a:gd name="connsiteX520" fmla="*/ 987248 w 7366725"/>
              <a:gd name="connsiteY520" fmla="*/ 1148766 h 1501047"/>
              <a:gd name="connsiteX521" fmla="*/ 988494 w 7366725"/>
              <a:gd name="connsiteY521" fmla="*/ 1147406 h 1501047"/>
              <a:gd name="connsiteX522" fmla="*/ 988268 w 7366725"/>
              <a:gd name="connsiteY522" fmla="*/ 1147066 h 1501047"/>
              <a:gd name="connsiteX523" fmla="*/ 986681 w 7366725"/>
              <a:gd name="connsiteY523" fmla="*/ 1146046 h 1501047"/>
              <a:gd name="connsiteX524" fmla="*/ 742419 w 7366725"/>
              <a:gd name="connsiteY524" fmla="*/ 567752 h 1501047"/>
              <a:gd name="connsiteX525" fmla="*/ 739132 w 7366725"/>
              <a:gd name="connsiteY525" fmla="*/ 568093 h 1501047"/>
              <a:gd name="connsiteX526" fmla="*/ 738339 w 7366725"/>
              <a:gd name="connsiteY526" fmla="*/ 567866 h 1501047"/>
              <a:gd name="connsiteX527" fmla="*/ 738339 w 7366725"/>
              <a:gd name="connsiteY527" fmla="*/ 567526 h 1501047"/>
              <a:gd name="connsiteX528" fmla="*/ 738679 w 7366725"/>
              <a:gd name="connsiteY528" fmla="*/ 566959 h 1501047"/>
              <a:gd name="connsiteX529" fmla="*/ 739359 w 7366725"/>
              <a:gd name="connsiteY529" fmla="*/ 565599 h 1501047"/>
              <a:gd name="connsiteX530" fmla="*/ 739359 w 7366725"/>
              <a:gd name="connsiteY530" fmla="*/ 564919 h 1501047"/>
              <a:gd name="connsiteX531" fmla="*/ 738225 w 7366725"/>
              <a:gd name="connsiteY531" fmla="*/ 563105 h 1501047"/>
              <a:gd name="connsiteX532" fmla="*/ 737092 w 7366725"/>
              <a:gd name="connsiteY532" fmla="*/ 562652 h 1501047"/>
              <a:gd name="connsiteX533" fmla="*/ 734145 w 7366725"/>
              <a:gd name="connsiteY533" fmla="*/ 560045 h 1501047"/>
              <a:gd name="connsiteX534" fmla="*/ 730631 w 7366725"/>
              <a:gd name="connsiteY534" fmla="*/ 560612 h 1501047"/>
              <a:gd name="connsiteX535" fmla="*/ 729838 w 7366725"/>
              <a:gd name="connsiteY535" fmla="*/ 560385 h 1501047"/>
              <a:gd name="connsiteX536" fmla="*/ 730858 w 7366725"/>
              <a:gd name="connsiteY536" fmla="*/ 559478 h 1501047"/>
              <a:gd name="connsiteX537" fmla="*/ 731538 w 7366725"/>
              <a:gd name="connsiteY537" fmla="*/ 558231 h 1501047"/>
              <a:gd name="connsiteX538" fmla="*/ 731991 w 7366725"/>
              <a:gd name="connsiteY538" fmla="*/ 556758 h 1501047"/>
              <a:gd name="connsiteX539" fmla="*/ 732331 w 7366725"/>
              <a:gd name="connsiteY539" fmla="*/ 556758 h 1501047"/>
              <a:gd name="connsiteX540" fmla="*/ 736752 w 7366725"/>
              <a:gd name="connsiteY540" fmla="*/ 559365 h 1501047"/>
              <a:gd name="connsiteX541" fmla="*/ 738792 w 7366725"/>
              <a:gd name="connsiteY541" fmla="*/ 560272 h 1501047"/>
              <a:gd name="connsiteX542" fmla="*/ 739246 w 7366725"/>
              <a:gd name="connsiteY542" fmla="*/ 560272 h 1501047"/>
              <a:gd name="connsiteX543" fmla="*/ 738339 w 7366725"/>
              <a:gd name="connsiteY543" fmla="*/ 559025 h 1501047"/>
              <a:gd name="connsiteX544" fmla="*/ 736865 w 7366725"/>
              <a:gd name="connsiteY544" fmla="*/ 557778 h 1501047"/>
              <a:gd name="connsiteX545" fmla="*/ 733918 w 7366725"/>
              <a:gd name="connsiteY545" fmla="*/ 553811 h 1501047"/>
              <a:gd name="connsiteX546" fmla="*/ 732558 w 7366725"/>
              <a:gd name="connsiteY546" fmla="*/ 550410 h 1501047"/>
              <a:gd name="connsiteX547" fmla="*/ 731765 w 7366725"/>
              <a:gd name="connsiteY547" fmla="*/ 549050 h 1501047"/>
              <a:gd name="connsiteX548" fmla="*/ 730405 w 7366725"/>
              <a:gd name="connsiteY548" fmla="*/ 547463 h 1501047"/>
              <a:gd name="connsiteX549" fmla="*/ 727118 w 7366725"/>
              <a:gd name="connsiteY549" fmla="*/ 544403 h 1501047"/>
              <a:gd name="connsiteX550" fmla="*/ 720203 w 7366725"/>
              <a:gd name="connsiteY550" fmla="*/ 541456 h 1501047"/>
              <a:gd name="connsiteX551" fmla="*/ 720203 w 7366725"/>
              <a:gd name="connsiteY551" fmla="*/ 541116 h 1501047"/>
              <a:gd name="connsiteX552" fmla="*/ 720543 w 7366725"/>
              <a:gd name="connsiteY552" fmla="*/ 540209 h 1501047"/>
              <a:gd name="connsiteX553" fmla="*/ 720543 w 7366725"/>
              <a:gd name="connsiteY553" fmla="*/ 539416 h 1501047"/>
              <a:gd name="connsiteX554" fmla="*/ 720543 w 7366725"/>
              <a:gd name="connsiteY554" fmla="*/ 538169 h 1501047"/>
              <a:gd name="connsiteX555" fmla="*/ 720090 w 7366725"/>
              <a:gd name="connsiteY555" fmla="*/ 536922 h 1501047"/>
              <a:gd name="connsiteX556" fmla="*/ 719297 w 7366725"/>
              <a:gd name="connsiteY556" fmla="*/ 535562 h 1501047"/>
              <a:gd name="connsiteX557" fmla="*/ 718050 w 7366725"/>
              <a:gd name="connsiteY557" fmla="*/ 534315 h 1501047"/>
              <a:gd name="connsiteX558" fmla="*/ 714536 w 7366725"/>
              <a:gd name="connsiteY558" fmla="*/ 534315 h 1501047"/>
              <a:gd name="connsiteX559" fmla="*/ 710682 w 7366725"/>
              <a:gd name="connsiteY559" fmla="*/ 533749 h 1501047"/>
              <a:gd name="connsiteX560" fmla="*/ 710002 w 7366725"/>
              <a:gd name="connsiteY560" fmla="*/ 534429 h 1501047"/>
              <a:gd name="connsiteX561" fmla="*/ 710002 w 7366725"/>
              <a:gd name="connsiteY561" fmla="*/ 537489 h 1501047"/>
              <a:gd name="connsiteX562" fmla="*/ 711136 w 7366725"/>
              <a:gd name="connsiteY562" fmla="*/ 538736 h 1501047"/>
              <a:gd name="connsiteX563" fmla="*/ 711362 w 7366725"/>
              <a:gd name="connsiteY563" fmla="*/ 539643 h 1501047"/>
              <a:gd name="connsiteX564" fmla="*/ 710002 w 7366725"/>
              <a:gd name="connsiteY564" fmla="*/ 541229 h 1501047"/>
              <a:gd name="connsiteX565" fmla="*/ 706828 w 7366725"/>
              <a:gd name="connsiteY565" fmla="*/ 544176 h 1501047"/>
              <a:gd name="connsiteX566" fmla="*/ 707055 w 7366725"/>
              <a:gd name="connsiteY566" fmla="*/ 545196 h 1501047"/>
              <a:gd name="connsiteX567" fmla="*/ 708302 w 7366725"/>
              <a:gd name="connsiteY567" fmla="*/ 545877 h 1501047"/>
              <a:gd name="connsiteX568" fmla="*/ 711249 w 7366725"/>
              <a:gd name="connsiteY568" fmla="*/ 544176 h 1501047"/>
              <a:gd name="connsiteX569" fmla="*/ 714649 w 7366725"/>
              <a:gd name="connsiteY569" fmla="*/ 543043 h 1501047"/>
              <a:gd name="connsiteX570" fmla="*/ 716350 w 7366725"/>
              <a:gd name="connsiteY570" fmla="*/ 543610 h 1501047"/>
              <a:gd name="connsiteX571" fmla="*/ 717143 w 7366725"/>
              <a:gd name="connsiteY571" fmla="*/ 545536 h 1501047"/>
              <a:gd name="connsiteX572" fmla="*/ 717370 w 7366725"/>
              <a:gd name="connsiteY572" fmla="*/ 546670 h 1501047"/>
              <a:gd name="connsiteX573" fmla="*/ 716010 w 7366725"/>
              <a:gd name="connsiteY573" fmla="*/ 547690 h 1501047"/>
              <a:gd name="connsiteX574" fmla="*/ 715783 w 7366725"/>
              <a:gd name="connsiteY574" fmla="*/ 548937 h 1501047"/>
              <a:gd name="connsiteX575" fmla="*/ 713969 w 7366725"/>
              <a:gd name="connsiteY575" fmla="*/ 550410 h 1501047"/>
              <a:gd name="connsiteX576" fmla="*/ 713289 w 7366725"/>
              <a:gd name="connsiteY576" fmla="*/ 550410 h 1501047"/>
              <a:gd name="connsiteX577" fmla="*/ 711476 w 7366725"/>
              <a:gd name="connsiteY577" fmla="*/ 549390 h 1501047"/>
              <a:gd name="connsiteX578" fmla="*/ 710569 w 7366725"/>
              <a:gd name="connsiteY578" fmla="*/ 549390 h 1501047"/>
              <a:gd name="connsiteX579" fmla="*/ 708869 w 7366725"/>
              <a:gd name="connsiteY579" fmla="*/ 550297 h 1501047"/>
              <a:gd name="connsiteX580" fmla="*/ 708529 w 7366725"/>
              <a:gd name="connsiteY580" fmla="*/ 550864 h 1501047"/>
              <a:gd name="connsiteX581" fmla="*/ 709322 w 7366725"/>
              <a:gd name="connsiteY581" fmla="*/ 551997 h 1501047"/>
              <a:gd name="connsiteX582" fmla="*/ 711136 w 7366725"/>
              <a:gd name="connsiteY582" fmla="*/ 553811 h 1501047"/>
              <a:gd name="connsiteX583" fmla="*/ 712156 w 7366725"/>
              <a:gd name="connsiteY583" fmla="*/ 553811 h 1501047"/>
              <a:gd name="connsiteX584" fmla="*/ 714876 w 7366725"/>
              <a:gd name="connsiteY584" fmla="*/ 553811 h 1501047"/>
              <a:gd name="connsiteX585" fmla="*/ 715443 w 7366725"/>
              <a:gd name="connsiteY585" fmla="*/ 554944 h 1501047"/>
              <a:gd name="connsiteX586" fmla="*/ 716350 w 7366725"/>
              <a:gd name="connsiteY586" fmla="*/ 556304 h 1501047"/>
              <a:gd name="connsiteX587" fmla="*/ 717483 w 7366725"/>
              <a:gd name="connsiteY587" fmla="*/ 556644 h 1501047"/>
              <a:gd name="connsiteX588" fmla="*/ 720657 w 7366725"/>
              <a:gd name="connsiteY588" fmla="*/ 556078 h 1501047"/>
              <a:gd name="connsiteX589" fmla="*/ 721790 w 7366725"/>
              <a:gd name="connsiteY589" fmla="*/ 556758 h 1501047"/>
              <a:gd name="connsiteX590" fmla="*/ 720883 w 7366725"/>
              <a:gd name="connsiteY590" fmla="*/ 558458 h 1501047"/>
              <a:gd name="connsiteX591" fmla="*/ 720883 w 7366725"/>
              <a:gd name="connsiteY591" fmla="*/ 559365 h 1501047"/>
              <a:gd name="connsiteX592" fmla="*/ 723377 w 7366725"/>
              <a:gd name="connsiteY592" fmla="*/ 562652 h 1501047"/>
              <a:gd name="connsiteX593" fmla="*/ 723150 w 7366725"/>
              <a:gd name="connsiteY593" fmla="*/ 563219 h 1501047"/>
              <a:gd name="connsiteX594" fmla="*/ 721904 w 7366725"/>
              <a:gd name="connsiteY594" fmla="*/ 563219 h 1501047"/>
              <a:gd name="connsiteX595" fmla="*/ 720430 w 7366725"/>
              <a:gd name="connsiteY595" fmla="*/ 563672 h 1501047"/>
              <a:gd name="connsiteX596" fmla="*/ 720090 w 7366725"/>
              <a:gd name="connsiteY596" fmla="*/ 564692 h 1501047"/>
              <a:gd name="connsiteX597" fmla="*/ 721223 w 7366725"/>
              <a:gd name="connsiteY597" fmla="*/ 565485 h 1501047"/>
              <a:gd name="connsiteX598" fmla="*/ 724284 w 7366725"/>
              <a:gd name="connsiteY598" fmla="*/ 568886 h 1501047"/>
              <a:gd name="connsiteX599" fmla="*/ 727004 w 7366725"/>
              <a:gd name="connsiteY599" fmla="*/ 573193 h 1501047"/>
              <a:gd name="connsiteX600" fmla="*/ 728591 w 7366725"/>
              <a:gd name="connsiteY600" fmla="*/ 573760 h 1501047"/>
              <a:gd name="connsiteX601" fmla="*/ 729044 w 7366725"/>
              <a:gd name="connsiteY601" fmla="*/ 572400 h 1501047"/>
              <a:gd name="connsiteX602" fmla="*/ 728704 w 7366725"/>
              <a:gd name="connsiteY602" fmla="*/ 570699 h 1501047"/>
              <a:gd name="connsiteX603" fmla="*/ 729498 w 7366725"/>
              <a:gd name="connsiteY603" fmla="*/ 570246 h 1501047"/>
              <a:gd name="connsiteX604" fmla="*/ 730405 w 7366725"/>
              <a:gd name="connsiteY604" fmla="*/ 570586 h 1501047"/>
              <a:gd name="connsiteX605" fmla="*/ 730405 w 7366725"/>
              <a:gd name="connsiteY605" fmla="*/ 571380 h 1501047"/>
              <a:gd name="connsiteX606" fmla="*/ 731085 w 7366725"/>
              <a:gd name="connsiteY606" fmla="*/ 573193 h 1501047"/>
              <a:gd name="connsiteX607" fmla="*/ 731085 w 7366725"/>
              <a:gd name="connsiteY607" fmla="*/ 574893 h 1501047"/>
              <a:gd name="connsiteX608" fmla="*/ 731878 w 7366725"/>
              <a:gd name="connsiteY608" fmla="*/ 576253 h 1501047"/>
              <a:gd name="connsiteX609" fmla="*/ 733125 w 7366725"/>
              <a:gd name="connsiteY609" fmla="*/ 576253 h 1501047"/>
              <a:gd name="connsiteX610" fmla="*/ 733465 w 7366725"/>
              <a:gd name="connsiteY610" fmla="*/ 576707 h 1501047"/>
              <a:gd name="connsiteX611" fmla="*/ 735505 w 7366725"/>
              <a:gd name="connsiteY611" fmla="*/ 577160 h 1501047"/>
              <a:gd name="connsiteX612" fmla="*/ 736072 w 7366725"/>
              <a:gd name="connsiteY612" fmla="*/ 577614 h 1501047"/>
              <a:gd name="connsiteX613" fmla="*/ 737659 w 7366725"/>
              <a:gd name="connsiteY613" fmla="*/ 580787 h 1501047"/>
              <a:gd name="connsiteX614" fmla="*/ 739246 w 7366725"/>
              <a:gd name="connsiteY614" fmla="*/ 582827 h 1501047"/>
              <a:gd name="connsiteX615" fmla="*/ 740379 w 7366725"/>
              <a:gd name="connsiteY615" fmla="*/ 583508 h 1501047"/>
              <a:gd name="connsiteX616" fmla="*/ 741853 w 7366725"/>
              <a:gd name="connsiteY616" fmla="*/ 583508 h 1501047"/>
              <a:gd name="connsiteX617" fmla="*/ 742759 w 7366725"/>
              <a:gd name="connsiteY617" fmla="*/ 583054 h 1501047"/>
              <a:gd name="connsiteX618" fmla="*/ 743553 w 7366725"/>
              <a:gd name="connsiteY618" fmla="*/ 580674 h 1501047"/>
              <a:gd name="connsiteX619" fmla="*/ 743553 w 7366725"/>
              <a:gd name="connsiteY619" fmla="*/ 579767 h 1501047"/>
              <a:gd name="connsiteX620" fmla="*/ 743213 w 7366725"/>
              <a:gd name="connsiteY620" fmla="*/ 578747 h 1501047"/>
              <a:gd name="connsiteX621" fmla="*/ 743213 w 7366725"/>
              <a:gd name="connsiteY621" fmla="*/ 577727 h 1501047"/>
              <a:gd name="connsiteX622" fmla="*/ 743553 w 7366725"/>
              <a:gd name="connsiteY622" fmla="*/ 576593 h 1501047"/>
              <a:gd name="connsiteX623" fmla="*/ 743553 w 7366725"/>
              <a:gd name="connsiteY623" fmla="*/ 575687 h 1501047"/>
              <a:gd name="connsiteX624" fmla="*/ 743099 w 7366725"/>
              <a:gd name="connsiteY624" fmla="*/ 573760 h 1501047"/>
              <a:gd name="connsiteX625" fmla="*/ 743553 w 7366725"/>
              <a:gd name="connsiteY625" fmla="*/ 568433 h 1501047"/>
              <a:gd name="connsiteX626" fmla="*/ 742986 w 7366725"/>
              <a:gd name="connsiteY626" fmla="*/ 567752 h 1501047"/>
              <a:gd name="connsiteX627" fmla="*/ 332445 w 7366725"/>
              <a:gd name="connsiteY627" fmla="*/ 471181 h 1501047"/>
              <a:gd name="connsiteX628" fmla="*/ 331538 w 7366725"/>
              <a:gd name="connsiteY628" fmla="*/ 470955 h 1501047"/>
              <a:gd name="connsiteX629" fmla="*/ 330632 w 7366725"/>
              <a:gd name="connsiteY629" fmla="*/ 468914 h 1501047"/>
              <a:gd name="connsiteX630" fmla="*/ 329158 w 7366725"/>
              <a:gd name="connsiteY630" fmla="*/ 469254 h 1501047"/>
              <a:gd name="connsiteX631" fmla="*/ 326778 w 7366725"/>
              <a:gd name="connsiteY631" fmla="*/ 467668 h 1501047"/>
              <a:gd name="connsiteX632" fmla="*/ 326211 w 7366725"/>
              <a:gd name="connsiteY632" fmla="*/ 467668 h 1501047"/>
              <a:gd name="connsiteX633" fmla="*/ 325418 w 7366725"/>
              <a:gd name="connsiteY633" fmla="*/ 469594 h 1501047"/>
              <a:gd name="connsiteX634" fmla="*/ 324624 w 7366725"/>
              <a:gd name="connsiteY634" fmla="*/ 469368 h 1501047"/>
              <a:gd name="connsiteX635" fmla="*/ 323377 w 7366725"/>
              <a:gd name="connsiteY635" fmla="*/ 468121 h 1501047"/>
              <a:gd name="connsiteX636" fmla="*/ 322017 w 7366725"/>
              <a:gd name="connsiteY636" fmla="*/ 467214 h 1501047"/>
              <a:gd name="connsiteX637" fmla="*/ 320657 w 7366725"/>
              <a:gd name="connsiteY637" fmla="*/ 466647 h 1501047"/>
              <a:gd name="connsiteX638" fmla="*/ 319410 w 7366725"/>
              <a:gd name="connsiteY638" fmla="*/ 466647 h 1501047"/>
              <a:gd name="connsiteX639" fmla="*/ 316010 w 7366725"/>
              <a:gd name="connsiteY639" fmla="*/ 467554 h 1501047"/>
              <a:gd name="connsiteX640" fmla="*/ 316010 w 7366725"/>
              <a:gd name="connsiteY640" fmla="*/ 468234 h 1501047"/>
              <a:gd name="connsiteX641" fmla="*/ 317483 w 7366725"/>
              <a:gd name="connsiteY641" fmla="*/ 469821 h 1501047"/>
              <a:gd name="connsiteX642" fmla="*/ 317483 w 7366725"/>
              <a:gd name="connsiteY642" fmla="*/ 471975 h 1501047"/>
              <a:gd name="connsiteX643" fmla="*/ 316577 w 7366725"/>
              <a:gd name="connsiteY643" fmla="*/ 471975 h 1501047"/>
              <a:gd name="connsiteX644" fmla="*/ 314876 w 7366725"/>
              <a:gd name="connsiteY644" fmla="*/ 471408 h 1501047"/>
              <a:gd name="connsiteX645" fmla="*/ 313176 w 7366725"/>
              <a:gd name="connsiteY645" fmla="*/ 471408 h 1501047"/>
              <a:gd name="connsiteX646" fmla="*/ 310343 w 7366725"/>
              <a:gd name="connsiteY646" fmla="*/ 473221 h 1501047"/>
              <a:gd name="connsiteX647" fmla="*/ 304902 w 7366725"/>
              <a:gd name="connsiteY647" fmla="*/ 478095 h 1501047"/>
              <a:gd name="connsiteX648" fmla="*/ 306489 w 7366725"/>
              <a:gd name="connsiteY648" fmla="*/ 478889 h 1501047"/>
              <a:gd name="connsiteX649" fmla="*/ 313063 w 7366725"/>
              <a:gd name="connsiteY649" fmla="*/ 481042 h 1501047"/>
              <a:gd name="connsiteX650" fmla="*/ 314196 w 7366725"/>
              <a:gd name="connsiteY650" fmla="*/ 481042 h 1501047"/>
              <a:gd name="connsiteX651" fmla="*/ 316010 w 7366725"/>
              <a:gd name="connsiteY651" fmla="*/ 480476 h 1501047"/>
              <a:gd name="connsiteX652" fmla="*/ 317257 w 7366725"/>
              <a:gd name="connsiteY652" fmla="*/ 480476 h 1501047"/>
              <a:gd name="connsiteX653" fmla="*/ 317597 w 7366725"/>
              <a:gd name="connsiteY653" fmla="*/ 479909 h 1501047"/>
              <a:gd name="connsiteX654" fmla="*/ 319297 w 7366725"/>
              <a:gd name="connsiteY654" fmla="*/ 478889 h 1501047"/>
              <a:gd name="connsiteX655" fmla="*/ 320204 w 7366725"/>
              <a:gd name="connsiteY655" fmla="*/ 477642 h 1501047"/>
              <a:gd name="connsiteX656" fmla="*/ 320997 w 7366725"/>
              <a:gd name="connsiteY656" fmla="*/ 475715 h 1501047"/>
              <a:gd name="connsiteX657" fmla="*/ 321564 w 7366725"/>
              <a:gd name="connsiteY657" fmla="*/ 475488 h 1501047"/>
              <a:gd name="connsiteX658" fmla="*/ 321791 w 7366725"/>
              <a:gd name="connsiteY658" fmla="*/ 477075 h 1501047"/>
              <a:gd name="connsiteX659" fmla="*/ 322244 w 7366725"/>
              <a:gd name="connsiteY659" fmla="*/ 477642 h 1501047"/>
              <a:gd name="connsiteX660" fmla="*/ 324058 w 7366725"/>
              <a:gd name="connsiteY660" fmla="*/ 476735 h 1501047"/>
              <a:gd name="connsiteX661" fmla="*/ 325531 w 7366725"/>
              <a:gd name="connsiteY661" fmla="*/ 476735 h 1501047"/>
              <a:gd name="connsiteX662" fmla="*/ 327005 w 7366725"/>
              <a:gd name="connsiteY662" fmla="*/ 476622 h 1501047"/>
              <a:gd name="connsiteX663" fmla="*/ 327005 w 7366725"/>
              <a:gd name="connsiteY663" fmla="*/ 475942 h 1501047"/>
              <a:gd name="connsiteX664" fmla="*/ 326551 w 7366725"/>
              <a:gd name="connsiteY664" fmla="*/ 474922 h 1501047"/>
              <a:gd name="connsiteX665" fmla="*/ 326551 w 7366725"/>
              <a:gd name="connsiteY665" fmla="*/ 474242 h 1501047"/>
              <a:gd name="connsiteX666" fmla="*/ 327911 w 7366725"/>
              <a:gd name="connsiteY666" fmla="*/ 472881 h 1501047"/>
              <a:gd name="connsiteX667" fmla="*/ 328251 w 7366725"/>
              <a:gd name="connsiteY667" fmla="*/ 472881 h 1501047"/>
              <a:gd name="connsiteX668" fmla="*/ 328818 w 7366725"/>
              <a:gd name="connsiteY668" fmla="*/ 474128 h 1501047"/>
              <a:gd name="connsiteX669" fmla="*/ 329611 w 7366725"/>
              <a:gd name="connsiteY669" fmla="*/ 475035 h 1501047"/>
              <a:gd name="connsiteX670" fmla="*/ 330065 w 7366725"/>
              <a:gd name="connsiteY670" fmla="*/ 475262 h 1501047"/>
              <a:gd name="connsiteX671" fmla="*/ 331198 w 7366725"/>
              <a:gd name="connsiteY671" fmla="*/ 475828 h 1501047"/>
              <a:gd name="connsiteX672" fmla="*/ 331992 w 7366725"/>
              <a:gd name="connsiteY672" fmla="*/ 475262 h 1501047"/>
              <a:gd name="connsiteX673" fmla="*/ 333805 w 7366725"/>
              <a:gd name="connsiteY673" fmla="*/ 473108 h 1501047"/>
              <a:gd name="connsiteX674" fmla="*/ 333805 w 7366725"/>
              <a:gd name="connsiteY674" fmla="*/ 470955 h 1501047"/>
              <a:gd name="connsiteX675" fmla="*/ 333465 w 7366725"/>
              <a:gd name="connsiteY675" fmla="*/ 470841 h 1501047"/>
              <a:gd name="connsiteX676" fmla="*/ 332672 w 7366725"/>
              <a:gd name="connsiteY676" fmla="*/ 471068 h 1501047"/>
              <a:gd name="connsiteX677" fmla="*/ 728251 w 7366725"/>
              <a:gd name="connsiteY677" fmla="*/ 577274 h 1501047"/>
              <a:gd name="connsiteX678" fmla="*/ 726777 w 7366725"/>
              <a:gd name="connsiteY678" fmla="*/ 577047 h 1501047"/>
              <a:gd name="connsiteX679" fmla="*/ 725984 w 7366725"/>
              <a:gd name="connsiteY679" fmla="*/ 578180 h 1501047"/>
              <a:gd name="connsiteX680" fmla="*/ 725531 w 7366725"/>
              <a:gd name="connsiteY680" fmla="*/ 578520 h 1501047"/>
              <a:gd name="connsiteX681" fmla="*/ 725077 w 7366725"/>
              <a:gd name="connsiteY681" fmla="*/ 578067 h 1501047"/>
              <a:gd name="connsiteX682" fmla="*/ 723377 w 7366725"/>
              <a:gd name="connsiteY682" fmla="*/ 574780 h 1501047"/>
              <a:gd name="connsiteX683" fmla="*/ 722584 w 7366725"/>
              <a:gd name="connsiteY683" fmla="*/ 573873 h 1501047"/>
              <a:gd name="connsiteX684" fmla="*/ 722357 w 7366725"/>
              <a:gd name="connsiteY684" fmla="*/ 571493 h 1501047"/>
              <a:gd name="connsiteX685" fmla="*/ 720883 w 7366725"/>
              <a:gd name="connsiteY685" fmla="*/ 569793 h 1501047"/>
              <a:gd name="connsiteX686" fmla="*/ 720317 w 7366725"/>
              <a:gd name="connsiteY686" fmla="*/ 568319 h 1501047"/>
              <a:gd name="connsiteX687" fmla="*/ 716236 w 7366725"/>
              <a:gd name="connsiteY687" fmla="*/ 564919 h 1501047"/>
              <a:gd name="connsiteX688" fmla="*/ 713516 w 7366725"/>
              <a:gd name="connsiteY688" fmla="*/ 565599 h 1501047"/>
              <a:gd name="connsiteX689" fmla="*/ 713063 w 7366725"/>
              <a:gd name="connsiteY689" fmla="*/ 566959 h 1501047"/>
              <a:gd name="connsiteX690" fmla="*/ 713743 w 7366725"/>
              <a:gd name="connsiteY690" fmla="*/ 568433 h 1501047"/>
              <a:gd name="connsiteX691" fmla="*/ 715670 w 7366725"/>
              <a:gd name="connsiteY691" fmla="*/ 569226 h 1501047"/>
              <a:gd name="connsiteX692" fmla="*/ 717143 w 7366725"/>
              <a:gd name="connsiteY692" fmla="*/ 569566 h 1501047"/>
              <a:gd name="connsiteX693" fmla="*/ 718050 w 7366725"/>
              <a:gd name="connsiteY693" fmla="*/ 572400 h 1501047"/>
              <a:gd name="connsiteX694" fmla="*/ 719750 w 7366725"/>
              <a:gd name="connsiteY694" fmla="*/ 575913 h 1501047"/>
              <a:gd name="connsiteX695" fmla="*/ 720657 w 7366725"/>
              <a:gd name="connsiteY695" fmla="*/ 576593 h 1501047"/>
              <a:gd name="connsiteX696" fmla="*/ 720657 w 7366725"/>
              <a:gd name="connsiteY696" fmla="*/ 577500 h 1501047"/>
              <a:gd name="connsiteX697" fmla="*/ 722130 w 7366725"/>
              <a:gd name="connsiteY697" fmla="*/ 579540 h 1501047"/>
              <a:gd name="connsiteX698" fmla="*/ 724624 w 7366725"/>
              <a:gd name="connsiteY698" fmla="*/ 582374 h 1501047"/>
              <a:gd name="connsiteX699" fmla="*/ 726324 w 7366725"/>
              <a:gd name="connsiteY699" fmla="*/ 583961 h 1501047"/>
              <a:gd name="connsiteX700" fmla="*/ 728364 w 7366725"/>
              <a:gd name="connsiteY700" fmla="*/ 584754 h 1501047"/>
              <a:gd name="connsiteX701" fmla="*/ 728931 w 7366725"/>
              <a:gd name="connsiteY701" fmla="*/ 583508 h 1501047"/>
              <a:gd name="connsiteX702" fmla="*/ 729498 w 7366725"/>
              <a:gd name="connsiteY702" fmla="*/ 582601 h 1501047"/>
              <a:gd name="connsiteX703" fmla="*/ 729724 w 7366725"/>
              <a:gd name="connsiteY703" fmla="*/ 579994 h 1501047"/>
              <a:gd name="connsiteX704" fmla="*/ 730065 w 7366725"/>
              <a:gd name="connsiteY704" fmla="*/ 578407 h 1501047"/>
              <a:gd name="connsiteX705" fmla="*/ 729384 w 7366725"/>
              <a:gd name="connsiteY705" fmla="*/ 577954 h 1501047"/>
              <a:gd name="connsiteX706" fmla="*/ 728364 w 7366725"/>
              <a:gd name="connsiteY706" fmla="*/ 577614 h 1501047"/>
              <a:gd name="connsiteX707" fmla="*/ 713403 w 7366725"/>
              <a:gd name="connsiteY707" fmla="*/ 561518 h 1501047"/>
              <a:gd name="connsiteX708" fmla="*/ 716350 w 7366725"/>
              <a:gd name="connsiteY708" fmla="*/ 559478 h 1501047"/>
              <a:gd name="connsiteX709" fmla="*/ 716350 w 7366725"/>
              <a:gd name="connsiteY709" fmla="*/ 558911 h 1501047"/>
              <a:gd name="connsiteX710" fmla="*/ 715896 w 7366725"/>
              <a:gd name="connsiteY710" fmla="*/ 558005 h 1501047"/>
              <a:gd name="connsiteX711" fmla="*/ 715103 w 7366725"/>
              <a:gd name="connsiteY711" fmla="*/ 557551 h 1501047"/>
              <a:gd name="connsiteX712" fmla="*/ 712836 w 7366725"/>
              <a:gd name="connsiteY712" fmla="*/ 558685 h 1501047"/>
              <a:gd name="connsiteX713" fmla="*/ 710569 w 7366725"/>
              <a:gd name="connsiteY713" fmla="*/ 558685 h 1501047"/>
              <a:gd name="connsiteX714" fmla="*/ 709209 w 7366725"/>
              <a:gd name="connsiteY714" fmla="*/ 558118 h 1501047"/>
              <a:gd name="connsiteX715" fmla="*/ 707055 w 7366725"/>
              <a:gd name="connsiteY715" fmla="*/ 559478 h 1501047"/>
              <a:gd name="connsiteX716" fmla="*/ 709095 w 7366725"/>
              <a:gd name="connsiteY716" fmla="*/ 562085 h 1501047"/>
              <a:gd name="connsiteX717" fmla="*/ 708755 w 7366725"/>
              <a:gd name="connsiteY717" fmla="*/ 566506 h 1501047"/>
              <a:gd name="connsiteX718" fmla="*/ 710909 w 7366725"/>
              <a:gd name="connsiteY718" fmla="*/ 565032 h 1501047"/>
              <a:gd name="connsiteX719" fmla="*/ 712042 w 7366725"/>
              <a:gd name="connsiteY719" fmla="*/ 563672 h 1501047"/>
              <a:gd name="connsiteX720" fmla="*/ 712609 w 7366725"/>
              <a:gd name="connsiteY720" fmla="*/ 563219 h 1501047"/>
              <a:gd name="connsiteX721" fmla="*/ 713289 w 7366725"/>
              <a:gd name="connsiteY721" fmla="*/ 561972 h 1501047"/>
              <a:gd name="connsiteX722" fmla="*/ 713289 w 7366725"/>
              <a:gd name="connsiteY722" fmla="*/ 561518 h 1501047"/>
              <a:gd name="connsiteX723" fmla="*/ 782431 w 7366725"/>
              <a:gd name="connsiteY723" fmla="*/ 541909 h 1501047"/>
              <a:gd name="connsiteX724" fmla="*/ 781524 w 7366725"/>
              <a:gd name="connsiteY724" fmla="*/ 540549 h 1501047"/>
              <a:gd name="connsiteX725" fmla="*/ 779144 w 7366725"/>
              <a:gd name="connsiteY725" fmla="*/ 541343 h 1501047"/>
              <a:gd name="connsiteX726" fmla="*/ 775063 w 7366725"/>
              <a:gd name="connsiteY726" fmla="*/ 540096 h 1501047"/>
              <a:gd name="connsiteX727" fmla="*/ 773703 w 7366725"/>
              <a:gd name="connsiteY727" fmla="*/ 536695 h 1501047"/>
              <a:gd name="connsiteX728" fmla="*/ 770189 w 7366725"/>
              <a:gd name="connsiteY728" fmla="*/ 535675 h 1501047"/>
              <a:gd name="connsiteX729" fmla="*/ 768262 w 7366725"/>
              <a:gd name="connsiteY729" fmla="*/ 533295 h 1501047"/>
              <a:gd name="connsiteX730" fmla="*/ 764408 w 7366725"/>
              <a:gd name="connsiteY730" fmla="*/ 532162 h 1501047"/>
              <a:gd name="connsiteX731" fmla="*/ 761235 w 7366725"/>
              <a:gd name="connsiteY731" fmla="*/ 531368 h 1501047"/>
              <a:gd name="connsiteX732" fmla="*/ 758855 w 7366725"/>
              <a:gd name="connsiteY732" fmla="*/ 530008 h 1501047"/>
              <a:gd name="connsiteX733" fmla="*/ 756021 w 7366725"/>
              <a:gd name="connsiteY733" fmla="*/ 528421 h 1501047"/>
              <a:gd name="connsiteX734" fmla="*/ 753187 w 7366725"/>
              <a:gd name="connsiteY734" fmla="*/ 526721 h 1501047"/>
              <a:gd name="connsiteX735" fmla="*/ 751034 w 7366725"/>
              <a:gd name="connsiteY735" fmla="*/ 525361 h 1501047"/>
              <a:gd name="connsiteX736" fmla="*/ 749447 w 7366725"/>
              <a:gd name="connsiteY736" fmla="*/ 525361 h 1501047"/>
              <a:gd name="connsiteX737" fmla="*/ 745933 w 7366725"/>
              <a:gd name="connsiteY737" fmla="*/ 525588 h 1501047"/>
              <a:gd name="connsiteX738" fmla="*/ 745706 w 7366725"/>
              <a:gd name="connsiteY738" fmla="*/ 522641 h 1501047"/>
              <a:gd name="connsiteX739" fmla="*/ 744573 w 7366725"/>
              <a:gd name="connsiteY739" fmla="*/ 520827 h 1501047"/>
              <a:gd name="connsiteX740" fmla="*/ 745026 w 7366725"/>
              <a:gd name="connsiteY740" fmla="*/ 519240 h 1501047"/>
              <a:gd name="connsiteX741" fmla="*/ 743099 w 7366725"/>
              <a:gd name="connsiteY741" fmla="*/ 518447 h 1501047"/>
              <a:gd name="connsiteX742" fmla="*/ 740152 w 7366725"/>
              <a:gd name="connsiteY742" fmla="*/ 517200 h 1501047"/>
              <a:gd name="connsiteX743" fmla="*/ 740946 w 7366725"/>
              <a:gd name="connsiteY743" fmla="*/ 514140 h 1501047"/>
              <a:gd name="connsiteX744" fmla="*/ 741626 w 7366725"/>
              <a:gd name="connsiteY744" fmla="*/ 511873 h 1501047"/>
              <a:gd name="connsiteX745" fmla="*/ 739019 w 7366725"/>
              <a:gd name="connsiteY745" fmla="*/ 511193 h 1501047"/>
              <a:gd name="connsiteX746" fmla="*/ 735278 w 7366725"/>
              <a:gd name="connsiteY746" fmla="*/ 510172 h 1501047"/>
              <a:gd name="connsiteX747" fmla="*/ 736525 w 7366725"/>
              <a:gd name="connsiteY747" fmla="*/ 508132 h 1501047"/>
              <a:gd name="connsiteX748" fmla="*/ 737545 w 7366725"/>
              <a:gd name="connsiteY748" fmla="*/ 506432 h 1501047"/>
              <a:gd name="connsiteX749" fmla="*/ 736072 w 7366725"/>
              <a:gd name="connsiteY749" fmla="*/ 503938 h 1501047"/>
              <a:gd name="connsiteX750" fmla="*/ 733238 w 7366725"/>
              <a:gd name="connsiteY750" fmla="*/ 499858 h 1501047"/>
              <a:gd name="connsiteX751" fmla="*/ 731085 w 7366725"/>
              <a:gd name="connsiteY751" fmla="*/ 496911 h 1501047"/>
              <a:gd name="connsiteX752" fmla="*/ 728251 w 7366725"/>
              <a:gd name="connsiteY752" fmla="*/ 492264 h 1501047"/>
              <a:gd name="connsiteX753" fmla="*/ 725757 w 7366725"/>
              <a:gd name="connsiteY753" fmla="*/ 488183 h 1501047"/>
              <a:gd name="connsiteX754" fmla="*/ 723717 w 7366725"/>
              <a:gd name="connsiteY754" fmla="*/ 484896 h 1501047"/>
              <a:gd name="connsiteX755" fmla="*/ 722017 w 7366725"/>
              <a:gd name="connsiteY755" fmla="*/ 482629 h 1501047"/>
              <a:gd name="connsiteX756" fmla="*/ 719637 w 7366725"/>
              <a:gd name="connsiteY756" fmla="*/ 478549 h 1501047"/>
              <a:gd name="connsiteX757" fmla="*/ 716463 w 7366725"/>
              <a:gd name="connsiteY757" fmla="*/ 473902 h 1501047"/>
              <a:gd name="connsiteX758" fmla="*/ 713403 w 7366725"/>
              <a:gd name="connsiteY758" fmla="*/ 470274 h 1501047"/>
              <a:gd name="connsiteX759" fmla="*/ 713856 w 7366725"/>
              <a:gd name="connsiteY759" fmla="*/ 467894 h 1501047"/>
              <a:gd name="connsiteX760" fmla="*/ 710909 w 7366725"/>
              <a:gd name="connsiteY760" fmla="*/ 464947 h 1501047"/>
              <a:gd name="connsiteX761" fmla="*/ 708302 w 7366725"/>
              <a:gd name="connsiteY761" fmla="*/ 461887 h 1501047"/>
              <a:gd name="connsiteX762" fmla="*/ 705242 w 7366725"/>
              <a:gd name="connsiteY762" fmla="*/ 458373 h 1501047"/>
              <a:gd name="connsiteX763" fmla="*/ 702295 w 7366725"/>
              <a:gd name="connsiteY763" fmla="*/ 456673 h 1501047"/>
              <a:gd name="connsiteX764" fmla="*/ 700141 w 7366725"/>
              <a:gd name="connsiteY764" fmla="*/ 455426 h 1501047"/>
              <a:gd name="connsiteX765" fmla="*/ 697081 w 7366725"/>
              <a:gd name="connsiteY765" fmla="*/ 453613 h 1501047"/>
              <a:gd name="connsiteX766" fmla="*/ 695494 w 7366725"/>
              <a:gd name="connsiteY766" fmla="*/ 452026 h 1501047"/>
              <a:gd name="connsiteX767" fmla="*/ 694814 w 7366725"/>
              <a:gd name="connsiteY767" fmla="*/ 450666 h 1501047"/>
              <a:gd name="connsiteX768" fmla="*/ 694134 w 7366725"/>
              <a:gd name="connsiteY768" fmla="*/ 449759 h 1501047"/>
              <a:gd name="connsiteX769" fmla="*/ 693567 w 7366725"/>
              <a:gd name="connsiteY769" fmla="*/ 448399 h 1501047"/>
              <a:gd name="connsiteX770" fmla="*/ 693227 w 7366725"/>
              <a:gd name="connsiteY770" fmla="*/ 446925 h 1501047"/>
              <a:gd name="connsiteX771" fmla="*/ 692547 w 7366725"/>
              <a:gd name="connsiteY771" fmla="*/ 446018 h 1501047"/>
              <a:gd name="connsiteX772" fmla="*/ 688806 w 7366725"/>
              <a:gd name="connsiteY772" fmla="*/ 443751 h 1501047"/>
              <a:gd name="connsiteX773" fmla="*/ 687673 w 7366725"/>
              <a:gd name="connsiteY773" fmla="*/ 442278 h 1501047"/>
              <a:gd name="connsiteX774" fmla="*/ 685066 w 7366725"/>
              <a:gd name="connsiteY774" fmla="*/ 440578 h 1501047"/>
              <a:gd name="connsiteX775" fmla="*/ 682912 w 7366725"/>
              <a:gd name="connsiteY775" fmla="*/ 439898 h 1501047"/>
              <a:gd name="connsiteX776" fmla="*/ 682119 w 7366725"/>
              <a:gd name="connsiteY776" fmla="*/ 439331 h 1501047"/>
              <a:gd name="connsiteX777" fmla="*/ 679512 w 7366725"/>
              <a:gd name="connsiteY777" fmla="*/ 434344 h 1501047"/>
              <a:gd name="connsiteX778" fmla="*/ 679965 w 7366725"/>
              <a:gd name="connsiteY778" fmla="*/ 432530 h 1501047"/>
              <a:gd name="connsiteX779" fmla="*/ 680305 w 7366725"/>
              <a:gd name="connsiteY779" fmla="*/ 430717 h 1501047"/>
              <a:gd name="connsiteX780" fmla="*/ 679965 w 7366725"/>
              <a:gd name="connsiteY780" fmla="*/ 429810 h 1501047"/>
              <a:gd name="connsiteX781" fmla="*/ 675658 w 7366725"/>
              <a:gd name="connsiteY781" fmla="*/ 425956 h 1501047"/>
              <a:gd name="connsiteX782" fmla="*/ 673505 w 7366725"/>
              <a:gd name="connsiteY782" fmla="*/ 424369 h 1501047"/>
              <a:gd name="connsiteX783" fmla="*/ 671238 w 7366725"/>
              <a:gd name="connsiteY783" fmla="*/ 422782 h 1501047"/>
              <a:gd name="connsiteX784" fmla="*/ 666591 w 7366725"/>
              <a:gd name="connsiteY784" fmla="*/ 424936 h 1501047"/>
              <a:gd name="connsiteX785" fmla="*/ 661830 w 7366725"/>
              <a:gd name="connsiteY785" fmla="*/ 427089 h 1501047"/>
              <a:gd name="connsiteX786" fmla="*/ 658543 w 7366725"/>
              <a:gd name="connsiteY786" fmla="*/ 427883 h 1501047"/>
              <a:gd name="connsiteX787" fmla="*/ 653896 w 7366725"/>
              <a:gd name="connsiteY787" fmla="*/ 429016 h 1501047"/>
              <a:gd name="connsiteX788" fmla="*/ 655369 w 7366725"/>
              <a:gd name="connsiteY788" fmla="*/ 431397 h 1501047"/>
              <a:gd name="connsiteX789" fmla="*/ 654689 w 7366725"/>
              <a:gd name="connsiteY789" fmla="*/ 433097 h 1501047"/>
              <a:gd name="connsiteX790" fmla="*/ 653216 w 7366725"/>
              <a:gd name="connsiteY790" fmla="*/ 433890 h 1501047"/>
              <a:gd name="connsiteX791" fmla="*/ 650835 w 7366725"/>
              <a:gd name="connsiteY791" fmla="*/ 433890 h 1501047"/>
              <a:gd name="connsiteX792" fmla="*/ 650835 w 7366725"/>
              <a:gd name="connsiteY792" fmla="*/ 439671 h 1501047"/>
              <a:gd name="connsiteX793" fmla="*/ 648568 w 7366725"/>
              <a:gd name="connsiteY793" fmla="*/ 443865 h 1501047"/>
              <a:gd name="connsiteX794" fmla="*/ 643808 w 7366725"/>
              <a:gd name="connsiteY794" fmla="*/ 443865 h 1501047"/>
              <a:gd name="connsiteX795" fmla="*/ 641201 w 7366725"/>
              <a:gd name="connsiteY795" fmla="*/ 445338 h 1501047"/>
              <a:gd name="connsiteX796" fmla="*/ 637347 w 7366725"/>
              <a:gd name="connsiteY796" fmla="*/ 447492 h 1501047"/>
              <a:gd name="connsiteX797" fmla="*/ 634287 w 7366725"/>
              <a:gd name="connsiteY797" fmla="*/ 449192 h 1501047"/>
              <a:gd name="connsiteX798" fmla="*/ 631000 w 7366725"/>
              <a:gd name="connsiteY798" fmla="*/ 451912 h 1501047"/>
              <a:gd name="connsiteX799" fmla="*/ 629300 w 7366725"/>
              <a:gd name="connsiteY799" fmla="*/ 451459 h 1501047"/>
              <a:gd name="connsiteX800" fmla="*/ 630093 w 7366725"/>
              <a:gd name="connsiteY800" fmla="*/ 448965 h 1501047"/>
              <a:gd name="connsiteX801" fmla="*/ 628846 w 7366725"/>
              <a:gd name="connsiteY801" fmla="*/ 444771 h 1501047"/>
              <a:gd name="connsiteX802" fmla="*/ 627826 w 7366725"/>
              <a:gd name="connsiteY802" fmla="*/ 441258 h 1501047"/>
              <a:gd name="connsiteX803" fmla="*/ 625672 w 7366725"/>
              <a:gd name="connsiteY803" fmla="*/ 439444 h 1501047"/>
              <a:gd name="connsiteX804" fmla="*/ 622159 w 7366725"/>
              <a:gd name="connsiteY804" fmla="*/ 436384 h 1501047"/>
              <a:gd name="connsiteX805" fmla="*/ 619438 w 7366725"/>
              <a:gd name="connsiteY805" fmla="*/ 434117 h 1501047"/>
              <a:gd name="connsiteX806" fmla="*/ 615585 w 7366725"/>
              <a:gd name="connsiteY806" fmla="*/ 430830 h 1501047"/>
              <a:gd name="connsiteX807" fmla="*/ 612864 w 7366725"/>
              <a:gd name="connsiteY807" fmla="*/ 428563 h 1501047"/>
              <a:gd name="connsiteX808" fmla="*/ 610031 w 7366725"/>
              <a:gd name="connsiteY808" fmla="*/ 426183 h 1501047"/>
              <a:gd name="connsiteX809" fmla="*/ 606404 w 7366725"/>
              <a:gd name="connsiteY809" fmla="*/ 423122 h 1501047"/>
              <a:gd name="connsiteX810" fmla="*/ 604930 w 7366725"/>
              <a:gd name="connsiteY810" fmla="*/ 419042 h 1501047"/>
              <a:gd name="connsiteX811" fmla="*/ 601643 w 7366725"/>
              <a:gd name="connsiteY811" fmla="*/ 417568 h 1501047"/>
              <a:gd name="connsiteX812" fmla="*/ 598016 w 7366725"/>
              <a:gd name="connsiteY812" fmla="*/ 415981 h 1501047"/>
              <a:gd name="connsiteX813" fmla="*/ 595069 w 7366725"/>
              <a:gd name="connsiteY813" fmla="*/ 413035 h 1501047"/>
              <a:gd name="connsiteX814" fmla="*/ 596089 w 7366725"/>
              <a:gd name="connsiteY814" fmla="*/ 410088 h 1501047"/>
              <a:gd name="connsiteX815" fmla="*/ 597222 w 7366725"/>
              <a:gd name="connsiteY815" fmla="*/ 406574 h 1501047"/>
              <a:gd name="connsiteX816" fmla="*/ 597222 w 7366725"/>
              <a:gd name="connsiteY816" fmla="*/ 404420 h 1501047"/>
              <a:gd name="connsiteX817" fmla="*/ 594049 w 7366725"/>
              <a:gd name="connsiteY817" fmla="*/ 404420 h 1501047"/>
              <a:gd name="connsiteX818" fmla="*/ 589288 w 7366725"/>
              <a:gd name="connsiteY818" fmla="*/ 404760 h 1501047"/>
              <a:gd name="connsiteX819" fmla="*/ 584981 w 7366725"/>
              <a:gd name="connsiteY819" fmla="*/ 404987 h 1501047"/>
              <a:gd name="connsiteX820" fmla="*/ 581807 w 7366725"/>
              <a:gd name="connsiteY820" fmla="*/ 407480 h 1501047"/>
              <a:gd name="connsiteX821" fmla="*/ 578860 w 7366725"/>
              <a:gd name="connsiteY821" fmla="*/ 409747 h 1501047"/>
              <a:gd name="connsiteX822" fmla="*/ 574327 w 7366725"/>
              <a:gd name="connsiteY822" fmla="*/ 407934 h 1501047"/>
              <a:gd name="connsiteX823" fmla="*/ 569113 w 7366725"/>
              <a:gd name="connsiteY823" fmla="*/ 405894 h 1501047"/>
              <a:gd name="connsiteX824" fmla="*/ 567639 w 7366725"/>
              <a:gd name="connsiteY824" fmla="*/ 408614 h 1501047"/>
              <a:gd name="connsiteX825" fmla="*/ 562765 w 7366725"/>
              <a:gd name="connsiteY825" fmla="*/ 407254 h 1501047"/>
              <a:gd name="connsiteX826" fmla="*/ 557891 w 7366725"/>
              <a:gd name="connsiteY826" fmla="*/ 405894 h 1501047"/>
              <a:gd name="connsiteX827" fmla="*/ 557891 w 7366725"/>
              <a:gd name="connsiteY827" fmla="*/ 69935 h 1501047"/>
              <a:gd name="connsiteX828" fmla="*/ 556304 w 7366725"/>
              <a:gd name="connsiteY828" fmla="*/ 69595 h 1501047"/>
              <a:gd name="connsiteX829" fmla="*/ 551997 w 7366725"/>
              <a:gd name="connsiteY829" fmla="*/ 69368 h 1501047"/>
              <a:gd name="connsiteX830" fmla="*/ 550977 w 7366725"/>
              <a:gd name="connsiteY830" fmla="*/ 70048 h 1501047"/>
              <a:gd name="connsiteX831" fmla="*/ 549504 w 7366725"/>
              <a:gd name="connsiteY831" fmla="*/ 69821 h 1501047"/>
              <a:gd name="connsiteX832" fmla="*/ 547123 w 7366725"/>
              <a:gd name="connsiteY832" fmla="*/ 67441 h 1501047"/>
              <a:gd name="connsiteX833" fmla="*/ 543610 w 7366725"/>
              <a:gd name="connsiteY833" fmla="*/ 65288 h 1501047"/>
              <a:gd name="connsiteX834" fmla="*/ 531368 w 7366725"/>
              <a:gd name="connsiteY834" fmla="*/ 61320 h 1501047"/>
              <a:gd name="connsiteX835" fmla="*/ 528761 w 7366725"/>
              <a:gd name="connsiteY835" fmla="*/ 58600 h 1501047"/>
              <a:gd name="connsiteX836" fmla="*/ 522867 w 7366725"/>
              <a:gd name="connsiteY836" fmla="*/ 54860 h 1501047"/>
              <a:gd name="connsiteX837" fmla="*/ 512439 w 7366725"/>
              <a:gd name="connsiteY837" fmla="*/ 51573 h 1501047"/>
              <a:gd name="connsiteX838" fmla="*/ 511306 w 7366725"/>
              <a:gd name="connsiteY838" fmla="*/ 52366 h 1501047"/>
              <a:gd name="connsiteX839" fmla="*/ 509606 w 7366725"/>
              <a:gd name="connsiteY839" fmla="*/ 52593 h 1501047"/>
              <a:gd name="connsiteX840" fmla="*/ 505298 w 7366725"/>
              <a:gd name="connsiteY840" fmla="*/ 52139 h 1501047"/>
              <a:gd name="connsiteX841" fmla="*/ 501558 w 7366725"/>
              <a:gd name="connsiteY841" fmla="*/ 52139 h 1501047"/>
              <a:gd name="connsiteX842" fmla="*/ 495097 w 7366725"/>
              <a:gd name="connsiteY842" fmla="*/ 54066 h 1501047"/>
              <a:gd name="connsiteX843" fmla="*/ 487843 w 7366725"/>
              <a:gd name="connsiteY843" fmla="*/ 54633 h 1501047"/>
              <a:gd name="connsiteX844" fmla="*/ 483649 w 7366725"/>
              <a:gd name="connsiteY844" fmla="*/ 56900 h 1501047"/>
              <a:gd name="connsiteX845" fmla="*/ 471861 w 7366725"/>
              <a:gd name="connsiteY845" fmla="*/ 55880 h 1501047"/>
              <a:gd name="connsiteX846" fmla="*/ 471068 w 7366725"/>
              <a:gd name="connsiteY846" fmla="*/ 54860 h 1501047"/>
              <a:gd name="connsiteX847" fmla="*/ 466874 w 7366725"/>
              <a:gd name="connsiteY847" fmla="*/ 54180 h 1501047"/>
              <a:gd name="connsiteX848" fmla="*/ 459053 w 7366725"/>
              <a:gd name="connsiteY848" fmla="*/ 49872 h 1501047"/>
              <a:gd name="connsiteX849" fmla="*/ 454293 w 7366725"/>
              <a:gd name="connsiteY849" fmla="*/ 49872 h 1501047"/>
              <a:gd name="connsiteX850" fmla="*/ 449759 w 7366725"/>
              <a:gd name="connsiteY850" fmla="*/ 48852 h 1501047"/>
              <a:gd name="connsiteX851" fmla="*/ 440238 w 7366725"/>
              <a:gd name="connsiteY851" fmla="*/ 48626 h 1501047"/>
              <a:gd name="connsiteX852" fmla="*/ 433777 w 7366725"/>
              <a:gd name="connsiteY852" fmla="*/ 49419 h 1501047"/>
              <a:gd name="connsiteX853" fmla="*/ 420629 w 7366725"/>
              <a:gd name="connsiteY853" fmla="*/ 47606 h 1501047"/>
              <a:gd name="connsiteX854" fmla="*/ 418929 w 7366725"/>
              <a:gd name="connsiteY854" fmla="*/ 46699 h 1501047"/>
              <a:gd name="connsiteX855" fmla="*/ 417342 w 7366725"/>
              <a:gd name="connsiteY855" fmla="*/ 44205 h 1501047"/>
              <a:gd name="connsiteX856" fmla="*/ 413828 w 7366725"/>
              <a:gd name="connsiteY856" fmla="*/ 43752 h 1501047"/>
              <a:gd name="connsiteX857" fmla="*/ 411674 w 7366725"/>
              <a:gd name="connsiteY857" fmla="*/ 42165 h 1501047"/>
              <a:gd name="connsiteX858" fmla="*/ 409521 w 7366725"/>
              <a:gd name="connsiteY858" fmla="*/ 42165 h 1501047"/>
              <a:gd name="connsiteX859" fmla="*/ 407027 w 7366725"/>
              <a:gd name="connsiteY859" fmla="*/ 43752 h 1501047"/>
              <a:gd name="connsiteX860" fmla="*/ 404760 w 7366725"/>
              <a:gd name="connsiteY860" fmla="*/ 43752 h 1501047"/>
              <a:gd name="connsiteX861" fmla="*/ 400453 w 7366725"/>
              <a:gd name="connsiteY861" fmla="*/ 39671 h 1501047"/>
              <a:gd name="connsiteX862" fmla="*/ 397279 w 7366725"/>
              <a:gd name="connsiteY862" fmla="*/ 39331 h 1501047"/>
              <a:gd name="connsiteX863" fmla="*/ 388552 w 7366725"/>
              <a:gd name="connsiteY863" fmla="*/ 36271 h 1501047"/>
              <a:gd name="connsiteX864" fmla="*/ 385718 w 7366725"/>
              <a:gd name="connsiteY864" fmla="*/ 36611 h 1501047"/>
              <a:gd name="connsiteX865" fmla="*/ 382998 w 7366725"/>
              <a:gd name="connsiteY865" fmla="*/ 35704 h 1501047"/>
              <a:gd name="connsiteX866" fmla="*/ 376310 w 7366725"/>
              <a:gd name="connsiteY866" fmla="*/ 35704 h 1501047"/>
              <a:gd name="connsiteX867" fmla="*/ 370530 w 7366725"/>
              <a:gd name="connsiteY867" fmla="*/ 38424 h 1501047"/>
              <a:gd name="connsiteX868" fmla="*/ 368036 w 7366725"/>
              <a:gd name="connsiteY868" fmla="*/ 38765 h 1501047"/>
              <a:gd name="connsiteX869" fmla="*/ 365429 w 7366725"/>
              <a:gd name="connsiteY869" fmla="*/ 38424 h 1501047"/>
              <a:gd name="connsiteX870" fmla="*/ 362595 w 7366725"/>
              <a:gd name="connsiteY870" fmla="*/ 36611 h 1501047"/>
              <a:gd name="connsiteX871" fmla="*/ 360102 w 7366725"/>
              <a:gd name="connsiteY871" fmla="*/ 35817 h 1501047"/>
              <a:gd name="connsiteX872" fmla="*/ 353641 w 7366725"/>
              <a:gd name="connsiteY872" fmla="*/ 37631 h 1501047"/>
              <a:gd name="connsiteX873" fmla="*/ 350581 w 7366725"/>
              <a:gd name="connsiteY873" fmla="*/ 38198 h 1501047"/>
              <a:gd name="connsiteX874" fmla="*/ 348654 w 7366725"/>
              <a:gd name="connsiteY874" fmla="*/ 39558 h 1501047"/>
              <a:gd name="connsiteX875" fmla="*/ 333919 w 7366725"/>
              <a:gd name="connsiteY875" fmla="*/ 38198 h 1501047"/>
              <a:gd name="connsiteX876" fmla="*/ 336526 w 7366725"/>
              <a:gd name="connsiteY876" fmla="*/ 35817 h 1501047"/>
              <a:gd name="connsiteX877" fmla="*/ 336979 w 7366725"/>
              <a:gd name="connsiteY877" fmla="*/ 34797 h 1501047"/>
              <a:gd name="connsiteX878" fmla="*/ 337659 w 7366725"/>
              <a:gd name="connsiteY878" fmla="*/ 33891 h 1501047"/>
              <a:gd name="connsiteX879" fmla="*/ 329385 w 7366725"/>
              <a:gd name="connsiteY879" fmla="*/ 33891 h 1501047"/>
              <a:gd name="connsiteX880" fmla="*/ 327685 w 7366725"/>
              <a:gd name="connsiteY880" fmla="*/ 33551 h 1501047"/>
              <a:gd name="connsiteX881" fmla="*/ 327345 w 7366725"/>
              <a:gd name="connsiteY881" fmla="*/ 31737 h 1501047"/>
              <a:gd name="connsiteX882" fmla="*/ 324738 w 7366725"/>
              <a:gd name="connsiteY882" fmla="*/ 31510 h 1501047"/>
              <a:gd name="connsiteX883" fmla="*/ 323264 w 7366725"/>
              <a:gd name="connsiteY883" fmla="*/ 30150 h 1501047"/>
              <a:gd name="connsiteX884" fmla="*/ 323944 w 7366725"/>
              <a:gd name="connsiteY884" fmla="*/ 26976 h 1501047"/>
              <a:gd name="connsiteX885" fmla="*/ 328138 w 7366725"/>
              <a:gd name="connsiteY885" fmla="*/ 23916 h 1501047"/>
              <a:gd name="connsiteX886" fmla="*/ 326778 w 7366725"/>
              <a:gd name="connsiteY886" fmla="*/ 22443 h 1501047"/>
              <a:gd name="connsiteX887" fmla="*/ 322924 w 7366725"/>
              <a:gd name="connsiteY887" fmla="*/ 21082 h 1501047"/>
              <a:gd name="connsiteX888" fmla="*/ 319297 w 7366725"/>
              <a:gd name="connsiteY888" fmla="*/ 20742 h 1501047"/>
              <a:gd name="connsiteX889" fmla="*/ 316917 w 7366725"/>
              <a:gd name="connsiteY889" fmla="*/ 21309 h 1501047"/>
              <a:gd name="connsiteX890" fmla="*/ 307736 w 7366725"/>
              <a:gd name="connsiteY890" fmla="*/ 19042 h 1501047"/>
              <a:gd name="connsiteX891" fmla="*/ 302295 w 7366725"/>
              <a:gd name="connsiteY891" fmla="*/ 20742 h 1501047"/>
              <a:gd name="connsiteX892" fmla="*/ 298101 w 7366725"/>
              <a:gd name="connsiteY892" fmla="*/ 20742 h 1501047"/>
              <a:gd name="connsiteX893" fmla="*/ 293681 w 7366725"/>
              <a:gd name="connsiteY893" fmla="*/ 21309 h 1501047"/>
              <a:gd name="connsiteX894" fmla="*/ 288013 w 7366725"/>
              <a:gd name="connsiteY894" fmla="*/ 24370 h 1501047"/>
              <a:gd name="connsiteX895" fmla="*/ 283933 w 7366725"/>
              <a:gd name="connsiteY895" fmla="*/ 22896 h 1501047"/>
              <a:gd name="connsiteX896" fmla="*/ 279739 w 7366725"/>
              <a:gd name="connsiteY896" fmla="*/ 22556 h 1501047"/>
              <a:gd name="connsiteX897" fmla="*/ 275885 w 7366725"/>
              <a:gd name="connsiteY897" fmla="*/ 20742 h 1501047"/>
              <a:gd name="connsiteX898" fmla="*/ 277132 w 7366725"/>
              <a:gd name="connsiteY898" fmla="*/ 19382 h 1501047"/>
              <a:gd name="connsiteX899" fmla="*/ 278266 w 7366725"/>
              <a:gd name="connsiteY899" fmla="*/ 17002 h 1501047"/>
              <a:gd name="connsiteX900" fmla="*/ 275319 w 7366725"/>
              <a:gd name="connsiteY900" fmla="*/ 14508 h 1501047"/>
              <a:gd name="connsiteX901" fmla="*/ 272712 w 7366725"/>
              <a:gd name="connsiteY901" fmla="*/ 13148 h 1501047"/>
              <a:gd name="connsiteX902" fmla="*/ 268178 w 7366725"/>
              <a:gd name="connsiteY902" fmla="*/ 12468 h 1501047"/>
              <a:gd name="connsiteX903" fmla="*/ 266931 w 7366725"/>
              <a:gd name="connsiteY903" fmla="*/ 13148 h 1501047"/>
              <a:gd name="connsiteX904" fmla="*/ 265231 w 7366725"/>
              <a:gd name="connsiteY904" fmla="*/ 15869 h 1501047"/>
              <a:gd name="connsiteX905" fmla="*/ 259790 w 7366725"/>
              <a:gd name="connsiteY905" fmla="*/ 20742 h 1501047"/>
              <a:gd name="connsiteX906" fmla="*/ 257183 w 7366725"/>
              <a:gd name="connsiteY906" fmla="*/ 22216 h 1501047"/>
              <a:gd name="connsiteX907" fmla="*/ 253783 w 7366725"/>
              <a:gd name="connsiteY907" fmla="*/ 23123 h 1501047"/>
              <a:gd name="connsiteX908" fmla="*/ 251742 w 7366725"/>
              <a:gd name="connsiteY908" fmla="*/ 22783 h 1501047"/>
              <a:gd name="connsiteX909" fmla="*/ 250382 w 7366725"/>
              <a:gd name="connsiteY909" fmla="*/ 20402 h 1501047"/>
              <a:gd name="connsiteX910" fmla="*/ 248229 w 7366725"/>
              <a:gd name="connsiteY910" fmla="*/ 19382 h 1501047"/>
              <a:gd name="connsiteX911" fmla="*/ 255256 w 7366725"/>
              <a:gd name="connsiteY911" fmla="*/ 16662 h 1501047"/>
              <a:gd name="connsiteX912" fmla="*/ 258770 w 7366725"/>
              <a:gd name="connsiteY912" fmla="*/ 13942 h 1501047"/>
              <a:gd name="connsiteX913" fmla="*/ 259903 w 7366725"/>
              <a:gd name="connsiteY913" fmla="*/ 11561 h 1501047"/>
              <a:gd name="connsiteX914" fmla="*/ 258543 w 7366725"/>
              <a:gd name="connsiteY914" fmla="*/ 9068 h 1501047"/>
              <a:gd name="connsiteX915" fmla="*/ 255143 w 7366725"/>
              <a:gd name="connsiteY915" fmla="*/ 8841 h 1501047"/>
              <a:gd name="connsiteX916" fmla="*/ 241655 w 7366725"/>
              <a:gd name="connsiteY916" fmla="*/ 4647 h 1501047"/>
              <a:gd name="connsiteX917" fmla="*/ 239614 w 7366725"/>
              <a:gd name="connsiteY917" fmla="*/ 2607 h 1501047"/>
              <a:gd name="connsiteX918" fmla="*/ 241088 w 7366725"/>
              <a:gd name="connsiteY918" fmla="*/ 1133 h 1501047"/>
              <a:gd name="connsiteX919" fmla="*/ 243128 w 7366725"/>
              <a:gd name="connsiteY919" fmla="*/ 453 h 1501047"/>
              <a:gd name="connsiteX920" fmla="*/ 241541 w 7366725"/>
              <a:gd name="connsiteY920" fmla="*/ 0 h 1501047"/>
              <a:gd name="connsiteX921" fmla="*/ 235081 w 7366725"/>
              <a:gd name="connsiteY921" fmla="*/ 3627 h 1501047"/>
              <a:gd name="connsiteX922" fmla="*/ 231227 w 7366725"/>
              <a:gd name="connsiteY922" fmla="*/ 7254 h 1501047"/>
              <a:gd name="connsiteX923" fmla="*/ 226693 w 7366725"/>
              <a:gd name="connsiteY923" fmla="*/ 12808 h 1501047"/>
              <a:gd name="connsiteX924" fmla="*/ 224086 w 7366725"/>
              <a:gd name="connsiteY924" fmla="*/ 14962 h 1501047"/>
              <a:gd name="connsiteX925" fmla="*/ 218305 w 7366725"/>
              <a:gd name="connsiteY925" fmla="*/ 18929 h 1501047"/>
              <a:gd name="connsiteX926" fmla="*/ 212071 w 7366725"/>
              <a:gd name="connsiteY926" fmla="*/ 22216 h 1501047"/>
              <a:gd name="connsiteX927" fmla="*/ 210258 w 7366725"/>
              <a:gd name="connsiteY927" fmla="*/ 22783 h 1501047"/>
              <a:gd name="connsiteX928" fmla="*/ 200283 w 7366725"/>
              <a:gd name="connsiteY928" fmla="*/ 23009 h 1501047"/>
              <a:gd name="connsiteX929" fmla="*/ 199716 w 7366725"/>
              <a:gd name="connsiteY929" fmla="*/ 23803 h 1501047"/>
              <a:gd name="connsiteX930" fmla="*/ 197450 w 7366725"/>
              <a:gd name="connsiteY930" fmla="*/ 24596 h 1501047"/>
              <a:gd name="connsiteX931" fmla="*/ 189742 w 7366725"/>
              <a:gd name="connsiteY931" fmla="*/ 24596 h 1501047"/>
              <a:gd name="connsiteX932" fmla="*/ 188155 w 7366725"/>
              <a:gd name="connsiteY932" fmla="*/ 25730 h 1501047"/>
              <a:gd name="connsiteX933" fmla="*/ 184528 w 7366725"/>
              <a:gd name="connsiteY933" fmla="*/ 26636 h 1501047"/>
              <a:gd name="connsiteX934" fmla="*/ 183395 w 7366725"/>
              <a:gd name="connsiteY934" fmla="*/ 26636 h 1501047"/>
              <a:gd name="connsiteX935" fmla="*/ 182714 w 7366725"/>
              <a:gd name="connsiteY935" fmla="*/ 25276 h 1501047"/>
              <a:gd name="connsiteX936" fmla="*/ 184301 w 7366725"/>
              <a:gd name="connsiteY936" fmla="*/ 23916 h 1501047"/>
              <a:gd name="connsiteX937" fmla="*/ 185888 w 7366725"/>
              <a:gd name="connsiteY937" fmla="*/ 23236 h 1501047"/>
              <a:gd name="connsiteX938" fmla="*/ 185661 w 7366725"/>
              <a:gd name="connsiteY938" fmla="*/ 22103 h 1501047"/>
              <a:gd name="connsiteX939" fmla="*/ 184868 w 7366725"/>
              <a:gd name="connsiteY939" fmla="*/ 21422 h 1501047"/>
              <a:gd name="connsiteX940" fmla="*/ 183168 w 7366725"/>
              <a:gd name="connsiteY940" fmla="*/ 21422 h 1501047"/>
              <a:gd name="connsiteX941" fmla="*/ 175687 w 7366725"/>
              <a:gd name="connsiteY941" fmla="*/ 25050 h 1501047"/>
              <a:gd name="connsiteX942" fmla="*/ 167526 w 7366725"/>
              <a:gd name="connsiteY942" fmla="*/ 31170 h 1501047"/>
              <a:gd name="connsiteX943" fmla="*/ 170020 w 7366725"/>
              <a:gd name="connsiteY943" fmla="*/ 31170 h 1501047"/>
              <a:gd name="connsiteX944" fmla="*/ 174440 w 7366725"/>
              <a:gd name="connsiteY944" fmla="*/ 35364 h 1501047"/>
              <a:gd name="connsiteX945" fmla="*/ 181808 w 7366725"/>
              <a:gd name="connsiteY945" fmla="*/ 35591 h 1501047"/>
              <a:gd name="connsiteX946" fmla="*/ 175687 w 7366725"/>
              <a:gd name="connsiteY946" fmla="*/ 37518 h 1501047"/>
              <a:gd name="connsiteX947" fmla="*/ 172967 w 7366725"/>
              <a:gd name="connsiteY947" fmla="*/ 36724 h 1501047"/>
              <a:gd name="connsiteX948" fmla="*/ 172400 w 7366725"/>
              <a:gd name="connsiteY948" fmla="*/ 38424 h 1501047"/>
              <a:gd name="connsiteX949" fmla="*/ 172060 w 7366725"/>
              <a:gd name="connsiteY949" fmla="*/ 40918 h 1501047"/>
              <a:gd name="connsiteX950" fmla="*/ 172060 w 7366725"/>
              <a:gd name="connsiteY950" fmla="*/ 43525 h 1501047"/>
              <a:gd name="connsiteX951" fmla="*/ 171947 w 7366725"/>
              <a:gd name="connsiteY951" fmla="*/ 45339 h 1501047"/>
              <a:gd name="connsiteX952" fmla="*/ 171040 w 7366725"/>
              <a:gd name="connsiteY952" fmla="*/ 43298 h 1501047"/>
              <a:gd name="connsiteX953" fmla="*/ 167186 w 7366725"/>
              <a:gd name="connsiteY953" fmla="*/ 43298 h 1501047"/>
              <a:gd name="connsiteX954" fmla="*/ 169000 w 7366725"/>
              <a:gd name="connsiteY954" fmla="*/ 38651 h 1501047"/>
              <a:gd name="connsiteX955" fmla="*/ 166959 w 7366725"/>
              <a:gd name="connsiteY955" fmla="*/ 37631 h 1501047"/>
              <a:gd name="connsiteX956" fmla="*/ 169906 w 7366725"/>
              <a:gd name="connsiteY956" fmla="*/ 33777 h 1501047"/>
              <a:gd name="connsiteX957" fmla="*/ 168206 w 7366725"/>
              <a:gd name="connsiteY957" fmla="*/ 33097 h 1501047"/>
              <a:gd name="connsiteX958" fmla="*/ 166733 w 7366725"/>
              <a:gd name="connsiteY958" fmla="*/ 32870 h 1501047"/>
              <a:gd name="connsiteX959" fmla="*/ 156191 w 7366725"/>
              <a:gd name="connsiteY959" fmla="*/ 38651 h 1501047"/>
              <a:gd name="connsiteX960" fmla="*/ 155965 w 7366725"/>
              <a:gd name="connsiteY960" fmla="*/ 39671 h 1501047"/>
              <a:gd name="connsiteX961" fmla="*/ 148824 w 7366725"/>
              <a:gd name="connsiteY961" fmla="*/ 44318 h 1501047"/>
              <a:gd name="connsiteX962" fmla="*/ 135676 w 7366725"/>
              <a:gd name="connsiteY962" fmla="*/ 47152 h 1501047"/>
              <a:gd name="connsiteX963" fmla="*/ 133069 w 7366725"/>
              <a:gd name="connsiteY963" fmla="*/ 48626 h 1501047"/>
              <a:gd name="connsiteX964" fmla="*/ 128422 w 7366725"/>
              <a:gd name="connsiteY964" fmla="*/ 49872 h 1501047"/>
              <a:gd name="connsiteX965" fmla="*/ 126835 w 7366725"/>
              <a:gd name="connsiteY965" fmla="*/ 49872 h 1501047"/>
              <a:gd name="connsiteX966" fmla="*/ 127515 w 7366725"/>
              <a:gd name="connsiteY966" fmla="*/ 49419 h 1501047"/>
              <a:gd name="connsiteX967" fmla="*/ 130235 w 7366725"/>
              <a:gd name="connsiteY967" fmla="*/ 48286 h 1501047"/>
              <a:gd name="connsiteX968" fmla="*/ 132162 w 7366725"/>
              <a:gd name="connsiteY968" fmla="*/ 46585 h 1501047"/>
              <a:gd name="connsiteX969" fmla="*/ 133295 w 7366725"/>
              <a:gd name="connsiteY969" fmla="*/ 46245 h 1501047"/>
              <a:gd name="connsiteX970" fmla="*/ 132955 w 7366725"/>
              <a:gd name="connsiteY970" fmla="*/ 45452 h 1501047"/>
              <a:gd name="connsiteX971" fmla="*/ 132275 w 7366725"/>
              <a:gd name="connsiteY971" fmla="*/ 44999 h 1501047"/>
              <a:gd name="connsiteX972" fmla="*/ 130915 w 7366725"/>
              <a:gd name="connsiteY972" fmla="*/ 43298 h 1501047"/>
              <a:gd name="connsiteX973" fmla="*/ 128875 w 7366725"/>
              <a:gd name="connsiteY973" fmla="*/ 44999 h 1501047"/>
              <a:gd name="connsiteX974" fmla="*/ 126948 w 7366725"/>
              <a:gd name="connsiteY974" fmla="*/ 47379 h 1501047"/>
              <a:gd name="connsiteX975" fmla="*/ 121281 w 7366725"/>
              <a:gd name="connsiteY975" fmla="*/ 52706 h 1501047"/>
              <a:gd name="connsiteX976" fmla="*/ 108926 w 7366725"/>
              <a:gd name="connsiteY976" fmla="*/ 65968 h 1501047"/>
              <a:gd name="connsiteX977" fmla="*/ 105979 w 7366725"/>
              <a:gd name="connsiteY977" fmla="*/ 71748 h 1501047"/>
              <a:gd name="connsiteX978" fmla="*/ 105186 w 7366725"/>
              <a:gd name="connsiteY978" fmla="*/ 77869 h 1501047"/>
              <a:gd name="connsiteX979" fmla="*/ 104505 w 7366725"/>
              <a:gd name="connsiteY979" fmla="*/ 80476 h 1501047"/>
              <a:gd name="connsiteX980" fmla="*/ 103939 w 7366725"/>
              <a:gd name="connsiteY980" fmla="*/ 80816 h 1501047"/>
              <a:gd name="connsiteX981" fmla="*/ 103599 w 7366725"/>
              <a:gd name="connsiteY981" fmla="*/ 80363 h 1501047"/>
              <a:gd name="connsiteX982" fmla="*/ 102692 w 7366725"/>
              <a:gd name="connsiteY982" fmla="*/ 82176 h 1501047"/>
              <a:gd name="connsiteX983" fmla="*/ 96911 w 7366725"/>
              <a:gd name="connsiteY983" fmla="*/ 88977 h 1501047"/>
              <a:gd name="connsiteX984" fmla="*/ 90110 w 7366725"/>
              <a:gd name="connsiteY984" fmla="*/ 94191 h 1501047"/>
              <a:gd name="connsiteX985" fmla="*/ 84330 w 7366725"/>
              <a:gd name="connsiteY985" fmla="*/ 97138 h 1501047"/>
              <a:gd name="connsiteX986" fmla="*/ 81269 w 7366725"/>
              <a:gd name="connsiteY986" fmla="*/ 98045 h 1501047"/>
              <a:gd name="connsiteX987" fmla="*/ 69255 w 7366725"/>
              <a:gd name="connsiteY987" fmla="*/ 99405 h 1501047"/>
              <a:gd name="connsiteX988" fmla="*/ 66081 w 7366725"/>
              <a:gd name="connsiteY988" fmla="*/ 100198 h 1501047"/>
              <a:gd name="connsiteX989" fmla="*/ 56560 w 7366725"/>
              <a:gd name="connsiteY989" fmla="*/ 100765 h 1501047"/>
              <a:gd name="connsiteX990" fmla="*/ 42278 w 7366725"/>
              <a:gd name="connsiteY990" fmla="*/ 100085 h 1501047"/>
              <a:gd name="connsiteX991" fmla="*/ 42845 w 7366725"/>
              <a:gd name="connsiteY991" fmla="*/ 103485 h 1501047"/>
              <a:gd name="connsiteX992" fmla="*/ 40805 w 7366725"/>
              <a:gd name="connsiteY992" fmla="*/ 112100 h 1501047"/>
              <a:gd name="connsiteX993" fmla="*/ 38764 w 7366725"/>
              <a:gd name="connsiteY993" fmla="*/ 117767 h 1501047"/>
              <a:gd name="connsiteX994" fmla="*/ 37404 w 7366725"/>
              <a:gd name="connsiteY994" fmla="*/ 119127 h 1501047"/>
              <a:gd name="connsiteX995" fmla="*/ 34911 w 7366725"/>
              <a:gd name="connsiteY995" fmla="*/ 120261 h 1501047"/>
              <a:gd name="connsiteX996" fmla="*/ 33324 w 7366725"/>
              <a:gd name="connsiteY996" fmla="*/ 119807 h 1501047"/>
              <a:gd name="connsiteX997" fmla="*/ 35364 w 7366725"/>
              <a:gd name="connsiteY997" fmla="*/ 117880 h 1501047"/>
              <a:gd name="connsiteX998" fmla="*/ 33324 w 7366725"/>
              <a:gd name="connsiteY998" fmla="*/ 118560 h 1501047"/>
              <a:gd name="connsiteX999" fmla="*/ 30377 w 7366725"/>
              <a:gd name="connsiteY999" fmla="*/ 120374 h 1501047"/>
              <a:gd name="connsiteX1000" fmla="*/ 34684 w 7366725"/>
              <a:gd name="connsiteY1000" fmla="*/ 121847 h 1501047"/>
              <a:gd name="connsiteX1001" fmla="*/ 38084 w 7366725"/>
              <a:gd name="connsiteY1001" fmla="*/ 122301 h 1501047"/>
              <a:gd name="connsiteX1002" fmla="*/ 41598 w 7366725"/>
              <a:gd name="connsiteY1002" fmla="*/ 123434 h 1501047"/>
              <a:gd name="connsiteX1003" fmla="*/ 47265 w 7366725"/>
              <a:gd name="connsiteY1003" fmla="*/ 128081 h 1501047"/>
              <a:gd name="connsiteX1004" fmla="*/ 59054 w 7366725"/>
              <a:gd name="connsiteY1004" fmla="*/ 132275 h 1501047"/>
              <a:gd name="connsiteX1005" fmla="*/ 84896 w 7366725"/>
              <a:gd name="connsiteY1005" fmla="*/ 148824 h 1501047"/>
              <a:gd name="connsiteX1006" fmla="*/ 88637 w 7366725"/>
              <a:gd name="connsiteY1006" fmla="*/ 153698 h 1501047"/>
              <a:gd name="connsiteX1007" fmla="*/ 91584 w 7366725"/>
              <a:gd name="connsiteY1007" fmla="*/ 161405 h 1501047"/>
              <a:gd name="connsiteX1008" fmla="*/ 93171 w 7366725"/>
              <a:gd name="connsiteY1008" fmla="*/ 164239 h 1501047"/>
              <a:gd name="connsiteX1009" fmla="*/ 97025 w 7366725"/>
              <a:gd name="connsiteY1009" fmla="*/ 167753 h 1501047"/>
              <a:gd name="connsiteX1010" fmla="*/ 107906 w 7366725"/>
              <a:gd name="connsiteY1010" fmla="*/ 170586 h 1501047"/>
              <a:gd name="connsiteX1011" fmla="*/ 112780 w 7366725"/>
              <a:gd name="connsiteY1011" fmla="*/ 170246 h 1501047"/>
              <a:gd name="connsiteX1012" fmla="*/ 116407 w 7366725"/>
              <a:gd name="connsiteY1012" fmla="*/ 170926 h 1501047"/>
              <a:gd name="connsiteX1013" fmla="*/ 119921 w 7366725"/>
              <a:gd name="connsiteY1013" fmla="*/ 167753 h 1501047"/>
              <a:gd name="connsiteX1014" fmla="*/ 119921 w 7366725"/>
              <a:gd name="connsiteY1014" fmla="*/ 169340 h 1501047"/>
              <a:gd name="connsiteX1015" fmla="*/ 120261 w 7366725"/>
              <a:gd name="connsiteY1015" fmla="*/ 170813 h 1501047"/>
              <a:gd name="connsiteX1016" fmla="*/ 128988 w 7366725"/>
              <a:gd name="connsiteY1016" fmla="*/ 169680 h 1501047"/>
              <a:gd name="connsiteX1017" fmla="*/ 133976 w 7366725"/>
              <a:gd name="connsiteY1017" fmla="*/ 170813 h 1501047"/>
              <a:gd name="connsiteX1018" fmla="*/ 136016 w 7366725"/>
              <a:gd name="connsiteY1018" fmla="*/ 172400 h 1501047"/>
              <a:gd name="connsiteX1019" fmla="*/ 133749 w 7366725"/>
              <a:gd name="connsiteY1019" fmla="*/ 174554 h 1501047"/>
              <a:gd name="connsiteX1020" fmla="*/ 130688 w 7366725"/>
              <a:gd name="connsiteY1020" fmla="*/ 178974 h 1501047"/>
              <a:gd name="connsiteX1021" fmla="*/ 131142 w 7366725"/>
              <a:gd name="connsiteY1021" fmla="*/ 182828 h 1501047"/>
              <a:gd name="connsiteX1022" fmla="*/ 134769 w 7366725"/>
              <a:gd name="connsiteY1022" fmla="*/ 184868 h 1501047"/>
              <a:gd name="connsiteX1023" fmla="*/ 137036 w 7366725"/>
              <a:gd name="connsiteY1023" fmla="*/ 186908 h 1501047"/>
              <a:gd name="connsiteX1024" fmla="*/ 140550 w 7366725"/>
              <a:gd name="connsiteY1024" fmla="*/ 188382 h 1501047"/>
              <a:gd name="connsiteX1025" fmla="*/ 147690 w 7366725"/>
              <a:gd name="connsiteY1025" fmla="*/ 184641 h 1501047"/>
              <a:gd name="connsiteX1026" fmla="*/ 151544 w 7366725"/>
              <a:gd name="connsiteY1026" fmla="*/ 183961 h 1501047"/>
              <a:gd name="connsiteX1027" fmla="*/ 156078 w 7366725"/>
              <a:gd name="connsiteY1027" fmla="*/ 186342 h 1501047"/>
              <a:gd name="connsiteX1028" fmla="*/ 161859 w 7366725"/>
              <a:gd name="connsiteY1028" fmla="*/ 186115 h 1501047"/>
              <a:gd name="connsiteX1029" fmla="*/ 163899 w 7366725"/>
              <a:gd name="connsiteY1029" fmla="*/ 187588 h 1501047"/>
              <a:gd name="connsiteX1030" fmla="*/ 164579 w 7366725"/>
              <a:gd name="connsiteY1030" fmla="*/ 189969 h 1501047"/>
              <a:gd name="connsiteX1031" fmla="*/ 164579 w 7366725"/>
              <a:gd name="connsiteY1031" fmla="*/ 193256 h 1501047"/>
              <a:gd name="connsiteX1032" fmla="*/ 155965 w 7366725"/>
              <a:gd name="connsiteY1032" fmla="*/ 194956 h 1501047"/>
              <a:gd name="connsiteX1033" fmla="*/ 153244 w 7366725"/>
              <a:gd name="connsiteY1033" fmla="*/ 194503 h 1501047"/>
              <a:gd name="connsiteX1034" fmla="*/ 147804 w 7366725"/>
              <a:gd name="connsiteY1034" fmla="*/ 191216 h 1501047"/>
              <a:gd name="connsiteX1035" fmla="*/ 145650 w 7366725"/>
              <a:gd name="connsiteY1035" fmla="*/ 190422 h 1501047"/>
              <a:gd name="connsiteX1036" fmla="*/ 141910 w 7366725"/>
              <a:gd name="connsiteY1036" fmla="*/ 190422 h 1501047"/>
              <a:gd name="connsiteX1037" fmla="*/ 136696 w 7366725"/>
              <a:gd name="connsiteY1037" fmla="*/ 191782 h 1501047"/>
              <a:gd name="connsiteX1038" fmla="*/ 130122 w 7366725"/>
              <a:gd name="connsiteY1038" fmla="*/ 188042 h 1501047"/>
              <a:gd name="connsiteX1039" fmla="*/ 127288 w 7366725"/>
              <a:gd name="connsiteY1039" fmla="*/ 184075 h 1501047"/>
              <a:gd name="connsiteX1040" fmla="*/ 127968 w 7366725"/>
              <a:gd name="connsiteY1040" fmla="*/ 179767 h 1501047"/>
              <a:gd name="connsiteX1041" fmla="*/ 125588 w 7366725"/>
              <a:gd name="connsiteY1041" fmla="*/ 179087 h 1501047"/>
              <a:gd name="connsiteX1042" fmla="*/ 123094 w 7366725"/>
              <a:gd name="connsiteY1042" fmla="*/ 174780 h 1501047"/>
              <a:gd name="connsiteX1043" fmla="*/ 120827 w 7366725"/>
              <a:gd name="connsiteY1043" fmla="*/ 173760 h 1501047"/>
              <a:gd name="connsiteX1044" fmla="*/ 118447 w 7366725"/>
              <a:gd name="connsiteY1044" fmla="*/ 174327 h 1501047"/>
              <a:gd name="connsiteX1045" fmla="*/ 115840 w 7366725"/>
              <a:gd name="connsiteY1045" fmla="*/ 175687 h 1501047"/>
              <a:gd name="connsiteX1046" fmla="*/ 117200 w 7366725"/>
              <a:gd name="connsiteY1046" fmla="*/ 178974 h 1501047"/>
              <a:gd name="connsiteX1047" fmla="*/ 118787 w 7366725"/>
              <a:gd name="connsiteY1047" fmla="*/ 181581 h 1501047"/>
              <a:gd name="connsiteX1048" fmla="*/ 121847 w 7366725"/>
              <a:gd name="connsiteY1048" fmla="*/ 181581 h 1501047"/>
              <a:gd name="connsiteX1049" fmla="*/ 124454 w 7366725"/>
              <a:gd name="connsiteY1049" fmla="*/ 183168 h 1501047"/>
              <a:gd name="connsiteX1050" fmla="*/ 130688 w 7366725"/>
              <a:gd name="connsiteY1050" fmla="*/ 190535 h 1501047"/>
              <a:gd name="connsiteX1051" fmla="*/ 130122 w 7366725"/>
              <a:gd name="connsiteY1051" fmla="*/ 193482 h 1501047"/>
              <a:gd name="connsiteX1052" fmla="*/ 131935 w 7366725"/>
              <a:gd name="connsiteY1052" fmla="*/ 194956 h 1501047"/>
              <a:gd name="connsiteX1053" fmla="*/ 137716 w 7366725"/>
              <a:gd name="connsiteY1053" fmla="*/ 193596 h 1501047"/>
              <a:gd name="connsiteX1054" fmla="*/ 146444 w 7366725"/>
              <a:gd name="connsiteY1054" fmla="*/ 196316 h 1501047"/>
              <a:gd name="connsiteX1055" fmla="*/ 147464 w 7366725"/>
              <a:gd name="connsiteY1055" fmla="*/ 197790 h 1501047"/>
              <a:gd name="connsiteX1056" fmla="*/ 148144 w 7366725"/>
              <a:gd name="connsiteY1056" fmla="*/ 201643 h 1501047"/>
              <a:gd name="connsiteX1057" fmla="*/ 146557 w 7366725"/>
              <a:gd name="connsiteY1057" fmla="*/ 199830 h 1501047"/>
              <a:gd name="connsiteX1058" fmla="*/ 144630 w 7366725"/>
              <a:gd name="connsiteY1058" fmla="*/ 200623 h 1501047"/>
              <a:gd name="connsiteX1059" fmla="*/ 141683 w 7366725"/>
              <a:gd name="connsiteY1059" fmla="*/ 199603 h 1501047"/>
              <a:gd name="connsiteX1060" fmla="*/ 139416 w 7366725"/>
              <a:gd name="connsiteY1060" fmla="*/ 198356 h 1501047"/>
              <a:gd name="connsiteX1061" fmla="*/ 137376 w 7366725"/>
              <a:gd name="connsiteY1061" fmla="*/ 199490 h 1501047"/>
              <a:gd name="connsiteX1062" fmla="*/ 132049 w 7366725"/>
              <a:gd name="connsiteY1062" fmla="*/ 206744 h 1501047"/>
              <a:gd name="connsiteX1063" fmla="*/ 129668 w 7366725"/>
              <a:gd name="connsiteY1063" fmla="*/ 207084 h 1501047"/>
              <a:gd name="connsiteX1064" fmla="*/ 123888 w 7366725"/>
              <a:gd name="connsiteY1064" fmla="*/ 206064 h 1501047"/>
              <a:gd name="connsiteX1065" fmla="*/ 116293 w 7366725"/>
              <a:gd name="connsiteY1065" fmla="*/ 206857 h 1501047"/>
              <a:gd name="connsiteX1066" fmla="*/ 113573 w 7366725"/>
              <a:gd name="connsiteY1066" fmla="*/ 206517 h 1501047"/>
              <a:gd name="connsiteX1067" fmla="*/ 110173 w 7366725"/>
              <a:gd name="connsiteY1067" fmla="*/ 205044 h 1501047"/>
              <a:gd name="connsiteX1068" fmla="*/ 104392 w 7366725"/>
              <a:gd name="connsiteY1068" fmla="*/ 205950 h 1501047"/>
              <a:gd name="connsiteX1069" fmla="*/ 93624 w 7366725"/>
              <a:gd name="connsiteY1069" fmla="*/ 205610 h 1501047"/>
              <a:gd name="connsiteX1070" fmla="*/ 86710 w 7366725"/>
              <a:gd name="connsiteY1070" fmla="*/ 200737 h 1501047"/>
              <a:gd name="connsiteX1071" fmla="*/ 88070 w 7366725"/>
              <a:gd name="connsiteY1071" fmla="*/ 199150 h 1501047"/>
              <a:gd name="connsiteX1072" fmla="*/ 89544 w 7366725"/>
              <a:gd name="connsiteY1072" fmla="*/ 198016 h 1501047"/>
              <a:gd name="connsiteX1073" fmla="*/ 89317 w 7366725"/>
              <a:gd name="connsiteY1073" fmla="*/ 194616 h 1501047"/>
              <a:gd name="connsiteX1074" fmla="*/ 91584 w 7366725"/>
              <a:gd name="connsiteY1074" fmla="*/ 190422 h 1501047"/>
              <a:gd name="connsiteX1075" fmla="*/ 91924 w 7366725"/>
              <a:gd name="connsiteY1075" fmla="*/ 188949 h 1501047"/>
              <a:gd name="connsiteX1076" fmla="*/ 90677 w 7366725"/>
              <a:gd name="connsiteY1076" fmla="*/ 187815 h 1501047"/>
              <a:gd name="connsiteX1077" fmla="*/ 89544 w 7366725"/>
              <a:gd name="connsiteY1077" fmla="*/ 187248 h 1501047"/>
              <a:gd name="connsiteX1078" fmla="*/ 91131 w 7366725"/>
              <a:gd name="connsiteY1078" fmla="*/ 187022 h 1501047"/>
              <a:gd name="connsiteX1079" fmla="*/ 94758 w 7366725"/>
              <a:gd name="connsiteY1079" fmla="*/ 187362 h 1501047"/>
              <a:gd name="connsiteX1080" fmla="*/ 92944 w 7366725"/>
              <a:gd name="connsiteY1080" fmla="*/ 185775 h 1501047"/>
              <a:gd name="connsiteX1081" fmla="*/ 86143 w 7366725"/>
              <a:gd name="connsiteY1081" fmla="*/ 186002 h 1501047"/>
              <a:gd name="connsiteX1082" fmla="*/ 77869 w 7366725"/>
              <a:gd name="connsiteY1082" fmla="*/ 186795 h 1501047"/>
              <a:gd name="connsiteX1083" fmla="*/ 73449 w 7366725"/>
              <a:gd name="connsiteY1083" fmla="*/ 188042 h 1501047"/>
              <a:gd name="connsiteX1084" fmla="*/ 65514 w 7366725"/>
              <a:gd name="connsiteY1084" fmla="*/ 192349 h 1501047"/>
              <a:gd name="connsiteX1085" fmla="*/ 62794 w 7366725"/>
              <a:gd name="connsiteY1085" fmla="*/ 192349 h 1501047"/>
              <a:gd name="connsiteX1086" fmla="*/ 57693 w 7366725"/>
              <a:gd name="connsiteY1086" fmla="*/ 193369 h 1501047"/>
              <a:gd name="connsiteX1087" fmla="*/ 51006 w 7366725"/>
              <a:gd name="connsiteY1087" fmla="*/ 196656 h 1501047"/>
              <a:gd name="connsiteX1088" fmla="*/ 50326 w 7366725"/>
              <a:gd name="connsiteY1088" fmla="*/ 197790 h 1501047"/>
              <a:gd name="connsiteX1089" fmla="*/ 49759 w 7366725"/>
              <a:gd name="connsiteY1089" fmla="*/ 199376 h 1501047"/>
              <a:gd name="connsiteX1090" fmla="*/ 55540 w 7366725"/>
              <a:gd name="connsiteY1090" fmla="*/ 202210 h 1501047"/>
              <a:gd name="connsiteX1091" fmla="*/ 54973 w 7366725"/>
              <a:gd name="connsiteY1091" fmla="*/ 203004 h 1501047"/>
              <a:gd name="connsiteX1092" fmla="*/ 54180 w 7366725"/>
              <a:gd name="connsiteY1092" fmla="*/ 203457 h 1501047"/>
              <a:gd name="connsiteX1093" fmla="*/ 52253 w 7366725"/>
              <a:gd name="connsiteY1093" fmla="*/ 204137 h 1501047"/>
              <a:gd name="connsiteX1094" fmla="*/ 46359 w 7366725"/>
              <a:gd name="connsiteY1094" fmla="*/ 203797 h 1501047"/>
              <a:gd name="connsiteX1095" fmla="*/ 45339 w 7366725"/>
              <a:gd name="connsiteY1095" fmla="*/ 203570 h 1501047"/>
              <a:gd name="connsiteX1096" fmla="*/ 42165 w 7366725"/>
              <a:gd name="connsiteY1096" fmla="*/ 201983 h 1501047"/>
              <a:gd name="connsiteX1097" fmla="*/ 38424 w 7366725"/>
              <a:gd name="connsiteY1097" fmla="*/ 202890 h 1501047"/>
              <a:gd name="connsiteX1098" fmla="*/ 35477 w 7366725"/>
              <a:gd name="connsiteY1098" fmla="*/ 204477 h 1501047"/>
              <a:gd name="connsiteX1099" fmla="*/ 31284 w 7366725"/>
              <a:gd name="connsiteY1099" fmla="*/ 206291 h 1501047"/>
              <a:gd name="connsiteX1100" fmla="*/ 28223 w 7366725"/>
              <a:gd name="connsiteY1100" fmla="*/ 209691 h 1501047"/>
              <a:gd name="connsiteX1101" fmla="*/ 26070 w 7366725"/>
              <a:gd name="connsiteY1101" fmla="*/ 211618 h 1501047"/>
              <a:gd name="connsiteX1102" fmla="*/ 24483 w 7366725"/>
              <a:gd name="connsiteY1102" fmla="*/ 212638 h 1501047"/>
              <a:gd name="connsiteX1103" fmla="*/ 17682 w 7366725"/>
              <a:gd name="connsiteY1103" fmla="*/ 213318 h 1501047"/>
              <a:gd name="connsiteX1104" fmla="*/ 14055 w 7366725"/>
              <a:gd name="connsiteY1104" fmla="*/ 216945 h 1501047"/>
              <a:gd name="connsiteX1105" fmla="*/ 7254 w 7366725"/>
              <a:gd name="connsiteY1105" fmla="*/ 219779 h 1501047"/>
              <a:gd name="connsiteX1106" fmla="*/ 7027 w 7366725"/>
              <a:gd name="connsiteY1106" fmla="*/ 218532 h 1501047"/>
              <a:gd name="connsiteX1107" fmla="*/ 7027 w 7366725"/>
              <a:gd name="connsiteY1107" fmla="*/ 217285 h 1501047"/>
              <a:gd name="connsiteX1108" fmla="*/ 5327 w 7366725"/>
              <a:gd name="connsiteY1108" fmla="*/ 218305 h 1501047"/>
              <a:gd name="connsiteX1109" fmla="*/ 3740 w 7366725"/>
              <a:gd name="connsiteY1109" fmla="*/ 220572 h 1501047"/>
              <a:gd name="connsiteX1110" fmla="*/ 4874 w 7366725"/>
              <a:gd name="connsiteY1110" fmla="*/ 222839 h 1501047"/>
              <a:gd name="connsiteX1111" fmla="*/ 5894 w 7366725"/>
              <a:gd name="connsiteY1111" fmla="*/ 223859 h 1501047"/>
              <a:gd name="connsiteX1112" fmla="*/ 17795 w 7366725"/>
              <a:gd name="connsiteY1112" fmla="*/ 229073 h 1501047"/>
              <a:gd name="connsiteX1113" fmla="*/ 32870 w 7366725"/>
              <a:gd name="connsiteY1113" fmla="*/ 232134 h 1501047"/>
              <a:gd name="connsiteX1114" fmla="*/ 34004 w 7366725"/>
              <a:gd name="connsiteY1114" fmla="*/ 231567 h 1501047"/>
              <a:gd name="connsiteX1115" fmla="*/ 42392 w 7366725"/>
              <a:gd name="connsiteY1115" fmla="*/ 233267 h 1501047"/>
              <a:gd name="connsiteX1116" fmla="*/ 43185 w 7366725"/>
              <a:gd name="connsiteY1116" fmla="*/ 233947 h 1501047"/>
              <a:gd name="connsiteX1117" fmla="*/ 43865 w 7366725"/>
              <a:gd name="connsiteY1117" fmla="*/ 234854 h 1501047"/>
              <a:gd name="connsiteX1118" fmla="*/ 40578 w 7366725"/>
              <a:gd name="connsiteY1118" fmla="*/ 234400 h 1501047"/>
              <a:gd name="connsiteX1119" fmla="*/ 37064 w 7366725"/>
              <a:gd name="connsiteY1119" fmla="*/ 235307 h 1501047"/>
              <a:gd name="connsiteX1120" fmla="*/ 35477 w 7366725"/>
              <a:gd name="connsiteY1120" fmla="*/ 238594 h 1501047"/>
              <a:gd name="connsiteX1121" fmla="*/ 30717 w 7366725"/>
              <a:gd name="connsiteY1121" fmla="*/ 239274 h 1501047"/>
              <a:gd name="connsiteX1122" fmla="*/ 28790 w 7366725"/>
              <a:gd name="connsiteY1122" fmla="*/ 238821 h 1501047"/>
              <a:gd name="connsiteX1123" fmla="*/ 27770 w 7366725"/>
              <a:gd name="connsiteY1123" fmla="*/ 238254 h 1501047"/>
              <a:gd name="connsiteX1124" fmla="*/ 27316 w 7366725"/>
              <a:gd name="connsiteY1124" fmla="*/ 238481 h 1501047"/>
              <a:gd name="connsiteX1125" fmla="*/ 29357 w 7366725"/>
              <a:gd name="connsiteY1125" fmla="*/ 240635 h 1501047"/>
              <a:gd name="connsiteX1126" fmla="*/ 35024 w 7366725"/>
              <a:gd name="connsiteY1126" fmla="*/ 245735 h 1501047"/>
              <a:gd name="connsiteX1127" fmla="*/ 37744 w 7366725"/>
              <a:gd name="connsiteY1127" fmla="*/ 246642 h 1501047"/>
              <a:gd name="connsiteX1128" fmla="*/ 37744 w 7366725"/>
              <a:gd name="connsiteY1128" fmla="*/ 250156 h 1501047"/>
              <a:gd name="connsiteX1129" fmla="*/ 36498 w 7366725"/>
              <a:gd name="connsiteY1129" fmla="*/ 251176 h 1501047"/>
              <a:gd name="connsiteX1130" fmla="*/ 36498 w 7366725"/>
              <a:gd name="connsiteY1130" fmla="*/ 253669 h 1501047"/>
              <a:gd name="connsiteX1131" fmla="*/ 39671 w 7366725"/>
              <a:gd name="connsiteY1131" fmla="*/ 257296 h 1501047"/>
              <a:gd name="connsiteX1132" fmla="*/ 43412 w 7366725"/>
              <a:gd name="connsiteY1132" fmla="*/ 258770 h 1501047"/>
              <a:gd name="connsiteX1133" fmla="*/ 57693 w 7366725"/>
              <a:gd name="connsiteY1133" fmla="*/ 261264 h 1501047"/>
              <a:gd name="connsiteX1134" fmla="*/ 64041 w 7366725"/>
              <a:gd name="connsiteY1134" fmla="*/ 262964 h 1501047"/>
              <a:gd name="connsiteX1135" fmla="*/ 67328 w 7366725"/>
              <a:gd name="connsiteY1135" fmla="*/ 263417 h 1501047"/>
              <a:gd name="connsiteX1136" fmla="*/ 68915 w 7366725"/>
              <a:gd name="connsiteY1136" fmla="*/ 263191 h 1501047"/>
              <a:gd name="connsiteX1137" fmla="*/ 69821 w 7366725"/>
              <a:gd name="connsiteY1137" fmla="*/ 262510 h 1501047"/>
              <a:gd name="connsiteX1138" fmla="*/ 70388 w 7366725"/>
              <a:gd name="connsiteY1138" fmla="*/ 261377 h 1501047"/>
              <a:gd name="connsiteX1139" fmla="*/ 71748 w 7366725"/>
              <a:gd name="connsiteY1139" fmla="*/ 260697 h 1501047"/>
              <a:gd name="connsiteX1140" fmla="*/ 72542 w 7366725"/>
              <a:gd name="connsiteY1140" fmla="*/ 260924 h 1501047"/>
              <a:gd name="connsiteX1141" fmla="*/ 73222 w 7366725"/>
              <a:gd name="connsiteY1141" fmla="*/ 261490 h 1501047"/>
              <a:gd name="connsiteX1142" fmla="*/ 81156 w 7366725"/>
              <a:gd name="connsiteY1142" fmla="*/ 258770 h 1501047"/>
              <a:gd name="connsiteX1143" fmla="*/ 93284 w 7366725"/>
              <a:gd name="connsiteY1143" fmla="*/ 258770 h 1501047"/>
              <a:gd name="connsiteX1144" fmla="*/ 97931 w 7366725"/>
              <a:gd name="connsiteY1144" fmla="*/ 260017 h 1501047"/>
              <a:gd name="connsiteX1145" fmla="*/ 102465 w 7366725"/>
              <a:gd name="connsiteY1145" fmla="*/ 262624 h 1501047"/>
              <a:gd name="connsiteX1146" fmla="*/ 104959 w 7366725"/>
              <a:gd name="connsiteY1146" fmla="*/ 264437 h 1501047"/>
              <a:gd name="connsiteX1147" fmla="*/ 105752 w 7366725"/>
              <a:gd name="connsiteY1147" fmla="*/ 262510 h 1501047"/>
              <a:gd name="connsiteX1148" fmla="*/ 106886 w 7366725"/>
              <a:gd name="connsiteY1148" fmla="*/ 261037 h 1501047"/>
              <a:gd name="connsiteX1149" fmla="*/ 104392 w 7366725"/>
              <a:gd name="connsiteY1149" fmla="*/ 260583 h 1501047"/>
              <a:gd name="connsiteX1150" fmla="*/ 102919 w 7366725"/>
              <a:gd name="connsiteY1150" fmla="*/ 259450 h 1501047"/>
              <a:gd name="connsiteX1151" fmla="*/ 101785 w 7366725"/>
              <a:gd name="connsiteY1151" fmla="*/ 257977 h 1501047"/>
              <a:gd name="connsiteX1152" fmla="*/ 103825 w 7366725"/>
              <a:gd name="connsiteY1152" fmla="*/ 256390 h 1501047"/>
              <a:gd name="connsiteX1153" fmla="*/ 110513 w 7366725"/>
              <a:gd name="connsiteY1153" fmla="*/ 261264 h 1501047"/>
              <a:gd name="connsiteX1154" fmla="*/ 111986 w 7366725"/>
              <a:gd name="connsiteY1154" fmla="*/ 266364 h 1501047"/>
              <a:gd name="connsiteX1155" fmla="*/ 113913 w 7366725"/>
              <a:gd name="connsiteY1155" fmla="*/ 266364 h 1501047"/>
              <a:gd name="connsiteX1156" fmla="*/ 115500 w 7366725"/>
              <a:gd name="connsiteY1156" fmla="*/ 263644 h 1501047"/>
              <a:gd name="connsiteX1157" fmla="*/ 121621 w 7366725"/>
              <a:gd name="connsiteY1157" fmla="*/ 257863 h 1501047"/>
              <a:gd name="connsiteX1158" fmla="*/ 124908 w 7366725"/>
              <a:gd name="connsiteY1158" fmla="*/ 255596 h 1501047"/>
              <a:gd name="connsiteX1159" fmla="*/ 131142 w 7366725"/>
              <a:gd name="connsiteY1159" fmla="*/ 253329 h 1501047"/>
              <a:gd name="connsiteX1160" fmla="*/ 133409 w 7366725"/>
              <a:gd name="connsiteY1160" fmla="*/ 250722 h 1501047"/>
              <a:gd name="connsiteX1161" fmla="*/ 136016 w 7366725"/>
              <a:gd name="connsiteY1161" fmla="*/ 251516 h 1501047"/>
              <a:gd name="connsiteX1162" fmla="*/ 139416 w 7366725"/>
              <a:gd name="connsiteY1162" fmla="*/ 251516 h 1501047"/>
              <a:gd name="connsiteX1163" fmla="*/ 145083 w 7366725"/>
              <a:gd name="connsiteY1163" fmla="*/ 246869 h 1501047"/>
              <a:gd name="connsiteX1164" fmla="*/ 146217 w 7366725"/>
              <a:gd name="connsiteY1164" fmla="*/ 246869 h 1501047"/>
              <a:gd name="connsiteX1165" fmla="*/ 147577 w 7366725"/>
              <a:gd name="connsiteY1165" fmla="*/ 247549 h 1501047"/>
              <a:gd name="connsiteX1166" fmla="*/ 149504 w 7366725"/>
              <a:gd name="connsiteY1166" fmla="*/ 249816 h 1501047"/>
              <a:gd name="connsiteX1167" fmla="*/ 151204 w 7366725"/>
              <a:gd name="connsiteY1167" fmla="*/ 251402 h 1501047"/>
              <a:gd name="connsiteX1168" fmla="*/ 151884 w 7366725"/>
              <a:gd name="connsiteY1168" fmla="*/ 252876 h 1501047"/>
              <a:gd name="connsiteX1169" fmla="*/ 152338 w 7366725"/>
              <a:gd name="connsiteY1169" fmla="*/ 255483 h 1501047"/>
              <a:gd name="connsiteX1170" fmla="*/ 151204 w 7366725"/>
              <a:gd name="connsiteY1170" fmla="*/ 257977 h 1501047"/>
              <a:gd name="connsiteX1171" fmla="*/ 150411 w 7366725"/>
              <a:gd name="connsiteY1171" fmla="*/ 259223 h 1501047"/>
              <a:gd name="connsiteX1172" fmla="*/ 148030 w 7366725"/>
              <a:gd name="connsiteY1172" fmla="*/ 260810 h 1501047"/>
              <a:gd name="connsiteX1173" fmla="*/ 145083 w 7366725"/>
              <a:gd name="connsiteY1173" fmla="*/ 261490 h 1501047"/>
              <a:gd name="connsiteX1174" fmla="*/ 140550 w 7366725"/>
              <a:gd name="connsiteY1174" fmla="*/ 261150 h 1501047"/>
              <a:gd name="connsiteX1175" fmla="*/ 138963 w 7366725"/>
              <a:gd name="connsiteY1175" fmla="*/ 264437 h 1501047"/>
              <a:gd name="connsiteX1176" fmla="*/ 141116 w 7366725"/>
              <a:gd name="connsiteY1176" fmla="*/ 264211 h 1501047"/>
              <a:gd name="connsiteX1177" fmla="*/ 144517 w 7366725"/>
              <a:gd name="connsiteY1177" fmla="*/ 265797 h 1501047"/>
              <a:gd name="connsiteX1178" fmla="*/ 149277 w 7366725"/>
              <a:gd name="connsiteY1178" fmla="*/ 270898 h 1501047"/>
              <a:gd name="connsiteX1179" fmla="*/ 150977 w 7366725"/>
              <a:gd name="connsiteY1179" fmla="*/ 278719 h 1501047"/>
              <a:gd name="connsiteX1180" fmla="*/ 152224 w 7366725"/>
              <a:gd name="connsiteY1180" fmla="*/ 282119 h 1501047"/>
              <a:gd name="connsiteX1181" fmla="*/ 153471 w 7366725"/>
              <a:gd name="connsiteY1181" fmla="*/ 286200 h 1501047"/>
              <a:gd name="connsiteX1182" fmla="*/ 152451 w 7366725"/>
              <a:gd name="connsiteY1182" fmla="*/ 289374 h 1501047"/>
              <a:gd name="connsiteX1183" fmla="*/ 150411 w 7366725"/>
              <a:gd name="connsiteY1183" fmla="*/ 291754 h 1501047"/>
              <a:gd name="connsiteX1184" fmla="*/ 146897 w 7366725"/>
              <a:gd name="connsiteY1184" fmla="*/ 295381 h 1501047"/>
              <a:gd name="connsiteX1185" fmla="*/ 143497 w 7366725"/>
              <a:gd name="connsiteY1185" fmla="*/ 297534 h 1501047"/>
              <a:gd name="connsiteX1186" fmla="*/ 138623 w 7366725"/>
              <a:gd name="connsiteY1186" fmla="*/ 298555 h 1501047"/>
              <a:gd name="connsiteX1187" fmla="*/ 128988 w 7366725"/>
              <a:gd name="connsiteY1187" fmla="*/ 299121 h 1501047"/>
              <a:gd name="connsiteX1188" fmla="*/ 127288 w 7366725"/>
              <a:gd name="connsiteY1188" fmla="*/ 298441 h 1501047"/>
              <a:gd name="connsiteX1189" fmla="*/ 126155 w 7366725"/>
              <a:gd name="connsiteY1189" fmla="*/ 296288 h 1501047"/>
              <a:gd name="connsiteX1190" fmla="*/ 124454 w 7366725"/>
              <a:gd name="connsiteY1190" fmla="*/ 296061 h 1501047"/>
              <a:gd name="connsiteX1191" fmla="*/ 122641 w 7366725"/>
              <a:gd name="connsiteY1191" fmla="*/ 296514 h 1501047"/>
              <a:gd name="connsiteX1192" fmla="*/ 121054 w 7366725"/>
              <a:gd name="connsiteY1192" fmla="*/ 299235 h 1501047"/>
              <a:gd name="connsiteX1193" fmla="*/ 115727 w 7366725"/>
              <a:gd name="connsiteY1193" fmla="*/ 305695 h 1501047"/>
              <a:gd name="connsiteX1194" fmla="*/ 111873 w 7366725"/>
              <a:gd name="connsiteY1194" fmla="*/ 307736 h 1501047"/>
              <a:gd name="connsiteX1195" fmla="*/ 109039 w 7366725"/>
              <a:gd name="connsiteY1195" fmla="*/ 310909 h 1501047"/>
              <a:gd name="connsiteX1196" fmla="*/ 106659 w 7366725"/>
              <a:gd name="connsiteY1196" fmla="*/ 312156 h 1501047"/>
              <a:gd name="connsiteX1197" fmla="*/ 102012 w 7366725"/>
              <a:gd name="connsiteY1197" fmla="*/ 313290 h 1501047"/>
              <a:gd name="connsiteX1198" fmla="*/ 100538 w 7366725"/>
              <a:gd name="connsiteY1198" fmla="*/ 313290 h 1501047"/>
              <a:gd name="connsiteX1199" fmla="*/ 99178 w 7366725"/>
              <a:gd name="connsiteY1199" fmla="*/ 311930 h 1501047"/>
              <a:gd name="connsiteX1200" fmla="*/ 97478 w 7366725"/>
              <a:gd name="connsiteY1200" fmla="*/ 311136 h 1501047"/>
              <a:gd name="connsiteX1201" fmla="*/ 94531 w 7366725"/>
              <a:gd name="connsiteY1201" fmla="*/ 312836 h 1501047"/>
              <a:gd name="connsiteX1202" fmla="*/ 92717 w 7366725"/>
              <a:gd name="connsiteY1202" fmla="*/ 314196 h 1501047"/>
              <a:gd name="connsiteX1203" fmla="*/ 92491 w 7366725"/>
              <a:gd name="connsiteY1203" fmla="*/ 313743 h 1501047"/>
              <a:gd name="connsiteX1204" fmla="*/ 92944 w 7366725"/>
              <a:gd name="connsiteY1204" fmla="*/ 313176 h 1501047"/>
              <a:gd name="connsiteX1205" fmla="*/ 94191 w 7366725"/>
              <a:gd name="connsiteY1205" fmla="*/ 312383 h 1501047"/>
              <a:gd name="connsiteX1206" fmla="*/ 94758 w 7366725"/>
              <a:gd name="connsiteY1206" fmla="*/ 311703 h 1501047"/>
              <a:gd name="connsiteX1207" fmla="*/ 95098 w 7366725"/>
              <a:gd name="connsiteY1207" fmla="*/ 310456 h 1501047"/>
              <a:gd name="connsiteX1208" fmla="*/ 92604 w 7366725"/>
              <a:gd name="connsiteY1208" fmla="*/ 308076 h 1501047"/>
              <a:gd name="connsiteX1209" fmla="*/ 88410 w 7366725"/>
              <a:gd name="connsiteY1209" fmla="*/ 306149 h 1501047"/>
              <a:gd name="connsiteX1210" fmla="*/ 85010 w 7366725"/>
              <a:gd name="connsiteY1210" fmla="*/ 305695 h 1501047"/>
              <a:gd name="connsiteX1211" fmla="*/ 78889 w 7366725"/>
              <a:gd name="connsiteY1211" fmla="*/ 307282 h 1501047"/>
              <a:gd name="connsiteX1212" fmla="*/ 77756 w 7366725"/>
              <a:gd name="connsiteY1212" fmla="*/ 308302 h 1501047"/>
              <a:gd name="connsiteX1213" fmla="*/ 76509 w 7366725"/>
              <a:gd name="connsiteY1213" fmla="*/ 310343 h 1501047"/>
              <a:gd name="connsiteX1214" fmla="*/ 79569 w 7366725"/>
              <a:gd name="connsiteY1214" fmla="*/ 312950 h 1501047"/>
              <a:gd name="connsiteX1215" fmla="*/ 79343 w 7366725"/>
              <a:gd name="connsiteY1215" fmla="*/ 313743 h 1501047"/>
              <a:gd name="connsiteX1216" fmla="*/ 78436 w 7366725"/>
              <a:gd name="connsiteY1216" fmla="*/ 313403 h 1501047"/>
              <a:gd name="connsiteX1217" fmla="*/ 73335 w 7366725"/>
              <a:gd name="connsiteY1217" fmla="*/ 314083 h 1501047"/>
              <a:gd name="connsiteX1218" fmla="*/ 71522 w 7366725"/>
              <a:gd name="connsiteY1218" fmla="*/ 315783 h 1501047"/>
              <a:gd name="connsiteX1219" fmla="*/ 70842 w 7366725"/>
              <a:gd name="connsiteY1219" fmla="*/ 317597 h 1501047"/>
              <a:gd name="connsiteX1220" fmla="*/ 69935 w 7366725"/>
              <a:gd name="connsiteY1220" fmla="*/ 321677 h 1501047"/>
              <a:gd name="connsiteX1221" fmla="*/ 70501 w 7366725"/>
              <a:gd name="connsiteY1221" fmla="*/ 325984 h 1501047"/>
              <a:gd name="connsiteX1222" fmla="*/ 71068 w 7366725"/>
              <a:gd name="connsiteY1222" fmla="*/ 327798 h 1501047"/>
              <a:gd name="connsiteX1223" fmla="*/ 73222 w 7366725"/>
              <a:gd name="connsiteY1223" fmla="*/ 325984 h 1501047"/>
              <a:gd name="connsiteX1224" fmla="*/ 75262 w 7366725"/>
              <a:gd name="connsiteY1224" fmla="*/ 324851 h 1501047"/>
              <a:gd name="connsiteX1225" fmla="*/ 75262 w 7366725"/>
              <a:gd name="connsiteY1225" fmla="*/ 325644 h 1501047"/>
              <a:gd name="connsiteX1226" fmla="*/ 73222 w 7366725"/>
              <a:gd name="connsiteY1226" fmla="*/ 328365 h 1501047"/>
              <a:gd name="connsiteX1227" fmla="*/ 70048 w 7366725"/>
              <a:gd name="connsiteY1227" fmla="*/ 329272 h 1501047"/>
              <a:gd name="connsiteX1228" fmla="*/ 71068 w 7366725"/>
              <a:gd name="connsiteY1228" fmla="*/ 331652 h 1501047"/>
              <a:gd name="connsiteX1229" fmla="*/ 71862 w 7366725"/>
              <a:gd name="connsiteY1229" fmla="*/ 332218 h 1501047"/>
              <a:gd name="connsiteX1230" fmla="*/ 71408 w 7366725"/>
              <a:gd name="connsiteY1230" fmla="*/ 332785 h 1501047"/>
              <a:gd name="connsiteX1231" fmla="*/ 69141 w 7366725"/>
              <a:gd name="connsiteY1231" fmla="*/ 331538 h 1501047"/>
              <a:gd name="connsiteX1232" fmla="*/ 66988 w 7366725"/>
              <a:gd name="connsiteY1232" fmla="*/ 330972 h 1501047"/>
              <a:gd name="connsiteX1233" fmla="*/ 64607 w 7366725"/>
              <a:gd name="connsiteY1233" fmla="*/ 331652 h 1501047"/>
              <a:gd name="connsiteX1234" fmla="*/ 63021 w 7366725"/>
              <a:gd name="connsiteY1234" fmla="*/ 333012 h 1501047"/>
              <a:gd name="connsiteX1235" fmla="*/ 57807 w 7366725"/>
              <a:gd name="connsiteY1235" fmla="*/ 338793 h 1501047"/>
              <a:gd name="connsiteX1236" fmla="*/ 52479 w 7366725"/>
              <a:gd name="connsiteY1236" fmla="*/ 345707 h 1501047"/>
              <a:gd name="connsiteX1237" fmla="*/ 51686 w 7366725"/>
              <a:gd name="connsiteY1237" fmla="*/ 348767 h 1501047"/>
              <a:gd name="connsiteX1238" fmla="*/ 52026 w 7366725"/>
              <a:gd name="connsiteY1238" fmla="*/ 350581 h 1501047"/>
              <a:gd name="connsiteX1239" fmla="*/ 52479 w 7366725"/>
              <a:gd name="connsiteY1239" fmla="*/ 351714 h 1501047"/>
              <a:gd name="connsiteX1240" fmla="*/ 54406 w 7366725"/>
              <a:gd name="connsiteY1240" fmla="*/ 353641 h 1501047"/>
              <a:gd name="connsiteX1241" fmla="*/ 49872 w 7366725"/>
              <a:gd name="connsiteY1241" fmla="*/ 354774 h 1501047"/>
              <a:gd name="connsiteX1242" fmla="*/ 46699 w 7366725"/>
              <a:gd name="connsiteY1242" fmla="*/ 354774 h 1501047"/>
              <a:gd name="connsiteX1243" fmla="*/ 44885 w 7366725"/>
              <a:gd name="connsiteY1243" fmla="*/ 355908 h 1501047"/>
              <a:gd name="connsiteX1244" fmla="*/ 46132 w 7366725"/>
              <a:gd name="connsiteY1244" fmla="*/ 357721 h 1501047"/>
              <a:gd name="connsiteX1245" fmla="*/ 50439 w 7366725"/>
              <a:gd name="connsiteY1245" fmla="*/ 359535 h 1501047"/>
              <a:gd name="connsiteX1246" fmla="*/ 49872 w 7366725"/>
              <a:gd name="connsiteY1246" fmla="*/ 360102 h 1501047"/>
              <a:gd name="connsiteX1247" fmla="*/ 44432 w 7366725"/>
              <a:gd name="connsiteY1247" fmla="*/ 361235 h 1501047"/>
              <a:gd name="connsiteX1248" fmla="*/ 43752 w 7366725"/>
              <a:gd name="connsiteY1248" fmla="*/ 360782 h 1501047"/>
              <a:gd name="connsiteX1249" fmla="*/ 42958 w 7366725"/>
              <a:gd name="connsiteY1249" fmla="*/ 361008 h 1501047"/>
              <a:gd name="connsiteX1250" fmla="*/ 42958 w 7366725"/>
              <a:gd name="connsiteY1250" fmla="*/ 363049 h 1501047"/>
              <a:gd name="connsiteX1251" fmla="*/ 43298 w 7366725"/>
              <a:gd name="connsiteY1251" fmla="*/ 364522 h 1501047"/>
              <a:gd name="connsiteX1252" fmla="*/ 44545 w 7366725"/>
              <a:gd name="connsiteY1252" fmla="*/ 365882 h 1501047"/>
              <a:gd name="connsiteX1253" fmla="*/ 47265 w 7366725"/>
              <a:gd name="connsiteY1253" fmla="*/ 364409 h 1501047"/>
              <a:gd name="connsiteX1254" fmla="*/ 49646 w 7366725"/>
              <a:gd name="connsiteY1254" fmla="*/ 364862 h 1501047"/>
              <a:gd name="connsiteX1255" fmla="*/ 50666 w 7366725"/>
              <a:gd name="connsiteY1255" fmla="*/ 366336 h 1501047"/>
              <a:gd name="connsiteX1256" fmla="*/ 48399 w 7366725"/>
              <a:gd name="connsiteY1256" fmla="*/ 369283 h 1501047"/>
              <a:gd name="connsiteX1257" fmla="*/ 49306 w 7366725"/>
              <a:gd name="connsiteY1257" fmla="*/ 371550 h 1501047"/>
              <a:gd name="connsiteX1258" fmla="*/ 52819 w 7366725"/>
              <a:gd name="connsiteY1258" fmla="*/ 372797 h 1501047"/>
              <a:gd name="connsiteX1259" fmla="*/ 54180 w 7366725"/>
              <a:gd name="connsiteY1259" fmla="*/ 377330 h 1501047"/>
              <a:gd name="connsiteX1260" fmla="*/ 55426 w 7366725"/>
              <a:gd name="connsiteY1260" fmla="*/ 379484 h 1501047"/>
              <a:gd name="connsiteX1261" fmla="*/ 57127 w 7366725"/>
              <a:gd name="connsiteY1261" fmla="*/ 379711 h 1501047"/>
              <a:gd name="connsiteX1262" fmla="*/ 59167 w 7366725"/>
              <a:gd name="connsiteY1262" fmla="*/ 379371 h 1501047"/>
              <a:gd name="connsiteX1263" fmla="*/ 59167 w 7366725"/>
              <a:gd name="connsiteY1263" fmla="*/ 377330 h 1501047"/>
              <a:gd name="connsiteX1264" fmla="*/ 58940 w 7366725"/>
              <a:gd name="connsiteY1264" fmla="*/ 375857 h 1501047"/>
              <a:gd name="connsiteX1265" fmla="*/ 60187 w 7366725"/>
              <a:gd name="connsiteY1265" fmla="*/ 374043 h 1501047"/>
              <a:gd name="connsiteX1266" fmla="*/ 61434 w 7366725"/>
              <a:gd name="connsiteY1266" fmla="*/ 373703 h 1501047"/>
              <a:gd name="connsiteX1267" fmla="*/ 62001 w 7366725"/>
              <a:gd name="connsiteY1267" fmla="*/ 373930 h 1501047"/>
              <a:gd name="connsiteX1268" fmla="*/ 60640 w 7366725"/>
              <a:gd name="connsiteY1268" fmla="*/ 375290 h 1501047"/>
              <a:gd name="connsiteX1269" fmla="*/ 59960 w 7366725"/>
              <a:gd name="connsiteY1269" fmla="*/ 376310 h 1501047"/>
              <a:gd name="connsiteX1270" fmla="*/ 61320 w 7366725"/>
              <a:gd name="connsiteY1270" fmla="*/ 377217 h 1501047"/>
              <a:gd name="connsiteX1271" fmla="*/ 62907 w 7366725"/>
              <a:gd name="connsiteY1271" fmla="*/ 377784 h 1501047"/>
              <a:gd name="connsiteX1272" fmla="*/ 64041 w 7366725"/>
              <a:gd name="connsiteY1272" fmla="*/ 376650 h 1501047"/>
              <a:gd name="connsiteX1273" fmla="*/ 64494 w 7366725"/>
              <a:gd name="connsiteY1273" fmla="*/ 376424 h 1501047"/>
              <a:gd name="connsiteX1274" fmla="*/ 64267 w 7366725"/>
              <a:gd name="connsiteY1274" fmla="*/ 378464 h 1501047"/>
              <a:gd name="connsiteX1275" fmla="*/ 65514 w 7366725"/>
              <a:gd name="connsiteY1275" fmla="*/ 379711 h 1501047"/>
              <a:gd name="connsiteX1276" fmla="*/ 68348 w 7366725"/>
              <a:gd name="connsiteY1276" fmla="*/ 379031 h 1501047"/>
              <a:gd name="connsiteX1277" fmla="*/ 69821 w 7366725"/>
              <a:gd name="connsiteY1277" fmla="*/ 379031 h 1501047"/>
              <a:gd name="connsiteX1278" fmla="*/ 69708 w 7366725"/>
              <a:gd name="connsiteY1278" fmla="*/ 379937 h 1501047"/>
              <a:gd name="connsiteX1279" fmla="*/ 67214 w 7366725"/>
              <a:gd name="connsiteY1279" fmla="*/ 381411 h 1501047"/>
              <a:gd name="connsiteX1280" fmla="*/ 63587 w 7366725"/>
              <a:gd name="connsiteY1280" fmla="*/ 384018 h 1501047"/>
              <a:gd name="connsiteX1281" fmla="*/ 64834 w 7366725"/>
              <a:gd name="connsiteY1281" fmla="*/ 385151 h 1501047"/>
              <a:gd name="connsiteX1282" fmla="*/ 65854 w 7366725"/>
              <a:gd name="connsiteY1282" fmla="*/ 385605 h 1501047"/>
              <a:gd name="connsiteX1283" fmla="*/ 72202 w 7366725"/>
              <a:gd name="connsiteY1283" fmla="*/ 385265 h 1501047"/>
              <a:gd name="connsiteX1284" fmla="*/ 78549 w 7366725"/>
              <a:gd name="connsiteY1284" fmla="*/ 387305 h 1501047"/>
              <a:gd name="connsiteX1285" fmla="*/ 87730 w 7366725"/>
              <a:gd name="connsiteY1285" fmla="*/ 387532 h 1501047"/>
              <a:gd name="connsiteX1286" fmla="*/ 92717 w 7366725"/>
              <a:gd name="connsiteY1286" fmla="*/ 384018 h 1501047"/>
              <a:gd name="connsiteX1287" fmla="*/ 94531 w 7366725"/>
              <a:gd name="connsiteY1287" fmla="*/ 385038 h 1501047"/>
              <a:gd name="connsiteX1288" fmla="*/ 96004 w 7366725"/>
              <a:gd name="connsiteY1288" fmla="*/ 386171 h 1501047"/>
              <a:gd name="connsiteX1289" fmla="*/ 94644 w 7366725"/>
              <a:gd name="connsiteY1289" fmla="*/ 387078 h 1501047"/>
              <a:gd name="connsiteX1290" fmla="*/ 90904 w 7366725"/>
              <a:gd name="connsiteY1290" fmla="*/ 387078 h 1501047"/>
              <a:gd name="connsiteX1291" fmla="*/ 89544 w 7366725"/>
              <a:gd name="connsiteY1291" fmla="*/ 387872 h 1501047"/>
              <a:gd name="connsiteX1292" fmla="*/ 95324 w 7366725"/>
              <a:gd name="connsiteY1292" fmla="*/ 388892 h 1501047"/>
              <a:gd name="connsiteX1293" fmla="*/ 97591 w 7366725"/>
              <a:gd name="connsiteY1293" fmla="*/ 389685 h 1501047"/>
              <a:gd name="connsiteX1294" fmla="*/ 99405 w 7366725"/>
              <a:gd name="connsiteY1294" fmla="*/ 391045 h 1501047"/>
              <a:gd name="connsiteX1295" fmla="*/ 97251 w 7366725"/>
              <a:gd name="connsiteY1295" fmla="*/ 394106 h 1501047"/>
              <a:gd name="connsiteX1296" fmla="*/ 93171 w 7366725"/>
              <a:gd name="connsiteY1296" fmla="*/ 396599 h 1501047"/>
              <a:gd name="connsiteX1297" fmla="*/ 91244 w 7366725"/>
              <a:gd name="connsiteY1297" fmla="*/ 393992 h 1501047"/>
              <a:gd name="connsiteX1298" fmla="*/ 89770 w 7366725"/>
              <a:gd name="connsiteY1298" fmla="*/ 391385 h 1501047"/>
              <a:gd name="connsiteX1299" fmla="*/ 88977 w 7366725"/>
              <a:gd name="connsiteY1299" fmla="*/ 390932 h 1501047"/>
              <a:gd name="connsiteX1300" fmla="*/ 87730 w 7366725"/>
              <a:gd name="connsiteY1300" fmla="*/ 390705 h 1501047"/>
              <a:gd name="connsiteX1301" fmla="*/ 85010 w 7366725"/>
              <a:gd name="connsiteY1301" fmla="*/ 393199 h 1501047"/>
              <a:gd name="connsiteX1302" fmla="*/ 81383 w 7366725"/>
              <a:gd name="connsiteY1302" fmla="*/ 396033 h 1501047"/>
              <a:gd name="connsiteX1303" fmla="*/ 80136 w 7366725"/>
              <a:gd name="connsiteY1303" fmla="*/ 396486 h 1501047"/>
              <a:gd name="connsiteX1304" fmla="*/ 81156 w 7366725"/>
              <a:gd name="connsiteY1304" fmla="*/ 394672 h 1501047"/>
              <a:gd name="connsiteX1305" fmla="*/ 82290 w 7366725"/>
              <a:gd name="connsiteY1305" fmla="*/ 392065 h 1501047"/>
              <a:gd name="connsiteX1306" fmla="*/ 81156 w 7366725"/>
              <a:gd name="connsiteY1306" fmla="*/ 390479 h 1501047"/>
              <a:gd name="connsiteX1307" fmla="*/ 80136 w 7366725"/>
              <a:gd name="connsiteY1307" fmla="*/ 389685 h 1501047"/>
              <a:gd name="connsiteX1308" fmla="*/ 77189 w 7366725"/>
              <a:gd name="connsiteY1308" fmla="*/ 388892 h 1501047"/>
              <a:gd name="connsiteX1309" fmla="*/ 73675 w 7366725"/>
              <a:gd name="connsiteY1309" fmla="*/ 387192 h 1501047"/>
              <a:gd name="connsiteX1310" fmla="*/ 71182 w 7366725"/>
              <a:gd name="connsiteY1310" fmla="*/ 386511 h 1501047"/>
              <a:gd name="connsiteX1311" fmla="*/ 69255 w 7366725"/>
              <a:gd name="connsiteY1311" fmla="*/ 387192 h 1501047"/>
              <a:gd name="connsiteX1312" fmla="*/ 66874 w 7366725"/>
              <a:gd name="connsiteY1312" fmla="*/ 391612 h 1501047"/>
              <a:gd name="connsiteX1313" fmla="*/ 59960 w 7366725"/>
              <a:gd name="connsiteY1313" fmla="*/ 398186 h 1501047"/>
              <a:gd name="connsiteX1314" fmla="*/ 62567 w 7366725"/>
              <a:gd name="connsiteY1314" fmla="*/ 398753 h 1501047"/>
              <a:gd name="connsiteX1315" fmla="*/ 64834 w 7366725"/>
              <a:gd name="connsiteY1315" fmla="*/ 398753 h 1501047"/>
              <a:gd name="connsiteX1316" fmla="*/ 66648 w 7366725"/>
              <a:gd name="connsiteY1316" fmla="*/ 399546 h 1501047"/>
              <a:gd name="connsiteX1317" fmla="*/ 66194 w 7366725"/>
              <a:gd name="connsiteY1317" fmla="*/ 400793 h 1501047"/>
              <a:gd name="connsiteX1318" fmla="*/ 65968 w 7366725"/>
              <a:gd name="connsiteY1318" fmla="*/ 402493 h 1501047"/>
              <a:gd name="connsiteX1319" fmla="*/ 68915 w 7366725"/>
              <a:gd name="connsiteY1319" fmla="*/ 404647 h 1501047"/>
              <a:gd name="connsiteX1320" fmla="*/ 71408 w 7366725"/>
              <a:gd name="connsiteY1320" fmla="*/ 406007 h 1501047"/>
              <a:gd name="connsiteX1321" fmla="*/ 74242 w 7366725"/>
              <a:gd name="connsiteY1321" fmla="*/ 406007 h 1501047"/>
              <a:gd name="connsiteX1322" fmla="*/ 78209 w 7366725"/>
              <a:gd name="connsiteY1322" fmla="*/ 411221 h 1501047"/>
              <a:gd name="connsiteX1323" fmla="*/ 85123 w 7366725"/>
              <a:gd name="connsiteY1323" fmla="*/ 416322 h 1501047"/>
              <a:gd name="connsiteX1324" fmla="*/ 84896 w 7366725"/>
              <a:gd name="connsiteY1324" fmla="*/ 417795 h 1501047"/>
              <a:gd name="connsiteX1325" fmla="*/ 84896 w 7366725"/>
              <a:gd name="connsiteY1325" fmla="*/ 419495 h 1501047"/>
              <a:gd name="connsiteX1326" fmla="*/ 89657 w 7366725"/>
              <a:gd name="connsiteY1326" fmla="*/ 422442 h 1501047"/>
              <a:gd name="connsiteX1327" fmla="*/ 94304 w 7366725"/>
              <a:gd name="connsiteY1327" fmla="*/ 422669 h 1501047"/>
              <a:gd name="connsiteX1328" fmla="*/ 103712 w 7366725"/>
              <a:gd name="connsiteY1328" fmla="*/ 421195 h 1501047"/>
              <a:gd name="connsiteX1329" fmla="*/ 110739 w 7366725"/>
              <a:gd name="connsiteY1329" fmla="*/ 418702 h 1501047"/>
              <a:gd name="connsiteX1330" fmla="*/ 113686 w 7366725"/>
              <a:gd name="connsiteY1330" fmla="*/ 416322 h 1501047"/>
              <a:gd name="connsiteX1331" fmla="*/ 116974 w 7366725"/>
              <a:gd name="connsiteY1331" fmla="*/ 416322 h 1501047"/>
              <a:gd name="connsiteX1332" fmla="*/ 117654 w 7366725"/>
              <a:gd name="connsiteY1332" fmla="*/ 414848 h 1501047"/>
              <a:gd name="connsiteX1333" fmla="*/ 118334 w 7366725"/>
              <a:gd name="connsiteY1333" fmla="*/ 411901 h 1501047"/>
              <a:gd name="connsiteX1334" fmla="*/ 117767 w 7366725"/>
              <a:gd name="connsiteY1334" fmla="*/ 409521 h 1501047"/>
              <a:gd name="connsiteX1335" fmla="*/ 117314 w 7366725"/>
              <a:gd name="connsiteY1335" fmla="*/ 408501 h 1501047"/>
              <a:gd name="connsiteX1336" fmla="*/ 114480 w 7366725"/>
              <a:gd name="connsiteY1336" fmla="*/ 407254 h 1501047"/>
              <a:gd name="connsiteX1337" fmla="*/ 116180 w 7366725"/>
              <a:gd name="connsiteY1337" fmla="*/ 406347 h 1501047"/>
              <a:gd name="connsiteX1338" fmla="*/ 118900 w 7366725"/>
              <a:gd name="connsiteY1338" fmla="*/ 403060 h 1501047"/>
              <a:gd name="connsiteX1339" fmla="*/ 123094 w 7366725"/>
              <a:gd name="connsiteY1339" fmla="*/ 396373 h 1501047"/>
              <a:gd name="connsiteX1340" fmla="*/ 124454 w 7366725"/>
              <a:gd name="connsiteY1340" fmla="*/ 395126 h 1501047"/>
              <a:gd name="connsiteX1341" fmla="*/ 125701 w 7366725"/>
              <a:gd name="connsiteY1341" fmla="*/ 393426 h 1501047"/>
              <a:gd name="connsiteX1342" fmla="*/ 127175 w 7366725"/>
              <a:gd name="connsiteY1342" fmla="*/ 393086 h 1501047"/>
              <a:gd name="connsiteX1343" fmla="*/ 129328 w 7366725"/>
              <a:gd name="connsiteY1343" fmla="*/ 393086 h 1501047"/>
              <a:gd name="connsiteX1344" fmla="*/ 129668 w 7366725"/>
              <a:gd name="connsiteY1344" fmla="*/ 393426 h 1501047"/>
              <a:gd name="connsiteX1345" fmla="*/ 125701 w 7366725"/>
              <a:gd name="connsiteY1345" fmla="*/ 395806 h 1501047"/>
              <a:gd name="connsiteX1346" fmla="*/ 122641 w 7366725"/>
              <a:gd name="connsiteY1346" fmla="*/ 401020 h 1501047"/>
              <a:gd name="connsiteX1347" fmla="*/ 119921 w 7366725"/>
              <a:gd name="connsiteY1347" fmla="*/ 406800 h 1501047"/>
              <a:gd name="connsiteX1348" fmla="*/ 123548 w 7366725"/>
              <a:gd name="connsiteY1348" fmla="*/ 410314 h 1501047"/>
              <a:gd name="connsiteX1349" fmla="*/ 125701 w 7366725"/>
              <a:gd name="connsiteY1349" fmla="*/ 416888 h 1501047"/>
              <a:gd name="connsiteX1350" fmla="*/ 130348 w 7366725"/>
              <a:gd name="connsiteY1350" fmla="*/ 425616 h 1501047"/>
              <a:gd name="connsiteX1351" fmla="*/ 131935 w 7366725"/>
              <a:gd name="connsiteY1351" fmla="*/ 429696 h 1501047"/>
              <a:gd name="connsiteX1352" fmla="*/ 131935 w 7366725"/>
              <a:gd name="connsiteY1352" fmla="*/ 432077 h 1501047"/>
              <a:gd name="connsiteX1353" fmla="*/ 131028 w 7366725"/>
              <a:gd name="connsiteY1353" fmla="*/ 434910 h 1501047"/>
              <a:gd name="connsiteX1354" fmla="*/ 130008 w 7366725"/>
              <a:gd name="connsiteY1354" fmla="*/ 436951 h 1501047"/>
              <a:gd name="connsiteX1355" fmla="*/ 127855 w 7366725"/>
              <a:gd name="connsiteY1355" fmla="*/ 439558 h 1501047"/>
              <a:gd name="connsiteX1356" fmla="*/ 128762 w 7366725"/>
              <a:gd name="connsiteY1356" fmla="*/ 444091 h 1501047"/>
              <a:gd name="connsiteX1357" fmla="*/ 130575 w 7366725"/>
              <a:gd name="connsiteY1357" fmla="*/ 446358 h 1501047"/>
              <a:gd name="connsiteX1358" fmla="*/ 132502 w 7366725"/>
              <a:gd name="connsiteY1358" fmla="*/ 445225 h 1501047"/>
              <a:gd name="connsiteX1359" fmla="*/ 135562 w 7366725"/>
              <a:gd name="connsiteY1359" fmla="*/ 445225 h 1501047"/>
              <a:gd name="connsiteX1360" fmla="*/ 132615 w 7366725"/>
              <a:gd name="connsiteY1360" fmla="*/ 448285 h 1501047"/>
              <a:gd name="connsiteX1361" fmla="*/ 132615 w 7366725"/>
              <a:gd name="connsiteY1361" fmla="*/ 450439 h 1501047"/>
              <a:gd name="connsiteX1362" fmla="*/ 132729 w 7366725"/>
              <a:gd name="connsiteY1362" fmla="*/ 452139 h 1501047"/>
              <a:gd name="connsiteX1363" fmla="*/ 133862 w 7366725"/>
              <a:gd name="connsiteY1363" fmla="*/ 455426 h 1501047"/>
              <a:gd name="connsiteX1364" fmla="*/ 131142 w 7366725"/>
              <a:gd name="connsiteY1364" fmla="*/ 457920 h 1501047"/>
              <a:gd name="connsiteX1365" fmla="*/ 128081 w 7366725"/>
              <a:gd name="connsiteY1365" fmla="*/ 458940 h 1501047"/>
              <a:gd name="connsiteX1366" fmla="*/ 125248 w 7366725"/>
              <a:gd name="connsiteY1366" fmla="*/ 460300 h 1501047"/>
              <a:gd name="connsiteX1367" fmla="*/ 133182 w 7366725"/>
              <a:gd name="connsiteY1367" fmla="*/ 461320 h 1501047"/>
              <a:gd name="connsiteX1368" fmla="*/ 141230 w 7366725"/>
              <a:gd name="connsiteY1368" fmla="*/ 459507 h 1501047"/>
              <a:gd name="connsiteX1369" fmla="*/ 141910 w 7366725"/>
              <a:gd name="connsiteY1369" fmla="*/ 457126 h 1501047"/>
              <a:gd name="connsiteX1370" fmla="*/ 142703 w 7366725"/>
              <a:gd name="connsiteY1370" fmla="*/ 456560 h 1501047"/>
              <a:gd name="connsiteX1371" fmla="*/ 143497 w 7366725"/>
              <a:gd name="connsiteY1371" fmla="*/ 455313 h 1501047"/>
              <a:gd name="connsiteX1372" fmla="*/ 144177 w 7366725"/>
              <a:gd name="connsiteY1372" fmla="*/ 455313 h 1501047"/>
              <a:gd name="connsiteX1373" fmla="*/ 150184 w 7366725"/>
              <a:gd name="connsiteY1373" fmla="*/ 452932 h 1501047"/>
              <a:gd name="connsiteX1374" fmla="*/ 152338 w 7366725"/>
              <a:gd name="connsiteY1374" fmla="*/ 452932 h 1501047"/>
              <a:gd name="connsiteX1375" fmla="*/ 155625 w 7366725"/>
              <a:gd name="connsiteY1375" fmla="*/ 450212 h 1501047"/>
              <a:gd name="connsiteX1376" fmla="*/ 158458 w 7366725"/>
              <a:gd name="connsiteY1376" fmla="*/ 448512 h 1501047"/>
              <a:gd name="connsiteX1377" fmla="*/ 161632 w 7366725"/>
              <a:gd name="connsiteY1377" fmla="*/ 447038 h 1501047"/>
              <a:gd name="connsiteX1378" fmla="*/ 163672 w 7366725"/>
              <a:gd name="connsiteY1378" fmla="*/ 449645 h 1501047"/>
              <a:gd name="connsiteX1379" fmla="*/ 165939 w 7366725"/>
              <a:gd name="connsiteY1379" fmla="*/ 451799 h 1501047"/>
              <a:gd name="connsiteX1380" fmla="*/ 170700 w 7366725"/>
              <a:gd name="connsiteY1380" fmla="*/ 454633 h 1501047"/>
              <a:gd name="connsiteX1381" fmla="*/ 172513 w 7366725"/>
              <a:gd name="connsiteY1381" fmla="*/ 454066 h 1501047"/>
              <a:gd name="connsiteX1382" fmla="*/ 174327 w 7366725"/>
              <a:gd name="connsiteY1382" fmla="*/ 452139 h 1501047"/>
              <a:gd name="connsiteX1383" fmla="*/ 175800 w 7366725"/>
              <a:gd name="connsiteY1383" fmla="*/ 451572 h 1501047"/>
              <a:gd name="connsiteX1384" fmla="*/ 180221 w 7366725"/>
              <a:gd name="connsiteY1384" fmla="*/ 455426 h 1501047"/>
              <a:gd name="connsiteX1385" fmla="*/ 182148 w 7366725"/>
              <a:gd name="connsiteY1385" fmla="*/ 457693 h 1501047"/>
              <a:gd name="connsiteX1386" fmla="*/ 187815 w 7366725"/>
              <a:gd name="connsiteY1386" fmla="*/ 465854 h 1501047"/>
              <a:gd name="connsiteX1387" fmla="*/ 190535 w 7366725"/>
              <a:gd name="connsiteY1387" fmla="*/ 468008 h 1501047"/>
              <a:gd name="connsiteX1388" fmla="*/ 193822 w 7366725"/>
              <a:gd name="connsiteY1388" fmla="*/ 466874 h 1501047"/>
              <a:gd name="connsiteX1389" fmla="*/ 194162 w 7366725"/>
              <a:gd name="connsiteY1389" fmla="*/ 464267 h 1501047"/>
              <a:gd name="connsiteX1390" fmla="*/ 192349 w 7366725"/>
              <a:gd name="connsiteY1390" fmla="*/ 457920 h 1501047"/>
              <a:gd name="connsiteX1391" fmla="*/ 192802 w 7366725"/>
              <a:gd name="connsiteY1391" fmla="*/ 455539 h 1501047"/>
              <a:gd name="connsiteX1392" fmla="*/ 194049 w 7366725"/>
              <a:gd name="connsiteY1392" fmla="*/ 452026 h 1501047"/>
              <a:gd name="connsiteX1393" fmla="*/ 193369 w 7366725"/>
              <a:gd name="connsiteY1393" fmla="*/ 449759 h 1501047"/>
              <a:gd name="connsiteX1394" fmla="*/ 194389 w 7366725"/>
              <a:gd name="connsiteY1394" fmla="*/ 450552 h 1501047"/>
              <a:gd name="connsiteX1395" fmla="*/ 196089 w 7366725"/>
              <a:gd name="connsiteY1395" fmla="*/ 451232 h 1501047"/>
              <a:gd name="connsiteX1396" fmla="*/ 198016 w 7366725"/>
              <a:gd name="connsiteY1396" fmla="*/ 449305 h 1501047"/>
              <a:gd name="connsiteX1397" fmla="*/ 199490 w 7366725"/>
              <a:gd name="connsiteY1397" fmla="*/ 446585 h 1501047"/>
              <a:gd name="connsiteX1398" fmla="*/ 201417 w 7366725"/>
              <a:gd name="connsiteY1398" fmla="*/ 446018 h 1501047"/>
              <a:gd name="connsiteX1399" fmla="*/ 205610 w 7366725"/>
              <a:gd name="connsiteY1399" fmla="*/ 447719 h 1501047"/>
              <a:gd name="connsiteX1400" fmla="*/ 208444 w 7366725"/>
              <a:gd name="connsiteY1400" fmla="*/ 449645 h 1501047"/>
              <a:gd name="connsiteX1401" fmla="*/ 206177 w 7366725"/>
              <a:gd name="connsiteY1401" fmla="*/ 449645 h 1501047"/>
              <a:gd name="connsiteX1402" fmla="*/ 203570 w 7366725"/>
              <a:gd name="connsiteY1402" fmla="*/ 448625 h 1501047"/>
              <a:gd name="connsiteX1403" fmla="*/ 201303 w 7366725"/>
              <a:gd name="connsiteY1403" fmla="*/ 448965 h 1501047"/>
              <a:gd name="connsiteX1404" fmla="*/ 200283 w 7366725"/>
              <a:gd name="connsiteY1404" fmla="*/ 450892 h 1501047"/>
              <a:gd name="connsiteX1405" fmla="*/ 199716 w 7366725"/>
              <a:gd name="connsiteY1405" fmla="*/ 453726 h 1501047"/>
              <a:gd name="connsiteX1406" fmla="*/ 201077 w 7366725"/>
              <a:gd name="connsiteY1406" fmla="*/ 455879 h 1501047"/>
              <a:gd name="connsiteX1407" fmla="*/ 202097 w 7366725"/>
              <a:gd name="connsiteY1407" fmla="*/ 457126 h 1501047"/>
              <a:gd name="connsiteX1408" fmla="*/ 203910 w 7366725"/>
              <a:gd name="connsiteY1408" fmla="*/ 460527 h 1501047"/>
              <a:gd name="connsiteX1409" fmla="*/ 206177 w 7366725"/>
              <a:gd name="connsiteY1409" fmla="*/ 461433 h 1501047"/>
              <a:gd name="connsiteX1410" fmla="*/ 209691 w 7366725"/>
              <a:gd name="connsiteY1410" fmla="*/ 460640 h 1501047"/>
              <a:gd name="connsiteX1411" fmla="*/ 216945 w 7366725"/>
              <a:gd name="connsiteY1411" fmla="*/ 457126 h 1501047"/>
              <a:gd name="connsiteX1412" fmla="*/ 227713 w 7366725"/>
              <a:gd name="connsiteY1412" fmla="*/ 452932 h 1501047"/>
              <a:gd name="connsiteX1413" fmla="*/ 231340 w 7366725"/>
              <a:gd name="connsiteY1413" fmla="*/ 449305 h 1501047"/>
              <a:gd name="connsiteX1414" fmla="*/ 234514 w 7366725"/>
              <a:gd name="connsiteY1414" fmla="*/ 444545 h 1501047"/>
              <a:gd name="connsiteX1415" fmla="*/ 232134 w 7366725"/>
              <a:gd name="connsiteY1415" fmla="*/ 450099 h 1501047"/>
              <a:gd name="connsiteX1416" fmla="*/ 229753 w 7366725"/>
              <a:gd name="connsiteY1416" fmla="*/ 456333 h 1501047"/>
              <a:gd name="connsiteX1417" fmla="*/ 230433 w 7366725"/>
              <a:gd name="connsiteY1417" fmla="*/ 457240 h 1501047"/>
              <a:gd name="connsiteX1418" fmla="*/ 231113 w 7366725"/>
              <a:gd name="connsiteY1418" fmla="*/ 457466 h 1501047"/>
              <a:gd name="connsiteX1419" fmla="*/ 225899 w 7366725"/>
              <a:gd name="connsiteY1419" fmla="*/ 460527 h 1501047"/>
              <a:gd name="connsiteX1420" fmla="*/ 221139 w 7366725"/>
              <a:gd name="connsiteY1420" fmla="*/ 464947 h 1501047"/>
              <a:gd name="connsiteX1421" fmla="*/ 219892 w 7366725"/>
              <a:gd name="connsiteY1421" fmla="*/ 467554 h 1501047"/>
              <a:gd name="connsiteX1422" fmla="*/ 219892 w 7366725"/>
              <a:gd name="connsiteY1422" fmla="*/ 469821 h 1501047"/>
              <a:gd name="connsiteX1423" fmla="*/ 220572 w 7366725"/>
              <a:gd name="connsiteY1423" fmla="*/ 472881 h 1501047"/>
              <a:gd name="connsiteX1424" fmla="*/ 222499 w 7366725"/>
              <a:gd name="connsiteY1424" fmla="*/ 473448 h 1501047"/>
              <a:gd name="connsiteX1425" fmla="*/ 223633 w 7366725"/>
              <a:gd name="connsiteY1425" fmla="*/ 473448 h 1501047"/>
              <a:gd name="connsiteX1426" fmla="*/ 226580 w 7366725"/>
              <a:gd name="connsiteY1426" fmla="*/ 474695 h 1501047"/>
              <a:gd name="connsiteX1427" fmla="*/ 221479 w 7366725"/>
              <a:gd name="connsiteY1427" fmla="*/ 475375 h 1501047"/>
              <a:gd name="connsiteX1428" fmla="*/ 219212 w 7366725"/>
              <a:gd name="connsiteY1428" fmla="*/ 476395 h 1501047"/>
              <a:gd name="connsiteX1429" fmla="*/ 218079 w 7366725"/>
              <a:gd name="connsiteY1429" fmla="*/ 479229 h 1501047"/>
              <a:gd name="connsiteX1430" fmla="*/ 217852 w 7366725"/>
              <a:gd name="connsiteY1430" fmla="*/ 484216 h 1501047"/>
              <a:gd name="connsiteX1431" fmla="*/ 216605 w 7366725"/>
              <a:gd name="connsiteY1431" fmla="*/ 489090 h 1501047"/>
              <a:gd name="connsiteX1432" fmla="*/ 216378 w 7366725"/>
              <a:gd name="connsiteY1432" fmla="*/ 491130 h 1501047"/>
              <a:gd name="connsiteX1433" fmla="*/ 216718 w 7366725"/>
              <a:gd name="connsiteY1433" fmla="*/ 492490 h 1501047"/>
              <a:gd name="connsiteX1434" fmla="*/ 218192 w 7366725"/>
              <a:gd name="connsiteY1434" fmla="*/ 493624 h 1501047"/>
              <a:gd name="connsiteX1435" fmla="*/ 218872 w 7366725"/>
              <a:gd name="connsiteY1435" fmla="*/ 495551 h 1501047"/>
              <a:gd name="connsiteX1436" fmla="*/ 219665 w 7366725"/>
              <a:gd name="connsiteY1436" fmla="*/ 496004 h 1501047"/>
              <a:gd name="connsiteX1437" fmla="*/ 220912 w 7366725"/>
              <a:gd name="connsiteY1437" fmla="*/ 496231 h 1501047"/>
              <a:gd name="connsiteX1438" fmla="*/ 221139 w 7366725"/>
              <a:gd name="connsiteY1438" fmla="*/ 496571 h 1501047"/>
              <a:gd name="connsiteX1439" fmla="*/ 219665 w 7366725"/>
              <a:gd name="connsiteY1439" fmla="*/ 497251 h 1501047"/>
              <a:gd name="connsiteX1440" fmla="*/ 217399 w 7366725"/>
              <a:gd name="connsiteY1440" fmla="*/ 496798 h 1501047"/>
              <a:gd name="connsiteX1441" fmla="*/ 216832 w 7366725"/>
              <a:gd name="connsiteY1441" fmla="*/ 496344 h 1501047"/>
              <a:gd name="connsiteX1442" fmla="*/ 216378 w 7366725"/>
              <a:gd name="connsiteY1442" fmla="*/ 495551 h 1501047"/>
              <a:gd name="connsiteX1443" fmla="*/ 215585 w 7366725"/>
              <a:gd name="connsiteY1443" fmla="*/ 495324 h 1501047"/>
              <a:gd name="connsiteX1444" fmla="*/ 213318 w 7366725"/>
              <a:gd name="connsiteY1444" fmla="*/ 496004 h 1501047"/>
              <a:gd name="connsiteX1445" fmla="*/ 212298 w 7366725"/>
              <a:gd name="connsiteY1445" fmla="*/ 496571 h 1501047"/>
              <a:gd name="connsiteX1446" fmla="*/ 209238 w 7366725"/>
              <a:gd name="connsiteY1446" fmla="*/ 499745 h 1501047"/>
              <a:gd name="connsiteX1447" fmla="*/ 207424 w 7366725"/>
              <a:gd name="connsiteY1447" fmla="*/ 501105 h 1501047"/>
              <a:gd name="connsiteX1448" fmla="*/ 205610 w 7366725"/>
              <a:gd name="connsiteY1448" fmla="*/ 501898 h 1501047"/>
              <a:gd name="connsiteX1449" fmla="*/ 203684 w 7366725"/>
              <a:gd name="connsiteY1449" fmla="*/ 503258 h 1501047"/>
              <a:gd name="connsiteX1450" fmla="*/ 200510 w 7366725"/>
              <a:gd name="connsiteY1450" fmla="*/ 506432 h 1501047"/>
              <a:gd name="connsiteX1451" fmla="*/ 198243 w 7366725"/>
              <a:gd name="connsiteY1451" fmla="*/ 509152 h 1501047"/>
              <a:gd name="connsiteX1452" fmla="*/ 196656 w 7366725"/>
              <a:gd name="connsiteY1452" fmla="*/ 511533 h 1501047"/>
              <a:gd name="connsiteX1453" fmla="*/ 196316 w 7366725"/>
              <a:gd name="connsiteY1453" fmla="*/ 512893 h 1501047"/>
              <a:gd name="connsiteX1454" fmla="*/ 196316 w 7366725"/>
              <a:gd name="connsiteY1454" fmla="*/ 514593 h 1501047"/>
              <a:gd name="connsiteX1455" fmla="*/ 196316 w 7366725"/>
              <a:gd name="connsiteY1455" fmla="*/ 516406 h 1501047"/>
              <a:gd name="connsiteX1456" fmla="*/ 196656 w 7366725"/>
              <a:gd name="connsiteY1456" fmla="*/ 518333 h 1501047"/>
              <a:gd name="connsiteX1457" fmla="*/ 196429 w 7366725"/>
              <a:gd name="connsiteY1457" fmla="*/ 519353 h 1501047"/>
              <a:gd name="connsiteX1458" fmla="*/ 195749 w 7366725"/>
              <a:gd name="connsiteY1458" fmla="*/ 519580 h 1501047"/>
              <a:gd name="connsiteX1459" fmla="*/ 194276 w 7366725"/>
              <a:gd name="connsiteY1459" fmla="*/ 519353 h 1501047"/>
              <a:gd name="connsiteX1460" fmla="*/ 192009 w 7366725"/>
              <a:gd name="connsiteY1460" fmla="*/ 518673 h 1501047"/>
              <a:gd name="connsiteX1461" fmla="*/ 191556 w 7366725"/>
              <a:gd name="connsiteY1461" fmla="*/ 517653 h 1501047"/>
              <a:gd name="connsiteX1462" fmla="*/ 191556 w 7366725"/>
              <a:gd name="connsiteY1462" fmla="*/ 516520 h 1501047"/>
              <a:gd name="connsiteX1463" fmla="*/ 190082 w 7366725"/>
              <a:gd name="connsiteY1463" fmla="*/ 517200 h 1501047"/>
              <a:gd name="connsiteX1464" fmla="*/ 186682 w 7366725"/>
              <a:gd name="connsiteY1464" fmla="*/ 520034 h 1501047"/>
              <a:gd name="connsiteX1465" fmla="*/ 184188 w 7366725"/>
              <a:gd name="connsiteY1465" fmla="*/ 522641 h 1501047"/>
              <a:gd name="connsiteX1466" fmla="*/ 173873 w 7366725"/>
              <a:gd name="connsiteY1466" fmla="*/ 526608 h 1501047"/>
              <a:gd name="connsiteX1467" fmla="*/ 168546 w 7366725"/>
              <a:gd name="connsiteY1467" fmla="*/ 530461 h 1501047"/>
              <a:gd name="connsiteX1468" fmla="*/ 166393 w 7366725"/>
              <a:gd name="connsiteY1468" fmla="*/ 531708 h 1501047"/>
              <a:gd name="connsiteX1469" fmla="*/ 163219 w 7366725"/>
              <a:gd name="connsiteY1469" fmla="*/ 534315 h 1501047"/>
              <a:gd name="connsiteX1470" fmla="*/ 161632 w 7366725"/>
              <a:gd name="connsiteY1470" fmla="*/ 536582 h 1501047"/>
              <a:gd name="connsiteX1471" fmla="*/ 159932 w 7366725"/>
              <a:gd name="connsiteY1471" fmla="*/ 539869 h 1501047"/>
              <a:gd name="connsiteX1472" fmla="*/ 158798 w 7366725"/>
              <a:gd name="connsiteY1472" fmla="*/ 542250 h 1501047"/>
              <a:gd name="connsiteX1473" fmla="*/ 158345 w 7366725"/>
              <a:gd name="connsiteY1473" fmla="*/ 543836 h 1501047"/>
              <a:gd name="connsiteX1474" fmla="*/ 158572 w 7366725"/>
              <a:gd name="connsiteY1474" fmla="*/ 545083 h 1501047"/>
              <a:gd name="connsiteX1475" fmla="*/ 159592 w 7366725"/>
              <a:gd name="connsiteY1475" fmla="*/ 545990 h 1501047"/>
              <a:gd name="connsiteX1476" fmla="*/ 163106 w 7366725"/>
              <a:gd name="connsiteY1476" fmla="*/ 548144 h 1501047"/>
              <a:gd name="connsiteX1477" fmla="*/ 163899 w 7366725"/>
              <a:gd name="connsiteY1477" fmla="*/ 549164 h 1501047"/>
              <a:gd name="connsiteX1478" fmla="*/ 163446 w 7366725"/>
              <a:gd name="connsiteY1478" fmla="*/ 549957 h 1501047"/>
              <a:gd name="connsiteX1479" fmla="*/ 162312 w 7366725"/>
              <a:gd name="connsiteY1479" fmla="*/ 549957 h 1501047"/>
              <a:gd name="connsiteX1480" fmla="*/ 160499 w 7366725"/>
              <a:gd name="connsiteY1480" fmla="*/ 549617 h 1501047"/>
              <a:gd name="connsiteX1481" fmla="*/ 159252 w 7366725"/>
              <a:gd name="connsiteY1481" fmla="*/ 548937 h 1501047"/>
              <a:gd name="connsiteX1482" fmla="*/ 158572 w 7366725"/>
              <a:gd name="connsiteY1482" fmla="*/ 548144 h 1501047"/>
              <a:gd name="connsiteX1483" fmla="*/ 157098 w 7366725"/>
              <a:gd name="connsiteY1483" fmla="*/ 547803 h 1501047"/>
              <a:gd name="connsiteX1484" fmla="*/ 154945 w 7366725"/>
              <a:gd name="connsiteY1484" fmla="*/ 547803 h 1501047"/>
              <a:gd name="connsiteX1485" fmla="*/ 153924 w 7366725"/>
              <a:gd name="connsiteY1485" fmla="*/ 548370 h 1501047"/>
              <a:gd name="connsiteX1486" fmla="*/ 154151 w 7366725"/>
              <a:gd name="connsiteY1486" fmla="*/ 550977 h 1501047"/>
              <a:gd name="connsiteX1487" fmla="*/ 153811 w 7366725"/>
              <a:gd name="connsiteY1487" fmla="*/ 551431 h 1501047"/>
              <a:gd name="connsiteX1488" fmla="*/ 153018 w 7366725"/>
              <a:gd name="connsiteY1488" fmla="*/ 551431 h 1501047"/>
              <a:gd name="connsiteX1489" fmla="*/ 151998 w 7366725"/>
              <a:gd name="connsiteY1489" fmla="*/ 550977 h 1501047"/>
              <a:gd name="connsiteX1490" fmla="*/ 148824 w 7366725"/>
              <a:gd name="connsiteY1490" fmla="*/ 547463 h 1501047"/>
              <a:gd name="connsiteX1491" fmla="*/ 148824 w 7366725"/>
              <a:gd name="connsiteY1491" fmla="*/ 546670 h 1501047"/>
              <a:gd name="connsiteX1492" fmla="*/ 150977 w 7366725"/>
              <a:gd name="connsiteY1492" fmla="*/ 545763 h 1501047"/>
              <a:gd name="connsiteX1493" fmla="*/ 151431 w 7366725"/>
              <a:gd name="connsiteY1493" fmla="*/ 544856 h 1501047"/>
              <a:gd name="connsiteX1494" fmla="*/ 150977 w 7366725"/>
              <a:gd name="connsiteY1494" fmla="*/ 544176 h 1501047"/>
              <a:gd name="connsiteX1495" fmla="*/ 149504 w 7366725"/>
              <a:gd name="connsiteY1495" fmla="*/ 544970 h 1501047"/>
              <a:gd name="connsiteX1496" fmla="*/ 145877 w 7366725"/>
              <a:gd name="connsiteY1496" fmla="*/ 545536 h 1501047"/>
              <a:gd name="connsiteX1497" fmla="*/ 144857 w 7366725"/>
              <a:gd name="connsiteY1497" fmla="*/ 545536 h 1501047"/>
              <a:gd name="connsiteX1498" fmla="*/ 144290 w 7366725"/>
              <a:gd name="connsiteY1498" fmla="*/ 544743 h 1501047"/>
              <a:gd name="connsiteX1499" fmla="*/ 145197 w 7366725"/>
              <a:gd name="connsiteY1499" fmla="*/ 543610 h 1501047"/>
              <a:gd name="connsiteX1500" fmla="*/ 144403 w 7366725"/>
              <a:gd name="connsiteY1500" fmla="*/ 543383 h 1501047"/>
              <a:gd name="connsiteX1501" fmla="*/ 134542 w 7366725"/>
              <a:gd name="connsiteY1501" fmla="*/ 546897 h 1501047"/>
              <a:gd name="connsiteX1502" fmla="*/ 129668 w 7366725"/>
              <a:gd name="connsiteY1502" fmla="*/ 549504 h 1501047"/>
              <a:gd name="connsiteX1503" fmla="*/ 125134 w 7366725"/>
              <a:gd name="connsiteY1503" fmla="*/ 552791 h 1501047"/>
              <a:gd name="connsiteX1504" fmla="*/ 121167 w 7366725"/>
              <a:gd name="connsiteY1504" fmla="*/ 556644 h 1501047"/>
              <a:gd name="connsiteX1505" fmla="*/ 117767 w 7366725"/>
              <a:gd name="connsiteY1505" fmla="*/ 561065 h 1501047"/>
              <a:gd name="connsiteX1506" fmla="*/ 114820 w 7366725"/>
              <a:gd name="connsiteY1506" fmla="*/ 564125 h 1501047"/>
              <a:gd name="connsiteX1507" fmla="*/ 112213 w 7366725"/>
              <a:gd name="connsiteY1507" fmla="*/ 565826 h 1501047"/>
              <a:gd name="connsiteX1508" fmla="*/ 110739 w 7366725"/>
              <a:gd name="connsiteY1508" fmla="*/ 567186 h 1501047"/>
              <a:gd name="connsiteX1509" fmla="*/ 110399 w 7366725"/>
              <a:gd name="connsiteY1509" fmla="*/ 568206 h 1501047"/>
              <a:gd name="connsiteX1510" fmla="*/ 109719 w 7366725"/>
              <a:gd name="connsiteY1510" fmla="*/ 568886 h 1501047"/>
              <a:gd name="connsiteX1511" fmla="*/ 108586 w 7366725"/>
              <a:gd name="connsiteY1511" fmla="*/ 569226 h 1501047"/>
              <a:gd name="connsiteX1512" fmla="*/ 107679 w 7366725"/>
              <a:gd name="connsiteY1512" fmla="*/ 569226 h 1501047"/>
              <a:gd name="connsiteX1513" fmla="*/ 106886 w 7366725"/>
              <a:gd name="connsiteY1513" fmla="*/ 568546 h 1501047"/>
              <a:gd name="connsiteX1514" fmla="*/ 105526 w 7366725"/>
              <a:gd name="connsiteY1514" fmla="*/ 568886 h 1501047"/>
              <a:gd name="connsiteX1515" fmla="*/ 102125 w 7366725"/>
              <a:gd name="connsiteY1515" fmla="*/ 571153 h 1501047"/>
              <a:gd name="connsiteX1516" fmla="*/ 101672 w 7366725"/>
              <a:gd name="connsiteY1516" fmla="*/ 571946 h 1501047"/>
              <a:gd name="connsiteX1517" fmla="*/ 101672 w 7366725"/>
              <a:gd name="connsiteY1517" fmla="*/ 573080 h 1501047"/>
              <a:gd name="connsiteX1518" fmla="*/ 102012 w 7366725"/>
              <a:gd name="connsiteY1518" fmla="*/ 574553 h 1501047"/>
              <a:gd name="connsiteX1519" fmla="*/ 101785 w 7366725"/>
              <a:gd name="connsiteY1519" fmla="*/ 576367 h 1501047"/>
              <a:gd name="connsiteX1520" fmla="*/ 100878 w 7366725"/>
              <a:gd name="connsiteY1520" fmla="*/ 578634 h 1501047"/>
              <a:gd name="connsiteX1521" fmla="*/ 100878 w 7366725"/>
              <a:gd name="connsiteY1521" fmla="*/ 579767 h 1501047"/>
              <a:gd name="connsiteX1522" fmla="*/ 101898 w 7366725"/>
              <a:gd name="connsiteY1522" fmla="*/ 579767 h 1501047"/>
              <a:gd name="connsiteX1523" fmla="*/ 103259 w 7366725"/>
              <a:gd name="connsiteY1523" fmla="*/ 578974 h 1501047"/>
              <a:gd name="connsiteX1524" fmla="*/ 105072 w 7366725"/>
              <a:gd name="connsiteY1524" fmla="*/ 577387 h 1501047"/>
              <a:gd name="connsiteX1525" fmla="*/ 105752 w 7366725"/>
              <a:gd name="connsiteY1525" fmla="*/ 575687 h 1501047"/>
              <a:gd name="connsiteX1526" fmla="*/ 105186 w 7366725"/>
              <a:gd name="connsiteY1526" fmla="*/ 573760 h 1501047"/>
              <a:gd name="connsiteX1527" fmla="*/ 105186 w 7366725"/>
              <a:gd name="connsiteY1527" fmla="*/ 572853 h 1501047"/>
              <a:gd name="connsiteX1528" fmla="*/ 107906 w 7366725"/>
              <a:gd name="connsiteY1528" fmla="*/ 573420 h 1501047"/>
              <a:gd name="connsiteX1529" fmla="*/ 110626 w 7366725"/>
              <a:gd name="connsiteY1529" fmla="*/ 576253 h 1501047"/>
              <a:gd name="connsiteX1530" fmla="*/ 111533 w 7366725"/>
              <a:gd name="connsiteY1530" fmla="*/ 576253 h 1501047"/>
              <a:gd name="connsiteX1531" fmla="*/ 114480 w 7366725"/>
              <a:gd name="connsiteY1531" fmla="*/ 575007 h 1501047"/>
              <a:gd name="connsiteX1532" fmla="*/ 115613 w 7366725"/>
              <a:gd name="connsiteY1532" fmla="*/ 573760 h 1501047"/>
              <a:gd name="connsiteX1533" fmla="*/ 115613 w 7366725"/>
              <a:gd name="connsiteY1533" fmla="*/ 572740 h 1501047"/>
              <a:gd name="connsiteX1534" fmla="*/ 115047 w 7366725"/>
              <a:gd name="connsiteY1534" fmla="*/ 568206 h 1501047"/>
              <a:gd name="connsiteX1535" fmla="*/ 115273 w 7366725"/>
              <a:gd name="connsiteY1535" fmla="*/ 567299 h 1501047"/>
              <a:gd name="connsiteX1536" fmla="*/ 117087 w 7366725"/>
              <a:gd name="connsiteY1536" fmla="*/ 567299 h 1501047"/>
              <a:gd name="connsiteX1537" fmla="*/ 117994 w 7366725"/>
              <a:gd name="connsiteY1537" fmla="*/ 568433 h 1501047"/>
              <a:gd name="connsiteX1538" fmla="*/ 119354 w 7366725"/>
              <a:gd name="connsiteY1538" fmla="*/ 570359 h 1501047"/>
              <a:gd name="connsiteX1539" fmla="*/ 119694 w 7366725"/>
              <a:gd name="connsiteY1539" fmla="*/ 571493 h 1501047"/>
              <a:gd name="connsiteX1540" fmla="*/ 118900 w 7366725"/>
              <a:gd name="connsiteY1540" fmla="*/ 571946 h 1501047"/>
              <a:gd name="connsiteX1541" fmla="*/ 118900 w 7366725"/>
              <a:gd name="connsiteY1541" fmla="*/ 572400 h 1501047"/>
              <a:gd name="connsiteX1542" fmla="*/ 119354 w 7366725"/>
              <a:gd name="connsiteY1542" fmla="*/ 572853 h 1501047"/>
              <a:gd name="connsiteX1543" fmla="*/ 120261 w 7366725"/>
              <a:gd name="connsiteY1543" fmla="*/ 573080 h 1501047"/>
              <a:gd name="connsiteX1544" fmla="*/ 121394 w 7366725"/>
              <a:gd name="connsiteY1544" fmla="*/ 573080 h 1501047"/>
              <a:gd name="connsiteX1545" fmla="*/ 122641 w 7366725"/>
              <a:gd name="connsiteY1545" fmla="*/ 572400 h 1501047"/>
              <a:gd name="connsiteX1546" fmla="*/ 123888 w 7366725"/>
              <a:gd name="connsiteY1546" fmla="*/ 570926 h 1501047"/>
              <a:gd name="connsiteX1547" fmla="*/ 124794 w 7366725"/>
              <a:gd name="connsiteY1547" fmla="*/ 570246 h 1501047"/>
              <a:gd name="connsiteX1548" fmla="*/ 126721 w 7366725"/>
              <a:gd name="connsiteY1548" fmla="*/ 570246 h 1501047"/>
              <a:gd name="connsiteX1549" fmla="*/ 128648 w 7366725"/>
              <a:gd name="connsiteY1549" fmla="*/ 568546 h 1501047"/>
              <a:gd name="connsiteX1550" fmla="*/ 133522 w 7366725"/>
              <a:gd name="connsiteY1550" fmla="*/ 562652 h 1501047"/>
              <a:gd name="connsiteX1551" fmla="*/ 133976 w 7366725"/>
              <a:gd name="connsiteY1551" fmla="*/ 561745 h 1501047"/>
              <a:gd name="connsiteX1552" fmla="*/ 134769 w 7366725"/>
              <a:gd name="connsiteY1552" fmla="*/ 558345 h 1501047"/>
              <a:gd name="connsiteX1553" fmla="*/ 135336 w 7366725"/>
              <a:gd name="connsiteY1553" fmla="*/ 557325 h 1501047"/>
              <a:gd name="connsiteX1554" fmla="*/ 136469 w 7366725"/>
              <a:gd name="connsiteY1554" fmla="*/ 556418 h 1501047"/>
              <a:gd name="connsiteX1555" fmla="*/ 138169 w 7366725"/>
              <a:gd name="connsiteY1555" fmla="*/ 555624 h 1501047"/>
              <a:gd name="connsiteX1556" fmla="*/ 139416 w 7366725"/>
              <a:gd name="connsiteY1556" fmla="*/ 555284 h 1501047"/>
              <a:gd name="connsiteX1557" fmla="*/ 141456 w 7366725"/>
              <a:gd name="connsiteY1557" fmla="*/ 555851 h 1501047"/>
              <a:gd name="connsiteX1558" fmla="*/ 143497 w 7366725"/>
              <a:gd name="connsiteY1558" fmla="*/ 556871 h 1501047"/>
              <a:gd name="connsiteX1559" fmla="*/ 144290 w 7366725"/>
              <a:gd name="connsiteY1559" fmla="*/ 557438 h 1501047"/>
              <a:gd name="connsiteX1560" fmla="*/ 144517 w 7366725"/>
              <a:gd name="connsiteY1560" fmla="*/ 557891 h 1501047"/>
              <a:gd name="connsiteX1561" fmla="*/ 142250 w 7366725"/>
              <a:gd name="connsiteY1561" fmla="*/ 557438 h 1501047"/>
              <a:gd name="connsiteX1562" fmla="*/ 141003 w 7366725"/>
              <a:gd name="connsiteY1562" fmla="*/ 557438 h 1501047"/>
              <a:gd name="connsiteX1563" fmla="*/ 140210 w 7366725"/>
              <a:gd name="connsiteY1563" fmla="*/ 558118 h 1501047"/>
              <a:gd name="connsiteX1564" fmla="*/ 139529 w 7366725"/>
              <a:gd name="connsiteY1564" fmla="*/ 558798 h 1501047"/>
              <a:gd name="connsiteX1565" fmla="*/ 138849 w 7366725"/>
              <a:gd name="connsiteY1565" fmla="*/ 560272 h 1501047"/>
              <a:gd name="connsiteX1566" fmla="*/ 138849 w 7366725"/>
              <a:gd name="connsiteY1566" fmla="*/ 562312 h 1501047"/>
              <a:gd name="connsiteX1567" fmla="*/ 139076 w 7366725"/>
              <a:gd name="connsiteY1567" fmla="*/ 562765 h 1501047"/>
              <a:gd name="connsiteX1568" fmla="*/ 140776 w 7366725"/>
              <a:gd name="connsiteY1568" fmla="*/ 563105 h 1501047"/>
              <a:gd name="connsiteX1569" fmla="*/ 144970 w 7366725"/>
              <a:gd name="connsiteY1569" fmla="*/ 562538 h 1501047"/>
              <a:gd name="connsiteX1570" fmla="*/ 146557 w 7366725"/>
              <a:gd name="connsiteY1570" fmla="*/ 561972 h 1501047"/>
              <a:gd name="connsiteX1571" fmla="*/ 148144 w 7366725"/>
              <a:gd name="connsiteY1571" fmla="*/ 560952 h 1501047"/>
              <a:gd name="connsiteX1572" fmla="*/ 149617 w 7366725"/>
              <a:gd name="connsiteY1572" fmla="*/ 559365 h 1501047"/>
              <a:gd name="connsiteX1573" fmla="*/ 150751 w 7366725"/>
              <a:gd name="connsiteY1573" fmla="*/ 558685 h 1501047"/>
              <a:gd name="connsiteX1574" fmla="*/ 153358 w 7366725"/>
              <a:gd name="connsiteY1574" fmla="*/ 559592 h 1501047"/>
              <a:gd name="connsiteX1575" fmla="*/ 154265 w 7366725"/>
              <a:gd name="connsiteY1575" fmla="*/ 559138 h 1501047"/>
              <a:gd name="connsiteX1576" fmla="*/ 155171 w 7366725"/>
              <a:gd name="connsiteY1576" fmla="*/ 557891 h 1501047"/>
              <a:gd name="connsiteX1577" fmla="*/ 156305 w 7366725"/>
              <a:gd name="connsiteY1577" fmla="*/ 557551 h 1501047"/>
              <a:gd name="connsiteX1578" fmla="*/ 157778 w 7366725"/>
              <a:gd name="connsiteY1578" fmla="*/ 558118 h 1501047"/>
              <a:gd name="connsiteX1579" fmla="*/ 158912 w 7366725"/>
              <a:gd name="connsiteY1579" fmla="*/ 558118 h 1501047"/>
              <a:gd name="connsiteX1580" fmla="*/ 159705 w 7366725"/>
              <a:gd name="connsiteY1580" fmla="*/ 557438 h 1501047"/>
              <a:gd name="connsiteX1581" fmla="*/ 160839 w 7366725"/>
              <a:gd name="connsiteY1581" fmla="*/ 555738 h 1501047"/>
              <a:gd name="connsiteX1582" fmla="*/ 161519 w 7366725"/>
              <a:gd name="connsiteY1582" fmla="*/ 555058 h 1501047"/>
              <a:gd name="connsiteX1583" fmla="*/ 164126 w 7366725"/>
              <a:gd name="connsiteY1583" fmla="*/ 554264 h 1501047"/>
              <a:gd name="connsiteX1584" fmla="*/ 168206 w 7366725"/>
              <a:gd name="connsiteY1584" fmla="*/ 551091 h 1501047"/>
              <a:gd name="connsiteX1585" fmla="*/ 169906 w 7366725"/>
              <a:gd name="connsiteY1585" fmla="*/ 550070 h 1501047"/>
              <a:gd name="connsiteX1586" fmla="*/ 170926 w 7366725"/>
              <a:gd name="connsiteY1586" fmla="*/ 550070 h 1501047"/>
              <a:gd name="connsiteX1587" fmla="*/ 171720 w 7366725"/>
              <a:gd name="connsiteY1587" fmla="*/ 549957 h 1501047"/>
              <a:gd name="connsiteX1588" fmla="*/ 173080 w 7366725"/>
              <a:gd name="connsiteY1588" fmla="*/ 548937 h 1501047"/>
              <a:gd name="connsiteX1589" fmla="*/ 173873 w 7366725"/>
              <a:gd name="connsiteY1589" fmla="*/ 548710 h 1501047"/>
              <a:gd name="connsiteX1590" fmla="*/ 174440 w 7366725"/>
              <a:gd name="connsiteY1590" fmla="*/ 548710 h 1501047"/>
              <a:gd name="connsiteX1591" fmla="*/ 175800 w 7366725"/>
              <a:gd name="connsiteY1591" fmla="*/ 549164 h 1501047"/>
              <a:gd name="connsiteX1592" fmla="*/ 176027 w 7366725"/>
              <a:gd name="connsiteY1592" fmla="*/ 550070 h 1501047"/>
              <a:gd name="connsiteX1593" fmla="*/ 176027 w 7366725"/>
              <a:gd name="connsiteY1593" fmla="*/ 554718 h 1501047"/>
              <a:gd name="connsiteX1594" fmla="*/ 176140 w 7366725"/>
              <a:gd name="connsiteY1594" fmla="*/ 555284 h 1501047"/>
              <a:gd name="connsiteX1595" fmla="*/ 177161 w 7366725"/>
              <a:gd name="connsiteY1595" fmla="*/ 554491 h 1501047"/>
              <a:gd name="connsiteX1596" fmla="*/ 178067 w 7366725"/>
              <a:gd name="connsiteY1596" fmla="*/ 553131 h 1501047"/>
              <a:gd name="connsiteX1597" fmla="*/ 178634 w 7366725"/>
              <a:gd name="connsiteY1597" fmla="*/ 551431 h 1501047"/>
              <a:gd name="connsiteX1598" fmla="*/ 178974 w 7366725"/>
              <a:gd name="connsiteY1598" fmla="*/ 549504 h 1501047"/>
              <a:gd name="connsiteX1599" fmla="*/ 180901 w 7366725"/>
              <a:gd name="connsiteY1599" fmla="*/ 548484 h 1501047"/>
              <a:gd name="connsiteX1600" fmla="*/ 193936 w 7366725"/>
              <a:gd name="connsiteY1600" fmla="*/ 544063 h 1501047"/>
              <a:gd name="connsiteX1601" fmla="*/ 195636 w 7366725"/>
              <a:gd name="connsiteY1601" fmla="*/ 542363 h 1501047"/>
              <a:gd name="connsiteX1602" fmla="*/ 197223 w 7366725"/>
              <a:gd name="connsiteY1602" fmla="*/ 538849 h 1501047"/>
              <a:gd name="connsiteX1603" fmla="*/ 197903 w 7366725"/>
              <a:gd name="connsiteY1603" fmla="*/ 537942 h 1501047"/>
              <a:gd name="connsiteX1604" fmla="*/ 198696 w 7366725"/>
              <a:gd name="connsiteY1604" fmla="*/ 537942 h 1501047"/>
              <a:gd name="connsiteX1605" fmla="*/ 198923 w 7366725"/>
              <a:gd name="connsiteY1605" fmla="*/ 538509 h 1501047"/>
              <a:gd name="connsiteX1606" fmla="*/ 199263 w 7366725"/>
              <a:gd name="connsiteY1606" fmla="*/ 541456 h 1501047"/>
              <a:gd name="connsiteX1607" fmla="*/ 199603 w 7366725"/>
              <a:gd name="connsiteY1607" fmla="*/ 541796 h 1501047"/>
              <a:gd name="connsiteX1608" fmla="*/ 200170 w 7366725"/>
              <a:gd name="connsiteY1608" fmla="*/ 541343 h 1501047"/>
              <a:gd name="connsiteX1609" fmla="*/ 201077 w 7366725"/>
              <a:gd name="connsiteY1609" fmla="*/ 540209 h 1501047"/>
              <a:gd name="connsiteX1610" fmla="*/ 204250 w 7366725"/>
              <a:gd name="connsiteY1610" fmla="*/ 537602 h 1501047"/>
              <a:gd name="connsiteX1611" fmla="*/ 203910 w 7366725"/>
              <a:gd name="connsiteY1611" fmla="*/ 537376 h 1501047"/>
              <a:gd name="connsiteX1612" fmla="*/ 203344 w 7366725"/>
              <a:gd name="connsiteY1612" fmla="*/ 535789 h 1501047"/>
              <a:gd name="connsiteX1613" fmla="*/ 202777 w 7366725"/>
              <a:gd name="connsiteY1613" fmla="*/ 534995 h 1501047"/>
              <a:gd name="connsiteX1614" fmla="*/ 201870 w 7366725"/>
              <a:gd name="connsiteY1614" fmla="*/ 534315 h 1501047"/>
              <a:gd name="connsiteX1615" fmla="*/ 200170 w 7366725"/>
              <a:gd name="connsiteY1615" fmla="*/ 533749 h 1501047"/>
              <a:gd name="connsiteX1616" fmla="*/ 198810 w 7366725"/>
              <a:gd name="connsiteY1616" fmla="*/ 534089 h 1501047"/>
              <a:gd name="connsiteX1617" fmla="*/ 198470 w 7366725"/>
              <a:gd name="connsiteY1617" fmla="*/ 534089 h 1501047"/>
              <a:gd name="connsiteX1618" fmla="*/ 198810 w 7366725"/>
              <a:gd name="connsiteY1618" fmla="*/ 533182 h 1501047"/>
              <a:gd name="connsiteX1619" fmla="*/ 201303 w 7366725"/>
              <a:gd name="connsiteY1619" fmla="*/ 530008 h 1501047"/>
              <a:gd name="connsiteX1620" fmla="*/ 202550 w 7366725"/>
              <a:gd name="connsiteY1620" fmla="*/ 529441 h 1501047"/>
              <a:gd name="connsiteX1621" fmla="*/ 205837 w 7366725"/>
              <a:gd name="connsiteY1621" fmla="*/ 528648 h 1501047"/>
              <a:gd name="connsiteX1622" fmla="*/ 207197 w 7366725"/>
              <a:gd name="connsiteY1622" fmla="*/ 527968 h 1501047"/>
              <a:gd name="connsiteX1623" fmla="*/ 208331 w 7366725"/>
              <a:gd name="connsiteY1623" fmla="*/ 527628 h 1501047"/>
              <a:gd name="connsiteX1624" fmla="*/ 210144 w 7366725"/>
              <a:gd name="connsiteY1624" fmla="*/ 527628 h 1501047"/>
              <a:gd name="connsiteX1625" fmla="*/ 211164 w 7366725"/>
              <a:gd name="connsiteY1625" fmla="*/ 527288 h 1501047"/>
              <a:gd name="connsiteX1626" fmla="*/ 211164 w 7366725"/>
              <a:gd name="connsiteY1626" fmla="*/ 526948 h 1501047"/>
              <a:gd name="connsiteX1627" fmla="*/ 210144 w 7366725"/>
              <a:gd name="connsiteY1627" fmla="*/ 526608 h 1501047"/>
              <a:gd name="connsiteX1628" fmla="*/ 208104 w 7366725"/>
              <a:gd name="connsiteY1628" fmla="*/ 526381 h 1501047"/>
              <a:gd name="connsiteX1629" fmla="*/ 209124 w 7366725"/>
              <a:gd name="connsiteY1629" fmla="*/ 525134 h 1501047"/>
              <a:gd name="connsiteX1630" fmla="*/ 212411 w 7366725"/>
              <a:gd name="connsiteY1630" fmla="*/ 523434 h 1501047"/>
              <a:gd name="connsiteX1631" fmla="*/ 214451 w 7366725"/>
              <a:gd name="connsiteY1631" fmla="*/ 523207 h 1501047"/>
              <a:gd name="connsiteX1632" fmla="*/ 216378 w 7366725"/>
              <a:gd name="connsiteY1632" fmla="*/ 523774 h 1501047"/>
              <a:gd name="connsiteX1633" fmla="*/ 217739 w 7366725"/>
              <a:gd name="connsiteY1633" fmla="*/ 524001 h 1501047"/>
              <a:gd name="connsiteX1634" fmla="*/ 218419 w 7366725"/>
              <a:gd name="connsiteY1634" fmla="*/ 523774 h 1501047"/>
              <a:gd name="connsiteX1635" fmla="*/ 219439 w 7366725"/>
              <a:gd name="connsiteY1635" fmla="*/ 522527 h 1501047"/>
              <a:gd name="connsiteX1636" fmla="*/ 220232 w 7366725"/>
              <a:gd name="connsiteY1636" fmla="*/ 519807 h 1501047"/>
              <a:gd name="connsiteX1637" fmla="*/ 221252 w 7366725"/>
              <a:gd name="connsiteY1637" fmla="*/ 518900 h 1501047"/>
              <a:gd name="connsiteX1638" fmla="*/ 222272 w 7366725"/>
              <a:gd name="connsiteY1638" fmla="*/ 518333 h 1501047"/>
              <a:gd name="connsiteX1639" fmla="*/ 223406 w 7366725"/>
              <a:gd name="connsiteY1639" fmla="*/ 518107 h 1501047"/>
              <a:gd name="connsiteX1640" fmla="*/ 224653 w 7366725"/>
              <a:gd name="connsiteY1640" fmla="*/ 518333 h 1501047"/>
              <a:gd name="connsiteX1641" fmla="*/ 226013 w 7366725"/>
              <a:gd name="connsiteY1641" fmla="*/ 518333 h 1501047"/>
              <a:gd name="connsiteX1642" fmla="*/ 227373 w 7366725"/>
              <a:gd name="connsiteY1642" fmla="*/ 517767 h 1501047"/>
              <a:gd name="connsiteX1643" fmla="*/ 228847 w 7366725"/>
              <a:gd name="connsiteY1643" fmla="*/ 516747 h 1501047"/>
              <a:gd name="connsiteX1644" fmla="*/ 230433 w 7366725"/>
              <a:gd name="connsiteY1644" fmla="*/ 515046 h 1501047"/>
              <a:gd name="connsiteX1645" fmla="*/ 231793 w 7366725"/>
              <a:gd name="connsiteY1645" fmla="*/ 514140 h 1501047"/>
              <a:gd name="connsiteX1646" fmla="*/ 232814 w 7366725"/>
              <a:gd name="connsiteY1646" fmla="*/ 513913 h 1501047"/>
              <a:gd name="connsiteX1647" fmla="*/ 233834 w 7366725"/>
              <a:gd name="connsiteY1647" fmla="*/ 513233 h 1501047"/>
              <a:gd name="connsiteX1648" fmla="*/ 234741 w 7366725"/>
              <a:gd name="connsiteY1648" fmla="*/ 512099 h 1501047"/>
              <a:gd name="connsiteX1649" fmla="*/ 236101 w 7366725"/>
              <a:gd name="connsiteY1649" fmla="*/ 511759 h 1501047"/>
              <a:gd name="connsiteX1650" fmla="*/ 237801 w 7366725"/>
              <a:gd name="connsiteY1650" fmla="*/ 511986 h 1501047"/>
              <a:gd name="connsiteX1651" fmla="*/ 238594 w 7366725"/>
              <a:gd name="connsiteY1651" fmla="*/ 510286 h 1501047"/>
              <a:gd name="connsiteX1652" fmla="*/ 240408 w 7366725"/>
              <a:gd name="connsiteY1652" fmla="*/ 509492 h 1501047"/>
              <a:gd name="connsiteX1653" fmla="*/ 240975 w 7366725"/>
              <a:gd name="connsiteY1653" fmla="*/ 509039 h 1501047"/>
              <a:gd name="connsiteX1654" fmla="*/ 242448 w 7366725"/>
              <a:gd name="connsiteY1654" fmla="*/ 505865 h 1501047"/>
              <a:gd name="connsiteX1655" fmla="*/ 242448 w 7366725"/>
              <a:gd name="connsiteY1655" fmla="*/ 504732 h 1501047"/>
              <a:gd name="connsiteX1656" fmla="*/ 241541 w 7366725"/>
              <a:gd name="connsiteY1656" fmla="*/ 503032 h 1501047"/>
              <a:gd name="connsiteX1657" fmla="*/ 240975 w 7366725"/>
              <a:gd name="connsiteY1657" fmla="*/ 502465 h 1501047"/>
              <a:gd name="connsiteX1658" fmla="*/ 240975 w 7366725"/>
              <a:gd name="connsiteY1658" fmla="*/ 501898 h 1501047"/>
              <a:gd name="connsiteX1659" fmla="*/ 241768 w 7366725"/>
              <a:gd name="connsiteY1659" fmla="*/ 500878 h 1501047"/>
              <a:gd name="connsiteX1660" fmla="*/ 245735 w 7366725"/>
              <a:gd name="connsiteY1660" fmla="*/ 498044 h 1501047"/>
              <a:gd name="connsiteX1661" fmla="*/ 247549 w 7366725"/>
              <a:gd name="connsiteY1661" fmla="*/ 497591 h 1501047"/>
              <a:gd name="connsiteX1662" fmla="*/ 248909 w 7366725"/>
              <a:gd name="connsiteY1662" fmla="*/ 498158 h 1501047"/>
              <a:gd name="connsiteX1663" fmla="*/ 249589 w 7366725"/>
              <a:gd name="connsiteY1663" fmla="*/ 498158 h 1501047"/>
              <a:gd name="connsiteX1664" fmla="*/ 249929 w 7366725"/>
              <a:gd name="connsiteY1664" fmla="*/ 495551 h 1501047"/>
              <a:gd name="connsiteX1665" fmla="*/ 250722 w 7366725"/>
              <a:gd name="connsiteY1665" fmla="*/ 494984 h 1501047"/>
              <a:gd name="connsiteX1666" fmla="*/ 254576 w 7366725"/>
              <a:gd name="connsiteY1666" fmla="*/ 494531 h 1501047"/>
              <a:gd name="connsiteX1667" fmla="*/ 255256 w 7366725"/>
              <a:gd name="connsiteY1667" fmla="*/ 494191 h 1501047"/>
              <a:gd name="connsiteX1668" fmla="*/ 256276 w 7366725"/>
              <a:gd name="connsiteY1668" fmla="*/ 492377 h 1501047"/>
              <a:gd name="connsiteX1669" fmla="*/ 258317 w 7366725"/>
              <a:gd name="connsiteY1669" fmla="*/ 490903 h 1501047"/>
              <a:gd name="connsiteX1670" fmla="*/ 258997 w 7366725"/>
              <a:gd name="connsiteY1670" fmla="*/ 489997 h 1501047"/>
              <a:gd name="connsiteX1671" fmla="*/ 258997 w 7366725"/>
              <a:gd name="connsiteY1671" fmla="*/ 488977 h 1501047"/>
              <a:gd name="connsiteX1672" fmla="*/ 260357 w 7366725"/>
              <a:gd name="connsiteY1672" fmla="*/ 488183 h 1501047"/>
              <a:gd name="connsiteX1673" fmla="*/ 262737 w 7366725"/>
              <a:gd name="connsiteY1673" fmla="*/ 487617 h 1501047"/>
              <a:gd name="connsiteX1674" fmla="*/ 264777 w 7366725"/>
              <a:gd name="connsiteY1674" fmla="*/ 486710 h 1501047"/>
              <a:gd name="connsiteX1675" fmla="*/ 268178 w 7366725"/>
              <a:gd name="connsiteY1675" fmla="*/ 484329 h 1501047"/>
              <a:gd name="connsiteX1676" fmla="*/ 269198 w 7366725"/>
              <a:gd name="connsiteY1676" fmla="*/ 483309 h 1501047"/>
              <a:gd name="connsiteX1677" fmla="*/ 271125 w 7366725"/>
              <a:gd name="connsiteY1677" fmla="*/ 480022 h 1501047"/>
              <a:gd name="connsiteX1678" fmla="*/ 279739 w 7366725"/>
              <a:gd name="connsiteY1678" fmla="*/ 478775 h 1501047"/>
              <a:gd name="connsiteX1679" fmla="*/ 279739 w 7366725"/>
              <a:gd name="connsiteY1679" fmla="*/ 477075 h 1501047"/>
              <a:gd name="connsiteX1680" fmla="*/ 280079 w 7366725"/>
              <a:gd name="connsiteY1680" fmla="*/ 476849 h 1501047"/>
              <a:gd name="connsiteX1681" fmla="*/ 283366 w 7366725"/>
              <a:gd name="connsiteY1681" fmla="*/ 475942 h 1501047"/>
              <a:gd name="connsiteX1682" fmla="*/ 285973 w 7366725"/>
              <a:gd name="connsiteY1682" fmla="*/ 475942 h 1501047"/>
              <a:gd name="connsiteX1683" fmla="*/ 286653 w 7366725"/>
              <a:gd name="connsiteY1683" fmla="*/ 475602 h 1501047"/>
              <a:gd name="connsiteX1684" fmla="*/ 286880 w 7366725"/>
              <a:gd name="connsiteY1684" fmla="*/ 473221 h 1501047"/>
              <a:gd name="connsiteX1685" fmla="*/ 287447 w 7366725"/>
              <a:gd name="connsiteY1685" fmla="*/ 471521 h 1501047"/>
              <a:gd name="connsiteX1686" fmla="*/ 285973 w 7366725"/>
              <a:gd name="connsiteY1686" fmla="*/ 471521 h 1501047"/>
              <a:gd name="connsiteX1687" fmla="*/ 285860 w 7366725"/>
              <a:gd name="connsiteY1687" fmla="*/ 471068 h 1501047"/>
              <a:gd name="connsiteX1688" fmla="*/ 290054 w 7366725"/>
              <a:gd name="connsiteY1688" fmla="*/ 469141 h 1501047"/>
              <a:gd name="connsiteX1689" fmla="*/ 290620 w 7366725"/>
              <a:gd name="connsiteY1689" fmla="*/ 468121 h 1501047"/>
              <a:gd name="connsiteX1690" fmla="*/ 290620 w 7366725"/>
              <a:gd name="connsiteY1690" fmla="*/ 466647 h 1501047"/>
              <a:gd name="connsiteX1691" fmla="*/ 291300 w 7366725"/>
              <a:gd name="connsiteY1691" fmla="*/ 464947 h 1501047"/>
              <a:gd name="connsiteX1692" fmla="*/ 294587 w 7366725"/>
              <a:gd name="connsiteY1692" fmla="*/ 461887 h 1501047"/>
              <a:gd name="connsiteX1693" fmla="*/ 295381 w 7366725"/>
              <a:gd name="connsiteY1693" fmla="*/ 461320 h 1501047"/>
              <a:gd name="connsiteX1694" fmla="*/ 297875 w 7366725"/>
              <a:gd name="connsiteY1694" fmla="*/ 460640 h 1501047"/>
              <a:gd name="connsiteX1695" fmla="*/ 299575 w 7366725"/>
              <a:gd name="connsiteY1695" fmla="*/ 459733 h 1501047"/>
              <a:gd name="connsiteX1696" fmla="*/ 303202 w 7366725"/>
              <a:gd name="connsiteY1696" fmla="*/ 456446 h 1501047"/>
              <a:gd name="connsiteX1697" fmla="*/ 304675 w 7366725"/>
              <a:gd name="connsiteY1697" fmla="*/ 454293 h 1501047"/>
              <a:gd name="connsiteX1698" fmla="*/ 305242 w 7366725"/>
              <a:gd name="connsiteY1698" fmla="*/ 453159 h 1501047"/>
              <a:gd name="connsiteX1699" fmla="*/ 305242 w 7366725"/>
              <a:gd name="connsiteY1699" fmla="*/ 452252 h 1501047"/>
              <a:gd name="connsiteX1700" fmla="*/ 305242 w 7366725"/>
              <a:gd name="connsiteY1700" fmla="*/ 451459 h 1501047"/>
              <a:gd name="connsiteX1701" fmla="*/ 303655 w 7366725"/>
              <a:gd name="connsiteY1701" fmla="*/ 449759 h 1501047"/>
              <a:gd name="connsiteX1702" fmla="*/ 298781 w 7366725"/>
              <a:gd name="connsiteY1702" fmla="*/ 447152 h 1501047"/>
              <a:gd name="connsiteX1703" fmla="*/ 296061 w 7366725"/>
              <a:gd name="connsiteY1703" fmla="*/ 446245 h 1501047"/>
              <a:gd name="connsiteX1704" fmla="*/ 293794 w 7366725"/>
              <a:gd name="connsiteY1704" fmla="*/ 445905 h 1501047"/>
              <a:gd name="connsiteX1705" fmla="*/ 289033 w 7366725"/>
              <a:gd name="connsiteY1705" fmla="*/ 444545 h 1501047"/>
              <a:gd name="connsiteX1706" fmla="*/ 288013 w 7366725"/>
              <a:gd name="connsiteY1706" fmla="*/ 443411 h 1501047"/>
              <a:gd name="connsiteX1707" fmla="*/ 288807 w 7366725"/>
              <a:gd name="connsiteY1707" fmla="*/ 440691 h 1501047"/>
              <a:gd name="connsiteX1708" fmla="*/ 290280 w 7366725"/>
              <a:gd name="connsiteY1708" fmla="*/ 437517 h 1501047"/>
              <a:gd name="connsiteX1709" fmla="*/ 289827 w 7366725"/>
              <a:gd name="connsiteY1709" fmla="*/ 436611 h 1501047"/>
              <a:gd name="connsiteX1710" fmla="*/ 295494 w 7366725"/>
              <a:gd name="connsiteY1710" fmla="*/ 432983 h 1501047"/>
              <a:gd name="connsiteX1711" fmla="*/ 296741 w 7366725"/>
              <a:gd name="connsiteY1711" fmla="*/ 431850 h 1501047"/>
              <a:gd name="connsiteX1712" fmla="*/ 297534 w 7366725"/>
              <a:gd name="connsiteY1712" fmla="*/ 430717 h 1501047"/>
              <a:gd name="connsiteX1713" fmla="*/ 299461 w 7366725"/>
              <a:gd name="connsiteY1713" fmla="*/ 429016 h 1501047"/>
              <a:gd name="connsiteX1714" fmla="*/ 299688 w 7366725"/>
              <a:gd name="connsiteY1714" fmla="*/ 428450 h 1501047"/>
              <a:gd name="connsiteX1715" fmla="*/ 298441 w 7366725"/>
              <a:gd name="connsiteY1715" fmla="*/ 427770 h 1501047"/>
              <a:gd name="connsiteX1716" fmla="*/ 298781 w 7366725"/>
              <a:gd name="connsiteY1716" fmla="*/ 427316 h 1501047"/>
              <a:gd name="connsiteX1717" fmla="*/ 302295 w 7366725"/>
              <a:gd name="connsiteY1717" fmla="*/ 424936 h 1501047"/>
              <a:gd name="connsiteX1718" fmla="*/ 303655 w 7366725"/>
              <a:gd name="connsiteY1718" fmla="*/ 424256 h 1501047"/>
              <a:gd name="connsiteX1719" fmla="*/ 304675 w 7366725"/>
              <a:gd name="connsiteY1719" fmla="*/ 424596 h 1501047"/>
              <a:gd name="connsiteX1720" fmla="*/ 304675 w 7366725"/>
              <a:gd name="connsiteY1720" fmla="*/ 425049 h 1501047"/>
              <a:gd name="connsiteX1721" fmla="*/ 304335 w 7366725"/>
              <a:gd name="connsiteY1721" fmla="*/ 426749 h 1501047"/>
              <a:gd name="connsiteX1722" fmla="*/ 304789 w 7366725"/>
              <a:gd name="connsiteY1722" fmla="*/ 426976 h 1501047"/>
              <a:gd name="connsiteX1723" fmla="*/ 307396 w 7366725"/>
              <a:gd name="connsiteY1723" fmla="*/ 426636 h 1501047"/>
              <a:gd name="connsiteX1724" fmla="*/ 310343 w 7366725"/>
              <a:gd name="connsiteY1724" fmla="*/ 425389 h 1501047"/>
              <a:gd name="connsiteX1725" fmla="*/ 311249 w 7366725"/>
              <a:gd name="connsiteY1725" fmla="*/ 424709 h 1501047"/>
              <a:gd name="connsiteX1726" fmla="*/ 311703 w 7366725"/>
              <a:gd name="connsiteY1726" fmla="*/ 422556 h 1501047"/>
              <a:gd name="connsiteX1727" fmla="*/ 311363 w 7366725"/>
              <a:gd name="connsiteY1727" fmla="*/ 421989 h 1501047"/>
              <a:gd name="connsiteX1728" fmla="*/ 307849 w 7366725"/>
              <a:gd name="connsiteY1728" fmla="*/ 420969 h 1501047"/>
              <a:gd name="connsiteX1729" fmla="*/ 308302 w 7366725"/>
              <a:gd name="connsiteY1729" fmla="*/ 420515 h 1501047"/>
              <a:gd name="connsiteX1730" fmla="*/ 310003 w 7366725"/>
              <a:gd name="connsiteY1730" fmla="*/ 419949 h 1501047"/>
              <a:gd name="connsiteX1731" fmla="*/ 315103 w 7366725"/>
              <a:gd name="connsiteY1731" fmla="*/ 419155 h 1501047"/>
              <a:gd name="connsiteX1732" fmla="*/ 317143 w 7366725"/>
              <a:gd name="connsiteY1732" fmla="*/ 418362 h 1501047"/>
              <a:gd name="connsiteX1733" fmla="*/ 319184 w 7366725"/>
              <a:gd name="connsiteY1733" fmla="*/ 415868 h 1501047"/>
              <a:gd name="connsiteX1734" fmla="*/ 319864 w 7366725"/>
              <a:gd name="connsiteY1734" fmla="*/ 414395 h 1501047"/>
              <a:gd name="connsiteX1735" fmla="*/ 319864 w 7366725"/>
              <a:gd name="connsiteY1735" fmla="*/ 413035 h 1501047"/>
              <a:gd name="connsiteX1736" fmla="*/ 319070 w 7366725"/>
              <a:gd name="connsiteY1736" fmla="*/ 411674 h 1501047"/>
              <a:gd name="connsiteX1737" fmla="*/ 317257 w 7366725"/>
              <a:gd name="connsiteY1737" fmla="*/ 409974 h 1501047"/>
              <a:gd name="connsiteX1738" fmla="*/ 314423 w 7366725"/>
              <a:gd name="connsiteY1738" fmla="*/ 407934 h 1501047"/>
              <a:gd name="connsiteX1739" fmla="*/ 311589 w 7366725"/>
              <a:gd name="connsiteY1739" fmla="*/ 406347 h 1501047"/>
              <a:gd name="connsiteX1740" fmla="*/ 311589 w 7366725"/>
              <a:gd name="connsiteY1740" fmla="*/ 406120 h 1501047"/>
              <a:gd name="connsiteX1741" fmla="*/ 313743 w 7366725"/>
              <a:gd name="connsiteY1741" fmla="*/ 406120 h 1501047"/>
              <a:gd name="connsiteX1742" fmla="*/ 316350 w 7366725"/>
              <a:gd name="connsiteY1742" fmla="*/ 407594 h 1501047"/>
              <a:gd name="connsiteX1743" fmla="*/ 317823 w 7366725"/>
              <a:gd name="connsiteY1743" fmla="*/ 407934 h 1501047"/>
              <a:gd name="connsiteX1744" fmla="*/ 319297 w 7366725"/>
              <a:gd name="connsiteY1744" fmla="*/ 407934 h 1501047"/>
              <a:gd name="connsiteX1745" fmla="*/ 321564 w 7366725"/>
              <a:gd name="connsiteY1745" fmla="*/ 407027 h 1501047"/>
              <a:gd name="connsiteX1746" fmla="*/ 325078 w 7366725"/>
              <a:gd name="connsiteY1746" fmla="*/ 404647 h 1501047"/>
              <a:gd name="connsiteX1747" fmla="*/ 326664 w 7366725"/>
              <a:gd name="connsiteY1747" fmla="*/ 403173 h 1501047"/>
              <a:gd name="connsiteX1748" fmla="*/ 327345 w 7366725"/>
              <a:gd name="connsiteY1748" fmla="*/ 402267 h 1501047"/>
              <a:gd name="connsiteX1749" fmla="*/ 326438 w 7366725"/>
              <a:gd name="connsiteY1749" fmla="*/ 400793 h 1501047"/>
              <a:gd name="connsiteX1750" fmla="*/ 326438 w 7366725"/>
              <a:gd name="connsiteY1750" fmla="*/ 400113 h 1501047"/>
              <a:gd name="connsiteX1751" fmla="*/ 327118 w 7366725"/>
              <a:gd name="connsiteY1751" fmla="*/ 398299 h 1501047"/>
              <a:gd name="connsiteX1752" fmla="*/ 332785 w 7366725"/>
              <a:gd name="connsiteY1752" fmla="*/ 393199 h 1501047"/>
              <a:gd name="connsiteX1753" fmla="*/ 335392 w 7366725"/>
              <a:gd name="connsiteY1753" fmla="*/ 391499 h 1501047"/>
              <a:gd name="connsiteX1754" fmla="*/ 337092 w 7366725"/>
              <a:gd name="connsiteY1754" fmla="*/ 391272 h 1501047"/>
              <a:gd name="connsiteX1755" fmla="*/ 337772 w 7366725"/>
              <a:gd name="connsiteY1755" fmla="*/ 390819 h 1501047"/>
              <a:gd name="connsiteX1756" fmla="*/ 337092 w 7366725"/>
              <a:gd name="connsiteY1756" fmla="*/ 388212 h 1501047"/>
              <a:gd name="connsiteX1757" fmla="*/ 337092 w 7366725"/>
              <a:gd name="connsiteY1757" fmla="*/ 387418 h 1501047"/>
              <a:gd name="connsiteX1758" fmla="*/ 338112 w 7366725"/>
              <a:gd name="connsiteY1758" fmla="*/ 385605 h 1501047"/>
              <a:gd name="connsiteX1759" fmla="*/ 340946 w 7366725"/>
              <a:gd name="connsiteY1759" fmla="*/ 383338 h 1501047"/>
              <a:gd name="connsiteX1760" fmla="*/ 343666 w 7366725"/>
              <a:gd name="connsiteY1760" fmla="*/ 382204 h 1501047"/>
              <a:gd name="connsiteX1761" fmla="*/ 347294 w 7366725"/>
              <a:gd name="connsiteY1761" fmla="*/ 381297 h 1501047"/>
              <a:gd name="connsiteX1762" fmla="*/ 350014 w 7366725"/>
              <a:gd name="connsiteY1762" fmla="*/ 379824 h 1501047"/>
              <a:gd name="connsiteX1763" fmla="*/ 351714 w 7366725"/>
              <a:gd name="connsiteY1763" fmla="*/ 377784 h 1501047"/>
              <a:gd name="connsiteX1764" fmla="*/ 354208 w 7366725"/>
              <a:gd name="connsiteY1764" fmla="*/ 375970 h 1501047"/>
              <a:gd name="connsiteX1765" fmla="*/ 361008 w 7366725"/>
              <a:gd name="connsiteY1765" fmla="*/ 372570 h 1501047"/>
              <a:gd name="connsiteX1766" fmla="*/ 361915 w 7366725"/>
              <a:gd name="connsiteY1766" fmla="*/ 372343 h 1501047"/>
              <a:gd name="connsiteX1767" fmla="*/ 362595 w 7366725"/>
              <a:gd name="connsiteY1767" fmla="*/ 372570 h 1501047"/>
              <a:gd name="connsiteX1768" fmla="*/ 363842 w 7366725"/>
              <a:gd name="connsiteY1768" fmla="*/ 373930 h 1501047"/>
              <a:gd name="connsiteX1769" fmla="*/ 371323 w 7366725"/>
              <a:gd name="connsiteY1769" fmla="*/ 373703 h 1501047"/>
              <a:gd name="connsiteX1770" fmla="*/ 374043 w 7366725"/>
              <a:gd name="connsiteY1770" fmla="*/ 373363 h 1501047"/>
              <a:gd name="connsiteX1771" fmla="*/ 374723 w 7366725"/>
              <a:gd name="connsiteY1771" fmla="*/ 372910 h 1501047"/>
              <a:gd name="connsiteX1772" fmla="*/ 376197 w 7366725"/>
              <a:gd name="connsiteY1772" fmla="*/ 370303 h 1501047"/>
              <a:gd name="connsiteX1773" fmla="*/ 377217 w 7366725"/>
              <a:gd name="connsiteY1773" fmla="*/ 368943 h 1501047"/>
              <a:gd name="connsiteX1774" fmla="*/ 379824 w 7366725"/>
              <a:gd name="connsiteY1774" fmla="*/ 367016 h 1501047"/>
              <a:gd name="connsiteX1775" fmla="*/ 381297 w 7366725"/>
              <a:gd name="connsiteY1775" fmla="*/ 366449 h 1501047"/>
              <a:gd name="connsiteX1776" fmla="*/ 385265 w 7366725"/>
              <a:gd name="connsiteY1776" fmla="*/ 365996 h 1501047"/>
              <a:gd name="connsiteX1777" fmla="*/ 387418 w 7366725"/>
              <a:gd name="connsiteY1777" fmla="*/ 365996 h 1501047"/>
              <a:gd name="connsiteX1778" fmla="*/ 381978 w 7366725"/>
              <a:gd name="connsiteY1778" fmla="*/ 368829 h 1501047"/>
              <a:gd name="connsiteX1779" fmla="*/ 379144 w 7366725"/>
              <a:gd name="connsiteY1779" fmla="*/ 370643 h 1501047"/>
              <a:gd name="connsiteX1780" fmla="*/ 377217 w 7366725"/>
              <a:gd name="connsiteY1780" fmla="*/ 372570 h 1501047"/>
              <a:gd name="connsiteX1781" fmla="*/ 376084 w 7366725"/>
              <a:gd name="connsiteY1781" fmla="*/ 374043 h 1501047"/>
              <a:gd name="connsiteX1782" fmla="*/ 375857 w 7366725"/>
              <a:gd name="connsiteY1782" fmla="*/ 375063 h 1501047"/>
              <a:gd name="connsiteX1783" fmla="*/ 375177 w 7366725"/>
              <a:gd name="connsiteY1783" fmla="*/ 375630 h 1501047"/>
              <a:gd name="connsiteX1784" fmla="*/ 373250 w 7366725"/>
              <a:gd name="connsiteY1784" fmla="*/ 376310 h 1501047"/>
              <a:gd name="connsiteX1785" fmla="*/ 372570 w 7366725"/>
              <a:gd name="connsiteY1785" fmla="*/ 377104 h 1501047"/>
              <a:gd name="connsiteX1786" fmla="*/ 374270 w 7366725"/>
              <a:gd name="connsiteY1786" fmla="*/ 378804 h 1501047"/>
              <a:gd name="connsiteX1787" fmla="*/ 381978 w 7366725"/>
              <a:gd name="connsiteY1787" fmla="*/ 383111 h 1501047"/>
              <a:gd name="connsiteX1788" fmla="*/ 384698 w 7366725"/>
              <a:gd name="connsiteY1788" fmla="*/ 384131 h 1501047"/>
              <a:gd name="connsiteX1789" fmla="*/ 391159 w 7366725"/>
              <a:gd name="connsiteY1789" fmla="*/ 385151 h 1501047"/>
              <a:gd name="connsiteX1790" fmla="*/ 392632 w 7366725"/>
              <a:gd name="connsiteY1790" fmla="*/ 386851 h 1501047"/>
              <a:gd name="connsiteX1791" fmla="*/ 392632 w 7366725"/>
              <a:gd name="connsiteY1791" fmla="*/ 387192 h 1501047"/>
              <a:gd name="connsiteX1792" fmla="*/ 390592 w 7366725"/>
              <a:gd name="connsiteY1792" fmla="*/ 387078 h 1501047"/>
              <a:gd name="connsiteX1793" fmla="*/ 381184 w 7366725"/>
              <a:gd name="connsiteY1793" fmla="*/ 384698 h 1501047"/>
              <a:gd name="connsiteX1794" fmla="*/ 376650 w 7366725"/>
              <a:gd name="connsiteY1794" fmla="*/ 384358 h 1501047"/>
              <a:gd name="connsiteX1795" fmla="*/ 373703 w 7366725"/>
              <a:gd name="connsiteY1795" fmla="*/ 385265 h 1501047"/>
              <a:gd name="connsiteX1796" fmla="*/ 371323 w 7366725"/>
              <a:gd name="connsiteY1796" fmla="*/ 385265 h 1501047"/>
              <a:gd name="connsiteX1797" fmla="*/ 369509 w 7366725"/>
              <a:gd name="connsiteY1797" fmla="*/ 384585 h 1501047"/>
              <a:gd name="connsiteX1798" fmla="*/ 367923 w 7366725"/>
              <a:gd name="connsiteY1798" fmla="*/ 383564 h 1501047"/>
              <a:gd name="connsiteX1799" fmla="*/ 366562 w 7366725"/>
              <a:gd name="connsiteY1799" fmla="*/ 382318 h 1501047"/>
              <a:gd name="connsiteX1800" fmla="*/ 364636 w 7366725"/>
              <a:gd name="connsiteY1800" fmla="*/ 382318 h 1501047"/>
              <a:gd name="connsiteX1801" fmla="*/ 357721 w 7366725"/>
              <a:gd name="connsiteY1801" fmla="*/ 385945 h 1501047"/>
              <a:gd name="connsiteX1802" fmla="*/ 354208 w 7366725"/>
              <a:gd name="connsiteY1802" fmla="*/ 388438 h 1501047"/>
              <a:gd name="connsiteX1803" fmla="*/ 346727 w 7366725"/>
              <a:gd name="connsiteY1803" fmla="*/ 391725 h 1501047"/>
              <a:gd name="connsiteX1804" fmla="*/ 346047 w 7366725"/>
              <a:gd name="connsiteY1804" fmla="*/ 392405 h 1501047"/>
              <a:gd name="connsiteX1805" fmla="*/ 346047 w 7366725"/>
              <a:gd name="connsiteY1805" fmla="*/ 394559 h 1501047"/>
              <a:gd name="connsiteX1806" fmla="*/ 346840 w 7366725"/>
              <a:gd name="connsiteY1806" fmla="*/ 398073 h 1501047"/>
              <a:gd name="connsiteX1807" fmla="*/ 346840 w 7366725"/>
              <a:gd name="connsiteY1807" fmla="*/ 401020 h 1501047"/>
              <a:gd name="connsiteX1808" fmla="*/ 345253 w 7366725"/>
              <a:gd name="connsiteY1808" fmla="*/ 407367 h 1501047"/>
              <a:gd name="connsiteX1809" fmla="*/ 344120 w 7366725"/>
              <a:gd name="connsiteY1809" fmla="*/ 409747 h 1501047"/>
              <a:gd name="connsiteX1810" fmla="*/ 340833 w 7366725"/>
              <a:gd name="connsiteY1810" fmla="*/ 413375 h 1501047"/>
              <a:gd name="connsiteX1811" fmla="*/ 338339 w 7366725"/>
              <a:gd name="connsiteY1811" fmla="*/ 416775 h 1501047"/>
              <a:gd name="connsiteX1812" fmla="*/ 337319 w 7366725"/>
              <a:gd name="connsiteY1812" fmla="*/ 419042 h 1501047"/>
              <a:gd name="connsiteX1813" fmla="*/ 335846 w 7366725"/>
              <a:gd name="connsiteY1813" fmla="*/ 423576 h 1501047"/>
              <a:gd name="connsiteX1814" fmla="*/ 336639 w 7366725"/>
              <a:gd name="connsiteY1814" fmla="*/ 425616 h 1501047"/>
              <a:gd name="connsiteX1815" fmla="*/ 337772 w 7366725"/>
              <a:gd name="connsiteY1815" fmla="*/ 426296 h 1501047"/>
              <a:gd name="connsiteX1816" fmla="*/ 342873 w 7366725"/>
              <a:gd name="connsiteY1816" fmla="*/ 427883 h 1501047"/>
              <a:gd name="connsiteX1817" fmla="*/ 344120 w 7366725"/>
              <a:gd name="connsiteY1817" fmla="*/ 427883 h 1501047"/>
              <a:gd name="connsiteX1818" fmla="*/ 345027 w 7366725"/>
              <a:gd name="connsiteY1818" fmla="*/ 427543 h 1501047"/>
              <a:gd name="connsiteX1819" fmla="*/ 351487 w 7366725"/>
              <a:gd name="connsiteY1819" fmla="*/ 423349 h 1501047"/>
              <a:gd name="connsiteX1820" fmla="*/ 352167 w 7366725"/>
              <a:gd name="connsiteY1820" fmla="*/ 423576 h 1501047"/>
              <a:gd name="connsiteX1821" fmla="*/ 352394 w 7366725"/>
              <a:gd name="connsiteY1821" fmla="*/ 423916 h 1501047"/>
              <a:gd name="connsiteX1822" fmla="*/ 349447 w 7366725"/>
              <a:gd name="connsiteY1822" fmla="*/ 428336 h 1501047"/>
              <a:gd name="connsiteX1823" fmla="*/ 347974 w 7366725"/>
              <a:gd name="connsiteY1823" fmla="*/ 430037 h 1501047"/>
              <a:gd name="connsiteX1824" fmla="*/ 345140 w 7366725"/>
              <a:gd name="connsiteY1824" fmla="*/ 432303 h 1501047"/>
              <a:gd name="connsiteX1825" fmla="*/ 342873 w 7366725"/>
              <a:gd name="connsiteY1825" fmla="*/ 433437 h 1501047"/>
              <a:gd name="connsiteX1826" fmla="*/ 339246 w 7366725"/>
              <a:gd name="connsiteY1826" fmla="*/ 434117 h 1501047"/>
              <a:gd name="connsiteX1827" fmla="*/ 336072 w 7366725"/>
              <a:gd name="connsiteY1827" fmla="*/ 435930 h 1501047"/>
              <a:gd name="connsiteX1828" fmla="*/ 335392 w 7366725"/>
              <a:gd name="connsiteY1828" fmla="*/ 436611 h 1501047"/>
              <a:gd name="connsiteX1829" fmla="*/ 334372 w 7366725"/>
              <a:gd name="connsiteY1829" fmla="*/ 438084 h 1501047"/>
              <a:gd name="connsiteX1830" fmla="*/ 333692 w 7366725"/>
              <a:gd name="connsiteY1830" fmla="*/ 440011 h 1501047"/>
              <a:gd name="connsiteX1831" fmla="*/ 334032 w 7366725"/>
              <a:gd name="connsiteY1831" fmla="*/ 440691 h 1501047"/>
              <a:gd name="connsiteX1832" fmla="*/ 334939 w 7366725"/>
              <a:gd name="connsiteY1832" fmla="*/ 440918 h 1501047"/>
              <a:gd name="connsiteX1833" fmla="*/ 338339 w 7366725"/>
              <a:gd name="connsiteY1833" fmla="*/ 443185 h 1501047"/>
              <a:gd name="connsiteX1834" fmla="*/ 340719 w 7366725"/>
              <a:gd name="connsiteY1834" fmla="*/ 443185 h 1501047"/>
              <a:gd name="connsiteX1835" fmla="*/ 343666 w 7366725"/>
              <a:gd name="connsiteY1835" fmla="*/ 441825 h 1501047"/>
              <a:gd name="connsiteX1836" fmla="*/ 345933 w 7366725"/>
              <a:gd name="connsiteY1836" fmla="*/ 441371 h 1501047"/>
              <a:gd name="connsiteX1837" fmla="*/ 347520 w 7366725"/>
              <a:gd name="connsiteY1837" fmla="*/ 441825 h 1501047"/>
              <a:gd name="connsiteX1838" fmla="*/ 348880 w 7366725"/>
              <a:gd name="connsiteY1838" fmla="*/ 441825 h 1501047"/>
              <a:gd name="connsiteX1839" fmla="*/ 349901 w 7366725"/>
              <a:gd name="connsiteY1839" fmla="*/ 441711 h 1501047"/>
              <a:gd name="connsiteX1840" fmla="*/ 349901 w 7366725"/>
              <a:gd name="connsiteY1840" fmla="*/ 441031 h 1501047"/>
              <a:gd name="connsiteX1841" fmla="*/ 349334 w 7366725"/>
              <a:gd name="connsiteY1841" fmla="*/ 440011 h 1501047"/>
              <a:gd name="connsiteX1842" fmla="*/ 349674 w 7366725"/>
              <a:gd name="connsiteY1842" fmla="*/ 439671 h 1501047"/>
              <a:gd name="connsiteX1843" fmla="*/ 352167 w 7366725"/>
              <a:gd name="connsiteY1843" fmla="*/ 440351 h 1501047"/>
              <a:gd name="connsiteX1844" fmla="*/ 354321 w 7366725"/>
              <a:gd name="connsiteY1844" fmla="*/ 441484 h 1501047"/>
              <a:gd name="connsiteX1845" fmla="*/ 354888 w 7366725"/>
              <a:gd name="connsiteY1845" fmla="*/ 441484 h 1501047"/>
              <a:gd name="connsiteX1846" fmla="*/ 355568 w 7366725"/>
              <a:gd name="connsiteY1846" fmla="*/ 439558 h 1501047"/>
              <a:gd name="connsiteX1847" fmla="*/ 356475 w 7366725"/>
              <a:gd name="connsiteY1847" fmla="*/ 438311 h 1501047"/>
              <a:gd name="connsiteX1848" fmla="*/ 360102 w 7366725"/>
              <a:gd name="connsiteY1848" fmla="*/ 435590 h 1501047"/>
              <a:gd name="connsiteX1849" fmla="*/ 361235 w 7366725"/>
              <a:gd name="connsiteY1849" fmla="*/ 433890 h 1501047"/>
              <a:gd name="connsiteX1850" fmla="*/ 361235 w 7366725"/>
              <a:gd name="connsiteY1850" fmla="*/ 432077 h 1501047"/>
              <a:gd name="connsiteX1851" fmla="*/ 361575 w 7366725"/>
              <a:gd name="connsiteY1851" fmla="*/ 431170 h 1501047"/>
              <a:gd name="connsiteX1852" fmla="*/ 362142 w 7366725"/>
              <a:gd name="connsiteY1852" fmla="*/ 431170 h 1501047"/>
              <a:gd name="connsiteX1853" fmla="*/ 363275 w 7366725"/>
              <a:gd name="connsiteY1853" fmla="*/ 432077 h 1501047"/>
              <a:gd name="connsiteX1854" fmla="*/ 364069 w 7366725"/>
              <a:gd name="connsiteY1854" fmla="*/ 432077 h 1501047"/>
              <a:gd name="connsiteX1855" fmla="*/ 367129 w 7366725"/>
              <a:gd name="connsiteY1855" fmla="*/ 430603 h 1501047"/>
              <a:gd name="connsiteX1856" fmla="*/ 368036 w 7366725"/>
              <a:gd name="connsiteY1856" fmla="*/ 430603 h 1501047"/>
              <a:gd name="connsiteX1857" fmla="*/ 368829 w 7366725"/>
              <a:gd name="connsiteY1857" fmla="*/ 430943 h 1501047"/>
              <a:gd name="connsiteX1858" fmla="*/ 370076 w 7366725"/>
              <a:gd name="connsiteY1858" fmla="*/ 430943 h 1501047"/>
              <a:gd name="connsiteX1859" fmla="*/ 374837 w 7366725"/>
              <a:gd name="connsiteY1859" fmla="*/ 427089 h 1501047"/>
              <a:gd name="connsiteX1860" fmla="*/ 374837 w 7366725"/>
              <a:gd name="connsiteY1860" fmla="*/ 426296 h 1501047"/>
              <a:gd name="connsiteX1861" fmla="*/ 373817 w 7366725"/>
              <a:gd name="connsiteY1861" fmla="*/ 424142 h 1501047"/>
              <a:gd name="connsiteX1862" fmla="*/ 374043 w 7366725"/>
              <a:gd name="connsiteY1862" fmla="*/ 423916 h 1501047"/>
              <a:gd name="connsiteX1863" fmla="*/ 374837 w 7366725"/>
              <a:gd name="connsiteY1863" fmla="*/ 423916 h 1501047"/>
              <a:gd name="connsiteX1864" fmla="*/ 378237 w 7366725"/>
              <a:gd name="connsiteY1864" fmla="*/ 425389 h 1501047"/>
              <a:gd name="connsiteX1865" fmla="*/ 378577 w 7366725"/>
              <a:gd name="connsiteY1865" fmla="*/ 424936 h 1501047"/>
              <a:gd name="connsiteX1866" fmla="*/ 378124 w 7366725"/>
              <a:gd name="connsiteY1866" fmla="*/ 422216 h 1501047"/>
              <a:gd name="connsiteX1867" fmla="*/ 378350 w 7366725"/>
              <a:gd name="connsiteY1867" fmla="*/ 421422 h 1501047"/>
              <a:gd name="connsiteX1868" fmla="*/ 380051 w 7366725"/>
              <a:gd name="connsiteY1868" fmla="*/ 419382 h 1501047"/>
              <a:gd name="connsiteX1869" fmla="*/ 380617 w 7366725"/>
              <a:gd name="connsiteY1869" fmla="*/ 420175 h 1501047"/>
              <a:gd name="connsiteX1870" fmla="*/ 381751 w 7366725"/>
              <a:gd name="connsiteY1870" fmla="*/ 423802 h 1501047"/>
              <a:gd name="connsiteX1871" fmla="*/ 382091 w 7366725"/>
              <a:gd name="connsiteY1871" fmla="*/ 424369 h 1501047"/>
              <a:gd name="connsiteX1872" fmla="*/ 382431 w 7366725"/>
              <a:gd name="connsiteY1872" fmla="*/ 424369 h 1501047"/>
              <a:gd name="connsiteX1873" fmla="*/ 383451 w 7366725"/>
              <a:gd name="connsiteY1873" fmla="*/ 420175 h 1501047"/>
              <a:gd name="connsiteX1874" fmla="*/ 385265 w 7366725"/>
              <a:gd name="connsiteY1874" fmla="*/ 417795 h 1501047"/>
              <a:gd name="connsiteX1875" fmla="*/ 385831 w 7366725"/>
              <a:gd name="connsiteY1875" fmla="*/ 416662 h 1501047"/>
              <a:gd name="connsiteX1876" fmla="*/ 386171 w 7366725"/>
              <a:gd name="connsiteY1876" fmla="*/ 413375 h 1501047"/>
              <a:gd name="connsiteX1877" fmla="*/ 386625 w 7366725"/>
              <a:gd name="connsiteY1877" fmla="*/ 413148 h 1501047"/>
              <a:gd name="connsiteX1878" fmla="*/ 388438 w 7366725"/>
              <a:gd name="connsiteY1878" fmla="*/ 416208 h 1501047"/>
              <a:gd name="connsiteX1879" fmla="*/ 389232 w 7366725"/>
              <a:gd name="connsiteY1879" fmla="*/ 416662 h 1501047"/>
              <a:gd name="connsiteX1880" fmla="*/ 392179 w 7366725"/>
              <a:gd name="connsiteY1880" fmla="*/ 415528 h 1501047"/>
              <a:gd name="connsiteX1881" fmla="*/ 393199 w 7366725"/>
              <a:gd name="connsiteY1881" fmla="*/ 416662 h 1501047"/>
              <a:gd name="connsiteX1882" fmla="*/ 394559 w 7366725"/>
              <a:gd name="connsiteY1882" fmla="*/ 417342 h 1501047"/>
              <a:gd name="connsiteX1883" fmla="*/ 397846 w 7366725"/>
              <a:gd name="connsiteY1883" fmla="*/ 418248 h 1501047"/>
              <a:gd name="connsiteX1884" fmla="*/ 399773 w 7366725"/>
              <a:gd name="connsiteY1884" fmla="*/ 418248 h 1501047"/>
              <a:gd name="connsiteX1885" fmla="*/ 401927 w 7366725"/>
              <a:gd name="connsiteY1885" fmla="*/ 418022 h 1501047"/>
              <a:gd name="connsiteX1886" fmla="*/ 403400 w 7366725"/>
              <a:gd name="connsiteY1886" fmla="*/ 417568 h 1501047"/>
              <a:gd name="connsiteX1887" fmla="*/ 404080 w 7366725"/>
              <a:gd name="connsiteY1887" fmla="*/ 417002 h 1501047"/>
              <a:gd name="connsiteX1888" fmla="*/ 404874 w 7366725"/>
              <a:gd name="connsiteY1888" fmla="*/ 417002 h 1501047"/>
              <a:gd name="connsiteX1889" fmla="*/ 405667 w 7366725"/>
              <a:gd name="connsiteY1889" fmla="*/ 417455 h 1501047"/>
              <a:gd name="connsiteX1890" fmla="*/ 406347 w 7366725"/>
              <a:gd name="connsiteY1890" fmla="*/ 417002 h 1501047"/>
              <a:gd name="connsiteX1891" fmla="*/ 408387 w 7366725"/>
              <a:gd name="connsiteY1891" fmla="*/ 412581 h 1501047"/>
              <a:gd name="connsiteX1892" fmla="*/ 409294 w 7366725"/>
              <a:gd name="connsiteY1892" fmla="*/ 411788 h 1501047"/>
              <a:gd name="connsiteX1893" fmla="*/ 410201 w 7366725"/>
              <a:gd name="connsiteY1893" fmla="*/ 411788 h 1501047"/>
              <a:gd name="connsiteX1894" fmla="*/ 410881 w 7366725"/>
              <a:gd name="connsiteY1894" fmla="*/ 411448 h 1501047"/>
              <a:gd name="connsiteX1895" fmla="*/ 411221 w 7366725"/>
              <a:gd name="connsiteY1895" fmla="*/ 410994 h 1501047"/>
              <a:gd name="connsiteX1896" fmla="*/ 410768 w 7366725"/>
              <a:gd name="connsiteY1896" fmla="*/ 407707 h 1501047"/>
              <a:gd name="connsiteX1897" fmla="*/ 410768 w 7366725"/>
              <a:gd name="connsiteY1897" fmla="*/ 405894 h 1501047"/>
              <a:gd name="connsiteX1898" fmla="*/ 411108 w 7366725"/>
              <a:gd name="connsiteY1898" fmla="*/ 404534 h 1501047"/>
              <a:gd name="connsiteX1899" fmla="*/ 411561 w 7366725"/>
              <a:gd name="connsiteY1899" fmla="*/ 403627 h 1501047"/>
              <a:gd name="connsiteX1900" fmla="*/ 412581 w 7366725"/>
              <a:gd name="connsiteY1900" fmla="*/ 402947 h 1501047"/>
              <a:gd name="connsiteX1901" fmla="*/ 414281 w 7366725"/>
              <a:gd name="connsiteY1901" fmla="*/ 402493 h 1501047"/>
              <a:gd name="connsiteX1902" fmla="*/ 415415 w 7366725"/>
              <a:gd name="connsiteY1902" fmla="*/ 401700 h 1501047"/>
              <a:gd name="connsiteX1903" fmla="*/ 415981 w 7366725"/>
              <a:gd name="connsiteY1903" fmla="*/ 400566 h 1501047"/>
              <a:gd name="connsiteX1904" fmla="*/ 415528 w 7366725"/>
              <a:gd name="connsiteY1904" fmla="*/ 399320 h 1501047"/>
              <a:gd name="connsiteX1905" fmla="*/ 414168 w 7366725"/>
              <a:gd name="connsiteY1905" fmla="*/ 397846 h 1501047"/>
              <a:gd name="connsiteX1906" fmla="*/ 412808 w 7366725"/>
              <a:gd name="connsiteY1906" fmla="*/ 397619 h 1501047"/>
              <a:gd name="connsiteX1907" fmla="*/ 411334 w 7366725"/>
              <a:gd name="connsiteY1907" fmla="*/ 398526 h 1501047"/>
              <a:gd name="connsiteX1908" fmla="*/ 409181 w 7366725"/>
              <a:gd name="connsiteY1908" fmla="*/ 398980 h 1501047"/>
              <a:gd name="connsiteX1909" fmla="*/ 406234 w 7366725"/>
              <a:gd name="connsiteY1909" fmla="*/ 398980 h 1501047"/>
              <a:gd name="connsiteX1910" fmla="*/ 403967 w 7366725"/>
              <a:gd name="connsiteY1910" fmla="*/ 399546 h 1501047"/>
              <a:gd name="connsiteX1911" fmla="*/ 402380 w 7366725"/>
              <a:gd name="connsiteY1911" fmla="*/ 400453 h 1501047"/>
              <a:gd name="connsiteX1912" fmla="*/ 402040 w 7366725"/>
              <a:gd name="connsiteY1912" fmla="*/ 400453 h 1501047"/>
              <a:gd name="connsiteX1913" fmla="*/ 402947 w 7366725"/>
              <a:gd name="connsiteY1913" fmla="*/ 399206 h 1501047"/>
              <a:gd name="connsiteX1914" fmla="*/ 404760 w 7366725"/>
              <a:gd name="connsiteY1914" fmla="*/ 397846 h 1501047"/>
              <a:gd name="connsiteX1915" fmla="*/ 405667 w 7366725"/>
              <a:gd name="connsiteY1915" fmla="*/ 397619 h 1501047"/>
              <a:gd name="connsiteX1916" fmla="*/ 408274 w 7366725"/>
              <a:gd name="connsiteY1916" fmla="*/ 397619 h 1501047"/>
              <a:gd name="connsiteX1917" fmla="*/ 408954 w 7366725"/>
              <a:gd name="connsiteY1917" fmla="*/ 397279 h 1501047"/>
              <a:gd name="connsiteX1918" fmla="*/ 409407 w 7366725"/>
              <a:gd name="connsiteY1918" fmla="*/ 396373 h 1501047"/>
              <a:gd name="connsiteX1919" fmla="*/ 409974 w 7366725"/>
              <a:gd name="connsiteY1919" fmla="*/ 394219 h 1501047"/>
              <a:gd name="connsiteX1920" fmla="*/ 409747 w 7366725"/>
              <a:gd name="connsiteY1920" fmla="*/ 393426 h 1501047"/>
              <a:gd name="connsiteX1921" fmla="*/ 408274 w 7366725"/>
              <a:gd name="connsiteY1921" fmla="*/ 392632 h 1501047"/>
              <a:gd name="connsiteX1922" fmla="*/ 407140 w 7366725"/>
              <a:gd name="connsiteY1922" fmla="*/ 392292 h 1501047"/>
              <a:gd name="connsiteX1923" fmla="*/ 403853 w 7366725"/>
              <a:gd name="connsiteY1923" fmla="*/ 390025 h 1501047"/>
              <a:gd name="connsiteX1924" fmla="*/ 403853 w 7366725"/>
              <a:gd name="connsiteY1924" fmla="*/ 389232 h 1501047"/>
              <a:gd name="connsiteX1925" fmla="*/ 405667 w 7366725"/>
              <a:gd name="connsiteY1925" fmla="*/ 388892 h 1501047"/>
              <a:gd name="connsiteX1926" fmla="*/ 407254 w 7366725"/>
              <a:gd name="connsiteY1926" fmla="*/ 388892 h 1501047"/>
              <a:gd name="connsiteX1927" fmla="*/ 408274 w 7366725"/>
              <a:gd name="connsiteY1927" fmla="*/ 388325 h 1501047"/>
              <a:gd name="connsiteX1928" fmla="*/ 409294 w 7366725"/>
              <a:gd name="connsiteY1928" fmla="*/ 385491 h 1501047"/>
              <a:gd name="connsiteX1929" fmla="*/ 410994 w 7366725"/>
              <a:gd name="connsiteY1929" fmla="*/ 382431 h 1501047"/>
              <a:gd name="connsiteX1930" fmla="*/ 410654 w 7366725"/>
              <a:gd name="connsiteY1930" fmla="*/ 381978 h 1501047"/>
              <a:gd name="connsiteX1931" fmla="*/ 409407 w 7366725"/>
              <a:gd name="connsiteY1931" fmla="*/ 382204 h 1501047"/>
              <a:gd name="connsiteX1932" fmla="*/ 407140 w 7366725"/>
              <a:gd name="connsiteY1932" fmla="*/ 383224 h 1501047"/>
              <a:gd name="connsiteX1933" fmla="*/ 406800 w 7366725"/>
              <a:gd name="connsiteY1933" fmla="*/ 383224 h 1501047"/>
              <a:gd name="connsiteX1934" fmla="*/ 407254 w 7366725"/>
              <a:gd name="connsiteY1934" fmla="*/ 382204 h 1501047"/>
              <a:gd name="connsiteX1935" fmla="*/ 408161 w 7366725"/>
              <a:gd name="connsiteY1935" fmla="*/ 381411 h 1501047"/>
              <a:gd name="connsiteX1936" fmla="*/ 409634 w 7366725"/>
              <a:gd name="connsiteY1936" fmla="*/ 380731 h 1501047"/>
              <a:gd name="connsiteX1937" fmla="*/ 410881 w 7366725"/>
              <a:gd name="connsiteY1937" fmla="*/ 380504 h 1501047"/>
              <a:gd name="connsiteX1938" fmla="*/ 411901 w 7366725"/>
              <a:gd name="connsiteY1938" fmla="*/ 380844 h 1501047"/>
              <a:gd name="connsiteX1939" fmla="*/ 414168 w 7366725"/>
              <a:gd name="connsiteY1939" fmla="*/ 380844 h 1501047"/>
              <a:gd name="connsiteX1940" fmla="*/ 415415 w 7366725"/>
              <a:gd name="connsiteY1940" fmla="*/ 379937 h 1501047"/>
              <a:gd name="connsiteX1941" fmla="*/ 418362 w 7366725"/>
              <a:gd name="connsiteY1941" fmla="*/ 377217 h 1501047"/>
              <a:gd name="connsiteX1942" fmla="*/ 419835 w 7366725"/>
              <a:gd name="connsiteY1942" fmla="*/ 376197 h 1501047"/>
              <a:gd name="connsiteX1943" fmla="*/ 420289 w 7366725"/>
              <a:gd name="connsiteY1943" fmla="*/ 376197 h 1501047"/>
              <a:gd name="connsiteX1944" fmla="*/ 415755 w 7366725"/>
              <a:gd name="connsiteY1944" fmla="*/ 382884 h 1501047"/>
              <a:gd name="connsiteX1945" fmla="*/ 415075 w 7366725"/>
              <a:gd name="connsiteY1945" fmla="*/ 384585 h 1501047"/>
              <a:gd name="connsiteX1946" fmla="*/ 415415 w 7366725"/>
              <a:gd name="connsiteY1946" fmla="*/ 385265 h 1501047"/>
              <a:gd name="connsiteX1947" fmla="*/ 417455 w 7366725"/>
              <a:gd name="connsiteY1947" fmla="*/ 387192 h 1501047"/>
              <a:gd name="connsiteX1948" fmla="*/ 419155 w 7366725"/>
              <a:gd name="connsiteY1948" fmla="*/ 387192 h 1501047"/>
              <a:gd name="connsiteX1949" fmla="*/ 422216 w 7366725"/>
              <a:gd name="connsiteY1949" fmla="*/ 386511 h 1501047"/>
              <a:gd name="connsiteX1950" fmla="*/ 422896 w 7366725"/>
              <a:gd name="connsiteY1950" fmla="*/ 385718 h 1501047"/>
              <a:gd name="connsiteX1951" fmla="*/ 423576 w 7366725"/>
              <a:gd name="connsiteY1951" fmla="*/ 384131 h 1501047"/>
              <a:gd name="connsiteX1952" fmla="*/ 424142 w 7366725"/>
              <a:gd name="connsiteY1952" fmla="*/ 383564 h 1501047"/>
              <a:gd name="connsiteX1953" fmla="*/ 425049 w 7366725"/>
              <a:gd name="connsiteY1953" fmla="*/ 384358 h 1501047"/>
              <a:gd name="connsiteX1954" fmla="*/ 426863 w 7366725"/>
              <a:gd name="connsiteY1954" fmla="*/ 385038 h 1501047"/>
              <a:gd name="connsiteX1955" fmla="*/ 427770 w 7366725"/>
              <a:gd name="connsiteY1955" fmla="*/ 386171 h 1501047"/>
              <a:gd name="connsiteX1956" fmla="*/ 428336 w 7366725"/>
              <a:gd name="connsiteY1956" fmla="*/ 386171 h 1501047"/>
              <a:gd name="connsiteX1957" fmla="*/ 429130 w 7366725"/>
              <a:gd name="connsiteY1957" fmla="*/ 385945 h 1501047"/>
              <a:gd name="connsiteX1958" fmla="*/ 429810 w 7366725"/>
              <a:gd name="connsiteY1958" fmla="*/ 385265 h 1501047"/>
              <a:gd name="connsiteX1959" fmla="*/ 430490 w 7366725"/>
              <a:gd name="connsiteY1959" fmla="*/ 384245 h 1501047"/>
              <a:gd name="connsiteX1960" fmla="*/ 431737 w 7366725"/>
              <a:gd name="connsiteY1960" fmla="*/ 383678 h 1501047"/>
              <a:gd name="connsiteX1961" fmla="*/ 433550 w 7366725"/>
              <a:gd name="connsiteY1961" fmla="*/ 383451 h 1501047"/>
              <a:gd name="connsiteX1962" fmla="*/ 435024 w 7366725"/>
              <a:gd name="connsiteY1962" fmla="*/ 383678 h 1501047"/>
              <a:gd name="connsiteX1963" fmla="*/ 436157 w 7366725"/>
              <a:gd name="connsiteY1963" fmla="*/ 384245 h 1501047"/>
              <a:gd name="connsiteX1964" fmla="*/ 438311 w 7366725"/>
              <a:gd name="connsiteY1964" fmla="*/ 383338 h 1501047"/>
              <a:gd name="connsiteX1965" fmla="*/ 441598 w 7366725"/>
              <a:gd name="connsiteY1965" fmla="*/ 380957 h 1501047"/>
              <a:gd name="connsiteX1966" fmla="*/ 444318 w 7366725"/>
              <a:gd name="connsiteY1966" fmla="*/ 379257 h 1501047"/>
              <a:gd name="connsiteX1967" fmla="*/ 448399 w 7366725"/>
              <a:gd name="connsiteY1967" fmla="*/ 379031 h 1501047"/>
              <a:gd name="connsiteX1968" fmla="*/ 450439 w 7366725"/>
              <a:gd name="connsiteY1968" fmla="*/ 379824 h 1501047"/>
              <a:gd name="connsiteX1969" fmla="*/ 443978 w 7366725"/>
              <a:gd name="connsiteY1969" fmla="*/ 381751 h 1501047"/>
              <a:gd name="connsiteX1970" fmla="*/ 443185 w 7366725"/>
              <a:gd name="connsiteY1970" fmla="*/ 383791 h 1501047"/>
              <a:gd name="connsiteX1971" fmla="*/ 443185 w 7366725"/>
              <a:gd name="connsiteY1971" fmla="*/ 386965 h 1501047"/>
              <a:gd name="connsiteX1972" fmla="*/ 443865 w 7366725"/>
              <a:gd name="connsiteY1972" fmla="*/ 387872 h 1501047"/>
              <a:gd name="connsiteX1973" fmla="*/ 445338 w 7366725"/>
              <a:gd name="connsiteY1973" fmla="*/ 388892 h 1501047"/>
              <a:gd name="connsiteX1974" fmla="*/ 448172 w 7366725"/>
              <a:gd name="connsiteY1974" fmla="*/ 389798 h 1501047"/>
              <a:gd name="connsiteX1975" fmla="*/ 446018 w 7366725"/>
              <a:gd name="connsiteY1975" fmla="*/ 391612 h 1501047"/>
              <a:gd name="connsiteX1976" fmla="*/ 444998 w 7366725"/>
              <a:gd name="connsiteY1976" fmla="*/ 391952 h 1501047"/>
              <a:gd name="connsiteX1977" fmla="*/ 444545 w 7366725"/>
              <a:gd name="connsiteY1977" fmla="*/ 392519 h 1501047"/>
              <a:gd name="connsiteX1978" fmla="*/ 445905 w 7366725"/>
              <a:gd name="connsiteY1978" fmla="*/ 393426 h 1501047"/>
              <a:gd name="connsiteX1979" fmla="*/ 449079 w 7366725"/>
              <a:gd name="connsiteY1979" fmla="*/ 392179 h 1501047"/>
              <a:gd name="connsiteX1980" fmla="*/ 451006 w 7366725"/>
              <a:gd name="connsiteY1980" fmla="*/ 391839 h 1501047"/>
              <a:gd name="connsiteX1981" fmla="*/ 452366 w 7366725"/>
              <a:gd name="connsiteY1981" fmla="*/ 392292 h 1501047"/>
              <a:gd name="connsiteX1982" fmla="*/ 452706 w 7366725"/>
              <a:gd name="connsiteY1982" fmla="*/ 392972 h 1501047"/>
              <a:gd name="connsiteX1983" fmla="*/ 452706 w 7366725"/>
              <a:gd name="connsiteY1983" fmla="*/ 393766 h 1501047"/>
              <a:gd name="connsiteX1984" fmla="*/ 453046 w 7366725"/>
              <a:gd name="connsiteY1984" fmla="*/ 394786 h 1501047"/>
              <a:gd name="connsiteX1985" fmla="*/ 462794 w 7366725"/>
              <a:gd name="connsiteY1985" fmla="*/ 395126 h 1501047"/>
              <a:gd name="connsiteX1986" fmla="*/ 462454 w 7366725"/>
              <a:gd name="connsiteY1986" fmla="*/ 396146 h 1501047"/>
              <a:gd name="connsiteX1987" fmla="*/ 460980 w 7366725"/>
              <a:gd name="connsiteY1987" fmla="*/ 398186 h 1501047"/>
              <a:gd name="connsiteX1988" fmla="*/ 459960 w 7366725"/>
              <a:gd name="connsiteY1988" fmla="*/ 399433 h 1501047"/>
              <a:gd name="connsiteX1989" fmla="*/ 458146 w 7366725"/>
              <a:gd name="connsiteY1989" fmla="*/ 401020 h 1501047"/>
              <a:gd name="connsiteX1990" fmla="*/ 459166 w 7366725"/>
              <a:gd name="connsiteY1990" fmla="*/ 401360 h 1501047"/>
              <a:gd name="connsiteX1991" fmla="*/ 461773 w 7366725"/>
              <a:gd name="connsiteY1991" fmla="*/ 401360 h 1501047"/>
              <a:gd name="connsiteX1992" fmla="*/ 464947 w 7366725"/>
              <a:gd name="connsiteY1992" fmla="*/ 402267 h 1501047"/>
              <a:gd name="connsiteX1993" fmla="*/ 468688 w 7366725"/>
              <a:gd name="connsiteY1993" fmla="*/ 403967 h 1501047"/>
              <a:gd name="connsiteX1994" fmla="*/ 471408 w 7366725"/>
              <a:gd name="connsiteY1994" fmla="*/ 404194 h 1501047"/>
              <a:gd name="connsiteX1995" fmla="*/ 473108 w 7366725"/>
              <a:gd name="connsiteY1995" fmla="*/ 403060 h 1501047"/>
              <a:gd name="connsiteX1996" fmla="*/ 474468 w 7366725"/>
              <a:gd name="connsiteY1996" fmla="*/ 401813 h 1501047"/>
              <a:gd name="connsiteX1997" fmla="*/ 476735 w 7366725"/>
              <a:gd name="connsiteY1997" fmla="*/ 399093 h 1501047"/>
              <a:gd name="connsiteX1998" fmla="*/ 479229 w 7366725"/>
              <a:gd name="connsiteY1998" fmla="*/ 396939 h 1501047"/>
              <a:gd name="connsiteX1999" fmla="*/ 482062 w 7366725"/>
              <a:gd name="connsiteY1999" fmla="*/ 394899 h 1501047"/>
              <a:gd name="connsiteX2000" fmla="*/ 482743 w 7366725"/>
              <a:gd name="connsiteY2000" fmla="*/ 394672 h 1501047"/>
              <a:gd name="connsiteX2001" fmla="*/ 480816 w 7366725"/>
              <a:gd name="connsiteY2001" fmla="*/ 397506 h 1501047"/>
              <a:gd name="connsiteX2002" fmla="*/ 480022 w 7366725"/>
              <a:gd name="connsiteY2002" fmla="*/ 399206 h 1501047"/>
              <a:gd name="connsiteX2003" fmla="*/ 479229 w 7366725"/>
              <a:gd name="connsiteY2003" fmla="*/ 401700 h 1501047"/>
              <a:gd name="connsiteX2004" fmla="*/ 478435 w 7366725"/>
              <a:gd name="connsiteY2004" fmla="*/ 405780 h 1501047"/>
              <a:gd name="connsiteX2005" fmla="*/ 479456 w 7366725"/>
              <a:gd name="connsiteY2005" fmla="*/ 407140 h 1501047"/>
              <a:gd name="connsiteX2006" fmla="*/ 481722 w 7366725"/>
              <a:gd name="connsiteY2006" fmla="*/ 407934 h 1501047"/>
              <a:gd name="connsiteX2007" fmla="*/ 483196 w 7366725"/>
              <a:gd name="connsiteY2007" fmla="*/ 408727 h 1501047"/>
              <a:gd name="connsiteX2008" fmla="*/ 483763 w 7366725"/>
              <a:gd name="connsiteY2008" fmla="*/ 409521 h 1501047"/>
              <a:gd name="connsiteX2009" fmla="*/ 486030 w 7366725"/>
              <a:gd name="connsiteY2009" fmla="*/ 410201 h 1501047"/>
              <a:gd name="connsiteX2010" fmla="*/ 490110 w 7366725"/>
              <a:gd name="connsiteY2010" fmla="*/ 410654 h 1501047"/>
              <a:gd name="connsiteX2011" fmla="*/ 493170 w 7366725"/>
              <a:gd name="connsiteY2011" fmla="*/ 412014 h 1501047"/>
              <a:gd name="connsiteX2012" fmla="*/ 495211 w 7366725"/>
              <a:gd name="connsiteY2012" fmla="*/ 414168 h 1501047"/>
              <a:gd name="connsiteX2013" fmla="*/ 495211 w 7366725"/>
              <a:gd name="connsiteY2013" fmla="*/ 414848 h 1501047"/>
              <a:gd name="connsiteX2014" fmla="*/ 493737 w 7366725"/>
              <a:gd name="connsiteY2014" fmla="*/ 415415 h 1501047"/>
              <a:gd name="connsiteX2015" fmla="*/ 493964 w 7366725"/>
              <a:gd name="connsiteY2015" fmla="*/ 416435 h 1501047"/>
              <a:gd name="connsiteX2016" fmla="*/ 497364 w 7366725"/>
              <a:gd name="connsiteY2016" fmla="*/ 416662 h 1501047"/>
              <a:gd name="connsiteX2017" fmla="*/ 500878 w 7366725"/>
              <a:gd name="connsiteY2017" fmla="*/ 416662 h 1501047"/>
              <a:gd name="connsiteX2018" fmla="*/ 506999 w 7366725"/>
              <a:gd name="connsiteY2018" fmla="*/ 415188 h 1501047"/>
              <a:gd name="connsiteX2019" fmla="*/ 518447 w 7366725"/>
              <a:gd name="connsiteY2019" fmla="*/ 413828 h 1501047"/>
              <a:gd name="connsiteX2020" fmla="*/ 526608 w 7366725"/>
              <a:gd name="connsiteY2020" fmla="*/ 414168 h 1501047"/>
              <a:gd name="connsiteX2021" fmla="*/ 535675 w 7366725"/>
              <a:gd name="connsiteY2021" fmla="*/ 415868 h 1501047"/>
              <a:gd name="connsiteX2022" fmla="*/ 544516 w 7366725"/>
              <a:gd name="connsiteY2022" fmla="*/ 417908 h 1501047"/>
              <a:gd name="connsiteX2023" fmla="*/ 547350 w 7366725"/>
              <a:gd name="connsiteY2023" fmla="*/ 417115 h 1501047"/>
              <a:gd name="connsiteX2024" fmla="*/ 549050 w 7366725"/>
              <a:gd name="connsiteY2024" fmla="*/ 416322 h 1501047"/>
              <a:gd name="connsiteX2025" fmla="*/ 549844 w 7366725"/>
              <a:gd name="connsiteY2025" fmla="*/ 415528 h 1501047"/>
              <a:gd name="connsiteX2026" fmla="*/ 549617 w 7366725"/>
              <a:gd name="connsiteY2026" fmla="*/ 414055 h 1501047"/>
              <a:gd name="connsiteX2027" fmla="*/ 549617 w 7366725"/>
              <a:gd name="connsiteY2027" fmla="*/ 413261 h 1501047"/>
              <a:gd name="connsiteX2028" fmla="*/ 549844 w 7366725"/>
              <a:gd name="connsiteY2028" fmla="*/ 412921 h 1501047"/>
              <a:gd name="connsiteX2029" fmla="*/ 550750 w 7366725"/>
              <a:gd name="connsiteY2029" fmla="*/ 413375 h 1501047"/>
              <a:gd name="connsiteX2030" fmla="*/ 551431 w 7366725"/>
              <a:gd name="connsiteY2030" fmla="*/ 414168 h 1501047"/>
              <a:gd name="connsiteX2031" fmla="*/ 552224 w 7366725"/>
              <a:gd name="connsiteY2031" fmla="*/ 416775 h 1501047"/>
              <a:gd name="connsiteX2032" fmla="*/ 552224 w 7366725"/>
              <a:gd name="connsiteY2032" fmla="*/ 417568 h 1501047"/>
              <a:gd name="connsiteX2033" fmla="*/ 549844 w 7366725"/>
              <a:gd name="connsiteY2033" fmla="*/ 420062 h 1501047"/>
              <a:gd name="connsiteX2034" fmla="*/ 551431 w 7366725"/>
              <a:gd name="connsiteY2034" fmla="*/ 420969 h 1501047"/>
              <a:gd name="connsiteX2035" fmla="*/ 561405 w 7366725"/>
              <a:gd name="connsiteY2035" fmla="*/ 425049 h 1501047"/>
              <a:gd name="connsiteX2036" fmla="*/ 565372 w 7366725"/>
              <a:gd name="connsiteY2036" fmla="*/ 425843 h 1501047"/>
              <a:gd name="connsiteX2037" fmla="*/ 570019 w 7366725"/>
              <a:gd name="connsiteY2037" fmla="*/ 426296 h 1501047"/>
              <a:gd name="connsiteX2038" fmla="*/ 574213 w 7366725"/>
              <a:gd name="connsiteY2038" fmla="*/ 425729 h 1501047"/>
              <a:gd name="connsiteX2039" fmla="*/ 580334 w 7366725"/>
              <a:gd name="connsiteY2039" fmla="*/ 423122 h 1501047"/>
              <a:gd name="connsiteX2040" fmla="*/ 581694 w 7366725"/>
              <a:gd name="connsiteY2040" fmla="*/ 422329 h 1501047"/>
              <a:gd name="connsiteX2041" fmla="*/ 586568 w 7366725"/>
              <a:gd name="connsiteY2041" fmla="*/ 417682 h 1501047"/>
              <a:gd name="connsiteX2042" fmla="*/ 588495 w 7366725"/>
              <a:gd name="connsiteY2042" fmla="*/ 416208 h 1501047"/>
              <a:gd name="connsiteX2043" fmla="*/ 590308 w 7366725"/>
              <a:gd name="connsiteY2043" fmla="*/ 416208 h 1501047"/>
              <a:gd name="connsiteX2044" fmla="*/ 590875 w 7366725"/>
              <a:gd name="connsiteY2044" fmla="*/ 416775 h 1501047"/>
              <a:gd name="connsiteX2045" fmla="*/ 594162 w 7366725"/>
              <a:gd name="connsiteY2045" fmla="*/ 420289 h 1501047"/>
              <a:gd name="connsiteX2046" fmla="*/ 599376 w 7366725"/>
              <a:gd name="connsiteY2046" fmla="*/ 422216 h 1501047"/>
              <a:gd name="connsiteX2047" fmla="*/ 598129 w 7366725"/>
              <a:gd name="connsiteY2047" fmla="*/ 422442 h 1501047"/>
              <a:gd name="connsiteX2048" fmla="*/ 595409 w 7366725"/>
              <a:gd name="connsiteY2048" fmla="*/ 422102 h 1501047"/>
              <a:gd name="connsiteX2049" fmla="*/ 594502 w 7366725"/>
              <a:gd name="connsiteY2049" fmla="*/ 422782 h 1501047"/>
              <a:gd name="connsiteX2050" fmla="*/ 594049 w 7366725"/>
              <a:gd name="connsiteY2050" fmla="*/ 424029 h 1501047"/>
              <a:gd name="connsiteX2051" fmla="*/ 593822 w 7366725"/>
              <a:gd name="connsiteY2051" fmla="*/ 425276 h 1501047"/>
              <a:gd name="connsiteX2052" fmla="*/ 593822 w 7366725"/>
              <a:gd name="connsiteY2052" fmla="*/ 427883 h 1501047"/>
              <a:gd name="connsiteX2053" fmla="*/ 593482 w 7366725"/>
              <a:gd name="connsiteY2053" fmla="*/ 429243 h 1501047"/>
              <a:gd name="connsiteX2054" fmla="*/ 593255 w 7366725"/>
              <a:gd name="connsiteY2054" fmla="*/ 429583 h 1501047"/>
              <a:gd name="connsiteX2055" fmla="*/ 592575 w 7366725"/>
              <a:gd name="connsiteY2055" fmla="*/ 425389 h 1501047"/>
              <a:gd name="connsiteX2056" fmla="*/ 592575 w 7366725"/>
              <a:gd name="connsiteY2056" fmla="*/ 421762 h 1501047"/>
              <a:gd name="connsiteX2057" fmla="*/ 592349 w 7366725"/>
              <a:gd name="connsiteY2057" fmla="*/ 420855 h 1501047"/>
              <a:gd name="connsiteX2058" fmla="*/ 589968 w 7366725"/>
              <a:gd name="connsiteY2058" fmla="*/ 418248 h 1501047"/>
              <a:gd name="connsiteX2059" fmla="*/ 589175 w 7366725"/>
              <a:gd name="connsiteY2059" fmla="*/ 418022 h 1501047"/>
              <a:gd name="connsiteX2060" fmla="*/ 588608 w 7366725"/>
              <a:gd name="connsiteY2060" fmla="*/ 418362 h 1501047"/>
              <a:gd name="connsiteX2061" fmla="*/ 587701 w 7366725"/>
              <a:gd name="connsiteY2061" fmla="*/ 419042 h 1501047"/>
              <a:gd name="connsiteX2062" fmla="*/ 587361 w 7366725"/>
              <a:gd name="connsiteY2062" fmla="*/ 419722 h 1501047"/>
              <a:gd name="connsiteX2063" fmla="*/ 587135 w 7366725"/>
              <a:gd name="connsiteY2063" fmla="*/ 420742 h 1501047"/>
              <a:gd name="connsiteX2064" fmla="*/ 587135 w 7366725"/>
              <a:gd name="connsiteY2064" fmla="*/ 421762 h 1501047"/>
              <a:gd name="connsiteX2065" fmla="*/ 587588 w 7366725"/>
              <a:gd name="connsiteY2065" fmla="*/ 423689 h 1501047"/>
              <a:gd name="connsiteX2066" fmla="*/ 588722 w 7366725"/>
              <a:gd name="connsiteY2066" fmla="*/ 425729 h 1501047"/>
              <a:gd name="connsiteX2067" fmla="*/ 588722 w 7366725"/>
              <a:gd name="connsiteY2067" fmla="*/ 426636 h 1501047"/>
              <a:gd name="connsiteX2068" fmla="*/ 586568 w 7366725"/>
              <a:gd name="connsiteY2068" fmla="*/ 429470 h 1501047"/>
              <a:gd name="connsiteX2069" fmla="*/ 585321 w 7366725"/>
              <a:gd name="connsiteY2069" fmla="*/ 430263 h 1501047"/>
              <a:gd name="connsiteX2070" fmla="*/ 583394 w 7366725"/>
              <a:gd name="connsiteY2070" fmla="*/ 430943 h 1501047"/>
              <a:gd name="connsiteX2071" fmla="*/ 582714 w 7366725"/>
              <a:gd name="connsiteY2071" fmla="*/ 431623 h 1501047"/>
              <a:gd name="connsiteX2072" fmla="*/ 583281 w 7366725"/>
              <a:gd name="connsiteY2072" fmla="*/ 432190 h 1501047"/>
              <a:gd name="connsiteX2073" fmla="*/ 584528 w 7366725"/>
              <a:gd name="connsiteY2073" fmla="*/ 432983 h 1501047"/>
              <a:gd name="connsiteX2074" fmla="*/ 587361 w 7366725"/>
              <a:gd name="connsiteY2074" fmla="*/ 434344 h 1501047"/>
              <a:gd name="connsiteX2075" fmla="*/ 592235 w 7366725"/>
              <a:gd name="connsiteY2075" fmla="*/ 437177 h 1501047"/>
              <a:gd name="connsiteX2076" fmla="*/ 601530 w 7366725"/>
              <a:gd name="connsiteY2076" fmla="*/ 441711 h 1501047"/>
              <a:gd name="connsiteX2077" fmla="*/ 605270 w 7366725"/>
              <a:gd name="connsiteY2077" fmla="*/ 443298 h 1501047"/>
              <a:gd name="connsiteX2078" fmla="*/ 609124 w 7366725"/>
              <a:gd name="connsiteY2078" fmla="*/ 443978 h 1501047"/>
              <a:gd name="connsiteX2079" fmla="*/ 609124 w 7366725"/>
              <a:gd name="connsiteY2079" fmla="*/ 444431 h 1501047"/>
              <a:gd name="connsiteX2080" fmla="*/ 608217 w 7366725"/>
              <a:gd name="connsiteY2080" fmla="*/ 445225 h 1501047"/>
              <a:gd name="connsiteX2081" fmla="*/ 608670 w 7366725"/>
              <a:gd name="connsiteY2081" fmla="*/ 445678 h 1501047"/>
              <a:gd name="connsiteX2082" fmla="*/ 610484 w 7366725"/>
              <a:gd name="connsiteY2082" fmla="*/ 445678 h 1501047"/>
              <a:gd name="connsiteX2083" fmla="*/ 612524 w 7366725"/>
              <a:gd name="connsiteY2083" fmla="*/ 446585 h 1501047"/>
              <a:gd name="connsiteX2084" fmla="*/ 614791 w 7366725"/>
              <a:gd name="connsiteY2084" fmla="*/ 447945 h 1501047"/>
              <a:gd name="connsiteX2085" fmla="*/ 619212 w 7366725"/>
              <a:gd name="connsiteY2085" fmla="*/ 451346 h 1501047"/>
              <a:gd name="connsiteX2086" fmla="*/ 620572 w 7366725"/>
              <a:gd name="connsiteY2086" fmla="*/ 452932 h 1501047"/>
              <a:gd name="connsiteX2087" fmla="*/ 621139 w 7366725"/>
              <a:gd name="connsiteY2087" fmla="*/ 454406 h 1501047"/>
              <a:gd name="connsiteX2088" fmla="*/ 622612 w 7366725"/>
              <a:gd name="connsiteY2088" fmla="*/ 456333 h 1501047"/>
              <a:gd name="connsiteX2089" fmla="*/ 624992 w 7366725"/>
              <a:gd name="connsiteY2089" fmla="*/ 458827 h 1501047"/>
              <a:gd name="connsiteX2090" fmla="*/ 626806 w 7366725"/>
              <a:gd name="connsiteY2090" fmla="*/ 460300 h 1501047"/>
              <a:gd name="connsiteX2091" fmla="*/ 628166 w 7366725"/>
              <a:gd name="connsiteY2091" fmla="*/ 460753 h 1501047"/>
              <a:gd name="connsiteX2092" fmla="*/ 628846 w 7366725"/>
              <a:gd name="connsiteY2092" fmla="*/ 461320 h 1501047"/>
              <a:gd name="connsiteX2093" fmla="*/ 628846 w 7366725"/>
              <a:gd name="connsiteY2093" fmla="*/ 462454 h 1501047"/>
              <a:gd name="connsiteX2094" fmla="*/ 629300 w 7366725"/>
              <a:gd name="connsiteY2094" fmla="*/ 462680 h 1501047"/>
              <a:gd name="connsiteX2095" fmla="*/ 638934 w 7366725"/>
              <a:gd name="connsiteY2095" fmla="*/ 468688 h 1501047"/>
              <a:gd name="connsiteX2096" fmla="*/ 643128 w 7366725"/>
              <a:gd name="connsiteY2096" fmla="*/ 470728 h 1501047"/>
              <a:gd name="connsiteX2097" fmla="*/ 646528 w 7366725"/>
              <a:gd name="connsiteY2097" fmla="*/ 472881 h 1501047"/>
              <a:gd name="connsiteX2098" fmla="*/ 648455 w 7366725"/>
              <a:gd name="connsiteY2098" fmla="*/ 473561 h 1501047"/>
              <a:gd name="connsiteX2099" fmla="*/ 648908 w 7366725"/>
              <a:gd name="connsiteY2099" fmla="*/ 473561 h 1501047"/>
              <a:gd name="connsiteX2100" fmla="*/ 651402 w 7366725"/>
              <a:gd name="connsiteY2100" fmla="*/ 470841 h 1501047"/>
              <a:gd name="connsiteX2101" fmla="*/ 658203 w 7366725"/>
              <a:gd name="connsiteY2101" fmla="*/ 470161 h 1501047"/>
              <a:gd name="connsiteX2102" fmla="*/ 659223 w 7366725"/>
              <a:gd name="connsiteY2102" fmla="*/ 469708 h 1501047"/>
              <a:gd name="connsiteX2103" fmla="*/ 659790 w 7366725"/>
              <a:gd name="connsiteY2103" fmla="*/ 469028 h 1501047"/>
              <a:gd name="connsiteX2104" fmla="*/ 659790 w 7366725"/>
              <a:gd name="connsiteY2104" fmla="*/ 466874 h 1501047"/>
              <a:gd name="connsiteX2105" fmla="*/ 658883 w 7366725"/>
              <a:gd name="connsiteY2105" fmla="*/ 465174 h 1501047"/>
              <a:gd name="connsiteX2106" fmla="*/ 656389 w 7366725"/>
              <a:gd name="connsiteY2106" fmla="*/ 462114 h 1501047"/>
              <a:gd name="connsiteX2107" fmla="*/ 654462 w 7366725"/>
              <a:gd name="connsiteY2107" fmla="*/ 461433 h 1501047"/>
              <a:gd name="connsiteX2108" fmla="*/ 651062 w 7366725"/>
              <a:gd name="connsiteY2108" fmla="*/ 461660 h 1501047"/>
              <a:gd name="connsiteX2109" fmla="*/ 652649 w 7366725"/>
              <a:gd name="connsiteY2109" fmla="*/ 459620 h 1501047"/>
              <a:gd name="connsiteX2110" fmla="*/ 652649 w 7366725"/>
              <a:gd name="connsiteY2110" fmla="*/ 458940 h 1501047"/>
              <a:gd name="connsiteX2111" fmla="*/ 650042 w 7366725"/>
              <a:gd name="connsiteY2111" fmla="*/ 457693 h 1501047"/>
              <a:gd name="connsiteX2112" fmla="*/ 649702 w 7366725"/>
              <a:gd name="connsiteY2112" fmla="*/ 457353 h 1501047"/>
              <a:gd name="connsiteX2113" fmla="*/ 649362 w 7366725"/>
              <a:gd name="connsiteY2113" fmla="*/ 456220 h 1501047"/>
              <a:gd name="connsiteX2114" fmla="*/ 648455 w 7366725"/>
              <a:gd name="connsiteY2114" fmla="*/ 455426 h 1501047"/>
              <a:gd name="connsiteX2115" fmla="*/ 645848 w 7366725"/>
              <a:gd name="connsiteY2115" fmla="*/ 454066 h 1501047"/>
              <a:gd name="connsiteX2116" fmla="*/ 643014 w 7366725"/>
              <a:gd name="connsiteY2116" fmla="*/ 453046 h 1501047"/>
              <a:gd name="connsiteX2117" fmla="*/ 641314 w 7366725"/>
              <a:gd name="connsiteY2117" fmla="*/ 453046 h 1501047"/>
              <a:gd name="connsiteX2118" fmla="*/ 639727 w 7366725"/>
              <a:gd name="connsiteY2118" fmla="*/ 453499 h 1501047"/>
              <a:gd name="connsiteX2119" fmla="*/ 639274 w 7366725"/>
              <a:gd name="connsiteY2119" fmla="*/ 453272 h 1501047"/>
              <a:gd name="connsiteX2120" fmla="*/ 640748 w 7366725"/>
              <a:gd name="connsiteY2120" fmla="*/ 451572 h 1501047"/>
              <a:gd name="connsiteX2121" fmla="*/ 641541 w 7366725"/>
              <a:gd name="connsiteY2121" fmla="*/ 451232 h 1501047"/>
              <a:gd name="connsiteX2122" fmla="*/ 641541 w 7366725"/>
              <a:gd name="connsiteY2122" fmla="*/ 450212 h 1501047"/>
              <a:gd name="connsiteX2123" fmla="*/ 640407 w 7366725"/>
              <a:gd name="connsiteY2123" fmla="*/ 448399 h 1501047"/>
              <a:gd name="connsiteX2124" fmla="*/ 640634 w 7366725"/>
              <a:gd name="connsiteY2124" fmla="*/ 447945 h 1501047"/>
              <a:gd name="connsiteX2125" fmla="*/ 643921 w 7366725"/>
              <a:gd name="connsiteY2125" fmla="*/ 449532 h 1501047"/>
              <a:gd name="connsiteX2126" fmla="*/ 649362 w 7366725"/>
              <a:gd name="connsiteY2126" fmla="*/ 450892 h 1501047"/>
              <a:gd name="connsiteX2127" fmla="*/ 650495 w 7366725"/>
              <a:gd name="connsiteY2127" fmla="*/ 452026 h 1501047"/>
              <a:gd name="connsiteX2128" fmla="*/ 651175 w 7366725"/>
              <a:gd name="connsiteY2128" fmla="*/ 453499 h 1501047"/>
              <a:gd name="connsiteX2129" fmla="*/ 651742 w 7366725"/>
              <a:gd name="connsiteY2129" fmla="*/ 454066 h 1501047"/>
              <a:gd name="connsiteX2130" fmla="*/ 653216 w 7366725"/>
              <a:gd name="connsiteY2130" fmla="*/ 454633 h 1501047"/>
              <a:gd name="connsiteX2131" fmla="*/ 654916 w 7366725"/>
              <a:gd name="connsiteY2131" fmla="*/ 455993 h 1501047"/>
              <a:gd name="connsiteX2132" fmla="*/ 656389 w 7366725"/>
              <a:gd name="connsiteY2132" fmla="*/ 456673 h 1501047"/>
              <a:gd name="connsiteX2133" fmla="*/ 657183 w 7366725"/>
              <a:gd name="connsiteY2133" fmla="*/ 456673 h 1501047"/>
              <a:gd name="connsiteX2134" fmla="*/ 657976 w 7366725"/>
              <a:gd name="connsiteY2134" fmla="*/ 455879 h 1501047"/>
              <a:gd name="connsiteX2135" fmla="*/ 658430 w 7366725"/>
              <a:gd name="connsiteY2135" fmla="*/ 454859 h 1501047"/>
              <a:gd name="connsiteX2136" fmla="*/ 658430 w 7366725"/>
              <a:gd name="connsiteY2136" fmla="*/ 453499 h 1501047"/>
              <a:gd name="connsiteX2137" fmla="*/ 658430 w 7366725"/>
              <a:gd name="connsiteY2137" fmla="*/ 452479 h 1501047"/>
              <a:gd name="connsiteX2138" fmla="*/ 657750 w 7366725"/>
              <a:gd name="connsiteY2138" fmla="*/ 450779 h 1501047"/>
              <a:gd name="connsiteX2139" fmla="*/ 657976 w 7366725"/>
              <a:gd name="connsiteY2139" fmla="*/ 447492 h 1501047"/>
              <a:gd name="connsiteX2140" fmla="*/ 658316 w 7366725"/>
              <a:gd name="connsiteY2140" fmla="*/ 447719 h 1501047"/>
              <a:gd name="connsiteX2141" fmla="*/ 658996 w 7366725"/>
              <a:gd name="connsiteY2141" fmla="*/ 448965 h 1501047"/>
              <a:gd name="connsiteX2142" fmla="*/ 660016 w 7366725"/>
              <a:gd name="connsiteY2142" fmla="*/ 452366 h 1501047"/>
              <a:gd name="connsiteX2143" fmla="*/ 660696 w 7366725"/>
              <a:gd name="connsiteY2143" fmla="*/ 452932 h 1501047"/>
              <a:gd name="connsiteX2144" fmla="*/ 662397 w 7366725"/>
              <a:gd name="connsiteY2144" fmla="*/ 451912 h 1501047"/>
              <a:gd name="connsiteX2145" fmla="*/ 664550 w 7366725"/>
              <a:gd name="connsiteY2145" fmla="*/ 452139 h 1501047"/>
              <a:gd name="connsiteX2146" fmla="*/ 660130 w 7366725"/>
              <a:gd name="connsiteY2146" fmla="*/ 454633 h 1501047"/>
              <a:gd name="connsiteX2147" fmla="*/ 660130 w 7366725"/>
              <a:gd name="connsiteY2147" fmla="*/ 455653 h 1501047"/>
              <a:gd name="connsiteX2148" fmla="*/ 663303 w 7366725"/>
              <a:gd name="connsiteY2148" fmla="*/ 460980 h 1501047"/>
              <a:gd name="connsiteX2149" fmla="*/ 663870 w 7366725"/>
              <a:gd name="connsiteY2149" fmla="*/ 462454 h 1501047"/>
              <a:gd name="connsiteX2150" fmla="*/ 663190 w 7366725"/>
              <a:gd name="connsiteY2150" fmla="*/ 466081 h 1501047"/>
              <a:gd name="connsiteX2151" fmla="*/ 663190 w 7366725"/>
              <a:gd name="connsiteY2151" fmla="*/ 468121 h 1501047"/>
              <a:gd name="connsiteX2152" fmla="*/ 663644 w 7366725"/>
              <a:gd name="connsiteY2152" fmla="*/ 468348 h 1501047"/>
              <a:gd name="connsiteX2153" fmla="*/ 669764 w 7366725"/>
              <a:gd name="connsiteY2153" fmla="*/ 467781 h 1501047"/>
              <a:gd name="connsiteX2154" fmla="*/ 672258 w 7366725"/>
              <a:gd name="connsiteY2154" fmla="*/ 468914 h 1501047"/>
              <a:gd name="connsiteX2155" fmla="*/ 674071 w 7366725"/>
              <a:gd name="connsiteY2155" fmla="*/ 471408 h 1501047"/>
              <a:gd name="connsiteX2156" fmla="*/ 675318 w 7366725"/>
              <a:gd name="connsiteY2156" fmla="*/ 472768 h 1501047"/>
              <a:gd name="connsiteX2157" fmla="*/ 678605 w 7366725"/>
              <a:gd name="connsiteY2157" fmla="*/ 473448 h 1501047"/>
              <a:gd name="connsiteX2158" fmla="*/ 679625 w 7366725"/>
              <a:gd name="connsiteY2158" fmla="*/ 472995 h 1501047"/>
              <a:gd name="connsiteX2159" fmla="*/ 680192 w 7366725"/>
              <a:gd name="connsiteY2159" fmla="*/ 471975 h 1501047"/>
              <a:gd name="connsiteX2160" fmla="*/ 680419 w 7366725"/>
              <a:gd name="connsiteY2160" fmla="*/ 471068 h 1501047"/>
              <a:gd name="connsiteX2161" fmla="*/ 680192 w 7366725"/>
              <a:gd name="connsiteY2161" fmla="*/ 469934 h 1501047"/>
              <a:gd name="connsiteX2162" fmla="*/ 678379 w 7366725"/>
              <a:gd name="connsiteY2162" fmla="*/ 464380 h 1501047"/>
              <a:gd name="connsiteX2163" fmla="*/ 677698 w 7366725"/>
              <a:gd name="connsiteY2163" fmla="*/ 461887 h 1501047"/>
              <a:gd name="connsiteX2164" fmla="*/ 677245 w 7366725"/>
              <a:gd name="connsiteY2164" fmla="*/ 459280 h 1501047"/>
              <a:gd name="connsiteX2165" fmla="*/ 676225 w 7366725"/>
              <a:gd name="connsiteY2165" fmla="*/ 455879 h 1501047"/>
              <a:gd name="connsiteX2166" fmla="*/ 674638 w 7366725"/>
              <a:gd name="connsiteY2166" fmla="*/ 451572 h 1501047"/>
              <a:gd name="connsiteX2167" fmla="*/ 673618 w 7366725"/>
              <a:gd name="connsiteY2167" fmla="*/ 445792 h 1501047"/>
              <a:gd name="connsiteX2168" fmla="*/ 671238 w 7366725"/>
              <a:gd name="connsiteY2168" fmla="*/ 442051 h 1501047"/>
              <a:gd name="connsiteX2169" fmla="*/ 672598 w 7366725"/>
              <a:gd name="connsiteY2169" fmla="*/ 441825 h 1501047"/>
              <a:gd name="connsiteX2170" fmla="*/ 673278 w 7366725"/>
              <a:gd name="connsiteY2170" fmla="*/ 441825 h 1501047"/>
              <a:gd name="connsiteX2171" fmla="*/ 672938 w 7366725"/>
              <a:gd name="connsiteY2171" fmla="*/ 440804 h 1501047"/>
              <a:gd name="connsiteX2172" fmla="*/ 671578 w 7366725"/>
              <a:gd name="connsiteY2172" fmla="*/ 438651 h 1501047"/>
              <a:gd name="connsiteX2173" fmla="*/ 673051 w 7366725"/>
              <a:gd name="connsiteY2173" fmla="*/ 438311 h 1501047"/>
              <a:gd name="connsiteX2174" fmla="*/ 673278 w 7366725"/>
              <a:gd name="connsiteY2174" fmla="*/ 437177 h 1501047"/>
              <a:gd name="connsiteX2175" fmla="*/ 674071 w 7366725"/>
              <a:gd name="connsiteY2175" fmla="*/ 435024 h 1501047"/>
              <a:gd name="connsiteX2176" fmla="*/ 674411 w 7366725"/>
              <a:gd name="connsiteY2176" fmla="*/ 435364 h 1501047"/>
              <a:gd name="connsiteX2177" fmla="*/ 674185 w 7366725"/>
              <a:gd name="connsiteY2177" fmla="*/ 438197 h 1501047"/>
              <a:gd name="connsiteX2178" fmla="*/ 674751 w 7366725"/>
              <a:gd name="connsiteY2178" fmla="*/ 441031 h 1501047"/>
              <a:gd name="connsiteX2179" fmla="*/ 677018 w 7366725"/>
              <a:gd name="connsiteY2179" fmla="*/ 446358 h 1501047"/>
              <a:gd name="connsiteX2180" fmla="*/ 678719 w 7366725"/>
              <a:gd name="connsiteY2180" fmla="*/ 453953 h 1501047"/>
              <a:gd name="connsiteX2181" fmla="*/ 679852 w 7366725"/>
              <a:gd name="connsiteY2181" fmla="*/ 455426 h 1501047"/>
              <a:gd name="connsiteX2182" fmla="*/ 681666 w 7366725"/>
              <a:gd name="connsiteY2182" fmla="*/ 456446 h 1501047"/>
              <a:gd name="connsiteX2183" fmla="*/ 682119 w 7366725"/>
              <a:gd name="connsiteY2183" fmla="*/ 457240 h 1501047"/>
              <a:gd name="connsiteX2184" fmla="*/ 682572 w 7366725"/>
              <a:gd name="connsiteY2184" fmla="*/ 460300 h 1501047"/>
              <a:gd name="connsiteX2185" fmla="*/ 685973 w 7366725"/>
              <a:gd name="connsiteY2185" fmla="*/ 466534 h 1501047"/>
              <a:gd name="connsiteX2186" fmla="*/ 688240 w 7366725"/>
              <a:gd name="connsiteY2186" fmla="*/ 468801 h 1501047"/>
              <a:gd name="connsiteX2187" fmla="*/ 691867 w 7366725"/>
              <a:gd name="connsiteY2187" fmla="*/ 469368 h 1501047"/>
              <a:gd name="connsiteX2188" fmla="*/ 695040 w 7366725"/>
              <a:gd name="connsiteY2188" fmla="*/ 471521 h 1501047"/>
              <a:gd name="connsiteX2189" fmla="*/ 696514 w 7366725"/>
              <a:gd name="connsiteY2189" fmla="*/ 473335 h 1501047"/>
              <a:gd name="connsiteX2190" fmla="*/ 697534 w 7366725"/>
              <a:gd name="connsiteY2190" fmla="*/ 473675 h 1501047"/>
              <a:gd name="connsiteX2191" fmla="*/ 699121 w 7366725"/>
              <a:gd name="connsiteY2191" fmla="*/ 472201 h 1501047"/>
              <a:gd name="connsiteX2192" fmla="*/ 701048 w 7366725"/>
              <a:gd name="connsiteY2192" fmla="*/ 467781 h 1501047"/>
              <a:gd name="connsiteX2193" fmla="*/ 702975 w 7366725"/>
              <a:gd name="connsiteY2193" fmla="*/ 465061 h 1501047"/>
              <a:gd name="connsiteX2194" fmla="*/ 703655 w 7366725"/>
              <a:gd name="connsiteY2194" fmla="*/ 464494 h 1501047"/>
              <a:gd name="connsiteX2195" fmla="*/ 704335 w 7366725"/>
              <a:gd name="connsiteY2195" fmla="*/ 464494 h 1501047"/>
              <a:gd name="connsiteX2196" fmla="*/ 704108 w 7366725"/>
              <a:gd name="connsiteY2196" fmla="*/ 465061 h 1501047"/>
              <a:gd name="connsiteX2197" fmla="*/ 703201 w 7366725"/>
              <a:gd name="connsiteY2197" fmla="*/ 466081 h 1501047"/>
              <a:gd name="connsiteX2198" fmla="*/ 700934 w 7366725"/>
              <a:gd name="connsiteY2198" fmla="*/ 471861 h 1501047"/>
              <a:gd name="connsiteX2199" fmla="*/ 700594 w 7366725"/>
              <a:gd name="connsiteY2199" fmla="*/ 474355 h 1501047"/>
              <a:gd name="connsiteX2200" fmla="*/ 700594 w 7366725"/>
              <a:gd name="connsiteY2200" fmla="*/ 476962 h 1501047"/>
              <a:gd name="connsiteX2201" fmla="*/ 701275 w 7366725"/>
              <a:gd name="connsiteY2201" fmla="*/ 478775 h 1501047"/>
              <a:gd name="connsiteX2202" fmla="*/ 704108 w 7366725"/>
              <a:gd name="connsiteY2202" fmla="*/ 481269 h 1501047"/>
              <a:gd name="connsiteX2203" fmla="*/ 705582 w 7366725"/>
              <a:gd name="connsiteY2203" fmla="*/ 483083 h 1501047"/>
              <a:gd name="connsiteX2204" fmla="*/ 707169 w 7366725"/>
              <a:gd name="connsiteY2204" fmla="*/ 485690 h 1501047"/>
              <a:gd name="connsiteX2205" fmla="*/ 707622 w 7366725"/>
              <a:gd name="connsiteY2205" fmla="*/ 486030 h 1501047"/>
              <a:gd name="connsiteX2206" fmla="*/ 708982 w 7366725"/>
              <a:gd name="connsiteY2206" fmla="*/ 486030 h 1501047"/>
              <a:gd name="connsiteX2207" fmla="*/ 709662 w 7366725"/>
              <a:gd name="connsiteY2207" fmla="*/ 485576 h 1501047"/>
              <a:gd name="connsiteX2208" fmla="*/ 711022 w 7366725"/>
              <a:gd name="connsiteY2208" fmla="*/ 483423 h 1501047"/>
              <a:gd name="connsiteX2209" fmla="*/ 712269 w 7366725"/>
              <a:gd name="connsiteY2209" fmla="*/ 483423 h 1501047"/>
              <a:gd name="connsiteX2210" fmla="*/ 718503 w 7366725"/>
              <a:gd name="connsiteY2210" fmla="*/ 484896 h 1501047"/>
              <a:gd name="connsiteX2211" fmla="*/ 718163 w 7366725"/>
              <a:gd name="connsiteY2211" fmla="*/ 485236 h 1501047"/>
              <a:gd name="connsiteX2212" fmla="*/ 712042 w 7366725"/>
              <a:gd name="connsiteY2212" fmla="*/ 484783 h 1501047"/>
              <a:gd name="connsiteX2213" fmla="*/ 711476 w 7366725"/>
              <a:gd name="connsiteY2213" fmla="*/ 485350 h 1501047"/>
              <a:gd name="connsiteX2214" fmla="*/ 711476 w 7366725"/>
              <a:gd name="connsiteY2214" fmla="*/ 486370 h 1501047"/>
              <a:gd name="connsiteX2215" fmla="*/ 711929 w 7366725"/>
              <a:gd name="connsiteY2215" fmla="*/ 488183 h 1501047"/>
              <a:gd name="connsiteX2216" fmla="*/ 713516 w 7366725"/>
              <a:gd name="connsiteY2216" fmla="*/ 489770 h 1501047"/>
              <a:gd name="connsiteX2217" fmla="*/ 720090 w 7366725"/>
              <a:gd name="connsiteY2217" fmla="*/ 494871 h 1501047"/>
              <a:gd name="connsiteX2218" fmla="*/ 719523 w 7366725"/>
              <a:gd name="connsiteY2218" fmla="*/ 495211 h 1501047"/>
              <a:gd name="connsiteX2219" fmla="*/ 715443 w 7366725"/>
              <a:gd name="connsiteY2219" fmla="*/ 492830 h 1501047"/>
              <a:gd name="connsiteX2220" fmla="*/ 711136 w 7366725"/>
              <a:gd name="connsiteY2220" fmla="*/ 490790 h 1501047"/>
              <a:gd name="connsiteX2221" fmla="*/ 710116 w 7366725"/>
              <a:gd name="connsiteY2221" fmla="*/ 490790 h 1501047"/>
              <a:gd name="connsiteX2222" fmla="*/ 709662 w 7366725"/>
              <a:gd name="connsiteY2222" fmla="*/ 491357 h 1501047"/>
              <a:gd name="connsiteX2223" fmla="*/ 709209 w 7366725"/>
              <a:gd name="connsiteY2223" fmla="*/ 492490 h 1501047"/>
              <a:gd name="connsiteX2224" fmla="*/ 711476 w 7366725"/>
              <a:gd name="connsiteY2224" fmla="*/ 495324 h 1501047"/>
              <a:gd name="connsiteX2225" fmla="*/ 713516 w 7366725"/>
              <a:gd name="connsiteY2225" fmla="*/ 502238 h 1501047"/>
              <a:gd name="connsiteX2226" fmla="*/ 712949 w 7366725"/>
              <a:gd name="connsiteY2226" fmla="*/ 507452 h 1501047"/>
              <a:gd name="connsiteX2227" fmla="*/ 724284 w 7366725"/>
              <a:gd name="connsiteY2227" fmla="*/ 511419 h 1501047"/>
              <a:gd name="connsiteX2228" fmla="*/ 726097 w 7366725"/>
              <a:gd name="connsiteY2228" fmla="*/ 511193 h 1501047"/>
              <a:gd name="connsiteX2229" fmla="*/ 726324 w 7366725"/>
              <a:gd name="connsiteY2229" fmla="*/ 511646 h 1501047"/>
              <a:gd name="connsiteX2230" fmla="*/ 725871 w 7366725"/>
              <a:gd name="connsiteY2230" fmla="*/ 514140 h 1501047"/>
              <a:gd name="connsiteX2231" fmla="*/ 726097 w 7366725"/>
              <a:gd name="connsiteY2231" fmla="*/ 515046 h 1501047"/>
              <a:gd name="connsiteX2232" fmla="*/ 726664 w 7366725"/>
              <a:gd name="connsiteY2232" fmla="*/ 516180 h 1501047"/>
              <a:gd name="connsiteX2233" fmla="*/ 728704 w 7366725"/>
              <a:gd name="connsiteY2233" fmla="*/ 518447 h 1501047"/>
              <a:gd name="connsiteX2234" fmla="*/ 729951 w 7366725"/>
              <a:gd name="connsiteY2234" fmla="*/ 519240 h 1501047"/>
              <a:gd name="connsiteX2235" fmla="*/ 733125 w 7366725"/>
              <a:gd name="connsiteY2235" fmla="*/ 520147 h 1501047"/>
              <a:gd name="connsiteX2236" fmla="*/ 733352 w 7366725"/>
              <a:gd name="connsiteY2236" fmla="*/ 523774 h 1501047"/>
              <a:gd name="connsiteX2237" fmla="*/ 734145 w 7366725"/>
              <a:gd name="connsiteY2237" fmla="*/ 524227 h 1501047"/>
              <a:gd name="connsiteX2238" fmla="*/ 735732 w 7366725"/>
              <a:gd name="connsiteY2238" fmla="*/ 524454 h 1501047"/>
              <a:gd name="connsiteX2239" fmla="*/ 736185 w 7366725"/>
              <a:gd name="connsiteY2239" fmla="*/ 525134 h 1501047"/>
              <a:gd name="connsiteX2240" fmla="*/ 736185 w 7366725"/>
              <a:gd name="connsiteY2240" fmla="*/ 526494 h 1501047"/>
              <a:gd name="connsiteX2241" fmla="*/ 736865 w 7366725"/>
              <a:gd name="connsiteY2241" fmla="*/ 527628 h 1501047"/>
              <a:gd name="connsiteX2242" fmla="*/ 737885 w 7366725"/>
              <a:gd name="connsiteY2242" fmla="*/ 528535 h 1501047"/>
              <a:gd name="connsiteX2243" fmla="*/ 739359 w 7366725"/>
              <a:gd name="connsiteY2243" fmla="*/ 530688 h 1501047"/>
              <a:gd name="connsiteX2244" fmla="*/ 740379 w 7366725"/>
              <a:gd name="connsiteY2244" fmla="*/ 531368 h 1501047"/>
              <a:gd name="connsiteX2245" fmla="*/ 742646 w 7366725"/>
              <a:gd name="connsiteY2245" fmla="*/ 531935 h 1501047"/>
              <a:gd name="connsiteX2246" fmla="*/ 743893 w 7366725"/>
              <a:gd name="connsiteY2246" fmla="*/ 533749 h 1501047"/>
              <a:gd name="connsiteX2247" fmla="*/ 744573 w 7366725"/>
              <a:gd name="connsiteY2247" fmla="*/ 535335 h 1501047"/>
              <a:gd name="connsiteX2248" fmla="*/ 745366 w 7366725"/>
              <a:gd name="connsiteY2248" fmla="*/ 536355 h 1501047"/>
              <a:gd name="connsiteX2249" fmla="*/ 746273 w 7366725"/>
              <a:gd name="connsiteY2249" fmla="*/ 536695 h 1501047"/>
              <a:gd name="connsiteX2250" fmla="*/ 752280 w 7366725"/>
              <a:gd name="connsiteY2250" fmla="*/ 537376 h 1501047"/>
              <a:gd name="connsiteX2251" fmla="*/ 748427 w 7366725"/>
              <a:gd name="connsiteY2251" fmla="*/ 538849 h 1501047"/>
              <a:gd name="connsiteX2252" fmla="*/ 746273 w 7366725"/>
              <a:gd name="connsiteY2252" fmla="*/ 538849 h 1501047"/>
              <a:gd name="connsiteX2253" fmla="*/ 742986 w 7366725"/>
              <a:gd name="connsiteY2253" fmla="*/ 545990 h 1501047"/>
              <a:gd name="connsiteX2254" fmla="*/ 741286 w 7366725"/>
              <a:gd name="connsiteY2254" fmla="*/ 548824 h 1501047"/>
              <a:gd name="connsiteX2255" fmla="*/ 739926 w 7366725"/>
              <a:gd name="connsiteY2255" fmla="*/ 550637 h 1501047"/>
              <a:gd name="connsiteX2256" fmla="*/ 738906 w 7366725"/>
              <a:gd name="connsiteY2256" fmla="*/ 551431 h 1501047"/>
              <a:gd name="connsiteX2257" fmla="*/ 738565 w 7366725"/>
              <a:gd name="connsiteY2257" fmla="*/ 552451 h 1501047"/>
              <a:gd name="connsiteX2258" fmla="*/ 739926 w 7366725"/>
              <a:gd name="connsiteY2258" fmla="*/ 556191 h 1501047"/>
              <a:gd name="connsiteX2259" fmla="*/ 740719 w 7366725"/>
              <a:gd name="connsiteY2259" fmla="*/ 557098 h 1501047"/>
              <a:gd name="connsiteX2260" fmla="*/ 743439 w 7366725"/>
              <a:gd name="connsiteY2260" fmla="*/ 558118 h 1501047"/>
              <a:gd name="connsiteX2261" fmla="*/ 744233 w 7366725"/>
              <a:gd name="connsiteY2261" fmla="*/ 557551 h 1501047"/>
              <a:gd name="connsiteX2262" fmla="*/ 745820 w 7366725"/>
              <a:gd name="connsiteY2262" fmla="*/ 554718 h 1501047"/>
              <a:gd name="connsiteX2263" fmla="*/ 746500 w 7366725"/>
              <a:gd name="connsiteY2263" fmla="*/ 551997 h 1501047"/>
              <a:gd name="connsiteX2264" fmla="*/ 747066 w 7366725"/>
              <a:gd name="connsiteY2264" fmla="*/ 551091 h 1501047"/>
              <a:gd name="connsiteX2265" fmla="*/ 747066 w 7366725"/>
              <a:gd name="connsiteY2265" fmla="*/ 550524 h 1501047"/>
              <a:gd name="connsiteX2266" fmla="*/ 746613 w 7366725"/>
              <a:gd name="connsiteY2266" fmla="*/ 548937 h 1501047"/>
              <a:gd name="connsiteX2267" fmla="*/ 746840 w 7366725"/>
              <a:gd name="connsiteY2267" fmla="*/ 548370 h 1501047"/>
              <a:gd name="connsiteX2268" fmla="*/ 747520 w 7366725"/>
              <a:gd name="connsiteY2268" fmla="*/ 547690 h 1501047"/>
              <a:gd name="connsiteX2269" fmla="*/ 750580 w 7366725"/>
              <a:gd name="connsiteY2269" fmla="*/ 545990 h 1501047"/>
              <a:gd name="connsiteX2270" fmla="*/ 757721 w 7366725"/>
              <a:gd name="connsiteY2270" fmla="*/ 543496 h 1501047"/>
              <a:gd name="connsiteX2271" fmla="*/ 762935 w 7366725"/>
              <a:gd name="connsiteY2271" fmla="*/ 541116 h 1501047"/>
              <a:gd name="connsiteX2272" fmla="*/ 762142 w 7366725"/>
              <a:gd name="connsiteY2272" fmla="*/ 542476 h 1501047"/>
              <a:gd name="connsiteX2273" fmla="*/ 760781 w 7366725"/>
              <a:gd name="connsiteY2273" fmla="*/ 543950 h 1501047"/>
              <a:gd name="connsiteX2274" fmla="*/ 761008 w 7366725"/>
              <a:gd name="connsiteY2274" fmla="*/ 545083 h 1501047"/>
              <a:gd name="connsiteX2275" fmla="*/ 764068 w 7366725"/>
              <a:gd name="connsiteY2275" fmla="*/ 549730 h 1501047"/>
              <a:gd name="connsiteX2276" fmla="*/ 765315 w 7366725"/>
              <a:gd name="connsiteY2276" fmla="*/ 552111 h 1501047"/>
              <a:gd name="connsiteX2277" fmla="*/ 766109 w 7366725"/>
              <a:gd name="connsiteY2277" fmla="*/ 555964 h 1501047"/>
              <a:gd name="connsiteX2278" fmla="*/ 766109 w 7366725"/>
              <a:gd name="connsiteY2278" fmla="*/ 557891 h 1501047"/>
              <a:gd name="connsiteX2279" fmla="*/ 766109 w 7366725"/>
              <a:gd name="connsiteY2279" fmla="*/ 560725 h 1501047"/>
              <a:gd name="connsiteX2280" fmla="*/ 766562 w 7366725"/>
              <a:gd name="connsiteY2280" fmla="*/ 563899 h 1501047"/>
              <a:gd name="connsiteX2281" fmla="*/ 767015 w 7366725"/>
              <a:gd name="connsiteY2281" fmla="*/ 564579 h 1501047"/>
              <a:gd name="connsiteX2282" fmla="*/ 768829 w 7366725"/>
              <a:gd name="connsiteY2282" fmla="*/ 565032 h 1501047"/>
              <a:gd name="connsiteX2283" fmla="*/ 768829 w 7366725"/>
              <a:gd name="connsiteY2283" fmla="*/ 565712 h 1501047"/>
              <a:gd name="connsiteX2284" fmla="*/ 763955 w 7366725"/>
              <a:gd name="connsiteY2284" fmla="*/ 567299 h 1501047"/>
              <a:gd name="connsiteX2285" fmla="*/ 762708 w 7366725"/>
              <a:gd name="connsiteY2285" fmla="*/ 569226 h 1501047"/>
              <a:gd name="connsiteX2286" fmla="*/ 762708 w 7366725"/>
              <a:gd name="connsiteY2286" fmla="*/ 569906 h 1501047"/>
              <a:gd name="connsiteX2287" fmla="*/ 764068 w 7366725"/>
              <a:gd name="connsiteY2287" fmla="*/ 572853 h 1501047"/>
              <a:gd name="connsiteX2288" fmla="*/ 764975 w 7366725"/>
              <a:gd name="connsiteY2288" fmla="*/ 576253 h 1501047"/>
              <a:gd name="connsiteX2289" fmla="*/ 766675 w 7366725"/>
              <a:gd name="connsiteY2289" fmla="*/ 580561 h 1501047"/>
              <a:gd name="connsiteX2290" fmla="*/ 771436 w 7366725"/>
              <a:gd name="connsiteY2290" fmla="*/ 581014 h 1501047"/>
              <a:gd name="connsiteX2291" fmla="*/ 772229 w 7366725"/>
              <a:gd name="connsiteY2291" fmla="*/ 581694 h 1501047"/>
              <a:gd name="connsiteX2292" fmla="*/ 773930 w 7366725"/>
              <a:gd name="connsiteY2292" fmla="*/ 579767 h 1501047"/>
              <a:gd name="connsiteX2293" fmla="*/ 777670 w 7366725"/>
              <a:gd name="connsiteY2293" fmla="*/ 576367 h 1501047"/>
              <a:gd name="connsiteX2294" fmla="*/ 779710 w 7366725"/>
              <a:gd name="connsiteY2294" fmla="*/ 573873 h 1501047"/>
              <a:gd name="connsiteX2295" fmla="*/ 779710 w 7366725"/>
              <a:gd name="connsiteY2295" fmla="*/ 572853 h 1501047"/>
              <a:gd name="connsiteX2296" fmla="*/ 780617 w 7366725"/>
              <a:gd name="connsiteY2296" fmla="*/ 570473 h 1501047"/>
              <a:gd name="connsiteX2297" fmla="*/ 783337 w 7366725"/>
              <a:gd name="connsiteY2297" fmla="*/ 565485 h 1501047"/>
              <a:gd name="connsiteX2298" fmla="*/ 783337 w 7366725"/>
              <a:gd name="connsiteY2298" fmla="*/ 564125 h 1501047"/>
              <a:gd name="connsiteX2299" fmla="*/ 782884 w 7366725"/>
              <a:gd name="connsiteY2299" fmla="*/ 561972 h 1501047"/>
              <a:gd name="connsiteX2300" fmla="*/ 781637 w 7366725"/>
              <a:gd name="connsiteY2300" fmla="*/ 558571 h 1501047"/>
              <a:gd name="connsiteX2301" fmla="*/ 781184 w 7366725"/>
              <a:gd name="connsiteY2301" fmla="*/ 556758 h 1501047"/>
              <a:gd name="connsiteX2302" fmla="*/ 781184 w 7366725"/>
              <a:gd name="connsiteY2302" fmla="*/ 554604 h 1501047"/>
              <a:gd name="connsiteX2303" fmla="*/ 781184 w 7366725"/>
              <a:gd name="connsiteY2303" fmla="*/ 552564 h 1501047"/>
              <a:gd name="connsiteX2304" fmla="*/ 781751 w 7366725"/>
              <a:gd name="connsiteY2304" fmla="*/ 550751 h 1501047"/>
              <a:gd name="connsiteX2305" fmla="*/ 782544 w 7366725"/>
              <a:gd name="connsiteY2305" fmla="*/ 549050 h 1501047"/>
              <a:gd name="connsiteX2306" fmla="*/ 783564 w 7366725"/>
              <a:gd name="connsiteY2306" fmla="*/ 547463 h 1501047"/>
              <a:gd name="connsiteX2307" fmla="*/ 783791 w 7366725"/>
              <a:gd name="connsiteY2307" fmla="*/ 545536 h 1501047"/>
              <a:gd name="connsiteX2308" fmla="*/ 783564 w 7366725"/>
              <a:gd name="connsiteY2308" fmla="*/ 543496 h 1501047"/>
              <a:gd name="connsiteX2309" fmla="*/ 782884 w 7366725"/>
              <a:gd name="connsiteY2309" fmla="*/ 541909 h 1501047"/>
              <a:gd name="connsiteX2310" fmla="*/ 150751 w 7366725"/>
              <a:gd name="connsiteY2310" fmla="*/ 462454 h 1501047"/>
              <a:gd name="connsiteX2311" fmla="*/ 154945 w 7366725"/>
              <a:gd name="connsiteY2311" fmla="*/ 455426 h 1501047"/>
              <a:gd name="connsiteX2312" fmla="*/ 153811 w 7366725"/>
              <a:gd name="connsiteY2312" fmla="*/ 455653 h 1501047"/>
              <a:gd name="connsiteX2313" fmla="*/ 149391 w 7366725"/>
              <a:gd name="connsiteY2313" fmla="*/ 457353 h 1501047"/>
              <a:gd name="connsiteX2314" fmla="*/ 147350 w 7366725"/>
              <a:gd name="connsiteY2314" fmla="*/ 459507 h 1501047"/>
              <a:gd name="connsiteX2315" fmla="*/ 146444 w 7366725"/>
              <a:gd name="connsiteY2315" fmla="*/ 459507 h 1501047"/>
              <a:gd name="connsiteX2316" fmla="*/ 147690 w 7366725"/>
              <a:gd name="connsiteY2316" fmla="*/ 462794 h 1501047"/>
              <a:gd name="connsiteX2317" fmla="*/ 149277 w 7366725"/>
              <a:gd name="connsiteY2317" fmla="*/ 463020 h 1501047"/>
              <a:gd name="connsiteX2318" fmla="*/ 150751 w 7366725"/>
              <a:gd name="connsiteY2318" fmla="*/ 462454 h 1501047"/>
              <a:gd name="connsiteX2319" fmla="*/ 763502 w 7366725"/>
              <a:gd name="connsiteY2319" fmla="*/ 559705 h 1501047"/>
              <a:gd name="connsiteX2320" fmla="*/ 763842 w 7366725"/>
              <a:gd name="connsiteY2320" fmla="*/ 557325 h 1501047"/>
              <a:gd name="connsiteX2321" fmla="*/ 763842 w 7366725"/>
              <a:gd name="connsiteY2321" fmla="*/ 554151 h 1501047"/>
              <a:gd name="connsiteX2322" fmla="*/ 763162 w 7366725"/>
              <a:gd name="connsiteY2322" fmla="*/ 552337 h 1501047"/>
              <a:gd name="connsiteX2323" fmla="*/ 760668 w 7366725"/>
              <a:gd name="connsiteY2323" fmla="*/ 548370 h 1501047"/>
              <a:gd name="connsiteX2324" fmla="*/ 758288 w 7366725"/>
              <a:gd name="connsiteY2324" fmla="*/ 545536 h 1501047"/>
              <a:gd name="connsiteX2325" fmla="*/ 757608 w 7366725"/>
              <a:gd name="connsiteY2325" fmla="*/ 545310 h 1501047"/>
              <a:gd name="connsiteX2326" fmla="*/ 750354 w 7366725"/>
              <a:gd name="connsiteY2326" fmla="*/ 549164 h 1501047"/>
              <a:gd name="connsiteX2327" fmla="*/ 749900 w 7366725"/>
              <a:gd name="connsiteY2327" fmla="*/ 556758 h 1501047"/>
              <a:gd name="connsiteX2328" fmla="*/ 747633 w 7366725"/>
              <a:gd name="connsiteY2328" fmla="*/ 559251 h 1501047"/>
              <a:gd name="connsiteX2329" fmla="*/ 745820 w 7366725"/>
              <a:gd name="connsiteY2329" fmla="*/ 561972 h 1501047"/>
              <a:gd name="connsiteX2330" fmla="*/ 745820 w 7366725"/>
              <a:gd name="connsiteY2330" fmla="*/ 563785 h 1501047"/>
              <a:gd name="connsiteX2331" fmla="*/ 746500 w 7366725"/>
              <a:gd name="connsiteY2331" fmla="*/ 567979 h 1501047"/>
              <a:gd name="connsiteX2332" fmla="*/ 747520 w 7366725"/>
              <a:gd name="connsiteY2332" fmla="*/ 569793 h 1501047"/>
              <a:gd name="connsiteX2333" fmla="*/ 748313 w 7366725"/>
              <a:gd name="connsiteY2333" fmla="*/ 568206 h 1501047"/>
              <a:gd name="connsiteX2334" fmla="*/ 750014 w 7366725"/>
              <a:gd name="connsiteY2334" fmla="*/ 565712 h 1501047"/>
              <a:gd name="connsiteX2335" fmla="*/ 752507 w 7366725"/>
              <a:gd name="connsiteY2335" fmla="*/ 564465 h 1501047"/>
              <a:gd name="connsiteX2336" fmla="*/ 753527 w 7366725"/>
              <a:gd name="connsiteY2336" fmla="*/ 563445 h 1501047"/>
              <a:gd name="connsiteX2337" fmla="*/ 754094 w 7366725"/>
              <a:gd name="connsiteY2337" fmla="*/ 562312 h 1501047"/>
              <a:gd name="connsiteX2338" fmla="*/ 754661 w 7366725"/>
              <a:gd name="connsiteY2338" fmla="*/ 563559 h 1501047"/>
              <a:gd name="connsiteX2339" fmla="*/ 754094 w 7366725"/>
              <a:gd name="connsiteY2339" fmla="*/ 565145 h 1501047"/>
              <a:gd name="connsiteX2340" fmla="*/ 754661 w 7366725"/>
              <a:gd name="connsiteY2340" fmla="*/ 566392 h 1501047"/>
              <a:gd name="connsiteX2341" fmla="*/ 755794 w 7366725"/>
              <a:gd name="connsiteY2341" fmla="*/ 566732 h 1501047"/>
              <a:gd name="connsiteX2342" fmla="*/ 756814 w 7366725"/>
              <a:gd name="connsiteY2342" fmla="*/ 566732 h 1501047"/>
              <a:gd name="connsiteX2343" fmla="*/ 757948 w 7366725"/>
              <a:gd name="connsiteY2343" fmla="*/ 568093 h 1501047"/>
              <a:gd name="connsiteX2344" fmla="*/ 759421 w 7366725"/>
              <a:gd name="connsiteY2344" fmla="*/ 568546 h 1501047"/>
              <a:gd name="connsiteX2345" fmla="*/ 761575 w 7366725"/>
              <a:gd name="connsiteY2345" fmla="*/ 566732 h 1501047"/>
              <a:gd name="connsiteX2346" fmla="*/ 762935 w 7366725"/>
              <a:gd name="connsiteY2346" fmla="*/ 563219 h 1501047"/>
              <a:gd name="connsiteX2347" fmla="*/ 763615 w 7366725"/>
              <a:gd name="connsiteY2347" fmla="*/ 559818 h 1501047"/>
              <a:gd name="connsiteX2348" fmla="*/ 50212 w 7366725"/>
              <a:gd name="connsiteY2348" fmla="*/ 196883 h 1501047"/>
              <a:gd name="connsiteX2349" fmla="*/ 50212 w 7366725"/>
              <a:gd name="connsiteY2349" fmla="*/ 196429 h 1501047"/>
              <a:gd name="connsiteX2350" fmla="*/ 46019 w 7366725"/>
              <a:gd name="connsiteY2350" fmla="*/ 198243 h 1501047"/>
              <a:gd name="connsiteX2351" fmla="*/ 43638 w 7366725"/>
              <a:gd name="connsiteY2351" fmla="*/ 199716 h 1501047"/>
              <a:gd name="connsiteX2352" fmla="*/ 43638 w 7366725"/>
              <a:gd name="connsiteY2352" fmla="*/ 200283 h 1501047"/>
              <a:gd name="connsiteX2353" fmla="*/ 44432 w 7366725"/>
              <a:gd name="connsiteY2353" fmla="*/ 200057 h 1501047"/>
              <a:gd name="connsiteX2354" fmla="*/ 47832 w 7366725"/>
              <a:gd name="connsiteY2354" fmla="*/ 198243 h 1501047"/>
              <a:gd name="connsiteX2355" fmla="*/ 50099 w 7366725"/>
              <a:gd name="connsiteY2355" fmla="*/ 196769 h 1501047"/>
              <a:gd name="connsiteX2356" fmla="*/ 997449 w 7366725"/>
              <a:gd name="connsiteY2356" fmla="*/ 1146159 h 1501047"/>
              <a:gd name="connsiteX2357" fmla="*/ 996995 w 7366725"/>
              <a:gd name="connsiteY2357" fmla="*/ 1145593 h 1501047"/>
              <a:gd name="connsiteX2358" fmla="*/ 994728 w 7366725"/>
              <a:gd name="connsiteY2358" fmla="*/ 1146159 h 1501047"/>
              <a:gd name="connsiteX2359" fmla="*/ 990535 w 7366725"/>
              <a:gd name="connsiteY2359" fmla="*/ 1144913 h 1501047"/>
              <a:gd name="connsiteX2360" fmla="*/ 989855 w 7366725"/>
              <a:gd name="connsiteY2360" fmla="*/ 1145253 h 1501047"/>
              <a:gd name="connsiteX2361" fmla="*/ 990421 w 7366725"/>
              <a:gd name="connsiteY2361" fmla="*/ 1146159 h 1501047"/>
              <a:gd name="connsiteX2362" fmla="*/ 990421 w 7366725"/>
              <a:gd name="connsiteY2362" fmla="*/ 1147066 h 1501047"/>
              <a:gd name="connsiteX2363" fmla="*/ 992122 w 7366725"/>
              <a:gd name="connsiteY2363" fmla="*/ 1147746 h 1501047"/>
              <a:gd name="connsiteX2364" fmla="*/ 997222 w 7366725"/>
              <a:gd name="connsiteY2364" fmla="*/ 1146840 h 1501047"/>
              <a:gd name="connsiteX2365" fmla="*/ 997449 w 7366725"/>
              <a:gd name="connsiteY2365" fmla="*/ 1146273 h 1501047"/>
              <a:gd name="connsiteX2366" fmla="*/ 52933 w 7366725"/>
              <a:gd name="connsiteY2366" fmla="*/ 407027 h 1501047"/>
              <a:gd name="connsiteX2367" fmla="*/ 52253 w 7366725"/>
              <a:gd name="connsiteY2367" fmla="*/ 405894 h 1501047"/>
              <a:gd name="connsiteX2368" fmla="*/ 51119 w 7366725"/>
              <a:gd name="connsiteY2368" fmla="*/ 405214 h 1501047"/>
              <a:gd name="connsiteX2369" fmla="*/ 49986 w 7366725"/>
              <a:gd name="connsiteY2369" fmla="*/ 404874 h 1501047"/>
              <a:gd name="connsiteX2370" fmla="*/ 46812 w 7366725"/>
              <a:gd name="connsiteY2370" fmla="*/ 405327 h 1501047"/>
              <a:gd name="connsiteX2371" fmla="*/ 45792 w 7366725"/>
              <a:gd name="connsiteY2371" fmla="*/ 405327 h 1501047"/>
              <a:gd name="connsiteX2372" fmla="*/ 43865 w 7366725"/>
              <a:gd name="connsiteY2372" fmla="*/ 403627 h 1501047"/>
              <a:gd name="connsiteX2373" fmla="*/ 42845 w 7366725"/>
              <a:gd name="connsiteY2373" fmla="*/ 403173 h 1501047"/>
              <a:gd name="connsiteX2374" fmla="*/ 41598 w 7366725"/>
              <a:gd name="connsiteY2374" fmla="*/ 403400 h 1501047"/>
              <a:gd name="connsiteX2375" fmla="*/ 39218 w 7366725"/>
              <a:gd name="connsiteY2375" fmla="*/ 404307 h 1501047"/>
              <a:gd name="connsiteX2376" fmla="*/ 38084 w 7366725"/>
              <a:gd name="connsiteY2376" fmla="*/ 403740 h 1501047"/>
              <a:gd name="connsiteX2377" fmla="*/ 36951 w 7366725"/>
              <a:gd name="connsiteY2377" fmla="*/ 403740 h 1501047"/>
              <a:gd name="connsiteX2378" fmla="*/ 34457 w 7366725"/>
              <a:gd name="connsiteY2378" fmla="*/ 405214 h 1501047"/>
              <a:gd name="connsiteX2379" fmla="*/ 31737 w 7366725"/>
              <a:gd name="connsiteY2379" fmla="*/ 406007 h 1501047"/>
              <a:gd name="connsiteX2380" fmla="*/ 30604 w 7366725"/>
              <a:gd name="connsiteY2380" fmla="*/ 406687 h 1501047"/>
              <a:gd name="connsiteX2381" fmla="*/ 29583 w 7366725"/>
              <a:gd name="connsiteY2381" fmla="*/ 409294 h 1501047"/>
              <a:gd name="connsiteX2382" fmla="*/ 21082 w 7366725"/>
              <a:gd name="connsiteY2382" fmla="*/ 408727 h 1501047"/>
              <a:gd name="connsiteX2383" fmla="*/ 19156 w 7366725"/>
              <a:gd name="connsiteY2383" fmla="*/ 409067 h 1501047"/>
              <a:gd name="connsiteX2384" fmla="*/ 17229 w 7366725"/>
              <a:gd name="connsiteY2384" fmla="*/ 409634 h 1501047"/>
              <a:gd name="connsiteX2385" fmla="*/ 20176 w 7366725"/>
              <a:gd name="connsiteY2385" fmla="*/ 413261 h 1501047"/>
              <a:gd name="connsiteX2386" fmla="*/ 23349 w 7366725"/>
              <a:gd name="connsiteY2386" fmla="*/ 416095 h 1501047"/>
              <a:gd name="connsiteX2387" fmla="*/ 26523 w 7366725"/>
              <a:gd name="connsiteY2387" fmla="*/ 416888 h 1501047"/>
              <a:gd name="connsiteX2388" fmla="*/ 33891 w 7366725"/>
              <a:gd name="connsiteY2388" fmla="*/ 420855 h 1501047"/>
              <a:gd name="connsiteX2389" fmla="*/ 39671 w 7366725"/>
              <a:gd name="connsiteY2389" fmla="*/ 421876 h 1501047"/>
              <a:gd name="connsiteX2390" fmla="*/ 41371 w 7366725"/>
              <a:gd name="connsiteY2390" fmla="*/ 422556 h 1501047"/>
              <a:gd name="connsiteX2391" fmla="*/ 42845 w 7366725"/>
              <a:gd name="connsiteY2391" fmla="*/ 423916 h 1501047"/>
              <a:gd name="connsiteX2392" fmla="*/ 43638 w 7366725"/>
              <a:gd name="connsiteY2392" fmla="*/ 424256 h 1501047"/>
              <a:gd name="connsiteX2393" fmla="*/ 44545 w 7366725"/>
              <a:gd name="connsiteY2393" fmla="*/ 423916 h 1501047"/>
              <a:gd name="connsiteX2394" fmla="*/ 44092 w 7366725"/>
              <a:gd name="connsiteY2394" fmla="*/ 422442 h 1501047"/>
              <a:gd name="connsiteX2395" fmla="*/ 44772 w 7366725"/>
              <a:gd name="connsiteY2395" fmla="*/ 421422 h 1501047"/>
              <a:gd name="connsiteX2396" fmla="*/ 47946 w 7366725"/>
              <a:gd name="connsiteY2396" fmla="*/ 420062 h 1501047"/>
              <a:gd name="connsiteX2397" fmla="*/ 51573 w 7366725"/>
              <a:gd name="connsiteY2397" fmla="*/ 420062 h 1501047"/>
              <a:gd name="connsiteX2398" fmla="*/ 55200 w 7366725"/>
              <a:gd name="connsiteY2398" fmla="*/ 419269 h 1501047"/>
              <a:gd name="connsiteX2399" fmla="*/ 54973 w 7366725"/>
              <a:gd name="connsiteY2399" fmla="*/ 417342 h 1501047"/>
              <a:gd name="connsiteX2400" fmla="*/ 54406 w 7366725"/>
              <a:gd name="connsiteY2400" fmla="*/ 415528 h 1501047"/>
              <a:gd name="connsiteX2401" fmla="*/ 52706 w 7366725"/>
              <a:gd name="connsiteY2401" fmla="*/ 414168 h 1501047"/>
              <a:gd name="connsiteX2402" fmla="*/ 52706 w 7366725"/>
              <a:gd name="connsiteY2402" fmla="*/ 413148 h 1501047"/>
              <a:gd name="connsiteX2403" fmla="*/ 52706 w 7366725"/>
              <a:gd name="connsiteY2403" fmla="*/ 410768 h 1501047"/>
              <a:gd name="connsiteX2404" fmla="*/ 53273 w 7366725"/>
              <a:gd name="connsiteY2404" fmla="*/ 409067 h 1501047"/>
              <a:gd name="connsiteX2405" fmla="*/ 53273 w 7366725"/>
              <a:gd name="connsiteY2405" fmla="*/ 407140 h 1501047"/>
              <a:gd name="connsiteX2406" fmla="*/ 38878 w 7366725"/>
              <a:gd name="connsiteY2406" fmla="*/ 613771 h 1501047"/>
              <a:gd name="connsiteX2407" fmla="*/ 35477 w 7366725"/>
              <a:gd name="connsiteY2407" fmla="*/ 614338 h 1501047"/>
              <a:gd name="connsiteX2408" fmla="*/ 35477 w 7366725"/>
              <a:gd name="connsiteY2408" fmla="*/ 613544 h 1501047"/>
              <a:gd name="connsiteX2409" fmla="*/ 36724 w 7366725"/>
              <a:gd name="connsiteY2409" fmla="*/ 611731 h 1501047"/>
              <a:gd name="connsiteX2410" fmla="*/ 40238 w 7366725"/>
              <a:gd name="connsiteY2410" fmla="*/ 609124 h 1501047"/>
              <a:gd name="connsiteX2411" fmla="*/ 42052 w 7366725"/>
              <a:gd name="connsiteY2411" fmla="*/ 607310 h 1501047"/>
              <a:gd name="connsiteX2412" fmla="*/ 39898 w 7366725"/>
              <a:gd name="connsiteY2412" fmla="*/ 606177 h 1501047"/>
              <a:gd name="connsiteX2413" fmla="*/ 39105 w 7366725"/>
              <a:gd name="connsiteY2413" fmla="*/ 605384 h 1501047"/>
              <a:gd name="connsiteX2414" fmla="*/ 38538 w 7366725"/>
              <a:gd name="connsiteY2414" fmla="*/ 606064 h 1501047"/>
              <a:gd name="connsiteX2415" fmla="*/ 37631 w 7366725"/>
              <a:gd name="connsiteY2415" fmla="*/ 607650 h 1501047"/>
              <a:gd name="connsiteX2416" fmla="*/ 36498 w 7366725"/>
              <a:gd name="connsiteY2416" fmla="*/ 608897 h 1501047"/>
              <a:gd name="connsiteX2417" fmla="*/ 35024 w 7366725"/>
              <a:gd name="connsiteY2417" fmla="*/ 609804 h 1501047"/>
              <a:gd name="connsiteX2418" fmla="*/ 34117 w 7366725"/>
              <a:gd name="connsiteY2418" fmla="*/ 608330 h 1501047"/>
              <a:gd name="connsiteX2419" fmla="*/ 33891 w 7366725"/>
              <a:gd name="connsiteY2419" fmla="*/ 605497 h 1501047"/>
              <a:gd name="connsiteX2420" fmla="*/ 32984 w 7366725"/>
              <a:gd name="connsiteY2420" fmla="*/ 605157 h 1501047"/>
              <a:gd name="connsiteX2421" fmla="*/ 31737 w 7366725"/>
              <a:gd name="connsiteY2421" fmla="*/ 605157 h 1501047"/>
              <a:gd name="connsiteX2422" fmla="*/ 29357 w 7366725"/>
              <a:gd name="connsiteY2422" fmla="*/ 605950 h 1501047"/>
              <a:gd name="connsiteX2423" fmla="*/ 26750 w 7366725"/>
              <a:gd name="connsiteY2423" fmla="*/ 606404 h 1501047"/>
              <a:gd name="connsiteX2424" fmla="*/ 25503 w 7366725"/>
              <a:gd name="connsiteY2424" fmla="*/ 607084 h 1501047"/>
              <a:gd name="connsiteX2425" fmla="*/ 24483 w 7366725"/>
              <a:gd name="connsiteY2425" fmla="*/ 608217 h 1501047"/>
              <a:gd name="connsiteX2426" fmla="*/ 23916 w 7366725"/>
              <a:gd name="connsiteY2426" fmla="*/ 609237 h 1501047"/>
              <a:gd name="connsiteX2427" fmla="*/ 23916 w 7366725"/>
              <a:gd name="connsiteY2427" fmla="*/ 610144 h 1501047"/>
              <a:gd name="connsiteX2428" fmla="*/ 24143 w 7366725"/>
              <a:gd name="connsiteY2428" fmla="*/ 611051 h 1501047"/>
              <a:gd name="connsiteX2429" fmla="*/ 24823 w 7366725"/>
              <a:gd name="connsiteY2429" fmla="*/ 611958 h 1501047"/>
              <a:gd name="connsiteX2430" fmla="*/ 25730 w 7366725"/>
              <a:gd name="connsiteY2430" fmla="*/ 612411 h 1501047"/>
              <a:gd name="connsiteX2431" fmla="*/ 26863 w 7366725"/>
              <a:gd name="connsiteY2431" fmla="*/ 612411 h 1501047"/>
              <a:gd name="connsiteX2432" fmla="*/ 28563 w 7366725"/>
              <a:gd name="connsiteY2432" fmla="*/ 612751 h 1501047"/>
              <a:gd name="connsiteX2433" fmla="*/ 30830 w 7366725"/>
              <a:gd name="connsiteY2433" fmla="*/ 613544 h 1501047"/>
              <a:gd name="connsiteX2434" fmla="*/ 31510 w 7366725"/>
              <a:gd name="connsiteY2434" fmla="*/ 614111 h 1501047"/>
              <a:gd name="connsiteX2435" fmla="*/ 30264 w 7366725"/>
              <a:gd name="connsiteY2435" fmla="*/ 614905 h 1501047"/>
              <a:gd name="connsiteX2436" fmla="*/ 30264 w 7366725"/>
              <a:gd name="connsiteY2436" fmla="*/ 616038 h 1501047"/>
              <a:gd name="connsiteX2437" fmla="*/ 29923 w 7366725"/>
              <a:gd name="connsiteY2437" fmla="*/ 616151 h 1501047"/>
              <a:gd name="connsiteX2438" fmla="*/ 29470 w 7366725"/>
              <a:gd name="connsiteY2438" fmla="*/ 615925 h 1501047"/>
              <a:gd name="connsiteX2439" fmla="*/ 28337 w 7366725"/>
              <a:gd name="connsiteY2439" fmla="*/ 614451 h 1501047"/>
              <a:gd name="connsiteX2440" fmla="*/ 25843 w 7366725"/>
              <a:gd name="connsiteY2440" fmla="*/ 614451 h 1501047"/>
              <a:gd name="connsiteX2441" fmla="*/ 25276 w 7366725"/>
              <a:gd name="connsiteY2441" fmla="*/ 615698 h 1501047"/>
              <a:gd name="connsiteX2442" fmla="*/ 24256 w 7366725"/>
              <a:gd name="connsiteY2442" fmla="*/ 616265 h 1501047"/>
              <a:gd name="connsiteX2443" fmla="*/ 23349 w 7366725"/>
              <a:gd name="connsiteY2443" fmla="*/ 619552 h 1501047"/>
              <a:gd name="connsiteX2444" fmla="*/ 21989 w 7366725"/>
              <a:gd name="connsiteY2444" fmla="*/ 620459 h 1501047"/>
              <a:gd name="connsiteX2445" fmla="*/ 17455 w 7366725"/>
              <a:gd name="connsiteY2445" fmla="*/ 622159 h 1501047"/>
              <a:gd name="connsiteX2446" fmla="*/ 15302 w 7366725"/>
              <a:gd name="connsiteY2446" fmla="*/ 623519 h 1501047"/>
              <a:gd name="connsiteX2447" fmla="*/ 13035 w 7366725"/>
              <a:gd name="connsiteY2447" fmla="*/ 623746 h 1501047"/>
              <a:gd name="connsiteX2448" fmla="*/ 11561 w 7366725"/>
              <a:gd name="connsiteY2448" fmla="*/ 624199 h 1501047"/>
              <a:gd name="connsiteX2449" fmla="*/ 9521 w 7366725"/>
              <a:gd name="connsiteY2449" fmla="*/ 625559 h 1501047"/>
              <a:gd name="connsiteX2450" fmla="*/ 10088 w 7366725"/>
              <a:gd name="connsiteY2450" fmla="*/ 626239 h 1501047"/>
              <a:gd name="connsiteX2451" fmla="*/ 12355 w 7366725"/>
              <a:gd name="connsiteY2451" fmla="*/ 627486 h 1501047"/>
              <a:gd name="connsiteX2452" fmla="*/ 13148 w 7366725"/>
              <a:gd name="connsiteY2452" fmla="*/ 627486 h 1501047"/>
              <a:gd name="connsiteX2453" fmla="*/ 13942 w 7366725"/>
              <a:gd name="connsiteY2453" fmla="*/ 627146 h 1501047"/>
              <a:gd name="connsiteX2454" fmla="*/ 15415 w 7366725"/>
              <a:gd name="connsiteY2454" fmla="*/ 627146 h 1501047"/>
              <a:gd name="connsiteX2455" fmla="*/ 16322 w 7366725"/>
              <a:gd name="connsiteY2455" fmla="*/ 626579 h 1501047"/>
              <a:gd name="connsiteX2456" fmla="*/ 17342 w 7366725"/>
              <a:gd name="connsiteY2456" fmla="*/ 625559 h 1501047"/>
              <a:gd name="connsiteX2457" fmla="*/ 18362 w 7366725"/>
              <a:gd name="connsiteY2457" fmla="*/ 625106 h 1501047"/>
              <a:gd name="connsiteX2458" fmla="*/ 19269 w 7366725"/>
              <a:gd name="connsiteY2458" fmla="*/ 625106 h 1501047"/>
              <a:gd name="connsiteX2459" fmla="*/ 20062 w 7366725"/>
              <a:gd name="connsiteY2459" fmla="*/ 624879 h 1501047"/>
              <a:gd name="connsiteX2460" fmla="*/ 20629 w 7366725"/>
              <a:gd name="connsiteY2460" fmla="*/ 624312 h 1501047"/>
              <a:gd name="connsiteX2461" fmla="*/ 23009 w 7366725"/>
              <a:gd name="connsiteY2461" fmla="*/ 623179 h 1501047"/>
              <a:gd name="connsiteX2462" fmla="*/ 26976 w 7366725"/>
              <a:gd name="connsiteY2462" fmla="*/ 622045 h 1501047"/>
              <a:gd name="connsiteX2463" fmla="*/ 29243 w 7366725"/>
              <a:gd name="connsiteY2463" fmla="*/ 622045 h 1501047"/>
              <a:gd name="connsiteX2464" fmla="*/ 30944 w 7366725"/>
              <a:gd name="connsiteY2464" fmla="*/ 621139 h 1501047"/>
              <a:gd name="connsiteX2465" fmla="*/ 32304 w 7366725"/>
              <a:gd name="connsiteY2465" fmla="*/ 619325 h 1501047"/>
              <a:gd name="connsiteX2466" fmla="*/ 36044 w 7366725"/>
              <a:gd name="connsiteY2466" fmla="*/ 617171 h 1501047"/>
              <a:gd name="connsiteX2467" fmla="*/ 37631 w 7366725"/>
              <a:gd name="connsiteY2467" fmla="*/ 615925 h 1501047"/>
              <a:gd name="connsiteX2468" fmla="*/ 39445 w 7366725"/>
              <a:gd name="connsiteY2468" fmla="*/ 615245 h 1501047"/>
              <a:gd name="connsiteX2469" fmla="*/ 40351 w 7366725"/>
              <a:gd name="connsiteY2469" fmla="*/ 614565 h 1501047"/>
              <a:gd name="connsiteX2470" fmla="*/ 39785 w 7366725"/>
              <a:gd name="connsiteY2470" fmla="*/ 613998 h 1501047"/>
              <a:gd name="connsiteX2471" fmla="*/ 38878 w 7366725"/>
              <a:gd name="connsiteY2471" fmla="*/ 613998 h 1501047"/>
              <a:gd name="connsiteX2472" fmla="*/ 43638 w 7366725"/>
              <a:gd name="connsiteY2472" fmla="*/ 610257 h 1501047"/>
              <a:gd name="connsiteX2473" fmla="*/ 42958 w 7366725"/>
              <a:gd name="connsiteY2473" fmla="*/ 610711 h 1501047"/>
              <a:gd name="connsiteX2474" fmla="*/ 42052 w 7366725"/>
              <a:gd name="connsiteY2474" fmla="*/ 611844 h 1501047"/>
              <a:gd name="connsiteX2475" fmla="*/ 41711 w 7366725"/>
              <a:gd name="connsiteY2475" fmla="*/ 612298 h 1501047"/>
              <a:gd name="connsiteX2476" fmla="*/ 41711 w 7366725"/>
              <a:gd name="connsiteY2476" fmla="*/ 612978 h 1501047"/>
              <a:gd name="connsiteX2477" fmla="*/ 42278 w 7366725"/>
              <a:gd name="connsiteY2477" fmla="*/ 613771 h 1501047"/>
              <a:gd name="connsiteX2478" fmla="*/ 42618 w 7366725"/>
              <a:gd name="connsiteY2478" fmla="*/ 613771 h 1501047"/>
              <a:gd name="connsiteX2479" fmla="*/ 43185 w 7366725"/>
              <a:gd name="connsiteY2479" fmla="*/ 612638 h 1501047"/>
              <a:gd name="connsiteX2480" fmla="*/ 44092 w 7366725"/>
              <a:gd name="connsiteY2480" fmla="*/ 611731 h 1501047"/>
              <a:gd name="connsiteX2481" fmla="*/ 44772 w 7366725"/>
              <a:gd name="connsiteY2481" fmla="*/ 610371 h 1501047"/>
              <a:gd name="connsiteX2482" fmla="*/ 44545 w 7366725"/>
              <a:gd name="connsiteY2482" fmla="*/ 610031 h 1501047"/>
              <a:gd name="connsiteX2483" fmla="*/ 43752 w 7366725"/>
              <a:gd name="connsiteY2483" fmla="*/ 610257 h 1501047"/>
              <a:gd name="connsiteX2484" fmla="*/ 9408 w 7366725"/>
              <a:gd name="connsiteY2484" fmla="*/ 620118 h 1501047"/>
              <a:gd name="connsiteX2485" fmla="*/ 6234 w 7366725"/>
              <a:gd name="connsiteY2485" fmla="*/ 618645 h 1501047"/>
              <a:gd name="connsiteX2486" fmla="*/ 4421 w 7366725"/>
              <a:gd name="connsiteY2486" fmla="*/ 618645 h 1501047"/>
              <a:gd name="connsiteX2487" fmla="*/ 1927 w 7366725"/>
              <a:gd name="connsiteY2487" fmla="*/ 619438 h 1501047"/>
              <a:gd name="connsiteX2488" fmla="*/ 0 w 7366725"/>
              <a:gd name="connsiteY2488" fmla="*/ 620459 h 1501047"/>
              <a:gd name="connsiteX2489" fmla="*/ 340 w 7366725"/>
              <a:gd name="connsiteY2489" fmla="*/ 628279 h 1501047"/>
              <a:gd name="connsiteX2490" fmla="*/ 6574 w 7366725"/>
              <a:gd name="connsiteY2490" fmla="*/ 625106 h 1501047"/>
              <a:gd name="connsiteX2491" fmla="*/ 8614 w 7366725"/>
              <a:gd name="connsiteY2491" fmla="*/ 623859 h 1501047"/>
              <a:gd name="connsiteX2492" fmla="*/ 9068 w 7366725"/>
              <a:gd name="connsiteY2492" fmla="*/ 622499 h 1501047"/>
              <a:gd name="connsiteX2493" fmla="*/ 9861 w 7366725"/>
              <a:gd name="connsiteY2493" fmla="*/ 621025 h 1501047"/>
              <a:gd name="connsiteX2494" fmla="*/ 9408 w 7366725"/>
              <a:gd name="connsiteY2494" fmla="*/ 620345 h 1501047"/>
              <a:gd name="connsiteX2495" fmla="*/ 105412 w 7366725"/>
              <a:gd name="connsiteY2495" fmla="*/ 583394 h 1501047"/>
              <a:gd name="connsiteX2496" fmla="*/ 104392 w 7366725"/>
              <a:gd name="connsiteY2496" fmla="*/ 582601 h 1501047"/>
              <a:gd name="connsiteX2497" fmla="*/ 102579 w 7366725"/>
              <a:gd name="connsiteY2497" fmla="*/ 582034 h 1501047"/>
              <a:gd name="connsiteX2498" fmla="*/ 101332 w 7366725"/>
              <a:gd name="connsiteY2498" fmla="*/ 581467 h 1501047"/>
              <a:gd name="connsiteX2499" fmla="*/ 100425 w 7366725"/>
              <a:gd name="connsiteY2499" fmla="*/ 580447 h 1501047"/>
              <a:gd name="connsiteX2500" fmla="*/ 98385 w 7366725"/>
              <a:gd name="connsiteY2500" fmla="*/ 575347 h 1501047"/>
              <a:gd name="connsiteX2501" fmla="*/ 97705 w 7366725"/>
              <a:gd name="connsiteY2501" fmla="*/ 574327 h 1501047"/>
              <a:gd name="connsiteX2502" fmla="*/ 96798 w 7366725"/>
              <a:gd name="connsiteY2502" fmla="*/ 573646 h 1501047"/>
              <a:gd name="connsiteX2503" fmla="*/ 95664 w 7366725"/>
              <a:gd name="connsiteY2503" fmla="*/ 573193 h 1501047"/>
              <a:gd name="connsiteX2504" fmla="*/ 91584 w 7366725"/>
              <a:gd name="connsiteY2504" fmla="*/ 573193 h 1501047"/>
              <a:gd name="connsiteX2505" fmla="*/ 90337 w 7366725"/>
              <a:gd name="connsiteY2505" fmla="*/ 573533 h 1501047"/>
              <a:gd name="connsiteX2506" fmla="*/ 84670 w 7366725"/>
              <a:gd name="connsiteY2506" fmla="*/ 576140 h 1501047"/>
              <a:gd name="connsiteX2507" fmla="*/ 82063 w 7366725"/>
              <a:gd name="connsiteY2507" fmla="*/ 577840 h 1501047"/>
              <a:gd name="connsiteX2508" fmla="*/ 79002 w 7366725"/>
              <a:gd name="connsiteY2508" fmla="*/ 577387 h 1501047"/>
              <a:gd name="connsiteX2509" fmla="*/ 77869 w 7366725"/>
              <a:gd name="connsiteY2509" fmla="*/ 577614 h 1501047"/>
              <a:gd name="connsiteX2510" fmla="*/ 76849 w 7366725"/>
              <a:gd name="connsiteY2510" fmla="*/ 578407 h 1501047"/>
              <a:gd name="connsiteX2511" fmla="*/ 73222 w 7366725"/>
              <a:gd name="connsiteY2511" fmla="*/ 584188 h 1501047"/>
              <a:gd name="connsiteX2512" fmla="*/ 72315 w 7366725"/>
              <a:gd name="connsiteY2512" fmla="*/ 585094 h 1501047"/>
              <a:gd name="connsiteX2513" fmla="*/ 69481 w 7366725"/>
              <a:gd name="connsiteY2513" fmla="*/ 586795 h 1501047"/>
              <a:gd name="connsiteX2514" fmla="*/ 69141 w 7366725"/>
              <a:gd name="connsiteY2514" fmla="*/ 588041 h 1501047"/>
              <a:gd name="connsiteX2515" fmla="*/ 69141 w 7366725"/>
              <a:gd name="connsiteY2515" fmla="*/ 588722 h 1501047"/>
              <a:gd name="connsiteX2516" fmla="*/ 69935 w 7366725"/>
              <a:gd name="connsiteY2516" fmla="*/ 591215 h 1501047"/>
              <a:gd name="connsiteX2517" fmla="*/ 70842 w 7366725"/>
              <a:gd name="connsiteY2517" fmla="*/ 592462 h 1501047"/>
              <a:gd name="connsiteX2518" fmla="*/ 72428 w 7366725"/>
              <a:gd name="connsiteY2518" fmla="*/ 592802 h 1501047"/>
              <a:gd name="connsiteX2519" fmla="*/ 75602 w 7366725"/>
              <a:gd name="connsiteY2519" fmla="*/ 592802 h 1501047"/>
              <a:gd name="connsiteX2520" fmla="*/ 78209 w 7366725"/>
              <a:gd name="connsiteY2520" fmla="*/ 592235 h 1501047"/>
              <a:gd name="connsiteX2521" fmla="*/ 79456 w 7366725"/>
              <a:gd name="connsiteY2521" fmla="*/ 591669 h 1501047"/>
              <a:gd name="connsiteX2522" fmla="*/ 80589 w 7366725"/>
              <a:gd name="connsiteY2522" fmla="*/ 590648 h 1501047"/>
              <a:gd name="connsiteX2523" fmla="*/ 82856 w 7366725"/>
              <a:gd name="connsiteY2523" fmla="*/ 587928 h 1501047"/>
              <a:gd name="connsiteX2524" fmla="*/ 84103 w 7366725"/>
              <a:gd name="connsiteY2524" fmla="*/ 586908 h 1501047"/>
              <a:gd name="connsiteX2525" fmla="*/ 86143 w 7366725"/>
              <a:gd name="connsiteY2525" fmla="*/ 586341 h 1501047"/>
              <a:gd name="connsiteX2526" fmla="*/ 96231 w 7366725"/>
              <a:gd name="connsiteY2526" fmla="*/ 586341 h 1501047"/>
              <a:gd name="connsiteX2527" fmla="*/ 97251 w 7366725"/>
              <a:gd name="connsiteY2527" fmla="*/ 585775 h 1501047"/>
              <a:gd name="connsiteX2528" fmla="*/ 100765 w 7366725"/>
              <a:gd name="connsiteY2528" fmla="*/ 582827 h 1501047"/>
              <a:gd name="connsiteX2529" fmla="*/ 106432 w 7366725"/>
              <a:gd name="connsiteY2529" fmla="*/ 584868 h 1501047"/>
              <a:gd name="connsiteX2530" fmla="*/ 106432 w 7366725"/>
              <a:gd name="connsiteY2530" fmla="*/ 584301 h 1501047"/>
              <a:gd name="connsiteX2531" fmla="*/ 105412 w 7366725"/>
              <a:gd name="connsiteY2531" fmla="*/ 583168 h 1501047"/>
              <a:gd name="connsiteX2532" fmla="*/ 51573 w 7366725"/>
              <a:gd name="connsiteY2532" fmla="*/ 600736 h 1501047"/>
              <a:gd name="connsiteX2533" fmla="*/ 48966 w 7366725"/>
              <a:gd name="connsiteY2533" fmla="*/ 599036 h 1501047"/>
              <a:gd name="connsiteX2534" fmla="*/ 47492 w 7366725"/>
              <a:gd name="connsiteY2534" fmla="*/ 599036 h 1501047"/>
              <a:gd name="connsiteX2535" fmla="*/ 45905 w 7366725"/>
              <a:gd name="connsiteY2535" fmla="*/ 599489 h 1501047"/>
              <a:gd name="connsiteX2536" fmla="*/ 44999 w 7366725"/>
              <a:gd name="connsiteY2536" fmla="*/ 600169 h 1501047"/>
              <a:gd name="connsiteX2537" fmla="*/ 44659 w 7366725"/>
              <a:gd name="connsiteY2537" fmla="*/ 600850 h 1501047"/>
              <a:gd name="connsiteX2538" fmla="*/ 44659 w 7366725"/>
              <a:gd name="connsiteY2538" fmla="*/ 601756 h 1501047"/>
              <a:gd name="connsiteX2539" fmla="*/ 45679 w 7366725"/>
              <a:gd name="connsiteY2539" fmla="*/ 603570 h 1501047"/>
              <a:gd name="connsiteX2540" fmla="*/ 46132 w 7366725"/>
              <a:gd name="connsiteY2540" fmla="*/ 603797 h 1501047"/>
              <a:gd name="connsiteX2541" fmla="*/ 48286 w 7366725"/>
              <a:gd name="connsiteY2541" fmla="*/ 603457 h 1501047"/>
              <a:gd name="connsiteX2542" fmla="*/ 48739 w 7366725"/>
              <a:gd name="connsiteY2542" fmla="*/ 603797 h 1501047"/>
              <a:gd name="connsiteX2543" fmla="*/ 49419 w 7366725"/>
              <a:gd name="connsiteY2543" fmla="*/ 603797 h 1501047"/>
              <a:gd name="connsiteX2544" fmla="*/ 50212 w 7366725"/>
              <a:gd name="connsiteY2544" fmla="*/ 603117 h 1501047"/>
              <a:gd name="connsiteX2545" fmla="*/ 52366 w 7366725"/>
              <a:gd name="connsiteY2545" fmla="*/ 602776 h 1501047"/>
              <a:gd name="connsiteX2546" fmla="*/ 53273 w 7366725"/>
              <a:gd name="connsiteY2546" fmla="*/ 602210 h 1501047"/>
              <a:gd name="connsiteX2547" fmla="*/ 53046 w 7366725"/>
              <a:gd name="connsiteY2547" fmla="*/ 601643 h 1501047"/>
              <a:gd name="connsiteX2548" fmla="*/ 51799 w 7366725"/>
              <a:gd name="connsiteY2548" fmla="*/ 600623 h 1501047"/>
              <a:gd name="connsiteX2549" fmla="*/ 924000 w 7366725"/>
              <a:gd name="connsiteY2549" fmla="*/ 765542 h 1501047"/>
              <a:gd name="connsiteX2550" fmla="*/ 924907 w 7366725"/>
              <a:gd name="connsiteY2550" fmla="*/ 766109 h 1501047"/>
              <a:gd name="connsiteX2551" fmla="*/ 927061 w 7366725"/>
              <a:gd name="connsiteY2551" fmla="*/ 766675 h 1501047"/>
              <a:gd name="connsiteX2552" fmla="*/ 926494 w 7366725"/>
              <a:gd name="connsiteY2552" fmla="*/ 765769 h 1501047"/>
              <a:gd name="connsiteX2553" fmla="*/ 926267 w 7366725"/>
              <a:gd name="connsiteY2553" fmla="*/ 764749 h 1501047"/>
              <a:gd name="connsiteX2554" fmla="*/ 924454 w 7366725"/>
              <a:gd name="connsiteY2554" fmla="*/ 762595 h 1501047"/>
              <a:gd name="connsiteX2555" fmla="*/ 923434 w 7366725"/>
              <a:gd name="connsiteY2555" fmla="*/ 762822 h 1501047"/>
              <a:gd name="connsiteX2556" fmla="*/ 923434 w 7366725"/>
              <a:gd name="connsiteY2556" fmla="*/ 763388 h 1501047"/>
              <a:gd name="connsiteX2557" fmla="*/ 923660 w 7366725"/>
              <a:gd name="connsiteY2557" fmla="*/ 765089 h 1501047"/>
              <a:gd name="connsiteX2558" fmla="*/ 923887 w 7366725"/>
              <a:gd name="connsiteY2558" fmla="*/ 765655 h 1501047"/>
              <a:gd name="connsiteX2559" fmla="*/ 115387 w 7366725"/>
              <a:gd name="connsiteY2559" fmla="*/ 591328 h 1501047"/>
              <a:gd name="connsiteX2560" fmla="*/ 111760 w 7366725"/>
              <a:gd name="connsiteY2560" fmla="*/ 590308 h 1501047"/>
              <a:gd name="connsiteX2561" fmla="*/ 111986 w 7366725"/>
              <a:gd name="connsiteY2561" fmla="*/ 591782 h 1501047"/>
              <a:gd name="connsiteX2562" fmla="*/ 113573 w 7366725"/>
              <a:gd name="connsiteY2562" fmla="*/ 593029 h 1501047"/>
              <a:gd name="connsiteX2563" fmla="*/ 115500 w 7366725"/>
              <a:gd name="connsiteY2563" fmla="*/ 593709 h 1501047"/>
              <a:gd name="connsiteX2564" fmla="*/ 117314 w 7366725"/>
              <a:gd name="connsiteY2564" fmla="*/ 593029 h 1501047"/>
              <a:gd name="connsiteX2565" fmla="*/ 116180 w 7366725"/>
              <a:gd name="connsiteY2565" fmla="*/ 591669 h 1501047"/>
              <a:gd name="connsiteX2566" fmla="*/ 115387 w 7366725"/>
              <a:gd name="connsiteY2566" fmla="*/ 591215 h 1501047"/>
              <a:gd name="connsiteX2567" fmla="*/ 57240 w 7366725"/>
              <a:gd name="connsiteY2567" fmla="*/ 598583 h 1501047"/>
              <a:gd name="connsiteX2568" fmla="*/ 56333 w 7366725"/>
              <a:gd name="connsiteY2568" fmla="*/ 596996 h 1501047"/>
              <a:gd name="connsiteX2569" fmla="*/ 55993 w 7366725"/>
              <a:gd name="connsiteY2569" fmla="*/ 596656 h 1501047"/>
              <a:gd name="connsiteX2570" fmla="*/ 55200 w 7366725"/>
              <a:gd name="connsiteY2570" fmla="*/ 596883 h 1501047"/>
              <a:gd name="connsiteX2571" fmla="*/ 53840 w 7366725"/>
              <a:gd name="connsiteY2571" fmla="*/ 597676 h 1501047"/>
              <a:gd name="connsiteX2572" fmla="*/ 54520 w 7366725"/>
              <a:gd name="connsiteY2572" fmla="*/ 599829 h 1501047"/>
              <a:gd name="connsiteX2573" fmla="*/ 54520 w 7366725"/>
              <a:gd name="connsiteY2573" fmla="*/ 601190 h 1501047"/>
              <a:gd name="connsiteX2574" fmla="*/ 54860 w 7366725"/>
              <a:gd name="connsiteY2574" fmla="*/ 601530 h 1501047"/>
              <a:gd name="connsiteX2575" fmla="*/ 55766 w 7366725"/>
              <a:gd name="connsiteY2575" fmla="*/ 601303 h 1501047"/>
              <a:gd name="connsiteX2576" fmla="*/ 57693 w 7366725"/>
              <a:gd name="connsiteY2576" fmla="*/ 599943 h 1501047"/>
              <a:gd name="connsiteX2577" fmla="*/ 58940 w 7366725"/>
              <a:gd name="connsiteY2577" fmla="*/ 599489 h 1501047"/>
              <a:gd name="connsiteX2578" fmla="*/ 58260 w 7366725"/>
              <a:gd name="connsiteY2578" fmla="*/ 599149 h 1501047"/>
              <a:gd name="connsiteX2579" fmla="*/ 57353 w 7366725"/>
              <a:gd name="connsiteY2579" fmla="*/ 598696 h 1501047"/>
              <a:gd name="connsiteX2580" fmla="*/ 1728760 w 7366725"/>
              <a:gd name="connsiteY2580" fmla="*/ 836497 h 1501047"/>
              <a:gd name="connsiteX2581" fmla="*/ 1730687 w 7366725"/>
              <a:gd name="connsiteY2581" fmla="*/ 836837 h 1501047"/>
              <a:gd name="connsiteX2582" fmla="*/ 1733634 w 7366725"/>
              <a:gd name="connsiteY2582" fmla="*/ 836837 h 1501047"/>
              <a:gd name="connsiteX2583" fmla="*/ 1735108 w 7366725"/>
              <a:gd name="connsiteY2583" fmla="*/ 836384 h 1501047"/>
              <a:gd name="connsiteX2584" fmla="*/ 1735561 w 7366725"/>
              <a:gd name="connsiteY2584" fmla="*/ 835477 h 1501047"/>
              <a:gd name="connsiteX2585" fmla="*/ 1735334 w 7366725"/>
              <a:gd name="connsiteY2585" fmla="*/ 834910 h 1501047"/>
              <a:gd name="connsiteX2586" fmla="*/ 1734767 w 7366725"/>
              <a:gd name="connsiteY2586" fmla="*/ 834570 h 1501047"/>
              <a:gd name="connsiteX2587" fmla="*/ 1733747 w 7366725"/>
              <a:gd name="connsiteY2587" fmla="*/ 832983 h 1501047"/>
              <a:gd name="connsiteX2588" fmla="*/ 1733181 w 7366725"/>
              <a:gd name="connsiteY2588" fmla="*/ 832530 h 1501047"/>
              <a:gd name="connsiteX2589" fmla="*/ 1731594 w 7366725"/>
              <a:gd name="connsiteY2589" fmla="*/ 832303 h 1501047"/>
              <a:gd name="connsiteX2590" fmla="*/ 1731254 w 7366725"/>
              <a:gd name="connsiteY2590" fmla="*/ 832643 h 1501047"/>
              <a:gd name="connsiteX2591" fmla="*/ 1731594 w 7366725"/>
              <a:gd name="connsiteY2591" fmla="*/ 833323 h 1501047"/>
              <a:gd name="connsiteX2592" fmla="*/ 1731594 w 7366725"/>
              <a:gd name="connsiteY2592" fmla="*/ 833663 h 1501047"/>
              <a:gd name="connsiteX2593" fmla="*/ 1730914 w 7366725"/>
              <a:gd name="connsiteY2593" fmla="*/ 834230 h 1501047"/>
              <a:gd name="connsiteX2594" fmla="*/ 1729667 w 7366725"/>
              <a:gd name="connsiteY2594" fmla="*/ 834910 h 1501047"/>
              <a:gd name="connsiteX2595" fmla="*/ 1728760 w 7366725"/>
              <a:gd name="connsiteY2595" fmla="*/ 834910 h 1501047"/>
              <a:gd name="connsiteX2596" fmla="*/ 1728193 w 7366725"/>
              <a:gd name="connsiteY2596" fmla="*/ 834683 h 1501047"/>
              <a:gd name="connsiteX2597" fmla="*/ 1727740 w 7366725"/>
              <a:gd name="connsiteY2597" fmla="*/ 834683 h 1501047"/>
              <a:gd name="connsiteX2598" fmla="*/ 1727740 w 7366725"/>
              <a:gd name="connsiteY2598" fmla="*/ 835477 h 1501047"/>
              <a:gd name="connsiteX2599" fmla="*/ 1727967 w 7366725"/>
              <a:gd name="connsiteY2599" fmla="*/ 835817 h 1501047"/>
              <a:gd name="connsiteX2600" fmla="*/ 1728873 w 7366725"/>
              <a:gd name="connsiteY2600" fmla="*/ 836497 h 1501047"/>
              <a:gd name="connsiteX2601" fmla="*/ 1721733 w 7366725"/>
              <a:gd name="connsiteY2601" fmla="*/ 826409 h 1501047"/>
              <a:gd name="connsiteX2602" fmla="*/ 1721279 w 7366725"/>
              <a:gd name="connsiteY2602" fmla="*/ 826409 h 1501047"/>
              <a:gd name="connsiteX2603" fmla="*/ 1721166 w 7366725"/>
              <a:gd name="connsiteY2603" fmla="*/ 826976 h 1501047"/>
              <a:gd name="connsiteX2604" fmla="*/ 1721393 w 7366725"/>
              <a:gd name="connsiteY2604" fmla="*/ 827656 h 1501047"/>
              <a:gd name="connsiteX2605" fmla="*/ 1722413 w 7366725"/>
              <a:gd name="connsiteY2605" fmla="*/ 828676 h 1501047"/>
              <a:gd name="connsiteX2606" fmla="*/ 1722753 w 7366725"/>
              <a:gd name="connsiteY2606" fmla="*/ 828676 h 1501047"/>
              <a:gd name="connsiteX2607" fmla="*/ 1722753 w 7366725"/>
              <a:gd name="connsiteY2607" fmla="*/ 828109 h 1501047"/>
              <a:gd name="connsiteX2608" fmla="*/ 1722753 w 7366725"/>
              <a:gd name="connsiteY2608" fmla="*/ 827429 h 1501047"/>
              <a:gd name="connsiteX2609" fmla="*/ 1722299 w 7366725"/>
              <a:gd name="connsiteY2609" fmla="*/ 826862 h 1501047"/>
              <a:gd name="connsiteX2610" fmla="*/ 1721619 w 7366725"/>
              <a:gd name="connsiteY2610" fmla="*/ 826409 h 1501047"/>
              <a:gd name="connsiteX2611" fmla="*/ 123208 w 7366725"/>
              <a:gd name="connsiteY2611" fmla="*/ 575460 h 1501047"/>
              <a:gd name="connsiteX2612" fmla="*/ 122641 w 7366725"/>
              <a:gd name="connsiteY2612" fmla="*/ 575460 h 1501047"/>
              <a:gd name="connsiteX2613" fmla="*/ 119807 w 7366725"/>
              <a:gd name="connsiteY2613" fmla="*/ 577047 h 1501047"/>
              <a:gd name="connsiteX2614" fmla="*/ 120147 w 7366725"/>
              <a:gd name="connsiteY2614" fmla="*/ 578180 h 1501047"/>
              <a:gd name="connsiteX2615" fmla="*/ 120714 w 7366725"/>
              <a:gd name="connsiteY2615" fmla="*/ 578860 h 1501047"/>
              <a:gd name="connsiteX2616" fmla="*/ 122074 w 7366725"/>
              <a:gd name="connsiteY2616" fmla="*/ 579767 h 1501047"/>
              <a:gd name="connsiteX2617" fmla="*/ 122528 w 7366725"/>
              <a:gd name="connsiteY2617" fmla="*/ 579767 h 1501047"/>
              <a:gd name="connsiteX2618" fmla="*/ 123094 w 7366725"/>
              <a:gd name="connsiteY2618" fmla="*/ 578974 h 1501047"/>
              <a:gd name="connsiteX2619" fmla="*/ 123888 w 7366725"/>
              <a:gd name="connsiteY2619" fmla="*/ 577047 h 1501047"/>
              <a:gd name="connsiteX2620" fmla="*/ 123888 w 7366725"/>
              <a:gd name="connsiteY2620" fmla="*/ 576367 h 1501047"/>
              <a:gd name="connsiteX2621" fmla="*/ 123208 w 7366725"/>
              <a:gd name="connsiteY2621" fmla="*/ 575460 h 1501047"/>
              <a:gd name="connsiteX2622" fmla="*/ 1720826 w 7366725"/>
              <a:gd name="connsiteY2622" fmla="*/ 824822 h 1501047"/>
              <a:gd name="connsiteX2623" fmla="*/ 1721279 w 7366725"/>
              <a:gd name="connsiteY2623" fmla="*/ 825502 h 1501047"/>
              <a:gd name="connsiteX2624" fmla="*/ 1721846 w 7366725"/>
              <a:gd name="connsiteY2624" fmla="*/ 825956 h 1501047"/>
              <a:gd name="connsiteX2625" fmla="*/ 1722526 w 7366725"/>
              <a:gd name="connsiteY2625" fmla="*/ 825956 h 1501047"/>
              <a:gd name="connsiteX2626" fmla="*/ 1722526 w 7366725"/>
              <a:gd name="connsiteY2626" fmla="*/ 825502 h 1501047"/>
              <a:gd name="connsiteX2627" fmla="*/ 1721846 w 7366725"/>
              <a:gd name="connsiteY2627" fmla="*/ 824142 h 1501047"/>
              <a:gd name="connsiteX2628" fmla="*/ 1721846 w 7366725"/>
              <a:gd name="connsiteY2628" fmla="*/ 822895 h 1501047"/>
              <a:gd name="connsiteX2629" fmla="*/ 1722413 w 7366725"/>
              <a:gd name="connsiteY2629" fmla="*/ 821648 h 1501047"/>
              <a:gd name="connsiteX2630" fmla="*/ 1722413 w 7366725"/>
              <a:gd name="connsiteY2630" fmla="*/ 820855 h 1501047"/>
              <a:gd name="connsiteX2631" fmla="*/ 1721506 w 7366725"/>
              <a:gd name="connsiteY2631" fmla="*/ 820515 h 1501047"/>
              <a:gd name="connsiteX2632" fmla="*/ 1720826 w 7366725"/>
              <a:gd name="connsiteY2632" fmla="*/ 820515 h 1501047"/>
              <a:gd name="connsiteX2633" fmla="*/ 1719579 w 7366725"/>
              <a:gd name="connsiteY2633" fmla="*/ 821989 h 1501047"/>
              <a:gd name="connsiteX2634" fmla="*/ 1720372 w 7366725"/>
              <a:gd name="connsiteY2634" fmla="*/ 823122 h 1501047"/>
              <a:gd name="connsiteX2635" fmla="*/ 1720939 w 7366725"/>
              <a:gd name="connsiteY2635" fmla="*/ 824822 h 1501047"/>
              <a:gd name="connsiteX2636" fmla="*/ 1886538 w 7366725"/>
              <a:gd name="connsiteY2636" fmla="*/ 882289 h 1501047"/>
              <a:gd name="connsiteX2637" fmla="*/ 1887218 w 7366725"/>
              <a:gd name="connsiteY2637" fmla="*/ 881836 h 1501047"/>
              <a:gd name="connsiteX2638" fmla="*/ 1887218 w 7366725"/>
              <a:gd name="connsiteY2638" fmla="*/ 881495 h 1501047"/>
              <a:gd name="connsiteX2639" fmla="*/ 1886425 w 7366725"/>
              <a:gd name="connsiteY2639" fmla="*/ 881495 h 1501047"/>
              <a:gd name="connsiteX2640" fmla="*/ 1885858 w 7366725"/>
              <a:gd name="connsiteY2640" fmla="*/ 881836 h 1501047"/>
              <a:gd name="connsiteX2641" fmla="*/ 1885858 w 7366725"/>
              <a:gd name="connsiteY2641" fmla="*/ 882176 h 1501047"/>
              <a:gd name="connsiteX2642" fmla="*/ 1885858 w 7366725"/>
              <a:gd name="connsiteY2642" fmla="*/ 882516 h 1501047"/>
              <a:gd name="connsiteX2643" fmla="*/ 1886538 w 7366725"/>
              <a:gd name="connsiteY2643" fmla="*/ 882289 h 1501047"/>
              <a:gd name="connsiteX2644" fmla="*/ 928988 w 7366725"/>
              <a:gd name="connsiteY2644" fmla="*/ 763162 h 1501047"/>
              <a:gd name="connsiteX2645" fmla="*/ 928988 w 7366725"/>
              <a:gd name="connsiteY2645" fmla="*/ 762708 h 1501047"/>
              <a:gd name="connsiteX2646" fmla="*/ 928761 w 7366725"/>
              <a:gd name="connsiteY2646" fmla="*/ 761235 h 1501047"/>
              <a:gd name="connsiteX2647" fmla="*/ 929214 w 7366725"/>
              <a:gd name="connsiteY2647" fmla="*/ 761235 h 1501047"/>
              <a:gd name="connsiteX2648" fmla="*/ 930121 w 7366725"/>
              <a:gd name="connsiteY2648" fmla="*/ 762368 h 1501047"/>
              <a:gd name="connsiteX2649" fmla="*/ 930688 w 7366725"/>
              <a:gd name="connsiteY2649" fmla="*/ 762368 h 1501047"/>
              <a:gd name="connsiteX2650" fmla="*/ 931481 w 7366725"/>
              <a:gd name="connsiteY2650" fmla="*/ 761688 h 1501047"/>
              <a:gd name="connsiteX2651" fmla="*/ 931254 w 7366725"/>
              <a:gd name="connsiteY2651" fmla="*/ 761122 h 1501047"/>
              <a:gd name="connsiteX2652" fmla="*/ 928874 w 7366725"/>
              <a:gd name="connsiteY2652" fmla="*/ 760101 h 1501047"/>
              <a:gd name="connsiteX2653" fmla="*/ 928421 w 7366725"/>
              <a:gd name="connsiteY2653" fmla="*/ 760101 h 1501047"/>
              <a:gd name="connsiteX2654" fmla="*/ 927174 w 7366725"/>
              <a:gd name="connsiteY2654" fmla="*/ 761008 h 1501047"/>
              <a:gd name="connsiteX2655" fmla="*/ 926607 w 7366725"/>
              <a:gd name="connsiteY2655" fmla="*/ 761802 h 1501047"/>
              <a:gd name="connsiteX2656" fmla="*/ 926947 w 7366725"/>
              <a:gd name="connsiteY2656" fmla="*/ 762482 h 1501047"/>
              <a:gd name="connsiteX2657" fmla="*/ 928874 w 7366725"/>
              <a:gd name="connsiteY2657" fmla="*/ 763388 h 1501047"/>
              <a:gd name="connsiteX2658" fmla="*/ 305582 w 7366725"/>
              <a:gd name="connsiteY2658" fmla="*/ 485576 h 1501047"/>
              <a:gd name="connsiteX2659" fmla="*/ 306716 w 7366725"/>
              <a:gd name="connsiteY2659" fmla="*/ 486596 h 1501047"/>
              <a:gd name="connsiteX2660" fmla="*/ 307282 w 7366725"/>
              <a:gd name="connsiteY2660" fmla="*/ 486823 h 1501047"/>
              <a:gd name="connsiteX2661" fmla="*/ 307849 w 7366725"/>
              <a:gd name="connsiteY2661" fmla="*/ 485916 h 1501047"/>
              <a:gd name="connsiteX2662" fmla="*/ 306829 w 7366725"/>
              <a:gd name="connsiteY2662" fmla="*/ 484443 h 1501047"/>
              <a:gd name="connsiteX2663" fmla="*/ 305695 w 7366725"/>
              <a:gd name="connsiteY2663" fmla="*/ 483309 h 1501047"/>
              <a:gd name="connsiteX2664" fmla="*/ 302975 w 7366725"/>
              <a:gd name="connsiteY2664" fmla="*/ 482062 h 1501047"/>
              <a:gd name="connsiteX2665" fmla="*/ 302182 w 7366725"/>
              <a:gd name="connsiteY2665" fmla="*/ 482516 h 1501047"/>
              <a:gd name="connsiteX2666" fmla="*/ 302182 w 7366725"/>
              <a:gd name="connsiteY2666" fmla="*/ 482969 h 1501047"/>
              <a:gd name="connsiteX2667" fmla="*/ 303315 w 7366725"/>
              <a:gd name="connsiteY2667" fmla="*/ 483989 h 1501047"/>
              <a:gd name="connsiteX2668" fmla="*/ 305695 w 7366725"/>
              <a:gd name="connsiteY2668" fmla="*/ 485463 h 1501047"/>
              <a:gd name="connsiteX2669" fmla="*/ 1630716 w 7366725"/>
              <a:gd name="connsiteY2669" fmla="*/ 801813 h 1501047"/>
              <a:gd name="connsiteX2670" fmla="*/ 1630716 w 7366725"/>
              <a:gd name="connsiteY2670" fmla="*/ 803060 h 1501047"/>
              <a:gd name="connsiteX2671" fmla="*/ 1631396 w 7366725"/>
              <a:gd name="connsiteY2671" fmla="*/ 803966 h 1501047"/>
              <a:gd name="connsiteX2672" fmla="*/ 1634229 w 7366725"/>
              <a:gd name="connsiteY2672" fmla="*/ 804533 h 1501047"/>
              <a:gd name="connsiteX2673" fmla="*/ 1634229 w 7366725"/>
              <a:gd name="connsiteY2673" fmla="*/ 804193 h 1501047"/>
              <a:gd name="connsiteX2674" fmla="*/ 1634229 w 7366725"/>
              <a:gd name="connsiteY2674" fmla="*/ 803966 h 1501047"/>
              <a:gd name="connsiteX2675" fmla="*/ 1633776 w 7366725"/>
              <a:gd name="connsiteY2675" fmla="*/ 803740 h 1501047"/>
              <a:gd name="connsiteX2676" fmla="*/ 1634569 w 7366725"/>
              <a:gd name="connsiteY2676" fmla="*/ 802606 h 1501047"/>
              <a:gd name="connsiteX2677" fmla="*/ 1634796 w 7366725"/>
              <a:gd name="connsiteY2677" fmla="*/ 803060 h 1501047"/>
              <a:gd name="connsiteX2678" fmla="*/ 1634796 w 7366725"/>
              <a:gd name="connsiteY2678" fmla="*/ 804306 h 1501047"/>
              <a:gd name="connsiteX2679" fmla="*/ 1634116 w 7366725"/>
              <a:gd name="connsiteY2679" fmla="*/ 805213 h 1501047"/>
              <a:gd name="connsiteX2680" fmla="*/ 1633549 w 7366725"/>
              <a:gd name="connsiteY2680" fmla="*/ 805780 h 1501047"/>
              <a:gd name="connsiteX2681" fmla="*/ 1633549 w 7366725"/>
              <a:gd name="connsiteY2681" fmla="*/ 806573 h 1501047"/>
              <a:gd name="connsiteX2682" fmla="*/ 1634116 w 7366725"/>
              <a:gd name="connsiteY2682" fmla="*/ 807594 h 1501047"/>
              <a:gd name="connsiteX2683" fmla="*/ 1634909 w 7366725"/>
              <a:gd name="connsiteY2683" fmla="*/ 807367 h 1501047"/>
              <a:gd name="connsiteX2684" fmla="*/ 1635816 w 7366725"/>
              <a:gd name="connsiteY2684" fmla="*/ 805893 h 1501047"/>
              <a:gd name="connsiteX2685" fmla="*/ 1638310 w 7366725"/>
              <a:gd name="connsiteY2685" fmla="*/ 803513 h 1501047"/>
              <a:gd name="connsiteX2686" fmla="*/ 1638310 w 7366725"/>
              <a:gd name="connsiteY2686" fmla="*/ 802946 h 1501047"/>
              <a:gd name="connsiteX2687" fmla="*/ 1638650 w 7366725"/>
              <a:gd name="connsiteY2687" fmla="*/ 802040 h 1501047"/>
              <a:gd name="connsiteX2688" fmla="*/ 1642843 w 7366725"/>
              <a:gd name="connsiteY2688" fmla="*/ 798979 h 1501047"/>
              <a:gd name="connsiteX2689" fmla="*/ 1643637 w 7366725"/>
              <a:gd name="connsiteY2689" fmla="*/ 798072 h 1501047"/>
              <a:gd name="connsiteX2690" fmla="*/ 1643637 w 7366725"/>
              <a:gd name="connsiteY2690" fmla="*/ 797732 h 1501047"/>
              <a:gd name="connsiteX2691" fmla="*/ 1642617 w 7366725"/>
              <a:gd name="connsiteY2691" fmla="*/ 797166 h 1501047"/>
              <a:gd name="connsiteX2692" fmla="*/ 1642730 w 7366725"/>
              <a:gd name="connsiteY2692" fmla="*/ 797166 h 1501047"/>
              <a:gd name="connsiteX2693" fmla="*/ 1647491 w 7366725"/>
              <a:gd name="connsiteY2693" fmla="*/ 796486 h 1501047"/>
              <a:gd name="connsiteX2694" fmla="*/ 1648511 w 7366725"/>
              <a:gd name="connsiteY2694" fmla="*/ 795919 h 1501047"/>
              <a:gd name="connsiteX2695" fmla="*/ 1647491 w 7366725"/>
              <a:gd name="connsiteY2695" fmla="*/ 795012 h 1501047"/>
              <a:gd name="connsiteX2696" fmla="*/ 1645791 w 7366725"/>
              <a:gd name="connsiteY2696" fmla="*/ 794559 h 1501047"/>
              <a:gd name="connsiteX2697" fmla="*/ 1643410 w 7366725"/>
              <a:gd name="connsiteY2697" fmla="*/ 794559 h 1501047"/>
              <a:gd name="connsiteX2698" fmla="*/ 1641030 w 7366725"/>
              <a:gd name="connsiteY2698" fmla="*/ 794899 h 1501047"/>
              <a:gd name="connsiteX2699" fmla="*/ 1636723 w 7366725"/>
              <a:gd name="connsiteY2699" fmla="*/ 796372 h 1501047"/>
              <a:gd name="connsiteX2700" fmla="*/ 1635249 w 7366725"/>
              <a:gd name="connsiteY2700" fmla="*/ 797279 h 1501047"/>
              <a:gd name="connsiteX2701" fmla="*/ 1631849 w 7366725"/>
              <a:gd name="connsiteY2701" fmla="*/ 800566 h 1501047"/>
              <a:gd name="connsiteX2702" fmla="*/ 1630942 w 7366725"/>
              <a:gd name="connsiteY2702" fmla="*/ 802153 h 1501047"/>
              <a:gd name="connsiteX2703" fmla="*/ 1619267 w 7366725"/>
              <a:gd name="connsiteY2703" fmla="*/ 782657 h 1501047"/>
              <a:gd name="connsiteX2704" fmla="*/ 1618701 w 7366725"/>
              <a:gd name="connsiteY2704" fmla="*/ 783451 h 1501047"/>
              <a:gd name="connsiteX2705" fmla="*/ 1618701 w 7366725"/>
              <a:gd name="connsiteY2705" fmla="*/ 784017 h 1501047"/>
              <a:gd name="connsiteX2706" fmla="*/ 1619607 w 7366725"/>
              <a:gd name="connsiteY2706" fmla="*/ 784357 h 1501047"/>
              <a:gd name="connsiteX2707" fmla="*/ 1621194 w 7366725"/>
              <a:gd name="connsiteY2707" fmla="*/ 784131 h 1501047"/>
              <a:gd name="connsiteX2708" fmla="*/ 1623461 w 7366725"/>
              <a:gd name="connsiteY2708" fmla="*/ 783224 h 1501047"/>
              <a:gd name="connsiteX2709" fmla="*/ 1624255 w 7366725"/>
              <a:gd name="connsiteY2709" fmla="*/ 782771 h 1501047"/>
              <a:gd name="connsiteX2710" fmla="*/ 1624255 w 7366725"/>
              <a:gd name="connsiteY2710" fmla="*/ 782544 h 1501047"/>
              <a:gd name="connsiteX2711" fmla="*/ 1623688 w 7366725"/>
              <a:gd name="connsiteY2711" fmla="*/ 782431 h 1501047"/>
              <a:gd name="connsiteX2712" fmla="*/ 1623688 w 7366725"/>
              <a:gd name="connsiteY2712" fmla="*/ 781977 h 1501047"/>
              <a:gd name="connsiteX2713" fmla="*/ 1624708 w 7366725"/>
              <a:gd name="connsiteY2713" fmla="*/ 781637 h 1501047"/>
              <a:gd name="connsiteX2714" fmla="*/ 1630602 w 7366725"/>
              <a:gd name="connsiteY2714" fmla="*/ 778690 h 1501047"/>
              <a:gd name="connsiteX2715" fmla="*/ 1631282 w 7366725"/>
              <a:gd name="connsiteY2715" fmla="*/ 777897 h 1501047"/>
              <a:gd name="connsiteX2716" fmla="*/ 1631282 w 7366725"/>
              <a:gd name="connsiteY2716" fmla="*/ 777443 h 1501047"/>
              <a:gd name="connsiteX2717" fmla="*/ 1631509 w 7366725"/>
              <a:gd name="connsiteY2717" fmla="*/ 776763 h 1501047"/>
              <a:gd name="connsiteX2718" fmla="*/ 1633436 w 7366725"/>
              <a:gd name="connsiteY2718" fmla="*/ 775176 h 1501047"/>
              <a:gd name="connsiteX2719" fmla="*/ 1633096 w 7366725"/>
              <a:gd name="connsiteY2719" fmla="*/ 774950 h 1501047"/>
              <a:gd name="connsiteX2720" fmla="*/ 1631282 w 7366725"/>
              <a:gd name="connsiteY2720" fmla="*/ 775403 h 1501047"/>
              <a:gd name="connsiteX2721" fmla="*/ 1627882 w 7366725"/>
              <a:gd name="connsiteY2721" fmla="*/ 776990 h 1501047"/>
              <a:gd name="connsiteX2722" fmla="*/ 1619834 w 7366725"/>
              <a:gd name="connsiteY2722" fmla="*/ 781184 h 1501047"/>
              <a:gd name="connsiteX2723" fmla="*/ 1618927 w 7366725"/>
              <a:gd name="connsiteY2723" fmla="*/ 781864 h 1501047"/>
              <a:gd name="connsiteX2724" fmla="*/ 1618927 w 7366725"/>
              <a:gd name="connsiteY2724" fmla="*/ 782204 h 1501047"/>
              <a:gd name="connsiteX2725" fmla="*/ 1619381 w 7366725"/>
              <a:gd name="connsiteY2725" fmla="*/ 782204 h 1501047"/>
              <a:gd name="connsiteX2726" fmla="*/ 1619381 w 7366725"/>
              <a:gd name="connsiteY2726" fmla="*/ 782657 h 1501047"/>
              <a:gd name="connsiteX2727" fmla="*/ 929554 w 7366725"/>
              <a:gd name="connsiteY2727" fmla="*/ 764522 h 1501047"/>
              <a:gd name="connsiteX2728" fmla="*/ 929214 w 7366725"/>
              <a:gd name="connsiteY2728" fmla="*/ 764522 h 1501047"/>
              <a:gd name="connsiteX2729" fmla="*/ 928648 w 7366725"/>
              <a:gd name="connsiteY2729" fmla="*/ 764862 h 1501047"/>
              <a:gd name="connsiteX2730" fmla="*/ 928194 w 7366725"/>
              <a:gd name="connsiteY2730" fmla="*/ 766335 h 1501047"/>
              <a:gd name="connsiteX2731" fmla="*/ 928421 w 7366725"/>
              <a:gd name="connsiteY2731" fmla="*/ 767129 h 1501047"/>
              <a:gd name="connsiteX2732" fmla="*/ 929101 w 7366725"/>
              <a:gd name="connsiteY2732" fmla="*/ 767809 h 1501047"/>
              <a:gd name="connsiteX2733" fmla="*/ 930234 w 7366725"/>
              <a:gd name="connsiteY2733" fmla="*/ 768149 h 1501047"/>
              <a:gd name="connsiteX2734" fmla="*/ 930574 w 7366725"/>
              <a:gd name="connsiteY2734" fmla="*/ 767922 h 1501047"/>
              <a:gd name="connsiteX2735" fmla="*/ 930574 w 7366725"/>
              <a:gd name="connsiteY2735" fmla="*/ 767356 h 1501047"/>
              <a:gd name="connsiteX2736" fmla="*/ 929781 w 7366725"/>
              <a:gd name="connsiteY2736" fmla="*/ 765995 h 1501047"/>
              <a:gd name="connsiteX2737" fmla="*/ 929781 w 7366725"/>
              <a:gd name="connsiteY2737" fmla="*/ 764635 h 1501047"/>
              <a:gd name="connsiteX2738" fmla="*/ 232700 w 7366725"/>
              <a:gd name="connsiteY2738" fmla="*/ 1450721 h 1501047"/>
              <a:gd name="connsiteX2739" fmla="*/ 232020 w 7366725"/>
              <a:gd name="connsiteY2739" fmla="*/ 1450155 h 1501047"/>
              <a:gd name="connsiteX2740" fmla="*/ 231000 w 7366725"/>
              <a:gd name="connsiteY2740" fmla="*/ 1450381 h 1501047"/>
              <a:gd name="connsiteX2741" fmla="*/ 226693 w 7366725"/>
              <a:gd name="connsiteY2741" fmla="*/ 1449701 h 1501047"/>
              <a:gd name="connsiteX2742" fmla="*/ 225899 w 7366725"/>
              <a:gd name="connsiteY2742" fmla="*/ 1449361 h 1501047"/>
              <a:gd name="connsiteX2743" fmla="*/ 225899 w 7366725"/>
              <a:gd name="connsiteY2743" fmla="*/ 1450495 h 1501047"/>
              <a:gd name="connsiteX2744" fmla="*/ 225333 w 7366725"/>
              <a:gd name="connsiteY2744" fmla="*/ 1451175 h 1501047"/>
              <a:gd name="connsiteX2745" fmla="*/ 225106 w 7366725"/>
              <a:gd name="connsiteY2745" fmla="*/ 1452082 h 1501047"/>
              <a:gd name="connsiteX2746" fmla="*/ 230660 w 7366725"/>
              <a:gd name="connsiteY2746" fmla="*/ 1452422 h 1501047"/>
              <a:gd name="connsiteX2747" fmla="*/ 233947 w 7366725"/>
              <a:gd name="connsiteY2747" fmla="*/ 1453328 h 1501047"/>
              <a:gd name="connsiteX2748" fmla="*/ 236214 w 7366725"/>
              <a:gd name="connsiteY2748" fmla="*/ 1452195 h 1501047"/>
              <a:gd name="connsiteX2749" fmla="*/ 236894 w 7366725"/>
              <a:gd name="connsiteY2749" fmla="*/ 1451061 h 1501047"/>
              <a:gd name="connsiteX2750" fmla="*/ 236327 w 7366725"/>
              <a:gd name="connsiteY2750" fmla="*/ 1450835 h 1501047"/>
              <a:gd name="connsiteX2751" fmla="*/ 232700 w 7366725"/>
              <a:gd name="connsiteY2751" fmla="*/ 1450495 h 1501047"/>
              <a:gd name="connsiteX2752" fmla="*/ 281779 w 7366725"/>
              <a:gd name="connsiteY2752" fmla="*/ 525474 h 1501047"/>
              <a:gd name="connsiteX2753" fmla="*/ 279626 w 7366725"/>
              <a:gd name="connsiteY2753" fmla="*/ 526721 h 1501047"/>
              <a:gd name="connsiteX2754" fmla="*/ 277472 w 7366725"/>
              <a:gd name="connsiteY2754" fmla="*/ 528535 h 1501047"/>
              <a:gd name="connsiteX2755" fmla="*/ 276792 w 7366725"/>
              <a:gd name="connsiteY2755" fmla="*/ 529555 h 1501047"/>
              <a:gd name="connsiteX2756" fmla="*/ 276452 w 7366725"/>
              <a:gd name="connsiteY2756" fmla="*/ 530575 h 1501047"/>
              <a:gd name="connsiteX2757" fmla="*/ 276452 w 7366725"/>
              <a:gd name="connsiteY2757" fmla="*/ 531142 h 1501047"/>
              <a:gd name="connsiteX2758" fmla="*/ 277019 w 7366725"/>
              <a:gd name="connsiteY2758" fmla="*/ 531368 h 1501047"/>
              <a:gd name="connsiteX2759" fmla="*/ 278379 w 7366725"/>
              <a:gd name="connsiteY2759" fmla="*/ 530575 h 1501047"/>
              <a:gd name="connsiteX2760" fmla="*/ 281893 w 7366725"/>
              <a:gd name="connsiteY2760" fmla="*/ 527854 h 1501047"/>
              <a:gd name="connsiteX2761" fmla="*/ 283253 w 7366725"/>
              <a:gd name="connsiteY2761" fmla="*/ 526268 h 1501047"/>
              <a:gd name="connsiteX2762" fmla="*/ 282913 w 7366725"/>
              <a:gd name="connsiteY2762" fmla="*/ 525474 h 1501047"/>
              <a:gd name="connsiteX2763" fmla="*/ 281779 w 7366725"/>
              <a:gd name="connsiteY2763" fmla="*/ 525474 h 1501047"/>
              <a:gd name="connsiteX2764" fmla="*/ 259563 w 7366725"/>
              <a:gd name="connsiteY2764" fmla="*/ 550751 h 1501047"/>
              <a:gd name="connsiteX2765" fmla="*/ 260357 w 7366725"/>
              <a:gd name="connsiteY2765" fmla="*/ 549730 h 1501047"/>
              <a:gd name="connsiteX2766" fmla="*/ 260357 w 7366725"/>
              <a:gd name="connsiteY2766" fmla="*/ 547690 h 1501047"/>
              <a:gd name="connsiteX2767" fmla="*/ 260243 w 7366725"/>
              <a:gd name="connsiteY2767" fmla="*/ 546670 h 1501047"/>
              <a:gd name="connsiteX2768" fmla="*/ 259790 w 7366725"/>
              <a:gd name="connsiteY2768" fmla="*/ 546670 h 1501047"/>
              <a:gd name="connsiteX2769" fmla="*/ 259223 w 7366725"/>
              <a:gd name="connsiteY2769" fmla="*/ 546897 h 1501047"/>
              <a:gd name="connsiteX2770" fmla="*/ 256843 w 7366725"/>
              <a:gd name="connsiteY2770" fmla="*/ 549504 h 1501047"/>
              <a:gd name="connsiteX2771" fmla="*/ 257183 w 7366725"/>
              <a:gd name="connsiteY2771" fmla="*/ 550410 h 1501047"/>
              <a:gd name="connsiteX2772" fmla="*/ 258090 w 7366725"/>
              <a:gd name="connsiteY2772" fmla="*/ 550751 h 1501047"/>
              <a:gd name="connsiteX2773" fmla="*/ 259677 w 7366725"/>
              <a:gd name="connsiteY2773" fmla="*/ 550751 h 1501047"/>
              <a:gd name="connsiteX2774" fmla="*/ 251629 w 7366725"/>
              <a:gd name="connsiteY2774" fmla="*/ 1460356 h 1501047"/>
              <a:gd name="connsiteX2775" fmla="*/ 251062 w 7366725"/>
              <a:gd name="connsiteY2775" fmla="*/ 1459562 h 1501047"/>
              <a:gd name="connsiteX2776" fmla="*/ 249362 w 7366725"/>
              <a:gd name="connsiteY2776" fmla="*/ 1458429 h 1501047"/>
              <a:gd name="connsiteX2777" fmla="*/ 248455 w 7366725"/>
              <a:gd name="connsiteY2777" fmla="*/ 1457409 h 1501047"/>
              <a:gd name="connsiteX2778" fmla="*/ 245848 w 7366725"/>
              <a:gd name="connsiteY2778" fmla="*/ 1455935 h 1501047"/>
              <a:gd name="connsiteX2779" fmla="*/ 244262 w 7366725"/>
              <a:gd name="connsiteY2779" fmla="*/ 1456162 h 1501047"/>
              <a:gd name="connsiteX2780" fmla="*/ 242108 w 7366725"/>
              <a:gd name="connsiteY2780" fmla="*/ 1456729 h 1501047"/>
              <a:gd name="connsiteX2781" fmla="*/ 241541 w 7366725"/>
              <a:gd name="connsiteY2781" fmla="*/ 1456275 h 1501047"/>
              <a:gd name="connsiteX2782" fmla="*/ 240635 w 7366725"/>
              <a:gd name="connsiteY2782" fmla="*/ 1454915 h 1501047"/>
              <a:gd name="connsiteX2783" fmla="*/ 239501 w 7366725"/>
              <a:gd name="connsiteY2783" fmla="*/ 1454008 h 1501047"/>
              <a:gd name="connsiteX2784" fmla="*/ 238028 w 7366725"/>
              <a:gd name="connsiteY2784" fmla="*/ 1454235 h 1501047"/>
              <a:gd name="connsiteX2785" fmla="*/ 237234 w 7366725"/>
              <a:gd name="connsiteY2785" fmla="*/ 1455935 h 1501047"/>
              <a:gd name="connsiteX2786" fmla="*/ 237234 w 7366725"/>
              <a:gd name="connsiteY2786" fmla="*/ 1457069 h 1501047"/>
              <a:gd name="connsiteX2787" fmla="*/ 238934 w 7366725"/>
              <a:gd name="connsiteY2787" fmla="*/ 1458882 h 1501047"/>
              <a:gd name="connsiteX2788" fmla="*/ 240408 w 7366725"/>
              <a:gd name="connsiteY2788" fmla="*/ 1459562 h 1501047"/>
              <a:gd name="connsiteX2789" fmla="*/ 241768 w 7366725"/>
              <a:gd name="connsiteY2789" fmla="*/ 1459336 h 1501047"/>
              <a:gd name="connsiteX2790" fmla="*/ 242448 w 7366725"/>
              <a:gd name="connsiteY2790" fmla="*/ 1461489 h 1501047"/>
              <a:gd name="connsiteX2791" fmla="*/ 242675 w 7366725"/>
              <a:gd name="connsiteY2791" fmla="*/ 1463529 h 1501047"/>
              <a:gd name="connsiteX2792" fmla="*/ 243241 w 7366725"/>
              <a:gd name="connsiteY2792" fmla="*/ 1463869 h 1501047"/>
              <a:gd name="connsiteX2793" fmla="*/ 245282 w 7366725"/>
              <a:gd name="connsiteY2793" fmla="*/ 1463869 h 1501047"/>
              <a:gd name="connsiteX2794" fmla="*/ 246869 w 7366725"/>
              <a:gd name="connsiteY2794" fmla="*/ 1463303 h 1501047"/>
              <a:gd name="connsiteX2795" fmla="*/ 249476 w 7366725"/>
              <a:gd name="connsiteY2795" fmla="*/ 1462963 h 1501047"/>
              <a:gd name="connsiteX2796" fmla="*/ 251402 w 7366725"/>
              <a:gd name="connsiteY2796" fmla="*/ 1461376 h 1501047"/>
              <a:gd name="connsiteX2797" fmla="*/ 251856 w 7366725"/>
              <a:gd name="connsiteY2797" fmla="*/ 1460356 h 1501047"/>
              <a:gd name="connsiteX2798" fmla="*/ 272825 w 7366725"/>
              <a:gd name="connsiteY2798" fmla="*/ 1485745 h 1501047"/>
              <a:gd name="connsiteX2799" fmla="*/ 272032 w 7366725"/>
              <a:gd name="connsiteY2799" fmla="*/ 1483705 h 1501047"/>
              <a:gd name="connsiteX2800" fmla="*/ 270445 w 7366725"/>
              <a:gd name="connsiteY2800" fmla="*/ 1483365 h 1501047"/>
              <a:gd name="connsiteX2801" fmla="*/ 269991 w 7366725"/>
              <a:gd name="connsiteY2801" fmla="*/ 1480418 h 1501047"/>
              <a:gd name="connsiteX2802" fmla="*/ 267724 w 7366725"/>
              <a:gd name="connsiteY2802" fmla="*/ 1477698 h 1501047"/>
              <a:gd name="connsiteX2803" fmla="*/ 259110 w 7366725"/>
              <a:gd name="connsiteY2803" fmla="*/ 1473844 h 1501047"/>
              <a:gd name="connsiteX2804" fmla="*/ 254803 w 7366725"/>
              <a:gd name="connsiteY2804" fmla="*/ 1471237 h 1501047"/>
              <a:gd name="connsiteX2805" fmla="*/ 253896 w 7366725"/>
              <a:gd name="connsiteY2805" fmla="*/ 1471577 h 1501047"/>
              <a:gd name="connsiteX2806" fmla="*/ 253556 w 7366725"/>
              <a:gd name="connsiteY2806" fmla="*/ 1473731 h 1501047"/>
              <a:gd name="connsiteX2807" fmla="*/ 255030 w 7366725"/>
              <a:gd name="connsiteY2807" fmla="*/ 1477244 h 1501047"/>
              <a:gd name="connsiteX2808" fmla="*/ 253216 w 7366725"/>
              <a:gd name="connsiteY2808" fmla="*/ 1479965 h 1501047"/>
              <a:gd name="connsiteX2809" fmla="*/ 251629 w 7366725"/>
              <a:gd name="connsiteY2809" fmla="*/ 1481438 h 1501047"/>
              <a:gd name="connsiteX2810" fmla="*/ 250382 w 7366725"/>
              <a:gd name="connsiteY2810" fmla="*/ 1483252 h 1501047"/>
              <a:gd name="connsiteX2811" fmla="*/ 252083 w 7366725"/>
              <a:gd name="connsiteY2811" fmla="*/ 1486879 h 1501047"/>
              <a:gd name="connsiteX2812" fmla="*/ 253669 w 7366725"/>
              <a:gd name="connsiteY2812" fmla="*/ 1491640 h 1501047"/>
              <a:gd name="connsiteX2813" fmla="*/ 253329 w 7366725"/>
              <a:gd name="connsiteY2813" fmla="*/ 1497420 h 1501047"/>
              <a:gd name="connsiteX2814" fmla="*/ 253783 w 7366725"/>
              <a:gd name="connsiteY2814" fmla="*/ 1498667 h 1501047"/>
              <a:gd name="connsiteX2815" fmla="*/ 257863 w 7366725"/>
              <a:gd name="connsiteY2815" fmla="*/ 1501047 h 1501047"/>
              <a:gd name="connsiteX2816" fmla="*/ 258997 w 7366725"/>
              <a:gd name="connsiteY2816" fmla="*/ 1501047 h 1501047"/>
              <a:gd name="connsiteX2817" fmla="*/ 259903 w 7366725"/>
              <a:gd name="connsiteY2817" fmla="*/ 1500027 h 1501047"/>
              <a:gd name="connsiteX2818" fmla="*/ 260810 w 7366725"/>
              <a:gd name="connsiteY2818" fmla="*/ 1497873 h 1501047"/>
              <a:gd name="connsiteX2819" fmla="*/ 265457 w 7366725"/>
              <a:gd name="connsiteY2819" fmla="*/ 1494473 h 1501047"/>
              <a:gd name="connsiteX2820" fmla="*/ 270671 w 7366725"/>
              <a:gd name="connsiteY2820" fmla="*/ 1493113 h 1501047"/>
              <a:gd name="connsiteX2821" fmla="*/ 274865 w 7366725"/>
              <a:gd name="connsiteY2821" fmla="*/ 1490053 h 1501047"/>
              <a:gd name="connsiteX2822" fmla="*/ 275772 w 7366725"/>
              <a:gd name="connsiteY2822" fmla="*/ 1488466 h 1501047"/>
              <a:gd name="connsiteX2823" fmla="*/ 274979 w 7366725"/>
              <a:gd name="connsiteY2823" fmla="*/ 1487446 h 1501047"/>
              <a:gd name="connsiteX2824" fmla="*/ 272712 w 7366725"/>
              <a:gd name="connsiteY2824" fmla="*/ 1485745 h 1501047"/>
              <a:gd name="connsiteX2825" fmla="*/ 324851 w 7366725"/>
              <a:gd name="connsiteY2825" fmla="*/ 492604 h 1501047"/>
              <a:gd name="connsiteX2826" fmla="*/ 323377 w 7366725"/>
              <a:gd name="connsiteY2826" fmla="*/ 490790 h 1501047"/>
              <a:gd name="connsiteX2827" fmla="*/ 323377 w 7366725"/>
              <a:gd name="connsiteY2827" fmla="*/ 489770 h 1501047"/>
              <a:gd name="connsiteX2828" fmla="*/ 324624 w 7366725"/>
              <a:gd name="connsiteY2828" fmla="*/ 488297 h 1501047"/>
              <a:gd name="connsiteX2829" fmla="*/ 324624 w 7366725"/>
              <a:gd name="connsiteY2829" fmla="*/ 487503 h 1501047"/>
              <a:gd name="connsiteX2830" fmla="*/ 324398 w 7366725"/>
              <a:gd name="connsiteY2830" fmla="*/ 486823 h 1501047"/>
              <a:gd name="connsiteX2831" fmla="*/ 322697 w 7366725"/>
              <a:gd name="connsiteY2831" fmla="*/ 486030 h 1501047"/>
              <a:gd name="connsiteX2832" fmla="*/ 320544 w 7366725"/>
              <a:gd name="connsiteY2832" fmla="*/ 486030 h 1501047"/>
              <a:gd name="connsiteX2833" fmla="*/ 318957 w 7366725"/>
              <a:gd name="connsiteY2833" fmla="*/ 486596 h 1501047"/>
              <a:gd name="connsiteX2834" fmla="*/ 315783 w 7366725"/>
              <a:gd name="connsiteY2834" fmla="*/ 488410 h 1501047"/>
              <a:gd name="connsiteX2835" fmla="*/ 314990 w 7366725"/>
              <a:gd name="connsiteY2835" fmla="*/ 488637 h 1501047"/>
              <a:gd name="connsiteX2836" fmla="*/ 314990 w 7366725"/>
              <a:gd name="connsiteY2836" fmla="*/ 486936 h 1501047"/>
              <a:gd name="connsiteX2837" fmla="*/ 315783 w 7366725"/>
              <a:gd name="connsiteY2837" fmla="*/ 484669 h 1501047"/>
              <a:gd name="connsiteX2838" fmla="*/ 313856 w 7366725"/>
              <a:gd name="connsiteY2838" fmla="*/ 483423 h 1501047"/>
              <a:gd name="connsiteX2839" fmla="*/ 309436 w 7366725"/>
              <a:gd name="connsiteY2839" fmla="*/ 482289 h 1501047"/>
              <a:gd name="connsiteX2840" fmla="*/ 308076 w 7366725"/>
              <a:gd name="connsiteY2840" fmla="*/ 482743 h 1501047"/>
              <a:gd name="connsiteX2841" fmla="*/ 309209 w 7366725"/>
              <a:gd name="connsiteY2841" fmla="*/ 484216 h 1501047"/>
              <a:gd name="connsiteX2842" fmla="*/ 309209 w 7366725"/>
              <a:gd name="connsiteY2842" fmla="*/ 485236 h 1501047"/>
              <a:gd name="connsiteX2843" fmla="*/ 308529 w 7366725"/>
              <a:gd name="connsiteY2843" fmla="*/ 485690 h 1501047"/>
              <a:gd name="connsiteX2844" fmla="*/ 308529 w 7366725"/>
              <a:gd name="connsiteY2844" fmla="*/ 487050 h 1501047"/>
              <a:gd name="connsiteX2845" fmla="*/ 308189 w 7366725"/>
              <a:gd name="connsiteY2845" fmla="*/ 487843 h 1501047"/>
              <a:gd name="connsiteX2846" fmla="*/ 307509 w 7366725"/>
              <a:gd name="connsiteY2846" fmla="*/ 487843 h 1501047"/>
              <a:gd name="connsiteX2847" fmla="*/ 305355 w 7366725"/>
              <a:gd name="connsiteY2847" fmla="*/ 487503 h 1501047"/>
              <a:gd name="connsiteX2848" fmla="*/ 304675 w 7366725"/>
              <a:gd name="connsiteY2848" fmla="*/ 487730 h 1501047"/>
              <a:gd name="connsiteX2849" fmla="*/ 303995 w 7366725"/>
              <a:gd name="connsiteY2849" fmla="*/ 488297 h 1501047"/>
              <a:gd name="connsiteX2850" fmla="*/ 303315 w 7366725"/>
              <a:gd name="connsiteY2850" fmla="*/ 489317 h 1501047"/>
              <a:gd name="connsiteX2851" fmla="*/ 302635 w 7366725"/>
              <a:gd name="connsiteY2851" fmla="*/ 489883 h 1501047"/>
              <a:gd name="connsiteX2852" fmla="*/ 301842 w 7366725"/>
              <a:gd name="connsiteY2852" fmla="*/ 489883 h 1501047"/>
              <a:gd name="connsiteX2853" fmla="*/ 300935 w 7366725"/>
              <a:gd name="connsiteY2853" fmla="*/ 488977 h 1501047"/>
              <a:gd name="connsiteX2854" fmla="*/ 299008 w 7366725"/>
              <a:gd name="connsiteY2854" fmla="*/ 485916 h 1501047"/>
              <a:gd name="connsiteX2855" fmla="*/ 298328 w 7366725"/>
              <a:gd name="connsiteY2855" fmla="*/ 485463 h 1501047"/>
              <a:gd name="connsiteX2856" fmla="*/ 296854 w 7366725"/>
              <a:gd name="connsiteY2856" fmla="*/ 485123 h 1501047"/>
              <a:gd name="connsiteX2857" fmla="*/ 296061 w 7366725"/>
              <a:gd name="connsiteY2857" fmla="*/ 485123 h 1501047"/>
              <a:gd name="connsiteX2858" fmla="*/ 295381 w 7366725"/>
              <a:gd name="connsiteY2858" fmla="*/ 485690 h 1501047"/>
              <a:gd name="connsiteX2859" fmla="*/ 294134 w 7366725"/>
              <a:gd name="connsiteY2859" fmla="*/ 487050 h 1501047"/>
              <a:gd name="connsiteX2860" fmla="*/ 294134 w 7366725"/>
              <a:gd name="connsiteY2860" fmla="*/ 487957 h 1501047"/>
              <a:gd name="connsiteX2861" fmla="*/ 294701 w 7366725"/>
              <a:gd name="connsiteY2861" fmla="*/ 488977 h 1501047"/>
              <a:gd name="connsiteX2862" fmla="*/ 296174 w 7366725"/>
              <a:gd name="connsiteY2862" fmla="*/ 490337 h 1501047"/>
              <a:gd name="connsiteX2863" fmla="*/ 298555 w 7366725"/>
              <a:gd name="connsiteY2863" fmla="*/ 491924 h 1501047"/>
              <a:gd name="connsiteX2864" fmla="*/ 298555 w 7366725"/>
              <a:gd name="connsiteY2864" fmla="*/ 492604 h 1501047"/>
              <a:gd name="connsiteX2865" fmla="*/ 296401 w 7366725"/>
              <a:gd name="connsiteY2865" fmla="*/ 492377 h 1501047"/>
              <a:gd name="connsiteX2866" fmla="*/ 295608 w 7366725"/>
              <a:gd name="connsiteY2866" fmla="*/ 492717 h 1501047"/>
              <a:gd name="connsiteX2867" fmla="*/ 296061 w 7366725"/>
              <a:gd name="connsiteY2867" fmla="*/ 493964 h 1501047"/>
              <a:gd name="connsiteX2868" fmla="*/ 296514 w 7366725"/>
              <a:gd name="connsiteY2868" fmla="*/ 498838 h 1501047"/>
              <a:gd name="connsiteX2869" fmla="*/ 297308 w 7366725"/>
              <a:gd name="connsiteY2869" fmla="*/ 501218 h 1501047"/>
              <a:gd name="connsiteX2870" fmla="*/ 298668 w 7366725"/>
              <a:gd name="connsiteY2870" fmla="*/ 503145 h 1501047"/>
              <a:gd name="connsiteX2871" fmla="*/ 297308 w 7366725"/>
              <a:gd name="connsiteY2871" fmla="*/ 502465 h 1501047"/>
              <a:gd name="connsiteX2872" fmla="*/ 296288 w 7366725"/>
              <a:gd name="connsiteY2872" fmla="*/ 501445 h 1501047"/>
              <a:gd name="connsiteX2873" fmla="*/ 294701 w 7366725"/>
              <a:gd name="connsiteY2873" fmla="*/ 498838 h 1501047"/>
              <a:gd name="connsiteX2874" fmla="*/ 293341 w 7366725"/>
              <a:gd name="connsiteY2874" fmla="*/ 496004 h 1501047"/>
              <a:gd name="connsiteX2875" fmla="*/ 292094 w 7366725"/>
              <a:gd name="connsiteY2875" fmla="*/ 495211 h 1501047"/>
              <a:gd name="connsiteX2876" fmla="*/ 292094 w 7366725"/>
              <a:gd name="connsiteY2876" fmla="*/ 494871 h 1501047"/>
              <a:gd name="connsiteX2877" fmla="*/ 292321 w 7366725"/>
              <a:gd name="connsiteY2877" fmla="*/ 494191 h 1501047"/>
              <a:gd name="connsiteX2878" fmla="*/ 291640 w 7366725"/>
              <a:gd name="connsiteY2878" fmla="*/ 492830 h 1501047"/>
              <a:gd name="connsiteX2879" fmla="*/ 289827 w 7366725"/>
              <a:gd name="connsiteY2879" fmla="*/ 492150 h 1501047"/>
              <a:gd name="connsiteX2880" fmla="*/ 288580 w 7366725"/>
              <a:gd name="connsiteY2880" fmla="*/ 492150 h 1501047"/>
              <a:gd name="connsiteX2881" fmla="*/ 286540 w 7366725"/>
              <a:gd name="connsiteY2881" fmla="*/ 492604 h 1501047"/>
              <a:gd name="connsiteX2882" fmla="*/ 284386 w 7366725"/>
              <a:gd name="connsiteY2882" fmla="*/ 494077 h 1501047"/>
              <a:gd name="connsiteX2883" fmla="*/ 281326 w 7366725"/>
              <a:gd name="connsiteY2883" fmla="*/ 495097 h 1501047"/>
              <a:gd name="connsiteX2884" fmla="*/ 278492 w 7366725"/>
              <a:gd name="connsiteY2884" fmla="*/ 498724 h 1501047"/>
              <a:gd name="connsiteX2885" fmla="*/ 277699 w 7366725"/>
              <a:gd name="connsiteY2885" fmla="*/ 501218 h 1501047"/>
              <a:gd name="connsiteX2886" fmla="*/ 277699 w 7366725"/>
              <a:gd name="connsiteY2886" fmla="*/ 502238 h 1501047"/>
              <a:gd name="connsiteX2887" fmla="*/ 280646 w 7366725"/>
              <a:gd name="connsiteY2887" fmla="*/ 506319 h 1501047"/>
              <a:gd name="connsiteX2888" fmla="*/ 282119 w 7366725"/>
              <a:gd name="connsiteY2888" fmla="*/ 511646 h 1501047"/>
              <a:gd name="connsiteX2889" fmla="*/ 285406 w 7366725"/>
              <a:gd name="connsiteY2889" fmla="*/ 515273 h 1501047"/>
              <a:gd name="connsiteX2890" fmla="*/ 286993 w 7366725"/>
              <a:gd name="connsiteY2890" fmla="*/ 515613 h 1501047"/>
              <a:gd name="connsiteX2891" fmla="*/ 288127 w 7366725"/>
              <a:gd name="connsiteY2891" fmla="*/ 514026 h 1501047"/>
              <a:gd name="connsiteX2892" fmla="*/ 288580 w 7366725"/>
              <a:gd name="connsiteY2892" fmla="*/ 512666 h 1501047"/>
              <a:gd name="connsiteX2893" fmla="*/ 288580 w 7366725"/>
              <a:gd name="connsiteY2893" fmla="*/ 511646 h 1501047"/>
              <a:gd name="connsiteX2894" fmla="*/ 288127 w 7366725"/>
              <a:gd name="connsiteY2894" fmla="*/ 510739 h 1501047"/>
              <a:gd name="connsiteX2895" fmla="*/ 287560 w 7366725"/>
              <a:gd name="connsiteY2895" fmla="*/ 509946 h 1501047"/>
              <a:gd name="connsiteX2896" fmla="*/ 286993 w 7366725"/>
              <a:gd name="connsiteY2896" fmla="*/ 509492 h 1501047"/>
              <a:gd name="connsiteX2897" fmla="*/ 284726 w 7366725"/>
              <a:gd name="connsiteY2897" fmla="*/ 509492 h 1501047"/>
              <a:gd name="connsiteX2898" fmla="*/ 284726 w 7366725"/>
              <a:gd name="connsiteY2898" fmla="*/ 509266 h 1501047"/>
              <a:gd name="connsiteX2899" fmla="*/ 285746 w 7366725"/>
              <a:gd name="connsiteY2899" fmla="*/ 508472 h 1501047"/>
              <a:gd name="connsiteX2900" fmla="*/ 287447 w 7366725"/>
              <a:gd name="connsiteY2900" fmla="*/ 508132 h 1501047"/>
              <a:gd name="connsiteX2901" fmla="*/ 289714 w 7366725"/>
              <a:gd name="connsiteY2901" fmla="*/ 508132 h 1501047"/>
              <a:gd name="connsiteX2902" fmla="*/ 291187 w 7366725"/>
              <a:gd name="connsiteY2902" fmla="*/ 508472 h 1501047"/>
              <a:gd name="connsiteX2903" fmla="*/ 291754 w 7366725"/>
              <a:gd name="connsiteY2903" fmla="*/ 508812 h 1501047"/>
              <a:gd name="connsiteX2904" fmla="*/ 291980 w 7366725"/>
              <a:gd name="connsiteY2904" fmla="*/ 509266 h 1501047"/>
              <a:gd name="connsiteX2905" fmla="*/ 290847 w 7366725"/>
              <a:gd name="connsiteY2905" fmla="*/ 510739 h 1501047"/>
              <a:gd name="connsiteX2906" fmla="*/ 290394 w 7366725"/>
              <a:gd name="connsiteY2906" fmla="*/ 511986 h 1501047"/>
              <a:gd name="connsiteX2907" fmla="*/ 290734 w 7366725"/>
              <a:gd name="connsiteY2907" fmla="*/ 511986 h 1501047"/>
              <a:gd name="connsiteX2908" fmla="*/ 292434 w 7366725"/>
              <a:gd name="connsiteY2908" fmla="*/ 511079 h 1501047"/>
              <a:gd name="connsiteX2909" fmla="*/ 294927 w 7366725"/>
              <a:gd name="connsiteY2909" fmla="*/ 512553 h 1501047"/>
              <a:gd name="connsiteX2910" fmla="*/ 296514 w 7366725"/>
              <a:gd name="connsiteY2910" fmla="*/ 512779 h 1501047"/>
              <a:gd name="connsiteX2911" fmla="*/ 296741 w 7366725"/>
              <a:gd name="connsiteY2911" fmla="*/ 513006 h 1501047"/>
              <a:gd name="connsiteX2912" fmla="*/ 291074 w 7366725"/>
              <a:gd name="connsiteY2912" fmla="*/ 518333 h 1501047"/>
              <a:gd name="connsiteX2913" fmla="*/ 291074 w 7366725"/>
              <a:gd name="connsiteY2913" fmla="*/ 518787 h 1501047"/>
              <a:gd name="connsiteX2914" fmla="*/ 291527 w 7366725"/>
              <a:gd name="connsiteY2914" fmla="*/ 519240 h 1501047"/>
              <a:gd name="connsiteX2915" fmla="*/ 291980 w 7366725"/>
              <a:gd name="connsiteY2915" fmla="*/ 519580 h 1501047"/>
              <a:gd name="connsiteX2916" fmla="*/ 293114 w 7366725"/>
              <a:gd name="connsiteY2916" fmla="*/ 519580 h 1501047"/>
              <a:gd name="connsiteX2917" fmla="*/ 297534 w 7366725"/>
              <a:gd name="connsiteY2917" fmla="*/ 517087 h 1501047"/>
              <a:gd name="connsiteX2918" fmla="*/ 299915 w 7366725"/>
              <a:gd name="connsiteY2918" fmla="*/ 513913 h 1501047"/>
              <a:gd name="connsiteX2919" fmla="*/ 300141 w 7366725"/>
              <a:gd name="connsiteY2919" fmla="*/ 513233 h 1501047"/>
              <a:gd name="connsiteX2920" fmla="*/ 300141 w 7366725"/>
              <a:gd name="connsiteY2920" fmla="*/ 512439 h 1501047"/>
              <a:gd name="connsiteX2921" fmla="*/ 299801 w 7366725"/>
              <a:gd name="connsiteY2921" fmla="*/ 511873 h 1501047"/>
              <a:gd name="connsiteX2922" fmla="*/ 297988 w 7366725"/>
              <a:gd name="connsiteY2922" fmla="*/ 511193 h 1501047"/>
              <a:gd name="connsiteX2923" fmla="*/ 300935 w 7366725"/>
              <a:gd name="connsiteY2923" fmla="*/ 510399 h 1501047"/>
              <a:gd name="connsiteX2924" fmla="*/ 302295 w 7366725"/>
              <a:gd name="connsiteY2924" fmla="*/ 509606 h 1501047"/>
              <a:gd name="connsiteX2925" fmla="*/ 302748 w 7366725"/>
              <a:gd name="connsiteY2925" fmla="*/ 508472 h 1501047"/>
              <a:gd name="connsiteX2926" fmla="*/ 303995 w 7366725"/>
              <a:gd name="connsiteY2926" fmla="*/ 507565 h 1501047"/>
              <a:gd name="connsiteX2927" fmla="*/ 307509 w 7366725"/>
              <a:gd name="connsiteY2927" fmla="*/ 505752 h 1501047"/>
              <a:gd name="connsiteX2928" fmla="*/ 312043 w 7366725"/>
              <a:gd name="connsiteY2928" fmla="*/ 505412 h 1501047"/>
              <a:gd name="connsiteX2929" fmla="*/ 313290 w 7366725"/>
              <a:gd name="connsiteY2929" fmla="*/ 504052 h 1501047"/>
              <a:gd name="connsiteX2930" fmla="*/ 315557 w 7366725"/>
              <a:gd name="connsiteY2930" fmla="*/ 502805 h 1501047"/>
              <a:gd name="connsiteX2931" fmla="*/ 317370 w 7366725"/>
              <a:gd name="connsiteY2931" fmla="*/ 502805 h 1501047"/>
              <a:gd name="connsiteX2932" fmla="*/ 318957 w 7366725"/>
              <a:gd name="connsiteY2932" fmla="*/ 502465 h 1501047"/>
              <a:gd name="connsiteX2933" fmla="*/ 319637 w 7366725"/>
              <a:gd name="connsiteY2933" fmla="*/ 502011 h 1501047"/>
              <a:gd name="connsiteX2934" fmla="*/ 319410 w 7366725"/>
              <a:gd name="connsiteY2934" fmla="*/ 500878 h 1501047"/>
              <a:gd name="connsiteX2935" fmla="*/ 318844 w 7366725"/>
              <a:gd name="connsiteY2935" fmla="*/ 499858 h 1501047"/>
              <a:gd name="connsiteX2936" fmla="*/ 317597 w 7366725"/>
              <a:gd name="connsiteY2936" fmla="*/ 498498 h 1501047"/>
              <a:gd name="connsiteX2937" fmla="*/ 313970 w 7366725"/>
              <a:gd name="connsiteY2937" fmla="*/ 498271 h 1501047"/>
              <a:gd name="connsiteX2938" fmla="*/ 313176 w 7366725"/>
              <a:gd name="connsiteY2938" fmla="*/ 498044 h 1501047"/>
              <a:gd name="connsiteX2939" fmla="*/ 314310 w 7366725"/>
              <a:gd name="connsiteY2939" fmla="*/ 497138 h 1501047"/>
              <a:gd name="connsiteX2940" fmla="*/ 314876 w 7366725"/>
              <a:gd name="connsiteY2940" fmla="*/ 496798 h 1501047"/>
              <a:gd name="connsiteX2941" fmla="*/ 316577 w 7366725"/>
              <a:gd name="connsiteY2941" fmla="*/ 496798 h 1501047"/>
              <a:gd name="connsiteX2942" fmla="*/ 320657 w 7366725"/>
              <a:gd name="connsiteY2942" fmla="*/ 497931 h 1501047"/>
              <a:gd name="connsiteX2943" fmla="*/ 325191 w 7366725"/>
              <a:gd name="connsiteY2943" fmla="*/ 498498 h 1501047"/>
              <a:gd name="connsiteX2944" fmla="*/ 325871 w 7366725"/>
              <a:gd name="connsiteY2944" fmla="*/ 498498 h 1501047"/>
              <a:gd name="connsiteX2945" fmla="*/ 326778 w 7366725"/>
              <a:gd name="connsiteY2945" fmla="*/ 497591 h 1501047"/>
              <a:gd name="connsiteX2946" fmla="*/ 329271 w 7366725"/>
              <a:gd name="connsiteY2946" fmla="*/ 494531 h 1501047"/>
              <a:gd name="connsiteX2947" fmla="*/ 329271 w 7366725"/>
              <a:gd name="connsiteY2947" fmla="*/ 493851 h 1501047"/>
              <a:gd name="connsiteX2948" fmla="*/ 328818 w 7366725"/>
              <a:gd name="connsiteY2948" fmla="*/ 493284 h 1501047"/>
              <a:gd name="connsiteX2949" fmla="*/ 325191 w 7366725"/>
              <a:gd name="connsiteY2949" fmla="*/ 492264 h 1501047"/>
              <a:gd name="connsiteX2950" fmla="*/ 157552 w 7366725"/>
              <a:gd name="connsiteY2950" fmla="*/ 565712 h 1501047"/>
              <a:gd name="connsiteX2951" fmla="*/ 158232 w 7366725"/>
              <a:gd name="connsiteY2951" fmla="*/ 564012 h 1501047"/>
              <a:gd name="connsiteX2952" fmla="*/ 158232 w 7366725"/>
              <a:gd name="connsiteY2952" fmla="*/ 563445 h 1501047"/>
              <a:gd name="connsiteX2953" fmla="*/ 157778 w 7366725"/>
              <a:gd name="connsiteY2953" fmla="*/ 563445 h 1501047"/>
              <a:gd name="connsiteX2954" fmla="*/ 156418 w 7366725"/>
              <a:gd name="connsiteY2954" fmla="*/ 565145 h 1501047"/>
              <a:gd name="connsiteX2955" fmla="*/ 155738 w 7366725"/>
              <a:gd name="connsiteY2955" fmla="*/ 565372 h 1501047"/>
              <a:gd name="connsiteX2956" fmla="*/ 155398 w 7366725"/>
              <a:gd name="connsiteY2956" fmla="*/ 565372 h 1501047"/>
              <a:gd name="connsiteX2957" fmla="*/ 155738 w 7366725"/>
              <a:gd name="connsiteY2957" fmla="*/ 564012 h 1501047"/>
              <a:gd name="connsiteX2958" fmla="*/ 155738 w 7366725"/>
              <a:gd name="connsiteY2958" fmla="*/ 563445 h 1501047"/>
              <a:gd name="connsiteX2959" fmla="*/ 155171 w 7366725"/>
              <a:gd name="connsiteY2959" fmla="*/ 562879 h 1501047"/>
              <a:gd name="connsiteX2960" fmla="*/ 154605 w 7366725"/>
              <a:gd name="connsiteY2960" fmla="*/ 562652 h 1501047"/>
              <a:gd name="connsiteX2961" fmla="*/ 153244 w 7366725"/>
              <a:gd name="connsiteY2961" fmla="*/ 563332 h 1501047"/>
              <a:gd name="connsiteX2962" fmla="*/ 152224 w 7366725"/>
              <a:gd name="connsiteY2962" fmla="*/ 564805 h 1501047"/>
              <a:gd name="connsiteX2963" fmla="*/ 152224 w 7366725"/>
              <a:gd name="connsiteY2963" fmla="*/ 565599 h 1501047"/>
              <a:gd name="connsiteX2964" fmla="*/ 152564 w 7366725"/>
              <a:gd name="connsiteY2964" fmla="*/ 569793 h 1501047"/>
              <a:gd name="connsiteX2965" fmla="*/ 153131 w 7366725"/>
              <a:gd name="connsiteY2965" fmla="*/ 570699 h 1501047"/>
              <a:gd name="connsiteX2966" fmla="*/ 154038 w 7366725"/>
              <a:gd name="connsiteY2966" fmla="*/ 569906 h 1501047"/>
              <a:gd name="connsiteX2967" fmla="*/ 155058 w 7366725"/>
              <a:gd name="connsiteY2967" fmla="*/ 569679 h 1501047"/>
              <a:gd name="connsiteX2968" fmla="*/ 156985 w 7366725"/>
              <a:gd name="connsiteY2968" fmla="*/ 570246 h 1501047"/>
              <a:gd name="connsiteX2969" fmla="*/ 159478 w 7366725"/>
              <a:gd name="connsiteY2969" fmla="*/ 569453 h 1501047"/>
              <a:gd name="connsiteX2970" fmla="*/ 159478 w 7366725"/>
              <a:gd name="connsiteY2970" fmla="*/ 569113 h 1501047"/>
              <a:gd name="connsiteX2971" fmla="*/ 158572 w 7366725"/>
              <a:gd name="connsiteY2971" fmla="*/ 567979 h 1501047"/>
              <a:gd name="connsiteX2972" fmla="*/ 157552 w 7366725"/>
              <a:gd name="connsiteY2972" fmla="*/ 565712 h 1501047"/>
              <a:gd name="connsiteX2973" fmla="*/ 314083 w 7366725"/>
              <a:gd name="connsiteY2973" fmla="*/ 507792 h 1501047"/>
              <a:gd name="connsiteX2974" fmla="*/ 306942 w 7366725"/>
              <a:gd name="connsiteY2974" fmla="*/ 507225 h 1501047"/>
              <a:gd name="connsiteX2975" fmla="*/ 305582 w 7366725"/>
              <a:gd name="connsiteY2975" fmla="*/ 508926 h 1501047"/>
              <a:gd name="connsiteX2976" fmla="*/ 305129 w 7366725"/>
              <a:gd name="connsiteY2976" fmla="*/ 511419 h 1501047"/>
              <a:gd name="connsiteX2977" fmla="*/ 306716 w 7366725"/>
              <a:gd name="connsiteY2977" fmla="*/ 513006 h 1501047"/>
              <a:gd name="connsiteX2978" fmla="*/ 307962 w 7366725"/>
              <a:gd name="connsiteY2978" fmla="*/ 512099 h 1501047"/>
              <a:gd name="connsiteX2979" fmla="*/ 309549 w 7366725"/>
              <a:gd name="connsiteY2979" fmla="*/ 510059 h 1501047"/>
              <a:gd name="connsiteX2980" fmla="*/ 310003 w 7366725"/>
              <a:gd name="connsiteY2980" fmla="*/ 510059 h 1501047"/>
              <a:gd name="connsiteX2981" fmla="*/ 312610 w 7366725"/>
              <a:gd name="connsiteY2981" fmla="*/ 509039 h 1501047"/>
              <a:gd name="connsiteX2982" fmla="*/ 314083 w 7366725"/>
              <a:gd name="connsiteY2982" fmla="*/ 509039 h 1501047"/>
              <a:gd name="connsiteX2983" fmla="*/ 314650 w 7366725"/>
              <a:gd name="connsiteY2983" fmla="*/ 508586 h 1501047"/>
              <a:gd name="connsiteX2984" fmla="*/ 314650 w 7366725"/>
              <a:gd name="connsiteY2984" fmla="*/ 508132 h 1501047"/>
              <a:gd name="connsiteX2985" fmla="*/ 314083 w 7366725"/>
              <a:gd name="connsiteY2985" fmla="*/ 507679 h 1501047"/>
              <a:gd name="connsiteX2986" fmla="*/ 287900 w 7366725"/>
              <a:gd name="connsiteY2986" fmla="*/ 525361 h 1501047"/>
              <a:gd name="connsiteX2987" fmla="*/ 285746 w 7366725"/>
              <a:gd name="connsiteY2987" fmla="*/ 526608 h 1501047"/>
              <a:gd name="connsiteX2988" fmla="*/ 285520 w 7366725"/>
              <a:gd name="connsiteY2988" fmla="*/ 527628 h 1501047"/>
              <a:gd name="connsiteX2989" fmla="*/ 286993 w 7366725"/>
              <a:gd name="connsiteY2989" fmla="*/ 528421 h 1501047"/>
              <a:gd name="connsiteX2990" fmla="*/ 288013 w 7366725"/>
              <a:gd name="connsiteY2990" fmla="*/ 528421 h 1501047"/>
              <a:gd name="connsiteX2991" fmla="*/ 289260 w 7366725"/>
              <a:gd name="connsiteY2991" fmla="*/ 527854 h 1501047"/>
              <a:gd name="connsiteX2992" fmla="*/ 289940 w 7366725"/>
              <a:gd name="connsiteY2992" fmla="*/ 527401 h 1501047"/>
              <a:gd name="connsiteX2993" fmla="*/ 290167 w 7366725"/>
              <a:gd name="connsiteY2993" fmla="*/ 526948 h 1501047"/>
              <a:gd name="connsiteX2994" fmla="*/ 290167 w 7366725"/>
              <a:gd name="connsiteY2994" fmla="*/ 526154 h 1501047"/>
              <a:gd name="connsiteX2995" fmla="*/ 290167 w 7366725"/>
              <a:gd name="connsiteY2995" fmla="*/ 525474 h 1501047"/>
              <a:gd name="connsiteX2996" fmla="*/ 288013 w 7366725"/>
              <a:gd name="connsiteY2996" fmla="*/ 525248 h 1501047"/>
              <a:gd name="connsiteX2997" fmla="*/ 172173 w 7366725"/>
              <a:gd name="connsiteY2997" fmla="*/ 567072 h 1501047"/>
              <a:gd name="connsiteX2998" fmla="*/ 171833 w 7366725"/>
              <a:gd name="connsiteY2998" fmla="*/ 566732 h 1501047"/>
              <a:gd name="connsiteX2999" fmla="*/ 171153 w 7366725"/>
              <a:gd name="connsiteY2999" fmla="*/ 566732 h 1501047"/>
              <a:gd name="connsiteX3000" fmla="*/ 169906 w 7366725"/>
              <a:gd name="connsiteY3000" fmla="*/ 568999 h 1501047"/>
              <a:gd name="connsiteX3001" fmla="*/ 168773 w 7366725"/>
              <a:gd name="connsiteY3001" fmla="*/ 568999 h 1501047"/>
              <a:gd name="connsiteX3002" fmla="*/ 167526 w 7366725"/>
              <a:gd name="connsiteY3002" fmla="*/ 570926 h 1501047"/>
              <a:gd name="connsiteX3003" fmla="*/ 166846 w 7366725"/>
              <a:gd name="connsiteY3003" fmla="*/ 571380 h 1501047"/>
              <a:gd name="connsiteX3004" fmla="*/ 166053 w 7366725"/>
              <a:gd name="connsiteY3004" fmla="*/ 571380 h 1501047"/>
              <a:gd name="connsiteX3005" fmla="*/ 166506 w 7366725"/>
              <a:gd name="connsiteY3005" fmla="*/ 573306 h 1501047"/>
              <a:gd name="connsiteX3006" fmla="*/ 166506 w 7366725"/>
              <a:gd name="connsiteY3006" fmla="*/ 573873 h 1501047"/>
              <a:gd name="connsiteX3007" fmla="*/ 166279 w 7366725"/>
              <a:gd name="connsiteY3007" fmla="*/ 574780 h 1501047"/>
              <a:gd name="connsiteX3008" fmla="*/ 165032 w 7366725"/>
              <a:gd name="connsiteY3008" fmla="*/ 577500 h 1501047"/>
              <a:gd name="connsiteX3009" fmla="*/ 166166 w 7366725"/>
              <a:gd name="connsiteY3009" fmla="*/ 576934 h 1501047"/>
              <a:gd name="connsiteX3010" fmla="*/ 168886 w 7366725"/>
              <a:gd name="connsiteY3010" fmla="*/ 573760 h 1501047"/>
              <a:gd name="connsiteX3011" fmla="*/ 169680 w 7366725"/>
              <a:gd name="connsiteY3011" fmla="*/ 573080 h 1501047"/>
              <a:gd name="connsiteX3012" fmla="*/ 170586 w 7366725"/>
              <a:gd name="connsiteY3012" fmla="*/ 572740 h 1501047"/>
              <a:gd name="connsiteX3013" fmla="*/ 170926 w 7366725"/>
              <a:gd name="connsiteY3013" fmla="*/ 571833 h 1501047"/>
              <a:gd name="connsiteX3014" fmla="*/ 172173 w 7366725"/>
              <a:gd name="connsiteY3014" fmla="*/ 571153 h 1501047"/>
              <a:gd name="connsiteX3015" fmla="*/ 172513 w 7366725"/>
              <a:gd name="connsiteY3015" fmla="*/ 570699 h 1501047"/>
              <a:gd name="connsiteX3016" fmla="*/ 172853 w 7366725"/>
              <a:gd name="connsiteY3016" fmla="*/ 569566 h 1501047"/>
              <a:gd name="connsiteX3017" fmla="*/ 171607 w 7366725"/>
              <a:gd name="connsiteY3017" fmla="*/ 568319 h 1501047"/>
              <a:gd name="connsiteX3018" fmla="*/ 172173 w 7366725"/>
              <a:gd name="connsiteY3018" fmla="*/ 567072 h 1501047"/>
              <a:gd name="connsiteX3019" fmla="*/ 166166 w 7366725"/>
              <a:gd name="connsiteY3019" fmla="*/ 1433266 h 1501047"/>
              <a:gd name="connsiteX3020" fmla="*/ 165032 w 7366725"/>
              <a:gd name="connsiteY3020" fmla="*/ 1434286 h 1501047"/>
              <a:gd name="connsiteX3021" fmla="*/ 164579 w 7366725"/>
              <a:gd name="connsiteY3021" fmla="*/ 1435533 h 1501047"/>
              <a:gd name="connsiteX3022" fmla="*/ 164806 w 7366725"/>
              <a:gd name="connsiteY3022" fmla="*/ 1436440 h 1501047"/>
              <a:gd name="connsiteX3023" fmla="*/ 165486 w 7366725"/>
              <a:gd name="connsiteY3023" fmla="*/ 1436440 h 1501047"/>
              <a:gd name="connsiteX3024" fmla="*/ 165939 w 7366725"/>
              <a:gd name="connsiteY3024" fmla="*/ 1435533 h 1501047"/>
              <a:gd name="connsiteX3025" fmla="*/ 166506 w 7366725"/>
              <a:gd name="connsiteY3025" fmla="*/ 1434626 h 1501047"/>
              <a:gd name="connsiteX3026" fmla="*/ 167979 w 7366725"/>
              <a:gd name="connsiteY3026" fmla="*/ 1433946 h 1501047"/>
              <a:gd name="connsiteX3027" fmla="*/ 167979 w 7366725"/>
              <a:gd name="connsiteY3027" fmla="*/ 1432813 h 1501047"/>
              <a:gd name="connsiteX3028" fmla="*/ 168660 w 7366725"/>
              <a:gd name="connsiteY3028" fmla="*/ 1431793 h 1501047"/>
              <a:gd name="connsiteX3029" fmla="*/ 167639 w 7366725"/>
              <a:gd name="connsiteY3029" fmla="*/ 1431566 h 1501047"/>
              <a:gd name="connsiteX3030" fmla="*/ 166393 w 7366725"/>
              <a:gd name="connsiteY3030" fmla="*/ 1433153 h 1501047"/>
              <a:gd name="connsiteX3031" fmla="*/ 159478 w 7366725"/>
              <a:gd name="connsiteY3031" fmla="*/ 564352 h 1501047"/>
              <a:gd name="connsiteX3032" fmla="*/ 159025 w 7366725"/>
              <a:gd name="connsiteY3032" fmla="*/ 564919 h 1501047"/>
              <a:gd name="connsiteX3033" fmla="*/ 159819 w 7366725"/>
              <a:gd name="connsiteY3033" fmla="*/ 565712 h 1501047"/>
              <a:gd name="connsiteX3034" fmla="*/ 162652 w 7366725"/>
              <a:gd name="connsiteY3034" fmla="*/ 567299 h 1501047"/>
              <a:gd name="connsiteX3035" fmla="*/ 162992 w 7366725"/>
              <a:gd name="connsiteY3035" fmla="*/ 564919 h 1501047"/>
              <a:gd name="connsiteX3036" fmla="*/ 162312 w 7366725"/>
              <a:gd name="connsiteY3036" fmla="*/ 564352 h 1501047"/>
              <a:gd name="connsiteX3037" fmla="*/ 159592 w 7366725"/>
              <a:gd name="connsiteY3037" fmla="*/ 564352 h 1501047"/>
              <a:gd name="connsiteX3038" fmla="*/ 182828 w 7366725"/>
              <a:gd name="connsiteY3038" fmla="*/ 1426919 h 1501047"/>
              <a:gd name="connsiteX3039" fmla="*/ 178181 w 7366725"/>
              <a:gd name="connsiteY3039" fmla="*/ 1426919 h 1501047"/>
              <a:gd name="connsiteX3040" fmla="*/ 175120 w 7366725"/>
              <a:gd name="connsiteY3040" fmla="*/ 1428732 h 1501047"/>
              <a:gd name="connsiteX3041" fmla="*/ 173873 w 7366725"/>
              <a:gd name="connsiteY3041" fmla="*/ 1430999 h 1501047"/>
              <a:gd name="connsiteX3042" fmla="*/ 174667 w 7366725"/>
              <a:gd name="connsiteY3042" fmla="*/ 1432246 h 1501047"/>
              <a:gd name="connsiteX3043" fmla="*/ 176707 w 7366725"/>
              <a:gd name="connsiteY3043" fmla="*/ 1433153 h 1501047"/>
              <a:gd name="connsiteX3044" fmla="*/ 177501 w 7366725"/>
              <a:gd name="connsiteY3044" fmla="*/ 1434173 h 1501047"/>
              <a:gd name="connsiteX3045" fmla="*/ 179541 w 7366725"/>
              <a:gd name="connsiteY3045" fmla="*/ 1434400 h 1501047"/>
              <a:gd name="connsiteX3046" fmla="*/ 180561 w 7366725"/>
              <a:gd name="connsiteY3046" fmla="*/ 1434966 h 1501047"/>
              <a:gd name="connsiteX3047" fmla="*/ 182374 w 7366725"/>
              <a:gd name="connsiteY3047" fmla="*/ 1433719 h 1501047"/>
              <a:gd name="connsiteX3048" fmla="*/ 182941 w 7366725"/>
              <a:gd name="connsiteY3048" fmla="*/ 1432813 h 1501047"/>
              <a:gd name="connsiteX3049" fmla="*/ 183168 w 7366725"/>
              <a:gd name="connsiteY3049" fmla="*/ 1430999 h 1501047"/>
              <a:gd name="connsiteX3050" fmla="*/ 183735 w 7366725"/>
              <a:gd name="connsiteY3050" fmla="*/ 1429752 h 1501047"/>
              <a:gd name="connsiteX3051" fmla="*/ 183735 w 7366725"/>
              <a:gd name="connsiteY3051" fmla="*/ 1428619 h 1501047"/>
              <a:gd name="connsiteX3052" fmla="*/ 182714 w 7366725"/>
              <a:gd name="connsiteY3052" fmla="*/ 1427145 h 1501047"/>
              <a:gd name="connsiteX3053" fmla="*/ 181921 w 7366725"/>
              <a:gd name="connsiteY3053" fmla="*/ 576140 h 1501047"/>
              <a:gd name="connsiteX3054" fmla="*/ 182601 w 7366725"/>
              <a:gd name="connsiteY3054" fmla="*/ 576140 h 1501047"/>
              <a:gd name="connsiteX3055" fmla="*/ 182601 w 7366725"/>
              <a:gd name="connsiteY3055" fmla="*/ 575120 h 1501047"/>
              <a:gd name="connsiteX3056" fmla="*/ 182034 w 7366725"/>
              <a:gd name="connsiteY3056" fmla="*/ 573873 h 1501047"/>
              <a:gd name="connsiteX3057" fmla="*/ 180561 w 7366725"/>
              <a:gd name="connsiteY3057" fmla="*/ 573306 h 1501047"/>
              <a:gd name="connsiteX3058" fmla="*/ 180561 w 7366725"/>
              <a:gd name="connsiteY3058" fmla="*/ 573986 h 1501047"/>
              <a:gd name="connsiteX3059" fmla="*/ 181354 w 7366725"/>
              <a:gd name="connsiteY3059" fmla="*/ 575687 h 1501047"/>
              <a:gd name="connsiteX3060" fmla="*/ 181921 w 7366725"/>
              <a:gd name="connsiteY3060" fmla="*/ 576027 h 1501047"/>
              <a:gd name="connsiteX3061" fmla="*/ 177387 w 7366725"/>
              <a:gd name="connsiteY3061" fmla="*/ 573420 h 1501047"/>
              <a:gd name="connsiteX3062" fmla="*/ 178521 w 7366725"/>
              <a:gd name="connsiteY3062" fmla="*/ 572740 h 1501047"/>
              <a:gd name="connsiteX3063" fmla="*/ 179087 w 7366725"/>
              <a:gd name="connsiteY3063" fmla="*/ 573420 h 1501047"/>
              <a:gd name="connsiteX3064" fmla="*/ 179427 w 7366725"/>
              <a:gd name="connsiteY3064" fmla="*/ 573080 h 1501047"/>
              <a:gd name="connsiteX3065" fmla="*/ 179427 w 7366725"/>
              <a:gd name="connsiteY3065" fmla="*/ 570586 h 1501047"/>
              <a:gd name="connsiteX3066" fmla="*/ 178974 w 7366725"/>
              <a:gd name="connsiteY3066" fmla="*/ 568319 h 1501047"/>
              <a:gd name="connsiteX3067" fmla="*/ 178407 w 7366725"/>
              <a:gd name="connsiteY3067" fmla="*/ 568546 h 1501047"/>
              <a:gd name="connsiteX3068" fmla="*/ 177954 w 7366725"/>
              <a:gd name="connsiteY3068" fmla="*/ 569679 h 1501047"/>
              <a:gd name="connsiteX3069" fmla="*/ 177954 w 7366725"/>
              <a:gd name="connsiteY3069" fmla="*/ 570246 h 1501047"/>
              <a:gd name="connsiteX3070" fmla="*/ 177954 w 7366725"/>
              <a:gd name="connsiteY3070" fmla="*/ 571493 h 1501047"/>
              <a:gd name="connsiteX3071" fmla="*/ 177047 w 7366725"/>
              <a:gd name="connsiteY3071" fmla="*/ 571493 h 1501047"/>
              <a:gd name="connsiteX3072" fmla="*/ 177047 w 7366725"/>
              <a:gd name="connsiteY3072" fmla="*/ 572173 h 1501047"/>
              <a:gd name="connsiteX3073" fmla="*/ 176820 w 7366725"/>
              <a:gd name="connsiteY3073" fmla="*/ 573080 h 1501047"/>
              <a:gd name="connsiteX3074" fmla="*/ 177501 w 7366725"/>
              <a:gd name="connsiteY3074" fmla="*/ 573646 h 1501047"/>
              <a:gd name="connsiteX3075" fmla="*/ 216492 w 7366725"/>
              <a:gd name="connsiteY3075" fmla="*/ 1446301 h 1501047"/>
              <a:gd name="connsiteX3076" fmla="*/ 216152 w 7366725"/>
              <a:gd name="connsiteY3076" fmla="*/ 1444487 h 1501047"/>
              <a:gd name="connsiteX3077" fmla="*/ 215245 w 7366725"/>
              <a:gd name="connsiteY3077" fmla="*/ 1444487 h 1501047"/>
              <a:gd name="connsiteX3078" fmla="*/ 214565 w 7366725"/>
              <a:gd name="connsiteY3078" fmla="*/ 1444487 h 1501047"/>
              <a:gd name="connsiteX3079" fmla="*/ 213998 w 7366725"/>
              <a:gd name="connsiteY3079" fmla="*/ 1444147 h 1501047"/>
              <a:gd name="connsiteX3080" fmla="*/ 213545 w 7366725"/>
              <a:gd name="connsiteY3080" fmla="*/ 1443241 h 1501047"/>
              <a:gd name="connsiteX3081" fmla="*/ 213545 w 7366725"/>
              <a:gd name="connsiteY3081" fmla="*/ 1442334 h 1501047"/>
              <a:gd name="connsiteX3082" fmla="*/ 211278 w 7366725"/>
              <a:gd name="connsiteY3082" fmla="*/ 1438933 h 1501047"/>
              <a:gd name="connsiteX3083" fmla="*/ 210144 w 7366725"/>
              <a:gd name="connsiteY3083" fmla="*/ 1439160 h 1501047"/>
              <a:gd name="connsiteX3084" fmla="*/ 207991 w 7366725"/>
              <a:gd name="connsiteY3084" fmla="*/ 1441314 h 1501047"/>
              <a:gd name="connsiteX3085" fmla="*/ 204930 w 7366725"/>
              <a:gd name="connsiteY3085" fmla="*/ 1441654 h 1501047"/>
              <a:gd name="connsiteX3086" fmla="*/ 205610 w 7366725"/>
              <a:gd name="connsiteY3086" fmla="*/ 1442900 h 1501047"/>
              <a:gd name="connsiteX3087" fmla="*/ 205610 w 7366725"/>
              <a:gd name="connsiteY3087" fmla="*/ 1443921 h 1501047"/>
              <a:gd name="connsiteX3088" fmla="*/ 207651 w 7366725"/>
              <a:gd name="connsiteY3088" fmla="*/ 1446527 h 1501047"/>
              <a:gd name="connsiteX3089" fmla="*/ 208217 w 7366725"/>
              <a:gd name="connsiteY3089" fmla="*/ 1447888 h 1501047"/>
              <a:gd name="connsiteX3090" fmla="*/ 208898 w 7366725"/>
              <a:gd name="connsiteY3090" fmla="*/ 1447888 h 1501047"/>
              <a:gd name="connsiteX3091" fmla="*/ 210938 w 7366725"/>
              <a:gd name="connsiteY3091" fmla="*/ 1447888 h 1501047"/>
              <a:gd name="connsiteX3092" fmla="*/ 210144 w 7366725"/>
              <a:gd name="connsiteY3092" fmla="*/ 1446754 h 1501047"/>
              <a:gd name="connsiteX3093" fmla="*/ 210938 w 7366725"/>
              <a:gd name="connsiteY3093" fmla="*/ 1446527 h 1501047"/>
              <a:gd name="connsiteX3094" fmla="*/ 211164 w 7366725"/>
              <a:gd name="connsiteY3094" fmla="*/ 1446754 h 1501047"/>
              <a:gd name="connsiteX3095" fmla="*/ 211391 w 7366725"/>
              <a:gd name="connsiteY3095" fmla="*/ 1447661 h 1501047"/>
              <a:gd name="connsiteX3096" fmla="*/ 212525 w 7366725"/>
              <a:gd name="connsiteY3096" fmla="*/ 1447321 h 1501047"/>
              <a:gd name="connsiteX3097" fmla="*/ 213545 w 7366725"/>
              <a:gd name="connsiteY3097" fmla="*/ 1448454 h 1501047"/>
              <a:gd name="connsiteX3098" fmla="*/ 214565 w 7366725"/>
              <a:gd name="connsiteY3098" fmla="*/ 1448908 h 1501047"/>
              <a:gd name="connsiteX3099" fmla="*/ 216718 w 7366725"/>
              <a:gd name="connsiteY3099" fmla="*/ 1448681 h 1501047"/>
              <a:gd name="connsiteX3100" fmla="*/ 217852 w 7366725"/>
              <a:gd name="connsiteY3100" fmla="*/ 1448001 h 1501047"/>
              <a:gd name="connsiteX3101" fmla="*/ 217512 w 7366725"/>
              <a:gd name="connsiteY3101" fmla="*/ 1447434 h 1501047"/>
              <a:gd name="connsiteX3102" fmla="*/ 216492 w 7366725"/>
              <a:gd name="connsiteY3102" fmla="*/ 1446414 h 1501047"/>
              <a:gd name="connsiteX3103" fmla="*/ 233380 w 7366725"/>
              <a:gd name="connsiteY3103" fmla="*/ 1457182 h 1501047"/>
              <a:gd name="connsiteX3104" fmla="*/ 232134 w 7366725"/>
              <a:gd name="connsiteY3104" fmla="*/ 1456615 h 1501047"/>
              <a:gd name="connsiteX3105" fmla="*/ 229867 w 7366725"/>
              <a:gd name="connsiteY3105" fmla="*/ 1457069 h 1501047"/>
              <a:gd name="connsiteX3106" fmla="*/ 231113 w 7366725"/>
              <a:gd name="connsiteY3106" fmla="*/ 1458996 h 1501047"/>
              <a:gd name="connsiteX3107" fmla="*/ 231453 w 7366725"/>
              <a:gd name="connsiteY3107" fmla="*/ 1460583 h 1501047"/>
              <a:gd name="connsiteX3108" fmla="*/ 232814 w 7366725"/>
              <a:gd name="connsiteY3108" fmla="*/ 1460923 h 1501047"/>
              <a:gd name="connsiteX3109" fmla="*/ 234060 w 7366725"/>
              <a:gd name="connsiteY3109" fmla="*/ 1460242 h 1501047"/>
              <a:gd name="connsiteX3110" fmla="*/ 234854 w 7366725"/>
              <a:gd name="connsiteY3110" fmla="*/ 1458882 h 1501047"/>
              <a:gd name="connsiteX3111" fmla="*/ 234060 w 7366725"/>
              <a:gd name="connsiteY3111" fmla="*/ 1457862 h 1501047"/>
              <a:gd name="connsiteX3112" fmla="*/ 233380 w 7366725"/>
              <a:gd name="connsiteY3112" fmla="*/ 1457296 h 1501047"/>
              <a:gd name="connsiteX3113" fmla="*/ 998922 w 7366725"/>
              <a:gd name="connsiteY3113" fmla="*/ 1164975 h 1501047"/>
              <a:gd name="connsiteX3114" fmla="*/ 998016 w 7366725"/>
              <a:gd name="connsiteY3114" fmla="*/ 1164748 h 1501047"/>
              <a:gd name="connsiteX3115" fmla="*/ 996995 w 7366725"/>
              <a:gd name="connsiteY3115" fmla="*/ 1164748 h 1501047"/>
              <a:gd name="connsiteX3116" fmla="*/ 997675 w 7366725"/>
              <a:gd name="connsiteY3116" fmla="*/ 1166108 h 1501047"/>
              <a:gd name="connsiteX3117" fmla="*/ 998922 w 7366725"/>
              <a:gd name="connsiteY3117" fmla="*/ 1166335 h 1501047"/>
              <a:gd name="connsiteX3118" fmla="*/ 999829 w 7366725"/>
              <a:gd name="connsiteY3118" fmla="*/ 1166335 h 1501047"/>
              <a:gd name="connsiteX3119" fmla="*/ 999829 w 7366725"/>
              <a:gd name="connsiteY3119" fmla="*/ 1165882 h 1501047"/>
              <a:gd name="connsiteX3120" fmla="*/ 999036 w 7366725"/>
              <a:gd name="connsiteY3120" fmla="*/ 1164862 h 1501047"/>
              <a:gd name="connsiteX3121" fmla="*/ 1884158 w 7366725"/>
              <a:gd name="connsiteY3121" fmla="*/ 889316 h 1501047"/>
              <a:gd name="connsiteX3122" fmla="*/ 1883591 w 7366725"/>
              <a:gd name="connsiteY3122" fmla="*/ 889316 h 1501047"/>
              <a:gd name="connsiteX3123" fmla="*/ 1883251 w 7366725"/>
              <a:gd name="connsiteY3123" fmla="*/ 889883 h 1501047"/>
              <a:gd name="connsiteX3124" fmla="*/ 1883251 w 7366725"/>
              <a:gd name="connsiteY3124" fmla="*/ 890450 h 1501047"/>
              <a:gd name="connsiteX3125" fmla="*/ 1883478 w 7366725"/>
              <a:gd name="connsiteY3125" fmla="*/ 890450 h 1501047"/>
              <a:gd name="connsiteX3126" fmla="*/ 1884158 w 7366725"/>
              <a:gd name="connsiteY3126" fmla="*/ 889656 h 1501047"/>
              <a:gd name="connsiteX3127" fmla="*/ 1884158 w 7366725"/>
              <a:gd name="connsiteY3127" fmla="*/ 889316 h 1501047"/>
              <a:gd name="connsiteX3128" fmla="*/ 1663473 w 7366725"/>
              <a:gd name="connsiteY3128" fmla="*/ 856899 h 1501047"/>
              <a:gd name="connsiteX3129" fmla="*/ 1663813 w 7366725"/>
              <a:gd name="connsiteY3129" fmla="*/ 856559 h 1501047"/>
              <a:gd name="connsiteX3130" fmla="*/ 1663813 w 7366725"/>
              <a:gd name="connsiteY3130" fmla="*/ 855652 h 1501047"/>
              <a:gd name="connsiteX3131" fmla="*/ 1663586 w 7366725"/>
              <a:gd name="connsiteY3131" fmla="*/ 855086 h 1501047"/>
              <a:gd name="connsiteX3132" fmla="*/ 1662679 w 7366725"/>
              <a:gd name="connsiteY3132" fmla="*/ 854859 h 1501047"/>
              <a:gd name="connsiteX3133" fmla="*/ 1661886 w 7366725"/>
              <a:gd name="connsiteY3133" fmla="*/ 855539 h 1501047"/>
              <a:gd name="connsiteX3134" fmla="*/ 1661206 w 7366725"/>
              <a:gd name="connsiteY3134" fmla="*/ 857013 h 1501047"/>
              <a:gd name="connsiteX3135" fmla="*/ 1660299 w 7366725"/>
              <a:gd name="connsiteY3135" fmla="*/ 857919 h 1501047"/>
              <a:gd name="connsiteX3136" fmla="*/ 1659165 w 7366725"/>
              <a:gd name="connsiteY3136" fmla="*/ 858373 h 1501047"/>
              <a:gd name="connsiteX3137" fmla="*/ 1658372 w 7366725"/>
              <a:gd name="connsiteY3137" fmla="*/ 859393 h 1501047"/>
              <a:gd name="connsiteX3138" fmla="*/ 1657919 w 7366725"/>
              <a:gd name="connsiteY3138" fmla="*/ 860980 h 1501047"/>
              <a:gd name="connsiteX3139" fmla="*/ 1657125 w 7366725"/>
              <a:gd name="connsiteY3139" fmla="*/ 862340 h 1501047"/>
              <a:gd name="connsiteX3140" fmla="*/ 1655425 w 7366725"/>
              <a:gd name="connsiteY3140" fmla="*/ 864380 h 1501047"/>
              <a:gd name="connsiteX3141" fmla="*/ 1655425 w 7366725"/>
              <a:gd name="connsiteY3141" fmla="*/ 864947 h 1501047"/>
              <a:gd name="connsiteX3142" fmla="*/ 1655425 w 7366725"/>
              <a:gd name="connsiteY3142" fmla="*/ 865740 h 1501047"/>
              <a:gd name="connsiteX3143" fmla="*/ 1655765 w 7366725"/>
              <a:gd name="connsiteY3143" fmla="*/ 866760 h 1501047"/>
              <a:gd name="connsiteX3144" fmla="*/ 1656332 w 7366725"/>
              <a:gd name="connsiteY3144" fmla="*/ 867440 h 1501047"/>
              <a:gd name="connsiteX3145" fmla="*/ 1657125 w 7366725"/>
              <a:gd name="connsiteY3145" fmla="*/ 867780 h 1501047"/>
              <a:gd name="connsiteX3146" fmla="*/ 1657805 w 7366725"/>
              <a:gd name="connsiteY3146" fmla="*/ 867554 h 1501047"/>
              <a:gd name="connsiteX3147" fmla="*/ 1659732 w 7366725"/>
              <a:gd name="connsiteY3147" fmla="*/ 865174 h 1501047"/>
              <a:gd name="connsiteX3148" fmla="*/ 1659959 w 7366725"/>
              <a:gd name="connsiteY3148" fmla="*/ 864607 h 1501047"/>
              <a:gd name="connsiteX3149" fmla="*/ 1659732 w 7366725"/>
              <a:gd name="connsiteY3149" fmla="*/ 864380 h 1501047"/>
              <a:gd name="connsiteX3150" fmla="*/ 1659959 w 7366725"/>
              <a:gd name="connsiteY3150" fmla="*/ 863473 h 1501047"/>
              <a:gd name="connsiteX3151" fmla="*/ 1660752 w 7366725"/>
              <a:gd name="connsiteY3151" fmla="*/ 861887 h 1501047"/>
              <a:gd name="connsiteX3152" fmla="*/ 1661319 w 7366725"/>
              <a:gd name="connsiteY3152" fmla="*/ 861093 h 1501047"/>
              <a:gd name="connsiteX3153" fmla="*/ 1661659 w 7366725"/>
              <a:gd name="connsiteY3153" fmla="*/ 861093 h 1501047"/>
              <a:gd name="connsiteX3154" fmla="*/ 1661999 w 7366725"/>
              <a:gd name="connsiteY3154" fmla="*/ 860866 h 1501047"/>
              <a:gd name="connsiteX3155" fmla="*/ 1662339 w 7366725"/>
              <a:gd name="connsiteY3155" fmla="*/ 860186 h 1501047"/>
              <a:gd name="connsiteX3156" fmla="*/ 1662339 w 7366725"/>
              <a:gd name="connsiteY3156" fmla="*/ 859620 h 1501047"/>
              <a:gd name="connsiteX3157" fmla="*/ 1661772 w 7366725"/>
              <a:gd name="connsiteY3157" fmla="*/ 859053 h 1501047"/>
              <a:gd name="connsiteX3158" fmla="*/ 1661772 w 7366725"/>
              <a:gd name="connsiteY3158" fmla="*/ 858826 h 1501047"/>
              <a:gd name="connsiteX3159" fmla="*/ 1662339 w 7366725"/>
              <a:gd name="connsiteY3159" fmla="*/ 858826 h 1501047"/>
              <a:gd name="connsiteX3160" fmla="*/ 1662566 w 7366725"/>
              <a:gd name="connsiteY3160" fmla="*/ 858259 h 1501047"/>
              <a:gd name="connsiteX3161" fmla="*/ 1662566 w 7366725"/>
              <a:gd name="connsiteY3161" fmla="*/ 857013 h 1501047"/>
              <a:gd name="connsiteX3162" fmla="*/ 1662566 w 7366725"/>
              <a:gd name="connsiteY3162" fmla="*/ 856446 h 1501047"/>
              <a:gd name="connsiteX3163" fmla="*/ 1663246 w 7366725"/>
              <a:gd name="connsiteY3163" fmla="*/ 856673 h 1501047"/>
              <a:gd name="connsiteX3164" fmla="*/ 1828278 w 7366725"/>
              <a:gd name="connsiteY3164" fmla="*/ 917200 h 1501047"/>
              <a:gd name="connsiteX3165" fmla="*/ 1828958 w 7366725"/>
              <a:gd name="connsiteY3165" fmla="*/ 916293 h 1501047"/>
              <a:gd name="connsiteX3166" fmla="*/ 1829298 w 7366725"/>
              <a:gd name="connsiteY3166" fmla="*/ 915726 h 1501047"/>
              <a:gd name="connsiteX3167" fmla="*/ 1829298 w 7366725"/>
              <a:gd name="connsiteY3167" fmla="*/ 915386 h 1501047"/>
              <a:gd name="connsiteX3168" fmla="*/ 1827825 w 7366725"/>
              <a:gd name="connsiteY3168" fmla="*/ 915159 h 1501047"/>
              <a:gd name="connsiteX3169" fmla="*/ 1827258 w 7366725"/>
              <a:gd name="connsiteY3169" fmla="*/ 915499 h 1501047"/>
              <a:gd name="connsiteX3170" fmla="*/ 1827258 w 7366725"/>
              <a:gd name="connsiteY3170" fmla="*/ 916179 h 1501047"/>
              <a:gd name="connsiteX3171" fmla="*/ 1827258 w 7366725"/>
              <a:gd name="connsiteY3171" fmla="*/ 916746 h 1501047"/>
              <a:gd name="connsiteX3172" fmla="*/ 1827712 w 7366725"/>
              <a:gd name="connsiteY3172" fmla="*/ 917086 h 1501047"/>
              <a:gd name="connsiteX3173" fmla="*/ 1828278 w 7366725"/>
              <a:gd name="connsiteY3173" fmla="*/ 917086 h 1501047"/>
              <a:gd name="connsiteX3174" fmla="*/ 1665286 w 7366725"/>
              <a:gd name="connsiteY3174" fmla="*/ 851799 h 1501047"/>
              <a:gd name="connsiteX3175" fmla="*/ 1665059 w 7366725"/>
              <a:gd name="connsiteY3175" fmla="*/ 851459 h 1501047"/>
              <a:gd name="connsiteX3176" fmla="*/ 1664493 w 7366725"/>
              <a:gd name="connsiteY3176" fmla="*/ 853045 h 1501047"/>
              <a:gd name="connsiteX3177" fmla="*/ 1664946 w 7366725"/>
              <a:gd name="connsiteY3177" fmla="*/ 853612 h 1501047"/>
              <a:gd name="connsiteX3178" fmla="*/ 1666080 w 7366725"/>
              <a:gd name="connsiteY3178" fmla="*/ 853612 h 1501047"/>
              <a:gd name="connsiteX3179" fmla="*/ 1666646 w 7366725"/>
              <a:gd name="connsiteY3179" fmla="*/ 853386 h 1501047"/>
              <a:gd name="connsiteX3180" fmla="*/ 1666646 w 7366725"/>
              <a:gd name="connsiteY3180" fmla="*/ 852252 h 1501047"/>
              <a:gd name="connsiteX3181" fmla="*/ 1666646 w 7366725"/>
              <a:gd name="connsiteY3181" fmla="*/ 851912 h 1501047"/>
              <a:gd name="connsiteX3182" fmla="*/ 1666306 w 7366725"/>
              <a:gd name="connsiteY3182" fmla="*/ 851912 h 1501047"/>
              <a:gd name="connsiteX3183" fmla="*/ 1665286 w 7366725"/>
              <a:gd name="connsiteY3183" fmla="*/ 851685 h 1501047"/>
              <a:gd name="connsiteX3184" fmla="*/ 6990416 w 7366725"/>
              <a:gd name="connsiteY3184" fmla="*/ 637460 h 1501047"/>
              <a:gd name="connsiteX3185" fmla="*/ 6987355 w 7366725"/>
              <a:gd name="connsiteY3185" fmla="*/ 635874 h 1501047"/>
              <a:gd name="connsiteX3186" fmla="*/ 6984975 w 7366725"/>
              <a:gd name="connsiteY3186" fmla="*/ 636327 h 1501047"/>
              <a:gd name="connsiteX3187" fmla="*/ 6981462 w 7366725"/>
              <a:gd name="connsiteY3187" fmla="*/ 635307 h 1501047"/>
              <a:gd name="connsiteX3188" fmla="*/ 6978742 w 7366725"/>
              <a:gd name="connsiteY3188" fmla="*/ 635307 h 1501047"/>
              <a:gd name="connsiteX3189" fmla="*/ 6975001 w 7366725"/>
              <a:gd name="connsiteY3189" fmla="*/ 637574 h 1501047"/>
              <a:gd name="connsiteX3190" fmla="*/ 6977041 w 7366725"/>
              <a:gd name="connsiteY3190" fmla="*/ 638481 h 1501047"/>
              <a:gd name="connsiteX3191" fmla="*/ 6979648 w 7366725"/>
              <a:gd name="connsiteY3191" fmla="*/ 639161 h 1501047"/>
              <a:gd name="connsiteX3192" fmla="*/ 6980782 w 7366725"/>
              <a:gd name="connsiteY3192" fmla="*/ 641768 h 1501047"/>
              <a:gd name="connsiteX3193" fmla="*/ 6984068 w 7366725"/>
              <a:gd name="connsiteY3193" fmla="*/ 643128 h 1501047"/>
              <a:gd name="connsiteX3194" fmla="*/ 6987016 w 7366725"/>
              <a:gd name="connsiteY3194" fmla="*/ 641314 h 1501047"/>
              <a:gd name="connsiteX3195" fmla="*/ 6988603 w 7366725"/>
              <a:gd name="connsiteY3195" fmla="*/ 641314 h 1501047"/>
              <a:gd name="connsiteX3196" fmla="*/ 6991550 w 7366725"/>
              <a:gd name="connsiteY3196" fmla="*/ 640974 h 1501047"/>
              <a:gd name="connsiteX3197" fmla="*/ 6992456 w 7366725"/>
              <a:gd name="connsiteY3197" fmla="*/ 640974 h 1501047"/>
              <a:gd name="connsiteX3198" fmla="*/ 6993363 w 7366725"/>
              <a:gd name="connsiteY3198" fmla="*/ 640748 h 1501047"/>
              <a:gd name="connsiteX3199" fmla="*/ 6994156 w 7366725"/>
              <a:gd name="connsiteY3199" fmla="*/ 640181 h 1501047"/>
              <a:gd name="connsiteX3200" fmla="*/ 6990416 w 7366725"/>
              <a:gd name="connsiteY3200" fmla="*/ 637460 h 1501047"/>
              <a:gd name="connsiteX3201" fmla="*/ 7097982 w 7366725"/>
              <a:gd name="connsiteY3201" fmla="*/ 665570 h 1501047"/>
              <a:gd name="connsiteX3202" fmla="*/ 7097301 w 7366725"/>
              <a:gd name="connsiteY3202" fmla="*/ 666364 h 1501047"/>
              <a:gd name="connsiteX3203" fmla="*/ 7097301 w 7366725"/>
              <a:gd name="connsiteY3203" fmla="*/ 667157 h 1501047"/>
              <a:gd name="connsiteX3204" fmla="*/ 7098095 w 7366725"/>
              <a:gd name="connsiteY3204" fmla="*/ 668404 h 1501047"/>
              <a:gd name="connsiteX3205" fmla="*/ 7099342 w 7366725"/>
              <a:gd name="connsiteY3205" fmla="*/ 667951 h 1501047"/>
              <a:gd name="connsiteX3206" fmla="*/ 7100022 w 7366725"/>
              <a:gd name="connsiteY3206" fmla="*/ 666817 h 1501047"/>
              <a:gd name="connsiteX3207" fmla="*/ 7099229 w 7366725"/>
              <a:gd name="connsiteY3207" fmla="*/ 666137 h 1501047"/>
              <a:gd name="connsiteX3208" fmla="*/ 7097982 w 7366725"/>
              <a:gd name="connsiteY3208" fmla="*/ 665684 h 1501047"/>
              <a:gd name="connsiteX3209" fmla="*/ 7078600 w 7366725"/>
              <a:gd name="connsiteY3209" fmla="*/ 662170 h 1501047"/>
              <a:gd name="connsiteX3210" fmla="*/ 7077693 w 7366725"/>
              <a:gd name="connsiteY3210" fmla="*/ 664890 h 1501047"/>
              <a:gd name="connsiteX3211" fmla="*/ 7076786 w 7366725"/>
              <a:gd name="connsiteY3211" fmla="*/ 665684 h 1501047"/>
              <a:gd name="connsiteX3212" fmla="*/ 7074746 w 7366725"/>
              <a:gd name="connsiteY3212" fmla="*/ 666137 h 1501047"/>
              <a:gd name="connsiteX3213" fmla="*/ 7072025 w 7366725"/>
              <a:gd name="connsiteY3213" fmla="*/ 668291 h 1501047"/>
              <a:gd name="connsiteX3214" fmla="*/ 7072252 w 7366725"/>
              <a:gd name="connsiteY3214" fmla="*/ 668857 h 1501047"/>
              <a:gd name="connsiteX3215" fmla="*/ 7073612 w 7366725"/>
              <a:gd name="connsiteY3215" fmla="*/ 670104 h 1501047"/>
              <a:gd name="connsiteX3216" fmla="*/ 7075426 w 7366725"/>
              <a:gd name="connsiteY3216" fmla="*/ 668857 h 1501047"/>
              <a:gd name="connsiteX3217" fmla="*/ 7079053 w 7366725"/>
              <a:gd name="connsiteY3217" fmla="*/ 666931 h 1501047"/>
              <a:gd name="connsiteX3218" fmla="*/ 7079053 w 7366725"/>
              <a:gd name="connsiteY3218" fmla="*/ 665570 h 1501047"/>
              <a:gd name="connsiteX3219" fmla="*/ 7080300 w 7366725"/>
              <a:gd name="connsiteY3219" fmla="*/ 663644 h 1501047"/>
              <a:gd name="connsiteX3220" fmla="*/ 7080640 w 7366725"/>
              <a:gd name="connsiteY3220" fmla="*/ 662397 h 1501047"/>
              <a:gd name="connsiteX3221" fmla="*/ 7079960 w 7366725"/>
              <a:gd name="connsiteY3221" fmla="*/ 662057 h 1501047"/>
              <a:gd name="connsiteX3222" fmla="*/ 7078486 w 7366725"/>
              <a:gd name="connsiteY3222" fmla="*/ 662057 h 1501047"/>
              <a:gd name="connsiteX3223" fmla="*/ 7114077 w 7366725"/>
              <a:gd name="connsiteY3223" fmla="*/ 682459 h 1501047"/>
              <a:gd name="connsiteX3224" fmla="*/ 7111810 w 7366725"/>
              <a:gd name="connsiteY3224" fmla="*/ 680986 h 1501047"/>
              <a:gd name="connsiteX3225" fmla="*/ 7109770 w 7366725"/>
              <a:gd name="connsiteY3225" fmla="*/ 679285 h 1501047"/>
              <a:gd name="connsiteX3226" fmla="*/ 7106143 w 7366725"/>
              <a:gd name="connsiteY3226" fmla="*/ 676678 h 1501047"/>
              <a:gd name="connsiteX3227" fmla="*/ 7101722 w 7366725"/>
              <a:gd name="connsiteY3227" fmla="*/ 675545 h 1501047"/>
              <a:gd name="connsiteX3228" fmla="*/ 7100815 w 7366725"/>
              <a:gd name="connsiteY3228" fmla="*/ 675885 h 1501047"/>
              <a:gd name="connsiteX3229" fmla="*/ 7102855 w 7366725"/>
              <a:gd name="connsiteY3229" fmla="*/ 677585 h 1501047"/>
              <a:gd name="connsiteX3230" fmla="*/ 7106483 w 7366725"/>
              <a:gd name="connsiteY3230" fmla="*/ 679059 h 1501047"/>
              <a:gd name="connsiteX3231" fmla="*/ 7113737 w 7366725"/>
              <a:gd name="connsiteY3231" fmla="*/ 683819 h 1501047"/>
              <a:gd name="connsiteX3232" fmla="*/ 7117251 w 7366725"/>
              <a:gd name="connsiteY3232" fmla="*/ 683819 h 1501047"/>
              <a:gd name="connsiteX3233" fmla="*/ 7116457 w 7366725"/>
              <a:gd name="connsiteY3233" fmla="*/ 683026 h 1501047"/>
              <a:gd name="connsiteX3234" fmla="*/ 7113964 w 7366725"/>
              <a:gd name="connsiteY3234" fmla="*/ 682459 h 1501047"/>
              <a:gd name="connsiteX3235" fmla="*/ 1683082 w 7366725"/>
              <a:gd name="connsiteY3235" fmla="*/ 858939 h 1501047"/>
              <a:gd name="connsiteX3236" fmla="*/ 1683082 w 7366725"/>
              <a:gd name="connsiteY3236" fmla="*/ 859166 h 1501047"/>
              <a:gd name="connsiteX3237" fmla="*/ 1683422 w 7366725"/>
              <a:gd name="connsiteY3237" fmla="*/ 860413 h 1501047"/>
              <a:gd name="connsiteX3238" fmla="*/ 1683875 w 7366725"/>
              <a:gd name="connsiteY3238" fmla="*/ 860753 h 1501047"/>
              <a:gd name="connsiteX3239" fmla="*/ 1684442 w 7366725"/>
              <a:gd name="connsiteY3239" fmla="*/ 860753 h 1501047"/>
              <a:gd name="connsiteX3240" fmla="*/ 1684668 w 7366725"/>
              <a:gd name="connsiteY3240" fmla="*/ 860413 h 1501047"/>
              <a:gd name="connsiteX3241" fmla="*/ 1684668 w 7366725"/>
              <a:gd name="connsiteY3241" fmla="*/ 859620 h 1501047"/>
              <a:gd name="connsiteX3242" fmla="*/ 1684215 w 7366725"/>
              <a:gd name="connsiteY3242" fmla="*/ 859166 h 1501047"/>
              <a:gd name="connsiteX3243" fmla="*/ 1683082 w 7366725"/>
              <a:gd name="connsiteY3243" fmla="*/ 859166 h 1501047"/>
              <a:gd name="connsiteX3244" fmla="*/ 6995743 w 7366725"/>
              <a:gd name="connsiteY3244" fmla="*/ 652196 h 1501047"/>
              <a:gd name="connsiteX3245" fmla="*/ 6993816 w 7366725"/>
              <a:gd name="connsiteY3245" fmla="*/ 652649 h 1501047"/>
              <a:gd name="connsiteX3246" fmla="*/ 6993363 w 7366725"/>
              <a:gd name="connsiteY3246" fmla="*/ 653669 h 1501047"/>
              <a:gd name="connsiteX3247" fmla="*/ 6997784 w 7366725"/>
              <a:gd name="connsiteY3247" fmla="*/ 654122 h 1501047"/>
              <a:gd name="connsiteX3248" fmla="*/ 6998690 w 7366725"/>
              <a:gd name="connsiteY3248" fmla="*/ 655143 h 1501047"/>
              <a:gd name="connsiteX3249" fmla="*/ 7000051 w 7366725"/>
              <a:gd name="connsiteY3249" fmla="*/ 655143 h 1501047"/>
              <a:gd name="connsiteX3250" fmla="*/ 7000504 w 7366725"/>
              <a:gd name="connsiteY3250" fmla="*/ 652536 h 1501047"/>
              <a:gd name="connsiteX3251" fmla="*/ 7001184 w 7366725"/>
              <a:gd name="connsiteY3251" fmla="*/ 651062 h 1501047"/>
              <a:gd name="connsiteX3252" fmla="*/ 6998803 w 7366725"/>
              <a:gd name="connsiteY3252" fmla="*/ 650835 h 1501047"/>
              <a:gd name="connsiteX3253" fmla="*/ 6995970 w 7366725"/>
              <a:gd name="connsiteY3253" fmla="*/ 652422 h 1501047"/>
              <a:gd name="connsiteX3254" fmla="*/ 928648 w 7366725"/>
              <a:gd name="connsiteY3254" fmla="*/ 802040 h 1501047"/>
              <a:gd name="connsiteX3255" fmla="*/ 929328 w 7366725"/>
              <a:gd name="connsiteY3255" fmla="*/ 803173 h 1501047"/>
              <a:gd name="connsiteX3256" fmla="*/ 929668 w 7366725"/>
              <a:gd name="connsiteY3256" fmla="*/ 803173 h 1501047"/>
              <a:gd name="connsiteX3257" fmla="*/ 929894 w 7366725"/>
              <a:gd name="connsiteY3257" fmla="*/ 802606 h 1501047"/>
              <a:gd name="connsiteX3258" fmla="*/ 929894 w 7366725"/>
              <a:gd name="connsiteY3258" fmla="*/ 802266 h 1501047"/>
              <a:gd name="connsiteX3259" fmla="*/ 929214 w 7366725"/>
              <a:gd name="connsiteY3259" fmla="*/ 800679 h 1501047"/>
              <a:gd name="connsiteX3260" fmla="*/ 928648 w 7366725"/>
              <a:gd name="connsiteY3260" fmla="*/ 801246 h 1501047"/>
              <a:gd name="connsiteX3261" fmla="*/ 928648 w 7366725"/>
              <a:gd name="connsiteY3261" fmla="*/ 802040 h 1501047"/>
              <a:gd name="connsiteX3262" fmla="*/ 1592744 w 7366725"/>
              <a:gd name="connsiteY3262" fmla="*/ 807027 h 1501047"/>
              <a:gd name="connsiteX3263" fmla="*/ 1592744 w 7366725"/>
              <a:gd name="connsiteY3263" fmla="*/ 807934 h 1501047"/>
              <a:gd name="connsiteX3264" fmla="*/ 1592744 w 7366725"/>
              <a:gd name="connsiteY3264" fmla="*/ 808160 h 1501047"/>
              <a:gd name="connsiteX3265" fmla="*/ 1593424 w 7366725"/>
              <a:gd name="connsiteY3265" fmla="*/ 807707 h 1501047"/>
              <a:gd name="connsiteX3266" fmla="*/ 1593764 w 7366725"/>
              <a:gd name="connsiteY3266" fmla="*/ 807254 h 1501047"/>
              <a:gd name="connsiteX3267" fmla="*/ 1593764 w 7366725"/>
              <a:gd name="connsiteY3267" fmla="*/ 806687 h 1501047"/>
              <a:gd name="connsiteX3268" fmla="*/ 1593538 w 7366725"/>
              <a:gd name="connsiteY3268" fmla="*/ 806460 h 1501047"/>
              <a:gd name="connsiteX3269" fmla="*/ 1592971 w 7366725"/>
              <a:gd name="connsiteY3269" fmla="*/ 806460 h 1501047"/>
              <a:gd name="connsiteX3270" fmla="*/ 1592631 w 7366725"/>
              <a:gd name="connsiteY3270" fmla="*/ 807140 h 1501047"/>
              <a:gd name="connsiteX3271" fmla="*/ 937149 w 7366725"/>
              <a:gd name="connsiteY3271" fmla="*/ 791838 h 1501047"/>
              <a:gd name="connsiteX3272" fmla="*/ 936922 w 7366725"/>
              <a:gd name="connsiteY3272" fmla="*/ 789345 h 1501047"/>
              <a:gd name="connsiteX3273" fmla="*/ 936695 w 7366725"/>
              <a:gd name="connsiteY3273" fmla="*/ 789118 h 1501047"/>
              <a:gd name="connsiteX3274" fmla="*/ 936015 w 7366725"/>
              <a:gd name="connsiteY3274" fmla="*/ 788778 h 1501047"/>
              <a:gd name="connsiteX3275" fmla="*/ 935788 w 7366725"/>
              <a:gd name="connsiteY3275" fmla="*/ 789005 h 1501047"/>
              <a:gd name="connsiteX3276" fmla="*/ 935562 w 7366725"/>
              <a:gd name="connsiteY3276" fmla="*/ 789912 h 1501047"/>
              <a:gd name="connsiteX3277" fmla="*/ 935562 w 7366725"/>
              <a:gd name="connsiteY3277" fmla="*/ 791272 h 1501047"/>
              <a:gd name="connsiteX3278" fmla="*/ 935902 w 7366725"/>
              <a:gd name="connsiteY3278" fmla="*/ 791838 h 1501047"/>
              <a:gd name="connsiteX3279" fmla="*/ 937035 w 7366725"/>
              <a:gd name="connsiteY3279" fmla="*/ 792518 h 1501047"/>
              <a:gd name="connsiteX3280" fmla="*/ 937035 w 7366725"/>
              <a:gd name="connsiteY3280" fmla="*/ 791952 h 1501047"/>
              <a:gd name="connsiteX3281" fmla="*/ 1693623 w 7366725"/>
              <a:gd name="connsiteY3281" fmla="*/ 842164 h 1501047"/>
              <a:gd name="connsiteX3282" fmla="*/ 1692943 w 7366725"/>
              <a:gd name="connsiteY3282" fmla="*/ 843184 h 1501047"/>
              <a:gd name="connsiteX3283" fmla="*/ 1692263 w 7366725"/>
              <a:gd name="connsiteY3283" fmla="*/ 845451 h 1501047"/>
              <a:gd name="connsiteX3284" fmla="*/ 1692263 w 7366725"/>
              <a:gd name="connsiteY3284" fmla="*/ 846698 h 1501047"/>
              <a:gd name="connsiteX3285" fmla="*/ 1692716 w 7366725"/>
              <a:gd name="connsiteY3285" fmla="*/ 847038 h 1501047"/>
              <a:gd name="connsiteX3286" fmla="*/ 1693396 w 7366725"/>
              <a:gd name="connsiteY3286" fmla="*/ 847038 h 1501047"/>
              <a:gd name="connsiteX3287" fmla="*/ 1694303 w 7366725"/>
              <a:gd name="connsiteY3287" fmla="*/ 846245 h 1501047"/>
              <a:gd name="connsiteX3288" fmla="*/ 1694643 w 7366725"/>
              <a:gd name="connsiteY3288" fmla="*/ 845225 h 1501047"/>
              <a:gd name="connsiteX3289" fmla="*/ 1694416 w 7366725"/>
              <a:gd name="connsiteY3289" fmla="*/ 842844 h 1501047"/>
              <a:gd name="connsiteX3290" fmla="*/ 1694643 w 7366725"/>
              <a:gd name="connsiteY3290" fmla="*/ 842618 h 1501047"/>
              <a:gd name="connsiteX3291" fmla="*/ 1693736 w 7366725"/>
              <a:gd name="connsiteY3291" fmla="*/ 842164 h 1501047"/>
              <a:gd name="connsiteX3292" fmla="*/ 937942 w 7366725"/>
              <a:gd name="connsiteY3292" fmla="*/ 797619 h 1501047"/>
              <a:gd name="connsiteX3293" fmla="*/ 937942 w 7366725"/>
              <a:gd name="connsiteY3293" fmla="*/ 798413 h 1501047"/>
              <a:gd name="connsiteX3294" fmla="*/ 938395 w 7366725"/>
              <a:gd name="connsiteY3294" fmla="*/ 798526 h 1501047"/>
              <a:gd name="connsiteX3295" fmla="*/ 939189 w 7366725"/>
              <a:gd name="connsiteY3295" fmla="*/ 798072 h 1501047"/>
              <a:gd name="connsiteX3296" fmla="*/ 939189 w 7366725"/>
              <a:gd name="connsiteY3296" fmla="*/ 797392 h 1501047"/>
              <a:gd name="connsiteX3297" fmla="*/ 938282 w 7366725"/>
              <a:gd name="connsiteY3297" fmla="*/ 795919 h 1501047"/>
              <a:gd name="connsiteX3298" fmla="*/ 937715 w 7366725"/>
              <a:gd name="connsiteY3298" fmla="*/ 794672 h 1501047"/>
              <a:gd name="connsiteX3299" fmla="*/ 937375 w 7366725"/>
              <a:gd name="connsiteY3299" fmla="*/ 794672 h 1501047"/>
              <a:gd name="connsiteX3300" fmla="*/ 936922 w 7366725"/>
              <a:gd name="connsiteY3300" fmla="*/ 796599 h 1501047"/>
              <a:gd name="connsiteX3301" fmla="*/ 936922 w 7366725"/>
              <a:gd name="connsiteY3301" fmla="*/ 798413 h 1501047"/>
              <a:gd name="connsiteX3302" fmla="*/ 937715 w 7366725"/>
              <a:gd name="connsiteY3302" fmla="*/ 797506 h 1501047"/>
              <a:gd name="connsiteX3303" fmla="*/ 937942 w 7366725"/>
              <a:gd name="connsiteY3303" fmla="*/ 797506 h 1501047"/>
              <a:gd name="connsiteX3304" fmla="*/ 1716292 w 7366725"/>
              <a:gd name="connsiteY3304" fmla="*/ 841257 h 1501047"/>
              <a:gd name="connsiteX3305" fmla="*/ 1713685 w 7366725"/>
              <a:gd name="connsiteY3305" fmla="*/ 840917 h 1501047"/>
              <a:gd name="connsiteX3306" fmla="*/ 1713685 w 7366725"/>
              <a:gd name="connsiteY3306" fmla="*/ 841371 h 1501047"/>
              <a:gd name="connsiteX3307" fmla="*/ 1715159 w 7366725"/>
              <a:gd name="connsiteY3307" fmla="*/ 842731 h 1501047"/>
              <a:gd name="connsiteX3308" fmla="*/ 1716065 w 7366725"/>
              <a:gd name="connsiteY3308" fmla="*/ 843298 h 1501047"/>
              <a:gd name="connsiteX3309" fmla="*/ 1716632 w 7366725"/>
              <a:gd name="connsiteY3309" fmla="*/ 843298 h 1501047"/>
              <a:gd name="connsiteX3310" fmla="*/ 1717085 w 7366725"/>
              <a:gd name="connsiteY3310" fmla="*/ 842958 h 1501047"/>
              <a:gd name="connsiteX3311" fmla="*/ 1717425 w 7366725"/>
              <a:gd name="connsiteY3311" fmla="*/ 842391 h 1501047"/>
              <a:gd name="connsiteX3312" fmla="*/ 1717425 w 7366725"/>
              <a:gd name="connsiteY3312" fmla="*/ 841824 h 1501047"/>
              <a:gd name="connsiteX3313" fmla="*/ 1716519 w 7366725"/>
              <a:gd name="connsiteY3313" fmla="*/ 841144 h 1501047"/>
              <a:gd name="connsiteX3314" fmla="*/ 1716292 w 7366725"/>
              <a:gd name="connsiteY3314" fmla="*/ 841371 h 1501047"/>
              <a:gd name="connsiteX3315" fmla="*/ 1591044 w 7366725"/>
              <a:gd name="connsiteY3315" fmla="*/ 810541 h 1501047"/>
              <a:gd name="connsiteX3316" fmla="*/ 1591271 w 7366725"/>
              <a:gd name="connsiteY3316" fmla="*/ 809520 h 1501047"/>
              <a:gd name="connsiteX3317" fmla="*/ 1591271 w 7366725"/>
              <a:gd name="connsiteY3317" fmla="*/ 809294 h 1501047"/>
              <a:gd name="connsiteX3318" fmla="*/ 1590477 w 7366725"/>
              <a:gd name="connsiteY3318" fmla="*/ 809407 h 1501047"/>
              <a:gd name="connsiteX3319" fmla="*/ 1589004 w 7366725"/>
              <a:gd name="connsiteY3319" fmla="*/ 809974 h 1501047"/>
              <a:gd name="connsiteX3320" fmla="*/ 1589004 w 7366725"/>
              <a:gd name="connsiteY3320" fmla="*/ 810427 h 1501047"/>
              <a:gd name="connsiteX3321" fmla="*/ 1590477 w 7366725"/>
              <a:gd name="connsiteY3321" fmla="*/ 810654 h 1501047"/>
              <a:gd name="connsiteX3322" fmla="*/ 1591158 w 7366725"/>
              <a:gd name="connsiteY3322" fmla="*/ 810654 h 1501047"/>
              <a:gd name="connsiteX3323" fmla="*/ 1502521 w 7366725"/>
              <a:gd name="connsiteY3323" fmla="*/ 1261659 h 1501047"/>
              <a:gd name="connsiteX3324" fmla="*/ 1498100 w 7366725"/>
              <a:gd name="connsiteY3324" fmla="*/ 1265287 h 1501047"/>
              <a:gd name="connsiteX3325" fmla="*/ 1499120 w 7366725"/>
              <a:gd name="connsiteY3325" fmla="*/ 1265060 h 1501047"/>
              <a:gd name="connsiteX3326" fmla="*/ 1502747 w 7366725"/>
              <a:gd name="connsiteY3326" fmla="*/ 1262453 h 1501047"/>
              <a:gd name="connsiteX3327" fmla="*/ 1504788 w 7366725"/>
              <a:gd name="connsiteY3327" fmla="*/ 1260413 h 1501047"/>
              <a:gd name="connsiteX3328" fmla="*/ 1503541 w 7366725"/>
              <a:gd name="connsiteY3328" fmla="*/ 1260413 h 1501047"/>
              <a:gd name="connsiteX3329" fmla="*/ 1502634 w 7366725"/>
              <a:gd name="connsiteY3329" fmla="*/ 1261546 h 1501047"/>
              <a:gd name="connsiteX3330" fmla="*/ 1586057 w 7366725"/>
              <a:gd name="connsiteY3330" fmla="*/ 814621 h 1501047"/>
              <a:gd name="connsiteX3331" fmla="*/ 1586510 w 7366725"/>
              <a:gd name="connsiteY3331" fmla="*/ 814621 h 1501047"/>
              <a:gd name="connsiteX3332" fmla="*/ 1587644 w 7366725"/>
              <a:gd name="connsiteY3332" fmla="*/ 814281 h 1501047"/>
              <a:gd name="connsiteX3333" fmla="*/ 1588211 w 7366725"/>
              <a:gd name="connsiteY3333" fmla="*/ 813828 h 1501047"/>
              <a:gd name="connsiteX3334" fmla="*/ 1588211 w 7366725"/>
              <a:gd name="connsiteY3334" fmla="*/ 813374 h 1501047"/>
              <a:gd name="connsiteX3335" fmla="*/ 1588777 w 7366725"/>
              <a:gd name="connsiteY3335" fmla="*/ 812921 h 1501047"/>
              <a:gd name="connsiteX3336" fmla="*/ 1590137 w 7366725"/>
              <a:gd name="connsiteY3336" fmla="*/ 812127 h 1501047"/>
              <a:gd name="connsiteX3337" fmla="*/ 1590137 w 7366725"/>
              <a:gd name="connsiteY3337" fmla="*/ 811787 h 1501047"/>
              <a:gd name="connsiteX3338" fmla="*/ 1589571 w 7366725"/>
              <a:gd name="connsiteY3338" fmla="*/ 811787 h 1501047"/>
              <a:gd name="connsiteX3339" fmla="*/ 1586850 w 7366725"/>
              <a:gd name="connsiteY3339" fmla="*/ 813374 h 1501047"/>
              <a:gd name="connsiteX3340" fmla="*/ 1586284 w 7366725"/>
              <a:gd name="connsiteY3340" fmla="*/ 814054 h 1501047"/>
              <a:gd name="connsiteX3341" fmla="*/ 1586057 w 7366725"/>
              <a:gd name="connsiteY3341" fmla="*/ 814621 h 1501047"/>
              <a:gd name="connsiteX3342" fmla="*/ 7325242 w 7366725"/>
              <a:gd name="connsiteY3342" fmla="*/ 507452 h 1501047"/>
              <a:gd name="connsiteX3343" fmla="*/ 7325808 w 7366725"/>
              <a:gd name="connsiteY3343" fmla="*/ 508586 h 1501047"/>
              <a:gd name="connsiteX3344" fmla="*/ 7327735 w 7366725"/>
              <a:gd name="connsiteY3344" fmla="*/ 509152 h 1501047"/>
              <a:gd name="connsiteX3345" fmla="*/ 7329889 w 7366725"/>
              <a:gd name="connsiteY3345" fmla="*/ 507679 h 1501047"/>
              <a:gd name="connsiteX3346" fmla="*/ 7330796 w 7366725"/>
              <a:gd name="connsiteY3346" fmla="*/ 505865 h 1501047"/>
              <a:gd name="connsiteX3347" fmla="*/ 7325242 w 7366725"/>
              <a:gd name="connsiteY3347" fmla="*/ 507112 h 1501047"/>
              <a:gd name="connsiteX3348" fmla="*/ 7325242 w 7366725"/>
              <a:gd name="connsiteY3348" fmla="*/ 507565 h 1501047"/>
              <a:gd name="connsiteX3349" fmla="*/ 7319234 w 7366725"/>
              <a:gd name="connsiteY3349" fmla="*/ 644828 h 1501047"/>
              <a:gd name="connsiteX3350" fmla="*/ 7316967 w 7366725"/>
              <a:gd name="connsiteY3350" fmla="*/ 646755 h 1501047"/>
              <a:gd name="connsiteX3351" fmla="*/ 7316287 w 7366725"/>
              <a:gd name="connsiteY3351" fmla="*/ 647662 h 1501047"/>
              <a:gd name="connsiteX3352" fmla="*/ 7316514 w 7366725"/>
              <a:gd name="connsiteY3352" fmla="*/ 648795 h 1501047"/>
              <a:gd name="connsiteX3353" fmla="*/ 7316853 w 7366725"/>
              <a:gd name="connsiteY3353" fmla="*/ 649135 h 1501047"/>
              <a:gd name="connsiteX3354" fmla="*/ 7318214 w 7366725"/>
              <a:gd name="connsiteY3354" fmla="*/ 648228 h 1501047"/>
              <a:gd name="connsiteX3355" fmla="*/ 7319007 w 7366725"/>
              <a:gd name="connsiteY3355" fmla="*/ 647888 h 1501047"/>
              <a:gd name="connsiteX3356" fmla="*/ 7319914 w 7366725"/>
              <a:gd name="connsiteY3356" fmla="*/ 647888 h 1501047"/>
              <a:gd name="connsiteX3357" fmla="*/ 7320594 w 7366725"/>
              <a:gd name="connsiteY3357" fmla="*/ 647435 h 1501047"/>
              <a:gd name="connsiteX3358" fmla="*/ 7321161 w 7366725"/>
              <a:gd name="connsiteY3358" fmla="*/ 646415 h 1501047"/>
              <a:gd name="connsiteX3359" fmla="*/ 7321161 w 7366725"/>
              <a:gd name="connsiteY3359" fmla="*/ 645621 h 1501047"/>
              <a:gd name="connsiteX3360" fmla="*/ 7320708 w 7366725"/>
              <a:gd name="connsiteY3360" fmla="*/ 645055 h 1501047"/>
              <a:gd name="connsiteX3361" fmla="*/ 7319234 w 7366725"/>
              <a:gd name="connsiteY3361" fmla="*/ 644715 h 1501047"/>
              <a:gd name="connsiteX3362" fmla="*/ 7338163 w 7366725"/>
              <a:gd name="connsiteY3362" fmla="*/ 639274 h 1501047"/>
              <a:gd name="connsiteX3363" fmla="*/ 7336803 w 7366725"/>
              <a:gd name="connsiteY3363" fmla="*/ 639274 h 1501047"/>
              <a:gd name="connsiteX3364" fmla="*/ 7333516 w 7366725"/>
              <a:gd name="connsiteY3364" fmla="*/ 640294 h 1501047"/>
              <a:gd name="connsiteX3365" fmla="*/ 7333289 w 7366725"/>
              <a:gd name="connsiteY3365" fmla="*/ 640974 h 1501047"/>
              <a:gd name="connsiteX3366" fmla="*/ 7333516 w 7366725"/>
              <a:gd name="connsiteY3366" fmla="*/ 641654 h 1501047"/>
              <a:gd name="connsiteX3367" fmla="*/ 7335669 w 7366725"/>
              <a:gd name="connsiteY3367" fmla="*/ 641428 h 1501047"/>
              <a:gd name="connsiteX3368" fmla="*/ 7338843 w 7366725"/>
              <a:gd name="connsiteY3368" fmla="*/ 642108 h 1501047"/>
              <a:gd name="connsiteX3369" fmla="*/ 7339183 w 7366725"/>
              <a:gd name="connsiteY3369" fmla="*/ 641654 h 1501047"/>
              <a:gd name="connsiteX3370" fmla="*/ 7339523 w 7366725"/>
              <a:gd name="connsiteY3370" fmla="*/ 640408 h 1501047"/>
              <a:gd name="connsiteX3371" fmla="*/ 7339183 w 7366725"/>
              <a:gd name="connsiteY3371" fmla="*/ 639841 h 1501047"/>
              <a:gd name="connsiteX3372" fmla="*/ 7338276 w 7366725"/>
              <a:gd name="connsiteY3372" fmla="*/ 639387 h 1501047"/>
              <a:gd name="connsiteX3373" fmla="*/ 7284323 w 7366725"/>
              <a:gd name="connsiteY3373" fmla="*/ 403513 h 1501047"/>
              <a:gd name="connsiteX3374" fmla="*/ 7281489 w 7366725"/>
              <a:gd name="connsiteY3374" fmla="*/ 403740 h 1501047"/>
              <a:gd name="connsiteX3375" fmla="*/ 7277069 w 7366725"/>
              <a:gd name="connsiteY3375" fmla="*/ 401587 h 1501047"/>
              <a:gd name="connsiteX3376" fmla="*/ 7274689 w 7366725"/>
              <a:gd name="connsiteY3376" fmla="*/ 400000 h 1501047"/>
              <a:gd name="connsiteX3377" fmla="*/ 7273442 w 7366725"/>
              <a:gd name="connsiteY3377" fmla="*/ 396599 h 1501047"/>
              <a:gd name="connsiteX3378" fmla="*/ 7270948 w 7366725"/>
              <a:gd name="connsiteY3378" fmla="*/ 397846 h 1501047"/>
              <a:gd name="connsiteX3379" fmla="*/ 7270382 w 7366725"/>
              <a:gd name="connsiteY3379" fmla="*/ 400340 h 1501047"/>
              <a:gd name="connsiteX3380" fmla="*/ 7272762 w 7366725"/>
              <a:gd name="connsiteY3380" fmla="*/ 401360 h 1501047"/>
              <a:gd name="connsiteX3381" fmla="*/ 7279336 w 7366725"/>
              <a:gd name="connsiteY3381" fmla="*/ 405780 h 1501047"/>
              <a:gd name="connsiteX3382" fmla="*/ 7284210 w 7366725"/>
              <a:gd name="connsiteY3382" fmla="*/ 405780 h 1501047"/>
              <a:gd name="connsiteX3383" fmla="*/ 7287611 w 7366725"/>
              <a:gd name="connsiteY3383" fmla="*/ 406800 h 1501047"/>
              <a:gd name="connsiteX3384" fmla="*/ 7286704 w 7366725"/>
              <a:gd name="connsiteY3384" fmla="*/ 405327 h 1501047"/>
              <a:gd name="connsiteX3385" fmla="*/ 7284437 w 7366725"/>
              <a:gd name="connsiteY3385" fmla="*/ 403513 h 1501047"/>
              <a:gd name="connsiteX3386" fmla="*/ 7366613 w 7366725"/>
              <a:gd name="connsiteY3386" fmla="*/ 626693 h 1501047"/>
              <a:gd name="connsiteX3387" fmla="*/ 7366273 w 7366725"/>
              <a:gd name="connsiteY3387" fmla="*/ 627259 h 1501047"/>
              <a:gd name="connsiteX3388" fmla="*/ 7365139 w 7366725"/>
              <a:gd name="connsiteY3388" fmla="*/ 628053 h 1501047"/>
              <a:gd name="connsiteX3389" fmla="*/ 7362419 w 7366725"/>
              <a:gd name="connsiteY3389" fmla="*/ 627826 h 1501047"/>
              <a:gd name="connsiteX3390" fmla="*/ 7361059 w 7366725"/>
              <a:gd name="connsiteY3390" fmla="*/ 628166 h 1501047"/>
              <a:gd name="connsiteX3391" fmla="*/ 7360038 w 7366725"/>
              <a:gd name="connsiteY3391" fmla="*/ 629073 h 1501047"/>
              <a:gd name="connsiteX3392" fmla="*/ 7358565 w 7366725"/>
              <a:gd name="connsiteY3392" fmla="*/ 630660 h 1501047"/>
              <a:gd name="connsiteX3393" fmla="*/ 7358225 w 7366725"/>
              <a:gd name="connsiteY3393" fmla="*/ 631453 h 1501047"/>
              <a:gd name="connsiteX3394" fmla="*/ 7358225 w 7366725"/>
              <a:gd name="connsiteY3394" fmla="*/ 633493 h 1501047"/>
              <a:gd name="connsiteX3395" fmla="*/ 7357885 w 7366725"/>
              <a:gd name="connsiteY3395" fmla="*/ 634514 h 1501047"/>
              <a:gd name="connsiteX3396" fmla="*/ 7357092 w 7366725"/>
              <a:gd name="connsiteY3396" fmla="*/ 635307 h 1501047"/>
              <a:gd name="connsiteX3397" fmla="*/ 7355618 w 7366725"/>
              <a:gd name="connsiteY3397" fmla="*/ 637347 h 1501047"/>
              <a:gd name="connsiteX3398" fmla="*/ 7354258 w 7366725"/>
              <a:gd name="connsiteY3398" fmla="*/ 638594 h 1501047"/>
              <a:gd name="connsiteX3399" fmla="*/ 7352218 w 7366725"/>
              <a:gd name="connsiteY3399" fmla="*/ 639954 h 1501047"/>
              <a:gd name="connsiteX3400" fmla="*/ 7351878 w 7366725"/>
              <a:gd name="connsiteY3400" fmla="*/ 640861 h 1501047"/>
              <a:gd name="connsiteX3401" fmla="*/ 7352331 w 7366725"/>
              <a:gd name="connsiteY3401" fmla="*/ 640861 h 1501047"/>
              <a:gd name="connsiteX3402" fmla="*/ 7359019 w 7366725"/>
              <a:gd name="connsiteY3402" fmla="*/ 637120 h 1501047"/>
              <a:gd name="connsiteX3403" fmla="*/ 7359926 w 7366725"/>
              <a:gd name="connsiteY3403" fmla="*/ 636894 h 1501047"/>
              <a:gd name="connsiteX3404" fmla="*/ 7361966 w 7366725"/>
              <a:gd name="connsiteY3404" fmla="*/ 635307 h 1501047"/>
              <a:gd name="connsiteX3405" fmla="*/ 7362986 w 7366725"/>
              <a:gd name="connsiteY3405" fmla="*/ 634740 h 1501047"/>
              <a:gd name="connsiteX3406" fmla="*/ 7363893 w 7366725"/>
              <a:gd name="connsiteY3406" fmla="*/ 634514 h 1501047"/>
              <a:gd name="connsiteX3407" fmla="*/ 7365139 w 7366725"/>
              <a:gd name="connsiteY3407" fmla="*/ 633267 h 1501047"/>
              <a:gd name="connsiteX3408" fmla="*/ 7366726 w 7366725"/>
              <a:gd name="connsiteY3408" fmla="*/ 631000 h 1501047"/>
              <a:gd name="connsiteX3409" fmla="*/ 7366726 w 7366725"/>
              <a:gd name="connsiteY3409" fmla="*/ 626693 h 1501047"/>
              <a:gd name="connsiteX3410" fmla="*/ 7366726 w 7366725"/>
              <a:gd name="connsiteY3410" fmla="*/ 626693 h 1501047"/>
              <a:gd name="connsiteX3411" fmla="*/ 7282623 w 7366725"/>
              <a:gd name="connsiteY3411" fmla="*/ 653896 h 1501047"/>
              <a:gd name="connsiteX3412" fmla="*/ 7281150 w 7366725"/>
              <a:gd name="connsiteY3412" fmla="*/ 654916 h 1501047"/>
              <a:gd name="connsiteX3413" fmla="*/ 7280356 w 7366725"/>
              <a:gd name="connsiteY3413" fmla="*/ 655709 h 1501047"/>
              <a:gd name="connsiteX3414" fmla="*/ 7279563 w 7366725"/>
              <a:gd name="connsiteY3414" fmla="*/ 657296 h 1501047"/>
              <a:gd name="connsiteX3415" fmla="*/ 7281263 w 7366725"/>
              <a:gd name="connsiteY3415" fmla="*/ 657750 h 1501047"/>
              <a:gd name="connsiteX3416" fmla="*/ 7282737 w 7366725"/>
              <a:gd name="connsiteY3416" fmla="*/ 657296 h 1501047"/>
              <a:gd name="connsiteX3417" fmla="*/ 7285797 w 7366725"/>
              <a:gd name="connsiteY3417" fmla="*/ 655596 h 1501047"/>
              <a:gd name="connsiteX3418" fmla="*/ 7284323 w 7366725"/>
              <a:gd name="connsiteY3418" fmla="*/ 654349 h 1501047"/>
              <a:gd name="connsiteX3419" fmla="*/ 7282510 w 7366725"/>
              <a:gd name="connsiteY3419" fmla="*/ 653896 h 1501047"/>
              <a:gd name="connsiteX3420" fmla="*/ 7342356 w 7366725"/>
              <a:gd name="connsiteY3420" fmla="*/ 524907 h 1501047"/>
              <a:gd name="connsiteX3421" fmla="*/ 7340883 w 7366725"/>
              <a:gd name="connsiteY3421" fmla="*/ 525361 h 1501047"/>
              <a:gd name="connsiteX3422" fmla="*/ 7338163 w 7366725"/>
              <a:gd name="connsiteY3422" fmla="*/ 524681 h 1501047"/>
              <a:gd name="connsiteX3423" fmla="*/ 7337936 w 7366725"/>
              <a:gd name="connsiteY3423" fmla="*/ 525474 h 1501047"/>
              <a:gd name="connsiteX3424" fmla="*/ 7340657 w 7366725"/>
              <a:gd name="connsiteY3424" fmla="*/ 527401 h 1501047"/>
              <a:gd name="connsiteX3425" fmla="*/ 7341563 w 7366725"/>
              <a:gd name="connsiteY3425" fmla="*/ 527401 h 1501047"/>
              <a:gd name="connsiteX3426" fmla="*/ 7343830 w 7366725"/>
              <a:gd name="connsiteY3426" fmla="*/ 525928 h 1501047"/>
              <a:gd name="connsiteX3427" fmla="*/ 7343604 w 7366725"/>
              <a:gd name="connsiteY3427" fmla="*/ 525134 h 1501047"/>
              <a:gd name="connsiteX3428" fmla="*/ 7342244 w 7366725"/>
              <a:gd name="connsiteY3428" fmla="*/ 524794 h 1501047"/>
              <a:gd name="connsiteX3429" fmla="*/ 7358565 w 7366725"/>
              <a:gd name="connsiteY3429" fmla="*/ 307962 h 1501047"/>
              <a:gd name="connsiteX3430" fmla="*/ 7359472 w 7366725"/>
              <a:gd name="connsiteY3430" fmla="*/ 304562 h 1501047"/>
              <a:gd name="connsiteX3431" fmla="*/ 7353691 w 7366725"/>
              <a:gd name="connsiteY3431" fmla="*/ 303315 h 1501047"/>
              <a:gd name="connsiteX3432" fmla="*/ 7349044 w 7366725"/>
              <a:gd name="connsiteY3432" fmla="*/ 303315 h 1501047"/>
              <a:gd name="connsiteX3433" fmla="*/ 7347571 w 7366725"/>
              <a:gd name="connsiteY3433" fmla="*/ 302975 h 1501047"/>
              <a:gd name="connsiteX3434" fmla="*/ 7344850 w 7366725"/>
              <a:gd name="connsiteY3434" fmla="*/ 303315 h 1501047"/>
              <a:gd name="connsiteX3435" fmla="*/ 7342244 w 7366725"/>
              <a:gd name="connsiteY3435" fmla="*/ 302408 h 1501047"/>
              <a:gd name="connsiteX3436" fmla="*/ 7341563 w 7366725"/>
              <a:gd name="connsiteY3436" fmla="*/ 301275 h 1501047"/>
              <a:gd name="connsiteX3437" fmla="*/ 7340770 w 7366725"/>
              <a:gd name="connsiteY3437" fmla="*/ 300481 h 1501047"/>
              <a:gd name="connsiteX3438" fmla="*/ 7337596 w 7366725"/>
              <a:gd name="connsiteY3438" fmla="*/ 299915 h 1501047"/>
              <a:gd name="connsiteX3439" fmla="*/ 7332722 w 7366725"/>
              <a:gd name="connsiteY3439" fmla="*/ 298441 h 1501047"/>
              <a:gd name="connsiteX3440" fmla="*/ 7331929 w 7366725"/>
              <a:gd name="connsiteY3440" fmla="*/ 297194 h 1501047"/>
              <a:gd name="connsiteX3441" fmla="*/ 7331362 w 7366725"/>
              <a:gd name="connsiteY3441" fmla="*/ 295494 h 1501047"/>
              <a:gd name="connsiteX3442" fmla="*/ 7330569 w 7366725"/>
              <a:gd name="connsiteY3442" fmla="*/ 294021 h 1501047"/>
              <a:gd name="connsiteX3443" fmla="*/ 7329548 w 7366725"/>
              <a:gd name="connsiteY3443" fmla="*/ 293227 h 1501047"/>
              <a:gd name="connsiteX3444" fmla="*/ 7326941 w 7366725"/>
              <a:gd name="connsiteY3444" fmla="*/ 291867 h 1501047"/>
              <a:gd name="connsiteX3445" fmla="*/ 7324221 w 7366725"/>
              <a:gd name="connsiteY3445" fmla="*/ 291187 h 1501047"/>
              <a:gd name="connsiteX3446" fmla="*/ 7321727 w 7366725"/>
              <a:gd name="connsiteY3446" fmla="*/ 291527 h 1501047"/>
              <a:gd name="connsiteX3447" fmla="*/ 7319234 w 7366725"/>
              <a:gd name="connsiteY3447" fmla="*/ 292207 h 1501047"/>
              <a:gd name="connsiteX3448" fmla="*/ 7315154 w 7366725"/>
              <a:gd name="connsiteY3448" fmla="*/ 294814 h 1501047"/>
              <a:gd name="connsiteX3449" fmla="*/ 7311866 w 7366725"/>
              <a:gd name="connsiteY3449" fmla="*/ 295154 h 1501047"/>
              <a:gd name="connsiteX3450" fmla="*/ 7308579 w 7366725"/>
              <a:gd name="connsiteY3450" fmla="*/ 294361 h 1501047"/>
              <a:gd name="connsiteX3451" fmla="*/ 7305632 w 7366725"/>
              <a:gd name="connsiteY3451" fmla="*/ 294021 h 1501047"/>
              <a:gd name="connsiteX3452" fmla="*/ 7303479 w 7366725"/>
              <a:gd name="connsiteY3452" fmla="*/ 294021 h 1501047"/>
              <a:gd name="connsiteX3453" fmla="*/ 7303139 w 7366725"/>
              <a:gd name="connsiteY3453" fmla="*/ 293341 h 1501047"/>
              <a:gd name="connsiteX3454" fmla="*/ 7299398 w 7366725"/>
              <a:gd name="connsiteY3454" fmla="*/ 290280 h 1501047"/>
              <a:gd name="connsiteX3455" fmla="*/ 7297358 w 7366725"/>
              <a:gd name="connsiteY3455" fmla="*/ 291074 h 1501047"/>
              <a:gd name="connsiteX3456" fmla="*/ 7296224 w 7366725"/>
              <a:gd name="connsiteY3456" fmla="*/ 295381 h 1501047"/>
              <a:gd name="connsiteX3457" fmla="*/ 7295885 w 7366725"/>
              <a:gd name="connsiteY3457" fmla="*/ 297194 h 1501047"/>
              <a:gd name="connsiteX3458" fmla="*/ 7295885 w 7366725"/>
              <a:gd name="connsiteY3458" fmla="*/ 299008 h 1501047"/>
              <a:gd name="connsiteX3459" fmla="*/ 7296451 w 7366725"/>
              <a:gd name="connsiteY3459" fmla="*/ 300822 h 1501047"/>
              <a:gd name="connsiteX3460" fmla="*/ 7297585 w 7366725"/>
              <a:gd name="connsiteY3460" fmla="*/ 301842 h 1501047"/>
              <a:gd name="connsiteX3461" fmla="*/ 7299739 w 7366725"/>
              <a:gd name="connsiteY3461" fmla="*/ 303315 h 1501047"/>
              <a:gd name="connsiteX3462" fmla="*/ 7302005 w 7366725"/>
              <a:gd name="connsiteY3462" fmla="*/ 303995 h 1501047"/>
              <a:gd name="connsiteX3463" fmla="*/ 7304386 w 7366725"/>
              <a:gd name="connsiteY3463" fmla="*/ 303769 h 1501047"/>
              <a:gd name="connsiteX3464" fmla="*/ 7306766 w 7366725"/>
              <a:gd name="connsiteY3464" fmla="*/ 302635 h 1501047"/>
              <a:gd name="connsiteX3465" fmla="*/ 7309033 w 7366725"/>
              <a:gd name="connsiteY3465" fmla="*/ 301048 h 1501047"/>
              <a:gd name="connsiteX3466" fmla="*/ 7311413 w 7366725"/>
              <a:gd name="connsiteY3466" fmla="*/ 300028 h 1501047"/>
              <a:gd name="connsiteX3467" fmla="*/ 7313567 w 7366725"/>
              <a:gd name="connsiteY3467" fmla="*/ 299801 h 1501047"/>
              <a:gd name="connsiteX3468" fmla="*/ 7315720 w 7366725"/>
              <a:gd name="connsiteY3468" fmla="*/ 300141 h 1501047"/>
              <a:gd name="connsiteX3469" fmla="*/ 7322295 w 7366725"/>
              <a:gd name="connsiteY3469" fmla="*/ 302408 h 1501047"/>
              <a:gd name="connsiteX3470" fmla="*/ 7324448 w 7366725"/>
              <a:gd name="connsiteY3470" fmla="*/ 303429 h 1501047"/>
              <a:gd name="connsiteX3471" fmla="*/ 7326488 w 7366725"/>
              <a:gd name="connsiteY3471" fmla="*/ 304789 h 1501047"/>
              <a:gd name="connsiteX3472" fmla="*/ 7327508 w 7366725"/>
              <a:gd name="connsiteY3472" fmla="*/ 305695 h 1501047"/>
              <a:gd name="connsiteX3473" fmla="*/ 7328075 w 7366725"/>
              <a:gd name="connsiteY3473" fmla="*/ 307509 h 1501047"/>
              <a:gd name="connsiteX3474" fmla="*/ 7329209 w 7366725"/>
              <a:gd name="connsiteY3474" fmla="*/ 308756 h 1501047"/>
              <a:gd name="connsiteX3475" fmla="*/ 7330682 w 7366725"/>
              <a:gd name="connsiteY3475" fmla="*/ 308756 h 1501047"/>
              <a:gd name="connsiteX3476" fmla="*/ 7333289 w 7366725"/>
              <a:gd name="connsiteY3476" fmla="*/ 309549 h 1501047"/>
              <a:gd name="connsiteX3477" fmla="*/ 7335896 w 7366725"/>
              <a:gd name="connsiteY3477" fmla="*/ 310683 h 1501047"/>
              <a:gd name="connsiteX3478" fmla="*/ 7336803 w 7366725"/>
              <a:gd name="connsiteY3478" fmla="*/ 311363 h 1501047"/>
              <a:gd name="connsiteX3479" fmla="*/ 7337596 w 7366725"/>
              <a:gd name="connsiteY3479" fmla="*/ 312383 h 1501047"/>
              <a:gd name="connsiteX3480" fmla="*/ 7338729 w 7366725"/>
              <a:gd name="connsiteY3480" fmla="*/ 316010 h 1501047"/>
              <a:gd name="connsiteX3481" fmla="*/ 7339636 w 7366725"/>
              <a:gd name="connsiteY3481" fmla="*/ 317143 h 1501047"/>
              <a:gd name="connsiteX3482" fmla="*/ 7340770 w 7366725"/>
              <a:gd name="connsiteY3482" fmla="*/ 316690 h 1501047"/>
              <a:gd name="connsiteX3483" fmla="*/ 7341790 w 7366725"/>
              <a:gd name="connsiteY3483" fmla="*/ 315670 h 1501047"/>
              <a:gd name="connsiteX3484" fmla="*/ 7342017 w 7366725"/>
              <a:gd name="connsiteY3484" fmla="*/ 313516 h 1501047"/>
              <a:gd name="connsiteX3485" fmla="*/ 7343830 w 7366725"/>
              <a:gd name="connsiteY3485" fmla="*/ 311363 h 1501047"/>
              <a:gd name="connsiteX3486" fmla="*/ 7345984 w 7366725"/>
              <a:gd name="connsiteY3486" fmla="*/ 309663 h 1501047"/>
              <a:gd name="connsiteX3487" fmla="*/ 7351198 w 7366725"/>
              <a:gd name="connsiteY3487" fmla="*/ 309209 h 1501047"/>
              <a:gd name="connsiteX3488" fmla="*/ 7356412 w 7366725"/>
              <a:gd name="connsiteY3488" fmla="*/ 309663 h 1501047"/>
              <a:gd name="connsiteX3489" fmla="*/ 7358225 w 7366725"/>
              <a:gd name="connsiteY3489" fmla="*/ 308189 h 1501047"/>
              <a:gd name="connsiteX3490" fmla="*/ 7247939 w 7366725"/>
              <a:gd name="connsiteY3490" fmla="*/ 652876 h 1501047"/>
              <a:gd name="connsiteX3491" fmla="*/ 7245106 w 7366725"/>
              <a:gd name="connsiteY3491" fmla="*/ 654122 h 1501047"/>
              <a:gd name="connsiteX3492" fmla="*/ 7243858 w 7366725"/>
              <a:gd name="connsiteY3492" fmla="*/ 655143 h 1501047"/>
              <a:gd name="connsiteX3493" fmla="*/ 7242385 w 7366725"/>
              <a:gd name="connsiteY3493" fmla="*/ 655823 h 1501047"/>
              <a:gd name="connsiteX3494" fmla="*/ 7242952 w 7366725"/>
              <a:gd name="connsiteY3494" fmla="*/ 656503 h 1501047"/>
              <a:gd name="connsiteX3495" fmla="*/ 7246012 w 7366725"/>
              <a:gd name="connsiteY3495" fmla="*/ 657296 h 1501047"/>
              <a:gd name="connsiteX3496" fmla="*/ 7244992 w 7366725"/>
              <a:gd name="connsiteY3496" fmla="*/ 658883 h 1501047"/>
              <a:gd name="connsiteX3497" fmla="*/ 7241592 w 7366725"/>
              <a:gd name="connsiteY3497" fmla="*/ 659790 h 1501047"/>
              <a:gd name="connsiteX3498" fmla="*/ 7237624 w 7366725"/>
              <a:gd name="connsiteY3498" fmla="*/ 661263 h 1501047"/>
              <a:gd name="connsiteX3499" fmla="*/ 7232524 w 7366725"/>
              <a:gd name="connsiteY3499" fmla="*/ 662510 h 1501047"/>
              <a:gd name="connsiteX3500" fmla="*/ 7228443 w 7366725"/>
              <a:gd name="connsiteY3500" fmla="*/ 663870 h 1501047"/>
              <a:gd name="connsiteX3501" fmla="*/ 7226517 w 7366725"/>
              <a:gd name="connsiteY3501" fmla="*/ 664097 h 1501047"/>
              <a:gd name="connsiteX3502" fmla="*/ 7224816 w 7366725"/>
              <a:gd name="connsiteY3502" fmla="*/ 664550 h 1501047"/>
              <a:gd name="connsiteX3503" fmla="*/ 7226517 w 7366725"/>
              <a:gd name="connsiteY3503" fmla="*/ 665344 h 1501047"/>
              <a:gd name="connsiteX3504" fmla="*/ 7237511 w 7366725"/>
              <a:gd name="connsiteY3504" fmla="*/ 664097 h 1501047"/>
              <a:gd name="connsiteX3505" fmla="*/ 7244312 w 7366725"/>
              <a:gd name="connsiteY3505" fmla="*/ 662850 h 1501047"/>
              <a:gd name="connsiteX3506" fmla="*/ 7248846 w 7366725"/>
              <a:gd name="connsiteY3506" fmla="*/ 661150 h 1501047"/>
              <a:gd name="connsiteX3507" fmla="*/ 7247599 w 7366725"/>
              <a:gd name="connsiteY3507" fmla="*/ 659223 h 1501047"/>
              <a:gd name="connsiteX3508" fmla="*/ 7247939 w 7366725"/>
              <a:gd name="connsiteY3508" fmla="*/ 658543 h 1501047"/>
              <a:gd name="connsiteX3509" fmla="*/ 7250206 w 7366725"/>
              <a:gd name="connsiteY3509" fmla="*/ 657863 h 1501047"/>
              <a:gd name="connsiteX3510" fmla="*/ 7250660 w 7366725"/>
              <a:gd name="connsiteY3510" fmla="*/ 656616 h 1501047"/>
              <a:gd name="connsiteX3511" fmla="*/ 7250886 w 7366725"/>
              <a:gd name="connsiteY3511" fmla="*/ 655369 h 1501047"/>
              <a:gd name="connsiteX3512" fmla="*/ 7250319 w 7366725"/>
              <a:gd name="connsiteY3512" fmla="*/ 654349 h 1501047"/>
              <a:gd name="connsiteX3513" fmla="*/ 7247826 w 7366725"/>
              <a:gd name="connsiteY3513" fmla="*/ 652762 h 1501047"/>
              <a:gd name="connsiteX3514" fmla="*/ 7187299 w 7366725"/>
              <a:gd name="connsiteY3514" fmla="*/ 667384 h 1501047"/>
              <a:gd name="connsiteX3515" fmla="*/ 7186619 w 7366725"/>
              <a:gd name="connsiteY3515" fmla="*/ 667951 h 1501047"/>
              <a:gd name="connsiteX3516" fmla="*/ 7185712 w 7366725"/>
              <a:gd name="connsiteY3516" fmla="*/ 669991 h 1501047"/>
              <a:gd name="connsiteX3517" fmla="*/ 7184692 w 7366725"/>
              <a:gd name="connsiteY3517" fmla="*/ 671011 h 1501047"/>
              <a:gd name="connsiteX3518" fmla="*/ 7183105 w 7366725"/>
              <a:gd name="connsiteY3518" fmla="*/ 671805 h 1501047"/>
              <a:gd name="connsiteX3519" fmla="*/ 7176304 w 7366725"/>
              <a:gd name="connsiteY3519" fmla="*/ 673391 h 1501047"/>
              <a:gd name="connsiteX3520" fmla="*/ 7176304 w 7366725"/>
              <a:gd name="connsiteY3520" fmla="*/ 673958 h 1501047"/>
              <a:gd name="connsiteX3521" fmla="*/ 7176531 w 7366725"/>
              <a:gd name="connsiteY3521" fmla="*/ 674638 h 1501047"/>
              <a:gd name="connsiteX3522" fmla="*/ 7178118 w 7366725"/>
              <a:gd name="connsiteY3522" fmla="*/ 674071 h 1501047"/>
              <a:gd name="connsiteX3523" fmla="*/ 7180271 w 7366725"/>
              <a:gd name="connsiteY3523" fmla="*/ 673845 h 1501047"/>
              <a:gd name="connsiteX3524" fmla="*/ 7182198 w 7366725"/>
              <a:gd name="connsiteY3524" fmla="*/ 673845 h 1501047"/>
              <a:gd name="connsiteX3525" fmla="*/ 7185372 w 7366725"/>
              <a:gd name="connsiteY3525" fmla="*/ 674071 h 1501047"/>
              <a:gd name="connsiteX3526" fmla="*/ 7186505 w 7366725"/>
              <a:gd name="connsiteY3526" fmla="*/ 673731 h 1501047"/>
              <a:gd name="connsiteX3527" fmla="*/ 7187072 w 7366725"/>
              <a:gd name="connsiteY3527" fmla="*/ 673391 h 1501047"/>
              <a:gd name="connsiteX3528" fmla="*/ 7187299 w 7366725"/>
              <a:gd name="connsiteY3528" fmla="*/ 670784 h 1501047"/>
              <a:gd name="connsiteX3529" fmla="*/ 7187525 w 7366725"/>
              <a:gd name="connsiteY3529" fmla="*/ 669991 h 1501047"/>
              <a:gd name="connsiteX3530" fmla="*/ 7188432 w 7366725"/>
              <a:gd name="connsiteY3530" fmla="*/ 669084 h 1501047"/>
              <a:gd name="connsiteX3531" fmla="*/ 7188772 w 7366725"/>
              <a:gd name="connsiteY3531" fmla="*/ 668064 h 1501047"/>
              <a:gd name="connsiteX3532" fmla="*/ 7187865 w 7366725"/>
              <a:gd name="connsiteY3532" fmla="*/ 667271 h 1501047"/>
              <a:gd name="connsiteX3533" fmla="*/ 7187412 w 7366725"/>
              <a:gd name="connsiteY3533" fmla="*/ 667271 h 1501047"/>
              <a:gd name="connsiteX3534" fmla="*/ 7200787 w 7366725"/>
              <a:gd name="connsiteY3534" fmla="*/ 670104 h 1501047"/>
              <a:gd name="connsiteX3535" fmla="*/ 7198407 w 7366725"/>
              <a:gd name="connsiteY3535" fmla="*/ 670104 h 1501047"/>
              <a:gd name="connsiteX3536" fmla="*/ 7198407 w 7366725"/>
              <a:gd name="connsiteY3536" fmla="*/ 669198 h 1501047"/>
              <a:gd name="connsiteX3537" fmla="*/ 7199313 w 7366725"/>
              <a:gd name="connsiteY3537" fmla="*/ 667611 h 1501047"/>
              <a:gd name="connsiteX3538" fmla="*/ 7199313 w 7366725"/>
              <a:gd name="connsiteY3538" fmla="*/ 666931 h 1501047"/>
              <a:gd name="connsiteX3539" fmla="*/ 7198407 w 7366725"/>
              <a:gd name="connsiteY3539" fmla="*/ 665797 h 1501047"/>
              <a:gd name="connsiteX3540" fmla="*/ 7196366 w 7366725"/>
              <a:gd name="connsiteY3540" fmla="*/ 665797 h 1501047"/>
              <a:gd name="connsiteX3541" fmla="*/ 7195460 w 7366725"/>
              <a:gd name="connsiteY3541" fmla="*/ 668404 h 1501047"/>
              <a:gd name="connsiteX3542" fmla="*/ 7195686 w 7366725"/>
              <a:gd name="connsiteY3542" fmla="*/ 669991 h 1501047"/>
              <a:gd name="connsiteX3543" fmla="*/ 7194893 w 7366725"/>
              <a:gd name="connsiteY3543" fmla="*/ 670558 h 1501047"/>
              <a:gd name="connsiteX3544" fmla="*/ 7192852 w 7366725"/>
              <a:gd name="connsiteY3544" fmla="*/ 671351 h 1501047"/>
              <a:gd name="connsiteX3545" fmla="*/ 7191039 w 7366725"/>
              <a:gd name="connsiteY3545" fmla="*/ 676792 h 1501047"/>
              <a:gd name="connsiteX3546" fmla="*/ 7193532 w 7366725"/>
              <a:gd name="connsiteY3546" fmla="*/ 674638 h 1501047"/>
              <a:gd name="connsiteX3547" fmla="*/ 7194893 w 7366725"/>
              <a:gd name="connsiteY3547" fmla="*/ 675998 h 1501047"/>
              <a:gd name="connsiteX3548" fmla="*/ 7199313 w 7366725"/>
              <a:gd name="connsiteY3548" fmla="*/ 673618 h 1501047"/>
              <a:gd name="connsiteX3549" fmla="*/ 7200220 w 7366725"/>
              <a:gd name="connsiteY3549" fmla="*/ 672598 h 1501047"/>
              <a:gd name="connsiteX3550" fmla="*/ 7201014 w 7366725"/>
              <a:gd name="connsiteY3550" fmla="*/ 673051 h 1501047"/>
              <a:gd name="connsiteX3551" fmla="*/ 7201353 w 7366725"/>
              <a:gd name="connsiteY3551" fmla="*/ 673051 h 1501047"/>
              <a:gd name="connsiteX3552" fmla="*/ 7201694 w 7366725"/>
              <a:gd name="connsiteY3552" fmla="*/ 672371 h 1501047"/>
              <a:gd name="connsiteX3553" fmla="*/ 7201694 w 7366725"/>
              <a:gd name="connsiteY3553" fmla="*/ 670444 h 1501047"/>
              <a:gd name="connsiteX3554" fmla="*/ 7200900 w 7366725"/>
              <a:gd name="connsiteY3554" fmla="*/ 669991 h 1501047"/>
              <a:gd name="connsiteX3555" fmla="*/ 7173697 w 7366725"/>
              <a:gd name="connsiteY3555" fmla="*/ 670104 h 1501047"/>
              <a:gd name="connsiteX3556" fmla="*/ 7172337 w 7366725"/>
              <a:gd name="connsiteY3556" fmla="*/ 669538 h 1501047"/>
              <a:gd name="connsiteX3557" fmla="*/ 7170524 w 7366725"/>
              <a:gd name="connsiteY3557" fmla="*/ 667837 h 1501047"/>
              <a:gd name="connsiteX3558" fmla="*/ 7167237 w 7366725"/>
              <a:gd name="connsiteY3558" fmla="*/ 667837 h 1501047"/>
              <a:gd name="connsiteX3559" fmla="*/ 7166216 w 7366725"/>
              <a:gd name="connsiteY3559" fmla="*/ 668291 h 1501047"/>
              <a:gd name="connsiteX3560" fmla="*/ 7165650 w 7366725"/>
              <a:gd name="connsiteY3560" fmla="*/ 668857 h 1501047"/>
              <a:gd name="connsiteX3561" fmla="*/ 7166443 w 7366725"/>
              <a:gd name="connsiteY3561" fmla="*/ 669878 h 1501047"/>
              <a:gd name="connsiteX3562" fmla="*/ 7168710 w 7366725"/>
              <a:gd name="connsiteY3562" fmla="*/ 671238 h 1501047"/>
              <a:gd name="connsiteX3563" fmla="*/ 7169957 w 7366725"/>
              <a:gd name="connsiteY3563" fmla="*/ 672371 h 1501047"/>
              <a:gd name="connsiteX3564" fmla="*/ 7170183 w 7366725"/>
              <a:gd name="connsiteY3564" fmla="*/ 673165 h 1501047"/>
              <a:gd name="connsiteX3565" fmla="*/ 7169730 w 7366725"/>
              <a:gd name="connsiteY3565" fmla="*/ 673731 h 1501047"/>
              <a:gd name="connsiteX3566" fmla="*/ 7168143 w 7366725"/>
              <a:gd name="connsiteY3566" fmla="*/ 674525 h 1501047"/>
              <a:gd name="connsiteX3567" fmla="*/ 7168597 w 7366725"/>
              <a:gd name="connsiteY3567" fmla="*/ 675092 h 1501047"/>
              <a:gd name="connsiteX3568" fmla="*/ 7171317 w 7366725"/>
              <a:gd name="connsiteY3568" fmla="*/ 676678 h 1501047"/>
              <a:gd name="connsiteX3569" fmla="*/ 7171770 w 7366725"/>
              <a:gd name="connsiteY3569" fmla="*/ 676678 h 1501047"/>
              <a:gd name="connsiteX3570" fmla="*/ 7172224 w 7366725"/>
              <a:gd name="connsiteY3570" fmla="*/ 675772 h 1501047"/>
              <a:gd name="connsiteX3571" fmla="*/ 7173244 w 7366725"/>
              <a:gd name="connsiteY3571" fmla="*/ 674751 h 1501047"/>
              <a:gd name="connsiteX3572" fmla="*/ 7174377 w 7366725"/>
              <a:gd name="connsiteY3572" fmla="*/ 672031 h 1501047"/>
              <a:gd name="connsiteX3573" fmla="*/ 7175284 w 7366725"/>
              <a:gd name="connsiteY3573" fmla="*/ 671351 h 1501047"/>
              <a:gd name="connsiteX3574" fmla="*/ 7176984 w 7366725"/>
              <a:gd name="connsiteY3574" fmla="*/ 670671 h 1501047"/>
              <a:gd name="connsiteX3575" fmla="*/ 7173810 w 7366725"/>
              <a:gd name="connsiteY3575" fmla="*/ 670218 h 1501047"/>
              <a:gd name="connsiteX3576" fmla="*/ 7202033 w 7366725"/>
              <a:gd name="connsiteY3576" fmla="*/ 670104 h 1501047"/>
              <a:gd name="connsiteX3577" fmla="*/ 7202374 w 7366725"/>
              <a:gd name="connsiteY3577" fmla="*/ 672485 h 1501047"/>
              <a:gd name="connsiteX3578" fmla="*/ 7203281 w 7366725"/>
              <a:gd name="connsiteY3578" fmla="*/ 673278 h 1501047"/>
              <a:gd name="connsiteX3579" fmla="*/ 7204527 w 7366725"/>
              <a:gd name="connsiteY3579" fmla="*/ 671578 h 1501047"/>
              <a:gd name="connsiteX3580" fmla="*/ 7204527 w 7366725"/>
              <a:gd name="connsiteY3580" fmla="*/ 671238 h 1501047"/>
              <a:gd name="connsiteX3581" fmla="*/ 7202601 w 7366725"/>
              <a:gd name="connsiteY3581" fmla="*/ 669538 h 1501047"/>
              <a:gd name="connsiteX3582" fmla="*/ 7201921 w 7366725"/>
              <a:gd name="connsiteY3582" fmla="*/ 670104 h 1501047"/>
              <a:gd name="connsiteX3583" fmla="*/ 7118497 w 7366725"/>
              <a:gd name="connsiteY3583" fmla="*/ 666024 h 1501047"/>
              <a:gd name="connsiteX3584" fmla="*/ 7118497 w 7366725"/>
              <a:gd name="connsiteY3584" fmla="*/ 667384 h 1501047"/>
              <a:gd name="connsiteX3585" fmla="*/ 7119404 w 7366725"/>
              <a:gd name="connsiteY3585" fmla="*/ 668517 h 1501047"/>
              <a:gd name="connsiteX3586" fmla="*/ 7121331 w 7366725"/>
              <a:gd name="connsiteY3586" fmla="*/ 668971 h 1501047"/>
              <a:gd name="connsiteX3587" fmla="*/ 7123031 w 7366725"/>
              <a:gd name="connsiteY3587" fmla="*/ 668177 h 1501047"/>
              <a:gd name="connsiteX3588" fmla="*/ 7124052 w 7366725"/>
              <a:gd name="connsiteY3588" fmla="*/ 666364 h 1501047"/>
              <a:gd name="connsiteX3589" fmla="*/ 7120878 w 7366725"/>
              <a:gd name="connsiteY3589" fmla="*/ 664437 h 1501047"/>
              <a:gd name="connsiteX3590" fmla="*/ 7118384 w 7366725"/>
              <a:gd name="connsiteY3590" fmla="*/ 665910 h 1501047"/>
              <a:gd name="connsiteX3591" fmla="*/ 7269588 w 7366725"/>
              <a:gd name="connsiteY3591" fmla="*/ 662510 h 1501047"/>
              <a:gd name="connsiteX3592" fmla="*/ 7264601 w 7366725"/>
              <a:gd name="connsiteY3592" fmla="*/ 662510 h 1501047"/>
              <a:gd name="connsiteX3593" fmla="*/ 7260634 w 7366725"/>
              <a:gd name="connsiteY3593" fmla="*/ 661490 h 1501047"/>
              <a:gd name="connsiteX3594" fmla="*/ 7258480 w 7366725"/>
              <a:gd name="connsiteY3594" fmla="*/ 661263 h 1501047"/>
              <a:gd name="connsiteX3595" fmla="*/ 7255987 w 7366725"/>
              <a:gd name="connsiteY3595" fmla="*/ 662057 h 1501047"/>
              <a:gd name="connsiteX3596" fmla="*/ 7255647 w 7366725"/>
              <a:gd name="connsiteY3596" fmla="*/ 662510 h 1501047"/>
              <a:gd name="connsiteX3597" fmla="*/ 7252700 w 7366725"/>
              <a:gd name="connsiteY3597" fmla="*/ 661717 h 1501047"/>
              <a:gd name="connsiteX3598" fmla="*/ 7251567 w 7366725"/>
              <a:gd name="connsiteY3598" fmla="*/ 661943 h 1501047"/>
              <a:gd name="connsiteX3599" fmla="*/ 7251567 w 7366725"/>
              <a:gd name="connsiteY3599" fmla="*/ 662510 h 1501047"/>
              <a:gd name="connsiteX3600" fmla="*/ 7252813 w 7366725"/>
              <a:gd name="connsiteY3600" fmla="*/ 663417 h 1501047"/>
              <a:gd name="connsiteX3601" fmla="*/ 7253833 w 7366725"/>
              <a:gd name="connsiteY3601" fmla="*/ 663984 h 1501047"/>
              <a:gd name="connsiteX3602" fmla="*/ 7254740 w 7366725"/>
              <a:gd name="connsiteY3602" fmla="*/ 663984 h 1501047"/>
              <a:gd name="connsiteX3603" fmla="*/ 7258027 w 7366725"/>
              <a:gd name="connsiteY3603" fmla="*/ 663757 h 1501047"/>
              <a:gd name="connsiteX3604" fmla="*/ 7262334 w 7366725"/>
              <a:gd name="connsiteY3604" fmla="*/ 664324 h 1501047"/>
              <a:gd name="connsiteX3605" fmla="*/ 7264261 w 7366725"/>
              <a:gd name="connsiteY3605" fmla="*/ 664324 h 1501047"/>
              <a:gd name="connsiteX3606" fmla="*/ 7267095 w 7366725"/>
              <a:gd name="connsiteY3606" fmla="*/ 663530 h 1501047"/>
              <a:gd name="connsiteX3607" fmla="*/ 7268228 w 7366725"/>
              <a:gd name="connsiteY3607" fmla="*/ 663530 h 1501047"/>
              <a:gd name="connsiteX3608" fmla="*/ 7271402 w 7366725"/>
              <a:gd name="connsiteY3608" fmla="*/ 663190 h 1501047"/>
              <a:gd name="connsiteX3609" fmla="*/ 7271402 w 7366725"/>
              <a:gd name="connsiteY3609" fmla="*/ 662850 h 1501047"/>
              <a:gd name="connsiteX3610" fmla="*/ 7269588 w 7366725"/>
              <a:gd name="connsiteY3610" fmla="*/ 662510 h 1501047"/>
              <a:gd name="connsiteX3611" fmla="*/ 7206568 w 7366725"/>
              <a:gd name="connsiteY3611" fmla="*/ 668857 h 1501047"/>
              <a:gd name="connsiteX3612" fmla="*/ 7206341 w 7366725"/>
              <a:gd name="connsiteY3612" fmla="*/ 670331 h 1501047"/>
              <a:gd name="connsiteX3613" fmla="*/ 7208608 w 7366725"/>
              <a:gd name="connsiteY3613" fmla="*/ 671578 h 1501047"/>
              <a:gd name="connsiteX3614" fmla="*/ 7210308 w 7366725"/>
              <a:gd name="connsiteY3614" fmla="*/ 670898 h 1501047"/>
              <a:gd name="connsiteX3615" fmla="*/ 7209062 w 7366725"/>
              <a:gd name="connsiteY3615" fmla="*/ 669991 h 1501047"/>
              <a:gd name="connsiteX3616" fmla="*/ 7206568 w 7366725"/>
              <a:gd name="connsiteY3616" fmla="*/ 668744 h 1501047"/>
              <a:gd name="connsiteX3617" fmla="*/ 7209854 w 7366725"/>
              <a:gd name="connsiteY3617" fmla="*/ 663077 h 1501047"/>
              <a:gd name="connsiteX3618" fmla="*/ 7208948 w 7366725"/>
              <a:gd name="connsiteY3618" fmla="*/ 662510 h 1501047"/>
              <a:gd name="connsiteX3619" fmla="*/ 7207361 w 7366725"/>
              <a:gd name="connsiteY3619" fmla="*/ 662510 h 1501047"/>
              <a:gd name="connsiteX3620" fmla="*/ 7206795 w 7366725"/>
              <a:gd name="connsiteY3620" fmla="*/ 663757 h 1501047"/>
              <a:gd name="connsiteX3621" fmla="*/ 7206795 w 7366725"/>
              <a:gd name="connsiteY3621" fmla="*/ 664550 h 1501047"/>
              <a:gd name="connsiteX3622" fmla="*/ 7207701 w 7366725"/>
              <a:gd name="connsiteY3622" fmla="*/ 665344 h 1501047"/>
              <a:gd name="connsiteX3623" fmla="*/ 7209742 w 7366725"/>
              <a:gd name="connsiteY3623" fmla="*/ 666250 h 1501047"/>
              <a:gd name="connsiteX3624" fmla="*/ 7210195 w 7366725"/>
              <a:gd name="connsiteY3624" fmla="*/ 665344 h 1501047"/>
              <a:gd name="connsiteX3625" fmla="*/ 7211102 w 7366725"/>
              <a:gd name="connsiteY3625" fmla="*/ 664550 h 1501047"/>
              <a:gd name="connsiteX3626" fmla="*/ 7210875 w 7366725"/>
              <a:gd name="connsiteY3626" fmla="*/ 663984 h 1501047"/>
              <a:gd name="connsiteX3627" fmla="*/ 7209968 w 7366725"/>
              <a:gd name="connsiteY3627" fmla="*/ 662963 h 1501047"/>
              <a:gd name="connsiteX3628" fmla="*/ 1587871 w 7366725"/>
              <a:gd name="connsiteY3628" fmla="*/ 810314 h 1501047"/>
              <a:gd name="connsiteX3629" fmla="*/ 1587871 w 7366725"/>
              <a:gd name="connsiteY3629" fmla="*/ 809974 h 1501047"/>
              <a:gd name="connsiteX3630" fmla="*/ 1587304 w 7366725"/>
              <a:gd name="connsiteY3630" fmla="*/ 809407 h 1501047"/>
              <a:gd name="connsiteX3631" fmla="*/ 1586964 w 7366725"/>
              <a:gd name="connsiteY3631" fmla="*/ 809407 h 1501047"/>
              <a:gd name="connsiteX3632" fmla="*/ 1586737 w 7366725"/>
              <a:gd name="connsiteY3632" fmla="*/ 809747 h 1501047"/>
              <a:gd name="connsiteX3633" fmla="*/ 1586737 w 7366725"/>
              <a:gd name="connsiteY3633" fmla="*/ 810087 h 1501047"/>
              <a:gd name="connsiteX3634" fmla="*/ 1587644 w 7366725"/>
              <a:gd name="connsiteY3634" fmla="*/ 810541 h 1501047"/>
              <a:gd name="connsiteX3635" fmla="*/ 1587984 w 7366725"/>
              <a:gd name="connsiteY3635" fmla="*/ 810314 h 1501047"/>
              <a:gd name="connsiteX3636" fmla="*/ 1789854 w 7366725"/>
              <a:gd name="connsiteY3636" fmla="*/ 1367072 h 1501047"/>
              <a:gd name="connsiteX3637" fmla="*/ 1789627 w 7366725"/>
              <a:gd name="connsiteY3637" fmla="*/ 1367412 h 1501047"/>
              <a:gd name="connsiteX3638" fmla="*/ 1789967 w 7366725"/>
              <a:gd name="connsiteY3638" fmla="*/ 1367412 h 1501047"/>
              <a:gd name="connsiteX3639" fmla="*/ 1790874 w 7366725"/>
              <a:gd name="connsiteY3639" fmla="*/ 1366958 h 1501047"/>
              <a:gd name="connsiteX3640" fmla="*/ 1790874 w 7366725"/>
              <a:gd name="connsiteY3640" fmla="*/ 1366618 h 1501047"/>
              <a:gd name="connsiteX3641" fmla="*/ 1790647 w 7366725"/>
              <a:gd name="connsiteY3641" fmla="*/ 1366392 h 1501047"/>
              <a:gd name="connsiteX3642" fmla="*/ 1789854 w 7366725"/>
              <a:gd name="connsiteY3642" fmla="*/ 1367072 h 1501047"/>
              <a:gd name="connsiteX3643" fmla="*/ 1783733 w 7366725"/>
              <a:gd name="connsiteY3643" fmla="*/ 1369565 h 1501047"/>
              <a:gd name="connsiteX3644" fmla="*/ 1784753 w 7366725"/>
              <a:gd name="connsiteY3644" fmla="*/ 1370019 h 1501047"/>
              <a:gd name="connsiteX3645" fmla="*/ 1785660 w 7366725"/>
              <a:gd name="connsiteY3645" fmla="*/ 1369452 h 1501047"/>
              <a:gd name="connsiteX3646" fmla="*/ 1786793 w 7366725"/>
              <a:gd name="connsiteY3646" fmla="*/ 1369225 h 1501047"/>
              <a:gd name="connsiteX3647" fmla="*/ 1788040 w 7366725"/>
              <a:gd name="connsiteY3647" fmla="*/ 1368545 h 1501047"/>
              <a:gd name="connsiteX3648" fmla="*/ 1784867 w 7366725"/>
              <a:gd name="connsiteY3648" fmla="*/ 1369112 h 1501047"/>
              <a:gd name="connsiteX3649" fmla="*/ 1783847 w 7366725"/>
              <a:gd name="connsiteY3649" fmla="*/ 1369679 h 1501047"/>
              <a:gd name="connsiteX3650" fmla="*/ 1777952 w 7366725"/>
              <a:gd name="connsiteY3650" fmla="*/ 1368659 h 1501047"/>
              <a:gd name="connsiteX3651" fmla="*/ 1777952 w 7366725"/>
              <a:gd name="connsiteY3651" fmla="*/ 1369112 h 1501047"/>
              <a:gd name="connsiteX3652" fmla="*/ 1778746 w 7366725"/>
              <a:gd name="connsiteY3652" fmla="*/ 1370699 h 1501047"/>
              <a:gd name="connsiteX3653" fmla="*/ 1778746 w 7366725"/>
              <a:gd name="connsiteY3653" fmla="*/ 1371379 h 1501047"/>
              <a:gd name="connsiteX3654" fmla="*/ 1779086 w 7366725"/>
              <a:gd name="connsiteY3654" fmla="*/ 1371379 h 1501047"/>
              <a:gd name="connsiteX3655" fmla="*/ 1779653 w 7366725"/>
              <a:gd name="connsiteY3655" fmla="*/ 1371039 h 1501047"/>
              <a:gd name="connsiteX3656" fmla="*/ 1779993 w 7366725"/>
              <a:gd name="connsiteY3656" fmla="*/ 1370585 h 1501047"/>
              <a:gd name="connsiteX3657" fmla="*/ 1779993 w 7366725"/>
              <a:gd name="connsiteY3657" fmla="*/ 1370132 h 1501047"/>
              <a:gd name="connsiteX3658" fmla="*/ 1777952 w 7366725"/>
              <a:gd name="connsiteY3658" fmla="*/ 1368659 h 1501047"/>
              <a:gd name="connsiteX3659" fmla="*/ 1879964 w 7366725"/>
              <a:gd name="connsiteY3659" fmla="*/ 1128591 h 1501047"/>
              <a:gd name="connsiteX3660" fmla="*/ 1878037 w 7366725"/>
              <a:gd name="connsiteY3660" fmla="*/ 1131651 h 1501047"/>
              <a:gd name="connsiteX3661" fmla="*/ 1878491 w 7366725"/>
              <a:gd name="connsiteY3661" fmla="*/ 1131311 h 1501047"/>
              <a:gd name="connsiteX3662" fmla="*/ 1881438 w 7366725"/>
              <a:gd name="connsiteY3662" fmla="*/ 1127344 h 1501047"/>
              <a:gd name="connsiteX3663" fmla="*/ 1884498 w 7366725"/>
              <a:gd name="connsiteY3663" fmla="*/ 1123944 h 1501047"/>
              <a:gd name="connsiteX3664" fmla="*/ 1883478 w 7366725"/>
              <a:gd name="connsiteY3664" fmla="*/ 1124510 h 1501047"/>
              <a:gd name="connsiteX3665" fmla="*/ 1879738 w 7366725"/>
              <a:gd name="connsiteY3665" fmla="*/ 1128477 h 1501047"/>
              <a:gd name="connsiteX3666" fmla="*/ 1793481 w 7366725"/>
              <a:gd name="connsiteY3666" fmla="*/ 1365145 h 1501047"/>
              <a:gd name="connsiteX3667" fmla="*/ 1794048 w 7366725"/>
              <a:gd name="connsiteY3667" fmla="*/ 1365145 h 1501047"/>
              <a:gd name="connsiteX3668" fmla="*/ 1794501 w 7366725"/>
              <a:gd name="connsiteY3668" fmla="*/ 1364238 h 1501047"/>
              <a:gd name="connsiteX3669" fmla="*/ 1794274 w 7366725"/>
              <a:gd name="connsiteY3669" fmla="*/ 1364238 h 1501047"/>
              <a:gd name="connsiteX3670" fmla="*/ 1793481 w 7366725"/>
              <a:gd name="connsiteY3670" fmla="*/ 1365145 h 1501047"/>
              <a:gd name="connsiteX3671" fmla="*/ 1875204 w 7366725"/>
              <a:gd name="connsiteY3671" fmla="*/ 1129951 h 1501047"/>
              <a:gd name="connsiteX3672" fmla="*/ 1875430 w 7366725"/>
              <a:gd name="connsiteY3672" fmla="*/ 1130291 h 1501047"/>
              <a:gd name="connsiteX3673" fmla="*/ 1876564 w 7366725"/>
              <a:gd name="connsiteY3673" fmla="*/ 1130858 h 1501047"/>
              <a:gd name="connsiteX3674" fmla="*/ 1877357 w 7366725"/>
              <a:gd name="connsiteY3674" fmla="*/ 1131084 h 1501047"/>
              <a:gd name="connsiteX3675" fmla="*/ 1877811 w 7366725"/>
              <a:gd name="connsiteY3675" fmla="*/ 1131084 h 1501047"/>
              <a:gd name="connsiteX3676" fmla="*/ 1876224 w 7366725"/>
              <a:gd name="connsiteY3676" fmla="*/ 1130064 h 1501047"/>
              <a:gd name="connsiteX3677" fmla="*/ 1875204 w 7366725"/>
              <a:gd name="connsiteY3677" fmla="*/ 1130064 h 1501047"/>
              <a:gd name="connsiteX3678" fmla="*/ 1770018 w 7366725"/>
              <a:gd name="connsiteY3678" fmla="*/ 1373079 h 1501047"/>
              <a:gd name="connsiteX3679" fmla="*/ 1770018 w 7366725"/>
              <a:gd name="connsiteY3679" fmla="*/ 1373419 h 1501047"/>
              <a:gd name="connsiteX3680" fmla="*/ 1770585 w 7366725"/>
              <a:gd name="connsiteY3680" fmla="*/ 1373419 h 1501047"/>
              <a:gd name="connsiteX3681" fmla="*/ 1771492 w 7366725"/>
              <a:gd name="connsiteY3681" fmla="*/ 1373192 h 1501047"/>
              <a:gd name="connsiteX3682" fmla="*/ 1771492 w 7366725"/>
              <a:gd name="connsiteY3682" fmla="*/ 1372739 h 1501047"/>
              <a:gd name="connsiteX3683" fmla="*/ 1770925 w 7366725"/>
              <a:gd name="connsiteY3683" fmla="*/ 1372739 h 1501047"/>
              <a:gd name="connsiteX3684" fmla="*/ 1770018 w 7366725"/>
              <a:gd name="connsiteY3684" fmla="*/ 1373192 h 1501047"/>
              <a:gd name="connsiteX3685" fmla="*/ 1799942 w 7366725"/>
              <a:gd name="connsiteY3685" fmla="*/ 1355850 h 1501047"/>
              <a:gd name="connsiteX3686" fmla="*/ 1799942 w 7366725"/>
              <a:gd name="connsiteY3686" fmla="*/ 1357324 h 1501047"/>
              <a:gd name="connsiteX3687" fmla="*/ 1798922 w 7366725"/>
              <a:gd name="connsiteY3687" fmla="*/ 1358571 h 1501047"/>
              <a:gd name="connsiteX3688" fmla="*/ 1797902 w 7366725"/>
              <a:gd name="connsiteY3688" fmla="*/ 1359251 h 1501047"/>
              <a:gd name="connsiteX3689" fmla="*/ 1797335 w 7366725"/>
              <a:gd name="connsiteY3689" fmla="*/ 1360384 h 1501047"/>
              <a:gd name="connsiteX3690" fmla="*/ 1795748 w 7366725"/>
              <a:gd name="connsiteY3690" fmla="*/ 1362764 h 1501047"/>
              <a:gd name="connsiteX3691" fmla="*/ 1795294 w 7366725"/>
              <a:gd name="connsiteY3691" fmla="*/ 1363898 h 1501047"/>
              <a:gd name="connsiteX3692" fmla="*/ 1799375 w 7366725"/>
              <a:gd name="connsiteY3692" fmla="*/ 1359477 h 1501047"/>
              <a:gd name="connsiteX3693" fmla="*/ 1801982 w 7366725"/>
              <a:gd name="connsiteY3693" fmla="*/ 1354717 h 1501047"/>
              <a:gd name="connsiteX3694" fmla="*/ 1801529 w 7366725"/>
              <a:gd name="connsiteY3694" fmla="*/ 1354717 h 1501047"/>
              <a:gd name="connsiteX3695" fmla="*/ 1800055 w 7366725"/>
              <a:gd name="connsiteY3695" fmla="*/ 1355850 h 1501047"/>
              <a:gd name="connsiteX3696" fmla="*/ 1774779 w 7366725"/>
              <a:gd name="connsiteY3696" fmla="*/ 1371379 h 1501047"/>
              <a:gd name="connsiteX3697" fmla="*/ 1773759 w 7366725"/>
              <a:gd name="connsiteY3697" fmla="*/ 1372286 h 1501047"/>
              <a:gd name="connsiteX3698" fmla="*/ 1775119 w 7366725"/>
              <a:gd name="connsiteY3698" fmla="*/ 1372059 h 1501047"/>
              <a:gd name="connsiteX3699" fmla="*/ 1775799 w 7366725"/>
              <a:gd name="connsiteY3699" fmla="*/ 1371719 h 1501047"/>
              <a:gd name="connsiteX3700" fmla="*/ 1775799 w 7366725"/>
              <a:gd name="connsiteY3700" fmla="*/ 1371039 h 1501047"/>
              <a:gd name="connsiteX3701" fmla="*/ 1775232 w 7366725"/>
              <a:gd name="connsiteY3701" fmla="*/ 1369905 h 1501047"/>
              <a:gd name="connsiteX3702" fmla="*/ 1774892 w 7366725"/>
              <a:gd name="connsiteY3702" fmla="*/ 1371265 h 1501047"/>
              <a:gd name="connsiteX3703" fmla="*/ 1764464 w 7366725"/>
              <a:gd name="connsiteY3703" fmla="*/ 1327740 h 1501047"/>
              <a:gd name="connsiteX3704" fmla="*/ 1764464 w 7366725"/>
              <a:gd name="connsiteY3704" fmla="*/ 1326380 h 1501047"/>
              <a:gd name="connsiteX3705" fmla="*/ 1763784 w 7366725"/>
              <a:gd name="connsiteY3705" fmla="*/ 1323773 h 1501047"/>
              <a:gd name="connsiteX3706" fmla="*/ 1762764 w 7366725"/>
              <a:gd name="connsiteY3706" fmla="*/ 1322980 h 1501047"/>
              <a:gd name="connsiteX3707" fmla="*/ 1763444 w 7366725"/>
              <a:gd name="connsiteY3707" fmla="*/ 1325587 h 1501047"/>
              <a:gd name="connsiteX3708" fmla="*/ 1764464 w 7366725"/>
              <a:gd name="connsiteY3708" fmla="*/ 1327854 h 1501047"/>
              <a:gd name="connsiteX3709" fmla="*/ 1625615 w 7366725"/>
              <a:gd name="connsiteY3709" fmla="*/ 1243071 h 1501047"/>
              <a:gd name="connsiteX3710" fmla="*/ 1626408 w 7366725"/>
              <a:gd name="connsiteY3710" fmla="*/ 1246131 h 1501047"/>
              <a:gd name="connsiteX3711" fmla="*/ 1625842 w 7366725"/>
              <a:gd name="connsiteY3711" fmla="*/ 1249758 h 1501047"/>
              <a:gd name="connsiteX3712" fmla="*/ 1626408 w 7366725"/>
              <a:gd name="connsiteY3712" fmla="*/ 1248965 h 1501047"/>
              <a:gd name="connsiteX3713" fmla="*/ 1626748 w 7366725"/>
              <a:gd name="connsiteY3713" fmla="*/ 1245904 h 1501047"/>
              <a:gd name="connsiteX3714" fmla="*/ 1626522 w 7366725"/>
              <a:gd name="connsiteY3714" fmla="*/ 1244317 h 1501047"/>
              <a:gd name="connsiteX3715" fmla="*/ 1625728 w 7366725"/>
              <a:gd name="connsiteY3715" fmla="*/ 1242957 h 1501047"/>
              <a:gd name="connsiteX3716" fmla="*/ 1624141 w 7366725"/>
              <a:gd name="connsiteY3716" fmla="*/ 1252138 h 1501047"/>
              <a:gd name="connsiteX3717" fmla="*/ 1624141 w 7366725"/>
              <a:gd name="connsiteY3717" fmla="*/ 1252592 h 1501047"/>
              <a:gd name="connsiteX3718" fmla="*/ 1625161 w 7366725"/>
              <a:gd name="connsiteY3718" fmla="*/ 1251345 h 1501047"/>
              <a:gd name="connsiteX3719" fmla="*/ 1625502 w 7366725"/>
              <a:gd name="connsiteY3719" fmla="*/ 1250325 h 1501047"/>
              <a:gd name="connsiteX3720" fmla="*/ 1624935 w 7366725"/>
              <a:gd name="connsiteY3720" fmla="*/ 1250778 h 1501047"/>
              <a:gd name="connsiteX3721" fmla="*/ 1624141 w 7366725"/>
              <a:gd name="connsiteY3721" fmla="*/ 1252025 h 1501047"/>
              <a:gd name="connsiteX3722" fmla="*/ 1565655 w 7366725"/>
              <a:gd name="connsiteY3722" fmla="*/ 1254179 h 1501047"/>
              <a:gd name="connsiteX3723" fmla="*/ 1564068 w 7366725"/>
              <a:gd name="connsiteY3723" fmla="*/ 1253158 h 1501047"/>
              <a:gd name="connsiteX3724" fmla="*/ 1563048 w 7366725"/>
              <a:gd name="connsiteY3724" fmla="*/ 1253158 h 1501047"/>
              <a:gd name="connsiteX3725" fmla="*/ 1561347 w 7366725"/>
              <a:gd name="connsiteY3725" fmla="*/ 1253839 h 1501047"/>
              <a:gd name="connsiteX3726" fmla="*/ 1561574 w 7366725"/>
              <a:gd name="connsiteY3726" fmla="*/ 1254745 h 1501047"/>
              <a:gd name="connsiteX3727" fmla="*/ 1564975 w 7366725"/>
              <a:gd name="connsiteY3727" fmla="*/ 1256786 h 1501047"/>
              <a:gd name="connsiteX3728" fmla="*/ 1565768 w 7366725"/>
              <a:gd name="connsiteY3728" fmla="*/ 1256446 h 1501047"/>
              <a:gd name="connsiteX3729" fmla="*/ 1566448 w 7366725"/>
              <a:gd name="connsiteY3729" fmla="*/ 1255539 h 1501047"/>
              <a:gd name="connsiteX3730" fmla="*/ 1566448 w 7366725"/>
              <a:gd name="connsiteY3730" fmla="*/ 1254859 h 1501047"/>
              <a:gd name="connsiteX3731" fmla="*/ 1566335 w 7366725"/>
              <a:gd name="connsiteY3731" fmla="*/ 1254405 h 1501047"/>
              <a:gd name="connsiteX3732" fmla="*/ 1565768 w 7366725"/>
              <a:gd name="connsiteY3732" fmla="*/ 1254065 h 1501047"/>
              <a:gd name="connsiteX3733" fmla="*/ 1628562 w 7366725"/>
              <a:gd name="connsiteY3733" fmla="*/ 1238197 h 1501047"/>
              <a:gd name="connsiteX3734" fmla="*/ 1628789 w 7366725"/>
              <a:gd name="connsiteY3734" fmla="*/ 1238650 h 1501047"/>
              <a:gd name="connsiteX3735" fmla="*/ 1629922 w 7366725"/>
              <a:gd name="connsiteY3735" fmla="*/ 1239104 h 1501047"/>
              <a:gd name="connsiteX3736" fmla="*/ 1631736 w 7366725"/>
              <a:gd name="connsiteY3736" fmla="*/ 1239557 h 1501047"/>
              <a:gd name="connsiteX3737" fmla="*/ 1631962 w 7366725"/>
              <a:gd name="connsiteY3737" fmla="*/ 1239330 h 1501047"/>
              <a:gd name="connsiteX3738" fmla="*/ 1631622 w 7366725"/>
              <a:gd name="connsiteY3738" fmla="*/ 1238990 h 1501047"/>
              <a:gd name="connsiteX3739" fmla="*/ 1628562 w 7366725"/>
              <a:gd name="connsiteY3739" fmla="*/ 1238197 h 1501047"/>
              <a:gd name="connsiteX3740" fmla="*/ 1637970 w 7366725"/>
              <a:gd name="connsiteY3740" fmla="*/ 1238423 h 1501047"/>
              <a:gd name="connsiteX3741" fmla="*/ 1636949 w 7366725"/>
              <a:gd name="connsiteY3741" fmla="*/ 1238763 h 1501047"/>
              <a:gd name="connsiteX3742" fmla="*/ 1637516 w 7366725"/>
              <a:gd name="connsiteY3742" fmla="*/ 1238990 h 1501047"/>
              <a:gd name="connsiteX3743" fmla="*/ 1640237 w 7366725"/>
              <a:gd name="connsiteY3743" fmla="*/ 1238990 h 1501047"/>
              <a:gd name="connsiteX3744" fmla="*/ 1642050 w 7366725"/>
              <a:gd name="connsiteY3744" fmla="*/ 1238537 h 1501047"/>
              <a:gd name="connsiteX3745" fmla="*/ 1641257 w 7366725"/>
              <a:gd name="connsiteY3745" fmla="*/ 1237970 h 1501047"/>
              <a:gd name="connsiteX3746" fmla="*/ 1638083 w 7366725"/>
              <a:gd name="connsiteY3746" fmla="*/ 1238423 h 1501047"/>
              <a:gd name="connsiteX3747" fmla="*/ 1763331 w 7366725"/>
              <a:gd name="connsiteY3747" fmla="*/ 1328194 h 1501047"/>
              <a:gd name="connsiteX3748" fmla="*/ 1762084 w 7366725"/>
              <a:gd name="connsiteY3748" fmla="*/ 1326494 h 1501047"/>
              <a:gd name="connsiteX3749" fmla="*/ 1762424 w 7366725"/>
              <a:gd name="connsiteY3749" fmla="*/ 1328080 h 1501047"/>
              <a:gd name="connsiteX3750" fmla="*/ 1763218 w 7366725"/>
              <a:gd name="connsiteY3750" fmla="*/ 1328874 h 1501047"/>
              <a:gd name="connsiteX3751" fmla="*/ 1764691 w 7366725"/>
              <a:gd name="connsiteY3751" fmla="*/ 1329327 h 1501047"/>
              <a:gd name="connsiteX3752" fmla="*/ 1765371 w 7366725"/>
              <a:gd name="connsiteY3752" fmla="*/ 1328761 h 1501047"/>
              <a:gd name="connsiteX3753" fmla="*/ 1763784 w 7366725"/>
              <a:gd name="connsiteY3753" fmla="*/ 1328534 h 1501047"/>
              <a:gd name="connsiteX3754" fmla="*/ 1763331 w 7366725"/>
              <a:gd name="connsiteY3754" fmla="*/ 1328194 h 1501047"/>
              <a:gd name="connsiteX3755" fmla="*/ 1707338 w 7366725"/>
              <a:gd name="connsiteY3755" fmla="*/ 1252252 h 1501047"/>
              <a:gd name="connsiteX3756" fmla="*/ 1704844 w 7366725"/>
              <a:gd name="connsiteY3756" fmla="*/ 1253498 h 1501047"/>
              <a:gd name="connsiteX3757" fmla="*/ 1703824 w 7366725"/>
              <a:gd name="connsiteY3757" fmla="*/ 1253272 h 1501047"/>
              <a:gd name="connsiteX3758" fmla="*/ 1702464 w 7366725"/>
              <a:gd name="connsiteY3758" fmla="*/ 1253272 h 1501047"/>
              <a:gd name="connsiteX3759" fmla="*/ 1704731 w 7366725"/>
              <a:gd name="connsiteY3759" fmla="*/ 1254065 h 1501047"/>
              <a:gd name="connsiteX3760" fmla="*/ 1706771 w 7366725"/>
              <a:gd name="connsiteY3760" fmla="*/ 1253158 h 1501047"/>
              <a:gd name="connsiteX3761" fmla="*/ 1710285 w 7366725"/>
              <a:gd name="connsiteY3761" fmla="*/ 1251005 h 1501047"/>
              <a:gd name="connsiteX3762" fmla="*/ 1708698 w 7366725"/>
              <a:gd name="connsiteY3762" fmla="*/ 1251345 h 1501047"/>
              <a:gd name="connsiteX3763" fmla="*/ 1707338 w 7366725"/>
              <a:gd name="connsiteY3763" fmla="*/ 1252252 h 1501047"/>
              <a:gd name="connsiteX3764" fmla="*/ 2038876 w 7366725"/>
              <a:gd name="connsiteY3764" fmla="*/ 883309 h 1501047"/>
              <a:gd name="connsiteX3765" fmla="*/ 2038536 w 7366725"/>
              <a:gd name="connsiteY3765" fmla="*/ 883536 h 1501047"/>
              <a:gd name="connsiteX3766" fmla="*/ 2038309 w 7366725"/>
              <a:gd name="connsiteY3766" fmla="*/ 883989 h 1501047"/>
              <a:gd name="connsiteX3767" fmla="*/ 2038309 w 7366725"/>
              <a:gd name="connsiteY3767" fmla="*/ 885349 h 1501047"/>
              <a:gd name="connsiteX3768" fmla="*/ 2039216 w 7366725"/>
              <a:gd name="connsiteY3768" fmla="*/ 885576 h 1501047"/>
              <a:gd name="connsiteX3769" fmla="*/ 2040010 w 7366725"/>
              <a:gd name="connsiteY3769" fmla="*/ 885009 h 1501047"/>
              <a:gd name="connsiteX3770" fmla="*/ 2039329 w 7366725"/>
              <a:gd name="connsiteY3770" fmla="*/ 883762 h 1501047"/>
              <a:gd name="connsiteX3771" fmla="*/ 2038876 w 7366725"/>
              <a:gd name="connsiteY3771" fmla="*/ 883422 h 1501047"/>
              <a:gd name="connsiteX3772" fmla="*/ 2072880 w 7366725"/>
              <a:gd name="connsiteY3772" fmla="*/ 866760 h 1501047"/>
              <a:gd name="connsiteX3773" fmla="*/ 2070953 w 7366725"/>
              <a:gd name="connsiteY3773" fmla="*/ 866307 h 1501047"/>
              <a:gd name="connsiteX3774" fmla="*/ 2070953 w 7366725"/>
              <a:gd name="connsiteY3774" fmla="*/ 864720 h 1501047"/>
              <a:gd name="connsiteX3775" fmla="*/ 2071520 w 7366725"/>
              <a:gd name="connsiteY3775" fmla="*/ 863473 h 1501047"/>
              <a:gd name="connsiteX3776" fmla="*/ 2071066 w 7366725"/>
              <a:gd name="connsiteY3776" fmla="*/ 860753 h 1501047"/>
              <a:gd name="connsiteX3777" fmla="*/ 2070500 w 7366725"/>
              <a:gd name="connsiteY3777" fmla="*/ 859393 h 1501047"/>
              <a:gd name="connsiteX3778" fmla="*/ 2070500 w 7366725"/>
              <a:gd name="connsiteY3778" fmla="*/ 858599 h 1501047"/>
              <a:gd name="connsiteX3779" fmla="*/ 2069706 w 7366725"/>
              <a:gd name="connsiteY3779" fmla="*/ 858259 h 1501047"/>
              <a:gd name="connsiteX3780" fmla="*/ 2068799 w 7366725"/>
              <a:gd name="connsiteY3780" fmla="*/ 857919 h 1501047"/>
              <a:gd name="connsiteX3781" fmla="*/ 2068006 w 7366725"/>
              <a:gd name="connsiteY3781" fmla="*/ 857693 h 1501047"/>
              <a:gd name="connsiteX3782" fmla="*/ 2067553 w 7366725"/>
              <a:gd name="connsiteY3782" fmla="*/ 858033 h 1501047"/>
              <a:gd name="connsiteX3783" fmla="*/ 2067099 w 7366725"/>
              <a:gd name="connsiteY3783" fmla="*/ 858599 h 1501047"/>
              <a:gd name="connsiteX3784" fmla="*/ 2066646 w 7366725"/>
              <a:gd name="connsiteY3784" fmla="*/ 858939 h 1501047"/>
              <a:gd name="connsiteX3785" fmla="*/ 2065626 w 7366725"/>
              <a:gd name="connsiteY3785" fmla="*/ 858373 h 1501047"/>
              <a:gd name="connsiteX3786" fmla="*/ 2064946 w 7366725"/>
              <a:gd name="connsiteY3786" fmla="*/ 857353 h 1501047"/>
              <a:gd name="connsiteX3787" fmla="*/ 2063812 w 7366725"/>
              <a:gd name="connsiteY3787" fmla="*/ 856333 h 1501047"/>
              <a:gd name="connsiteX3788" fmla="*/ 2063359 w 7366725"/>
              <a:gd name="connsiteY3788" fmla="*/ 855539 h 1501047"/>
              <a:gd name="connsiteX3789" fmla="*/ 2063586 w 7366725"/>
              <a:gd name="connsiteY3789" fmla="*/ 854632 h 1501047"/>
              <a:gd name="connsiteX3790" fmla="*/ 2064039 w 7366725"/>
              <a:gd name="connsiteY3790" fmla="*/ 853726 h 1501047"/>
              <a:gd name="connsiteX3791" fmla="*/ 2064266 w 7366725"/>
              <a:gd name="connsiteY3791" fmla="*/ 852705 h 1501047"/>
              <a:gd name="connsiteX3792" fmla="*/ 2063699 w 7366725"/>
              <a:gd name="connsiteY3792" fmla="*/ 851572 h 1501047"/>
              <a:gd name="connsiteX3793" fmla="*/ 2063245 w 7366725"/>
              <a:gd name="connsiteY3793" fmla="*/ 850892 h 1501047"/>
              <a:gd name="connsiteX3794" fmla="*/ 2062905 w 7366725"/>
              <a:gd name="connsiteY3794" fmla="*/ 850098 h 1501047"/>
              <a:gd name="connsiteX3795" fmla="*/ 2062905 w 7366725"/>
              <a:gd name="connsiteY3795" fmla="*/ 849418 h 1501047"/>
              <a:gd name="connsiteX3796" fmla="*/ 2063699 w 7366725"/>
              <a:gd name="connsiteY3796" fmla="*/ 849078 h 1501047"/>
              <a:gd name="connsiteX3797" fmla="*/ 2064379 w 7366725"/>
              <a:gd name="connsiteY3797" fmla="*/ 848625 h 1501047"/>
              <a:gd name="connsiteX3798" fmla="*/ 2064606 w 7366725"/>
              <a:gd name="connsiteY3798" fmla="*/ 847718 h 1501047"/>
              <a:gd name="connsiteX3799" fmla="*/ 2064266 w 7366725"/>
              <a:gd name="connsiteY3799" fmla="*/ 846698 h 1501047"/>
              <a:gd name="connsiteX3800" fmla="*/ 2063926 w 7366725"/>
              <a:gd name="connsiteY3800" fmla="*/ 846698 h 1501047"/>
              <a:gd name="connsiteX3801" fmla="*/ 2063926 w 7366725"/>
              <a:gd name="connsiteY3801" fmla="*/ 846698 h 1501047"/>
              <a:gd name="connsiteX3802" fmla="*/ 2062679 w 7366725"/>
              <a:gd name="connsiteY3802" fmla="*/ 847151 h 1501047"/>
              <a:gd name="connsiteX3803" fmla="*/ 2060412 w 7366725"/>
              <a:gd name="connsiteY3803" fmla="*/ 846811 h 1501047"/>
              <a:gd name="connsiteX3804" fmla="*/ 2057238 w 7366725"/>
              <a:gd name="connsiteY3804" fmla="*/ 844998 h 1501047"/>
              <a:gd name="connsiteX3805" fmla="*/ 2055538 w 7366725"/>
              <a:gd name="connsiteY3805" fmla="*/ 843071 h 1501047"/>
              <a:gd name="connsiteX3806" fmla="*/ 2056785 w 7366725"/>
              <a:gd name="connsiteY3806" fmla="*/ 842618 h 1501047"/>
              <a:gd name="connsiteX3807" fmla="*/ 2056785 w 7366725"/>
              <a:gd name="connsiteY3807" fmla="*/ 842278 h 1501047"/>
              <a:gd name="connsiteX3808" fmla="*/ 2057012 w 7366725"/>
              <a:gd name="connsiteY3808" fmla="*/ 841597 h 1501047"/>
              <a:gd name="connsiteX3809" fmla="*/ 2057352 w 7366725"/>
              <a:gd name="connsiteY3809" fmla="*/ 841031 h 1501047"/>
              <a:gd name="connsiteX3810" fmla="*/ 2057352 w 7366725"/>
              <a:gd name="connsiteY3810" fmla="*/ 840351 h 1501047"/>
              <a:gd name="connsiteX3811" fmla="*/ 2057238 w 7366725"/>
              <a:gd name="connsiteY3811" fmla="*/ 839897 h 1501047"/>
              <a:gd name="connsiteX3812" fmla="*/ 2057238 w 7366725"/>
              <a:gd name="connsiteY3812" fmla="*/ 839557 h 1501047"/>
              <a:gd name="connsiteX3813" fmla="*/ 2057238 w 7366725"/>
              <a:gd name="connsiteY3813" fmla="*/ 839104 h 1501047"/>
              <a:gd name="connsiteX3814" fmla="*/ 2057465 w 7366725"/>
              <a:gd name="connsiteY3814" fmla="*/ 838084 h 1501047"/>
              <a:gd name="connsiteX3815" fmla="*/ 2057125 w 7366725"/>
              <a:gd name="connsiteY3815" fmla="*/ 837404 h 1501047"/>
              <a:gd name="connsiteX3816" fmla="*/ 2057125 w 7366725"/>
              <a:gd name="connsiteY3816" fmla="*/ 834910 h 1501047"/>
              <a:gd name="connsiteX3817" fmla="*/ 2057125 w 7366725"/>
              <a:gd name="connsiteY3817" fmla="*/ 830263 h 1501047"/>
              <a:gd name="connsiteX3818" fmla="*/ 2057125 w 7366725"/>
              <a:gd name="connsiteY3818" fmla="*/ 826749 h 1501047"/>
              <a:gd name="connsiteX3819" fmla="*/ 2057012 w 7366725"/>
              <a:gd name="connsiteY3819" fmla="*/ 822329 h 1501047"/>
              <a:gd name="connsiteX3820" fmla="*/ 2057012 w 7366725"/>
              <a:gd name="connsiteY3820" fmla="*/ 819042 h 1501047"/>
              <a:gd name="connsiteX3821" fmla="*/ 2057012 w 7366725"/>
              <a:gd name="connsiteY3821" fmla="*/ 814508 h 1501047"/>
              <a:gd name="connsiteX3822" fmla="*/ 2057012 w 7366725"/>
              <a:gd name="connsiteY3822" fmla="*/ 810201 h 1501047"/>
              <a:gd name="connsiteX3823" fmla="*/ 2056898 w 7366725"/>
              <a:gd name="connsiteY3823" fmla="*/ 806120 h 1501047"/>
              <a:gd name="connsiteX3824" fmla="*/ 2054291 w 7366725"/>
              <a:gd name="connsiteY3824" fmla="*/ 803740 h 1501047"/>
              <a:gd name="connsiteX3825" fmla="*/ 2051004 w 7366725"/>
              <a:gd name="connsiteY3825" fmla="*/ 800793 h 1501047"/>
              <a:gd name="connsiteX3826" fmla="*/ 2048171 w 7366725"/>
              <a:gd name="connsiteY3826" fmla="*/ 798866 h 1501047"/>
              <a:gd name="connsiteX3827" fmla="*/ 2046584 w 7366725"/>
              <a:gd name="connsiteY3827" fmla="*/ 798639 h 1501047"/>
              <a:gd name="connsiteX3828" fmla="*/ 2045563 w 7366725"/>
              <a:gd name="connsiteY3828" fmla="*/ 798866 h 1501047"/>
              <a:gd name="connsiteX3829" fmla="*/ 2045223 w 7366725"/>
              <a:gd name="connsiteY3829" fmla="*/ 799659 h 1501047"/>
              <a:gd name="connsiteX3830" fmla="*/ 2043070 w 7366725"/>
              <a:gd name="connsiteY3830" fmla="*/ 800453 h 1501047"/>
              <a:gd name="connsiteX3831" fmla="*/ 2039216 w 7366725"/>
              <a:gd name="connsiteY3831" fmla="*/ 801359 h 1501047"/>
              <a:gd name="connsiteX3832" fmla="*/ 2035929 w 7366725"/>
              <a:gd name="connsiteY3832" fmla="*/ 802720 h 1501047"/>
              <a:gd name="connsiteX3833" fmla="*/ 2034682 w 7366725"/>
              <a:gd name="connsiteY3833" fmla="*/ 802720 h 1501047"/>
              <a:gd name="connsiteX3834" fmla="*/ 2033662 w 7366725"/>
              <a:gd name="connsiteY3834" fmla="*/ 802493 h 1501047"/>
              <a:gd name="connsiteX3835" fmla="*/ 2032302 w 7366725"/>
              <a:gd name="connsiteY3835" fmla="*/ 801813 h 1501047"/>
              <a:gd name="connsiteX3836" fmla="*/ 2031395 w 7366725"/>
              <a:gd name="connsiteY3836" fmla="*/ 800793 h 1501047"/>
              <a:gd name="connsiteX3837" fmla="*/ 2031055 w 7366725"/>
              <a:gd name="connsiteY3837" fmla="*/ 798979 h 1501047"/>
              <a:gd name="connsiteX3838" fmla="*/ 2031395 w 7366725"/>
              <a:gd name="connsiteY3838" fmla="*/ 796486 h 1501047"/>
              <a:gd name="connsiteX3839" fmla="*/ 2029468 w 7366725"/>
              <a:gd name="connsiteY3839" fmla="*/ 796032 h 1501047"/>
              <a:gd name="connsiteX3840" fmla="*/ 2027541 w 7366725"/>
              <a:gd name="connsiteY3840" fmla="*/ 795579 h 1501047"/>
              <a:gd name="connsiteX3841" fmla="*/ 2026295 w 7366725"/>
              <a:gd name="connsiteY3841" fmla="*/ 797279 h 1501047"/>
              <a:gd name="connsiteX3842" fmla="*/ 2025161 w 7366725"/>
              <a:gd name="connsiteY3842" fmla="*/ 798753 h 1501047"/>
              <a:gd name="connsiteX3843" fmla="*/ 2022894 w 7366725"/>
              <a:gd name="connsiteY3843" fmla="*/ 801926 h 1501047"/>
              <a:gd name="connsiteX3844" fmla="*/ 2019607 w 7366725"/>
              <a:gd name="connsiteY3844" fmla="*/ 806347 h 1501047"/>
              <a:gd name="connsiteX3845" fmla="*/ 2017794 w 7366725"/>
              <a:gd name="connsiteY3845" fmla="*/ 808727 h 1501047"/>
              <a:gd name="connsiteX3846" fmla="*/ 2014620 w 7366725"/>
              <a:gd name="connsiteY3846" fmla="*/ 812921 h 1501047"/>
              <a:gd name="connsiteX3847" fmla="*/ 2011786 w 7366725"/>
              <a:gd name="connsiteY3847" fmla="*/ 816661 h 1501047"/>
              <a:gd name="connsiteX3848" fmla="*/ 2011106 w 7366725"/>
              <a:gd name="connsiteY3848" fmla="*/ 820515 h 1501047"/>
              <a:gd name="connsiteX3849" fmla="*/ 2010539 w 7366725"/>
              <a:gd name="connsiteY3849" fmla="*/ 824142 h 1501047"/>
              <a:gd name="connsiteX3850" fmla="*/ 2008273 w 7366725"/>
              <a:gd name="connsiteY3850" fmla="*/ 826862 h 1501047"/>
              <a:gd name="connsiteX3851" fmla="*/ 2006912 w 7366725"/>
              <a:gd name="connsiteY3851" fmla="*/ 829356 h 1501047"/>
              <a:gd name="connsiteX3852" fmla="*/ 2006232 w 7366725"/>
              <a:gd name="connsiteY3852" fmla="*/ 832076 h 1501047"/>
              <a:gd name="connsiteX3853" fmla="*/ 2005666 w 7366725"/>
              <a:gd name="connsiteY3853" fmla="*/ 834570 h 1501047"/>
              <a:gd name="connsiteX3854" fmla="*/ 2005666 w 7366725"/>
              <a:gd name="connsiteY3854" fmla="*/ 836724 h 1501047"/>
              <a:gd name="connsiteX3855" fmla="*/ 2006006 w 7366725"/>
              <a:gd name="connsiteY3855" fmla="*/ 837857 h 1501047"/>
              <a:gd name="connsiteX3856" fmla="*/ 2005779 w 7366725"/>
              <a:gd name="connsiteY3856" fmla="*/ 838764 h 1501047"/>
              <a:gd name="connsiteX3857" fmla="*/ 2004985 w 7366725"/>
              <a:gd name="connsiteY3857" fmla="*/ 839784 h 1501047"/>
              <a:gd name="connsiteX3858" fmla="*/ 2003512 w 7366725"/>
              <a:gd name="connsiteY3858" fmla="*/ 841597 h 1501047"/>
              <a:gd name="connsiteX3859" fmla="*/ 2003285 w 7366725"/>
              <a:gd name="connsiteY3859" fmla="*/ 843298 h 1501047"/>
              <a:gd name="connsiteX3860" fmla="*/ 2002378 w 7366725"/>
              <a:gd name="connsiteY3860" fmla="*/ 844204 h 1501047"/>
              <a:gd name="connsiteX3861" fmla="*/ 1999772 w 7366725"/>
              <a:gd name="connsiteY3861" fmla="*/ 845905 h 1501047"/>
              <a:gd name="connsiteX3862" fmla="*/ 1997618 w 7366725"/>
              <a:gd name="connsiteY3862" fmla="*/ 848398 h 1501047"/>
              <a:gd name="connsiteX3863" fmla="*/ 1997618 w 7366725"/>
              <a:gd name="connsiteY3863" fmla="*/ 849872 h 1501047"/>
              <a:gd name="connsiteX3864" fmla="*/ 1997845 w 7366725"/>
              <a:gd name="connsiteY3864" fmla="*/ 851005 h 1501047"/>
              <a:gd name="connsiteX3865" fmla="*/ 1997845 w 7366725"/>
              <a:gd name="connsiteY3865" fmla="*/ 851799 h 1501047"/>
              <a:gd name="connsiteX3866" fmla="*/ 1997505 w 7366725"/>
              <a:gd name="connsiteY3866" fmla="*/ 852365 h 1501047"/>
              <a:gd name="connsiteX3867" fmla="*/ 1996598 w 7366725"/>
              <a:gd name="connsiteY3867" fmla="*/ 852365 h 1501047"/>
              <a:gd name="connsiteX3868" fmla="*/ 1995691 w 7366725"/>
              <a:gd name="connsiteY3868" fmla="*/ 852479 h 1501047"/>
              <a:gd name="connsiteX3869" fmla="*/ 1994898 w 7366725"/>
              <a:gd name="connsiteY3869" fmla="*/ 853499 h 1501047"/>
              <a:gd name="connsiteX3870" fmla="*/ 1994898 w 7366725"/>
              <a:gd name="connsiteY3870" fmla="*/ 854972 h 1501047"/>
              <a:gd name="connsiteX3871" fmla="*/ 1994331 w 7366725"/>
              <a:gd name="connsiteY3871" fmla="*/ 856106 h 1501047"/>
              <a:gd name="connsiteX3872" fmla="*/ 1993651 w 7366725"/>
              <a:gd name="connsiteY3872" fmla="*/ 856333 h 1501047"/>
              <a:gd name="connsiteX3873" fmla="*/ 1993084 w 7366725"/>
              <a:gd name="connsiteY3873" fmla="*/ 855539 h 1501047"/>
              <a:gd name="connsiteX3874" fmla="*/ 1992404 w 7366725"/>
              <a:gd name="connsiteY3874" fmla="*/ 854406 h 1501047"/>
              <a:gd name="connsiteX3875" fmla="*/ 1991611 w 7366725"/>
              <a:gd name="connsiteY3875" fmla="*/ 854406 h 1501047"/>
              <a:gd name="connsiteX3876" fmla="*/ 1990364 w 7366725"/>
              <a:gd name="connsiteY3876" fmla="*/ 855086 h 1501047"/>
              <a:gd name="connsiteX3877" fmla="*/ 1988890 w 7366725"/>
              <a:gd name="connsiteY3877" fmla="*/ 856333 h 1501047"/>
              <a:gd name="connsiteX3878" fmla="*/ 1987530 w 7366725"/>
              <a:gd name="connsiteY3878" fmla="*/ 856333 h 1501047"/>
              <a:gd name="connsiteX3879" fmla="*/ 1984923 w 7366725"/>
              <a:gd name="connsiteY3879" fmla="*/ 855539 h 1501047"/>
              <a:gd name="connsiteX3880" fmla="*/ 1982996 w 7366725"/>
              <a:gd name="connsiteY3880" fmla="*/ 858033 h 1501047"/>
              <a:gd name="connsiteX3881" fmla="*/ 1980956 w 7366725"/>
              <a:gd name="connsiteY3881" fmla="*/ 863247 h 1501047"/>
              <a:gd name="connsiteX3882" fmla="*/ 1972455 w 7366725"/>
              <a:gd name="connsiteY3882" fmla="*/ 863247 h 1501047"/>
              <a:gd name="connsiteX3883" fmla="*/ 1963954 w 7366725"/>
              <a:gd name="connsiteY3883" fmla="*/ 863247 h 1501047"/>
              <a:gd name="connsiteX3884" fmla="*/ 1955453 w 7366725"/>
              <a:gd name="connsiteY3884" fmla="*/ 863247 h 1501047"/>
              <a:gd name="connsiteX3885" fmla="*/ 1946952 w 7366725"/>
              <a:gd name="connsiteY3885" fmla="*/ 863247 h 1501047"/>
              <a:gd name="connsiteX3886" fmla="*/ 1938451 w 7366725"/>
              <a:gd name="connsiteY3886" fmla="*/ 863247 h 1501047"/>
              <a:gd name="connsiteX3887" fmla="*/ 1929950 w 7366725"/>
              <a:gd name="connsiteY3887" fmla="*/ 863247 h 1501047"/>
              <a:gd name="connsiteX3888" fmla="*/ 1921449 w 7366725"/>
              <a:gd name="connsiteY3888" fmla="*/ 863247 h 1501047"/>
              <a:gd name="connsiteX3889" fmla="*/ 1916689 w 7366725"/>
              <a:gd name="connsiteY3889" fmla="*/ 863247 h 1501047"/>
              <a:gd name="connsiteX3890" fmla="*/ 1915782 w 7366725"/>
              <a:gd name="connsiteY3890" fmla="*/ 863247 h 1501047"/>
              <a:gd name="connsiteX3891" fmla="*/ 1914648 w 7366725"/>
              <a:gd name="connsiteY3891" fmla="*/ 863360 h 1501047"/>
              <a:gd name="connsiteX3892" fmla="*/ 1912721 w 7366725"/>
              <a:gd name="connsiteY3892" fmla="*/ 863360 h 1501047"/>
              <a:gd name="connsiteX3893" fmla="*/ 1909888 w 7366725"/>
              <a:gd name="connsiteY3893" fmla="*/ 864153 h 1501047"/>
              <a:gd name="connsiteX3894" fmla="*/ 1906147 w 7366725"/>
              <a:gd name="connsiteY3894" fmla="*/ 866080 h 1501047"/>
              <a:gd name="connsiteX3895" fmla="*/ 1901613 w 7366725"/>
              <a:gd name="connsiteY3895" fmla="*/ 869481 h 1501047"/>
              <a:gd name="connsiteX3896" fmla="*/ 1893566 w 7366725"/>
              <a:gd name="connsiteY3896" fmla="*/ 876962 h 1501047"/>
              <a:gd name="connsiteX3897" fmla="*/ 1893566 w 7366725"/>
              <a:gd name="connsiteY3897" fmla="*/ 877188 h 1501047"/>
              <a:gd name="connsiteX3898" fmla="*/ 1893566 w 7366725"/>
              <a:gd name="connsiteY3898" fmla="*/ 877415 h 1501047"/>
              <a:gd name="connsiteX3899" fmla="*/ 1893793 w 7366725"/>
              <a:gd name="connsiteY3899" fmla="*/ 878095 h 1501047"/>
              <a:gd name="connsiteX3900" fmla="*/ 1893453 w 7366725"/>
              <a:gd name="connsiteY3900" fmla="*/ 878888 h 1501047"/>
              <a:gd name="connsiteX3901" fmla="*/ 1892659 w 7366725"/>
              <a:gd name="connsiteY3901" fmla="*/ 879795 h 1501047"/>
              <a:gd name="connsiteX3902" fmla="*/ 1884385 w 7366725"/>
              <a:gd name="connsiteY3902" fmla="*/ 885576 h 1501047"/>
              <a:gd name="connsiteX3903" fmla="*/ 1882005 w 7366725"/>
              <a:gd name="connsiteY3903" fmla="*/ 887616 h 1501047"/>
              <a:gd name="connsiteX3904" fmla="*/ 1882911 w 7366725"/>
              <a:gd name="connsiteY3904" fmla="*/ 888750 h 1501047"/>
              <a:gd name="connsiteX3905" fmla="*/ 1882911 w 7366725"/>
              <a:gd name="connsiteY3905" fmla="*/ 889316 h 1501047"/>
              <a:gd name="connsiteX3906" fmla="*/ 1883478 w 7366725"/>
              <a:gd name="connsiteY3906" fmla="*/ 889316 h 1501047"/>
              <a:gd name="connsiteX3907" fmla="*/ 1885178 w 7366725"/>
              <a:gd name="connsiteY3907" fmla="*/ 888296 h 1501047"/>
              <a:gd name="connsiteX3908" fmla="*/ 1885632 w 7366725"/>
              <a:gd name="connsiteY3908" fmla="*/ 888296 h 1501047"/>
              <a:gd name="connsiteX3909" fmla="*/ 1885858 w 7366725"/>
              <a:gd name="connsiteY3909" fmla="*/ 888636 h 1501047"/>
              <a:gd name="connsiteX3910" fmla="*/ 1885858 w 7366725"/>
              <a:gd name="connsiteY3910" fmla="*/ 889316 h 1501047"/>
              <a:gd name="connsiteX3911" fmla="*/ 1885178 w 7366725"/>
              <a:gd name="connsiteY3911" fmla="*/ 890450 h 1501047"/>
              <a:gd name="connsiteX3912" fmla="*/ 1885518 w 7366725"/>
              <a:gd name="connsiteY3912" fmla="*/ 890677 h 1501047"/>
              <a:gd name="connsiteX3913" fmla="*/ 1886992 w 7366725"/>
              <a:gd name="connsiteY3913" fmla="*/ 890450 h 1501047"/>
              <a:gd name="connsiteX3914" fmla="*/ 1887672 w 7366725"/>
              <a:gd name="connsiteY3914" fmla="*/ 890450 h 1501047"/>
              <a:gd name="connsiteX3915" fmla="*/ 1887105 w 7366725"/>
              <a:gd name="connsiteY3915" fmla="*/ 891470 h 1501047"/>
              <a:gd name="connsiteX3916" fmla="*/ 1886312 w 7366725"/>
              <a:gd name="connsiteY3916" fmla="*/ 892037 h 1501047"/>
              <a:gd name="connsiteX3917" fmla="*/ 1886312 w 7366725"/>
              <a:gd name="connsiteY3917" fmla="*/ 892603 h 1501047"/>
              <a:gd name="connsiteX3918" fmla="*/ 1885065 w 7366725"/>
              <a:gd name="connsiteY3918" fmla="*/ 893963 h 1501047"/>
              <a:gd name="connsiteX3919" fmla="*/ 1884611 w 7366725"/>
              <a:gd name="connsiteY3919" fmla="*/ 894304 h 1501047"/>
              <a:gd name="connsiteX3920" fmla="*/ 1884385 w 7366725"/>
              <a:gd name="connsiteY3920" fmla="*/ 894077 h 1501047"/>
              <a:gd name="connsiteX3921" fmla="*/ 1884385 w 7366725"/>
              <a:gd name="connsiteY3921" fmla="*/ 893397 h 1501047"/>
              <a:gd name="connsiteX3922" fmla="*/ 1883365 w 7366725"/>
              <a:gd name="connsiteY3922" fmla="*/ 894077 h 1501047"/>
              <a:gd name="connsiteX3923" fmla="*/ 1883365 w 7366725"/>
              <a:gd name="connsiteY3923" fmla="*/ 894644 h 1501047"/>
              <a:gd name="connsiteX3924" fmla="*/ 1883931 w 7366725"/>
              <a:gd name="connsiteY3924" fmla="*/ 895210 h 1501047"/>
              <a:gd name="connsiteX3925" fmla="*/ 1884385 w 7366725"/>
              <a:gd name="connsiteY3925" fmla="*/ 896004 h 1501047"/>
              <a:gd name="connsiteX3926" fmla="*/ 1884725 w 7366725"/>
              <a:gd name="connsiteY3926" fmla="*/ 897137 h 1501047"/>
              <a:gd name="connsiteX3927" fmla="*/ 1884952 w 7366725"/>
              <a:gd name="connsiteY3927" fmla="*/ 899518 h 1501047"/>
              <a:gd name="connsiteX3928" fmla="*/ 1885178 w 7366725"/>
              <a:gd name="connsiteY3928" fmla="*/ 899971 h 1501047"/>
              <a:gd name="connsiteX3929" fmla="*/ 1885178 w 7366725"/>
              <a:gd name="connsiteY3929" fmla="*/ 900198 h 1501047"/>
              <a:gd name="connsiteX3930" fmla="*/ 1885178 w 7366725"/>
              <a:gd name="connsiteY3930" fmla="*/ 900424 h 1501047"/>
              <a:gd name="connsiteX3931" fmla="*/ 1885178 w 7366725"/>
              <a:gd name="connsiteY3931" fmla="*/ 900991 h 1501047"/>
              <a:gd name="connsiteX3932" fmla="*/ 1885292 w 7366725"/>
              <a:gd name="connsiteY3932" fmla="*/ 901444 h 1501047"/>
              <a:gd name="connsiteX3933" fmla="*/ 1885065 w 7366725"/>
              <a:gd name="connsiteY3933" fmla="*/ 902011 h 1501047"/>
              <a:gd name="connsiteX3934" fmla="*/ 1884498 w 7366725"/>
              <a:gd name="connsiteY3934" fmla="*/ 902691 h 1501047"/>
              <a:gd name="connsiteX3935" fmla="*/ 1883365 w 7366725"/>
              <a:gd name="connsiteY3935" fmla="*/ 903031 h 1501047"/>
              <a:gd name="connsiteX3936" fmla="*/ 1881551 w 7366725"/>
              <a:gd name="connsiteY3936" fmla="*/ 903031 h 1501047"/>
              <a:gd name="connsiteX3937" fmla="*/ 1879624 w 7366725"/>
              <a:gd name="connsiteY3937" fmla="*/ 903825 h 1501047"/>
              <a:gd name="connsiteX3938" fmla="*/ 1877471 w 7366725"/>
              <a:gd name="connsiteY3938" fmla="*/ 905298 h 1501047"/>
              <a:gd name="connsiteX3939" fmla="*/ 1875997 w 7366725"/>
              <a:gd name="connsiteY3939" fmla="*/ 906658 h 1501047"/>
              <a:gd name="connsiteX3940" fmla="*/ 1875204 w 7366725"/>
              <a:gd name="connsiteY3940" fmla="*/ 907792 h 1501047"/>
              <a:gd name="connsiteX3941" fmla="*/ 1874637 w 7366725"/>
              <a:gd name="connsiteY3941" fmla="*/ 908245 h 1501047"/>
              <a:gd name="connsiteX3942" fmla="*/ 1874297 w 7366725"/>
              <a:gd name="connsiteY3942" fmla="*/ 908019 h 1501047"/>
              <a:gd name="connsiteX3943" fmla="*/ 1871350 w 7366725"/>
              <a:gd name="connsiteY3943" fmla="*/ 908925 h 1501047"/>
              <a:gd name="connsiteX3944" fmla="*/ 1870330 w 7366725"/>
              <a:gd name="connsiteY3944" fmla="*/ 909605 h 1501047"/>
              <a:gd name="connsiteX3945" fmla="*/ 1870103 w 7366725"/>
              <a:gd name="connsiteY3945" fmla="*/ 910172 h 1501047"/>
              <a:gd name="connsiteX3946" fmla="*/ 1869876 w 7366725"/>
              <a:gd name="connsiteY3946" fmla="*/ 910172 h 1501047"/>
              <a:gd name="connsiteX3947" fmla="*/ 1869650 w 7366725"/>
              <a:gd name="connsiteY3947" fmla="*/ 909945 h 1501047"/>
              <a:gd name="connsiteX3948" fmla="*/ 1867496 w 7366725"/>
              <a:gd name="connsiteY3948" fmla="*/ 909719 h 1501047"/>
              <a:gd name="connsiteX3949" fmla="*/ 1863529 w 7366725"/>
              <a:gd name="connsiteY3949" fmla="*/ 909492 h 1501047"/>
              <a:gd name="connsiteX3950" fmla="*/ 1860469 w 7366725"/>
              <a:gd name="connsiteY3950" fmla="*/ 909719 h 1501047"/>
              <a:gd name="connsiteX3951" fmla="*/ 1858202 w 7366725"/>
              <a:gd name="connsiteY3951" fmla="*/ 910285 h 1501047"/>
              <a:gd name="connsiteX3952" fmla="*/ 1856275 w 7366725"/>
              <a:gd name="connsiteY3952" fmla="*/ 909945 h 1501047"/>
              <a:gd name="connsiteX3953" fmla="*/ 1854575 w 7366725"/>
              <a:gd name="connsiteY3953" fmla="*/ 908812 h 1501047"/>
              <a:gd name="connsiteX3954" fmla="*/ 1851854 w 7366725"/>
              <a:gd name="connsiteY3954" fmla="*/ 907905 h 1501047"/>
              <a:gd name="connsiteX3955" fmla="*/ 1844940 w 7366725"/>
              <a:gd name="connsiteY3955" fmla="*/ 906885 h 1501047"/>
              <a:gd name="connsiteX3956" fmla="*/ 1839160 w 7366725"/>
              <a:gd name="connsiteY3956" fmla="*/ 907112 h 1501047"/>
              <a:gd name="connsiteX3957" fmla="*/ 1834399 w 7366725"/>
              <a:gd name="connsiteY3957" fmla="*/ 907792 h 1501047"/>
              <a:gd name="connsiteX3958" fmla="*/ 1826918 w 7366725"/>
              <a:gd name="connsiteY3958" fmla="*/ 909832 h 1501047"/>
              <a:gd name="connsiteX3959" fmla="*/ 1826805 w 7366725"/>
              <a:gd name="connsiteY3959" fmla="*/ 909832 h 1501047"/>
              <a:gd name="connsiteX3960" fmla="*/ 1826805 w 7366725"/>
              <a:gd name="connsiteY3960" fmla="*/ 910059 h 1501047"/>
              <a:gd name="connsiteX3961" fmla="*/ 1826805 w 7366725"/>
              <a:gd name="connsiteY3961" fmla="*/ 914593 h 1501047"/>
              <a:gd name="connsiteX3962" fmla="*/ 1829865 w 7366725"/>
              <a:gd name="connsiteY3962" fmla="*/ 915499 h 1501047"/>
              <a:gd name="connsiteX3963" fmla="*/ 1830092 w 7366725"/>
              <a:gd name="connsiteY3963" fmla="*/ 915839 h 1501047"/>
              <a:gd name="connsiteX3964" fmla="*/ 1830092 w 7366725"/>
              <a:gd name="connsiteY3964" fmla="*/ 916519 h 1501047"/>
              <a:gd name="connsiteX3965" fmla="*/ 1829525 w 7366725"/>
              <a:gd name="connsiteY3965" fmla="*/ 917426 h 1501047"/>
              <a:gd name="connsiteX3966" fmla="*/ 1829525 w 7366725"/>
              <a:gd name="connsiteY3966" fmla="*/ 918786 h 1501047"/>
              <a:gd name="connsiteX3967" fmla="*/ 1830319 w 7366725"/>
              <a:gd name="connsiteY3967" fmla="*/ 920487 h 1501047"/>
              <a:gd name="connsiteX3968" fmla="*/ 1830659 w 7366725"/>
              <a:gd name="connsiteY3968" fmla="*/ 921847 h 1501047"/>
              <a:gd name="connsiteX3969" fmla="*/ 1830659 w 7366725"/>
              <a:gd name="connsiteY3969" fmla="*/ 922867 h 1501047"/>
              <a:gd name="connsiteX3970" fmla="*/ 1829752 w 7366725"/>
              <a:gd name="connsiteY3970" fmla="*/ 923774 h 1501047"/>
              <a:gd name="connsiteX3971" fmla="*/ 1828165 w 7366725"/>
              <a:gd name="connsiteY3971" fmla="*/ 924680 h 1501047"/>
              <a:gd name="connsiteX3972" fmla="*/ 1826805 w 7366725"/>
              <a:gd name="connsiteY3972" fmla="*/ 926041 h 1501047"/>
              <a:gd name="connsiteX3973" fmla="*/ 1825558 w 7366725"/>
              <a:gd name="connsiteY3973" fmla="*/ 927854 h 1501047"/>
              <a:gd name="connsiteX3974" fmla="*/ 1823858 w 7366725"/>
              <a:gd name="connsiteY3974" fmla="*/ 929328 h 1501047"/>
              <a:gd name="connsiteX3975" fmla="*/ 1821704 w 7366725"/>
              <a:gd name="connsiteY3975" fmla="*/ 930461 h 1501047"/>
              <a:gd name="connsiteX3976" fmla="*/ 1819664 w 7366725"/>
              <a:gd name="connsiteY3976" fmla="*/ 931935 h 1501047"/>
              <a:gd name="connsiteX3977" fmla="*/ 1817737 w 7366725"/>
              <a:gd name="connsiteY3977" fmla="*/ 933635 h 1501047"/>
              <a:gd name="connsiteX3978" fmla="*/ 1813770 w 7366725"/>
              <a:gd name="connsiteY3978" fmla="*/ 936015 h 1501047"/>
              <a:gd name="connsiteX3979" fmla="*/ 1806176 w 7366725"/>
              <a:gd name="connsiteY3979" fmla="*/ 940096 h 1501047"/>
              <a:gd name="connsiteX3980" fmla="*/ 1805156 w 7366725"/>
              <a:gd name="connsiteY3980" fmla="*/ 940549 h 1501047"/>
              <a:gd name="connsiteX3981" fmla="*/ 1804249 w 7366725"/>
              <a:gd name="connsiteY3981" fmla="*/ 941116 h 1501047"/>
              <a:gd name="connsiteX3982" fmla="*/ 1802549 w 7366725"/>
              <a:gd name="connsiteY3982" fmla="*/ 942022 h 1501047"/>
              <a:gd name="connsiteX3983" fmla="*/ 1800848 w 7366725"/>
              <a:gd name="connsiteY3983" fmla="*/ 942929 h 1501047"/>
              <a:gd name="connsiteX3984" fmla="*/ 1789854 w 7366725"/>
              <a:gd name="connsiteY3984" fmla="*/ 946783 h 1501047"/>
              <a:gd name="connsiteX3985" fmla="*/ 1782486 w 7366725"/>
              <a:gd name="connsiteY3985" fmla="*/ 950070 h 1501047"/>
              <a:gd name="connsiteX3986" fmla="*/ 1778066 w 7366725"/>
              <a:gd name="connsiteY3986" fmla="*/ 952677 h 1501047"/>
              <a:gd name="connsiteX3987" fmla="*/ 1774212 w 7366725"/>
              <a:gd name="connsiteY3987" fmla="*/ 955964 h 1501047"/>
              <a:gd name="connsiteX3988" fmla="*/ 1772399 w 7366725"/>
              <a:gd name="connsiteY3988" fmla="*/ 956984 h 1501047"/>
              <a:gd name="connsiteX3989" fmla="*/ 1770472 w 7366725"/>
              <a:gd name="connsiteY3989" fmla="*/ 957211 h 1501047"/>
              <a:gd name="connsiteX3990" fmla="*/ 1767411 w 7366725"/>
              <a:gd name="connsiteY3990" fmla="*/ 956984 h 1501047"/>
              <a:gd name="connsiteX3991" fmla="*/ 1764238 w 7366725"/>
              <a:gd name="connsiteY3991" fmla="*/ 957324 h 1501047"/>
              <a:gd name="connsiteX3992" fmla="*/ 1760950 w 7366725"/>
              <a:gd name="connsiteY3992" fmla="*/ 958231 h 1501047"/>
              <a:gd name="connsiteX3993" fmla="*/ 1758797 w 7366725"/>
              <a:gd name="connsiteY3993" fmla="*/ 959024 h 1501047"/>
              <a:gd name="connsiteX3994" fmla="*/ 1757777 w 7366725"/>
              <a:gd name="connsiteY3994" fmla="*/ 959591 h 1501047"/>
              <a:gd name="connsiteX3995" fmla="*/ 1756870 w 7366725"/>
              <a:gd name="connsiteY3995" fmla="*/ 959818 h 1501047"/>
              <a:gd name="connsiteX3996" fmla="*/ 1755963 w 7366725"/>
              <a:gd name="connsiteY3996" fmla="*/ 959591 h 1501047"/>
              <a:gd name="connsiteX3997" fmla="*/ 1753583 w 7366725"/>
              <a:gd name="connsiteY3997" fmla="*/ 958004 h 1501047"/>
              <a:gd name="connsiteX3998" fmla="*/ 1753356 w 7366725"/>
              <a:gd name="connsiteY3998" fmla="*/ 958004 h 1501047"/>
              <a:gd name="connsiteX3999" fmla="*/ 1752903 w 7366725"/>
              <a:gd name="connsiteY3999" fmla="*/ 958344 h 1501047"/>
              <a:gd name="connsiteX4000" fmla="*/ 1751429 w 7366725"/>
              <a:gd name="connsiteY4000" fmla="*/ 958118 h 1501047"/>
              <a:gd name="connsiteX4001" fmla="*/ 1749843 w 7366725"/>
              <a:gd name="connsiteY4001" fmla="*/ 958118 h 1501047"/>
              <a:gd name="connsiteX4002" fmla="*/ 1748482 w 7366725"/>
              <a:gd name="connsiteY4002" fmla="*/ 958684 h 1501047"/>
              <a:gd name="connsiteX4003" fmla="*/ 1747122 w 7366725"/>
              <a:gd name="connsiteY4003" fmla="*/ 958684 h 1501047"/>
              <a:gd name="connsiteX4004" fmla="*/ 1745762 w 7366725"/>
              <a:gd name="connsiteY4004" fmla="*/ 958344 h 1501047"/>
              <a:gd name="connsiteX4005" fmla="*/ 1746896 w 7366725"/>
              <a:gd name="connsiteY4005" fmla="*/ 957778 h 1501047"/>
              <a:gd name="connsiteX4006" fmla="*/ 1752449 w 7366725"/>
              <a:gd name="connsiteY4006" fmla="*/ 956531 h 1501047"/>
              <a:gd name="connsiteX4007" fmla="*/ 1752449 w 7366725"/>
              <a:gd name="connsiteY4007" fmla="*/ 956304 h 1501047"/>
              <a:gd name="connsiteX4008" fmla="*/ 1750409 w 7366725"/>
              <a:gd name="connsiteY4008" fmla="*/ 955624 h 1501047"/>
              <a:gd name="connsiteX4009" fmla="*/ 1749843 w 7366725"/>
              <a:gd name="connsiteY4009" fmla="*/ 954944 h 1501047"/>
              <a:gd name="connsiteX4010" fmla="*/ 1749389 w 7366725"/>
              <a:gd name="connsiteY4010" fmla="*/ 954944 h 1501047"/>
              <a:gd name="connsiteX4011" fmla="*/ 1749049 w 7366725"/>
              <a:gd name="connsiteY4011" fmla="*/ 955737 h 1501047"/>
              <a:gd name="connsiteX4012" fmla="*/ 1748369 w 7366725"/>
              <a:gd name="connsiteY4012" fmla="*/ 956077 h 1501047"/>
              <a:gd name="connsiteX4013" fmla="*/ 1747349 w 7366725"/>
              <a:gd name="connsiteY4013" fmla="*/ 956077 h 1501047"/>
              <a:gd name="connsiteX4014" fmla="*/ 1746216 w 7366725"/>
              <a:gd name="connsiteY4014" fmla="*/ 955397 h 1501047"/>
              <a:gd name="connsiteX4015" fmla="*/ 1745082 w 7366725"/>
              <a:gd name="connsiteY4015" fmla="*/ 954377 h 1501047"/>
              <a:gd name="connsiteX4016" fmla="*/ 1741568 w 7366725"/>
              <a:gd name="connsiteY4016" fmla="*/ 952790 h 1501047"/>
              <a:gd name="connsiteX4017" fmla="*/ 1740548 w 7366725"/>
              <a:gd name="connsiteY4017" fmla="*/ 951997 h 1501047"/>
              <a:gd name="connsiteX4018" fmla="*/ 1739301 w 7366725"/>
              <a:gd name="connsiteY4018" fmla="*/ 951430 h 1501047"/>
              <a:gd name="connsiteX4019" fmla="*/ 1737488 w 7366725"/>
              <a:gd name="connsiteY4019" fmla="*/ 951090 h 1501047"/>
              <a:gd name="connsiteX4020" fmla="*/ 1737261 w 7366725"/>
              <a:gd name="connsiteY4020" fmla="*/ 950637 h 1501047"/>
              <a:gd name="connsiteX4021" fmla="*/ 1737601 w 7366725"/>
              <a:gd name="connsiteY4021" fmla="*/ 949957 h 1501047"/>
              <a:gd name="connsiteX4022" fmla="*/ 1739188 w 7366725"/>
              <a:gd name="connsiteY4022" fmla="*/ 947010 h 1501047"/>
              <a:gd name="connsiteX4023" fmla="*/ 1740095 w 7366725"/>
              <a:gd name="connsiteY4023" fmla="*/ 945876 h 1501047"/>
              <a:gd name="connsiteX4024" fmla="*/ 1740435 w 7366725"/>
              <a:gd name="connsiteY4024" fmla="*/ 945536 h 1501047"/>
              <a:gd name="connsiteX4025" fmla="*/ 1740888 w 7366725"/>
              <a:gd name="connsiteY4025" fmla="*/ 945536 h 1501047"/>
              <a:gd name="connsiteX4026" fmla="*/ 1741115 w 7366725"/>
              <a:gd name="connsiteY4026" fmla="*/ 945196 h 1501047"/>
              <a:gd name="connsiteX4027" fmla="*/ 1741115 w 7366725"/>
              <a:gd name="connsiteY4027" fmla="*/ 944516 h 1501047"/>
              <a:gd name="connsiteX4028" fmla="*/ 1741228 w 7366725"/>
              <a:gd name="connsiteY4028" fmla="*/ 944176 h 1501047"/>
              <a:gd name="connsiteX4029" fmla="*/ 1742248 w 7366725"/>
              <a:gd name="connsiteY4029" fmla="*/ 943043 h 1501047"/>
              <a:gd name="connsiteX4030" fmla="*/ 1742815 w 7366725"/>
              <a:gd name="connsiteY4030" fmla="*/ 942476 h 1501047"/>
              <a:gd name="connsiteX4031" fmla="*/ 1742588 w 7366725"/>
              <a:gd name="connsiteY4031" fmla="*/ 941569 h 1501047"/>
              <a:gd name="connsiteX4032" fmla="*/ 1742815 w 7366725"/>
              <a:gd name="connsiteY4032" fmla="*/ 939869 h 1501047"/>
              <a:gd name="connsiteX4033" fmla="*/ 1743495 w 7366725"/>
              <a:gd name="connsiteY4033" fmla="*/ 937715 h 1501047"/>
              <a:gd name="connsiteX4034" fmla="*/ 1744289 w 7366725"/>
              <a:gd name="connsiteY4034" fmla="*/ 936128 h 1501047"/>
              <a:gd name="connsiteX4035" fmla="*/ 1745082 w 7366725"/>
              <a:gd name="connsiteY4035" fmla="*/ 935222 h 1501047"/>
              <a:gd name="connsiteX4036" fmla="*/ 1745989 w 7366725"/>
              <a:gd name="connsiteY4036" fmla="*/ 934542 h 1501047"/>
              <a:gd name="connsiteX4037" fmla="*/ 1747802 w 7366725"/>
              <a:gd name="connsiteY4037" fmla="*/ 933748 h 1501047"/>
              <a:gd name="connsiteX4038" fmla="*/ 1748256 w 7366725"/>
              <a:gd name="connsiteY4038" fmla="*/ 933295 h 1501047"/>
              <a:gd name="connsiteX4039" fmla="*/ 1748596 w 7366725"/>
              <a:gd name="connsiteY4039" fmla="*/ 932048 h 1501047"/>
              <a:gd name="connsiteX4040" fmla="*/ 1748822 w 7366725"/>
              <a:gd name="connsiteY4040" fmla="*/ 930008 h 1501047"/>
              <a:gd name="connsiteX4041" fmla="*/ 1749389 w 7366725"/>
              <a:gd name="connsiteY4041" fmla="*/ 928761 h 1501047"/>
              <a:gd name="connsiteX4042" fmla="*/ 1750296 w 7366725"/>
              <a:gd name="connsiteY4042" fmla="*/ 928194 h 1501047"/>
              <a:gd name="connsiteX4043" fmla="*/ 1750523 w 7366725"/>
              <a:gd name="connsiteY4043" fmla="*/ 927514 h 1501047"/>
              <a:gd name="connsiteX4044" fmla="*/ 1750069 w 7366725"/>
              <a:gd name="connsiteY4044" fmla="*/ 926834 h 1501047"/>
              <a:gd name="connsiteX4045" fmla="*/ 1750409 w 7366725"/>
              <a:gd name="connsiteY4045" fmla="*/ 926154 h 1501047"/>
              <a:gd name="connsiteX4046" fmla="*/ 1751543 w 7366725"/>
              <a:gd name="connsiteY4046" fmla="*/ 925474 h 1501047"/>
              <a:gd name="connsiteX4047" fmla="*/ 1752449 w 7366725"/>
              <a:gd name="connsiteY4047" fmla="*/ 925247 h 1501047"/>
              <a:gd name="connsiteX4048" fmla="*/ 1753243 w 7366725"/>
              <a:gd name="connsiteY4048" fmla="*/ 925474 h 1501047"/>
              <a:gd name="connsiteX4049" fmla="*/ 1753583 w 7366725"/>
              <a:gd name="connsiteY4049" fmla="*/ 926154 h 1501047"/>
              <a:gd name="connsiteX4050" fmla="*/ 1753583 w 7366725"/>
              <a:gd name="connsiteY4050" fmla="*/ 927967 h 1501047"/>
              <a:gd name="connsiteX4051" fmla="*/ 1753470 w 7366725"/>
              <a:gd name="connsiteY4051" fmla="*/ 928534 h 1501047"/>
              <a:gd name="connsiteX4052" fmla="*/ 1753470 w 7366725"/>
              <a:gd name="connsiteY4052" fmla="*/ 928988 h 1501047"/>
              <a:gd name="connsiteX4053" fmla="*/ 1755397 w 7366725"/>
              <a:gd name="connsiteY4053" fmla="*/ 927174 h 1501047"/>
              <a:gd name="connsiteX4054" fmla="*/ 1756530 w 7366725"/>
              <a:gd name="connsiteY4054" fmla="*/ 924114 h 1501047"/>
              <a:gd name="connsiteX4055" fmla="*/ 1758004 w 7366725"/>
              <a:gd name="connsiteY4055" fmla="*/ 916746 h 1501047"/>
              <a:gd name="connsiteX4056" fmla="*/ 1757664 w 7366725"/>
              <a:gd name="connsiteY4056" fmla="*/ 916179 h 1501047"/>
              <a:gd name="connsiteX4057" fmla="*/ 1757097 w 7366725"/>
              <a:gd name="connsiteY4057" fmla="*/ 915046 h 1501047"/>
              <a:gd name="connsiteX4058" fmla="*/ 1755963 w 7366725"/>
              <a:gd name="connsiteY4058" fmla="*/ 909719 h 1501047"/>
              <a:gd name="connsiteX4059" fmla="*/ 1754263 w 7366725"/>
              <a:gd name="connsiteY4059" fmla="*/ 900198 h 1501047"/>
              <a:gd name="connsiteX4060" fmla="*/ 1752903 w 7366725"/>
              <a:gd name="connsiteY4060" fmla="*/ 894304 h 1501047"/>
              <a:gd name="connsiteX4061" fmla="*/ 1751769 w 7366725"/>
              <a:gd name="connsiteY4061" fmla="*/ 892037 h 1501047"/>
              <a:gd name="connsiteX4062" fmla="*/ 1750296 w 7366725"/>
              <a:gd name="connsiteY4062" fmla="*/ 890336 h 1501047"/>
              <a:gd name="connsiteX4063" fmla="*/ 1748482 w 7366725"/>
              <a:gd name="connsiteY4063" fmla="*/ 889203 h 1501047"/>
              <a:gd name="connsiteX4064" fmla="*/ 1747122 w 7366725"/>
              <a:gd name="connsiteY4064" fmla="*/ 888636 h 1501047"/>
              <a:gd name="connsiteX4065" fmla="*/ 1746102 w 7366725"/>
              <a:gd name="connsiteY4065" fmla="*/ 888636 h 1501047"/>
              <a:gd name="connsiteX4066" fmla="*/ 1744515 w 7366725"/>
              <a:gd name="connsiteY4066" fmla="*/ 889770 h 1501047"/>
              <a:gd name="connsiteX4067" fmla="*/ 1741682 w 7366725"/>
              <a:gd name="connsiteY4067" fmla="*/ 890563 h 1501047"/>
              <a:gd name="connsiteX4068" fmla="*/ 1740548 w 7366725"/>
              <a:gd name="connsiteY4068" fmla="*/ 891130 h 1501047"/>
              <a:gd name="connsiteX4069" fmla="*/ 1739868 w 7366725"/>
              <a:gd name="connsiteY4069" fmla="*/ 891923 h 1501047"/>
              <a:gd name="connsiteX4070" fmla="*/ 1739075 w 7366725"/>
              <a:gd name="connsiteY4070" fmla="*/ 892377 h 1501047"/>
              <a:gd name="connsiteX4071" fmla="*/ 1738168 w 7366725"/>
              <a:gd name="connsiteY4071" fmla="*/ 892377 h 1501047"/>
              <a:gd name="connsiteX4072" fmla="*/ 1738168 w 7366725"/>
              <a:gd name="connsiteY4072" fmla="*/ 892717 h 1501047"/>
              <a:gd name="connsiteX4073" fmla="*/ 1738848 w 7366725"/>
              <a:gd name="connsiteY4073" fmla="*/ 892943 h 1501047"/>
              <a:gd name="connsiteX4074" fmla="*/ 1738848 w 7366725"/>
              <a:gd name="connsiteY4074" fmla="*/ 893623 h 1501047"/>
              <a:gd name="connsiteX4075" fmla="*/ 1736921 w 7366725"/>
              <a:gd name="connsiteY4075" fmla="*/ 896911 h 1501047"/>
              <a:gd name="connsiteX4076" fmla="*/ 1736468 w 7366725"/>
              <a:gd name="connsiteY4076" fmla="*/ 897704 h 1501047"/>
              <a:gd name="connsiteX4077" fmla="*/ 1735334 w 7366725"/>
              <a:gd name="connsiteY4077" fmla="*/ 897931 h 1501047"/>
              <a:gd name="connsiteX4078" fmla="*/ 1734314 w 7366725"/>
              <a:gd name="connsiteY4078" fmla="*/ 898611 h 1501047"/>
              <a:gd name="connsiteX4079" fmla="*/ 1733294 w 7366725"/>
              <a:gd name="connsiteY4079" fmla="*/ 900198 h 1501047"/>
              <a:gd name="connsiteX4080" fmla="*/ 1732387 w 7366725"/>
              <a:gd name="connsiteY4080" fmla="*/ 900651 h 1501047"/>
              <a:gd name="connsiteX4081" fmla="*/ 1731027 w 7366725"/>
              <a:gd name="connsiteY4081" fmla="*/ 900651 h 1501047"/>
              <a:gd name="connsiteX4082" fmla="*/ 1728760 w 7366725"/>
              <a:gd name="connsiteY4082" fmla="*/ 899518 h 1501047"/>
              <a:gd name="connsiteX4083" fmla="*/ 1727400 w 7366725"/>
              <a:gd name="connsiteY4083" fmla="*/ 898497 h 1501047"/>
              <a:gd name="connsiteX4084" fmla="*/ 1726947 w 7366725"/>
              <a:gd name="connsiteY4084" fmla="*/ 897477 h 1501047"/>
              <a:gd name="connsiteX4085" fmla="*/ 1726947 w 7366725"/>
              <a:gd name="connsiteY4085" fmla="*/ 896231 h 1501047"/>
              <a:gd name="connsiteX4086" fmla="*/ 1727287 w 7366725"/>
              <a:gd name="connsiteY4086" fmla="*/ 894870 h 1501047"/>
              <a:gd name="connsiteX4087" fmla="*/ 1727287 w 7366725"/>
              <a:gd name="connsiteY4087" fmla="*/ 893737 h 1501047"/>
              <a:gd name="connsiteX4088" fmla="*/ 1728080 w 7366725"/>
              <a:gd name="connsiteY4088" fmla="*/ 891357 h 1501047"/>
              <a:gd name="connsiteX4089" fmla="*/ 1729214 w 7366725"/>
              <a:gd name="connsiteY4089" fmla="*/ 890563 h 1501047"/>
              <a:gd name="connsiteX4090" fmla="*/ 1730914 w 7366725"/>
              <a:gd name="connsiteY4090" fmla="*/ 890336 h 1501047"/>
              <a:gd name="connsiteX4091" fmla="*/ 1731821 w 7366725"/>
              <a:gd name="connsiteY4091" fmla="*/ 889996 h 1501047"/>
              <a:gd name="connsiteX4092" fmla="*/ 1732047 w 7366725"/>
              <a:gd name="connsiteY4092" fmla="*/ 889430 h 1501047"/>
              <a:gd name="connsiteX4093" fmla="*/ 1732614 w 7366725"/>
              <a:gd name="connsiteY4093" fmla="*/ 889090 h 1501047"/>
              <a:gd name="connsiteX4094" fmla="*/ 1733521 w 7366725"/>
              <a:gd name="connsiteY4094" fmla="*/ 888863 h 1501047"/>
              <a:gd name="connsiteX4095" fmla="*/ 1734314 w 7366725"/>
              <a:gd name="connsiteY4095" fmla="*/ 887389 h 1501047"/>
              <a:gd name="connsiteX4096" fmla="*/ 1734881 w 7366725"/>
              <a:gd name="connsiteY4096" fmla="*/ 884669 h 1501047"/>
              <a:gd name="connsiteX4097" fmla="*/ 1735561 w 7366725"/>
              <a:gd name="connsiteY4097" fmla="*/ 883196 h 1501047"/>
              <a:gd name="connsiteX4098" fmla="*/ 1736128 w 7366725"/>
              <a:gd name="connsiteY4098" fmla="*/ 882969 h 1501047"/>
              <a:gd name="connsiteX4099" fmla="*/ 1736581 w 7366725"/>
              <a:gd name="connsiteY4099" fmla="*/ 882969 h 1501047"/>
              <a:gd name="connsiteX4100" fmla="*/ 1736581 w 7366725"/>
              <a:gd name="connsiteY4100" fmla="*/ 883422 h 1501047"/>
              <a:gd name="connsiteX4101" fmla="*/ 1738508 w 7366725"/>
              <a:gd name="connsiteY4101" fmla="*/ 881722 h 1501047"/>
              <a:gd name="connsiteX4102" fmla="*/ 1739188 w 7366725"/>
              <a:gd name="connsiteY4102" fmla="*/ 880475 h 1501047"/>
              <a:gd name="connsiteX4103" fmla="*/ 1739188 w 7366725"/>
              <a:gd name="connsiteY4103" fmla="*/ 879229 h 1501047"/>
              <a:gd name="connsiteX4104" fmla="*/ 1739415 w 7366725"/>
              <a:gd name="connsiteY4104" fmla="*/ 875601 h 1501047"/>
              <a:gd name="connsiteX4105" fmla="*/ 1739641 w 7366725"/>
              <a:gd name="connsiteY4105" fmla="*/ 873221 h 1501047"/>
              <a:gd name="connsiteX4106" fmla="*/ 1739868 w 7366725"/>
              <a:gd name="connsiteY4106" fmla="*/ 872201 h 1501047"/>
              <a:gd name="connsiteX4107" fmla="*/ 1739868 w 7366725"/>
              <a:gd name="connsiteY4107" fmla="*/ 869481 h 1501047"/>
              <a:gd name="connsiteX4108" fmla="*/ 1739188 w 7366725"/>
              <a:gd name="connsiteY4108" fmla="*/ 867214 h 1501047"/>
              <a:gd name="connsiteX4109" fmla="*/ 1736921 w 7366725"/>
              <a:gd name="connsiteY4109" fmla="*/ 864720 h 1501047"/>
              <a:gd name="connsiteX4110" fmla="*/ 1736581 w 7366725"/>
              <a:gd name="connsiteY4110" fmla="*/ 863927 h 1501047"/>
              <a:gd name="connsiteX4111" fmla="*/ 1736581 w 7366725"/>
              <a:gd name="connsiteY4111" fmla="*/ 863020 h 1501047"/>
              <a:gd name="connsiteX4112" fmla="*/ 1737148 w 7366725"/>
              <a:gd name="connsiteY4112" fmla="*/ 862113 h 1501047"/>
              <a:gd name="connsiteX4113" fmla="*/ 1738168 w 7366725"/>
              <a:gd name="connsiteY4113" fmla="*/ 861887 h 1501047"/>
              <a:gd name="connsiteX4114" fmla="*/ 1739868 w 7366725"/>
              <a:gd name="connsiteY4114" fmla="*/ 862567 h 1501047"/>
              <a:gd name="connsiteX4115" fmla="*/ 1740208 w 7366725"/>
              <a:gd name="connsiteY4115" fmla="*/ 862340 h 1501047"/>
              <a:gd name="connsiteX4116" fmla="*/ 1739755 w 7366725"/>
              <a:gd name="connsiteY4116" fmla="*/ 861887 h 1501047"/>
              <a:gd name="connsiteX4117" fmla="*/ 1739528 w 7366725"/>
              <a:gd name="connsiteY4117" fmla="*/ 861093 h 1501047"/>
              <a:gd name="connsiteX4118" fmla="*/ 1739528 w 7366725"/>
              <a:gd name="connsiteY4118" fmla="*/ 859846 h 1501047"/>
              <a:gd name="connsiteX4119" fmla="*/ 1739188 w 7366725"/>
              <a:gd name="connsiteY4119" fmla="*/ 859166 h 1501047"/>
              <a:gd name="connsiteX4120" fmla="*/ 1738848 w 7366725"/>
              <a:gd name="connsiteY4120" fmla="*/ 859166 h 1501047"/>
              <a:gd name="connsiteX4121" fmla="*/ 1737828 w 7366725"/>
              <a:gd name="connsiteY4121" fmla="*/ 857579 h 1501047"/>
              <a:gd name="connsiteX4122" fmla="*/ 1737828 w 7366725"/>
              <a:gd name="connsiteY4122" fmla="*/ 856899 h 1501047"/>
              <a:gd name="connsiteX4123" fmla="*/ 1737828 w 7366725"/>
              <a:gd name="connsiteY4123" fmla="*/ 856219 h 1501047"/>
              <a:gd name="connsiteX4124" fmla="*/ 1737488 w 7366725"/>
              <a:gd name="connsiteY4124" fmla="*/ 855539 h 1501047"/>
              <a:gd name="connsiteX4125" fmla="*/ 1736241 w 7366725"/>
              <a:gd name="connsiteY4125" fmla="*/ 854406 h 1501047"/>
              <a:gd name="connsiteX4126" fmla="*/ 1733861 w 7366725"/>
              <a:gd name="connsiteY4126" fmla="*/ 853272 h 1501047"/>
              <a:gd name="connsiteX4127" fmla="*/ 1728193 w 7366725"/>
              <a:gd name="connsiteY4127" fmla="*/ 851119 h 1501047"/>
              <a:gd name="connsiteX4128" fmla="*/ 1727173 w 7366725"/>
              <a:gd name="connsiteY4128" fmla="*/ 850325 h 1501047"/>
              <a:gd name="connsiteX4129" fmla="*/ 1725813 w 7366725"/>
              <a:gd name="connsiteY4129" fmla="*/ 849872 h 1501047"/>
              <a:gd name="connsiteX4130" fmla="*/ 1724000 w 7366725"/>
              <a:gd name="connsiteY4130" fmla="*/ 849872 h 1501047"/>
              <a:gd name="connsiteX4131" fmla="*/ 1722866 w 7366725"/>
              <a:gd name="connsiteY4131" fmla="*/ 849078 h 1501047"/>
              <a:gd name="connsiteX4132" fmla="*/ 1722413 w 7366725"/>
              <a:gd name="connsiteY4132" fmla="*/ 847945 h 1501047"/>
              <a:gd name="connsiteX4133" fmla="*/ 1721619 w 7366725"/>
              <a:gd name="connsiteY4133" fmla="*/ 846925 h 1501047"/>
              <a:gd name="connsiteX4134" fmla="*/ 1720486 w 7366725"/>
              <a:gd name="connsiteY4134" fmla="*/ 846018 h 1501047"/>
              <a:gd name="connsiteX4135" fmla="*/ 1718786 w 7366725"/>
              <a:gd name="connsiteY4135" fmla="*/ 845451 h 1501047"/>
              <a:gd name="connsiteX4136" fmla="*/ 1716405 w 7366725"/>
              <a:gd name="connsiteY4136" fmla="*/ 845225 h 1501047"/>
              <a:gd name="connsiteX4137" fmla="*/ 1713912 w 7366725"/>
              <a:gd name="connsiteY4137" fmla="*/ 844204 h 1501047"/>
              <a:gd name="connsiteX4138" fmla="*/ 1711305 w 7366725"/>
              <a:gd name="connsiteY4138" fmla="*/ 842504 h 1501047"/>
              <a:gd name="connsiteX4139" fmla="*/ 1709605 w 7366725"/>
              <a:gd name="connsiteY4139" fmla="*/ 841938 h 1501047"/>
              <a:gd name="connsiteX4140" fmla="*/ 1708924 w 7366725"/>
              <a:gd name="connsiteY4140" fmla="*/ 842504 h 1501047"/>
              <a:gd name="connsiteX4141" fmla="*/ 1707678 w 7366725"/>
              <a:gd name="connsiteY4141" fmla="*/ 842731 h 1501047"/>
              <a:gd name="connsiteX4142" fmla="*/ 1705978 w 7366725"/>
              <a:gd name="connsiteY4142" fmla="*/ 842504 h 1501047"/>
              <a:gd name="connsiteX4143" fmla="*/ 1705411 w 7366725"/>
              <a:gd name="connsiteY4143" fmla="*/ 842731 h 1501047"/>
              <a:gd name="connsiteX4144" fmla="*/ 1705978 w 7366725"/>
              <a:gd name="connsiteY4144" fmla="*/ 843411 h 1501047"/>
              <a:gd name="connsiteX4145" fmla="*/ 1705524 w 7366725"/>
              <a:gd name="connsiteY4145" fmla="*/ 844431 h 1501047"/>
              <a:gd name="connsiteX4146" fmla="*/ 1704051 w 7366725"/>
              <a:gd name="connsiteY4146" fmla="*/ 845791 h 1501047"/>
              <a:gd name="connsiteX4147" fmla="*/ 1703257 w 7366725"/>
              <a:gd name="connsiteY4147" fmla="*/ 847151 h 1501047"/>
              <a:gd name="connsiteX4148" fmla="*/ 1703030 w 7366725"/>
              <a:gd name="connsiteY4148" fmla="*/ 848625 h 1501047"/>
              <a:gd name="connsiteX4149" fmla="*/ 1703257 w 7366725"/>
              <a:gd name="connsiteY4149" fmla="*/ 849872 h 1501047"/>
              <a:gd name="connsiteX4150" fmla="*/ 1703937 w 7366725"/>
              <a:gd name="connsiteY4150" fmla="*/ 851005 h 1501047"/>
              <a:gd name="connsiteX4151" fmla="*/ 1704957 w 7366725"/>
              <a:gd name="connsiteY4151" fmla="*/ 851685 h 1501047"/>
              <a:gd name="connsiteX4152" fmla="*/ 1706204 w 7366725"/>
              <a:gd name="connsiteY4152" fmla="*/ 852025 h 1501047"/>
              <a:gd name="connsiteX4153" fmla="*/ 1706431 w 7366725"/>
              <a:gd name="connsiteY4153" fmla="*/ 852479 h 1501047"/>
              <a:gd name="connsiteX4154" fmla="*/ 1705638 w 7366725"/>
              <a:gd name="connsiteY4154" fmla="*/ 853045 h 1501047"/>
              <a:gd name="connsiteX4155" fmla="*/ 1704277 w 7366725"/>
              <a:gd name="connsiteY4155" fmla="*/ 853386 h 1501047"/>
              <a:gd name="connsiteX4156" fmla="*/ 1702350 w 7366725"/>
              <a:gd name="connsiteY4156" fmla="*/ 853386 h 1501047"/>
              <a:gd name="connsiteX4157" fmla="*/ 1700424 w 7366725"/>
              <a:gd name="connsiteY4157" fmla="*/ 854066 h 1501047"/>
              <a:gd name="connsiteX4158" fmla="*/ 1698497 w 7366725"/>
              <a:gd name="connsiteY4158" fmla="*/ 855199 h 1501047"/>
              <a:gd name="connsiteX4159" fmla="*/ 1697363 w 7366725"/>
              <a:gd name="connsiteY4159" fmla="*/ 856219 h 1501047"/>
              <a:gd name="connsiteX4160" fmla="*/ 1697023 w 7366725"/>
              <a:gd name="connsiteY4160" fmla="*/ 857126 h 1501047"/>
              <a:gd name="connsiteX4161" fmla="*/ 1697023 w 7366725"/>
              <a:gd name="connsiteY4161" fmla="*/ 858486 h 1501047"/>
              <a:gd name="connsiteX4162" fmla="*/ 1697250 w 7366725"/>
              <a:gd name="connsiteY4162" fmla="*/ 861660 h 1501047"/>
              <a:gd name="connsiteX4163" fmla="*/ 1697250 w 7366725"/>
              <a:gd name="connsiteY4163" fmla="*/ 862907 h 1501047"/>
              <a:gd name="connsiteX4164" fmla="*/ 1696230 w 7366725"/>
              <a:gd name="connsiteY4164" fmla="*/ 865174 h 1501047"/>
              <a:gd name="connsiteX4165" fmla="*/ 1695096 w 7366725"/>
              <a:gd name="connsiteY4165" fmla="*/ 868121 h 1501047"/>
              <a:gd name="connsiteX4166" fmla="*/ 1693736 w 7366725"/>
              <a:gd name="connsiteY4166" fmla="*/ 869934 h 1501047"/>
              <a:gd name="connsiteX4167" fmla="*/ 1693509 w 7366725"/>
              <a:gd name="connsiteY4167" fmla="*/ 869707 h 1501047"/>
              <a:gd name="connsiteX4168" fmla="*/ 1693736 w 7366725"/>
              <a:gd name="connsiteY4168" fmla="*/ 868801 h 1501047"/>
              <a:gd name="connsiteX4169" fmla="*/ 1694869 w 7366725"/>
              <a:gd name="connsiteY4169" fmla="*/ 865854 h 1501047"/>
              <a:gd name="connsiteX4170" fmla="*/ 1694869 w 7366725"/>
              <a:gd name="connsiteY4170" fmla="*/ 864607 h 1501047"/>
              <a:gd name="connsiteX4171" fmla="*/ 1694869 w 7366725"/>
              <a:gd name="connsiteY4171" fmla="*/ 863927 h 1501047"/>
              <a:gd name="connsiteX4172" fmla="*/ 1694529 w 7366725"/>
              <a:gd name="connsiteY4172" fmla="*/ 863927 h 1501047"/>
              <a:gd name="connsiteX4173" fmla="*/ 1694076 w 7366725"/>
              <a:gd name="connsiteY4173" fmla="*/ 864494 h 1501047"/>
              <a:gd name="connsiteX4174" fmla="*/ 1693623 w 7366725"/>
              <a:gd name="connsiteY4174" fmla="*/ 865740 h 1501047"/>
              <a:gd name="connsiteX4175" fmla="*/ 1693623 w 7366725"/>
              <a:gd name="connsiteY4175" fmla="*/ 866420 h 1501047"/>
              <a:gd name="connsiteX4176" fmla="*/ 1693849 w 7366725"/>
              <a:gd name="connsiteY4176" fmla="*/ 866420 h 1501047"/>
              <a:gd name="connsiteX4177" fmla="*/ 1693623 w 7366725"/>
              <a:gd name="connsiteY4177" fmla="*/ 867214 h 1501047"/>
              <a:gd name="connsiteX4178" fmla="*/ 1692943 w 7366725"/>
              <a:gd name="connsiteY4178" fmla="*/ 868801 h 1501047"/>
              <a:gd name="connsiteX4179" fmla="*/ 1692376 w 7366725"/>
              <a:gd name="connsiteY4179" fmla="*/ 869141 h 1501047"/>
              <a:gd name="connsiteX4180" fmla="*/ 1691923 w 7366725"/>
              <a:gd name="connsiteY4180" fmla="*/ 868234 h 1501047"/>
              <a:gd name="connsiteX4181" fmla="*/ 1691923 w 7366725"/>
              <a:gd name="connsiteY4181" fmla="*/ 866987 h 1501047"/>
              <a:gd name="connsiteX4182" fmla="*/ 1692829 w 7366725"/>
              <a:gd name="connsiteY4182" fmla="*/ 864607 h 1501047"/>
              <a:gd name="connsiteX4183" fmla="*/ 1692489 w 7366725"/>
              <a:gd name="connsiteY4183" fmla="*/ 864153 h 1501047"/>
              <a:gd name="connsiteX4184" fmla="*/ 1692943 w 7366725"/>
              <a:gd name="connsiteY4184" fmla="*/ 862680 h 1501047"/>
              <a:gd name="connsiteX4185" fmla="*/ 1693169 w 7366725"/>
              <a:gd name="connsiteY4185" fmla="*/ 861546 h 1501047"/>
              <a:gd name="connsiteX4186" fmla="*/ 1692943 w 7366725"/>
              <a:gd name="connsiteY4186" fmla="*/ 860413 h 1501047"/>
              <a:gd name="connsiteX4187" fmla="*/ 1693169 w 7366725"/>
              <a:gd name="connsiteY4187" fmla="*/ 859393 h 1501047"/>
              <a:gd name="connsiteX4188" fmla="*/ 1693849 w 7366725"/>
              <a:gd name="connsiteY4188" fmla="*/ 858486 h 1501047"/>
              <a:gd name="connsiteX4189" fmla="*/ 1693623 w 7366725"/>
              <a:gd name="connsiteY4189" fmla="*/ 858146 h 1501047"/>
              <a:gd name="connsiteX4190" fmla="*/ 1692603 w 7366725"/>
              <a:gd name="connsiteY4190" fmla="*/ 858486 h 1501047"/>
              <a:gd name="connsiteX4191" fmla="*/ 1691129 w 7366725"/>
              <a:gd name="connsiteY4191" fmla="*/ 860300 h 1501047"/>
              <a:gd name="connsiteX4192" fmla="*/ 1689202 w 7366725"/>
              <a:gd name="connsiteY4192" fmla="*/ 863473 h 1501047"/>
              <a:gd name="connsiteX4193" fmla="*/ 1687729 w 7366725"/>
              <a:gd name="connsiteY4193" fmla="*/ 864834 h 1501047"/>
              <a:gd name="connsiteX4194" fmla="*/ 1686595 w 7366725"/>
              <a:gd name="connsiteY4194" fmla="*/ 864380 h 1501047"/>
              <a:gd name="connsiteX4195" fmla="*/ 1685688 w 7366725"/>
              <a:gd name="connsiteY4195" fmla="*/ 864607 h 1501047"/>
              <a:gd name="connsiteX4196" fmla="*/ 1685008 w 7366725"/>
              <a:gd name="connsiteY4196" fmla="*/ 865514 h 1501047"/>
              <a:gd name="connsiteX4197" fmla="*/ 1684328 w 7366725"/>
              <a:gd name="connsiteY4197" fmla="*/ 865967 h 1501047"/>
              <a:gd name="connsiteX4198" fmla="*/ 1683535 w 7366725"/>
              <a:gd name="connsiteY4198" fmla="*/ 865967 h 1501047"/>
              <a:gd name="connsiteX4199" fmla="*/ 1683082 w 7366725"/>
              <a:gd name="connsiteY4199" fmla="*/ 867100 h 1501047"/>
              <a:gd name="connsiteX4200" fmla="*/ 1683082 w 7366725"/>
              <a:gd name="connsiteY4200" fmla="*/ 869367 h 1501047"/>
              <a:gd name="connsiteX4201" fmla="*/ 1682175 w 7366725"/>
              <a:gd name="connsiteY4201" fmla="*/ 870614 h 1501047"/>
              <a:gd name="connsiteX4202" fmla="*/ 1679908 w 7366725"/>
              <a:gd name="connsiteY4202" fmla="*/ 871408 h 1501047"/>
              <a:gd name="connsiteX4203" fmla="*/ 1679454 w 7366725"/>
              <a:gd name="connsiteY4203" fmla="*/ 871974 h 1501047"/>
              <a:gd name="connsiteX4204" fmla="*/ 1679454 w 7366725"/>
              <a:gd name="connsiteY4204" fmla="*/ 872768 h 1501047"/>
              <a:gd name="connsiteX4205" fmla="*/ 1679795 w 7366725"/>
              <a:gd name="connsiteY4205" fmla="*/ 873788 h 1501047"/>
              <a:gd name="connsiteX4206" fmla="*/ 1679795 w 7366725"/>
              <a:gd name="connsiteY4206" fmla="*/ 875941 h 1501047"/>
              <a:gd name="connsiteX4207" fmla="*/ 1679454 w 7366725"/>
              <a:gd name="connsiteY4207" fmla="*/ 879115 h 1501047"/>
              <a:gd name="connsiteX4208" fmla="*/ 1678661 w 7366725"/>
              <a:gd name="connsiteY4208" fmla="*/ 881949 h 1501047"/>
              <a:gd name="connsiteX4209" fmla="*/ 1677527 w 7366725"/>
              <a:gd name="connsiteY4209" fmla="*/ 884329 h 1501047"/>
              <a:gd name="connsiteX4210" fmla="*/ 1676281 w 7366725"/>
              <a:gd name="connsiteY4210" fmla="*/ 886256 h 1501047"/>
              <a:gd name="connsiteX4211" fmla="*/ 1674127 w 7366725"/>
              <a:gd name="connsiteY4211" fmla="*/ 888863 h 1501047"/>
              <a:gd name="connsiteX4212" fmla="*/ 1674127 w 7366725"/>
              <a:gd name="connsiteY4212" fmla="*/ 889430 h 1501047"/>
              <a:gd name="connsiteX4213" fmla="*/ 1675147 w 7366725"/>
              <a:gd name="connsiteY4213" fmla="*/ 891470 h 1501047"/>
              <a:gd name="connsiteX4214" fmla="*/ 1675601 w 7366725"/>
              <a:gd name="connsiteY4214" fmla="*/ 892943 h 1501047"/>
              <a:gd name="connsiteX4215" fmla="*/ 1675827 w 7366725"/>
              <a:gd name="connsiteY4215" fmla="*/ 895890 h 1501047"/>
              <a:gd name="connsiteX4216" fmla="*/ 1675827 w 7366725"/>
              <a:gd name="connsiteY4216" fmla="*/ 896344 h 1501047"/>
              <a:gd name="connsiteX4217" fmla="*/ 1673674 w 7366725"/>
              <a:gd name="connsiteY4217" fmla="*/ 899971 h 1501047"/>
              <a:gd name="connsiteX4218" fmla="*/ 1673674 w 7366725"/>
              <a:gd name="connsiteY4218" fmla="*/ 900538 h 1501047"/>
              <a:gd name="connsiteX4219" fmla="*/ 1675827 w 7366725"/>
              <a:gd name="connsiteY4219" fmla="*/ 906658 h 1501047"/>
              <a:gd name="connsiteX4220" fmla="*/ 1677754 w 7366725"/>
              <a:gd name="connsiteY4220" fmla="*/ 911079 h 1501047"/>
              <a:gd name="connsiteX4221" fmla="*/ 1677981 w 7366725"/>
              <a:gd name="connsiteY4221" fmla="*/ 911532 h 1501047"/>
              <a:gd name="connsiteX4222" fmla="*/ 1678548 w 7366725"/>
              <a:gd name="connsiteY4222" fmla="*/ 913346 h 1501047"/>
              <a:gd name="connsiteX4223" fmla="*/ 1679568 w 7366725"/>
              <a:gd name="connsiteY4223" fmla="*/ 916746 h 1501047"/>
              <a:gd name="connsiteX4224" fmla="*/ 1680135 w 7366725"/>
              <a:gd name="connsiteY4224" fmla="*/ 920147 h 1501047"/>
              <a:gd name="connsiteX4225" fmla="*/ 1680135 w 7366725"/>
              <a:gd name="connsiteY4225" fmla="*/ 923547 h 1501047"/>
              <a:gd name="connsiteX4226" fmla="*/ 1679908 w 7366725"/>
              <a:gd name="connsiteY4226" fmla="*/ 926834 h 1501047"/>
              <a:gd name="connsiteX4227" fmla="*/ 1679341 w 7366725"/>
              <a:gd name="connsiteY4227" fmla="*/ 930008 h 1501047"/>
              <a:gd name="connsiteX4228" fmla="*/ 1678548 w 7366725"/>
              <a:gd name="connsiteY4228" fmla="*/ 933068 h 1501047"/>
              <a:gd name="connsiteX4229" fmla="*/ 1677414 w 7366725"/>
              <a:gd name="connsiteY4229" fmla="*/ 935902 h 1501047"/>
              <a:gd name="connsiteX4230" fmla="*/ 1676281 w 7366725"/>
              <a:gd name="connsiteY4230" fmla="*/ 938169 h 1501047"/>
              <a:gd name="connsiteX4231" fmla="*/ 1674014 w 7366725"/>
              <a:gd name="connsiteY4231" fmla="*/ 941909 h 1501047"/>
              <a:gd name="connsiteX4232" fmla="*/ 1672880 w 7366725"/>
              <a:gd name="connsiteY4232" fmla="*/ 944403 h 1501047"/>
              <a:gd name="connsiteX4233" fmla="*/ 1671747 w 7366725"/>
              <a:gd name="connsiteY4233" fmla="*/ 946443 h 1501047"/>
              <a:gd name="connsiteX4234" fmla="*/ 1670500 w 7366725"/>
              <a:gd name="connsiteY4234" fmla="*/ 947917 h 1501047"/>
              <a:gd name="connsiteX4235" fmla="*/ 1668346 w 7366725"/>
              <a:gd name="connsiteY4235" fmla="*/ 949617 h 1501047"/>
              <a:gd name="connsiteX4236" fmla="*/ 1662679 w 7366725"/>
              <a:gd name="connsiteY4236" fmla="*/ 952790 h 1501047"/>
              <a:gd name="connsiteX4237" fmla="*/ 1660866 w 7366725"/>
              <a:gd name="connsiteY4237" fmla="*/ 953357 h 1501047"/>
              <a:gd name="connsiteX4238" fmla="*/ 1658939 w 7366725"/>
              <a:gd name="connsiteY4238" fmla="*/ 953584 h 1501047"/>
              <a:gd name="connsiteX4239" fmla="*/ 1656785 w 7366725"/>
              <a:gd name="connsiteY4239" fmla="*/ 953584 h 1501047"/>
              <a:gd name="connsiteX4240" fmla="*/ 1655652 w 7366725"/>
              <a:gd name="connsiteY4240" fmla="*/ 953130 h 1501047"/>
              <a:gd name="connsiteX4241" fmla="*/ 1655425 w 7366725"/>
              <a:gd name="connsiteY4241" fmla="*/ 952564 h 1501047"/>
              <a:gd name="connsiteX4242" fmla="*/ 1654972 w 7366725"/>
              <a:gd name="connsiteY4242" fmla="*/ 952564 h 1501047"/>
              <a:gd name="connsiteX4243" fmla="*/ 1654405 w 7366725"/>
              <a:gd name="connsiteY4243" fmla="*/ 952110 h 1501047"/>
              <a:gd name="connsiteX4244" fmla="*/ 1653611 w 7366725"/>
              <a:gd name="connsiteY4244" fmla="*/ 951430 h 1501047"/>
              <a:gd name="connsiteX4245" fmla="*/ 1652705 w 7366725"/>
              <a:gd name="connsiteY4245" fmla="*/ 950183 h 1501047"/>
              <a:gd name="connsiteX4246" fmla="*/ 1651798 w 7366725"/>
              <a:gd name="connsiteY4246" fmla="*/ 947690 h 1501047"/>
              <a:gd name="connsiteX4247" fmla="*/ 1650778 w 7366725"/>
              <a:gd name="connsiteY4247" fmla="*/ 943949 h 1501047"/>
              <a:gd name="connsiteX4248" fmla="*/ 1649871 w 7366725"/>
              <a:gd name="connsiteY4248" fmla="*/ 941682 h 1501047"/>
              <a:gd name="connsiteX4249" fmla="*/ 1649078 w 7366725"/>
              <a:gd name="connsiteY4249" fmla="*/ 941002 h 1501047"/>
              <a:gd name="connsiteX4250" fmla="*/ 1648398 w 7366725"/>
              <a:gd name="connsiteY4250" fmla="*/ 939869 h 1501047"/>
              <a:gd name="connsiteX4251" fmla="*/ 1647717 w 7366725"/>
              <a:gd name="connsiteY4251" fmla="*/ 938395 h 1501047"/>
              <a:gd name="connsiteX4252" fmla="*/ 1647377 w 7366725"/>
              <a:gd name="connsiteY4252" fmla="*/ 934995 h 1501047"/>
              <a:gd name="connsiteX4253" fmla="*/ 1647377 w 7366725"/>
              <a:gd name="connsiteY4253" fmla="*/ 929668 h 1501047"/>
              <a:gd name="connsiteX4254" fmla="*/ 1647604 w 7366725"/>
              <a:gd name="connsiteY4254" fmla="*/ 926041 h 1501047"/>
              <a:gd name="connsiteX4255" fmla="*/ 1648058 w 7366725"/>
              <a:gd name="connsiteY4255" fmla="*/ 924114 h 1501047"/>
              <a:gd name="connsiteX4256" fmla="*/ 1648058 w 7366725"/>
              <a:gd name="connsiteY4256" fmla="*/ 922640 h 1501047"/>
              <a:gd name="connsiteX4257" fmla="*/ 1647264 w 7366725"/>
              <a:gd name="connsiteY4257" fmla="*/ 921620 h 1501047"/>
              <a:gd name="connsiteX4258" fmla="*/ 1646811 w 7366725"/>
              <a:gd name="connsiteY4258" fmla="*/ 920373 h 1501047"/>
              <a:gd name="connsiteX4259" fmla="*/ 1646811 w 7366725"/>
              <a:gd name="connsiteY4259" fmla="*/ 918900 h 1501047"/>
              <a:gd name="connsiteX4260" fmla="*/ 1646357 w 7366725"/>
              <a:gd name="connsiteY4260" fmla="*/ 917880 h 1501047"/>
              <a:gd name="connsiteX4261" fmla="*/ 1645791 w 7366725"/>
              <a:gd name="connsiteY4261" fmla="*/ 917313 h 1501047"/>
              <a:gd name="connsiteX4262" fmla="*/ 1645791 w 7366725"/>
              <a:gd name="connsiteY4262" fmla="*/ 916519 h 1501047"/>
              <a:gd name="connsiteX4263" fmla="*/ 1646017 w 7366725"/>
              <a:gd name="connsiteY4263" fmla="*/ 915499 h 1501047"/>
              <a:gd name="connsiteX4264" fmla="*/ 1646017 w 7366725"/>
              <a:gd name="connsiteY4264" fmla="*/ 914819 h 1501047"/>
              <a:gd name="connsiteX4265" fmla="*/ 1645791 w 7366725"/>
              <a:gd name="connsiteY4265" fmla="*/ 914479 h 1501047"/>
              <a:gd name="connsiteX4266" fmla="*/ 1645791 w 7366725"/>
              <a:gd name="connsiteY4266" fmla="*/ 913913 h 1501047"/>
              <a:gd name="connsiteX4267" fmla="*/ 1645791 w 7366725"/>
              <a:gd name="connsiteY4267" fmla="*/ 913233 h 1501047"/>
              <a:gd name="connsiteX4268" fmla="*/ 1645564 w 7366725"/>
              <a:gd name="connsiteY4268" fmla="*/ 911079 h 1501047"/>
              <a:gd name="connsiteX4269" fmla="*/ 1645564 w 7366725"/>
              <a:gd name="connsiteY4269" fmla="*/ 909719 h 1501047"/>
              <a:gd name="connsiteX4270" fmla="*/ 1646017 w 7366725"/>
              <a:gd name="connsiteY4270" fmla="*/ 908245 h 1501047"/>
              <a:gd name="connsiteX4271" fmla="*/ 1647151 w 7366725"/>
              <a:gd name="connsiteY4271" fmla="*/ 905638 h 1501047"/>
              <a:gd name="connsiteX4272" fmla="*/ 1647491 w 7366725"/>
              <a:gd name="connsiteY4272" fmla="*/ 904391 h 1501047"/>
              <a:gd name="connsiteX4273" fmla="*/ 1647491 w 7366725"/>
              <a:gd name="connsiteY4273" fmla="*/ 903145 h 1501047"/>
              <a:gd name="connsiteX4274" fmla="*/ 1648171 w 7366725"/>
              <a:gd name="connsiteY4274" fmla="*/ 901558 h 1501047"/>
              <a:gd name="connsiteX4275" fmla="*/ 1649644 w 7366725"/>
              <a:gd name="connsiteY4275" fmla="*/ 898157 h 1501047"/>
              <a:gd name="connsiteX4276" fmla="*/ 1649644 w 7366725"/>
              <a:gd name="connsiteY4276" fmla="*/ 897364 h 1501047"/>
              <a:gd name="connsiteX4277" fmla="*/ 1649191 w 7366725"/>
              <a:gd name="connsiteY4277" fmla="*/ 895890 h 1501047"/>
              <a:gd name="connsiteX4278" fmla="*/ 1649191 w 7366725"/>
              <a:gd name="connsiteY4278" fmla="*/ 894757 h 1501047"/>
              <a:gd name="connsiteX4279" fmla="*/ 1649191 w 7366725"/>
              <a:gd name="connsiteY4279" fmla="*/ 893283 h 1501047"/>
              <a:gd name="connsiteX4280" fmla="*/ 1649644 w 7366725"/>
              <a:gd name="connsiteY4280" fmla="*/ 891470 h 1501047"/>
              <a:gd name="connsiteX4281" fmla="*/ 1650551 w 7366725"/>
              <a:gd name="connsiteY4281" fmla="*/ 889203 h 1501047"/>
              <a:gd name="connsiteX4282" fmla="*/ 1651685 w 7366725"/>
              <a:gd name="connsiteY4282" fmla="*/ 887389 h 1501047"/>
              <a:gd name="connsiteX4283" fmla="*/ 1653045 w 7366725"/>
              <a:gd name="connsiteY4283" fmla="*/ 886029 h 1501047"/>
              <a:gd name="connsiteX4284" fmla="*/ 1653498 w 7366725"/>
              <a:gd name="connsiteY4284" fmla="*/ 884556 h 1501047"/>
              <a:gd name="connsiteX4285" fmla="*/ 1653045 w 7366725"/>
              <a:gd name="connsiteY4285" fmla="*/ 882856 h 1501047"/>
              <a:gd name="connsiteX4286" fmla="*/ 1653271 w 7366725"/>
              <a:gd name="connsiteY4286" fmla="*/ 880362 h 1501047"/>
              <a:gd name="connsiteX4287" fmla="*/ 1654065 w 7366725"/>
              <a:gd name="connsiteY4287" fmla="*/ 877075 h 1501047"/>
              <a:gd name="connsiteX4288" fmla="*/ 1654972 w 7366725"/>
              <a:gd name="connsiteY4288" fmla="*/ 874581 h 1501047"/>
              <a:gd name="connsiteX4289" fmla="*/ 1655992 w 7366725"/>
              <a:gd name="connsiteY4289" fmla="*/ 872881 h 1501047"/>
              <a:gd name="connsiteX4290" fmla="*/ 1656672 w 7366725"/>
              <a:gd name="connsiteY4290" fmla="*/ 871294 h 1501047"/>
              <a:gd name="connsiteX4291" fmla="*/ 1657012 w 7366725"/>
              <a:gd name="connsiteY4291" fmla="*/ 869821 h 1501047"/>
              <a:gd name="connsiteX4292" fmla="*/ 1657012 w 7366725"/>
              <a:gd name="connsiteY4292" fmla="*/ 869141 h 1501047"/>
              <a:gd name="connsiteX4293" fmla="*/ 1656105 w 7366725"/>
              <a:gd name="connsiteY4293" fmla="*/ 868461 h 1501047"/>
              <a:gd name="connsiteX4294" fmla="*/ 1655312 w 7366725"/>
              <a:gd name="connsiteY4294" fmla="*/ 867440 h 1501047"/>
              <a:gd name="connsiteX4295" fmla="*/ 1654065 w 7366725"/>
              <a:gd name="connsiteY4295" fmla="*/ 867214 h 1501047"/>
              <a:gd name="connsiteX4296" fmla="*/ 1652478 w 7366725"/>
              <a:gd name="connsiteY4296" fmla="*/ 867894 h 1501047"/>
              <a:gd name="connsiteX4297" fmla="*/ 1652251 w 7366725"/>
              <a:gd name="connsiteY4297" fmla="*/ 867894 h 1501047"/>
              <a:gd name="connsiteX4298" fmla="*/ 1651458 w 7366725"/>
              <a:gd name="connsiteY4298" fmla="*/ 867894 h 1501047"/>
              <a:gd name="connsiteX4299" fmla="*/ 1649984 w 7366725"/>
              <a:gd name="connsiteY4299" fmla="*/ 869481 h 1501047"/>
              <a:gd name="connsiteX4300" fmla="*/ 1648624 w 7366725"/>
              <a:gd name="connsiteY4300" fmla="*/ 872088 h 1501047"/>
              <a:gd name="connsiteX4301" fmla="*/ 1647717 w 7366725"/>
              <a:gd name="connsiteY4301" fmla="*/ 873221 h 1501047"/>
              <a:gd name="connsiteX4302" fmla="*/ 1646471 w 7366725"/>
              <a:gd name="connsiteY4302" fmla="*/ 874015 h 1501047"/>
              <a:gd name="connsiteX4303" fmla="*/ 1645450 w 7366725"/>
              <a:gd name="connsiteY4303" fmla="*/ 874808 h 1501047"/>
              <a:gd name="connsiteX4304" fmla="*/ 1644770 w 7366725"/>
              <a:gd name="connsiteY4304" fmla="*/ 875715 h 1501047"/>
              <a:gd name="connsiteX4305" fmla="*/ 1643977 w 7366725"/>
              <a:gd name="connsiteY4305" fmla="*/ 875941 h 1501047"/>
              <a:gd name="connsiteX4306" fmla="*/ 1642957 w 7366725"/>
              <a:gd name="connsiteY4306" fmla="*/ 875375 h 1501047"/>
              <a:gd name="connsiteX4307" fmla="*/ 1642730 w 7366725"/>
              <a:gd name="connsiteY4307" fmla="*/ 874128 h 1501047"/>
              <a:gd name="connsiteX4308" fmla="*/ 1643410 w 7366725"/>
              <a:gd name="connsiteY4308" fmla="*/ 872088 h 1501047"/>
              <a:gd name="connsiteX4309" fmla="*/ 1644317 w 7366725"/>
              <a:gd name="connsiteY4309" fmla="*/ 870161 h 1501047"/>
              <a:gd name="connsiteX4310" fmla="*/ 1646244 w 7366725"/>
              <a:gd name="connsiteY4310" fmla="*/ 866987 h 1501047"/>
              <a:gd name="connsiteX4311" fmla="*/ 1646244 w 7366725"/>
              <a:gd name="connsiteY4311" fmla="*/ 866194 h 1501047"/>
              <a:gd name="connsiteX4312" fmla="*/ 1646811 w 7366725"/>
              <a:gd name="connsiteY4312" fmla="*/ 865287 h 1501047"/>
              <a:gd name="connsiteX4313" fmla="*/ 1649871 w 7366725"/>
              <a:gd name="connsiteY4313" fmla="*/ 863927 h 1501047"/>
              <a:gd name="connsiteX4314" fmla="*/ 1651004 w 7366725"/>
              <a:gd name="connsiteY4314" fmla="*/ 862793 h 1501047"/>
              <a:gd name="connsiteX4315" fmla="*/ 1651344 w 7366725"/>
              <a:gd name="connsiteY4315" fmla="*/ 861433 h 1501047"/>
              <a:gd name="connsiteX4316" fmla="*/ 1651344 w 7366725"/>
              <a:gd name="connsiteY4316" fmla="*/ 859393 h 1501047"/>
              <a:gd name="connsiteX4317" fmla="*/ 1651685 w 7366725"/>
              <a:gd name="connsiteY4317" fmla="*/ 858826 h 1501047"/>
              <a:gd name="connsiteX4318" fmla="*/ 1652138 w 7366725"/>
              <a:gd name="connsiteY4318" fmla="*/ 858599 h 1501047"/>
              <a:gd name="connsiteX4319" fmla="*/ 1653498 w 7366725"/>
              <a:gd name="connsiteY4319" fmla="*/ 856899 h 1501047"/>
              <a:gd name="connsiteX4320" fmla="*/ 1655652 w 7366725"/>
              <a:gd name="connsiteY4320" fmla="*/ 853726 h 1501047"/>
              <a:gd name="connsiteX4321" fmla="*/ 1657579 w 7366725"/>
              <a:gd name="connsiteY4321" fmla="*/ 850438 h 1501047"/>
              <a:gd name="connsiteX4322" fmla="*/ 1659279 w 7366725"/>
              <a:gd name="connsiteY4322" fmla="*/ 847038 h 1501047"/>
              <a:gd name="connsiteX4323" fmla="*/ 1660526 w 7366725"/>
              <a:gd name="connsiteY4323" fmla="*/ 845111 h 1501047"/>
              <a:gd name="connsiteX4324" fmla="*/ 1661319 w 7366725"/>
              <a:gd name="connsiteY4324" fmla="*/ 844658 h 1501047"/>
              <a:gd name="connsiteX4325" fmla="*/ 1661886 w 7366725"/>
              <a:gd name="connsiteY4325" fmla="*/ 843638 h 1501047"/>
              <a:gd name="connsiteX4326" fmla="*/ 1662793 w 7366725"/>
              <a:gd name="connsiteY4326" fmla="*/ 840464 h 1501047"/>
              <a:gd name="connsiteX4327" fmla="*/ 1663473 w 7366725"/>
              <a:gd name="connsiteY4327" fmla="*/ 838991 h 1501047"/>
              <a:gd name="connsiteX4328" fmla="*/ 1663926 w 7366725"/>
              <a:gd name="connsiteY4328" fmla="*/ 838424 h 1501047"/>
              <a:gd name="connsiteX4329" fmla="*/ 1664153 w 7366725"/>
              <a:gd name="connsiteY4329" fmla="*/ 838764 h 1501047"/>
              <a:gd name="connsiteX4330" fmla="*/ 1663699 w 7366725"/>
              <a:gd name="connsiteY4330" fmla="*/ 840464 h 1501047"/>
              <a:gd name="connsiteX4331" fmla="*/ 1663699 w 7366725"/>
              <a:gd name="connsiteY4331" fmla="*/ 841938 h 1501047"/>
              <a:gd name="connsiteX4332" fmla="*/ 1664039 w 7366725"/>
              <a:gd name="connsiteY4332" fmla="*/ 843751 h 1501047"/>
              <a:gd name="connsiteX4333" fmla="*/ 1664833 w 7366725"/>
              <a:gd name="connsiteY4333" fmla="*/ 844431 h 1501047"/>
              <a:gd name="connsiteX4334" fmla="*/ 1665966 w 7366725"/>
              <a:gd name="connsiteY4334" fmla="*/ 843864 h 1501047"/>
              <a:gd name="connsiteX4335" fmla="*/ 1666873 w 7366725"/>
              <a:gd name="connsiteY4335" fmla="*/ 842618 h 1501047"/>
              <a:gd name="connsiteX4336" fmla="*/ 1667666 w 7366725"/>
              <a:gd name="connsiteY4336" fmla="*/ 840804 h 1501047"/>
              <a:gd name="connsiteX4337" fmla="*/ 1668573 w 7366725"/>
              <a:gd name="connsiteY4337" fmla="*/ 840011 h 1501047"/>
              <a:gd name="connsiteX4338" fmla="*/ 1669593 w 7366725"/>
              <a:gd name="connsiteY4338" fmla="*/ 840351 h 1501047"/>
              <a:gd name="connsiteX4339" fmla="*/ 1670500 w 7366725"/>
              <a:gd name="connsiteY4339" fmla="*/ 840351 h 1501047"/>
              <a:gd name="connsiteX4340" fmla="*/ 1671180 w 7366725"/>
              <a:gd name="connsiteY4340" fmla="*/ 839671 h 1501047"/>
              <a:gd name="connsiteX4341" fmla="*/ 1672540 w 7366725"/>
              <a:gd name="connsiteY4341" fmla="*/ 839444 h 1501047"/>
              <a:gd name="connsiteX4342" fmla="*/ 1672767 w 7366725"/>
              <a:gd name="connsiteY4342" fmla="*/ 840124 h 1501047"/>
              <a:gd name="connsiteX4343" fmla="*/ 1672767 w 7366725"/>
              <a:gd name="connsiteY4343" fmla="*/ 841484 h 1501047"/>
              <a:gd name="connsiteX4344" fmla="*/ 1672200 w 7366725"/>
              <a:gd name="connsiteY4344" fmla="*/ 842164 h 1501047"/>
              <a:gd name="connsiteX4345" fmla="*/ 1671520 w 7366725"/>
              <a:gd name="connsiteY4345" fmla="*/ 842164 h 1501047"/>
              <a:gd name="connsiteX4346" fmla="*/ 1670727 w 7366725"/>
              <a:gd name="connsiteY4346" fmla="*/ 842844 h 1501047"/>
              <a:gd name="connsiteX4347" fmla="*/ 1669820 w 7366725"/>
              <a:gd name="connsiteY4347" fmla="*/ 844318 h 1501047"/>
              <a:gd name="connsiteX4348" fmla="*/ 1669820 w 7366725"/>
              <a:gd name="connsiteY4348" fmla="*/ 845565 h 1501047"/>
              <a:gd name="connsiteX4349" fmla="*/ 1670727 w 7366725"/>
              <a:gd name="connsiteY4349" fmla="*/ 846471 h 1501047"/>
              <a:gd name="connsiteX4350" fmla="*/ 1671180 w 7366725"/>
              <a:gd name="connsiteY4350" fmla="*/ 846471 h 1501047"/>
              <a:gd name="connsiteX4351" fmla="*/ 1671180 w 7366725"/>
              <a:gd name="connsiteY4351" fmla="*/ 845678 h 1501047"/>
              <a:gd name="connsiteX4352" fmla="*/ 1671634 w 7366725"/>
              <a:gd name="connsiteY4352" fmla="*/ 844885 h 1501047"/>
              <a:gd name="connsiteX4353" fmla="*/ 1672994 w 7366725"/>
              <a:gd name="connsiteY4353" fmla="*/ 843411 h 1501047"/>
              <a:gd name="connsiteX4354" fmla="*/ 1672994 w 7366725"/>
              <a:gd name="connsiteY4354" fmla="*/ 842958 h 1501047"/>
              <a:gd name="connsiteX4355" fmla="*/ 1675714 w 7366725"/>
              <a:gd name="connsiteY4355" fmla="*/ 841711 h 1501047"/>
              <a:gd name="connsiteX4356" fmla="*/ 1676734 w 7366725"/>
              <a:gd name="connsiteY4356" fmla="*/ 840917 h 1501047"/>
              <a:gd name="connsiteX4357" fmla="*/ 1676961 w 7366725"/>
              <a:gd name="connsiteY4357" fmla="*/ 840011 h 1501047"/>
              <a:gd name="connsiteX4358" fmla="*/ 1678321 w 7366725"/>
              <a:gd name="connsiteY4358" fmla="*/ 838084 h 1501047"/>
              <a:gd name="connsiteX4359" fmla="*/ 1679568 w 7366725"/>
              <a:gd name="connsiteY4359" fmla="*/ 837517 h 1501047"/>
              <a:gd name="connsiteX4360" fmla="*/ 1681381 w 7366725"/>
              <a:gd name="connsiteY4360" fmla="*/ 837290 h 1501047"/>
              <a:gd name="connsiteX4361" fmla="*/ 1683082 w 7366725"/>
              <a:gd name="connsiteY4361" fmla="*/ 837517 h 1501047"/>
              <a:gd name="connsiteX4362" fmla="*/ 1684782 w 7366725"/>
              <a:gd name="connsiteY4362" fmla="*/ 838084 h 1501047"/>
              <a:gd name="connsiteX4363" fmla="*/ 1685688 w 7366725"/>
              <a:gd name="connsiteY4363" fmla="*/ 838084 h 1501047"/>
              <a:gd name="connsiteX4364" fmla="*/ 1685915 w 7366725"/>
              <a:gd name="connsiteY4364" fmla="*/ 837404 h 1501047"/>
              <a:gd name="connsiteX4365" fmla="*/ 1687275 w 7366725"/>
              <a:gd name="connsiteY4365" fmla="*/ 836950 h 1501047"/>
              <a:gd name="connsiteX4366" fmla="*/ 1689882 w 7366725"/>
              <a:gd name="connsiteY4366" fmla="*/ 836724 h 1501047"/>
              <a:gd name="connsiteX4367" fmla="*/ 1691809 w 7366725"/>
              <a:gd name="connsiteY4367" fmla="*/ 835817 h 1501047"/>
              <a:gd name="connsiteX4368" fmla="*/ 1693056 w 7366725"/>
              <a:gd name="connsiteY4368" fmla="*/ 834230 h 1501047"/>
              <a:gd name="connsiteX4369" fmla="*/ 1694643 w 7366725"/>
              <a:gd name="connsiteY4369" fmla="*/ 833437 h 1501047"/>
              <a:gd name="connsiteX4370" fmla="*/ 1696570 w 7366725"/>
              <a:gd name="connsiteY4370" fmla="*/ 833437 h 1501047"/>
              <a:gd name="connsiteX4371" fmla="*/ 1699177 w 7366725"/>
              <a:gd name="connsiteY4371" fmla="*/ 834003 h 1501047"/>
              <a:gd name="connsiteX4372" fmla="*/ 1702464 w 7366725"/>
              <a:gd name="connsiteY4372" fmla="*/ 835137 h 1501047"/>
              <a:gd name="connsiteX4373" fmla="*/ 1705071 w 7366725"/>
              <a:gd name="connsiteY4373" fmla="*/ 836724 h 1501047"/>
              <a:gd name="connsiteX4374" fmla="*/ 1708584 w 7366725"/>
              <a:gd name="connsiteY4374" fmla="*/ 839897 h 1501047"/>
              <a:gd name="connsiteX4375" fmla="*/ 1709491 w 7366725"/>
              <a:gd name="connsiteY4375" fmla="*/ 840237 h 1501047"/>
              <a:gd name="connsiteX4376" fmla="*/ 1710058 w 7366725"/>
              <a:gd name="connsiteY4376" fmla="*/ 840237 h 1501047"/>
              <a:gd name="connsiteX4377" fmla="*/ 1710398 w 7366725"/>
              <a:gd name="connsiteY4377" fmla="*/ 840011 h 1501047"/>
              <a:gd name="connsiteX4378" fmla="*/ 1710398 w 7366725"/>
              <a:gd name="connsiteY4378" fmla="*/ 839671 h 1501047"/>
              <a:gd name="connsiteX4379" fmla="*/ 1710171 w 7366725"/>
              <a:gd name="connsiteY4379" fmla="*/ 839331 h 1501047"/>
              <a:gd name="connsiteX4380" fmla="*/ 1710171 w 7366725"/>
              <a:gd name="connsiteY4380" fmla="*/ 837970 h 1501047"/>
              <a:gd name="connsiteX4381" fmla="*/ 1710171 w 7366725"/>
              <a:gd name="connsiteY4381" fmla="*/ 837630 h 1501047"/>
              <a:gd name="connsiteX4382" fmla="*/ 1711191 w 7366725"/>
              <a:gd name="connsiteY4382" fmla="*/ 835590 h 1501047"/>
              <a:gd name="connsiteX4383" fmla="*/ 1712098 w 7366725"/>
              <a:gd name="connsiteY4383" fmla="*/ 835023 h 1501047"/>
              <a:gd name="connsiteX4384" fmla="*/ 1713118 w 7366725"/>
              <a:gd name="connsiteY4384" fmla="*/ 835250 h 1501047"/>
              <a:gd name="connsiteX4385" fmla="*/ 1713798 w 7366725"/>
              <a:gd name="connsiteY4385" fmla="*/ 835703 h 1501047"/>
              <a:gd name="connsiteX4386" fmla="*/ 1714025 w 7366725"/>
              <a:gd name="connsiteY4386" fmla="*/ 836384 h 1501047"/>
              <a:gd name="connsiteX4387" fmla="*/ 1714365 w 7366725"/>
              <a:gd name="connsiteY4387" fmla="*/ 836610 h 1501047"/>
              <a:gd name="connsiteX4388" fmla="*/ 1715045 w 7366725"/>
              <a:gd name="connsiteY4388" fmla="*/ 836610 h 1501047"/>
              <a:gd name="connsiteX4389" fmla="*/ 1715385 w 7366725"/>
              <a:gd name="connsiteY4389" fmla="*/ 836724 h 1501047"/>
              <a:gd name="connsiteX4390" fmla="*/ 1715612 w 7366725"/>
              <a:gd name="connsiteY4390" fmla="*/ 836724 h 1501047"/>
              <a:gd name="connsiteX4391" fmla="*/ 1715952 w 7366725"/>
              <a:gd name="connsiteY4391" fmla="*/ 836270 h 1501047"/>
              <a:gd name="connsiteX4392" fmla="*/ 1718106 w 7366725"/>
              <a:gd name="connsiteY4392" fmla="*/ 836497 h 1501047"/>
              <a:gd name="connsiteX4393" fmla="*/ 1725473 w 7366725"/>
              <a:gd name="connsiteY4393" fmla="*/ 837517 h 1501047"/>
              <a:gd name="connsiteX4394" fmla="*/ 1726493 w 7366725"/>
              <a:gd name="connsiteY4394" fmla="*/ 837517 h 1501047"/>
              <a:gd name="connsiteX4395" fmla="*/ 1727060 w 7366725"/>
              <a:gd name="connsiteY4395" fmla="*/ 836950 h 1501047"/>
              <a:gd name="connsiteX4396" fmla="*/ 1727060 w 7366725"/>
              <a:gd name="connsiteY4396" fmla="*/ 836384 h 1501047"/>
              <a:gd name="connsiteX4397" fmla="*/ 1726720 w 7366725"/>
              <a:gd name="connsiteY4397" fmla="*/ 835817 h 1501047"/>
              <a:gd name="connsiteX4398" fmla="*/ 1724793 w 7366725"/>
              <a:gd name="connsiteY4398" fmla="*/ 834683 h 1501047"/>
              <a:gd name="connsiteX4399" fmla="*/ 1724226 w 7366725"/>
              <a:gd name="connsiteY4399" fmla="*/ 834003 h 1501047"/>
              <a:gd name="connsiteX4400" fmla="*/ 1724226 w 7366725"/>
              <a:gd name="connsiteY4400" fmla="*/ 833323 h 1501047"/>
              <a:gd name="connsiteX4401" fmla="*/ 1724340 w 7366725"/>
              <a:gd name="connsiteY4401" fmla="*/ 832643 h 1501047"/>
              <a:gd name="connsiteX4402" fmla="*/ 1723886 w 7366725"/>
              <a:gd name="connsiteY4402" fmla="*/ 832076 h 1501047"/>
              <a:gd name="connsiteX4403" fmla="*/ 1722753 w 7366725"/>
              <a:gd name="connsiteY4403" fmla="*/ 831510 h 1501047"/>
              <a:gd name="connsiteX4404" fmla="*/ 1720372 w 7366725"/>
              <a:gd name="connsiteY4404" fmla="*/ 831510 h 1501047"/>
              <a:gd name="connsiteX4405" fmla="*/ 1719919 w 7366725"/>
              <a:gd name="connsiteY4405" fmla="*/ 830830 h 1501047"/>
              <a:gd name="connsiteX4406" fmla="*/ 1720146 w 7366725"/>
              <a:gd name="connsiteY4406" fmla="*/ 830263 h 1501047"/>
              <a:gd name="connsiteX4407" fmla="*/ 1720826 w 7366725"/>
              <a:gd name="connsiteY4407" fmla="*/ 829583 h 1501047"/>
              <a:gd name="connsiteX4408" fmla="*/ 1720826 w 7366725"/>
              <a:gd name="connsiteY4408" fmla="*/ 828563 h 1501047"/>
              <a:gd name="connsiteX4409" fmla="*/ 1720599 w 7366725"/>
              <a:gd name="connsiteY4409" fmla="*/ 827996 h 1501047"/>
              <a:gd name="connsiteX4410" fmla="*/ 1720259 w 7366725"/>
              <a:gd name="connsiteY4410" fmla="*/ 826296 h 1501047"/>
              <a:gd name="connsiteX4411" fmla="*/ 1719692 w 7366725"/>
              <a:gd name="connsiteY4411" fmla="*/ 825162 h 1501047"/>
              <a:gd name="connsiteX4412" fmla="*/ 1718672 w 7366725"/>
              <a:gd name="connsiteY4412" fmla="*/ 823462 h 1501047"/>
              <a:gd name="connsiteX4413" fmla="*/ 1718219 w 7366725"/>
              <a:gd name="connsiteY4413" fmla="*/ 822895 h 1501047"/>
              <a:gd name="connsiteX4414" fmla="*/ 1717539 w 7366725"/>
              <a:gd name="connsiteY4414" fmla="*/ 822555 h 1501047"/>
              <a:gd name="connsiteX4415" fmla="*/ 1716972 w 7366725"/>
              <a:gd name="connsiteY4415" fmla="*/ 822555 h 1501047"/>
              <a:gd name="connsiteX4416" fmla="*/ 1716179 w 7366725"/>
              <a:gd name="connsiteY4416" fmla="*/ 822895 h 1501047"/>
              <a:gd name="connsiteX4417" fmla="*/ 1715272 w 7366725"/>
              <a:gd name="connsiteY4417" fmla="*/ 823575 h 1501047"/>
              <a:gd name="connsiteX4418" fmla="*/ 1714025 w 7366725"/>
              <a:gd name="connsiteY4418" fmla="*/ 824369 h 1501047"/>
              <a:gd name="connsiteX4419" fmla="*/ 1712778 w 7366725"/>
              <a:gd name="connsiteY4419" fmla="*/ 824142 h 1501047"/>
              <a:gd name="connsiteX4420" fmla="*/ 1711871 w 7366725"/>
              <a:gd name="connsiteY4420" fmla="*/ 823009 h 1501047"/>
              <a:gd name="connsiteX4421" fmla="*/ 1710625 w 7366725"/>
              <a:gd name="connsiteY4421" fmla="*/ 822782 h 1501047"/>
              <a:gd name="connsiteX4422" fmla="*/ 1708924 w 7366725"/>
              <a:gd name="connsiteY4422" fmla="*/ 823349 h 1501047"/>
              <a:gd name="connsiteX4423" fmla="*/ 1707451 w 7366725"/>
              <a:gd name="connsiteY4423" fmla="*/ 823349 h 1501047"/>
              <a:gd name="connsiteX4424" fmla="*/ 1706204 w 7366725"/>
              <a:gd name="connsiteY4424" fmla="*/ 822669 h 1501047"/>
              <a:gd name="connsiteX4425" fmla="*/ 1703711 w 7366725"/>
              <a:gd name="connsiteY4425" fmla="*/ 822329 h 1501047"/>
              <a:gd name="connsiteX4426" fmla="*/ 1703370 w 7366725"/>
              <a:gd name="connsiteY4426" fmla="*/ 821875 h 1501047"/>
              <a:gd name="connsiteX4427" fmla="*/ 1703370 w 7366725"/>
              <a:gd name="connsiteY4427" fmla="*/ 821308 h 1501047"/>
              <a:gd name="connsiteX4428" fmla="*/ 1703824 w 7366725"/>
              <a:gd name="connsiteY4428" fmla="*/ 820742 h 1501047"/>
              <a:gd name="connsiteX4429" fmla="*/ 1704051 w 7366725"/>
              <a:gd name="connsiteY4429" fmla="*/ 819382 h 1501047"/>
              <a:gd name="connsiteX4430" fmla="*/ 1704051 w 7366725"/>
              <a:gd name="connsiteY4430" fmla="*/ 817341 h 1501047"/>
              <a:gd name="connsiteX4431" fmla="*/ 1704391 w 7366725"/>
              <a:gd name="connsiteY4431" fmla="*/ 815868 h 1501047"/>
              <a:gd name="connsiteX4432" fmla="*/ 1704957 w 7366725"/>
              <a:gd name="connsiteY4432" fmla="*/ 814961 h 1501047"/>
              <a:gd name="connsiteX4433" fmla="*/ 1704051 w 7366725"/>
              <a:gd name="connsiteY4433" fmla="*/ 814621 h 1501047"/>
              <a:gd name="connsiteX4434" fmla="*/ 1701557 w 7366725"/>
              <a:gd name="connsiteY4434" fmla="*/ 814621 h 1501047"/>
              <a:gd name="connsiteX4435" fmla="*/ 1698610 w 7366725"/>
              <a:gd name="connsiteY4435" fmla="*/ 815528 h 1501047"/>
              <a:gd name="connsiteX4436" fmla="*/ 1695323 w 7366725"/>
              <a:gd name="connsiteY4436" fmla="*/ 816775 h 1501047"/>
              <a:gd name="connsiteX4437" fmla="*/ 1691696 w 7366725"/>
              <a:gd name="connsiteY4437" fmla="*/ 817228 h 1501047"/>
              <a:gd name="connsiteX4438" fmla="*/ 1687842 w 7366725"/>
              <a:gd name="connsiteY4438" fmla="*/ 816888 h 1501047"/>
              <a:gd name="connsiteX4439" fmla="*/ 1684895 w 7366725"/>
              <a:gd name="connsiteY4439" fmla="*/ 816888 h 1501047"/>
              <a:gd name="connsiteX4440" fmla="*/ 1681608 w 7366725"/>
              <a:gd name="connsiteY4440" fmla="*/ 817568 h 1501047"/>
              <a:gd name="connsiteX4441" fmla="*/ 1681041 w 7366725"/>
              <a:gd name="connsiteY4441" fmla="*/ 817341 h 1501047"/>
              <a:gd name="connsiteX4442" fmla="*/ 1679001 w 7366725"/>
              <a:gd name="connsiteY4442" fmla="*/ 818135 h 1501047"/>
              <a:gd name="connsiteX4443" fmla="*/ 1675487 w 7366725"/>
              <a:gd name="connsiteY4443" fmla="*/ 820062 h 1501047"/>
              <a:gd name="connsiteX4444" fmla="*/ 1672880 w 7366725"/>
              <a:gd name="connsiteY4444" fmla="*/ 821762 h 1501047"/>
              <a:gd name="connsiteX4445" fmla="*/ 1670727 w 7366725"/>
              <a:gd name="connsiteY4445" fmla="*/ 823689 h 1501047"/>
              <a:gd name="connsiteX4446" fmla="*/ 1670387 w 7366725"/>
              <a:gd name="connsiteY4446" fmla="*/ 823689 h 1501047"/>
              <a:gd name="connsiteX4447" fmla="*/ 1669820 w 7366725"/>
              <a:gd name="connsiteY4447" fmla="*/ 823235 h 1501047"/>
              <a:gd name="connsiteX4448" fmla="*/ 1668686 w 7366725"/>
              <a:gd name="connsiteY4448" fmla="*/ 822669 h 1501047"/>
              <a:gd name="connsiteX4449" fmla="*/ 1667553 w 7366725"/>
              <a:gd name="connsiteY4449" fmla="*/ 822669 h 1501047"/>
              <a:gd name="connsiteX4450" fmla="*/ 1666306 w 7366725"/>
              <a:gd name="connsiteY4450" fmla="*/ 823235 h 1501047"/>
              <a:gd name="connsiteX4451" fmla="*/ 1665059 w 7366725"/>
              <a:gd name="connsiteY4451" fmla="*/ 822895 h 1501047"/>
              <a:gd name="connsiteX4452" fmla="*/ 1663813 w 7366725"/>
              <a:gd name="connsiteY4452" fmla="*/ 821648 h 1501047"/>
              <a:gd name="connsiteX4453" fmla="*/ 1662679 w 7366725"/>
              <a:gd name="connsiteY4453" fmla="*/ 821308 h 1501047"/>
              <a:gd name="connsiteX4454" fmla="*/ 1661659 w 7366725"/>
              <a:gd name="connsiteY4454" fmla="*/ 821875 h 1501047"/>
              <a:gd name="connsiteX4455" fmla="*/ 1659959 w 7366725"/>
              <a:gd name="connsiteY4455" fmla="*/ 822102 h 1501047"/>
              <a:gd name="connsiteX4456" fmla="*/ 1656105 w 7366725"/>
              <a:gd name="connsiteY4456" fmla="*/ 821762 h 1501047"/>
              <a:gd name="connsiteX4457" fmla="*/ 1655652 w 7366725"/>
              <a:gd name="connsiteY4457" fmla="*/ 821308 h 1501047"/>
              <a:gd name="connsiteX4458" fmla="*/ 1655312 w 7366725"/>
              <a:gd name="connsiteY4458" fmla="*/ 819948 h 1501047"/>
              <a:gd name="connsiteX4459" fmla="*/ 1654858 w 7366725"/>
              <a:gd name="connsiteY4459" fmla="*/ 819382 h 1501047"/>
              <a:gd name="connsiteX4460" fmla="*/ 1654065 w 7366725"/>
              <a:gd name="connsiteY4460" fmla="*/ 818928 h 1501047"/>
              <a:gd name="connsiteX4461" fmla="*/ 1652818 w 7366725"/>
              <a:gd name="connsiteY4461" fmla="*/ 817341 h 1501047"/>
              <a:gd name="connsiteX4462" fmla="*/ 1650211 w 7366725"/>
              <a:gd name="connsiteY4462" fmla="*/ 813374 h 1501047"/>
              <a:gd name="connsiteX4463" fmla="*/ 1649531 w 7366725"/>
              <a:gd name="connsiteY4463" fmla="*/ 812921 h 1501047"/>
              <a:gd name="connsiteX4464" fmla="*/ 1647377 w 7366725"/>
              <a:gd name="connsiteY4464" fmla="*/ 811674 h 1501047"/>
              <a:gd name="connsiteX4465" fmla="*/ 1645337 w 7366725"/>
              <a:gd name="connsiteY4465" fmla="*/ 811107 h 1501047"/>
              <a:gd name="connsiteX4466" fmla="*/ 1640123 w 7366725"/>
              <a:gd name="connsiteY4466" fmla="*/ 810314 h 1501047"/>
              <a:gd name="connsiteX4467" fmla="*/ 1638990 w 7366725"/>
              <a:gd name="connsiteY4467" fmla="*/ 809747 h 1501047"/>
              <a:gd name="connsiteX4468" fmla="*/ 1638310 w 7366725"/>
              <a:gd name="connsiteY4468" fmla="*/ 809747 h 1501047"/>
              <a:gd name="connsiteX4469" fmla="*/ 1634909 w 7366725"/>
              <a:gd name="connsiteY4469" fmla="*/ 812014 h 1501047"/>
              <a:gd name="connsiteX4470" fmla="*/ 1634909 w 7366725"/>
              <a:gd name="connsiteY4470" fmla="*/ 812467 h 1501047"/>
              <a:gd name="connsiteX4471" fmla="*/ 1634569 w 7366725"/>
              <a:gd name="connsiteY4471" fmla="*/ 812921 h 1501047"/>
              <a:gd name="connsiteX4472" fmla="*/ 1634002 w 7366725"/>
              <a:gd name="connsiteY4472" fmla="*/ 813714 h 1501047"/>
              <a:gd name="connsiteX4473" fmla="*/ 1633549 w 7366725"/>
              <a:gd name="connsiteY4473" fmla="*/ 814054 h 1501047"/>
              <a:gd name="connsiteX4474" fmla="*/ 1633322 w 7366725"/>
              <a:gd name="connsiteY4474" fmla="*/ 813714 h 1501047"/>
              <a:gd name="connsiteX4475" fmla="*/ 1633096 w 7366725"/>
              <a:gd name="connsiteY4475" fmla="*/ 813034 h 1501047"/>
              <a:gd name="connsiteX4476" fmla="*/ 1633096 w 7366725"/>
              <a:gd name="connsiteY4476" fmla="*/ 811674 h 1501047"/>
              <a:gd name="connsiteX4477" fmla="*/ 1633549 w 7366725"/>
              <a:gd name="connsiteY4477" fmla="*/ 809520 h 1501047"/>
              <a:gd name="connsiteX4478" fmla="*/ 1633322 w 7366725"/>
              <a:gd name="connsiteY4478" fmla="*/ 808160 h 1501047"/>
              <a:gd name="connsiteX4479" fmla="*/ 1632529 w 7366725"/>
              <a:gd name="connsiteY4479" fmla="*/ 807480 h 1501047"/>
              <a:gd name="connsiteX4480" fmla="*/ 1632189 w 7366725"/>
              <a:gd name="connsiteY4480" fmla="*/ 806687 h 1501047"/>
              <a:gd name="connsiteX4481" fmla="*/ 1632189 w 7366725"/>
              <a:gd name="connsiteY4481" fmla="*/ 805780 h 1501047"/>
              <a:gd name="connsiteX4482" fmla="*/ 1631736 w 7366725"/>
              <a:gd name="connsiteY4482" fmla="*/ 805100 h 1501047"/>
              <a:gd name="connsiteX4483" fmla="*/ 1630489 w 7366725"/>
              <a:gd name="connsiteY4483" fmla="*/ 804533 h 1501047"/>
              <a:gd name="connsiteX4484" fmla="*/ 1629922 w 7366725"/>
              <a:gd name="connsiteY4484" fmla="*/ 803853 h 1501047"/>
              <a:gd name="connsiteX4485" fmla="*/ 1629922 w 7366725"/>
              <a:gd name="connsiteY4485" fmla="*/ 802946 h 1501047"/>
              <a:gd name="connsiteX4486" fmla="*/ 1629922 w 7366725"/>
              <a:gd name="connsiteY4486" fmla="*/ 802380 h 1501047"/>
              <a:gd name="connsiteX4487" fmla="*/ 1629582 w 7366725"/>
              <a:gd name="connsiteY4487" fmla="*/ 802040 h 1501047"/>
              <a:gd name="connsiteX4488" fmla="*/ 1628222 w 7366725"/>
              <a:gd name="connsiteY4488" fmla="*/ 802720 h 1501047"/>
              <a:gd name="connsiteX4489" fmla="*/ 1625842 w 7366725"/>
              <a:gd name="connsiteY4489" fmla="*/ 804420 h 1501047"/>
              <a:gd name="connsiteX4490" fmla="*/ 1624255 w 7366725"/>
              <a:gd name="connsiteY4490" fmla="*/ 805893 h 1501047"/>
              <a:gd name="connsiteX4491" fmla="*/ 1623461 w 7366725"/>
              <a:gd name="connsiteY4491" fmla="*/ 807254 h 1501047"/>
              <a:gd name="connsiteX4492" fmla="*/ 1622215 w 7366725"/>
              <a:gd name="connsiteY4492" fmla="*/ 808047 h 1501047"/>
              <a:gd name="connsiteX4493" fmla="*/ 1620514 w 7366725"/>
              <a:gd name="connsiteY4493" fmla="*/ 808274 h 1501047"/>
              <a:gd name="connsiteX4494" fmla="*/ 1619154 w 7366725"/>
              <a:gd name="connsiteY4494" fmla="*/ 808840 h 1501047"/>
              <a:gd name="connsiteX4495" fmla="*/ 1616774 w 7366725"/>
              <a:gd name="connsiteY4495" fmla="*/ 810767 h 1501047"/>
              <a:gd name="connsiteX4496" fmla="*/ 1615074 w 7366725"/>
              <a:gd name="connsiteY4496" fmla="*/ 811787 h 1501047"/>
              <a:gd name="connsiteX4497" fmla="*/ 1612127 w 7366725"/>
              <a:gd name="connsiteY4497" fmla="*/ 812467 h 1501047"/>
              <a:gd name="connsiteX4498" fmla="*/ 1608046 w 7366725"/>
              <a:gd name="connsiteY4498" fmla="*/ 812921 h 1501047"/>
              <a:gd name="connsiteX4499" fmla="*/ 1604646 w 7366725"/>
              <a:gd name="connsiteY4499" fmla="*/ 814168 h 1501047"/>
              <a:gd name="connsiteX4500" fmla="*/ 1601925 w 7366725"/>
              <a:gd name="connsiteY4500" fmla="*/ 816208 h 1501047"/>
              <a:gd name="connsiteX4501" fmla="*/ 1598638 w 7366725"/>
              <a:gd name="connsiteY4501" fmla="*/ 817908 h 1501047"/>
              <a:gd name="connsiteX4502" fmla="*/ 1594785 w 7366725"/>
              <a:gd name="connsiteY4502" fmla="*/ 819382 h 1501047"/>
              <a:gd name="connsiteX4503" fmla="*/ 1592178 w 7366725"/>
              <a:gd name="connsiteY4503" fmla="*/ 819835 h 1501047"/>
              <a:gd name="connsiteX4504" fmla="*/ 1590818 w 7366725"/>
              <a:gd name="connsiteY4504" fmla="*/ 819382 h 1501047"/>
              <a:gd name="connsiteX4505" fmla="*/ 1589117 w 7366725"/>
              <a:gd name="connsiteY4505" fmla="*/ 818475 h 1501047"/>
              <a:gd name="connsiteX4506" fmla="*/ 1586624 w 7366725"/>
              <a:gd name="connsiteY4506" fmla="*/ 816888 h 1501047"/>
              <a:gd name="connsiteX4507" fmla="*/ 1586284 w 7366725"/>
              <a:gd name="connsiteY4507" fmla="*/ 816888 h 1501047"/>
              <a:gd name="connsiteX4508" fmla="*/ 1586510 w 7366725"/>
              <a:gd name="connsiteY4508" fmla="*/ 817341 h 1501047"/>
              <a:gd name="connsiteX4509" fmla="*/ 1586510 w 7366725"/>
              <a:gd name="connsiteY4509" fmla="*/ 817568 h 1501047"/>
              <a:gd name="connsiteX4510" fmla="*/ 1585944 w 7366725"/>
              <a:gd name="connsiteY4510" fmla="*/ 818021 h 1501047"/>
              <a:gd name="connsiteX4511" fmla="*/ 1582770 w 7366725"/>
              <a:gd name="connsiteY4511" fmla="*/ 819155 h 1501047"/>
              <a:gd name="connsiteX4512" fmla="*/ 1582317 w 7366725"/>
              <a:gd name="connsiteY4512" fmla="*/ 818702 h 1501047"/>
              <a:gd name="connsiteX4513" fmla="*/ 1583450 w 7366725"/>
              <a:gd name="connsiteY4513" fmla="*/ 817115 h 1501047"/>
              <a:gd name="connsiteX4514" fmla="*/ 1583903 w 7366725"/>
              <a:gd name="connsiteY4514" fmla="*/ 815868 h 1501047"/>
              <a:gd name="connsiteX4515" fmla="*/ 1583903 w 7366725"/>
              <a:gd name="connsiteY4515" fmla="*/ 814734 h 1501047"/>
              <a:gd name="connsiteX4516" fmla="*/ 1584357 w 7366725"/>
              <a:gd name="connsiteY4516" fmla="*/ 813374 h 1501047"/>
              <a:gd name="connsiteX4517" fmla="*/ 1585377 w 7366725"/>
              <a:gd name="connsiteY4517" fmla="*/ 811787 h 1501047"/>
              <a:gd name="connsiteX4518" fmla="*/ 1585717 w 7366725"/>
              <a:gd name="connsiteY4518" fmla="*/ 810654 h 1501047"/>
              <a:gd name="connsiteX4519" fmla="*/ 1585490 w 7366725"/>
              <a:gd name="connsiteY4519" fmla="*/ 810087 h 1501047"/>
              <a:gd name="connsiteX4520" fmla="*/ 1584357 w 7366725"/>
              <a:gd name="connsiteY4520" fmla="*/ 809180 h 1501047"/>
              <a:gd name="connsiteX4521" fmla="*/ 1583450 w 7366725"/>
              <a:gd name="connsiteY4521" fmla="*/ 809180 h 1501047"/>
              <a:gd name="connsiteX4522" fmla="*/ 1582203 w 7366725"/>
              <a:gd name="connsiteY4522" fmla="*/ 809407 h 1501047"/>
              <a:gd name="connsiteX4523" fmla="*/ 1578463 w 7366725"/>
              <a:gd name="connsiteY4523" fmla="*/ 811787 h 1501047"/>
              <a:gd name="connsiteX4524" fmla="*/ 1578123 w 7366725"/>
              <a:gd name="connsiteY4524" fmla="*/ 811561 h 1501047"/>
              <a:gd name="connsiteX4525" fmla="*/ 1576989 w 7366725"/>
              <a:gd name="connsiteY4525" fmla="*/ 811221 h 1501047"/>
              <a:gd name="connsiteX4526" fmla="*/ 1576649 w 7366725"/>
              <a:gd name="connsiteY4526" fmla="*/ 811221 h 1501047"/>
              <a:gd name="connsiteX4527" fmla="*/ 1573816 w 7366725"/>
              <a:gd name="connsiteY4527" fmla="*/ 813374 h 1501047"/>
              <a:gd name="connsiteX4528" fmla="*/ 1570869 w 7366725"/>
              <a:gd name="connsiteY4528" fmla="*/ 814621 h 1501047"/>
              <a:gd name="connsiteX4529" fmla="*/ 1563954 w 7366725"/>
              <a:gd name="connsiteY4529" fmla="*/ 816435 h 1501047"/>
              <a:gd name="connsiteX4530" fmla="*/ 1562254 w 7366725"/>
              <a:gd name="connsiteY4530" fmla="*/ 816661 h 1501047"/>
              <a:gd name="connsiteX4531" fmla="*/ 1560894 w 7366725"/>
              <a:gd name="connsiteY4531" fmla="*/ 816661 h 1501047"/>
              <a:gd name="connsiteX4532" fmla="*/ 1559194 w 7366725"/>
              <a:gd name="connsiteY4532" fmla="*/ 815528 h 1501047"/>
              <a:gd name="connsiteX4533" fmla="*/ 1558514 w 7366725"/>
              <a:gd name="connsiteY4533" fmla="*/ 814848 h 1501047"/>
              <a:gd name="connsiteX4534" fmla="*/ 1558514 w 7366725"/>
              <a:gd name="connsiteY4534" fmla="*/ 814054 h 1501047"/>
              <a:gd name="connsiteX4535" fmla="*/ 1559421 w 7366725"/>
              <a:gd name="connsiteY4535" fmla="*/ 813261 h 1501047"/>
              <a:gd name="connsiteX4536" fmla="*/ 1568035 w 7366725"/>
              <a:gd name="connsiteY4536" fmla="*/ 806800 h 1501047"/>
              <a:gd name="connsiteX4537" fmla="*/ 1573362 w 7366725"/>
              <a:gd name="connsiteY4537" fmla="*/ 802266 h 1501047"/>
              <a:gd name="connsiteX4538" fmla="*/ 1582090 w 7366725"/>
              <a:gd name="connsiteY4538" fmla="*/ 793652 h 1501047"/>
              <a:gd name="connsiteX4539" fmla="*/ 1584357 w 7366725"/>
              <a:gd name="connsiteY4539" fmla="*/ 791952 h 1501047"/>
              <a:gd name="connsiteX4540" fmla="*/ 1589457 w 7366725"/>
              <a:gd name="connsiteY4540" fmla="*/ 789118 h 1501047"/>
              <a:gd name="connsiteX4541" fmla="*/ 1597618 w 7366725"/>
              <a:gd name="connsiteY4541" fmla="*/ 786398 h 1501047"/>
              <a:gd name="connsiteX4542" fmla="*/ 1601699 w 7366725"/>
              <a:gd name="connsiteY4542" fmla="*/ 784811 h 1501047"/>
              <a:gd name="connsiteX4543" fmla="*/ 1605213 w 7366725"/>
              <a:gd name="connsiteY4543" fmla="*/ 783111 h 1501047"/>
              <a:gd name="connsiteX4544" fmla="*/ 1607479 w 7366725"/>
              <a:gd name="connsiteY4544" fmla="*/ 781864 h 1501047"/>
              <a:gd name="connsiteX4545" fmla="*/ 1608500 w 7366725"/>
              <a:gd name="connsiteY4545" fmla="*/ 780957 h 1501047"/>
              <a:gd name="connsiteX4546" fmla="*/ 1609293 w 7366725"/>
              <a:gd name="connsiteY4546" fmla="*/ 780504 h 1501047"/>
              <a:gd name="connsiteX4547" fmla="*/ 1609860 w 7366725"/>
              <a:gd name="connsiteY4547" fmla="*/ 780504 h 1501047"/>
              <a:gd name="connsiteX4548" fmla="*/ 1610426 w 7366725"/>
              <a:gd name="connsiteY4548" fmla="*/ 780277 h 1501047"/>
              <a:gd name="connsiteX4549" fmla="*/ 1606346 w 7366725"/>
              <a:gd name="connsiteY4549" fmla="*/ 779937 h 1501047"/>
              <a:gd name="connsiteX4550" fmla="*/ 1603739 w 7366725"/>
              <a:gd name="connsiteY4550" fmla="*/ 780504 h 1501047"/>
              <a:gd name="connsiteX4551" fmla="*/ 1601812 w 7366725"/>
              <a:gd name="connsiteY4551" fmla="*/ 779937 h 1501047"/>
              <a:gd name="connsiteX4552" fmla="*/ 1600905 w 7366725"/>
              <a:gd name="connsiteY4552" fmla="*/ 778123 h 1501047"/>
              <a:gd name="connsiteX4553" fmla="*/ 1599885 w 7366725"/>
              <a:gd name="connsiteY4553" fmla="*/ 776990 h 1501047"/>
              <a:gd name="connsiteX4554" fmla="*/ 1595238 w 7366725"/>
              <a:gd name="connsiteY4554" fmla="*/ 777557 h 1501047"/>
              <a:gd name="connsiteX4555" fmla="*/ 1589344 w 7366725"/>
              <a:gd name="connsiteY4555" fmla="*/ 777217 h 1501047"/>
              <a:gd name="connsiteX4556" fmla="*/ 1586510 w 7366725"/>
              <a:gd name="connsiteY4556" fmla="*/ 777443 h 1501047"/>
              <a:gd name="connsiteX4557" fmla="*/ 1585377 w 7366725"/>
              <a:gd name="connsiteY4557" fmla="*/ 776650 h 1501047"/>
              <a:gd name="connsiteX4558" fmla="*/ 1584470 w 7366725"/>
              <a:gd name="connsiteY4558" fmla="*/ 774723 h 1501047"/>
              <a:gd name="connsiteX4559" fmla="*/ 1582883 w 7366725"/>
              <a:gd name="connsiteY4559" fmla="*/ 774496 h 1501047"/>
              <a:gd name="connsiteX4560" fmla="*/ 1580276 w 7366725"/>
              <a:gd name="connsiteY4560" fmla="*/ 774950 h 1501047"/>
              <a:gd name="connsiteX4561" fmla="*/ 1576649 w 7366725"/>
              <a:gd name="connsiteY4561" fmla="*/ 777443 h 1501047"/>
              <a:gd name="connsiteX4562" fmla="*/ 1573249 w 7366725"/>
              <a:gd name="connsiteY4562" fmla="*/ 778690 h 1501047"/>
              <a:gd name="connsiteX4563" fmla="*/ 1570529 w 7366725"/>
              <a:gd name="connsiteY4563" fmla="*/ 778690 h 1501047"/>
              <a:gd name="connsiteX4564" fmla="*/ 1567921 w 7366725"/>
              <a:gd name="connsiteY4564" fmla="*/ 777443 h 1501047"/>
              <a:gd name="connsiteX4565" fmla="*/ 1563614 w 7366725"/>
              <a:gd name="connsiteY4565" fmla="*/ 774836 h 1501047"/>
              <a:gd name="connsiteX4566" fmla="*/ 1560554 w 7366725"/>
              <a:gd name="connsiteY4566" fmla="*/ 771889 h 1501047"/>
              <a:gd name="connsiteX4567" fmla="*/ 1557154 w 7366725"/>
              <a:gd name="connsiteY4567" fmla="*/ 770869 h 1501047"/>
              <a:gd name="connsiteX4568" fmla="*/ 1554547 w 7366725"/>
              <a:gd name="connsiteY4568" fmla="*/ 771096 h 1501047"/>
              <a:gd name="connsiteX4569" fmla="*/ 1553527 w 7366725"/>
              <a:gd name="connsiteY4569" fmla="*/ 772570 h 1501047"/>
              <a:gd name="connsiteX4570" fmla="*/ 1552166 w 7366725"/>
              <a:gd name="connsiteY4570" fmla="*/ 772570 h 1501047"/>
              <a:gd name="connsiteX4571" fmla="*/ 1551260 w 7366725"/>
              <a:gd name="connsiteY4571" fmla="*/ 770076 h 1501047"/>
              <a:gd name="connsiteX4572" fmla="*/ 1550466 w 7366725"/>
              <a:gd name="connsiteY4572" fmla="*/ 768149 h 1501047"/>
              <a:gd name="connsiteX4573" fmla="*/ 1548766 w 7366725"/>
              <a:gd name="connsiteY4573" fmla="*/ 767356 h 1501047"/>
              <a:gd name="connsiteX4574" fmla="*/ 1545706 w 7366725"/>
              <a:gd name="connsiteY4574" fmla="*/ 765429 h 1501047"/>
              <a:gd name="connsiteX4575" fmla="*/ 1543552 w 7366725"/>
              <a:gd name="connsiteY4575" fmla="*/ 764409 h 1501047"/>
              <a:gd name="connsiteX4576" fmla="*/ 1540265 w 7366725"/>
              <a:gd name="connsiteY4576" fmla="*/ 763162 h 1501047"/>
              <a:gd name="connsiteX4577" fmla="*/ 1539132 w 7366725"/>
              <a:gd name="connsiteY4577" fmla="*/ 762935 h 1501047"/>
              <a:gd name="connsiteX4578" fmla="*/ 1536978 w 7366725"/>
              <a:gd name="connsiteY4578" fmla="*/ 762935 h 1501047"/>
              <a:gd name="connsiteX4579" fmla="*/ 1534824 w 7366725"/>
              <a:gd name="connsiteY4579" fmla="*/ 762708 h 1501047"/>
              <a:gd name="connsiteX4580" fmla="*/ 1532331 w 7366725"/>
              <a:gd name="connsiteY4580" fmla="*/ 763048 h 1501047"/>
              <a:gd name="connsiteX4581" fmla="*/ 1530631 w 7366725"/>
              <a:gd name="connsiteY4581" fmla="*/ 764635 h 1501047"/>
              <a:gd name="connsiteX4582" fmla="*/ 1528590 w 7366725"/>
              <a:gd name="connsiteY4582" fmla="*/ 765315 h 1501047"/>
              <a:gd name="connsiteX4583" fmla="*/ 1525643 w 7366725"/>
              <a:gd name="connsiteY4583" fmla="*/ 765655 h 1501047"/>
              <a:gd name="connsiteX4584" fmla="*/ 1523716 w 7366725"/>
              <a:gd name="connsiteY4584" fmla="*/ 764975 h 1501047"/>
              <a:gd name="connsiteX4585" fmla="*/ 1522696 w 7366725"/>
              <a:gd name="connsiteY4585" fmla="*/ 763275 h 1501047"/>
              <a:gd name="connsiteX4586" fmla="*/ 1518502 w 7366725"/>
              <a:gd name="connsiteY4586" fmla="*/ 761802 h 1501047"/>
              <a:gd name="connsiteX4587" fmla="*/ 1511135 w 7366725"/>
              <a:gd name="connsiteY4587" fmla="*/ 760555 h 1501047"/>
              <a:gd name="connsiteX4588" fmla="*/ 1506941 w 7366725"/>
              <a:gd name="connsiteY4588" fmla="*/ 759421 h 1501047"/>
              <a:gd name="connsiteX4589" fmla="*/ 1505808 w 7366725"/>
              <a:gd name="connsiteY4589" fmla="*/ 758515 h 1501047"/>
              <a:gd name="connsiteX4590" fmla="*/ 1505241 w 7366725"/>
              <a:gd name="connsiteY4590" fmla="*/ 757494 h 1501047"/>
              <a:gd name="connsiteX4591" fmla="*/ 1505241 w 7366725"/>
              <a:gd name="connsiteY4591" fmla="*/ 755908 h 1501047"/>
              <a:gd name="connsiteX4592" fmla="*/ 1505128 w 7366725"/>
              <a:gd name="connsiteY4592" fmla="*/ 755908 h 1501047"/>
              <a:gd name="connsiteX4593" fmla="*/ 1503314 w 7366725"/>
              <a:gd name="connsiteY4593" fmla="*/ 751940 h 1501047"/>
              <a:gd name="connsiteX4594" fmla="*/ 1502521 w 7366725"/>
              <a:gd name="connsiteY4594" fmla="*/ 748653 h 1501047"/>
              <a:gd name="connsiteX4595" fmla="*/ 1502181 w 7366725"/>
              <a:gd name="connsiteY4595" fmla="*/ 744686 h 1501047"/>
              <a:gd name="connsiteX4596" fmla="*/ 1502181 w 7366725"/>
              <a:gd name="connsiteY4596" fmla="*/ 743326 h 1501047"/>
              <a:gd name="connsiteX4597" fmla="*/ 1501840 w 7366725"/>
              <a:gd name="connsiteY4597" fmla="*/ 742873 h 1501047"/>
              <a:gd name="connsiteX4598" fmla="*/ 1500480 w 7366725"/>
              <a:gd name="connsiteY4598" fmla="*/ 741966 h 1501047"/>
              <a:gd name="connsiteX4599" fmla="*/ 1496060 w 7366725"/>
              <a:gd name="connsiteY4599" fmla="*/ 741399 h 1501047"/>
              <a:gd name="connsiteX4600" fmla="*/ 1496060 w 7366725"/>
              <a:gd name="connsiteY4600" fmla="*/ 746160 h 1501047"/>
              <a:gd name="connsiteX4601" fmla="*/ 1495947 w 7366725"/>
              <a:gd name="connsiteY4601" fmla="*/ 752167 h 1501047"/>
              <a:gd name="connsiteX4602" fmla="*/ 1491073 w 7366725"/>
              <a:gd name="connsiteY4602" fmla="*/ 752167 h 1501047"/>
              <a:gd name="connsiteX4603" fmla="*/ 1482345 w 7366725"/>
              <a:gd name="connsiteY4603" fmla="*/ 752167 h 1501047"/>
              <a:gd name="connsiteX4604" fmla="*/ 1412524 w 7366725"/>
              <a:gd name="connsiteY4604" fmla="*/ 752167 h 1501047"/>
              <a:gd name="connsiteX4605" fmla="*/ 1403796 w 7366725"/>
              <a:gd name="connsiteY4605" fmla="*/ 752167 h 1501047"/>
              <a:gd name="connsiteX4606" fmla="*/ 1203059 w 7366725"/>
              <a:gd name="connsiteY4606" fmla="*/ 752167 h 1501047"/>
              <a:gd name="connsiteX4607" fmla="*/ 1194332 w 7366725"/>
              <a:gd name="connsiteY4607" fmla="*/ 752167 h 1501047"/>
              <a:gd name="connsiteX4608" fmla="*/ 993595 w 7366725"/>
              <a:gd name="connsiteY4608" fmla="*/ 752167 h 1501047"/>
              <a:gd name="connsiteX4609" fmla="*/ 984867 w 7366725"/>
              <a:gd name="connsiteY4609" fmla="*/ 752167 h 1501047"/>
              <a:gd name="connsiteX4610" fmla="*/ 930461 w 7366725"/>
              <a:gd name="connsiteY4610" fmla="*/ 752167 h 1501047"/>
              <a:gd name="connsiteX4611" fmla="*/ 931821 w 7366725"/>
              <a:gd name="connsiteY4611" fmla="*/ 756134 h 1501047"/>
              <a:gd name="connsiteX4612" fmla="*/ 932615 w 7366725"/>
              <a:gd name="connsiteY4612" fmla="*/ 757834 h 1501047"/>
              <a:gd name="connsiteX4613" fmla="*/ 933295 w 7366725"/>
              <a:gd name="connsiteY4613" fmla="*/ 758741 h 1501047"/>
              <a:gd name="connsiteX4614" fmla="*/ 934428 w 7366725"/>
              <a:gd name="connsiteY4614" fmla="*/ 758741 h 1501047"/>
              <a:gd name="connsiteX4615" fmla="*/ 934768 w 7366725"/>
              <a:gd name="connsiteY4615" fmla="*/ 758288 h 1501047"/>
              <a:gd name="connsiteX4616" fmla="*/ 935108 w 7366725"/>
              <a:gd name="connsiteY4616" fmla="*/ 758288 h 1501047"/>
              <a:gd name="connsiteX4617" fmla="*/ 935448 w 7366725"/>
              <a:gd name="connsiteY4617" fmla="*/ 758741 h 1501047"/>
              <a:gd name="connsiteX4618" fmla="*/ 936128 w 7366725"/>
              <a:gd name="connsiteY4618" fmla="*/ 761348 h 1501047"/>
              <a:gd name="connsiteX4619" fmla="*/ 936128 w 7366725"/>
              <a:gd name="connsiteY4619" fmla="*/ 764522 h 1501047"/>
              <a:gd name="connsiteX4620" fmla="*/ 936355 w 7366725"/>
              <a:gd name="connsiteY4620" fmla="*/ 764975 h 1501047"/>
              <a:gd name="connsiteX4621" fmla="*/ 936355 w 7366725"/>
              <a:gd name="connsiteY4621" fmla="*/ 765882 h 1501047"/>
              <a:gd name="connsiteX4622" fmla="*/ 935448 w 7366725"/>
              <a:gd name="connsiteY4622" fmla="*/ 766335 h 1501047"/>
              <a:gd name="connsiteX4623" fmla="*/ 933748 w 7366725"/>
              <a:gd name="connsiteY4623" fmla="*/ 766109 h 1501047"/>
              <a:gd name="connsiteX4624" fmla="*/ 933181 w 7366725"/>
              <a:gd name="connsiteY4624" fmla="*/ 766335 h 1501047"/>
              <a:gd name="connsiteX4625" fmla="*/ 932955 w 7366725"/>
              <a:gd name="connsiteY4625" fmla="*/ 767015 h 1501047"/>
              <a:gd name="connsiteX4626" fmla="*/ 932955 w 7366725"/>
              <a:gd name="connsiteY4626" fmla="*/ 767582 h 1501047"/>
              <a:gd name="connsiteX4627" fmla="*/ 933635 w 7366725"/>
              <a:gd name="connsiteY4627" fmla="*/ 767922 h 1501047"/>
              <a:gd name="connsiteX4628" fmla="*/ 934768 w 7366725"/>
              <a:gd name="connsiteY4628" fmla="*/ 767922 h 1501047"/>
              <a:gd name="connsiteX4629" fmla="*/ 935562 w 7366725"/>
              <a:gd name="connsiteY4629" fmla="*/ 768602 h 1501047"/>
              <a:gd name="connsiteX4630" fmla="*/ 936695 w 7366725"/>
              <a:gd name="connsiteY4630" fmla="*/ 769622 h 1501047"/>
              <a:gd name="connsiteX4631" fmla="*/ 938282 w 7366725"/>
              <a:gd name="connsiteY4631" fmla="*/ 771889 h 1501047"/>
              <a:gd name="connsiteX4632" fmla="*/ 938282 w 7366725"/>
              <a:gd name="connsiteY4632" fmla="*/ 772570 h 1501047"/>
              <a:gd name="connsiteX4633" fmla="*/ 937035 w 7366725"/>
              <a:gd name="connsiteY4633" fmla="*/ 772910 h 1501047"/>
              <a:gd name="connsiteX4634" fmla="*/ 935902 w 7366725"/>
              <a:gd name="connsiteY4634" fmla="*/ 773703 h 1501047"/>
              <a:gd name="connsiteX4635" fmla="*/ 935675 w 7366725"/>
              <a:gd name="connsiteY4635" fmla="*/ 774496 h 1501047"/>
              <a:gd name="connsiteX4636" fmla="*/ 935902 w 7366725"/>
              <a:gd name="connsiteY4636" fmla="*/ 775630 h 1501047"/>
              <a:gd name="connsiteX4637" fmla="*/ 936355 w 7366725"/>
              <a:gd name="connsiteY4637" fmla="*/ 776423 h 1501047"/>
              <a:gd name="connsiteX4638" fmla="*/ 938395 w 7366725"/>
              <a:gd name="connsiteY4638" fmla="*/ 777670 h 1501047"/>
              <a:gd name="connsiteX4639" fmla="*/ 938509 w 7366725"/>
              <a:gd name="connsiteY4639" fmla="*/ 777670 h 1501047"/>
              <a:gd name="connsiteX4640" fmla="*/ 937715 w 7366725"/>
              <a:gd name="connsiteY4640" fmla="*/ 775063 h 1501047"/>
              <a:gd name="connsiteX4641" fmla="*/ 937942 w 7366725"/>
              <a:gd name="connsiteY4641" fmla="*/ 774836 h 1501047"/>
              <a:gd name="connsiteX4642" fmla="*/ 938509 w 7366725"/>
              <a:gd name="connsiteY4642" fmla="*/ 775290 h 1501047"/>
              <a:gd name="connsiteX4643" fmla="*/ 939189 w 7366725"/>
              <a:gd name="connsiteY4643" fmla="*/ 776763 h 1501047"/>
              <a:gd name="connsiteX4644" fmla="*/ 939869 w 7366725"/>
              <a:gd name="connsiteY4644" fmla="*/ 777670 h 1501047"/>
              <a:gd name="connsiteX4645" fmla="*/ 941002 w 7366725"/>
              <a:gd name="connsiteY4645" fmla="*/ 778690 h 1501047"/>
              <a:gd name="connsiteX4646" fmla="*/ 941342 w 7366725"/>
              <a:gd name="connsiteY4646" fmla="*/ 779597 h 1501047"/>
              <a:gd name="connsiteX4647" fmla="*/ 939755 w 7366725"/>
              <a:gd name="connsiteY4647" fmla="*/ 781751 h 1501047"/>
              <a:gd name="connsiteX4648" fmla="*/ 939529 w 7366725"/>
              <a:gd name="connsiteY4648" fmla="*/ 782771 h 1501047"/>
              <a:gd name="connsiteX4649" fmla="*/ 938282 w 7366725"/>
              <a:gd name="connsiteY4649" fmla="*/ 784924 h 1501047"/>
              <a:gd name="connsiteX4650" fmla="*/ 938055 w 7366725"/>
              <a:gd name="connsiteY4650" fmla="*/ 785944 h 1501047"/>
              <a:gd name="connsiteX4651" fmla="*/ 938509 w 7366725"/>
              <a:gd name="connsiteY4651" fmla="*/ 786851 h 1501047"/>
              <a:gd name="connsiteX4652" fmla="*/ 938509 w 7366725"/>
              <a:gd name="connsiteY4652" fmla="*/ 787871 h 1501047"/>
              <a:gd name="connsiteX4653" fmla="*/ 938055 w 7366725"/>
              <a:gd name="connsiteY4653" fmla="*/ 789005 h 1501047"/>
              <a:gd name="connsiteX4654" fmla="*/ 938055 w 7366725"/>
              <a:gd name="connsiteY4654" fmla="*/ 789685 h 1501047"/>
              <a:gd name="connsiteX4655" fmla="*/ 938622 w 7366725"/>
              <a:gd name="connsiteY4655" fmla="*/ 790365 h 1501047"/>
              <a:gd name="connsiteX4656" fmla="*/ 938849 w 7366725"/>
              <a:gd name="connsiteY4656" fmla="*/ 791045 h 1501047"/>
              <a:gd name="connsiteX4657" fmla="*/ 938849 w 7366725"/>
              <a:gd name="connsiteY4657" fmla="*/ 793199 h 1501047"/>
              <a:gd name="connsiteX4658" fmla="*/ 939189 w 7366725"/>
              <a:gd name="connsiteY4658" fmla="*/ 796939 h 1501047"/>
              <a:gd name="connsiteX4659" fmla="*/ 939189 w 7366725"/>
              <a:gd name="connsiteY4659" fmla="*/ 797619 h 1501047"/>
              <a:gd name="connsiteX4660" fmla="*/ 937829 w 7366725"/>
              <a:gd name="connsiteY4660" fmla="*/ 799319 h 1501047"/>
              <a:gd name="connsiteX4661" fmla="*/ 936922 w 7366725"/>
              <a:gd name="connsiteY4661" fmla="*/ 799773 h 1501047"/>
              <a:gd name="connsiteX4662" fmla="*/ 936015 w 7366725"/>
              <a:gd name="connsiteY4662" fmla="*/ 799773 h 1501047"/>
              <a:gd name="connsiteX4663" fmla="*/ 935335 w 7366725"/>
              <a:gd name="connsiteY4663" fmla="*/ 800339 h 1501047"/>
              <a:gd name="connsiteX4664" fmla="*/ 934088 w 7366725"/>
              <a:gd name="connsiteY4664" fmla="*/ 803400 h 1501047"/>
              <a:gd name="connsiteX4665" fmla="*/ 933635 w 7366725"/>
              <a:gd name="connsiteY4665" fmla="*/ 804080 h 1501047"/>
              <a:gd name="connsiteX4666" fmla="*/ 932048 w 7366725"/>
              <a:gd name="connsiteY4666" fmla="*/ 804987 h 1501047"/>
              <a:gd name="connsiteX4667" fmla="*/ 931481 w 7366725"/>
              <a:gd name="connsiteY4667" fmla="*/ 804987 h 1501047"/>
              <a:gd name="connsiteX4668" fmla="*/ 929781 w 7366725"/>
              <a:gd name="connsiteY4668" fmla="*/ 803966 h 1501047"/>
              <a:gd name="connsiteX4669" fmla="*/ 927741 w 7366725"/>
              <a:gd name="connsiteY4669" fmla="*/ 804420 h 1501047"/>
              <a:gd name="connsiteX4670" fmla="*/ 925474 w 7366725"/>
              <a:gd name="connsiteY4670" fmla="*/ 804193 h 1501047"/>
              <a:gd name="connsiteX4671" fmla="*/ 926267 w 7366725"/>
              <a:gd name="connsiteY4671" fmla="*/ 803286 h 1501047"/>
              <a:gd name="connsiteX4672" fmla="*/ 926947 w 7366725"/>
              <a:gd name="connsiteY4672" fmla="*/ 801246 h 1501047"/>
              <a:gd name="connsiteX4673" fmla="*/ 927741 w 7366725"/>
              <a:gd name="connsiteY4673" fmla="*/ 799999 h 1501047"/>
              <a:gd name="connsiteX4674" fmla="*/ 929554 w 7366725"/>
              <a:gd name="connsiteY4674" fmla="*/ 798639 h 1501047"/>
              <a:gd name="connsiteX4675" fmla="*/ 929894 w 7366725"/>
              <a:gd name="connsiteY4675" fmla="*/ 798866 h 1501047"/>
              <a:gd name="connsiteX4676" fmla="*/ 930461 w 7366725"/>
              <a:gd name="connsiteY4676" fmla="*/ 801700 h 1501047"/>
              <a:gd name="connsiteX4677" fmla="*/ 930801 w 7366725"/>
              <a:gd name="connsiteY4677" fmla="*/ 801926 h 1501047"/>
              <a:gd name="connsiteX4678" fmla="*/ 931708 w 7366725"/>
              <a:gd name="connsiteY4678" fmla="*/ 799546 h 1501047"/>
              <a:gd name="connsiteX4679" fmla="*/ 931935 w 7366725"/>
              <a:gd name="connsiteY4679" fmla="*/ 799206 h 1501047"/>
              <a:gd name="connsiteX4680" fmla="*/ 933181 w 7366725"/>
              <a:gd name="connsiteY4680" fmla="*/ 800226 h 1501047"/>
              <a:gd name="connsiteX4681" fmla="*/ 934088 w 7366725"/>
              <a:gd name="connsiteY4681" fmla="*/ 800453 h 1501047"/>
              <a:gd name="connsiteX4682" fmla="*/ 934655 w 7366725"/>
              <a:gd name="connsiteY4682" fmla="*/ 799886 h 1501047"/>
              <a:gd name="connsiteX4683" fmla="*/ 935108 w 7366725"/>
              <a:gd name="connsiteY4683" fmla="*/ 796826 h 1501047"/>
              <a:gd name="connsiteX4684" fmla="*/ 935108 w 7366725"/>
              <a:gd name="connsiteY4684" fmla="*/ 795239 h 1501047"/>
              <a:gd name="connsiteX4685" fmla="*/ 934428 w 7366725"/>
              <a:gd name="connsiteY4685" fmla="*/ 793425 h 1501047"/>
              <a:gd name="connsiteX4686" fmla="*/ 932615 w 7366725"/>
              <a:gd name="connsiteY4686" fmla="*/ 791045 h 1501047"/>
              <a:gd name="connsiteX4687" fmla="*/ 932841 w 7366725"/>
              <a:gd name="connsiteY4687" fmla="*/ 791045 h 1501047"/>
              <a:gd name="connsiteX4688" fmla="*/ 933635 w 7366725"/>
              <a:gd name="connsiteY4688" fmla="*/ 791158 h 1501047"/>
              <a:gd name="connsiteX4689" fmla="*/ 933975 w 7366725"/>
              <a:gd name="connsiteY4689" fmla="*/ 790932 h 1501047"/>
              <a:gd name="connsiteX4690" fmla="*/ 933635 w 7366725"/>
              <a:gd name="connsiteY4690" fmla="*/ 788778 h 1501047"/>
              <a:gd name="connsiteX4691" fmla="*/ 933861 w 7366725"/>
              <a:gd name="connsiteY4691" fmla="*/ 788211 h 1501047"/>
              <a:gd name="connsiteX4692" fmla="*/ 935788 w 7366725"/>
              <a:gd name="connsiteY4692" fmla="*/ 786624 h 1501047"/>
              <a:gd name="connsiteX4693" fmla="*/ 936015 w 7366725"/>
              <a:gd name="connsiteY4693" fmla="*/ 785378 h 1501047"/>
              <a:gd name="connsiteX4694" fmla="*/ 935562 w 7366725"/>
              <a:gd name="connsiteY4694" fmla="*/ 782431 h 1501047"/>
              <a:gd name="connsiteX4695" fmla="*/ 934428 w 7366725"/>
              <a:gd name="connsiteY4695" fmla="*/ 782204 h 1501047"/>
              <a:gd name="connsiteX4696" fmla="*/ 934428 w 7366725"/>
              <a:gd name="connsiteY4696" fmla="*/ 782544 h 1501047"/>
              <a:gd name="connsiteX4697" fmla="*/ 934428 w 7366725"/>
              <a:gd name="connsiteY4697" fmla="*/ 784244 h 1501047"/>
              <a:gd name="connsiteX4698" fmla="*/ 933975 w 7366725"/>
              <a:gd name="connsiteY4698" fmla="*/ 784811 h 1501047"/>
              <a:gd name="connsiteX4699" fmla="*/ 931708 w 7366725"/>
              <a:gd name="connsiteY4699" fmla="*/ 786851 h 1501047"/>
              <a:gd name="connsiteX4700" fmla="*/ 930914 w 7366725"/>
              <a:gd name="connsiteY4700" fmla="*/ 788551 h 1501047"/>
              <a:gd name="connsiteX4701" fmla="*/ 929781 w 7366725"/>
              <a:gd name="connsiteY4701" fmla="*/ 789685 h 1501047"/>
              <a:gd name="connsiteX4702" fmla="*/ 927741 w 7366725"/>
              <a:gd name="connsiteY4702" fmla="*/ 791158 h 1501047"/>
              <a:gd name="connsiteX4703" fmla="*/ 926267 w 7366725"/>
              <a:gd name="connsiteY4703" fmla="*/ 792518 h 1501047"/>
              <a:gd name="connsiteX4704" fmla="*/ 924907 w 7366725"/>
              <a:gd name="connsiteY4704" fmla="*/ 794785 h 1501047"/>
              <a:gd name="connsiteX4705" fmla="*/ 924680 w 7366725"/>
              <a:gd name="connsiteY4705" fmla="*/ 795465 h 1501047"/>
              <a:gd name="connsiteX4706" fmla="*/ 924680 w 7366725"/>
              <a:gd name="connsiteY4706" fmla="*/ 796939 h 1501047"/>
              <a:gd name="connsiteX4707" fmla="*/ 925587 w 7366725"/>
              <a:gd name="connsiteY4707" fmla="*/ 796939 h 1501047"/>
              <a:gd name="connsiteX4708" fmla="*/ 927627 w 7366725"/>
              <a:gd name="connsiteY4708" fmla="*/ 796486 h 1501047"/>
              <a:gd name="connsiteX4709" fmla="*/ 927627 w 7366725"/>
              <a:gd name="connsiteY4709" fmla="*/ 796826 h 1501047"/>
              <a:gd name="connsiteX4710" fmla="*/ 925247 w 7366725"/>
              <a:gd name="connsiteY4710" fmla="*/ 798186 h 1501047"/>
              <a:gd name="connsiteX4711" fmla="*/ 923774 w 7366725"/>
              <a:gd name="connsiteY4711" fmla="*/ 798526 h 1501047"/>
              <a:gd name="connsiteX4712" fmla="*/ 923093 w 7366725"/>
              <a:gd name="connsiteY4712" fmla="*/ 798299 h 1501047"/>
              <a:gd name="connsiteX4713" fmla="*/ 923093 w 7366725"/>
              <a:gd name="connsiteY4713" fmla="*/ 797506 h 1501047"/>
              <a:gd name="connsiteX4714" fmla="*/ 923093 w 7366725"/>
              <a:gd name="connsiteY4714" fmla="*/ 796032 h 1501047"/>
              <a:gd name="connsiteX4715" fmla="*/ 924794 w 7366725"/>
              <a:gd name="connsiteY4715" fmla="*/ 792858 h 1501047"/>
              <a:gd name="connsiteX4716" fmla="*/ 929441 w 7366725"/>
              <a:gd name="connsiteY4716" fmla="*/ 786171 h 1501047"/>
              <a:gd name="connsiteX4717" fmla="*/ 929781 w 7366725"/>
              <a:gd name="connsiteY4717" fmla="*/ 786398 h 1501047"/>
              <a:gd name="connsiteX4718" fmla="*/ 929781 w 7366725"/>
              <a:gd name="connsiteY4718" fmla="*/ 787758 h 1501047"/>
              <a:gd name="connsiteX4719" fmla="*/ 930348 w 7366725"/>
              <a:gd name="connsiteY4719" fmla="*/ 787758 h 1501047"/>
              <a:gd name="connsiteX4720" fmla="*/ 932841 w 7366725"/>
              <a:gd name="connsiteY4720" fmla="*/ 783791 h 1501047"/>
              <a:gd name="connsiteX4721" fmla="*/ 932388 w 7366725"/>
              <a:gd name="connsiteY4721" fmla="*/ 782317 h 1501047"/>
              <a:gd name="connsiteX4722" fmla="*/ 931141 w 7366725"/>
              <a:gd name="connsiteY4722" fmla="*/ 780050 h 1501047"/>
              <a:gd name="connsiteX4723" fmla="*/ 930574 w 7366725"/>
              <a:gd name="connsiteY4723" fmla="*/ 778237 h 1501047"/>
              <a:gd name="connsiteX4724" fmla="*/ 930574 w 7366725"/>
              <a:gd name="connsiteY4724" fmla="*/ 776990 h 1501047"/>
              <a:gd name="connsiteX4725" fmla="*/ 930348 w 7366725"/>
              <a:gd name="connsiteY4725" fmla="*/ 776537 h 1501047"/>
              <a:gd name="connsiteX4726" fmla="*/ 928648 w 7366725"/>
              <a:gd name="connsiteY4726" fmla="*/ 777897 h 1501047"/>
              <a:gd name="connsiteX4727" fmla="*/ 927627 w 7366725"/>
              <a:gd name="connsiteY4727" fmla="*/ 778237 h 1501047"/>
              <a:gd name="connsiteX4728" fmla="*/ 926267 w 7366725"/>
              <a:gd name="connsiteY4728" fmla="*/ 778237 h 1501047"/>
              <a:gd name="connsiteX4729" fmla="*/ 925247 w 7366725"/>
              <a:gd name="connsiteY4729" fmla="*/ 778123 h 1501047"/>
              <a:gd name="connsiteX4730" fmla="*/ 923207 w 7366725"/>
              <a:gd name="connsiteY4730" fmla="*/ 776197 h 1501047"/>
              <a:gd name="connsiteX4731" fmla="*/ 922413 w 7366725"/>
              <a:gd name="connsiteY4731" fmla="*/ 776197 h 1501047"/>
              <a:gd name="connsiteX4732" fmla="*/ 920600 w 7366725"/>
              <a:gd name="connsiteY4732" fmla="*/ 776990 h 1501047"/>
              <a:gd name="connsiteX4733" fmla="*/ 919693 w 7366725"/>
              <a:gd name="connsiteY4733" fmla="*/ 776990 h 1501047"/>
              <a:gd name="connsiteX4734" fmla="*/ 905752 w 7366725"/>
              <a:gd name="connsiteY4734" fmla="*/ 775743 h 1501047"/>
              <a:gd name="connsiteX4735" fmla="*/ 903258 w 7366725"/>
              <a:gd name="connsiteY4735" fmla="*/ 774836 h 1501047"/>
              <a:gd name="connsiteX4736" fmla="*/ 901671 w 7366725"/>
              <a:gd name="connsiteY4736" fmla="*/ 773590 h 1501047"/>
              <a:gd name="connsiteX4737" fmla="*/ 896457 w 7366725"/>
              <a:gd name="connsiteY4737" fmla="*/ 772003 h 1501047"/>
              <a:gd name="connsiteX4738" fmla="*/ 892263 w 7366725"/>
              <a:gd name="connsiteY4738" fmla="*/ 769963 h 1501047"/>
              <a:gd name="connsiteX4739" fmla="*/ 890676 w 7366725"/>
              <a:gd name="connsiteY4739" fmla="*/ 769963 h 1501047"/>
              <a:gd name="connsiteX4740" fmla="*/ 891243 w 7366725"/>
              <a:gd name="connsiteY4740" fmla="*/ 772456 h 1501047"/>
              <a:gd name="connsiteX4741" fmla="*/ 890790 w 7366725"/>
              <a:gd name="connsiteY4741" fmla="*/ 776197 h 1501047"/>
              <a:gd name="connsiteX4742" fmla="*/ 891583 w 7366725"/>
              <a:gd name="connsiteY4742" fmla="*/ 781184 h 1501047"/>
              <a:gd name="connsiteX4743" fmla="*/ 892490 w 7366725"/>
              <a:gd name="connsiteY4743" fmla="*/ 783111 h 1501047"/>
              <a:gd name="connsiteX4744" fmla="*/ 895777 w 7366725"/>
              <a:gd name="connsiteY4744" fmla="*/ 786511 h 1501047"/>
              <a:gd name="connsiteX4745" fmla="*/ 897477 w 7366725"/>
              <a:gd name="connsiteY4745" fmla="*/ 790025 h 1501047"/>
              <a:gd name="connsiteX4746" fmla="*/ 898837 w 7366725"/>
              <a:gd name="connsiteY4746" fmla="*/ 797166 h 1501047"/>
              <a:gd name="connsiteX4747" fmla="*/ 901104 w 7366725"/>
              <a:gd name="connsiteY4747" fmla="*/ 802606 h 1501047"/>
              <a:gd name="connsiteX4748" fmla="*/ 901671 w 7366725"/>
              <a:gd name="connsiteY4748" fmla="*/ 806007 h 1501047"/>
              <a:gd name="connsiteX4749" fmla="*/ 901671 w 7366725"/>
              <a:gd name="connsiteY4749" fmla="*/ 807934 h 1501047"/>
              <a:gd name="connsiteX4750" fmla="*/ 902351 w 7366725"/>
              <a:gd name="connsiteY4750" fmla="*/ 809634 h 1501047"/>
              <a:gd name="connsiteX4751" fmla="*/ 902805 w 7366725"/>
              <a:gd name="connsiteY4751" fmla="*/ 808387 h 1501047"/>
              <a:gd name="connsiteX4752" fmla="*/ 902805 w 7366725"/>
              <a:gd name="connsiteY4752" fmla="*/ 807367 h 1501047"/>
              <a:gd name="connsiteX4753" fmla="*/ 904278 w 7366725"/>
              <a:gd name="connsiteY4753" fmla="*/ 807480 h 1501047"/>
              <a:gd name="connsiteX4754" fmla="*/ 905411 w 7366725"/>
              <a:gd name="connsiteY4754" fmla="*/ 808727 h 1501047"/>
              <a:gd name="connsiteX4755" fmla="*/ 908359 w 7366725"/>
              <a:gd name="connsiteY4755" fmla="*/ 809294 h 1501047"/>
              <a:gd name="connsiteX4756" fmla="*/ 902805 w 7366725"/>
              <a:gd name="connsiteY4756" fmla="*/ 812127 h 1501047"/>
              <a:gd name="connsiteX4757" fmla="*/ 903598 w 7366725"/>
              <a:gd name="connsiteY4757" fmla="*/ 815414 h 1501047"/>
              <a:gd name="connsiteX4758" fmla="*/ 905978 w 7366725"/>
              <a:gd name="connsiteY4758" fmla="*/ 816435 h 1501047"/>
              <a:gd name="connsiteX4759" fmla="*/ 907338 w 7366725"/>
              <a:gd name="connsiteY4759" fmla="*/ 817795 h 1501047"/>
              <a:gd name="connsiteX4760" fmla="*/ 906885 w 7366725"/>
              <a:gd name="connsiteY4760" fmla="*/ 821308 h 1501047"/>
              <a:gd name="connsiteX4761" fmla="*/ 906205 w 7366725"/>
              <a:gd name="connsiteY4761" fmla="*/ 824142 h 1501047"/>
              <a:gd name="connsiteX4762" fmla="*/ 904731 w 7366725"/>
              <a:gd name="connsiteY4762" fmla="*/ 821648 h 1501047"/>
              <a:gd name="connsiteX4763" fmla="*/ 904165 w 7366725"/>
              <a:gd name="connsiteY4763" fmla="*/ 819382 h 1501047"/>
              <a:gd name="connsiteX4764" fmla="*/ 904165 w 7366725"/>
              <a:gd name="connsiteY4764" fmla="*/ 822555 h 1501047"/>
              <a:gd name="connsiteX4765" fmla="*/ 904165 w 7366725"/>
              <a:gd name="connsiteY4765" fmla="*/ 825842 h 1501047"/>
              <a:gd name="connsiteX4766" fmla="*/ 903598 w 7366725"/>
              <a:gd name="connsiteY4766" fmla="*/ 828449 h 1501047"/>
              <a:gd name="connsiteX4767" fmla="*/ 905865 w 7366725"/>
              <a:gd name="connsiteY4767" fmla="*/ 827883 h 1501047"/>
              <a:gd name="connsiteX4768" fmla="*/ 907225 w 7366725"/>
              <a:gd name="connsiteY4768" fmla="*/ 828789 h 1501047"/>
              <a:gd name="connsiteX4769" fmla="*/ 911419 w 7366725"/>
              <a:gd name="connsiteY4769" fmla="*/ 827883 h 1501047"/>
              <a:gd name="connsiteX4770" fmla="*/ 912212 w 7366725"/>
              <a:gd name="connsiteY4770" fmla="*/ 828789 h 1501047"/>
              <a:gd name="connsiteX4771" fmla="*/ 915953 w 7366725"/>
              <a:gd name="connsiteY4771" fmla="*/ 828789 h 1501047"/>
              <a:gd name="connsiteX4772" fmla="*/ 917200 w 7366725"/>
              <a:gd name="connsiteY4772" fmla="*/ 830036 h 1501047"/>
              <a:gd name="connsiteX4773" fmla="*/ 919353 w 7366725"/>
              <a:gd name="connsiteY4773" fmla="*/ 831396 h 1501047"/>
              <a:gd name="connsiteX4774" fmla="*/ 920373 w 7366725"/>
              <a:gd name="connsiteY4774" fmla="*/ 831396 h 1501047"/>
              <a:gd name="connsiteX4775" fmla="*/ 921053 w 7366725"/>
              <a:gd name="connsiteY4775" fmla="*/ 831850 h 1501047"/>
              <a:gd name="connsiteX4776" fmla="*/ 919013 w 7366725"/>
              <a:gd name="connsiteY4776" fmla="*/ 832076 h 1501047"/>
              <a:gd name="connsiteX4777" fmla="*/ 917313 w 7366725"/>
              <a:gd name="connsiteY4777" fmla="*/ 831736 h 1501047"/>
              <a:gd name="connsiteX4778" fmla="*/ 915953 w 7366725"/>
              <a:gd name="connsiteY4778" fmla="*/ 830263 h 1501047"/>
              <a:gd name="connsiteX4779" fmla="*/ 914819 w 7366725"/>
              <a:gd name="connsiteY4779" fmla="*/ 829923 h 1501047"/>
              <a:gd name="connsiteX4780" fmla="*/ 911759 w 7366725"/>
              <a:gd name="connsiteY4780" fmla="*/ 831056 h 1501047"/>
              <a:gd name="connsiteX4781" fmla="*/ 906885 w 7366725"/>
              <a:gd name="connsiteY4781" fmla="*/ 831056 h 1501047"/>
              <a:gd name="connsiteX4782" fmla="*/ 905865 w 7366725"/>
              <a:gd name="connsiteY4782" fmla="*/ 829923 h 1501047"/>
              <a:gd name="connsiteX4783" fmla="*/ 905298 w 7366725"/>
              <a:gd name="connsiteY4783" fmla="*/ 829923 h 1501047"/>
              <a:gd name="connsiteX4784" fmla="*/ 905638 w 7366725"/>
              <a:gd name="connsiteY4784" fmla="*/ 831170 h 1501047"/>
              <a:gd name="connsiteX4785" fmla="*/ 906205 w 7366725"/>
              <a:gd name="connsiteY4785" fmla="*/ 832190 h 1501047"/>
              <a:gd name="connsiteX4786" fmla="*/ 905865 w 7366725"/>
              <a:gd name="connsiteY4786" fmla="*/ 840351 h 1501047"/>
              <a:gd name="connsiteX4787" fmla="*/ 906545 w 7366725"/>
              <a:gd name="connsiteY4787" fmla="*/ 847605 h 1501047"/>
              <a:gd name="connsiteX4788" fmla="*/ 905865 w 7366725"/>
              <a:gd name="connsiteY4788" fmla="*/ 850325 h 1501047"/>
              <a:gd name="connsiteX4789" fmla="*/ 906205 w 7366725"/>
              <a:gd name="connsiteY4789" fmla="*/ 852365 h 1501047"/>
              <a:gd name="connsiteX4790" fmla="*/ 903938 w 7366725"/>
              <a:gd name="connsiteY4790" fmla="*/ 869254 h 1501047"/>
              <a:gd name="connsiteX4791" fmla="*/ 904278 w 7366725"/>
              <a:gd name="connsiteY4791" fmla="*/ 872768 h 1501047"/>
              <a:gd name="connsiteX4792" fmla="*/ 903825 w 7366725"/>
              <a:gd name="connsiteY4792" fmla="*/ 876281 h 1501047"/>
              <a:gd name="connsiteX4793" fmla="*/ 904165 w 7366725"/>
              <a:gd name="connsiteY4793" fmla="*/ 878888 h 1501047"/>
              <a:gd name="connsiteX4794" fmla="*/ 903145 w 7366725"/>
              <a:gd name="connsiteY4794" fmla="*/ 881382 h 1501047"/>
              <a:gd name="connsiteX4795" fmla="*/ 902464 w 7366725"/>
              <a:gd name="connsiteY4795" fmla="*/ 888863 h 1501047"/>
              <a:gd name="connsiteX4796" fmla="*/ 902124 w 7366725"/>
              <a:gd name="connsiteY4796" fmla="*/ 898611 h 1501047"/>
              <a:gd name="connsiteX4797" fmla="*/ 901444 w 7366725"/>
              <a:gd name="connsiteY4797" fmla="*/ 899744 h 1501047"/>
              <a:gd name="connsiteX4798" fmla="*/ 900311 w 7366725"/>
              <a:gd name="connsiteY4798" fmla="*/ 902691 h 1501047"/>
              <a:gd name="connsiteX4799" fmla="*/ 899291 w 7366725"/>
              <a:gd name="connsiteY4799" fmla="*/ 906205 h 1501047"/>
              <a:gd name="connsiteX4800" fmla="*/ 900424 w 7366725"/>
              <a:gd name="connsiteY4800" fmla="*/ 905525 h 1501047"/>
              <a:gd name="connsiteX4801" fmla="*/ 901218 w 7366725"/>
              <a:gd name="connsiteY4801" fmla="*/ 905865 h 1501047"/>
              <a:gd name="connsiteX4802" fmla="*/ 899631 w 7366725"/>
              <a:gd name="connsiteY4802" fmla="*/ 907338 h 1501047"/>
              <a:gd name="connsiteX4803" fmla="*/ 898724 w 7366725"/>
              <a:gd name="connsiteY4803" fmla="*/ 907338 h 1501047"/>
              <a:gd name="connsiteX4804" fmla="*/ 898157 w 7366725"/>
              <a:gd name="connsiteY4804" fmla="*/ 908019 h 1501047"/>
              <a:gd name="connsiteX4805" fmla="*/ 896004 w 7366725"/>
              <a:gd name="connsiteY4805" fmla="*/ 916746 h 1501047"/>
              <a:gd name="connsiteX4806" fmla="*/ 895097 w 7366725"/>
              <a:gd name="connsiteY4806" fmla="*/ 918786 h 1501047"/>
              <a:gd name="connsiteX4807" fmla="*/ 894304 w 7366725"/>
              <a:gd name="connsiteY4807" fmla="*/ 922074 h 1501047"/>
              <a:gd name="connsiteX4808" fmla="*/ 896230 w 7366725"/>
              <a:gd name="connsiteY4808" fmla="*/ 925814 h 1501047"/>
              <a:gd name="connsiteX4809" fmla="*/ 897024 w 7366725"/>
              <a:gd name="connsiteY4809" fmla="*/ 928081 h 1501047"/>
              <a:gd name="connsiteX4810" fmla="*/ 896684 w 7366725"/>
              <a:gd name="connsiteY4810" fmla="*/ 933408 h 1501047"/>
              <a:gd name="connsiteX4811" fmla="*/ 896910 w 7366725"/>
              <a:gd name="connsiteY4811" fmla="*/ 935448 h 1501047"/>
              <a:gd name="connsiteX4812" fmla="*/ 898044 w 7366725"/>
              <a:gd name="connsiteY4812" fmla="*/ 940209 h 1501047"/>
              <a:gd name="connsiteX4813" fmla="*/ 900991 w 7366725"/>
              <a:gd name="connsiteY4813" fmla="*/ 943836 h 1501047"/>
              <a:gd name="connsiteX4814" fmla="*/ 900991 w 7366725"/>
              <a:gd name="connsiteY4814" fmla="*/ 946330 h 1501047"/>
              <a:gd name="connsiteX4815" fmla="*/ 900311 w 7366725"/>
              <a:gd name="connsiteY4815" fmla="*/ 948937 h 1501047"/>
              <a:gd name="connsiteX4816" fmla="*/ 902011 w 7366725"/>
              <a:gd name="connsiteY4816" fmla="*/ 950750 h 1501047"/>
              <a:gd name="connsiteX4817" fmla="*/ 902918 w 7366725"/>
              <a:gd name="connsiteY4817" fmla="*/ 953357 h 1501047"/>
              <a:gd name="connsiteX4818" fmla="*/ 903825 w 7366725"/>
              <a:gd name="connsiteY4818" fmla="*/ 957664 h 1501047"/>
              <a:gd name="connsiteX4819" fmla="*/ 903825 w 7366725"/>
              <a:gd name="connsiteY4819" fmla="*/ 959591 h 1501047"/>
              <a:gd name="connsiteX4820" fmla="*/ 902464 w 7366725"/>
              <a:gd name="connsiteY4820" fmla="*/ 965599 h 1501047"/>
              <a:gd name="connsiteX4821" fmla="*/ 902464 w 7366725"/>
              <a:gd name="connsiteY4821" fmla="*/ 970472 h 1501047"/>
              <a:gd name="connsiteX4822" fmla="*/ 901218 w 7366725"/>
              <a:gd name="connsiteY4822" fmla="*/ 974326 h 1501047"/>
              <a:gd name="connsiteX4823" fmla="*/ 900878 w 7366725"/>
              <a:gd name="connsiteY4823" fmla="*/ 975120 h 1501047"/>
              <a:gd name="connsiteX4824" fmla="*/ 900878 w 7366725"/>
              <a:gd name="connsiteY4824" fmla="*/ 975573 h 1501047"/>
              <a:gd name="connsiteX4825" fmla="*/ 901444 w 7366725"/>
              <a:gd name="connsiteY4825" fmla="*/ 975573 h 1501047"/>
              <a:gd name="connsiteX4826" fmla="*/ 901104 w 7366725"/>
              <a:gd name="connsiteY4826" fmla="*/ 976253 h 1501047"/>
              <a:gd name="connsiteX4827" fmla="*/ 900878 w 7366725"/>
              <a:gd name="connsiteY4827" fmla="*/ 977500 h 1501047"/>
              <a:gd name="connsiteX4828" fmla="*/ 900198 w 7366725"/>
              <a:gd name="connsiteY4828" fmla="*/ 977273 h 1501047"/>
              <a:gd name="connsiteX4829" fmla="*/ 900198 w 7366725"/>
              <a:gd name="connsiteY4829" fmla="*/ 976593 h 1501047"/>
              <a:gd name="connsiteX4830" fmla="*/ 900198 w 7366725"/>
              <a:gd name="connsiteY4830" fmla="*/ 976253 h 1501047"/>
              <a:gd name="connsiteX4831" fmla="*/ 899631 w 7366725"/>
              <a:gd name="connsiteY4831" fmla="*/ 977046 h 1501047"/>
              <a:gd name="connsiteX4832" fmla="*/ 898837 w 7366725"/>
              <a:gd name="connsiteY4832" fmla="*/ 979994 h 1501047"/>
              <a:gd name="connsiteX4833" fmla="*/ 897817 w 7366725"/>
              <a:gd name="connsiteY4833" fmla="*/ 982827 h 1501047"/>
              <a:gd name="connsiteX4834" fmla="*/ 898157 w 7366725"/>
              <a:gd name="connsiteY4834" fmla="*/ 986001 h 1501047"/>
              <a:gd name="connsiteX4835" fmla="*/ 898837 w 7366725"/>
              <a:gd name="connsiteY4835" fmla="*/ 989061 h 1501047"/>
              <a:gd name="connsiteX4836" fmla="*/ 903258 w 7366725"/>
              <a:gd name="connsiteY4836" fmla="*/ 993142 h 1501047"/>
              <a:gd name="connsiteX4837" fmla="*/ 907792 w 7366725"/>
              <a:gd name="connsiteY4837" fmla="*/ 999149 h 1501047"/>
              <a:gd name="connsiteX4838" fmla="*/ 908812 w 7366725"/>
              <a:gd name="connsiteY4838" fmla="*/ 1001303 h 1501047"/>
              <a:gd name="connsiteX4839" fmla="*/ 909832 w 7366725"/>
              <a:gd name="connsiteY4839" fmla="*/ 1005383 h 1501047"/>
              <a:gd name="connsiteX4840" fmla="*/ 909832 w 7366725"/>
              <a:gd name="connsiteY4840" fmla="*/ 1008103 h 1501047"/>
              <a:gd name="connsiteX4841" fmla="*/ 909039 w 7366725"/>
              <a:gd name="connsiteY4841" fmla="*/ 1011844 h 1501047"/>
              <a:gd name="connsiteX4842" fmla="*/ 911079 w 7366725"/>
              <a:gd name="connsiteY4842" fmla="*/ 1018418 h 1501047"/>
              <a:gd name="connsiteX4843" fmla="*/ 911419 w 7366725"/>
              <a:gd name="connsiteY4843" fmla="*/ 1023632 h 1501047"/>
              <a:gd name="connsiteX4844" fmla="*/ 917086 w 7366725"/>
              <a:gd name="connsiteY4844" fmla="*/ 1029526 h 1501047"/>
              <a:gd name="connsiteX4845" fmla="*/ 919807 w 7366725"/>
              <a:gd name="connsiteY4845" fmla="*/ 1033153 h 1501047"/>
              <a:gd name="connsiteX4846" fmla="*/ 923207 w 7366725"/>
              <a:gd name="connsiteY4846" fmla="*/ 1035420 h 1501047"/>
              <a:gd name="connsiteX4847" fmla="*/ 924794 w 7366725"/>
              <a:gd name="connsiteY4847" fmla="*/ 1039047 h 1501047"/>
              <a:gd name="connsiteX4848" fmla="*/ 926041 w 7366725"/>
              <a:gd name="connsiteY4848" fmla="*/ 1039727 h 1501047"/>
              <a:gd name="connsiteX4849" fmla="*/ 927627 w 7366725"/>
              <a:gd name="connsiteY4849" fmla="*/ 1041767 h 1501047"/>
              <a:gd name="connsiteX4850" fmla="*/ 928308 w 7366725"/>
              <a:gd name="connsiteY4850" fmla="*/ 1043581 h 1501047"/>
              <a:gd name="connsiteX4851" fmla="*/ 926267 w 7366725"/>
              <a:gd name="connsiteY4851" fmla="*/ 1040974 h 1501047"/>
              <a:gd name="connsiteX4852" fmla="*/ 926494 w 7366725"/>
              <a:gd name="connsiteY4852" fmla="*/ 1044261 h 1501047"/>
              <a:gd name="connsiteX4853" fmla="*/ 925814 w 7366725"/>
              <a:gd name="connsiteY4853" fmla="*/ 1046188 h 1501047"/>
              <a:gd name="connsiteX4854" fmla="*/ 925814 w 7366725"/>
              <a:gd name="connsiteY4854" fmla="*/ 1046981 h 1501047"/>
              <a:gd name="connsiteX4855" fmla="*/ 927287 w 7366725"/>
              <a:gd name="connsiteY4855" fmla="*/ 1045281 h 1501047"/>
              <a:gd name="connsiteX4856" fmla="*/ 928534 w 7366725"/>
              <a:gd name="connsiteY4856" fmla="*/ 1046074 h 1501047"/>
              <a:gd name="connsiteX4857" fmla="*/ 930801 w 7366725"/>
              <a:gd name="connsiteY4857" fmla="*/ 1048115 h 1501047"/>
              <a:gd name="connsiteX4858" fmla="*/ 932388 w 7366725"/>
              <a:gd name="connsiteY4858" fmla="*/ 1049248 h 1501047"/>
              <a:gd name="connsiteX4859" fmla="*/ 934315 w 7366725"/>
              <a:gd name="connsiteY4859" fmla="*/ 1049928 h 1501047"/>
              <a:gd name="connsiteX4860" fmla="*/ 935562 w 7366725"/>
              <a:gd name="connsiteY4860" fmla="*/ 1051175 h 1501047"/>
              <a:gd name="connsiteX4861" fmla="*/ 936695 w 7366725"/>
              <a:gd name="connsiteY4861" fmla="*/ 1050835 h 1501047"/>
              <a:gd name="connsiteX4862" fmla="*/ 936128 w 7366725"/>
              <a:gd name="connsiteY4862" fmla="*/ 1047888 h 1501047"/>
              <a:gd name="connsiteX4863" fmla="*/ 936355 w 7366725"/>
              <a:gd name="connsiteY4863" fmla="*/ 1043921 h 1501047"/>
              <a:gd name="connsiteX4864" fmla="*/ 938169 w 7366725"/>
              <a:gd name="connsiteY4864" fmla="*/ 1043014 h 1501047"/>
              <a:gd name="connsiteX4865" fmla="*/ 939302 w 7366725"/>
              <a:gd name="connsiteY4865" fmla="*/ 1043241 h 1501047"/>
              <a:gd name="connsiteX4866" fmla="*/ 941909 w 7366725"/>
              <a:gd name="connsiteY4866" fmla="*/ 1044828 h 1501047"/>
              <a:gd name="connsiteX4867" fmla="*/ 943042 w 7366725"/>
              <a:gd name="connsiteY4867" fmla="*/ 1045054 h 1501047"/>
              <a:gd name="connsiteX4868" fmla="*/ 945536 w 7366725"/>
              <a:gd name="connsiteY4868" fmla="*/ 1043581 h 1501047"/>
              <a:gd name="connsiteX4869" fmla="*/ 946330 w 7366725"/>
              <a:gd name="connsiteY4869" fmla="*/ 1043581 h 1501047"/>
              <a:gd name="connsiteX4870" fmla="*/ 947576 w 7366725"/>
              <a:gd name="connsiteY4870" fmla="*/ 1044488 h 1501047"/>
              <a:gd name="connsiteX4871" fmla="*/ 948710 w 7366725"/>
              <a:gd name="connsiteY4871" fmla="*/ 1044828 h 1501047"/>
              <a:gd name="connsiteX4872" fmla="*/ 951430 w 7366725"/>
              <a:gd name="connsiteY4872" fmla="*/ 1044828 h 1501047"/>
              <a:gd name="connsiteX4873" fmla="*/ 952790 w 7366725"/>
              <a:gd name="connsiteY4873" fmla="*/ 1044828 h 1501047"/>
              <a:gd name="connsiteX4874" fmla="*/ 953924 w 7366725"/>
              <a:gd name="connsiteY4874" fmla="*/ 1044601 h 1501047"/>
              <a:gd name="connsiteX4875" fmla="*/ 955964 w 7366725"/>
              <a:gd name="connsiteY4875" fmla="*/ 1045281 h 1501047"/>
              <a:gd name="connsiteX4876" fmla="*/ 954944 w 7366725"/>
              <a:gd name="connsiteY4876" fmla="*/ 1045281 h 1501047"/>
              <a:gd name="connsiteX4877" fmla="*/ 953584 w 7366725"/>
              <a:gd name="connsiteY4877" fmla="*/ 1045168 h 1501047"/>
              <a:gd name="connsiteX4878" fmla="*/ 951997 w 7366725"/>
              <a:gd name="connsiteY4878" fmla="*/ 1045848 h 1501047"/>
              <a:gd name="connsiteX4879" fmla="*/ 944403 w 7366725"/>
              <a:gd name="connsiteY4879" fmla="*/ 1045508 h 1501047"/>
              <a:gd name="connsiteX4880" fmla="*/ 941682 w 7366725"/>
              <a:gd name="connsiteY4880" fmla="*/ 1045734 h 1501047"/>
              <a:gd name="connsiteX4881" fmla="*/ 939642 w 7366725"/>
              <a:gd name="connsiteY4881" fmla="*/ 1046528 h 1501047"/>
              <a:gd name="connsiteX4882" fmla="*/ 938169 w 7366725"/>
              <a:gd name="connsiteY4882" fmla="*/ 1047661 h 1501047"/>
              <a:gd name="connsiteX4883" fmla="*/ 938622 w 7366725"/>
              <a:gd name="connsiteY4883" fmla="*/ 1048682 h 1501047"/>
              <a:gd name="connsiteX4884" fmla="*/ 939302 w 7366725"/>
              <a:gd name="connsiteY4884" fmla="*/ 1049362 h 1501047"/>
              <a:gd name="connsiteX4885" fmla="*/ 940095 w 7366725"/>
              <a:gd name="connsiteY4885" fmla="*/ 1052082 h 1501047"/>
              <a:gd name="connsiteX4886" fmla="*/ 941569 w 7366725"/>
              <a:gd name="connsiteY4886" fmla="*/ 1053555 h 1501047"/>
              <a:gd name="connsiteX4887" fmla="*/ 942929 w 7366725"/>
              <a:gd name="connsiteY4887" fmla="*/ 1056276 h 1501047"/>
              <a:gd name="connsiteX4888" fmla="*/ 943609 w 7366725"/>
              <a:gd name="connsiteY4888" fmla="*/ 1058429 h 1501047"/>
              <a:gd name="connsiteX4889" fmla="*/ 944176 w 7366725"/>
              <a:gd name="connsiteY4889" fmla="*/ 1059109 h 1501047"/>
              <a:gd name="connsiteX4890" fmla="*/ 944743 w 7366725"/>
              <a:gd name="connsiteY4890" fmla="*/ 1060129 h 1501047"/>
              <a:gd name="connsiteX4891" fmla="*/ 943723 w 7366725"/>
              <a:gd name="connsiteY4891" fmla="*/ 1060129 h 1501047"/>
              <a:gd name="connsiteX4892" fmla="*/ 942816 w 7366725"/>
              <a:gd name="connsiteY4892" fmla="*/ 1059563 h 1501047"/>
              <a:gd name="connsiteX4893" fmla="*/ 941569 w 7366725"/>
              <a:gd name="connsiteY4893" fmla="*/ 1057976 h 1501047"/>
              <a:gd name="connsiteX4894" fmla="*/ 940209 w 7366725"/>
              <a:gd name="connsiteY4894" fmla="*/ 1057296 h 1501047"/>
              <a:gd name="connsiteX4895" fmla="*/ 938735 w 7366725"/>
              <a:gd name="connsiteY4895" fmla="*/ 1055709 h 1501047"/>
              <a:gd name="connsiteX4896" fmla="*/ 938282 w 7366725"/>
              <a:gd name="connsiteY4896" fmla="*/ 1053555 h 1501047"/>
              <a:gd name="connsiteX4897" fmla="*/ 938282 w 7366725"/>
              <a:gd name="connsiteY4897" fmla="*/ 1052309 h 1501047"/>
              <a:gd name="connsiteX4898" fmla="*/ 937149 w 7366725"/>
              <a:gd name="connsiteY4898" fmla="*/ 1052082 h 1501047"/>
              <a:gd name="connsiteX4899" fmla="*/ 935788 w 7366725"/>
              <a:gd name="connsiteY4899" fmla="*/ 1052762 h 1501047"/>
              <a:gd name="connsiteX4900" fmla="*/ 936015 w 7366725"/>
              <a:gd name="connsiteY4900" fmla="*/ 1055822 h 1501047"/>
              <a:gd name="connsiteX4901" fmla="*/ 936015 w 7366725"/>
              <a:gd name="connsiteY4901" fmla="*/ 1058656 h 1501047"/>
              <a:gd name="connsiteX4902" fmla="*/ 937942 w 7366725"/>
              <a:gd name="connsiteY4902" fmla="*/ 1062963 h 1501047"/>
              <a:gd name="connsiteX4903" fmla="*/ 938169 w 7366725"/>
              <a:gd name="connsiteY4903" fmla="*/ 1067157 h 1501047"/>
              <a:gd name="connsiteX4904" fmla="*/ 942929 w 7366725"/>
              <a:gd name="connsiteY4904" fmla="*/ 1072598 h 1501047"/>
              <a:gd name="connsiteX4905" fmla="*/ 948710 w 7366725"/>
              <a:gd name="connsiteY4905" fmla="*/ 1073958 h 1501047"/>
              <a:gd name="connsiteX4906" fmla="*/ 950183 w 7366725"/>
              <a:gd name="connsiteY4906" fmla="*/ 1076225 h 1501047"/>
              <a:gd name="connsiteX4907" fmla="*/ 950410 w 7366725"/>
              <a:gd name="connsiteY4907" fmla="*/ 1077471 h 1501047"/>
              <a:gd name="connsiteX4908" fmla="*/ 950410 w 7366725"/>
              <a:gd name="connsiteY4908" fmla="*/ 1079172 h 1501047"/>
              <a:gd name="connsiteX4909" fmla="*/ 949617 w 7366725"/>
              <a:gd name="connsiteY4909" fmla="*/ 1081099 h 1501047"/>
              <a:gd name="connsiteX4910" fmla="*/ 947916 w 7366725"/>
              <a:gd name="connsiteY4910" fmla="*/ 1083252 h 1501047"/>
              <a:gd name="connsiteX4911" fmla="*/ 948143 w 7366725"/>
              <a:gd name="connsiteY4911" fmla="*/ 1086766 h 1501047"/>
              <a:gd name="connsiteX4912" fmla="*/ 948823 w 7366725"/>
              <a:gd name="connsiteY4912" fmla="*/ 1089373 h 1501047"/>
              <a:gd name="connsiteX4913" fmla="*/ 953130 w 7366725"/>
              <a:gd name="connsiteY4913" fmla="*/ 1093793 h 1501047"/>
              <a:gd name="connsiteX4914" fmla="*/ 957211 w 7366725"/>
              <a:gd name="connsiteY4914" fmla="*/ 1099461 h 1501047"/>
              <a:gd name="connsiteX4915" fmla="*/ 957891 w 7366725"/>
              <a:gd name="connsiteY4915" fmla="*/ 1101048 h 1501047"/>
              <a:gd name="connsiteX4916" fmla="*/ 959704 w 7366725"/>
              <a:gd name="connsiteY4916" fmla="*/ 1102861 h 1501047"/>
              <a:gd name="connsiteX4917" fmla="*/ 960951 w 7366725"/>
              <a:gd name="connsiteY4917" fmla="*/ 1105808 h 1501047"/>
              <a:gd name="connsiteX4918" fmla="*/ 963898 w 7366725"/>
              <a:gd name="connsiteY4918" fmla="*/ 1107508 h 1501047"/>
              <a:gd name="connsiteX4919" fmla="*/ 966279 w 7366725"/>
              <a:gd name="connsiteY4919" fmla="*/ 1110682 h 1501047"/>
              <a:gd name="connsiteX4920" fmla="*/ 968772 w 7366725"/>
              <a:gd name="connsiteY4920" fmla="*/ 1112042 h 1501047"/>
              <a:gd name="connsiteX4921" fmla="*/ 969566 w 7366725"/>
              <a:gd name="connsiteY4921" fmla="*/ 1113516 h 1501047"/>
              <a:gd name="connsiteX4922" fmla="*/ 969112 w 7366725"/>
              <a:gd name="connsiteY4922" fmla="*/ 1115783 h 1501047"/>
              <a:gd name="connsiteX4923" fmla="*/ 969679 w 7366725"/>
              <a:gd name="connsiteY4923" fmla="*/ 1117369 h 1501047"/>
              <a:gd name="connsiteX4924" fmla="*/ 972739 w 7366725"/>
              <a:gd name="connsiteY4924" fmla="*/ 1118616 h 1501047"/>
              <a:gd name="connsiteX4925" fmla="*/ 973759 w 7366725"/>
              <a:gd name="connsiteY4925" fmla="*/ 1119523 h 1501047"/>
              <a:gd name="connsiteX4926" fmla="*/ 974326 w 7366725"/>
              <a:gd name="connsiteY4926" fmla="*/ 1120656 h 1501047"/>
              <a:gd name="connsiteX4927" fmla="*/ 973759 w 7366725"/>
              <a:gd name="connsiteY4927" fmla="*/ 1123830 h 1501047"/>
              <a:gd name="connsiteX4928" fmla="*/ 974553 w 7366725"/>
              <a:gd name="connsiteY4928" fmla="*/ 1127231 h 1501047"/>
              <a:gd name="connsiteX4929" fmla="*/ 974326 w 7366725"/>
              <a:gd name="connsiteY4929" fmla="*/ 1128817 h 1501047"/>
              <a:gd name="connsiteX4930" fmla="*/ 974553 w 7366725"/>
              <a:gd name="connsiteY4930" fmla="*/ 1130858 h 1501047"/>
              <a:gd name="connsiteX4931" fmla="*/ 974213 w 7366725"/>
              <a:gd name="connsiteY4931" fmla="*/ 1133011 h 1501047"/>
              <a:gd name="connsiteX4932" fmla="*/ 975913 w 7366725"/>
              <a:gd name="connsiteY4932" fmla="*/ 1133918 h 1501047"/>
              <a:gd name="connsiteX4933" fmla="*/ 977500 w 7366725"/>
              <a:gd name="connsiteY4933" fmla="*/ 1135732 h 1501047"/>
              <a:gd name="connsiteX4934" fmla="*/ 979200 w 7366725"/>
              <a:gd name="connsiteY4934" fmla="*/ 1136072 h 1501047"/>
              <a:gd name="connsiteX4935" fmla="*/ 983847 w 7366725"/>
              <a:gd name="connsiteY4935" fmla="*/ 1135618 h 1501047"/>
              <a:gd name="connsiteX4936" fmla="*/ 986227 w 7366725"/>
              <a:gd name="connsiteY4936" fmla="*/ 1135845 h 1501047"/>
              <a:gd name="connsiteX4937" fmla="*/ 990308 w 7366725"/>
              <a:gd name="connsiteY4937" fmla="*/ 1137318 h 1501047"/>
              <a:gd name="connsiteX4938" fmla="*/ 993142 w 7366725"/>
              <a:gd name="connsiteY4938" fmla="*/ 1137658 h 1501047"/>
              <a:gd name="connsiteX4939" fmla="*/ 995295 w 7366725"/>
              <a:gd name="connsiteY4939" fmla="*/ 1137205 h 1501047"/>
              <a:gd name="connsiteX4940" fmla="*/ 999262 w 7366725"/>
              <a:gd name="connsiteY4940" fmla="*/ 1139132 h 1501047"/>
              <a:gd name="connsiteX4941" fmla="*/ 1002209 w 7366725"/>
              <a:gd name="connsiteY4941" fmla="*/ 1141172 h 1501047"/>
              <a:gd name="connsiteX4942" fmla="*/ 1002889 w 7366725"/>
              <a:gd name="connsiteY4942" fmla="*/ 1143439 h 1501047"/>
              <a:gd name="connsiteX4943" fmla="*/ 1004816 w 7366725"/>
              <a:gd name="connsiteY4943" fmla="*/ 1144686 h 1501047"/>
              <a:gd name="connsiteX4944" fmla="*/ 1011164 w 7366725"/>
              <a:gd name="connsiteY4944" fmla="*/ 1146840 h 1501047"/>
              <a:gd name="connsiteX4945" fmla="*/ 1015924 w 7366725"/>
              <a:gd name="connsiteY4945" fmla="*/ 1146613 h 1501047"/>
              <a:gd name="connsiteX4946" fmla="*/ 1017851 w 7366725"/>
              <a:gd name="connsiteY4946" fmla="*/ 1147066 h 1501047"/>
              <a:gd name="connsiteX4947" fmla="*/ 1020118 w 7366725"/>
              <a:gd name="connsiteY4947" fmla="*/ 1151033 h 1501047"/>
              <a:gd name="connsiteX4948" fmla="*/ 1019778 w 7366725"/>
              <a:gd name="connsiteY4948" fmla="*/ 1153867 h 1501047"/>
              <a:gd name="connsiteX4949" fmla="*/ 1022158 w 7366725"/>
              <a:gd name="connsiteY4949" fmla="*/ 1154660 h 1501047"/>
              <a:gd name="connsiteX4950" fmla="*/ 1022725 w 7366725"/>
              <a:gd name="connsiteY4950" fmla="*/ 1153527 h 1501047"/>
              <a:gd name="connsiteX4951" fmla="*/ 1024879 w 7366725"/>
              <a:gd name="connsiteY4951" fmla="*/ 1153754 h 1501047"/>
              <a:gd name="connsiteX4952" fmla="*/ 1026579 w 7366725"/>
              <a:gd name="connsiteY4952" fmla="*/ 1154434 h 1501047"/>
              <a:gd name="connsiteX4953" fmla="*/ 1029186 w 7366725"/>
              <a:gd name="connsiteY4953" fmla="*/ 1156927 h 1501047"/>
              <a:gd name="connsiteX4954" fmla="*/ 1032586 w 7366725"/>
              <a:gd name="connsiteY4954" fmla="*/ 1158968 h 1501047"/>
              <a:gd name="connsiteX4955" fmla="*/ 1039160 w 7366725"/>
              <a:gd name="connsiteY4955" fmla="*/ 1164975 h 1501047"/>
              <a:gd name="connsiteX4956" fmla="*/ 1042221 w 7366725"/>
              <a:gd name="connsiteY4956" fmla="*/ 1169735 h 1501047"/>
              <a:gd name="connsiteX4957" fmla="*/ 1043354 w 7366725"/>
              <a:gd name="connsiteY4957" fmla="*/ 1173703 h 1501047"/>
              <a:gd name="connsiteX4958" fmla="*/ 1043354 w 7366725"/>
              <a:gd name="connsiteY4958" fmla="*/ 1175290 h 1501047"/>
              <a:gd name="connsiteX4959" fmla="*/ 1043241 w 7366725"/>
              <a:gd name="connsiteY4959" fmla="*/ 1176876 h 1501047"/>
              <a:gd name="connsiteX4960" fmla="*/ 1043807 w 7366725"/>
              <a:gd name="connsiteY4960" fmla="*/ 1180390 h 1501047"/>
              <a:gd name="connsiteX4961" fmla="*/ 1045054 w 7366725"/>
              <a:gd name="connsiteY4961" fmla="*/ 1179823 h 1501047"/>
              <a:gd name="connsiteX4962" fmla="*/ 1045961 w 7366725"/>
              <a:gd name="connsiteY4962" fmla="*/ 1180730 h 1501047"/>
              <a:gd name="connsiteX4963" fmla="*/ 1045961 w 7366725"/>
              <a:gd name="connsiteY4963" fmla="*/ 1183450 h 1501047"/>
              <a:gd name="connsiteX4964" fmla="*/ 1046188 w 7366725"/>
              <a:gd name="connsiteY4964" fmla="*/ 1183564 h 1501047"/>
              <a:gd name="connsiteX4965" fmla="*/ 1052082 w 7366725"/>
              <a:gd name="connsiteY4965" fmla="*/ 1182997 h 1501047"/>
              <a:gd name="connsiteX4966" fmla="*/ 1057976 w 7366725"/>
              <a:gd name="connsiteY4966" fmla="*/ 1182430 h 1501047"/>
              <a:gd name="connsiteX4967" fmla="*/ 1063870 w 7366725"/>
              <a:gd name="connsiteY4967" fmla="*/ 1181864 h 1501047"/>
              <a:gd name="connsiteX4968" fmla="*/ 1069764 w 7366725"/>
              <a:gd name="connsiteY4968" fmla="*/ 1181297 h 1501047"/>
              <a:gd name="connsiteX4969" fmla="*/ 1075658 w 7366725"/>
              <a:gd name="connsiteY4969" fmla="*/ 1180730 h 1501047"/>
              <a:gd name="connsiteX4970" fmla="*/ 1081552 w 7366725"/>
              <a:gd name="connsiteY4970" fmla="*/ 1180163 h 1501047"/>
              <a:gd name="connsiteX4971" fmla="*/ 1087446 w 7366725"/>
              <a:gd name="connsiteY4971" fmla="*/ 1179597 h 1501047"/>
              <a:gd name="connsiteX4972" fmla="*/ 1093340 w 7366725"/>
              <a:gd name="connsiteY4972" fmla="*/ 1179030 h 1501047"/>
              <a:gd name="connsiteX4973" fmla="*/ 1095720 w 7366725"/>
              <a:gd name="connsiteY4973" fmla="*/ 1178803 h 1501047"/>
              <a:gd name="connsiteX4974" fmla="*/ 1094473 w 7366725"/>
              <a:gd name="connsiteY4974" fmla="*/ 1182430 h 1501047"/>
              <a:gd name="connsiteX4975" fmla="*/ 1093453 w 7366725"/>
              <a:gd name="connsiteY4975" fmla="*/ 1183790 h 1501047"/>
              <a:gd name="connsiteX4976" fmla="*/ 1103201 w 7366725"/>
              <a:gd name="connsiteY4976" fmla="*/ 1187417 h 1501047"/>
              <a:gd name="connsiteX4977" fmla="*/ 1112949 w 7366725"/>
              <a:gd name="connsiteY4977" fmla="*/ 1191045 h 1501047"/>
              <a:gd name="connsiteX4978" fmla="*/ 1122697 w 7366725"/>
              <a:gd name="connsiteY4978" fmla="*/ 1194672 h 1501047"/>
              <a:gd name="connsiteX4979" fmla="*/ 1132444 w 7366725"/>
              <a:gd name="connsiteY4979" fmla="*/ 1198299 h 1501047"/>
              <a:gd name="connsiteX4980" fmla="*/ 1142192 w 7366725"/>
              <a:gd name="connsiteY4980" fmla="*/ 1201926 h 1501047"/>
              <a:gd name="connsiteX4981" fmla="*/ 1151940 w 7366725"/>
              <a:gd name="connsiteY4981" fmla="*/ 1205553 h 1501047"/>
              <a:gd name="connsiteX4982" fmla="*/ 1161688 w 7366725"/>
              <a:gd name="connsiteY4982" fmla="*/ 1209180 h 1501047"/>
              <a:gd name="connsiteX4983" fmla="*/ 1171436 w 7366725"/>
              <a:gd name="connsiteY4983" fmla="*/ 1212807 h 1501047"/>
              <a:gd name="connsiteX4984" fmla="*/ 1178690 w 7366725"/>
              <a:gd name="connsiteY4984" fmla="*/ 1212807 h 1501047"/>
              <a:gd name="connsiteX4985" fmla="*/ 1185944 w 7366725"/>
              <a:gd name="connsiteY4985" fmla="*/ 1212807 h 1501047"/>
              <a:gd name="connsiteX4986" fmla="*/ 1193198 w 7366725"/>
              <a:gd name="connsiteY4986" fmla="*/ 1212807 h 1501047"/>
              <a:gd name="connsiteX4987" fmla="*/ 1200452 w 7366725"/>
              <a:gd name="connsiteY4987" fmla="*/ 1212807 h 1501047"/>
              <a:gd name="connsiteX4988" fmla="*/ 1207706 w 7366725"/>
              <a:gd name="connsiteY4988" fmla="*/ 1212807 h 1501047"/>
              <a:gd name="connsiteX4989" fmla="*/ 1214961 w 7366725"/>
              <a:gd name="connsiteY4989" fmla="*/ 1212807 h 1501047"/>
              <a:gd name="connsiteX4990" fmla="*/ 1222215 w 7366725"/>
              <a:gd name="connsiteY4990" fmla="*/ 1212807 h 1501047"/>
              <a:gd name="connsiteX4991" fmla="*/ 1229469 w 7366725"/>
              <a:gd name="connsiteY4991" fmla="*/ 1212807 h 1501047"/>
              <a:gd name="connsiteX4992" fmla="*/ 1229469 w 7366725"/>
              <a:gd name="connsiteY4992" fmla="*/ 1210087 h 1501047"/>
              <a:gd name="connsiteX4993" fmla="*/ 1229469 w 7366725"/>
              <a:gd name="connsiteY4993" fmla="*/ 1207367 h 1501047"/>
              <a:gd name="connsiteX4994" fmla="*/ 1229469 w 7366725"/>
              <a:gd name="connsiteY4994" fmla="*/ 1204646 h 1501047"/>
              <a:gd name="connsiteX4995" fmla="*/ 1229469 w 7366725"/>
              <a:gd name="connsiteY4995" fmla="*/ 1201926 h 1501047"/>
              <a:gd name="connsiteX4996" fmla="*/ 1234003 w 7366725"/>
              <a:gd name="connsiteY4996" fmla="*/ 1201926 h 1501047"/>
              <a:gd name="connsiteX4997" fmla="*/ 1238537 w 7366725"/>
              <a:gd name="connsiteY4997" fmla="*/ 1201926 h 1501047"/>
              <a:gd name="connsiteX4998" fmla="*/ 1243071 w 7366725"/>
              <a:gd name="connsiteY4998" fmla="*/ 1201926 h 1501047"/>
              <a:gd name="connsiteX4999" fmla="*/ 1247604 w 7366725"/>
              <a:gd name="connsiteY4999" fmla="*/ 1201926 h 1501047"/>
              <a:gd name="connsiteX5000" fmla="*/ 1252138 w 7366725"/>
              <a:gd name="connsiteY5000" fmla="*/ 1201926 h 1501047"/>
              <a:gd name="connsiteX5001" fmla="*/ 1256672 w 7366725"/>
              <a:gd name="connsiteY5001" fmla="*/ 1201926 h 1501047"/>
              <a:gd name="connsiteX5002" fmla="*/ 1261206 w 7366725"/>
              <a:gd name="connsiteY5002" fmla="*/ 1201926 h 1501047"/>
              <a:gd name="connsiteX5003" fmla="*/ 1265740 w 7366725"/>
              <a:gd name="connsiteY5003" fmla="*/ 1201926 h 1501047"/>
              <a:gd name="connsiteX5004" fmla="*/ 1265853 w 7366725"/>
              <a:gd name="connsiteY5004" fmla="*/ 1201926 h 1501047"/>
              <a:gd name="connsiteX5005" fmla="*/ 1266080 w 7366725"/>
              <a:gd name="connsiteY5005" fmla="*/ 1202039 h 1501047"/>
              <a:gd name="connsiteX5006" fmla="*/ 1267894 w 7366725"/>
              <a:gd name="connsiteY5006" fmla="*/ 1204079 h 1501047"/>
              <a:gd name="connsiteX5007" fmla="*/ 1269707 w 7366725"/>
              <a:gd name="connsiteY5007" fmla="*/ 1207367 h 1501047"/>
              <a:gd name="connsiteX5008" fmla="*/ 1271861 w 7366725"/>
              <a:gd name="connsiteY5008" fmla="*/ 1209633 h 1501047"/>
              <a:gd name="connsiteX5009" fmla="*/ 1274354 w 7366725"/>
              <a:gd name="connsiteY5009" fmla="*/ 1210880 h 1501047"/>
              <a:gd name="connsiteX5010" fmla="*/ 1278661 w 7366725"/>
              <a:gd name="connsiteY5010" fmla="*/ 1214621 h 1501047"/>
              <a:gd name="connsiteX5011" fmla="*/ 1284782 w 7366725"/>
              <a:gd name="connsiteY5011" fmla="*/ 1220968 h 1501047"/>
              <a:gd name="connsiteX5012" fmla="*/ 1289656 w 7366725"/>
              <a:gd name="connsiteY5012" fmla="*/ 1225162 h 1501047"/>
              <a:gd name="connsiteX5013" fmla="*/ 1293283 w 7366725"/>
              <a:gd name="connsiteY5013" fmla="*/ 1227202 h 1501047"/>
              <a:gd name="connsiteX5014" fmla="*/ 1295777 w 7366725"/>
              <a:gd name="connsiteY5014" fmla="*/ 1229016 h 1501047"/>
              <a:gd name="connsiteX5015" fmla="*/ 1297024 w 7366725"/>
              <a:gd name="connsiteY5015" fmla="*/ 1230489 h 1501047"/>
              <a:gd name="connsiteX5016" fmla="*/ 1298724 w 7366725"/>
              <a:gd name="connsiteY5016" fmla="*/ 1233776 h 1501047"/>
              <a:gd name="connsiteX5017" fmla="*/ 1301897 w 7366725"/>
              <a:gd name="connsiteY5017" fmla="*/ 1241257 h 1501047"/>
              <a:gd name="connsiteX5018" fmla="*/ 1301897 w 7366725"/>
              <a:gd name="connsiteY5018" fmla="*/ 1244657 h 1501047"/>
              <a:gd name="connsiteX5019" fmla="*/ 1303144 w 7366725"/>
              <a:gd name="connsiteY5019" fmla="*/ 1247945 h 1501047"/>
              <a:gd name="connsiteX5020" fmla="*/ 1305525 w 7366725"/>
              <a:gd name="connsiteY5020" fmla="*/ 1252138 h 1501047"/>
              <a:gd name="connsiteX5021" fmla="*/ 1307678 w 7366725"/>
              <a:gd name="connsiteY5021" fmla="*/ 1254632 h 1501047"/>
              <a:gd name="connsiteX5022" fmla="*/ 1309492 w 7366725"/>
              <a:gd name="connsiteY5022" fmla="*/ 1255425 h 1501047"/>
              <a:gd name="connsiteX5023" fmla="*/ 1311418 w 7366725"/>
              <a:gd name="connsiteY5023" fmla="*/ 1256899 h 1501047"/>
              <a:gd name="connsiteX5024" fmla="*/ 1313572 w 7366725"/>
              <a:gd name="connsiteY5024" fmla="*/ 1259166 h 1501047"/>
              <a:gd name="connsiteX5025" fmla="*/ 1316066 w 7366725"/>
              <a:gd name="connsiteY5025" fmla="*/ 1260639 h 1501047"/>
              <a:gd name="connsiteX5026" fmla="*/ 1318899 w 7366725"/>
              <a:gd name="connsiteY5026" fmla="*/ 1261433 h 1501047"/>
              <a:gd name="connsiteX5027" fmla="*/ 1322753 w 7366725"/>
              <a:gd name="connsiteY5027" fmla="*/ 1263473 h 1501047"/>
              <a:gd name="connsiteX5028" fmla="*/ 1327740 w 7366725"/>
              <a:gd name="connsiteY5028" fmla="*/ 1266760 h 1501047"/>
              <a:gd name="connsiteX5029" fmla="*/ 1331141 w 7366725"/>
              <a:gd name="connsiteY5029" fmla="*/ 1268460 h 1501047"/>
              <a:gd name="connsiteX5030" fmla="*/ 1332954 w 7366725"/>
              <a:gd name="connsiteY5030" fmla="*/ 1268460 h 1501047"/>
              <a:gd name="connsiteX5031" fmla="*/ 1334541 w 7366725"/>
              <a:gd name="connsiteY5031" fmla="*/ 1267440 h 1501047"/>
              <a:gd name="connsiteX5032" fmla="*/ 1335901 w 7366725"/>
              <a:gd name="connsiteY5032" fmla="*/ 1265287 h 1501047"/>
              <a:gd name="connsiteX5033" fmla="*/ 1337261 w 7366725"/>
              <a:gd name="connsiteY5033" fmla="*/ 1263926 h 1501047"/>
              <a:gd name="connsiteX5034" fmla="*/ 1338622 w 7366725"/>
              <a:gd name="connsiteY5034" fmla="*/ 1263360 h 1501047"/>
              <a:gd name="connsiteX5035" fmla="*/ 1339188 w 7366725"/>
              <a:gd name="connsiteY5035" fmla="*/ 1262340 h 1501047"/>
              <a:gd name="connsiteX5036" fmla="*/ 1338962 w 7366725"/>
              <a:gd name="connsiteY5036" fmla="*/ 1260979 h 1501047"/>
              <a:gd name="connsiteX5037" fmla="*/ 1339868 w 7366725"/>
              <a:gd name="connsiteY5037" fmla="*/ 1257919 h 1501047"/>
              <a:gd name="connsiteX5038" fmla="*/ 1341909 w 7366725"/>
              <a:gd name="connsiteY5038" fmla="*/ 1253158 h 1501047"/>
              <a:gd name="connsiteX5039" fmla="*/ 1344402 w 7366725"/>
              <a:gd name="connsiteY5039" fmla="*/ 1250552 h 1501047"/>
              <a:gd name="connsiteX5040" fmla="*/ 1347236 w 7366725"/>
              <a:gd name="connsiteY5040" fmla="*/ 1250098 h 1501047"/>
              <a:gd name="connsiteX5041" fmla="*/ 1349050 w 7366725"/>
              <a:gd name="connsiteY5041" fmla="*/ 1249191 h 1501047"/>
              <a:gd name="connsiteX5042" fmla="*/ 1349956 w 7366725"/>
              <a:gd name="connsiteY5042" fmla="*/ 1247831 h 1501047"/>
              <a:gd name="connsiteX5043" fmla="*/ 1351430 w 7366725"/>
              <a:gd name="connsiteY5043" fmla="*/ 1247831 h 1501047"/>
              <a:gd name="connsiteX5044" fmla="*/ 1353583 w 7366725"/>
              <a:gd name="connsiteY5044" fmla="*/ 1248738 h 1501047"/>
              <a:gd name="connsiteX5045" fmla="*/ 1357097 w 7366725"/>
              <a:gd name="connsiteY5045" fmla="*/ 1249418 h 1501047"/>
              <a:gd name="connsiteX5046" fmla="*/ 1361971 w 7366725"/>
              <a:gd name="connsiteY5046" fmla="*/ 1249758 h 1501047"/>
              <a:gd name="connsiteX5047" fmla="*/ 1364805 w 7366725"/>
              <a:gd name="connsiteY5047" fmla="*/ 1249758 h 1501047"/>
              <a:gd name="connsiteX5048" fmla="*/ 1365711 w 7366725"/>
              <a:gd name="connsiteY5048" fmla="*/ 1249078 h 1501047"/>
              <a:gd name="connsiteX5049" fmla="*/ 1366165 w 7366725"/>
              <a:gd name="connsiteY5049" fmla="*/ 1249078 h 1501047"/>
              <a:gd name="connsiteX5050" fmla="*/ 1366165 w 7366725"/>
              <a:gd name="connsiteY5050" fmla="*/ 1249645 h 1501047"/>
              <a:gd name="connsiteX5051" fmla="*/ 1366845 w 7366725"/>
              <a:gd name="connsiteY5051" fmla="*/ 1249871 h 1501047"/>
              <a:gd name="connsiteX5052" fmla="*/ 1368205 w 7366725"/>
              <a:gd name="connsiteY5052" fmla="*/ 1249871 h 1501047"/>
              <a:gd name="connsiteX5053" fmla="*/ 1369452 w 7366725"/>
              <a:gd name="connsiteY5053" fmla="*/ 1250552 h 1501047"/>
              <a:gd name="connsiteX5054" fmla="*/ 1371039 w 7366725"/>
              <a:gd name="connsiteY5054" fmla="*/ 1253158 h 1501047"/>
              <a:gd name="connsiteX5055" fmla="*/ 1376479 w 7366725"/>
              <a:gd name="connsiteY5055" fmla="*/ 1257352 h 1501047"/>
              <a:gd name="connsiteX5056" fmla="*/ 1376479 w 7366725"/>
              <a:gd name="connsiteY5056" fmla="*/ 1257352 h 1501047"/>
              <a:gd name="connsiteX5057" fmla="*/ 1376933 w 7366725"/>
              <a:gd name="connsiteY5057" fmla="*/ 1258826 h 1501047"/>
              <a:gd name="connsiteX5058" fmla="*/ 1378860 w 7366725"/>
              <a:gd name="connsiteY5058" fmla="*/ 1260866 h 1501047"/>
              <a:gd name="connsiteX5059" fmla="*/ 1382373 w 7366725"/>
              <a:gd name="connsiteY5059" fmla="*/ 1264040 h 1501047"/>
              <a:gd name="connsiteX5060" fmla="*/ 1384300 w 7366725"/>
              <a:gd name="connsiteY5060" fmla="*/ 1266760 h 1501047"/>
              <a:gd name="connsiteX5061" fmla="*/ 1384754 w 7366725"/>
              <a:gd name="connsiteY5061" fmla="*/ 1269027 h 1501047"/>
              <a:gd name="connsiteX5062" fmla="*/ 1386567 w 7366725"/>
              <a:gd name="connsiteY5062" fmla="*/ 1272654 h 1501047"/>
              <a:gd name="connsiteX5063" fmla="*/ 1389628 w 7366725"/>
              <a:gd name="connsiteY5063" fmla="*/ 1277641 h 1501047"/>
              <a:gd name="connsiteX5064" fmla="*/ 1390988 w 7366725"/>
              <a:gd name="connsiteY5064" fmla="*/ 1280248 h 1501047"/>
              <a:gd name="connsiteX5065" fmla="*/ 1390648 w 7366725"/>
              <a:gd name="connsiteY5065" fmla="*/ 1280588 h 1501047"/>
              <a:gd name="connsiteX5066" fmla="*/ 1390874 w 7366725"/>
              <a:gd name="connsiteY5066" fmla="*/ 1281949 h 1501047"/>
              <a:gd name="connsiteX5067" fmla="*/ 1391668 w 7366725"/>
              <a:gd name="connsiteY5067" fmla="*/ 1284329 h 1501047"/>
              <a:gd name="connsiteX5068" fmla="*/ 1393141 w 7366725"/>
              <a:gd name="connsiteY5068" fmla="*/ 1286369 h 1501047"/>
              <a:gd name="connsiteX5069" fmla="*/ 1395408 w 7366725"/>
              <a:gd name="connsiteY5069" fmla="*/ 1288069 h 1501047"/>
              <a:gd name="connsiteX5070" fmla="*/ 1397675 w 7366725"/>
              <a:gd name="connsiteY5070" fmla="*/ 1291016 h 1501047"/>
              <a:gd name="connsiteX5071" fmla="*/ 1399942 w 7366725"/>
              <a:gd name="connsiteY5071" fmla="*/ 1295323 h 1501047"/>
              <a:gd name="connsiteX5072" fmla="*/ 1402662 w 7366725"/>
              <a:gd name="connsiteY5072" fmla="*/ 1298611 h 1501047"/>
              <a:gd name="connsiteX5073" fmla="*/ 1405949 w 7366725"/>
              <a:gd name="connsiteY5073" fmla="*/ 1300877 h 1501047"/>
              <a:gd name="connsiteX5074" fmla="*/ 1407763 w 7366725"/>
              <a:gd name="connsiteY5074" fmla="*/ 1302918 h 1501047"/>
              <a:gd name="connsiteX5075" fmla="*/ 1408216 w 7366725"/>
              <a:gd name="connsiteY5075" fmla="*/ 1304844 h 1501047"/>
              <a:gd name="connsiteX5076" fmla="*/ 1408216 w 7366725"/>
              <a:gd name="connsiteY5076" fmla="*/ 1306431 h 1501047"/>
              <a:gd name="connsiteX5077" fmla="*/ 1407650 w 7366725"/>
              <a:gd name="connsiteY5077" fmla="*/ 1307792 h 1501047"/>
              <a:gd name="connsiteX5078" fmla="*/ 1407876 w 7366725"/>
              <a:gd name="connsiteY5078" fmla="*/ 1309038 h 1501047"/>
              <a:gd name="connsiteX5079" fmla="*/ 1408783 w 7366725"/>
              <a:gd name="connsiteY5079" fmla="*/ 1310285 h 1501047"/>
              <a:gd name="connsiteX5080" fmla="*/ 1409123 w 7366725"/>
              <a:gd name="connsiteY5080" fmla="*/ 1311759 h 1501047"/>
              <a:gd name="connsiteX5081" fmla="*/ 1408783 w 7366725"/>
              <a:gd name="connsiteY5081" fmla="*/ 1313799 h 1501047"/>
              <a:gd name="connsiteX5082" fmla="*/ 1408783 w 7366725"/>
              <a:gd name="connsiteY5082" fmla="*/ 1314366 h 1501047"/>
              <a:gd name="connsiteX5083" fmla="*/ 1408783 w 7366725"/>
              <a:gd name="connsiteY5083" fmla="*/ 1314366 h 1501047"/>
              <a:gd name="connsiteX5084" fmla="*/ 1409010 w 7366725"/>
              <a:gd name="connsiteY5084" fmla="*/ 1314819 h 1501047"/>
              <a:gd name="connsiteX5085" fmla="*/ 1411843 w 7366725"/>
              <a:gd name="connsiteY5085" fmla="*/ 1318446 h 1501047"/>
              <a:gd name="connsiteX5086" fmla="*/ 1413317 w 7366725"/>
              <a:gd name="connsiteY5086" fmla="*/ 1321393 h 1501047"/>
              <a:gd name="connsiteX5087" fmla="*/ 1414450 w 7366725"/>
              <a:gd name="connsiteY5087" fmla="*/ 1326040 h 1501047"/>
              <a:gd name="connsiteX5088" fmla="*/ 1414450 w 7366725"/>
              <a:gd name="connsiteY5088" fmla="*/ 1326040 h 1501047"/>
              <a:gd name="connsiteX5089" fmla="*/ 1415811 w 7366725"/>
              <a:gd name="connsiteY5089" fmla="*/ 1328874 h 1501047"/>
              <a:gd name="connsiteX5090" fmla="*/ 1417737 w 7366725"/>
              <a:gd name="connsiteY5090" fmla="*/ 1330007 h 1501047"/>
              <a:gd name="connsiteX5091" fmla="*/ 1420684 w 7366725"/>
              <a:gd name="connsiteY5091" fmla="*/ 1330461 h 1501047"/>
              <a:gd name="connsiteX5092" fmla="*/ 1422838 w 7366725"/>
              <a:gd name="connsiteY5092" fmla="*/ 1331368 h 1501047"/>
              <a:gd name="connsiteX5093" fmla="*/ 1424312 w 7366725"/>
              <a:gd name="connsiteY5093" fmla="*/ 1332841 h 1501047"/>
              <a:gd name="connsiteX5094" fmla="*/ 1426238 w 7366725"/>
              <a:gd name="connsiteY5094" fmla="*/ 1333748 h 1501047"/>
              <a:gd name="connsiteX5095" fmla="*/ 1428505 w 7366725"/>
              <a:gd name="connsiteY5095" fmla="*/ 1334088 h 1501047"/>
              <a:gd name="connsiteX5096" fmla="*/ 1430659 w 7366725"/>
              <a:gd name="connsiteY5096" fmla="*/ 1335108 h 1501047"/>
              <a:gd name="connsiteX5097" fmla="*/ 1432813 w 7366725"/>
              <a:gd name="connsiteY5097" fmla="*/ 1336808 h 1501047"/>
              <a:gd name="connsiteX5098" fmla="*/ 1436780 w 7366725"/>
              <a:gd name="connsiteY5098" fmla="*/ 1337942 h 1501047"/>
              <a:gd name="connsiteX5099" fmla="*/ 1442560 w 7366725"/>
              <a:gd name="connsiteY5099" fmla="*/ 1338508 h 1501047"/>
              <a:gd name="connsiteX5100" fmla="*/ 1446981 w 7366725"/>
              <a:gd name="connsiteY5100" fmla="*/ 1339869 h 1501047"/>
              <a:gd name="connsiteX5101" fmla="*/ 1450041 w 7366725"/>
              <a:gd name="connsiteY5101" fmla="*/ 1342022 h 1501047"/>
              <a:gd name="connsiteX5102" fmla="*/ 1451401 w 7366725"/>
              <a:gd name="connsiteY5102" fmla="*/ 1342476 h 1501047"/>
              <a:gd name="connsiteX5103" fmla="*/ 1451741 w 7366725"/>
              <a:gd name="connsiteY5103" fmla="*/ 1342476 h 1501047"/>
              <a:gd name="connsiteX5104" fmla="*/ 1451968 w 7366725"/>
              <a:gd name="connsiteY5104" fmla="*/ 1342136 h 1501047"/>
              <a:gd name="connsiteX5105" fmla="*/ 1452195 w 7366725"/>
              <a:gd name="connsiteY5105" fmla="*/ 1341569 h 1501047"/>
              <a:gd name="connsiteX5106" fmla="*/ 1453328 w 7366725"/>
              <a:gd name="connsiteY5106" fmla="*/ 1340889 h 1501047"/>
              <a:gd name="connsiteX5107" fmla="*/ 1456049 w 7366725"/>
              <a:gd name="connsiteY5107" fmla="*/ 1340435 h 1501047"/>
              <a:gd name="connsiteX5108" fmla="*/ 1456049 w 7366725"/>
              <a:gd name="connsiteY5108" fmla="*/ 1338848 h 1501047"/>
              <a:gd name="connsiteX5109" fmla="*/ 1456049 w 7366725"/>
              <a:gd name="connsiteY5109" fmla="*/ 1338055 h 1501047"/>
              <a:gd name="connsiteX5110" fmla="*/ 1454802 w 7366725"/>
              <a:gd name="connsiteY5110" fmla="*/ 1338055 h 1501047"/>
              <a:gd name="connsiteX5111" fmla="*/ 1450948 w 7366725"/>
              <a:gd name="connsiteY5111" fmla="*/ 1330234 h 1501047"/>
              <a:gd name="connsiteX5112" fmla="*/ 1450268 w 7366725"/>
              <a:gd name="connsiteY5112" fmla="*/ 1328080 h 1501047"/>
              <a:gd name="connsiteX5113" fmla="*/ 1449588 w 7366725"/>
              <a:gd name="connsiteY5113" fmla="*/ 1323207 h 1501047"/>
              <a:gd name="connsiteX5114" fmla="*/ 1449021 w 7366725"/>
              <a:gd name="connsiteY5114" fmla="*/ 1321620 h 1501047"/>
              <a:gd name="connsiteX5115" fmla="*/ 1448341 w 7366725"/>
              <a:gd name="connsiteY5115" fmla="*/ 1318106 h 1501047"/>
              <a:gd name="connsiteX5116" fmla="*/ 1447774 w 7366725"/>
              <a:gd name="connsiteY5116" fmla="*/ 1316746 h 1501047"/>
              <a:gd name="connsiteX5117" fmla="*/ 1448568 w 7366725"/>
              <a:gd name="connsiteY5117" fmla="*/ 1314706 h 1501047"/>
              <a:gd name="connsiteX5118" fmla="*/ 1449361 w 7366725"/>
              <a:gd name="connsiteY5118" fmla="*/ 1313232 h 1501047"/>
              <a:gd name="connsiteX5119" fmla="*/ 1449361 w 7366725"/>
              <a:gd name="connsiteY5119" fmla="*/ 1311985 h 1501047"/>
              <a:gd name="connsiteX5120" fmla="*/ 1449134 w 7366725"/>
              <a:gd name="connsiteY5120" fmla="*/ 1310512 h 1501047"/>
              <a:gd name="connsiteX5121" fmla="*/ 1444941 w 7366725"/>
              <a:gd name="connsiteY5121" fmla="*/ 1309378 h 1501047"/>
              <a:gd name="connsiteX5122" fmla="*/ 1443354 w 7366725"/>
              <a:gd name="connsiteY5122" fmla="*/ 1305298 h 1501047"/>
              <a:gd name="connsiteX5123" fmla="*/ 1445167 w 7366725"/>
              <a:gd name="connsiteY5123" fmla="*/ 1306771 h 1501047"/>
              <a:gd name="connsiteX5124" fmla="*/ 1448454 w 7366725"/>
              <a:gd name="connsiteY5124" fmla="*/ 1308698 h 1501047"/>
              <a:gd name="connsiteX5125" fmla="*/ 1449361 w 7366725"/>
              <a:gd name="connsiteY5125" fmla="*/ 1308698 h 1501047"/>
              <a:gd name="connsiteX5126" fmla="*/ 1450155 w 7366725"/>
              <a:gd name="connsiteY5126" fmla="*/ 1308358 h 1501047"/>
              <a:gd name="connsiteX5127" fmla="*/ 1451401 w 7366725"/>
              <a:gd name="connsiteY5127" fmla="*/ 1306205 h 1501047"/>
              <a:gd name="connsiteX5128" fmla="*/ 1453328 w 7366725"/>
              <a:gd name="connsiteY5128" fmla="*/ 1300311 h 1501047"/>
              <a:gd name="connsiteX5129" fmla="*/ 1450381 w 7366725"/>
              <a:gd name="connsiteY5129" fmla="*/ 1296343 h 1501047"/>
              <a:gd name="connsiteX5130" fmla="*/ 1450948 w 7366725"/>
              <a:gd name="connsiteY5130" fmla="*/ 1295777 h 1501047"/>
              <a:gd name="connsiteX5131" fmla="*/ 1451515 w 7366725"/>
              <a:gd name="connsiteY5131" fmla="*/ 1295550 h 1501047"/>
              <a:gd name="connsiteX5132" fmla="*/ 1454008 w 7366725"/>
              <a:gd name="connsiteY5132" fmla="*/ 1295890 h 1501047"/>
              <a:gd name="connsiteX5133" fmla="*/ 1455595 w 7366725"/>
              <a:gd name="connsiteY5133" fmla="*/ 1295323 h 1501047"/>
              <a:gd name="connsiteX5134" fmla="*/ 1457635 w 7366725"/>
              <a:gd name="connsiteY5134" fmla="*/ 1292830 h 1501047"/>
              <a:gd name="connsiteX5135" fmla="*/ 1458429 w 7366725"/>
              <a:gd name="connsiteY5135" fmla="*/ 1290223 h 1501047"/>
              <a:gd name="connsiteX5136" fmla="*/ 1456275 w 7366725"/>
              <a:gd name="connsiteY5136" fmla="*/ 1291016 h 1501047"/>
              <a:gd name="connsiteX5137" fmla="*/ 1456049 w 7366725"/>
              <a:gd name="connsiteY5137" fmla="*/ 1289996 h 1501047"/>
              <a:gd name="connsiteX5138" fmla="*/ 1456049 w 7366725"/>
              <a:gd name="connsiteY5138" fmla="*/ 1288976 h 1501047"/>
              <a:gd name="connsiteX5139" fmla="*/ 1457295 w 7366725"/>
              <a:gd name="connsiteY5139" fmla="*/ 1288636 h 1501047"/>
              <a:gd name="connsiteX5140" fmla="*/ 1458996 w 7366725"/>
              <a:gd name="connsiteY5140" fmla="*/ 1288636 h 1501047"/>
              <a:gd name="connsiteX5141" fmla="*/ 1460016 w 7366725"/>
              <a:gd name="connsiteY5141" fmla="*/ 1287842 h 1501047"/>
              <a:gd name="connsiteX5142" fmla="*/ 1460696 w 7366725"/>
              <a:gd name="connsiteY5142" fmla="*/ 1287049 h 1501047"/>
              <a:gd name="connsiteX5143" fmla="*/ 1460922 w 7366725"/>
              <a:gd name="connsiteY5143" fmla="*/ 1287956 h 1501047"/>
              <a:gd name="connsiteX5144" fmla="*/ 1461489 w 7366725"/>
              <a:gd name="connsiteY5144" fmla="*/ 1288636 h 1501047"/>
              <a:gd name="connsiteX5145" fmla="*/ 1462509 w 7366725"/>
              <a:gd name="connsiteY5145" fmla="*/ 1287729 h 1501047"/>
              <a:gd name="connsiteX5146" fmla="*/ 1463189 w 7366725"/>
              <a:gd name="connsiteY5146" fmla="*/ 1287162 h 1501047"/>
              <a:gd name="connsiteX5147" fmla="*/ 1463416 w 7366725"/>
              <a:gd name="connsiteY5147" fmla="*/ 1284782 h 1501047"/>
              <a:gd name="connsiteX5148" fmla="*/ 1463870 w 7366725"/>
              <a:gd name="connsiteY5148" fmla="*/ 1282402 h 1501047"/>
              <a:gd name="connsiteX5149" fmla="*/ 1465910 w 7366725"/>
              <a:gd name="connsiteY5149" fmla="*/ 1284329 h 1501047"/>
              <a:gd name="connsiteX5150" fmla="*/ 1468290 w 7366725"/>
              <a:gd name="connsiteY5150" fmla="*/ 1283762 h 1501047"/>
              <a:gd name="connsiteX5151" fmla="*/ 1469763 w 7366725"/>
              <a:gd name="connsiteY5151" fmla="*/ 1282855 h 1501047"/>
              <a:gd name="connsiteX5152" fmla="*/ 1471124 w 7366725"/>
              <a:gd name="connsiteY5152" fmla="*/ 1281609 h 1501047"/>
              <a:gd name="connsiteX5153" fmla="*/ 1469990 w 7366725"/>
              <a:gd name="connsiteY5153" fmla="*/ 1281042 h 1501047"/>
              <a:gd name="connsiteX5154" fmla="*/ 1468970 w 7366725"/>
              <a:gd name="connsiteY5154" fmla="*/ 1280815 h 1501047"/>
              <a:gd name="connsiteX5155" fmla="*/ 1466590 w 7366725"/>
              <a:gd name="connsiteY5155" fmla="*/ 1275601 h 1501047"/>
              <a:gd name="connsiteX5156" fmla="*/ 1467270 w 7366725"/>
              <a:gd name="connsiteY5156" fmla="*/ 1275261 h 1501047"/>
              <a:gd name="connsiteX5157" fmla="*/ 1467950 w 7366725"/>
              <a:gd name="connsiteY5157" fmla="*/ 1275488 h 1501047"/>
              <a:gd name="connsiteX5158" fmla="*/ 1468290 w 7366725"/>
              <a:gd name="connsiteY5158" fmla="*/ 1276281 h 1501047"/>
              <a:gd name="connsiteX5159" fmla="*/ 1468970 w 7366725"/>
              <a:gd name="connsiteY5159" fmla="*/ 1277188 h 1501047"/>
              <a:gd name="connsiteX5160" fmla="*/ 1470557 w 7366725"/>
              <a:gd name="connsiteY5160" fmla="*/ 1278435 h 1501047"/>
              <a:gd name="connsiteX5161" fmla="*/ 1472030 w 7366725"/>
              <a:gd name="connsiteY5161" fmla="*/ 1277528 h 1501047"/>
              <a:gd name="connsiteX5162" fmla="*/ 1472030 w 7366725"/>
              <a:gd name="connsiteY5162" fmla="*/ 1276961 h 1501047"/>
              <a:gd name="connsiteX5163" fmla="*/ 1474071 w 7366725"/>
              <a:gd name="connsiteY5163" fmla="*/ 1276961 h 1501047"/>
              <a:gd name="connsiteX5164" fmla="*/ 1477358 w 7366725"/>
              <a:gd name="connsiteY5164" fmla="*/ 1277755 h 1501047"/>
              <a:gd name="connsiteX5165" fmla="*/ 1479511 w 7366725"/>
              <a:gd name="connsiteY5165" fmla="*/ 1277528 h 1501047"/>
              <a:gd name="connsiteX5166" fmla="*/ 1477018 w 7366725"/>
              <a:gd name="connsiteY5166" fmla="*/ 1279228 h 1501047"/>
              <a:gd name="connsiteX5167" fmla="*/ 1474977 w 7366725"/>
              <a:gd name="connsiteY5167" fmla="*/ 1280928 h 1501047"/>
              <a:gd name="connsiteX5168" fmla="*/ 1476111 w 7366725"/>
              <a:gd name="connsiteY5168" fmla="*/ 1280588 h 1501047"/>
              <a:gd name="connsiteX5169" fmla="*/ 1479398 w 7366725"/>
              <a:gd name="connsiteY5169" fmla="*/ 1278548 h 1501047"/>
              <a:gd name="connsiteX5170" fmla="*/ 1482798 w 7366725"/>
              <a:gd name="connsiteY5170" fmla="*/ 1277301 h 1501047"/>
              <a:gd name="connsiteX5171" fmla="*/ 1485292 w 7366725"/>
              <a:gd name="connsiteY5171" fmla="*/ 1275601 h 1501047"/>
              <a:gd name="connsiteX5172" fmla="*/ 1486879 w 7366725"/>
              <a:gd name="connsiteY5172" fmla="*/ 1274808 h 1501047"/>
              <a:gd name="connsiteX5173" fmla="*/ 1492319 w 7366725"/>
              <a:gd name="connsiteY5173" fmla="*/ 1271181 h 1501047"/>
              <a:gd name="connsiteX5174" fmla="*/ 1494700 w 7366725"/>
              <a:gd name="connsiteY5174" fmla="*/ 1269594 h 1501047"/>
              <a:gd name="connsiteX5175" fmla="*/ 1497193 w 7366725"/>
              <a:gd name="connsiteY5175" fmla="*/ 1266873 h 1501047"/>
              <a:gd name="connsiteX5176" fmla="*/ 1497420 w 7366725"/>
              <a:gd name="connsiteY5176" fmla="*/ 1264720 h 1501047"/>
              <a:gd name="connsiteX5177" fmla="*/ 1499914 w 7366725"/>
              <a:gd name="connsiteY5177" fmla="*/ 1262566 h 1501047"/>
              <a:gd name="connsiteX5178" fmla="*/ 1502521 w 7366725"/>
              <a:gd name="connsiteY5178" fmla="*/ 1259959 h 1501047"/>
              <a:gd name="connsiteX5179" fmla="*/ 1501500 w 7366725"/>
              <a:gd name="connsiteY5179" fmla="*/ 1257806 h 1501047"/>
              <a:gd name="connsiteX5180" fmla="*/ 1500367 w 7366725"/>
              <a:gd name="connsiteY5180" fmla="*/ 1256106 h 1501047"/>
              <a:gd name="connsiteX5181" fmla="*/ 1499800 w 7366725"/>
              <a:gd name="connsiteY5181" fmla="*/ 1252025 h 1501047"/>
              <a:gd name="connsiteX5182" fmla="*/ 1500594 w 7366725"/>
              <a:gd name="connsiteY5182" fmla="*/ 1251798 h 1501047"/>
              <a:gd name="connsiteX5183" fmla="*/ 1501614 w 7366725"/>
              <a:gd name="connsiteY5183" fmla="*/ 1252592 h 1501047"/>
              <a:gd name="connsiteX5184" fmla="*/ 1502407 w 7366725"/>
              <a:gd name="connsiteY5184" fmla="*/ 1252592 h 1501047"/>
              <a:gd name="connsiteX5185" fmla="*/ 1503541 w 7366725"/>
              <a:gd name="connsiteY5185" fmla="*/ 1250892 h 1501047"/>
              <a:gd name="connsiteX5186" fmla="*/ 1505354 w 7366725"/>
              <a:gd name="connsiteY5186" fmla="*/ 1250892 h 1501047"/>
              <a:gd name="connsiteX5187" fmla="*/ 1505694 w 7366725"/>
              <a:gd name="connsiteY5187" fmla="*/ 1253272 h 1501047"/>
              <a:gd name="connsiteX5188" fmla="*/ 1504561 w 7366725"/>
              <a:gd name="connsiteY5188" fmla="*/ 1255879 h 1501047"/>
              <a:gd name="connsiteX5189" fmla="*/ 1505468 w 7366725"/>
              <a:gd name="connsiteY5189" fmla="*/ 1256219 h 1501047"/>
              <a:gd name="connsiteX5190" fmla="*/ 1508075 w 7366725"/>
              <a:gd name="connsiteY5190" fmla="*/ 1255425 h 1501047"/>
              <a:gd name="connsiteX5191" fmla="*/ 1509661 w 7366725"/>
              <a:gd name="connsiteY5191" fmla="*/ 1255879 h 1501047"/>
              <a:gd name="connsiteX5192" fmla="*/ 1505128 w 7366725"/>
              <a:gd name="connsiteY5192" fmla="*/ 1258939 h 1501047"/>
              <a:gd name="connsiteX5193" fmla="*/ 1504901 w 7366725"/>
              <a:gd name="connsiteY5193" fmla="*/ 1259733 h 1501047"/>
              <a:gd name="connsiteX5194" fmla="*/ 1508641 w 7366725"/>
              <a:gd name="connsiteY5194" fmla="*/ 1257352 h 1501047"/>
              <a:gd name="connsiteX5195" fmla="*/ 1518389 w 7366725"/>
              <a:gd name="connsiteY5195" fmla="*/ 1252932 h 1501047"/>
              <a:gd name="connsiteX5196" fmla="*/ 1522696 w 7366725"/>
              <a:gd name="connsiteY5196" fmla="*/ 1252478 h 1501047"/>
              <a:gd name="connsiteX5197" fmla="*/ 1522696 w 7366725"/>
              <a:gd name="connsiteY5197" fmla="*/ 1251685 h 1501047"/>
              <a:gd name="connsiteX5198" fmla="*/ 1521563 w 7366725"/>
              <a:gd name="connsiteY5198" fmla="*/ 1249418 h 1501047"/>
              <a:gd name="connsiteX5199" fmla="*/ 1523716 w 7366725"/>
              <a:gd name="connsiteY5199" fmla="*/ 1245451 h 1501047"/>
              <a:gd name="connsiteX5200" fmla="*/ 1524737 w 7366725"/>
              <a:gd name="connsiteY5200" fmla="*/ 1245451 h 1501047"/>
              <a:gd name="connsiteX5201" fmla="*/ 1525303 w 7366725"/>
              <a:gd name="connsiteY5201" fmla="*/ 1246131 h 1501047"/>
              <a:gd name="connsiteX5202" fmla="*/ 1525303 w 7366725"/>
              <a:gd name="connsiteY5202" fmla="*/ 1247038 h 1501047"/>
              <a:gd name="connsiteX5203" fmla="*/ 1524510 w 7366725"/>
              <a:gd name="connsiteY5203" fmla="*/ 1248511 h 1501047"/>
              <a:gd name="connsiteX5204" fmla="*/ 1523716 w 7366725"/>
              <a:gd name="connsiteY5204" fmla="*/ 1249305 h 1501047"/>
              <a:gd name="connsiteX5205" fmla="*/ 1523036 w 7366725"/>
              <a:gd name="connsiteY5205" fmla="*/ 1249531 h 1501047"/>
              <a:gd name="connsiteX5206" fmla="*/ 1523376 w 7366725"/>
              <a:gd name="connsiteY5206" fmla="*/ 1250892 h 1501047"/>
              <a:gd name="connsiteX5207" fmla="*/ 1524170 w 7366725"/>
              <a:gd name="connsiteY5207" fmla="*/ 1251572 h 1501047"/>
              <a:gd name="connsiteX5208" fmla="*/ 1525417 w 7366725"/>
              <a:gd name="connsiteY5208" fmla="*/ 1250892 h 1501047"/>
              <a:gd name="connsiteX5209" fmla="*/ 1526890 w 7366725"/>
              <a:gd name="connsiteY5209" fmla="*/ 1250438 h 1501047"/>
              <a:gd name="connsiteX5210" fmla="*/ 1533124 w 7366725"/>
              <a:gd name="connsiteY5210" fmla="*/ 1250438 h 1501047"/>
              <a:gd name="connsiteX5211" fmla="*/ 1535278 w 7366725"/>
              <a:gd name="connsiteY5211" fmla="*/ 1249985 h 1501047"/>
              <a:gd name="connsiteX5212" fmla="*/ 1537431 w 7366725"/>
              <a:gd name="connsiteY5212" fmla="*/ 1250212 h 1501047"/>
              <a:gd name="connsiteX5213" fmla="*/ 1541965 w 7366725"/>
              <a:gd name="connsiteY5213" fmla="*/ 1251798 h 1501047"/>
              <a:gd name="connsiteX5214" fmla="*/ 1545252 w 7366725"/>
              <a:gd name="connsiteY5214" fmla="*/ 1253725 h 1501047"/>
              <a:gd name="connsiteX5215" fmla="*/ 1547746 w 7366725"/>
              <a:gd name="connsiteY5215" fmla="*/ 1254632 h 1501047"/>
              <a:gd name="connsiteX5216" fmla="*/ 1556134 w 7366725"/>
              <a:gd name="connsiteY5216" fmla="*/ 1255539 h 1501047"/>
              <a:gd name="connsiteX5217" fmla="*/ 1559761 w 7366725"/>
              <a:gd name="connsiteY5217" fmla="*/ 1254632 h 1501047"/>
              <a:gd name="connsiteX5218" fmla="*/ 1560327 w 7366725"/>
              <a:gd name="connsiteY5218" fmla="*/ 1254065 h 1501047"/>
              <a:gd name="connsiteX5219" fmla="*/ 1559194 w 7366725"/>
              <a:gd name="connsiteY5219" fmla="*/ 1252818 h 1501047"/>
              <a:gd name="connsiteX5220" fmla="*/ 1558740 w 7366725"/>
              <a:gd name="connsiteY5220" fmla="*/ 1252025 h 1501047"/>
              <a:gd name="connsiteX5221" fmla="*/ 1559874 w 7366725"/>
              <a:gd name="connsiteY5221" fmla="*/ 1250552 h 1501047"/>
              <a:gd name="connsiteX5222" fmla="*/ 1561121 w 7366725"/>
              <a:gd name="connsiteY5222" fmla="*/ 1249645 h 1501047"/>
              <a:gd name="connsiteX5223" fmla="*/ 1563614 w 7366725"/>
              <a:gd name="connsiteY5223" fmla="*/ 1248738 h 1501047"/>
              <a:gd name="connsiteX5224" fmla="*/ 1564975 w 7366725"/>
              <a:gd name="connsiteY5224" fmla="*/ 1250778 h 1501047"/>
              <a:gd name="connsiteX5225" fmla="*/ 1568035 w 7366725"/>
              <a:gd name="connsiteY5225" fmla="*/ 1250778 h 1501047"/>
              <a:gd name="connsiteX5226" fmla="*/ 1570188 w 7366725"/>
              <a:gd name="connsiteY5226" fmla="*/ 1254292 h 1501047"/>
              <a:gd name="connsiteX5227" fmla="*/ 1571209 w 7366725"/>
              <a:gd name="connsiteY5227" fmla="*/ 1255539 h 1501047"/>
              <a:gd name="connsiteX5228" fmla="*/ 1574949 w 7366725"/>
              <a:gd name="connsiteY5228" fmla="*/ 1256559 h 1501047"/>
              <a:gd name="connsiteX5229" fmla="*/ 1576082 w 7366725"/>
              <a:gd name="connsiteY5229" fmla="*/ 1255425 h 1501047"/>
              <a:gd name="connsiteX5230" fmla="*/ 1576649 w 7366725"/>
              <a:gd name="connsiteY5230" fmla="*/ 1255425 h 1501047"/>
              <a:gd name="connsiteX5231" fmla="*/ 1576422 w 7366725"/>
              <a:gd name="connsiteY5231" fmla="*/ 1256786 h 1501047"/>
              <a:gd name="connsiteX5232" fmla="*/ 1576762 w 7366725"/>
              <a:gd name="connsiteY5232" fmla="*/ 1257919 h 1501047"/>
              <a:gd name="connsiteX5233" fmla="*/ 1578576 w 7366725"/>
              <a:gd name="connsiteY5233" fmla="*/ 1260413 h 1501047"/>
              <a:gd name="connsiteX5234" fmla="*/ 1578576 w 7366725"/>
              <a:gd name="connsiteY5234" fmla="*/ 1261206 h 1501047"/>
              <a:gd name="connsiteX5235" fmla="*/ 1576876 w 7366725"/>
              <a:gd name="connsiteY5235" fmla="*/ 1260866 h 1501047"/>
              <a:gd name="connsiteX5236" fmla="*/ 1575969 w 7366725"/>
              <a:gd name="connsiteY5236" fmla="*/ 1261093 h 1501047"/>
              <a:gd name="connsiteX5237" fmla="*/ 1575969 w 7366725"/>
              <a:gd name="connsiteY5237" fmla="*/ 1261886 h 1501047"/>
              <a:gd name="connsiteX5238" fmla="*/ 1581750 w 7366725"/>
              <a:gd name="connsiteY5238" fmla="*/ 1264153 h 1501047"/>
              <a:gd name="connsiteX5239" fmla="*/ 1586850 w 7366725"/>
              <a:gd name="connsiteY5239" fmla="*/ 1265627 h 1501047"/>
              <a:gd name="connsiteX5240" fmla="*/ 1588324 w 7366725"/>
              <a:gd name="connsiteY5240" fmla="*/ 1265173 h 1501047"/>
              <a:gd name="connsiteX5241" fmla="*/ 1590137 w 7366725"/>
              <a:gd name="connsiteY5241" fmla="*/ 1262340 h 1501047"/>
              <a:gd name="connsiteX5242" fmla="*/ 1591838 w 7366725"/>
              <a:gd name="connsiteY5242" fmla="*/ 1261659 h 1501047"/>
              <a:gd name="connsiteX5243" fmla="*/ 1594331 w 7366725"/>
              <a:gd name="connsiteY5243" fmla="*/ 1261659 h 1501047"/>
              <a:gd name="connsiteX5244" fmla="*/ 1595918 w 7366725"/>
              <a:gd name="connsiteY5244" fmla="*/ 1262680 h 1501047"/>
              <a:gd name="connsiteX5245" fmla="*/ 1597052 w 7366725"/>
              <a:gd name="connsiteY5245" fmla="*/ 1265627 h 1501047"/>
              <a:gd name="connsiteX5246" fmla="*/ 1597732 w 7366725"/>
              <a:gd name="connsiteY5246" fmla="*/ 1266193 h 1501047"/>
              <a:gd name="connsiteX5247" fmla="*/ 1599319 w 7366725"/>
              <a:gd name="connsiteY5247" fmla="*/ 1265400 h 1501047"/>
              <a:gd name="connsiteX5248" fmla="*/ 1599999 w 7366725"/>
              <a:gd name="connsiteY5248" fmla="*/ 1264266 h 1501047"/>
              <a:gd name="connsiteX5249" fmla="*/ 1600339 w 7366725"/>
              <a:gd name="connsiteY5249" fmla="*/ 1262906 h 1501047"/>
              <a:gd name="connsiteX5250" fmla="*/ 1600565 w 7366725"/>
              <a:gd name="connsiteY5250" fmla="*/ 1261546 h 1501047"/>
              <a:gd name="connsiteX5251" fmla="*/ 1601019 w 7366725"/>
              <a:gd name="connsiteY5251" fmla="*/ 1260639 h 1501047"/>
              <a:gd name="connsiteX5252" fmla="*/ 1601019 w 7366725"/>
              <a:gd name="connsiteY5252" fmla="*/ 1258372 h 1501047"/>
              <a:gd name="connsiteX5253" fmla="*/ 1599999 w 7366725"/>
              <a:gd name="connsiteY5253" fmla="*/ 1257579 h 1501047"/>
              <a:gd name="connsiteX5254" fmla="*/ 1599205 w 7366725"/>
              <a:gd name="connsiteY5254" fmla="*/ 1257239 h 1501047"/>
              <a:gd name="connsiteX5255" fmla="*/ 1598752 w 7366725"/>
              <a:gd name="connsiteY5255" fmla="*/ 1256672 h 1501047"/>
              <a:gd name="connsiteX5256" fmla="*/ 1598752 w 7366725"/>
              <a:gd name="connsiteY5256" fmla="*/ 1255879 h 1501047"/>
              <a:gd name="connsiteX5257" fmla="*/ 1604533 w 7366725"/>
              <a:gd name="connsiteY5257" fmla="*/ 1257806 h 1501047"/>
              <a:gd name="connsiteX5258" fmla="*/ 1605779 w 7366725"/>
              <a:gd name="connsiteY5258" fmla="*/ 1258826 h 1501047"/>
              <a:gd name="connsiteX5259" fmla="*/ 1606233 w 7366725"/>
              <a:gd name="connsiteY5259" fmla="*/ 1259619 h 1501047"/>
              <a:gd name="connsiteX5260" fmla="*/ 1606233 w 7366725"/>
              <a:gd name="connsiteY5260" fmla="*/ 1260753 h 1501047"/>
              <a:gd name="connsiteX5261" fmla="*/ 1607933 w 7366725"/>
              <a:gd name="connsiteY5261" fmla="*/ 1261206 h 1501047"/>
              <a:gd name="connsiteX5262" fmla="*/ 1608840 w 7366725"/>
              <a:gd name="connsiteY5262" fmla="*/ 1261206 h 1501047"/>
              <a:gd name="connsiteX5263" fmla="*/ 1609860 w 7366725"/>
              <a:gd name="connsiteY5263" fmla="*/ 1261433 h 1501047"/>
              <a:gd name="connsiteX5264" fmla="*/ 1610766 w 7366725"/>
              <a:gd name="connsiteY5264" fmla="*/ 1262226 h 1501047"/>
              <a:gd name="connsiteX5265" fmla="*/ 1611900 w 7366725"/>
              <a:gd name="connsiteY5265" fmla="*/ 1262680 h 1501047"/>
              <a:gd name="connsiteX5266" fmla="*/ 1613487 w 7366725"/>
              <a:gd name="connsiteY5266" fmla="*/ 1264040 h 1501047"/>
              <a:gd name="connsiteX5267" fmla="*/ 1614620 w 7366725"/>
              <a:gd name="connsiteY5267" fmla="*/ 1266193 h 1501047"/>
              <a:gd name="connsiteX5268" fmla="*/ 1615300 w 7366725"/>
              <a:gd name="connsiteY5268" fmla="*/ 1266987 h 1501047"/>
              <a:gd name="connsiteX5269" fmla="*/ 1614847 w 7366725"/>
              <a:gd name="connsiteY5269" fmla="*/ 1269140 h 1501047"/>
              <a:gd name="connsiteX5270" fmla="*/ 1615754 w 7366725"/>
              <a:gd name="connsiteY5270" fmla="*/ 1268687 h 1501047"/>
              <a:gd name="connsiteX5271" fmla="*/ 1617681 w 7366725"/>
              <a:gd name="connsiteY5271" fmla="*/ 1266760 h 1501047"/>
              <a:gd name="connsiteX5272" fmla="*/ 1618474 w 7366725"/>
              <a:gd name="connsiteY5272" fmla="*/ 1267440 h 1501047"/>
              <a:gd name="connsiteX5273" fmla="*/ 1619267 w 7366725"/>
              <a:gd name="connsiteY5273" fmla="*/ 1268347 h 1501047"/>
              <a:gd name="connsiteX5274" fmla="*/ 1619721 w 7366725"/>
              <a:gd name="connsiteY5274" fmla="*/ 1267667 h 1501047"/>
              <a:gd name="connsiteX5275" fmla="*/ 1620174 w 7366725"/>
              <a:gd name="connsiteY5275" fmla="*/ 1266420 h 1501047"/>
              <a:gd name="connsiteX5276" fmla="*/ 1621988 w 7366725"/>
              <a:gd name="connsiteY5276" fmla="*/ 1265400 h 1501047"/>
              <a:gd name="connsiteX5277" fmla="*/ 1621988 w 7366725"/>
              <a:gd name="connsiteY5277" fmla="*/ 1263926 h 1501047"/>
              <a:gd name="connsiteX5278" fmla="*/ 1621081 w 7366725"/>
              <a:gd name="connsiteY5278" fmla="*/ 1263586 h 1501047"/>
              <a:gd name="connsiteX5279" fmla="*/ 1620061 w 7366725"/>
              <a:gd name="connsiteY5279" fmla="*/ 1262906 h 1501047"/>
              <a:gd name="connsiteX5280" fmla="*/ 1618701 w 7366725"/>
              <a:gd name="connsiteY5280" fmla="*/ 1260866 h 1501047"/>
              <a:gd name="connsiteX5281" fmla="*/ 1617341 w 7366725"/>
              <a:gd name="connsiteY5281" fmla="*/ 1260866 h 1501047"/>
              <a:gd name="connsiteX5282" fmla="*/ 1611900 w 7366725"/>
              <a:gd name="connsiteY5282" fmla="*/ 1258826 h 1501047"/>
              <a:gd name="connsiteX5283" fmla="*/ 1610540 w 7366725"/>
              <a:gd name="connsiteY5283" fmla="*/ 1257239 h 1501047"/>
              <a:gd name="connsiteX5284" fmla="*/ 1608613 w 7366725"/>
              <a:gd name="connsiteY5284" fmla="*/ 1255992 h 1501047"/>
              <a:gd name="connsiteX5285" fmla="*/ 1607706 w 7366725"/>
              <a:gd name="connsiteY5285" fmla="*/ 1254065 h 1501047"/>
              <a:gd name="connsiteX5286" fmla="*/ 1608386 w 7366725"/>
              <a:gd name="connsiteY5286" fmla="*/ 1253385 h 1501047"/>
              <a:gd name="connsiteX5287" fmla="*/ 1608386 w 7366725"/>
              <a:gd name="connsiteY5287" fmla="*/ 1252705 h 1501047"/>
              <a:gd name="connsiteX5288" fmla="*/ 1608953 w 7366725"/>
              <a:gd name="connsiteY5288" fmla="*/ 1252478 h 1501047"/>
              <a:gd name="connsiteX5289" fmla="*/ 1609746 w 7366725"/>
              <a:gd name="connsiteY5289" fmla="*/ 1252705 h 1501047"/>
              <a:gd name="connsiteX5290" fmla="*/ 1610993 w 7366725"/>
              <a:gd name="connsiteY5290" fmla="*/ 1252138 h 1501047"/>
              <a:gd name="connsiteX5291" fmla="*/ 1610313 w 7366725"/>
              <a:gd name="connsiteY5291" fmla="*/ 1251458 h 1501047"/>
              <a:gd name="connsiteX5292" fmla="*/ 1611560 w 7366725"/>
              <a:gd name="connsiteY5292" fmla="*/ 1250325 h 1501047"/>
              <a:gd name="connsiteX5293" fmla="*/ 1613147 w 7366725"/>
              <a:gd name="connsiteY5293" fmla="*/ 1249985 h 1501047"/>
              <a:gd name="connsiteX5294" fmla="*/ 1615187 w 7366725"/>
              <a:gd name="connsiteY5294" fmla="*/ 1249078 h 1501047"/>
              <a:gd name="connsiteX5295" fmla="*/ 1614960 w 7366725"/>
              <a:gd name="connsiteY5295" fmla="*/ 1248625 h 1501047"/>
              <a:gd name="connsiteX5296" fmla="*/ 1614960 w 7366725"/>
              <a:gd name="connsiteY5296" fmla="*/ 1246698 h 1501047"/>
              <a:gd name="connsiteX5297" fmla="*/ 1614167 w 7366725"/>
              <a:gd name="connsiteY5297" fmla="*/ 1245338 h 1501047"/>
              <a:gd name="connsiteX5298" fmla="*/ 1613940 w 7366725"/>
              <a:gd name="connsiteY5298" fmla="*/ 1244544 h 1501047"/>
              <a:gd name="connsiteX5299" fmla="*/ 1614167 w 7366725"/>
              <a:gd name="connsiteY5299" fmla="*/ 1243751 h 1501047"/>
              <a:gd name="connsiteX5300" fmla="*/ 1612240 w 7366725"/>
              <a:gd name="connsiteY5300" fmla="*/ 1243411 h 1501047"/>
              <a:gd name="connsiteX5301" fmla="*/ 1610880 w 7366725"/>
              <a:gd name="connsiteY5301" fmla="*/ 1244771 h 1501047"/>
              <a:gd name="connsiteX5302" fmla="*/ 1610313 w 7366725"/>
              <a:gd name="connsiteY5302" fmla="*/ 1246811 h 1501047"/>
              <a:gd name="connsiteX5303" fmla="*/ 1609406 w 7366725"/>
              <a:gd name="connsiteY5303" fmla="*/ 1247038 h 1501047"/>
              <a:gd name="connsiteX5304" fmla="*/ 1607139 w 7366725"/>
              <a:gd name="connsiteY5304" fmla="*/ 1246358 h 1501047"/>
              <a:gd name="connsiteX5305" fmla="*/ 1605666 w 7366725"/>
              <a:gd name="connsiteY5305" fmla="*/ 1244544 h 1501047"/>
              <a:gd name="connsiteX5306" fmla="*/ 1606459 w 7366725"/>
              <a:gd name="connsiteY5306" fmla="*/ 1243637 h 1501047"/>
              <a:gd name="connsiteX5307" fmla="*/ 1607706 w 7366725"/>
              <a:gd name="connsiteY5307" fmla="*/ 1242844 h 1501047"/>
              <a:gd name="connsiteX5308" fmla="*/ 1608726 w 7366725"/>
              <a:gd name="connsiteY5308" fmla="*/ 1241937 h 1501047"/>
              <a:gd name="connsiteX5309" fmla="*/ 1608726 w 7366725"/>
              <a:gd name="connsiteY5309" fmla="*/ 1241257 h 1501047"/>
              <a:gd name="connsiteX5310" fmla="*/ 1607253 w 7366725"/>
              <a:gd name="connsiteY5310" fmla="*/ 1240577 h 1501047"/>
              <a:gd name="connsiteX5311" fmla="*/ 1606573 w 7366725"/>
              <a:gd name="connsiteY5311" fmla="*/ 1241371 h 1501047"/>
              <a:gd name="connsiteX5312" fmla="*/ 1605779 w 7366725"/>
              <a:gd name="connsiteY5312" fmla="*/ 1241711 h 1501047"/>
              <a:gd name="connsiteX5313" fmla="*/ 1604079 w 7366725"/>
              <a:gd name="connsiteY5313" fmla="*/ 1241711 h 1501047"/>
              <a:gd name="connsiteX5314" fmla="*/ 1602039 w 7366725"/>
              <a:gd name="connsiteY5314" fmla="*/ 1243297 h 1501047"/>
              <a:gd name="connsiteX5315" fmla="*/ 1598298 w 7366725"/>
              <a:gd name="connsiteY5315" fmla="*/ 1243977 h 1501047"/>
              <a:gd name="connsiteX5316" fmla="*/ 1596032 w 7366725"/>
              <a:gd name="connsiteY5316" fmla="*/ 1243071 h 1501047"/>
              <a:gd name="connsiteX5317" fmla="*/ 1593424 w 7366725"/>
              <a:gd name="connsiteY5317" fmla="*/ 1241257 h 1501047"/>
              <a:gd name="connsiteX5318" fmla="*/ 1595125 w 7366725"/>
              <a:gd name="connsiteY5318" fmla="*/ 1237970 h 1501047"/>
              <a:gd name="connsiteX5319" fmla="*/ 1597278 w 7366725"/>
              <a:gd name="connsiteY5319" fmla="*/ 1235476 h 1501047"/>
              <a:gd name="connsiteX5320" fmla="*/ 1599319 w 7366725"/>
              <a:gd name="connsiteY5320" fmla="*/ 1235703 h 1501047"/>
              <a:gd name="connsiteX5321" fmla="*/ 1601019 w 7366725"/>
              <a:gd name="connsiteY5321" fmla="*/ 1236156 h 1501047"/>
              <a:gd name="connsiteX5322" fmla="*/ 1602832 w 7366725"/>
              <a:gd name="connsiteY5322" fmla="*/ 1238197 h 1501047"/>
              <a:gd name="connsiteX5323" fmla="*/ 1610313 w 7366725"/>
              <a:gd name="connsiteY5323" fmla="*/ 1240690 h 1501047"/>
              <a:gd name="connsiteX5324" fmla="*/ 1613260 w 7366725"/>
              <a:gd name="connsiteY5324" fmla="*/ 1239330 h 1501047"/>
              <a:gd name="connsiteX5325" fmla="*/ 1615754 w 7366725"/>
              <a:gd name="connsiteY5325" fmla="*/ 1236383 h 1501047"/>
              <a:gd name="connsiteX5326" fmla="*/ 1616887 w 7366725"/>
              <a:gd name="connsiteY5326" fmla="*/ 1236383 h 1501047"/>
              <a:gd name="connsiteX5327" fmla="*/ 1617681 w 7366725"/>
              <a:gd name="connsiteY5327" fmla="*/ 1236723 h 1501047"/>
              <a:gd name="connsiteX5328" fmla="*/ 1621194 w 7366725"/>
              <a:gd name="connsiteY5328" fmla="*/ 1235816 h 1501047"/>
              <a:gd name="connsiteX5329" fmla="*/ 1624255 w 7366725"/>
              <a:gd name="connsiteY5329" fmla="*/ 1234683 h 1501047"/>
              <a:gd name="connsiteX5330" fmla="*/ 1624935 w 7366725"/>
              <a:gd name="connsiteY5330" fmla="*/ 1234683 h 1501047"/>
              <a:gd name="connsiteX5331" fmla="*/ 1626068 w 7366725"/>
              <a:gd name="connsiteY5331" fmla="*/ 1234910 h 1501047"/>
              <a:gd name="connsiteX5332" fmla="*/ 1628675 w 7366725"/>
              <a:gd name="connsiteY5332" fmla="*/ 1236156 h 1501047"/>
              <a:gd name="connsiteX5333" fmla="*/ 1635703 w 7366725"/>
              <a:gd name="connsiteY5333" fmla="*/ 1235703 h 1501047"/>
              <a:gd name="connsiteX5334" fmla="*/ 1637743 w 7366725"/>
              <a:gd name="connsiteY5334" fmla="*/ 1235930 h 1501047"/>
              <a:gd name="connsiteX5335" fmla="*/ 1640123 w 7366725"/>
              <a:gd name="connsiteY5335" fmla="*/ 1235930 h 1501047"/>
              <a:gd name="connsiteX5336" fmla="*/ 1640463 w 7366725"/>
              <a:gd name="connsiteY5336" fmla="*/ 1234683 h 1501047"/>
              <a:gd name="connsiteX5337" fmla="*/ 1641257 w 7366725"/>
              <a:gd name="connsiteY5337" fmla="*/ 1231056 h 1501047"/>
              <a:gd name="connsiteX5338" fmla="*/ 1642163 w 7366725"/>
              <a:gd name="connsiteY5338" fmla="*/ 1228336 h 1501047"/>
              <a:gd name="connsiteX5339" fmla="*/ 1642617 w 7366725"/>
              <a:gd name="connsiteY5339" fmla="*/ 1227996 h 1501047"/>
              <a:gd name="connsiteX5340" fmla="*/ 1643864 w 7366725"/>
              <a:gd name="connsiteY5340" fmla="*/ 1229582 h 1501047"/>
              <a:gd name="connsiteX5341" fmla="*/ 1644430 w 7366725"/>
              <a:gd name="connsiteY5341" fmla="*/ 1231169 h 1501047"/>
              <a:gd name="connsiteX5342" fmla="*/ 1644430 w 7366725"/>
              <a:gd name="connsiteY5342" fmla="*/ 1233890 h 1501047"/>
              <a:gd name="connsiteX5343" fmla="*/ 1644997 w 7366725"/>
              <a:gd name="connsiteY5343" fmla="*/ 1234796 h 1501047"/>
              <a:gd name="connsiteX5344" fmla="*/ 1645791 w 7366725"/>
              <a:gd name="connsiteY5344" fmla="*/ 1234796 h 1501047"/>
              <a:gd name="connsiteX5345" fmla="*/ 1646697 w 7366725"/>
              <a:gd name="connsiteY5345" fmla="*/ 1236383 h 1501047"/>
              <a:gd name="connsiteX5346" fmla="*/ 1647151 w 7366725"/>
              <a:gd name="connsiteY5346" fmla="*/ 1237743 h 1501047"/>
              <a:gd name="connsiteX5347" fmla="*/ 1644770 w 7366725"/>
              <a:gd name="connsiteY5347" fmla="*/ 1238537 h 1501047"/>
              <a:gd name="connsiteX5348" fmla="*/ 1643070 w 7366725"/>
              <a:gd name="connsiteY5348" fmla="*/ 1238537 h 1501047"/>
              <a:gd name="connsiteX5349" fmla="*/ 1642617 w 7366725"/>
              <a:gd name="connsiteY5349" fmla="*/ 1239217 h 1501047"/>
              <a:gd name="connsiteX5350" fmla="*/ 1650438 w 7366725"/>
              <a:gd name="connsiteY5350" fmla="*/ 1238423 h 1501047"/>
              <a:gd name="connsiteX5351" fmla="*/ 1652705 w 7366725"/>
              <a:gd name="connsiteY5351" fmla="*/ 1235930 h 1501047"/>
              <a:gd name="connsiteX5352" fmla="*/ 1654065 w 7366725"/>
              <a:gd name="connsiteY5352" fmla="*/ 1235250 h 1501047"/>
              <a:gd name="connsiteX5353" fmla="*/ 1654065 w 7366725"/>
              <a:gd name="connsiteY5353" fmla="*/ 1235930 h 1501047"/>
              <a:gd name="connsiteX5354" fmla="*/ 1653045 w 7366725"/>
              <a:gd name="connsiteY5354" fmla="*/ 1237290 h 1501047"/>
              <a:gd name="connsiteX5355" fmla="*/ 1653611 w 7366725"/>
              <a:gd name="connsiteY5355" fmla="*/ 1237630 h 1501047"/>
              <a:gd name="connsiteX5356" fmla="*/ 1657579 w 7366725"/>
              <a:gd name="connsiteY5356" fmla="*/ 1236497 h 1501047"/>
              <a:gd name="connsiteX5357" fmla="*/ 1658145 w 7366725"/>
              <a:gd name="connsiteY5357" fmla="*/ 1235136 h 1501047"/>
              <a:gd name="connsiteX5358" fmla="*/ 1659505 w 7366725"/>
              <a:gd name="connsiteY5358" fmla="*/ 1233776 h 1501047"/>
              <a:gd name="connsiteX5359" fmla="*/ 1659845 w 7366725"/>
              <a:gd name="connsiteY5359" fmla="*/ 1231736 h 1501047"/>
              <a:gd name="connsiteX5360" fmla="*/ 1660866 w 7366725"/>
              <a:gd name="connsiteY5360" fmla="*/ 1231736 h 1501047"/>
              <a:gd name="connsiteX5361" fmla="*/ 1661772 w 7366725"/>
              <a:gd name="connsiteY5361" fmla="*/ 1232643 h 1501047"/>
              <a:gd name="connsiteX5362" fmla="*/ 1662566 w 7366725"/>
              <a:gd name="connsiteY5362" fmla="*/ 1231396 h 1501047"/>
              <a:gd name="connsiteX5363" fmla="*/ 1663359 w 7366725"/>
              <a:gd name="connsiteY5363" fmla="*/ 1231056 h 1501047"/>
              <a:gd name="connsiteX5364" fmla="*/ 1664039 w 7366725"/>
              <a:gd name="connsiteY5364" fmla="*/ 1232756 h 1501047"/>
              <a:gd name="connsiteX5365" fmla="*/ 1663586 w 7366725"/>
              <a:gd name="connsiteY5365" fmla="*/ 1234456 h 1501047"/>
              <a:gd name="connsiteX5366" fmla="*/ 1660752 w 7366725"/>
              <a:gd name="connsiteY5366" fmla="*/ 1235250 h 1501047"/>
              <a:gd name="connsiteX5367" fmla="*/ 1659959 w 7366725"/>
              <a:gd name="connsiteY5367" fmla="*/ 1235816 h 1501047"/>
              <a:gd name="connsiteX5368" fmla="*/ 1659165 w 7366725"/>
              <a:gd name="connsiteY5368" fmla="*/ 1236610 h 1501047"/>
              <a:gd name="connsiteX5369" fmla="*/ 1663926 w 7366725"/>
              <a:gd name="connsiteY5369" fmla="*/ 1235816 h 1501047"/>
              <a:gd name="connsiteX5370" fmla="*/ 1669820 w 7366725"/>
              <a:gd name="connsiteY5370" fmla="*/ 1235136 h 1501047"/>
              <a:gd name="connsiteX5371" fmla="*/ 1671294 w 7366725"/>
              <a:gd name="connsiteY5371" fmla="*/ 1234570 h 1501047"/>
              <a:gd name="connsiteX5372" fmla="*/ 1672994 w 7366725"/>
              <a:gd name="connsiteY5372" fmla="*/ 1233550 h 1501047"/>
              <a:gd name="connsiteX5373" fmla="*/ 1674581 w 7366725"/>
              <a:gd name="connsiteY5373" fmla="*/ 1232870 h 1501047"/>
              <a:gd name="connsiteX5374" fmla="*/ 1676054 w 7366725"/>
              <a:gd name="connsiteY5374" fmla="*/ 1233210 h 1501047"/>
              <a:gd name="connsiteX5375" fmla="*/ 1678434 w 7366725"/>
              <a:gd name="connsiteY5375" fmla="*/ 1232983 h 1501047"/>
              <a:gd name="connsiteX5376" fmla="*/ 1680361 w 7366725"/>
              <a:gd name="connsiteY5376" fmla="*/ 1233663 h 1501047"/>
              <a:gd name="connsiteX5377" fmla="*/ 1680928 w 7366725"/>
              <a:gd name="connsiteY5377" fmla="*/ 1234230 h 1501047"/>
              <a:gd name="connsiteX5378" fmla="*/ 1681268 w 7366725"/>
              <a:gd name="connsiteY5378" fmla="*/ 1235136 h 1501047"/>
              <a:gd name="connsiteX5379" fmla="*/ 1678888 w 7366725"/>
              <a:gd name="connsiteY5379" fmla="*/ 1234570 h 1501047"/>
              <a:gd name="connsiteX5380" fmla="*/ 1674467 w 7366725"/>
              <a:gd name="connsiteY5380" fmla="*/ 1235250 h 1501047"/>
              <a:gd name="connsiteX5381" fmla="*/ 1680135 w 7366725"/>
              <a:gd name="connsiteY5381" fmla="*/ 1236837 h 1501047"/>
              <a:gd name="connsiteX5382" fmla="*/ 1686709 w 7366725"/>
              <a:gd name="connsiteY5382" fmla="*/ 1239670 h 1501047"/>
              <a:gd name="connsiteX5383" fmla="*/ 1688069 w 7366725"/>
              <a:gd name="connsiteY5383" fmla="*/ 1240690 h 1501047"/>
              <a:gd name="connsiteX5384" fmla="*/ 1688749 w 7366725"/>
              <a:gd name="connsiteY5384" fmla="*/ 1240690 h 1501047"/>
              <a:gd name="connsiteX5385" fmla="*/ 1688976 w 7366725"/>
              <a:gd name="connsiteY5385" fmla="*/ 1240010 h 1501047"/>
              <a:gd name="connsiteX5386" fmla="*/ 1688976 w 7366725"/>
              <a:gd name="connsiteY5386" fmla="*/ 1238990 h 1501047"/>
              <a:gd name="connsiteX5387" fmla="*/ 1690336 w 7366725"/>
              <a:gd name="connsiteY5387" fmla="*/ 1238197 h 1501047"/>
              <a:gd name="connsiteX5388" fmla="*/ 1691809 w 7366725"/>
              <a:gd name="connsiteY5388" fmla="*/ 1237970 h 1501047"/>
              <a:gd name="connsiteX5389" fmla="*/ 1691016 w 7366725"/>
              <a:gd name="connsiteY5389" fmla="*/ 1239217 h 1501047"/>
              <a:gd name="connsiteX5390" fmla="*/ 1690562 w 7366725"/>
              <a:gd name="connsiteY5390" fmla="*/ 1240350 h 1501047"/>
              <a:gd name="connsiteX5391" fmla="*/ 1691696 w 7366725"/>
              <a:gd name="connsiteY5391" fmla="*/ 1241371 h 1501047"/>
              <a:gd name="connsiteX5392" fmla="*/ 1691469 w 7366725"/>
              <a:gd name="connsiteY5392" fmla="*/ 1242164 h 1501047"/>
              <a:gd name="connsiteX5393" fmla="*/ 1690449 w 7366725"/>
              <a:gd name="connsiteY5393" fmla="*/ 1242164 h 1501047"/>
              <a:gd name="connsiteX5394" fmla="*/ 1693963 w 7366725"/>
              <a:gd name="connsiteY5394" fmla="*/ 1245564 h 1501047"/>
              <a:gd name="connsiteX5395" fmla="*/ 1697023 w 7366725"/>
              <a:gd name="connsiteY5395" fmla="*/ 1247945 h 1501047"/>
              <a:gd name="connsiteX5396" fmla="*/ 1697930 w 7366725"/>
              <a:gd name="connsiteY5396" fmla="*/ 1249758 h 1501047"/>
              <a:gd name="connsiteX5397" fmla="*/ 1697930 w 7366725"/>
              <a:gd name="connsiteY5397" fmla="*/ 1250665 h 1501047"/>
              <a:gd name="connsiteX5398" fmla="*/ 1697363 w 7366725"/>
              <a:gd name="connsiteY5398" fmla="*/ 1251118 h 1501047"/>
              <a:gd name="connsiteX5399" fmla="*/ 1696456 w 7366725"/>
              <a:gd name="connsiteY5399" fmla="*/ 1250098 h 1501047"/>
              <a:gd name="connsiteX5400" fmla="*/ 1695890 w 7366725"/>
              <a:gd name="connsiteY5400" fmla="*/ 1248738 h 1501047"/>
              <a:gd name="connsiteX5401" fmla="*/ 1695890 w 7366725"/>
              <a:gd name="connsiteY5401" fmla="*/ 1250552 h 1501047"/>
              <a:gd name="connsiteX5402" fmla="*/ 1696683 w 7366725"/>
              <a:gd name="connsiteY5402" fmla="*/ 1252252 h 1501047"/>
              <a:gd name="connsiteX5403" fmla="*/ 1697817 w 7366725"/>
              <a:gd name="connsiteY5403" fmla="*/ 1252592 h 1501047"/>
              <a:gd name="connsiteX5404" fmla="*/ 1700537 w 7366725"/>
              <a:gd name="connsiteY5404" fmla="*/ 1251912 h 1501047"/>
              <a:gd name="connsiteX5405" fmla="*/ 1703711 w 7366725"/>
              <a:gd name="connsiteY5405" fmla="*/ 1251572 h 1501047"/>
              <a:gd name="connsiteX5406" fmla="*/ 1704957 w 7366725"/>
              <a:gd name="connsiteY5406" fmla="*/ 1251005 h 1501047"/>
              <a:gd name="connsiteX5407" fmla="*/ 1706544 w 7366725"/>
              <a:gd name="connsiteY5407" fmla="*/ 1250212 h 1501047"/>
              <a:gd name="connsiteX5408" fmla="*/ 1708358 w 7366725"/>
              <a:gd name="connsiteY5408" fmla="*/ 1250212 h 1501047"/>
              <a:gd name="connsiteX5409" fmla="*/ 1713458 w 7366725"/>
              <a:gd name="connsiteY5409" fmla="*/ 1247378 h 1501047"/>
              <a:gd name="connsiteX5410" fmla="*/ 1715385 w 7366725"/>
              <a:gd name="connsiteY5410" fmla="*/ 1247038 h 1501047"/>
              <a:gd name="connsiteX5411" fmla="*/ 1716859 w 7366725"/>
              <a:gd name="connsiteY5411" fmla="*/ 1247038 h 1501047"/>
              <a:gd name="connsiteX5412" fmla="*/ 1717312 w 7366725"/>
              <a:gd name="connsiteY5412" fmla="*/ 1246584 h 1501047"/>
              <a:gd name="connsiteX5413" fmla="*/ 1716972 w 7366725"/>
              <a:gd name="connsiteY5413" fmla="*/ 1245338 h 1501047"/>
              <a:gd name="connsiteX5414" fmla="*/ 1717425 w 7366725"/>
              <a:gd name="connsiteY5414" fmla="*/ 1244204 h 1501047"/>
              <a:gd name="connsiteX5415" fmla="*/ 1718332 w 7366725"/>
              <a:gd name="connsiteY5415" fmla="*/ 1243297 h 1501047"/>
              <a:gd name="connsiteX5416" fmla="*/ 1723773 w 7366725"/>
              <a:gd name="connsiteY5416" fmla="*/ 1242391 h 1501047"/>
              <a:gd name="connsiteX5417" fmla="*/ 1730914 w 7366725"/>
              <a:gd name="connsiteY5417" fmla="*/ 1246698 h 1501047"/>
              <a:gd name="connsiteX5418" fmla="*/ 1739188 w 7366725"/>
              <a:gd name="connsiteY5418" fmla="*/ 1258032 h 1501047"/>
              <a:gd name="connsiteX5419" fmla="*/ 1749843 w 7366725"/>
              <a:gd name="connsiteY5419" fmla="*/ 1267554 h 1501047"/>
              <a:gd name="connsiteX5420" fmla="*/ 1752223 w 7366725"/>
              <a:gd name="connsiteY5420" fmla="*/ 1271521 h 1501047"/>
              <a:gd name="connsiteX5421" fmla="*/ 1752223 w 7366725"/>
              <a:gd name="connsiteY5421" fmla="*/ 1273334 h 1501047"/>
              <a:gd name="connsiteX5422" fmla="*/ 1752223 w 7366725"/>
              <a:gd name="connsiteY5422" fmla="*/ 1274354 h 1501047"/>
              <a:gd name="connsiteX5423" fmla="*/ 1751996 w 7366725"/>
              <a:gd name="connsiteY5423" fmla="*/ 1281155 h 1501047"/>
              <a:gd name="connsiteX5424" fmla="*/ 1750183 w 7366725"/>
              <a:gd name="connsiteY5424" fmla="*/ 1287049 h 1501047"/>
              <a:gd name="connsiteX5425" fmla="*/ 1748256 w 7366725"/>
              <a:gd name="connsiteY5425" fmla="*/ 1296343 h 1501047"/>
              <a:gd name="connsiteX5426" fmla="*/ 1748936 w 7366725"/>
              <a:gd name="connsiteY5426" fmla="*/ 1298044 h 1501047"/>
              <a:gd name="connsiteX5427" fmla="*/ 1749616 w 7366725"/>
              <a:gd name="connsiteY5427" fmla="*/ 1299064 h 1501047"/>
              <a:gd name="connsiteX5428" fmla="*/ 1750296 w 7366725"/>
              <a:gd name="connsiteY5428" fmla="*/ 1299631 h 1501047"/>
              <a:gd name="connsiteX5429" fmla="*/ 1750863 w 7366725"/>
              <a:gd name="connsiteY5429" fmla="*/ 1299064 h 1501047"/>
              <a:gd name="connsiteX5430" fmla="*/ 1751996 w 7366725"/>
              <a:gd name="connsiteY5430" fmla="*/ 1299404 h 1501047"/>
              <a:gd name="connsiteX5431" fmla="*/ 1752676 w 7366725"/>
              <a:gd name="connsiteY5431" fmla="*/ 1298724 h 1501047"/>
              <a:gd name="connsiteX5432" fmla="*/ 1753016 w 7366725"/>
              <a:gd name="connsiteY5432" fmla="*/ 1297930 h 1501047"/>
              <a:gd name="connsiteX5433" fmla="*/ 1753356 w 7366725"/>
              <a:gd name="connsiteY5433" fmla="*/ 1295663 h 1501047"/>
              <a:gd name="connsiteX5434" fmla="*/ 1752563 w 7366725"/>
              <a:gd name="connsiteY5434" fmla="*/ 1295097 h 1501047"/>
              <a:gd name="connsiteX5435" fmla="*/ 1751769 w 7366725"/>
              <a:gd name="connsiteY5435" fmla="*/ 1293510 h 1501047"/>
              <a:gd name="connsiteX5436" fmla="*/ 1752563 w 7366725"/>
              <a:gd name="connsiteY5436" fmla="*/ 1293056 h 1501047"/>
              <a:gd name="connsiteX5437" fmla="*/ 1753696 w 7366725"/>
              <a:gd name="connsiteY5437" fmla="*/ 1293623 h 1501047"/>
              <a:gd name="connsiteX5438" fmla="*/ 1754943 w 7366725"/>
              <a:gd name="connsiteY5438" fmla="*/ 1295550 h 1501047"/>
              <a:gd name="connsiteX5439" fmla="*/ 1755397 w 7366725"/>
              <a:gd name="connsiteY5439" fmla="*/ 1295777 h 1501047"/>
              <a:gd name="connsiteX5440" fmla="*/ 1756417 w 7366725"/>
              <a:gd name="connsiteY5440" fmla="*/ 1294983 h 1501047"/>
              <a:gd name="connsiteX5441" fmla="*/ 1757210 w 7366725"/>
              <a:gd name="connsiteY5441" fmla="*/ 1295890 h 1501047"/>
              <a:gd name="connsiteX5442" fmla="*/ 1757210 w 7366725"/>
              <a:gd name="connsiteY5442" fmla="*/ 1296570 h 1501047"/>
              <a:gd name="connsiteX5443" fmla="*/ 1756757 w 7366725"/>
              <a:gd name="connsiteY5443" fmla="*/ 1298044 h 1501047"/>
              <a:gd name="connsiteX5444" fmla="*/ 1754943 w 7366725"/>
              <a:gd name="connsiteY5444" fmla="*/ 1300197 h 1501047"/>
              <a:gd name="connsiteX5445" fmla="*/ 1752563 w 7366725"/>
              <a:gd name="connsiteY5445" fmla="*/ 1303824 h 1501047"/>
              <a:gd name="connsiteX5446" fmla="*/ 1751543 w 7366725"/>
              <a:gd name="connsiteY5446" fmla="*/ 1304051 h 1501047"/>
              <a:gd name="connsiteX5447" fmla="*/ 1750976 w 7366725"/>
              <a:gd name="connsiteY5447" fmla="*/ 1304391 h 1501047"/>
              <a:gd name="connsiteX5448" fmla="*/ 1752223 w 7366725"/>
              <a:gd name="connsiteY5448" fmla="*/ 1305638 h 1501047"/>
              <a:gd name="connsiteX5449" fmla="*/ 1752903 w 7366725"/>
              <a:gd name="connsiteY5449" fmla="*/ 1306771 h 1501047"/>
              <a:gd name="connsiteX5450" fmla="*/ 1756530 w 7366725"/>
              <a:gd name="connsiteY5450" fmla="*/ 1314819 h 1501047"/>
              <a:gd name="connsiteX5451" fmla="*/ 1758344 w 7366725"/>
              <a:gd name="connsiteY5451" fmla="*/ 1317766 h 1501047"/>
              <a:gd name="connsiteX5452" fmla="*/ 1759704 w 7366725"/>
              <a:gd name="connsiteY5452" fmla="*/ 1319239 h 1501047"/>
              <a:gd name="connsiteX5453" fmla="*/ 1760724 w 7366725"/>
              <a:gd name="connsiteY5453" fmla="*/ 1319806 h 1501047"/>
              <a:gd name="connsiteX5454" fmla="*/ 1761971 w 7366725"/>
              <a:gd name="connsiteY5454" fmla="*/ 1320033 h 1501047"/>
              <a:gd name="connsiteX5455" fmla="*/ 1762197 w 7366725"/>
              <a:gd name="connsiteY5455" fmla="*/ 1319239 h 1501047"/>
              <a:gd name="connsiteX5456" fmla="*/ 1761971 w 7366725"/>
              <a:gd name="connsiteY5456" fmla="*/ 1317766 h 1501047"/>
              <a:gd name="connsiteX5457" fmla="*/ 1763671 w 7366725"/>
              <a:gd name="connsiteY5457" fmla="*/ 1317086 h 1501047"/>
              <a:gd name="connsiteX5458" fmla="*/ 1765371 w 7366725"/>
              <a:gd name="connsiteY5458" fmla="*/ 1317086 h 1501047"/>
              <a:gd name="connsiteX5459" fmla="*/ 1764238 w 7366725"/>
              <a:gd name="connsiteY5459" fmla="*/ 1318786 h 1501047"/>
              <a:gd name="connsiteX5460" fmla="*/ 1764011 w 7366725"/>
              <a:gd name="connsiteY5460" fmla="*/ 1323207 h 1501047"/>
              <a:gd name="connsiteX5461" fmla="*/ 1764804 w 7366725"/>
              <a:gd name="connsiteY5461" fmla="*/ 1326834 h 1501047"/>
              <a:gd name="connsiteX5462" fmla="*/ 1765484 w 7366725"/>
              <a:gd name="connsiteY5462" fmla="*/ 1327174 h 1501047"/>
              <a:gd name="connsiteX5463" fmla="*/ 1766278 w 7366725"/>
              <a:gd name="connsiteY5463" fmla="*/ 1326834 h 1501047"/>
              <a:gd name="connsiteX5464" fmla="*/ 1767298 w 7366725"/>
              <a:gd name="connsiteY5464" fmla="*/ 1325020 h 1501047"/>
              <a:gd name="connsiteX5465" fmla="*/ 1768091 w 7366725"/>
              <a:gd name="connsiteY5465" fmla="*/ 1324227 h 1501047"/>
              <a:gd name="connsiteX5466" fmla="*/ 1769225 w 7366725"/>
              <a:gd name="connsiteY5466" fmla="*/ 1323660 h 1501047"/>
              <a:gd name="connsiteX5467" fmla="*/ 1767865 w 7366725"/>
              <a:gd name="connsiteY5467" fmla="*/ 1325814 h 1501047"/>
              <a:gd name="connsiteX5468" fmla="*/ 1766618 w 7366725"/>
              <a:gd name="connsiteY5468" fmla="*/ 1328307 h 1501047"/>
              <a:gd name="connsiteX5469" fmla="*/ 1767185 w 7366725"/>
              <a:gd name="connsiteY5469" fmla="*/ 1328874 h 1501047"/>
              <a:gd name="connsiteX5470" fmla="*/ 1768545 w 7366725"/>
              <a:gd name="connsiteY5470" fmla="*/ 1329667 h 1501047"/>
              <a:gd name="connsiteX5471" fmla="*/ 1769678 w 7366725"/>
              <a:gd name="connsiteY5471" fmla="*/ 1336468 h 1501047"/>
              <a:gd name="connsiteX5472" fmla="*/ 1771605 w 7366725"/>
              <a:gd name="connsiteY5472" fmla="*/ 1340322 h 1501047"/>
              <a:gd name="connsiteX5473" fmla="*/ 1774665 w 7366725"/>
              <a:gd name="connsiteY5473" fmla="*/ 1342476 h 1501047"/>
              <a:gd name="connsiteX5474" fmla="*/ 1778859 w 7366725"/>
              <a:gd name="connsiteY5474" fmla="*/ 1343836 h 1501047"/>
              <a:gd name="connsiteX5475" fmla="*/ 1779313 w 7366725"/>
              <a:gd name="connsiteY5475" fmla="*/ 1346216 h 1501047"/>
              <a:gd name="connsiteX5476" fmla="*/ 1781693 w 7366725"/>
              <a:gd name="connsiteY5476" fmla="*/ 1349730 h 1501047"/>
              <a:gd name="connsiteX5477" fmla="*/ 1784073 w 7366725"/>
              <a:gd name="connsiteY5477" fmla="*/ 1354830 h 1501047"/>
              <a:gd name="connsiteX5478" fmla="*/ 1785207 w 7366725"/>
              <a:gd name="connsiteY5478" fmla="*/ 1355510 h 1501047"/>
              <a:gd name="connsiteX5479" fmla="*/ 1786793 w 7366725"/>
              <a:gd name="connsiteY5479" fmla="*/ 1356077 h 1501047"/>
              <a:gd name="connsiteX5480" fmla="*/ 1787587 w 7366725"/>
              <a:gd name="connsiteY5480" fmla="*/ 1357211 h 1501047"/>
              <a:gd name="connsiteX5481" fmla="*/ 1787020 w 7366725"/>
              <a:gd name="connsiteY5481" fmla="*/ 1358117 h 1501047"/>
              <a:gd name="connsiteX5482" fmla="*/ 1784300 w 7366725"/>
              <a:gd name="connsiteY5482" fmla="*/ 1355850 h 1501047"/>
              <a:gd name="connsiteX5483" fmla="*/ 1783506 w 7366725"/>
              <a:gd name="connsiteY5483" fmla="*/ 1356077 h 1501047"/>
              <a:gd name="connsiteX5484" fmla="*/ 1783053 w 7366725"/>
              <a:gd name="connsiteY5484" fmla="*/ 1356984 h 1501047"/>
              <a:gd name="connsiteX5485" fmla="*/ 1782826 w 7366725"/>
              <a:gd name="connsiteY5485" fmla="*/ 1357891 h 1501047"/>
              <a:gd name="connsiteX5486" fmla="*/ 1783960 w 7366725"/>
              <a:gd name="connsiteY5486" fmla="*/ 1360044 h 1501047"/>
              <a:gd name="connsiteX5487" fmla="*/ 1786000 w 7366725"/>
              <a:gd name="connsiteY5487" fmla="*/ 1360044 h 1501047"/>
              <a:gd name="connsiteX5488" fmla="*/ 1789061 w 7366725"/>
              <a:gd name="connsiteY5488" fmla="*/ 1359137 h 1501047"/>
              <a:gd name="connsiteX5489" fmla="*/ 1791667 w 7366725"/>
              <a:gd name="connsiteY5489" fmla="*/ 1359591 h 1501047"/>
              <a:gd name="connsiteX5490" fmla="*/ 1795294 w 7366725"/>
              <a:gd name="connsiteY5490" fmla="*/ 1357777 h 1501047"/>
              <a:gd name="connsiteX5491" fmla="*/ 1796768 w 7366725"/>
              <a:gd name="connsiteY5491" fmla="*/ 1357777 h 1501047"/>
              <a:gd name="connsiteX5492" fmla="*/ 1799148 w 7366725"/>
              <a:gd name="connsiteY5492" fmla="*/ 1355510 h 1501047"/>
              <a:gd name="connsiteX5493" fmla="*/ 1799942 w 7366725"/>
              <a:gd name="connsiteY5493" fmla="*/ 1353243 h 1501047"/>
              <a:gd name="connsiteX5494" fmla="*/ 1800508 w 7366725"/>
              <a:gd name="connsiteY5494" fmla="*/ 1348823 h 1501047"/>
              <a:gd name="connsiteX5495" fmla="*/ 1802209 w 7366725"/>
              <a:gd name="connsiteY5495" fmla="*/ 1345989 h 1501047"/>
              <a:gd name="connsiteX5496" fmla="*/ 1803455 w 7366725"/>
              <a:gd name="connsiteY5496" fmla="*/ 1342816 h 1501047"/>
              <a:gd name="connsiteX5497" fmla="*/ 1803795 w 7366725"/>
              <a:gd name="connsiteY5497" fmla="*/ 1342816 h 1501047"/>
              <a:gd name="connsiteX5498" fmla="*/ 1803909 w 7366725"/>
              <a:gd name="connsiteY5498" fmla="*/ 1343609 h 1501047"/>
              <a:gd name="connsiteX5499" fmla="*/ 1804135 w 7366725"/>
              <a:gd name="connsiteY5499" fmla="*/ 1343836 h 1501047"/>
              <a:gd name="connsiteX5500" fmla="*/ 1804476 w 7366725"/>
              <a:gd name="connsiteY5500" fmla="*/ 1336808 h 1501047"/>
              <a:gd name="connsiteX5501" fmla="*/ 1805949 w 7366725"/>
              <a:gd name="connsiteY5501" fmla="*/ 1326494 h 1501047"/>
              <a:gd name="connsiteX5502" fmla="*/ 1805722 w 7366725"/>
              <a:gd name="connsiteY5502" fmla="*/ 1320826 h 1501047"/>
              <a:gd name="connsiteX5503" fmla="*/ 1804929 w 7366725"/>
              <a:gd name="connsiteY5503" fmla="*/ 1316406 h 1501047"/>
              <a:gd name="connsiteX5504" fmla="*/ 1804135 w 7366725"/>
              <a:gd name="connsiteY5504" fmla="*/ 1314252 h 1501047"/>
              <a:gd name="connsiteX5505" fmla="*/ 1802095 w 7366725"/>
              <a:gd name="connsiteY5505" fmla="*/ 1311305 h 1501047"/>
              <a:gd name="connsiteX5506" fmla="*/ 1793368 w 7366725"/>
              <a:gd name="connsiteY5506" fmla="*/ 1288296 h 1501047"/>
              <a:gd name="connsiteX5507" fmla="*/ 1792574 w 7366725"/>
              <a:gd name="connsiteY5507" fmla="*/ 1286142 h 1501047"/>
              <a:gd name="connsiteX5508" fmla="*/ 1791327 w 7366725"/>
              <a:gd name="connsiteY5508" fmla="*/ 1283535 h 1501047"/>
              <a:gd name="connsiteX5509" fmla="*/ 1790534 w 7366725"/>
              <a:gd name="connsiteY5509" fmla="*/ 1279228 h 1501047"/>
              <a:gd name="connsiteX5510" fmla="*/ 1789854 w 7366725"/>
              <a:gd name="connsiteY5510" fmla="*/ 1277415 h 1501047"/>
              <a:gd name="connsiteX5511" fmla="*/ 1789401 w 7366725"/>
              <a:gd name="connsiteY5511" fmla="*/ 1274468 h 1501047"/>
              <a:gd name="connsiteX5512" fmla="*/ 1789967 w 7366725"/>
              <a:gd name="connsiteY5512" fmla="*/ 1274468 h 1501047"/>
              <a:gd name="connsiteX5513" fmla="*/ 1790761 w 7366725"/>
              <a:gd name="connsiteY5513" fmla="*/ 1275034 h 1501047"/>
              <a:gd name="connsiteX5514" fmla="*/ 1790534 w 7366725"/>
              <a:gd name="connsiteY5514" fmla="*/ 1276168 h 1501047"/>
              <a:gd name="connsiteX5515" fmla="*/ 1790874 w 7366725"/>
              <a:gd name="connsiteY5515" fmla="*/ 1277415 h 1501047"/>
              <a:gd name="connsiteX5516" fmla="*/ 1792234 w 7366725"/>
              <a:gd name="connsiteY5516" fmla="*/ 1278208 h 1501047"/>
              <a:gd name="connsiteX5517" fmla="*/ 1792461 w 7366725"/>
              <a:gd name="connsiteY5517" fmla="*/ 1278775 h 1501047"/>
              <a:gd name="connsiteX5518" fmla="*/ 1791667 w 7366725"/>
              <a:gd name="connsiteY5518" fmla="*/ 1280248 h 1501047"/>
              <a:gd name="connsiteX5519" fmla="*/ 1791667 w 7366725"/>
              <a:gd name="connsiteY5519" fmla="*/ 1281495 h 1501047"/>
              <a:gd name="connsiteX5520" fmla="*/ 1792347 w 7366725"/>
              <a:gd name="connsiteY5520" fmla="*/ 1284329 h 1501047"/>
              <a:gd name="connsiteX5521" fmla="*/ 1792914 w 7366725"/>
              <a:gd name="connsiteY5521" fmla="*/ 1283649 h 1501047"/>
              <a:gd name="connsiteX5522" fmla="*/ 1793141 w 7366725"/>
              <a:gd name="connsiteY5522" fmla="*/ 1281835 h 1501047"/>
              <a:gd name="connsiteX5523" fmla="*/ 1793594 w 7366725"/>
              <a:gd name="connsiteY5523" fmla="*/ 1280248 h 1501047"/>
              <a:gd name="connsiteX5524" fmla="*/ 1794161 w 7366725"/>
              <a:gd name="connsiteY5524" fmla="*/ 1280248 h 1501047"/>
              <a:gd name="connsiteX5525" fmla="*/ 1793821 w 7366725"/>
              <a:gd name="connsiteY5525" fmla="*/ 1284896 h 1501047"/>
              <a:gd name="connsiteX5526" fmla="*/ 1794048 w 7366725"/>
              <a:gd name="connsiteY5526" fmla="*/ 1288296 h 1501047"/>
              <a:gd name="connsiteX5527" fmla="*/ 1796315 w 7366725"/>
              <a:gd name="connsiteY5527" fmla="*/ 1294077 h 1501047"/>
              <a:gd name="connsiteX5528" fmla="*/ 1797221 w 7366725"/>
              <a:gd name="connsiteY5528" fmla="*/ 1294870 h 1501047"/>
              <a:gd name="connsiteX5529" fmla="*/ 1795634 w 7366725"/>
              <a:gd name="connsiteY5529" fmla="*/ 1290903 h 1501047"/>
              <a:gd name="connsiteX5530" fmla="*/ 1794841 w 7366725"/>
              <a:gd name="connsiteY5530" fmla="*/ 1288296 h 1501047"/>
              <a:gd name="connsiteX5531" fmla="*/ 1794614 w 7366725"/>
              <a:gd name="connsiteY5531" fmla="*/ 1286142 h 1501047"/>
              <a:gd name="connsiteX5532" fmla="*/ 1794614 w 7366725"/>
              <a:gd name="connsiteY5532" fmla="*/ 1283875 h 1501047"/>
              <a:gd name="connsiteX5533" fmla="*/ 1794954 w 7366725"/>
              <a:gd name="connsiteY5533" fmla="*/ 1282402 h 1501047"/>
              <a:gd name="connsiteX5534" fmla="*/ 1795861 w 7366725"/>
              <a:gd name="connsiteY5534" fmla="*/ 1280928 h 1501047"/>
              <a:gd name="connsiteX5535" fmla="*/ 1795068 w 7366725"/>
              <a:gd name="connsiteY5535" fmla="*/ 1279228 h 1501047"/>
              <a:gd name="connsiteX5536" fmla="*/ 1788154 w 7366725"/>
              <a:gd name="connsiteY5536" fmla="*/ 1267440 h 1501047"/>
              <a:gd name="connsiteX5537" fmla="*/ 1783960 w 7366725"/>
              <a:gd name="connsiteY5537" fmla="*/ 1257692 h 1501047"/>
              <a:gd name="connsiteX5538" fmla="*/ 1781013 w 7366725"/>
              <a:gd name="connsiteY5538" fmla="*/ 1249645 h 1501047"/>
              <a:gd name="connsiteX5539" fmla="*/ 1779199 w 7366725"/>
              <a:gd name="connsiteY5539" fmla="*/ 1241257 h 1501047"/>
              <a:gd name="connsiteX5540" fmla="*/ 1778179 w 7366725"/>
              <a:gd name="connsiteY5540" fmla="*/ 1238197 h 1501047"/>
              <a:gd name="connsiteX5541" fmla="*/ 1776706 w 7366725"/>
              <a:gd name="connsiteY5541" fmla="*/ 1229242 h 1501047"/>
              <a:gd name="connsiteX5542" fmla="*/ 1775799 w 7366725"/>
              <a:gd name="connsiteY5542" fmla="*/ 1227089 h 1501047"/>
              <a:gd name="connsiteX5543" fmla="*/ 1775572 w 7366725"/>
              <a:gd name="connsiteY5543" fmla="*/ 1225389 h 1501047"/>
              <a:gd name="connsiteX5544" fmla="*/ 1775572 w 7366725"/>
              <a:gd name="connsiteY5544" fmla="*/ 1223575 h 1501047"/>
              <a:gd name="connsiteX5545" fmla="*/ 1775912 w 7366725"/>
              <a:gd name="connsiteY5545" fmla="*/ 1222668 h 1501047"/>
              <a:gd name="connsiteX5546" fmla="*/ 1776479 w 7366725"/>
              <a:gd name="connsiteY5546" fmla="*/ 1220401 h 1501047"/>
              <a:gd name="connsiteX5547" fmla="*/ 1776819 w 7366725"/>
              <a:gd name="connsiteY5547" fmla="*/ 1218474 h 1501047"/>
              <a:gd name="connsiteX5548" fmla="*/ 1776819 w 7366725"/>
              <a:gd name="connsiteY5548" fmla="*/ 1217568 h 1501047"/>
              <a:gd name="connsiteX5549" fmla="*/ 1777046 w 7366725"/>
              <a:gd name="connsiteY5549" fmla="*/ 1215754 h 1501047"/>
              <a:gd name="connsiteX5550" fmla="*/ 1777612 w 7366725"/>
              <a:gd name="connsiteY5550" fmla="*/ 1216208 h 1501047"/>
              <a:gd name="connsiteX5551" fmla="*/ 1778632 w 7366725"/>
              <a:gd name="connsiteY5551" fmla="*/ 1216434 h 1501047"/>
              <a:gd name="connsiteX5552" fmla="*/ 1780220 w 7366725"/>
              <a:gd name="connsiteY5552" fmla="*/ 1214167 h 1501047"/>
              <a:gd name="connsiteX5553" fmla="*/ 1779426 w 7366725"/>
              <a:gd name="connsiteY5553" fmla="*/ 1212920 h 1501047"/>
              <a:gd name="connsiteX5554" fmla="*/ 1778406 w 7366725"/>
              <a:gd name="connsiteY5554" fmla="*/ 1212467 h 1501047"/>
              <a:gd name="connsiteX5555" fmla="*/ 1778406 w 7366725"/>
              <a:gd name="connsiteY5555" fmla="*/ 1212014 h 1501047"/>
              <a:gd name="connsiteX5556" fmla="*/ 1780106 w 7366725"/>
              <a:gd name="connsiteY5556" fmla="*/ 1211560 h 1501047"/>
              <a:gd name="connsiteX5557" fmla="*/ 1780900 w 7366725"/>
              <a:gd name="connsiteY5557" fmla="*/ 1209973 h 1501047"/>
              <a:gd name="connsiteX5558" fmla="*/ 1781693 w 7366725"/>
              <a:gd name="connsiteY5558" fmla="*/ 1209067 h 1501047"/>
              <a:gd name="connsiteX5559" fmla="*/ 1782600 w 7366725"/>
              <a:gd name="connsiteY5559" fmla="*/ 1207593 h 1501047"/>
              <a:gd name="connsiteX5560" fmla="*/ 1782146 w 7366725"/>
              <a:gd name="connsiteY5560" fmla="*/ 1207367 h 1501047"/>
              <a:gd name="connsiteX5561" fmla="*/ 1781580 w 7366725"/>
              <a:gd name="connsiteY5561" fmla="*/ 1207593 h 1501047"/>
              <a:gd name="connsiteX5562" fmla="*/ 1780900 w 7366725"/>
              <a:gd name="connsiteY5562" fmla="*/ 1207367 h 1501047"/>
              <a:gd name="connsiteX5563" fmla="*/ 1781240 w 7366725"/>
              <a:gd name="connsiteY5563" fmla="*/ 1206460 h 1501047"/>
              <a:gd name="connsiteX5564" fmla="*/ 1782713 w 7366725"/>
              <a:gd name="connsiteY5564" fmla="*/ 1205553 h 1501047"/>
              <a:gd name="connsiteX5565" fmla="*/ 1782713 w 7366725"/>
              <a:gd name="connsiteY5565" fmla="*/ 1204646 h 1501047"/>
              <a:gd name="connsiteX5566" fmla="*/ 1782373 w 7366725"/>
              <a:gd name="connsiteY5566" fmla="*/ 1204193 h 1501047"/>
              <a:gd name="connsiteX5567" fmla="*/ 1782146 w 7366725"/>
              <a:gd name="connsiteY5567" fmla="*/ 1203286 h 1501047"/>
              <a:gd name="connsiteX5568" fmla="*/ 1782826 w 7366725"/>
              <a:gd name="connsiteY5568" fmla="*/ 1202379 h 1501047"/>
              <a:gd name="connsiteX5569" fmla="*/ 1784187 w 7366725"/>
              <a:gd name="connsiteY5569" fmla="*/ 1202153 h 1501047"/>
              <a:gd name="connsiteX5570" fmla="*/ 1784867 w 7366725"/>
              <a:gd name="connsiteY5570" fmla="*/ 1201359 h 1501047"/>
              <a:gd name="connsiteX5571" fmla="*/ 1784867 w 7366725"/>
              <a:gd name="connsiteY5571" fmla="*/ 1200792 h 1501047"/>
              <a:gd name="connsiteX5572" fmla="*/ 1784300 w 7366725"/>
              <a:gd name="connsiteY5572" fmla="*/ 1200112 h 1501047"/>
              <a:gd name="connsiteX5573" fmla="*/ 1783960 w 7366725"/>
              <a:gd name="connsiteY5573" fmla="*/ 1199206 h 1501047"/>
              <a:gd name="connsiteX5574" fmla="*/ 1784527 w 7366725"/>
              <a:gd name="connsiteY5574" fmla="*/ 1198866 h 1501047"/>
              <a:gd name="connsiteX5575" fmla="*/ 1785320 w 7366725"/>
              <a:gd name="connsiteY5575" fmla="*/ 1198866 h 1501047"/>
              <a:gd name="connsiteX5576" fmla="*/ 1787814 w 7366725"/>
              <a:gd name="connsiteY5576" fmla="*/ 1197619 h 1501047"/>
              <a:gd name="connsiteX5577" fmla="*/ 1788834 w 7366725"/>
              <a:gd name="connsiteY5577" fmla="*/ 1195578 h 1501047"/>
              <a:gd name="connsiteX5578" fmla="*/ 1788607 w 7366725"/>
              <a:gd name="connsiteY5578" fmla="*/ 1194672 h 1501047"/>
              <a:gd name="connsiteX5579" fmla="*/ 1789287 w 7366725"/>
              <a:gd name="connsiteY5579" fmla="*/ 1193538 h 1501047"/>
              <a:gd name="connsiteX5580" fmla="*/ 1790534 w 7366725"/>
              <a:gd name="connsiteY5580" fmla="*/ 1193198 h 1501047"/>
              <a:gd name="connsiteX5581" fmla="*/ 1791214 w 7366725"/>
              <a:gd name="connsiteY5581" fmla="*/ 1192745 h 1501047"/>
              <a:gd name="connsiteX5582" fmla="*/ 1792574 w 7366725"/>
              <a:gd name="connsiteY5582" fmla="*/ 1190931 h 1501047"/>
              <a:gd name="connsiteX5583" fmla="*/ 1792574 w 7366725"/>
              <a:gd name="connsiteY5583" fmla="*/ 1190251 h 1501047"/>
              <a:gd name="connsiteX5584" fmla="*/ 1791781 w 7366725"/>
              <a:gd name="connsiteY5584" fmla="*/ 1189798 h 1501047"/>
              <a:gd name="connsiteX5585" fmla="*/ 1791101 w 7366725"/>
              <a:gd name="connsiteY5585" fmla="*/ 1189004 h 1501047"/>
              <a:gd name="connsiteX5586" fmla="*/ 1790421 w 7366725"/>
              <a:gd name="connsiteY5586" fmla="*/ 1187417 h 1501047"/>
              <a:gd name="connsiteX5587" fmla="*/ 1790421 w 7366725"/>
              <a:gd name="connsiteY5587" fmla="*/ 1185377 h 1501047"/>
              <a:gd name="connsiteX5588" fmla="*/ 1792234 w 7366725"/>
              <a:gd name="connsiteY5588" fmla="*/ 1188098 h 1501047"/>
              <a:gd name="connsiteX5589" fmla="*/ 1792801 w 7366725"/>
              <a:gd name="connsiteY5589" fmla="*/ 1187871 h 1501047"/>
              <a:gd name="connsiteX5590" fmla="*/ 1792801 w 7366725"/>
              <a:gd name="connsiteY5590" fmla="*/ 1187077 h 1501047"/>
              <a:gd name="connsiteX5591" fmla="*/ 1793481 w 7366725"/>
              <a:gd name="connsiteY5591" fmla="*/ 1186737 h 1501047"/>
              <a:gd name="connsiteX5592" fmla="*/ 1793934 w 7366725"/>
              <a:gd name="connsiteY5592" fmla="*/ 1188438 h 1501047"/>
              <a:gd name="connsiteX5593" fmla="*/ 1794274 w 7366725"/>
              <a:gd name="connsiteY5593" fmla="*/ 1189231 h 1501047"/>
              <a:gd name="connsiteX5594" fmla="*/ 1794841 w 7366725"/>
              <a:gd name="connsiteY5594" fmla="*/ 1189231 h 1501047"/>
              <a:gd name="connsiteX5595" fmla="*/ 1796201 w 7366725"/>
              <a:gd name="connsiteY5595" fmla="*/ 1188438 h 1501047"/>
              <a:gd name="connsiteX5596" fmla="*/ 1796768 w 7366725"/>
              <a:gd name="connsiteY5596" fmla="*/ 1187758 h 1501047"/>
              <a:gd name="connsiteX5597" fmla="*/ 1796995 w 7366725"/>
              <a:gd name="connsiteY5597" fmla="*/ 1186057 h 1501047"/>
              <a:gd name="connsiteX5598" fmla="*/ 1795861 w 7366725"/>
              <a:gd name="connsiteY5598" fmla="*/ 1184811 h 1501047"/>
              <a:gd name="connsiteX5599" fmla="*/ 1793708 w 7366725"/>
              <a:gd name="connsiteY5599" fmla="*/ 1183904 h 1501047"/>
              <a:gd name="connsiteX5600" fmla="*/ 1794954 w 7366725"/>
              <a:gd name="connsiteY5600" fmla="*/ 1183337 h 1501047"/>
              <a:gd name="connsiteX5601" fmla="*/ 1797221 w 7366725"/>
              <a:gd name="connsiteY5601" fmla="*/ 1183677 h 1501047"/>
              <a:gd name="connsiteX5602" fmla="*/ 1799262 w 7366725"/>
              <a:gd name="connsiteY5602" fmla="*/ 1184131 h 1501047"/>
              <a:gd name="connsiteX5603" fmla="*/ 1801189 w 7366725"/>
              <a:gd name="connsiteY5603" fmla="*/ 1183224 h 1501047"/>
              <a:gd name="connsiteX5604" fmla="*/ 1801982 w 7366725"/>
              <a:gd name="connsiteY5604" fmla="*/ 1182317 h 1501047"/>
              <a:gd name="connsiteX5605" fmla="*/ 1803002 w 7366725"/>
              <a:gd name="connsiteY5605" fmla="*/ 1181864 h 1501047"/>
              <a:gd name="connsiteX5606" fmla="*/ 1804135 w 7366725"/>
              <a:gd name="connsiteY5606" fmla="*/ 1181864 h 1501047"/>
              <a:gd name="connsiteX5607" fmla="*/ 1806176 w 7366725"/>
              <a:gd name="connsiteY5607" fmla="*/ 1181184 h 1501047"/>
              <a:gd name="connsiteX5608" fmla="*/ 1807876 w 7366725"/>
              <a:gd name="connsiteY5608" fmla="*/ 1180050 h 1501047"/>
              <a:gd name="connsiteX5609" fmla="*/ 1808783 w 7366725"/>
              <a:gd name="connsiteY5609" fmla="*/ 1178576 h 1501047"/>
              <a:gd name="connsiteX5610" fmla="*/ 1807989 w 7366725"/>
              <a:gd name="connsiteY5610" fmla="*/ 1176536 h 1501047"/>
              <a:gd name="connsiteX5611" fmla="*/ 1810596 w 7366725"/>
              <a:gd name="connsiteY5611" fmla="*/ 1177103 h 1501047"/>
              <a:gd name="connsiteX5612" fmla="*/ 1812070 w 7366725"/>
              <a:gd name="connsiteY5612" fmla="*/ 1176196 h 1501047"/>
              <a:gd name="connsiteX5613" fmla="*/ 1814563 w 7366725"/>
              <a:gd name="connsiteY5613" fmla="*/ 1174156 h 1501047"/>
              <a:gd name="connsiteX5614" fmla="*/ 1815130 w 7366725"/>
              <a:gd name="connsiteY5614" fmla="*/ 1171889 h 1501047"/>
              <a:gd name="connsiteX5615" fmla="*/ 1816944 w 7366725"/>
              <a:gd name="connsiteY5615" fmla="*/ 1171209 h 1501047"/>
              <a:gd name="connsiteX5616" fmla="*/ 1818530 w 7366725"/>
              <a:gd name="connsiteY5616" fmla="*/ 1170869 h 1501047"/>
              <a:gd name="connsiteX5617" fmla="*/ 1821478 w 7366725"/>
              <a:gd name="connsiteY5617" fmla="*/ 1168602 h 1501047"/>
              <a:gd name="connsiteX5618" fmla="*/ 1822384 w 7366725"/>
              <a:gd name="connsiteY5618" fmla="*/ 1167355 h 1501047"/>
              <a:gd name="connsiteX5619" fmla="*/ 1821364 w 7366725"/>
              <a:gd name="connsiteY5619" fmla="*/ 1164182 h 1501047"/>
              <a:gd name="connsiteX5620" fmla="*/ 1822498 w 7366725"/>
              <a:gd name="connsiteY5620" fmla="*/ 1162028 h 1501047"/>
              <a:gd name="connsiteX5621" fmla="*/ 1822498 w 7366725"/>
              <a:gd name="connsiteY5621" fmla="*/ 1163048 h 1501047"/>
              <a:gd name="connsiteX5622" fmla="*/ 1822271 w 7366725"/>
              <a:gd name="connsiteY5622" fmla="*/ 1164295 h 1501047"/>
              <a:gd name="connsiteX5623" fmla="*/ 1823178 w 7366725"/>
              <a:gd name="connsiteY5623" fmla="*/ 1165995 h 1501047"/>
              <a:gd name="connsiteX5624" fmla="*/ 1824311 w 7366725"/>
              <a:gd name="connsiteY5624" fmla="*/ 1162028 h 1501047"/>
              <a:gd name="connsiteX5625" fmla="*/ 1828732 w 7366725"/>
              <a:gd name="connsiteY5625" fmla="*/ 1155794 h 1501047"/>
              <a:gd name="connsiteX5626" fmla="*/ 1830319 w 7366725"/>
              <a:gd name="connsiteY5626" fmla="*/ 1154207 h 1501047"/>
              <a:gd name="connsiteX5627" fmla="*/ 1835759 w 7366725"/>
              <a:gd name="connsiteY5627" fmla="*/ 1150580 h 1501047"/>
              <a:gd name="connsiteX5628" fmla="*/ 1839273 w 7366725"/>
              <a:gd name="connsiteY5628" fmla="*/ 1149447 h 1501047"/>
              <a:gd name="connsiteX5629" fmla="*/ 1847321 w 7366725"/>
              <a:gd name="connsiteY5629" fmla="*/ 1149447 h 1501047"/>
              <a:gd name="connsiteX5630" fmla="*/ 1848227 w 7366725"/>
              <a:gd name="connsiteY5630" fmla="*/ 1147633 h 1501047"/>
              <a:gd name="connsiteX5631" fmla="*/ 1848567 w 7366725"/>
              <a:gd name="connsiteY5631" fmla="*/ 1143326 h 1501047"/>
              <a:gd name="connsiteX5632" fmla="*/ 1849134 w 7366725"/>
              <a:gd name="connsiteY5632" fmla="*/ 1145706 h 1501047"/>
              <a:gd name="connsiteX5633" fmla="*/ 1849134 w 7366725"/>
              <a:gd name="connsiteY5633" fmla="*/ 1147746 h 1501047"/>
              <a:gd name="connsiteX5634" fmla="*/ 1849134 w 7366725"/>
              <a:gd name="connsiteY5634" fmla="*/ 1148993 h 1501047"/>
              <a:gd name="connsiteX5635" fmla="*/ 1849928 w 7366725"/>
              <a:gd name="connsiteY5635" fmla="*/ 1146273 h 1501047"/>
              <a:gd name="connsiteX5636" fmla="*/ 1850494 w 7366725"/>
              <a:gd name="connsiteY5636" fmla="*/ 1143779 h 1501047"/>
              <a:gd name="connsiteX5637" fmla="*/ 1852761 w 7366725"/>
              <a:gd name="connsiteY5637" fmla="*/ 1140379 h 1501047"/>
              <a:gd name="connsiteX5638" fmla="*/ 1853895 w 7366725"/>
              <a:gd name="connsiteY5638" fmla="*/ 1139245 h 1501047"/>
              <a:gd name="connsiteX5639" fmla="*/ 1854915 w 7366725"/>
              <a:gd name="connsiteY5639" fmla="*/ 1138565 h 1501047"/>
              <a:gd name="connsiteX5640" fmla="*/ 1857635 w 7366725"/>
              <a:gd name="connsiteY5640" fmla="*/ 1136298 h 1501047"/>
              <a:gd name="connsiteX5641" fmla="*/ 1860469 w 7366725"/>
              <a:gd name="connsiteY5641" fmla="*/ 1134485 h 1501047"/>
              <a:gd name="connsiteX5642" fmla="*/ 1860015 w 7366725"/>
              <a:gd name="connsiteY5642" fmla="*/ 1133805 h 1501047"/>
              <a:gd name="connsiteX5643" fmla="*/ 1859789 w 7366725"/>
              <a:gd name="connsiteY5643" fmla="*/ 1132898 h 1501047"/>
              <a:gd name="connsiteX5644" fmla="*/ 1859789 w 7366725"/>
              <a:gd name="connsiteY5644" fmla="*/ 1129497 h 1501047"/>
              <a:gd name="connsiteX5645" fmla="*/ 1860355 w 7366725"/>
              <a:gd name="connsiteY5645" fmla="*/ 1130404 h 1501047"/>
              <a:gd name="connsiteX5646" fmla="*/ 1860922 w 7366725"/>
              <a:gd name="connsiteY5646" fmla="*/ 1132218 h 1501047"/>
              <a:gd name="connsiteX5647" fmla="*/ 1862169 w 7366725"/>
              <a:gd name="connsiteY5647" fmla="*/ 1132671 h 1501047"/>
              <a:gd name="connsiteX5648" fmla="*/ 1863076 w 7366725"/>
              <a:gd name="connsiteY5648" fmla="*/ 1132331 h 1501047"/>
              <a:gd name="connsiteX5649" fmla="*/ 1865456 w 7366725"/>
              <a:gd name="connsiteY5649" fmla="*/ 1130064 h 1501047"/>
              <a:gd name="connsiteX5650" fmla="*/ 1867156 w 7366725"/>
              <a:gd name="connsiteY5650" fmla="*/ 1130291 h 1501047"/>
              <a:gd name="connsiteX5651" fmla="*/ 1870330 w 7366725"/>
              <a:gd name="connsiteY5651" fmla="*/ 1130291 h 1501047"/>
              <a:gd name="connsiteX5652" fmla="*/ 1872370 w 7366725"/>
              <a:gd name="connsiteY5652" fmla="*/ 1130178 h 1501047"/>
              <a:gd name="connsiteX5653" fmla="*/ 1873617 w 7366725"/>
              <a:gd name="connsiteY5653" fmla="*/ 1130178 h 1501047"/>
              <a:gd name="connsiteX5654" fmla="*/ 1874184 w 7366725"/>
              <a:gd name="connsiteY5654" fmla="*/ 1128931 h 1501047"/>
              <a:gd name="connsiteX5655" fmla="*/ 1875997 w 7366725"/>
              <a:gd name="connsiteY5655" fmla="*/ 1128477 h 1501047"/>
              <a:gd name="connsiteX5656" fmla="*/ 1878037 w 7366725"/>
              <a:gd name="connsiteY5656" fmla="*/ 1128251 h 1501047"/>
              <a:gd name="connsiteX5657" fmla="*/ 1879624 w 7366725"/>
              <a:gd name="connsiteY5657" fmla="*/ 1126664 h 1501047"/>
              <a:gd name="connsiteX5658" fmla="*/ 1881211 w 7366725"/>
              <a:gd name="connsiteY5658" fmla="*/ 1124284 h 1501047"/>
              <a:gd name="connsiteX5659" fmla="*/ 1879284 w 7366725"/>
              <a:gd name="connsiteY5659" fmla="*/ 1122923 h 1501047"/>
              <a:gd name="connsiteX5660" fmla="*/ 1873390 w 7366725"/>
              <a:gd name="connsiteY5660" fmla="*/ 1124170 h 1501047"/>
              <a:gd name="connsiteX5661" fmla="*/ 1870216 w 7366725"/>
              <a:gd name="connsiteY5661" fmla="*/ 1123490 h 1501047"/>
              <a:gd name="connsiteX5662" fmla="*/ 1868630 w 7366725"/>
              <a:gd name="connsiteY5662" fmla="*/ 1122130 h 1501047"/>
              <a:gd name="connsiteX5663" fmla="*/ 1866703 w 7366725"/>
              <a:gd name="connsiteY5663" fmla="*/ 1118956 h 1501047"/>
              <a:gd name="connsiteX5664" fmla="*/ 1871010 w 7366725"/>
              <a:gd name="connsiteY5664" fmla="*/ 1122697 h 1501047"/>
              <a:gd name="connsiteX5665" fmla="*/ 1872710 w 7366725"/>
              <a:gd name="connsiteY5665" fmla="*/ 1123037 h 1501047"/>
              <a:gd name="connsiteX5666" fmla="*/ 1875770 w 7366725"/>
              <a:gd name="connsiteY5666" fmla="*/ 1120996 h 1501047"/>
              <a:gd name="connsiteX5667" fmla="*/ 1876111 w 7366725"/>
              <a:gd name="connsiteY5667" fmla="*/ 1120203 h 1501047"/>
              <a:gd name="connsiteX5668" fmla="*/ 1876111 w 7366725"/>
              <a:gd name="connsiteY5668" fmla="*/ 1118956 h 1501047"/>
              <a:gd name="connsiteX5669" fmla="*/ 1877131 w 7366725"/>
              <a:gd name="connsiteY5669" fmla="*/ 1117369 h 1501047"/>
              <a:gd name="connsiteX5670" fmla="*/ 1878264 w 7366725"/>
              <a:gd name="connsiteY5670" fmla="*/ 1116009 h 1501047"/>
              <a:gd name="connsiteX5671" fmla="*/ 1877471 w 7366725"/>
              <a:gd name="connsiteY5671" fmla="*/ 1115103 h 1501047"/>
              <a:gd name="connsiteX5672" fmla="*/ 1876564 w 7366725"/>
              <a:gd name="connsiteY5672" fmla="*/ 1114536 h 1501047"/>
              <a:gd name="connsiteX5673" fmla="*/ 1868856 w 7366725"/>
              <a:gd name="connsiteY5673" fmla="*/ 1111362 h 1501047"/>
              <a:gd name="connsiteX5674" fmla="*/ 1867496 w 7366725"/>
              <a:gd name="connsiteY5674" fmla="*/ 1109662 h 1501047"/>
              <a:gd name="connsiteX5675" fmla="*/ 1870670 w 7366725"/>
              <a:gd name="connsiteY5675" fmla="*/ 1111249 h 1501047"/>
              <a:gd name="connsiteX5676" fmla="*/ 1873617 w 7366725"/>
              <a:gd name="connsiteY5676" fmla="*/ 1112042 h 1501047"/>
              <a:gd name="connsiteX5677" fmla="*/ 1875770 w 7366725"/>
              <a:gd name="connsiteY5677" fmla="*/ 1111475 h 1501047"/>
              <a:gd name="connsiteX5678" fmla="*/ 1876224 w 7366725"/>
              <a:gd name="connsiteY5678" fmla="*/ 1109549 h 1501047"/>
              <a:gd name="connsiteX5679" fmla="*/ 1876904 w 7366725"/>
              <a:gd name="connsiteY5679" fmla="*/ 1109549 h 1501047"/>
              <a:gd name="connsiteX5680" fmla="*/ 1877811 w 7366725"/>
              <a:gd name="connsiteY5680" fmla="*/ 1110115 h 1501047"/>
              <a:gd name="connsiteX5681" fmla="*/ 1878151 w 7366725"/>
              <a:gd name="connsiteY5681" fmla="*/ 1111929 h 1501047"/>
              <a:gd name="connsiteX5682" fmla="*/ 1878717 w 7366725"/>
              <a:gd name="connsiteY5682" fmla="*/ 1112949 h 1501047"/>
              <a:gd name="connsiteX5683" fmla="*/ 1879624 w 7366725"/>
              <a:gd name="connsiteY5683" fmla="*/ 1112722 h 1501047"/>
              <a:gd name="connsiteX5684" fmla="*/ 1880758 w 7366725"/>
              <a:gd name="connsiteY5684" fmla="*/ 1112722 h 1501047"/>
              <a:gd name="connsiteX5685" fmla="*/ 1883138 w 7366725"/>
              <a:gd name="connsiteY5685" fmla="*/ 1113742 h 1501047"/>
              <a:gd name="connsiteX5686" fmla="*/ 1885178 w 7366725"/>
              <a:gd name="connsiteY5686" fmla="*/ 1114082 h 1501047"/>
              <a:gd name="connsiteX5687" fmla="*/ 1886652 w 7366725"/>
              <a:gd name="connsiteY5687" fmla="*/ 1113402 h 1501047"/>
              <a:gd name="connsiteX5688" fmla="*/ 1889485 w 7366725"/>
              <a:gd name="connsiteY5688" fmla="*/ 1110229 h 1501047"/>
              <a:gd name="connsiteX5689" fmla="*/ 1893453 w 7366725"/>
              <a:gd name="connsiteY5689" fmla="*/ 1106715 h 1501047"/>
              <a:gd name="connsiteX5690" fmla="*/ 1894019 w 7366725"/>
              <a:gd name="connsiteY5690" fmla="*/ 1103768 h 1501047"/>
              <a:gd name="connsiteX5691" fmla="*/ 1893679 w 7366725"/>
              <a:gd name="connsiteY5691" fmla="*/ 1101841 h 1501047"/>
              <a:gd name="connsiteX5692" fmla="*/ 1893453 w 7366725"/>
              <a:gd name="connsiteY5692" fmla="*/ 1100367 h 1501047"/>
              <a:gd name="connsiteX5693" fmla="*/ 1892659 w 7366725"/>
              <a:gd name="connsiteY5693" fmla="*/ 1099007 h 1501047"/>
              <a:gd name="connsiteX5694" fmla="*/ 1891752 w 7366725"/>
              <a:gd name="connsiteY5694" fmla="*/ 1099007 h 1501047"/>
              <a:gd name="connsiteX5695" fmla="*/ 1889145 w 7366725"/>
              <a:gd name="connsiteY5695" fmla="*/ 1100481 h 1501047"/>
              <a:gd name="connsiteX5696" fmla="*/ 1888692 w 7366725"/>
              <a:gd name="connsiteY5696" fmla="*/ 1104788 h 1501047"/>
              <a:gd name="connsiteX5697" fmla="*/ 1887785 w 7366725"/>
              <a:gd name="connsiteY5697" fmla="*/ 1105581 h 1501047"/>
              <a:gd name="connsiteX5698" fmla="*/ 1886992 w 7366725"/>
              <a:gd name="connsiteY5698" fmla="*/ 1105581 h 1501047"/>
              <a:gd name="connsiteX5699" fmla="*/ 1887105 w 7366725"/>
              <a:gd name="connsiteY5699" fmla="*/ 1103201 h 1501047"/>
              <a:gd name="connsiteX5700" fmla="*/ 1887445 w 7366725"/>
              <a:gd name="connsiteY5700" fmla="*/ 1100934 h 1501047"/>
              <a:gd name="connsiteX5701" fmla="*/ 1887218 w 7366725"/>
              <a:gd name="connsiteY5701" fmla="*/ 1098667 h 1501047"/>
              <a:gd name="connsiteX5702" fmla="*/ 1884385 w 7366725"/>
              <a:gd name="connsiteY5702" fmla="*/ 1098101 h 1501047"/>
              <a:gd name="connsiteX5703" fmla="*/ 1883251 w 7366725"/>
              <a:gd name="connsiteY5703" fmla="*/ 1098667 h 1501047"/>
              <a:gd name="connsiteX5704" fmla="*/ 1881325 w 7366725"/>
              <a:gd name="connsiteY5704" fmla="*/ 1099007 h 1501047"/>
              <a:gd name="connsiteX5705" fmla="*/ 1878377 w 7366725"/>
              <a:gd name="connsiteY5705" fmla="*/ 1099007 h 1501047"/>
              <a:gd name="connsiteX5706" fmla="*/ 1876224 w 7366725"/>
              <a:gd name="connsiteY5706" fmla="*/ 1099234 h 1501047"/>
              <a:gd name="connsiteX5707" fmla="*/ 1873844 w 7366725"/>
              <a:gd name="connsiteY5707" fmla="*/ 1098894 h 1501047"/>
              <a:gd name="connsiteX5708" fmla="*/ 1873844 w 7366725"/>
              <a:gd name="connsiteY5708" fmla="*/ 1096967 h 1501047"/>
              <a:gd name="connsiteX5709" fmla="*/ 1873617 w 7366725"/>
              <a:gd name="connsiteY5709" fmla="*/ 1094473 h 1501047"/>
              <a:gd name="connsiteX5710" fmla="*/ 1873617 w 7366725"/>
              <a:gd name="connsiteY5710" fmla="*/ 1092093 h 1501047"/>
              <a:gd name="connsiteX5711" fmla="*/ 1874070 w 7366725"/>
              <a:gd name="connsiteY5711" fmla="*/ 1094133 h 1501047"/>
              <a:gd name="connsiteX5712" fmla="*/ 1874864 w 7366725"/>
              <a:gd name="connsiteY5712" fmla="*/ 1095947 h 1501047"/>
              <a:gd name="connsiteX5713" fmla="*/ 1877357 w 7366725"/>
              <a:gd name="connsiteY5713" fmla="*/ 1097421 h 1501047"/>
              <a:gd name="connsiteX5714" fmla="*/ 1879057 w 7366725"/>
              <a:gd name="connsiteY5714" fmla="*/ 1097080 h 1501047"/>
              <a:gd name="connsiteX5715" fmla="*/ 1880191 w 7366725"/>
              <a:gd name="connsiteY5715" fmla="*/ 1096060 h 1501047"/>
              <a:gd name="connsiteX5716" fmla="*/ 1880985 w 7366725"/>
              <a:gd name="connsiteY5716" fmla="*/ 1094360 h 1501047"/>
              <a:gd name="connsiteX5717" fmla="*/ 1882231 w 7366725"/>
              <a:gd name="connsiteY5717" fmla="*/ 1094360 h 1501047"/>
              <a:gd name="connsiteX5718" fmla="*/ 1884158 w 7366725"/>
              <a:gd name="connsiteY5718" fmla="*/ 1094813 h 1501047"/>
              <a:gd name="connsiteX5719" fmla="*/ 1883251 w 7366725"/>
              <a:gd name="connsiteY5719" fmla="*/ 1093000 h 1501047"/>
              <a:gd name="connsiteX5720" fmla="*/ 1884271 w 7366725"/>
              <a:gd name="connsiteY5720" fmla="*/ 1093567 h 1501047"/>
              <a:gd name="connsiteX5721" fmla="*/ 1885745 w 7366725"/>
              <a:gd name="connsiteY5721" fmla="*/ 1094133 h 1501047"/>
              <a:gd name="connsiteX5722" fmla="*/ 1885972 w 7366725"/>
              <a:gd name="connsiteY5722" fmla="*/ 1092433 h 1501047"/>
              <a:gd name="connsiteX5723" fmla="*/ 1885972 w 7366725"/>
              <a:gd name="connsiteY5723" fmla="*/ 1090846 h 1501047"/>
              <a:gd name="connsiteX5724" fmla="*/ 1887785 w 7366725"/>
              <a:gd name="connsiteY5724" fmla="*/ 1091980 h 1501047"/>
              <a:gd name="connsiteX5725" fmla="*/ 1889939 w 7366725"/>
              <a:gd name="connsiteY5725" fmla="*/ 1092660 h 1501047"/>
              <a:gd name="connsiteX5726" fmla="*/ 1891299 w 7366725"/>
              <a:gd name="connsiteY5726" fmla="*/ 1093453 h 1501047"/>
              <a:gd name="connsiteX5727" fmla="*/ 1892546 w 7366725"/>
              <a:gd name="connsiteY5727" fmla="*/ 1095040 h 1501047"/>
              <a:gd name="connsiteX5728" fmla="*/ 1891639 w 7366725"/>
              <a:gd name="connsiteY5728" fmla="*/ 1091186 h 1501047"/>
              <a:gd name="connsiteX5729" fmla="*/ 1890392 w 7366725"/>
              <a:gd name="connsiteY5729" fmla="*/ 1088239 h 1501047"/>
              <a:gd name="connsiteX5730" fmla="*/ 1889259 w 7366725"/>
              <a:gd name="connsiteY5730" fmla="*/ 1087106 h 1501047"/>
              <a:gd name="connsiteX5731" fmla="*/ 1888919 w 7366725"/>
              <a:gd name="connsiteY5731" fmla="*/ 1085972 h 1501047"/>
              <a:gd name="connsiteX5732" fmla="*/ 1889599 w 7366725"/>
              <a:gd name="connsiteY5732" fmla="*/ 1083479 h 1501047"/>
              <a:gd name="connsiteX5733" fmla="*/ 1889372 w 7366725"/>
              <a:gd name="connsiteY5733" fmla="*/ 1082799 h 1501047"/>
              <a:gd name="connsiteX5734" fmla="*/ 1889372 w 7366725"/>
              <a:gd name="connsiteY5734" fmla="*/ 1081892 h 1501047"/>
              <a:gd name="connsiteX5735" fmla="*/ 1889939 w 7366725"/>
              <a:gd name="connsiteY5735" fmla="*/ 1081325 h 1501047"/>
              <a:gd name="connsiteX5736" fmla="*/ 1890506 w 7366725"/>
              <a:gd name="connsiteY5736" fmla="*/ 1082005 h 1501047"/>
              <a:gd name="connsiteX5737" fmla="*/ 1890959 w 7366725"/>
              <a:gd name="connsiteY5737" fmla="*/ 1083706 h 1501047"/>
              <a:gd name="connsiteX5738" fmla="*/ 1892659 w 7366725"/>
              <a:gd name="connsiteY5738" fmla="*/ 1091186 h 1501047"/>
              <a:gd name="connsiteX5739" fmla="*/ 1894359 w 7366725"/>
              <a:gd name="connsiteY5739" fmla="*/ 1095380 h 1501047"/>
              <a:gd name="connsiteX5740" fmla="*/ 1897420 w 7366725"/>
              <a:gd name="connsiteY5740" fmla="*/ 1101161 h 1501047"/>
              <a:gd name="connsiteX5741" fmla="*/ 1898326 w 7366725"/>
              <a:gd name="connsiteY5741" fmla="*/ 1102521 h 1501047"/>
              <a:gd name="connsiteX5742" fmla="*/ 1897873 w 7366725"/>
              <a:gd name="connsiteY5742" fmla="*/ 1101048 h 1501047"/>
              <a:gd name="connsiteX5743" fmla="*/ 1893793 w 7366725"/>
              <a:gd name="connsiteY5743" fmla="*/ 1092320 h 1501047"/>
              <a:gd name="connsiteX5744" fmla="*/ 1891072 w 7366725"/>
              <a:gd name="connsiteY5744" fmla="*/ 1081552 h 1501047"/>
              <a:gd name="connsiteX5745" fmla="*/ 1890052 w 7366725"/>
              <a:gd name="connsiteY5745" fmla="*/ 1078832 h 1501047"/>
              <a:gd name="connsiteX5746" fmla="*/ 1889599 w 7366725"/>
              <a:gd name="connsiteY5746" fmla="*/ 1076451 h 1501047"/>
              <a:gd name="connsiteX5747" fmla="*/ 1888919 w 7366725"/>
              <a:gd name="connsiteY5747" fmla="*/ 1075205 h 1501047"/>
              <a:gd name="connsiteX5748" fmla="*/ 1885972 w 7366725"/>
              <a:gd name="connsiteY5748" fmla="*/ 1074751 h 1501047"/>
              <a:gd name="connsiteX5749" fmla="*/ 1883931 w 7366725"/>
              <a:gd name="connsiteY5749" fmla="*/ 1074184 h 1501047"/>
              <a:gd name="connsiteX5750" fmla="*/ 1880758 w 7366725"/>
              <a:gd name="connsiteY5750" fmla="*/ 1075771 h 1501047"/>
              <a:gd name="connsiteX5751" fmla="*/ 1878944 w 7366725"/>
              <a:gd name="connsiteY5751" fmla="*/ 1075545 h 1501047"/>
              <a:gd name="connsiteX5752" fmla="*/ 1878604 w 7366725"/>
              <a:gd name="connsiteY5752" fmla="*/ 1073958 h 1501047"/>
              <a:gd name="connsiteX5753" fmla="*/ 1875997 w 7366725"/>
              <a:gd name="connsiteY5753" fmla="*/ 1071804 h 1501047"/>
              <a:gd name="connsiteX5754" fmla="*/ 1875204 w 7366725"/>
              <a:gd name="connsiteY5754" fmla="*/ 1068630 h 1501047"/>
              <a:gd name="connsiteX5755" fmla="*/ 1873277 w 7366725"/>
              <a:gd name="connsiteY5755" fmla="*/ 1068404 h 1501047"/>
              <a:gd name="connsiteX5756" fmla="*/ 1869990 w 7366725"/>
              <a:gd name="connsiteY5756" fmla="*/ 1067384 h 1501047"/>
              <a:gd name="connsiteX5757" fmla="*/ 1868403 w 7366725"/>
              <a:gd name="connsiteY5757" fmla="*/ 1066250 h 1501047"/>
              <a:gd name="connsiteX5758" fmla="*/ 1864436 w 7366725"/>
              <a:gd name="connsiteY5758" fmla="*/ 1065570 h 1501047"/>
              <a:gd name="connsiteX5759" fmla="*/ 1863756 w 7366725"/>
              <a:gd name="connsiteY5759" fmla="*/ 1065230 h 1501047"/>
              <a:gd name="connsiteX5760" fmla="*/ 1863302 w 7366725"/>
              <a:gd name="connsiteY5760" fmla="*/ 1064777 h 1501047"/>
              <a:gd name="connsiteX5761" fmla="*/ 1868290 w 7366725"/>
              <a:gd name="connsiteY5761" fmla="*/ 1065117 h 1501047"/>
              <a:gd name="connsiteX5762" fmla="*/ 1874524 w 7366725"/>
              <a:gd name="connsiteY5762" fmla="*/ 1067610 h 1501047"/>
              <a:gd name="connsiteX5763" fmla="*/ 1875997 w 7366725"/>
              <a:gd name="connsiteY5763" fmla="*/ 1067610 h 1501047"/>
              <a:gd name="connsiteX5764" fmla="*/ 1876564 w 7366725"/>
              <a:gd name="connsiteY5764" fmla="*/ 1069537 h 1501047"/>
              <a:gd name="connsiteX5765" fmla="*/ 1878491 w 7366725"/>
              <a:gd name="connsiteY5765" fmla="*/ 1071351 h 1501047"/>
              <a:gd name="connsiteX5766" fmla="*/ 1879398 w 7366725"/>
              <a:gd name="connsiteY5766" fmla="*/ 1072371 h 1501047"/>
              <a:gd name="connsiteX5767" fmla="*/ 1880644 w 7366725"/>
              <a:gd name="connsiteY5767" fmla="*/ 1073391 h 1501047"/>
              <a:gd name="connsiteX5768" fmla="*/ 1881891 w 7366725"/>
              <a:gd name="connsiteY5768" fmla="*/ 1072824 h 1501047"/>
              <a:gd name="connsiteX5769" fmla="*/ 1883025 w 7366725"/>
              <a:gd name="connsiteY5769" fmla="*/ 1071804 h 1501047"/>
              <a:gd name="connsiteX5770" fmla="*/ 1882685 w 7366725"/>
              <a:gd name="connsiteY5770" fmla="*/ 1070331 h 1501047"/>
              <a:gd name="connsiteX5771" fmla="*/ 1882118 w 7366725"/>
              <a:gd name="connsiteY5771" fmla="*/ 1069310 h 1501047"/>
              <a:gd name="connsiteX5772" fmla="*/ 1880644 w 7366725"/>
              <a:gd name="connsiteY5772" fmla="*/ 1067724 h 1501047"/>
              <a:gd name="connsiteX5773" fmla="*/ 1878717 w 7366725"/>
              <a:gd name="connsiteY5773" fmla="*/ 1066817 h 1501047"/>
              <a:gd name="connsiteX5774" fmla="*/ 1876451 w 7366725"/>
              <a:gd name="connsiteY5774" fmla="*/ 1064890 h 1501047"/>
              <a:gd name="connsiteX5775" fmla="*/ 1873844 w 7366725"/>
              <a:gd name="connsiteY5775" fmla="*/ 1061716 h 1501047"/>
              <a:gd name="connsiteX5776" fmla="*/ 1873504 w 7366725"/>
              <a:gd name="connsiteY5776" fmla="*/ 1060923 h 1501047"/>
              <a:gd name="connsiteX5777" fmla="*/ 1873504 w 7366725"/>
              <a:gd name="connsiteY5777" fmla="*/ 1060243 h 1501047"/>
              <a:gd name="connsiteX5778" fmla="*/ 1877924 w 7366725"/>
              <a:gd name="connsiteY5778" fmla="*/ 1065230 h 1501047"/>
              <a:gd name="connsiteX5779" fmla="*/ 1879624 w 7366725"/>
              <a:gd name="connsiteY5779" fmla="*/ 1066137 h 1501047"/>
              <a:gd name="connsiteX5780" fmla="*/ 1880871 w 7366725"/>
              <a:gd name="connsiteY5780" fmla="*/ 1065457 h 1501047"/>
              <a:gd name="connsiteX5781" fmla="*/ 1880644 w 7366725"/>
              <a:gd name="connsiteY5781" fmla="*/ 1064663 h 1501047"/>
              <a:gd name="connsiteX5782" fmla="*/ 1880644 w 7366725"/>
              <a:gd name="connsiteY5782" fmla="*/ 1063303 h 1501047"/>
              <a:gd name="connsiteX5783" fmla="*/ 1883591 w 7366725"/>
              <a:gd name="connsiteY5783" fmla="*/ 1064097 h 1501047"/>
              <a:gd name="connsiteX5784" fmla="*/ 1883818 w 7366725"/>
              <a:gd name="connsiteY5784" fmla="*/ 1062283 h 1501047"/>
              <a:gd name="connsiteX5785" fmla="*/ 1883478 w 7366725"/>
              <a:gd name="connsiteY5785" fmla="*/ 1060696 h 1501047"/>
              <a:gd name="connsiteX5786" fmla="*/ 1881438 w 7366725"/>
              <a:gd name="connsiteY5786" fmla="*/ 1059789 h 1501047"/>
              <a:gd name="connsiteX5787" fmla="*/ 1882685 w 7366725"/>
              <a:gd name="connsiteY5787" fmla="*/ 1058769 h 1501047"/>
              <a:gd name="connsiteX5788" fmla="*/ 1879057 w 7366725"/>
              <a:gd name="connsiteY5788" fmla="*/ 1057296 h 1501047"/>
              <a:gd name="connsiteX5789" fmla="*/ 1877697 w 7366725"/>
              <a:gd name="connsiteY5789" fmla="*/ 1056276 h 1501047"/>
              <a:gd name="connsiteX5790" fmla="*/ 1876224 w 7366725"/>
              <a:gd name="connsiteY5790" fmla="*/ 1054122 h 1501047"/>
              <a:gd name="connsiteX5791" fmla="*/ 1874297 w 7366725"/>
              <a:gd name="connsiteY5791" fmla="*/ 1052762 h 1501047"/>
              <a:gd name="connsiteX5792" fmla="*/ 1871577 w 7366725"/>
              <a:gd name="connsiteY5792" fmla="*/ 1049475 h 1501047"/>
              <a:gd name="connsiteX5793" fmla="*/ 1869990 w 7366725"/>
              <a:gd name="connsiteY5793" fmla="*/ 1047095 h 1501047"/>
              <a:gd name="connsiteX5794" fmla="*/ 1866136 w 7366725"/>
              <a:gd name="connsiteY5794" fmla="*/ 1043694 h 1501047"/>
              <a:gd name="connsiteX5795" fmla="*/ 1866929 w 7366725"/>
              <a:gd name="connsiteY5795" fmla="*/ 1043694 h 1501047"/>
              <a:gd name="connsiteX5796" fmla="*/ 1869650 w 7366725"/>
              <a:gd name="connsiteY5796" fmla="*/ 1045508 h 1501047"/>
              <a:gd name="connsiteX5797" fmla="*/ 1871917 w 7366725"/>
              <a:gd name="connsiteY5797" fmla="*/ 1048908 h 1501047"/>
              <a:gd name="connsiteX5798" fmla="*/ 1872597 w 7366725"/>
              <a:gd name="connsiteY5798" fmla="*/ 1049475 h 1501047"/>
              <a:gd name="connsiteX5799" fmla="*/ 1878717 w 7366725"/>
              <a:gd name="connsiteY5799" fmla="*/ 1055936 h 1501047"/>
              <a:gd name="connsiteX5800" fmla="*/ 1879851 w 7366725"/>
              <a:gd name="connsiteY5800" fmla="*/ 1056276 h 1501047"/>
              <a:gd name="connsiteX5801" fmla="*/ 1881778 w 7366725"/>
              <a:gd name="connsiteY5801" fmla="*/ 1056276 h 1501047"/>
              <a:gd name="connsiteX5802" fmla="*/ 1882571 w 7366725"/>
              <a:gd name="connsiteY5802" fmla="*/ 1055029 h 1501047"/>
              <a:gd name="connsiteX5803" fmla="*/ 1882798 w 7366725"/>
              <a:gd name="connsiteY5803" fmla="*/ 1053215 h 1501047"/>
              <a:gd name="connsiteX5804" fmla="*/ 1883478 w 7366725"/>
              <a:gd name="connsiteY5804" fmla="*/ 1051855 h 1501047"/>
              <a:gd name="connsiteX5805" fmla="*/ 1883478 w 7366725"/>
              <a:gd name="connsiteY5805" fmla="*/ 1050722 h 1501047"/>
              <a:gd name="connsiteX5806" fmla="*/ 1881551 w 7366725"/>
              <a:gd name="connsiteY5806" fmla="*/ 1048908 h 1501047"/>
              <a:gd name="connsiteX5807" fmla="*/ 1879171 w 7366725"/>
              <a:gd name="connsiteY5807" fmla="*/ 1047661 h 1501047"/>
              <a:gd name="connsiteX5808" fmla="*/ 1877584 w 7366725"/>
              <a:gd name="connsiteY5808" fmla="*/ 1045508 h 1501047"/>
              <a:gd name="connsiteX5809" fmla="*/ 1875657 w 7366725"/>
              <a:gd name="connsiteY5809" fmla="*/ 1044488 h 1501047"/>
              <a:gd name="connsiteX5810" fmla="*/ 1870330 w 7366725"/>
              <a:gd name="connsiteY5810" fmla="*/ 1042901 h 1501047"/>
              <a:gd name="connsiteX5811" fmla="*/ 1867496 w 7366725"/>
              <a:gd name="connsiteY5811" fmla="*/ 1038820 h 1501047"/>
              <a:gd name="connsiteX5812" fmla="*/ 1866249 w 7366725"/>
              <a:gd name="connsiteY5812" fmla="*/ 1038480 h 1501047"/>
              <a:gd name="connsiteX5813" fmla="*/ 1863756 w 7366725"/>
              <a:gd name="connsiteY5813" fmla="*/ 1039274 h 1501047"/>
              <a:gd name="connsiteX5814" fmla="*/ 1862962 w 7366725"/>
              <a:gd name="connsiteY5814" fmla="*/ 1038934 h 1501047"/>
              <a:gd name="connsiteX5815" fmla="*/ 1862169 w 7366725"/>
              <a:gd name="connsiteY5815" fmla="*/ 1037800 h 1501047"/>
              <a:gd name="connsiteX5816" fmla="*/ 1862736 w 7366725"/>
              <a:gd name="connsiteY5816" fmla="*/ 1034400 h 1501047"/>
              <a:gd name="connsiteX5817" fmla="*/ 1863189 w 7366725"/>
              <a:gd name="connsiteY5817" fmla="*/ 1032586 h 1501047"/>
              <a:gd name="connsiteX5818" fmla="*/ 1865116 w 7366725"/>
              <a:gd name="connsiteY5818" fmla="*/ 1030659 h 1501047"/>
              <a:gd name="connsiteX5819" fmla="*/ 1866589 w 7366725"/>
              <a:gd name="connsiteY5819" fmla="*/ 1029526 h 1501047"/>
              <a:gd name="connsiteX5820" fmla="*/ 1867496 w 7366725"/>
              <a:gd name="connsiteY5820" fmla="*/ 1028052 h 1501047"/>
              <a:gd name="connsiteX5821" fmla="*/ 1867836 w 7366725"/>
              <a:gd name="connsiteY5821" fmla="*/ 1025105 h 1501047"/>
              <a:gd name="connsiteX5822" fmla="*/ 1868063 w 7366725"/>
              <a:gd name="connsiteY5822" fmla="*/ 1027939 h 1501047"/>
              <a:gd name="connsiteX5823" fmla="*/ 1867383 w 7366725"/>
              <a:gd name="connsiteY5823" fmla="*/ 1029753 h 1501047"/>
              <a:gd name="connsiteX5824" fmla="*/ 1865683 w 7366725"/>
              <a:gd name="connsiteY5824" fmla="*/ 1031226 h 1501047"/>
              <a:gd name="connsiteX5825" fmla="*/ 1863869 w 7366725"/>
              <a:gd name="connsiteY5825" fmla="*/ 1034060 h 1501047"/>
              <a:gd name="connsiteX5826" fmla="*/ 1863416 w 7366725"/>
              <a:gd name="connsiteY5826" fmla="*/ 1035193 h 1501047"/>
              <a:gd name="connsiteX5827" fmla="*/ 1863642 w 7366725"/>
              <a:gd name="connsiteY5827" fmla="*/ 1037460 h 1501047"/>
              <a:gd name="connsiteX5828" fmla="*/ 1865229 w 7366725"/>
              <a:gd name="connsiteY5828" fmla="*/ 1037687 h 1501047"/>
              <a:gd name="connsiteX5829" fmla="*/ 1866816 w 7366725"/>
              <a:gd name="connsiteY5829" fmla="*/ 1036553 h 1501047"/>
              <a:gd name="connsiteX5830" fmla="*/ 1868403 w 7366725"/>
              <a:gd name="connsiteY5830" fmla="*/ 1036553 h 1501047"/>
              <a:gd name="connsiteX5831" fmla="*/ 1868630 w 7366725"/>
              <a:gd name="connsiteY5831" fmla="*/ 1037800 h 1501047"/>
              <a:gd name="connsiteX5832" fmla="*/ 1869423 w 7366725"/>
              <a:gd name="connsiteY5832" fmla="*/ 1039047 h 1501047"/>
              <a:gd name="connsiteX5833" fmla="*/ 1870670 w 7366725"/>
              <a:gd name="connsiteY5833" fmla="*/ 1040407 h 1501047"/>
              <a:gd name="connsiteX5834" fmla="*/ 1871123 w 7366725"/>
              <a:gd name="connsiteY5834" fmla="*/ 1039274 h 1501047"/>
              <a:gd name="connsiteX5835" fmla="*/ 1871123 w 7366725"/>
              <a:gd name="connsiteY5835" fmla="*/ 1037914 h 1501047"/>
              <a:gd name="connsiteX5836" fmla="*/ 1873164 w 7366725"/>
              <a:gd name="connsiteY5836" fmla="*/ 1041201 h 1501047"/>
              <a:gd name="connsiteX5837" fmla="*/ 1876791 w 7366725"/>
              <a:gd name="connsiteY5837" fmla="*/ 1042107 h 1501047"/>
              <a:gd name="connsiteX5838" fmla="*/ 1879624 w 7366725"/>
              <a:gd name="connsiteY5838" fmla="*/ 1043467 h 1501047"/>
              <a:gd name="connsiteX5839" fmla="*/ 1880644 w 7366725"/>
              <a:gd name="connsiteY5839" fmla="*/ 1044714 h 1501047"/>
              <a:gd name="connsiteX5840" fmla="*/ 1881891 w 7366725"/>
              <a:gd name="connsiteY5840" fmla="*/ 1045734 h 1501047"/>
              <a:gd name="connsiteX5841" fmla="*/ 1881891 w 7366725"/>
              <a:gd name="connsiteY5841" fmla="*/ 1044374 h 1501047"/>
              <a:gd name="connsiteX5842" fmla="*/ 1881438 w 7366725"/>
              <a:gd name="connsiteY5842" fmla="*/ 1042901 h 1501047"/>
              <a:gd name="connsiteX5843" fmla="*/ 1880531 w 7366725"/>
              <a:gd name="connsiteY5843" fmla="*/ 1041087 h 1501047"/>
              <a:gd name="connsiteX5844" fmla="*/ 1875770 w 7366725"/>
              <a:gd name="connsiteY5844" fmla="*/ 1036327 h 1501047"/>
              <a:gd name="connsiteX5845" fmla="*/ 1875204 w 7366725"/>
              <a:gd name="connsiteY5845" fmla="*/ 1034173 h 1501047"/>
              <a:gd name="connsiteX5846" fmla="*/ 1874977 w 7366725"/>
              <a:gd name="connsiteY5846" fmla="*/ 1032246 h 1501047"/>
              <a:gd name="connsiteX5847" fmla="*/ 1875317 w 7366725"/>
              <a:gd name="connsiteY5847" fmla="*/ 1033040 h 1501047"/>
              <a:gd name="connsiteX5848" fmla="*/ 1875544 w 7366725"/>
              <a:gd name="connsiteY5848" fmla="*/ 1034060 h 1501047"/>
              <a:gd name="connsiteX5849" fmla="*/ 1877017 w 7366725"/>
              <a:gd name="connsiteY5849" fmla="*/ 1036667 h 1501047"/>
              <a:gd name="connsiteX5850" fmla="*/ 1878264 w 7366725"/>
              <a:gd name="connsiteY5850" fmla="*/ 1037460 h 1501047"/>
              <a:gd name="connsiteX5851" fmla="*/ 1879738 w 7366725"/>
              <a:gd name="connsiteY5851" fmla="*/ 1038480 h 1501047"/>
              <a:gd name="connsiteX5852" fmla="*/ 1880644 w 7366725"/>
              <a:gd name="connsiteY5852" fmla="*/ 1038254 h 1501047"/>
              <a:gd name="connsiteX5853" fmla="*/ 1880191 w 7366725"/>
              <a:gd name="connsiteY5853" fmla="*/ 1036893 h 1501047"/>
              <a:gd name="connsiteX5854" fmla="*/ 1879284 w 7366725"/>
              <a:gd name="connsiteY5854" fmla="*/ 1035533 h 1501047"/>
              <a:gd name="connsiteX5855" fmla="*/ 1878377 w 7366725"/>
              <a:gd name="connsiteY5855" fmla="*/ 1034060 h 1501047"/>
              <a:gd name="connsiteX5856" fmla="*/ 1877697 w 7366725"/>
              <a:gd name="connsiteY5856" fmla="*/ 1028619 h 1501047"/>
              <a:gd name="connsiteX5857" fmla="*/ 1878037 w 7366725"/>
              <a:gd name="connsiteY5857" fmla="*/ 1027486 h 1501047"/>
              <a:gd name="connsiteX5858" fmla="*/ 1878037 w 7366725"/>
              <a:gd name="connsiteY5858" fmla="*/ 1026125 h 1501047"/>
              <a:gd name="connsiteX5859" fmla="*/ 1878037 w 7366725"/>
              <a:gd name="connsiteY5859" fmla="*/ 1024652 h 1501047"/>
              <a:gd name="connsiteX5860" fmla="*/ 1878604 w 7366725"/>
              <a:gd name="connsiteY5860" fmla="*/ 1023405 h 1501047"/>
              <a:gd name="connsiteX5861" fmla="*/ 1878037 w 7366725"/>
              <a:gd name="connsiteY5861" fmla="*/ 1021932 h 1501047"/>
              <a:gd name="connsiteX5862" fmla="*/ 1877244 w 7366725"/>
              <a:gd name="connsiteY5862" fmla="*/ 1020231 h 1501047"/>
              <a:gd name="connsiteX5863" fmla="*/ 1877471 w 7366725"/>
              <a:gd name="connsiteY5863" fmla="*/ 1020231 h 1501047"/>
              <a:gd name="connsiteX5864" fmla="*/ 1878944 w 7366725"/>
              <a:gd name="connsiteY5864" fmla="*/ 1021138 h 1501047"/>
              <a:gd name="connsiteX5865" fmla="*/ 1880078 w 7366725"/>
              <a:gd name="connsiteY5865" fmla="*/ 1020005 h 1501047"/>
              <a:gd name="connsiteX5866" fmla="*/ 1880078 w 7366725"/>
              <a:gd name="connsiteY5866" fmla="*/ 1018645 h 1501047"/>
              <a:gd name="connsiteX5867" fmla="*/ 1878604 w 7366725"/>
              <a:gd name="connsiteY5867" fmla="*/ 1017851 h 1501047"/>
              <a:gd name="connsiteX5868" fmla="*/ 1876904 w 7366725"/>
              <a:gd name="connsiteY5868" fmla="*/ 1015358 h 1501047"/>
              <a:gd name="connsiteX5869" fmla="*/ 1876904 w 7366725"/>
              <a:gd name="connsiteY5869" fmla="*/ 1015018 h 1501047"/>
              <a:gd name="connsiteX5870" fmla="*/ 1880078 w 7366725"/>
              <a:gd name="connsiteY5870" fmla="*/ 1016151 h 1501047"/>
              <a:gd name="connsiteX5871" fmla="*/ 1880418 w 7366725"/>
              <a:gd name="connsiteY5871" fmla="*/ 1015471 h 1501047"/>
              <a:gd name="connsiteX5872" fmla="*/ 1880418 w 7366725"/>
              <a:gd name="connsiteY5872" fmla="*/ 1014111 h 1501047"/>
              <a:gd name="connsiteX5873" fmla="*/ 1881325 w 7366725"/>
              <a:gd name="connsiteY5873" fmla="*/ 1013544 h 1501047"/>
              <a:gd name="connsiteX5874" fmla="*/ 1881665 w 7366725"/>
              <a:gd name="connsiteY5874" fmla="*/ 1012524 h 1501047"/>
              <a:gd name="connsiteX5875" fmla="*/ 1881665 w 7366725"/>
              <a:gd name="connsiteY5875" fmla="*/ 1011957 h 1501047"/>
              <a:gd name="connsiteX5876" fmla="*/ 1882005 w 7366725"/>
              <a:gd name="connsiteY5876" fmla="*/ 1011504 h 1501047"/>
              <a:gd name="connsiteX5877" fmla="*/ 1883138 w 7366725"/>
              <a:gd name="connsiteY5877" fmla="*/ 1013544 h 1501047"/>
              <a:gd name="connsiteX5878" fmla="*/ 1883591 w 7366725"/>
              <a:gd name="connsiteY5878" fmla="*/ 1012751 h 1501047"/>
              <a:gd name="connsiteX5879" fmla="*/ 1883818 w 7366725"/>
              <a:gd name="connsiteY5879" fmla="*/ 1010484 h 1501047"/>
              <a:gd name="connsiteX5880" fmla="*/ 1884271 w 7366725"/>
              <a:gd name="connsiteY5880" fmla="*/ 1010937 h 1501047"/>
              <a:gd name="connsiteX5881" fmla="*/ 1884271 w 7366725"/>
              <a:gd name="connsiteY5881" fmla="*/ 1011957 h 1501047"/>
              <a:gd name="connsiteX5882" fmla="*/ 1885972 w 7366725"/>
              <a:gd name="connsiteY5882" fmla="*/ 1011390 h 1501047"/>
              <a:gd name="connsiteX5883" fmla="*/ 1886878 w 7366725"/>
              <a:gd name="connsiteY5883" fmla="*/ 1010597 h 1501047"/>
              <a:gd name="connsiteX5884" fmla="*/ 1887218 w 7366725"/>
              <a:gd name="connsiteY5884" fmla="*/ 1009690 h 1501047"/>
              <a:gd name="connsiteX5885" fmla="*/ 1887218 w 7366725"/>
              <a:gd name="connsiteY5885" fmla="*/ 1008217 h 1501047"/>
              <a:gd name="connsiteX5886" fmla="*/ 1887558 w 7366725"/>
              <a:gd name="connsiteY5886" fmla="*/ 1007310 h 1501047"/>
              <a:gd name="connsiteX5887" fmla="*/ 1888692 w 7366725"/>
              <a:gd name="connsiteY5887" fmla="*/ 1007083 h 1501047"/>
              <a:gd name="connsiteX5888" fmla="*/ 1889712 w 7366725"/>
              <a:gd name="connsiteY5888" fmla="*/ 1006630 h 1501047"/>
              <a:gd name="connsiteX5889" fmla="*/ 1889485 w 7366725"/>
              <a:gd name="connsiteY5889" fmla="*/ 1008670 h 1501047"/>
              <a:gd name="connsiteX5890" fmla="*/ 1891526 w 7366725"/>
              <a:gd name="connsiteY5890" fmla="*/ 1008670 h 1501047"/>
              <a:gd name="connsiteX5891" fmla="*/ 1890732 w 7366725"/>
              <a:gd name="connsiteY5891" fmla="*/ 1009577 h 1501047"/>
              <a:gd name="connsiteX5892" fmla="*/ 1889939 w 7366725"/>
              <a:gd name="connsiteY5892" fmla="*/ 1009804 h 1501047"/>
              <a:gd name="connsiteX5893" fmla="*/ 1888919 w 7366725"/>
              <a:gd name="connsiteY5893" fmla="*/ 1011050 h 1501047"/>
              <a:gd name="connsiteX5894" fmla="*/ 1890279 w 7366725"/>
              <a:gd name="connsiteY5894" fmla="*/ 1011390 h 1501047"/>
              <a:gd name="connsiteX5895" fmla="*/ 1891526 w 7366725"/>
              <a:gd name="connsiteY5895" fmla="*/ 1011957 h 1501047"/>
              <a:gd name="connsiteX5896" fmla="*/ 1889485 w 7366725"/>
              <a:gd name="connsiteY5896" fmla="*/ 1012184 h 1501047"/>
              <a:gd name="connsiteX5897" fmla="*/ 1887445 w 7366725"/>
              <a:gd name="connsiteY5897" fmla="*/ 1012184 h 1501047"/>
              <a:gd name="connsiteX5898" fmla="*/ 1885858 w 7366725"/>
              <a:gd name="connsiteY5898" fmla="*/ 1013544 h 1501047"/>
              <a:gd name="connsiteX5899" fmla="*/ 1884158 w 7366725"/>
              <a:gd name="connsiteY5899" fmla="*/ 1016718 h 1501047"/>
              <a:gd name="connsiteX5900" fmla="*/ 1884498 w 7366725"/>
              <a:gd name="connsiteY5900" fmla="*/ 1020005 h 1501047"/>
              <a:gd name="connsiteX5901" fmla="*/ 1886198 w 7366725"/>
              <a:gd name="connsiteY5901" fmla="*/ 1018531 h 1501047"/>
              <a:gd name="connsiteX5902" fmla="*/ 1886198 w 7366725"/>
              <a:gd name="connsiteY5902" fmla="*/ 1019551 h 1501047"/>
              <a:gd name="connsiteX5903" fmla="*/ 1885065 w 7366725"/>
              <a:gd name="connsiteY5903" fmla="*/ 1021932 h 1501047"/>
              <a:gd name="connsiteX5904" fmla="*/ 1883818 w 7366725"/>
              <a:gd name="connsiteY5904" fmla="*/ 1021478 h 1501047"/>
              <a:gd name="connsiteX5905" fmla="*/ 1882458 w 7366725"/>
              <a:gd name="connsiteY5905" fmla="*/ 1021478 h 1501047"/>
              <a:gd name="connsiteX5906" fmla="*/ 1882118 w 7366725"/>
              <a:gd name="connsiteY5906" fmla="*/ 1022952 h 1501047"/>
              <a:gd name="connsiteX5907" fmla="*/ 1882118 w 7366725"/>
              <a:gd name="connsiteY5907" fmla="*/ 1024085 h 1501047"/>
              <a:gd name="connsiteX5908" fmla="*/ 1883931 w 7366725"/>
              <a:gd name="connsiteY5908" fmla="*/ 1023179 h 1501047"/>
              <a:gd name="connsiteX5909" fmla="*/ 1884952 w 7366725"/>
              <a:gd name="connsiteY5909" fmla="*/ 1023859 h 1501047"/>
              <a:gd name="connsiteX5910" fmla="*/ 1885405 w 7366725"/>
              <a:gd name="connsiteY5910" fmla="*/ 1025445 h 1501047"/>
              <a:gd name="connsiteX5911" fmla="*/ 1883818 w 7366725"/>
              <a:gd name="connsiteY5911" fmla="*/ 1026239 h 1501047"/>
              <a:gd name="connsiteX5912" fmla="*/ 1882685 w 7366725"/>
              <a:gd name="connsiteY5912" fmla="*/ 1026239 h 1501047"/>
              <a:gd name="connsiteX5913" fmla="*/ 1881891 w 7366725"/>
              <a:gd name="connsiteY5913" fmla="*/ 1029186 h 1501047"/>
              <a:gd name="connsiteX5914" fmla="*/ 1882571 w 7366725"/>
              <a:gd name="connsiteY5914" fmla="*/ 1028846 h 1501047"/>
              <a:gd name="connsiteX5915" fmla="*/ 1883138 w 7366725"/>
              <a:gd name="connsiteY5915" fmla="*/ 1027599 h 1501047"/>
              <a:gd name="connsiteX5916" fmla="*/ 1884498 w 7366725"/>
              <a:gd name="connsiteY5916" fmla="*/ 1027939 h 1501047"/>
              <a:gd name="connsiteX5917" fmla="*/ 1885292 w 7366725"/>
              <a:gd name="connsiteY5917" fmla="*/ 1029299 h 1501047"/>
              <a:gd name="connsiteX5918" fmla="*/ 1887672 w 7366725"/>
              <a:gd name="connsiteY5918" fmla="*/ 1031453 h 1501047"/>
              <a:gd name="connsiteX5919" fmla="*/ 1888465 w 7366725"/>
              <a:gd name="connsiteY5919" fmla="*/ 1031453 h 1501047"/>
              <a:gd name="connsiteX5920" fmla="*/ 1888805 w 7366725"/>
              <a:gd name="connsiteY5920" fmla="*/ 1031906 h 1501047"/>
              <a:gd name="connsiteX5921" fmla="*/ 1886538 w 7366725"/>
              <a:gd name="connsiteY5921" fmla="*/ 1031906 h 1501047"/>
              <a:gd name="connsiteX5922" fmla="*/ 1884838 w 7366725"/>
              <a:gd name="connsiteY5922" fmla="*/ 1031453 h 1501047"/>
              <a:gd name="connsiteX5923" fmla="*/ 1883478 w 7366725"/>
              <a:gd name="connsiteY5923" fmla="*/ 1031906 h 1501047"/>
              <a:gd name="connsiteX5924" fmla="*/ 1882798 w 7366725"/>
              <a:gd name="connsiteY5924" fmla="*/ 1034626 h 1501047"/>
              <a:gd name="connsiteX5925" fmla="*/ 1883365 w 7366725"/>
              <a:gd name="connsiteY5925" fmla="*/ 1036100 h 1501047"/>
              <a:gd name="connsiteX5926" fmla="*/ 1884498 w 7366725"/>
              <a:gd name="connsiteY5926" fmla="*/ 1038027 h 1501047"/>
              <a:gd name="connsiteX5927" fmla="*/ 1886425 w 7366725"/>
              <a:gd name="connsiteY5927" fmla="*/ 1039160 h 1501047"/>
              <a:gd name="connsiteX5928" fmla="*/ 1887785 w 7366725"/>
              <a:gd name="connsiteY5928" fmla="*/ 1040181 h 1501047"/>
              <a:gd name="connsiteX5929" fmla="*/ 1888465 w 7366725"/>
              <a:gd name="connsiteY5929" fmla="*/ 1039840 h 1501047"/>
              <a:gd name="connsiteX5930" fmla="*/ 1888692 w 7366725"/>
              <a:gd name="connsiteY5930" fmla="*/ 1039160 h 1501047"/>
              <a:gd name="connsiteX5931" fmla="*/ 1889145 w 7366725"/>
              <a:gd name="connsiteY5931" fmla="*/ 1038934 h 1501047"/>
              <a:gd name="connsiteX5932" fmla="*/ 1889485 w 7366725"/>
              <a:gd name="connsiteY5932" fmla="*/ 1039954 h 1501047"/>
              <a:gd name="connsiteX5933" fmla="*/ 1890052 w 7366725"/>
              <a:gd name="connsiteY5933" fmla="*/ 1039500 h 1501047"/>
              <a:gd name="connsiteX5934" fmla="*/ 1891072 w 7366725"/>
              <a:gd name="connsiteY5934" fmla="*/ 1038367 h 1501047"/>
              <a:gd name="connsiteX5935" fmla="*/ 1891639 w 7366725"/>
              <a:gd name="connsiteY5935" fmla="*/ 1038367 h 1501047"/>
              <a:gd name="connsiteX5936" fmla="*/ 1891299 w 7366725"/>
              <a:gd name="connsiteY5936" fmla="*/ 1039274 h 1501047"/>
              <a:gd name="connsiteX5937" fmla="*/ 1891526 w 7366725"/>
              <a:gd name="connsiteY5937" fmla="*/ 1040747 h 1501047"/>
              <a:gd name="connsiteX5938" fmla="*/ 1891072 w 7366725"/>
              <a:gd name="connsiteY5938" fmla="*/ 1041994 h 1501047"/>
              <a:gd name="connsiteX5939" fmla="*/ 1890166 w 7366725"/>
              <a:gd name="connsiteY5939" fmla="*/ 1043127 h 1501047"/>
              <a:gd name="connsiteX5940" fmla="*/ 1890959 w 7366725"/>
              <a:gd name="connsiteY5940" fmla="*/ 1043694 h 1501047"/>
              <a:gd name="connsiteX5941" fmla="*/ 1891639 w 7366725"/>
              <a:gd name="connsiteY5941" fmla="*/ 1043921 h 1501047"/>
              <a:gd name="connsiteX5942" fmla="*/ 1892886 w 7366725"/>
              <a:gd name="connsiteY5942" fmla="*/ 1045281 h 1501047"/>
              <a:gd name="connsiteX5943" fmla="*/ 1892206 w 7366725"/>
              <a:gd name="connsiteY5943" fmla="*/ 1046641 h 1501047"/>
              <a:gd name="connsiteX5944" fmla="*/ 1891752 w 7366725"/>
              <a:gd name="connsiteY5944" fmla="*/ 1048228 h 1501047"/>
              <a:gd name="connsiteX5945" fmla="*/ 1894133 w 7366725"/>
              <a:gd name="connsiteY5945" fmla="*/ 1048228 h 1501047"/>
              <a:gd name="connsiteX5946" fmla="*/ 1895719 w 7366725"/>
              <a:gd name="connsiteY5946" fmla="*/ 1048682 h 1501047"/>
              <a:gd name="connsiteX5947" fmla="*/ 1894473 w 7366725"/>
              <a:gd name="connsiteY5947" fmla="*/ 1052082 h 1501047"/>
              <a:gd name="connsiteX5948" fmla="*/ 1892999 w 7366725"/>
              <a:gd name="connsiteY5948" fmla="*/ 1053782 h 1501047"/>
              <a:gd name="connsiteX5949" fmla="*/ 1891072 w 7366725"/>
              <a:gd name="connsiteY5949" fmla="*/ 1057296 h 1501047"/>
              <a:gd name="connsiteX5950" fmla="*/ 1889259 w 7366725"/>
              <a:gd name="connsiteY5950" fmla="*/ 1062850 h 1501047"/>
              <a:gd name="connsiteX5951" fmla="*/ 1888805 w 7366725"/>
              <a:gd name="connsiteY5951" fmla="*/ 1066250 h 1501047"/>
              <a:gd name="connsiteX5952" fmla="*/ 1889032 w 7366725"/>
              <a:gd name="connsiteY5952" fmla="*/ 1067610 h 1501047"/>
              <a:gd name="connsiteX5953" fmla="*/ 1890052 w 7366725"/>
              <a:gd name="connsiteY5953" fmla="*/ 1069084 h 1501047"/>
              <a:gd name="connsiteX5954" fmla="*/ 1891752 w 7366725"/>
              <a:gd name="connsiteY5954" fmla="*/ 1065457 h 1501047"/>
              <a:gd name="connsiteX5955" fmla="*/ 1892659 w 7366725"/>
              <a:gd name="connsiteY5955" fmla="*/ 1062170 h 1501047"/>
              <a:gd name="connsiteX5956" fmla="*/ 1893566 w 7366725"/>
              <a:gd name="connsiteY5956" fmla="*/ 1060923 h 1501047"/>
              <a:gd name="connsiteX5957" fmla="*/ 1894926 w 7366725"/>
              <a:gd name="connsiteY5957" fmla="*/ 1059789 h 1501047"/>
              <a:gd name="connsiteX5958" fmla="*/ 1896286 w 7366725"/>
              <a:gd name="connsiteY5958" fmla="*/ 1059336 h 1501047"/>
              <a:gd name="connsiteX5959" fmla="*/ 1897193 w 7366725"/>
              <a:gd name="connsiteY5959" fmla="*/ 1058769 h 1501047"/>
              <a:gd name="connsiteX5960" fmla="*/ 1896966 w 7366725"/>
              <a:gd name="connsiteY5960" fmla="*/ 1056956 h 1501047"/>
              <a:gd name="connsiteX5961" fmla="*/ 1901953 w 7366725"/>
              <a:gd name="connsiteY5961" fmla="*/ 1045961 h 1501047"/>
              <a:gd name="connsiteX5962" fmla="*/ 1903200 w 7366725"/>
              <a:gd name="connsiteY5962" fmla="*/ 1044374 h 1501047"/>
              <a:gd name="connsiteX5963" fmla="*/ 1904560 w 7366725"/>
              <a:gd name="connsiteY5963" fmla="*/ 1041541 h 1501047"/>
              <a:gd name="connsiteX5964" fmla="*/ 1905921 w 7366725"/>
              <a:gd name="connsiteY5964" fmla="*/ 1041201 h 1501047"/>
              <a:gd name="connsiteX5965" fmla="*/ 1906261 w 7366725"/>
              <a:gd name="connsiteY5965" fmla="*/ 1040067 h 1501047"/>
              <a:gd name="connsiteX5966" fmla="*/ 1906261 w 7366725"/>
              <a:gd name="connsiteY5966" fmla="*/ 1037914 h 1501047"/>
              <a:gd name="connsiteX5967" fmla="*/ 1906714 w 7366725"/>
              <a:gd name="connsiteY5967" fmla="*/ 1037347 h 1501047"/>
              <a:gd name="connsiteX5968" fmla="*/ 1907281 w 7366725"/>
              <a:gd name="connsiteY5968" fmla="*/ 1036893 h 1501047"/>
              <a:gd name="connsiteX5969" fmla="*/ 1907621 w 7366725"/>
              <a:gd name="connsiteY5969" fmla="*/ 1037233 h 1501047"/>
              <a:gd name="connsiteX5970" fmla="*/ 1907621 w 7366725"/>
              <a:gd name="connsiteY5970" fmla="*/ 1038367 h 1501047"/>
              <a:gd name="connsiteX5971" fmla="*/ 1908074 w 7366725"/>
              <a:gd name="connsiteY5971" fmla="*/ 1037914 h 1501047"/>
              <a:gd name="connsiteX5972" fmla="*/ 1908301 w 7366725"/>
              <a:gd name="connsiteY5972" fmla="*/ 1036780 h 1501047"/>
              <a:gd name="connsiteX5973" fmla="*/ 1908301 w 7366725"/>
              <a:gd name="connsiteY5973" fmla="*/ 1034853 h 1501047"/>
              <a:gd name="connsiteX5974" fmla="*/ 1907621 w 7366725"/>
              <a:gd name="connsiteY5974" fmla="*/ 1032926 h 1501047"/>
              <a:gd name="connsiteX5975" fmla="*/ 1906827 w 7366725"/>
              <a:gd name="connsiteY5975" fmla="*/ 1032360 h 1501047"/>
              <a:gd name="connsiteX5976" fmla="*/ 1905241 w 7366725"/>
              <a:gd name="connsiteY5976" fmla="*/ 1032586 h 1501047"/>
              <a:gd name="connsiteX5977" fmla="*/ 1906487 w 7366725"/>
              <a:gd name="connsiteY5977" fmla="*/ 1031566 h 1501047"/>
              <a:gd name="connsiteX5978" fmla="*/ 1907394 w 7366725"/>
              <a:gd name="connsiteY5978" fmla="*/ 1029299 h 1501047"/>
              <a:gd name="connsiteX5979" fmla="*/ 1907394 w 7366725"/>
              <a:gd name="connsiteY5979" fmla="*/ 1027939 h 1501047"/>
              <a:gd name="connsiteX5980" fmla="*/ 1905354 w 7366725"/>
              <a:gd name="connsiteY5980" fmla="*/ 1026919 h 1501047"/>
              <a:gd name="connsiteX5981" fmla="*/ 1902747 w 7366725"/>
              <a:gd name="connsiteY5981" fmla="*/ 1023179 h 1501047"/>
              <a:gd name="connsiteX5982" fmla="*/ 1901047 w 7366725"/>
              <a:gd name="connsiteY5982" fmla="*/ 1019891 h 1501047"/>
              <a:gd name="connsiteX5983" fmla="*/ 1900593 w 7366725"/>
              <a:gd name="connsiteY5983" fmla="*/ 1015018 h 1501047"/>
              <a:gd name="connsiteX5984" fmla="*/ 1898440 w 7366725"/>
              <a:gd name="connsiteY5984" fmla="*/ 1011844 h 1501047"/>
              <a:gd name="connsiteX5985" fmla="*/ 1897306 w 7366725"/>
              <a:gd name="connsiteY5985" fmla="*/ 1009917 h 1501047"/>
              <a:gd name="connsiteX5986" fmla="*/ 1897306 w 7366725"/>
              <a:gd name="connsiteY5986" fmla="*/ 1007990 h 1501047"/>
              <a:gd name="connsiteX5987" fmla="*/ 1897193 w 7366725"/>
              <a:gd name="connsiteY5987" fmla="*/ 1007083 h 1501047"/>
              <a:gd name="connsiteX5988" fmla="*/ 1897193 w 7366725"/>
              <a:gd name="connsiteY5988" fmla="*/ 1005723 h 1501047"/>
              <a:gd name="connsiteX5989" fmla="*/ 1898780 w 7366725"/>
              <a:gd name="connsiteY5989" fmla="*/ 1003796 h 1501047"/>
              <a:gd name="connsiteX5990" fmla="*/ 1899573 w 7366725"/>
              <a:gd name="connsiteY5990" fmla="*/ 1002209 h 1501047"/>
              <a:gd name="connsiteX5991" fmla="*/ 1900933 w 7366725"/>
              <a:gd name="connsiteY5991" fmla="*/ 1000849 h 1501047"/>
              <a:gd name="connsiteX5992" fmla="*/ 1902520 w 7366725"/>
              <a:gd name="connsiteY5992" fmla="*/ 999942 h 1501047"/>
              <a:gd name="connsiteX5993" fmla="*/ 1905581 w 7366725"/>
              <a:gd name="connsiteY5993" fmla="*/ 999149 h 1501047"/>
              <a:gd name="connsiteX5994" fmla="*/ 1907621 w 7366725"/>
              <a:gd name="connsiteY5994" fmla="*/ 996882 h 1501047"/>
              <a:gd name="connsiteX5995" fmla="*/ 1907054 w 7366725"/>
              <a:gd name="connsiteY5995" fmla="*/ 998242 h 1501047"/>
              <a:gd name="connsiteX5996" fmla="*/ 1906034 w 7366725"/>
              <a:gd name="connsiteY5996" fmla="*/ 999829 h 1501047"/>
              <a:gd name="connsiteX5997" fmla="*/ 1901953 w 7366725"/>
              <a:gd name="connsiteY5997" fmla="*/ 1000849 h 1501047"/>
              <a:gd name="connsiteX5998" fmla="*/ 1900593 w 7366725"/>
              <a:gd name="connsiteY5998" fmla="*/ 1001869 h 1501047"/>
              <a:gd name="connsiteX5999" fmla="*/ 1899573 w 7366725"/>
              <a:gd name="connsiteY5999" fmla="*/ 1003910 h 1501047"/>
              <a:gd name="connsiteX6000" fmla="*/ 1898553 w 7366725"/>
              <a:gd name="connsiteY6000" fmla="*/ 1006743 h 1501047"/>
              <a:gd name="connsiteX6001" fmla="*/ 1898553 w 7366725"/>
              <a:gd name="connsiteY6001" fmla="*/ 1008557 h 1501047"/>
              <a:gd name="connsiteX6002" fmla="*/ 1898553 w 7366725"/>
              <a:gd name="connsiteY6002" fmla="*/ 1009577 h 1501047"/>
              <a:gd name="connsiteX6003" fmla="*/ 1902067 w 7366725"/>
              <a:gd name="connsiteY6003" fmla="*/ 1013431 h 1501047"/>
              <a:gd name="connsiteX6004" fmla="*/ 1904560 w 7366725"/>
              <a:gd name="connsiteY6004" fmla="*/ 1014904 h 1501047"/>
              <a:gd name="connsiteX6005" fmla="*/ 1906487 w 7366725"/>
              <a:gd name="connsiteY6005" fmla="*/ 1016831 h 1501047"/>
              <a:gd name="connsiteX6006" fmla="*/ 1908301 w 7366725"/>
              <a:gd name="connsiteY6006" fmla="*/ 1016831 h 1501047"/>
              <a:gd name="connsiteX6007" fmla="*/ 1909888 w 7366725"/>
              <a:gd name="connsiteY6007" fmla="*/ 1017284 h 1501047"/>
              <a:gd name="connsiteX6008" fmla="*/ 1911475 w 7366725"/>
              <a:gd name="connsiteY6008" fmla="*/ 1018418 h 1501047"/>
              <a:gd name="connsiteX6009" fmla="*/ 1911021 w 7366725"/>
              <a:gd name="connsiteY6009" fmla="*/ 1020912 h 1501047"/>
              <a:gd name="connsiteX6010" fmla="*/ 1910341 w 7366725"/>
              <a:gd name="connsiteY6010" fmla="*/ 1023405 h 1501047"/>
              <a:gd name="connsiteX6011" fmla="*/ 1911021 w 7366725"/>
              <a:gd name="connsiteY6011" fmla="*/ 1023632 h 1501047"/>
              <a:gd name="connsiteX6012" fmla="*/ 1913628 w 7366725"/>
              <a:gd name="connsiteY6012" fmla="*/ 1022045 h 1501047"/>
              <a:gd name="connsiteX6013" fmla="*/ 1916689 w 7366725"/>
              <a:gd name="connsiteY6013" fmla="*/ 1016718 h 1501047"/>
              <a:gd name="connsiteX6014" fmla="*/ 1917482 w 7366725"/>
              <a:gd name="connsiteY6014" fmla="*/ 1015698 h 1501047"/>
              <a:gd name="connsiteX6015" fmla="*/ 1917482 w 7366725"/>
              <a:gd name="connsiteY6015" fmla="*/ 1014564 h 1501047"/>
              <a:gd name="connsiteX6016" fmla="*/ 1918049 w 7366725"/>
              <a:gd name="connsiteY6016" fmla="*/ 1013998 h 1501047"/>
              <a:gd name="connsiteX6017" fmla="*/ 1919295 w 7366725"/>
              <a:gd name="connsiteY6017" fmla="*/ 1013204 h 1501047"/>
              <a:gd name="connsiteX6018" fmla="*/ 1920202 w 7366725"/>
              <a:gd name="connsiteY6018" fmla="*/ 1013204 h 1501047"/>
              <a:gd name="connsiteX6019" fmla="*/ 1921109 w 7366725"/>
              <a:gd name="connsiteY6019" fmla="*/ 1012184 h 1501047"/>
              <a:gd name="connsiteX6020" fmla="*/ 1921449 w 7366725"/>
              <a:gd name="connsiteY6020" fmla="*/ 1010484 h 1501047"/>
              <a:gd name="connsiteX6021" fmla="*/ 1921903 w 7366725"/>
              <a:gd name="connsiteY6021" fmla="*/ 1009690 h 1501047"/>
              <a:gd name="connsiteX6022" fmla="*/ 1921562 w 7366725"/>
              <a:gd name="connsiteY6022" fmla="*/ 1008103 h 1501047"/>
              <a:gd name="connsiteX6023" fmla="*/ 1923149 w 7366725"/>
              <a:gd name="connsiteY6023" fmla="*/ 1008443 h 1501047"/>
              <a:gd name="connsiteX6024" fmla="*/ 1924623 w 7366725"/>
              <a:gd name="connsiteY6024" fmla="*/ 1006403 h 1501047"/>
              <a:gd name="connsiteX6025" fmla="*/ 1926323 w 7366725"/>
              <a:gd name="connsiteY6025" fmla="*/ 1003456 h 1501047"/>
              <a:gd name="connsiteX6026" fmla="*/ 1927570 w 7366725"/>
              <a:gd name="connsiteY6026" fmla="*/ 998016 h 1501047"/>
              <a:gd name="connsiteX6027" fmla="*/ 1928023 w 7366725"/>
              <a:gd name="connsiteY6027" fmla="*/ 996996 h 1501047"/>
              <a:gd name="connsiteX6028" fmla="*/ 1928703 w 7366725"/>
              <a:gd name="connsiteY6028" fmla="*/ 996542 h 1501047"/>
              <a:gd name="connsiteX6029" fmla="*/ 1928363 w 7366725"/>
              <a:gd name="connsiteY6029" fmla="*/ 1000736 h 1501047"/>
              <a:gd name="connsiteX6030" fmla="*/ 1928363 w 7366725"/>
              <a:gd name="connsiteY6030" fmla="*/ 1001756 h 1501047"/>
              <a:gd name="connsiteX6031" fmla="*/ 1929043 w 7366725"/>
              <a:gd name="connsiteY6031" fmla="*/ 998242 h 1501047"/>
              <a:gd name="connsiteX6032" fmla="*/ 1929497 w 7366725"/>
              <a:gd name="connsiteY6032" fmla="*/ 994388 h 1501047"/>
              <a:gd name="connsiteX6033" fmla="*/ 1929950 w 7366725"/>
              <a:gd name="connsiteY6033" fmla="*/ 991895 h 1501047"/>
              <a:gd name="connsiteX6034" fmla="*/ 1930630 w 7366725"/>
              <a:gd name="connsiteY6034" fmla="*/ 989855 h 1501047"/>
              <a:gd name="connsiteX6035" fmla="*/ 1930970 w 7366725"/>
              <a:gd name="connsiteY6035" fmla="*/ 987814 h 1501047"/>
              <a:gd name="connsiteX6036" fmla="*/ 1930630 w 7366725"/>
              <a:gd name="connsiteY6036" fmla="*/ 985887 h 1501047"/>
              <a:gd name="connsiteX6037" fmla="*/ 1930063 w 7366725"/>
              <a:gd name="connsiteY6037" fmla="*/ 984527 h 1501047"/>
              <a:gd name="connsiteX6038" fmla="*/ 1929043 w 7366725"/>
              <a:gd name="connsiteY6038" fmla="*/ 985094 h 1501047"/>
              <a:gd name="connsiteX6039" fmla="*/ 1925076 w 7366725"/>
              <a:gd name="connsiteY6039" fmla="*/ 984414 h 1501047"/>
              <a:gd name="connsiteX6040" fmla="*/ 1924623 w 7366725"/>
              <a:gd name="connsiteY6040" fmla="*/ 982487 h 1501047"/>
              <a:gd name="connsiteX6041" fmla="*/ 1925416 w 7366725"/>
              <a:gd name="connsiteY6041" fmla="*/ 980447 h 1501047"/>
              <a:gd name="connsiteX6042" fmla="*/ 1926210 w 7366725"/>
              <a:gd name="connsiteY6042" fmla="*/ 979427 h 1501047"/>
              <a:gd name="connsiteX6043" fmla="*/ 1926890 w 7366725"/>
              <a:gd name="connsiteY6043" fmla="*/ 978747 h 1501047"/>
              <a:gd name="connsiteX6044" fmla="*/ 1927683 w 7366725"/>
              <a:gd name="connsiteY6044" fmla="*/ 978407 h 1501047"/>
              <a:gd name="connsiteX6045" fmla="*/ 1928703 w 7366725"/>
              <a:gd name="connsiteY6045" fmla="*/ 977613 h 1501047"/>
              <a:gd name="connsiteX6046" fmla="*/ 1929610 w 7366725"/>
              <a:gd name="connsiteY6046" fmla="*/ 976706 h 1501047"/>
              <a:gd name="connsiteX6047" fmla="*/ 1931650 w 7366725"/>
              <a:gd name="connsiteY6047" fmla="*/ 972626 h 1501047"/>
              <a:gd name="connsiteX6048" fmla="*/ 1931990 w 7366725"/>
              <a:gd name="connsiteY6048" fmla="*/ 970472 h 1501047"/>
              <a:gd name="connsiteX6049" fmla="*/ 1931764 w 7366725"/>
              <a:gd name="connsiteY6049" fmla="*/ 966845 h 1501047"/>
              <a:gd name="connsiteX6050" fmla="*/ 1930744 w 7366725"/>
              <a:gd name="connsiteY6050" fmla="*/ 963898 h 1501047"/>
              <a:gd name="connsiteX6051" fmla="*/ 1931650 w 7366725"/>
              <a:gd name="connsiteY6051" fmla="*/ 964692 h 1501047"/>
              <a:gd name="connsiteX6052" fmla="*/ 1932557 w 7366725"/>
              <a:gd name="connsiteY6052" fmla="*/ 965939 h 1501047"/>
              <a:gd name="connsiteX6053" fmla="*/ 1932784 w 7366725"/>
              <a:gd name="connsiteY6053" fmla="*/ 968999 h 1501047"/>
              <a:gd name="connsiteX6054" fmla="*/ 1932104 w 7366725"/>
              <a:gd name="connsiteY6054" fmla="*/ 972739 h 1501047"/>
              <a:gd name="connsiteX6055" fmla="*/ 1931197 w 7366725"/>
              <a:gd name="connsiteY6055" fmla="*/ 974666 h 1501047"/>
              <a:gd name="connsiteX6056" fmla="*/ 1930404 w 7366725"/>
              <a:gd name="connsiteY6056" fmla="*/ 976933 h 1501047"/>
              <a:gd name="connsiteX6057" fmla="*/ 1931197 w 7366725"/>
              <a:gd name="connsiteY6057" fmla="*/ 976253 h 1501047"/>
              <a:gd name="connsiteX6058" fmla="*/ 1931990 w 7366725"/>
              <a:gd name="connsiteY6058" fmla="*/ 975233 h 1501047"/>
              <a:gd name="connsiteX6059" fmla="*/ 1933237 w 7366725"/>
              <a:gd name="connsiteY6059" fmla="*/ 974780 h 1501047"/>
              <a:gd name="connsiteX6060" fmla="*/ 1934711 w 7366725"/>
              <a:gd name="connsiteY6060" fmla="*/ 973533 h 1501047"/>
              <a:gd name="connsiteX6061" fmla="*/ 1936864 w 7366725"/>
              <a:gd name="connsiteY6061" fmla="*/ 971266 h 1501047"/>
              <a:gd name="connsiteX6062" fmla="*/ 1938678 w 7366725"/>
              <a:gd name="connsiteY6062" fmla="*/ 969792 h 1501047"/>
              <a:gd name="connsiteX6063" fmla="*/ 1946839 w 7366725"/>
              <a:gd name="connsiteY6063" fmla="*/ 965712 h 1501047"/>
              <a:gd name="connsiteX6064" fmla="*/ 1950126 w 7366725"/>
              <a:gd name="connsiteY6064" fmla="*/ 964692 h 1501047"/>
              <a:gd name="connsiteX6065" fmla="*/ 1952166 w 7366725"/>
              <a:gd name="connsiteY6065" fmla="*/ 962878 h 1501047"/>
              <a:gd name="connsiteX6066" fmla="*/ 1953753 w 7366725"/>
              <a:gd name="connsiteY6066" fmla="*/ 963332 h 1501047"/>
              <a:gd name="connsiteX6067" fmla="*/ 1961234 w 7366725"/>
              <a:gd name="connsiteY6067" fmla="*/ 963105 h 1501047"/>
              <a:gd name="connsiteX6068" fmla="*/ 1963501 w 7366725"/>
              <a:gd name="connsiteY6068" fmla="*/ 962198 h 1501047"/>
              <a:gd name="connsiteX6069" fmla="*/ 1965654 w 7366725"/>
              <a:gd name="connsiteY6069" fmla="*/ 962765 h 1501047"/>
              <a:gd name="connsiteX6070" fmla="*/ 1969621 w 7366725"/>
              <a:gd name="connsiteY6070" fmla="*/ 961858 h 1501047"/>
              <a:gd name="connsiteX6071" fmla="*/ 1972568 w 7366725"/>
              <a:gd name="connsiteY6071" fmla="*/ 961518 h 1501047"/>
              <a:gd name="connsiteX6072" fmla="*/ 1975855 w 7366725"/>
              <a:gd name="connsiteY6072" fmla="*/ 961745 h 1501047"/>
              <a:gd name="connsiteX6073" fmla="*/ 1980843 w 7366725"/>
              <a:gd name="connsiteY6073" fmla="*/ 960498 h 1501047"/>
              <a:gd name="connsiteX6074" fmla="*/ 1982430 w 7366725"/>
              <a:gd name="connsiteY6074" fmla="*/ 958571 h 1501047"/>
              <a:gd name="connsiteX6075" fmla="*/ 1982770 w 7366725"/>
              <a:gd name="connsiteY6075" fmla="*/ 953810 h 1501047"/>
              <a:gd name="connsiteX6076" fmla="*/ 1984016 w 7366725"/>
              <a:gd name="connsiteY6076" fmla="*/ 951997 h 1501047"/>
              <a:gd name="connsiteX6077" fmla="*/ 1983450 w 7366725"/>
              <a:gd name="connsiteY6077" fmla="*/ 949617 h 1501047"/>
              <a:gd name="connsiteX6078" fmla="*/ 1984130 w 7366725"/>
              <a:gd name="connsiteY6078" fmla="*/ 949843 h 1501047"/>
              <a:gd name="connsiteX6079" fmla="*/ 1984696 w 7366725"/>
              <a:gd name="connsiteY6079" fmla="*/ 950523 h 1501047"/>
              <a:gd name="connsiteX6080" fmla="*/ 1985150 w 7366725"/>
              <a:gd name="connsiteY6080" fmla="*/ 951657 h 1501047"/>
              <a:gd name="connsiteX6081" fmla="*/ 1985943 w 7366725"/>
              <a:gd name="connsiteY6081" fmla="*/ 952677 h 1501047"/>
              <a:gd name="connsiteX6082" fmla="*/ 1987870 w 7366725"/>
              <a:gd name="connsiteY6082" fmla="*/ 950977 h 1501047"/>
              <a:gd name="connsiteX6083" fmla="*/ 1988437 w 7366725"/>
              <a:gd name="connsiteY6083" fmla="*/ 950977 h 1501047"/>
              <a:gd name="connsiteX6084" fmla="*/ 1987303 w 7366725"/>
              <a:gd name="connsiteY6084" fmla="*/ 953697 h 1501047"/>
              <a:gd name="connsiteX6085" fmla="*/ 1987643 w 7366725"/>
              <a:gd name="connsiteY6085" fmla="*/ 956984 h 1501047"/>
              <a:gd name="connsiteX6086" fmla="*/ 1988097 w 7366725"/>
              <a:gd name="connsiteY6086" fmla="*/ 957664 h 1501047"/>
              <a:gd name="connsiteX6087" fmla="*/ 1989910 w 7366725"/>
              <a:gd name="connsiteY6087" fmla="*/ 956417 h 1501047"/>
              <a:gd name="connsiteX6088" fmla="*/ 1992064 w 7366725"/>
              <a:gd name="connsiteY6088" fmla="*/ 956191 h 1501047"/>
              <a:gd name="connsiteX6089" fmla="*/ 1997618 w 7366725"/>
              <a:gd name="connsiteY6089" fmla="*/ 951770 h 1501047"/>
              <a:gd name="connsiteX6090" fmla="*/ 1998298 w 7366725"/>
              <a:gd name="connsiteY6090" fmla="*/ 951770 h 1501047"/>
              <a:gd name="connsiteX6091" fmla="*/ 1998525 w 7366725"/>
              <a:gd name="connsiteY6091" fmla="*/ 954604 h 1501047"/>
              <a:gd name="connsiteX6092" fmla="*/ 1998298 w 7366725"/>
              <a:gd name="connsiteY6092" fmla="*/ 955964 h 1501047"/>
              <a:gd name="connsiteX6093" fmla="*/ 1998525 w 7366725"/>
              <a:gd name="connsiteY6093" fmla="*/ 956644 h 1501047"/>
              <a:gd name="connsiteX6094" fmla="*/ 2002152 w 7366725"/>
              <a:gd name="connsiteY6094" fmla="*/ 955397 h 1501047"/>
              <a:gd name="connsiteX6095" fmla="*/ 2003739 w 7366725"/>
              <a:gd name="connsiteY6095" fmla="*/ 954264 h 1501047"/>
              <a:gd name="connsiteX6096" fmla="*/ 2010766 w 7366725"/>
              <a:gd name="connsiteY6096" fmla="*/ 952904 h 1501047"/>
              <a:gd name="connsiteX6097" fmla="*/ 2012240 w 7366725"/>
              <a:gd name="connsiteY6097" fmla="*/ 952677 h 1501047"/>
              <a:gd name="connsiteX6098" fmla="*/ 2013033 w 7366725"/>
              <a:gd name="connsiteY6098" fmla="*/ 952904 h 1501047"/>
              <a:gd name="connsiteX6099" fmla="*/ 2013373 w 7366725"/>
              <a:gd name="connsiteY6099" fmla="*/ 951997 h 1501047"/>
              <a:gd name="connsiteX6100" fmla="*/ 2013373 w 7366725"/>
              <a:gd name="connsiteY6100" fmla="*/ 949390 h 1501047"/>
              <a:gd name="connsiteX6101" fmla="*/ 2012466 w 7366725"/>
              <a:gd name="connsiteY6101" fmla="*/ 945309 h 1501047"/>
              <a:gd name="connsiteX6102" fmla="*/ 2009746 w 7366725"/>
              <a:gd name="connsiteY6102" fmla="*/ 942249 h 1501047"/>
              <a:gd name="connsiteX6103" fmla="*/ 2008726 w 7366725"/>
              <a:gd name="connsiteY6103" fmla="*/ 941796 h 1501047"/>
              <a:gd name="connsiteX6104" fmla="*/ 2007819 w 7366725"/>
              <a:gd name="connsiteY6104" fmla="*/ 941796 h 1501047"/>
              <a:gd name="connsiteX6105" fmla="*/ 2007026 w 7366725"/>
              <a:gd name="connsiteY6105" fmla="*/ 941909 h 1501047"/>
              <a:gd name="connsiteX6106" fmla="*/ 2007026 w 7366725"/>
              <a:gd name="connsiteY6106" fmla="*/ 942476 h 1501047"/>
              <a:gd name="connsiteX6107" fmla="*/ 2007932 w 7366725"/>
              <a:gd name="connsiteY6107" fmla="*/ 943383 h 1501047"/>
              <a:gd name="connsiteX6108" fmla="*/ 2008386 w 7366725"/>
              <a:gd name="connsiteY6108" fmla="*/ 942702 h 1501047"/>
              <a:gd name="connsiteX6109" fmla="*/ 2009633 w 7366725"/>
              <a:gd name="connsiteY6109" fmla="*/ 943609 h 1501047"/>
              <a:gd name="connsiteX6110" fmla="*/ 2010086 w 7366725"/>
              <a:gd name="connsiteY6110" fmla="*/ 944969 h 1501047"/>
              <a:gd name="connsiteX6111" fmla="*/ 2011786 w 7366725"/>
              <a:gd name="connsiteY6111" fmla="*/ 947803 h 1501047"/>
              <a:gd name="connsiteX6112" fmla="*/ 2011786 w 7366725"/>
              <a:gd name="connsiteY6112" fmla="*/ 949050 h 1501047"/>
              <a:gd name="connsiteX6113" fmla="*/ 2009179 w 7366725"/>
              <a:gd name="connsiteY6113" fmla="*/ 950523 h 1501047"/>
              <a:gd name="connsiteX6114" fmla="*/ 2005892 w 7366725"/>
              <a:gd name="connsiteY6114" fmla="*/ 951544 h 1501047"/>
              <a:gd name="connsiteX6115" fmla="*/ 2003172 w 7366725"/>
              <a:gd name="connsiteY6115" fmla="*/ 950750 h 1501047"/>
              <a:gd name="connsiteX6116" fmla="*/ 2001358 w 7366725"/>
              <a:gd name="connsiteY6116" fmla="*/ 949503 h 1501047"/>
              <a:gd name="connsiteX6117" fmla="*/ 2000678 w 7366725"/>
              <a:gd name="connsiteY6117" fmla="*/ 945990 h 1501047"/>
              <a:gd name="connsiteX6118" fmla="*/ 1998525 w 7366725"/>
              <a:gd name="connsiteY6118" fmla="*/ 944743 h 1501047"/>
              <a:gd name="connsiteX6119" fmla="*/ 1998751 w 7366725"/>
              <a:gd name="connsiteY6119" fmla="*/ 943836 h 1501047"/>
              <a:gd name="connsiteX6120" fmla="*/ 1999318 w 7366725"/>
              <a:gd name="connsiteY6120" fmla="*/ 943383 h 1501047"/>
              <a:gd name="connsiteX6121" fmla="*/ 1996824 w 7366725"/>
              <a:gd name="connsiteY6121" fmla="*/ 938395 h 1501047"/>
              <a:gd name="connsiteX6122" fmla="*/ 1995238 w 7366725"/>
              <a:gd name="connsiteY6122" fmla="*/ 937489 h 1501047"/>
              <a:gd name="connsiteX6123" fmla="*/ 1991611 w 7366725"/>
              <a:gd name="connsiteY6123" fmla="*/ 936582 h 1501047"/>
              <a:gd name="connsiteX6124" fmla="*/ 1990591 w 7366725"/>
              <a:gd name="connsiteY6124" fmla="*/ 935788 h 1501047"/>
              <a:gd name="connsiteX6125" fmla="*/ 1992971 w 7366725"/>
              <a:gd name="connsiteY6125" fmla="*/ 933068 h 1501047"/>
              <a:gd name="connsiteX6126" fmla="*/ 1994217 w 7366725"/>
              <a:gd name="connsiteY6126" fmla="*/ 931368 h 1501047"/>
              <a:gd name="connsiteX6127" fmla="*/ 1995011 w 7366725"/>
              <a:gd name="connsiteY6127" fmla="*/ 929894 h 1501047"/>
              <a:gd name="connsiteX6128" fmla="*/ 1996598 w 7366725"/>
              <a:gd name="connsiteY6128" fmla="*/ 929441 h 1501047"/>
              <a:gd name="connsiteX6129" fmla="*/ 1998411 w 7366725"/>
              <a:gd name="connsiteY6129" fmla="*/ 928194 h 1501047"/>
              <a:gd name="connsiteX6130" fmla="*/ 1999432 w 7366725"/>
              <a:gd name="connsiteY6130" fmla="*/ 927967 h 1501047"/>
              <a:gd name="connsiteX6131" fmla="*/ 1999658 w 7366725"/>
              <a:gd name="connsiteY6131" fmla="*/ 927287 h 1501047"/>
              <a:gd name="connsiteX6132" fmla="*/ 1999205 w 7366725"/>
              <a:gd name="connsiteY6132" fmla="*/ 926721 h 1501047"/>
              <a:gd name="connsiteX6133" fmla="*/ 1998525 w 7366725"/>
              <a:gd name="connsiteY6133" fmla="*/ 926721 h 1501047"/>
              <a:gd name="connsiteX6134" fmla="*/ 1997618 w 7366725"/>
              <a:gd name="connsiteY6134" fmla="*/ 926947 h 1501047"/>
              <a:gd name="connsiteX6135" fmla="*/ 1996824 w 7366725"/>
              <a:gd name="connsiteY6135" fmla="*/ 926947 h 1501047"/>
              <a:gd name="connsiteX6136" fmla="*/ 1995918 w 7366725"/>
              <a:gd name="connsiteY6136" fmla="*/ 925474 h 1501047"/>
              <a:gd name="connsiteX6137" fmla="*/ 1995578 w 7366725"/>
              <a:gd name="connsiteY6137" fmla="*/ 924114 h 1501047"/>
              <a:gd name="connsiteX6138" fmla="*/ 1995011 w 7366725"/>
              <a:gd name="connsiteY6138" fmla="*/ 922754 h 1501047"/>
              <a:gd name="connsiteX6139" fmla="*/ 1996031 w 7366725"/>
              <a:gd name="connsiteY6139" fmla="*/ 919693 h 1501047"/>
              <a:gd name="connsiteX6140" fmla="*/ 1996938 w 7366725"/>
              <a:gd name="connsiteY6140" fmla="*/ 916293 h 1501047"/>
              <a:gd name="connsiteX6141" fmla="*/ 1997845 w 7366725"/>
              <a:gd name="connsiteY6141" fmla="*/ 915273 h 1501047"/>
              <a:gd name="connsiteX6142" fmla="*/ 1998865 w 7366725"/>
              <a:gd name="connsiteY6142" fmla="*/ 914593 h 1501047"/>
              <a:gd name="connsiteX6143" fmla="*/ 2001358 w 7366725"/>
              <a:gd name="connsiteY6143" fmla="*/ 908925 h 1501047"/>
              <a:gd name="connsiteX6144" fmla="*/ 2004645 w 7366725"/>
              <a:gd name="connsiteY6144" fmla="*/ 905412 h 1501047"/>
              <a:gd name="connsiteX6145" fmla="*/ 2007819 w 7366725"/>
              <a:gd name="connsiteY6145" fmla="*/ 901558 h 1501047"/>
              <a:gd name="connsiteX6146" fmla="*/ 2007139 w 7366725"/>
              <a:gd name="connsiteY6146" fmla="*/ 900764 h 1501047"/>
              <a:gd name="connsiteX6147" fmla="*/ 2006459 w 7366725"/>
              <a:gd name="connsiteY6147" fmla="*/ 900311 h 1501047"/>
              <a:gd name="connsiteX6148" fmla="*/ 2008273 w 7366725"/>
              <a:gd name="connsiteY6148" fmla="*/ 897817 h 1501047"/>
              <a:gd name="connsiteX6149" fmla="*/ 2010653 w 7366725"/>
              <a:gd name="connsiteY6149" fmla="*/ 896004 h 1501047"/>
              <a:gd name="connsiteX6150" fmla="*/ 2012693 w 7366725"/>
              <a:gd name="connsiteY6150" fmla="*/ 895437 h 1501047"/>
              <a:gd name="connsiteX6151" fmla="*/ 2012466 w 7366725"/>
              <a:gd name="connsiteY6151" fmla="*/ 896457 h 1501047"/>
              <a:gd name="connsiteX6152" fmla="*/ 2012466 w 7366725"/>
              <a:gd name="connsiteY6152" fmla="*/ 897251 h 1501047"/>
              <a:gd name="connsiteX6153" fmla="*/ 2013486 w 7366725"/>
              <a:gd name="connsiteY6153" fmla="*/ 897024 h 1501047"/>
              <a:gd name="connsiteX6154" fmla="*/ 2014620 w 7366725"/>
              <a:gd name="connsiteY6154" fmla="*/ 896457 h 1501047"/>
              <a:gd name="connsiteX6155" fmla="*/ 2015300 w 7366725"/>
              <a:gd name="connsiteY6155" fmla="*/ 897251 h 1501047"/>
              <a:gd name="connsiteX6156" fmla="*/ 2015980 w 7366725"/>
              <a:gd name="connsiteY6156" fmla="*/ 897704 h 1501047"/>
              <a:gd name="connsiteX6157" fmla="*/ 2016320 w 7366725"/>
              <a:gd name="connsiteY6157" fmla="*/ 896797 h 1501047"/>
              <a:gd name="connsiteX6158" fmla="*/ 2016093 w 7366725"/>
              <a:gd name="connsiteY6158" fmla="*/ 895097 h 1501047"/>
              <a:gd name="connsiteX6159" fmla="*/ 2016093 w 7366725"/>
              <a:gd name="connsiteY6159" fmla="*/ 893963 h 1501047"/>
              <a:gd name="connsiteX6160" fmla="*/ 2016774 w 7366725"/>
              <a:gd name="connsiteY6160" fmla="*/ 894304 h 1501047"/>
              <a:gd name="connsiteX6161" fmla="*/ 2017000 w 7366725"/>
              <a:gd name="connsiteY6161" fmla="*/ 895324 h 1501047"/>
              <a:gd name="connsiteX6162" fmla="*/ 2017680 w 7366725"/>
              <a:gd name="connsiteY6162" fmla="*/ 895550 h 1501047"/>
              <a:gd name="connsiteX6163" fmla="*/ 2018360 w 7366725"/>
              <a:gd name="connsiteY6163" fmla="*/ 892830 h 1501047"/>
              <a:gd name="connsiteX6164" fmla="*/ 2019267 w 7366725"/>
              <a:gd name="connsiteY6164" fmla="*/ 891810 h 1501047"/>
              <a:gd name="connsiteX6165" fmla="*/ 2019607 w 7366725"/>
              <a:gd name="connsiteY6165" fmla="*/ 893057 h 1501047"/>
              <a:gd name="connsiteX6166" fmla="*/ 2019834 w 7366725"/>
              <a:gd name="connsiteY6166" fmla="*/ 894870 h 1501047"/>
              <a:gd name="connsiteX6167" fmla="*/ 2020514 w 7366725"/>
              <a:gd name="connsiteY6167" fmla="*/ 894870 h 1501047"/>
              <a:gd name="connsiteX6168" fmla="*/ 2021194 w 7366725"/>
              <a:gd name="connsiteY6168" fmla="*/ 892150 h 1501047"/>
              <a:gd name="connsiteX6169" fmla="*/ 2021534 w 7366725"/>
              <a:gd name="connsiteY6169" fmla="*/ 892717 h 1501047"/>
              <a:gd name="connsiteX6170" fmla="*/ 2021987 w 7366725"/>
              <a:gd name="connsiteY6170" fmla="*/ 894417 h 1501047"/>
              <a:gd name="connsiteX6171" fmla="*/ 2022781 w 7366725"/>
              <a:gd name="connsiteY6171" fmla="*/ 894190 h 1501047"/>
              <a:gd name="connsiteX6172" fmla="*/ 2023688 w 7366725"/>
              <a:gd name="connsiteY6172" fmla="*/ 892830 h 1501047"/>
              <a:gd name="connsiteX6173" fmla="*/ 2025501 w 7366725"/>
              <a:gd name="connsiteY6173" fmla="*/ 891583 h 1501047"/>
              <a:gd name="connsiteX6174" fmla="*/ 2027881 w 7366725"/>
              <a:gd name="connsiteY6174" fmla="*/ 891923 h 1501047"/>
              <a:gd name="connsiteX6175" fmla="*/ 2029695 w 7366725"/>
              <a:gd name="connsiteY6175" fmla="*/ 890563 h 1501047"/>
              <a:gd name="connsiteX6176" fmla="*/ 2031055 w 7366725"/>
              <a:gd name="connsiteY6176" fmla="*/ 888976 h 1501047"/>
              <a:gd name="connsiteX6177" fmla="*/ 2031055 w 7366725"/>
              <a:gd name="connsiteY6177" fmla="*/ 886936 h 1501047"/>
              <a:gd name="connsiteX6178" fmla="*/ 2033322 w 7366725"/>
              <a:gd name="connsiteY6178" fmla="*/ 882176 h 1501047"/>
              <a:gd name="connsiteX6179" fmla="*/ 2033322 w 7366725"/>
              <a:gd name="connsiteY6179" fmla="*/ 879909 h 1501047"/>
              <a:gd name="connsiteX6180" fmla="*/ 2035589 w 7366725"/>
              <a:gd name="connsiteY6180" fmla="*/ 878548 h 1501047"/>
              <a:gd name="connsiteX6181" fmla="*/ 2036609 w 7366725"/>
              <a:gd name="connsiteY6181" fmla="*/ 876848 h 1501047"/>
              <a:gd name="connsiteX6182" fmla="*/ 2037402 w 7366725"/>
              <a:gd name="connsiteY6182" fmla="*/ 876281 h 1501047"/>
              <a:gd name="connsiteX6183" fmla="*/ 2037402 w 7366725"/>
              <a:gd name="connsiteY6183" fmla="*/ 877982 h 1501047"/>
              <a:gd name="connsiteX6184" fmla="*/ 2036722 w 7366725"/>
              <a:gd name="connsiteY6184" fmla="*/ 879455 h 1501047"/>
              <a:gd name="connsiteX6185" fmla="*/ 2037062 w 7366725"/>
              <a:gd name="connsiteY6185" fmla="*/ 879682 h 1501047"/>
              <a:gd name="connsiteX6186" fmla="*/ 2037856 w 7366725"/>
              <a:gd name="connsiteY6186" fmla="*/ 879455 h 1501047"/>
              <a:gd name="connsiteX6187" fmla="*/ 2038423 w 7366725"/>
              <a:gd name="connsiteY6187" fmla="*/ 879795 h 1501047"/>
              <a:gd name="connsiteX6188" fmla="*/ 2036722 w 7366725"/>
              <a:gd name="connsiteY6188" fmla="*/ 881382 h 1501047"/>
              <a:gd name="connsiteX6189" fmla="*/ 2036382 w 7366725"/>
              <a:gd name="connsiteY6189" fmla="*/ 882516 h 1501047"/>
              <a:gd name="connsiteX6190" fmla="*/ 2038196 w 7366725"/>
              <a:gd name="connsiteY6190" fmla="*/ 882516 h 1501047"/>
              <a:gd name="connsiteX6191" fmla="*/ 2040463 w 7366725"/>
              <a:gd name="connsiteY6191" fmla="*/ 883309 h 1501047"/>
              <a:gd name="connsiteX6192" fmla="*/ 2041256 w 7366725"/>
              <a:gd name="connsiteY6192" fmla="*/ 884329 h 1501047"/>
              <a:gd name="connsiteX6193" fmla="*/ 2042050 w 7366725"/>
              <a:gd name="connsiteY6193" fmla="*/ 884669 h 1501047"/>
              <a:gd name="connsiteX6194" fmla="*/ 2042390 w 7366725"/>
              <a:gd name="connsiteY6194" fmla="*/ 883422 h 1501047"/>
              <a:gd name="connsiteX6195" fmla="*/ 2042390 w 7366725"/>
              <a:gd name="connsiteY6195" fmla="*/ 881382 h 1501047"/>
              <a:gd name="connsiteX6196" fmla="*/ 2043070 w 7366725"/>
              <a:gd name="connsiteY6196" fmla="*/ 879569 h 1501047"/>
              <a:gd name="connsiteX6197" fmla="*/ 2043637 w 7366725"/>
              <a:gd name="connsiteY6197" fmla="*/ 877868 h 1501047"/>
              <a:gd name="connsiteX6198" fmla="*/ 2044317 w 7366725"/>
              <a:gd name="connsiteY6198" fmla="*/ 878888 h 1501047"/>
              <a:gd name="connsiteX6199" fmla="*/ 2045223 w 7366725"/>
              <a:gd name="connsiteY6199" fmla="*/ 879569 h 1501047"/>
              <a:gd name="connsiteX6200" fmla="*/ 2046357 w 7366725"/>
              <a:gd name="connsiteY6200" fmla="*/ 878775 h 1501047"/>
              <a:gd name="connsiteX6201" fmla="*/ 2047150 w 7366725"/>
              <a:gd name="connsiteY6201" fmla="*/ 877868 h 1501047"/>
              <a:gd name="connsiteX6202" fmla="*/ 2047830 w 7366725"/>
              <a:gd name="connsiteY6202" fmla="*/ 877642 h 1501047"/>
              <a:gd name="connsiteX6203" fmla="*/ 2048851 w 7366725"/>
              <a:gd name="connsiteY6203" fmla="*/ 877642 h 1501047"/>
              <a:gd name="connsiteX6204" fmla="*/ 2049757 w 7366725"/>
              <a:gd name="connsiteY6204" fmla="*/ 877982 h 1501047"/>
              <a:gd name="connsiteX6205" fmla="*/ 2050437 w 7366725"/>
              <a:gd name="connsiteY6205" fmla="*/ 878322 h 1501047"/>
              <a:gd name="connsiteX6206" fmla="*/ 2050891 w 7366725"/>
              <a:gd name="connsiteY6206" fmla="*/ 879682 h 1501047"/>
              <a:gd name="connsiteX6207" fmla="*/ 2051684 w 7366725"/>
              <a:gd name="connsiteY6207" fmla="*/ 881155 h 1501047"/>
              <a:gd name="connsiteX6208" fmla="*/ 2052591 w 7366725"/>
              <a:gd name="connsiteY6208" fmla="*/ 880702 h 1501047"/>
              <a:gd name="connsiteX6209" fmla="*/ 2053158 w 7366725"/>
              <a:gd name="connsiteY6209" fmla="*/ 880135 h 1501047"/>
              <a:gd name="connsiteX6210" fmla="*/ 2053611 w 7366725"/>
              <a:gd name="connsiteY6210" fmla="*/ 878888 h 1501047"/>
              <a:gd name="connsiteX6211" fmla="*/ 2054744 w 7366725"/>
              <a:gd name="connsiteY6211" fmla="*/ 879229 h 1501047"/>
              <a:gd name="connsiteX6212" fmla="*/ 2056105 w 7366725"/>
              <a:gd name="connsiteY6212" fmla="*/ 875941 h 1501047"/>
              <a:gd name="connsiteX6213" fmla="*/ 2057125 w 7366725"/>
              <a:gd name="connsiteY6213" fmla="*/ 875715 h 1501047"/>
              <a:gd name="connsiteX6214" fmla="*/ 2058372 w 7366725"/>
              <a:gd name="connsiteY6214" fmla="*/ 876281 h 1501047"/>
              <a:gd name="connsiteX6215" fmla="*/ 2059845 w 7366725"/>
              <a:gd name="connsiteY6215" fmla="*/ 876281 h 1501047"/>
              <a:gd name="connsiteX6216" fmla="*/ 2060979 w 7366725"/>
              <a:gd name="connsiteY6216" fmla="*/ 876055 h 1501047"/>
              <a:gd name="connsiteX6217" fmla="*/ 2061885 w 7366725"/>
              <a:gd name="connsiteY6217" fmla="*/ 874241 h 1501047"/>
              <a:gd name="connsiteX6218" fmla="*/ 2063926 w 7366725"/>
              <a:gd name="connsiteY6218" fmla="*/ 873901 h 1501047"/>
              <a:gd name="connsiteX6219" fmla="*/ 2065853 w 7366725"/>
              <a:gd name="connsiteY6219" fmla="*/ 872768 h 1501047"/>
              <a:gd name="connsiteX6220" fmla="*/ 2069366 w 7366725"/>
              <a:gd name="connsiteY6220" fmla="*/ 873335 h 1501047"/>
              <a:gd name="connsiteX6221" fmla="*/ 2073560 w 7366725"/>
              <a:gd name="connsiteY6221" fmla="*/ 869254 h 1501047"/>
              <a:gd name="connsiteX6222" fmla="*/ 2073560 w 7366725"/>
              <a:gd name="connsiteY6222" fmla="*/ 868687 h 1501047"/>
              <a:gd name="connsiteX6223" fmla="*/ 2072993 w 7366725"/>
              <a:gd name="connsiteY6223" fmla="*/ 868234 h 1501047"/>
              <a:gd name="connsiteX6224" fmla="*/ 2047830 w 7366725"/>
              <a:gd name="connsiteY6224" fmla="*/ 878435 h 1501047"/>
              <a:gd name="connsiteX6225" fmla="*/ 2046584 w 7366725"/>
              <a:gd name="connsiteY6225" fmla="*/ 877982 h 1501047"/>
              <a:gd name="connsiteX6226" fmla="*/ 2045563 w 7366725"/>
              <a:gd name="connsiteY6226" fmla="*/ 878662 h 1501047"/>
              <a:gd name="connsiteX6227" fmla="*/ 2044317 w 7366725"/>
              <a:gd name="connsiteY6227" fmla="*/ 880475 h 1501047"/>
              <a:gd name="connsiteX6228" fmla="*/ 2044317 w 7366725"/>
              <a:gd name="connsiteY6228" fmla="*/ 882402 h 1501047"/>
              <a:gd name="connsiteX6229" fmla="*/ 2044770 w 7366725"/>
              <a:gd name="connsiteY6229" fmla="*/ 882856 h 1501047"/>
              <a:gd name="connsiteX6230" fmla="*/ 2046243 w 7366725"/>
              <a:gd name="connsiteY6230" fmla="*/ 883536 h 1501047"/>
              <a:gd name="connsiteX6231" fmla="*/ 2046243 w 7366725"/>
              <a:gd name="connsiteY6231" fmla="*/ 882969 h 1501047"/>
              <a:gd name="connsiteX6232" fmla="*/ 2046357 w 7366725"/>
              <a:gd name="connsiteY6232" fmla="*/ 881495 h 1501047"/>
              <a:gd name="connsiteX6233" fmla="*/ 2047717 w 7366725"/>
              <a:gd name="connsiteY6233" fmla="*/ 881722 h 1501047"/>
              <a:gd name="connsiteX6234" fmla="*/ 2048964 w 7366725"/>
              <a:gd name="connsiteY6234" fmla="*/ 881155 h 1501047"/>
              <a:gd name="connsiteX6235" fmla="*/ 2048964 w 7366725"/>
              <a:gd name="connsiteY6235" fmla="*/ 880249 h 1501047"/>
              <a:gd name="connsiteX6236" fmla="*/ 2047944 w 7366725"/>
              <a:gd name="connsiteY6236" fmla="*/ 878208 h 1501047"/>
              <a:gd name="connsiteX6237" fmla="*/ 936355 w 7366725"/>
              <a:gd name="connsiteY6237" fmla="*/ 772116 h 1501047"/>
              <a:gd name="connsiteX6238" fmla="*/ 936355 w 7366725"/>
              <a:gd name="connsiteY6238" fmla="*/ 771323 h 1501047"/>
              <a:gd name="connsiteX6239" fmla="*/ 935788 w 7366725"/>
              <a:gd name="connsiteY6239" fmla="*/ 770189 h 1501047"/>
              <a:gd name="connsiteX6240" fmla="*/ 935108 w 7366725"/>
              <a:gd name="connsiteY6240" fmla="*/ 769622 h 1501047"/>
              <a:gd name="connsiteX6241" fmla="*/ 934542 w 7366725"/>
              <a:gd name="connsiteY6241" fmla="*/ 769622 h 1501047"/>
              <a:gd name="connsiteX6242" fmla="*/ 933748 w 7366725"/>
              <a:gd name="connsiteY6242" fmla="*/ 770416 h 1501047"/>
              <a:gd name="connsiteX6243" fmla="*/ 932615 w 7366725"/>
              <a:gd name="connsiteY6243" fmla="*/ 772343 h 1501047"/>
              <a:gd name="connsiteX6244" fmla="*/ 932161 w 7366725"/>
              <a:gd name="connsiteY6244" fmla="*/ 773476 h 1501047"/>
              <a:gd name="connsiteX6245" fmla="*/ 932161 w 7366725"/>
              <a:gd name="connsiteY6245" fmla="*/ 773816 h 1501047"/>
              <a:gd name="connsiteX6246" fmla="*/ 933408 w 7366725"/>
              <a:gd name="connsiteY6246" fmla="*/ 775290 h 1501047"/>
              <a:gd name="connsiteX6247" fmla="*/ 934088 w 7366725"/>
              <a:gd name="connsiteY6247" fmla="*/ 775743 h 1501047"/>
              <a:gd name="connsiteX6248" fmla="*/ 934768 w 7366725"/>
              <a:gd name="connsiteY6248" fmla="*/ 775743 h 1501047"/>
              <a:gd name="connsiteX6249" fmla="*/ 935108 w 7366725"/>
              <a:gd name="connsiteY6249" fmla="*/ 776537 h 1501047"/>
              <a:gd name="connsiteX6250" fmla="*/ 935108 w 7366725"/>
              <a:gd name="connsiteY6250" fmla="*/ 778577 h 1501047"/>
              <a:gd name="connsiteX6251" fmla="*/ 935448 w 7366725"/>
              <a:gd name="connsiteY6251" fmla="*/ 779257 h 1501047"/>
              <a:gd name="connsiteX6252" fmla="*/ 936128 w 7366725"/>
              <a:gd name="connsiteY6252" fmla="*/ 780277 h 1501047"/>
              <a:gd name="connsiteX6253" fmla="*/ 937489 w 7366725"/>
              <a:gd name="connsiteY6253" fmla="*/ 780617 h 1501047"/>
              <a:gd name="connsiteX6254" fmla="*/ 938169 w 7366725"/>
              <a:gd name="connsiteY6254" fmla="*/ 781071 h 1501047"/>
              <a:gd name="connsiteX6255" fmla="*/ 938622 w 7366725"/>
              <a:gd name="connsiteY6255" fmla="*/ 781977 h 1501047"/>
              <a:gd name="connsiteX6256" fmla="*/ 939189 w 7366725"/>
              <a:gd name="connsiteY6256" fmla="*/ 782317 h 1501047"/>
              <a:gd name="connsiteX6257" fmla="*/ 939755 w 7366725"/>
              <a:gd name="connsiteY6257" fmla="*/ 782317 h 1501047"/>
              <a:gd name="connsiteX6258" fmla="*/ 940095 w 7366725"/>
              <a:gd name="connsiteY6258" fmla="*/ 781751 h 1501047"/>
              <a:gd name="connsiteX6259" fmla="*/ 940095 w 7366725"/>
              <a:gd name="connsiteY6259" fmla="*/ 780390 h 1501047"/>
              <a:gd name="connsiteX6260" fmla="*/ 937262 w 7366725"/>
              <a:gd name="connsiteY6260" fmla="*/ 777783 h 1501047"/>
              <a:gd name="connsiteX6261" fmla="*/ 936808 w 7366725"/>
              <a:gd name="connsiteY6261" fmla="*/ 779370 h 1501047"/>
              <a:gd name="connsiteX6262" fmla="*/ 935788 w 7366725"/>
              <a:gd name="connsiteY6262" fmla="*/ 775630 h 1501047"/>
              <a:gd name="connsiteX6263" fmla="*/ 935335 w 7366725"/>
              <a:gd name="connsiteY6263" fmla="*/ 774383 h 1501047"/>
              <a:gd name="connsiteX6264" fmla="*/ 934768 w 7366725"/>
              <a:gd name="connsiteY6264" fmla="*/ 774043 h 1501047"/>
              <a:gd name="connsiteX6265" fmla="*/ 933295 w 7366725"/>
              <a:gd name="connsiteY6265" fmla="*/ 773590 h 1501047"/>
              <a:gd name="connsiteX6266" fmla="*/ 933295 w 7366725"/>
              <a:gd name="connsiteY6266" fmla="*/ 773250 h 1501047"/>
              <a:gd name="connsiteX6267" fmla="*/ 936468 w 7366725"/>
              <a:gd name="connsiteY6267" fmla="*/ 771776 h 1501047"/>
              <a:gd name="connsiteX6268" fmla="*/ 1926096 w 7366725"/>
              <a:gd name="connsiteY6268" fmla="*/ 979767 h 1501047"/>
              <a:gd name="connsiteX6269" fmla="*/ 1925076 w 7366725"/>
              <a:gd name="connsiteY6269" fmla="*/ 982260 h 1501047"/>
              <a:gd name="connsiteX6270" fmla="*/ 1926096 w 7366725"/>
              <a:gd name="connsiteY6270" fmla="*/ 982260 h 1501047"/>
              <a:gd name="connsiteX6271" fmla="*/ 1927116 w 7366725"/>
              <a:gd name="connsiteY6271" fmla="*/ 981694 h 1501047"/>
              <a:gd name="connsiteX6272" fmla="*/ 1928363 w 7366725"/>
              <a:gd name="connsiteY6272" fmla="*/ 980560 h 1501047"/>
              <a:gd name="connsiteX6273" fmla="*/ 1928590 w 7366725"/>
              <a:gd name="connsiteY6273" fmla="*/ 979767 h 1501047"/>
              <a:gd name="connsiteX6274" fmla="*/ 1928590 w 7366725"/>
              <a:gd name="connsiteY6274" fmla="*/ 978860 h 1501047"/>
              <a:gd name="connsiteX6275" fmla="*/ 1927910 w 7366725"/>
              <a:gd name="connsiteY6275" fmla="*/ 978633 h 1501047"/>
              <a:gd name="connsiteX6276" fmla="*/ 1926096 w 7366725"/>
              <a:gd name="connsiteY6276" fmla="*/ 979767 h 1501047"/>
              <a:gd name="connsiteX6277" fmla="*/ 1776706 w 7366725"/>
              <a:gd name="connsiteY6277" fmla="*/ 1223008 h 1501047"/>
              <a:gd name="connsiteX6278" fmla="*/ 1776706 w 7366725"/>
              <a:gd name="connsiteY6278" fmla="*/ 1225049 h 1501047"/>
              <a:gd name="connsiteX6279" fmla="*/ 1777159 w 7366725"/>
              <a:gd name="connsiteY6279" fmla="*/ 1227089 h 1501047"/>
              <a:gd name="connsiteX6280" fmla="*/ 1778066 w 7366725"/>
              <a:gd name="connsiteY6280" fmla="*/ 1221195 h 1501047"/>
              <a:gd name="connsiteX6281" fmla="*/ 1777386 w 7366725"/>
              <a:gd name="connsiteY6281" fmla="*/ 1221761 h 1501047"/>
              <a:gd name="connsiteX6282" fmla="*/ 1776706 w 7366725"/>
              <a:gd name="connsiteY6282" fmla="*/ 1223008 h 1501047"/>
              <a:gd name="connsiteX6283" fmla="*/ 1799828 w 7366725"/>
              <a:gd name="connsiteY6283" fmla="*/ 1299971 h 1501047"/>
              <a:gd name="connsiteX6284" fmla="*/ 1799035 w 7366725"/>
              <a:gd name="connsiteY6284" fmla="*/ 1297250 h 1501047"/>
              <a:gd name="connsiteX6285" fmla="*/ 1798242 w 7366725"/>
              <a:gd name="connsiteY6285" fmla="*/ 1295890 h 1501047"/>
              <a:gd name="connsiteX6286" fmla="*/ 1799488 w 7366725"/>
              <a:gd name="connsiteY6286" fmla="*/ 1300764 h 1501047"/>
              <a:gd name="connsiteX6287" fmla="*/ 1801869 w 7366725"/>
              <a:gd name="connsiteY6287" fmla="*/ 1307111 h 1501047"/>
              <a:gd name="connsiteX6288" fmla="*/ 1803795 w 7366725"/>
              <a:gd name="connsiteY6288" fmla="*/ 1311192 h 1501047"/>
              <a:gd name="connsiteX6289" fmla="*/ 1803455 w 7366725"/>
              <a:gd name="connsiteY6289" fmla="*/ 1309492 h 1501047"/>
              <a:gd name="connsiteX6290" fmla="*/ 1800055 w 7366725"/>
              <a:gd name="connsiteY6290" fmla="*/ 1300084 h 1501047"/>
              <a:gd name="connsiteX6291" fmla="*/ 1619154 w 7366725"/>
              <a:gd name="connsiteY6291" fmla="*/ 1240577 h 1501047"/>
              <a:gd name="connsiteX6292" fmla="*/ 1617227 w 7366725"/>
              <a:gd name="connsiteY6292" fmla="*/ 1241937 h 1501047"/>
              <a:gd name="connsiteX6293" fmla="*/ 1617001 w 7366725"/>
              <a:gd name="connsiteY6293" fmla="*/ 1242391 h 1501047"/>
              <a:gd name="connsiteX6294" fmla="*/ 1616547 w 7366725"/>
              <a:gd name="connsiteY6294" fmla="*/ 1242731 h 1501047"/>
              <a:gd name="connsiteX6295" fmla="*/ 1615867 w 7366725"/>
              <a:gd name="connsiteY6295" fmla="*/ 1243071 h 1501047"/>
              <a:gd name="connsiteX6296" fmla="*/ 1617341 w 7366725"/>
              <a:gd name="connsiteY6296" fmla="*/ 1243071 h 1501047"/>
              <a:gd name="connsiteX6297" fmla="*/ 1618361 w 7366725"/>
              <a:gd name="connsiteY6297" fmla="*/ 1243637 h 1501047"/>
              <a:gd name="connsiteX6298" fmla="*/ 1618361 w 7366725"/>
              <a:gd name="connsiteY6298" fmla="*/ 1242504 h 1501047"/>
              <a:gd name="connsiteX6299" fmla="*/ 1618587 w 7366725"/>
              <a:gd name="connsiteY6299" fmla="*/ 1241484 h 1501047"/>
              <a:gd name="connsiteX6300" fmla="*/ 1619154 w 7366725"/>
              <a:gd name="connsiteY6300" fmla="*/ 1240464 h 1501047"/>
              <a:gd name="connsiteX6301" fmla="*/ 2010993 w 7366725"/>
              <a:gd name="connsiteY6301" fmla="*/ 959364 h 1501047"/>
              <a:gd name="connsiteX6302" fmla="*/ 2010993 w 7366725"/>
              <a:gd name="connsiteY6302" fmla="*/ 959931 h 1501047"/>
              <a:gd name="connsiteX6303" fmla="*/ 2010539 w 7366725"/>
              <a:gd name="connsiteY6303" fmla="*/ 961178 h 1501047"/>
              <a:gd name="connsiteX6304" fmla="*/ 2010086 w 7366725"/>
              <a:gd name="connsiteY6304" fmla="*/ 961518 h 1501047"/>
              <a:gd name="connsiteX6305" fmla="*/ 2007139 w 7366725"/>
              <a:gd name="connsiteY6305" fmla="*/ 962311 h 1501047"/>
              <a:gd name="connsiteX6306" fmla="*/ 2010766 w 7366725"/>
              <a:gd name="connsiteY6306" fmla="*/ 963332 h 1501047"/>
              <a:gd name="connsiteX6307" fmla="*/ 2012353 w 7366725"/>
              <a:gd name="connsiteY6307" fmla="*/ 962878 h 1501047"/>
              <a:gd name="connsiteX6308" fmla="*/ 2012353 w 7366725"/>
              <a:gd name="connsiteY6308" fmla="*/ 961971 h 1501047"/>
              <a:gd name="connsiteX6309" fmla="*/ 2011106 w 7366725"/>
              <a:gd name="connsiteY6309" fmla="*/ 959364 h 1501047"/>
              <a:gd name="connsiteX6310" fmla="*/ 1896513 w 7366725"/>
              <a:gd name="connsiteY6310" fmla="*/ 1101274 h 1501047"/>
              <a:gd name="connsiteX6311" fmla="*/ 1896513 w 7366725"/>
              <a:gd name="connsiteY6311" fmla="*/ 1100708 h 1501047"/>
              <a:gd name="connsiteX6312" fmla="*/ 1896286 w 7366725"/>
              <a:gd name="connsiteY6312" fmla="*/ 1099914 h 1501047"/>
              <a:gd name="connsiteX6313" fmla="*/ 1894926 w 7366725"/>
              <a:gd name="connsiteY6313" fmla="*/ 1099007 h 1501047"/>
              <a:gd name="connsiteX6314" fmla="*/ 1896286 w 7366725"/>
              <a:gd name="connsiteY6314" fmla="*/ 1101728 h 1501047"/>
              <a:gd name="connsiteX6315" fmla="*/ 1896626 w 7366725"/>
              <a:gd name="connsiteY6315" fmla="*/ 1101274 h 1501047"/>
              <a:gd name="connsiteX6316" fmla="*/ 1904901 w 7366725"/>
              <a:gd name="connsiteY6316" fmla="*/ 1045281 h 1501047"/>
              <a:gd name="connsiteX6317" fmla="*/ 1901727 w 7366725"/>
              <a:gd name="connsiteY6317" fmla="*/ 1050382 h 1501047"/>
              <a:gd name="connsiteX6318" fmla="*/ 1902634 w 7366725"/>
              <a:gd name="connsiteY6318" fmla="*/ 1049928 h 1501047"/>
              <a:gd name="connsiteX6319" fmla="*/ 1905241 w 7366725"/>
              <a:gd name="connsiteY6319" fmla="*/ 1045281 h 1501047"/>
              <a:gd name="connsiteX6320" fmla="*/ 1906601 w 7366725"/>
              <a:gd name="connsiteY6320" fmla="*/ 1042561 h 1501047"/>
              <a:gd name="connsiteX6321" fmla="*/ 1907394 w 7366725"/>
              <a:gd name="connsiteY6321" fmla="*/ 1039614 h 1501047"/>
              <a:gd name="connsiteX6322" fmla="*/ 1906601 w 7366725"/>
              <a:gd name="connsiteY6322" fmla="*/ 1041087 h 1501047"/>
              <a:gd name="connsiteX6323" fmla="*/ 1904787 w 7366725"/>
              <a:gd name="connsiteY6323" fmla="*/ 1045394 h 1501047"/>
              <a:gd name="connsiteX6324" fmla="*/ 1889372 w 7366725"/>
              <a:gd name="connsiteY6324" fmla="*/ 1119523 h 1501047"/>
              <a:gd name="connsiteX6325" fmla="*/ 1889826 w 7366725"/>
              <a:gd name="connsiteY6325" fmla="*/ 1119523 h 1501047"/>
              <a:gd name="connsiteX6326" fmla="*/ 1893566 w 7366725"/>
              <a:gd name="connsiteY6326" fmla="*/ 1117823 h 1501047"/>
              <a:gd name="connsiteX6327" fmla="*/ 1891866 w 7366725"/>
              <a:gd name="connsiteY6327" fmla="*/ 1118276 h 1501047"/>
              <a:gd name="connsiteX6328" fmla="*/ 1889372 w 7366725"/>
              <a:gd name="connsiteY6328" fmla="*/ 1119523 h 1501047"/>
              <a:gd name="connsiteX6329" fmla="*/ 1924850 w 7366725"/>
              <a:gd name="connsiteY6329" fmla="*/ 1007990 h 1501047"/>
              <a:gd name="connsiteX6330" fmla="*/ 1927230 w 7366725"/>
              <a:gd name="connsiteY6330" fmla="*/ 1004136 h 1501047"/>
              <a:gd name="connsiteX6331" fmla="*/ 1927796 w 7366725"/>
              <a:gd name="connsiteY6331" fmla="*/ 1002436 h 1501047"/>
              <a:gd name="connsiteX6332" fmla="*/ 1924850 w 7366725"/>
              <a:gd name="connsiteY6332" fmla="*/ 1007310 h 1501047"/>
              <a:gd name="connsiteX6333" fmla="*/ 1924850 w 7366725"/>
              <a:gd name="connsiteY6333" fmla="*/ 1008103 h 1501047"/>
              <a:gd name="connsiteX6334" fmla="*/ 1899233 w 7366725"/>
              <a:gd name="connsiteY6334" fmla="*/ 1103428 h 1501047"/>
              <a:gd name="connsiteX6335" fmla="*/ 1899233 w 7366725"/>
              <a:gd name="connsiteY6335" fmla="*/ 1104221 h 1501047"/>
              <a:gd name="connsiteX6336" fmla="*/ 1899687 w 7366725"/>
              <a:gd name="connsiteY6336" fmla="*/ 1108302 h 1501047"/>
              <a:gd name="connsiteX6337" fmla="*/ 1899687 w 7366725"/>
              <a:gd name="connsiteY6337" fmla="*/ 1110569 h 1501047"/>
              <a:gd name="connsiteX6338" fmla="*/ 1898553 w 7366725"/>
              <a:gd name="connsiteY6338" fmla="*/ 1115556 h 1501047"/>
              <a:gd name="connsiteX6339" fmla="*/ 1895379 w 7366725"/>
              <a:gd name="connsiteY6339" fmla="*/ 1117029 h 1501047"/>
              <a:gd name="connsiteX6340" fmla="*/ 1895606 w 7366725"/>
              <a:gd name="connsiteY6340" fmla="*/ 1117256 h 1501047"/>
              <a:gd name="connsiteX6341" fmla="*/ 1898326 w 7366725"/>
              <a:gd name="connsiteY6341" fmla="*/ 1116576 h 1501047"/>
              <a:gd name="connsiteX6342" fmla="*/ 1899007 w 7366725"/>
              <a:gd name="connsiteY6342" fmla="*/ 1115556 h 1501047"/>
              <a:gd name="connsiteX6343" fmla="*/ 1899913 w 7366725"/>
              <a:gd name="connsiteY6343" fmla="*/ 1111362 h 1501047"/>
              <a:gd name="connsiteX6344" fmla="*/ 1900140 w 7366725"/>
              <a:gd name="connsiteY6344" fmla="*/ 1108528 h 1501047"/>
              <a:gd name="connsiteX6345" fmla="*/ 1899687 w 7366725"/>
              <a:gd name="connsiteY6345" fmla="*/ 1104675 h 1501047"/>
              <a:gd name="connsiteX6346" fmla="*/ 1899120 w 7366725"/>
              <a:gd name="connsiteY6346" fmla="*/ 1103314 h 1501047"/>
              <a:gd name="connsiteX6347" fmla="*/ 1968828 w 7366725"/>
              <a:gd name="connsiteY6347" fmla="*/ 969452 h 1501047"/>
              <a:gd name="connsiteX6348" fmla="*/ 1967808 w 7366725"/>
              <a:gd name="connsiteY6348" fmla="*/ 968545 h 1501047"/>
              <a:gd name="connsiteX6349" fmla="*/ 1967128 w 7366725"/>
              <a:gd name="connsiteY6349" fmla="*/ 968545 h 1501047"/>
              <a:gd name="connsiteX6350" fmla="*/ 1964974 w 7366725"/>
              <a:gd name="connsiteY6350" fmla="*/ 969226 h 1501047"/>
              <a:gd name="connsiteX6351" fmla="*/ 1962480 w 7366725"/>
              <a:gd name="connsiteY6351" fmla="*/ 970586 h 1501047"/>
              <a:gd name="connsiteX6352" fmla="*/ 1961460 w 7366725"/>
              <a:gd name="connsiteY6352" fmla="*/ 971606 h 1501047"/>
              <a:gd name="connsiteX6353" fmla="*/ 1960327 w 7366725"/>
              <a:gd name="connsiteY6353" fmla="*/ 972059 h 1501047"/>
              <a:gd name="connsiteX6354" fmla="*/ 1958967 w 7366725"/>
              <a:gd name="connsiteY6354" fmla="*/ 971833 h 1501047"/>
              <a:gd name="connsiteX6355" fmla="*/ 1960440 w 7366725"/>
              <a:gd name="connsiteY6355" fmla="*/ 970132 h 1501047"/>
              <a:gd name="connsiteX6356" fmla="*/ 1962140 w 7366725"/>
              <a:gd name="connsiteY6356" fmla="*/ 968772 h 1501047"/>
              <a:gd name="connsiteX6357" fmla="*/ 1965314 w 7366725"/>
              <a:gd name="connsiteY6357" fmla="*/ 965825 h 1501047"/>
              <a:gd name="connsiteX6358" fmla="*/ 1963274 w 7366725"/>
              <a:gd name="connsiteY6358" fmla="*/ 966505 h 1501047"/>
              <a:gd name="connsiteX6359" fmla="*/ 1959760 w 7366725"/>
              <a:gd name="connsiteY6359" fmla="*/ 969112 h 1501047"/>
              <a:gd name="connsiteX6360" fmla="*/ 1958060 w 7366725"/>
              <a:gd name="connsiteY6360" fmla="*/ 970019 h 1501047"/>
              <a:gd name="connsiteX6361" fmla="*/ 1953866 w 7366725"/>
              <a:gd name="connsiteY6361" fmla="*/ 970586 h 1501047"/>
              <a:gd name="connsiteX6362" fmla="*/ 1949672 w 7366725"/>
              <a:gd name="connsiteY6362" fmla="*/ 970586 h 1501047"/>
              <a:gd name="connsiteX6363" fmla="*/ 1948086 w 7366725"/>
              <a:gd name="connsiteY6363" fmla="*/ 970926 h 1501047"/>
              <a:gd name="connsiteX6364" fmla="*/ 1946612 w 7366725"/>
              <a:gd name="connsiteY6364" fmla="*/ 971606 h 1501047"/>
              <a:gd name="connsiteX6365" fmla="*/ 1944685 w 7366725"/>
              <a:gd name="connsiteY6365" fmla="*/ 971606 h 1501047"/>
              <a:gd name="connsiteX6366" fmla="*/ 1942758 w 7366725"/>
              <a:gd name="connsiteY6366" fmla="*/ 971266 h 1501047"/>
              <a:gd name="connsiteX6367" fmla="*/ 1942078 w 7366725"/>
              <a:gd name="connsiteY6367" fmla="*/ 971266 h 1501047"/>
              <a:gd name="connsiteX6368" fmla="*/ 1941398 w 7366725"/>
              <a:gd name="connsiteY6368" fmla="*/ 971719 h 1501047"/>
              <a:gd name="connsiteX6369" fmla="*/ 1940491 w 7366725"/>
              <a:gd name="connsiteY6369" fmla="*/ 971946 h 1501047"/>
              <a:gd name="connsiteX6370" fmla="*/ 1938678 w 7366725"/>
              <a:gd name="connsiteY6370" fmla="*/ 971946 h 1501047"/>
              <a:gd name="connsiteX6371" fmla="*/ 1937998 w 7366725"/>
              <a:gd name="connsiteY6371" fmla="*/ 972286 h 1501047"/>
              <a:gd name="connsiteX6372" fmla="*/ 1937318 w 7366725"/>
              <a:gd name="connsiteY6372" fmla="*/ 972966 h 1501047"/>
              <a:gd name="connsiteX6373" fmla="*/ 1937091 w 7366725"/>
              <a:gd name="connsiteY6373" fmla="*/ 974100 h 1501047"/>
              <a:gd name="connsiteX6374" fmla="*/ 1936184 w 7366725"/>
              <a:gd name="connsiteY6374" fmla="*/ 973306 h 1501047"/>
              <a:gd name="connsiteX6375" fmla="*/ 1934937 w 7366725"/>
              <a:gd name="connsiteY6375" fmla="*/ 974213 h 1501047"/>
              <a:gd name="connsiteX6376" fmla="*/ 1932444 w 7366725"/>
              <a:gd name="connsiteY6376" fmla="*/ 975346 h 1501047"/>
              <a:gd name="connsiteX6377" fmla="*/ 1930744 w 7366725"/>
              <a:gd name="connsiteY6377" fmla="*/ 977046 h 1501047"/>
              <a:gd name="connsiteX6378" fmla="*/ 1929950 w 7366725"/>
              <a:gd name="connsiteY6378" fmla="*/ 978180 h 1501047"/>
              <a:gd name="connsiteX6379" fmla="*/ 1929383 w 7366725"/>
              <a:gd name="connsiteY6379" fmla="*/ 979313 h 1501047"/>
              <a:gd name="connsiteX6380" fmla="*/ 1929723 w 7366725"/>
              <a:gd name="connsiteY6380" fmla="*/ 980787 h 1501047"/>
              <a:gd name="connsiteX6381" fmla="*/ 1931537 w 7366725"/>
              <a:gd name="connsiteY6381" fmla="*/ 980334 h 1501047"/>
              <a:gd name="connsiteX6382" fmla="*/ 1932670 w 7366725"/>
              <a:gd name="connsiteY6382" fmla="*/ 978973 h 1501047"/>
              <a:gd name="connsiteX6383" fmla="*/ 1933691 w 7366725"/>
              <a:gd name="connsiteY6383" fmla="*/ 978973 h 1501047"/>
              <a:gd name="connsiteX6384" fmla="*/ 1934144 w 7366725"/>
              <a:gd name="connsiteY6384" fmla="*/ 979200 h 1501047"/>
              <a:gd name="connsiteX6385" fmla="*/ 1934144 w 7366725"/>
              <a:gd name="connsiteY6385" fmla="*/ 979654 h 1501047"/>
              <a:gd name="connsiteX6386" fmla="*/ 1932104 w 7366725"/>
              <a:gd name="connsiteY6386" fmla="*/ 981014 h 1501047"/>
              <a:gd name="connsiteX6387" fmla="*/ 1934824 w 7366725"/>
              <a:gd name="connsiteY6387" fmla="*/ 980447 h 1501047"/>
              <a:gd name="connsiteX6388" fmla="*/ 1937771 w 7366725"/>
              <a:gd name="connsiteY6388" fmla="*/ 980220 h 1501047"/>
              <a:gd name="connsiteX6389" fmla="*/ 1945025 w 7366725"/>
              <a:gd name="connsiteY6389" fmla="*/ 978520 h 1501047"/>
              <a:gd name="connsiteX6390" fmla="*/ 1945819 w 7366725"/>
              <a:gd name="connsiteY6390" fmla="*/ 978860 h 1501047"/>
              <a:gd name="connsiteX6391" fmla="*/ 1946499 w 7366725"/>
              <a:gd name="connsiteY6391" fmla="*/ 978860 h 1501047"/>
              <a:gd name="connsiteX6392" fmla="*/ 1955340 w 7366725"/>
              <a:gd name="connsiteY6392" fmla="*/ 975573 h 1501047"/>
              <a:gd name="connsiteX6393" fmla="*/ 1957153 w 7366725"/>
              <a:gd name="connsiteY6393" fmla="*/ 975233 h 1501047"/>
              <a:gd name="connsiteX6394" fmla="*/ 1959647 w 7366725"/>
              <a:gd name="connsiteY6394" fmla="*/ 974326 h 1501047"/>
              <a:gd name="connsiteX6395" fmla="*/ 1962254 w 7366725"/>
              <a:gd name="connsiteY6395" fmla="*/ 973079 h 1501047"/>
              <a:gd name="connsiteX6396" fmla="*/ 1964067 w 7366725"/>
              <a:gd name="connsiteY6396" fmla="*/ 972626 h 1501047"/>
              <a:gd name="connsiteX6397" fmla="*/ 1973022 w 7366725"/>
              <a:gd name="connsiteY6397" fmla="*/ 968319 h 1501047"/>
              <a:gd name="connsiteX6398" fmla="*/ 1970981 w 7366725"/>
              <a:gd name="connsiteY6398" fmla="*/ 968772 h 1501047"/>
              <a:gd name="connsiteX6399" fmla="*/ 1968941 w 7366725"/>
              <a:gd name="connsiteY6399" fmla="*/ 969566 h 1501047"/>
              <a:gd name="connsiteX6400" fmla="*/ 1999205 w 7366725"/>
              <a:gd name="connsiteY6400" fmla="*/ 957891 h 1501047"/>
              <a:gd name="connsiteX6401" fmla="*/ 1998071 w 7366725"/>
              <a:gd name="connsiteY6401" fmla="*/ 958118 h 1501047"/>
              <a:gd name="connsiteX6402" fmla="*/ 1996258 w 7366725"/>
              <a:gd name="connsiteY6402" fmla="*/ 960044 h 1501047"/>
              <a:gd name="connsiteX6403" fmla="*/ 1994898 w 7366725"/>
              <a:gd name="connsiteY6403" fmla="*/ 960385 h 1501047"/>
              <a:gd name="connsiteX6404" fmla="*/ 1995804 w 7366725"/>
              <a:gd name="connsiteY6404" fmla="*/ 961178 h 1501047"/>
              <a:gd name="connsiteX6405" fmla="*/ 2001472 w 7366725"/>
              <a:gd name="connsiteY6405" fmla="*/ 959931 h 1501047"/>
              <a:gd name="connsiteX6406" fmla="*/ 2001132 w 7366725"/>
              <a:gd name="connsiteY6406" fmla="*/ 958911 h 1501047"/>
              <a:gd name="connsiteX6407" fmla="*/ 1999318 w 7366725"/>
              <a:gd name="connsiteY6407" fmla="*/ 957778 h 1501047"/>
              <a:gd name="connsiteX6408" fmla="*/ 1985603 w 7366725"/>
              <a:gd name="connsiteY6408" fmla="*/ 953584 h 1501047"/>
              <a:gd name="connsiteX6409" fmla="*/ 1985036 w 7366725"/>
              <a:gd name="connsiteY6409" fmla="*/ 955171 h 1501047"/>
              <a:gd name="connsiteX6410" fmla="*/ 1984810 w 7366725"/>
              <a:gd name="connsiteY6410" fmla="*/ 956644 h 1501047"/>
              <a:gd name="connsiteX6411" fmla="*/ 1984243 w 7366725"/>
              <a:gd name="connsiteY6411" fmla="*/ 957664 h 1501047"/>
              <a:gd name="connsiteX6412" fmla="*/ 1985376 w 7366725"/>
              <a:gd name="connsiteY6412" fmla="*/ 957664 h 1501047"/>
              <a:gd name="connsiteX6413" fmla="*/ 1986397 w 7366725"/>
              <a:gd name="connsiteY6413" fmla="*/ 957098 h 1501047"/>
              <a:gd name="connsiteX6414" fmla="*/ 1986623 w 7366725"/>
              <a:gd name="connsiteY6414" fmla="*/ 952790 h 1501047"/>
              <a:gd name="connsiteX6415" fmla="*/ 1985943 w 7366725"/>
              <a:gd name="connsiteY6415" fmla="*/ 953244 h 1501047"/>
              <a:gd name="connsiteX6416" fmla="*/ 1985603 w 7366725"/>
              <a:gd name="connsiteY6416" fmla="*/ 953697 h 1501047"/>
              <a:gd name="connsiteX6417" fmla="*/ 1983450 w 7366725"/>
              <a:gd name="connsiteY6417" fmla="*/ 954831 h 1501047"/>
              <a:gd name="connsiteX6418" fmla="*/ 1982996 w 7366725"/>
              <a:gd name="connsiteY6418" fmla="*/ 956304 h 1501047"/>
              <a:gd name="connsiteX6419" fmla="*/ 1983223 w 7366725"/>
              <a:gd name="connsiteY6419" fmla="*/ 957551 h 1501047"/>
              <a:gd name="connsiteX6420" fmla="*/ 1983790 w 7366725"/>
              <a:gd name="connsiteY6420" fmla="*/ 957098 h 1501047"/>
              <a:gd name="connsiteX6421" fmla="*/ 1984016 w 7366725"/>
              <a:gd name="connsiteY6421" fmla="*/ 955624 h 1501047"/>
              <a:gd name="connsiteX6422" fmla="*/ 1983790 w 7366725"/>
              <a:gd name="connsiteY6422" fmla="*/ 954831 h 1501047"/>
              <a:gd name="connsiteX6423" fmla="*/ 1983336 w 7366725"/>
              <a:gd name="connsiteY6423" fmla="*/ 954831 h 1501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</a:cxnLst>
            <a:rect l="l" t="t" r="r" b="b"/>
            <a:pathLst>
              <a:path w="7366725" h="1501047">
                <a:moveTo>
                  <a:pt x="487843" y="417908"/>
                </a:moveTo>
                <a:lnTo>
                  <a:pt x="485916" y="420289"/>
                </a:lnTo>
                <a:lnTo>
                  <a:pt x="484443" y="422442"/>
                </a:lnTo>
                <a:lnTo>
                  <a:pt x="485463" y="422216"/>
                </a:lnTo>
                <a:lnTo>
                  <a:pt x="488750" y="418815"/>
                </a:lnTo>
                <a:lnTo>
                  <a:pt x="491924" y="416775"/>
                </a:lnTo>
                <a:lnTo>
                  <a:pt x="492150" y="415641"/>
                </a:lnTo>
                <a:lnTo>
                  <a:pt x="489770" y="416322"/>
                </a:lnTo>
                <a:lnTo>
                  <a:pt x="487957" y="417795"/>
                </a:lnTo>
                <a:close/>
                <a:moveTo>
                  <a:pt x="688693" y="520374"/>
                </a:moveTo>
                <a:lnTo>
                  <a:pt x="687786" y="517880"/>
                </a:lnTo>
                <a:lnTo>
                  <a:pt x="685859" y="511193"/>
                </a:lnTo>
                <a:lnTo>
                  <a:pt x="684726" y="508019"/>
                </a:lnTo>
                <a:lnTo>
                  <a:pt x="683479" y="505299"/>
                </a:lnTo>
                <a:lnTo>
                  <a:pt x="681779" y="501785"/>
                </a:lnTo>
                <a:lnTo>
                  <a:pt x="679852" y="499745"/>
                </a:lnTo>
                <a:lnTo>
                  <a:pt x="678492" y="499291"/>
                </a:lnTo>
                <a:lnTo>
                  <a:pt x="674071" y="496118"/>
                </a:lnTo>
                <a:lnTo>
                  <a:pt x="672031" y="496118"/>
                </a:lnTo>
                <a:cubicBezTo>
                  <a:pt x="672031" y="496118"/>
                  <a:pt x="671238" y="496684"/>
                  <a:pt x="671238" y="496684"/>
                </a:cubicBezTo>
                <a:lnTo>
                  <a:pt x="669538" y="499631"/>
                </a:lnTo>
                <a:lnTo>
                  <a:pt x="669311" y="500765"/>
                </a:lnTo>
                <a:lnTo>
                  <a:pt x="668404" y="501898"/>
                </a:lnTo>
                <a:lnTo>
                  <a:pt x="667271" y="502578"/>
                </a:lnTo>
                <a:lnTo>
                  <a:pt x="665117" y="503032"/>
                </a:lnTo>
                <a:lnTo>
                  <a:pt x="664437" y="504165"/>
                </a:lnTo>
                <a:lnTo>
                  <a:pt x="664437" y="505752"/>
                </a:lnTo>
                <a:cubicBezTo>
                  <a:pt x="664437" y="505752"/>
                  <a:pt x="665570" y="509832"/>
                  <a:pt x="665570" y="509832"/>
                </a:cubicBezTo>
                <a:lnTo>
                  <a:pt x="665230" y="511193"/>
                </a:lnTo>
                <a:lnTo>
                  <a:pt x="664550" y="512666"/>
                </a:lnTo>
                <a:lnTo>
                  <a:pt x="667611" y="511873"/>
                </a:lnTo>
                <a:lnTo>
                  <a:pt x="668744" y="510739"/>
                </a:lnTo>
                <a:lnTo>
                  <a:pt x="670898" y="505299"/>
                </a:lnTo>
                <a:lnTo>
                  <a:pt x="671804" y="505072"/>
                </a:lnTo>
                <a:lnTo>
                  <a:pt x="673391" y="506999"/>
                </a:lnTo>
                <a:lnTo>
                  <a:pt x="674071" y="510399"/>
                </a:lnTo>
                <a:lnTo>
                  <a:pt x="675545" y="511419"/>
                </a:lnTo>
                <a:lnTo>
                  <a:pt x="676678" y="511419"/>
                </a:lnTo>
                <a:cubicBezTo>
                  <a:pt x="676678" y="511419"/>
                  <a:pt x="676905" y="512099"/>
                  <a:pt x="676905" y="512099"/>
                </a:cubicBezTo>
                <a:lnTo>
                  <a:pt x="674525" y="515160"/>
                </a:lnTo>
                <a:lnTo>
                  <a:pt x="674071" y="516293"/>
                </a:lnTo>
                <a:lnTo>
                  <a:pt x="674071" y="517653"/>
                </a:lnTo>
                <a:cubicBezTo>
                  <a:pt x="674071" y="517653"/>
                  <a:pt x="674185" y="518560"/>
                  <a:pt x="674185" y="518560"/>
                </a:cubicBezTo>
                <a:lnTo>
                  <a:pt x="675091" y="519240"/>
                </a:lnTo>
                <a:lnTo>
                  <a:pt x="677585" y="518447"/>
                </a:lnTo>
                <a:lnTo>
                  <a:pt x="677925" y="519127"/>
                </a:lnTo>
                <a:lnTo>
                  <a:pt x="677698" y="521507"/>
                </a:lnTo>
                <a:lnTo>
                  <a:pt x="678945" y="522187"/>
                </a:lnTo>
                <a:lnTo>
                  <a:pt x="680532" y="523547"/>
                </a:lnTo>
                <a:lnTo>
                  <a:pt x="682346" y="523321"/>
                </a:lnTo>
                <a:lnTo>
                  <a:pt x="683252" y="522981"/>
                </a:lnTo>
                <a:lnTo>
                  <a:pt x="683479" y="523207"/>
                </a:lnTo>
                <a:lnTo>
                  <a:pt x="682346" y="524907"/>
                </a:lnTo>
                <a:lnTo>
                  <a:pt x="681666" y="525588"/>
                </a:lnTo>
                <a:lnTo>
                  <a:pt x="681326" y="526608"/>
                </a:lnTo>
                <a:lnTo>
                  <a:pt x="681326" y="527968"/>
                </a:lnTo>
                <a:cubicBezTo>
                  <a:pt x="681326" y="527968"/>
                  <a:pt x="682006" y="529895"/>
                  <a:pt x="682006" y="529895"/>
                </a:cubicBezTo>
                <a:lnTo>
                  <a:pt x="684046" y="534089"/>
                </a:lnTo>
                <a:lnTo>
                  <a:pt x="684953" y="535449"/>
                </a:lnTo>
                <a:lnTo>
                  <a:pt x="686086" y="536695"/>
                </a:lnTo>
                <a:lnTo>
                  <a:pt x="687446" y="537489"/>
                </a:lnTo>
                <a:lnTo>
                  <a:pt x="688013" y="537149"/>
                </a:lnTo>
                <a:lnTo>
                  <a:pt x="688466" y="534769"/>
                </a:lnTo>
                <a:lnTo>
                  <a:pt x="688466" y="530575"/>
                </a:lnTo>
                <a:cubicBezTo>
                  <a:pt x="688466" y="530575"/>
                  <a:pt x="687900" y="527854"/>
                  <a:pt x="687900" y="527854"/>
                </a:cubicBezTo>
                <a:lnTo>
                  <a:pt x="687900" y="526834"/>
                </a:lnTo>
                <a:cubicBezTo>
                  <a:pt x="687900" y="526834"/>
                  <a:pt x="688580" y="526154"/>
                  <a:pt x="688580" y="526154"/>
                </a:cubicBezTo>
                <a:lnTo>
                  <a:pt x="688806" y="525361"/>
                </a:lnTo>
                <a:lnTo>
                  <a:pt x="688580" y="521734"/>
                </a:lnTo>
                <a:lnTo>
                  <a:pt x="688353" y="520374"/>
                </a:lnTo>
                <a:close/>
                <a:moveTo>
                  <a:pt x="699574" y="503372"/>
                </a:moveTo>
                <a:lnTo>
                  <a:pt x="703201" y="502238"/>
                </a:lnTo>
                <a:lnTo>
                  <a:pt x="703541" y="501785"/>
                </a:lnTo>
                <a:lnTo>
                  <a:pt x="703541" y="501218"/>
                </a:lnTo>
                <a:cubicBezTo>
                  <a:pt x="703541" y="501218"/>
                  <a:pt x="702295" y="498611"/>
                  <a:pt x="702295" y="498611"/>
                </a:cubicBezTo>
                <a:lnTo>
                  <a:pt x="703428" y="497364"/>
                </a:lnTo>
                <a:lnTo>
                  <a:pt x="703088" y="494531"/>
                </a:lnTo>
                <a:lnTo>
                  <a:pt x="702635" y="493511"/>
                </a:lnTo>
                <a:lnTo>
                  <a:pt x="700141" y="490337"/>
                </a:lnTo>
                <a:lnTo>
                  <a:pt x="696401" y="484896"/>
                </a:lnTo>
                <a:lnTo>
                  <a:pt x="695721" y="482403"/>
                </a:lnTo>
                <a:lnTo>
                  <a:pt x="695721" y="480136"/>
                </a:lnTo>
                <a:cubicBezTo>
                  <a:pt x="695721" y="480136"/>
                  <a:pt x="695834" y="479796"/>
                  <a:pt x="695834" y="479796"/>
                </a:cubicBezTo>
                <a:lnTo>
                  <a:pt x="696741" y="479796"/>
                </a:lnTo>
                <a:cubicBezTo>
                  <a:pt x="696741" y="479796"/>
                  <a:pt x="697534" y="480022"/>
                  <a:pt x="697534" y="480022"/>
                </a:cubicBezTo>
                <a:lnTo>
                  <a:pt x="698214" y="480929"/>
                </a:lnTo>
                <a:lnTo>
                  <a:pt x="698214" y="481836"/>
                </a:lnTo>
                <a:cubicBezTo>
                  <a:pt x="698214" y="481836"/>
                  <a:pt x="699801" y="485123"/>
                  <a:pt x="699801" y="485123"/>
                </a:cubicBezTo>
                <a:lnTo>
                  <a:pt x="700594" y="486370"/>
                </a:lnTo>
                <a:lnTo>
                  <a:pt x="701275" y="486936"/>
                </a:lnTo>
                <a:lnTo>
                  <a:pt x="702068" y="488297"/>
                </a:lnTo>
                <a:lnTo>
                  <a:pt x="703541" y="491697"/>
                </a:lnTo>
                <a:lnTo>
                  <a:pt x="705582" y="493397"/>
                </a:lnTo>
                <a:lnTo>
                  <a:pt x="705582" y="493057"/>
                </a:lnTo>
                <a:cubicBezTo>
                  <a:pt x="705582" y="493057"/>
                  <a:pt x="704675" y="490563"/>
                  <a:pt x="704675" y="490563"/>
                </a:cubicBezTo>
                <a:lnTo>
                  <a:pt x="703995" y="487957"/>
                </a:lnTo>
                <a:lnTo>
                  <a:pt x="702748" y="485236"/>
                </a:lnTo>
                <a:lnTo>
                  <a:pt x="700594" y="481382"/>
                </a:lnTo>
                <a:lnTo>
                  <a:pt x="697081" y="476622"/>
                </a:lnTo>
                <a:lnTo>
                  <a:pt x="693227" y="476622"/>
                </a:lnTo>
                <a:cubicBezTo>
                  <a:pt x="693227" y="476622"/>
                  <a:pt x="688013" y="476055"/>
                  <a:pt x="688013" y="476055"/>
                </a:cubicBezTo>
                <a:lnTo>
                  <a:pt x="686880" y="474015"/>
                </a:lnTo>
                <a:lnTo>
                  <a:pt x="684726" y="470955"/>
                </a:lnTo>
                <a:lnTo>
                  <a:pt x="682912" y="469821"/>
                </a:lnTo>
                <a:lnTo>
                  <a:pt x="682686" y="470615"/>
                </a:lnTo>
                <a:lnTo>
                  <a:pt x="683252" y="472768"/>
                </a:lnTo>
                <a:lnTo>
                  <a:pt x="684046" y="474695"/>
                </a:lnTo>
                <a:lnTo>
                  <a:pt x="685066" y="476509"/>
                </a:lnTo>
                <a:lnTo>
                  <a:pt x="685859" y="478662"/>
                </a:lnTo>
                <a:lnTo>
                  <a:pt x="686426" y="481269"/>
                </a:lnTo>
                <a:lnTo>
                  <a:pt x="687673" y="489543"/>
                </a:lnTo>
                <a:lnTo>
                  <a:pt x="688353" y="492604"/>
                </a:lnTo>
                <a:lnTo>
                  <a:pt x="689713" y="494871"/>
                </a:lnTo>
                <a:lnTo>
                  <a:pt x="691980" y="497591"/>
                </a:lnTo>
                <a:lnTo>
                  <a:pt x="691980" y="499518"/>
                </a:lnTo>
                <a:cubicBezTo>
                  <a:pt x="691980" y="499518"/>
                  <a:pt x="690167" y="505525"/>
                  <a:pt x="690167" y="505525"/>
                </a:cubicBezTo>
                <a:lnTo>
                  <a:pt x="689260" y="506659"/>
                </a:lnTo>
                <a:lnTo>
                  <a:pt x="689260" y="508472"/>
                </a:lnTo>
                <a:cubicBezTo>
                  <a:pt x="689260" y="508472"/>
                  <a:pt x="689827" y="509946"/>
                  <a:pt x="689827" y="509946"/>
                </a:cubicBezTo>
                <a:lnTo>
                  <a:pt x="690620" y="511079"/>
                </a:lnTo>
                <a:lnTo>
                  <a:pt x="691413" y="511533"/>
                </a:lnTo>
                <a:lnTo>
                  <a:pt x="693114" y="511079"/>
                </a:lnTo>
                <a:lnTo>
                  <a:pt x="696741" y="508246"/>
                </a:lnTo>
                <a:lnTo>
                  <a:pt x="700028" y="503372"/>
                </a:lnTo>
                <a:close/>
                <a:moveTo>
                  <a:pt x="668517" y="497704"/>
                </a:moveTo>
                <a:lnTo>
                  <a:pt x="668517" y="493964"/>
                </a:lnTo>
                <a:cubicBezTo>
                  <a:pt x="668517" y="493964"/>
                  <a:pt x="668744" y="492264"/>
                  <a:pt x="668744" y="492264"/>
                </a:cubicBezTo>
                <a:lnTo>
                  <a:pt x="669651" y="491810"/>
                </a:lnTo>
                <a:lnTo>
                  <a:pt x="671011" y="491810"/>
                </a:lnTo>
                <a:cubicBezTo>
                  <a:pt x="671011" y="491810"/>
                  <a:pt x="676678" y="494757"/>
                  <a:pt x="676678" y="494757"/>
                </a:cubicBezTo>
                <a:lnTo>
                  <a:pt x="679399" y="496798"/>
                </a:lnTo>
                <a:lnTo>
                  <a:pt x="682572" y="497704"/>
                </a:lnTo>
                <a:lnTo>
                  <a:pt x="683819" y="494304"/>
                </a:lnTo>
                <a:lnTo>
                  <a:pt x="683366" y="492490"/>
                </a:lnTo>
                <a:lnTo>
                  <a:pt x="681666" y="490110"/>
                </a:lnTo>
                <a:lnTo>
                  <a:pt x="676112" y="489883"/>
                </a:lnTo>
                <a:lnTo>
                  <a:pt x="674298" y="488750"/>
                </a:lnTo>
                <a:lnTo>
                  <a:pt x="676452" y="487276"/>
                </a:lnTo>
                <a:lnTo>
                  <a:pt x="677812" y="487957"/>
                </a:lnTo>
                <a:lnTo>
                  <a:pt x="679059" y="487957"/>
                </a:lnTo>
                <a:cubicBezTo>
                  <a:pt x="679059" y="487957"/>
                  <a:pt x="681779" y="487276"/>
                  <a:pt x="681779" y="487276"/>
                </a:cubicBezTo>
                <a:lnTo>
                  <a:pt x="682686" y="482969"/>
                </a:lnTo>
                <a:lnTo>
                  <a:pt x="682119" y="480929"/>
                </a:lnTo>
                <a:lnTo>
                  <a:pt x="681099" y="479796"/>
                </a:lnTo>
                <a:lnTo>
                  <a:pt x="677812" y="478322"/>
                </a:lnTo>
                <a:lnTo>
                  <a:pt x="674071" y="477415"/>
                </a:lnTo>
                <a:lnTo>
                  <a:pt x="673505" y="477415"/>
                </a:lnTo>
                <a:cubicBezTo>
                  <a:pt x="673505" y="477415"/>
                  <a:pt x="672598" y="478095"/>
                  <a:pt x="672598" y="478095"/>
                </a:cubicBezTo>
                <a:lnTo>
                  <a:pt x="669538" y="481042"/>
                </a:lnTo>
                <a:lnTo>
                  <a:pt x="668744" y="481609"/>
                </a:lnTo>
                <a:lnTo>
                  <a:pt x="667611" y="480929"/>
                </a:lnTo>
                <a:lnTo>
                  <a:pt x="667157" y="480022"/>
                </a:lnTo>
                <a:lnTo>
                  <a:pt x="668744" y="479456"/>
                </a:lnTo>
                <a:lnTo>
                  <a:pt x="669311" y="477302"/>
                </a:lnTo>
                <a:lnTo>
                  <a:pt x="669311" y="476622"/>
                </a:lnTo>
                <a:cubicBezTo>
                  <a:pt x="669311" y="476622"/>
                  <a:pt x="666364" y="473448"/>
                  <a:pt x="666364" y="473448"/>
                </a:cubicBezTo>
                <a:lnTo>
                  <a:pt x="665230" y="472655"/>
                </a:lnTo>
                <a:lnTo>
                  <a:pt x="663303" y="473335"/>
                </a:lnTo>
                <a:lnTo>
                  <a:pt x="661943" y="474695"/>
                </a:lnTo>
                <a:lnTo>
                  <a:pt x="661037" y="475035"/>
                </a:lnTo>
                <a:lnTo>
                  <a:pt x="658996" y="475035"/>
                </a:lnTo>
                <a:cubicBezTo>
                  <a:pt x="658996" y="475035"/>
                  <a:pt x="657976" y="476395"/>
                  <a:pt x="657976" y="476395"/>
                </a:cubicBezTo>
                <a:lnTo>
                  <a:pt x="657976" y="478209"/>
                </a:lnTo>
                <a:cubicBezTo>
                  <a:pt x="657976" y="478209"/>
                  <a:pt x="655823" y="476282"/>
                  <a:pt x="655823" y="476282"/>
                </a:cubicBezTo>
                <a:lnTo>
                  <a:pt x="654236" y="474355"/>
                </a:lnTo>
                <a:lnTo>
                  <a:pt x="653216" y="476735"/>
                </a:lnTo>
                <a:lnTo>
                  <a:pt x="651515" y="477869"/>
                </a:lnTo>
                <a:lnTo>
                  <a:pt x="650382" y="478209"/>
                </a:lnTo>
                <a:lnTo>
                  <a:pt x="650155" y="479682"/>
                </a:lnTo>
                <a:lnTo>
                  <a:pt x="649249" y="482176"/>
                </a:lnTo>
                <a:lnTo>
                  <a:pt x="651515" y="485350"/>
                </a:lnTo>
                <a:lnTo>
                  <a:pt x="653216" y="486370"/>
                </a:lnTo>
                <a:lnTo>
                  <a:pt x="659336" y="491584"/>
                </a:lnTo>
                <a:lnTo>
                  <a:pt x="660923" y="496004"/>
                </a:lnTo>
                <a:lnTo>
                  <a:pt x="662737" y="498838"/>
                </a:lnTo>
                <a:lnTo>
                  <a:pt x="667271" y="499631"/>
                </a:lnTo>
                <a:lnTo>
                  <a:pt x="668744" y="497704"/>
                </a:lnTo>
                <a:close/>
                <a:moveTo>
                  <a:pt x="723037" y="516633"/>
                </a:moveTo>
                <a:lnTo>
                  <a:pt x="722130" y="515046"/>
                </a:lnTo>
                <a:lnTo>
                  <a:pt x="720657" y="513686"/>
                </a:lnTo>
                <a:lnTo>
                  <a:pt x="718050" y="512779"/>
                </a:lnTo>
                <a:lnTo>
                  <a:pt x="716690" y="512779"/>
                </a:lnTo>
                <a:cubicBezTo>
                  <a:pt x="716690" y="512779"/>
                  <a:pt x="715896" y="513800"/>
                  <a:pt x="715896" y="513800"/>
                </a:cubicBezTo>
                <a:lnTo>
                  <a:pt x="714536" y="512779"/>
                </a:lnTo>
                <a:lnTo>
                  <a:pt x="707509" y="510966"/>
                </a:lnTo>
                <a:lnTo>
                  <a:pt x="704222" y="510739"/>
                </a:lnTo>
                <a:lnTo>
                  <a:pt x="702295" y="511533"/>
                </a:lnTo>
                <a:lnTo>
                  <a:pt x="701955" y="512553"/>
                </a:lnTo>
                <a:lnTo>
                  <a:pt x="703201" y="513913"/>
                </a:lnTo>
                <a:lnTo>
                  <a:pt x="705128" y="515273"/>
                </a:lnTo>
                <a:lnTo>
                  <a:pt x="706488" y="516747"/>
                </a:lnTo>
                <a:lnTo>
                  <a:pt x="708075" y="519240"/>
                </a:lnTo>
                <a:lnTo>
                  <a:pt x="708075" y="521960"/>
                </a:lnTo>
                <a:cubicBezTo>
                  <a:pt x="708075" y="521960"/>
                  <a:pt x="708529" y="525474"/>
                  <a:pt x="708529" y="525474"/>
                </a:cubicBezTo>
                <a:lnTo>
                  <a:pt x="708755" y="527968"/>
                </a:lnTo>
                <a:lnTo>
                  <a:pt x="709095" y="528988"/>
                </a:lnTo>
                <a:lnTo>
                  <a:pt x="709662" y="529555"/>
                </a:lnTo>
                <a:lnTo>
                  <a:pt x="712042" y="529895"/>
                </a:lnTo>
                <a:lnTo>
                  <a:pt x="714083" y="529215"/>
                </a:lnTo>
                <a:lnTo>
                  <a:pt x="717596" y="529555"/>
                </a:lnTo>
                <a:lnTo>
                  <a:pt x="718277" y="529215"/>
                </a:lnTo>
                <a:lnTo>
                  <a:pt x="718730" y="528535"/>
                </a:lnTo>
                <a:lnTo>
                  <a:pt x="718957" y="527514"/>
                </a:lnTo>
                <a:lnTo>
                  <a:pt x="718957" y="526268"/>
                </a:lnTo>
                <a:cubicBezTo>
                  <a:pt x="718957" y="526268"/>
                  <a:pt x="718730" y="524907"/>
                  <a:pt x="718730" y="524907"/>
                </a:cubicBezTo>
                <a:lnTo>
                  <a:pt x="718277" y="523887"/>
                </a:lnTo>
                <a:lnTo>
                  <a:pt x="717256" y="522527"/>
                </a:lnTo>
                <a:lnTo>
                  <a:pt x="717030" y="521394"/>
                </a:lnTo>
                <a:lnTo>
                  <a:pt x="715556" y="519467"/>
                </a:lnTo>
                <a:lnTo>
                  <a:pt x="715103" y="518447"/>
                </a:lnTo>
                <a:lnTo>
                  <a:pt x="715103" y="518107"/>
                </a:lnTo>
                <a:cubicBezTo>
                  <a:pt x="715103" y="518107"/>
                  <a:pt x="716916" y="519127"/>
                  <a:pt x="716916" y="519127"/>
                </a:cubicBezTo>
                <a:lnTo>
                  <a:pt x="719183" y="522641"/>
                </a:lnTo>
                <a:lnTo>
                  <a:pt x="721223" y="524567"/>
                </a:lnTo>
                <a:lnTo>
                  <a:pt x="721904" y="524567"/>
                </a:lnTo>
                <a:cubicBezTo>
                  <a:pt x="721904" y="524567"/>
                  <a:pt x="722470" y="523774"/>
                  <a:pt x="722470" y="523774"/>
                </a:cubicBezTo>
                <a:lnTo>
                  <a:pt x="722810" y="522867"/>
                </a:lnTo>
                <a:lnTo>
                  <a:pt x="722810" y="521734"/>
                </a:lnTo>
                <a:cubicBezTo>
                  <a:pt x="722810" y="521734"/>
                  <a:pt x="722810" y="519580"/>
                  <a:pt x="722810" y="519580"/>
                </a:cubicBezTo>
                <a:lnTo>
                  <a:pt x="723037" y="517427"/>
                </a:lnTo>
                <a:lnTo>
                  <a:pt x="723037" y="516520"/>
                </a:lnTo>
                <a:close/>
                <a:moveTo>
                  <a:pt x="729158" y="522754"/>
                </a:moveTo>
                <a:lnTo>
                  <a:pt x="725304" y="519353"/>
                </a:lnTo>
                <a:lnTo>
                  <a:pt x="724737" y="522414"/>
                </a:lnTo>
                <a:lnTo>
                  <a:pt x="724057" y="524227"/>
                </a:lnTo>
                <a:lnTo>
                  <a:pt x="723490" y="525134"/>
                </a:lnTo>
                <a:lnTo>
                  <a:pt x="723264" y="526381"/>
                </a:lnTo>
                <a:lnTo>
                  <a:pt x="723604" y="527741"/>
                </a:lnTo>
                <a:lnTo>
                  <a:pt x="724511" y="528081"/>
                </a:lnTo>
                <a:lnTo>
                  <a:pt x="727118" y="528081"/>
                </a:lnTo>
                <a:cubicBezTo>
                  <a:pt x="727118" y="528081"/>
                  <a:pt x="727344" y="527628"/>
                  <a:pt x="727344" y="527628"/>
                </a:cubicBezTo>
                <a:lnTo>
                  <a:pt x="728024" y="527061"/>
                </a:lnTo>
                <a:lnTo>
                  <a:pt x="729611" y="526721"/>
                </a:lnTo>
                <a:lnTo>
                  <a:pt x="730971" y="526041"/>
                </a:lnTo>
                <a:lnTo>
                  <a:pt x="730291" y="524114"/>
                </a:lnTo>
                <a:lnTo>
                  <a:pt x="729158" y="522527"/>
                </a:lnTo>
                <a:close/>
                <a:moveTo>
                  <a:pt x="695154" y="474582"/>
                </a:moveTo>
                <a:lnTo>
                  <a:pt x="695154" y="473788"/>
                </a:lnTo>
                <a:cubicBezTo>
                  <a:pt x="695154" y="473788"/>
                  <a:pt x="693567" y="471975"/>
                  <a:pt x="693567" y="471975"/>
                </a:cubicBezTo>
                <a:lnTo>
                  <a:pt x="691073" y="470501"/>
                </a:lnTo>
                <a:lnTo>
                  <a:pt x="688466" y="471181"/>
                </a:lnTo>
                <a:lnTo>
                  <a:pt x="688240" y="471861"/>
                </a:lnTo>
                <a:lnTo>
                  <a:pt x="689600" y="473448"/>
                </a:lnTo>
                <a:lnTo>
                  <a:pt x="692433" y="474582"/>
                </a:lnTo>
                <a:lnTo>
                  <a:pt x="695267" y="474582"/>
                </a:lnTo>
                <a:close/>
                <a:moveTo>
                  <a:pt x="734258" y="545423"/>
                </a:moveTo>
                <a:lnTo>
                  <a:pt x="735052" y="545990"/>
                </a:lnTo>
                <a:lnTo>
                  <a:pt x="736752" y="546330"/>
                </a:lnTo>
                <a:lnTo>
                  <a:pt x="738339" y="545650"/>
                </a:lnTo>
                <a:lnTo>
                  <a:pt x="739132" y="545650"/>
                </a:lnTo>
                <a:cubicBezTo>
                  <a:pt x="739132" y="545650"/>
                  <a:pt x="739926" y="545990"/>
                  <a:pt x="739926" y="545990"/>
                </a:cubicBezTo>
                <a:lnTo>
                  <a:pt x="740379" y="540776"/>
                </a:lnTo>
                <a:lnTo>
                  <a:pt x="741286" y="536582"/>
                </a:lnTo>
                <a:lnTo>
                  <a:pt x="738452" y="532048"/>
                </a:lnTo>
                <a:lnTo>
                  <a:pt x="736185" y="528988"/>
                </a:lnTo>
                <a:lnTo>
                  <a:pt x="734938" y="528648"/>
                </a:lnTo>
                <a:lnTo>
                  <a:pt x="732331" y="533749"/>
                </a:lnTo>
                <a:lnTo>
                  <a:pt x="731651" y="534089"/>
                </a:lnTo>
                <a:lnTo>
                  <a:pt x="730405" y="536695"/>
                </a:lnTo>
                <a:lnTo>
                  <a:pt x="728818" y="537262"/>
                </a:lnTo>
                <a:lnTo>
                  <a:pt x="728364" y="538056"/>
                </a:lnTo>
                <a:lnTo>
                  <a:pt x="728364" y="540209"/>
                </a:lnTo>
                <a:cubicBezTo>
                  <a:pt x="728364" y="540209"/>
                  <a:pt x="729158" y="541796"/>
                  <a:pt x="729158" y="541796"/>
                </a:cubicBezTo>
                <a:lnTo>
                  <a:pt x="730291" y="542136"/>
                </a:lnTo>
                <a:lnTo>
                  <a:pt x="733352" y="542476"/>
                </a:lnTo>
                <a:lnTo>
                  <a:pt x="734258" y="543383"/>
                </a:lnTo>
                <a:lnTo>
                  <a:pt x="733918" y="544970"/>
                </a:lnTo>
                <a:lnTo>
                  <a:pt x="734258" y="545650"/>
                </a:lnTo>
                <a:close/>
                <a:moveTo>
                  <a:pt x="721337" y="532728"/>
                </a:moveTo>
                <a:lnTo>
                  <a:pt x="721337" y="533522"/>
                </a:lnTo>
                <a:cubicBezTo>
                  <a:pt x="721337" y="533522"/>
                  <a:pt x="724284" y="536015"/>
                  <a:pt x="724284" y="536015"/>
                </a:cubicBezTo>
                <a:lnTo>
                  <a:pt x="725531" y="536469"/>
                </a:lnTo>
                <a:lnTo>
                  <a:pt x="726551" y="536469"/>
                </a:lnTo>
                <a:cubicBezTo>
                  <a:pt x="726551" y="536469"/>
                  <a:pt x="728818" y="535109"/>
                  <a:pt x="728818" y="535109"/>
                </a:cubicBezTo>
                <a:lnTo>
                  <a:pt x="729271" y="534315"/>
                </a:lnTo>
                <a:lnTo>
                  <a:pt x="729044" y="533522"/>
                </a:lnTo>
                <a:lnTo>
                  <a:pt x="729044" y="532728"/>
                </a:lnTo>
                <a:cubicBezTo>
                  <a:pt x="729044" y="532728"/>
                  <a:pt x="729611" y="531935"/>
                  <a:pt x="729611" y="531935"/>
                </a:cubicBezTo>
                <a:lnTo>
                  <a:pt x="729611" y="531142"/>
                </a:lnTo>
                <a:cubicBezTo>
                  <a:pt x="729611" y="531142"/>
                  <a:pt x="729384" y="530461"/>
                  <a:pt x="729384" y="530461"/>
                </a:cubicBezTo>
                <a:lnTo>
                  <a:pt x="728138" y="530008"/>
                </a:lnTo>
                <a:lnTo>
                  <a:pt x="724171" y="530008"/>
                </a:lnTo>
                <a:cubicBezTo>
                  <a:pt x="724171" y="530008"/>
                  <a:pt x="723490" y="530235"/>
                  <a:pt x="723490" y="530235"/>
                </a:cubicBezTo>
                <a:lnTo>
                  <a:pt x="721790" y="531822"/>
                </a:lnTo>
                <a:lnTo>
                  <a:pt x="721337" y="532615"/>
                </a:lnTo>
                <a:close/>
                <a:moveTo>
                  <a:pt x="333465" y="403853"/>
                </a:moveTo>
                <a:lnTo>
                  <a:pt x="335506" y="400566"/>
                </a:lnTo>
                <a:lnTo>
                  <a:pt x="335279" y="400000"/>
                </a:lnTo>
                <a:lnTo>
                  <a:pt x="334032" y="399546"/>
                </a:lnTo>
                <a:lnTo>
                  <a:pt x="333125" y="402720"/>
                </a:lnTo>
                <a:lnTo>
                  <a:pt x="331765" y="404307"/>
                </a:lnTo>
                <a:lnTo>
                  <a:pt x="332785" y="404307"/>
                </a:lnTo>
                <a:cubicBezTo>
                  <a:pt x="332785" y="404307"/>
                  <a:pt x="333465" y="403740"/>
                  <a:pt x="333465" y="403740"/>
                </a:cubicBezTo>
                <a:close/>
                <a:moveTo>
                  <a:pt x="410314" y="412468"/>
                </a:moveTo>
                <a:lnTo>
                  <a:pt x="409521" y="414508"/>
                </a:lnTo>
                <a:lnTo>
                  <a:pt x="413601" y="415075"/>
                </a:lnTo>
                <a:lnTo>
                  <a:pt x="414621" y="414055"/>
                </a:lnTo>
                <a:lnTo>
                  <a:pt x="416775" y="413148"/>
                </a:lnTo>
                <a:lnTo>
                  <a:pt x="413375" y="411221"/>
                </a:lnTo>
                <a:lnTo>
                  <a:pt x="410314" y="412468"/>
                </a:lnTo>
                <a:close/>
                <a:moveTo>
                  <a:pt x="412694" y="388665"/>
                </a:moveTo>
                <a:lnTo>
                  <a:pt x="413828" y="389118"/>
                </a:lnTo>
                <a:lnTo>
                  <a:pt x="416435" y="388892"/>
                </a:lnTo>
                <a:lnTo>
                  <a:pt x="416208" y="387305"/>
                </a:lnTo>
                <a:lnTo>
                  <a:pt x="415755" y="386511"/>
                </a:lnTo>
                <a:lnTo>
                  <a:pt x="414281" y="385718"/>
                </a:lnTo>
                <a:lnTo>
                  <a:pt x="412921" y="385945"/>
                </a:lnTo>
                <a:lnTo>
                  <a:pt x="412921" y="386625"/>
                </a:lnTo>
                <a:cubicBezTo>
                  <a:pt x="412921" y="386625"/>
                  <a:pt x="412468" y="388325"/>
                  <a:pt x="412468" y="388325"/>
                </a:cubicBezTo>
                <a:lnTo>
                  <a:pt x="412694" y="388778"/>
                </a:lnTo>
                <a:close/>
                <a:moveTo>
                  <a:pt x="470614" y="405100"/>
                </a:moveTo>
                <a:lnTo>
                  <a:pt x="471521" y="405667"/>
                </a:lnTo>
                <a:lnTo>
                  <a:pt x="473335" y="406007"/>
                </a:lnTo>
                <a:lnTo>
                  <a:pt x="474015" y="405214"/>
                </a:lnTo>
                <a:lnTo>
                  <a:pt x="474355" y="403513"/>
                </a:lnTo>
                <a:lnTo>
                  <a:pt x="473788" y="403060"/>
                </a:lnTo>
                <a:lnTo>
                  <a:pt x="470614" y="405214"/>
                </a:lnTo>
                <a:close/>
                <a:moveTo>
                  <a:pt x="322584" y="465741"/>
                </a:moveTo>
                <a:lnTo>
                  <a:pt x="323151" y="465514"/>
                </a:lnTo>
                <a:lnTo>
                  <a:pt x="325078" y="463700"/>
                </a:lnTo>
                <a:lnTo>
                  <a:pt x="325758" y="462680"/>
                </a:lnTo>
                <a:lnTo>
                  <a:pt x="325758" y="461887"/>
                </a:lnTo>
                <a:cubicBezTo>
                  <a:pt x="325758" y="461887"/>
                  <a:pt x="325644" y="461320"/>
                  <a:pt x="325644" y="461320"/>
                </a:cubicBezTo>
                <a:lnTo>
                  <a:pt x="325078" y="461093"/>
                </a:lnTo>
                <a:lnTo>
                  <a:pt x="323717" y="461093"/>
                </a:lnTo>
                <a:cubicBezTo>
                  <a:pt x="323717" y="461093"/>
                  <a:pt x="320770" y="462794"/>
                  <a:pt x="320770" y="462794"/>
                </a:cubicBezTo>
                <a:lnTo>
                  <a:pt x="320090" y="463587"/>
                </a:lnTo>
                <a:lnTo>
                  <a:pt x="321111" y="464607"/>
                </a:lnTo>
                <a:lnTo>
                  <a:pt x="322584" y="465627"/>
                </a:lnTo>
                <a:close/>
                <a:moveTo>
                  <a:pt x="452252" y="402040"/>
                </a:moveTo>
                <a:lnTo>
                  <a:pt x="448285" y="402267"/>
                </a:lnTo>
                <a:lnTo>
                  <a:pt x="447832" y="401360"/>
                </a:lnTo>
                <a:lnTo>
                  <a:pt x="444431" y="400340"/>
                </a:lnTo>
                <a:lnTo>
                  <a:pt x="443525" y="400793"/>
                </a:lnTo>
                <a:lnTo>
                  <a:pt x="442165" y="401927"/>
                </a:lnTo>
                <a:lnTo>
                  <a:pt x="441484" y="402720"/>
                </a:lnTo>
                <a:lnTo>
                  <a:pt x="441484" y="403173"/>
                </a:lnTo>
                <a:cubicBezTo>
                  <a:pt x="441484" y="403173"/>
                  <a:pt x="441938" y="404307"/>
                  <a:pt x="441938" y="404307"/>
                </a:cubicBezTo>
                <a:lnTo>
                  <a:pt x="442618" y="405100"/>
                </a:lnTo>
                <a:lnTo>
                  <a:pt x="443298" y="407140"/>
                </a:lnTo>
                <a:lnTo>
                  <a:pt x="443751" y="407367"/>
                </a:lnTo>
                <a:lnTo>
                  <a:pt x="447378" y="405440"/>
                </a:lnTo>
                <a:lnTo>
                  <a:pt x="451799" y="403967"/>
                </a:lnTo>
                <a:lnTo>
                  <a:pt x="453272" y="403173"/>
                </a:lnTo>
                <a:lnTo>
                  <a:pt x="453839" y="402607"/>
                </a:lnTo>
                <a:lnTo>
                  <a:pt x="453386" y="402153"/>
                </a:lnTo>
                <a:lnTo>
                  <a:pt x="452252" y="402153"/>
                </a:lnTo>
                <a:close/>
                <a:moveTo>
                  <a:pt x="421989" y="401360"/>
                </a:moveTo>
                <a:lnTo>
                  <a:pt x="421422" y="400000"/>
                </a:lnTo>
                <a:lnTo>
                  <a:pt x="421082" y="400000"/>
                </a:lnTo>
                <a:cubicBezTo>
                  <a:pt x="421082" y="400000"/>
                  <a:pt x="420402" y="401473"/>
                  <a:pt x="420402" y="401473"/>
                </a:cubicBezTo>
                <a:lnTo>
                  <a:pt x="419949" y="401813"/>
                </a:lnTo>
                <a:lnTo>
                  <a:pt x="419609" y="401587"/>
                </a:lnTo>
                <a:lnTo>
                  <a:pt x="419609" y="400906"/>
                </a:lnTo>
                <a:cubicBezTo>
                  <a:pt x="419609" y="400906"/>
                  <a:pt x="419155" y="401133"/>
                  <a:pt x="419155" y="401133"/>
                </a:cubicBezTo>
                <a:lnTo>
                  <a:pt x="418248" y="404080"/>
                </a:lnTo>
                <a:lnTo>
                  <a:pt x="418248" y="404760"/>
                </a:lnTo>
                <a:cubicBezTo>
                  <a:pt x="418248" y="404760"/>
                  <a:pt x="417908" y="405780"/>
                  <a:pt x="417908" y="405780"/>
                </a:cubicBezTo>
                <a:lnTo>
                  <a:pt x="417115" y="406460"/>
                </a:lnTo>
                <a:lnTo>
                  <a:pt x="417568" y="408727"/>
                </a:lnTo>
                <a:lnTo>
                  <a:pt x="418929" y="408727"/>
                </a:lnTo>
                <a:cubicBezTo>
                  <a:pt x="418929" y="408727"/>
                  <a:pt x="418588" y="409634"/>
                  <a:pt x="418588" y="409634"/>
                </a:cubicBezTo>
                <a:lnTo>
                  <a:pt x="418588" y="410201"/>
                </a:lnTo>
                <a:cubicBezTo>
                  <a:pt x="418588" y="410201"/>
                  <a:pt x="419269" y="410428"/>
                  <a:pt x="419269" y="410428"/>
                </a:cubicBezTo>
                <a:lnTo>
                  <a:pt x="419835" y="409974"/>
                </a:lnTo>
                <a:lnTo>
                  <a:pt x="420402" y="408954"/>
                </a:lnTo>
                <a:lnTo>
                  <a:pt x="420855" y="407254"/>
                </a:lnTo>
                <a:lnTo>
                  <a:pt x="421876" y="404647"/>
                </a:lnTo>
                <a:lnTo>
                  <a:pt x="421309" y="403060"/>
                </a:lnTo>
                <a:lnTo>
                  <a:pt x="421989" y="402267"/>
                </a:lnTo>
                <a:lnTo>
                  <a:pt x="421989" y="401360"/>
                </a:lnTo>
                <a:close/>
                <a:moveTo>
                  <a:pt x="432983" y="404307"/>
                </a:moveTo>
                <a:lnTo>
                  <a:pt x="431737" y="404307"/>
                </a:lnTo>
                <a:cubicBezTo>
                  <a:pt x="431737" y="404307"/>
                  <a:pt x="431283" y="406007"/>
                  <a:pt x="431283" y="406007"/>
                </a:cubicBezTo>
                <a:lnTo>
                  <a:pt x="428563" y="410201"/>
                </a:lnTo>
                <a:lnTo>
                  <a:pt x="425956" y="413148"/>
                </a:lnTo>
                <a:lnTo>
                  <a:pt x="423122" y="415188"/>
                </a:lnTo>
                <a:lnTo>
                  <a:pt x="420515" y="417908"/>
                </a:lnTo>
                <a:lnTo>
                  <a:pt x="419835" y="418248"/>
                </a:lnTo>
                <a:lnTo>
                  <a:pt x="418929" y="419609"/>
                </a:lnTo>
                <a:lnTo>
                  <a:pt x="417795" y="421989"/>
                </a:lnTo>
                <a:lnTo>
                  <a:pt x="418362" y="423009"/>
                </a:lnTo>
                <a:lnTo>
                  <a:pt x="420629" y="422556"/>
                </a:lnTo>
                <a:lnTo>
                  <a:pt x="421989" y="421989"/>
                </a:lnTo>
                <a:lnTo>
                  <a:pt x="422442" y="421309"/>
                </a:lnTo>
                <a:lnTo>
                  <a:pt x="423349" y="420969"/>
                </a:lnTo>
                <a:lnTo>
                  <a:pt x="424596" y="420969"/>
                </a:lnTo>
                <a:cubicBezTo>
                  <a:pt x="424596" y="420969"/>
                  <a:pt x="425389" y="420175"/>
                  <a:pt x="425389" y="420175"/>
                </a:cubicBezTo>
                <a:lnTo>
                  <a:pt x="425843" y="418702"/>
                </a:lnTo>
                <a:lnTo>
                  <a:pt x="426523" y="417795"/>
                </a:lnTo>
                <a:lnTo>
                  <a:pt x="427429" y="417455"/>
                </a:lnTo>
                <a:lnTo>
                  <a:pt x="427996" y="416775"/>
                </a:lnTo>
                <a:lnTo>
                  <a:pt x="428563" y="414735"/>
                </a:lnTo>
                <a:lnTo>
                  <a:pt x="429130" y="413941"/>
                </a:lnTo>
                <a:lnTo>
                  <a:pt x="435930" y="408047"/>
                </a:lnTo>
                <a:lnTo>
                  <a:pt x="436497" y="406914"/>
                </a:lnTo>
                <a:lnTo>
                  <a:pt x="435250" y="405440"/>
                </a:lnTo>
                <a:lnTo>
                  <a:pt x="433210" y="404420"/>
                </a:lnTo>
                <a:close/>
                <a:moveTo>
                  <a:pt x="756021" y="572513"/>
                </a:moveTo>
                <a:lnTo>
                  <a:pt x="754661" y="568433"/>
                </a:lnTo>
                <a:lnTo>
                  <a:pt x="752394" y="566959"/>
                </a:lnTo>
                <a:lnTo>
                  <a:pt x="751260" y="566959"/>
                </a:lnTo>
                <a:cubicBezTo>
                  <a:pt x="751260" y="566959"/>
                  <a:pt x="751034" y="567412"/>
                  <a:pt x="751034" y="567412"/>
                </a:cubicBezTo>
                <a:lnTo>
                  <a:pt x="751034" y="568886"/>
                </a:lnTo>
                <a:cubicBezTo>
                  <a:pt x="751034" y="568886"/>
                  <a:pt x="751487" y="570813"/>
                  <a:pt x="751487" y="570813"/>
                </a:cubicBezTo>
                <a:lnTo>
                  <a:pt x="750694" y="572286"/>
                </a:lnTo>
                <a:lnTo>
                  <a:pt x="750694" y="574327"/>
                </a:lnTo>
                <a:cubicBezTo>
                  <a:pt x="750694" y="574327"/>
                  <a:pt x="751827" y="573646"/>
                  <a:pt x="751827" y="573646"/>
                </a:cubicBezTo>
                <a:lnTo>
                  <a:pt x="753074" y="574100"/>
                </a:lnTo>
                <a:lnTo>
                  <a:pt x="754094" y="575233"/>
                </a:lnTo>
                <a:lnTo>
                  <a:pt x="753641" y="577274"/>
                </a:lnTo>
                <a:lnTo>
                  <a:pt x="753867" y="577954"/>
                </a:lnTo>
                <a:lnTo>
                  <a:pt x="754661" y="578407"/>
                </a:lnTo>
                <a:lnTo>
                  <a:pt x="756248" y="578634"/>
                </a:lnTo>
                <a:lnTo>
                  <a:pt x="758288" y="578180"/>
                </a:lnTo>
                <a:lnTo>
                  <a:pt x="758288" y="576820"/>
                </a:lnTo>
                <a:cubicBezTo>
                  <a:pt x="758288" y="576820"/>
                  <a:pt x="756134" y="572853"/>
                  <a:pt x="756134" y="572853"/>
                </a:cubicBezTo>
                <a:close/>
                <a:moveTo>
                  <a:pt x="1018645" y="1172343"/>
                </a:moveTo>
                <a:lnTo>
                  <a:pt x="1017624" y="1170529"/>
                </a:lnTo>
                <a:lnTo>
                  <a:pt x="1016944" y="1171096"/>
                </a:lnTo>
                <a:lnTo>
                  <a:pt x="1018191" y="1172909"/>
                </a:lnTo>
                <a:lnTo>
                  <a:pt x="1019325" y="1175290"/>
                </a:lnTo>
                <a:lnTo>
                  <a:pt x="1020685" y="1175743"/>
                </a:lnTo>
                <a:lnTo>
                  <a:pt x="1021932" y="1175516"/>
                </a:lnTo>
                <a:lnTo>
                  <a:pt x="1021252" y="1174949"/>
                </a:lnTo>
                <a:lnTo>
                  <a:pt x="1018758" y="1172229"/>
                </a:lnTo>
                <a:close/>
                <a:moveTo>
                  <a:pt x="1469990" y="1283762"/>
                </a:moveTo>
                <a:lnTo>
                  <a:pt x="1468630" y="1283762"/>
                </a:lnTo>
                <a:cubicBezTo>
                  <a:pt x="1468630" y="1283762"/>
                  <a:pt x="1465343" y="1286369"/>
                  <a:pt x="1465343" y="1286369"/>
                </a:cubicBezTo>
                <a:lnTo>
                  <a:pt x="1463870" y="1287049"/>
                </a:lnTo>
                <a:lnTo>
                  <a:pt x="1462963" y="1288296"/>
                </a:lnTo>
                <a:lnTo>
                  <a:pt x="1463756" y="1288296"/>
                </a:lnTo>
                <a:cubicBezTo>
                  <a:pt x="1463756" y="1288296"/>
                  <a:pt x="1468290" y="1285236"/>
                  <a:pt x="1468290" y="1285236"/>
                </a:cubicBezTo>
                <a:lnTo>
                  <a:pt x="1471010" y="1283762"/>
                </a:lnTo>
                <a:lnTo>
                  <a:pt x="1471237" y="1282742"/>
                </a:lnTo>
                <a:lnTo>
                  <a:pt x="1470897" y="1282742"/>
                </a:lnTo>
                <a:cubicBezTo>
                  <a:pt x="1470897" y="1282742"/>
                  <a:pt x="1470217" y="1283762"/>
                  <a:pt x="1470217" y="1283762"/>
                </a:cubicBezTo>
                <a:close/>
                <a:moveTo>
                  <a:pt x="706262" y="521394"/>
                </a:moveTo>
                <a:lnTo>
                  <a:pt x="705128" y="519807"/>
                </a:lnTo>
                <a:lnTo>
                  <a:pt x="703201" y="520034"/>
                </a:lnTo>
                <a:lnTo>
                  <a:pt x="701841" y="517880"/>
                </a:lnTo>
                <a:lnTo>
                  <a:pt x="701615" y="517087"/>
                </a:lnTo>
                <a:lnTo>
                  <a:pt x="700594" y="516180"/>
                </a:lnTo>
                <a:lnTo>
                  <a:pt x="698668" y="515160"/>
                </a:lnTo>
                <a:lnTo>
                  <a:pt x="695947" y="515613"/>
                </a:lnTo>
                <a:lnTo>
                  <a:pt x="693907" y="518107"/>
                </a:lnTo>
                <a:lnTo>
                  <a:pt x="693567" y="520940"/>
                </a:lnTo>
                <a:lnTo>
                  <a:pt x="693567" y="521734"/>
                </a:lnTo>
                <a:cubicBezTo>
                  <a:pt x="693567" y="521734"/>
                  <a:pt x="695834" y="525134"/>
                  <a:pt x="695834" y="525134"/>
                </a:cubicBezTo>
                <a:lnTo>
                  <a:pt x="695607" y="526268"/>
                </a:lnTo>
                <a:lnTo>
                  <a:pt x="698441" y="528308"/>
                </a:lnTo>
                <a:lnTo>
                  <a:pt x="699801" y="530121"/>
                </a:lnTo>
                <a:lnTo>
                  <a:pt x="697534" y="531482"/>
                </a:lnTo>
                <a:lnTo>
                  <a:pt x="696514" y="538056"/>
                </a:lnTo>
                <a:lnTo>
                  <a:pt x="697647" y="542023"/>
                </a:lnTo>
                <a:lnTo>
                  <a:pt x="699008" y="542023"/>
                </a:lnTo>
                <a:cubicBezTo>
                  <a:pt x="699008" y="542023"/>
                  <a:pt x="700141" y="540323"/>
                  <a:pt x="700141" y="540323"/>
                </a:cubicBezTo>
                <a:lnTo>
                  <a:pt x="701048" y="540776"/>
                </a:lnTo>
                <a:lnTo>
                  <a:pt x="701615" y="541343"/>
                </a:lnTo>
                <a:lnTo>
                  <a:pt x="702068" y="541116"/>
                </a:lnTo>
                <a:lnTo>
                  <a:pt x="702521" y="540549"/>
                </a:lnTo>
                <a:lnTo>
                  <a:pt x="702748" y="538509"/>
                </a:lnTo>
                <a:lnTo>
                  <a:pt x="703882" y="535449"/>
                </a:lnTo>
                <a:lnTo>
                  <a:pt x="704222" y="532388"/>
                </a:lnTo>
                <a:lnTo>
                  <a:pt x="703995" y="529328"/>
                </a:lnTo>
                <a:lnTo>
                  <a:pt x="704562" y="526268"/>
                </a:lnTo>
                <a:lnTo>
                  <a:pt x="705468" y="525361"/>
                </a:lnTo>
                <a:lnTo>
                  <a:pt x="706375" y="525701"/>
                </a:lnTo>
                <a:lnTo>
                  <a:pt x="706942" y="524114"/>
                </a:lnTo>
                <a:lnTo>
                  <a:pt x="706148" y="521620"/>
                </a:lnTo>
                <a:close/>
                <a:moveTo>
                  <a:pt x="1021138" y="1161234"/>
                </a:moveTo>
                <a:lnTo>
                  <a:pt x="1017851" y="1159761"/>
                </a:lnTo>
                <a:lnTo>
                  <a:pt x="1017511" y="1160101"/>
                </a:lnTo>
                <a:lnTo>
                  <a:pt x="1017511" y="1160781"/>
                </a:lnTo>
                <a:cubicBezTo>
                  <a:pt x="1017511" y="1160781"/>
                  <a:pt x="1017738" y="1160894"/>
                  <a:pt x="1017738" y="1160894"/>
                </a:cubicBezTo>
                <a:lnTo>
                  <a:pt x="1018758" y="1160894"/>
                </a:lnTo>
                <a:cubicBezTo>
                  <a:pt x="1018758" y="1160894"/>
                  <a:pt x="1019098" y="1161348"/>
                  <a:pt x="1019098" y="1161348"/>
                </a:cubicBezTo>
                <a:lnTo>
                  <a:pt x="1019551" y="1162708"/>
                </a:lnTo>
                <a:lnTo>
                  <a:pt x="1020005" y="1163728"/>
                </a:lnTo>
                <a:lnTo>
                  <a:pt x="1021592" y="1163728"/>
                </a:lnTo>
                <a:cubicBezTo>
                  <a:pt x="1021592" y="1163728"/>
                  <a:pt x="1023065" y="1163842"/>
                  <a:pt x="1023065" y="1163842"/>
                </a:cubicBezTo>
                <a:lnTo>
                  <a:pt x="1022045" y="1162028"/>
                </a:lnTo>
                <a:lnTo>
                  <a:pt x="1021138" y="1161348"/>
                </a:lnTo>
                <a:close/>
                <a:moveTo>
                  <a:pt x="1456275" y="1297024"/>
                </a:moveTo>
                <a:lnTo>
                  <a:pt x="1452875" y="1303031"/>
                </a:lnTo>
                <a:lnTo>
                  <a:pt x="1451175" y="1307678"/>
                </a:lnTo>
                <a:lnTo>
                  <a:pt x="1450948" y="1309718"/>
                </a:lnTo>
                <a:lnTo>
                  <a:pt x="1451628" y="1308358"/>
                </a:lnTo>
                <a:lnTo>
                  <a:pt x="1453782" y="1302691"/>
                </a:lnTo>
                <a:lnTo>
                  <a:pt x="1457635" y="1296003"/>
                </a:lnTo>
                <a:lnTo>
                  <a:pt x="1456162" y="1297024"/>
                </a:lnTo>
                <a:close/>
                <a:moveTo>
                  <a:pt x="1461036" y="1288976"/>
                </a:moveTo>
                <a:lnTo>
                  <a:pt x="1459449" y="1291470"/>
                </a:lnTo>
                <a:lnTo>
                  <a:pt x="1459222" y="1292263"/>
                </a:lnTo>
                <a:lnTo>
                  <a:pt x="1458202" y="1294190"/>
                </a:lnTo>
                <a:lnTo>
                  <a:pt x="1458656" y="1294190"/>
                </a:lnTo>
                <a:cubicBezTo>
                  <a:pt x="1458656" y="1294190"/>
                  <a:pt x="1460582" y="1291470"/>
                  <a:pt x="1460582" y="1291470"/>
                </a:cubicBezTo>
                <a:lnTo>
                  <a:pt x="1462283" y="1289769"/>
                </a:lnTo>
                <a:lnTo>
                  <a:pt x="1461943" y="1288749"/>
                </a:lnTo>
                <a:lnTo>
                  <a:pt x="1461036" y="1289089"/>
                </a:lnTo>
                <a:close/>
                <a:moveTo>
                  <a:pt x="1451061" y="1310738"/>
                </a:moveTo>
                <a:lnTo>
                  <a:pt x="1450608" y="1313005"/>
                </a:lnTo>
                <a:lnTo>
                  <a:pt x="1450608" y="1319579"/>
                </a:lnTo>
                <a:cubicBezTo>
                  <a:pt x="1450608" y="1319579"/>
                  <a:pt x="1453442" y="1331141"/>
                  <a:pt x="1453442" y="1331141"/>
                </a:cubicBezTo>
                <a:lnTo>
                  <a:pt x="1455142" y="1336241"/>
                </a:lnTo>
                <a:lnTo>
                  <a:pt x="1455369" y="1335108"/>
                </a:lnTo>
                <a:lnTo>
                  <a:pt x="1454688" y="1331821"/>
                </a:lnTo>
                <a:lnTo>
                  <a:pt x="1451628" y="1320033"/>
                </a:lnTo>
                <a:lnTo>
                  <a:pt x="1450948" y="1310738"/>
                </a:lnTo>
                <a:close/>
                <a:moveTo>
                  <a:pt x="980674" y="1144913"/>
                </a:moveTo>
                <a:lnTo>
                  <a:pt x="979767" y="1145366"/>
                </a:lnTo>
                <a:lnTo>
                  <a:pt x="979200" y="1145933"/>
                </a:lnTo>
                <a:lnTo>
                  <a:pt x="980900" y="1146159"/>
                </a:lnTo>
                <a:lnTo>
                  <a:pt x="982034" y="1146159"/>
                </a:lnTo>
                <a:cubicBezTo>
                  <a:pt x="982034" y="1146159"/>
                  <a:pt x="981127" y="1145253"/>
                  <a:pt x="981127" y="1145253"/>
                </a:cubicBezTo>
                <a:lnTo>
                  <a:pt x="980787" y="1144913"/>
                </a:lnTo>
                <a:close/>
                <a:moveTo>
                  <a:pt x="986681" y="1146046"/>
                </a:moveTo>
                <a:lnTo>
                  <a:pt x="982940" y="1146386"/>
                </a:lnTo>
                <a:lnTo>
                  <a:pt x="984641" y="1148766"/>
                </a:lnTo>
                <a:lnTo>
                  <a:pt x="985774" y="1149107"/>
                </a:lnTo>
                <a:lnTo>
                  <a:pt x="987248" y="1148766"/>
                </a:lnTo>
                <a:lnTo>
                  <a:pt x="988494" y="1147406"/>
                </a:lnTo>
                <a:lnTo>
                  <a:pt x="988268" y="1147066"/>
                </a:lnTo>
                <a:lnTo>
                  <a:pt x="986681" y="1146046"/>
                </a:lnTo>
                <a:close/>
                <a:moveTo>
                  <a:pt x="742419" y="567752"/>
                </a:moveTo>
                <a:lnTo>
                  <a:pt x="739132" y="568093"/>
                </a:lnTo>
                <a:lnTo>
                  <a:pt x="738339" y="567866"/>
                </a:lnTo>
                <a:lnTo>
                  <a:pt x="738339" y="567526"/>
                </a:lnTo>
                <a:cubicBezTo>
                  <a:pt x="738339" y="567526"/>
                  <a:pt x="738679" y="566959"/>
                  <a:pt x="738679" y="566959"/>
                </a:cubicBezTo>
                <a:lnTo>
                  <a:pt x="739359" y="565599"/>
                </a:lnTo>
                <a:lnTo>
                  <a:pt x="739359" y="564919"/>
                </a:lnTo>
                <a:cubicBezTo>
                  <a:pt x="739359" y="564919"/>
                  <a:pt x="738225" y="563105"/>
                  <a:pt x="738225" y="563105"/>
                </a:cubicBezTo>
                <a:lnTo>
                  <a:pt x="737092" y="562652"/>
                </a:lnTo>
                <a:lnTo>
                  <a:pt x="734145" y="560045"/>
                </a:lnTo>
                <a:lnTo>
                  <a:pt x="730631" y="560612"/>
                </a:lnTo>
                <a:lnTo>
                  <a:pt x="729838" y="560385"/>
                </a:lnTo>
                <a:lnTo>
                  <a:pt x="730858" y="559478"/>
                </a:lnTo>
                <a:lnTo>
                  <a:pt x="731538" y="558231"/>
                </a:lnTo>
                <a:lnTo>
                  <a:pt x="731991" y="556758"/>
                </a:lnTo>
                <a:lnTo>
                  <a:pt x="732331" y="556758"/>
                </a:lnTo>
                <a:cubicBezTo>
                  <a:pt x="732331" y="556758"/>
                  <a:pt x="736752" y="559365"/>
                  <a:pt x="736752" y="559365"/>
                </a:cubicBezTo>
                <a:lnTo>
                  <a:pt x="738792" y="560272"/>
                </a:lnTo>
                <a:lnTo>
                  <a:pt x="739246" y="560272"/>
                </a:lnTo>
                <a:cubicBezTo>
                  <a:pt x="739246" y="560272"/>
                  <a:pt x="738339" y="559025"/>
                  <a:pt x="738339" y="559025"/>
                </a:cubicBezTo>
                <a:lnTo>
                  <a:pt x="736865" y="557778"/>
                </a:lnTo>
                <a:lnTo>
                  <a:pt x="733918" y="553811"/>
                </a:lnTo>
                <a:lnTo>
                  <a:pt x="732558" y="550410"/>
                </a:lnTo>
                <a:lnTo>
                  <a:pt x="731765" y="549050"/>
                </a:lnTo>
                <a:lnTo>
                  <a:pt x="730405" y="547463"/>
                </a:lnTo>
                <a:lnTo>
                  <a:pt x="727118" y="544403"/>
                </a:lnTo>
                <a:lnTo>
                  <a:pt x="720203" y="541456"/>
                </a:lnTo>
                <a:lnTo>
                  <a:pt x="720203" y="541116"/>
                </a:lnTo>
                <a:cubicBezTo>
                  <a:pt x="720203" y="541116"/>
                  <a:pt x="720543" y="540209"/>
                  <a:pt x="720543" y="540209"/>
                </a:cubicBezTo>
                <a:lnTo>
                  <a:pt x="720543" y="539416"/>
                </a:lnTo>
                <a:cubicBezTo>
                  <a:pt x="720543" y="539416"/>
                  <a:pt x="720543" y="538169"/>
                  <a:pt x="720543" y="538169"/>
                </a:cubicBezTo>
                <a:lnTo>
                  <a:pt x="720090" y="536922"/>
                </a:lnTo>
                <a:lnTo>
                  <a:pt x="719297" y="535562"/>
                </a:lnTo>
                <a:lnTo>
                  <a:pt x="718050" y="534315"/>
                </a:lnTo>
                <a:lnTo>
                  <a:pt x="714536" y="534315"/>
                </a:lnTo>
                <a:cubicBezTo>
                  <a:pt x="714536" y="534315"/>
                  <a:pt x="710682" y="533749"/>
                  <a:pt x="710682" y="533749"/>
                </a:cubicBezTo>
                <a:lnTo>
                  <a:pt x="710002" y="534429"/>
                </a:lnTo>
                <a:lnTo>
                  <a:pt x="710002" y="537489"/>
                </a:lnTo>
                <a:cubicBezTo>
                  <a:pt x="710002" y="537489"/>
                  <a:pt x="711136" y="538736"/>
                  <a:pt x="711136" y="538736"/>
                </a:cubicBezTo>
                <a:lnTo>
                  <a:pt x="711362" y="539643"/>
                </a:lnTo>
                <a:lnTo>
                  <a:pt x="710002" y="541229"/>
                </a:lnTo>
                <a:lnTo>
                  <a:pt x="706828" y="544176"/>
                </a:lnTo>
                <a:lnTo>
                  <a:pt x="707055" y="545196"/>
                </a:lnTo>
                <a:lnTo>
                  <a:pt x="708302" y="545877"/>
                </a:lnTo>
                <a:lnTo>
                  <a:pt x="711249" y="544176"/>
                </a:lnTo>
                <a:lnTo>
                  <a:pt x="714649" y="543043"/>
                </a:lnTo>
                <a:lnTo>
                  <a:pt x="716350" y="543610"/>
                </a:lnTo>
                <a:lnTo>
                  <a:pt x="717143" y="545536"/>
                </a:lnTo>
                <a:lnTo>
                  <a:pt x="717370" y="546670"/>
                </a:lnTo>
                <a:lnTo>
                  <a:pt x="716010" y="547690"/>
                </a:lnTo>
                <a:lnTo>
                  <a:pt x="715783" y="548937"/>
                </a:lnTo>
                <a:lnTo>
                  <a:pt x="713969" y="550410"/>
                </a:lnTo>
                <a:lnTo>
                  <a:pt x="713289" y="550410"/>
                </a:lnTo>
                <a:cubicBezTo>
                  <a:pt x="713289" y="550410"/>
                  <a:pt x="711476" y="549390"/>
                  <a:pt x="711476" y="549390"/>
                </a:cubicBezTo>
                <a:lnTo>
                  <a:pt x="710569" y="549390"/>
                </a:lnTo>
                <a:cubicBezTo>
                  <a:pt x="710569" y="549390"/>
                  <a:pt x="708869" y="550297"/>
                  <a:pt x="708869" y="550297"/>
                </a:cubicBezTo>
                <a:lnTo>
                  <a:pt x="708529" y="550864"/>
                </a:lnTo>
                <a:lnTo>
                  <a:pt x="709322" y="551997"/>
                </a:lnTo>
                <a:lnTo>
                  <a:pt x="711136" y="553811"/>
                </a:lnTo>
                <a:lnTo>
                  <a:pt x="712156" y="553811"/>
                </a:lnTo>
                <a:cubicBezTo>
                  <a:pt x="712156" y="553811"/>
                  <a:pt x="714876" y="553811"/>
                  <a:pt x="714876" y="553811"/>
                </a:cubicBezTo>
                <a:lnTo>
                  <a:pt x="715443" y="554944"/>
                </a:lnTo>
                <a:lnTo>
                  <a:pt x="716350" y="556304"/>
                </a:lnTo>
                <a:lnTo>
                  <a:pt x="717483" y="556644"/>
                </a:lnTo>
                <a:lnTo>
                  <a:pt x="720657" y="556078"/>
                </a:lnTo>
                <a:lnTo>
                  <a:pt x="721790" y="556758"/>
                </a:lnTo>
                <a:lnTo>
                  <a:pt x="720883" y="558458"/>
                </a:lnTo>
                <a:lnTo>
                  <a:pt x="720883" y="559365"/>
                </a:lnTo>
                <a:cubicBezTo>
                  <a:pt x="720883" y="559365"/>
                  <a:pt x="723377" y="562652"/>
                  <a:pt x="723377" y="562652"/>
                </a:cubicBezTo>
                <a:lnTo>
                  <a:pt x="723150" y="563219"/>
                </a:lnTo>
                <a:lnTo>
                  <a:pt x="721904" y="563219"/>
                </a:lnTo>
                <a:cubicBezTo>
                  <a:pt x="721904" y="563219"/>
                  <a:pt x="720430" y="563672"/>
                  <a:pt x="720430" y="563672"/>
                </a:cubicBezTo>
                <a:lnTo>
                  <a:pt x="720090" y="564692"/>
                </a:lnTo>
                <a:lnTo>
                  <a:pt x="721223" y="565485"/>
                </a:lnTo>
                <a:lnTo>
                  <a:pt x="724284" y="568886"/>
                </a:lnTo>
                <a:lnTo>
                  <a:pt x="727004" y="573193"/>
                </a:lnTo>
                <a:lnTo>
                  <a:pt x="728591" y="573760"/>
                </a:lnTo>
                <a:lnTo>
                  <a:pt x="729044" y="572400"/>
                </a:lnTo>
                <a:lnTo>
                  <a:pt x="728704" y="570699"/>
                </a:lnTo>
                <a:lnTo>
                  <a:pt x="729498" y="570246"/>
                </a:lnTo>
                <a:lnTo>
                  <a:pt x="730405" y="570586"/>
                </a:lnTo>
                <a:lnTo>
                  <a:pt x="730405" y="571380"/>
                </a:lnTo>
                <a:cubicBezTo>
                  <a:pt x="730405" y="571380"/>
                  <a:pt x="731085" y="573193"/>
                  <a:pt x="731085" y="573193"/>
                </a:cubicBezTo>
                <a:lnTo>
                  <a:pt x="731085" y="574893"/>
                </a:lnTo>
                <a:cubicBezTo>
                  <a:pt x="731085" y="574893"/>
                  <a:pt x="731878" y="576253"/>
                  <a:pt x="731878" y="576253"/>
                </a:cubicBezTo>
                <a:lnTo>
                  <a:pt x="733125" y="576253"/>
                </a:lnTo>
                <a:cubicBezTo>
                  <a:pt x="733125" y="576253"/>
                  <a:pt x="733465" y="576707"/>
                  <a:pt x="733465" y="576707"/>
                </a:cubicBezTo>
                <a:lnTo>
                  <a:pt x="735505" y="577160"/>
                </a:lnTo>
                <a:lnTo>
                  <a:pt x="736072" y="577614"/>
                </a:lnTo>
                <a:lnTo>
                  <a:pt x="737659" y="580787"/>
                </a:lnTo>
                <a:lnTo>
                  <a:pt x="739246" y="582827"/>
                </a:lnTo>
                <a:lnTo>
                  <a:pt x="740379" y="583508"/>
                </a:lnTo>
                <a:lnTo>
                  <a:pt x="741853" y="583508"/>
                </a:lnTo>
                <a:cubicBezTo>
                  <a:pt x="741853" y="583508"/>
                  <a:pt x="742759" y="583054"/>
                  <a:pt x="742759" y="583054"/>
                </a:cubicBezTo>
                <a:lnTo>
                  <a:pt x="743553" y="580674"/>
                </a:lnTo>
                <a:lnTo>
                  <a:pt x="743553" y="579767"/>
                </a:lnTo>
                <a:cubicBezTo>
                  <a:pt x="743553" y="579767"/>
                  <a:pt x="743213" y="578747"/>
                  <a:pt x="743213" y="578747"/>
                </a:cubicBezTo>
                <a:lnTo>
                  <a:pt x="743213" y="577727"/>
                </a:lnTo>
                <a:cubicBezTo>
                  <a:pt x="743213" y="577727"/>
                  <a:pt x="743553" y="576593"/>
                  <a:pt x="743553" y="576593"/>
                </a:cubicBezTo>
                <a:lnTo>
                  <a:pt x="743553" y="575687"/>
                </a:lnTo>
                <a:cubicBezTo>
                  <a:pt x="743553" y="575687"/>
                  <a:pt x="743099" y="573760"/>
                  <a:pt x="743099" y="573760"/>
                </a:cubicBezTo>
                <a:lnTo>
                  <a:pt x="743553" y="568433"/>
                </a:lnTo>
                <a:lnTo>
                  <a:pt x="742986" y="567752"/>
                </a:lnTo>
                <a:close/>
                <a:moveTo>
                  <a:pt x="332445" y="471181"/>
                </a:moveTo>
                <a:lnTo>
                  <a:pt x="331538" y="470955"/>
                </a:lnTo>
                <a:lnTo>
                  <a:pt x="330632" y="468914"/>
                </a:lnTo>
                <a:lnTo>
                  <a:pt x="329158" y="469254"/>
                </a:lnTo>
                <a:lnTo>
                  <a:pt x="326778" y="467668"/>
                </a:lnTo>
                <a:lnTo>
                  <a:pt x="326211" y="467668"/>
                </a:lnTo>
                <a:cubicBezTo>
                  <a:pt x="326211" y="467668"/>
                  <a:pt x="325418" y="469594"/>
                  <a:pt x="325418" y="469594"/>
                </a:cubicBezTo>
                <a:lnTo>
                  <a:pt x="324624" y="469368"/>
                </a:lnTo>
                <a:lnTo>
                  <a:pt x="323377" y="468121"/>
                </a:lnTo>
                <a:lnTo>
                  <a:pt x="322017" y="467214"/>
                </a:lnTo>
                <a:lnTo>
                  <a:pt x="320657" y="466647"/>
                </a:lnTo>
                <a:lnTo>
                  <a:pt x="319410" y="466647"/>
                </a:lnTo>
                <a:cubicBezTo>
                  <a:pt x="319410" y="466647"/>
                  <a:pt x="316010" y="467554"/>
                  <a:pt x="316010" y="467554"/>
                </a:cubicBezTo>
                <a:lnTo>
                  <a:pt x="316010" y="468234"/>
                </a:lnTo>
                <a:cubicBezTo>
                  <a:pt x="316010" y="468234"/>
                  <a:pt x="317483" y="469821"/>
                  <a:pt x="317483" y="469821"/>
                </a:cubicBezTo>
                <a:lnTo>
                  <a:pt x="317483" y="471975"/>
                </a:lnTo>
                <a:cubicBezTo>
                  <a:pt x="317483" y="471975"/>
                  <a:pt x="316577" y="471975"/>
                  <a:pt x="316577" y="471975"/>
                </a:cubicBezTo>
                <a:lnTo>
                  <a:pt x="314876" y="471408"/>
                </a:lnTo>
                <a:lnTo>
                  <a:pt x="313176" y="471408"/>
                </a:lnTo>
                <a:cubicBezTo>
                  <a:pt x="313176" y="471408"/>
                  <a:pt x="310343" y="473221"/>
                  <a:pt x="310343" y="473221"/>
                </a:cubicBezTo>
                <a:lnTo>
                  <a:pt x="304902" y="478095"/>
                </a:lnTo>
                <a:lnTo>
                  <a:pt x="306489" y="478889"/>
                </a:lnTo>
                <a:lnTo>
                  <a:pt x="313063" y="481042"/>
                </a:lnTo>
                <a:lnTo>
                  <a:pt x="314196" y="481042"/>
                </a:lnTo>
                <a:cubicBezTo>
                  <a:pt x="314196" y="481042"/>
                  <a:pt x="316010" y="480476"/>
                  <a:pt x="316010" y="480476"/>
                </a:cubicBezTo>
                <a:lnTo>
                  <a:pt x="317257" y="480476"/>
                </a:lnTo>
                <a:cubicBezTo>
                  <a:pt x="317257" y="480476"/>
                  <a:pt x="317597" y="479909"/>
                  <a:pt x="317597" y="479909"/>
                </a:cubicBezTo>
                <a:lnTo>
                  <a:pt x="319297" y="478889"/>
                </a:lnTo>
                <a:lnTo>
                  <a:pt x="320204" y="477642"/>
                </a:lnTo>
                <a:lnTo>
                  <a:pt x="320997" y="475715"/>
                </a:lnTo>
                <a:lnTo>
                  <a:pt x="321564" y="475488"/>
                </a:lnTo>
                <a:lnTo>
                  <a:pt x="321791" y="477075"/>
                </a:lnTo>
                <a:lnTo>
                  <a:pt x="322244" y="477642"/>
                </a:lnTo>
                <a:lnTo>
                  <a:pt x="324058" y="476735"/>
                </a:lnTo>
                <a:lnTo>
                  <a:pt x="325531" y="476735"/>
                </a:lnTo>
                <a:cubicBezTo>
                  <a:pt x="325531" y="476735"/>
                  <a:pt x="327005" y="476622"/>
                  <a:pt x="327005" y="476622"/>
                </a:cubicBezTo>
                <a:lnTo>
                  <a:pt x="327005" y="475942"/>
                </a:lnTo>
                <a:cubicBezTo>
                  <a:pt x="327005" y="475942"/>
                  <a:pt x="326551" y="474922"/>
                  <a:pt x="326551" y="474922"/>
                </a:cubicBezTo>
                <a:lnTo>
                  <a:pt x="326551" y="474242"/>
                </a:lnTo>
                <a:cubicBezTo>
                  <a:pt x="326551" y="474242"/>
                  <a:pt x="327911" y="472881"/>
                  <a:pt x="327911" y="472881"/>
                </a:cubicBezTo>
                <a:lnTo>
                  <a:pt x="328251" y="472881"/>
                </a:lnTo>
                <a:cubicBezTo>
                  <a:pt x="328251" y="472881"/>
                  <a:pt x="328818" y="474128"/>
                  <a:pt x="328818" y="474128"/>
                </a:cubicBezTo>
                <a:lnTo>
                  <a:pt x="329611" y="475035"/>
                </a:lnTo>
                <a:lnTo>
                  <a:pt x="330065" y="475262"/>
                </a:lnTo>
                <a:lnTo>
                  <a:pt x="331198" y="475828"/>
                </a:lnTo>
                <a:lnTo>
                  <a:pt x="331992" y="475262"/>
                </a:lnTo>
                <a:lnTo>
                  <a:pt x="333805" y="473108"/>
                </a:lnTo>
                <a:lnTo>
                  <a:pt x="333805" y="470955"/>
                </a:lnTo>
                <a:cubicBezTo>
                  <a:pt x="333805" y="470955"/>
                  <a:pt x="333465" y="470841"/>
                  <a:pt x="333465" y="470841"/>
                </a:cubicBezTo>
                <a:lnTo>
                  <a:pt x="332672" y="471068"/>
                </a:lnTo>
                <a:close/>
                <a:moveTo>
                  <a:pt x="728251" y="577274"/>
                </a:moveTo>
                <a:lnTo>
                  <a:pt x="726777" y="577047"/>
                </a:lnTo>
                <a:lnTo>
                  <a:pt x="725984" y="578180"/>
                </a:lnTo>
                <a:lnTo>
                  <a:pt x="725531" y="578520"/>
                </a:lnTo>
                <a:lnTo>
                  <a:pt x="725077" y="578067"/>
                </a:lnTo>
                <a:lnTo>
                  <a:pt x="723377" y="574780"/>
                </a:lnTo>
                <a:lnTo>
                  <a:pt x="722584" y="573873"/>
                </a:lnTo>
                <a:lnTo>
                  <a:pt x="722357" y="571493"/>
                </a:lnTo>
                <a:lnTo>
                  <a:pt x="720883" y="569793"/>
                </a:lnTo>
                <a:lnTo>
                  <a:pt x="720317" y="568319"/>
                </a:lnTo>
                <a:lnTo>
                  <a:pt x="716236" y="564919"/>
                </a:lnTo>
                <a:lnTo>
                  <a:pt x="713516" y="565599"/>
                </a:lnTo>
                <a:lnTo>
                  <a:pt x="713063" y="566959"/>
                </a:lnTo>
                <a:lnTo>
                  <a:pt x="713743" y="568433"/>
                </a:lnTo>
                <a:lnTo>
                  <a:pt x="715670" y="569226"/>
                </a:lnTo>
                <a:lnTo>
                  <a:pt x="717143" y="569566"/>
                </a:lnTo>
                <a:lnTo>
                  <a:pt x="718050" y="572400"/>
                </a:lnTo>
                <a:lnTo>
                  <a:pt x="719750" y="575913"/>
                </a:lnTo>
                <a:lnTo>
                  <a:pt x="720657" y="576593"/>
                </a:lnTo>
                <a:lnTo>
                  <a:pt x="720657" y="577500"/>
                </a:lnTo>
                <a:cubicBezTo>
                  <a:pt x="720657" y="577500"/>
                  <a:pt x="722130" y="579540"/>
                  <a:pt x="722130" y="579540"/>
                </a:cubicBezTo>
                <a:lnTo>
                  <a:pt x="724624" y="582374"/>
                </a:lnTo>
                <a:lnTo>
                  <a:pt x="726324" y="583961"/>
                </a:lnTo>
                <a:lnTo>
                  <a:pt x="728364" y="584754"/>
                </a:lnTo>
                <a:lnTo>
                  <a:pt x="728931" y="583508"/>
                </a:lnTo>
                <a:lnTo>
                  <a:pt x="729498" y="582601"/>
                </a:lnTo>
                <a:lnTo>
                  <a:pt x="729724" y="579994"/>
                </a:lnTo>
                <a:lnTo>
                  <a:pt x="730065" y="578407"/>
                </a:lnTo>
                <a:lnTo>
                  <a:pt x="729384" y="577954"/>
                </a:lnTo>
                <a:lnTo>
                  <a:pt x="728364" y="577614"/>
                </a:lnTo>
                <a:close/>
                <a:moveTo>
                  <a:pt x="713403" y="561518"/>
                </a:moveTo>
                <a:lnTo>
                  <a:pt x="716350" y="559478"/>
                </a:lnTo>
                <a:lnTo>
                  <a:pt x="716350" y="558911"/>
                </a:lnTo>
                <a:cubicBezTo>
                  <a:pt x="716350" y="558911"/>
                  <a:pt x="715896" y="558005"/>
                  <a:pt x="715896" y="558005"/>
                </a:cubicBezTo>
                <a:lnTo>
                  <a:pt x="715103" y="557551"/>
                </a:lnTo>
                <a:lnTo>
                  <a:pt x="712836" y="558685"/>
                </a:lnTo>
                <a:lnTo>
                  <a:pt x="710569" y="558685"/>
                </a:lnTo>
                <a:cubicBezTo>
                  <a:pt x="710569" y="558685"/>
                  <a:pt x="709209" y="558118"/>
                  <a:pt x="709209" y="558118"/>
                </a:cubicBezTo>
                <a:lnTo>
                  <a:pt x="707055" y="559478"/>
                </a:lnTo>
                <a:lnTo>
                  <a:pt x="709095" y="562085"/>
                </a:lnTo>
                <a:lnTo>
                  <a:pt x="708755" y="566506"/>
                </a:lnTo>
                <a:lnTo>
                  <a:pt x="710909" y="565032"/>
                </a:lnTo>
                <a:lnTo>
                  <a:pt x="712042" y="563672"/>
                </a:lnTo>
                <a:lnTo>
                  <a:pt x="712609" y="563219"/>
                </a:lnTo>
                <a:lnTo>
                  <a:pt x="713289" y="561972"/>
                </a:lnTo>
                <a:lnTo>
                  <a:pt x="713289" y="561518"/>
                </a:lnTo>
                <a:close/>
                <a:moveTo>
                  <a:pt x="782431" y="541909"/>
                </a:moveTo>
                <a:lnTo>
                  <a:pt x="781524" y="540549"/>
                </a:lnTo>
                <a:lnTo>
                  <a:pt x="779144" y="541343"/>
                </a:lnTo>
                <a:lnTo>
                  <a:pt x="775063" y="540096"/>
                </a:lnTo>
                <a:lnTo>
                  <a:pt x="773703" y="536695"/>
                </a:lnTo>
                <a:lnTo>
                  <a:pt x="770189" y="535675"/>
                </a:lnTo>
                <a:lnTo>
                  <a:pt x="768262" y="533295"/>
                </a:lnTo>
                <a:lnTo>
                  <a:pt x="764408" y="532162"/>
                </a:lnTo>
                <a:lnTo>
                  <a:pt x="761235" y="531368"/>
                </a:lnTo>
                <a:lnTo>
                  <a:pt x="758855" y="530008"/>
                </a:lnTo>
                <a:lnTo>
                  <a:pt x="756021" y="528421"/>
                </a:lnTo>
                <a:lnTo>
                  <a:pt x="753187" y="526721"/>
                </a:lnTo>
                <a:lnTo>
                  <a:pt x="751034" y="525361"/>
                </a:lnTo>
                <a:lnTo>
                  <a:pt x="749447" y="525361"/>
                </a:lnTo>
                <a:cubicBezTo>
                  <a:pt x="749447" y="525361"/>
                  <a:pt x="745933" y="525588"/>
                  <a:pt x="745933" y="525588"/>
                </a:cubicBezTo>
                <a:lnTo>
                  <a:pt x="745706" y="522641"/>
                </a:lnTo>
                <a:lnTo>
                  <a:pt x="744573" y="520827"/>
                </a:lnTo>
                <a:lnTo>
                  <a:pt x="745026" y="519240"/>
                </a:lnTo>
                <a:lnTo>
                  <a:pt x="743099" y="518447"/>
                </a:lnTo>
                <a:lnTo>
                  <a:pt x="740152" y="517200"/>
                </a:lnTo>
                <a:lnTo>
                  <a:pt x="740946" y="514140"/>
                </a:lnTo>
                <a:lnTo>
                  <a:pt x="741626" y="511873"/>
                </a:lnTo>
                <a:lnTo>
                  <a:pt x="739019" y="511193"/>
                </a:lnTo>
                <a:lnTo>
                  <a:pt x="735278" y="510172"/>
                </a:lnTo>
                <a:lnTo>
                  <a:pt x="736525" y="508132"/>
                </a:lnTo>
                <a:lnTo>
                  <a:pt x="737545" y="506432"/>
                </a:lnTo>
                <a:lnTo>
                  <a:pt x="736072" y="503938"/>
                </a:lnTo>
                <a:lnTo>
                  <a:pt x="733238" y="499858"/>
                </a:lnTo>
                <a:lnTo>
                  <a:pt x="731085" y="496911"/>
                </a:lnTo>
                <a:lnTo>
                  <a:pt x="728251" y="492264"/>
                </a:lnTo>
                <a:lnTo>
                  <a:pt x="725757" y="488183"/>
                </a:lnTo>
                <a:lnTo>
                  <a:pt x="723717" y="484896"/>
                </a:lnTo>
                <a:lnTo>
                  <a:pt x="722017" y="482629"/>
                </a:lnTo>
                <a:lnTo>
                  <a:pt x="719637" y="478549"/>
                </a:lnTo>
                <a:lnTo>
                  <a:pt x="716463" y="473902"/>
                </a:lnTo>
                <a:lnTo>
                  <a:pt x="713403" y="470274"/>
                </a:lnTo>
                <a:lnTo>
                  <a:pt x="713856" y="467894"/>
                </a:lnTo>
                <a:lnTo>
                  <a:pt x="710909" y="464947"/>
                </a:lnTo>
                <a:lnTo>
                  <a:pt x="708302" y="461887"/>
                </a:lnTo>
                <a:lnTo>
                  <a:pt x="705242" y="458373"/>
                </a:lnTo>
                <a:lnTo>
                  <a:pt x="702295" y="456673"/>
                </a:lnTo>
                <a:lnTo>
                  <a:pt x="700141" y="455426"/>
                </a:lnTo>
                <a:lnTo>
                  <a:pt x="697081" y="453613"/>
                </a:lnTo>
                <a:lnTo>
                  <a:pt x="695494" y="452026"/>
                </a:lnTo>
                <a:lnTo>
                  <a:pt x="694814" y="450666"/>
                </a:lnTo>
                <a:lnTo>
                  <a:pt x="694134" y="449759"/>
                </a:lnTo>
                <a:lnTo>
                  <a:pt x="693567" y="448399"/>
                </a:lnTo>
                <a:lnTo>
                  <a:pt x="693227" y="446925"/>
                </a:lnTo>
                <a:lnTo>
                  <a:pt x="692547" y="446018"/>
                </a:lnTo>
                <a:lnTo>
                  <a:pt x="688806" y="443751"/>
                </a:lnTo>
                <a:lnTo>
                  <a:pt x="687673" y="442278"/>
                </a:lnTo>
                <a:lnTo>
                  <a:pt x="685066" y="440578"/>
                </a:lnTo>
                <a:lnTo>
                  <a:pt x="682912" y="439898"/>
                </a:lnTo>
                <a:lnTo>
                  <a:pt x="682119" y="439331"/>
                </a:lnTo>
                <a:lnTo>
                  <a:pt x="679512" y="434344"/>
                </a:lnTo>
                <a:lnTo>
                  <a:pt x="679965" y="432530"/>
                </a:lnTo>
                <a:lnTo>
                  <a:pt x="680305" y="430717"/>
                </a:lnTo>
                <a:lnTo>
                  <a:pt x="679965" y="429810"/>
                </a:lnTo>
                <a:lnTo>
                  <a:pt x="675658" y="425956"/>
                </a:lnTo>
                <a:lnTo>
                  <a:pt x="673505" y="424369"/>
                </a:lnTo>
                <a:lnTo>
                  <a:pt x="671238" y="422782"/>
                </a:lnTo>
                <a:lnTo>
                  <a:pt x="666591" y="424936"/>
                </a:lnTo>
                <a:lnTo>
                  <a:pt x="661830" y="427089"/>
                </a:lnTo>
                <a:lnTo>
                  <a:pt x="658543" y="427883"/>
                </a:lnTo>
                <a:lnTo>
                  <a:pt x="653896" y="429016"/>
                </a:lnTo>
                <a:lnTo>
                  <a:pt x="655369" y="431397"/>
                </a:lnTo>
                <a:lnTo>
                  <a:pt x="654689" y="433097"/>
                </a:lnTo>
                <a:lnTo>
                  <a:pt x="653216" y="433890"/>
                </a:lnTo>
                <a:lnTo>
                  <a:pt x="650835" y="433890"/>
                </a:lnTo>
                <a:cubicBezTo>
                  <a:pt x="650835" y="433890"/>
                  <a:pt x="650835" y="439671"/>
                  <a:pt x="650835" y="439671"/>
                </a:cubicBezTo>
                <a:lnTo>
                  <a:pt x="648568" y="443865"/>
                </a:lnTo>
                <a:lnTo>
                  <a:pt x="643808" y="443865"/>
                </a:lnTo>
                <a:cubicBezTo>
                  <a:pt x="643808" y="443865"/>
                  <a:pt x="641201" y="445338"/>
                  <a:pt x="641201" y="445338"/>
                </a:cubicBezTo>
                <a:lnTo>
                  <a:pt x="637347" y="447492"/>
                </a:lnTo>
                <a:lnTo>
                  <a:pt x="634287" y="449192"/>
                </a:lnTo>
                <a:lnTo>
                  <a:pt x="631000" y="451912"/>
                </a:lnTo>
                <a:lnTo>
                  <a:pt x="629300" y="451459"/>
                </a:lnTo>
                <a:lnTo>
                  <a:pt x="630093" y="448965"/>
                </a:lnTo>
                <a:lnTo>
                  <a:pt x="628846" y="444771"/>
                </a:lnTo>
                <a:lnTo>
                  <a:pt x="627826" y="441258"/>
                </a:lnTo>
                <a:lnTo>
                  <a:pt x="625672" y="439444"/>
                </a:lnTo>
                <a:lnTo>
                  <a:pt x="622159" y="436384"/>
                </a:lnTo>
                <a:lnTo>
                  <a:pt x="619438" y="434117"/>
                </a:lnTo>
                <a:lnTo>
                  <a:pt x="615585" y="430830"/>
                </a:lnTo>
                <a:lnTo>
                  <a:pt x="612864" y="428563"/>
                </a:lnTo>
                <a:lnTo>
                  <a:pt x="610031" y="426183"/>
                </a:lnTo>
                <a:lnTo>
                  <a:pt x="606404" y="423122"/>
                </a:lnTo>
                <a:lnTo>
                  <a:pt x="604930" y="419042"/>
                </a:lnTo>
                <a:lnTo>
                  <a:pt x="601643" y="417568"/>
                </a:lnTo>
                <a:lnTo>
                  <a:pt x="598016" y="415981"/>
                </a:lnTo>
                <a:lnTo>
                  <a:pt x="595069" y="413035"/>
                </a:lnTo>
                <a:lnTo>
                  <a:pt x="596089" y="410088"/>
                </a:lnTo>
                <a:lnTo>
                  <a:pt x="597222" y="406574"/>
                </a:lnTo>
                <a:lnTo>
                  <a:pt x="597222" y="404420"/>
                </a:lnTo>
                <a:lnTo>
                  <a:pt x="594049" y="404420"/>
                </a:lnTo>
                <a:cubicBezTo>
                  <a:pt x="594049" y="404420"/>
                  <a:pt x="589288" y="404760"/>
                  <a:pt x="589288" y="404760"/>
                </a:cubicBezTo>
                <a:lnTo>
                  <a:pt x="584981" y="404987"/>
                </a:lnTo>
                <a:lnTo>
                  <a:pt x="581807" y="407480"/>
                </a:lnTo>
                <a:lnTo>
                  <a:pt x="578860" y="409747"/>
                </a:lnTo>
                <a:lnTo>
                  <a:pt x="574327" y="407934"/>
                </a:lnTo>
                <a:lnTo>
                  <a:pt x="569113" y="405894"/>
                </a:lnTo>
                <a:lnTo>
                  <a:pt x="567639" y="408614"/>
                </a:lnTo>
                <a:lnTo>
                  <a:pt x="562765" y="407254"/>
                </a:lnTo>
                <a:lnTo>
                  <a:pt x="557891" y="405894"/>
                </a:lnTo>
                <a:lnTo>
                  <a:pt x="557891" y="69935"/>
                </a:lnTo>
                <a:lnTo>
                  <a:pt x="556304" y="69595"/>
                </a:lnTo>
                <a:lnTo>
                  <a:pt x="551997" y="69368"/>
                </a:lnTo>
                <a:lnTo>
                  <a:pt x="550977" y="70048"/>
                </a:lnTo>
                <a:lnTo>
                  <a:pt x="549504" y="69821"/>
                </a:lnTo>
                <a:lnTo>
                  <a:pt x="547123" y="67441"/>
                </a:lnTo>
                <a:lnTo>
                  <a:pt x="543610" y="65288"/>
                </a:lnTo>
                <a:lnTo>
                  <a:pt x="531368" y="61320"/>
                </a:lnTo>
                <a:lnTo>
                  <a:pt x="528761" y="58600"/>
                </a:lnTo>
                <a:lnTo>
                  <a:pt x="522867" y="54860"/>
                </a:lnTo>
                <a:lnTo>
                  <a:pt x="512439" y="51573"/>
                </a:lnTo>
                <a:lnTo>
                  <a:pt x="511306" y="52366"/>
                </a:lnTo>
                <a:lnTo>
                  <a:pt x="509606" y="52593"/>
                </a:lnTo>
                <a:lnTo>
                  <a:pt x="505298" y="52139"/>
                </a:lnTo>
                <a:lnTo>
                  <a:pt x="501558" y="52139"/>
                </a:lnTo>
                <a:cubicBezTo>
                  <a:pt x="501558" y="52139"/>
                  <a:pt x="495097" y="54066"/>
                  <a:pt x="495097" y="54066"/>
                </a:cubicBezTo>
                <a:lnTo>
                  <a:pt x="487843" y="54633"/>
                </a:lnTo>
                <a:lnTo>
                  <a:pt x="483649" y="56900"/>
                </a:lnTo>
                <a:lnTo>
                  <a:pt x="471861" y="55880"/>
                </a:lnTo>
                <a:lnTo>
                  <a:pt x="471068" y="54860"/>
                </a:lnTo>
                <a:lnTo>
                  <a:pt x="466874" y="54180"/>
                </a:lnTo>
                <a:lnTo>
                  <a:pt x="459053" y="49872"/>
                </a:lnTo>
                <a:lnTo>
                  <a:pt x="454293" y="49872"/>
                </a:lnTo>
                <a:cubicBezTo>
                  <a:pt x="454293" y="49872"/>
                  <a:pt x="449759" y="48852"/>
                  <a:pt x="449759" y="48852"/>
                </a:cubicBezTo>
                <a:lnTo>
                  <a:pt x="440238" y="48626"/>
                </a:lnTo>
                <a:lnTo>
                  <a:pt x="433777" y="49419"/>
                </a:lnTo>
                <a:lnTo>
                  <a:pt x="420629" y="47606"/>
                </a:lnTo>
                <a:lnTo>
                  <a:pt x="418929" y="46699"/>
                </a:lnTo>
                <a:lnTo>
                  <a:pt x="417342" y="44205"/>
                </a:lnTo>
                <a:lnTo>
                  <a:pt x="413828" y="43752"/>
                </a:lnTo>
                <a:lnTo>
                  <a:pt x="411674" y="42165"/>
                </a:lnTo>
                <a:lnTo>
                  <a:pt x="409521" y="42165"/>
                </a:lnTo>
                <a:cubicBezTo>
                  <a:pt x="409521" y="42165"/>
                  <a:pt x="407027" y="43752"/>
                  <a:pt x="407027" y="43752"/>
                </a:cubicBezTo>
                <a:lnTo>
                  <a:pt x="404760" y="43752"/>
                </a:lnTo>
                <a:cubicBezTo>
                  <a:pt x="404760" y="43752"/>
                  <a:pt x="400453" y="39671"/>
                  <a:pt x="400453" y="39671"/>
                </a:cubicBezTo>
                <a:lnTo>
                  <a:pt x="397279" y="39331"/>
                </a:lnTo>
                <a:lnTo>
                  <a:pt x="388552" y="36271"/>
                </a:lnTo>
                <a:lnTo>
                  <a:pt x="385718" y="36611"/>
                </a:lnTo>
                <a:lnTo>
                  <a:pt x="382998" y="35704"/>
                </a:lnTo>
                <a:lnTo>
                  <a:pt x="376310" y="35704"/>
                </a:lnTo>
                <a:cubicBezTo>
                  <a:pt x="376310" y="35704"/>
                  <a:pt x="370530" y="38424"/>
                  <a:pt x="370530" y="38424"/>
                </a:cubicBezTo>
                <a:lnTo>
                  <a:pt x="368036" y="38765"/>
                </a:lnTo>
                <a:lnTo>
                  <a:pt x="365429" y="38424"/>
                </a:lnTo>
                <a:lnTo>
                  <a:pt x="362595" y="36611"/>
                </a:lnTo>
                <a:lnTo>
                  <a:pt x="360102" y="35817"/>
                </a:lnTo>
                <a:lnTo>
                  <a:pt x="353641" y="37631"/>
                </a:lnTo>
                <a:lnTo>
                  <a:pt x="350581" y="38198"/>
                </a:lnTo>
                <a:lnTo>
                  <a:pt x="348654" y="39558"/>
                </a:lnTo>
                <a:lnTo>
                  <a:pt x="333919" y="38198"/>
                </a:lnTo>
                <a:lnTo>
                  <a:pt x="336526" y="35817"/>
                </a:lnTo>
                <a:lnTo>
                  <a:pt x="336979" y="34797"/>
                </a:lnTo>
                <a:lnTo>
                  <a:pt x="337659" y="33891"/>
                </a:lnTo>
                <a:lnTo>
                  <a:pt x="329385" y="33891"/>
                </a:lnTo>
                <a:cubicBezTo>
                  <a:pt x="329385" y="33891"/>
                  <a:pt x="327685" y="33551"/>
                  <a:pt x="327685" y="33551"/>
                </a:cubicBezTo>
                <a:lnTo>
                  <a:pt x="327345" y="31737"/>
                </a:lnTo>
                <a:lnTo>
                  <a:pt x="324738" y="31510"/>
                </a:lnTo>
                <a:lnTo>
                  <a:pt x="323264" y="30150"/>
                </a:lnTo>
                <a:lnTo>
                  <a:pt x="323944" y="26976"/>
                </a:lnTo>
                <a:lnTo>
                  <a:pt x="328138" y="23916"/>
                </a:lnTo>
                <a:lnTo>
                  <a:pt x="326778" y="22443"/>
                </a:lnTo>
                <a:lnTo>
                  <a:pt x="322924" y="21082"/>
                </a:lnTo>
                <a:lnTo>
                  <a:pt x="319297" y="20742"/>
                </a:lnTo>
                <a:lnTo>
                  <a:pt x="316917" y="21309"/>
                </a:lnTo>
                <a:lnTo>
                  <a:pt x="307736" y="19042"/>
                </a:lnTo>
                <a:lnTo>
                  <a:pt x="302295" y="20742"/>
                </a:lnTo>
                <a:lnTo>
                  <a:pt x="298101" y="20742"/>
                </a:lnTo>
                <a:cubicBezTo>
                  <a:pt x="298101" y="20742"/>
                  <a:pt x="293681" y="21309"/>
                  <a:pt x="293681" y="21309"/>
                </a:cubicBezTo>
                <a:lnTo>
                  <a:pt x="288013" y="24370"/>
                </a:lnTo>
                <a:lnTo>
                  <a:pt x="283933" y="22896"/>
                </a:lnTo>
                <a:lnTo>
                  <a:pt x="279739" y="22556"/>
                </a:lnTo>
                <a:lnTo>
                  <a:pt x="275885" y="20742"/>
                </a:lnTo>
                <a:lnTo>
                  <a:pt x="277132" y="19382"/>
                </a:lnTo>
                <a:lnTo>
                  <a:pt x="278266" y="17002"/>
                </a:lnTo>
                <a:lnTo>
                  <a:pt x="275319" y="14508"/>
                </a:lnTo>
                <a:lnTo>
                  <a:pt x="272712" y="13148"/>
                </a:lnTo>
                <a:lnTo>
                  <a:pt x="268178" y="12468"/>
                </a:lnTo>
                <a:lnTo>
                  <a:pt x="266931" y="13148"/>
                </a:lnTo>
                <a:lnTo>
                  <a:pt x="265231" y="15869"/>
                </a:lnTo>
                <a:lnTo>
                  <a:pt x="259790" y="20742"/>
                </a:lnTo>
                <a:lnTo>
                  <a:pt x="257183" y="22216"/>
                </a:lnTo>
                <a:lnTo>
                  <a:pt x="253783" y="23123"/>
                </a:lnTo>
                <a:lnTo>
                  <a:pt x="251742" y="22783"/>
                </a:lnTo>
                <a:lnTo>
                  <a:pt x="250382" y="20402"/>
                </a:lnTo>
                <a:lnTo>
                  <a:pt x="248229" y="19382"/>
                </a:lnTo>
                <a:lnTo>
                  <a:pt x="255256" y="16662"/>
                </a:lnTo>
                <a:lnTo>
                  <a:pt x="258770" y="13942"/>
                </a:lnTo>
                <a:lnTo>
                  <a:pt x="259903" y="11561"/>
                </a:lnTo>
                <a:lnTo>
                  <a:pt x="258543" y="9068"/>
                </a:lnTo>
                <a:lnTo>
                  <a:pt x="255143" y="8841"/>
                </a:lnTo>
                <a:lnTo>
                  <a:pt x="241655" y="4647"/>
                </a:lnTo>
                <a:lnTo>
                  <a:pt x="239614" y="2607"/>
                </a:lnTo>
                <a:lnTo>
                  <a:pt x="241088" y="1133"/>
                </a:lnTo>
                <a:lnTo>
                  <a:pt x="243128" y="453"/>
                </a:lnTo>
                <a:lnTo>
                  <a:pt x="241541" y="0"/>
                </a:lnTo>
                <a:lnTo>
                  <a:pt x="235081" y="3627"/>
                </a:lnTo>
                <a:lnTo>
                  <a:pt x="231227" y="7254"/>
                </a:lnTo>
                <a:lnTo>
                  <a:pt x="226693" y="12808"/>
                </a:lnTo>
                <a:lnTo>
                  <a:pt x="224086" y="14962"/>
                </a:lnTo>
                <a:lnTo>
                  <a:pt x="218305" y="18929"/>
                </a:lnTo>
                <a:lnTo>
                  <a:pt x="212071" y="22216"/>
                </a:lnTo>
                <a:lnTo>
                  <a:pt x="210258" y="22783"/>
                </a:lnTo>
                <a:lnTo>
                  <a:pt x="200283" y="23009"/>
                </a:lnTo>
                <a:lnTo>
                  <a:pt x="199716" y="23803"/>
                </a:lnTo>
                <a:lnTo>
                  <a:pt x="197450" y="24596"/>
                </a:lnTo>
                <a:lnTo>
                  <a:pt x="189742" y="24596"/>
                </a:lnTo>
                <a:cubicBezTo>
                  <a:pt x="189742" y="24596"/>
                  <a:pt x="188155" y="25730"/>
                  <a:pt x="188155" y="25730"/>
                </a:cubicBezTo>
                <a:lnTo>
                  <a:pt x="184528" y="26636"/>
                </a:lnTo>
                <a:lnTo>
                  <a:pt x="183395" y="26636"/>
                </a:lnTo>
                <a:cubicBezTo>
                  <a:pt x="183395" y="26636"/>
                  <a:pt x="182714" y="25276"/>
                  <a:pt x="182714" y="25276"/>
                </a:cubicBezTo>
                <a:lnTo>
                  <a:pt x="184301" y="23916"/>
                </a:lnTo>
                <a:lnTo>
                  <a:pt x="185888" y="23236"/>
                </a:lnTo>
                <a:lnTo>
                  <a:pt x="185661" y="22103"/>
                </a:lnTo>
                <a:lnTo>
                  <a:pt x="184868" y="21422"/>
                </a:lnTo>
                <a:lnTo>
                  <a:pt x="183168" y="21422"/>
                </a:lnTo>
                <a:cubicBezTo>
                  <a:pt x="183168" y="21422"/>
                  <a:pt x="175687" y="25050"/>
                  <a:pt x="175687" y="25050"/>
                </a:cubicBezTo>
                <a:lnTo>
                  <a:pt x="167526" y="31170"/>
                </a:lnTo>
                <a:lnTo>
                  <a:pt x="170020" y="31170"/>
                </a:lnTo>
                <a:cubicBezTo>
                  <a:pt x="170020" y="31170"/>
                  <a:pt x="174440" y="35364"/>
                  <a:pt x="174440" y="35364"/>
                </a:cubicBezTo>
                <a:lnTo>
                  <a:pt x="181808" y="35591"/>
                </a:lnTo>
                <a:lnTo>
                  <a:pt x="175687" y="37518"/>
                </a:lnTo>
                <a:lnTo>
                  <a:pt x="172967" y="36724"/>
                </a:lnTo>
                <a:lnTo>
                  <a:pt x="172400" y="38424"/>
                </a:lnTo>
                <a:lnTo>
                  <a:pt x="172060" y="40918"/>
                </a:lnTo>
                <a:lnTo>
                  <a:pt x="172060" y="43525"/>
                </a:lnTo>
                <a:cubicBezTo>
                  <a:pt x="172060" y="43525"/>
                  <a:pt x="171947" y="45339"/>
                  <a:pt x="171947" y="45339"/>
                </a:cubicBezTo>
                <a:lnTo>
                  <a:pt x="171040" y="43298"/>
                </a:lnTo>
                <a:lnTo>
                  <a:pt x="167186" y="43298"/>
                </a:lnTo>
                <a:cubicBezTo>
                  <a:pt x="167186" y="43298"/>
                  <a:pt x="169000" y="38651"/>
                  <a:pt x="169000" y="38651"/>
                </a:cubicBezTo>
                <a:lnTo>
                  <a:pt x="166959" y="37631"/>
                </a:lnTo>
                <a:lnTo>
                  <a:pt x="169906" y="33777"/>
                </a:lnTo>
                <a:lnTo>
                  <a:pt x="168206" y="33097"/>
                </a:lnTo>
                <a:lnTo>
                  <a:pt x="166733" y="32870"/>
                </a:lnTo>
                <a:lnTo>
                  <a:pt x="156191" y="38651"/>
                </a:lnTo>
                <a:lnTo>
                  <a:pt x="155965" y="39671"/>
                </a:lnTo>
                <a:lnTo>
                  <a:pt x="148824" y="44318"/>
                </a:lnTo>
                <a:lnTo>
                  <a:pt x="135676" y="47152"/>
                </a:lnTo>
                <a:lnTo>
                  <a:pt x="133069" y="48626"/>
                </a:lnTo>
                <a:lnTo>
                  <a:pt x="128422" y="49872"/>
                </a:lnTo>
                <a:lnTo>
                  <a:pt x="126835" y="49872"/>
                </a:lnTo>
                <a:cubicBezTo>
                  <a:pt x="126835" y="49872"/>
                  <a:pt x="127515" y="49419"/>
                  <a:pt x="127515" y="49419"/>
                </a:cubicBezTo>
                <a:lnTo>
                  <a:pt x="130235" y="48286"/>
                </a:lnTo>
                <a:lnTo>
                  <a:pt x="132162" y="46585"/>
                </a:lnTo>
                <a:lnTo>
                  <a:pt x="133295" y="46245"/>
                </a:lnTo>
                <a:lnTo>
                  <a:pt x="132955" y="45452"/>
                </a:lnTo>
                <a:lnTo>
                  <a:pt x="132275" y="44999"/>
                </a:lnTo>
                <a:lnTo>
                  <a:pt x="130915" y="43298"/>
                </a:lnTo>
                <a:lnTo>
                  <a:pt x="128875" y="44999"/>
                </a:lnTo>
                <a:lnTo>
                  <a:pt x="126948" y="47379"/>
                </a:lnTo>
                <a:lnTo>
                  <a:pt x="121281" y="52706"/>
                </a:lnTo>
                <a:lnTo>
                  <a:pt x="108926" y="65968"/>
                </a:lnTo>
                <a:lnTo>
                  <a:pt x="105979" y="71748"/>
                </a:lnTo>
                <a:lnTo>
                  <a:pt x="105186" y="77869"/>
                </a:lnTo>
                <a:lnTo>
                  <a:pt x="104505" y="80476"/>
                </a:lnTo>
                <a:lnTo>
                  <a:pt x="103939" y="80816"/>
                </a:lnTo>
                <a:lnTo>
                  <a:pt x="103599" y="80363"/>
                </a:lnTo>
                <a:lnTo>
                  <a:pt x="102692" y="82176"/>
                </a:lnTo>
                <a:lnTo>
                  <a:pt x="96911" y="88977"/>
                </a:lnTo>
                <a:lnTo>
                  <a:pt x="90110" y="94191"/>
                </a:lnTo>
                <a:lnTo>
                  <a:pt x="84330" y="97138"/>
                </a:lnTo>
                <a:lnTo>
                  <a:pt x="81269" y="98045"/>
                </a:lnTo>
                <a:lnTo>
                  <a:pt x="69255" y="99405"/>
                </a:lnTo>
                <a:lnTo>
                  <a:pt x="66081" y="100198"/>
                </a:lnTo>
                <a:lnTo>
                  <a:pt x="56560" y="100765"/>
                </a:lnTo>
                <a:lnTo>
                  <a:pt x="42278" y="100085"/>
                </a:lnTo>
                <a:lnTo>
                  <a:pt x="42845" y="103485"/>
                </a:lnTo>
                <a:lnTo>
                  <a:pt x="40805" y="112100"/>
                </a:lnTo>
                <a:lnTo>
                  <a:pt x="38764" y="117767"/>
                </a:lnTo>
                <a:lnTo>
                  <a:pt x="37404" y="119127"/>
                </a:lnTo>
                <a:lnTo>
                  <a:pt x="34911" y="120261"/>
                </a:lnTo>
                <a:lnTo>
                  <a:pt x="33324" y="119807"/>
                </a:lnTo>
                <a:lnTo>
                  <a:pt x="35364" y="117880"/>
                </a:lnTo>
                <a:lnTo>
                  <a:pt x="33324" y="118560"/>
                </a:lnTo>
                <a:lnTo>
                  <a:pt x="30377" y="120374"/>
                </a:lnTo>
                <a:lnTo>
                  <a:pt x="34684" y="121847"/>
                </a:lnTo>
                <a:lnTo>
                  <a:pt x="38084" y="122301"/>
                </a:lnTo>
                <a:lnTo>
                  <a:pt x="41598" y="123434"/>
                </a:lnTo>
                <a:lnTo>
                  <a:pt x="47265" y="128081"/>
                </a:lnTo>
                <a:lnTo>
                  <a:pt x="59054" y="132275"/>
                </a:lnTo>
                <a:lnTo>
                  <a:pt x="84896" y="148824"/>
                </a:lnTo>
                <a:lnTo>
                  <a:pt x="88637" y="153698"/>
                </a:lnTo>
                <a:lnTo>
                  <a:pt x="91584" y="161405"/>
                </a:lnTo>
                <a:lnTo>
                  <a:pt x="93171" y="164239"/>
                </a:lnTo>
                <a:lnTo>
                  <a:pt x="97025" y="167753"/>
                </a:lnTo>
                <a:lnTo>
                  <a:pt x="107906" y="170586"/>
                </a:lnTo>
                <a:lnTo>
                  <a:pt x="112780" y="170246"/>
                </a:lnTo>
                <a:lnTo>
                  <a:pt x="116407" y="170926"/>
                </a:lnTo>
                <a:lnTo>
                  <a:pt x="119921" y="167753"/>
                </a:lnTo>
                <a:lnTo>
                  <a:pt x="119921" y="169340"/>
                </a:lnTo>
                <a:cubicBezTo>
                  <a:pt x="119921" y="169340"/>
                  <a:pt x="120261" y="170813"/>
                  <a:pt x="120261" y="170813"/>
                </a:cubicBezTo>
                <a:lnTo>
                  <a:pt x="128988" y="169680"/>
                </a:lnTo>
                <a:lnTo>
                  <a:pt x="133976" y="170813"/>
                </a:lnTo>
                <a:lnTo>
                  <a:pt x="136016" y="172400"/>
                </a:lnTo>
                <a:lnTo>
                  <a:pt x="133749" y="174554"/>
                </a:lnTo>
                <a:lnTo>
                  <a:pt x="130688" y="178974"/>
                </a:lnTo>
                <a:lnTo>
                  <a:pt x="131142" y="182828"/>
                </a:lnTo>
                <a:lnTo>
                  <a:pt x="134769" y="184868"/>
                </a:lnTo>
                <a:lnTo>
                  <a:pt x="137036" y="186908"/>
                </a:lnTo>
                <a:lnTo>
                  <a:pt x="140550" y="188382"/>
                </a:lnTo>
                <a:lnTo>
                  <a:pt x="147690" y="184641"/>
                </a:lnTo>
                <a:lnTo>
                  <a:pt x="151544" y="183961"/>
                </a:lnTo>
                <a:lnTo>
                  <a:pt x="156078" y="186342"/>
                </a:lnTo>
                <a:lnTo>
                  <a:pt x="161859" y="186115"/>
                </a:lnTo>
                <a:lnTo>
                  <a:pt x="163899" y="187588"/>
                </a:lnTo>
                <a:lnTo>
                  <a:pt x="164579" y="189969"/>
                </a:lnTo>
                <a:lnTo>
                  <a:pt x="164579" y="193256"/>
                </a:lnTo>
                <a:cubicBezTo>
                  <a:pt x="164579" y="193256"/>
                  <a:pt x="155965" y="194956"/>
                  <a:pt x="155965" y="194956"/>
                </a:cubicBezTo>
                <a:lnTo>
                  <a:pt x="153244" y="194503"/>
                </a:lnTo>
                <a:lnTo>
                  <a:pt x="147804" y="191216"/>
                </a:lnTo>
                <a:lnTo>
                  <a:pt x="145650" y="190422"/>
                </a:lnTo>
                <a:lnTo>
                  <a:pt x="141910" y="190422"/>
                </a:lnTo>
                <a:cubicBezTo>
                  <a:pt x="141910" y="190422"/>
                  <a:pt x="136696" y="191782"/>
                  <a:pt x="136696" y="191782"/>
                </a:cubicBezTo>
                <a:lnTo>
                  <a:pt x="130122" y="188042"/>
                </a:lnTo>
                <a:lnTo>
                  <a:pt x="127288" y="184075"/>
                </a:lnTo>
                <a:lnTo>
                  <a:pt x="127968" y="179767"/>
                </a:lnTo>
                <a:lnTo>
                  <a:pt x="125588" y="179087"/>
                </a:lnTo>
                <a:lnTo>
                  <a:pt x="123094" y="174780"/>
                </a:lnTo>
                <a:lnTo>
                  <a:pt x="120827" y="173760"/>
                </a:lnTo>
                <a:lnTo>
                  <a:pt x="118447" y="174327"/>
                </a:lnTo>
                <a:lnTo>
                  <a:pt x="115840" y="175687"/>
                </a:lnTo>
                <a:lnTo>
                  <a:pt x="117200" y="178974"/>
                </a:lnTo>
                <a:lnTo>
                  <a:pt x="118787" y="181581"/>
                </a:lnTo>
                <a:lnTo>
                  <a:pt x="121847" y="181581"/>
                </a:lnTo>
                <a:cubicBezTo>
                  <a:pt x="121847" y="181581"/>
                  <a:pt x="124454" y="183168"/>
                  <a:pt x="124454" y="183168"/>
                </a:cubicBezTo>
                <a:lnTo>
                  <a:pt x="130688" y="190535"/>
                </a:lnTo>
                <a:lnTo>
                  <a:pt x="130122" y="193482"/>
                </a:lnTo>
                <a:lnTo>
                  <a:pt x="131935" y="194956"/>
                </a:lnTo>
                <a:lnTo>
                  <a:pt x="137716" y="193596"/>
                </a:lnTo>
                <a:lnTo>
                  <a:pt x="146444" y="196316"/>
                </a:lnTo>
                <a:lnTo>
                  <a:pt x="147464" y="197790"/>
                </a:lnTo>
                <a:lnTo>
                  <a:pt x="148144" y="201643"/>
                </a:lnTo>
                <a:lnTo>
                  <a:pt x="146557" y="199830"/>
                </a:lnTo>
                <a:lnTo>
                  <a:pt x="144630" y="200623"/>
                </a:lnTo>
                <a:lnTo>
                  <a:pt x="141683" y="199603"/>
                </a:lnTo>
                <a:lnTo>
                  <a:pt x="139416" y="198356"/>
                </a:lnTo>
                <a:lnTo>
                  <a:pt x="137376" y="199490"/>
                </a:lnTo>
                <a:lnTo>
                  <a:pt x="132049" y="206744"/>
                </a:lnTo>
                <a:lnTo>
                  <a:pt x="129668" y="207084"/>
                </a:lnTo>
                <a:lnTo>
                  <a:pt x="123888" y="206064"/>
                </a:lnTo>
                <a:lnTo>
                  <a:pt x="116293" y="206857"/>
                </a:lnTo>
                <a:lnTo>
                  <a:pt x="113573" y="206517"/>
                </a:lnTo>
                <a:lnTo>
                  <a:pt x="110173" y="205044"/>
                </a:lnTo>
                <a:lnTo>
                  <a:pt x="104392" y="205950"/>
                </a:lnTo>
                <a:lnTo>
                  <a:pt x="93624" y="205610"/>
                </a:lnTo>
                <a:lnTo>
                  <a:pt x="86710" y="200737"/>
                </a:lnTo>
                <a:lnTo>
                  <a:pt x="88070" y="199150"/>
                </a:lnTo>
                <a:lnTo>
                  <a:pt x="89544" y="198016"/>
                </a:lnTo>
                <a:lnTo>
                  <a:pt x="89317" y="194616"/>
                </a:lnTo>
                <a:lnTo>
                  <a:pt x="91584" y="190422"/>
                </a:lnTo>
                <a:lnTo>
                  <a:pt x="91924" y="188949"/>
                </a:lnTo>
                <a:lnTo>
                  <a:pt x="90677" y="187815"/>
                </a:lnTo>
                <a:lnTo>
                  <a:pt x="89544" y="187248"/>
                </a:lnTo>
                <a:lnTo>
                  <a:pt x="91131" y="187022"/>
                </a:lnTo>
                <a:lnTo>
                  <a:pt x="94758" y="187362"/>
                </a:lnTo>
                <a:lnTo>
                  <a:pt x="92944" y="185775"/>
                </a:lnTo>
                <a:lnTo>
                  <a:pt x="86143" y="186002"/>
                </a:lnTo>
                <a:lnTo>
                  <a:pt x="77869" y="186795"/>
                </a:lnTo>
                <a:lnTo>
                  <a:pt x="73449" y="188042"/>
                </a:lnTo>
                <a:lnTo>
                  <a:pt x="65514" y="192349"/>
                </a:lnTo>
                <a:lnTo>
                  <a:pt x="62794" y="192349"/>
                </a:lnTo>
                <a:cubicBezTo>
                  <a:pt x="62794" y="192349"/>
                  <a:pt x="57693" y="193369"/>
                  <a:pt x="57693" y="193369"/>
                </a:cubicBezTo>
                <a:lnTo>
                  <a:pt x="51006" y="196656"/>
                </a:lnTo>
                <a:lnTo>
                  <a:pt x="50326" y="197790"/>
                </a:lnTo>
                <a:lnTo>
                  <a:pt x="49759" y="199376"/>
                </a:lnTo>
                <a:lnTo>
                  <a:pt x="55540" y="202210"/>
                </a:lnTo>
                <a:lnTo>
                  <a:pt x="54973" y="203004"/>
                </a:lnTo>
                <a:lnTo>
                  <a:pt x="54180" y="203457"/>
                </a:lnTo>
                <a:lnTo>
                  <a:pt x="52253" y="204137"/>
                </a:lnTo>
                <a:lnTo>
                  <a:pt x="46359" y="203797"/>
                </a:lnTo>
                <a:lnTo>
                  <a:pt x="45339" y="203570"/>
                </a:lnTo>
                <a:lnTo>
                  <a:pt x="42165" y="201983"/>
                </a:lnTo>
                <a:lnTo>
                  <a:pt x="38424" y="202890"/>
                </a:lnTo>
                <a:lnTo>
                  <a:pt x="35477" y="204477"/>
                </a:lnTo>
                <a:lnTo>
                  <a:pt x="31284" y="206291"/>
                </a:lnTo>
                <a:lnTo>
                  <a:pt x="28223" y="209691"/>
                </a:lnTo>
                <a:lnTo>
                  <a:pt x="26070" y="211618"/>
                </a:lnTo>
                <a:lnTo>
                  <a:pt x="24483" y="212638"/>
                </a:lnTo>
                <a:lnTo>
                  <a:pt x="17682" y="213318"/>
                </a:lnTo>
                <a:lnTo>
                  <a:pt x="14055" y="216945"/>
                </a:lnTo>
                <a:lnTo>
                  <a:pt x="7254" y="219779"/>
                </a:lnTo>
                <a:lnTo>
                  <a:pt x="7027" y="218532"/>
                </a:lnTo>
                <a:lnTo>
                  <a:pt x="7027" y="217285"/>
                </a:lnTo>
                <a:cubicBezTo>
                  <a:pt x="7027" y="217285"/>
                  <a:pt x="5327" y="218305"/>
                  <a:pt x="5327" y="218305"/>
                </a:cubicBezTo>
                <a:lnTo>
                  <a:pt x="3740" y="220572"/>
                </a:lnTo>
                <a:lnTo>
                  <a:pt x="4874" y="222839"/>
                </a:lnTo>
                <a:lnTo>
                  <a:pt x="5894" y="223859"/>
                </a:lnTo>
                <a:lnTo>
                  <a:pt x="17795" y="229073"/>
                </a:lnTo>
                <a:lnTo>
                  <a:pt x="32870" y="232134"/>
                </a:lnTo>
                <a:lnTo>
                  <a:pt x="34004" y="231567"/>
                </a:lnTo>
                <a:lnTo>
                  <a:pt x="42392" y="233267"/>
                </a:lnTo>
                <a:lnTo>
                  <a:pt x="43185" y="233947"/>
                </a:lnTo>
                <a:lnTo>
                  <a:pt x="43865" y="234854"/>
                </a:lnTo>
                <a:lnTo>
                  <a:pt x="40578" y="234400"/>
                </a:lnTo>
                <a:lnTo>
                  <a:pt x="37064" y="235307"/>
                </a:lnTo>
                <a:lnTo>
                  <a:pt x="35477" y="238594"/>
                </a:lnTo>
                <a:lnTo>
                  <a:pt x="30717" y="239274"/>
                </a:lnTo>
                <a:lnTo>
                  <a:pt x="28790" y="238821"/>
                </a:lnTo>
                <a:lnTo>
                  <a:pt x="27770" y="238254"/>
                </a:lnTo>
                <a:lnTo>
                  <a:pt x="27316" y="238481"/>
                </a:lnTo>
                <a:lnTo>
                  <a:pt x="29357" y="240635"/>
                </a:lnTo>
                <a:lnTo>
                  <a:pt x="35024" y="245735"/>
                </a:lnTo>
                <a:lnTo>
                  <a:pt x="37744" y="246642"/>
                </a:lnTo>
                <a:lnTo>
                  <a:pt x="37744" y="250156"/>
                </a:lnTo>
                <a:cubicBezTo>
                  <a:pt x="37744" y="250156"/>
                  <a:pt x="36498" y="251176"/>
                  <a:pt x="36498" y="251176"/>
                </a:cubicBezTo>
                <a:lnTo>
                  <a:pt x="36498" y="253669"/>
                </a:lnTo>
                <a:cubicBezTo>
                  <a:pt x="36498" y="253669"/>
                  <a:pt x="39671" y="257296"/>
                  <a:pt x="39671" y="257296"/>
                </a:cubicBezTo>
                <a:lnTo>
                  <a:pt x="43412" y="258770"/>
                </a:lnTo>
                <a:lnTo>
                  <a:pt x="57693" y="261264"/>
                </a:lnTo>
                <a:lnTo>
                  <a:pt x="64041" y="262964"/>
                </a:lnTo>
                <a:lnTo>
                  <a:pt x="67328" y="263417"/>
                </a:lnTo>
                <a:lnTo>
                  <a:pt x="68915" y="263191"/>
                </a:lnTo>
                <a:lnTo>
                  <a:pt x="69821" y="262510"/>
                </a:lnTo>
                <a:lnTo>
                  <a:pt x="70388" y="261377"/>
                </a:lnTo>
                <a:lnTo>
                  <a:pt x="71748" y="260697"/>
                </a:lnTo>
                <a:lnTo>
                  <a:pt x="72542" y="260924"/>
                </a:lnTo>
                <a:lnTo>
                  <a:pt x="73222" y="261490"/>
                </a:lnTo>
                <a:lnTo>
                  <a:pt x="81156" y="258770"/>
                </a:lnTo>
                <a:lnTo>
                  <a:pt x="93284" y="258770"/>
                </a:lnTo>
                <a:cubicBezTo>
                  <a:pt x="93284" y="258770"/>
                  <a:pt x="97931" y="260017"/>
                  <a:pt x="97931" y="260017"/>
                </a:cubicBezTo>
                <a:lnTo>
                  <a:pt x="102465" y="262624"/>
                </a:lnTo>
                <a:lnTo>
                  <a:pt x="104959" y="264437"/>
                </a:lnTo>
                <a:lnTo>
                  <a:pt x="105752" y="262510"/>
                </a:lnTo>
                <a:lnTo>
                  <a:pt x="106886" y="261037"/>
                </a:lnTo>
                <a:lnTo>
                  <a:pt x="104392" y="260583"/>
                </a:lnTo>
                <a:lnTo>
                  <a:pt x="102919" y="259450"/>
                </a:lnTo>
                <a:lnTo>
                  <a:pt x="101785" y="257977"/>
                </a:lnTo>
                <a:lnTo>
                  <a:pt x="103825" y="256390"/>
                </a:lnTo>
                <a:lnTo>
                  <a:pt x="110513" y="261264"/>
                </a:lnTo>
                <a:lnTo>
                  <a:pt x="111986" y="266364"/>
                </a:lnTo>
                <a:lnTo>
                  <a:pt x="113913" y="266364"/>
                </a:lnTo>
                <a:cubicBezTo>
                  <a:pt x="113913" y="266364"/>
                  <a:pt x="115500" y="263644"/>
                  <a:pt x="115500" y="263644"/>
                </a:cubicBezTo>
                <a:lnTo>
                  <a:pt x="121621" y="257863"/>
                </a:lnTo>
                <a:lnTo>
                  <a:pt x="124908" y="255596"/>
                </a:lnTo>
                <a:lnTo>
                  <a:pt x="131142" y="253329"/>
                </a:lnTo>
                <a:lnTo>
                  <a:pt x="133409" y="250722"/>
                </a:lnTo>
                <a:lnTo>
                  <a:pt x="136016" y="251516"/>
                </a:lnTo>
                <a:lnTo>
                  <a:pt x="139416" y="251516"/>
                </a:lnTo>
                <a:cubicBezTo>
                  <a:pt x="139416" y="251516"/>
                  <a:pt x="145083" y="246869"/>
                  <a:pt x="145083" y="246869"/>
                </a:cubicBezTo>
                <a:lnTo>
                  <a:pt x="146217" y="246869"/>
                </a:lnTo>
                <a:cubicBezTo>
                  <a:pt x="146217" y="246869"/>
                  <a:pt x="147577" y="247549"/>
                  <a:pt x="147577" y="247549"/>
                </a:cubicBezTo>
                <a:lnTo>
                  <a:pt x="149504" y="249816"/>
                </a:lnTo>
                <a:lnTo>
                  <a:pt x="151204" y="251402"/>
                </a:lnTo>
                <a:lnTo>
                  <a:pt x="151884" y="252876"/>
                </a:lnTo>
                <a:lnTo>
                  <a:pt x="152338" y="255483"/>
                </a:lnTo>
                <a:lnTo>
                  <a:pt x="151204" y="257977"/>
                </a:lnTo>
                <a:lnTo>
                  <a:pt x="150411" y="259223"/>
                </a:lnTo>
                <a:lnTo>
                  <a:pt x="148030" y="260810"/>
                </a:lnTo>
                <a:lnTo>
                  <a:pt x="145083" y="261490"/>
                </a:lnTo>
                <a:lnTo>
                  <a:pt x="140550" y="261150"/>
                </a:lnTo>
                <a:lnTo>
                  <a:pt x="138963" y="264437"/>
                </a:lnTo>
                <a:lnTo>
                  <a:pt x="141116" y="264211"/>
                </a:lnTo>
                <a:lnTo>
                  <a:pt x="144517" y="265797"/>
                </a:lnTo>
                <a:lnTo>
                  <a:pt x="149277" y="270898"/>
                </a:lnTo>
                <a:lnTo>
                  <a:pt x="150977" y="278719"/>
                </a:lnTo>
                <a:lnTo>
                  <a:pt x="152224" y="282119"/>
                </a:lnTo>
                <a:lnTo>
                  <a:pt x="153471" y="286200"/>
                </a:lnTo>
                <a:lnTo>
                  <a:pt x="152451" y="289374"/>
                </a:lnTo>
                <a:lnTo>
                  <a:pt x="150411" y="291754"/>
                </a:lnTo>
                <a:lnTo>
                  <a:pt x="146897" y="295381"/>
                </a:lnTo>
                <a:lnTo>
                  <a:pt x="143497" y="297534"/>
                </a:lnTo>
                <a:lnTo>
                  <a:pt x="138623" y="298555"/>
                </a:lnTo>
                <a:lnTo>
                  <a:pt x="128988" y="299121"/>
                </a:lnTo>
                <a:lnTo>
                  <a:pt x="127288" y="298441"/>
                </a:lnTo>
                <a:lnTo>
                  <a:pt x="126155" y="296288"/>
                </a:lnTo>
                <a:lnTo>
                  <a:pt x="124454" y="296061"/>
                </a:lnTo>
                <a:lnTo>
                  <a:pt x="122641" y="296514"/>
                </a:lnTo>
                <a:lnTo>
                  <a:pt x="121054" y="299235"/>
                </a:lnTo>
                <a:lnTo>
                  <a:pt x="115727" y="305695"/>
                </a:lnTo>
                <a:lnTo>
                  <a:pt x="111873" y="307736"/>
                </a:lnTo>
                <a:lnTo>
                  <a:pt x="109039" y="310909"/>
                </a:lnTo>
                <a:lnTo>
                  <a:pt x="106659" y="312156"/>
                </a:lnTo>
                <a:lnTo>
                  <a:pt x="102012" y="313290"/>
                </a:lnTo>
                <a:lnTo>
                  <a:pt x="100538" y="313290"/>
                </a:lnTo>
                <a:cubicBezTo>
                  <a:pt x="100538" y="313290"/>
                  <a:pt x="99178" y="311930"/>
                  <a:pt x="99178" y="311930"/>
                </a:cubicBezTo>
                <a:lnTo>
                  <a:pt x="97478" y="311136"/>
                </a:lnTo>
                <a:lnTo>
                  <a:pt x="94531" y="312836"/>
                </a:lnTo>
                <a:lnTo>
                  <a:pt x="92717" y="314196"/>
                </a:lnTo>
                <a:lnTo>
                  <a:pt x="92491" y="313743"/>
                </a:lnTo>
                <a:lnTo>
                  <a:pt x="92944" y="313176"/>
                </a:lnTo>
                <a:lnTo>
                  <a:pt x="94191" y="312383"/>
                </a:lnTo>
                <a:lnTo>
                  <a:pt x="94758" y="311703"/>
                </a:lnTo>
                <a:lnTo>
                  <a:pt x="95098" y="310456"/>
                </a:lnTo>
                <a:lnTo>
                  <a:pt x="92604" y="308076"/>
                </a:lnTo>
                <a:lnTo>
                  <a:pt x="88410" y="306149"/>
                </a:lnTo>
                <a:lnTo>
                  <a:pt x="85010" y="305695"/>
                </a:lnTo>
                <a:lnTo>
                  <a:pt x="78889" y="307282"/>
                </a:lnTo>
                <a:lnTo>
                  <a:pt x="77756" y="308302"/>
                </a:lnTo>
                <a:lnTo>
                  <a:pt x="76509" y="310343"/>
                </a:lnTo>
                <a:lnTo>
                  <a:pt x="79569" y="312950"/>
                </a:lnTo>
                <a:lnTo>
                  <a:pt x="79343" y="313743"/>
                </a:lnTo>
                <a:lnTo>
                  <a:pt x="78436" y="313403"/>
                </a:lnTo>
                <a:lnTo>
                  <a:pt x="73335" y="314083"/>
                </a:lnTo>
                <a:lnTo>
                  <a:pt x="71522" y="315783"/>
                </a:lnTo>
                <a:lnTo>
                  <a:pt x="70842" y="317597"/>
                </a:lnTo>
                <a:lnTo>
                  <a:pt x="69935" y="321677"/>
                </a:lnTo>
                <a:lnTo>
                  <a:pt x="70501" y="325984"/>
                </a:lnTo>
                <a:lnTo>
                  <a:pt x="71068" y="327798"/>
                </a:lnTo>
                <a:lnTo>
                  <a:pt x="73222" y="325984"/>
                </a:lnTo>
                <a:lnTo>
                  <a:pt x="75262" y="324851"/>
                </a:lnTo>
                <a:lnTo>
                  <a:pt x="75262" y="325644"/>
                </a:lnTo>
                <a:cubicBezTo>
                  <a:pt x="75262" y="325644"/>
                  <a:pt x="73222" y="328365"/>
                  <a:pt x="73222" y="328365"/>
                </a:cubicBezTo>
                <a:lnTo>
                  <a:pt x="70048" y="329272"/>
                </a:lnTo>
                <a:lnTo>
                  <a:pt x="71068" y="331652"/>
                </a:lnTo>
                <a:lnTo>
                  <a:pt x="71862" y="332218"/>
                </a:lnTo>
                <a:lnTo>
                  <a:pt x="71408" y="332785"/>
                </a:lnTo>
                <a:lnTo>
                  <a:pt x="69141" y="331538"/>
                </a:lnTo>
                <a:lnTo>
                  <a:pt x="66988" y="330972"/>
                </a:lnTo>
                <a:lnTo>
                  <a:pt x="64607" y="331652"/>
                </a:lnTo>
                <a:lnTo>
                  <a:pt x="63021" y="333012"/>
                </a:lnTo>
                <a:lnTo>
                  <a:pt x="57807" y="338793"/>
                </a:lnTo>
                <a:lnTo>
                  <a:pt x="52479" y="345707"/>
                </a:lnTo>
                <a:lnTo>
                  <a:pt x="51686" y="348767"/>
                </a:lnTo>
                <a:lnTo>
                  <a:pt x="52026" y="350581"/>
                </a:lnTo>
                <a:lnTo>
                  <a:pt x="52479" y="351714"/>
                </a:lnTo>
                <a:lnTo>
                  <a:pt x="54406" y="353641"/>
                </a:lnTo>
                <a:lnTo>
                  <a:pt x="49872" y="354774"/>
                </a:lnTo>
                <a:lnTo>
                  <a:pt x="46699" y="354774"/>
                </a:lnTo>
                <a:cubicBezTo>
                  <a:pt x="46699" y="354774"/>
                  <a:pt x="44885" y="355908"/>
                  <a:pt x="44885" y="355908"/>
                </a:cubicBezTo>
                <a:lnTo>
                  <a:pt x="46132" y="357721"/>
                </a:lnTo>
                <a:lnTo>
                  <a:pt x="50439" y="359535"/>
                </a:lnTo>
                <a:lnTo>
                  <a:pt x="49872" y="360102"/>
                </a:lnTo>
                <a:lnTo>
                  <a:pt x="44432" y="361235"/>
                </a:lnTo>
                <a:lnTo>
                  <a:pt x="43752" y="360782"/>
                </a:lnTo>
                <a:lnTo>
                  <a:pt x="42958" y="361008"/>
                </a:lnTo>
                <a:lnTo>
                  <a:pt x="42958" y="363049"/>
                </a:lnTo>
                <a:cubicBezTo>
                  <a:pt x="42958" y="363049"/>
                  <a:pt x="43298" y="364522"/>
                  <a:pt x="43298" y="364522"/>
                </a:cubicBezTo>
                <a:lnTo>
                  <a:pt x="44545" y="365882"/>
                </a:lnTo>
                <a:lnTo>
                  <a:pt x="47265" y="364409"/>
                </a:lnTo>
                <a:lnTo>
                  <a:pt x="49646" y="364862"/>
                </a:lnTo>
                <a:lnTo>
                  <a:pt x="50666" y="366336"/>
                </a:lnTo>
                <a:lnTo>
                  <a:pt x="48399" y="369283"/>
                </a:lnTo>
                <a:lnTo>
                  <a:pt x="49306" y="371550"/>
                </a:lnTo>
                <a:lnTo>
                  <a:pt x="52819" y="372797"/>
                </a:lnTo>
                <a:lnTo>
                  <a:pt x="54180" y="377330"/>
                </a:lnTo>
                <a:lnTo>
                  <a:pt x="55426" y="379484"/>
                </a:lnTo>
                <a:lnTo>
                  <a:pt x="57127" y="379711"/>
                </a:lnTo>
                <a:lnTo>
                  <a:pt x="59167" y="379371"/>
                </a:lnTo>
                <a:lnTo>
                  <a:pt x="59167" y="377330"/>
                </a:lnTo>
                <a:cubicBezTo>
                  <a:pt x="59167" y="377330"/>
                  <a:pt x="58940" y="375857"/>
                  <a:pt x="58940" y="375857"/>
                </a:cubicBezTo>
                <a:lnTo>
                  <a:pt x="60187" y="374043"/>
                </a:lnTo>
                <a:lnTo>
                  <a:pt x="61434" y="373703"/>
                </a:lnTo>
                <a:lnTo>
                  <a:pt x="62001" y="373930"/>
                </a:lnTo>
                <a:lnTo>
                  <a:pt x="60640" y="375290"/>
                </a:lnTo>
                <a:lnTo>
                  <a:pt x="59960" y="376310"/>
                </a:lnTo>
                <a:lnTo>
                  <a:pt x="61320" y="377217"/>
                </a:lnTo>
                <a:lnTo>
                  <a:pt x="62907" y="377784"/>
                </a:lnTo>
                <a:lnTo>
                  <a:pt x="64041" y="376650"/>
                </a:lnTo>
                <a:lnTo>
                  <a:pt x="64494" y="376424"/>
                </a:lnTo>
                <a:lnTo>
                  <a:pt x="64267" y="378464"/>
                </a:lnTo>
                <a:lnTo>
                  <a:pt x="65514" y="379711"/>
                </a:lnTo>
                <a:lnTo>
                  <a:pt x="68348" y="379031"/>
                </a:lnTo>
                <a:lnTo>
                  <a:pt x="69821" y="379031"/>
                </a:lnTo>
                <a:cubicBezTo>
                  <a:pt x="69821" y="379031"/>
                  <a:pt x="69708" y="379937"/>
                  <a:pt x="69708" y="379937"/>
                </a:cubicBezTo>
                <a:lnTo>
                  <a:pt x="67214" y="381411"/>
                </a:lnTo>
                <a:lnTo>
                  <a:pt x="63587" y="384018"/>
                </a:lnTo>
                <a:lnTo>
                  <a:pt x="64834" y="385151"/>
                </a:lnTo>
                <a:lnTo>
                  <a:pt x="65854" y="385605"/>
                </a:lnTo>
                <a:lnTo>
                  <a:pt x="72202" y="385265"/>
                </a:lnTo>
                <a:lnTo>
                  <a:pt x="78549" y="387305"/>
                </a:lnTo>
                <a:lnTo>
                  <a:pt x="87730" y="387532"/>
                </a:lnTo>
                <a:lnTo>
                  <a:pt x="92717" y="384018"/>
                </a:lnTo>
                <a:lnTo>
                  <a:pt x="94531" y="385038"/>
                </a:lnTo>
                <a:lnTo>
                  <a:pt x="96004" y="386171"/>
                </a:lnTo>
                <a:lnTo>
                  <a:pt x="94644" y="387078"/>
                </a:lnTo>
                <a:lnTo>
                  <a:pt x="90904" y="387078"/>
                </a:lnTo>
                <a:cubicBezTo>
                  <a:pt x="90904" y="387078"/>
                  <a:pt x="89544" y="387872"/>
                  <a:pt x="89544" y="387872"/>
                </a:cubicBezTo>
                <a:lnTo>
                  <a:pt x="95324" y="388892"/>
                </a:lnTo>
                <a:lnTo>
                  <a:pt x="97591" y="389685"/>
                </a:lnTo>
                <a:lnTo>
                  <a:pt x="99405" y="391045"/>
                </a:lnTo>
                <a:lnTo>
                  <a:pt x="97251" y="394106"/>
                </a:lnTo>
                <a:lnTo>
                  <a:pt x="93171" y="396599"/>
                </a:lnTo>
                <a:lnTo>
                  <a:pt x="91244" y="393992"/>
                </a:lnTo>
                <a:lnTo>
                  <a:pt x="89770" y="391385"/>
                </a:lnTo>
                <a:lnTo>
                  <a:pt x="88977" y="390932"/>
                </a:lnTo>
                <a:lnTo>
                  <a:pt x="87730" y="390705"/>
                </a:lnTo>
                <a:lnTo>
                  <a:pt x="85010" y="393199"/>
                </a:lnTo>
                <a:lnTo>
                  <a:pt x="81383" y="396033"/>
                </a:lnTo>
                <a:lnTo>
                  <a:pt x="80136" y="396486"/>
                </a:lnTo>
                <a:lnTo>
                  <a:pt x="81156" y="394672"/>
                </a:lnTo>
                <a:lnTo>
                  <a:pt x="82290" y="392065"/>
                </a:lnTo>
                <a:lnTo>
                  <a:pt x="81156" y="390479"/>
                </a:lnTo>
                <a:lnTo>
                  <a:pt x="80136" y="389685"/>
                </a:lnTo>
                <a:lnTo>
                  <a:pt x="77189" y="388892"/>
                </a:lnTo>
                <a:lnTo>
                  <a:pt x="73675" y="387192"/>
                </a:lnTo>
                <a:lnTo>
                  <a:pt x="71182" y="386511"/>
                </a:lnTo>
                <a:lnTo>
                  <a:pt x="69255" y="387192"/>
                </a:lnTo>
                <a:lnTo>
                  <a:pt x="66874" y="391612"/>
                </a:lnTo>
                <a:lnTo>
                  <a:pt x="59960" y="398186"/>
                </a:lnTo>
                <a:lnTo>
                  <a:pt x="62567" y="398753"/>
                </a:lnTo>
                <a:lnTo>
                  <a:pt x="64834" y="398753"/>
                </a:lnTo>
                <a:cubicBezTo>
                  <a:pt x="64834" y="398753"/>
                  <a:pt x="66648" y="399546"/>
                  <a:pt x="66648" y="399546"/>
                </a:cubicBezTo>
                <a:lnTo>
                  <a:pt x="66194" y="400793"/>
                </a:lnTo>
                <a:lnTo>
                  <a:pt x="65968" y="402493"/>
                </a:lnTo>
                <a:lnTo>
                  <a:pt x="68915" y="404647"/>
                </a:lnTo>
                <a:lnTo>
                  <a:pt x="71408" y="406007"/>
                </a:lnTo>
                <a:lnTo>
                  <a:pt x="74242" y="406007"/>
                </a:lnTo>
                <a:cubicBezTo>
                  <a:pt x="74242" y="406007"/>
                  <a:pt x="78209" y="411221"/>
                  <a:pt x="78209" y="411221"/>
                </a:cubicBezTo>
                <a:lnTo>
                  <a:pt x="85123" y="416322"/>
                </a:lnTo>
                <a:lnTo>
                  <a:pt x="84896" y="417795"/>
                </a:lnTo>
                <a:lnTo>
                  <a:pt x="84896" y="419495"/>
                </a:lnTo>
                <a:cubicBezTo>
                  <a:pt x="84896" y="419495"/>
                  <a:pt x="89657" y="422442"/>
                  <a:pt x="89657" y="422442"/>
                </a:cubicBezTo>
                <a:lnTo>
                  <a:pt x="94304" y="422669"/>
                </a:lnTo>
                <a:lnTo>
                  <a:pt x="103712" y="421195"/>
                </a:lnTo>
                <a:lnTo>
                  <a:pt x="110739" y="418702"/>
                </a:lnTo>
                <a:lnTo>
                  <a:pt x="113686" y="416322"/>
                </a:lnTo>
                <a:lnTo>
                  <a:pt x="116974" y="416322"/>
                </a:lnTo>
                <a:cubicBezTo>
                  <a:pt x="116974" y="416322"/>
                  <a:pt x="117654" y="414848"/>
                  <a:pt x="117654" y="414848"/>
                </a:cubicBezTo>
                <a:lnTo>
                  <a:pt x="118334" y="411901"/>
                </a:lnTo>
                <a:lnTo>
                  <a:pt x="117767" y="409521"/>
                </a:lnTo>
                <a:lnTo>
                  <a:pt x="117314" y="408501"/>
                </a:lnTo>
                <a:lnTo>
                  <a:pt x="114480" y="407254"/>
                </a:lnTo>
                <a:lnTo>
                  <a:pt x="116180" y="406347"/>
                </a:lnTo>
                <a:lnTo>
                  <a:pt x="118900" y="403060"/>
                </a:lnTo>
                <a:lnTo>
                  <a:pt x="123094" y="396373"/>
                </a:lnTo>
                <a:lnTo>
                  <a:pt x="124454" y="395126"/>
                </a:lnTo>
                <a:lnTo>
                  <a:pt x="125701" y="393426"/>
                </a:lnTo>
                <a:lnTo>
                  <a:pt x="127175" y="393086"/>
                </a:lnTo>
                <a:lnTo>
                  <a:pt x="129328" y="393086"/>
                </a:lnTo>
                <a:cubicBezTo>
                  <a:pt x="129328" y="393086"/>
                  <a:pt x="129668" y="393426"/>
                  <a:pt x="129668" y="393426"/>
                </a:cubicBezTo>
                <a:lnTo>
                  <a:pt x="125701" y="395806"/>
                </a:lnTo>
                <a:lnTo>
                  <a:pt x="122641" y="401020"/>
                </a:lnTo>
                <a:lnTo>
                  <a:pt x="119921" y="406800"/>
                </a:lnTo>
                <a:lnTo>
                  <a:pt x="123548" y="410314"/>
                </a:lnTo>
                <a:lnTo>
                  <a:pt x="125701" y="416888"/>
                </a:lnTo>
                <a:lnTo>
                  <a:pt x="130348" y="425616"/>
                </a:lnTo>
                <a:lnTo>
                  <a:pt x="131935" y="429696"/>
                </a:lnTo>
                <a:lnTo>
                  <a:pt x="131935" y="432077"/>
                </a:lnTo>
                <a:cubicBezTo>
                  <a:pt x="131935" y="432077"/>
                  <a:pt x="131028" y="434910"/>
                  <a:pt x="131028" y="434910"/>
                </a:cubicBezTo>
                <a:lnTo>
                  <a:pt x="130008" y="436951"/>
                </a:lnTo>
                <a:lnTo>
                  <a:pt x="127855" y="439558"/>
                </a:lnTo>
                <a:lnTo>
                  <a:pt x="128762" y="444091"/>
                </a:lnTo>
                <a:lnTo>
                  <a:pt x="130575" y="446358"/>
                </a:lnTo>
                <a:lnTo>
                  <a:pt x="132502" y="445225"/>
                </a:lnTo>
                <a:lnTo>
                  <a:pt x="135562" y="445225"/>
                </a:lnTo>
                <a:cubicBezTo>
                  <a:pt x="135562" y="445225"/>
                  <a:pt x="132615" y="448285"/>
                  <a:pt x="132615" y="448285"/>
                </a:cubicBezTo>
                <a:lnTo>
                  <a:pt x="132615" y="450439"/>
                </a:lnTo>
                <a:cubicBezTo>
                  <a:pt x="132615" y="450439"/>
                  <a:pt x="132729" y="452139"/>
                  <a:pt x="132729" y="452139"/>
                </a:cubicBezTo>
                <a:lnTo>
                  <a:pt x="133862" y="455426"/>
                </a:lnTo>
                <a:lnTo>
                  <a:pt x="131142" y="457920"/>
                </a:lnTo>
                <a:lnTo>
                  <a:pt x="128081" y="458940"/>
                </a:lnTo>
                <a:lnTo>
                  <a:pt x="125248" y="460300"/>
                </a:lnTo>
                <a:lnTo>
                  <a:pt x="133182" y="461320"/>
                </a:lnTo>
                <a:lnTo>
                  <a:pt x="141230" y="459507"/>
                </a:lnTo>
                <a:lnTo>
                  <a:pt x="141910" y="457126"/>
                </a:lnTo>
                <a:lnTo>
                  <a:pt x="142703" y="456560"/>
                </a:lnTo>
                <a:lnTo>
                  <a:pt x="143497" y="455313"/>
                </a:lnTo>
                <a:lnTo>
                  <a:pt x="144177" y="455313"/>
                </a:lnTo>
                <a:cubicBezTo>
                  <a:pt x="144177" y="455313"/>
                  <a:pt x="150184" y="452932"/>
                  <a:pt x="150184" y="452932"/>
                </a:cubicBezTo>
                <a:lnTo>
                  <a:pt x="152338" y="452932"/>
                </a:lnTo>
                <a:cubicBezTo>
                  <a:pt x="152338" y="452932"/>
                  <a:pt x="155625" y="450212"/>
                  <a:pt x="155625" y="450212"/>
                </a:cubicBezTo>
                <a:lnTo>
                  <a:pt x="158458" y="448512"/>
                </a:lnTo>
                <a:lnTo>
                  <a:pt x="161632" y="447038"/>
                </a:lnTo>
                <a:lnTo>
                  <a:pt x="163672" y="449645"/>
                </a:lnTo>
                <a:lnTo>
                  <a:pt x="165939" y="451799"/>
                </a:lnTo>
                <a:lnTo>
                  <a:pt x="170700" y="454633"/>
                </a:lnTo>
                <a:lnTo>
                  <a:pt x="172513" y="454066"/>
                </a:lnTo>
                <a:lnTo>
                  <a:pt x="174327" y="452139"/>
                </a:lnTo>
                <a:lnTo>
                  <a:pt x="175800" y="451572"/>
                </a:lnTo>
                <a:lnTo>
                  <a:pt x="180221" y="455426"/>
                </a:lnTo>
                <a:lnTo>
                  <a:pt x="182148" y="457693"/>
                </a:lnTo>
                <a:lnTo>
                  <a:pt x="187815" y="465854"/>
                </a:lnTo>
                <a:lnTo>
                  <a:pt x="190535" y="468008"/>
                </a:lnTo>
                <a:lnTo>
                  <a:pt x="193822" y="466874"/>
                </a:lnTo>
                <a:lnTo>
                  <a:pt x="194162" y="464267"/>
                </a:lnTo>
                <a:lnTo>
                  <a:pt x="192349" y="457920"/>
                </a:lnTo>
                <a:lnTo>
                  <a:pt x="192802" y="455539"/>
                </a:lnTo>
                <a:lnTo>
                  <a:pt x="194049" y="452026"/>
                </a:lnTo>
                <a:lnTo>
                  <a:pt x="193369" y="449759"/>
                </a:lnTo>
                <a:lnTo>
                  <a:pt x="194389" y="450552"/>
                </a:lnTo>
                <a:lnTo>
                  <a:pt x="196089" y="451232"/>
                </a:lnTo>
                <a:lnTo>
                  <a:pt x="198016" y="449305"/>
                </a:lnTo>
                <a:lnTo>
                  <a:pt x="199490" y="446585"/>
                </a:lnTo>
                <a:lnTo>
                  <a:pt x="201417" y="446018"/>
                </a:lnTo>
                <a:lnTo>
                  <a:pt x="205610" y="447719"/>
                </a:lnTo>
                <a:lnTo>
                  <a:pt x="208444" y="449645"/>
                </a:lnTo>
                <a:lnTo>
                  <a:pt x="206177" y="449645"/>
                </a:lnTo>
                <a:cubicBezTo>
                  <a:pt x="206177" y="449645"/>
                  <a:pt x="203570" y="448625"/>
                  <a:pt x="203570" y="448625"/>
                </a:cubicBezTo>
                <a:lnTo>
                  <a:pt x="201303" y="448965"/>
                </a:lnTo>
                <a:lnTo>
                  <a:pt x="200283" y="450892"/>
                </a:lnTo>
                <a:lnTo>
                  <a:pt x="199716" y="453726"/>
                </a:lnTo>
                <a:lnTo>
                  <a:pt x="201077" y="455879"/>
                </a:lnTo>
                <a:lnTo>
                  <a:pt x="202097" y="457126"/>
                </a:lnTo>
                <a:lnTo>
                  <a:pt x="203910" y="460527"/>
                </a:lnTo>
                <a:lnTo>
                  <a:pt x="206177" y="461433"/>
                </a:lnTo>
                <a:lnTo>
                  <a:pt x="209691" y="460640"/>
                </a:lnTo>
                <a:lnTo>
                  <a:pt x="216945" y="457126"/>
                </a:lnTo>
                <a:lnTo>
                  <a:pt x="227713" y="452932"/>
                </a:lnTo>
                <a:lnTo>
                  <a:pt x="231340" y="449305"/>
                </a:lnTo>
                <a:lnTo>
                  <a:pt x="234514" y="444545"/>
                </a:lnTo>
                <a:lnTo>
                  <a:pt x="232134" y="450099"/>
                </a:lnTo>
                <a:lnTo>
                  <a:pt x="229753" y="456333"/>
                </a:lnTo>
                <a:lnTo>
                  <a:pt x="230433" y="457240"/>
                </a:lnTo>
                <a:lnTo>
                  <a:pt x="231113" y="457466"/>
                </a:lnTo>
                <a:lnTo>
                  <a:pt x="225899" y="460527"/>
                </a:lnTo>
                <a:lnTo>
                  <a:pt x="221139" y="464947"/>
                </a:lnTo>
                <a:lnTo>
                  <a:pt x="219892" y="467554"/>
                </a:lnTo>
                <a:lnTo>
                  <a:pt x="219892" y="469821"/>
                </a:lnTo>
                <a:cubicBezTo>
                  <a:pt x="219892" y="469821"/>
                  <a:pt x="220572" y="472881"/>
                  <a:pt x="220572" y="472881"/>
                </a:cubicBezTo>
                <a:lnTo>
                  <a:pt x="222499" y="473448"/>
                </a:lnTo>
                <a:lnTo>
                  <a:pt x="223633" y="473448"/>
                </a:lnTo>
                <a:cubicBezTo>
                  <a:pt x="223633" y="473448"/>
                  <a:pt x="226580" y="474695"/>
                  <a:pt x="226580" y="474695"/>
                </a:cubicBezTo>
                <a:lnTo>
                  <a:pt x="221479" y="475375"/>
                </a:lnTo>
                <a:lnTo>
                  <a:pt x="219212" y="476395"/>
                </a:lnTo>
                <a:lnTo>
                  <a:pt x="218079" y="479229"/>
                </a:lnTo>
                <a:lnTo>
                  <a:pt x="217852" y="484216"/>
                </a:lnTo>
                <a:lnTo>
                  <a:pt x="216605" y="489090"/>
                </a:lnTo>
                <a:lnTo>
                  <a:pt x="216378" y="491130"/>
                </a:lnTo>
                <a:lnTo>
                  <a:pt x="216718" y="492490"/>
                </a:lnTo>
                <a:lnTo>
                  <a:pt x="218192" y="493624"/>
                </a:lnTo>
                <a:lnTo>
                  <a:pt x="218872" y="495551"/>
                </a:lnTo>
                <a:lnTo>
                  <a:pt x="219665" y="496004"/>
                </a:lnTo>
                <a:lnTo>
                  <a:pt x="220912" y="496231"/>
                </a:lnTo>
                <a:lnTo>
                  <a:pt x="221139" y="496571"/>
                </a:lnTo>
                <a:lnTo>
                  <a:pt x="219665" y="497251"/>
                </a:lnTo>
                <a:lnTo>
                  <a:pt x="217399" y="496798"/>
                </a:lnTo>
                <a:lnTo>
                  <a:pt x="216832" y="496344"/>
                </a:lnTo>
                <a:lnTo>
                  <a:pt x="216378" y="495551"/>
                </a:lnTo>
                <a:lnTo>
                  <a:pt x="215585" y="495324"/>
                </a:lnTo>
                <a:lnTo>
                  <a:pt x="213318" y="496004"/>
                </a:lnTo>
                <a:lnTo>
                  <a:pt x="212298" y="496571"/>
                </a:lnTo>
                <a:lnTo>
                  <a:pt x="209238" y="499745"/>
                </a:lnTo>
                <a:lnTo>
                  <a:pt x="207424" y="501105"/>
                </a:lnTo>
                <a:lnTo>
                  <a:pt x="205610" y="501898"/>
                </a:lnTo>
                <a:lnTo>
                  <a:pt x="203684" y="503258"/>
                </a:lnTo>
                <a:lnTo>
                  <a:pt x="200510" y="506432"/>
                </a:lnTo>
                <a:lnTo>
                  <a:pt x="198243" y="509152"/>
                </a:lnTo>
                <a:lnTo>
                  <a:pt x="196656" y="511533"/>
                </a:lnTo>
                <a:lnTo>
                  <a:pt x="196316" y="512893"/>
                </a:lnTo>
                <a:lnTo>
                  <a:pt x="196316" y="514593"/>
                </a:lnTo>
                <a:cubicBezTo>
                  <a:pt x="196316" y="514593"/>
                  <a:pt x="196316" y="516406"/>
                  <a:pt x="196316" y="516406"/>
                </a:cubicBezTo>
                <a:lnTo>
                  <a:pt x="196656" y="518333"/>
                </a:lnTo>
                <a:lnTo>
                  <a:pt x="196429" y="519353"/>
                </a:lnTo>
                <a:lnTo>
                  <a:pt x="195749" y="519580"/>
                </a:lnTo>
                <a:lnTo>
                  <a:pt x="194276" y="519353"/>
                </a:lnTo>
                <a:lnTo>
                  <a:pt x="192009" y="518673"/>
                </a:lnTo>
                <a:lnTo>
                  <a:pt x="191556" y="517653"/>
                </a:lnTo>
                <a:lnTo>
                  <a:pt x="191556" y="516520"/>
                </a:lnTo>
                <a:lnTo>
                  <a:pt x="190082" y="517200"/>
                </a:lnTo>
                <a:lnTo>
                  <a:pt x="186682" y="520034"/>
                </a:lnTo>
                <a:lnTo>
                  <a:pt x="184188" y="522641"/>
                </a:lnTo>
                <a:lnTo>
                  <a:pt x="173873" y="526608"/>
                </a:lnTo>
                <a:lnTo>
                  <a:pt x="168546" y="530461"/>
                </a:lnTo>
                <a:lnTo>
                  <a:pt x="166393" y="531708"/>
                </a:lnTo>
                <a:lnTo>
                  <a:pt x="163219" y="534315"/>
                </a:lnTo>
                <a:lnTo>
                  <a:pt x="161632" y="536582"/>
                </a:lnTo>
                <a:lnTo>
                  <a:pt x="159932" y="539869"/>
                </a:lnTo>
                <a:lnTo>
                  <a:pt x="158798" y="542250"/>
                </a:lnTo>
                <a:lnTo>
                  <a:pt x="158345" y="543836"/>
                </a:lnTo>
                <a:lnTo>
                  <a:pt x="158572" y="545083"/>
                </a:lnTo>
                <a:lnTo>
                  <a:pt x="159592" y="545990"/>
                </a:lnTo>
                <a:lnTo>
                  <a:pt x="163106" y="548144"/>
                </a:lnTo>
                <a:lnTo>
                  <a:pt x="163899" y="549164"/>
                </a:lnTo>
                <a:lnTo>
                  <a:pt x="163446" y="549957"/>
                </a:lnTo>
                <a:lnTo>
                  <a:pt x="162312" y="549957"/>
                </a:lnTo>
                <a:cubicBezTo>
                  <a:pt x="162312" y="549957"/>
                  <a:pt x="160499" y="549617"/>
                  <a:pt x="160499" y="549617"/>
                </a:cubicBezTo>
                <a:lnTo>
                  <a:pt x="159252" y="548937"/>
                </a:lnTo>
                <a:lnTo>
                  <a:pt x="158572" y="548144"/>
                </a:lnTo>
                <a:lnTo>
                  <a:pt x="157098" y="547803"/>
                </a:lnTo>
                <a:lnTo>
                  <a:pt x="154945" y="547803"/>
                </a:lnTo>
                <a:cubicBezTo>
                  <a:pt x="154945" y="547803"/>
                  <a:pt x="153924" y="548370"/>
                  <a:pt x="153924" y="548370"/>
                </a:cubicBezTo>
                <a:lnTo>
                  <a:pt x="154151" y="550977"/>
                </a:lnTo>
                <a:lnTo>
                  <a:pt x="153811" y="551431"/>
                </a:lnTo>
                <a:lnTo>
                  <a:pt x="153018" y="551431"/>
                </a:lnTo>
                <a:cubicBezTo>
                  <a:pt x="153018" y="551431"/>
                  <a:pt x="151998" y="550977"/>
                  <a:pt x="151998" y="550977"/>
                </a:cubicBezTo>
                <a:lnTo>
                  <a:pt x="148824" y="547463"/>
                </a:lnTo>
                <a:lnTo>
                  <a:pt x="148824" y="546670"/>
                </a:lnTo>
                <a:cubicBezTo>
                  <a:pt x="148824" y="546670"/>
                  <a:pt x="150977" y="545763"/>
                  <a:pt x="150977" y="545763"/>
                </a:cubicBezTo>
                <a:lnTo>
                  <a:pt x="151431" y="544856"/>
                </a:lnTo>
                <a:lnTo>
                  <a:pt x="150977" y="544176"/>
                </a:lnTo>
                <a:lnTo>
                  <a:pt x="149504" y="544970"/>
                </a:lnTo>
                <a:lnTo>
                  <a:pt x="145877" y="545536"/>
                </a:lnTo>
                <a:lnTo>
                  <a:pt x="144857" y="545536"/>
                </a:lnTo>
                <a:cubicBezTo>
                  <a:pt x="144857" y="545536"/>
                  <a:pt x="144290" y="544743"/>
                  <a:pt x="144290" y="544743"/>
                </a:cubicBezTo>
                <a:lnTo>
                  <a:pt x="145197" y="543610"/>
                </a:lnTo>
                <a:lnTo>
                  <a:pt x="144403" y="543383"/>
                </a:lnTo>
                <a:lnTo>
                  <a:pt x="134542" y="546897"/>
                </a:lnTo>
                <a:lnTo>
                  <a:pt x="129668" y="549504"/>
                </a:lnTo>
                <a:lnTo>
                  <a:pt x="125134" y="552791"/>
                </a:lnTo>
                <a:lnTo>
                  <a:pt x="121167" y="556644"/>
                </a:lnTo>
                <a:lnTo>
                  <a:pt x="117767" y="561065"/>
                </a:lnTo>
                <a:lnTo>
                  <a:pt x="114820" y="564125"/>
                </a:lnTo>
                <a:lnTo>
                  <a:pt x="112213" y="565826"/>
                </a:lnTo>
                <a:lnTo>
                  <a:pt x="110739" y="567186"/>
                </a:lnTo>
                <a:lnTo>
                  <a:pt x="110399" y="568206"/>
                </a:lnTo>
                <a:lnTo>
                  <a:pt x="109719" y="568886"/>
                </a:lnTo>
                <a:lnTo>
                  <a:pt x="108586" y="569226"/>
                </a:lnTo>
                <a:lnTo>
                  <a:pt x="107679" y="569226"/>
                </a:lnTo>
                <a:cubicBezTo>
                  <a:pt x="107679" y="569226"/>
                  <a:pt x="106886" y="568546"/>
                  <a:pt x="106886" y="568546"/>
                </a:cubicBezTo>
                <a:lnTo>
                  <a:pt x="105526" y="568886"/>
                </a:lnTo>
                <a:lnTo>
                  <a:pt x="102125" y="571153"/>
                </a:lnTo>
                <a:lnTo>
                  <a:pt x="101672" y="571946"/>
                </a:lnTo>
                <a:lnTo>
                  <a:pt x="101672" y="573080"/>
                </a:lnTo>
                <a:cubicBezTo>
                  <a:pt x="101672" y="573080"/>
                  <a:pt x="102012" y="574553"/>
                  <a:pt x="102012" y="574553"/>
                </a:cubicBezTo>
                <a:lnTo>
                  <a:pt x="101785" y="576367"/>
                </a:lnTo>
                <a:lnTo>
                  <a:pt x="100878" y="578634"/>
                </a:lnTo>
                <a:lnTo>
                  <a:pt x="100878" y="579767"/>
                </a:lnTo>
                <a:cubicBezTo>
                  <a:pt x="100878" y="579767"/>
                  <a:pt x="101898" y="579767"/>
                  <a:pt x="101898" y="579767"/>
                </a:cubicBezTo>
                <a:lnTo>
                  <a:pt x="103259" y="578974"/>
                </a:lnTo>
                <a:lnTo>
                  <a:pt x="105072" y="577387"/>
                </a:lnTo>
                <a:lnTo>
                  <a:pt x="105752" y="575687"/>
                </a:lnTo>
                <a:lnTo>
                  <a:pt x="105186" y="573760"/>
                </a:lnTo>
                <a:lnTo>
                  <a:pt x="105186" y="572853"/>
                </a:lnTo>
                <a:cubicBezTo>
                  <a:pt x="105186" y="572853"/>
                  <a:pt x="107906" y="573420"/>
                  <a:pt x="107906" y="573420"/>
                </a:cubicBezTo>
                <a:lnTo>
                  <a:pt x="110626" y="576253"/>
                </a:lnTo>
                <a:lnTo>
                  <a:pt x="111533" y="576253"/>
                </a:lnTo>
                <a:cubicBezTo>
                  <a:pt x="111533" y="576253"/>
                  <a:pt x="114480" y="575007"/>
                  <a:pt x="114480" y="575007"/>
                </a:cubicBezTo>
                <a:lnTo>
                  <a:pt x="115613" y="573760"/>
                </a:lnTo>
                <a:lnTo>
                  <a:pt x="115613" y="572740"/>
                </a:lnTo>
                <a:cubicBezTo>
                  <a:pt x="115613" y="572740"/>
                  <a:pt x="115047" y="568206"/>
                  <a:pt x="115047" y="568206"/>
                </a:cubicBezTo>
                <a:lnTo>
                  <a:pt x="115273" y="567299"/>
                </a:lnTo>
                <a:lnTo>
                  <a:pt x="117087" y="567299"/>
                </a:lnTo>
                <a:cubicBezTo>
                  <a:pt x="117087" y="567299"/>
                  <a:pt x="117994" y="568433"/>
                  <a:pt x="117994" y="568433"/>
                </a:cubicBezTo>
                <a:lnTo>
                  <a:pt x="119354" y="570359"/>
                </a:lnTo>
                <a:lnTo>
                  <a:pt x="119694" y="571493"/>
                </a:lnTo>
                <a:lnTo>
                  <a:pt x="118900" y="571946"/>
                </a:lnTo>
                <a:lnTo>
                  <a:pt x="118900" y="572400"/>
                </a:lnTo>
                <a:cubicBezTo>
                  <a:pt x="118900" y="572400"/>
                  <a:pt x="119354" y="572853"/>
                  <a:pt x="119354" y="572853"/>
                </a:cubicBezTo>
                <a:lnTo>
                  <a:pt x="120261" y="573080"/>
                </a:lnTo>
                <a:lnTo>
                  <a:pt x="121394" y="573080"/>
                </a:lnTo>
                <a:cubicBezTo>
                  <a:pt x="121394" y="573080"/>
                  <a:pt x="122641" y="572400"/>
                  <a:pt x="122641" y="572400"/>
                </a:cubicBezTo>
                <a:lnTo>
                  <a:pt x="123888" y="570926"/>
                </a:lnTo>
                <a:lnTo>
                  <a:pt x="124794" y="570246"/>
                </a:lnTo>
                <a:lnTo>
                  <a:pt x="126721" y="570246"/>
                </a:lnTo>
                <a:cubicBezTo>
                  <a:pt x="126721" y="570246"/>
                  <a:pt x="128648" y="568546"/>
                  <a:pt x="128648" y="568546"/>
                </a:cubicBezTo>
                <a:lnTo>
                  <a:pt x="133522" y="562652"/>
                </a:lnTo>
                <a:lnTo>
                  <a:pt x="133976" y="561745"/>
                </a:lnTo>
                <a:lnTo>
                  <a:pt x="134769" y="558345"/>
                </a:lnTo>
                <a:lnTo>
                  <a:pt x="135336" y="557325"/>
                </a:lnTo>
                <a:lnTo>
                  <a:pt x="136469" y="556418"/>
                </a:lnTo>
                <a:lnTo>
                  <a:pt x="138169" y="555624"/>
                </a:lnTo>
                <a:lnTo>
                  <a:pt x="139416" y="555284"/>
                </a:lnTo>
                <a:lnTo>
                  <a:pt x="141456" y="555851"/>
                </a:lnTo>
                <a:lnTo>
                  <a:pt x="143497" y="556871"/>
                </a:lnTo>
                <a:lnTo>
                  <a:pt x="144290" y="557438"/>
                </a:lnTo>
                <a:lnTo>
                  <a:pt x="144517" y="557891"/>
                </a:lnTo>
                <a:lnTo>
                  <a:pt x="142250" y="557438"/>
                </a:lnTo>
                <a:lnTo>
                  <a:pt x="141003" y="557438"/>
                </a:lnTo>
                <a:cubicBezTo>
                  <a:pt x="141003" y="557438"/>
                  <a:pt x="140210" y="558118"/>
                  <a:pt x="140210" y="558118"/>
                </a:cubicBezTo>
                <a:lnTo>
                  <a:pt x="139529" y="558798"/>
                </a:lnTo>
                <a:lnTo>
                  <a:pt x="138849" y="560272"/>
                </a:lnTo>
                <a:lnTo>
                  <a:pt x="138849" y="562312"/>
                </a:lnTo>
                <a:cubicBezTo>
                  <a:pt x="138849" y="562312"/>
                  <a:pt x="139076" y="562765"/>
                  <a:pt x="139076" y="562765"/>
                </a:cubicBezTo>
                <a:lnTo>
                  <a:pt x="140776" y="563105"/>
                </a:lnTo>
                <a:lnTo>
                  <a:pt x="144970" y="562538"/>
                </a:lnTo>
                <a:lnTo>
                  <a:pt x="146557" y="561972"/>
                </a:lnTo>
                <a:lnTo>
                  <a:pt x="148144" y="560952"/>
                </a:lnTo>
                <a:lnTo>
                  <a:pt x="149617" y="559365"/>
                </a:lnTo>
                <a:lnTo>
                  <a:pt x="150751" y="558685"/>
                </a:lnTo>
                <a:lnTo>
                  <a:pt x="153358" y="559592"/>
                </a:lnTo>
                <a:lnTo>
                  <a:pt x="154265" y="559138"/>
                </a:lnTo>
                <a:lnTo>
                  <a:pt x="155171" y="557891"/>
                </a:lnTo>
                <a:lnTo>
                  <a:pt x="156305" y="557551"/>
                </a:lnTo>
                <a:lnTo>
                  <a:pt x="157778" y="558118"/>
                </a:lnTo>
                <a:lnTo>
                  <a:pt x="158912" y="558118"/>
                </a:lnTo>
                <a:cubicBezTo>
                  <a:pt x="158912" y="558118"/>
                  <a:pt x="159705" y="557438"/>
                  <a:pt x="159705" y="557438"/>
                </a:cubicBezTo>
                <a:lnTo>
                  <a:pt x="160839" y="555738"/>
                </a:lnTo>
                <a:lnTo>
                  <a:pt x="161519" y="555058"/>
                </a:lnTo>
                <a:lnTo>
                  <a:pt x="164126" y="554264"/>
                </a:lnTo>
                <a:lnTo>
                  <a:pt x="168206" y="551091"/>
                </a:lnTo>
                <a:lnTo>
                  <a:pt x="169906" y="550070"/>
                </a:lnTo>
                <a:lnTo>
                  <a:pt x="170926" y="550070"/>
                </a:lnTo>
                <a:cubicBezTo>
                  <a:pt x="170926" y="550070"/>
                  <a:pt x="171720" y="549957"/>
                  <a:pt x="171720" y="549957"/>
                </a:cubicBezTo>
                <a:lnTo>
                  <a:pt x="173080" y="548937"/>
                </a:lnTo>
                <a:lnTo>
                  <a:pt x="173873" y="548710"/>
                </a:lnTo>
                <a:lnTo>
                  <a:pt x="174440" y="548710"/>
                </a:lnTo>
                <a:cubicBezTo>
                  <a:pt x="174440" y="548710"/>
                  <a:pt x="175800" y="549164"/>
                  <a:pt x="175800" y="549164"/>
                </a:cubicBezTo>
                <a:lnTo>
                  <a:pt x="176027" y="550070"/>
                </a:lnTo>
                <a:lnTo>
                  <a:pt x="176027" y="554718"/>
                </a:lnTo>
                <a:cubicBezTo>
                  <a:pt x="176027" y="554718"/>
                  <a:pt x="176140" y="555284"/>
                  <a:pt x="176140" y="555284"/>
                </a:cubicBezTo>
                <a:lnTo>
                  <a:pt x="177161" y="554491"/>
                </a:lnTo>
                <a:lnTo>
                  <a:pt x="178067" y="553131"/>
                </a:lnTo>
                <a:lnTo>
                  <a:pt x="178634" y="551431"/>
                </a:lnTo>
                <a:lnTo>
                  <a:pt x="178974" y="549504"/>
                </a:lnTo>
                <a:lnTo>
                  <a:pt x="180901" y="548484"/>
                </a:lnTo>
                <a:lnTo>
                  <a:pt x="193936" y="544063"/>
                </a:lnTo>
                <a:lnTo>
                  <a:pt x="195636" y="542363"/>
                </a:lnTo>
                <a:lnTo>
                  <a:pt x="197223" y="538849"/>
                </a:lnTo>
                <a:lnTo>
                  <a:pt x="197903" y="537942"/>
                </a:lnTo>
                <a:lnTo>
                  <a:pt x="198696" y="537942"/>
                </a:lnTo>
                <a:cubicBezTo>
                  <a:pt x="198696" y="537942"/>
                  <a:pt x="198923" y="538509"/>
                  <a:pt x="198923" y="538509"/>
                </a:cubicBezTo>
                <a:lnTo>
                  <a:pt x="199263" y="541456"/>
                </a:lnTo>
                <a:lnTo>
                  <a:pt x="199603" y="541796"/>
                </a:lnTo>
                <a:lnTo>
                  <a:pt x="200170" y="541343"/>
                </a:lnTo>
                <a:lnTo>
                  <a:pt x="201077" y="540209"/>
                </a:lnTo>
                <a:lnTo>
                  <a:pt x="204250" y="537602"/>
                </a:lnTo>
                <a:lnTo>
                  <a:pt x="203910" y="537376"/>
                </a:lnTo>
                <a:lnTo>
                  <a:pt x="203344" y="535789"/>
                </a:lnTo>
                <a:lnTo>
                  <a:pt x="202777" y="534995"/>
                </a:lnTo>
                <a:lnTo>
                  <a:pt x="201870" y="534315"/>
                </a:lnTo>
                <a:lnTo>
                  <a:pt x="200170" y="533749"/>
                </a:lnTo>
                <a:lnTo>
                  <a:pt x="198810" y="534089"/>
                </a:lnTo>
                <a:lnTo>
                  <a:pt x="198470" y="534089"/>
                </a:lnTo>
                <a:cubicBezTo>
                  <a:pt x="198470" y="534089"/>
                  <a:pt x="198810" y="533182"/>
                  <a:pt x="198810" y="533182"/>
                </a:cubicBezTo>
                <a:lnTo>
                  <a:pt x="201303" y="530008"/>
                </a:lnTo>
                <a:lnTo>
                  <a:pt x="202550" y="529441"/>
                </a:lnTo>
                <a:lnTo>
                  <a:pt x="205837" y="528648"/>
                </a:lnTo>
                <a:lnTo>
                  <a:pt x="207197" y="527968"/>
                </a:lnTo>
                <a:lnTo>
                  <a:pt x="208331" y="527628"/>
                </a:lnTo>
                <a:lnTo>
                  <a:pt x="210144" y="527628"/>
                </a:lnTo>
                <a:cubicBezTo>
                  <a:pt x="210144" y="527628"/>
                  <a:pt x="211164" y="527288"/>
                  <a:pt x="211164" y="527288"/>
                </a:cubicBezTo>
                <a:lnTo>
                  <a:pt x="211164" y="526948"/>
                </a:lnTo>
                <a:cubicBezTo>
                  <a:pt x="211164" y="526948"/>
                  <a:pt x="210144" y="526608"/>
                  <a:pt x="210144" y="526608"/>
                </a:cubicBezTo>
                <a:lnTo>
                  <a:pt x="208104" y="526381"/>
                </a:lnTo>
                <a:lnTo>
                  <a:pt x="209124" y="525134"/>
                </a:lnTo>
                <a:lnTo>
                  <a:pt x="212411" y="523434"/>
                </a:lnTo>
                <a:lnTo>
                  <a:pt x="214451" y="523207"/>
                </a:lnTo>
                <a:lnTo>
                  <a:pt x="216378" y="523774"/>
                </a:lnTo>
                <a:lnTo>
                  <a:pt x="217739" y="524001"/>
                </a:lnTo>
                <a:lnTo>
                  <a:pt x="218419" y="523774"/>
                </a:lnTo>
                <a:lnTo>
                  <a:pt x="219439" y="522527"/>
                </a:lnTo>
                <a:lnTo>
                  <a:pt x="220232" y="519807"/>
                </a:lnTo>
                <a:lnTo>
                  <a:pt x="221252" y="518900"/>
                </a:lnTo>
                <a:lnTo>
                  <a:pt x="222272" y="518333"/>
                </a:lnTo>
                <a:lnTo>
                  <a:pt x="223406" y="518107"/>
                </a:lnTo>
                <a:lnTo>
                  <a:pt x="224653" y="518333"/>
                </a:lnTo>
                <a:lnTo>
                  <a:pt x="226013" y="518333"/>
                </a:lnTo>
                <a:cubicBezTo>
                  <a:pt x="226013" y="518333"/>
                  <a:pt x="227373" y="517767"/>
                  <a:pt x="227373" y="517767"/>
                </a:cubicBezTo>
                <a:lnTo>
                  <a:pt x="228847" y="516747"/>
                </a:lnTo>
                <a:lnTo>
                  <a:pt x="230433" y="515046"/>
                </a:lnTo>
                <a:lnTo>
                  <a:pt x="231793" y="514140"/>
                </a:lnTo>
                <a:lnTo>
                  <a:pt x="232814" y="513913"/>
                </a:lnTo>
                <a:lnTo>
                  <a:pt x="233834" y="513233"/>
                </a:lnTo>
                <a:lnTo>
                  <a:pt x="234741" y="512099"/>
                </a:lnTo>
                <a:lnTo>
                  <a:pt x="236101" y="511759"/>
                </a:lnTo>
                <a:lnTo>
                  <a:pt x="237801" y="511986"/>
                </a:lnTo>
                <a:lnTo>
                  <a:pt x="238594" y="510286"/>
                </a:lnTo>
                <a:lnTo>
                  <a:pt x="240408" y="509492"/>
                </a:lnTo>
                <a:lnTo>
                  <a:pt x="240975" y="509039"/>
                </a:lnTo>
                <a:lnTo>
                  <a:pt x="242448" y="505865"/>
                </a:lnTo>
                <a:lnTo>
                  <a:pt x="242448" y="504732"/>
                </a:lnTo>
                <a:cubicBezTo>
                  <a:pt x="242448" y="504732"/>
                  <a:pt x="241541" y="503032"/>
                  <a:pt x="241541" y="503032"/>
                </a:cubicBezTo>
                <a:lnTo>
                  <a:pt x="240975" y="502465"/>
                </a:lnTo>
                <a:lnTo>
                  <a:pt x="240975" y="501898"/>
                </a:lnTo>
                <a:cubicBezTo>
                  <a:pt x="240975" y="501898"/>
                  <a:pt x="241768" y="500878"/>
                  <a:pt x="241768" y="500878"/>
                </a:cubicBezTo>
                <a:lnTo>
                  <a:pt x="245735" y="498044"/>
                </a:lnTo>
                <a:lnTo>
                  <a:pt x="247549" y="497591"/>
                </a:lnTo>
                <a:lnTo>
                  <a:pt x="248909" y="498158"/>
                </a:lnTo>
                <a:lnTo>
                  <a:pt x="249589" y="498158"/>
                </a:lnTo>
                <a:cubicBezTo>
                  <a:pt x="249589" y="498158"/>
                  <a:pt x="249929" y="495551"/>
                  <a:pt x="249929" y="495551"/>
                </a:cubicBezTo>
                <a:lnTo>
                  <a:pt x="250722" y="494984"/>
                </a:lnTo>
                <a:lnTo>
                  <a:pt x="254576" y="494531"/>
                </a:lnTo>
                <a:lnTo>
                  <a:pt x="255256" y="494191"/>
                </a:lnTo>
                <a:lnTo>
                  <a:pt x="256276" y="492377"/>
                </a:lnTo>
                <a:lnTo>
                  <a:pt x="258317" y="490903"/>
                </a:lnTo>
                <a:lnTo>
                  <a:pt x="258997" y="489997"/>
                </a:lnTo>
                <a:lnTo>
                  <a:pt x="258997" y="488977"/>
                </a:lnTo>
                <a:cubicBezTo>
                  <a:pt x="258997" y="488977"/>
                  <a:pt x="260357" y="488183"/>
                  <a:pt x="260357" y="488183"/>
                </a:cubicBezTo>
                <a:lnTo>
                  <a:pt x="262737" y="487617"/>
                </a:lnTo>
                <a:lnTo>
                  <a:pt x="264777" y="486710"/>
                </a:lnTo>
                <a:lnTo>
                  <a:pt x="268178" y="484329"/>
                </a:lnTo>
                <a:lnTo>
                  <a:pt x="269198" y="483309"/>
                </a:lnTo>
                <a:lnTo>
                  <a:pt x="271125" y="480022"/>
                </a:lnTo>
                <a:lnTo>
                  <a:pt x="279739" y="478775"/>
                </a:lnTo>
                <a:lnTo>
                  <a:pt x="279739" y="477075"/>
                </a:lnTo>
                <a:cubicBezTo>
                  <a:pt x="279739" y="477075"/>
                  <a:pt x="280079" y="476849"/>
                  <a:pt x="280079" y="476849"/>
                </a:cubicBezTo>
                <a:lnTo>
                  <a:pt x="283366" y="475942"/>
                </a:lnTo>
                <a:lnTo>
                  <a:pt x="285973" y="475942"/>
                </a:lnTo>
                <a:cubicBezTo>
                  <a:pt x="285973" y="475942"/>
                  <a:pt x="286653" y="475602"/>
                  <a:pt x="286653" y="475602"/>
                </a:cubicBezTo>
                <a:lnTo>
                  <a:pt x="286880" y="473221"/>
                </a:lnTo>
                <a:lnTo>
                  <a:pt x="287447" y="471521"/>
                </a:lnTo>
                <a:lnTo>
                  <a:pt x="285973" y="471521"/>
                </a:lnTo>
                <a:cubicBezTo>
                  <a:pt x="285973" y="471521"/>
                  <a:pt x="285860" y="471068"/>
                  <a:pt x="285860" y="471068"/>
                </a:cubicBezTo>
                <a:lnTo>
                  <a:pt x="290054" y="469141"/>
                </a:lnTo>
                <a:lnTo>
                  <a:pt x="290620" y="468121"/>
                </a:lnTo>
                <a:lnTo>
                  <a:pt x="290620" y="466647"/>
                </a:lnTo>
                <a:cubicBezTo>
                  <a:pt x="290620" y="466647"/>
                  <a:pt x="291300" y="464947"/>
                  <a:pt x="291300" y="464947"/>
                </a:cubicBezTo>
                <a:lnTo>
                  <a:pt x="294587" y="461887"/>
                </a:lnTo>
                <a:lnTo>
                  <a:pt x="295381" y="461320"/>
                </a:lnTo>
                <a:lnTo>
                  <a:pt x="297875" y="460640"/>
                </a:lnTo>
                <a:lnTo>
                  <a:pt x="299575" y="459733"/>
                </a:lnTo>
                <a:lnTo>
                  <a:pt x="303202" y="456446"/>
                </a:lnTo>
                <a:lnTo>
                  <a:pt x="304675" y="454293"/>
                </a:lnTo>
                <a:lnTo>
                  <a:pt x="305242" y="453159"/>
                </a:lnTo>
                <a:lnTo>
                  <a:pt x="305242" y="452252"/>
                </a:lnTo>
                <a:cubicBezTo>
                  <a:pt x="305242" y="452252"/>
                  <a:pt x="305242" y="451459"/>
                  <a:pt x="305242" y="451459"/>
                </a:cubicBezTo>
                <a:lnTo>
                  <a:pt x="303655" y="449759"/>
                </a:lnTo>
                <a:lnTo>
                  <a:pt x="298781" y="447152"/>
                </a:lnTo>
                <a:lnTo>
                  <a:pt x="296061" y="446245"/>
                </a:lnTo>
                <a:lnTo>
                  <a:pt x="293794" y="445905"/>
                </a:lnTo>
                <a:lnTo>
                  <a:pt x="289033" y="444545"/>
                </a:lnTo>
                <a:lnTo>
                  <a:pt x="288013" y="443411"/>
                </a:lnTo>
                <a:lnTo>
                  <a:pt x="288807" y="440691"/>
                </a:lnTo>
                <a:lnTo>
                  <a:pt x="290280" y="437517"/>
                </a:lnTo>
                <a:lnTo>
                  <a:pt x="289827" y="436611"/>
                </a:lnTo>
                <a:lnTo>
                  <a:pt x="295494" y="432983"/>
                </a:lnTo>
                <a:lnTo>
                  <a:pt x="296741" y="431850"/>
                </a:lnTo>
                <a:lnTo>
                  <a:pt x="297534" y="430717"/>
                </a:lnTo>
                <a:lnTo>
                  <a:pt x="299461" y="429016"/>
                </a:lnTo>
                <a:lnTo>
                  <a:pt x="299688" y="428450"/>
                </a:lnTo>
                <a:lnTo>
                  <a:pt x="298441" y="427770"/>
                </a:lnTo>
                <a:lnTo>
                  <a:pt x="298781" y="427316"/>
                </a:lnTo>
                <a:lnTo>
                  <a:pt x="302295" y="424936"/>
                </a:lnTo>
                <a:lnTo>
                  <a:pt x="303655" y="424256"/>
                </a:lnTo>
                <a:lnTo>
                  <a:pt x="304675" y="424596"/>
                </a:lnTo>
                <a:lnTo>
                  <a:pt x="304675" y="425049"/>
                </a:lnTo>
                <a:cubicBezTo>
                  <a:pt x="304675" y="425049"/>
                  <a:pt x="304335" y="426749"/>
                  <a:pt x="304335" y="426749"/>
                </a:cubicBezTo>
                <a:lnTo>
                  <a:pt x="304789" y="426976"/>
                </a:lnTo>
                <a:lnTo>
                  <a:pt x="307396" y="426636"/>
                </a:lnTo>
                <a:lnTo>
                  <a:pt x="310343" y="425389"/>
                </a:lnTo>
                <a:lnTo>
                  <a:pt x="311249" y="424709"/>
                </a:lnTo>
                <a:lnTo>
                  <a:pt x="311703" y="422556"/>
                </a:lnTo>
                <a:lnTo>
                  <a:pt x="311363" y="421989"/>
                </a:lnTo>
                <a:lnTo>
                  <a:pt x="307849" y="420969"/>
                </a:lnTo>
                <a:lnTo>
                  <a:pt x="308302" y="420515"/>
                </a:lnTo>
                <a:lnTo>
                  <a:pt x="310003" y="419949"/>
                </a:lnTo>
                <a:lnTo>
                  <a:pt x="315103" y="419155"/>
                </a:lnTo>
                <a:lnTo>
                  <a:pt x="317143" y="418362"/>
                </a:lnTo>
                <a:lnTo>
                  <a:pt x="319184" y="415868"/>
                </a:lnTo>
                <a:lnTo>
                  <a:pt x="319864" y="414395"/>
                </a:lnTo>
                <a:lnTo>
                  <a:pt x="319864" y="413035"/>
                </a:lnTo>
                <a:cubicBezTo>
                  <a:pt x="319864" y="413035"/>
                  <a:pt x="319070" y="411674"/>
                  <a:pt x="319070" y="411674"/>
                </a:cubicBezTo>
                <a:lnTo>
                  <a:pt x="317257" y="409974"/>
                </a:lnTo>
                <a:lnTo>
                  <a:pt x="314423" y="407934"/>
                </a:lnTo>
                <a:lnTo>
                  <a:pt x="311589" y="406347"/>
                </a:lnTo>
                <a:lnTo>
                  <a:pt x="311589" y="406120"/>
                </a:lnTo>
                <a:cubicBezTo>
                  <a:pt x="311589" y="406120"/>
                  <a:pt x="313743" y="406120"/>
                  <a:pt x="313743" y="406120"/>
                </a:cubicBezTo>
                <a:lnTo>
                  <a:pt x="316350" y="407594"/>
                </a:lnTo>
                <a:lnTo>
                  <a:pt x="317823" y="407934"/>
                </a:lnTo>
                <a:lnTo>
                  <a:pt x="319297" y="407934"/>
                </a:lnTo>
                <a:cubicBezTo>
                  <a:pt x="319297" y="407934"/>
                  <a:pt x="321564" y="407027"/>
                  <a:pt x="321564" y="407027"/>
                </a:cubicBezTo>
                <a:lnTo>
                  <a:pt x="325078" y="404647"/>
                </a:lnTo>
                <a:lnTo>
                  <a:pt x="326664" y="403173"/>
                </a:lnTo>
                <a:lnTo>
                  <a:pt x="327345" y="402267"/>
                </a:lnTo>
                <a:lnTo>
                  <a:pt x="326438" y="400793"/>
                </a:lnTo>
                <a:lnTo>
                  <a:pt x="326438" y="400113"/>
                </a:lnTo>
                <a:cubicBezTo>
                  <a:pt x="326438" y="400113"/>
                  <a:pt x="327118" y="398299"/>
                  <a:pt x="327118" y="398299"/>
                </a:cubicBezTo>
                <a:lnTo>
                  <a:pt x="332785" y="393199"/>
                </a:lnTo>
                <a:lnTo>
                  <a:pt x="335392" y="391499"/>
                </a:lnTo>
                <a:lnTo>
                  <a:pt x="337092" y="391272"/>
                </a:lnTo>
                <a:lnTo>
                  <a:pt x="337772" y="390819"/>
                </a:lnTo>
                <a:lnTo>
                  <a:pt x="337092" y="388212"/>
                </a:lnTo>
                <a:lnTo>
                  <a:pt x="337092" y="387418"/>
                </a:lnTo>
                <a:cubicBezTo>
                  <a:pt x="337092" y="387418"/>
                  <a:pt x="338112" y="385605"/>
                  <a:pt x="338112" y="385605"/>
                </a:cubicBezTo>
                <a:lnTo>
                  <a:pt x="340946" y="383338"/>
                </a:lnTo>
                <a:lnTo>
                  <a:pt x="343666" y="382204"/>
                </a:lnTo>
                <a:lnTo>
                  <a:pt x="347294" y="381297"/>
                </a:lnTo>
                <a:lnTo>
                  <a:pt x="350014" y="379824"/>
                </a:lnTo>
                <a:lnTo>
                  <a:pt x="351714" y="377784"/>
                </a:lnTo>
                <a:lnTo>
                  <a:pt x="354208" y="375970"/>
                </a:lnTo>
                <a:lnTo>
                  <a:pt x="361008" y="372570"/>
                </a:lnTo>
                <a:lnTo>
                  <a:pt x="361915" y="372343"/>
                </a:lnTo>
                <a:lnTo>
                  <a:pt x="362595" y="372570"/>
                </a:lnTo>
                <a:lnTo>
                  <a:pt x="363842" y="373930"/>
                </a:lnTo>
                <a:lnTo>
                  <a:pt x="371323" y="373703"/>
                </a:lnTo>
                <a:lnTo>
                  <a:pt x="374043" y="373363"/>
                </a:lnTo>
                <a:lnTo>
                  <a:pt x="374723" y="372910"/>
                </a:lnTo>
                <a:lnTo>
                  <a:pt x="376197" y="370303"/>
                </a:lnTo>
                <a:lnTo>
                  <a:pt x="377217" y="368943"/>
                </a:lnTo>
                <a:lnTo>
                  <a:pt x="379824" y="367016"/>
                </a:lnTo>
                <a:lnTo>
                  <a:pt x="381297" y="366449"/>
                </a:lnTo>
                <a:lnTo>
                  <a:pt x="385265" y="365996"/>
                </a:lnTo>
                <a:lnTo>
                  <a:pt x="387418" y="365996"/>
                </a:lnTo>
                <a:cubicBezTo>
                  <a:pt x="387418" y="365996"/>
                  <a:pt x="381978" y="368829"/>
                  <a:pt x="381978" y="368829"/>
                </a:cubicBezTo>
                <a:lnTo>
                  <a:pt x="379144" y="370643"/>
                </a:lnTo>
                <a:lnTo>
                  <a:pt x="377217" y="372570"/>
                </a:lnTo>
                <a:lnTo>
                  <a:pt x="376084" y="374043"/>
                </a:lnTo>
                <a:lnTo>
                  <a:pt x="375857" y="375063"/>
                </a:lnTo>
                <a:lnTo>
                  <a:pt x="375177" y="375630"/>
                </a:lnTo>
                <a:lnTo>
                  <a:pt x="373250" y="376310"/>
                </a:lnTo>
                <a:lnTo>
                  <a:pt x="372570" y="377104"/>
                </a:lnTo>
                <a:lnTo>
                  <a:pt x="374270" y="378804"/>
                </a:lnTo>
                <a:lnTo>
                  <a:pt x="381978" y="383111"/>
                </a:lnTo>
                <a:lnTo>
                  <a:pt x="384698" y="384131"/>
                </a:lnTo>
                <a:lnTo>
                  <a:pt x="391159" y="385151"/>
                </a:lnTo>
                <a:lnTo>
                  <a:pt x="392632" y="386851"/>
                </a:lnTo>
                <a:lnTo>
                  <a:pt x="392632" y="387192"/>
                </a:lnTo>
                <a:cubicBezTo>
                  <a:pt x="392632" y="387192"/>
                  <a:pt x="390592" y="387078"/>
                  <a:pt x="390592" y="387078"/>
                </a:cubicBezTo>
                <a:lnTo>
                  <a:pt x="381184" y="384698"/>
                </a:lnTo>
                <a:lnTo>
                  <a:pt x="376650" y="384358"/>
                </a:lnTo>
                <a:lnTo>
                  <a:pt x="373703" y="385265"/>
                </a:lnTo>
                <a:lnTo>
                  <a:pt x="371323" y="385265"/>
                </a:lnTo>
                <a:cubicBezTo>
                  <a:pt x="371323" y="385265"/>
                  <a:pt x="369509" y="384585"/>
                  <a:pt x="369509" y="384585"/>
                </a:cubicBezTo>
                <a:lnTo>
                  <a:pt x="367923" y="383564"/>
                </a:lnTo>
                <a:lnTo>
                  <a:pt x="366562" y="382318"/>
                </a:lnTo>
                <a:lnTo>
                  <a:pt x="364636" y="382318"/>
                </a:lnTo>
                <a:cubicBezTo>
                  <a:pt x="364636" y="382318"/>
                  <a:pt x="357721" y="385945"/>
                  <a:pt x="357721" y="385945"/>
                </a:cubicBezTo>
                <a:lnTo>
                  <a:pt x="354208" y="388438"/>
                </a:lnTo>
                <a:lnTo>
                  <a:pt x="346727" y="391725"/>
                </a:lnTo>
                <a:lnTo>
                  <a:pt x="346047" y="392405"/>
                </a:lnTo>
                <a:lnTo>
                  <a:pt x="346047" y="394559"/>
                </a:lnTo>
                <a:cubicBezTo>
                  <a:pt x="346047" y="394559"/>
                  <a:pt x="346840" y="398073"/>
                  <a:pt x="346840" y="398073"/>
                </a:cubicBezTo>
                <a:lnTo>
                  <a:pt x="346840" y="401020"/>
                </a:lnTo>
                <a:cubicBezTo>
                  <a:pt x="346840" y="401020"/>
                  <a:pt x="345253" y="407367"/>
                  <a:pt x="345253" y="407367"/>
                </a:cubicBezTo>
                <a:lnTo>
                  <a:pt x="344120" y="409747"/>
                </a:lnTo>
                <a:lnTo>
                  <a:pt x="340833" y="413375"/>
                </a:lnTo>
                <a:lnTo>
                  <a:pt x="338339" y="416775"/>
                </a:lnTo>
                <a:lnTo>
                  <a:pt x="337319" y="419042"/>
                </a:lnTo>
                <a:lnTo>
                  <a:pt x="335846" y="423576"/>
                </a:lnTo>
                <a:lnTo>
                  <a:pt x="336639" y="425616"/>
                </a:lnTo>
                <a:lnTo>
                  <a:pt x="337772" y="426296"/>
                </a:lnTo>
                <a:lnTo>
                  <a:pt x="342873" y="427883"/>
                </a:lnTo>
                <a:lnTo>
                  <a:pt x="344120" y="427883"/>
                </a:lnTo>
                <a:cubicBezTo>
                  <a:pt x="344120" y="427883"/>
                  <a:pt x="345027" y="427543"/>
                  <a:pt x="345027" y="427543"/>
                </a:cubicBezTo>
                <a:lnTo>
                  <a:pt x="351487" y="423349"/>
                </a:lnTo>
                <a:lnTo>
                  <a:pt x="352167" y="423576"/>
                </a:lnTo>
                <a:lnTo>
                  <a:pt x="352394" y="423916"/>
                </a:lnTo>
                <a:lnTo>
                  <a:pt x="349447" y="428336"/>
                </a:lnTo>
                <a:lnTo>
                  <a:pt x="347974" y="430037"/>
                </a:lnTo>
                <a:lnTo>
                  <a:pt x="345140" y="432303"/>
                </a:lnTo>
                <a:lnTo>
                  <a:pt x="342873" y="433437"/>
                </a:lnTo>
                <a:lnTo>
                  <a:pt x="339246" y="434117"/>
                </a:lnTo>
                <a:lnTo>
                  <a:pt x="336072" y="435930"/>
                </a:lnTo>
                <a:lnTo>
                  <a:pt x="335392" y="436611"/>
                </a:lnTo>
                <a:lnTo>
                  <a:pt x="334372" y="438084"/>
                </a:lnTo>
                <a:lnTo>
                  <a:pt x="333692" y="440011"/>
                </a:lnTo>
                <a:lnTo>
                  <a:pt x="334032" y="440691"/>
                </a:lnTo>
                <a:lnTo>
                  <a:pt x="334939" y="440918"/>
                </a:lnTo>
                <a:lnTo>
                  <a:pt x="338339" y="443185"/>
                </a:lnTo>
                <a:lnTo>
                  <a:pt x="340719" y="443185"/>
                </a:lnTo>
                <a:cubicBezTo>
                  <a:pt x="340719" y="443185"/>
                  <a:pt x="343666" y="441825"/>
                  <a:pt x="343666" y="441825"/>
                </a:cubicBezTo>
                <a:lnTo>
                  <a:pt x="345933" y="441371"/>
                </a:lnTo>
                <a:lnTo>
                  <a:pt x="347520" y="441825"/>
                </a:lnTo>
                <a:lnTo>
                  <a:pt x="348880" y="441825"/>
                </a:lnTo>
                <a:cubicBezTo>
                  <a:pt x="348880" y="441825"/>
                  <a:pt x="349901" y="441711"/>
                  <a:pt x="349901" y="441711"/>
                </a:cubicBezTo>
                <a:lnTo>
                  <a:pt x="349901" y="441031"/>
                </a:lnTo>
                <a:cubicBezTo>
                  <a:pt x="349901" y="441031"/>
                  <a:pt x="349334" y="440011"/>
                  <a:pt x="349334" y="440011"/>
                </a:cubicBezTo>
                <a:lnTo>
                  <a:pt x="349674" y="439671"/>
                </a:lnTo>
                <a:lnTo>
                  <a:pt x="352167" y="440351"/>
                </a:lnTo>
                <a:lnTo>
                  <a:pt x="354321" y="441484"/>
                </a:lnTo>
                <a:lnTo>
                  <a:pt x="354888" y="441484"/>
                </a:lnTo>
                <a:cubicBezTo>
                  <a:pt x="354888" y="441484"/>
                  <a:pt x="355568" y="439558"/>
                  <a:pt x="355568" y="439558"/>
                </a:cubicBezTo>
                <a:lnTo>
                  <a:pt x="356475" y="438311"/>
                </a:lnTo>
                <a:lnTo>
                  <a:pt x="360102" y="435590"/>
                </a:lnTo>
                <a:lnTo>
                  <a:pt x="361235" y="433890"/>
                </a:lnTo>
                <a:lnTo>
                  <a:pt x="361235" y="432077"/>
                </a:lnTo>
                <a:cubicBezTo>
                  <a:pt x="361235" y="432077"/>
                  <a:pt x="361575" y="431170"/>
                  <a:pt x="361575" y="431170"/>
                </a:cubicBezTo>
                <a:lnTo>
                  <a:pt x="362142" y="431170"/>
                </a:lnTo>
                <a:cubicBezTo>
                  <a:pt x="362142" y="431170"/>
                  <a:pt x="363275" y="432077"/>
                  <a:pt x="363275" y="432077"/>
                </a:cubicBezTo>
                <a:lnTo>
                  <a:pt x="364069" y="432077"/>
                </a:lnTo>
                <a:cubicBezTo>
                  <a:pt x="364069" y="432077"/>
                  <a:pt x="367129" y="430603"/>
                  <a:pt x="367129" y="430603"/>
                </a:cubicBezTo>
                <a:lnTo>
                  <a:pt x="368036" y="430603"/>
                </a:lnTo>
                <a:cubicBezTo>
                  <a:pt x="368036" y="430603"/>
                  <a:pt x="368829" y="430943"/>
                  <a:pt x="368829" y="430943"/>
                </a:cubicBezTo>
                <a:lnTo>
                  <a:pt x="370076" y="430943"/>
                </a:lnTo>
                <a:cubicBezTo>
                  <a:pt x="370076" y="430943"/>
                  <a:pt x="374837" y="427089"/>
                  <a:pt x="374837" y="427089"/>
                </a:cubicBezTo>
                <a:lnTo>
                  <a:pt x="374837" y="426296"/>
                </a:lnTo>
                <a:cubicBezTo>
                  <a:pt x="374837" y="426296"/>
                  <a:pt x="373817" y="424142"/>
                  <a:pt x="373817" y="424142"/>
                </a:cubicBezTo>
                <a:lnTo>
                  <a:pt x="374043" y="423916"/>
                </a:lnTo>
                <a:lnTo>
                  <a:pt x="374837" y="423916"/>
                </a:lnTo>
                <a:cubicBezTo>
                  <a:pt x="374837" y="423916"/>
                  <a:pt x="378237" y="425389"/>
                  <a:pt x="378237" y="425389"/>
                </a:cubicBezTo>
                <a:lnTo>
                  <a:pt x="378577" y="424936"/>
                </a:lnTo>
                <a:lnTo>
                  <a:pt x="378124" y="422216"/>
                </a:lnTo>
                <a:lnTo>
                  <a:pt x="378350" y="421422"/>
                </a:lnTo>
                <a:lnTo>
                  <a:pt x="380051" y="419382"/>
                </a:lnTo>
                <a:lnTo>
                  <a:pt x="380617" y="420175"/>
                </a:lnTo>
                <a:lnTo>
                  <a:pt x="381751" y="423802"/>
                </a:lnTo>
                <a:lnTo>
                  <a:pt x="382091" y="424369"/>
                </a:lnTo>
                <a:lnTo>
                  <a:pt x="382431" y="424369"/>
                </a:lnTo>
                <a:cubicBezTo>
                  <a:pt x="382431" y="424369"/>
                  <a:pt x="383451" y="420175"/>
                  <a:pt x="383451" y="420175"/>
                </a:cubicBezTo>
                <a:lnTo>
                  <a:pt x="385265" y="417795"/>
                </a:lnTo>
                <a:lnTo>
                  <a:pt x="385831" y="416662"/>
                </a:lnTo>
                <a:lnTo>
                  <a:pt x="386171" y="413375"/>
                </a:lnTo>
                <a:lnTo>
                  <a:pt x="386625" y="413148"/>
                </a:lnTo>
                <a:lnTo>
                  <a:pt x="388438" y="416208"/>
                </a:lnTo>
                <a:lnTo>
                  <a:pt x="389232" y="416662"/>
                </a:lnTo>
                <a:lnTo>
                  <a:pt x="392179" y="415528"/>
                </a:lnTo>
                <a:lnTo>
                  <a:pt x="393199" y="416662"/>
                </a:lnTo>
                <a:lnTo>
                  <a:pt x="394559" y="417342"/>
                </a:lnTo>
                <a:lnTo>
                  <a:pt x="397846" y="418248"/>
                </a:lnTo>
                <a:lnTo>
                  <a:pt x="399773" y="418248"/>
                </a:lnTo>
                <a:cubicBezTo>
                  <a:pt x="399773" y="418248"/>
                  <a:pt x="401927" y="418022"/>
                  <a:pt x="401927" y="418022"/>
                </a:cubicBezTo>
                <a:lnTo>
                  <a:pt x="403400" y="417568"/>
                </a:lnTo>
                <a:lnTo>
                  <a:pt x="404080" y="417002"/>
                </a:lnTo>
                <a:lnTo>
                  <a:pt x="404874" y="417002"/>
                </a:lnTo>
                <a:cubicBezTo>
                  <a:pt x="404874" y="417002"/>
                  <a:pt x="405667" y="417455"/>
                  <a:pt x="405667" y="417455"/>
                </a:cubicBezTo>
                <a:lnTo>
                  <a:pt x="406347" y="417002"/>
                </a:lnTo>
                <a:lnTo>
                  <a:pt x="408387" y="412581"/>
                </a:lnTo>
                <a:lnTo>
                  <a:pt x="409294" y="411788"/>
                </a:lnTo>
                <a:lnTo>
                  <a:pt x="410201" y="411788"/>
                </a:lnTo>
                <a:cubicBezTo>
                  <a:pt x="410201" y="411788"/>
                  <a:pt x="410881" y="411448"/>
                  <a:pt x="410881" y="411448"/>
                </a:cubicBezTo>
                <a:lnTo>
                  <a:pt x="411221" y="410994"/>
                </a:lnTo>
                <a:lnTo>
                  <a:pt x="410768" y="407707"/>
                </a:lnTo>
                <a:lnTo>
                  <a:pt x="410768" y="405894"/>
                </a:lnTo>
                <a:cubicBezTo>
                  <a:pt x="410768" y="405894"/>
                  <a:pt x="411108" y="404534"/>
                  <a:pt x="411108" y="404534"/>
                </a:cubicBezTo>
                <a:lnTo>
                  <a:pt x="411561" y="403627"/>
                </a:lnTo>
                <a:lnTo>
                  <a:pt x="412581" y="402947"/>
                </a:lnTo>
                <a:lnTo>
                  <a:pt x="414281" y="402493"/>
                </a:lnTo>
                <a:lnTo>
                  <a:pt x="415415" y="401700"/>
                </a:lnTo>
                <a:lnTo>
                  <a:pt x="415981" y="400566"/>
                </a:lnTo>
                <a:lnTo>
                  <a:pt x="415528" y="399320"/>
                </a:lnTo>
                <a:lnTo>
                  <a:pt x="414168" y="397846"/>
                </a:lnTo>
                <a:lnTo>
                  <a:pt x="412808" y="397619"/>
                </a:lnTo>
                <a:lnTo>
                  <a:pt x="411334" y="398526"/>
                </a:lnTo>
                <a:lnTo>
                  <a:pt x="409181" y="398980"/>
                </a:lnTo>
                <a:lnTo>
                  <a:pt x="406234" y="398980"/>
                </a:lnTo>
                <a:cubicBezTo>
                  <a:pt x="406234" y="398980"/>
                  <a:pt x="403967" y="399546"/>
                  <a:pt x="403967" y="399546"/>
                </a:cubicBezTo>
                <a:lnTo>
                  <a:pt x="402380" y="400453"/>
                </a:lnTo>
                <a:lnTo>
                  <a:pt x="402040" y="400453"/>
                </a:lnTo>
                <a:cubicBezTo>
                  <a:pt x="402040" y="400453"/>
                  <a:pt x="402947" y="399206"/>
                  <a:pt x="402947" y="399206"/>
                </a:cubicBezTo>
                <a:lnTo>
                  <a:pt x="404760" y="397846"/>
                </a:lnTo>
                <a:lnTo>
                  <a:pt x="405667" y="397619"/>
                </a:lnTo>
                <a:lnTo>
                  <a:pt x="408274" y="397619"/>
                </a:lnTo>
                <a:cubicBezTo>
                  <a:pt x="408274" y="397619"/>
                  <a:pt x="408954" y="397279"/>
                  <a:pt x="408954" y="397279"/>
                </a:cubicBezTo>
                <a:lnTo>
                  <a:pt x="409407" y="396373"/>
                </a:lnTo>
                <a:lnTo>
                  <a:pt x="409974" y="394219"/>
                </a:lnTo>
                <a:lnTo>
                  <a:pt x="409747" y="393426"/>
                </a:lnTo>
                <a:lnTo>
                  <a:pt x="408274" y="392632"/>
                </a:lnTo>
                <a:lnTo>
                  <a:pt x="407140" y="392292"/>
                </a:lnTo>
                <a:lnTo>
                  <a:pt x="403853" y="390025"/>
                </a:lnTo>
                <a:lnTo>
                  <a:pt x="403853" y="389232"/>
                </a:lnTo>
                <a:cubicBezTo>
                  <a:pt x="403853" y="389232"/>
                  <a:pt x="405667" y="388892"/>
                  <a:pt x="405667" y="388892"/>
                </a:cubicBezTo>
                <a:lnTo>
                  <a:pt x="407254" y="388892"/>
                </a:lnTo>
                <a:cubicBezTo>
                  <a:pt x="407254" y="388892"/>
                  <a:pt x="408274" y="388325"/>
                  <a:pt x="408274" y="388325"/>
                </a:cubicBezTo>
                <a:lnTo>
                  <a:pt x="409294" y="385491"/>
                </a:lnTo>
                <a:lnTo>
                  <a:pt x="410994" y="382431"/>
                </a:lnTo>
                <a:lnTo>
                  <a:pt x="410654" y="381978"/>
                </a:lnTo>
                <a:lnTo>
                  <a:pt x="409407" y="382204"/>
                </a:lnTo>
                <a:lnTo>
                  <a:pt x="407140" y="383224"/>
                </a:lnTo>
                <a:lnTo>
                  <a:pt x="406800" y="383224"/>
                </a:lnTo>
                <a:cubicBezTo>
                  <a:pt x="406800" y="383224"/>
                  <a:pt x="407254" y="382204"/>
                  <a:pt x="407254" y="382204"/>
                </a:cubicBezTo>
                <a:lnTo>
                  <a:pt x="408161" y="381411"/>
                </a:lnTo>
                <a:lnTo>
                  <a:pt x="409634" y="380731"/>
                </a:lnTo>
                <a:lnTo>
                  <a:pt x="410881" y="380504"/>
                </a:lnTo>
                <a:lnTo>
                  <a:pt x="411901" y="380844"/>
                </a:lnTo>
                <a:lnTo>
                  <a:pt x="414168" y="380844"/>
                </a:lnTo>
                <a:cubicBezTo>
                  <a:pt x="414168" y="380844"/>
                  <a:pt x="415415" y="379937"/>
                  <a:pt x="415415" y="379937"/>
                </a:cubicBezTo>
                <a:lnTo>
                  <a:pt x="418362" y="377217"/>
                </a:lnTo>
                <a:lnTo>
                  <a:pt x="419835" y="376197"/>
                </a:lnTo>
                <a:lnTo>
                  <a:pt x="420289" y="376197"/>
                </a:lnTo>
                <a:cubicBezTo>
                  <a:pt x="420289" y="376197"/>
                  <a:pt x="415755" y="382884"/>
                  <a:pt x="415755" y="382884"/>
                </a:cubicBezTo>
                <a:lnTo>
                  <a:pt x="415075" y="384585"/>
                </a:lnTo>
                <a:lnTo>
                  <a:pt x="415415" y="385265"/>
                </a:lnTo>
                <a:lnTo>
                  <a:pt x="417455" y="387192"/>
                </a:lnTo>
                <a:lnTo>
                  <a:pt x="419155" y="387192"/>
                </a:lnTo>
                <a:cubicBezTo>
                  <a:pt x="419155" y="387192"/>
                  <a:pt x="422216" y="386511"/>
                  <a:pt x="422216" y="386511"/>
                </a:cubicBezTo>
                <a:lnTo>
                  <a:pt x="422896" y="385718"/>
                </a:lnTo>
                <a:lnTo>
                  <a:pt x="423576" y="384131"/>
                </a:lnTo>
                <a:lnTo>
                  <a:pt x="424142" y="383564"/>
                </a:lnTo>
                <a:lnTo>
                  <a:pt x="425049" y="384358"/>
                </a:lnTo>
                <a:lnTo>
                  <a:pt x="426863" y="385038"/>
                </a:lnTo>
                <a:lnTo>
                  <a:pt x="427770" y="386171"/>
                </a:lnTo>
                <a:lnTo>
                  <a:pt x="428336" y="386171"/>
                </a:lnTo>
                <a:cubicBezTo>
                  <a:pt x="428336" y="386171"/>
                  <a:pt x="429130" y="385945"/>
                  <a:pt x="429130" y="385945"/>
                </a:cubicBezTo>
                <a:lnTo>
                  <a:pt x="429810" y="385265"/>
                </a:lnTo>
                <a:lnTo>
                  <a:pt x="430490" y="384245"/>
                </a:lnTo>
                <a:lnTo>
                  <a:pt x="431737" y="383678"/>
                </a:lnTo>
                <a:lnTo>
                  <a:pt x="433550" y="383451"/>
                </a:lnTo>
                <a:lnTo>
                  <a:pt x="435024" y="383678"/>
                </a:lnTo>
                <a:lnTo>
                  <a:pt x="436157" y="384245"/>
                </a:lnTo>
                <a:lnTo>
                  <a:pt x="438311" y="383338"/>
                </a:lnTo>
                <a:lnTo>
                  <a:pt x="441598" y="380957"/>
                </a:lnTo>
                <a:lnTo>
                  <a:pt x="444318" y="379257"/>
                </a:lnTo>
                <a:lnTo>
                  <a:pt x="448399" y="379031"/>
                </a:lnTo>
                <a:lnTo>
                  <a:pt x="450439" y="379824"/>
                </a:lnTo>
                <a:lnTo>
                  <a:pt x="443978" y="381751"/>
                </a:lnTo>
                <a:lnTo>
                  <a:pt x="443185" y="383791"/>
                </a:lnTo>
                <a:lnTo>
                  <a:pt x="443185" y="386965"/>
                </a:lnTo>
                <a:cubicBezTo>
                  <a:pt x="443185" y="386965"/>
                  <a:pt x="443865" y="387872"/>
                  <a:pt x="443865" y="387872"/>
                </a:cubicBezTo>
                <a:lnTo>
                  <a:pt x="445338" y="388892"/>
                </a:lnTo>
                <a:lnTo>
                  <a:pt x="448172" y="389798"/>
                </a:lnTo>
                <a:lnTo>
                  <a:pt x="446018" y="391612"/>
                </a:lnTo>
                <a:lnTo>
                  <a:pt x="444998" y="391952"/>
                </a:lnTo>
                <a:lnTo>
                  <a:pt x="444545" y="392519"/>
                </a:lnTo>
                <a:lnTo>
                  <a:pt x="445905" y="393426"/>
                </a:lnTo>
                <a:lnTo>
                  <a:pt x="449079" y="392179"/>
                </a:lnTo>
                <a:lnTo>
                  <a:pt x="451006" y="391839"/>
                </a:lnTo>
                <a:lnTo>
                  <a:pt x="452366" y="392292"/>
                </a:lnTo>
                <a:lnTo>
                  <a:pt x="452706" y="392972"/>
                </a:lnTo>
                <a:lnTo>
                  <a:pt x="452706" y="393766"/>
                </a:lnTo>
                <a:cubicBezTo>
                  <a:pt x="452706" y="393766"/>
                  <a:pt x="453046" y="394786"/>
                  <a:pt x="453046" y="394786"/>
                </a:cubicBezTo>
                <a:lnTo>
                  <a:pt x="462794" y="395126"/>
                </a:lnTo>
                <a:lnTo>
                  <a:pt x="462454" y="396146"/>
                </a:lnTo>
                <a:lnTo>
                  <a:pt x="460980" y="398186"/>
                </a:lnTo>
                <a:lnTo>
                  <a:pt x="459960" y="399433"/>
                </a:lnTo>
                <a:lnTo>
                  <a:pt x="458146" y="401020"/>
                </a:lnTo>
                <a:lnTo>
                  <a:pt x="459166" y="401360"/>
                </a:lnTo>
                <a:lnTo>
                  <a:pt x="461773" y="401360"/>
                </a:lnTo>
                <a:cubicBezTo>
                  <a:pt x="461773" y="401360"/>
                  <a:pt x="464947" y="402267"/>
                  <a:pt x="464947" y="402267"/>
                </a:cubicBezTo>
                <a:lnTo>
                  <a:pt x="468688" y="403967"/>
                </a:lnTo>
                <a:lnTo>
                  <a:pt x="471408" y="404194"/>
                </a:lnTo>
                <a:lnTo>
                  <a:pt x="473108" y="403060"/>
                </a:lnTo>
                <a:lnTo>
                  <a:pt x="474468" y="401813"/>
                </a:lnTo>
                <a:lnTo>
                  <a:pt x="476735" y="399093"/>
                </a:lnTo>
                <a:lnTo>
                  <a:pt x="479229" y="396939"/>
                </a:lnTo>
                <a:lnTo>
                  <a:pt x="482062" y="394899"/>
                </a:lnTo>
                <a:lnTo>
                  <a:pt x="482743" y="394672"/>
                </a:lnTo>
                <a:lnTo>
                  <a:pt x="480816" y="397506"/>
                </a:lnTo>
                <a:lnTo>
                  <a:pt x="480022" y="399206"/>
                </a:lnTo>
                <a:lnTo>
                  <a:pt x="479229" y="401700"/>
                </a:lnTo>
                <a:lnTo>
                  <a:pt x="478435" y="405780"/>
                </a:lnTo>
                <a:lnTo>
                  <a:pt x="479456" y="407140"/>
                </a:lnTo>
                <a:lnTo>
                  <a:pt x="481722" y="407934"/>
                </a:lnTo>
                <a:lnTo>
                  <a:pt x="483196" y="408727"/>
                </a:lnTo>
                <a:lnTo>
                  <a:pt x="483763" y="409521"/>
                </a:lnTo>
                <a:lnTo>
                  <a:pt x="486030" y="410201"/>
                </a:lnTo>
                <a:lnTo>
                  <a:pt x="490110" y="410654"/>
                </a:lnTo>
                <a:lnTo>
                  <a:pt x="493170" y="412014"/>
                </a:lnTo>
                <a:lnTo>
                  <a:pt x="495211" y="414168"/>
                </a:lnTo>
                <a:lnTo>
                  <a:pt x="495211" y="414848"/>
                </a:lnTo>
                <a:cubicBezTo>
                  <a:pt x="495211" y="414848"/>
                  <a:pt x="493737" y="415415"/>
                  <a:pt x="493737" y="415415"/>
                </a:cubicBezTo>
                <a:lnTo>
                  <a:pt x="493964" y="416435"/>
                </a:lnTo>
                <a:lnTo>
                  <a:pt x="497364" y="416662"/>
                </a:lnTo>
                <a:lnTo>
                  <a:pt x="500878" y="416662"/>
                </a:lnTo>
                <a:cubicBezTo>
                  <a:pt x="500878" y="416662"/>
                  <a:pt x="506999" y="415188"/>
                  <a:pt x="506999" y="415188"/>
                </a:cubicBezTo>
                <a:lnTo>
                  <a:pt x="518447" y="413828"/>
                </a:lnTo>
                <a:lnTo>
                  <a:pt x="526608" y="414168"/>
                </a:lnTo>
                <a:lnTo>
                  <a:pt x="535675" y="415868"/>
                </a:lnTo>
                <a:lnTo>
                  <a:pt x="544516" y="417908"/>
                </a:lnTo>
                <a:lnTo>
                  <a:pt x="547350" y="417115"/>
                </a:lnTo>
                <a:lnTo>
                  <a:pt x="549050" y="416322"/>
                </a:lnTo>
                <a:lnTo>
                  <a:pt x="549844" y="415528"/>
                </a:lnTo>
                <a:lnTo>
                  <a:pt x="549617" y="414055"/>
                </a:lnTo>
                <a:lnTo>
                  <a:pt x="549617" y="413261"/>
                </a:lnTo>
                <a:cubicBezTo>
                  <a:pt x="549617" y="413261"/>
                  <a:pt x="549844" y="412921"/>
                  <a:pt x="549844" y="412921"/>
                </a:cubicBezTo>
                <a:lnTo>
                  <a:pt x="550750" y="413375"/>
                </a:lnTo>
                <a:lnTo>
                  <a:pt x="551431" y="414168"/>
                </a:lnTo>
                <a:lnTo>
                  <a:pt x="552224" y="416775"/>
                </a:lnTo>
                <a:lnTo>
                  <a:pt x="552224" y="417568"/>
                </a:lnTo>
                <a:cubicBezTo>
                  <a:pt x="552224" y="417568"/>
                  <a:pt x="549844" y="420062"/>
                  <a:pt x="549844" y="420062"/>
                </a:cubicBezTo>
                <a:lnTo>
                  <a:pt x="551431" y="420969"/>
                </a:lnTo>
                <a:lnTo>
                  <a:pt x="561405" y="425049"/>
                </a:lnTo>
                <a:lnTo>
                  <a:pt x="565372" y="425843"/>
                </a:lnTo>
                <a:lnTo>
                  <a:pt x="570019" y="426296"/>
                </a:lnTo>
                <a:lnTo>
                  <a:pt x="574213" y="425729"/>
                </a:lnTo>
                <a:lnTo>
                  <a:pt x="580334" y="423122"/>
                </a:lnTo>
                <a:lnTo>
                  <a:pt x="581694" y="422329"/>
                </a:lnTo>
                <a:lnTo>
                  <a:pt x="586568" y="417682"/>
                </a:lnTo>
                <a:lnTo>
                  <a:pt x="588495" y="416208"/>
                </a:lnTo>
                <a:lnTo>
                  <a:pt x="590308" y="416208"/>
                </a:lnTo>
                <a:cubicBezTo>
                  <a:pt x="590308" y="416208"/>
                  <a:pt x="590875" y="416775"/>
                  <a:pt x="590875" y="416775"/>
                </a:cubicBezTo>
                <a:lnTo>
                  <a:pt x="594162" y="420289"/>
                </a:lnTo>
                <a:lnTo>
                  <a:pt x="599376" y="422216"/>
                </a:lnTo>
                <a:lnTo>
                  <a:pt x="598129" y="422442"/>
                </a:lnTo>
                <a:lnTo>
                  <a:pt x="595409" y="422102"/>
                </a:lnTo>
                <a:lnTo>
                  <a:pt x="594502" y="422782"/>
                </a:lnTo>
                <a:lnTo>
                  <a:pt x="594049" y="424029"/>
                </a:lnTo>
                <a:lnTo>
                  <a:pt x="593822" y="425276"/>
                </a:lnTo>
                <a:lnTo>
                  <a:pt x="593822" y="427883"/>
                </a:lnTo>
                <a:cubicBezTo>
                  <a:pt x="593822" y="427883"/>
                  <a:pt x="593482" y="429243"/>
                  <a:pt x="593482" y="429243"/>
                </a:cubicBezTo>
                <a:lnTo>
                  <a:pt x="593255" y="429583"/>
                </a:lnTo>
                <a:lnTo>
                  <a:pt x="592575" y="425389"/>
                </a:lnTo>
                <a:lnTo>
                  <a:pt x="592575" y="421762"/>
                </a:lnTo>
                <a:cubicBezTo>
                  <a:pt x="592575" y="421762"/>
                  <a:pt x="592349" y="420855"/>
                  <a:pt x="592349" y="420855"/>
                </a:cubicBezTo>
                <a:lnTo>
                  <a:pt x="589968" y="418248"/>
                </a:lnTo>
                <a:lnTo>
                  <a:pt x="589175" y="418022"/>
                </a:lnTo>
                <a:lnTo>
                  <a:pt x="588608" y="418362"/>
                </a:lnTo>
                <a:lnTo>
                  <a:pt x="587701" y="419042"/>
                </a:lnTo>
                <a:lnTo>
                  <a:pt x="587361" y="419722"/>
                </a:lnTo>
                <a:lnTo>
                  <a:pt x="587135" y="420742"/>
                </a:lnTo>
                <a:lnTo>
                  <a:pt x="587135" y="421762"/>
                </a:lnTo>
                <a:cubicBezTo>
                  <a:pt x="587135" y="421762"/>
                  <a:pt x="587588" y="423689"/>
                  <a:pt x="587588" y="423689"/>
                </a:cubicBezTo>
                <a:lnTo>
                  <a:pt x="588722" y="425729"/>
                </a:lnTo>
                <a:lnTo>
                  <a:pt x="588722" y="426636"/>
                </a:lnTo>
                <a:cubicBezTo>
                  <a:pt x="588722" y="426636"/>
                  <a:pt x="586568" y="429470"/>
                  <a:pt x="586568" y="429470"/>
                </a:cubicBezTo>
                <a:lnTo>
                  <a:pt x="585321" y="430263"/>
                </a:lnTo>
                <a:lnTo>
                  <a:pt x="583394" y="430943"/>
                </a:lnTo>
                <a:lnTo>
                  <a:pt x="582714" y="431623"/>
                </a:lnTo>
                <a:lnTo>
                  <a:pt x="583281" y="432190"/>
                </a:lnTo>
                <a:lnTo>
                  <a:pt x="584528" y="432983"/>
                </a:lnTo>
                <a:lnTo>
                  <a:pt x="587361" y="434344"/>
                </a:lnTo>
                <a:lnTo>
                  <a:pt x="592235" y="437177"/>
                </a:lnTo>
                <a:lnTo>
                  <a:pt x="601530" y="441711"/>
                </a:lnTo>
                <a:lnTo>
                  <a:pt x="605270" y="443298"/>
                </a:lnTo>
                <a:lnTo>
                  <a:pt x="609124" y="443978"/>
                </a:lnTo>
                <a:lnTo>
                  <a:pt x="609124" y="444431"/>
                </a:lnTo>
                <a:cubicBezTo>
                  <a:pt x="609124" y="444431"/>
                  <a:pt x="608217" y="445225"/>
                  <a:pt x="608217" y="445225"/>
                </a:cubicBezTo>
                <a:lnTo>
                  <a:pt x="608670" y="445678"/>
                </a:lnTo>
                <a:lnTo>
                  <a:pt x="610484" y="445678"/>
                </a:lnTo>
                <a:cubicBezTo>
                  <a:pt x="610484" y="445678"/>
                  <a:pt x="612524" y="446585"/>
                  <a:pt x="612524" y="446585"/>
                </a:cubicBezTo>
                <a:lnTo>
                  <a:pt x="614791" y="447945"/>
                </a:lnTo>
                <a:lnTo>
                  <a:pt x="619212" y="451346"/>
                </a:lnTo>
                <a:lnTo>
                  <a:pt x="620572" y="452932"/>
                </a:lnTo>
                <a:lnTo>
                  <a:pt x="621139" y="454406"/>
                </a:lnTo>
                <a:lnTo>
                  <a:pt x="622612" y="456333"/>
                </a:lnTo>
                <a:lnTo>
                  <a:pt x="624992" y="458827"/>
                </a:lnTo>
                <a:lnTo>
                  <a:pt x="626806" y="460300"/>
                </a:lnTo>
                <a:lnTo>
                  <a:pt x="628166" y="460753"/>
                </a:lnTo>
                <a:lnTo>
                  <a:pt x="628846" y="461320"/>
                </a:lnTo>
                <a:lnTo>
                  <a:pt x="628846" y="462454"/>
                </a:lnTo>
                <a:cubicBezTo>
                  <a:pt x="628846" y="462454"/>
                  <a:pt x="629300" y="462680"/>
                  <a:pt x="629300" y="462680"/>
                </a:cubicBezTo>
                <a:lnTo>
                  <a:pt x="638934" y="468688"/>
                </a:lnTo>
                <a:lnTo>
                  <a:pt x="643128" y="470728"/>
                </a:lnTo>
                <a:lnTo>
                  <a:pt x="646528" y="472881"/>
                </a:lnTo>
                <a:lnTo>
                  <a:pt x="648455" y="473561"/>
                </a:lnTo>
                <a:lnTo>
                  <a:pt x="648908" y="473561"/>
                </a:lnTo>
                <a:cubicBezTo>
                  <a:pt x="648908" y="473561"/>
                  <a:pt x="651402" y="470841"/>
                  <a:pt x="651402" y="470841"/>
                </a:cubicBezTo>
                <a:lnTo>
                  <a:pt x="658203" y="470161"/>
                </a:lnTo>
                <a:lnTo>
                  <a:pt x="659223" y="469708"/>
                </a:lnTo>
                <a:lnTo>
                  <a:pt x="659790" y="469028"/>
                </a:lnTo>
                <a:lnTo>
                  <a:pt x="659790" y="466874"/>
                </a:lnTo>
                <a:cubicBezTo>
                  <a:pt x="659790" y="466874"/>
                  <a:pt x="658883" y="465174"/>
                  <a:pt x="658883" y="465174"/>
                </a:cubicBezTo>
                <a:lnTo>
                  <a:pt x="656389" y="462114"/>
                </a:lnTo>
                <a:lnTo>
                  <a:pt x="654462" y="461433"/>
                </a:lnTo>
                <a:lnTo>
                  <a:pt x="651062" y="461660"/>
                </a:lnTo>
                <a:lnTo>
                  <a:pt x="652649" y="459620"/>
                </a:lnTo>
                <a:lnTo>
                  <a:pt x="652649" y="458940"/>
                </a:lnTo>
                <a:cubicBezTo>
                  <a:pt x="652649" y="458940"/>
                  <a:pt x="650042" y="457693"/>
                  <a:pt x="650042" y="457693"/>
                </a:cubicBezTo>
                <a:lnTo>
                  <a:pt x="649702" y="457353"/>
                </a:lnTo>
                <a:lnTo>
                  <a:pt x="649362" y="456220"/>
                </a:lnTo>
                <a:lnTo>
                  <a:pt x="648455" y="455426"/>
                </a:lnTo>
                <a:lnTo>
                  <a:pt x="645848" y="454066"/>
                </a:lnTo>
                <a:lnTo>
                  <a:pt x="643014" y="453046"/>
                </a:lnTo>
                <a:lnTo>
                  <a:pt x="641314" y="453046"/>
                </a:lnTo>
                <a:cubicBezTo>
                  <a:pt x="641314" y="453046"/>
                  <a:pt x="639727" y="453499"/>
                  <a:pt x="639727" y="453499"/>
                </a:cubicBezTo>
                <a:lnTo>
                  <a:pt x="639274" y="453272"/>
                </a:lnTo>
                <a:lnTo>
                  <a:pt x="640748" y="451572"/>
                </a:lnTo>
                <a:lnTo>
                  <a:pt x="641541" y="451232"/>
                </a:lnTo>
                <a:lnTo>
                  <a:pt x="641541" y="450212"/>
                </a:lnTo>
                <a:cubicBezTo>
                  <a:pt x="641541" y="450212"/>
                  <a:pt x="640407" y="448399"/>
                  <a:pt x="640407" y="448399"/>
                </a:cubicBezTo>
                <a:lnTo>
                  <a:pt x="640634" y="447945"/>
                </a:lnTo>
                <a:lnTo>
                  <a:pt x="643921" y="449532"/>
                </a:lnTo>
                <a:lnTo>
                  <a:pt x="649362" y="450892"/>
                </a:lnTo>
                <a:lnTo>
                  <a:pt x="650495" y="452026"/>
                </a:lnTo>
                <a:lnTo>
                  <a:pt x="651175" y="453499"/>
                </a:lnTo>
                <a:lnTo>
                  <a:pt x="651742" y="454066"/>
                </a:lnTo>
                <a:lnTo>
                  <a:pt x="653216" y="454633"/>
                </a:lnTo>
                <a:lnTo>
                  <a:pt x="654916" y="455993"/>
                </a:lnTo>
                <a:lnTo>
                  <a:pt x="656389" y="456673"/>
                </a:lnTo>
                <a:lnTo>
                  <a:pt x="657183" y="456673"/>
                </a:lnTo>
                <a:cubicBezTo>
                  <a:pt x="657183" y="456673"/>
                  <a:pt x="657976" y="455879"/>
                  <a:pt x="657976" y="455879"/>
                </a:cubicBezTo>
                <a:lnTo>
                  <a:pt x="658430" y="454859"/>
                </a:lnTo>
                <a:lnTo>
                  <a:pt x="658430" y="453499"/>
                </a:lnTo>
                <a:cubicBezTo>
                  <a:pt x="658430" y="453499"/>
                  <a:pt x="658430" y="452479"/>
                  <a:pt x="658430" y="452479"/>
                </a:cubicBezTo>
                <a:lnTo>
                  <a:pt x="657750" y="450779"/>
                </a:lnTo>
                <a:lnTo>
                  <a:pt x="657976" y="447492"/>
                </a:lnTo>
                <a:lnTo>
                  <a:pt x="658316" y="447719"/>
                </a:lnTo>
                <a:lnTo>
                  <a:pt x="658996" y="448965"/>
                </a:lnTo>
                <a:lnTo>
                  <a:pt x="660016" y="452366"/>
                </a:lnTo>
                <a:lnTo>
                  <a:pt x="660696" y="452932"/>
                </a:lnTo>
                <a:lnTo>
                  <a:pt x="662397" y="451912"/>
                </a:lnTo>
                <a:lnTo>
                  <a:pt x="664550" y="452139"/>
                </a:lnTo>
                <a:lnTo>
                  <a:pt x="660130" y="454633"/>
                </a:lnTo>
                <a:lnTo>
                  <a:pt x="660130" y="455653"/>
                </a:lnTo>
                <a:cubicBezTo>
                  <a:pt x="660130" y="455653"/>
                  <a:pt x="663303" y="460980"/>
                  <a:pt x="663303" y="460980"/>
                </a:cubicBezTo>
                <a:lnTo>
                  <a:pt x="663870" y="462454"/>
                </a:lnTo>
                <a:lnTo>
                  <a:pt x="663190" y="466081"/>
                </a:lnTo>
                <a:lnTo>
                  <a:pt x="663190" y="468121"/>
                </a:lnTo>
                <a:cubicBezTo>
                  <a:pt x="663190" y="468121"/>
                  <a:pt x="663644" y="468348"/>
                  <a:pt x="663644" y="468348"/>
                </a:cubicBezTo>
                <a:lnTo>
                  <a:pt x="669764" y="467781"/>
                </a:lnTo>
                <a:lnTo>
                  <a:pt x="672258" y="468914"/>
                </a:lnTo>
                <a:lnTo>
                  <a:pt x="674071" y="471408"/>
                </a:lnTo>
                <a:lnTo>
                  <a:pt x="675318" y="472768"/>
                </a:lnTo>
                <a:lnTo>
                  <a:pt x="678605" y="473448"/>
                </a:lnTo>
                <a:lnTo>
                  <a:pt x="679625" y="472995"/>
                </a:lnTo>
                <a:lnTo>
                  <a:pt x="680192" y="471975"/>
                </a:lnTo>
                <a:lnTo>
                  <a:pt x="680419" y="471068"/>
                </a:lnTo>
                <a:lnTo>
                  <a:pt x="680192" y="469934"/>
                </a:lnTo>
                <a:lnTo>
                  <a:pt x="678379" y="464380"/>
                </a:lnTo>
                <a:lnTo>
                  <a:pt x="677698" y="461887"/>
                </a:lnTo>
                <a:lnTo>
                  <a:pt x="677245" y="459280"/>
                </a:lnTo>
                <a:lnTo>
                  <a:pt x="676225" y="455879"/>
                </a:lnTo>
                <a:lnTo>
                  <a:pt x="674638" y="451572"/>
                </a:lnTo>
                <a:lnTo>
                  <a:pt x="673618" y="445792"/>
                </a:lnTo>
                <a:lnTo>
                  <a:pt x="671238" y="442051"/>
                </a:lnTo>
                <a:lnTo>
                  <a:pt x="672598" y="441825"/>
                </a:lnTo>
                <a:lnTo>
                  <a:pt x="673278" y="441825"/>
                </a:lnTo>
                <a:cubicBezTo>
                  <a:pt x="673278" y="441825"/>
                  <a:pt x="672938" y="440804"/>
                  <a:pt x="672938" y="440804"/>
                </a:cubicBezTo>
                <a:lnTo>
                  <a:pt x="671578" y="438651"/>
                </a:lnTo>
                <a:lnTo>
                  <a:pt x="673051" y="438311"/>
                </a:lnTo>
                <a:lnTo>
                  <a:pt x="673278" y="437177"/>
                </a:lnTo>
                <a:lnTo>
                  <a:pt x="674071" y="435024"/>
                </a:lnTo>
                <a:lnTo>
                  <a:pt x="674411" y="435364"/>
                </a:lnTo>
                <a:lnTo>
                  <a:pt x="674185" y="438197"/>
                </a:lnTo>
                <a:lnTo>
                  <a:pt x="674751" y="441031"/>
                </a:lnTo>
                <a:lnTo>
                  <a:pt x="677018" y="446358"/>
                </a:lnTo>
                <a:lnTo>
                  <a:pt x="678719" y="453953"/>
                </a:lnTo>
                <a:lnTo>
                  <a:pt x="679852" y="455426"/>
                </a:lnTo>
                <a:lnTo>
                  <a:pt x="681666" y="456446"/>
                </a:lnTo>
                <a:lnTo>
                  <a:pt x="682119" y="457240"/>
                </a:lnTo>
                <a:lnTo>
                  <a:pt x="682572" y="460300"/>
                </a:lnTo>
                <a:lnTo>
                  <a:pt x="685973" y="466534"/>
                </a:lnTo>
                <a:lnTo>
                  <a:pt x="688240" y="468801"/>
                </a:lnTo>
                <a:lnTo>
                  <a:pt x="691867" y="469368"/>
                </a:lnTo>
                <a:lnTo>
                  <a:pt x="695040" y="471521"/>
                </a:lnTo>
                <a:lnTo>
                  <a:pt x="696514" y="473335"/>
                </a:lnTo>
                <a:lnTo>
                  <a:pt x="697534" y="473675"/>
                </a:lnTo>
                <a:lnTo>
                  <a:pt x="699121" y="472201"/>
                </a:lnTo>
                <a:lnTo>
                  <a:pt x="701048" y="467781"/>
                </a:lnTo>
                <a:lnTo>
                  <a:pt x="702975" y="465061"/>
                </a:lnTo>
                <a:lnTo>
                  <a:pt x="703655" y="464494"/>
                </a:lnTo>
                <a:lnTo>
                  <a:pt x="704335" y="464494"/>
                </a:lnTo>
                <a:cubicBezTo>
                  <a:pt x="704335" y="464494"/>
                  <a:pt x="704108" y="465061"/>
                  <a:pt x="704108" y="465061"/>
                </a:cubicBezTo>
                <a:lnTo>
                  <a:pt x="703201" y="466081"/>
                </a:lnTo>
                <a:lnTo>
                  <a:pt x="700934" y="471861"/>
                </a:lnTo>
                <a:lnTo>
                  <a:pt x="700594" y="474355"/>
                </a:lnTo>
                <a:lnTo>
                  <a:pt x="700594" y="476962"/>
                </a:lnTo>
                <a:cubicBezTo>
                  <a:pt x="700594" y="476962"/>
                  <a:pt x="701275" y="478775"/>
                  <a:pt x="701275" y="478775"/>
                </a:cubicBezTo>
                <a:lnTo>
                  <a:pt x="704108" y="481269"/>
                </a:lnTo>
                <a:lnTo>
                  <a:pt x="705582" y="483083"/>
                </a:lnTo>
                <a:lnTo>
                  <a:pt x="707169" y="485690"/>
                </a:lnTo>
                <a:lnTo>
                  <a:pt x="707622" y="486030"/>
                </a:lnTo>
                <a:lnTo>
                  <a:pt x="708982" y="486030"/>
                </a:lnTo>
                <a:cubicBezTo>
                  <a:pt x="708982" y="486030"/>
                  <a:pt x="709662" y="485576"/>
                  <a:pt x="709662" y="485576"/>
                </a:cubicBezTo>
                <a:lnTo>
                  <a:pt x="711022" y="483423"/>
                </a:lnTo>
                <a:lnTo>
                  <a:pt x="712269" y="483423"/>
                </a:lnTo>
                <a:cubicBezTo>
                  <a:pt x="712269" y="483423"/>
                  <a:pt x="718503" y="484896"/>
                  <a:pt x="718503" y="484896"/>
                </a:cubicBezTo>
                <a:lnTo>
                  <a:pt x="718163" y="485236"/>
                </a:lnTo>
                <a:lnTo>
                  <a:pt x="712042" y="484783"/>
                </a:lnTo>
                <a:lnTo>
                  <a:pt x="711476" y="485350"/>
                </a:lnTo>
                <a:lnTo>
                  <a:pt x="711476" y="486370"/>
                </a:lnTo>
                <a:cubicBezTo>
                  <a:pt x="711476" y="486370"/>
                  <a:pt x="711929" y="488183"/>
                  <a:pt x="711929" y="488183"/>
                </a:cubicBezTo>
                <a:lnTo>
                  <a:pt x="713516" y="489770"/>
                </a:lnTo>
                <a:lnTo>
                  <a:pt x="720090" y="494871"/>
                </a:lnTo>
                <a:lnTo>
                  <a:pt x="719523" y="495211"/>
                </a:lnTo>
                <a:lnTo>
                  <a:pt x="715443" y="492830"/>
                </a:lnTo>
                <a:lnTo>
                  <a:pt x="711136" y="490790"/>
                </a:lnTo>
                <a:lnTo>
                  <a:pt x="710116" y="490790"/>
                </a:lnTo>
                <a:cubicBezTo>
                  <a:pt x="710116" y="490790"/>
                  <a:pt x="709662" y="491357"/>
                  <a:pt x="709662" y="491357"/>
                </a:cubicBezTo>
                <a:lnTo>
                  <a:pt x="709209" y="492490"/>
                </a:lnTo>
                <a:lnTo>
                  <a:pt x="711476" y="495324"/>
                </a:lnTo>
                <a:lnTo>
                  <a:pt x="713516" y="502238"/>
                </a:lnTo>
                <a:lnTo>
                  <a:pt x="712949" y="507452"/>
                </a:lnTo>
                <a:lnTo>
                  <a:pt x="724284" y="511419"/>
                </a:lnTo>
                <a:lnTo>
                  <a:pt x="726097" y="511193"/>
                </a:lnTo>
                <a:lnTo>
                  <a:pt x="726324" y="511646"/>
                </a:lnTo>
                <a:lnTo>
                  <a:pt x="725871" y="514140"/>
                </a:lnTo>
                <a:lnTo>
                  <a:pt x="726097" y="515046"/>
                </a:lnTo>
                <a:lnTo>
                  <a:pt x="726664" y="516180"/>
                </a:lnTo>
                <a:lnTo>
                  <a:pt x="728704" y="518447"/>
                </a:lnTo>
                <a:lnTo>
                  <a:pt x="729951" y="519240"/>
                </a:lnTo>
                <a:lnTo>
                  <a:pt x="733125" y="520147"/>
                </a:lnTo>
                <a:lnTo>
                  <a:pt x="733352" y="523774"/>
                </a:lnTo>
                <a:lnTo>
                  <a:pt x="734145" y="524227"/>
                </a:lnTo>
                <a:lnTo>
                  <a:pt x="735732" y="524454"/>
                </a:lnTo>
                <a:lnTo>
                  <a:pt x="736185" y="525134"/>
                </a:lnTo>
                <a:lnTo>
                  <a:pt x="736185" y="526494"/>
                </a:lnTo>
                <a:cubicBezTo>
                  <a:pt x="736185" y="526494"/>
                  <a:pt x="736865" y="527628"/>
                  <a:pt x="736865" y="527628"/>
                </a:cubicBezTo>
                <a:lnTo>
                  <a:pt x="737885" y="528535"/>
                </a:lnTo>
                <a:lnTo>
                  <a:pt x="739359" y="530688"/>
                </a:lnTo>
                <a:lnTo>
                  <a:pt x="740379" y="531368"/>
                </a:lnTo>
                <a:lnTo>
                  <a:pt x="742646" y="531935"/>
                </a:lnTo>
                <a:lnTo>
                  <a:pt x="743893" y="533749"/>
                </a:lnTo>
                <a:lnTo>
                  <a:pt x="744573" y="535335"/>
                </a:lnTo>
                <a:lnTo>
                  <a:pt x="745366" y="536355"/>
                </a:lnTo>
                <a:lnTo>
                  <a:pt x="746273" y="536695"/>
                </a:lnTo>
                <a:lnTo>
                  <a:pt x="752280" y="537376"/>
                </a:lnTo>
                <a:lnTo>
                  <a:pt x="748427" y="538849"/>
                </a:lnTo>
                <a:lnTo>
                  <a:pt x="746273" y="538849"/>
                </a:lnTo>
                <a:cubicBezTo>
                  <a:pt x="746273" y="538849"/>
                  <a:pt x="742986" y="545990"/>
                  <a:pt x="742986" y="545990"/>
                </a:cubicBezTo>
                <a:lnTo>
                  <a:pt x="741286" y="548824"/>
                </a:lnTo>
                <a:lnTo>
                  <a:pt x="739926" y="550637"/>
                </a:lnTo>
                <a:lnTo>
                  <a:pt x="738906" y="551431"/>
                </a:lnTo>
                <a:lnTo>
                  <a:pt x="738565" y="552451"/>
                </a:lnTo>
                <a:lnTo>
                  <a:pt x="739926" y="556191"/>
                </a:lnTo>
                <a:lnTo>
                  <a:pt x="740719" y="557098"/>
                </a:lnTo>
                <a:lnTo>
                  <a:pt x="743439" y="558118"/>
                </a:lnTo>
                <a:lnTo>
                  <a:pt x="744233" y="557551"/>
                </a:lnTo>
                <a:lnTo>
                  <a:pt x="745820" y="554718"/>
                </a:lnTo>
                <a:lnTo>
                  <a:pt x="746500" y="551997"/>
                </a:lnTo>
                <a:lnTo>
                  <a:pt x="747066" y="551091"/>
                </a:lnTo>
                <a:lnTo>
                  <a:pt x="747066" y="550524"/>
                </a:lnTo>
                <a:cubicBezTo>
                  <a:pt x="747066" y="550524"/>
                  <a:pt x="746613" y="548937"/>
                  <a:pt x="746613" y="548937"/>
                </a:cubicBezTo>
                <a:lnTo>
                  <a:pt x="746840" y="548370"/>
                </a:lnTo>
                <a:lnTo>
                  <a:pt x="747520" y="547690"/>
                </a:lnTo>
                <a:lnTo>
                  <a:pt x="750580" y="545990"/>
                </a:lnTo>
                <a:lnTo>
                  <a:pt x="757721" y="543496"/>
                </a:lnTo>
                <a:lnTo>
                  <a:pt x="762935" y="541116"/>
                </a:lnTo>
                <a:lnTo>
                  <a:pt x="762142" y="542476"/>
                </a:lnTo>
                <a:lnTo>
                  <a:pt x="760781" y="543950"/>
                </a:lnTo>
                <a:lnTo>
                  <a:pt x="761008" y="545083"/>
                </a:lnTo>
                <a:lnTo>
                  <a:pt x="764068" y="549730"/>
                </a:lnTo>
                <a:lnTo>
                  <a:pt x="765315" y="552111"/>
                </a:lnTo>
                <a:lnTo>
                  <a:pt x="766109" y="555964"/>
                </a:lnTo>
                <a:lnTo>
                  <a:pt x="766109" y="557891"/>
                </a:lnTo>
                <a:cubicBezTo>
                  <a:pt x="766109" y="557891"/>
                  <a:pt x="766109" y="560725"/>
                  <a:pt x="766109" y="560725"/>
                </a:cubicBezTo>
                <a:lnTo>
                  <a:pt x="766562" y="563899"/>
                </a:lnTo>
                <a:lnTo>
                  <a:pt x="767015" y="564579"/>
                </a:lnTo>
                <a:lnTo>
                  <a:pt x="768829" y="565032"/>
                </a:lnTo>
                <a:lnTo>
                  <a:pt x="768829" y="565712"/>
                </a:lnTo>
                <a:cubicBezTo>
                  <a:pt x="768829" y="565712"/>
                  <a:pt x="763955" y="567299"/>
                  <a:pt x="763955" y="567299"/>
                </a:cubicBezTo>
                <a:lnTo>
                  <a:pt x="762708" y="569226"/>
                </a:lnTo>
                <a:lnTo>
                  <a:pt x="762708" y="569906"/>
                </a:lnTo>
                <a:cubicBezTo>
                  <a:pt x="762708" y="569906"/>
                  <a:pt x="764068" y="572853"/>
                  <a:pt x="764068" y="572853"/>
                </a:cubicBezTo>
                <a:lnTo>
                  <a:pt x="764975" y="576253"/>
                </a:lnTo>
                <a:lnTo>
                  <a:pt x="766675" y="580561"/>
                </a:lnTo>
                <a:lnTo>
                  <a:pt x="771436" y="581014"/>
                </a:lnTo>
                <a:lnTo>
                  <a:pt x="772229" y="581694"/>
                </a:lnTo>
                <a:lnTo>
                  <a:pt x="773930" y="579767"/>
                </a:lnTo>
                <a:lnTo>
                  <a:pt x="777670" y="576367"/>
                </a:lnTo>
                <a:lnTo>
                  <a:pt x="779710" y="573873"/>
                </a:lnTo>
                <a:lnTo>
                  <a:pt x="779710" y="572853"/>
                </a:lnTo>
                <a:cubicBezTo>
                  <a:pt x="779710" y="572853"/>
                  <a:pt x="780617" y="570473"/>
                  <a:pt x="780617" y="570473"/>
                </a:cubicBezTo>
                <a:lnTo>
                  <a:pt x="783337" y="565485"/>
                </a:lnTo>
                <a:lnTo>
                  <a:pt x="783337" y="564125"/>
                </a:lnTo>
                <a:cubicBezTo>
                  <a:pt x="783337" y="564125"/>
                  <a:pt x="782884" y="561972"/>
                  <a:pt x="782884" y="561972"/>
                </a:cubicBezTo>
                <a:lnTo>
                  <a:pt x="781637" y="558571"/>
                </a:lnTo>
                <a:lnTo>
                  <a:pt x="781184" y="556758"/>
                </a:lnTo>
                <a:lnTo>
                  <a:pt x="781184" y="554604"/>
                </a:lnTo>
                <a:cubicBezTo>
                  <a:pt x="781184" y="554604"/>
                  <a:pt x="781184" y="552564"/>
                  <a:pt x="781184" y="552564"/>
                </a:cubicBezTo>
                <a:lnTo>
                  <a:pt x="781751" y="550751"/>
                </a:lnTo>
                <a:lnTo>
                  <a:pt x="782544" y="549050"/>
                </a:lnTo>
                <a:lnTo>
                  <a:pt x="783564" y="547463"/>
                </a:lnTo>
                <a:lnTo>
                  <a:pt x="783791" y="545536"/>
                </a:lnTo>
                <a:lnTo>
                  <a:pt x="783564" y="543496"/>
                </a:lnTo>
                <a:lnTo>
                  <a:pt x="782884" y="541909"/>
                </a:lnTo>
                <a:close/>
                <a:moveTo>
                  <a:pt x="150751" y="462454"/>
                </a:moveTo>
                <a:lnTo>
                  <a:pt x="154945" y="455426"/>
                </a:lnTo>
                <a:lnTo>
                  <a:pt x="153811" y="455653"/>
                </a:lnTo>
                <a:lnTo>
                  <a:pt x="149391" y="457353"/>
                </a:lnTo>
                <a:lnTo>
                  <a:pt x="147350" y="459507"/>
                </a:lnTo>
                <a:lnTo>
                  <a:pt x="146444" y="459507"/>
                </a:lnTo>
                <a:cubicBezTo>
                  <a:pt x="146444" y="459507"/>
                  <a:pt x="147690" y="462794"/>
                  <a:pt x="147690" y="462794"/>
                </a:cubicBezTo>
                <a:lnTo>
                  <a:pt x="149277" y="463020"/>
                </a:lnTo>
                <a:lnTo>
                  <a:pt x="150751" y="462454"/>
                </a:lnTo>
                <a:close/>
                <a:moveTo>
                  <a:pt x="763502" y="559705"/>
                </a:moveTo>
                <a:lnTo>
                  <a:pt x="763842" y="557325"/>
                </a:lnTo>
                <a:lnTo>
                  <a:pt x="763842" y="554151"/>
                </a:lnTo>
                <a:cubicBezTo>
                  <a:pt x="763842" y="554151"/>
                  <a:pt x="763162" y="552337"/>
                  <a:pt x="763162" y="552337"/>
                </a:cubicBezTo>
                <a:lnTo>
                  <a:pt x="760668" y="548370"/>
                </a:lnTo>
                <a:lnTo>
                  <a:pt x="758288" y="545536"/>
                </a:lnTo>
                <a:lnTo>
                  <a:pt x="757608" y="545310"/>
                </a:lnTo>
                <a:lnTo>
                  <a:pt x="750354" y="549164"/>
                </a:lnTo>
                <a:lnTo>
                  <a:pt x="749900" y="556758"/>
                </a:lnTo>
                <a:lnTo>
                  <a:pt x="747633" y="559251"/>
                </a:lnTo>
                <a:lnTo>
                  <a:pt x="745820" y="561972"/>
                </a:lnTo>
                <a:lnTo>
                  <a:pt x="745820" y="563785"/>
                </a:lnTo>
                <a:cubicBezTo>
                  <a:pt x="745820" y="563785"/>
                  <a:pt x="746500" y="567979"/>
                  <a:pt x="746500" y="567979"/>
                </a:cubicBezTo>
                <a:lnTo>
                  <a:pt x="747520" y="569793"/>
                </a:lnTo>
                <a:lnTo>
                  <a:pt x="748313" y="568206"/>
                </a:lnTo>
                <a:lnTo>
                  <a:pt x="750014" y="565712"/>
                </a:lnTo>
                <a:lnTo>
                  <a:pt x="752507" y="564465"/>
                </a:lnTo>
                <a:lnTo>
                  <a:pt x="753527" y="563445"/>
                </a:lnTo>
                <a:lnTo>
                  <a:pt x="754094" y="562312"/>
                </a:lnTo>
                <a:lnTo>
                  <a:pt x="754661" y="563559"/>
                </a:lnTo>
                <a:lnTo>
                  <a:pt x="754094" y="565145"/>
                </a:lnTo>
                <a:lnTo>
                  <a:pt x="754661" y="566392"/>
                </a:lnTo>
                <a:lnTo>
                  <a:pt x="755794" y="566732"/>
                </a:lnTo>
                <a:lnTo>
                  <a:pt x="756814" y="566732"/>
                </a:lnTo>
                <a:cubicBezTo>
                  <a:pt x="756814" y="566732"/>
                  <a:pt x="757948" y="568093"/>
                  <a:pt x="757948" y="568093"/>
                </a:cubicBezTo>
                <a:lnTo>
                  <a:pt x="759421" y="568546"/>
                </a:lnTo>
                <a:lnTo>
                  <a:pt x="761575" y="566732"/>
                </a:lnTo>
                <a:lnTo>
                  <a:pt x="762935" y="563219"/>
                </a:lnTo>
                <a:lnTo>
                  <a:pt x="763615" y="559818"/>
                </a:lnTo>
                <a:close/>
                <a:moveTo>
                  <a:pt x="50212" y="196883"/>
                </a:moveTo>
                <a:lnTo>
                  <a:pt x="50212" y="196429"/>
                </a:lnTo>
                <a:cubicBezTo>
                  <a:pt x="50212" y="196429"/>
                  <a:pt x="46019" y="198243"/>
                  <a:pt x="46019" y="198243"/>
                </a:cubicBezTo>
                <a:lnTo>
                  <a:pt x="43638" y="199716"/>
                </a:lnTo>
                <a:lnTo>
                  <a:pt x="43638" y="200283"/>
                </a:lnTo>
                <a:cubicBezTo>
                  <a:pt x="43638" y="200283"/>
                  <a:pt x="44432" y="200057"/>
                  <a:pt x="44432" y="200057"/>
                </a:cubicBezTo>
                <a:lnTo>
                  <a:pt x="47832" y="198243"/>
                </a:lnTo>
                <a:lnTo>
                  <a:pt x="50099" y="196769"/>
                </a:lnTo>
                <a:close/>
                <a:moveTo>
                  <a:pt x="997449" y="1146159"/>
                </a:moveTo>
                <a:lnTo>
                  <a:pt x="996995" y="1145593"/>
                </a:lnTo>
                <a:lnTo>
                  <a:pt x="994728" y="1146159"/>
                </a:lnTo>
                <a:lnTo>
                  <a:pt x="990535" y="1144913"/>
                </a:lnTo>
                <a:lnTo>
                  <a:pt x="989855" y="1145253"/>
                </a:lnTo>
                <a:lnTo>
                  <a:pt x="990421" y="1146159"/>
                </a:lnTo>
                <a:lnTo>
                  <a:pt x="990421" y="1147066"/>
                </a:lnTo>
                <a:cubicBezTo>
                  <a:pt x="990421" y="1147066"/>
                  <a:pt x="992122" y="1147746"/>
                  <a:pt x="992122" y="1147746"/>
                </a:cubicBezTo>
                <a:lnTo>
                  <a:pt x="997222" y="1146840"/>
                </a:lnTo>
                <a:lnTo>
                  <a:pt x="997449" y="1146273"/>
                </a:lnTo>
                <a:close/>
                <a:moveTo>
                  <a:pt x="52933" y="407027"/>
                </a:moveTo>
                <a:lnTo>
                  <a:pt x="52253" y="405894"/>
                </a:lnTo>
                <a:lnTo>
                  <a:pt x="51119" y="405214"/>
                </a:lnTo>
                <a:lnTo>
                  <a:pt x="49986" y="404874"/>
                </a:lnTo>
                <a:lnTo>
                  <a:pt x="46812" y="405327"/>
                </a:lnTo>
                <a:lnTo>
                  <a:pt x="45792" y="405327"/>
                </a:lnTo>
                <a:cubicBezTo>
                  <a:pt x="45792" y="405327"/>
                  <a:pt x="43865" y="403627"/>
                  <a:pt x="43865" y="403627"/>
                </a:cubicBezTo>
                <a:lnTo>
                  <a:pt x="42845" y="403173"/>
                </a:lnTo>
                <a:lnTo>
                  <a:pt x="41598" y="403400"/>
                </a:lnTo>
                <a:lnTo>
                  <a:pt x="39218" y="404307"/>
                </a:lnTo>
                <a:lnTo>
                  <a:pt x="38084" y="403740"/>
                </a:lnTo>
                <a:lnTo>
                  <a:pt x="36951" y="403740"/>
                </a:lnTo>
                <a:cubicBezTo>
                  <a:pt x="36951" y="403740"/>
                  <a:pt x="34457" y="405214"/>
                  <a:pt x="34457" y="405214"/>
                </a:cubicBezTo>
                <a:lnTo>
                  <a:pt x="31737" y="406007"/>
                </a:lnTo>
                <a:lnTo>
                  <a:pt x="30604" y="406687"/>
                </a:lnTo>
                <a:lnTo>
                  <a:pt x="29583" y="409294"/>
                </a:lnTo>
                <a:lnTo>
                  <a:pt x="21082" y="408727"/>
                </a:lnTo>
                <a:lnTo>
                  <a:pt x="19156" y="409067"/>
                </a:lnTo>
                <a:lnTo>
                  <a:pt x="17229" y="409634"/>
                </a:lnTo>
                <a:lnTo>
                  <a:pt x="20176" y="413261"/>
                </a:lnTo>
                <a:lnTo>
                  <a:pt x="23349" y="416095"/>
                </a:lnTo>
                <a:lnTo>
                  <a:pt x="26523" y="416888"/>
                </a:lnTo>
                <a:lnTo>
                  <a:pt x="33891" y="420855"/>
                </a:lnTo>
                <a:lnTo>
                  <a:pt x="39671" y="421876"/>
                </a:lnTo>
                <a:lnTo>
                  <a:pt x="41371" y="422556"/>
                </a:lnTo>
                <a:lnTo>
                  <a:pt x="42845" y="423916"/>
                </a:lnTo>
                <a:lnTo>
                  <a:pt x="43638" y="424256"/>
                </a:lnTo>
                <a:lnTo>
                  <a:pt x="44545" y="423916"/>
                </a:lnTo>
                <a:lnTo>
                  <a:pt x="44092" y="422442"/>
                </a:lnTo>
                <a:lnTo>
                  <a:pt x="44772" y="421422"/>
                </a:lnTo>
                <a:lnTo>
                  <a:pt x="47946" y="420062"/>
                </a:lnTo>
                <a:lnTo>
                  <a:pt x="51573" y="420062"/>
                </a:lnTo>
                <a:cubicBezTo>
                  <a:pt x="51573" y="420062"/>
                  <a:pt x="55200" y="419269"/>
                  <a:pt x="55200" y="419269"/>
                </a:cubicBezTo>
                <a:lnTo>
                  <a:pt x="54973" y="417342"/>
                </a:lnTo>
                <a:lnTo>
                  <a:pt x="54406" y="415528"/>
                </a:lnTo>
                <a:lnTo>
                  <a:pt x="52706" y="414168"/>
                </a:lnTo>
                <a:lnTo>
                  <a:pt x="52706" y="413148"/>
                </a:lnTo>
                <a:cubicBezTo>
                  <a:pt x="52706" y="413148"/>
                  <a:pt x="52706" y="410768"/>
                  <a:pt x="52706" y="410768"/>
                </a:cubicBezTo>
                <a:lnTo>
                  <a:pt x="53273" y="409067"/>
                </a:lnTo>
                <a:lnTo>
                  <a:pt x="53273" y="407140"/>
                </a:lnTo>
                <a:close/>
                <a:moveTo>
                  <a:pt x="38878" y="613771"/>
                </a:moveTo>
                <a:lnTo>
                  <a:pt x="35477" y="614338"/>
                </a:lnTo>
                <a:lnTo>
                  <a:pt x="35477" y="613544"/>
                </a:lnTo>
                <a:cubicBezTo>
                  <a:pt x="35477" y="613544"/>
                  <a:pt x="36724" y="611731"/>
                  <a:pt x="36724" y="611731"/>
                </a:cubicBezTo>
                <a:lnTo>
                  <a:pt x="40238" y="609124"/>
                </a:lnTo>
                <a:lnTo>
                  <a:pt x="42052" y="607310"/>
                </a:lnTo>
                <a:lnTo>
                  <a:pt x="39898" y="606177"/>
                </a:lnTo>
                <a:lnTo>
                  <a:pt x="39105" y="605384"/>
                </a:lnTo>
                <a:lnTo>
                  <a:pt x="38538" y="606064"/>
                </a:lnTo>
                <a:lnTo>
                  <a:pt x="37631" y="607650"/>
                </a:lnTo>
                <a:lnTo>
                  <a:pt x="36498" y="608897"/>
                </a:lnTo>
                <a:lnTo>
                  <a:pt x="35024" y="609804"/>
                </a:lnTo>
                <a:lnTo>
                  <a:pt x="34117" y="608330"/>
                </a:lnTo>
                <a:lnTo>
                  <a:pt x="33891" y="605497"/>
                </a:lnTo>
                <a:lnTo>
                  <a:pt x="32984" y="605157"/>
                </a:lnTo>
                <a:lnTo>
                  <a:pt x="31737" y="605157"/>
                </a:lnTo>
                <a:cubicBezTo>
                  <a:pt x="31737" y="605157"/>
                  <a:pt x="29357" y="605950"/>
                  <a:pt x="29357" y="605950"/>
                </a:cubicBezTo>
                <a:lnTo>
                  <a:pt x="26750" y="606404"/>
                </a:lnTo>
                <a:lnTo>
                  <a:pt x="25503" y="607084"/>
                </a:lnTo>
                <a:lnTo>
                  <a:pt x="24483" y="608217"/>
                </a:lnTo>
                <a:lnTo>
                  <a:pt x="23916" y="609237"/>
                </a:lnTo>
                <a:lnTo>
                  <a:pt x="23916" y="610144"/>
                </a:lnTo>
                <a:cubicBezTo>
                  <a:pt x="23916" y="610144"/>
                  <a:pt x="24143" y="611051"/>
                  <a:pt x="24143" y="611051"/>
                </a:cubicBezTo>
                <a:lnTo>
                  <a:pt x="24823" y="611958"/>
                </a:lnTo>
                <a:lnTo>
                  <a:pt x="25730" y="612411"/>
                </a:lnTo>
                <a:lnTo>
                  <a:pt x="26863" y="612411"/>
                </a:lnTo>
                <a:cubicBezTo>
                  <a:pt x="26863" y="612411"/>
                  <a:pt x="28563" y="612751"/>
                  <a:pt x="28563" y="612751"/>
                </a:cubicBezTo>
                <a:lnTo>
                  <a:pt x="30830" y="613544"/>
                </a:lnTo>
                <a:lnTo>
                  <a:pt x="31510" y="614111"/>
                </a:lnTo>
                <a:lnTo>
                  <a:pt x="30264" y="614905"/>
                </a:lnTo>
                <a:lnTo>
                  <a:pt x="30264" y="616038"/>
                </a:lnTo>
                <a:cubicBezTo>
                  <a:pt x="30264" y="616038"/>
                  <a:pt x="29923" y="616151"/>
                  <a:pt x="29923" y="616151"/>
                </a:cubicBezTo>
                <a:lnTo>
                  <a:pt x="29470" y="615925"/>
                </a:lnTo>
                <a:lnTo>
                  <a:pt x="28337" y="614451"/>
                </a:lnTo>
                <a:lnTo>
                  <a:pt x="25843" y="614451"/>
                </a:lnTo>
                <a:cubicBezTo>
                  <a:pt x="25843" y="614451"/>
                  <a:pt x="25276" y="615698"/>
                  <a:pt x="25276" y="615698"/>
                </a:cubicBezTo>
                <a:lnTo>
                  <a:pt x="24256" y="616265"/>
                </a:lnTo>
                <a:lnTo>
                  <a:pt x="23349" y="619552"/>
                </a:lnTo>
                <a:lnTo>
                  <a:pt x="21989" y="620459"/>
                </a:lnTo>
                <a:lnTo>
                  <a:pt x="17455" y="622159"/>
                </a:lnTo>
                <a:lnTo>
                  <a:pt x="15302" y="623519"/>
                </a:lnTo>
                <a:lnTo>
                  <a:pt x="13035" y="623746"/>
                </a:lnTo>
                <a:lnTo>
                  <a:pt x="11561" y="624199"/>
                </a:lnTo>
                <a:lnTo>
                  <a:pt x="9521" y="625559"/>
                </a:lnTo>
                <a:lnTo>
                  <a:pt x="10088" y="626239"/>
                </a:lnTo>
                <a:lnTo>
                  <a:pt x="12355" y="627486"/>
                </a:lnTo>
                <a:lnTo>
                  <a:pt x="13148" y="627486"/>
                </a:lnTo>
                <a:cubicBezTo>
                  <a:pt x="13148" y="627486"/>
                  <a:pt x="13942" y="627146"/>
                  <a:pt x="13942" y="627146"/>
                </a:cubicBezTo>
                <a:lnTo>
                  <a:pt x="15415" y="627146"/>
                </a:lnTo>
                <a:cubicBezTo>
                  <a:pt x="15415" y="627146"/>
                  <a:pt x="16322" y="626579"/>
                  <a:pt x="16322" y="626579"/>
                </a:cubicBezTo>
                <a:lnTo>
                  <a:pt x="17342" y="625559"/>
                </a:lnTo>
                <a:lnTo>
                  <a:pt x="18362" y="625106"/>
                </a:lnTo>
                <a:lnTo>
                  <a:pt x="19269" y="625106"/>
                </a:lnTo>
                <a:cubicBezTo>
                  <a:pt x="19269" y="625106"/>
                  <a:pt x="20062" y="624879"/>
                  <a:pt x="20062" y="624879"/>
                </a:cubicBezTo>
                <a:lnTo>
                  <a:pt x="20629" y="624312"/>
                </a:lnTo>
                <a:lnTo>
                  <a:pt x="23009" y="623179"/>
                </a:lnTo>
                <a:lnTo>
                  <a:pt x="26976" y="622045"/>
                </a:lnTo>
                <a:lnTo>
                  <a:pt x="29243" y="622045"/>
                </a:lnTo>
                <a:cubicBezTo>
                  <a:pt x="29243" y="622045"/>
                  <a:pt x="30944" y="621139"/>
                  <a:pt x="30944" y="621139"/>
                </a:cubicBezTo>
                <a:lnTo>
                  <a:pt x="32304" y="619325"/>
                </a:lnTo>
                <a:lnTo>
                  <a:pt x="36044" y="617171"/>
                </a:lnTo>
                <a:lnTo>
                  <a:pt x="37631" y="615925"/>
                </a:lnTo>
                <a:lnTo>
                  <a:pt x="39445" y="615245"/>
                </a:lnTo>
                <a:lnTo>
                  <a:pt x="40351" y="614565"/>
                </a:lnTo>
                <a:lnTo>
                  <a:pt x="39785" y="613998"/>
                </a:lnTo>
                <a:lnTo>
                  <a:pt x="38878" y="613998"/>
                </a:lnTo>
                <a:close/>
                <a:moveTo>
                  <a:pt x="43638" y="610257"/>
                </a:moveTo>
                <a:lnTo>
                  <a:pt x="42958" y="610711"/>
                </a:lnTo>
                <a:lnTo>
                  <a:pt x="42052" y="611844"/>
                </a:lnTo>
                <a:lnTo>
                  <a:pt x="41711" y="612298"/>
                </a:lnTo>
                <a:lnTo>
                  <a:pt x="41711" y="612978"/>
                </a:lnTo>
                <a:cubicBezTo>
                  <a:pt x="41711" y="612978"/>
                  <a:pt x="42278" y="613771"/>
                  <a:pt x="42278" y="613771"/>
                </a:cubicBezTo>
                <a:lnTo>
                  <a:pt x="42618" y="613771"/>
                </a:lnTo>
                <a:cubicBezTo>
                  <a:pt x="42618" y="613771"/>
                  <a:pt x="43185" y="612638"/>
                  <a:pt x="43185" y="612638"/>
                </a:cubicBezTo>
                <a:lnTo>
                  <a:pt x="44092" y="611731"/>
                </a:lnTo>
                <a:lnTo>
                  <a:pt x="44772" y="610371"/>
                </a:lnTo>
                <a:lnTo>
                  <a:pt x="44545" y="610031"/>
                </a:lnTo>
                <a:lnTo>
                  <a:pt x="43752" y="610257"/>
                </a:lnTo>
                <a:close/>
                <a:moveTo>
                  <a:pt x="9408" y="620118"/>
                </a:moveTo>
                <a:lnTo>
                  <a:pt x="6234" y="618645"/>
                </a:lnTo>
                <a:lnTo>
                  <a:pt x="4421" y="618645"/>
                </a:lnTo>
                <a:cubicBezTo>
                  <a:pt x="4421" y="618645"/>
                  <a:pt x="1927" y="619438"/>
                  <a:pt x="1927" y="619438"/>
                </a:cubicBezTo>
                <a:lnTo>
                  <a:pt x="0" y="620459"/>
                </a:lnTo>
                <a:lnTo>
                  <a:pt x="340" y="628279"/>
                </a:lnTo>
                <a:lnTo>
                  <a:pt x="6574" y="625106"/>
                </a:lnTo>
                <a:lnTo>
                  <a:pt x="8614" y="623859"/>
                </a:lnTo>
                <a:lnTo>
                  <a:pt x="9068" y="622499"/>
                </a:lnTo>
                <a:lnTo>
                  <a:pt x="9861" y="621025"/>
                </a:lnTo>
                <a:lnTo>
                  <a:pt x="9408" y="620345"/>
                </a:lnTo>
                <a:close/>
                <a:moveTo>
                  <a:pt x="105412" y="583394"/>
                </a:moveTo>
                <a:lnTo>
                  <a:pt x="104392" y="582601"/>
                </a:lnTo>
                <a:lnTo>
                  <a:pt x="102579" y="582034"/>
                </a:lnTo>
                <a:lnTo>
                  <a:pt x="101332" y="581467"/>
                </a:lnTo>
                <a:lnTo>
                  <a:pt x="100425" y="580447"/>
                </a:lnTo>
                <a:lnTo>
                  <a:pt x="98385" y="575347"/>
                </a:lnTo>
                <a:lnTo>
                  <a:pt x="97705" y="574327"/>
                </a:lnTo>
                <a:lnTo>
                  <a:pt x="96798" y="573646"/>
                </a:lnTo>
                <a:lnTo>
                  <a:pt x="95664" y="573193"/>
                </a:lnTo>
                <a:lnTo>
                  <a:pt x="91584" y="573193"/>
                </a:lnTo>
                <a:cubicBezTo>
                  <a:pt x="91584" y="573193"/>
                  <a:pt x="90337" y="573533"/>
                  <a:pt x="90337" y="573533"/>
                </a:cubicBezTo>
                <a:lnTo>
                  <a:pt x="84670" y="576140"/>
                </a:lnTo>
                <a:lnTo>
                  <a:pt x="82063" y="577840"/>
                </a:lnTo>
                <a:lnTo>
                  <a:pt x="79002" y="577387"/>
                </a:lnTo>
                <a:lnTo>
                  <a:pt x="77869" y="577614"/>
                </a:lnTo>
                <a:lnTo>
                  <a:pt x="76849" y="578407"/>
                </a:lnTo>
                <a:lnTo>
                  <a:pt x="73222" y="584188"/>
                </a:lnTo>
                <a:lnTo>
                  <a:pt x="72315" y="585094"/>
                </a:lnTo>
                <a:lnTo>
                  <a:pt x="69481" y="586795"/>
                </a:lnTo>
                <a:lnTo>
                  <a:pt x="69141" y="588041"/>
                </a:lnTo>
                <a:lnTo>
                  <a:pt x="69141" y="588722"/>
                </a:lnTo>
                <a:cubicBezTo>
                  <a:pt x="69141" y="588722"/>
                  <a:pt x="69935" y="591215"/>
                  <a:pt x="69935" y="591215"/>
                </a:cubicBezTo>
                <a:lnTo>
                  <a:pt x="70842" y="592462"/>
                </a:lnTo>
                <a:lnTo>
                  <a:pt x="72428" y="592802"/>
                </a:lnTo>
                <a:lnTo>
                  <a:pt x="75602" y="592802"/>
                </a:lnTo>
                <a:cubicBezTo>
                  <a:pt x="75602" y="592802"/>
                  <a:pt x="78209" y="592235"/>
                  <a:pt x="78209" y="592235"/>
                </a:cubicBezTo>
                <a:lnTo>
                  <a:pt x="79456" y="591669"/>
                </a:lnTo>
                <a:lnTo>
                  <a:pt x="80589" y="590648"/>
                </a:lnTo>
                <a:lnTo>
                  <a:pt x="82856" y="587928"/>
                </a:lnTo>
                <a:lnTo>
                  <a:pt x="84103" y="586908"/>
                </a:lnTo>
                <a:lnTo>
                  <a:pt x="86143" y="586341"/>
                </a:lnTo>
                <a:lnTo>
                  <a:pt x="96231" y="586341"/>
                </a:lnTo>
                <a:cubicBezTo>
                  <a:pt x="96231" y="586341"/>
                  <a:pt x="97251" y="585775"/>
                  <a:pt x="97251" y="585775"/>
                </a:cubicBezTo>
                <a:lnTo>
                  <a:pt x="100765" y="582827"/>
                </a:lnTo>
                <a:lnTo>
                  <a:pt x="106432" y="584868"/>
                </a:lnTo>
                <a:lnTo>
                  <a:pt x="106432" y="584301"/>
                </a:lnTo>
                <a:cubicBezTo>
                  <a:pt x="106432" y="584301"/>
                  <a:pt x="105412" y="583168"/>
                  <a:pt x="105412" y="583168"/>
                </a:cubicBezTo>
                <a:close/>
                <a:moveTo>
                  <a:pt x="51573" y="600736"/>
                </a:moveTo>
                <a:lnTo>
                  <a:pt x="48966" y="599036"/>
                </a:lnTo>
                <a:lnTo>
                  <a:pt x="47492" y="599036"/>
                </a:lnTo>
                <a:cubicBezTo>
                  <a:pt x="47492" y="599036"/>
                  <a:pt x="45905" y="599489"/>
                  <a:pt x="45905" y="599489"/>
                </a:cubicBezTo>
                <a:lnTo>
                  <a:pt x="44999" y="600169"/>
                </a:lnTo>
                <a:lnTo>
                  <a:pt x="44659" y="600850"/>
                </a:lnTo>
                <a:lnTo>
                  <a:pt x="44659" y="601756"/>
                </a:lnTo>
                <a:cubicBezTo>
                  <a:pt x="44659" y="601756"/>
                  <a:pt x="45679" y="603570"/>
                  <a:pt x="45679" y="603570"/>
                </a:cubicBezTo>
                <a:lnTo>
                  <a:pt x="46132" y="603797"/>
                </a:lnTo>
                <a:lnTo>
                  <a:pt x="48286" y="603457"/>
                </a:lnTo>
                <a:lnTo>
                  <a:pt x="48739" y="603797"/>
                </a:lnTo>
                <a:lnTo>
                  <a:pt x="49419" y="603797"/>
                </a:lnTo>
                <a:cubicBezTo>
                  <a:pt x="49419" y="603797"/>
                  <a:pt x="50212" y="603117"/>
                  <a:pt x="50212" y="603117"/>
                </a:cubicBezTo>
                <a:lnTo>
                  <a:pt x="52366" y="602776"/>
                </a:lnTo>
                <a:lnTo>
                  <a:pt x="53273" y="602210"/>
                </a:lnTo>
                <a:lnTo>
                  <a:pt x="53046" y="601643"/>
                </a:lnTo>
                <a:lnTo>
                  <a:pt x="51799" y="600623"/>
                </a:lnTo>
                <a:close/>
                <a:moveTo>
                  <a:pt x="924000" y="765542"/>
                </a:moveTo>
                <a:lnTo>
                  <a:pt x="924907" y="766109"/>
                </a:lnTo>
                <a:lnTo>
                  <a:pt x="927061" y="766675"/>
                </a:lnTo>
                <a:lnTo>
                  <a:pt x="926494" y="765769"/>
                </a:lnTo>
                <a:lnTo>
                  <a:pt x="926267" y="764749"/>
                </a:lnTo>
                <a:lnTo>
                  <a:pt x="924454" y="762595"/>
                </a:lnTo>
                <a:lnTo>
                  <a:pt x="923434" y="762822"/>
                </a:lnTo>
                <a:lnTo>
                  <a:pt x="923434" y="763388"/>
                </a:lnTo>
                <a:cubicBezTo>
                  <a:pt x="923434" y="763388"/>
                  <a:pt x="923660" y="765089"/>
                  <a:pt x="923660" y="765089"/>
                </a:cubicBezTo>
                <a:lnTo>
                  <a:pt x="923887" y="765655"/>
                </a:lnTo>
                <a:close/>
                <a:moveTo>
                  <a:pt x="115387" y="591328"/>
                </a:moveTo>
                <a:lnTo>
                  <a:pt x="111760" y="590308"/>
                </a:lnTo>
                <a:lnTo>
                  <a:pt x="111986" y="591782"/>
                </a:lnTo>
                <a:lnTo>
                  <a:pt x="113573" y="593029"/>
                </a:lnTo>
                <a:lnTo>
                  <a:pt x="115500" y="593709"/>
                </a:lnTo>
                <a:lnTo>
                  <a:pt x="117314" y="593029"/>
                </a:lnTo>
                <a:lnTo>
                  <a:pt x="116180" y="591669"/>
                </a:lnTo>
                <a:lnTo>
                  <a:pt x="115387" y="591215"/>
                </a:lnTo>
                <a:close/>
                <a:moveTo>
                  <a:pt x="57240" y="598583"/>
                </a:moveTo>
                <a:lnTo>
                  <a:pt x="56333" y="596996"/>
                </a:lnTo>
                <a:lnTo>
                  <a:pt x="55993" y="596656"/>
                </a:lnTo>
                <a:lnTo>
                  <a:pt x="55200" y="596883"/>
                </a:lnTo>
                <a:lnTo>
                  <a:pt x="53840" y="597676"/>
                </a:lnTo>
                <a:lnTo>
                  <a:pt x="54520" y="599829"/>
                </a:lnTo>
                <a:lnTo>
                  <a:pt x="54520" y="601190"/>
                </a:lnTo>
                <a:cubicBezTo>
                  <a:pt x="54520" y="601190"/>
                  <a:pt x="54860" y="601530"/>
                  <a:pt x="54860" y="601530"/>
                </a:cubicBezTo>
                <a:lnTo>
                  <a:pt x="55766" y="601303"/>
                </a:lnTo>
                <a:lnTo>
                  <a:pt x="57693" y="599943"/>
                </a:lnTo>
                <a:lnTo>
                  <a:pt x="58940" y="599489"/>
                </a:lnTo>
                <a:lnTo>
                  <a:pt x="58260" y="599149"/>
                </a:lnTo>
                <a:lnTo>
                  <a:pt x="57353" y="598696"/>
                </a:lnTo>
                <a:close/>
                <a:moveTo>
                  <a:pt x="1728760" y="836497"/>
                </a:moveTo>
                <a:lnTo>
                  <a:pt x="1730687" y="836837"/>
                </a:lnTo>
                <a:lnTo>
                  <a:pt x="1733634" y="836837"/>
                </a:lnTo>
                <a:cubicBezTo>
                  <a:pt x="1733634" y="836837"/>
                  <a:pt x="1735108" y="836384"/>
                  <a:pt x="1735108" y="836384"/>
                </a:cubicBezTo>
                <a:lnTo>
                  <a:pt x="1735561" y="835477"/>
                </a:lnTo>
                <a:lnTo>
                  <a:pt x="1735334" y="834910"/>
                </a:lnTo>
                <a:lnTo>
                  <a:pt x="1734767" y="834570"/>
                </a:lnTo>
                <a:lnTo>
                  <a:pt x="1733747" y="832983"/>
                </a:lnTo>
                <a:lnTo>
                  <a:pt x="1733181" y="832530"/>
                </a:lnTo>
                <a:lnTo>
                  <a:pt x="1731594" y="832303"/>
                </a:lnTo>
                <a:lnTo>
                  <a:pt x="1731254" y="832643"/>
                </a:lnTo>
                <a:lnTo>
                  <a:pt x="1731594" y="833323"/>
                </a:lnTo>
                <a:lnTo>
                  <a:pt x="1731594" y="833663"/>
                </a:lnTo>
                <a:cubicBezTo>
                  <a:pt x="1731594" y="833663"/>
                  <a:pt x="1730914" y="834230"/>
                  <a:pt x="1730914" y="834230"/>
                </a:cubicBezTo>
                <a:lnTo>
                  <a:pt x="1729667" y="834910"/>
                </a:lnTo>
                <a:lnTo>
                  <a:pt x="1728760" y="834910"/>
                </a:lnTo>
                <a:cubicBezTo>
                  <a:pt x="1728760" y="834910"/>
                  <a:pt x="1728193" y="834683"/>
                  <a:pt x="1728193" y="834683"/>
                </a:cubicBezTo>
                <a:lnTo>
                  <a:pt x="1727740" y="834683"/>
                </a:lnTo>
                <a:cubicBezTo>
                  <a:pt x="1727740" y="834683"/>
                  <a:pt x="1727740" y="835477"/>
                  <a:pt x="1727740" y="835477"/>
                </a:cubicBezTo>
                <a:lnTo>
                  <a:pt x="1727967" y="835817"/>
                </a:lnTo>
                <a:lnTo>
                  <a:pt x="1728873" y="836497"/>
                </a:lnTo>
                <a:close/>
                <a:moveTo>
                  <a:pt x="1721733" y="826409"/>
                </a:moveTo>
                <a:lnTo>
                  <a:pt x="1721279" y="826409"/>
                </a:lnTo>
                <a:cubicBezTo>
                  <a:pt x="1721279" y="826409"/>
                  <a:pt x="1721166" y="826976"/>
                  <a:pt x="1721166" y="826976"/>
                </a:cubicBezTo>
                <a:lnTo>
                  <a:pt x="1721393" y="827656"/>
                </a:lnTo>
                <a:lnTo>
                  <a:pt x="1722413" y="828676"/>
                </a:lnTo>
                <a:lnTo>
                  <a:pt x="1722753" y="828676"/>
                </a:lnTo>
                <a:cubicBezTo>
                  <a:pt x="1722753" y="828676"/>
                  <a:pt x="1722753" y="828109"/>
                  <a:pt x="1722753" y="828109"/>
                </a:cubicBezTo>
                <a:lnTo>
                  <a:pt x="1722753" y="827429"/>
                </a:lnTo>
                <a:cubicBezTo>
                  <a:pt x="1722753" y="827429"/>
                  <a:pt x="1722299" y="826862"/>
                  <a:pt x="1722299" y="826862"/>
                </a:cubicBezTo>
                <a:lnTo>
                  <a:pt x="1721619" y="826409"/>
                </a:lnTo>
                <a:close/>
                <a:moveTo>
                  <a:pt x="123208" y="575460"/>
                </a:moveTo>
                <a:lnTo>
                  <a:pt x="122641" y="575460"/>
                </a:lnTo>
                <a:cubicBezTo>
                  <a:pt x="122641" y="575460"/>
                  <a:pt x="119807" y="577047"/>
                  <a:pt x="119807" y="577047"/>
                </a:cubicBezTo>
                <a:lnTo>
                  <a:pt x="120147" y="578180"/>
                </a:lnTo>
                <a:lnTo>
                  <a:pt x="120714" y="578860"/>
                </a:lnTo>
                <a:lnTo>
                  <a:pt x="122074" y="579767"/>
                </a:lnTo>
                <a:lnTo>
                  <a:pt x="122528" y="579767"/>
                </a:lnTo>
                <a:cubicBezTo>
                  <a:pt x="122528" y="579767"/>
                  <a:pt x="123094" y="578974"/>
                  <a:pt x="123094" y="578974"/>
                </a:cubicBezTo>
                <a:lnTo>
                  <a:pt x="123888" y="577047"/>
                </a:lnTo>
                <a:lnTo>
                  <a:pt x="123888" y="576367"/>
                </a:lnTo>
                <a:cubicBezTo>
                  <a:pt x="123888" y="576367"/>
                  <a:pt x="123208" y="575460"/>
                  <a:pt x="123208" y="575460"/>
                </a:cubicBezTo>
                <a:close/>
                <a:moveTo>
                  <a:pt x="1720826" y="824822"/>
                </a:moveTo>
                <a:lnTo>
                  <a:pt x="1721279" y="825502"/>
                </a:lnTo>
                <a:lnTo>
                  <a:pt x="1721846" y="825956"/>
                </a:lnTo>
                <a:lnTo>
                  <a:pt x="1722526" y="825956"/>
                </a:lnTo>
                <a:cubicBezTo>
                  <a:pt x="1722526" y="825956"/>
                  <a:pt x="1722526" y="825502"/>
                  <a:pt x="1722526" y="825502"/>
                </a:cubicBezTo>
                <a:lnTo>
                  <a:pt x="1721846" y="824142"/>
                </a:lnTo>
                <a:lnTo>
                  <a:pt x="1721846" y="822895"/>
                </a:lnTo>
                <a:cubicBezTo>
                  <a:pt x="1721846" y="822895"/>
                  <a:pt x="1722413" y="821648"/>
                  <a:pt x="1722413" y="821648"/>
                </a:cubicBezTo>
                <a:lnTo>
                  <a:pt x="1722413" y="820855"/>
                </a:lnTo>
                <a:cubicBezTo>
                  <a:pt x="1722413" y="820855"/>
                  <a:pt x="1721506" y="820515"/>
                  <a:pt x="1721506" y="820515"/>
                </a:cubicBezTo>
                <a:lnTo>
                  <a:pt x="1720826" y="820515"/>
                </a:lnTo>
                <a:cubicBezTo>
                  <a:pt x="1720826" y="820515"/>
                  <a:pt x="1719579" y="821989"/>
                  <a:pt x="1719579" y="821989"/>
                </a:cubicBezTo>
                <a:lnTo>
                  <a:pt x="1720372" y="823122"/>
                </a:lnTo>
                <a:lnTo>
                  <a:pt x="1720939" y="824822"/>
                </a:lnTo>
                <a:close/>
                <a:moveTo>
                  <a:pt x="1886538" y="882289"/>
                </a:moveTo>
                <a:lnTo>
                  <a:pt x="1887218" y="881836"/>
                </a:lnTo>
                <a:lnTo>
                  <a:pt x="1887218" y="881495"/>
                </a:lnTo>
                <a:cubicBezTo>
                  <a:pt x="1887218" y="881495"/>
                  <a:pt x="1886425" y="881495"/>
                  <a:pt x="1886425" y="881495"/>
                </a:cubicBezTo>
                <a:lnTo>
                  <a:pt x="1885858" y="881836"/>
                </a:lnTo>
                <a:lnTo>
                  <a:pt x="1885858" y="882176"/>
                </a:lnTo>
                <a:cubicBezTo>
                  <a:pt x="1885858" y="882176"/>
                  <a:pt x="1885858" y="882516"/>
                  <a:pt x="1885858" y="882516"/>
                </a:cubicBezTo>
                <a:lnTo>
                  <a:pt x="1886538" y="882289"/>
                </a:lnTo>
                <a:close/>
                <a:moveTo>
                  <a:pt x="928988" y="763162"/>
                </a:moveTo>
                <a:lnTo>
                  <a:pt x="928988" y="762708"/>
                </a:lnTo>
                <a:cubicBezTo>
                  <a:pt x="928988" y="762708"/>
                  <a:pt x="928761" y="761235"/>
                  <a:pt x="928761" y="761235"/>
                </a:cubicBezTo>
                <a:lnTo>
                  <a:pt x="929214" y="761235"/>
                </a:lnTo>
                <a:cubicBezTo>
                  <a:pt x="929214" y="761235"/>
                  <a:pt x="930121" y="762368"/>
                  <a:pt x="930121" y="762368"/>
                </a:cubicBezTo>
                <a:lnTo>
                  <a:pt x="930688" y="762368"/>
                </a:lnTo>
                <a:cubicBezTo>
                  <a:pt x="930688" y="762368"/>
                  <a:pt x="931481" y="761688"/>
                  <a:pt x="931481" y="761688"/>
                </a:cubicBezTo>
                <a:lnTo>
                  <a:pt x="931254" y="761122"/>
                </a:lnTo>
                <a:lnTo>
                  <a:pt x="928874" y="760101"/>
                </a:lnTo>
                <a:lnTo>
                  <a:pt x="928421" y="760101"/>
                </a:lnTo>
                <a:cubicBezTo>
                  <a:pt x="928421" y="760101"/>
                  <a:pt x="927174" y="761008"/>
                  <a:pt x="927174" y="761008"/>
                </a:cubicBezTo>
                <a:lnTo>
                  <a:pt x="926607" y="761802"/>
                </a:lnTo>
                <a:lnTo>
                  <a:pt x="926947" y="762482"/>
                </a:lnTo>
                <a:lnTo>
                  <a:pt x="928874" y="763388"/>
                </a:lnTo>
                <a:close/>
                <a:moveTo>
                  <a:pt x="305582" y="485576"/>
                </a:moveTo>
                <a:lnTo>
                  <a:pt x="306716" y="486596"/>
                </a:lnTo>
                <a:lnTo>
                  <a:pt x="307282" y="486823"/>
                </a:lnTo>
                <a:lnTo>
                  <a:pt x="307849" y="485916"/>
                </a:lnTo>
                <a:lnTo>
                  <a:pt x="306829" y="484443"/>
                </a:lnTo>
                <a:lnTo>
                  <a:pt x="305695" y="483309"/>
                </a:lnTo>
                <a:lnTo>
                  <a:pt x="302975" y="482062"/>
                </a:lnTo>
                <a:lnTo>
                  <a:pt x="302182" y="482516"/>
                </a:lnTo>
                <a:lnTo>
                  <a:pt x="302182" y="482969"/>
                </a:lnTo>
                <a:cubicBezTo>
                  <a:pt x="302182" y="482969"/>
                  <a:pt x="303315" y="483989"/>
                  <a:pt x="303315" y="483989"/>
                </a:cubicBezTo>
                <a:lnTo>
                  <a:pt x="305695" y="485463"/>
                </a:lnTo>
                <a:close/>
                <a:moveTo>
                  <a:pt x="1630716" y="801813"/>
                </a:moveTo>
                <a:lnTo>
                  <a:pt x="1630716" y="803060"/>
                </a:lnTo>
                <a:cubicBezTo>
                  <a:pt x="1630716" y="803060"/>
                  <a:pt x="1631396" y="803966"/>
                  <a:pt x="1631396" y="803966"/>
                </a:cubicBezTo>
                <a:lnTo>
                  <a:pt x="1634229" y="804533"/>
                </a:lnTo>
                <a:lnTo>
                  <a:pt x="1634229" y="804193"/>
                </a:lnTo>
                <a:cubicBezTo>
                  <a:pt x="1634229" y="804193"/>
                  <a:pt x="1634229" y="803966"/>
                  <a:pt x="1634229" y="803966"/>
                </a:cubicBezTo>
                <a:lnTo>
                  <a:pt x="1633776" y="803740"/>
                </a:lnTo>
                <a:lnTo>
                  <a:pt x="1634569" y="802606"/>
                </a:lnTo>
                <a:lnTo>
                  <a:pt x="1634796" y="803060"/>
                </a:lnTo>
                <a:lnTo>
                  <a:pt x="1634796" y="804306"/>
                </a:lnTo>
                <a:cubicBezTo>
                  <a:pt x="1634796" y="804306"/>
                  <a:pt x="1634116" y="805213"/>
                  <a:pt x="1634116" y="805213"/>
                </a:cubicBezTo>
                <a:lnTo>
                  <a:pt x="1633549" y="805780"/>
                </a:lnTo>
                <a:lnTo>
                  <a:pt x="1633549" y="806573"/>
                </a:lnTo>
                <a:cubicBezTo>
                  <a:pt x="1633549" y="806573"/>
                  <a:pt x="1634116" y="807594"/>
                  <a:pt x="1634116" y="807594"/>
                </a:cubicBezTo>
                <a:lnTo>
                  <a:pt x="1634909" y="807367"/>
                </a:lnTo>
                <a:lnTo>
                  <a:pt x="1635816" y="805893"/>
                </a:lnTo>
                <a:lnTo>
                  <a:pt x="1638310" y="803513"/>
                </a:lnTo>
                <a:lnTo>
                  <a:pt x="1638310" y="802946"/>
                </a:lnTo>
                <a:cubicBezTo>
                  <a:pt x="1638310" y="802946"/>
                  <a:pt x="1638650" y="802040"/>
                  <a:pt x="1638650" y="802040"/>
                </a:cubicBezTo>
                <a:lnTo>
                  <a:pt x="1642843" y="798979"/>
                </a:lnTo>
                <a:lnTo>
                  <a:pt x="1643637" y="798072"/>
                </a:lnTo>
                <a:lnTo>
                  <a:pt x="1643637" y="797732"/>
                </a:lnTo>
                <a:cubicBezTo>
                  <a:pt x="1643637" y="797732"/>
                  <a:pt x="1642617" y="797166"/>
                  <a:pt x="1642617" y="797166"/>
                </a:cubicBezTo>
                <a:lnTo>
                  <a:pt x="1642730" y="797166"/>
                </a:lnTo>
                <a:cubicBezTo>
                  <a:pt x="1642730" y="797166"/>
                  <a:pt x="1647491" y="796486"/>
                  <a:pt x="1647491" y="796486"/>
                </a:cubicBezTo>
                <a:lnTo>
                  <a:pt x="1648511" y="795919"/>
                </a:lnTo>
                <a:lnTo>
                  <a:pt x="1647491" y="795012"/>
                </a:lnTo>
                <a:lnTo>
                  <a:pt x="1645791" y="794559"/>
                </a:lnTo>
                <a:lnTo>
                  <a:pt x="1643410" y="794559"/>
                </a:lnTo>
                <a:cubicBezTo>
                  <a:pt x="1643410" y="794559"/>
                  <a:pt x="1641030" y="794899"/>
                  <a:pt x="1641030" y="794899"/>
                </a:cubicBezTo>
                <a:lnTo>
                  <a:pt x="1636723" y="796372"/>
                </a:lnTo>
                <a:lnTo>
                  <a:pt x="1635249" y="797279"/>
                </a:lnTo>
                <a:lnTo>
                  <a:pt x="1631849" y="800566"/>
                </a:lnTo>
                <a:lnTo>
                  <a:pt x="1630942" y="802153"/>
                </a:lnTo>
                <a:close/>
                <a:moveTo>
                  <a:pt x="1619267" y="782657"/>
                </a:moveTo>
                <a:lnTo>
                  <a:pt x="1618701" y="783451"/>
                </a:lnTo>
                <a:lnTo>
                  <a:pt x="1618701" y="784017"/>
                </a:lnTo>
                <a:cubicBezTo>
                  <a:pt x="1618701" y="784017"/>
                  <a:pt x="1619607" y="784357"/>
                  <a:pt x="1619607" y="784357"/>
                </a:cubicBezTo>
                <a:lnTo>
                  <a:pt x="1621194" y="784131"/>
                </a:lnTo>
                <a:lnTo>
                  <a:pt x="1623461" y="783224"/>
                </a:lnTo>
                <a:lnTo>
                  <a:pt x="1624255" y="782771"/>
                </a:lnTo>
                <a:lnTo>
                  <a:pt x="1624255" y="782544"/>
                </a:lnTo>
                <a:cubicBezTo>
                  <a:pt x="1624255" y="782544"/>
                  <a:pt x="1623688" y="782431"/>
                  <a:pt x="1623688" y="782431"/>
                </a:cubicBezTo>
                <a:lnTo>
                  <a:pt x="1623688" y="781977"/>
                </a:lnTo>
                <a:cubicBezTo>
                  <a:pt x="1623688" y="781977"/>
                  <a:pt x="1624708" y="781637"/>
                  <a:pt x="1624708" y="781637"/>
                </a:cubicBezTo>
                <a:lnTo>
                  <a:pt x="1630602" y="778690"/>
                </a:lnTo>
                <a:lnTo>
                  <a:pt x="1631282" y="777897"/>
                </a:lnTo>
                <a:lnTo>
                  <a:pt x="1631282" y="777443"/>
                </a:lnTo>
                <a:cubicBezTo>
                  <a:pt x="1631282" y="777443"/>
                  <a:pt x="1631509" y="776763"/>
                  <a:pt x="1631509" y="776763"/>
                </a:cubicBezTo>
                <a:lnTo>
                  <a:pt x="1633436" y="775176"/>
                </a:lnTo>
                <a:lnTo>
                  <a:pt x="1633096" y="774950"/>
                </a:lnTo>
                <a:lnTo>
                  <a:pt x="1631282" y="775403"/>
                </a:lnTo>
                <a:lnTo>
                  <a:pt x="1627882" y="776990"/>
                </a:lnTo>
                <a:lnTo>
                  <a:pt x="1619834" y="781184"/>
                </a:lnTo>
                <a:lnTo>
                  <a:pt x="1618927" y="781864"/>
                </a:lnTo>
                <a:lnTo>
                  <a:pt x="1618927" y="782204"/>
                </a:lnTo>
                <a:cubicBezTo>
                  <a:pt x="1618927" y="782204"/>
                  <a:pt x="1619381" y="782204"/>
                  <a:pt x="1619381" y="782204"/>
                </a:cubicBezTo>
                <a:lnTo>
                  <a:pt x="1619381" y="782657"/>
                </a:lnTo>
                <a:close/>
                <a:moveTo>
                  <a:pt x="929554" y="764522"/>
                </a:moveTo>
                <a:lnTo>
                  <a:pt x="929214" y="764522"/>
                </a:lnTo>
                <a:cubicBezTo>
                  <a:pt x="929214" y="764522"/>
                  <a:pt x="928648" y="764862"/>
                  <a:pt x="928648" y="764862"/>
                </a:cubicBezTo>
                <a:lnTo>
                  <a:pt x="928194" y="766335"/>
                </a:lnTo>
                <a:lnTo>
                  <a:pt x="928421" y="767129"/>
                </a:lnTo>
                <a:lnTo>
                  <a:pt x="929101" y="767809"/>
                </a:lnTo>
                <a:lnTo>
                  <a:pt x="930234" y="768149"/>
                </a:lnTo>
                <a:lnTo>
                  <a:pt x="930574" y="767922"/>
                </a:lnTo>
                <a:lnTo>
                  <a:pt x="930574" y="767356"/>
                </a:lnTo>
                <a:cubicBezTo>
                  <a:pt x="930574" y="767356"/>
                  <a:pt x="929781" y="765995"/>
                  <a:pt x="929781" y="765995"/>
                </a:cubicBezTo>
                <a:lnTo>
                  <a:pt x="929781" y="764635"/>
                </a:lnTo>
                <a:close/>
                <a:moveTo>
                  <a:pt x="232700" y="1450721"/>
                </a:moveTo>
                <a:lnTo>
                  <a:pt x="232020" y="1450155"/>
                </a:lnTo>
                <a:lnTo>
                  <a:pt x="231000" y="1450381"/>
                </a:lnTo>
                <a:lnTo>
                  <a:pt x="226693" y="1449701"/>
                </a:lnTo>
                <a:lnTo>
                  <a:pt x="225899" y="1449361"/>
                </a:lnTo>
                <a:lnTo>
                  <a:pt x="225899" y="1450495"/>
                </a:lnTo>
                <a:cubicBezTo>
                  <a:pt x="225899" y="1450495"/>
                  <a:pt x="225333" y="1451175"/>
                  <a:pt x="225333" y="1451175"/>
                </a:cubicBezTo>
                <a:lnTo>
                  <a:pt x="225106" y="1452082"/>
                </a:lnTo>
                <a:lnTo>
                  <a:pt x="230660" y="1452422"/>
                </a:lnTo>
                <a:lnTo>
                  <a:pt x="233947" y="1453328"/>
                </a:lnTo>
                <a:lnTo>
                  <a:pt x="236214" y="1452195"/>
                </a:lnTo>
                <a:lnTo>
                  <a:pt x="236894" y="1451061"/>
                </a:lnTo>
                <a:lnTo>
                  <a:pt x="236327" y="1450835"/>
                </a:lnTo>
                <a:lnTo>
                  <a:pt x="232700" y="1450495"/>
                </a:lnTo>
                <a:close/>
                <a:moveTo>
                  <a:pt x="281779" y="525474"/>
                </a:moveTo>
                <a:lnTo>
                  <a:pt x="279626" y="526721"/>
                </a:lnTo>
                <a:lnTo>
                  <a:pt x="277472" y="528535"/>
                </a:lnTo>
                <a:lnTo>
                  <a:pt x="276792" y="529555"/>
                </a:lnTo>
                <a:lnTo>
                  <a:pt x="276452" y="530575"/>
                </a:lnTo>
                <a:lnTo>
                  <a:pt x="276452" y="531142"/>
                </a:lnTo>
                <a:cubicBezTo>
                  <a:pt x="276452" y="531142"/>
                  <a:pt x="277019" y="531368"/>
                  <a:pt x="277019" y="531368"/>
                </a:cubicBezTo>
                <a:lnTo>
                  <a:pt x="278379" y="530575"/>
                </a:lnTo>
                <a:lnTo>
                  <a:pt x="281893" y="527854"/>
                </a:lnTo>
                <a:lnTo>
                  <a:pt x="283253" y="526268"/>
                </a:lnTo>
                <a:lnTo>
                  <a:pt x="282913" y="525474"/>
                </a:lnTo>
                <a:lnTo>
                  <a:pt x="281779" y="525474"/>
                </a:lnTo>
                <a:close/>
                <a:moveTo>
                  <a:pt x="259563" y="550751"/>
                </a:moveTo>
                <a:lnTo>
                  <a:pt x="260357" y="549730"/>
                </a:lnTo>
                <a:lnTo>
                  <a:pt x="260357" y="547690"/>
                </a:lnTo>
                <a:cubicBezTo>
                  <a:pt x="260357" y="547690"/>
                  <a:pt x="260243" y="546670"/>
                  <a:pt x="260243" y="546670"/>
                </a:cubicBezTo>
                <a:lnTo>
                  <a:pt x="259790" y="546670"/>
                </a:lnTo>
                <a:cubicBezTo>
                  <a:pt x="259790" y="546670"/>
                  <a:pt x="259223" y="546897"/>
                  <a:pt x="259223" y="546897"/>
                </a:cubicBezTo>
                <a:lnTo>
                  <a:pt x="256843" y="549504"/>
                </a:lnTo>
                <a:lnTo>
                  <a:pt x="257183" y="550410"/>
                </a:lnTo>
                <a:lnTo>
                  <a:pt x="258090" y="550751"/>
                </a:lnTo>
                <a:lnTo>
                  <a:pt x="259677" y="550751"/>
                </a:lnTo>
                <a:close/>
                <a:moveTo>
                  <a:pt x="251629" y="1460356"/>
                </a:moveTo>
                <a:lnTo>
                  <a:pt x="251062" y="1459562"/>
                </a:lnTo>
                <a:lnTo>
                  <a:pt x="249362" y="1458429"/>
                </a:lnTo>
                <a:lnTo>
                  <a:pt x="248455" y="1457409"/>
                </a:lnTo>
                <a:lnTo>
                  <a:pt x="245848" y="1455935"/>
                </a:lnTo>
                <a:lnTo>
                  <a:pt x="244262" y="1456162"/>
                </a:lnTo>
                <a:lnTo>
                  <a:pt x="242108" y="1456729"/>
                </a:lnTo>
                <a:lnTo>
                  <a:pt x="241541" y="1456275"/>
                </a:lnTo>
                <a:lnTo>
                  <a:pt x="240635" y="1454915"/>
                </a:lnTo>
                <a:lnTo>
                  <a:pt x="239501" y="1454008"/>
                </a:lnTo>
                <a:lnTo>
                  <a:pt x="238028" y="1454235"/>
                </a:lnTo>
                <a:lnTo>
                  <a:pt x="237234" y="1455935"/>
                </a:lnTo>
                <a:lnTo>
                  <a:pt x="237234" y="1457069"/>
                </a:lnTo>
                <a:cubicBezTo>
                  <a:pt x="237234" y="1457069"/>
                  <a:pt x="238934" y="1458882"/>
                  <a:pt x="238934" y="1458882"/>
                </a:cubicBezTo>
                <a:lnTo>
                  <a:pt x="240408" y="1459562"/>
                </a:lnTo>
                <a:lnTo>
                  <a:pt x="241768" y="1459336"/>
                </a:lnTo>
                <a:lnTo>
                  <a:pt x="242448" y="1461489"/>
                </a:lnTo>
                <a:lnTo>
                  <a:pt x="242675" y="1463529"/>
                </a:lnTo>
                <a:lnTo>
                  <a:pt x="243241" y="1463869"/>
                </a:lnTo>
                <a:lnTo>
                  <a:pt x="245282" y="1463869"/>
                </a:lnTo>
                <a:cubicBezTo>
                  <a:pt x="245282" y="1463869"/>
                  <a:pt x="246869" y="1463303"/>
                  <a:pt x="246869" y="1463303"/>
                </a:cubicBezTo>
                <a:lnTo>
                  <a:pt x="249476" y="1462963"/>
                </a:lnTo>
                <a:lnTo>
                  <a:pt x="251402" y="1461376"/>
                </a:lnTo>
                <a:lnTo>
                  <a:pt x="251856" y="1460356"/>
                </a:lnTo>
                <a:close/>
                <a:moveTo>
                  <a:pt x="272825" y="1485745"/>
                </a:moveTo>
                <a:lnTo>
                  <a:pt x="272032" y="1483705"/>
                </a:lnTo>
                <a:lnTo>
                  <a:pt x="270445" y="1483365"/>
                </a:lnTo>
                <a:lnTo>
                  <a:pt x="269991" y="1480418"/>
                </a:lnTo>
                <a:lnTo>
                  <a:pt x="267724" y="1477698"/>
                </a:lnTo>
                <a:lnTo>
                  <a:pt x="259110" y="1473844"/>
                </a:lnTo>
                <a:lnTo>
                  <a:pt x="254803" y="1471237"/>
                </a:lnTo>
                <a:lnTo>
                  <a:pt x="253896" y="1471577"/>
                </a:lnTo>
                <a:lnTo>
                  <a:pt x="253556" y="1473731"/>
                </a:lnTo>
                <a:lnTo>
                  <a:pt x="255030" y="1477244"/>
                </a:lnTo>
                <a:lnTo>
                  <a:pt x="253216" y="1479965"/>
                </a:lnTo>
                <a:lnTo>
                  <a:pt x="251629" y="1481438"/>
                </a:lnTo>
                <a:lnTo>
                  <a:pt x="250382" y="1483252"/>
                </a:lnTo>
                <a:lnTo>
                  <a:pt x="252083" y="1486879"/>
                </a:lnTo>
                <a:lnTo>
                  <a:pt x="253669" y="1491640"/>
                </a:lnTo>
                <a:lnTo>
                  <a:pt x="253329" y="1497420"/>
                </a:lnTo>
                <a:lnTo>
                  <a:pt x="253783" y="1498667"/>
                </a:lnTo>
                <a:lnTo>
                  <a:pt x="257863" y="1501047"/>
                </a:lnTo>
                <a:lnTo>
                  <a:pt x="258997" y="1501047"/>
                </a:lnTo>
                <a:cubicBezTo>
                  <a:pt x="258997" y="1501047"/>
                  <a:pt x="259903" y="1500027"/>
                  <a:pt x="259903" y="1500027"/>
                </a:cubicBezTo>
                <a:lnTo>
                  <a:pt x="260810" y="1497873"/>
                </a:lnTo>
                <a:lnTo>
                  <a:pt x="265457" y="1494473"/>
                </a:lnTo>
                <a:lnTo>
                  <a:pt x="270671" y="1493113"/>
                </a:lnTo>
                <a:lnTo>
                  <a:pt x="274865" y="1490053"/>
                </a:lnTo>
                <a:lnTo>
                  <a:pt x="275772" y="1488466"/>
                </a:lnTo>
                <a:lnTo>
                  <a:pt x="274979" y="1487446"/>
                </a:lnTo>
                <a:lnTo>
                  <a:pt x="272712" y="1485745"/>
                </a:lnTo>
                <a:close/>
                <a:moveTo>
                  <a:pt x="324851" y="492604"/>
                </a:moveTo>
                <a:lnTo>
                  <a:pt x="323377" y="490790"/>
                </a:lnTo>
                <a:lnTo>
                  <a:pt x="323377" y="489770"/>
                </a:lnTo>
                <a:cubicBezTo>
                  <a:pt x="323377" y="489770"/>
                  <a:pt x="324624" y="488297"/>
                  <a:pt x="324624" y="488297"/>
                </a:cubicBezTo>
                <a:lnTo>
                  <a:pt x="324624" y="487503"/>
                </a:lnTo>
                <a:cubicBezTo>
                  <a:pt x="324624" y="487503"/>
                  <a:pt x="324398" y="486823"/>
                  <a:pt x="324398" y="486823"/>
                </a:cubicBezTo>
                <a:lnTo>
                  <a:pt x="322697" y="486030"/>
                </a:lnTo>
                <a:lnTo>
                  <a:pt x="320544" y="486030"/>
                </a:lnTo>
                <a:cubicBezTo>
                  <a:pt x="320544" y="486030"/>
                  <a:pt x="318957" y="486596"/>
                  <a:pt x="318957" y="486596"/>
                </a:cubicBezTo>
                <a:lnTo>
                  <a:pt x="315783" y="488410"/>
                </a:lnTo>
                <a:lnTo>
                  <a:pt x="314990" y="488637"/>
                </a:lnTo>
                <a:lnTo>
                  <a:pt x="314990" y="486936"/>
                </a:lnTo>
                <a:cubicBezTo>
                  <a:pt x="314990" y="486936"/>
                  <a:pt x="315783" y="484669"/>
                  <a:pt x="315783" y="484669"/>
                </a:cubicBezTo>
                <a:lnTo>
                  <a:pt x="313856" y="483423"/>
                </a:lnTo>
                <a:lnTo>
                  <a:pt x="309436" y="482289"/>
                </a:lnTo>
                <a:lnTo>
                  <a:pt x="308076" y="482743"/>
                </a:lnTo>
                <a:lnTo>
                  <a:pt x="309209" y="484216"/>
                </a:lnTo>
                <a:lnTo>
                  <a:pt x="309209" y="485236"/>
                </a:lnTo>
                <a:cubicBezTo>
                  <a:pt x="309209" y="485236"/>
                  <a:pt x="308529" y="485690"/>
                  <a:pt x="308529" y="485690"/>
                </a:cubicBezTo>
                <a:lnTo>
                  <a:pt x="308529" y="487050"/>
                </a:lnTo>
                <a:cubicBezTo>
                  <a:pt x="308529" y="487050"/>
                  <a:pt x="308189" y="487843"/>
                  <a:pt x="308189" y="487843"/>
                </a:cubicBezTo>
                <a:lnTo>
                  <a:pt x="307509" y="487843"/>
                </a:lnTo>
                <a:cubicBezTo>
                  <a:pt x="307509" y="487843"/>
                  <a:pt x="305355" y="487503"/>
                  <a:pt x="305355" y="487503"/>
                </a:cubicBezTo>
                <a:lnTo>
                  <a:pt x="304675" y="487730"/>
                </a:lnTo>
                <a:lnTo>
                  <a:pt x="303995" y="488297"/>
                </a:lnTo>
                <a:lnTo>
                  <a:pt x="303315" y="489317"/>
                </a:lnTo>
                <a:lnTo>
                  <a:pt x="302635" y="489883"/>
                </a:lnTo>
                <a:lnTo>
                  <a:pt x="301842" y="489883"/>
                </a:lnTo>
                <a:cubicBezTo>
                  <a:pt x="301842" y="489883"/>
                  <a:pt x="300935" y="488977"/>
                  <a:pt x="300935" y="488977"/>
                </a:cubicBezTo>
                <a:lnTo>
                  <a:pt x="299008" y="485916"/>
                </a:lnTo>
                <a:lnTo>
                  <a:pt x="298328" y="485463"/>
                </a:lnTo>
                <a:lnTo>
                  <a:pt x="296854" y="485123"/>
                </a:lnTo>
                <a:lnTo>
                  <a:pt x="296061" y="485123"/>
                </a:lnTo>
                <a:cubicBezTo>
                  <a:pt x="296061" y="485123"/>
                  <a:pt x="295381" y="485690"/>
                  <a:pt x="295381" y="485690"/>
                </a:cubicBezTo>
                <a:lnTo>
                  <a:pt x="294134" y="487050"/>
                </a:lnTo>
                <a:lnTo>
                  <a:pt x="294134" y="487957"/>
                </a:lnTo>
                <a:cubicBezTo>
                  <a:pt x="294134" y="487957"/>
                  <a:pt x="294701" y="488977"/>
                  <a:pt x="294701" y="488977"/>
                </a:cubicBezTo>
                <a:lnTo>
                  <a:pt x="296174" y="490337"/>
                </a:lnTo>
                <a:lnTo>
                  <a:pt x="298555" y="491924"/>
                </a:lnTo>
                <a:lnTo>
                  <a:pt x="298555" y="492604"/>
                </a:lnTo>
                <a:cubicBezTo>
                  <a:pt x="298555" y="492604"/>
                  <a:pt x="296401" y="492377"/>
                  <a:pt x="296401" y="492377"/>
                </a:cubicBezTo>
                <a:lnTo>
                  <a:pt x="295608" y="492717"/>
                </a:lnTo>
                <a:lnTo>
                  <a:pt x="296061" y="493964"/>
                </a:lnTo>
                <a:lnTo>
                  <a:pt x="296514" y="498838"/>
                </a:lnTo>
                <a:lnTo>
                  <a:pt x="297308" y="501218"/>
                </a:lnTo>
                <a:lnTo>
                  <a:pt x="298668" y="503145"/>
                </a:lnTo>
                <a:lnTo>
                  <a:pt x="297308" y="502465"/>
                </a:lnTo>
                <a:lnTo>
                  <a:pt x="296288" y="501445"/>
                </a:lnTo>
                <a:lnTo>
                  <a:pt x="294701" y="498838"/>
                </a:lnTo>
                <a:lnTo>
                  <a:pt x="293341" y="496004"/>
                </a:lnTo>
                <a:lnTo>
                  <a:pt x="292094" y="495211"/>
                </a:lnTo>
                <a:lnTo>
                  <a:pt x="292094" y="494871"/>
                </a:lnTo>
                <a:cubicBezTo>
                  <a:pt x="292094" y="494871"/>
                  <a:pt x="292321" y="494191"/>
                  <a:pt x="292321" y="494191"/>
                </a:cubicBezTo>
                <a:lnTo>
                  <a:pt x="291640" y="492830"/>
                </a:lnTo>
                <a:lnTo>
                  <a:pt x="289827" y="492150"/>
                </a:lnTo>
                <a:lnTo>
                  <a:pt x="288580" y="492150"/>
                </a:lnTo>
                <a:cubicBezTo>
                  <a:pt x="288580" y="492150"/>
                  <a:pt x="286540" y="492604"/>
                  <a:pt x="286540" y="492604"/>
                </a:cubicBezTo>
                <a:lnTo>
                  <a:pt x="284386" y="494077"/>
                </a:lnTo>
                <a:lnTo>
                  <a:pt x="281326" y="495097"/>
                </a:lnTo>
                <a:lnTo>
                  <a:pt x="278492" y="498724"/>
                </a:lnTo>
                <a:lnTo>
                  <a:pt x="277699" y="501218"/>
                </a:lnTo>
                <a:lnTo>
                  <a:pt x="277699" y="502238"/>
                </a:lnTo>
                <a:cubicBezTo>
                  <a:pt x="277699" y="502238"/>
                  <a:pt x="280646" y="506319"/>
                  <a:pt x="280646" y="506319"/>
                </a:cubicBezTo>
                <a:lnTo>
                  <a:pt x="282119" y="511646"/>
                </a:lnTo>
                <a:lnTo>
                  <a:pt x="285406" y="515273"/>
                </a:lnTo>
                <a:lnTo>
                  <a:pt x="286993" y="515613"/>
                </a:lnTo>
                <a:lnTo>
                  <a:pt x="288127" y="514026"/>
                </a:lnTo>
                <a:lnTo>
                  <a:pt x="288580" y="512666"/>
                </a:lnTo>
                <a:lnTo>
                  <a:pt x="288580" y="511646"/>
                </a:lnTo>
                <a:cubicBezTo>
                  <a:pt x="288580" y="511646"/>
                  <a:pt x="288127" y="510739"/>
                  <a:pt x="288127" y="510739"/>
                </a:cubicBezTo>
                <a:lnTo>
                  <a:pt x="287560" y="509946"/>
                </a:lnTo>
                <a:lnTo>
                  <a:pt x="286993" y="509492"/>
                </a:lnTo>
                <a:lnTo>
                  <a:pt x="284726" y="509492"/>
                </a:lnTo>
                <a:cubicBezTo>
                  <a:pt x="284726" y="509492"/>
                  <a:pt x="284726" y="509266"/>
                  <a:pt x="284726" y="509266"/>
                </a:cubicBezTo>
                <a:lnTo>
                  <a:pt x="285746" y="508472"/>
                </a:lnTo>
                <a:lnTo>
                  <a:pt x="287447" y="508132"/>
                </a:lnTo>
                <a:lnTo>
                  <a:pt x="289714" y="508132"/>
                </a:lnTo>
                <a:cubicBezTo>
                  <a:pt x="289714" y="508132"/>
                  <a:pt x="291187" y="508472"/>
                  <a:pt x="291187" y="508472"/>
                </a:cubicBezTo>
                <a:lnTo>
                  <a:pt x="291754" y="508812"/>
                </a:lnTo>
                <a:lnTo>
                  <a:pt x="291980" y="509266"/>
                </a:lnTo>
                <a:lnTo>
                  <a:pt x="290847" y="510739"/>
                </a:lnTo>
                <a:lnTo>
                  <a:pt x="290394" y="511986"/>
                </a:lnTo>
                <a:lnTo>
                  <a:pt x="290734" y="511986"/>
                </a:lnTo>
                <a:cubicBezTo>
                  <a:pt x="290734" y="511986"/>
                  <a:pt x="292434" y="511079"/>
                  <a:pt x="292434" y="511079"/>
                </a:cubicBezTo>
                <a:lnTo>
                  <a:pt x="294927" y="512553"/>
                </a:lnTo>
                <a:lnTo>
                  <a:pt x="296514" y="512779"/>
                </a:lnTo>
                <a:lnTo>
                  <a:pt x="296741" y="513006"/>
                </a:lnTo>
                <a:lnTo>
                  <a:pt x="291074" y="518333"/>
                </a:lnTo>
                <a:lnTo>
                  <a:pt x="291074" y="518787"/>
                </a:lnTo>
                <a:cubicBezTo>
                  <a:pt x="291074" y="518787"/>
                  <a:pt x="291527" y="519240"/>
                  <a:pt x="291527" y="519240"/>
                </a:cubicBezTo>
                <a:lnTo>
                  <a:pt x="291980" y="519580"/>
                </a:lnTo>
                <a:lnTo>
                  <a:pt x="293114" y="519580"/>
                </a:lnTo>
                <a:cubicBezTo>
                  <a:pt x="293114" y="519580"/>
                  <a:pt x="297534" y="517087"/>
                  <a:pt x="297534" y="517087"/>
                </a:cubicBezTo>
                <a:lnTo>
                  <a:pt x="299915" y="513913"/>
                </a:lnTo>
                <a:lnTo>
                  <a:pt x="300141" y="513233"/>
                </a:lnTo>
                <a:lnTo>
                  <a:pt x="300141" y="512439"/>
                </a:lnTo>
                <a:cubicBezTo>
                  <a:pt x="300141" y="512439"/>
                  <a:pt x="299801" y="511873"/>
                  <a:pt x="299801" y="511873"/>
                </a:cubicBezTo>
                <a:lnTo>
                  <a:pt x="297988" y="511193"/>
                </a:lnTo>
                <a:lnTo>
                  <a:pt x="300935" y="510399"/>
                </a:lnTo>
                <a:lnTo>
                  <a:pt x="302295" y="509606"/>
                </a:lnTo>
                <a:lnTo>
                  <a:pt x="302748" y="508472"/>
                </a:lnTo>
                <a:lnTo>
                  <a:pt x="303995" y="507565"/>
                </a:lnTo>
                <a:lnTo>
                  <a:pt x="307509" y="505752"/>
                </a:lnTo>
                <a:lnTo>
                  <a:pt x="312043" y="505412"/>
                </a:lnTo>
                <a:lnTo>
                  <a:pt x="313290" y="504052"/>
                </a:lnTo>
                <a:lnTo>
                  <a:pt x="315557" y="502805"/>
                </a:lnTo>
                <a:lnTo>
                  <a:pt x="317370" y="502805"/>
                </a:lnTo>
                <a:cubicBezTo>
                  <a:pt x="317370" y="502805"/>
                  <a:pt x="318957" y="502465"/>
                  <a:pt x="318957" y="502465"/>
                </a:cubicBezTo>
                <a:lnTo>
                  <a:pt x="319637" y="502011"/>
                </a:lnTo>
                <a:lnTo>
                  <a:pt x="319410" y="500878"/>
                </a:lnTo>
                <a:lnTo>
                  <a:pt x="318844" y="499858"/>
                </a:lnTo>
                <a:lnTo>
                  <a:pt x="317597" y="498498"/>
                </a:lnTo>
                <a:lnTo>
                  <a:pt x="313970" y="498271"/>
                </a:lnTo>
                <a:lnTo>
                  <a:pt x="313176" y="498044"/>
                </a:lnTo>
                <a:lnTo>
                  <a:pt x="314310" y="497138"/>
                </a:lnTo>
                <a:lnTo>
                  <a:pt x="314876" y="496798"/>
                </a:lnTo>
                <a:lnTo>
                  <a:pt x="316577" y="496798"/>
                </a:lnTo>
                <a:cubicBezTo>
                  <a:pt x="316577" y="496798"/>
                  <a:pt x="320657" y="497931"/>
                  <a:pt x="320657" y="497931"/>
                </a:cubicBezTo>
                <a:lnTo>
                  <a:pt x="325191" y="498498"/>
                </a:lnTo>
                <a:lnTo>
                  <a:pt x="325871" y="498498"/>
                </a:lnTo>
                <a:cubicBezTo>
                  <a:pt x="325871" y="498498"/>
                  <a:pt x="326778" y="497591"/>
                  <a:pt x="326778" y="497591"/>
                </a:cubicBezTo>
                <a:lnTo>
                  <a:pt x="329271" y="494531"/>
                </a:lnTo>
                <a:lnTo>
                  <a:pt x="329271" y="493851"/>
                </a:lnTo>
                <a:cubicBezTo>
                  <a:pt x="329271" y="493851"/>
                  <a:pt x="328818" y="493284"/>
                  <a:pt x="328818" y="493284"/>
                </a:cubicBezTo>
                <a:lnTo>
                  <a:pt x="325191" y="492264"/>
                </a:lnTo>
                <a:close/>
                <a:moveTo>
                  <a:pt x="157552" y="565712"/>
                </a:moveTo>
                <a:lnTo>
                  <a:pt x="158232" y="564012"/>
                </a:lnTo>
                <a:lnTo>
                  <a:pt x="158232" y="563445"/>
                </a:lnTo>
                <a:cubicBezTo>
                  <a:pt x="158232" y="563445"/>
                  <a:pt x="157778" y="563445"/>
                  <a:pt x="157778" y="563445"/>
                </a:cubicBezTo>
                <a:lnTo>
                  <a:pt x="156418" y="565145"/>
                </a:lnTo>
                <a:lnTo>
                  <a:pt x="155738" y="565372"/>
                </a:lnTo>
                <a:lnTo>
                  <a:pt x="155398" y="565372"/>
                </a:lnTo>
                <a:cubicBezTo>
                  <a:pt x="155398" y="565372"/>
                  <a:pt x="155738" y="564012"/>
                  <a:pt x="155738" y="564012"/>
                </a:cubicBezTo>
                <a:lnTo>
                  <a:pt x="155738" y="563445"/>
                </a:lnTo>
                <a:cubicBezTo>
                  <a:pt x="155738" y="563445"/>
                  <a:pt x="155171" y="562879"/>
                  <a:pt x="155171" y="562879"/>
                </a:cubicBezTo>
                <a:lnTo>
                  <a:pt x="154605" y="562652"/>
                </a:lnTo>
                <a:lnTo>
                  <a:pt x="153244" y="563332"/>
                </a:lnTo>
                <a:lnTo>
                  <a:pt x="152224" y="564805"/>
                </a:lnTo>
                <a:lnTo>
                  <a:pt x="152224" y="565599"/>
                </a:lnTo>
                <a:cubicBezTo>
                  <a:pt x="152224" y="565599"/>
                  <a:pt x="152564" y="569793"/>
                  <a:pt x="152564" y="569793"/>
                </a:cubicBezTo>
                <a:lnTo>
                  <a:pt x="153131" y="570699"/>
                </a:lnTo>
                <a:lnTo>
                  <a:pt x="154038" y="569906"/>
                </a:lnTo>
                <a:lnTo>
                  <a:pt x="155058" y="569679"/>
                </a:lnTo>
                <a:lnTo>
                  <a:pt x="156985" y="570246"/>
                </a:lnTo>
                <a:lnTo>
                  <a:pt x="159478" y="569453"/>
                </a:lnTo>
                <a:lnTo>
                  <a:pt x="159478" y="569113"/>
                </a:lnTo>
                <a:cubicBezTo>
                  <a:pt x="159478" y="569113"/>
                  <a:pt x="158572" y="567979"/>
                  <a:pt x="158572" y="567979"/>
                </a:cubicBezTo>
                <a:lnTo>
                  <a:pt x="157552" y="565712"/>
                </a:lnTo>
                <a:close/>
                <a:moveTo>
                  <a:pt x="314083" y="507792"/>
                </a:moveTo>
                <a:lnTo>
                  <a:pt x="306942" y="507225"/>
                </a:lnTo>
                <a:lnTo>
                  <a:pt x="305582" y="508926"/>
                </a:lnTo>
                <a:lnTo>
                  <a:pt x="305129" y="511419"/>
                </a:lnTo>
                <a:lnTo>
                  <a:pt x="306716" y="513006"/>
                </a:lnTo>
                <a:lnTo>
                  <a:pt x="307962" y="512099"/>
                </a:lnTo>
                <a:lnTo>
                  <a:pt x="309549" y="510059"/>
                </a:lnTo>
                <a:lnTo>
                  <a:pt x="310003" y="510059"/>
                </a:lnTo>
                <a:cubicBezTo>
                  <a:pt x="310003" y="510059"/>
                  <a:pt x="312610" y="509039"/>
                  <a:pt x="312610" y="509039"/>
                </a:cubicBezTo>
                <a:lnTo>
                  <a:pt x="314083" y="509039"/>
                </a:lnTo>
                <a:cubicBezTo>
                  <a:pt x="314083" y="509039"/>
                  <a:pt x="314650" y="508586"/>
                  <a:pt x="314650" y="508586"/>
                </a:cubicBezTo>
                <a:lnTo>
                  <a:pt x="314650" y="508132"/>
                </a:lnTo>
                <a:cubicBezTo>
                  <a:pt x="314650" y="508132"/>
                  <a:pt x="314083" y="507679"/>
                  <a:pt x="314083" y="507679"/>
                </a:cubicBezTo>
                <a:close/>
                <a:moveTo>
                  <a:pt x="287900" y="525361"/>
                </a:moveTo>
                <a:lnTo>
                  <a:pt x="285746" y="526608"/>
                </a:lnTo>
                <a:lnTo>
                  <a:pt x="285520" y="527628"/>
                </a:lnTo>
                <a:lnTo>
                  <a:pt x="286993" y="528421"/>
                </a:lnTo>
                <a:lnTo>
                  <a:pt x="288013" y="528421"/>
                </a:lnTo>
                <a:cubicBezTo>
                  <a:pt x="288013" y="528421"/>
                  <a:pt x="289260" y="527854"/>
                  <a:pt x="289260" y="527854"/>
                </a:cubicBezTo>
                <a:lnTo>
                  <a:pt x="289940" y="527401"/>
                </a:lnTo>
                <a:lnTo>
                  <a:pt x="290167" y="526948"/>
                </a:lnTo>
                <a:lnTo>
                  <a:pt x="290167" y="526154"/>
                </a:lnTo>
                <a:cubicBezTo>
                  <a:pt x="290167" y="526154"/>
                  <a:pt x="290167" y="525474"/>
                  <a:pt x="290167" y="525474"/>
                </a:cubicBezTo>
                <a:lnTo>
                  <a:pt x="288013" y="525248"/>
                </a:lnTo>
                <a:close/>
                <a:moveTo>
                  <a:pt x="172173" y="567072"/>
                </a:moveTo>
                <a:lnTo>
                  <a:pt x="171833" y="566732"/>
                </a:lnTo>
                <a:lnTo>
                  <a:pt x="171153" y="566732"/>
                </a:lnTo>
                <a:cubicBezTo>
                  <a:pt x="171153" y="566732"/>
                  <a:pt x="169906" y="568999"/>
                  <a:pt x="169906" y="568999"/>
                </a:cubicBezTo>
                <a:lnTo>
                  <a:pt x="168773" y="568999"/>
                </a:lnTo>
                <a:cubicBezTo>
                  <a:pt x="168773" y="568999"/>
                  <a:pt x="167526" y="570926"/>
                  <a:pt x="167526" y="570926"/>
                </a:cubicBezTo>
                <a:lnTo>
                  <a:pt x="166846" y="571380"/>
                </a:lnTo>
                <a:lnTo>
                  <a:pt x="166053" y="571380"/>
                </a:lnTo>
                <a:cubicBezTo>
                  <a:pt x="166053" y="571380"/>
                  <a:pt x="166506" y="573306"/>
                  <a:pt x="166506" y="573306"/>
                </a:cubicBezTo>
                <a:lnTo>
                  <a:pt x="166506" y="573873"/>
                </a:lnTo>
                <a:cubicBezTo>
                  <a:pt x="166506" y="573873"/>
                  <a:pt x="166279" y="574780"/>
                  <a:pt x="166279" y="574780"/>
                </a:cubicBezTo>
                <a:lnTo>
                  <a:pt x="165032" y="577500"/>
                </a:lnTo>
                <a:lnTo>
                  <a:pt x="166166" y="576934"/>
                </a:lnTo>
                <a:lnTo>
                  <a:pt x="168886" y="573760"/>
                </a:lnTo>
                <a:lnTo>
                  <a:pt x="169680" y="573080"/>
                </a:lnTo>
                <a:lnTo>
                  <a:pt x="170586" y="572740"/>
                </a:lnTo>
                <a:lnTo>
                  <a:pt x="170926" y="571833"/>
                </a:lnTo>
                <a:lnTo>
                  <a:pt x="172173" y="571153"/>
                </a:lnTo>
                <a:lnTo>
                  <a:pt x="172513" y="570699"/>
                </a:lnTo>
                <a:lnTo>
                  <a:pt x="172853" y="569566"/>
                </a:lnTo>
                <a:lnTo>
                  <a:pt x="171607" y="568319"/>
                </a:lnTo>
                <a:lnTo>
                  <a:pt x="172173" y="567072"/>
                </a:lnTo>
                <a:close/>
                <a:moveTo>
                  <a:pt x="166166" y="1433266"/>
                </a:moveTo>
                <a:lnTo>
                  <a:pt x="165032" y="1434286"/>
                </a:lnTo>
                <a:lnTo>
                  <a:pt x="164579" y="1435533"/>
                </a:lnTo>
                <a:lnTo>
                  <a:pt x="164806" y="1436440"/>
                </a:lnTo>
                <a:lnTo>
                  <a:pt x="165486" y="1436440"/>
                </a:lnTo>
                <a:cubicBezTo>
                  <a:pt x="165486" y="1436440"/>
                  <a:pt x="165939" y="1435533"/>
                  <a:pt x="165939" y="1435533"/>
                </a:cubicBezTo>
                <a:lnTo>
                  <a:pt x="166506" y="1434626"/>
                </a:lnTo>
                <a:lnTo>
                  <a:pt x="167979" y="1433946"/>
                </a:lnTo>
                <a:lnTo>
                  <a:pt x="167979" y="1432813"/>
                </a:lnTo>
                <a:cubicBezTo>
                  <a:pt x="167979" y="1432813"/>
                  <a:pt x="168660" y="1431793"/>
                  <a:pt x="168660" y="1431793"/>
                </a:cubicBezTo>
                <a:lnTo>
                  <a:pt x="167639" y="1431566"/>
                </a:lnTo>
                <a:lnTo>
                  <a:pt x="166393" y="1433153"/>
                </a:lnTo>
                <a:close/>
                <a:moveTo>
                  <a:pt x="159478" y="564352"/>
                </a:moveTo>
                <a:lnTo>
                  <a:pt x="159025" y="564919"/>
                </a:lnTo>
                <a:lnTo>
                  <a:pt x="159819" y="565712"/>
                </a:lnTo>
                <a:lnTo>
                  <a:pt x="162652" y="567299"/>
                </a:lnTo>
                <a:lnTo>
                  <a:pt x="162992" y="564919"/>
                </a:lnTo>
                <a:lnTo>
                  <a:pt x="162312" y="564352"/>
                </a:lnTo>
                <a:lnTo>
                  <a:pt x="159592" y="564352"/>
                </a:lnTo>
                <a:close/>
                <a:moveTo>
                  <a:pt x="182828" y="1426919"/>
                </a:moveTo>
                <a:lnTo>
                  <a:pt x="178181" y="1426919"/>
                </a:lnTo>
                <a:cubicBezTo>
                  <a:pt x="178181" y="1426919"/>
                  <a:pt x="175120" y="1428732"/>
                  <a:pt x="175120" y="1428732"/>
                </a:cubicBezTo>
                <a:lnTo>
                  <a:pt x="173873" y="1430999"/>
                </a:lnTo>
                <a:lnTo>
                  <a:pt x="174667" y="1432246"/>
                </a:lnTo>
                <a:lnTo>
                  <a:pt x="176707" y="1433153"/>
                </a:lnTo>
                <a:lnTo>
                  <a:pt x="177501" y="1434173"/>
                </a:lnTo>
                <a:lnTo>
                  <a:pt x="179541" y="1434400"/>
                </a:lnTo>
                <a:lnTo>
                  <a:pt x="180561" y="1434966"/>
                </a:lnTo>
                <a:lnTo>
                  <a:pt x="182374" y="1433719"/>
                </a:lnTo>
                <a:lnTo>
                  <a:pt x="182941" y="1432813"/>
                </a:lnTo>
                <a:lnTo>
                  <a:pt x="183168" y="1430999"/>
                </a:lnTo>
                <a:lnTo>
                  <a:pt x="183735" y="1429752"/>
                </a:lnTo>
                <a:lnTo>
                  <a:pt x="183735" y="1428619"/>
                </a:lnTo>
                <a:cubicBezTo>
                  <a:pt x="183735" y="1428619"/>
                  <a:pt x="182714" y="1427145"/>
                  <a:pt x="182714" y="1427145"/>
                </a:cubicBezTo>
                <a:close/>
                <a:moveTo>
                  <a:pt x="181921" y="576140"/>
                </a:moveTo>
                <a:lnTo>
                  <a:pt x="182601" y="576140"/>
                </a:lnTo>
                <a:cubicBezTo>
                  <a:pt x="182601" y="576140"/>
                  <a:pt x="182601" y="575120"/>
                  <a:pt x="182601" y="575120"/>
                </a:cubicBezTo>
                <a:lnTo>
                  <a:pt x="182034" y="573873"/>
                </a:lnTo>
                <a:lnTo>
                  <a:pt x="180561" y="573306"/>
                </a:lnTo>
                <a:lnTo>
                  <a:pt x="180561" y="573986"/>
                </a:lnTo>
                <a:cubicBezTo>
                  <a:pt x="180561" y="573986"/>
                  <a:pt x="181354" y="575687"/>
                  <a:pt x="181354" y="575687"/>
                </a:cubicBezTo>
                <a:lnTo>
                  <a:pt x="181921" y="576027"/>
                </a:lnTo>
                <a:close/>
                <a:moveTo>
                  <a:pt x="177387" y="573420"/>
                </a:moveTo>
                <a:lnTo>
                  <a:pt x="178521" y="572740"/>
                </a:lnTo>
                <a:lnTo>
                  <a:pt x="179087" y="573420"/>
                </a:lnTo>
                <a:lnTo>
                  <a:pt x="179427" y="573080"/>
                </a:lnTo>
                <a:lnTo>
                  <a:pt x="179427" y="570586"/>
                </a:lnTo>
                <a:cubicBezTo>
                  <a:pt x="179427" y="570586"/>
                  <a:pt x="178974" y="568319"/>
                  <a:pt x="178974" y="568319"/>
                </a:cubicBezTo>
                <a:lnTo>
                  <a:pt x="178407" y="568546"/>
                </a:lnTo>
                <a:lnTo>
                  <a:pt x="177954" y="569679"/>
                </a:lnTo>
                <a:lnTo>
                  <a:pt x="177954" y="570246"/>
                </a:lnTo>
                <a:cubicBezTo>
                  <a:pt x="177954" y="570246"/>
                  <a:pt x="177954" y="571493"/>
                  <a:pt x="177954" y="571493"/>
                </a:cubicBezTo>
                <a:lnTo>
                  <a:pt x="177047" y="571493"/>
                </a:lnTo>
                <a:cubicBezTo>
                  <a:pt x="177047" y="571493"/>
                  <a:pt x="177047" y="572173"/>
                  <a:pt x="177047" y="572173"/>
                </a:cubicBezTo>
                <a:lnTo>
                  <a:pt x="176820" y="573080"/>
                </a:lnTo>
                <a:lnTo>
                  <a:pt x="177501" y="573646"/>
                </a:lnTo>
                <a:close/>
                <a:moveTo>
                  <a:pt x="216492" y="1446301"/>
                </a:moveTo>
                <a:lnTo>
                  <a:pt x="216152" y="1444487"/>
                </a:lnTo>
                <a:lnTo>
                  <a:pt x="215245" y="1444487"/>
                </a:lnTo>
                <a:cubicBezTo>
                  <a:pt x="215245" y="1444487"/>
                  <a:pt x="214565" y="1444487"/>
                  <a:pt x="214565" y="1444487"/>
                </a:cubicBezTo>
                <a:lnTo>
                  <a:pt x="213998" y="1444147"/>
                </a:lnTo>
                <a:lnTo>
                  <a:pt x="213545" y="1443241"/>
                </a:lnTo>
                <a:lnTo>
                  <a:pt x="213545" y="1442334"/>
                </a:lnTo>
                <a:cubicBezTo>
                  <a:pt x="213545" y="1442334"/>
                  <a:pt x="211278" y="1438933"/>
                  <a:pt x="211278" y="1438933"/>
                </a:cubicBezTo>
                <a:lnTo>
                  <a:pt x="210144" y="1439160"/>
                </a:lnTo>
                <a:lnTo>
                  <a:pt x="207991" y="1441314"/>
                </a:lnTo>
                <a:lnTo>
                  <a:pt x="204930" y="1441654"/>
                </a:lnTo>
                <a:lnTo>
                  <a:pt x="205610" y="1442900"/>
                </a:lnTo>
                <a:lnTo>
                  <a:pt x="205610" y="1443921"/>
                </a:lnTo>
                <a:cubicBezTo>
                  <a:pt x="205610" y="1443921"/>
                  <a:pt x="207651" y="1446527"/>
                  <a:pt x="207651" y="1446527"/>
                </a:cubicBezTo>
                <a:lnTo>
                  <a:pt x="208217" y="1447888"/>
                </a:lnTo>
                <a:lnTo>
                  <a:pt x="208898" y="1447888"/>
                </a:lnTo>
                <a:cubicBezTo>
                  <a:pt x="208898" y="1447888"/>
                  <a:pt x="210938" y="1447888"/>
                  <a:pt x="210938" y="1447888"/>
                </a:cubicBezTo>
                <a:lnTo>
                  <a:pt x="210144" y="1446754"/>
                </a:lnTo>
                <a:lnTo>
                  <a:pt x="210938" y="1446527"/>
                </a:lnTo>
                <a:lnTo>
                  <a:pt x="211164" y="1446754"/>
                </a:lnTo>
                <a:lnTo>
                  <a:pt x="211391" y="1447661"/>
                </a:lnTo>
                <a:lnTo>
                  <a:pt x="212525" y="1447321"/>
                </a:lnTo>
                <a:lnTo>
                  <a:pt x="213545" y="1448454"/>
                </a:lnTo>
                <a:lnTo>
                  <a:pt x="214565" y="1448908"/>
                </a:lnTo>
                <a:lnTo>
                  <a:pt x="216718" y="1448681"/>
                </a:lnTo>
                <a:lnTo>
                  <a:pt x="217852" y="1448001"/>
                </a:lnTo>
                <a:lnTo>
                  <a:pt x="217512" y="1447434"/>
                </a:lnTo>
                <a:lnTo>
                  <a:pt x="216492" y="1446414"/>
                </a:lnTo>
                <a:close/>
                <a:moveTo>
                  <a:pt x="233380" y="1457182"/>
                </a:moveTo>
                <a:lnTo>
                  <a:pt x="232134" y="1456615"/>
                </a:lnTo>
                <a:lnTo>
                  <a:pt x="229867" y="1457069"/>
                </a:lnTo>
                <a:lnTo>
                  <a:pt x="231113" y="1458996"/>
                </a:lnTo>
                <a:lnTo>
                  <a:pt x="231453" y="1460583"/>
                </a:lnTo>
                <a:lnTo>
                  <a:pt x="232814" y="1460923"/>
                </a:lnTo>
                <a:lnTo>
                  <a:pt x="234060" y="1460242"/>
                </a:lnTo>
                <a:lnTo>
                  <a:pt x="234854" y="1458882"/>
                </a:lnTo>
                <a:lnTo>
                  <a:pt x="234060" y="1457862"/>
                </a:lnTo>
                <a:lnTo>
                  <a:pt x="233380" y="1457296"/>
                </a:lnTo>
                <a:close/>
                <a:moveTo>
                  <a:pt x="998922" y="1164975"/>
                </a:moveTo>
                <a:lnTo>
                  <a:pt x="998016" y="1164748"/>
                </a:lnTo>
                <a:lnTo>
                  <a:pt x="996995" y="1164748"/>
                </a:lnTo>
                <a:cubicBezTo>
                  <a:pt x="996995" y="1164748"/>
                  <a:pt x="997675" y="1166108"/>
                  <a:pt x="997675" y="1166108"/>
                </a:cubicBezTo>
                <a:lnTo>
                  <a:pt x="998922" y="1166335"/>
                </a:lnTo>
                <a:lnTo>
                  <a:pt x="999829" y="1166335"/>
                </a:lnTo>
                <a:cubicBezTo>
                  <a:pt x="999829" y="1166335"/>
                  <a:pt x="999829" y="1165882"/>
                  <a:pt x="999829" y="1165882"/>
                </a:cubicBezTo>
                <a:lnTo>
                  <a:pt x="999036" y="1164862"/>
                </a:lnTo>
                <a:close/>
                <a:moveTo>
                  <a:pt x="1884158" y="889316"/>
                </a:moveTo>
                <a:lnTo>
                  <a:pt x="1883591" y="889316"/>
                </a:lnTo>
                <a:cubicBezTo>
                  <a:pt x="1883591" y="889316"/>
                  <a:pt x="1883251" y="889883"/>
                  <a:pt x="1883251" y="889883"/>
                </a:cubicBezTo>
                <a:lnTo>
                  <a:pt x="1883251" y="890450"/>
                </a:lnTo>
                <a:cubicBezTo>
                  <a:pt x="1883251" y="890450"/>
                  <a:pt x="1883478" y="890450"/>
                  <a:pt x="1883478" y="890450"/>
                </a:cubicBezTo>
                <a:lnTo>
                  <a:pt x="1884158" y="889656"/>
                </a:lnTo>
                <a:lnTo>
                  <a:pt x="1884158" y="889316"/>
                </a:lnTo>
                <a:close/>
                <a:moveTo>
                  <a:pt x="1663473" y="856899"/>
                </a:moveTo>
                <a:lnTo>
                  <a:pt x="1663813" y="856559"/>
                </a:lnTo>
                <a:lnTo>
                  <a:pt x="1663813" y="855652"/>
                </a:lnTo>
                <a:cubicBezTo>
                  <a:pt x="1663813" y="855652"/>
                  <a:pt x="1663586" y="855086"/>
                  <a:pt x="1663586" y="855086"/>
                </a:cubicBezTo>
                <a:lnTo>
                  <a:pt x="1662679" y="854859"/>
                </a:lnTo>
                <a:lnTo>
                  <a:pt x="1661886" y="855539"/>
                </a:lnTo>
                <a:lnTo>
                  <a:pt x="1661206" y="857013"/>
                </a:lnTo>
                <a:lnTo>
                  <a:pt x="1660299" y="857919"/>
                </a:lnTo>
                <a:lnTo>
                  <a:pt x="1659165" y="858373"/>
                </a:lnTo>
                <a:lnTo>
                  <a:pt x="1658372" y="859393"/>
                </a:lnTo>
                <a:lnTo>
                  <a:pt x="1657919" y="860980"/>
                </a:lnTo>
                <a:lnTo>
                  <a:pt x="1657125" y="862340"/>
                </a:lnTo>
                <a:lnTo>
                  <a:pt x="1655425" y="864380"/>
                </a:lnTo>
                <a:lnTo>
                  <a:pt x="1655425" y="864947"/>
                </a:lnTo>
                <a:cubicBezTo>
                  <a:pt x="1655425" y="864947"/>
                  <a:pt x="1655425" y="865740"/>
                  <a:pt x="1655425" y="865740"/>
                </a:cubicBezTo>
                <a:lnTo>
                  <a:pt x="1655765" y="866760"/>
                </a:lnTo>
                <a:lnTo>
                  <a:pt x="1656332" y="867440"/>
                </a:lnTo>
                <a:lnTo>
                  <a:pt x="1657125" y="867780"/>
                </a:lnTo>
                <a:lnTo>
                  <a:pt x="1657805" y="867554"/>
                </a:lnTo>
                <a:lnTo>
                  <a:pt x="1659732" y="865174"/>
                </a:lnTo>
                <a:lnTo>
                  <a:pt x="1659959" y="864607"/>
                </a:lnTo>
                <a:lnTo>
                  <a:pt x="1659732" y="864380"/>
                </a:lnTo>
                <a:lnTo>
                  <a:pt x="1659959" y="863473"/>
                </a:lnTo>
                <a:lnTo>
                  <a:pt x="1660752" y="861887"/>
                </a:lnTo>
                <a:lnTo>
                  <a:pt x="1661319" y="861093"/>
                </a:lnTo>
                <a:lnTo>
                  <a:pt x="1661659" y="861093"/>
                </a:lnTo>
                <a:cubicBezTo>
                  <a:pt x="1661659" y="861093"/>
                  <a:pt x="1661999" y="860866"/>
                  <a:pt x="1661999" y="860866"/>
                </a:cubicBezTo>
                <a:lnTo>
                  <a:pt x="1662339" y="860186"/>
                </a:lnTo>
                <a:lnTo>
                  <a:pt x="1662339" y="859620"/>
                </a:lnTo>
                <a:cubicBezTo>
                  <a:pt x="1662339" y="859620"/>
                  <a:pt x="1661772" y="859053"/>
                  <a:pt x="1661772" y="859053"/>
                </a:cubicBezTo>
                <a:lnTo>
                  <a:pt x="1661772" y="858826"/>
                </a:lnTo>
                <a:cubicBezTo>
                  <a:pt x="1661772" y="858826"/>
                  <a:pt x="1662339" y="858826"/>
                  <a:pt x="1662339" y="858826"/>
                </a:cubicBezTo>
                <a:lnTo>
                  <a:pt x="1662566" y="858259"/>
                </a:lnTo>
                <a:lnTo>
                  <a:pt x="1662566" y="857013"/>
                </a:lnTo>
                <a:cubicBezTo>
                  <a:pt x="1662566" y="857013"/>
                  <a:pt x="1662566" y="856446"/>
                  <a:pt x="1662566" y="856446"/>
                </a:cubicBezTo>
                <a:lnTo>
                  <a:pt x="1663246" y="856673"/>
                </a:lnTo>
                <a:close/>
                <a:moveTo>
                  <a:pt x="1828278" y="917200"/>
                </a:moveTo>
                <a:lnTo>
                  <a:pt x="1828958" y="916293"/>
                </a:lnTo>
                <a:lnTo>
                  <a:pt x="1829298" y="915726"/>
                </a:lnTo>
                <a:lnTo>
                  <a:pt x="1829298" y="915386"/>
                </a:lnTo>
                <a:cubicBezTo>
                  <a:pt x="1829298" y="915386"/>
                  <a:pt x="1827825" y="915159"/>
                  <a:pt x="1827825" y="915159"/>
                </a:cubicBezTo>
                <a:lnTo>
                  <a:pt x="1827258" y="915499"/>
                </a:lnTo>
                <a:lnTo>
                  <a:pt x="1827258" y="916179"/>
                </a:lnTo>
                <a:cubicBezTo>
                  <a:pt x="1827258" y="916179"/>
                  <a:pt x="1827258" y="916746"/>
                  <a:pt x="1827258" y="916746"/>
                </a:cubicBezTo>
                <a:lnTo>
                  <a:pt x="1827712" y="917086"/>
                </a:lnTo>
                <a:lnTo>
                  <a:pt x="1828278" y="917086"/>
                </a:lnTo>
                <a:close/>
                <a:moveTo>
                  <a:pt x="1665286" y="851799"/>
                </a:moveTo>
                <a:lnTo>
                  <a:pt x="1665059" y="851459"/>
                </a:lnTo>
                <a:lnTo>
                  <a:pt x="1664493" y="853045"/>
                </a:lnTo>
                <a:lnTo>
                  <a:pt x="1664946" y="853612"/>
                </a:lnTo>
                <a:lnTo>
                  <a:pt x="1666080" y="853612"/>
                </a:lnTo>
                <a:cubicBezTo>
                  <a:pt x="1666080" y="853612"/>
                  <a:pt x="1666646" y="853386"/>
                  <a:pt x="1666646" y="853386"/>
                </a:cubicBezTo>
                <a:lnTo>
                  <a:pt x="1666646" y="852252"/>
                </a:lnTo>
                <a:cubicBezTo>
                  <a:pt x="1666646" y="852252"/>
                  <a:pt x="1666646" y="851912"/>
                  <a:pt x="1666646" y="851912"/>
                </a:cubicBezTo>
                <a:lnTo>
                  <a:pt x="1666306" y="851912"/>
                </a:lnTo>
                <a:cubicBezTo>
                  <a:pt x="1666306" y="851912"/>
                  <a:pt x="1665286" y="851685"/>
                  <a:pt x="1665286" y="851685"/>
                </a:cubicBezTo>
                <a:close/>
                <a:moveTo>
                  <a:pt x="6990416" y="637460"/>
                </a:moveTo>
                <a:lnTo>
                  <a:pt x="6987355" y="635874"/>
                </a:lnTo>
                <a:lnTo>
                  <a:pt x="6984975" y="636327"/>
                </a:lnTo>
                <a:lnTo>
                  <a:pt x="6981462" y="635307"/>
                </a:lnTo>
                <a:lnTo>
                  <a:pt x="6978742" y="635307"/>
                </a:lnTo>
                <a:cubicBezTo>
                  <a:pt x="6978742" y="635307"/>
                  <a:pt x="6975001" y="637574"/>
                  <a:pt x="6975001" y="637574"/>
                </a:cubicBezTo>
                <a:lnTo>
                  <a:pt x="6977041" y="638481"/>
                </a:lnTo>
                <a:lnTo>
                  <a:pt x="6979648" y="639161"/>
                </a:lnTo>
                <a:lnTo>
                  <a:pt x="6980782" y="641768"/>
                </a:lnTo>
                <a:lnTo>
                  <a:pt x="6984068" y="643128"/>
                </a:lnTo>
                <a:lnTo>
                  <a:pt x="6987016" y="641314"/>
                </a:lnTo>
                <a:lnTo>
                  <a:pt x="6988603" y="641314"/>
                </a:lnTo>
                <a:cubicBezTo>
                  <a:pt x="6988603" y="641314"/>
                  <a:pt x="6991550" y="640974"/>
                  <a:pt x="6991550" y="640974"/>
                </a:cubicBezTo>
                <a:lnTo>
                  <a:pt x="6992456" y="640974"/>
                </a:lnTo>
                <a:cubicBezTo>
                  <a:pt x="6992456" y="640974"/>
                  <a:pt x="6993363" y="640748"/>
                  <a:pt x="6993363" y="640748"/>
                </a:cubicBezTo>
                <a:lnTo>
                  <a:pt x="6994156" y="640181"/>
                </a:lnTo>
                <a:lnTo>
                  <a:pt x="6990416" y="637460"/>
                </a:lnTo>
                <a:close/>
                <a:moveTo>
                  <a:pt x="7097982" y="665570"/>
                </a:moveTo>
                <a:lnTo>
                  <a:pt x="7097301" y="666364"/>
                </a:lnTo>
                <a:lnTo>
                  <a:pt x="7097301" y="667157"/>
                </a:lnTo>
                <a:cubicBezTo>
                  <a:pt x="7097301" y="667157"/>
                  <a:pt x="7098095" y="668404"/>
                  <a:pt x="7098095" y="668404"/>
                </a:cubicBezTo>
                <a:lnTo>
                  <a:pt x="7099342" y="667951"/>
                </a:lnTo>
                <a:lnTo>
                  <a:pt x="7100022" y="666817"/>
                </a:lnTo>
                <a:lnTo>
                  <a:pt x="7099229" y="666137"/>
                </a:lnTo>
                <a:lnTo>
                  <a:pt x="7097982" y="665684"/>
                </a:lnTo>
                <a:close/>
                <a:moveTo>
                  <a:pt x="7078600" y="662170"/>
                </a:moveTo>
                <a:lnTo>
                  <a:pt x="7077693" y="664890"/>
                </a:lnTo>
                <a:lnTo>
                  <a:pt x="7076786" y="665684"/>
                </a:lnTo>
                <a:lnTo>
                  <a:pt x="7074746" y="666137"/>
                </a:lnTo>
                <a:lnTo>
                  <a:pt x="7072025" y="668291"/>
                </a:lnTo>
                <a:lnTo>
                  <a:pt x="7072252" y="668857"/>
                </a:lnTo>
                <a:lnTo>
                  <a:pt x="7073612" y="670104"/>
                </a:lnTo>
                <a:lnTo>
                  <a:pt x="7075426" y="668857"/>
                </a:lnTo>
                <a:lnTo>
                  <a:pt x="7079053" y="666931"/>
                </a:lnTo>
                <a:lnTo>
                  <a:pt x="7079053" y="665570"/>
                </a:lnTo>
                <a:cubicBezTo>
                  <a:pt x="7079053" y="665570"/>
                  <a:pt x="7080300" y="663644"/>
                  <a:pt x="7080300" y="663644"/>
                </a:cubicBezTo>
                <a:lnTo>
                  <a:pt x="7080640" y="662397"/>
                </a:lnTo>
                <a:lnTo>
                  <a:pt x="7079960" y="662057"/>
                </a:lnTo>
                <a:lnTo>
                  <a:pt x="7078486" y="662057"/>
                </a:lnTo>
                <a:close/>
                <a:moveTo>
                  <a:pt x="7114077" y="682459"/>
                </a:moveTo>
                <a:lnTo>
                  <a:pt x="7111810" y="680986"/>
                </a:lnTo>
                <a:lnTo>
                  <a:pt x="7109770" y="679285"/>
                </a:lnTo>
                <a:lnTo>
                  <a:pt x="7106143" y="676678"/>
                </a:lnTo>
                <a:lnTo>
                  <a:pt x="7101722" y="675545"/>
                </a:lnTo>
                <a:lnTo>
                  <a:pt x="7100815" y="675885"/>
                </a:lnTo>
                <a:lnTo>
                  <a:pt x="7102855" y="677585"/>
                </a:lnTo>
                <a:lnTo>
                  <a:pt x="7106483" y="679059"/>
                </a:lnTo>
                <a:lnTo>
                  <a:pt x="7113737" y="683819"/>
                </a:lnTo>
                <a:lnTo>
                  <a:pt x="7117251" y="683819"/>
                </a:lnTo>
                <a:cubicBezTo>
                  <a:pt x="7117251" y="683819"/>
                  <a:pt x="7116457" y="683026"/>
                  <a:pt x="7116457" y="683026"/>
                </a:cubicBezTo>
                <a:lnTo>
                  <a:pt x="7113964" y="682459"/>
                </a:lnTo>
                <a:close/>
                <a:moveTo>
                  <a:pt x="1683082" y="858939"/>
                </a:moveTo>
                <a:lnTo>
                  <a:pt x="1683082" y="859166"/>
                </a:lnTo>
                <a:cubicBezTo>
                  <a:pt x="1683082" y="859166"/>
                  <a:pt x="1683422" y="860413"/>
                  <a:pt x="1683422" y="860413"/>
                </a:cubicBezTo>
                <a:lnTo>
                  <a:pt x="1683875" y="860753"/>
                </a:lnTo>
                <a:lnTo>
                  <a:pt x="1684442" y="860753"/>
                </a:lnTo>
                <a:cubicBezTo>
                  <a:pt x="1684442" y="860753"/>
                  <a:pt x="1684668" y="860413"/>
                  <a:pt x="1684668" y="860413"/>
                </a:cubicBezTo>
                <a:lnTo>
                  <a:pt x="1684668" y="859620"/>
                </a:lnTo>
                <a:cubicBezTo>
                  <a:pt x="1684668" y="859620"/>
                  <a:pt x="1684215" y="859166"/>
                  <a:pt x="1684215" y="859166"/>
                </a:cubicBezTo>
                <a:lnTo>
                  <a:pt x="1683082" y="859166"/>
                </a:lnTo>
                <a:close/>
                <a:moveTo>
                  <a:pt x="6995743" y="652196"/>
                </a:moveTo>
                <a:lnTo>
                  <a:pt x="6993816" y="652649"/>
                </a:lnTo>
                <a:lnTo>
                  <a:pt x="6993363" y="653669"/>
                </a:lnTo>
                <a:lnTo>
                  <a:pt x="6997784" y="654122"/>
                </a:lnTo>
                <a:lnTo>
                  <a:pt x="6998690" y="655143"/>
                </a:lnTo>
                <a:lnTo>
                  <a:pt x="7000051" y="655143"/>
                </a:lnTo>
                <a:cubicBezTo>
                  <a:pt x="7000051" y="655143"/>
                  <a:pt x="7000504" y="652536"/>
                  <a:pt x="7000504" y="652536"/>
                </a:cubicBezTo>
                <a:lnTo>
                  <a:pt x="7001184" y="651062"/>
                </a:lnTo>
                <a:lnTo>
                  <a:pt x="6998803" y="650835"/>
                </a:lnTo>
                <a:lnTo>
                  <a:pt x="6995970" y="652422"/>
                </a:lnTo>
                <a:close/>
                <a:moveTo>
                  <a:pt x="928648" y="802040"/>
                </a:moveTo>
                <a:lnTo>
                  <a:pt x="929328" y="803173"/>
                </a:lnTo>
                <a:lnTo>
                  <a:pt x="929668" y="803173"/>
                </a:lnTo>
                <a:cubicBezTo>
                  <a:pt x="929668" y="803173"/>
                  <a:pt x="929894" y="802606"/>
                  <a:pt x="929894" y="802606"/>
                </a:cubicBezTo>
                <a:lnTo>
                  <a:pt x="929894" y="802266"/>
                </a:lnTo>
                <a:cubicBezTo>
                  <a:pt x="929894" y="802266"/>
                  <a:pt x="929214" y="800679"/>
                  <a:pt x="929214" y="800679"/>
                </a:cubicBezTo>
                <a:lnTo>
                  <a:pt x="928648" y="801246"/>
                </a:lnTo>
                <a:lnTo>
                  <a:pt x="928648" y="802040"/>
                </a:lnTo>
                <a:close/>
                <a:moveTo>
                  <a:pt x="1592744" y="807027"/>
                </a:moveTo>
                <a:lnTo>
                  <a:pt x="1592744" y="807934"/>
                </a:lnTo>
                <a:cubicBezTo>
                  <a:pt x="1592744" y="807934"/>
                  <a:pt x="1592744" y="808160"/>
                  <a:pt x="1592744" y="808160"/>
                </a:cubicBezTo>
                <a:lnTo>
                  <a:pt x="1593424" y="807707"/>
                </a:lnTo>
                <a:lnTo>
                  <a:pt x="1593764" y="807254"/>
                </a:lnTo>
                <a:lnTo>
                  <a:pt x="1593764" y="806687"/>
                </a:lnTo>
                <a:cubicBezTo>
                  <a:pt x="1593764" y="806687"/>
                  <a:pt x="1593538" y="806460"/>
                  <a:pt x="1593538" y="806460"/>
                </a:cubicBezTo>
                <a:lnTo>
                  <a:pt x="1592971" y="806460"/>
                </a:lnTo>
                <a:cubicBezTo>
                  <a:pt x="1592971" y="806460"/>
                  <a:pt x="1592631" y="807140"/>
                  <a:pt x="1592631" y="807140"/>
                </a:cubicBezTo>
                <a:close/>
                <a:moveTo>
                  <a:pt x="937149" y="791838"/>
                </a:moveTo>
                <a:lnTo>
                  <a:pt x="936922" y="789345"/>
                </a:lnTo>
                <a:lnTo>
                  <a:pt x="936695" y="789118"/>
                </a:lnTo>
                <a:lnTo>
                  <a:pt x="936015" y="788778"/>
                </a:lnTo>
                <a:lnTo>
                  <a:pt x="935788" y="789005"/>
                </a:lnTo>
                <a:lnTo>
                  <a:pt x="935562" y="789912"/>
                </a:lnTo>
                <a:lnTo>
                  <a:pt x="935562" y="791272"/>
                </a:lnTo>
                <a:cubicBezTo>
                  <a:pt x="935562" y="791272"/>
                  <a:pt x="935902" y="791838"/>
                  <a:pt x="935902" y="791838"/>
                </a:cubicBezTo>
                <a:lnTo>
                  <a:pt x="937035" y="792518"/>
                </a:lnTo>
                <a:lnTo>
                  <a:pt x="937035" y="791952"/>
                </a:lnTo>
                <a:close/>
                <a:moveTo>
                  <a:pt x="1693623" y="842164"/>
                </a:moveTo>
                <a:lnTo>
                  <a:pt x="1692943" y="843184"/>
                </a:lnTo>
                <a:lnTo>
                  <a:pt x="1692263" y="845451"/>
                </a:lnTo>
                <a:lnTo>
                  <a:pt x="1692263" y="846698"/>
                </a:lnTo>
                <a:cubicBezTo>
                  <a:pt x="1692263" y="846698"/>
                  <a:pt x="1692716" y="847038"/>
                  <a:pt x="1692716" y="847038"/>
                </a:cubicBezTo>
                <a:lnTo>
                  <a:pt x="1693396" y="847038"/>
                </a:lnTo>
                <a:cubicBezTo>
                  <a:pt x="1693396" y="847038"/>
                  <a:pt x="1694303" y="846245"/>
                  <a:pt x="1694303" y="846245"/>
                </a:cubicBezTo>
                <a:lnTo>
                  <a:pt x="1694643" y="845225"/>
                </a:lnTo>
                <a:lnTo>
                  <a:pt x="1694416" y="842844"/>
                </a:lnTo>
                <a:lnTo>
                  <a:pt x="1694643" y="842618"/>
                </a:lnTo>
                <a:lnTo>
                  <a:pt x="1693736" y="842164"/>
                </a:lnTo>
                <a:close/>
                <a:moveTo>
                  <a:pt x="937942" y="797619"/>
                </a:moveTo>
                <a:lnTo>
                  <a:pt x="937942" y="798413"/>
                </a:lnTo>
                <a:cubicBezTo>
                  <a:pt x="937942" y="798413"/>
                  <a:pt x="938395" y="798526"/>
                  <a:pt x="938395" y="798526"/>
                </a:cubicBezTo>
                <a:lnTo>
                  <a:pt x="939189" y="798072"/>
                </a:lnTo>
                <a:lnTo>
                  <a:pt x="939189" y="797392"/>
                </a:lnTo>
                <a:cubicBezTo>
                  <a:pt x="939189" y="797392"/>
                  <a:pt x="938282" y="795919"/>
                  <a:pt x="938282" y="795919"/>
                </a:cubicBezTo>
                <a:lnTo>
                  <a:pt x="937715" y="794672"/>
                </a:lnTo>
                <a:lnTo>
                  <a:pt x="937375" y="794672"/>
                </a:lnTo>
                <a:cubicBezTo>
                  <a:pt x="937375" y="794672"/>
                  <a:pt x="936922" y="796599"/>
                  <a:pt x="936922" y="796599"/>
                </a:cubicBezTo>
                <a:lnTo>
                  <a:pt x="936922" y="798413"/>
                </a:lnTo>
                <a:cubicBezTo>
                  <a:pt x="936922" y="798413"/>
                  <a:pt x="937715" y="797506"/>
                  <a:pt x="937715" y="797506"/>
                </a:cubicBezTo>
                <a:lnTo>
                  <a:pt x="937942" y="797506"/>
                </a:lnTo>
                <a:close/>
                <a:moveTo>
                  <a:pt x="1716292" y="841257"/>
                </a:moveTo>
                <a:lnTo>
                  <a:pt x="1713685" y="840917"/>
                </a:lnTo>
                <a:lnTo>
                  <a:pt x="1713685" y="841371"/>
                </a:lnTo>
                <a:cubicBezTo>
                  <a:pt x="1713685" y="841371"/>
                  <a:pt x="1715159" y="842731"/>
                  <a:pt x="1715159" y="842731"/>
                </a:cubicBezTo>
                <a:lnTo>
                  <a:pt x="1716065" y="843298"/>
                </a:lnTo>
                <a:lnTo>
                  <a:pt x="1716632" y="843298"/>
                </a:lnTo>
                <a:cubicBezTo>
                  <a:pt x="1716632" y="843298"/>
                  <a:pt x="1717085" y="842958"/>
                  <a:pt x="1717085" y="842958"/>
                </a:cubicBezTo>
                <a:lnTo>
                  <a:pt x="1717425" y="842391"/>
                </a:lnTo>
                <a:lnTo>
                  <a:pt x="1717425" y="841824"/>
                </a:lnTo>
                <a:cubicBezTo>
                  <a:pt x="1717425" y="841824"/>
                  <a:pt x="1716519" y="841144"/>
                  <a:pt x="1716519" y="841144"/>
                </a:cubicBezTo>
                <a:lnTo>
                  <a:pt x="1716292" y="841371"/>
                </a:lnTo>
                <a:close/>
                <a:moveTo>
                  <a:pt x="1591044" y="810541"/>
                </a:moveTo>
                <a:lnTo>
                  <a:pt x="1591271" y="809520"/>
                </a:lnTo>
                <a:lnTo>
                  <a:pt x="1591271" y="809294"/>
                </a:lnTo>
                <a:cubicBezTo>
                  <a:pt x="1591271" y="809294"/>
                  <a:pt x="1590477" y="809407"/>
                  <a:pt x="1590477" y="809407"/>
                </a:cubicBezTo>
                <a:lnTo>
                  <a:pt x="1589004" y="809974"/>
                </a:lnTo>
                <a:lnTo>
                  <a:pt x="1589004" y="810427"/>
                </a:lnTo>
                <a:cubicBezTo>
                  <a:pt x="1589004" y="810427"/>
                  <a:pt x="1590477" y="810654"/>
                  <a:pt x="1590477" y="810654"/>
                </a:cubicBezTo>
                <a:lnTo>
                  <a:pt x="1591158" y="810654"/>
                </a:lnTo>
                <a:close/>
                <a:moveTo>
                  <a:pt x="1502521" y="1261659"/>
                </a:moveTo>
                <a:lnTo>
                  <a:pt x="1498100" y="1265287"/>
                </a:lnTo>
                <a:lnTo>
                  <a:pt x="1499120" y="1265060"/>
                </a:lnTo>
                <a:lnTo>
                  <a:pt x="1502747" y="1262453"/>
                </a:lnTo>
                <a:lnTo>
                  <a:pt x="1504788" y="1260413"/>
                </a:lnTo>
                <a:lnTo>
                  <a:pt x="1503541" y="1260413"/>
                </a:lnTo>
                <a:cubicBezTo>
                  <a:pt x="1503541" y="1260413"/>
                  <a:pt x="1502634" y="1261546"/>
                  <a:pt x="1502634" y="1261546"/>
                </a:cubicBezTo>
                <a:close/>
                <a:moveTo>
                  <a:pt x="1586057" y="814621"/>
                </a:moveTo>
                <a:lnTo>
                  <a:pt x="1586510" y="814621"/>
                </a:lnTo>
                <a:cubicBezTo>
                  <a:pt x="1586510" y="814621"/>
                  <a:pt x="1587644" y="814281"/>
                  <a:pt x="1587644" y="814281"/>
                </a:cubicBezTo>
                <a:lnTo>
                  <a:pt x="1588211" y="813828"/>
                </a:lnTo>
                <a:lnTo>
                  <a:pt x="1588211" y="813374"/>
                </a:lnTo>
                <a:cubicBezTo>
                  <a:pt x="1588211" y="813374"/>
                  <a:pt x="1588777" y="812921"/>
                  <a:pt x="1588777" y="812921"/>
                </a:cubicBezTo>
                <a:lnTo>
                  <a:pt x="1590137" y="812127"/>
                </a:lnTo>
                <a:lnTo>
                  <a:pt x="1590137" y="811787"/>
                </a:lnTo>
                <a:cubicBezTo>
                  <a:pt x="1590137" y="811787"/>
                  <a:pt x="1589571" y="811787"/>
                  <a:pt x="1589571" y="811787"/>
                </a:cubicBezTo>
                <a:lnTo>
                  <a:pt x="1586850" y="813374"/>
                </a:lnTo>
                <a:lnTo>
                  <a:pt x="1586284" y="814054"/>
                </a:lnTo>
                <a:lnTo>
                  <a:pt x="1586057" y="814621"/>
                </a:lnTo>
                <a:close/>
                <a:moveTo>
                  <a:pt x="7325242" y="507452"/>
                </a:moveTo>
                <a:lnTo>
                  <a:pt x="7325808" y="508586"/>
                </a:lnTo>
                <a:lnTo>
                  <a:pt x="7327735" y="509152"/>
                </a:lnTo>
                <a:lnTo>
                  <a:pt x="7329889" y="507679"/>
                </a:lnTo>
                <a:lnTo>
                  <a:pt x="7330796" y="505865"/>
                </a:lnTo>
                <a:lnTo>
                  <a:pt x="7325242" y="507112"/>
                </a:lnTo>
                <a:lnTo>
                  <a:pt x="7325242" y="507565"/>
                </a:lnTo>
                <a:close/>
                <a:moveTo>
                  <a:pt x="7319234" y="644828"/>
                </a:moveTo>
                <a:lnTo>
                  <a:pt x="7316967" y="646755"/>
                </a:lnTo>
                <a:lnTo>
                  <a:pt x="7316287" y="647662"/>
                </a:lnTo>
                <a:lnTo>
                  <a:pt x="7316514" y="648795"/>
                </a:lnTo>
                <a:lnTo>
                  <a:pt x="7316853" y="649135"/>
                </a:lnTo>
                <a:lnTo>
                  <a:pt x="7318214" y="648228"/>
                </a:lnTo>
                <a:lnTo>
                  <a:pt x="7319007" y="647888"/>
                </a:lnTo>
                <a:lnTo>
                  <a:pt x="7319914" y="647888"/>
                </a:lnTo>
                <a:cubicBezTo>
                  <a:pt x="7319914" y="647888"/>
                  <a:pt x="7320594" y="647435"/>
                  <a:pt x="7320594" y="647435"/>
                </a:cubicBezTo>
                <a:lnTo>
                  <a:pt x="7321161" y="646415"/>
                </a:lnTo>
                <a:lnTo>
                  <a:pt x="7321161" y="645621"/>
                </a:lnTo>
                <a:cubicBezTo>
                  <a:pt x="7321161" y="645621"/>
                  <a:pt x="7320708" y="645055"/>
                  <a:pt x="7320708" y="645055"/>
                </a:cubicBezTo>
                <a:lnTo>
                  <a:pt x="7319234" y="644715"/>
                </a:lnTo>
                <a:close/>
                <a:moveTo>
                  <a:pt x="7338163" y="639274"/>
                </a:moveTo>
                <a:lnTo>
                  <a:pt x="7336803" y="639274"/>
                </a:lnTo>
                <a:cubicBezTo>
                  <a:pt x="7336803" y="639274"/>
                  <a:pt x="7333516" y="640294"/>
                  <a:pt x="7333516" y="640294"/>
                </a:cubicBezTo>
                <a:lnTo>
                  <a:pt x="7333289" y="640974"/>
                </a:lnTo>
                <a:lnTo>
                  <a:pt x="7333516" y="641654"/>
                </a:lnTo>
                <a:lnTo>
                  <a:pt x="7335669" y="641428"/>
                </a:lnTo>
                <a:lnTo>
                  <a:pt x="7338843" y="642108"/>
                </a:lnTo>
                <a:lnTo>
                  <a:pt x="7339183" y="641654"/>
                </a:lnTo>
                <a:lnTo>
                  <a:pt x="7339523" y="640408"/>
                </a:lnTo>
                <a:lnTo>
                  <a:pt x="7339183" y="639841"/>
                </a:lnTo>
                <a:lnTo>
                  <a:pt x="7338276" y="639387"/>
                </a:lnTo>
                <a:close/>
                <a:moveTo>
                  <a:pt x="7284323" y="403513"/>
                </a:moveTo>
                <a:lnTo>
                  <a:pt x="7281489" y="403740"/>
                </a:lnTo>
                <a:lnTo>
                  <a:pt x="7277069" y="401587"/>
                </a:lnTo>
                <a:lnTo>
                  <a:pt x="7274689" y="400000"/>
                </a:lnTo>
                <a:lnTo>
                  <a:pt x="7273442" y="396599"/>
                </a:lnTo>
                <a:lnTo>
                  <a:pt x="7270948" y="397846"/>
                </a:lnTo>
                <a:lnTo>
                  <a:pt x="7270382" y="400340"/>
                </a:lnTo>
                <a:lnTo>
                  <a:pt x="7272762" y="401360"/>
                </a:lnTo>
                <a:lnTo>
                  <a:pt x="7279336" y="405780"/>
                </a:lnTo>
                <a:lnTo>
                  <a:pt x="7284210" y="405780"/>
                </a:lnTo>
                <a:cubicBezTo>
                  <a:pt x="7284210" y="405780"/>
                  <a:pt x="7287611" y="406800"/>
                  <a:pt x="7287611" y="406800"/>
                </a:cubicBezTo>
                <a:lnTo>
                  <a:pt x="7286704" y="405327"/>
                </a:lnTo>
                <a:lnTo>
                  <a:pt x="7284437" y="403513"/>
                </a:lnTo>
                <a:close/>
                <a:moveTo>
                  <a:pt x="7366613" y="626693"/>
                </a:moveTo>
                <a:lnTo>
                  <a:pt x="7366273" y="627259"/>
                </a:lnTo>
                <a:lnTo>
                  <a:pt x="7365139" y="628053"/>
                </a:lnTo>
                <a:lnTo>
                  <a:pt x="7362419" y="627826"/>
                </a:lnTo>
                <a:lnTo>
                  <a:pt x="7361059" y="628166"/>
                </a:lnTo>
                <a:lnTo>
                  <a:pt x="7360038" y="629073"/>
                </a:lnTo>
                <a:lnTo>
                  <a:pt x="7358565" y="630660"/>
                </a:lnTo>
                <a:lnTo>
                  <a:pt x="7358225" y="631453"/>
                </a:lnTo>
                <a:lnTo>
                  <a:pt x="7358225" y="633493"/>
                </a:lnTo>
                <a:cubicBezTo>
                  <a:pt x="7358225" y="633493"/>
                  <a:pt x="7357885" y="634514"/>
                  <a:pt x="7357885" y="634514"/>
                </a:cubicBezTo>
                <a:lnTo>
                  <a:pt x="7357092" y="635307"/>
                </a:lnTo>
                <a:lnTo>
                  <a:pt x="7355618" y="637347"/>
                </a:lnTo>
                <a:lnTo>
                  <a:pt x="7354258" y="638594"/>
                </a:lnTo>
                <a:lnTo>
                  <a:pt x="7352218" y="639954"/>
                </a:lnTo>
                <a:lnTo>
                  <a:pt x="7351878" y="640861"/>
                </a:lnTo>
                <a:lnTo>
                  <a:pt x="7352331" y="640861"/>
                </a:lnTo>
                <a:cubicBezTo>
                  <a:pt x="7352331" y="640861"/>
                  <a:pt x="7359019" y="637120"/>
                  <a:pt x="7359019" y="637120"/>
                </a:cubicBezTo>
                <a:lnTo>
                  <a:pt x="7359926" y="636894"/>
                </a:lnTo>
                <a:lnTo>
                  <a:pt x="7361966" y="635307"/>
                </a:lnTo>
                <a:lnTo>
                  <a:pt x="7362986" y="634740"/>
                </a:lnTo>
                <a:lnTo>
                  <a:pt x="7363893" y="634514"/>
                </a:lnTo>
                <a:lnTo>
                  <a:pt x="7365139" y="633267"/>
                </a:lnTo>
                <a:lnTo>
                  <a:pt x="7366726" y="631000"/>
                </a:lnTo>
                <a:lnTo>
                  <a:pt x="7366726" y="626693"/>
                </a:lnTo>
                <a:cubicBezTo>
                  <a:pt x="7366726" y="626693"/>
                  <a:pt x="7366726" y="626693"/>
                  <a:pt x="7366726" y="626693"/>
                </a:cubicBezTo>
                <a:close/>
                <a:moveTo>
                  <a:pt x="7282623" y="653896"/>
                </a:moveTo>
                <a:lnTo>
                  <a:pt x="7281150" y="654916"/>
                </a:lnTo>
                <a:lnTo>
                  <a:pt x="7280356" y="655709"/>
                </a:lnTo>
                <a:lnTo>
                  <a:pt x="7279563" y="657296"/>
                </a:lnTo>
                <a:lnTo>
                  <a:pt x="7281263" y="657750"/>
                </a:lnTo>
                <a:lnTo>
                  <a:pt x="7282737" y="657296"/>
                </a:lnTo>
                <a:lnTo>
                  <a:pt x="7285797" y="655596"/>
                </a:lnTo>
                <a:lnTo>
                  <a:pt x="7284323" y="654349"/>
                </a:lnTo>
                <a:lnTo>
                  <a:pt x="7282510" y="653896"/>
                </a:lnTo>
                <a:close/>
                <a:moveTo>
                  <a:pt x="7342356" y="524907"/>
                </a:moveTo>
                <a:lnTo>
                  <a:pt x="7340883" y="525361"/>
                </a:lnTo>
                <a:lnTo>
                  <a:pt x="7338163" y="524681"/>
                </a:lnTo>
                <a:lnTo>
                  <a:pt x="7337936" y="525474"/>
                </a:lnTo>
                <a:lnTo>
                  <a:pt x="7340657" y="527401"/>
                </a:lnTo>
                <a:lnTo>
                  <a:pt x="7341563" y="527401"/>
                </a:lnTo>
                <a:cubicBezTo>
                  <a:pt x="7341563" y="527401"/>
                  <a:pt x="7343830" y="525928"/>
                  <a:pt x="7343830" y="525928"/>
                </a:cubicBezTo>
                <a:lnTo>
                  <a:pt x="7343604" y="525134"/>
                </a:lnTo>
                <a:lnTo>
                  <a:pt x="7342244" y="524794"/>
                </a:lnTo>
                <a:close/>
                <a:moveTo>
                  <a:pt x="7358565" y="307962"/>
                </a:moveTo>
                <a:lnTo>
                  <a:pt x="7359472" y="304562"/>
                </a:lnTo>
                <a:lnTo>
                  <a:pt x="7353691" y="303315"/>
                </a:lnTo>
                <a:lnTo>
                  <a:pt x="7349044" y="303315"/>
                </a:lnTo>
                <a:cubicBezTo>
                  <a:pt x="7349044" y="303315"/>
                  <a:pt x="7347571" y="302975"/>
                  <a:pt x="7347571" y="302975"/>
                </a:cubicBezTo>
                <a:lnTo>
                  <a:pt x="7344850" y="303315"/>
                </a:lnTo>
                <a:lnTo>
                  <a:pt x="7342244" y="302408"/>
                </a:lnTo>
                <a:lnTo>
                  <a:pt x="7341563" y="301275"/>
                </a:lnTo>
                <a:lnTo>
                  <a:pt x="7340770" y="300481"/>
                </a:lnTo>
                <a:lnTo>
                  <a:pt x="7337596" y="299915"/>
                </a:lnTo>
                <a:lnTo>
                  <a:pt x="7332722" y="298441"/>
                </a:lnTo>
                <a:lnTo>
                  <a:pt x="7331929" y="297194"/>
                </a:lnTo>
                <a:lnTo>
                  <a:pt x="7331362" y="295494"/>
                </a:lnTo>
                <a:lnTo>
                  <a:pt x="7330569" y="294021"/>
                </a:lnTo>
                <a:lnTo>
                  <a:pt x="7329548" y="293227"/>
                </a:lnTo>
                <a:lnTo>
                  <a:pt x="7326941" y="291867"/>
                </a:lnTo>
                <a:lnTo>
                  <a:pt x="7324221" y="291187"/>
                </a:lnTo>
                <a:lnTo>
                  <a:pt x="7321727" y="291527"/>
                </a:lnTo>
                <a:lnTo>
                  <a:pt x="7319234" y="292207"/>
                </a:lnTo>
                <a:lnTo>
                  <a:pt x="7315154" y="294814"/>
                </a:lnTo>
                <a:lnTo>
                  <a:pt x="7311866" y="295154"/>
                </a:lnTo>
                <a:lnTo>
                  <a:pt x="7308579" y="294361"/>
                </a:lnTo>
                <a:lnTo>
                  <a:pt x="7305632" y="294021"/>
                </a:lnTo>
                <a:lnTo>
                  <a:pt x="7303479" y="294021"/>
                </a:lnTo>
                <a:cubicBezTo>
                  <a:pt x="7303479" y="294021"/>
                  <a:pt x="7303139" y="293341"/>
                  <a:pt x="7303139" y="293341"/>
                </a:cubicBezTo>
                <a:lnTo>
                  <a:pt x="7299398" y="290280"/>
                </a:lnTo>
                <a:lnTo>
                  <a:pt x="7297358" y="291074"/>
                </a:lnTo>
                <a:lnTo>
                  <a:pt x="7296224" y="295381"/>
                </a:lnTo>
                <a:lnTo>
                  <a:pt x="7295885" y="297194"/>
                </a:lnTo>
                <a:lnTo>
                  <a:pt x="7295885" y="299008"/>
                </a:lnTo>
                <a:cubicBezTo>
                  <a:pt x="7295885" y="299008"/>
                  <a:pt x="7296451" y="300822"/>
                  <a:pt x="7296451" y="300822"/>
                </a:cubicBezTo>
                <a:lnTo>
                  <a:pt x="7297585" y="301842"/>
                </a:lnTo>
                <a:lnTo>
                  <a:pt x="7299739" y="303315"/>
                </a:lnTo>
                <a:lnTo>
                  <a:pt x="7302005" y="303995"/>
                </a:lnTo>
                <a:lnTo>
                  <a:pt x="7304386" y="303769"/>
                </a:lnTo>
                <a:lnTo>
                  <a:pt x="7306766" y="302635"/>
                </a:lnTo>
                <a:lnTo>
                  <a:pt x="7309033" y="301048"/>
                </a:lnTo>
                <a:lnTo>
                  <a:pt x="7311413" y="300028"/>
                </a:lnTo>
                <a:lnTo>
                  <a:pt x="7313567" y="299801"/>
                </a:lnTo>
                <a:lnTo>
                  <a:pt x="7315720" y="300141"/>
                </a:lnTo>
                <a:lnTo>
                  <a:pt x="7322295" y="302408"/>
                </a:lnTo>
                <a:lnTo>
                  <a:pt x="7324448" y="303429"/>
                </a:lnTo>
                <a:lnTo>
                  <a:pt x="7326488" y="304789"/>
                </a:lnTo>
                <a:lnTo>
                  <a:pt x="7327508" y="305695"/>
                </a:lnTo>
                <a:lnTo>
                  <a:pt x="7328075" y="307509"/>
                </a:lnTo>
                <a:lnTo>
                  <a:pt x="7329209" y="308756"/>
                </a:lnTo>
                <a:lnTo>
                  <a:pt x="7330682" y="308756"/>
                </a:lnTo>
                <a:cubicBezTo>
                  <a:pt x="7330682" y="308756"/>
                  <a:pt x="7333289" y="309549"/>
                  <a:pt x="7333289" y="309549"/>
                </a:cubicBezTo>
                <a:lnTo>
                  <a:pt x="7335896" y="310683"/>
                </a:lnTo>
                <a:lnTo>
                  <a:pt x="7336803" y="311363"/>
                </a:lnTo>
                <a:lnTo>
                  <a:pt x="7337596" y="312383"/>
                </a:lnTo>
                <a:lnTo>
                  <a:pt x="7338729" y="316010"/>
                </a:lnTo>
                <a:lnTo>
                  <a:pt x="7339636" y="317143"/>
                </a:lnTo>
                <a:lnTo>
                  <a:pt x="7340770" y="316690"/>
                </a:lnTo>
                <a:lnTo>
                  <a:pt x="7341790" y="315670"/>
                </a:lnTo>
                <a:lnTo>
                  <a:pt x="7342017" y="313516"/>
                </a:lnTo>
                <a:lnTo>
                  <a:pt x="7343830" y="311363"/>
                </a:lnTo>
                <a:lnTo>
                  <a:pt x="7345984" y="309663"/>
                </a:lnTo>
                <a:lnTo>
                  <a:pt x="7351198" y="309209"/>
                </a:lnTo>
                <a:lnTo>
                  <a:pt x="7356412" y="309663"/>
                </a:lnTo>
                <a:lnTo>
                  <a:pt x="7358225" y="308189"/>
                </a:lnTo>
                <a:close/>
                <a:moveTo>
                  <a:pt x="7247939" y="652876"/>
                </a:moveTo>
                <a:lnTo>
                  <a:pt x="7245106" y="654122"/>
                </a:lnTo>
                <a:lnTo>
                  <a:pt x="7243858" y="655143"/>
                </a:lnTo>
                <a:lnTo>
                  <a:pt x="7242385" y="655823"/>
                </a:lnTo>
                <a:lnTo>
                  <a:pt x="7242952" y="656503"/>
                </a:lnTo>
                <a:lnTo>
                  <a:pt x="7246012" y="657296"/>
                </a:lnTo>
                <a:lnTo>
                  <a:pt x="7244992" y="658883"/>
                </a:lnTo>
                <a:lnTo>
                  <a:pt x="7241592" y="659790"/>
                </a:lnTo>
                <a:lnTo>
                  <a:pt x="7237624" y="661263"/>
                </a:lnTo>
                <a:lnTo>
                  <a:pt x="7232524" y="662510"/>
                </a:lnTo>
                <a:lnTo>
                  <a:pt x="7228443" y="663870"/>
                </a:lnTo>
                <a:lnTo>
                  <a:pt x="7226517" y="664097"/>
                </a:lnTo>
                <a:lnTo>
                  <a:pt x="7224816" y="664550"/>
                </a:lnTo>
                <a:lnTo>
                  <a:pt x="7226517" y="665344"/>
                </a:lnTo>
                <a:lnTo>
                  <a:pt x="7237511" y="664097"/>
                </a:lnTo>
                <a:lnTo>
                  <a:pt x="7244312" y="662850"/>
                </a:lnTo>
                <a:lnTo>
                  <a:pt x="7248846" y="661150"/>
                </a:lnTo>
                <a:lnTo>
                  <a:pt x="7247599" y="659223"/>
                </a:lnTo>
                <a:lnTo>
                  <a:pt x="7247939" y="658543"/>
                </a:lnTo>
                <a:lnTo>
                  <a:pt x="7250206" y="657863"/>
                </a:lnTo>
                <a:lnTo>
                  <a:pt x="7250660" y="656616"/>
                </a:lnTo>
                <a:lnTo>
                  <a:pt x="7250886" y="655369"/>
                </a:lnTo>
                <a:lnTo>
                  <a:pt x="7250319" y="654349"/>
                </a:lnTo>
                <a:lnTo>
                  <a:pt x="7247826" y="652762"/>
                </a:lnTo>
                <a:close/>
                <a:moveTo>
                  <a:pt x="7187299" y="667384"/>
                </a:moveTo>
                <a:lnTo>
                  <a:pt x="7186619" y="667951"/>
                </a:lnTo>
                <a:lnTo>
                  <a:pt x="7185712" y="669991"/>
                </a:lnTo>
                <a:lnTo>
                  <a:pt x="7184692" y="671011"/>
                </a:lnTo>
                <a:lnTo>
                  <a:pt x="7183105" y="671805"/>
                </a:lnTo>
                <a:lnTo>
                  <a:pt x="7176304" y="673391"/>
                </a:lnTo>
                <a:lnTo>
                  <a:pt x="7176304" y="673958"/>
                </a:lnTo>
                <a:cubicBezTo>
                  <a:pt x="7176304" y="673958"/>
                  <a:pt x="7176531" y="674638"/>
                  <a:pt x="7176531" y="674638"/>
                </a:cubicBezTo>
                <a:lnTo>
                  <a:pt x="7178118" y="674071"/>
                </a:lnTo>
                <a:lnTo>
                  <a:pt x="7180271" y="673845"/>
                </a:lnTo>
                <a:lnTo>
                  <a:pt x="7182198" y="673845"/>
                </a:lnTo>
                <a:cubicBezTo>
                  <a:pt x="7182198" y="673845"/>
                  <a:pt x="7185372" y="674071"/>
                  <a:pt x="7185372" y="674071"/>
                </a:cubicBezTo>
                <a:lnTo>
                  <a:pt x="7186505" y="673731"/>
                </a:lnTo>
                <a:lnTo>
                  <a:pt x="7187072" y="673391"/>
                </a:lnTo>
                <a:lnTo>
                  <a:pt x="7187299" y="670784"/>
                </a:lnTo>
                <a:lnTo>
                  <a:pt x="7187525" y="669991"/>
                </a:lnTo>
                <a:lnTo>
                  <a:pt x="7188432" y="669084"/>
                </a:lnTo>
                <a:lnTo>
                  <a:pt x="7188772" y="668064"/>
                </a:lnTo>
                <a:lnTo>
                  <a:pt x="7187865" y="667271"/>
                </a:lnTo>
                <a:lnTo>
                  <a:pt x="7187412" y="667271"/>
                </a:lnTo>
                <a:close/>
                <a:moveTo>
                  <a:pt x="7200787" y="670104"/>
                </a:moveTo>
                <a:lnTo>
                  <a:pt x="7198407" y="670104"/>
                </a:lnTo>
                <a:cubicBezTo>
                  <a:pt x="7198407" y="670104"/>
                  <a:pt x="7198407" y="669198"/>
                  <a:pt x="7198407" y="669198"/>
                </a:cubicBezTo>
                <a:lnTo>
                  <a:pt x="7199313" y="667611"/>
                </a:lnTo>
                <a:lnTo>
                  <a:pt x="7199313" y="666931"/>
                </a:lnTo>
                <a:cubicBezTo>
                  <a:pt x="7199313" y="666931"/>
                  <a:pt x="7198407" y="665797"/>
                  <a:pt x="7198407" y="665797"/>
                </a:cubicBezTo>
                <a:lnTo>
                  <a:pt x="7196366" y="665797"/>
                </a:lnTo>
                <a:cubicBezTo>
                  <a:pt x="7196366" y="665797"/>
                  <a:pt x="7195460" y="668404"/>
                  <a:pt x="7195460" y="668404"/>
                </a:cubicBezTo>
                <a:lnTo>
                  <a:pt x="7195686" y="669991"/>
                </a:lnTo>
                <a:lnTo>
                  <a:pt x="7194893" y="670558"/>
                </a:lnTo>
                <a:lnTo>
                  <a:pt x="7192852" y="671351"/>
                </a:lnTo>
                <a:lnTo>
                  <a:pt x="7191039" y="676792"/>
                </a:lnTo>
                <a:lnTo>
                  <a:pt x="7193532" y="674638"/>
                </a:lnTo>
                <a:lnTo>
                  <a:pt x="7194893" y="675998"/>
                </a:lnTo>
                <a:lnTo>
                  <a:pt x="7199313" y="673618"/>
                </a:lnTo>
                <a:lnTo>
                  <a:pt x="7200220" y="672598"/>
                </a:lnTo>
                <a:lnTo>
                  <a:pt x="7201014" y="673051"/>
                </a:lnTo>
                <a:lnTo>
                  <a:pt x="7201353" y="673051"/>
                </a:lnTo>
                <a:cubicBezTo>
                  <a:pt x="7201353" y="673051"/>
                  <a:pt x="7201694" y="672371"/>
                  <a:pt x="7201694" y="672371"/>
                </a:cubicBezTo>
                <a:lnTo>
                  <a:pt x="7201694" y="670444"/>
                </a:lnTo>
                <a:cubicBezTo>
                  <a:pt x="7201694" y="670444"/>
                  <a:pt x="7200900" y="669991"/>
                  <a:pt x="7200900" y="669991"/>
                </a:cubicBezTo>
                <a:close/>
                <a:moveTo>
                  <a:pt x="7173697" y="670104"/>
                </a:moveTo>
                <a:lnTo>
                  <a:pt x="7172337" y="669538"/>
                </a:lnTo>
                <a:lnTo>
                  <a:pt x="7170524" y="667837"/>
                </a:lnTo>
                <a:lnTo>
                  <a:pt x="7167237" y="667837"/>
                </a:lnTo>
                <a:cubicBezTo>
                  <a:pt x="7167237" y="667837"/>
                  <a:pt x="7166216" y="668291"/>
                  <a:pt x="7166216" y="668291"/>
                </a:cubicBezTo>
                <a:lnTo>
                  <a:pt x="7165650" y="668857"/>
                </a:lnTo>
                <a:lnTo>
                  <a:pt x="7166443" y="669878"/>
                </a:lnTo>
                <a:lnTo>
                  <a:pt x="7168710" y="671238"/>
                </a:lnTo>
                <a:lnTo>
                  <a:pt x="7169957" y="672371"/>
                </a:lnTo>
                <a:lnTo>
                  <a:pt x="7170183" y="673165"/>
                </a:lnTo>
                <a:lnTo>
                  <a:pt x="7169730" y="673731"/>
                </a:lnTo>
                <a:lnTo>
                  <a:pt x="7168143" y="674525"/>
                </a:lnTo>
                <a:lnTo>
                  <a:pt x="7168597" y="675092"/>
                </a:lnTo>
                <a:lnTo>
                  <a:pt x="7171317" y="676678"/>
                </a:lnTo>
                <a:lnTo>
                  <a:pt x="7171770" y="676678"/>
                </a:lnTo>
                <a:cubicBezTo>
                  <a:pt x="7171770" y="676678"/>
                  <a:pt x="7172224" y="675772"/>
                  <a:pt x="7172224" y="675772"/>
                </a:cubicBezTo>
                <a:lnTo>
                  <a:pt x="7173244" y="674751"/>
                </a:lnTo>
                <a:lnTo>
                  <a:pt x="7174377" y="672031"/>
                </a:lnTo>
                <a:lnTo>
                  <a:pt x="7175284" y="671351"/>
                </a:lnTo>
                <a:lnTo>
                  <a:pt x="7176984" y="670671"/>
                </a:lnTo>
                <a:lnTo>
                  <a:pt x="7173810" y="670218"/>
                </a:lnTo>
                <a:close/>
                <a:moveTo>
                  <a:pt x="7202033" y="670104"/>
                </a:moveTo>
                <a:lnTo>
                  <a:pt x="7202374" y="672485"/>
                </a:lnTo>
                <a:lnTo>
                  <a:pt x="7203281" y="673278"/>
                </a:lnTo>
                <a:lnTo>
                  <a:pt x="7204527" y="671578"/>
                </a:lnTo>
                <a:lnTo>
                  <a:pt x="7204527" y="671238"/>
                </a:lnTo>
                <a:cubicBezTo>
                  <a:pt x="7204527" y="671238"/>
                  <a:pt x="7202601" y="669538"/>
                  <a:pt x="7202601" y="669538"/>
                </a:cubicBezTo>
                <a:lnTo>
                  <a:pt x="7201921" y="670104"/>
                </a:lnTo>
                <a:close/>
                <a:moveTo>
                  <a:pt x="7118497" y="666024"/>
                </a:moveTo>
                <a:lnTo>
                  <a:pt x="7118497" y="667384"/>
                </a:lnTo>
                <a:cubicBezTo>
                  <a:pt x="7118497" y="667384"/>
                  <a:pt x="7119404" y="668517"/>
                  <a:pt x="7119404" y="668517"/>
                </a:cubicBezTo>
                <a:lnTo>
                  <a:pt x="7121331" y="668971"/>
                </a:lnTo>
                <a:lnTo>
                  <a:pt x="7123031" y="668177"/>
                </a:lnTo>
                <a:lnTo>
                  <a:pt x="7124052" y="666364"/>
                </a:lnTo>
                <a:lnTo>
                  <a:pt x="7120878" y="664437"/>
                </a:lnTo>
                <a:lnTo>
                  <a:pt x="7118384" y="665910"/>
                </a:lnTo>
                <a:close/>
                <a:moveTo>
                  <a:pt x="7269588" y="662510"/>
                </a:moveTo>
                <a:lnTo>
                  <a:pt x="7264601" y="662510"/>
                </a:lnTo>
                <a:cubicBezTo>
                  <a:pt x="7264601" y="662510"/>
                  <a:pt x="7260634" y="661490"/>
                  <a:pt x="7260634" y="661490"/>
                </a:cubicBezTo>
                <a:lnTo>
                  <a:pt x="7258480" y="661263"/>
                </a:lnTo>
                <a:lnTo>
                  <a:pt x="7255987" y="662057"/>
                </a:lnTo>
                <a:lnTo>
                  <a:pt x="7255647" y="662510"/>
                </a:lnTo>
                <a:lnTo>
                  <a:pt x="7252700" y="661717"/>
                </a:lnTo>
                <a:lnTo>
                  <a:pt x="7251567" y="661943"/>
                </a:lnTo>
                <a:lnTo>
                  <a:pt x="7251567" y="662510"/>
                </a:lnTo>
                <a:cubicBezTo>
                  <a:pt x="7251567" y="662510"/>
                  <a:pt x="7252813" y="663417"/>
                  <a:pt x="7252813" y="663417"/>
                </a:cubicBezTo>
                <a:lnTo>
                  <a:pt x="7253833" y="663984"/>
                </a:lnTo>
                <a:lnTo>
                  <a:pt x="7254740" y="663984"/>
                </a:lnTo>
                <a:cubicBezTo>
                  <a:pt x="7254740" y="663984"/>
                  <a:pt x="7258027" y="663757"/>
                  <a:pt x="7258027" y="663757"/>
                </a:cubicBezTo>
                <a:lnTo>
                  <a:pt x="7262334" y="664324"/>
                </a:lnTo>
                <a:lnTo>
                  <a:pt x="7264261" y="664324"/>
                </a:lnTo>
                <a:cubicBezTo>
                  <a:pt x="7264261" y="664324"/>
                  <a:pt x="7267095" y="663530"/>
                  <a:pt x="7267095" y="663530"/>
                </a:cubicBezTo>
                <a:lnTo>
                  <a:pt x="7268228" y="663530"/>
                </a:lnTo>
                <a:cubicBezTo>
                  <a:pt x="7268228" y="663530"/>
                  <a:pt x="7271402" y="663190"/>
                  <a:pt x="7271402" y="663190"/>
                </a:cubicBezTo>
                <a:lnTo>
                  <a:pt x="7271402" y="662850"/>
                </a:lnTo>
                <a:cubicBezTo>
                  <a:pt x="7271402" y="662850"/>
                  <a:pt x="7269588" y="662510"/>
                  <a:pt x="7269588" y="662510"/>
                </a:cubicBezTo>
                <a:close/>
                <a:moveTo>
                  <a:pt x="7206568" y="668857"/>
                </a:moveTo>
                <a:lnTo>
                  <a:pt x="7206341" y="670331"/>
                </a:lnTo>
                <a:lnTo>
                  <a:pt x="7208608" y="671578"/>
                </a:lnTo>
                <a:lnTo>
                  <a:pt x="7210308" y="670898"/>
                </a:lnTo>
                <a:lnTo>
                  <a:pt x="7209062" y="669991"/>
                </a:lnTo>
                <a:lnTo>
                  <a:pt x="7206568" y="668744"/>
                </a:lnTo>
                <a:close/>
                <a:moveTo>
                  <a:pt x="7209854" y="663077"/>
                </a:moveTo>
                <a:lnTo>
                  <a:pt x="7208948" y="662510"/>
                </a:lnTo>
                <a:lnTo>
                  <a:pt x="7207361" y="662510"/>
                </a:lnTo>
                <a:cubicBezTo>
                  <a:pt x="7207361" y="662510"/>
                  <a:pt x="7206795" y="663757"/>
                  <a:pt x="7206795" y="663757"/>
                </a:cubicBezTo>
                <a:lnTo>
                  <a:pt x="7206795" y="664550"/>
                </a:lnTo>
                <a:cubicBezTo>
                  <a:pt x="7206795" y="664550"/>
                  <a:pt x="7207701" y="665344"/>
                  <a:pt x="7207701" y="665344"/>
                </a:cubicBezTo>
                <a:lnTo>
                  <a:pt x="7209742" y="666250"/>
                </a:lnTo>
                <a:lnTo>
                  <a:pt x="7210195" y="665344"/>
                </a:lnTo>
                <a:lnTo>
                  <a:pt x="7211102" y="664550"/>
                </a:lnTo>
                <a:lnTo>
                  <a:pt x="7210875" y="663984"/>
                </a:lnTo>
                <a:lnTo>
                  <a:pt x="7209968" y="662963"/>
                </a:lnTo>
                <a:close/>
                <a:moveTo>
                  <a:pt x="1587871" y="810314"/>
                </a:moveTo>
                <a:lnTo>
                  <a:pt x="1587871" y="809974"/>
                </a:lnTo>
                <a:cubicBezTo>
                  <a:pt x="1587871" y="809974"/>
                  <a:pt x="1587304" y="809407"/>
                  <a:pt x="1587304" y="809407"/>
                </a:cubicBezTo>
                <a:lnTo>
                  <a:pt x="1586964" y="809407"/>
                </a:lnTo>
                <a:cubicBezTo>
                  <a:pt x="1586964" y="809407"/>
                  <a:pt x="1586737" y="809747"/>
                  <a:pt x="1586737" y="809747"/>
                </a:cubicBezTo>
                <a:lnTo>
                  <a:pt x="1586737" y="810087"/>
                </a:lnTo>
                <a:cubicBezTo>
                  <a:pt x="1586737" y="810087"/>
                  <a:pt x="1587644" y="810541"/>
                  <a:pt x="1587644" y="810541"/>
                </a:cubicBezTo>
                <a:lnTo>
                  <a:pt x="1587984" y="810314"/>
                </a:lnTo>
                <a:close/>
                <a:moveTo>
                  <a:pt x="1789854" y="1367072"/>
                </a:moveTo>
                <a:lnTo>
                  <a:pt x="1789627" y="1367412"/>
                </a:lnTo>
                <a:lnTo>
                  <a:pt x="1789967" y="1367412"/>
                </a:lnTo>
                <a:lnTo>
                  <a:pt x="1790874" y="1366958"/>
                </a:lnTo>
                <a:lnTo>
                  <a:pt x="1790874" y="1366618"/>
                </a:lnTo>
                <a:cubicBezTo>
                  <a:pt x="1790874" y="1366618"/>
                  <a:pt x="1790647" y="1366392"/>
                  <a:pt x="1790647" y="1366392"/>
                </a:cubicBezTo>
                <a:lnTo>
                  <a:pt x="1789854" y="1367072"/>
                </a:lnTo>
                <a:close/>
                <a:moveTo>
                  <a:pt x="1783733" y="1369565"/>
                </a:moveTo>
                <a:lnTo>
                  <a:pt x="1784753" y="1370019"/>
                </a:lnTo>
                <a:lnTo>
                  <a:pt x="1785660" y="1369452"/>
                </a:lnTo>
                <a:lnTo>
                  <a:pt x="1786793" y="1369225"/>
                </a:lnTo>
                <a:lnTo>
                  <a:pt x="1788040" y="1368545"/>
                </a:lnTo>
                <a:lnTo>
                  <a:pt x="1784867" y="1369112"/>
                </a:lnTo>
                <a:lnTo>
                  <a:pt x="1783847" y="1369679"/>
                </a:lnTo>
                <a:close/>
                <a:moveTo>
                  <a:pt x="1777952" y="1368659"/>
                </a:moveTo>
                <a:lnTo>
                  <a:pt x="1777952" y="1369112"/>
                </a:lnTo>
                <a:cubicBezTo>
                  <a:pt x="1777952" y="1369112"/>
                  <a:pt x="1778746" y="1370699"/>
                  <a:pt x="1778746" y="1370699"/>
                </a:cubicBezTo>
                <a:lnTo>
                  <a:pt x="1778746" y="1371379"/>
                </a:lnTo>
                <a:lnTo>
                  <a:pt x="1779086" y="1371379"/>
                </a:lnTo>
                <a:cubicBezTo>
                  <a:pt x="1779086" y="1371379"/>
                  <a:pt x="1779653" y="1371039"/>
                  <a:pt x="1779653" y="1371039"/>
                </a:cubicBezTo>
                <a:lnTo>
                  <a:pt x="1779993" y="1370585"/>
                </a:lnTo>
                <a:lnTo>
                  <a:pt x="1779993" y="1370132"/>
                </a:lnTo>
                <a:cubicBezTo>
                  <a:pt x="1779993" y="1370132"/>
                  <a:pt x="1777952" y="1368659"/>
                  <a:pt x="1777952" y="1368659"/>
                </a:cubicBezTo>
                <a:close/>
                <a:moveTo>
                  <a:pt x="1879964" y="1128591"/>
                </a:moveTo>
                <a:lnTo>
                  <a:pt x="1878037" y="1131651"/>
                </a:lnTo>
                <a:lnTo>
                  <a:pt x="1878491" y="1131311"/>
                </a:lnTo>
                <a:lnTo>
                  <a:pt x="1881438" y="1127344"/>
                </a:lnTo>
                <a:lnTo>
                  <a:pt x="1884498" y="1123944"/>
                </a:lnTo>
                <a:lnTo>
                  <a:pt x="1883478" y="1124510"/>
                </a:lnTo>
                <a:lnTo>
                  <a:pt x="1879738" y="1128477"/>
                </a:lnTo>
                <a:close/>
                <a:moveTo>
                  <a:pt x="1793481" y="1365145"/>
                </a:moveTo>
                <a:lnTo>
                  <a:pt x="1794048" y="1365145"/>
                </a:lnTo>
                <a:cubicBezTo>
                  <a:pt x="1794048" y="1365145"/>
                  <a:pt x="1794501" y="1364238"/>
                  <a:pt x="1794501" y="1364238"/>
                </a:cubicBezTo>
                <a:lnTo>
                  <a:pt x="1794274" y="1364238"/>
                </a:lnTo>
                <a:cubicBezTo>
                  <a:pt x="1794274" y="1364238"/>
                  <a:pt x="1793481" y="1365145"/>
                  <a:pt x="1793481" y="1365145"/>
                </a:cubicBezTo>
                <a:close/>
                <a:moveTo>
                  <a:pt x="1875204" y="1129951"/>
                </a:moveTo>
                <a:lnTo>
                  <a:pt x="1875430" y="1130291"/>
                </a:lnTo>
                <a:lnTo>
                  <a:pt x="1876564" y="1130858"/>
                </a:lnTo>
                <a:lnTo>
                  <a:pt x="1877357" y="1131084"/>
                </a:lnTo>
                <a:lnTo>
                  <a:pt x="1877811" y="1131084"/>
                </a:lnTo>
                <a:cubicBezTo>
                  <a:pt x="1877811" y="1131084"/>
                  <a:pt x="1876224" y="1130064"/>
                  <a:pt x="1876224" y="1130064"/>
                </a:cubicBezTo>
                <a:lnTo>
                  <a:pt x="1875204" y="1130064"/>
                </a:lnTo>
                <a:close/>
                <a:moveTo>
                  <a:pt x="1770018" y="1373079"/>
                </a:moveTo>
                <a:lnTo>
                  <a:pt x="1770018" y="1373419"/>
                </a:lnTo>
                <a:cubicBezTo>
                  <a:pt x="1770018" y="1373419"/>
                  <a:pt x="1770585" y="1373419"/>
                  <a:pt x="1770585" y="1373419"/>
                </a:cubicBezTo>
                <a:lnTo>
                  <a:pt x="1771492" y="1373192"/>
                </a:lnTo>
                <a:lnTo>
                  <a:pt x="1771492" y="1372739"/>
                </a:lnTo>
                <a:cubicBezTo>
                  <a:pt x="1771492" y="1372739"/>
                  <a:pt x="1770925" y="1372739"/>
                  <a:pt x="1770925" y="1372739"/>
                </a:cubicBezTo>
                <a:lnTo>
                  <a:pt x="1770018" y="1373192"/>
                </a:lnTo>
                <a:close/>
                <a:moveTo>
                  <a:pt x="1799942" y="1355850"/>
                </a:moveTo>
                <a:lnTo>
                  <a:pt x="1799942" y="1357324"/>
                </a:lnTo>
                <a:cubicBezTo>
                  <a:pt x="1799942" y="1357324"/>
                  <a:pt x="1798922" y="1358571"/>
                  <a:pt x="1798922" y="1358571"/>
                </a:cubicBezTo>
                <a:lnTo>
                  <a:pt x="1797902" y="1359251"/>
                </a:lnTo>
                <a:lnTo>
                  <a:pt x="1797335" y="1360384"/>
                </a:lnTo>
                <a:lnTo>
                  <a:pt x="1795748" y="1362764"/>
                </a:lnTo>
                <a:lnTo>
                  <a:pt x="1795294" y="1363898"/>
                </a:lnTo>
                <a:lnTo>
                  <a:pt x="1799375" y="1359477"/>
                </a:lnTo>
                <a:lnTo>
                  <a:pt x="1801982" y="1354717"/>
                </a:lnTo>
                <a:lnTo>
                  <a:pt x="1801529" y="1354717"/>
                </a:lnTo>
                <a:cubicBezTo>
                  <a:pt x="1801529" y="1354717"/>
                  <a:pt x="1800055" y="1355850"/>
                  <a:pt x="1800055" y="1355850"/>
                </a:cubicBezTo>
                <a:close/>
                <a:moveTo>
                  <a:pt x="1774779" y="1371379"/>
                </a:moveTo>
                <a:lnTo>
                  <a:pt x="1773759" y="1372286"/>
                </a:lnTo>
                <a:lnTo>
                  <a:pt x="1775119" y="1372059"/>
                </a:lnTo>
                <a:lnTo>
                  <a:pt x="1775799" y="1371719"/>
                </a:lnTo>
                <a:lnTo>
                  <a:pt x="1775799" y="1371039"/>
                </a:lnTo>
                <a:cubicBezTo>
                  <a:pt x="1775799" y="1371039"/>
                  <a:pt x="1775232" y="1369905"/>
                  <a:pt x="1775232" y="1369905"/>
                </a:cubicBezTo>
                <a:lnTo>
                  <a:pt x="1774892" y="1371265"/>
                </a:lnTo>
                <a:close/>
                <a:moveTo>
                  <a:pt x="1764464" y="1327740"/>
                </a:moveTo>
                <a:lnTo>
                  <a:pt x="1764464" y="1326380"/>
                </a:lnTo>
                <a:cubicBezTo>
                  <a:pt x="1764464" y="1326380"/>
                  <a:pt x="1763784" y="1323773"/>
                  <a:pt x="1763784" y="1323773"/>
                </a:cubicBezTo>
                <a:lnTo>
                  <a:pt x="1762764" y="1322980"/>
                </a:lnTo>
                <a:lnTo>
                  <a:pt x="1763444" y="1325587"/>
                </a:lnTo>
                <a:lnTo>
                  <a:pt x="1764464" y="1327854"/>
                </a:lnTo>
                <a:close/>
                <a:moveTo>
                  <a:pt x="1625615" y="1243071"/>
                </a:moveTo>
                <a:lnTo>
                  <a:pt x="1626408" y="1246131"/>
                </a:lnTo>
                <a:lnTo>
                  <a:pt x="1625842" y="1249758"/>
                </a:lnTo>
                <a:lnTo>
                  <a:pt x="1626408" y="1248965"/>
                </a:lnTo>
                <a:lnTo>
                  <a:pt x="1626748" y="1245904"/>
                </a:lnTo>
                <a:lnTo>
                  <a:pt x="1626522" y="1244317"/>
                </a:lnTo>
                <a:lnTo>
                  <a:pt x="1625728" y="1242957"/>
                </a:lnTo>
                <a:close/>
                <a:moveTo>
                  <a:pt x="1624141" y="1252138"/>
                </a:moveTo>
                <a:lnTo>
                  <a:pt x="1624141" y="1252592"/>
                </a:lnTo>
                <a:cubicBezTo>
                  <a:pt x="1624141" y="1252592"/>
                  <a:pt x="1625161" y="1251345"/>
                  <a:pt x="1625161" y="1251345"/>
                </a:cubicBezTo>
                <a:lnTo>
                  <a:pt x="1625502" y="1250325"/>
                </a:lnTo>
                <a:lnTo>
                  <a:pt x="1624935" y="1250778"/>
                </a:lnTo>
                <a:lnTo>
                  <a:pt x="1624141" y="1252025"/>
                </a:lnTo>
                <a:close/>
                <a:moveTo>
                  <a:pt x="1565655" y="1254179"/>
                </a:moveTo>
                <a:lnTo>
                  <a:pt x="1564068" y="1253158"/>
                </a:lnTo>
                <a:lnTo>
                  <a:pt x="1563048" y="1253158"/>
                </a:lnTo>
                <a:cubicBezTo>
                  <a:pt x="1563048" y="1253158"/>
                  <a:pt x="1561347" y="1253839"/>
                  <a:pt x="1561347" y="1253839"/>
                </a:cubicBezTo>
                <a:lnTo>
                  <a:pt x="1561574" y="1254745"/>
                </a:lnTo>
                <a:lnTo>
                  <a:pt x="1564975" y="1256786"/>
                </a:lnTo>
                <a:lnTo>
                  <a:pt x="1565768" y="1256446"/>
                </a:lnTo>
                <a:lnTo>
                  <a:pt x="1566448" y="1255539"/>
                </a:lnTo>
                <a:lnTo>
                  <a:pt x="1566448" y="1254859"/>
                </a:lnTo>
                <a:cubicBezTo>
                  <a:pt x="1566448" y="1254859"/>
                  <a:pt x="1566335" y="1254405"/>
                  <a:pt x="1566335" y="1254405"/>
                </a:cubicBezTo>
                <a:lnTo>
                  <a:pt x="1565768" y="1254065"/>
                </a:lnTo>
                <a:close/>
                <a:moveTo>
                  <a:pt x="1628562" y="1238197"/>
                </a:moveTo>
                <a:lnTo>
                  <a:pt x="1628789" y="1238650"/>
                </a:lnTo>
                <a:lnTo>
                  <a:pt x="1629922" y="1239104"/>
                </a:lnTo>
                <a:lnTo>
                  <a:pt x="1631736" y="1239557"/>
                </a:lnTo>
                <a:lnTo>
                  <a:pt x="1631962" y="1239330"/>
                </a:lnTo>
                <a:lnTo>
                  <a:pt x="1631622" y="1238990"/>
                </a:lnTo>
                <a:lnTo>
                  <a:pt x="1628562" y="1238197"/>
                </a:lnTo>
                <a:close/>
                <a:moveTo>
                  <a:pt x="1637970" y="1238423"/>
                </a:moveTo>
                <a:lnTo>
                  <a:pt x="1636949" y="1238763"/>
                </a:lnTo>
                <a:lnTo>
                  <a:pt x="1637516" y="1238990"/>
                </a:lnTo>
                <a:lnTo>
                  <a:pt x="1640237" y="1238990"/>
                </a:lnTo>
                <a:cubicBezTo>
                  <a:pt x="1640237" y="1238990"/>
                  <a:pt x="1642050" y="1238537"/>
                  <a:pt x="1642050" y="1238537"/>
                </a:cubicBezTo>
                <a:lnTo>
                  <a:pt x="1641257" y="1237970"/>
                </a:lnTo>
                <a:lnTo>
                  <a:pt x="1638083" y="1238423"/>
                </a:lnTo>
                <a:close/>
                <a:moveTo>
                  <a:pt x="1763331" y="1328194"/>
                </a:moveTo>
                <a:lnTo>
                  <a:pt x="1762084" y="1326494"/>
                </a:lnTo>
                <a:lnTo>
                  <a:pt x="1762424" y="1328080"/>
                </a:lnTo>
                <a:lnTo>
                  <a:pt x="1763218" y="1328874"/>
                </a:lnTo>
                <a:lnTo>
                  <a:pt x="1764691" y="1329327"/>
                </a:lnTo>
                <a:lnTo>
                  <a:pt x="1765371" y="1328761"/>
                </a:lnTo>
                <a:lnTo>
                  <a:pt x="1763784" y="1328534"/>
                </a:lnTo>
                <a:lnTo>
                  <a:pt x="1763331" y="1328194"/>
                </a:lnTo>
                <a:close/>
                <a:moveTo>
                  <a:pt x="1707338" y="1252252"/>
                </a:moveTo>
                <a:lnTo>
                  <a:pt x="1704844" y="1253498"/>
                </a:lnTo>
                <a:lnTo>
                  <a:pt x="1703824" y="1253272"/>
                </a:lnTo>
                <a:lnTo>
                  <a:pt x="1702464" y="1253272"/>
                </a:lnTo>
                <a:cubicBezTo>
                  <a:pt x="1702464" y="1253272"/>
                  <a:pt x="1704731" y="1254065"/>
                  <a:pt x="1704731" y="1254065"/>
                </a:cubicBezTo>
                <a:lnTo>
                  <a:pt x="1706771" y="1253158"/>
                </a:lnTo>
                <a:lnTo>
                  <a:pt x="1710285" y="1251005"/>
                </a:lnTo>
                <a:lnTo>
                  <a:pt x="1708698" y="1251345"/>
                </a:lnTo>
                <a:lnTo>
                  <a:pt x="1707338" y="1252252"/>
                </a:lnTo>
                <a:close/>
                <a:moveTo>
                  <a:pt x="2038876" y="883309"/>
                </a:moveTo>
                <a:lnTo>
                  <a:pt x="2038536" y="883536"/>
                </a:lnTo>
                <a:lnTo>
                  <a:pt x="2038309" y="883989"/>
                </a:lnTo>
                <a:lnTo>
                  <a:pt x="2038309" y="885349"/>
                </a:lnTo>
                <a:cubicBezTo>
                  <a:pt x="2038309" y="885349"/>
                  <a:pt x="2039216" y="885576"/>
                  <a:pt x="2039216" y="885576"/>
                </a:cubicBezTo>
                <a:lnTo>
                  <a:pt x="2040010" y="885009"/>
                </a:lnTo>
                <a:lnTo>
                  <a:pt x="2039329" y="883762"/>
                </a:lnTo>
                <a:lnTo>
                  <a:pt x="2038876" y="883422"/>
                </a:lnTo>
                <a:close/>
                <a:moveTo>
                  <a:pt x="2072880" y="866760"/>
                </a:moveTo>
                <a:lnTo>
                  <a:pt x="2070953" y="866307"/>
                </a:lnTo>
                <a:lnTo>
                  <a:pt x="2070953" y="864720"/>
                </a:lnTo>
                <a:cubicBezTo>
                  <a:pt x="2070953" y="864720"/>
                  <a:pt x="2071520" y="863473"/>
                  <a:pt x="2071520" y="863473"/>
                </a:cubicBezTo>
                <a:lnTo>
                  <a:pt x="2071066" y="860753"/>
                </a:lnTo>
                <a:lnTo>
                  <a:pt x="2070500" y="859393"/>
                </a:lnTo>
                <a:lnTo>
                  <a:pt x="2070500" y="858599"/>
                </a:lnTo>
                <a:cubicBezTo>
                  <a:pt x="2070500" y="858599"/>
                  <a:pt x="2069706" y="858259"/>
                  <a:pt x="2069706" y="858259"/>
                </a:cubicBezTo>
                <a:lnTo>
                  <a:pt x="2068799" y="857919"/>
                </a:lnTo>
                <a:lnTo>
                  <a:pt x="2068006" y="857693"/>
                </a:lnTo>
                <a:lnTo>
                  <a:pt x="2067553" y="858033"/>
                </a:lnTo>
                <a:lnTo>
                  <a:pt x="2067099" y="858599"/>
                </a:lnTo>
                <a:lnTo>
                  <a:pt x="2066646" y="858939"/>
                </a:lnTo>
                <a:lnTo>
                  <a:pt x="2065626" y="858373"/>
                </a:lnTo>
                <a:lnTo>
                  <a:pt x="2064946" y="857353"/>
                </a:lnTo>
                <a:lnTo>
                  <a:pt x="2063812" y="856333"/>
                </a:lnTo>
                <a:lnTo>
                  <a:pt x="2063359" y="855539"/>
                </a:lnTo>
                <a:lnTo>
                  <a:pt x="2063586" y="854632"/>
                </a:lnTo>
                <a:lnTo>
                  <a:pt x="2064039" y="853726"/>
                </a:lnTo>
                <a:lnTo>
                  <a:pt x="2064266" y="852705"/>
                </a:lnTo>
                <a:lnTo>
                  <a:pt x="2063699" y="851572"/>
                </a:lnTo>
                <a:lnTo>
                  <a:pt x="2063245" y="850892"/>
                </a:lnTo>
                <a:lnTo>
                  <a:pt x="2062905" y="850098"/>
                </a:lnTo>
                <a:lnTo>
                  <a:pt x="2062905" y="849418"/>
                </a:lnTo>
                <a:cubicBezTo>
                  <a:pt x="2062905" y="849418"/>
                  <a:pt x="2063699" y="849078"/>
                  <a:pt x="2063699" y="849078"/>
                </a:cubicBezTo>
                <a:lnTo>
                  <a:pt x="2064379" y="848625"/>
                </a:lnTo>
                <a:lnTo>
                  <a:pt x="2064606" y="847718"/>
                </a:lnTo>
                <a:lnTo>
                  <a:pt x="2064266" y="846698"/>
                </a:lnTo>
                <a:lnTo>
                  <a:pt x="2063926" y="846698"/>
                </a:lnTo>
                <a:cubicBezTo>
                  <a:pt x="2063926" y="846698"/>
                  <a:pt x="2063926" y="846698"/>
                  <a:pt x="2063926" y="846698"/>
                </a:cubicBezTo>
                <a:lnTo>
                  <a:pt x="2062679" y="847151"/>
                </a:lnTo>
                <a:lnTo>
                  <a:pt x="2060412" y="846811"/>
                </a:lnTo>
                <a:lnTo>
                  <a:pt x="2057238" y="844998"/>
                </a:lnTo>
                <a:lnTo>
                  <a:pt x="2055538" y="843071"/>
                </a:lnTo>
                <a:lnTo>
                  <a:pt x="2056785" y="842618"/>
                </a:lnTo>
                <a:lnTo>
                  <a:pt x="2056785" y="842278"/>
                </a:lnTo>
                <a:cubicBezTo>
                  <a:pt x="2056785" y="842278"/>
                  <a:pt x="2057012" y="841597"/>
                  <a:pt x="2057012" y="841597"/>
                </a:cubicBezTo>
                <a:lnTo>
                  <a:pt x="2057352" y="841031"/>
                </a:lnTo>
                <a:lnTo>
                  <a:pt x="2057352" y="840351"/>
                </a:lnTo>
                <a:cubicBezTo>
                  <a:pt x="2057352" y="840351"/>
                  <a:pt x="2057238" y="839897"/>
                  <a:pt x="2057238" y="839897"/>
                </a:cubicBezTo>
                <a:lnTo>
                  <a:pt x="2057238" y="839557"/>
                </a:lnTo>
                <a:cubicBezTo>
                  <a:pt x="2057238" y="839557"/>
                  <a:pt x="2057238" y="839104"/>
                  <a:pt x="2057238" y="839104"/>
                </a:cubicBezTo>
                <a:lnTo>
                  <a:pt x="2057465" y="838084"/>
                </a:lnTo>
                <a:lnTo>
                  <a:pt x="2057125" y="837404"/>
                </a:lnTo>
                <a:lnTo>
                  <a:pt x="2057125" y="834910"/>
                </a:lnTo>
                <a:cubicBezTo>
                  <a:pt x="2057125" y="834910"/>
                  <a:pt x="2057125" y="830263"/>
                  <a:pt x="2057125" y="830263"/>
                </a:cubicBezTo>
                <a:lnTo>
                  <a:pt x="2057125" y="826749"/>
                </a:lnTo>
                <a:cubicBezTo>
                  <a:pt x="2057125" y="826749"/>
                  <a:pt x="2057012" y="822329"/>
                  <a:pt x="2057012" y="822329"/>
                </a:cubicBezTo>
                <a:lnTo>
                  <a:pt x="2057012" y="819042"/>
                </a:lnTo>
                <a:cubicBezTo>
                  <a:pt x="2057012" y="819042"/>
                  <a:pt x="2057012" y="814508"/>
                  <a:pt x="2057012" y="814508"/>
                </a:cubicBezTo>
                <a:lnTo>
                  <a:pt x="2057012" y="810201"/>
                </a:lnTo>
                <a:cubicBezTo>
                  <a:pt x="2057012" y="810201"/>
                  <a:pt x="2056898" y="806120"/>
                  <a:pt x="2056898" y="806120"/>
                </a:cubicBezTo>
                <a:lnTo>
                  <a:pt x="2054291" y="803740"/>
                </a:lnTo>
                <a:lnTo>
                  <a:pt x="2051004" y="800793"/>
                </a:lnTo>
                <a:lnTo>
                  <a:pt x="2048171" y="798866"/>
                </a:lnTo>
                <a:lnTo>
                  <a:pt x="2046584" y="798639"/>
                </a:lnTo>
                <a:lnTo>
                  <a:pt x="2045563" y="798866"/>
                </a:lnTo>
                <a:lnTo>
                  <a:pt x="2045223" y="799659"/>
                </a:lnTo>
                <a:lnTo>
                  <a:pt x="2043070" y="800453"/>
                </a:lnTo>
                <a:lnTo>
                  <a:pt x="2039216" y="801359"/>
                </a:lnTo>
                <a:lnTo>
                  <a:pt x="2035929" y="802720"/>
                </a:lnTo>
                <a:lnTo>
                  <a:pt x="2034682" y="802720"/>
                </a:lnTo>
                <a:cubicBezTo>
                  <a:pt x="2034682" y="802720"/>
                  <a:pt x="2033662" y="802493"/>
                  <a:pt x="2033662" y="802493"/>
                </a:cubicBezTo>
                <a:lnTo>
                  <a:pt x="2032302" y="801813"/>
                </a:lnTo>
                <a:lnTo>
                  <a:pt x="2031395" y="800793"/>
                </a:lnTo>
                <a:lnTo>
                  <a:pt x="2031055" y="798979"/>
                </a:lnTo>
                <a:lnTo>
                  <a:pt x="2031395" y="796486"/>
                </a:lnTo>
                <a:lnTo>
                  <a:pt x="2029468" y="796032"/>
                </a:lnTo>
                <a:lnTo>
                  <a:pt x="2027541" y="795579"/>
                </a:lnTo>
                <a:lnTo>
                  <a:pt x="2026295" y="797279"/>
                </a:lnTo>
                <a:lnTo>
                  <a:pt x="2025161" y="798753"/>
                </a:lnTo>
                <a:lnTo>
                  <a:pt x="2022894" y="801926"/>
                </a:lnTo>
                <a:lnTo>
                  <a:pt x="2019607" y="806347"/>
                </a:lnTo>
                <a:lnTo>
                  <a:pt x="2017794" y="808727"/>
                </a:lnTo>
                <a:lnTo>
                  <a:pt x="2014620" y="812921"/>
                </a:lnTo>
                <a:lnTo>
                  <a:pt x="2011786" y="816661"/>
                </a:lnTo>
                <a:lnTo>
                  <a:pt x="2011106" y="820515"/>
                </a:lnTo>
                <a:lnTo>
                  <a:pt x="2010539" y="824142"/>
                </a:lnTo>
                <a:lnTo>
                  <a:pt x="2008273" y="826862"/>
                </a:lnTo>
                <a:lnTo>
                  <a:pt x="2006912" y="829356"/>
                </a:lnTo>
                <a:lnTo>
                  <a:pt x="2006232" y="832076"/>
                </a:lnTo>
                <a:lnTo>
                  <a:pt x="2005666" y="834570"/>
                </a:lnTo>
                <a:lnTo>
                  <a:pt x="2005666" y="836724"/>
                </a:lnTo>
                <a:cubicBezTo>
                  <a:pt x="2005666" y="836724"/>
                  <a:pt x="2006006" y="837857"/>
                  <a:pt x="2006006" y="837857"/>
                </a:cubicBezTo>
                <a:lnTo>
                  <a:pt x="2005779" y="838764"/>
                </a:lnTo>
                <a:lnTo>
                  <a:pt x="2004985" y="839784"/>
                </a:lnTo>
                <a:lnTo>
                  <a:pt x="2003512" y="841597"/>
                </a:lnTo>
                <a:lnTo>
                  <a:pt x="2003285" y="843298"/>
                </a:lnTo>
                <a:lnTo>
                  <a:pt x="2002378" y="844204"/>
                </a:lnTo>
                <a:lnTo>
                  <a:pt x="1999772" y="845905"/>
                </a:lnTo>
                <a:lnTo>
                  <a:pt x="1997618" y="848398"/>
                </a:lnTo>
                <a:lnTo>
                  <a:pt x="1997618" y="849872"/>
                </a:lnTo>
                <a:cubicBezTo>
                  <a:pt x="1997618" y="849872"/>
                  <a:pt x="1997845" y="851005"/>
                  <a:pt x="1997845" y="851005"/>
                </a:cubicBezTo>
                <a:lnTo>
                  <a:pt x="1997845" y="851799"/>
                </a:lnTo>
                <a:cubicBezTo>
                  <a:pt x="1997845" y="851799"/>
                  <a:pt x="1997505" y="852365"/>
                  <a:pt x="1997505" y="852365"/>
                </a:cubicBezTo>
                <a:lnTo>
                  <a:pt x="1996598" y="852365"/>
                </a:lnTo>
                <a:cubicBezTo>
                  <a:pt x="1996598" y="852365"/>
                  <a:pt x="1995691" y="852479"/>
                  <a:pt x="1995691" y="852479"/>
                </a:cubicBezTo>
                <a:lnTo>
                  <a:pt x="1994898" y="853499"/>
                </a:lnTo>
                <a:lnTo>
                  <a:pt x="1994898" y="854972"/>
                </a:lnTo>
                <a:cubicBezTo>
                  <a:pt x="1994898" y="854972"/>
                  <a:pt x="1994331" y="856106"/>
                  <a:pt x="1994331" y="856106"/>
                </a:cubicBezTo>
                <a:lnTo>
                  <a:pt x="1993651" y="856333"/>
                </a:lnTo>
                <a:lnTo>
                  <a:pt x="1993084" y="855539"/>
                </a:lnTo>
                <a:lnTo>
                  <a:pt x="1992404" y="854406"/>
                </a:lnTo>
                <a:lnTo>
                  <a:pt x="1991611" y="854406"/>
                </a:lnTo>
                <a:cubicBezTo>
                  <a:pt x="1991611" y="854406"/>
                  <a:pt x="1990364" y="855086"/>
                  <a:pt x="1990364" y="855086"/>
                </a:cubicBezTo>
                <a:lnTo>
                  <a:pt x="1988890" y="856333"/>
                </a:lnTo>
                <a:lnTo>
                  <a:pt x="1987530" y="856333"/>
                </a:lnTo>
                <a:cubicBezTo>
                  <a:pt x="1987530" y="856333"/>
                  <a:pt x="1984923" y="855539"/>
                  <a:pt x="1984923" y="855539"/>
                </a:cubicBezTo>
                <a:lnTo>
                  <a:pt x="1982996" y="858033"/>
                </a:lnTo>
                <a:lnTo>
                  <a:pt x="1980956" y="863247"/>
                </a:lnTo>
                <a:lnTo>
                  <a:pt x="1972455" y="863247"/>
                </a:lnTo>
                <a:cubicBezTo>
                  <a:pt x="1972455" y="863247"/>
                  <a:pt x="1963954" y="863247"/>
                  <a:pt x="1963954" y="863247"/>
                </a:cubicBezTo>
                <a:lnTo>
                  <a:pt x="1955453" y="863247"/>
                </a:lnTo>
                <a:cubicBezTo>
                  <a:pt x="1955453" y="863247"/>
                  <a:pt x="1946952" y="863247"/>
                  <a:pt x="1946952" y="863247"/>
                </a:cubicBezTo>
                <a:lnTo>
                  <a:pt x="1938451" y="863247"/>
                </a:lnTo>
                <a:cubicBezTo>
                  <a:pt x="1938451" y="863247"/>
                  <a:pt x="1929950" y="863247"/>
                  <a:pt x="1929950" y="863247"/>
                </a:cubicBezTo>
                <a:lnTo>
                  <a:pt x="1921449" y="863247"/>
                </a:lnTo>
                <a:cubicBezTo>
                  <a:pt x="1921449" y="863247"/>
                  <a:pt x="1916689" y="863247"/>
                  <a:pt x="1916689" y="863247"/>
                </a:cubicBezTo>
                <a:lnTo>
                  <a:pt x="1915782" y="863247"/>
                </a:lnTo>
                <a:cubicBezTo>
                  <a:pt x="1915782" y="863247"/>
                  <a:pt x="1914648" y="863360"/>
                  <a:pt x="1914648" y="863360"/>
                </a:cubicBezTo>
                <a:lnTo>
                  <a:pt x="1912721" y="863360"/>
                </a:lnTo>
                <a:cubicBezTo>
                  <a:pt x="1912721" y="863360"/>
                  <a:pt x="1909888" y="864153"/>
                  <a:pt x="1909888" y="864153"/>
                </a:cubicBezTo>
                <a:lnTo>
                  <a:pt x="1906147" y="866080"/>
                </a:lnTo>
                <a:lnTo>
                  <a:pt x="1901613" y="869481"/>
                </a:lnTo>
                <a:lnTo>
                  <a:pt x="1893566" y="876962"/>
                </a:lnTo>
                <a:lnTo>
                  <a:pt x="1893566" y="877188"/>
                </a:lnTo>
                <a:cubicBezTo>
                  <a:pt x="1893566" y="877188"/>
                  <a:pt x="1893566" y="877415"/>
                  <a:pt x="1893566" y="877415"/>
                </a:cubicBezTo>
                <a:lnTo>
                  <a:pt x="1893793" y="878095"/>
                </a:lnTo>
                <a:lnTo>
                  <a:pt x="1893453" y="878888"/>
                </a:lnTo>
                <a:lnTo>
                  <a:pt x="1892659" y="879795"/>
                </a:lnTo>
                <a:lnTo>
                  <a:pt x="1884385" y="885576"/>
                </a:lnTo>
                <a:lnTo>
                  <a:pt x="1882005" y="887616"/>
                </a:lnTo>
                <a:lnTo>
                  <a:pt x="1882911" y="888750"/>
                </a:lnTo>
                <a:lnTo>
                  <a:pt x="1882911" y="889316"/>
                </a:lnTo>
                <a:cubicBezTo>
                  <a:pt x="1882911" y="889316"/>
                  <a:pt x="1883478" y="889316"/>
                  <a:pt x="1883478" y="889316"/>
                </a:cubicBezTo>
                <a:lnTo>
                  <a:pt x="1885178" y="888296"/>
                </a:lnTo>
                <a:lnTo>
                  <a:pt x="1885632" y="888296"/>
                </a:lnTo>
                <a:cubicBezTo>
                  <a:pt x="1885632" y="888296"/>
                  <a:pt x="1885858" y="888636"/>
                  <a:pt x="1885858" y="888636"/>
                </a:cubicBezTo>
                <a:lnTo>
                  <a:pt x="1885858" y="889316"/>
                </a:lnTo>
                <a:cubicBezTo>
                  <a:pt x="1885858" y="889316"/>
                  <a:pt x="1885178" y="890450"/>
                  <a:pt x="1885178" y="890450"/>
                </a:cubicBezTo>
                <a:lnTo>
                  <a:pt x="1885518" y="890677"/>
                </a:lnTo>
                <a:lnTo>
                  <a:pt x="1886992" y="890450"/>
                </a:lnTo>
                <a:lnTo>
                  <a:pt x="1887672" y="890450"/>
                </a:lnTo>
                <a:cubicBezTo>
                  <a:pt x="1887672" y="890450"/>
                  <a:pt x="1887105" y="891470"/>
                  <a:pt x="1887105" y="891470"/>
                </a:cubicBezTo>
                <a:lnTo>
                  <a:pt x="1886312" y="892037"/>
                </a:lnTo>
                <a:lnTo>
                  <a:pt x="1886312" y="892603"/>
                </a:lnTo>
                <a:cubicBezTo>
                  <a:pt x="1886312" y="892603"/>
                  <a:pt x="1885065" y="893963"/>
                  <a:pt x="1885065" y="893963"/>
                </a:cubicBezTo>
                <a:lnTo>
                  <a:pt x="1884611" y="894304"/>
                </a:lnTo>
                <a:lnTo>
                  <a:pt x="1884385" y="894077"/>
                </a:lnTo>
                <a:lnTo>
                  <a:pt x="1884385" y="893397"/>
                </a:lnTo>
                <a:cubicBezTo>
                  <a:pt x="1884385" y="893397"/>
                  <a:pt x="1883365" y="894077"/>
                  <a:pt x="1883365" y="894077"/>
                </a:cubicBezTo>
                <a:lnTo>
                  <a:pt x="1883365" y="894644"/>
                </a:lnTo>
                <a:cubicBezTo>
                  <a:pt x="1883365" y="894644"/>
                  <a:pt x="1883931" y="895210"/>
                  <a:pt x="1883931" y="895210"/>
                </a:cubicBezTo>
                <a:lnTo>
                  <a:pt x="1884385" y="896004"/>
                </a:lnTo>
                <a:lnTo>
                  <a:pt x="1884725" y="897137"/>
                </a:lnTo>
                <a:lnTo>
                  <a:pt x="1884952" y="899518"/>
                </a:lnTo>
                <a:lnTo>
                  <a:pt x="1885178" y="899971"/>
                </a:lnTo>
                <a:lnTo>
                  <a:pt x="1885178" y="900198"/>
                </a:lnTo>
                <a:cubicBezTo>
                  <a:pt x="1885178" y="900198"/>
                  <a:pt x="1885178" y="900424"/>
                  <a:pt x="1885178" y="900424"/>
                </a:cubicBezTo>
                <a:lnTo>
                  <a:pt x="1885178" y="900991"/>
                </a:lnTo>
                <a:cubicBezTo>
                  <a:pt x="1885178" y="900991"/>
                  <a:pt x="1885292" y="901444"/>
                  <a:pt x="1885292" y="901444"/>
                </a:cubicBezTo>
                <a:lnTo>
                  <a:pt x="1885065" y="902011"/>
                </a:lnTo>
                <a:lnTo>
                  <a:pt x="1884498" y="902691"/>
                </a:lnTo>
                <a:lnTo>
                  <a:pt x="1883365" y="903031"/>
                </a:lnTo>
                <a:lnTo>
                  <a:pt x="1881551" y="903031"/>
                </a:lnTo>
                <a:cubicBezTo>
                  <a:pt x="1881551" y="903031"/>
                  <a:pt x="1879624" y="903825"/>
                  <a:pt x="1879624" y="903825"/>
                </a:cubicBezTo>
                <a:lnTo>
                  <a:pt x="1877471" y="905298"/>
                </a:lnTo>
                <a:lnTo>
                  <a:pt x="1875997" y="906658"/>
                </a:lnTo>
                <a:lnTo>
                  <a:pt x="1875204" y="907792"/>
                </a:lnTo>
                <a:lnTo>
                  <a:pt x="1874637" y="908245"/>
                </a:lnTo>
                <a:lnTo>
                  <a:pt x="1874297" y="908019"/>
                </a:lnTo>
                <a:lnTo>
                  <a:pt x="1871350" y="908925"/>
                </a:lnTo>
                <a:lnTo>
                  <a:pt x="1870330" y="909605"/>
                </a:lnTo>
                <a:lnTo>
                  <a:pt x="1870103" y="910172"/>
                </a:lnTo>
                <a:lnTo>
                  <a:pt x="1869876" y="910172"/>
                </a:lnTo>
                <a:cubicBezTo>
                  <a:pt x="1869876" y="910172"/>
                  <a:pt x="1869650" y="909945"/>
                  <a:pt x="1869650" y="909945"/>
                </a:cubicBezTo>
                <a:lnTo>
                  <a:pt x="1867496" y="909719"/>
                </a:lnTo>
                <a:lnTo>
                  <a:pt x="1863529" y="909492"/>
                </a:lnTo>
                <a:lnTo>
                  <a:pt x="1860469" y="909719"/>
                </a:lnTo>
                <a:lnTo>
                  <a:pt x="1858202" y="910285"/>
                </a:lnTo>
                <a:lnTo>
                  <a:pt x="1856275" y="909945"/>
                </a:lnTo>
                <a:lnTo>
                  <a:pt x="1854575" y="908812"/>
                </a:lnTo>
                <a:lnTo>
                  <a:pt x="1851854" y="907905"/>
                </a:lnTo>
                <a:lnTo>
                  <a:pt x="1844940" y="906885"/>
                </a:lnTo>
                <a:lnTo>
                  <a:pt x="1839160" y="907112"/>
                </a:lnTo>
                <a:lnTo>
                  <a:pt x="1834399" y="907792"/>
                </a:lnTo>
                <a:lnTo>
                  <a:pt x="1826918" y="909832"/>
                </a:lnTo>
                <a:lnTo>
                  <a:pt x="1826805" y="909832"/>
                </a:lnTo>
                <a:cubicBezTo>
                  <a:pt x="1826805" y="909832"/>
                  <a:pt x="1826805" y="910059"/>
                  <a:pt x="1826805" y="910059"/>
                </a:cubicBezTo>
                <a:lnTo>
                  <a:pt x="1826805" y="914593"/>
                </a:lnTo>
                <a:cubicBezTo>
                  <a:pt x="1826805" y="914593"/>
                  <a:pt x="1829865" y="915499"/>
                  <a:pt x="1829865" y="915499"/>
                </a:cubicBezTo>
                <a:lnTo>
                  <a:pt x="1830092" y="915839"/>
                </a:lnTo>
                <a:lnTo>
                  <a:pt x="1830092" y="916519"/>
                </a:lnTo>
                <a:cubicBezTo>
                  <a:pt x="1830092" y="916519"/>
                  <a:pt x="1829525" y="917426"/>
                  <a:pt x="1829525" y="917426"/>
                </a:cubicBezTo>
                <a:lnTo>
                  <a:pt x="1829525" y="918786"/>
                </a:lnTo>
                <a:cubicBezTo>
                  <a:pt x="1829525" y="918786"/>
                  <a:pt x="1830319" y="920487"/>
                  <a:pt x="1830319" y="920487"/>
                </a:cubicBezTo>
                <a:lnTo>
                  <a:pt x="1830659" y="921847"/>
                </a:lnTo>
                <a:lnTo>
                  <a:pt x="1830659" y="922867"/>
                </a:lnTo>
                <a:cubicBezTo>
                  <a:pt x="1830659" y="922867"/>
                  <a:pt x="1829752" y="923774"/>
                  <a:pt x="1829752" y="923774"/>
                </a:cubicBezTo>
                <a:lnTo>
                  <a:pt x="1828165" y="924680"/>
                </a:lnTo>
                <a:lnTo>
                  <a:pt x="1826805" y="926041"/>
                </a:lnTo>
                <a:lnTo>
                  <a:pt x="1825558" y="927854"/>
                </a:lnTo>
                <a:lnTo>
                  <a:pt x="1823858" y="929328"/>
                </a:lnTo>
                <a:lnTo>
                  <a:pt x="1821704" y="930461"/>
                </a:lnTo>
                <a:lnTo>
                  <a:pt x="1819664" y="931935"/>
                </a:lnTo>
                <a:lnTo>
                  <a:pt x="1817737" y="933635"/>
                </a:lnTo>
                <a:lnTo>
                  <a:pt x="1813770" y="936015"/>
                </a:lnTo>
                <a:lnTo>
                  <a:pt x="1806176" y="940096"/>
                </a:lnTo>
                <a:lnTo>
                  <a:pt x="1805156" y="940549"/>
                </a:lnTo>
                <a:lnTo>
                  <a:pt x="1804249" y="941116"/>
                </a:lnTo>
                <a:lnTo>
                  <a:pt x="1802549" y="942022"/>
                </a:lnTo>
                <a:lnTo>
                  <a:pt x="1800848" y="942929"/>
                </a:lnTo>
                <a:lnTo>
                  <a:pt x="1789854" y="946783"/>
                </a:lnTo>
                <a:lnTo>
                  <a:pt x="1782486" y="950070"/>
                </a:lnTo>
                <a:lnTo>
                  <a:pt x="1778066" y="952677"/>
                </a:lnTo>
                <a:lnTo>
                  <a:pt x="1774212" y="955964"/>
                </a:lnTo>
                <a:lnTo>
                  <a:pt x="1772399" y="956984"/>
                </a:lnTo>
                <a:lnTo>
                  <a:pt x="1770472" y="957211"/>
                </a:lnTo>
                <a:lnTo>
                  <a:pt x="1767411" y="956984"/>
                </a:lnTo>
                <a:lnTo>
                  <a:pt x="1764238" y="957324"/>
                </a:lnTo>
                <a:lnTo>
                  <a:pt x="1760950" y="958231"/>
                </a:lnTo>
                <a:lnTo>
                  <a:pt x="1758797" y="959024"/>
                </a:lnTo>
                <a:lnTo>
                  <a:pt x="1757777" y="959591"/>
                </a:lnTo>
                <a:lnTo>
                  <a:pt x="1756870" y="959818"/>
                </a:lnTo>
                <a:lnTo>
                  <a:pt x="1755963" y="959591"/>
                </a:lnTo>
                <a:lnTo>
                  <a:pt x="1753583" y="958004"/>
                </a:lnTo>
                <a:lnTo>
                  <a:pt x="1753356" y="958004"/>
                </a:lnTo>
                <a:cubicBezTo>
                  <a:pt x="1753356" y="958004"/>
                  <a:pt x="1752903" y="958344"/>
                  <a:pt x="1752903" y="958344"/>
                </a:cubicBezTo>
                <a:lnTo>
                  <a:pt x="1751429" y="958118"/>
                </a:lnTo>
                <a:lnTo>
                  <a:pt x="1749843" y="958118"/>
                </a:lnTo>
                <a:cubicBezTo>
                  <a:pt x="1749843" y="958118"/>
                  <a:pt x="1748482" y="958684"/>
                  <a:pt x="1748482" y="958684"/>
                </a:cubicBezTo>
                <a:lnTo>
                  <a:pt x="1747122" y="958684"/>
                </a:lnTo>
                <a:cubicBezTo>
                  <a:pt x="1747122" y="958684"/>
                  <a:pt x="1745762" y="958344"/>
                  <a:pt x="1745762" y="958344"/>
                </a:cubicBezTo>
                <a:lnTo>
                  <a:pt x="1746896" y="957778"/>
                </a:lnTo>
                <a:lnTo>
                  <a:pt x="1752449" y="956531"/>
                </a:lnTo>
                <a:lnTo>
                  <a:pt x="1752449" y="956304"/>
                </a:lnTo>
                <a:cubicBezTo>
                  <a:pt x="1752449" y="956304"/>
                  <a:pt x="1750409" y="955624"/>
                  <a:pt x="1750409" y="955624"/>
                </a:cubicBezTo>
                <a:lnTo>
                  <a:pt x="1749843" y="954944"/>
                </a:lnTo>
                <a:lnTo>
                  <a:pt x="1749389" y="954944"/>
                </a:lnTo>
                <a:cubicBezTo>
                  <a:pt x="1749389" y="954944"/>
                  <a:pt x="1749049" y="955737"/>
                  <a:pt x="1749049" y="955737"/>
                </a:cubicBezTo>
                <a:lnTo>
                  <a:pt x="1748369" y="956077"/>
                </a:lnTo>
                <a:lnTo>
                  <a:pt x="1747349" y="956077"/>
                </a:lnTo>
                <a:cubicBezTo>
                  <a:pt x="1747349" y="956077"/>
                  <a:pt x="1746216" y="955397"/>
                  <a:pt x="1746216" y="955397"/>
                </a:cubicBezTo>
                <a:lnTo>
                  <a:pt x="1745082" y="954377"/>
                </a:lnTo>
                <a:lnTo>
                  <a:pt x="1741568" y="952790"/>
                </a:lnTo>
                <a:lnTo>
                  <a:pt x="1740548" y="951997"/>
                </a:lnTo>
                <a:lnTo>
                  <a:pt x="1739301" y="951430"/>
                </a:lnTo>
                <a:lnTo>
                  <a:pt x="1737488" y="951090"/>
                </a:lnTo>
                <a:lnTo>
                  <a:pt x="1737261" y="950637"/>
                </a:lnTo>
                <a:lnTo>
                  <a:pt x="1737601" y="949957"/>
                </a:lnTo>
                <a:lnTo>
                  <a:pt x="1739188" y="947010"/>
                </a:lnTo>
                <a:lnTo>
                  <a:pt x="1740095" y="945876"/>
                </a:lnTo>
                <a:lnTo>
                  <a:pt x="1740435" y="945536"/>
                </a:lnTo>
                <a:lnTo>
                  <a:pt x="1740888" y="945536"/>
                </a:lnTo>
                <a:cubicBezTo>
                  <a:pt x="1740888" y="945536"/>
                  <a:pt x="1741115" y="945196"/>
                  <a:pt x="1741115" y="945196"/>
                </a:cubicBezTo>
                <a:lnTo>
                  <a:pt x="1741115" y="944516"/>
                </a:lnTo>
                <a:cubicBezTo>
                  <a:pt x="1741115" y="944516"/>
                  <a:pt x="1741228" y="944176"/>
                  <a:pt x="1741228" y="944176"/>
                </a:cubicBezTo>
                <a:lnTo>
                  <a:pt x="1742248" y="943043"/>
                </a:lnTo>
                <a:lnTo>
                  <a:pt x="1742815" y="942476"/>
                </a:lnTo>
                <a:lnTo>
                  <a:pt x="1742588" y="941569"/>
                </a:lnTo>
                <a:lnTo>
                  <a:pt x="1742815" y="939869"/>
                </a:lnTo>
                <a:lnTo>
                  <a:pt x="1743495" y="937715"/>
                </a:lnTo>
                <a:lnTo>
                  <a:pt x="1744289" y="936128"/>
                </a:lnTo>
                <a:lnTo>
                  <a:pt x="1745082" y="935222"/>
                </a:lnTo>
                <a:lnTo>
                  <a:pt x="1745989" y="934542"/>
                </a:lnTo>
                <a:lnTo>
                  <a:pt x="1747802" y="933748"/>
                </a:lnTo>
                <a:lnTo>
                  <a:pt x="1748256" y="933295"/>
                </a:lnTo>
                <a:lnTo>
                  <a:pt x="1748596" y="932048"/>
                </a:lnTo>
                <a:lnTo>
                  <a:pt x="1748822" y="930008"/>
                </a:lnTo>
                <a:lnTo>
                  <a:pt x="1749389" y="928761"/>
                </a:lnTo>
                <a:lnTo>
                  <a:pt x="1750296" y="928194"/>
                </a:lnTo>
                <a:lnTo>
                  <a:pt x="1750523" y="927514"/>
                </a:lnTo>
                <a:lnTo>
                  <a:pt x="1750069" y="926834"/>
                </a:lnTo>
                <a:lnTo>
                  <a:pt x="1750409" y="926154"/>
                </a:lnTo>
                <a:lnTo>
                  <a:pt x="1751543" y="925474"/>
                </a:lnTo>
                <a:lnTo>
                  <a:pt x="1752449" y="925247"/>
                </a:lnTo>
                <a:lnTo>
                  <a:pt x="1753243" y="925474"/>
                </a:lnTo>
                <a:lnTo>
                  <a:pt x="1753583" y="926154"/>
                </a:lnTo>
                <a:lnTo>
                  <a:pt x="1753583" y="927967"/>
                </a:lnTo>
                <a:cubicBezTo>
                  <a:pt x="1753583" y="927967"/>
                  <a:pt x="1753470" y="928534"/>
                  <a:pt x="1753470" y="928534"/>
                </a:cubicBezTo>
                <a:lnTo>
                  <a:pt x="1753470" y="928988"/>
                </a:lnTo>
                <a:cubicBezTo>
                  <a:pt x="1753470" y="928988"/>
                  <a:pt x="1755397" y="927174"/>
                  <a:pt x="1755397" y="927174"/>
                </a:cubicBezTo>
                <a:lnTo>
                  <a:pt x="1756530" y="924114"/>
                </a:lnTo>
                <a:lnTo>
                  <a:pt x="1758004" y="916746"/>
                </a:lnTo>
                <a:lnTo>
                  <a:pt x="1757664" y="916179"/>
                </a:lnTo>
                <a:lnTo>
                  <a:pt x="1757097" y="915046"/>
                </a:lnTo>
                <a:lnTo>
                  <a:pt x="1755963" y="909719"/>
                </a:lnTo>
                <a:lnTo>
                  <a:pt x="1754263" y="900198"/>
                </a:lnTo>
                <a:lnTo>
                  <a:pt x="1752903" y="894304"/>
                </a:lnTo>
                <a:lnTo>
                  <a:pt x="1751769" y="892037"/>
                </a:lnTo>
                <a:lnTo>
                  <a:pt x="1750296" y="890336"/>
                </a:lnTo>
                <a:lnTo>
                  <a:pt x="1748482" y="889203"/>
                </a:lnTo>
                <a:lnTo>
                  <a:pt x="1747122" y="888636"/>
                </a:lnTo>
                <a:lnTo>
                  <a:pt x="1746102" y="888636"/>
                </a:lnTo>
                <a:cubicBezTo>
                  <a:pt x="1746102" y="888636"/>
                  <a:pt x="1744515" y="889770"/>
                  <a:pt x="1744515" y="889770"/>
                </a:cubicBezTo>
                <a:lnTo>
                  <a:pt x="1741682" y="890563"/>
                </a:lnTo>
                <a:lnTo>
                  <a:pt x="1740548" y="891130"/>
                </a:lnTo>
                <a:lnTo>
                  <a:pt x="1739868" y="891923"/>
                </a:lnTo>
                <a:lnTo>
                  <a:pt x="1739075" y="892377"/>
                </a:lnTo>
                <a:lnTo>
                  <a:pt x="1738168" y="892377"/>
                </a:lnTo>
                <a:cubicBezTo>
                  <a:pt x="1738168" y="892377"/>
                  <a:pt x="1738168" y="892717"/>
                  <a:pt x="1738168" y="892717"/>
                </a:cubicBezTo>
                <a:lnTo>
                  <a:pt x="1738848" y="892943"/>
                </a:lnTo>
                <a:lnTo>
                  <a:pt x="1738848" y="893623"/>
                </a:lnTo>
                <a:cubicBezTo>
                  <a:pt x="1738848" y="893623"/>
                  <a:pt x="1736921" y="896911"/>
                  <a:pt x="1736921" y="896911"/>
                </a:cubicBezTo>
                <a:lnTo>
                  <a:pt x="1736468" y="897704"/>
                </a:lnTo>
                <a:lnTo>
                  <a:pt x="1735334" y="897931"/>
                </a:lnTo>
                <a:lnTo>
                  <a:pt x="1734314" y="898611"/>
                </a:lnTo>
                <a:lnTo>
                  <a:pt x="1733294" y="900198"/>
                </a:lnTo>
                <a:lnTo>
                  <a:pt x="1732387" y="900651"/>
                </a:lnTo>
                <a:lnTo>
                  <a:pt x="1731027" y="900651"/>
                </a:lnTo>
                <a:cubicBezTo>
                  <a:pt x="1731027" y="900651"/>
                  <a:pt x="1728760" y="899518"/>
                  <a:pt x="1728760" y="899518"/>
                </a:cubicBezTo>
                <a:lnTo>
                  <a:pt x="1727400" y="898497"/>
                </a:lnTo>
                <a:lnTo>
                  <a:pt x="1726947" y="897477"/>
                </a:lnTo>
                <a:lnTo>
                  <a:pt x="1726947" y="896231"/>
                </a:lnTo>
                <a:cubicBezTo>
                  <a:pt x="1726947" y="896231"/>
                  <a:pt x="1727287" y="894870"/>
                  <a:pt x="1727287" y="894870"/>
                </a:cubicBezTo>
                <a:lnTo>
                  <a:pt x="1727287" y="893737"/>
                </a:lnTo>
                <a:cubicBezTo>
                  <a:pt x="1727287" y="893737"/>
                  <a:pt x="1728080" y="891357"/>
                  <a:pt x="1728080" y="891357"/>
                </a:cubicBezTo>
                <a:lnTo>
                  <a:pt x="1729214" y="890563"/>
                </a:lnTo>
                <a:lnTo>
                  <a:pt x="1730914" y="890336"/>
                </a:lnTo>
                <a:lnTo>
                  <a:pt x="1731821" y="889996"/>
                </a:lnTo>
                <a:lnTo>
                  <a:pt x="1732047" y="889430"/>
                </a:lnTo>
                <a:lnTo>
                  <a:pt x="1732614" y="889090"/>
                </a:lnTo>
                <a:lnTo>
                  <a:pt x="1733521" y="888863"/>
                </a:lnTo>
                <a:lnTo>
                  <a:pt x="1734314" y="887389"/>
                </a:lnTo>
                <a:lnTo>
                  <a:pt x="1734881" y="884669"/>
                </a:lnTo>
                <a:lnTo>
                  <a:pt x="1735561" y="883196"/>
                </a:lnTo>
                <a:lnTo>
                  <a:pt x="1736128" y="882969"/>
                </a:lnTo>
                <a:lnTo>
                  <a:pt x="1736581" y="882969"/>
                </a:lnTo>
                <a:cubicBezTo>
                  <a:pt x="1736581" y="882969"/>
                  <a:pt x="1736581" y="883422"/>
                  <a:pt x="1736581" y="883422"/>
                </a:cubicBezTo>
                <a:lnTo>
                  <a:pt x="1738508" y="881722"/>
                </a:lnTo>
                <a:lnTo>
                  <a:pt x="1739188" y="880475"/>
                </a:lnTo>
                <a:lnTo>
                  <a:pt x="1739188" y="879229"/>
                </a:lnTo>
                <a:cubicBezTo>
                  <a:pt x="1739188" y="879229"/>
                  <a:pt x="1739415" y="875601"/>
                  <a:pt x="1739415" y="875601"/>
                </a:cubicBezTo>
                <a:lnTo>
                  <a:pt x="1739641" y="873221"/>
                </a:lnTo>
                <a:lnTo>
                  <a:pt x="1739868" y="872201"/>
                </a:lnTo>
                <a:lnTo>
                  <a:pt x="1739868" y="869481"/>
                </a:lnTo>
                <a:cubicBezTo>
                  <a:pt x="1739868" y="869481"/>
                  <a:pt x="1739188" y="867214"/>
                  <a:pt x="1739188" y="867214"/>
                </a:cubicBezTo>
                <a:lnTo>
                  <a:pt x="1736921" y="864720"/>
                </a:lnTo>
                <a:lnTo>
                  <a:pt x="1736581" y="863927"/>
                </a:lnTo>
                <a:lnTo>
                  <a:pt x="1736581" y="863020"/>
                </a:lnTo>
                <a:cubicBezTo>
                  <a:pt x="1736581" y="863020"/>
                  <a:pt x="1737148" y="862113"/>
                  <a:pt x="1737148" y="862113"/>
                </a:cubicBezTo>
                <a:lnTo>
                  <a:pt x="1738168" y="861887"/>
                </a:lnTo>
                <a:lnTo>
                  <a:pt x="1739868" y="862567"/>
                </a:lnTo>
                <a:lnTo>
                  <a:pt x="1740208" y="862340"/>
                </a:lnTo>
                <a:lnTo>
                  <a:pt x="1739755" y="861887"/>
                </a:lnTo>
                <a:lnTo>
                  <a:pt x="1739528" y="861093"/>
                </a:lnTo>
                <a:lnTo>
                  <a:pt x="1739528" y="859846"/>
                </a:lnTo>
                <a:cubicBezTo>
                  <a:pt x="1739528" y="859846"/>
                  <a:pt x="1739188" y="859166"/>
                  <a:pt x="1739188" y="859166"/>
                </a:cubicBezTo>
                <a:lnTo>
                  <a:pt x="1738848" y="859166"/>
                </a:lnTo>
                <a:cubicBezTo>
                  <a:pt x="1738848" y="859166"/>
                  <a:pt x="1737828" y="857579"/>
                  <a:pt x="1737828" y="857579"/>
                </a:cubicBezTo>
                <a:lnTo>
                  <a:pt x="1737828" y="856899"/>
                </a:lnTo>
                <a:cubicBezTo>
                  <a:pt x="1737828" y="856899"/>
                  <a:pt x="1737828" y="856219"/>
                  <a:pt x="1737828" y="856219"/>
                </a:cubicBezTo>
                <a:lnTo>
                  <a:pt x="1737488" y="855539"/>
                </a:lnTo>
                <a:lnTo>
                  <a:pt x="1736241" y="854406"/>
                </a:lnTo>
                <a:lnTo>
                  <a:pt x="1733861" y="853272"/>
                </a:lnTo>
                <a:lnTo>
                  <a:pt x="1728193" y="851119"/>
                </a:lnTo>
                <a:lnTo>
                  <a:pt x="1727173" y="850325"/>
                </a:lnTo>
                <a:lnTo>
                  <a:pt x="1725813" y="849872"/>
                </a:lnTo>
                <a:lnTo>
                  <a:pt x="1724000" y="849872"/>
                </a:lnTo>
                <a:cubicBezTo>
                  <a:pt x="1724000" y="849872"/>
                  <a:pt x="1722866" y="849078"/>
                  <a:pt x="1722866" y="849078"/>
                </a:cubicBezTo>
                <a:lnTo>
                  <a:pt x="1722413" y="847945"/>
                </a:lnTo>
                <a:lnTo>
                  <a:pt x="1721619" y="846925"/>
                </a:lnTo>
                <a:lnTo>
                  <a:pt x="1720486" y="846018"/>
                </a:lnTo>
                <a:lnTo>
                  <a:pt x="1718786" y="845451"/>
                </a:lnTo>
                <a:lnTo>
                  <a:pt x="1716405" y="845225"/>
                </a:lnTo>
                <a:lnTo>
                  <a:pt x="1713912" y="844204"/>
                </a:lnTo>
                <a:lnTo>
                  <a:pt x="1711305" y="842504"/>
                </a:lnTo>
                <a:lnTo>
                  <a:pt x="1709605" y="841938"/>
                </a:lnTo>
                <a:lnTo>
                  <a:pt x="1708924" y="842504"/>
                </a:lnTo>
                <a:lnTo>
                  <a:pt x="1707678" y="842731"/>
                </a:lnTo>
                <a:lnTo>
                  <a:pt x="1705978" y="842504"/>
                </a:lnTo>
                <a:lnTo>
                  <a:pt x="1705411" y="842731"/>
                </a:lnTo>
                <a:lnTo>
                  <a:pt x="1705978" y="843411"/>
                </a:lnTo>
                <a:lnTo>
                  <a:pt x="1705524" y="844431"/>
                </a:lnTo>
                <a:lnTo>
                  <a:pt x="1704051" y="845791"/>
                </a:lnTo>
                <a:lnTo>
                  <a:pt x="1703257" y="847151"/>
                </a:lnTo>
                <a:lnTo>
                  <a:pt x="1703030" y="848625"/>
                </a:lnTo>
                <a:lnTo>
                  <a:pt x="1703257" y="849872"/>
                </a:lnTo>
                <a:lnTo>
                  <a:pt x="1703937" y="851005"/>
                </a:lnTo>
                <a:lnTo>
                  <a:pt x="1704957" y="851685"/>
                </a:lnTo>
                <a:lnTo>
                  <a:pt x="1706204" y="852025"/>
                </a:lnTo>
                <a:lnTo>
                  <a:pt x="1706431" y="852479"/>
                </a:lnTo>
                <a:lnTo>
                  <a:pt x="1705638" y="853045"/>
                </a:lnTo>
                <a:lnTo>
                  <a:pt x="1704277" y="853386"/>
                </a:lnTo>
                <a:lnTo>
                  <a:pt x="1702350" y="853386"/>
                </a:lnTo>
                <a:cubicBezTo>
                  <a:pt x="1702350" y="853386"/>
                  <a:pt x="1700424" y="854066"/>
                  <a:pt x="1700424" y="854066"/>
                </a:cubicBezTo>
                <a:lnTo>
                  <a:pt x="1698497" y="855199"/>
                </a:lnTo>
                <a:lnTo>
                  <a:pt x="1697363" y="856219"/>
                </a:lnTo>
                <a:lnTo>
                  <a:pt x="1697023" y="857126"/>
                </a:lnTo>
                <a:lnTo>
                  <a:pt x="1697023" y="858486"/>
                </a:lnTo>
                <a:cubicBezTo>
                  <a:pt x="1697023" y="858486"/>
                  <a:pt x="1697250" y="861660"/>
                  <a:pt x="1697250" y="861660"/>
                </a:cubicBezTo>
                <a:lnTo>
                  <a:pt x="1697250" y="862907"/>
                </a:lnTo>
                <a:cubicBezTo>
                  <a:pt x="1697250" y="862907"/>
                  <a:pt x="1696230" y="865174"/>
                  <a:pt x="1696230" y="865174"/>
                </a:cubicBezTo>
                <a:lnTo>
                  <a:pt x="1695096" y="868121"/>
                </a:lnTo>
                <a:lnTo>
                  <a:pt x="1693736" y="869934"/>
                </a:lnTo>
                <a:lnTo>
                  <a:pt x="1693509" y="869707"/>
                </a:lnTo>
                <a:lnTo>
                  <a:pt x="1693736" y="868801"/>
                </a:lnTo>
                <a:lnTo>
                  <a:pt x="1694869" y="865854"/>
                </a:lnTo>
                <a:lnTo>
                  <a:pt x="1694869" y="864607"/>
                </a:lnTo>
                <a:cubicBezTo>
                  <a:pt x="1694869" y="864607"/>
                  <a:pt x="1694869" y="863927"/>
                  <a:pt x="1694869" y="863927"/>
                </a:cubicBezTo>
                <a:lnTo>
                  <a:pt x="1694529" y="863927"/>
                </a:lnTo>
                <a:cubicBezTo>
                  <a:pt x="1694529" y="863927"/>
                  <a:pt x="1694076" y="864494"/>
                  <a:pt x="1694076" y="864494"/>
                </a:cubicBezTo>
                <a:lnTo>
                  <a:pt x="1693623" y="865740"/>
                </a:lnTo>
                <a:lnTo>
                  <a:pt x="1693623" y="866420"/>
                </a:lnTo>
                <a:cubicBezTo>
                  <a:pt x="1693623" y="866420"/>
                  <a:pt x="1693849" y="866420"/>
                  <a:pt x="1693849" y="866420"/>
                </a:cubicBezTo>
                <a:lnTo>
                  <a:pt x="1693623" y="867214"/>
                </a:lnTo>
                <a:lnTo>
                  <a:pt x="1692943" y="868801"/>
                </a:lnTo>
                <a:lnTo>
                  <a:pt x="1692376" y="869141"/>
                </a:lnTo>
                <a:lnTo>
                  <a:pt x="1691923" y="868234"/>
                </a:lnTo>
                <a:lnTo>
                  <a:pt x="1691923" y="866987"/>
                </a:lnTo>
                <a:cubicBezTo>
                  <a:pt x="1691923" y="866987"/>
                  <a:pt x="1692829" y="864607"/>
                  <a:pt x="1692829" y="864607"/>
                </a:cubicBezTo>
                <a:lnTo>
                  <a:pt x="1692489" y="864153"/>
                </a:lnTo>
                <a:lnTo>
                  <a:pt x="1692943" y="862680"/>
                </a:lnTo>
                <a:lnTo>
                  <a:pt x="1693169" y="861546"/>
                </a:lnTo>
                <a:lnTo>
                  <a:pt x="1692943" y="860413"/>
                </a:lnTo>
                <a:lnTo>
                  <a:pt x="1693169" y="859393"/>
                </a:lnTo>
                <a:lnTo>
                  <a:pt x="1693849" y="858486"/>
                </a:lnTo>
                <a:lnTo>
                  <a:pt x="1693623" y="858146"/>
                </a:lnTo>
                <a:lnTo>
                  <a:pt x="1692603" y="858486"/>
                </a:lnTo>
                <a:lnTo>
                  <a:pt x="1691129" y="860300"/>
                </a:lnTo>
                <a:lnTo>
                  <a:pt x="1689202" y="863473"/>
                </a:lnTo>
                <a:lnTo>
                  <a:pt x="1687729" y="864834"/>
                </a:lnTo>
                <a:lnTo>
                  <a:pt x="1686595" y="864380"/>
                </a:lnTo>
                <a:lnTo>
                  <a:pt x="1685688" y="864607"/>
                </a:lnTo>
                <a:lnTo>
                  <a:pt x="1685008" y="865514"/>
                </a:lnTo>
                <a:lnTo>
                  <a:pt x="1684328" y="865967"/>
                </a:lnTo>
                <a:lnTo>
                  <a:pt x="1683535" y="865967"/>
                </a:lnTo>
                <a:cubicBezTo>
                  <a:pt x="1683535" y="865967"/>
                  <a:pt x="1683082" y="867100"/>
                  <a:pt x="1683082" y="867100"/>
                </a:cubicBezTo>
                <a:lnTo>
                  <a:pt x="1683082" y="869367"/>
                </a:lnTo>
                <a:cubicBezTo>
                  <a:pt x="1683082" y="869367"/>
                  <a:pt x="1682175" y="870614"/>
                  <a:pt x="1682175" y="870614"/>
                </a:cubicBezTo>
                <a:lnTo>
                  <a:pt x="1679908" y="871408"/>
                </a:lnTo>
                <a:lnTo>
                  <a:pt x="1679454" y="871974"/>
                </a:lnTo>
                <a:lnTo>
                  <a:pt x="1679454" y="872768"/>
                </a:lnTo>
                <a:cubicBezTo>
                  <a:pt x="1679454" y="872768"/>
                  <a:pt x="1679795" y="873788"/>
                  <a:pt x="1679795" y="873788"/>
                </a:cubicBezTo>
                <a:lnTo>
                  <a:pt x="1679795" y="875941"/>
                </a:lnTo>
                <a:cubicBezTo>
                  <a:pt x="1679795" y="875941"/>
                  <a:pt x="1679454" y="879115"/>
                  <a:pt x="1679454" y="879115"/>
                </a:cubicBezTo>
                <a:lnTo>
                  <a:pt x="1678661" y="881949"/>
                </a:lnTo>
                <a:lnTo>
                  <a:pt x="1677527" y="884329"/>
                </a:lnTo>
                <a:lnTo>
                  <a:pt x="1676281" y="886256"/>
                </a:lnTo>
                <a:lnTo>
                  <a:pt x="1674127" y="888863"/>
                </a:lnTo>
                <a:lnTo>
                  <a:pt x="1674127" y="889430"/>
                </a:lnTo>
                <a:cubicBezTo>
                  <a:pt x="1674127" y="889430"/>
                  <a:pt x="1675147" y="891470"/>
                  <a:pt x="1675147" y="891470"/>
                </a:cubicBezTo>
                <a:lnTo>
                  <a:pt x="1675601" y="892943"/>
                </a:lnTo>
                <a:lnTo>
                  <a:pt x="1675827" y="895890"/>
                </a:lnTo>
                <a:lnTo>
                  <a:pt x="1675827" y="896344"/>
                </a:lnTo>
                <a:cubicBezTo>
                  <a:pt x="1675827" y="896344"/>
                  <a:pt x="1673674" y="899971"/>
                  <a:pt x="1673674" y="899971"/>
                </a:cubicBezTo>
                <a:lnTo>
                  <a:pt x="1673674" y="900538"/>
                </a:lnTo>
                <a:cubicBezTo>
                  <a:pt x="1673674" y="900538"/>
                  <a:pt x="1675827" y="906658"/>
                  <a:pt x="1675827" y="906658"/>
                </a:cubicBezTo>
                <a:lnTo>
                  <a:pt x="1677754" y="911079"/>
                </a:lnTo>
                <a:lnTo>
                  <a:pt x="1677981" y="911532"/>
                </a:lnTo>
                <a:lnTo>
                  <a:pt x="1678548" y="913346"/>
                </a:lnTo>
                <a:lnTo>
                  <a:pt x="1679568" y="916746"/>
                </a:lnTo>
                <a:lnTo>
                  <a:pt x="1680135" y="920147"/>
                </a:lnTo>
                <a:lnTo>
                  <a:pt x="1680135" y="923547"/>
                </a:lnTo>
                <a:cubicBezTo>
                  <a:pt x="1680135" y="923547"/>
                  <a:pt x="1679908" y="926834"/>
                  <a:pt x="1679908" y="926834"/>
                </a:cubicBezTo>
                <a:lnTo>
                  <a:pt x="1679341" y="930008"/>
                </a:lnTo>
                <a:lnTo>
                  <a:pt x="1678548" y="933068"/>
                </a:lnTo>
                <a:lnTo>
                  <a:pt x="1677414" y="935902"/>
                </a:lnTo>
                <a:lnTo>
                  <a:pt x="1676281" y="938169"/>
                </a:lnTo>
                <a:lnTo>
                  <a:pt x="1674014" y="941909"/>
                </a:lnTo>
                <a:lnTo>
                  <a:pt x="1672880" y="944403"/>
                </a:lnTo>
                <a:lnTo>
                  <a:pt x="1671747" y="946443"/>
                </a:lnTo>
                <a:lnTo>
                  <a:pt x="1670500" y="947917"/>
                </a:lnTo>
                <a:lnTo>
                  <a:pt x="1668346" y="949617"/>
                </a:lnTo>
                <a:lnTo>
                  <a:pt x="1662679" y="952790"/>
                </a:lnTo>
                <a:lnTo>
                  <a:pt x="1660866" y="953357"/>
                </a:lnTo>
                <a:lnTo>
                  <a:pt x="1658939" y="953584"/>
                </a:lnTo>
                <a:lnTo>
                  <a:pt x="1656785" y="953584"/>
                </a:lnTo>
                <a:cubicBezTo>
                  <a:pt x="1656785" y="953584"/>
                  <a:pt x="1655652" y="953130"/>
                  <a:pt x="1655652" y="953130"/>
                </a:cubicBezTo>
                <a:lnTo>
                  <a:pt x="1655425" y="952564"/>
                </a:lnTo>
                <a:lnTo>
                  <a:pt x="1654972" y="952564"/>
                </a:lnTo>
                <a:cubicBezTo>
                  <a:pt x="1654972" y="952564"/>
                  <a:pt x="1654405" y="952110"/>
                  <a:pt x="1654405" y="952110"/>
                </a:cubicBezTo>
                <a:lnTo>
                  <a:pt x="1653611" y="951430"/>
                </a:lnTo>
                <a:lnTo>
                  <a:pt x="1652705" y="950183"/>
                </a:lnTo>
                <a:lnTo>
                  <a:pt x="1651798" y="947690"/>
                </a:lnTo>
                <a:lnTo>
                  <a:pt x="1650778" y="943949"/>
                </a:lnTo>
                <a:lnTo>
                  <a:pt x="1649871" y="941682"/>
                </a:lnTo>
                <a:lnTo>
                  <a:pt x="1649078" y="941002"/>
                </a:lnTo>
                <a:lnTo>
                  <a:pt x="1648398" y="939869"/>
                </a:lnTo>
                <a:lnTo>
                  <a:pt x="1647717" y="938395"/>
                </a:lnTo>
                <a:lnTo>
                  <a:pt x="1647377" y="934995"/>
                </a:lnTo>
                <a:lnTo>
                  <a:pt x="1647377" y="929668"/>
                </a:lnTo>
                <a:cubicBezTo>
                  <a:pt x="1647377" y="929668"/>
                  <a:pt x="1647604" y="926041"/>
                  <a:pt x="1647604" y="926041"/>
                </a:cubicBezTo>
                <a:lnTo>
                  <a:pt x="1648058" y="924114"/>
                </a:lnTo>
                <a:lnTo>
                  <a:pt x="1648058" y="922640"/>
                </a:lnTo>
                <a:cubicBezTo>
                  <a:pt x="1648058" y="922640"/>
                  <a:pt x="1647264" y="921620"/>
                  <a:pt x="1647264" y="921620"/>
                </a:cubicBezTo>
                <a:lnTo>
                  <a:pt x="1646811" y="920373"/>
                </a:lnTo>
                <a:lnTo>
                  <a:pt x="1646811" y="918900"/>
                </a:lnTo>
                <a:cubicBezTo>
                  <a:pt x="1646811" y="918900"/>
                  <a:pt x="1646357" y="917880"/>
                  <a:pt x="1646357" y="917880"/>
                </a:cubicBezTo>
                <a:lnTo>
                  <a:pt x="1645791" y="917313"/>
                </a:lnTo>
                <a:lnTo>
                  <a:pt x="1645791" y="916519"/>
                </a:lnTo>
                <a:cubicBezTo>
                  <a:pt x="1645791" y="916519"/>
                  <a:pt x="1646017" y="915499"/>
                  <a:pt x="1646017" y="915499"/>
                </a:cubicBezTo>
                <a:lnTo>
                  <a:pt x="1646017" y="914819"/>
                </a:lnTo>
                <a:cubicBezTo>
                  <a:pt x="1646017" y="914819"/>
                  <a:pt x="1645791" y="914479"/>
                  <a:pt x="1645791" y="914479"/>
                </a:cubicBezTo>
                <a:lnTo>
                  <a:pt x="1645791" y="913913"/>
                </a:lnTo>
                <a:cubicBezTo>
                  <a:pt x="1645791" y="913913"/>
                  <a:pt x="1645791" y="913233"/>
                  <a:pt x="1645791" y="913233"/>
                </a:cubicBezTo>
                <a:lnTo>
                  <a:pt x="1645564" y="911079"/>
                </a:lnTo>
                <a:lnTo>
                  <a:pt x="1645564" y="909719"/>
                </a:lnTo>
                <a:cubicBezTo>
                  <a:pt x="1645564" y="909719"/>
                  <a:pt x="1646017" y="908245"/>
                  <a:pt x="1646017" y="908245"/>
                </a:cubicBezTo>
                <a:lnTo>
                  <a:pt x="1647151" y="905638"/>
                </a:lnTo>
                <a:lnTo>
                  <a:pt x="1647491" y="904391"/>
                </a:lnTo>
                <a:lnTo>
                  <a:pt x="1647491" y="903145"/>
                </a:lnTo>
                <a:cubicBezTo>
                  <a:pt x="1647491" y="903145"/>
                  <a:pt x="1648171" y="901558"/>
                  <a:pt x="1648171" y="901558"/>
                </a:cubicBezTo>
                <a:lnTo>
                  <a:pt x="1649644" y="898157"/>
                </a:lnTo>
                <a:lnTo>
                  <a:pt x="1649644" y="897364"/>
                </a:lnTo>
                <a:cubicBezTo>
                  <a:pt x="1649644" y="897364"/>
                  <a:pt x="1649191" y="895890"/>
                  <a:pt x="1649191" y="895890"/>
                </a:cubicBezTo>
                <a:lnTo>
                  <a:pt x="1649191" y="894757"/>
                </a:lnTo>
                <a:cubicBezTo>
                  <a:pt x="1649191" y="894757"/>
                  <a:pt x="1649191" y="893283"/>
                  <a:pt x="1649191" y="893283"/>
                </a:cubicBezTo>
                <a:lnTo>
                  <a:pt x="1649644" y="891470"/>
                </a:lnTo>
                <a:lnTo>
                  <a:pt x="1650551" y="889203"/>
                </a:lnTo>
                <a:lnTo>
                  <a:pt x="1651685" y="887389"/>
                </a:lnTo>
                <a:lnTo>
                  <a:pt x="1653045" y="886029"/>
                </a:lnTo>
                <a:lnTo>
                  <a:pt x="1653498" y="884556"/>
                </a:lnTo>
                <a:lnTo>
                  <a:pt x="1653045" y="882856"/>
                </a:lnTo>
                <a:lnTo>
                  <a:pt x="1653271" y="880362"/>
                </a:lnTo>
                <a:lnTo>
                  <a:pt x="1654065" y="877075"/>
                </a:lnTo>
                <a:lnTo>
                  <a:pt x="1654972" y="874581"/>
                </a:lnTo>
                <a:lnTo>
                  <a:pt x="1655992" y="872881"/>
                </a:lnTo>
                <a:lnTo>
                  <a:pt x="1656672" y="871294"/>
                </a:lnTo>
                <a:lnTo>
                  <a:pt x="1657012" y="869821"/>
                </a:lnTo>
                <a:lnTo>
                  <a:pt x="1657012" y="869141"/>
                </a:lnTo>
                <a:cubicBezTo>
                  <a:pt x="1657012" y="869141"/>
                  <a:pt x="1656105" y="868461"/>
                  <a:pt x="1656105" y="868461"/>
                </a:cubicBezTo>
                <a:lnTo>
                  <a:pt x="1655312" y="867440"/>
                </a:lnTo>
                <a:lnTo>
                  <a:pt x="1654065" y="867214"/>
                </a:lnTo>
                <a:lnTo>
                  <a:pt x="1652478" y="867894"/>
                </a:lnTo>
                <a:lnTo>
                  <a:pt x="1652251" y="867894"/>
                </a:lnTo>
                <a:cubicBezTo>
                  <a:pt x="1652251" y="867894"/>
                  <a:pt x="1651458" y="867894"/>
                  <a:pt x="1651458" y="867894"/>
                </a:cubicBezTo>
                <a:lnTo>
                  <a:pt x="1649984" y="869481"/>
                </a:lnTo>
                <a:lnTo>
                  <a:pt x="1648624" y="872088"/>
                </a:lnTo>
                <a:lnTo>
                  <a:pt x="1647717" y="873221"/>
                </a:lnTo>
                <a:lnTo>
                  <a:pt x="1646471" y="874015"/>
                </a:lnTo>
                <a:lnTo>
                  <a:pt x="1645450" y="874808"/>
                </a:lnTo>
                <a:lnTo>
                  <a:pt x="1644770" y="875715"/>
                </a:lnTo>
                <a:lnTo>
                  <a:pt x="1643977" y="875941"/>
                </a:lnTo>
                <a:lnTo>
                  <a:pt x="1642957" y="875375"/>
                </a:lnTo>
                <a:lnTo>
                  <a:pt x="1642730" y="874128"/>
                </a:lnTo>
                <a:lnTo>
                  <a:pt x="1643410" y="872088"/>
                </a:lnTo>
                <a:lnTo>
                  <a:pt x="1644317" y="870161"/>
                </a:lnTo>
                <a:lnTo>
                  <a:pt x="1646244" y="866987"/>
                </a:lnTo>
                <a:lnTo>
                  <a:pt x="1646244" y="866194"/>
                </a:lnTo>
                <a:cubicBezTo>
                  <a:pt x="1646244" y="866194"/>
                  <a:pt x="1646811" y="865287"/>
                  <a:pt x="1646811" y="865287"/>
                </a:cubicBezTo>
                <a:lnTo>
                  <a:pt x="1649871" y="863927"/>
                </a:lnTo>
                <a:lnTo>
                  <a:pt x="1651004" y="862793"/>
                </a:lnTo>
                <a:lnTo>
                  <a:pt x="1651344" y="861433"/>
                </a:lnTo>
                <a:lnTo>
                  <a:pt x="1651344" y="859393"/>
                </a:lnTo>
                <a:cubicBezTo>
                  <a:pt x="1651344" y="859393"/>
                  <a:pt x="1651685" y="858826"/>
                  <a:pt x="1651685" y="858826"/>
                </a:cubicBezTo>
                <a:lnTo>
                  <a:pt x="1652138" y="858599"/>
                </a:lnTo>
                <a:lnTo>
                  <a:pt x="1653498" y="856899"/>
                </a:lnTo>
                <a:lnTo>
                  <a:pt x="1655652" y="853726"/>
                </a:lnTo>
                <a:lnTo>
                  <a:pt x="1657579" y="850438"/>
                </a:lnTo>
                <a:lnTo>
                  <a:pt x="1659279" y="847038"/>
                </a:lnTo>
                <a:lnTo>
                  <a:pt x="1660526" y="845111"/>
                </a:lnTo>
                <a:lnTo>
                  <a:pt x="1661319" y="844658"/>
                </a:lnTo>
                <a:lnTo>
                  <a:pt x="1661886" y="843638"/>
                </a:lnTo>
                <a:lnTo>
                  <a:pt x="1662793" y="840464"/>
                </a:lnTo>
                <a:lnTo>
                  <a:pt x="1663473" y="838991"/>
                </a:lnTo>
                <a:lnTo>
                  <a:pt x="1663926" y="838424"/>
                </a:lnTo>
                <a:lnTo>
                  <a:pt x="1664153" y="838764"/>
                </a:lnTo>
                <a:lnTo>
                  <a:pt x="1663699" y="840464"/>
                </a:lnTo>
                <a:lnTo>
                  <a:pt x="1663699" y="841938"/>
                </a:lnTo>
                <a:cubicBezTo>
                  <a:pt x="1663699" y="841938"/>
                  <a:pt x="1664039" y="843751"/>
                  <a:pt x="1664039" y="843751"/>
                </a:cubicBezTo>
                <a:lnTo>
                  <a:pt x="1664833" y="844431"/>
                </a:lnTo>
                <a:lnTo>
                  <a:pt x="1665966" y="843864"/>
                </a:lnTo>
                <a:lnTo>
                  <a:pt x="1666873" y="842618"/>
                </a:lnTo>
                <a:lnTo>
                  <a:pt x="1667666" y="840804"/>
                </a:lnTo>
                <a:lnTo>
                  <a:pt x="1668573" y="840011"/>
                </a:lnTo>
                <a:lnTo>
                  <a:pt x="1669593" y="840351"/>
                </a:lnTo>
                <a:lnTo>
                  <a:pt x="1670500" y="840351"/>
                </a:lnTo>
                <a:cubicBezTo>
                  <a:pt x="1670500" y="840351"/>
                  <a:pt x="1671180" y="839671"/>
                  <a:pt x="1671180" y="839671"/>
                </a:cubicBezTo>
                <a:lnTo>
                  <a:pt x="1672540" y="839444"/>
                </a:lnTo>
                <a:lnTo>
                  <a:pt x="1672767" y="840124"/>
                </a:lnTo>
                <a:lnTo>
                  <a:pt x="1672767" y="841484"/>
                </a:lnTo>
                <a:cubicBezTo>
                  <a:pt x="1672767" y="841484"/>
                  <a:pt x="1672200" y="842164"/>
                  <a:pt x="1672200" y="842164"/>
                </a:cubicBezTo>
                <a:lnTo>
                  <a:pt x="1671520" y="842164"/>
                </a:lnTo>
                <a:cubicBezTo>
                  <a:pt x="1671520" y="842164"/>
                  <a:pt x="1670727" y="842844"/>
                  <a:pt x="1670727" y="842844"/>
                </a:cubicBezTo>
                <a:lnTo>
                  <a:pt x="1669820" y="844318"/>
                </a:lnTo>
                <a:lnTo>
                  <a:pt x="1669820" y="845565"/>
                </a:lnTo>
                <a:cubicBezTo>
                  <a:pt x="1669820" y="845565"/>
                  <a:pt x="1670727" y="846471"/>
                  <a:pt x="1670727" y="846471"/>
                </a:cubicBezTo>
                <a:lnTo>
                  <a:pt x="1671180" y="846471"/>
                </a:lnTo>
                <a:cubicBezTo>
                  <a:pt x="1671180" y="846471"/>
                  <a:pt x="1671180" y="845678"/>
                  <a:pt x="1671180" y="845678"/>
                </a:cubicBezTo>
                <a:lnTo>
                  <a:pt x="1671634" y="844885"/>
                </a:lnTo>
                <a:lnTo>
                  <a:pt x="1672994" y="843411"/>
                </a:lnTo>
                <a:lnTo>
                  <a:pt x="1672994" y="842958"/>
                </a:lnTo>
                <a:cubicBezTo>
                  <a:pt x="1672994" y="842958"/>
                  <a:pt x="1675714" y="841711"/>
                  <a:pt x="1675714" y="841711"/>
                </a:cubicBezTo>
                <a:lnTo>
                  <a:pt x="1676734" y="840917"/>
                </a:lnTo>
                <a:lnTo>
                  <a:pt x="1676961" y="840011"/>
                </a:lnTo>
                <a:lnTo>
                  <a:pt x="1678321" y="838084"/>
                </a:lnTo>
                <a:lnTo>
                  <a:pt x="1679568" y="837517"/>
                </a:lnTo>
                <a:lnTo>
                  <a:pt x="1681381" y="837290"/>
                </a:lnTo>
                <a:lnTo>
                  <a:pt x="1683082" y="837517"/>
                </a:lnTo>
                <a:lnTo>
                  <a:pt x="1684782" y="838084"/>
                </a:lnTo>
                <a:lnTo>
                  <a:pt x="1685688" y="838084"/>
                </a:lnTo>
                <a:cubicBezTo>
                  <a:pt x="1685688" y="838084"/>
                  <a:pt x="1685915" y="837404"/>
                  <a:pt x="1685915" y="837404"/>
                </a:cubicBezTo>
                <a:lnTo>
                  <a:pt x="1687275" y="836950"/>
                </a:lnTo>
                <a:lnTo>
                  <a:pt x="1689882" y="836724"/>
                </a:lnTo>
                <a:lnTo>
                  <a:pt x="1691809" y="835817"/>
                </a:lnTo>
                <a:lnTo>
                  <a:pt x="1693056" y="834230"/>
                </a:lnTo>
                <a:lnTo>
                  <a:pt x="1694643" y="833437"/>
                </a:lnTo>
                <a:lnTo>
                  <a:pt x="1696570" y="833437"/>
                </a:lnTo>
                <a:cubicBezTo>
                  <a:pt x="1696570" y="833437"/>
                  <a:pt x="1699177" y="834003"/>
                  <a:pt x="1699177" y="834003"/>
                </a:cubicBezTo>
                <a:lnTo>
                  <a:pt x="1702464" y="835137"/>
                </a:lnTo>
                <a:lnTo>
                  <a:pt x="1705071" y="836724"/>
                </a:lnTo>
                <a:lnTo>
                  <a:pt x="1708584" y="839897"/>
                </a:lnTo>
                <a:lnTo>
                  <a:pt x="1709491" y="840237"/>
                </a:lnTo>
                <a:lnTo>
                  <a:pt x="1710058" y="840237"/>
                </a:lnTo>
                <a:cubicBezTo>
                  <a:pt x="1710058" y="840237"/>
                  <a:pt x="1710398" y="840011"/>
                  <a:pt x="1710398" y="840011"/>
                </a:cubicBezTo>
                <a:lnTo>
                  <a:pt x="1710398" y="839671"/>
                </a:lnTo>
                <a:cubicBezTo>
                  <a:pt x="1710398" y="839671"/>
                  <a:pt x="1710171" y="839331"/>
                  <a:pt x="1710171" y="839331"/>
                </a:cubicBezTo>
                <a:lnTo>
                  <a:pt x="1710171" y="837970"/>
                </a:lnTo>
                <a:cubicBezTo>
                  <a:pt x="1710171" y="837970"/>
                  <a:pt x="1710171" y="837630"/>
                  <a:pt x="1710171" y="837630"/>
                </a:cubicBezTo>
                <a:lnTo>
                  <a:pt x="1711191" y="835590"/>
                </a:lnTo>
                <a:lnTo>
                  <a:pt x="1712098" y="835023"/>
                </a:lnTo>
                <a:lnTo>
                  <a:pt x="1713118" y="835250"/>
                </a:lnTo>
                <a:lnTo>
                  <a:pt x="1713798" y="835703"/>
                </a:lnTo>
                <a:lnTo>
                  <a:pt x="1714025" y="836384"/>
                </a:lnTo>
                <a:lnTo>
                  <a:pt x="1714365" y="836610"/>
                </a:lnTo>
                <a:lnTo>
                  <a:pt x="1715045" y="836610"/>
                </a:lnTo>
                <a:cubicBezTo>
                  <a:pt x="1715045" y="836610"/>
                  <a:pt x="1715385" y="836724"/>
                  <a:pt x="1715385" y="836724"/>
                </a:cubicBezTo>
                <a:lnTo>
                  <a:pt x="1715612" y="836724"/>
                </a:lnTo>
                <a:cubicBezTo>
                  <a:pt x="1715612" y="836724"/>
                  <a:pt x="1715952" y="836270"/>
                  <a:pt x="1715952" y="836270"/>
                </a:cubicBezTo>
                <a:lnTo>
                  <a:pt x="1718106" y="836497"/>
                </a:lnTo>
                <a:lnTo>
                  <a:pt x="1725473" y="837517"/>
                </a:lnTo>
                <a:lnTo>
                  <a:pt x="1726493" y="837517"/>
                </a:lnTo>
                <a:cubicBezTo>
                  <a:pt x="1726493" y="837517"/>
                  <a:pt x="1727060" y="836950"/>
                  <a:pt x="1727060" y="836950"/>
                </a:cubicBezTo>
                <a:lnTo>
                  <a:pt x="1727060" y="836384"/>
                </a:lnTo>
                <a:cubicBezTo>
                  <a:pt x="1727060" y="836384"/>
                  <a:pt x="1726720" y="835817"/>
                  <a:pt x="1726720" y="835817"/>
                </a:cubicBezTo>
                <a:lnTo>
                  <a:pt x="1724793" y="834683"/>
                </a:lnTo>
                <a:lnTo>
                  <a:pt x="1724226" y="834003"/>
                </a:lnTo>
                <a:lnTo>
                  <a:pt x="1724226" y="833323"/>
                </a:lnTo>
                <a:cubicBezTo>
                  <a:pt x="1724226" y="833323"/>
                  <a:pt x="1724340" y="832643"/>
                  <a:pt x="1724340" y="832643"/>
                </a:cubicBezTo>
                <a:lnTo>
                  <a:pt x="1723886" y="832076"/>
                </a:lnTo>
                <a:lnTo>
                  <a:pt x="1722753" y="831510"/>
                </a:lnTo>
                <a:lnTo>
                  <a:pt x="1720372" y="831510"/>
                </a:lnTo>
                <a:cubicBezTo>
                  <a:pt x="1720372" y="831510"/>
                  <a:pt x="1719919" y="830830"/>
                  <a:pt x="1719919" y="830830"/>
                </a:cubicBezTo>
                <a:lnTo>
                  <a:pt x="1720146" y="830263"/>
                </a:lnTo>
                <a:lnTo>
                  <a:pt x="1720826" y="829583"/>
                </a:lnTo>
                <a:lnTo>
                  <a:pt x="1720826" y="828563"/>
                </a:lnTo>
                <a:cubicBezTo>
                  <a:pt x="1720826" y="828563"/>
                  <a:pt x="1720599" y="827996"/>
                  <a:pt x="1720599" y="827996"/>
                </a:cubicBezTo>
                <a:lnTo>
                  <a:pt x="1720259" y="826296"/>
                </a:lnTo>
                <a:lnTo>
                  <a:pt x="1719692" y="825162"/>
                </a:lnTo>
                <a:lnTo>
                  <a:pt x="1718672" y="823462"/>
                </a:lnTo>
                <a:lnTo>
                  <a:pt x="1718219" y="822895"/>
                </a:lnTo>
                <a:lnTo>
                  <a:pt x="1717539" y="822555"/>
                </a:lnTo>
                <a:lnTo>
                  <a:pt x="1716972" y="822555"/>
                </a:lnTo>
                <a:cubicBezTo>
                  <a:pt x="1716972" y="822555"/>
                  <a:pt x="1716179" y="822895"/>
                  <a:pt x="1716179" y="822895"/>
                </a:cubicBezTo>
                <a:lnTo>
                  <a:pt x="1715272" y="823575"/>
                </a:lnTo>
                <a:lnTo>
                  <a:pt x="1714025" y="824369"/>
                </a:lnTo>
                <a:lnTo>
                  <a:pt x="1712778" y="824142"/>
                </a:lnTo>
                <a:lnTo>
                  <a:pt x="1711871" y="823009"/>
                </a:lnTo>
                <a:lnTo>
                  <a:pt x="1710625" y="822782"/>
                </a:lnTo>
                <a:lnTo>
                  <a:pt x="1708924" y="823349"/>
                </a:lnTo>
                <a:lnTo>
                  <a:pt x="1707451" y="823349"/>
                </a:lnTo>
                <a:cubicBezTo>
                  <a:pt x="1707451" y="823349"/>
                  <a:pt x="1706204" y="822669"/>
                  <a:pt x="1706204" y="822669"/>
                </a:cubicBezTo>
                <a:lnTo>
                  <a:pt x="1703711" y="822329"/>
                </a:lnTo>
                <a:lnTo>
                  <a:pt x="1703370" y="821875"/>
                </a:lnTo>
                <a:lnTo>
                  <a:pt x="1703370" y="821308"/>
                </a:lnTo>
                <a:cubicBezTo>
                  <a:pt x="1703370" y="821308"/>
                  <a:pt x="1703824" y="820742"/>
                  <a:pt x="1703824" y="820742"/>
                </a:cubicBezTo>
                <a:lnTo>
                  <a:pt x="1704051" y="819382"/>
                </a:lnTo>
                <a:lnTo>
                  <a:pt x="1704051" y="817341"/>
                </a:lnTo>
                <a:cubicBezTo>
                  <a:pt x="1704051" y="817341"/>
                  <a:pt x="1704391" y="815868"/>
                  <a:pt x="1704391" y="815868"/>
                </a:cubicBezTo>
                <a:lnTo>
                  <a:pt x="1704957" y="814961"/>
                </a:lnTo>
                <a:lnTo>
                  <a:pt x="1704051" y="814621"/>
                </a:lnTo>
                <a:lnTo>
                  <a:pt x="1701557" y="814621"/>
                </a:lnTo>
                <a:cubicBezTo>
                  <a:pt x="1701557" y="814621"/>
                  <a:pt x="1698610" y="815528"/>
                  <a:pt x="1698610" y="815528"/>
                </a:cubicBezTo>
                <a:lnTo>
                  <a:pt x="1695323" y="816775"/>
                </a:lnTo>
                <a:lnTo>
                  <a:pt x="1691696" y="817228"/>
                </a:lnTo>
                <a:lnTo>
                  <a:pt x="1687842" y="816888"/>
                </a:lnTo>
                <a:lnTo>
                  <a:pt x="1684895" y="816888"/>
                </a:lnTo>
                <a:cubicBezTo>
                  <a:pt x="1684895" y="816888"/>
                  <a:pt x="1681608" y="817568"/>
                  <a:pt x="1681608" y="817568"/>
                </a:cubicBezTo>
                <a:lnTo>
                  <a:pt x="1681041" y="817341"/>
                </a:lnTo>
                <a:lnTo>
                  <a:pt x="1679001" y="818135"/>
                </a:lnTo>
                <a:lnTo>
                  <a:pt x="1675487" y="820062"/>
                </a:lnTo>
                <a:lnTo>
                  <a:pt x="1672880" y="821762"/>
                </a:lnTo>
                <a:lnTo>
                  <a:pt x="1670727" y="823689"/>
                </a:lnTo>
                <a:lnTo>
                  <a:pt x="1670387" y="823689"/>
                </a:lnTo>
                <a:cubicBezTo>
                  <a:pt x="1670387" y="823689"/>
                  <a:pt x="1669820" y="823235"/>
                  <a:pt x="1669820" y="823235"/>
                </a:cubicBezTo>
                <a:lnTo>
                  <a:pt x="1668686" y="822669"/>
                </a:lnTo>
                <a:lnTo>
                  <a:pt x="1667553" y="822669"/>
                </a:lnTo>
                <a:cubicBezTo>
                  <a:pt x="1667553" y="822669"/>
                  <a:pt x="1666306" y="823235"/>
                  <a:pt x="1666306" y="823235"/>
                </a:cubicBezTo>
                <a:lnTo>
                  <a:pt x="1665059" y="822895"/>
                </a:lnTo>
                <a:lnTo>
                  <a:pt x="1663813" y="821648"/>
                </a:lnTo>
                <a:lnTo>
                  <a:pt x="1662679" y="821308"/>
                </a:lnTo>
                <a:lnTo>
                  <a:pt x="1661659" y="821875"/>
                </a:lnTo>
                <a:lnTo>
                  <a:pt x="1659959" y="822102"/>
                </a:lnTo>
                <a:lnTo>
                  <a:pt x="1656105" y="821762"/>
                </a:lnTo>
                <a:lnTo>
                  <a:pt x="1655652" y="821308"/>
                </a:lnTo>
                <a:lnTo>
                  <a:pt x="1655312" y="819948"/>
                </a:lnTo>
                <a:lnTo>
                  <a:pt x="1654858" y="819382"/>
                </a:lnTo>
                <a:lnTo>
                  <a:pt x="1654065" y="818928"/>
                </a:lnTo>
                <a:lnTo>
                  <a:pt x="1652818" y="817341"/>
                </a:lnTo>
                <a:lnTo>
                  <a:pt x="1650211" y="813374"/>
                </a:lnTo>
                <a:lnTo>
                  <a:pt x="1649531" y="812921"/>
                </a:lnTo>
                <a:lnTo>
                  <a:pt x="1647377" y="811674"/>
                </a:lnTo>
                <a:lnTo>
                  <a:pt x="1645337" y="811107"/>
                </a:lnTo>
                <a:lnTo>
                  <a:pt x="1640123" y="810314"/>
                </a:lnTo>
                <a:lnTo>
                  <a:pt x="1638990" y="809747"/>
                </a:lnTo>
                <a:lnTo>
                  <a:pt x="1638310" y="809747"/>
                </a:lnTo>
                <a:cubicBezTo>
                  <a:pt x="1638310" y="809747"/>
                  <a:pt x="1634909" y="812014"/>
                  <a:pt x="1634909" y="812014"/>
                </a:cubicBezTo>
                <a:lnTo>
                  <a:pt x="1634909" y="812467"/>
                </a:lnTo>
                <a:cubicBezTo>
                  <a:pt x="1634909" y="812467"/>
                  <a:pt x="1634569" y="812921"/>
                  <a:pt x="1634569" y="812921"/>
                </a:cubicBezTo>
                <a:lnTo>
                  <a:pt x="1634002" y="813714"/>
                </a:lnTo>
                <a:lnTo>
                  <a:pt x="1633549" y="814054"/>
                </a:lnTo>
                <a:lnTo>
                  <a:pt x="1633322" y="813714"/>
                </a:lnTo>
                <a:lnTo>
                  <a:pt x="1633096" y="813034"/>
                </a:lnTo>
                <a:lnTo>
                  <a:pt x="1633096" y="811674"/>
                </a:lnTo>
                <a:cubicBezTo>
                  <a:pt x="1633096" y="811674"/>
                  <a:pt x="1633549" y="809520"/>
                  <a:pt x="1633549" y="809520"/>
                </a:cubicBezTo>
                <a:lnTo>
                  <a:pt x="1633322" y="808160"/>
                </a:lnTo>
                <a:lnTo>
                  <a:pt x="1632529" y="807480"/>
                </a:lnTo>
                <a:lnTo>
                  <a:pt x="1632189" y="806687"/>
                </a:lnTo>
                <a:lnTo>
                  <a:pt x="1632189" y="805780"/>
                </a:lnTo>
                <a:cubicBezTo>
                  <a:pt x="1632189" y="805780"/>
                  <a:pt x="1631736" y="805100"/>
                  <a:pt x="1631736" y="805100"/>
                </a:cubicBezTo>
                <a:lnTo>
                  <a:pt x="1630489" y="804533"/>
                </a:lnTo>
                <a:lnTo>
                  <a:pt x="1629922" y="803853"/>
                </a:lnTo>
                <a:lnTo>
                  <a:pt x="1629922" y="802946"/>
                </a:lnTo>
                <a:cubicBezTo>
                  <a:pt x="1629922" y="802946"/>
                  <a:pt x="1629922" y="802380"/>
                  <a:pt x="1629922" y="802380"/>
                </a:cubicBezTo>
                <a:lnTo>
                  <a:pt x="1629582" y="802040"/>
                </a:lnTo>
                <a:lnTo>
                  <a:pt x="1628222" y="802720"/>
                </a:lnTo>
                <a:lnTo>
                  <a:pt x="1625842" y="804420"/>
                </a:lnTo>
                <a:lnTo>
                  <a:pt x="1624255" y="805893"/>
                </a:lnTo>
                <a:lnTo>
                  <a:pt x="1623461" y="807254"/>
                </a:lnTo>
                <a:lnTo>
                  <a:pt x="1622215" y="808047"/>
                </a:lnTo>
                <a:lnTo>
                  <a:pt x="1620514" y="808274"/>
                </a:lnTo>
                <a:lnTo>
                  <a:pt x="1619154" y="808840"/>
                </a:lnTo>
                <a:lnTo>
                  <a:pt x="1616774" y="810767"/>
                </a:lnTo>
                <a:lnTo>
                  <a:pt x="1615074" y="811787"/>
                </a:lnTo>
                <a:lnTo>
                  <a:pt x="1612127" y="812467"/>
                </a:lnTo>
                <a:lnTo>
                  <a:pt x="1608046" y="812921"/>
                </a:lnTo>
                <a:lnTo>
                  <a:pt x="1604646" y="814168"/>
                </a:lnTo>
                <a:lnTo>
                  <a:pt x="1601925" y="816208"/>
                </a:lnTo>
                <a:lnTo>
                  <a:pt x="1598638" y="817908"/>
                </a:lnTo>
                <a:lnTo>
                  <a:pt x="1594785" y="819382"/>
                </a:lnTo>
                <a:lnTo>
                  <a:pt x="1592178" y="819835"/>
                </a:lnTo>
                <a:lnTo>
                  <a:pt x="1590818" y="819382"/>
                </a:lnTo>
                <a:lnTo>
                  <a:pt x="1589117" y="818475"/>
                </a:lnTo>
                <a:lnTo>
                  <a:pt x="1586624" y="816888"/>
                </a:lnTo>
                <a:lnTo>
                  <a:pt x="1586284" y="816888"/>
                </a:lnTo>
                <a:cubicBezTo>
                  <a:pt x="1586284" y="816888"/>
                  <a:pt x="1586510" y="817341"/>
                  <a:pt x="1586510" y="817341"/>
                </a:cubicBezTo>
                <a:lnTo>
                  <a:pt x="1586510" y="817568"/>
                </a:lnTo>
                <a:cubicBezTo>
                  <a:pt x="1586510" y="817568"/>
                  <a:pt x="1585944" y="818021"/>
                  <a:pt x="1585944" y="818021"/>
                </a:cubicBezTo>
                <a:lnTo>
                  <a:pt x="1582770" y="819155"/>
                </a:lnTo>
                <a:lnTo>
                  <a:pt x="1582317" y="818702"/>
                </a:lnTo>
                <a:lnTo>
                  <a:pt x="1583450" y="817115"/>
                </a:lnTo>
                <a:lnTo>
                  <a:pt x="1583903" y="815868"/>
                </a:lnTo>
                <a:lnTo>
                  <a:pt x="1583903" y="814734"/>
                </a:lnTo>
                <a:cubicBezTo>
                  <a:pt x="1583903" y="814734"/>
                  <a:pt x="1584357" y="813374"/>
                  <a:pt x="1584357" y="813374"/>
                </a:cubicBezTo>
                <a:lnTo>
                  <a:pt x="1585377" y="811787"/>
                </a:lnTo>
                <a:lnTo>
                  <a:pt x="1585717" y="810654"/>
                </a:lnTo>
                <a:lnTo>
                  <a:pt x="1585490" y="810087"/>
                </a:lnTo>
                <a:lnTo>
                  <a:pt x="1584357" y="809180"/>
                </a:lnTo>
                <a:lnTo>
                  <a:pt x="1583450" y="809180"/>
                </a:lnTo>
                <a:cubicBezTo>
                  <a:pt x="1583450" y="809180"/>
                  <a:pt x="1582203" y="809407"/>
                  <a:pt x="1582203" y="809407"/>
                </a:cubicBezTo>
                <a:lnTo>
                  <a:pt x="1578463" y="811787"/>
                </a:lnTo>
                <a:lnTo>
                  <a:pt x="1578123" y="811561"/>
                </a:lnTo>
                <a:lnTo>
                  <a:pt x="1576989" y="811221"/>
                </a:lnTo>
                <a:lnTo>
                  <a:pt x="1576649" y="811221"/>
                </a:lnTo>
                <a:cubicBezTo>
                  <a:pt x="1576649" y="811221"/>
                  <a:pt x="1573816" y="813374"/>
                  <a:pt x="1573816" y="813374"/>
                </a:cubicBezTo>
                <a:lnTo>
                  <a:pt x="1570869" y="814621"/>
                </a:lnTo>
                <a:lnTo>
                  <a:pt x="1563954" y="816435"/>
                </a:lnTo>
                <a:lnTo>
                  <a:pt x="1562254" y="816661"/>
                </a:lnTo>
                <a:lnTo>
                  <a:pt x="1560894" y="816661"/>
                </a:lnTo>
                <a:cubicBezTo>
                  <a:pt x="1560894" y="816661"/>
                  <a:pt x="1559194" y="815528"/>
                  <a:pt x="1559194" y="815528"/>
                </a:cubicBezTo>
                <a:lnTo>
                  <a:pt x="1558514" y="814848"/>
                </a:lnTo>
                <a:lnTo>
                  <a:pt x="1558514" y="814054"/>
                </a:lnTo>
                <a:cubicBezTo>
                  <a:pt x="1558514" y="814054"/>
                  <a:pt x="1559421" y="813261"/>
                  <a:pt x="1559421" y="813261"/>
                </a:cubicBezTo>
                <a:lnTo>
                  <a:pt x="1568035" y="806800"/>
                </a:lnTo>
                <a:lnTo>
                  <a:pt x="1573362" y="802266"/>
                </a:lnTo>
                <a:lnTo>
                  <a:pt x="1582090" y="793652"/>
                </a:lnTo>
                <a:lnTo>
                  <a:pt x="1584357" y="791952"/>
                </a:lnTo>
                <a:lnTo>
                  <a:pt x="1589457" y="789118"/>
                </a:lnTo>
                <a:lnTo>
                  <a:pt x="1597618" y="786398"/>
                </a:lnTo>
                <a:lnTo>
                  <a:pt x="1601699" y="784811"/>
                </a:lnTo>
                <a:lnTo>
                  <a:pt x="1605213" y="783111"/>
                </a:lnTo>
                <a:lnTo>
                  <a:pt x="1607479" y="781864"/>
                </a:lnTo>
                <a:lnTo>
                  <a:pt x="1608500" y="780957"/>
                </a:lnTo>
                <a:lnTo>
                  <a:pt x="1609293" y="780504"/>
                </a:lnTo>
                <a:lnTo>
                  <a:pt x="1609860" y="780504"/>
                </a:lnTo>
                <a:cubicBezTo>
                  <a:pt x="1609860" y="780504"/>
                  <a:pt x="1610426" y="780277"/>
                  <a:pt x="1610426" y="780277"/>
                </a:cubicBezTo>
                <a:lnTo>
                  <a:pt x="1606346" y="779937"/>
                </a:lnTo>
                <a:lnTo>
                  <a:pt x="1603739" y="780504"/>
                </a:lnTo>
                <a:lnTo>
                  <a:pt x="1601812" y="779937"/>
                </a:lnTo>
                <a:lnTo>
                  <a:pt x="1600905" y="778123"/>
                </a:lnTo>
                <a:lnTo>
                  <a:pt x="1599885" y="776990"/>
                </a:lnTo>
                <a:lnTo>
                  <a:pt x="1595238" y="777557"/>
                </a:lnTo>
                <a:lnTo>
                  <a:pt x="1589344" y="777217"/>
                </a:lnTo>
                <a:lnTo>
                  <a:pt x="1586510" y="777443"/>
                </a:lnTo>
                <a:lnTo>
                  <a:pt x="1585377" y="776650"/>
                </a:lnTo>
                <a:lnTo>
                  <a:pt x="1584470" y="774723"/>
                </a:lnTo>
                <a:lnTo>
                  <a:pt x="1582883" y="774496"/>
                </a:lnTo>
                <a:lnTo>
                  <a:pt x="1580276" y="774950"/>
                </a:lnTo>
                <a:lnTo>
                  <a:pt x="1576649" y="777443"/>
                </a:lnTo>
                <a:lnTo>
                  <a:pt x="1573249" y="778690"/>
                </a:lnTo>
                <a:lnTo>
                  <a:pt x="1570529" y="778690"/>
                </a:lnTo>
                <a:cubicBezTo>
                  <a:pt x="1570529" y="778690"/>
                  <a:pt x="1567921" y="777443"/>
                  <a:pt x="1567921" y="777443"/>
                </a:cubicBezTo>
                <a:lnTo>
                  <a:pt x="1563614" y="774836"/>
                </a:lnTo>
                <a:lnTo>
                  <a:pt x="1560554" y="771889"/>
                </a:lnTo>
                <a:lnTo>
                  <a:pt x="1557154" y="770869"/>
                </a:lnTo>
                <a:lnTo>
                  <a:pt x="1554547" y="771096"/>
                </a:lnTo>
                <a:lnTo>
                  <a:pt x="1553527" y="772570"/>
                </a:lnTo>
                <a:lnTo>
                  <a:pt x="1552166" y="772570"/>
                </a:lnTo>
                <a:lnTo>
                  <a:pt x="1551260" y="770076"/>
                </a:lnTo>
                <a:lnTo>
                  <a:pt x="1550466" y="768149"/>
                </a:lnTo>
                <a:lnTo>
                  <a:pt x="1548766" y="767356"/>
                </a:lnTo>
                <a:lnTo>
                  <a:pt x="1545706" y="765429"/>
                </a:lnTo>
                <a:lnTo>
                  <a:pt x="1543552" y="764409"/>
                </a:lnTo>
                <a:lnTo>
                  <a:pt x="1540265" y="763162"/>
                </a:lnTo>
                <a:lnTo>
                  <a:pt x="1539132" y="762935"/>
                </a:lnTo>
                <a:lnTo>
                  <a:pt x="1536978" y="762935"/>
                </a:lnTo>
                <a:cubicBezTo>
                  <a:pt x="1536978" y="762935"/>
                  <a:pt x="1534824" y="762708"/>
                  <a:pt x="1534824" y="762708"/>
                </a:cubicBezTo>
                <a:lnTo>
                  <a:pt x="1532331" y="763048"/>
                </a:lnTo>
                <a:lnTo>
                  <a:pt x="1530631" y="764635"/>
                </a:lnTo>
                <a:lnTo>
                  <a:pt x="1528590" y="765315"/>
                </a:lnTo>
                <a:lnTo>
                  <a:pt x="1525643" y="765655"/>
                </a:lnTo>
                <a:lnTo>
                  <a:pt x="1523716" y="764975"/>
                </a:lnTo>
                <a:lnTo>
                  <a:pt x="1522696" y="763275"/>
                </a:lnTo>
                <a:lnTo>
                  <a:pt x="1518502" y="761802"/>
                </a:lnTo>
                <a:lnTo>
                  <a:pt x="1511135" y="760555"/>
                </a:lnTo>
                <a:lnTo>
                  <a:pt x="1506941" y="759421"/>
                </a:lnTo>
                <a:lnTo>
                  <a:pt x="1505808" y="758515"/>
                </a:lnTo>
                <a:lnTo>
                  <a:pt x="1505241" y="757494"/>
                </a:lnTo>
                <a:lnTo>
                  <a:pt x="1505241" y="755908"/>
                </a:lnTo>
                <a:cubicBezTo>
                  <a:pt x="1505241" y="755908"/>
                  <a:pt x="1505128" y="755908"/>
                  <a:pt x="1505128" y="755908"/>
                </a:cubicBezTo>
                <a:lnTo>
                  <a:pt x="1503314" y="751940"/>
                </a:lnTo>
                <a:lnTo>
                  <a:pt x="1502521" y="748653"/>
                </a:lnTo>
                <a:lnTo>
                  <a:pt x="1502181" y="744686"/>
                </a:lnTo>
                <a:lnTo>
                  <a:pt x="1502181" y="743326"/>
                </a:lnTo>
                <a:cubicBezTo>
                  <a:pt x="1502181" y="743326"/>
                  <a:pt x="1501840" y="742873"/>
                  <a:pt x="1501840" y="742873"/>
                </a:cubicBezTo>
                <a:lnTo>
                  <a:pt x="1500480" y="741966"/>
                </a:lnTo>
                <a:lnTo>
                  <a:pt x="1496060" y="741399"/>
                </a:lnTo>
                <a:lnTo>
                  <a:pt x="1496060" y="746160"/>
                </a:lnTo>
                <a:cubicBezTo>
                  <a:pt x="1496060" y="746160"/>
                  <a:pt x="1495947" y="752167"/>
                  <a:pt x="1495947" y="752167"/>
                </a:cubicBezTo>
                <a:lnTo>
                  <a:pt x="1491073" y="752167"/>
                </a:lnTo>
                <a:cubicBezTo>
                  <a:pt x="1491073" y="752167"/>
                  <a:pt x="1482345" y="752167"/>
                  <a:pt x="1482345" y="752167"/>
                </a:cubicBezTo>
                <a:lnTo>
                  <a:pt x="1412524" y="752167"/>
                </a:lnTo>
                <a:cubicBezTo>
                  <a:pt x="1412524" y="752167"/>
                  <a:pt x="1403796" y="752167"/>
                  <a:pt x="1403796" y="752167"/>
                </a:cubicBezTo>
                <a:lnTo>
                  <a:pt x="1203059" y="752167"/>
                </a:lnTo>
                <a:cubicBezTo>
                  <a:pt x="1203059" y="752167"/>
                  <a:pt x="1194332" y="752167"/>
                  <a:pt x="1194332" y="752167"/>
                </a:cubicBezTo>
                <a:lnTo>
                  <a:pt x="993595" y="752167"/>
                </a:lnTo>
                <a:cubicBezTo>
                  <a:pt x="993595" y="752167"/>
                  <a:pt x="984867" y="752167"/>
                  <a:pt x="984867" y="752167"/>
                </a:cubicBezTo>
                <a:lnTo>
                  <a:pt x="930461" y="752167"/>
                </a:lnTo>
                <a:lnTo>
                  <a:pt x="931821" y="756134"/>
                </a:lnTo>
                <a:lnTo>
                  <a:pt x="932615" y="757834"/>
                </a:lnTo>
                <a:lnTo>
                  <a:pt x="933295" y="758741"/>
                </a:lnTo>
                <a:lnTo>
                  <a:pt x="934428" y="758741"/>
                </a:lnTo>
                <a:cubicBezTo>
                  <a:pt x="934428" y="758741"/>
                  <a:pt x="934768" y="758288"/>
                  <a:pt x="934768" y="758288"/>
                </a:cubicBezTo>
                <a:lnTo>
                  <a:pt x="935108" y="758288"/>
                </a:lnTo>
                <a:cubicBezTo>
                  <a:pt x="935108" y="758288"/>
                  <a:pt x="935448" y="758741"/>
                  <a:pt x="935448" y="758741"/>
                </a:cubicBezTo>
                <a:lnTo>
                  <a:pt x="936128" y="761348"/>
                </a:lnTo>
                <a:lnTo>
                  <a:pt x="936128" y="764522"/>
                </a:lnTo>
                <a:cubicBezTo>
                  <a:pt x="936128" y="764522"/>
                  <a:pt x="936355" y="764975"/>
                  <a:pt x="936355" y="764975"/>
                </a:cubicBezTo>
                <a:lnTo>
                  <a:pt x="936355" y="765882"/>
                </a:lnTo>
                <a:cubicBezTo>
                  <a:pt x="936355" y="765882"/>
                  <a:pt x="935448" y="766335"/>
                  <a:pt x="935448" y="766335"/>
                </a:cubicBezTo>
                <a:lnTo>
                  <a:pt x="933748" y="766109"/>
                </a:lnTo>
                <a:lnTo>
                  <a:pt x="933181" y="766335"/>
                </a:lnTo>
                <a:lnTo>
                  <a:pt x="932955" y="767015"/>
                </a:lnTo>
                <a:lnTo>
                  <a:pt x="932955" y="767582"/>
                </a:lnTo>
                <a:cubicBezTo>
                  <a:pt x="932955" y="767582"/>
                  <a:pt x="933635" y="767922"/>
                  <a:pt x="933635" y="767922"/>
                </a:cubicBezTo>
                <a:lnTo>
                  <a:pt x="934768" y="767922"/>
                </a:lnTo>
                <a:cubicBezTo>
                  <a:pt x="934768" y="767922"/>
                  <a:pt x="935562" y="768602"/>
                  <a:pt x="935562" y="768602"/>
                </a:cubicBezTo>
                <a:lnTo>
                  <a:pt x="936695" y="769622"/>
                </a:lnTo>
                <a:lnTo>
                  <a:pt x="938282" y="771889"/>
                </a:lnTo>
                <a:lnTo>
                  <a:pt x="938282" y="772570"/>
                </a:lnTo>
                <a:cubicBezTo>
                  <a:pt x="938282" y="772570"/>
                  <a:pt x="937035" y="772910"/>
                  <a:pt x="937035" y="772910"/>
                </a:cubicBezTo>
                <a:lnTo>
                  <a:pt x="935902" y="773703"/>
                </a:lnTo>
                <a:lnTo>
                  <a:pt x="935675" y="774496"/>
                </a:lnTo>
                <a:lnTo>
                  <a:pt x="935902" y="775630"/>
                </a:lnTo>
                <a:lnTo>
                  <a:pt x="936355" y="776423"/>
                </a:lnTo>
                <a:lnTo>
                  <a:pt x="938395" y="777670"/>
                </a:lnTo>
                <a:lnTo>
                  <a:pt x="938509" y="777670"/>
                </a:lnTo>
                <a:cubicBezTo>
                  <a:pt x="938509" y="777670"/>
                  <a:pt x="937715" y="775063"/>
                  <a:pt x="937715" y="775063"/>
                </a:cubicBezTo>
                <a:lnTo>
                  <a:pt x="937942" y="774836"/>
                </a:lnTo>
                <a:lnTo>
                  <a:pt x="938509" y="775290"/>
                </a:lnTo>
                <a:lnTo>
                  <a:pt x="939189" y="776763"/>
                </a:lnTo>
                <a:lnTo>
                  <a:pt x="939869" y="777670"/>
                </a:lnTo>
                <a:lnTo>
                  <a:pt x="941002" y="778690"/>
                </a:lnTo>
                <a:lnTo>
                  <a:pt x="941342" y="779597"/>
                </a:lnTo>
                <a:lnTo>
                  <a:pt x="939755" y="781751"/>
                </a:lnTo>
                <a:lnTo>
                  <a:pt x="939529" y="782771"/>
                </a:lnTo>
                <a:lnTo>
                  <a:pt x="938282" y="784924"/>
                </a:lnTo>
                <a:lnTo>
                  <a:pt x="938055" y="785944"/>
                </a:lnTo>
                <a:lnTo>
                  <a:pt x="938509" y="786851"/>
                </a:lnTo>
                <a:lnTo>
                  <a:pt x="938509" y="787871"/>
                </a:lnTo>
                <a:cubicBezTo>
                  <a:pt x="938509" y="787871"/>
                  <a:pt x="938055" y="789005"/>
                  <a:pt x="938055" y="789005"/>
                </a:cubicBezTo>
                <a:lnTo>
                  <a:pt x="938055" y="789685"/>
                </a:lnTo>
                <a:cubicBezTo>
                  <a:pt x="938055" y="789685"/>
                  <a:pt x="938622" y="790365"/>
                  <a:pt x="938622" y="790365"/>
                </a:cubicBezTo>
                <a:lnTo>
                  <a:pt x="938849" y="791045"/>
                </a:lnTo>
                <a:lnTo>
                  <a:pt x="938849" y="793199"/>
                </a:lnTo>
                <a:cubicBezTo>
                  <a:pt x="938849" y="793199"/>
                  <a:pt x="939189" y="796939"/>
                  <a:pt x="939189" y="796939"/>
                </a:cubicBezTo>
                <a:lnTo>
                  <a:pt x="939189" y="797619"/>
                </a:lnTo>
                <a:cubicBezTo>
                  <a:pt x="939189" y="797619"/>
                  <a:pt x="937829" y="799319"/>
                  <a:pt x="937829" y="799319"/>
                </a:cubicBezTo>
                <a:lnTo>
                  <a:pt x="936922" y="799773"/>
                </a:lnTo>
                <a:lnTo>
                  <a:pt x="936015" y="799773"/>
                </a:lnTo>
                <a:cubicBezTo>
                  <a:pt x="936015" y="799773"/>
                  <a:pt x="935335" y="800339"/>
                  <a:pt x="935335" y="800339"/>
                </a:cubicBezTo>
                <a:lnTo>
                  <a:pt x="934088" y="803400"/>
                </a:lnTo>
                <a:lnTo>
                  <a:pt x="933635" y="804080"/>
                </a:lnTo>
                <a:lnTo>
                  <a:pt x="932048" y="804987"/>
                </a:lnTo>
                <a:lnTo>
                  <a:pt x="931481" y="804987"/>
                </a:lnTo>
                <a:cubicBezTo>
                  <a:pt x="931481" y="804987"/>
                  <a:pt x="929781" y="803966"/>
                  <a:pt x="929781" y="803966"/>
                </a:cubicBezTo>
                <a:lnTo>
                  <a:pt x="927741" y="804420"/>
                </a:lnTo>
                <a:lnTo>
                  <a:pt x="925474" y="804193"/>
                </a:lnTo>
                <a:lnTo>
                  <a:pt x="926267" y="803286"/>
                </a:lnTo>
                <a:lnTo>
                  <a:pt x="926947" y="801246"/>
                </a:lnTo>
                <a:lnTo>
                  <a:pt x="927741" y="799999"/>
                </a:lnTo>
                <a:lnTo>
                  <a:pt x="929554" y="798639"/>
                </a:lnTo>
                <a:lnTo>
                  <a:pt x="929894" y="798866"/>
                </a:lnTo>
                <a:lnTo>
                  <a:pt x="930461" y="801700"/>
                </a:lnTo>
                <a:lnTo>
                  <a:pt x="930801" y="801926"/>
                </a:lnTo>
                <a:lnTo>
                  <a:pt x="931708" y="799546"/>
                </a:lnTo>
                <a:lnTo>
                  <a:pt x="931935" y="799206"/>
                </a:lnTo>
                <a:lnTo>
                  <a:pt x="933181" y="800226"/>
                </a:lnTo>
                <a:lnTo>
                  <a:pt x="934088" y="800453"/>
                </a:lnTo>
                <a:lnTo>
                  <a:pt x="934655" y="799886"/>
                </a:lnTo>
                <a:lnTo>
                  <a:pt x="935108" y="796826"/>
                </a:lnTo>
                <a:lnTo>
                  <a:pt x="935108" y="795239"/>
                </a:lnTo>
                <a:cubicBezTo>
                  <a:pt x="935108" y="795239"/>
                  <a:pt x="934428" y="793425"/>
                  <a:pt x="934428" y="793425"/>
                </a:cubicBezTo>
                <a:lnTo>
                  <a:pt x="932615" y="791045"/>
                </a:lnTo>
                <a:lnTo>
                  <a:pt x="932841" y="791045"/>
                </a:lnTo>
                <a:cubicBezTo>
                  <a:pt x="932841" y="791045"/>
                  <a:pt x="933635" y="791158"/>
                  <a:pt x="933635" y="791158"/>
                </a:cubicBezTo>
                <a:lnTo>
                  <a:pt x="933975" y="790932"/>
                </a:lnTo>
                <a:lnTo>
                  <a:pt x="933635" y="788778"/>
                </a:lnTo>
                <a:lnTo>
                  <a:pt x="933861" y="788211"/>
                </a:lnTo>
                <a:lnTo>
                  <a:pt x="935788" y="786624"/>
                </a:lnTo>
                <a:lnTo>
                  <a:pt x="936015" y="785378"/>
                </a:lnTo>
                <a:lnTo>
                  <a:pt x="935562" y="782431"/>
                </a:lnTo>
                <a:lnTo>
                  <a:pt x="934428" y="782204"/>
                </a:lnTo>
                <a:lnTo>
                  <a:pt x="934428" y="782544"/>
                </a:lnTo>
                <a:cubicBezTo>
                  <a:pt x="934428" y="782544"/>
                  <a:pt x="934428" y="784244"/>
                  <a:pt x="934428" y="784244"/>
                </a:cubicBezTo>
                <a:lnTo>
                  <a:pt x="933975" y="784811"/>
                </a:lnTo>
                <a:lnTo>
                  <a:pt x="931708" y="786851"/>
                </a:lnTo>
                <a:lnTo>
                  <a:pt x="930914" y="788551"/>
                </a:lnTo>
                <a:lnTo>
                  <a:pt x="929781" y="789685"/>
                </a:lnTo>
                <a:lnTo>
                  <a:pt x="927741" y="791158"/>
                </a:lnTo>
                <a:lnTo>
                  <a:pt x="926267" y="792518"/>
                </a:lnTo>
                <a:lnTo>
                  <a:pt x="924907" y="794785"/>
                </a:lnTo>
                <a:lnTo>
                  <a:pt x="924680" y="795465"/>
                </a:lnTo>
                <a:lnTo>
                  <a:pt x="924680" y="796939"/>
                </a:lnTo>
                <a:cubicBezTo>
                  <a:pt x="924680" y="796939"/>
                  <a:pt x="925587" y="796939"/>
                  <a:pt x="925587" y="796939"/>
                </a:cubicBezTo>
                <a:lnTo>
                  <a:pt x="927627" y="796486"/>
                </a:lnTo>
                <a:lnTo>
                  <a:pt x="927627" y="796826"/>
                </a:lnTo>
                <a:cubicBezTo>
                  <a:pt x="927627" y="796826"/>
                  <a:pt x="925247" y="798186"/>
                  <a:pt x="925247" y="798186"/>
                </a:cubicBezTo>
                <a:lnTo>
                  <a:pt x="923774" y="798526"/>
                </a:lnTo>
                <a:lnTo>
                  <a:pt x="923093" y="798299"/>
                </a:lnTo>
                <a:lnTo>
                  <a:pt x="923093" y="797506"/>
                </a:lnTo>
                <a:cubicBezTo>
                  <a:pt x="923093" y="797506"/>
                  <a:pt x="923093" y="796032"/>
                  <a:pt x="923093" y="796032"/>
                </a:cubicBezTo>
                <a:lnTo>
                  <a:pt x="924794" y="792858"/>
                </a:lnTo>
                <a:lnTo>
                  <a:pt x="929441" y="786171"/>
                </a:lnTo>
                <a:lnTo>
                  <a:pt x="929781" y="786398"/>
                </a:lnTo>
                <a:lnTo>
                  <a:pt x="929781" y="787758"/>
                </a:lnTo>
                <a:cubicBezTo>
                  <a:pt x="929781" y="787758"/>
                  <a:pt x="930348" y="787758"/>
                  <a:pt x="930348" y="787758"/>
                </a:cubicBezTo>
                <a:lnTo>
                  <a:pt x="932841" y="783791"/>
                </a:lnTo>
                <a:lnTo>
                  <a:pt x="932388" y="782317"/>
                </a:lnTo>
                <a:lnTo>
                  <a:pt x="931141" y="780050"/>
                </a:lnTo>
                <a:lnTo>
                  <a:pt x="930574" y="778237"/>
                </a:lnTo>
                <a:lnTo>
                  <a:pt x="930574" y="776990"/>
                </a:lnTo>
                <a:cubicBezTo>
                  <a:pt x="930574" y="776990"/>
                  <a:pt x="930348" y="776537"/>
                  <a:pt x="930348" y="776537"/>
                </a:cubicBezTo>
                <a:lnTo>
                  <a:pt x="928648" y="777897"/>
                </a:lnTo>
                <a:lnTo>
                  <a:pt x="927627" y="778237"/>
                </a:lnTo>
                <a:lnTo>
                  <a:pt x="926267" y="778237"/>
                </a:lnTo>
                <a:cubicBezTo>
                  <a:pt x="926267" y="778237"/>
                  <a:pt x="925247" y="778123"/>
                  <a:pt x="925247" y="778123"/>
                </a:cubicBezTo>
                <a:lnTo>
                  <a:pt x="923207" y="776197"/>
                </a:lnTo>
                <a:lnTo>
                  <a:pt x="922413" y="776197"/>
                </a:lnTo>
                <a:cubicBezTo>
                  <a:pt x="922413" y="776197"/>
                  <a:pt x="920600" y="776990"/>
                  <a:pt x="920600" y="776990"/>
                </a:cubicBezTo>
                <a:lnTo>
                  <a:pt x="919693" y="776990"/>
                </a:lnTo>
                <a:cubicBezTo>
                  <a:pt x="919693" y="776990"/>
                  <a:pt x="905752" y="775743"/>
                  <a:pt x="905752" y="775743"/>
                </a:cubicBezTo>
                <a:lnTo>
                  <a:pt x="903258" y="774836"/>
                </a:lnTo>
                <a:lnTo>
                  <a:pt x="901671" y="773590"/>
                </a:lnTo>
                <a:lnTo>
                  <a:pt x="896457" y="772003"/>
                </a:lnTo>
                <a:lnTo>
                  <a:pt x="892263" y="769963"/>
                </a:lnTo>
                <a:lnTo>
                  <a:pt x="890676" y="769963"/>
                </a:lnTo>
                <a:cubicBezTo>
                  <a:pt x="890676" y="769963"/>
                  <a:pt x="891243" y="772456"/>
                  <a:pt x="891243" y="772456"/>
                </a:cubicBezTo>
                <a:lnTo>
                  <a:pt x="890790" y="776197"/>
                </a:lnTo>
                <a:lnTo>
                  <a:pt x="891583" y="781184"/>
                </a:lnTo>
                <a:lnTo>
                  <a:pt x="892490" y="783111"/>
                </a:lnTo>
                <a:lnTo>
                  <a:pt x="895777" y="786511"/>
                </a:lnTo>
                <a:lnTo>
                  <a:pt x="897477" y="790025"/>
                </a:lnTo>
                <a:lnTo>
                  <a:pt x="898837" y="797166"/>
                </a:lnTo>
                <a:lnTo>
                  <a:pt x="901104" y="802606"/>
                </a:lnTo>
                <a:lnTo>
                  <a:pt x="901671" y="806007"/>
                </a:lnTo>
                <a:lnTo>
                  <a:pt x="901671" y="807934"/>
                </a:lnTo>
                <a:cubicBezTo>
                  <a:pt x="901671" y="807934"/>
                  <a:pt x="902351" y="809634"/>
                  <a:pt x="902351" y="809634"/>
                </a:cubicBezTo>
                <a:lnTo>
                  <a:pt x="902805" y="808387"/>
                </a:lnTo>
                <a:lnTo>
                  <a:pt x="902805" y="807367"/>
                </a:lnTo>
                <a:cubicBezTo>
                  <a:pt x="902805" y="807367"/>
                  <a:pt x="904278" y="807480"/>
                  <a:pt x="904278" y="807480"/>
                </a:cubicBezTo>
                <a:lnTo>
                  <a:pt x="905411" y="808727"/>
                </a:lnTo>
                <a:lnTo>
                  <a:pt x="908359" y="809294"/>
                </a:lnTo>
                <a:lnTo>
                  <a:pt x="902805" y="812127"/>
                </a:lnTo>
                <a:lnTo>
                  <a:pt x="903598" y="815414"/>
                </a:lnTo>
                <a:lnTo>
                  <a:pt x="905978" y="816435"/>
                </a:lnTo>
                <a:lnTo>
                  <a:pt x="907338" y="817795"/>
                </a:lnTo>
                <a:lnTo>
                  <a:pt x="906885" y="821308"/>
                </a:lnTo>
                <a:lnTo>
                  <a:pt x="906205" y="824142"/>
                </a:lnTo>
                <a:lnTo>
                  <a:pt x="904731" y="821648"/>
                </a:lnTo>
                <a:lnTo>
                  <a:pt x="904165" y="819382"/>
                </a:lnTo>
                <a:lnTo>
                  <a:pt x="904165" y="822555"/>
                </a:lnTo>
                <a:cubicBezTo>
                  <a:pt x="904165" y="822555"/>
                  <a:pt x="904165" y="825842"/>
                  <a:pt x="904165" y="825842"/>
                </a:cubicBezTo>
                <a:lnTo>
                  <a:pt x="903598" y="828449"/>
                </a:lnTo>
                <a:lnTo>
                  <a:pt x="905865" y="827883"/>
                </a:lnTo>
                <a:lnTo>
                  <a:pt x="907225" y="828789"/>
                </a:lnTo>
                <a:lnTo>
                  <a:pt x="911419" y="827883"/>
                </a:lnTo>
                <a:lnTo>
                  <a:pt x="912212" y="828789"/>
                </a:lnTo>
                <a:lnTo>
                  <a:pt x="915953" y="828789"/>
                </a:lnTo>
                <a:cubicBezTo>
                  <a:pt x="915953" y="828789"/>
                  <a:pt x="917200" y="830036"/>
                  <a:pt x="917200" y="830036"/>
                </a:cubicBezTo>
                <a:lnTo>
                  <a:pt x="919353" y="831396"/>
                </a:lnTo>
                <a:lnTo>
                  <a:pt x="920373" y="831396"/>
                </a:lnTo>
                <a:cubicBezTo>
                  <a:pt x="920373" y="831396"/>
                  <a:pt x="921053" y="831850"/>
                  <a:pt x="921053" y="831850"/>
                </a:cubicBezTo>
                <a:lnTo>
                  <a:pt x="919013" y="832076"/>
                </a:lnTo>
                <a:lnTo>
                  <a:pt x="917313" y="831736"/>
                </a:lnTo>
                <a:lnTo>
                  <a:pt x="915953" y="830263"/>
                </a:lnTo>
                <a:lnTo>
                  <a:pt x="914819" y="829923"/>
                </a:lnTo>
                <a:lnTo>
                  <a:pt x="911759" y="831056"/>
                </a:lnTo>
                <a:lnTo>
                  <a:pt x="906885" y="831056"/>
                </a:lnTo>
                <a:cubicBezTo>
                  <a:pt x="906885" y="831056"/>
                  <a:pt x="905865" y="829923"/>
                  <a:pt x="905865" y="829923"/>
                </a:cubicBezTo>
                <a:lnTo>
                  <a:pt x="905298" y="829923"/>
                </a:lnTo>
                <a:cubicBezTo>
                  <a:pt x="905298" y="829923"/>
                  <a:pt x="905638" y="831170"/>
                  <a:pt x="905638" y="831170"/>
                </a:cubicBezTo>
                <a:lnTo>
                  <a:pt x="906205" y="832190"/>
                </a:lnTo>
                <a:lnTo>
                  <a:pt x="905865" y="840351"/>
                </a:lnTo>
                <a:lnTo>
                  <a:pt x="906545" y="847605"/>
                </a:lnTo>
                <a:lnTo>
                  <a:pt x="905865" y="850325"/>
                </a:lnTo>
                <a:lnTo>
                  <a:pt x="906205" y="852365"/>
                </a:lnTo>
                <a:lnTo>
                  <a:pt x="903938" y="869254"/>
                </a:lnTo>
                <a:lnTo>
                  <a:pt x="904278" y="872768"/>
                </a:lnTo>
                <a:lnTo>
                  <a:pt x="903825" y="876281"/>
                </a:lnTo>
                <a:lnTo>
                  <a:pt x="904165" y="878888"/>
                </a:lnTo>
                <a:lnTo>
                  <a:pt x="903145" y="881382"/>
                </a:lnTo>
                <a:lnTo>
                  <a:pt x="902464" y="888863"/>
                </a:lnTo>
                <a:lnTo>
                  <a:pt x="902124" y="898611"/>
                </a:lnTo>
                <a:lnTo>
                  <a:pt x="901444" y="899744"/>
                </a:lnTo>
                <a:lnTo>
                  <a:pt x="900311" y="902691"/>
                </a:lnTo>
                <a:lnTo>
                  <a:pt x="899291" y="906205"/>
                </a:lnTo>
                <a:lnTo>
                  <a:pt x="900424" y="905525"/>
                </a:lnTo>
                <a:lnTo>
                  <a:pt x="901218" y="905865"/>
                </a:lnTo>
                <a:lnTo>
                  <a:pt x="899631" y="907338"/>
                </a:lnTo>
                <a:lnTo>
                  <a:pt x="898724" y="907338"/>
                </a:lnTo>
                <a:cubicBezTo>
                  <a:pt x="898724" y="907338"/>
                  <a:pt x="898157" y="908019"/>
                  <a:pt x="898157" y="908019"/>
                </a:cubicBezTo>
                <a:lnTo>
                  <a:pt x="896004" y="916746"/>
                </a:lnTo>
                <a:lnTo>
                  <a:pt x="895097" y="918786"/>
                </a:lnTo>
                <a:lnTo>
                  <a:pt x="894304" y="922074"/>
                </a:lnTo>
                <a:lnTo>
                  <a:pt x="896230" y="925814"/>
                </a:lnTo>
                <a:lnTo>
                  <a:pt x="897024" y="928081"/>
                </a:lnTo>
                <a:lnTo>
                  <a:pt x="896684" y="933408"/>
                </a:lnTo>
                <a:lnTo>
                  <a:pt x="896910" y="935448"/>
                </a:lnTo>
                <a:lnTo>
                  <a:pt x="898044" y="940209"/>
                </a:lnTo>
                <a:lnTo>
                  <a:pt x="900991" y="943836"/>
                </a:lnTo>
                <a:lnTo>
                  <a:pt x="900991" y="946330"/>
                </a:lnTo>
                <a:cubicBezTo>
                  <a:pt x="900991" y="946330"/>
                  <a:pt x="900311" y="948937"/>
                  <a:pt x="900311" y="948937"/>
                </a:cubicBezTo>
                <a:lnTo>
                  <a:pt x="902011" y="950750"/>
                </a:lnTo>
                <a:lnTo>
                  <a:pt x="902918" y="953357"/>
                </a:lnTo>
                <a:lnTo>
                  <a:pt x="903825" y="957664"/>
                </a:lnTo>
                <a:lnTo>
                  <a:pt x="903825" y="959591"/>
                </a:lnTo>
                <a:cubicBezTo>
                  <a:pt x="903825" y="959591"/>
                  <a:pt x="902464" y="965599"/>
                  <a:pt x="902464" y="965599"/>
                </a:cubicBezTo>
                <a:lnTo>
                  <a:pt x="902464" y="970472"/>
                </a:lnTo>
                <a:cubicBezTo>
                  <a:pt x="902464" y="970472"/>
                  <a:pt x="901218" y="974326"/>
                  <a:pt x="901218" y="974326"/>
                </a:cubicBezTo>
                <a:lnTo>
                  <a:pt x="900878" y="975120"/>
                </a:lnTo>
                <a:lnTo>
                  <a:pt x="900878" y="975573"/>
                </a:lnTo>
                <a:cubicBezTo>
                  <a:pt x="900878" y="975573"/>
                  <a:pt x="901444" y="975573"/>
                  <a:pt x="901444" y="975573"/>
                </a:cubicBezTo>
                <a:lnTo>
                  <a:pt x="901104" y="976253"/>
                </a:lnTo>
                <a:lnTo>
                  <a:pt x="900878" y="977500"/>
                </a:lnTo>
                <a:lnTo>
                  <a:pt x="900198" y="977273"/>
                </a:lnTo>
                <a:lnTo>
                  <a:pt x="900198" y="976593"/>
                </a:lnTo>
                <a:cubicBezTo>
                  <a:pt x="900198" y="976593"/>
                  <a:pt x="900198" y="976253"/>
                  <a:pt x="900198" y="976253"/>
                </a:cubicBezTo>
                <a:lnTo>
                  <a:pt x="899631" y="977046"/>
                </a:lnTo>
                <a:lnTo>
                  <a:pt x="898837" y="979994"/>
                </a:lnTo>
                <a:lnTo>
                  <a:pt x="897817" y="982827"/>
                </a:lnTo>
                <a:lnTo>
                  <a:pt x="898157" y="986001"/>
                </a:lnTo>
                <a:lnTo>
                  <a:pt x="898837" y="989061"/>
                </a:lnTo>
                <a:lnTo>
                  <a:pt x="903258" y="993142"/>
                </a:lnTo>
                <a:lnTo>
                  <a:pt x="907792" y="999149"/>
                </a:lnTo>
                <a:lnTo>
                  <a:pt x="908812" y="1001303"/>
                </a:lnTo>
                <a:lnTo>
                  <a:pt x="909832" y="1005383"/>
                </a:lnTo>
                <a:lnTo>
                  <a:pt x="909832" y="1008103"/>
                </a:lnTo>
                <a:cubicBezTo>
                  <a:pt x="909832" y="1008103"/>
                  <a:pt x="909039" y="1011844"/>
                  <a:pt x="909039" y="1011844"/>
                </a:cubicBezTo>
                <a:lnTo>
                  <a:pt x="911079" y="1018418"/>
                </a:lnTo>
                <a:lnTo>
                  <a:pt x="911419" y="1023632"/>
                </a:lnTo>
                <a:lnTo>
                  <a:pt x="917086" y="1029526"/>
                </a:lnTo>
                <a:lnTo>
                  <a:pt x="919807" y="1033153"/>
                </a:lnTo>
                <a:lnTo>
                  <a:pt x="923207" y="1035420"/>
                </a:lnTo>
                <a:lnTo>
                  <a:pt x="924794" y="1039047"/>
                </a:lnTo>
                <a:lnTo>
                  <a:pt x="926041" y="1039727"/>
                </a:lnTo>
                <a:lnTo>
                  <a:pt x="927627" y="1041767"/>
                </a:lnTo>
                <a:lnTo>
                  <a:pt x="928308" y="1043581"/>
                </a:lnTo>
                <a:lnTo>
                  <a:pt x="926267" y="1040974"/>
                </a:lnTo>
                <a:lnTo>
                  <a:pt x="926494" y="1044261"/>
                </a:lnTo>
                <a:lnTo>
                  <a:pt x="925814" y="1046188"/>
                </a:lnTo>
                <a:lnTo>
                  <a:pt x="925814" y="1046981"/>
                </a:lnTo>
                <a:cubicBezTo>
                  <a:pt x="925814" y="1046981"/>
                  <a:pt x="927287" y="1045281"/>
                  <a:pt x="927287" y="1045281"/>
                </a:cubicBezTo>
                <a:lnTo>
                  <a:pt x="928534" y="1046074"/>
                </a:lnTo>
                <a:lnTo>
                  <a:pt x="930801" y="1048115"/>
                </a:lnTo>
                <a:lnTo>
                  <a:pt x="932388" y="1049248"/>
                </a:lnTo>
                <a:lnTo>
                  <a:pt x="934315" y="1049928"/>
                </a:lnTo>
                <a:lnTo>
                  <a:pt x="935562" y="1051175"/>
                </a:lnTo>
                <a:lnTo>
                  <a:pt x="936695" y="1050835"/>
                </a:lnTo>
                <a:lnTo>
                  <a:pt x="936128" y="1047888"/>
                </a:lnTo>
                <a:lnTo>
                  <a:pt x="936355" y="1043921"/>
                </a:lnTo>
                <a:lnTo>
                  <a:pt x="938169" y="1043014"/>
                </a:lnTo>
                <a:lnTo>
                  <a:pt x="939302" y="1043241"/>
                </a:lnTo>
                <a:lnTo>
                  <a:pt x="941909" y="1044828"/>
                </a:lnTo>
                <a:lnTo>
                  <a:pt x="943042" y="1045054"/>
                </a:lnTo>
                <a:lnTo>
                  <a:pt x="945536" y="1043581"/>
                </a:lnTo>
                <a:lnTo>
                  <a:pt x="946330" y="1043581"/>
                </a:lnTo>
                <a:cubicBezTo>
                  <a:pt x="946330" y="1043581"/>
                  <a:pt x="947576" y="1044488"/>
                  <a:pt x="947576" y="1044488"/>
                </a:cubicBezTo>
                <a:lnTo>
                  <a:pt x="948710" y="1044828"/>
                </a:lnTo>
                <a:lnTo>
                  <a:pt x="951430" y="1044828"/>
                </a:lnTo>
                <a:cubicBezTo>
                  <a:pt x="951430" y="1044828"/>
                  <a:pt x="952790" y="1044828"/>
                  <a:pt x="952790" y="1044828"/>
                </a:cubicBezTo>
                <a:lnTo>
                  <a:pt x="953924" y="1044601"/>
                </a:lnTo>
                <a:lnTo>
                  <a:pt x="955964" y="1045281"/>
                </a:lnTo>
                <a:lnTo>
                  <a:pt x="954944" y="1045281"/>
                </a:lnTo>
                <a:cubicBezTo>
                  <a:pt x="954944" y="1045281"/>
                  <a:pt x="953584" y="1045168"/>
                  <a:pt x="953584" y="1045168"/>
                </a:cubicBezTo>
                <a:lnTo>
                  <a:pt x="951997" y="1045848"/>
                </a:lnTo>
                <a:lnTo>
                  <a:pt x="944403" y="1045508"/>
                </a:lnTo>
                <a:lnTo>
                  <a:pt x="941682" y="1045734"/>
                </a:lnTo>
                <a:lnTo>
                  <a:pt x="939642" y="1046528"/>
                </a:lnTo>
                <a:lnTo>
                  <a:pt x="938169" y="1047661"/>
                </a:lnTo>
                <a:lnTo>
                  <a:pt x="938622" y="1048682"/>
                </a:lnTo>
                <a:lnTo>
                  <a:pt x="939302" y="1049362"/>
                </a:lnTo>
                <a:lnTo>
                  <a:pt x="940095" y="1052082"/>
                </a:lnTo>
                <a:lnTo>
                  <a:pt x="941569" y="1053555"/>
                </a:lnTo>
                <a:lnTo>
                  <a:pt x="942929" y="1056276"/>
                </a:lnTo>
                <a:lnTo>
                  <a:pt x="943609" y="1058429"/>
                </a:lnTo>
                <a:lnTo>
                  <a:pt x="944176" y="1059109"/>
                </a:lnTo>
                <a:lnTo>
                  <a:pt x="944743" y="1060129"/>
                </a:lnTo>
                <a:lnTo>
                  <a:pt x="943723" y="1060129"/>
                </a:lnTo>
                <a:cubicBezTo>
                  <a:pt x="943723" y="1060129"/>
                  <a:pt x="942816" y="1059563"/>
                  <a:pt x="942816" y="1059563"/>
                </a:cubicBezTo>
                <a:lnTo>
                  <a:pt x="941569" y="1057976"/>
                </a:lnTo>
                <a:lnTo>
                  <a:pt x="940209" y="1057296"/>
                </a:lnTo>
                <a:lnTo>
                  <a:pt x="938735" y="1055709"/>
                </a:lnTo>
                <a:lnTo>
                  <a:pt x="938282" y="1053555"/>
                </a:lnTo>
                <a:lnTo>
                  <a:pt x="938282" y="1052309"/>
                </a:lnTo>
                <a:cubicBezTo>
                  <a:pt x="938282" y="1052309"/>
                  <a:pt x="937149" y="1052082"/>
                  <a:pt x="937149" y="1052082"/>
                </a:cubicBezTo>
                <a:lnTo>
                  <a:pt x="935788" y="1052762"/>
                </a:lnTo>
                <a:lnTo>
                  <a:pt x="936015" y="1055822"/>
                </a:lnTo>
                <a:lnTo>
                  <a:pt x="936015" y="1058656"/>
                </a:lnTo>
                <a:cubicBezTo>
                  <a:pt x="936015" y="1058656"/>
                  <a:pt x="937942" y="1062963"/>
                  <a:pt x="937942" y="1062963"/>
                </a:cubicBezTo>
                <a:lnTo>
                  <a:pt x="938169" y="1067157"/>
                </a:lnTo>
                <a:lnTo>
                  <a:pt x="942929" y="1072598"/>
                </a:lnTo>
                <a:lnTo>
                  <a:pt x="948710" y="1073958"/>
                </a:lnTo>
                <a:lnTo>
                  <a:pt x="950183" y="1076225"/>
                </a:lnTo>
                <a:lnTo>
                  <a:pt x="950410" y="1077471"/>
                </a:lnTo>
                <a:lnTo>
                  <a:pt x="950410" y="1079172"/>
                </a:lnTo>
                <a:cubicBezTo>
                  <a:pt x="950410" y="1079172"/>
                  <a:pt x="949617" y="1081099"/>
                  <a:pt x="949617" y="1081099"/>
                </a:cubicBezTo>
                <a:lnTo>
                  <a:pt x="947916" y="1083252"/>
                </a:lnTo>
                <a:lnTo>
                  <a:pt x="948143" y="1086766"/>
                </a:lnTo>
                <a:lnTo>
                  <a:pt x="948823" y="1089373"/>
                </a:lnTo>
                <a:lnTo>
                  <a:pt x="953130" y="1093793"/>
                </a:lnTo>
                <a:lnTo>
                  <a:pt x="957211" y="1099461"/>
                </a:lnTo>
                <a:lnTo>
                  <a:pt x="957891" y="1101048"/>
                </a:lnTo>
                <a:lnTo>
                  <a:pt x="959704" y="1102861"/>
                </a:lnTo>
                <a:lnTo>
                  <a:pt x="960951" y="1105808"/>
                </a:lnTo>
                <a:lnTo>
                  <a:pt x="963898" y="1107508"/>
                </a:lnTo>
                <a:lnTo>
                  <a:pt x="966279" y="1110682"/>
                </a:lnTo>
                <a:lnTo>
                  <a:pt x="968772" y="1112042"/>
                </a:lnTo>
                <a:lnTo>
                  <a:pt x="969566" y="1113516"/>
                </a:lnTo>
                <a:lnTo>
                  <a:pt x="969112" y="1115783"/>
                </a:lnTo>
                <a:lnTo>
                  <a:pt x="969679" y="1117369"/>
                </a:lnTo>
                <a:lnTo>
                  <a:pt x="972739" y="1118616"/>
                </a:lnTo>
                <a:lnTo>
                  <a:pt x="973759" y="1119523"/>
                </a:lnTo>
                <a:lnTo>
                  <a:pt x="974326" y="1120656"/>
                </a:lnTo>
                <a:lnTo>
                  <a:pt x="973759" y="1123830"/>
                </a:lnTo>
                <a:lnTo>
                  <a:pt x="974553" y="1127231"/>
                </a:lnTo>
                <a:lnTo>
                  <a:pt x="974326" y="1128817"/>
                </a:lnTo>
                <a:lnTo>
                  <a:pt x="974553" y="1130858"/>
                </a:lnTo>
                <a:lnTo>
                  <a:pt x="974213" y="1133011"/>
                </a:lnTo>
                <a:lnTo>
                  <a:pt x="975913" y="1133918"/>
                </a:lnTo>
                <a:lnTo>
                  <a:pt x="977500" y="1135732"/>
                </a:lnTo>
                <a:lnTo>
                  <a:pt x="979200" y="1136072"/>
                </a:lnTo>
                <a:lnTo>
                  <a:pt x="983847" y="1135618"/>
                </a:lnTo>
                <a:lnTo>
                  <a:pt x="986227" y="1135845"/>
                </a:lnTo>
                <a:lnTo>
                  <a:pt x="990308" y="1137318"/>
                </a:lnTo>
                <a:lnTo>
                  <a:pt x="993142" y="1137658"/>
                </a:lnTo>
                <a:lnTo>
                  <a:pt x="995295" y="1137205"/>
                </a:lnTo>
                <a:lnTo>
                  <a:pt x="999262" y="1139132"/>
                </a:lnTo>
                <a:lnTo>
                  <a:pt x="1002209" y="1141172"/>
                </a:lnTo>
                <a:lnTo>
                  <a:pt x="1002889" y="1143439"/>
                </a:lnTo>
                <a:lnTo>
                  <a:pt x="1004816" y="1144686"/>
                </a:lnTo>
                <a:lnTo>
                  <a:pt x="1011164" y="1146840"/>
                </a:lnTo>
                <a:lnTo>
                  <a:pt x="1015924" y="1146613"/>
                </a:lnTo>
                <a:lnTo>
                  <a:pt x="1017851" y="1147066"/>
                </a:lnTo>
                <a:lnTo>
                  <a:pt x="1020118" y="1151033"/>
                </a:lnTo>
                <a:lnTo>
                  <a:pt x="1019778" y="1153867"/>
                </a:lnTo>
                <a:lnTo>
                  <a:pt x="1022158" y="1154660"/>
                </a:lnTo>
                <a:lnTo>
                  <a:pt x="1022725" y="1153527"/>
                </a:lnTo>
                <a:lnTo>
                  <a:pt x="1024879" y="1153754"/>
                </a:lnTo>
                <a:lnTo>
                  <a:pt x="1026579" y="1154434"/>
                </a:lnTo>
                <a:lnTo>
                  <a:pt x="1029186" y="1156927"/>
                </a:lnTo>
                <a:lnTo>
                  <a:pt x="1032586" y="1158968"/>
                </a:lnTo>
                <a:lnTo>
                  <a:pt x="1039160" y="1164975"/>
                </a:lnTo>
                <a:lnTo>
                  <a:pt x="1042221" y="1169735"/>
                </a:lnTo>
                <a:lnTo>
                  <a:pt x="1043354" y="1173703"/>
                </a:lnTo>
                <a:lnTo>
                  <a:pt x="1043354" y="1175290"/>
                </a:lnTo>
                <a:cubicBezTo>
                  <a:pt x="1043354" y="1175290"/>
                  <a:pt x="1043241" y="1176876"/>
                  <a:pt x="1043241" y="1176876"/>
                </a:cubicBezTo>
                <a:lnTo>
                  <a:pt x="1043807" y="1180390"/>
                </a:lnTo>
                <a:lnTo>
                  <a:pt x="1045054" y="1179823"/>
                </a:lnTo>
                <a:lnTo>
                  <a:pt x="1045961" y="1180730"/>
                </a:lnTo>
                <a:lnTo>
                  <a:pt x="1045961" y="1183450"/>
                </a:lnTo>
                <a:cubicBezTo>
                  <a:pt x="1045961" y="1183450"/>
                  <a:pt x="1046188" y="1183564"/>
                  <a:pt x="1046188" y="1183564"/>
                </a:cubicBezTo>
                <a:lnTo>
                  <a:pt x="1052082" y="1182997"/>
                </a:lnTo>
                <a:lnTo>
                  <a:pt x="1057976" y="1182430"/>
                </a:lnTo>
                <a:lnTo>
                  <a:pt x="1063870" y="1181864"/>
                </a:lnTo>
                <a:lnTo>
                  <a:pt x="1069764" y="1181297"/>
                </a:lnTo>
                <a:lnTo>
                  <a:pt x="1075658" y="1180730"/>
                </a:lnTo>
                <a:lnTo>
                  <a:pt x="1081552" y="1180163"/>
                </a:lnTo>
                <a:lnTo>
                  <a:pt x="1087446" y="1179597"/>
                </a:lnTo>
                <a:lnTo>
                  <a:pt x="1093340" y="1179030"/>
                </a:lnTo>
                <a:lnTo>
                  <a:pt x="1095720" y="1178803"/>
                </a:lnTo>
                <a:lnTo>
                  <a:pt x="1094473" y="1182430"/>
                </a:lnTo>
                <a:lnTo>
                  <a:pt x="1093453" y="1183790"/>
                </a:lnTo>
                <a:lnTo>
                  <a:pt x="1103201" y="1187417"/>
                </a:lnTo>
                <a:lnTo>
                  <a:pt x="1112949" y="1191045"/>
                </a:lnTo>
                <a:lnTo>
                  <a:pt x="1122697" y="1194672"/>
                </a:lnTo>
                <a:lnTo>
                  <a:pt x="1132444" y="1198299"/>
                </a:lnTo>
                <a:lnTo>
                  <a:pt x="1142192" y="1201926"/>
                </a:lnTo>
                <a:lnTo>
                  <a:pt x="1151940" y="1205553"/>
                </a:lnTo>
                <a:lnTo>
                  <a:pt x="1161688" y="1209180"/>
                </a:lnTo>
                <a:lnTo>
                  <a:pt x="1171436" y="1212807"/>
                </a:lnTo>
                <a:lnTo>
                  <a:pt x="1178690" y="1212807"/>
                </a:lnTo>
                <a:cubicBezTo>
                  <a:pt x="1178690" y="1212807"/>
                  <a:pt x="1185944" y="1212807"/>
                  <a:pt x="1185944" y="1212807"/>
                </a:cubicBezTo>
                <a:lnTo>
                  <a:pt x="1193198" y="1212807"/>
                </a:lnTo>
                <a:cubicBezTo>
                  <a:pt x="1193198" y="1212807"/>
                  <a:pt x="1200452" y="1212807"/>
                  <a:pt x="1200452" y="1212807"/>
                </a:cubicBezTo>
                <a:lnTo>
                  <a:pt x="1207706" y="1212807"/>
                </a:lnTo>
                <a:cubicBezTo>
                  <a:pt x="1207706" y="1212807"/>
                  <a:pt x="1214961" y="1212807"/>
                  <a:pt x="1214961" y="1212807"/>
                </a:cubicBezTo>
                <a:lnTo>
                  <a:pt x="1222215" y="1212807"/>
                </a:lnTo>
                <a:cubicBezTo>
                  <a:pt x="1222215" y="1212807"/>
                  <a:pt x="1229469" y="1212807"/>
                  <a:pt x="1229469" y="1212807"/>
                </a:cubicBezTo>
                <a:lnTo>
                  <a:pt x="1229469" y="1210087"/>
                </a:lnTo>
                <a:cubicBezTo>
                  <a:pt x="1229469" y="1210087"/>
                  <a:pt x="1229469" y="1207367"/>
                  <a:pt x="1229469" y="1207367"/>
                </a:cubicBezTo>
                <a:lnTo>
                  <a:pt x="1229469" y="1204646"/>
                </a:lnTo>
                <a:cubicBezTo>
                  <a:pt x="1229469" y="1204646"/>
                  <a:pt x="1229469" y="1201926"/>
                  <a:pt x="1229469" y="1201926"/>
                </a:cubicBezTo>
                <a:lnTo>
                  <a:pt x="1234003" y="1201926"/>
                </a:lnTo>
                <a:cubicBezTo>
                  <a:pt x="1234003" y="1201926"/>
                  <a:pt x="1238537" y="1201926"/>
                  <a:pt x="1238537" y="1201926"/>
                </a:cubicBezTo>
                <a:lnTo>
                  <a:pt x="1243071" y="1201926"/>
                </a:lnTo>
                <a:cubicBezTo>
                  <a:pt x="1243071" y="1201926"/>
                  <a:pt x="1247604" y="1201926"/>
                  <a:pt x="1247604" y="1201926"/>
                </a:cubicBezTo>
                <a:lnTo>
                  <a:pt x="1252138" y="1201926"/>
                </a:lnTo>
                <a:cubicBezTo>
                  <a:pt x="1252138" y="1201926"/>
                  <a:pt x="1256672" y="1201926"/>
                  <a:pt x="1256672" y="1201926"/>
                </a:cubicBezTo>
                <a:lnTo>
                  <a:pt x="1261206" y="1201926"/>
                </a:lnTo>
                <a:cubicBezTo>
                  <a:pt x="1261206" y="1201926"/>
                  <a:pt x="1265740" y="1201926"/>
                  <a:pt x="1265740" y="1201926"/>
                </a:cubicBezTo>
                <a:lnTo>
                  <a:pt x="1265853" y="1201926"/>
                </a:lnTo>
                <a:cubicBezTo>
                  <a:pt x="1265853" y="1201926"/>
                  <a:pt x="1266080" y="1202039"/>
                  <a:pt x="1266080" y="1202039"/>
                </a:cubicBezTo>
                <a:lnTo>
                  <a:pt x="1267894" y="1204079"/>
                </a:lnTo>
                <a:lnTo>
                  <a:pt x="1269707" y="1207367"/>
                </a:lnTo>
                <a:lnTo>
                  <a:pt x="1271861" y="1209633"/>
                </a:lnTo>
                <a:lnTo>
                  <a:pt x="1274354" y="1210880"/>
                </a:lnTo>
                <a:lnTo>
                  <a:pt x="1278661" y="1214621"/>
                </a:lnTo>
                <a:lnTo>
                  <a:pt x="1284782" y="1220968"/>
                </a:lnTo>
                <a:lnTo>
                  <a:pt x="1289656" y="1225162"/>
                </a:lnTo>
                <a:lnTo>
                  <a:pt x="1293283" y="1227202"/>
                </a:lnTo>
                <a:lnTo>
                  <a:pt x="1295777" y="1229016"/>
                </a:lnTo>
                <a:lnTo>
                  <a:pt x="1297024" y="1230489"/>
                </a:lnTo>
                <a:lnTo>
                  <a:pt x="1298724" y="1233776"/>
                </a:lnTo>
                <a:lnTo>
                  <a:pt x="1301897" y="1241257"/>
                </a:lnTo>
                <a:lnTo>
                  <a:pt x="1301897" y="1244657"/>
                </a:lnTo>
                <a:lnTo>
                  <a:pt x="1303144" y="1247945"/>
                </a:lnTo>
                <a:lnTo>
                  <a:pt x="1305525" y="1252138"/>
                </a:lnTo>
                <a:lnTo>
                  <a:pt x="1307678" y="1254632"/>
                </a:lnTo>
                <a:lnTo>
                  <a:pt x="1309492" y="1255425"/>
                </a:lnTo>
                <a:lnTo>
                  <a:pt x="1311418" y="1256899"/>
                </a:lnTo>
                <a:lnTo>
                  <a:pt x="1313572" y="1259166"/>
                </a:lnTo>
                <a:lnTo>
                  <a:pt x="1316066" y="1260639"/>
                </a:lnTo>
                <a:lnTo>
                  <a:pt x="1318899" y="1261433"/>
                </a:lnTo>
                <a:lnTo>
                  <a:pt x="1322753" y="1263473"/>
                </a:lnTo>
                <a:lnTo>
                  <a:pt x="1327740" y="1266760"/>
                </a:lnTo>
                <a:lnTo>
                  <a:pt x="1331141" y="1268460"/>
                </a:lnTo>
                <a:lnTo>
                  <a:pt x="1332954" y="1268460"/>
                </a:lnTo>
                <a:cubicBezTo>
                  <a:pt x="1332954" y="1268460"/>
                  <a:pt x="1334541" y="1267440"/>
                  <a:pt x="1334541" y="1267440"/>
                </a:cubicBezTo>
                <a:lnTo>
                  <a:pt x="1335901" y="1265287"/>
                </a:lnTo>
                <a:lnTo>
                  <a:pt x="1337261" y="1263926"/>
                </a:lnTo>
                <a:lnTo>
                  <a:pt x="1338622" y="1263360"/>
                </a:lnTo>
                <a:lnTo>
                  <a:pt x="1339188" y="1262340"/>
                </a:lnTo>
                <a:lnTo>
                  <a:pt x="1338962" y="1260979"/>
                </a:lnTo>
                <a:lnTo>
                  <a:pt x="1339868" y="1257919"/>
                </a:lnTo>
                <a:lnTo>
                  <a:pt x="1341909" y="1253158"/>
                </a:lnTo>
                <a:lnTo>
                  <a:pt x="1344402" y="1250552"/>
                </a:lnTo>
                <a:lnTo>
                  <a:pt x="1347236" y="1250098"/>
                </a:lnTo>
                <a:lnTo>
                  <a:pt x="1349050" y="1249191"/>
                </a:lnTo>
                <a:lnTo>
                  <a:pt x="1349956" y="1247831"/>
                </a:lnTo>
                <a:lnTo>
                  <a:pt x="1351430" y="1247831"/>
                </a:lnTo>
                <a:cubicBezTo>
                  <a:pt x="1351430" y="1247831"/>
                  <a:pt x="1353583" y="1248738"/>
                  <a:pt x="1353583" y="1248738"/>
                </a:cubicBezTo>
                <a:lnTo>
                  <a:pt x="1357097" y="1249418"/>
                </a:lnTo>
                <a:lnTo>
                  <a:pt x="1361971" y="1249758"/>
                </a:lnTo>
                <a:lnTo>
                  <a:pt x="1364805" y="1249758"/>
                </a:lnTo>
                <a:cubicBezTo>
                  <a:pt x="1364805" y="1249758"/>
                  <a:pt x="1365711" y="1249078"/>
                  <a:pt x="1365711" y="1249078"/>
                </a:cubicBezTo>
                <a:lnTo>
                  <a:pt x="1366165" y="1249078"/>
                </a:lnTo>
                <a:cubicBezTo>
                  <a:pt x="1366165" y="1249078"/>
                  <a:pt x="1366165" y="1249645"/>
                  <a:pt x="1366165" y="1249645"/>
                </a:cubicBezTo>
                <a:lnTo>
                  <a:pt x="1366845" y="1249871"/>
                </a:lnTo>
                <a:lnTo>
                  <a:pt x="1368205" y="1249871"/>
                </a:lnTo>
                <a:cubicBezTo>
                  <a:pt x="1368205" y="1249871"/>
                  <a:pt x="1369452" y="1250552"/>
                  <a:pt x="1369452" y="1250552"/>
                </a:cubicBezTo>
                <a:lnTo>
                  <a:pt x="1371039" y="1253158"/>
                </a:lnTo>
                <a:lnTo>
                  <a:pt x="1376479" y="1257352"/>
                </a:lnTo>
                <a:lnTo>
                  <a:pt x="1376479" y="1257352"/>
                </a:lnTo>
                <a:cubicBezTo>
                  <a:pt x="1376479" y="1257352"/>
                  <a:pt x="1376933" y="1258826"/>
                  <a:pt x="1376933" y="1258826"/>
                </a:cubicBezTo>
                <a:lnTo>
                  <a:pt x="1378860" y="1260866"/>
                </a:lnTo>
                <a:lnTo>
                  <a:pt x="1382373" y="1264040"/>
                </a:lnTo>
                <a:lnTo>
                  <a:pt x="1384300" y="1266760"/>
                </a:lnTo>
                <a:lnTo>
                  <a:pt x="1384754" y="1269027"/>
                </a:lnTo>
                <a:lnTo>
                  <a:pt x="1386567" y="1272654"/>
                </a:lnTo>
                <a:lnTo>
                  <a:pt x="1389628" y="1277641"/>
                </a:lnTo>
                <a:lnTo>
                  <a:pt x="1390988" y="1280248"/>
                </a:lnTo>
                <a:lnTo>
                  <a:pt x="1390648" y="1280588"/>
                </a:lnTo>
                <a:lnTo>
                  <a:pt x="1390874" y="1281949"/>
                </a:lnTo>
                <a:lnTo>
                  <a:pt x="1391668" y="1284329"/>
                </a:lnTo>
                <a:lnTo>
                  <a:pt x="1393141" y="1286369"/>
                </a:lnTo>
                <a:lnTo>
                  <a:pt x="1395408" y="1288069"/>
                </a:lnTo>
                <a:lnTo>
                  <a:pt x="1397675" y="1291016"/>
                </a:lnTo>
                <a:lnTo>
                  <a:pt x="1399942" y="1295323"/>
                </a:lnTo>
                <a:lnTo>
                  <a:pt x="1402662" y="1298611"/>
                </a:lnTo>
                <a:lnTo>
                  <a:pt x="1405949" y="1300877"/>
                </a:lnTo>
                <a:lnTo>
                  <a:pt x="1407763" y="1302918"/>
                </a:lnTo>
                <a:lnTo>
                  <a:pt x="1408216" y="1304844"/>
                </a:lnTo>
                <a:lnTo>
                  <a:pt x="1408216" y="1306431"/>
                </a:lnTo>
                <a:cubicBezTo>
                  <a:pt x="1408216" y="1306431"/>
                  <a:pt x="1407650" y="1307792"/>
                  <a:pt x="1407650" y="1307792"/>
                </a:cubicBezTo>
                <a:lnTo>
                  <a:pt x="1407876" y="1309038"/>
                </a:lnTo>
                <a:lnTo>
                  <a:pt x="1408783" y="1310285"/>
                </a:lnTo>
                <a:lnTo>
                  <a:pt x="1409123" y="1311759"/>
                </a:lnTo>
                <a:lnTo>
                  <a:pt x="1408783" y="1313799"/>
                </a:lnTo>
                <a:lnTo>
                  <a:pt x="1408783" y="1314366"/>
                </a:lnTo>
                <a:cubicBezTo>
                  <a:pt x="1408783" y="1314366"/>
                  <a:pt x="1408783" y="1314366"/>
                  <a:pt x="1408783" y="1314366"/>
                </a:cubicBezTo>
                <a:lnTo>
                  <a:pt x="1409010" y="1314819"/>
                </a:lnTo>
                <a:lnTo>
                  <a:pt x="1411843" y="1318446"/>
                </a:lnTo>
                <a:lnTo>
                  <a:pt x="1413317" y="1321393"/>
                </a:lnTo>
                <a:lnTo>
                  <a:pt x="1414450" y="1326040"/>
                </a:lnTo>
                <a:lnTo>
                  <a:pt x="1414450" y="1326040"/>
                </a:lnTo>
                <a:cubicBezTo>
                  <a:pt x="1414450" y="1326040"/>
                  <a:pt x="1415811" y="1328874"/>
                  <a:pt x="1415811" y="1328874"/>
                </a:cubicBezTo>
                <a:lnTo>
                  <a:pt x="1417737" y="1330007"/>
                </a:lnTo>
                <a:lnTo>
                  <a:pt x="1420684" y="1330461"/>
                </a:lnTo>
                <a:lnTo>
                  <a:pt x="1422838" y="1331368"/>
                </a:lnTo>
                <a:lnTo>
                  <a:pt x="1424312" y="1332841"/>
                </a:lnTo>
                <a:lnTo>
                  <a:pt x="1426238" y="1333748"/>
                </a:lnTo>
                <a:lnTo>
                  <a:pt x="1428505" y="1334088"/>
                </a:lnTo>
                <a:lnTo>
                  <a:pt x="1430659" y="1335108"/>
                </a:lnTo>
                <a:lnTo>
                  <a:pt x="1432813" y="1336808"/>
                </a:lnTo>
                <a:lnTo>
                  <a:pt x="1436780" y="1337942"/>
                </a:lnTo>
                <a:lnTo>
                  <a:pt x="1442560" y="1338508"/>
                </a:lnTo>
                <a:lnTo>
                  <a:pt x="1446981" y="1339869"/>
                </a:lnTo>
                <a:lnTo>
                  <a:pt x="1450041" y="1342022"/>
                </a:lnTo>
                <a:lnTo>
                  <a:pt x="1451401" y="1342476"/>
                </a:lnTo>
                <a:lnTo>
                  <a:pt x="1451741" y="1342476"/>
                </a:lnTo>
                <a:cubicBezTo>
                  <a:pt x="1451741" y="1342476"/>
                  <a:pt x="1451968" y="1342136"/>
                  <a:pt x="1451968" y="1342136"/>
                </a:cubicBezTo>
                <a:lnTo>
                  <a:pt x="1452195" y="1341569"/>
                </a:lnTo>
                <a:lnTo>
                  <a:pt x="1453328" y="1340889"/>
                </a:lnTo>
                <a:lnTo>
                  <a:pt x="1456049" y="1340435"/>
                </a:lnTo>
                <a:lnTo>
                  <a:pt x="1456049" y="1338848"/>
                </a:lnTo>
                <a:cubicBezTo>
                  <a:pt x="1456049" y="1338848"/>
                  <a:pt x="1456049" y="1338055"/>
                  <a:pt x="1456049" y="1338055"/>
                </a:cubicBezTo>
                <a:lnTo>
                  <a:pt x="1454802" y="1338055"/>
                </a:lnTo>
                <a:cubicBezTo>
                  <a:pt x="1454802" y="1338055"/>
                  <a:pt x="1450948" y="1330234"/>
                  <a:pt x="1450948" y="1330234"/>
                </a:cubicBezTo>
                <a:lnTo>
                  <a:pt x="1450268" y="1328080"/>
                </a:lnTo>
                <a:lnTo>
                  <a:pt x="1449588" y="1323207"/>
                </a:lnTo>
                <a:lnTo>
                  <a:pt x="1449021" y="1321620"/>
                </a:lnTo>
                <a:lnTo>
                  <a:pt x="1448341" y="1318106"/>
                </a:lnTo>
                <a:lnTo>
                  <a:pt x="1447774" y="1316746"/>
                </a:lnTo>
                <a:lnTo>
                  <a:pt x="1448568" y="1314706"/>
                </a:lnTo>
                <a:lnTo>
                  <a:pt x="1449361" y="1313232"/>
                </a:lnTo>
                <a:lnTo>
                  <a:pt x="1449361" y="1311985"/>
                </a:lnTo>
                <a:cubicBezTo>
                  <a:pt x="1449361" y="1311985"/>
                  <a:pt x="1449134" y="1310512"/>
                  <a:pt x="1449134" y="1310512"/>
                </a:cubicBezTo>
                <a:lnTo>
                  <a:pt x="1444941" y="1309378"/>
                </a:lnTo>
                <a:lnTo>
                  <a:pt x="1443354" y="1305298"/>
                </a:lnTo>
                <a:lnTo>
                  <a:pt x="1445167" y="1306771"/>
                </a:lnTo>
                <a:lnTo>
                  <a:pt x="1448454" y="1308698"/>
                </a:lnTo>
                <a:lnTo>
                  <a:pt x="1449361" y="1308698"/>
                </a:lnTo>
                <a:cubicBezTo>
                  <a:pt x="1449361" y="1308698"/>
                  <a:pt x="1450155" y="1308358"/>
                  <a:pt x="1450155" y="1308358"/>
                </a:cubicBezTo>
                <a:lnTo>
                  <a:pt x="1451401" y="1306205"/>
                </a:lnTo>
                <a:lnTo>
                  <a:pt x="1453328" y="1300311"/>
                </a:lnTo>
                <a:lnTo>
                  <a:pt x="1450381" y="1296343"/>
                </a:lnTo>
                <a:lnTo>
                  <a:pt x="1450948" y="1295777"/>
                </a:lnTo>
                <a:lnTo>
                  <a:pt x="1451515" y="1295550"/>
                </a:lnTo>
                <a:lnTo>
                  <a:pt x="1454008" y="1295890"/>
                </a:lnTo>
                <a:lnTo>
                  <a:pt x="1455595" y="1295323"/>
                </a:lnTo>
                <a:lnTo>
                  <a:pt x="1457635" y="1292830"/>
                </a:lnTo>
                <a:lnTo>
                  <a:pt x="1458429" y="1290223"/>
                </a:lnTo>
                <a:lnTo>
                  <a:pt x="1456275" y="1291016"/>
                </a:lnTo>
                <a:lnTo>
                  <a:pt x="1456049" y="1289996"/>
                </a:lnTo>
                <a:lnTo>
                  <a:pt x="1456049" y="1288976"/>
                </a:lnTo>
                <a:cubicBezTo>
                  <a:pt x="1456049" y="1288976"/>
                  <a:pt x="1457295" y="1288636"/>
                  <a:pt x="1457295" y="1288636"/>
                </a:cubicBezTo>
                <a:lnTo>
                  <a:pt x="1458996" y="1288636"/>
                </a:lnTo>
                <a:cubicBezTo>
                  <a:pt x="1458996" y="1288636"/>
                  <a:pt x="1460016" y="1287842"/>
                  <a:pt x="1460016" y="1287842"/>
                </a:cubicBezTo>
                <a:lnTo>
                  <a:pt x="1460696" y="1287049"/>
                </a:lnTo>
                <a:lnTo>
                  <a:pt x="1460922" y="1287956"/>
                </a:lnTo>
                <a:lnTo>
                  <a:pt x="1461489" y="1288636"/>
                </a:lnTo>
                <a:lnTo>
                  <a:pt x="1462509" y="1287729"/>
                </a:lnTo>
                <a:lnTo>
                  <a:pt x="1463189" y="1287162"/>
                </a:lnTo>
                <a:lnTo>
                  <a:pt x="1463416" y="1284782"/>
                </a:lnTo>
                <a:lnTo>
                  <a:pt x="1463870" y="1282402"/>
                </a:lnTo>
                <a:lnTo>
                  <a:pt x="1465910" y="1284329"/>
                </a:lnTo>
                <a:lnTo>
                  <a:pt x="1468290" y="1283762"/>
                </a:lnTo>
                <a:lnTo>
                  <a:pt x="1469763" y="1282855"/>
                </a:lnTo>
                <a:lnTo>
                  <a:pt x="1471124" y="1281609"/>
                </a:lnTo>
                <a:lnTo>
                  <a:pt x="1469990" y="1281042"/>
                </a:lnTo>
                <a:lnTo>
                  <a:pt x="1468970" y="1280815"/>
                </a:lnTo>
                <a:lnTo>
                  <a:pt x="1466590" y="1275601"/>
                </a:lnTo>
                <a:lnTo>
                  <a:pt x="1467270" y="1275261"/>
                </a:lnTo>
                <a:lnTo>
                  <a:pt x="1467950" y="1275488"/>
                </a:lnTo>
                <a:lnTo>
                  <a:pt x="1468290" y="1276281"/>
                </a:lnTo>
                <a:lnTo>
                  <a:pt x="1468970" y="1277188"/>
                </a:lnTo>
                <a:lnTo>
                  <a:pt x="1470557" y="1278435"/>
                </a:lnTo>
                <a:lnTo>
                  <a:pt x="1472030" y="1277528"/>
                </a:lnTo>
                <a:lnTo>
                  <a:pt x="1472030" y="1276961"/>
                </a:lnTo>
                <a:cubicBezTo>
                  <a:pt x="1472030" y="1276961"/>
                  <a:pt x="1474071" y="1276961"/>
                  <a:pt x="1474071" y="1276961"/>
                </a:cubicBezTo>
                <a:lnTo>
                  <a:pt x="1477358" y="1277755"/>
                </a:lnTo>
                <a:lnTo>
                  <a:pt x="1479511" y="1277528"/>
                </a:lnTo>
                <a:lnTo>
                  <a:pt x="1477018" y="1279228"/>
                </a:lnTo>
                <a:lnTo>
                  <a:pt x="1474977" y="1280928"/>
                </a:lnTo>
                <a:lnTo>
                  <a:pt x="1476111" y="1280588"/>
                </a:lnTo>
                <a:lnTo>
                  <a:pt x="1479398" y="1278548"/>
                </a:lnTo>
                <a:lnTo>
                  <a:pt x="1482798" y="1277301"/>
                </a:lnTo>
                <a:lnTo>
                  <a:pt x="1485292" y="1275601"/>
                </a:lnTo>
                <a:lnTo>
                  <a:pt x="1486879" y="1274808"/>
                </a:lnTo>
                <a:lnTo>
                  <a:pt x="1492319" y="1271181"/>
                </a:lnTo>
                <a:lnTo>
                  <a:pt x="1494700" y="1269594"/>
                </a:lnTo>
                <a:lnTo>
                  <a:pt x="1497193" y="1266873"/>
                </a:lnTo>
                <a:lnTo>
                  <a:pt x="1497420" y="1264720"/>
                </a:lnTo>
                <a:lnTo>
                  <a:pt x="1499914" y="1262566"/>
                </a:lnTo>
                <a:lnTo>
                  <a:pt x="1502521" y="1259959"/>
                </a:lnTo>
                <a:lnTo>
                  <a:pt x="1501500" y="1257806"/>
                </a:lnTo>
                <a:lnTo>
                  <a:pt x="1500367" y="1256106"/>
                </a:lnTo>
                <a:lnTo>
                  <a:pt x="1499800" y="1252025"/>
                </a:lnTo>
                <a:lnTo>
                  <a:pt x="1500594" y="1251798"/>
                </a:lnTo>
                <a:lnTo>
                  <a:pt x="1501614" y="1252592"/>
                </a:lnTo>
                <a:lnTo>
                  <a:pt x="1502407" y="1252592"/>
                </a:lnTo>
                <a:cubicBezTo>
                  <a:pt x="1502407" y="1252592"/>
                  <a:pt x="1503541" y="1250892"/>
                  <a:pt x="1503541" y="1250892"/>
                </a:cubicBezTo>
                <a:lnTo>
                  <a:pt x="1505354" y="1250892"/>
                </a:lnTo>
                <a:cubicBezTo>
                  <a:pt x="1505354" y="1250892"/>
                  <a:pt x="1505694" y="1253272"/>
                  <a:pt x="1505694" y="1253272"/>
                </a:cubicBezTo>
                <a:lnTo>
                  <a:pt x="1504561" y="1255879"/>
                </a:lnTo>
                <a:lnTo>
                  <a:pt x="1505468" y="1256219"/>
                </a:lnTo>
                <a:lnTo>
                  <a:pt x="1508075" y="1255425"/>
                </a:lnTo>
                <a:lnTo>
                  <a:pt x="1509661" y="1255879"/>
                </a:lnTo>
                <a:lnTo>
                  <a:pt x="1505128" y="1258939"/>
                </a:lnTo>
                <a:lnTo>
                  <a:pt x="1504901" y="1259733"/>
                </a:lnTo>
                <a:lnTo>
                  <a:pt x="1508641" y="1257352"/>
                </a:lnTo>
                <a:lnTo>
                  <a:pt x="1518389" y="1252932"/>
                </a:lnTo>
                <a:lnTo>
                  <a:pt x="1522696" y="1252478"/>
                </a:lnTo>
                <a:lnTo>
                  <a:pt x="1522696" y="1251685"/>
                </a:lnTo>
                <a:cubicBezTo>
                  <a:pt x="1522696" y="1251685"/>
                  <a:pt x="1521563" y="1249418"/>
                  <a:pt x="1521563" y="1249418"/>
                </a:cubicBezTo>
                <a:lnTo>
                  <a:pt x="1523716" y="1245451"/>
                </a:lnTo>
                <a:lnTo>
                  <a:pt x="1524737" y="1245451"/>
                </a:lnTo>
                <a:cubicBezTo>
                  <a:pt x="1524737" y="1245451"/>
                  <a:pt x="1525303" y="1246131"/>
                  <a:pt x="1525303" y="1246131"/>
                </a:cubicBezTo>
                <a:lnTo>
                  <a:pt x="1525303" y="1247038"/>
                </a:lnTo>
                <a:cubicBezTo>
                  <a:pt x="1525303" y="1247038"/>
                  <a:pt x="1524510" y="1248511"/>
                  <a:pt x="1524510" y="1248511"/>
                </a:cubicBezTo>
                <a:lnTo>
                  <a:pt x="1523716" y="1249305"/>
                </a:lnTo>
                <a:lnTo>
                  <a:pt x="1523036" y="1249531"/>
                </a:lnTo>
                <a:lnTo>
                  <a:pt x="1523376" y="1250892"/>
                </a:lnTo>
                <a:lnTo>
                  <a:pt x="1524170" y="1251572"/>
                </a:lnTo>
                <a:lnTo>
                  <a:pt x="1525417" y="1250892"/>
                </a:lnTo>
                <a:lnTo>
                  <a:pt x="1526890" y="1250438"/>
                </a:lnTo>
                <a:lnTo>
                  <a:pt x="1533124" y="1250438"/>
                </a:lnTo>
                <a:cubicBezTo>
                  <a:pt x="1533124" y="1250438"/>
                  <a:pt x="1535278" y="1249985"/>
                  <a:pt x="1535278" y="1249985"/>
                </a:cubicBezTo>
                <a:lnTo>
                  <a:pt x="1537431" y="1250212"/>
                </a:lnTo>
                <a:lnTo>
                  <a:pt x="1541965" y="1251798"/>
                </a:lnTo>
                <a:lnTo>
                  <a:pt x="1545252" y="1253725"/>
                </a:lnTo>
                <a:lnTo>
                  <a:pt x="1547746" y="1254632"/>
                </a:lnTo>
                <a:lnTo>
                  <a:pt x="1556134" y="1255539"/>
                </a:lnTo>
                <a:lnTo>
                  <a:pt x="1559761" y="1254632"/>
                </a:lnTo>
                <a:lnTo>
                  <a:pt x="1560327" y="1254065"/>
                </a:lnTo>
                <a:lnTo>
                  <a:pt x="1559194" y="1252818"/>
                </a:lnTo>
                <a:lnTo>
                  <a:pt x="1558740" y="1252025"/>
                </a:lnTo>
                <a:lnTo>
                  <a:pt x="1559874" y="1250552"/>
                </a:lnTo>
                <a:lnTo>
                  <a:pt x="1561121" y="1249645"/>
                </a:lnTo>
                <a:lnTo>
                  <a:pt x="1563614" y="1248738"/>
                </a:lnTo>
                <a:lnTo>
                  <a:pt x="1564975" y="1250778"/>
                </a:lnTo>
                <a:lnTo>
                  <a:pt x="1568035" y="1250778"/>
                </a:lnTo>
                <a:cubicBezTo>
                  <a:pt x="1568035" y="1250778"/>
                  <a:pt x="1570188" y="1254292"/>
                  <a:pt x="1570188" y="1254292"/>
                </a:cubicBezTo>
                <a:lnTo>
                  <a:pt x="1571209" y="1255539"/>
                </a:lnTo>
                <a:lnTo>
                  <a:pt x="1574949" y="1256559"/>
                </a:lnTo>
                <a:lnTo>
                  <a:pt x="1576082" y="1255425"/>
                </a:lnTo>
                <a:lnTo>
                  <a:pt x="1576649" y="1255425"/>
                </a:lnTo>
                <a:cubicBezTo>
                  <a:pt x="1576649" y="1255425"/>
                  <a:pt x="1576422" y="1256786"/>
                  <a:pt x="1576422" y="1256786"/>
                </a:cubicBezTo>
                <a:lnTo>
                  <a:pt x="1576762" y="1257919"/>
                </a:lnTo>
                <a:lnTo>
                  <a:pt x="1578576" y="1260413"/>
                </a:lnTo>
                <a:lnTo>
                  <a:pt x="1578576" y="1261206"/>
                </a:lnTo>
                <a:cubicBezTo>
                  <a:pt x="1578576" y="1261206"/>
                  <a:pt x="1576876" y="1260866"/>
                  <a:pt x="1576876" y="1260866"/>
                </a:cubicBezTo>
                <a:lnTo>
                  <a:pt x="1575969" y="1261093"/>
                </a:lnTo>
                <a:lnTo>
                  <a:pt x="1575969" y="1261886"/>
                </a:lnTo>
                <a:cubicBezTo>
                  <a:pt x="1575969" y="1261886"/>
                  <a:pt x="1581750" y="1264153"/>
                  <a:pt x="1581750" y="1264153"/>
                </a:cubicBezTo>
                <a:lnTo>
                  <a:pt x="1586850" y="1265627"/>
                </a:lnTo>
                <a:lnTo>
                  <a:pt x="1588324" y="1265173"/>
                </a:lnTo>
                <a:lnTo>
                  <a:pt x="1590137" y="1262340"/>
                </a:lnTo>
                <a:lnTo>
                  <a:pt x="1591838" y="1261659"/>
                </a:lnTo>
                <a:lnTo>
                  <a:pt x="1594331" y="1261659"/>
                </a:lnTo>
                <a:cubicBezTo>
                  <a:pt x="1594331" y="1261659"/>
                  <a:pt x="1595918" y="1262680"/>
                  <a:pt x="1595918" y="1262680"/>
                </a:cubicBezTo>
                <a:lnTo>
                  <a:pt x="1597052" y="1265627"/>
                </a:lnTo>
                <a:lnTo>
                  <a:pt x="1597732" y="1266193"/>
                </a:lnTo>
                <a:lnTo>
                  <a:pt x="1599319" y="1265400"/>
                </a:lnTo>
                <a:lnTo>
                  <a:pt x="1599999" y="1264266"/>
                </a:lnTo>
                <a:lnTo>
                  <a:pt x="1600339" y="1262906"/>
                </a:lnTo>
                <a:lnTo>
                  <a:pt x="1600565" y="1261546"/>
                </a:lnTo>
                <a:lnTo>
                  <a:pt x="1601019" y="1260639"/>
                </a:lnTo>
                <a:lnTo>
                  <a:pt x="1601019" y="1258372"/>
                </a:lnTo>
                <a:cubicBezTo>
                  <a:pt x="1601019" y="1258372"/>
                  <a:pt x="1599999" y="1257579"/>
                  <a:pt x="1599999" y="1257579"/>
                </a:cubicBezTo>
                <a:lnTo>
                  <a:pt x="1599205" y="1257239"/>
                </a:lnTo>
                <a:lnTo>
                  <a:pt x="1598752" y="1256672"/>
                </a:lnTo>
                <a:lnTo>
                  <a:pt x="1598752" y="1255879"/>
                </a:lnTo>
                <a:cubicBezTo>
                  <a:pt x="1598752" y="1255879"/>
                  <a:pt x="1604533" y="1257806"/>
                  <a:pt x="1604533" y="1257806"/>
                </a:cubicBezTo>
                <a:lnTo>
                  <a:pt x="1605779" y="1258826"/>
                </a:lnTo>
                <a:lnTo>
                  <a:pt x="1606233" y="1259619"/>
                </a:lnTo>
                <a:lnTo>
                  <a:pt x="1606233" y="1260753"/>
                </a:lnTo>
                <a:cubicBezTo>
                  <a:pt x="1606233" y="1260753"/>
                  <a:pt x="1607933" y="1261206"/>
                  <a:pt x="1607933" y="1261206"/>
                </a:cubicBezTo>
                <a:lnTo>
                  <a:pt x="1608840" y="1261206"/>
                </a:lnTo>
                <a:cubicBezTo>
                  <a:pt x="1608840" y="1261206"/>
                  <a:pt x="1609860" y="1261433"/>
                  <a:pt x="1609860" y="1261433"/>
                </a:cubicBezTo>
                <a:lnTo>
                  <a:pt x="1610766" y="1262226"/>
                </a:lnTo>
                <a:lnTo>
                  <a:pt x="1611900" y="1262680"/>
                </a:lnTo>
                <a:lnTo>
                  <a:pt x="1613487" y="1264040"/>
                </a:lnTo>
                <a:lnTo>
                  <a:pt x="1614620" y="1266193"/>
                </a:lnTo>
                <a:lnTo>
                  <a:pt x="1615300" y="1266987"/>
                </a:lnTo>
                <a:lnTo>
                  <a:pt x="1614847" y="1269140"/>
                </a:lnTo>
                <a:lnTo>
                  <a:pt x="1615754" y="1268687"/>
                </a:lnTo>
                <a:lnTo>
                  <a:pt x="1617681" y="1266760"/>
                </a:lnTo>
                <a:lnTo>
                  <a:pt x="1618474" y="1267440"/>
                </a:lnTo>
                <a:lnTo>
                  <a:pt x="1619267" y="1268347"/>
                </a:lnTo>
                <a:lnTo>
                  <a:pt x="1619721" y="1267667"/>
                </a:lnTo>
                <a:lnTo>
                  <a:pt x="1620174" y="1266420"/>
                </a:lnTo>
                <a:lnTo>
                  <a:pt x="1621988" y="1265400"/>
                </a:lnTo>
                <a:lnTo>
                  <a:pt x="1621988" y="1263926"/>
                </a:lnTo>
                <a:cubicBezTo>
                  <a:pt x="1621988" y="1263926"/>
                  <a:pt x="1621081" y="1263586"/>
                  <a:pt x="1621081" y="1263586"/>
                </a:cubicBezTo>
                <a:lnTo>
                  <a:pt x="1620061" y="1262906"/>
                </a:lnTo>
                <a:lnTo>
                  <a:pt x="1618701" y="1260866"/>
                </a:lnTo>
                <a:lnTo>
                  <a:pt x="1617341" y="1260866"/>
                </a:lnTo>
                <a:cubicBezTo>
                  <a:pt x="1617341" y="1260866"/>
                  <a:pt x="1611900" y="1258826"/>
                  <a:pt x="1611900" y="1258826"/>
                </a:cubicBezTo>
                <a:lnTo>
                  <a:pt x="1610540" y="1257239"/>
                </a:lnTo>
                <a:lnTo>
                  <a:pt x="1608613" y="1255992"/>
                </a:lnTo>
                <a:lnTo>
                  <a:pt x="1607706" y="1254065"/>
                </a:lnTo>
                <a:lnTo>
                  <a:pt x="1608386" y="1253385"/>
                </a:lnTo>
                <a:lnTo>
                  <a:pt x="1608386" y="1252705"/>
                </a:lnTo>
                <a:cubicBezTo>
                  <a:pt x="1608386" y="1252705"/>
                  <a:pt x="1608953" y="1252478"/>
                  <a:pt x="1608953" y="1252478"/>
                </a:cubicBezTo>
                <a:lnTo>
                  <a:pt x="1609746" y="1252705"/>
                </a:lnTo>
                <a:lnTo>
                  <a:pt x="1610993" y="1252138"/>
                </a:lnTo>
                <a:lnTo>
                  <a:pt x="1610313" y="1251458"/>
                </a:lnTo>
                <a:lnTo>
                  <a:pt x="1611560" y="1250325"/>
                </a:lnTo>
                <a:lnTo>
                  <a:pt x="1613147" y="1249985"/>
                </a:lnTo>
                <a:lnTo>
                  <a:pt x="1615187" y="1249078"/>
                </a:lnTo>
                <a:lnTo>
                  <a:pt x="1614960" y="1248625"/>
                </a:lnTo>
                <a:lnTo>
                  <a:pt x="1614960" y="1246698"/>
                </a:lnTo>
                <a:cubicBezTo>
                  <a:pt x="1614960" y="1246698"/>
                  <a:pt x="1614167" y="1245338"/>
                  <a:pt x="1614167" y="1245338"/>
                </a:cubicBezTo>
                <a:lnTo>
                  <a:pt x="1613940" y="1244544"/>
                </a:lnTo>
                <a:lnTo>
                  <a:pt x="1614167" y="1243751"/>
                </a:lnTo>
                <a:lnTo>
                  <a:pt x="1612240" y="1243411"/>
                </a:lnTo>
                <a:lnTo>
                  <a:pt x="1610880" y="1244771"/>
                </a:lnTo>
                <a:lnTo>
                  <a:pt x="1610313" y="1246811"/>
                </a:lnTo>
                <a:lnTo>
                  <a:pt x="1609406" y="1247038"/>
                </a:lnTo>
                <a:lnTo>
                  <a:pt x="1607139" y="1246358"/>
                </a:lnTo>
                <a:lnTo>
                  <a:pt x="1605666" y="1244544"/>
                </a:lnTo>
                <a:lnTo>
                  <a:pt x="1606459" y="1243637"/>
                </a:lnTo>
                <a:lnTo>
                  <a:pt x="1607706" y="1242844"/>
                </a:lnTo>
                <a:lnTo>
                  <a:pt x="1608726" y="1241937"/>
                </a:lnTo>
                <a:lnTo>
                  <a:pt x="1608726" y="1241257"/>
                </a:lnTo>
                <a:cubicBezTo>
                  <a:pt x="1608726" y="1241257"/>
                  <a:pt x="1607253" y="1240577"/>
                  <a:pt x="1607253" y="1240577"/>
                </a:cubicBezTo>
                <a:lnTo>
                  <a:pt x="1606573" y="1241371"/>
                </a:lnTo>
                <a:lnTo>
                  <a:pt x="1605779" y="1241711"/>
                </a:lnTo>
                <a:lnTo>
                  <a:pt x="1604079" y="1241711"/>
                </a:lnTo>
                <a:cubicBezTo>
                  <a:pt x="1604079" y="1241711"/>
                  <a:pt x="1602039" y="1243297"/>
                  <a:pt x="1602039" y="1243297"/>
                </a:cubicBezTo>
                <a:lnTo>
                  <a:pt x="1598298" y="1243977"/>
                </a:lnTo>
                <a:lnTo>
                  <a:pt x="1596032" y="1243071"/>
                </a:lnTo>
                <a:lnTo>
                  <a:pt x="1593424" y="1241257"/>
                </a:lnTo>
                <a:lnTo>
                  <a:pt x="1595125" y="1237970"/>
                </a:lnTo>
                <a:lnTo>
                  <a:pt x="1597278" y="1235476"/>
                </a:lnTo>
                <a:lnTo>
                  <a:pt x="1599319" y="1235703"/>
                </a:lnTo>
                <a:lnTo>
                  <a:pt x="1601019" y="1236156"/>
                </a:lnTo>
                <a:lnTo>
                  <a:pt x="1602832" y="1238197"/>
                </a:lnTo>
                <a:lnTo>
                  <a:pt x="1610313" y="1240690"/>
                </a:lnTo>
                <a:lnTo>
                  <a:pt x="1613260" y="1239330"/>
                </a:lnTo>
                <a:lnTo>
                  <a:pt x="1615754" y="1236383"/>
                </a:lnTo>
                <a:lnTo>
                  <a:pt x="1616887" y="1236383"/>
                </a:lnTo>
                <a:cubicBezTo>
                  <a:pt x="1616887" y="1236383"/>
                  <a:pt x="1617681" y="1236723"/>
                  <a:pt x="1617681" y="1236723"/>
                </a:cubicBezTo>
                <a:lnTo>
                  <a:pt x="1621194" y="1235816"/>
                </a:lnTo>
                <a:lnTo>
                  <a:pt x="1624255" y="1234683"/>
                </a:lnTo>
                <a:lnTo>
                  <a:pt x="1624935" y="1234683"/>
                </a:lnTo>
                <a:cubicBezTo>
                  <a:pt x="1624935" y="1234683"/>
                  <a:pt x="1626068" y="1234910"/>
                  <a:pt x="1626068" y="1234910"/>
                </a:cubicBezTo>
                <a:lnTo>
                  <a:pt x="1628675" y="1236156"/>
                </a:lnTo>
                <a:lnTo>
                  <a:pt x="1635703" y="1235703"/>
                </a:lnTo>
                <a:lnTo>
                  <a:pt x="1637743" y="1235930"/>
                </a:lnTo>
                <a:lnTo>
                  <a:pt x="1640123" y="1235930"/>
                </a:lnTo>
                <a:cubicBezTo>
                  <a:pt x="1640123" y="1235930"/>
                  <a:pt x="1640463" y="1234683"/>
                  <a:pt x="1640463" y="1234683"/>
                </a:cubicBezTo>
                <a:lnTo>
                  <a:pt x="1641257" y="1231056"/>
                </a:lnTo>
                <a:lnTo>
                  <a:pt x="1642163" y="1228336"/>
                </a:lnTo>
                <a:lnTo>
                  <a:pt x="1642617" y="1227996"/>
                </a:lnTo>
                <a:lnTo>
                  <a:pt x="1643864" y="1229582"/>
                </a:lnTo>
                <a:lnTo>
                  <a:pt x="1644430" y="1231169"/>
                </a:lnTo>
                <a:lnTo>
                  <a:pt x="1644430" y="1233890"/>
                </a:lnTo>
                <a:cubicBezTo>
                  <a:pt x="1644430" y="1233890"/>
                  <a:pt x="1644997" y="1234796"/>
                  <a:pt x="1644997" y="1234796"/>
                </a:cubicBezTo>
                <a:lnTo>
                  <a:pt x="1645791" y="1234796"/>
                </a:lnTo>
                <a:cubicBezTo>
                  <a:pt x="1645791" y="1234796"/>
                  <a:pt x="1646697" y="1236383"/>
                  <a:pt x="1646697" y="1236383"/>
                </a:cubicBezTo>
                <a:lnTo>
                  <a:pt x="1647151" y="1237743"/>
                </a:lnTo>
                <a:lnTo>
                  <a:pt x="1644770" y="1238537"/>
                </a:lnTo>
                <a:lnTo>
                  <a:pt x="1643070" y="1238537"/>
                </a:lnTo>
                <a:cubicBezTo>
                  <a:pt x="1643070" y="1238537"/>
                  <a:pt x="1642617" y="1239217"/>
                  <a:pt x="1642617" y="1239217"/>
                </a:cubicBezTo>
                <a:lnTo>
                  <a:pt x="1650438" y="1238423"/>
                </a:lnTo>
                <a:lnTo>
                  <a:pt x="1652705" y="1235930"/>
                </a:lnTo>
                <a:lnTo>
                  <a:pt x="1654065" y="1235250"/>
                </a:lnTo>
                <a:lnTo>
                  <a:pt x="1654065" y="1235930"/>
                </a:lnTo>
                <a:cubicBezTo>
                  <a:pt x="1654065" y="1235930"/>
                  <a:pt x="1653045" y="1237290"/>
                  <a:pt x="1653045" y="1237290"/>
                </a:cubicBezTo>
                <a:lnTo>
                  <a:pt x="1653611" y="1237630"/>
                </a:lnTo>
                <a:lnTo>
                  <a:pt x="1657579" y="1236497"/>
                </a:lnTo>
                <a:lnTo>
                  <a:pt x="1658145" y="1235136"/>
                </a:lnTo>
                <a:lnTo>
                  <a:pt x="1659505" y="1233776"/>
                </a:lnTo>
                <a:lnTo>
                  <a:pt x="1659845" y="1231736"/>
                </a:lnTo>
                <a:lnTo>
                  <a:pt x="1660866" y="1231736"/>
                </a:lnTo>
                <a:cubicBezTo>
                  <a:pt x="1660866" y="1231736"/>
                  <a:pt x="1661772" y="1232643"/>
                  <a:pt x="1661772" y="1232643"/>
                </a:cubicBezTo>
                <a:lnTo>
                  <a:pt x="1662566" y="1231396"/>
                </a:lnTo>
                <a:lnTo>
                  <a:pt x="1663359" y="1231056"/>
                </a:lnTo>
                <a:lnTo>
                  <a:pt x="1664039" y="1232756"/>
                </a:lnTo>
                <a:lnTo>
                  <a:pt x="1663586" y="1234456"/>
                </a:lnTo>
                <a:lnTo>
                  <a:pt x="1660752" y="1235250"/>
                </a:lnTo>
                <a:lnTo>
                  <a:pt x="1659959" y="1235816"/>
                </a:lnTo>
                <a:lnTo>
                  <a:pt x="1659165" y="1236610"/>
                </a:lnTo>
                <a:lnTo>
                  <a:pt x="1663926" y="1235816"/>
                </a:lnTo>
                <a:lnTo>
                  <a:pt x="1669820" y="1235136"/>
                </a:lnTo>
                <a:lnTo>
                  <a:pt x="1671294" y="1234570"/>
                </a:lnTo>
                <a:lnTo>
                  <a:pt x="1672994" y="1233550"/>
                </a:lnTo>
                <a:lnTo>
                  <a:pt x="1674581" y="1232870"/>
                </a:lnTo>
                <a:lnTo>
                  <a:pt x="1676054" y="1233210"/>
                </a:lnTo>
                <a:lnTo>
                  <a:pt x="1678434" y="1232983"/>
                </a:lnTo>
                <a:lnTo>
                  <a:pt x="1680361" y="1233663"/>
                </a:lnTo>
                <a:lnTo>
                  <a:pt x="1680928" y="1234230"/>
                </a:lnTo>
                <a:lnTo>
                  <a:pt x="1681268" y="1235136"/>
                </a:lnTo>
                <a:lnTo>
                  <a:pt x="1678888" y="1234570"/>
                </a:lnTo>
                <a:lnTo>
                  <a:pt x="1674467" y="1235250"/>
                </a:lnTo>
                <a:lnTo>
                  <a:pt x="1680135" y="1236837"/>
                </a:lnTo>
                <a:lnTo>
                  <a:pt x="1686709" y="1239670"/>
                </a:lnTo>
                <a:lnTo>
                  <a:pt x="1688069" y="1240690"/>
                </a:lnTo>
                <a:lnTo>
                  <a:pt x="1688749" y="1240690"/>
                </a:lnTo>
                <a:cubicBezTo>
                  <a:pt x="1688749" y="1240690"/>
                  <a:pt x="1688976" y="1240010"/>
                  <a:pt x="1688976" y="1240010"/>
                </a:cubicBezTo>
                <a:lnTo>
                  <a:pt x="1688976" y="1238990"/>
                </a:lnTo>
                <a:cubicBezTo>
                  <a:pt x="1688976" y="1238990"/>
                  <a:pt x="1690336" y="1238197"/>
                  <a:pt x="1690336" y="1238197"/>
                </a:cubicBezTo>
                <a:lnTo>
                  <a:pt x="1691809" y="1237970"/>
                </a:lnTo>
                <a:lnTo>
                  <a:pt x="1691016" y="1239217"/>
                </a:lnTo>
                <a:lnTo>
                  <a:pt x="1690562" y="1240350"/>
                </a:lnTo>
                <a:lnTo>
                  <a:pt x="1691696" y="1241371"/>
                </a:lnTo>
                <a:lnTo>
                  <a:pt x="1691469" y="1242164"/>
                </a:lnTo>
                <a:lnTo>
                  <a:pt x="1690449" y="1242164"/>
                </a:lnTo>
                <a:cubicBezTo>
                  <a:pt x="1690449" y="1242164"/>
                  <a:pt x="1693963" y="1245564"/>
                  <a:pt x="1693963" y="1245564"/>
                </a:cubicBezTo>
                <a:lnTo>
                  <a:pt x="1697023" y="1247945"/>
                </a:lnTo>
                <a:lnTo>
                  <a:pt x="1697930" y="1249758"/>
                </a:lnTo>
                <a:lnTo>
                  <a:pt x="1697930" y="1250665"/>
                </a:lnTo>
                <a:cubicBezTo>
                  <a:pt x="1697930" y="1250665"/>
                  <a:pt x="1697363" y="1251118"/>
                  <a:pt x="1697363" y="1251118"/>
                </a:cubicBezTo>
                <a:lnTo>
                  <a:pt x="1696456" y="1250098"/>
                </a:lnTo>
                <a:lnTo>
                  <a:pt x="1695890" y="1248738"/>
                </a:lnTo>
                <a:lnTo>
                  <a:pt x="1695890" y="1250552"/>
                </a:lnTo>
                <a:lnTo>
                  <a:pt x="1696683" y="1252252"/>
                </a:lnTo>
                <a:lnTo>
                  <a:pt x="1697817" y="1252592"/>
                </a:lnTo>
                <a:lnTo>
                  <a:pt x="1700537" y="1251912"/>
                </a:lnTo>
                <a:lnTo>
                  <a:pt x="1703711" y="1251572"/>
                </a:lnTo>
                <a:lnTo>
                  <a:pt x="1704957" y="1251005"/>
                </a:lnTo>
                <a:lnTo>
                  <a:pt x="1706544" y="1250212"/>
                </a:lnTo>
                <a:lnTo>
                  <a:pt x="1708358" y="1250212"/>
                </a:lnTo>
                <a:cubicBezTo>
                  <a:pt x="1708358" y="1250212"/>
                  <a:pt x="1713458" y="1247378"/>
                  <a:pt x="1713458" y="1247378"/>
                </a:cubicBezTo>
                <a:lnTo>
                  <a:pt x="1715385" y="1247038"/>
                </a:lnTo>
                <a:lnTo>
                  <a:pt x="1716859" y="1247038"/>
                </a:lnTo>
                <a:cubicBezTo>
                  <a:pt x="1716859" y="1247038"/>
                  <a:pt x="1717312" y="1246584"/>
                  <a:pt x="1717312" y="1246584"/>
                </a:cubicBezTo>
                <a:lnTo>
                  <a:pt x="1716972" y="1245338"/>
                </a:lnTo>
                <a:lnTo>
                  <a:pt x="1717425" y="1244204"/>
                </a:lnTo>
                <a:lnTo>
                  <a:pt x="1718332" y="1243297"/>
                </a:lnTo>
                <a:lnTo>
                  <a:pt x="1723773" y="1242391"/>
                </a:lnTo>
                <a:lnTo>
                  <a:pt x="1730914" y="1246698"/>
                </a:lnTo>
                <a:lnTo>
                  <a:pt x="1739188" y="1258032"/>
                </a:lnTo>
                <a:lnTo>
                  <a:pt x="1749843" y="1267554"/>
                </a:lnTo>
                <a:lnTo>
                  <a:pt x="1752223" y="1271521"/>
                </a:lnTo>
                <a:lnTo>
                  <a:pt x="1752223" y="1273334"/>
                </a:lnTo>
                <a:cubicBezTo>
                  <a:pt x="1752223" y="1273334"/>
                  <a:pt x="1752223" y="1274354"/>
                  <a:pt x="1752223" y="1274354"/>
                </a:cubicBezTo>
                <a:lnTo>
                  <a:pt x="1751996" y="1281155"/>
                </a:lnTo>
                <a:lnTo>
                  <a:pt x="1750183" y="1287049"/>
                </a:lnTo>
                <a:lnTo>
                  <a:pt x="1748256" y="1296343"/>
                </a:lnTo>
                <a:lnTo>
                  <a:pt x="1748936" y="1298044"/>
                </a:lnTo>
                <a:lnTo>
                  <a:pt x="1749616" y="1299064"/>
                </a:lnTo>
                <a:lnTo>
                  <a:pt x="1750296" y="1299631"/>
                </a:lnTo>
                <a:lnTo>
                  <a:pt x="1750863" y="1299064"/>
                </a:lnTo>
                <a:lnTo>
                  <a:pt x="1751996" y="1299404"/>
                </a:lnTo>
                <a:lnTo>
                  <a:pt x="1752676" y="1298724"/>
                </a:lnTo>
                <a:lnTo>
                  <a:pt x="1753016" y="1297930"/>
                </a:lnTo>
                <a:lnTo>
                  <a:pt x="1753356" y="1295663"/>
                </a:lnTo>
                <a:lnTo>
                  <a:pt x="1752563" y="1295097"/>
                </a:lnTo>
                <a:lnTo>
                  <a:pt x="1751769" y="1293510"/>
                </a:lnTo>
                <a:lnTo>
                  <a:pt x="1752563" y="1293056"/>
                </a:lnTo>
                <a:lnTo>
                  <a:pt x="1753696" y="1293623"/>
                </a:lnTo>
                <a:lnTo>
                  <a:pt x="1754943" y="1295550"/>
                </a:lnTo>
                <a:lnTo>
                  <a:pt x="1755397" y="1295777"/>
                </a:lnTo>
                <a:lnTo>
                  <a:pt x="1756417" y="1294983"/>
                </a:lnTo>
                <a:lnTo>
                  <a:pt x="1757210" y="1295890"/>
                </a:lnTo>
                <a:lnTo>
                  <a:pt x="1757210" y="1296570"/>
                </a:lnTo>
                <a:cubicBezTo>
                  <a:pt x="1757210" y="1296570"/>
                  <a:pt x="1756757" y="1298044"/>
                  <a:pt x="1756757" y="1298044"/>
                </a:cubicBezTo>
                <a:lnTo>
                  <a:pt x="1754943" y="1300197"/>
                </a:lnTo>
                <a:lnTo>
                  <a:pt x="1752563" y="1303824"/>
                </a:lnTo>
                <a:lnTo>
                  <a:pt x="1751543" y="1304051"/>
                </a:lnTo>
                <a:lnTo>
                  <a:pt x="1750976" y="1304391"/>
                </a:lnTo>
                <a:lnTo>
                  <a:pt x="1752223" y="1305638"/>
                </a:lnTo>
                <a:lnTo>
                  <a:pt x="1752903" y="1306771"/>
                </a:lnTo>
                <a:lnTo>
                  <a:pt x="1756530" y="1314819"/>
                </a:lnTo>
                <a:lnTo>
                  <a:pt x="1758344" y="1317766"/>
                </a:lnTo>
                <a:lnTo>
                  <a:pt x="1759704" y="1319239"/>
                </a:lnTo>
                <a:lnTo>
                  <a:pt x="1760724" y="1319806"/>
                </a:lnTo>
                <a:lnTo>
                  <a:pt x="1761971" y="1320033"/>
                </a:lnTo>
                <a:lnTo>
                  <a:pt x="1762197" y="1319239"/>
                </a:lnTo>
                <a:lnTo>
                  <a:pt x="1761971" y="1317766"/>
                </a:lnTo>
                <a:lnTo>
                  <a:pt x="1763671" y="1317086"/>
                </a:lnTo>
                <a:lnTo>
                  <a:pt x="1765371" y="1317086"/>
                </a:lnTo>
                <a:cubicBezTo>
                  <a:pt x="1765371" y="1317086"/>
                  <a:pt x="1764238" y="1318786"/>
                  <a:pt x="1764238" y="1318786"/>
                </a:cubicBezTo>
                <a:lnTo>
                  <a:pt x="1764011" y="1323207"/>
                </a:lnTo>
                <a:lnTo>
                  <a:pt x="1764804" y="1326834"/>
                </a:lnTo>
                <a:lnTo>
                  <a:pt x="1765484" y="1327174"/>
                </a:lnTo>
                <a:lnTo>
                  <a:pt x="1766278" y="1326834"/>
                </a:lnTo>
                <a:lnTo>
                  <a:pt x="1767298" y="1325020"/>
                </a:lnTo>
                <a:lnTo>
                  <a:pt x="1768091" y="1324227"/>
                </a:lnTo>
                <a:lnTo>
                  <a:pt x="1769225" y="1323660"/>
                </a:lnTo>
                <a:lnTo>
                  <a:pt x="1767865" y="1325814"/>
                </a:lnTo>
                <a:lnTo>
                  <a:pt x="1766618" y="1328307"/>
                </a:lnTo>
                <a:lnTo>
                  <a:pt x="1767185" y="1328874"/>
                </a:lnTo>
                <a:lnTo>
                  <a:pt x="1768545" y="1329667"/>
                </a:lnTo>
                <a:lnTo>
                  <a:pt x="1769678" y="1336468"/>
                </a:lnTo>
                <a:lnTo>
                  <a:pt x="1771605" y="1340322"/>
                </a:lnTo>
                <a:lnTo>
                  <a:pt x="1774665" y="1342476"/>
                </a:lnTo>
                <a:lnTo>
                  <a:pt x="1778859" y="1343836"/>
                </a:lnTo>
                <a:lnTo>
                  <a:pt x="1779313" y="1346216"/>
                </a:lnTo>
                <a:lnTo>
                  <a:pt x="1781693" y="1349730"/>
                </a:lnTo>
                <a:lnTo>
                  <a:pt x="1784073" y="1354830"/>
                </a:lnTo>
                <a:lnTo>
                  <a:pt x="1785207" y="1355510"/>
                </a:lnTo>
                <a:lnTo>
                  <a:pt x="1786793" y="1356077"/>
                </a:lnTo>
                <a:lnTo>
                  <a:pt x="1787587" y="1357211"/>
                </a:lnTo>
                <a:lnTo>
                  <a:pt x="1787020" y="1358117"/>
                </a:lnTo>
                <a:lnTo>
                  <a:pt x="1784300" y="1355850"/>
                </a:lnTo>
                <a:lnTo>
                  <a:pt x="1783506" y="1356077"/>
                </a:lnTo>
                <a:lnTo>
                  <a:pt x="1783053" y="1356984"/>
                </a:lnTo>
                <a:lnTo>
                  <a:pt x="1782826" y="1357891"/>
                </a:lnTo>
                <a:lnTo>
                  <a:pt x="1783960" y="1360044"/>
                </a:lnTo>
                <a:lnTo>
                  <a:pt x="1786000" y="1360044"/>
                </a:lnTo>
                <a:cubicBezTo>
                  <a:pt x="1786000" y="1360044"/>
                  <a:pt x="1789061" y="1359137"/>
                  <a:pt x="1789061" y="1359137"/>
                </a:cubicBezTo>
                <a:lnTo>
                  <a:pt x="1791667" y="1359591"/>
                </a:lnTo>
                <a:lnTo>
                  <a:pt x="1795294" y="1357777"/>
                </a:lnTo>
                <a:lnTo>
                  <a:pt x="1796768" y="1357777"/>
                </a:lnTo>
                <a:cubicBezTo>
                  <a:pt x="1796768" y="1357777"/>
                  <a:pt x="1799148" y="1355510"/>
                  <a:pt x="1799148" y="1355510"/>
                </a:cubicBezTo>
                <a:lnTo>
                  <a:pt x="1799942" y="1353243"/>
                </a:lnTo>
                <a:lnTo>
                  <a:pt x="1800508" y="1348823"/>
                </a:lnTo>
                <a:lnTo>
                  <a:pt x="1802209" y="1345989"/>
                </a:lnTo>
                <a:lnTo>
                  <a:pt x="1803455" y="1342816"/>
                </a:lnTo>
                <a:lnTo>
                  <a:pt x="1803795" y="1342816"/>
                </a:lnTo>
                <a:cubicBezTo>
                  <a:pt x="1803795" y="1342816"/>
                  <a:pt x="1803909" y="1343609"/>
                  <a:pt x="1803909" y="1343609"/>
                </a:cubicBezTo>
                <a:lnTo>
                  <a:pt x="1804135" y="1343836"/>
                </a:lnTo>
                <a:lnTo>
                  <a:pt x="1804476" y="1336808"/>
                </a:lnTo>
                <a:lnTo>
                  <a:pt x="1805949" y="1326494"/>
                </a:lnTo>
                <a:lnTo>
                  <a:pt x="1805722" y="1320826"/>
                </a:lnTo>
                <a:lnTo>
                  <a:pt x="1804929" y="1316406"/>
                </a:lnTo>
                <a:lnTo>
                  <a:pt x="1804135" y="1314252"/>
                </a:lnTo>
                <a:lnTo>
                  <a:pt x="1802095" y="1311305"/>
                </a:lnTo>
                <a:lnTo>
                  <a:pt x="1793368" y="1288296"/>
                </a:lnTo>
                <a:lnTo>
                  <a:pt x="1792574" y="1286142"/>
                </a:lnTo>
                <a:lnTo>
                  <a:pt x="1791327" y="1283535"/>
                </a:lnTo>
                <a:lnTo>
                  <a:pt x="1790534" y="1279228"/>
                </a:lnTo>
                <a:lnTo>
                  <a:pt x="1789854" y="1277415"/>
                </a:lnTo>
                <a:lnTo>
                  <a:pt x="1789401" y="1274468"/>
                </a:lnTo>
                <a:lnTo>
                  <a:pt x="1789967" y="1274468"/>
                </a:lnTo>
                <a:cubicBezTo>
                  <a:pt x="1789967" y="1274468"/>
                  <a:pt x="1790761" y="1275034"/>
                  <a:pt x="1790761" y="1275034"/>
                </a:cubicBezTo>
                <a:lnTo>
                  <a:pt x="1790534" y="1276168"/>
                </a:lnTo>
                <a:lnTo>
                  <a:pt x="1790874" y="1277415"/>
                </a:lnTo>
                <a:lnTo>
                  <a:pt x="1792234" y="1278208"/>
                </a:lnTo>
                <a:lnTo>
                  <a:pt x="1792461" y="1278775"/>
                </a:lnTo>
                <a:lnTo>
                  <a:pt x="1791667" y="1280248"/>
                </a:lnTo>
                <a:lnTo>
                  <a:pt x="1791667" y="1281495"/>
                </a:lnTo>
                <a:cubicBezTo>
                  <a:pt x="1791667" y="1281495"/>
                  <a:pt x="1792347" y="1284329"/>
                  <a:pt x="1792347" y="1284329"/>
                </a:cubicBezTo>
                <a:lnTo>
                  <a:pt x="1792914" y="1283649"/>
                </a:lnTo>
                <a:lnTo>
                  <a:pt x="1793141" y="1281835"/>
                </a:lnTo>
                <a:lnTo>
                  <a:pt x="1793594" y="1280248"/>
                </a:lnTo>
                <a:lnTo>
                  <a:pt x="1794161" y="1280248"/>
                </a:lnTo>
                <a:cubicBezTo>
                  <a:pt x="1794161" y="1280248"/>
                  <a:pt x="1793821" y="1284896"/>
                  <a:pt x="1793821" y="1284896"/>
                </a:cubicBezTo>
                <a:lnTo>
                  <a:pt x="1794048" y="1288296"/>
                </a:lnTo>
                <a:lnTo>
                  <a:pt x="1796315" y="1294077"/>
                </a:lnTo>
                <a:lnTo>
                  <a:pt x="1797221" y="1294870"/>
                </a:lnTo>
                <a:lnTo>
                  <a:pt x="1795634" y="1290903"/>
                </a:lnTo>
                <a:lnTo>
                  <a:pt x="1794841" y="1288296"/>
                </a:lnTo>
                <a:lnTo>
                  <a:pt x="1794614" y="1286142"/>
                </a:lnTo>
                <a:lnTo>
                  <a:pt x="1794614" y="1283875"/>
                </a:lnTo>
                <a:cubicBezTo>
                  <a:pt x="1794614" y="1283875"/>
                  <a:pt x="1794954" y="1282402"/>
                  <a:pt x="1794954" y="1282402"/>
                </a:cubicBezTo>
                <a:lnTo>
                  <a:pt x="1795861" y="1280928"/>
                </a:lnTo>
                <a:lnTo>
                  <a:pt x="1795068" y="1279228"/>
                </a:lnTo>
                <a:lnTo>
                  <a:pt x="1788154" y="1267440"/>
                </a:lnTo>
                <a:lnTo>
                  <a:pt x="1783960" y="1257692"/>
                </a:lnTo>
                <a:lnTo>
                  <a:pt x="1781013" y="1249645"/>
                </a:lnTo>
                <a:lnTo>
                  <a:pt x="1779199" y="1241257"/>
                </a:lnTo>
                <a:lnTo>
                  <a:pt x="1778179" y="1238197"/>
                </a:lnTo>
                <a:lnTo>
                  <a:pt x="1776706" y="1229242"/>
                </a:lnTo>
                <a:lnTo>
                  <a:pt x="1775799" y="1227089"/>
                </a:lnTo>
                <a:lnTo>
                  <a:pt x="1775572" y="1225389"/>
                </a:lnTo>
                <a:lnTo>
                  <a:pt x="1775572" y="1223575"/>
                </a:lnTo>
                <a:cubicBezTo>
                  <a:pt x="1775572" y="1223575"/>
                  <a:pt x="1775912" y="1222668"/>
                  <a:pt x="1775912" y="1222668"/>
                </a:cubicBezTo>
                <a:lnTo>
                  <a:pt x="1776479" y="1220401"/>
                </a:lnTo>
                <a:lnTo>
                  <a:pt x="1776819" y="1218474"/>
                </a:lnTo>
                <a:lnTo>
                  <a:pt x="1776819" y="1217568"/>
                </a:lnTo>
                <a:cubicBezTo>
                  <a:pt x="1776819" y="1217568"/>
                  <a:pt x="1777046" y="1215754"/>
                  <a:pt x="1777046" y="1215754"/>
                </a:cubicBezTo>
                <a:lnTo>
                  <a:pt x="1777612" y="1216208"/>
                </a:lnTo>
                <a:lnTo>
                  <a:pt x="1778632" y="1216434"/>
                </a:lnTo>
                <a:lnTo>
                  <a:pt x="1780220" y="1214167"/>
                </a:lnTo>
                <a:lnTo>
                  <a:pt x="1779426" y="1212920"/>
                </a:lnTo>
                <a:lnTo>
                  <a:pt x="1778406" y="1212467"/>
                </a:lnTo>
                <a:lnTo>
                  <a:pt x="1778406" y="1212014"/>
                </a:lnTo>
                <a:cubicBezTo>
                  <a:pt x="1778406" y="1212014"/>
                  <a:pt x="1780106" y="1211560"/>
                  <a:pt x="1780106" y="1211560"/>
                </a:cubicBezTo>
                <a:lnTo>
                  <a:pt x="1780900" y="1209973"/>
                </a:lnTo>
                <a:lnTo>
                  <a:pt x="1781693" y="1209067"/>
                </a:lnTo>
                <a:lnTo>
                  <a:pt x="1782600" y="1207593"/>
                </a:lnTo>
                <a:lnTo>
                  <a:pt x="1782146" y="1207367"/>
                </a:lnTo>
                <a:lnTo>
                  <a:pt x="1781580" y="1207593"/>
                </a:lnTo>
                <a:lnTo>
                  <a:pt x="1780900" y="1207367"/>
                </a:lnTo>
                <a:lnTo>
                  <a:pt x="1781240" y="1206460"/>
                </a:lnTo>
                <a:lnTo>
                  <a:pt x="1782713" y="1205553"/>
                </a:lnTo>
                <a:lnTo>
                  <a:pt x="1782713" y="1204646"/>
                </a:lnTo>
                <a:cubicBezTo>
                  <a:pt x="1782713" y="1204646"/>
                  <a:pt x="1782373" y="1204193"/>
                  <a:pt x="1782373" y="1204193"/>
                </a:cubicBezTo>
                <a:lnTo>
                  <a:pt x="1782146" y="1203286"/>
                </a:lnTo>
                <a:lnTo>
                  <a:pt x="1782826" y="1202379"/>
                </a:lnTo>
                <a:lnTo>
                  <a:pt x="1784187" y="1202153"/>
                </a:lnTo>
                <a:lnTo>
                  <a:pt x="1784867" y="1201359"/>
                </a:lnTo>
                <a:lnTo>
                  <a:pt x="1784867" y="1200792"/>
                </a:lnTo>
                <a:cubicBezTo>
                  <a:pt x="1784867" y="1200792"/>
                  <a:pt x="1784300" y="1200112"/>
                  <a:pt x="1784300" y="1200112"/>
                </a:cubicBezTo>
                <a:lnTo>
                  <a:pt x="1783960" y="1199206"/>
                </a:lnTo>
                <a:lnTo>
                  <a:pt x="1784527" y="1198866"/>
                </a:lnTo>
                <a:lnTo>
                  <a:pt x="1785320" y="1198866"/>
                </a:lnTo>
                <a:cubicBezTo>
                  <a:pt x="1785320" y="1198866"/>
                  <a:pt x="1787814" y="1197619"/>
                  <a:pt x="1787814" y="1197619"/>
                </a:cubicBezTo>
                <a:lnTo>
                  <a:pt x="1788834" y="1195578"/>
                </a:lnTo>
                <a:lnTo>
                  <a:pt x="1788607" y="1194672"/>
                </a:lnTo>
                <a:lnTo>
                  <a:pt x="1789287" y="1193538"/>
                </a:lnTo>
                <a:lnTo>
                  <a:pt x="1790534" y="1193198"/>
                </a:lnTo>
                <a:lnTo>
                  <a:pt x="1791214" y="1192745"/>
                </a:lnTo>
                <a:lnTo>
                  <a:pt x="1792574" y="1190931"/>
                </a:lnTo>
                <a:lnTo>
                  <a:pt x="1792574" y="1190251"/>
                </a:lnTo>
                <a:cubicBezTo>
                  <a:pt x="1792574" y="1190251"/>
                  <a:pt x="1791781" y="1189798"/>
                  <a:pt x="1791781" y="1189798"/>
                </a:cubicBezTo>
                <a:lnTo>
                  <a:pt x="1791101" y="1189004"/>
                </a:lnTo>
                <a:lnTo>
                  <a:pt x="1790421" y="1187417"/>
                </a:lnTo>
                <a:lnTo>
                  <a:pt x="1790421" y="1185377"/>
                </a:lnTo>
                <a:cubicBezTo>
                  <a:pt x="1790421" y="1185377"/>
                  <a:pt x="1792234" y="1188098"/>
                  <a:pt x="1792234" y="1188098"/>
                </a:cubicBezTo>
                <a:lnTo>
                  <a:pt x="1792801" y="1187871"/>
                </a:lnTo>
                <a:lnTo>
                  <a:pt x="1792801" y="1187077"/>
                </a:lnTo>
                <a:cubicBezTo>
                  <a:pt x="1792801" y="1187077"/>
                  <a:pt x="1793481" y="1186737"/>
                  <a:pt x="1793481" y="1186737"/>
                </a:cubicBezTo>
                <a:lnTo>
                  <a:pt x="1793934" y="1188438"/>
                </a:lnTo>
                <a:lnTo>
                  <a:pt x="1794274" y="1189231"/>
                </a:lnTo>
                <a:lnTo>
                  <a:pt x="1794841" y="1189231"/>
                </a:lnTo>
                <a:cubicBezTo>
                  <a:pt x="1794841" y="1189231"/>
                  <a:pt x="1796201" y="1188438"/>
                  <a:pt x="1796201" y="1188438"/>
                </a:cubicBezTo>
                <a:lnTo>
                  <a:pt x="1796768" y="1187758"/>
                </a:lnTo>
                <a:lnTo>
                  <a:pt x="1796995" y="1186057"/>
                </a:lnTo>
                <a:lnTo>
                  <a:pt x="1795861" y="1184811"/>
                </a:lnTo>
                <a:lnTo>
                  <a:pt x="1793708" y="1183904"/>
                </a:lnTo>
                <a:lnTo>
                  <a:pt x="1794954" y="1183337"/>
                </a:lnTo>
                <a:lnTo>
                  <a:pt x="1797221" y="1183677"/>
                </a:lnTo>
                <a:lnTo>
                  <a:pt x="1799262" y="1184131"/>
                </a:lnTo>
                <a:lnTo>
                  <a:pt x="1801189" y="1183224"/>
                </a:lnTo>
                <a:lnTo>
                  <a:pt x="1801982" y="1182317"/>
                </a:lnTo>
                <a:lnTo>
                  <a:pt x="1803002" y="1181864"/>
                </a:lnTo>
                <a:lnTo>
                  <a:pt x="1804135" y="1181864"/>
                </a:lnTo>
                <a:cubicBezTo>
                  <a:pt x="1804135" y="1181864"/>
                  <a:pt x="1806176" y="1181184"/>
                  <a:pt x="1806176" y="1181184"/>
                </a:cubicBezTo>
                <a:lnTo>
                  <a:pt x="1807876" y="1180050"/>
                </a:lnTo>
                <a:lnTo>
                  <a:pt x="1808783" y="1178576"/>
                </a:lnTo>
                <a:lnTo>
                  <a:pt x="1807989" y="1176536"/>
                </a:lnTo>
                <a:lnTo>
                  <a:pt x="1810596" y="1177103"/>
                </a:lnTo>
                <a:lnTo>
                  <a:pt x="1812070" y="1176196"/>
                </a:lnTo>
                <a:lnTo>
                  <a:pt x="1814563" y="1174156"/>
                </a:lnTo>
                <a:lnTo>
                  <a:pt x="1815130" y="1171889"/>
                </a:lnTo>
                <a:lnTo>
                  <a:pt x="1816944" y="1171209"/>
                </a:lnTo>
                <a:lnTo>
                  <a:pt x="1818530" y="1170869"/>
                </a:lnTo>
                <a:lnTo>
                  <a:pt x="1821478" y="1168602"/>
                </a:lnTo>
                <a:lnTo>
                  <a:pt x="1822384" y="1167355"/>
                </a:lnTo>
                <a:lnTo>
                  <a:pt x="1821364" y="1164182"/>
                </a:lnTo>
                <a:lnTo>
                  <a:pt x="1822498" y="1162028"/>
                </a:lnTo>
                <a:lnTo>
                  <a:pt x="1822498" y="1163048"/>
                </a:lnTo>
                <a:cubicBezTo>
                  <a:pt x="1822498" y="1163048"/>
                  <a:pt x="1822271" y="1164295"/>
                  <a:pt x="1822271" y="1164295"/>
                </a:cubicBezTo>
                <a:lnTo>
                  <a:pt x="1823178" y="1165995"/>
                </a:lnTo>
                <a:lnTo>
                  <a:pt x="1824311" y="1162028"/>
                </a:lnTo>
                <a:lnTo>
                  <a:pt x="1828732" y="1155794"/>
                </a:lnTo>
                <a:lnTo>
                  <a:pt x="1830319" y="1154207"/>
                </a:lnTo>
                <a:lnTo>
                  <a:pt x="1835759" y="1150580"/>
                </a:lnTo>
                <a:lnTo>
                  <a:pt x="1839273" y="1149447"/>
                </a:lnTo>
                <a:lnTo>
                  <a:pt x="1847321" y="1149447"/>
                </a:lnTo>
                <a:cubicBezTo>
                  <a:pt x="1847321" y="1149447"/>
                  <a:pt x="1848227" y="1147633"/>
                  <a:pt x="1848227" y="1147633"/>
                </a:cubicBezTo>
                <a:lnTo>
                  <a:pt x="1848567" y="1143326"/>
                </a:lnTo>
                <a:lnTo>
                  <a:pt x="1849134" y="1145706"/>
                </a:lnTo>
                <a:lnTo>
                  <a:pt x="1849134" y="1147746"/>
                </a:lnTo>
                <a:cubicBezTo>
                  <a:pt x="1849134" y="1147746"/>
                  <a:pt x="1849134" y="1148993"/>
                  <a:pt x="1849134" y="1148993"/>
                </a:cubicBezTo>
                <a:lnTo>
                  <a:pt x="1849928" y="1146273"/>
                </a:lnTo>
                <a:lnTo>
                  <a:pt x="1850494" y="1143779"/>
                </a:lnTo>
                <a:lnTo>
                  <a:pt x="1852761" y="1140379"/>
                </a:lnTo>
                <a:lnTo>
                  <a:pt x="1853895" y="1139245"/>
                </a:lnTo>
                <a:lnTo>
                  <a:pt x="1854915" y="1138565"/>
                </a:lnTo>
                <a:lnTo>
                  <a:pt x="1857635" y="1136298"/>
                </a:lnTo>
                <a:lnTo>
                  <a:pt x="1860469" y="1134485"/>
                </a:lnTo>
                <a:lnTo>
                  <a:pt x="1860015" y="1133805"/>
                </a:lnTo>
                <a:lnTo>
                  <a:pt x="1859789" y="1132898"/>
                </a:lnTo>
                <a:lnTo>
                  <a:pt x="1859789" y="1129497"/>
                </a:lnTo>
                <a:cubicBezTo>
                  <a:pt x="1859789" y="1129497"/>
                  <a:pt x="1860355" y="1130404"/>
                  <a:pt x="1860355" y="1130404"/>
                </a:cubicBezTo>
                <a:lnTo>
                  <a:pt x="1860922" y="1132218"/>
                </a:lnTo>
                <a:lnTo>
                  <a:pt x="1862169" y="1132671"/>
                </a:lnTo>
                <a:lnTo>
                  <a:pt x="1863076" y="1132331"/>
                </a:lnTo>
                <a:lnTo>
                  <a:pt x="1865456" y="1130064"/>
                </a:lnTo>
                <a:lnTo>
                  <a:pt x="1867156" y="1130291"/>
                </a:lnTo>
                <a:lnTo>
                  <a:pt x="1870330" y="1130291"/>
                </a:lnTo>
                <a:cubicBezTo>
                  <a:pt x="1870330" y="1130291"/>
                  <a:pt x="1872370" y="1130178"/>
                  <a:pt x="1872370" y="1130178"/>
                </a:cubicBezTo>
                <a:lnTo>
                  <a:pt x="1873617" y="1130178"/>
                </a:lnTo>
                <a:cubicBezTo>
                  <a:pt x="1873617" y="1130178"/>
                  <a:pt x="1874184" y="1128931"/>
                  <a:pt x="1874184" y="1128931"/>
                </a:cubicBezTo>
                <a:lnTo>
                  <a:pt x="1875997" y="1128477"/>
                </a:lnTo>
                <a:lnTo>
                  <a:pt x="1878037" y="1128251"/>
                </a:lnTo>
                <a:lnTo>
                  <a:pt x="1879624" y="1126664"/>
                </a:lnTo>
                <a:lnTo>
                  <a:pt x="1881211" y="1124284"/>
                </a:lnTo>
                <a:lnTo>
                  <a:pt x="1879284" y="1122923"/>
                </a:lnTo>
                <a:lnTo>
                  <a:pt x="1873390" y="1124170"/>
                </a:lnTo>
                <a:lnTo>
                  <a:pt x="1870216" y="1123490"/>
                </a:lnTo>
                <a:lnTo>
                  <a:pt x="1868630" y="1122130"/>
                </a:lnTo>
                <a:lnTo>
                  <a:pt x="1866703" y="1118956"/>
                </a:lnTo>
                <a:lnTo>
                  <a:pt x="1871010" y="1122697"/>
                </a:lnTo>
                <a:lnTo>
                  <a:pt x="1872710" y="1123037"/>
                </a:lnTo>
                <a:lnTo>
                  <a:pt x="1875770" y="1120996"/>
                </a:lnTo>
                <a:lnTo>
                  <a:pt x="1876111" y="1120203"/>
                </a:lnTo>
                <a:lnTo>
                  <a:pt x="1876111" y="1118956"/>
                </a:lnTo>
                <a:cubicBezTo>
                  <a:pt x="1876111" y="1118956"/>
                  <a:pt x="1877131" y="1117369"/>
                  <a:pt x="1877131" y="1117369"/>
                </a:cubicBezTo>
                <a:lnTo>
                  <a:pt x="1878264" y="1116009"/>
                </a:lnTo>
                <a:lnTo>
                  <a:pt x="1877471" y="1115103"/>
                </a:lnTo>
                <a:lnTo>
                  <a:pt x="1876564" y="1114536"/>
                </a:lnTo>
                <a:lnTo>
                  <a:pt x="1868856" y="1111362"/>
                </a:lnTo>
                <a:lnTo>
                  <a:pt x="1867496" y="1109662"/>
                </a:lnTo>
                <a:lnTo>
                  <a:pt x="1870670" y="1111249"/>
                </a:lnTo>
                <a:lnTo>
                  <a:pt x="1873617" y="1112042"/>
                </a:lnTo>
                <a:lnTo>
                  <a:pt x="1875770" y="1111475"/>
                </a:lnTo>
                <a:lnTo>
                  <a:pt x="1876224" y="1109549"/>
                </a:lnTo>
                <a:lnTo>
                  <a:pt x="1876904" y="1109549"/>
                </a:lnTo>
                <a:cubicBezTo>
                  <a:pt x="1876904" y="1109549"/>
                  <a:pt x="1877811" y="1110115"/>
                  <a:pt x="1877811" y="1110115"/>
                </a:cubicBezTo>
                <a:lnTo>
                  <a:pt x="1878151" y="1111929"/>
                </a:lnTo>
                <a:lnTo>
                  <a:pt x="1878717" y="1112949"/>
                </a:lnTo>
                <a:lnTo>
                  <a:pt x="1879624" y="1112722"/>
                </a:lnTo>
                <a:lnTo>
                  <a:pt x="1880758" y="1112722"/>
                </a:lnTo>
                <a:cubicBezTo>
                  <a:pt x="1880758" y="1112722"/>
                  <a:pt x="1883138" y="1113742"/>
                  <a:pt x="1883138" y="1113742"/>
                </a:cubicBezTo>
                <a:lnTo>
                  <a:pt x="1885178" y="1114082"/>
                </a:lnTo>
                <a:lnTo>
                  <a:pt x="1886652" y="1113402"/>
                </a:lnTo>
                <a:lnTo>
                  <a:pt x="1889485" y="1110229"/>
                </a:lnTo>
                <a:lnTo>
                  <a:pt x="1893453" y="1106715"/>
                </a:lnTo>
                <a:lnTo>
                  <a:pt x="1894019" y="1103768"/>
                </a:lnTo>
                <a:lnTo>
                  <a:pt x="1893679" y="1101841"/>
                </a:lnTo>
                <a:lnTo>
                  <a:pt x="1893453" y="1100367"/>
                </a:lnTo>
                <a:lnTo>
                  <a:pt x="1892659" y="1099007"/>
                </a:lnTo>
                <a:lnTo>
                  <a:pt x="1891752" y="1099007"/>
                </a:lnTo>
                <a:cubicBezTo>
                  <a:pt x="1891752" y="1099007"/>
                  <a:pt x="1889145" y="1100481"/>
                  <a:pt x="1889145" y="1100481"/>
                </a:cubicBezTo>
                <a:lnTo>
                  <a:pt x="1888692" y="1104788"/>
                </a:lnTo>
                <a:lnTo>
                  <a:pt x="1887785" y="1105581"/>
                </a:lnTo>
                <a:lnTo>
                  <a:pt x="1886992" y="1105581"/>
                </a:lnTo>
                <a:cubicBezTo>
                  <a:pt x="1886992" y="1105581"/>
                  <a:pt x="1887105" y="1103201"/>
                  <a:pt x="1887105" y="1103201"/>
                </a:cubicBezTo>
                <a:lnTo>
                  <a:pt x="1887445" y="1100934"/>
                </a:lnTo>
                <a:lnTo>
                  <a:pt x="1887218" y="1098667"/>
                </a:lnTo>
                <a:lnTo>
                  <a:pt x="1884385" y="1098101"/>
                </a:lnTo>
                <a:lnTo>
                  <a:pt x="1883251" y="1098667"/>
                </a:lnTo>
                <a:lnTo>
                  <a:pt x="1881325" y="1099007"/>
                </a:lnTo>
                <a:lnTo>
                  <a:pt x="1878377" y="1099007"/>
                </a:lnTo>
                <a:cubicBezTo>
                  <a:pt x="1878377" y="1099007"/>
                  <a:pt x="1876224" y="1099234"/>
                  <a:pt x="1876224" y="1099234"/>
                </a:cubicBezTo>
                <a:lnTo>
                  <a:pt x="1873844" y="1098894"/>
                </a:lnTo>
                <a:lnTo>
                  <a:pt x="1873844" y="1096967"/>
                </a:lnTo>
                <a:cubicBezTo>
                  <a:pt x="1873844" y="1096967"/>
                  <a:pt x="1873617" y="1094473"/>
                  <a:pt x="1873617" y="1094473"/>
                </a:cubicBezTo>
                <a:lnTo>
                  <a:pt x="1873617" y="1092093"/>
                </a:lnTo>
                <a:cubicBezTo>
                  <a:pt x="1873617" y="1092093"/>
                  <a:pt x="1874070" y="1094133"/>
                  <a:pt x="1874070" y="1094133"/>
                </a:cubicBezTo>
                <a:lnTo>
                  <a:pt x="1874864" y="1095947"/>
                </a:lnTo>
                <a:lnTo>
                  <a:pt x="1877357" y="1097421"/>
                </a:lnTo>
                <a:lnTo>
                  <a:pt x="1879057" y="1097080"/>
                </a:lnTo>
                <a:lnTo>
                  <a:pt x="1880191" y="1096060"/>
                </a:lnTo>
                <a:lnTo>
                  <a:pt x="1880985" y="1094360"/>
                </a:lnTo>
                <a:lnTo>
                  <a:pt x="1882231" y="1094360"/>
                </a:lnTo>
                <a:cubicBezTo>
                  <a:pt x="1882231" y="1094360"/>
                  <a:pt x="1884158" y="1094813"/>
                  <a:pt x="1884158" y="1094813"/>
                </a:cubicBezTo>
                <a:lnTo>
                  <a:pt x="1883251" y="1093000"/>
                </a:lnTo>
                <a:lnTo>
                  <a:pt x="1884271" y="1093567"/>
                </a:lnTo>
                <a:lnTo>
                  <a:pt x="1885745" y="1094133"/>
                </a:lnTo>
                <a:lnTo>
                  <a:pt x="1885972" y="1092433"/>
                </a:lnTo>
                <a:lnTo>
                  <a:pt x="1885972" y="1090846"/>
                </a:lnTo>
                <a:cubicBezTo>
                  <a:pt x="1885972" y="1090846"/>
                  <a:pt x="1887785" y="1091980"/>
                  <a:pt x="1887785" y="1091980"/>
                </a:cubicBezTo>
                <a:lnTo>
                  <a:pt x="1889939" y="1092660"/>
                </a:lnTo>
                <a:lnTo>
                  <a:pt x="1891299" y="1093453"/>
                </a:lnTo>
                <a:lnTo>
                  <a:pt x="1892546" y="1095040"/>
                </a:lnTo>
                <a:lnTo>
                  <a:pt x="1891639" y="1091186"/>
                </a:lnTo>
                <a:lnTo>
                  <a:pt x="1890392" y="1088239"/>
                </a:lnTo>
                <a:lnTo>
                  <a:pt x="1889259" y="1087106"/>
                </a:lnTo>
                <a:lnTo>
                  <a:pt x="1888919" y="1085972"/>
                </a:lnTo>
                <a:lnTo>
                  <a:pt x="1889599" y="1083479"/>
                </a:lnTo>
                <a:lnTo>
                  <a:pt x="1889372" y="1082799"/>
                </a:lnTo>
                <a:lnTo>
                  <a:pt x="1889372" y="1081892"/>
                </a:lnTo>
                <a:cubicBezTo>
                  <a:pt x="1889372" y="1081892"/>
                  <a:pt x="1889939" y="1081325"/>
                  <a:pt x="1889939" y="1081325"/>
                </a:cubicBezTo>
                <a:lnTo>
                  <a:pt x="1890506" y="1082005"/>
                </a:lnTo>
                <a:lnTo>
                  <a:pt x="1890959" y="1083706"/>
                </a:lnTo>
                <a:lnTo>
                  <a:pt x="1892659" y="1091186"/>
                </a:lnTo>
                <a:lnTo>
                  <a:pt x="1894359" y="1095380"/>
                </a:lnTo>
                <a:lnTo>
                  <a:pt x="1897420" y="1101161"/>
                </a:lnTo>
                <a:lnTo>
                  <a:pt x="1898326" y="1102521"/>
                </a:lnTo>
                <a:lnTo>
                  <a:pt x="1897873" y="1101048"/>
                </a:lnTo>
                <a:lnTo>
                  <a:pt x="1893793" y="1092320"/>
                </a:lnTo>
                <a:lnTo>
                  <a:pt x="1891072" y="1081552"/>
                </a:lnTo>
                <a:lnTo>
                  <a:pt x="1890052" y="1078832"/>
                </a:lnTo>
                <a:lnTo>
                  <a:pt x="1889599" y="1076451"/>
                </a:lnTo>
                <a:lnTo>
                  <a:pt x="1888919" y="1075205"/>
                </a:lnTo>
                <a:lnTo>
                  <a:pt x="1885972" y="1074751"/>
                </a:lnTo>
                <a:lnTo>
                  <a:pt x="1883931" y="1074184"/>
                </a:lnTo>
                <a:lnTo>
                  <a:pt x="1880758" y="1075771"/>
                </a:lnTo>
                <a:lnTo>
                  <a:pt x="1878944" y="1075545"/>
                </a:lnTo>
                <a:lnTo>
                  <a:pt x="1878604" y="1073958"/>
                </a:lnTo>
                <a:lnTo>
                  <a:pt x="1875997" y="1071804"/>
                </a:lnTo>
                <a:lnTo>
                  <a:pt x="1875204" y="1068630"/>
                </a:lnTo>
                <a:lnTo>
                  <a:pt x="1873277" y="1068404"/>
                </a:lnTo>
                <a:lnTo>
                  <a:pt x="1869990" y="1067384"/>
                </a:lnTo>
                <a:lnTo>
                  <a:pt x="1868403" y="1066250"/>
                </a:lnTo>
                <a:lnTo>
                  <a:pt x="1864436" y="1065570"/>
                </a:lnTo>
                <a:lnTo>
                  <a:pt x="1863756" y="1065230"/>
                </a:lnTo>
                <a:lnTo>
                  <a:pt x="1863302" y="1064777"/>
                </a:lnTo>
                <a:lnTo>
                  <a:pt x="1868290" y="1065117"/>
                </a:lnTo>
                <a:lnTo>
                  <a:pt x="1874524" y="1067610"/>
                </a:lnTo>
                <a:lnTo>
                  <a:pt x="1875997" y="1067610"/>
                </a:lnTo>
                <a:cubicBezTo>
                  <a:pt x="1875997" y="1067610"/>
                  <a:pt x="1876564" y="1069537"/>
                  <a:pt x="1876564" y="1069537"/>
                </a:cubicBezTo>
                <a:lnTo>
                  <a:pt x="1878491" y="1071351"/>
                </a:lnTo>
                <a:lnTo>
                  <a:pt x="1879398" y="1072371"/>
                </a:lnTo>
                <a:lnTo>
                  <a:pt x="1880644" y="1073391"/>
                </a:lnTo>
                <a:lnTo>
                  <a:pt x="1881891" y="1072824"/>
                </a:lnTo>
                <a:lnTo>
                  <a:pt x="1883025" y="1071804"/>
                </a:lnTo>
                <a:lnTo>
                  <a:pt x="1882685" y="1070331"/>
                </a:lnTo>
                <a:lnTo>
                  <a:pt x="1882118" y="1069310"/>
                </a:lnTo>
                <a:lnTo>
                  <a:pt x="1880644" y="1067724"/>
                </a:lnTo>
                <a:lnTo>
                  <a:pt x="1878717" y="1066817"/>
                </a:lnTo>
                <a:lnTo>
                  <a:pt x="1876451" y="1064890"/>
                </a:lnTo>
                <a:lnTo>
                  <a:pt x="1873844" y="1061716"/>
                </a:lnTo>
                <a:lnTo>
                  <a:pt x="1873504" y="1060923"/>
                </a:lnTo>
                <a:lnTo>
                  <a:pt x="1873504" y="1060243"/>
                </a:lnTo>
                <a:cubicBezTo>
                  <a:pt x="1873504" y="1060243"/>
                  <a:pt x="1877924" y="1065230"/>
                  <a:pt x="1877924" y="1065230"/>
                </a:cubicBezTo>
                <a:lnTo>
                  <a:pt x="1879624" y="1066137"/>
                </a:lnTo>
                <a:lnTo>
                  <a:pt x="1880871" y="1065457"/>
                </a:lnTo>
                <a:lnTo>
                  <a:pt x="1880644" y="1064663"/>
                </a:lnTo>
                <a:lnTo>
                  <a:pt x="1880644" y="1063303"/>
                </a:lnTo>
                <a:cubicBezTo>
                  <a:pt x="1880644" y="1063303"/>
                  <a:pt x="1883591" y="1064097"/>
                  <a:pt x="1883591" y="1064097"/>
                </a:cubicBezTo>
                <a:lnTo>
                  <a:pt x="1883818" y="1062283"/>
                </a:lnTo>
                <a:lnTo>
                  <a:pt x="1883478" y="1060696"/>
                </a:lnTo>
                <a:lnTo>
                  <a:pt x="1881438" y="1059789"/>
                </a:lnTo>
                <a:lnTo>
                  <a:pt x="1882685" y="1058769"/>
                </a:lnTo>
                <a:lnTo>
                  <a:pt x="1879057" y="1057296"/>
                </a:lnTo>
                <a:lnTo>
                  <a:pt x="1877697" y="1056276"/>
                </a:lnTo>
                <a:lnTo>
                  <a:pt x="1876224" y="1054122"/>
                </a:lnTo>
                <a:lnTo>
                  <a:pt x="1874297" y="1052762"/>
                </a:lnTo>
                <a:lnTo>
                  <a:pt x="1871577" y="1049475"/>
                </a:lnTo>
                <a:lnTo>
                  <a:pt x="1869990" y="1047095"/>
                </a:lnTo>
                <a:lnTo>
                  <a:pt x="1866136" y="1043694"/>
                </a:lnTo>
                <a:lnTo>
                  <a:pt x="1866929" y="1043694"/>
                </a:lnTo>
                <a:cubicBezTo>
                  <a:pt x="1866929" y="1043694"/>
                  <a:pt x="1869650" y="1045508"/>
                  <a:pt x="1869650" y="1045508"/>
                </a:cubicBezTo>
                <a:lnTo>
                  <a:pt x="1871917" y="1048908"/>
                </a:lnTo>
                <a:lnTo>
                  <a:pt x="1872597" y="1049475"/>
                </a:lnTo>
                <a:lnTo>
                  <a:pt x="1878717" y="1055936"/>
                </a:lnTo>
                <a:lnTo>
                  <a:pt x="1879851" y="1056276"/>
                </a:lnTo>
                <a:lnTo>
                  <a:pt x="1881778" y="1056276"/>
                </a:lnTo>
                <a:cubicBezTo>
                  <a:pt x="1881778" y="1056276"/>
                  <a:pt x="1882571" y="1055029"/>
                  <a:pt x="1882571" y="1055029"/>
                </a:cubicBezTo>
                <a:lnTo>
                  <a:pt x="1882798" y="1053215"/>
                </a:lnTo>
                <a:lnTo>
                  <a:pt x="1883478" y="1051855"/>
                </a:lnTo>
                <a:lnTo>
                  <a:pt x="1883478" y="1050722"/>
                </a:lnTo>
                <a:cubicBezTo>
                  <a:pt x="1883478" y="1050722"/>
                  <a:pt x="1881551" y="1048908"/>
                  <a:pt x="1881551" y="1048908"/>
                </a:cubicBezTo>
                <a:lnTo>
                  <a:pt x="1879171" y="1047661"/>
                </a:lnTo>
                <a:lnTo>
                  <a:pt x="1877584" y="1045508"/>
                </a:lnTo>
                <a:lnTo>
                  <a:pt x="1875657" y="1044488"/>
                </a:lnTo>
                <a:lnTo>
                  <a:pt x="1870330" y="1042901"/>
                </a:lnTo>
                <a:lnTo>
                  <a:pt x="1867496" y="1038820"/>
                </a:lnTo>
                <a:lnTo>
                  <a:pt x="1866249" y="1038480"/>
                </a:lnTo>
                <a:lnTo>
                  <a:pt x="1863756" y="1039274"/>
                </a:lnTo>
                <a:lnTo>
                  <a:pt x="1862962" y="1038934"/>
                </a:lnTo>
                <a:lnTo>
                  <a:pt x="1862169" y="1037800"/>
                </a:lnTo>
                <a:lnTo>
                  <a:pt x="1862736" y="1034400"/>
                </a:lnTo>
                <a:lnTo>
                  <a:pt x="1863189" y="1032586"/>
                </a:lnTo>
                <a:lnTo>
                  <a:pt x="1865116" y="1030659"/>
                </a:lnTo>
                <a:lnTo>
                  <a:pt x="1866589" y="1029526"/>
                </a:lnTo>
                <a:lnTo>
                  <a:pt x="1867496" y="1028052"/>
                </a:lnTo>
                <a:lnTo>
                  <a:pt x="1867836" y="1025105"/>
                </a:lnTo>
                <a:lnTo>
                  <a:pt x="1868063" y="1027939"/>
                </a:lnTo>
                <a:lnTo>
                  <a:pt x="1867383" y="1029753"/>
                </a:lnTo>
                <a:lnTo>
                  <a:pt x="1865683" y="1031226"/>
                </a:lnTo>
                <a:lnTo>
                  <a:pt x="1863869" y="1034060"/>
                </a:lnTo>
                <a:lnTo>
                  <a:pt x="1863416" y="1035193"/>
                </a:lnTo>
                <a:lnTo>
                  <a:pt x="1863642" y="1037460"/>
                </a:lnTo>
                <a:lnTo>
                  <a:pt x="1865229" y="1037687"/>
                </a:lnTo>
                <a:lnTo>
                  <a:pt x="1866816" y="1036553"/>
                </a:lnTo>
                <a:lnTo>
                  <a:pt x="1868403" y="1036553"/>
                </a:lnTo>
                <a:cubicBezTo>
                  <a:pt x="1868403" y="1036553"/>
                  <a:pt x="1868630" y="1037800"/>
                  <a:pt x="1868630" y="1037800"/>
                </a:cubicBezTo>
                <a:lnTo>
                  <a:pt x="1869423" y="1039047"/>
                </a:lnTo>
                <a:lnTo>
                  <a:pt x="1870670" y="1040407"/>
                </a:lnTo>
                <a:lnTo>
                  <a:pt x="1871123" y="1039274"/>
                </a:lnTo>
                <a:lnTo>
                  <a:pt x="1871123" y="1037914"/>
                </a:lnTo>
                <a:cubicBezTo>
                  <a:pt x="1871123" y="1037914"/>
                  <a:pt x="1873164" y="1041201"/>
                  <a:pt x="1873164" y="1041201"/>
                </a:cubicBezTo>
                <a:lnTo>
                  <a:pt x="1876791" y="1042107"/>
                </a:lnTo>
                <a:lnTo>
                  <a:pt x="1879624" y="1043467"/>
                </a:lnTo>
                <a:lnTo>
                  <a:pt x="1880644" y="1044714"/>
                </a:lnTo>
                <a:lnTo>
                  <a:pt x="1881891" y="1045734"/>
                </a:lnTo>
                <a:lnTo>
                  <a:pt x="1881891" y="1044374"/>
                </a:lnTo>
                <a:cubicBezTo>
                  <a:pt x="1881891" y="1044374"/>
                  <a:pt x="1881438" y="1042901"/>
                  <a:pt x="1881438" y="1042901"/>
                </a:cubicBezTo>
                <a:lnTo>
                  <a:pt x="1880531" y="1041087"/>
                </a:lnTo>
                <a:lnTo>
                  <a:pt x="1875770" y="1036327"/>
                </a:lnTo>
                <a:lnTo>
                  <a:pt x="1875204" y="1034173"/>
                </a:lnTo>
                <a:lnTo>
                  <a:pt x="1874977" y="1032246"/>
                </a:lnTo>
                <a:lnTo>
                  <a:pt x="1875317" y="1033040"/>
                </a:lnTo>
                <a:lnTo>
                  <a:pt x="1875544" y="1034060"/>
                </a:lnTo>
                <a:lnTo>
                  <a:pt x="1877017" y="1036667"/>
                </a:lnTo>
                <a:lnTo>
                  <a:pt x="1878264" y="1037460"/>
                </a:lnTo>
                <a:lnTo>
                  <a:pt x="1879738" y="1038480"/>
                </a:lnTo>
                <a:lnTo>
                  <a:pt x="1880644" y="1038254"/>
                </a:lnTo>
                <a:lnTo>
                  <a:pt x="1880191" y="1036893"/>
                </a:lnTo>
                <a:lnTo>
                  <a:pt x="1879284" y="1035533"/>
                </a:lnTo>
                <a:lnTo>
                  <a:pt x="1878377" y="1034060"/>
                </a:lnTo>
                <a:lnTo>
                  <a:pt x="1877697" y="1028619"/>
                </a:lnTo>
                <a:lnTo>
                  <a:pt x="1878037" y="1027486"/>
                </a:lnTo>
                <a:lnTo>
                  <a:pt x="1878037" y="1026125"/>
                </a:lnTo>
                <a:cubicBezTo>
                  <a:pt x="1878037" y="1026125"/>
                  <a:pt x="1878037" y="1024652"/>
                  <a:pt x="1878037" y="1024652"/>
                </a:cubicBezTo>
                <a:lnTo>
                  <a:pt x="1878604" y="1023405"/>
                </a:lnTo>
                <a:lnTo>
                  <a:pt x="1878037" y="1021932"/>
                </a:lnTo>
                <a:lnTo>
                  <a:pt x="1877244" y="1020231"/>
                </a:lnTo>
                <a:lnTo>
                  <a:pt x="1877471" y="1020231"/>
                </a:lnTo>
                <a:cubicBezTo>
                  <a:pt x="1877471" y="1020231"/>
                  <a:pt x="1878944" y="1021138"/>
                  <a:pt x="1878944" y="1021138"/>
                </a:cubicBezTo>
                <a:lnTo>
                  <a:pt x="1880078" y="1020005"/>
                </a:lnTo>
                <a:lnTo>
                  <a:pt x="1880078" y="1018645"/>
                </a:lnTo>
                <a:cubicBezTo>
                  <a:pt x="1880078" y="1018645"/>
                  <a:pt x="1878604" y="1017851"/>
                  <a:pt x="1878604" y="1017851"/>
                </a:cubicBezTo>
                <a:lnTo>
                  <a:pt x="1876904" y="1015358"/>
                </a:lnTo>
                <a:lnTo>
                  <a:pt x="1876904" y="1015018"/>
                </a:lnTo>
                <a:cubicBezTo>
                  <a:pt x="1876904" y="1015018"/>
                  <a:pt x="1880078" y="1016151"/>
                  <a:pt x="1880078" y="1016151"/>
                </a:cubicBezTo>
                <a:lnTo>
                  <a:pt x="1880418" y="1015471"/>
                </a:lnTo>
                <a:lnTo>
                  <a:pt x="1880418" y="1014111"/>
                </a:lnTo>
                <a:cubicBezTo>
                  <a:pt x="1880418" y="1014111"/>
                  <a:pt x="1881325" y="1013544"/>
                  <a:pt x="1881325" y="1013544"/>
                </a:cubicBezTo>
                <a:lnTo>
                  <a:pt x="1881665" y="1012524"/>
                </a:lnTo>
                <a:lnTo>
                  <a:pt x="1881665" y="1011957"/>
                </a:lnTo>
                <a:cubicBezTo>
                  <a:pt x="1881665" y="1011957"/>
                  <a:pt x="1882005" y="1011504"/>
                  <a:pt x="1882005" y="1011504"/>
                </a:cubicBezTo>
                <a:lnTo>
                  <a:pt x="1883138" y="1013544"/>
                </a:lnTo>
                <a:lnTo>
                  <a:pt x="1883591" y="1012751"/>
                </a:lnTo>
                <a:lnTo>
                  <a:pt x="1883818" y="1010484"/>
                </a:lnTo>
                <a:lnTo>
                  <a:pt x="1884271" y="1010937"/>
                </a:lnTo>
                <a:lnTo>
                  <a:pt x="1884271" y="1011957"/>
                </a:lnTo>
                <a:cubicBezTo>
                  <a:pt x="1884271" y="1011957"/>
                  <a:pt x="1885972" y="1011390"/>
                  <a:pt x="1885972" y="1011390"/>
                </a:cubicBezTo>
                <a:lnTo>
                  <a:pt x="1886878" y="1010597"/>
                </a:lnTo>
                <a:lnTo>
                  <a:pt x="1887218" y="1009690"/>
                </a:lnTo>
                <a:lnTo>
                  <a:pt x="1887218" y="1008217"/>
                </a:lnTo>
                <a:cubicBezTo>
                  <a:pt x="1887218" y="1008217"/>
                  <a:pt x="1887558" y="1007310"/>
                  <a:pt x="1887558" y="1007310"/>
                </a:cubicBezTo>
                <a:lnTo>
                  <a:pt x="1888692" y="1007083"/>
                </a:lnTo>
                <a:lnTo>
                  <a:pt x="1889712" y="1006630"/>
                </a:lnTo>
                <a:lnTo>
                  <a:pt x="1889485" y="1008670"/>
                </a:lnTo>
                <a:lnTo>
                  <a:pt x="1891526" y="1008670"/>
                </a:lnTo>
                <a:cubicBezTo>
                  <a:pt x="1891526" y="1008670"/>
                  <a:pt x="1890732" y="1009577"/>
                  <a:pt x="1890732" y="1009577"/>
                </a:cubicBezTo>
                <a:lnTo>
                  <a:pt x="1889939" y="1009804"/>
                </a:lnTo>
                <a:lnTo>
                  <a:pt x="1888919" y="1011050"/>
                </a:lnTo>
                <a:lnTo>
                  <a:pt x="1890279" y="1011390"/>
                </a:lnTo>
                <a:lnTo>
                  <a:pt x="1891526" y="1011957"/>
                </a:lnTo>
                <a:lnTo>
                  <a:pt x="1889485" y="1012184"/>
                </a:lnTo>
                <a:lnTo>
                  <a:pt x="1887445" y="1012184"/>
                </a:lnTo>
                <a:cubicBezTo>
                  <a:pt x="1887445" y="1012184"/>
                  <a:pt x="1885858" y="1013544"/>
                  <a:pt x="1885858" y="1013544"/>
                </a:cubicBezTo>
                <a:lnTo>
                  <a:pt x="1884158" y="1016718"/>
                </a:lnTo>
                <a:lnTo>
                  <a:pt x="1884498" y="1020005"/>
                </a:lnTo>
                <a:lnTo>
                  <a:pt x="1886198" y="1018531"/>
                </a:lnTo>
                <a:lnTo>
                  <a:pt x="1886198" y="1019551"/>
                </a:lnTo>
                <a:cubicBezTo>
                  <a:pt x="1886198" y="1019551"/>
                  <a:pt x="1885065" y="1021932"/>
                  <a:pt x="1885065" y="1021932"/>
                </a:cubicBezTo>
                <a:lnTo>
                  <a:pt x="1883818" y="1021478"/>
                </a:lnTo>
                <a:lnTo>
                  <a:pt x="1882458" y="1021478"/>
                </a:lnTo>
                <a:cubicBezTo>
                  <a:pt x="1882458" y="1021478"/>
                  <a:pt x="1882118" y="1022952"/>
                  <a:pt x="1882118" y="1022952"/>
                </a:cubicBezTo>
                <a:lnTo>
                  <a:pt x="1882118" y="1024085"/>
                </a:lnTo>
                <a:cubicBezTo>
                  <a:pt x="1882118" y="1024085"/>
                  <a:pt x="1883931" y="1023179"/>
                  <a:pt x="1883931" y="1023179"/>
                </a:cubicBezTo>
                <a:lnTo>
                  <a:pt x="1884952" y="1023859"/>
                </a:lnTo>
                <a:lnTo>
                  <a:pt x="1885405" y="1025445"/>
                </a:lnTo>
                <a:lnTo>
                  <a:pt x="1883818" y="1026239"/>
                </a:lnTo>
                <a:lnTo>
                  <a:pt x="1882685" y="1026239"/>
                </a:lnTo>
                <a:cubicBezTo>
                  <a:pt x="1882685" y="1026239"/>
                  <a:pt x="1881891" y="1029186"/>
                  <a:pt x="1881891" y="1029186"/>
                </a:cubicBezTo>
                <a:lnTo>
                  <a:pt x="1882571" y="1028846"/>
                </a:lnTo>
                <a:lnTo>
                  <a:pt x="1883138" y="1027599"/>
                </a:lnTo>
                <a:lnTo>
                  <a:pt x="1884498" y="1027939"/>
                </a:lnTo>
                <a:lnTo>
                  <a:pt x="1885292" y="1029299"/>
                </a:lnTo>
                <a:lnTo>
                  <a:pt x="1887672" y="1031453"/>
                </a:lnTo>
                <a:lnTo>
                  <a:pt x="1888465" y="1031453"/>
                </a:lnTo>
                <a:cubicBezTo>
                  <a:pt x="1888465" y="1031453"/>
                  <a:pt x="1888805" y="1031906"/>
                  <a:pt x="1888805" y="1031906"/>
                </a:cubicBezTo>
                <a:lnTo>
                  <a:pt x="1886538" y="1031906"/>
                </a:lnTo>
                <a:cubicBezTo>
                  <a:pt x="1886538" y="1031906"/>
                  <a:pt x="1884838" y="1031453"/>
                  <a:pt x="1884838" y="1031453"/>
                </a:cubicBezTo>
                <a:lnTo>
                  <a:pt x="1883478" y="1031906"/>
                </a:lnTo>
                <a:lnTo>
                  <a:pt x="1882798" y="1034626"/>
                </a:lnTo>
                <a:lnTo>
                  <a:pt x="1883365" y="1036100"/>
                </a:lnTo>
                <a:lnTo>
                  <a:pt x="1884498" y="1038027"/>
                </a:lnTo>
                <a:lnTo>
                  <a:pt x="1886425" y="1039160"/>
                </a:lnTo>
                <a:lnTo>
                  <a:pt x="1887785" y="1040181"/>
                </a:lnTo>
                <a:lnTo>
                  <a:pt x="1888465" y="1039840"/>
                </a:lnTo>
                <a:lnTo>
                  <a:pt x="1888692" y="1039160"/>
                </a:lnTo>
                <a:lnTo>
                  <a:pt x="1889145" y="1038934"/>
                </a:lnTo>
                <a:lnTo>
                  <a:pt x="1889485" y="1039954"/>
                </a:lnTo>
                <a:lnTo>
                  <a:pt x="1890052" y="1039500"/>
                </a:lnTo>
                <a:lnTo>
                  <a:pt x="1891072" y="1038367"/>
                </a:lnTo>
                <a:lnTo>
                  <a:pt x="1891639" y="1038367"/>
                </a:lnTo>
                <a:cubicBezTo>
                  <a:pt x="1891639" y="1038367"/>
                  <a:pt x="1891299" y="1039274"/>
                  <a:pt x="1891299" y="1039274"/>
                </a:cubicBezTo>
                <a:lnTo>
                  <a:pt x="1891526" y="1040747"/>
                </a:lnTo>
                <a:lnTo>
                  <a:pt x="1891072" y="1041994"/>
                </a:lnTo>
                <a:lnTo>
                  <a:pt x="1890166" y="1043127"/>
                </a:lnTo>
                <a:lnTo>
                  <a:pt x="1890959" y="1043694"/>
                </a:lnTo>
                <a:lnTo>
                  <a:pt x="1891639" y="1043921"/>
                </a:lnTo>
                <a:lnTo>
                  <a:pt x="1892886" y="1045281"/>
                </a:lnTo>
                <a:lnTo>
                  <a:pt x="1892206" y="1046641"/>
                </a:lnTo>
                <a:lnTo>
                  <a:pt x="1891752" y="1048228"/>
                </a:lnTo>
                <a:lnTo>
                  <a:pt x="1894133" y="1048228"/>
                </a:lnTo>
                <a:cubicBezTo>
                  <a:pt x="1894133" y="1048228"/>
                  <a:pt x="1895719" y="1048682"/>
                  <a:pt x="1895719" y="1048682"/>
                </a:cubicBezTo>
                <a:lnTo>
                  <a:pt x="1894473" y="1052082"/>
                </a:lnTo>
                <a:lnTo>
                  <a:pt x="1892999" y="1053782"/>
                </a:lnTo>
                <a:lnTo>
                  <a:pt x="1891072" y="1057296"/>
                </a:lnTo>
                <a:lnTo>
                  <a:pt x="1889259" y="1062850"/>
                </a:lnTo>
                <a:lnTo>
                  <a:pt x="1888805" y="1066250"/>
                </a:lnTo>
                <a:lnTo>
                  <a:pt x="1889032" y="1067610"/>
                </a:lnTo>
                <a:lnTo>
                  <a:pt x="1890052" y="1069084"/>
                </a:lnTo>
                <a:lnTo>
                  <a:pt x="1891752" y="1065457"/>
                </a:lnTo>
                <a:lnTo>
                  <a:pt x="1892659" y="1062170"/>
                </a:lnTo>
                <a:lnTo>
                  <a:pt x="1893566" y="1060923"/>
                </a:lnTo>
                <a:lnTo>
                  <a:pt x="1894926" y="1059789"/>
                </a:lnTo>
                <a:lnTo>
                  <a:pt x="1896286" y="1059336"/>
                </a:lnTo>
                <a:lnTo>
                  <a:pt x="1897193" y="1058769"/>
                </a:lnTo>
                <a:lnTo>
                  <a:pt x="1896966" y="1056956"/>
                </a:lnTo>
                <a:lnTo>
                  <a:pt x="1901953" y="1045961"/>
                </a:lnTo>
                <a:lnTo>
                  <a:pt x="1903200" y="1044374"/>
                </a:lnTo>
                <a:lnTo>
                  <a:pt x="1904560" y="1041541"/>
                </a:lnTo>
                <a:lnTo>
                  <a:pt x="1905921" y="1041201"/>
                </a:lnTo>
                <a:lnTo>
                  <a:pt x="1906261" y="1040067"/>
                </a:lnTo>
                <a:lnTo>
                  <a:pt x="1906261" y="1037914"/>
                </a:lnTo>
                <a:cubicBezTo>
                  <a:pt x="1906261" y="1037914"/>
                  <a:pt x="1906714" y="1037347"/>
                  <a:pt x="1906714" y="1037347"/>
                </a:cubicBezTo>
                <a:lnTo>
                  <a:pt x="1907281" y="1036893"/>
                </a:lnTo>
                <a:lnTo>
                  <a:pt x="1907621" y="1037233"/>
                </a:lnTo>
                <a:lnTo>
                  <a:pt x="1907621" y="1038367"/>
                </a:lnTo>
                <a:cubicBezTo>
                  <a:pt x="1907621" y="1038367"/>
                  <a:pt x="1908074" y="1037914"/>
                  <a:pt x="1908074" y="1037914"/>
                </a:cubicBezTo>
                <a:lnTo>
                  <a:pt x="1908301" y="1036780"/>
                </a:lnTo>
                <a:lnTo>
                  <a:pt x="1908301" y="1034853"/>
                </a:lnTo>
                <a:cubicBezTo>
                  <a:pt x="1908301" y="1034853"/>
                  <a:pt x="1907621" y="1032926"/>
                  <a:pt x="1907621" y="1032926"/>
                </a:cubicBezTo>
                <a:lnTo>
                  <a:pt x="1906827" y="1032360"/>
                </a:lnTo>
                <a:lnTo>
                  <a:pt x="1905241" y="1032586"/>
                </a:lnTo>
                <a:lnTo>
                  <a:pt x="1906487" y="1031566"/>
                </a:lnTo>
                <a:lnTo>
                  <a:pt x="1907394" y="1029299"/>
                </a:lnTo>
                <a:lnTo>
                  <a:pt x="1907394" y="1027939"/>
                </a:lnTo>
                <a:cubicBezTo>
                  <a:pt x="1907394" y="1027939"/>
                  <a:pt x="1905354" y="1026919"/>
                  <a:pt x="1905354" y="1026919"/>
                </a:cubicBezTo>
                <a:lnTo>
                  <a:pt x="1902747" y="1023179"/>
                </a:lnTo>
                <a:lnTo>
                  <a:pt x="1901047" y="1019891"/>
                </a:lnTo>
                <a:lnTo>
                  <a:pt x="1900593" y="1015018"/>
                </a:lnTo>
                <a:lnTo>
                  <a:pt x="1898440" y="1011844"/>
                </a:lnTo>
                <a:lnTo>
                  <a:pt x="1897306" y="1009917"/>
                </a:lnTo>
                <a:lnTo>
                  <a:pt x="1897306" y="1007990"/>
                </a:lnTo>
                <a:cubicBezTo>
                  <a:pt x="1897306" y="1007990"/>
                  <a:pt x="1897193" y="1007083"/>
                  <a:pt x="1897193" y="1007083"/>
                </a:cubicBezTo>
                <a:lnTo>
                  <a:pt x="1897193" y="1005723"/>
                </a:lnTo>
                <a:cubicBezTo>
                  <a:pt x="1897193" y="1005723"/>
                  <a:pt x="1898780" y="1003796"/>
                  <a:pt x="1898780" y="1003796"/>
                </a:cubicBezTo>
                <a:lnTo>
                  <a:pt x="1899573" y="1002209"/>
                </a:lnTo>
                <a:lnTo>
                  <a:pt x="1900933" y="1000849"/>
                </a:lnTo>
                <a:lnTo>
                  <a:pt x="1902520" y="999942"/>
                </a:lnTo>
                <a:lnTo>
                  <a:pt x="1905581" y="999149"/>
                </a:lnTo>
                <a:lnTo>
                  <a:pt x="1907621" y="996882"/>
                </a:lnTo>
                <a:lnTo>
                  <a:pt x="1907054" y="998242"/>
                </a:lnTo>
                <a:lnTo>
                  <a:pt x="1906034" y="999829"/>
                </a:lnTo>
                <a:lnTo>
                  <a:pt x="1901953" y="1000849"/>
                </a:lnTo>
                <a:lnTo>
                  <a:pt x="1900593" y="1001869"/>
                </a:lnTo>
                <a:lnTo>
                  <a:pt x="1899573" y="1003910"/>
                </a:lnTo>
                <a:lnTo>
                  <a:pt x="1898553" y="1006743"/>
                </a:lnTo>
                <a:lnTo>
                  <a:pt x="1898553" y="1008557"/>
                </a:lnTo>
                <a:cubicBezTo>
                  <a:pt x="1898553" y="1008557"/>
                  <a:pt x="1898553" y="1009577"/>
                  <a:pt x="1898553" y="1009577"/>
                </a:cubicBezTo>
                <a:lnTo>
                  <a:pt x="1902067" y="1013431"/>
                </a:lnTo>
                <a:lnTo>
                  <a:pt x="1904560" y="1014904"/>
                </a:lnTo>
                <a:lnTo>
                  <a:pt x="1906487" y="1016831"/>
                </a:lnTo>
                <a:lnTo>
                  <a:pt x="1908301" y="1016831"/>
                </a:lnTo>
                <a:cubicBezTo>
                  <a:pt x="1908301" y="1016831"/>
                  <a:pt x="1909888" y="1017284"/>
                  <a:pt x="1909888" y="1017284"/>
                </a:cubicBezTo>
                <a:lnTo>
                  <a:pt x="1911475" y="1018418"/>
                </a:lnTo>
                <a:lnTo>
                  <a:pt x="1911021" y="1020912"/>
                </a:lnTo>
                <a:lnTo>
                  <a:pt x="1910341" y="1023405"/>
                </a:lnTo>
                <a:lnTo>
                  <a:pt x="1911021" y="1023632"/>
                </a:lnTo>
                <a:lnTo>
                  <a:pt x="1913628" y="1022045"/>
                </a:lnTo>
                <a:lnTo>
                  <a:pt x="1916689" y="1016718"/>
                </a:lnTo>
                <a:lnTo>
                  <a:pt x="1917482" y="1015698"/>
                </a:lnTo>
                <a:lnTo>
                  <a:pt x="1917482" y="1014564"/>
                </a:lnTo>
                <a:cubicBezTo>
                  <a:pt x="1917482" y="1014564"/>
                  <a:pt x="1918049" y="1013998"/>
                  <a:pt x="1918049" y="1013998"/>
                </a:cubicBezTo>
                <a:lnTo>
                  <a:pt x="1919295" y="1013204"/>
                </a:lnTo>
                <a:lnTo>
                  <a:pt x="1920202" y="1013204"/>
                </a:lnTo>
                <a:cubicBezTo>
                  <a:pt x="1920202" y="1013204"/>
                  <a:pt x="1921109" y="1012184"/>
                  <a:pt x="1921109" y="1012184"/>
                </a:cubicBezTo>
                <a:lnTo>
                  <a:pt x="1921449" y="1010484"/>
                </a:lnTo>
                <a:lnTo>
                  <a:pt x="1921903" y="1009690"/>
                </a:lnTo>
                <a:lnTo>
                  <a:pt x="1921562" y="1008103"/>
                </a:lnTo>
                <a:lnTo>
                  <a:pt x="1923149" y="1008443"/>
                </a:lnTo>
                <a:lnTo>
                  <a:pt x="1924623" y="1006403"/>
                </a:lnTo>
                <a:lnTo>
                  <a:pt x="1926323" y="1003456"/>
                </a:lnTo>
                <a:lnTo>
                  <a:pt x="1927570" y="998016"/>
                </a:lnTo>
                <a:lnTo>
                  <a:pt x="1928023" y="996996"/>
                </a:lnTo>
                <a:lnTo>
                  <a:pt x="1928703" y="996542"/>
                </a:lnTo>
                <a:lnTo>
                  <a:pt x="1928363" y="1000736"/>
                </a:lnTo>
                <a:lnTo>
                  <a:pt x="1928363" y="1001756"/>
                </a:lnTo>
                <a:cubicBezTo>
                  <a:pt x="1928363" y="1001756"/>
                  <a:pt x="1929043" y="998242"/>
                  <a:pt x="1929043" y="998242"/>
                </a:cubicBezTo>
                <a:lnTo>
                  <a:pt x="1929497" y="994388"/>
                </a:lnTo>
                <a:lnTo>
                  <a:pt x="1929950" y="991895"/>
                </a:lnTo>
                <a:lnTo>
                  <a:pt x="1930630" y="989855"/>
                </a:lnTo>
                <a:lnTo>
                  <a:pt x="1930970" y="987814"/>
                </a:lnTo>
                <a:lnTo>
                  <a:pt x="1930630" y="985887"/>
                </a:lnTo>
                <a:lnTo>
                  <a:pt x="1930063" y="984527"/>
                </a:lnTo>
                <a:lnTo>
                  <a:pt x="1929043" y="985094"/>
                </a:lnTo>
                <a:lnTo>
                  <a:pt x="1925076" y="984414"/>
                </a:lnTo>
                <a:lnTo>
                  <a:pt x="1924623" y="982487"/>
                </a:lnTo>
                <a:lnTo>
                  <a:pt x="1925416" y="980447"/>
                </a:lnTo>
                <a:lnTo>
                  <a:pt x="1926210" y="979427"/>
                </a:lnTo>
                <a:lnTo>
                  <a:pt x="1926890" y="978747"/>
                </a:lnTo>
                <a:lnTo>
                  <a:pt x="1927683" y="978407"/>
                </a:lnTo>
                <a:lnTo>
                  <a:pt x="1928703" y="977613"/>
                </a:lnTo>
                <a:lnTo>
                  <a:pt x="1929610" y="976706"/>
                </a:lnTo>
                <a:lnTo>
                  <a:pt x="1931650" y="972626"/>
                </a:lnTo>
                <a:lnTo>
                  <a:pt x="1931990" y="970472"/>
                </a:lnTo>
                <a:lnTo>
                  <a:pt x="1931764" y="966845"/>
                </a:lnTo>
                <a:lnTo>
                  <a:pt x="1930744" y="963898"/>
                </a:lnTo>
                <a:lnTo>
                  <a:pt x="1931650" y="964692"/>
                </a:lnTo>
                <a:lnTo>
                  <a:pt x="1932557" y="965939"/>
                </a:lnTo>
                <a:lnTo>
                  <a:pt x="1932784" y="968999"/>
                </a:lnTo>
                <a:lnTo>
                  <a:pt x="1932104" y="972739"/>
                </a:lnTo>
                <a:lnTo>
                  <a:pt x="1931197" y="974666"/>
                </a:lnTo>
                <a:lnTo>
                  <a:pt x="1930404" y="976933"/>
                </a:lnTo>
                <a:lnTo>
                  <a:pt x="1931197" y="976253"/>
                </a:lnTo>
                <a:lnTo>
                  <a:pt x="1931990" y="975233"/>
                </a:lnTo>
                <a:lnTo>
                  <a:pt x="1933237" y="974780"/>
                </a:lnTo>
                <a:lnTo>
                  <a:pt x="1934711" y="973533"/>
                </a:lnTo>
                <a:lnTo>
                  <a:pt x="1936864" y="971266"/>
                </a:lnTo>
                <a:lnTo>
                  <a:pt x="1938678" y="969792"/>
                </a:lnTo>
                <a:lnTo>
                  <a:pt x="1946839" y="965712"/>
                </a:lnTo>
                <a:lnTo>
                  <a:pt x="1950126" y="964692"/>
                </a:lnTo>
                <a:lnTo>
                  <a:pt x="1952166" y="962878"/>
                </a:lnTo>
                <a:lnTo>
                  <a:pt x="1953753" y="963332"/>
                </a:lnTo>
                <a:lnTo>
                  <a:pt x="1961234" y="963105"/>
                </a:lnTo>
                <a:lnTo>
                  <a:pt x="1963501" y="962198"/>
                </a:lnTo>
                <a:lnTo>
                  <a:pt x="1965654" y="962765"/>
                </a:lnTo>
                <a:lnTo>
                  <a:pt x="1969621" y="961858"/>
                </a:lnTo>
                <a:lnTo>
                  <a:pt x="1972568" y="961518"/>
                </a:lnTo>
                <a:lnTo>
                  <a:pt x="1975855" y="961745"/>
                </a:lnTo>
                <a:lnTo>
                  <a:pt x="1980843" y="960498"/>
                </a:lnTo>
                <a:lnTo>
                  <a:pt x="1982430" y="958571"/>
                </a:lnTo>
                <a:lnTo>
                  <a:pt x="1982770" y="953810"/>
                </a:lnTo>
                <a:lnTo>
                  <a:pt x="1984016" y="951997"/>
                </a:lnTo>
                <a:lnTo>
                  <a:pt x="1983450" y="949617"/>
                </a:lnTo>
                <a:lnTo>
                  <a:pt x="1984130" y="949843"/>
                </a:lnTo>
                <a:lnTo>
                  <a:pt x="1984696" y="950523"/>
                </a:lnTo>
                <a:lnTo>
                  <a:pt x="1985150" y="951657"/>
                </a:lnTo>
                <a:lnTo>
                  <a:pt x="1985943" y="952677"/>
                </a:lnTo>
                <a:lnTo>
                  <a:pt x="1987870" y="950977"/>
                </a:lnTo>
                <a:lnTo>
                  <a:pt x="1988437" y="950977"/>
                </a:lnTo>
                <a:cubicBezTo>
                  <a:pt x="1988437" y="950977"/>
                  <a:pt x="1987303" y="953697"/>
                  <a:pt x="1987303" y="953697"/>
                </a:cubicBezTo>
                <a:lnTo>
                  <a:pt x="1987643" y="956984"/>
                </a:lnTo>
                <a:lnTo>
                  <a:pt x="1988097" y="957664"/>
                </a:lnTo>
                <a:lnTo>
                  <a:pt x="1989910" y="956417"/>
                </a:lnTo>
                <a:lnTo>
                  <a:pt x="1992064" y="956191"/>
                </a:lnTo>
                <a:lnTo>
                  <a:pt x="1997618" y="951770"/>
                </a:lnTo>
                <a:lnTo>
                  <a:pt x="1998298" y="951770"/>
                </a:lnTo>
                <a:cubicBezTo>
                  <a:pt x="1998298" y="951770"/>
                  <a:pt x="1998525" y="954604"/>
                  <a:pt x="1998525" y="954604"/>
                </a:cubicBezTo>
                <a:lnTo>
                  <a:pt x="1998298" y="955964"/>
                </a:lnTo>
                <a:lnTo>
                  <a:pt x="1998525" y="956644"/>
                </a:lnTo>
                <a:lnTo>
                  <a:pt x="2002152" y="955397"/>
                </a:lnTo>
                <a:lnTo>
                  <a:pt x="2003739" y="954264"/>
                </a:lnTo>
                <a:lnTo>
                  <a:pt x="2010766" y="952904"/>
                </a:lnTo>
                <a:lnTo>
                  <a:pt x="2012240" y="952677"/>
                </a:lnTo>
                <a:lnTo>
                  <a:pt x="2013033" y="952904"/>
                </a:lnTo>
                <a:lnTo>
                  <a:pt x="2013373" y="951997"/>
                </a:lnTo>
                <a:lnTo>
                  <a:pt x="2013373" y="949390"/>
                </a:lnTo>
                <a:cubicBezTo>
                  <a:pt x="2013373" y="949390"/>
                  <a:pt x="2012466" y="945309"/>
                  <a:pt x="2012466" y="945309"/>
                </a:cubicBezTo>
                <a:lnTo>
                  <a:pt x="2009746" y="942249"/>
                </a:lnTo>
                <a:lnTo>
                  <a:pt x="2008726" y="941796"/>
                </a:lnTo>
                <a:lnTo>
                  <a:pt x="2007819" y="941796"/>
                </a:lnTo>
                <a:cubicBezTo>
                  <a:pt x="2007819" y="941796"/>
                  <a:pt x="2007026" y="941909"/>
                  <a:pt x="2007026" y="941909"/>
                </a:cubicBezTo>
                <a:lnTo>
                  <a:pt x="2007026" y="942476"/>
                </a:lnTo>
                <a:cubicBezTo>
                  <a:pt x="2007026" y="942476"/>
                  <a:pt x="2007932" y="943383"/>
                  <a:pt x="2007932" y="943383"/>
                </a:cubicBezTo>
                <a:lnTo>
                  <a:pt x="2008386" y="942702"/>
                </a:lnTo>
                <a:lnTo>
                  <a:pt x="2009633" y="943609"/>
                </a:lnTo>
                <a:lnTo>
                  <a:pt x="2010086" y="944969"/>
                </a:lnTo>
                <a:lnTo>
                  <a:pt x="2011786" y="947803"/>
                </a:lnTo>
                <a:lnTo>
                  <a:pt x="2011786" y="949050"/>
                </a:lnTo>
                <a:cubicBezTo>
                  <a:pt x="2011786" y="949050"/>
                  <a:pt x="2009179" y="950523"/>
                  <a:pt x="2009179" y="950523"/>
                </a:cubicBezTo>
                <a:lnTo>
                  <a:pt x="2005892" y="951544"/>
                </a:lnTo>
                <a:lnTo>
                  <a:pt x="2003172" y="950750"/>
                </a:lnTo>
                <a:lnTo>
                  <a:pt x="2001358" y="949503"/>
                </a:lnTo>
                <a:lnTo>
                  <a:pt x="2000678" y="945990"/>
                </a:lnTo>
                <a:lnTo>
                  <a:pt x="1998525" y="944743"/>
                </a:lnTo>
                <a:lnTo>
                  <a:pt x="1998751" y="943836"/>
                </a:lnTo>
                <a:lnTo>
                  <a:pt x="1999318" y="943383"/>
                </a:lnTo>
                <a:lnTo>
                  <a:pt x="1996824" y="938395"/>
                </a:lnTo>
                <a:lnTo>
                  <a:pt x="1995238" y="937489"/>
                </a:lnTo>
                <a:lnTo>
                  <a:pt x="1991611" y="936582"/>
                </a:lnTo>
                <a:lnTo>
                  <a:pt x="1990591" y="935788"/>
                </a:lnTo>
                <a:lnTo>
                  <a:pt x="1992971" y="933068"/>
                </a:lnTo>
                <a:lnTo>
                  <a:pt x="1994217" y="931368"/>
                </a:lnTo>
                <a:lnTo>
                  <a:pt x="1995011" y="929894"/>
                </a:lnTo>
                <a:lnTo>
                  <a:pt x="1996598" y="929441"/>
                </a:lnTo>
                <a:lnTo>
                  <a:pt x="1998411" y="928194"/>
                </a:lnTo>
                <a:lnTo>
                  <a:pt x="1999432" y="927967"/>
                </a:lnTo>
                <a:lnTo>
                  <a:pt x="1999658" y="927287"/>
                </a:lnTo>
                <a:lnTo>
                  <a:pt x="1999205" y="926721"/>
                </a:lnTo>
                <a:lnTo>
                  <a:pt x="1998525" y="926721"/>
                </a:lnTo>
                <a:cubicBezTo>
                  <a:pt x="1998525" y="926721"/>
                  <a:pt x="1997618" y="926947"/>
                  <a:pt x="1997618" y="926947"/>
                </a:cubicBezTo>
                <a:lnTo>
                  <a:pt x="1996824" y="926947"/>
                </a:lnTo>
                <a:cubicBezTo>
                  <a:pt x="1996824" y="926947"/>
                  <a:pt x="1995918" y="925474"/>
                  <a:pt x="1995918" y="925474"/>
                </a:cubicBezTo>
                <a:lnTo>
                  <a:pt x="1995578" y="924114"/>
                </a:lnTo>
                <a:lnTo>
                  <a:pt x="1995011" y="922754"/>
                </a:lnTo>
                <a:lnTo>
                  <a:pt x="1996031" y="919693"/>
                </a:lnTo>
                <a:lnTo>
                  <a:pt x="1996938" y="916293"/>
                </a:lnTo>
                <a:lnTo>
                  <a:pt x="1997845" y="915273"/>
                </a:lnTo>
                <a:lnTo>
                  <a:pt x="1998865" y="914593"/>
                </a:lnTo>
                <a:lnTo>
                  <a:pt x="2001358" y="908925"/>
                </a:lnTo>
                <a:lnTo>
                  <a:pt x="2004645" y="905412"/>
                </a:lnTo>
                <a:lnTo>
                  <a:pt x="2007819" y="901558"/>
                </a:lnTo>
                <a:lnTo>
                  <a:pt x="2007139" y="900764"/>
                </a:lnTo>
                <a:lnTo>
                  <a:pt x="2006459" y="900311"/>
                </a:lnTo>
                <a:lnTo>
                  <a:pt x="2008273" y="897817"/>
                </a:lnTo>
                <a:lnTo>
                  <a:pt x="2010653" y="896004"/>
                </a:lnTo>
                <a:lnTo>
                  <a:pt x="2012693" y="895437"/>
                </a:lnTo>
                <a:lnTo>
                  <a:pt x="2012466" y="896457"/>
                </a:lnTo>
                <a:lnTo>
                  <a:pt x="2012466" y="897251"/>
                </a:lnTo>
                <a:cubicBezTo>
                  <a:pt x="2012466" y="897251"/>
                  <a:pt x="2013486" y="897024"/>
                  <a:pt x="2013486" y="897024"/>
                </a:cubicBezTo>
                <a:lnTo>
                  <a:pt x="2014620" y="896457"/>
                </a:lnTo>
                <a:lnTo>
                  <a:pt x="2015300" y="897251"/>
                </a:lnTo>
                <a:lnTo>
                  <a:pt x="2015980" y="897704"/>
                </a:lnTo>
                <a:lnTo>
                  <a:pt x="2016320" y="896797"/>
                </a:lnTo>
                <a:lnTo>
                  <a:pt x="2016093" y="895097"/>
                </a:lnTo>
                <a:lnTo>
                  <a:pt x="2016093" y="893963"/>
                </a:lnTo>
                <a:cubicBezTo>
                  <a:pt x="2016093" y="893963"/>
                  <a:pt x="2016774" y="894304"/>
                  <a:pt x="2016774" y="894304"/>
                </a:cubicBezTo>
                <a:lnTo>
                  <a:pt x="2017000" y="895324"/>
                </a:lnTo>
                <a:lnTo>
                  <a:pt x="2017680" y="895550"/>
                </a:lnTo>
                <a:lnTo>
                  <a:pt x="2018360" y="892830"/>
                </a:lnTo>
                <a:lnTo>
                  <a:pt x="2019267" y="891810"/>
                </a:lnTo>
                <a:lnTo>
                  <a:pt x="2019607" y="893057"/>
                </a:lnTo>
                <a:lnTo>
                  <a:pt x="2019834" y="894870"/>
                </a:lnTo>
                <a:lnTo>
                  <a:pt x="2020514" y="894870"/>
                </a:lnTo>
                <a:cubicBezTo>
                  <a:pt x="2020514" y="894870"/>
                  <a:pt x="2021194" y="892150"/>
                  <a:pt x="2021194" y="892150"/>
                </a:cubicBezTo>
                <a:lnTo>
                  <a:pt x="2021534" y="892717"/>
                </a:lnTo>
                <a:lnTo>
                  <a:pt x="2021987" y="894417"/>
                </a:lnTo>
                <a:lnTo>
                  <a:pt x="2022781" y="894190"/>
                </a:lnTo>
                <a:lnTo>
                  <a:pt x="2023688" y="892830"/>
                </a:lnTo>
                <a:lnTo>
                  <a:pt x="2025501" y="891583"/>
                </a:lnTo>
                <a:lnTo>
                  <a:pt x="2027881" y="891923"/>
                </a:lnTo>
                <a:lnTo>
                  <a:pt x="2029695" y="890563"/>
                </a:lnTo>
                <a:lnTo>
                  <a:pt x="2031055" y="888976"/>
                </a:lnTo>
                <a:lnTo>
                  <a:pt x="2031055" y="886936"/>
                </a:lnTo>
                <a:cubicBezTo>
                  <a:pt x="2031055" y="886936"/>
                  <a:pt x="2033322" y="882176"/>
                  <a:pt x="2033322" y="882176"/>
                </a:cubicBezTo>
                <a:lnTo>
                  <a:pt x="2033322" y="879909"/>
                </a:lnTo>
                <a:cubicBezTo>
                  <a:pt x="2033322" y="879909"/>
                  <a:pt x="2035589" y="878548"/>
                  <a:pt x="2035589" y="878548"/>
                </a:cubicBezTo>
                <a:lnTo>
                  <a:pt x="2036609" y="876848"/>
                </a:lnTo>
                <a:lnTo>
                  <a:pt x="2037402" y="876281"/>
                </a:lnTo>
                <a:lnTo>
                  <a:pt x="2037402" y="877982"/>
                </a:lnTo>
                <a:cubicBezTo>
                  <a:pt x="2037402" y="877982"/>
                  <a:pt x="2036722" y="879455"/>
                  <a:pt x="2036722" y="879455"/>
                </a:cubicBezTo>
                <a:lnTo>
                  <a:pt x="2037062" y="879682"/>
                </a:lnTo>
                <a:lnTo>
                  <a:pt x="2037856" y="879455"/>
                </a:lnTo>
                <a:lnTo>
                  <a:pt x="2038423" y="879795"/>
                </a:lnTo>
                <a:lnTo>
                  <a:pt x="2036722" y="881382"/>
                </a:lnTo>
                <a:lnTo>
                  <a:pt x="2036382" y="882516"/>
                </a:lnTo>
                <a:lnTo>
                  <a:pt x="2038196" y="882516"/>
                </a:lnTo>
                <a:cubicBezTo>
                  <a:pt x="2038196" y="882516"/>
                  <a:pt x="2040463" y="883309"/>
                  <a:pt x="2040463" y="883309"/>
                </a:cubicBezTo>
                <a:lnTo>
                  <a:pt x="2041256" y="884329"/>
                </a:lnTo>
                <a:lnTo>
                  <a:pt x="2042050" y="884669"/>
                </a:lnTo>
                <a:lnTo>
                  <a:pt x="2042390" y="883422"/>
                </a:lnTo>
                <a:lnTo>
                  <a:pt x="2042390" y="881382"/>
                </a:lnTo>
                <a:cubicBezTo>
                  <a:pt x="2042390" y="881382"/>
                  <a:pt x="2043070" y="879569"/>
                  <a:pt x="2043070" y="879569"/>
                </a:cubicBezTo>
                <a:lnTo>
                  <a:pt x="2043637" y="877868"/>
                </a:lnTo>
                <a:lnTo>
                  <a:pt x="2044317" y="878888"/>
                </a:lnTo>
                <a:lnTo>
                  <a:pt x="2045223" y="879569"/>
                </a:lnTo>
                <a:lnTo>
                  <a:pt x="2046357" y="878775"/>
                </a:lnTo>
                <a:lnTo>
                  <a:pt x="2047150" y="877868"/>
                </a:lnTo>
                <a:lnTo>
                  <a:pt x="2047830" y="877642"/>
                </a:lnTo>
                <a:lnTo>
                  <a:pt x="2048851" y="877642"/>
                </a:lnTo>
                <a:cubicBezTo>
                  <a:pt x="2048851" y="877642"/>
                  <a:pt x="2049757" y="877982"/>
                  <a:pt x="2049757" y="877982"/>
                </a:cubicBezTo>
                <a:lnTo>
                  <a:pt x="2050437" y="878322"/>
                </a:lnTo>
                <a:lnTo>
                  <a:pt x="2050891" y="879682"/>
                </a:lnTo>
                <a:lnTo>
                  <a:pt x="2051684" y="881155"/>
                </a:lnTo>
                <a:lnTo>
                  <a:pt x="2052591" y="880702"/>
                </a:lnTo>
                <a:lnTo>
                  <a:pt x="2053158" y="880135"/>
                </a:lnTo>
                <a:lnTo>
                  <a:pt x="2053611" y="878888"/>
                </a:lnTo>
                <a:lnTo>
                  <a:pt x="2054744" y="879229"/>
                </a:lnTo>
                <a:lnTo>
                  <a:pt x="2056105" y="875941"/>
                </a:lnTo>
                <a:lnTo>
                  <a:pt x="2057125" y="875715"/>
                </a:lnTo>
                <a:lnTo>
                  <a:pt x="2058372" y="876281"/>
                </a:lnTo>
                <a:lnTo>
                  <a:pt x="2059845" y="876281"/>
                </a:lnTo>
                <a:cubicBezTo>
                  <a:pt x="2059845" y="876281"/>
                  <a:pt x="2060979" y="876055"/>
                  <a:pt x="2060979" y="876055"/>
                </a:cubicBezTo>
                <a:lnTo>
                  <a:pt x="2061885" y="874241"/>
                </a:lnTo>
                <a:lnTo>
                  <a:pt x="2063926" y="873901"/>
                </a:lnTo>
                <a:lnTo>
                  <a:pt x="2065853" y="872768"/>
                </a:lnTo>
                <a:lnTo>
                  <a:pt x="2069366" y="873335"/>
                </a:lnTo>
                <a:lnTo>
                  <a:pt x="2073560" y="869254"/>
                </a:lnTo>
                <a:lnTo>
                  <a:pt x="2073560" y="868687"/>
                </a:lnTo>
                <a:cubicBezTo>
                  <a:pt x="2073560" y="868687"/>
                  <a:pt x="2072993" y="868234"/>
                  <a:pt x="2072993" y="868234"/>
                </a:cubicBezTo>
                <a:close/>
                <a:moveTo>
                  <a:pt x="2047830" y="878435"/>
                </a:moveTo>
                <a:lnTo>
                  <a:pt x="2046584" y="877982"/>
                </a:lnTo>
                <a:lnTo>
                  <a:pt x="2045563" y="878662"/>
                </a:lnTo>
                <a:lnTo>
                  <a:pt x="2044317" y="880475"/>
                </a:lnTo>
                <a:lnTo>
                  <a:pt x="2044317" y="882402"/>
                </a:lnTo>
                <a:cubicBezTo>
                  <a:pt x="2044317" y="882402"/>
                  <a:pt x="2044770" y="882856"/>
                  <a:pt x="2044770" y="882856"/>
                </a:cubicBezTo>
                <a:lnTo>
                  <a:pt x="2046243" y="883536"/>
                </a:lnTo>
                <a:lnTo>
                  <a:pt x="2046243" y="882969"/>
                </a:lnTo>
                <a:cubicBezTo>
                  <a:pt x="2046243" y="882969"/>
                  <a:pt x="2046357" y="881495"/>
                  <a:pt x="2046357" y="881495"/>
                </a:cubicBezTo>
                <a:lnTo>
                  <a:pt x="2047717" y="881722"/>
                </a:lnTo>
                <a:lnTo>
                  <a:pt x="2048964" y="881155"/>
                </a:lnTo>
                <a:lnTo>
                  <a:pt x="2048964" y="880249"/>
                </a:lnTo>
                <a:cubicBezTo>
                  <a:pt x="2048964" y="880249"/>
                  <a:pt x="2047944" y="878208"/>
                  <a:pt x="2047944" y="878208"/>
                </a:cubicBezTo>
                <a:close/>
                <a:moveTo>
                  <a:pt x="936355" y="772116"/>
                </a:moveTo>
                <a:lnTo>
                  <a:pt x="936355" y="771323"/>
                </a:lnTo>
                <a:cubicBezTo>
                  <a:pt x="936355" y="771323"/>
                  <a:pt x="935788" y="770189"/>
                  <a:pt x="935788" y="770189"/>
                </a:cubicBezTo>
                <a:lnTo>
                  <a:pt x="935108" y="769622"/>
                </a:lnTo>
                <a:lnTo>
                  <a:pt x="934542" y="769622"/>
                </a:lnTo>
                <a:cubicBezTo>
                  <a:pt x="934542" y="769622"/>
                  <a:pt x="933748" y="770416"/>
                  <a:pt x="933748" y="770416"/>
                </a:cubicBezTo>
                <a:lnTo>
                  <a:pt x="932615" y="772343"/>
                </a:lnTo>
                <a:lnTo>
                  <a:pt x="932161" y="773476"/>
                </a:lnTo>
                <a:lnTo>
                  <a:pt x="932161" y="773816"/>
                </a:lnTo>
                <a:cubicBezTo>
                  <a:pt x="932161" y="773816"/>
                  <a:pt x="933408" y="775290"/>
                  <a:pt x="933408" y="775290"/>
                </a:cubicBezTo>
                <a:lnTo>
                  <a:pt x="934088" y="775743"/>
                </a:lnTo>
                <a:lnTo>
                  <a:pt x="934768" y="775743"/>
                </a:lnTo>
                <a:cubicBezTo>
                  <a:pt x="934768" y="775743"/>
                  <a:pt x="935108" y="776537"/>
                  <a:pt x="935108" y="776537"/>
                </a:cubicBezTo>
                <a:lnTo>
                  <a:pt x="935108" y="778577"/>
                </a:lnTo>
                <a:cubicBezTo>
                  <a:pt x="935108" y="778577"/>
                  <a:pt x="935448" y="779257"/>
                  <a:pt x="935448" y="779257"/>
                </a:cubicBezTo>
                <a:lnTo>
                  <a:pt x="936128" y="780277"/>
                </a:lnTo>
                <a:lnTo>
                  <a:pt x="937489" y="780617"/>
                </a:lnTo>
                <a:lnTo>
                  <a:pt x="938169" y="781071"/>
                </a:lnTo>
                <a:lnTo>
                  <a:pt x="938622" y="781977"/>
                </a:lnTo>
                <a:lnTo>
                  <a:pt x="939189" y="782317"/>
                </a:lnTo>
                <a:lnTo>
                  <a:pt x="939755" y="782317"/>
                </a:lnTo>
                <a:cubicBezTo>
                  <a:pt x="939755" y="782317"/>
                  <a:pt x="940095" y="781751"/>
                  <a:pt x="940095" y="781751"/>
                </a:cubicBezTo>
                <a:lnTo>
                  <a:pt x="940095" y="780390"/>
                </a:lnTo>
                <a:cubicBezTo>
                  <a:pt x="940095" y="780390"/>
                  <a:pt x="937262" y="777783"/>
                  <a:pt x="937262" y="777783"/>
                </a:cubicBezTo>
                <a:lnTo>
                  <a:pt x="936808" y="779370"/>
                </a:lnTo>
                <a:lnTo>
                  <a:pt x="935788" y="775630"/>
                </a:lnTo>
                <a:lnTo>
                  <a:pt x="935335" y="774383"/>
                </a:lnTo>
                <a:lnTo>
                  <a:pt x="934768" y="774043"/>
                </a:lnTo>
                <a:lnTo>
                  <a:pt x="933295" y="773590"/>
                </a:lnTo>
                <a:lnTo>
                  <a:pt x="933295" y="773250"/>
                </a:lnTo>
                <a:cubicBezTo>
                  <a:pt x="933295" y="773250"/>
                  <a:pt x="936468" y="771776"/>
                  <a:pt x="936468" y="771776"/>
                </a:cubicBezTo>
                <a:close/>
                <a:moveTo>
                  <a:pt x="1926096" y="979767"/>
                </a:moveTo>
                <a:lnTo>
                  <a:pt x="1925076" y="982260"/>
                </a:lnTo>
                <a:lnTo>
                  <a:pt x="1926096" y="982260"/>
                </a:lnTo>
                <a:cubicBezTo>
                  <a:pt x="1926096" y="982260"/>
                  <a:pt x="1927116" y="981694"/>
                  <a:pt x="1927116" y="981694"/>
                </a:cubicBezTo>
                <a:lnTo>
                  <a:pt x="1928363" y="980560"/>
                </a:lnTo>
                <a:lnTo>
                  <a:pt x="1928590" y="979767"/>
                </a:lnTo>
                <a:lnTo>
                  <a:pt x="1928590" y="978860"/>
                </a:lnTo>
                <a:cubicBezTo>
                  <a:pt x="1928590" y="978860"/>
                  <a:pt x="1927910" y="978633"/>
                  <a:pt x="1927910" y="978633"/>
                </a:cubicBezTo>
                <a:lnTo>
                  <a:pt x="1926096" y="979767"/>
                </a:lnTo>
                <a:close/>
                <a:moveTo>
                  <a:pt x="1776706" y="1223008"/>
                </a:moveTo>
                <a:lnTo>
                  <a:pt x="1776706" y="1225049"/>
                </a:lnTo>
                <a:cubicBezTo>
                  <a:pt x="1776706" y="1225049"/>
                  <a:pt x="1777159" y="1227089"/>
                  <a:pt x="1777159" y="1227089"/>
                </a:cubicBezTo>
                <a:lnTo>
                  <a:pt x="1778066" y="1221195"/>
                </a:lnTo>
                <a:lnTo>
                  <a:pt x="1777386" y="1221761"/>
                </a:lnTo>
                <a:lnTo>
                  <a:pt x="1776706" y="1223008"/>
                </a:lnTo>
                <a:close/>
                <a:moveTo>
                  <a:pt x="1799828" y="1299971"/>
                </a:moveTo>
                <a:lnTo>
                  <a:pt x="1799035" y="1297250"/>
                </a:lnTo>
                <a:lnTo>
                  <a:pt x="1798242" y="1295890"/>
                </a:lnTo>
                <a:lnTo>
                  <a:pt x="1799488" y="1300764"/>
                </a:lnTo>
                <a:lnTo>
                  <a:pt x="1801869" y="1307111"/>
                </a:lnTo>
                <a:lnTo>
                  <a:pt x="1803795" y="1311192"/>
                </a:lnTo>
                <a:lnTo>
                  <a:pt x="1803455" y="1309492"/>
                </a:lnTo>
                <a:lnTo>
                  <a:pt x="1800055" y="1300084"/>
                </a:lnTo>
                <a:close/>
                <a:moveTo>
                  <a:pt x="1619154" y="1240577"/>
                </a:moveTo>
                <a:lnTo>
                  <a:pt x="1617227" y="1241937"/>
                </a:lnTo>
                <a:lnTo>
                  <a:pt x="1617001" y="1242391"/>
                </a:lnTo>
                <a:lnTo>
                  <a:pt x="1616547" y="1242731"/>
                </a:lnTo>
                <a:lnTo>
                  <a:pt x="1615867" y="1243071"/>
                </a:lnTo>
                <a:lnTo>
                  <a:pt x="1617341" y="1243071"/>
                </a:lnTo>
                <a:cubicBezTo>
                  <a:pt x="1617341" y="1243071"/>
                  <a:pt x="1618361" y="1243637"/>
                  <a:pt x="1618361" y="1243637"/>
                </a:cubicBezTo>
                <a:lnTo>
                  <a:pt x="1618361" y="1242504"/>
                </a:lnTo>
                <a:cubicBezTo>
                  <a:pt x="1618361" y="1242504"/>
                  <a:pt x="1618587" y="1241484"/>
                  <a:pt x="1618587" y="1241484"/>
                </a:cubicBezTo>
                <a:lnTo>
                  <a:pt x="1619154" y="1240464"/>
                </a:lnTo>
                <a:close/>
                <a:moveTo>
                  <a:pt x="2010993" y="959364"/>
                </a:moveTo>
                <a:lnTo>
                  <a:pt x="2010993" y="959931"/>
                </a:lnTo>
                <a:cubicBezTo>
                  <a:pt x="2010993" y="959931"/>
                  <a:pt x="2010539" y="961178"/>
                  <a:pt x="2010539" y="961178"/>
                </a:cubicBezTo>
                <a:lnTo>
                  <a:pt x="2010086" y="961518"/>
                </a:lnTo>
                <a:lnTo>
                  <a:pt x="2007139" y="962311"/>
                </a:lnTo>
                <a:lnTo>
                  <a:pt x="2010766" y="963332"/>
                </a:lnTo>
                <a:lnTo>
                  <a:pt x="2012353" y="962878"/>
                </a:lnTo>
                <a:lnTo>
                  <a:pt x="2012353" y="961971"/>
                </a:lnTo>
                <a:cubicBezTo>
                  <a:pt x="2012353" y="961971"/>
                  <a:pt x="2011106" y="959364"/>
                  <a:pt x="2011106" y="959364"/>
                </a:cubicBezTo>
                <a:close/>
                <a:moveTo>
                  <a:pt x="1896513" y="1101274"/>
                </a:moveTo>
                <a:lnTo>
                  <a:pt x="1896513" y="1100708"/>
                </a:lnTo>
                <a:cubicBezTo>
                  <a:pt x="1896513" y="1100708"/>
                  <a:pt x="1896286" y="1099914"/>
                  <a:pt x="1896286" y="1099914"/>
                </a:cubicBezTo>
                <a:lnTo>
                  <a:pt x="1894926" y="1099007"/>
                </a:lnTo>
                <a:lnTo>
                  <a:pt x="1896286" y="1101728"/>
                </a:lnTo>
                <a:lnTo>
                  <a:pt x="1896626" y="1101274"/>
                </a:lnTo>
                <a:close/>
                <a:moveTo>
                  <a:pt x="1904901" y="1045281"/>
                </a:moveTo>
                <a:lnTo>
                  <a:pt x="1901727" y="1050382"/>
                </a:lnTo>
                <a:lnTo>
                  <a:pt x="1902634" y="1049928"/>
                </a:lnTo>
                <a:lnTo>
                  <a:pt x="1905241" y="1045281"/>
                </a:lnTo>
                <a:lnTo>
                  <a:pt x="1906601" y="1042561"/>
                </a:lnTo>
                <a:lnTo>
                  <a:pt x="1907394" y="1039614"/>
                </a:lnTo>
                <a:lnTo>
                  <a:pt x="1906601" y="1041087"/>
                </a:lnTo>
                <a:lnTo>
                  <a:pt x="1904787" y="1045394"/>
                </a:lnTo>
                <a:close/>
                <a:moveTo>
                  <a:pt x="1889372" y="1119523"/>
                </a:moveTo>
                <a:lnTo>
                  <a:pt x="1889826" y="1119523"/>
                </a:lnTo>
                <a:cubicBezTo>
                  <a:pt x="1889826" y="1119523"/>
                  <a:pt x="1893566" y="1117823"/>
                  <a:pt x="1893566" y="1117823"/>
                </a:cubicBezTo>
                <a:lnTo>
                  <a:pt x="1891866" y="1118276"/>
                </a:lnTo>
                <a:lnTo>
                  <a:pt x="1889372" y="1119523"/>
                </a:lnTo>
                <a:close/>
                <a:moveTo>
                  <a:pt x="1924850" y="1007990"/>
                </a:moveTo>
                <a:lnTo>
                  <a:pt x="1927230" y="1004136"/>
                </a:lnTo>
                <a:lnTo>
                  <a:pt x="1927796" y="1002436"/>
                </a:lnTo>
                <a:lnTo>
                  <a:pt x="1924850" y="1007310"/>
                </a:lnTo>
                <a:lnTo>
                  <a:pt x="1924850" y="1008103"/>
                </a:lnTo>
                <a:close/>
                <a:moveTo>
                  <a:pt x="1899233" y="1103428"/>
                </a:moveTo>
                <a:lnTo>
                  <a:pt x="1899233" y="1104221"/>
                </a:lnTo>
                <a:cubicBezTo>
                  <a:pt x="1899233" y="1104221"/>
                  <a:pt x="1899687" y="1108302"/>
                  <a:pt x="1899687" y="1108302"/>
                </a:cubicBezTo>
                <a:lnTo>
                  <a:pt x="1899687" y="1110569"/>
                </a:lnTo>
                <a:cubicBezTo>
                  <a:pt x="1899687" y="1110569"/>
                  <a:pt x="1898553" y="1115556"/>
                  <a:pt x="1898553" y="1115556"/>
                </a:cubicBezTo>
                <a:lnTo>
                  <a:pt x="1895379" y="1117029"/>
                </a:lnTo>
                <a:lnTo>
                  <a:pt x="1895606" y="1117256"/>
                </a:lnTo>
                <a:lnTo>
                  <a:pt x="1898326" y="1116576"/>
                </a:lnTo>
                <a:lnTo>
                  <a:pt x="1899007" y="1115556"/>
                </a:lnTo>
                <a:lnTo>
                  <a:pt x="1899913" y="1111362"/>
                </a:lnTo>
                <a:lnTo>
                  <a:pt x="1900140" y="1108528"/>
                </a:lnTo>
                <a:lnTo>
                  <a:pt x="1899687" y="1104675"/>
                </a:lnTo>
                <a:lnTo>
                  <a:pt x="1899120" y="1103314"/>
                </a:lnTo>
                <a:close/>
                <a:moveTo>
                  <a:pt x="1968828" y="969452"/>
                </a:moveTo>
                <a:lnTo>
                  <a:pt x="1967808" y="968545"/>
                </a:lnTo>
                <a:lnTo>
                  <a:pt x="1967128" y="968545"/>
                </a:lnTo>
                <a:cubicBezTo>
                  <a:pt x="1967128" y="968545"/>
                  <a:pt x="1964974" y="969226"/>
                  <a:pt x="1964974" y="969226"/>
                </a:cubicBezTo>
                <a:lnTo>
                  <a:pt x="1962480" y="970586"/>
                </a:lnTo>
                <a:lnTo>
                  <a:pt x="1961460" y="971606"/>
                </a:lnTo>
                <a:lnTo>
                  <a:pt x="1960327" y="972059"/>
                </a:lnTo>
                <a:lnTo>
                  <a:pt x="1958967" y="971833"/>
                </a:lnTo>
                <a:lnTo>
                  <a:pt x="1960440" y="970132"/>
                </a:lnTo>
                <a:lnTo>
                  <a:pt x="1962140" y="968772"/>
                </a:lnTo>
                <a:lnTo>
                  <a:pt x="1965314" y="965825"/>
                </a:lnTo>
                <a:lnTo>
                  <a:pt x="1963274" y="966505"/>
                </a:lnTo>
                <a:lnTo>
                  <a:pt x="1959760" y="969112"/>
                </a:lnTo>
                <a:lnTo>
                  <a:pt x="1958060" y="970019"/>
                </a:lnTo>
                <a:lnTo>
                  <a:pt x="1953866" y="970586"/>
                </a:lnTo>
                <a:lnTo>
                  <a:pt x="1949672" y="970586"/>
                </a:lnTo>
                <a:cubicBezTo>
                  <a:pt x="1949672" y="970586"/>
                  <a:pt x="1948086" y="970926"/>
                  <a:pt x="1948086" y="970926"/>
                </a:cubicBezTo>
                <a:lnTo>
                  <a:pt x="1946612" y="971606"/>
                </a:lnTo>
                <a:lnTo>
                  <a:pt x="1944685" y="971606"/>
                </a:lnTo>
                <a:cubicBezTo>
                  <a:pt x="1944685" y="971606"/>
                  <a:pt x="1942758" y="971266"/>
                  <a:pt x="1942758" y="971266"/>
                </a:cubicBezTo>
                <a:lnTo>
                  <a:pt x="1942078" y="971266"/>
                </a:lnTo>
                <a:cubicBezTo>
                  <a:pt x="1942078" y="971266"/>
                  <a:pt x="1941398" y="971719"/>
                  <a:pt x="1941398" y="971719"/>
                </a:cubicBezTo>
                <a:lnTo>
                  <a:pt x="1940491" y="971946"/>
                </a:lnTo>
                <a:lnTo>
                  <a:pt x="1938678" y="971946"/>
                </a:lnTo>
                <a:cubicBezTo>
                  <a:pt x="1938678" y="971946"/>
                  <a:pt x="1937998" y="972286"/>
                  <a:pt x="1937998" y="972286"/>
                </a:cubicBezTo>
                <a:lnTo>
                  <a:pt x="1937318" y="972966"/>
                </a:lnTo>
                <a:lnTo>
                  <a:pt x="1937091" y="974100"/>
                </a:lnTo>
                <a:lnTo>
                  <a:pt x="1936184" y="973306"/>
                </a:lnTo>
                <a:lnTo>
                  <a:pt x="1934937" y="974213"/>
                </a:lnTo>
                <a:lnTo>
                  <a:pt x="1932444" y="975346"/>
                </a:lnTo>
                <a:lnTo>
                  <a:pt x="1930744" y="977046"/>
                </a:lnTo>
                <a:lnTo>
                  <a:pt x="1929950" y="978180"/>
                </a:lnTo>
                <a:lnTo>
                  <a:pt x="1929383" y="979313"/>
                </a:lnTo>
                <a:lnTo>
                  <a:pt x="1929723" y="980787"/>
                </a:lnTo>
                <a:lnTo>
                  <a:pt x="1931537" y="980334"/>
                </a:lnTo>
                <a:lnTo>
                  <a:pt x="1932670" y="978973"/>
                </a:lnTo>
                <a:lnTo>
                  <a:pt x="1933691" y="978973"/>
                </a:lnTo>
                <a:cubicBezTo>
                  <a:pt x="1933691" y="978973"/>
                  <a:pt x="1934144" y="979200"/>
                  <a:pt x="1934144" y="979200"/>
                </a:cubicBezTo>
                <a:lnTo>
                  <a:pt x="1934144" y="979654"/>
                </a:lnTo>
                <a:cubicBezTo>
                  <a:pt x="1934144" y="979654"/>
                  <a:pt x="1932104" y="981014"/>
                  <a:pt x="1932104" y="981014"/>
                </a:cubicBezTo>
                <a:lnTo>
                  <a:pt x="1934824" y="980447"/>
                </a:lnTo>
                <a:lnTo>
                  <a:pt x="1937771" y="980220"/>
                </a:lnTo>
                <a:lnTo>
                  <a:pt x="1945025" y="978520"/>
                </a:lnTo>
                <a:lnTo>
                  <a:pt x="1945819" y="978860"/>
                </a:lnTo>
                <a:lnTo>
                  <a:pt x="1946499" y="978860"/>
                </a:lnTo>
                <a:cubicBezTo>
                  <a:pt x="1946499" y="978860"/>
                  <a:pt x="1955340" y="975573"/>
                  <a:pt x="1955340" y="975573"/>
                </a:cubicBezTo>
                <a:lnTo>
                  <a:pt x="1957153" y="975233"/>
                </a:lnTo>
                <a:lnTo>
                  <a:pt x="1959647" y="974326"/>
                </a:lnTo>
                <a:lnTo>
                  <a:pt x="1962254" y="973079"/>
                </a:lnTo>
                <a:lnTo>
                  <a:pt x="1964067" y="972626"/>
                </a:lnTo>
                <a:lnTo>
                  <a:pt x="1973022" y="968319"/>
                </a:lnTo>
                <a:lnTo>
                  <a:pt x="1970981" y="968772"/>
                </a:lnTo>
                <a:lnTo>
                  <a:pt x="1968941" y="969566"/>
                </a:lnTo>
                <a:close/>
                <a:moveTo>
                  <a:pt x="1999205" y="957891"/>
                </a:moveTo>
                <a:lnTo>
                  <a:pt x="1998071" y="958118"/>
                </a:lnTo>
                <a:lnTo>
                  <a:pt x="1996258" y="960044"/>
                </a:lnTo>
                <a:lnTo>
                  <a:pt x="1994898" y="960385"/>
                </a:lnTo>
                <a:lnTo>
                  <a:pt x="1995804" y="961178"/>
                </a:lnTo>
                <a:lnTo>
                  <a:pt x="2001472" y="959931"/>
                </a:lnTo>
                <a:lnTo>
                  <a:pt x="2001132" y="958911"/>
                </a:lnTo>
                <a:lnTo>
                  <a:pt x="1999318" y="957778"/>
                </a:lnTo>
                <a:close/>
                <a:moveTo>
                  <a:pt x="1985603" y="953584"/>
                </a:moveTo>
                <a:lnTo>
                  <a:pt x="1985036" y="955171"/>
                </a:lnTo>
                <a:lnTo>
                  <a:pt x="1984810" y="956644"/>
                </a:lnTo>
                <a:lnTo>
                  <a:pt x="1984243" y="957664"/>
                </a:lnTo>
                <a:lnTo>
                  <a:pt x="1985376" y="957664"/>
                </a:lnTo>
                <a:cubicBezTo>
                  <a:pt x="1985376" y="957664"/>
                  <a:pt x="1986397" y="957098"/>
                  <a:pt x="1986397" y="957098"/>
                </a:cubicBezTo>
                <a:lnTo>
                  <a:pt x="1986623" y="952790"/>
                </a:lnTo>
                <a:lnTo>
                  <a:pt x="1985943" y="953244"/>
                </a:lnTo>
                <a:lnTo>
                  <a:pt x="1985603" y="953697"/>
                </a:lnTo>
                <a:close/>
                <a:moveTo>
                  <a:pt x="1983450" y="954831"/>
                </a:moveTo>
                <a:lnTo>
                  <a:pt x="1982996" y="956304"/>
                </a:lnTo>
                <a:lnTo>
                  <a:pt x="1983223" y="957551"/>
                </a:lnTo>
                <a:lnTo>
                  <a:pt x="1983790" y="957098"/>
                </a:lnTo>
                <a:lnTo>
                  <a:pt x="1984016" y="955624"/>
                </a:lnTo>
                <a:lnTo>
                  <a:pt x="1983790" y="954831"/>
                </a:lnTo>
                <a:lnTo>
                  <a:pt x="1983336" y="954831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09" name="Freeform: Shape 308">
            <a:extLst>
              <a:ext uri="{FF2B5EF4-FFF2-40B4-BE49-F238E27FC236}">
                <a16:creationId xmlns:a16="http://schemas.microsoft.com/office/drawing/2014/main" id="{C9FBE024-4C69-7C0B-94A2-45ABF1C1730E}"/>
              </a:ext>
            </a:extLst>
          </p:cNvPr>
          <p:cNvSpPr/>
          <p:nvPr/>
        </p:nvSpPr>
        <p:spPr>
          <a:xfrm>
            <a:off x="2632615" y="2807025"/>
            <a:ext cx="152678" cy="268546"/>
          </a:xfrm>
          <a:custGeom>
            <a:avLst/>
            <a:gdLst>
              <a:gd name="connsiteX0" fmla="*/ 37178 w 203570"/>
              <a:gd name="connsiteY0" fmla="*/ 125588 h 358061"/>
              <a:gd name="connsiteX1" fmla="*/ 37971 w 203570"/>
              <a:gd name="connsiteY1" fmla="*/ 125588 h 358061"/>
              <a:gd name="connsiteX2" fmla="*/ 38538 w 203570"/>
              <a:gd name="connsiteY2" fmla="*/ 125248 h 358061"/>
              <a:gd name="connsiteX3" fmla="*/ 38878 w 203570"/>
              <a:gd name="connsiteY3" fmla="*/ 124568 h 358061"/>
              <a:gd name="connsiteX4" fmla="*/ 38878 w 203570"/>
              <a:gd name="connsiteY4" fmla="*/ 123774 h 358061"/>
              <a:gd name="connsiteX5" fmla="*/ 38538 w 203570"/>
              <a:gd name="connsiteY5" fmla="*/ 123094 h 358061"/>
              <a:gd name="connsiteX6" fmla="*/ 37631 w 203570"/>
              <a:gd name="connsiteY6" fmla="*/ 122527 h 358061"/>
              <a:gd name="connsiteX7" fmla="*/ 35364 w 203570"/>
              <a:gd name="connsiteY7" fmla="*/ 123548 h 358061"/>
              <a:gd name="connsiteX8" fmla="*/ 36384 w 203570"/>
              <a:gd name="connsiteY8" fmla="*/ 125021 h 358061"/>
              <a:gd name="connsiteX9" fmla="*/ 37178 w 203570"/>
              <a:gd name="connsiteY9" fmla="*/ 125588 h 358061"/>
              <a:gd name="connsiteX10" fmla="*/ 99971 w 203570"/>
              <a:gd name="connsiteY10" fmla="*/ 67328 h 358061"/>
              <a:gd name="connsiteX11" fmla="*/ 101105 w 203570"/>
              <a:gd name="connsiteY11" fmla="*/ 67328 h 358061"/>
              <a:gd name="connsiteX12" fmla="*/ 102238 w 203570"/>
              <a:gd name="connsiteY12" fmla="*/ 66988 h 358061"/>
              <a:gd name="connsiteX13" fmla="*/ 102238 w 203570"/>
              <a:gd name="connsiteY13" fmla="*/ 66761 h 358061"/>
              <a:gd name="connsiteX14" fmla="*/ 101331 w 203570"/>
              <a:gd name="connsiteY14" fmla="*/ 66308 h 358061"/>
              <a:gd name="connsiteX15" fmla="*/ 101105 w 203570"/>
              <a:gd name="connsiteY15" fmla="*/ 65854 h 358061"/>
              <a:gd name="connsiteX16" fmla="*/ 101105 w 203570"/>
              <a:gd name="connsiteY16" fmla="*/ 64834 h 358061"/>
              <a:gd name="connsiteX17" fmla="*/ 100085 w 203570"/>
              <a:gd name="connsiteY17" fmla="*/ 63247 h 358061"/>
              <a:gd name="connsiteX18" fmla="*/ 98385 w 203570"/>
              <a:gd name="connsiteY18" fmla="*/ 62794 h 358061"/>
              <a:gd name="connsiteX19" fmla="*/ 97591 w 203570"/>
              <a:gd name="connsiteY19" fmla="*/ 63134 h 358061"/>
              <a:gd name="connsiteX20" fmla="*/ 97591 w 203570"/>
              <a:gd name="connsiteY20" fmla="*/ 64041 h 358061"/>
              <a:gd name="connsiteX21" fmla="*/ 98158 w 203570"/>
              <a:gd name="connsiteY21" fmla="*/ 65401 h 358061"/>
              <a:gd name="connsiteX22" fmla="*/ 99971 w 203570"/>
              <a:gd name="connsiteY22" fmla="*/ 67214 h 358061"/>
              <a:gd name="connsiteX23" fmla="*/ 37971 w 203570"/>
              <a:gd name="connsiteY23" fmla="*/ 102919 h 358061"/>
              <a:gd name="connsiteX24" fmla="*/ 36951 w 203570"/>
              <a:gd name="connsiteY24" fmla="*/ 102919 h 358061"/>
              <a:gd name="connsiteX25" fmla="*/ 36497 w 203570"/>
              <a:gd name="connsiteY25" fmla="*/ 105072 h 358061"/>
              <a:gd name="connsiteX26" fmla="*/ 31623 w 203570"/>
              <a:gd name="connsiteY26" fmla="*/ 106319 h 358061"/>
              <a:gd name="connsiteX27" fmla="*/ 31623 w 203570"/>
              <a:gd name="connsiteY27" fmla="*/ 106659 h 358061"/>
              <a:gd name="connsiteX28" fmla="*/ 32303 w 203570"/>
              <a:gd name="connsiteY28" fmla="*/ 107679 h 358061"/>
              <a:gd name="connsiteX29" fmla="*/ 32303 w 203570"/>
              <a:gd name="connsiteY29" fmla="*/ 108133 h 358061"/>
              <a:gd name="connsiteX30" fmla="*/ 31850 w 203570"/>
              <a:gd name="connsiteY30" fmla="*/ 108699 h 358061"/>
              <a:gd name="connsiteX31" fmla="*/ 31057 w 203570"/>
              <a:gd name="connsiteY31" fmla="*/ 108926 h 358061"/>
              <a:gd name="connsiteX32" fmla="*/ 29810 w 203570"/>
              <a:gd name="connsiteY32" fmla="*/ 108473 h 358061"/>
              <a:gd name="connsiteX33" fmla="*/ 28790 w 203570"/>
              <a:gd name="connsiteY33" fmla="*/ 109606 h 358061"/>
              <a:gd name="connsiteX34" fmla="*/ 28563 w 203570"/>
              <a:gd name="connsiteY34" fmla="*/ 110173 h 358061"/>
              <a:gd name="connsiteX35" fmla="*/ 29017 w 203570"/>
              <a:gd name="connsiteY35" fmla="*/ 111079 h 358061"/>
              <a:gd name="connsiteX36" fmla="*/ 30377 w 203570"/>
              <a:gd name="connsiteY36" fmla="*/ 112666 h 358061"/>
              <a:gd name="connsiteX37" fmla="*/ 35137 w 203570"/>
              <a:gd name="connsiteY37" fmla="*/ 113800 h 358061"/>
              <a:gd name="connsiteX38" fmla="*/ 36724 w 203570"/>
              <a:gd name="connsiteY38" fmla="*/ 116634 h 358061"/>
              <a:gd name="connsiteX39" fmla="*/ 37518 w 203570"/>
              <a:gd name="connsiteY39" fmla="*/ 117767 h 358061"/>
              <a:gd name="connsiteX40" fmla="*/ 38651 w 203570"/>
              <a:gd name="connsiteY40" fmla="*/ 118334 h 358061"/>
              <a:gd name="connsiteX41" fmla="*/ 40804 w 203570"/>
              <a:gd name="connsiteY41" fmla="*/ 118334 h 358061"/>
              <a:gd name="connsiteX42" fmla="*/ 43412 w 203570"/>
              <a:gd name="connsiteY42" fmla="*/ 117767 h 358061"/>
              <a:gd name="connsiteX43" fmla="*/ 43865 w 203570"/>
              <a:gd name="connsiteY43" fmla="*/ 122527 h 358061"/>
              <a:gd name="connsiteX44" fmla="*/ 44432 w 203570"/>
              <a:gd name="connsiteY44" fmla="*/ 122754 h 358061"/>
              <a:gd name="connsiteX45" fmla="*/ 45225 w 203570"/>
              <a:gd name="connsiteY45" fmla="*/ 122754 h 358061"/>
              <a:gd name="connsiteX46" fmla="*/ 45905 w 203570"/>
              <a:gd name="connsiteY46" fmla="*/ 122187 h 358061"/>
              <a:gd name="connsiteX47" fmla="*/ 48285 w 203570"/>
              <a:gd name="connsiteY47" fmla="*/ 119580 h 358061"/>
              <a:gd name="connsiteX48" fmla="*/ 50326 w 203570"/>
              <a:gd name="connsiteY48" fmla="*/ 117994 h 358061"/>
              <a:gd name="connsiteX49" fmla="*/ 50892 w 203570"/>
              <a:gd name="connsiteY49" fmla="*/ 117087 h 358061"/>
              <a:gd name="connsiteX50" fmla="*/ 50892 w 203570"/>
              <a:gd name="connsiteY50" fmla="*/ 116293 h 358061"/>
              <a:gd name="connsiteX51" fmla="*/ 50099 w 203570"/>
              <a:gd name="connsiteY51" fmla="*/ 115727 h 358061"/>
              <a:gd name="connsiteX52" fmla="*/ 46585 w 203570"/>
              <a:gd name="connsiteY52" fmla="*/ 115953 h 358061"/>
              <a:gd name="connsiteX53" fmla="*/ 42731 w 203570"/>
              <a:gd name="connsiteY53" fmla="*/ 115273 h 358061"/>
              <a:gd name="connsiteX54" fmla="*/ 42165 w 203570"/>
              <a:gd name="connsiteY54" fmla="*/ 114707 h 358061"/>
              <a:gd name="connsiteX55" fmla="*/ 41258 w 203570"/>
              <a:gd name="connsiteY55" fmla="*/ 114367 h 358061"/>
              <a:gd name="connsiteX56" fmla="*/ 41258 w 203570"/>
              <a:gd name="connsiteY56" fmla="*/ 113120 h 358061"/>
              <a:gd name="connsiteX57" fmla="*/ 40691 w 203570"/>
              <a:gd name="connsiteY57" fmla="*/ 111420 h 358061"/>
              <a:gd name="connsiteX58" fmla="*/ 41031 w 203570"/>
              <a:gd name="connsiteY58" fmla="*/ 109719 h 358061"/>
              <a:gd name="connsiteX59" fmla="*/ 41031 w 203570"/>
              <a:gd name="connsiteY59" fmla="*/ 108359 h 358061"/>
              <a:gd name="connsiteX60" fmla="*/ 40578 w 203570"/>
              <a:gd name="connsiteY60" fmla="*/ 105866 h 358061"/>
              <a:gd name="connsiteX61" fmla="*/ 38878 w 203570"/>
              <a:gd name="connsiteY61" fmla="*/ 103825 h 358061"/>
              <a:gd name="connsiteX62" fmla="*/ 37631 w 203570"/>
              <a:gd name="connsiteY62" fmla="*/ 103145 h 358061"/>
              <a:gd name="connsiteX63" fmla="*/ 37971 w 203570"/>
              <a:gd name="connsiteY63" fmla="*/ 167639 h 358061"/>
              <a:gd name="connsiteX64" fmla="*/ 38991 w 203570"/>
              <a:gd name="connsiteY64" fmla="*/ 167639 h 358061"/>
              <a:gd name="connsiteX65" fmla="*/ 42391 w 203570"/>
              <a:gd name="connsiteY65" fmla="*/ 166052 h 358061"/>
              <a:gd name="connsiteX66" fmla="*/ 43072 w 203570"/>
              <a:gd name="connsiteY66" fmla="*/ 164919 h 358061"/>
              <a:gd name="connsiteX67" fmla="*/ 43072 w 203570"/>
              <a:gd name="connsiteY67" fmla="*/ 164126 h 358061"/>
              <a:gd name="connsiteX68" fmla="*/ 42278 w 203570"/>
              <a:gd name="connsiteY68" fmla="*/ 161632 h 358061"/>
              <a:gd name="connsiteX69" fmla="*/ 41484 w 203570"/>
              <a:gd name="connsiteY69" fmla="*/ 157665 h 358061"/>
              <a:gd name="connsiteX70" fmla="*/ 39671 w 203570"/>
              <a:gd name="connsiteY70" fmla="*/ 158458 h 358061"/>
              <a:gd name="connsiteX71" fmla="*/ 37744 w 203570"/>
              <a:gd name="connsiteY71" fmla="*/ 159932 h 358061"/>
              <a:gd name="connsiteX72" fmla="*/ 37064 w 203570"/>
              <a:gd name="connsiteY72" fmla="*/ 159365 h 358061"/>
              <a:gd name="connsiteX73" fmla="*/ 36384 w 203570"/>
              <a:gd name="connsiteY73" fmla="*/ 159365 h 358061"/>
              <a:gd name="connsiteX74" fmla="*/ 35591 w 203570"/>
              <a:gd name="connsiteY74" fmla="*/ 159932 h 358061"/>
              <a:gd name="connsiteX75" fmla="*/ 34911 w 203570"/>
              <a:gd name="connsiteY75" fmla="*/ 160612 h 358061"/>
              <a:gd name="connsiteX76" fmla="*/ 34571 w 203570"/>
              <a:gd name="connsiteY76" fmla="*/ 161405 h 358061"/>
              <a:gd name="connsiteX77" fmla="*/ 34571 w 203570"/>
              <a:gd name="connsiteY77" fmla="*/ 162652 h 358061"/>
              <a:gd name="connsiteX78" fmla="*/ 33890 w 203570"/>
              <a:gd name="connsiteY78" fmla="*/ 164466 h 358061"/>
              <a:gd name="connsiteX79" fmla="*/ 33890 w 203570"/>
              <a:gd name="connsiteY79" fmla="*/ 164919 h 358061"/>
              <a:gd name="connsiteX80" fmla="*/ 34797 w 203570"/>
              <a:gd name="connsiteY80" fmla="*/ 164692 h 358061"/>
              <a:gd name="connsiteX81" fmla="*/ 37178 w 203570"/>
              <a:gd name="connsiteY81" fmla="*/ 162539 h 358061"/>
              <a:gd name="connsiteX82" fmla="*/ 37858 w 203570"/>
              <a:gd name="connsiteY82" fmla="*/ 162312 h 358061"/>
              <a:gd name="connsiteX83" fmla="*/ 38198 w 203570"/>
              <a:gd name="connsiteY83" fmla="*/ 162539 h 358061"/>
              <a:gd name="connsiteX84" fmla="*/ 37858 w 203570"/>
              <a:gd name="connsiteY84" fmla="*/ 163899 h 358061"/>
              <a:gd name="connsiteX85" fmla="*/ 38538 w 203570"/>
              <a:gd name="connsiteY85" fmla="*/ 165712 h 358061"/>
              <a:gd name="connsiteX86" fmla="*/ 37744 w 203570"/>
              <a:gd name="connsiteY86" fmla="*/ 167299 h 358061"/>
              <a:gd name="connsiteX87" fmla="*/ 37744 w 203570"/>
              <a:gd name="connsiteY87" fmla="*/ 167639 h 358061"/>
              <a:gd name="connsiteX88" fmla="*/ 32530 w 203570"/>
              <a:gd name="connsiteY88" fmla="*/ 134882 h 358061"/>
              <a:gd name="connsiteX89" fmla="*/ 30490 w 203570"/>
              <a:gd name="connsiteY89" fmla="*/ 137036 h 358061"/>
              <a:gd name="connsiteX90" fmla="*/ 30490 w 203570"/>
              <a:gd name="connsiteY90" fmla="*/ 137489 h 358061"/>
              <a:gd name="connsiteX91" fmla="*/ 31737 w 203570"/>
              <a:gd name="connsiteY91" fmla="*/ 137263 h 358061"/>
              <a:gd name="connsiteX92" fmla="*/ 33324 w 203570"/>
              <a:gd name="connsiteY92" fmla="*/ 136016 h 358061"/>
              <a:gd name="connsiteX93" fmla="*/ 34231 w 203570"/>
              <a:gd name="connsiteY93" fmla="*/ 134769 h 358061"/>
              <a:gd name="connsiteX94" fmla="*/ 33777 w 203570"/>
              <a:gd name="connsiteY94" fmla="*/ 134542 h 358061"/>
              <a:gd name="connsiteX95" fmla="*/ 32417 w 203570"/>
              <a:gd name="connsiteY95" fmla="*/ 134882 h 358061"/>
              <a:gd name="connsiteX96" fmla="*/ 106092 w 203570"/>
              <a:gd name="connsiteY96" fmla="*/ 68235 h 358061"/>
              <a:gd name="connsiteX97" fmla="*/ 106886 w 203570"/>
              <a:gd name="connsiteY97" fmla="*/ 68801 h 358061"/>
              <a:gd name="connsiteX98" fmla="*/ 107112 w 203570"/>
              <a:gd name="connsiteY98" fmla="*/ 68801 h 358061"/>
              <a:gd name="connsiteX99" fmla="*/ 107452 w 203570"/>
              <a:gd name="connsiteY99" fmla="*/ 66874 h 358061"/>
              <a:gd name="connsiteX100" fmla="*/ 107792 w 203570"/>
              <a:gd name="connsiteY100" fmla="*/ 65968 h 358061"/>
              <a:gd name="connsiteX101" fmla="*/ 106886 w 203570"/>
              <a:gd name="connsiteY101" fmla="*/ 65741 h 358061"/>
              <a:gd name="connsiteX102" fmla="*/ 104959 w 203570"/>
              <a:gd name="connsiteY102" fmla="*/ 66194 h 358061"/>
              <a:gd name="connsiteX103" fmla="*/ 106206 w 203570"/>
              <a:gd name="connsiteY103" fmla="*/ 68348 h 358061"/>
              <a:gd name="connsiteX104" fmla="*/ 145650 w 203570"/>
              <a:gd name="connsiteY104" fmla="*/ 10655 h 358061"/>
              <a:gd name="connsiteX105" fmla="*/ 145877 w 203570"/>
              <a:gd name="connsiteY105" fmla="*/ 10088 h 358061"/>
              <a:gd name="connsiteX106" fmla="*/ 145877 w 203570"/>
              <a:gd name="connsiteY106" fmla="*/ 8048 h 358061"/>
              <a:gd name="connsiteX107" fmla="*/ 145537 w 203570"/>
              <a:gd name="connsiteY107" fmla="*/ 6234 h 358061"/>
              <a:gd name="connsiteX108" fmla="*/ 145537 w 203570"/>
              <a:gd name="connsiteY108" fmla="*/ 5894 h 358061"/>
              <a:gd name="connsiteX109" fmla="*/ 146557 w 203570"/>
              <a:gd name="connsiteY109" fmla="*/ 5894 h 358061"/>
              <a:gd name="connsiteX110" fmla="*/ 146783 w 203570"/>
              <a:gd name="connsiteY110" fmla="*/ 4987 h 358061"/>
              <a:gd name="connsiteX111" fmla="*/ 146443 w 203570"/>
              <a:gd name="connsiteY111" fmla="*/ 3967 h 358061"/>
              <a:gd name="connsiteX112" fmla="*/ 144630 w 203570"/>
              <a:gd name="connsiteY112" fmla="*/ 3967 h 358061"/>
              <a:gd name="connsiteX113" fmla="*/ 143156 w 203570"/>
              <a:gd name="connsiteY113" fmla="*/ 7708 h 358061"/>
              <a:gd name="connsiteX114" fmla="*/ 145197 w 203570"/>
              <a:gd name="connsiteY114" fmla="*/ 11108 h 358061"/>
              <a:gd name="connsiteX115" fmla="*/ 145763 w 203570"/>
              <a:gd name="connsiteY115" fmla="*/ 10768 h 358061"/>
              <a:gd name="connsiteX116" fmla="*/ 148370 w 203570"/>
              <a:gd name="connsiteY116" fmla="*/ 4874 h 358061"/>
              <a:gd name="connsiteX117" fmla="*/ 150071 w 203570"/>
              <a:gd name="connsiteY117" fmla="*/ 4874 h 358061"/>
              <a:gd name="connsiteX118" fmla="*/ 150071 w 203570"/>
              <a:gd name="connsiteY118" fmla="*/ 3854 h 358061"/>
              <a:gd name="connsiteX119" fmla="*/ 151091 w 203570"/>
              <a:gd name="connsiteY119" fmla="*/ 1020 h 358061"/>
              <a:gd name="connsiteX120" fmla="*/ 151091 w 203570"/>
              <a:gd name="connsiteY120" fmla="*/ 680 h 358061"/>
              <a:gd name="connsiteX121" fmla="*/ 150524 w 203570"/>
              <a:gd name="connsiteY121" fmla="*/ 0 h 358061"/>
              <a:gd name="connsiteX122" fmla="*/ 150071 w 203570"/>
              <a:gd name="connsiteY122" fmla="*/ 0 h 358061"/>
              <a:gd name="connsiteX123" fmla="*/ 149277 w 203570"/>
              <a:gd name="connsiteY123" fmla="*/ 793 h 358061"/>
              <a:gd name="connsiteX124" fmla="*/ 148710 w 203570"/>
              <a:gd name="connsiteY124" fmla="*/ 453 h 358061"/>
              <a:gd name="connsiteX125" fmla="*/ 148257 w 203570"/>
              <a:gd name="connsiteY125" fmla="*/ 680 h 358061"/>
              <a:gd name="connsiteX126" fmla="*/ 148030 w 203570"/>
              <a:gd name="connsiteY126" fmla="*/ 1133 h 358061"/>
              <a:gd name="connsiteX127" fmla="*/ 147804 w 203570"/>
              <a:gd name="connsiteY127" fmla="*/ 2834 h 358061"/>
              <a:gd name="connsiteX128" fmla="*/ 148144 w 203570"/>
              <a:gd name="connsiteY128" fmla="*/ 4421 h 358061"/>
              <a:gd name="connsiteX129" fmla="*/ 148370 w 203570"/>
              <a:gd name="connsiteY129" fmla="*/ 4761 h 358061"/>
              <a:gd name="connsiteX130" fmla="*/ 106319 w 203570"/>
              <a:gd name="connsiteY130" fmla="*/ 51346 h 358061"/>
              <a:gd name="connsiteX131" fmla="*/ 108359 w 203570"/>
              <a:gd name="connsiteY131" fmla="*/ 52253 h 358061"/>
              <a:gd name="connsiteX132" fmla="*/ 108586 w 203570"/>
              <a:gd name="connsiteY132" fmla="*/ 54293 h 358061"/>
              <a:gd name="connsiteX133" fmla="*/ 109379 w 203570"/>
              <a:gd name="connsiteY133" fmla="*/ 54973 h 358061"/>
              <a:gd name="connsiteX134" fmla="*/ 111193 w 203570"/>
              <a:gd name="connsiteY134" fmla="*/ 54180 h 358061"/>
              <a:gd name="connsiteX135" fmla="*/ 111419 w 203570"/>
              <a:gd name="connsiteY135" fmla="*/ 53159 h 358061"/>
              <a:gd name="connsiteX136" fmla="*/ 111193 w 203570"/>
              <a:gd name="connsiteY136" fmla="*/ 52933 h 358061"/>
              <a:gd name="connsiteX137" fmla="*/ 109492 w 203570"/>
              <a:gd name="connsiteY137" fmla="*/ 52479 h 358061"/>
              <a:gd name="connsiteX138" fmla="*/ 108586 w 203570"/>
              <a:gd name="connsiteY138" fmla="*/ 50893 h 358061"/>
              <a:gd name="connsiteX139" fmla="*/ 106206 w 203570"/>
              <a:gd name="connsiteY139" fmla="*/ 48966 h 358061"/>
              <a:gd name="connsiteX140" fmla="*/ 104845 w 203570"/>
              <a:gd name="connsiteY140" fmla="*/ 49419 h 358061"/>
              <a:gd name="connsiteX141" fmla="*/ 104619 w 203570"/>
              <a:gd name="connsiteY141" fmla="*/ 49759 h 358061"/>
              <a:gd name="connsiteX142" fmla="*/ 105412 w 203570"/>
              <a:gd name="connsiteY142" fmla="*/ 50779 h 358061"/>
              <a:gd name="connsiteX143" fmla="*/ 106432 w 203570"/>
              <a:gd name="connsiteY143" fmla="*/ 51346 h 358061"/>
              <a:gd name="connsiteX144" fmla="*/ 98838 w 203570"/>
              <a:gd name="connsiteY144" fmla="*/ 61207 h 358061"/>
              <a:gd name="connsiteX145" fmla="*/ 99405 w 203570"/>
              <a:gd name="connsiteY145" fmla="*/ 61207 h 358061"/>
              <a:gd name="connsiteX146" fmla="*/ 100651 w 203570"/>
              <a:gd name="connsiteY146" fmla="*/ 60300 h 358061"/>
              <a:gd name="connsiteX147" fmla="*/ 100878 w 203570"/>
              <a:gd name="connsiteY147" fmla="*/ 60640 h 358061"/>
              <a:gd name="connsiteX148" fmla="*/ 100878 w 203570"/>
              <a:gd name="connsiteY148" fmla="*/ 61774 h 358061"/>
              <a:gd name="connsiteX149" fmla="*/ 101105 w 203570"/>
              <a:gd name="connsiteY149" fmla="*/ 62341 h 358061"/>
              <a:gd name="connsiteX150" fmla="*/ 101558 w 203570"/>
              <a:gd name="connsiteY150" fmla="*/ 62794 h 358061"/>
              <a:gd name="connsiteX151" fmla="*/ 102238 w 203570"/>
              <a:gd name="connsiteY151" fmla="*/ 63021 h 358061"/>
              <a:gd name="connsiteX152" fmla="*/ 105752 w 203570"/>
              <a:gd name="connsiteY152" fmla="*/ 62341 h 358061"/>
              <a:gd name="connsiteX153" fmla="*/ 108472 w 203570"/>
              <a:gd name="connsiteY153" fmla="*/ 63927 h 358061"/>
              <a:gd name="connsiteX154" fmla="*/ 109266 w 203570"/>
              <a:gd name="connsiteY154" fmla="*/ 63927 h 358061"/>
              <a:gd name="connsiteX155" fmla="*/ 109946 w 203570"/>
              <a:gd name="connsiteY155" fmla="*/ 63361 h 358061"/>
              <a:gd name="connsiteX156" fmla="*/ 110626 w 203570"/>
              <a:gd name="connsiteY156" fmla="*/ 61774 h 358061"/>
              <a:gd name="connsiteX157" fmla="*/ 109492 w 203570"/>
              <a:gd name="connsiteY157" fmla="*/ 60980 h 358061"/>
              <a:gd name="connsiteX158" fmla="*/ 108132 w 203570"/>
              <a:gd name="connsiteY158" fmla="*/ 60980 h 358061"/>
              <a:gd name="connsiteX159" fmla="*/ 105866 w 203570"/>
              <a:gd name="connsiteY159" fmla="*/ 60187 h 358061"/>
              <a:gd name="connsiteX160" fmla="*/ 104279 w 203570"/>
              <a:gd name="connsiteY160" fmla="*/ 60187 h 358061"/>
              <a:gd name="connsiteX161" fmla="*/ 104505 w 203570"/>
              <a:gd name="connsiteY161" fmla="*/ 59394 h 358061"/>
              <a:gd name="connsiteX162" fmla="*/ 105299 w 203570"/>
              <a:gd name="connsiteY162" fmla="*/ 58487 h 358061"/>
              <a:gd name="connsiteX163" fmla="*/ 105299 w 203570"/>
              <a:gd name="connsiteY163" fmla="*/ 57920 h 358061"/>
              <a:gd name="connsiteX164" fmla="*/ 104619 w 203570"/>
              <a:gd name="connsiteY164" fmla="*/ 57127 h 358061"/>
              <a:gd name="connsiteX165" fmla="*/ 102465 w 203570"/>
              <a:gd name="connsiteY165" fmla="*/ 55880 h 358061"/>
              <a:gd name="connsiteX166" fmla="*/ 100538 w 203570"/>
              <a:gd name="connsiteY166" fmla="*/ 55653 h 358061"/>
              <a:gd name="connsiteX167" fmla="*/ 99291 w 203570"/>
              <a:gd name="connsiteY167" fmla="*/ 56106 h 358061"/>
              <a:gd name="connsiteX168" fmla="*/ 98498 w 203570"/>
              <a:gd name="connsiteY168" fmla="*/ 58260 h 358061"/>
              <a:gd name="connsiteX169" fmla="*/ 98498 w 203570"/>
              <a:gd name="connsiteY169" fmla="*/ 59734 h 358061"/>
              <a:gd name="connsiteX170" fmla="*/ 98498 w 203570"/>
              <a:gd name="connsiteY170" fmla="*/ 60754 h 358061"/>
              <a:gd name="connsiteX171" fmla="*/ 98838 w 203570"/>
              <a:gd name="connsiteY171" fmla="*/ 61207 h 358061"/>
              <a:gd name="connsiteX172" fmla="*/ 117313 w 203570"/>
              <a:gd name="connsiteY172" fmla="*/ 51459 h 358061"/>
              <a:gd name="connsiteX173" fmla="*/ 117767 w 203570"/>
              <a:gd name="connsiteY173" fmla="*/ 50553 h 358061"/>
              <a:gd name="connsiteX174" fmla="*/ 115160 w 203570"/>
              <a:gd name="connsiteY174" fmla="*/ 50326 h 358061"/>
              <a:gd name="connsiteX175" fmla="*/ 113800 w 203570"/>
              <a:gd name="connsiteY175" fmla="*/ 50779 h 358061"/>
              <a:gd name="connsiteX176" fmla="*/ 112553 w 203570"/>
              <a:gd name="connsiteY176" fmla="*/ 52706 h 358061"/>
              <a:gd name="connsiteX177" fmla="*/ 114820 w 203570"/>
              <a:gd name="connsiteY177" fmla="*/ 52706 h 358061"/>
              <a:gd name="connsiteX178" fmla="*/ 117200 w 203570"/>
              <a:gd name="connsiteY178" fmla="*/ 51346 h 358061"/>
              <a:gd name="connsiteX179" fmla="*/ 133409 w 203570"/>
              <a:gd name="connsiteY179" fmla="*/ 19722 h 358061"/>
              <a:gd name="connsiteX180" fmla="*/ 133975 w 203570"/>
              <a:gd name="connsiteY180" fmla="*/ 19949 h 358061"/>
              <a:gd name="connsiteX181" fmla="*/ 135902 w 203570"/>
              <a:gd name="connsiteY181" fmla="*/ 19949 h 358061"/>
              <a:gd name="connsiteX182" fmla="*/ 136242 w 203570"/>
              <a:gd name="connsiteY182" fmla="*/ 20176 h 358061"/>
              <a:gd name="connsiteX183" fmla="*/ 136242 w 203570"/>
              <a:gd name="connsiteY183" fmla="*/ 21082 h 358061"/>
              <a:gd name="connsiteX184" fmla="*/ 136582 w 203570"/>
              <a:gd name="connsiteY184" fmla="*/ 21762 h 358061"/>
              <a:gd name="connsiteX185" fmla="*/ 138056 w 203570"/>
              <a:gd name="connsiteY185" fmla="*/ 21196 h 358061"/>
              <a:gd name="connsiteX186" fmla="*/ 139869 w 203570"/>
              <a:gd name="connsiteY186" fmla="*/ 21196 h 358061"/>
              <a:gd name="connsiteX187" fmla="*/ 140550 w 203570"/>
              <a:gd name="connsiteY187" fmla="*/ 22329 h 358061"/>
              <a:gd name="connsiteX188" fmla="*/ 140890 w 203570"/>
              <a:gd name="connsiteY188" fmla="*/ 23576 h 358061"/>
              <a:gd name="connsiteX189" fmla="*/ 140436 w 203570"/>
              <a:gd name="connsiteY189" fmla="*/ 26070 h 358061"/>
              <a:gd name="connsiteX190" fmla="*/ 139303 w 203570"/>
              <a:gd name="connsiteY190" fmla="*/ 30263 h 358061"/>
              <a:gd name="connsiteX191" fmla="*/ 140436 w 203570"/>
              <a:gd name="connsiteY191" fmla="*/ 31284 h 358061"/>
              <a:gd name="connsiteX192" fmla="*/ 140776 w 203570"/>
              <a:gd name="connsiteY192" fmla="*/ 31057 h 358061"/>
              <a:gd name="connsiteX193" fmla="*/ 141570 w 203570"/>
              <a:gd name="connsiteY193" fmla="*/ 28337 h 358061"/>
              <a:gd name="connsiteX194" fmla="*/ 142476 w 203570"/>
              <a:gd name="connsiteY194" fmla="*/ 27203 h 358061"/>
              <a:gd name="connsiteX195" fmla="*/ 142930 w 203570"/>
              <a:gd name="connsiteY195" fmla="*/ 23689 h 358061"/>
              <a:gd name="connsiteX196" fmla="*/ 143156 w 203570"/>
              <a:gd name="connsiteY196" fmla="*/ 23349 h 358061"/>
              <a:gd name="connsiteX197" fmla="*/ 143383 w 203570"/>
              <a:gd name="connsiteY197" fmla="*/ 21649 h 358061"/>
              <a:gd name="connsiteX198" fmla="*/ 143723 w 203570"/>
              <a:gd name="connsiteY198" fmla="*/ 20629 h 358061"/>
              <a:gd name="connsiteX199" fmla="*/ 145083 w 203570"/>
              <a:gd name="connsiteY199" fmla="*/ 14848 h 358061"/>
              <a:gd name="connsiteX200" fmla="*/ 145310 w 203570"/>
              <a:gd name="connsiteY200" fmla="*/ 12808 h 358061"/>
              <a:gd name="connsiteX201" fmla="*/ 143950 w 203570"/>
              <a:gd name="connsiteY201" fmla="*/ 13715 h 358061"/>
              <a:gd name="connsiteX202" fmla="*/ 143156 w 203570"/>
              <a:gd name="connsiteY202" fmla="*/ 13715 h 358061"/>
              <a:gd name="connsiteX203" fmla="*/ 141570 w 203570"/>
              <a:gd name="connsiteY203" fmla="*/ 11448 h 358061"/>
              <a:gd name="connsiteX204" fmla="*/ 140550 w 203570"/>
              <a:gd name="connsiteY204" fmla="*/ 12015 h 358061"/>
              <a:gd name="connsiteX205" fmla="*/ 140096 w 203570"/>
              <a:gd name="connsiteY205" fmla="*/ 9634 h 358061"/>
              <a:gd name="connsiteX206" fmla="*/ 140096 w 203570"/>
              <a:gd name="connsiteY206" fmla="*/ 7254 h 358061"/>
              <a:gd name="connsiteX207" fmla="*/ 138963 w 203570"/>
              <a:gd name="connsiteY207" fmla="*/ 7254 h 358061"/>
              <a:gd name="connsiteX208" fmla="*/ 137942 w 203570"/>
              <a:gd name="connsiteY208" fmla="*/ 7594 h 358061"/>
              <a:gd name="connsiteX209" fmla="*/ 136242 w 203570"/>
              <a:gd name="connsiteY209" fmla="*/ 9861 h 358061"/>
              <a:gd name="connsiteX210" fmla="*/ 135109 w 203570"/>
              <a:gd name="connsiteY210" fmla="*/ 10314 h 358061"/>
              <a:gd name="connsiteX211" fmla="*/ 134769 w 203570"/>
              <a:gd name="connsiteY211" fmla="*/ 11108 h 358061"/>
              <a:gd name="connsiteX212" fmla="*/ 135222 w 203570"/>
              <a:gd name="connsiteY212" fmla="*/ 11561 h 358061"/>
              <a:gd name="connsiteX213" fmla="*/ 137262 w 203570"/>
              <a:gd name="connsiteY213" fmla="*/ 12015 h 358061"/>
              <a:gd name="connsiteX214" fmla="*/ 138849 w 203570"/>
              <a:gd name="connsiteY214" fmla="*/ 16549 h 358061"/>
              <a:gd name="connsiteX215" fmla="*/ 136356 w 203570"/>
              <a:gd name="connsiteY215" fmla="*/ 17909 h 358061"/>
              <a:gd name="connsiteX216" fmla="*/ 134655 w 203570"/>
              <a:gd name="connsiteY216" fmla="*/ 17682 h 358061"/>
              <a:gd name="connsiteX217" fmla="*/ 132842 w 203570"/>
              <a:gd name="connsiteY217" fmla="*/ 18249 h 358061"/>
              <a:gd name="connsiteX218" fmla="*/ 132842 w 203570"/>
              <a:gd name="connsiteY218" fmla="*/ 18929 h 358061"/>
              <a:gd name="connsiteX219" fmla="*/ 133295 w 203570"/>
              <a:gd name="connsiteY219" fmla="*/ 19722 h 358061"/>
              <a:gd name="connsiteX220" fmla="*/ 202663 w 203570"/>
              <a:gd name="connsiteY220" fmla="*/ 259110 h 358061"/>
              <a:gd name="connsiteX221" fmla="*/ 202097 w 203570"/>
              <a:gd name="connsiteY221" fmla="*/ 256163 h 358061"/>
              <a:gd name="connsiteX222" fmla="*/ 200850 w 203570"/>
              <a:gd name="connsiteY222" fmla="*/ 253896 h 358061"/>
              <a:gd name="connsiteX223" fmla="*/ 195182 w 203570"/>
              <a:gd name="connsiteY223" fmla="*/ 249702 h 358061"/>
              <a:gd name="connsiteX224" fmla="*/ 192916 w 203570"/>
              <a:gd name="connsiteY224" fmla="*/ 248795 h 358061"/>
              <a:gd name="connsiteX225" fmla="*/ 188495 w 203570"/>
              <a:gd name="connsiteY225" fmla="*/ 247775 h 358061"/>
              <a:gd name="connsiteX226" fmla="*/ 186341 w 203570"/>
              <a:gd name="connsiteY226" fmla="*/ 247775 h 358061"/>
              <a:gd name="connsiteX227" fmla="*/ 183848 w 203570"/>
              <a:gd name="connsiteY227" fmla="*/ 247435 h 358061"/>
              <a:gd name="connsiteX228" fmla="*/ 181354 w 203570"/>
              <a:gd name="connsiteY228" fmla="*/ 247209 h 358061"/>
              <a:gd name="connsiteX229" fmla="*/ 178407 w 203570"/>
              <a:gd name="connsiteY229" fmla="*/ 247549 h 358061"/>
              <a:gd name="connsiteX230" fmla="*/ 177500 w 203570"/>
              <a:gd name="connsiteY230" fmla="*/ 248455 h 358061"/>
              <a:gd name="connsiteX231" fmla="*/ 175800 w 203570"/>
              <a:gd name="connsiteY231" fmla="*/ 250836 h 358061"/>
              <a:gd name="connsiteX232" fmla="*/ 174780 w 203570"/>
              <a:gd name="connsiteY232" fmla="*/ 251856 h 358061"/>
              <a:gd name="connsiteX233" fmla="*/ 173760 w 203570"/>
              <a:gd name="connsiteY233" fmla="*/ 252309 h 358061"/>
              <a:gd name="connsiteX234" fmla="*/ 172740 w 203570"/>
              <a:gd name="connsiteY234" fmla="*/ 252309 h 358061"/>
              <a:gd name="connsiteX235" fmla="*/ 167979 w 203570"/>
              <a:gd name="connsiteY235" fmla="*/ 249475 h 358061"/>
              <a:gd name="connsiteX236" fmla="*/ 169566 w 203570"/>
              <a:gd name="connsiteY236" fmla="*/ 247549 h 358061"/>
              <a:gd name="connsiteX237" fmla="*/ 171266 w 203570"/>
              <a:gd name="connsiteY237" fmla="*/ 245848 h 358061"/>
              <a:gd name="connsiteX238" fmla="*/ 173080 w 203570"/>
              <a:gd name="connsiteY238" fmla="*/ 244375 h 358061"/>
              <a:gd name="connsiteX239" fmla="*/ 174213 w 203570"/>
              <a:gd name="connsiteY239" fmla="*/ 241995 h 358061"/>
              <a:gd name="connsiteX240" fmla="*/ 172513 w 203570"/>
              <a:gd name="connsiteY240" fmla="*/ 236781 h 358061"/>
              <a:gd name="connsiteX241" fmla="*/ 169566 w 203570"/>
              <a:gd name="connsiteY241" fmla="*/ 232814 h 358061"/>
              <a:gd name="connsiteX242" fmla="*/ 160952 w 203570"/>
              <a:gd name="connsiteY242" fmla="*/ 226126 h 358061"/>
              <a:gd name="connsiteX243" fmla="*/ 156985 w 203570"/>
              <a:gd name="connsiteY243" fmla="*/ 226126 h 358061"/>
              <a:gd name="connsiteX244" fmla="*/ 153358 w 203570"/>
              <a:gd name="connsiteY244" fmla="*/ 225219 h 358061"/>
              <a:gd name="connsiteX245" fmla="*/ 155284 w 203570"/>
              <a:gd name="connsiteY245" fmla="*/ 225219 h 358061"/>
              <a:gd name="connsiteX246" fmla="*/ 157438 w 203570"/>
              <a:gd name="connsiteY246" fmla="*/ 225446 h 358061"/>
              <a:gd name="connsiteX247" fmla="*/ 161405 w 203570"/>
              <a:gd name="connsiteY247" fmla="*/ 224879 h 358061"/>
              <a:gd name="connsiteX248" fmla="*/ 163332 w 203570"/>
              <a:gd name="connsiteY248" fmla="*/ 226466 h 358061"/>
              <a:gd name="connsiteX249" fmla="*/ 165372 w 203570"/>
              <a:gd name="connsiteY249" fmla="*/ 227713 h 358061"/>
              <a:gd name="connsiteX250" fmla="*/ 166506 w 203570"/>
              <a:gd name="connsiteY250" fmla="*/ 227940 h 358061"/>
              <a:gd name="connsiteX251" fmla="*/ 167639 w 203570"/>
              <a:gd name="connsiteY251" fmla="*/ 227940 h 358061"/>
              <a:gd name="connsiteX252" fmla="*/ 168433 w 203570"/>
              <a:gd name="connsiteY252" fmla="*/ 228166 h 358061"/>
              <a:gd name="connsiteX253" fmla="*/ 169226 w 203570"/>
              <a:gd name="connsiteY253" fmla="*/ 228733 h 358061"/>
              <a:gd name="connsiteX254" fmla="*/ 167073 w 203570"/>
              <a:gd name="connsiteY254" fmla="*/ 224766 h 358061"/>
              <a:gd name="connsiteX255" fmla="*/ 164692 w 203570"/>
              <a:gd name="connsiteY255" fmla="*/ 221026 h 358061"/>
              <a:gd name="connsiteX256" fmla="*/ 163445 w 203570"/>
              <a:gd name="connsiteY256" fmla="*/ 218759 h 358061"/>
              <a:gd name="connsiteX257" fmla="*/ 162652 w 203570"/>
              <a:gd name="connsiteY257" fmla="*/ 216378 h 358061"/>
              <a:gd name="connsiteX258" fmla="*/ 163672 w 203570"/>
              <a:gd name="connsiteY258" fmla="*/ 214565 h 358061"/>
              <a:gd name="connsiteX259" fmla="*/ 165146 w 203570"/>
              <a:gd name="connsiteY259" fmla="*/ 213431 h 358061"/>
              <a:gd name="connsiteX260" fmla="*/ 162085 w 203570"/>
              <a:gd name="connsiteY260" fmla="*/ 211278 h 358061"/>
              <a:gd name="connsiteX261" fmla="*/ 159252 w 203570"/>
              <a:gd name="connsiteY261" fmla="*/ 208557 h 358061"/>
              <a:gd name="connsiteX262" fmla="*/ 156191 w 203570"/>
              <a:gd name="connsiteY262" fmla="*/ 205044 h 358061"/>
              <a:gd name="connsiteX263" fmla="*/ 153018 w 203570"/>
              <a:gd name="connsiteY263" fmla="*/ 201757 h 358061"/>
              <a:gd name="connsiteX264" fmla="*/ 151204 w 203570"/>
              <a:gd name="connsiteY264" fmla="*/ 200623 h 358061"/>
              <a:gd name="connsiteX265" fmla="*/ 143156 w 203570"/>
              <a:gd name="connsiteY265" fmla="*/ 197223 h 358061"/>
              <a:gd name="connsiteX266" fmla="*/ 141570 w 203570"/>
              <a:gd name="connsiteY266" fmla="*/ 195749 h 358061"/>
              <a:gd name="connsiteX267" fmla="*/ 140323 w 203570"/>
              <a:gd name="connsiteY267" fmla="*/ 193596 h 358061"/>
              <a:gd name="connsiteX268" fmla="*/ 137602 w 203570"/>
              <a:gd name="connsiteY268" fmla="*/ 185888 h 358061"/>
              <a:gd name="connsiteX269" fmla="*/ 135562 w 203570"/>
              <a:gd name="connsiteY269" fmla="*/ 178747 h 358061"/>
              <a:gd name="connsiteX270" fmla="*/ 133749 w 203570"/>
              <a:gd name="connsiteY270" fmla="*/ 171380 h 358061"/>
              <a:gd name="connsiteX271" fmla="*/ 132842 w 203570"/>
              <a:gd name="connsiteY271" fmla="*/ 169113 h 358061"/>
              <a:gd name="connsiteX272" fmla="*/ 131369 w 203570"/>
              <a:gd name="connsiteY272" fmla="*/ 167639 h 358061"/>
              <a:gd name="connsiteX273" fmla="*/ 129328 w 203570"/>
              <a:gd name="connsiteY273" fmla="*/ 166052 h 358061"/>
              <a:gd name="connsiteX274" fmla="*/ 125474 w 203570"/>
              <a:gd name="connsiteY274" fmla="*/ 161859 h 358061"/>
              <a:gd name="connsiteX275" fmla="*/ 122754 w 203570"/>
              <a:gd name="connsiteY275" fmla="*/ 158912 h 358061"/>
              <a:gd name="connsiteX276" fmla="*/ 113460 w 203570"/>
              <a:gd name="connsiteY276" fmla="*/ 155058 h 358061"/>
              <a:gd name="connsiteX277" fmla="*/ 108586 w 203570"/>
              <a:gd name="connsiteY277" fmla="*/ 155058 h 358061"/>
              <a:gd name="connsiteX278" fmla="*/ 104959 w 203570"/>
              <a:gd name="connsiteY278" fmla="*/ 157211 h 358061"/>
              <a:gd name="connsiteX279" fmla="*/ 104279 w 203570"/>
              <a:gd name="connsiteY279" fmla="*/ 157438 h 358061"/>
              <a:gd name="connsiteX280" fmla="*/ 92830 w 203570"/>
              <a:gd name="connsiteY280" fmla="*/ 155398 h 358061"/>
              <a:gd name="connsiteX281" fmla="*/ 90904 w 203570"/>
              <a:gd name="connsiteY281" fmla="*/ 154605 h 358061"/>
              <a:gd name="connsiteX282" fmla="*/ 89204 w 203570"/>
              <a:gd name="connsiteY282" fmla="*/ 153018 h 358061"/>
              <a:gd name="connsiteX283" fmla="*/ 91130 w 203570"/>
              <a:gd name="connsiteY283" fmla="*/ 154038 h 358061"/>
              <a:gd name="connsiteX284" fmla="*/ 95551 w 203570"/>
              <a:gd name="connsiteY284" fmla="*/ 154945 h 358061"/>
              <a:gd name="connsiteX285" fmla="*/ 97931 w 203570"/>
              <a:gd name="connsiteY285" fmla="*/ 154945 h 358061"/>
              <a:gd name="connsiteX286" fmla="*/ 99858 w 203570"/>
              <a:gd name="connsiteY286" fmla="*/ 154605 h 358061"/>
              <a:gd name="connsiteX287" fmla="*/ 101671 w 203570"/>
              <a:gd name="connsiteY287" fmla="*/ 153471 h 358061"/>
              <a:gd name="connsiteX288" fmla="*/ 105752 w 203570"/>
              <a:gd name="connsiteY288" fmla="*/ 149957 h 358061"/>
              <a:gd name="connsiteX289" fmla="*/ 110059 w 203570"/>
              <a:gd name="connsiteY289" fmla="*/ 149731 h 358061"/>
              <a:gd name="connsiteX290" fmla="*/ 111986 w 203570"/>
              <a:gd name="connsiteY290" fmla="*/ 148144 h 358061"/>
              <a:gd name="connsiteX291" fmla="*/ 112439 w 203570"/>
              <a:gd name="connsiteY291" fmla="*/ 146104 h 358061"/>
              <a:gd name="connsiteX292" fmla="*/ 107679 w 203570"/>
              <a:gd name="connsiteY292" fmla="*/ 143610 h 358061"/>
              <a:gd name="connsiteX293" fmla="*/ 103598 w 203570"/>
              <a:gd name="connsiteY293" fmla="*/ 143837 h 358061"/>
              <a:gd name="connsiteX294" fmla="*/ 101331 w 203570"/>
              <a:gd name="connsiteY294" fmla="*/ 144517 h 358061"/>
              <a:gd name="connsiteX295" fmla="*/ 99065 w 203570"/>
              <a:gd name="connsiteY295" fmla="*/ 144517 h 358061"/>
              <a:gd name="connsiteX296" fmla="*/ 100991 w 203570"/>
              <a:gd name="connsiteY296" fmla="*/ 143950 h 358061"/>
              <a:gd name="connsiteX297" fmla="*/ 102805 w 203570"/>
              <a:gd name="connsiteY297" fmla="*/ 142703 h 358061"/>
              <a:gd name="connsiteX298" fmla="*/ 104392 w 203570"/>
              <a:gd name="connsiteY298" fmla="*/ 141910 h 358061"/>
              <a:gd name="connsiteX299" fmla="*/ 109946 w 203570"/>
              <a:gd name="connsiteY299" fmla="*/ 140890 h 358061"/>
              <a:gd name="connsiteX300" fmla="*/ 111873 w 203570"/>
              <a:gd name="connsiteY300" fmla="*/ 139869 h 358061"/>
              <a:gd name="connsiteX301" fmla="*/ 113686 w 203570"/>
              <a:gd name="connsiteY301" fmla="*/ 138396 h 358061"/>
              <a:gd name="connsiteX302" fmla="*/ 115613 w 203570"/>
              <a:gd name="connsiteY302" fmla="*/ 136016 h 358061"/>
              <a:gd name="connsiteX303" fmla="*/ 117087 w 203570"/>
              <a:gd name="connsiteY303" fmla="*/ 133069 h 358061"/>
              <a:gd name="connsiteX304" fmla="*/ 120487 w 203570"/>
              <a:gd name="connsiteY304" fmla="*/ 128875 h 358061"/>
              <a:gd name="connsiteX305" fmla="*/ 124001 w 203570"/>
              <a:gd name="connsiteY305" fmla="*/ 121394 h 358061"/>
              <a:gd name="connsiteX306" fmla="*/ 124568 w 203570"/>
              <a:gd name="connsiteY306" fmla="*/ 119807 h 358061"/>
              <a:gd name="connsiteX307" fmla="*/ 124908 w 203570"/>
              <a:gd name="connsiteY307" fmla="*/ 118107 h 358061"/>
              <a:gd name="connsiteX308" fmla="*/ 125474 w 203570"/>
              <a:gd name="connsiteY308" fmla="*/ 116520 h 358061"/>
              <a:gd name="connsiteX309" fmla="*/ 127288 w 203570"/>
              <a:gd name="connsiteY309" fmla="*/ 113573 h 358061"/>
              <a:gd name="connsiteX310" fmla="*/ 129328 w 203570"/>
              <a:gd name="connsiteY310" fmla="*/ 111420 h 358061"/>
              <a:gd name="connsiteX311" fmla="*/ 130462 w 203570"/>
              <a:gd name="connsiteY311" fmla="*/ 109719 h 358061"/>
              <a:gd name="connsiteX312" fmla="*/ 130462 w 203570"/>
              <a:gd name="connsiteY312" fmla="*/ 109039 h 358061"/>
              <a:gd name="connsiteX313" fmla="*/ 128648 w 203570"/>
              <a:gd name="connsiteY313" fmla="*/ 105299 h 358061"/>
              <a:gd name="connsiteX314" fmla="*/ 126721 w 203570"/>
              <a:gd name="connsiteY314" fmla="*/ 103259 h 358061"/>
              <a:gd name="connsiteX315" fmla="*/ 124454 w 203570"/>
              <a:gd name="connsiteY315" fmla="*/ 102465 h 358061"/>
              <a:gd name="connsiteX316" fmla="*/ 120940 w 203570"/>
              <a:gd name="connsiteY316" fmla="*/ 103145 h 358061"/>
              <a:gd name="connsiteX317" fmla="*/ 108359 w 203570"/>
              <a:gd name="connsiteY317" fmla="*/ 102805 h 358061"/>
              <a:gd name="connsiteX318" fmla="*/ 106546 w 203570"/>
              <a:gd name="connsiteY318" fmla="*/ 102805 h 358061"/>
              <a:gd name="connsiteX319" fmla="*/ 104732 w 203570"/>
              <a:gd name="connsiteY319" fmla="*/ 103485 h 358061"/>
              <a:gd name="connsiteX320" fmla="*/ 103712 w 203570"/>
              <a:gd name="connsiteY320" fmla="*/ 103485 h 358061"/>
              <a:gd name="connsiteX321" fmla="*/ 99405 w 203570"/>
              <a:gd name="connsiteY321" fmla="*/ 102238 h 358061"/>
              <a:gd name="connsiteX322" fmla="*/ 97138 w 203570"/>
              <a:gd name="connsiteY322" fmla="*/ 102238 h 358061"/>
              <a:gd name="connsiteX323" fmla="*/ 92490 w 203570"/>
              <a:gd name="connsiteY323" fmla="*/ 103712 h 358061"/>
              <a:gd name="connsiteX324" fmla="*/ 87617 w 203570"/>
              <a:gd name="connsiteY324" fmla="*/ 105639 h 358061"/>
              <a:gd name="connsiteX325" fmla="*/ 85123 w 203570"/>
              <a:gd name="connsiteY325" fmla="*/ 106206 h 358061"/>
              <a:gd name="connsiteX326" fmla="*/ 82176 w 203570"/>
              <a:gd name="connsiteY326" fmla="*/ 106206 h 358061"/>
              <a:gd name="connsiteX327" fmla="*/ 83309 w 203570"/>
              <a:gd name="connsiteY327" fmla="*/ 103145 h 358061"/>
              <a:gd name="connsiteX328" fmla="*/ 87163 w 203570"/>
              <a:gd name="connsiteY328" fmla="*/ 99632 h 358061"/>
              <a:gd name="connsiteX329" fmla="*/ 87844 w 203570"/>
              <a:gd name="connsiteY329" fmla="*/ 98611 h 358061"/>
              <a:gd name="connsiteX330" fmla="*/ 86823 w 203570"/>
              <a:gd name="connsiteY330" fmla="*/ 97931 h 358061"/>
              <a:gd name="connsiteX331" fmla="*/ 84216 w 203570"/>
              <a:gd name="connsiteY331" fmla="*/ 97591 h 358061"/>
              <a:gd name="connsiteX332" fmla="*/ 84556 w 203570"/>
              <a:gd name="connsiteY332" fmla="*/ 95551 h 358061"/>
              <a:gd name="connsiteX333" fmla="*/ 85123 w 203570"/>
              <a:gd name="connsiteY333" fmla="*/ 94078 h 358061"/>
              <a:gd name="connsiteX334" fmla="*/ 89544 w 203570"/>
              <a:gd name="connsiteY334" fmla="*/ 91131 h 358061"/>
              <a:gd name="connsiteX335" fmla="*/ 97025 w 203570"/>
              <a:gd name="connsiteY335" fmla="*/ 85123 h 358061"/>
              <a:gd name="connsiteX336" fmla="*/ 101105 w 203570"/>
              <a:gd name="connsiteY336" fmla="*/ 82516 h 358061"/>
              <a:gd name="connsiteX337" fmla="*/ 102692 w 203570"/>
              <a:gd name="connsiteY337" fmla="*/ 80703 h 358061"/>
              <a:gd name="connsiteX338" fmla="*/ 103145 w 203570"/>
              <a:gd name="connsiteY338" fmla="*/ 79683 h 358061"/>
              <a:gd name="connsiteX339" fmla="*/ 103372 w 203570"/>
              <a:gd name="connsiteY339" fmla="*/ 78889 h 358061"/>
              <a:gd name="connsiteX340" fmla="*/ 103145 w 203570"/>
              <a:gd name="connsiteY340" fmla="*/ 76282 h 358061"/>
              <a:gd name="connsiteX341" fmla="*/ 104279 w 203570"/>
              <a:gd name="connsiteY341" fmla="*/ 73902 h 358061"/>
              <a:gd name="connsiteX342" fmla="*/ 104505 w 203570"/>
              <a:gd name="connsiteY342" fmla="*/ 72995 h 358061"/>
              <a:gd name="connsiteX343" fmla="*/ 104505 w 203570"/>
              <a:gd name="connsiteY343" fmla="*/ 72428 h 358061"/>
              <a:gd name="connsiteX344" fmla="*/ 100198 w 203570"/>
              <a:gd name="connsiteY344" fmla="*/ 71975 h 358061"/>
              <a:gd name="connsiteX345" fmla="*/ 96231 w 203570"/>
              <a:gd name="connsiteY345" fmla="*/ 72995 h 358061"/>
              <a:gd name="connsiteX346" fmla="*/ 91924 w 203570"/>
              <a:gd name="connsiteY346" fmla="*/ 73335 h 358061"/>
              <a:gd name="connsiteX347" fmla="*/ 87844 w 203570"/>
              <a:gd name="connsiteY347" fmla="*/ 74242 h 358061"/>
              <a:gd name="connsiteX348" fmla="*/ 81156 w 203570"/>
              <a:gd name="connsiteY348" fmla="*/ 74922 h 358061"/>
              <a:gd name="connsiteX349" fmla="*/ 76168 w 203570"/>
              <a:gd name="connsiteY349" fmla="*/ 76395 h 358061"/>
              <a:gd name="connsiteX350" fmla="*/ 74922 w 203570"/>
              <a:gd name="connsiteY350" fmla="*/ 74582 h 358061"/>
              <a:gd name="connsiteX351" fmla="*/ 74015 w 203570"/>
              <a:gd name="connsiteY351" fmla="*/ 74809 h 358061"/>
              <a:gd name="connsiteX352" fmla="*/ 71068 w 203570"/>
              <a:gd name="connsiteY352" fmla="*/ 76395 h 358061"/>
              <a:gd name="connsiteX353" fmla="*/ 70275 w 203570"/>
              <a:gd name="connsiteY353" fmla="*/ 76395 h 358061"/>
              <a:gd name="connsiteX354" fmla="*/ 69255 w 203570"/>
              <a:gd name="connsiteY354" fmla="*/ 75035 h 358061"/>
              <a:gd name="connsiteX355" fmla="*/ 68348 w 203570"/>
              <a:gd name="connsiteY355" fmla="*/ 74469 h 358061"/>
              <a:gd name="connsiteX356" fmla="*/ 65967 w 203570"/>
              <a:gd name="connsiteY356" fmla="*/ 74015 h 358061"/>
              <a:gd name="connsiteX357" fmla="*/ 64947 w 203570"/>
              <a:gd name="connsiteY357" fmla="*/ 74242 h 358061"/>
              <a:gd name="connsiteX358" fmla="*/ 64154 w 203570"/>
              <a:gd name="connsiteY358" fmla="*/ 74695 h 358061"/>
              <a:gd name="connsiteX359" fmla="*/ 63134 w 203570"/>
              <a:gd name="connsiteY359" fmla="*/ 76169 h 358061"/>
              <a:gd name="connsiteX360" fmla="*/ 62907 w 203570"/>
              <a:gd name="connsiteY360" fmla="*/ 77189 h 358061"/>
              <a:gd name="connsiteX361" fmla="*/ 62907 w 203570"/>
              <a:gd name="connsiteY361" fmla="*/ 79456 h 358061"/>
              <a:gd name="connsiteX362" fmla="*/ 62567 w 203570"/>
              <a:gd name="connsiteY362" fmla="*/ 80589 h 358061"/>
              <a:gd name="connsiteX363" fmla="*/ 62794 w 203570"/>
              <a:gd name="connsiteY363" fmla="*/ 81836 h 358061"/>
              <a:gd name="connsiteX364" fmla="*/ 63814 w 203570"/>
              <a:gd name="connsiteY364" fmla="*/ 83310 h 358061"/>
              <a:gd name="connsiteX365" fmla="*/ 64267 w 203570"/>
              <a:gd name="connsiteY365" fmla="*/ 84443 h 358061"/>
              <a:gd name="connsiteX366" fmla="*/ 63247 w 203570"/>
              <a:gd name="connsiteY366" fmla="*/ 84896 h 358061"/>
              <a:gd name="connsiteX367" fmla="*/ 58940 w 203570"/>
              <a:gd name="connsiteY367" fmla="*/ 84896 h 358061"/>
              <a:gd name="connsiteX368" fmla="*/ 57580 w 203570"/>
              <a:gd name="connsiteY368" fmla="*/ 85237 h 358061"/>
              <a:gd name="connsiteX369" fmla="*/ 57240 w 203570"/>
              <a:gd name="connsiteY369" fmla="*/ 86143 h 358061"/>
              <a:gd name="connsiteX370" fmla="*/ 57466 w 203570"/>
              <a:gd name="connsiteY370" fmla="*/ 87277 h 358061"/>
              <a:gd name="connsiteX371" fmla="*/ 57466 w 203570"/>
              <a:gd name="connsiteY371" fmla="*/ 88297 h 358061"/>
              <a:gd name="connsiteX372" fmla="*/ 56106 w 203570"/>
              <a:gd name="connsiteY372" fmla="*/ 90677 h 358061"/>
              <a:gd name="connsiteX373" fmla="*/ 56560 w 203570"/>
              <a:gd name="connsiteY373" fmla="*/ 91471 h 358061"/>
              <a:gd name="connsiteX374" fmla="*/ 60980 w 203570"/>
              <a:gd name="connsiteY374" fmla="*/ 95891 h 358061"/>
              <a:gd name="connsiteX375" fmla="*/ 61434 w 203570"/>
              <a:gd name="connsiteY375" fmla="*/ 96685 h 358061"/>
              <a:gd name="connsiteX376" fmla="*/ 58713 w 203570"/>
              <a:gd name="connsiteY376" fmla="*/ 95891 h 358061"/>
              <a:gd name="connsiteX377" fmla="*/ 58146 w 203570"/>
              <a:gd name="connsiteY377" fmla="*/ 95891 h 358061"/>
              <a:gd name="connsiteX378" fmla="*/ 57580 w 203570"/>
              <a:gd name="connsiteY378" fmla="*/ 96685 h 358061"/>
              <a:gd name="connsiteX379" fmla="*/ 52253 w 203570"/>
              <a:gd name="connsiteY379" fmla="*/ 96685 h 358061"/>
              <a:gd name="connsiteX380" fmla="*/ 51119 w 203570"/>
              <a:gd name="connsiteY380" fmla="*/ 98385 h 358061"/>
              <a:gd name="connsiteX381" fmla="*/ 50552 w 203570"/>
              <a:gd name="connsiteY381" fmla="*/ 99858 h 358061"/>
              <a:gd name="connsiteX382" fmla="*/ 49532 w 203570"/>
              <a:gd name="connsiteY382" fmla="*/ 103372 h 358061"/>
              <a:gd name="connsiteX383" fmla="*/ 49532 w 203570"/>
              <a:gd name="connsiteY383" fmla="*/ 104165 h 358061"/>
              <a:gd name="connsiteX384" fmla="*/ 50099 w 203570"/>
              <a:gd name="connsiteY384" fmla="*/ 105526 h 358061"/>
              <a:gd name="connsiteX385" fmla="*/ 50892 w 203570"/>
              <a:gd name="connsiteY385" fmla="*/ 106432 h 358061"/>
              <a:gd name="connsiteX386" fmla="*/ 52933 w 203570"/>
              <a:gd name="connsiteY386" fmla="*/ 107226 h 358061"/>
              <a:gd name="connsiteX387" fmla="*/ 50779 w 203570"/>
              <a:gd name="connsiteY387" fmla="*/ 108019 h 358061"/>
              <a:gd name="connsiteX388" fmla="*/ 49419 w 203570"/>
              <a:gd name="connsiteY388" fmla="*/ 108813 h 358061"/>
              <a:gd name="connsiteX389" fmla="*/ 48512 w 203570"/>
              <a:gd name="connsiteY389" fmla="*/ 109833 h 358061"/>
              <a:gd name="connsiteX390" fmla="*/ 48172 w 203570"/>
              <a:gd name="connsiteY390" fmla="*/ 110853 h 358061"/>
              <a:gd name="connsiteX391" fmla="*/ 48625 w 203570"/>
              <a:gd name="connsiteY391" fmla="*/ 112666 h 358061"/>
              <a:gd name="connsiteX392" fmla="*/ 51459 w 203570"/>
              <a:gd name="connsiteY392" fmla="*/ 114027 h 358061"/>
              <a:gd name="connsiteX393" fmla="*/ 52026 w 203570"/>
              <a:gd name="connsiteY393" fmla="*/ 115273 h 358061"/>
              <a:gd name="connsiteX394" fmla="*/ 53499 w 203570"/>
              <a:gd name="connsiteY394" fmla="*/ 117200 h 358061"/>
              <a:gd name="connsiteX395" fmla="*/ 52933 w 203570"/>
              <a:gd name="connsiteY395" fmla="*/ 121281 h 358061"/>
              <a:gd name="connsiteX396" fmla="*/ 49985 w 203570"/>
              <a:gd name="connsiteY396" fmla="*/ 125701 h 358061"/>
              <a:gd name="connsiteX397" fmla="*/ 47605 w 203570"/>
              <a:gd name="connsiteY397" fmla="*/ 127061 h 358061"/>
              <a:gd name="connsiteX398" fmla="*/ 47379 w 203570"/>
              <a:gd name="connsiteY398" fmla="*/ 127515 h 358061"/>
              <a:gd name="connsiteX399" fmla="*/ 50099 w 203570"/>
              <a:gd name="connsiteY399" fmla="*/ 129102 h 358061"/>
              <a:gd name="connsiteX400" fmla="*/ 47039 w 203570"/>
              <a:gd name="connsiteY400" fmla="*/ 131369 h 358061"/>
              <a:gd name="connsiteX401" fmla="*/ 43865 w 203570"/>
              <a:gd name="connsiteY401" fmla="*/ 131822 h 358061"/>
              <a:gd name="connsiteX402" fmla="*/ 41825 w 203570"/>
              <a:gd name="connsiteY402" fmla="*/ 133295 h 358061"/>
              <a:gd name="connsiteX403" fmla="*/ 41825 w 203570"/>
              <a:gd name="connsiteY403" fmla="*/ 133635 h 358061"/>
              <a:gd name="connsiteX404" fmla="*/ 43412 w 203570"/>
              <a:gd name="connsiteY404" fmla="*/ 134089 h 358061"/>
              <a:gd name="connsiteX405" fmla="*/ 45225 w 203570"/>
              <a:gd name="connsiteY405" fmla="*/ 134089 h 358061"/>
              <a:gd name="connsiteX406" fmla="*/ 45905 w 203570"/>
              <a:gd name="connsiteY406" fmla="*/ 136809 h 358061"/>
              <a:gd name="connsiteX407" fmla="*/ 47379 w 203570"/>
              <a:gd name="connsiteY407" fmla="*/ 138169 h 358061"/>
              <a:gd name="connsiteX408" fmla="*/ 49305 w 203570"/>
              <a:gd name="connsiteY408" fmla="*/ 138849 h 358061"/>
              <a:gd name="connsiteX409" fmla="*/ 51799 w 203570"/>
              <a:gd name="connsiteY409" fmla="*/ 139076 h 358061"/>
              <a:gd name="connsiteX410" fmla="*/ 53613 w 203570"/>
              <a:gd name="connsiteY410" fmla="*/ 138056 h 358061"/>
              <a:gd name="connsiteX411" fmla="*/ 60754 w 203570"/>
              <a:gd name="connsiteY411" fmla="*/ 132275 h 358061"/>
              <a:gd name="connsiteX412" fmla="*/ 61320 w 203570"/>
              <a:gd name="connsiteY412" fmla="*/ 132049 h 358061"/>
              <a:gd name="connsiteX413" fmla="*/ 60187 w 203570"/>
              <a:gd name="connsiteY413" fmla="*/ 134316 h 358061"/>
              <a:gd name="connsiteX414" fmla="*/ 58713 w 203570"/>
              <a:gd name="connsiteY414" fmla="*/ 136469 h 358061"/>
              <a:gd name="connsiteX415" fmla="*/ 58373 w 203570"/>
              <a:gd name="connsiteY415" fmla="*/ 138396 h 358061"/>
              <a:gd name="connsiteX416" fmla="*/ 57126 w 203570"/>
              <a:gd name="connsiteY416" fmla="*/ 139643 h 358061"/>
              <a:gd name="connsiteX417" fmla="*/ 56333 w 203570"/>
              <a:gd name="connsiteY417" fmla="*/ 142477 h 358061"/>
              <a:gd name="connsiteX418" fmla="*/ 55200 w 203570"/>
              <a:gd name="connsiteY418" fmla="*/ 144743 h 358061"/>
              <a:gd name="connsiteX419" fmla="*/ 54180 w 203570"/>
              <a:gd name="connsiteY419" fmla="*/ 147804 h 358061"/>
              <a:gd name="connsiteX420" fmla="*/ 53726 w 203570"/>
              <a:gd name="connsiteY420" fmla="*/ 151431 h 358061"/>
              <a:gd name="connsiteX421" fmla="*/ 52593 w 203570"/>
              <a:gd name="connsiteY421" fmla="*/ 153924 h 358061"/>
              <a:gd name="connsiteX422" fmla="*/ 52366 w 203570"/>
              <a:gd name="connsiteY422" fmla="*/ 161405 h 358061"/>
              <a:gd name="connsiteX423" fmla="*/ 52819 w 203570"/>
              <a:gd name="connsiteY423" fmla="*/ 161859 h 358061"/>
              <a:gd name="connsiteX424" fmla="*/ 53386 w 203570"/>
              <a:gd name="connsiteY424" fmla="*/ 161859 h 358061"/>
              <a:gd name="connsiteX425" fmla="*/ 54746 w 203570"/>
              <a:gd name="connsiteY425" fmla="*/ 161519 h 358061"/>
              <a:gd name="connsiteX426" fmla="*/ 54746 w 203570"/>
              <a:gd name="connsiteY426" fmla="*/ 161519 h 358061"/>
              <a:gd name="connsiteX427" fmla="*/ 52706 w 203570"/>
              <a:gd name="connsiteY427" fmla="*/ 164239 h 358061"/>
              <a:gd name="connsiteX428" fmla="*/ 51799 w 203570"/>
              <a:gd name="connsiteY428" fmla="*/ 165712 h 358061"/>
              <a:gd name="connsiteX429" fmla="*/ 51119 w 203570"/>
              <a:gd name="connsiteY429" fmla="*/ 167299 h 358061"/>
              <a:gd name="connsiteX430" fmla="*/ 49645 w 203570"/>
              <a:gd name="connsiteY430" fmla="*/ 172853 h 358061"/>
              <a:gd name="connsiteX431" fmla="*/ 49305 w 203570"/>
              <a:gd name="connsiteY431" fmla="*/ 174327 h 358061"/>
              <a:gd name="connsiteX432" fmla="*/ 49305 w 203570"/>
              <a:gd name="connsiteY432" fmla="*/ 175347 h 358061"/>
              <a:gd name="connsiteX433" fmla="*/ 50099 w 203570"/>
              <a:gd name="connsiteY433" fmla="*/ 176254 h 358061"/>
              <a:gd name="connsiteX434" fmla="*/ 51799 w 203570"/>
              <a:gd name="connsiteY434" fmla="*/ 176480 h 358061"/>
              <a:gd name="connsiteX435" fmla="*/ 52366 w 203570"/>
              <a:gd name="connsiteY435" fmla="*/ 176480 h 358061"/>
              <a:gd name="connsiteX436" fmla="*/ 52933 w 203570"/>
              <a:gd name="connsiteY436" fmla="*/ 175687 h 358061"/>
              <a:gd name="connsiteX437" fmla="*/ 53613 w 203570"/>
              <a:gd name="connsiteY437" fmla="*/ 174553 h 358061"/>
              <a:gd name="connsiteX438" fmla="*/ 57126 w 203570"/>
              <a:gd name="connsiteY438" fmla="*/ 162766 h 358061"/>
              <a:gd name="connsiteX439" fmla="*/ 57353 w 203570"/>
              <a:gd name="connsiteY439" fmla="*/ 160952 h 358061"/>
              <a:gd name="connsiteX440" fmla="*/ 56446 w 203570"/>
              <a:gd name="connsiteY440" fmla="*/ 157098 h 358061"/>
              <a:gd name="connsiteX441" fmla="*/ 56446 w 203570"/>
              <a:gd name="connsiteY441" fmla="*/ 156418 h 358061"/>
              <a:gd name="connsiteX442" fmla="*/ 56560 w 203570"/>
              <a:gd name="connsiteY442" fmla="*/ 155738 h 358061"/>
              <a:gd name="connsiteX443" fmla="*/ 57126 w 203570"/>
              <a:gd name="connsiteY443" fmla="*/ 154945 h 358061"/>
              <a:gd name="connsiteX444" fmla="*/ 59167 w 203570"/>
              <a:gd name="connsiteY444" fmla="*/ 152791 h 358061"/>
              <a:gd name="connsiteX445" fmla="*/ 63247 w 203570"/>
              <a:gd name="connsiteY445" fmla="*/ 149391 h 358061"/>
              <a:gd name="connsiteX446" fmla="*/ 65061 w 203570"/>
              <a:gd name="connsiteY446" fmla="*/ 148257 h 358061"/>
              <a:gd name="connsiteX447" fmla="*/ 61434 w 203570"/>
              <a:gd name="connsiteY447" fmla="*/ 151884 h 358061"/>
              <a:gd name="connsiteX448" fmla="*/ 60527 w 203570"/>
              <a:gd name="connsiteY448" fmla="*/ 153471 h 358061"/>
              <a:gd name="connsiteX449" fmla="*/ 60073 w 203570"/>
              <a:gd name="connsiteY449" fmla="*/ 155511 h 358061"/>
              <a:gd name="connsiteX450" fmla="*/ 60073 w 203570"/>
              <a:gd name="connsiteY450" fmla="*/ 157665 h 358061"/>
              <a:gd name="connsiteX451" fmla="*/ 60414 w 203570"/>
              <a:gd name="connsiteY451" fmla="*/ 159025 h 358061"/>
              <a:gd name="connsiteX452" fmla="*/ 60640 w 203570"/>
              <a:gd name="connsiteY452" fmla="*/ 159025 h 358061"/>
              <a:gd name="connsiteX453" fmla="*/ 60980 w 203570"/>
              <a:gd name="connsiteY453" fmla="*/ 157665 h 358061"/>
              <a:gd name="connsiteX454" fmla="*/ 62227 w 203570"/>
              <a:gd name="connsiteY454" fmla="*/ 157665 h 358061"/>
              <a:gd name="connsiteX455" fmla="*/ 62681 w 203570"/>
              <a:gd name="connsiteY455" fmla="*/ 157211 h 358061"/>
              <a:gd name="connsiteX456" fmla="*/ 63134 w 203570"/>
              <a:gd name="connsiteY456" fmla="*/ 155851 h 358061"/>
              <a:gd name="connsiteX457" fmla="*/ 65627 w 203570"/>
              <a:gd name="connsiteY457" fmla="*/ 155171 h 358061"/>
              <a:gd name="connsiteX458" fmla="*/ 66534 w 203570"/>
              <a:gd name="connsiteY458" fmla="*/ 154491 h 358061"/>
              <a:gd name="connsiteX459" fmla="*/ 68008 w 203570"/>
              <a:gd name="connsiteY459" fmla="*/ 151771 h 358061"/>
              <a:gd name="connsiteX460" fmla="*/ 68801 w 203570"/>
              <a:gd name="connsiteY460" fmla="*/ 150637 h 358061"/>
              <a:gd name="connsiteX461" fmla="*/ 69141 w 203570"/>
              <a:gd name="connsiteY461" fmla="*/ 150411 h 358061"/>
              <a:gd name="connsiteX462" fmla="*/ 68348 w 203570"/>
              <a:gd name="connsiteY462" fmla="*/ 152791 h 358061"/>
              <a:gd name="connsiteX463" fmla="*/ 68348 w 203570"/>
              <a:gd name="connsiteY463" fmla="*/ 153698 h 358061"/>
              <a:gd name="connsiteX464" fmla="*/ 71862 w 203570"/>
              <a:gd name="connsiteY464" fmla="*/ 156305 h 358061"/>
              <a:gd name="connsiteX465" fmla="*/ 73675 w 203570"/>
              <a:gd name="connsiteY465" fmla="*/ 157211 h 358061"/>
              <a:gd name="connsiteX466" fmla="*/ 69141 w 203570"/>
              <a:gd name="connsiteY466" fmla="*/ 157211 h 358061"/>
              <a:gd name="connsiteX467" fmla="*/ 68801 w 203570"/>
              <a:gd name="connsiteY467" fmla="*/ 157438 h 358061"/>
              <a:gd name="connsiteX468" fmla="*/ 67894 w 203570"/>
              <a:gd name="connsiteY468" fmla="*/ 159138 h 358061"/>
              <a:gd name="connsiteX469" fmla="*/ 67554 w 203570"/>
              <a:gd name="connsiteY469" fmla="*/ 161972 h 358061"/>
              <a:gd name="connsiteX470" fmla="*/ 67554 w 203570"/>
              <a:gd name="connsiteY470" fmla="*/ 164466 h 358061"/>
              <a:gd name="connsiteX471" fmla="*/ 70955 w 203570"/>
              <a:gd name="connsiteY471" fmla="*/ 167526 h 358061"/>
              <a:gd name="connsiteX472" fmla="*/ 71748 w 203570"/>
              <a:gd name="connsiteY472" fmla="*/ 168886 h 358061"/>
              <a:gd name="connsiteX473" fmla="*/ 71748 w 203570"/>
              <a:gd name="connsiteY473" fmla="*/ 170473 h 358061"/>
              <a:gd name="connsiteX474" fmla="*/ 70955 w 203570"/>
              <a:gd name="connsiteY474" fmla="*/ 172967 h 358061"/>
              <a:gd name="connsiteX475" fmla="*/ 69708 w 203570"/>
              <a:gd name="connsiteY475" fmla="*/ 174894 h 358061"/>
              <a:gd name="connsiteX476" fmla="*/ 65967 w 203570"/>
              <a:gd name="connsiteY476" fmla="*/ 181354 h 358061"/>
              <a:gd name="connsiteX477" fmla="*/ 64154 w 203570"/>
              <a:gd name="connsiteY477" fmla="*/ 186342 h 358061"/>
              <a:gd name="connsiteX478" fmla="*/ 62907 w 203570"/>
              <a:gd name="connsiteY478" fmla="*/ 185548 h 358061"/>
              <a:gd name="connsiteX479" fmla="*/ 61774 w 203570"/>
              <a:gd name="connsiteY479" fmla="*/ 186342 h 358061"/>
              <a:gd name="connsiteX480" fmla="*/ 61774 w 203570"/>
              <a:gd name="connsiteY480" fmla="*/ 188382 h 358061"/>
              <a:gd name="connsiteX481" fmla="*/ 62567 w 203570"/>
              <a:gd name="connsiteY481" fmla="*/ 190195 h 358061"/>
              <a:gd name="connsiteX482" fmla="*/ 64721 w 203570"/>
              <a:gd name="connsiteY482" fmla="*/ 193142 h 358061"/>
              <a:gd name="connsiteX483" fmla="*/ 67214 w 203570"/>
              <a:gd name="connsiteY483" fmla="*/ 195296 h 358061"/>
              <a:gd name="connsiteX484" fmla="*/ 67668 w 203570"/>
              <a:gd name="connsiteY484" fmla="*/ 192802 h 358061"/>
              <a:gd name="connsiteX485" fmla="*/ 68461 w 203570"/>
              <a:gd name="connsiteY485" fmla="*/ 191215 h 358061"/>
              <a:gd name="connsiteX486" fmla="*/ 69141 w 203570"/>
              <a:gd name="connsiteY486" fmla="*/ 190535 h 358061"/>
              <a:gd name="connsiteX487" fmla="*/ 72655 w 203570"/>
              <a:gd name="connsiteY487" fmla="*/ 192236 h 358061"/>
              <a:gd name="connsiteX488" fmla="*/ 75262 w 203570"/>
              <a:gd name="connsiteY488" fmla="*/ 193142 h 358061"/>
              <a:gd name="connsiteX489" fmla="*/ 77415 w 203570"/>
              <a:gd name="connsiteY489" fmla="*/ 192236 h 358061"/>
              <a:gd name="connsiteX490" fmla="*/ 79569 w 203570"/>
              <a:gd name="connsiteY490" fmla="*/ 190762 h 358061"/>
              <a:gd name="connsiteX491" fmla="*/ 80589 w 203570"/>
              <a:gd name="connsiteY491" fmla="*/ 190422 h 358061"/>
              <a:gd name="connsiteX492" fmla="*/ 81496 w 203570"/>
              <a:gd name="connsiteY492" fmla="*/ 190762 h 358061"/>
              <a:gd name="connsiteX493" fmla="*/ 82176 w 203570"/>
              <a:gd name="connsiteY493" fmla="*/ 191896 h 358061"/>
              <a:gd name="connsiteX494" fmla="*/ 82969 w 203570"/>
              <a:gd name="connsiteY494" fmla="*/ 192576 h 358061"/>
              <a:gd name="connsiteX495" fmla="*/ 84103 w 203570"/>
              <a:gd name="connsiteY495" fmla="*/ 192349 h 358061"/>
              <a:gd name="connsiteX496" fmla="*/ 86483 w 203570"/>
              <a:gd name="connsiteY496" fmla="*/ 192576 h 358061"/>
              <a:gd name="connsiteX497" fmla="*/ 87730 w 203570"/>
              <a:gd name="connsiteY497" fmla="*/ 191896 h 358061"/>
              <a:gd name="connsiteX498" fmla="*/ 88864 w 203570"/>
              <a:gd name="connsiteY498" fmla="*/ 190762 h 358061"/>
              <a:gd name="connsiteX499" fmla="*/ 90110 w 203570"/>
              <a:gd name="connsiteY499" fmla="*/ 189969 h 358061"/>
              <a:gd name="connsiteX500" fmla="*/ 91470 w 203570"/>
              <a:gd name="connsiteY500" fmla="*/ 189742 h 358061"/>
              <a:gd name="connsiteX501" fmla="*/ 92717 w 203570"/>
              <a:gd name="connsiteY501" fmla="*/ 189175 h 358061"/>
              <a:gd name="connsiteX502" fmla="*/ 94871 w 203570"/>
              <a:gd name="connsiteY502" fmla="*/ 187475 h 358061"/>
              <a:gd name="connsiteX503" fmla="*/ 97251 w 203570"/>
              <a:gd name="connsiteY503" fmla="*/ 187022 h 358061"/>
              <a:gd name="connsiteX504" fmla="*/ 104505 w 203570"/>
              <a:gd name="connsiteY504" fmla="*/ 187022 h 358061"/>
              <a:gd name="connsiteX505" fmla="*/ 105412 w 203570"/>
              <a:gd name="connsiteY505" fmla="*/ 187362 h 358061"/>
              <a:gd name="connsiteX506" fmla="*/ 100651 w 203570"/>
              <a:gd name="connsiteY506" fmla="*/ 188835 h 358061"/>
              <a:gd name="connsiteX507" fmla="*/ 96571 w 203570"/>
              <a:gd name="connsiteY507" fmla="*/ 192916 h 358061"/>
              <a:gd name="connsiteX508" fmla="*/ 93964 w 203570"/>
              <a:gd name="connsiteY508" fmla="*/ 199263 h 358061"/>
              <a:gd name="connsiteX509" fmla="*/ 94417 w 203570"/>
              <a:gd name="connsiteY509" fmla="*/ 202210 h 358061"/>
              <a:gd name="connsiteX510" fmla="*/ 97705 w 203570"/>
              <a:gd name="connsiteY510" fmla="*/ 207084 h 358061"/>
              <a:gd name="connsiteX511" fmla="*/ 99518 w 203570"/>
              <a:gd name="connsiteY511" fmla="*/ 209351 h 358061"/>
              <a:gd name="connsiteX512" fmla="*/ 102692 w 203570"/>
              <a:gd name="connsiteY512" fmla="*/ 212411 h 358061"/>
              <a:gd name="connsiteX513" fmla="*/ 103825 w 203570"/>
              <a:gd name="connsiteY513" fmla="*/ 212411 h 358061"/>
              <a:gd name="connsiteX514" fmla="*/ 104959 w 203570"/>
              <a:gd name="connsiteY514" fmla="*/ 211618 h 358061"/>
              <a:gd name="connsiteX515" fmla="*/ 106206 w 203570"/>
              <a:gd name="connsiteY515" fmla="*/ 211051 h 358061"/>
              <a:gd name="connsiteX516" fmla="*/ 108812 w 203570"/>
              <a:gd name="connsiteY516" fmla="*/ 210824 h 358061"/>
              <a:gd name="connsiteX517" fmla="*/ 109266 w 203570"/>
              <a:gd name="connsiteY517" fmla="*/ 212071 h 358061"/>
              <a:gd name="connsiteX518" fmla="*/ 108926 w 203570"/>
              <a:gd name="connsiteY518" fmla="*/ 214792 h 358061"/>
              <a:gd name="connsiteX519" fmla="*/ 108132 w 203570"/>
              <a:gd name="connsiteY519" fmla="*/ 217285 h 358061"/>
              <a:gd name="connsiteX520" fmla="*/ 105526 w 203570"/>
              <a:gd name="connsiteY520" fmla="*/ 218985 h 358061"/>
              <a:gd name="connsiteX521" fmla="*/ 105185 w 203570"/>
              <a:gd name="connsiteY521" fmla="*/ 220912 h 358061"/>
              <a:gd name="connsiteX522" fmla="*/ 105412 w 203570"/>
              <a:gd name="connsiteY522" fmla="*/ 223066 h 358061"/>
              <a:gd name="connsiteX523" fmla="*/ 106432 w 203570"/>
              <a:gd name="connsiteY523" fmla="*/ 223859 h 358061"/>
              <a:gd name="connsiteX524" fmla="*/ 107679 w 203570"/>
              <a:gd name="connsiteY524" fmla="*/ 224313 h 358061"/>
              <a:gd name="connsiteX525" fmla="*/ 106206 w 203570"/>
              <a:gd name="connsiteY525" fmla="*/ 226466 h 358061"/>
              <a:gd name="connsiteX526" fmla="*/ 104845 w 203570"/>
              <a:gd name="connsiteY526" fmla="*/ 228733 h 358061"/>
              <a:gd name="connsiteX527" fmla="*/ 104845 w 203570"/>
              <a:gd name="connsiteY527" fmla="*/ 230887 h 358061"/>
              <a:gd name="connsiteX528" fmla="*/ 106659 w 203570"/>
              <a:gd name="connsiteY528" fmla="*/ 234627 h 358061"/>
              <a:gd name="connsiteX529" fmla="*/ 107792 w 203570"/>
              <a:gd name="connsiteY529" fmla="*/ 235761 h 358061"/>
              <a:gd name="connsiteX530" fmla="*/ 109152 w 203570"/>
              <a:gd name="connsiteY530" fmla="*/ 236327 h 358061"/>
              <a:gd name="connsiteX531" fmla="*/ 110172 w 203570"/>
              <a:gd name="connsiteY531" fmla="*/ 236327 h 358061"/>
              <a:gd name="connsiteX532" fmla="*/ 111079 w 203570"/>
              <a:gd name="connsiteY532" fmla="*/ 237007 h 358061"/>
              <a:gd name="connsiteX533" fmla="*/ 108699 w 203570"/>
              <a:gd name="connsiteY533" fmla="*/ 237574 h 358061"/>
              <a:gd name="connsiteX534" fmla="*/ 107566 w 203570"/>
              <a:gd name="connsiteY534" fmla="*/ 237234 h 358061"/>
              <a:gd name="connsiteX535" fmla="*/ 104619 w 203570"/>
              <a:gd name="connsiteY535" fmla="*/ 233607 h 358061"/>
              <a:gd name="connsiteX536" fmla="*/ 102578 w 203570"/>
              <a:gd name="connsiteY536" fmla="*/ 234627 h 358061"/>
              <a:gd name="connsiteX537" fmla="*/ 103939 w 203570"/>
              <a:gd name="connsiteY537" fmla="*/ 238594 h 358061"/>
              <a:gd name="connsiteX538" fmla="*/ 99291 w 203570"/>
              <a:gd name="connsiteY538" fmla="*/ 235987 h 358061"/>
              <a:gd name="connsiteX539" fmla="*/ 97251 w 203570"/>
              <a:gd name="connsiteY539" fmla="*/ 236214 h 358061"/>
              <a:gd name="connsiteX540" fmla="*/ 95211 w 203570"/>
              <a:gd name="connsiteY540" fmla="*/ 237121 h 358061"/>
              <a:gd name="connsiteX541" fmla="*/ 92830 w 203570"/>
              <a:gd name="connsiteY541" fmla="*/ 237461 h 358061"/>
              <a:gd name="connsiteX542" fmla="*/ 90450 w 203570"/>
              <a:gd name="connsiteY542" fmla="*/ 237121 h 358061"/>
              <a:gd name="connsiteX543" fmla="*/ 89544 w 203570"/>
              <a:gd name="connsiteY543" fmla="*/ 237121 h 358061"/>
              <a:gd name="connsiteX544" fmla="*/ 83423 w 203570"/>
              <a:gd name="connsiteY544" fmla="*/ 239728 h 358061"/>
              <a:gd name="connsiteX545" fmla="*/ 80249 w 203570"/>
              <a:gd name="connsiteY545" fmla="*/ 241995 h 358061"/>
              <a:gd name="connsiteX546" fmla="*/ 79002 w 203570"/>
              <a:gd name="connsiteY546" fmla="*/ 243128 h 358061"/>
              <a:gd name="connsiteX547" fmla="*/ 78322 w 203570"/>
              <a:gd name="connsiteY547" fmla="*/ 244602 h 358061"/>
              <a:gd name="connsiteX548" fmla="*/ 77415 w 203570"/>
              <a:gd name="connsiteY548" fmla="*/ 245848 h 358061"/>
              <a:gd name="connsiteX549" fmla="*/ 74922 w 203570"/>
              <a:gd name="connsiteY549" fmla="*/ 247549 h 358061"/>
              <a:gd name="connsiteX550" fmla="*/ 72655 w 203570"/>
              <a:gd name="connsiteY550" fmla="*/ 249589 h 358061"/>
              <a:gd name="connsiteX551" fmla="*/ 71748 w 203570"/>
              <a:gd name="connsiteY551" fmla="*/ 250949 h 358061"/>
              <a:gd name="connsiteX552" fmla="*/ 71748 w 203570"/>
              <a:gd name="connsiteY552" fmla="*/ 252083 h 358061"/>
              <a:gd name="connsiteX553" fmla="*/ 73788 w 203570"/>
              <a:gd name="connsiteY553" fmla="*/ 251856 h 358061"/>
              <a:gd name="connsiteX554" fmla="*/ 76055 w 203570"/>
              <a:gd name="connsiteY554" fmla="*/ 250496 h 358061"/>
              <a:gd name="connsiteX555" fmla="*/ 78436 w 203570"/>
              <a:gd name="connsiteY555" fmla="*/ 249475 h 358061"/>
              <a:gd name="connsiteX556" fmla="*/ 81043 w 203570"/>
              <a:gd name="connsiteY556" fmla="*/ 249022 h 358061"/>
              <a:gd name="connsiteX557" fmla="*/ 83649 w 203570"/>
              <a:gd name="connsiteY557" fmla="*/ 249022 h 358061"/>
              <a:gd name="connsiteX558" fmla="*/ 83423 w 203570"/>
              <a:gd name="connsiteY558" fmla="*/ 250382 h 358061"/>
              <a:gd name="connsiteX559" fmla="*/ 83423 w 203570"/>
              <a:gd name="connsiteY559" fmla="*/ 251742 h 358061"/>
              <a:gd name="connsiteX560" fmla="*/ 84443 w 203570"/>
              <a:gd name="connsiteY560" fmla="*/ 253556 h 358061"/>
              <a:gd name="connsiteX561" fmla="*/ 85010 w 203570"/>
              <a:gd name="connsiteY561" fmla="*/ 255256 h 358061"/>
              <a:gd name="connsiteX562" fmla="*/ 84329 w 203570"/>
              <a:gd name="connsiteY562" fmla="*/ 256616 h 358061"/>
              <a:gd name="connsiteX563" fmla="*/ 84329 w 203570"/>
              <a:gd name="connsiteY563" fmla="*/ 258090 h 358061"/>
              <a:gd name="connsiteX564" fmla="*/ 84783 w 203570"/>
              <a:gd name="connsiteY564" fmla="*/ 259563 h 358061"/>
              <a:gd name="connsiteX565" fmla="*/ 86143 w 203570"/>
              <a:gd name="connsiteY565" fmla="*/ 260017 h 358061"/>
              <a:gd name="connsiteX566" fmla="*/ 84669 w 203570"/>
              <a:gd name="connsiteY566" fmla="*/ 261944 h 358061"/>
              <a:gd name="connsiteX567" fmla="*/ 83649 w 203570"/>
              <a:gd name="connsiteY567" fmla="*/ 264324 h 358061"/>
              <a:gd name="connsiteX568" fmla="*/ 82629 w 203570"/>
              <a:gd name="connsiteY568" fmla="*/ 266251 h 358061"/>
              <a:gd name="connsiteX569" fmla="*/ 81269 w 203570"/>
              <a:gd name="connsiteY569" fmla="*/ 267724 h 358061"/>
              <a:gd name="connsiteX570" fmla="*/ 77869 w 203570"/>
              <a:gd name="connsiteY570" fmla="*/ 270105 h 358061"/>
              <a:gd name="connsiteX571" fmla="*/ 74242 w 203570"/>
              <a:gd name="connsiteY571" fmla="*/ 271465 h 358061"/>
              <a:gd name="connsiteX572" fmla="*/ 67781 w 203570"/>
              <a:gd name="connsiteY572" fmla="*/ 274638 h 358061"/>
              <a:gd name="connsiteX573" fmla="*/ 63474 w 203570"/>
              <a:gd name="connsiteY573" fmla="*/ 275999 h 358061"/>
              <a:gd name="connsiteX574" fmla="*/ 61547 w 203570"/>
              <a:gd name="connsiteY574" fmla="*/ 277359 h 358061"/>
              <a:gd name="connsiteX575" fmla="*/ 59960 w 203570"/>
              <a:gd name="connsiteY575" fmla="*/ 279399 h 358061"/>
              <a:gd name="connsiteX576" fmla="*/ 61207 w 203570"/>
              <a:gd name="connsiteY576" fmla="*/ 279966 h 358061"/>
              <a:gd name="connsiteX577" fmla="*/ 61887 w 203570"/>
              <a:gd name="connsiteY577" fmla="*/ 281553 h 358061"/>
              <a:gd name="connsiteX578" fmla="*/ 61887 w 203570"/>
              <a:gd name="connsiteY578" fmla="*/ 283479 h 358061"/>
              <a:gd name="connsiteX579" fmla="*/ 62794 w 203570"/>
              <a:gd name="connsiteY579" fmla="*/ 284500 h 358061"/>
              <a:gd name="connsiteX580" fmla="*/ 67327 w 203570"/>
              <a:gd name="connsiteY580" fmla="*/ 286880 h 358061"/>
              <a:gd name="connsiteX581" fmla="*/ 71068 w 203570"/>
              <a:gd name="connsiteY581" fmla="*/ 285180 h 358061"/>
              <a:gd name="connsiteX582" fmla="*/ 73448 w 203570"/>
              <a:gd name="connsiteY582" fmla="*/ 283593 h 358061"/>
              <a:gd name="connsiteX583" fmla="*/ 74922 w 203570"/>
              <a:gd name="connsiteY583" fmla="*/ 283253 h 358061"/>
              <a:gd name="connsiteX584" fmla="*/ 77869 w 203570"/>
              <a:gd name="connsiteY584" fmla="*/ 283479 h 358061"/>
              <a:gd name="connsiteX585" fmla="*/ 79116 w 203570"/>
              <a:gd name="connsiteY585" fmla="*/ 284726 h 358061"/>
              <a:gd name="connsiteX586" fmla="*/ 80136 w 203570"/>
              <a:gd name="connsiteY586" fmla="*/ 285293 h 358061"/>
              <a:gd name="connsiteX587" fmla="*/ 83876 w 203570"/>
              <a:gd name="connsiteY587" fmla="*/ 285973 h 358061"/>
              <a:gd name="connsiteX588" fmla="*/ 82176 w 203570"/>
              <a:gd name="connsiteY588" fmla="*/ 286880 h 358061"/>
              <a:gd name="connsiteX589" fmla="*/ 80929 w 203570"/>
              <a:gd name="connsiteY589" fmla="*/ 288580 h 358061"/>
              <a:gd name="connsiteX590" fmla="*/ 83423 w 203570"/>
              <a:gd name="connsiteY590" fmla="*/ 288580 h 358061"/>
              <a:gd name="connsiteX591" fmla="*/ 85803 w 203570"/>
              <a:gd name="connsiteY591" fmla="*/ 288240 h 358061"/>
              <a:gd name="connsiteX592" fmla="*/ 86937 w 203570"/>
              <a:gd name="connsiteY592" fmla="*/ 287787 h 358061"/>
              <a:gd name="connsiteX593" fmla="*/ 88070 w 203570"/>
              <a:gd name="connsiteY593" fmla="*/ 288013 h 358061"/>
              <a:gd name="connsiteX594" fmla="*/ 90677 w 203570"/>
              <a:gd name="connsiteY594" fmla="*/ 289487 h 358061"/>
              <a:gd name="connsiteX595" fmla="*/ 94757 w 203570"/>
              <a:gd name="connsiteY595" fmla="*/ 293227 h 358061"/>
              <a:gd name="connsiteX596" fmla="*/ 100311 w 203570"/>
              <a:gd name="connsiteY596" fmla="*/ 293907 h 358061"/>
              <a:gd name="connsiteX597" fmla="*/ 100991 w 203570"/>
              <a:gd name="connsiteY597" fmla="*/ 293681 h 358061"/>
              <a:gd name="connsiteX598" fmla="*/ 104619 w 203570"/>
              <a:gd name="connsiteY598" fmla="*/ 290847 h 358061"/>
              <a:gd name="connsiteX599" fmla="*/ 106659 w 203570"/>
              <a:gd name="connsiteY599" fmla="*/ 289600 h 358061"/>
              <a:gd name="connsiteX600" fmla="*/ 111533 w 203570"/>
              <a:gd name="connsiteY600" fmla="*/ 288353 h 358061"/>
              <a:gd name="connsiteX601" fmla="*/ 113006 w 203570"/>
              <a:gd name="connsiteY601" fmla="*/ 287107 h 358061"/>
              <a:gd name="connsiteX602" fmla="*/ 115613 w 203570"/>
              <a:gd name="connsiteY602" fmla="*/ 284953 h 358061"/>
              <a:gd name="connsiteX603" fmla="*/ 117767 w 203570"/>
              <a:gd name="connsiteY603" fmla="*/ 283593 h 358061"/>
              <a:gd name="connsiteX604" fmla="*/ 114593 w 203570"/>
              <a:gd name="connsiteY604" fmla="*/ 287447 h 358061"/>
              <a:gd name="connsiteX605" fmla="*/ 112666 w 203570"/>
              <a:gd name="connsiteY605" fmla="*/ 289487 h 358061"/>
              <a:gd name="connsiteX606" fmla="*/ 110513 w 203570"/>
              <a:gd name="connsiteY606" fmla="*/ 291300 h 358061"/>
              <a:gd name="connsiteX607" fmla="*/ 108699 w 203570"/>
              <a:gd name="connsiteY607" fmla="*/ 293341 h 358061"/>
              <a:gd name="connsiteX608" fmla="*/ 105412 w 203570"/>
              <a:gd name="connsiteY608" fmla="*/ 297874 h 358061"/>
              <a:gd name="connsiteX609" fmla="*/ 103485 w 203570"/>
              <a:gd name="connsiteY609" fmla="*/ 299121 h 358061"/>
              <a:gd name="connsiteX610" fmla="*/ 100991 w 203570"/>
              <a:gd name="connsiteY610" fmla="*/ 299461 h 358061"/>
              <a:gd name="connsiteX611" fmla="*/ 98498 w 203570"/>
              <a:gd name="connsiteY611" fmla="*/ 299461 h 358061"/>
              <a:gd name="connsiteX612" fmla="*/ 93737 w 203570"/>
              <a:gd name="connsiteY612" fmla="*/ 298441 h 358061"/>
              <a:gd name="connsiteX613" fmla="*/ 88977 w 203570"/>
              <a:gd name="connsiteY613" fmla="*/ 298441 h 358061"/>
              <a:gd name="connsiteX614" fmla="*/ 82516 w 203570"/>
              <a:gd name="connsiteY614" fmla="*/ 299235 h 358061"/>
              <a:gd name="connsiteX615" fmla="*/ 81949 w 203570"/>
              <a:gd name="connsiteY615" fmla="*/ 299575 h 358061"/>
              <a:gd name="connsiteX616" fmla="*/ 79683 w 203570"/>
              <a:gd name="connsiteY616" fmla="*/ 304222 h 358061"/>
              <a:gd name="connsiteX617" fmla="*/ 75035 w 203570"/>
              <a:gd name="connsiteY617" fmla="*/ 305695 h 358061"/>
              <a:gd name="connsiteX618" fmla="*/ 74582 w 203570"/>
              <a:gd name="connsiteY618" fmla="*/ 307962 h 358061"/>
              <a:gd name="connsiteX619" fmla="*/ 74242 w 203570"/>
              <a:gd name="connsiteY619" fmla="*/ 310229 h 358061"/>
              <a:gd name="connsiteX620" fmla="*/ 73788 w 203570"/>
              <a:gd name="connsiteY620" fmla="*/ 311476 h 358061"/>
              <a:gd name="connsiteX621" fmla="*/ 68121 w 203570"/>
              <a:gd name="connsiteY621" fmla="*/ 317143 h 358061"/>
              <a:gd name="connsiteX622" fmla="*/ 67441 w 203570"/>
              <a:gd name="connsiteY622" fmla="*/ 318504 h 358061"/>
              <a:gd name="connsiteX623" fmla="*/ 66194 w 203570"/>
              <a:gd name="connsiteY623" fmla="*/ 318844 h 358061"/>
              <a:gd name="connsiteX624" fmla="*/ 65174 w 203570"/>
              <a:gd name="connsiteY624" fmla="*/ 319637 h 358061"/>
              <a:gd name="connsiteX625" fmla="*/ 64381 w 203570"/>
              <a:gd name="connsiteY625" fmla="*/ 320884 h 358061"/>
              <a:gd name="connsiteX626" fmla="*/ 62341 w 203570"/>
              <a:gd name="connsiteY626" fmla="*/ 323151 h 358061"/>
              <a:gd name="connsiteX627" fmla="*/ 58260 w 203570"/>
              <a:gd name="connsiteY627" fmla="*/ 326778 h 358061"/>
              <a:gd name="connsiteX628" fmla="*/ 53613 w 203570"/>
              <a:gd name="connsiteY628" fmla="*/ 328138 h 358061"/>
              <a:gd name="connsiteX629" fmla="*/ 51913 w 203570"/>
              <a:gd name="connsiteY629" fmla="*/ 330065 h 358061"/>
              <a:gd name="connsiteX630" fmla="*/ 51913 w 203570"/>
              <a:gd name="connsiteY630" fmla="*/ 331652 h 358061"/>
              <a:gd name="connsiteX631" fmla="*/ 52593 w 203570"/>
              <a:gd name="connsiteY631" fmla="*/ 332445 h 358061"/>
              <a:gd name="connsiteX632" fmla="*/ 54066 w 203570"/>
              <a:gd name="connsiteY632" fmla="*/ 331538 h 358061"/>
              <a:gd name="connsiteX633" fmla="*/ 56446 w 203570"/>
              <a:gd name="connsiteY633" fmla="*/ 330972 h 358061"/>
              <a:gd name="connsiteX634" fmla="*/ 58713 w 203570"/>
              <a:gd name="connsiteY634" fmla="*/ 331538 h 358061"/>
              <a:gd name="connsiteX635" fmla="*/ 60754 w 203570"/>
              <a:gd name="connsiteY635" fmla="*/ 333352 h 358061"/>
              <a:gd name="connsiteX636" fmla="*/ 62907 w 203570"/>
              <a:gd name="connsiteY636" fmla="*/ 332899 h 358061"/>
              <a:gd name="connsiteX637" fmla="*/ 64381 w 203570"/>
              <a:gd name="connsiteY637" fmla="*/ 330178 h 358061"/>
              <a:gd name="connsiteX638" fmla="*/ 65174 w 203570"/>
              <a:gd name="connsiteY638" fmla="*/ 329385 h 358061"/>
              <a:gd name="connsiteX639" fmla="*/ 69141 w 203570"/>
              <a:gd name="connsiteY639" fmla="*/ 326665 h 358061"/>
              <a:gd name="connsiteX640" fmla="*/ 70955 w 203570"/>
              <a:gd name="connsiteY640" fmla="*/ 325644 h 358061"/>
              <a:gd name="connsiteX641" fmla="*/ 75488 w 203570"/>
              <a:gd name="connsiteY641" fmla="*/ 324171 h 358061"/>
              <a:gd name="connsiteX642" fmla="*/ 78096 w 203570"/>
              <a:gd name="connsiteY642" fmla="*/ 323717 h 358061"/>
              <a:gd name="connsiteX643" fmla="*/ 79796 w 203570"/>
              <a:gd name="connsiteY643" fmla="*/ 323717 h 358061"/>
              <a:gd name="connsiteX644" fmla="*/ 81383 w 203570"/>
              <a:gd name="connsiteY644" fmla="*/ 323151 h 358061"/>
              <a:gd name="connsiteX645" fmla="*/ 81836 w 203570"/>
              <a:gd name="connsiteY645" fmla="*/ 322697 h 358061"/>
              <a:gd name="connsiteX646" fmla="*/ 82289 w 203570"/>
              <a:gd name="connsiteY646" fmla="*/ 322697 h 358061"/>
              <a:gd name="connsiteX647" fmla="*/ 83649 w 203570"/>
              <a:gd name="connsiteY647" fmla="*/ 323944 h 358061"/>
              <a:gd name="connsiteX648" fmla="*/ 87844 w 203570"/>
              <a:gd name="connsiteY648" fmla="*/ 325758 h 358061"/>
              <a:gd name="connsiteX649" fmla="*/ 89997 w 203570"/>
              <a:gd name="connsiteY649" fmla="*/ 327345 h 358061"/>
              <a:gd name="connsiteX650" fmla="*/ 92377 w 203570"/>
              <a:gd name="connsiteY650" fmla="*/ 327005 h 358061"/>
              <a:gd name="connsiteX651" fmla="*/ 94304 w 203570"/>
              <a:gd name="connsiteY651" fmla="*/ 324624 h 358061"/>
              <a:gd name="connsiteX652" fmla="*/ 95551 w 203570"/>
              <a:gd name="connsiteY652" fmla="*/ 321564 h 358061"/>
              <a:gd name="connsiteX653" fmla="*/ 96344 w 203570"/>
              <a:gd name="connsiteY653" fmla="*/ 318050 h 358061"/>
              <a:gd name="connsiteX654" fmla="*/ 98045 w 203570"/>
              <a:gd name="connsiteY654" fmla="*/ 315557 h 358061"/>
              <a:gd name="connsiteX655" fmla="*/ 106319 w 203570"/>
              <a:gd name="connsiteY655" fmla="*/ 313176 h 358061"/>
              <a:gd name="connsiteX656" fmla="*/ 108359 w 203570"/>
              <a:gd name="connsiteY656" fmla="*/ 313176 h 358061"/>
              <a:gd name="connsiteX657" fmla="*/ 110853 w 203570"/>
              <a:gd name="connsiteY657" fmla="*/ 313516 h 358061"/>
              <a:gd name="connsiteX658" fmla="*/ 113233 w 203570"/>
              <a:gd name="connsiteY658" fmla="*/ 314536 h 358061"/>
              <a:gd name="connsiteX659" fmla="*/ 115500 w 203570"/>
              <a:gd name="connsiteY659" fmla="*/ 316123 h 358061"/>
              <a:gd name="connsiteX660" fmla="*/ 117880 w 203570"/>
              <a:gd name="connsiteY660" fmla="*/ 316577 h 358061"/>
              <a:gd name="connsiteX661" fmla="*/ 118673 w 203570"/>
              <a:gd name="connsiteY661" fmla="*/ 315670 h 358061"/>
              <a:gd name="connsiteX662" fmla="*/ 119580 w 203570"/>
              <a:gd name="connsiteY662" fmla="*/ 315443 h 358061"/>
              <a:gd name="connsiteX663" fmla="*/ 126041 w 203570"/>
              <a:gd name="connsiteY663" fmla="*/ 316463 h 358061"/>
              <a:gd name="connsiteX664" fmla="*/ 126834 w 203570"/>
              <a:gd name="connsiteY664" fmla="*/ 316463 h 358061"/>
              <a:gd name="connsiteX665" fmla="*/ 127515 w 203570"/>
              <a:gd name="connsiteY665" fmla="*/ 315783 h 358061"/>
              <a:gd name="connsiteX666" fmla="*/ 126608 w 203570"/>
              <a:gd name="connsiteY666" fmla="*/ 314423 h 358061"/>
              <a:gd name="connsiteX667" fmla="*/ 126154 w 203570"/>
              <a:gd name="connsiteY667" fmla="*/ 312950 h 358061"/>
              <a:gd name="connsiteX668" fmla="*/ 129555 w 203570"/>
              <a:gd name="connsiteY668" fmla="*/ 313290 h 358061"/>
              <a:gd name="connsiteX669" fmla="*/ 133182 w 203570"/>
              <a:gd name="connsiteY669" fmla="*/ 312723 h 358061"/>
              <a:gd name="connsiteX670" fmla="*/ 134995 w 203570"/>
              <a:gd name="connsiteY670" fmla="*/ 312723 h 358061"/>
              <a:gd name="connsiteX671" fmla="*/ 136696 w 203570"/>
              <a:gd name="connsiteY671" fmla="*/ 312383 h 358061"/>
              <a:gd name="connsiteX672" fmla="*/ 140436 w 203570"/>
              <a:gd name="connsiteY672" fmla="*/ 310229 h 358061"/>
              <a:gd name="connsiteX673" fmla="*/ 138736 w 203570"/>
              <a:gd name="connsiteY673" fmla="*/ 308076 h 358061"/>
              <a:gd name="connsiteX674" fmla="*/ 141456 w 203570"/>
              <a:gd name="connsiteY674" fmla="*/ 309209 h 358061"/>
              <a:gd name="connsiteX675" fmla="*/ 144517 w 203570"/>
              <a:gd name="connsiteY675" fmla="*/ 309549 h 358061"/>
              <a:gd name="connsiteX676" fmla="*/ 147237 w 203570"/>
              <a:gd name="connsiteY676" fmla="*/ 310343 h 358061"/>
              <a:gd name="connsiteX677" fmla="*/ 149844 w 203570"/>
              <a:gd name="connsiteY677" fmla="*/ 311589 h 358061"/>
              <a:gd name="connsiteX678" fmla="*/ 151657 w 203570"/>
              <a:gd name="connsiteY678" fmla="*/ 311816 h 358061"/>
              <a:gd name="connsiteX679" fmla="*/ 158458 w 203570"/>
              <a:gd name="connsiteY679" fmla="*/ 310569 h 358061"/>
              <a:gd name="connsiteX680" fmla="*/ 163559 w 203570"/>
              <a:gd name="connsiteY680" fmla="*/ 310569 h 358061"/>
              <a:gd name="connsiteX681" fmla="*/ 171946 w 203570"/>
              <a:gd name="connsiteY681" fmla="*/ 311929 h 358061"/>
              <a:gd name="connsiteX682" fmla="*/ 173873 w 203570"/>
              <a:gd name="connsiteY682" fmla="*/ 311589 h 358061"/>
              <a:gd name="connsiteX683" fmla="*/ 176254 w 203570"/>
              <a:gd name="connsiteY683" fmla="*/ 310343 h 358061"/>
              <a:gd name="connsiteX684" fmla="*/ 178634 w 203570"/>
              <a:gd name="connsiteY684" fmla="*/ 309323 h 358061"/>
              <a:gd name="connsiteX685" fmla="*/ 181694 w 203570"/>
              <a:gd name="connsiteY685" fmla="*/ 308416 h 358061"/>
              <a:gd name="connsiteX686" fmla="*/ 183508 w 203570"/>
              <a:gd name="connsiteY686" fmla="*/ 307056 h 358061"/>
              <a:gd name="connsiteX687" fmla="*/ 187362 w 203570"/>
              <a:gd name="connsiteY687" fmla="*/ 307282 h 358061"/>
              <a:gd name="connsiteX688" fmla="*/ 187702 w 203570"/>
              <a:gd name="connsiteY688" fmla="*/ 305922 h 358061"/>
              <a:gd name="connsiteX689" fmla="*/ 189062 w 203570"/>
              <a:gd name="connsiteY689" fmla="*/ 303768 h 358061"/>
              <a:gd name="connsiteX690" fmla="*/ 195636 w 203570"/>
              <a:gd name="connsiteY690" fmla="*/ 300595 h 358061"/>
              <a:gd name="connsiteX691" fmla="*/ 196316 w 203570"/>
              <a:gd name="connsiteY691" fmla="*/ 299801 h 358061"/>
              <a:gd name="connsiteX692" fmla="*/ 196656 w 203570"/>
              <a:gd name="connsiteY692" fmla="*/ 296061 h 358061"/>
              <a:gd name="connsiteX693" fmla="*/ 196656 w 203570"/>
              <a:gd name="connsiteY693" fmla="*/ 294474 h 358061"/>
              <a:gd name="connsiteX694" fmla="*/ 195749 w 203570"/>
              <a:gd name="connsiteY694" fmla="*/ 294134 h 358061"/>
              <a:gd name="connsiteX695" fmla="*/ 193369 w 203570"/>
              <a:gd name="connsiteY695" fmla="*/ 294134 h 358061"/>
              <a:gd name="connsiteX696" fmla="*/ 188382 w 203570"/>
              <a:gd name="connsiteY696" fmla="*/ 294587 h 358061"/>
              <a:gd name="connsiteX697" fmla="*/ 185775 w 203570"/>
              <a:gd name="connsiteY697" fmla="*/ 294587 h 358061"/>
              <a:gd name="connsiteX698" fmla="*/ 181581 w 203570"/>
              <a:gd name="connsiteY698" fmla="*/ 293794 h 358061"/>
              <a:gd name="connsiteX699" fmla="*/ 180787 w 203570"/>
              <a:gd name="connsiteY699" fmla="*/ 293227 h 358061"/>
              <a:gd name="connsiteX700" fmla="*/ 179881 w 203570"/>
              <a:gd name="connsiteY700" fmla="*/ 291414 h 358061"/>
              <a:gd name="connsiteX701" fmla="*/ 178407 w 203570"/>
              <a:gd name="connsiteY701" fmla="*/ 290960 h 358061"/>
              <a:gd name="connsiteX702" fmla="*/ 176254 w 203570"/>
              <a:gd name="connsiteY702" fmla="*/ 291527 h 358061"/>
              <a:gd name="connsiteX703" fmla="*/ 177954 w 203570"/>
              <a:gd name="connsiteY703" fmla="*/ 290507 h 358061"/>
              <a:gd name="connsiteX704" fmla="*/ 179767 w 203570"/>
              <a:gd name="connsiteY704" fmla="*/ 289940 h 358061"/>
              <a:gd name="connsiteX705" fmla="*/ 181921 w 203570"/>
              <a:gd name="connsiteY705" fmla="*/ 289940 h 358061"/>
              <a:gd name="connsiteX706" fmla="*/ 183961 w 203570"/>
              <a:gd name="connsiteY706" fmla="*/ 289374 h 358061"/>
              <a:gd name="connsiteX707" fmla="*/ 185888 w 203570"/>
              <a:gd name="connsiteY707" fmla="*/ 288353 h 358061"/>
              <a:gd name="connsiteX708" fmla="*/ 186681 w 203570"/>
              <a:gd name="connsiteY708" fmla="*/ 286200 h 358061"/>
              <a:gd name="connsiteX709" fmla="*/ 186115 w 203570"/>
              <a:gd name="connsiteY709" fmla="*/ 284953 h 358061"/>
              <a:gd name="connsiteX710" fmla="*/ 183168 w 203570"/>
              <a:gd name="connsiteY710" fmla="*/ 283820 h 358061"/>
              <a:gd name="connsiteX711" fmla="*/ 187362 w 203570"/>
              <a:gd name="connsiteY711" fmla="*/ 281553 h 358061"/>
              <a:gd name="connsiteX712" fmla="*/ 190308 w 203570"/>
              <a:gd name="connsiteY712" fmla="*/ 282233 h 358061"/>
              <a:gd name="connsiteX713" fmla="*/ 192122 w 203570"/>
              <a:gd name="connsiteY713" fmla="*/ 281666 h 358061"/>
              <a:gd name="connsiteX714" fmla="*/ 193936 w 203570"/>
              <a:gd name="connsiteY714" fmla="*/ 280419 h 358061"/>
              <a:gd name="connsiteX715" fmla="*/ 193936 w 203570"/>
              <a:gd name="connsiteY715" fmla="*/ 278719 h 358061"/>
              <a:gd name="connsiteX716" fmla="*/ 193029 w 203570"/>
              <a:gd name="connsiteY716" fmla="*/ 277359 h 358061"/>
              <a:gd name="connsiteX717" fmla="*/ 193029 w 203570"/>
              <a:gd name="connsiteY717" fmla="*/ 276679 h 358061"/>
              <a:gd name="connsiteX718" fmla="*/ 194049 w 203570"/>
              <a:gd name="connsiteY718" fmla="*/ 276679 h 358061"/>
              <a:gd name="connsiteX719" fmla="*/ 194842 w 203570"/>
              <a:gd name="connsiteY719" fmla="*/ 277132 h 358061"/>
              <a:gd name="connsiteX720" fmla="*/ 196769 w 203570"/>
              <a:gd name="connsiteY720" fmla="*/ 275999 h 358061"/>
              <a:gd name="connsiteX721" fmla="*/ 199716 w 203570"/>
              <a:gd name="connsiteY721" fmla="*/ 273278 h 358061"/>
              <a:gd name="connsiteX722" fmla="*/ 200396 w 203570"/>
              <a:gd name="connsiteY722" fmla="*/ 272258 h 358061"/>
              <a:gd name="connsiteX723" fmla="*/ 200850 w 203570"/>
              <a:gd name="connsiteY723" fmla="*/ 271011 h 358061"/>
              <a:gd name="connsiteX724" fmla="*/ 201530 w 203570"/>
              <a:gd name="connsiteY724" fmla="*/ 267611 h 358061"/>
              <a:gd name="connsiteX725" fmla="*/ 202663 w 203570"/>
              <a:gd name="connsiteY725" fmla="*/ 264891 h 358061"/>
              <a:gd name="connsiteX726" fmla="*/ 203570 w 203570"/>
              <a:gd name="connsiteY726" fmla="*/ 261944 h 358061"/>
              <a:gd name="connsiteX727" fmla="*/ 203570 w 203570"/>
              <a:gd name="connsiteY727" fmla="*/ 258657 h 358061"/>
              <a:gd name="connsiteX728" fmla="*/ 53273 w 203570"/>
              <a:gd name="connsiteY728" fmla="*/ 205384 h 358061"/>
              <a:gd name="connsiteX729" fmla="*/ 51799 w 203570"/>
              <a:gd name="connsiteY729" fmla="*/ 205384 h 358061"/>
              <a:gd name="connsiteX730" fmla="*/ 51346 w 203570"/>
              <a:gd name="connsiteY730" fmla="*/ 205044 h 358061"/>
              <a:gd name="connsiteX731" fmla="*/ 51572 w 203570"/>
              <a:gd name="connsiteY731" fmla="*/ 202097 h 358061"/>
              <a:gd name="connsiteX732" fmla="*/ 51006 w 203570"/>
              <a:gd name="connsiteY732" fmla="*/ 199943 h 358061"/>
              <a:gd name="connsiteX733" fmla="*/ 52139 w 203570"/>
              <a:gd name="connsiteY733" fmla="*/ 200283 h 358061"/>
              <a:gd name="connsiteX734" fmla="*/ 53159 w 203570"/>
              <a:gd name="connsiteY734" fmla="*/ 200963 h 358061"/>
              <a:gd name="connsiteX735" fmla="*/ 54066 w 203570"/>
              <a:gd name="connsiteY735" fmla="*/ 202550 h 358061"/>
              <a:gd name="connsiteX736" fmla="*/ 54973 w 203570"/>
              <a:gd name="connsiteY736" fmla="*/ 203117 h 358061"/>
              <a:gd name="connsiteX737" fmla="*/ 55200 w 203570"/>
              <a:gd name="connsiteY737" fmla="*/ 201303 h 358061"/>
              <a:gd name="connsiteX738" fmla="*/ 54746 w 203570"/>
              <a:gd name="connsiteY738" fmla="*/ 199716 h 358061"/>
              <a:gd name="connsiteX739" fmla="*/ 53953 w 203570"/>
              <a:gd name="connsiteY739" fmla="*/ 197676 h 358061"/>
              <a:gd name="connsiteX740" fmla="*/ 52819 w 203570"/>
              <a:gd name="connsiteY740" fmla="*/ 196316 h 358061"/>
              <a:gd name="connsiteX741" fmla="*/ 49645 w 203570"/>
              <a:gd name="connsiteY741" fmla="*/ 195976 h 358061"/>
              <a:gd name="connsiteX742" fmla="*/ 48285 w 203570"/>
              <a:gd name="connsiteY742" fmla="*/ 196316 h 358061"/>
              <a:gd name="connsiteX743" fmla="*/ 46699 w 203570"/>
              <a:gd name="connsiteY743" fmla="*/ 196996 h 358061"/>
              <a:gd name="connsiteX744" fmla="*/ 46699 w 203570"/>
              <a:gd name="connsiteY744" fmla="*/ 195636 h 358061"/>
              <a:gd name="connsiteX745" fmla="*/ 48965 w 203570"/>
              <a:gd name="connsiteY745" fmla="*/ 194389 h 358061"/>
              <a:gd name="connsiteX746" fmla="*/ 50099 w 203570"/>
              <a:gd name="connsiteY746" fmla="*/ 193369 h 358061"/>
              <a:gd name="connsiteX747" fmla="*/ 50099 w 203570"/>
              <a:gd name="connsiteY747" fmla="*/ 191555 h 358061"/>
              <a:gd name="connsiteX748" fmla="*/ 46812 w 203570"/>
              <a:gd name="connsiteY748" fmla="*/ 188495 h 358061"/>
              <a:gd name="connsiteX749" fmla="*/ 44432 w 203570"/>
              <a:gd name="connsiteY749" fmla="*/ 184981 h 358061"/>
              <a:gd name="connsiteX750" fmla="*/ 43412 w 203570"/>
              <a:gd name="connsiteY750" fmla="*/ 181468 h 358061"/>
              <a:gd name="connsiteX751" fmla="*/ 41484 w 203570"/>
              <a:gd name="connsiteY751" fmla="*/ 179201 h 358061"/>
              <a:gd name="connsiteX752" fmla="*/ 39331 w 203570"/>
              <a:gd name="connsiteY752" fmla="*/ 179201 h 358061"/>
              <a:gd name="connsiteX753" fmla="*/ 36497 w 203570"/>
              <a:gd name="connsiteY753" fmla="*/ 178407 h 358061"/>
              <a:gd name="connsiteX754" fmla="*/ 34457 w 203570"/>
              <a:gd name="connsiteY754" fmla="*/ 178407 h 358061"/>
              <a:gd name="connsiteX755" fmla="*/ 29923 w 203570"/>
              <a:gd name="connsiteY755" fmla="*/ 179881 h 358061"/>
              <a:gd name="connsiteX756" fmla="*/ 27316 w 203570"/>
              <a:gd name="connsiteY756" fmla="*/ 180221 h 358061"/>
              <a:gd name="connsiteX757" fmla="*/ 25956 w 203570"/>
              <a:gd name="connsiteY757" fmla="*/ 179994 h 358061"/>
              <a:gd name="connsiteX758" fmla="*/ 24709 w 203570"/>
              <a:gd name="connsiteY758" fmla="*/ 180221 h 358061"/>
              <a:gd name="connsiteX759" fmla="*/ 23009 w 203570"/>
              <a:gd name="connsiteY759" fmla="*/ 183395 h 358061"/>
              <a:gd name="connsiteX760" fmla="*/ 21536 w 203570"/>
              <a:gd name="connsiteY760" fmla="*/ 184415 h 358061"/>
              <a:gd name="connsiteX761" fmla="*/ 19949 w 203570"/>
              <a:gd name="connsiteY761" fmla="*/ 184188 h 358061"/>
              <a:gd name="connsiteX762" fmla="*/ 19155 w 203570"/>
              <a:gd name="connsiteY762" fmla="*/ 183168 h 358061"/>
              <a:gd name="connsiteX763" fmla="*/ 15868 w 203570"/>
              <a:gd name="connsiteY763" fmla="*/ 185095 h 358061"/>
              <a:gd name="connsiteX764" fmla="*/ 15415 w 203570"/>
              <a:gd name="connsiteY764" fmla="*/ 185888 h 358061"/>
              <a:gd name="connsiteX765" fmla="*/ 14508 w 203570"/>
              <a:gd name="connsiteY765" fmla="*/ 188835 h 358061"/>
              <a:gd name="connsiteX766" fmla="*/ 14508 w 203570"/>
              <a:gd name="connsiteY766" fmla="*/ 189742 h 358061"/>
              <a:gd name="connsiteX767" fmla="*/ 13375 w 203570"/>
              <a:gd name="connsiteY767" fmla="*/ 191329 h 358061"/>
              <a:gd name="connsiteX768" fmla="*/ 12355 w 203570"/>
              <a:gd name="connsiteY768" fmla="*/ 193029 h 358061"/>
              <a:gd name="connsiteX769" fmla="*/ 11221 w 203570"/>
              <a:gd name="connsiteY769" fmla="*/ 193709 h 358061"/>
              <a:gd name="connsiteX770" fmla="*/ 9521 w 203570"/>
              <a:gd name="connsiteY770" fmla="*/ 194276 h 358061"/>
              <a:gd name="connsiteX771" fmla="*/ 8501 w 203570"/>
              <a:gd name="connsiteY771" fmla="*/ 194843 h 358061"/>
              <a:gd name="connsiteX772" fmla="*/ 7254 w 203570"/>
              <a:gd name="connsiteY772" fmla="*/ 194616 h 358061"/>
              <a:gd name="connsiteX773" fmla="*/ 5667 w 203570"/>
              <a:gd name="connsiteY773" fmla="*/ 194616 h 358061"/>
              <a:gd name="connsiteX774" fmla="*/ 4874 w 203570"/>
              <a:gd name="connsiteY774" fmla="*/ 195296 h 358061"/>
              <a:gd name="connsiteX775" fmla="*/ 4874 w 203570"/>
              <a:gd name="connsiteY775" fmla="*/ 195749 h 358061"/>
              <a:gd name="connsiteX776" fmla="*/ 5327 w 203570"/>
              <a:gd name="connsiteY776" fmla="*/ 196316 h 358061"/>
              <a:gd name="connsiteX777" fmla="*/ 6687 w 203570"/>
              <a:gd name="connsiteY777" fmla="*/ 197109 h 358061"/>
              <a:gd name="connsiteX778" fmla="*/ 8161 w 203570"/>
              <a:gd name="connsiteY778" fmla="*/ 197790 h 358061"/>
              <a:gd name="connsiteX779" fmla="*/ 8161 w 203570"/>
              <a:gd name="connsiteY779" fmla="*/ 198470 h 358061"/>
              <a:gd name="connsiteX780" fmla="*/ 7141 w 203570"/>
              <a:gd name="connsiteY780" fmla="*/ 199150 h 358061"/>
              <a:gd name="connsiteX781" fmla="*/ 2040 w 203570"/>
              <a:gd name="connsiteY781" fmla="*/ 200963 h 358061"/>
              <a:gd name="connsiteX782" fmla="*/ 567 w 203570"/>
              <a:gd name="connsiteY782" fmla="*/ 202097 h 358061"/>
              <a:gd name="connsiteX783" fmla="*/ 0 w 203570"/>
              <a:gd name="connsiteY783" fmla="*/ 202777 h 358061"/>
              <a:gd name="connsiteX784" fmla="*/ 567 w 203570"/>
              <a:gd name="connsiteY784" fmla="*/ 204024 h 358061"/>
              <a:gd name="connsiteX785" fmla="*/ 4647 w 203570"/>
              <a:gd name="connsiteY785" fmla="*/ 207537 h 358061"/>
              <a:gd name="connsiteX786" fmla="*/ 5327 w 203570"/>
              <a:gd name="connsiteY786" fmla="*/ 207877 h 358061"/>
              <a:gd name="connsiteX787" fmla="*/ 5894 w 203570"/>
              <a:gd name="connsiteY787" fmla="*/ 209918 h 358061"/>
              <a:gd name="connsiteX788" fmla="*/ 9521 w 203570"/>
              <a:gd name="connsiteY788" fmla="*/ 210824 h 358061"/>
              <a:gd name="connsiteX789" fmla="*/ 10994 w 203570"/>
              <a:gd name="connsiteY789" fmla="*/ 212071 h 358061"/>
              <a:gd name="connsiteX790" fmla="*/ 12241 w 203570"/>
              <a:gd name="connsiteY790" fmla="*/ 212411 h 358061"/>
              <a:gd name="connsiteX791" fmla="*/ 14961 w 203570"/>
              <a:gd name="connsiteY791" fmla="*/ 212411 h 358061"/>
              <a:gd name="connsiteX792" fmla="*/ 16095 w 203570"/>
              <a:gd name="connsiteY792" fmla="*/ 212751 h 358061"/>
              <a:gd name="connsiteX793" fmla="*/ 16775 w 203570"/>
              <a:gd name="connsiteY793" fmla="*/ 212411 h 358061"/>
              <a:gd name="connsiteX794" fmla="*/ 17115 w 203570"/>
              <a:gd name="connsiteY794" fmla="*/ 211731 h 358061"/>
              <a:gd name="connsiteX795" fmla="*/ 19495 w 203570"/>
              <a:gd name="connsiteY795" fmla="*/ 209918 h 358061"/>
              <a:gd name="connsiteX796" fmla="*/ 20289 w 203570"/>
              <a:gd name="connsiteY796" fmla="*/ 209124 h 358061"/>
              <a:gd name="connsiteX797" fmla="*/ 19836 w 203570"/>
              <a:gd name="connsiteY797" fmla="*/ 208104 h 358061"/>
              <a:gd name="connsiteX798" fmla="*/ 19382 w 203570"/>
              <a:gd name="connsiteY798" fmla="*/ 207311 h 358061"/>
              <a:gd name="connsiteX799" fmla="*/ 20742 w 203570"/>
              <a:gd name="connsiteY799" fmla="*/ 205724 h 358061"/>
              <a:gd name="connsiteX800" fmla="*/ 22442 w 203570"/>
              <a:gd name="connsiteY800" fmla="*/ 204137 h 358061"/>
              <a:gd name="connsiteX801" fmla="*/ 23349 w 203570"/>
              <a:gd name="connsiteY801" fmla="*/ 204137 h 358061"/>
              <a:gd name="connsiteX802" fmla="*/ 24823 w 203570"/>
              <a:gd name="connsiteY802" fmla="*/ 205157 h 358061"/>
              <a:gd name="connsiteX803" fmla="*/ 26070 w 203570"/>
              <a:gd name="connsiteY803" fmla="*/ 206517 h 358061"/>
              <a:gd name="connsiteX804" fmla="*/ 26070 w 203570"/>
              <a:gd name="connsiteY804" fmla="*/ 207537 h 358061"/>
              <a:gd name="connsiteX805" fmla="*/ 26410 w 203570"/>
              <a:gd name="connsiteY805" fmla="*/ 208331 h 358061"/>
              <a:gd name="connsiteX806" fmla="*/ 27543 w 203570"/>
              <a:gd name="connsiteY806" fmla="*/ 210031 h 358061"/>
              <a:gd name="connsiteX807" fmla="*/ 28223 w 203570"/>
              <a:gd name="connsiteY807" fmla="*/ 210598 h 358061"/>
              <a:gd name="connsiteX808" fmla="*/ 30263 w 203570"/>
              <a:gd name="connsiteY808" fmla="*/ 210938 h 358061"/>
              <a:gd name="connsiteX809" fmla="*/ 30717 w 203570"/>
              <a:gd name="connsiteY809" fmla="*/ 211618 h 358061"/>
              <a:gd name="connsiteX810" fmla="*/ 30377 w 203570"/>
              <a:gd name="connsiteY810" fmla="*/ 213998 h 358061"/>
              <a:gd name="connsiteX811" fmla="*/ 30717 w 203570"/>
              <a:gd name="connsiteY811" fmla="*/ 214792 h 358061"/>
              <a:gd name="connsiteX812" fmla="*/ 32757 w 203570"/>
              <a:gd name="connsiteY812" fmla="*/ 214792 h 358061"/>
              <a:gd name="connsiteX813" fmla="*/ 34911 w 203570"/>
              <a:gd name="connsiteY813" fmla="*/ 214678 h 358061"/>
              <a:gd name="connsiteX814" fmla="*/ 35704 w 203570"/>
              <a:gd name="connsiteY814" fmla="*/ 214678 h 358061"/>
              <a:gd name="connsiteX815" fmla="*/ 36497 w 203570"/>
              <a:gd name="connsiteY815" fmla="*/ 214225 h 358061"/>
              <a:gd name="connsiteX816" fmla="*/ 37744 w 203570"/>
              <a:gd name="connsiteY816" fmla="*/ 213658 h 358061"/>
              <a:gd name="connsiteX817" fmla="*/ 39444 w 203570"/>
              <a:gd name="connsiteY817" fmla="*/ 213885 h 358061"/>
              <a:gd name="connsiteX818" fmla="*/ 41484 w 203570"/>
              <a:gd name="connsiteY818" fmla="*/ 214792 h 358061"/>
              <a:gd name="connsiteX819" fmla="*/ 43525 w 203570"/>
              <a:gd name="connsiteY819" fmla="*/ 215018 h 358061"/>
              <a:gd name="connsiteX820" fmla="*/ 45225 w 203570"/>
              <a:gd name="connsiteY820" fmla="*/ 213885 h 358061"/>
              <a:gd name="connsiteX821" fmla="*/ 46472 w 203570"/>
              <a:gd name="connsiteY821" fmla="*/ 211844 h 358061"/>
              <a:gd name="connsiteX822" fmla="*/ 46925 w 203570"/>
              <a:gd name="connsiteY822" fmla="*/ 210484 h 358061"/>
              <a:gd name="connsiteX823" fmla="*/ 47492 w 203570"/>
              <a:gd name="connsiteY823" fmla="*/ 209464 h 358061"/>
              <a:gd name="connsiteX824" fmla="*/ 49872 w 203570"/>
              <a:gd name="connsiteY824" fmla="*/ 209124 h 358061"/>
              <a:gd name="connsiteX825" fmla="*/ 51913 w 203570"/>
              <a:gd name="connsiteY825" fmla="*/ 208331 h 358061"/>
              <a:gd name="connsiteX826" fmla="*/ 52933 w 203570"/>
              <a:gd name="connsiteY826" fmla="*/ 205384 h 358061"/>
              <a:gd name="connsiteX827" fmla="*/ 140210 w 203570"/>
              <a:gd name="connsiteY827" fmla="*/ 312043 h 358061"/>
              <a:gd name="connsiteX828" fmla="*/ 138736 w 203570"/>
              <a:gd name="connsiteY828" fmla="*/ 313176 h 358061"/>
              <a:gd name="connsiteX829" fmla="*/ 136129 w 203570"/>
              <a:gd name="connsiteY829" fmla="*/ 314083 h 358061"/>
              <a:gd name="connsiteX830" fmla="*/ 135109 w 203570"/>
              <a:gd name="connsiteY830" fmla="*/ 315216 h 358061"/>
              <a:gd name="connsiteX831" fmla="*/ 136129 w 203570"/>
              <a:gd name="connsiteY831" fmla="*/ 315216 h 358061"/>
              <a:gd name="connsiteX832" fmla="*/ 140436 w 203570"/>
              <a:gd name="connsiteY832" fmla="*/ 317483 h 358061"/>
              <a:gd name="connsiteX833" fmla="*/ 141570 w 203570"/>
              <a:gd name="connsiteY833" fmla="*/ 317483 h 358061"/>
              <a:gd name="connsiteX834" fmla="*/ 142703 w 203570"/>
              <a:gd name="connsiteY834" fmla="*/ 317143 h 358061"/>
              <a:gd name="connsiteX835" fmla="*/ 143156 w 203570"/>
              <a:gd name="connsiteY835" fmla="*/ 316690 h 358061"/>
              <a:gd name="connsiteX836" fmla="*/ 143723 w 203570"/>
              <a:gd name="connsiteY836" fmla="*/ 315557 h 358061"/>
              <a:gd name="connsiteX837" fmla="*/ 145423 w 203570"/>
              <a:gd name="connsiteY837" fmla="*/ 314536 h 358061"/>
              <a:gd name="connsiteX838" fmla="*/ 143836 w 203570"/>
              <a:gd name="connsiteY838" fmla="*/ 313290 h 358061"/>
              <a:gd name="connsiteX839" fmla="*/ 140436 w 203570"/>
              <a:gd name="connsiteY839" fmla="*/ 312156 h 358061"/>
              <a:gd name="connsiteX840" fmla="*/ 44432 w 203570"/>
              <a:gd name="connsiteY840" fmla="*/ 161405 h 358061"/>
              <a:gd name="connsiteX841" fmla="*/ 44885 w 203570"/>
              <a:gd name="connsiteY841" fmla="*/ 161065 h 358061"/>
              <a:gd name="connsiteX842" fmla="*/ 48399 w 203570"/>
              <a:gd name="connsiteY842" fmla="*/ 155171 h 358061"/>
              <a:gd name="connsiteX843" fmla="*/ 49872 w 203570"/>
              <a:gd name="connsiteY843" fmla="*/ 151658 h 358061"/>
              <a:gd name="connsiteX844" fmla="*/ 49079 w 203570"/>
              <a:gd name="connsiteY844" fmla="*/ 151658 h 358061"/>
              <a:gd name="connsiteX845" fmla="*/ 48285 w 203570"/>
              <a:gd name="connsiteY845" fmla="*/ 151998 h 358061"/>
              <a:gd name="connsiteX846" fmla="*/ 45452 w 203570"/>
              <a:gd name="connsiteY846" fmla="*/ 153924 h 358061"/>
              <a:gd name="connsiteX847" fmla="*/ 44772 w 203570"/>
              <a:gd name="connsiteY847" fmla="*/ 155171 h 358061"/>
              <a:gd name="connsiteX848" fmla="*/ 44772 w 203570"/>
              <a:gd name="connsiteY848" fmla="*/ 155511 h 358061"/>
              <a:gd name="connsiteX849" fmla="*/ 46019 w 203570"/>
              <a:gd name="connsiteY849" fmla="*/ 156078 h 358061"/>
              <a:gd name="connsiteX850" fmla="*/ 43412 w 203570"/>
              <a:gd name="connsiteY850" fmla="*/ 157552 h 358061"/>
              <a:gd name="connsiteX851" fmla="*/ 42731 w 203570"/>
              <a:gd name="connsiteY851" fmla="*/ 158572 h 358061"/>
              <a:gd name="connsiteX852" fmla="*/ 42731 w 203570"/>
              <a:gd name="connsiteY852" fmla="*/ 159932 h 358061"/>
              <a:gd name="connsiteX853" fmla="*/ 42958 w 203570"/>
              <a:gd name="connsiteY853" fmla="*/ 160725 h 358061"/>
              <a:gd name="connsiteX854" fmla="*/ 43298 w 203570"/>
              <a:gd name="connsiteY854" fmla="*/ 161179 h 358061"/>
              <a:gd name="connsiteX855" fmla="*/ 44318 w 203570"/>
              <a:gd name="connsiteY855" fmla="*/ 161179 h 358061"/>
              <a:gd name="connsiteX856" fmla="*/ 76622 w 203570"/>
              <a:gd name="connsiteY856" fmla="*/ 241201 h 358061"/>
              <a:gd name="connsiteX857" fmla="*/ 77529 w 203570"/>
              <a:gd name="connsiteY857" fmla="*/ 242561 h 358061"/>
              <a:gd name="connsiteX858" fmla="*/ 79456 w 203570"/>
              <a:gd name="connsiteY858" fmla="*/ 241428 h 358061"/>
              <a:gd name="connsiteX859" fmla="*/ 81043 w 203570"/>
              <a:gd name="connsiteY859" fmla="*/ 240068 h 358061"/>
              <a:gd name="connsiteX860" fmla="*/ 83423 w 203570"/>
              <a:gd name="connsiteY860" fmla="*/ 238708 h 358061"/>
              <a:gd name="connsiteX861" fmla="*/ 84103 w 203570"/>
              <a:gd name="connsiteY861" fmla="*/ 237461 h 358061"/>
              <a:gd name="connsiteX862" fmla="*/ 81949 w 203570"/>
              <a:gd name="connsiteY862" fmla="*/ 237461 h 358061"/>
              <a:gd name="connsiteX863" fmla="*/ 81043 w 203570"/>
              <a:gd name="connsiteY863" fmla="*/ 237007 h 358061"/>
              <a:gd name="connsiteX864" fmla="*/ 78662 w 203570"/>
              <a:gd name="connsiteY864" fmla="*/ 234174 h 358061"/>
              <a:gd name="connsiteX865" fmla="*/ 75715 w 203570"/>
              <a:gd name="connsiteY865" fmla="*/ 234174 h 358061"/>
              <a:gd name="connsiteX866" fmla="*/ 73562 w 203570"/>
              <a:gd name="connsiteY866" fmla="*/ 235081 h 358061"/>
              <a:gd name="connsiteX867" fmla="*/ 73902 w 203570"/>
              <a:gd name="connsiteY867" fmla="*/ 238821 h 358061"/>
              <a:gd name="connsiteX868" fmla="*/ 75602 w 203570"/>
              <a:gd name="connsiteY868" fmla="*/ 241315 h 358061"/>
              <a:gd name="connsiteX869" fmla="*/ 76735 w 203570"/>
              <a:gd name="connsiteY869" fmla="*/ 241315 h 358061"/>
              <a:gd name="connsiteX870" fmla="*/ 59053 w 203570"/>
              <a:gd name="connsiteY870" fmla="*/ 172060 h 358061"/>
              <a:gd name="connsiteX871" fmla="*/ 59960 w 203570"/>
              <a:gd name="connsiteY871" fmla="*/ 172287 h 358061"/>
              <a:gd name="connsiteX872" fmla="*/ 62567 w 203570"/>
              <a:gd name="connsiteY872" fmla="*/ 172287 h 358061"/>
              <a:gd name="connsiteX873" fmla="*/ 62794 w 203570"/>
              <a:gd name="connsiteY873" fmla="*/ 170813 h 358061"/>
              <a:gd name="connsiteX874" fmla="*/ 62567 w 203570"/>
              <a:gd name="connsiteY874" fmla="*/ 168319 h 358061"/>
              <a:gd name="connsiteX875" fmla="*/ 61434 w 203570"/>
              <a:gd name="connsiteY875" fmla="*/ 165486 h 358061"/>
              <a:gd name="connsiteX876" fmla="*/ 60867 w 203570"/>
              <a:gd name="connsiteY876" fmla="*/ 164692 h 358061"/>
              <a:gd name="connsiteX877" fmla="*/ 59507 w 203570"/>
              <a:gd name="connsiteY877" fmla="*/ 163899 h 358061"/>
              <a:gd name="connsiteX878" fmla="*/ 58146 w 203570"/>
              <a:gd name="connsiteY878" fmla="*/ 164126 h 358061"/>
              <a:gd name="connsiteX879" fmla="*/ 57580 w 203570"/>
              <a:gd name="connsiteY879" fmla="*/ 164692 h 358061"/>
              <a:gd name="connsiteX880" fmla="*/ 57013 w 203570"/>
              <a:gd name="connsiteY880" fmla="*/ 165372 h 358061"/>
              <a:gd name="connsiteX881" fmla="*/ 56560 w 203570"/>
              <a:gd name="connsiteY881" fmla="*/ 166846 h 358061"/>
              <a:gd name="connsiteX882" fmla="*/ 57806 w 203570"/>
              <a:gd name="connsiteY882" fmla="*/ 171040 h 358061"/>
              <a:gd name="connsiteX883" fmla="*/ 58940 w 203570"/>
              <a:gd name="connsiteY883" fmla="*/ 171833 h 358061"/>
              <a:gd name="connsiteX884" fmla="*/ 45339 w 203570"/>
              <a:gd name="connsiteY884" fmla="*/ 138623 h 358061"/>
              <a:gd name="connsiteX885" fmla="*/ 43638 w 203570"/>
              <a:gd name="connsiteY885" fmla="*/ 136242 h 358061"/>
              <a:gd name="connsiteX886" fmla="*/ 42165 w 203570"/>
              <a:gd name="connsiteY886" fmla="*/ 135109 h 358061"/>
              <a:gd name="connsiteX887" fmla="*/ 41484 w 203570"/>
              <a:gd name="connsiteY887" fmla="*/ 135109 h 358061"/>
              <a:gd name="connsiteX888" fmla="*/ 40578 w 203570"/>
              <a:gd name="connsiteY888" fmla="*/ 135109 h 358061"/>
              <a:gd name="connsiteX889" fmla="*/ 38424 w 203570"/>
              <a:gd name="connsiteY889" fmla="*/ 136129 h 358061"/>
              <a:gd name="connsiteX890" fmla="*/ 37971 w 203570"/>
              <a:gd name="connsiteY890" fmla="*/ 136582 h 358061"/>
              <a:gd name="connsiteX891" fmla="*/ 37744 w 203570"/>
              <a:gd name="connsiteY891" fmla="*/ 137489 h 358061"/>
              <a:gd name="connsiteX892" fmla="*/ 37971 w 203570"/>
              <a:gd name="connsiteY892" fmla="*/ 138056 h 358061"/>
              <a:gd name="connsiteX893" fmla="*/ 41484 w 203570"/>
              <a:gd name="connsiteY893" fmla="*/ 139983 h 358061"/>
              <a:gd name="connsiteX894" fmla="*/ 40578 w 203570"/>
              <a:gd name="connsiteY894" fmla="*/ 144177 h 358061"/>
              <a:gd name="connsiteX895" fmla="*/ 38198 w 203570"/>
              <a:gd name="connsiteY895" fmla="*/ 144743 h 358061"/>
              <a:gd name="connsiteX896" fmla="*/ 37631 w 203570"/>
              <a:gd name="connsiteY896" fmla="*/ 145310 h 358061"/>
              <a:gd name="connsiteX897" fmla="*/ 37858 w 203570"/>
              <a:gd name="connsiteY897" fmla="*/ 146217 h 358061"/>
              <a:gd name="connsiteX898" fmla="*/ 40691 w 203570"/>
              <a:gd name="connsiteY898" fmla="*/ 146217 h 358061"/>
              <a:gd name="connsiteX899" fmla="*/ 48852 w 203570"/>
              <a:gd name="connsiteY899" fmla="*/ 144630 h 358061"/>
              <a:gd name="connsiteX900" fmla="*/ 49192 w 203570"/>
              <a:gd name="connsiteY900" fmla="*/ 140096 h 358061"/>
              <a:gd name="connsiteX901" fmla="*/ 47605 w 203570"/>
              <a:gd name="connsiteY901" fmla="*/ 139076 h 358061"/>
              <a:gd name="connsiteX902" fmla="*/ 45339 w 203570"/>
              <a:gd name="connsiteY902" fmla="*/ 138736 h 358061"/>
              <a:gd name="connsiteX903" fmla="*/ 22216 w 203570"/>
              <a:gd name="connsiteY903" fmla="*/ 89770 h 358061"/>
              <a:gd name="connsiteX904" fmla="*/ 23009 w 203570"/>
              <a:gd name="connsiteY904" fmla="*/ 89997 h 358061"/>
              <a:gd name="connsiteX905" fmla="*/ 23462 w 203570"/>
              <a:gd name="connsiteY905" fmla="*/ 90564 h 358061"/>
              <a:gd name="connsiteX906" fmla="*/ 24143 w 203570"/>
              <a:gd name="connsiteY906" fmla="*/ 90564 h 358061"/>
              <a:gd name="connsiteX907" fmla="*/ 22782 w 203570"/>
              <a:gd name="connsiteY907" fmla="*/ 91697 h 358061"/>
              <a:gd name="connsiteX908" fmla="*/ 22782 w 203570"/>
              <a:gd name="connsiteY908" fmla="*/ 92151 h 358061"/>
              <a:gd name="connsiteX909" fmla="*/ 23802 w 203570"/>
              <a:gd name="connsiteY909" fmla="*/ 93057 h 358061"/>
              <a:gd name="connsiteX910" fmla="*/ 26636 w 203570"/>
              <a:gd name="connsiteY910" fmla="*/ 94418 h 358061"/>
              <a:gd name="connsiteX911" fmla="*/ 26636 w 203570"/>
              <a:gd name="connsiteY911" fmla="*/ 94758 h 358061"/>
              <a:gd name="connsiteX912" fmla="*/ 25049 w 203570"/>
              <a:gd name="connsiteY912" fmla="*/ 95664 h 358061"/>
              <a:gd name="connsiteX913" fmla="*/ 24823 w 203570"/>
              <a:gd name="connsiteY913" fmla="*/ 96571 h 358061"/>
              <a:gd name="connsiteX914" fmla="*/ 22216 w 203570"/>
              <a:gd name="connsiteY914" fmla="*/ 98158 h 358061"/>
              <a:gd name="connsiteX915" fmla="*/ 23689 w 203570"/>
              <a:gd name="connsiteY915" fmla="*/ 99858 h 358061"/>
              <a:gd name="connsiteX916" fmla="*/ 24256 w 203570"/>
              <a:gd name="connsiteY916" fmla="*/ 100198 h 358061"/>
              <a:gd name="connsiteX917" fmla="*/ 24823 w 203570"/>
              <a:gd name="connsiteY917" fmla="*/ 100198 h 358061"/>
              <a:gd name="connsiteX918" fmla="*/ 25730 w 203570"/>
              <a:gd name="connsiteY918" fmla="*/ 99405 h 358061"/>
              <a:gd name="connsiteX919" fmla="*/ 26863 w 203570"/>
              <a:gd name="connsiteY919" fmla="*/ 97705 h 358061"/>
              <a:gd name="connsiteX920" fmla="*/ 27996 w 203570"/>
              <a:gd name="connsiteY920" fmla="*/ 97705 h 358061"/>
              <a:gd name="connsiteX921" fmla="*/ 30263 w 203570"/>
              <a:gd name="connsiteY921" fmla="*/ 94984 h 358061"/>
              <a:gd name="connsiteX922" fmla="*/ 32417 w 203570"/>
              <a:gd name="connsiteY922" fmla="*/ 93964 h 358061"/>
              <a:gd name="connsiteX923" fmla="*/ 35591 w 203570"/>
              <a:gd name="connsiteY923" fmla="*/ 91357 h 358061"/>
              <a:gd name="connsiteX924" fmla="*/ 36044 w 203570"/>
              <a:gd name="connsiteY924" fmla="*/ 90677 h 358061"/>
              <a:gd name="connsiteX925" fmla="*/ 36044 w 203570"/>
              <a:gd name="connsiteY925" fmla="*/ 89544 h 358061"/>
              <a:gd name="connsiteX926" fmla="*/ 35364 w 203570"/>
              <a:gd name="connsiteY926" fmla="*/ 88977 h 358061"/>
              <a:gd name="connsiteX927" fmla="*/ 32984 w 203570"/>
              <a:gd name="connsiteY927" fmla="*/ 88977 h 358061"/>
              <a:gd name="connsiteX928" fmla="*/ 35704 w 203570"/>
              <a:gd name="connsiteY928" fmla="*/ 87390 h 358061"/>
              <a:gd name="connsiteX929" fmla="*/ 36611 w 203570"/>
              <a:gd name="connsiteY929" fmla="*/ 86030 h 358061"/>
              <a:gd name="connsiteX930" fmla="*/ 37631 w 203570"/>
              <a:gd name="connsiteY930" fmla="*/ 86030 h 358061"/>
              <a:gd name="connsiteX931" fmla="*/ 40238 w 203570"/>
              <a:gd name="connsiteY931" fmla="*/ 80249 h 358061"/>
              <a:gd name="connsiteX932" fmla="*/ 40238 w 203570"/>
              <a:gd name="connsiteY932" fmla="*/ 77982 h 358061"/>
              <a:gd name="connsiteX933" fmla="*/ 39784 w 203570"/>
              <a:gd name="connsiteY933" fmla="*/ 76282 h 358061"/>
              <a:gd name="connsiteX934" fmla="*/ 39444 w 203570"/>
              <a:gd name="connsiteY934" fmla="*/ 75829 h 358061"/>
              <a:gd name="connsiteX935" fmla="*/ 38198 w 203570"/>
              <a:gd name="connsiteY935" fmla="*/ 76395 h 358061"/>
              <a:gd name="connsiteX936" fmla="*/ 33097 w 203570"/>
              <a:gd name="connsiteY936" fmla="*/ 79683 h 358061"/>
              <a:gd name="connsiteX937" fmla="*/ 29017 w 203570"/>
              <a:gd name="connsiteY937" fmla="*/ 81609 h 358061"/>
              <a:gd name="connsiteX938" fmla="*/ 28337 w 203570"/>
              <a:gd name="connsiteY938" fmla="*/ 82289 h 358061"/>
              <a:gd name="connsiteX939" fmla="*/ 28110 w 203570"/>
              <a:gd name="connsiteY939" fmla="*/ 82856 h 358061"/>
              <a:gd name="connsiteX940" fmla="*/ 29357 w 203570"/>
              <a:gd name="connsiteY940" fmla="*/ 85577 h 358061"/>
              <a:gd name="connsiteX941" fmla="*/ 29357 w 203570"/>
              <a:gd name="connsiteY941" fmla="*/ 85803 h 358061"/>
              <a:gd name="connsiteX942" fmla="*/ 27543 w 203570"/>
              <a:gd name="connsiteY942" fmla="*/ 85577 h 358061"/>
              <a:gd name="connsiteX943" fmla="*/ 26070 w 203570"/>
              <a:gd name="connsiteY943" fmla="*/ 86030 h 358061"/>
              <a:gd name="connsiteX944" fmla="*/ 24823 w 203570"/>
              <a:gd name="connsiteY944" fmla="*/ 84896 h 358061"/>
              <a:gd name="connsiteX945" fmla="*/ 23576 w 203570"/>
              <a:gd name="connsiteY945" fmla="*/ 84556 h 358061"/>
              <a:gd name="connsiteX946" fmla="*/ 23236 w 203570"/>
              <a:gd name="connsiteY946" fmla="*/ 84783 h 358061"/>
              <a:gd name="connsiteX947" fmla="*/ 22896 w 203570"/>
              <a:gd name="connsiteY947" fmla="*/ 85463 h 358061"/>
              <a:gd name="connsiteX948" fmla="*/ 22102 w 203570"/>
              <a:gd name="connsiteY948" fmla="*/ 86030 h 358061"/>
              <a:gd name="connsiteX949" fmla="*/ 21876 w 203570"/>
              <a:gd name="connsiteY949" fmla="*/ 87390 h 358061"/>
              <a:gd name="connsiteX950" fmla="*/ 21876 w 203570"/>
              <a:gd name="connsiteY950" fmla="*/ 88750 h 358061"/>
              <a:gd name="connsiteX951" fmla="*/ 22216 w 203570"/>
              <a:gd name="connsiteY951" fmla="*/ 89317 h 358061"/>
              <a:gd name="connsiteX952" fmla="*/ 15301 w 203570"/>
              <a:gd name="connsiteY952" fmla="*/ 117994 h 358061"/>
              <a:gd name="connsiteX953" fmla="*/ 15982 w 203570"/>
              <a:gd name="connsiteY953" fmla="*/ 119920 h 358061"/>
              <a:gd name="connsiteX954" fmla="*/ 16662 w 203570"/>
              <a:gd name="connsiteY954" fmla="*/ 120374 h 358061"/>
              <a:gd name="connsiteX955" fmla="*/ 17795 w 203570"/>
              <a:gd name="connsiteY955" fmla="*/ 120374 h 358061"/>
              <a:gd name="connsiteX956" fmla="*/ 18702 w 203570"/>
              <a:gd name="connsiteY956" fmla="*/ 120374 h 358061"/>
              <a:gd name="connsiteX957" fmla="*/ 18702 w 203570"/>
              <a:gd name="connsiteY957" fmla="*/ 120034 h 358061"/>
              <a:gd name="connsiteX958" fmla="*/ 18362 w 203570"/>
              <a:gd name="connsiteY958" fmla="*/ 112326 h 358061"/>
              <a:gd name="connsiteX959" fmla="*/ 17795 w 203570"/>
              <a:gd name="connsiteY959" fmla="*/ 111986 h 358061"/>
              <a:gd name="connsiteX960" fmla="*/ 15415 w 203570"/>
              <a:gd name="connsiteY960" fmla="*/ 111986 h 358061"/>
              <a:gd name="connsiteX961" fmla="*/ 15415 w 203570"/>
              <a:gd name="connsiteY961" fmla="*/ 114707 h 358061"/>
              <a:gd name="connsiteX962" fmla="*/ 15075 w 203570"/>
              <a:gd name="connsiteY962" fmla="*/ 116860 h 358061"/>
              <a:gd name="connsiteX963" fmla="*/ 15075 w 203570"/>
              <a:gd name="connsiteY963" fmla="*/ 117994 h 358061"/>
              <a:gd name="connsiteX964" fmla="*/ 13488 w 203570"/>
              <a:gd name="connsiteY964" fmla="*/ 125588 h 358061"/>
              <a:gd name="connsiteX965" fmla="*/ 15301 w 203570"/>
              <a:gd name="connsiteY965" fmla="*/ 125135 h 358061"/>
              <a:gd name="connsiteX966" fmla="*/ 15642 w 203570"/>
              <a:gd name="connsiteY966" fmla="*/ 124568 h 358061"/>
              <a:gd name="connsiteX967" fmla="*/ 15642 w 203570"/>
              <a:gd name="connsiteY967" fmla="*/ 124001 h 358061"/>
              <a:gd name="connsiteX968" fmla="*/ 14508 w 203570"/>
              <a:gd name="connsiteY968" fmla="*/ 123434 h 358061"/>
              <a:gd name="connsiteX969" fmla="*/ 13148 w 203570"/>
              <a:gd name="connsiteY969" fmla="*/ 123774 h 358061"/>
              <a:gd name="connsiteX970" fmla="*/ 12695 w 203570"/>
              <a:gd name="connsiteY970" fmla="*/ 124908 h 358061"/>
              <a:gd name="connsiteX971" fmla="*/ 12695 w 203570"/>
              <a:gd name="connsiteY971" fmla="*/ 125361 h 358061"/>
              <a:gd name="connsiteX972" fmla="*/ 13488 w 203570"/>
              <a:gd name="connsiteY972" fmla="*/ 125588 h 358061"/>
              <a:gd name="connsiteX973" fmla="*/ 17229 w 203570"/>
              <a:gd name="connsiteY973" fmla="*/ 107226 h 358061"/>
              <a:gd name="connsiteX974" fmla="*/ 20062 w 203570"/>
              <a:gd name="connsiteY974" fmla="*/ 107226 h 358061"/>
              <a:gd name="connsiteX975" fmla="*/ 21876 w 203570"/>
              <a:gd name="connsiteY975" fmla="*/ 104279 h 358061"/>
              <a:gd name="connsiteX976" fmla="*/ 19609 w 203570"/>
              <a:gd name="connsiteY976" fmla="*/ 102465 h 358061"/>
              <a:gd name="connsiteX977" fmla="*/ 18249 w 203570"/>
              <a:gd name="connsiteY977" fmla="*/ 103259 h 358061"/>
              <a:gd name="connsiteX978" fmla="*/ 17115 w 203570"/>
              <a:gd name="connsiteY978" fmla="*/ 103032 h 358061"/>
              <a:gd name="connsiteX979" fmla="*/ 15755 w 203570"/>
              <a:gd name="connsiteY979" fmla="*/ 103599 h 358061"/>
              <a:gd name="connsiteX980" fmla="*/ 14735 w 203570"/>
              <a:gd name="connsiteY980" fmla="*/ 103259 h 358061"/>
              <a:gd name="connsiteX981" fmla="*/ 14168 w 203570"/>
              <a:gd name="connsiteY981" fmla="*/ 103259 h 358061"/>
              <a:gd name="connsiteX982" fmla="*/ 13601 w 203570"/>
              <a:gd name="connsiteY982" fmla="*/ 103939 h 358061"/>
              <a:gd name="connsiteX983" fmla="*/ 13261 w 203570"/>
              <a:gd name="connsiteY983" fmla="*/ 104619 h 358061"/>
              <a:gd name="connsiteX984" fmla="*/ 13261 w 203570"/>
              <a:gd name="connsiteY984" fmla="*/ 105072 h 358061"/>
              <a:gd name="connsiteX985" fmla="*/ 17229 w 203570"/>
              <a:gd name="connsiteY985" fmla="*/ 107226 h 358061"/>
              <a:gd name="connsiteX986" fmla="*/ 115613 w 203570"/>
              <a:gd name="connsiteY986" fmla="*/ 348767 h 358061"/>
              <a:gd name="connsiteX987" fmla="*/ 114933 w 203570"/>
              <a:gd name="connsiteY987" fmla="*/ 350694 h 358061"/>
              <a:gd name="connsiteX988" fmla="*/ 113006 w 203570"/>
              <a:gd name="connsiteY988" fmla="*/ 350014 h 358061"/>
              <a:gd name="connsiteX989" fmla="*/ 113006 w 203570"/>
              <a:gd name="connsiteY989" fmla="*/ 349560 h 358061"/>
              <a:gd name="connsiteX990" fmla="*/ 114933 w 203570"/>
              <a:gd name="connsiteY990" fmla="*/ 348427 h 358061"/>
              <a:gd name="connsiteX991" fmla="*/ 115387 w 203570"/>
              <a:gd name="connsiteY991" fmla="*/ 348427 h 358061"/>
              <a:gd name="connsiteX992" fmla="*/ 115613 w 203570"/>
              <a:gd name="connsiteY992" fmla="*/ 348767 h 358061"/>
              <a:gd name="connsiteX993" fmla="*/ 125701 w 203570"/>
              <a:gd name="connsiteY993" fmla="*/ 356248 h 358061"/>
              <a:gd name="connsiteX994" fmla="*/ 125928 w 203570"/>
              <a:gd name="connsiteY994" fmla="*/ 357721 h 358061"/>
              <a:gd name="connsiteX995" fmla="*/ 125021 w 203570"/>
              <a:gd name="connsiteY995" fmla="*/ 358061 h 358061"/>
              <a:gd name="connsiteX996" fmla="*/ 124228 w 203570"/>
              <a:gd name="connsiteY996" fmla="*/ 357608 h 358061"/>
              <a:gd name="connsiteX997" fmla="*/ 122754 w 203570"/>
              <a:gd name="connsiteY997" fmla="*/ 357608 h 358061"/>
              <a:gd name="connsiteX998" fmla="*/ 121280 w 203570"/>
              <a:gd name="connsiteY998" fmla="*/ 357948 h 358061"/>
              <a:gd name="connsiteX999" fmla="*/ 121621 w 203570"/>
              <a:gd name="connsiteY999" fmla="*/ 355341 h 358061"/>
              <a:gd name="connsiteX1000" fmla="*/ 124454 w 203570"/>
              <a:gd name="connsiteY1000" fmla="*/ 355681 h 358061"/>
              <a:gd name="connsiteX1001" fmla="*/ 125701 w 203570"/>
              <a:gd name="connsiteY1001" fmla="*/ 356361 h 358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</a:cxnLst>
            <a:rect l="l" t="t" r="r" b="b"/>
            <a:pathLst>
              <a:path w="203570" h="358061">
                <a:moveTo>
                  <a:pt x="37178" y="125588"/>
                </a:moveTo>
                <a:lnTo>
                  <a:pt x="37971" y="125588"/>
                </a:lnTo>
                <a:cubicBezTo>
                  <a:pt x="37971" y="125588"/>
                  <a:pt x="38538" y="125248"/>
                  <a:pt x="38538" y="125248"/>
                </a:cubicBezTo>
                <a:lnTo>
                  <a:pt x="38878" y="124568"/>
                </a:lnTo>
                <a:lnTo>
                  <a:pt x="38878" y="123774"/>
                </a:lnTo>
                <a:cubicBezTo>
                  <a:pt x="38878" y="123774"/>
                  <a:pt x="38538" y="123094"/>
                  <a:pt x="38538" y="123094"/>
                </a:cubicBezTo>
                <a:lnTo>
                  <a:pt x="37631" y="122527"/>
                </a:lnTo>
                <a:lnTo>
                  <a:pt x="35364" y="123548"/>
                </a:lnTo>
                <a:lnTo>
                  <a:pt x="36384" y="125021"/>
                </a:lnTo>
                <a:lnTo>
                  <a:pt x="37178" y="125588"/>
                </a:lnTo>
                <a:close/>
                <a:moveTo>
                  <a:pt x="99971" y="67328"/>
                </a:moveTo>
                <a:lnTo>
                  <a:pt x="101105" y="67328"/>
                </a:lnTo>
                <a:cubicBezTo>
                  <a:pt x="101105" y="67328"/>
                  <a:pt x="102238" y="66988"/>
                  <a:pt x="102238" y="66988"/>
                </a:cubicBezTo>
                <a:lnTo>
                  <a:pt x="102238" y="66761"/>
                </a:lnTo>
                <a:cubicBezTo>
                  <a:pt x="102238" y="66761"/>
                  <a:pt x="101331" y="66308"/>
                  <a:pt x="101331" y="66308"/>
                </a:cubicBezTo>
                <a:lnTo>
                  <a:pt x="101105" y="65854"/>
                </a:lnTo>
                <a:lnTo>
                  <a:pt x="101105" y="64834"/>
                </a:lnTo>
                <a:cubicBezTo>
                  <a:pt x="101105" y="64834"/>
                  <a:pt x="100085" y="63247"/>
                  <a:pt x="100085" y="63247"/>
                </a:cubicBezTo>
                <a:lnTo>
                  <a:pt x="98385" y="62794"/>
                </a:lnTo>
                <a:lnTo>
                  <a:pt x="97591" y="63134"/>
                </a:lnTo>
                <a:lnTo>
                  <a:pt x="97591" y="64041"/>
                </a:lnTo>
                <a:cubicBezTo>
                  <a:pt x="97591" y="64041"/>
                  <a:pt x="98158" y="65401"/>
                  <a:pt x="98158" y="65401"/>
                </a:cubicBezTo>
                <a:lnTo>
                  <a:pt x="99971" y="67214"/>
                </a:lnTo>
                <a:close/>
                <a:moveTo>
                  <a:pt x="37971" y="102919"/>
                </a:moveTo>
                <a:lnTo>
                  <a:pt x="36951" y="102919"/>
                </a:lnTo>
                <a:cubicBezTo>
                  <a:pt x="36951" y="102919"/>
                  <a:pt x="36497" y="105072"/>
                  <a:pt x="36497" y="105072"/>
                </a:cubicBezTo>
                <a:lnTo>
                  <a:pt x="31623" y="106319"/>
                </a:lnTo>
                <a:lnTo>
                  <a:pt x="31623" y="106659"/>
                </a:lnTo>
                <a:cubicBezTo>
                  <a:pt x="31623" y="106659"/>
                  <a:pt x="32303" y="107679"/>
                  <a:pt x="32303" y="107679"/>
                </a:cubicBezTo>
                <a:lnTo>
                  <a:pt x="32303" y="108133"/>
                </a:lnTo>
                <a:cubicBezTo>
                  <a:pt x="32303" y="108133"/>
                  <a:pt x="31850" y="108699"/>
                  <a:pt x="31850" y="108699"/>
                </a:cubicBezTo>
                <a:lnTo>
                  <a:pt x="31057" y="108926"/>
                </a:lnTo>
                <a:lnTo>
                  <a:pt x="29810" y="108473"/>
                </a:lnTo>
                <a:lnTo>
                  <a:pt x="28790" y="109606"/>
                </a:lnTo>
                <a:lnTo>
                  <a:pt x="28563" y="110173"/>
                </a:lnTo>
                <a:lnTo>
                  <a:pt x="29017" y="111079"/>
                </a:lnTo>
                <a:lnTo>
                  <a:pt x="30377" y="112666"/>
                </a:lnTo>
                <a:lnTo>
                  <a:pt x="35137" y="113800"/>
                </a:lnTo>
                <a:lnTo>
                  <a:pt x="36724" y="116634"/>
                </a:lnTo>
                <a:lnTo>
                  <a:pt x="37518" y="117767"/>
                </a:lnTo>
                <a:lnTo>
                  <a:pt x="38651" y="118334"/>
                </a:lnTo>
                <a:lnTo>
                  <a:pt x="40804" y="118334"/>
                </a:lnTo>
                <a:cubicBezTo>
                  <a:pt x="40804" y="118334"/>
                  <a:pt x="43412" y="117767"/>
                  <a:pt x="43412" y="117767"/>
                </a:cubicBezTo>
                <a:lnTo>
                  <a:pt x="43865" y="122527"/>
                </a:lnTo>
                <a:lnTo>
                  <a:pt x="44432" y="122754"/>
                </a:lnTo>
                <a:lnTo>
                  <a:pt x="45225" y="122754"/>
                </a:lnTo>
                <a:cubicBezTo>
                  <a:pt x="45225" y="122754"/>
                  <a:pt x="45905" y="122187"/>
                  <a:pt x="45905" y="122187"/>
                </a:cubicBezTo>
                <a:lnTo>
                  <a:pt x="48285" y="119580"/>
                </a:lnTo>
                <a:lnTo>
                  <a:pt x="50326" y="117994"/>
                </a:lnTo>
                <a:lnTo>
                  <a:pt x="50892" y="117087"/>
                </a:lnTo>
                <a:lnTo>
                  <a:pt x="50892" y="116293"/>
                </a:lnTo>
                <a:cubicBezTo>
                  <a:pt x="50892" y="116293"/>
                  <a:pt x="50099" y="115727"/>
                  <a:pt x="50099" y="115727"/>
                </a:cubicBezTo>
                <a:lnTo>
                  <a:pt x="46585" y="115953"/>
                </a:lnTo>
                <a:lnTo>
                  <a:pt x="42731" y="115273"/>
                </a:lnTo>
                <a:lnTo>
                  <a:pt x="42165" y="114707"/>
                </a:lnTo>
                <a:lnTo>
                  <a:pt x="41258" y="114367"/>
                </a:lnTo>
                <a:lnTo>
                  <a:pt x="41258" y="113120"/>
                </a:lnTo>
                <a:cubicBezTo>
                  <a:pt x="41258" y="113120"/>
                  <a:pt x="40691" y="111420"/>
                  <a:pt x="40691" y="111420"/>
                </a:cubicBezTo>
                <a:lnTo>
                  <a:pt x="41031" y="109719"/>
                </a:lnTo>
                <a:lnTo>
                  <a:pt x="41031" y="108359"/>
                </a:lnTo>
                <a:cubicBezTo>
                  <a:pt x="41031" y="108359"/>
                  <a:pt x="40578" y="105866"/>
                  <a:pt x="40578" y="105866"/>
                </a:cubicBezTo>
                <a:lnTo>
                  <a:pt x="38878" y="103825"/>
                </a:lnTo>
                <a:lnTo>
                  <a:pt x="37631" y="103145"/>
                </a:lnTo>
                <a:close/>
                <a:moveTo>
                  <a:pt x="37971" y="167639"/>
                </a:moveTo>
                <a:lnTo>
                  <a:pt x="38991" y="167639"/>
                </a:lnTo>
                <a:cubicBezTo>
                  <a:pt x="38991" y="167639"/>
                  <a:pt x="42391" y="166052"/>
                  <a:pt x="42391" y="166052"/>
                </a:cubicBezTo>
                <a:lnTo>
                  <a:pt x="43072" y="164919"/>
                </a:lnTo>
                <a:lnTo>
                  <a:pt x="43072" y="164126"/>
                </a:lnTo>
                <a:cubicBezTo>
                  <a:pt x="43072" y="164126"/>
                  <a:pt x="42278" y="161632"/>
                  <a:pt x="42278" y="161632"/>
                </a:cubicBezTo>
                <a:lnTo>
                  <a:pt x="41484" y="157665"/>
                </a:lnTo>
                <a:lnTo>
                  <a:pt x="39671" y="158458"/>
                </a:lnTo>
                <a:lnTo>
                  <a:pt x="37744" y="159932"/>
                </a:lnTo>
                <a:lnTo>
                  <a:pt x="37064" y="159365"/>
                </a:lnTo>
                <a:lnTo>
                  <a:pt x="36384" y="159365"/>
                </a:lnTo>
                <a:cubicBezTo>
                  <a:pt x="36384" y="159365"/>
                  <a:pt x="35591" y="159932"/>
                  <a:pt x="35591" y="159932"/>
                </a:cubicBezTo>
                <a:lnTo>
                  <a:pt x="34911" y="160612"/>
                </a:lnTo>
                <a:lnTo>
                  <a:pt x="34571" y="161405"/>
                </a:lnTo>
                <a:lnTo>
                  <a:pt x="34571" y="162652"/>
                </a:lnTo>
                <a:cubicBezTo>
                  <a:pt x="34571" y="162652"/>
                  <a:pt x="33890" y="164466"/>
                  <a:pt x="33890" y="164466"/>
                </a:cubicBezTo>
                <a:lnTo>
                  <a:pt x="33890" y="164919"/>
                </a:lnTo>
                <a:cubicBezTo>
                  <a:pt x="33890" y="164919"/>
                  <a:pt x="34797" y="164692"/>
                  <a:pt x="34797" y="164692"/>
                </a:cubicBezTo>
                <a:lnTo>
                  <a:pt x="37178" y="162539"/>
                </a:lnTo>
                <a:lnTo>
                  <a:pt x="37858" y="162312"/>
                </a:lnTo>
                <a:lnTo>
                  <a:pt x="38198" y="162539"/>
                </a:lnTo>
                <a:lnTo>
                  <a:pt x="37858" y="163899"/>
                </a:lnTo>
                <a:lnTo>
                  <a:pt x="38538" y="165712"/>
                </a:lnTo>
                <a:lnTo>
                  <a:pt x="37744" y="167299"/>
                </a:lnTo>
                <a:lnTo>
                  <a:pt x="37744" y="167639"/>
                </a:lnTo>
                <a:close/>
                <a:moveTo>
                  <a:pt x="32530" y="134882"/>
                </a:moveTo>
                <a:lnTo>
                  <a:pt x="30490" y="137036"/>
                </a:lnTo>
                <a:lnTo>
                  <a:pt x="30490" y="137489"/>
                </a:lnTo>
                <a:cubicBezTo>
                  <a:pt x="30490" y="137489"/>
                  <a:pt x="31737" y="137263"/>
                  <a:pt x="31737" y="137263"/>
                </a:cubicBezTo>
                <a:lnTo>
                  <a:pt x="33324" y="136016"/>
                </a:lnTo>
                <a:lnTo>
                  <a:pt x="34231" y="134769"/>
                </a:lnTo>
                <a:lnTo>
                  <a:pt x="33777" y="134542"/>
                </a:lnTo>
                <a:lnTo>
                  <a:pt x="32417" y="134882"/>
                </a:lnTo>
                <a:close/>
                <a:moveTo>
                  <a:pt x="106092" y="68235"/>
                </a:moveTo>
                <a:lnTo>
                  <a:pt x="106886" y="68801"/>
                </a:lnTo>
                <a:lnTo>
                  <a:pt x="107112" y="68801"/>
                </a:lnTo>
                <a:cubicBezTo>
                  <a:pt x="107112" y="68801"/>
                  <a:pt x="107452" y="66874"/>
                  <a:pt x="107452" y="66874"/>
                </a:cubicBezTo>
                <a:lnTo>
                  <a:pt x="107792" y="65968"/>
                </a:lnTo>
                <a:lnTo>
                  <a:pt x="106886" y="65741"/>
                </a:lnTo>
                <a:lnTo>
                  <a:pt x="104959" y="66194"/>
                </a:lnTo>
                <a:lnTo>
                  <a:pt x="106206" y="68348"/>
                </a:lnTo>
                <a:close/>
                <a:moveTo>
                  <a:pt x="145650" y="10655"/>
                </a:moveTo>
                <a:lnTo>
                  <a:pt x="145877" y="10088"/>
                </a:lnTo>
                <a:lnTo>
                  <a:pt x="145877" y="8048"/>
                </a:lnTo>
                <a:cubicBezTo>
                  <a:pt x="145877" y="8048"/>
                  <a:pt x="145537" y="6234"/>
                  <a:pt x="145537" y="6234"/>
                </a:cubicBezTo>
                <a:lnTo>
                  <a:pt x="145537" y="5894"/>
                </a:lnTo>
                <a:cubicBezTo>
                  <a:pt x="145537" y="5894"/>
                  <a:pt x="146557" y="5894"/>
                  <a:pt x="146557" y="5894"/>
                </a:cubicBezTo>
                <a:lnTo>
                  <a:pt x="146783" y="4987"/>
                </a:lnTo>
                <a:lnTo>
                  <a:pt x="146443" y="3967"/>
                </a:lnTo>
                <a:lnTo>
                  <a:pt x="144630" y="3967"/>
                </a:lnTo>
                <a:cubicBezTo>
                  <a:pt x="144630" y="3967"/>
                  <a:pt x="143156" y="7708"/>
                  <a:pt x="143156" y="7708"/>
                </a:cubicBezTo>
                <a:lnTo>
                  <a:pt x="145197" y="11108"/>
                </a:lnTo>
                <a:lnTo>
                  <a:pt x="145763" y="10768"/>
                </a:lnTo>
                <a:close/>
                <a:moveTo>
                  <a:pt x="148370" y="4874"/>
                </a:moveTo>
                <a:lnTo>
                  <a:pt x="150071" y="4874"/>
                </a:lnTo>
                <a:cubicBezTo>
                  <a:pt x="150071" y="4874"/>
                  <a:pt x="150071" y="3854"/>
                  <a:pt x="150071" y="3854"/>
                </a:cubicBezTo>
                <a:lnTo>
                  <a:pt x="151091" y="1020"/>
                </a:lnTo>
                <a:lnTo>
                  <a:pt x="151091" y="680"/>
                </a:lnTo>
                <a:cubicBezTo>
                  <a:pt x="151091" y="680"/>
                  <a:pt x="150524" y="0"/>
                  <a:pt x="150524" y="0"/>
                </a:cubicBezTo>
                <a:lnTo>
                  <a:pt x="150071" y="0"/>
                </a:lnTo>
                <a:cubicBezTo>
                  <a:pt x="150071" y="0"/>
                  <a:pt x="149277" y="793"/>
                  <a:pt x="149277" y="793"/>
                </a:cubicBezTo>
                <a:lnTo>
                  <a:pt x="148710" y="453"/>
                </a:lnTo>
                <a:lnTo>
                  <a:pt x="148257" y="680"/>
                </a:lnTo>
                <a:lnTo>
                  <a:pt x="148030" y="1133"/>
                </a:lnTo>
                <a:lnTo>
                  <a:pt x="147804" y="2834"/>
                </a:lnTo>
                <a:lnTo>
                  <a:pt x="148144" y="4421"/>
                </a:lnTo>
                <a:lnTo>
                  <a:pt x="148370" y="4761"/>
                </a:lnTo>
                <a:close/>
                <a:moveTo>
                  <a:pt x="106319" y="51346"/>
                </a:moveTo>
                <a:lnTo>
                  <a:pt x="108359" y="52253"/>
                </a:lnTo>
                <a:lnTo>
                  <a:pt x="108586" y="54293"/>
                </a:lnTo>
                <a:lnTo>
                  <a:pt x="109379" y="54973"/>
                </a:lnTo>
                <a:lnTo>
                  <a:pt x="111193" y="54180"/>
                </a:lnTo>
                <a:lnTo>
                  <a:pt x="111419" y="53159"/>
                </a:lnTo>
                <a:lnTo>
                  <a:pt x="111193" y="52933"/>
                </a:lnTo>
                <a:lnTo>
                  <a:pt x="109492" y="52479"/>
                </a:lnTo>
                <a:lnTo>
                  <a:pt x="108586" y="50893"/>
                </a:lnTo>
                <a:lnTo>
                  <a:pt x="106206" y="48966"/>
                </a:lnTo>
                <a:lnTo>
                  <a:pt x="104845" y="49419"/>
                </a:lnTo>
                <a:lnTo>
                  <a:pt x="104619" y="49759"/>
                </a:lnTo>
                <a:lnTo>
                  <a:pt x="105412" y="50779"/>
                </a:lnTo>
                <a:lnTo>
                  <a:pt x="106432" y="51346"/>
                </a:lnTo>
                <a:close/>
                <a:moveTo>
                  <a:pt x="98838" y="61207"/>
                </a:moveTo>
                <a:lnTo>
                  <a:pt x="99405" y="61207"/>
                </a:lnTo>
                <a:cubicBezTo>
                  <a:pt x="99405" y="61207"/>
                  <a:pt x="100651" y="60300"/>
                  <a:pt x="100651" y="60300"/>
                </a:cubicBezTo>
                <a:lnTo>
                  <a:pt x="100878" y="60640"/>
                </a:lnTo>
                <a:lnTo>
                  <a:pt x="100878" y="61774"/>
                </a:lnTo>
                <a:cubicBezTo>
                  <a:pt x="100878" y="61774"/>
                  <a:pt x="101105" y="62341"/>
                  <a:pt x="101105" y="62341"/>
                </a:cubicBezTo>
                <a:lnTo>
                  <a:pt x="101558" y="62794"/>
                </a:lnTo>
                <a:lnTo>
                  <a:pt x="102238" y="63021"/>
                </a:lnTo>
                <a:lnTo>
                  <a:pt x="105752" y="62341"/>
                </a:lnTo>
                <a:lnTo>
                  <a:pt x="108472" y="63927"/>
                </a:lnTo>
                <a:lnTo>
                  <a:pt x="109266" y="63927"/>
                </a:lnTo>
                <a:cubicBezTo>
                  <a:pt x="109266" y="63927"/>
                  <a:pt x="109946" y="63361"/>
                  <a:pt x="109946" y="63361"/>
                </a:cubicBezTo>
                <a:lnTo>
                  <a:pt x="110626" y="61774"/>
                </a:lnTo>
                <a:lnTo>
                  <a:pt x="109492" y="60980"/>
                </a:lnTo>
                <a:lnTo>
                  <a:pt x="108132" y="60980"/>
                </a:lnTo>
                <a:cubicBezTo>
                  <a:pt x="108132" y="60980"/>
                  <a:pt x="105866" y="60187"/>
                  <a:pt x="105866" y="60187"/>
                </a:cubicBezTo>
                <a:lnTo>
                  <a:pt x="104279" y="60187"/>
                </a:lnTo>
                <a:cubicBezTo>
                  <a:pt x="104279" y="60187"/>
                  <a:pt x="104505" y="59394"/>
                  <a:pt x="104505" y="59394"/>
                </a:cubicBezTo>
                <a:lnTo>
                  <a:pt x="105299" y="58487"/>
                </a:lnTo>
                <a:lnTo>
                  <a:pt x="105299" y="57920"/>
                </a:lnTo>
                <a:cubicBezTo>
                  <a:pt x="105299" y="57920"/>
                  <a:pt x="104619" y="57127"/>
                  <a:pt x="104619" y="57127"/>
                </a:cubicBezTo>
                <a:lnTo>
                  <a:pt x="102465" y="55880"/>
                </a:lnTo>
                <a:lnTo>
                  <a:pt x="100538" y="55653"/>
                </a:lnTo>
                <a:lnTo>
                  <a:pt x="99291" y="56106"/>
                </a:lnTo>
                <a:lnTo>
                  <a:pt x="98498" y="58260"/>
                </a:lnTo>
                <a:lnTo>
                  <a:pt x="98498" y="59734"/>
                </a:lnTo>
                <a:cubicBezTo>
                  <a:pt x="98498" y="59734"/>
                  <a:pt x="98498" y="60754"/>
                  <a:pt x="98498" y="60754"/>
                </a:cubicBezTo>
                <a:lnTo>
                  <a:pt x="98838" y="61207"/>
                </a:lnTo>
                <a:close/>
                <a:moveTo>
                  <a:pt x="117313" y="51459"/>
                </a:moveTo>
                <a:lnTo>
                  <a:pt x="117767" y="50553"/>
                </a:lnTo>
                <a:lnTo>
                  <a:pt x="115160" y="50326"/>
                </a:lnTo>
                <a:lnTo>
                  <a:pt x="113800" y="50779"/>
                </a:lnTo>
                <a:lnTo>
                  <a:pt x="112553" y="52706"/>
                </a:lnTo>
                <a:lnTo>
                  <a:pt x="114820" y="52706"/>
                </a:lnTo>
                <a:cubicBezTo>
                  <a:pt x="114820" y="52706"/>
                  <a:pt x="117200" y="51346"/>
                  <a:pt x="117200" y="51346"/>
                </a:cubicBezTo>
                <a:close/>
                <a:moveTo>
                  <a:pt x="133409" y="19722"/>
                </a:moveTo>
                <a:lnTo>
                  <a:pt x="133975" y="19949"/>
                </a:lnTo>
                <a:lnTo>
                  <a:pt x="135902" y="19949"/>
                </a:lnTo>
                <a:cubicBezTo>
                  <a:pt x="135902" y="19949"/>
                  <a:pt x="136242" y="20176"/>
                  <a:pt x="136242" y="20176"/>
                </a:cubicBezTo>
                <a:lnTo>
                  <a:pt x="136242" y="21082"/>
                </a:lnTo>
                <a:cubicBezTo>
                  <a:pt x="136242" y="21082"/>
                  <a:pt x="136582" y="21762"/>
                  <a:pt x="136582" y="21762"/>
                </a:cubicBezTo>
                <a:lnTo>
                  <a:pt x="138056" y="21196"/>
                </a:lnTo>
                <a:lnTo>
                  <a:pt x="139869" y="21196"/>
                </a:lnTo>
                <a:cubicBezTo>
                  <a:pt x="139869" y="21196"/>
                  <a:pt x="140550" y="22329"/>
                  <a:pt x="140550" y="22329"/>
                </a:cubicBezTo>
                <a:lnTo>
                  <a:pt x="140890" y="23576"/>
                </a:lnTo>
                <a:lnTo>
                  <a:pt x="140436" y="26070"/>
                </a:lnTo>
                <a:lnTo>
                  <a:pt x="139303" y="30263"/>
                </a:lnTo>
                <a:lnTo>
                  <a:pt x="140436" y="31284"/>
                </a:lnTo>
                <a:lnTo>
                  <a:pt x="140776" y="31057"/>
                </a:lnTo>
                <a:lnTo>
                  <a:pt x="141570" y="28337"/>
                </a:lnTo>
                <a:lnTo>
                  <a:pt x="142476" y="27203"/>
                </a:lnTo>
                <a:lnTo>
                  <a:pt x="142930" y="23689"/>
                </a:lnTo>
                <a:lnTo>
                  <a:pt x="143156" y="23349"/>
                </a:lnTo>
                <a:lnTo>
                  <a:pt x="143383" y="21649"/>
                </a:lnTo>
                <a:lnTo>
                  <a:pt x="143723" y="20629"/>
                </a:lnTo>
                <a:lnTo>
                  <a:pt x="145083" y="14848"/>
                </a:lnTo>
                <a:lnTo>
                  <a:pt x="145310" y="12808"/>
                </a:lnTo>
                <a:lnTo>
                  <a:pt x="143950" y="13715"/>
                </a:lnTo>
                <a:lnTo>
                  <a:pt x="143156" y="13715"/>
                </a:lnTo>
                <a:cubicBezTo>
                  <a:pt x="143156" y="13715"/>
                  <a:pt x="141570" y="11448"/>
                  <a:pt x="141570" y="11448"/>
                </a:cubicBezTo>
                <a:lnTo>
                  <a:pt x="140550" y="12015"/>
                </a:lnTo>
                <a:lnTo>
                  <a:pt x="140096" y="9634"/>
                </a:lnTo>
                <a:lnTo>
                  <a:pt x="140096" y="7254"/>
                </a:lnTo>
                <a:cubicBezTo>
                  <a:pt x="140096" y="7254"/>
                  <a:pt x="138963" y="7254"/>
                  <a:pt x="138963" y="7254"/>
                </a:cubicBezTo>
                <a:lnTo>
                  <a:pt x="137942" y="7594"/>
                </a:lnTo>
                <a:lnTo>
                  <a:pt x="136242" y="9861"/>
                </a:lnTo>
                <a:lnTo>
                  <a:pt x="135109" y="10314"/>
                </a:lnTo>
                <a:lnTo>
                  <a:pt x="134769" y="11108"/>
                </a:lnTo>
                <a:lnTo>
                  <a:pt x="135222" y="11561"/>
                </a:lnTo>
                <a:lnTo>
                  <a:pt x="137262" y="12015"/>
                </a:lnTo>
                <a:lnTo>
                  <a:pt x="138849" y="16549"/>
                </a:lnTo>
                <a:lnTo>
                  <a:pt x="136356" y="17909"/>
                </a:lnTo>
                <a:lnTo>
                  <a:pt x="134655" y="17682"/>
                </a:lnTo>
                <a:lnTo>
                  <a:pt x="132842" y="18249"/>
                </a:lnTo>
                <a:lnTo>
                  <a:pt x="132842" y="18929"/>
                </a:lnTo>
                <a:cubicBezTo>
                  <a:pt x="132842" y="18929"/>
                  <a:pt x="133295" y="19722"/>
                  <a:pt x="133295" y="19722"/>
                </a:cubicBezTo>
                <a:close/>
                <a:moveTo>
                  <a:pt x="202663" y="259110"/>
                </a:moveTo>
                <a:lnTo>
                  <a:pt x="202097" y="256163"/>
                </a:lnTo>
                <a:lnTo>
                  <a:pt x="200850" y="253896"/>
                </a:lnTo>
                <a:lnTo>
                  <a:pt x="195182" y="249702"/>
                </a:lnTo>
                <a:lnTo>
                  <a:pt x="192916" y="248795"/>
                </a:lnTo>
                <a:lnTo>
                  <a:pt x="188495" y="247775"/>
                </a:lnTo>
                <a:lnTo>
                  <a:pt x="186341" y="247775"/>
                </a:lnTo>
                <a:cubicBezTo>
                  <a:pt x="186341" y="247775"/>
                  <a:pt x="183848" y="247435"/>
                  <a:pt x="183848" y="247435"/>
                </a:cubicBezTo>
                <a:lnTo>
                  <a:pt x="181354" y="247209"/>
                </a:lnTo>
                <a:lnTo>
                  <a:pt x="178407" y="247549"/>
                </a:lnTo>
                <a:lnTo>
                  <a:pt x="177500" y="248455"/>
                </a:lnTo>
                <a:lnTo>
                  <a:pt x="175800" y="250836"/>
                </a:lnTo>
                <a:lnTo>
                  <a:pt x="174780" y="251856"/>
                </a:lnTo>
                <a:lnTo>
                  <a:pt x="173760" y="252309"/>
                </a:lnTo>
                <a:lnTo>
                  <a:pt x="172740" y="252309"/>
                </a:lnTo>
                <a:cubicBezTo>
                  <a:pt x="172740" y="252309"/>
                  <a:pt x="167979" y="249475"/>
                  <a:pt x="167979" y="249475"/>
                </a:cubicBezTo>
                <a:lnTo>
                  <a:pt x="169566" y="247549"/>
                </a:lnTo>
                <a:lnTo>
                  <a:pt x="171266" y="245848"/>
                </a:lnTo>
                <a:lnTo>
                  <a:pt x="173080" y="244375"/>
                </a:lnTo>
                <a:lnTo>
                  <a:pt x="174213" y="241995"/>
                </a:lnTo>
                <a:lnTo>
                  <a:pt x="172513" y="236781"/>
                </a:lnTo>
                <a:lnTo>
                  <a:pt x="169566" y="232814"/>
                </a:lnTo>
                <a:lnTo>
                  <a:pt x="160952" y="226126"/>
                </a:lnTo>
                <a:lnTo>
                  <a:pt x="156985" y="226126"/>
                </a:lnTo>
                <a:cubicBezTo>
                  <a:pt x="156985" y="226126"/>
                  <a:pt x="153358" y="225219"/>
                  <a:pt x="153358" y="225219"/>
                </a:cubicBezTo>
                <a:lnTo>
                  <a:pt x="155284" y="225219"/>
                </a:lnTo>
                <a:cubicBezTo>
                  <a:pt x="155284" y="225219"/>
                  <a:pt x="157438" y="225446"/>
                  <a:pt x="157438" y="225446"/>
                </a:cubicBezTo>
                <a:lnTo>
                  <a:pt x="161405" y="224879"/>
                </a:lnTo>
                <a:lnTo>
                  <a:pt x="163332" y="226466"/>
                </a:lnTo>
                <a:lnTo>
                  <a:pt x="165372" y="227713"/>
                </a:lnTo>
                <a:lnTo>
                  <a:pt x="166506" y="227940"/>
                </a:lnTo>
                <a:lnTo>
                  <a:pt x="167639" y="227940"/>
                </a:lnTo>
                <a:cubicBezTo>
                  <a:pt x="167639" y="227940"/>
                  <a:pt x="168433" y="228166"/>
                  <a:pt x="168433" y="228166"/>
                </a:cubicBezTo>
                <a:lnTo>
                  <a:pt x="169226" y="228733"/>
                </a:lnTo>
                <a:lnTo>
                  <a:pt x="167073" y="224766"/>
                </a:lnTo>
                <a:lnTo>
                  <a:pt x="164692" y="221026"/>
                </a:lnTo>
                <a:lnTo>
                  <a:pt x="163445" y="218759"/>
                </a:lnTo>
                <a:lnTo>
                  <a:pt x="162652" y="216378"/>
                </a:lnTo>
                <a:lnTo>
                  <a:pt x="163672" y="214565"/>
                </a:lnTo>
                <a:lnTo>
                  <a:pt x="165146" y="213431"/>
                </a:lnTo>
                <a:lnTo>
                  <a:pt x="162085" y="211278"/>
                </a:lnTo>
                <a:lnTo>
                  <a:pt x="159252" y="208557"/>
                </a:lnTo>
                <a:lnTo>
                  <a:pt x="156191" y="205044"/>
                </a:lnTo>
                <a:lnTo>
                  <a:pt x="153018" y="201757"/>
                </a:lnTo>
                <a:lnTo>
                  <a:pt x="151204" y="200623"/>
                </a:lnTo>
                <a:lnTo>
                  <a:pt x="143156" y="197223"/>
                </a:lnTo>
                <a:lnTo>
                  <a:pt x="141570" y="195749"/>
                </a:lnTo>
                <a:lnTo>
                  <a:pt x="140323" y="193596"/>
                </a:lnTo>
                <a:lnTo>
                  <a:pt x="137602" y="185888"/>
                </a:lnTo>
                <a:lnTo>
                  <a:pt x="135562" y="178747"/>
                </a:lnTo>
                <a:lnTo>
                  <a:pt x="133749" y="171380"/>
                </a:lnTo>
                <a:lnTo>
                  <a:pt x="132842" y="169113"/>
                </a:lnTo>
                <a:lnTo>
                  <a:pt x="131369" y="167639"/>
                </a:lnTo>
                <a:lnTo>
                  <a:pt x="129328" y="166052"/>
                </a:lnTo>
                <a:lnTo>
                  <a:pt x="125474" y="161859"/>
                </a:lnTo>
                <a:lnTo>
                  <a:pt x="122754" y="158912"/>
                </a:lnTo>
                <a:lnTo>
                  <a:pt x="113460" y="155058"/>
                </a:lnTo>
                <a:lnTo>
                  <a:pt x="108586" y="155058"/>
                </a:lnTo>
                <a:cubicBezTo>
                  <a:pt x="108586" y="155058"/>
                  <a:pt x="104959" y="157211"/>
                  <a:pt x="104959" y="157211"/>
                </a:cubicBezTo>
                <a:lnTo>
                  <a:pt x="104279" y="157438"/>
                </a:lnTo>
                <a:lnTo>
                  <a:pt x="92830" y="155398"/>
                </a:lnTo>
                <a:lnTo>
                  <a:pt x="90904" y="154605"/>
                </a:lnTo>
                <a:lnTo>
                  <a:pt x="89204" y="153018"/>
                </a:lnTo>
                <a:lnTo>
                  <a:pt x="91130" y="154038"/>
                </a:lnTo>
                <a:lnTo>
                  <a:pt x="95551" y="154945"/>
                </a:lnTo>
                <a:lnTo>
                  <a:pt x="97931" y="154945"/>
                </a:lnTo>
                <a:cubicBezTo>
                  <a:pt x="97931" y="154945"/>
                  <a:pt x="99858" y="154605"/>
                  <a:pt x="99858" y="154605"/>
                </a:cubicBezTo>
                <a:lnTo>
                  <a:pt x="101671" y="153471"/>
                </a:lnTo>
                <a:lnTo>
                  <a:pt x="105752" y="149957"/>
                </a:lnTo>
                <a:lnTo>
                  <a:pt x="110059" y="149731"/>
                </a:lnTo>
                <a:lnTo>
                  <a:pt x="111986" y="148144"/>
                </a:lnTo>
                <a:lnTo>
                  <a:pt x="112439" y="146104"/>
                </a:lnTo>
                <a:lnTo>
                  <a:pt x="107679" y="143610"/>
                </a:lnTo>
                <a:lnTo>
                  <a:pt x="103598" y="143837"/>
                </a:lnTo>
                <a:lnTo>
                  <a:pt x="101331" y="144517"/>
                </a:lnTo>
                <a:lnTo>
                  <a:pt x="99065" y="144517"/>
                </a:lnTo>
                <a:cubicBezTo>
                  <a:pt x="99065" y="144517"/>
                  <a:pt x="100991" y="143950"/>
                  <a:pt x="100991" y="143950"/>
                </a:cubicBezTo>
                <a:lnTo>
                  <a:pt x="102805" y="142703"/>
                </a:lnTo>
                <a:lnTo>
                  <a:pt x="104392" y="141910"/>
                </a:lnTo>
                <a:lnTo>
                  <a:pt x="109946" y="140890"/>
                </a:lnTo>
                <a:lnTo>
                  <a:pt x="111873" y="139869"/>
                </a:lnTo>
                <a:lnTo>
                  <a:pt x="113686" y="138396"/>
                </a:lnTo>
                <a:lnTo>
                  <a:pt x="115613" y="136016"/>
                </a:lnTo>
                <a:lnTo>
                  <a:pt x="117087" y="133069"/>
                </a:lnTo>
                <a:lnTo>
                  <a:pt x="120487" y="128875"/>
                </a:lnTo>
                <a:lnTo>
                  <a:pt x="124001" y="121394"/>
                </a:lnTo>
                <a:lnTo>
                  <a:pt x="124568" y="119807"/>
                </a:lnTo>
                <a:lnTo>
                  <a:pt x="124908" y="118107"/>
                </a:lnTo>
                <a:lnTo>
                  <a:pt x="125474" y="116520"/>
                </a:lnTo>
                <a:lnTo>
                  <a:pt x="127288" y="113573"/>
                </a:lnTo>
                <a:lnTo>
                  <a:pt x="129328" y="111420"/>
                </a:lnTo>
                <a:lnTo>
                  <a:pt x="130462" y="109719"/>
                </a:lnTo>
                <a:lnTo>
                  <a:pt x="130462" y="109039"/>
                </a:lnTo>
                <a:cubicBezTo>
                  <a:pt x="130462" y="109039"/>
                  <a:pt x="128648" y="105299"/>
                  <a:pt x="128648" y="105299"/>
                </a:cubicBezTo>
                <a:lnTo>
                  <a:pt x="126721" y="103259"/>
                </a:lnTo>
                <a:lnTo>
                  <a:pt x="124454" y="102465"/>
                </a:lnTo>
                <a:lnTo>
                  <a:pt x="120940" y="103145"/>
                </a:lnTo>
                <a:lnTo>
                  <a:pt x="108359" y="102805"/>
                </a:lnTo>
                <a:lnTo>
                  <a:pt x="106546" y="102805"/>
                </a:lnTo>
                <a:cubicBezTo>
                  <a:pt x="106546" y="102805"/>
                  <a:pt x="104732" y="103485"/>
                  <a:pt x="104732" y="103485"/>
                </a:cubicBezTo>
                <a:lnTo>
                  <a:pt x="103712" y="103485"/>
                </a:lnTo>
                <a:cubicBezTo>
                  <a:pt x="103712" y="103485"/>
                  <a:pt x="99405" y="102238"/>
                  <a:pt x="99405" y="102238"/>
                </a:cubicBezTo>
                <a:lnTo>
                  <a:pt x="97138" y="102238"/>
                </a:lnTo>
                <a:cubicBezTo>
                  <a:pt x="97138" y="102238"/>
                  <a:pt x="92490" y="103712"/>
                  <a:pt x="92490" y="103712"/>
                </a:cubicBezTo>
                <a:lnTo>
                  <a:pt x="87617" y="105639"/>
                </a:lnTo>
                <a:lnTo>
                  <a:pt x="85123" y="106206"/>
                </a:lnTo>
                <a:lnTo>
                  <a:pt x="82176" y="106206"/>
                </a:lnTo>
                <a:cubicBezTo>
                  <a:pt x="82176" y="106206"/>
                  <a:pt x="83309" y="103145"/>
                  <a:pt x="83309" y="103145"/>
                </a:cubicBezTo>
                <a:lnTo>
                  <a:pt x="87163" y="99632"/>
                </a:lnTo>
                <a:lnTo>
                  <a:pt x="87844" y="98611"/>
                </a:lnTo>
                <a:lnTo>
                  <a:pt x="86823" y="97931"/>
                </a:lnTo>
                <a:lnTo>
                  <a:pt x="84216" y="97591"/>
                </a:lnTo>
                <a:lnTo>
                  <a:pt x="84556" y="95551"/>
                </a:lnTo>
                <a:lnTo>
                  <a:pt x="85123" y="94078"/>
                </a:lnTo>
                <a:lnTo>
                  <a:pt x="89544" y="91131"/>
                </a:lnTo>
                <a:lnTo>
                  <a:pt x="97025" y="85123"/>
                </a:lnTo>
                <a:lnTo>
                  <a:pt x="101105" y="82516"/>
                </a:lnTo>
                <a:lnTo>
                  <a:pt x="102692" y="80703"/>
                </a:lnTo>
                <a:lnTo>
                  <a:pt x="103145" y="79683"/>
                </a:lnTo>
                <a:lnTo>
                  <a:pt x="103372" y="78889"/>
                </a:lnTo>
                <a:lnTo>
                  <a:pt x="103145" y="76282"/>
                </a:lnTo>
                <a:lnTo>
                  <a:pt x="104279" y="73902"/>
                </a:lnTo>
                <a:lnTo>
                  <a:pt x="104505" y="72995"/>
                </a:lnTo>
                <a:lnTo>
                  <a:pt x="104505" y="72428"/>
                </a:lnTo>
                <a:cubicBezTo>
                  <a:pt x="104505" y="72428"/>
                  <a:pt x="100198" y="71975"/>
                  <a:pt x="100198" y="71975"/>
                </a:cubicBezTo>
                <a:lnTo>
                  <a:pt x="96231" y="72995"/>
                </a:lnTo>
                <a:lnTo>
                  <a:pt x="91924" y="73335"/>
                </a:lnTo>
                <a:lnTo>
                  <a:pt x="87844" y="74242"/>
                </a:lnTo>
                <a:lnTo>
                  <a:pt x="81156" y="74922"/>
                </a:lnTo>
                <a:lnTo>
                  <a:pt x="76168" y="76395"/>
                </a:lnTo>
                <a:lnTo>
                  <a:pt x="74922" y="74582"/>
                </a:lnTo>
                <a:lnTo>
                  <a:pt x="74015" y="74809"/>
                </a:lnTo>
                <a:lnTo>
                  <a:pt x="71068" y="76395"/>
                </a:lnTo>
                <a:lnTo>
                  <a:pt x="70275" y="76395"/>
                </a:lnTo>
                <a:cubicBezTo>
                  <a:pt x="70275" y="76395"/>
                  <a:pt x="69255" y="75035"/>
                  <a:pt x="69255" y="75035"/>
                </a:cubicBezTo>
                <a:lnTo>
                  <a:pt x="68348" y="74469"/>
                </a:lnTo>
                <a:lnTo>
                  <a:pt x="65967" y="74015"/>
                </a:lnTo>
                <a:lnTo>
                  <a:pt x="64947" y="74242"/>
                </a:lnTo>
                <a:lnTo>
                  <a:pt x="64154" y="74695"/>
                </a:lnTo>
                <a:lnTo>
                  <a:pt x="63134" y="76169"/>
                </a:lnTo>
                <a:lnTo>
                  <a:pt x="62907" y="77189"/>
                </a:lnTo>
                <a:lnTo>
                  <a:pt x="62907" y="79456"/>
                </a:lnTo>
                <a:cubicBezTo>
                  <a:pt x="62907" y="79456"/>
                  <a:pt x="62567" y="80589"/>
                  <a:pt x="62567" y="80589"/>
                </a:cubicBezTo>
                <a:lnTo>
                  <a:pt x="62794" y="81836"/>
                </a:lnTo>
                <a:lnTo>
                  <a:pt x="63814" y="83310"/>
                </a:lnTo>
                <a:lnTo>
                  <a:pt x="64267" y="84443"/>
                </a:lnTo>
                <a:lnTo>
                  <a:pt x="63247" y="84896"/>
                </a:lnTo>
                <a:lnTo>
                  <a:pt x="58940" y="84896"/>
                </a:lnTo>
                <a:cubicBezTo>
                  <a:pt x="58940" y="84896"/>
                  <a:pt x="57580" y="85237"/>
                  <a:pt x="57580" y="85237"/>
                </a:cubicBezTo>
                <a:lnTo>
                  <a:pt x="57240" y="86143"/>
                </a:lnTo>
                <a:lnTo>
                  <a:pt x="57466" y="87277"/>
                </a:lnTo>
                <a:lnTo>
                  <a:pt x="57466" y="88297"/>
                </a:lnTo>
                <a:cubicBezTo>
                  <a:pt x="57466" y="88297"/>
                  <a:pt x="56106" y="90677"/>
                  <a:pt x="56106" y="90677"/>
                </a:cubicBezTo>
                <a:lnTo>
                  <a:pt x="56560" y="91471"/>
                </a:lnTo>
                <a:lnTo>
                  <a:pt x="60980" y="95891"/>
                </a:lnTo>
                <a:lnTo>
                  <a:pt x="61434" y="96685"/>
                </a:lnTo>
                <a:lnTo>
                  <a:pt x="58713" y="95891"/>
                </a:lnTo>
                <a:lnTo>
                  <a:pt x="58146" y="95891"/>
                </a:lnTo>
                <a:cubicBezTo>
                  <a:pt x="58146" y="95891"/>
                  <a:pt x="57580" y="96685"/>
                  <a:pt x="57580" y="96685"/>
                </a:cubicBezTo>
                <a:lnTo>
                  <a:pt x="52253" y="96685"/>
                </a:lnTo>
                <a:cubicBezTo>
                  <a:pt x="52253" y="96685"/>
                  <a:pt x="51119" y="98385"/>
                  <a:pt x="51119" y="98385"/>
                </a:cubicBezTo>
                <a:lnTo>
                  <a:pt x="50552" y="99858"/>
                </a:lnTo>
                <a:lnTo>
                  <a:pt x="49532" y="103372"/>
                </a:lnTo>
                <a:lnTo>
                  <a:pt x="49532" y="104165"/>
                </a:lnTo>
                <a:cubicBezTo>
                  <a:pt x="49532" y="104165"/>
                  <a:pt x="50099" y="105526"/>
                  <a:pt x="50099" y="105526"/>
                </a:cubicBezTo>
                <a:lnTo>
                  <a:pt x="50892" y="106432"/>
                </a:lnTo>
                <a:lnTo>
                  <a:pt x="52933" y="107226"/>
                </a:lnTo>
                <a:lnTo>
                  <a:pt x="50779" y="108019"/>
                </a:lnTo>
                <a:lnTo>
                  <a:pt x="49419" y="108813"/>
                </a:lnTo>
                <a:lnTo>
                  <a:pt x="48512" y="109833"/>
                </a:lnTo>
                <a:lnTo>
                  <a:pt x="48172" y="110853"/>
                </a:lnTo>
                <a:lnTo>
                  <a:pt x="48625" y="112666"/>
                </a:lnTo>
                <a:lnTo>
                  <a:pt x="51459" y="114027"/>
                </a:lnTo>
                <a:lnTo>
                  <a:pt x="52026" y="115273"/>
                </a:lnTo>
                <a:lnTo>
                  <a:pt x="53499" y="117200"/>
                </a:lnTo>
                <a:lnTo>
                  <a:pt x="52933" y="121281"/>
                </a:lnTo>
                <a:lnTo>
                  <a:pt x="49985" y="125701"/>
                </a:lnTo>
                <a:lnTo>
                  <a:pt x="47605" y="127061"/>
                </a:lnTo>
                <a:lnTo>
                  <a:pt x="47379" y="127515"/>
                </a:lnTo>
                <a:lnTo>
                  <a:pt x="50099" y="129102"/>
                </a:lnTo>
                <a:lnTo>
                  <a:pt x="47039" y="131369"/>
                </a:lnTo>
                <a:lnTo>
                  <a:pt x="43865" y="131822"/>
                </a:lnTo>
                <a:lnTo>
                  <a:pt x="41825" y="133295"/>
                </a:lnTo>
                <a:lnTo>
                  <a:pt x="41825" y="133635"/>
                </a:lnTo>
                <a:cubicBezTo>
                  <a:pt x="41825" y="133635"/>
                  <a:pt x="43412" y="134089"/>
                  <a:pt x="43412" y="134089"/>
                </a:cubicBezTo>
                <a:lnTo>
                  <a:pt x="45225" y="134089"/>
                </a:lnTo>
                <a:cubicBezTo>
                  <a:pt x="45225" y="134089"/>
                  <a:pt x="45905" y="136809"/>
                  <a:pt x="45905" y="136809"/>
                </a:cubicBezTo>
                <a:lnTo>
                  <a:pt x="47379" y="138169"/>
                </a:lnTo>
                <a:lnTo>
                  <a:pt x="49305" y="138849"/>
                </a:lnTo>
                <a:lnTo>
                  <a:pt x="51799" y="139076"/>
                </a:lnTo>
                <a:lnTo>
                  <a:pt x="53613" y="138056"/>
                </a:lnTo>
                <a:lnTo>
                  <a:pt x="60754" y="132275"/>
                </a:lnTo>
                <a:lnTo>
                  <a:pt x="61320" y="132049"/>
                </a:lnTo>
                <a:lnTo>
                  <a:pt x="60187" y="134316"/>
                </a:lnTo>
                <a:lnTo>
                  <a:pt x="58713" y="136469"/>
                </a:lnTo>
                <a:lnTo>
                  <a:pt x="58373" y="138396"/>
                </a:lnTo>
                <a:lnTo>
                  <a:pt x="57126" y="139643"/>
                </a:lnTo>
                <a:lnTo>
                  <a:pt x="56333" y="142477"/>
                </a:lnTo>
                <a:lnTo>
                  <a:pt x="55200" y="144743"/>
                </a:lnTo>
                <a:lnTo>
                  <a:pt x="54180" y="147804"/>
                </a:lnTo>
                <a:lnTo>
                  <a:pt x="53726" y="151431"/>
                </a:lnTo>
                <a:lnTo>
                  <a:pt x="52593" y="153924"/>
                </a:lnTo>
                <a:lnTo>
                  <a:pt x="52366" y="161405"/>
                </a:lnTo>
                <a:lnTo>
                  <a:pt x="52819" y="161859"/>
                </a:lnTo>
                <a:lnTo>
                  <a:pt x="53386" y="161859"/>
                </a:lnTo>
                <a:cubicBezTo>
                  <a:pt x="53386" y="161859"/>
                  <a:pt x="54746" y="161519"/>
                  <a:pt x="54746" y="161519"/>
                </a:cubicBezTo>
                <a:lnTo>
                  <a:pt x="54746" y="161519"/>
                </a:lnTo>
                <a:cubicBezTo>
                  <a:pt x="54746" y="161519"/>
                  <a:pt x="52706" y="164239"/>
                  <a:pt x="52706" y="164239"/>
                </a:cubicBezTo>
                <a:lnTo>
                  <a:pt x="51799" y="165712"/>
                </a:lnTo>
                <a:lnTo>
                  <a:pt x="51119" y="167299"/>
                </a:lnTo>
                <a:lnTo>
                  <a:pt x="49645" y="172853"/>
                </a:lnTo>
                <a:lnTo>
                  <a:pt x="49305" y="174327"/>
                </a:lnTo>
                <a:lnTo>
                  <a:pt x="49305" y="175347"/>
                </a:lnTo>
                <a:cubicBezTo>
                  <a:pt x="49305" y="175347"/>
                  <a:pt x="50099" y="176254"/>
                  <a:pt x="50099" y="176254"/>
                </a:cubicBezTo>
                <a:lnTo>
                  <a:pt x="51799" y="176480"/>
                </a:lnTo>
                <a:lnTo>
                  <a:pt x="52366" y="176480"/>
                </a:lnTo>
                <a:cubicBezTo>
                  <a:pt x="52366" y="176480"/>
                  <a:pt x="52933" y="175687"/>
                  <a:pt x="52933" y="175687"/>
                </a:cubicBezTo>
                <a:lnTo>
                  <a:pt x="53613" y="174553"/>
                </a:lnTo>
                <a:lnTo>
                  <a:pt x="57126" y="162766"/>
                </a:lnTo>
                <a:lnTo>
                  <a:pt x="57353" y="160952"/>
                </a:lnTo>
                <a:lnTo>
                  <a:pt x="56446" y="157098"/>
                </a:lnTo>
                <a:lnTo>
                  <a:pt x="56446" y="156418"/>
                </a:lnTo>
                <a:cubicBezTo>
                  <a:pt x="56446" y="156418"/>
                  <a:pt x="56560" y="155738"/>
                  <a:pt x="56560" y="155738"/>
                </a:cubicBezTo>
                <a:lnTo>
                  <a:pt x="57126" y="154945"/>
                </a:lnTo>
                <a:lnTo>
                  <a:pt x="59167" y="152791"/>
                </a:lnTo>
                <a:lnTo>
                  <a:pt x="63247" y="149391"/>
                </a:lnTo>
                <a:lnTo>
                  <a:pt x="65061" y="148257"/>
                </a:lnTo>
                <a:lnTo>
                  <a:pt x="61434" y="151884"/>
                </a:lnTo>
                <a:lnTo>
                  <a:pt x="60527" y="153471"/>
                </a:lnTo>
                <a:lnTo>
                  <a:pt x="60073" y="155511"/>
                </a:lnTo>
                <a:lnTo>
                  <a:pt x="60073" y="157665"/>
                </a:lnTo>
                <a:cubicBezTo>
                  <a:pt x="60073" y="157665"/>
                  <a:pt x="60414" y="159025"/>
                  <a:pt x="60414" y="159025"/>
                </a:cubicBezTo>
                <a:lnTo>
                  <a:pt x="60640" y="159025"/>
                </a:lnTo>
                <a:cubicBezTo>
                  <a:pt x="60640" y="159025"/>
                  <a:pt x="60980" y="157665"/>
                  <a:pt x="60980" y="157665"/>
                </a:cubicBezTo>
                <a:lnTo>
                  <a:pt x="62227" y="157665"/>
                </a:lnTo>
                <a:cubicBezTo>
                  <a:pt x="62227" y="157665"/>
                  <a:pt x="62681" y="157211"/>
                  <a:pt x="62681" y="157211"/>
                </a:cubicBezTo>
                <a:lnTo>
                  <a:pt x="63134" y="155851"/>
                </a:lnTo>
                <a:lnTo>
                  <a:pt x="65627" y="155171"/>
                </a:lnTo>
                <a:lnTo>
                  <a:pt x="66534" y="154491"/>
                </a:lnTo>
                <a:lnTo>
                  <a:pt x="68008" y="151771"/>
                </a:lnTo>
                <a:lnTo>
                  <a:pt x="68801" y="150637"/>
                </a:lnTo>
                <a:lnTo>
                  <a:pt x="69141" y="150411"/>
                </a:lnTo>
                <a:lnTo>
                  <a:pt x="68348" y="152791"/>
                </a:lnTo>
                <a:lnTo>
                  <a:pt x="68348" y="153698"/>
                </a:lnTo>
                <a:cubicBezTo>
                  <a:pt x="68348" y="153698"/>
                  <a:pt x="71862" y="156305"/>
                  <a:pt x="71862" y="156305"/>
                </a:cubicBezTo>
                <a:lnTo>
                  <a:pt x="73675" y="157211"/>
                </a:lnTo>
                <a:lnTo>
                  <a:pt x="69141" y="157211"/>
                </a:lnTo>
                <a:cubicBezTo>
                  <a:pt x="69141" y="157211"/>
                  <a:pt x="68801" y="157438"/>
                  <a:pt x="68801" y="157438"/>
                </a:cubicBezTo>
                <a:lnTo>
                  <a:pt x="67894" y="159138"/>
                </a:lnTo>
                <a:lnTo>
                  <a:pt x="67554" y="161972"/>
                </a:lnTo>
                <a:lnTo>
                  <a:pt x="67554" y="164466"/>
                </a:lnTo>
                <a:cubicBezTo>
                  <a:pt x="67554" y="164466"/>
                  <a:pt x="70955" y="167526"/>
                  <a:pt x="70955" y="167526"/>
                </a:cubicBezTo>
                <a:lnTo>
                  <a:pt x="71748" y="168886"/>
                </a:lnTo>
                <a:lnTo>
                  <a:pt x="71748" y="170473"/>
                </a:lnTo>
                <a:cubicBezTo>
                  <a:pt x="71748" y="170473"/>
                  <a:pt x="70955" y="172967"/>
                  <a:pt x="70955" y="172967"/>
                </a:cubicBezTo>
                <a:lnTo>
                  <a:pt x="69708" y="174894"/>
                </a:lnTo>
                <a:lnTo>
                  <a:pt x="65967" y="181354"/>
                </a:lnTo>
                <a:lnTo>
                  <a:pt x="64154" y="186342"/>
                </a:lnTo>
                <a:lnTo>
                  <a:pt x="62907" y="185548"/>
                </a:lnTo>
                <a:lnTo>
                  <a:pt x="61774" y="186342"/>
                </a:lnTo>
                <a:lnTo>
                  <a:pt x="61774" y="188382"/>
                </a:lnTo>
                <a:cubicBezTo>
                  <a:pt x="61774" y="188382"/>
                  <a:pt x="62567" y="190195"/>
                  <a:pt x="62567" y="190195"/>
                </a:cubicBezTo>
                <a:lnTo>
                  <a:pt x="64721" y="193142"/>
                </a:lnTo>
                <a:lnTo>
                  <a:pt x="67214" y="195296"/>
                </a:lnTo>
                <a:lnTo>
                  <a:pt x="67668" y="192802"/>
                </a:lnTo>
                <a:lnTo>
                  <a:pt x="68461" y="191215"/>
                </a:lnTo>
                <a:lnTo>
                  <a:pt x="69141" y="190535"/>
                </a:lnTo>
                <a:lnTo>
                  <a:pt x="72655" y="192236"/>
                </a:lnTo>
                <a:lnTo>
                  <a:pt x="75262" y="193142"/>
                </a:lnTo>
                <a:lnTo>
                  <a:pt x="77415" y="192236"/>
                </a:lnTo>
                <a:lnTo>
                  <a:pt x="79569" y="190762"/>
                </a:lnTo>
                <a:lnTo>
                  <a:pt x="80589" y="190422"/>
                </a:lnTo>
                <a:lnTo>
                  <a:pt x="81496" y="190762"/>
                </a:lnTo>
                <a:lnTo>
                  <a:pt x="82176" y="191896"/>
                </a:lnTo>
                <a:lnTo>
                  <a:pt x="82969" y="192576"/>
                </a:lnTo>
                <a:lnTo>
                  <a:pt x="84103" y="192349"/>
                </a:lnTo>
                <a:lnTo>
                  <a:pt x="86483" y="192576"/>
                </a:lnTo>
                <a:lnTo>
                  <a:pt x="87730" y="191896"/>
                </a:lnTo>
                <a:lnTo>
                  <a:pt x="88864" y="190762"/>
                </a:lnTo>
                <a:lnTo>
                  <a:pt x="90110" y="189969"/>
                </a:lnTo>
                <a:lnTo>
                  <a:pt x="91470" y="189742"/>
                </a:lnTo>
                <a:lnTo>
                  <a:pt x="92717" y="189175"/>
                </a:lnTo>
                <a:lnTo>
                  <a:pt x="94871" y="187475"/>
                </a:lnTo>
                <a:lnTo>
                  <a:pt x="97251" y="187022"/>
                </a:lnTo>
                <a:lnTo>
                  <a:pt x="104505" y="187022"/>
                </a:lnTo>
                <a:cubicBezTo>
                  <a:pt x="104505" y="187022"/>
                  <a:pt x="105412" y="187362"/>
                  <a:pt x="105412" y="187362"/>
                </a:cubicBezTo>
                <a:lnTo>
                  <a:pt x="100651" y="188835"/>
                </a:lnTo>
                <a:lnTo>
                  <a:pt x="96571" y="192916"/>
                </a:lnTo>
                <a:lnTo>
                  <a:pt x="93964" y="199263"/>
                </a:lnTo>
                <a:lnTo>
                  <a:pt x="94417" y="202210"/>
                </a:lnTo>
                <a:lnTo>
                  <a:pt x="97705" y="207084"/>
                </a:lnTo>
                <a:lnTo>
                  <a:pt x="99518" y="209351"/>
                </a:lnTo>
                <a:lnTo>
                  <a:pt x="102692" y="212411"/>
                </a:lnTo>
                <a:lnTo>
                  <a:pt x="103825" y="212411"/>
                </a:lnTo>
                <a:cubicBezTo>
                  <a:pt x="103825" y="212411"/>
                  <a:pt x="104959" y="211618"/>
                  <a:pt x="104959" y="211618"/>
                </a:cubicBezTo>
                <a:lnTo>
                  <a:pt x="106206" y="211051"/>
                </a:lnTo>
                <a:lnTo>
                  <a:pt x="108812" y="210824"/>
                </a:lnTo>
                <a:lnTo>
                  <a:pt x="109266" y="212071"/>
                </a:lnTo>
                <a:lnTo>
                  <a:pt x="108926" y="214792"/>
                </a:lnTo>
                <a:lnTo>
                  <a:pt x="108132" y="217285"/>
                </a:lnTo>
                <a:lnTo>
                  <a:pt x="105526" y="218985"/>
                </a:lnTo>
                <a:lnTo>
                  <a:pt x="105185" y="220912"/>
                </a:lnTo>
                <a:lnTo>
                  <a:pt x="105412" y="223066"/>
                </a:lnTo>
                <a:lnTo>
                  <a:pt x="106432" y="223859"/>
                </a:lnTo>
                <a:lnTo>
                  <a:pt x="107679" y="224313"/>
                </a:lnTo>
                <a:lnTo>
                  <a:pt x="106206" y="226466"/>
                </a:lnTo>
                <a:lnTo>
                  <a:pt x="104845" y="228733"/>
                </a:lnTo>
                <a:lnTo>
                  <a:pt x="104845" y="230887"/>
                </a:lnTo>
                <a:cubicBezTo>
                  <a:pt x="104845" y="230887"/>
                  <a:pt x="106659" y="234627"/>
                  <a:pt x="106659" y="234627"/>
                </a:cubicBezTo>
                <a:lnTo>
                  <a:pt x="107792" y="235761"/>
                </a:lnTo>
                <a:lnTo>
                  <a:pt x="109152" y="236327"/>
                </a:lnTo>
                <a:lnTo>
                  <a:pt x="110172" y="236327"/>
                </a:lnTo>
                <a:cubicBezTo>
                  <a:pt x="110172" y="236327"/>
                  <a:pt x="111079" y="237007"/>
                  <a:pt x="111079" y="237007"/>
                </a:cubicBezTo>
                <a:lnTo>
                  <a:pt x="108699" y="237574"/>
                </a:lnTo>
                <a:lnTo>
                  <a:pt x="107566" y="237234"/>
                </a:lnTo>
                <a:lnTo>
                  <a:pt x="104619" y="233607"/>
                </a:lnTo>
                <a:lnTo>
                  <a:pt x="102578" y="234627"/>
                </a:lnTo>
                <a:lnTo>
                  <a:pt x="103939" y="238594"/>
                </a:lnTo>
                <a:lnTo>
                  <a:pt x="99291" y="235987"/>
                </a:lnTo>
                <a:lnTo>
                  <a:pt x="97251" y="236214"/>
                </a:lnTo>
                <a:lnTo>
                  <a:pt x="95211" y="237121"/>
                </a:lnTo>
                <a:lnTo>
                  <a:pt x="92830" y="237461"/>
                </a:lnTo>
                <a:lnTo>
                  <a:pt x="90450" y="237121"/>
                </a:lnTo>
                <a:lnTo>
                  <a:pt x="89544" y="237121"/>
                </a:lnTo>
                <a:cubicBezTo>
                  <a:pt x="89544" y="237121"/>
                  <a:pt x="83423" y="239728"/>
                  <a:pt x="83423" y="239728"/>
                </a:cubicBezTo>
                <a:lnTo>
                  <a:pt x="80249" y="241995"/>
                </a:lnTo>
                <a:lnTo>
                  <a:pt x="79002" y="243128"/>
                </a:lnTo>
                <a:lnTo>
                  <a:pt x="78322" y="244602"/>
                </a:lnTo>
                <a:lnTo>
                  <a:pt x="77415" y="245848"/>
                </a:lnTo>
                <a:lnTo>
                  <a:pt x="74922" y="247549"/>
                </a:lnTo>
                <a:lnTo>
                  <a:pt x="72655" y="249589"/>
                </a:lnTo>
                <a:lnTo>
                  <a:pt x="71748" y="250949"/>
                </a:lnTo>
                <a:lnTo>
                  <a:pt x="71748" y="252083"/>
                </a:lnTo>
                <a:cubicBezTo>
                  <a:pt x="71748" y="252083"/>
                  <a:pt x="73788" y="251856"/>
                  <a:pt x="73788" y="251856"/>
                </a:cubicBezTo>
                <a:lnTo>
                  <a:pt x="76055" y="250496"/>
                </a:lnTo>
                <a:lnTo>
                  <a:pt x="78436" y="249475"/>
                </a:lnTo>
                <a:lnTo>
                  <a:pt x="81043" y="249022"/>
                </a:lnTo>
                <a:lnTo>
                  <a:pt x="83649" y="249022"/>
                </a:lnTo>
                <a:cubicBezTo>
                  <a:pt x="83649" y="249022"/>
                  <a:pt x="83423" y="250382"/>
                  <a:pt x="83423" y="250382"/>
                </a:cubicBezTo>
                <a:lnTo>
                  <a:pt x="83423" y="251742"/>
                </a:lnTo>
                <a:cubicBezTo>
                  <a:pt x="83423" y="251742"/>
                  <a:pt x="84443" y="253556"/>
                  <a:pt x="84443" y="253556"/>
                </a:cubicBezTo>
                <a:lnTo>
                  <a:pt x="85010" y="255256"/>
                </a:lnTo>
                <a:lnTo>
                  <a:pt x="84329" y="256616"/>
                </a:lnTo>
                <a:lnTo>
                  <a:pt x="84329" y="258090"/>
                </a:lnTo>
                <a:cubicBezTo>
                  <a:pt x="84329" y="258090"/>
                  <a:pt x="84783" y="259563"/>
                  <a:pt x="84783" y="259563"/>
                </a:cubicBezTo>
                <a:lnTo>
                  <a:pt x="86143" y="260017"/>
                </a:lnTo>
                <a:lnTo>
                  <a:pt x="84669" y="261944"/>
                </a:lnTo>
                <a:lnTo>
                  <a:pt x="83649" y="264324"/>
                </a:lnTo>
                <a:lnTo>
                  <a:pt x="82629" y="266251"/>
                </a:lnTo>
                <a:lnTo>
                  <a:pt x="81269" y="267724"/>
                </a:lnTo>
                <a:lnTo>
                  <a:pt x="77869" y="270105"/>
                </a:lnTo>
                <a:lnTo>
                  <a:pt x="74242" y="271465"/>
                </a:lnTo>
                <a:lnTo>
                  <a:pt x="67781" y="274638"/>
                </a:lnTo>
                <a:lnTo>
                  <a:pt x="63474" y="275999"/>
                </a:lnTo>
                <a:lnTo>
                  <a:pt x="61547" y="277359"/>
                </a:lnTo>
                <a:lnTo>
                  <a:pt x="59960" y="279399"/>
                </a:lnTo>
                <a:lnTo>
                  <a:pt x="61207" y="279966"/>
                </a:lnTo>
                <a:lnTo>
                  <a:pt x="61887" y="281553"/>
                </a:lnTo>
                <a:lnTo>
                  <a:pt x="61887" y="283479"/>
                </a:lnTo>
                <a:cubicBezTo>
                  <a:pt x="61887" y="283479"/>
                  <a:pt x="62794" y="284500"/>
                  <a:pt x="62794" y="284500"/>
                </a:cubicBezTo>
                <a:lnTo>
                  <a:pt x="67327" y="286880"/>
                </a:lnTo>
                <a:lnTo>
                  <a:pt x="71068" y="285180"/>
                </a:lnTo>
                <a:lnTo>
                  <a:pt x="73448" y="283593"/>
                </a:lnTo>
                <a:lnTo>
                  <a:pt x="74922" y="283253"/>
                </a:lnTo>
                <a:lnTo>
                  <a:pt x="77869" y="283479"/>
                </a:lnTo>
                <a:lnTo>
                  <a:pt x="79116" y="284726"/>
                </a:lnTo>
                <a:lnTo>
                  <a:pt x="80136" y="285293"/>
                </a:lnTo>
                <a:lnTo>
                  <a:pt x="83876" y="285973"/>
                </a:lnTo>
                <a:lnTo>
                  <a:pt x="82176" y="286880"/>
                </a:lnTo>
                <a:lnTo>
                  <a:pt x="80929" y="288580"/>
                </a:lnTo>
                <a:lnTo>
                  <a:pt x="83423" y="288580"/>
                </a:lnTo>
                <a:cubicBezTo>
                  <a:pt x="83423" y="288580"/>
                  <a:pt x="85803" y="288240"/>
                  <a:pt x="85803" y="288240"/>
                </a:cubicBezTo>
                <a:lnTo>
                  <a:pt x="86937" y="287787"/>
                </a:lnTo>
                <a:lnTo>
                  <a:pt x="88070" y="288013"/>
                </a:lnTo>
                <a:lnTo>
                  <a:pt x="90677" y="289487"/>
                </a:lnTo>
                <a:lnTo>
                  <a:pt x="94757" y="293227"/>
                </a:lnTo>
                <a:lnTo>
                  <a:pt x="100311" y="293907"/>
                </a:lnTo>
                <a:lnTo>
                  <a:pt x="100991" y="293681"/>
                </a:lnTo>
                <a:lnTo>
                  <a:pt x="104619" y="290847"/>
                </a:lnTo>
                <a:lnTo>
                  <a:pt x="106659" y="289600"/>
                </a:lnTo>
                <a:lnTo>
                  <a:pt x="111533" y="288353"/>
                </a:lnTo>
                <a:lnTo>
                  <a:pt x="113006" y="287107"/>
                </a:lnTo>
                <a:lnTo>
                  <a:pt x="115613" y="284953"/>
                </a:lnTo>
                <a:lnTo>
                  <a:pt x="117767" y="283593"/>
                </a:lnTo>
                <a:lnTo>
                  <a:pt x="114593" y="287447"/>
                </a:lnTo>
                <a:lnTo>
                  <a:pt x="112666" y="289487"/>
                </a:lnTo>
                <a:lnTo>
                  <a:pt x="110513" y="291300"/>
                </a:lnTo>
                <a:lnTo>
                  <a:pt x="108699" y="293341"/>
                </a:lnTo>
                <a:lnTo>
                  <a:pt x="105412" y="297874"/>
                </a:lnTo>
                <a:lnTo>
                  <a:pt x="103485" y="299121"/>
                </a:lnTo>
                <a:lnTo>
                  <a:pt x="100991" y="299461"/>
                </a:lnTo>
                <a:lnTo>
                  <a:pt x="98498" y="299461"/>
                </a:lnTo>
                <a:cubicBezTo>
                  <a:pt x="98498" y="299461"/>
                  <a:pt x="93737" y="298441"/>
                  <a:pt x="93737" y="298441"/>
                </a:cubicBezTo>
                <a:lnTo>
                  <a:pt x="88977" y="298441"/>
                </a:lnTo>
                <a:cubicBezTo>
                  <a:pt x="88977" y="298441"/>
                  <a:pt x="82516" y="299235"/>
                  <a:pt x="82516" y="299235"/>
                </a:cubicBezTo>
                <a:lnTo>
                  <a:pt x="81949" y="299575"/>
                </a:lnTo>
                <a:lnTo>
                  <a:pt x="79683" y="304222"/>
                </a:lnTo>
                <a:lnTo>
                  <a:pt x="75035" y="305695"/>
                </a:lnTo>
                <a:lnTo>
                  <a:pt x="74582" y="307962"/>
                </a:lnTo>
                <a:lnTo>
                  <a:pt x="74242" y="310229"/>
                </a:lnTo>
                <a:lnTo>
                  <a:pt x="73788" y="311476"/>
                </a:lnTo>
                <a:lnTo>
                  <a:pt x="68121" y="317143"/>
                </a:lnTo>
                <a:lnTo>
                  <a:pt x="67441" y="318504"/>
                </a:lnTo>
                <a:lnTo>
                  <a:pt x="66194" y="318844"/>
                </a:lnTo>
                <a:lnTo>
                  <a:pt x="65174" y="319637"/>
                </a:lnTo>
                <a:lnTo>
                  <a:pt x="64381" y="320884"/>
                </a:lnTo>
                <a:lnTo>
                  <a:pt x="62341" y="323151"/>
                </a:lnTo>
                <a:lnTo>
                  <a:pt x="58260" y="326778"/>
                </a:lnTo>
                <a:lnTo>
                  <a:pt x="53613" y="328138"/>
                </a:lnTo>
                <a:lnTo>
                  <a:pt x="51913" y="330065"/>
                </a:lnTo>
                <a:lnTo>
                  <a:pt x="51913" y="331652"/>
                </a:lnTo>
                <a:cubicBezTo>
                  <a:pt x="51913" y="331652"/>
                  <a:pt x="52593" y="332445"/>
                  <a:pt x="52593" y="332445"/>
                </a:cubicBezTo>
                <a:lnTo>
                  <a:pt x="54066" y="331538"/>
                </a:lnTo>
                <a:lnTo>
                  <a:pt x="56446" y="330972"/>
                </a:lnTo>
                <a:lnTo>
                  <a:pt x="58713" y="331538"/>
                </a:lnTo>
                <a:lnTo>
                  <a:pt x="60754" y="333352"/>
                </a:lnTo>
                <a:lnTo>
                  <a:pt x="62907" y="332899"/>
                </a:lnTo>
                <a:lnTo>
                  <a:pt x="64381" y="330178"/>
                </a:lnTo>
                <a:lnTo>
                  <a:pt x="65174" y="329385"/>
                </a:lnTo>
                <a:lnTo>
                  <a:pt x="69141" y="326665"/>
                </a:lnTo>
                <a:lnTo>
                  <a:pt x="70955" y="325644"/>
                </a:lnTo>
                <a:lnTo>
                  <a:pt x="75488" y="324171"/>
                </a:lnTo>
                <a:lnTo>
                  <a:pt x="78096" y="323717"/>
                </a:lnTo>
                <a:lnTo>
                  <a:pt x="79796" y="323717"/>
                </a:lnTo>
                <a:cubicBezTo>
                  <a:pt x="79796" y="323717"/>
                  <a:pt x="81383" y="323151"/>
                  <a:pt x="81383" y="323151"/>
                </a:cubicBezTo>
                <a:lnTo>
                  <a:pt x="81836" y="322697"/>
                </a:lnTo>
                <a:lnTo>
                  <a:pt x="82289" y="322697"/>
                </a:lnTo>
                <a:cubicBezTo>
                  <a:pt x="82289" y="322697"/>
                  <a:pt x="83649" y="323944"/>
                  <a:pt x="83649" y="323944"/>
                </a:cubicBezTo>
                <a:lnTo>
                  <a:pt x="87844" y="325758"/>
                </a:lnTo>
                <a:lnTo>
                  <a:pt x="89997" y="327345"/>
                </a:lnTo>
                <a:lnTo>
                  <a:pt x="92377" y="327005"/>
                </a:lnTo>
                <a:lnTo>
                  <a:pt x="94304" y="324624"/>
                </a:lnTo>
                <a:lnTo>
                  <a:pt x="95551" y="321564"/>
                </a:lnTo>
                <a:lnTo>
                  <a:pt x="96344" y="318050"/>
                </a:lnTo>
                <a:lnTo>
                  <a:pt x="98045" y="315557"/>
                </a:lnTo>
                <a:lnTo>
                  <a:pt x="106319" y="313176"/>
                </a:lnTo>
                <a:lnTo>
                  <a:pt x="108359" y="313176"/>
                </a:lnTo>
                <a:cubicBezTo>
                  <a:pt x="108359" y="313176"/>
                  <a:pt x="110853" y="313516"/>
                  <a:pt x="110853" y="313516"/>
                </a:cubicBezTo>
                <a:lnTo>
                  <a:pt x="113233" y="314536"/>
                </a:lnTo>
                <a:lnTo>
                  <a:pt x="115500" y="316123"/>
                </a:lnTo>
                <a:lnTo>
                  <a:pt x="117880" y="316577"/>
                </a:lnTo>
                <a:lnTo>
                  <a:pt x="118673" y="315670"/>
                </a:lnTo>
                <a:lnTo>
                  <a:pt x="119580" y="315443"/>
                </a:lnTo>
                <a:lnTo>
                  <a:pt x="126041" y="316463"/>
                </a:lnTo>
                <a:lnTo>
                  <a:pt x="126834" y="316463"/>
                </a:lnTo>
                <a:cubicBezTo>
                  <a:pt x="126834" y="316463"/>
                  <a:pt x="127515" y="315783"/>
                  <a:pt x="127515" y="315783"/>
                </a:cubicBezTo>
                <a:lnTo>
                  <a:pt x="126608" y="314423"/>
                </a:lnTo>
                <a:lnTo>
                  <a:pt x="126154" y="312950"/>
                </a:lnTo>
                <a:lnTo>
                  <a:pt x="129555" y="313290"/>
                </a:lnTo>
                <a:lnTo>
                  <a:pt x="133182" y="312723"/>
                </a:lnTo>
                <a:lnTo>
                  <a:pt x="134995" y="312723"/>
                </a:lnTo>
                <a:cubicBezTo>
                  <a:pt x="134995" y="312723"/>
                  <a:pt x="136696" y="312383"/>
                  <a:pt x="136696" y="312383"/>
                </a:cubicBezTo>
                <a:lnTo>
                  <a:pt x="140436" y="310229"/>
                </a:lnTo>
                <a:lnTo>
                  <a:pt x="138736" y="308076"/>
                </a:lnTo>
                <a:lnTo>
                  <a:pt x="141456" y="309209"/>
                </a:lnTo>
                <a:lnTo>
                  <a:pt x="144517" y="309549"/>
                </a:lnTo>
                <a:lnTo>
                  <a:pt x="147237" y="310343"/>
                </a:lnTo>
                <a:lnTo>
                  <a:pt x="149844" y="311589"/>
                </a:lnTo>
                <a:lnTo>
                  <a:pt x="151657" y="311816"/>
                </a:lnTo>
                <a:lnTo>
                  <a:pt x="158458" y="310569"/>
                </a:lnTo>
                <a:lnTo>
                  <a:pt x="163559" y="310569"/>
                </a:lnTo>
                <a:cubicBezTo>
                  <a:pt x="163559" y="310569"/>
                  <a:pt x="171946" y="311929"/>
                  <a:pt x="171946" y="311929"/>
                </a:cubicBezTo>
                <a:lnTo>
                  <a:pt x="173873" y="311589"/>
                </a:lnTo>
                <a:lnTo>
                  <a:pt x="176254" y="310343"/>
                </a:lnTo>
                <a:lnTo>
                  <a:pt x="178634" y="309323"/>
                </a:lnTo>
                <a:lnTo>
                  <a:pt x="181694" y="308416"/>
                </a:lnTo>
                <a:lnTo>
                  <a:pt x="183508" y="307056"/>
                </a:lnTo>
                <a:lnTo>
                  <a:pt x="187362" y="307282"/>
                </a:lnTo>
                <a:lnTo>
                  <a:pt x="187702" y="305922"/>
                </a:lnTo>
                <a:lnTo>
                  <a:pt x="189062" y="303768"/>
                </a:lnTo>
                <a:lnTo>
                  <a:pt x="195636" y="300595"/>
                </a:lnTo>
                <a:lnTo>
                  <a:pt x="196316" y="299801"/>
                </a:lnTo>
                <a:lnTo>
                  <a:pt x="196656" y="296061"/>
                </a:lnTo>
                <a:lnTo>
                  <a:pt x="196656" y="294474"/>
                </a:lnTo>
                <a:cubicBezTo>
                  <a:pt x="196656" y="294474"/>
                  <a:pt x="195749" y="294134"/>
                  <a:pt x="195749" y="294134"/>
                </a:cubicBezTo>
                <a:lnTo>
                  <a:pt x="193369" y="294134"/>
                </a:lnTo>
                <a:cubicBezTo>
                  <a:pt x="193369" y="294134"/>
                  <a:pt x="188382" y="294587"/>
                  <a:pt x="188382" y="294587"/>
                </a:cubicBezTo>
                <a:lnTo>
                  <a:pt x="185775" y="294587"/>
                </a:lnTo>
                <a:cubicBezTo>
                  <a:pt x="185775" y="294587"/>
                  <a:pt x="181581" y="293794"/>
                  <a:pt x="181581" y="293794"/>
                </a:cubicBezTo>
                <a:lnTo>
                  <a:pt x="180787" y="293227"/>
                </a:lnTo>
                <a:lnTo>
                  <a:pt x="179881" y="291414"/>
                </a:lnTo>
                <a:lnTo>
                  <a:pt x="178407" y="290960"/>
                </a:lnTo>
                <a:lnTo>
                  <a:pt x="176254" y="291527"/>
                </a:lnTo>
                <a:lnTo>
                  <a:pt x="177954" y="290507"/>
                </a:lnTo>
                <a:lnTo>
                  <a:pt x="179767" y="289940"/>
                </a:lnTo>
                <a:lnTo>
                  <a:pt x="181921" y="289940"/>
                </a:lnTo>
                <a:cubicBezTo>
                  <a:pt x="181921" y="289940"/>
                  <a:pt x="183961" y="289374"/>
                  <a:pt x="183961" y="289374"/>
                </a:cubicBezTo>
                <a:lnTo>
                  <a:pt x="185888" y="288353"/>
                </a:lnTo>
                <a:lnTo>
                  <a:pt x="186681" y="286200"/>
                </a:lnTo>
                <a:lnTo>
                  <a:pt x="186115" y="284953"/>
                </a:lnTo>
                <a:lnTo>
                  <a:pt x="183168" y="283820"/>
                </a:lnTo>
                <a:lnTo>
                  <a:pt x="187362" y="281553"/>
                </a:lnTo>
                <a:lnTo>
                  <a:pt x="190308" y="282233"/>
                </a:lnTo>
                <a:lnTo>
                  <a:pt x="192122" y="281666"/>
                </a:lnTo>
                <a:lnTo>
                  <a:pt x="193936" y="280419"/>
                </a:lnTo>
                <a:lnTo>
                  <a:pt x="193936" y="278719"/>
                </a:lnTo>
                <a:cubicBezTo>
                  <a:pt x="193936" y="278719"/>
                  <a:pt x="193029" y="277359"/>
                  <a:pt x="193029" y="277359"/>
                </a:cubicBezTo>
                <a:lnTo>
                  <a:pt x="193029" y="276679"/>
                </a:lnTo>
                <a:cubicBezTo>
                  <a:pt x="193029" y="276679"/>
                  <a:pt x="194049" y="276679"/>
                  <a:pt x="194049" y="276679"/>
                </a:cubicBezTo>
                <a:lnTo>
                  <a:pt x="194842" y="277132"/>
                </a:lnTo>
                <a:lnTo>
                  <a:pt x="196769" y="275999"/>
                </a:lnTo>
                <a:lnTo>
                  <a:pt x="199716" y="273278"/>
                </a:lnTo>
                <a:lnTo>
                  <a:pt x="200396" y="272258"/>
                </a:lnTo>
                <a:lnTo>
                  <a:pt x="200850" y="271011"/>
                </a:lnTo>
                <a:lnTo>
                  <a:pt x="201530" y="267611"/>
                </a:lnTo>
                <a:lnTo>
                  <a:pt x="202663" y="264891"/>
                </a:lnTo>
                <a:lnTo>
                  <a:pt x="203570" y="261944"/>
                </a:lnTo>
                <a:lnTo>
                  <a:pt x="203570" y="258657"/>
                </a:lnTo>
                <a:close/>
                <a:moveTo>
                  <a:pt x="53273" y="205384"/>
                </a:moveTo>
                <a:lnTo>
                  <a:pt x="51799" y="205384"/>
                </a:lnTo>
                <a:cubicBezTo>
                  <a:pt x="51799" y="205384"/>
                  <a:pt x="51346" y="205044"/>
                  <a:pt x="51346" y="205044"/>
                </a:cubicBezTo>
                <a:lnTo>
                  <a:pt x="51572" y="202097"/>
                </a:lnTo>
                <a:lnTo>
                  <a:pt x="51006" y="199943"/>
                </a:lnTo>
                <a:lnTo>
                  <a:pt x="52139" y="200283"/>
                </a:lnTo>
                <a:lnTo>
                  <a:pt x="53159" y="200963"/>
                </a:lnTo>
                <a:lnTo>
                  <a:pt x="54066" y="202550"/>
                </a:lnTo>
                <a:lnTo>
                  <a:pt x="54973" y="203117"/>
                </a:lnTo>
                <a:lnTo>
                  <a:pt x="55200" y="201303"/>
                </a:lnTo>
                <a:lnTo>
                  <a:pt x="54746" y="199716"/>
                </a:lnTo>
                <a:lnTo>
                  <a:pt x="53953" y="197676"/>
                </a:lnTo>
                <a:lnTo>
                  <a:pt x="52819" y="196316"/>
                </a:lnTo>
                <a:lnTo>
                  <a:pt x="49645" y="195976"/>
                </a:lnTo>
                <a:lnTo>
                  <a:pt x="48285" y="196316"/>
                </a:lnTo>
                <a:lnTo>
                  <a:pt x="46699" y="196996"/>
                </a:lnTo>
                <a:lnTo>
                  <a:pt x="46699" y="195636"/>
                </a:lnTo>
                <a:cubicBezTo>
                  <a:pt x="46699" y="195636"/>
                  <a:pt x="48965" y="194389"/>
                  <a:pt x="48965" y="194389"/>
                </a:cubicBezTo>
                <a:lnTo>
                  <a:pt x="50099" y="193369"/>
                </a:lnTo>
                <a:lnTo>
                  <a:pt x="50099" y="191555"/>
                </a:lnTo>
                <a:cubicBezTo>
                  <a:pt x="50099" y="191555"/>
                  <a:pt x="46812" y="188495"/>
                  <a:pt x="46812" y="188495"/>
                </a:cubicBezTo>
                <a:lnTo>
                  <a:pt x="44432" y="184981"/>
                </a:lnTo>
                <a:lnTo>
                  <a:pt x="43412" y="181468"/>
                </a:lnTo>
                <a:lnTo>
                  <a:pt x="41484" y="179201"/>
                </a:lnTo>
                <a:lnTo>
                  <a:pt x="39331" y="179201"/>
                </a:lnTo>
                <a:cubicBezTo>
                  <a:pt x="39331" y="179201"/>
                  <a:pt x="36497" y="178407"/>
                  <a:pt x="36497" y="178407"/>
                </a:cubicBezTo>
                <a:lnTo>
                  <a:pt x="34457" y="178407"/>
                </a:lnTo>
                <a:cubicBezTo>
                  <a:pt x="34457" y="178407"/>
                  <a:pt x="29923" y="179881"/>
                  <a:pt x="29923" y="179881"/>
                </a:cubicBezTo>
                <a:lnTo>
                  <a:pt x="27316" y="180221"/>
                </a:lnTo>
                <a:lnTo>
                  <a:pt x="25956" y="179994"/>
                </a:lnTo>
                <a:lnTo>
                  <a:pt x="24709" y="180221"/>
                </a:lnTo>
                <a:lnTo>
                  <a:pt x="23009" y="183395"/>
                </a:lnTo>
                <a:lnTo>
                  <a:pt x="21536" y="184415"/>
                </a:lnTo>
                <a:lnTo>
                  <a:pt x="19949" y="184188"/>
                </a:lnTo>
                <a:lnTo>
                  <a:pt x="19155" y="183168"/>
                </a:lnTo>
                <a:lnTo>
                  <a:pt x="15868" y="185095"/>
                </a:lnTo>
                <a:lnTo>
                  <a:pt x="15415" y="185888"/>
                </a:lnTo>
                <a:lnTo>
                  <a:pt x="14508" y="188835"/>
                </a:lnTo>
                <a:lnTo>
                  <a:pt x="14508" y="189742"/>
                </a:lnTo>
                <a:cubicBezTo>
                  <a:pt x="14508" y="189742"/>
                  <a:pt x="13375" y="191329"/>
                  <a:pt x="13375" y="191329"/>
                </a:cubicBezTo>
                <a:lnTo>
                  <a:pt x="12355" y="193029"/>
                </a:lnTo>
                <a:lnTo>
                  <a:pt x="11221" y="193709"/>
                </a:lnTo>
                <a:lnTo>
                  <a:pt x="9521" y="194276"/>
                </a:lnTo>
                <a:lnTo>
                  <a:pt x="8501" y="194843"/>
                </a:lnTo>
                <a:lnTo>
                  <a:pt x="7254" y="194616"/>
                </a:lnTo>
                <a:lnTo>
                  <a:pt x="5667" y="194616"/>
                </a:lnTo>
                <a:cubicBezTo>
                  <a:pt x="5667" y="194616"/>
                  <a:pt x="4874" y="195296"/>
                  <a:pt x="4874" y="195296"/>
                </a:cubicBezTo>
                <a:lnTo>
                  <a:pt x="4874" y="195749"/>
                </a:lnTo>
                <a:cubicBezTo>
                  <a:pt x="4874" y="195749"/>
                  <a:pt x="5327" y="196316"/>
                  <a:pt x="5327" y="196316"/>
                </a:cubicBezTo>
                <a:lnTo>
                  <a:pt x="6687" y="197109"/>
                </a:lnTo>
                <a:lnTo>
                  <a:pt x="8161" y="197790"/>
                </a:lnTo>
                <a:lnTo>
                  <a:pt x="8161" y="198470"/>
                </a:lnTo>
                <a:cubicBezTo>
                  <a:pt x="8161" y="198470"/>
                  <a:pt x="7141" y="199150"/>
                  <a:pt x="7141" y="199150"/>
                </a:cubicBezTo>
                <a:lnTo>
                  <a:pt x="2040" y="200963"/>
                </a:lnTo>
                <a:lnTo>
                  <a:pt x="567" y="202097"/>
                </a:lnTo>
                <a:lnTo>
                  <a:pt x="0" y="202777"/>
                </a:lnTo>
                <a:lnTo>
                  <a:pt x="567" y="204024"/>
                </a:lnTo>
                <a:lnTo>
                  <a:pt x="4647" y="207537"/>
                </a:lnTo>
                <a:lnTo>
                  <a:pt x="5327" y="207877"/>
                </a:lnTo>
                <a:lnTo>
                  <a:pt x="5894" y="209918"/>
                </a:lnTo>
                <a:lnTo>
                  <a:pt x="9521" y="210824"/>
                </a:lnTo>
                <a:lnTo>
                  <a:pt x="10994" y="212071"/>
                </a:lnTo>
                <a:lnTo>
                  <a:pt x="12241" y="212411"/>
                </a:lnTo>
                <a:lnTo>
                  <a:pt x="14961" y="212411"/>
                </a:lnTo>
                <a:cubicBezTo>
                  <a:pt x="14961" y="212411"/>
                  <a:pt x="16095" y="212751"/>
                  <a:pt x="16095" y="212751"/>
                </a:cubicBezTo>
                <a:lnTo>
                  <a:pt x="16775" y="212411"/>
                </a:lnTo>
                <a:lnTo>
                  <a:pt x="17115" y="211731"/>
                </a:lnTo>
                <a:lnTo>
                  <a:pt x="19495" y="209918"/>
                </a:lnTo>
                <a:lnTo>
                  <a:pt x="20289" y="209124"/>
                </a:lnTo>
                <a:lnTo>
                  <a:pt x="19836" y="208104"/>
                </a:lnTo>
                <a:lnTo>
                  <a:pt x="19382" y="207311"/>
                </a:lnTo>
                <a:lnTo>
                  <a:pt x="20742" y="205724"/>
                </a:lnTo>
                <a:lnTo>
                  <a:pt x="22442" y="204137"/>
                </a:lnTo>
                <a:lnTo>
                  <a:pt x="23349" y="204137"/>
                </a:lnTo>
                <a:cubicBezTo>
                  <a:pt x="23349" y="204137"/>
                  <a:pt x="24823" y="205157"/>
                  <a:pt x="24823" y="205157"/>
                </a:cubicBezTo>
                <a:lnTo>
                  <a:pt x="26070" y="206517"/>
                </a:lnTo>
                <a:lnTo>
                  <a:pt x="26070" y="207537"/>
                </a:lnTo>
                <a:cubicBezTo>
                  <a:pt x="26070" y="207537"/>
                  <a:pt x="26410" y="208331"/>
                  <a:pt x="26410" y="208331"/>
                </a:cubicBezTo>
                <a:lnTo>
                  <a:pt x="27543" y="210031"/>
                </a:lnTo>
                <a:lnTo>
                  <a:pt x="28223" y="210598"/>
                </a:lnTo>
                <a:lnTo>
                  <a:pt x="30263" y="210938"/>
                </a:lnTo>
                <a:lnTo>
                  <a:pt x="30717" y="211618"/>
                </a:lnTo>
                <a:lnTo>
                  <a:pt x="30377" y="213998"/>
                </a:lnTo>
                <a:lnTo>
                  <a:pt x="30717" y="214792"/>
                </a:lnTo>
                <a:lnTo>
                  <a:pt x="32757" y="214792"/>
                </a:lnTo>
                <a:cubicBezTo>
                  <a:pt x="32757" y="214792"/>
                  <a:pt x="34911" y="214678"/>
                  <a:pt x="34911" y="214678"/>
                </a:cubicBezTo>
                <a:lnTo>
                  <a:pt x="35704" y="214678"/>
                </a:lnTo>
                <a:cubicBezTo>
                  <a:pt x="35704" y="214678"/>
                  <a:pt x="36497" y="214225"/>
                  <a:pt x="36497" y="214225"/>
                </a:cubicBezTo>
                <a:lnTo>
                  <a:pt x="37744" y="213658"/>
                </a:lnTo>
                <a:lnTo>
                  <a:pt x="39444" y="213885"/>
                </a:lnTo>
                <a:lnTo>
                  <a:pt x="41484" y="214792"/>
                </a:lnTo>
                <a:lnTo>
                  <a:pt x="43525" y="215018"/>
                </a:lnTo>
                <a:lnTo>
                  <a:pt x="45225" y="213885"/>
                </a:lnTo>
                <a:lnTo>
                  <a:pt x="46472" y="211844"/>
                </a:lnTo>
                <a:lnTo>
                  <a:pt x="46925" y="210484"/>
                </a:lnTo>
                <a:lnTo>
                  <a:pt x="47492" y="209464"/>
                </a:lnTo>
                <a:lnTo>
                  <a:pt x="49872" y="209124"/>
                </a:lnTo>
                <a:lnTo>
                  <a:pt x="51913" y="208331"/>
                </a:lnTo>
                <a:lnTo>
                  <a:pt x="52933" y="205384"/>
                </a:lnTo>
                <a:close/>
                <a:moveTo>
                  <a:pt x="140210" y="312043"/>
                </a:moveTo>
                <a:lnTo>
                  <a:pt x="138736" y="313176"/>
                </a:lnTo>
                <a:lnTo>
                  <a:pt x="136129" y="314083"/>
                </a:lnTo>
                <a:lnTo>
                  <a:pt x="135109" y="315216"/>
                </a:lnTo>
                <a:lnTo>
                  <a:pt x="136129" y="315216"/>
                </a:lnTo>
                <a:cubicBezTo>
                  <a:pt x="136129" y="315216"/>
                  <a:pt x="140436" y="317483"/>
                  <a:pt x="140436" y="317483"/>
                </a:cubicBezTo>
                <a:lnTo>
                  <a:pt x="141570" y="317483"/>
                </a:lnTo>
                <a:cubicBezTo>
                  <a:pt x="141570" y="317483"/>
                  <a:pt x="142703" y="317143"/>
                  <a:pt x="142703" y="317143"/>
                </a:cubicBezTo>
                <a:lnTo>
                  <a:pt x="143156" y="316690"/>
                </a:lnTo>
                <a:lnTo>
                  <a:pt x="143723" y="315557"/>
                </a:lnTo>
                <a:lnTo>
                  <a:pt x="145423" y="314536"/>
                </a:lnTo>
                <a:lnTo>
                  <a:pt x="143836" y="313290"/>
                </a:lnTo>
                <a:lnTo>
                  <a:pt x="140436" y="312156"/>
                </a:lnTo>
                <a:close/>
                <a:moveTo>
                  <a:pt x="44432" y="161405"/>
                </a:moveTo>
                <a:lnTo>
                  <a:pt x="44885" y="161065"/>
                </a:lnTo>
                <a:lnTo>
                  <a:pt x="48399" y="155171"/>
                </a:lnTo>
                <a:lnTo>
                  <a:pt x="49872" y="151658"/>
                </a:lnTo>
                <a:lnTo>
                  <a:pt x="49079" y="151658"/>
                </a:lnTo>
                <a:cubicBezTo>
                  <a:pt x="49079" y="151658"/>
                  <a:pt x="48285" y="151998"/>
                  <a:pt x="48285" y="151998"/>
                </a:cubicBezTo>
                <a:lnTo>
                  <a:pt x="45452" y="153924"/>
                </a:lnTo>
                <a:lnTo>
                  <a:pt x="44772" y="155171"/>
                </a:lnTo>
                <a:lnTo>
                  <a:pt x="44772" y="155511"/>
                </a:lnTo>
                <a:cubicBezTo>
                  <a:pt x="44772" y="155511"/>
                  <a:pt x="46019" y="156078"/>
                  <a:pt x="46019" y="156078"/>
                </a:cubicBezTo>
                <a:lnTo>
                  <a:pt x="43412" y="157552"/>
                </a:lnTo>
                <a:lnTo>
                  <a:pt x="42731" y="158572"/>
                </a:lnTo>
                <a:lnTo>
                  <a:pt x="42731" y="159932"/>
                </a:lnTo>
                <a:cubicBezTo>
                  <a:pt x="42731" y="159932"/>
                  <a:pt x="42958" y="160725"/>
                  <a:pt x="42958" y="160725"/>
                </a:cubicBezTo>
                <a:lnTo>
                  <a:pt x="43298" y="161179"/>
                </a:lnTo>
                <a:lnTo>
                  <a:pt x="44318" y="161179"/>
                </a:lnTo>
                <a:close/>
                <a:moveTo>
                  <a:pt x="76622" y="241201"/>
                </a:moveTo>
                <a:lnTo>
                  <a:pt x="77529" y="242561"/>
                </a:lnTo>
                <a:lnTo>
                  <a:pt x="79456" y="241428"/>
                </a:lnTo>
                <a:lnTo>
                  <a:pt x="81043" y="240068"/>
                </a:lnTo>
                <a:lnTo>
                  <a:pt x="83423" y="238708"/>
                </a:lnTo>
                <a:lnTo>
                  <a:pt x="84103" y="237461"/>
                </a:lnTo>
                <a:lnTo>
                  <a:pt x="81949" y="237461"/>
                </a:lnTo>
                <a:cubicBezTo>
                  <a:pt x="81949" y="237461"/>
                  <a:pt x="81043" y="237007"/>
                  <a:pt x="81043" y="237007"/>
                </a:cubicBezTo>
                <a:lnTo>
                  <a:pt x="78662" y="234174"/>
                </a:lnTo>
                <a:lnTo>
                  <a:pt x="75715" y="234174"/>
                </a:lnTo>
                <a:cubicBezTo>
                  <a:pt x="75715" y="234174"/>
                  <a:pt x="73562" y="235081"/>
                  <a:pt x="73562" y="235081"/>
                </a:cubicBezTo>
                <a:lnTo>
                  <a:pt x="73902" y="238821"/>
                </a:lnTo>
                <a:lnTo>
                  <a:pt x="75602" y="241315"/>
                </a:lnTo>
                <a:lnTo>
                  <a:pt x="76735" y="241315"/>
                </a:lnTo>
                <a:close/>
                <a:moveTo>
                  <a:pt x="59053" y="172060"/>
                </a:moveTo>
                <a:lnTo>
                  <a:pt x="59960" y="172287"/>
                </a:lnTo>
                <a:lnTo>
                  <a:pt x="62567" y="172287"/>
                </a:lnTo>
                <a:cubicBezTo>
                  <a:pt x="62567" y="172287"/>
                  <a:pt x="62794" y="170813"/>
                  <a:pt x="62794" y="170813"/>
                </a:cubicBezTo>
                <a:lnTo>
                  <a:pt x="62567" y="168319"/>
                </a:lnTo>
                <a:lnTo>
                  <a:pt x="61434" y="165486"/>
                </a:lnTo>
                <a:lnTo>
                  <a:pt x="60867" y="164692"/>
                </a:lnTo>
                <a:lnTo>
                  <a:pt x="59507" y="163899"/>
                </a:lnTo>
                <a:lnTo>
                  <a:pt x="58146" y="164126"/>
                </a:lnTo>
                <a:lnTo>
                  <a:pt x="57580" y="164692"/>
                </a:lnTo>
                <a:lnTo>
                  <a:pt x="57013" y="165372"/>
                </a:lnTo>
                <a:lnTo>
                  <a:pt x="56560" y="166846"/>
                </a:lnTo>
                <a:lnTo>
                  <a:pt x="57806" y="171040"/>
                </a:lnTo>
                <a:lnTo>
                  <a:pt x="58940" y="171833"/>
                </a:lnTo>
                <a:close/>
                <a:moveTo>
                  <a:pt x="45339" y="138623"/>
                </a:moveTo>
                <a:lnTo>
                  <a:pt x="43638" y="136242"/>
                </a:lnTo>
                <a:lnTo>
                  <a:pt x="42165" y="135109"/>
                </a:lnTo>
                <a:lnTo>
                  <a:pt x="41484" y="135109"/>
                </a:lnTo>
                <a:cubicBezTo>
                  <a:pt x="41484" y="135109"/>
                  <a:pt x="40578" y="135109"/>
                  <a:pt x="40578" y="135109"/>
                </a:cubicBezTo>
                <a:lnTo>
                  <a:pt x="38424" y="136129"/>
                </a:lnTo>
                <a:lnTo>
                  <a:pt x="37971" y="136582"/>
                </a:lnTo>
                <a:lnTo>
                  <a:pt x="37744" y="137489"/>
                </a:lnTo>
                <a:lnTo>
                  <a:pt x="37971" y="138056"/>
                </a:lnTo>
                <a:lnTo>
                  <a:pt x="41484" y="139983"/>
                </a:lnTo>
                <a:lnTo>
                  <a:pt x="40578" y="144177"/>
                </a:lnTo>
                <a:lnTo>
                  <a:pt x="38198" y="144743"/>
                </a:lnTo>
                <a:lnTo>
                  <a:pt x="37631" y="145310"/>
                </a:lnTo>
                <a:lnTo>
                  <a:pt x="37858" y="146217"/>
                </a:lnTo>
                <a:lnTo>
                  <a:pt x="40691" y="146217"/>
                </a:lnTo>
                <a:cubicBezTo>
                  <a:pt x="40691" y="146217"/>
                  <a:pt x="48852" y="144630"/>
                  <a:pt x="48852" y="144630"/>
                </a:cubicBezTo>
                <a:lnTo>
                  <a:pt x="49192" y="140096"/>
                </a:lnTo>
                <a:lnTo>
                  <a:pt x="47605" y="139076"/>
                </a:lnTo>
                <a:lnTo>
                  <a:pt x="45339" y="138736"/>
                </a:lnTo>
                <a:close/>
                <a:moveTo>
                  <a:pt x="22216" y="89770"/>
                </a:moveTo>
                <a:lnTo>
                  <a:pt x="23009" y="89997"/>
                </a:lnTo>
                <a:lnTo>
                  <a:pt x="23462" y="90564"/>
                </a:lnTo>
                <a:lnTo>
                  <a:pt x="24143" y="90564"/>
                </a:lnTo>
                <a:cubicBezTo>
                  <a:pt x="24143" y="90564"/>
                  <a:pt x="22782" y="91697"/>
                  <a:pt x="22782" y="91697"/>
                </a:cubicBezTo>
                <a:lnTo>
                  <a:pt x="22782" y="92151"/>
                </a:lnTo>
                <a:cubicBezTo>
                  <a:pt x="22782" y="92151"/>
                  <a:pt x="23802" y="93057"/>
                  <a:pt x="23802" y="93057"/>
                </a:cubicBezTo>
                <a:lnTo>
                  <a:pt x="26636" y="94418"/>
                </a:lnTo>
                <a:lnTo>
                  <a:pt x="26636" y="94758"/>
                </a:lnTo>
                <a:cubicBezTo>
                  <a:pt x="26636" y="94758"/>
                  <a:pt x="25049" y="95664"/>
                  <a:pt x="25049" y="95664"/>
                </a:cubicBezTo>
                <a:lnTo>
                  <a:pt x="24823" y="96571"/>
                </a:lnTo>
                <a:lnTo>
                  <a:pt x="22216" y="98158"/>
                </a:lnTo>
                <a:lnTo>
                  <a:pt x="23689" y="99858"/>
                </a:lnTo>
                <a:lnTo>
                  <a:pt x="24256" y="100198"/>
                </a:lnTo>
                <a:lnTo>
                  <a:pt x="24823" y="100198"/>
                </a:lnTo>
                <a:cubicBezTo>
                  <a:pt x="24823" y="100198"/>
                  <a:pt x="25730" y="99405"/>
                  <a:pt x="25730" y="99405"/>
                </a:cubicBezTo>
                <a:lnTo>
                  <a:pt x="26863" y="97705"/>
                </a:lnTo>
                <a:lnTo>
                  <a:pt x="27996" y="97705"/>
                </a:lnTo>
                <a:cubicBezTo>
                  <a:pt x="27996" y="97705"/>
                  <a:pt x="30263" y="94984"/>
                  <a:pt x="30263" y="94984"/>
                </a:cubicBezTo>
                <a:lnTo>
                  <a:pt x="32417" y="93964"/>
                </a:lnTo>
                <a:lnTo>
                  <a:pt x="35591" y="91357"/>
                </a:lnTo>
                <a:lnTo>
                  <a:pt x="36044" y="90677"/>
                </a:lnTo>
                <a:lnTo>
                  <a:pt x="36044" y="89544"/>
                </a:lnTo>
                <a:cubicBezTo>
                  <a:pt x="36044" y="89544"/>
                  <a:pt x="35364" y="88977"/>
                  <a:pt x="35364" y="88977"/>
                </a:cubicBezTo>
                <a:lnTo>
                  <a:pt x="32984" y="88977"/>
                </a:lnTo>
                <a:cubicBezTo>
                  <a:pt x="32984" y="88977"/>
                  <a:pt x="35704" y="87390"/>
                  <a:pt x="35704" y="87390"/>
                </a:cubicBezTo>
                <a:lnTo>
                  <a:pt x="36611" y="86030"/>
                </a:lnTo>
                <a:lnTo>
                  <a:pt x="37631" y="86030"/>
                </a:lnTo>
                <a:cubicBezTo>
                  <a:pt x="37631" y="86030"/>
                  <a:pt x="40238" y="80249"/>
                  <a:pt x="40238" y="80249"/>
                </a:cubicBezTo>
                <a:lnTo>
                  <a:pt x="40238" y="77982"/>
                </a:lnTo>
                <a:cubicBezTo>
                  <a:pt x="40238" y="77982"/>
                  <a:pt x="39784" y="76282"/>
                  <a:pt x="39784" y="76282"/>
                </a:cubicBezTo>
                <a:lnTo>
                  <a:pt x="39444" y="75829"/>
                </a:lnTo>
                <a:lnTo>
                  <a:pt x="38198" y="76395"/>
                </a:lnTo>
                <a:lnTo>
                  <a:pt x="33097" y="79683"/>
                </a:lnTo>
                <a:lnTo>
                  <a:pt x="29017" y="81609"/>
                </a:lnTo>
                <a:lnTo>
                  <a:pt x="28337" y="82289"/>
                </a:lnTo>
                <a:lnTo>
                  <a:pt x="28110" y="82856"/>
                </a:lnTo>
                <a:lnTo>
                  <a:pt x="29357" y="85577"/>
                </a:lnTo>
                <a:lnTo>
                  <a:pt x="29357" y="85803"/>
                </a:lnTo>
                <a:cubicBezTo>
                  <a:pt x="29357" y="85803"/>
                  <a:pt x="27543" y="85577"/>
                  <a:pt x="27543" y="85577"/>
                </a:cubicBezTo>
                <a:lnTo>
                  <a:pt x="26070" y="86030"/>
                </a:lnTo>
                <a:lnTo>
                  <a:pt x="24823" y="84896"/>
                </a:lnTo>
                <a:lnTo>
                  <a:pt x="23576" y="84556"/>
                </a:lnTo>
                <a:lnTo>
                  <a:pt x="23236" y="84783"/>
                </a:lnTo>
                <a:lnTo>
                  <a:pt x="22896" y="85463"/>
                </a:lnTo>
                <a:lnTo>
                  <a:pt x="22102" y="86030"/>
                </a:lnTo>
                <a:lnTo>
                  <a:pt x="21876" y="87390"/>
                </a:lnTo>
                <a:lnTo>
                  <a:pt x="21876" y="88750"/>
                </a:lnTo>
                <a:cubicBezTo>
                  <a:pt x="21876" y="88750"/>
                  <a:pt x="22216" y="89317"/>
                  <a:pt x="22216" y="89317"/>
                </a:cubicBezTo>
                <a:close/>
                <a:moveTo>
                  <a:pt x="15301" y="117994"/>
                </a:moveTo>
                <a:lnTo>
                  <a:pt x="15982" y="119920"/>
                </a:lnTo>
                <a:lnTo>
                  <a:pt x="16662" y="120374"/>
                </a:lnTo>
                <a:lnTo>
                  <a:pt x="17795" y="120374"/>
                </a:lnTo>
                <a:cubicBezTo>
                  <a:pt x="17795" y="120374"/>
                  <a:pt x="18702" y="120374"/>
                  <a:pt x="18702" y="120374"/>
                </a:cubicBezTo>
                <a:lnTo>
                  <a:pt x="18702" y="120034"/>
                </a:lnTo>
                <a:cubicBezTo>
                  <a:pt x="18702" y="120034"/>
                  <a:pt x="18362" y="112326"/>
                  <a:pt x="18362" y="112326"/>
                </a:cubicBezTo>
                <a:lnTo>
                  <a:pt x="17795" y="111986"/>
                </a:lnTo>
                <a:lnTo>
                  <a:pt x="15415" y="111986"/>
                </a:lnTo>
                <a:cubicBezTo>
                  <a:pt x="15415" y="111986"/>
                  <a:pt x="15415" y="114707"/>
                  <a:pt x="15415" y="114707"/>
                </a:cubicBezTo>
                <a:lnTo>
                  <a:pt x="15075" y="116860"/>
                </a:lnTo>
                <a:lnTo>
                  <a:pt x="15075" y="117994"/>
                </a:lnTo>
                <a:close/>
                <a:moveTo>
                  <a:pt x="13488" y="125588"/>
                </a:moveTo>
                <a:lnTo>
                  <a:pt x="15301" y="125135"/>
                </a:lnTo>
                <a:lnTo>
                  <a:pt x="15642" y="124568"/>
                </a:lnTo>
                <a:lnTo>
                  <a:pt x="15642" y="124001"/>
                </a:lnTo>
                <a:cubicBezTo>
                  <a:pt x="15642" y="124001"/>
                  <a:pt x="14508" y="123434"/>
                  <a:pt x="14508" y="123434"/>
                </a:cubicBezTo>
                <a:lnTo>
                  <a:pt x="13148" y="123774"/>
                </a:lnTo>
                <a:lnTo>
                  <a:pt x="12695" y="124908"/>
                </a:lnTo>
                <a:lnTo>
                  <a:pt x="12695" y="125361"/>
                </a:lnTo>
                <a:cubicBezTo>
                  <a:pt x="12695" y="125361"/>
                  <a:pt x="13488" y="125588"/>
                  <a:pt x="13488" y="125588"/>
                </a:cubicBezTo>
                <a:close/>
                <a:moveTo>
                  <a:pt x="17229" y="107226"/>
                </a:moveTo>
                <a:lnTo>
                  <a:pt x="20062" y="107226"/>
                </a:lnTo>
                <a:cubicBezTo>
                  <a:pt x="20062" y="107226"/>
                  <a:pt x="21876" y="104279"/>
                  <a:pt x="21876" y="104279"/>
                </a:cubicBezTo>
                <a:lnTo>
                  <a:pt x="19609" y="102465"/>
                </a:lnTo>
                <a:lnTo>
                  <a:pt x="18249" y="103259"/>
                </a:lnTo>
                <a:lnTo>
                  <a:pt x="17115" y="103032"/>
                </a:lnTo>
                <a:lnTo>
                  <a:pt x="15755" y="103599"/>
                </a:lnTo>
                <a:lnTo>
                  <a:pt x="14735" y="103259"/>
                </a:lnTo>
                <a:lnTo>
                  <a:pt x="14168" y="103259"/>
                </a:lnTo>
                <a:cubicBezTo>
                  <a:pt x="14168" y="103259"/>
                  <a:pt x="13601" y="103939"/>
                  <a:pt x="13601" y="103939"/>
                </a:cubicBezTo>
                <a:lnTo>
                  <a:pt x="13261" y="104619"/>
                </a:lnTo>
                <a:lnTo>
                  <a:pt x="13261" y="105072"/>
                </a:lnTo>
                <a:cubicBezTo>
                  <a:pt x="13261" y="105072"/>
                  <a:pt x="17229" y="107226"/>
                  <a:pt x="17229" y="107226"/>
                </a:cubicBezTo>
                <a:close/>
                <a:moveTo>
                  <a:pt x="115613" y="348767"/>
                </a:moveTo>
                <a:lnTo>
                  <a:pt x="114933" y="350694"/>
                </a:lnTo>
                <a:lnTo>
                  <a:pt x="113006" y="350014"/>
                </a:lnTo>
                <a:lnTo>
                  <a:pt x="113006" y="349560"/>
                </a:lnTo>
                <a:cubicBezTo>
                  <a:pt x="113006" y="349560"/>
                  <a:pt x="114933" y="348427"/>
                  <a:pt x="114933" y="348427"/>
                </a:cubicBezTo>
                <a:lnTo>
                  <a:pt x="115387" y="348427"/>
                </a:lnTo>
                <a:cubicBezTo>
                  <a:pt x="115387" y="348427"/>
                  <a:pt x="115613" y="348767"/>
                  <a:pt x="115613" y="348767"/>
                </a:cubicBezTo>
                <a:close/>
                <a:moveTo>
                  <a:pt x="125701" y="356248"/>
                </a:moveTo>
                <a:lnTo>
                  <a:pt x="125928" y="357721"/>
                </a:lnTo>
                <a:lnTo>
                  <a:pt x="125021" y="358061"/>
                </a:lnTo>
                <a:lnTo>
                  <a:pt x="124228" y="357608"/>
                </a:lnTo>
                <a:lnTo>
                  <a:pt x="122754" y="357608"/>
                </a:lnTo>
                <a:lnTo>
                  <a:pt x="121280" y="357948"/>
                </a:lnTo>
                <a:lnTo>
                  <a:pt x="121621" y="355341"/>
                </a:lnTo>
                <a:lnTo>
                  <a:pt x="124454" y="355681"/>
                </a:lnTo>
                <a:lnTo>
                  <a:pt x="125701" y="356361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10" name="Freeform: Shape 309">
            <a:extLst>
              <a:ext uri="{FF2B5EF4-FFF2-40B4-BE49-F238E27FC236}">
                <a16:creationId xmlns:a16="http://schemas.microsoft.com/office/drawing/2014/main" id="{AF31B1AF-9809-F98D-7D74-06E552A2C637}"/>
              </a:ext>
            </a:extLst>
          </p:cNvPr>
          <p:cNvSpPr/>
          <p:nvPr/>
        </p:nvSpPr>
        <p:spPr>
          <a:xfrm>
            <a:off x="4573730" y="3532413"/>
            <a:ext cx="55851" cy="58401"/>
          </a:xfrm>
          <a:custGeom>
            <a:avLst/>
            <a:gdLst>
              <a:gd name="connsiteX0" fmla="*/ 1020 w 74468"/>
              <a:gd name="connsiteY0" fmla="*/ 18815 h 77868"/>
              <a:gd name="connsiteX1" fmla="*/ 0 w 74468"/>
              <a:gd name="connsiteY1" fmla="*/ 18589 h 77868"/>
              <a:gd name="connsiteX2" fmla="*/ 0 w 74468"/>
              <a:gd name="connsiteY2" fmla="*/ 19496 h 77868"/>
              <a:gd name="connsiteX3" fmla="*/ 2947 w 74468"/>
              <a:gd name="connsiteY3" fmla="*/ 20062 h 77868"/>
              <a:gd name="connsiteX4" fmla="*/ 3287 w 74468"/>
              <a:gd name="connsiteY4" fmla="*/ 19156 h 77868"/>
              <a:gd name="connsiteX5" fmla="*/ 2381 w 74468"/>
              <a:gd name="connsiteY5" fmla="*/ 17569 h 77868"/>
              <a:gd name="connsiteX6" fmla="*/ 1020 w 74468"/>
              <a:gd name="connsiteY6" fmla="*/ 18815 h 77868"/>
              <a:gd name="connsiteX7" fmla="*/ 72995 w 74468"/>
              <a:gd name="connsiteY7" fmla="*/ 8841 h 77868"/>
              <a:gd name="connsiteX8" fmla="*/ 74469 w 74468"/>
              <a:gd name="connsiteY8" fmla="*/ 7027 h 77868"/>
              <a:gd name="connsiteX9" fmla="*/ 74016 w 74468"/>
              <a:gd name="connsiteY9" fmla="*/ 5101 h 77868"/>
              <a:gd name="connsiteX10" fmla="*/ 72995 w 74468"/>
              <a:gd name="connsiteY10" fmla="*/ 3967 h 77868"/>
              <a:gd name="connsiteX11" fmla="*/ 70502 w 74468"/>
              <a:gd name="connsiteY11" fmla="*/ 2834 h 77868"/>
              <a:gd name="connsiteX12" fmla="*/ 69595 w 74468"/>
              <a:gd name="connsiteY12" fmla="*/ 2154 h 77868"/>
              <a:gd name="connsiteX13" fmla="*/ 68688 w 74468"/>
              <a:gd name="connsiteY13" fmla="*/ 1020 h 77868"/>
              <a:gd name="connsiteX14" fmla="*/ 67668 w 74468"/>
              <a:gd name="connsiteY14" fmla="*/ 0 h 77868"/>
              <a:gd name="connsiteX15" fmla="*/ 66081 w 74468"/>
              <a:gd name="connsiteY15" fmla="*/ 0 h 77868"/>
              <a:gd name="connsiteX16" fmla="*/ 64721 w 74468"/>
              <a:gd name="connsiteY16" fmla="*/ 567 h 77868"/>
              <a:gd name="connsiteX17" fmla="*/ 63021 w 74468"/>
              <a:gd name="connsiteY17" fmla="*/ 2720 h 77868"/>
              <a:gd name="connsiteX18" fmla="*/ 57467 w 74468"/>
              <a:gd name="connsiteY18" fmla="*/ 4874 h 77868"/>
              <a:gd name="connsiteX19" fmla="*/ 56334 w 74468"/>
              <a:gd name="connsiteY19" fmla="*/ 5667 h 77868"/>
              <a:gd name="connsiteX20" fmla="*/ 54747 w 74468"/>
              <a:gd name="connsiteY20" fmla="*/ 8161 h 77868"/>
              <a:gd name="connsiteX21" fmla="*/ 53500 w 74468"/>
              <a:gd name="connsiteY21" fmla="*/ 10881 h 77868"/>
              <a:gd name="connsiteX22" fmla="*/ 52140 w 74468"/>
              <a:gd name="connsiteY22" fmla="*/ 13035 h 77868"/>
              <a:gd name="connsiteX23" fmla="*/ 50553 w 74468"/>
              <a:gd name="connsiteY23" fmla="*/ 14962 h 77868"/>
              <a:gd name="connsiteX24" fmla="*/ 47946 w 74468"/>
              <a:gd name="connsiteY24" fmla="*/ 18815 h 77868"/>
              <a:gd name="connsiteX25" fmla="*/ 38311 w 74468"/>
              <a:gd name="connsiteY25" fmla="*/ 36724 h 77868"/>
              <a:gd name="connsiteX26" fmla="*/ 37745 w 74468"/>
              <a:gd name="connsiteY26" fmla="*/ 37971 h 77868"/>
              <a:gd name="connsiteX27" fmla="*/ 37745 w 74468"/>
              <a:gd name="connsiteY27" fmla="*/ 40918 h 77868"/>
              <a:gd name="connsiteX28" fmla="*/ 37971 w 74468"/>
              <a:gd name="connsiteY28" fmla="*/ 43865 h 77868"/>
              <a:gd name="connsiteX29" fmla="*/ 37518 w 74468"/>
              <a:gd name="connsiteY29" fmla="*/ 46019 h 77868"/>
              <a:gd name="connsiteX30" fmla="*/ 36838 w 74468"/>
              <a:gd name="connsiteY30" fmla="*/ 48172 h 77868"/>
              <a:gd name="connsiteX31" fmla="*/ 36611 w 74468"/>
              <a:gd name="connsiteY31" fmla="*/ 49646 h 77868"/>
              <a:gd name="connsiteX32" fmla="*/ 36838 w 74468"/>
              <a:gd name="connsiteY32" fmla="*/ 50892 h 77868"/>
              <a:gd name="connsiteX33" fmla="*/ 37631 w 74468"/>
              <a:gd name="connsiteY33" fmla="*/ 52253 h 77868"/>
              <a:gd name="connsiteX34" fmla="*/ 38198 w 74468"/>
              <a:gd name="connsiteY34" fmla="*/ 53726 h 77868"/>
              <a:gd name="connsiteX35" fmla="*/ 39898 w 74468"/>
              <a:gd name="connsiteY35" fmla="*/ 59620 h 77868"/>
              <a:gd name="connsiteX36" fmla="*/ 40692 w 74468"/>
              <a:gd name="connsiteY36" fmla="*/ 61661 h 77868"/>
              <a:gd name="connsiteX37" fmla="*/ 41825 w 74468"/>
              <a:gd name="connsiteY37" fmla="*/ 63587 h 77868"/>
              <a:gd name="connsiteX38" fmla="*/ 41599 w 74468"/>
              <a:gd name="connsiteY38" fmla="*/ 63587 h 77868"/>
              <a:gd name="connsiteX39" fmla="*/ 43072 w 74468"/>
              <a:gd name="connsiteY39" fmla="*/ 64947 h 77868"/>
              <a:gd name="connsiteX40" fmla="*/ 44999 w 74468"/>
              <a:gd name="connsiteY40" fmla="*/ 65968 h 77868"/>
              <a:gd name="connsiteX41" fmla="*/ 47039 w 74468"/>
              <a:gd name="connsiteY41" fmla="*/ 67894 h 77868"/>
              <a:gd name="connsiteX42" fmla="*/ 47606 w 74468"/>
              <a:gd name="connsiteY42" fmla="*/ 68915 h 77868"/>
              <a:gd name="connsiteX43" fmla="*/ 49079 w 74468"/>
              <a:gd name="connsiteY43" fmla="*/ 72428 h 77868"/>
              <a:gd name="connsiteX44" fmla="*/ 49306 w 74468"/>
              <a:gd name="connsiteY44" fmla="*/ 75375 h 77868"/>
              <a:gd name="connsiteX45" fmla="*/ 50439 w 74468"/>
              <a:gd name="connsiteY45" fmla="*/ 77189 h 77868"/>
              <a:gd name="connsiteX46" fmla="*/ 52479 w 74468"/>
              <a:gd name="connsiteY46" fmla="*/ 77869 h 77868"/>
              <a:gd name="connsiteX47" fmla="*/ 52933 w 74468"/>
              <a:gd name="connsiteY47" fmla="*/ 75375 h 77868"/>
              <a:gd name="connsiteX48" fmla="*/ 53273 w 74468"/>
              <a:gd name="connsiteY48" fmla="*/ 72882 h 77868"/>
              <a:gd name="connsiteX49" fmla="*/ 53273 w 74468"/>
              <a:gd name="connsiteY49" fmla="*/ 70161 h 77868"/>
              <a:gd name="connsiteX50" fmla="*/ 53613 w 74468"/>
              <a:gd name="connsiteY50" fmla="*/ 67441 h 77868"/>
              <a:gd name="connsiteX51" fmla="*/ 54633 w 74468"/>
              <a:gd name="connsiteY51" fmla="*/ 64607 h 77868"/>
              <a:gd name="connsiteX52" fmla="*/ 55880 w 74468"/>
              <a:gd name="connsiteY52" fmla="*/ 61887 h 77868"/>
              <a:gd name="connsiteX53" fmla="*/ 59054 w 74468"/>
              <a:gd name="connsiteY53" fmla="*/ 58260 h 77868"/>
              <a:gd name="connsiteX54" fmla="*/ 61774 w 74468"/>
              <a:gd name="connsiteY54" fmla="*/ 53840 h 77868"/>
              <a:gd name="connsiteX55" fmla="*/ 62908 w 74468"/>
              <a:gd name="connsiteY55" fmla="*/ 51459 h 77868"/>
              <a:gd name="connsiteX56" fmla="*/ 63814 w 74468"/>
              <a:gd name="connsiteY56" fmla="*/ 49079 h 77868"/>
              <a:gd name="connsiteX57" fmla="*/ 65401 w 74468"/>
              <a:gd name="connsiteY57" fmla="*/ 43298 h 77868"/>
              <a:gd name="connsiteX58" fmla="*/ 66422 w 74468"/>
              <a:gd name="connsiteY58" fmla="*/ 37631 h 77868"/>
              <a:gd name="connsiteX59" fmla="*/ 67555 w 74468"/>
              <a:gd name="connsiteY59" fmla="*/ 33210 h 77868"/>
              <a:gd name="connsiteX60" fmla="*/ 68121 w 74468"/>
              <a:gd name="connsiteY60" fmla="*/ 28790 h 77868"/>
              <a:gd name="connsiteX61" fmla="*/ 68688 w 74468"/>
              <a:gd name="connsiteY61" fmla="*/ 26976 h 77868"/>
              <a:gd name="connsiteX62" fmla="*/ 70728 w 74468"/>
              <a:gd name="connsiteY62" fmla="*/ 23349 h 77868"/>
              <a:gd name="connsiteX63" fmla="*/ 72542 w 74468"/>
              <a:gd name="connsiteY63" fmla="*/ 17569 h 77868"/>
              <a:gd name="connsiteX64" fmla="*/ 72542 w 74468"/>
              <a:gd name="connsiteY64" fmla="*/ 15075 h 77868"/>
              <a:gd name="connsiteX65" fmla="*/ 72202 w 74468"/>
              <a:gd name="connsiteY65" fmla="*/ 12581 h 77868"/>
              <a:gd name="connsiteX66" fmla="*/ 72202 w 74468"/>
              <a:gd name="connsiteY66" fmla="*/ 10768 h 77868"/>
              <a:gd name="connsiteX67" fmla="*/ 73109 w 74468"/>
              <a:gd name="connsiteY67" fmla="*/ 9068 h 77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74468" h="77868">
                <a:moveTo>
                  <a:pt x="1020" y="18815"/>
                </a:moveTo>
                <a:lnTo>
                  <a:pt x="0" y="18589"/>
                </a:lnTo>
                <a:lnTo>
                  <a:pt x="0" y="19496"/>
                </a:lnTo>
                <a:cubicBezTo>
                  <a:pt x="0" y="19496"/>
                  <a:pt x="2947" y="20062"/>
                  <a:pt x="2947" y="20062"/>
                </a:cubicBezTo>
                <a:lnTo>
                  <a:pt x="3287" y="19156"/>
                </a:lnTo>
                <a:lnTo>
                  <a:pt x="2381" y="17569"/>
                </a:lnTo>
                <a:lnTo>
                  <a:pt x="1020" y="18815"/>
                </a:lnTo>
                <a:close/>
                <a:moveTo>
                  <a:pt x="72995" y="8841"/>
                </a:moveTo>
                <a:lnTo>
                  <a:pt x="74469" y="7027"/>
                </a:lnTo>
                <a:lnTo>
                  <a:pt x="74016" y="5101"/>
                </a:lnTo>
                <a:lnTo>
                  <a:pt x="72995" y="3967"/>
                </a:lnTo>
                <a:lnTo>
                  <a:pt x="70502" y="2834"/>
                </a:lnTo>
                <a:lnTo>
                  <a:pt x="69595" y="2154"/>
                </a:lnTo>
                <a:lnTo>
                  <a:pt x="68688" y="1020"/>
                </a:lnTo>
                <a:lnTo>
                  <a:pt x="67668" y="0"/>
                </a:lnTo>
                <a:lnTo>
                  <a:pt x="66081" y="0"/>
                </a:lnTo>
                <a:cubicBezTo>
                  <a:pt x="66081" y="0"/>
                  <a:pt x="64721" y="567"/>
                  <a:pt x="64721" y="567"/>
                </a:cubicBezTo>
                <a:lnTo>
                  <a:pt x="63021" y="2720"/>
                </a:lnTo>
                <a:lnTo>
                  <a:pt x="57467" y="4874"/>
                </a:lnTo>
                <a:lnTo>
                  <a:pt x="56334" y="5667"/>
                </a:lnTo>
                <a:lnTo>
                  <a:pt x="54747" y="8161"/>
                </a:lnTo>
                <a:lnTo>
                  <a:pt x="53500" y="10881"/>
                </a:lnTo>
                <a:lnTo>
                  <a:pt x="52140" y="13035"/>
                </a:lnTo>
                <a:lnTo>
                  <a:pt x="50553" y="14962"/>
                </a:lnTo>
                <a:lnTo>
                  <a:pt x="47946" y="18815"/>
                </a:lnTo>
                <a:lnTo>
                  <a:pt x="38311" y="36724"/>
                </a:lnTo>
                <a:lnTo>
                  <a:pt x="37745" y="37971"/>
                </a:lnTo>
                <a:lnTo>
                  <a:pt x="37745" y="40918"/>
                </a:lnTo>
                <a:cubicBezTo>
                  <a:pt x="37745" y="40918"/>
                  <a:pt x="37971" y="43865"/>
                  <a:pt x="37971" y="43865"/>
                </a:cubicBezTo>
                <a:lnTo>
                  <a:pt x="37518" y="46019"/>
                </a:lnTo>
                <a:lnTo>
                  <a:pt x="36838" y="48172"/>
                </a:lnTo>
                <a:lnTo>
                  <a:pt x="36611" y="49646"/>
                </a:lnTo>
                <a:lnTo>
                  <a:pt x="36838" y="50892"/>
                </a:lnTo>
                <a:lnTo>
                  <a:pt x="37631" y="52253"/>
                </a:lnTo>
                <a:lnTo>
                  <a:pt x="38198" y="53726"/>
                </a:lnTo>
                <a:lnTo>
                  <a:pt x="39898" y="59620"/>
                </a:lnTo>
                <a:lnTo>
                  <a:pt x="40692" y="61661"/>
                </a:lnTo>
                <a:lnTo>
                  <a:pt x="41825" y="63587"/>
                </a:lnTo>
                <a:lnTo>
                  <a:pt x="41599" y="63587"/>
                </a:lnTo>
                <a:cubicBezTo>
                  <a:pt x="41599" y="63587"/>
                  <a:pt x="43072" y="64947"/>
                  <a:pt x="43072" y="64947"/>
                </a:cubicBezTo>
                <a:lnTo>
                  <a:pt x="44999" y="65968"/>
                </a:lnTo>
                <a:lnTo>
                  <a:pt x="47039" y="67894"/>
                </a:lnTo>
                <a:lnTo>
                  <a:pt x="47606" y="68915"/>
                </a:lnTo>
                <a:lnTo>
                  <a:pt x="49079" y="72428"/>
                </a:lnTo>
                <a:lnTo>
                  <a:pt x="49306" y="75375"/>
                </a:lnTo>
                <a:lnTo>
                  <a:pt x="50439" y="77189"/>
                </a:lnTo>
                <a:lnTo>
                  <a:pt x="52479" y="77869"/>
                </a:lnTo>
                <a:lnTo>
                  <a:pt x="52933" y="75375"/>
                </a:lnTo>
                <a:lnTo>
                  <a:pt x="53273" y="72882"/>
                </a:lnTo>
                <a:lnTo>
                  <a:pt x="53273" y="70161"/>
                </a:lnTo>
                <a:cubicBezTo>
                  <a:pt x="53273" y="70161"/>
                  <a:pt x="53613" y="67441"/>
                  <a:pt x="53613" y="67441"/>
                </a:cubicBezTo>
                <a:lnTo>
                  <a:pt x="54633" y="64607"/>
                </a:lnTo>
                <a:lnTo>
                  <a:pt x="55880" y="61887"/>
                </a:lnTo>
                <a:lnTo>
                  <a:pt x="59054" y="58260"/>
                </a:lnTo>
                <a:lnTo>
                  <a:pt x="61774" y="53840"/>
                </a:lnTo>
                <a:lnTo>
                  <a:pt x="62908" y="51459"/>
                </a:lnTo>
                <a:lnTo>
                  <a:pt x="63814" y="49079"/>
                </a:lnTo>
                <a:lnTo>
                  <a:pt x="65401" y="43298"/>
                </a:lnTo>
                <a:lnTo>
                  <a:pt x="66422" y="37631"/>
                </a:lnTo>
                <a:lnTo>
                  <a:pt x="67555" y="33210"/>
                </a:lnTo>
                <a:lnTo>
                  <a:pt x="68121" y="28790"/>
                </a:lnTo>
                <a:lnTo>
                  <a:pt x="68688" y="26976"/>
                </a:lnTo>
                <a:lnTo>
                  <a:pt x="70728" y="23349"/>
                </a:lnTo>
                <a:lnTo>
                  <a:pt x="72542" y="17569"/>
                </a:lnTo>
                <a:lnTo>
                  <a:pt x="72542" y="15075"/>
                </a:lnTo>
                <a:cubicBezTo>
                  <a:pt x="72542" y="15075"/>
                  <a:pt x="72202" y="12581"/>
                  <a:pt x="72202" y="12581"/>
                </a:cubicBezTo>
                <a:lnTo>
                  <a:pt x="72202" y="10768"/>
                </a:lnTo>
                <a:cubicBezTo>
                  <a:pt x="72202" y="10768"/>
                  <a:pt x="73109" y="9068"/>
                  <a:pt x="73109" y="9068"/>
                </a:cubicBez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11" name="Freeform: Shape 310">
            <a:extLst>
              <a:ext uri="{FF2B5EF4-FFF2-40B4-BE49-F238E27FC236}">
                <a16:creationId xmlns:a16="http://schemas.microsoft.com/office/drawing/2014/main" id="{180C3294-1387-E5C9-9285-447E72766EED}"/>
              </a:ext>
            </a:extLst>
          </p:cNvPr>
          <p:cNvSpPr/>
          <p:nvPr/>
        </p:nvSpPr>
        <p:spPr>
          <a:xfrm>
            <a:off x="4349050" y="3932470"/>
            <a:ext cx="5270" cy="2975"/>
          </a:xfrm>
          <a:custGeom>
            <a:avLst/>
            <a:gdLst>
              <a:gd name="connsiteX0" fmla="*/ 6347 w 7027"/>
              <a:gd name="connsiteY0" fmla="*/ 1247 h 3967"/>
              <a:gd name="connsiteX1" fmla="*/ 5327 w 7027"/>
              <a:gd name="connsiteY1" fmla="*/ 680 h 3967"/>
              <a:gd name="connsiteX2" fmla="*/ 3401 w 7027"/>
              <a:gd name="connsiteY2" fmla="*/ 0 h 3967"/>
              <a:gd name="connsiteX3" fmla="*/ 1134 w 7027"/>
              <a:gd name="connsiteY3" fmla="*/ 567 h 3967"/>
              <a:gd name="connsiteX4" fmla="*/ 0 w 7027"/>
              <a:gd name="connsiteY4" fmla="*/ 2720 h 3967"/>
              <a:gd name="connsiteX5" fmla="*/ 3514 w 7027"/>
              <a:gd name="connsiteY5" fmla="*/ 3967 h 3967"/>
              <a:gd name="connsiteX6" fmla="*/ 6574 w 7027"/>
              <a:gd name="connsiteY6" fmla="*/ 2607 h 3967"/>
              <a:gd name="connsiteX7" fmla="*/ 7028 w 7027"/>
              <a:gd name="connsiteY7" fmla="*/ 1814 h 3967"/>
              <a:gd name="connsiteX8" fmla="*/ 6347 w 7027"/>
              <a:gd name="connsiteY8" fmla="*/ 1247 h 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027" h="3967">
                <a:moveTo>
                  <a:pt x="6347" y="1247"/>
                </a:moveTo>
                <a:lnTo>
                  <a:pt x="5327" y="680"/>
                </a:lnTo>
                <a:lnTo>
                  <a:pt x="3401" y="0"/>
                </a:lnTo>
                <a:lnTo>
                  <a:pt x="1134" y="567"/>
                </a:lnTo>
                <a:lnTo>
                  <a:pt x="0" y="2720"/>
                </a:lnTo>
                <a:lnTo>
                  <a:pt x="3514" y="3967"/>
                </a:lnTo>
                <a:lnTo>
                  <a:pt x="6574" y="2607"/>
                </a:lnTo>
                <a:lnTo>
                  <a:pt x="7028" y="1814"/>
                </a:lnTo>
                <a:lnTo>
                  <a:pt x="6347" y="1247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12" name="Freeform: Shape 311">
            <a:extLst>
              <a:ext uri="{FF2B5EF4-FFF2-40B4-BE49-F238E27FC236}">
                <a16:creationId xmlns:a16="http://schemas.microsoft.com/office/drawing/2014/main" id="{59090FBD-9DC2-556D-E29B-53F41293CA23}"/>
              </a:ext>
            </a:extLst>
          </p:cNvPr>
          <p:cNvSpPr/>
          <p:nvPr/>
        </p:nvSpPr>
        <p:spPr>
          <a:xfrm>
            <a:off x="5304390" y="4096793"/>
            <a:ext cx="351856" cy="814139"/>
          </a:xfrm>
          <a:custGeom>
            <a:avLst/>
            <a:gdLst>
              <a:gd name="connsiteX0" fmla="*/ 6914 w 469141"/>
              <a:gd name="connsiteY0" fmla="*/ 1025785 h 1085518"/>
              <a:gd name="connsiteX1" fmla="*/ 4421 w 469141"/>
              <a:gd name="connsiteY1" fmla="*/ 1026012 h 1085518"/>
              <a:gd name="connsiteX2" fmla="*/ 4421 w 469141"/>
              <a:gd name="connsiteY2" fmla="*/ 1027032 h 1085518"/>
              <a:gd name="connsiteX3" fmla="*/ 3854 w 469141"/>
              <a:gd name="connsiteY3" fmla="*/ 1030093 h 1085518"/>
              <a:gd name="connsiteX4" fmla="*/ 567 w 469141"/>
              <a:gd name="connsiteY4" fmla="*/ 1032473 h 1085518"/>
              <a:gd name="connsiteX5" fmla="*/ 0 w 469141"/>
              <a:gd name="connsiteY5" fmla="*/ 1033720 h 1085518"/>
              <a:gd name="connsiteX6" fmla="*/ 340 w 469141"/>
              <a:gd name="connsiteY6" fmla="*/ 1034173 h 1085518"/>
              <a:gd name="connsiteX7" fmla="*/ 1700 w 469141"/>
              <a:gd name="connsiteY7" fmla="*/ 1034173 h 1085518"/>
              <a:gd name="connsiteX8" fmla="*/ 2607 w 469141"/>
              <a:gd name="connsiteY8" fmla="*/ 1032926 h 1085518"/>
              <a:gd name="connsiteX9" fmla="*/ 3061 w 469141"/>
              <a:gd name="connsiteY9" fmla="*/ 1033153 h 1085518"/>
              <a:gd name="connsiteX10" fmla="*/ 3741 w 469141"/>
              <a:gd name="connsiteY10" fmla="*/ 1034173 h 1085518"/>
              <a:gd name="connsiteX11" fmla="*/ 6120 w 469141"/>
              <a:gd name="connsiteY11" fmla="*/ 1034853 h 1085518"/>
              <a:gd name="connsiteX12" fmla="*/ 7254 w 469141"/>
              <a:gd name="connsiteY12" fmla="*/ 1034853 h 1085518"/>
              <a:gd name="connsiteX13" fmla="*/ 6801 w 469141"/>
              <a:gd name="connsiteY13" fmla="*/ 1032359 h 1085518"/>
              <a:gd name="connsiteX14" fmla="*/ 6347 w 469141"/>
              <a:gd name="connsiteY14" fmla="*/ 1032019 h 1085518"/>
              <a:gd name="connsiteX15" fmla="*/ 5894 w 469141"/>
              <a:gd name="connsiteY15" fmla="*/ 1030999 h 1085518"/>
              <a:gd name="connsiteX16" fmla="*/ 6688 w 469141"/>
              <a:gd name="connsiteY16" fmla="*/ 1030433 h 1085518"/>
              <a:gd name="connsiteX17" fmla="*/ 6461 w 469141"/>
              <a:gd name="connsiteY17" fmla="*/ 1029186 h 1085518"/>
              <a:gd name="connsiteX18" fmla="*/ 6461 w 469141"/>
              <a:gd name="connsiteY18" fmla="*/ 1028052 h 1085518"/>
              <a:gd name="connsiteX19" fmla="*/ 7481 w 469141"/>
              <a:gd name="connsiteY19" fmla="*/ 1027032 h 1085518"/>
              <a:gd name="connsiteX20" fmla="*/ 7481 w 469141"/>
              <a:gd name="connsiteY20" fmla="*/ 1026466 h 1085518"/>
              <a:gd name="connsiteX21" fmla="*/ 7481 w 469141"/>
              <a:gd name="connsiteY21" fmla="*/ 1026012 h 1085518"/>
              <a:gd name="connsiteX22" fmla="*/ 6914 w 469141"/>
              <a:gd name="connsiteY22" fmla="*/ 1025672 h 1085518"/>
              <a:gd name="connsiteX23" fmla="*/ 14395 w 469141"/>
              <a:gd name="connsiteY23" fmla="*/ 889996 h 1085518"/>
              <a:gd name="connsiteX24" fmla="*/ 15415 w 469141"/>
              <a:gd name="connsiteY24" fmla="*/ 890563 h 1085518"/>
              <a:gd name="connsiteX25" fmla="*/ 16435 w 469141"/>
              <a:gd name="connsiteY25" fmla="*/ 890563 h 1085518"/>
              <a:gd name="connsiteX26" fmla="*/ 17115 w 469141"/>
              <a:gd name="connsiteY26" fmla="*/ 890676 h 1085518"/>
              <a:gd name="connsiteX27" fmla="*/ 17342 w 469141"/>
              <a:gd name="connsiteY27" fmla="*/ 889996 h 1085518"/>
              <a:gd name="connsiteX28" fmla="*/ 17342 w 469141"/>
              <a:gd name="connsiteY28" fmla="*/ 888636 h 1085518"/>
              <a:gd name="connsiteX29" fmla="*/ 17115 w 469141"/>
              <a:gd name="connsiteY29" fmla="*/ 888183 h 1085518"/>
              <a:gd name="connsiteX30" fmla="*/ 16208 w 469141"/>
              <a:gd name="connsiteY30" fmla="*/ 887503 h 1085518"/>
              <a:gd name="connsiteX31" fmla="*/ 13829 w 469141"/>
              <a:gd name="connsiteY31" fmla="*/ 888296 h 1085518"/>
              <a:gd name="connsiteX32" fmla="*/ 13149 w 469141"/>
              <a:gd name="connsiteY32" fmla="*/ 889770 h 1085518"/>
              <a:gd name="connsiteX33" fmla="*/ 13715 w 469141"/>
              <a:gd name="connsiteY33" fmla="*/ 889996 h 1085518"/>
              <a:gd name="connsiteX34" fmla="*/ 14395 w 469141"/>
              <a:gd name="connsiteY34" fmla="*/ 889770 h 1085518"/>
              <a:gd name="connsiteX35" fmla="*/ 46359 w 469141"/>
              <a:gd name="connsiteY35" fmla="*/ 925474 h 1085518"/>
              <a:gd name="connsiteX36" fmla="*/ 45679 w 469141"/>
              <a:gd name="connsiteY36" fmla="*/ 924567 h 1085518"/>
              <a:gd name="connsiteX37" fmla="*/ 43978 w 469141"/>
              <a:gd name="connsiteY37" fmla="*/ 923887 h 1085518"/>
              <a:gd name="connsiteX38" fmla="*/ 43978 w 469141"/>
              <a:gd name="connsiteY38" fmla="*/ 922640 h 1085518"/>
              <a:gd name="connsiteX39" fmla="*/ 46019 w 469141"/>
              <a:gd name="connsiteY39" fmla="*/ 923094 h 1085518"/>
              <a:gd name="connsiteX40" fmla="*/ 46019 w 469141"/>
              <a:gd name="connsiteY40" fmla="*/ 921960 h 1085518"/>
              <a:gd name="connsiteX41" fmla="*/ 42165 w 469141"/>
              <a:gd name="connsiteY41" fmla="*/ 917313 h 1085518"/>
              <a:gd name="connsiteX42" fmla="*/ 38652 w 469141"/>
              <a:gd name="connsiteY42" fmla="*/ 917313 h 1085518"/>
              <a:gd name="connsiteX43" fmla="*/ 38311 w 469141"/>
              <a:gd name="connsiteY43" fmla="*/ 920146 h 1085518"/>
              <a:gd name="connsiteX44" fmla="*/ 38991 w 469141"/>
              <a:gd name="connsiteY44" fmla="*/ 923207 h 1085518"/>
              <a:gd name="connsiteX45" fmla="*/ 37745 w 469141"/>
              <a:gd name="connsiteY45" fmla="*/ 924567 h 1085518"/>
              <a:gd name="connsiteX46" fmla="*/ 37745 w 469141"/>
              <a:gd name="connsiteY46" fmla="*/ 926154 h 1085518"/>
              <a:gd name="connsiteX47" fmla="*/ 35931 w 469141"/>
              <a:gd name="connsiteY47" fmla="*/ 927061 h 1085518"/>
              <a:gd name="connsiteX48" fmla="*/ 35477 w 469141"/>
              <a:gd name="connsiteY48" fmla="*/ 928307 h 1085518"/>
              <a:gd name="connsiteX49" fmla="*/ 35477 w 469141"/>
              <a:gd name="connsiteY49" fmla="*/ 929781 h 1085518"/>
              <a:gd name="connsiteX50" fmla="*/ 33551 w 469141"/>
              <a:gd name="connsiteY50" fmla="*/ 931368 h 1085518"/>
              <a:gd name="connsiteX51" fmla="*/ 33210 w 469141"/>
              <a:gd name="connsiteY51" fmla="*/ 933068 h 1085518"/>
              <a:gd name="connsiteX52" fmla="*/ 33890 w 469141"/>
              <a:gd name="connsiteY52" fmla="*/ 933068 h 1085518"/>
              <a:gd name="connsiteX53" fmla="*/ 36384 w 469141"/>
              <a:gd name="connsiteY53" fmla="*/ 932615 h 1085518"/>
              <a:gd name="connsiteX54" fmla="*/ 38652 w 469141"/>
              <a:gd name="connsiteY54" fmla="*/ 930801 h 1085518"/>
              <a:gd name="connsiteX55" fmla="*/ 39218 w 469141"/>
              <a:gd name="connsiteY55" fmla="*/ 930801 h 1085518"/>
              <a:gd name="connsiteX56" fmla="*/ 41145 w 469141"/>
              <a:gd name="connsiteY56" fmla="*/ 930801 h 1085518"/>
              <a:gd name="connsiteX57" fmla="*/ 43412 w 469141"/>
              <a:gd name="connsiteY57" fmla="*/ 929101 h 1085518"/>
              <a:gd name="connsiteX58" fmla="*/ 46812 w 469141"/>
              <a:gd name="connsiteY58" fmla="*/ 928647 h 1085518"/>
              <a:gd name="connsiteX59" fmla="*/ 47945 w 469141"/>
              <a:gd name="connsiteY59" fmla="*/ 927741 h 1085518"/>
              <a:gd name="connsiteX60" fmla="*/ 48399 w 469141"/>
              <a:gd name="connsiteY60" fmla="*/ 926494 h 1085518"/>
              <a:gd name="connsiteX61" fmla="*/ 48059 w 469141"/>
              <a:gd name="connsiteY61" fmla="*/ 925134 h 1085518"/>
              <a:gd name="connsiteX62" fmla="*/ 46359 w 469141"/>
              <a:gd name="connsiteY62" fmla="*/ 925360 h 1085518"/>
              <a:gd name="connsiteX63" fmla="*/ 23122 w 469141"/>
              <a:gd name="connsiteY63" fmla="*/ 879002 h 1085518"/>
              <a:gd name="connsiteX64" fmla="*/ 22216 w 469141"/>
              <a:gd name="connsiteY64" fmla="*/ 875715 h 1085518"/>
              <a:gd name="connsiteX65" fmla="*/ 21876 w 469141"/>
              <a:gd name="connsiteY65" fmla="*/ 875715 h 1085518"/>
              <a:gd name="connsiteX66" fmla="*/ 20402 w 469141"/>
              <a:gd name="connsiteY66" fmla="*/ 877415 h 1085518"/>
              <a:gd name="connsiteX67" fmla="*/ 21196 w 469141"/>
              <a:gd name="connsiteY67" fmla="*/ 878435 h 1085518"/>
              <a:gd name="connsiteX68" fmla="*/ 23122 w 469141"/>
              <a:gd name="connsiteY68" fmla="*/ 879115 h 1085518"/>
              <a:gd name="connsiteX69" fmla="*/ 66195 w 469141"/>
              <a:gd name="connsiteY69" fmla="*/ 1082912 h 1085518"/>
              <a:gd name="connsiteX70" fmla="*/ 65174 w 469141"/>
              <a:gd name="connsiteY70" fmla="*/ 1083365 h 1085518"/>
              <a:gd name="connsiteX71" fmla="*/ 64041 w 469141"/>
              <a:gd name="connsiteY71" fmla="*/ 1083365 h 1085518"/>
              <a:gd name="connsiteX72" fmla="*/ 64381 w 469141"/>
              <a:gd name="connsiteY72" fmla="*/ 1084272 h 1085518"/>
              <a:gd name="connsiteX73" fmla="*/ 65174 w 469141"/>
              <a:gd name="connsiteY73" fmla="*/ 1084952 h 1085518"/>
              <a:gd name="connsiteX74" fmla="*/ 66195 w 469141"/>
              <a:gd name="connsiteY74" fmla="*/ 1085519 h 1085518"/>
              <a:gd name="connsiteX75" fmla="*/ 68348 w 469141"/>
              <a:gd name="connsiteY75" fmla="*/ 1084839 h 1085518"/>
              <a:gd name="connsiteX76" fmla="*/ 67214 w 469141"/>
              <a:gd name="connsiteY76" fmla="*/ 1083365 h 1085518"/>
              <a:gd name="connsiteX77" fmla="*/ 66195 w 469141"/>
              <a:gd name="connsiteY77" fmla="*/ 1083025 h 1085518"/>
              <a:gd name="connsiteX78" fmla="*/ 193709 w 469141"/>
              <a:gd name="connsiteY78" fmla="*/ 642221 h 1085518"/>
              <a:gd name="connsiteX79" fmla="*/ 195523 w 469141"/>
              <a:gd name="connsiteY79" fmla="*/ 643241 h 1085518"/>
              <a:gd name="connsiteX80" fmla="*/ 196089 w 469141"/>
              <a:gd name="connsiteY80" fmla="*/ 644261 h 1085518"/>
              <a:gd name="connsiteX81" fmla="*/ 197676 w 469141"/>
              <a:gd name="connsiteY81" fmla="*/ 644715 h 1085518"/>
              <a:gd name="connsiteX82" fmla="*/ 197676 w 469141"/>
              <a:gd name="connsiteY82" fmla="*/ 643355 h 1085518"/>
              <a:gd name="connsiteX83" fmla="*/ 196883 w 469141"/>
              <a:gd name="connsiteY83" fmla="*/ 640748 h 1085518"/>
              <a:gd name="connsiteX84" fmla="*/ 195523 w 469141"/>
              <a:gd name="connsiteY84" fmla="*/ 639161 h 1085518"/>
              <a:gd name="connsiteX85" fmla="*/ 194843 w 469141"/>
              <a:gd name="connsiteY85" fmla="*/ 638027 h 1085518"/>
              <a:gd name="connsiteX86" fmla="*/ 194389 w 469141"/>
              <a:gd name="connsiteY86" fmla="*/ 638254 h 1085518"/>
              <a:gd name="connsiteX87" fmla="*/ 194389 w 469141"/>
              <a:gd name="connsiteY87" fmla="*/ 638707 h 1085518"/>
              <a:gd name="connsiteX88" fmla="*/ 193256 w 469141"/>
              <a:gd name="connsiteY88" fmla="*/ 639727 h 1085518"/>
              <a:gd name="connsiteX89" fmla="*/ 193482 w 469141"/>
              <a:gd name="connsiteY89" fmla="*/ 641768 h 1085518"/>
              <a:gd name="connsiteX90" fmla="*/ 193709 w 469141"/>
              <a:gd name="connsiteY90" fmla="*/ 642108 h 1085518"/>
              <a:gd name="connsiteX91" fmla="*/ 364976 w 469141"/>
              <a:gd name="connsiteY91" fmla="*/ 837517 h 1085518"/>
              <a:gd name="connsiteX92" fmla="*/ 366222 w 469141"/>
              <a:gd name="connsiteY92" fmla="*/ 837517 h 1085518"/>
              <a:gd name="connsiteX93" fmla="*/ 366902 w 469141"/>
              <a:gd name="connsiteY93" fmla="*/ 836837 h 1085518"/>
              <a:gd name="connsiteX94" fmla="*/ 358968 w 469141"/>
              <a:gd name="connsiteY94" fmla="*/ 836270 h 1085518"/>
              <a:gd name="connsiteX95" fmla="*/ 356928 w 469141"/>
              <a:gd name="connsiteY95" fmla="*/ 837517 h 1085518"/>
              <a:gd name="connsiteX96" fmla="*/ 355001 w 469141"/>
              <a:gd name="connsiteY96" fmla="*/ 837290 h 1085518"/>
              <a:gd name="connsiteX97" fmla="*/ 353188 w 469141"/>
              <a:gd name="connsiteY97" fmla="*/ 839104 h 1085518"/>
              <a:gd name="connsiteX98" fmla="*/ 353981 w 469141"/>
              <a:gd name="connsiteY98" fmla="*/ 839444 h 1085518"/>
              <a:gd name="connsiteX99" fmla="*/ 357494 w 469141"/>
              <a:gd name="connsiteY99" fmla="*/ 839104 h 1085518"/>
              <a:gd name="connsiteX100" fmla="*/ 359081 w 469141"/>
              <a:gd name="connsiteY100" fmla="*/ 840010 h 1085518"/>
              <a:gd name="connsiteX101" fmla="*/ 359762 w 469141"/>
              <a:gd name="connsiteY101" fmla="*/ 841371 h 1085518"/>
              <a:gd name="connsiteX102" fmla="*/ 358968 w 469141"/>
              <a:gd name="connsiteY102" fmla="*/ 842844 h 1085518"/>
              <a:gd name="connsiteX103" fmla="*/ 357608 w 469141"/>
              <a:gd name="connsiteY103" fmla="*/ 844205 h 1085518"/>
              <a:gd name="connsiteX104" fmla="*/ 357608 w 469141"/>
              <a:gd name="connsiteY104" fmla="*/ 844998 h 1085518"/>
              <a:gd name="connsiteX105" fmla="*/ 358288 w 469141"/>
              <a:gd name="connsiteY105" fmla="*/ 846925 h 1085518"/>
              <a:gd name="connsiteX106" fmla="*/ 358855 w 469141"/>
              <a:gd name="connsiteY106" fmla="*/ 847151 h 1085518"/>
              <a:gd name="connsiteX107" fmla="*/ 359988 w 469141"/>
              <a:gd name="connsiteY107" fmla="*/ 847151 h 1085518"/>
              <a:gd name="connsiteX108" fmla="*/ 361235 w 469141"/>
              <a:gd name="connsiteY108" fmla="*/ 846131 h 1085518"/>
              <a:gd name="connsiteX109" fmla="*/ 363616 w 469141"/>
              <a:gd name="connsiteY109" fmla="*/ 845338 h 1085518"/>
              <a:gd name="connsiteX110" fmla="*/ 363616 w 469141"/>
              <a:gd name="connsiteY110" fmla="*/ 844771 h 1085518"/>
              <a:gd name="connsiteX111" fmla="*/ 362595 w 469141"/>
              <a:gd name="connsiteY111" fmla="*/ 842731 h 1085518"/>
              <a:gd name="connsiteX112" fmla="*/ 361462 w 469141"/>
              <a:gd name="connsiteY112" fmla="*/ 842731 h 1085518"/>
              <a:gd name="connsiteX113" fmla="*/ 360215 w 469141"/>
              <a:gd name="connsiteY113" fmla="*/ 840237 h 1085518"/>
              <a:gd name="connsiteX114" fmla="*/ 361462 w 469141"/>
              <a:gd name="connsiteY114" fmla="*/ 839104 h 1085518"/>
              <a:gd name="connsiteX115" fmla="*/ 361235 w 469141"/>
              <a:gd name="connsiteY115" fmla="*/ 838764 h 1085518"/>
              <a:gd name="connsiteX116" fmla="*/ 359988 w 469141"/>
              <a:gd name="connsiteY116" fmla="*/ 838197 h 1085518"/>
              <a:gd name="connsiteX117" fmla="*/ 360328 w 469141"/>
              <a:gd name="connsiteY117" fmla="*/ 837744 h 1085518"/>
              <a:gd name="connsiteX118" fmla="*/ 362256 w 469141"/>
              <a:gd name="connsiteY118" fmla="*/ 837517 h 1085518"/>
              <a:gd name="connsiteX119" fmla="*/ 362936 w 469141"/>
              <a:gd name="connsiteY119" fmla="*/ 838310 h 1085518"/>
              <a:gd name="connsiteX120" fmla="*/ 362936 w 469141"/>
              <a:gd name="connsiteY120" fmla="*/ 840350 h 1085518"/>
              <a:gd name="connsiteX121" fmla="*/ 364976 w 469141"/>
              <a:gd name="connsiteY121" fmla="*/ 837630 h 1085518"/>
              <a:gd name="connsiteX122" fmla="*/ 365883 w 469141"/>
              <a:gd name="connsiteY122" fmla="*/ 850212 h 1085518"/>
              <a:gd name="connsiteX123" fmla="*/ 366222 w 469141"/>
              <a:gd name="connsiteY123" fmla="*/ 851232 h 1085518"/>
              <a:gd name="connsiteX124" fmla="*/ 366222 w 469141"/>
              <a:gd name="connsiteY124" fmla="*/ 852819 h 1085518"/>
              <a:gd name="connsiteX125" fmla="*/ 367016 w 469141"/>
              <a:gd name="connsiteY125" fmla="*/ 852592 h 1085518"/>
              <a:gd name="connsiteX126" fmla="*/ 368149 w 469141"/>
              <a:gd name="connsiteY126" fmla="*/ 851119 h 1085518"/>
              <a:gd name="connsiteX127" fmla="*/ 367469 w 469141"/>
              <a:gd name="connsiteY127" fmla="*/ 849985 h 1085518"/>
              <a:gd name="connsiteX128" fmla="*/ 365995 w 469141"/>
              <a:gd name="connsiteY128" fmla="*/ 850325 h 1085518"/>
              <a:gd name="connsiteX129" fmla="*/ 168773 w 469141"/>
              <a:gd name="connsiteY129" fmla="*/ 770869 h 1085518"/>
              <a:gd name="connsiteX130" fmla="*/ 166733 w 469141"/>
              <a:gd name="connsiteY130" fmla="*/ 770869 h 1085518"/>
              <a:gd name="connsiteX131" fmla="*/ 168093 w 469141"/>
              <a:gd name="connsiteY131" fmla="*/ 770076 h 1085518"/>
              <a:gd name="connsiteX132" fmla="*/ 170020 w 469141"/>
              <a:gd name="connsiteY132" fmla="*/ 768602 h 1085518"/>
              <a:gd name="connsiteX133" fmla="*/ 170360 w 469141"/>
              <a:gd name="connsiteY133" fmla="*/ 767696 h 1085518"/>
              <a:gd name="connsiteX134" fmla="*/ 171607 w 469141"/>
              <a:gd name="connsiteY134" fmla="*/ 766222 h 1085518"/>
              <a:gd name="connsiteX135" fmla="*/ 172173 w 469141"/>
              <a:gd name="connsiteY135" fmla="*/ 764975 h 1085518"/>
              <a:gd name="connsiteX136" fmla="*/ 170586 w 469141"/>
              <a:gd name="connsiteY136" fmla="*/ 764975 h 1085518"/>
              <a:gd name="connsiteX137" fmla="*/ 170360 w 469141"/>
              <a:gd name="connsiteY137" fmla="*/ 764069 h 1085518"/>
              <a:gd name="connsiteX138" fmla="*/ 169113 w 469141"/>
              <a:gd name="connsiteY138" fmla="*/ 764069 h 1085518"/>
              <a:gd name="connsiteX139" fmla="*/ 168433 w 469141"/>
              <a:gd name="connsiteY139" fmla="*/ 764522 h 1085518"/>
              <a:gd name="connsiteX140" fmla="*/ 167639 w 469141"/>
              <a:gd name="connsiteY140" fmla="*/ 764522 h 1085518"/>
              <a:gd name="connsiteX141" fmla="*/ 165939 w 469141"/>
              <a:gd name="connsiteY141" fmla="*/ 764182 h 1085518"/>
              <a:gd name="connsiteX142" fmla="*/ 165939 w 469141"/>
              <a:gd name="connsiteY142" fmla="*/ 765089 h 1085518"/>
              <a:gd name="connsiteX143" fmla="*/ 166393 w 469141"/>
              <a:gd name="connsiteY143" fmla="*/ 766222 h 1085518"/>
              <a:gd name="connsiteX144" fmla="*/ 165032 w 469141"/>
              <a:gd name="connsiteY144" fmla="*/ 766902 h 1085518"/>
              <a:gd name="connsiteX145" fmla="*/ 164125 w 469141"/>
              <a:gd name="connsiteY145" fmla="*/ 768376 h 1085518"/>
              <a:gd name="connsiteX146" fmla="*/ 164466 w 469141"/>
              <a:gd name="connsiteY146" fmla="*/ 769169 h 1085518"/>
              <a:gd name="connsiteX147" fmla="*/ 163672 w 469141"/>
              <a:gd name="connsiteY147" fmla="*/ 770529 h 1085518"/>
              <a:gd name="connsiteX148" fmla="*/ 161632 w 469141"/>
              <a:gd name="connsiteY148" fmla="*/ 771436 h 1085518"/>
              <a:gd name="connsiteX149" fmla="*/ 162992 w 469141"/>
              <a:gd name="connsiteY149" fmla="*/ 769396 h 1085518"/>
              <a:gd name="connsiteX150" fmla="*/ 162992 w 469141"/>
              <a:gd name="connsiteY150" fmla="*/ 767582 h 1085518"/>
              <a:gd name="connsiteX151" fmla="*/ 164125 w 469141"/>
              <a:gd name="connsiteY151" fmla="*/ 766109 h 1085518"/>
              <a:gd name="connsiteX152" fmla="*/ 163445 w 469141"/>
              <a:gd name="connsiteY152" fmla="*/ 765089 h 1085518"/>
              <a:gd name="connsiteX153" fmla="*/ 163672 w 469141"/>
              <a:gd name="connsiteY153" fmla="*/ 764409 h 1085518"/>
              <a:gd name="connsiteX154" fmla="*/ 164919 w 469141"/>
              <a:gd name="connsiteY154" fmla="*/ 763842 h 1085518"/>
              <a:gd name="connsiteX155" fmla="*/ 165939 w 469141"/>
              <a:gd name="connsiteY155" fmla="*/ 762141 h 1085518"/>
              <a:gd name="connsiteX156" fmla="*/ 164805 w 469141"/>
              <a:gd name="connsiteY156" fmla="*/ 762141 h 1085518"/>
              <a:gd name="connsiteX157" fmla="*/ 163786 w 469141"/>
              <a:gd name="connsiteY157" fmla="*/ 763048 h 1085518"/>
              <a:gd name="connsiteX158" fmla="*/ 161405 w 469141"/>
              <a:gd name="connsiteY158" fmla="*/ 763615 h 1085518"/>
              <a:gd name="connsiteX159" fmla="*/ 160499 w 469141"/>
              <a:gd name="connsiteY159" fmla="*/ 764069 h 1085518"/>
              <a:gd name="connsiteX160" fmla="*/ 156872 w 469141"/>
              <a:gd name="connsiteY160" fmla="*/ 767015 h 1085518"/>
              <a:gd name="connsiteX161" fmla="*/ 154491 w 469141"/>
              <a:gd name="connsiteY161" fmla="*/ 768262 h 1085518"/>
              <a:gd name="connsiteX162" fmla="*/ 152224 w 469141"/>
              <a:gd name="connsiteY162" fmla="*/ 769849 h 1085518"/>
              <a:gd name="connsiteX163" fmla="*/ 150071 w 469141"/>
              <a:gd name="connsiteY163" fmla="*/ 771776 h 1085518"/>
              <a:gd name="connsiteX164" fmla="*/ 147691 w 469141"/>
              <a:gd name="connsiteY164" fmla="*/ 771776 h 1085518"/>
              <a:gd name="connsiteX165" fmla="*/ 146784 w 469141"/>
              <a:gd name="connsiteY165" fmla="*/ 769169 h 1085518"/>
              <a:gd name="connsiteX166" fmla="*/ 146443 w 469141"/>
              <a:gd name="connsiteY166" fmla="*/ 766335 h 1085518"/>
              <a:gd name="connsiteX167" fmla="*/ 146217 w 469141"/>
              <a:gd name="connsiteY167" fmla="*/ 763048 h 1085518"/>
              <a:gd name="connsiteX168" fmla="*/ 145083 w 469141"/>
              <a:gd name="connsiteY168" fmla="*/ 760328 h 1085518"/>
              <a:gd name="connsiteX169" fmla="*/ 142590 w 469141"/>
              <a:gd name="connsiteY169" fmla="*/ 759648 h 1085518"/>
              <a:gd name="connsiteX170" fmla="*/ 140550 w 469141"/>
              <a:gd name="connsiteY170" fmla="*/ 758401 h 1085518"/>
              <a:gd name="connsiteX171" fmla="*/ 139756 w 469141"/>
              <a:gd name="connsiteY171" fmla="*/ 757154 h 1085518"/>
              <a:gd name="connsiteX172" fmla="*/ 139303 w 469141"/>
              <a:gd name="connsiteY172" fmla="*/ 755681 h 1085518"/>
              <a:gd name="connsiteX173" fmla="*/ 139303 w 469141"/>
              <a:gd name="connsiteY173" fmla="*/ 754094 h 1085518"/>
              <a:gd name="connsiteX174" fmla="*/ 139870 w 469141"/>
              <a:gd name="connsiteY174" fmla="*/ 752507 h 1085518"/>
              <a:gd name="connsiteX175" fmla="*/ 144177 w 469141"/>
              <a:gd name="connsiteY175" fmla="*/ 751827 h 1085518"/>
              <a:gd name="connsiteX176" fmla="*/ 141910 w 469141"/>
              <a:gd name="connsiteY176" fmla="*/ 751034 h 1085518"/>
              <a:gd name="connsiteX177" fmla="*/ 139529 w 469141"/>
              <a:gd name="connsiteY177" fmla="*/ 751260 h 1085518"/>
              <a:gd name="connsiteX178" fmla="*/ 138056 w 469141"/>
              <a:gd name="connsiteY178" fmla="*/ 751827 h 1085518"/>
              <a:gd name="connsiteX179" fmla="*/ 134542 w 469141"/>
              <a:gd name="connsiteY179" fmla="*/ 754547 h 1085518"/>
              <a:gd name="connsiteX180" fmla="*/ 130575 w 469141"/>
              <a:gd name="connsiteY180" fmla="*/ 758061 h 1085518"/>
              <a:gd name="connsiteX181" fmla="*/ 127855 w 469141"/>
              <a:gd name="connsiteY181" fmla="*/ 762935 h 1085518"/>
              <a:gd name="connsiteX182" fmla="*/ 126948 w 469141"/>
              <a:gd name="connsiteY182" fmla="*/ 769622 h 1085518"/>
              <a:gd name="connsiteX183" fmla="*/ 125248 w 469141"/>
              <a:gd name="connsiteY183" fmla="*/ 775970 h 1085518"/>
              <a:gd name="connsiteX184" fmla="*/ 124001 w 469141"/>
              <a:gd name="connsiteY184" fmla="*/ 778463 h 1085518"/>
              <a:gd name="connsiteX185" fmla="*/ 121621 w 469141"/>
              <a:gd name="connsiteY185" fmla="*/ 781524 h 1085518"/>
              <a:gd name="connsiteX186" fmla="*/ 119580 w 469141"/>
              <a:gd name="connsiteY186" fmla="*/ 783224 h 1085518"/>
              <a:gd name="connsiteX187" fmla="*/ 118334 w 469141"/>
              <a:gd name="connsiteY187" fmla="*/ 783904 h 1085518"/>
              <a:gd name="connsiteX188" fmla="*/ 115500 w 469141"/>
              <a:gd name="connsiteY188" fmla="*/ 784244 h 1085518"/>
              <a:gd name="connsiteX189" fmla="*/ 114480 w 469141"/>
              <a:gd name="connsiteY189" fmla="*/ 785264 h 1085518"/>
              <a:gd name="connsiteX190" fmla="*/ 113120 w 469141"/>
              <a:gd name="connsiteY190" fmla="*/ 789912 h 1085518"/>
              <a:gd name="connsiteX191" fmla="*/ 111873 w 469141"/>
              <a:gd name="connsiteY191" fmla="*/ 792745 h 1085518"/>
              <a:gd name="connsiteX192" fmla="*/ 111079 w 469141"/>
              <a:gd name="connsiteY192" fmla="*/ 795579 h 1085518"/>
              <a:gd name="connsiteX193" fmla="*/ 110513 w 469141"/>
              <a:gd name="connsiteY193" fmla="*/ 798526 h 1085518"/>
              <a:gd name="connsiteX194" fmla="*/ 109606 w 469141"/>
              <a:gd name="connsiteY194" fmla="*/ 801133 h 1085518"/>
              <a:gd name="connsiteX195" fmla="*/ 110513 w 469141"/>
              <a:gd name="connsiteY195" fmla="*/ 801926 h 1085518"/>
              <a:gd name="connsiteX196" fmla="*/ 110853 w 469141"/>
              <a:gd name="connsiteY196" fmla="*/ 802720 h 1085518"/>
              <a:gd name="connsiteX197" fmla="*/ 109719 w 469141"/>
              <a:gd name="connsiteY197" fmla="*/ 802720 h 1085518"/>
              <a:gd name="connsiteX198" fmla="*/ 109039 w 469141"/>
              <a:gd name="connsiteY198" fmla="*/ 803173 h 1085518"/>
              <a:gd name="connsiteX199" fmla="*/ 108359 w 469141"/>
              <a:gd name="connsiteY199" fmla="*/ 803740 h 1085518"/>
              <a:gd name="connsiteX200" fmla="*/ 105072 w 469141"/>
              <a:gd name="connsiteY200" fmla="*/ 808954 h 1085518"/>
              <a:gd name="connsiteX201" fmla="*/ 105526 w 469141"/>
              <a:gd name="connsiteY201" fmla="*/ 811787 h 1085518"/>
              <a:gd name="connsiteX202" fmla="*/ 105299 w 469141"/>
              <a:gd name="connsiteY202" fmla="*/ 813374 h 1085518"/>
              <a:gd name="connsiteX203" fmla="*/ 104732 w 469141"/>
              <a:gd name="connsiteY203" fmla="*/ 813941 h 1085518"/>
              <a:gd name="connsiteX204" fmla="*/ 104732 w 469141"/>
              <a:gd name="connsiteY204" fmla="*/ 812127 h 1085518"/>
              <a:gd name="connsiteX205" fmla="*/ 104732 w 469141"/>
              <a:gd name="connsiteY205" fmla="*/ 810654 h 1085518"/>
              <a:gd name="connsiteX206" fmla="*/ 103939 w 469141"/>
              <a:gd name="connsiteY206" fmla="*/ 809407 h 1085518"/>
              <a:gd name="connsiteX207" fmla="*/ 101332 w 469141"/>
              <a:gd name="connsiteY207" fmla="*/ 812921 h 1085518"/>
              <a:gd name="connsiteX208" fmla="*/ 99292 w 469141"/>
              <a:gd name="connsiteY208" fmla="*/ 814961 h 1085518"/>
              <a:gd name="connsiteX209" fmla="*/ 98951 w 469141"/>
              <a:gd name="connsiteY209" fmla="*/ 816208 h 1085518"/>
              <a:gd name="connsiteX210" fmla="*/ 99178 w 469141"/>
              <a:gd name="connsiteY210" fmla="*/ 817681 h 1085518"/>
              <a:gd name="connsiteX211" fmla="*/ 97705 w 469141"/>
              <a:gd name="connsiteY211" fmla="*/ 815868 h 1085518"/>
              <a:gd name="connsiteX212" fmla="*/ 96685 w 469141"/>
              <a:gd name="connsiteY212" fmla="*/ 816208 h 1085518"/>
              <a:gd name="connsiteX213" fmla="*/ 94757 w 469141"/>
              <a:gd name="connsiteY213" fmla="*/ 817228 h 1085518"/>
              <a:gd name="connsiteX214" fmla="*/ 94984 w 469141"/>
              <a:gd name="connsiteY214" fmla="*/ 818021 h 1085518"/>
              <a:gd name="connsiteX215" fmla="*/ 96571 w 469141"/>
              <a:gd name="connsiteY215" fmla="*/ 819382 h 1085518"/>
              <a:gd name="connsiteX216" fmla="*/ 94984 w 469141"/>
              <a:gd name="connsiteY216" fmla="*/ 818475 h 1085518"/>
              <a:gd name="connsiteX217" fmla="*/ 93397 w 469141"/>
              <a:gd name="connsiteY217" fmla="*/ 817908 h 1085518"/>
              <a:gd name="connsiteX218" fmla="*/ 91811 w 469141"/>
              <a:gd name="connsiteY218" fmla="*/ 818702 h 1085518"/>
              <a:gd name="connsiteX219" fmla="*/ 90224 w 469141"/>
              <a:gd name="connsiteY219" fmla="*/ 819835 h 1085518"/>
              <a:gd name="connsiteX220" fmla="*/ 91698 w 469141"/>
              <a:gd name="connsiteY220" fmla="*/ 820515 h 1085518"/>
              <a:gd name="connsiteX221" fmla="*/ 92151 w 469141"/>
              <a:gd name="connsiteY221" fmla="*/ 821762 h 1085518"/>
              <a:gd name="connsiteX222" fmla="*/ 91357 w 469141"/>
              <a:gd name="connsiteY222" fmla="*/ 820968 h 1085518"/>
              <a:gd name="connsiteX223" fmla="*/ 90224 w 469141"/>
              <a:gd name="connsiteY223" fmla="*/ 820742 h 1085518"/>
              <a:gd name="connsiteX224" fmla="*/ 88977 w 469141"/>
              <a:gd name="connsiteY224" fmla="*/ 821308 h 1085518"/>
              <a:gd name="connsiteX225" fmla="*/ 87957 w 469141"/>
              <a:gd name="connsiteY225" fmla="*/ 822895 h 1085518"/>
              <a:gd name="connsiteX226" fmla="*/ 87163 w 469141"/>
              <a:gd name="connsiteY226" fmla="*/ 823575 h 1085518"/>
              <a:gd name="connsiteX227" fmla="*/ 86256 w 469141"/>
              <a:gd name="connsiteY227" fmla="*/ 824029 h 1085518"/>
              <a:gd name="connsiteX228" fmla="*/ 84443 w 469141"/>
              <a:gd name="connsiteY228" fmla="*/ 826296 h 1085518"/>
              <a:gd name="connsiteX229" fmla="*/ 81156 w 469141"/>
              <a:gd name="connsiteY229" fmla="*/ 828336 h 1085518"/>
              <a:gd name="connsiteX230" fmla="*/ 82176 w 469141"/>
              <a:gd name="connsiteY230" fmla="*/ 828903 h 1085518"/>
              <a:gd name="connsiteX231" fmla="*/ 81837 w 469141"/>
              <a:gd name="connsiteY231" fmla="*/ 829356 h 1085518"/>
              <a:gd name="connsiteX232" fmla="*/ 80703 w 469141"/>
              <a:gd name="connsiteY232" fmla="*/ 829356 h 1085518"/>
              <a:gd name="connsiteX233" fmla="*/ 80476 w 469141"/>
              <a:gd name="connsiteY233" fmla="*/ 830263 h 1085518"/>
              <a:gd name="connsiteX234" fmla="*/ 80703 w 469141"/>
              <a:gd name="connsiteY234" fmla="*/ 831283 h 1085518"/>
              <a:gd name="connsiteX235" fmla="*/ 79343 w 469141"/>
              <a:gd name="connsiteY235" fmla="*/ 831283 h 1085518"/>
              <a:gd name="connsiteX236" fmla="*/ 77189 w 469141"/>
              <a:gd name="connsiteY236" fmla="*/ 832756 h 1085518"/>
              <a:gd name="connsiteX237" fmla="*/ 74242 w 469141"/>
              <a:gd name="connsiteY237" fmla="*/ 833663 h 1085518"/>
              <a:gd name="connsiteX238" fmla="*/ 70275 w 469141"/>
              <a:gd name="connsiteY238" fmla="*/ 835704 h 1085518"/>
              <a:gd name="connsiteX239" fmla="*/ 67101 w 469141"/>
              <a:gd name="connsiteY239" fmla="*/ 837744 h 1085518"/>
              <a:gd name="connsiteX240" fmla="*/ 66421 w 469141"/>
              <a:gd name="connsiteY240" fmla="*/ 838877 h 1085518"/>
              <a:gd name="connsiteX241" fmla="*/ 67328 w 469141"/>
              <a:gd name="connsiteY241" fmla="*/ 841371 h 1085518"/>
              <a:gd name="connsiteX242" fmla="*/ 66421 w 469141"/>
              <a:gd name="connsiteY242" fmla="*/ 841031 h 1085518"/>
              <a:gd name="connsiteX243" fmla="*/ 64947 w 469141"/>
              <a:gd name="connsiteY243" fmla="*/ 840010 h 1085518"/>
              <a:gd name="connsiteX244" fmla="*/ 63361 w 469141"/>
              <a:gd name="connsiteY244" fmla="*/ 840691 h 1085518"/>
              <a:gd name="connsiteX245" fmla="*/ 59620 w 469141"/>
              <a:gd name="connsiteY245" fmla="*/ 843411 h 1085518"/>
              <a:gd name="connsiteX246" fmla="*/ 58940 w 469141"/>
              <a:gd name="connsiteY246" fmla="*/ 843411 h 1085518"/>
              <a:gd name="connsiteX247" fmla="*/ 56446 w 469141"/>
              <a:gd name="connsiteY247" fmla="*/ 842844 h 1085518"/>
              <a:gd name="connsiteX248" fmla="*/ 52479 w 469141"/>
              <a:gd name="connsiteY248" fmla="*/ 844431 h 1085518"/>
              <a:gd name="connsiteX249" fmla="*/ 50666 w 469141"/>
              <a:gd name="connsiteY249" fmla="*/ 845791 h 1085518"/>
              <a:gd name="connsiteX250" fmla="*/ 47153 w 469141"/>
              <a:gd name="connsiteY250" fmla="*/ 849645 h 1085518"/>
              <a:gd name="connsiteX251" fmla="*/ 43525 w 469141"/>
              <a:gd name="connsiteY251" fmla="*/ 853272 h 1085518"/>
              <a:gd name="connsiteX252" fmla="*/ 40238 w 469141"/>
              <a:gd name="connsiteY252" fmla="*/ 857126 h 1085518"/>
              <a:gd name="connsiteX253" fmla="*/ 40465 w 469141"/>
              <a:gd name="connsiteY253" fmla="*/ 859620 h 1085518"/>
              <a:gd name="connsiteX254" fmla="*/ 41145 w 469141"/>
              <a:gd name="connsiteY254" fmla="*/ 860526 h 1085518"/>
              <a:gd name="connsiteX255" fmla="*/ 41145 w 469141"/>
              <a:gd name="connsiteY255" fmla="*/ 861547 h 1085518"/>
              <a:gd name="connsiteX256" fmla="*/ 40238 w 469141"/>
              <a:gd name="connsiteY256" fmla="*/ 860413 h 1085518"/>
              <a:gd name="connsiteX257" fmla="*/ 38764 w 469141"/>
              <a:gd name="connsiteY257" fmla="*/ 859620 h 1085518"/>
              <a:gd name="connsiteX258" fmla="*/ 36951 w 469141"/>
              <a:gd name="connsiteY258" fmla="*/ 860866 h 1085518"/>
              <a:gd name="connsiteX259" fmla="*/ 34457 w 469141"/>
              <a:gd name="connsiteY259" fmla="*/ 863587 h 1085518"/>
              <a:gd name="connsiteX260" fmla="*/ 32530 w 469141"/>
              <a:gd name="connsiteY260" fmla="*/ 864380 h 1085518"/>
              <a:gd name="connsiteX261" fmla="*/ 31964 w 469141"/>
              <a:gd name="connsiteY261" fmla="*/ 865173 h 1085518"/>
              <a:gd name="connsiteX262" fmla="*/ 31964 w 469141"/>
              <a:gd name="connsiteY262" fmla="*/ 866193 h 1085518"/>
              <a:gd name="connsiteX263" fmla="*/ 32417 w 469141"/>
              <a:gd name="connsiteY263" fmla="*/ 867214 h 1085518"/>
              <a:gd name="connsiteX264" fmla="*/ 32417 w 469141"/>
              <a:gd name="connsiteY264" fmla="*/ 868347 h 1085518"/>
              <a:gd name="connsiteX265" fmla="*/ 32077 w 469141"/>
              <a:gd name="connsiteY265" fmla="*/ 869481 h 1085518"/>
              <a:gd name="connsiteX266" fmla="*/ 30943 w 469141"/>
              <a:gd name="connsiteY266" fmla="*/ 865967 h 1085518"/>
              <a:gd name="connsiteX267" fmla="*/ 26523 w 469141"/>
              <a:gd name="connsiteY267" fmla="*/ 869594 h 1085518"/>
              <a:gd name="connsiteX268" fmla="*/ 26070 w 469141"/>
              <a:gd name="connsiteY268" fmla="*/ 870501 h 1085518"/>
              <a:gd name="connsiteX269" fmla="*/ 26750 w 469141"/>
              <a:gd name="connsiteY269" fmla="*/ 871861 h 1085518"/>
              <a:gd name="connsiteX270" fmla="*/ 27883 w 469141"/>
              <a:gd name="connsiteY270" fmla="*/ 872768 h 1085518"/>
              <a:gd name="connsiteX271" fmla="*/ 26410 w 469141"/>
              <a:gd name="connsiteY271" fmla="*/ 873108 h 1085518"/>
              <a:gd name="connsiteX272" fmla="*/ 25163 w 469141"/>
              <a:gd name="connsiteY272" fmla="*/ 871974 h 1085518"/>
              <a:gd name="connsiteX273" fmla="*/ 23122 w 469141"/>
              <a:gd name="connsiteY273" fmla="*/ 873901 h 1085518"/>
              <a:gd name="connsiteX274" fmla="*/ 23122 w 469141"/>
              <a:gd name="connsiteY274" fmla="*/ 875375 h 1085518"/>
              <a:gd name="connsiteX275" fmla="*/ 23236 w 469141"/>
              <a:gd name="connsiteY275" fmla="*/ 876621 h 1085518"/>
              <a:gd name="connsiteX276" fmla="*/ 25163 w 469141"/>
              <a:gd name="connsiteY276" fmla="*/ 877755 h 1085518"/>
              <a:gd name="connsiteX277" fmla="*/ 26750 w 469141"/>
              <a:gd name="connsiteY277" fmla="*/ 878095 h 1085518"/>
              <a:gd name="connsiteX278" fmla="*/ 27203 w 469141"/>
              <a:gd name="connsiteY278" fmla="*/ 878322 h 1085518"/>
              <a:gd name="connsiteX279" fmla="*/ 25503 w 469141"/>
              <a:gd name="connsiteY279" fmla="*/ 878662 h 1085518"/>
              <a:gd name="connsiteX280" fmla="*/ 24936 w 469141"/>
              <a:gd name="connsiteY280" fmla="*/ 879115 h 1085518"/>
              <a:gd name="connsiteX281" fmla="*/ 24936 w 469141"/>
              <a:gd name="connsiteY281" fmla="*/ 880135 h 1085518"/>
              <a:gd name="connsiteX282" fmla="*/ 25730 w 469141"/>
              <a:gd name="connsiteY282" fmla="*/ 881722 h 1085518"/>
              <a:gd name="connsiteX283" fmla="*/ 23576 w 469141"/>
              <a:gd name="connsiteY283" fmla="*/ 880929 h 1085518"/>
              <a:gd name="connsiteX284" fmla="*/ 20629 w 469141"/>
              <a:gd name="connsiteY284" fmla="*/ 878889 h 1085518"/>
              <a:gd name="connsiteX285" fmla="*/ 19836 w 469141"/>
              <a:gd name="connsiteY285" fmla="*/ 878889 h 1085518"/>
              <a:gd name="connsiteX286" fmla="*/ 19949 w 469141"/>
              <a:gd name="connsiteY286" fmla="*/ 880475 h 1085518"/>
              <a:gd name="connsiteX287" fmla="*/ 20856 w 469141"/>
              <a:gd name="connsiteY287" fmla="*/ 881609 h 1085518"/>
              <a:gd name="connsiteX288" fmla="*/ 17909 w 469141"/>
              <a:gd name="connsiteY288" fmla="*/ 881609 h 1085518"/>
              <a:gd name="connsiteX289" fmla="*/ 17229 w 469141"/>
              <a:gd name="connsiteY289" fmla="*/ 883309 h 1085518"/>
              <a:gd name="connsiteX290" fmla="*/ 17002 w 469141"/>
              <a:gd name="connsiteY290" fmla="*/ 885349 h 1085518"/>
              <a:gd name="connsiteX291" fmla="*/ 19722 w 469141"/>
              <a:gd name="connsiteY291" fmla="*/ 885576 h 1085518"/>
              <a:gd name="connsiteX292" fmla="*/ 22216 w 469141"/>
              <a:gd name="connsiteY292" fmla="*/ 885122 h 1085518"/>
              <a:gd name="connsiteX293" fmla="*/ 18816 w 469141"/>
              <a:gd name="connsiteY293" fmla="*/ 887050 h 1085518"/>
              <a:gd name="connsiteX294" fmla="*/ 18249 w 469141"/>
              <a:gd name="connsiteY294" fmla="*/ 888183 h 1085518"/>
              <a:gd name="connsiteX295" fmla="*/ 18476 w 469141"/>
              <a:gd name="connsiteY295" fmla="*/ 889656 h 1085518"/>
              <a:gd name="connsiteX296" fmla="*/ 22442 w 469141"/>
              <a:gd name="connsiteY296" fmla="*/ 889996 h 1085518"/>
              <a:gd name="connsiteX297" fmla="*/ 21423 w 469141"/>
              <a:gd name="connsiteY297" fmla="*/ 891016 h 1085518"/>
              <a:gd name="connsiteX298" fmla="*/ 19042 w 469141"/>
              <a:gd name="connsiteY298" fmla="*/ 891696 h 1085518"/>
              <a:gd name="connsiteX299" fmla="*/ 12469 w 469141"/>
              <a:gd name="connsiteY299" fmla="*/ 892717 h 1085518"/>
              <a:gd name="connsiteX300" fmla="*/ 12015 w 469141"/>
              <a:gd name="connsiteY300" fmla="*/ 893283 h 1085518"/>
              <a:gd name="connsiteX301" fmla="*/ 11788 w 469141"/>
              <a:gd name="connsiteY301" fmla="*/ 895210 h 1085518"/>
              <a:gd name="connsiteX302" fmla="*/ 12128 w 469141"/>
              <a:gd name="connsiteY302" fmla="*/ 896911 h 1085518"/>
              <a:gd name="connsiteX303" fmla="*/ 14621 w 469141"/>
              <a:gd name="connsiteY303" fmla="*/ 896684 h 1085518"/>
              <a:gd name="connsiteX304" fmla="*/ 16775 w 469141"/>
              <a:gd name="connsiteY304" fmla="*/ 894870 h 1085518"/>
              <a:gd name="connsiteX305" fmla="*/ 17115 w 469141"/>
              <a:gd name="connsiteY305" fmla="*/ 895891 h 1085518"/>
              <a:gd name="connsiteX306" fmla="*/ 17115 w 469141"/>
              <a:gd name="connsiteY306" fmla="*/ 896797 h 1085518"/>
              <a:gd name="connsiteX307" fmla="*/ 15415 w 469141"/>
              <a:gd name="connsiteY307" fmla="*/ 898951 h 1085518"/>
              <a:gd name="connsiteX308" fmla="*/ 17115 w 469141"/>
              <a:gd name="connsiteY308" fmla="*/ 899291 h 1085518"/>
              <a:gd name="connsiteX309" fmla="*/ 19722 w 469141"/>
              <a:gd name="connsiteY309" fmla="*/ 897364 h 1085518"/>
              <a:gd name="connsiteX310" fmla="*/ 20970 w 469141"/>
              <a:gd name="connsiteY310" fmla="*/ 896684 h 1085518"/>
              <a:gd name="connsiteX311" fmla="*/ 16775 w 469141"/>
              <a:gd name="connsiteY311" fmla="*/ 901558 h 1085518"/>
              <a:gd name="connsiteX312" fmla="*/ 17229 w 469141"/>
              <a:gd name="connsiteY312" fmla="*/ 903371 h 1085518"/>
              <a:gd name="connsiteX313" fmla="*/ 19269 w 469141"/>
              <a:gd name="connsiteY313" fmla="*/ 904165 h 1085518"/>
              <a:gd name="connsiteX314" fmla="*/ 24823 w 469141"/>
              <a:gd name="connsiteY314" fmla="*/ 904845 h 1085518"/>
              <a:gd name="connsiteX315" fmla="*/ 30377 w 469141"/>
              <a:gd name="connsiteY315" fmla="*/ 904618 h 1085518"/>
              <a:gd name="connsiteX316" fmla="*/ 31284 w 469141"/>
              <a:gd name="connsiteY316" fmla="*/ 904278 h 1085518"/>
              <a:gd name="connsiteX317" fmla="*/ 32871 w 469141"/>
              <a:gd name="connsiteY317" fmla="*/ 902238 h 1085518"/>
              <a:gd name="connsiteX318" fmla="*/ 33890 w 469141"/>
              <a:gd name="connsiteY318" fmla="*/ 902238 h 1085518"/>
              <a:gd name="connsiteX319" fmla="*/ 36838 w 469141"/>
              <a:gd name="connsiteY319" fmla="*/ 903258 h 1085518"/>
              <a:gd name="connsiteX320" fmla="*/ 37631 w 469141"/>
              <a:gd name="connsiteY320" fmla="*/ 904165 h 1085518"/>
              <a:gd name="connsiteX321" fmla="*/ 40124 w 469141"/>
              <a:gd name="connsiteY321" fmla="*/ 908018 h 1085518"/>
              <a:gd name="connsiteX322" fmla="*/ 41372 w 469141"/>
              <a:gd name="connsiteY322" fmla="*/ 908018 h 1085518"/>
              <a:gd name="connsiteX323" fmla="*/ 44999 w 469141"/>
              <a:gd name="connsiteY323" fmla="*/ 907678 h 1085518"/>
              <a:gd name="connsiteX324" fmla="*/ 47265 w 469141"/>
              <a:gd name="connsiteY324" fmla="*/ 907905 h 1085518"/>
              <a:gd name="connsiteX325" fmla="*/ 48059 w 469141"/>
              <a:gd name="connsiteY325" fmla="*/ 908585 h 1085518"/>
              <a:gd name="connsiteX326" fmla="*/ 48739 w 469141"/>
              <a:gd name="connsiteY326" fmla="*/ 909492 h 1085518"/>
              <a:gd name="connsiteX327" fmla="*/ 49873 w 469141"/>
              <a:gd name="connsiteY327" fmla="*/ 910285 h 1085518"/>
              <a:gd name="connsiteX328" fmla="*/ 50326 w 469141"/>
              <a:gd name="connsiteY328" fmla="*/ 911419 h 1085518"/>
              <a:gd name="connsiteX329" fmla="*/ 49986 w 469141"/>
              <a:gd name="connsiteY329" fmla="*/ 913006 h 1085518"/>
              <a:gd name="connsiteX330" fmla="*/ 50666 w 469141"/>
              <a:gd name="connsiteY330" fmla="*/ 914139 h 1085518"/>
              <a:gd name="connsiteX331" fmla="*/ 51119 w 469141"/>
              <a:gd name="connsiteY331" fmla="*/ 914593 h 1085518"/>
              <a:gd name="connsiteX332" fmla="*/ 52820 w 469141"/>
              <a:gd name="connsiteY332" fmla="*/ 914139 h 1085518"/>
              <a:gd name="connsiteX333" fmla="*/ 54973 w 469141"/>
              <a:gd name="connsiteY333" fmla="*/ 914819 h 1085518"/>
              <a:gd name="connsiteX334" fmla="*/ 56220 w 469141"/>
              <a:gd name="connsiteY334" fmla="*/ 914139 h 1085518"/>
              <a:gd name="connsiteX335" fmla="*/ 58940 w 469141"/>
              <a:gd name="connsiteY335" fmla="*/ 913573 h 1085518"/>
              <a:gd name="connsiteX336" fmla="*/ 60414 w 469141"/>
              <a:gd name="connsiteY336" fmla="*/ 913913 h 1085518"/>
              <a:gd name="connsiteX337" fmla="*/ 63021 w 469141"/>
              <a:gd name="connsiteY337" fmla="*/ 914819 h 1085518"/>
              <a:gd name="connsiteX338" fmla="*/ 65741 w 469141"/>
              <a:gd name="connsiteY338" fmla="*/ 915273 h 1085518"/>
              <a:gd name="connsiteX339" fmla="*/ 70728 w 469141"/>
              <a:gd name="connsiteY339" fmla="*/ 915046 h 1085518"/>
              <a:gd name="connsiteX340" fmla="*/ 77756 w 469141"/>
              <a:gd name="connsiteY340" fmla="*/ 913119 h 1085518"/>
              <a:gd name="connsiteX341" fmla="*/ 78662 w 469141"/>
              <a:gd name="connsiteY341" fmla="*/ 912326 h 1085518"/>
              <a:gd name="connsiteX342" fmla="*/ 79343 w 469141"/>
              <a:gd name="connsiteY342" fmla="*/ 911192 h 1085518"/>
              <a:gd name="connsiteX343" fmla="*/ 82517 w 469141"/>
              <a:gd name="connsiteY343" fmla="*/ 907225 h 1085518"/>
              <a:gd name="connsiteX344" fmla="*/ 87957 w 469141"/>
              <a:gd name="connsiteY344" fmla="*/ 902464 h 1085518"/>
              <a:gd name="connsiteX345" fmla="*/ 89657 w 469141"/>
              <a:gd name="connsiteY345" fmla="*/ 900311 h 1085518"/>
              <a:gd name="connsiteX346" fmla="*/ 91018 w 469141"/>
              <a:gd name="connsiteY346" fmla="*/ 897817 h 1085518"/>
              <a:gd name="connsiteX347" fmla="*/ 92717 w 469141"/>
              <a:gd name="connsiteY347" fmla="*/ 896457 h 1085518"/>
              <a:gd name="connsiteX348" fmla="*/ 97932 w 469141"/>
              <a:gd name="connsiteY348" fmla="*/ 895210 h 1085518"/>
              <a:gd name="connsiteX349" fmla="*/ 98951 w 469141"/>
              <a:gd name="connsiteY349" fmla="*/ 894757 h 1085518"/>
              <a:gd name="connsiteX350" fmla="*/ 100085 w 469141"/>
              <a:gd name="connsiteY350" fmla="*/ 894530 h 1085518"/>
              <a:gd name="connsiteX351" fmla="*/ 100425 w 469141"/>
              <a:gd name="connsiteY351" fmla="*/ 893737 h 1085518"/>
              <a:gd name="connsiteX352" fmla="*/ 100425 w 469141"/>
              <a:gd name="connsiteY352" fmla="*/ 892377 h 1085518"/>
              <a:gd name="connsiteX353" fmla="*/ 99405 w 469141"/>
              <a:gd name="connsiteY353" fmla="*/ 891356 h 1085518"/>
              <a:gd name="connsiteX354" fmla="*/ 98612 w 469141"/>
              <a:gd name="connsiteY354" fmla="*/ 890223 h 1085518"/>
              <a:gd name="connsiteX355" fmla="*/ 98612 w 469141"/>
              <a:gd name="connsiteY355" fmla="*/ 889430 h 1085518"/>
              <a:gd name="connsiteX356" fmla="*/ 100992 w 469141"/>
              <a:gd name="connsiteY356" fmla="*/ 884896 h 1085518"/>
              <a:gd name="connsiteX357" fmla="*/ 102465 w 469141"/>
              <a:gd name="connsiteY357" fmla="*/ 880929 h 1085518"/>
              <a:gd name="connsiteX358" fmla="*/ 103485 w 469141"/>
              <a:gd name="connsiteY358" fmla="*/ 876621 h 1085518"/>
              <a:gd name="connsiteX359" fmla="*/ 104506 w 469141"/>
              <a:gd name="connsiteY359" fmla="*/ 874808 h 1085518"/>
              <a:gd name="connsiteX360" fmla="*/ 106999 w 469141"/>
              <a:gd name="connsiteY360" fmla="*/ 871748 h 1085518"/>
              <a:gd name="connsiteX361" fmla="*/ 107452 w 469141"/>
              <a:gd name="connsiteY361" fmla="*/ 870048 h 1085518"/>
              <a:gd name="connsiteX362" fmla="*/ 105186 w 469141"/>
              <a:gd name="connsiteY362" fmla="*/ 868914 h 1085518"/>
              <a:gd name="connsiteX363" fmla="*/ 104732 w 469141"/>
              <a:gd name="connsiteY363" fmla="*/ 868234 h 1085518"/>
              <a:gd name="connsiteX364" fmla="*/ 107793 w 469141"/>
              <a:gd name="connsiteY364" fmla="*/ 868234 h 1085518"/>
              <a:gd name="connsiteX365" fmla="*/ 108813 w 469141"/>
              <a:gd name="connsiteY365" fmla="*/ 864380 h 1085518"/>
              <a:gd name="connsiteX366" fmla="*/ 109153 w 469141"/>
              <a:gd name="connsiteY366" fmla="*/ 860186 h 1085518"/>
              <a:gd name="connsiteX367" fmla="*/ 109493 w 469141"/>
              <a:gd name="connsiteY367" fmla="*/ 857692 h 1085518"/>
              <a:gd name="connsiteX368" fmla="*/ 111193 w 469141"/>
              <a:gd name="connsiteY368" fmla="*/ 851799 h 1085518"/>
              <a:gd name="connsiteX369" fmla="*/ 110626 w 469141"/>
              <a:gd name="connsiteY369" fmla="*/ 851119 h 1085518"/>
              <a:gd name="connsiteX370" fmla="*/ 109719 w 469141"/>
              <a:gd name="connsiteY370" fmla="*/ 850779 h 1085518"/>
              <a:gd name="connsiteX371" fmla="*/ 112213 w 469141"/>
              <a:gd name="connsiteY371" fmla="*/ 850552 h 1085518"/>
              <a:gd name="connsiteX372" fmla="*/ 113346 w 469141"/>
              <a:gd name="connsiteY372" fmla="*/ 849305 h 1085518"/>
              <a:gd name="connsiteX373" fmla="*/ 113913 w 469141"/>
              <a:gd name="connsiteY373" fmla="*/ 847378 h 1085518"/>
              <a:gd name="connsiteX374" fmla="*/ 115500 w 469141"/>
              <a:gd name="connsiteY374" fmla="*/ 846925 h 1085518"/>
              <a:gd name="connsiteX375" fmla="*/ 118334 w 469141"/>
              <a:gd name="connsiteY375" fmla="*/ 846925 h 1085518"/>
              <a:gd name="connsiteX376" fmla="*/ 119467 w 469141"/>
              <a:gd name="connsiteY376" fmla="*/ 846358 h 1085518"/>
              <a:gd name="connsiteX377" fmla="*/ 121394 w 469141"/>
              <a:gd name="connsiteY377" fmla="*/ 844885 h 1085518"/>
              <a:gd name="connsiteX378" fmla="*/ 123094 w 469141"/>
              <a:gd name="connsiteY378" fmla="*/ 843978 h 1085518"/>
              <a:gd name="connsiteX379" fmla="*/ 124908 w 469141"/>
              <a:gd name="connsiteY379" fmla="*/ 843411 h 1085518"/>
              <a:gd name="connsiteX380" fmla="*/ 127062 w 469141"/>
              <a:gd name="connsiteY380" fmla="*/ 842391 h 1085518"/>
              <a:gd name="connsiteX381" fmla="*/ 129102 w 469141"/>
              <a:gd name="connsiteY381" fmla="*/ 841031 h 1085518"/>
              <a:gd name="connsiteX382" fmla="*/ 128195 w 469141"/>
              <a:gd name="connsiteY382" fmla="*/ 839330 h 1085518"/>
              <a:gd name="connsiteX383" fmla="*/ 126495 w 469141"/>
              <a:gd name="connsiteY383" fmla="*/ 836837 h 1085518"/>
              <a:gd name="connsiteX384" fmla="*/ 126155 w 469141"/>
              <a:gd name="connsiteY384" fmla="*/ 835817 h 1085518"/>
              <a:gd name="connsiteX385" fmla="*/ 128422 w 469141"/>
              <a:gd name="connsiteY385" fmla="*/ 837517 h 1085518"/>
              <a:gd name="connsiteX386" fmla="*/ 130009 w 469141"/>
              <a:gd name="connsiteY386" fmla="*/ 839217 h 1085518"/>
              <a:gd name="connsiteX387" fmla="*/ 131595 w 469141"/>
              <a:gd name="connsiteY387" fmla="*/ 840350 h 1085518"/>
              <a:gd name="connsiteX388" fmla="*/ 132729 w 469141"/>
              <a:gd name="connsiteY388" fmla="*/ 840124 h 1085518"/>
              <a:gd name="connsiteX389" fmla="*/ 133409 w 469141"/>
              <a:gd name="connsiteY389" fmla="*/ 839330 h 1085518"/>
              <a:gd name="connsiteX390" fmla="*/ 133635 w 469141"/>
              <a:gd name="connsiteY390" fmla="*/ 837970 h 1085518"/>
              <a:gd name="connsiteX391" fmla="*/ 134316 w 469141"/>
              <a:gd name="connsiteY391" fmla="*/ 837177 h 1085518"/>
              <a:gd name="connsiteX392" fmla="*/ 135336 w 469141"/>
              <a:gd name="connsiteY392" fmla="*/ 836610 h 1085518"/>
              <a:gd name="connsiteX393" fmla="*/ 136243 w 469141"/>
              <a:gd name="connsiteY393" fmla="*/ 836950 h 1085518"/>
              <a:gd name="connsiteX394" fmla="*/ 137376 w 469141"/>
              <a:gd name="connsiteY394" fmla="*/ 837857 h 1085518"/>
              <a:gd name="connsiteX395" fmla="*/ 135222 w 469141"/>
              <a:gd name="connsiteY395" fmla="*/ 839444 h 1085518"/>
              <a:gd name="connsiteX396" fmla="*/ 135789 w 469141"/>
              <a:gd name="connsiteY396" fmla="*/ 839670 h 1085518"/>
              <a:gd name="connsiteX397" fmla="*/ 136809 w 469141"/>
              <a:gd name="connsiteY397" fmla="*/ 839330 h 1085518"/>
              <a:gd name="connsiteX398" fmla="*/ 140776 w 469141"/>
              <a:gd name="connsiteY398" fmla="*/ 838877 h 1085518"/>
              <a:gd name="connsiteX399" fmla="*/ 142136 w 469141"/>
              <a:gd name="connsiteY399" fmla="*/ 840464 h 1085518"/>
              <a:gd name="connsiteX400" fmla="*/ 144290 w 469141"/>
              <a:gd name="connsiteY400" fmla="*/ 841031 h 1085518"/>
              <a:gd name="connsiteX401" fmla="*/ 146443 w 469141"/>
              <a:gd name="connsiteY401" fmla="*/ 841031 h 1085518"/>
              <a:gd name="connsiteX402" fmla="*/ 147350 w 469141"/>
              <a:gd name="connsiteY402" fmla="*/ 840577 h 1085518"/>
              <a:gd name="connsiteX403" fmla="*/ 147917 w 469141"/>
              <a:gd name="connsiteY403" fmla="*/ 839784 h 1085518"/>
              <a:gd name="connsiteX404" fmla="*/ 148371 w 469141"/>
              <a:gd name="connsiteY404" fmla="*/ 838537 h 1085518"/>
              <a:gd name="connsiteX405" fmla="*/ 148030 w 469141"/>
              <a:gd name="connsiteY405" fmla="*/ 836044 h 1085518"/>
              <a:gd name="connsiteX406" fmla="*/ 147577 w 469141"/>
              <a:gd name="connsiteY406" fmla="*/ 835363 h 1085518"/>
              <a:gd name="connsiteX407" fmla="*/ 144970 w 469141"/>
              <a:gd name="connsiteY407" fmla="*/ 834910 h 1085518"/>
              <a:gd name="connsiteX408" fmla="*/ 142136 w 469141"/>
              <a:gd name="connsiteY408" fmla="*/ 833890 h 1085518"/>
              <a:gd name="connsiteX409" fmla="*/ 141343 w 469141"/>
              <a:gd name="connsiteY409" fmla="*/ 832303 h 1085518"/>
              <a:gd name="connsiteX410" fmla="*/ 141003 w 469141"/>
              <a:gd name="connsiteY410" fmla="*/ 831056 h 1085518"/>
              <a:gd name="connsiteX411" fmla="*/ 140776 w 469141"/>
              <a:gd name="connsiteY411" fmla="*/ 829696 h 1085518"/>
              <a:gd name="connsiteX412" fmla="*/ 139870 w 469141"/>
              <a:gd name="connsiteY412" fmla="*/ 829016 h 1085518"/>
              <a:gd name="connsiteX413" fmla="*/ 136469 w 469141"/>
              <a:gd name="connsiteY413" fmla="*/ 829583 h 1085518"/>
              <a:gd name="connsiteX414" fmla="*/ 137150 w 469141"/>
              <a:gd name="connsiteY414" fmla="*/ 828789 h 1085518"/>
              <a:gd name="connsiteX415" fmla="*/ 138622 w 469141"/>
              <a:gd name="connsiteY415" fmla="*/ 828563 h 1085518"/>
              <a:gd name="connsiteX416" fmla="*/ 139983 w 469141"/>
              <a:gd name="connsiteY416" fmla="*/ 827769 h 1085518"/>
              <a:gd name="connsiteX417" fmla="*/ 140663 w 469141"/>
              <a:gd name="connsiteY417" fmla="*/ 826522 h 1085518"/>
              <a:gd name="connsiteX418" fmla="*/ 139643 w 469141"/>
              <a:gd name="connsiteY418" fmla="*/ 825502 h 1085518"/>
              <a:gd name="connsiteX419" fmla="*/ 138396 w 469141"/>
              <a:gd name="connsiteY419" fmla="*/ 825049 h 1085518"/>
              <a:gd name="connsiteX420" fmla="*/ 138396 w 469141"/>
              <a:gd name="connsiteY420" fmla="*/ 824369 h 1085518"/>
              <a:gd name="connsiteX421" fmla="*/ 140323 w 469141"/>
              <a:gd name="connsiteY421" fmla="*/ 824029 h 1085518"/>
              <a:gd name="connsiteX422" fmla="*/ 142136 w 469141"/>
              <a:gd name="connsiteY422" fmla="*/ 822442 h 1085518"/>
              <a:gd name="connsiteX423" fmla="*/ 143837 w 469141"/>
              <a:gd name="connsiteY423" fmla="*/ 820515 h 1085518"/>
              <a:gd name="connsiteX424" fmla="*/ 147577 w 469141"/>
              <a:gd name="connsiteY424" fmla="*/ 818815 h 1085518"/>
              <a:gd name="connsiteX425" fmla="*/ 149164 w 469141"/>
              <a:gd name="connsiteY425" fmla="*/ 817795 h 1085518"/>
              <a:gd name="connsiteX426" fmla="*/ 150637 w 469141"/>
              <a:gd name="connsiteY426" fmla="*/ 816548 h 1085518"/>
              <a:gd name="connsiteX427" fmla="*/ 153245 w 469141"/>
              <a:gd name="connsiteY427" fmla="*/ 812921 h 1085518"/>
              <a:gd name="connsiteX428" fmla="*/ 157325 w 469141"/>
              <a:gd name="connsiteY428" fmla="*/ 804306 h 1085518"/>
              <a:gd name="connsiteX429" fmla="*/ 158232 w 469141"/>
              <a:gd name="connsiteY429" fmla="*/ 803173 h 1085518"/>
              <a:gd name="connsiteX430" fmla="*/ 163333 w 469141"/>
              <a:gd name="connsiteY430" fmla="*/ 797846 h 1085518"/>
              <a:gd name="connsiteX431" fmla="*/ 164352 w 469141"/>
              <a:gd name="connsiteY431" fmla="*/ 796259 h 1085518"/>
              <a:gd name="connsiteX432" fmla="*/ 164352 w 469141"/>
              <a:gd name="connsiteY432" fmla="*/ 794105 h 1085518"/>
              <a:gd name="connsiteX433" fmla="*/ 166053 w 469141"/>
              <a:gd name="connsiteY433" fmla="*/ 792745 h 1085518"/>
              <a:gd name="connsiteX434" fmla="*/ 167526 w 469141"/>
              <a:gd name="connsiteY434" fmla="*/ 790705 h 1085518"/>
              <a:gd name="connsiteX435" fmla="*/ 170927 w 469141"/>
              <a:gd name="connsiteY435" fmla="*/ 786624 h 1085518"/>
              <a:gd name="connsiteX436" fmla="*/ 171493 w 469141"/>
              <a:gd name="connsiteY436" fmla="*/ 785604 h 1085518"/>
              <a:gd name="connsiteX437" fmla="*/ 172287 w 469141"/>
              <a:gd name="connsiteY437" fmla="*/ 783677 h 1085518"/>
              <a:gd name="connsiteX438" fmla="*/ 170927 w 469141"/>
              <a:gd name="connsiteY438" fmla="*/ 781977 h 1085518"/>
              <a:gd name="connsiteX439" fmla="*/ 169906 w 469141"/>
              <a:gd name="connsiteY439" fmla="*/ 781411 h 1085518"/>
              <a:gd name="connsiteX440" fmla="*/ 168093 w 469141"/>
              <a:gd name="connsiteY440" fmla="*/ 781751 h 1085518"/>
              <a:gd name="connsiteX441" fmla="*/ 169680 w 469141"/>
              <a:gd name="connsiteY441" fmla="*/ 778917 h 1085518"/>
              <a:gd name="connsiteX442" fmla="*/ 168320 w 469141"/>
              <a:gd name="connsiteY442" fmla="*/ 777443 h 1085518"/>
              <a:gd name="connsiteX443" fmla="*/ 167866 w 469141"/>
              <a:gd name="connsiteY443" fmla="*/ 776537 h 1085518"/>
              <a:gd name="connsiteX444" fmla="*/ 167866 w 469141"/>
              <a:gd name="connsiteY444" fmla="*/ 775403 h 1085518"/>
              <a:gd name="connsiteX445" fmla="*/ 168433 w 469141"/>
              <a:gd name="connsiteY445" fmla="*/ 773703 h 1085518"/>
              <a:gd name="connsiteX446" fmla="*/ 169793 w 469141"/>
              <a:gd name="connsiteY446" fmla="*/ 772683 h 1085518"/>
              <a:gd name="connsiteX447" fmla="*/ 171154 w 469141"/>
              <a:gd name="connsiteY447" fmla="*/ 772343 h 1085518"/>
              <a:gd name="connsiteX448" fmla="*/ 172400 w 469141"/>
              <a:gd name="connsiteY448" fmla="*/ 771096 h 1085518"/>
              <a:gd name="connsiteX449" fmla="*/ 173874 w 469141"/>
              <a:gd name="connsiteY449" fmla="*/ 769056 h 1085518"/>
              <a:gd name="connsiteX450" fmla="*/ 173874 w 469141"/>
              <a:gd name="connsiteY450" fmla="*/ 766789 h 1085518"/>
              <a:gd name="connsiteX451" fmla="*/ 172173 w 469141"/>
              <a:gd name="connsiteY451" fmla="*/ 768602 h 1085518"/>
              <a:gd name="connsiteX452" fmla="*/ 169226 w 469141"/>
              <a:gd name="connsiteY452" fmla="*/ 770642 h 1085518"/>
              <a:gd name="connsiteX453" fmla="*/ 469141 w 469141"/>
              <a:gd name="connsiteY453" fmla="*/ 17682 h 1085518"/>
              <a:gd name="connsiteX454" fmla="*/ 469141 w 469141"/>
              <a:gd name="connsiteY454" fmla="*/ 17455 h 1085518"/>
              <a:gd name="connsiteX455" fmla="*/ 468914 w 469141"/>
              <a:gd name="connsiteY455" fmla="*/ 17342 h 1085518"/>
              <a:gd name="connsiteX456" fmla="*/ 468914 w 469141"/>
              <a:gd name="connsiteY456" fmla="*/ 17342 h 1085518"/>
              <a:gd name="connsiteX457" fmla="*/ 468914 w 469141"/>
              <a:gd name="connsiteY457" fmla="*/ 17569 h 1085518"/>
              <a:gd name="connsiteX458" fmla="*/ 468914 w 469141"/>
              <a:gd name="connsiteY458" fmla="*/ 17795 h 1085518"/>
              <a:gd name="connsiteX459" fmla="*/ 469141 w 469141"/>
              <a:gd name="connsiteY459" fmla="*/ 17909 h 1085518"/>
              <a:gd name="connsiteX460" fmla="*/ 469141 w 469141"/>
              <a:gd name="connsiteY460" fmla="*/ 17909 h 1085518"/>
              <a:gd name="connsiteX461" fmla="*/ 469141 w 469141"/>
              <a:gd name="connsiteY461" fmla="*/ 17682 h 1085518"/>
              <a:gd name="connsiteX462" fmla="*/ 442618 w 469141"/>
              <a:gd name="connsiteY462" fmla="*/ 227 h 1085518"/>
              <a:gd name="connsiteX463" fmla="*/ 442392 w 469141"/>
              <a:gd name="connsiteY463" fmla="*/ 0 h 1085518"/>
              <a:gd name="connsiteX464" fmla="*/ 442392 w 469141"/>
              <a:gd name="connsiteY464" fmla="*/ 0 h 1085518"/>
              <a:gd name="connsiteX465" fmla="*/ 442392 w 469141"/>
              <a:gd name="connsiteY465" fmla="*/ 227 h 1085518"/>
              <a:gd name="connsiteX466" fmla="*/ 442392 w 469141"/>
              <a:gd name="connsiteY466" fmla="*/ 453 h 1085518"/>
              <a:gd name="connsiteX467" fmla="*/ 442618 w 469141"/>
              <a:gd name="connsiteY467" fmla="*/ 680 h 1085518"/>
              <a:gd name="connsiteX468" fmla="*/ 442618 w 469141"/>
              <a:gd name="connsiteY468" fmla="*/ 680 h 1085518"/>
              <a:gd name="connsiteX469" fmla="*/ 442618 w 469141"/>
              <a:gd name="connsiteY469" fmla="*/ 340 h 1085518"/>
              <a:gd name="connsiteX470" fmla="*/ 442618 w 469141"/>
              <a:gd name="connsiteY470" fmla="*/ 113 h 1085518"/>
              <a:gd name="connsiteX471" fmla="*/ 255256 w 469141"/>
              <a:gd name="connsiteY471" fmla="*/ 677245 h 1085518"/>
              <a:gd name="connsiteX472" fmla="*/ 253443 w 469141"/>
              <a:gd name="connsiteY472" fmla="*/ 675885 h 1085518"/>
              <a:gd name="connsiteX473" fmla="*/ 248116 w 469141"/>
              <a:gd name="connsiteY473" fmla="*/ 675545 h 1085518"/>
              <a:gd name="connsiteX474" fmla="*/ 247095 w 469141"/>
              <a:gd name="connsiteY474" fmla="*/ 676225 h 1085518"/>
              <a:gd name="connsiteX475" fmla="*/ 246075 w 469141"/>
              <a:gd name="connsiteY475" fmla="*/ 677132 h 1085518"/>
              <a:gd name="connsiteX476" fmla="*/ 244148 w 469141"/>
              <a:gd name="connsiteY476" fmla="*/ 678152 h 1085518"/>
              <a:gd name="connsiteX477" fmla="*/ 242448 w 469141"/>
              <a:gd name="connsiteY477" fmla="*/ 679399 h 1085518"/>
              <a:gd name="connsiteX478" fmla="*/ 240861 w 469141"/>
              <a:gd name="connsiteY478" fmla="*/ 682005 h 1085518"/>
              <a:gd name="connsiteX479" fmla="*/ 239048 w 469141"/>
              <a:gd name="connsiteY479" fmla="*/ 684273 h 1085518"/>
              <a:gd name="connsiteX480" fmla="*/ 236894 w 469141"/>
              <a:gd name="connsiteY480" fmla="*/ 685746 h 1085518"/>
              <a:gd name="connsiteX481" fmla="*/ 234514 w 469141"/>
              <a:gd name="connsiteY481" fmla="*/ 686540 h 1085518"/>
              <a:gd name="connsiteX482" fmla="*/ 233267 w 469141"/>
              <a:gd name="connsiteY482" fmla="*/ 686540 h 1085518"/>
              <a:gd name="connsiteX483" fmla="*/ 231000 w 469141"/>
              <a:gd name="connsiteY483" fmla="*/ 686426 h 1085518"/>
              <a:gd name="connsiteX484" fmla="*/ 222952 w 469141"/>
              <a:gd name="connsiteY484" fmla="*/ 683933 h 1085518"/>
              <a:gd name="connsiteX485" fmla="*/ 219779 w 469141"/>
              <a:gd name="connsiteY485" fmla="*/ 682459 h 1085518"/>
              <a:gd name="connsiteX486" fmla="*/ 213205 w 469141"/>
              <a:gd name="connsiteY486" fmla="*/ 678605 h 1085518"/>
              <a:gd name="connsiteX487" fmla="*/ 212185 w 469141"/>
              <a:gd name="connsiteY487" fmla="*/ 678152 h 1085518"/>
              <a:gd name="connsiteX488" fmla="*/ 211165 w 469141"/>
              <a:gd name="connsiteY488" fmla="*/ 678152 h 1085518"/>
              <a:gd name="connsiteX489" fmla="*/ 209464 w 469141"/>
              <a:gd name="connsiteY489" fmla="*/ 677699 h 1085518"/>
              <a:gd name="connsiteX490" fmla="*/ 207991 w 469141"/>
              <a:gd name="connsiteY490" fmla="*/ 676565 h 1085518"/>
              <a:gd name="connsiteX491" fmla="*/ 207991 w 469141"/>
              <a:gd name="connsiteY491" fmla="*/ 675998 h 1085518"/>
              <a:gd name="connsiteX492" fmla="*/ 208331 w 469141"/>
              <a:gd name="connsiteY492" fmla="*/ 675658 h 1085518"/>
              <a:gd name="connsiteX493" fmla="*/ 209918 w 469141"/>
              <a:gd name="connsiteY493" fmla="*/ 676338 h 1085518"/>
              <a:gd name="connsiteX494" fmla="*/ 209577 w 469141"/>
              <a:gd name="connsiteY494" fmla="*/ 675092 h 1085518"/>
              <a:gd name="connsiteX495" fmla="*/ 207084 w 469141"/>
              <a:gd name="connsiteY495" fmla="*/ 672484 h 1085518"/>
              <a:gd name="connsiteX496" fmla="*/ 205724 w 469141"/>
              <a:gd name="connsiteY496" fmla="*/ 666591 h 1085518"/>
              <a:gd name="connsiteX497" fmla="*/ 204817 w 469141"/>
              <a:gd name="connsiteY497" fmla="*/ 660357 h 1085518"/>
              <a:gd name="connsiteX498" fmla="*/ 204137 w 469141"/>
              <a:gd name="connsiteY498" fmla="*/ 658316 h 1085518"/>
              <a:gd name="connsiteX499" fmla="*/ 202890 w 469141"/>
              <a:gd name="connsiteY499" fmla="*/ 656503 h 1085518"/>
              <a:gd name="connsiteX500" fmla="*/ 202664 w 469141"/>
              <a:gd name="connsiteY500" fmla="*/ 654802 h 1085518"/>
              <a:gd name="connsiteX501" fmla="*/ 200850 w 469141"/>
              <a:gd name="connsiteY501" fmla="*/ 655142 h 1085518"/>
              <a:gd name="connsiteX502" fmla="*/ 197676 w 469141"/>
              <a:gd name="connsiteY502" fmla="*/ 650949 h 1085518"/>
              <a:gd name="connsiteX503" fmla="*/ 197110 w 469141"/>
              <a:gd name="connsiteY503" fmla="*/ 649475 h 1085518"/>
              <a:gd name="connsiteX504" fmla="*/ 196316 w 469141"/>
              <a:gd name="connsiteY504" fmla="*/ 648342 h 1085518"/>
              <a:gd name="connsiteX505" fmla="*/ 195070 w 469141"/>
              <a:gd name="connsiteY505" fmla="*/ 649022 h 1085518"/>
              <a:gd name="connsiteX506" fmla="*/ 194729 w 469141"/>
              <a:gd name="connsiteY506" fmla="*/ 650382 h 1085518"/>
              <a:gd name="connsiteX507" fmla="*/ 195523 w 469141"/>
              <a:gd name="connsiteY507" fmla="*/ 651289 h 1085518"/>
              <a:gd name="connsiteX508" fmla="*/ 196203 w 469141"/>
              <a:gd name="connsiteY508" fmla="*/ 652309 h 1085518"/>
              <a:gd name="connsiteX509" fmla="*/ 196769 w 469141"/>
              <a:gd name="connsiteY509" fmla="*/ 653669 h 1085518"/>
              <a:gd name="connsiteX510" fmla="*/ 197110 w 469141"/>
              <a:gd name="connsiteY510" fmla="*/ 655142 h 1085518"/>
              <a:gd name="connsiteX511" fmla="*/ 196883 w 469141"/>
              <a:gd name="connsiteY511" fmla="*/ 656616 h 1085518"/>
              <a:gd name="connsiteX512" fmla="*/ 196883 w 469141"/>
              <a:gd name="connsiteY512" fmla="*/ 658090 h 1085518"/>
              <a:gd name="connsiteX513" fmla="*/ 198129 w 469141"/>
              <a:gd name="connsiteY513" fmla="*/ 662623 h 1085518"/>
              <a:gd name="connsiteX514" fmla="*/ 198470 w 469141"/>
              <a:gd name="connsiteY514" fmla="*/ 665457 h 1085518"/>
              <a:gd name="connsiteX515" fmla="*/ 197903 w 469141"/>
              <a:gd name="connsiteY515" fmla="*/ 666477 h 1085518"/>
              <a:gd name="connsiteX516" fmla="*/ 196203 w 469141"/>
              <a:gd name="connsiteY516" fmla="*/ 666817 h 1085518"/>
              <a:gd name="connsiteX517" fmla="*/ 194616 w 469141"/>
              <a:gd name="connsiteY517" fmla="*/ 666591 h 1085518"/>
              <a:gd name="connsiteX518" fmla="*/ 193823 w 469141"/>
              <a:gd name="connsiteY518" fmla="*/ 665344 h 1085518"/>
              <a:gd name="connsiteX519" fmla="*/ 193369 w 469141"/>
              <a:gd name="connsiteY519" fmla="*/ 662397 h 1085518"/>
              <a:gd name="connsiteX520" fmla="*/ 192802 w 469141"/>
              <a:gd name="connsiteY520" fmla="*/ 661150 h 1085518"/>
              <a:gd name="connsiteX521" fmla="*/ 191669 w 469141"/>
              <a:gd name="connsiteY521" fmla="*/ 660583 h 1085518"/>
              <a:gd name="connsiteX522" fmla="*/ 187588 w 469141"/>
              <a:gd name="connsiteY522" fmla="*/ 659110 h 1085518"/>
              <a:gd name="connsiteX523" fmla="*/ 185662 w 469141"/>
              <a:gd name="connsiteY523" fmla="*/ 657636 h 1085518"/>
              <a:gd name="connsiteX524" fmla="*/ 184981 w 469141"/>
              <a:gd name="connsiteY524" fmla="*/ 657976 h 1085518"/>
              <a:gd name="connsiteX525" fmla="*/ 184415 w 469141"/>
              <a:gd name="connsiteY525" fmla="*/ 659110 h 1085518"/>
              <a:gd name="connsiteX526" fmla="*/ 183621 w 469141"/>
              <a:gd name="connsiteY526" fmla="*/ 658203 h 1085518"/>
              <a:gd name="connsiteX527" fmla="*/ 182601 w 469141"/>
              <a:gd name="connsiteY527" fmla="*/ 657750 h 1085518"/>
              <a:gd name="connsiteX528" fmla="*/ 181015 w 469141"/>
              <a:gd name="connsiteY528" fmla="*/ 657409 h 1085518"/>
              <a:gd name="connsiteX529" fmla="*/ 181015 w 469141"/>
              <a:gd name="connsiteY529" fmla="*/ 656276 h 1085518"/>
              <a:gd name="connsiteX530" fmla="*/ 181581 w 469141"/>
              <a:gd name="connsiteY530" fmla="*/ 655709 h 1085518"/>
              <a:gd name="connsiteX531" fmla="*/ 182148 w 469141"/>
              <a:gd name="connsiteY531" fmla="*/ 652536 h 1085518"/>
              <a:gd name="connsiteX532" fmla="*/ 183055 w 469141"/>
              <a:gd name="connsiteY532" fmla="*/ 651629 h 1085518"/>
              <a:gd name="connsiteX533" fmla="*/ 181695 w 469141"/>
              <a:gd name="connsiteY533" fmla="*/ 648568 h 1085518"/>
              <a:gd name="connsiteX534" fmla="*/ 182261 w 469141"/>
              <a:gd name="connsiteY534" fmla="*/ 647435 h 1085518"/>
              <a:gd name="connsiteX535" fmla="*/ 182261 w 469141"/>
              <a:gd name="connsiteY535" fmla="*/ 646075 h 1085518"/>
              <a:gd name="connsiteX536" fmla="*/ 182828 w 469141"/>
              <a:gd name="connsiteY536" fmla="*/ 644035 h 1085518"/>
              <a:gd name="connsiteX537" fmla="*/ 178748 w 469141"/>
              <a:gd name="connsiteY537" fmla="*/ 638254 h 1085518"/>
              <a:gd name="connsiteX538" fmla="*/ 177614 w 469141"/>
              <a:gd name="connsiteY538" fmla="*/ 636440 h 1085518"/>
              <a:gd name="connsiteX539" fmla="*/ 176140 w 469141"/>
              <a:gd name="connsiteY539" fmla="*/ 633380 h 1085518"/>
              <a:gd name="connsiteX540" fmla="*/ 174440 w 469141"/>
              <a:gd name="connsiteY540" fmla="*/ 631226 h 1085518"/>
              <a:gd name="connsiteX541" fmla="*/ 174440 w 469141"/>
              <a:gd name="connsiteY541" fmla="*/ 630660 h 1085518"/>
              <a:gd name="connsiteX542" fmla="*/ 177274 w 469141"/>
              <a:gd name="connsiteY542" fmla="*/ 631113 h 1085518"/>
              <a:gd name="connsiteX543" fmla="*/ 178294 w 469141"/>
              <a:gd name="connsiteY543" fmla="*/ 630886 h 1085518"/>
              <a:gd name="connsiteX544" fmla="*/ 176821 w 469141"/>
              <a:gd name="connsiteY544" fmla="*/ 627939 h 1085518"/>
              <a:gd name="connsiteX545" fmla="*/ 177274 w 469141"/>
              <a:gd name="connsiteY545" fmla="*/ 626919 h 1085518"/>
              <a:gd name="connsiteX546" fmla="*/ 177501 w 469141"/>
              <a:gd name="connsiteY546" fmla="*/ 625786 h 1085518"/>
              <a:gd name="connsiteX547" fmla="*/ 175914 w 469141"/>
              <a:gd name="connsiteY547" fmla="*/ 622612 h 1085518"/>
              <a:gd name="connsiteX548" fmla="*/ 175007 w 469141"/>
              <a:gd name="connsiteY548" fmla="*/ 621479 h 1085518"/>
              <a:gd name="connsiteX549" fmla="*/ 174327 w 469141"/>
              <a:gd name="connsiteY549" fmla="*/ 620345 h 1085518"/>
              <a:gd name="connsiteX550" fmla="*/ 174440 w 469141"/>
              <a:gd name="connsiteY550" fmla="*/ 620345 h 1085518"/>
              <a:gd name="connsiteX551" fmla="*/ 173987 w 469141"/>
              <a:gd name="connsiteY551" fmla="*/ 619325 h 1085518"/>
              <a:gd name="connsiteX552" fmla="*/ 172853 w 469141"/>
              <a:gd name="connsiteY552" fmla="*/ 617398 h 1085518"/>
              <a:gd name="connsiteX553" fmla="*/ 172060 w 469141"/>
              <a:gd name="connsiteY553" fmla="*/ 617398 h 1085518"/>
              <a:gd name="connsiteX554" fmla="*/ 170473 w 469141"/>
              <a:gd name="connsiteY554" fmla="*/ 618985 h 1085518"/>
              <a:gd name="connsiteX555" fmla="*/ 169226 w 469141"/>
              <a:gd name="connsiteY555" fmla="*/ 618758 h 1085518"/>
              <a:gd name="connsiteX556" fmla="*/ 168773 w 469141"/>
              <a:gd name="connsiteY556" fmla="*/ 617852 h 1085518"/>
              <a:gd name="connsiteX557" fmla="*/ 168546 w 469141"/>
              <a:gd name="connsiteY557" fmla="*/ 616718 h 1085518"/>
              <a:gd name="connsiteX558" fmla="*/ 168773 w 469141"/>
              <a:gd name="connsiteY558" fmla="*/ 615585 h 1085518"/>
              <a:gd name="connsiteX559" fmla="*/ 168433 w 469141"/>
              <a:gd name="connsiteY559" fmla="*/ 614905 h 1085518"/>
              <a:gd name="connsiteX560" fmla="*/ 164693 w 469141"/>
              <a:gd name="connsiteY560" fmla="*/ 612751 h 1085518"/>
              <a:gd name="connsiteX561" fmla="*/ 163106 w 469141"/>
              <a:gd name="connsiteY561" fmla="*/ 611957 h 1085518"/>
              <a:gd name="connsiteX562" fmla="*/ 162426 w 469141"/>
              <a:gd name="connsiteY562" fmla="*/ 612297 h 1085518"/>
              <a:gd name="connsiteX563" fmla="*/ 161859 w 469141"/>
              <a:gd name="connsiteY563" fmla="*/ 612978 h 1085518"/>
              <a:gd name="connsiteX564" fmla="*/ 160952 w 469141"/>
              <a:gd name="connsiteY564" fmla="*/ 612637 h 1085518"/>
              <a:gd name="connsiteX565" fmla="*/ 160045 w 469141"/>
              <a:gd name="connsiteY565" fmla="*/ 611391 h 1085518"/>
              <a:gd name="connsiteX566" fmla="*/ 155512 w 469141"/>
              <a:gd name="connsiteY566" fmla="*/ 609917 h 1085518"/>
              <a:gd name="connsiteX567" fmla="*/ 154832 w 469141"/>
              <a:gd name="connsiteY567" fmla="*/ 609464 h 1085518"/>
              <a:gd name="connsiteX568" fmla="*/ 155058 w 469141"/>
              <a:gd name="connsiteY568" fmla="*/ 607424 h 1085518"/>
              <a:gd name="connsiteX569" fmla="*/ 153698 w 469141"/>
              <a:gd name="connsiteY569" fmla="*/ 608670 h 1085518"/>
              <a:gd name="connsiteX570" fmla="*/ 152904 w 469141"/>
              <a:gd name="connsiteY570" fmla="*/ 609917 h 1085518"/>
              <a:gd name="connsiteX571" fmla="*/ 151771 w 469141"/>
              <a:gd name="connsiteY571" fmla="*/ 610711 h 1085518"/>
              <a:gd name="connsiteX572" fmla="*/ 151431 w 469141"/>
              <a:gd name="connsiteY572" fmla="*/ 609577 h 1085518"/>
              <a:gd name="connsiteX573" fmla="*/ 150864 w 469141"/>
              <a:gd name="connsiteY573" fmla="*/ 608670 h 1085518"/>
              <a:gd name="connsiteX574" fmla="*/ 149617 w 469141"/>
              <a:gd name="connsiteY574" fmla="*/ 607537 h 1085518"/>
              <a:gd name="connsiteX575" fmla="*/ 149391 w 469141"/>
              <a:gd name="connsiteY575" fmla="*/ 606404 h 1085518"/>
              <a:gd name="connsiteX576" fmla="*/ 147011 w 469141"/>
              <a:gd name="connsiteY576" fmla="*/ 602436 h 1085518"/>
              <a:gd name="connsiteX577" fmla="*/ 145877 w 469141"/>
              <a:gd name="connsiteY577" fmla="*/ 601190 h 1085518"/>
              <a:gd name="connsiteX578" fmla="*/ 145083 w 469141"/>
              <a:gd name="connsiteY578" fmla="*/ 599716 h 1085518"/>
              <a:gd name="connsiteX579" fmla="*/ 146670 w 469141"/>
              <a:gd name="connsiteY579" fmla="*/ 597109 h 1085518"/>
              <a:gd name="connsiteX580" fmla="*/ 143157 w 469141"/>
              <a:gd name="connsiteY580" fmla="*/ 597109 h 1085518"/>
              <a:gd name="connsiteX581" fmla="*/ 139756 w 469141"/>
              <a:gd name="connsiteY581" fmla="*/ 597789 h 1085518"/>
              <a:gd name="connsiteX582" fmla="*/ 142930 w 469141"/>
              <a:gd name="connsiteY582" fmla="*/ 602210 h 1085518"/>
              <a:gd name="connsiteX583" fmla="*/ 146331 w 469141"/>
              <a:gd name="connsiteY583" fmla="*/ 606404 h 1085518"/>
              <a:gd name="connsiteX584" fmla="*/ 148144 w 469141"/>
              <a:gd name="connsiteY584" fmla="*/ 609011 h 1085518"/>
              <a:gd name="connsiteX585" fmla="*/ 149617 w 469141"/>
              <a:gd name="connsiteY585" fmla="*/ 611844 h 1085518"/>
              <a:gd name="connsiteX586" fmla="*/ 149617 w 469141"/>
              <a:gd name="connsiteY586" fmla="*/ 614565 h 1085518"/>
              <a:gd name="connsiteX587" fmla="*/ 148144 w 469141"/>
              <a:gd name="connsiteY587" fmla="*/ 616605 h 1085518"/>
              <a:gd name="connsiteX588" fmla="*/ 149051 w 469141"/>
              <a:gd name="connsiteY588" fmla="*/ 617625 h 1085518"/>
              <a:gd name="connsiteX589" fmla="*/ 150411 w 469141"/>
              <a:gd name="connsiteY589" fmla="*/ 619665 h 1085518"/>
              <a:gd name="connsiteX590" fmla="*/ 151318 w 469141"/>
              <a:gd name="connsiteY590" fmla="*/ 619892 h 1085518"/>
              <a:gd name="connsiteX591" fmla="*/ 151658 w 469141"/>
              <a:gd name="connsiteY591" fmla="*/ 620572 h 1085518"/>
              <a:gd name="connsiteX592" fmla="*/ 151658 w 469141"/>
              <a:gd name="connsiteY592" fmla="*/ 621592 h 1085518"/>
              <a:gd name="connsiteX593" fmla="*/ 152111 w 469141"/>
              <a:gd name="connsiteY593" fmla="*/ 622499 h 1085518"/>
              <a:gd name="connsiteX594" fmla="*/ 153358 w 469141"/>
              <a:gd name="connsiteY594" fmla="*/ 623859 h 1085518"/>
              <a:gd name="connsiteX595" fmla="*/ 153925 w 469141"/>
              <a:gd name="connsiteY595" fmla="*/ 623406 h 1085518"/>
              <a:gd name="connsiteX596" fmla="*/ 155058 w 469141"/>
              <a:gd name="connsiteY596" fmla="*/ 621365 h 1085518"/>
              <a:gd name="connsiteX597" fmla="*/ 155965 w 469141"/>
              <a:gd name="connsiteY597" fmla="*/ 620458 h 1085518"/>
              <a:gd name="connsiteX598" fmla="*/ 156872 w 469141"/>
              <a:gd name="connsiteY598" fmla="*/ 619665 h 1085518"/>
              <a:gd name="connsiteX599" fmla="*/ 157665 w 469141"/>
              <a:gd name="connsiteY599" fmla="*/ 619212 h 1085518"/>
              <a:gd name="connsiteX600" fmla="*/ 158572 w 469141"/>
              <a:gd name="connsiteY600" fmla="*/ 619212 h 1085518"/>
              <a:gd name="connsiteX601" fmla="*/ 158232 w 469141"/>
              <a:gd name="connsiteY601" fmla="*/ 620345 h 1085518"/>
              <a:gd name="connsiteX602" fmla="*/ 157778 w 469141"/>
              <a:gd name="connsiteY602" fmla="*/ 621138 h 1085518"/>
              <a:gd name="connsiteX603" fmla="*/ 155624 w 469141"/>
              <a:gd name="connsiteY603" fmla="*/ 622839 h 1085518"/>
              <a:gd name="connsiteX604" fmla="*/ 154264 w 469141"/>
              <a:gd name="connsiteY604" fmla="*/ 624879 h 1085518"/>
              <a:gd name="connsiteX605" fmla="*/ 165146 w 469141"/>
              <a:gd name="connsiteY605" fmla="*/ 640748 h 1085518"/>
              <a:gd name="connsiteX606" fmla="*/ 166053 w 469141"/>
              <a:gd name="connsiteY606" fmla="*/ 642334 h 1085518"/>
              <a:gd name="connsiteX607" fmla="*/ 167299 w 469141"/>
              <a:gd name="connsiteY607" fmla="*/ 645395 h 1085518"/>
              <a:gd name="connsiteX608" fmla="*/ 168206 w 469141"/>
              <a:gd name="connsiteY608" fmla="*/ 646188 h 1085518"/>
              <a:gd name="connsiteX609" fmla="*/ 169226 w 469141"/>
              <a:gd name="connsiteY609" fmla="*/ 645848 h 1085518"/>
              <a:gd name="connsiteX610" fmla="*/ 169680 w 469141"/>
              <a:gd name="connsiteY610" fmla="*/ 644601 h 1085518"/>
              <a:gd name="connsiteX611" fmla="*/ 169226 w 469141"/>
              <a:gd name="connsiteY611" fmla="*/ 643695 h 1085518"/>
              <a:gd name="connsiteX612" fmla="*/ 166393 w 469141"/>
              <a:gd name="connsiteY612" fmla="*/ 640067 h 1085518"/>
              <a:gd name="connsiteX613" fmla="*/ 164579 w 469141"/>
              <a:gd name="connsiteY613" fmla="*/ 636894 h 1085518"/>
              <a:gd name="connsiteX614" fmla="*/ 164352 w 469141"/>
              <a:gd name="connsiteY614" fmla="*/ 635307 h 1085518"/>
              <a:gd name="connsiteX615" fmla="*/ 164352 w 469141"/>
              <a:gd name="connsiteY615" fmla="*/ 634173 h 1085518"/>
              <a:gd name="connsiteX616" fmla="*/ 165599 w 469141"/>
              <a:gd name="connsiteY616" fmla="*/ 637007 h 1085518"/>
              <a:gd name="connsiteX617" fmla="*/ 166959 w 469141"/>
              <a:gd name="connsiteY617" fmla="*/ 639614 h 1085518"/>
              <a:gd name="connsiteX618" fmla="*/ 171380 w 469141"/>
              <a:gd name="connsiteY618" fmla="*/ 642788 h 1085518"/>
              <a:gd name="connsiteX619" fmla="*/ 171834 w 469141"/>
              <a:gd name="connsiteY619" fmla="*/ 642788 h 1085518"/>
              <a:gd name="connsiteX620" fmla="*/ 171266 w 469141"/>
              <a:gd name="connsiteY620" fmla="*/ 641428 h 1085518"/>
              <a:gd name="connsiteX621" fmla="*/ 171607 w 469141"/>
              <a:gd name="connsiteY621" fmla="*/ 640634 h 1085518"/>
              <a:gd name="connsiteX622" fmla="*/ 172287 w 469141"/>
              <a:gd name="connsiteY622" fmla="*/ 640861 h 1085518"/>
              <a:gd name="connsiteX623" fmla="*/ 174100 w 469141"/>
              <a:gd name="connsiteY623" fmla="*/ 642561 h 1085518"/>
              <a:gd name="connsiteX624" fmla="*/ 174100 w 469141"/>
              <a:gd name="connsiteY624" fmla="*/ 643468 h 1085518"/>
              <a:gd name="connsiteX625" fmla="*/ 173306 w 469141"/>
              <a:gd name="connsiteY625" fmla="*/ 644715 h 1085518"/>
              <a:gd name="connsiteX626" fmla="*/ 173306 w 469141"/>
              <a:gd name="connsiteY626" fmla="*/ 646075 h 1085518"/>
              <a:gd name="connsiteX627" fmla="*/ 174440 w 469141"/>
              <a:gd name="connsiteY627" fmla="*/ 646868 h 1085518"/>
              <a:gd name="connsiteX628" fmla="*/ 175234 w 469141"/>
              <a:gd name="connsiteY628" fmla="*/ 648002 h 1085518"/>
              <a:gd name="connsiteX629" fmla="*/ 175234 w 469141"/>
              <a:gd name="connsiteY629" fmla="*/ 649475 h 1085518"/>
              <a:gd name="connsiteX630" fmla="*/ 174893 w 469141"/>
              <a:gd name="connsiteY630" fmla="*/ 650835 h 1085518"/>
              <a:gd name="connsiteX631" fmla="*/ 174327 w 469141"/>
              <a:gd name="connsiteY631" fmla="*/ 651742 h 1085518"/>
              <a:gd name="connsiteX632" fmla="*/ 171154 w 469141"/>
              <a:gd name="connsiteY632" fmla="*/ 648795 h 1085518"/>
              <a:gd name="connsiteX633" fmla="*/ 170020 w 469141"/>
              <a:gd name="connsiteY633" fmla="*/ 649022 h 1085518"/>
              <a:gd name="connsiteX634" fmla="*/ 173987 w 469141"/>
              <a:gd name="connsiteY634" fmla="*/ 654916 h 1085518"/>
              <a:gd name="connsiteX635" fmla="*/ 174440 w 469141"/>
              <a:gd name="connsiteY635" fmla="*/ 655936 h 1085518"/>
              <a:gd name="connsiteX636" fmla="*/ 175234 w 469141"/>
              <a:gd name="connsiteY636" fmla="*/ 658770 h 1085518"/>
              <a:gd name="connsiteX637" fmla="*/ 175914 w 469141"/>
              <a:gd name="connsiteY637" fmla="*/ 660243 h 1085518"/>
              <a:gd name="connsiteX638" fmla="*/ 177161 w 469141"/>
              <a:gd name="connsiteY638" fmla="*/ 661037 h 1085518"/>
              <a:gd name="connsiteX639" fmla="*/ 178521 w 469141"/>
              <a:gd name="connsiteY639" fmla="*/ 661377 h 1085518"/>
              <a:gd name="connsiteX640" fmla="*/ 179881 w 469141"/>
              <a:gd name="connsiteY640" fmla="*/ 661037 h 1085518"/>
              <a:gd name="connsiteX641" fmla="*/ 181241 w 469141"/>
              <a:gd name="connsiteY641" fmla="*/ 660470 h 1085518"/>
              <a:gd name="connsiteX642" fmla="*/ 182261 w 469141"/>
              <a:gd name="connsiteY642" fmla="*/ 660470 h 1085518"/>
              <a:gd name="connsiteX643" fmla="*/ 185322 w 469141"/>
              <a:gd name="connsiteY643" fmla="*/ 663870 h 1085518"/>
              <a:gd name="connsiteX644" fmla="*/ 183961 w 469141"/>
              <a:gd name="connsiteY644" fmla="*/ 663870 h 1085518"/>
              <a:gd name="connsiteX645" fmla="*/ 182714 w 469141"/>
              <a:gd name="connsiteY645" fmla="*/ 664550 h 1085518"/>
              <a:gd name="connsiteX646" fmla="*/ 181581 w 469141"/>
              <a:gd name="connsiteY646" fmla="*/ 665570 h 1085518"/>
              <a:gd name="connsiteX647" fmla="*/ 181354 w 469141"/>
              <a:gd name="connsiteY647" fmla="*/ 667271 h 1085518"/>
              <a:gd name="connsiteX648" fmla="*/ 179881 w 469141"/>
              <a:gd name="connsiteY648" fmla="*/ 664097 h 1085518"/>
              <a:gd name="connsiteX649" fmla="*/ 178861 w 469141"/>
              <a:gd name="connsiteY649" fmla="*/ 663643 h 1085518"/>
              <a:gd name="connsiteX650" fmla="*/ 178407 w 469141"/>
              <a:gd name="connsiteY650" fmla="*/ 664323 h 1085518"/>
              <a:gd name="connsiteX651" fmla="*/ 180221 w 469141"/>
              <a:gd name="connsiteY651" fmla="*/ 668744 h 1085518"/>
              <a:gd name="connsiteX652" fmla="*/ 180901 w 469141"/>
              <a:gd name="connsiteY652" fmla="*/ 670104 h 1085518"/>
              <a:gd name="connsiteX653" fmla="*/ 182148 w 469141"/>
              <a:gd name="connsiteY653" fmla="*/ 670444 h 1085518"/>
              <a:gd name="connsiteX654" fmla="*/ 181695 w 469141"/>
              <a:gd name="connsiteY654" fmla="*/ 671804 h 1085518"/>
              <a:gd name="connsiteX655" fmla="*/ 181354 w 469141"/>
              <a:gd name="connsiteY655" fmla="*/ 673164 h 1085518"/>
              <a:gd name="connsiteX656" fmla="*/ 181807 w 469141"/>
              <a:gd name="connsiteY656" fmla="*/ 674638 h 1085518"/>
              <a:gd name="connsiteX657" fmla="*/ 183735 w 469141"/>
              <a:gd name="connsiteY657" fmla="*/ 679172 h 1085518"/>
              <a:gd name="connsiteX658" fmla="*/ 185435 w 469141"/>
              <a:gd name="connsiteY658" fmla="*/ 682232 h 1085518"/>
              <a:gd name="connsiteX659" fmla="*/ 184415 w 469141"/>
              <a:gd name="connsiteY659" fmla="*/ 682686 h 1085518"/>
              <a:gd name="connsiteX660" fmla="*/ 183508 w 469141"/>
              <a:gd name="connsiteY660" fmla="*/ 683366 h 1085518"/>
              <a:gd name="connsiteX661" fmla="*/ 182828 w 469141"/>
              <a:gd name="connsiteY661" fmla="*/ 684499 h 1085518"/>
              <a:gd name="connsiteX662" fmla="*/ 183621 w 469141"/>
              <a:gd name="connsiteY662" fmla="*/ 687786 h 1085518"/>
              <a:gd name="connsiteX663" fmla="*/ 182941 w 469141"/>
              <a:gd name="connsiteY663" fmla="*/ 689713 h 1085518"/>
              <a:gd name="connsiteX664" fmla="*/ 181015 w 469141"/>
              <a:gd name="connsiteY664" fmla="*/ 692887 h 1085518"/>
              <a:gd name="connsiteX665" fmla="*/ 179767 w 469141"/>
              <a:gd name="connsiteY665" fmla="*/ 698101 h 1085518"/>
              <a:gd name="connsiteX666" fmla="*/ 179087 w 469141"/>
              <a:gd name="connsiteY666" fmla="*/ 702635 h 1085518"/>
              <a:gd name="connsiteX667" fmla="*/ 178634 w 469141"/>
              <a:gd name="connsiteY667" fmla="*/ 707282 h 1085518"/>
              <a:gd name="connsiteX668" fmla="*/ 177954 w 469141"/>
              <a:gd name="connsiteY668" fmla="*/ 708755 h 1085518"/>
              <a:gd name="connsiteX669" fmla="*/ 175800 w 469141"/>
              <a:gd name="connsiteY669" fmla="*/ 710909 h 1085518"/>
              <a:gd name="connsiteX670" fmla="*/ 174554 w 469141"/>
              <a:gd name="connsiteY670" fmla="*/ 711816 h 1085518"/>
              <a:gd name="connsiteX671" fmla="*/ 173647 w 469141"/>
              <a:gd name="connsiteY671" fmla="*/ 712043 h 1085518"/>
              <a:gd name="connsiteX672" fmla="*/ 172740 w 469141"/>
              <a:gd name="connsiteY672" fmla="*/ 712043 h 1085518"/>
              <a:gd name="connsiteX673" fmla="*/ 167866 w 469141"/>
              <a:gd name="connsiteY673" fmla="*/ 713516 h 1085518"/>
              <a:gd name="connsiteX674" fmla="*/ 163219 w 469141"/>
              <a:gd name="connsiteY674" fmla="*/ 716236 h 1085518"/>
              <a:gd name="connsiteX675" fmla="*/ 162426 w 469141"/>
              <a:gd name="connsiteY675" fmla="*/ 717030 h 1085518"/>
              <a:gd name="connsiteX676" fmla="*/ 161972 w 469141"/>
              <a:gd name="connsiteY676" fmla="*/ 718050 h 1085518"/>
              <a:gd name="connsiteX677" fmla="*/ 161632 w 469141"/>
              <a:gd name="connsiteY677" fmla="*/ 719410 h 1085518"/>
              <a:gd name="connsiteX678" fmla="*/ 161632 w 469141"/>
              <a:gd name="connsiteY678" fmla="*/ 720770 h 1085518"/>
              <a:gd name="connsiteX679" fmla="*/ 161972 w 469141"/>
              <a:gd name="connsiteY679" fmla="*/ 722244 h 1085518"/>
              <a:gd name="connsiteX680" fmla="*/ 162539 w 469141"/>
              <a:gd name="connsiteY680" fmla="*/ 723490 h 1085518"/>
              <a:gd name="connsiteX681" fmla="*/ 165032 w 469141"/>
              <a:gd name="connsiteY681" fmla="*/ 725644 h 1085518"/>
              <a:gd name="connsiteX682" fmla="*/ 169453 w 469141"/>
              <a:gd name="connsiteY682" fmla="*/ 727117 h 1085518"/>
              <a:gd name="connsiteX683" fmla="*/ 173647 w 469141"/>
              <a:gd name="connsiteY683" fmla="*/ 729045 h 1085518"/>
              <a:gd name="connsiteX684" fmla="*/ 175800 w 469141"/>
              <a:gd name="connsiteY684" fmla="*/ 731425 h 1085518"/>
              <a:gd name="connsiteX685" fmla="*/ 178068 w 469141"/>
              <a:gd name="connsiteY685" fmla="*/ 733465 h 1085518"/>
              <a:gd name="connsiteX686" fmla="*/ 180561 w 469141"/>
              <a:gd name="connsiteY686" fmla="*/ 734372 h 1085518"/>
              <a:gd name="connsiteX687" fmla="*/ 183168 w 469141"/>
              <a:gd name="connsiteY687" fmla="*/ 734712 h 1085518"/>
              <a:gd name="connsiteX688" fmla="*/ 187135 w 469141"/>
              <a:gd name="connsiteY688" fmla="*/ 737092 h 1085518"/>
              <a:gd name="connsiteX689" fmla="*/ 190082 w 469141"/>
              <a:gd name="connsiteY689" fmla="*/ 741286 h 1085518"/>
              <a:gd name="connsiteX690" fmla="*/ 191215 w 469141"/>
              <a:gd name="connsiteY690" fmla="*/ 743439 h 1085518"/>
              <a:gd name="connsiteX691" fmla="*/ 192122 w 469141"/>
              <a:gd name="connsiteY691" fmla="*/ 745820 h 1085518"/>
              <a:gd name="connsiteX692" fmla="*/ 190989 w 469141"/>
              <a:gd name="connsiteY692" fmla="*/ 751487 h 1085518"/>
              <a:gd name="connsiteX693" fmla="*/ 190196 w 469141"/>
              <a:gd name="connsiteY693" fmla="*/ 754547 h 1085518"/>
              <a:gd name="connsiteX694" fmla="*/ 187249 w 469141"/>
              <a:gd name="connsiteY694" fmla="*/ 760441 h 1085518"/>
              <a:gd name="connsiteX695" fmla="*/ 183735 w 469141"/>
              <a:gd name="connsiteY695" fmla="*/ 765995 h 1085518"/>
              <a:gd name="connsiteX696" fmla="*/ 180447 w 469141"/>
              <a:gd name="connsiteY696" fmla="*/ 770189 h 1085518"/>
              <a:gd name="connsiteX697" fmla="*/ 179881 w 469141"/>
              <a:gd name="connsiteY697" fmla="*/ 771096 h 1085518"/>
              <a:gd name="connsiteX698" fmla="*/ 179428 w 469141"/>
              <a:gd name="connsiteY698" fmla="*/ 772116 h 1085518"/>
              <a:gd name="connsiteX699" fmla="*/ 179428 w 469141"/>
              <a:gd name="connsiteY699" fmla="*/ 772683 h 1085518"/>
              <a:gd name="connsiteX700" fmla="*/ 180108 w 469141"/>
              <a:gd name="connsiteY700" fmla="*/ 773023 h 1085518"/>
              <a:gd name="connsiteX701" fmla="*/ 181921 w 469141"/>
              <a:gd name="connsiteY701" fmla="*/ 773023 h 1085518"/>
              <a:gd name="connsiteX702" fmla="*/ 183621 w 469141"/>
              <a:gd name="connsiteY702" fmla="*/ 772116 h 1085518"/>
              <a:gd name="connsiteX703" fmla="*/ 183168 w 469141"/>
              <a:gd name="connsiteY703" fmla="*/ 771436 h 1085518"/>
              <a:gd name="connsiteX704" fmla="*/ 183394 w 469141"/>
              <a:gd name="connsiteY704" fmla="*/ 770642 h 1085518"/>
              <a:gd name="connsiteX705" fmla="*/ 184075 w 469141"/>
              <a:gd name="connsiteY705" fmla="*/ 770416 h 1085518"/>
              <a:gd name="connsiteX706" fmla="*/ 184755 w 469141"/>
              <a:gd name="connsiteY706" fmla="*/ 770983 h 1085518"/>
              <a:gd name="connsiteX707" fmla="*/ 184188 w 469141"/>
              <a:gd name="connsiteY707" fmla="*/ 771889 h 1085518"/>
              <a:gd name="connsiteX708" fmla="*/ 184188 w 469141"/>
              <a:gd name="connsiteY708" fmla="*/ 775176 h 1085518"/>
              <a:gd name="connsiteX709" fmla="*/ 184301 w 469141"/>
              <a:gd name="connsiteY709" fmla="*/ 775743 h 1085518"/>
              <a:gd name="connsiteX710" fmla="*/ 184755 w 469141"/>
              <a:gd name="connsiteY710" fmla="*/ 775970 h 1085518"/>
              <a:gd name="connsiteX711" fmla="*/ 187815 w 469141"/>
              <a:gd name="connsiteY711" fmla="*/ 774836 h 1085518"/>
              <a:gd name="connsiteX712" fmla="*/ 190082 w 469141"/>
              <a:gd name="connsiteY712" fmla="*/ 775516 h 1085518"/>
              <a:gd name="connsiteX713" fmla="*/ 190422 w 469141"/>
              <a:gd name="connsiteY713" fmla="*/ 776310 h 1085518"/>
              <a:gd name="connsiteX714" fmla="*/ 190876 w 469141"/>
              <a:gd name="connsiteY714" fmla="*/ 778577 h 1085518"/>
              <a:gd name="connsiteX715" fmla="*/ 191215 w 469141"/>
              <a:gd name="connsiteY715" fmla="*/ 779597 h 1085518"/>
              <a:gd name="connsiteX716" fmla="*/ 193029 w 469141"/>
              <a:gd name="connsiteY716" fmla="*/ 780504 h 1085518"/>
              <a:gd name="connsiteX717" fmla="*/ 194503 w 469141"/>
              <a:gd name="connsiteY717" fmla="*/ 779710 h 1085518"/>
              <a:gd name="connsiteX718" fmla="*/ 195863 w 469141"/>
              <a:gd name="connsiteY718" fmla="*/ 778577 h 1085518"/>
              <a:gd name="connsiteX719" fmla="*/ 200737 w 469141"/>
              <a:gd name="connsiteY719" fmla="*/ 775290 h 1085518"/>
              <a:gd name="connsiteX720" fmla="*/ 203910 w 469141"/>
              <a:gd name="connsiteY720" fmla="*/ 772910 h 1085518"/>
              <a:gd name="connsiteX721" fmla="*/ 206857 w 469141"/>
              <a:gd name="connsiteY721" fmla="*/ 770076 h 1085518"/>
              <a:gd name="connsiteX722" fmla="*/ 208444 w 469141"/>
              <a:gd name="connsiteY722" fmla="*/ 767922 h 1085518"/>
              <a:gd name="connsiteX723" fmla="*/ 209691 w 469141"/>
              <a:gd name="connsiteY723" fmla="*/ 765315 h 1085518"/>
              <a:gd name="connsiteX724" fmla="*/ 212411 w 469141"/>
              <a:gd name="connsiteY724" fmla="*/ 761348 h 1085518"/>
              <a:gd name="connsiteX725" fmla="*/ 213658 w 469141"/>
              <a:gd name="connsiteY725" fmla="*/ 758514 h 1085518"/>
              <a:gd name="connsiteX726" fmla="*/ 215131 w 469141"/>
              <a:gd name="connsiteY726" fmla="*/ 755908 h 1085518"/>
              <a:gd name="connsiteX727" fmla="*/ 216945 w 469141"/>
              <a:gd name="connsiteY727" fmla="*/ 753414 h 1085518"/>
              <a:gd name="connsiteX728" fmla="*/ 219665 w 469141"/>
              <a:gd name="connsiteY728" fmla="*/ 750127 h 1085518"/>
              <a:gd name="connsiteX729" fmla="*/ 221253 w 469141"/>
              <a:gd name="connsiteY729" fmla="*/ 746273 h 1085518"/>
              <a:gd name="connsiteX730" fmla="*/ 222952 w 469141"/>
              <a:gd name="connsiteY730" fmla="*/ 744573 h 1085518"/>
              <a:gd name="connsiteX731" fmla="*/ 224426 w 469141"/>
              <a:gd name="connsiteY731" fmla="*/ 742759 h 1085518"/>
              <a:gd name="connsiteX732" fmla="*/ 227033 w 469141"/>
              <a:gd name="connsiteY732" fmla="*/ 736412 h 1085518"/>
              <a:gd name="connsiteX733" fmla="*/ 229980 w 469141"/>
              <a:gd name="connsiteY733" fmla="*/ 730291 h 1085518"/>
              <a:gd name="connsiteX734" fmla="*/ 227033 w 469141"/>
              <a:gd name="connsiteY734" fmla="*/ 728591 h 1085518"/>
              <a:gd name="connsiteX735" fmla="*/ 226466 w 469141"/>
              <a:gd name="connsiteY735" fmla="*/ 727344 h 1085518"/>
              <a:gd name="connsiteX736" fmla="*/ 226466 w 469141"/>
              <a:gd name="connsiteY736" fmla="*/ 725644 h 1085518"/>
              <a:gd name="connsiteX737" fmla="*/ 226806 w 469141"/>
              <a:gd name="connsiteY737" fmla="*/ 722470 h 1085518"/>
              <a:gd name="connsiteX738" fmla="*/ 228393 w 469141"/>
              <a:gd name="connsiteY738" fmla="*/ 719863 h 1085518"/>
              <a:gd name="connsiteX739" fmla="*/ 229300 w 469141"/>
              <a:gd name="connsiteY739" fmla="*/ 718730 h 1085518"/>
              <a:gd name="connsiteX740" fmla="*/ 230320 w 469141"/>
              <a:gd name="connsiteY740" fmla="*/ 717823 h 1085518"/>
              <a:gd name="connsiteX741" fmla="*/ 233720 w 469141"/>
              <a:gd name="connsiteY741" fmla="*/ 716009 h 1085518"/>
              <a:gd name="connsiteX742" fmla="*/ 235987 w 469141"/>
              <a:gd name="connsiteY742" fmla="*/ 715103 h 1085518"/>
              <a:gd name="connsiteX743" fmla="*/ 238368 w 469141"/>
              <a:gd name="connsiteY743" fmla="*/ 714876 h 1085518"/>
              <a:gd name="connsiteX744" fmla="*/ 241088 w 469141"/>
              <a:gd name="connsiteY744" fmla="*/ 715216 h 1085518"/>
              <a:gd name="connsiteX745" fmla="*/ 243808 w 469141"/>
              <a:gd name="connsiteY745" fmla="*/ 715896 h 1085518"/>
              <a:gd name="connsiteX746" fmla="*/ 244715 w 469141"/>
              <a:gd name="connsiteY746" fmla="*/ 716803 h 1085518"/>
              <a:gd name="connsiteX747" fmla="*/ 245622 w 469141"/>
              <a:gd name="connsiteY747" fmla="*/ 718843 h 1085518"/>
              <a:gd name="connsiteX748" fmla="*/ 246302 w 469141"/>
              <a:gd name="connsiteY748" fmla="*/ 719183 h 1085518"/>
              <a:gd name="connsiteX749" fmla="*/ 247436 w 469141"/>
              <a:gd name="connsiteY749" fmla="*/ 716690 h 1085518"/>
              <a:gd name="connsiteX750" fmla="*/ 247095 w 469141"/>
              <a:gd name="connsiteY750" fmla="*/ 715443 h 1085518"/>
              <a:gd name="connsiteX751" fmla="*/ 246415 w 469141"/>
              <a:gd name="connsiteY751" fmla="*/ 714649 h 1085518"/>
              <a:gd name="connsiteX752" fmla="*/ 246415 w 469141"/>
              <a:gd name="connsiteY752" fmla="*/ 713629 h 1085518"/>
              <a:gd name="connsiteX753" fmla="*/ 246755 w 469141"/>
              <a:gd name="connsiteY753" fmla="*/ 709435 h 1085518"/>
              <a:gd name="connsiteX754" fmla="*/ 247662 w 469141"/>
              <a:gd name="connsiteY754" fmla="*/ 705922 h 1085518"/>
              <a:gd name="connsiteX755" fmla="*/ 249929 w 469141"/>
              <a:gd name="connsiteY755" fmla="*/ 705242 h 1085518"/>
              <a:gd name="connsiteX756" fmla="*/ 251856 w 469141"/>
              <a:gd name="connsiteY756" fmla="*/ 703655 h 1085518"/>
              <a:gd name="connsiteX757" fmla="*/ 253669 w 469141"/>
              <a:gd name="connsiteY757" fmla="*/ 701501 h 1085518"/>
              <a:gd name="connsiteX758" fmla="*/ 254690 w 469141"/>
              <a:gd name="connsiteY758" fmla="*/ 698781 h 1085518"/>
              <a:gd name="connsiteX759" fmla="*/ 255370 w 469141"/>
              <a:gd name="connsiteY759" fmla="*/ 692547 h 1085518"/>
              <a:gd name="connsiteX760" fmla="*/ 256276 w 469141"/>
              <a:gd name="connsiteY760" fmla="*/ 686426 h 1085518"/>
              <a:gd name="connsiteX761" fmla="*/ 257410 w 469141"/>
              <a:gd name="connsiteY761" fmla="*/ 683706 h 1085518"/>
              <a:gd name="connsiteX762" fmla="*/ 258770 w 469141"/>
              <a:gd name="connsiteY762" fmla="*/ 681212 h 1085518"/>
              <a:gd name="connsiteX763" fmla="*/ 259223 w 469141"/>
              <a:gd name="connsiteY763" fmla="*/ 679512 h 1085518"/>
              <a:gd name="connsiteX764" fmla="*/ 257977 w 469141"/>
              <a:gd name="connsiteY764" fmla="*/ 678719 h 1085518"/>
              <a:gd name="connsiteX765" fmla="*/ 255596 w 469141"/>
              <a:gd name="connsiteY765" fmla="*/ 677699 h 1085518"/>
              <a:gd name="connsiteX766" fmla="*/ 165146 w 469141"/>
              <a:gd name="connsiteY766" fmla="*/ 758741 h 1085518"/>
              <a:gd name="connsiteX767" fmla="*/ 165146 w 469141"/>
              <a:gd name="connsiteY767" fmla="*/ 756814 h 1085518"/>
              <a:gd name="connsiteX768" fmla="*/ 164013 w 469141"/>
              <a:gd name="connsiteY768" fmla="*/ 757721 h 1085518"/>
              <a:gd name="connsiteX769" fmla="*/ 163445 w 469141"/>
              <a:gd name="connsiteY769" fmla="*/ 757721 h 1085518"/>
              <a:gd name="connsiteX770" fmla="*/ 162199 w 469141"/>
              <a:gd name="connsiteY770" fmla="*/ 758968 h 1085518"/>
              <a:gd name="connsiteX771" fmla="*/ 161632 w 469141"/>
              <a:gd name="connsiteY771" fmla="*/ 761235 h 1085518"/>
              <a:gd name="connsiteX772" fmla="*/ 161632 w 469141"/>
              <a:gd name="connsiteY772" fmla="*/ 762255 h 1085518"/>
              <a:gd name="connsiteX773" fmla="*/ 164239 w 469141"/>
              <a:gd name="connsiteY773" fmla="*/ 760781 h 1085518"/>
              <a:gd name="connsiteX774" fmla="*/ 165146 w 469141"/>
              <a:gd name="connsiteY774" fmla="*/ 758741 h 1085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</a:cxnLst>
            <a:rect l="l" t="t" r="r" b="b"/>
            <a:pathLst>
              <a:path w="469141" h="1085518">
                <a:moveTo>
                  <a:pt x="6914" y="1025785"/>
                </a:moveTo>
                <a:lnTo>
                  <a:pt x="4421" y="1026012"/>
                </a:lnTo>
                <a:lnTo>
                  <a:pt x="4421" y="1027032"/>
                </a:lnTo>
                <a:cubicBezTo>
                  <a:pt x="4421" y="1027032"/>
                  <a:pt x="3854" y="1030093"/>
                  <a:pt x="3854" y="1030093"/>
                </a:cubicBezTo>
                <a:lnTo>
                  <a:pt x="567" y="1032473"/>
                </a:lnTo>
                <a:lnTo>
                  <a:pt x="0" y="1033720"/>
                </a:lnTo>
                <a:lnTo>
                  <a:pt x="340" y="1034173"/>
                </a:lnTo>
                <a:lnTo>
                  <a:pt x="1700" y="1034173"/>
                </a:lnTo>
                <a:cubicBezTo>
                  <a:pt x="1700" y="1034173"/>
                  <a:pt x="2607" y="1032926"/>
                  <a:pt x="2607" y="1032926"/>
                </a:cubicBezTo>
                <a:lnTo>
                  <a:pt x="3061" y="1033153"/>
                </a:lnTo>
                <a:lnTo>
                  <a:pt x="3741" y="1034173"/>
                </a:lnTo>
                <a:lnTo>
                  <a:pt x="6120" y="1034853"/>
                </a:lnTo>
                <a:lnTo>
                  <a:pt x="7254" y="1034853"/>
                </a:lnTo>
                <a:cubicBezTo>
                  <a:pt x="7254" y="1034853"/>
                  <a:pt x="6801" y="1032359"/>
                  <a:pt x="6801" y="1032359"/>
                </a:cubicBezTo>
                <a:lnTo>
                  <a:pt x="6347" y="1032019"/>
                </a:lnTo>
                <a:lnTo>
                  <a:pt x="5894" y="1030999"/>
                </a:lnTo>
                <a:lnTo>
                  <a:pt x="6688" y="1030433"/>
                </a:lnTo>
                <a:lnTo>
                  <a:pt x="6461" y="1029186"/>
                </a:lnTo>
                <a:lnTo>
                  <a:pt x="6461" y="1028052"/>
                </a:lnTo>
                <a:cubicBezTo>
                  <a:pt x="6461" y="1028052"/>
                  <a:pt x="7481" y="1027032"/>
                  <a:pt x="7481" y="1027032"/>
                </a:cubicBezTo>
                <a:lnTo>
                  <a:pt x="7481" y="1026466"/>
                </a:lnTo>
                <a:cubicBezTo>
                  <a:pt x="7481" y="1026466"/>
                  <a:pt x="7481" y="1026012"/>
                  <a:pt x="7481" y="1026012"/>
                </a:cubicBezTo>
                <a:lnTo>
                  <a:pt x="6914" y="1025672"/>
                </a:lnTo>
                <a:close/>
                <a:moveTo>
                  <a:pt x="14395" y="889996"/>
                </a:moveTo>
                <a:lnTo>
                  <a:pt x="15415" y="890563"/>
                </a:lnTo>
                <a:lnTo>
                  <a:pt x="16435" y="890563"/>
                </a:lnTo>
                <a:cubicBezTo>
                  <a:pt x="16435" y="890563"/>
                  <a:pt x="17115" y="890676"/>
                  <a:pt x="17115" y="890676"/>
                </a:cubicBezTo>
                <a:lnTo>
                  <a:pt x="17342" y="889996"/>
                </a:lnTo>
                <a:lnTo>
                  <a:pt x="17342" y="888636"/>
                </a:lnTo>
                <a:cubicBezTo>
                  <a:pt x="17342" y="888636"/>
                  <a:pt x="17115" y="888183"/>
                  <a:pt x="17115" y="888183"/>
                </a:cubicBezTo>
                <a:lnTo>
                  <a:pt x="16208" y="887503"/>
                </a:lnTo>
                <a:lnTo>
                  <a:pt x="13829" y="888296"/>
                </a:lnTo>
                <a:lnTo>
                  <a:pt x="13149" y="889770"/>
                </a:lnTo>
                <a:lnTo>
                  <a:pt x="13715" y="889996"/>
                </a:lnTo>
                <a:lnTo>
                  <a:pt x="14395" y="889770"/>
                </a:lnTo>
                <a:close/>
                <a:moveTo>
                  <a:pt x="46359" y="925474"/>
                </a:moveTo>
                <a:lnTo>
                  <a:pt x="45679" y="924567"/>
                </a:lnTo>
                <a:lnTo>
                  <a:pt x="43978" y="923887"/>
                </a:lnTo>
                <a:lnTo>
                  <a:pt x="43978" y="922640"/>
                </a:lnTo>
                <a:cubicBezTo>
                  <a:pt x="43978" y="922640"/>
                  <a:pt x="46019" y="923094"/>
                  <a:pt x="46019" y="923094"/>
                </a:cubicBezTo>
                <a:lnTo>
                  <a:pt x="46019" y="921960"/>
                </a:lnTo>
                <a:cubicBezTo>
                  <a:pt x="46019" y="921960"/>
                  <a:pt x="42165" y="917313"/>
                  <a:pt x="42165" y="917313"/>
                </a:cubicBezTo>
                <a:lnTo>
                  <a:pt x="38652" y="917313"/>
                </a:lnTo>
                <a:cubicBezTo>
                  <a:pt x="38652" y="917313"/>
                  <a:pt x="38311" y="920146"/>
                  <a:pt x="38311" y="920146"/>
                </a:cubicBezTo>
                <a:lnTo>
                  <a:pt x="38991" y="923207"/>
                </a:lnTo>
                <a:lnTo>
                  <a:pt x="37745" y="924567"/>
                </a:lnTo>
                <a:lnTo>
                  <a:pt x="37745" y="926154"/>
                </a:lnTo>
                <a:cubicBezTo>
                  <a:pt x="37745" y="926154"/>
                  <a:pt x="35931" y="927061"/>
                  <a:pt x="35931" y="927061"/>
                </a:cubicBezTo>
                <a:lnTo>
                  <a:pt x="35477" y="928307"/>
                </a:lnTo>
                <a:lnTo>
                  <a:pt x="35477" y="929781"/>
                </a:lnTo>
                <a:cubicBezTo>
                  <a:pt x="35477" y="929781"/>
                  <a:pt x="33551" y="931368"/>
                  <a:pt x="33551" y="931368"/>
                </a:cubicBezTo>
                <a:lnTo>
                  <a:pt x="33210" y="933068"/>
                </a:lnTo>
                <a:lnTo>
                  <a:pt x="33890" y="933068"/>
                </a:lnTo>
                <a:cubicBezTo>
                  <a:pt x="33890" y="933068"/>
                  <a:pt x="36384" y="932615"/>
                  <a:pt x="36384" y="932615"/>
                </a:cubicBezTo>
                <a:lnTo>
                  <a:pt x="38652" y="930801"/>
                </a:lnTo>
                <a:lnTo>
                  <a:pt x="39218" y="930801"/>
                </a:lnTo>
                <a:cubicBezTo>
                  <a:pt x="39218" y="930801"/>
                  <a:pt x="41145" y="930801"/>
                  <a:pt x="41145" y="930801"/>
                </a:cubicBezTo>
                <a:lnTo>
                  <a:pt x="43412" y="929101"/>
                </a:lnTo>
                <a:lnTo>
                  <a:pt x="46812" y="928647"/>
                </a:lnTo>
                <a:lnTo>
                  <a:pt x="47945" y="927741"/>
                </a:lnTo>
                <a:lnTo>
                  <a:pt x="48399" y="926494"/>
                </a:lnTo>
                <a:lnTo>
                  <a:pt x="48059" y="925134"/>
                </a:lnTo>
                <a:lnTo>
                  <a:pt x="46359" y="925360"/>
                </a:lnTo>
                <a:close/>
                <a:moveTo>
                  <a:pt x="23122" y="879002"/>
                </a:moveTo>
                <a:lnTo>
                  <a:pt x="22216" y="875715"/>
                </a:lnTo>
                <a:lnTo>
                  <a:pt x="21876" y="875715"/>
                </a:lnTo>
                <a:cubicBezTo>
                  <a:pt x="21876" y="875715"/>
                  <a:pt x="20402" y="877415"/>
                  <a:pt x="20402" y="877415"/>
                </a:cubicBezTo>
                <a:lnTo>
                  <a:pt x="21196" y="878435"/>
                </a:lnTo>
                <a:lnTo>
                  <a:pt x="23122" y="879115"/>
                </a:lnTo>
                <a:close/>
                <a:moveTo>
                  <a:pt x="66195" y="1082912"/>
                </a:moveTo>
                <a:lnTo>
                  <a:pt x="65174" y="1083365"/>
                </a:lnTo>
                <a:lnTo>
                  <a:pt x="64041" y="1083365"/>
                </a:lnTo>
                <a:cubicBezTo>
                  <a:pt x="64041" y="1083365"/>
                  <a:pt x="64381" y="1084272"/>
                  <a:pt x="64381" y="1084272"/>
                </a:cubicBezTo>
                <a:lnTo>
                  <a:pt x="65174" y="1084952"/>
                </a:lnTo>
                <a:lnTo>
                  <a:pt x="66195" y="1085519"/>
                </a:lnTo>
                <a:lnTo>
                  <a:pt x="68348" y="1084839"/>
                </a:lnTo>
                <a:lnTo>
                  <a:pt x="67214" y="1083365"/>
                </a:lnTo>
                <a:lnTo>
                  <a:pt x="66195" y="1083025"/>
                </a:lnTo>
                <a:close/>
                <a:moveTo>
                  <a:pt x="193709" y="642221"/>
                </a:moveTo>
                <a:lnTo>
                  <a:pt x="195523" y="643241"/>
                </a:lnTo>
                <a:lnTo>
                  <a:pt x="196089" y="644261"/>
                </a:lnTo>
                <a:lnTo>
                  <a:pt x="197676" y="644715"/>
                </a:lnTo>
                <a:lnTo>
                  <a:pt x="197676" y="643355"/>
                </a:lnTo>
                <a:cubicBezTo>
                  <a:pt x="197676" y="643355"/>
                  <a:pt x="196883" y="640748"/>
                  <a:pt x="196883" y="640748"/>
                </a:cubicBezTo>
                <a:lnTo>
                  <a:pt x="195523" y="639161"/>
                </a:lnTo>
                <a:lnTo>
                  <a:pt x="194843" y="638027"/>
                </a:lnTo>
                <a:lnTo>
                  <a:pt x="194389" y="638254"/>
                </a:lnTo>
                <a:lnTo>
                  <a:pt x="194389" y="638707"/>
                </a:lnTo>
                <a:cubicBezTo>
                  <a:pt x="194389" y="638707"/>
                  <a:pt x="193256" y="639727"/>
                  <a:pt x="193256" y="639727"/>
                </a:cubicBezTo>
                <a:lnTo>
                  <a:pt x="193482" y="641768"/>
                </a:lnTo>
                <a:lnTo>
                  <a:pt x="193709" y="642108"/>
                </a:lnTo>
                <a:close/>
                <a:moveTo>
                  <a:pt x="364976" y="837517"/>
                </a:moveTo>
                <a:lnTo>
                  <a:pt x="366222" y="837517"/>
                </a:lnTo>
                <a:cubicBezTo>
                  <a:pt x="366222" y="837517"/>
                  <a:pt x="366902" y="836837"/>
                  <a:pt x="366902" y="836837"/>
                </a:cubicBezTo>
                <a:lnTo>
                  <a:pt x="358968" y="836270"/>
                </a:lnTo>
                <a:lnTo>
                  <a:pt x="356928" y="837517"/>
                </a:lnTo>
                <a:lnTo>
                  <a:pt x="355001" y="837290"/>
                </a:lnTo>
                <a:lnTo>
                  <a:pt x="353188" y="839104"/>
                </a:lnTo>
                <a:lnTo>
                  <a:pt x="353981" y="839444"/>
                </a:lnTo>
                <a:lnTo>
                  <a:pt x="357494" y="839104"/>
                </a:lnTo>
                <a:lnTo>
                  <a:pt x="359081" y="840010"/>
                </a:lnTo>
                <a:lnTo>
                  <a:pt x="359762" y="841371"/>
                </a:lnTo>
                <a:lnTo>
                  <a:pt x="358968" y="842844"/>
                </a:lnTo>
                <a:lnTo>
                  <a:pt x="357608" y="844205"/>
                </a:lnTo>
                <a:lnTo>
                  <a:pt x="357608" y="844998"/>
                </a:lnTo>
                <a:cubicBezTo>
                  <a:pt x="357608" y="844998"/>
                  <a:pt x="358288" y="846925"/>
                  <a:pt x="358288" y="846925"/>
                </a:cubicBezTo>
                <a:lnTo>
                  <a:pt x="358855" y="847151"/>
                </a:lnTo>
                <a:lnTo>
                  <a:pt x="359988" y="847151"/>
                </a:lnTo>
                <a:cubicBezTo>
                  <a:pt x="359988" y="847151"/>
                  <a:pt x="361235" y="846131"/>
                  <a:pt x="361235" y="846131"/>
                </a:cubicBezTo>
                <a:lnTo>
                  <a:pt x="363616" y="845338"/>
                </a:lnTo>
                <a:lnTo>
                  <a:pt x="363616" y="844771"/>
                </a:lnTo>
                <a:cubicBezTo>
                  <a:pt x="363616" y="844771"/>
                  <a:pt x="362595" y="842731"/>
                  <a:pt x="362595" y="842731"/>
                </a:cubicBezTo>
                <a:lnTo>
                  <a:pt x="361462" y="842731"/>
                </a:lnTo>
                <a:cubicBezTo>
                  <a:pt x="361462" y="842731"/>
                  <a:pt x="360215" y="840237"/>
                  <a:pt x="360215" y="840237"/>
                </a:cubicBezTo>
                <a:lnTo>
                  <a:pt x="361462" y="839104"/>
                </a:lnTo>
                <a:lnTo>
                  <a:pt x="361235" y="838764"/>
                </a:lnTo>
                <a:lnTo>
                  <a:pt x="359988" y="838197"/>
                </a:lnTo>
                <a:lnTo>
                  <a:pt x="360328" y="837744"/>
                </a:lnTo>
                <a:lnTo>
                  <a:pt x="362256" y="837517"/>
                </a:lnTo>
                <a:lnTo>
                  <a:pt x="362936" y="838310"/>
                </a:lnTo>
                <a:lnTo>
                  <a:pt x="362936" y="840350"/>
                </a:lnTo>
                <a:cubicBezTo>
                  <a:pt x="362936" y="840350"/>
                  <a:pt x="364976" y="837630"/>
                  <a:pt x="364976" y="837630"/>
                </a:cubicBezTo>
                <a:close/>
                <a:moveTo>
                  <a:pt x="365883" y="850212"/>
                </a:moveTo>
                <a:lnTo>
                  <a:pt x="366222" y="851232"/>
                </a:lnTo>
                <a:lnTo>
                  <a:pt x="366222" y="852819"/>
                </a:lnTo>
                <a:cubicBezTo>
                  <a:pt x="366222" y="852819"/>
                  <a:pt x="367016" y="852592"/>
                  <a:pt x="367016" y="852592"/>
                </a:cubicBezTo>
                <a:lnTo>
                  <a:pt x="368149" y="851119"/>
                </a:lnTo>
                <a:lnTo>
                  <a:pt x="367469" y="849985"/>
                </a:lnTo>
                <a:lnTo>
                  <a:pt x="365995" y="850325"/>
                </a:lnTo>
                <a:close/>
                <a:moveTo>
                  <a:pt x="168773" y="770869"/>
                </a:moveTo>
                <a:lnTo>
                  <a:pt x="166733" y="770869"/>
                </a:lnTo>
                <a:cubicBezTo>
                  <a:pt x="166733" y="770869"/>
                  <a:pt x="168093" y="770076"/>
                  <a:pt x="168093" y="770076"/>
                </a:cubicBezTo>
                <a:lnTo>
                  <a:pt x="170020" y="768602"/>
                </a:lnTo>
                <a:lnTo>
                  <a:pt x="170360" y="767696"/>
                </a:lnTo>
                <a:lnTo>
                  <a:pt x="171607" y="766222"/>
                </a:lnTo>
                <a:lnTo>
                  <a:pt x="172173" y="764975"/>
                </a:lnTo>
                <a:lnTo>
                  <a:pt x="170586" y="764975"/>
                </a:lnTo>
                <a:cubicBezTo>
                  <a:pt x="170586" y="764975"/>
                  <a:pt x="170360" y="764069"/>
                  <a:pt x="170360" y="764069"/>
                </a:cubicBezTo>
                <a:lnTo>
                  <a:pt x="169113" y="764069"/>
                </a:lnTo>
                <a:cubicBezTo>
                  <a:pt x="169113" y="764069"/>
                  <a:pt x="168433" y="764522"/>
                  <a:pt x="168433" y="764522"/>
                </a:cubicBezTo>
                <a:lnTo>
                  <a:pt x="167639" y="764522"/>
                </a:lnTo>
                <a:cubicBezTo>
                  <a:pt x="167639" y="764522"/>
                  <a:pt x="165939" y="764182"/>
                  <a:pt x="165939" y="764182"/>
                </a:cubicBezTo>
                <a:lnTo>
                  <a:pt x="165939" y="765089"/>
                </a:lnTo>
                <a:cubicBezTo>
                  <a:pt x="165939" y="765089"/>
                  <a:pt x="166393" y="766222"/>
                  <a:pt x="166393" y="766222"/>
                </a:cubicBezTo>
                <a:lnTo>
                  <a:pt x="165032" y="766902"/>
                </a:lnTo>
                <a:lnTo>
                  <a:pt x="164125" y="768376"/>
                </a:lnTo>
                <a:lnTo>
                  <a:pt x="164466" y="769169"/>
                </a:lnTo>
                <a:lnTo>
                  <a:pt x="163672" y="770529"/>
                </a:lnTo>
                <a:lnTo>
                  <a:pt x="161632" y="771436"/>
                </a:lnTo>
                <a:lnTo>
                  <a:pt x="162992" y="769396"/>
                </a:lnTo>
                <a:lnTo>
                  <a:pt x="162992" y="767582"/>
                </a:lnTo>
                <a:cubicBezTo>
                  <a:pt x="162992" y="767582"/>
                  <a:pt x="164125" y="766109"/>
                  <a:pt x="164125" y="766109"/>
                </a:cubicBezTo>
                <a:lnTo>
                  <a:pt x="163445" y="765089"/>
                </a:lnTo>
                <a:lnTo>
                  <a:pt x="163672" y="764409"/>
                </a:lnTo>
                <a:lnTo>
                  <a:pt x="164919" y="763842"/>
                </a:lnTo>
                <a:lnTo>
                  <a:pt x="165939" y="762141"/>
                </a:lnTo>
                <a:lnTo>
                  <a:pt x="164805" y="762141"/>
                </a:lnTo>
                <a:cubicBezTo>
                  <a:pt x="164805" y="762141"/>
                  <a:pt x="163786" y="763048"/>
                  <a:pt x="163786" y="763048"/>
                </a:cubicBezTo>
                <a:lnTo>
                  <a:pt x="161405" y="763615"/>
                </a:lnTo>
                <a:lnTo>
                  <a:pt x="160499" y="764069"/>
                </a:lnTo>
                <a:lnTo>
                  <a:pt x="156872" y="767015"/>
                </a:lnTo>
                <a:lnTo>
                  <a:pt x="154491" y="768262"/>
                </a:lnTo>
                <a:lnTo>
                  <a:pt x="152224" y="769849"/>
                </a:lnTo>
                <a:lnTo>
                  <a:pt x="150071" y="771776"/>
                </a:lnTo>
                <a:lnTo>
                  <a:pt x="147691" y="771776"/>
                </a:lnTo>
                <a:cubicBezTo>
                  <a:pt x="147691" y="771776"/>
                  <a:pt x="146784" y="769169"/>
                  <a:pt x="146784" y="769169"/>
                </a:cubicBezTo>
                <a:lnTo>
                  <a:pt x="146443" y="766335"/>
                </a:lnTo>
                <a:lnTo>
                  <a:pt x="146217" y="763048"/>
                </a:lnTo>
                <a:lnTo>
                  <a:pt x="145083" y="760328"/>
                </a:lnTo>
                <a:lnTo>
                  <a:pt x="142590" y="759648"/>
                </a:lnTo>
                <a:lnTo>
                  <a:pt x="140550" y="758401"/>
                </a:lnTo>
                <a:lnTo>
                  <a:pt x="139756" y="757154"/>
                </a:lnTo>
                <a:lnTo>
                  <a:pt x="139303" y="755681"/>
                </a:lnTo>
                <a:lnTo>
                  <a:pt x="139303" y="754094"/>
                </a:lnTo>
                <a:cubicBezTo>
                  <a:pt x="139303" y="754094"/>
                  <a:pt x="139870" y="752507"/>
                  <a:pt x="139870" y="752507"/>
                </a:cubicBezTo>
                <a:lnTo>
                  <a:pt x="144177" y="751827"/>
                </a:lnTo>
                <a:lnTo>
                  <a:pt x="141910" y="751034"/>
                </a:lnTo>
                <a:lnTo>
                  <a:pt x="139529" y="751260"/>
                </a:lnTo>
                <a:lnTo>
                  <a:pt x="138056" y="751827"/>
                </a:lnTo>
                <a:lnTo>
                  <a:pt x="134542" y="754547"/>
                </a:lnTo>
                <a:lnTo>
                  <a:pt x="130575" y="758061"/>
                </a:lnTo>
                <a:lnTo>
                  <a:pt x="127855" y="762935"/>
                </a:lnTo>
                <a:lnTo>
                  <a:pt x="126948" y="769622"/>
                </a:lnTo>
                <a:lnTo>
                  <a:pt x="125248" y="775970"/>
                </a:lnTo>
                <a:lnTo>
                  <a:pt x="124001" y="778463"/>
                </a:lnTo>
                <a:lnTo>
                  <a:pt x="121621" y="781524"/>
                </a:lnTo>
                <a:lnTo>
                  <a:pt x="119580" y="783224"/>
                </a:lnTo>
                <a:lnTo>
                  <a:pt x="118334" y="783904"/>
                </a:lnTo>
                <a:lnTo>
                  <a:pt x="115500" y="784244"/>
                </a:lnTo>
                <a:lnTo>
                  <a:pt x="114480" y="785264"/>
                </a:lnTo>
                <a:lnTo>
                  <a:pt x="113120" y="789912"/>
                </a:lnTo>
                <a:lnTo>
                  <a:pt x="111873" y="792745"/>
                </a:lnTo>
                <a:lnTo>
                  <a:pt x="111079" y="795579"/>
                </a:lnTo>
                <a:lnTo>
                  <a:pt x="110513" y="798526"/>
                </a:lnTo>
                <a:lnTo>
                  <a:pt x="109606" y="801133"/>
                </a:lnTo>
                <a:lnTo>
                  <a:pt x="110513" y="801926"/>
                </a:lnTo>
                <a:lnTo>
                  <a:pt x="110853" y="802720"/>
                </a:lnTo>
                <a:lnTo>
                  <a:pt x="109719" y="802720"/>
                </a:lnTo>
                <a:cubicBezTo>
                  <a:pt x="109719" y="802720"/>
                  <a:pt x="109039" y="803173"/>
                  <a:pt x="109039" y="803173"/>
                </a:cubicBezTo>
                <a:lnTo>
                  <a:pt x="108359" y="803740"/>
                </a:lnTo>
                <a:lnTo>
                  <a:pt x="105072" y="808954"/>
                </a:lnTo>
                <a:lnTo>
                  <a:pt x="105526" y="811787"/>
                </a:lnTo>
                <a:lnTo>
                  <a:pt x="105299" y="813374"/>
                </a:lnTo>
                <a:lnTo>
                  <a:pt x="104732" y="813941"/>
                </a:lnTo>
                <a:lnTo>
                  <a:pt x="104732" y="812127"/>
                </a:lnTo>
                <a:cubicBezTo>
                  <a:pt x="104732" y="812127"/>
                  <a:pt x="104732" y="810654"/>
                  <a:pt x="104732" y="810654"/>
                </a:cubicBezTo>
                <a:lnTo>
                  <a:pt x="103939" y="809407"/>
                </a:lnTo>
                <a:lnTo>
                  <a:pt x="101332" y="812921"/>
                </a:lnTo>
                <a:lnTo>
                  <a:pt x="99292" y="814961"/>
                </a:lnTo>
                <a:lnTo>
                  <a:pt x="98951" y="816208"/>
                </a:lnTo>
                <a:lnTo>
                  <a:pt x="99178" y="817681"/>
                </a:lnTo>
                <a:lnTo>
                  <a:pt x="97705" y="815868"/>
                </a:lnTo>
                <a:lnTo>
                  <a:pt x="96685" y="816208"/>
                </a:lnTo>
                <a:lnTo>
                  <a:pt x="94757" y="817228"/>
                </a:lnTo>
                <a:lnTo>
                  <a:pt x="94984" y="818021"/>
                </a:lnTo>
                <a:lnTo>
                  <a:pt x="96571" y="819382"/>
                </a:lnTo>
                <a:lnTo>
                  <a:pt x="94984" y="818475"/>
                </a:lnTo>
                <a:lnTo>
                  <a:pt x="93397" y="817908"/>
                </a:lnTo>
                <a:lnTo>
                  <a:pt x="91811" y="818702"/>
                </a:lnTo>
                <a:lnTo>
                  <a:pt x="90224" y="819835"/>
                </a:lnTo>
                <a:lnTo>
                  <a:pt x="91698" y="820515"/>
                </a:lnTo>
                <a:lnTo>
                  <a:pt x="92151" y="821762"/>
                </a:lnTo>
                <a:lnTo>
                  <a:pt x="91357" y="820968"/>
                </a:lnTo>
                <a:lnTo>
                  <a:pt x="90224" y="820742"/>
                </a:lnTo>
                <a:lnTo>
                  <a:pt x="88977" y="821308"/>
                </a:lnTo>
                <a:lnTo>
                  <a:pt x="87957" y="822895"/>
                </a:lnTo>
                <a:lnTo>
                  <a:pt x="87163" y="823575"/>
                </a:lnTo>
                <a:lnTo>
                  <a:pt x="86256" y="824029"/>
                </a:lnTo>
                <a:lnTo>
                  <a:pt x="84443" y="826296"/>
                </a:lnTo>
                <a:lnTo>
                  <a:pt x="81156" y="828336"/>
                </a:lnTo>
                <a:lnTo>
                  <a:pt x="82176" y="828903"/>
                </a:lnTo>
                <a:lnTo>
                  <a:pt x="81837" y="829356"/>
                </a:lnTo>
                <a:lnTo>
                  <a:pt x="80703" y="829356"/>
                </a:lnTo>
                <a:cubicBezTo>
                  <a:pt x="80703" y="829356"/>
                  <a:pt x="80476" y="830263"/>
                  <a:pt x="80476" y="830263"/>
                </a:cubicBezTo>
                <a:lnTo>
                  <a:pt x="80703" y="831283"/>
                </a:lnTo>
                <a:lnTo>
                  <a:pt x="79343" y="831283"/>
                </a:lnTo>
                <a:cubicBezTo>
                  <a:pt x="79343" y="831283"/>
                  <a:pt x="77189" y="832756"/>
                  <a:pt x="77189" y="832756"/>
                </a:cubicBezTo>
                <a:lnTo>
                  <a:pt x="74242" y="833663"/>
                </a:lnTo>
                <a:lnTo>
                  <a:pt x="70275" y="835704"/>
                </a:lnTo>
                <a:lnTo>
                  <a:pt x="67101" y="837744"/>
                </a:lnTo>
                <a:lnTo>
                  <a:pt x="66421" y="838877"/>
                </a:lnTo>
                <a:lnTo>
                  <a:pt x="67328" y="841371"/>
                </a:lnTo>
                <a:lnTo>
                  <a:pt x="66421" y="841031"/>
                </a:lnTo>
                <a:lnTo>
                  <a:pt x="64947" y="840010"/>
                </a:lnTo>
                <a:lnTo>
                  <a:pt x="63361" y="840691"/>
                </a:lnTo>
                <a:lnTo>
                  <a:pt x="59620" y="843411"/>
                </a:lnTo>
                <a:lnTo>
                  <a:pt x="58940" y="843411"/>
                </a:lnTo>
                <a:cubicBezTo>
                  <a:pt x="58940" y="843411"/>
                  <a:pt x="56446" y="842844"/>
                  <a:pt x="56446" y="842844"/>
                </a:cubicBezTo>
                <a:lnTo>
                  <a:pt x="52479" y="844431"/>
                </a:lnTo>
                <a:lnTo>
                  <a:pt x="50666" y="845791"/>
                </a:lnTo>
                <a:lnTo>
                  <a:pt x="47153" y="849645"/>
                </a:lnTo>
                <a:lnTo>
                  <a:pt x="43525" y="853272"/>
                </a:lnTo>
                <a:lnTo>
                  <a:pt x="40238" y="857126"/>
                </a:lnTo>
                <a:lnTo>
                  <a:pt x="40465" y="859620"/>
                </a:lnTo>
                <a:lnTo>
                  <a:pt x="41145" y="860526"/>
                </a:lnTo>
                <a:lnTo>
                  <a:pt x="41145" y="861547"/>
                </a:lnTo>
                <a:cubicBezTo>
                  <a:pt x="41145" y="861547"/>
                  <a:pt x="40238" y="860413"/>
                  <a:pt x="40238" y="860413"/>
                </a:cubicBezTo>
                <a:lnTo>
                  <a:pt x="38764" y="859620"/>
                </a:lnTo>
                <a:lnTo>
                  <a:pt x="36951" y="860866"/>
                </a:lnTo>
                <a:lnTo>
                  <a:pt x="34457" y="863587"/>
                </a:lnTo>
                <a:lnTo>
                  <a:pt x="32530" y="864380"/>
                </a:lnTo>
                <a:lnTo>
                  <a:pt x="31964" y="865173"/>
                </a:lnTo>
                <a:lnTo>
                  <a:pt x="31964" y="866193"/>
                </a:lnTo>
                <a:cubicBezTo>
                  <a:pt x="31964" y="866193"/>
                  <a:pt x="32417" y="867214"/>
                  <a:pt x="32417" y="867214"/>
                </a:cubicBezTo>
                <a:lnTo>
                  <a:pt x="32417" y="868347"/>
                </a:lnTo>
                <a:cubicBezTo>
                  <a:pt x="32417" y="868347"/>
                  <a:pt x="32077" y="869481"/>
                  <a:pt x="32077" y="869481"/>
                </a:cubicBezTo>
                <a:lnTo>
                  <a:pt x="30943" y="865967"/>
                </a:lnTo>
                <a:lnTo>
                  <a:pt x="26523" y="869594"/>
                </a:lnTo>
                <a:lnTo>
                  <a:pt x="26070" y="870501"/>
                </a:lnTo>
                <a:lnTo>
                  <a:pt x="26750" y="871861"/>
                </a:lnTo>
                <a:lnTo>
                  <a:pt x="27883" y="872768"/>
                </a:lnTo>
                <a:lnTo>
                  <a:pt x="26410" y="873108"/>
                </a:lnTo>
                <a:lnTo>
                  <a:pt x="25163" y="871974"/>
                </a:lnTo>
                <a:lnTo>
                  <a:pt x="23122" y="873901"/>
                </a:lnTo>
                <a:lnTo>
                  <a:pt x="23122" y="875375"/>
                </a:lnTo>
                <a:cubicBezTo>
                  <a:pt x="23122" y="875375"/>
                  <a:pt x="23236" y="876621"/>
                  <a:pt x="23236" y="876621"/>
                </a:cubicBezTo>
                <a:lnTo>
                  <a:pt x="25163" y="877755"/>
                </a:lnTo>
                <a:lnTo>
                  <a:pt x="26750" y="878095"/>
                </a:lnTo>
                <a:lnTo>
                  <a:pt x="27203" y="878322"/>
                </a:lnTo>
                <a:lnTo>
                  <a:pt x="25503" y="878662"/>
                </a:lnTo>
                <a:lnTo>
                  <a:pt x="24936" y="879115"/>
                </a:lnTo>
                <a:lnTo>
                  <a:pt x="24936" y="880135"/>
                </a:lnTo>
                <a:cubicBezTo>
                  <a:pt x="24936" y="880135"/>
                  <a:pt x="25730" y="881722"/>
                  <a:pt x="25730" y="881722"/>
                </a:cubicBezTo>
                <a:lnTo>
                  <a:pt x="23576" y="880929"/>
                </a:lnTo>
                <a:lnTo>
                  <a:pt x="20629" y="878889"/>
                </a:lnTo>
                <a:lnTo>
                  <a:pt x="19836" y="878889"/>
                </a:lnTo>
                <a:cubicBezTo>
                  <a:pt x="19836" y="878889"/>
                  <a:pt x="19949" y="880475"/>
                  <a:pt x="19949" y="880475"/>
                </a:cubicBezTo>
                <a:lnTo>
                  <a:pt x="20856" y="881609"/>
                </a:lnTo>
                <a:lnTo>
                  <a:pt x="17909" y="881609"/>
                </a:lnTo>
                <a:cubicBezTo>
                  <a:pt x="17909" y="881609"/>
                  <a:pt x="17229" y="883309"/>
                  <a:pt x="17229" y="883309"/>
                </a:cubicBezTo>
                <a:lnTo>
                  <a:pt x="17002" y="885349"/>
                </a:lnTo>
                <a:lnTo>
                  <a:pt x="19722" y="885576"/>
                </a:lnTo>
                <a:lnTo>
                  <a:pt x="22216" y="885122"/>
                </a:lnTo>
                <a:lnTo>
                  <a:pt x="18816" y="887050"/>
                </a:lnTo>
                <a:lnTo>
                  <a:pt x="18249" y="888183"/>
                </a:lnTo>
                <a:lnTo>
                  <a:pt x="18476" y="889656"/>
                </a:lnTo>
                <a:lnTo>
                  <a:pt x="22442" y="889996"/>
                </a:lnTo>
                <a:lnTo>
                  <a:pt x="21423" y="891016"/>
                </a:lnTo>
                <a:lnTo>
                  <a:pt x="19042" y="891696"/>
                </a:lnTo>
                <a:lnTo>
                  <a:pt x="12469" y="892717"/>
                </a:lnTo>
                <a:lnTo>
                  <a:pt x="12015" y="893283"/>
                </a:lnTo>
                <a:lnTo>
                  <a:pt x="11788" y="895210"/>
                </a:lnTo>
                <a:lnTo>
                  <a:pt x="12128" y="896911"/>
                </a:lnTo>
                <a:lnTo>
                  <a:pt x="14621" y="896684"/>
                </a:lnTo>
                <a:lnTo>
                  <a:pt x="16775" y="894870"/>
                </a:lnTo>
                <a:lnTo>
                  <a:pt x="17115" y="895891"/>
                </a:lnTo>
                <a:lnTo>
                  <a:pt x="17115" y="896797"/>
                </a:lnTo>
                <a:cubicBezTo>
                  <a:pt x="17115" y="896797"/>
                  <a:pt x="15415" y="898951"/>
                  <a:pt x="15415" y="898951"/>
                </a:cubicBezTo>
                <a:lnTo>
                  <a:pt x="17115" y="899291"/>
                </a:lnTo>
                <a:lnTo>
                  <a:pt x="19722" y="897364"/>
                </a:lnTo>
                <a:lnTo>
                  <a:pt x="20970" y="896684"/>
                </a:lnTo>
                <a:lnTo>
                  <a:pt x="16775" y="901558"/>
                </a:lnTo>
                <a:lnTo>
                  <a:pt x="17229" y="903371"/>
                </a:lnTo>
                <a:lnTo>
                  <a:pt x="19269" y="904165"/>
                </a:lnTo>
                <a:lnTo>
                  <a:pt x="24823" y="904845"/>
                </a:lnTo>
                <a:lnTo>
                  <a:pt x="30377" y="904618"/>
                </a:lnTo>
                <a:lnTo>
                  <a:pt x="31284" y="904278"/>
                </a:lnTo>
                <a:lnTo>
                  <a:pt x="32871" y="902238"/>
                </a:lnTo>
                <a:lnTo>
                  <a:pt x="33890" y="902238"/>
                </a:lnTo>
                <a:cubicBezTo>
                  <a:pt x="33890" y="902238"/>
                  <a:pt x="36838" y="903258"/>
                  <a:pt x="36838" y="903258"/>
                </a:cubicBezTo>
                <a:lnTo>
                  <a:pt x="37631" y="904165"/>
                </a:lnTo>
                <a:lnTo>
                  <a:pt x="40124" y="908018"/>
                </a:lnTo>
                <a:lnTo>
                  <a:pt x="41372" y="908018"/>
                </a:lnTo>
                <a:cubicBezTo>
                  <a:pt x="41372" y="908018"/>
                  <a:pt x="44999" y="907678"/>
                  <a:pt x="44999" y="907678"/>
                </a:cubicBezTo>
                <a:lnTo>
                  <a:pt x="47265" y="907905"/>
                </a:lnTo>
                <a:lnTo>
                  <a:pt x="48059" y="908585"/>
                </a:lnTo>
                <a:lnTo>
                  <a:pt x="48739" y="909492"/>
                </a:lnTo>
                <a:lnTo>
                  <a:pt x="49873" y="910285"/>
                </a:lnTo>
                <a:lnTo>
                  <a:pt x="50326" y="911419"/>
                </a:lnTo>
                <a:lnTo>
                  <a:pt x="49986" y="913006"/>
                </a:lnTo>
                <a:lnTo>
                  <a:pt x="50666" y="914139"/>
                </a:lnTo>
                <a:lnTo>
                  <a:pt x="51119" y="914593"/>
                </a:lnTo>
                <a:lnTo>
                  <a:pt x="52820" y="914139"/>
                </a:lnTo>
                <a:lnTo>
                  <a:pt x="54973" y="914819"/>
                </a:lnTo>
                <a:lnTo>
                  <a:pt x="56220" y="914139"/>
                </a:lnTo>
                <a:lnTo>
                  <a:pt x="58940" y="913573"/>
                </a:lnTo>
                <a:lnTo>
                  <a:pt x="60414" y="913913"/>
                </a:lnTo>
                <a:lnTo>
                  <a:pt x="63021" y="914819"/>
                </a:lnTo>
                <a:lnTo>
                  <a:pt x="65741" y="915273"/>
                </a:lnTo>
                <a:lnTo>
                  <a:pt x="70728" y="915046"/>
                </a:lnTo>
                <a:lnTo>
                  <a:pt x="77756" y="913119"/>
                </a:lnTo>
                <a:lnTo>
                  <a:pt x="78662" y="912326"/>
                </a:lnTo>
                <a:lnTo>
                  <a:pt x="79343" y="911192"/>
                </a:lnTo>
                <a:lnTo>
                  <a:pt x="82517" y="907225"/>
                </a:lnTo>
                <a:lnTo>
                  <a:pt x="87957" y="902464"/>
                </a:lnTo>
                <a:lnTo>
                  <a:pt x="89657" y="900311"/>
                </a:lnTo>
                <a:lnTo>
                  <a:pt x="91018" y="897817"/>
                </a:lnTo>
                <a:lnTo>
                  <a:pt x="92717" y="896457"/>
                </a:lnTo>
                <a:lnTo>
                  <a:pt x="97932" y="895210"/>
                </a:lnTo>
                <a:lnTo>
                  <a:pt x="98951" y="894757"/>
                </a:lnTo>
                <a:lnTo>
                  <a:pt x="100085" y="894530"/>
                </a:lnTo>
                <a:lnTo>
                  <a:pt x="100425" y="893737"/>
                </a:lnTo>
                <a:lnTo>
                  <a:pt x="100425" y="892377"/>
                </a:lnTo>
                <a:cubicBezTo>
                  <a:pt x="100425" y="892377"/>
                  <a:pt x="99405" y="891356"/>
                  <a:pt x="99405" y="891356"/>
                </a:cubicBezTo>
                <a:lnTo>
                  <a:pt x="98612" y="890223"/>
                </a:lnTo>
                <a:lnTo>
                  <a:pt x="98612" y="889430"/>
                </a:lnTo>
                <a:cubicBezTo>
                  <a:pt x="98612" y="889430"/>
                  <a:pt x="100992" y="884896"/>
                  <a:pt x="100992" y="884896"/>
                </a:cubicBezTo>
                <a:lnTo>
                  <a:pt x="102465" y="880929"/>
                </a:lnTo>
                <a:lnTo>
                  <a:pt x="103485" y="876621"/>
                </a:lnTo>
                <a:lnTo>
                  <a:pt x="104506" y="874808"/>
                </a:lnTo>
                <a:lnTo>
                  <a:pt x="106999" y="871748"/>
                </a:lnTo>
                <a:lnTo>
                  <a:pt x="107452" y="870048"/>
                </a:lnTo>
                <a:lnTo>
                  <a:pt x="105186" y="868914"/>
                </a:lnTo>
                <a:lnTo>
                  <a:pt x="104732" y="868234"/>
                </a:lnTo>
                <a:lnTo>
                  <a:pt x="107793" y="868234"/>
                </a:lnTo>
                <a:cubicBezTo>
                  <a:pt x="107793" y="868234"/>
                  <a:pt x="108813" y="864380"/>
                  <a:pt x="108813" y="864380"/>
                </a:cubicBezTo>
                <a:lnTo>
                  <a:pt x="109153" y="860186"/>
                </a:lnTo>
                <a:lnTo>
                  <a:pt x="109493" y="857692"/>
                </a:lnTo>
                <a:lnTo>
                  <a:pt x="111193" y="851799"/>
                </a:lnTo>
                <a:lnTo>
                  <a:pt x="110626" y="851119"/>
                </a:lnTo>
                <a:lnTo>
                  <a:pt x="109719" y="850779"/>
                </a:lnTo>
                <a:lnTo>
                  <a:pt x="112213" y="850552"/>
                </a:lnTo>
                <a:lnTo>
                  <a:pt x="113346" y="849305"/>
                </a:lnTo>
                <a:lnTo>
                  <a:pt x="113913" y="847378"/>
                </a:lnTo>
                <a:lnTo>
                  <a:pt x="115500" y="846925"/>
                </a:lnTo>
                <a:lnTo>
                  <a:pt x="118334" y="846925"/>
                </a:lnTo>
                <a:cubicBezTo>
                  <a:pt x="118334" y="846925"/>
                  <a:pt x="119467" y="846358"/>
                  <a:pt x="119467" y="846358"/>
                </a:cubicBezTo>
                <a:lnTo>
                  <a:pt x="121394" y="844885"/>
                </a:lnTo>
                <a:lnTo>
                  <a:pt x="123094" y="843978"/>
                </a:lnTo>
                <a:lnTo>
                  <a:pt x="124908" y="843411"/>
                </a:lnTo>
                <a:lnTo>
                  <a:pt x="127062" y="842391"/>
                </a:lnTo>
                <a:lnTo>
                  <a:pt x="129102" y="841031"/>
                </a:lnTo>
                <a:lnTo>
                  <a:pt x="128195" y="839330"/>
                </a:lnTo>
                <a:lnTo>
                  <a:pt x="126495" y="836837"/>
                </a:lnTo>
                <a:lnTo>
                  <a:pt x="126155" y="835817"/>
                </a:lnTo>
                <a:lnTo>
                  <a:pt x="128422" y="837517"/>
                </a:lnTo>
                <a:lnTo>
                  <a:pt x="130009" y="839217"/>
                </a:lnTo>
                <a:lnTo>
                  <a:pt x="131595" y="840350"/>
                </a:lnTo>
                <a:lnTo>
                  <a:pt x="132729" y="840124"/>
                </a:lnTo>
                <a:lnTo>
                  <a:pt x="133409" y="839330"/>
                </a:lnTo>
                <a:lnTo>
                  <a:pt x="133635" y="837970"/>
                </a:lnTo>
                <a:lnTo>
                  <a:pt x="134316" y="837177"/>
                </a:lnTo>
                <a:lnTo>
                  <a:pt x="135336" y="836610"/>
                </a:lnTo>
                <a:lnTo>
                  <a:pt x="136243" y="836950"/>
                </a:lnTo>
                <a:lnTo>
                  <a:pt x="137376" y="837857"/>
                </a:lnTo>
                <a:lnTo>
                  <a:pt x="135222" y="839444"/>
                </a:lnTo>
                <a:lnTo>
                  <a:pt x="135789" y="839670"/>
                </a:lnTo>
                <a:lnTo>
                  <a:pt x="136809" y="839330"/>
                </a:lnTo>
                <a:lnTo>
                  <a:pt x="140776" y="838877"/>
                </a:lnTo>
                <a:lnTo>
                  <a:pt x="142136" y="840464"/>
                </a:lnTo>
                <a:lnTo>
                  <a:pt x="144290" y="841031"/>
                </a:lnTo>
                <a:lnTo>
                  <a:pt x="146443" y="841031"/>
                </a:lnTo>
                <a:cubicBezTo>
                  <a:pt x="146443" y="841031"/>
                  <a:pt x="147350" y="840577"/>
                  <a:pt x="147350" y="840577"/>
                </a:cubicBezTo>
                <a:lnTo>
                  <a:pt x="147917" y="839784"/>
                </a:lnTo>
                <a:lnTo>
                  <a:pt x="148371" y="838537"/>
                </a:lnTo>
                <a:lnTo>
                  <a:pt x="148030" y="836044"/>
                </a:lnTo>
                <a:lnTo>
                  <a:pt x="147577" y="835363"/>
                </a:lnTo>
                <a:lnTo>
                  <a:pt x="144970" y="834910"/>
                </a:lnTo>
                <a:lnTo>
                  <a:pt x="142136" y="833890"/>
                </a:lnTo>
                <a:lnTo>
                  <a:pt x="141343" y="832303"/>
                </a:lnTo>
                <a:lnTo>
                  <a:pt x="141003" y="831056"/>
                </a:lnTo>
                <a:lnTo>
                  <a:pt x="140776" y="829696"/>
                </a:lnTo>
                <a:lnTo>
                  <a:pt x="139870" y="829016"/>
                </a:lnTo>
                <a:lnTo>
                  <a:pt x="136469" y="829583"/>
                </a:lnTo>
                <a:lnTo>
                  <a:pt x="137150" y="828789"/>
                </a:lnTo>
                <a:lnTo>
                  <a:pt x="138622" y="828563"/>
                </a:lnTo>
                <a:lnTo>
                  <a:pt x="139983" y="827769"/>
                </a:lnTo>
                <a:lnTo>
                  <a:pt x="140663" y="826522"/>
                </a:lnTo>
                <a:lnTo>
                  <a:pt x="139643" y="825502"/>
                </a:lnTo>
                <a:lnTo>
                  <a:pt x="138396" y="825049"/>
                </a:lnTo>
                <a:lnTo>
                  <a:pt x="138396" y="824369"/>
                </a:lnTo>
                <a:cubicBezTo>
                  <a:pt x="138396" y="824369"/>
                  <a:pt x="140323" y="824029"/>
                  <a:pt x="140323" y="824029"/>
                </a:cubicBezTo>
                <a:lnTo>
                  <a:pt x="142136" y="822442"/>
                </a:lnTo>
                <a:lnTo>
                  <a:pt x="143837" y="820515"/>
                </a:lnTo>
                <a:lnTo>
                  <a:pt x="147577" y="818815"/>
                </a:lnTo>
                <a:lnTo>
                  <a:pt x="149164" y="817795"/>
                </a:lnTo>
                <a:lnTo>
                  <a:pt x="150637" y="816548"/>
                </a:lnTo>
                <a:lnTo>
                  <a:pt x="153245" y="812921"/>
                </a:lnTo>
                <a:lnTo>
                  <a:pt x="157325" y="804306"/>
                </a:lnTo>
                <a:lnTo>
                  <a:pt x="158232" y="803173"/>
                </a:lnTo>
                <a:lnTo>
                  <a:pt x="163333" y="797846"/>
                </a:lnTo>
                <a:lnTo>
                  <a:pt x="164352" y="796259"/>
                </a:lnTo>
                <a:lnTo>
                  <a:pt x="164352" y="794105"/>
                </a:lnTo>
                <a:cubicBezTo>
                  <a:pt x="164352" y="794105"/>
                  <a:pt x="166053" y="792745"/>
                  <a:pt x="166053" y="792745"/>
                </a:cubicBezTo>
                <a:lnTo>
                  <a:pt x="167526" y="790705"/>
                </a:lnTo>
                <a:lnTo>
                  <a:pt x="170927" y="786624"/>
                </a:lnTo>
                <a:lnTo>
                  <a:pt x="171493" y="785604"/>
                </a:lnTo>
                <a:lnTo>
                  <a:pt x="172287" y="783677"/>
                </a:lnTo>
                <a:lnTo>
                  <a:pt x="170927" y="781977"/>
                </a:lnTo>
                <a:lnTo>
                  <a:pt x="169906" y="781411"/>
                </a:lnTo>
                <a:lnTo>
                  <a:pt x="168093" y="781751"/>
                </a:lnTo>
                <a:lnTo>
                  <a:pt x="169680" y="778917"/>
                </a:lnTo>
                <a:lnTo>
                  <a:pt x="168320" y="777443"/>
                </a:lnTo>
                <a:lnTo>
                  <a:pt x="167866" y="776537"/>
                </a:lnTo>
                <a:lnTo>
                  <a:pt x="167866" y="775403"/>
                </a:lnTo>
                <a:cubicBezTo>
                  <a:pt x="167866" y="775403"/>
                  <a:pt x="168433" y="773703"/>
                  <a:pt x="168433" y="773703"/>
                </a:cubicBezTo>
                <a:lnTo>
                  <a:pt x="169793" y="772683"/>
                </a:lnTo>
                <a:lnTo>
                  <a:pt x="171154" y="772343"/>
                </a:lnTo>
                <a:lnTo>
                  <a:pt x="172400" y="771096"/>
                </a:lnTo>
                <a:lnTo>
                  <a:pt x="173874" y="769056"/>
                </a:lnTo>
                <a:lnTo>
                  <a:pt x="173874" y="766789"/>
                </a:lnTo>
                <a:cubicBezTo>
                  <a:pt x="173874" y="766789"/>
                  <a:pt x="172173" y="768602"/>
                  <a:pt x="172173" y="768602"/>
                </a:cubicBezTo>
                <a:lnTo>
                  <a:pt x="169226" y="770642"/>
                </a:lnTo>
                <a:close/>
                <a:moveTo>
                  <a:pt x="469141" y="17682"/>
                </a:moveTo>
                <a:lnTo>
                  <a:pt x="469141" y="17455"/>
                </a:lnTo>
                <a:cubicBezTo>
                  <a:pt x="469141" y="17455"/>
                  <a:pt x="468914" y="17342"/>
                  <a:pt x="468914" y="17342"/>
                </a:cubicBezTo>
                <a:lnTo>
                  <a:pt x="468914" y="17342"/>
                </a:lnTo>
                <a:cubicBezTo>
                  <a:pt x="468914" y="17342"/>
                  <a:pt x="468914" y="17569"/>
                  <a:pt x="468914" y="17569"/>
                </a:cubicBezTo>
                <a:lnTo>
                  <a:pt x="468914" y="17795"/>
                </a:lnTo>
                <a:cubicBezTo>
                  <a:pt x="468914" y="17795"/>
                  <a:pt x="469141" y="17909"/>
                  <a:pt x="469141" y="17909"/>
                </a:cubicBezTo>
                <a:lnTo>
                  <a:pt x="469141" y="17909"/>
                </a:lnTo>
                <a:cubicBezTo>
                  <a:pt x="469141" y="17909"/>
                  <a:pt x="469141" y="17682"/>
                  <a:pt x="469141" y="17682"/>
                </a:cubicBezTo>
                <a:close/>
                <a:moveTo>
                  <a:pt x="442618" y="227"/>
                </a:moveTo>
                <a:lnTo>
                  <a:pt x="442392" y="0"/>
                </a:lnTo>
                <a:lnTo>
                  <a:pt x="442392" y="0"/>
                </a:lnTo>
                <a:cubicBezTo>
                  <a:pt x="442392" y="0"/>
                  <a:pt x="442392" y="227"/>
                  <a:pt x="442392" y="227"/>
                </a:cubicBezTo>
                <a:lnTo>
                  <a:pt x="442392" y="453"/>
                </a:lnTo>
                <a:cubicBezTo>
                  <a:pt x="442392" y="453"/>
                  <a:pt x="442618" y="680"/>
                  <a:pt x="442618" y="680"/>
                </a:cubicBezTo>
                <a:lnTo>
                  <a:pt x="442618" y="680"/>
                </a:lnTo>
                <a:cubicBezTo>
                  <a:pt x="442618" y="680"/>
                  <a:pt x="442618" y="340"/>
                  <a:pt x="442618" y="340"/>
                </a:cubicBezTo>
                <a:lnTo>
                  <a:pt x="442618" y="113"/>
                </a:lnTo>
                <a:close/>
                <a:moveTo>
                  <a:pt x="255256" y="677245"/>
                </a:moveTo>
                <a:lnTo>
                  <a:pt x="253443" y="675885"/>
                </a:lnTo>
                <a:lnTo>
                  <a:pt x="248116" y="675545"/>
                </a:lnTo>
                <a:lnTo>
                  <a:pt x="247095" y="676225"/>
                </a:lnTo>
                <a:lnTo>
                  <a:pt x="246075" y="677132"/>
                </a:lnTo>
                <a:lnTo>
                  <a:pt x="244148" y="678152"/>
                </a:lnTo>
                <a:lnTo>
                  <a:pt x="242448" y="679399"/>
                </a:lnTo>
                <a:lnTo>
                  <a:pt x="240861" y="682005"/>
                </a:lnTo>
                <a:lnTo>
                  <a:pt x="239048" y="684273"/>
                </a:lnTo>
                <a:lnTo>
                  <a:pt x="236894" y="685746"/>
                </a:lnTo>
                <a:lnTo>
                  <a:pt x="234514" y="686540"/>
                </a:lnTo>
                <a:lnTo>
                  <a:pt x="233267" y="686540"/>
                </a:lnTo>
                <a:cubicBezTo>
                  <a:pt x="233267" y="686540"/>
                  <a:pt x="231000" y="686426"/>
                  <a:pt x="231000" y="686426"/>
                </a:cubicBezTo>
                <a:lnTo>
                  <a:pt x="222952" y="683933"/>
                </a:lnTo>
                <a:lnTo>
                  <a:pt x="219779" y="682459"/>
                </a:lnTo>
                <a:lnTo>
                  <a:pt x="213205" y="678605"/>
                </a:lnTo>
                <a:lnTo>
                  <a:pt x="212185" y="678152"/>
                </a:lnTo>
                <a:lnTo>
                  <a:pt x="211165" y="678152"/>
                </a:lnTo>
                <a:cubicBezTo>
                  <a:pt x="211165" y="678152"/>
                  <a:pt x="209464" y="677699"/>
                  <a:pt x="209464" y="677699"/>
                </a:cubicBezTo>
                <a:lnTo>
                  <a:pt x="207991" y="676565"/>
                </a:lnTo>
                <a:lnTo>
                  <a:pt x="207991" y="675998"/>
                </a:lnTo>
                <a:cubicBezTo>
                  <a:pt x="207991" y="675998"/>
                  <a:pt x="208331" y="675658"/>
                  <a:pt x="208331" y="675658"/>
                </a:cubicBezTo>
                <a:lnTo>
                  <a:pt x="209918" y="676338"/>
                </a:lnTo>
                <a:lnTo>
                  <a:pt x="209577" y="675092"/>
                </a:lnTo>
                <a:lnTo>
                  <a:pt x="207084" y="672484"/>
                </a:lnTo>
                <a:lnTo>
                  <a:pt x="205724" y="666591"/>
                </a:lnTo>
                <a:lnTo>
                  <a:pt x="204817" y="660357"/>
                </a:lnTo>
                <a:lnTo>
                  <a:pt x="204137" y="658316"/>
                </a:lnTo>
                <a:lnTo>
                  <a:pt x="202890" y="656503"/>
                </a:lnTo>
                <a:lnTo>
                  <a:pt x="202664" y="654802"/>
                </a:lnTo>
                <a:lnTo>
                  <a:pt x="200850" y="655142"/>
                </a:lnTo>
                <a:lnTo>
                  <a:pt x="197676" y="650949"/>
                </a:lnTo>
                <a:lnTo>
                  <a:pt x="197110" y="649475"/>
                </a:lnTo>
                <a:lnTo>
                  <a:pt x="196316" y="648342"/>
                </a:lnTo>
                <a:lnTo>
                  <a:pt x="195070" y="649022"/>
                </a:lnTo>
                <a:lnTo>
                  <a:pt x="194729" y="650382"/>
                </a:lnTo>
                <a:lnTo>
                  <a:pt x="195523" y="651289"/>
                </a:lnTo>
                <a:lnTo>
                  <a:pt x="196203" y="652309"/>
                </a:lnTo>
                <a:lnTo>
                  <a:pt x="196769" y="653669"/>
                </a:lnTo>
                <a:lnTo>
                  <a:pt x="197110" y="655142"/>
                </a:lnTo>
                <a:lnTo>
                  <a:pt x="196883" y="656616"/>
                </a:lnTo>
                <a:lnTo>
                  <a:pt x="196883" y="658090"/>
                </a:lnTo>
                <a:cubicBezTo>
                  <a:pt x="196883" y="658090"/>
                  <a:pt x="198129" y="662623"/>
                  <a:pt x="198129" y="662623"/>
                </a:cubicBezTo>
                <a:lnTo>
                  <a:pt x="198470" y="665457"/>
                </a:lnTo>
                <a:lnTo>
                  <a:pt x="197903" y="666477"/>
                </a:lnTo>
                <a:lnTo>
                  <a:pt x="196203" y="666817"/>
                </a:lnTo>
                <a:lnTo>
                  <a:pt x="194616" y="666591"/>
                </a:lnTo>
                <a:lnTo>
                  <a:pt x="193823" y="665344"/>
                </a:lnTo>
                <a:lnTo>
                  <a:pt x="193369" y="662397"/>
                </a:lnTo>
                <a:lnTo>
                  <a:pt x="192802" y="661150"/>
                </a:lnTo>
                <a:lnTo>
                  <a:pt x="191669" y="660583"/>
                </a:lnTo>
                <a:lnTo>
                  <a:pt x="187588" y="659110"/>
                </a:lnTo>
                <a:lnTo>
                  <a:pt x="185662" y="657636"/>
                </a:lnTo>
                <a:lnTo>
                  <a:pt x="184981" y="657976"/>
                </a:lnTo>
                <a:lnTo>
                  <a:pt x="184415" y="659110"/>
                </a:lnTo>
                <a:lnTo>
                  <a:pt x="183621" y="658203"/>
                </a:lnTo>
                <a:lnTo>
                  <a:pt x="182601" y="657750"/>
                </a:lnTo>
                <a:lnTo>
                  <a:pt x="181015" y="657409"/>
                </a:lnTo>
                <a:lnTo>
                  <a:pt x="181015" y="656276"/>
                </a:lnTo>
                <a:cubicBezTo>
                  <a:pt x="181015" y="656276"/>
                  <a:pt x="181581" y="655709"/>
                  <a:pt x="181581" y="655709"/>
                </a:cubicBezTo>
                <a:lnTo>
                  <a:pt x="182148" y="652536"/>
                </a:lnTo>
                <a:lnTo>
                  <a:pt x="183055" y="651629"/>
                </a:lnTo>
                <a:lnTo>
                  <a:pt x="181695" y="648568"/>
                </a:lnTo>
                <a:lnTo>
                  <a:pt x="182261" y="647435"/>
                </a:lnTo>
                <a:lnTo>
                  <a:pt x="182261" y="646075"/>
                </a:lnTo>
                <a:cubicBezTo>
                  <a:pt x="182261" y="646075"/>
                  <a:pt x="182828" y="644035"/>
                  <a:pt x="182828" y="644035"/>
                </a:cubicBezTo>
                <a:lnTo>
                  <a:pt x="178748" y="638254"/>
                </a:lnTo>
                <a:lnTo>
                  <a:pt x="177614" y="636440"/>
                </a:lnTo>
                <a:lnTo>
                  <a:pt x="176140" y="633380"/>
                </a:lnTo>
                <a:lnTo>
                  <a:pt x="174440" y="631226"/>
                </a:lnTo>
                <a:lnTo>
                  <a:pt x="174440" y="630660"/>
                </a:lnTo>
                <a:cubicBezTo>
                  <a:pt x="174440" y="630660"/>
                  <a:pt x="177274" y="631113"/>
                  <a:pt x="177274" y="631113"/>
                </a:cubicBezTo>
                <a:lnTo>
                  <a:pt x="178294" y="630886"/>
                </a:lnTo>
                <a:lnTo>
                  <a:pt x="176821" y="627939"/>
                </a:lnTo>
                <a:lnTo>
                  <a:pt x="177274" y="626919"/>
                </a:lnTo>
                <a:lnTo>
                  <a:pt x="177501" y="625786"/>
                </a:lnTo>
                <a:lnTo>
                  <a:pt x="175914" y="622612"/>
                </a:lnTo>
                <a:lnTo>
                  <a:pt x="175007" y="621479"/>
                </a:lnTo>
                <a:lnTo>
                  <a:pt x="174327" y="620345"/>
                </a:lnTo>
                <a:lnTo>
                  <a:pt x="174440" y="620345"/>
                </a:lnTo>
                <a:cubicBezTo>
                  <a:pt x="174440" y="620345"/>
                  <a:pt x="173987" y="619325"/>
                  <a:pt x="173987" y="619325"/>
                </a:cubicBezTo>
                <a:lnTo>
                  <a:pt x="172853" y="617398"/>
                </a:lnTo>
                <a:lnTo>
                  <a:pt x="172060" y="617398"/>
                </a:lnTo>
                <a:cubicBezTo>
                  <a:pt x="172060" y="617398"/>
                  <a:pt x="170473" y="618985"/>
                  <a:pt x="170473" y="618985"/>
                </a:cubicBezTo>
                <a:lnTo>
                  <a:pt x="169226" y="618758"/>
                </a:lnTo>
                <a:lnTo>
                  <a:pt x="168773" y="617852"/>
                </a:lnTo>
                <a:lnTo>
                  <a:pt x="168546" y="616718"/>
                </a:lnTo>
                <a:lnTo>
                  <a:pt x="168773" y="615585"/>
                </a:lnTo>
                <a:lnTo>
                  <a:pt x="168433" y="614905"/>
                </a:lnTo>
                <a:lnTo>
                  <a:pt x="164693" y="612751"/>
                </a:lnTo>
                <a:lnTo>
                  <a:pt x="163106" y="611957"/>
                </a:lnTo>
                <a:lnTo>
                  <a:pt x="162426" y="612297"/>
                </a:lnTo>
                <a:lnTo>
                  <a:pt x="161859" y="612978"/>
                </a:lnTo>
                <a:lnTo>
                  <a:pt x="160952" y="612637"/>
                </a:lnTo>
                <a:lnTo>
                  <a:pt x="160045" y="611391"/>
                </a:lnTo>
                <a:lnTo>
                  <a:pt x="155512" y="609917"/>
                </a:lnTo>
                <a:lnTo>
                  <a:pt x="154832" y="609464"/>
                </a:lnTo>
                <a:lnTo>
                  <a:pt x="155058" y="607424"/>
                </a:lnTo>
                <a:lnTo>
                  <a:pt x="153698" y="608670"/>
                </a:lnTo>
                <a:lnTo>
                  <a:pt x="152904" y="609917"/>
                </a:lnTo>
                <a:lnTo>
                  <a:pt x="151771" y="610711"/>
                </a:lnTo>
                <a:lnTo>
                  <a:pt x="151431" y="609577"/>
                </a:lnTo>
                <a:lnTo>
                  <a:pt x="150864" y="608670"/>
                </a:lnTo>
                <a:lnTo>
                  <a:pt x="149617" y="607537"/>
                </a:lnTo>
                <a:lnTo>
                  <a:pt x="149391" y="606404"/>
                </a:lnTo>
                <a:lnTo>
                  <a:pt x="147011" y="602436"/>
                </a:lnTo>
                <a:lnTo>
                  <a:pt x="145877" y="601190"/>
                </a:lnTo>
                <a:lnTo>
                  <a:pt x="145083" y="599716"/>
                </a:lnTo>
                <a:lnTo>
                  <a:pt x="146670" y="597109"/>
                </a:lnTo>
                <a:lnTo>
                  <a:pt x="143157" y="597109"/>
                </a:lnTo>
                <a:cubicBezTo>
                  <a:pt x="143157" y="597109"/>
                  <a:pt x="139756" y="597789"/>
                  <a:pt x="139756" y="597789"/>
                </a:cubicBezTo>
                <a:lnTo>
                  <a:pt x="142930" y="602210"/>
                </a:lnTo>
                <a:lnTo>
                  <a:pt x="146331" y="606404"/>
                </a:lnTo>
                <a:lnTo>
                  <a:pt x="148144" y="609011"/>
                </a:lnTo>
                <a:lnTo>
                  <a:pt x="149617" y="611844"/>
                </a:lnTo>
                <a:lnTo>
                  <a:pt x="149617" y="614565"/>
                </a:lnTo>
                <a:cubicBezTo>
                  <a:pt x="149617" y="614565"/>
                  <a:pt x="148144" y="616605"/>
                  <a:pt x="148144" y="616605"/>
                </a:cubicBezTo>
                <a:lnTo>
                  <a:pt x="149051" y="617625"/>
                </a:lnTo>
                <a:lnTo>
                  <a:pt x="150411" y="619665"/>
                </a:lnTo>
                <a:lnTo>
                  <a:pt x="151318" y="619892"/>
                </a:lnTo>
                <a:lnTo>
                  <a:pt x="151658" y="620572"/>
                </a:lnTo>
                <a:lnTo>
                  <a:pt x="151658" y="621592"/>
                </a:lnTo>
                <a:cubicBezTo>
                  <a:pt x="151658" y="621592"/>
                  <a:pt x="152111" y="622499"/>
                  <a:pt x="152111" y="622499"/>
                </a:cubicBezTo>
                <a:lnTo>
                  <a:pt x="153358" y="623859"/>
                </a:lnTo>
                <a:lnTo>
                  <a:pt x="153925" y="623406"/>
                </a:lnTo>
                <a:lnTo>
                  <a:pt x="155058" y="621365"/>
                </a:lnTo>
                <a:lnTo>
                  <a:pt x="155965" y="620458"/>
                </a:lnTo>
                <a:lnTo>
                  <a:pt x="156872" y="619665"/>
                </a:lnTo>
                <a:lnTo>
                  <a:pt x="157665" y="619212"/>
                </a:lnTo>
                <a:lnTo>
                  <a:pt x="158572" y="619212"/>
                </a:lnTo>
                <a:cubicBezTo>
                  <a:pt x="158572" y="619212"/>
                  <a:pt x="158232" y="620345"/>
                  <a:pt x="158232" y="620345"/>
                </a:cubicBezTo>
                <a:lnTo>
                  <a:pt x="157778" y="621138"/>
                </a:lnTo>
                <a:lnTo>
                  <a:pt x="155624" y="622839"/>
                </a:lnTo>
                <a:lnTo>
                  <a:pt x="154264" y="624879"/>
                </a:lnTo>
                <a:lnTo>
                  <a:pt x="165146" y="640748"/>
                </a:lnTo>
                <a:lnTo>
                  <a:pt x="166053" y="642334"/>
                </a:lnTo>
                <a:lnTo>
                  <a:pt x="167299" y="645395"/>
                </a:lnTo>
                <a:lnTo>
                  <a:pt x="168206" y="646188"/>
                </a:lnTo>
                <a:lnTo>
                  <a:pt x="169226" y="645848"/>
                </a:lnTo>
                <a:lnTo>
                  <a:pt x="169680" y="644601"/>
                </a:lnTo>
                <a:lnTo>
                  <a:pt x="169226" y="643695"/>
                </a:lnTo>
                <a:lnTo>
                  <a:pt x="166393" y="640067"/>
                </a:lnTo>
                <a:lnTo>
                  <a:pt x="164579" y="636894"/>
                </a:lnTo>
                <a:lnTo>
                  <a:pt x="164352" y="635307"/>
                </a:lnTo>
                <a:lnTo>
                  <a:pt x="164352" y="634173"/>
                </a:lnTo>
                <a:cubicBezTo>
                  <a:pt x="164352" y="634173"/>
                  <a:pt x="165599" y="637007"/>
                  <a:pt x="165599" y="637007"/>
                </a:cubicBezTo>
                <a:lnTo>
                  <a:pt x="166959" y="639614"/>
                </a:lnTo>
                <a:lnTo>
                  <a:pt x="171380" y="642788"/>
                </a:lnTo>
                <a:lnTo>
                  <a:pt x="171834" y="642788"/>
                </a:lnTo>
                <a:cubicBezTo>
                  <a:pt x="171834" y="642788"/>
                  <a:pt x="171266" y="641428"/>
                  <a:pt x="171266" y="641428"/>
                </a:cubicBezTo>
                <a:lnTo>
                  <a:pt x="171607" y="640634"/>
                </a:lnTo>
                <a:lnTo>
                  <a:pt x="172287" y="640861"/>
                </a:lnTo>
                <a:lnTo>
                  <a:pt x="174100" y="642561"/>
                </a:lnTo>
                <a:lnTo>
                  <a:pt x="174100" y="643468"/>
                </a:lnTo>
                <a:cubicBezTo>
                  <a:pt x="174100" y="643468"/>
                  <a:pt x="173306" y="644715"/>
                  <a:pt x="173306" y="644715"/>
                </a:cubicBezTo>
                <a:lnTo>
                  <a:pt x="173306" y="646075"/>
                </a:lnTo>
                <a:cubicBezTo>
                  <a:pt x="173306" y="646075"/>
                  <a:pt x="174440" y="646868"/>
                  <a:pt x="174440" y="646868"/>
                </a:cubicBezTo>
                <a:lnTo>
                  <a:pt x="175234" y="648002"/>
                </a:lnTo>
                <a:lnTo>
                  <a:pt x="175234" y="649475"/>
                </a:lnTo>
                <a:cubicBezTo>
                  <a:pt x="175234" y="649475"/>
                  <a:pt x="174893" y="650835"/>
                  <a:pt x="174893" y="650835"/>
                </a:cubicBezTo>
                <a:lnTo>
                  <a:pt x="174327" y="651742"/>
                </a:lnTo>
                <a:lnTo>
                  <a:pt x="171154" y="648795"/>
                </a:lnTo>
                <a:lnTo>
                  <a:pt x="170020" y="649022"/>
                </a:lnTo>
                <a:lnTo>
                  <a:pt x="173987" y="654916"/>
                </a:lnTo>
                <a:lnTo>
                  <a:pt x="174440" y="655936"/>
                </a:lnTo>
                <a:lnTo>
                  <a:pt x="175234" y="658770"/>
                </a:lnTo>
                <a:lnTo>
                  <a:pt x="175914" y="660243"/>
                </a:lnTo>
                <a:lnTo>
                  <a:pt x="177161" y="661037"/>
                </a:lnTo>
                <a:lnTo>
                  <a:pt x="178521" y="661377"/>
                </a:lnTo>
                <a:lnTo>
                  <a:pt x="179881" y="661037"/>
                </a:lnTo>
                <a:lnTo>
                  <a:pt x="181241" y="660470"/>
                </a:lnTo>
                <a:lnTo>
                  <a:pt x="182261" y="660470"/>
                </a:lnTo>
                <a:cubicBezTo>
                  <a:pt x="182261" y="660470"/>
                  <a:pt x="185322" y="663870"/>
                  <a:pt x="185322" y="663870"/>
                </a:cubicBezTo>
                <a:lnTo>
                  <a:pt x="183961" y="663870"/>
                </a:lnTo>
                <a:cubicBezTo>
                  <a:pt x="183961" y="663870"/>
                  <a:pt x="182714" y="664550"/>
                  <a:pt x="182714" y="664550"/>
                </a:cubicBezTo>
                <a:lnTo>
                  <a:pt x="181581" y="665570"/>
                </a:lnTo>
                <a:lnTo>
                  <a:pt x="181354" y="667271"/>
                </a:lnTo>
                <a:lnTo>
                  <a:pt x="179881" y="664097"/>
                </a:lnTo>
                <a:lnTo>
                  <a:pt x="178861" y="663643"/>
                </a:lnTo>
                <a:lnTo>
                  <a:pt x="178407" y="664323"/>
                </a:lnTo>
                <a:lnTo>
                  <a:pt x="180221" y="668744"/>
                </a:lnTo>
                <a:lnTo>
                  <a:pt x="180901" y="670104"/>
                </a:lnTo>
                <a:lnTo>
                  <a:pt x="182148" y="670444"/>
                </a:lnTo>
                <a:lnTo>
                  <a:pt x="181695" y="671804"/>
                </a:lnTo>
                <a:lnTo>
                  <a:pt x="181354" y="673164"/>
                </a:lnTo>
                <a:lnTo>
                  <a:pt x="181807" y="674638"/>
                </a:lnTo>
                <a:lnTo>
                  <a:pt x="183735" y="679172"/>
                </a:lnTo>
                <a:lnTo>
                  <a:pt x="185435" y="682232"/>
                </a:lnTo>
                <a:lnTo>
                  <a:pt x="184415" y="682686"/>
                </a:lnTo>
                <a:lnTo>
                  <a:pt x="183508" y="683366"/>
                </a:lnTo>
                <a:lnTo>
                  <a:pt x="182828" y="684499"/>
                </a:lnTo>
                <a:lnTo>
                  <a:pt x="183621" y="687786"/>
                </a:lnTo>
                <a:lnTo>
                  <a:pt x="182941" y="689713"/>
                </a:lnTo>
                <a:lnTo>
                  <a:pt x="181015" y="692887"/>
                </a:lnTo>
                <a:lnTo>
                  <a:pt x="179767" y="698101"/>
                </a:lnTo>
                <a:lnTo>
                  <a:pt x="179087" y="702635"/>
                </a:lnTo>
                <a:lnTo>
                  <a:pt x="178634" y="707282"/>
                </a:lnTo>
                <a:lnTo>
                  <a:pt x="177954" y="708755"/>
                </a:lnTo>
                <a:lnTo>
                  <a:pt x="175800" y="710909"/>
                </a:lnTo>
                <a:lnTo>
                  <a:pt x="174554" y="711816"/>
                </a:lnTo>
                <a:lnTo>
                  <a:pt x="173647" y="712043"/>
                </a:lnTo>
                <a:lnTo>
                  <a:pt x="172740" y="712043"/>
                </a:lnTo>
                <a:cubicBezTo>
                  <a:pt x="172740" y="712043"/>
                  <a:pt x="167866" y="713516"/>
                  <a:pt x="167866" y="713516"/>
                </a:cubicBezTo>
                <a:lnTo>
                  <a:pt x="163219" y="716236"/>
                </a:lnTo>
                <a:lnTo>
                  <a:pt x="162426" y="717030"/>
                </a:lnTo>
                <a:lnTo>
                  <a:pt x="161972" y="718050"/>
                </a:lnTo>
                <a:lnTo>
                  <a:pt x="161632" y="719410"/>
                </a:lnTo>
                <a:lnTo>
                  <a:pt x="161632" y="720770"/>
                </a:lnTo>
                <a:cubicBezTo>
                  <a:pt x="161632" y="720770"/>
                  <a:pt x="161972" y="722244"/>
                  <a:pt x="161972" y="722244"/>
                </a:cubicBezTo>
                <a:lnTo>
                  <a:pt x="162539" y="723490"/>
                </a:lnTo>
                <a:lnTo>
                  <a:pt x="165032" y="725644"/>
                </a:lnTo>
                <a:lnTo>
                  <a:pt x="169453" y="727117"/>
                </a:lnTo>
                <a:lnTo>
                  <a:pt x="173647" y="729045"/>
                </a:lnTo>
                <a:lnTo>
                  <a:pt x="175800" y="731425"/>
                </a:lnTo>
                <a:lnTo>
                  <a:pt x="178068" y="733465"/>
                </a:lnTo>
                <a:lnTo>
                  <a:pt x="180561" y="734372"/>
                </a:lnTo>
                <a:lnTo>
                  <a:pt x="183168" y="734712"/>
                </a:lnTo>
                <a:lnTo>
                  <a:pt x="187135" y="737092"/>
                </a:lnTo>
                <a:lnTo>
                  <a:pt x="190082" y="741286"/>
                </a:lnTo>
                <a:lnTo>
                  <a:pt x="191215" y="743439"/>
                </a:lnTo>
                <a:lnTo>
                  <a:pt x="192122" y="745820"/>
                </a:lnTo>
                <a:lnTo>
                  <a:pt x="190989" y="751487"/>
                </a:lnTo>
                <a:lnTo>
                  <a:pt x="190196" y="754547"/>
                </a:lnTo>
                <a:lnTo>
                  <a:pt x="187249" y="760441"/>
                </a:lnTo>
                <a:lnTo>
                  <a:pt x="183735" y="765995"/>
                </a:lnTo>
                <a:lnTo>
                  <a:pt x="180447" y="770189"/>
                </a:lnTo>
                <a:lnTo>
                  <a:pt x="179881" y="771096"/>
                </a:lnTo>
                <a:lnTo>
                  <a:pt x="179428" y="772116"/>
                </a:lnTo>
                <a:lnTo>
                  <a:pt x="179428" y="772683"/>
                </a:lnTo>
                <a:cubicBezTo>
                  <a:pt x="179428" y="772683"/>
                  <a:pt x="180108" y="773023"/>
                  <a:pt x="180108" y="773023"/>
                </a:cubicBezTo>
                <a:lnTo>
                  <a:pt x="181921" y="773023"/>
                </a:lnTo>
                <a:cubicBezTo>
                  <a:pt x="181921" y="773023"/>
                  <a:pt x="183621" y="772116"/>
                  <a:pt x="183621" y="772116"/>
                </a:cubicBezTo>
                <a:lnTo>
                  <a:pt x="183168" y="771436"/>
                </a:lnTo>
                <a:lnTo>
                  <a:pt x="183394" y="770642"/>
                </a:lnTo>
                <a:lnTo>
                  <a:pt x="184075" y="770416"/>
                </a:lnTo>
                <a:lnTo>
                  <a:pt x="184755" y="770983"/>
                </a:lnTo>
                <a:lnTo>
                  <a:pt x="184188" y="771889"/>
                </a:lnTo>
                <a:lnTo>
                  <a:pt x="184188" y="775176"/>
                </a:lnTo>
                <a:cubicBezTo>
                  <a:pt x="184188" y="775176"/>
                  <a:pt x="184301" y="775743"/>
                  <a:pt x="184301" y="775743"/>
                </a:cubicBezTo>
                <a:lnTo>
                  <a:pt x="184755" y="775970"/>
                </a:lnTo>
                <a:lnTo>
                  <a:pt x="187815" y="774836"/>
                </a:lnTo>
                <a:lnTo>
                  <a:pt x="190082" y="775516"/>
                </a:lnTo>
                <a:lnTo>
                  <a:pt x="190422" y="776310"/>
                </a:lnTo>
                <a:lnTo>
                  <a:pt x="190876" y="778577"/>
                </a:lnTo>
                <a:lnTo>
                  <a:pt x="191215" y="779597"/>
                </a:lnTo>
                <a:lnTo>
                  <a:pt x="193029" y="780504"/>
                </a:lnTo>
                <a:lnTo>
                  <a:pt x="194503" y="779710"/>
                </a:lnTo>
                <a:lnTo>
                  <a:pt x="195863" y="778577"/>
                </a:lnTo>
                <a:lnTo>
                  <a:pt x="200737" y="775290"/>
                </a:lnTo>
                <a:lnTo>
                  <a:pt x="203910" y="772910"/>
                </a:lnTo>
                <a:lnTo>
                  <a:pt x="206857" y="770076"/>
                </a:lnTo>
                <a:lnTo>
                  <a:pt x="208444" y="767922"/>
                </a:lnTo>
                <a:lnTo>
                  <a:pt x="209691" y="765315"/>
                </a:lnTo>
                <a:lnTo>
                  <a:pt x="212411" y="761348"/>
                </a:lnTo>
                <a:lnTo>
                  <a:pt x="213658" y="758514"/>
                </a:lnTo>
                <a:lnTo>
                  <a:pt x="215131" y="755908"/>
                </a:lnTo>
                <a:lnTo>
                  <a:pt x="216945" y="753414"/>
                </a:lnTo>
                <a:lnTo>
                  <a:pt x="219665" y="750127"/>
                </a:lnTo>
                <a:lnTo>
                  <a:pt x="221253" y="746273"/>
                </a:lnTo>
                <a:lnTo>
                  <a:pt x="222952" y="744573"/>
                </a:lnTo>
                <a:lnTo>
                  <a:pt x="224426" y="742759"/>
                </a:lnTo>
                <a:lnTo>
                  <a:pt x="227033" y="736412"/>
                </a:lnTo>
                <a:lnTo>
                  <a:pt x="229980" y="730291"/>
                </a:lnTo>
                <a:lnTo>
                  <a:pt x="227033" y="728591"/>
                </a:lnTo>
                <a:lnTo>
                  <a:pt x="226466" y="727344"/>
                </a:lnTo>
                <a:lnTo>
                  <a:pt x="226466" y="725644"/>
                </a:lnTo>
                <a:cubicBezTo>
                  <a:pt x="226466" y="725644"/>
                  <a:pt x="226806" y="722470"/>
                  <a:pt x="226806" y="722470"/>
                </a:cubicBezTo>
                <a:lnTo>
                  <a:pt x="228393" y="719863"/>
                </a:lnTo>
                <a:lnTo>
                  <a:pt x="229300" y="718730"/>
                </a:lnTo>
                <a:lnTo>
                  <a:pt x="230320" y="717823"/>
                </a:lnTo>
                <a:lnTo>
                  <a:pt x="233720" y="716009"/>
                </a:lnTo>
                <a:lnTo>
                  <a:pt x="235987" y="715103"/>
                </a:lnTo>
                <a:lnTo>
                  <a:pt x="238368" y="714876"/>
                </a:lnTo>
                <a:lnTo>
                  <a:pt x="241088" y="715216"/>
                </a:lnTo>
                <a:lnTo>
                  <a:pt x="243808" y="715896"/>
                </a:lnTo>
                <a:lnTo>
                  <a:pt x="244715" y="716803"/>
                </a:lnTo>
                <a:lnTo>
                  <a:pt x="245622" y="718843"/>
                </a:lnTo>
                <a:lnTo>
                  <a:pt x="246302" y="719183"/>
                </a:lnTo>
                <a:lnTo>
                  <a:pt x="247436" y="716690"/>
                </a:lnTo>
                <a:lnTo>
                  <a:pt x="247095" y="715443"/>
                </a:lnTo>
                <a:lnTo>
                  <a:pt x="246415" y="714649"/>
                </a:lnTo>
                <a:lnTo>
                  <a:pt x="246415" y="713629"/>
                </a:lnTo>
                <a:cubicBezTo>
                  <a:pt x="246415" y="713629"/>
                  <a:pt x="246755" y="709435"/>
                  <a:pt x="246755" y="709435"/>
                </a:cubicBezTo>
                <a:lnTo>
                  <a:pt x="247662" y="705922"/>
                </a:lnTo>
                <a:lnTo>
                  <a:pt x="249929" y="705242"/>
                </a:lnTo>
                <a:lnTo>
                  <a:pt x="251856" y="703655"/>
                </a:lnTo>
                <a:lnTo>
                  <a:pt x="253669" y="701501"/>
                </a:lnTo>
                <a:lnTo>
                  <a:pt x="254690" y="698781"/>
                </a:lnTo>
                <a:lnTo>
                  <a:pt x="255370" y="692547"/>
                </a:lnTo>
                <a:lnTo>
                  <a:pt x="256276" y="686426"/>
                </a:lnTo>
                <a:lnTo>
                  <a:pt x="257410" y="683706"/>
                </a:lnTo>
                <a:lnTo>
                  <a:pt x="258770" y="681212"/>
                </a:lnTo>
                <a:lnTo>
                  <a:pt x="259223" y="679512"/>
                </a:lnTo>
                <a:lnTo>
                  <a:pt x="257977" y="678719"/>
                </a:lnTo>
                <a:lnTo>
                  <a:pt x="255596" y="677699"/>
                </a:lnTo>
                <a:close/>
                <a:moveTo>
                  <a:pt x="165146" y="758741"/>
                </a:moveTo>
                <a:lnTo>
                  <a:pt x="165146" y="756814"/>
                </a:lnTo>
                <a:cubicBezTo>
                  <a:pt x="165146" y="756814"/>
                  <a:pt x="164013" y="757721"/>
                  <a:pt x="164013" y="757721"/>
                </a:cubicBezTo>
                <a:lnTo>
                  <a:pt x="163445" y="757721"/>
                </a:lnTo>
                <a:cubicBezTo>
                  <a:pt x="163445" y="757721"/>
                  <a:pt x="162199" y="758968"/>
                  <a:pt x="162199" y="758968"/>
                </a:cubicBezTo>
                <a:lnTo>
                  <a:pt x="161632" y="761235"/>
                </a:lnTo>
                <a:lnTo>
                  <a:pt x="161632" y="762255"/>
                </a:lnTo>
                <a:cubicBezTo>
                  <a:pt x="161632" y="762255"/>
                  <a:pt x="164239" y="760781"/>
                  <a:pt x="164239" y="760781"/>
                </a:cubicBezTo>
                <a:lnTo>
                  <a:pt x="165146" y="758741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13" name="Freeform: Shape 312">
            <a:extLst>
              <a:ext uri="{FF2B5EF4-FFF2-40B4-BE49-F238E27FC236}">
                <a16:creationId xmlns:a16="http://schemas.microsoft.com/office/drawing/2014/main" id="{10B7D210-5776-5BBB-81D5-E3F50A156A57}"/>
              </a:ext>
            </a:extLst>
          </p:cNvPr>
          <p:cNvSpPr/>
          <p:nvPr/>
        </p:nvSpPr>
        <p:spPr>
          <a:xfrm>
            <a:off x="3166563" y="3090277"/>
            <a:ext cx="53896" cy="62992"/>
          </a:xfrm>
          <a:custGeom>
            <a:avLst/>
            <a:gdLst>
              <a:gd name="connsiteX0" fmla="*/ 67668 w 71861"/>
              <a:gd name="connsiteY0" fmla="*/ 54180 h 83989"/>
              <a:gd name="connsiteX1" fmla="*/ 67894 w 71861"/>
              <a:gd name="connsiteY1" fmla="*/ 51799 h 83989"/>
              <a:gd name="connsiteX2" fmla="*/ 68008 w 71861"/>
              <a:gd name="connsiteY2" fmla="*/ 49079 h 83989"/>
              <a:gd name="connsiteX3" fmla="*/ 67554 w 71861"/>
              <a:gd name="connsiteY3" fmla="*/ 47379 h 83989"/>
              <a:gd name="connsiteX4" fmla="*/ 66761 w 71861"/>
              <a:gd name="connsiteY4" fmla="*/ 46132 h 83989"/>
              <a:gd name="connsiteX5" fmla="*/ 63474 w 71861"/>
              <a:gd name="connsiteY5" fmla="*/ 44658 h 83989"/>
              <a:gd name="connsiteX6" fmla="*/ 60980 w 71861"/>
              <a:gd name="connsiteY6" fmla="*/ 43072 h 83989"/>
              <a:gd name="connsiteX7" fmla="*/ 60414 w 71861"/>
              <a:gd name="connsiteY7" fmla="*/ 42392 h 83989"/>
              <a:gd name="connsiteX8" fmla="*/ 60414 w 71861"/>
              <a:gd name="connsiteY8" fmla="*/ 41485 h 83989"/>
              <a:gd name="connsiteX9" fmla="*/ 60300 w 71861"/>
              <a:gd name="connsiteY9" fmla="*/ 40125 h 83989"/>
              <a:gd name="connsiteX10" fmla="*/ 59280 w 71861"/>
              <a:gd name="connsiteY10" fmla="*/ 38878 h 83989"/>
              <a:gd name="connsiteX11" fmla="*/ 59167 w 71861"/>
              <a:gd name="connsiteY11" fmla="*/ 37858 h 83989"/>
              <a:gd name="connsiteX12" fmla="*/ 59847 w 71861"/>
              <a:gd name="connsiteY12" fmla="*/ 36271 h 83989"/>
              <a:gd name="connsiteX13" fmla="*/ 59960 w 71861"/>
              <a:gd name="connsiteY13" fmla="*/ 34571 h 83989"/>
              <a:gd name="connsiteX14" fmla="*/ 59733 w 71861"/>
              <a:gd name="connsiteY14" fmla="*/ 33891 h 83989"/>
              <a:gd name="connsiteX15" fmla="*/ 59167 w 71861"/>
              <a:gd name="connsiteY15" fmla="*/ 33324 h 83989"/>
              <a:gd name="connsiteX16" fmla="*/ 58033 w 71861"/>
              <a:gd name="connsiteY16" fmla="*/ 33211 h 83989"/>
              <a:gd name="connsiteX17" fmla="*/ 56560 w 71861"/>
              <a:gd name="connsiteY17" fmla="*/ 32304 h 83989"/>
              <a:gd name="connsiteX18" fmla="*/ 55540 w 71861"/>
              <a:gd name="connsiteY18" fmla="*/ 30944 h 83989"/>
              <a:gd name="connsiteX19" fmla="*/ 52819 w 71861"/>
              <a:gd name="connsiteY19" fmla="*/ 29017 h 83989"/>
              <a:gd name="connsiteX20" fmla="*/ 52026 w 71861"/>
              <a:gd name="connsiteY20" fmla="*/ 28677 h 83989"/>
              <a:gd name="connsiteX21" fmla="*/ 51459 w 71861"/>
              <a:gd name="connsiteY21" fmla="*/ 27770 h 83989"/>
              <a:gd name="connsiteX22" fmla="*/ 51232 w 71861"/>
              <a:gd name="connsiteY22" fmla="*/ 26636 h 83989"/>
              <a:gd name="connsiteX23" fmla="*/ 51799 w 71861"/>
              <a:gd name="connsiteY23" fmla="*/ 25276 h 83989"/>
              <a:gd name="connsiteX24" fmla="*/ 52593 w 71861"/>
              <a:gd name="connsiteY24" fmla="*/ 23009 h 83989"/>
              <a:gd name="connsiteX25" fmla="*/ 53046 w 71861"/>
              <a:gd name="connsiteY25" fmla="*/ 20969 h 83989"/>
              <a:gd name="connsiteX26" fmla="*/ 53046 w 71861"/>
              <a:gd name="connsiteY26" fmla="*/ 19836 h 83989"/>
              <a:gd name="connsiteX27" fmla="*/ 52706 w 71861"/>
              <a:gd name="connsiteY27" fmla="*/ 16775 h 83989"/>
              <a:gd name="connsiteX28" fmla="*/ 51346 w 71861"/>
              <a:gd name="connsiteY28" fmla="*/ 14508 h 83989"/>
              <a:gd name="connsiteX29" fmla="*/ 50666 w 71861"/>
              <a:gd name="connsiteY29" fmla="*/ 14168 h 83989"/>
              <a:gd name="connsiteX30" fmla="*/ 49532 w 71861"/>
              <a:gd name="connsiteY30" fmla="*/ 14848 h 83989"/>
              <a:gd name="connsiteX31" fmla="*/ 48172 w 71861"/>
              <a:gd name="connsiteY31" fmla="*/ 15415 h 83989"/>
              <a:gd name="connsiteX32" fmla="*/ 47152 w 71861"/>
              <a:gd name="connsiteY32" fmla="*/ 14848 h 83989"/>
              <a:gd name="connsiteX33" fmla="*/ 46019 w 71861"/>
              <a:gd name="connsiteY33" fmla="*/ 13602 h 83989"/>
              <a:gd name="connsiteX34" fmla="*/ 44092 w 71861"/>
              <a:gd name="connsiteY34" fmla="*/ 10088 h 83989"/>
              <a:gd name="connsiteX35" fmla="*/ 40578 w 71861"/>
              <a:gd name="connsiteY35" fmla="*/ 9408 h 83989"/>
              <a:gd name="connsiteX36" fmla="*/ 39104 w 71861"/>
              <a:gd name="connsiteY36" fmla="*/ 9294 h 83989"/>
              <a:gd name="connsiteX37" fmla="*/ 37744 w 71861"/>
              <a:gd name="connsiteY37" fmla="*/ 10995 h 83989"/>
              <a:gd name="connsiteX38" fmla="*/ 37291 w 71861"/>
              <a:gd name="connsiteY38" fmla="*/ 10428 h 83989"/>
              <a:gd name="connsiteX39" fmla="*/ 36951 w 71861"/>
              <a:gd name="connsiteY39" fmla="*/ 9408 h 83989"/>
              <a:gd name="connsiteX40" fmla="*/ 36158 w 71861"/>
              <a:gd name="connsiteY40" fmla="*/ 8954 h 83989"/>
              <a:gd name="connsiteX41" fmla="*/ 35251 w 71861"/>
              <a:gd name="connsiteY41" fmla="*/ 9408 h 83989"/>
              <a:gd name="connsiteX42" fmla="*/ 35024 w 71861"/>
              <a:gd name="connsiteY42" fmla="*/ 8954 h 83989"/>
              <a:gd name="connsiteX43" fmla="*/ 35364 w 71861"/>
              <a:gd name="connsiteY43" fmla="*/ 7481 h 83989"/>
              <a:gd name="connsiteX44" fmla="*/ 34231 w 71861"/>
              <a:gd name="connsiteY44" fmla="*/ 6801 h 83989"/>
              <a:gd name="connsiteX45" fmla="*/ 31510 w 71861"/>
              <a:gd name="connsiteY45" fmla="*/ 6801 h 83989"/>
              <a:gd name="connsiteX46" fmla="*/ 30037 w 71861"/>
              <a:gd name="connsiteY46" fmla="*/ 6234 h 83989"/>
              <a:gd name="connsiteX47" fmla="*/ 29923 w 71861"/>
              <a:gd name="connsiteY47" fmla="*/ 5214 h 83989"/>
              <a:gd name="connsiteX48" fmla="*/ 29017 w 71861"/>
              <a:gd name="connsiteY48" fmla="*/ 4421 h 83989"/>
              <a:gd name="connsiteX49" fmla="*/ 27543 w 71861"/>
              <a:gd name="connsiteY49" fmla="*/ 4080 h 83989"/>
              <a:gd name="connsiteX50" fmla="*/ 26070 w 71861"/>
              <a:gd name="connsiteY50" fmla="*/ 3174 h 83989"/>
              <a:gd name="connsiteX51" fmla="*/ 24596 w 71861"/>
              <a:gd name="connsiteY51" fmla="*/ 1813 h 83989"/>
              <a:gd name="connsiteX52" fmla="*/ 22442 w 71861"/>
              <a:gd name="connsiteY52" fmla="*/ 793 h 83989"/>
              <a:gd name="connsiteX53" fmla="*/ 19609 w 71861"/>
              <a:gd name="connsiteY53" fmla="*/ 453 h 83989"/>
              <a:gd name="connsiteX54" fmla="*/ 19269 w 71861"/>
              <a:gd name="connsiteY54" fmla="*/ 227 h 83989"/>
              <a:gd name="connsiteX55" fmla="*/ 19042 w 71861"/>
              <a:gd name="connsiteY55" fmla="*/ 0 h 83989"/>
              <a:gd name="connsiteX56" fmla="*/ 17229 w 71861"/>
              <a:gd name="connsiteY56" fmla="*/ 1020 h 83989"/>
              <a:gd name="connsiteX57" fmla="*/ 16095 w 71861"/>
              <a:gd name="connsiteY57" fmla="*/ 1813 h 83989"/>
              <a:gd name="connsiteX58" fmla="*/ 14735 w 71861"/>
              <a:gd name="connsiteY58" fmla="*/ 1360 h 83989"/>
              <a:gd name="connsiteX59" fmla="*/ 12468 w 71861"/>
              <a:gd name="connsiteY59" fmla="*/ 3060 h 83989"/>
              <a:gd name="connsiteX60" fmla="*/ 7934 w 71861"/>
              <a:gd name="connsiteY60" fmla="*/ 3174 h 83989"/>
              <a:gd name="connsiteX61" fmla="*/ 5780 w 71861"/>
              <a:gd name="connsiteY61" fmla="*/ 3060 h 83989"/>
              <a:gd name="connsiteX62" fmla="*/ 4647 w 71861"/>
              <a:gd name="connsiteY62" fmla="*/ 2607 h 83989"/>
              <a:gd name="connsiteX63" fmla="*/ 453 w 71861"/>
              <a:gd name="connsiteY63" fmla="*/ 5214 h 83989"/>
              <a:gd name="connsiteX64" fmla="*/ 0 w 71861"/>
              <a:gd name="connsiteY64" fmla="*/ 6234 h 83989"/>
              <a:gd name="connsiteX65" fmla="*/ 1927 w 71861"/>
              <a:gd name="connsiteY65" fmla="*/ 6121 h 83989"/>
              <a:gd name="connsiteX66" fmla="*/ 3514 w 71861"/>
              <a:gd name="connsiteY66" fmla="*/ 6347 h 83989"/>
              <a:gd name="connsiteX67" fmla="*/ 5780 w 71861"/>
              <a:gd name="connsiteY67" fmla="*/ 7594 h 83989"/>
              <a:gd name="connsiteX68" fmla="*/ 7367 w 71861"/>
              <a:gd name="connsiteY68" fmla="*/ 9181 h 83989"/>
              <a:gd name="connsiteX69" fmla="*/ 8048 w 71861"/>
              <a:gd name="connsiteY69" fmla="*/ 10428 h 83989"/>
              <a:gd name="connsiteX70" fmla="*/ 9408 w 71861"/>
              <a:gd name="connsiteY70" fmla="*/ 12128 h 83989"/>
              <a:gd name="connsiteX71" fmla="*/ 10881 w 71861"/>
              <a:gd name="connsiteY71" fmla="*/ 14622 h 83989"/>
              <a:gd name="connsiteX72" fmla="*/ 12581 w 71861"/>
              <a:gd name="connsiteY72" fmla="*/ 17909 h 83989"/>
              <a:gd name="connsiteX73" fmla="*/ 12921 w 71861"/>
              <a:gd name="connsiteY73" fmla="*/ 19609 h 83989"/>
              <a:gd name="connsiteX74" fmla="*/ 13488 w 71861"/>
              <a:gd name="connsiteY74" fmla="*/ 21422 h 83989"/>
              <a:gd name="connsiteX75" fmla="*/ 14735 w 71861"/>
              <a:gd name="connsiteY75" fmla="*/ 23576 h 83989"/>
              <a:gd name="connsiteX76" fmla="*/ 17002 w 71861"/>
              <a:gd name="connsiteY76" fmla="*/ 25956 h 83989"/>
              <a:gd name="connsiteX77" fmla="*/ 17342 w 71861"/>
              <a:gd name="connsiteY77" fmla="*/ 26410 h 83989"/>
              <a:gd name="connsiteX78" fmla="*/ 18362 w 71861"/>
              <a:gd name="connsiteY78" fmla="*/ 28110 h 83989"/>
              <a:gd name="connsiteX79" fmla="*/ 20402 w 71861"/>
              <a:gd name="connsiteY79" fmla="*/ 31964 h 83989"/>
              <a:gd name="connsiteX80" fmla="*/ 22102 w 71861"/>
              <a:gd name="connsiteY80" fmla="*/ 33437 h 83989"/>
              <a:gd name="connsiteX81" fmla="*/ 23576 w 71861"/>
              <a:gd name="connsiteY81" fmla="*/ 35024 h 83989"/>
              <a:gd name="connsiteX82" fmla="*/ 24256 w 71861"/>
              <a:gd name="connsiteY82" fmla="*/ 36724 h 83989"/>
              <a:gd name="connsiteX83" fmla="*/ 25276 w 71861"/>
              <a:gd name="connsiteY83" fmla="*/ 38198 h 83989"/>
              <a:gd name="connsiteX84" fmla="*/ 27770 w 71861"/>
              <a:gd name="connsiteY84" fmla="*/ 40238 h 83989"/>
              <a:gd name="connsiteX85" fmla="*/ 29697 w 71861"/>
              <a:gd name="connsiteY85" fmla="*/ 41938 h 83989"/>
              <a:gd name="connsiteX86" fmla="*/ 31397 w 71861"/>
              <a:gd name="connsiteY86" fmla="*/ 47152 h 83989"/>
              <a:gd name="connsiteX87" fmla="*/ 32417 w 71861"/>
              <a:gd name="connsiteY87" fmla="*/ 49532 h 83989"/>
              <a:gd name="connsiteX88" fmla="*/ 33210 w 71861"/>
              <a:gd name="connsiteY88" fmla="*/ 51346 h 83989"/>
              <a:gd name="connsiteX89" fmla="*/ 32870 w 71861"/>
              <a:gd name="connsiteY89" fmla="*/ 54973 h 83989"/>
              <a:gd name="connsiteX90" fmla="*/ 33324 w 71861"/>
              <a:gd name="connsiteY90" fmla="*/ 56560 h 83989"/>
              <a:gd name="connsiteX91" fmla="*/ 32417 w 71861"/>
              <a:gd name="connsiteY91" fmla="*/ 59394 h 83989"/>
              <a:gd name="connsiteX92" fmla="*/ 30717 w 71861"/>
              <a:gd name="connsiteY92" fmla="*/ 65174 h 83989"/>
              <a:gd name="connsiteX93" fmla="*/ 30377 w 71861"/>
              <a:gd name="connsiteY93" fmla="*/ 69708 h 83989"/>
              <a:gd name="connsiteX94" fmla="*/ 30603 w 71861"/>
              <a:gd name="connsiteY94" fmla="*/ 72202 h 83989"/>
              <a:gd name="connsiteX95" fmla="*/ 30603 w 71861"/>
              <a:gd name="connsiteY95" fmla="*/ 73788 h 83989"/>
              <a:gd name="connsiteX96" fmla="*/ 31057 w 71861"/>
              <a:gd name="connsiteY96" fmla="*/ 74809 h 83989"/>
              <a:gd name="connsiteX97" fmla="*/ 31510 w 71861"/>
              <a:gd name="connsiteY97" fmla="*/ 76849 h 83989"/>
              <a:gd name="connsiteX98" fmla="*/ 31510 w 71861"/>
              <a:gd name="connsiteY98" fmla="*/ 78662 h 83989"/>
              <a:gd name="connsiteX99" fmla="*/ 30943 w 71861"/>
              <a:gd name="connsiteY99" fmla="*/ 79229 h 83989"/>
              <a:gd name="connsiteX100" fmla="*/ 30150 w 71861"/>
              <a:gd name="connsiteY100" fmla="*/ 79569 h 83989"/>
              <a:gd name="connsiteX101" fmla="*/ 29810 w 71861"/>
              <a:gd name="connsiteY101" fmla="*/ 80023 h 83989"/>
              <a:gd name="connsiteX102" fmla="*/ 30603 w 71861"/>
              <a:gd name="connsiteY102" fmla="*/ 80816 h 83989"/>
              <a:gd name="connsiteX103" fmla="*/ 31623 w 71861"/>
              <a:gd name="connsiteY103" fmla="*/ 82289 h 83989"/>
              <a:gd name="connsiteX104" fmla="*/ 32643 w 71861"/>
              <a:gd name="connsiteY104" fmla="*/ 83990 h 83989"/>
              <a:gd name="connsiteX105" fmla="*/ 33664 w 71861"/>
              <a:gd name="connsiteY105" fmla="*/ 83083 h 83989"/>
              <a:gd name="connsiteX106" fmla="*/ 34684 w 71861"/>
              <a:gd name="connsiteY106" fmla="*/ 82743 h 83989"/>
              <a:gd name="connsiteX107" fmla="*/ 37971 w 71861"/>
              <a:gd name="connsiteY107" fmla="*/ 82516 h 83989"/>
              <a:gd name="connsiteX108" fmla="*/ 38538 w 71861"/>
              <a:gd name="connsiteY108" fmla="*/ 82176 h 83989"/>
              <a:gd name="connsiteX109" fmla="*/ 38538 w 71861"/>
              <a:gd name="connsiteY109" fmla="*/ 81496 h 83989"/>
              <a:gd name="connsiteX110" fmla="*/ 38764 w 71861"/>
              <a:gd name="connsiteY110" fmla="*/ 80703 h 83989"/>
              <a:gd name="connsiteX111" fmla="*/ 38764 w 71861"/>
              <a:gd name="connsiteY111" fmla="*/ 79456 h 83989"/>
              <a:gd name="connsiteX112" fmla="*/ 38311 w 71861"/>
              <a:gd name="connsiteY112" fmla="*/ 78209 h 83989"/>
              <a:gd name="connsiteX113" fmla="*/ 39784 w 71861"/>
              <a:gd name="connsiteY113" fmla="*/ 76282 h 83989"/>
              <a:gd name="connsiteX114" fmla="*/ 41938 w 71861"/>
              <a:gd name="connsiteY114" fmla="*/ 74695 h 83989"/>
              <a:gd name="connsiteX115" fmla="*/ 43185 w 71861"/>
              <a:gd name="connsiteY115" fmla="*/ 73108 h 83989"/>
              <a:gd name="connsiteX116" fmla="*/ 43412 w 71861"/>
              <a:gd name="connsiteY116" fmla="*/ 70728 h 83989"/>
              <a:gd name="connsiteX117" fmla="*/ 45679 w 71861"/>
              <a:gd name="connsiteY117" fmla="*/ 69595 h 83989"/>
              <a:gd name="connsiteX118" fmla="*/ 47719 w 71861"/>
              <a:gd name="connsiteY118" fmla="*/ 67668 h 83989"/>
              <a:gd name="connsiteX119" fmla="*/ 48172 w 71861"/>
              <a:gd name="connsiteY119" fmla="*/ 65514 h 83989"/>
              <a:gd name="connsiteX120" fmla="*/ 48852 w 71861"/>
              <a:gd name="connsiteY120" fmla="*/ 64154 h 83989"/>
              <a:gd name="connsiteX121" fmla="*/ 47605 w 71861"/>
              <a:gd name="connsiteY121" fmla="*/ 61094 h 83989"/>
              <a:gd name="connsiteX122" fmla="*/ 47379 w 71861"/>
              <a:gd name="connsiteY122" fmla="*/ 59053 h 83989"/>
              <a:gd name="connsiteX123" fmla="*/ 47265 w 71861"/>
              <a:gd name="connsiteY123" fmla="*/ 57353 h 83989"/>
              <a:gd name="connsiteX124" fmla="*/ 47945 w 71861"/>
              <a:gd name="connsiteY124" fmla="*/ 56333 h 83989"/>
              <a:gd name="connsiteX125" fmla="*/ 49759 w 71861"/>
              <a:gd name="connsiteY125" fmla="*/ 55313 h 83989"/>
              <a:gd name="connsiteX126" fmla="*/ 51686 w 71861"/>
              <a:gd name="connsiteY126" fmla="*/ 54520 h 83989"/>
              <a:gd name="connsiteX127" fmla="*/ 52593 w 71861"/>
              <a:gd name="connsiteY127" fmla="*/ 54520 h 83989"/>
              <a:gd name="connsiteX128" fmla="*/ 52819 w 71861"/>
              <a:gd name="connsiteY128" fmla="*/ 55086 h 83989"/>
              <a:gd name="connsiteX129" fmla="*/ 52933 w 71861"/>
              <a:gd name="connsiteY129" fmla="*/ 58600 h 83989"/>
              <a:gd name="connsiteX130" fmla="*/ 53273 w 71861"/>
              <a:gd name="connsiteY130" fmla="*/ 58600 h 83989"/>
              <a:gd name="connsiteX131" fmla="*/ 53953 w 71861"/>
              <a:gd name="connsiteY131" fmla="*/ 58147 h 83989"/>
              <a:gd name="connsiteX132" fmla="*/ 54973 w 71861"/>
              <a:gd name="connsiteY132" fmla="*/ 56106 h 83989"/>
              <a:gd name="connsiteX133" fmla="*/ 55653 w 71861"/>
              <a:gd name="connsiteY133" fmla="*/ 56787 h 83989"/>
              <a:gd name="connsiteX134" fmla="*/ 56786 w 71861"/>
              <a:gd name="connsiteY134" fmla="*/ 57013 h 83989"/>
              <a:gd name="connsiteX135" fmla="*/ 57580 w 71861"/>
              <a:gd name="connsiteY135" fmla="*/ 56446 h 83989"/>
              <a:gd name="connsiteX136" fmla="*/ 58146 w 71861"/>
              <a:gd name="connsiteY136" fmla="*/ 56560 h 83989"/>
              <a:gd name="connsiteX137" fmla="*/ 58827 w 71861"/>
              <a:gd name="connsiteY137" fmla="*/ 57013 h 83989"/>
              <a:gd name="connsiteX138" fmla="*/ 60073 w 71861"/>
              <a:gd name="connsiteY138" fmla="*/ 57807 h 83989"/>
              <a:gd name="connsiteX139" fmla="*/ 61320 w 71861"/>
              <a:gd name="connsiteY139" fmla="*/ 58033 h 83989"/>
              <a:gd name="connsiteX140" fmla="*/ 62341 w 71861"/>
              <a:gd name="connsiteY140" fmla="*/ 57580 h 83989"/>
              <a:gd name="connsiteX141" fmla="*/ 63247 w 71861"/>
              <a:gd name="connsiteY141" fmla="*/ 56673 h 83989"/>
              <a:gd name="connsiteX142" fmla="*/ 64154 w 71861"/>
              <a:gd name="connsiteY142" fmla="*/ 56900 h 83989"/>
              <a:gd name="connsiteX143" fmla="*/ 65854 w 71861"/>
              <a:gd name="connsiteY143" fmla="*/ 59394 h 83989"/>
              <a:gd name="connsiteX144" fmla="*/ 66761 w 71861"/>
              <a:gd name="connsiteY144" fmla="*/ 59053 h 83989"/>
              <a:gd name="connsiteX145" fmla="*/ 70728 w 71861"/>
              <a:gd name="connsiteY145" fmla="*/ 58600 h 83989"/>
              <a:gd name="connsiteX146" fmla="*/ 71408 w 71861"/>
              <a:gd name="connsiteY146" fmla="*/ 57920 h 83989"/>
              <a:gd name="connsiteX147" fmla="*/ 71862 w 71861"/>
              <a:gd name="connsiteY147" fmla="*/ 57353 h 83989"/>
              <a:gd name="connsiteX148" fmla="*/ 67668 w 71861"/>
              <a:gd name="connsiteY148" fmla="*/ 54180 h 83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</a:cxnLst>
            <a:rect l="l" t="t" r="r" b="b"/>
            <a:pathLst>
              <a:path w="71861" h="83989">
                <a:moveTo>
                  <a:pt x="67668" y="54180"/>
                </a:moveTo>
                <a:lnTo>
                  <a:pt x="67894" y="51799"/>
                </a:lnTo>
                <a:lnTo>
                  <a:pt x="68008" y="49079"/>
                </a:lnTo>
                <a:lnTo>
                  <a:pt x="67554" y="47379"/>
                </a:lnTo>
                <a:lnTo>
                  <a:pt x="66761" y="46132"/>
                </a:lnTo>
                <a:lnTo>
                  <a:pt x="63474" y="44658"/>
                </a:lnTo>
                <a:lnTo>
                  <a:pt x="60980" y="43072"/>
                </a:lnTo>
                <a:lnTo>
                  <a:pt x="60414" y="42392"/>
                </a:lnTo>
                <a:lnTo>
                  <a:pt x="60414" y="41485"/>
                </a:lnTo>
                <a:lnTo>
                  <a:pt x="60300" y="40125"/>
                </a:lnTo>
                <a:lnTo>
                  <a:pt x="59280" y="38878"/>
                </a:lnTo>
                <a:lnTo>
                  <a:pt x="59167" y="37858"/>
                </a:lnTo>
                <a:lnTo>
                  <a:pt x="59847" y="36271"/>
                </a:lnTo>
                <a:lnTo>
                  <a:pt x="59960" y="34571"/>
                </a:lnTo>
                <a:lnTo>
                  <a:pt x="59733" y="33891"/>
                </a:lnTo>
                <a:lnTo>
                  <a:pt x="59167" y="33324"/>
                </a:lnTo>
                <a:lnTo>
                  <a:pt x="58033" y="33211"/>
                </a:lnTo>
                <a:lnTo>
                  <a:pt x="56560" y="32304"/>
                </a:lnTo>
                <a:lnTo>
                  <a:pt x="55540" y="30944"/>
                </a:lnTo>
                <a:lnTo>
                  <a:pt x="52819" y="29017"/>
                </a:lnTo>
                <a:lnTo>
                  <a:pt x="52026" y="28677"/>
                </a:lnTo>
                <a:lnTo>
                  <a:pt x="51459" y="27770"/>
                </a:lnTo>
                <a:lnTo>
                  <a:pt x="51232" y="26636"/>
                </a:lnTo>
                <a:lnTo>
                  <a:pt x="51799" y="25276"/>
                </a:lnTo>
                <a:lnTo>
                  <a:pt x="52593" y="23009"/>
                </a:lnTo>
                <a:lnTo>
                  <a:pt x="53046" y="20969"/>
                </a:lnTo>
                <a:lnTo>
                  <a:pt x="53046" y="19836"/>
                </a:lnTo>
                <a:lnTo>
                  <a:pt x="52706" y="16775"/>
                </a:lnTo>
                <a:lnTo>
                  <a:pt x="51346" y="14508"/>
                </a:lnTo>
                <a:lnTo>
                  <a:pt x="50666" y="14168"/>
                </a:lnTo>
                <a:lnTo>
                  <a:pt x="49532" y="14848"/>
                </a:lnTo>
                <a:lnTo>
                  <a:pt x="48172" y="15415"/>
                </a:lnTo>
                <a:lnTo>
                  <a:pt x="47152" y="14848"/>
                </a:lnTo>
                <a:lnTo>
                  <a:pt x="46019" y="13602"/>
                </a:lnTo>
                <a:lnTo>
                  <a:pt x="44092" y="10088"/>
                </a:lnTo>
                <a:lnTo>
                  <a:pt x="40578" y="9408"/>
                </a:lnTo>
                <a:lnTo>
                  <a:pt x="39104" y="9294"/>
                </a:lnTo>
                <a:lnTo>
                  <a:pt x="37744" y="10995"/>
                </a:lnTo>
                <a:lnTo>
                  <a:pt x="37291" y="10428"/>
                </a:lnTo>
                <a:lnTo>
                  <a:pt x="36951" y="9408"/>
                </a:lnTo>
                <a:lnTo>
                  <a:pt x="36158" y="8954"/>
                </a:lnTo>
                <a:lnTo>
                  <a:pt x="35251" y="9408"/>
                </a:lnTo>
                <a:lnTo>
                  <a:pt x="35024" y="8954"/>
                </a:lnTo>
                <a:lnTo>
                  <a:pt x="35364" y="7481"/>
                </a:lnTo>
                <a:lnTo>
                  <a:pt x="34231" y="6801"/>
                </a:lnTo>
                <a:lnTo>
                  <a:pt x="31510" y="6801"/>
                </a:lnTo>
                <a:lnTo>
                  <a:pt x="30037" y="6234"/>
                </a:lnTo>
                <a:lnTo>
                  <a:pt x="29923" y="5214"/>
                </a:lnTo>
                <a:lnTo>
                  <a:pt x="29017" y="4421"/>
                </a:lnTo>
                <a:lnTo>
                  <a:pt x="27543" y="4080"/>
                </a:lnTo>
                <a:lnTo>
                  <a:pt x="26070" y="3174"/>
                </a:lnTo>
                <a:lnTo>
                  <a:pt x="24596" y="1813"/>
                </a:lnTo>
                <a:lnTo>
                  <a:pt x="22442" y="793"/>
                </a:lnTo>
                <a:lnTo>
                  <a:pt x="19609" y="453"/>
                </a:lnTo>
                <a:lnTo>
                  <a:pt x="19269" y="227"/>
                </a:lnTo>
                <a:lnTo>
                  <a:pt x="19042" y="0"/>
                </a:lnTo>
                <a:lnTo>
                  <a:pt x="17229" y="1020"/>
                </a:lnTo>
                <a:lnTo>
                  <a:pt x="16095" y="1813"/>
                </a:lnTo>
                <a:lnTo>
                  <a:pt x="14735" y="1360"/>
                </a:lnTo>
                <a:lnTo>
                  <a:pt x="12468" y="3060"/>
                </a:lnTo>
                <a:lnTo>
                  <a:pt x="7934" y="3174"/>
                </a:lnTo>
                <a:lnTo>
                  <a:pt x="5780" y="3060"/>
                </a:lnTo>
                <a:lnTo>
                  <a:pt x="4647" y="2607"/>
                </a:lnTo>
                <a:lnTo>
                  <a:pt x="453" y="5214"/>
                </a:lnTo>
                <a:lnTo>
                  <a:pt x="0" y="6234"/>
                </a:lnTo>
                <a:lnTo>
                  <a:pt x="1927" y="6121"/>
                </a:lnTo>
                <a:lnTo>
                  <a:pt x="3514" y="6347"/>
                </a:lnTo>
                <a:lnTo>
                  <a:pt x="5780" y="7594"/>
                </a:lnTo>
                <a:lnTo>
                  <a:pt x="7367" y="9181"/>
                </a:lnTo>
                <a:lnTo>
                  <a:pt x="8048" y="10428"/>
                </a:lnTo>
                <a:lnTo>
                  <a:pt x="9408" y="12128"/>
                </a:lnTo>
                <a:lnTo>
                  <a:pt x="10881" y="14622"/>
                </a:lnTo>
                <a:lnTo>
                  <a:pt x="12581" y="17909"/>
                </a:lnTo>
                <a:lnTo>
                  <a:pt x="12921" y="19609"/>
                </a:lnTo>
                <a:lnTo>
                  <a:pt x="13488" y="21422"/>
                </a:lnTo>
                <a:lnTo>
                  <a:pt x="14735" y="23576"/>
                </a:lnTo>
                <a:lnTo>
                  <a:pt x="17002" y="25956"/>
                </a:lnTo>
                <a:lnTo>
                  <a:pt x="17342" y="26410"/>
                </a:lnTo>
                <a:lnTo>
                  <a:pt x="18362" y="28110"/>
                </a:lnTo>
                <a:lnTo>
                  <a:pt x="20402" y="31964"/>
                </a:lnTo>
                <a:lnTo>
                  <a:pt x="22102" y="33437"/>
                </a:lnTo>
                <a:lnTo>
                  <a:pt x="23576" y="35024"/>
                </a:lnTo>
                <a:lnTo>
                  <a:pt x="24256" y="36724"/>
                </a:lnTo>
                <a:lnTo>
                  <a:pt x="25276" y="38198"/>
                </a:lnTo>
                <a:lnTo>
                  <a:pt x="27770" y="40238"/>
                </a:lnTo>
                <a:lnTo>
                  <a:pt x="29697" y="41938"/>
                </a:lnTo>
                <a:lnTo>
                  <a:pt x="31397" y="47152"/>
                </a:lnTo>
                <a:lnTo>
                  <a:pt x="32417" y="49532"/>
                </a:lnTo>
                <a:lnTo>
                  <a:pt x="33210" y="51346"/>
                </a:lnTo>
                <a:lnTo>
                  <a:pt x="32870" y="54973"/>
                </a:lnTo>
                <a:lnTo>
                  <a:pt x="33324" y="56560"/>
                </a:lnTo>
                <a:lnTo>
                  <a:pt x="32417" y="59394"/>
                </a:lnTo>
                <a:lnTo>
                  <a:pt x="30717" y="65174"/>
                </a:lnTo>
                <a:lnTo>
                  <a:pt x="30377" y="69708"/>
                </a:lnTo>
                <a:lnTo>
                  <a:pt x="30603" y="72202"/>
                </a:lnTo>
                <a:lnTo>
                  <a:pt x="30603" y="73788"/>
                </a:lnTo>
                <a:lnTo>
                  <a:pt x="31057" y="74809"/>
                </a:lnTo>
                <a:lnTo>
                  <a:pt x="31510" y="76849"/>
                </a:lnTo>
                <a:lnTo>
                  <a:pt x="31510" y="78662"/>
                </a:lnTo>
                <a:lnTo>
                  <a:pt x="30943" y="79229"/>
                </a:lnTo>
                <a:lnTo>
                  <a:pt x="30150" y="79569"/>
                </a:lnTo>
                <a:lnTo>
                  <a:pt x="29810" y="80023"/>
                </a:lnTo>
                <a:lnTo>
                  <a:pt x="30603" y="80816"/>
                </a:lnTo>
                <a:lnTo>
                  <a:pt x="31623" y="82289"/>
                </a:lnTo>
                <a:lnTo>
                  <a:pt x="32643" y="83990"/>
                </a:lnTo>
                <a:lnTo>
                  <a:pt x="33664" y="83083"/>
                </a:lnTo>
                <a:lnTo>
                  <a:pt x="34684" y="82743"/>
                </a:lnTo>
                <a:lnTo>
                  <a:pt x="37971" y="82516"/>
                </a:lnTo>
                <a:lnTo>
                  <a:pt x="38538" y="82176"/>
                </a:lnTo>
                <a:lnTo>
                  <a:pt x="38538" y="81496"/>
                </a:lnTo>
                <a:lnTo>
                  <a:pt x="38764" y="80703"/>
                </a:lnTo>
                <a:lnTo>
                  <a:pt x="38764" y="79456"/>
                </a:lnTo>
                <a:lnTo>
                  <a:pt x="38311" y="78209"/>
                </a:lnTo>
                <a:lnTo>
                  <a:pt x="39784" y="76282"/>
                </a:lnTo>
                <a:lnTo>
                  <a:pt x="41938" y="74695"/>
                </a:lnTo>
                <a:lnTo>
                  <a:pt x="43185" y="73108"/>
                </a:lnTo>
                <a:lnTo>
                  <a:pt x="43412" y="70728"/>
                </a:lnTo>
                <a:lnTo>
                  <a:pt x="45679" y="69595"/>
                </a:lnTo>
                <a:lnTo>
                  <a:pt x="47719" y="67668"/>
                </a:lnTo>
                <a:lnTo>
                  <a:pt x="48172" y="65514"/>
                </a:lnTo>
                <a:lnTo>
                  <a:pt x="48852" y="64154"/>
                </a:lnTo>
                <a:lnTo>
                  <a:pt x="47605" y="61094"/>
                </a:lnTo>
                <a:lnTo>
                  <a:pt x="47379" y="59053"/>
                </a:lnTo>
                <a:lnTo>
                  <a:pt x="47265" y="57353"/>
                </a:lnTo>
                <a:lnTo>
                  <a:pt x="47945" y="56333"/>
                </a:lnTo>
                <a:lnTo>
                  <a:pt x="49759" y="55313"/>
                </a:lnTo>
                <a:lnTo>
                  <a:pt x="51686" y="54520"/>
                </a:lnTo>
                <a:lnTo>
                  <a:pt x="52593" y="54520"/>
                </a:lnTo>
                <a:lnTo>
                  <a:pt x="52819" y="55086"/>
                </a:lnTo>
                <a:lnTo>
                  <a:pt x="52933" y="58600"/>
                </a:lnTo>
                <a:lnTo>
                  <a:pt x="53273" y="58600"/>
                </a:lnTo>
                <a:lnTo>
                  <a:pt x="53953" y="58147"/>
                </a:lnTo>
                <a:lnTo>
                  <a:pt x="54973" y="56106"/>
                </a:lnTo>
                <a:lnTo>
                  <a:pt x="55653" y="56787"/>
                </a:lnTo>
                <a:lnTo>
                  <a:pt x="56786" y="57013"/>
                </a:lnTo>
                <a:lnTo>
                  <a:pt x="57580" y="56446"/>
                </a:lnTo>
                <a:lnTo>
                  <a:pt x="58146" y="56560"/>
                </a:lnTo>
                <a:lnTo>
                  <a:pt x="58827" y="57013"/>
                </a:lnTo>
                <a:lnTo>
                  <a:pt x="60073" y="57807"/>
                </a:lnTo>
                <a:lnTo>
                  <a:pt x="61320" y="58033"/>
                </a:lnTo>
                <a:lnTo>
                  <a:pt x="62341" y="57580"/>
                </a:lnTo>
                <a:lnTo>
                  <a:pt x="63247" y="56673"/>
                </a:lnTo>
                <a:lnTo>
                  <a:pt x="64154" y="56900"/>
                </a:lnTo>
                <a:lnTo>
                  <a:pt x="65854" y="59394"/>
                </a:lnTo>
                <a:lnTo>
                  <a:pt x="66761" y="59053"/>
                </a:lnTo>
                <a:lnTo>
                  <a:pt x="70728" y="58600"/>
                </a:lnTo>
                <a:lnTo>
                  <a:pt x="71408" y="57920"/>
                </a:lnTo>
                <a:lnTo>
                  <a:pt x="71862" y="57353"/>
                </a:lnTo>
                <a:lnTo>
                  <a:pt x="67668" y="54180"/>
                </a:lnTo>
                <a:close/>
              </a:path>
            </a:pathLst>
          </a:custGeom>
          <a:solidFill>
            <a:srgbClr val="F2F2F2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14" name="Freeform: Shape 313">
            <a:extLst>
              <a:ext uri="{FF2B5EF4-FFF2-40B4-BE49-F238E27FC236}">
                <a16:creationId xmlns:a16="http://schemas.microsoft.com/office/drawing/2014/main" id="{862110A6-D837-8BA0-8D01-94A3777462F0}"/>
              </a:ext>
            </a:extLst>
          </p:cNvPr>
          <p:cNvSpPr/>
          <p:nvPr/>
        </p:nvSpPr>
        <p:spPr>
          <a:xfrm>
            <a:off x="4692065" y="3288265"/>
            <a:ext cx="75658" cy="101927"/>
          </a:xfrm>
          <a:custGeom>
            <a:avLst/>
            <a:gdLst>
              <a:gd name="connsiteX0" fmla="*/ 15642 w 100877"/>
              <a:gd name="connsiteY0" fmla="*/ 127401 h 135902"/>
              <a:gd name="connsiteX1" fmla="*/ 14281 w 100877"/>
              <a:gd name="connsiteY1" fmla="*/ 127401 h 135902"/>
              <a:gd name="connsiteX2" fmla="*/ 6914 w 100877"/>
              <a:gd name="connsiteY2" fmla="*/ 129668 h 135902"/>
              <a:gd name="connsiteX3" fmla="*/ 4080 w 100877"/>
              <a:gd name="connsiteY3" fmla="*/ 131935 h 135902"/>
              <a:gd name="connsiteX4" fmla="*/ 3400 w 100877"/>
              <a:gd name="connsiteY4" fmla="*/ 133295 h 135902"/>
              <a:gd name="connsiteX5" fmla="*/ 3626 w 100877"/>
              <a:gd name="connsiteY5" fmla="*/ 133975 h 135902"/>
              <a:gd name="connsiteX6" fmla="*/ 4647 w 100877"/>
              <a:gd name="connsiteY6" fmla="*/ 135336 h 135902"/>
              <a:gd name="connsiteX7" fmla="*/ 4874 w 100877"/>
              <a:gd name="connsiteY7" fmla="*/ 135562 h 135902"/>
              <a:gd name="connsiteX8" fmla="*/ 5780 w 100877"/>
              <a:gd name="connsiteY8" fmla="*/ 135902 h 135902"/>
              <a:gd name="connsiteX9" fmla="*/ 6687 w 100877"/>
              <a:gd name="connsiteY9" fmla="*/ 135336 h 135902"/>
              <a:gd name="connsiteX10" fmla="*/ 11901 w 100877"/>
              <a:gd name="connsiteY10" fmla="*/ 134996 h 135902"/>
              <a:gd name="connsiteX11" fmla="*/ 14508 w 100877"/>
              <a:gd name="connsiteY11" fmla="*/ 134202 h 135902"/>
              <a:gd name="connsiteX12" fmla="*/ 17908 w 100877"/>
              <a:gd name="connsiteY12" fmla="*/ 132502 h 135902"/>
              <a:gd name="connsiteX13" fmla="*/ 18588 w 100877"/>
              <a:gd name="connsiteY13" fmla="*/ 131482 h 135902"/>
              <a:gd name="connsiteX14" fmla="*/ 19156 w 100877"/>
              <a:gd name="connsiteY14" fmla="*/ 130008 h 135902"/>
              <a:gd name="connsiteX15" fmla="*/ 18588 w 100877"/>
              <a:gd name="connsiteY15" fmla="*/ 128308 h 135902"/>
              <a:gd name="connsiteX16" fmla="*/ 15642 w 100877"/>
              <a:gd name="connsiteY16" fmla="*/ 127401 h 135902"/>
              <a:gd name="connsiteX17" fmla="*/ 15528 w 100877"/>
              <a:gd name="connsiteY17" fmla="*/ 107906 h 135902"/>
              <a:gd name="connsiteX18" fmla="*/ 14395 w 100877"/>
              <a:gd name="connsiteY18" fmla="*/ 106659 h 135902"/>
              <a:gd name="connsiteX19" fmla="*/ 13375 w 100877"/>
              <a:gd name="connsiteY19" fmla="*/ 106659 h 135902"/>
              <a:gd name="connsiteX20" fmla="*/ 13261 w 100877"/>
              <a:gd name="connsiteY20" fmla="*/ 107792 h 135902"/>
              <a:gd name="connsiteX21" fmla="*/ 14168 w 100877"/>
              <a:gd name="connsiteY21" fmla="*/ 108926 h 135902"/>
              <a:gd name="connsiteX22" fmla="*/ 15868 w 100877"/>
              <a:gd name="connsiteY22" fmla="*/ 109153 h 135902"/>
              <a:gd name="connsiteX23" fmla="*/ 15528 w 100877"/>
              <a:gd name="connsiteY23" fmla="*/ 108019 h 135902"/>
              <a:gd name="connsiteX24" fmla="*/ 8727 w 100877"/>
              <a:gd name="connsiteY24" fmla="*/ 25730 h 135902"/>
              <a:gd name="connsiteX25" fmla="*/ 9521 w 100877"/>
              <a:gd name="connsiteY25" fmla="*/ 26070 h 135902"/>
              <a:gd name="connsiteX26" fmla="*/ 10655 w 100877"/>
              <a:gd name="connsiteY26" fmla="*/ 26070 h 135902"/>
              <a:gd name="connsiteX27" fmla="*/ 10655 w 100877"/>
              <a:gd name="connsiteY27" fmla="*/ 22896 h 135902"/>
              <a:gd name="connsiteX28" fmla="*/ 10087 w 100877"/>
              <a:gd name="connsiteY28" fmla="*/ 21762 h 135902"/>
              <a:gd name="connsiteX29" fmla="*/ 8388 w 100877"/>
              <a:gd name="connsiteY29" fmla="*/ 20742 h 135902"/>
              <a:gd name="connsiteX30" fmla="*/ 7481 w 100877"/>
              <a:gd name="connsiteY30" fmla="*/ 21989 h 135902"/>
              <a:gd name="connsiteX31" fmla="*/ 8274 w 100877"/>
              <a:gd name="connsiteY31" fmla="*/ 25049 h 135902"/>
              <a:gd name="connsiteX32" fmla="*/ 8614 w 100877"/>
              <a:gd name="connsiteY32" fmla="*/ 25730 h 135902"/>
              <a:gd name="connsiteX33" fmla="*/ 35590 w 100877"/>
              <a:gd name="connsiteY33" fmla="*/ 100765 h 135902"/>
              <a:gd name="connsiteX34" fmla="*/ 36611 w 100877"/>
              <a:gd name="connsiteY34" fmla="*/ 101898 h 135902"/>
              <a:gd name="connsiteX35" fmla="*/ 36838 w 100877"/>
              <a:gd name="connsiteY35" fmla="*/ 101105 h 135902"/>
              <a:gd name="connsiteX36" fmla="*/ 36611 w 100877"/>
              <a:gd name="connsiteY36" fmla="*/ 99405 h 135902"/>
              <a:gd name="connsiteX37" fmla="*/ 35590 w 100877"/>
              <a:gd name="connsiteY37" fmla="*/ 100652 h 135902"/>
              <a:gd name="connsiteX38" fmla="*/ 4760 w 100877"/>
              <a:gd name="connsiteY38" fmla="*/ 107226 h 135902"/>
              <a:gd name="connsiteX39" fmla="*/ 6801 w 100877"/>
              <a:gd name="connsiteY39" fmla="*/ 105866 h 135902"/>
              <a:gd name="connsiteX40" fmla="*/ 7707 w 100877"/>
              <a:gd name="connsiteY40" fmla="*/ 104052 h 135902"/>
              <a:gd name="connsiteX41" fmla="*/ 6914 w 100877"/>
              <a:gd name="connsiteY41" fmla="*/ 102919 h 135902"/>
              <a:gd name="connsiteX42" fmla="*/ 4987 w 100877"/>
              <a:gd name="connsiteY42" fmla="*/ 102465 h 135902"/>
              <a:gd name="connsiteX43" fmla="*/ 4533 w 100877"/>
              <a:gd name="connsiteY43" fmla="*/ 103259 h 135902"/>
              <a:gd name="connsiteX44" fmla="*/ 2380 w 100877"/>
              <a:gd name="connsiteY44" fmla="*/ 105412 h 135902"/>
              <a:gd name="connsiteX45" fmla="*/ 2040 w 100877"/>
              <a:gd name="connsiteY45" fmla="*/ 106546 h 135902"/>
              <a:gd name="connsiteX46" fmla="*/ 2607 w 100877"/>
              <a:gd name="connsiteY46" fmla="*/ 106772 h 135902"/>
              <a:gd name="connsiteX47" fmla="*/ 3287 w 100877"/>
              <a:gd name="connsiteY47" fmla="*/ 107679 h 135902"/>
              <a:gd name="connsiteX48" fmla="*/ 4647 w 100877"/>
              <a:gd name="connsiteY48" fmla="*/ 107339 h 135902"/>
              <a:gd name="connsiteX49" fmla="*/ 3173 w 100877"/>
              <a:gd name="connsiteY49" fmla="*/ 98838 h 135902"/>
              <a:gd name="connsiteX50" fmla="*/ 3400 w 100877"/>
              <a:gd name="connsiteY50" fmla="*/ 98271 h 135902"/>
              <a:gd name="connsiteX51" fmla="*/ 3400 w 100877"/>
              <a:gd name="connsiteY51" fmla="*/ 95778 h 135902"/>
              <a:gd name="connsiteX52" fmla="*/ 1474 w 100877"/>
              <a:gd name="connsiteY52" fmla="*/ 93624 h 135902"/>
              <a:gd name="connsiteX53" fmla="*/ 0 w 100877"/>
              <a:gd name="connsiteY53" fmla="*/ 94758 h 135902"/>
              <a:gd name="connsiteX54" fmla="*/ 906 w 100877"/>
              <a:gd name="connsiteY54" fmla="*/ 95551 h 135902"/>
              <a:gd name="connsiteX55" fmla="*/ 1247 w 100877"/>
              <a:gd name="connsiteY55" fmla="*/ 96911 h 135902"/>
              <a:gd name="connsiteX56" fmla="*/ 2154 w 100877"/>
              <a:gd name="connsiteY56" fmla="*/ 98611 h 135902"/>
              <a:gd name="connsiteX57" fmla="*/ 3060 w 100877"/>
              <a:gd name="connsiteY57" fmla="*/ 98838 h 135902"/>
              <a:gd name="connsiteX58" fmla="*/ 100311 w 100877"/>
              <a:gd name="connsiteY58" fmla="*/ 27430 h 135902"/>
              <a:gd name="connsiteX59" fmla="*/ 98951 w 100877"/>
              <a:gd name="connsiteY59" fmla="*/ 27883 h 135902"/>
              <a:gd name="connsiteX60" fmla="*/ 98385 w 100877"/>
              <a:gd name="connsiteY60" fmla="*/ 28563 h 135902"/>
              <a:gd name="connsiteX61" fmla="*/ 98385 w 100877"/>
              <a:gd name="connsiteY61" fmla="*/ 29357 h 135902"/>
              <a:gd name="connsiteX62" fmla="*/ 99631 w 100877"/>
              <a:gd name="connsiteY62" fmla="*/ 30150 h 135902"/>
              <a:gd name="connsiteX63" fmla="*/ 100538 w 100877"/>
              <a:gd name="connsiteY63" fmla="*/ 29357 h 135902"/>
              <a:gd name="connsiteX64" fmla="*/ 100878 w 100877"/>
              <a:gd name="connsiteY64" fmla="*/ 28110 h 135902"/>
              <a:gd name="connsiteX65" fmla="*/ 100198 w 100877"/>
              <a:gd name="connsiteY65" fmla="*/ 27543 h 135902"/>
              <a:gd name="connsiteX66" fmla="*/ 8501 w 100877"/>
              <a:gd name="connsiteY66" fmla="*/ 54180 h 135902"/>
              <a:gd name="connsiteX67" fmla="*/ 7821 w 100877"/>
              <a:gd name="connsiteY67" fmla="*/ 52253 h 135902"/>
              <a:gd name="connsiteX68" fmla="*/ 6460 w 100877"/>
              <a:gd name="connsiteY68" fmla="*/ 51233 h 135902"/>
              <a:gd name="connsiteX69" fmla="*/ 6801 w 100877"/>
              <a:gd name="connsiteY69" fmla="*/ 54860 h 135902"/>
              <a:gd name="connsiteX70" fmla="*/ 8161 w 100877"/>
              <a:gd name="connsiteY70" fmla="*/ 55880 h 135902"/>
              <a:gd name="connsiteX71" fmla="*/ 8388 w 100877"/>
              <a:gd name="connsiteY71" fmla="*/ 54293 h 135902"/>
              <a:gd name="connsiteX72" fmla="*/ 54520 w 100877"/>
              <a:gd name="connsiteY72" fmla="*/ 91244 h 135902"/>
              <a:gd name="connsiteX73" fmla="*/ 52819 w 100877"/>
              <a:gd name="connsiteY73" fmla="*/ 93171 h 135902"/>
              <a:gd name="connsiteX74" fmla="*/ 50892 w 100877"/>
              <a:gd name="connsiteY74" fmla="*/ 94871 h 135902"/>
              <a:gd name="connsiteX75" fmla="*/ 51459 w 100877"/>
              <a:gd name="connsiteY75" fmla="*/ 96004 h 135902"/>
              <a:gd name="connsiteX76" fmla="*/ 54066 w 100877"/>
              <a:gd name="connsiteY76" fmla="*/ 98045 h 135902"/>
              <a:gd name="connsiteX77" fmla="*/ 55993 w 100877"/>
              <a:gd name="connsiteY77" fmla="*/ 96571 h 135902"/>
              <a:gd name="connsiteX78" fmla="*/ 55653 w 100877"/>
              <a:gd name="connsiteY78" fmla="*/ 91244 h 135902"/>
              <a:gd name="connsiteX79" fmla="*/ 54520 w 100877"/>
              <a:gd name="connsiteY79" fmla="*/ 91244 h 135902"/>
              <a:gd name="connsiteX80" fmla="*/ 40124 w 100877"/>
              <a:gd name="connsiteY80" fmla="*/ 94078 h 135902"/>
              <a:gd name="connsiteX81" fmla="*/ 39104 w 100877"/>
              <a:gd name="connsiteY81" fmla="*/ 93397 h 135902"/>
              <a:gd name="connsiteX82" fmla="*/ 37404 w 100877"/>
              <a:gd name="connsiteY82" fmla="*/ 94531 h 135902"/>
              <a:gd name="connsiteX83" fmla="*/ 37404 w 100877"/>
              <a:gd name="connsiteY83" fmla="*/ 96004 h 135902"/>
              <a:gd name="connsiteX84" fmla="*/ 38198 w 100877"/>
              <a:gd name="connsiteY84" fmla="*/ 97931 h 135902"/>
              <a:gd name="connsiteX85" fmla="*/ 38651 w 100877"/>
              <a:gd name="connsiteY85" fmla="*/ 97931 h 135902"/>
              <a:gd name="connsiteX86" fmla="*/ 39558 w 100877"/>
              <a:gd name="connsiteY86" fmla="*/ 97138 h 135902"/>
              <a:gd name="connsiteX87" fmla="*/ 40464 w 100877"/>
              <a:gd name="connsiteY87" fmla="*/ 98725 h 135902"/>
              <a:gd name="connsiteX88" fmla="*/ 41938 w 100877"/>
              <a:gd name="connsiteY88" fmla="*/ 98725 h 135902"/>
              <a:gd name="connsiteX89" fmla="*/ 42165 w 100877"/>
              <a:gd name="connsiteY89" fmla="*/ 96231 h 135902"/>
              <a:gd name="connsiteX90" fmla="*/ 41598 w 100877"/>
              <a:gd name="connsiteY90" fmla="*/ 94418 h 135902"/>
              <a:gd name="connsiteX91" fmla="*/ 40124 w 100877"/>
              <a:gd name="connsiteY91" fmla="*/ 94078 h 135902"/>
              <a:gd name="connsiteX92" fmla="*/ 70728 w 100877"/>
              <a:gd name="connsiteY92" fmla="*/ 66308 h 135902"/>
              <a:gd name="connsiteX93" fmla="*/ 70048 w 100877"/>
              <a:gd name="connsiteY93" fmla="*/ 65968 h 135902"/>
              <a:gd name="connsiteX94" fmla="*/ 69594 w 100877"/>
              <a:gd name="connsiteY94" fmla="*/ 65174 h 135902"/>
              <a:gd name="connsiteX95" fmla="*/ 69594 w 100877"/>
              <a:gd name="connsiteY95" fmla="*/ 63021 h 135902"/>
              <a:gd name="connsiteX96" fmla="*/ 69368 w 100877"/>
              <a:gd name="connsiteY96" fmla="*/ 61434 h 135902"/>
              <a:gd name="connsiteX97" fmla="*/ 69368 w 100877"/>
              <a:gd name="connsiteY97" fmla="*/ 58373 h 135902"/>
              <a:gd name="connsiteX98" fmla="*/ 70048 w 100877"/>
              <a:gd name="connsiteY98" fmla="*/ 56787 h 135902"/>
              <a:gd name="connsiteX99" fmla="*/ 70388 w 100877"/>
              <a:gd name="connsiteY99" fmla="*/ 54633 h 135902"/>
              <a:gd name="connsiteX100" fmla="*/ 70161 w 100877"/>
              <a:gd name="connsiteY100" fmla="*/ 50439 h 135902"/>
              <a:gd name="connsiteX101" fmla="*/ 70954 w 100877"/>
              <a:gd name="connsiteY101" fmla="*/ 47832 h 135902"/>
              <a:gd name="connsiteX102" fmla="*/ 69935 w 100877"/>
              <a:gd name="connsiteY102" fmla="*/ 43185 h 135902"/>
              <a:gd name="connsiteX103" fmla="*/ 69935 w 100877"/>
              <a:gd name="connsiteY103" fmla="*/ 39785 h 135902"/>
              <a:gd name="connsiteX104" fmla="*/ 68121 w 100877"/>
              <a:gd name="connsiteY104" fmla="*/ 34344 h 135902"/>
              <a:gd name="connsiteX105" fmla="*/ 62341 w 100877"/>
              <a:gd name="connsiteY105" fmla="*/ 24143 h 135902"/>
              <a:gd name="connsiteX106" fmla="*/ 58260 w 100877"/>
              <a:gd name="connsiteY106" fmla="*/ 18816 h 135902"/>
              <a:gd name="connsiteX107" fmla="*/ 53499 w 100877"/>
              <a:gd name="connsiteY107" fmla="*/ 11448 h 135902"/>
              <a:gd name="connsiteX108" fmla="*/ 48512 w 100877"/>
              <a:gd name="connsiteY108" fmla="*/ 0 h 135902"/>
              <a:gd name="connsiteX109" fmla="*/ 47832 w 100877"/>
              <a:gd name="connsiteY109" fmla="*/ 453 h 135902"/>
              <a:gd name="connsiteX110" fmla="*/ 46585 w 100877"/>
              <a:gd name="connsiteY110" fmla="*/ 2607 h 135902"/>
              <a:gd name="connsiteX111" fmla="*/ 45451 w 100877"/>
              <a:gd name="connsiteY111" fmla="*/ 5327 h 135902"/>
              <a:gd name="connsiteX112" fmla="*/ 44318 w 100877"/>
              <a:gd name="connsiteY112" fmla="*/ 6801 h 135902"/>
              <a:gd name="connsiteX113" fmla="*/ 43072 w 100877"/>
              <a:gd name="connsiteY113" fmla="*/ 7594 h 135902"/>
              <a:gd name="connsiteX114" fmla="*/ 41711 w 100877"/>
              <a:gd name="connsiteY114" fmla="*/ 8048 h 135902"/>
              <a:gd name="connsiteX115" fmla="*/ 38991 w 100877"/>
              <a:gd name="connsiteY115" fmla="*/ 8274 h 135902"/>
              <a:gd name="connsiteX116" fmla="*/ 36497 w 100877"/>
              <a:gd name="connsiteY116" fmla="*/ 8048 h 135902"/>
              <a:gd name="connsiteX117" fmla="*/ 35704 w 100877"/>
              <a:gd name="connsiteY117" fmla="*/ 7707 h 135902"/>
              <a:gd name="connsiteX118" fmla="*/ 32303 w 100877"/>
              <a:gd name="connsiteY118" fmla="*/ 7934 h 135902"/>
              <a:gd name="connsiteX119" fmla="*/ 31396 w 100877"/>
              <a:gd name="connsiteY119" fmla="*/ 8161 h 135902"/>
              <a:gd name="connsiteX120" fmla="*/ 26523 w 100877"/>
              <a:gd name="connsiteY120" fmla="*/ 7934 h 135902"/>
              <a:gd name="connsiteX121" fmla="*/ 24029 w 100877"/>
              <a:gd name="connsiteY121" fmla="*/ 8161 h 135902"/>
              <a:gd name="connsiteX122" fmla="*/ 22442 w 100877"/>
              <a:gd name="connsiteY122" fmla="*/ 8728 h 135902"/>
              <a:gd name="connsiteX123" fmla="*/ 20742 w 100877"/>
              <a:gd name="connsiteY123" fmla="*/ 9861 h 135902"/>
              <a:gd name="connsiteX124" fmla="*/ 19268 w 100877"/>
              <a:gd name="connsiteY124" fmla="*/ 11561 h 135902"/>
              <a:gd name="connsiteX125" fmla="*/ 18022 w 100877"/>
              <a:gd name="connsiteY125" fmla="*/ 13375 h 135902"/>
              <a:gd name="connsiteX126" fmla="*/ 15415 w 100877"/>
              <a:gd name="connsiteY126" fmla="*/ 16662 h 135902"/>
              <a:gd name="connsiteX127" fmla="*/ 13601 w 100877"/>
              <a:gd name="connsiteY127" fmla="*/ 18249 h 135902"/>
              <a:gd name="connsiteX128" fmla="*/ 13601 w 100877"/>
              <a:gd name="connsiteY128" fmla="*/ 20516 h 135902"/>
              <a:gd name="connsiteX129" fmla="*/ 13601 w 100877"/>
              <a:gd name="connsiteY129" fmla="*/ 21196 h 135902"/>
              <a:gd name="connsiteX130" fmla="*/ 12921 w 100877"/>
              <a:gd name="connsiteY130" fmla="*/ 21649 h 135902"/>
              <a:gd name="connsiteX131" fmla="*/ 12695 w 100877"/>
              <a:gd name="connsiteY131" fmla="*/ 22329 h 135902"/>
              <a:gd name="connsiteX132" fmla="*/ 11788 w 100877"/>
              <a:gd name="connsiteY132" fmla="*/ 22556 h 135902"/>
              <a:gd name="connsiteX133" fmla="*/ 11447 w 100877"/>
              <a:gd name="connsiteY133" fmla="*/ 23236 h 135902"/>
              <a:gd name="connsiteX134" fmla="*/ 11788 w 100877"/>
              <a:gd name="connsiteY134" fmla="*/ 24823 h 135902"/>
              <a:gd name="connsiteX135" fmla="*/ 12354 w 100877"/>
              <a:gd name="connsiteY135" fmla="*/ 25730 h 135902"/>
              <a:gd name="connsiteX136" fmla="*/ 13375 w 100877"/>
              <a:gd name="connsiteY136" fmla="*/ 27430 h 135902"/>
              <a:gd name="connsiteX137" fmla="*/ 13375 w 100877"/>
              <a:gd name="connsiteY137" fmla="*/ 30037 h 135902"/>
              <a:gd name="connsiteX138" fmla="*/ 14168 w 100877"/>
              <a:gd name="connsiteY138" fmla="*/ 30944 h 135902"/>
              <a:gd name="connsiteX139" fmla="*/ 16095 w 100877"/>
              <a:gd name="connsiteY139" fmla="*/ 33890 h 135902"/>
              <a:gd name="connsiteX140" fmla="*/ 15188 w 100877"/>
              <a:gd name="connsiteY140" fmla="*/ 36498 h 135902"/>
              <a:gd name="connsiteX141" fmla="*/ 15755 w 100877"/>
              <a:gd name="connsiteY141" fmla="*/ 37404 h 135902"/>
              <a:gd name="connsiteX142" fmla="*/ 15982 w 100877"/>
              <a:gd name="connsiteY142" fmla="*/ 38764 h 135902"/>
              <a:gd name="connsiteX143" fmla="*/ 17682 w 100877"/>
              <a:gd name="connsiteY143" fmla="*/ 41938 h 135902"/>
              <a:gd name="connsiteX144" fmla="*/ 19495 w 100877"/>
              <a:gd name="connsiteY144" fmla="*/ 42391 h 135902"/>
              <a:gd name="connsiteX145" fmla="*/ 19836 w 100877"/>
              <a:gd name="connsiteY145" fmla="*/ 42845 h 135902"/>
              <a:gd name="connsiteX146" fmla="*/ 19495 w 100877"/>
              <a:gd name="connsiteY146" fmla="*/ 43638 h 135902"/>
              <a:gd name="connsiteX147" fmla="*/ 17908 w 100877"/>
              <a:gd name="connsiteY147" fmla="*/ 44772 h 135902"/>
              <a:gd name="connsiteX148" fmla="*/ 17908 w 100877"/>
              <a:gd name="connsiteY148" fmla="*/ 45679 h 135902"/>
              <a:gd name="connsiteX149" fmla="*/ 17115 w 100877"/>
              <a:gd name="connsiteY149" fmla="*/ 45112 h 135902"/>
              <a:gd name="connsiteX150" fmla="*/ 15982 w 100877"/>
              <a:gd name="connsiteY150" fmla="*/ 42505 h 135902"/>
              <a:gd name="connsiteX151" fmla="*/ 13941 w 100877"/>
              <a:gd name="connsiteY151" fmla="*/ 42165 h 135902"/>
              <a:gd name="connsiteX152" fmla="*/ 11674 w 100877"/>
              <a:gd name="connsiteY152" fmla="*/ 40691 h 135902"/>
              <a:gd name="connsiteX153" fmla="*/ 9861 w 100877"/>
              <a:gd name="connsiteY153" fmla="*/ 41031 h 135902"/>
              <a:gd name="connsiteX154" fmla="*/ 8614 w 100877"/>
              <a:gd name="connsiteY154" fmla="*/ 42051 h 135902"/>
              <a:gd name="connsiteX155" fmla="*/ 7027 w 100877"/>
              <a:gd name="connsiteY155" fmla="*/ 42278 h 135902"/>
              <a:gd name="connsiteX156" fmla="*/ 4307 w 100877"/>
              <a:gd name="connsiteY156" fmla="*/ 44432 h 135902"/>
              <a:gd name="connsiteX157" fmla="*/ 3173 w 100877"/>
              <a:gd name="connsiteY157" fmla="*/ 46925 h 135902"/>
              <a:gd name="connsiteX158" fmla="*/ 3626 w 100877"/>
              <a:gd name="connsiteY158" fmla="*/ 48966 h 135902"/>
              <a:gd name="connsiteX159" fmla="*/ 4647 w 100877"/>
              <a:gd name="connsiteY159" fmla="*/ 48966 h 135902"/>
              <a:gd name="connsiteX160" fmla="*/ 7934 w 100877"/>
              <a:gd name="connsiteY160" fmla="*/ 49986 h 135902"/>
              <a:gd name="connsiteX161" fmla="*/ 8841 w 100877"/>
              <a:gd name="connsiteY161" fmla="*/ 49306 h 135902"/>
              <a:gd name="connsiteX162" fmla="*/ 9975 w 100877"/>
              <a:gd name="connsiteY162" fmla="*/ 48852 h 135902"/>
              <a:gd name="connsiteX163" fmla="*/ 10314 w 100877"/>
              <a:gd name="connsiteY163" fmla="*/ 51573 h 135902"/>
              <a:gd name="connsiteX164" fmla="*/ 11221 w 100877"/>
              <a:gd name="connsiteY164" fmla="*/ 54293 h 135902"/>
              <a:gd name="connsiteX165" fmla="*/ 11221 w 100877"/>
              <a:gd name="connsiteY165" fmla="*/ 55540 h 135902"/>
              <a:gd name="connsiteX166" fmla="*/ 11221 w 100877"/>
              <a:gd name="connsiteY166" fmla="*/ 57807 h 135902"/>
              <a:gd name="connsiteX167" fmla="*/ 11447 w 100877"/>
              <a:gd name="connsiteY167" fmla="*/ 60414 h 135902"/>
              <a:gd name="connsiteX168" fmla="*/ 11108 w 100877"/>
              <a:gd name="connsiteY168" fmla="*/ 62114 h 135902"/>
              <a:gd name="connsiteX169" fmla="*/ 12241 w 100877"/>
              <a:gd name="connsiteY169" fmla="*/ 63701 h 135902"/>
              <a:gd name="connsiteX170" fmla="*/ 13941 w 100877"/>
              <a:gd name="connsiteY170" fmla="*/ 65401 h 135902"/>
              <a:gd name="connsiteX171" fmla="*/ 14168 w 100877"/>
              <a:gd name="connsiteY171" fmla="*/ 65968 h 135902"/>
              <a:gd name="connsiteX172" fmla="*/ 13601 w 100877"/>
              <a:gd name="connsiteY172" fmla="*/ 66988 h 135902"/>
              <a:gd name="connsiteX173" fmla="*/ 13261 w 100877"/>
              <a:gd name="connsiteY173" fmla="*/ 68348 h 135902"/>
              <a:gd name="connsiteX174" fmla="*/ 14735 w 100877"/>
              <a:gd name="connsiteY174" fmla="*/ 68915 h 135902"/>
              <a:gd name="connsiteX175" fmla="*/ 15415 w 100877"/>
              <a:gd name="connsiteY175" fmla="*/ 69595 h 135902"/>
              <a:gd name="connsiteX176" fmla="*/ 14735 w 100877"/>
              <a:gd name="connsiteY176" fmla="*/ 72202 h 135902"/>
              <a:gd name="connsiteX177" fmla="*/ 12354 w 100877"/>
              <a:gd name="connsiteY177" fmla="*/ 73562 h 135902"/>
              <a:gd name="connsiteX178" fmla="*/ 11108 w 100877"/>
              <a:gd name="connsiteY178" fmla="*/ 74695 h 135902"/>
              <a:gd name="connsiteX179" fmla="*/ 9975 w 100877"/>
              <a:gd name="connsiteY179" fmla="*/ 75262 h 135902"/>
              <a:gd name="connsiteX180" fmla="*/ 9975 w 100877"/>
              <a:gd name="connsiteY180" fmla="*/ 76282 h 135902"/>
              <a:gd name="connsiteX181" fmla="*/ 11561 w 100877"/>
              <a:gd name="connsiteY181" fmla="*/ 76736 h 135902"/>
              <a:gd name="connsiteX182" fmla="*/ 12581 w 100877"/>
              <a:gd name="connsiteY182" fmla="*/ 77189 h 135902"/>
              <a:gd name="connsiteX183" fmla="*/ 11901 w 100877"/>
              <a:gd name="connsiteY183" fmla="*/ 78096 h 135902"/>
              <a:gd name="connsiteX184" fmla="*/ 10087 w 100877"/>
              <a:gd name="connsiteY184" fmla="*/ 78889 h 135902"/>
              <a:gd name="connsiteX185" fmla="*/ 9407 w 100877"/>
              <a:gd name="connsiteY185" fmla="*/ 80023 h 135902"/>
              <a:gd name="connsiteX186" fmla="*/ 8047 w 100877"/>
              <a:gd name="connsiteY186" fmla="*/ 83536 h 135902"/>
              <a:gd name="connsiteX187" fmla="*/ 7367 w 100877"/>
              <a:gd name="connsiteY187" fmla="*/ 85917 h 135902"/>
              <a:gd name="connsiteX188" fmla="*/ 5894 w 100877"/>
              <a:gd name="connsiteY188" fmla="*/ 87503 h 135902"/>
              <a:gd name="connsiteX189" fmla="*/ 6687 w 100877"/>
              <a:gd name="connsiteY189" fmla="*/ 90224 h 135902"/>
              <a:gd name="connsiteX190" fmla="*/ 8161 w 100877"/>
              <a:gd name="connsiteY190" fmla="*/ 93057 h 135902"/>
              <a:gd name="connsiteX191" fmla="*/ 8614 w 100877"/>
              <a:gd name="connsiteY191" fmla="*/ 95778 h 135902"/>
              <a:gd name="connsiteX192" fmla="*/ 9748 w 100877"/>
              <a:gd name="connsiteY192" fmla="*/ 96118 h 135902"/>
              <a:gd name="connsiteX193" fmla="*/ 11221 w 100877"/>
              <a:gd name="connsiteY193" fmla="*/ 95438 h 135902"/>
              <a:gd name="connsiteX194" fmla="*/ 12127 w 100877"/>
              <a:gd name="connsiteY194" fmla="*/ 95778 h 135902"/>
              <a:gd name="connsiteX195" fmla="*/ 10994 w 100877"/>
              <a:gd name="connsiteY195" fmla="*/ 96911 h 135902"/>
              <a:gd name="connsiteX196" fmla="*/ 9634 w 100877"/>
              <a:gd name="connsiteY196" fmla="*/ 97478 h 135902"/>
              <a:gd name="connsiteX197" fmla="*/ 10314 w 100877"/>
              <a:gd name="connsiteY197" fmla="*/ 97931 h 135902"/>
              <a:gd name="connsiteX198" fmla="*/ 10767 w 100877"/>
              <a:gd name="connsiteY198" fmla="*/ 98951 h 135902"/>
              <a:gd name="connsiteX199" fmla="*/ 8727 w 100877"/>
              <a:gd name="connsiteY199" fmla="*/ 98951 h 135902"/>
              <a:gd name="connsiteX200" fmla="*/ 6234 w 100877"/>
              <a:gd name="connsiteY200" fmla="*/ 98385 h 135902"/>
              <a:gd name="connsiteX201" fmla="*/ 5440 w 100877"/>
              <a:gd name="connsiteY201" fmla="*/ 99518 h 135902"/>
              <a:gd name="connsiteX202" fmla="*/ 6801 w 100877"/>
              <a:gd name="connsiteY202" fmla="*/ 101558 h 135902"/>
              <a:gd name="connsiteX203" fmla="*/ 9861 w 100877"/>
              <a:gd name="connsiteY203" fmla="*/ 103939 h 135902"/>
              <a:gd name="connsiteX204" fmla="*/ 10314 w 100877"/>
              <a:gd name="connsiteY204" fmla="*/ 105526 h 135902"/>
              <a:gd name="connsiteX205" fmla="*/ 10314 w 100877"/>
              <a:gd name="connsiteY205" fmla="*/ 107452 h 135902"/>
              <a:gd name="connsiteX206" fmla="*/ 10881 w 100877"/>
              <a:gd name="connsiteY206" fmla="*/ 108359 h 135902"/>
              <a:gd name="connsiteX207" fmla="*/ 12015 w 100877"/>
              <a:gd name="connsiteY207" fmla="*/ 108359 h 135902"/>
              <a:gd name="connsiteX208" fmla="*/ 12581 w 100877"/>
              <a:gd name="connsiteY208" fmla="*/ 106206 h 135902"/>
              <a:gd name="connsiteX209" fmla="*/ 15528 w 100877"/>
              <a:gd name="connsiteY209" fmla="*/ 103485 h 135902"/>
              <a:gd name="connsiteX210" fmla="*/ 16435 w 100877"/>
              <a:gd name="connsiteY210" fmla="*/ 103939 h 135902"/>
              <a:gd name="connsiteX211" fmla="*/ 17002 w 100877"/>
              <a:gd name="connsiteY211" fmla="*/ 104959 h 135902"/>
              <a:gd name="connsiteX212" fmla="*/ 18476 w 100877"/>
              <a:gd name="connsiteY212" fmla="*/ 105299 h 135902"/>
              <a:gd name="connsiteX213" fmla="*/ 21196 w 100877"/>
              <a:gd name="connsiteY213" fmla="*/ 101105 h 135902"/>
              <a:gd name="connsiteX214" fmla="*/ 25616 w 100877"/>
              <a:gd name="connsiteY214" fmla="*/ 97478 h 135902"/>
              <a:gd name="connsiteX215" fmla="*/ 26070 w 100877"/>
              <a:gd name="connsiteY215" fmla="*/ 98385 h 135902"/>
              <a:gd name="connsiteX216" fmla="*/ 26070 w 100877"/>
              <a:gd name="connsiteY216" fmla="*/ 99858 h 135902"/>
              <a:gd name="connsiteX217" fmla="*/ 24596 w 100877"/>
              <a:gd name="connsiteY217" fmla="*/ 101218 h 135902"/>
              <a:gd name="connsiteX218" fmla="*/ 24143 w 100877"/>
              <a:gd name="connsiteY218" fmla="*/ 102692 h 135902"/>
              <a:gd name="connsiteX219" fmla="*/ 27203 w 100877"/>
              <a:gd name="connsiteY219" fmla="*/ 104732 h 135902"/>
              <a:gd name="connsiteX220" fmla="*/ 28337 w 100877"/>
              <a:gd name="connsiteY220" fmla="*/ 103825 h 135902"/>
              <a:gd name="connsiteX221" fmla="*/ 28790 w 100877"/>
              <a:gd name="connsiteY221" fmla="*/ 102579 h 135902"/>
              <a:gd name="connsiteX222" fmla="*/ 30377 w 100877"/>
              <a:gd name="connsiteY222" fmla="*/ 100765 h 135902"/>
              <a:gd name="connsiteX223" fmla="*/ 29243 w 100877"/>
              <a:gd name="connsiteY223" fmla="*/ 99178 h 135902"/>
              <a:gd name="connsiteX224" fmla="*/ 28563 w 100877"/>
              <a:gd name="connsiteY224" fmla="*/ 97818 h 135902"/>
              <a:gd name="connsiteX225" fmla="*/ 28903 w 100877"/>
              <a:gd name="connsiteY225" fmla="*/ 95778 h 135902"/>
              <a:gd name="connsiteX226" fmla="*/ 30377 w 100877"/>
              <a:gd name="connsiteY226" fmla="*/ 95211 h 135902"/>
              <a:gd name="connsiteX227" fmla="*/ 31283 w 100877"/>
              <a:gd name="connsiteY227" fmla="*/ 95211 h 135902"/>
              <a:gd name="connsiteX228" fmla="*/ 32190 w 100877"/>
              <a:gd name="connsiteY228" fmla="*/ 97138 h 135902"/>
              <a:gd name="connsiteX229" fmla="*/ 33550 w 100877"/>
              <a:gd name="connsiteY229" fmla="*/ 99065 h 135902"/>
              <a:gd name="connsiteX230" fmla="*/ 35251 w 100877"/>
              <a:gd name="connsiteY230" fmla="*/ 98271 h 135902"/>
              <a:gd name="connsiteX231" fmla="*/ 35817 w 100877"/>
              <a:gd name="connsiteY231" fmla="*/ 96798 h 135902"/>
              <a:gd name="connsiteX232" fmla="*/ 34230 w 100877"/>
              <a:gd name="connsiteY232" fmla="*/ 95324 h 135902"/>
              <a:gd name="connsiteX233" fmla="*/ 33777 w 100877"/>
              <a:gd name="connsiteY233" fmla="*/ 94191 h 135902"/>
              <a:gd name="connsiteX234" fmla="*/ 34230 w 100877"/>
              <a:gd name="connsiteY234" fmla="*/ 93284 h 135902"/>
              <a:gd name="connsiteX235" fmla="*/ 35364 w 100877"/>
              <a:gd name="connsiteY235" fmla="*/ 92604 h 135902"/>
              <a:gd name="connsiteX236" fmla="*/ 38651 w 100877"/>
              <a:gd name="connsiteY236" fmla="*/ 92264 h 135902"/>
              <a:gd name="connsiteX237" fmla="*/ 40804 w 100877"/>
              <a:gd name="connsiteY237" fmla="*/ 91017 h 135902"/>
              <a:gd name="connsiteX238" fmla="*/ 42051 w 100877"/>
              <a:gd name="connsiteY238" fmla="*/ 91017 h 135902"/>
              <a:gd name="connsiteX239" fmla="*/ 43298 w 100877"/>
              <a:gd name="connsiteY239" fmla="*/ 93171 h 135902"/>
              <a:gd name="connsiteX240" fmla="*/ 44432 w 100877"/>
              <a:gd name="connsiteY240" fmla="*/ 93624 h 135902"/>
              <a:gd name="connsiteX241" fmla="*/ 46925 w 100877"/>
              <a:gd name="connsiteY241" fmla="*/ 93624 h 135902"/>
              <a:gd name="connsiteX242" fmla="*/ 49192 w 100877"/>
              <a:gd name="connsiteY242" fmla="*/ 94644 h 135902"/>
              <a:gd name="connsiteX243" fmla="*/ 50326 w 100877"/>
              <a:gd name="connsiteY243" fmla="*/ 94644 h 135902"/>
              <a:gd name="connsiteX244" fmla="*/ 50326 w 100877"/>
              <a:gd name="connsiteY244" fmla="*/ 93284 h 135902"/>
              <a:gd name="connsiteX245" fmla="*/ 49759 w 100877"/>
              <a:gd name="connsiteY245" fmla="*/ 91244 h 135902"/>
              <a:gd name="connsiteX246" fmla="*/ 50552 w 100877"/>
              <a:gd name="connsiteY246" fmla="*/ 89884 h 135902"/>
              <a:gd name="connsiteX247" fmla="*/ 51686 w 100877"/>
              <a:gd name="connsiteY247" fmla="*/ 89090 h 135902"/>
              <a:gd name="connsiteX248" fmla="*/ 54406 w 100877"/>
              <a:gd name="connsiteY248" fmla="*/ 88637 h 135902"/>
              <a:gd name="connsiteX249" fmla="*/ 57580 w 100877"/>
              <a:gd name="connsiteY249" fmla="*/ 89317 h 135902"/>
              <a:gd name="connsiteX250" fmla="*/ 61320 w 100877"/>
              <a:gd name="connsiteY250" fmla="*/ 89090 h 135902"/>
              <a:gd name="connsiteX251" fmla="*/ 63247 w 100877"/>
              <a:gd name="connsiteY251" fmla="*/ 88524 h 135902"/>
              <a:gd name="connsiteX252" fmla="*/ 66080 w 100877"/>
              <a:gd name="connsiteY252" fmla="*/ 87050 h 135902"/>
              <a:gd name="connsiteX253" fmla="*/ 68461 w 100877"/>
              <a:gd name="connsiteY253" fmla="*/ 83310 h 135902"/>
              <a:gd name="connsiteX254" fmla="*/ 70274 w 100877"/>
              <a:gd name="connsiteY254" fmla="*/ 79229 h 135902"/>
              <a:gd name="connsiteX255" fmla="*/ 71634 w 100877"/>
              <a:gd name="connsiteY255" fmla="*/ 74469 h 135902"/>
              <a:gd name="connsiteX256" fmla="*/ 73221 w 100877"/>
              <a:gd name="connsiteY256" fmla="*/ 68008 h 135902"/>
              <a:gd name="connsiteX257" fmla="*/ 73448 w 100877"/>
              <a:gd name="connsiteY257" fmla="*/ 65401 h 135902"/>
              <a:gd name="connsiteX258" fmla="*/ 72202 w 100877"/>
              <a:gd name="connsiteY258" fmla="*/ 65741 h 135902"/>
              <a:gd name="connsiteX259" fmla="*/ 71181 w 100877"/>
              <a:gd name="connsiteY259" fmla="*/ 66534 h 135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</a:cxnLst>
            <a:rect l="l" t="t" r="r" b="b"/>
            <a:pathLst>
              <a:path w="100877" h="135902">
                <a:moveTo>
                  <a:pt x="15642" y="127401"/>
                </a:moveTo>
                <a:lnTo>
                  <a:pt x="14281" y="127401"/>
                </a:lnTo>
                <a:cubicBezTo>
                  <a:pt x="14281" y="127401"/>
                  <a:pt x="6914" y="129668"/>
                  <a:pt x="6914" y="129668"/>
                </a:cubicBezTo>
                <a:lnTo>
                  <a:pt x="4080" y="131935"/>
                </a:lnTo>
                <a:lnTo>
                  <a:pt x="3400" y="133295"/>
                </a:lnTo>
                <a:lnTo>
                  <a:pt x="3626" y="133975"/>
                </a:lnTo>
                <a:lnTo>
                  <a:pt x="4647" y="135336"/>
                </a:lnTo>
                <a:lnTo>
                  <a:pt x="4874" y="135562"/>
                </a:lnTo>
                <a:lnTo>
                  <a:pt x="5780" y="135902"/>
                </a:lnTo>
                <a:lnTo>
                  <a:pt x="6687" y="135336"/>
                </a:lnTo>
                <a:lnTo>
                  <a:pt x="11901" y="134996"/>
                </a:lnTo>
                <a:lnTo>
                  <a:pt x="14508" y="134202"/>
                </a:lnTo>
                <a:lnTo>
                  <a:pt x="17908" y="132502"/>
                </a:lnTo>
                <a:lnTo>
                  <a:pt x="18588" y="131482"/>
                </a:lnTo>
                <a:lnTo>
                  <a:pt x="19156" y="130008"/>
                </a:lnTo>
                <a:lnTo>
                  <a:pt x="18588" y="128308"/>
                </a:lnTo>
                <a:lnTo>
                  <a:pt x="15642" y="127401"/>
                </a:lnTo>
                <a:close/>
                <a:moveTo>
                  <a:pt x="15528" y="107906"/>
                </a:moveTo>
                <a:lnTo>
                  <a:pt x="14395" y="106659"/>
                </a:lnTo>
                <a:lnTo>
                  <a:pt x="13375" y="106659"/>
                </a:lnTo>
                <a:cubicBezTo>
                  <a:pt x="13375" y="106659"/>
                  <a:pt x="13261" y="107792"/>
                  <a:pt x="13261" y="107792"/>
                </a:cubicBezTo>
                <a:lnTo>
                  <a:pt x="14168" y="108926"/>
                </a:lnTo>
                <a:lnTo>
                  <a:pt x="15868" y="109153"/>
                </a:lnTo>
                <a:lnTo>
                  <a:pt x="15528" y="108019"/>
                </a:lnTo>
                <a:close/>
                <a:moveTo>
                  <a:pt x="8727" y="25730"/>
                </a:moveTo>
                <a:lnTo>
                  <a:pt x="9521" y="26070"/>
                </a:lnTo>
                <a:lnTo>
                  <a:pt x="10655" y="26070"/>
                </a:lnTo>
                <a:cubicBezTo>
                  <a:pt x="10655" y="26070"/>
                  <a:pt x="10655" y="22896"/>
                  <a:pt x="10655" y="22896"/>
                </a:cubicBezTo>
                <a:lnTo>
                  <a:pt x="10087" y="21762"/>
                </a:lnTo>
                <a:lnTo>
                  <a:pt x="8388" y="20742"/>
                </a:lnTo>
                <a:lnTo>
                  <a:pt x="7481" y="21989"/>
                </a:lnTo>
                <a:lnTo>
                  <a:pt x="8274" y="25049"/>
                </a:lnTo>
                <a:lnTo>
                  <a:pt x="8614" y="25730"/>
                </a:lnTo>
                <a:close/>
                <a:moveTo>
                  <a:pt x="35590" y="100765"/>
                </a:moveTo>
                <a:lnTo>
                  <a:pt x="36611" y="101898"/>
                </a:lnTo>
                <a:lnTo>
                  <a:pt x="36838" y="101105"/>
                </a:lnTo>
                <a:lnTo>
                  <a:pt x="36611" y="99405"/>
                </a:lnTo>
                <a:lnTo>
                  <a:pt x="35590" y="100652"/>
                </a:lnTo>
                <a:close/>
                <a:moveTo>
                  <a:pt x="4760" y="107226"/>
                </a:moveTo>
                <a:lnTo>
                  <a:pt x="6801" y="105866"/>
                </a:lnTo>
                <a:lnTo>
                  <a:pt x="7707" y="104052"/>
                </a:lnTo>
                <a:lnTo>
                  <a:pt x="6914" y="102919"/>
                </a:lnTo>
                <a:lnTo>
                  <a:pt x="4987" y="102465"/>
                </a:lnTo>
                <a:lnTo>
                  <a:pt x="4533" y="103259"/>
                </a:lnTo>
                <a:lnTo>
                  <a:pt x="2380" y="105412"/>
                </a:lnTo>
                <a:lnTo>
                  <a:pt x="2040" y="106546"/>
                </a:lnTo>
                <a:lnTo>
                  <a:pt x="2607" y="106772"/>
                </a:lnTo>
                <a:lnTo>
                  <a:pt x="3287" y="107679"/>
                </a:lnTo>
                <a:lnTo>
                  <a:pt x="4647" y="107339"/>
                </a:lnTo>
                <a:close/>
                <a:moveTo>
                  <a:pt x="3173" y="98838"/>
                </a:moveTo>
                <a:lnTo>
                  <a:pt x="3400" y="98271"/>
                </a:lnTo>
                <a:lnTo>
                  <a:pt x="3400" y="95778"/>
                </a:lnTo>
                <a:cubicBezTo>
                  <a:pt x="3400" y="95778"/>
                  <a:pt x="1474" y="93624"/>
                  <a:pt x="1474" y="93624"/>
                </a:cubicBezTo>
                <a:lnTo>
                  <a:pt x="0" y="94758"/>
                </a:lnTo>
                <a:lnTo>
                  <a:pt x="906" y="95551"/>
                </a:lnTo>
                <a:lnTo>
                  <a:pt x="1247" y="96911"/>
                </a:lnTo>
                <a:lnTo>
                  <a:pt x="2154" y="98611"/>
                </a:lnTo>
                <a:lnTo>
                  <a:pt x="3060" y="98838"/>
                </a:lnTo>
                <a:close/>
                <a:moveTo>
                  <a:pt x="100311" y="27430"/>
                </a:moveTo>
                <a:lnTo>
                  <a:pt x="98951" y="27883"/>
                </a:lnTo>
                <a:lnTo>
                  <a:pt x="98385" y="28563"/>
                </a:lnTo>
                <a:lnTo>
                  <a:pt x="98385" y="29357"/>
                </a:lnTo>
                <a:cubicBezTo>
                  <a:pt x="98385" y="29357"/>
                  <a:pt x="99631" y="30150"/>
                  <a:pt x="99631" y="30150"/>
                </a:cubicBezTo>
                <a:lnTo>
                  <a:pt x="100538" y="29357"/>
                </a:lnTo>
                <a:lnTo>
                  <a:pt x="100878" y="28110"/>
                </a:lnTo>
                <a:lnTo>
                  <a:pt x="100198" y="27543"/>
                </a:lnTo>
                <a:close/>
                <a:moveTo>
                  <a:pt x="8501" y="54180"/>
                </a:moveTo>
                <a:lnTo>
                  <a:pt x="7821" y="52253"/>
                </a:lnTo>
                <a:lnTo>
                  <a:pt x="6460" y="51233"/>
                </a:lnTo>
                <a:lnTo>
                  <a:pt x="6801" y="54860"/>
                </a:lnTo>
                <a:lnTo>
                  <a:pt x="8161" y="55880"/>
                </a:lnTo>
                <a:lnTo>
                  <a:pt x="8388" y="54293"/>
                </a:lnTo>
                <a:close/>
                <a:moveTo>
                  <a:pt x="54520" y="91244"/>
                </a:moveTo>
                <a:lnTo>
                  <a:pt x="52819" y="93171"/>
                </a:lnTo>
                <a:lnTo>
                  <a:pt x="50892" y="94871"/>
                </a:lnTo>
                <a:lnTo>
                  <a:pt x="51459" y="96004"/>
                </a:lnTo>
                <a:lnTo>
                  <a:pt x="54066" y="98045"/>
                </a:lnTo>
                <a:lnTo>
                  <a:pt x="55993" y="96571"/>
                </a:lnTo>
                <a:lnTo>
                  <a:pt x="55653" y="91244"/>
                </a:lnTo>
                <a:lnTo>
                  <a:pt x="54520" y="91244"/>
                </a:lnTo>
                <a:close/>
                <a:moveTo>
                  <a:pt x="40124" y="94078"/>
                </a:moveTo>
                <a:lnTo>
                  <a:pt x="39104" y="93397"/>
                </a:lnTo>
                <a:lnTo>
                  <a:pt x="37404" y="94531"/>
                </a:lnTo>
                <a:lnTo>
                  <a:pt x="37404" y="96004"/>
                </a:lnTo>
                <a:cubicBezTo>
                  <a:pt x="37404" y="96004"/>
                  <a:pt x="38198" y="97931"/>
                  <a:pt x="38198" y="97931"/>
                </a:cubicBezTo>
                <a:lnTo>
                  <a:pt x="38651" y="97931"/>
                </a:lnTo>
                <a:cubicBezTo>
                  <a:pt x="38651" y="97931"/>
                  <a:pt x="39558" y="97138"/>
                  <a:pt x="39558" y="97138"/>
                </a:cubicBezTo>
                <a:lnTo>
                  <a:pt x="40464" y="98725"/>
                </a:lnTo>
                <a:lnTo>
                  <a:pt x="41938" y="98725"/>
                </a:lnTo>
                <a:cubicBezTo>
                  <a:pt x="41938" y="98725"/>
                  <a:pt x="42165" y="96231"/>
                  <a:pt x="42165" y="96231"/>
                </a:cubicBezTo>
                <a:lnTo>
                  <a:pt x="41598" y="94418"/>
                </a:lnTo>
                <a:lnTo>
                  <a:pt x="40124" y="94078"/>
                </a:lnTo>
                <a:close/>
                <a:moveTo>
                  <a:pt x="70728" y="66308"/>
                </a:moveTo>
                <a:lnTo>
                  <a:pt x="70048" y="65968"/>
                </a:lnTo>
                <a:lnTo>
                  <a:pt x="69594" y="65174"/>
                </a:lnTo>
                <a:lnTo>
                  <a:pt x="69594" y="63021"/>
                </a:lnTo>
                <a:cubicBezTo>
                  <a:pt x="69594" y="63021"/>
                  <a:pt x="69368" y="61434"/>
                  <a:pt x="69368" y="61434"/>
                </a:cubicBezTo>
                <a:lnTo>
                  <a:pt x="69368" y="58373"/>
                </a:lnTo>
                <a:cubicBezTo>
                  <a:pt x="69368" y="58373"/>
                  <a:pt x="70048" y="56787"/>
                  <a:pt x="70048" y="56787"/>
                </a:cubicBezTo>
                <a:lnTo>
                  <a:pt x="70388" y="54633"/>
                </a:lnTo>
                <a:lnTo>
                  <a:pt x="70161" y="50439"/>
                </a:lnTo>
                <a:lnTo>
                  <a:pt x="70954" y="47832"/>
                </a:lnTo>
                <a:lnTo>
                  <a:pt x="69935" y="43185"/>
                </a:lnTo>
                <a:lnTo>
                  <a:pt x="69935" y="39785"/>
                </a:lnTo>
                <a:cubicBezTo>
                  <a:pt x="69935" y="39785"/>
                  <a:pt x="68121" y="34344"/>
                  <a:pt x="68121" y="34344"/>
                </a:cubicBezTo>
                <a:lnTo>
                  <a:pt x="62341" y="24143"/>
                </a:lnTo>
                <a:lnTo>
                  <a:pt x="58260" y="18816"/>
                </a:lnTo>
                <a:lnTo>
                  <a:pt x="53499" y="11448"/>
                </a:lnTo>
                <a:lnTo>
                  <a:pt x="48512" y="0"/>
                </a:lnTo>
                <a:lnTo>
                  <a:pt x="47832" y="453"/>
                </a:lnTo>
                <a:lnTo>
                  <a:pt x="46585" y="2607"/>
                </a:lnTo>
                <a:lnTo>
                  <a:pt x="45451" y="5327"/>
                </a:lnTo>
                <a:lnTo>
                  <a:pt x="44318" y="6801"/>
                </a:lnTo>
                <a:lnTo>
                  <a:pt x="43072" y="7594"/>
                </a:lnTo>
                <a:lnTo>
                  <a:pt x="41711" y="8048"/>
                </a:lnTo>
                <a:lnTo>
                  <a:pt x="38991" y="8274"/>
                </a:lnTo>
                <a:lnTo>
                  <a:pt x="36497" y="8048"/>
                </a:lnTo>
                <a:lnTo>
                  <a:pt x="35704" y="7707"/>
                </a:lnTo>
                <a:lnTo>
                  <a:pt x="32303" y="7934"/>
                </a:lnTo>
                <a:lnTo>
                  <a:pt x="31396" y="8161"/>
                </a:lnTo>
                <a:lnTo>
                  <a:pt x="26523" y="7934"/>
                </a:lnTo>
                <a:lnTo>
                  <a:pt x="24029" y="8161"/>
                </a:lnTo>
                <a:lnTo>
                  <a:pt x="22442" y="8728"/>
                </a:lnTo>
                <a:lnTo>
                  <a:pt x="20742" y="9861"/>
                </a:lnTo>
                <a:lnTo>
                  <a:pt x="19268" y="11561"/>
                </a:lnTo>
                <a:lnTo>
                  <a:pt x="18022" y="13375"/>
                </a:lnTo>
                <a:lnTo>
                  <a:pt x="15415" y="16662"/>
                </a:lnTo>
                <a:lnTo>
                  <a:pt x="13601" y="18249"/>
                </a:lnTo>
                <a:lnTo>
                  <a:pt x="13601" y="20516"/>
                </a:lnTo>
                <a:cubicBezTo>
                  <a:pt x="13601" y="20516"/>
                  <a:pt x="13601" y="21196"/>
                  <a:pt x="13601" y="21196"/>
                </a:cubicBezTo>
                <a:lnTo>
                  <a:pt x="12921" y="21649"/>
                </a:lnTo>
                <a:lnTo>
                  <a:pt x="12695" y="22329"/>
                </a:lnTo>
                <a:lnTo>
                  <a:pt x="11788" y="22556"/>
                </a:lnTo>
                <a:lnTo>
                  <a:pt x="11447" y="23236"/>
                </a:lnTo>
                <a:lnTo>
                  <a:pt x="11788" y="24823"/>
                </a:lnTo>
                <a:lnTo>
                  <a:pt x="12354" y="25730"/>
                </a:lnTo>
                <a:lnTo>
                  <a:pt x="13375" y="27430"/>
                </a:lnTo>
                <a:lnTo>
                  <a:pt x="13375" y="30037"/>
                </a:lnTo>
                <a:cubicBezTo>
                  <a:pt x="13375" y="30037"/>
                  <a:pt x="14168" y="30944"/>
                  <a:pt x="14168" y="30944"/>
                </a:cubicBezTo>
                <a:lnTo>
                  <a:pt x="16095" y="33890"/>
                </a:lnTo>
                <a:lnTo>
                  <a:pt x="15188" y="36498"/>
                </a:lnTo>
                <a:lnTo>
                  <a:pt x="15755" y="37404"/>
                </a:lnTo>
                <a:lnTo>
                  <a:pt x="15982" y="38764"/>
                </a:lnTo>
                <a:lnTo>
                  <a:pt x="17682" y="41938"/>
                </a:lnTo>
                <a:lnTo>
                  <a:pt x="19495" y="42391"/>
                </a:lnTo>
                <a:lnTo>
                  <a:pt x="19836" y="42845"/>
                </a:lnTo>
                <a:lnTo>
                  <a:pt x="19495" y="43638"/>
                </a:lnTo>
                <a:lnTo>
                  <a:pt x="17908" y="44772"/>
                </a:lnTo>
                <a:lnTo>
                  <a:pt x="17908" y="45679"/>
                </a:lnTo>
                <a:cubicBezTo>
                  <a:pt x="17908" y="45679"/>
                  <a:pt x="17115" y="45112"/>
                  <a:pt x="17115" y="45112"/>
                </a:cubicBezTo>
                <a:lnTo>
                  <a:pt x="15982" y="42505"/>
                </a:lnTo>
                <a:lnTo>
                  <a:pt x="13941" y="42165"/>
                </a:lnTo>
                <a:lnTo>
                  <a:pt x="11674" y="40691"/>
                </a:lnTo>
                <a:lnTo>
                  <a:pt x="9861" y="41031"/>
                </a:lnTo>
                <a:lnTo>
                  <a:pt x="8614" y="42051"/>
                </a:lnTo>
                <a:lnTo>
                  <a:pt x="7027" y="42278"/>
                </a:lnTo>
                <a:lnTo>
                  <a:pt x="4307" y="44432"/>
                </a:lnTo>
                <a:lnTo>
                  <a:pt x="3173" y="46925"/>
                </a:lnTo>
                <a:lnTo>
                  <a:pt x="3626" y="48966"/>
                </a:lnTo>
                <a:lnTo>
                  <a:pt x="4647" y="48966"/>
                </a:lnTo>
                <a:cubicBezTo>
                  <a:pt x="4647" y="48966"/>
                  <a:pt x="7934" y="49986"/>
                  <a:pt x="7934" y="49986"/>
                </a:cubicBezTo>
                <a:lnTo>
                  <a:pt x="8841" y="49306"/>
                </a:lnTo>
                <a:lnTo>
                  <a:pt x="9975" y="48852"/>
                </a:lnTo>
                <a:lnTo>
                  <a:pt x="10314" y="51573"/>
                </a:lnTo>
                <a:lnTo>
                  <a:pt x="11221" y="54293"/>
                </a:lnTo>
                <a:lnTo>
                  <a:pt x="11221" y="55540"/>
                </a:lnTo>
                <a:cubicBezTo>
                  <a:pt x="11221" y="55540"/>
                  <a:pt x="11221" y="57807"/>
                  <a:pt x="11221" y="57807"/>
                </a:cubicBezTo>
                <a:lnTo>
                  <a:pt x="11447" y="60414"/>
                </a:lnTo>
                <a:lnTo>
                  <a:pt x="11108" y="62114"/>
                </a:lnTo>
                <a:lnTo>
                  <a:pt x="12241" y="63701"/>
                </a:lnTo>
                <a:lnTo>
                  <a:pt x="13941" y="65401"/>
                </a:lnTo>
                <a:lnTo>
                  <a:pt x="14168" y="65968"/>
                </a:lnTo>
                <a:lnTo>
                  <a:pt x="13601" y="66988"/>
                </a:lnTo>
                <a:lnTo>
                  <a:pt x="13261" y="68348"/>
                </a:lnTo>
                <a:lnTo>
                  <a:pt x="14735" y="68915"/>
                </a:lnTo>
                <a:lnTo>
                  <a:pt x="15415" y="69595"/>
                </a:lnTo>
                <a:lnTo>
                  <a:pt x="14735" y="72202"/>
                </a:lnTo>
                <a:lnTo>
                  <a:pt x="12354" y="73562"/>
                </a:lnTo>
                <a:lnTo>
                  <a:pt x="11108" y="74695"/>
                </a:lnTo>
                <a:lnTo>
                  <a:pt x="9975" y="75262"/>
                </a:lnTo>
                <a:lnTo>
                  <a:pt x="9975" y="76282"/>
                </a:lnTo>
                <a:cubicBezTo>
                  <a:pt x="9975" y="76282"/>
                  <a:pt x="11561" y="76736"/>
                  <a:pt x="11561" y="76736"/>
                </a:cubicBezTo>
                <a:lnTo>
                  <a:pt x="12581" y="77189"/>
                </a:lnTo>
                <a:lnTo>
                  <a:pt x="11901" y="78096"/>
                </a:lnTo>
                <a:lnTo>
                  <a:pt x="10087" y="78889"/>
                </a:lnTo>
                <a:lnTo>
                  <a:pt x="9407" y="80023"/>
                </a:lnTo>
                <a:lnTo>
                  <a:pt x="8047" y="83536"/>
                </a:lnTo>
                <a:lnTo>
                  <a:pt x="7367" y="85917"/>
                </a:lnTo>
                <a:lnTo>
                  <a:pt x="5894" y="87503"/>
                </a:lnTo>
                <a:lnTo>
                  <a:pt x="6687" y="90224"/>
                </a:lnTo>
                <a:lnTo>
                  <a:pt x="8161" y="93057"/>
                </a:lnTo>
                <a:lnTo>
                  <a:pt x="8614" y="95778"/>
                </a:lnTo>
                <a:lnTo>
                  <a:pt x="9748" y="96118"/>
                </a:lnTo>
                <a:lnTo>
                  <a:pt x="11221" y="95438"/>
                </a:lnTo>
                <a:lnTo>
                  <a:pt x="12127" y="95778"/>
                </a:lnTo>
                <a:lnTo>
                  <a:pt x="10994" y="96911"/>
                </a:lnTo>
                <a:lnTo>
                  <a:pt x="9634" y="97478"/>
                </a:lnTo>
                <a:lnTo>
                  <a:pt x="10314" y="97931"/>
                </a:lnTo>
                <a:lnTo>
                  <a:pt x="10767" y="98951"/>
                </a:lnTo>
                <a:lnTo>
                  <a:pt x="8727" y="98951"/>
                </a:lnTo>
                <a:cubicBezTo>
                  <a:pt x="8727" y="98951"/>
                  <a:pt x="6234" y="98385"/>
                  <a:pt x="6234" y="98385"/>
                </a:cubicBezTo>
                <a:lnTo>
                  <a:pt x="5440" y="99518"/>
                </a:lnTo>
                <a:lnTo>
                  <a:pt x="6801" y="101558"/>
                </a:lnTo>
                <a:lnTo>
                  <a:pt x="9861" y="103939"/>
                </a:lnTo>
                <a:lnTo>
                  <a:pt x="10314" y="105526"/>
                </a:lnTo>
                <a:lnTo>
                  <a:pt x="10314" y="107452"/>
                </a:lnTo>
                <a:cubicBezTo>
                  <a:pt x="10314" y="107452"/>
                  <a:pt x="10881" y="108359"/>
                  <a:pt x="10881" y="108359"/>
                </a:cubicBezTo>
                <a:lnTo>
                  <a:pt x="12015" y="108359"/>
                </a:lnTo>
                <a:cubicBezTo>
                  <a:pt x="12015" y="108359"/>
                  <a:pt x="12581" y="106206"/>
                  <a:pt x="12581" y="106206"/>
                </a:cubicBezTo>
                <a:lnTo>
                  <a:pt x="15528" y="103485"/>
                </a:lnTo>
                <a:lnTo>
                  <a:pt x="16435" y="103939"/>
                </a:lnTo>
                <a:lnTo>
                  <a:pt x="17002" y="104959"/>
                </a:lnTo>
                <a:lnTo>
                  <a:pt x="18476" y="105299"/>
                </a:lnTo>
                <a:lnTo>
                  <a:pt x="21196" y="101105"/>
                </a:lnTo>
                <a:lnTo>
                  <a:pt x="25616" y="97478"/>
                </a:lnTo>
                <a:lnTo>
                  <a:pt x="26070" y="98385"/>
                </a:lnTo>
                <a:lnTo>
                  <a:pt x="26070" y="99858"/>
                </a:lnTo>
                <a:cubicBezTo>
                  <a:pt x="26070" y="99858"/>
                  <a:pt x="24596" y="101218"/>
                  <a:pt x="24596" y="101218"/>
                </a:cubicBezTo>
                <a:lnTo>
                  <a:pt x="24143" y="102692"/>
                </a:lnTo>
                <a:lnTo>
                  <a:pt x="27203" y="104732"/>
                </a:lnTo>
                <a:lnTo>
                  <a:pt x="28337" y="103825"/>
                </a:lnTo>
                <a:lnTo>
                  <a:pt x="28790" y="102579"/>
                </a:lnTo>
                <a:lnTo>
                  <a:pt x="30377" y="100765"/>
                </a:lnTo>
                <a:lnTo>
                  <a:pt x="29243" y="99178"/>
                </a:lnTo>
                <a:lnTo>
                  <a:pt x="28563" y="97818"/>
                </a:lnTo>
                <a:lnTo>
                  <a:pt x="28903" y="95778"/>
                </a:lnTo>
                <a:lnTo>
                  <a:pt x="30377" y="95211"/>
                </a:lnTo>
                <a:lnTo>
                  <a:pt x="31283" y="95211"/>
                </a:lnTo>
                <a:cubicBezTo>
                  <a:pt x="31283" y="95211"/>
                  <a:pt x="32190" y="97138"/>
                  <a:pt x="32190" y="97138"/>
                </a:cubicBezTo>
                <a:lnTo>
                  <a:pt x="33550" y="99065"/>
                </a:lnTo>
                <a:lnTo>
                  <a:pt x="35251" y="98271"/>
                </a:lnTo>
                <a:lnTo>
                  <a:pt x="35817" y="96798"/>
                </a:lnTo>
                <a:lnTo>
                  <a:pt x="34230" y="95324"/>
                </a:lnTo>
                <a:lnTo>
                  <a:pt x="33777" y="94191"/>
                </a:lnTo>
                <a:lnTo>
                  <a:pt x="34230" y="93284"/>
                </a:lnTo>
                <a:lnTo>
                  <a:pt x="35364" y="92604"/>
                </a:lnTo>
                <a:lnTo>
                  <a:pt x="38651" y="92264"/>
                </a:lnTo>
                <a:lnTo>
                  <a:pt x="40804" y="91017"/>
                </a:lnTo>
                <a:lnTo>
                  <a:pt x="42051" y="91017"/>
                </a:lnTo>
                <a:cubicBezTo>
                  <a:pt x="42051" y="91017"/>
                  <a:pt x="43298" y="93171"/>
                  <a:pt x="43298" y="93171"/>
                </a:cubicBezTo>
                <a:lnTo>
                  <a:pt x="44432" y="93624"/>
                </a:lnTo>
                <a:lnTo>
                  <a:pt x="46925" y="93624"/>
                </a:lnTo>
                <a:cubicBezTo>
                  <a:pt x="46925" y="93624"/>
                  <a:pt x="49192" y="94644"/>
                  <a:pt x="49192" y="94644"/>
                </a:cubicBezTo>
                <a:lnTo>
                  <a:pt x="50326" y="94644"/>
                </a:lnTo>
                <a:cubicBezTo>
                  <a:pt x="50326" y="94644"/>
                  <a:pt x="50326" y="93284"/>
                  <a:pt x="50326" y="93284"/>
                </a:cubicBezTo>
                <a:lnTo>
                  <a:pt x="49759" y="91244"/>
                </a:lnTo>
                <a:lnTo>
                  <a:pt x="50552" y="89884"/>
                </a:lnTo>
                <a:lnTo>
                  <a:pt x="51686" y="89090"/>
                </a:lnTo>
                <a:lnTo>
                  <a:pt x="54406" y="88637"/>
                </a:lnTo>
                <a:lnTo>
                  <a:pt x="57580" y="89317"/>
                </a:lnTo>
                <a:lnTo>
                  <a:pt x="61320" y="89090"/>
                </a:lnTo>
                <a:lnTo>
                  <a:pt x="63247" y="88524"/>
                </a:lnTo>
                <a:lnTo>
                  <a:pt x="66080" y="87050"/>
                </a:lnTo>
                <a:lnTo>
                  <a:pt x="68461" y="83310"/>
                </a:lnTo>
                <a:lnTo>
                  <a:pt x="70274" y="79229"/>
                </a:lnTo>
                <a:lnTo>
                  <a:pt x="71634" y="74469"/>
                </a:lnTo>
                <a:lnTo>
                  <a:pt x="73221" y="68008"/>
                </a:lnTo>
                <a:lnTo>
                  <a:pt x="73448" y="65401"/>
                </a:lnTo>
                <a:lnTo>
                  <a:pt x="72202" y="65741"/>
                </a:lnTo>
                <a:lnTo>
                  <a:pt x="71181" y="66534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15" name="Freeform: Shape 314">
            <a:extLst>
              <a:ext uri="{FF2B5EF4-FFF2-40B4-BE49-F238E27FC236}">
                <a16:creationId xmlns:a16="http://schemas.microsoft.com/office/drawing/2014/main" id="{53D908FB-B286-58B3-7B5D-18CBB7F87B4D}"/>
              </a:ext>
            </a:extLst>
          </p:cNvPr>
          <p:cNvSpPr/>
          <p:nvPr/>
        </p:nvSpPr>
        <p:spPr>
          <a:xfrm>
            <a:off x="4656530" y="3152249"/>
            <a:ext cx="339699" cy="397676"/>
          </a:xfrm>
          <a:custGeom>
            <a:avLst/>
            <a:gdLst>
              <a:gd name="connsiteX0" fmla="*/ 114594 w 452932"/>
              <a:gd name="connsiteY0" fmla="*/ 294701 h 530234"/>
              <a:gd name="connsiteX1" fmla="*/ 115727 w 452932"/>
              <a:gd name="connsiteY1" fmla="*/ 292094 h 530234"/>
              <a:gd name="connsiteX2" fmla="*/ 115727 w 452932"/>
              <a:gd name="connsiteY2" fmla="*/ 290734 h 530234"/>
              <a:gd name="connsiteX3" fmla="*/ 113234 w 452932"/>
              <a:gd name="connsiteY3" fmla="*/ 289827 h 530234"/>
              <a:gd name="connsiteX4" fmla="*/ 112666 w 452932"/>
              <a:gd name="connsiteY4" fmla="*/ 294134 h 530234"/>
              <a:gd name="connsiteX5" fmla="*/ 113234 w 452932"/>
              <a:gd name="connsiteY5" fmla="*/ 295721 h 530234"/>
              <a:gd name="connsiteX6" fmla="*/ 114594 w 452932"/>
              <a:gd name="connsiteY6" fmla="*/ 294701 h 530234"/>
              <a:gd name="connsiteX7" fmla="*/ 33891 w 452932"/>
              <a:gd name="connsiteY7" fmla="*/ 517880 h 530234"/>
              <a:gd name="connsiteX8" fmla="*/ 33437 w 452932"/>
              <a:gd name="connsiteY8" fmla="*/ 516746 h 530234"/>
              <a:gd name="connsiteX9" fmla="*/ 32757 w 452932"/>
              <a:gd name="connsiteY9" fmla="*/ 516293 h 530234"/>
              <a:gd name="connsiteX10" fmla="*/ 32418 w 452932"/>
              <a:gd name="connsiteY10" fmla="*/ 519580 h 530234"/>
              <a:gd name="connsiteX11" fmla="*/ 34231 w 452932"/>
              <a:gd name="connsiteY11" fmla="*/ 519920 h 530234"/>
              <a:gd name="connsiteX12" fmla="*/ 35931 w 452932"/>
              <a:gd name="connsiteY12" fmla="*/ 519353 h 530234"/>
              <a:gd name="connsiteX13" fmla="*/ 35024 w 452932"/>
              <a:gd name="connsiteY13" fmla="*/ 518560 h 530234"/>
              <a:gd name="connsiteX14" fmla="*/ 33664 w 452932"/>
              <a:gd name="connsiteY14" fmla="*/ 517880 h 530234"/>
              <a:gd name="connsiteX15" fmla="*/ 111986 w 452932"/>
              <a:gd name="connsiteY15" fmla="*/ 322244 h 530234"/>
              <a:gd name="connsiteX16" fmla="*/ 111420 w 452932"/>
              <a:gd name="connsiteY16" fmla="*/ 320657 h 530234"/>
              <a:gd name="connsiteX17" fmla="*/ 111080 w 452932"/>
              <a:gd name="connsiteY17" fmla="*/ 319070 h 530234"/>
              <a:gd name="connsiteX18" fmla="*/ 109493 w 452932"/>
              <a:gd name="connsiteY18" fmla="*/ 323037 h 530234"/>
              <a:gd name="connsiteX19" fmla="*/ 108700 w 452932"/>
              <a:gd name="connsiteY19" fmla="*/ 323491 h 530234"/>
              <a:gd name="connsiteX20" fmla="*/ 109153 w 452932"/>
              <a:gd name="connsiteY20" fmla="*/ 324284 h 530234"/>
              <a:gd name="connsiteX21" fmla="*/ 109833 w 452932"/>
              <a:gd name="connsiteY21" fmla="*/ 326438 h 530234"/>
              <a:gd name="connsiteX22" fmla="*/ 110400 w 452932"/>
              <a:gd name="connsiteY22" fmla="*/ 326211 h 530234"/>
              <a:gd name="connsiteX23" fmla="*/ 111080 w 452932"/>
              <a:gd name="connsiteY23" fmla="*/ 324057 h 530234"/>
              <a:gd name="connsiteX24" fmla="*/ 111986 w 452932"/>
              <a:gd name="connsiteY24" fmla="*/ 323604 h 530234"/>
              <a:gd name="connsiteX25" fmla="*/ 112554 w 452932"/>
              <a:gd name="connsiteY25" fmla="*/ 322471 h 530234"/>
              <a:gd name="connsiteX26" fmla="*/ 111986 w 452932"/>
              <a:gd name="connsiteY26" fmla="*/ 322244 h 530234"/>
              <a:gd name="connsiteX27" fmla="*/ 1474 w 452932"/>
              <a:gd name="connsiteY27" fmla="*/ 527401 h 530234"/>
              <a:gd name="connsiteX28" fmla="*/ 1474 w 452932"/>
              <a:gd name="connsiteY28" fmla="*/ 528421 h 530234"/>
              <a:gd name="connsiteX29" fmla="*/ 0 w 452932"/>
              <a:gd name="connsiteY29" fmla="*/ 529101 h 530234"/>
              <a:gd name="connsiteX30" fmla="*/ 0 w 452932"/>
              <a:gd name="connsiteY30" fmla="*/ 529781 h 530234"/>
              <a:gd name="connsiteX31" fmla="*/ 1474 w 452932"/>
              <a:gd name="connsiteY31" fmla="*/ 529781 h 530234"/>
              <a:gd name="connsiteX32" fmla="*/ 3061 w 452932"/>
              <a:gd name="connsiteY32" fmla="*/ 530235 h 530234"/>
              <a:gd name="connsiteX33" fmla="*/ 4307 w 452932"/>
              <a:gd name="connsiteY33" fmla="*/ 529895 h 530234"/>
              <a:gd name="connsiteX34" fmla="*/ 5101 w 452932"/>
              <a:gd name="connsiteY34" fmla="*/ 528875 h 530234"/>
              <a:gd name="connsiteX35" fmla="*/ 5101 w 452932"/>
              <a:gd name="connsiteY35" fmla="*/ 527968 h 530234"/>
              <a:gd name="connsiteX36" fmla="*/ 1927 w 452932"/>
              <a:gd name="connsiteY36" fmla="*/ 526721 h 530234"/>
              <a:gd name="connsiteX37" fmla="*/ 1587 w 452932"/>
              <a:gd name="connsiteY37" fmla="*/ 527288 h 530234"/>
              <a:gd name="connsiteX38" fmla="*/ 10768 w 452932"/>
              <a:gd name="connsiteY38" fmla="*/ 525814 h 530234"/>
              <a:gd name="connsiteX39" fmla="*/ 9975 w 452932"/>
              <a:gd name="connsiteY39" fmla="*/ 525814 h 530234"/>
              <a:gd name="connsiteX40" fmla="*/ 8955 w 452932"/>
              <a:gd name="connsiteY40" fmla="*/ 525587 h 530234"/>
              <a:gd name="connsiteX41" fmla="*/ 8275 w 452932"/>
              <a:gd name="connsiteY41" fmla="*/ 526381 h 530234"/>
              <a:gd name="connsiteX42" fmla="*/ 9294 w 452932"/>
              <a:gd name="connsiteY42" fmla="*/ 528421 h 530234"/>
              <a:gd name="connsiteX43" fmla="*/ 10315 w 452932"/>
              <a:gd name="connsiteY43" fmla="*/ 528761 h 530234"/>
              <a:gd name="connsiteX44" fmla="*/ 11335 w 452932"/>
              <a:gd name="connsiteY44" fmla="*/ 528194 h 530234"/>
              <a:gd name="connsiteX45" fmla="*/ 12582 w 452932"/>
              <a:gd name="connsiteY45" fmla="*/ 524567 h 530234"/>
              <a:gd name="connsiteX46" fmla="*/ 13262 w 452932"/>
              <a:gd name="connsiteY46" fmla="*/ 523434 h 530234"/>
              <a:gd name="connsiteX47" fmla="*/ 12808 w 452932"/>
              <a:gd name="connsiteY47" fmla="*/ 522981 h 530234"/>
              <a:gd name="connsiteX48" fmla="*/ 10882 w 452932"/>
              <a:gd name="connsiteY48" fmla="*/ 525928 h 530234"/>
              <a:gd name="connsiteX49" fmla="*/ 107793 w 452932"/>
              <a:gd name="connsiteY49" fmla="*/ 444771 h 530234"/>
              <a:gd name="connsiteX50" fmla="*/ 106886 w 452932"/>
              <a:gd name="connsiteY50" fmla="*/ 445112 h 530234"/>
              <a:gd name="connsiteX51" fmla="*/ 106432 w 452932"/>
              <a:gd name="connsiteY51" fmla="*/ 446472 h 530234"/>
              <a:gd name="connsiteX52" fmla="*/ 106773 w 452932"/>
              <a:gd name="connsiteY52" fmla="*/ 449192 h 530234"/>
              <a:gd name="connsiteX53" fmla="*/ 107906 w 452932"/>
              <a:gd name="connsiteY53" fmla="*/ 449759 h 530234"/>
              <a:gd name="connsiteX54" fmla="*/ 108813 w 452932"/>
              <a:gd name="connsiteY54" fmla="*/ 449305 h 530234"/>
              <a:gd name="connsiteX55" fmla="*/ 109153 w 452932"/>
              <a:gd name="connsiteY55" fmla="*/ 448172 h 530234"/>
              <a:gd name="connsiteX56" fmla="*/ 108586 w 452932"/>
              <a:gd name="connsiteY56" fmla="*/ 447152 h 530234"/>
              <a:gd name="connsiteX57" fmla="*/ 107793 w 452932"/>
              <a:gd name="connsiteY57" fmla="*/ 444771 h 530234"/>
              <a:gd name="connsiteX58" fmla="*/ 106319 w 452932"/>
              <a:gd name="connsiteY58" fmla="*/ 329725 h 530234"/>
              <a:gd name="connsiteX59" fmla="*/ 105526 w 452932"/>
              <a:gd name="connsiteY59" fmla="*/ 328025 h 530234"/>
              <a:gd name="connsiteX60" fmla="*/ 104845 w 452932"/>
              <a:gd name="connsiteY60" fmla="*/ 327685 h 530234"/>
              <a:gd name="connsiteX61" fmla="*/ 103939 w 452932"/>
              <a:gd name="connsiteY61" fmla="*/ 327685 h 530234"/>
              <a:gd name="connsiteX62" fmla="*/ 102805 w 452932"/>
              <a:gd name="connsiteY62" fmla="*/ 328138 h 530234"/>
              <a:gd name="connsiteX63" fmla="*/ 102012 w 452932"/>
              <a:gd name="connsiteY63" fmla="*/ 327458 h 530234"/>
              <a:gd name="connsiteX64" fmla="*/ 101672 w 452932"/>
              <a:gd name="connsiteY64" fmla="*/ 330405 h 530234"/>
              <a:gd name="connsiteX65" fmla="*/ 101672 w 452932"/>
              <a:gd name="connsiteY65" fmla="*/ 331198 h 530234"/>
              <a:gd name="connsiteX66" fmla="*/ 102579 w 452932"/>
              <a:gd name="connsiteY66" fmla="*/ 331765 h 530234"/>
              <a:gd name="connsiteX67" fmla="*/ 103712 w 452932"/>
              <a:gd name="connsiteY67" fmla="*/ 332218 h 530234"/>
              <a:gd name="connsiteX68" fmla="*/ 104506 w 452932"/>
              <a:gd name="connsiteY68" fmla="*/ 330972 h 530234"/>
              <a:gd name="connsiteX69" fmla="*/ 105186 w 452932"/>
              <a:gd name="connsiteY69" fmla="*/ 330745 h 530234"/>
              <a:gd name="connsiteX70" fmla="*/ 106659 w 452932"/>
              <a:gd name="connsiteY70" fmla="*/ 330745 h 530234"/>
              <a:gd name="connsiteX71" fmla="*/ 106319 w 452932"/>
              <a:gd name="connsiteY71" fmla="*/ 329612 h 530234"/>
              <a:gd name="connsiteX72" fmla="*/ 114480 w 452932"/>
              <a:gd name="connsiteY72" fmla="*/ 439218 h 530234"/>
              <a:gd name="connsiteX73" fmla="*/ 114027 w 452932"/>
              <a:gd name="connsiteY73" fmla="*/ 438424 h 530234"/>
              <a:gd name="connsiteX74" fmla="*/ 112666 w 452932"/>
              <a:gd name="connsiteY74" fmla="*/ 438084 h 530234"/>
              <a:gd name="connsiteX75" fmla="*/ 113460 w 452932"/>
              <a:gd name="connsiteY75" fmla="*/ 440238 h 530234"/>
              <a:gd name="connsiteX76" fmla="*/ 115500 w 452932"/>
              <a:gd name="connsiteY76" fmla="*/ 440691 h 530234"/>
              <a:gd name="connsiteX77" fmla="*/ 115500 w 452932"/>
              <a:gd name="connsiteY77" fmla="*/ 440124 h 530234"/>
              <a:gd name="connsiteX78" fmla="*/ 114367 w 452932"/>
              <a:gd name="connsiteY78" fmla="*/ 439218 h 530234"/>
              <a:gd name="connsiteX79" fmla="*/ 92718 w 452932"/>
              <a:gd name="connsiteY79" fmla="*/ 471068 h 530234"/>
              <a:gd name="connsiteX80" fmla="*/ 90791 w 452932"/>
              <a:gd name="connsiteY80" fmla="*/ 473108 h 530234"/>
              <a:gd name="connsiteX81" fmla="*/ 90337 w 452932"/>
              <a:gd name="connsiteY81" fmla="*/ 474128 h 530234"/>
              <a:gd name="connsiteX82" fmla="*/ 89317 w 452932"/>
              <a:gd name="connsiteY82" fmla="*/ 474695 h 530234"/>
              <a:gd name="connsiteX83" fmla="*/ 88977 w 452932"/>
              <a:gd name="connsiteY83" fmla="*/ 474695 h 530234"/>
              <a:gd name="connsiteX84" fmla="*/ 88297 w 452932"/>
              <a:gd name="connsiteY84" fmla="*/ 473902 h 530234"/>
              <a:gd name="connsiteX85" fmla="*/ 86483 w 452932"/>
              <a:gd name="connsiteY85" fmla="*/ 473561 h 530234"/>
              <a:gd name="connsiteX86" fmla="*/ 86257 w 452932"/>
              <a:gd name="connsiteY86" fmla="*/ 474015 h 530234"/>
              <a:gd name="connsiteX87" fmla="*/ 86257 w 452932"/>
              <a:gd name="connsiteY87" fmla="*/ 475035 h 530234"/>
              <a:gd name="connsiteX88" fmla="*/ 87277 w 452932"/>
              <a:gd name="connsiteY88" fmla="*/ 475942 h 530234"/>
              <a:gd name="connsiteX89" fmla="*/ 86824 w 452932"/>
              <a:gd name="connsiteY89" fmla="*/ 476848 h 530234"/>
              <a:gd name="connsiteX90" fmla="*/ 84670 w 452932"/>
              <a:gd name="connsiteY90" fmla="*/ 479002 h 530234"/>
              <a:gd name="connsiteX91" fmla="*/ 84217 w 452932"/>
              <a:gd name="connsiteY91" fmla="*/ 479456 h 530234"/>
              <a:gd name="connsiteX92" fmla="*/ 82857 w 452932"/>
              <a:gd name="connsiteY92" fmla="*/ 479796 h 530234"/>
              <a:gd name="connsiteX93" fmla="*/ 82857 w 452932"/>
              <a:gd name="connsiteY93" fmla="*/ 482743 h 530234"/>
              <a:gd name="connsiteX94" fmla="*/ 81383 w 452932"/>
              <a:gd name="connsiteY94" fmla="*/ 485349 h 530234"/>
              <a:gd name="connsiteX95" fmla="*/ 81383 w 452932"/>
              <a:gd name="connsiteY95" fmla="*/ 486370 h 530234"/>
              <a:gd name="connsiteX96" fmla="*/ 81383 w 452932"/>
              <a:gd name="connsiteY96" fmla="*/ 487730 h 530234"/>
              <a:gd name="connsiteX97" fmla="*/ 82970 w 452932"/>
              <a:gd name="connsiteY97" fmla="*/ 487730 h 530234"/>
              <a:gd name="connsiteX98" fmla="*/ 84443 w 452932"/>
              <a:gd name="connsiteY98" fmla="*/ 486370 h 530234"/>
              <a:gd name="connsiteX99" fmla="*/ 84443 w 452932"/>
              <a:gd name="connsiteY99" fmla="*/ 485916 h 530234"/>
              <a:gd name="connsiteX100" fmla="*/ 84104 w 452932"/>
              <a:gd name="connsiteY100" fmla="*/ 485009 h 530234"/>
              <a:gd name="connsiteX101" fmla="*/ 84104 w 452932"/>
              <a:gd name="connsiteY101" fmla="*/ 483876 h 530234"/>
              <a:gd name="connsiteX102" fmla="*/ 85350 w 452932"/>
              <a:gd name="connsiteY102" fmla="*/ 482403 h 530234"/>
              <a:gd name="connsiteX103" fmla="*/ 86483 w 452932"/>
              <a:gd name="connsiteY103" fmla="*/ 482176 h 530234"/>
              <a:gd name="connsiteX104" fmla="*/ 85803 w 452932"/>
              <a:gd name="connsiteY104" fmla="*/ 480929 h 530234"/>
              <a:gd name="connsiteX105" fmla="*/ 85803 w 452932"/>
              <a:gd name="connsiteY105" fmla="*/ 479456 h 530234"/>
              <a:gd name="connsiteX106" fmla="*/ 87504 w 452932"/>
              <a:gd name="connsiteY106" fmla="*/ 479116 h 530234"/>
              <a:gd name="connsiteX107" fmla="*/ 89317 w 452932"/>
              <a:gd name="connsiteY107" fmla="*/ 477302 h 530234"/>
              <a:gd name="connsiteX108" fmla="*/ 91131 w 452932"/>
              <a:gd name="connsiteY108" fmla="*/ 476848 h 530234"/>
              <a:gd name="connsiteX109" fmla="*/ 91811 w 452932"/>
              <a:gd name="connsiteY109" fmla="*/ 475602 h 530234"/>
              <a:gd name="connsiteX110" fmla="*/ 93738 w 452932"/>
              <a:gd name="connsiteY110" fmla="*/ 474468 h 530234"/>
              <a:gd name="connsiteX111" fmla="*/ 94758 w 452932"/>
              <a:gd name="connsiteY111" fmla="*/ 472881 h 530234"/>
              <a:gd name="connsiteX112" fmla="*/ 95211 w 452932"/>
              <a:gd name="connsiteY112" fmla="*/ 470728 h 530234"/>
              <a:gd name="connsiteX113" fmla="*/ 93624 w 452932"/>
              <a:gd name="connsiteY113" fmla="*/ 469028 h 530234"/>
              <a:gd name="connsiteX114" fmla="*/ 92831 w 452932"/>
              <a:gd name="connsiteY114" fmla="*/ 471068 h 530234"/>
              <a:gd name="connsiteX115" fmla="*/ 322811 w 452932"/>
              <a:gd name="connsiteY115" fmla="*/ 91811 h 530234"/>
              <a:gd name="connsiteX116" fmla="*/ 323264 w 452932"/>
              <a:gd name="connsiteY116" fmla="*/ 91811 h 530234"/>
              <a:gd name="connsiteX117" fmla="*/ 323718 w 452932"/>
              <a:gd name="connsiteY117" fmla="*/ 91244 h 530234"/>
              <a:gd name="connsiteX118" fmla="*/ 324851 w 452932"/>
              <a:gd name="connsiteY118" fmla="*/ 87617 h 530234"/>
              <a:gd name="connsiteX119" fmla="*/ 323605 w 452932"/>
              <a:gd name="connsiteY119" fmla="*/ 87844 h 530234"/>
              <a:gd name="connsiteX120" fmla="*/ 322245 w 452932"/>
              <a:gd name="connsiteY120" fmla="*/ 88524 h 530234"/>
              <a:gd name="connsiteX121" fmla="*/ 321791 w 452932"/>
              <a:gd name="connsiteY121" fmla="*/ 89544 h 530234"/>
              <a:gd name="connsiteX122" fmla="*/ 322245 w 452932"/>
              <a:gd name="connsiteY122" fmla="*/ 91584 h 530234"/>
              <a:gd name="connsiteX123" fmla="*/ 322698 w 452932"/>
              <a:gd name="connsiteY123" fmla="*/ 91811 h 530234"/>
              <a:gd name="connsiteX124" fmla="*/ 355115 w 452932"/>
              <a:gd name="connsiteY124" fmla="*/ 6234 h 530234"/>
              <a:gd name="connsiteX125" fmla="*/ 355908 w 452932"/>
              <a:gd name="connsiteY125" fmla="*/ 4534 h 530234"/>
              <a:gd name="connsiteX126" fmla="*/ 355908 w 452932"/>
              <a:gd name="connsiteY126" fmla="*/ 2720 h 530234"/>
              <a:gd name="connsiteX127" fmla="*/ 355568 w 452932"/>
              <a:gd name="connsiteY127" fmla="*/ 1360 h 530234"/>
              <a:gd name="connsiteX128" fmla="*/ 354435 w 452932"/>
              <a:gd name="connsiteY128" fmla="*/ 907 h 530234"/>
              <a:gd name="connsiteX129" fmla="*/ 353868 w 452932"/>
              <a:gd name="connsiteY129" fmla="*/ 907 h 530234"/>
              <a:gd name="connsiteX130" fmla="*/ 354095 w 452932"/>
              <a:gd name="connsiteY130" fmla="*/ 3627 h 530234"/>
              <a:gd name="connsiteX131" fmla="*/ 355115 w 452932"/>
              <a:gd name="connsiteY131" fmla="*/ 6234 h 530234"/>
              <a:gd name="connsiteX132" fmla="*/ 359082 w 452932"/>
              <a:gd name="connsiteY132" fmla="*/ 10541 h 530234"/>
              <a:gd name="connsiteX133" fmla="*/ 360556 w 452932"/>
              <a:gd name="connsiteY133" fmla="*/ 10314 h 530234"/>
              <a:gd name="connsiteX134" fmla="*/ 361236 w 452932"/>
              <a:gd name="connsiteY134" fmla="*/ 9521 h 530234"/>
              <a:gd name="connsiteX135" fmla="*/ 360895 w 452932"/>
              <a:gd name="connsiteY135" fmla="*/ 8728 h 530234"/>
              <a:gd name="connsiteX136" fmla="*/ 359649 w 452932"/>
              <a:gd name="connsiteY136" fmla="*/ 7254 h 530234"/>
              <a:gd name="connsiteX137" fmla="*/ 358515 w 452932"/>
              <a:gd name="connsiteY137" fmla="*/ 6801 h 530234"/>
              <a:gd name="connsiteX138" fmla="*/ 357268 w 452932"/>
              <a:gd name="connsiteY138" fmla="*/ 7934 h 530234"/>
              <a:gd name="connsiteX139" fmla="*/ 357495 w 452932"/>
              <a:gd name="connsiteY139" fmla="*/ 9408 h 530234"/>
              <a:gd name="connsiteX140" fmla="*/ 359195 w 452932"/>
              <a:gd name="connsiteY140" fmla="*/ 10541 h 530234"/>
              <a:gd name="connsiteX141" fmla="*/ 298895 w 452932"/>
              <a:gd name="connsiteY141" fmla="*/ 201190 h 530234"/>
              <a:gd name="connsiteX142" fmla="*/ 297761 w 452932"/>
              <a:gd name="connsiteY142" fmla="*/ 201870 h 530234"/>
              <a:gd name="connsiteX143" fmla="*/ 298215 w 452932"/>
              <a:gd name="connsiteY143" fmla="*/ 202097 h 530234"/>
              <a:gd name="connsiteX144" fmla="*/ 300142 w 452932"/>
              <a:gd name="connsiteY144" fmla="*/ 202097 h 530234"/>
              <a:gd name="connsiteX145" fmla="*/ 303315 w 452932"/>
              <a:gd name="connsiteY145" fmla="*/ 199943 h 530234"/>
              <a:gd name="connsiteX146" fmla="*/ 304902 w 452932"/>
              <a:gd name="connsiteY146" fmla="*/ 195863 h 530234"/>
              <a:gd name="connsiteX147" fmla="*/ 302409 w 452932"/>
              <a:gd name="connsiteY147" fmla="*/ 195636 h 530234"/>
              <a:gd name="connsiteX148" fmla="*/ 302635 w 452932"/>
              <a:gd name="connsiteY148" fmla="*/ 194389 h 530234"/>
              <a:gd name="connsiteX149" fmla="*/ 303656 w 452932"/>
              <a:gd name="connsiteY149" fmla="*/ 190989 h 530234"/>
              <a:gd name="connsiteX150" fmla="*/ 303656 w 452932"/>
              <a:gd name="connsiteY150" fmla="*/ 189515 h 530234"/>
              <a:gd name="connsiteX151" fmla="*/ 302635 w 452932"/>
              <a:gd name="connsiteY151" fmla="*/ 190195 h 530234"/>
              <a:gd name="connsiteX152" fmla="*/ 299462 w 452932"/>
              <a:gd name="connsiteY152" fmla="*/ 193482 h 530234"/>
              <a:gd name="connsiteX153" fmla="*/ 298328 w 452932"/>
              <a:gd name="connsiteY153" fmla="*/ 195636 h 530234"/>
              <a:gd name="connsiteX154" fmla="*/ 298328 w 452932"/>
              <a:gd name="connsiteY154" fmla="*/ 197790 h 530234"/>
              <a:gd name="connsiteX155" fmla="*/ 299802 w 452932"/>
              <a:gd name="connsiteY155" fmla="*/ 197790 h 530234"/>
              <a:gd name="connsiteX156" fmla="*/ 299802 w 452932"/>
              <a:gd name="connsiteY156" fmla="*/ 198356 h 530234"/>
              <a:gd name="connsiteX157" fmla="*/ 299121 w 452932"/>
              <a:gd name="connsiteY157" fmla="*/ 200283 h 530234"/>
              <a:gd name="connsiteX158" fmla="*/ 299121 w 452932"/>
              <a:gd name="connsiteY158" fmla="*/ 201303 h 530234"/>
              <a:gd name="connsiteX159" fmla="*/ 125135 w 452932"/>
              <a:gd name="connsiteY159" fmla="*/ 303882 h 530234"/>
              <a:gd name="connsiteX160" fmla="*/ 124795 w 452932"/>
              <a:gd name="connsiteY160" fmla="*/ 301955 h 530234"/>
              <a:gd name="connsiteX161" fmla="*/ 123548 w 452932"/>
              <a:gd name="connsiteY161" fmla="*/ 301275 h 530234"/>
              <a:gd name="connsiteX162" fmla="*/ 123208 w 452932"/>
              <a:gd name="connsiteY162" fmla="*/ 301955 h 530234"/>
              <a:gd name="connsiteX163" fmla="*/ 122641 w 452932"/>
              <a:gd name="connsiteY163" fmla="*/ 304109 h 530234"/>
              <a:gd name="connsiteX164" fmla="*/ 123661 w 452932"/>
              <a:gd name="connsiteY164" fmla="*/ 304902 h 530234"/>
              <a:gd name="connsiteX165" fmla="*/ 125021 w 452932"/>
              <a:gd name="connsiteY165" fmla="*/ 303882 h 530234"/>
              <a:gd name="connsiteX166" fmla="*/ 117541 w 452932"/>
              <a:gd name="connsiteY166" fmla="*/ 316010 h 530234"/>
              <a:gd name="connsiteX167" fmla="*/ 117541 w 452932"/>
              <a:gd name="connsiteY167" fmla="*/ 316690 h 530234"/>
              <a:gd name="connsiteX168" fmla="*/ 116407 w 452932"/>
              <a:gd name="connsiteY168" fmla="*/ 318050 h 530234"/>
              <a:gd name="connsiteX169" fmla="*/ 117427 w 452932"/>
              <a:gd name="connsiteY169" fmla="*/ 318050 h 530234"/>
              <a:gd name="connsiteX170" fmla="*/ 118901 w 452932"/>
              <a:gd name="connsiteY170" fmla="*/ 316917 h 530234"/>
              <a:gd name="connsiteX171" fmla="*/ 119241 w 452932"/>
              <a:gd name="connsiteY171" fmla="*/ 315443 h 530234"/>
              <a:gd name="connsiteX172" fmla="*/ 120487 w 452932"/>
              <a:gd name="connsiteY172" fmla="*/ 313516 h 530234"/>
              <a:gd name="connsiteX173" fmla="*/ 119807 w 452932"/>
              <a:gd name="connsiteY173" fmla="*/ 313516 h 530234"/>
              <a:gd name="connsiteX174" fmla="*/ 118221 w 452932"/>
              <a:gd name="connsiteY174" fmla="*/ 314196 h 530234"/>
              <a:gd name="connsiteX175" fmla="*/ 117427 w 452932"/>
              <a:gd name="connsiteY175" fmla="*/ 316010 h 530234"/>
              <a:gd name="connsiteX176" fmla="*/ 114933 w 452932"/>
              <a:gd name="connsiteY176" fmla="*/ 289374 h 530234"/>
              <a:gd name="connsiteX177" fmla="*/ 116294 w 452932"/>
              <a:gd name="connsiteY177" fmla="*/ 290167 h 530234"/>
              <a:gd name="connsiteX178" fmla="*/ 116747 w 452932"/>
              <a:gd name="connsiteY178" fmla="*/ 288920 h 530234"/>
              <a:gd name="connsiteX179" fmla="*/ 116747 w 452932"/>
              <a:gd name="connsiteY179" fmla="*/ 287333 h 530234"/>
              <a:gd name="connsiteX180" fmla="*/ 118561 w 452932"/>
              <a:gd name="connsiteY180" fmla="*/ 284273 h 530234"/>
              <a:gd name="connsiteX181" fmla="*/ 118561 w 452932"/>
              <a:gd name="connsiteY181" fmla="*/ 282459 h 530234"/>
              <a:gd name="connsiteX182" fmla="*/ 118561 w 452932"/>
              <a:gd name="connsiteY182" fmla="*/ 281666 h 530234"/>
              <a:gd name="connsiteX183" fmla="*/ 118561 w 452932"/>
              <a:gd name="connsiteY183" fmla="*/ 281099 h 530234"/>
              <a:gd name="connsiteX184" fmla="*/ 117994 w 452932"/>
              <a:gd name="connsiteY184" fmla="*/ 280759 h 530234"/>
              <a:gd name="connsiteX185" fmla="*/ 115387 w 452932"/>
              <a:gd name="connsiteY185" fmla="*/ 282686 h 530234"/>
              <a:gd name="connsiteX186" fmla="*/ 115387 w 452932"/>
              <a:gd name="connsiteY186" fmla="*/ 283366 h 530234"/>
              <a:gd name="connsiteX187" fmla="*/ 115387 w 452932"/>
              <a:gd name="connsiteY187" fmla="*/ 284840 h 530234"/>
              <a:gd name="connsiteX188" fmla="*/ 114140 w 452932"/>
              <a:gd name="connsiteY188" fmla="*/ 288580 h 530234"/>
              <a:gd name="connsiteX189" fmla="*/ 114820 w 452932"/>
              <a:gd name="connsiteY189" fmla="*/ 289374 h 530234"/>
              <a:gd name="connsiteX190" fmla="*/ 197337 w 452932"/>
              <a:gd name="connsiteY190" fmla="*/ 243922 h 530234"/>
              <a:gd name="connsiteX191" fmla="*/ 198244 w 452932"/>
              <a:gd name="connsiteY191" fmla="*/ 243015 h 530234"/>
              <a:gd name="connsiteX192" fmla="*/ 198470 w 452932"/>
              <a:gd name="connsiteY192" fmla="*/ 241995 h 530234"/>
              <a:gd name="connsiteX193" fmla="*/ 196770 w 452932"/>
              <a:gd name="connsiteY193" fmla="*/ 239614 h 530234"/>
              <a:gd name="connsiteX194" fmla="*/ 194956 w 452932"/>
              <a:gd name="connsiteY194" fmla="*/ 240748 h 530234"/>
              <a:gd name="connsiteX195" fmla="*/ 194616 w 452932"/>
              <a:gd name="connsiteY195" fmla="*/ 242221 h 530234"/>
              <a:gd name="connsiteX196" fmla="*/ 195636 w 452932"/>
              <a:gd name="connsiteY196" fmla="*/ 243581 h 530234"/>
              <a:gd name="connsiteX197" fmla="*/ 197337 w 452932"/>
              <a:gd name="connsiteY197" fmla="*/ 243922 h 530234"/>
              <a:gd name="connsiteX198" fmla="*/ 216265 w 452932"/>
              <a:gd name="connsiteY198" fmla="*/ 287333 h 530234"/>
              <a:gd name="connsiteX199" fmla="*/ 217512 w 452932"/>
              <a:gd name="connsiteY199" fmla="*/ 286200 h 530234"/>
              <a:gd name="connsiteX200" fmla="*/ 217852 w 452932"/>
              <a:gd name="connsiteY200" fmla="*/ 286200 h 530234"/>
              <a:gd name="connsiteX201" fmla="*/ 218192 w 452932"/>
              <a:gd name="connsiteY201" fmla="*/ 285860 h 530234"/>
              <a:gd name="connsiteX202" fmla="*/ 218646 w 452932"/>
              <a:gd name="connsiteY202" fmla="*/ 284953 h 530234"/>
              <a:gd name="connsiteX203" fmla="*/ 217739 w 452932"/>
              <a:gd name="connsiteY203" fmla="*/ 284613 h 530234"/>
              <a:gd name="connsiteX204" fmla="*/ 214792 w 452932"/>
              <a:gd name="connsiteY204" fmla="*/ 284953 h 530234"/>
              <a:gd name="connsiteX205" fmla="*/ 214792 w 452932"/>
              <a:gd name="connsiteY205" fmla="*/ 285520 h 530234"/>
              <a:gd name="connsiteX206" fmla="*/ 215926 w 452932"/>
              <a:gd name="connsiteY206" fmla="*/ 286200 h 530234"/>
              <a:gd name="connsiteX207" fmla="*/ 216152 w 452932"/>
              <a:gd name="connsiteY207" fmla="*/ 287333 h 530234"/>
              <a:gd name="connsiteX208" fmla="*/ 320997 w 452932"/>
              <a:gd name="connsiteY208" fmla="*/ 278606 h 530234"/>
              <a:gd name="connsiteX209" fmla="*/ 320997 w 452932"/>
              <a:gd name="connsiteY209" fmla="*/ 279966 h 530234"/>
              <a:gd name="connsiteX210" fmla="*/ 321451 w 452932"/>
              <a:gd name="connsiteY210" fmla="*/ 280759 h 530234"/>
              <a:gd name="connsiteX211" fmla="*/ 322584 w 452932"/>
              <a:gd name="connsiteY211" fmla="*/ 280986 h 530234"/>
              <a:gd name="connsiteX212" fmla="*/ 322811 w 452932"/>
              <a:gd name="connsiteY212" fmla="*/ 279852 h 530234"/>
              <a:gd name="connsiteX213" fmla="*/ 322245 w 452932"/>
              <a:gd name="connsiteY213" fmla="*/ 278606 h 530234"/>
              <a:gd name="connsiteX214" fmla="*/ 321111 w 452932"/>
              <a:gd name="connsiteY214" fmla="*/ 278606 h 530234"/>
              <a:gd name="connsiteX215" fmla="*/ 329385 w 452932"/>
              <a:gd name="connsiteY215" fmla="*/ 319297 h 530234"/>
              <a:gd name="connsiteX216" fmla="*/ 329159 w 452932"/>
              <a:gd name="connsiteY216" fmla="*/ 319750 h 530234"/>
              <a:gd name="connsiteX217" fmla="*/ 329159 w 452932"/>
              <a:gd name="connsiteY217" fmla="*/ 320430 h 530234"/>
              <a:gd name="connsiteX218" fmla="*/ 330292 w 452932"/>
              <a:gd name="connsiteY218" fmla="*/ 321224 h 530234"/>
              <a:gd name="connsiteX219" fmla="*/ 330632 w 452932"/>
              <a:gd name="connsiteY219" fmla="*/ 320997 h 530234"/>
              <a:gd name="connsiteX220" fmla="*/ 331312 w 452932"/>
              <a:gd name="connsiteY220" fmla="*/ 320090 h 530234"/>
              <a:gd name="connsiteX221" fmla="*/ 329952 w 452932"/>
              <a:gd name="connsiteY221" fmla="*/ 319184 h 530234"/>
              <a:gd name="connsiteX222" fmla="*/ 329272 w 452932"/>
              <a:gd name="connsiteY222" fmla="*/ 319184 h 530234"/>
              <a:gd name="connsiteX223" fmla="*/ 230774 w 452932"/>
              <a:gd name="connsiteY223" fmla="*/ 284273 h 530234"/>
              <a:gd name="connsiteX224" fmla="*/ 229640 w 452932"/>
              <a:gd name="connsiteY224" fmla="*/ 284953 h 530234"/>
              <a:gd name="connsiteX225" fmla="*/ 228166 w 452932"/>
              <a:gd name="connsiteY225" fmla="*/ 286086 h 530234"/>
              <a:gd name="connsiteX226" fmla="*/ 226580 w 452932"/>
              <a:gd name="connsiteY226" fmla="*/ 288693 h 530234"/>
              <a:gd name="connsiteX227" fmla="*/ 224766 w 452932"/>
              <a:gd name="connsiteY227" fmla="*/ 290507 h 530234"/>
              <a:gd name="connsiteX228" fmla="*/ 225107 w 452932"/>
              <a:gd name="connsiteY228" fmla="*/ 291640 h 530234"/>
              <a:gd name="connsiteX229" fmla="*/ 226126 w 452932"/>
              <a:gd name="connsiteY229" fmla="*/ 292547 h 530234"/>
              <a:gd name="connsiteX230" fmla="*/ 228054 w 452932"/>
              <a:gd name="connsiteY230" fmla="*/ 292547 h 530234"/>
              <a:gd name="connsiteX231" fmla="*/ 230320 w 452932"/>
              <a:gd name="connsiteY231" fmla="*/ 290620 h 530234"/>
              <a:gd name="connsiteX232" fmla="*/ 229753 w 452932"/>
              <a:gd name="connsiteY232" fmla="*/ 287900 h 530234"/>
              <a:gd name="connsiteX233" fmla="*/ 231794 w 452932"/>
              <a:gd name="connsiteY233" fmla="*/ 284273 h 530234"/>
              <a:gd name="connsiteX234" fmla="*/ 230887 w 452932"/>
              <a:gd name="connsiteY234" fmla="*/ 284273 h 530234"/>
              <a:gd name="connsiteX235" fmla="*/ 182035 w 452932"/>
              <a:gd name="connsiteY235" fmla="*/ 294928 h 530234"/>
              <a:gd name="connsiteX236" fmla="*/ 181695 w 452932"/>
              <a:gd name="connsiteY236" fmla="*/ 294587 h 530234"/>
              <a:gd name="connsiteX237" fmla="*/ 181354 w 452932"/>
              <a:gd name="connsiteY237" fmla="*/ 293454 h 530234"/>
              <a:gd name="connsiteX238" fmla="*/ 180901 w 452932"/>
              <a:gd name="connsiteY238" fmla="*/ 293681 h 530234"/>
              <a:gd name="connsiteX239" fmla="*/ 180335 w 452932"/>
              <a:gd name="connsiteY239" fmla="*/ 294701 h 530234"/>
              <a:gd name="connsiteX240" fmla="*/ 179655 w 452932"/>
              <a:gd name="connsiteY240" fmla="*/ 295608 h 530234"/>
              <a:gd name="connsiteX241" fmla="*/ 181468 w 452932"/>
              <a:gd name="connsiteY241" fmla="*/ 295948 h 530234"/>
              <a:gd name="connsiteX242" fmla="*/ 182035 w 452932"/>
              <a:gd name="connsiteY242" fmla="*/ 294928 h 530234"/>
              <a:gd name="connsiteX243" fmla="*/ 377444 w 452932"/>
              <a:gd name="connsiteY243" fmla="*/ 472881 h 530234"/>
              <a:gd name="connsiteX244" fmla="*/ 377104 w 452932"/>
              <a:gd name="connsiteY244" fmla="*/ 472881 h 530234"/>
              <a:gd name="connsiteX245" fmla="*/ 378351 w 452932"/>
              <a:gd name="connsiteY245" fmla="*/ 475488 h 530234"/>
              <a:gd name="connsiteX246" fmla="*/ 378691 w 452932"/>
              <a:gd name="connsiteY246" fmla="*/ 475488 h 530234"/>
              <a:gd name="connsiteX247" fmla="*/ 379031 w 452932"/>
              <a:gd name="connsiteY247" fmla="*/ 474695 h 530234"/>
              <a:gd name="connsiteX248" fmla="*/ 378238 w 452932"/>
              <a:gd name="connsiteY248" fmla="*/ 473221 h 530234"/>
              <a:gd name="connsiteX249" fmla="*/ 377444 w 452932"/>
              <a:gd name="connsiteY249" fmla="*/ 472881 h 530234"/>
              <a:gd name="connsiteX250" fmla="*/ 451686 w 452932"/>
              <a:gd name="connsiteY250" fmla="*/ 56900 h 530234"/>
              <a:gd name="connsiteX251" fmla="*/ 450099 w 452932"/>
              <a:gd name="connsiteY251" fmla="*/ 57127 h 530234"/>
              <a:gd name="connsiteX252" fmla="*/ 448286 w 452932"/>
              <a:gd name="connsiteY252" fmla="*/ 58713 h 530234"/>
              <a:gd name="connsiteX253" fmla="*/ 446358 w 452932"/>
              <a:gd name="connsiteY253" fmla="*/ 59960 h 530234"/>
              <a:gd name="connsiteX254" fmla="*/ 445339 w 452932"/>
              <a:gd name="connsiteY254" fmla="*/ 59960 h 530234"/>
              <a:gd name="connsiteX255" fmla="*/ 443412 w 452932"/>
              <a:gd name="connsiteY255" fmla="*/ 59393 h 530234"/>
              <a:gd name="connsiteX256" fmla="*/ 442051 w 452932"/>
              <a:gd name="connsiteY256" fmla="*/ 55086 h 530234"/>
              <a:gd name="connsiteX257" fmla="*/ 440805 w 452932"/>
              <a:gd name="connsiteY257" fmla="*/ 52026 h 530234"/>
              <a:gd name="connsiteX258" fmla="*/ 439331 w 452932"/>
              <a:gd name="connsiteY258" fmla="*/ 49759 h 530234"/>
              <a:gd name="connsiteX259" fmla="*/ 438537 w 452932"/>
              <a:gd name="connsiteY259" fmla="*/ 47039 h 530234"/>
              <a:gd name="connsiteX260" fmla="*/ 439105 w 452932"/>
              <a:gd name="connsiteY260" fmla="*/ 44205 h 530234"/>
              <a:gd name="connsiteX261" fmla="*/ 441485 w 452932"/>
              <a:gd name="connsiteY261" fmla="*/ 38651 h 530234"/>
              <a:gd name="connsiteX262" fmla="*/ 443638 w 452932"/>
              <a:gd name="connsiteY262" fmla="*/ 34457 h 530234"/>
              <a:gd name="connsiteX263" fmla="*/ 443979 w 452932"/>
              <a:gd name="connsiteY263" fmla="*/ 33097 h 530234"/>
              <a:gd name="connsiteX264" fmla="*/ 443979 w 452932"/>
              <a:gd name="connsiteY264" fmla="*/ 31850 h 530234"/>
              <a:gd name="connsiteX265" fmla="*/ 443412 w 452932"/>
              <a:gd name="connsiteY265" fmla="*/ 31624 h 530234"/>
              <a:gd name="connsiteX266" fmla="*/ 438425 w 452932"/>
              <a:gd name="connsiteY266" fmla="*/ 36158 h 530234"/>
              <a:gd name="connsiteX267" fmla="*/ 433777 w 452932"/>
              <a:gd name="connsiteY267" fmla="*/ 41145 h 530234"/>
              <a:gd name="connsiteX268" fmla="*/ 432304 w 452932"/>
              <a:gd name="connsiteY268" fmla="*/ 42278 h 530234"/>
              <a:gd name="connsiteX269" fmla="*/ 430604 w 452932"/>
              <a:gd name="connsiteY269" fmla="*/ 42618 h 530234"/>
              <a:gd name="connsiteX270" fmla="*/ 428223 w 452932"/>
              <a:gd name="connsiteY270" fmla="*/ 42618 h 530234"/>
              <a:gd name="connsiteX271" fmla="*/ 425843 w 452932"/>
              <a:gd name="connsiteY271" fmla="*/ 42051 h 530234"/>
              <a:gd name="connsiteX272" fmla="*/ 418022 w 452932"/>
              <a:gd name="connsiteY272" fmla="*/ 37971 h 530234"/>
              <a:gd name="connsiteX273" fmla="*/ 416095 w 452932"/>
              <a:gd name="connsiteY273" fmla="*/ 37518 h 530234"/>
              <a:gd name="connsiteX274" fmla="*/ 414962 w 452932"/>
              <a:gd name="connsiteY274" fmla="*/ 37518 h 530234"/>
              <a:gd name="connsiteX275" fmla="*/ 412354 w 452932"/>
              <a:gd name="connsiteY275" fmla="*/ 37518 h 530234"/>
              <a:gd name="connsiteX276" fmla="*/ 410994 w 452932"/>
              <a:gd name="connsiteY276" fmla="*/ 37178 h 530234"/>
              <a:gd name="connsiteX277" fmla="*/ 408841 w 452932"/>
              <a:gd name="connsiteY277" fmla="*/ 34797 h 530234"/>
              <a:gd name="connsiteX278" fmla="*/ 405894 w 452932"/>
              <a:gd name="connsiteY278" fmla="*/ 33324 h 530234"/>
              <a:gd name="connsiteX279" fmla="*/ 401360 w 452932"/>
              <a:gd name="connsiteY279" fmla="*/ 30150 h 530234"/>
              <a:gd name="connsiteX280" fmla="*/ 396940 w 452932"/>
              <a:gd name="connsiteY280" fmla="*/ 26410 h 530234"/>
              <a:gd name="connsiteX281" fmla="*/ 393086 w 452932"/>
              <a:gd name="connsiteY281" fmla="*/ 22783 h 530234"/>
              <a:gd name="connsiteX282" fmla="*/ 389345 w 452932"/>
              <a:gd name="connsiteY282" fmla="*/ 18702 h 530234"/>
              <a:gd name="connsiteX283" fmla="*/ 383451 w 452932"/>
              <a:gd name="connsiteY283" fmla="*/ 10428 h 530234"/>
              <a:gd name="connsiteX284" fmla="*/ 378464 w 452932"/>
              <a:gd name="connsiteY284" fmla="*/ 4987 h 530234"/>
              <a:gd name="connsiteX285" fmla="*/ 375291 w 452932"/>
              <a:gd name="connsiteY285" fmla="*/ 1927 h 530234"/>
              <a:gd name="connsiteX286" fmla="*/ 374611 w 452932"/>
              <a:gd name="connsiteY286" fmla="*/ 680 h 530234"/>
              <a:gd name="connsiteX287" fmla="*/ 373704 w 452932"/>
              <a:gd name="connsiteY287" fmla="*/ 0 h 530234"/>
              <a:gd name="connsiteX288" fmla="*/ 372457 w 452932"/>
              <a:gd name="connsiteY288" fmla="*/ 680 h 530234"/>
              <a:gd name="connsiteX289" fmla="*/ 371437 w 452932"/>
              <a:gd name="connsiteY289" fmla="*/ 1927 h 530234"/>
              <a:gd name="connsiteX290" fmla="*/ 370417 w 452932"/>
              <a:gd name="connsiteY290" fmla="*/ 2494 h 530234"/>
              <a:gd name="connsiteX291" fmla="*/ 368150 w 452932"/>
              <a:gd name="connsiteY291" fmla="*/ 2947 h 530234"/>
              <a:gd name="connsiteX292" fmla="*/ 367809 w 452932"/>
              <a:gd name="connsiteY292" fmla="*/ 3627 h 530234"/>
              <a:gd name="connsiteX293" fmla="*/ 367809 w 452932"/>
              <a:gd name="connsiteY293" fmla="*/ 4421 h 530234"/>
              <a:gd name="connsiteX294" fmla="*/ 366563 w 452932"/>
              <a:gd name="connsiteY294" fmla="*/ 6914 h 530234"/>
              <a:gd name="connsiteX295" fmla="*/ 366336 w 452932"/>
              <a:gd name="connsiteY295" fmla="*/ 9634 h 530234"/>
              <a:gd name="connsiteX296" fmla="*/ 367809 w 452932"/>
              <a:gd name="connsiteY296" fmla="*/ 12468 h 530234"/>
              <a:gd name="connsiteX297" fmla="*/ 369057 w 452932"/>
              <a:gd name="connsiteY297" fmla="*/ 15415 h 530234"/>
              <a:gd name="connsiteX298" fmla="*/ 370303 w 452932"/>
              <a:gd name="connsiteY298" fmla="*/ 21536 h 530234"/>
              <a:gd name="connsiteX299" fmla="*/ 369850 w 452932"/>
              <a:gd name="connsiteY299" fmla="*/ 27883 h 530234"/>
              <a:gd name="connsiteX300" fmla="*/ 368943 w 452932"/>
              <a:gd name="connsiteY300" fmla="*/ 30944 h 530234"/>
              <a:gd name="connsiteX301" fmla="*/ 367809 w 452932"/>
              <a:gd name="connsiteY301" fmla="*/ 33890 h 530234"/>
              <a:gd name="connsiteX302" fmla="*/ 367470 w 452932"/>
              <a:gd name="connsiteY302" fmla="*/ 40465 h 530234"/>
              <a:gd name="connsiteX303" fmla="*/ 366563 w 452932"/>
              <a:gd name="connsiteY303" fmla="*/ 43185 h 530234"/>
              <a:gd name="connsiteX304" fmla="*/ 363389 w 452932"/>
              <a:gd name="connsiteY304" fmla="*/ 47719 h 530234"/>
              <a:gd name="connsiteX305" fmla="*/ 362369 w 452932"/>
              <a:gd name="connsiteY305" fmla="*/ 50552 h 530234"/>
              <a:gd name="connsiteX306" fmla="*/ 362369 w 452932"/>
              <a:gd name="connsiteY306" fmla="*/ 54066 h 530234"/>
              <a:gd name="connsiteX307" fmla="*/ 362709 w 452932"/>
              <a:gd name="connsiteY307" fmla="*/ 57580 h 530234"/>
              <a:gd name="connsiteX308" fmla="*/ 361916 w 452932"/>
              <a:gd name="connsiteY308" fmla="*/ 60300 h 530234"/>
              <a:gd name="connsiteX309" fmla="*/ 360329 w 452932"/>
              <a:gd name="connsiteY309" fmla="*/ 62454 h 530234"/>
              <a:gd name="connsiteX310" fmla="*/ 359308 w 452932"/>
              <a:gd name="connsiteY310" fmla="*/ 62794 h 530234"/>
              <a:gd name="connsiteX311" fmla="*/ 357155 w 452932"/>
              <a:gd name="connsiteY311" fmla="*/ 62794 h 530234"/>
              <a:gd name="connsiteX312" fmla="*/ 353415 w 452932"/>
              <a:gd name="connsiteY312" fmla="*/ 62341 h 530234"/>
              <a:gd name="connsiteX313" fmla="*/ 350694 w 452932"/>
              <a:gd name="connsiteY313" fmla="*/ 62341 h 530234"/>
              <a:gd name="connsiteX314" fmla="*/ 349901 w 452932"/>
              <a:gd name="connsiteY314" fmla="*/ 62001 h 530234"/>
              <a:gd name="connsiteX315" fmla="*/ 345934 w 452932"/>
              <a:gd name="connsiteY315" fmla="*/ 59393 h 530234"/>
              <a:gd name="connsiteX316" fmla="*/ 343893 w 452932"/>
              <a:gd name="connsiteY316" fmla="*/ 58713 h 530234"/>
              <a:gd name="connsiteX317" fmla="*/ 341967 w 452932"/>
              <a:gd name="connsiteY317" fmla="*/ 59620 h 530234"/>
              <a:gd name="connsiteX318" fmla="*/ 341740 w 452932"/>
              <a:gd name="connsiteY318" fmla="*/ 61434 h 530234"/>
              <a:gd name="connsiteX319" fmla="*/ 342080 w 452932"/>
              <a:gd name="connsiteY319" fmla="*/ 63247 h 530234"/>
              <a:gd name="connsiteX320" fmla="*/ 343893 w 452932"/>
              <a:gd name="connsiteY320" fmla="*/ 66421 h 530234"/>
              <a:gd name="connsiteX321" fmla="*/ 342760 w 452932"/>
              <a:gd name="connsiteY321" fmla="*/ 69028 h 530234"/>
              <a:gd name="connsiteX322" fmla="*/ 340607 w 452932"/>
              <a:gd name="connsiteY322" fmla="*/ 71295 h 530234"/>
              <a:gd name="connsiteX323" fmla="*/ 338453 w 452932"/>
              <a:gd name="connsiteY323" fmla="*/ 73222 h 530234"/>
              <a:gd name="connsiteX324" fmla="*/ 336186 w 452932"/>
              <a:gd name="connsiteY324" fmla="*/ 74922 h 530234"/>
              <a:gd name="connsiteX325" fmla="*/ 334146 w 452932"/>
              <a:gd name="connsiteY325" fmla="*/ 76169 h 530234"/>
              <a:gd name="connsiteX326" fmla="*/ 332786 w 452932"/>
              <a:gd name="connsiteY326" fmla="*/ 76509 h 530234"/>
              <a:gd name="connsiteX327" fmla="*/ 331538 w 452932"/>
              <a:gd name="connsiteY327" fmla="*/ 77076 h 530234"/>
              <a:gd name="connsiteX328" fmla="*/ 330858 w 452932"/>
              <a:gd name="connsiteY328" fmla="*/ 78889 h 530234"/>
              <a:gd name="connsiteX329" fmla="*/ 330178 w 452932"/>
              <a:gd name="connsiteY329" fmla="*/ 82403 h 530234"/>
              <a:gd name="connsiteX330" fmla="*/ 330178 w 452932"/>
              <a:gd name="connsiteY330" fmla="*/ 83990 h 530234"/>
              <a:gd name="connsiteX331" fmla="*/ 330292 w 452932"/>
              <a:gd name="connsiteY331" fmla="*/ 86937 h 530234"/>
              <a:gd name="connsiteX332" fmla="*/ 331538 w 452932"/>
              <a:gd name="connsiteY332" fmla="*/ 89317 h 530234"/>
              <a:gd name="connsiteX333" fmla="*/ 334146 w 452932"/>
              <a:gd name="connsiteY333" fmla="*/ 91697 h 530234"/>
              <a:gd name="connsiteX334" fmla="*/ 334826 w 452932"/>
              <a:gd name="connsiteY334" fmla="*/ 92604 h 530234"/>
              <a:gd name="connsiteX335" fmla="*/ 335846 w 452932"/>
              <a:gd name="connsiteY335" fmla="*/ 96685 h 530234"/>
              <a:gd name="connsiteX336" fmla="*/ 335392 w 452932"/>
              <a:gd name="connsiteY336" fmla="*/ 99518 h 530234"/>
              <a:gd name="connsiteX337" fmla="*/ 334146 w 452932"/>
              <a:gd name="connsiteY337" fmla="*/ 102352 h 530234"/>
              <a:gd name="connsiteX338" fmla="*/ 333579 w 452932"/>
              <a:gd name="connsiteY338" fmla="*/ 105526 h 530234"/>
              <a:gd name="connsiteX339" fmla="*/ 333919 w 452932"/>
              <a:gd name="connsiteY339" fmla="*/ 106999 h 530234"/>
              <a:gd name="connsiteX340" fmla="*/ 334486 w 452932"/>
              <a:gd name="connsiteY340" fmla="*/ 108246 h 530234"/>
              <a:gd name="connsiteX341" fmla="*/ 335506 w 452932"/>
              <a:gd name="connsiteY341" fmla="*/ 109266 h 530234"/>
              <a:gd name="connsiteX342" fmla="*/ 336753 w 452932"/>
              <a:gd name="connsiteY342" fmla="*/ 109606 h 530234"/>
              <a:gd name="connsiteX343" fmla="*/ 339247 w 452932"/>
              <a:gd name="connsiteY343" fmla="*/ 108699 h 530234"/>
              <a:gd name="connsiteX344" fmla="*/ 341626 w 452932"/>
              <a:gd name="connsiteY344" fmla="*/ 106999 h 530234"/>
              <a:gd name="connsiteX345" fmla="*/ 342533 w 452932"/>
              <a:gd name="connsiteY345" fmla="*/ 105752 h 530234"/>
              <a:gd name="connsiteX346" fmla="*/ 343667 w 452932"/>
              <a:gd name="connsiteY346" fmla="*/ 103032 h 530234"/>
              <a:gd name="connsiteX347" fmla="*/ 345820 w 452932"/>
              <a:gd name="connsiteY347" fmla="*/ 100538 h 530234"/>
              <a:gd name="connsiteX348" fmla="*/ 347180 w 452932"/>
              <a:gd name="connsiteY348" fmla="*/ 99291 h 530234"/>
              <a:gd name="connsiteX349" fmla="*/ 350354 w 452932"/>
              <a:gd name="connsiteY349" fmla="*/ 100765 h 530234"/>
              <a:gd name="connsiteX350" fmla="*/ 352168 w 452932"/>
              <a:gd name="connsiteY350" fmla="*/ 101218 h 530234"/>
              <a:gd name="connsiteX351" fmla="*/ 354095 w 452932"/>
              <a:gd name="connsiteY351" fmla="*/ 101218 h 530234"/>
              <a:gd name="connsiteX352" fmla="*/ 355681 w 452932"/>
              <a:gd name="connsiteY352" fmla="*/ 100765 h 530234"/>
              <a:gd name="connsiteX353" fmla="*/ 357155 w 452932"/>
              <a:gd name="connsiteY353" fmla="*/ 99518 h 530234"/>
              <a:gd name="connsiteX354" fmla="*/ 356249 w 452932"/>
              <a:gd name="connsiteY354" fmla="*/ 98385 h 530234"/>
              <a:gd name="connsiteX355" fmla="*/ 352281 w 452932"/>
              <a:gd name="connsiteY355" fmla="*/ 94984 h 530234"/>
              <a:gd name="connsiteX356" fmla="*/ 348654 w 452932"/>
              <a:gd name="connsiteY356" fmla="*/ 91357 h 530234"/>
              <a:gd name="connsiteX357" fmla="*/ 347634 w 452932"/>
              <a:gd name="connsiteY357" fmla="*/ 91130 h 530234"/>
              <a:gd name="connsiteX358" fmla="*/ 345480 w 452932"/>
              <a:gd name="connsiteY358" fmla="*/ 91130 h 530234"/>
              <a:gd name="connsiteX359" fmla="*/ 344460 w 452932"/>
              <a:gd name="connsiteY359" fmla="*/ 90904 h 530234"/>
              <a:gd name="connsiteX360" fmla="*/ 342193 w 452932"/>
              <a:gd name="connsiteY360" fmla="*/ 89090 h 530234"/>
              <a:gd name="connsiteX361" fmla="*/ 340380 w 452932"/>
              <a:gd name="connsiteY361" fmla="*/ 86597 h 530234"/>
              <a:gd name="connsiteX362" fmla="*/ 340153 w 452932"/>
              <a:gd name="connsiteY362" fmla="*/ 85463 h 530234"/>
              <a:gd name="connsiteX363" fmla="*/ 340153 w 452932"/>
              <a:gd name="connsiteY363" fmla="*/ 84330 h 530234"/>
              <a:gd name="connsiteX364" fmla="*/ 340833 w 452932"/>
              <a:gd name="connsiteY364" fmla="*/ 82743 h 530234"/>
              <a:gd name="connsiteX365" fmla="*/ 341513 w 452932"/>
              <a:gd name="connsiteY365" fmla="*/ 81383 h 530234"/>
              <a:gd name="connsiteX366" fmla="*/ 343440 w 452932"/>
              <a:gd name="connsiteY366" fmla="*/ 79456 h 530234"/>
              <a:gd name="connsiteX367" fmla="*/ 344800 w 452932"/>
              <a:gd name="connsiteY367" fmla="*/ 79229 h 530234"/>
              <a:gd name="connsiteX368" fmla="*/ 346161 w 452932"/>
              <a:gd name="connsiteY368" fmla="*/ 79229 h 530234"/>
              <a:gd name="connsiteX369" fmla="*/ 348087 w 452932"/>
              <a:gd name="connsiteY369" fmla="*/ 79569 h 530234"/>
              <a:gd name="connsiteX370" fmla="*/ 349674 w 452932"/>
              <a:gd name="connsiteY370" fmla="*/ 81043 h 530234"/>
              <a:gd name="connsiteX371" fmla="*/ 352961 w 452932"/>
              <a:gd name="connsiteY371" fmla="*/ 84783 h 530234"/>
              <a:gd name="connsiteX372" fmla="*/ 353755 w 452932"/>
              <a:gd name="connsiteY372" fmla="*/ 85237 h 530234"/>
              <a:gd name="connsiteX373" fmla="*/ 362369 w 452932"/>
              <a:gd name="connsiteY373" fmla="*/ 79796 h 530234"/>
              <a:gd name="connsiteX374" fmla="*/ 371437 w 452932"/>
              <a:gd name="connsiteY374" fmla="*/ 78889 h 530234"/>
              <a:gd name="connsiteX375" fmla="*/ 376310 w 452932"/>
              <a:gd name="connsiteY375" fmla="*/ 81723 h 530234"/>
              <a:gd name="connsiteX376" fmla="*/ 384925 w 452932"/>
              <a:gd name="connsiteY376" fmla="*/ 87390 h 530234"/>
              <a:gd name="connsiteX377" fmla="*/ 393086 w 452932"/>
              <a:gd name="connsiteY377" fmla="*/ 91130 h 530234"/>
              <a:gd name="connsiteX378" fmla="*/ 397280 w 452932"/>
              <a:gd name="connsiteY378" fmla="*/ 93624 h 530234"/>
              <a:gd name="connsiteX379" fmla="*/ 399887 w 452932"/>
              <a:gd name="connsiteY379" fmla="*/ 94191 h 530234"/>
              <a:gd name="connsiteX380" fmla="*/ 400794 w 452932"/>
              <a:gd name="connsiteY380" fmla="*/ 93171 h 530234"/>
              <a:gd name="connsiteX381" fmla="*/ 401474 w 452932"/>
              <a:gd name="connsiteY381" fmla="*/ 91924 h 530234"/>
              <a:gd name="connsiteX382" fmla="*/ 401700 w 452932"/>
              <a:gd name="connsiteY382" fmla="*/ 90110 h 530234"/>
              <a:gd name="connsiteX383" fmla="*/ 401700 w 452932"/>
              <a:gd name="connsiteY383" fmla="*/ 88297 h 530234"/>
              <a:gd name="connsiteX384" fmla="*/ 402493 w 452932"/>
              <a:gd name="connsiteY384" fmla="*/ 85577 h 530234"/>
              <a:gd name="connsiteX385" fmla="*/ 403741 w 452932"/>
              <a:gd name="connsiteY385" fmla="*/ 83083 h 530234"/>
              <a:gd name="connsiteX386" fmla="*/ 406801 w 452932"/>
              <a:gd name="connsiteY386" fmla="*/ 78322 h 530234"/>
              <a:gd name="connsiteX387" fmla="*/ 410541 w 452932"/>
              <a:gd name="connsiteY387" fmla="*/ 74355 h 530234"/>
              <a:gd name="connsiteX388" fmla="*/ 414735 w 452932"/>
              <a:gd name="connsiteY388" fmla="*/ 70842 h 530234"/>
              <a:gd name="connsiteX389" fmla="*/ 419382 w 452932"/>
              <a:gd name="connsiteY389" fmla="*/ 68348 h 530234"/>
              <a:gd name="connsiteX390" fmla="*/ 421535 w 452932"/>
              <a:gd name="connsiteY390" fmla="*/ 68008 h 530234"/>
              <a:gd name="connsiteX391" fmla="*/ 425956 w 452932"/>
              <a:gd name="connsiteY391" fmla="*/ 69141 h 530234"/>
              <a:gd name="connsiteX392" fmla="*/ 428337 w 452932"/>
              <a:gd name="connsiteY392" fmla="*/ 69141 h 530234"/>
              <a:gd name="connsiteX393" fmla="*/ 431964 w 452932"/>
              <a:gd name="connsiteY393" fmla="*/ 67781 h 530234"/>
              <a:gd name="connsiteX394" fmla="*/ 434344 w 452932"/>
              <a:gd name="connsiteY394" fmla="*/ 67554 h 530234"/>
              <a:gd name="connsiteX395" fmla="*/ 436497 w 452932"/>
              <a:gd name="connsiteY395" fmla="*/ 66761 h 530234"/>
              <a:gd name="connsiteX396" fmla="*/ 438537 w 452932"/>
              <a:gd name="connsiteY396" fmla="*/ 65287 h 530234"/>
              <a:gd name="connsiteX397" fmla="*/ 440691 w 452932"/>
              <a:gd name="connsiteY397" fmla="*/ 64041 h 530234"/>
              <a:gd name="connsiteX398" fmla="*/ 443072 w 452932"/>
              <a:gd name="connsiteY398" fmla="*/ 62907 h 530234"/>
              <a:gd name="connsiteX399" fmla="*/ 444205 w 452932"/>
              <a:gd name="connsiteY399" fmla="*/ 62907 h 530234"/>
              <a:gd name="connsiteX400" fmla="*/ 446246 w 452932"/>
              <a:gd name="connsiteY400" fmla="*/ 62907 h 530234"/>
              <a:gd name="connsiteX401" fmla="*/ 446926 w 452932"/>
              <a:gd name="connsiteY401" fmla="*/ 62454 h 530234"/>
              <a:gd name="connsiteX402" fmla="*/ 448739 w 452932"/>
              <a:gd name="connsiteY402" fmla="*/ 59847 h 530234"/>
              <a:gd name="connsiteX403" fmla="*/ 450779 w 452932"/>
              <a:gd name="connsiteY403" fmla="*/ 58487 h 530234"/>
              <a:gd name="connsiteX404" fmla="*/ 452933 w 452932"/>
              <a:gd name="connsiteY404" fmla="*/ 57353 h 530234"/>
              <a:gd name="connsiteX405" fmla="*/ 451233 w 452932"/>
              <a:gd name="connsiteY405" fmla="*/ 57127 h 530234"/>
              <a:gd name="connsiteX406" fmla="*/ 374724 w 452932"/>
              <a:gd name="connsiteY406" fmla="*/ 153018 h 530234"/>
              <a:gd name="connsiteX407" fmla="*/ 374724 w 452932"/>
              <a:gd name="connsiteY407" fmla="*/ 151657 h 530234"/>
              <a:gd name="connsiteX408" fmla="*/ 374384 w 452932"/>
              <a:gd name="connsiteY408" fmla="*/ 150297 h 530234"/>
              <a:gd name="connsiteX409" fmla="*/ 373477 w 452932"/>
              <a:gd name="connsiteY409" fmla="*/ 147350 h 530234"/>
              <a:gd name="connsiteX410" fmla="*/ 372344 w 452932"/>
              <a:gd name="connsiteY410" fmla="*/ 144517 h 530234"/>
              <a:gd name="connsiteX411" fmla="*/ 370643 w 452932"/>
              <a:gd name="connsiteY411" fmla="*/ 138736 h 530234"/>
              <a:gd name="connsiteX412" fmla="*/ 367583 w 452932"/>
              <a:gd name="connsiteY412" fmla="*/ 133975 h 530234"/>
              <a:gd name="connsiteX413" fmla="*/ 365430 w 452932"/>
              <a:gd name="connsiteY413" fmla="*/ 132502 h 530234"/>
              <a:gd name="connsiteX414" fmla="*/ 363843 w 452932"/>
              <a:gd name="connsiteY414" fmla="*/ 130462 h 530234"/>
              <a:gd name="connsiteX415" fmla="*/ 363162 w 452932"/>
              <a:gd name="connsiteY415" fmla="*/ 127515 h 530234"/>
              <a:gd name="connsiteX416" fmla="*/ 362822 w 452932"/>
              <a:gd name="connsiteY416" fmla="*/ 124454 h 530234"/>
              <a:gd name="connsiteX417" fmla="*/ 362596 w 452932"/>
              <a:gd name="connsiteY417" fmla="*/ 117767 h 530234"/>
              <a:gd name="connsiteX418" fmla="*/ 363049 w 452932"/>
              <a:gd name="connsiteY418" fmla="*/ 113686 h 530234"/>
              <a:gd name="connsiteX419" fmla="*/ 363729 w 452932"/>
              <a:gd name="connsiteY419" fmla="*/ 109606 h 530234"/>
              <a:gd name="connsiteX420" fmla="*/ 359875 w 452932"/>
              <a:gd name="connsiteY420" fmla="*/ 110966 h 530234"/>
              <a:gd name="connsiteX421" fmla="*/ 359082 w 452932"/>
              <a:gd name="connsiteY421" fmla="*/ 110513 h 530234"/>
              <a:gd name="connsiteX422" fmla="*/ 356588 w 452932"/>
              <a:gd name="connsiteY422" fmla="*/ 108359 h 530234"/>
              <a:gd name="connsiteX423" fmla="*/ 355455 w 452932"/>
              <a:gd name="connsiteY423" fmla="*/ 107792 h 530234"/>
              <a:gd name="connsiteX424" fmla="*/ 353188 w 452932"/>
              <a:gd name="connsiteY424" fmla="*/ 106999 h 530234"/>
              <a:gd name="connsiteX425" fmla="*/ 352281 w 452932"/>
              <a:gd name="connsiteY425" fmla="*/ 107679 h 530234"/>
              <a:gd name="connsiteX426" fmla="*/ 351601 w 452932"/>
              <a:gd name="connsiteY426" fmla="*/ 109153 h 530234"/>
              <a:gd name="connsiteX427" fmla="*/ 350468 w 452932"/>
              <a:gd name="connsiteY427" fmla="*/ 113686 h 530234"/>
              <a:gd name="connsiteX428" fmla="*/ 350468 w 452932"/>
              <a:gd name="connsiteY428" fmla="*/ 116747 h 530234"/>
              <a:gd name="connsiteX429" fmla="*/ 355908 w 452932"/>
              <a:gd name="connsiteY429" fmla="*/ 115273 h 530234"/>
              <a:gd name="connsiteX430" fmla="*/ 356815 w 452932"/>
              <a:gd name="connsiteY430" fmla="*/ 114820 h 530234"/>
              <a:gd name="connsiteX431" fmla="*/ 357609 w 452932"/>
              <a:gd name="connsiteY431" fmla="*/ 114027 h 530234"/>
              <a:gd name="connsiteX432" fmla="*/ 358515 w 452932"/>
              <a:gd name="connsiteY432" fmla="*/ 113800 h 530234"/>
              <a:gd name="connsiteX433" fmla="*/ 359422 w 452932"/>
              <a:gd name="connsiteY433" fmla="*/ 114820 h 530234"/>
              <a:gd name="connsiteX434" fmla="*/ 359762 w 452932"/>
              <a:gd name="connsiteY434" fmla="*/ 117540 h 530234"/>
              <a:gd name="connsiteX435" fmla="*/ 358969 w 452932"/>
              <a:gd name="connsiteY435" fmla="*/ 120487 h 530234"/>
              <a:gd name="connsiteX436" fmla="*/ 358062 w 452932"/>
              <a:gd name="connsiteY436" fmla="*/ 122187 h 530234"/>
              <a:gd name="connsiteX437" fmla="*/ 356702 w 452932"/>
              <a:gd name="connsiteY437" fmla="*/ 123321 h 530234"/>
              <a:gd name="connsiteX438" fmla="*/ 352961 w 452932"/>
              <a:gd name="connsiteY438" fmla="*/ 121847 h 530234"/>
              <a:gd name="connsiteX439" fmla="*/ 351714 w 452932"/>
              <a:gd name="connsiteY439" fmla="*/ 122187 h 530234"/>
              <a:gd name="connsiteX440" fmla="*/ 351148 w 452932"/>
              <a:gd name="connsiteY440" fmla="*/ 123661 h 530234"/>
              <a:gd name="connsiteX441" fmla="*/ 350241 w 452932"/>
              <a:gd name="connsiteY441" fmla="*/ 124681 h 530234"/>
              <a:gd name="connsiteX442" fmla="*/ 349221 w 452932"/>
              <a:gd name="connsiteY442" fmla="*/ 124681 h 530234"/>
              <a:gd name="connsiteX443" fmla="*/ 348314 w 452932"/>
              <a:gd name="connsiteY443" fmla="*/ 124114 h 530234"/>
              <a:gd name="connsiteX444" fmla="*/ 347860 w 452932"/>
              <a:gd name="connsiteY444" fmla="*/ 123208 h 530234"/>
              <a:gd name="connsiteX445" fmla="*/ 347067 w 452932"/>
              <a:gd name="connsiteY445" fmla="*/ 116407 h 530234"/>
              <a:gd name="connsiteX446" fmla="*/ 346841 w 452932"/>
              <a:gd name="connsiteY446" fmla="*/ 115387 h 530234"/>
              <a:gd name="connsiteX447" fmla="*/ 345594 w 452932"/>
              <a:gd name="connsiteY447" fmla="*/ 114933 h 530234"/>
              <a:gd name="connsiteX448" fmla="*/ 344234 w 452932"/>
              <a:gd name="connsiteY448" fmla="*/ 114933 h 530234"/>
              <a:gd name="connsiteX449" fmla="*/ 343100 w 452932"/>
              <a:gd name="connsiteY449" fmla="*/ 114933 h 530234"/>
              <a:gd name="connsiteX450" fmla="*/ 341967 w 452932"/>
              <a:gd name="connsiteY450" fmla="*/ 114367 h 530234"/>
              <a:gd name="connsiteX451" fmla="*/ 341173 w 452932"/>
              <a:gd name="connsiteY451" fmla="*/ 115047 h 530234"/>
              <a:gd name="connsiteX452" fmla="*/ 340607 w 452932"/>
              <a:gd name="connsiteY452" fmla="*/ 116180 h 530234"/>
              <a:gd name="connsiteX453" fmla="*/ 341173 w 452932"/>
              <a:gd name="connsiteY453" fmla="*/ 120261 h 530234"/>
              <a:gd name="connsiteX454" fmla="*/ 340833 w 452932"/>
              <a:gd name="connsiteY454" fmla="*/ 121734 h 530234"/>
              <a:gd name="connsiteX455" fmla="*/ 339927 w 452932"/>
              <a:gd name="connsiteY455" fmla="*/ 124341 h 530234"/>
              <a:gd name="connsiteX456" fmla="*/ 339359 w 452932"/>
              <a:gd name="connsiteY456" fmla="*/ 125361 h 530234"/>
              <a:gd name="connsiteX457" fmla="*/ 338340 w 452932"/>
              <a:gd name="connsiteY457" fmla="*/ 126268 h 530234"/>
              <a:gd name="connsiteX458" fmla="*/ 337206 w 452932"/>
              <a:gd name="connsiteY458" fmla="*/ 126835 h 530234"/>
              <a:gd name="connsiteX459" fmla="*/ 335959 w 452932"/>
              <a:gd name="connsiteY459" fmla="*/ 126835 h 530234"/>
              <a:gd name="connsiteX460" fmla="*/ 334826 w 452932"/>
              <a:gd name="connsiteY460" fmla="*/ 127288 h 530234"/>
              <a:gd name="connsiteX461" fmla="*/ 333579 w 452932"/>
              <a:gd name="connsiteY461" fmla="*/ 128875 h 530234"/>
              <a:gd name="connsiteX462" fmla="*/ 332672 w 452932"/>
              <a:gd name="connsiteY462" fmla="*/ 130802 h 530234"/>
              <a:gd name="connsiteX463" fmla="*/ 332672 w 452932"/>
              <a:gd name="connsiteY463" fmla="*/ 132502 h 530234"/>
              <a:gd name="connsiteX464" fmla="*/ 333466 w 452932"/>
              <a:gd name="connsiteY464" fmla="*/ 135562 h 530234"/>
              <a:gd name="connsiteX465" fmla="*/ 334486 w 452932"/>
              <a:gd name="connsiteY465" fmla="*/ 138169 h 530234"/>
              <a:gd name="connsiteX466" fmla="*/ 334486 w 452932"/>
              <a:gd name="connsiteY466" fmla="*/ 139529 h 530234"/>
              <a:gd name="connsiteX467" fmla="*/ 333579 w 452932"/>
              <a:gd name="connsiteY467" fmla="*/ 142703 h 530234"/>
              <a:gd name="connsiteX468" fmla="*/ 332219 w 452932"/>
              <a:gd name="connsiteY468" fmla="*/ 145650 h 530234"/>
              <a:gd name="connsiteX469" fmla="*/ 331538 w 452932"/>
              <a:gd name="connsiteY469" fmla="*/ 146557 h 530234"/>
              <a:gd name="connsiteX470" fmla="*/ 330519 w 452932"/>
              <a:gd name="connsiteY470" fmla="*/ 147010 h 530234"/>
              <a:gd name="connsiteX471" fmla="*/ 329045 w 452932"/>
              <a:gd name="connsiteY471" fmla="*/ 147237 h 530234"/>
              <a:gd name="connsiteX472" fmla="*/ 328705 w 452932"/>
              <a:gd name="connsiteY472" fmla="*/ 148257 h 530234"/>
              <a:gd name="connsiteX473" fmla="*/ 330066 w 452932"/>
              <a:gd name="connsiteY473" fmla="*/ 149391 h 530234"/>
              <a:gd name="connsiteX474" fmla="*/ 331765 w 452932"/>
              <a:gd name="connsiteY474" fmla="*/ 149164 h 530234"/>
              <a:gd name="connsiteX475" fmla="*/ 332899 w 452932"/>
              <a:gd name="connsiteY475" fmla="*/ 149164 h 530234"/>
              <a:gd name="connsiteX476" fmla="*/ 333919 w 452932"/>
              <a:gd name="connsiteY476" fmla="*/ 149957 h 530234"/>
              <a:gd name="connsiteX477" fmla="*/ 335166 w 452932"/>
              <a:gd name="connsiteY477" fmla="*/ 152678 h 530234"/>
              <a:gd name="connsiteX478" fmla="*/ 335392 w 452932"/>
              <a:gd name="connsiteY478" fmla="*/ 155851 h 530234"/>
              <a:gd name="connsiteX479" fmla="*/ 335053 w 452932"/>
              <a:gd name="connsiteY479" fmla="*/ 160045 h 530234"/>
              <a:gd name="connsiteX480" fmla="*/ 334826 w 452932"/>
              <a:gd name="connsiteY480" fmla="*/ 161405 h 530234"/>
              <a:gd name="connsiteX481" fmla="*/ 334259 w 452932"/>
              <a:gd name="connsiteY481" fmla="*/ 162766 h 530234"/>
              <a:gd name="connsiteX482" fmla="*/ 333579 w 452932"/>
              <a:gd name="connsiteY482" fmla="*/ 164012 h 530234"/>
              <a:gd name="connsiteX483" fmla="*/ 332786 w 452932"/>
              <a:gd name="connsiteY483" fmla="*/ 165032 h 530234"/>
              <a:gd name="connsiteX484" fmla="*/ 332219 w 452932"/>
              <a:gd name="connsiteY484" fmla="*/ 166166 h 530234"/>
              <a:gd name="connsiteX485" fmla="*/ 331538 w 452932"/>
              <a:gd name="connsiteY485" fmla="*/ 169340 h 530234"/>
              <a:gd name="connsiteX486" fmla="*/ 329952 w 452932"/>
              <a:gd name="connsiteY486" fmla="*/ 175120 h 530234"/>
              <a:gd name="connsiteX487" fmla="*/ 328818 w 452932"/>
              <a:gd name="connsiteY487" fmla="*/ 177501 h 530234"/>
              <a:gd name="connsiteX488" fmla="*/ 327005 w 452932"/>
              <a:gd name="connsiteY488" fmla="*/ 179881 h 530234"/>
              <a:gd name="connsiteX489" fmla="*/ 325418 w 452932"/>
              <a:gd name="connsiteY489" fmla="*/ 182374 h 530234"/>
              <a:gd name="connsiteX490" fmla="*/ 324171 w 452932"/>
              <a:gd name="connsiteY490" fmla="*/ 184868 h 530234"/>
              <a:gd name="connsiteX491" fmla="*/ 323264 w 452932"/>
              <a:gd name="connsiteY491" fmla="*/ 187475 h 530234"/>
              <a:gd name="connsiteX492" fmla="*/ 322584 w 452932"/>
              <a:gd name="connsiteY492" fmla="*/ 190875 h 530234"/>
              <a:gd name="connsiteX493" fmla="*/ 321677 w 452932"/>
              <a:gd name="connsiteY493" fmla="*/ 194049 h 530234"/>
              <a:gd name="connsiteX494" fmla="*/ 320884 w 452932"/>
              <a:gd name="connsiteY494" fmla="*/ 195183 h 530234"/>
              <a:gd name="connsiteX495" fmla="*/ 318504 w 452932"/>
              <a:gd name="connsiteY495" fmla="*/ 197450 h 530234"/>
              <a:gd name="connsiteX496" fmla="*/ 311136 w 452932"/>
              <a:gd name="connsiteY496" fmla="*/ 201643 h 530234"/>
              <a:gd name="connsiteX497" fmla="*/ 309776 w 452932"/>
              <a:gd name="connsiteY497" fmla="*/ 203457 h 530234"/>
              <a:gd name="connsiteX498" fmla="*/ 308756 w 452932"/>
              <a:gd name="connsiteY498" fmla="*/ 206291 h 530234"/>
              <a:gd name="connsiteX499" fmla="*/ 307509 w 452932"/>
              <a:gd name="connsiteY499" fmla="*/ 208897 h 530234"/>
              <a:gd name="connsiteX500" fmla="*/ 305923 w 452932"/>
              <a:gd name="connsiteY500" fmla="*/ 211164 h 530234"/>
              <a:gd name="connsiteX501" fmla="*/ 304222 w 452932"/>
              <a:gd name="connsiteY501" fmla="*/ 213205 h 530234"/>
              <a:gd name="connsiteX502" fmla="*/ 299575 w 452932"/>
              <a:gd name="connsiteY502" fmla="*/ 217625 h 530234"/>
              <a:gd name="connsiteX503" fmla="*/ 297534 w 452932"/>
              <a:gd name="connsiteY503" fmla="*/ 218759 h 530234"/>
              <a:gd name="connsiteX504" fmla="*/ 295268 w 452932"/>
              <a:gd name="connsiteY504" fmla="*/ 219325 h 530234"/>
              <a:gd name="connsiteX505" fmla="*/ 291301 w 452932"/>
              <a:gd name="connsiteY505" fmla="*/ 221479 h 530234"/>
              <a:gd name="connsiteX506" fmla="*/ 283140 w 452932"/>
              <a:gd name="connsiteY506" fmla="*/ 224313 h 530234"/>
              <a:gd name="connsiteX507" fmla="*/ 282460 w 452932"/>
              <a:gd name="connsiteY507" fmla="*/ 224993 h 530234"/>
              <a:gd name="connsiteX508" fmla="*/ 279626 w 452932"/>
              <a:gd name="connsiteY508" fmla="*/ 228847 h 530234"/>
              <a:gd name="connsiteX509" fmla="*/ 278719 w 452932"/>
              <a:gd name="connsiteY509" fmla="*/ 229300 h 530234"/>
              <a:gd name="connsiteX510" fmla="*/ 277699 w 452932"/>
              <a:gd name="connsiteY510" fmla="*/ 229300 h 530234"/>
              <a:gd name="connsiteX511" fmla="*/ 275206 w 452932"/>
              <a:gd name="connsiteY511" fmla="*/ 228733 h 530234"/>
              <a:gd name="connsiteX512" fmla="*/ 273052 w 452932"/>
              <a:gd name="connsiteY512" fmla="*/ 227146 h 530234"/>
              <a:gd name="connsiteX513" fmla="*/ 273052 w 452932"/>
              <a:gd name="connsiteY513" fmla="*/ 225673 h 530234"/>
              <a:gd name="connsiteX514" fmla="*/ 273052 w 452932"/>
              <a:gd name="connsiteY514" fmla="*/ 224086 h 530234"/>
              <a:gd name="connsiteX515" fmla="*/ 272599 w 452932"/>
              <a:gd name="connsiteY515" fmla="*/ 222386 h 530234"/>
              <a:gd name="connsiteX516" fmla="*/ 270671 w 452932"/>
              <a:gd name="connsiteY516" fmla="*/ 220119 h 530234"/>
              <a:gd name="connsiteX517" fmla="*/ 271125 w 452932"/>
              <a:gd name="connsiteY517" fmla="*/ 218759 h 530234"/>
              <a:gd name="connsiteX518" fmla="*/ 272372 w 452932"/>
              <a:gd name="connsiteY518" fmla="*/ 218078 h 530234"/>
              <a:gd name="connsiteX519" fmla="*/ 273619 w 452932"/>
              <a:gd name="connsiteY519" fmla="*/ 217625 h 530234"/>
              <a:gd name="connsiteX520" fmla="*/ 275772 w 452932"/>
              <a:gd name="connsiteY520" fmla="*/ 216038 h 530234"/>
              <a:gd name="connsiteX521" fmla="*/ 279513 w 452932"/>
              <a:gd name="connsiteY521" fmla="*/ 212185 h 530234"/>
              <a:gd name="connsiteX522" fmla="*/ 279513 w 452932"/>
              <a:gd name="connsiteY522" fmla="*/ 210938 h 530234"/>
              <a:gd name="connsiteX523" fmla="*/ 279172 w 452932"/>
              <a:gd name="connsiteY523" fmla="*/ 210031 h 530234"/>
              <a:gd name="connsiteX524" fmla="*/ 276679 w 452932"/>
              <a:gd name="connsiteY524" fmla="*/ 210711 h 530234"/>
              <a:gd name="connsiteX525" fmla="*/ 271805 w 452932"/>
              <a:gd name="connsiteY525" fmla="*/ 212865 h 530234"/>
              <a:gd name="connsiteX526" fmla="*/ 269425 w 452932"/>
              <a:gd name="connsiteY526" fmla="*/ 213658 h 530234"/>
              <a:gd name="connsiteX527" fmla="*/ 266931 w 452932"/>
              <a:gd name="connsiteY527" fmla="*/ 218305 h 530234"/>
              <a:gd name="connsiteX528" fmla="*/ 267498 w 452932"/>
              <a:gd name="connsiteY528" fmla="*/ 224539 h 530234"/>
              <a:gd name="connsiteX529" fmla="*/ 266478 w 452932"/>
              <a:gd name="connsiteY529" fmla="*/ 229753 h 530234"/>
              <a:gd name="connsiteX530" fmla="*/ 263531 w 452932"/>
              <a:gd name="connsiteY530" fmla="*/ 234060 h 530234"/>
              <a:gd name="connsiteX531" fmla="*/ 259450 w 452932"/>
              <a:gd name="connsiteY531" fmla="*/ 239388 h 530234"/>
              <a:gd name="connsiteX532" fmla="*/ 257410 w 452932"/>
              <a:gd name="connsiteY532" fmla="*/ 241201 h 530234"/>
              <a:gd name="connsiteX533" fmla="*/ 255256 w 452932"/>
              <a:gd name="connsiteY533" fmla="*/ 242788 h 530234"/>
              <a:gd name="connsiteX534" fmla="*/ 253443 w 452932"/>
              <a:gd name="connsiteY534" fmla="*/ 245508 h 530234"/>
              <a:gd name="connsiteX535" fmla="*/ 252196 w 452932"/>
              <a:gd name="connsiteY535" fmla="*/ 248682 h 530234"/>
              <a:gd name="connsiteX536" fmla="*/ 252536 w 452932"/>
              <a:gd name="connsiteY536" fmla="*/ 251629 h 530234"/>
              <a:gd name="connsiteX537" fmla="*/ 254010 w 452932"/>
              <a:gd name="connsiteY537" fmla="*/ 254236 h 530234"/>
              <a:gd name="connsiteX538" fmla="*/ 252423 w 452932"/>
              <a:gd name="connsiteY538" fmla="*/ 256390 h 530234"/>
              <a:gd name="connsiteX539" fmla="*/ 250156 w 452932"/>
              <a:gd name="connsiteY539" fmla="*/ 258317 h 530234"/>
              <a:gd name="connsiteX540" fmla="*/ 247889 w 452932"/>
              <a:gd name="connsiteY540" fmla="*/ 259790 h 530234"/>
              <a:gd name="connsiteX541" fmla="*/ 245509 w 452932"/>
              <a:gd name="connsiteY541" fmla="*/ 260924 h 530234"/>
              <a:gd name="connsiteX542" fmla="*/ 243922 w 452932"/>
              <a:gd name="connsiteY542" fmla="*/ 260583 h 530234"/>
              <a:gd name="connsiteX543" fmla="*/ 238254 w 452932"/>
              <a:gd name="connsiteY543" fmla="*/ 260357 h 530234"/>
              <a:gd name="connsiteX544" fmla="*/ 237008 w 452932"/>
              <a:gd name="connsiteY544" fmla="*/ 259677 h 530234"/>
              <a:gd name="connsiteX545" fmla="*/ 236328 w 452932"/>
              <a:gd name="connsiteY545" fmla="*/ 258657 h 530234"/>
              <a:gd name="connsiteX546" fmla="*/ 237121 w 452932"/>
              <a:gd name="connsiteY546" fmla="*/ 256956 h 530234"/>
              <a:gd name="connsiteX547" fmla="*/ 237121 w 452932"/>
              <a:gd name="connsiteY547" fmla="*/ 255370 h 530234"/>
              <a:gd name="connsiteX548" fmla="*/ 236101 w 452932"/>
              <a:gd name="connsiteY548" fmla="*/ 254916 h 530234"/>
              <a:gd name="connsiteX549" fmla="*/ 235194 w 452932"/>
              <a:gd name="connsiteY549" fmla="*/ 254916 h 530234"/>
              <a:gd name="connsiteX550" fmla="*/ 229187 w 452932"/>
              <a:gd name="connsiteY550" fmla="*/ 256843 h 530234"/>
              <a:gd name="connsiteX551" fmla="*/ 220459 w 452932"/>
              <a:gd name="connsiteY551" fmla="*/ 257750 h 530234"/>
              <a:gd name="connsiteX552" fmla="*/ 217966 w 452932"/>
              <a:gd name="connsiteY552" fmla="*/ 258997 h 530234"/>
              <a:gd name="connsiteX553" fmla="*/ 215472 w 452932"/>
              <a:gd name="connsiteY553" fmla="*/ 260017 h 530234"/>
              <a:gd name="connsiteX554" fmla="*/ 210711 w 452932"/>
              <a:gd name="connsiteY554" fmla="*/ 260810 h 530234"/>
              <a:gd name="connsiteX555" fmla="*/ 208218 w 452932"/>
              <a:gd name="connsiteY555" fmla="*/ 261150 h 530234"/>
              <a:gd name="connsiteX556" fmla="*/ 205724 w 452932"/>
              <a:gd name="connsiteY556" fmla="*/ 261150 h 530234"/>
              <a:gd name="connsiteX557" fmla="*/ 203231 w 452932"/>
              <a:gd name="connsiteY557" fmla="*/ 260697 h 530234"/>
              <a:gd name="connsiteX558" fmla="*/ 200737 w 452932"/>
              <a:gd name="connsiteY558" fmla="*/ 261037 h 530234"/>
              <a:gd name="connsiteX559" fmla="*/ 199490 w 452932"/>
              <a:gd name="connsiteY559" fmla="*/ 261717 h 530234"/>
              <a:gd name="connsiteX560" fmla="*/ 198244 w 452932"/>
              <a:gd name="connsiteY560" fmla="*/ 262057 h 530234"/>
              <a:gd name="connsiteX561" fmla="*/ 195976 w 452932"/>
              <a:gd name="connsiteY561" fmla="*/ 259563 h 530234"/>
              <a:gd name="connsiteX562" fmla="*/ 193709 w 452932"/>
              <a:gd name="connsiteY562" fmla="*/ 259563 h 530234"/>
              <a:gd name="connsiteX563" fmla="*/ 188949 w 452932"/>
              <a:gd name="connsiteY563" fmla="*/ 260697 h 530234"/>
              <a:gd name="connsiteX564" fmla="*/ 185322 w 452932"/>
              <a:gd name="connsiteY564" fmla="*/ 262284 h 530234"/>
              <a:gd name="connsiteX565" fmla="*/ 184301 w 452932"/>
              <a:gd name="connsiteY565" fmla="*/ 263077 h 530234"/>
              <a:gd name="connsiteX566" fmla="*/ 182715 w 452932"/>
              <a:gd name="connsiteY566" fmla="*/ 265911 h 530234"/>
              <a:gd name="connsiteX567" fmla="*/ 178521 w 452932"/>
              <a:gd name="connsiteY567" fmla="*/ 269651 h 530234"/>
              <a:gd name="connsiteX568" fmla="*/ 175347 w 452932"/>
              <a:gd name="connsiteY568" fmla="*/ 272938 h 530234"/>
              <a:gd name="connsiteX569" fmla="*/ 173307 w 452932"/>
              <a:gd name="connsiteY569" fmla="*/ 274298 h 530234"/>
              <a:gd name="connsiteX570" fmla="*/ 171380 w 452932"/>
              <a:gd name="connsiteY570" fmla="*/ 275999 h 530234"/>
              <a:gd name="connsiteX571" fmla="*/ 169340 w 452932"/>
              <a:gd name="connsiteY571" fmla="*/ 278266 h 530234"/>
              <a:gd name="connsiteX572" fmla="*/ 167186 w 452932"/>
              <a:gd name="connsiteY572" fmla="*/ 280306 h 530234"/>
              <a:gd name="connsiteX573" fmla="*/ 164693 w 452932"/>
              <a:gd name="connsiteY573" fmla="*/ 281779 h 530234"/>
              <a:gd name="connsiteX574" fmla="*/ 162086 w 452932"/>
              <a:gd name="connsiteY574" fmla="*/ 283026 h 530234"/>
              <a:gd name="connsiteX575" fmla="*/ 160159 w 452932"/>
              <a:gd name="connsiteY575" fmla="*/ 284613 h 530234"/>
              <a:gd name="connsiteX576" fmla="*/ 158459 w 452932"/>
              <a:gd name="connsiteY576" fmla="*/ 286653 h 530234"/>
              <a:gd name="connsiteX577" fmla="*/ 156872 w 452932"/>
              <a:gd name="connsiteY577" fmla="*/ 288013 h 530234"/>
              <a:gd name="connsiteX578" fmla="*/ 154945 w 452932"/>
              <a:gd name="connsiteY578" fmla="*/ 288467 h 530234"/>
              <a:gd name="connsiteX579" fmla="*/ 152338 w 452932"/>
              <a:gd name="connsiteY579" fmla="*/ 288127 h 530234"/>
              <a:gd name="connsiteX580" fmla="*/ 149731 w 452932"/>
              <a:gd name="connsiteY580" fmla="*/ 288467 h 530234"/>
              <a:gd name="connsiteX581" fmla="*/ 148711 w 452932"/>
              <a:gd name="connsiteY581" fmla="*/ 289487 h 530234"/>
              <a:gd name="connsiteX582" fmla="*/ 147691 w 452932"/>
              <a:gd name="connsiteY582" fmla="*/ 290734 h 530234"/>
              <a:gd name="connsiteX583" fmla="*/ 147350 w 452932"/>
              <a:gd name="connsiteY583" fmla="*/ 291640 h 530234"/>
              <a:gd name="connsiteX584" fmla="*/ 147918 w 452932"/>
              <a:gd name="connsiteY584" fmla="*/ 298668 h 530234"/>
              <a:gd name="connsiteX585" fmla="*/ 149504 w 452932"/>
              <a:gd name="connsiteY585" fmla="*/ 297874 h 530234"/>
              <a:gd name="connsiteX586" fmla="*/ 151091 w 452932"/>
              <a:gd name="connsiteY586" fmla="*/ 297534 h 530234"/>
              <a:gd name="connsiteX587" fmla="*/ 152678 w 452932"/>
              <a:gd name="connsiteY587" fmla="*/ 298668 h 530234"/>
              <a:gd name="connsiteX588" fmla="*/ 154379 w 452932"/>
              <a:gd name="connsiteY588" fmla="*/ 299348 h 530234"/>
              <a:gd name="connsiteX589" fmla="*/ 156192 w 452932"/>
              <a:gd name="connsiteY589" fmla="*/ 298895 h 530234"/>
              <a:gd name="connsiteX590" fmla="*/ 157892 w 452932"/>
              <a:gd name="connsiteY590" fmla="*/ 297988 h 530234"/>
              <a:gd name="connsiteX591" fmla="*/ 159252 w 452932"/>
              <a:gd name="connsiteY591" fmla="*/ 297648 h 530234"/>
              <a:gd name="connsiteX592" fmla="*/ 164693 w 452932"/>
              <a:gd name="connsiteY592" fmla="*/ 296854 h 530234"/>
              <a:gd name="connsiteX593" fmla="*/ 165146 w 452932"/>
              <a:gd name="connsiteY593" fmla="*/ 296854 h 530234"/>
              <a:gd name="connsiteX594" fmla="*/ 171834 w 452932"/>
              <a:gd name="connsiteY594" fmla="*/ 301728 h 530234"/>
              <a:gd name="connsiteX595" fmla="*/ 172967 w 452932"/>
              <a:gd name="connsiteY595" fmla="*/ 302182 h 530234"/>
              <a:gd name="connsiteX596" fmla="*/ 173194 w 452932"/>
              <a:gd name="connsiteY596" fmla="*/ 299575 h 530234"/>
              <a:gd name="connsiteX597" fmla="*/ 174101 w 452932"/>
              <a:gd name="connsiteY597" fmla="*/ 297421 h 530234"/>
              <a:gd name="connsiteX598" fmla="*/ 174894 w 452932"/>
              <a:gd name="connsiteY598" fmla="*/ 292660 h 530234"/>
              <a:gd name="connsiteX599" fmla="*/ 176368 w 452932"/>
              <a:gd name="connsiteY599" fmla="*/ 290280 h 530234"/>
              <a:gd name="connsiteX600" fmla="*/ 178634 w 452932"/>
              <a:gd name="connsiteY600" fmla="*/ 289600 h 530234"/>
              <a:gd name="connsiteX601" fmla="*/ 180901 w 452932"/>
              <a:gd name="connsiteY601" fmla="*/ 291187 h 530234"/>
              <a:gd name="connsiteX602" fmla="*/ 183395 w 452932"/>
              <a:gd name="connsiteY602" fmla="*/ 292207 h 530234"/>
              <a:gd name="connsiteX603" fmla="*/ 185775 w 452932"/>
              <a:gd name="connsiteY603" fmla="*/ 291980 h 530234"/>
              <a:gd name="connsiteX604" fmla="*/ 190762 w 452932"/>
              <a:gd name="connsiteY604" fmla="*/ 290167 h 530234"/>
              <a:gd name="connsiteX605" fmla="*/ 193256 w 452932"/>
              <a:gd name="connsiteY605" fmla="*/ 290847 h 530234"/>
              <a:gd name="connsiteX606" fmla="*/ 194616 w 452932"/>
              <a:gd name="connsiteY606" fmla="*/ 289827 h 530234"/>
              <a:gd name="connsiteX607" fmla="*/ 197223 w 452932"/>
              <a:gd name="connsiteY607" fmla="*/ 288807 h 530234"/>
              <a:gd name="connsiteX608" fmla="*/ 199490 w 452932"/>
              <a:gd name="connsiteY608" fmla="*/ 287673 h 530234"/>
              <a:gd name="connsiteX609" fmla="*/ 200057 w 452932"/>
              <a:gd name="connsiteY609" fmla="*/ 287673 h 530234"/>
              <a:gd name="connsiteX610" fmla="*/ 202210 w 452932"/>
              <a:gd name="connsiteY610" fmla="*/ 286880 h 530234"/>
              <a:gd name="connsiteX611" fmla="*/ 204251 w 452932"/>
              <a:gd name="connsiteY611" fmla="*/ 286313 h 530234"/>
              <a:gd name="connsiteX612" fmla="*/ 208331 w 452932"/>
              <a:gd name="connsiteY612" fmla="*/ 286086 h 530234"/>
              <a:gd name="connsiteX613" fmla="*/ 210258 w 452932"/>
              <a:gd name="connsiteY613" fmla="*/ 285293 h 530234"/>
              <a:gd name="connsiteX614" fmla="*/ 212412 w 452932"/>
              <a:gd name="connsiteY614" fmla="*/ 283706 h 530234"/>
              <a:gd name="connsiteX615" fmla="*/ 215132 w 452932"/>
              <a:gd name="connsiteY615" fmla="*/ 281099 h 530234"/>
              <a:gd name="connsiteX616" fmla="*/ 215926 w 452932"/>
              <a:gd name="connsiteY616" fmla="*/ 280646 h 530234"/>
              <a:gd name="connsiteX617" fmla="*/ 218305 w 452932"/>
              <a:gd name="connsiteY617" fmla="*/ 280419 h 530234"/>
              <a:gd name="connsiteX618" fmla="*/ 220572 w 452932"/>
              <a:gd name="connsiteY618" fmla="*/ 279626 h 530234"/>
              <a:gd name="connsiteX619" fmla="*/ 222840 w 452932"/>
              <a:gd name="connsiteY619" fmla="*/ 279286 h 530234"/>
              <a:gd name="connsiteX620" fmla="*/ 226013 w 452932"/>
              <a:gd name="connsiteY620" fmla="*/ 279286 h 530234"/>
              <a:gd name="connsiteX621" fmla="*/ 226920 w 452932"/>
              <a:gd name="connsiteY621" fmla="*/ 279852 h 530234"/>
              <a:gd name="connsiteX622" fmla="*/ 229867 w 452932"/>
              <a:gd name="connsiteY622" fmla="*/ 282006 h 530234"/>
              <a:gd name="connsiteX623" fmla="*/ 232134 w 452932"/>
              <a:gd name="connsiteY623" fmla="*/ 282799 h 530234"/>
              <a:gd name="connsiteX624" fmla="*/ 235307 w 452932"/>
              <a:gd name="connsiteY624" fmla="*/ 282233 h 530234"/>
              <a:gd name="connsiteX625" fmla="*/ 238481 w 452932"/>
              <a:gd name="connsiteY625" fmla="*/ 282233 h 530234"/>
              <a:gd name="connsiteX626" fmla="*/ 239728 w 452932"/>
              <a:gd name="connsiteY626" fmla="*/ 283139 h 530234"/>
              <a:gd name="connsiteX627" fmla="*/ 239728 w 452932"/>
              <a:gd name="connsiteY627" fmla="*/ 284840 h 530234"/>
              <a:gd name="connsiteX628" fmla="*/ 239048 w 452932"/>
              <a:gd name="connsiteY628" fmla="*/ 285973 h 530234"/>
              <a:gd name="connsiteX629" fmla="*/ 237461 w 452932"/>
              <a:gd name="connsiteY629" fmla="*/ 288013 h 530234"/>
              <a:gd name="connsiteX630" fmla="*/ 236555 w 452932"/>
              <a:gd name="connsiteY630" fmla="*/ 288920 h 530234"/>
              <a:gd name="connsiteX631" fmla="*/ 233834 w 452932"/>
              <a:gd name="connsiteY631" fmla="*/ 290507 h 530234"/>
              <a:gd name="connsiteX632" fmla="*/ 233154 w 452932"/>
              <a:gd name="connsiteY632" fmla="*/ 291187 h 530234"/>
              <a:gd name="connsiteX633" fmla="*/ 233834 w 452932"/>
              <a:gd name="connsiteY633" fmla="*/ 293794 h 530234"/>
              <a:gd name="connsiteX634" fmla="*/ 233834 w 452932"/>
              <a:gd name="connsiteY634" fmla="*/ 298101 h 530234"/>
              <a:gd name="connsiteX635" fmla="*/ 234627 w 452932"/>
              <a:gd name="connsiteY635" fmla="*/ 300821 h 530234"/>
              <a:gd name="connsiteX636" fmla="*/ 236328 w 452932"/>
              <a:gd name="connsiteY636" fmla="*/ 303088 h 530234"/>
              <a:gd name="connsiteX637" fmla="*/ 238141 w 452932"/>
              <a:gd name="connsiteY637" fmla="*/ 305129 h 530234"/>
              <a:gd name="connsiteX638" fmla="*/ 239161 w 452932"/>
              <a:gd name="connsiteY638" fmla="*/ 307396 h 530234"/>
              <a:gd name="connsiteX639" fmla="*/ 240408 w 452932"/>
              <a:gd name="connsiteY639" fmla="*/ 309209 h 530234"/>
              <a:gd name="connsiteX640" fmla="*/ 245395 w 452932"/>
              <a:gd name="connsiteY640" fmla="*/ 310796 h 530234"/>
              <a:gd name="connsiteX641" fmla="*/ 249929 w 452932"/>
              <a:gd name="connsiteY641" fmla="*/ 308982 h 530234"/>
              <a:gd name="connsiteX642" fmla="*/ 253103 w 452932"/>
              <a:gd name="connsiteY642" fmla="*/ 303655 h 530234"/>
              <a:gd name="connsiteX643" fmla="*/ 257070 w 452932"/>
              <a:gd name="connsiteY643" fmla="*/ 295834 h 530234"/>
              <a:gd name="connsiteX644" fmla="*/ 258317 w 452932"/>
              <a:gd name="connsiteY644" fmla="*/ 293794 h 530234"/>
              <a:gd name="connsiteX645" fmla="*/ 262738 w 452932"/>
              <a:gd name="connsiteY645" fmla="*/ 291754 h 530234"/>
              <a:gd name="connsiteX646" fmla="*/ 267838 w 452932"/>
              <a:gd name="connsiteY646" fmla="*/ 290734 h 530234"/>
              <a:gd name="connsiteX647" fmla="*/ 269085 w 452932"/>
              <a:gd name="connsiteY647" fmla="*/ 290167 h 530234"/>
              <a:gd name="connsiteX648" fmla="*/ 269652 w 452932"/>
              <a:gd name="connsiteY648" fmla="*/ 288807 h 530234"/>
              <a:gd name="connsiteX649" fmla="*/ 269652 w 452932"/>
              <a:gd name="connsiteY649" fmla="*/ 287447 h 530234"/>
              <a:gd name="connsiteX650" fmla="*/ 268858 w 452932"/>
              <a:gd name="connsiteY650" fmla="*/ 286653 h 530234"/>
              <a:gd name="connsiteX651" fmla="*/ 264211 w 452932"/>
              <a:gd name="connsiteY651" fmla="*/ 283593 h 530234"/>
              <a:gd name="connsiteX652" fmla="*/ 262511 w 452932"/>
              <a:gd name="connsiteY652" fmla="*/ 281326 h 530234"/>
              <a:gd name="connsiteX653" fmla="*/ 263418 w 452932"/>
              <a:gd name="connsiteY653" fmla="*/ 278606 h 530234"/>
              <a:gd name="connsiteX654" fmla="*/ 265684 w 452932"/>
              <a:gd name="connsiteY654" fmla="*/ 273732 h 530234"/>
              <a:gd name="connsiteX655" fmla="*/ 266818 w 452932"/>
              <a:gd name="connsiteY655" fmla="*/ 272712 h 530234"/>
              <a:gd name="connsiteX656" fmla="*/ 268065 w 452932"/>
              <a:gd name="connsiteY656" fmla="*/ 272032 h 530234"/>
              <a:gd name="connsiteX657" fmla="*/ 269085 w 452932"/>
              <a:gd name="connsiteY657" fmla="*/ 271805 h 530234"/>
              <a:gd name="connsiteX658" fmla="*/ 269991 w 452932"/>
              <a:gd name="connsiteY658" fmla="*/ 272372 h 530234"/>
              <a:gd name="connsiteX659" fmla="*/ 269085 w 452932"/>
              <a:gd name="connsiteY659" fmla="*/ 273732 h 530234"/>
              <a:gd name="connsiteX660" fmla="*/ 269085 w 452932"/>
              <a:gd name="connsiteY660" fmla="*/ 275432 h 530234"/>
              <a:gd name="connsiteX661" fmla="*/ 269765 w 452932"/>
              <a:gd name="connsiteY661" fmla="*/ 278039 h 530234"/>
              <a:gd name="connsiteX662" fmla="*/ 269538 w 452932"/>
              <a:gd name="connsiteY662" fmla="*/ 279852 h 530234"/>
              <a:gd name="connsiteX663" fmla="*/ 270445 w 452932"/>
              <a:gd name="connsiteY663" fmla="*/ 280419 h 530234"/>
              <a:gd name="connsiteX664" fmla="*/ 271125 w 452932"/>
              <a:gd name="connsiteY664" fmla="*/ 280079 h 530234"/>
              <a:gd name="connsiteX665" fmla="*/ 270898 w 452932"/>
              <a:gd name="connsiteY665" fmla="*/ 277812 h 530234"/>
              <a:gd name="connsiteX666" fmla="*/ 271465 w 452932"/>
              <a:gd name="connsiteY666" fmla="*/ 277359 h 530234"/>
              <a:gd name="connsiteX667" fmla="*/ 272372 w 452932"/>
              <a:gd name="connsiteY667" fmla="*/ 277926 h 530234"/>
              <a:gd name="connsiteX668" fmla="*/ 272938 w 452932"/>
              <a:gd name="connsiteY668" fmla="*/ 279172 h 530234"/>
              <a:gd name="connsiteX669" fmla="*/ 274299 w 452932"/>
              <a:gd name="connsiteY669" fmla="*/ 279399 h 530234"/>
              <a:gd name="connsiteX670" fmla="*/ 276906 w 452932"/>
              <a:gd name="connsiteY670" fmla="*/ 279059 h 530234"/>
              <a:gd name="connsiteX671" fmla="*/ 277926 w 452932"/>
              <a:gd name="connsiteY671" fmla="*/ 279059 h 530234"/>
              <a:gd name="connsiteX672" fmla="*/ 278380 w 452932"/>
              <a:gd name="connsiteY672" fmla="*/ 280192 h 530234"/>
              <a:gd name="connsiteX673" fmla="*/ 278380 w 452932"/>
              <a:gd name="connsiteY673" fmla="*/ 280759 h 530234"/>
              <a:gd name="connsiteX674" fmla="*/ 273959 w 452932"/>
              <a:gd name="connsiteY674" fmla="*/ 282799 h 530234"/>
              <a:gd name="connsiteX675" fmla="*/ 273619 w 452932"/>
              <a:gd name="connsiteY675" fmla="*/ 283706 h 530234"/>
              <a:gd name="connsiteX676" fmla="*/ 278833 w 452932"/>
              <a:gd name="connsiteY676" fmla="*/ 282346 h 530234"/>
              <a:gd name="connsiteX677" fmla="*/ 283480 w 452932"/>
              <a:gd name="connsiteY677" fmla="*/ 281666 h 530234"/>
              <a:gd name="connsiteX678" fmla="*/ 287673 w 452932"/>
              <a:gd name="connsiteY678" fmla="*/ 282119 h 530234"/>
              <a:gd name="connsiteX679" fmla="*/ 290054 w 452932"/>
              <a:gd name="connsiteY679" fmla="*/ 282119 h 530234"/>
              <a:gd name="connsiteX680" fmla="*/ 292434 w 452932"/>
              <a:gd name="connsiteY680" fmla="*/ 282233 h 530234"/>
              <a:gd name="connsiteX681" fmla="*/ 296742 w 452932"/>
              <a:gd name="connsiteY681" fmla="*/ 283366 h 530234"/>
              <a:gd name="connsiteX682" fmla="*/ 298102 w 452932"/>
              <a:gd name="connsiteY682" fmla="*/ 279966 h 530234"/>
              <a:gd name="connsiteX683" fmla="*/ 300028 w 452932"/>
              <a:gd name="connsiteY683" fmla="*/ 277132 h 530234"/>
              <a:gd name="connsiteX684" fmla="*/ 301729 w 452932"/>
              <a:gd name="connsiteY684" fmla="*/ 275432 h 530234"/>
              <a:gd name="connsiteX685" fmla="*/ 303315 w 452932"/>
              <a:gd name="connsiteY685" fmla="*/ 273618 h 530234"/>
              <a:gd name="connsiteX686" fmla="*/ 303883 w 452932"/>
              <a:gd name="connsiteY686" fmla="*/ 272258 h 530234"/>
              <a:gd name="connsiteX687" fmla="*/ 304675 w 452932"/>
              <a:gd name="connsiteY687" fmla="*/ 271238 h 530234"/>
              <a:gd name="connsiteX688" fmla="*/ 307622 w 452932"/>
              <a:gd name="connsiteY688" fmla="*/ 270331 h 530234"/>
              <a:gd name="connsiteX689" fmla="*/ 309663 w 452932"/>
              <a:gd name="connsiteY689" fmla="*/ 271011 h 530234"/>
              <a:gd name="connsiteX690" fmla="*/ 311363 w 452932"/>
              <a:gd name="connsiteY690" fmla="*/ 272712 h 530234"/>
              <a:gd name="connsiteX691" fmla="*/ 309323 w 452932"/>
              <a:gd name="connsiteY691" fmla="*/ 273958 h 530234"/>
              <a:gd name="connsiteX692" fmla="*/ 309323 w 452932"/>
              <a:gd name="connsiteY692" fmla="*/ 276452 h 530234"/>
              <a:gd name="connsiteX693" fmla="*/ 308416 w 452932"/>
              <a:gd name="connsiteY693" fmla="*/ 280873 h 530234"/>
              <a:gd name="connsiteX694" fmla="*/ 309096 w 452932"/>
              <a:gd name="connsiteY694" fmla="*/ 282119 h 530234"/>
              <a:gd name="connsiteX695" fmla="*/ 310003 w 452932"/>
              <a:gd name="connsiteY695" fmla="*/ 282913 h 530234"/>
              <a:gd name="connsiteX696" fmla="*/ 311250 w 452932"/>
              <a:gd name="connsiteY696" fmla="*/ 282686 h 530234"/>
              <a:gd name="connsiteX697" fmla="*/ 313064 w 452932"/>
              <a:gd name="connsiteY697" fmla="*/ 280986 h 530234"/>
              <a:gd name="connsiteX698" fmla="*/ 313744 w 452932"/>
              <a:gd name="connsiteY698" fmla="*/ 280079 h 530234"/>
              <a:gd name="connsiteX699" fmla="*/ 315217 w 452932"/>
              <a:gd name="connsiteY699" fmla="*/ 277472 h 530234"/>
              <a:gd name="connsiteX700" fmla="*/ 315897 w 452932"/>
              <a:gd name="connsiteY700" fmla="*/ 274525 h 530234"/>
              <a:gd name="connsiteX701" fmla="*/ 315897 w 452932"/>
              <a:gd name="connsiteY701" fmla="*/ 271011 h 530234"/>
              <a:gd name="connsiteX702" fmla="*/ 316123 w 452932"/>
              <a:gd name="connsiteY702" fmla="*/ 269538 h 530234"/>
              <a:gd name="connsiteX703" fmla="*/ 316690 w 452932"/>
              <a:gd name="connsiteY703" fmla="*/ 268178 h 530234"/>
              <a:gd name="connsiteX704" fmla="*/ 318504 w 452932"/>
              <a:gd name="connsiteY704" fmla="*/ 266477 h 530234"/>
              <a:gd name="connsiteX705" fmla="*/ 320884 w 452932"/>
              <a:gd name="connsiteY705" fmla="*/ 266024 h 530234"/>
              <a:gd name="connsiteX706" fmla="*/ 323151 w 452932"/>
              <a:gd name="connsiteY706" fmla="*/ 266024 h 530234"/>
              <a:gd name="connsiteX707" fmla="*/ 324965 w 452932"/>
              <a:gd name="connsiteY707" fmla="*/ 267384 h 530234"/>
              <a:gd name="connsiteX708" fmla="*/ 326438 w 452932"/>
              <a:gd name="connsiteY708" fmla="*/ 269878 h 530234"/>
              <a:gd name="connsiteX709" fmla="*/ 327232 w 452932"/>
              <a:gd name="connsiteY709" fmla="*/ 269651 h 530234"/>
              <a:gd name="connsiteX710" fmla="*/ 328365 w 452932"/>
              <a:gd name="connsiteY710" fmla="*/ 267838 h 530234"/>
              <a:gd name="connsiteX711" fmla="*/ 328592 w 452932"/>
              <a:gd name="connsiteY711" fmla="*/ 267044 h 530234"/>
              <a:gd name="connsiteX712" fmla="*/ 327685 w 452932"/>
              <a:gd name="connsiteY712" fmla="*/ 266477 h 530234"/>
              <a:gd name="connsiteX713" fmla="*/ 327005 w 452932"/>
              <a:gd name="connsiteY713" fmla="*/ 265344 h 530234"/>
              <a:gd name="connsiteX714" fmla="*/ 326665 w 452932"/>
              <a:gd name="connsiteY714" fmla="*/ 263077 h 530234"/>
              <a:gd name="connsiteX715" fmla="*/ 329045 w 452932"/>
              <a:gd name="connsiteY715" fmla="*/ 260924 h 530234"/>
              <a:gd name="connsiteX716" fmla="*/ 329045 w 452932"/>
              <a:gd name="connsiteY716" fmla="*/ 260243 h 530234"/>
              <a:gd name="connsiteX717" fmla="*/ 329045 w 452932"/>
              <a:gd name="connsiteY717" fmla="*/ 259563 h 530234"/>
              <a:gd name="connsiteX718" fmla="*/ 329385 w 452932"/>
              <a:gd name="connsiteY718" fmla="*/ 257976 h 530234"/>
              <a:gd name="connsiteX719" fmla="*/ 330405 w 452932"/>
              <a:gd name="connsiteY719" fmla="*/ 256843 h 530234"/>
              <a:gd name="connsiteX720" fmla="*/ 331992 w 452932"/>
              <a:gd name="connsiteY720" fmla="*/ 256616 h 530234"/>
              <a:gd name="connsiteX721" fmla="*/ 333579 w 452932"/>
              <a:gd name="connsiteY721" fmla="*/ 256616 h 530234"/>
              <a:gd name="connsiteX722" fmla="*/ 334712 w 452932"/>
              <a:gd name="connsiteY722" fmla="*/ 257523 h 530234"/>
              <a:gd name="connsiteX723" fmla="*/ 335846 w 452932"/>
              <a:gd name="connsiteY723" fmla="*/ 258770 h 530234"/>
              <a:gd name="connsiteX724" fmla="*/ 335619 w 452932"/>
              <a:gd name="connsiteY724" fmla="*/ 259903 h 530234"/>
              <a:gd name="connsiteX725" fmla="*/ 334372 w 452932"/>
              <a:gd name="connsiteY725" fmla="*/ 261264 h 530234"/>
              <a:gd name="connsiteX726" fmla="*/ 332672 w 452932"/>
              <a:gd name="connsiteY726" fmla="*/ 262850 h 530234"/>
              <a:gd name="connsiteX727" fmla="*/ 331879 w 452932"/>
              <a:gd name="connsiteY727" fmla="*/ 264777 h 530234"/>
              <a:gd name="connsiteX728" fmla="*/ 330292 w 452932"/>
              <a:gd name="connsiteY728" fmla="*/ 266024 h 530234"/>
              <a:gd name="connsiteX729" fmla="*/ 330858 w 452932"/>
              <a:gd name="connsiteY729" fmla="*/ 267611 h 530234"/>
              <a:gd name="connsiteX730" fmla="*/ 330405 w 452932"/>
              <a:gd name="connsiteY730" fmla="*/ 271578 h 530234"/>
              <a:gd name="connsiteX731" fmla="*/ 330632 w 452932"/>
              <a:gd name="connsiteY731" fmla="*/ 273165 h 530234"/>
              <a:gd name="connsiteX732" fmla="*/ 329725 w 452932"/>
              <a:gd name="connsiteY732" fmla="*/ 274525 h 530234"/>
              <a:gd name="connsiteX733" fmla="*/ 330632 w 452932"/>
              <a:gd name="connsiteY733" fmla="*/ 275545 h 530234"/>
              <a:gd name="connsiteX734" fmla="*/ 332219 w 452932"/>
              <a:gd name="connsiteY734" fmla="*/ 275885 h 530234"/>
              <a:gd name="connsiteX735" fmla="*/ 333012 w 452932"/>
              <a:gd name="connsiteY735" fmla="*/ 274752 h 530234"/>
              <a:gd name="connsiteX736" fmla="*/ 335053 w 452932"/>
              <a:gd name="connsiteY736" fmla="*/ 272485 h 530234"/>
              <a:gd name="connsiteX737" fmla="*/ 337093 w 452932"/>
              <a:gd name="connsiteY737" fmla="*/ 271011 h 530234"/>
              <a:gd name="connsiteX738" fmla="*/ 340266 w 452932"/>
              <a:gd name="connsiteY738" fmla="*/ 269538 h 530234"/>
              <a:gd name="connsiteX739" fmla="*/ 341060 w 452932"/>
              <a:gd name="connsiteY739" fmla="*/ 268858 h 530234"/>
              <a:gd name="connsiteX740" fmla="*/ 341853 w 452932"/>
              <a:gd name="connsiteY740" fmla="*/ 267838 h 530234"/>
              <a:gd name="connsiteX741" fmla="*/ 342306 w 452932"/>
              <a:gd name="connsiteY741" fmla="*/ 266704 h 530234"/>
              <a:gd name="connsiteX742" fmla="*/ 342306 w 452932"/>
              <a:gd name="connsiteY742" fmla="*/ 263531 h 530234"/>
              <a:gd name="connsiteX743" fmla="*/ 343100 w 452932"/>
              <a:gd name="connsiteY743" fmla="*/ 260697 h 530234"/>
              <a:gd name="connsiteX744" fmla="*/ 345934 w 452932"/>
              <a:gd name="connsiteY744" fmla="*/ 257636 h 530234"/>
              <a:gd name="connsiteX745" fmla="*/ 346841 w 452932"/>
              <a:gd name="connsiteY745" fmla="*/ 256956 h 530234"/>
              <a:gd name="connsiteX746" fmla="*/ 351601 w 452932"/>
              <a:gd name="connsiteY746" fmla="*/ 255370 h 530234"/>
              <a:gd name="connsiteX747" fmla="*/ 350354 w 452932"/>
              <a:gd name="connsiteY747" fmla="*/ 253896 h 530234"/>
              <a:gd name="connsiteX748" fmla="*/ 349221 w 452932"/>
              <a:gd name="connsiteY748" fmla="*/ 252309 h 530234"/>
              <a:gd name="connsiteX749" fmla="*/ 346387 w 452932"/>
              <a:gd name="connsiteY749" fmla="*/ 246982 h 530234"/>
              <a:gd name="connsiteX750" fmla="*/ 345707 w 452932"/>
              <a:gd name="connsiteY750" fmla="*/ 244942 h 530234"/>
              <a:gd name="connsiteX751" fmla="*/ 345367 w 452932"/>
              <a:gd name="connsiteY751" fmla="*/ 242675 h 530234"/>
              <a:gd name="connsiteX752" fmla="*/ 345707 w 452932"/>
              <a:gd name="connsiteY752" fmla="*/ 240748 h 530234"/>
              <a:gd name="connsiteX753" fmla="*/ 346274 w 452932"/>
              <a:gd name="connsiteY753" fmla="*/ 238821 h 530234"/>
              <a:gd name="connsiteX754" fmla="*/ 346274 w 452932"/>
              <a:gd name="connsiteY754" fmla="*/ 237348 h 530234"/>
              <a:gd name="connsiteX755" fmla="*/ 346387 w 452932"/>
              <a:gd name="connsiteY755" fmla="*/ 235874 h 530234"/>
              <a:gd name="connsiteX756" fmla="*/ 348540 w 452932"/>
              <a:gd name="connsiteY756" fmla="*/ 230093 h 530234"/>
              <a:gd name="connsiteX757" fmla="*/ 349788 w 452932"/>
              <a:gd name="connsiteY757" fmla="*/ 227146 h 530234"/>
              <a:gd name="connsiteX758" fmla="*/ 350807 w 452932"/>
              <a:gd name="connsiteY758" fmla="*/ 226013 h 530234"/>
              <a:gd name="connsiteX759" fmla="*/ 351941 w 452932"/>
              <a:gd name="connsiteY759" fmla="*/ 225106 h 530234"/>
              <a:gd name="connsiteX760" fmla="*/ 353415 w 452932"/>
              <a:gd name="connsiteY760" fmla="*/ 223179 h 530234"/>
              <a:gd name="connsiteX761" fmla="*/ 354095 w 452932"/>
              <a:gd name="connsiteY761" fmla="*/ 220346 h 530234"/>
              <a:gd name="connsiteX762" fmla="*/ 354775 w 452932"/>
              <a:gd name="connsiteY762" fmla="*/ 211391 h 530234"/>
              <a:gd name="connsiteX763" fmla="*/ 354095 w 452932"/>
              <a:gd name="connsiteY763" fmla="*/ 205497 h 530234"/>
              <a:gd name="connsiteX764" fmla="*/ 353188 w 452932"/>
              <a:gd name="connsiteY764" fmla="*/ 202323 h 530234"/>
              <a:gd name="connsiteX765" fmla="*/ 352508 w 452932"/>
              <a:gd name="connsiteY765" fmla="*/ 199150 h 530234"/>
              <a:gd name="connsiteX766" fmla="*/ 352508 w 452932"/>
              <a:gd name="connsiteY766" fmla="*/ 196543 h 530234"/>
              <a:gd name="connsiteX767" fmla="*/ 353188 w 452932"/>
              <a:gd name="connsiteY767" fmla="*/ 194049 h 530234"/>
              <a:gd name="connsiteX768" fmla="*/ 355568 w 452932"/>
              <a:gd name="connsiteY768" fmla="*/ 189855 h 530234"/>
              <a:gd name="connsiteX769" fmla="*/ 356249 w 452932"/>
              <a:gd name="connsiteY769" fmla="*/ 189175 h 530234"/>
              <a:gd name="connsiteX770" fmla="*/ 359195 w 452932"/>
              <a:gd name="connsiteY770" fmla="*/ 188042 h 530234"/>
              <a:gd name="connsiteX771" fmla="*/ 361575 w 452932"/>
              <a:gd name="connsiteY771" fmla="*/ 188042 h 530234"/>
              <a:gd name="connsiteX772" fmla="*/ 363616 w 452932"/>
              <a:gd name="connsiteY772" fmla="*/ 187475 h 530234"/>
              <a:gd name="connsiteX773" fmla="*/ 364409 w 452932"/>
              <a:gd name="connsiteY773" fmla="*/ 185095 h 530234"/>
              <a:gd name="connsiteX774" fmla="*/ 364636 w 452932"/>
              <a:gd name="connsiteY774" fmla="*/ 181694 h 530234"/>
              <a:gd name="connsiteX775" fmla="*/ 365203 w 452932"/>
              <a:gd name="connsiteY775" fmla="*/ 178294 h 530234"/>
              <a:gd name="connsiteX776" fmla="*/ 365883 w 452932"/>
              <a:gd name="connsiteY776" fmla="*/ 176934 h 530234"/>
              <a:gd name="connsiteX777" fmla="*/ 366790 w 452932"/>
              <a:gd name="connsiteY777" fmla="*/ 175687 h 530234"/>
              <a:gd name="connsiteX778" fmla="*/ 367243 w 452932"/>
              <a:gd name="connsiteY778" fmla="*/ 174327 h 530234"/>
              <a:gd name="connsiteX779" fmla="*/ 367583 w 452932"/>
              <a:gd name="connsiteY779" fmla="*/ 172853 h 530234"/>
              <a:gd name="connsiteX780" fmla="*/ 368263 w 452932"/>
              <a:gd name="connsiteY780" fmla="*/ 172287 h 530234"/>
              <a:gd name="connsiteX781" fmla="*/ 369283 w 452932"/>
              <a:gd name="connsiteY781" fmla="*/ 172287 h 530234"/>
              <a:gd name="connsiteX782" fmla="*/ 369963 w 452932"/>
              <a:gd name="connsiteY782" fmla="*/ 171720 h 530234"/>
              <a:gd name="connsiteX783" fmla="*/ 370530 w 452932"/>
              <a:gd name="connsiteY783" fmla="*/ 171153 h 530234"/>
              <a:gd name="connsiteX784" fmla="*/ 371210 w 452932"/>
              <a:gd name="connsiteY784" fmla="*/ 169906 h 530234"/>
              <a:gd name="connsiteX785" fmla="*/ 372457 w 452932"/>
              <a:gd name="connsiteY785" fmla="*/ 169340 h 530234"/>
              <a:gd name="connsiteX786" fmla="*/ 372683 w 452932"/>
              <a:gd name="connsiteY786" fmla="*/ 166619 h 530234"/>
              <a:gd name="connsiteX787" fmla="*/ 374043 w 452932"/>
              <a:gd name="connsiteY787" fmla="*/ 161179 h 530234"/>
              <a:gd name="connsiteX788" fmla="*/ 374384 w 452932"/>
              <a:gd name="connsiteY788" fmla="*/ 156531 h 530234"/>
              <a:gd name="connsiteX789" fmla="*/ 374043 w 452932"/>
              <a:gd name="connsiteY789" fmla="*/ 155058 h 530234"/>
              <a:gd name="connsiteX790" fmla="*/ 374270 w 452932"/>
              <a:gd name="connsiteY790" fmla="*/ 153244 h 530234"/>
              <a:gd name="connsiteX791" fmla="*/ 177614 w 452932"/>
              <a:gd name="connsiteY791" fmla="*/ 301615 h 530234"/>
              <a:gd name="connsiteX792" fmla="*/ 178634 w 452932"/>
              <a:gd name="connsiteY792" fmla="*/ 300821 h 530234"/>
              <a:gd name="connsiteX793" fmla="*/ 179314 w 452932"/>
              <a:gd name="connsiteY793" fmla="*/ 300028 h 530234"/>
              <a:gd name="connsiteX794" fmla="*/ 178974 w 452932"/>
              <a:gd name="connsiteY794" fmla="*/ 299801 h 530234"/>
              <a:gd name="connsiteX795" fmla="*/ 176594 w 452932"/>
              <a:gd name="connsiteY795" fmla="*/ 300141 h 530234"/>
              <a:gd name="connsiteX796" fmla="*/ 175574 w 452932"/>
              <a:gd name="connsiteY796" fmla="*/ 299235 h 530234"/>
              <a:gd name="connsiteX797" fmla="*/ 174440 w 452932"/>
              <a:gd name="connsiteY797" fmla="*/ 299235 h 530234"/>
              <a:gd name="connsiteX798" fmla="*/ 174327 w 452932"/>
              <a:gd name="connsiteY798" fmla="*/ 299688 h 530234"/>
              <a:gd name="connsiteX799" fmla="*/ 174327 w 452932"/>
              <a:gd name="connsiteY799" fmla="*/ 301048 h 530234"/>
              <a:gd name="connsiteX800" fmla="*/ 175687 w 452932"/>
              <a:gd name="connsiteY800" fmla="*/ 301048 h 530234"/>
              <a:gd name="connsiteX801" fmla="*/ 177614 w 452932"/>
              <a:gd name="connsiteY801" fmla="*/ 301615 h 530234"/>
              <a:gd name="connsiteX802" fmla="*/ 137150 w 452932"/>
              <a:gd name="connsiteY802" fmla="*/ 336526 h 530234"/>
              <a:gd name="connsiteX803" fmla="*/ 137943 w 452932"/>
              <a:gd name="connsiteY803" fmla="*/ 335732 h 530234"/>
              <a:gd name="connsiteX804" fmla="*/ 138849 w 452932"/>
              <a:gd name="connsiteY804" fmla="*/ 334372 h 530234"/>
              <a:gd name="connsiteX805" fmla="*/ 136923 w 452932"/>
              <a:gd name="connsiteY805" fmla="*/ 334145 h 530234"/>
              <a:gd name="connsiteX806" fmla="*/ 134429 w 452932"/>
              <a:gd name="connsiteY806" fmla="*/ 335732 h 530234"/>
              <a:gd name="connsiteX807" fmla="*/ 134769 w 452932"/>
              <a:gd name="connsiteY807" fmla="*/ 336526 h 530234"/>
              <a:gd name="connsiteX808" fmla="*/ 135563 w 452932"/>
              <a:gd name="connsiteY808" fmla="*/ 336866 h 530234"/>
              <a:gd name="connsiteX809" fmla="*/ 137377 w 452932"/>
              <a:gd name="connsiteY809" fmla="*/ 336866 h 530234"/>
              <a:gd name="connsiteX810" fmla="*/ 133409 w 452932"/>
              <a:gd name="connsiteY810" fmla="*/ 334825 h 530234"/>
              <a:gd name="connsiteX811" fmla="*/ 132842 w 452932"/>
              <a:gd name="connsiteY811" fmla="*/ 333579 h 530234"/>
              <a:gd name="connsiteX812" fmla="*/ 129556 w 452932"/>
              <a:gd name="connsiteY812" fmla="*/ 334032 h 530234"/>
              <a:gd name="connsiteX813" fmla="*/ 129782 w 452932"/>
              <a:gd name="connsiteY813" fmla="*/ 335279 h 530234"/>
              <a:gd name="connsiteX814" fmla="*/ 128876 w 452932"/>
              <a:gd name="connsiteY814" fmla="*/ 338226 h 530234"/>
              <a:gd name="connsiteX815" fmla="*/ 129668 w 452932"/>
              <a:gd name="connsiteY815" fmla="*/ 339019 h 530234"/>
              <a:gd name="connsiteX816" fmla="*/ 129668 w 452932"/>
              <a:gd name="connsiteY816" fmla="*/ 339586 h 530234"/>
              <a:gd name="connsiteX817" fmla="*/ 128535 w 452932"/>
              <a:gd name="connsiteY817" fmla="*/ 340719 h 530234"/>
              <a:gd name="connsiteX818" fmla="*/ 129215 w 452932"/>
              <a:gd name="connsiteY818" fmla="*/ 341059 h 530234"/>
              <a:gd name="connsiteX819" fmla="*/ 129442 w 452932"/>
              <a:gd name="connsiteY819" fmla="*/ 341853 h 530234"/>
              <a:gd name="connsiteX820" fmla="*/ 131029 w 452932"/>
              <a:gd name="connsiteY820" fmla="*/ 340946 h 530234"/>
              <a:gd name="connsiteX821" fmla="*/ 133409 w 452932"/>
              <a:gd name="connsiteY821" fmla="*/ 338226 h 530234"/>
              <a:gd name="connsiteX822" fmla="*/ 133409 w 452932"/>
              <a:gd name="connsiteY822" fmla="*/ 334485 h 530234"/>
              <a:gd name="connsiteX823" fmla="*/ 139530 w 452932"/>
              <a:gd name="connsiteY823" fmla="*/ 383904 h 530234"/>
              <a:gd name="connsiteX824" fmla="*/ 137263 w 452932"/>
              <a:gd name="connsiteY824" fmla="*/ 385718 h 530234"/>
              <a:gd name="connsiteX825" fmla="*/ 138396 w 452932"/>
              <a:gd name="connsiteY825" fmla="*/ 388665 h 530234"/>
              <a:gd name="connsiteX826" fmla="*/ 139643 w 452932"/>
              <a:gd name="connsiteY826" fmla="*/ 389232 h 530234"/>
              <a:gd name="connsiteX827" fmla="*/ 142023 w 452932"/>
              <a:gd name="connsiteY827" fmla="*/ 388665 h 530234"/>
              <a:gd name="connsiteX828" fmla="*/ 143044 w 452932"/>
              <a:gd name="connsiteY828" fmla="*/ 386171 h 530234"/>
              <a:gd name="connsiteX829" fmla="*/ 142477 w 452932"/>
              <a:gd name="connsiteY829" fmla="*/ 385605 h 530234"/>
              <a:gd name="connsiteX830" fmla="*/ 139530 w 452932"/>
              <a:gd name="connsiteY830" fmla="*/ 383791 h 530234"/>
              <a:gd name="connsiteX831" fmla="*/ 123321 w 452932"/>
              <a:gd name="connsiteY831" fmla="*/ 353641 h 530234"/>
              <a:gd name="connsiteX832" fmla="*/ 122868 w 452932"/>
              <a:gd name="connsiteY832" fmla="*/ 355568 h 530234"/>
              <a:gd name="connsiteX833" fmla="*/ 123548 w 452932"/>
              <a:gd name="connsiteY833" fmla="*/ 355114 h 530234"/>
              <a:gd name="connsiteX834" fmla="*/ 125135 w 452932"/>
              <a:gd name="connsiteY834" fmla="*/ 353074 h 530234"/>
              <a:gd name="connsiteX835" fmla="*/ 125135 w 452932"/>
              <a:gd name="connsiteY835" fmla="*/ 351941 h 530234"/>
              <a:gd name="connsiteX836" fmla="*/ 123321 w 452932"/>
              <a:gd name="connsiteY836" fmla="*/ 353641 h 530234"/>
              <a:gd name="connsiteX837" fmla="*/ 121055 w 452932"/>
              <a:gd name="connsiteY837" fmla="*/ 431510 h 530234"/>
              <a:gd name="connsiteX838" fmla="*/ 120601 w 452932"/>
              <a:gd name="connsiteY838" fmla="*/ 431850 h 530234"/>
              <a:gd name="connsiteX839" fmla="*/ 120261 w 452932"/>
              <a:gd name="connsiteY839" fmla="*/ 432530 h 530234"/>
              <a:gd name="connsiteX840" fmla="*/ 119241 w 452932"/>
              <a:gd name="connsiteY840" fmla="*/ 433323 h 530234"/>
              <a:gd name="connsiteX841" fmla="*/ 118334 w 452932"/>
              <a:gd name="connsiteY841" fmla="*/ 433323 h 530234"/>
              <a:gd name="connsiteX842" fmla="*/ 115387 w 452932"/>
              <a:gd name="connsiteY842" fmla="*/ 434230 h 530234"/>
              <a:gd name="connsiteX843" fmla="*/ 113914 w 452932"/>
              <a:gd name="connsiteY843" fmla="*/ 435364 h 530234"/>
              <a:gd name="connsiteX844" fmla="*/ 113914 w 452932"/>
              <a:gd name="connsiteY844" fmla="*/ 436157 h 530234"/>
              <a:gd name="connsiteX845" fmla="*/ 113234 w 452932"/>
              <a:gd name="connsiteY845" fmla="*/ 436611 h 530234"/>
              <a:gd name="connsiteX846" fmla="*/ 112213 w 452932"/>
              <a:gd name="connsiteY846" fmla="*/ 436951 h 530234"/>
              <a:gd name="connsiteX847" fmla="*/ 114480 w 452932"/>
              <a:gd name="connsiteY847" fmla="*/ 438084 h 530234"/>
              <a:gd name="connsiteX848" fmla="*/ 116407 w 452932"/>
              <a:gd name="connsiteY848" fmla="*/ 439784 h 530234"/>
              <a:gd name="connsiteX849" fmla="*/ 118221 w 452932"/>
              <a:gd name="connsiteY849" fmla="*/ 437857 h 530234"/>
              <a:gd name="connsiteX850" fmla="*/ 117994 w 452932"/>
              <a:gd name="connsiteY850" fmla="*/ 436724 h 530234"/>
              <a:gd name="connsiteX851" fmla="*/ 118334 w 452932"/>
              <a:gd name="connsiteY851" fmla="*/ 436270 h 530234"/>
              <a:gd name="connsiteX852" fmla="*/ 119468 w 452932"/>
              <a:gd name="connsiteY852" fmla="*/ 435590 h 530234"/>
              <a:gd name="connsiteX853" fmla="*/ 120714 w 452932"/>
              <a:gd name="connsiteY853" fmla="*/ 434117 h 530234"/>
              <a:gd name="connsiteX854" fmla="*/ 122074 w 452932"/>
              <a:gd name="connsiteY854" fmla="*/ 432870 h 530234"/>
              <a:gd name="connsiteX855" fmla="*/ 123434 w 452932"/>
              <a:gd name="connsiteY855" fmla="*/ 432417 h 530234"/>
              <a:gd name="connsiteX856" fmla="*/ 123434 w 452932"/>
              <a:gd name="connsiteY856" fmla="*/ 431510 h 530234"/>
              <a:gd name="connsiteX857" fmla="*/ 122981 w 452932"/>
              <a:gd name="connsiteY857" fmla="*/ 430377 h 530234"/>
              <a:gd name="connsiteX858" fmla="*/ 121055 w 452932"/>
              <a:gd name="connsiteY858" fmla="*/ 431397 h 530234"/>
              <a:gd name="connsiteX859" fmla="*/ 150524 w 452932"/>
              <a:gd name="connsiteY859" fmla="*/ 375403 h 530234"/>
              <a:gd name="connsiteX860" fmla="*/ 149958 w 452932"/>
              <a:gd name="connsiteY860" fmla="*/ 376083 h 530234"/>
              <a:gd name="connsiteX861" fmla="*/ 148598 w 452932"/>
              <a:gd name="connsiteY861" fmla="*/ 379031 h 530234"/>
              <a:gd name="connsiteX862" fmla="*/ 148598 w 452932"/>
              <a:gd name="connsiteY862" fmla="*/ 381297 h 530234"/>
              <a:gd name="connsiteX863" fmla="*/ 147011 w 452932"/>
              <a:gd name="connsiteY863" fmla="*/ 384471 h 530234"/>
              <a:gd name="connsiteX864" fmla="*/ 147011 w 452932"/>
              <a:gd name="connsiteY864" fmla="*/ 385831 h 530234"/>
              <a:gd name="connsiteX865" fmla="*/ 148824 w 452932"/>
              <a:gd name="connsiteY865" fmla="*/ 385605 h 530234"/>
              <a:gd name="connsiteX866" fmla="*/ 149504 w 452932"/>
              <a:gd name="connsiteY866" fmla="*/ 382431 h 530234"/>
              <a:gd name="connsiteX867" fmla="*/ 150865 w 452932"/>
              <a:gd name="connsiteY867" fmla="*/ 379711 h 530234"/>
              <a:gd name="connsiteX868" fmla="*/ 151431 w 452932"/>
              <a:gd name="connsiteY868" fmla="*/ 376083 h 530234"/>
              <a:gd name="connsiteX869" fmla="*/ 150978 w 452932"/>
              <a:gd name="connsiteY869" fmla="*/ 375177 h 530234"/>
              <a:gd name="connsiteX870" fmla="*/ 150524 w 452932"/>
              <a:gd name="connsiteY870" fmla="*/ 375403 h 530234"/>
              <a:gd name="connsiteX871" fmla="*/ 225333 w 452932"/>
              <a:gd name="connsiteY871" fmla="*/ 299575 h 530234"/>
              <a:gd name="connsiteX872" fmla="*/ 224540 w 452932"/>
              <a:gd name="connsiteY872" fmla="*/ 298215 h 530234"/>
              <a:gd name="connsiteX873" fmla="*/ 224086 w 452932"/>
              <a:gd name="connsiteY873" fmla="*/ 296741 h 530234"/>
              <a:gd name="connsiteX874" fmla="*/ 224086 w 452932"/>
              <a:gd name="connsiteY874" fmla="*/ 292207 h 530234"/>
              <a:gd name="connsiteX875" fmla="*/ 221253 w 452932"/>
              <a:gd name="connsiteY875" fmla="*/ 292547 h 530234"/>
              <a:gd name="connsiteX876" fmla="*/ 218419 w 452932"/>
              <a:gd name="connsiteY876" fmla="*/ 291527 h 530234"/>
              <a:gd name="connsiteX877" fmla="*/ 215585 w 452932"/>
              <a:gd name="connsiteY877" fmla="*/ 289940 h 530234"/>
              <a:gd name="connsiteX878" fmla="*/ 212638 w 452932"/>
              <a:gd name="connsiteY878" fmla="*/ 288920 h 530234"/>
              <a:gd name="connsiteX879" fmla="*/ 210031 w 452932"/>
              <a:gd name="connsiteY879" fmla="*/ 289147 h 530234"/>
              <a:gd name="connsiteX880" fmla="*/ 207538 w 452932"/>
              <a:gd name="connsiteY880" fmla="*/ 290167 h 530234"/>
              <a:gd name="connsiteX881" fmla="*/ 205044 w 452932"/>
              <a:gd name="connsiteY881" fmla="*/ 291867 h 530234"/>
              <a:gd name="connsiteX882" fmla="*/ 204024 w 452932"/>
              <a:gd name="connsiteY882" fmla="*/ 291867 h 530234"/>
              <a:gd name="connsiteX883" fmla="*/ 202890 w 452932"/>
              <a:gd name="connsiteY883" fmla="*/ 291754 h 530234"/>
              <a:gd name="connsiteX884" fmla="*/ 203684 w 452932"/>
              <a:gd name="connsiteY884" fmla="*/ 294474 h 530234"/>
              <a:gd name="connsiteX885" fmla="*/ 203344 w 452932"/>
              <a:gd name="connsiteY885" fmla="*/ 296061 h 530234"/>
              <a:gd name="connsiteX886" fmla="*/ 202437 w 452932"/>
              <a:gd name="connsiteY886" fmla="*/ 297308 h 530234"/>
              <a:gd name="connsiteX887" fmla="*/ 200170 w 452932"/>
              <a:gd name="connsiteY887" fmla="*/ 298441 h 530234"/>
              <a:gd name="connsiteX888" fmla="*/ 197676 w 452932"/>
              <a:gd name="connsiteY888" fmla="*/ 298441 h 530234"/>
              <a:gd name="connsiteX889" fmla="*/ 196657 w 452932"/>
              <a:gd name="connsiteY889" fmla="*/ 298441 h 530234"/>
              <a:gd name="connsiteX890" fmla="*/ 194503 w 452932"/>
              <a:gd name="connsiteY890" fmla="*/ 299348 h 530234"/>
              <a:gd name="connsiteX891" fmla="*/ 193256 w 452932"/>
              <a:gd name="connsiteY891" fmla="*/ 299348 h 530234"/>
              <a:gd name="connsiteX892" fmla="*/ 191556 w 452932"/>
              <a:gd name="connsiteY892" fmla="*/ 297761 h 530234"/>
              <a:gd name="connsiteX893" fmla="*/ 190309 w 452932"/>
              <a:gd name="connsiteY893" fmla="*/ 295494 h 530234"/>
              <a:gd name="connsiteX894" fmla="*/ 189175 w 452932"/>
              <a:gd name="connsiteY894" fmla="*/ 295268 h 530234"/>
              <a:gd name="connsiteX895" fmla="*/ 187249 w 452932"/>
              <a:gd name="connsiteY895" fmla="*/ 297081 h 530234"/>
              <a:gd name="connsiteX896" fmla="*/ 186115 w 452932"/>
              <a:gd name="connsiteY896" fmla="*/ 297761 h 530234"/>
              <a:gd name="connsiteX897" fmla="*/ 185435 w 452932"/>
              <a:gd name="connsiteY897" fmla="*/ 299915 h 530234"/>
              <a:gd name="connsiteX898" fmla="*/ 184642 w 452932"/>
              <a:gd name="connsiteY898" fmla="*/ 301275 h 530234"/>
              <a:gd name="connsiteX899" fmla="*/ 184301 w 452932"/>
              <a:gd name="connsiteY899" fmla="*/ 302748 h 530234"/>
              <a:gd name="connsiteX900" fmla="*/ 183168 w 452932"/>
              <a:gd name="connsiteY900" fmla="*/ 305242 h 530234"/>
              <a:gd name="connsiteX901" fmla="*/ 181015 w 452932"/>
              <a:gd name="connsiteY901" fmla="*/ 306602 h 530234"/>
              <a:gd name="connsiteX902" fmla="*/ 177501 w 452932"/>
              <a:gd name="connsiteY902" fmla="*/ 309549 h 530234"/>
              <a:gd name="connsiteX903" fmla="*/ 175914 w 452932"/>
              <a:gd name="connsiteY903" fmla="*/ 310569 h 530234"/>
              <a:gd name="connsiteX904" fmla="*/ 172400 w 452932"/>
              <a:gd name="connsiteY904" fmla="*/ 312383 h 530234"/>
              <a:gd name="connsiteX905" fmla="*/ 170700 w 452932"/>
              <a:gd name="connsiteY905" fmla="*/ 313743 h 530234"/>
              <a:gd name="connsiteX906" fmla="*/ 171834 w 452932"/>
              <a:gd name="connsiteY906" fmla="*/ 313743 h 530234"/>
              <a:gd name="connsiteX907" fmla="*/ 175800 w 452932"/>
              <a:gd name="connsiteY907" fmla="*/ 311816 h 530234"/>
              <a:gd name="connsiteX908" fmla="*/ 177728 w 452932"/>
              <a:gd name="connsiteY908" fmla="*/ 311363 h 530234"/>
              <a:gd name="connsiteX909" fmla="*/ 178521 w 452932"/>
              <a:gd name="connsiteY909" fmla="*/ 311363 h 530234"/>
              <a:gd name="connsiteX910" fmla="*/ 178408 w 452932"/>
              <a:gd name="connsiteY910" fmla="*/ 313856 h 530234"/>
              <a:gd name="connsiteX911" fmla="*/ 179201 w 452932"/>
              <a:gd name="connsiteY911" fmla="*/ 314536 h 530234"/>
              <a:gd name="connsiteX912" fmla="*/ 180562 w 452932"/>
              <a:gd name="connsiteY912" fmla="*/ 314763 h 530234"/>
              <a:gd name="connsiteX913" fmla="*/ 180562 w 452932"/>
              <a:gd name="connsiteY913" fmla="*/ 315670 h 530234"/>
              <a:gd name="connsiteX914" fmla="*/ 180448 w 452932"/>
              <a:gd name="connsiteY914" fmla="*/ 316803 h 530234"/>
              <a:gd name="connsiteX915" fmla="*/ 179881 w 452932"/>
              <a:gd name="connsiteY915" fmla="*/ 317597 h 530234"/>
              <a:gd name="connsiteX916" fmla="*/ 179881 w 452932"/>
              <a:gd name="connsiteY916" fmla="*/ 318957 h 530234"/>
              <a:gd name="connsiteX917" fmla="*/ 178861 w 452932"/>
              <a:gd name="connsiteY917" fmla="*/ 320657 h 530234"/>
              <a:gd name="connsiteX918" fmla="*/ 180221 w 452932"/>
              <a:gd name="connsiteY918" fmla="*/ 321904 h 530234"/>
              <a:gd name="connsiteX919" fmla="*/ 180221 w 452932"/>
              <a:gd name="connsiteY919" fmla="*/ 324171 h 530234"/>
              <a:gd name="connsiteX920" fmla="*/ 182488 w 452932"/>
              <a:gd name="connsiteY920" fmla="*/ 324171 h 530234"/>
              <a:gd name="connsiteX921" fmla="*/ 184642 w 452932"/>
              <a:gd name="connsiteY921" fmla="*/ 324624 h 530234"/>
              <a:gd name="connsiteX922" fmla="*/ 183282 w 452932"/>
              <a:gd name="connsiteY922" fmla="*/ 328025 h 530234"/>
              <a:gd name="connsiteX923" fmla="*/ 184301 w 452932"/>
              <a:gd name="connsiteY923" fmla="*/ 327685 h 530234"/>
              <a:gd name="connsiteX924" fmla="*/ 186569 w 452932"/>
              <a:gd name="connsiteY924" fmla="*/ 328251 h 530234"/>
              <a:gd name="connsiteX925" fmla="*/ 187929 w 452932"/>
              <a:gd name="connsiteY925" fmla="*/ 328251 h 530234"/>
              <a:gd name="connsiteX926" fmla="*/ 190082 w 452932"/>
              <a:gd name="connsiteY926" fmla="*/ 326098 h 530234"/>
              <a:gd name="connsiteX927" fmla="*/ 190876 w 452932"/>
              <a:gd name="connsiteY927" fmla="*/ 322584 h 530234"/>
              <a:gd name="connsiteX928" fmla="*/ 191556 w 452932"/>
              <a:gd name="connsiteY928" fmla="*/ 321904 h 530234"/>
              <a:gd name="connsiteX929" fmla="*/ 192576 w 452932"/>
              <a:gd name="connsiteY929" fmla="*/ 321564 h 530234"/>
              <a:gd name="connsiteX930" fmla="*/ 193482 w 452932"/>
              <a:gd name="connsiteY930" fmla="*/ 320204 h 530234"/>
              <a:gd name="connsiteX931" fmla="*/ 195410 w 452932"/>
              <a:gd name="connsiteY931" fmla="*/ 316123 h 530234"/>
              <a:gd name="connsiteX932" fmla="*/ 196316 w 452932"/>
              <a:gd name="connsiteY932" fmla="*/ 313403 h 530234"/>
              <a:gd name="connsiteX933" fmla="*/ 203344 w 452932"/>
              <a:gd name="connsiteY933" fmla="*/ 309662 h 530234"/>
              <a:gd name="connsiteX934" fmla="*/ 204477 w 452932"/>
              <a:gd name="connsiteY934" fmla="*/ 309662 h 530234"/>
              <a:gd name="connsiteX935" fmla="*/ 207878 w 452932"/>
              <a:gd name="connsiteY935" fmla="*/ 310116 h 530234"/>
              <a:gd name="connsiteX936" fmla="*/ 210031 w 452932"/>
              <a:gd name="connsiteY936" fmla="*/ 311249 h 530234"/>
              <a:gd name="connsiteX937" fmla="*/ 213432 w 452932"/>
              <a:gd name="connsiteY937" fmla="*/ 315216 h 530234"/>
              <a:gd name="connsiteX938" fmla="*/ 214565 w 452932"/>
              <a:gd name="connsiteY938" fmla="*/ 316237 h 530234"/>
              <a:gd name="connsiteX939" fmla="*/ 215019 w 452932"/>
              <a:gd name="connsiteY939" fmla="*/ 313743 h 530234"/>
              <a:gd name="connsiteX940" fmla="*/ 215812 w 452932"/>
              <a:gd name="connsiteY940" fmla="*/ 311476 h 530234"/>
              <a:gd name="connsiteX941" fmla="*/ 217172 w 452932"/>
              <a:gd name="connsiteY941" fmla="*/ 309322 h 530234"/>
              <a:gd name="connsiteX942" fmla="*/ 218646 w 452932"/>
              <a:gd name="connsiteY942" fmla="*/ 307282 h 530234"/>
              <a:gd name="connsiteX943" fmla="*/ 222159 w 452932"/>
              <a:gd name="connsiteY943" fmla="*/ 304335 h 530234"/>
              <a:gd name="connsiteX944" fmla="*/ 226013 w 452932"/>
              <a:gd name="connsiteY944" fmla="*/ 302068 h 530234"/>
              <a:gd name="connsiteX945" fmla="*/ 224653 w 452932"/>
              <a:gd name="connsiteY945" fmla="*/ 301388 h 530234"/>
              <a:gd name="connsiteX946" fmla="*/ 225107 w 452932"/>
              <a:gd name="connsiteY946" fmla="*/ 299461 h 530234"/>
              <a:gd name="connsiteX947" fmla="*/ 168886 w 452932"/>
              <a:gd name="connsiteY947" fmla="*/ 322131 h 530234"/>
              <a:gd name="connsiteX948" fmla="*/ 169113 w 452932"/>
              <a:gd name="connsiteY948" fmla="*/ 321224 h 530234"/>
              <a:gd name="connsiteX949" fmla="*/ 168206 w 452932"/>
              <a:gd name="connsiteY949" fmla="*/ 320204 h 530234"/>
              <a:gd name="connsiteX950" fmla="*/ 167073 w 452932"/>
              <a:gd name="connsiteY950" fmla="*/ 319410 h 530234"/>
              <a:gd name="connsiteX951" fmla="*/ 167073 w 452932"/>
              <a:gd name="connsiteY951" fmla="*/ 317823 h 530234"/>
              <a:gd name="connsiteX952" fmla="*/ 168093 w 452932"/>
              <a:gd name="connsiteY952" fmla="*/ 316010 h 530234"/>
              <a:gd name="connsiteX953" fmla="*/ 164466 w 452932"/>
              <a:gd name="connsiteY953" fmla="*/ 316010 h 530234"/>
              <a:gd name="connsiteX954" fmla="*/ 160839 w 452932"/>
              <a:gd name="connsiteY954" fmla="*/ 315557 h 530234"/>
              <a:gd name="connsiteX955" fmla="*/ 162426 w 452932"/>
              <a:gd name="connsiteY955" fmla="*/ 312610 h 530234"/>
              <a:gd name="connsiteX956" fmla="*/ 164352 w 452932"/>
              <a:gd name="connsiteY956" fmla="*/ 309889 h 530234"/>
              <a:gd name="connsiteX957" fmla="*/ 164579 w 452932"/>
              <a:gd name="connsiteY957" fmla="*/ 308642 h 530234"/>
              <a:gd name="connsiteX958" fmla="*/ 164013 w 452932"/>
              <a:gd name="connsiteY958" fmla="*/ 307396 h 530234"/>
              <a:gd name="connsiteX959" fmla="*/ 162879 w 452932"/>
              <a:gd name="connsiteY959" fmla="*/ 306489 h 530234"/>
              <a:gd name="connsiteX960" fmla="*/ 161632 w 452932"/>
              <a:gd name="connsiteY960" fmla="*/ 306149 h 530234"/>
              <a:gd name="connsiteX961" fmla="*/ 159932 w 452932"/>
              <a:gd name="connsiteY961" fmla="*/ 306829 h 530234"/>
              <a:gd name="connsiteX962" fmla="*/ 158345 w 452932"/>
              <a:gd name="connsiteY962" fmla="*/ 307736 h 530234"/>
              <a:gd name="connsiteX963" fmla="*/ 157212 w 452932"/>
              <a:gd name="connsiteY963" fmla="*/ 308076 h 530234"/>
              <a:gd name="connsiteX964" fmla="*/ 156078 w 452932"/>
              <a:gd name="connsiteY964" fmla="*/ 308076 h 530234"/>
              <a:gd name="connsiteX965" fmla="*/ 153358 w 452932"/>
              <a:gd name="connsiteY965" fmla="*/ 307282 h 530234"/>
              <a:gd name="connsiteX966" fmla="*/ 150978 w 452932"/>
              <a:gd name="connsiteY966" fmla="*/ 305582 h 530234"/>
              <a:gd name="connsiteX967" fmla="*/ 149958 w 452932"/>
              <a:gd name="connsiteY967" fmla="*/ 303088 h 530234"/>
              <a:gd name="connsiteX968" fmla="*/ 148824 w 452932"/>
              <a:gd name="connsiteY968" fmla="*/ 300708 h 530234"/>
              <a:gd name="connsiteX969" fmla="*/ 146558 w 452932"/>
              <a:gd name="connsiteY969" fmla="*/ 299575 h 530234"/>
              <a:gd name="connsiteX970" fmla="*/ 144064 w 452932"/>
              <a:gd name="connsiteY970" fmla="*/ 299348 h 530234"/>
              <a:gd name="connsiteX971" fmla="*/ 143157 w 452932"/>
              <a:gd name="connsiteY971" fmla="*/ 299688 h 530234"/>
              <a:gd name="connsiteX972" fmla="*/ 139303 w 452932"/>
              <a:gd name="connsiteY972" fmla="*/ 301728 h 530234"/>
              <a:gd name="connsiteX973" fmla="*/ 138737 w 452932"/>
              <a:gd name="connsiteY973" fmla="*/ 302862 h 530234"/>
              <a:gd name="connsiteX974" fmla="*/ 138396 w 452932"/>
              <a:gd name="connsiteY974" fmla="*/ 304222 h 530234"/>
              <a:gd name="connsiteX975" fmla="*/ 136923 w 452932"/>
              <a:gd name="connsiteY975" fmla="*/ 306716 h 530234"/>
              <a:gd name="connsiteX976" fmla="*/ 135109 w 452932"/>
              <a:gd name="connsiteY976" fmla="*/ 307622 h 530234"/>
              <a:gd name="connsiteX977" fmla="*/ 132956 w 452932"/>
              <a:gd name="connsiteY977" fmla="*/ 307622 h 530234"/>
              <a:gd name="connsiteX978" fmla="*/ 132162 w 452932"/>
              <a:gd name="connsiteY978" fmla="*/ 308076 h 530234"/>
              <a:gd name="connsiteX979" fmla="*/ 131596 w 452932"/>
              <a:gd name="connsiteY979" fmla="*/ 308982 h 530234"/>
              <a:gd name="connsiteX980" fmla="*/ 130916 w 452932"/>
              <a:gd name="connsiteY980" fmla="*/ 309436 h 530234"/>
              <a:gd name="connsiteX981" fmla="*/ 127742 w 452932"/>
              <a:gd name="connsiteY981" fmla="*/ 310342 h 530234"/>
              <a:gd name="connsiteX982" fmla="*/ 125815 w 452932"/>
              <a:gd name="connsiteY982" fmla="*/ 311476 h 530234"/>
              <a:gd name="connsiteX983" fmla="*/ 126042 w 452932"/>
              <a:gd name="connsiteY983" fmla="*/ 312270 h 530234"/>
              <a:gd name="connsiteX984" fmla="*/ 126495 w 452932"/>
              <a:gd name="connsiteY984" fmla="*/ 312950 h 530234"/>
              <a:gd name="connsiteX985" fmla="*/ 126268 w 452932"/>
              <a:gd name="connsiteY985" fmla="*/ 314310 h 530234"/>
              <a:gd name="connsiteX986" fmla="*/ 123321 w 452932"/>
              <a:gd name="connsiteY986" fmla="*/ 313403 h 530234"/>
              <a:gd name="connsiteX987" fmla="*/ 122415 w 452932"/>
              <a:gd name="connsiteY987" fmla="*/ 313403 h 530234"/>
              <a:gd name="connsiteX988" fmla="*/ 121394 w 452932"/>
              <a:gd name="connsiteY988" fmla="*/ 313856 h 530234"/>
              <a:gd name="connsiteX989" fmla="*/ 120828 w 452932"/>
              <a:gd name="connsiteY989" fmla="*/ 316463 h 530234"/>
              <a:gd name="connsiteX990" fmla="*/ 122528 w 452932"/>
              <a:gd name="connsiteY990" fmla="*/ 317710 h 530234"/>
              <a:gd name="connsiteX991" fmla="*/ 125248 w 452932"/>
              <a:gd name="connsiteY991" fmla="*/ 320204 h 530234"/>
              <a:gd name="connsiteX992" fmla="*/ 127289 w 452932"/>
              <a:gd name="connsiteY992" fmla="*/ 321677 h 530234"/>
              <a:gd name="connsiteX993" fmla="*/ 127855 w 452932"/>
              <a:gd name="connsiteY993" fmla="*/ 322471 h 530234"/>
              <a:gd name="connsiteX994" fmla="*/ 129329 w 452932"/>
              <a:gd name="connsiteY994" fmla="*/ 325758 h 530234"/>
              <a:gd name="connsiteX995" fmla="*/ 127515 w 452932"/>
              <a:gd name="connsiteY995" fmla="*/ 325758 h 530234"/>
              <a:gd name="connsiteX996" fmla="*/ 126042 w 452932"/>
              <a:gd name="connsiteY996" fmla="*/ 324738 h 530234"/>
              <a:gd name="connsiteX997" fmla="*/ 125021 w 452932"/>
              <a:gd name="connsiteY997" fmla="*/ 322471 h 530234"/>
              <a:gd name="connsiteX998" fmla="*/ 122981 w 452932"/>
              <a:gd name="connsiteY998" fmla="*/ 320657 h 530234"/>
              <a:gd name="connsiteX999" fmla="*/ 122641 w 452932"/>
              <a:gd name="connsiteY999" fmla="*/ 322244 h 530234"/>
              <a:gd name="connsiteX1000" fmla="*/ 122641 w 452932"/>
              <a:gd name="connsiteY1000" fmla="*/ 323831 h 530234"/>
              <a:gd name="connsiteX1001" fmla="*/ 123208 w 452932"/>
              <a:gd name="connsiteY1001" fmla="*/ 325191 h 530234"/>
              <a:gd name="connsiteX1002" fmla="*/ 125135 w 452932"/>
              <a:gd name="connsiteY1002" fmla="*/ 327458 h 530234"/>
              <a:gd name="connsiteX1003" fmla="*/ 125928 w 452932"/>
              <a:gd name="connsiteY1003" fmla="*/ 328818 h 530234"/>
              <a:gd name="connsiteX1004" fmla="*/ 125588 w 452932"/>
              <a:gd name="connsiteY1004" fmla="*/ 330745 h 530234"/>
              <a:gd name="connsiteX1005" fmla="*/ 124795 w 452932"/>
              <a:gd name="connsiteY1005" fmla="*/ 332558 h 530234"/>
              <a:gd name="connsiteX1006" fmla="*/ 126495 w 452932"/>
              <a:gd name="connsiteY1006" fmla="*/ 331312 h 530234"/>
              <a:gd name="connsiteX1007" fmla="*/ 128535 w 452932"/>
              <a:gd name="connsiteY1007" fmla="*/ 328818 h 530234"/>
              <a:gd name="connsiteX1008" fmla="*/ 130689 w 452932"/>
              <a:gd name="connsiteY1008" fmla="*/ 327571 h 530234"/>
              <a:gd name="connsiteX1009" fmla="*/ 132729 w 452932"/>
              <a:gd name="connsiteY1009" fmla="*/ 328138 h 530234"/>
              <a:gd name="connsiteX1010" fmla="*/ 133522 w 452932"/>
              <a:gd name="connsiteY1010" fmla="*/ 329158 h 530234"/>
              <a:gd name="connsiteX1011" fmla="*/ 134543 w 452932"/>
              <a:gd name="connsiteY1011" fmla="*/ 329838 h 530234"/>
              <a:gd name="connsiteX1012" fmla="*/ 135563 w 452932"/>
              <a:gd name="connsiteY1012" fmla="*/ 329838 h 530234"/>
              <a:gd name="connsiteX1013" fmla="*/ 136470 w 452932"/>
              <a:gd name="connsiteY1013" fmla="*/ 329272 h 530234"/>
              <a:gd name="connsiteX1014" fmla="*/ 136923 w 452932"/>
              <a:gd name="connsiteY1014" fmla="*/ 327911 h 530234"/>
              <a:gd name="connsiteX1015" fmla="*/ 136923 w 452932"/>
              <a:gd name="connsiteY1015" fmla="*/ 326551 h 530234"/>
              <a:gd name="connsiteX1016" fmla="*/ 136243 w 452932"/>
              <a:gd name="connsiteY1016" fmla="*/ 325531 h 530234"/>
              <a:gd name="connsiteX1017" fmla="*/ 135336 w 452932"/>
              <a:gd name="connsiteY1017" fmla="*/ 325191 h 530234"/>
              <a:gd name="connsiteX1018" fmla="*/ 134203 w 452932"/>
              <a:gd name="connsiteY1018" fmla="*/ 325644 h 530234"/>
              <a:gd name="connsiteX1019" fmla="*/ 133182 w 452932"/>
              <a:gd name="connsiteY1019" fmla="*/ 325644 h 530234"/>
              <a:gd name="connsiteX1020" fmla="*/ 133069 w 452932"/>
              <a:gd name="connsiteY1020" fmla="*/ 323604 h 530234"/>
              <a:gd name="connsiteX1021" fmla="*/ 133069 w 452932"/>
              <a:gd name="connsiteY1021" fmla="*/ 321564 h 530234"/>
              <a:gd name="connsiteX1022" fmla="*/ 132276 w 452932"/>
              <a:gd name="connsiteY1022" fmla="*/ 319297 h 530234"/>
              <a:gd name="connsiteX1023" fmla="*/ 133296 w 452932"/>
              <a:gd name="connsiteY1023" fmla="*/ 318277 h 530234"/>
              <a:gd name="connsiteX1024" fmla="*/ 134543 w 452932"/>
              <a:gd name="connsiteY1024" fmla="*/ 317483 h 530234"/>
              <a:gd name="connsiteX1025" fmla="*/ 135563 w 452932"/>
              <a:gd name="connsiteY1025" fmla="*/ 318050 h 530234"/>
              <a:gd name="connsiteX1026" fmla="*/ 137489 w 452932"/>
              <a:gd name="connsiteY1026" fmla="*/ 319524 h 530234"/>
              <a:gd name="connsiteX1027" fmla="*/ 138737 w 452932"/>
              <a:gd name="connsiteY1027" fmla="*/ 323037 h 530234"/>
              <a:gd name="connsiteX1028" fmla="*/ 140890 w 452932"/>
              <a:gd name="connsiteY1028" fmla="*/ 325984 h 530234"/>
              <a:gd name="connsiteX1029" fmla="*/ 141343 w 452932"/>
              <a:gd name="connsiteY1029" fmla="*/ 328365 h 530234"/>
              <a:gd name="connsiteX1030" fmla="*/ 139870 w 452932"/>
              <a:gd name="connsiteY1030" fmla="*/ 330292 h 530234"/>
              <a:gd name="connsiteX1031" fmla="*/ 141230 w 452932"/>
              <a:gd name="connsiteY1031" fmla="*/ 331085 h 530234"/>
              <a:gd name="connsiteX1032" fmla="*/ 142817 w 452932"/>
              <a:gd name="connsiteY1032" fmla="*/ 331312 h 530234"/>
              <a:gd name="connsiteX1033" fmla="*/ 141230 w 452932"/>
              <a:gd name="connsiteY1033" fmla="*/ 335279 h 530234"/>
              <a:gd name="connsiteX1034" fmla="*/ 139190 w 452932"/>
              <a:gd name="connsiteY1034" fmla="*/ 339019 h 530234"/>
              <a:gd name="connsiteX1035" fmla="*/ 137830 w 452932"/>
              <a:gd name="connsiteY1035" fmla="*/ 341059 h 530234"/>
              <a:gd name="connsiteX1036" fmla="*/ 136243 w 452932"/>
              <a:gd name="connsiteY1036" fmla="*/ 342873 h 530234"/>
              <a:gd name="connsiteX1037" fmla="*/ 134089 w 452932"/>
              <a:gd name="connsiteY1037" fmla="*/ 343553 h 530234"/>
              <a:gd name="connsiteX1038" fmla="*/ 133636 w 452932"/>
              <a:gd name="connsiteY1038" fmla="*/ 344120 h 530234"/>
              <a:gd name="connsiteX1039" fmla="*/ 133636 w 452932"/>
              <a:gd name="connsiteY1039" fmla="*/ 347520 h 530234"/>
              <a:gd name="connsiteX1040" fmla="*/ 133976 w 452932"/>
              <a:gd name="connsiteY1040" fmla="*/ 350014 h 530234"/>
              <a:gd name="connsiteX1041" fmla="*/ 133522 w 452932"/>
              <a:gd name="connsiteY1041" fmla="*/ 351941 h 530234"/>
              <a:gd name="connsiteX1042" fmla="*/ 134316 w 452932"/>
              <a:gd name="connsiteY1042" fmla="*/ 352847 h 530234"/>
              <a:gd name="connsiteX1043" fmla="*/ 135223 w 452932"/>
              <a:gd name="connsiteY1043" fmla="*/ 353641 h 530234"/>
              <a:gd name="connsiteX1044" fmla="*/ 136356 w 452932"/>
              <a:gd name="connsiteY1044" fmla="*/ 355908 h 530234"/>
              <a:gd name="connsiteX1045" fmla="*/ 136016 w 452932"/>
              <a:gd name="connsiteY1045" fmla="*/ 358628 h 530234"/>
              <a:gd name="connsiteX1046" fmla="*/ 135790 w 452932"/>
              <a:gd name="connsiteY1046" fmla="*/ 359535 h 530234"/>
              <a:gd name="connsiteX1047" fmla="*/ 135109 w 452932"/>
              <a:gd name="connsiteY1047" fmla="*/ 359875 h 530234"/>
              <a:gd name="connsiteX1048" fmla="*/ 132842 w 452932"/>
              <a:gd name="connsiteY1048" fmla="*/ 360555 h 530234"/>
              <a:gd name="connsiteX1049" fmla="*/ 133976 w 452932"/>
              <a:gd name="connsiteY1049" fmla="*/ 363389 h 530234"/>
              <a:gd name="connsiteX1050" fmla="*/ 134996 w 452932"/>
              <a:gd name="connsiteY1050" fmla="*/ 363842 h 530234"/>
              <a:gd name="connsiteX1051" fmla="*/ 136243 w 452932"/>
              <a:gd name="connsiteY1051" fmla="*/ 363842 h 530234"/>
              <a:gd name="connsiteX1052" fmla="*/ 141910 w 452932"/>
              <a:gd name="connsiteY1052" fmla="*/ 366109 h 530234"/>
              <a:gd name="connsiteX1053" fmla="*/ 142590 w 452932"/>
              <a:gd name="connsiteY1053" fmla="*/ 365202 h 530234"/>
              <a:gd name="connsiteX1054" fmla="*/ 143044 w 452932"/>
              <a:gd name="connsiteY1054" fmla="*/ 363955 h 530234"/>
              <a:gd name="connsiteX1055" fmla="*/ 141457 w 452932"/>
              <a:gd name="connsiteY1055" fmla="*/ 361915 h 530234"/>
              <a:gd name="connsiteX1056" fmla="*/ 140890 w 452932"/>
              <a:gd name="connsiteY1056" fmla="*/ 360668 h 530234"/>
              <a:gd name="connsiteX1057" fmla="*/ 140663 w 452932"/>
              <a:gd name="connsiteY1057" fmla="*/ 359308 h 530234"/>
              <a:gd name="connsiteX1058" fmla="*/ 141230 w 452932"/>
              <a:gd name="connsiteY1058" fmla="*/ 356815 h 530234"/>
              <a:gd name="connsiteX1059" fmla="*/ 142364 w 452932"/>
              <a:gd name="connsiteY1059" fmla="*/ 354321 h 530234"/>
              <a:gd name="connsiteX1060" fmla="*/ 143270 w 452932"/>
              <a:gd name="connsiteY1060" fmla="*/ 353074 h 530234"/>
              <a:gd name="connsiteX1061" fmla="*/ 144517 w 452932"/>
              <a:gd name="connsiteY1061" fmla="*/ 353074 h 530234"/>
              <a:gd name="connsiteX1062" fmla="*/ 145764 w 452932"/>
              <a:gd name="connsiteY1062" fmla="*/ 353414 h 530234"/>
              <a:gd name="connsiteX1063" fmla="*/ 146217 w 452932"/>
              <a:gd name="connsiteY1063" fmla="*/ 354208 h 530234"/>
              <a:gd name="connsiteX1064" fmla="*/ 146217 w 452932"/>
              <a:gd name="connsiteY1064" fmla="*/ 355341 h 530234"/>
              <a:gd name="connsiteX1065" fmla="*/ 145878 w 452932"/>
              <a:gd name="connsiteY1065" fmla="*/ 355795 h 530234"/>
              <a:gd name="connsiteX1066" fmla="*/ 145310 w 452932"/>
              <a:gd name="connsiteY1066" fmla="*/ 355795 h 530234"/>
              <a:gd name="connsiteX1067" fmla="*/ 144404 w 452932"/>
              <a:gd name="connsiteY1067" fmla="*/ 356475 h 530234"/>
              <a:gd name="connsiteX1068" fmla="*/ 144404 w 452932"/>
              <a:gd name="connsiteY1068" fmla="*/ 357721 h 530234"/>
              <a:gd name="connsiteX1069" fmla="*/ 145878 w 452932"/>
              <a:gd name="connsiteY1069" fmla="*/ 361235 h 530234"/>
              <a:gd name="connsiteX1070" fmla="*/ 146217 w 452932"/>
              <a:gd name="connsiteY1070" fmla="*/ 363955 h 530234"/>
              <a:gd name="connsiteX1071" fmla="*/ 145537 w 452932"/>
              <a:gd name="connsiteY1071" fmla="*/ 366676 h 530234"/>
              <a:gd name="connsiteX1072" fmla="*/ 145084 w 452932"/>
              <a:gd name="connsiteY1072" fmla="*/ 367469 h 530234"/>
              <a:gd name="connsiteX1073" fmla="*/ 144404 w 452932"/>
              <a:gd name="connsiteY1073" fmla="*/ 368149 h 530234"/>
              <a:gd name="connsiteX1074" fmla="*/ 143950 w 452932"/>
              <a:gd name="connsiteY1074" fmla="*/ 368943 h 530234"/>
              <a:gd name="connsiteX1075" fmla="*/ 143950 w 452932"/>
              <a:gd name="connsiteY1075" fmla="*/ 369963 h 530234"/>
              <a:gd name="connsiteX1076" fmla="*/ 148371 w 452932"/>
              <a:gd name="connsiteY1076" fmla="*/ 367582 h 530234"/>
              <a:gd name="connsiteX1077" fmla="*/ 152338 w 452932"/>
              <a:gd name="connsiteY1077" fmla="*/ 364069 h 530234"/>
              <a:gd name="connsiteX1078" fmla="*/ 151091 w 452932"/>
              <a:gd name="connsiteY1078" fmla="*/ 361122 h 530234"/>
              <a:gd name="connsiteX1079" fmla="*/ 151771 w 452932"/>
              <a:gd name="connsiteY1079" fmla="*/ 359648 h 530234"/>
              <a:gd name="connsiteX1080" fmla="*/ 153131 w 452932"/>
              <a:gd name="connsiteY1080" fmla="*/ 359648 h 530234"/>
              <a:gd name="connsiteX1081" fmla="*/ 155398 w 452932"/>
              <a:gd name="connsiteY1081" fmla="*/ 360328 h 530234"/>
              <a:gd name="connsiteX1082" fmla="*/ 157212 w 452932"/>
              <a:gd name="connsiteY1082" fmla="*/ 360328 h 530234"/>
              <a:gd name="connsiteX1083" fmla="*/ 159705 w 452932"/>
              <a:gd name="connsiteY1083" fmla="*/ 353981 h 530234"/>
              <a:gd name="connsiteX1084" fmla="*/ 160046 w 452932"/>
              <a:gd name="connsiteY1084" fmla="*/ 351374 h 530234"/>
              <a:gd name="connsiteX1085" fmla="*/ 159705 w 452932"/>
              <a:gd name="connsiteY1085" fmla="*/ 348767 h 530234"/>
              <a:gd name="connsiteX1086" fmla="*/ 160612 w 452932"/>
              <a:gd name="connsiteY1086" fmla="*/ 345933 h 530234"/>
              <a:gd name="connsiteX1087" fmla="*/ 161179 w 452932"/>
              <a:gd name="connsiteY1087" fmla="*/ 343100 h 530234"/>
              <a:gd name="connsiteX1088" fmla="*/ 161859 w 452932"/>
              <a:gd name="connsiteY1088" fmla="*/ 340493 h 530234"/>
              <a:gd name="connsiteX1089" fmla="*/ 162766 w 452932"/>
              <a:gd name="connsiteY1089" fmla="*/ 337999 h 530234"/>
              <a:gd name="connsiteX1090" fmla="*/ 163786 w 452932"/>
              <a:gd name="connsiteY1090" fmla="*/ 334599 h 530234"/>
              <a:gd name="connsiteX1091" fmla="*/ 165259 w 452932"/>
              <a:gd name="connsiteY1091" fmla="*/ 331538 h 530234"/>
              <a:gd name="connsiteX1092" fmla="*/ 170247 w 452932"/>
              <a:gd name="connsiteY1092" fmla="*/ 325418 h 530234"/>
              <a:gd name="connsiteX1093" fmla="*/ 170813 w 452932"/>
              <a:gd name="connsiteY1093" fmla="*/ 324511 h 530234"/>
              <a:gd name="connsiteX1094" fmla="*/ 170813 w 452932"/>
              <a:gd name="connsiteY1094" fmla="*/ 323604 h 530234"/>
              <a:gd name="connsiteX1095" fmla="*/ 168886 w 452932"/>
              <a:gd name="connsiteY1095" fmla="*/ 322244 h 530234"/>
              <a:gd name="connsiteX1096" fmla="*/ 169453 w 452932"/>
              <a:gd name="connsiteY1096" fmla="*/ 321337 h 530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</a:cxnLst>
            <a:rect l="l" t="t" r="r" b="b"/>
            <a:pathLst>
              <a:path w="452932" h="530234">
                <a:moveTo>
                  <a:pt x="114594" y="294701"/>
                </a:moveTo>
                <a:lnTo>
                  <a:pt x="115727" y="292094"/>
                </a:lnTo>
                <a:lnTo>
                  <a:pt x="115727" y="290734"/>
                </a:lnTo>
                <a:cubicBezTo>
                  <a:pt x="115727" y="290734"/>
                  <a:pt x="113234" y="289827"/>
                  <a:pt x="113234" y="289827"/>
                </a:cubicBezTo>
                <a:lnTo>
                  <a:pt x="112666" y="294134"/>
                </a:lnTo>
                <a:lnTo>
                  <a:pt x="113234" y="295721"/>
                </a:lnTo>
                <a:lnTo>
                  <a:pt x="114594" y="294701"/>
                </a:lnTo>
                <a:close/>
                <a:moveTo>
                  <a:pt x="33891" y="517880"/>
                </a:moveTo>
                <a:lnTo>
                  <a:pt x="33437" y="516746"/>
                </a:lnTo>
                <a:lnTo>
                  <a:pt x="32757" y="516293"/>
                </a:lnTo>
                <a:lnTo>
                  <a:pt x="32418" y="519580"/>
                </a:lnTo>
                <a:lnTo>
                  <a:pt x="34231" y="519920"/>
                </a:lnTo>
                <a:lnTo>
                  <a:pt x="35931" y="519353"/>
                </a:lnTo>
                <a:lnTo>
                  <a:pt x="35024" y="518560"/>
                </a:lnTo>
                <a:lnTo>
                  <a:pt x="33664" y="517880"/>
                </a:lnTo>
                <a:close/>
                <a:moveTo>
                  <a:pt x="111986" y="322244"/>
                </a:moveTo>
                <a:lnTo>
                  <a:pt x="111420" y="320657"/>
                </a:lnTo>
                <a:lnTo>
                  <a:pt x="111080" y="319070"/>
                </a:lnTo>
                <a:lnTo>
                  <a:pt x="109493" y="323037"/>
                </a:lnTo>
                <a:lnTo>
                  <a:pt x="108700" y="323491"/>
                </a:lnTo>
                <a:lnTo>
                  <a:pt x="109153" y="324284"/>
                </a:lnTo>
                <a:lnTo>
                  <a:pt x="109833" y="326438"/>
                </a:lnTo>
                <a:lnTo>
                  <a:pt x="110400" y="326211"/>
                </a:lnTo>
                <a:lnTo>
                  <a:pt x="111080" y="324057"/>
                </a:lnTo>
                <a:lnTo>
                  <a:pt x="111986" y="323604"/>
                </a:lnTo>
                <a:lnTo>
                  <a:pt x="112554" y="322471"/>
                </a:lnTo>
                <a:lnTo>
                  <a:pt x="111986" y="322244"/>
                </a:lnTo>
                <a:close/>
                <a:moveTo>
                  <a:pt x="1474" y="527401"/>
                </a:moveTo>
                <a:lnTo>
                  <a:pt x="1474" y="528421"/>
                </a:lnTo>
                <a:cubicBezTo>
                  <a:pt x="1474" y="528421"/>
                  <a:pt x="0" y="529101"/>
                  <a:pt x="0" y="529101"/>
                </a:cubicBezTo>
                <a:lnTo>
                  <a:pt x="0" y="529781"/>
                </a:lnTo>
                <a:cubicBezTo>
                  <a:pt x="0" y="529781"/>
                  <a:pt x="1474" y="529781"/>
                  <a:pt x="1474" y="529781"/>
                </a:cubicBezTo>
                <a:lnTo>
                  <a:pt x="3061" y="530235"/>
                </a:lnTo>
                <a:lnTo>
                  <a:pt x="4307" y="529895"/>
                </a:lnTo>
                <a:lnTo>
                  <a:pt x="5101" y="528875"/>
                </a:lnTo>
                <a:lnTo>
                  <a:pt x="5101" y="527968"/>
                </a:lnTo>
                <a:cubicBezTo>
                  <a:pt x="5101" y="527968"/>
                  <a:pt x="1927" y="526721"/>
                  <a:pt x="1927" y="526721"/>
                </a:cubicBezTo>
                <a:lnTo>
                  <a:pt x="1587" y="527288"/>
                </a:lnTo>
                <a:close/>
                <a:moveTo>
                  <a:pt x="10768" y="525814"/>
                </a:moveTo>
                <a:lnTo>
                  <a:pt x="9975" y="525814"/>
                </a:lnTo>
                <a:cubicBezTo>
                  <a:pt x="9975" y="525814"/>
                  <a:pt x="8955" y="525587"/>
                  <a:pt x="8955" y="525587"/>
                </a:cubicBezTo>
                <a:lnTo>
                  <a:pt x="8275" y="526381"/>
                </a:lnTo>
                <a:lnTo>
                  <a:pt x="9294" y="528421"/>
                </a:lnTo>
                <a:lnTo>
                  <a:pt x="10315" y="528761"/>
                </a:lnTo>
                <a:lnTo>
                  <a:pt x="11335" y="528194"/>
                </a:lnTo>
                <a:lnTo>
                  <a:pt x="12582" y="524567"/>
                </a:lnTo>
                <a:lnTo>
                  <a:pt x="13262" y="523434"/>
                </a:lnTo>
                <a:lnTo>
                  <a:pt x="12808" y="522981"/>
                </a:lnTo>
                <a:lnTo>
                  <a:pt x="10882" y="525928"/>
                </a:lnTo>
                <a:close/>
                <a:moveTo>
                  <a:pt x="107793" y="444771"/>
                </a:moveTo>
                <a:lnTo>
                  <a:pt x="106886" y="445112"/>
                </a:lnTo>
                <a:lnTo>
                  <a:pt x="106432" y="446472"/>
                </a:lnTo>
                <a:lnTo>
                  <a:pt x="106773" y="449192"/>
                </a:lnTo>
                <a:lnTo>
                  <a:pt x="107906" y="449759"/>
                </a:lnTo>
                <a:lnTo>
                  <a:pt x="108813" y="449305"/>
                </a:lnTo>
                <a:lnTo>
                  <a:pt x="109153" y="448172"/>
                </a:lnTo>
                <a:lnTo>
                  <a:pt x="108586" y="447152"/>
                </a:lnTo>
                <a:lnTo>
                  <a:pt x="107793" y="444771"/>
                </a:lnTo>
                <a:close/>
                <a:moveTo>
                  <a:pt x="106319" y="329725"/>
                </a:moveTo>
                <a:lnTo>
                  <a:pt x="105526" y="328025"/>
                </a:lnTo>
                <a:lnTo>
                  <a:pt x="104845" y="327685"/>
                </a:lnTo>
                <a:lnTo>
                  <a:pt x="103939" y="327685"/>
                </a:lnTo>
                <a:cubicBezTo>
                  <a:pt x="103939" y="327685"/>
                  <a:pt x="102805" y="328138"/>
                  <a:pt x="102805" y="328138"/>
                </a:cubicBezTo>
                <a:lnTo>
                  <a:pt x="102012" y="327458"/>
                </a:lnTo>
                <a:lnTo>
                  <a:pt x="101672" y="330405"/>
                </a:lnTo>
                <a:lnTo>
                  <a:pt x="101672" y="331198"/>
                </a:lnTo>
                <a:cubicBezTo>
                  <a:pt x="101672" y="331198"/>
                  <a:pt x="102579" y="331765"/>
                  <a:pt x="102579" y="331765"/>
                </a:cubicBezTo>
                <a:lnTo>
                  <a:pt x="103712" y="332218"/>
                </a:lnTo>
                <a:lnTo>
                  <a:pt x="104506" y="330972"/>
                </a:lnTo>
                <a:lnTo>
                  <a:pt x="105186" y="330745"/>
                </a:lnTo>
                <a:lnTo>
                  <a:pt x="106659" y="330745"/>
                </a:lnTo>
                <a:cubicBezTo>
                  <a:pt x="106659" y="330745"/>
                  <a:pt x="106319" y="329612"/>
                  <a:pt x="106319" y="329612"/>
                </a:cubicBezTo>
                <a:close/>
                <a:moveTo>
                  <a:pt x="114480" y="439218"/>
                </a:moveTo>
                <a:lnTo>
                  <a:pt x="114027" y="438424"/>
                </a:lnTo>
                <a:lnTo>
                  <a:pt x="112666" y="438084"/>
                </a:lnTo>
                <a:lnTo>
                  <a:pt x="113460" y="440238"/>
                </a:lnTo>
                <a:lnTo>
                  <a:pt x="115500" y="440691"/>
                </a:lnTo>
                <a:lnTo>
                  <a:pt x="115500" y="440124"/>
                </a:lnTo>
                <a:cubicBezTo>
                  <a:pt x="115500" y="440124"/>
                  <a:pt x="114367" y="439218"/>
                  <a:pt x="114367" y="439218"/>
                </a:cubicBezTo>
                <a:close/>
                <a:moveTo>
                  <a:pt x="92718" y="471068"/>
                </a:moveTo>
                <a:lnTo>
                  <a:pt x="90791" y="473108"/>
                </a:lnTo>
                <a:lnTo>
                  <a:pt x="90337" y="474128"/>
                </a:lnTo>
                <a:lnTo>
                  <a:pt x="89317" y="474695"/>
                </a:lnTo>
                <a:lnTo>
                  <a:pt x="88977" y="474695"/>
                </a:lnTo>
                <a:cubicBezTo>
                  <a:pt x="88977" y="474695"/>
                  <a:pt x="88297" y="473902"/>
                  <a:pt x="88297" y="473902"/>
                </a:cubicBezTo>
                <a:lnTo>
                  <a:pt x="86483" y="473561"/>
                </a:lnTo>
                <a:lnTo>
                  <a:pt x="86257" y="474015"/>
                </a:lnTo>
                <a:lnTo>
                  <a:pt x="86257" y="475035"/>
                </a:lnTo>
                <a:cubicBezTo>
                  <a:pt x="86257" y="475035"/>
                  <a:pt x="87277" y="475942"/>
                  <a:pt x="87277" y="475942"/>
                </a:cubicBezTo>
                <a:lnTo>
                  <a:pt x="86824" y="476848"/>
                </a:lnTo>
                <a:lnTo>
                  <a:pt x="84670" y="479002"/>
                </a:lnTo>
                <a:lnTo>
                  <a:pt x="84217" y="479456"/>
                </a:lnTo>
                <a:lnTo>
                  <a:pt x="82857" y="479796"/>
                </a:lnTo>
                <a:lnTo>
                  <a:pt x="82857" y="482743"/>
                </a:lnTo>
                <a:cubicBezTo>
                  <a:pt x="82857" y="482743"/>
                  <a:pt x="81383" y="485349"/>
                  <a:pt x="81383" y="485349"/>
                </a:cubicBezTo>
                <a:lnTo>
                  <a:pt x="81383" y="486370"/>
                </a:lnTo>
                <a:cubicBezTo>
                  <a:pt x="81383" y="486370"/>
                  <a:pt x="81383" y="487730"/>
                  <a:pt x="81383" y="487730"/>
                </a:cubicBezTo>
                <a:lnTo>
                  <a:pt x="82970" y="487730"/>
                </a:lnTo>
                <a:cubicBezTo>
                  <a:pt x="82970" y="487730"/>
                  <a:pt x="84443" y="486370"/>
                  <a:pt x="84443" y="486370"/>
                </a:cubicBezTo>
                <a:lnTo>
                  <a:pt x="84443" y="485916"/>
                </a:lnTo>
                <a:cubicBezTo>
                  <a:pt x="84443" y="485916"/>
                  <a:pt x="84104" y="485009"/>
                  <a:pt x="84104" y="485009"/>
                </a:cubicBezTo>
                <a:lnTo>
                  <a:pt x="84104" y="483876"/>
                </a:lnTo>
                <a:cubicBezTo>
                  <a:pt x="84104" y="483876"/>
                  <a:pt x="85350" y="482403"/>
                  <a:pt x="85350" y="482403"/>
                </a:cubicBezTo>
                <a:lnTo>
                  <a:pt x="86483" y="482176"/>
                </a:lnTo>
                <a:lnTo>
                  <a:pt x="85803" y="480929"/>
                </a:lnTo>
                <a:lnTo>
                  <a:pt x="85803" y="479456"/>
                </a:lnTo>
                <a:cubicBezTo>
                  <a:pt x="85803" y="479456"/>
                  <a:pt x="87504" y="479116"/>
                  <a:pt x="87504" y="479116"/>
                </a:cubicBezTo>
                <a:lnTo>
                  <a:pt x="89317" y="477302"/>
                </a:lnTo>
                <a:lnTo>
                  <a:pt x="91131" y="476848"/>
                </a:lnTo>
                <a:lnTo>
                  <a:pt x="91811" y="475602"/>
                </a:lnTo>
                <a:lnTo>
                  <a:pt x="93738" y="474468"/>
                </a:lnTo>
                <a:lnTo>
                  <a:pt x="94758" y="472881"/>
                </a:lnTo>
                <a:lnTo>
                  <a:pt x="95211" y="470728"/>
                </a:lnTo>
                <a:lnTo>
                  <a:pt x="93624" y="469028"/>
                </a:lnTo>
                <a:lnTo>
                  <a:pt x="92831" y="471068"/>
                </a:lnTo>
                <a:close/>
                <a:moveTo>
                  <a:pt x="322811" y="91811"/>
                </a:moveTo>
                <a:lnTo>
                  <a:pt x="323264" y="91811"/>
                </a:lnTo>
                <a:cubicBezTo>
                  <a:pt x="323264" y="91811"/>
                  <a:pt x="323718" y="91244"/>
                  <a:pt x="323718" y="91244"/>
                </a:cubicBezTo>
                <a:lnTo>
                  <a:pt x="324851" y="87617"/>
                </a:lnTo>
                <a:lnTo>
                  <a:pt x="323605" y="87844"/>
                </a:lnTo>
                <a:lnTo>
                  <a:pt x="322245" y="88524"/>
                </a:lnTo>
                <a:lnTo>
                  <a:pt x="321791" y="89544"/>
                </a:lnTo>
                <a:lnTo>
                  <a:pt x="322245" y="91584"/>
                </a:lnTo>
                <a:lnTo>
                  <a:pt x="322698" y="91811"/>
                </a:lnTo>
                <a:close/>
                <a:moveTo>
                  <a:pt x="355115" y="6234"/>
                </a:moveTo>
                <a:lnTo>
                  <a:pt x="355908" y="4534"/>
                </a:lnTo>
                <a:lnTo>
                  <a:pt x="355908" y="2720"/>
                </a:lnTo>
                <a:cubicBezTo>
                  <a:pt x="355908" y="2720"/>
                  <a:pt x="355568" y="1360"/>
                  <a:pt x="355568" y="1360"/>
                </a:cubicBezTo>
                <a:lnTo>
                  <a:pt x="354435" y="907"/>
                </a:lnTo>
                <a:lnTo>
                  <a:pt x="353868" y="907"/>
                </a:lnTo>
                <a:cubicBezTo>
                  <a:pt x="353868" y="907"/>
                  <a:pt x="354095" y="3627"/>
                  <a:pt x="354095" y="3627"/>
                </a:cubicBezTo>
                <a:lnTo>
                  <a:pt x="355115" y="6234"/>
                </a:lnTo>
                <a:close/>
                <a:moveTo>
                  <a:pt x="359082" y="10541"/>
                </a:moveTo>
                <a:lnTo>
                  <a:pt x="360556" y="10314"/>
                </a:lnTo>
                <a:lnTo>
                  <a:pt x="361236" y="9521"/>
                </a:lnTo>
                <a:lnTo>
                  <a:pt x="360895" y="8728"/>
                </a:lnTo>
                <a:lnTo>
                  <a:pt x="359649" y="7254"/>
                </a:lnTo>
                <a:lnTo>
                  <a:pt x="358515" y="6801"/>
                </a:lnTo>
                <a:lnTo>
                  <a:pt x="357268" y="7934"/>
                </a:lnTo>
                <a:lnTo>
                  <a:pt x="357495" y="9408"/>
                </a:lnTo>
                <a:lnTo>
                  <a:pt x="359195" y="10541"/>
                </a:lnTo>
                <a:close/>
                <a:moveTo>
                  <a:pt x="298895" y="201190"/>
                </a:moveTo>
                <a:lnTo>
                  <a:pt x="297761" y="201870"/>
                </a:lnTo>
                <a:lnTo>
                  <a:pt x="298215" y="202097"/>
                </a:lnTo>
                <a:lnTo>
                  <a:pt x="300142" y="202097"/>
                </a:lnTo>
                <a:cubicBezTo>
                  <a:pt x="300142" y="202097"/>
                  <a:pt x="303315" y="199943"/>
                  <a:pt x="303315" y="199943"/>
                </a:cubicBezTo>
                <a:lnTo>
                  <a:pt x="304902" y="195863"/>
                </a:lnTo>
                <a:lnTo>
                  <a:pt x="302409" y="195636"/>
                </a:lnTo>
                <a:lnTo>
                  <a:pt x="302635" y="194389"/>
                </a:lnTo>
                <a:lnTo>
                  <a:pt x="303656" y="190989"/>
                </a:lnTo>
                <a:lnTo>
                  <a:pt x="303656" y="189515"/>
                </a:lnTo>
                <a:cubicBezTo>
                  <a:pt x="303656" y="189515"/>
                  <a:pt x="302635" y="190195"/>
                  <a:pt x="302635" y="190195"/>
                </a:cubicBezTo>
                <a:lnTo>
                  <a:pt x="299462" y="193482"/>
                </a:lnTo>
                <a:lnTo>
                  <a:pt x="298328" y="195636"/>
                </a:lnTo>
                <a:lnTo>
                  <a:pt x="298328" y="197790"/>
                </a:lnTo>
                <a:cubicBezTo>
                  <a:pt x="298328" y="197790"/>
                  <a:pt x="299802" y="197790"/>
                  <a:pt x="299802" y="197790"/>
                </a:cubicBezTo>
                <a:lnTo>
                  <a:pt x="299802" y="198356"/>
                </a:lnTo>
                <a:cubicBezTo>
                  <a:pt x="299802" y="198356"/>
                  <a:pt x="299121" y="200283"/>
                  <a:pt x="299121" y="200283"/>
                </a:cubicBezTo>
                <a:lnTo>
                  <a:pt x="299121" y="201303"/>
                </a:lnTo>
                <a:close/>
                <a:moveTo>
                  <a:pt x="125135" y="303882"/>
                </a:moveTo>
                <a:lnTo>
                  <a:pt x="124795" y="301955"/>
                </a:lnTo>
                <a:lnTo>
                  <a:pt x="123548" y="301275"/>
                </a:lnTo>
                <a:lnTo>
                  <a:pt x="123208" y="301955"/>
                </a:lnTo>
                <a:lnTo>
                  <a:pt x="122641" y="304109"/>
                </a:lnTo>
                <a:lnTo>
                  <a:pt x="123661" y="304902"/>
                </a:lnTo>
                <a:lnTo>
                  <a:pt x="125021" y="303882"/>
                </a:lnTo>
                <a:close/>
                <a:moveTo>
                  <a:pt x="117541" y="316010"/>
                </a:moveTo>
                <a:lnTo>
                  <a:pt x="117541" y="316690"/>
                </a:lnTo>
                <a:cubicBezTo>
                  <a:pt x="117541" y="316690"/>
                  <a:pt x="116407" y="318050"/>
                  <a:pt x="116407" y="318050"/>
                </a:cubicBezTo>
                <a:lnTo>
                  <a:pt x="117427" y="318050"/>
                </a:lnTo>
                <a:cubicBezTo>
                  <a:pt x="117427" y="318050"/>
                  <a:pt x="118901" y="316917"/>
                  <a:pt x="118901" y="316917"/>
                </a:cubicBezTo>
                <a:lnTo>
                  <a:pt x="119241" y="315443"/>
                </a:lnTo>
                <a:lnTo>
                  <a:pt x="120487" y="313516"/>
                </a:lnTo>
                <a:lnTo>
                  <a:pt x="119807" y="313516"/>
                </a:lnTo>
                <a:cubicBezTo>
                  <a:pt x="119807" y="313516"/>
                  <a:pt x="118221" y="314196"/>
                  <a:pt x="118221" y="314196"/>
                </a:cubicBezTo>
                <a:lnTo>
                  <a:pt x="117427" y="316010"/>
                </a:lnTo>
                <a:close/>
                <a:moveTo>
                  <a:pt x="114933" y="289374"/>
                </a:moveTo>
                <a:lnTo>
                  <a:pt x="116294" y="290167"/>
                </a:lnTo>
                <a:lnTo>
                  <a:pt x="116747" y="288920"/>
                </a:lnTo>
                <a:lnTo>
                  <a:pt x="116747" y="287333"/>
                </a:lnTo>
                <a:cubicBezTo>
                  <a:pt x="116747" y="287333"/>
                  <a:pt x="118561" y="284273"/>
                  <a:pt x="118561" y="284273"/>
                </a:cubicBezTo>
                <a:lnTo>
                  <a:pt x="118561" y="282459"/>
                </a:lnTo>
                <a:cubicBezTo>
                  <a:pt x="118561" y="282459"/>
                  <a:pt x="118561" y="281666"/>
                  <a:pt x="118561" y="281666"/>
                </a:cubicBezTo>
                <a:lnTo>
                  <a:pt x="118561" y="281099"/>
                </a:lnTo>
                <a:cubicBezTo>
                  <a:pt x="118561" y="281099"/>
                  <a:pt x="117994" y="280759"/>
                  <a:pt x="117994" y="280759"/>
                </a:cubicBezTo>
                <a:lnTo>
                  <a:pt x="115387" y="282686"/>
                </a:lnTo>
                <a:lnTo>
                  <a:pt x="115387" y="283366"/>
                </a:lnTo>
                <a:cubicBezTo>
                  <a:pt x="115387" y="283366"/>
                  <a:pt x="115387" y="284840"/>
                  <a:pt x="115387" y="284840"/>
                </a:cubicBezTo>
                <a:lnTo>
                  <a:pt x="114140" y="288580"/>
                </a:lnTo>
                <a:lnTo>
                  <a:pt x="114820" y="289374"/>
                </a:lnTo>
                <a:close/>
                <a:moveTo>
                  <a:pt x="197337" y="243922"/>
                </a:moveTo>
                <a:lnTo>
                  <a:pt x="198244" y="243015"/>
                </a:lnTo>
                <a:lnTo>
                  <a:pt x="198470" y="241995"/>
                </a:lnTo>
                <a:lnTo>
                  <a:pt x="196770" y="239614"/>
                </a:lnTo>
                <a:lnTo>
                  <a:pt x="194956" y="240748"/>
                </a:lnTo>
                <a:lnTo>
                  <a:pt x="194616" y="242221"/>
                </a:lnTo>
                <a:lnTo>
                  <a:pt x="195636" y="243581"/>
                </a:lnTo>
                <a:lnTo>
                  <a:pt x="197337" y="243922"/>
                </a:lnTo>
                <a:close/>
                <a:moveTo>
                  <a:pt x="216265" y="287333"/>
                </a:moveTo>
                <a:lnTo>
                  <a:pt x="217512" y="286200"/>
                </a:lnTo>
                <a:lnTo>
                  <a:pt x="217852" y="286200"/>
                </a:lnTo>
                <a:cubicBezTo>
                  <a:pt x="217852" y="286200"/>
                  <a:pt x="218192" y="285860"/>
                  <a:pt x="218192" y="285860"/>
                </a:cubicBezTo>
                <a:lnTo>
                  <a:pt x="218646" y="284953"/>
                </a:lnTo>
                <a:lnTo>
                  <a:pt x="217739" y="284613"/>
                </a:lnTo>
                <a:lnTo>
                  <a:pt x="214792" y="284953"/>
                </a:lnTo>
                <a:lnTo>
                  <a:pt x="214792" y="285520"/>
                </a:lnTo>
                <a:cubicBezTo>
                  <a:pt x="214792" y="285520"/>
                  <a:pt x="215926" y="286200"/>
                  <a:pt x="215926" y="286200"/>
                </a:cubicBezTo>
                <a:lnTo>
                  <a:pt x="216152" y="287333"/>
                </a:lnTo>
                <a:close/>
                <a:moveTo>
                  <a:pt x="320997" y="278606"/>
                </a:moveTo>
                <a:lnTo>
                  <a:pt x="320997" y="279966"/>
                </a:lnTo>
                <a:cubicBezTo>
                  <a:pt x="320997" y="279966"/>
                  <a:pt x="321451" y="280759"/>
                  <a:pt x="321451" y="280759"/>
                </a:cubicBezTo>
                <a:lnTo>
                  <a:pt x="322584" y="280986"/>
                </a:lnTo>
                <a:lnTo>
                  <a:pt x="322811" y="279852"/>
                </a:lnTo>
                <a:lnTo>
                  <a:pt x="322245" y="278606"/>
                </a:lnTo>
                <a:lnTo>
                  <a:pt x="321111" y="278606"/>
                </a:lnTo>
                <a:close/>
                <a:moveTo>
                  <a:pt x="329385" y="319297"/>
                </a:moveTo>
                <a:lnTo>
                  <a:pt x="329159" y="319750"/>
                </a:lnTo>
                <a:lnTo>
                  <a:pt x="329159" y="320430"/>
                </a:lnTo>
                <a:cubicBezTo>
                  <a:pt x="329159" y="320430"/>
                  <a:pt x="330292" y="321224"/>
                  <a:pt x="330292" y="321224"/>
                </a:cubicBezTo>
                <a:lnTo>
                  <a:pt x="330632" y="320997"/>
                </a:lnTo>
                <a:lnTo>
                  <a:pt x="331312" y="320090"/>
                </a:lnTo>
                <a:lnTo>
                  <a:pt x="329952" y="319184"/>
                </a:lnTo>
                <a:lnTo>
                  <a:pt x="329272" y="319184"/>
                </a:lnTo>
                <a:close/>
                <a:moveTo>
                  <a:pt x="230774" y="284273"/>
                </a:moveTo>
                <a:lnTo>
                  <a:pt x="229640" y="284953"/>
                </a:lnTo>
                <a:lnTo>
                  <a:pt x="228166" y="286086"/>
                </a:lnTo>
                <a:lnTo>
                  <a:pt x="226580" y="288693"/>
                </a:lnTo>
                <a:lnTo>
                  <a:pt x="224766" y="290507"/>
                </a:lnTo>
                <a:lnTo>
                  <a:pt x="225107" y="291640"/>
                </a:lnTo>
                <a:lnTo>
                  <a:pt x="226126" y="292547"/>
                </a:lnTo>
                <a:lnTo>
                  <a:pt x="228054" y="292547"/>
                </a:lnTo>
                <a:cubicBezTo>
                  <a:pt x="228054" y="292547"/>
                  <a:pt x="230320" y="290620"/>
                  <a:pt x="230320" y="290620"/>
                </a:cubicBezTo>
                <a:lnTo>
                  <a:pt x="229753" y="287900"/>
                </a:lnTo>
                <a:lnTo>
                  <a:pt x="231794" y="284273"/>
                </a:lnTo>
                <a:lnTo>
                  <a:pt x="230887" y="284273"/>
                </a:lnTo>
                <a:close/>
                <a:moveTo>
                  <a:pt x="182035" y="294928"/>
                </a:moveTo>
                <a:lnTo>
                  <a:pt x="181695" y="294587"/>
                </a:lnTo>
                <a:lnTo>
                  <a:pt x="181354" y="293454"/>
                </a:lnTo>
                <a:lnTo>
                  <a:pt x="180901" y="293681"/>
                </a:lnTo>
                <a:lnTo>
                  <a:pt x="180335" y="294701"/>
                </a:lnTo>
                <a:lnTo>
                  <a:pt x="179655" y="295608"/>
                </a:lnTo>
                <a:lnTo>
                  <a:pt x="181468" y="295948"/>
                </a:lnTo>
                <a:lnTo>
                  <a:pt x="182035" y="294928"/>
                </a:lnTo>
                <a:close/>
                <a:moveTo>
                  <a:pt x="377444" y="472881"/>
                </a:moveTo>
                <a:lnTo>
                  <a:pt x="377104" y="472881"/>
                </a:lnTo>
                <a:cubicBezTo>
                  <a:pt x="377104" y="472881"/>
                  <a:pt x="378351" y="475488"/>
                  <a:pt x="378351" y="475488"/>
                </a:cubicBezTo>
                <a:lnTo>
                  <a:pt x="378691" y="475488"/>
                </a:lnTo>
                <a:cubicBezTo>
                  <a:pt x="378691" y="475488"/>
                  <a:pt x="379031" y="474695"/>
                  <a:pt x="379031" y="474695"/>
                </a:cubicBezTo>
                <a:lnTo>
                  <a:pt x="378238" y="473221"/>
                </a:lnTo>
                <a:lnTo>
                  <a:pt x="377444" y="472881"/>
                </a:lnTo>
                <a:close/>
                <a:moveTo>
                  <a:pt x="451686" y="56900"/>
                </a:moveTo>
                <a:lnTo>
                  <a:pt x="450099" y="57127"/>
                </a:lnTo>
                <a:lnTo>
                  <a:pt x="448286" y="58713"/>
                </a:lnTo>
                <a:lnTo>
                  <a:pt x="446358" y="59960"/>
                </a:lnTo>
                <a:lnTo>
                  <a:pt x="445339" y="59960"/>
                </a:lnTo>
                <a:cubicBezTo>
                  <a:pt x="445339" y="59960"/>
                  <a:pt x="443412" y="59393"/>
                  <a:pt x="443412" y="59393"/>
                </a:cubicBezTo>
                <a:lnTo>
                  <a:pt x="442051" y="55086"/>
                </a:lnTo>
                <a:lnTo>
                  <a:pt x="440805" y="52026"/>
                </a:lnTo>
                <a:lnTo>
                  <a:pt x="439331" y="49759"/>
                </a:lnTo>
                <a:lnTo>
                  <a:pt x="438537" y="47039"/>
                </a:lnTo>
                <a:lnTo>
                  <a:pt x="439105" y="44205"/>
                </a:lnTo>
                <a:lnTo>
                  <a:pt x="441485" y="38651"/>
                </a:lnTo>
                <a:lnTo>
                  <a:pt x="443638" y="34457"/>
                </a:lnTo>
                <a:lnTo>
                  <a:pt x="443979" y="33097"/>
                </a:lnTo>
                <a:lnTo>
                  <a:pt x="443979" y="31850"/>
                </a:lnTo>
                <a:cubicBezTo>
                  <a:pt x="443979" y="31850"/>
                  <a:pt x="443412" y="31624"/>
                  <a:pt x="443412" y="31624"/>
                </a:cubicBezTo>
                <a:lnTo>
                  <a:pt x="438425" y="36158"/>
                </a:lnTo>
                <a:lnTo>
                  <a:pt x="433777" y="41145"/>
                </a:lnTo>
                <a:lnTo>
                  <a:pt x="432304" y="42278"/>
                </a:lnTo>
                <a:lnTo>
                  <a:pt x="430604" y="42618"/>
                </a:lnTo>
                <a:lnTo>
                  <a:pt x="428223" y="42618"/>
                </a:lnTo>
                <a:cubicBezTo>
                  <a:pt x="428223" y="42618"/>
                  <a:pt x="425843" y="42051"/>
                  <a:pt x="425843" y="42051"/>
                </a:cubicBezTo>
                <a:lnTo>
                  <a:pt x="418022" y="37971"/>
                </a:lnTo>
                <a:lnTo>
                  <a:pt x="416095" y="37518"/>
                </a:lnTo>
                <a:lnTo>
                  <a:pt x="414962" y="37518"/>
                </a:lnTo>
                <a:cubicBezTo>
                  <a:pt x="414962" y="37518"/>
                  <a:pt x="412354" y="37518"/>
                  <a:pt x="412354" y="37518"/>
                </a:cubicBezTo>
                <a:lnTo>
                  <a:pt x="410994" y="37178"/>
                </a:lnTo>
                <a:lnTo>
                  <a:pt x="408841" y="34797"/>
                </a:lnTo>
                <a:lnTo>
                  <a:pt x="405894" y="33324"/>
                </a:lnTo>
                <a:lnTo>
                  <a:pt x="401360" y="30150"/>
                </a:lnTo>
                <a:lnTo>
                  <a:pt x="396940" y="26410"/>
                </a:lnTo>
                <a:lnTo>
                  <a:pt x="393086" y="22783"/>
                </a:lnTo>
                <a:lnTo>
                  <a:pt x="389345" y="18702"/>
                </a:lnTo>
                <a:lnTo>
                  <a:pt x="383451" y="10428"/>
                </a:lnTo>
                <a:lnTo>
                  <a:pt x="378464" y="4987"/>
                </a:lnTo>
                <a:lnTo>
                  <a:pt x="375291" y="1927"/>
                </a:lnTo>
                <a:lnTo>
                  <a:pt x="374611" y="680"/>
                </a:lnTo>
                <a:lnTo>
                  <a:pt x="373704" y="0"/>
                </a:lnTo>
                <a:lnTo>
                  <a:pt x="372457" y="680"/>
                </a:lnTo>
                <a:lnTo>
                  <a:pt x="371437" y="1927"/>
                </a:lnTo>
                <a:lnTo>
                  <a:pt x="370417" y="2494"/>
                </a:lnTo>
                <a:lnTo>
                  <a:pt x="368150" y="2947"/>
                </a:lnTo>
                <a:lnTo>
                  <a:pt x="367809" y="3627"/>
                </a:lnTo>
                <a:lnTo>
                  <a:pt x="367809" y="4421"/>
                </a:lnTo>
                <a:cubicBezTo>
                  <a:pt x="367809" y="4421"/>
                  <a:pt x="366563" y="6914"/>
                  <a:pt x="366563" y="6914"/>
                </a:cubicBezTo>
                <a:lnTo>
                  <a:pt x="366336" y="9634"/>
                </a:lnTo>
                <a:lnTo>
                  <a:pt x="367809" y="12468"/>
                </a:lnTo>
                <a:lnTo>
                  <a:pt x="369057" y="15415"/>
                </a:lnTo>
                <a:lnTo>
                  <a:pt x="370303" y="21536"/>
                </a:lnTo>
                <a:lnTo>
                  <a:pt x="369850" y="27883"/>
                </a:lnTo>
                <a:lnTo>
                  <a:pt x="368943" y="30944"/>
                </a:lnTo>
                <a:lnTo>
                  <a:pt x="367809" y="33890"/>
                </a:lnTo>
                <a:lnTo>
                  <a:pt x="367470" y="40465"/>
                </a:lnTo>
                <a:lnTo>
                  <a:pt x="366563" y="43185"/>
                </a:lnTo>
                <a:lnTo>
                  <a:pt x="363389" y="47719"/>
                </a:lnTo>
                <a:lnTo>
                  <a:pt x="362369" y="50552"/>
                </a:lnTo>
                <a:lnTo>
                  <a:pt x="362369" y="54066"/>
                </a:lnTo>
                <a:cubicBezTo>
                  <a:pt x="362369" y="54066"/>
                  <a:pt x="362709" y="57580"/>
                  <a:pt x="362709" y="57580"/>
                </a:cubicBezTo>
                <a:lnTo>
                  <a:pt x="361916" y="60300"/>
                </a:lnTo>
                <a:lnTo>
                  <a:pt x="360329" y="62454"/>
                </a:lnTo>
                <a:lnTo>
                  <a:pt x="359308" y="62794"/>
                </a:lnTo>
                <a:lnTo>
                  <a:pt x="357155" y="62794"/>
                </a:lnTo>
                <a:cubicBezTo>
                  <a:pt x="357155" y="62794"/>
                  <a:pt x="353415" y="62341"/>
                  <a:pt x="353415" y="62341"/>
                </a:cubicBezTo>
                <a:lnTo>
                  <a:pt x="350694" y="62341"/>
                </a:lnTo>
                <a:cubicBezTo>
                  <a:pt x="350694" y="62341"/>
                  <a:pt x="349901" y="62001"/>
                  <a:pt x="349901" y="62001"/>
                </a:cubicBezTo>
                <a:lnTo>
                  <a:pt x="345934" y="59393"/>
                </a:lnTo>
                <a:lnTo>
                  <a:pt x="343893" y="58713"/>
                </a:lnTo>
                <a:lnTo>
                  <a:pt x="341967" y="59620"/>
                </a:lnTo>
                <a:lnTo>
                  <a:pt x="341740" y="61434"/>
                </a:lnTo>
                <a:lnTo>
                  <a:pt x="342080" y="63247"/>
                </a:lnTo>
                <a:lnTo>
                  <a:pt x="343893" y="66421"/>
                </a:lnTo>
                <a:lnTo>
                  <a:pt x="342760" y="69028"/>
                </a:lnTo>
                <a:lnTo>
                  <a:pt x="340607" y="71295"/>
                </a:lnTo>
                <a:lnTo>
                  <a:pt x="338453" y="73222"/>
                </a:lnTo>
                <a:lnTo>
                  <a:pt x="336186" y="74922"/>
                </a:lnTo>
                <a:lnTo>
                  <a:pt x="334146" y="76169"/>
                </a:lnTo>
                <a:lnTo>
                  <a:pt x="332786" y="76509"/>
                </a:lnTo>
                <a:lnTo>
                  <a:pt x="331538" y="77076"/>
                </a:lnTo>
                <a:lnTo>
                  <a:pt x="330858" y="78889"/>
                </a:lnTo>
                <a:lnTo>
                  <a:pt x="330178" y="82403"/>
                </a:lnTo>
                <a:lnTo>
                  <a:pt x="330178" y="83990"/>
                </a:lnTo>
                <a:cubicBezTo>
                  <a:pt x="330178" y="83990"/>
                  <a:pt x="330292" y="86937"/>
                  <a:pt x="330292" y="86937"/>
                </a:cubicBezTo>
                <a:lnTo>
                  <a:pt x="331538" y="89317"/>
                </a:lnTo>
                <a:lnTo>
                  <a:pt x="334146" y="91697"/>
                </a:lnTo>
                <a:lnTo>
                  <a:pt x="334826" y="92604"/>
                </a:lnTo>
                <a:lnTo>
                  <a:pt x="335846" y="96685"/>
                </a:lnTo>
                <a:lnTo>
                  <a:pt x="335392" y="99518"/>
                </a:lnTo>
                <a:lnTo>
                  <a:pt x="334146" y="102352"/>
                </a:lnTo>
                <a:lnTo>
                  <a:pt x="333579" y="105526"/>
                </a:lnTo>
                <a:lnTo>
                  <a:pt x="333919" y="106999"/>
                </a:lnTo>
                <a:lnTo>
                  <a:pt x="334486" y="108246"/>
                </a:lnTo>
                <a:lnTo>
                  <a:pt x="335506" y="109266"/>
                </a:lnTo>
                <a:lnTo>
                  <a:pt x="336753" y="109606"/>
                </a:lnTo>
                <a:lnTo>
                  <a:pt x="339247" y="108699"/>
                </a:lnTo>
                <a:lnTo>
                  <a:pt x="341626" y="106999"/>
                </a:lnTo>
                <a:lnTo>
                  <a:pt x="342533" y="105752"/>
                </a:lnTo>
                <a:lnTo>
                  <a:pt x="343667" y="103032"/>
                </a:lnTo>
                <a:lnTo>
                  <a:pt x="345820" y="100538"/>
                </a:lnTo>
                <a:lnTo>
                  <a:pt x="347180" y="99291"/>
                </a:lnTo>
                <a:lnTo>
                  <a:pt x="350354" y="100765"/>
                </a:lnTo>
                <a:lnTo>
                  <a:pt x="352168" y="101218"/>
                </a:lnTo>
                <a:lnTo>
                  <a:pt x="354095" y="101218"/>
                </a:lnTo>
                <a:cubicBezTo>
                  <a:pt x="354095" y="101218"/>
                  <a:pt x="355681" y="100765"/>
                  <a:pt x="355681" y="100765"/>
                </a:cubicBezTo>
                <a:lnTo>
                  <a:pt x="357155" y="99518"/>
                </a:lnTo>
                <a:lnTo>
                  <a:pt x="356249" y="98385"/>
                </a:lnTo>
                <a:lnTo>
                  <a:pt x="352281" y="94984"/>
                </a:lnTo>
                <a:lnTo>
                  <a:pt x="348654" y="91357"/>
                </a:lnTo>
                <a:lnTo>
                  <a:pt x="347634" y="91130"/>
                </a:lnTo>
                <a:lnTo>
                  <a:pt x="345480" y="91130"/>
                </a:lnTo>
                <a:cubicBezTo>
                  <a:pt x="345480" y="91130"/>
                  <a:pt x="344460" y="90904"/>
                  <a:pt x="344460" y="90904"/>
                </a:cubicBezTo>
                <a:lnTo>
                  <a:pt x="342193" y="89090"/>
                </a:lnTo>
                <a:lnTo>
                  <a:pt x="340380" y="86597"/>
                </a:lnTo>
                <a:lnTo>
                  <a:pt x="340153" y="85463"/>
                </a:lnTo>
                <a:lnTo>
                  <a:pt x="340153" y="84330"/>
                </a:lnTo>
                <a:cubicBezTo>
                  <a:pt x="340153" y="84330"/>
                  <a:pt x="340833" y="82743"/>
                  <a:pt x="340833" y="82743"/>
                </a:cubicBezTo>
                <a:lnTo>
                  <a:pt x="341513" y="81383"/>
                </a:lnTo>
                <a:lnTo>
                  <a:pt x="343440" y="79456"/>
                </a:lnTo>
                <a:lnTo>
                  <a:pt x="344800" y="79229"/>
                </a:lnTo>
                <a:lnTo>
                  <a:pt x="346161" y="79229"/>
                </a:lnTo>
                <a:cubicBezTo>
                  <a:pt x="346161" y="79229"/>
                  <a:pt x="348087" y="79569"/>
                  <a:pt x="348087" y="79569"/>
                </a:cubicBezTo>
                <a:lnTo>
                  <a:pt x="349674" y="81043"/>
                </a:lnTo>
                <a:lnTo>
                  <a:pt x="352961" y="84783"/>
                </a:lnTo>
                <a:lnTo>
                  <a:pt x="353755" y="85237"/>
                </a:lnTo>
                <a:lnTo>
                  <a:pt x="362369" y="79796"/>
                </a:lnTo>
                <a:lnTo>
                  <a:pt x="371437" y="78889"/>
                </a:lnTo>
                <a:lnTo>
                  <a:pt x="376310" y="81723"/>
                </a:lnTo>
                <a:lnTo>
                  <a:pt x="384925" y="87390"/>
                </a:lnTo>
                <a:lnTo>
                  <a:pt x="393086" y="91130"/>
                </a:lnTo>
                <a:lnTo>
                  <a:pt x="397280" y="93624"/>
                </a:lnTo>
                <a:lnTo>
                  <a:pt x="399887" y="94191"/>
                </a:lnTo>
                <a:lnTo>
                  <a:pt x="400794" y="93171"/>
                </a:lnTo>
                <a:lnTo>
                  <a:pt x="401474" y="91924"/>
                </a:lnTo>
                <a:lnTo>
                  <a:pt x="401700" y="90110"/>
                </a:lnTo>
                <a:lnTo>
                  <a:pt x="401700" y="88297"/>
                </a:lnTo>
                <a:cubicBezTo>
                  <a:pt x="401700" y="88297"/>
                  <a:pt x="402493" y="85577"/>
                  <a:pt x="402493" y="85577"/>
                </a:cubicBezTo>
                <a:lnTo>
                  <a:pt x="403741" y="83083"/>
                </a:lnTo>
                <a:lnTo>
                  <a:pt x="406801" y="78322"/>
                </a:lnTo>
                <a:lnTo>
                  <a:pt x="410541" y="74355"/>
                </a:lnTo>
                <a:lnTo>
                  <a:pt x="414735" y="70842"/>
                </a:lnTo>
                <a:lnTo>
                  <a:pt x="419382" y="68348"/>
                </a:lnTo>
                <a:lnTo>
                  <a:pt x="421535" y="68008"/>
                </a:lnTo>
                <a:lnTo>
                  <a:pt x="425956" y="69141"/>
                </a:lnTo>
                <a:lnTo>
                  <a:pt x="428337" y="69141"/>
                </a:lnTo>
                <a:cubicBezTo>
                  <a:pt x="428337" y="69141"/>
                  <a:pt x="431964" y="67781"/>
                  <a:pt x="431964" y="67781"/>
                </a:cubicBezTo>
                <a:lnTo>
                  <a:pt x="434344" y="67554"/>
                </a:lnTo>
                <a:lnTo>
                  <a:pt x="436497" y="66761"/>
                </a:lnTo>
                <a:lnTo>
                  <a:pt x="438537" y="65287"/>
                </a:lnTo>
                <a:lnTo>
                  <a:pt x="440691" y="64041"/>
                </a:lnTo>
                <a:lnTo>
                  <a:pt x="443072" y="62907"/>
                </a:lnTo>
                <a:lnTo>
                  <a:pt x="444205" y="62907"/>
                </a:lnTo>
                <a:cubicBezTo>
                  <a:pt x="444205" y="62907"/>
                  <a:pt x="446246" y="62907"/>
                  <a:pt x="446246" y="62907"/>
                </a:cubicBezTo>
                <a:lnTo>
                  <a:pt x="446926" y="62454"/>
                </a:lnTo>
                <a:lnTo>
                  <a:pt x="448739" y="59847"/>
                </a:lnTo>
                <a:lnTo>
                  <a:pt x="450779" y="58487"/>
                </a:lnTo>
                <a:lnTo>
                  <a:pt x="452933" y="57353"/>
                </a:lnTo>
                <a:lnTo>
                  <a:pt x="451233" y="57127"/>
                </a:lnTo>
                <a:close/>
                <a:moveTo>
                  <a:pt x="374724" y="153018"/>
                </a:moveTo>
                <a:lnTo>
                  <a:pt x="374724" y="151657"/>
                </a:lnTo>
                <a:cubicBezTo>
                  <a:pt x="374724" y="151657"/>
                  <a:pt x="374384" y="150297"/>
                  <a:pt x="374384" y="150297"/>
                </a:cubicBezTo>
                <a:lnTo>
                  <a:pt x="373477" y="147350"/>
                </a:lnTo>
                <a:lnTo>
                  <a:pt x="372344" y="144517"/>
                </a:lnTo>
                <a:lnTo>
                  <a:pt x="370643" y="138736"/>
                </a:lnTo>
                <a:lnTo>
                  <a:pt x="367583" y="133975"/>
                </a:lnTo>
                <a:lnTo>
                  <a:pt x="365430" y="132502"/>
                </a:lnTo>
                <a:lnTo>
                  <a:pt x="363843" y="130462"/>
                </a:lnTo>
                <a:lnTo>
                  <a:pt x="363162" y="127515"/>
                </a:lnTo>
                <a:lnTo>
                  <a:pt x="362822" y="124454"/>
                </a:lnTo>
                <a:lnTo>
                  <a:pt x="362596" y="117767"/>
                </a:lnTo>
                <a:lnTo>
                  <a:pt x="363049" y="113686"/>
                </a:lnTo>
                <a:lnTo>
                  <a:pt x="363729" y="109606"/>
                </a:lnTo>
                <a:lnTo>
                  <a:pt x="359875" y="110966"/>
                </a:lnTo>
                <a:lnTo>
                  <a:pt x="359082" y="110513"/>
                </a:lnTo>
                <a:lnTo>
                  <a:pt x="356588" y="108359"/>
                </a:lnTo>
                <a:lnTo>
                  <a:pt x="355455" y="107792"/>
                </a:lnTo>
                <a:lnTo>
                  <a:pt x="353188" y="106999"/>
                </a:lnTo>
                <a:lnTo>
                  <a:pt x="352281" y="107679"/>
                </a:lnTo>
                <a:lnTo>
                  <a:pt x="351601" y="109153"/>
                </a:lnTo>
                <a:lnTo>
                  <a:pt x="350468" y="113686"/>
                </a:lnTo>
                <a:lnTo>
                  <a:pt x="350468" y="116747"/>
                </a:lnTo>
                <a:cubicBezTo>
                  <a:pt x="350468" y="116747"/>
                  <a:pt x="355908" y="115273"/>
                  <a:pt x="355908" y="115273"/>
                </a:cubicBezTo>
                <a:lnTo>
                  <a:pt x="356815" y="114820"/>
                </a:lnTo>
                <a:lnTo>
                  <a:pt x="357609" y="114027"/>
                </a:lnTo>
                <a:lnTo>
                  <a:pt x="358515" y="113800"/>
                </a:lnTo>
                <a:lnTo>
                  <a:pt x="359422" y="114820"/>
                </a:lnTo>
                <a:lnTo>
                  <a:pt x="359762" y="117540"/>
                </a:lnTo>
                <a:lnTo>
                  <a:pt x="358969" y="120487"/>
                </a:lnTo>
                <a:lnTo>
                  <a:pt x="358062" y="122187"/>
                </a:lnTo>
                <a:lnTo>
                  <a:pt x="356702" y="123321"/>
                </a:lnTo>
                <a:lnTo>
                  <a:pt x="352961" y="121847"/>
                </a:lnTo>
                <a:lnTo>
                  <a:pt x="351714" y="122187"/>
                </a:lnTo>
                <a:lnTo>
                  <a:pt x="351148" y="123661"/>
                </a:lnTo>
                <a:lnTo>
                  <a:pt x="350241" y="124681"/>
                </a:lnTo>
                <a:lnTo>
                  <a:pt x="349221" y="124681"/>
                </a:lnTo>
                <a:cubicBezTo>
                  <a:pt x="349221" y="124681"/>
                  <a:pt x="348314" y="124114"/>
                  <a:pt x="348314" y="124114"/>
                </a:cubicBezTo>
                <a:lnTo>
                  <a:pt x="347860" y="123208"/>
                </a:lnTo>
                <a:lnTo>
                  <a:pt x="347067" y="116407"/>
                </a:lnTo>
                <a:lnTo>
                  <a:pt x="346841" y="115387"/>
                </a:lnTo>
                <a:lnTo>
                  <a:pt x="345594" y="114933"/>
                </a:lnTo>
                <a:lnTo>
                  <a:pt x="344234" y="114933"/>
                </a:lnTo>
                <a:cubicBezTo>
                  <a:pt x="344234" y="114933"/>
                  <a:pt x="343100" y="114933"/>
                  <a:pt x="343100" y="114933"/>
                </a:cubicBezTo>
                <a:lnTo>
                  <a:pt x="341967" y="114367"/>
                </a:lnTo>
                <a:lnTo>
                  <a:pt x="341173" y="115047"/>
                </a:lnTo>
                <a:lnTo>
                  <a:pt x="340607" y="116180"/>
                </a:lnTo>
                <a:lnTo>
                  <a:pt x="341173" y="120261"/>
                </a:lnTo>
                <a:lnTo>
                  <a:pt x="340833" y="121734"/>
                </a:lnTo>
                <a:lnTo>
                  <a:pt x="339927" y="124341"/>
                </a:lnTo>
                <a:lnTo>
                  <a:pt x="339359" y="125361"/>
                </a:lnTo>
                <a:lnTo>
                  <a:pt x="338340" y="126268"/>
                </a:lnTo>
                <a:lnTo>
                  <a:pt x="337206" y="126835"/>
                </a:lnTo>
                <a:lnTo>
                  <a:pt x="335959" y="126835"/>
                </a:lnTo>
                <a:cubicBezTo>
                  <a:pt x="335959" y="126835"/>
                  <a:pt x="334826" y="127288"/>
                  <a:pt x="334826" y="127288"/>
                </a:cubicBezTo>
                <a:lnTo>
                  <a:pt x="333579" y="128875"/>
                </a:lnTo>
                <a:lnTo>
                  <a:pt x="332672" y="130802"/>
                </a:lnTo>
                <a:lnTo>
                  <a:pt x="332672" y="132502"/>
                </a:lnTo>
                <a:cubicBezTo>
                  <a:pt x="332672" y="132502"/>
                  <a:pt x="333466" y="135562"/>
                  <a:pt x="333466" y="135562"/>
                </a:cubicBezTo>
                <a:lnTo>
                  <a:pt x="334486" y="138169"/>
                </a:lnTo>
                <a:lnTo>
                  <a:pt x="334486" y="139529"/>
                </a:lnTo>
                <a:cubicBezTo>
                  <a:pt x="334486" y="139529"/>
                  <a:pt x="333579" y="142703"/>
                  <a:pt x="333579" y="142703"/>
                </a:cubicBezTo>
                <a:lnTo>
                  <a:pt x="332219" y="145650"/>
                </a:lnTo>
                <a:lnTo>
                  <a:pt x="331538" y="146557"/>
                </a:lnTo>
                <a:lnTo>
                  <a:pt x="330519" y="147010"/>
                </a:lnTo>
                <a:lnTo>
                  <a:pt x="329045" y="147237"/>
                </a:lnTo>
                <a:lnTo>
                  <a:pt x="328705" y="148257"/>
                </a:lnTo>
                <a:lnTo>
                  <a:pt x="330066" y="149391"/>
                </a:lnTo>
                <a:lnTo>
                  <a:pt x="331765" y="149164"/>
                </a:lnTo>
                <a:lnTo>
                  <a:pt x="332899" y="149164"/>
                </a:lnTo>
                <a:cubicBezTo>
                  <a:pt x="332899" y="149164"/>
                  <a:pt x="333919" y="149957"/>
                  <a:pt x="333919" y="149957"/>
                </a:cubicBezTo>
                <a:lnTo>
                  <a:pt x="335166" y="152678"/>
                </a:lnTo>
                <a:lnTo>
                  <a:pt x="335392" y="155851"/>
                </a:lnTo>
                <a:lnTo>
                  <a:pt x="335053" y="160045"/>
                </a:lnTo>
                <a:lnTo>
                  <a:pt x="334826" y="161405"/>
                </a:lnTo>
                <a:lnTo>
                  <a:pt x="334259" y="162766"/>
                </a:lnTo>
                <a:lnTo>
                  <a:pt x="333579" y="164012"/>
                </a:lnTo>
                <a:lnTo>
                  <a:pt x="332786" y="165032"/>
                </a:lnTo>
                <a:lnTo>
                  <a:pt x="332219" y="166166"/>
                </a:lnTo>
                <a:lnTo>
                  <a:pt x="331538" y="169340"/>
                </a:lnTo>
                <a:lnTo>
                  <a:pt x="329952" y="175120"/>
                </a:lnTo>
                <a:lnTo>
                  <a:pt x="328818" y="177501"/>
                </a:lnTo>
                <a:lnTo>
                  <a:pt x="327005" y="179881"/>
                </a:lnTo>
                <a:lnTo>
                  <a:pt x="325418" y="182374"/>
                </a:lnTo>
                <a:lnTo>
                  <a:pt x="324171" y="184868"/>
                </a:lnTo>
                <a:lnTo>
                  <a:pt x="323264" y="187475"/>
                </a:lnTo>
                <a:lnTo>
                  <a:pt x="322584" y="190875"/>
                </a:lnTo>
                <a:lnTo>
                  <a:pt x="321677" y="194049"/>
                </a:lnTo>
                <a:lnTo>
                  <a:pt x="320884" y="195183"/>
                </a:lnTo>
                <a:lnTo>
                  <a:pt x="318504" y="197450"/>
                </a:lnTo>
                <a:lnTo>
                  <a:pt x="311136" y="201643"/>
                </a:lnTo>
                <a:lnTo>
                  <a:pt x="309776" y="203457"/>
                </a:lnTo>
                <a:lnTo>
                  <a:pt x="308756" y="206291"/>
                </a:lnTo>
                <a:lnTo>
                  <a:pt x="307509" y="208897"/>
                </a:lnTo>
                <a:lnTo>
                  <a:pt x="305923" y="211164"/>
                </a:lnTo>
                <a:lnTo>
                  <a:pt x="304222" y="213205"/>
                </a:lnTo>
                <a:lnTo>
                  <a:pt x="299575" y="217625"/>
                </a:lnTo>
                <a:lnTo>
                  <a:pt x="297534" y="218759"/>
                </a:lnTo>
                <a:lnTo>
                  <a:pt x="295268" y="219325"/>
                </a:lnTo>
                <a:lnTo>
                  <a:pt x="291301" y="221479"/>
                </a:lnTo>
                <a:lnTo>
                  <a:pt x="283140" y="224313"/>
                </a:lnTo>
                <a:lnTo>
                  <a:pt x="282460" y="224993"/>
                </a:lnTo>
                <a:lnTo>
                  <a:pt x="279626" y="228847"/>
                </a:lnTo>
                <a:lnTo>
                  <a:pt x="278719" y="229300"/>
                </a:lnTo>
                <a:lnTo>
                  <a:pt x="277699" y="229300"/>
                </a:lnTo>
                <a:cubicBezTo>
                  <a:pt x="277699" y="229300"/>
                  <a:pt x="275206" y="228733"/>
                  <a:pt x="275206" y="228733"/>
                </a:cubicBezTo>
                <a:lnTo>
                  <a:pt x="273052" y="227146"/>
                </a:lnTo>
                <a:lnTo>
                  <a:pt x="273052" y="225673"/>
                </a:lnTo>
                <a:cubicBezTo>
                  <a:pt x="273052" y="225673"/>
                  <a:pt x="273052" y="224086"/>
                  <a:pt x="273052" y="224086"/>
                </a:cubicBezTo>
                <a:lnTo>
                  <a:pt x="272599" y="222386"/>
                </a:lnTo>
                <a:lnTo>
                  <a:pt x="270671" y="220119"/>
                </a:lnTo>
                <a:lnTo>
                  <a:pt x="271125" y="218759"/>
                </a:lnTo>
                <a:lnTo>
                  <a:pt x="272372" y="218078"/>
                </a:lnTo>
                <a:lnTo>
                  <a:pt x="273619" y="217625"/>
                </a:lnTo>
                <a:lnTo>
                  <a:pt x="275772" y="216038"/>
                </a:lnTo>
                <a:lnTo>
                  <a:pt x="279513" y="212185"/>
                </a:lnTo>
                <a:lnTo>
                  <a:pt x="279513" y="210938"/>
                </a:lnTo>
                <a:cubicBezTo>
                  <a:pt x="279513" y="210938"/>
                  <a:pt x="279172" y="210031"/>
                  <a:pt x="279172" y="210031"/>
                </a:cubicBezTo>
                <a:lnTo>
                  <a:pt x="276679" y="210711"/>
                </a:lnTo>
                <a:lnTo>
                  <a:pt x="271805" y="212865"/>
                </a:lnTo>
                <a:lnTo>
                  <a:pt x="269425" y="213658"/>
                </a:lnTo>
                <a:lnTo>
                  <a:pt x="266931" y="218305"/>
                </a:lnTo>
                <a:lnTo>
                  <a:pt x="267498" y="224539"/>
                </a:lnTo>
                <a:lnTo>
                  <a:pt x="266478" y="229753"/>
                </a:lnTo>
                <a:lnTo>
                  <a:pt x="263531" y="234060"/>
                </a:lnTo>
                <a:lnTo>
                  <a:pt x="259450" y="239388"/>
                </a:lnTo>
                <a:lnTo>
                  <a:pt x="257410" y="241201"/>
                </a:lnTo>
                <a:lnTo>
                  <a:pt x="255256" y="242788"/>
                </a:lnTo>
                <a:lnTo>
                  <a:pt x="253443" y="245508"/>
                </a:lnTo>
                <a:lnTo>
                  <a:pt x="252196" y="248682"/>
                </a:lnTo>
                <a:lnTo>
                  <a:pt x="252536" y="251629"/>
                </a:lnTo>
                <a:lnTo>
                  <a:pt x="254010" y="254236"/>
                </a:lnTo>
                <a:lnTo>
                  <a:pt x="252423" y="256390"/>
                </a:lnTo>
                <a:lnTo>
                  <a:pt x="250156" y="258317"/>
                </a:lnTo>
                <a:lnTo>
                  <a:pt x="247889" y="259790"/>
                </a:lnTo>
                <a:lnTo>
                  <a:pt x="245509" y="260924"/>
                </a:lnTo>
                <a:lnTo>
                  <a:pt x="243922" y="260583"/>
                </a:lnTo>
                <a:lnTo>
                  <a:pt x="238254" y="260357"/>
                </a:lnTo>
                <a:lnTo>
                  <a:pt x="237008" y="259677"/>
                </a:lnTo>
                <a:lnTo>
                  <a:pt x="236328" y="258657"/>
                </a:lnTo>
                <a:lnTo>
                  <a:pt x="237121" y="256956"/>
                </a:lnTo>
                <a:lnTo>
                  <a:pt x="237121" y="255370"/>
                </a:lnTo>
                <a:cubicBezTo>
                  <a:pt x="237121" y="255370"/>
                  <a:pt x="236101" y="254916"/>
                  <a:pt x="236101" y="254916"/>
                </a:cubicBezTo>
                <a:lnTo>
                  <a:pt x="235194" y="254916"/>
                </a:lnTo>
                <a:cubicBezTo>
                  <a:pt x="235194" y="254916"/>
                  <a:pt x="229187" y="256843"/>
                  <a:pt x="229187" y="256843"/>
                </a:cubicBezTo>
                <a:lnTo>
                  <a:pt x="220459" y="257750"/>
                </a:lnTo>
                <a:lnTo>
                  <a:pt x="217966" y="258997"/>
                </a:lnTo>
                <a:lnTo>
                  <a:pt x="215472" y="260017"/>
                </a:lnTo>
                <a:lnTo>
                  <a:pt x="210711" y="260810"/>
                </a:lnTo>
                <a:lnTo>
                  <a:pt x="208218" y="261150"/>
                </a:lnTo>
                <a:lnTo>
                  <a:pt x="205724" y="261150"/>
                </a:lnTo>
                <a:cubicBezTo>
                  <a:pt x="205724" y="261150"/>
                  <a:pt x="203231" y="260697"/>
                  <a:pt x="203231" y="260697"/>
                </a:cubicBezTo>
                <a:lnTo>
                  <a:pt x="200737" y="261037"/>
                </a:lnTo>
                <a:lnTo>
                  <a:pt x="199490" y="261717"/>
                </a:lnTo>
                <a:lnTo>
                  <a:pt x="198244" y="262057"/>
                </a:lnTo>
                <a:lnTo>
                  <a:pt x="195976" y="259563"/>
                </a:lnTo>
                <a:lnTo>
                  <a:pt x="193709" y="259563"/>
                </a:lnTo>
                <a:cubicBezTo>
                  <a:pt x="193709" y="259563"/>
                  <a:pt x="188949" y="260697"/>
                  <a:pt x="188949" y="260697"/>
                </a:cubicBezTo>
                <a:lnTo>
                  <a:pt x="185322" y="262284"/>
                </a:lnTo>
                <a:lnTo>
                  <a:pt x="184301" y="263077"/>
                </a:lnTo>
                <a:lnTo>
                  <a:pt x="182715" y="265911"/>
                </a:lnTo>
                <a:lnTo>
                  <a:pt x="178521" y="269651"/>
                </a:lnTo>
                <a:lnTo>
                  <a:pt x="175347" y="272938"/>
                </a:lnTo>
                <a:lnTo>
                  <a:pt x="173307" y="274298"/>
                </a:lnTo>
                <a:lnTo>
                  <a:pt x="171380" y="275999"/>
                </a:lnTo>
                <a:lnTo>
                  <a:pt x="169340" y="278266"/>
                </a:lnTo>
                <a:lnTo>
                  <a:pt x="167186" y="280306"/>
                </a:lnTo>
                <a:lnTo>
                  <a:pt x="164693" y="281779"/>
                </a:lnTo>
                <a:lnTo>
                  <a:pt x="162086" y="283026"/>
                </a:lnTo>
                <a:lnTo>
                  <a:pt x="160159" y="284613"/>
                </a:lnTo>
                <a:lnTo>
                  <a:pt x="158459" y="286653"/>
                </a:lnTo>
                <a:lnTo>
                  <a:pt x="156872" y="288013"/>
                </a:lnTo>
                <a:lnTo>
                  <a:pt x="154945" y="288467"/>
                </a:lnTo>
                <a:lnTo>
                  <a:pt x="152338" y="288127"/>
                </a:lnTo>
                <a:lnTo>
                  <a:pt x="149731" y="288467"/>
                </a:lnTo>
                <a:lnTo>
                  <a:pt x="148711" y="289487"/>
                </a:lnTo>
                <a:lnTo>
                  <a:pt x="147691" y="290734"/>
                </a:lnTo>
                <a:lnTo>
                  <a:pt x="147350" y="291640"/>
                </a:lnTo>
                <a:lnTo>
                  <a:pt x="147918" y="298668"/>
                </a:lnTo>
                <a:lnTo>
                  <a:pt x="149504" y="297874"/>
                </a:lnTo>
                <a:lnTo>
                  <a:pt x="151091" y="297534"/>
                </a:lnTo>
                <a:lnTo>
                  <a:pt x="152678" y="298668"/>
                </a:lnTo>
                <a:lnTo>
                  <a:pt x="154379" y="299348"/>
                </a:lnTo>
                <a:lnTo>
                  <a:pt x="156192" y="298895"/>
                </a:lnTo>
                <a:lnTo>
                  <a:pt x="157892" y="297988"/>
                </a:lnTo>
                <a:lnTo>
                  <a:pt x="159252" y="297648"/>
                </a:lnTo>
                <a:lnTo>
                  <a:pt x="164693" y="296854"/>
                </a:lnTo>
                <a:lnTo>
                  <a:pt x="165146" y="296854"/>
                </a:lnTo>
                <a:cubicBezTo>
                  <a:pt x="165146" y="296854"/>
                  <a:pt x="171834" y="301728"/>
                  <a:pt x="171834" y="301728"/>
                </a:cubicBezTo>
                <a:lnTo>
                  <a:pt x="172967" y="302182"/>
                </a:lnTo>
                <a:lnTo>
                  <a:pt x="173194" y="299575"/>
                </a:lnTo>
                <a:lnTo>
                  <a:pt x="174101" y="297421"/>
                </a:lnTo>
                <a:lnTo>
                  <a:pt x="174894" y="292660"/>
                </a:lnTo>
                <a:lnTo>
                  <a:pt x="176368" y="290280"/>
                </a:lnTo>
                <a:lnTo>
                  <a:pt x="178634" y="289600"/>
                </a:lnTo>
                <a:lnTo>
                  <a:pt x="180901" y="291187"/>
                </a:lnTo>
                <a:lnTo>
                  <a:pt x="183395" y="292207"/>
                </a:lnTo>
                <a:lnTo>
                  <a:pt x="185775" y="291980"/>
                </a:lnTo>
                <a:lnTo>
                  <a:pt x="190762" y="290167"/>
                </a:lnTo>
                <a:lnTo>
                  <a:pt x="193256" y="290847"/>
                </a:lnTo>
                <a:lnTo>
                  <a:pt x="194616" y="289827"/>
                </a:lnTo>
                <a:lnTo>
                  <a:pt x="197223" y="288807"/>
                </a:lnTo>
                <a:lnTo>
                  <a:pt x="199490" y="287673"/>
                </a:lnTo>
                <a:lnTo>
                  <a:pt x="200057" y="287673"/>
                </a:lnTo>
                <a:cubicBezTo>
                  <a:pt x="200057" y="287673"/>
                  <a:pt x="202210" y="286880"/>
                  <a:pt x="202210" y="286880"/>
                </a:cubicBezTo>
                <a:lnTo>
                  <a:pt x="204251" y="286313"/>
                </a:lnTo>
                <a:lnTo>
                  <a:pt x="208331" y="286086"/>
                </a:lnTo>
                <a:lnTo>
                  <a:pt x="210258" y="285293"/>
                </a:lnTo>
                <a:lnTo>
                  <a:pt x="212412" y="283706"/>
                </a:lnTo>
                <a:lnTo>
                  <a:pt x="215132" y="281099"/>
                </a:lnTo>
                <a:lnTo>
                  <a:pt x="215926" y="280646"/>
                </a:lnTo>
                <a:lnTo>
                  <a:pt x="218305" y="280419"/>
                </a:lnTo>
                <a:lnTo>
                  <a:pt x="220572" y="279626"/>
                </a:lnTo>
                <a:lnTo>
                  <a:pt x="222840" y="279286"/>
                </a:lnTo>
                <a:lnTo>
                  <a:pt x="226013" y="279286"/>
                </a:lnTo>
                <a:cubicBezTo>
                  <a:pt x="226013" y="279286"/>
                  <a:pt x="226920" y="279852"/>
                  <a:pt x="226920" y="279852"/>
                </a:cubicBezTo>
                <a:lnTo>
                  <a:pt x="229867" y="282006"/>
                </a:lnTo>
                <a:lnTo>
                  <a:pt x="232134" y="282799"/>
                </a:lnTo>
                <a:lnTo>
                  <a:pt x="235307" y="282233"/>
                </a:lnTo>
                <a:lnTo>
                  <a:pt x="238481" y="282233"/>
                </a:lnTo>
                <a:cubicBezTo>
                  <a:pt x="238481" y="282233"/>
                  <a:pt x="239728" y="283139"/>
                  <a:pt x="239728" y="283139"/>
                </a:cubicBezTo>
                <a:lnTo>
                  <a:pt x="239728" y="284840"/>
                </a:lnTo>
                <a:cubicBezTo>
                  <a:pt x="239728" y="284840"/>
                  <a:pt x="239048" y="285973"/>
                  <a:pt x="239048" y="285973"/>
                </a:cubicBezTo>
                <a:lnTo>
                  <a:pt x="237461" y="288013"/>
                </a:lnTo>
                <a:lnTo>
                  <a:pt x="236555" y="288920"/>
                </a:lnTo>
                <a:lnTo>
                  <a:pt x="233834" y="290507"/>
                </a:lnTo>
                <a:lnTo>
                  <a:pt x="233154" y="291187"/>
                </a:lnTo>
                <a:lnTo>
                  <a:pt x="233834" y="293794"/>
                </a:lnTo>
                <a:lnTo>
                  <a:pt x="233834" y="298101"/>
                </a:lnTo>
                <a:cubicBezTo>
                  <a:pt x="233834" y="298101"/>
                  <a:pt x="234627" y="300821"/>
                  <a:pt x="234627" y="300821"/>
                </a:cubicBezTo>
                <a:lnTo>
                  <a:pt x="236328" y="303088"/>
                </a:lnTo>
                <a:lnTo>
                  <a:pt x="238141" y="305129"/>
                </a:lnTo>
                <a:lnTo>
                  <a:pt x="239161" y="307396"/>
                </a:lnTo>
                <a:lnTo>
                  <a:pt x="240408" y="309209"/>
                </a:lnTo>
                <a:lnTo>
                  <a:pt x="245395" y="310796"/>
                </a:lnTo>
                <a:lnTo>
                  <a:pt x="249929" y="308982"/>
                </a:lnTo>
                <a:lnTo>
                  <a:pt x="253103" y="303655"/>
                </a:lnTo>
                <a:lnTo>
                  <a:pt x="257070" y="295834"/>
                </a:lnTo>
                <a:lnTo>
                  <a:pt x="258317" y="293794"/>
                </a:lnTo>
                <a:lnTo>
                  <a:pt x="262738" y="291754"/>
                </a:lnTo>
                <a:lnTo>
                  <a:pt x="267838" y="290734"/>
                </a:lnTo>
                <a:lnTo>
                  <a:pt x="269085" y="290167"/>
                </a:lnTo>
                <a:lnTo>
                  <a:pt x="269652" y="288807"/>
                </a:lnTo>
                <a:lnTo>
                  <a:pt x="269652" y="287447"/>
                </a:lnTo>
                <a:cubicBezTo>
                  <a:pt x="269652" y="287447"/>
                  <a:pt x="268858" y="286653"/>
                  <a:pt x="268858" y="286653"/>
                </a:cubicBezTo>
                <a:lnTo>
                  <a:pt x="264211" y="283593"/>
                </a:lnTo>
                <a:lnTo>
                  <a:pt x="262511" y="281326"/>
                </a:lnTo>
                <a:lnTo>
                  <a:pt x="263418" y="278606"/>
                </a:lnTo>
                <a:lnTo>
                  <a:pt x="265684" y="273732"/>
                </a:lnTo>
                <a:lnTo>
                  <a:pt x="266818" y="272712"/>
                </a:lnTo>
                <a:lnTo>
                  <a:pt x="268065" y="272032"/>
                </a:lnTo>
                <a:lnTo>
                  <a:pt x="269085" y="271805"/>
                </a:lnTo>
                <a:lnTo>
                  <a:pt x="269991" y="272372"/>
                </a:lnTo>
                <a:lnTo>
                  <a:pt x="269085" y="273732"/>
                </a:lnTo>
                <a:lnTo>
                  <a:pt x="269085" y="275432"/>
                </a:lnTo>
                <a:cubicBezTo>
                  <a:pt x="269085" y="275432"/>
                  <a:pt x="269765" y="278039"/>
                  <a:pt x="269765" y="278039"/>
                </a:cubicBezTo>
                <a:lnTo>
                  <a:pt x="269538" y="279852"/>
                </a:lnTo>
                <a:lnTo>
                  <a:pt x="270445" y="280419"/>
                </a:lnTo>
                <a:lnTo>
                  <a:pt x="271125" y="280079"/>
                </a:lnTo>
                <a:lnTo>
                  <a:pt x="270898" y="277812"/>
                </a:lnTo>
                <a:lnTo>
                  <a:pt x="271465" y="277359"/>
                </a:lnTo>
                <a:lnTo>
                  <a:pt x="272372" y="277926"/>
                </a:lnTo>
                <a:lnTo>
                  <a:pt x="272938" y="279172"/>
                </a:lnTo>
                <a:lnTo>
                  <a:pt x="274299" y="279399"/>
                </a:lnTo>
                <a:lnTo>
                  <a:pt x="276906" y="279059"/>
                </a:lnTo>
                <a:lnTo>
                  <a:pt x="277926" y="279059"/>
                </a:lnTo>
                <a:cubicBezTo>
                  <a:pt x="277926" y="279059"/>
                  <a:pt x="278380" y="280192"/>
                  <a:pt x="278380" y="280192"/>
                </a:cubicBezTo>
                <a:lnTo>
                  <a:pt x="278380" y="280759"/>
                </a:lnTo>
                <a:cubicBezTo>
                  <a:pt x="278380" y="280759"/>
                  <a:pt x="273959" y="282799"/>
                  <a:pt x="273959" y="282799"/>
                </a:cubicBezTo>
                <a:lnTo>
                  <a:pt x="273619" y="283706"/>
                </a:lnTo>
                <a:lnTo>
                  <a:pt x="278833" y="282346"/>
                </a:lnTo>
                <a:lnTo>
                  <a:pt x="283480" y="281666"/>
                </a:lnTo>
                <a:lnTo>
                  <a:pt x="287673" y="282119"/>
                </a:lnTo>
                <a:lnTo>
                  <a:pt x="290054" y="282119"/>
                </a:lnTo>
                <a:cubicBezTo>
                  <a:pt x="290054" y="282119"/>
                  <a:pt x="292434" y="282233"/>
                  <a:pt x="292434" y="282233"/>
                </a:cubicBezTo>
                <a:lnTo>
                  <a:pt x="296742" y="283366"/>
                </a:lnTo>
                <a:lnTo>
                  <a:pt x="298102" y="279966"/>
                </a:lnTo>
                <a:lnTo>
                  <a:pt x="300028" y="277132"/>
                </a:lnTo>
                <a:lnTo>
                  <a:pt x="301729" y="275432"/>
                </a:lnTo>
                <a:lnTo>
                  <a:pt x="303315" y="273618"/>
                </a:lnTo>
                <a:lnTo>
                  <a:pt x="303883" y="272258"/>
                </a:lnTo>
                <a:lnTo>
                  <a:pt x="304675" y="271238"/>
                </a:lnTo>
                <a:lnTo>
                  <a:pt x="307622" y="270331"/>
                </a:lnTo>
                <a:lnTo>
                  <a:pt x="309663" y="271011"/>
                </a:lnTo>
                <a:lnTo>
                  <a:pt x="311363" y="272712"/>
                </a:lnTo>
                <a:lnTo>
                  <a:pt x="309323" y="273958"/>
                </a:lnTo>
                <a:lnTo>
                  <a:pt x="309323" y="276452"/>
                </a:lnTo>
                <a:cubicBezTo>
                  <a:pt x="309323" y="276452"/>
                  <a:pt x="308416" y="280873"/>
                  <a:pt x="308416" y="280873"/>
                </a:cubicBezTo>
                <a:lnTo>
                  <a:pt x="309096" y="282119"/>
                </a:lnTo>
                <a:lnTo>
                  <a:pt x="310003" y="282913"/>
                </a:lnTo>
                <a:lnTo>
                  <a:pt x="311250" y="282686"/>
                </a:lnTo>
                <a:lnTo>
                  <a:pt x="313064" y="280986"/>
                </a:lnTo>
                <a:lnTo>
                  <a:pt x="313744" y="280079"/>
                </a:lnTo>
                <a:lnTo>
                  <a:pt x="315217" y="277472"/>
                </a:lnTo>
                <a:lnTo>
                  <a:pt x="315897" y="274525"/>
                </a:lnTo>
                <a:lnTo>
                  <a:pt x="315897" y="271011"/>
                </a:lnTo>
                <a:cubicBezTo>
                  <a:pt x="315897" y="271011"/>
                  <a:pt x="316123" y="269538"/>
                  <a:pt x="316123" y="269538"/>
                </a:cubicBezTo>
                <a:lnTo>
                  <a:pt x="316690" y="268178"/>
                </a:lnTo>
                <a:lnTo>
                  <a:pt x="318504" y="266477"/>
                </a:lnTo>
                <a:lnTo>
                  <a:pt x="320884" y="266024"/>
                </a:lnTo>
                <a:lnTo>
                  <a:pt x="323151" y="266024"/>
                </a:lnTo>
                <a:cubicBezTo>
                  <a:pt x="323151" y="266024"/>
                  <a:pt x="324965" y="267384"/>
                  <a:pt x="324965" y="267384"/>
                </a:cubicBezTo>
                <a:lnTo>
                  <a:pt x="326438" y="269878"/>
                </a:lnTo>
                <a:lnTo>
                  <a:pt x="327232" y="269651"/>
                </a:lnTo>
                <a:lnTo>
                  <a:pt x="328365" y="267838"/>
                </a:lnTo>
                <a:lnTo>
                  <a:pt x="328592" y="267044"/>
                </a:lnTo>
                <a:lnTo>
                  <a:pt x="327685" y="266477"/>
                </a:lnTo>
                <a:lnTo>
                  <a:pt x="327005" y="265344"/>
                </a:lnTo>
                <a:lnTo>
                  <a:pt x="326665" y="263077"/>
                </a:lnTo>
                <a:lnTo>
                  <a:pt x="329045" y="260924"/>
                </a:lnTo>
                <a:lnTo>
                  <a:pt x="329045" y="260243"/>
                </a:lnTo>
                <a:cubicBezTo>
                  <a:pt x="329045" y="260243"/>
                  <a:pt x="329045" y="259563"/>
                  <a:pt x="329045" y="259563"/>
                </a:cubicBezTo>
                <a:lnTo>
                  <a:pt x="329385" y="257976"/>
                </a:lnTo>
                <a:lnTo>
                  <a:pt x="330405" y="256843"/>
                </a:lnTo>
                <a:lnTo>
                  <a:pt x="331992" y="256616"/>
                </a:lnTo>
                <a:lnTo>
                  <a:pt x="333579" y="256616"/>
                </a:lnTo>
                <a:cubicBezTo>
                  <a:pt x="333579" y="256616"/>
                  <a:pt x="334712" y="257523"/>
                  <a:pt x="334712" y="257523"/>
                </a:cubicBezTo>
                <a:lnTo>
                  <a:pt x="335846" y="258770"/>
                </a:lnTo>
                <a:lnTo>
                  <a:pt x="335619" y="259903"/>
                </a:lnTo>
                <a:lnTo>
                  <a:pt x="334372" y="261264"/>
                </a:lnTo>
                <a:lnTo>
                  <a:pt x="332672" y="262850"/>
                </a:lnTo>
                <a:lnTo>
                  <a:pt x="331879" y="264777"/>
                </a:lnTo>
                <a:lnTo>
                  <a:pt x="330292" y="266024"/>
                </a:lnTo>
                <a:lnTo>
                  <a:pt x="330858" y="267611"/>
                </a:lnTo>
                <a:lnTo>
                  <a:pt x="330405" y="271578"/>
                </a:lnTo>
                <a:lnTo>
                  <a:pt x="330632" y="273165"/>
                </a:lnTo>
                <a:lnTo>
                  <a:pt x="329725" y="274525"/>
                </a:lnTo>
                <a:lnTo>
                  <a:pt x="330632" y="275545"/>
                </a:lnTo>
                <a:lnTo>
                  <a:pt x="332219" y="275885"/>
                </a:lnTo>
                <a:lnTo>
                  <a:pt x="333012" y="274752"/>
                </a:lnTo>
                <a:lnTo>
                  <a:pt x="335053" y="272485"/>
                </a:lnTo>
                <a:lnTo>
                  <a:pt x="337093" y="271011"/>
                </a:lnTo>
                <a:lnTo>
                  <a:pt x="340266" y="269538"/>
                </a:lnTo>
                <a:lnTo>
                  <a:pt x="341060" y="268858"/>
                </a:lnTo>
                <a:lnTo>
                  <a:pt x="341853" y="267838"/>
                </a:lnTo>
                <a:lnTo>
                  <a:pt x="342306" y="266704"/>
                </a:lnTo>
                <a:lnTo>
                  <a:pt x="342306" y="263531"/>
                </a:lnTo>
                <a:cubicBezTo>
                  <a:pt x="342306" y="263531"/>
                  <a:pt x="343100" y="260697"/>
                  <a:pt x="343100" y="260697"/>
                </a:cubicBezTo>
                <a:lnTo>
                  <a:pt x="345934" y="257636"/>
                </a:lnTo>
                <a:lnTo>
                  <a:pt x="346841" y="256956"/>
                </a:lnTo>
                <a:lnTo>
                  <a:pt x="351601" y="255370"/>
                </a:lnTo>
                <a:lnTo>
                  <a:pt x="350354" y="253896"/>
                </a:lnTo>
                <a:lnTo>
                  <a:pt x="349221" y="252309"/>
                </a:lnTo>
                <a:lnTo>
                  <a:pt x="346387" y="246982"/>
                </a:lnTo>
                <a:lnTo>
                  <a:pt x="345707" y="244942"/>
                </a:lnTo>
                <a:lnTo>
                  <a:pt x="345367" y="242675"/>
                </a:lnTo>
                <a:lnTo>
                  <a:pt x="345707" y="240748"/>
                </a:lnTo>
                <a:lnTo>
                  <a:pt x="346274" y="238821"/>
                </a:lnTo>
                <a:lnTo>
                  <a:pt x="346274" y="237348"/>
                </a:lnTo>
                <a:cubicBezTo>
                  <a:pt x="346274" y="237348"/>
                  <a:pt x="346387" y="235874"/>
                  <a:pt x="346387" y="235874"/>
                </a:cubicBezTo>
                <a:lnTo>
                  <a:pt x="348540" y="230093"/>
                </a:lnTo>
                <a:lnTo>
                  <a:pt x="349788" y="227146"/>
                </a:lnTo>
                <a:lnTo>
                  <a:pt x="350807" y="226013"/>
                </a:lnTo>
                <a:lnTo>
                  <a:pt x="351941" y="225106"/>
                </a:lnTo>
                <a:lnTo>
                  <a:pt x="353415" y="223179"/>
                </a:lnTo>
                <a:lnTo>
                  <a:pt x="354095" y="220346"/>
                </a:lnTo>
                <a:lnTo>
                  <a:pt x="354775" y="211391"/>
                </a:lnTo>
                <a:lnTo>
                  <a:pt x="354095" y="205497"/>
                </a:lnTo>
                <a:lnTo>
                  <a:pt x="353188" y="202323"/>
                </a:lnTo>
                <a:lnTo>
                  <a:pt x="352508" y="199150"/>
                </a:lnTo>
                <a:lnTo>
                  <a:pt x="352508" y="196543"/>
                </a:lnTo>
                <a:cubicBezTo>
                  <a:pt x="352508" y="196543"/>
                  <a:pt x="353188" y="194049"/>
                  <a:pt x="353188" y="194049"/>
                </a:cubicBezTo>
                <a:lnTo>
                  <a:pt x="355568" y="189855"/>
                </a:lnTo>
                <a:lnTo>
                  <a:pt x="356249" y="189175"/>
                </a:lnTo>
                <a:lnTo>
                  <a:pt x="359195" y="188042"/>
                </a:lnTo>
                <a:lnTo>
                  <a:pt x="361575" y="188042"/>
                </a:lnTo>
                <a:cubicBezTo>
                  <a:pt x="361575" y="188042"/>
                  <a:pt x="363616" y="187475"/>
                  <a:pt x="363616" y="187475"/>
                </a:cubicBezTo>
                <a:lnTo>
                  <a:pt x="364409" y="185095"/>
                </a:lnTo>
                <a:lnTo>
                  <a:pt x="364636" y="181694"/>
                </a:lnTo>
                <a:lnTo>
                  <a:pt x="365203" y="178294"/>
                </a:lnTo>
                <a:lnTo>
                  <a:pt x="365883" y="176934"/>
                </a:lnTo>
                <a:lnTo>
                  <a:pt x="366790" y="175687"/>
                </a:lnTo>
                <a:lnTo>
                  <a:pt x="367243" y="174327"/>
                </a:lnTo>
                <a:lnTo>
                  <a:pt x="367583" y="172853"/>
                </a:lnTo>
                <a:lnTo>
                  <a:pt x="368263" y="172287"/>
                </a:lnTo>
                <a:lnTo>
                  <a:pt x="369283" y="172287"/>
                </a:lnTo>
                <a:cubicBezTo>
                  <a:pt x="369283" y="172287"/>
                  <a:pt x="369963" y="171720"/>
                  <a:pt x="369963" y="171720"/>
                </a:cubicBezTo>
                <a:lnTo>
                  <a:pt x="370530" y="171153"/>
                </a:lnTo>
                <a:lnTo>
                  <a:pt x="371210" y="169906"/>
                </a:lnTo>
                <a:lnTo>
                  <a:pt x="372457" y="169340"/>
                </a:lnTo>
                <a:lnTo>
                  <a:pt x="372683" y="166619"/>
                </a:lnTo>
                <a:lnTo>
                  <a:pt x="374043" y="161179"/>
                </a:lnTo>
                <a:lnTo>
                  <a:pt x="374384" y="156531"/>
                </a:lnTo>
                <a:lnTo>
                  <a:pt x="374043" y="155058"/>
                </a:lnTo>
                <a:lnTo>
                  <a:pt x="374270" y="153244"/>
                </a:lnTo>
                <a:close/>
                <a:moveTo>
                  <a:pt x="177614" y="301615"/>
                </a:moveTo>
                <a:lnTo>
                  <a:pt x="178634" y="300821"/>
                </a:lnTo>
                <a:lnTo>
                  <a:pt x="179314" y="300028"/>
                </a:lnTo>
                <a:lnTo>
                  <a:pt x="178974" y="299801"/>
                </a:lnTo>
                <a:lnTo>
                  <a:pt x="176594" y="300141"/>
                </a:lnTo>
                <a:lnTo>
                  <a:pt x="175574" y="299235"/>
                </a:lnTo>
                <a:lnTo>
                  <a:pt x="174440" y="299235"/>
                </a:lnTo>
                <a:cubicBezTo>
                  <a:pt x="174440" y="299235"/>
                  <a:pt x="174327" y="299688"/>
                  <a:pt x="174327" y="299688"/>
                </a:cubicBezTo>
                <a:lnTo>
                  <a:pt x="174327" y="301048"/>
                </a:lnTo>
                <a:cubicBezTo>
                  <a:pt x="174327" y="301048"/>
                  <a:pt x="175687" y="301048"/>
                  <a:pt x="175687" y="301048"/>
                </a:cubicBezTo>
                <a:lnTo>
                  <a:pt x="177614" y="301615"/>
                </a:lnTo>
                <a:close/>
                <a:moveTo>
                  <a:pt x="137150" y="336526"/>
                </a:moveTo>
                <a:lnTo>
                  <a:pt x="137943" y="335732"/>
                </a:lnTo>
                <a:lnTo>
                  <a:pt x="138849" y="334372"/>
                </a:lnTo>
                <a:lnTo>
                  <a:pt x="136923" y="334145"/>
                </a:lnTo>
                <a:lnTo>
                  <a:pt x="134429" y="335732"/>
                </a:lnTo>
                <a:lnTo>
                  <a:pt x="134769" y="336526"/>
                </a:lnTo>
                <a:lnTo>
                  <a:pt x="135563" y="336866"/>
                </a:lnTo>
                <a:lnTo>
                  <a:pt x="137377" y="336866"/>
                </a:lnTo>
                <a:close/>
                <a:moveTo>
                  <a:pt x="133409" y="334825"/>
                </a:moveTo>
                <a:lnTo>
                  <a:pt x="132842" y="333579"/>
                </a:lnTo>
                <a:lnTo>
                  <a:pt x="129556" y="334032"/>
                </a:lnTo>
                <a:lnTo>
                  <a:pt x="129782" y="335279"/>
                </a:lnTo>
                <a:lnTo>
                  <a:pt x="128876" y="338226"/>
                </a:lnTo>
                <a:lnTo>
                  <a:pt x="129668" y="339019"/>
                </a:lnTo>
                <a:lnTo>
                  <a:pt x="129668" y="339586"/>
                </a:lnTo>
                <a:cubicBezTo>
                  <a:pt x="129668" y="339586"/>
                  <a:pt x="128535" y="340719"/>
                  <a:pt x="128535" y="340719"/>
                </a:cubicBezTo>
                <a:lnTo>
                  <a:pt x="129215" y="341059"/>
                </a:lnTo>
                <a:lnTo>
                  <a:pt x="129442" y="341853"/>
                </a:lnTo>
                <a:lnTo>
                  <a:pt x="131029" y="340946"/>
                </a:lnTo>
                <a:lnTo>
                  <a:pt x="133409" y="338226"/>
                </a:lnTo>
                <a:lnTo>
                  <a:pt x="133409" y="334485"/>
                </a:lnTo>
                <a:close/>
                <a:moveTo>
                  <a:pt x="139530" y="383904"/>
                </a:moveTo>
                <a:lnTo>
                  <a:pt x="137263" y="385718"/>
                </a:lnTo>
                <a:lnTo>
                  <a:pt x="138396" y="388665"/>
                </a:lnTo>
                <a:lnTo>
                  <a:pt x="139643" y="389232"/>
                </a:lnTo>
                <a:lnTo>
                  <a:pt x="142023" y="388665"/>
                </a:lnTo>
                <a:lnTo>
                  <a:pt x="143044" y="386171"/>
                </a:lnTo>
                <a:lnTo>
                  <a:pt x="142477" y="385605"/>
                </a:lnTo>
                <a:lnTo>
                  <a:pt x="139530" y="383791"/>
                </a:lnTo>
                <a:close/>
                <a:moveTo>
                  <a:pt x="123321" y="353641"/>
                </a:moveTo>
                <a:lnTo>
                  <a:pt x="122868" y="355568"/>
                </a:lnTo>
                <a:lnTo>
                  <a:pt x="123548" y="355114"/>
                </a:lnTo>
                <a:lnTo>
                  <a:pt x="125135" y="353074"/>
                </a:lnTo>
                <a:lnTo>
                  <a:pt x="125135" y="351941"/>
                </a:lnTo>
                <a:cubicBezTo>
                  <a:pt x="125135" y="351941"/>
                  <a:pt x="123321" y="353641"/>
                  <a:pt x="123321" y="353641"/>
                </a:cubicBezTo>
                <a:close/>
                <a:moveTo>
                  <a:pt x="121055" y="431510"/>
                </a:moveTo>
                <a:lnTo>
                  <a:pt x="120601" y="431850"/>
                </a:lnTo>
                <a:lnTo>
                  <a:pt x="120261" y="432530"/>
                </a:lnTo>
                <a:lnTo>
                  <a:pt x="119241" y="433323"/>
                </a:lnTo>
                <a:lnTo>
                  <a:pt x="118334" y="433323"/>
                </a:lnTo>
                <a:cubicBezTo>
                  <a:pt x="118334" y="433323"/>
                  <a:pt x="115387" y="434230"/>
                  <a:pt x="115387" y="434230"/>
                </a:cubicBezTo>
                <a:lnTo>
                  <a:pt x="113914" y="435364"/>
                </a:lnTo>
                <a:lnTo>
                  <a:pt x="113914" y="436157"/>
                </a:lnTo>
                <a:cubicBezTo>
                  <a:pt x="113914" y="436157"/>
                  <a:pt x="113234" y="436611"/>
                  <a:pt x="113234" y="436611"/>
                </a:cubicBezTo>
                <a:lnTo>
                  <a:pt x="112213" y="436951"/>
                </a:lnTo>
                <a:lnTo>
                  <a:pt x="114480" y="438084"/>
                </a:lnTo>
                <a:lnTo>
                  <a:pt x="116407" y="439784"/>
                </a:lnTo>
                <a:lnTo>
                  <a:pt x="118221" y="437857"/>
                </a:lnTo>
                <a:lnTo>
                  <a:pt x="117994" y="436724"/>
                </a:lnTo>
                <a:lnTo>
                  <a:pt x="118334" y="436270"/>
                </a:lnTo>
                <a:lnTo>
                  <a:pt x="119468" y="435590"/>
                </a:lnTo>
                <a:lnTo>
                  <a:pt x="120714" y="434117"/>
                </a:lnTo>
                <a:lnTo>
                  <a:pt x="122074" y="432870"/>
                </a:lnTo>
                <a:lnTo>
                  <a:pt x="123434" y="432417"/>
                </a:lnTo>
                <a:lnTo>
                  <a:pt x="123434" y="431510"/>
                </a:lnTo>
                <a:cubicBezTo>
                  <a:pt x="123434" y="431510"/>
                  <a:pt x="122981" y="430377"/>
                  <a:pt x="122981" y="430377"/>
                </a:cubicBezTo>
                <a:lnTo>
                  <a:pt x="121055" y="431397"/>
                </a:lnTo>
                <a:close/>
                <a:moveTo>
                  <a:pt x="150524" y="375403"/>
                </a:moveTo>
                <a:lnTo>
                  <a:pt x="149958" y="376083"/>
                </a:lnTo>
                <a:lnTo>
                  <a:pt x="148598" y="379031"/>
                </a:lnTo>
                <a:lnTo>
                  <a:pt x="148598" y="381297"/>
                </a:lnTo>
                <a:cubicBezTo>
                  <a:pt x="148598" y="381297"/>
                  <a:pt x="147011" y="384471"/>
                  <a:pt x="147011" y="384471"/>
                </a:cubicBezTo>
                <a:lnTo>
                  <a:pt x="147011" y="385831"/>
                </a:lnTo>
                <a:cubicBezTo>
                  <a:pt x="147011" y="385831"/>
                  <a:pt x="148824" y="385605"/>
                  <a:pt x="148824" y="385605"/>
                </a:cubicBezTo>
                <a:lnTo>
                  <a:pt x="149504" y="382431"/>
                </a:lnTo>
                <a:lnTo>
                  <a:pt x="150865" y="379711"/>
                </a:lnTo>
                <a:lnTo>
                  <a:pt x="151431" y="376083"/>
                </a:lnTo>
                <a:lnTo>
                  <a:pt x="150978" y="375177"/>
                </a:lnTo>
                <a:lnTo>
                  <a:pt x="150524" y="375403"/>
                </a:lnTo>
                <a:close/>
                <a:moveTo>
                  <a:pt x="225333" y="299575"/>
                </a:moveTo>
                <a:lnTo>
                  <a:pt x="224540" y="298215"/>
                </a:lnTo>
                <a:lnTo>
                  <a:pt x="224086" y="296741"/>
                </a:lnTo>
                <a:lnTo>
                  <a:pt x="224086" y="292207"/>
                </a:lnTo>
                <a:cubicBezTo>
                  <a:pt x="224086" y="292207"/>
                  <a:pt x="221253" y="292547"/>
                  <a:pt x="221253" y="292547"/>
                </a:cubicBezTo>
                <a:lnTo>
                  <a:pt x="218419" y="291527"/>
                </a:lnTo>
                <a:lnTo>
                  <a:pt x="215585" y="289940"/>
                </a:lnTo>
                <a:lnTo>
                  <a:pt x="212638" y="288920"/>
                </a:lnTo>
                <a:lnTo>
                  <a:pt x="210031" y="289147"/>
                </a:lnTo>
                <a:lnTo>
                  <a:pt x="207538" y="290167"/>
                </a:lnTo>
                <a:lnTo>
                  <a:pt x="205044" y="291867"/>
                </a:lnTo>
                <a:lnTo>
                  <a:pt x="204024" y="291867"/>
                </a:lnTo>
                <a:cubicBezTo>
                  <a:pt x="204024" y="291867"/>
                  <a:pt x="202890" y="291754"/>
                  <a:pt x="202890" y="291754"/>
                </a:cubicBezTo>
                <a:lnTo>
                  <a:pt x="203684" y="294474"/>
                </a:lnTo>
                <a:lnTo>
                  <a:pt x="203344" y="296061"/>
                </a:lnTo>
                <a:lnTo>
                  <a:pt x="202437" y="297308"/>
                </a:lnTo>
                <a:lnTo>
                  <a:pt x="200170" y="298441"/>
                </a:lnTo>
                <a:lnTo>
                  <a:pt x="197676" y="298441"/>
                </a:lnTo>
                <a:cubicBezTo>
                  <a:pt x="197676" y="298441"/>
                  <a:pt x="196657" y="298441"/>
                  <a:pt x="196657" y="298441"/>
                </a:cubicBezTo>
                <a:lnTo>
                  <a:pt x="194503" y="299348"/>
                </a:lnTo>
                <a:lnTo>
                  <a:pt x="193256" y="299348"/>
                </a:lnTo>
                <a:cubicBezTo>
                  <a:pt x="193256" y="299348"/>
                  <a:pt x="191556" y="297761"/>
                  <a:pt x="191556" y="297761"/>
                </a:cubicBezTo>
                <a:lnTo>
                  <a:pt x="190309" y="295494"/>
                </a:lnTo>
                <a:lnTo>
                  <a:pt x="189175" y="295268"/>
                </a:lnTo>
                <a:lnTo>
                  <a:pt x="187249" y="297081"/>
                </a:lnTo>
                <a:lnTo>
                  <a:pt x="186115" y="297761"/>
                </a:lnTo>
                <a:lnTo>
                  <a:pt x="185435" y="299915"/>
                </a:lnTo>
                <a:lnTo>
                  <a:pt x="184642" y="301275"/>
                </a:lnTo>
                <a:lnTo>
                  <a:pt x="184301" y="302748"/>
                </a:lnTo>
                <a:lnTo>
                  <a:pt x="183168" y="305242"/>
                </a:lnTo>
                <a:lnTo>
                  <a:pt x="181015" y="306602"/>
                </a:lnTo>
                <a:lnTo>
                  <a:pt x="177501" y="309549"/>
                </a:lnTo>
                <a:lnTo>
                  <a:pt x="175914" y="310569"/>
                </a:lnTo>
                <a:lnTo>
                  <a:pt x="172400" y="312383"/>
                </a:lnTo>
                <a:lnTo>
                  <a:pt x="170700" y="313743"/>
                </a:lnTo>
                <a:lnTo>
                  <a:pt x="171834" y="313743"/>
                </a:lnTo>
                <a:cubicBezTo>
                  <a:pt x="171834" y="313743"/>
                  <a:pt x="175800" y="311816"/>
                  <a:pt x="175800" y="311816"/>
                </a:cubicBezTo>
                <a:lnTo>
                  <a:pt x="177728" y="311363"/>
                </a:lnTo>
                <a:lnTo>
                  <a:pt x="178521" y="311363"/>
                </a:lnTo>
                <a:cubicBezTo>
                  <a:pt x="178521" y="311363"/>
                  <a:pt x="178408" y="313856"/>
                  <a:pt x="178408" y="313856"/>
                </a:cubicBezTo>
                <a:lnTo>
                  <a:pt x="179201" y="314536"/>
                </a:lnTo>
                <a:lnTo>
                  <a:pt x="180562" y="314763"/>
                </a:lnTo>
                <a:lnTo>
                  <a:pt x="180562" y="315670"/>
                </a:lnTo>
                <a:cubicBezTo>
                  <a:pt x="180562" y="315670"/>
                  <a:pt x="180448" y="316803"/>
                  <a:pt x="180448" y="316803"/>
                </a:cubicBezTo>
                <a:lnTo>
                  <a:pt x="179881" y="317597"/>
                </a:lnTo>
                <a:lnTo>
                  <a:pt x="179881" y="318957"/>
                </a:lnTo>
                <a:cubicBezTo>
                  <a:pt x="179881" y="318957"/>
                  <a:pt x="178861" y="320657"/>
                  <a:pt x="178861" y="320657"/>
                </a:cubicBezTo>
                <a:lnTo>
                  <a:pt x="180221" y="321904"/>
                </a:lnTo>
                <a:lnTo>
                  <a:pt x="180221" y="324171"/>
                </a:lnTo>
                <a:cubicBezTo>
                  <a:pt x="180221" y="324171"/>
                  <a:pt x="182488" y="324171"/>
                  <a:pt x="182488" y="324171"/>
                </a:cubicBezTo>
                <a:lnTo>
                  <a:pt x="184642" y="324624"/>
                </a:lnTo>
                <a:lnTo>
                  <a:pt x="183282" y="328025"/>
                </a:lnTo>
                <a:lnTo>
                  <a:pt x="184301" y="327685"/>
                </a:lnTo>
                <a:lnTo>
                  <a:pt x="186569" y="328251"/>
                </a:lnTo>
                <a:lnTo>
                  <a:pt x="187929" y="328251"/>
                </a:lnTo>
                <a:cubicBezTo>
                  <a:pt x="187929" y="328251"/>
                  <a:pt x="190082" y="326098"/>
                  <a:pt x="190082" y="326098"/>
                </a:cubicBezTo>
                <a:lnTo>
                  <a:pt x="190876" y="322584"/>
                </a:lnTo>
                <a:lnTo>
                  <a:pt x="191556" y="321904"/>
                </a:lnTo>
                <a:lnTo>
                  <a:pt x="192576" y="321564"/>
                </a:lnTo>
                <a:lnTo>
                  <a:pt x="193482" y="320204"/>
                </a:lnTo>
                <a:lnTo>
                  <a:pt x="195410" y="316123"/>
                </a:lnTo>
                <a:lnTo>
                  <a:pt x="196316" y="313403"/>
                </a:lnTo>
                <a:lnTo>
                  <a:pt x="203344" y="309662"/>
                </a:lnTo>
                <a:lnTo>
                  <a:pt x="204477" y="309662"/>
                </a:lnTo>
                <a:cubicBezTo>
                  <a:pt x="204477" y="309662"/>
                  <a:pt x="207878" y="310116"/>
                  <a:pt x="207878" y="310116"/>
                </a:cubicBezTo>
                <a:lnTo>
                  <a:pt x="210031" y="311249"/>
                </a:lnTo>
                <a:lnTo>
                  <a:pt x="213432" y="315216"/>
                </a:lnTo>
                <a:lnTo>
                  <a:pt x="214565" y="316237"/>
                </a:lnTo>
                <a:lnTo>
                  <a:pt x="215019" y="313743"/>
                </a:lnTo>
                <a:lnTo>
                  <a:pt x="215812" y="311476"/>
                </a:lnTo>
                <a:lnTo>
                  <a:pt x="217172" y="309322"/>
                </a:lnTo>
                <a:lnTo>
                  <a:pt x="218646" y="307282"/>
                </a:lnTo>
                <a:lnTo>
                  <a:pt x="222159" y="304335"/>
                </a:lnTo>
                <a:lnTo>
                  <a:pt x="226013" y="302068"/>
                </a:lnTo>
                <a:lnTo>
                  <a:pt x="224653" y="301388"/>
                </a:lnTo>
                <a:lnTo>
                  <a:pt x="225107" y="299461"/>
                </a:lnTo>
                <a:close/>
                <a:moveTo>
                  <a:pt x="168886" y="322131"/>
                </a:moveTo>
                <a:lnTo>
                  <a:pt x="169113" y="321224"/>
                </a:lnTo>
                <a:lnTo>
                  <a:pt x="168206" y="320204"/>
                </a:lnTo>
                <a:lnTo>
                  <a:pt x="167073" y="319410"/>
                </a:lnTo>
                <a:lnTo>
                  <a:pt x="167073" y="317823"/>
                </a:lnTo>
                <a:cubicBezTo>
                  <a:pt x="167073" y="317823"/>
                  <a:pt x="168093" y="316010"/>
                  <a:pt x="168093" y="316010"/>
                </a:cubicBezTo>
                <a:lnTo>
                  <a:pt x="164466" y="316010"/>
                </a:lnTo>
                <a:cubicBezTo>
                  <a:pt x="164466" y="316010"/>
                  <a:pt x="160839" y="315557"/>
                  <a:pt x="160839" y="315557"/>
                </a:cubicBezTo>
                <a:lnTo>
                  <a:pt x="162426" y="312610"/>
                </a:lnTo>
                <a:lnTo>
                  <a:pt x="164352" y="309889"/>
                </a:lnTo>
                <a:lnTo>
                  <a:pt x="164579" y="308642"/>
                </a:lnTo>
                <a:lnTo>
                  <a:pt x="164013" y="307396"/>
                </a:lnTo>
                <a:lnTo>
                  <a:pt x="162879" y="306489"/>
                </a:lnTo>
                <a:lnTo>
                  <a:pt x="161632" y="306149"/>
                </a:lnTo>
                <a:lnTo>
                  <a:pt x="159932" y="306829"/>
                </a:lnTo>
                <a:lnTo>
                  <a:pt x="158345" y="307736"/>
                </a:lnTo>
                <a:lnTo>
                  <a:pt x="157212" y="308076"/>
                </a:lnTo>
                <a:lnTo>
                  <a:pt x="156078" y="308076"/>
                </a:lnTo>
                <a:cubicBezTo>
                  <a:pt x="156078" y="308076"/>
                  <a:pt x="153358" y="307282"/>
                  <a:pt x="153358" y="307282"/>
                </a:cubicBezTo>
                <a:lnTo>
                  <a:pt x="150978" y="305582"/>
                </a:lnTo>
                <a:lnTo>
                  <a:pt x="149958" y="303088"/>
                </a:lnTo>
                <a:lnTo>
                  <a:pt x="148824" y="300708"/>
                </a:lnTo>
                <a:lnTo>
                  <a:pt x="146558" y="299575"/>
                </a:lnTo>
                <a:lnTo>
                  <a:pt x="144064" y="299348"/>
                </a:lnTo>
                <a:lnTo>
                  <a:pt x="143157" y="299688"/>
                </a:lnTo>
                <a:lnTo>
                  <a:pt x="139303" y="301728"/>
                </a:lnTo>
                <a:lnTo>
                  <a:pt x="138737" y="302862"/>
                </a:lnTo>
                <a:lnTo>
                  <a:pt x="138396" y="304222"/>
                </a:lnTo>
                <a:lnTo>
                  <a:pt x="136923" y="306716"/>
                </a:lnTo>
                <a:lnTo>
                  <a:pt x="135109" y="307622"/>
                </a:lnTo>
                <a:lnTo>
                  <a:pt x="132956" y="307622"/>
                </a:lnTo>
                <a:cubicBezTo>
                  <a:pt x="132956" y="307622"/>
                  <a:pt x="132162" y="308076"/>
                  <a:pt x="132162" y="308076"/>
                </a:cubicBezTo>
                <a:lnTo>
                  <a:pt x="131596" y="308982"/>
                </a:lnTo>
                <a:lnTo>
                  <a:pt x="130916" y="309436"/>
                </a:lnTo>
                <a:lnTo>
                  <a:pt x="127742" y="310342"/>
                </a:lnTo>
                <a:lnTo>
                  <a:pt x="125815" y="311476"/>
                </a:lnTo>
                <a:lnTo>
                  <a:pt x="126042" y="312270"/>
                </a:lnTo>
                <a:lnTo>
                  <a:pt x="126495" y="312950"/>
                </a:lnTo>
                <a:lnTo>
                  <a:pt x="126268" y="314310"/>
                </a:lnTo>
                <a:lnTo>
                  <a:pt x="123321" y="313403"/>
                </a:lnTo>
                <a:lnTo>
                  <a:pt x="122415" y="313403"/>
                </a:lnTo>
                <a:cubicBezTo>
                  <a:pt x="122415" y="313403"/>
                  <a:pt x="121394" y="313856"/>
                  <a:pt x="121394" y="313856"/>
                </a:cubicBezTo>
                <a:lnTo>
                  <a:pt x="120828" y="316463"/>
                </a:lnTo>
                <a:lnTo>
                  <a:pt x="122528" y="317710"/>
                </a:lnTo>
                <a:lnTo>
                  <a:pt x="125248" y="320204"/>
                </a:lnTo>
                <a:lnTo>
                  <a:pt x="127289" y="321677"/>
                </a:lnTo>
                <a:lnTo>
                  <a:pt x="127855" y="322471"/>
                </a:lnTo>
                <a:lnTo>
                  <a:pt x="129329" y="325758"/>
                </a:lnTo>
                <a:lnTo>
                  <a:pt x="127515" y="325758"/>
                </a:lnTo>
                <a:cubicBezTo>
                  <a:pt x="127515" y="325758"/>
                  <a:pt x="126042" y="324738"/>
                  <a:pt x="126042" y="324738"/>
                </a:cubicBezTo>
                <a:lnTo>
                  <a:pt x="125021" y="322471"/>
                </a:lnTo>
                <a:lnTo>
                  <a:pt x="122981" y="320657"/>
                </a:lnTo>
                <a:lnTo>
                  <a:pt x="122641" y="322244"/>
                </a:lnTo>
                <a:lnTo>
                  <a:pt x="122641" y="323831"/>
                </a:lnTo>
                <a:cubicBezTo>
                  <a:pt x="122641" y="323831"/>
                  <a:pt x="123208" y="325191"/>
                  <a:pt x="123208" y="325191"/>
                </a:cubicBezTo>
                <a:lnTo>
                  <a:pt x="125135" y="327458"/>
                </a:lnTo>
                <a:lnTo>
                  <a:pt x="125928" y="328818"/>
                </a:lnTo>
                <a:lnTo>
                  <a:pt x="125588" y="330745"/>
                </a:lnTo>
                <a:lnTo>
                  <a:pt x="124795" y="332558"/>
                </a:lnTo>
                <a:lnTo>
                  <a:pt x="126495" y="331312"/>
                </a:lnTo>
                <a:lnTo>
                  <a:pt x="128535" y="328818"/>
                </a:lnTo>
                <a:lnTo>
                  <a:pt x="130689" y="327571"/>
                </a:lnTo>
                <a:lnTo>
                  <a:pt x="132729" y="328138"/>
                </a:lnTo>
                <a:lnTo>
                  <a:pt x="133522" y="329158"/>
                </a:lnTo>
                <a:lnTo>
                  <a:pt x="134543" y="329838"/>
                </a:lnTo>
                <a:lnTo>
                  <a:pt x="135563" y="329838"/>
                </a:lnTo>
                <a:cubicBezTo>
                  <a:pt x="135563" y="329838"/>
                  <a:pt x="136470" y="329272"/>
                  <a:pt x="136470" y="329272"/>
                </a:cubicBezTo>
                <a:lnTo>
                  <a:pt x="136923" y="327911"/>
                </a:lnTo>
                <a:lnTo>
                  <a:pt x="136923" y="326551"/>
                </a:lnTo>
                <a:cubicBezTo>
                  <a:pt x="136923" y="326551"/>
                  <a:pt x="136243" y="325531"/>
                  <a:pt x="136243" y="325531"/>
                </a:cubicBezTo>
                <a:lnTo>
                  <a:pt x="135336" y="325191"/>
                </a:lnTo>
                <a:lnTo>
                  <a:pt x="134203" y="325644"/>
                </a:lnTo>
                <a:lnTo>
                  <a:pt x="133182" y="325644"/>
                </a:lnTo>
                <a:cubicBezTo>
                  <a:pt x="133182" y="325644"/>
                  <a:pt x="133069" y="323604"/>
                  <a:pt x="133069" y="323604"/>
                </a:cubicBezTo>
                <a:lnTo>
                  <a:pt x="133069" y="321564"/>
                </a:lnTo>
                <a:cubicBezTo>
                  <a:pt x="133069" y="321564"/>
                  <a:pt x="132276" y="319297"/>
                  <a:pt x="132276" y="319297"/>
                </a:cubicBezTo>
                <a:lnTo>
                  <a:pt x="133296" y="318277"/>
                </a:lnTo>
                <a:lnTo>
                  <a:pt x="134543" y="317483"/>
                </a:lnTo>
                <a:lnTo>
                  <a:pt x="135563" y="318050"/>
                </a:lnTo>
                <a:lnTo>
                  <a:pt x="137489" y="319524"/>
                </a:lnTo>
                <a:lnTo>
                  <a:pt x="138737" y="323037"/>
                </a:lnTo>
                <a:lnTo>
                  <a:pt x="140890" y="325984"/>
                </a:lnTo>
                <a:lnTo>
                  <a:pt x="141343" y="328365"/>
                </a:lnTo>
                <a:lnTo>
                  <a:pt x="139870" y="330292"/>
                </a:lnTo>
                <a:lnTo>
                  <a:pt x="141230" y="331085"/>
                </a:lnTo>
                <a:lnTo>
                  <a:pt x="142817" y="331312"/>
                </a:lnTo>
                <a:lnTo>
                  <a:pt x="141230" y="335279"/>
                </a:lnTo>
                <a:lnTo>
                  <a:pt x="139190" y="339019"/>
                </a:lnTo>
                <a:lnTo>
                  <a:pt x="137830" y="341059"/>
                </a:lnTo>
                <a:lnTo>
                  <a:pt x="136243" y="342873"/>
                </a:lnTo>
                <a:lnTo>
                  <a:pt x="134089" y="343553"/>
                </a:lnTo>
                <a:lnTo>
                  <a:pt x="133636" y="344120"/>
                </a:lnTo>
                <a:lnTo>
                  <a:pt x="133636" y="347520"/>
                </a:lnTo>
                <a:cubicBezTo>
                  <a:pt x="133636" y="347520"/>
                  <a:pt x="133976" y="350014"/>
                  <a:pt x="133976" y="350014"/>
                </a:cubicBezTo>
                <a:lnTo>
                  <a:pt x="133522" y="351941"/>
                </a:lnTo>
                <a:lnTo>
                  <a:pt x="134316" y="352847"/>
                </a:lnTo>
                <a:lnTo>
                  <a:pt x="135223" y="353641"/>
                </a:lnTo>
                <a:lnTo>
                  <a:pt x="136356" y="355908"/>
                </a:lnTo>
                <a:lnTo>
                  <a:pt x="136016" y="358628"/>
                </a:lnTo>
                <a:lnTo>
                  <a:pt x="135790" y="359535"/>
                </a:lnTo>
                <a:lnTo>
                  <a:pt x="135109" y="359875"/>
                </a:lnTo>
                <a:lnTo>
                  <a:pt x="132842" y="360555"/>
                </a:lnTo>
                <a:lnTo>
                  <a:pt x="133976" y="363389"/>
                </a:lnTo>
                <a:lnTo>
                  <a:pt x="134996" y="363842"/>
                </a:lnTo>
                <a:lnTo>
                  <a:pt x="136243" y="363842"/>
                </a:lnTo>
                <a:cubicBezTo>
                  <a:pt x="136243" y="363842"/>
                  <a:pt x="141910" y="366109"/>
                  <a:pt x="141910" y="366109"/>
                </a:cubicBezTo>
                <a:lnTo>
                  <a:pt x="142590" y="365202"/>
                </a:lnTo>
                <a:lnTo>
                  <a:pt x="143044" y="363955"/>
                </a:lnTo>
                <a:lnTo>
                  <a:pt x="141457" y="361915"/>
                </a:lnTo>
                <a:lnTo>
                  <a:pt x="140890" y="360668"/>
                </a:lnTo>
                <a:lnTo>
                  <a:pt x="140663" y="359308"/>
                </a:lnTo>
                <a:lnTo>
                  <a:pt x="141230" y="356815"/>
                </a:lnTo>
                <a:lnTo>
                  <a:pt x="142364" y="354321"/>
                </a:lnTo>
                <a:lnTo>
                  <a:pt x="143270" y="353074"/>
                </a:lnTo>
                <a:lnTo>
                  <a:pt x="144517" y="353074"/>
                </a:lnTo>
                <a:cubicBezTo>
                  <a:pt x="144517" y="353074"/>
                  <a:pt x="145764" y="353414"/>
                  <a:pt x="145764" y="353414"/>
                </a:cubicBezTo>
                <a:lnTo>
                  <a:pt x="146217" y="354208"/>
                </a:lnTo>
                <a:lnTo>
                  <a:pt x="146217" y="355341"/>
                </a:lnTo>
                <a:cubicBezTo>
                  <a:pt x="146217" y="355341"/>
                  <a:pt x="145878" y="355795"/>
                  <a:pt x="145878" y="355795"/>
                </a:cubicBezTo>
                <a:lnTo>
                  <a:pt x="145310" y="355795"/>
                </a:lnTo>
                <a:cubicBezTo>
                  <a:pt x="145310" y="355795"/>
                  <a:pt x="144404" y="356475"/>
                  <a:pt x="144404" y="356475"/>
                </a:cubicBezTo>
                <a:lnTo>
                  <a:pt x="144404" y="357721"/>
                </a:lnTo>
                <a:cubicBezTo>
                  <a:pt x="144404" y="357721"/>
                  <a:pt x="145878" y="361235"/>
                  <a:pt x="145878" y="361235"/>
                </a:cubicBezTo>
                <a:lnTo>
                  <a:pt x="146217" y="363955"/>
                </a:lnTo>
                <a:lnTo>
                  <a:pt x="145537" y="366676"/>
                </a:lnTo>
                <a:lnTo>
                  <a:pt x="145084" y="367469"/>
                </a:lnTo>
                <a:lnTo>
                  <a:pt x="144404" y="368149"/>
                </a:lnTo>
                <a:lnTo>
                  <a:pt x="143950" y="368943"/>
                </a:lnTo>
                <a:lnTo>
                  <a:pt x="143950" y="369963"/>
                </a:lnTo>
                <a:cubicBezTo>
                  <a:pt x="143950" y="369963"/>
                  <a:pt x="148371" y="367582"/>
                  <a:pt x="148371" y="367582"/>
                </a:cubicBezTo>
                <a:lnTo>
                  <a:pt x="152338" y="364069"/>
                </a:lnTo>
                <a:lnTo>
                  <a:pt x="151091" y="361122"/>
                </a:lnTo>
                <a:lnTo>
                  <a:pt x="151771" y="359648"/>
                </a:lnTo>
                <a:lnTo>
                  <a:pt x="153131" y="359648"/>
                </a:lnTo>
                <a:cubicBezTo>
                  <a:pt x="153131" y="359648"/>
                  <a:pt x="155398" y="360328"/>
                  <a:pt x="155398" y="360328"/>
                </a:cubicBezTo>
                <a:lnTo>
                  <a:pt x="157212" y="360328"/>
                </a:lnTo>
                <a:cubicBezTo>
                  <a:pt x="157212" y="360328"/>
                  <a:pt x="159705" y="353981"/>
                  <a:pt x="159705" y="353981"/>
                </a:cubicBezTo>
                <a:lnTo>
                  <a:pt x="160046" y="351374"/>
                </a:lnTo>
                <a:lnTo>
                  <a:pt x="159705" y="348767"/>
                </a:lnTo>
                <a:lnTo>
                  <a:pt x="160612" y="345933"/>
                </a:lnTo>
                <a:lnTo>
                  <a:pt x="161179" y="343100"/>
                </a:lnTo>
                <a:lnTo>
                  <a:pt x="161859" y="340493"/>
                </a:lnTo>
                <a:lnTo>
                  <a:pt x="162766" y="337999"/>
                </a:lnTo>
                <a:lnTo>
                  <a:pt x="163786" y="334599"/>
                </a:lnTo>
                <a:lnTo>
                  <a:pt x="165259" y="331538"/>
                </a:lnTo>
                <a:lnTo>
                  <a:pt x="170247" y="325418"/>
                </a:lnTo>
                <a:lnTo>
                  <a:pt x="170813" y="324511"/>
                </a:lnTo>
                <a:lnTo>
                  <a:pt x="170813" y="323604"/>
                </a:lnTo>
                <a:cubicBezTo>
                  <a:pt x="170813" y="323604"/>
                  <a:pt x="168886" y="322244"/>
                  <a:pt x="168886" y="322244"/>
                </a:cubicBezTo>
                <a:lnTo>
                  <a:pt x="169453" y="321337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16" name="Freeform: Shape 315">
            <a:extLst>
              <a:ext uri="{FF2B5EF4-FFF2-40B4-BE49-F238E27FC236}">
                <a16:creationId xmlns:a16="http://schemas.microsoft.com/office/drawing/2014/main" id="{8BA96E86-B281-CAF6-06BB-914EC6A747E7}"/>
              </a:ext>
            </a:extLst>
          </p:cNvPr>
          <p:cNvSpPr/>
          <p:nvPr/>
        </p:nvSpPr>
        <p:spPr>
          <a:xfrm>
            <a:off x="3804816" y="3347857"/>
            <a:ext cx="448342" cy="497393"/>
          </a:xfrm>
          <a:custGeom>
            <a:avLst/>
            <a:gdLst>
              <a:gd name="connsiteX0" fmla="*/ 502805 w 597789"/>
              <a:gd name="connsiteY0" fmla="*/ 608330 h 663190"/>
              <a:gd name="connsiteX1" fmla="*/ 502352 w 597789"/>
              <a:gd name="connsiteY1" fmla="*/ 608670 h 663190"/>
              <a:gd name="connsiteX2" fmla="*/ 501785 w 597789"/>
              <a:gd name="connsiteY2" fmla="*/ 609237 h 663190"/>
              <a:gd name="connsiteX3" fmla="*/ 501785 w 597789"/>
              <a:gd name="connsiteY3" fmla="*/ 610144 h 663190"/>
              <a:gd name="connsiteX4" fmla="*/ 502352 w 597789"/>
              <a:gd name="connsiteY4" fmla="*/ 610938 h 663190"/>
              <a:gd name="connsiteX5" fmla="*/ 503258 w 597789"/>
              <a:gd name="connsiteY5" fmla="*/ 610938 h 663190"/>
              <a:gd name="connsiteX6" fmla="*/ 503712 w 597789"/>
              <a:gd name="connsiteY6" fmla="*/ 610031 h 663190"/>
              <a:gd name="connsiteX7" fmla="*/ 503258 w 597789"/>
              <a:gd name="connsiteY7" fmla="*/ 608557 h 663190"/>
              <a:gd name="connsiteX8" fmla="*/ 502805 w 597789"/>
              <a:gd name="connsiteY8" fmla="*/ 608557 h 663190"/>
              <a:gd name="connsiteX9" fmla="*/ 501331 w 597789"/>
              <a:gd name="connsiteY9" fmla="*/ 559251 h 663190"/>
              <a:gd name="connsiteX10" fmla="*/ 500311 w 597789"/>
              <a:gd name="connsiteY10" fmla="*/ 558231 h 663190"/>
              <a:gd name="connsiteX11" fmla="*/ 500311 w 597789"/>
              <a:gd name="connsiteY11" fmla="*/ 560045 h 663190"/>
              <a:gd name="connsiteX12" fmla="*/ 499404 w 597789"/>
              <a:gd name="connsiteY12" fmla="*/ 560952 h 663190"/>
              <a:gd name="connsiteX13" fmla="*/ 500425 w 597789"/>
              <a:gd name="connsiteY13" fmla="*/ 561518 h 663190"/>
              <a:gd name="connsiteX14" fmla="*/ 501445 w 597789"/>
              <a:gd name="connsiteY14" fmla="*/ 561065 h 663190"/>
              <a:gd name="connsiteX15" fmla="*/ 501445 w 597789"/>
              <a:gd name="connsiteY15" fmla="*/ 560385 h 663190"/>
              <a:gd name="connsiteX16" fmla="*/ 501445 w 597789"/>
              <a:gd name="connsiteY16" fmla="*/ 559251 h 663190"/>
              <a:gd name="connsiteX17" fmla="*/ 507452 w 597789"/>
              <a:gd name="connsiteY17" fmla="*/ 535335 h 663190"/>
              <a:gd name="connsiteX18" fmla="*/ 506885 w 597789"/>
              <a:gd name="connsiteY18" fmla="*/ 528421 h 663190"/>
              <a:gd name="connsiteX19" fmla="*/ 505298 w 597789"/>
              <a:gd name="connsiteY19" fmla="*/ 526381 h 663190"/>
              <a:gd name="connsiteX20" fmla="*/ 505752 w 597789"/>
              <a:gd name="connsiteY20" fmla="*/ 525701 h 663190"/>
              <a:gd name="connsiteX21" fmla="*/ 506545 w 597789"/>
              <a:gd name="connsiteY21" fmla="*/ 523774 h 663190"/>
              <a:gd name="connsiteX22" fmla="*/ 507679 w 597789"/>
              <a:gd name="connsiteY22" fmla="*/ 523207 h 663190"/>
              <a:gd name="connsiteX23" fmla="*/ 508472 w 597789"/>
              <a:gd name="connsiteY23" fmla="*/ 521734 h 663190"/>
              <a:gd name="connsiteX24" fmla="*/ 508926 w 597789"/>
              <a:gd name="connsiteY24" fmla="*/ 520260 h 663190"/>
              <a:gd name="connsiteX25" fmla="*/ 508926 w 597789"/>
              <a:gd name="connsiteY25" fmla="*/ 519580 h 663190"/>
              <a:gd name="connsiteX26" fmla="*/ 507905 w 597789"/>
              <a:gd name="connsiteY26" fmla="*/ 517653 h 663190"/>
              <a:gd name="connsiteX27" fmla="*/ 509152 w 597789"/>
              <a:gd name="connsiteY27" fmla="*/ 516180 h 663190"/>
              <a:gd name="connsiteX28" fmla="*/ 508926 w 597789"/>
              <a:gd name="connsiteY28" fmla="*/ 515386 h 663190"/>
              <a:gd name="connsiteX29" fmla="*/ 508926 w 597789"/>
              <a:gd name="connsiteY29" fmla="*/ 513006 h 663190"/>
              <a:gd name="connsiteX30" fmla="*/ 508132 w 597789"/>
              <a:gd name="connsiteY30" fmla="*/ 513006 h 663190"/>
              <a:gd name="connsiteX31" fmla="*/ 505979 w 597789"/>
              <a:gd name="connsiteY31" fmla="*/ 514253 h 663190"/>
              <a:gd name="connsiteX32" fmla="*/ 504618 w 597789"/>
              <a:gd name="connsiteY32" fmla="*/ 517086 h 663190"/>
              <a:gd name="connsiteX33" fmla="*/ 504618 w 597789"/>
              <a:gd name="connsiteY33" fmla="*/ 519920 h 663190"/>
              <a:gd name="connsiteX34" fmla="*/ 503598 w 597789"/>
              <a:gd name="connsiteY34" fmla="*/ 524227 h 663190"/>
              <a:gd name="connsiteX35" fmla="*/ 504052 w 597789"/>
              <a:gd name="connsiteY35" fmla="*/ 525021 h 663190"/>
              <a:gd name="connsiteX36" fmla="*/ 503598 w 597789"/>
              <a:gd name="connsiteY36" fmla="*/ 527741 h 663190"/>
              <a:gd name="connsiteX37" fmla="*/ 502465 w 597789"/>
              <a:gd name="connsiteY37" fmla="*/ 528988 h 663190"/>
              <a:gd name="connsiteX38" fmla="*/ 502238 w 597789"/>
              <a:gd name="connsiteY38" fmla="*/ 529895 h 663190"/>
              <a:gd name="connsiteX39" fmla="*/ 502578 w 597789"/>
              <a:gd name="connsiteY39" fmla="*/ 532388 h 663190"/>
              <a:gd name="connsiteX40" fmla="*/ 502012 w 597789"/>
              <a:gd name="connsiteY40" fmla="*/ 533522 h 663190"/>
              <a:gd name="connsiteX41" fmla="*/ 501785 w 597789"/>
              <a:gd name="connsiteY41" fmla="*/ 535222 h 663190"/>
              <a:gd name="connsiteX42" fmla="*/ 501785 w 597789"/>
              <a:gd name="connsiteY42" fmla="*/ 539302 h 663190"/>
              <a:gd name="connsiteX43" fmla="*/ 502012 w 597789"/>
              <a:gd name="connsiteY43" fmla="*/ 539756 h 663190"/>
              <a:gd name="connsiteX44" fmla="*/ 502918 w 597789"/>
              <a:gd name="connsiteY44" fmla="*/ 540549 h 663190"/>
              <a:gd name="connsiteX45" fmla="*/ 503145 w 597789"/>
              <a:gd name="connsiteY45" fmla="*/ 542249 h 663190"/>
              <a:gd name="connsiteX46" fmla="*/ 502805 w 597789"/>
              <a:gd name="connsiteY46" fmla="*/ 542476 h 663190"/>
              <a:gd name="connsiteX47" fmla="*/ 501331 w 597789"/>
              <a:gd name="connsiteY47" fmla="*/ 542476 h 663190"/>
              <a:gd name="connsiteX48" fmla="*/ 500991 w 597789"/>
              <a:gd name="connsiteY48" fmla="*/ 543043 h 663190"/>
              <a:gd name="connsiteX49" fmla="*/ 500311 w 597789"/>
              <a:gd name="connsiteY49" fmla="*/ 544857 h 663190"/>
              <a:gd name="connsiteX50" fmla="*/ 500085 w 597789"/>
              <a:gd name="connsiteY50" fmla="*/ 547010 h 663190"/>
              <a:gd name="connsiteX51" fmla="*/ 499631 w 597789"/>
              <a:gd name="connsiteY51" fmla="*/ 548484 h 663190"/>
              <a:gd name="connsiteX52" fmla="*/ 498838 w 597789"/>
              <a:gd name="connsiteY52" fmla="*/ 548937 h 663190"/>
              <a:gd name="connsiteX53" fmla="*/ 498158 w 597789"/>
              <a:gd name="connsiteY53" fmla="*/ 550184 h 663190"/>
              <a:gd name="connsiteX54" fmla="*/ 498724 w 597789"/>
              <a:gd name="connsiteY54" fmla="*/ 551090 h 663190"/>
              <a:gd name="connsiteX55" fmla="*/ 499064 w 597789"/>
              <a:gd name="connsiteY55" fmla="*/ 553698 h 663190"/>
              <a:gd name="connsiteX56" fmla="*/ 500991 w 597789"/>
              <a:gd name="connsiteY56" fmla="*/ 557665 h 663190"/>
              <a:gd name="connsiteX57" fmla="*/ 501672 w 597789"/>
              <a:gd name="connsiteY57" fmla="*/ 558231 h 663190"/>
              <a:gd name="connsiteX58" fmla="*/ 502125 w 597789"/>
              <a:gd name="connsiteY58" fmla="*/ 557665 h 663190"/>
              <a:gd name="connsiteX59" fmla="*/ 503032 w 597789"/>
              <a:gd name="connsiteY59" fmla="*/ 555398 h 663190"/>
              <a:gd name="connsiteX60" fmla="*/ 503032 w 597789"/>
              <a:gd name="connsiteY60" fmla="*/ 552564 h 663190"/>
              <a:gd name="connsiteX61" fmla="*/ 503712 w 597789"/>
              <a:gd name="connsiteY61" fmla="*/ 550070 h 663190"/>
              <a:gd name="connsiteX62" fmla="*/ 503712 w 597789"/>
              <a:gd name="connsiteY62" fmla="*/ 549164 h 663190"/>
              <a:gd name="connsiteX63" fmla="*/ 503032 w 597789"/>
              <a:gd name="connsiteY63" fmla="*/ 548710 h 663190"/>
              <a:gd name="connsiteX64" fmla="*/ 502692 w 597789"/>
              <a:gd name="connsiteY64" fmla="*/ 547577 h 663190"/>
              <a:gd name="connsiteX65" fmla="*/ 503485 w 597789"/>
              <a:gd name="connsiteY65" fmla="*/ 546670 h 663190"/>
              <a:gd name="connsiteX66" fmla="*/ 503712 w 597789"/>
              <a:gd name="connsiteY66" fmla="*/ 545650 h 663190"/>
              <a:gd name="connsiteX67" fmla="*/ 505072 w 597789"/>
              <a:gd name="connsiteY67" fmla="*/ 543383 h 663190"/>
              <a:gd name="connsiteX68" fmla="*/ 505298 w 597789"/>
              <a:gd name="connsiteY68" fmla="*/ 542363 h 663190"/>
              <a:gd name="connsiteX69" fmla="*/ 504958 w 597789"/>
              <a:gd name="connsiteY69" fmla="*/ 537716 h 663190"/>
              <a:gd name="connsiteX70" fmla="*/ 506319 w 597789"/>
              <a:gd name="connsiteY70" fmla="*/ 537376 h 663190"/>
              <a:gd name="connsiteX71" fmla="*/ 507452 w 597789"/>
              <a:gd name="connsiteY71" fmla="*/ 535449 h 663190"/>
              <a:gd name="connsiteX72" fmla="*/ 99858 w 597789"/>
              <a:gd name="connsiteY72" fmla="*/ 628960 h 663190"/>
              <a:gd name="connsiteX73" fmla="*/ 99518 w 597789"/>
              <a:gd name="connsiteY73" fmla="*/ 629640 h 663190"/>
              <a:gd name="connsiteX74" fmla="*/ 99178 w 597789"/>
              <a:gd name="connsiteY74" fmla="*/ 629866 h 663190"/>
              <a:gd name="connsiteX75" fmla="*/ 98952 w 597789"/>
              <a:gd name="connsiteY75" fmla="*/ 629640 h 663190"/>
              <a:gd name="connsiteX76" fmla="*/ 98952 w 597789"/>
              <a:gd name="connsiteY76" fmla="*/ 629866 h 663190"/>
              <a:gd name="connsiteX77" fmla="*/ 98952 w 597789"/>
              <a:gd name="connsiteY77" fmla="*/ 630093 h 663190"/>
              <a:gd name="connsiteX78" fmla="*/ 99178 w 597789"/>
              <a:gd name="connsiteY78" fmla="*/ 630093 h 663190"/>
              <a:gd name="connsiteX79" fmla="*/ 99518 w 597789"/>
              <a:gd name="connsiteY79" fmla="*/ 630093 h 663190"/>
              <a:gd name="connsiteX80" fmla="*/ 99858 w 597789"/>
              <a:gd name="connsiteY80" fmla="*/ 629866 h 663190"/>
              <a:gd name="connsiteX81" fmla="*/ 100085 w 597789"/>
              <a:gd name="connsiteY81" fmla="*/ 629300 h 663190"/>
              <a:gd name="connsiteX82" fmla="*/ 100085 w 597789"/>
              <a:gd name="connsiteY82" fmla="*/ 628960 h 663190"/>
              <a:gd name="connsiteX83" fmla="*/ 100085 w 597789"/>
              <a:gd name="connsiteY83" fmla="*/ 628846 h 663190"/>
              <a:gd name="connsiteX84" fmla="*/ 100085 w 597789"/>
              <a:gd name="connsiteY84" fmla="*/ 629073 h 663190"/>
              <a:gd name="connsiteX85" fmla="*/ 502125 w 597789"/>
              <a:gd name="connsiteY85" fmla="*/ 526268 h 663190"/>
              <a:gd name="connsiteX86" fmla="*/ 501672 w 597789"/>
              <a:gd name="connsiteY86" fmla="*/ 525928 h 663190"/>
              <a:gd name="connsiteX87" fmla="*/ 501331 w 597789"/>
              <a:gd name="connsiteY87" fmla="*/ 525928 h 663190"/>
              <a:gd name="connsiteX88" fmla="*/ 500991 w 597789"/>
              <a:gd name="connsiteY88" fmla="*/ 526381 h 663190"/>
              <a:gd name="connsiteX89" fmla="*/ 500991 w 597789"/>
              <a:gd name="connsiteY89" fmla="*/ 529441 h 663190"/>
              <a:gd name="connsiteX90" fmla="*/ 501785 w 597789"/>
              <a:gd name="connsiteY90" fmla="*/ 527968 h 663190"/>
              <a:gd name="connsiteX91" fmla="*/ 502012 w 597789"/>
              <a:gd name="connsiteY91" fmla="*/ 526154 h 663190"/>
              <a:gd name="connsiteX92" fmla="*/ 497591 w 597789"/>
              <a:gd name="connsiteY92" fmla="*/ 571833 h 663190"/>
              <a:gd name="connsiteX93" fmla="*/ 496344 w 597789"/>
              <a:gd name="connsiteY93" fmla="*/ 572513 h 663190"/>
              <a:gd name="connsiteX94" fmla="*/ 494757 w 597789"/>
              <a:gd name="connsiteY94" fmla="*/ 574100 h 663190"/>
              <a:gd name="connsiteX95" fmla="*/ 494417 w 597789"/>
              <a:gd name="connsiteY95" fmla="*/ 575007 h 663190"/>
              <a:gd name="connsiteX96" fmla="*/ 494871 w 597789"/>
              <a:gd name="connsiteY96" fmla="*/ 577274 h 663190"/>
              <a:gd name="connsiteX97" fmla="*/ 494871 w 597789"/>
              <a:gd name="connsiteY97" fmla="*/ 579541 h 663190"/>
              <a:gd name="connsiteX98" fmla="*/ 496797 w 597789"/>
              <a:gd name="connsiteY98" fmla="*/ 580107 h 663190"/>
              <a:gd name="connsiteX99" fmla="*/ 497364 w 597789"/>
              <a:gd name="connsiteY99" fmla="*/ 579314 h 663190"/>
              <a:gd name="connsiteX100" fmla="*/ 498838 w 597789"/>
              <a:gd name="connsiteY100" fmla="*/ 576027 h 663190"/>
              <a:gd name="connsiteX101" fmla="*/ 498384 w 597789"/>
              <a:gd name="connsiteY101" fmla="*/ 573873 h 663190"/>
              <a:gd name="connsiteX102" fmla="*/ 497478 w 597789"/>
              <a:gd name="connsiteY102" fmla="*/ 571720 h 663190"/>
              <a:gd name="connsiteX103" fmla="*/ 93851 w 597789"/>
              <a:gd name="connsiteY103" fmla="*/ 564125 h 663190"/>
              <a:gd name="connsiteX104" fmla="*/ 93624 w 597789"/>
              <a:gd name="connsiteY104" fmla="*/ 564805 h 663190"/>
              <a:gd name="connsiteX105" fmla="*/ 93624 w 597789"/>
              <a:gd name="connsiteY105" fmla="*/ 565259 h 663190"/>
              <a:gd name="connsiteX106" fmla="*/ 93737 w 597789"/>
              <a:gd name="connsiteY106" fmla="*/ 565145 h 663190"/>
              <a:gd name="connsiteX107" fmla="*/ 93737 w 597789"/>
              <a:gd name="connsiteY107" fmla="*/ 564805 h 663190"/>
              <a:gd name="connsiteX108" fmla="*/ 93964 w 597789"/>
              <a:gd name="connsiteY108" fmla="*/ 564239 h 663190"/>
              <a:gd name="connsiteX109" fmla="*/ 93964 w 597789"/>
              <a:gd name="connsiteY109" fmla="*/ 563785 h 663190"/>
              <a:gd name="connsiteX110" fmla="*/ 93964 w 597789"/>
              <a:gd name="connsiteY110" fmla="*/ 563785 h 663190"/>
              <a:gd name="connsiteX111" fmla="*/ 93737 w 597789"/>
              <a:gd name="connsiteY111" fmla="*/ 564239 h 663190"/>
              <a:gd name="connsiteX112" fmla="*/ 524454 w 597789"/>
              <a:gd name="connsiteY112" fmla="*/ 652536 h 663190"/>
              <a:gd name="connsiteX113" fmla="*/ 521620 w 597789"/>
              <a:gd name="connsiteY113" fmla="*/ 653669 h 663190"/>
              <a:gd name="connsiteX114" fmla="*/ 521054 w 597789"/>
              <a:gd name="connsiteY114" fmla="*/ 654689 h 663190"/>
              <a:gd name="connsiteX115" fmla="*/ 521054 w 597789"/>
              <a:gd name="connsiteY115" fmla="*/ 657296 h 663190"/>
              <a:gd name="connsiteX116" fmla="*/ 522187 w 597789"/>
              <a:gd name="connsiteY116" fmla="*/ 657636 h 663190"/>
              <a:gd name="connsiteX117" fmla="*/ 524681 w 597789"/>
              <a:gd name="connsiteY117" fmla="*/ 663190 h 663190"/>
              <a:gd name="connsiteX118" fmla="*/ 525927 w 597789"/>
              <a:gd name="connsiteY118" fmla="*/ 661377 h 663190"/>
              <a:gd name="connsiteX119" fmla="*/ 526721 w 597789"/>
              <a:gd name="connsiteY119" fmla="*/ 658203 h 663190"/>
              <a:gd name="connsiteX120" fmla="*/ 525247 w 597789"/>
              <a:gd name="connsiteY120" fmla="*/ 653102 h 663190"/>
              <a:gd name="connsiteX121" fmla="*/ 524454 w 597789"/>
              <a:gd name="connsiteY121" fmla="*/ 652422 h 663190"/>
              <a:gd name="connsiteX122" fmla="*/ 596429 w 597789"/>
              <a:gd name="connsiteY122" fmla="*/ 181241 h 663190"/>
              <a:gd name="connsiteX123" fmla="*/ 595635 w 597789"/>
              <a:gd name="connsiteY123" fmla="*/ 179881 h 663190"/>
              <a:gd name="connsiteX124" fmla="*/ 595635 w 597789"/>
              <a:gd name="connsiteY124" fmla="*/ 178294 h 663190"/>
              <a:gd name="connsiteX125" fmla="*/ 596089 w 597789"/>
              <a:gd name="connsiteY125" fmla="*/ 176821 h 663190"/>
              <a:gd name="connsiteX126" fmla="*/ 595409 w 597789"/>
              <a:gd name="connsiteY126" fmla="*/ 176367 h 663190"/>
              <a:gd name="connsiteX127" fmla="*/ 592462 w 597789"/>
              <a:gd name="connsiteY127" fmla="*/ 173873 h 663190"/>
              <a:gd name="connsiteX128" fmla="*/ 590989 w 597789"/>
              <a:gd name="connsiteY128" fmla="*/ 173193 h 663190"/>
              <a:gd name="connsiteX129" fmla="*/ 589062 w 597789"/>
              <a:gd name="connsiteY129" fmla="*/ 173987 h 663190"/>
              <a:gd name="connsiteX130" fmla="*/ 586001 w 597789"/>
              <a:gd name="connsiteY130" fmla="*/ 173420 h 663190"/>
              <a:gd name="connsiteX131" fmla="*/ 584868 w 597789"/>
              <a:gd name="connsiteY131" fmla="*/ 173420 h 663190"/>
              <a:gd name="connsiteX132" fmla="*/ 582374 w 597789"/>
              <a:gd name="connsiteY132" fmla="*/ 171380 h 663190"/>
              <a:gd name="connsiteX133" fmla="*/ 581354 w 597789"/>
              <a:gd name="connsiteY133" fmla="*/ 171153 h 663190"/>
              <a:gd name="connsiteX134" fmla="*/ 577727 w 597789"/>
              <a:gd name="connsiteY134" fmla="*/ 172400 h 663190"/>
              <a:gd name="connsiteX135" fmla="*/ 576933 w 597789"/>
              <a:gd name="connsiteY135" fmla="*/ 173307 h 663190"/>
              <a:gd name="connsiteX136" fmla="*/ 576480 w 597789"/>
              <a:gd name="connsiteY136" fmla="*/ 173307 h 663190"/>
              <a:gd name="connsiteX137" fmla="*/ 575573 w 597789"/>
              <a:gd name="connsiteY137" fmla="*/ 172853 h 663190"/>
              <a:gd name="connsiteX138" fmla="*/ 574780 w 597789"/>
              <a:gd name="connsiteY138" fmla="*/ 172287 h 663190"/>
              <a:gd name="connsiteX139" fmla="*/ 574780 w 597789"/>
              <a:gd name="connsiteY139" fmla="*/ 171947 h 663190"/>
              <a:gd name="connsiteX140" fmla="*/ 575687 w 597789"/>
              <a:gd name="connsiteY140" fmla="*/ 171040 h 663190"/>
              <a:gd name="connsiteX141" fmla="*/ 575687 w 597789"/>
              <a:gd name="connsiteY141" fmla="*/ 170360 h 663190"/>
              <a:gd name="connsiteX142" fmla="*/ 575687 w 597789"/>
              <a:gd name="connsiteY142" fmla="*/ 169680 h 663190"/>
              <a:gd name="connsiteX143" fmla="*/ 577047 w 597789"/>
              <a:gd name="connsiteY143" fmla="*/ 167753 h 663190"/>
              <a:gd name="connsiteX144" fmla="*/ 580787 w 597789"/>
              <a:gd name="connsiteY144" fmla="*/ 164012 h 663190"/>
              <a:gd name="connsiteX145" fmla="*/ 580107 w 597789"/>
              <a:gd name="connsiteY145" fmla="*/ 162426 h 663190"/>
              <a:gd name="connsiteX146" fmla="*/ 578634 w 597789"/>
              <a:gd name="connsiteY146" fmla="*/ 159365 h 663190"/>
              <a:gd name="connsiteX147" fmla="*/ 578407 w 597789"/>
              <a:gd name="connsiteY147" fmla="*/ 157892 h 663190"/>
              <a:gd name="connsiteX148" fmla="*/ 577727 w 597789"/>
              <a:gd name="connsiteY148" fmla="*/ 157211 h 663190"/>
              <a:gd name="connsiteX149" fmla="*/ 575913 w 597789"/>
              <a:gd name="connsiteY149" fmla="*/ 157778 h 663190"/>
              <a:gd name="connsiteX150" fmla="*/ 572173 w 597789"/>
              <a:gd name="connsiteY150" fmla="*/ 160612 h 663190"/>
              <a:gd name="connsiteX151" fmla="*/ 571606 w 597789"/>
              <a:gd name="connsiteY151" fmla="*/ 160272 h 663190"/>
              <a:gd name="connsiteX152" fmla="*/ 571606 w 597789"/>
              <a:gd name="connsiteY152" fmla="*/ 159252 h 663190"/>
              <a:gd name="connsiteX153" fmla="*/ 571266 w 597789"/>
              <a:gd name="connsiteY153" fmla="*/ 156418 h 663190"/>
              <a:gd name="connsiteX154" fmla="*/ 572513 w 597789"/>
              <a:gd name="connsiteY154" fmla="*/ 155625 h 663190"/>
              <a:gd name="connsiteX155" fmla="*/ 574327 w 597789"/>
              <a:gd name="connsiteY155" fmla="*/ 154605 h 663190"/>
              <a:gd name="connsiteX156" fmla="*/ 575687 w 597789"/>
              <a:gd name="connsiteY156" fmla="*/ 153471 h 663190"/>
              <a:gd name="connsiteX157" fmla="*/ 576027 w 597789"/>
              <a:gd name="connsiteY157" fmla="*/ 152564 h 663190"/>
              <a:gd name="connsiteX158" fmla="*/ 575687 w 597789"/>
              <a:gd name="connsiteY158" fmla="*/ 152224 h 663190"/>
              <a:gd name="connsiteX159" fmla="*/ 573647 w 597789"/>
              <a:gd name="connsiteY159" fmla="*/ 152564 h 663190"/>
              <a:gd name="connsiteX160" fmla="*/ 572853 w 597789"/>
              <a:gd name="connsiteY160" fmla="*/ 151884 h 663190"/>
              <a:gd name="connsiteX161" fmla="*/ 571493 w 597789"/>
              <a:gd name="connsiteY161" fmla="*/ 149277 h 663190"/>
              <a:gd name="connsiteX162" fmla="*/ 570473 w 597789"/>
              <a:gd name="connsiteY162" fmla="*/ 148257 h 663190"/>
              <a:gd name="connsiteX163" fmla="*/ 569566 w 597789"/>
              <a:gd name="connsiteY163" fmla="*/ 147690 h 663190"/>
              <a:gd name="connsiteX164" fmla="*/ 566506 w 597789"/>
              <a:gd name="connsiteY164" fmla="*/ 149051 h 663190"/>
              <a:gd name="connsiteX165" fmla="*/ 562879 w 597789"/>
              <a:gd name="connsiteY165" fmla="*/ 150864 h 663190"/>
              <a:gd name="connsiteX166" fmla="*/ 558911 w 597789"/>
              <a:gd name="connsiteY166" fmla="*/ 153471 h 663190"/>
              <a:gd name="connsiteX167" fmla="*/ 558911 w 597789"/>
              <a:gd name="connsiteY167" fmla="*/ 154831 h 663190"/>
              <a:gd name="connsiteX168" fmla="*/ 558458 w 597789"/>
              <a:gd name="connsiteY168" fmla="*/ 155171 h 663190"/>
              <a:gd name="connsiteX169" fmla="*/ 557665 w 597789"/>
              <a:gd name="connsiteY169" fmla="*/ 155965 h 663190"/>
              <a:gd name="connsiteX170" fmla="*/ 556871 w 597789"/>
              <a:gd name="connsiteY170" fmla="*/ 157098 h 663190"/>
              <a:gd name="connsiteX171" fmla="*/ 556191 w 597789"/>
              <a:gd name="connsiteY171" fmla="*/ 157552 h 663190"/>
              <a:gd name="connsiteX172" fmla="*/ 555398 w 597789"/>
              <a:gd name="connsiteY172" fmla="*/ 157552 h 663190"/>
              <a:gd name="connsiteX173" fmla="*/ 553924 w 597789"/>
              <a:gd name="connsiteY173" fmla="*/ 157211 h 663190"/>
              <a:gd name="connsiteX174" fmla="*/ 551204 w 597789"/>
              <a:gd name="connsiteY174" fmla="*/ 155965 h 663190"/>
              <a:gd name="connsiteX175" fmla="*/ 548257 w 597789"/>
              <a:gd name="connsiteY175" fmla="*/ 154831 h 663190"/>
              <a:gd name="connsiteX176" fmla="*/ 547577 w 597789"/>
              <a:gd name="connsiteY176" fmla="*/ 154831 h 663190"/>
              <a:gd name="connsiteX177" fmla="*/ 543496 w 597789"/>
              <a:gd name="connsiteY177" fmla="*/ 154151 h 663190"/>
              <a:gd name="connsiteX178" fmla="*/ 543496 w 597789"/>
              <a:gd name="connsiteY178" fmla="*/ 153584 h 663190"/>
              <a:gd name="connsiteX179" fmla="*/ 542703 w 597789"/>
              <a:gd name="connsiteY179" fmla="*/ 152338 h 663190"/>
              <a:gd name="connsiteX180" fmla="*/ 541569 w 597789"/>
              <a:gd name="connsiteY180" fmla="*/ 151204 h 663190"/>
              <a:gd name="connsiteX181" fmla="*/ 540436 w 597789"/>
              <a:gd name="connsiteY181" fmla="*/ 150864 h 663190"/>
              <a:gd name="connsiteX182" fmla="*/ 537262 w 597789"/>
              <a:gd name="connsiteY182" fmla="*/ 153131 h 663190"/>
              <a:gd name="connsiteX183" fmla="*/ 533635 w 597789"/>
              <a:gd name="connsiteY183" fmla="*/ 154831 h 663190"/>
              <a:gd name="connsiteX184" fmla="*/ 531595 w 597789"/>
              <a:gd name="connsiteY184" fmla="*/ 156871 h 663190"/>
              <a:gd name="connsiteX185" fmla="*/ 529895 w 597789"/>
              <a:gd name="connsiteY185" fmla="*/ 158912 h 663190"/>
              <a:gd name="connsiteX186" fmla="*/ 527968 w 597789"/>
              <a:gd name="connsiteY186" fmla="*/ 159252 h 663190"/>
              <a:gd name="connsiteX187" fmla="*/ 527968 w 597789"/>
              <a:gd name="connsiteY187" fmla="*/ 160499 h 663190"/>
              <a:gd name="connsiteX188" fmla="*/ 527061 w 597789"/>
              <a:gd name="connsiteY188" fmla="*/ 161632 h 663190"/>
              <a:gd name="connsiteX189" fmla="*/ 525587 w 597789"/>
              <a:gd name="connsiteY189" fmla="*/ 162992 h 663190"/>
              <a:gd name="connsiteX190" fmla="*/ 522641 w 597789"/>
              <a:gd name="connsiteY190" fmla="*/ 164692 h 663190"/>
              <a:gd name="connsiteX191" fmla="*/ 520714 w 597789"/>
              <a:gd name="connsiteY191" fmla="*/ 165599 h 663190"/>
              <a:gd name="connsiteX192" fmla="*/ 514480 w 597789"/>
              <a:gd name="connsiteY192" fmla="*/ 166506 h 663190"/>
              <a:gd name="connsiteX193" fmla="*/ 512213 w 597789"/>
              <a:gd name="connsiteY193" fmla="*/ 167073 h 663190"/>
              <a:gd name="connsiteX194" fmla="*/ 511306 w 597789"/>
              <a:gd name="connsiteY194" fmla="*/ 167980 h 663190"/>
              <a:gd name="connsiteX195" fmla="*/ 510286 w 597789"/>
              <a:gd name="connsiteY195" fmla="*/ 170360 h 663190"/>
              <a:gd name="connsiteX196" fmla="*/ 509492 w 597789"/>
              <a:gd name="connsiteY196" fmla="*/ 172513 h 663190"/>
              <a:gd name="connsiteX197" fmla="*/ 507792 w 597789"/>
              <a:gd name="connsiteY197" fmla="*/ 174327 h 663190"/>
              <a:gd name="connsiteX198" fmla="*/ 504618 w 597789"/>
              <a:gd name="connsiteY198" fmla="*/ 176707 h 663190"/>
              <a:gd name="connsiteX199" fmla="*/ 500878 w 597789"/>
              <a:gd name="connsiteY199" fmla="*/ 178634 h 663190"/>
              <a:gd name="connsiteX200" fmla="*/ 499858 w 597789"/>
              <a:gd name="connsiteY200" fmla="*/ 179881 h 663190"/>
              <a:gd name="connsiteX201" fmla="*/ 499631 w 597789"/>
              <a:gd name="connsiteY201" fmla="*/ 180674 h 663190"/>
              <a:gd name="connsiteX202" fmla="*/ 500085 w 597789"/>
              <a:gd name="connsiteY202" fmla="*/ 180901 h 663190"/>
              <a:gd name="connsiteX203" fmla="*/ 500538 w 597789"/>
              <a:gd name="connsiteY203" fmla="*/ 181468 h 663190"/>
              <a:gd name="connsiteX204" fmla="*/ 500538 w 597789"/>
              <a:gd name="connsiteY204" fmla="*/ 182374 h 663190"/>
              <a:gd name="connsiteX205" fmla="*/ 500085 w 597789"/>
              <a:gd name="connsiteY205" fmla="*/ 183281 h 663190"/>
              <a:gd name="connsiteX206" fmla="*/ 497704 w 597789"/>
              <a:gd name="connsiteY206" fmla="*/ 184982 h 663190"/>
              <a:gd name="connsiteX207" fmla="*/ 496344 w 597789"/>
              <a:gd name="connsiteY207" fmla="*/ 185775 h 663190"/>
              <a:gd name="connsiteX208" fmla="*/ 494984 w 597789"/>
              <a:gd name="connsiteY208" fmla="*/ 186228 h 663190"/>
              <a:gd name="connsiteX209" fmla="*/ 493511 w 597789"/>
              <a:gd name="connsiteY209" fmla="*/ 186228 h 663190"/>
              <a:gd name="connsiteX210" fmla="*/ 492037 w 597789"/>
              <a:gd name="connsiteY210" fmla="*/ 186115 h 663190"/>
              <a:gd name="connsiteX211" fmla="*/ 491584 w 597789"/>
              <a:gd name="connsiteY211" fmla="*/ 185888 h 663190"/>
              <a:gd name="connsiteX212" fmla="*/ 491017 w 597789"/>
              <a:gd name="connsiteY212" fmla="*/ 186228 h 663190"/>
              <a:gd name="connsiteX213" fmla="*/ 489657 w 597789"/>
              <a:gd name="connsiteY213" fmla="*/ 186568 h 663190"/>
              <a:gd name="connsiteX214" fmla="*/ 488523 w 597789"/>
              <a:gd name="connsiteY214" fmla="*/ 186568 h 663190"/>
              <a:gd name="connsiteX215" fmla="*/ 486030 w 597789"/>
              <a:gd name="connsiteY215" fmla="*/ 188495 h 663190"/>
              <a:gd name="connsiteX216" fmla="*/ 484670 w 597789"/>
              <a:gd name="connsiteY216" fmla="*/ 188495 h 663190"/>
              <a:gd name="connsiteX217" fmla="*/ 482969 w 597789"/>
              <a:gd name="connsiteY217" fmla="*/ 188155 h 663190"/>
              <a:gd name="connsiteX218" fmla="*/ 480702 w 597789"/>
              <a:gd name="connsiteY218" fmla="*/ 187815 h 663190"/>
              <a:gd name="connsiteX219" fmla="*/ 479002 w 597789"/>
              <a:gd name="connsiteY219" fmla="*/ 187815 h 663190"/>
              <a:gd name="connsiteX220" fmla="*/ 478889 w 597789"/>
              <a:gd name="connsiteY220" fmla="*/ 188382 h 663190"/>
              <a:gd name="connsiteX221" fmla="*/ 478322 w 597789"/>
              <a:gd name="connsiteY221" fmla="*/ 189855 h 663190"/>
              <a:gd name="connsiteX222" fmla="*/ 477982 w 597789"/>
              <a:gd name="connsiteY222" fmla="*/ 191442 h 663190"/>
              <a:gd name="connsiteX223" fmla="*/ 478322 w 597789"/>
              <a:gd name="connsiteY223" fmla="*/ 192689 h 663190"/>
              <a:gd name="connsiteX224" fmla="*/ 479569 w 597789"/>
              <a:gd name="connsiteY224" fmla="*/ 194163 h 663190"/>
              <a:gd name="connsiteX225" fmla="*/ 481269 w 597789"/>
              <a:gd name="connsiteY225" fmla="*/ 195409 h 663190"/>
              <a:gd name="connsiteX226" fmla="*/ 483536 w 597789"/>
              <a:gd name="connsiteY226" fmla="*/ 195409 h 663190"/>
              <a:gd name="connsiteX227" fmla="*/ 485576 w 597789"/>
              <a:gd name="connsiteY227" fmla="*/ 195069 h 663190"/>
              <a:gd name="connsiteX228" fmla="*/ 486370 w 597789"/>
              <a:gd name="connsiteY228" fmla="*/ 195296 h 663190"/>
              <a:gd name="connsiteX229" fmla="*/ 487503 w 597789"/>
              <a:gd name="connsiteY229" fmla="*/ 197336 h 663190"/>
              <a:gd name="connsiteX230" fmla="*/ 488296 w 597789"/>
              <a:gd name="connsiteY230" fmla="*/ 199036 h 663190"/>
              <a:gd name="connsiteX231" fmla="*/ 487276 w 597789"/>
              <a:gd name="connsiteY231" fmla="*/ 200850 h 663190"/>
              <a:gd name="connsiteX232" fmla="*/ 486710 w 597789"/>
              <a:gd name="connsiteY232" fmla="*/ 202437 h 663190"/>
              <a:gd name="connsiteX233" fmla="*/ 486483 w 597789"/>
              <a:gd name="connsiteY233" fmla="*/ 203570 h 663190"/>
              <a:gd name="connsiteX234" fmla="*/ 486483 w 597789"/>
              <a:gd name="connsiteY234" fmla="*/ 204024 h 663190"/>
              <a:gd name="connsiteX235" fmla="*/ 487276 w 597789"/>
              <a:gd name="connsiteY235" fmla="*/ 204930 h 663190"/>
              <a:gd name="connsiteX236" fmla="*/ 488070 w 597789"/>
              <a:gd name="connsiteY236" fmla="*/ 206517 h 663190"/>
              <a:gd name="connsiteX237" fmla="*/ 488070 w 597789"/>
              <a:gd name="connsiteY237" fmla="*/ 207991 h 663190"/>
              <a:gd name="connsiteX238" fmla="*/ 487730 w 597789"/>
              <a:gd name="connsiteY238" fmla="*/ 208898 h 663190"/>
              <a:gd name="connsiteX239" fmla="*/ 486710 w 597789"/>
              <a:gd name="connsiteY239" fmla="*/ 209351 h 663190"/>
              <a:gd name="connsiteX240" fmla="*/ 485576 w 597789"/>
              <a:gd name="connsiteY240" fmla="*/ 209351 h 663190"/>
              <a:gd name="connsiteX241" fmla="*/ 484670 w 597789"/>
              <a:gd name="connsiteY241" fmla="*/ 209238 h 663190"/>
              <a:gd name="connsiteX242" fmla="*/ 483536 w 597789"/>
              <a:gd name="connsiteY242" fmla="*/ 209238 h 663190"/>
              <a:gd name="connsiteX243" fmla="*/ 481722 w 597789"/>
              <a:gd name="connsiteY243" fmla="*/ 209918 h 663190"/>
              <a:gd name="connsiteX244" fmla="*/ 480022 w 597789"/>
              <a:gd name="connsiteY244" fmla="*/ 210598 h 663190"/>
              <a:gd name="connsiteX245" fmla="*/ 476849 w 597789"/>
              <a:gd name="connsiteY245" fmla="*/ 210598 h 663190"/>
              <a:gd name="connsiteX246" fmla="*/ 475602 w 597789"/>
              <a:gd name="connsiteY246" fmla="*/ 209124 h 663190"/>
              <a:gd name="connsiteX247" fmla="*/ 475035 w 597789"/>
              <a:gd name="connsiteY247" fmla="*/ 209124 h 663190"/>
              <a:gd name="connsiteX248" fmla="*/ 472201 w 597789"/>
              <a:gd name="connsiteY248" fmla="*/ 210938 h 663190"/>
              <a:gd name="connsiteX249" fmla="*/ 469028 w 597789"/>
              <a:gd name="connsiteY249" fmla="*/ 210598 h 663190"/>
              <a:gd name="connsiteX250" fmla="*/ 463360 w 597789"/>
              <a:gd name="connsiteY250" fmla="*/ 211165 h 663190"/>
              <a:gd name="connsiteX251" fmla="*/ 460980 w 597789"/>
              <a:gd name="connsiteY251" fmla="*/ 211165 h 663190"/>
              <a:gd name="connsiteX252" fmla="*/ 458487 w 597789"/>
              <a:gd name="connsiteY252" fmla="*/ 211165 h 663190"/>
              <a:gd name="connsiteX253" fmla="*/ 457240 w 597789"/>
              <a:gd name="connsiteY253" fmla="*/ 210824 h 663190"/>
              <a:gd name="connsiteX254" fmla="*/ 454973 w 597789"/>
              <a:gd name="connsiteY254" fmla="*/ 209578 h 663190"/>
              <a:gd name="connsiteX255" fmla="*/ 452932 w 597789"/>
              <a:gd name="connsiteY255" fmla="*/ 208671 h 663190"/>
              <a:gd name="connsiteX256" fmla="*/ 450779 w 597789"/>
              <a:gd name="connsiteY256" fmla="*/ 209578 h 663190"/>
              <a:gd name="connsiteX257" fmla="*/ 449986 w 597789"/>
              <a:gd name="connsiteY257" fmla="*/ 209578 h 663190"/>
              <a:gd name="connsiteX258" fmla="*/ 448285 w 597789"/>
              <a:gd name="connsiteY258" fmla="*/ 211958 h 663190"/>
              <a:gd name="connsiteX259" fmla="*/ 444658 w 597789"/>
              <a:gd name="connsiteY259" fmla="*/ 212638 h 663190"/>
              <a:gd name="connsiteX260" fmla="*/ 441031 w 597789"/>
              <a:gd name="connsiteY260" fmla="*/ 213205 h 663190"/>
              <a:gd name="connsiteX261" fmla="*/ 439898 w 597789"/>
              <a:gd name="connsiteY261" fmla="*/ 212865 h 663190"/>
              <a:gd name="connsiteX262" fmla="*/ 437857 w 597789"/>
              <a:gd name="connsiteY262" fmla="*/ 212865 h 663190"/>
              <a:gd name="connsiteX263" fmla="*/ 437857 w 597789"/>
              <a:gd name="connsiteY263" fmla="*/ 212185 h 663190"/>
              <a:gd name="connsiteX264" fmla="*/ 437857 w 597789"/>
              <a:gd name="connsiteY264" fmla="*/ 211731 h 663190"/>
              <a:gd name="connsiteX265" fmla="*/ 437404 w 597789"/>
              <a:gd name="connsiteY265" fmla="*/ 211391 h 663190"/>
              <a:gd name="connsiteX266" fmla="*/ 436610 w 597789"/>
              <a:gd name="connsiteY266" fmla="*/ 210938 h 663190"/>
              <a:gd name="connsiteX267" fmla="*/ 435137 w 597789"/>
              <a:gd name="connsiteY267" fmla="*/ 210938 h 663190"/>
              <a:gd name="connsiteX268" fmla="*/ 433324 w 597789"/>
              <a:gd name="connsiteY268" fmla="*/ 210258 h 663190"/>
              <a:gd name="connsiteX269" fmla="*/ 432304 w 597789"/>
              <a:gd name="connsiteY269" fmla="*/ 209691 h 663190"/>
              <a:gd name="connsiteX270" fmla="*/ 428563 w 597789"/>
              <a:gd name="connsiteY270" fmla="*/ 210484 h 663190"/>
              <a:gd name="connsiteX271" fmla="*/ 426409 w 597789"/>
              <a:gd name="connsiteY271" fmla="*/ 209351 h 663190"/>
              <a:gd name="connsiteX272" fmla="*/ 423916 w 597789"/>
              <a:gd name="connsiteY272" fmla="*/ 207764 h 663190"/>
              <a:gd name="connsiteX273" fmla="*/ 422669 w 597789"/>
              <a:gd name="connsiteY273" fmla="*/ 207084 h 663190"/>
              <a:gd name="connsiteX274" fmla="*/ 422216 w 597789"/>
              <a:gd name="connsiteY274" fmla="*/ 204590 h 663190"/>
              <a:gd name="connsiteX275" fmla="*/ 421762 w 597789"/>
              <a:gd name="connsiteY275" fmla="*/ 203797 h 663190"/>
              <a:gd name="connsiteX276" fmla="*/ 420742 w 597789"/>
              <a:gd name="connsiteY276" fmla="*/ 203004 h 663190"/>
              <a:gd name="connsiteX277" fmla="*/ 420175 w 597789"/>
              <a:gd name="connsiteY277" fmla="*/ 201983 h 663190"/>
              <a:gd name="connsiteX278" fmla="*/ 420629 w 597789"/>
              <a:gd name="connsiteY278" fmla="*/ 200963 h 663190"/>
              <a:gd name="connsiteX279" fmla="*/ 423122 w 597789"/>
              <a:gd name="connsiteY279" fmla="*/ 199036 h 663190"/>
              <a:gd name="connsiteX280" fmla="*/ 423349 w 597789"/>
              <a:gd name="connsiteY280" fmla="*/ 198583 h 663190"/>
              <a:gd name="connsiteX281" fmla="*/ 422102 w 597789"/>
              <a:gd name="connsiteY281" fmla="*/ 197450 h 663190"/>
              <a:gd name="connsiteX282" fmla="*/ 420742 w 597789"/>
              <a:gd name="connsiteY282" fmla="*/ 195863 h 663190"/>
              <a:gd name="connsiteX283" fmla="*/ 420402 w 597789"/>
              <a:gd name="connsiteY283" fmla="*/ 193709 h 663190"/>
              <a:gd name="connsiteX284" fmla="*/ 422102 w 597789"/>
              <a:gd name="connsiteY284" fmla="*/ 187928 h 663190"/>
              <a:gd name="connsiteX285" fmla="*/ 422442 w 597789"/>
              <a:gd name="connsiteY285" fmla="*/ 185548 h 663190"/>
              <a:gd name="connsiteX286" fmla="*/ 421989 w 597789"/>
              <a:gd name="connsiteY286" fmla="*/ 184641 h 663190"/>
              <a:gd name="connsiteX287" fmla="*/ 421535 w 597789"/>
              <a:gd name="connsiteY287" fmla="*/ 182261 h 663190"/>
              <a:gd name="connsiteX288" fmla="*/ 420515 w 597789"/>
              <a:gd name="connsiteY288" fmla="*/ 181468 h 663190"/>
              <a:gd name="connsiteX289" fmla="*/ 417795 w 597789"/>
              <a:gd name="connsiteY289" fmla="*/ 180221 h 663190"/>
              <a:gd name="connsiteX290" fmla="*/ 416888 w 597789"/>
              <a:gd name="connsiteY290" fmla="*/ 180221 h 663190"/>
              <a:gd name="connsiteX291" fmla="*/ 415982 w 597789"/>
              <a:gd name="connsiteY291" fmla="*/ 181014 h 663190"/>
              <a:gd name="connsiteX292" fmla="*/ 415075 w 597789"/>
              <a:gd name="connsiteY292" fmla="*/ 181581 h 663190"/>
              <a:gd name="connsiteX293" fmla="*/ 413828 w 597789"/>
              <a:gd name="connsiteY293" fmla="*/ 182148 h 663190"/>
              <a:gd name="connsiteX294" fmla="*/ 410767 w 597789"/>
              <a:gd name="connsiteY294" fmla="*/ 183168 h 663190"/>
              <a:gd name="connsiteX295" fmla="*/ 408047 w 597789"/>
              <a:gd name="connsiteY295" fmla="*/ 183621 h 663190"/>
              <a:gd name="connsiteX296" fmla="*/ 407367 w 597789"/>
              <a:gd name="connsiteY296" fmla="*/ 183961 h 663190"/>
              <a:gd name="connsiteX297" fmla="*/ 407141 w 597789"/>
              <a:gd name="connsiteY297" fmla="*/ 184641 h 663190"/>
              <a:gd name="connsiteX298" fmla="*/ 407367 w 597789"/>
              <a:gd name="connsiteY298" fmla="*/ 185435 h 663190"/>
              <a:gd name="connsiteX299" fmla="*/ 408161 w 597789"/>
              <a:gd name="connsiteY299" fmla="*/ 186115 h 663190"/>
              <a:gd name="connsiteX300" fmla="*/ 408161 w 597789"/>
              <a:gd name="connsiteY300" fmla="*/ 187135 h 663190"/>
              <a:gd name="connsiteX301" fmla="*/ 408161 w 597789"/>
              <a:gd name="connsiteY301" fmla="*/ 188268 h 663190"/>
              <a:gd name="connsiteX302" fmla="*/ 407367 w 597789"/>
              <a:gd name="connsiteY302" fmla="*/ 190762 h 663190"/>
              <a:gd name="connsiteX303" fmla="*/ 406574 w 597789"/>
              <a:gd name="connsiteY303" fmla="*/ 192576 h 663190"/>
              <a:gd name="connsiteX304" fmla="*/ 405667 w 597789"/>
              <a:gd name="connsiteY304" fmla="*/ 196316 h 663190"/>
              <a:gd name="connsiteX305" fmla="*/ 404874 w 597789"/>
              <a:gd name="connsiteY305" fmla="*/ 202777 h 663190"/>
              <a:gd name="connsiteX306" fmla="*/ 405100 w 597789"/>
              <a:gd name="connsiteY306" fmla="*/ 203910 h 663190"/>
              <a:gd name="connsiteX307" fmla="*/ 407481 w 597789"/>
              <a:gd name="connsiteY307" fmla="*/ 207651 h 663190"/>
              <a:gd name="connsiteX308" fmla="*/ 408387 w 597789"/>
              <a:gd name="connsiteY308" fmla="*/ 210484 h 663190"/>
              <a:gd name="connsiteX309" fmla="*/ 408387 w 597789"/>
              <a:gd name="connsiteY309" fmla="*/ 212411 h 663190"/>
              <a:gd name="connsiteX310" fmla="*/ 407481 w 597789"/>
              <a:gd name="connsiteY310" fmla="*/ 215698 h 663190"/>
              <a:gd name="connsiteX311" fmla="*/ 406347 w 597789"/>
              <a:gd name="connsiteY311" fmla="*/ 219325 h 663190"/>
              <a:gd name="connsiteX312" fmla="*/ 405780 w 597789"/>
              <a:gd name="connsiteY312" fmla="*/ 220119 h 663190"/>
              <a:gd name="connsiteX313" fmla="*/ 405100 w 597789"/>
              <a:gd name="connsiteY313" fmla="*/ 220459 h 663190"/>
              <a:gd name="connsiteX314" fmla="*/ 402153 w 597789"/>
              <a:gd name="connsiteY314" fmla="*/ 219212 h 663190"/>
              <a:gd name="connsiteX315" fmla="*/ 400113 w 597789"/>
              <a:gd name="connsiteY315" fmla="*/ 219439 h 663190"/>
              <a:gd name="connsiteX316" fmla="*/ 397733 w 597789"/>
              <a:gd name="connsiteY316" fmla="*/ 220119 h 663190"/>
              <a:gd name="connsiteX317" fmla="*/ 395239 w 597789"/>
              <a:gd name="connsiteY317" fmla="*/ 220119 h 663190"/>
              <a:gd name="connsiteX318" fmla="*/ 393199 w 597789"/>
              <a:gd name="connsiteY318" fmla="*/ 219552 h 663190"/>
              <a:gd name="connsiteX319" fmla="*/ 390592 w 597789"/>
              <a:gd name="connsiteY319" fmla="*/ 221026 h 663190"/>
              <a:gd name="connsiteX320" fmla="*/ 388098 w 597789"/>
              <a:gd name="connsiteY320" fmla="*/ 220232 h 663190"/>
              <a:gd name="connsiteX321" fmla="*/ 386511 w 597789"/>
              <a:gd name="connsiteY321" fmla="*/ 219325 h 663190"/>
              <a:gd name="connsiteX322" fmla="*/ 385491 w 597789"/>
              <a:gd name="connsiteY322" fmla="*/ 216832 h 663190"/>
              <a:gd name="connsiteX323" fmla="*/ 385038 w 597789"/>
              <a:gd name="connsiteY323" fmla="*/ 216492 h 663190"/>
              <a:gd name="connsiteX324" fmla="*/ 379824 w 597789"/>
              <a:gd name="connsiteY324" fmla="*/ 219212 h 663190"/>
              <a:gd name="connsiteX325" fmla="*/ 378577 w 597789"/>
              <a:gd name="connsiteY325" fmla="*/ 219212 h 663190"/>
              <a:gd name="connsiteX326" fmla="*/ 375403 w 597789"/>
              <a:gd name="connsiteY326" fmla="*/ 217965 h 663190"/>
              <a:gd name="connsiteX327" fmla="*/ 372797 w 597789"/>
              <a:gd name="connsiteY327" fmla="*/ 216492 h 663190"/>
              <a:gd name="connsiteX328" fmla="*/ 371776 w 597789"/>
              <a:gd name="connsiteY328" fmla="*/ 216038 h 663190"/>
              <a:gd name="connsiteX329" fmla="*/ 369283 w 597789"/>
              <a:gd name="connsiteY329" fmla="*/ 215472 h 663190"/>
              <a:gd name="connsiteX330" fmla="*/ 367016 w 597789"/>
              <a:gd name="connsiteY330" fmla="*/ 215132 h 663190"/>
              <a:gd name="connsiteX331" fmla="*/ 364522 w 597789"/>
              <a:gd name="connsiteY331" fmla="*/ 214225 h 663190"/>
              <a:gd name="connsiteX332" fmla="*/ 361462 w 597789"/>
              <a:gd name="connsiteY332" fmla="*/ 215358 h 663190"/>
              <a:gd name="connsiteX333" fmla="*/ 360215 w 597789"/>
              <a:gd name="connsiteY333" fmla="*/ 215358 h 663190"/>
              <a:gd name="connsiteX334" fmla="*/ 359081 w 597789"/>
              <a:gd name="connsiteY334" fmla="*/ 214451 h 663190"/>
              <a:gd name="connsiteX335" fmla="*/ 358515 w 597789"/>
              <a:gd name="connsiteY335" fmla="*/ 212751 h 663190"/>
              <a:gd name="connsiteX336" fmla="*/ 358515 w 597789"/>
              <a:gd name="connsiteY336" fmla="*/ 211165 h 663190"/>
              <a:gd name="connsiteX337" fmla="*/ 357268 w 597789"/>
              <a:gd name="connsiteY337" fmla="*/ 210031 h 663190"/>
              <a:gd name="connsiteX338" fmla="*/ 355681 w 597789"/>
              <a:gd name="connsiteY338" fmla="*/ 209804 h 663190"/>
              <a:gd name="connsiteX339" fmla="*/ 353414 w 597789"/>
              <a:gd name="connsiteY339" fmla="*/ 210824 h 663190"/>
              <a:gd name="connsiteX340" fmla="*/ 350014 w 597789"/>
              <a:gd name="connsiteY340" fmla="*/ 212185 h 663190"/>
              <a:gd name="connsiteX341" fmla="*/ 348880 w 597789"/>
              <a:gd name="connsiteY341" fmla="*/ 211958 h 663190"/>
              <a:gd name="connsiteX342" fmla="*/ 347860 w 597789"/>
              <a:gd name="connsiteY342" fmla="*/ 211618 h 663190"/>
              <a:gd name="connsiteX343" fmla="*/ 347520 w 597789"/>
              <a:gd name="connsiteY343" fmla="*/ 211278 h 663190"/>
              <a:gd name="connsiteX344" fmla="*/ 347067 w 597789"/>
              <a:gd name="connsiteY344" fmla="*/ 209691 h 663190"/>
              <a:gd name="connsiteX345" fmla="*/ 346500 w 597789"/>
              <a:gd name="connsiteY345" fmla="*/ 209351 h 663190"/>
              <a:gd name="connsiteX346" fmla="*/ 345707 w 597789"/>
              <a:gd name="connsiteY346" fmla="*/ 209351 h 663190"/>
              <a:gd name="connsiteX347" fmla="*/ 344347 w 597789"/>
              <a:gd name="connsiteY347" fmla="*/ 208898 h 663190"/>
              <a:gd name="connsiteX348" fmla="*/ 342646 w 597789"/>
              <a:gd name="connsiteY348" fmla="*/ 207764 h 663190"/>
              <a:gd name="connsiteX349" fmla="*/ 337546 w 597789"/>
              <a:gd name="connsiteY349" fmla="*/ 205044 h 663190"/>
              <a:gd name="connsiteX350" fmla="*/ 336866 w 597789"/>
              <a:gd name="connsiteY350" fmla="*/ 203797 h 663190"/>
              <a:gd name="connsiteX351" fmla="*/ 336866 w 597789"/>
              <a:gd name="connsiteY351" fmla="*/ 201190 h 663190"/>
              <a:gd name="connsiteX352" fmla="*/ 336639 w 597789"/>
              <a:gd name="connsiteY352" fmla="*/ 200057 h 663190"/>
              <a:gd name="connsiteX353" fmla="*/ 335959 w 597789"/>
              <a:gd name="connsiteY353" fmla="*/ 198923 h 663190"/>
              <a:gd name="connsiteX354" fmla="*/ 333352 w 597789"/>
              <a:gd name="connsiteY354" fmla="*/ 197790 h 663190"/>
              <a:gd name="connsiteX355" fmla="*/ 328251 w 597789"/>
              <a:gd name="connsiteY355" fmla="*/ 195863 h 663190"/>
              <a:gd name="connsiteX356" fmla="*/ 325418 w 597789"/>
              <a:gd name="connsiteY356" fmla="*/ 194389 h 663190"/>
              <a:gd name="connsiteX357" fmla="*/ 324057 w 597789"/>
              <a:gd name="connsiteY357" fmla="*/ 195069 h 663190"/>
              <a:gd name="connsiteX358" fmla="*/ 321451 w 597789"/>
              <a:gd name="connsiteY358" fmla="*/ 195749 h 663190"/>
              <a:gd name="connsiteX359" fmla="*/ 320090 w 597789"/>
              <a:gd name="connsiteY359" fmla="*/ 197109 h 663190"/>
              <a:gd name="connsiteX360" fmla="*/ 318390 w 597789"/>
              <a:gd name="connsiteY360" fmla="*/ 196656 h 663190"/>
              <a:gd name="connsiteX361" fmla="*/ 314423 w 597789"/>
              <a:gd name="connsiteY361" fmla="*/ 195183 h 663190"/>
              <a:gd name="connsiteX362" fmla="*/ 312269 w 597789"/>
              <a:gd name="connsiteY362" fmla="*/ 194956 h 663190"/>
              <a:gd name="connsiteX363" fmla="*/ 311023 w 597789"/>
              <a:gd name="connsiteY363" fmla="*/ 195409 h 663190"/>
              <a:gd name="connsiteX364" fmla="*/ 310683 w 597789"/>
              <a:gd name="connsiteY364" fmla="*/ 196203 h 663190"/>
              <a:gd name="connsiteX365" fmla="*/ 309096 w 597789"/>
              <a:gd name="connsiteY365" fmla="*/ 197109 h 663190"/>
              <a:gd name="connsiteX366" fmla="*/ 307509 w 597789"/>
              <a:gd name="connsiteY366" fmla="*/ 196316 h 663190"/>
              <a:gd name="connsiteX367" fmla="*/ 304449 w 597789"/>
              <a:gd name="connsiteY367" fmla="*/ 195296 h 663190"/>
              <a:gd name="connsiteX368" fmla="*/ 301728 w 597789"/>
              <a:gd name="connsiteY368" fmla="*/ 194729 h 663190"/>
              <a:gd name="connsiteX369" fmla="*/ 297648 w 597789"/>
              <a:gd name="connsiteY369" fmla="*/ 193482 h 663190"/>
              <a:gd name="connsiteX370" fmla="*/ 297194 w 597789"/>
              <a:gd name="connsiteY370" fmla="*/ 191669 h 663190"/>
              <a:gd name="connsiteX371" fmla="*/ 296514 w 597789"/>
              <a:gd name="connsiteY371" fmla="*/ 189855 h 663190"/>
              <a:gd name="connsiteX372" fmla="*/ 295494 w 597789"/>
              <a:gd name="connsiteY372" fmla="*/ 189515 h 663190"/>
              <a:gd name="connsiteX373" fmla="*/ 291867 w 597789"/>
              <a:gd name="connsiteY373" fmla="*/ 189855 h 663190"/>
              <a:gd name="connsiteX374" fmla="*/ 288467 w 597789"/>
              <a:gd name="connsiteY374" fmla="*/ 187815 h 663190"/>
              <a:gd name="connsiteX375" fmla="*/ 284840 w 597789"/>
              <a:gd name="connsiteY375" fmla="*/ 185208 h 663190"/>
              <a:gd name="connsiteX376" fmla="*/ 283253 w 597789"/>
              <a:gd name="connsiteY376" fmla="*/ 184415 h 663190"/>
              <a:gd name="connsiteX377" fmla="*/ 282233 w 597789"/>
              <a:gd name="connsiteY377" fmla="*/ 184075 h 663190"/>
              <a:gd name="connsiteX378" fmla="*/ 281326 w 597789"/>
              <a:gd name="connsiteY378" fmla="*/ 184415 h 663190"/>
              <a:gd name="connsiteX379" fmla="*/ 280306 w 597789"/>
              <a:gd name="connsiteY379" fmla="*/ 184982 h 663190"/>
              <a:gd name="connsiteX380" fmla="*/ 279399 w 597789"/>
              <a:gd name="connsiteY380" fmla="*/ 185208 h 663190"/>
              <a:gd name="connsiteX381" fmla="*/ 277472 w 597789"/>
              <a:gd name="connsiteY381" fmla="*/ 184075 h 663190"/>
              <a:gd name="connsiteX382" fmla="*/ 274979 w 597789"/>
              <a:gd name="connsiteY382" fmla="*/ 182488 h 663190"/>
              <a:gd name="connsiteX383" fmla="*/ 271918 w 597789"/>
              <a:gd name="connsiteY383" fmla="*/ 180561 h 663190"/>
              <a:gd name="connsiteX384" fmla="*/ 268291 w 597789"/>
              <a:gd name="connsiteY384" fmla="*/ 177841 h 663190"/>
              <a:gd name="connsiteX385" fmla="*/ 266818 w 597789"/>
              <a:gd name="connsiteY385" fmla="*/ 176254 h 663190"/>
              <a:gd name="connsiteX386" fmla="*/ 266138 w 597789"/>
              <a:gd name="connsiteY386" fmla="*/ 175120 h 663190"/>
              <a:gd name="connsiteX387" fmla="*/ 265344 w 597789"/>
              <a:gd name="connsiteY387" fmla="*/ 173987 h 663190"/>
              <a:gd name="connsiteX388" fmla="*/ 262170 w 597789"/>
              <a:gd name="connsiteY388" fmla="*/ 172173 h 663190"/>
              <a:gd name="connsiteX389" fmla="*/ 259677 w 597789"/>
              <a:gd name="connsiteY389" fmla="*/ 170813 h 663190"/>
              <a:gd name="connsiteX390" fmla="*/ 256730 w 597789"/>
              <a:gd name="connsiteY390" fmla="*/ 169113 h 663190"/>
              <a:gd name="connsiteX391" fmla="*/ 256277 w 597789"/>
              <a:gd name="connsiteY391" fmla="*/ 168773 h 663190"/>
              <a:gd name="connsiteX392" fmla="*/ 255143 w 597789"/>
              <a:gd name="connsiteY392" fmla="*/ 167753 h 663190"/>
              <a:gd name="connsiteX393" fmla="*/ 253443 w 597789"/>
              <a:gd name="connsiteY393" fmla="*/ 166506 h 663190"/>
              <a:gd name="connsiteX394" fmla="*/ 252082 w 597789"/>
              <a:gd name="connsiteY394" fmla="*/ 166166 h 663190"/>
              <a:gd name="connsiteX395" fmla="*/ 251629 w 597789"/>
              <a:gd name="connsiteY395" fmla="*/ 166846 h 663190"/>
              <a:gd name="connsiteX396" fmla="*/ 251289 w 597789"/>
              <a:gd name="connsiteY396" fmla="*/ 167526 h 663190"/>
              <a:gd name="connsiteX397" fmla="*/ 250042 w 597789"/>
              <a:gd name="connsiteY397" fmla="*/ 167526 h 663190"/>
              <a:gd name="connsiteX398" fmla="*/ 248116 w 597789"/>
              <a:gd name="connsiteY398" fmla="*/ 166053 h 663190"/>
              <a:gd name="connsiteX399" fmla="*/ 246075 w 597789"/>
              <a:gd name="connsiteY399" fmla="*/ 164692 h 663190"/>
              <a:gd name="connsiteX400" fmla="*/ 244488 w 597789"/>
              <a:gd name="connsiteY400" fmla="*/ 163446 h 663190"/>
              <a:gd name="connsiteX401" fmla="*/ 242901 w 597789"/>
              <a:gd name="connsiteY401" fmla="*/ 162199 h 663190"/>
              <a:gd name="connsiteX402" fmla="*/ 242561 w 597789"/>
              <a:gd name="connsiteY402" fmla="*/ 161292 h 663190"/>
              <a:gd name="connsiteX403" fmla="*/ 243241 w 597789"/>
              <a:gd name="connsiteY403" fmla="*/ 158345 h 663190"/>
              <a:gd name="connsiteX404" fmla="*/ 244148 w 597789"/>
              <a:gd name="connsiteY404" fmla="*/ 155851 h 663190"/>
              <a:gd name="connsiteX405" fmla="*/ 244942 w 597789"/>
              <a:gd name="connsiteY405" fmla="*/ 155285 h 663190"/>
              <a:gd name="connsiteX406" fmla="*/ 246189 w 597789"/>
              <a:gd name="connsiteY406" fmla="*/ 153584 h 663190"/>
              <a:gd name="connsiteX407" fmla="*/ 246642 w 597789"/>
              <a:gd name="connsiteY407" fmla="*/ 150638 h 663190"/>
              <a:gd name="connsiteX408" fmla="*/ 246642 w 597789"/>
              <a:gd name="connsiteY408" fmla="*/ 148144 h 663190"/>
              <a:gd name="connsiteX409" fmla="*/ 247889 w 597789"/>
              <a:gd name="connsiteY409" fmla="*/ 144630 h 663190"/>
              <a:gd name="connsiteX410" fmla="*/ 249589 w 597789"/>
              <a:gd name="connsiteY410" fmla="*/ 140890 h 663190"/>
              <a:gd name="connsiteX411" fmla="*/ 252649 w 597789"/>
              <a:gd name="connsiteY411" fmla="*/ 136809 h 663190"/>
              <a:gd name="connsiteX412" fmla="*/ 254009 w 597789"/>
              <a:gd name="connsiteY412" fmla="*/ 135449 h 663190"/>
              <a:gd name="connsiteX413" fmla="*/ 255483 w 597789"/>
              <a:gd name="connsiteY413" fmla="*/ 134542 h 663190"/>
              <a:gd name="connsiteX414" fmla="*/ 258317 w 597789"/>
              <a:gd name="connsiteY414" fmla="*/ 131595 h 663190"/>
              <a:gd name="connsiteX415" fmla="*/ 258883 w 597789"/>
              <a:gd name="connsiteY415" fmla="*/ 131142 h 663190"/>
              <a:gd name="connsiteX416" fmla="*/ 260130 w 597789"/>
              <a:gd name="connsiteY416" fmla="*/ 130348 h 663190"/>
              <a:gd name="connsiteX417" fmla="*/ 261377 w 597789"/>
              <a:gd name="connsiteY417" fmla="*/ 130122 h 663190"/>
              <a:gd name="connsiteX418" fmla="*/ 262284 w 597789"/>
              <a:gd name="connsiteY418" fmla="*/ 130462 h 663190"/>
              <a:gd name="connsiteX419" fmla="*/ 261830 w 597789"/>
              <a:gd name="connsiteY419" fmla="*/ 128762 h 663190"/>
              <a:gd name="connsiteX420" fmla="*/ 259563 w 597789"/>
              <a:gd name="connsiteY420" fmla="*/ 127515 h 663190"/>
              <a:gd name="connsiteX421" fmla="*/ 256957 w 597789"/>
              <a:gd name="connsiteY421" fmla="*/ 125815 h 663190"/>
              <a:gd name="connsiteX422" fmla="*/ 255596 w 597789"/>
              <a:gd name="connsiteY422" fmla="*/ 124454 h 663190"/>
              <a:gd name="connsiteX423" fmla="*/ 254123 w 597789"/>
              <a:gd name="connsiteY423" fmla="*/ 123661 h 663190"/>
              <a:gd name="connsiteX424" fmla="*/ 252762 w 597789"/>
              <a:gd name="connsiteY424" fmla="*/ 123321 h 663190"/>
              <a:gd name="connsiteX425" fmla="*/ 250042 w 597789"/>
              <a:gd name="connsiteY425" fmla="*/ 122187 h 663190"/>
              <a:gd name="connsiteX426" fmla="*/ 246982 w 597789"/>
              <a:gd name="connsiteY426" fmla="*/ 120941 h 663190"/>
              <a:gd name="connsiteX427" fmla="*/ 245508 w 597789"/>
              <a:gd name="connsiteY427" fmla="*/ 120714 h 663190"/>
              <a:gd name="connsiteX428" fmla="*/ 245508 w 597789"/>
              <a:gd name="connsiteY428" fmla="*/ 119807 h 663190"/>
              <a:gd name="connsiteX429" fmla="*/ 245848 w 597789"/>
              <a:gd name="connsiteY429" fmla="*/ 117880 h 663190"/>
              <a:gd name="connsiteX430" fmla="*/ 245622 w 597789"/>
              <a:gd name="connsiteY430" fmla="*/ 116067 h 663190"/>
              <a:gd name="connsiteX431" fmla="*/ 244715 w 597789"/>
              <a:gd name="connsiteY431" fmla="*/ 115273 h 663190"/>
              <a:gd name="connsiteX432" fmla="*/ 243355 w 597789"/>
              <a:gd name="connsiteY432" fmla="*/ 115500 h 663190"/>
              <a:gd name="connsiteX433" fmla="*/ 240181 w 597789"/>
              <a:gd name="connsiteY433" fmla="*/ 112893 h 663190"/>
              <a:gd name="connsiteX434" fmla="*/ 240068 w 597789"/>
              <a:gd name="connsiteY434" fmla="*/ 112893 h 663190"/>
              <a:gd name="connsiteX435" fmla="*/ 240068 w 597789"/>
              <a:gd name="connsiteY435" fmla="*/ 112780 h 663190"/>
              <a:gd name="connsiteX436" fmla="*/ 239161 w 597789"/>
              <a:gd name="connsiteY436" fmla="*/ 112100 h 663190"/>
              <a:gd name="connsiteX437" fmla="*/ 237574 w 597789"/>
              <a:gd name="connsiteY437" fmla="*/ 111080 h 663190"/>
              <a:gd name="connsiteX438" fmla="*/ 234854 w 597789"/>
              <a:gd name="connsiteY438" fmla="*/ 111080 h 663190"/>
              <a:gd name="connsiteX439" fmla="*/ 232814 w 597789"/>
              <a:gd name="connsiteY439" fmla="*/ 111533 h 663190"/>
              <a:gd name="connsiteX440" fmla="*/ 231340 w 597789"/>
              <a:gd name="connsiteY440" fmla="*/ 110400 h 663190"/>
              <a:gd name="connsiteX441" fmla="*/ 229187 w 597789"/>
              <a:gd name="connsiteY441" fmla="*/ 108699 h 663190"/>
              <a:gd name="connsiteX442" fmla="*/ 228847 w 597789"/>
              <a:gd name="connsiteY442" fmla="*/ 108359 h 663190"/>
              <a:gd name="connsiteX443" fmla="*/ 228620 w 597789"/>
              <a:gd name="connsiteY443" fmla="*/ 108359 h 663190"/>
              <a:gd name="connsiteX444" fmla="*/ 228166 w 597789"/>
              <a:gd name="connsiteY444" fmla="*/ 107793 h 663190"/>
              <a:gd name="connsiteX445" fmla="*/ 226013 w 597789"/>
              <a:gd name="connsiteY445" fmla="*/ 104505 h 663190"/>
              <a:gd name="connsiteX446" fmla="*/ 223406 w 597789"/>
              <a:gd name="connsiteY446" fmla="*/ 100652 h 663190"/>
              <a:gd name="connsiteX447" fmla="*/ 222159 w 597789"/>
              <a:gd name="connsiteY447" fmla="*/ 100085 h 663190"/>
              <a:gd name="connsiteX448" fmla="*/ 221479 w 597789"/>
              <a:gd name="connsiteY448" fmla="*/ 100425 h 663190"/>
              <a:gd name="connsiteX449" fmla="*/ 220686 w 597789"/>
              <a:gd name="connsiteY449" fmla="*/ 102465 h 663190"/>
              <a:gd name="connsiteX450" fmla="*/ 220119 w 597789"/>
              <a:gd name="connsiteY450" fmla="*/ 102239 h 663190"/>
              <a:gd name="connsiteX451" fmla="*/ 219212 w 597789"/>
              <a:gd name="connsiteY451" fmla="*/ 102239 h 663190"/>
              <a:gd name="connsiteX452" fmla="*/ 218078 w 597789"/>
              <a:gd name="connsiteY452" fmla="*/ 103145 h 663190"/>
              <a:gd name="connsiteX453" fmla="*/ 216945 w 597789"/>
              <a:gd name="connsiteY453" fmla="*/ 103372 h 663190"/>
              <a:gd name="connsiteX454" fmla="*/ 216265 w 597789"/>
              <a:gd name="connsiteY454" fmla="*/ 103145 h 663190"/>
              <a:gd name="connsiteX455" fmla="*/ 215925 w 597789"/>
              <a:gd name="connsiteY455" fmla="*/ 102579 h 663190"/>
              <a:gd name="connsiteX456" fmla="*/ 216265 w 597789"/>
              <a:gd name="connsiteY456" fmla="*/ 99858 h 663190"/>
              <a:gd name="connsiteX457" fmla="*/ 215585 w 597789"/>
              <a:gd name="connsiteY457" fmla="*/ 98951 h 663190"/>
              <a:gd name="connsiteX458" fmla="*/ 216152 w 597789"/>
              <a:gd name="connsiteY458" fmla="*/ 97025 h 663190"/>
              <a:gd name="connsiteX459" fmla="*/ 217172 w 597789"/>
              <a:gd name="connsiteY459" fmla="*/ 95438 h 663190"/>
              <a:gd name="connsiteX460" fmla="*/ 216152 w 597789"/>
              <a:gd name="connsiteY460" fmla="*/ 94191 h 663190"/>
              <a:gd name="connsiteX461" fmla="*/ 214905 w 597789"/>
              <a:gd name="connsiteY461" fmla="*/ 92491 h 663190"/>
              <a:gd name="connsiteX462" fmla="*/ 214905 w 597789"/>
              <a:gd name="connsiteY462" fmla="*/ 90904 h 663190"/>
              <a:gd name="connsiteX463" fmla="*/ 215472 w 597789"/>
              <a:gd name="connsiteY463" fmla="*/ 88864 h 663190"/>
              <a:gd name="connsiteX464" fmla="*/ 214225 w 597789"/>
              <a:gd name="connsiteY464" fmla="*/ 86937 h 663190"/>
              <a:gd name="connsiteX465" fmla="*/ 215472 w 597789"/>
              <a:gd name="connsiteY465" fmla="*/ 88750 h 663190"/>
              <a:gd name="connsiteX466" fmla="*/ 215472 w 597789"/>
              <a:gd name="connsiteY466" fmla="*/ 88750 h 663190"/>
              <a:gd name="connsiteX467" fmla="*/ 215812 w 597789"/>
              <a:gd name="connsiteY467" fmla="*/ 87163 h 663190"/>
              <a:gd name="connsiteX468" fmla="*/ 215585 w 597789"/>
              <a:gd name="connsiteY468" fmla="*/ 86483 h 663190"/>
              <a:gd name="connsiteX469" fmla="*/ 214565 w 597789"/>
              <a:gd name="connsiteY469" fmla="*/ 85577 h 663190"/>
              <a:gd name="connsiteX470" fmla="*/ 210824 w 597789"/>
              <a:gd name="connsiteY470" fmla="*/ 80929 h 663190"/>
              <a:gd name="connsiteX471" fmla="*/ 210598 w 597789"/>
              <a:gd name="connsiteY471" fmla="*/ 80476 h 663190"/>
              <a:gd name="connsiteX472" fmla="*/ 209918 w 597789"/>
              <a:gd name="connsiteY472" fmla="*/ 78889 h 663190"/>
              <a:gd name="connsiteX473" fmla="*/ 209577 w 597789"/>
              <a:gd name="connsiteY473" fmla="*/ 76509 h 663190"/>
              <a:gd name="connsiteX474" fmla="*/ 209124 w 597789"/>
              <a:gd name="connsiteY474" fmla="*/ 74809 h 663190"/>
              <a:gd name="connsiteX475" fmla="*/ 208557 w 597789"/>
              <a:gd name="connsiteY475" fmla="*/ 73562 h 663190"/>
              <a:gd name="connsiteX476" fmla="*/ 208557 w 597789"/>
              <a:gd name="connsiteY476" fmla="*/ 72995 h 663190"/>
              <a:gd name="connsiteX477" fmla="*/ 209011 w 597789"/>
              <a:gd name="connsiteY477" fmla="*/ 72655 h 663190"/>
              <a:gd name="connsiteX478" fmla="*/ 211391 w 597789"/>
              <a:gd name="connsiteY478" fmla="*/ 72315 h 663190"/>
              <a:gd name="connsiteX479" fmla="*/ 213545 w 597789"/>
              <a:gd name="connsiteY479" fmla="*/ 72088 h 663190"/>
              <a:gd name="connsiteX480" fmla="*/ 215018 w 597789"/>
              <a:gd name="connsiteY480" fmla="*/ 71635 h 663190"/>
              <a:gd name="connsiteX481" fmla="*/ 215698 w 597789"/>
              <a:gd name="connsiteY481" fmla="*/ 72542 h 663190"/>
              <a:gd name="connsiteX482" fmla="*/ 216038 w 597789"/>
              <a:gd name="connsiteY482" fmla="*/ 74015 h 663190"/>
              <a:gd name="connsiteX483" fmla="*/ 216378 w 597789"/>
              <a:gd name="connsiteY483" fmla="*/ 74809 h 663190"/>
              <a:gd name="connsiteX484" fmla="*/ 217738 w 597789"/>
              <a:gd name="connsiteY484" fmla="*/ 76169 h 663190"/>
              <a:gd name="connsiteX485" fmla="*/ 219439 w 597789"/>
              <a:gd name="connsiteY485" fmla="*/ 77529 h 663190"/>
              <a:gd name="connsiteX486" fmla="*/ 221026 w 597789"/>
              <a:gd name="connsiteY486" fmla="*/ 77529 h 663190"/>
              <a:gd name="connsiteX487" fmla="*/ 222499 w 597789"/>
              <a:gd name="connsiteY487" fmla="*/ 76849 h 663190"/>
              <a:gd name="connsiteX488" fmla="*/ 223746 w 597789"/>
              <a:gd name="connsiteY488" fmla="*/ 74695 h 663190"/>
              <a:gd name="connsiteX489" fmla="*/ 224653 w 597789"/>
              <a:gd name="connsiteY489" fmla="*/ 74129 h 663190"/>
              <a:gd name="connsiteX490" fmla="*/ 225673 w 597789"/>
              <a:gd name="connsiteY490" fmla="*/ 74129 h 663190"/>
              <a:gd name="connsiteX491" fmla="*/ 225673 w 597789"/>
              <a:gd name="connsiteY491" fmla="*/ 72542 h 663190"/>
              <a:gd name="connsiteX492" fmla="*/ 226013 w 597789"/>
              <a:gd name="connsiteY492" fmla="*/ 69141 h 663190"/>
              <a:gd name="connsiteX493" fmla="*/ 226013 w 597789"/>
              <a:gd name="connsiteY493" fmla="*/ 67781 h 663190"/>
              <a:gd name="connsiteX494" fmla="*/ 225446 w 597789"/>
              <a:gd name="connsiteY494" fmla="*/ 66534 h 663190"/>
              <a:gd name="connsiteX495" fmla="*/ 225446 w 597789"/>
              <a:gd name="connsiteY495" fmla="*/ 65174 h 663190"/>
              <a:gd name="connsiteX496" fmla="*/ 225446 w 597789"/>
              <a:gd name="connsiteY496" fmla="*/ 63134 h 663190"/>
              <a:gd name="connsiteX497" fmla="*/ 224313 w 597789"/>
              <a:gd name="connsiteY497" fmla="*/ 61774 h 663190"/>
              <a:gd name="connsiteX498" fmla="*/ 223519 w 597789"/>
              <a:gd name="connsiteY498" fmla="*/ 61207 h 663190"/>
              <a:gd name="connsiteX499" fmla="*/ 223519 w 597789"/>
              <a:gd name="connsiteY499" fmla="*/ 60527 h 663190"/>
              <a:gd name="connsiteX500" fmla="*/ 223746 w 597789"/>
              <a:gd name="connsiteY500" fmla="*/ 59167 h 663190"/>
              <a:gd name="connsiteX501" fmla="*/ 223973 w 597789"/>
              <a:gd name="connsiteY501" fmla="*/ 57580 h 663190"/>
              <a:gd name="connsiteX502" fmla="*/ 223519 w 597789"/>
              <a:gd name="connsiteY502" fmla="*/ 56220 h 663190"/>
              <a:gd name="connsiteX503" fmla="*/ 222613 w 597789"/>
              <a:gd name="connsiteY503" fmla="*/ 55653 h 663190"/>
              <a:gd name="connsiteX504" fmla="*/ 221479 w 597789"/>
              <a:gd name="connsiteY504" fmla="*/ 54633 h 663190"/>
              <a:gd name="connsiteX505" fmla="*/ 220119 w 597789"/>
              <a:gd name="connsiteY505" fmla="*/ 53273 h 663190"/>
              <a:gd name="connsiteX506" fmla="*/ 219439 w 597789"/>
              <a:gd name="connsiteY506" fmla="*/ 52253 h 663190"/>
              <a:gd name="connsiteX507" fmla="*/ 218418 w 597789"/>
              <a:gd name="connsiteY507" fmla="*/ 51119 h 663190"/>
              <a:gd name="connsiteX508" fmla="*/ 217172 w 597789"/>
              <a:gd name="connsiteY508" fmla="*/ 49419 h 663190"/>
              <a:gd name="connsiteX509" fmla="*/ 216945 w 597789"/>
              <a:gd name="connsiteY509" fmla="*/ 45679 h 663190"/>
              <a:gd name="connsiteX510" fmla="*/ 216945 w 597789"/>
              <a:gd name="connsiteY510" fmla="*/ 41825 h 663190"/>
              <a:gd name="connsiteX511" fmla="*/ 216378 w 597789"/>
              <a:gd name="connsiteY511" fmla="*/ 39898 h 663190"/>
              <a:gd name="connsiteX512" fmla="*/ 215698 w 597789"/>
              <a:gd name="connsiteY512" fmla="*/ 36838 h 663190"/>
              <a:gd name="connsiteX513" fmla="*/ 215698 w 597789"/>
              <a:gd name="connsiteY513" fmla="*/ 35818 h 663190"/>
              <a:gd name="connsiteX514" fmla="*/ 216265 w 597789"/>
              <a:gd name="connsiteY514" fmla="*/ 35024 h 663190"/>
              <a:gd name="connsiteX515" fmla="*/ 219892 w 597789"/>
              <a:gd name="connsiteY515" fmla="*/ 32530 h 663190"/>
              <a:gd name="connsiteX516" fmla="*/ 220686 w 597789"/>
              <a:gd name="connsiteY516" fmla="*/ 31510 h 663190"/>
              <a:gd name="connsiteX517" fmla="*/ 220686 w 597789"/>
              <a:gd name="connsiteY517" fmla="*/ 30717 h 663190"/>
              <a:gd name="connsiteX518" fmla="*/ 220686 w 597789"/>
              <a:gd name="connsiteY518" fmla="*/ 29583 h 663190"/>
              <a:gd name="connsiteX519" fmla="*/ 220006 w 597789"/>
              <a:gd name="connsiteY519" fmla="*/ 28337 h 663190"/>
              <a:gd name="connsiteX520" fmla="*/ 218532 w 597789"/>
              <a:gd name="connsiteY520" fmla="*/ 27430 h 663190"/>
              <a:gd name="connsiteX521" fmla="*/ 216492 w 597789"/>
              <a:gd name="connsiteY521" fmla="*/ 25843 h 663190"/>
              <a:gd name="connsiteX522" fmla="*/ 214565 w 597789"/>
              <a:gd name="connsiteY522" fmla="*/ 24256 h 663190"/>
              <a:gd name="connsiteX523" fmla="*/ 211391 w 597789"/>
              <a:gd name="connsiteY523" fmla="*/ 23236 h 663190"/>
              <a:gd name="connsiteX524" fmla="*/ 207537 w 597789"/>
              <a:gd name="connsiteY524" fmla="*/ 21989 h 663190"/>
              <a:gd name="connsiteX525" fmla="*/ 206631 w 597789"/>
              <a:gd name="connsiteY525" fmla="*/ 20856 h 663190"/>
              <a:gd name="connsiteX526" fmla="*/ 205724 w 597789"/>
              <a:gd name="connsiteY526" fmla="*/ 18022 h 663190"/>
              <a:gd name="connsiteX527" fmla="*/ 204137 w 597789"/>
              <a:gd name="connsiteY527" fmla="*/ 13602 h 663190"/>
              <a:gd name="connsiteX528" fmla="*/ 202437 w 597789"/>
              <a:gd name="connsiteY528" fmla="*/ 8954 h 663190"/>
              <a:gd name="connsiteX529" fmla="*/ 201190 w 597789"/>
              <a:gd name="connsiteY529" fmla="*/ 6121 h 663190"/>
              <a:gd name="connsiteX530" fmla="*/ 201190 w 597789"/>
              <a:gd name="connsiteY530" fmla="*/ 4761 h 663190"/>
              <a:gd name="connsiteX531" fmla="*/ 201870 w 597789"/>
              <a:gd name="connsiteY531" fmla="*/ 1247 h 663190"/>
              <a:gd name="connsiteX532" fmla="*/ 201870 w 597789"/>
              <a:gd name="connsiteY532" fmla="*/ 453 h 663190"/>
              <a:gd name="connsiteX533" fmla="*/ 201077 w 597789"/>
              <a:gd name="connsiteY533" fmla="*/ 227 h 663190"/>
              <a:gd name="connsiteX534" fmla="*/ 199830 w 597789"/>
              <a:gd name="connsiteY534" fmla="*/ 680 h 663190"/>
              <a:gd name="connsiteX535" fmla="*/ 198810 w 597789"/>
              <a:gd name="connsiteY535" fmla="*/ 1247 h 663190"/>
              <a:gd name="connsiteX536" fmla="*/ 197903 w 597789"/>
              <a:gd name="connsiteY536" fmla="*/ 907 h 663190"/>
              <a:gd name="connsiteX537" fmla="*/ 197110 w 597789"/>
              <a:gd name="connsiteY537" fmla="*/ 340 h 663190"/>
              <a:gd name="connsiteX538" fmla="*/ 196883 w 597789"/>
              <a:gd name="connsiteY538" fmla="*/ 0 h 663190"/>
              <a:gd name="connsiteX539" fmla="*/ 194843 w 597789"/>
              <a:gd name="connsiteY539" fmla="*/ 1360 h 663190"/>
              <a:gd name="connsiteX540" fmla="*/ 192235 w 597789"/>
              <a:gd name="connsiteY540" fmla="*/ 2947 h 663190"/>
              <a:gd name="connsiteX541" fmla="*/ 189175 w 597789"/>
              <a:gd name="connsiteY541" fmla="*/ 4874 h 663190"/>
              <a:gd name="connsiteX542" fmla="*/ 186455 w 597789"/>
              <a:gd name="connsiteY542" fmla="*/ 6574 h 663190"/>
              <a:gd name="connsiteX543" fmla="*/ 183961 w 597789"/>
              <a:gd name="connsiteY543" fmla="*/ 8161 h 663190"/>
              <a:gd name="connsiteX544" fmla="*/ 181468 w 597789"/>
              <a:gd name="connsiteY544" fmla="*/ 9748 h 663190"/>
              <a:gd name="connsiteX545" fmla="*/ 181128 w 597789"/>
              <a:gd name="connsiteY545" fmla="*/ 10881 h 663190"/>
              <a:gd name="connsiteX546" fmla="*/ 180561 w 597789"/>
              <a:gd name="connsiteY546" fmla="*/ 12581 h 663190"/>
              <a:gd name="connsiteX547" fmla="*/ 178294 w 597789"/>
              <a:gd name="connsiteY547" fmla="*/ 13942 h 663190"/>
              <a:gd name="connsiteX548" fmla="*/ 176027 w 597789"/>
              <a:gd name="connsiteY548" fmla="*/ 14848 h 663190"/>
              <a:gd name="connsiteX549" fmla="*/ 175460 w 597789"/>
              <a:gd name="connsiteY549" fmla="*/ 15415 h 663190"/>
              <a:gd name="connsiteX550" fmla="*/ 175234 w 597789"/>
              <a:gd name="connsiteY550" fmla="*/ 16209 h 663190"/>
              <a:gd name="connsiteX551" fmla="*/ 174100 w 597789"/>
              <a:gd name="connsiteY551" fmla="*/ 17682 h 663190"/>
              <a:gd name="connsiteX552" fmla="*/ 172060 w 597789"/>
              <a:gd name="connsiteY552" fmla="*/ 18929 h 663190"/>
              <a:gd name="connsiteX553" fmla="*/ 170360 w 597789"/>
              <a:gd name="connsiteY553" fmla="*/ 18929 h 663190"/>
              <a:gd name="connsiteX554" fmla="*/ 169226 w 597789"/>
              <a:gd name="connsiteY554" fmla="*/ 18476 h 663190"/>
              <a:gd name="connsiteX555" fmla="*/ 163446 w 597789"/>
              <a:gd name="connsiteY555" fmla="*/ 20629 h 663190"/>
              <a:gd name="connsiteX556" fmla="*/ 160725 w 597789"/>
              <a:gd name="connsiteY556" fmla="*/ 20629 h 663190"/>
              <a:gd name="connsiteX557" fmla="*/ 158572 w 597789"/>
              <a:gd name="connsiteY557" fmla="*/ 21989 h 663190"/>
              <a:gd name="connsiteX558" fmla="*/ 156985 w 597789"/>
              <a:gd name="connsiteY558" fmla="*/ 23236 h 663190"/>
              <a:gd name="connsiteX559" fmla="*/ 153811 w 597789"/>
              <a:gd name="connsiteY559" fmla="*/ 24596 h 663190"/>
              <a:gd name="connsiteX560" fmla="*/ 151658 w 597789"/>
              <a:gd name="connsiteY560" fmla="*/ 24596 h 663190"/>
              <a:gd name="connsiteX561" fmla="*/ 148484 w 597789"/>
              <a:gd name="connsiteY561" fmla="*/ 23803 h 663190"/>
              <a:gd name="connsiteX562" fmla="*/ 144630 w 597789"/>
              <a:gd name="connsiteY562" fmla="*/ 22216 h 663190"/>
              <a:gd name="connsiteX563" fmla="*/ 143043 w 597789"/>
              <a:gd name="connsiteY563" fmla="*/ 21309 h 663190"/>
              <a:gd name="connsiteX564" fmla="*/ 141683 w 597789"/>
              <a:gd name="connsiteY564" fmla="*/ 21309 h 663190"/>
              <a:gd name="connsiteX565" fmla="*/ 138283 w 597789"/>
              <a:gd name="connsiteY565" fmla="*/ 21196 h 663190"/>
              <a:gd name="connsiteX566" fmla="*/ 134996 w 597789"/>
              <a:gd name="connsiteY566" fmla="*/ 20402 h 663190"/>
              <a:gd name="connsiteX567" fmla="*/ 131028 w 597789"/>
              <a:gd name="connsiteY567" fmla="*/ 19496 h 663190"/>
              <a:gd name="connsiteX568" fmla="*/ 129102 w 597789"/>
              <a:gd name="connsiteY568" fmla="*/ 19042 h 663190"/>
              <a:gd name="connsiteX569" fmla="*/ 125021 w 597789"/>
              <a:gd name="connsiteY569" fmla="*/ 18249 h 663190"/>
              <a:gd name="connsiteX570" fmla="*/ 122414 w 597789"/>
              <a:gd name="connsiteY570" fmla="*/ 19382 h 663190"/>
              <a:gd name="connsiteX571" fmla="*/ 120034 w 597789"/>
              <a:gd name="connsiteY571" fmla="*/ 20402 h 663190"/>
              <a:gd name="connsiteX572" fmla="*/ 118107 w 597789"/>
              <a:gd name="connsiteY572" fmla="*/ 21082 h 663190"/>
              <a:gd name="connsiteX573" fmla="*/ 116520 w 597789"/>
              <a:gd name="connsiteY573" fmla="*/ 24143 h 663190"/>
              <a:gd name="connsiteX574" fmla="*/ 115840 w 597789"/>
              <a:gd name="connsiteY574" fmla="*/ 25276 h 663190"/>
              <a:gd name="connsiteX575" fmla="*/ 115047 w 597789"/>
              <a:gd name="connsiteY575" fmla="*/ 26863 h 663190"/>
              <a:gd name="connsiteX576" fmla="*/ 114707 w 597789"/>
              <a:gd name="connsiteY576" fmla="*/ 27997 h 663190"/>
              <a:gd name="connsiteX577" fmla="*/ 115047 w 597789"/>
              <a:gd name="connsiteY577" fmla="*/ 29357 h 663190"/>
              <a:gd name="connsiteX578" fmla="*/ 117427 w 597789"/>
              <a:gd name="connsiteY578" fmla="*/ 30263 h 663190"/>
              <a:gd name="connsiteX579" fmla="*/ 118447 w 597789"/>
              <a:gd name="connsiteY579" fmla="*/ 31510 h 663190"/>
              <a:gd name="connsiteX580" fmla="*/ 118447 w 597789"/>
              <a:gd name="connsiteY580" fmla="*/ 32644 h 663190"/>
              <a:gd name="connsiteX581" fmla="*/ 117767 w 597789"/>
              <a:gd name="connsiteY581" fmla="*/ 33777 h 663190"/>
              <a:gd name="connsiteX582" fmla="*/ 117087 w 597789"/>
              <a:gd name="connsiteY582" fmla="*/ 34684 h 663190"/>
              <a:gd name="connsiteX583" fmla="*/ 117087 w 597789"/>
              <a:gd name="connsiteY583" fmla="*/ 35477 h 663190"/>
              <a:gd name="connsiteX584" fmla="*/ 117427 w 597789"/>
              <a:gd name="connsiteY584" fmla="*/ 36271 h 663190"/>
              <a:gd name="connsiteX585" fmla="*/ 117994 w 597789"/>
              <a:gd name="connsiteY585" fmla="*/ 36838 h 663190"/>
              <a:gd name="connsiteX586" fmla="*/ 121281 w 597789"/>
              <a:gd name="connsiteY586" fmla="*/ 37178 h 663190"/>
              <a:gd name="connsiteX587" fmla="*/ 123208 w 597789"/>
              <a:gd name="connsiteY587" fmla="*/ 37178 h 663190"/>
              <a:gd name="connsiteX588" fmla="*/ 124001 w 597789"/>
              <a:gd name="connsiteY588" fmla="*/ 37518 h 663190"/>
              <a:gd name="connsiteX589" fmla="*/ 124001 w 597789"/>
              <a:gd name="connsiteY589" fmla="*/ 38651 h 663190"/>
              <a:gd name="connsiteX590" fmla="*/ 123321 w 597789"/>
              <a:gd name="connsiteY590" fmla="*/ 40125 h 663190"/>
              <a:gd name="connsiteX591" fmla="*/ 120487 w 597789"/>
              <a:gd name="connsiteY591" fmla="*/ 41258 h 663190"/>
              <a:gd name="connsiteX592" fmla="*/ 118900 w 597789"/>
              <a:gd name="connsiteY592" fmla="*/ 42505 h 663190"/>
              <a:gd name="connsiteX593" fmla="*/ 118447 w 597789"/>
              <a:gd name="connsiteY593" fmla="*/ 44205 h 663190"/>
              <a:gd name="connsiteX594" fmla="*/ 118447 w 597789"/>
              <a:gd name="connsiteY594" fmla="*/ 45565 h 663190"/>
              <a:gd name="connsiteX595" fmla="*/ 119014 w 597789"/>
              <a:gd name="connsiteY595" fmla="*/ 46472 h 663190"/>
              <a:gd name="connsiteX596" fmla="*/ 120374 w 597789"/>
              <a:gd name="connsiteY596" fmla="*/ 47492 h 663190"/>
              <a:gd name="connsiteX597" fmla="*/ 121621 w 597789"/>
              <a:gd name="connsiteY597" fmla="*/ 48626 h 663190"/>
              <a:gd name="connsiteX598" fmla="*/ 121961 w 597789"/>
              <a:gd name="connsiteY598" fmla="*/ 49532 h 663190"/>
              <a:gd name="connsiteX599" fmla="*/ 121961 w 597789"/>
              <a:gd name="connsiteY599" fmla="*/ 50779 h 663190"/>
              <a:gd name="connsiteX600" fmla="*/ 121281 w 597789"/>
              <a:gd name="connsiteY600" fmla="*/ 52479 h 663190"/>
              <a:gd name="connsiteX601" fmla="*/ 119920 w 597789"/>
              <a:gd name="connsiteY601" fmla="*/ 54520 h 663190"/>
              <a:gd name="connsiteX602" fmla="*/ 118787 w 597789"/>
              <a:gd name="connsiteY602" fmla="*/ 55993 h 663190"/>
              <a:gd name="connsiteX603" fmla="*/ 118787 w 597789"/>
              <a:gd name="connsiteY603" fmla="*/ 56560 h 663190"/>
              <a:gd name="connsiteX604" fmla="*/ 119014 w 597789"/>
              <a:gd name="connsiteY604" fmla="*/ 57353 h 663190"/>
              <a:gd name="connsiteX605" fmla="*/ 119920 w 597789"/>
              <a:gd name="connsiteY605" fmla="*/ 58487 h 663190"/>
              <a:gd name="connsiteX606" fmla="*/ 121507 w 597789"/>
              <a:gd name="connsiteY606" fmla="*/ 60187 h 663190"/>
              <a:gd name="connsiteX607" fmla="*/ 123434 w 597789"/>
              <a:gd name="connsiteY607" fmla="*/ 61547 h 663190"/>
              <a:gd name="connsiteX608" fmla="*/ 124681 w 597789"/>
              <a:gd name="connsiteY608" fmla="*/ 61887 h 663190"/>
              <a:gd name="connsiteX609" fmla="*/ 125135 w 597789"/>
              <a:gd name="connsiteY609" fmla="*/ 62227 h 663190"/>
              <a:gd name="connsiteX610" fmla="*/ 125475 w 597789"/>
              <a:gd name="connsiteY610" fmla="*/ 63814 h 663190"/>
              <a:gd name="connsiteX611" fmla="*/ 125475 w 597789"/>
              <a:gd name="connsiteY611" fmla="*/ 65401 h 663190"/>
              <a:gd name="connsiteX612" fmla="*/ 125135 w 597789"/>
              <a:gd name="connsiteY612" fmla="*/ 66648 h 663190"/>
              <a:gd name="connsiteX613" fmla="*/ 126155 w 597789"/>
              <a:gd name="connsiteY613" fmla="*/ 67668 h 663190"/>
              <a:gd name="connsiteX614" fmla="*/ 128762 w 597789"/>
              <a:gd name="connsiteY614" fmla="*/ 67668 h 663190"/>
              <a:gd name="connsiteX615" fmla="*/ 130915 w 597789"/>
              <a:gd name="connsiteY615" fmla="*/ 68008 h 663190"/>
              <a:gd name="connsiteX616" fmla="*/ 131822 w 597789"/>
              <a:gd name="connsiteY616" fmla="*/ 67555 h 663190"/>
              <a:gd name="connsiteX617" fmla="*/ 132502 w 597789"/>
              <a:gd name="connsiteY617" fmla="*/ 67895 h 663190"/>
              <a:gd name="connsiteX618" fmla="*/ 132049 w 597789"/>
              <a:gd name="connsiteY618" fmla="*/ 71522 h 663190"/>
              <a:gd name="connsiteX619" fmla="*/ 132389 w 597789"/>
              <a:gd name="connsiteY619" fmla="*/ 73675 h 663190"/>
              <a:gd name="connsiteX620" fmla="*/ 132956 w 597789"/>
              <a:gd name="connsiteY620" fmla="*/ 74242 h 663190"/>
              <a:gd name="connsiteX621" fmla="*/ 135109 w 597789"/>
              <a:gd name="connsiteY621" fmla="*/ 75149 h 663190"/>
              <a:gd name="connsiteX622" fmla="*/ 139189 w 597789"/>
              <a:gd name="connsiteY622" fmla="*/ 75149 h 663190"/>
              <a:gd name="connsiteX623" fmla="*/ 141570 w 597789"/>
              <a:gd name="connsiteY623" fmla="*/ 76056 h 663190"/>
              <a:gd name="connsiteX624" fmla="*/ 144177 w 597789"/>
              <a:gd name="connsiteY624" fmla="*/ 77189 h 663190"/>
              <a:gd name="connsiteX625" fmla="*/ 145537 w 597789"/>
              <a:gd name="connsiteY625" fmla="*/ 78436 h 663190"/>
              <a:gd name="connsiteX626" fmla="*/ 146217 w 597789"/>
              <a:gd name="connsiteY626" fmla="*/ 79456 h 663190"/>
              <a:gd name="connsiteX627" fmla="*/ 145990 w 597789"/>
              <a:gd name="connsiteY627" fmla="*/ 81043 h 663190"/>
              <a:gd name="connsiteX628" fmla="*/ 144517 w 597789"/>
              <a:gd name="connsiteY628" fmla="*/ 82856 h 663190"/>
              <a:gd name="connsiteX629" fmla="*/ 142137 w 597789"/>
              <a:gd name="connsiteY629" fmla="*/ 83763 h 663190"/>
              <a:gd name="connsiteX630" fmla="*/ 140776 w 597789"/>
              <a:gd name="connsiteY630" fmla="*/ 84103 h 663190"/>
              <a:gd name="connsiteX631" fmla="*/ 133976 w 597789"/>
              <a:gd name="connsiteY631" fmla="*/ 87503 h 663190"/>
              <a:gd name="connsiteX632" fmla="*/ 131822 w 597789"/>
              <a:gd name="connsiteY632" fmla="*/ 88977 h 663190"/>
              <a:gd name="connsiteX633" fmla="*/ 130235 w 597789"/>
              <a:gd name="connsiteY633" fmla="*/ 90677 h 663190"/>
              <a:gd name="connsiteX634" fmla="*/ 129668 w 597789"/>
              <a:gd name="connsiteY634" fmla="*/ 91924 h 663190"/>
              <a:gd name="connsiteX635" fmla="*/ 129328 w 597789"/>
              <a:gd name="connsiteY635" fmla="*/ 93171 h 663190"/>
              <a:gd name="connsiteX636" fmla="*/ 130802 w 597789"/>
              <a:gd name="connsiteY636" fmla="*/ 97705 h 663190"/>
              <a:gd name="connsiteX637" fmla="*/ 131028 w 597789"/>
              <a:gd name="connsiteY637" fmla="*/ 99178 h 663190"/>
              <a:gd name="connsiteX638" fmla="*/ 129782 w 597789"/>
              <a:gd name="connsiteY638" fmla="*/ 104165 h 663190"/>
              <a:gd name="connsiteX639" fmla="*/ 129442 w 597789"/>
              <a:gd name="connsiteY639" fmla="*/ 105979 h 663190"/>
              <a:gd name="connsiteX640" fmla="*/ 129895 w 597789"/>
              <a:gd name="connsiteY640" fmla="*/ 107226 h 663190"/>
              <a:gd name="connsiteX641" fmla="*/ 131369 w 597789"/>
              <a:gd name="connsiteY641" fmla="*/ 107679 h 663190"/>
              <a:gd name="connsiteX642" fmla="*/ 131709 w 597789"/>
              <a:gd name="connsiteY642" fmla="*/ 108699 h 663190"/>
              <a:gd name="connsiteX643" fmla="*/ 131709 w 597789"/>
              <a:gd name="connsiteY643" fmla="*/ 109493 h 663190"/>
              <a:gd name="connsiteX644" fmla="*/ 129328 w 597789"/>
              <a:gd name="connsiteY644" fmla="*/ 111306 h 663190"/>
              <a:gd name="connsiteX645" fmla="*/ 126721 w 597789"/>
              <a:gd name="connsiteY645" fmla="*/ 112893 h 663190"/>
              <a:gd name="connsiteX646" fmla="*/ 125928 w 597789"/>
              <a:gd name="connsiteY646" fmla="*/ 112893 h 663190"/>
              <a:gd name="connsiteX647" fmla="*/ 123434 w 597789"/>
              <a:gd name="connsiteY647" fmla="*/ 115840 h 663190"/>
              <a:gd name="connsiteX648" fmla="*/ 119240 w 597789"/>
              <a:gd name="connsiteY648" fmla="*/ 121847 h 663190"/>
              <a:gd name="connsiteX649" fmla="*/ 116974 w 597789"/>
              <a:gd name="connsiteY649" fmla="*/ 123888 h 663190"/>
              <a:gd name="connsiteX650" fmla="*/ 116974 w 597789"/>
              <a:gd name="connsiteY650" fmla="*/ 124908 h 663190"/>
              <a:gd name="connsiteX651" fmla="*/ 116634 w 597789"/>
              <a:gd name="connsiteY651" fmla="*/ 125928 h 663190"/>
              <a:gd name="connsiteX652" fmla="*/ 117540 w 597789"/>
              <a:gd name="connsiteY652" fmla="*/ 127628 h 663190"/>
              <a:gd name="connsiteX653" fmla="*/ 117767 w 597789"/>
              <a:gd name="connsiteY653" fmla="*/ 129102 h 663190"/>
              <a:gd name="connsiteX654" fmla="*/ 116860 w 597789"/>
              <a:gd name="connsiteY654" fmla="*/ 130575 h 663190"/>
              <a:gd name="connsiteX655" fmla="*/ 115273 w 597789"/>
              <a:gd name="connsiteY655" fmla="*/ 132275 h 663190"/>
              <a:gd name="connsiteX656" fmla="*/ 112213 w 597789"/>
              <a:gd name="connsiteY656" fmla="*/ 133749 h 663190"/>
              <a:gd name="connsiteX657" fmla="*/ 108359 w 597789"/>
              <a:gd name="connsiteY657" fmla="*/ 135222 h 663190"/>
              <a:gd name="connsiteX658" fmla="*/ 106546 w 597789"/>
              <a:gd name="connsiteY658" fmla="*/ 136129 h 663190"/>
              <a:gd name="connsiteX659" fmla="*/ 105185 w 597789"/>
              <a:gd name="connsiteY659" fmla="*/ 139983 h 663190"/>
              <a:gd name="connsiteX660" fmla="*/ 103939 w 597789"/>
              <a:gd name="connsiteY660" fmla="*/ 143837 h 663190"/>
              <a:gd name="connsiteX661" fmla="*/ 103372 w 597789"/>
              <a:gd name="connsiteY661" fmla="*/ 145310 h 663190"/>
              <a:gd name="connsiteX662" fmla="*/ 101218 w 597789"/>
              <a:gd name="connsiteY662" fmla="*/ 149731 h 663190"/>
              <a:gd name="connsiteX663" fmla="*/ 97591 w 597789"/>
              <a:gd name="connsiteY663" fmla="*/ 156305 h 663190"/>
              <a:gd name="connsiteX664" fmla="*/ 96685 w 597789"/>
              <a:gd name="connsiteY664" fmla="*/ 157778 h 663190"/>
              <a:gd name="connsiteX665" fmla="*/ 91017 w 597789"/>
              <a:gd name="connsiteY665" fmla="*/ 160952 h 663190"/>
              <a:gd name="connsiteX666" fmla="*/ 85236 w 597789"/>
              <a:gd name="connsiteY666" fmla="*/ 164352 h 663190"/>
              <a:gd name="connsiteX667" fmla="*/ 84216 w 597789"/>
              <a:gd name="connsiteY667" fmla="*/ 165599 h 663190"/>
              <a:gd name="connsiteX668" fmla="*/ 83083 w 597789"/>
              <a:gd name="connsiteY668" fmla="*/ 168773 h 663190"/>
              <a:gd name="connsiteX669" fmla="*/ 81950 w 597789"/>
              <a:gd name="connsiteY669" fmla="*/ 172173 h 663190"/>
              <a:gd name="connsiteX670" fmla="*/ 80930 w 597789"/>
              <a:gd name="connsiteY670" fmla="*/ 173987 h 663190"/>
              <a:gd name="connsiteX671" fmla="*/ 77189 w 597789"/>
              <a:gd name="connsiteY671" fmla="*/ 177954 h 663190"/>
              <a:gd name="connsiteX672" fmla="*/ 75942 w 597789"/>
              <a:gd name="connsiteY672" fmla="*/ 181014 h 663190"/>
              <a:gd name="connsiteX673" fmla="*/ 75602 w 597789"/>
              <a:gd name="connsiteY673" fmla="*/ 183055 h 663190"/>
              <a:gd name="connsiteX674" fmla="*/ 72429 w 597789"/>
              <a:gd name="connsiteY674" fmla="*/ 184188 h 663190"/>
              <a:gd name="connsiteX675" fmla="*/ 68914 w 597789"/>
              <a:gd name="connsiteY675" fmla="*/ 185208 h 663190"/>
              <a:gd name="connsiteX676" fmla="*/ 63701 w 597789"/>
              <a:gd name="connsiteY676" fmla="*/ 185548 h 663190"/>
              <a:gd name="connsiteX677" fmla="*/ 61547 w 597789"/>
              <a:gd name="connsiteY677" fmla="*/ 186115 h 663190"/>
              <a:gd name="connsiteX678" fmla="*/ 55200 w 597789"/>
              <a:gd name="connsiteY678" fmla="*/ 188835 h 663190"/>
              <a:gd name="connsiteX679" fmla="*/ 53613 w 597789"/>
              <a:gd name="connsiteY679" fmla="*/ 188835 h 663190"/>
              <a:gd name="connsiteX680" fmla="*/ 52366 w 597789"/>
              <a:gd name="connsiteY680" fmla="*/ 188495 h 663190"/>
              <a:gd name="connsiteX681" fmla="*/ 51459 w 597789"/>
              <a:gd name="connsiteY681" fmla="*/ 187588 h 663190"/>
              <a:gd name="connsiteX682" fmla="*/ 50552 w 597789"/>
              <a:gd name="connsiteY682" fmla="*/ 186002 h 663190"/>
              <a:gd name="connsiteX683" fmla="*/ 50099 w 597789"/>
              <a:gd name="connsiteY683" fmla="*/ 183621 h 663190"/>
              <a:gd name="connsiteX684" fmla="*/ 48852 w 597789"/>
              <a:gd name="connsiteY684" fmla="*/ 182488 h 663190"/>
              <a:gd name="connsiteX685" fmla="*/ 47152 w 597789"/>
              <a:gd name="connsiteY685" fmla="*/ 181581 h 663190"/>
              <a:gd name="connsiteX686" fmla="*/ 45452 w 597789"/>
              <a:gd name="connsiteY686" fmla="*/ 181581 h 663190"/>
              <a:gd name="connsiteX687" fmla="*/ 43752 w 597789"/>
              <a:gd name="connsiteY687" fmla="*/ 182601 h 663190"/>
              <a:gd name="connsiteX688" fmla="*/ 42278 w 597789"/>
              <a:gd name="connsiteY688" fmla="*/ 183735 h 663190"/>
              <a:gd name="connsiteX689" fmla="*/ 41258 w 597789"/>
              <a:gd name="connsiteY689" fmla="*/ 184641 h 663190"/>
              <a:gd name="connsiteX690" fmla="*/ 40238 w 597789"/>
              <a:gd name="connsiteY690" fmla="*/ 185775 h 663190"/>
              <a:gd name="connsiteX691" fmla="*/ 38311 w 597789"/>
              <a:gd name="connsiteY691" fmla="*/ 189402 h 663190"/>
              <a:gd name="connsiteX692" fmla="*/ 35137 w 597789"/>
              <a:gd name="connsiteY692" fmla="*/ 194616 h 663190"/>
              <a:gd name="connsiteX693" fmla="*/ 31624 w 597789"/>
              <a:gd name="connsiteY693" fmla="*/ 198470 h 663190"/>
              <a:gd name="connsiteX694" fmla="*/ 30377 w 597789"/>
              <a:gd name="connsiteY694" fmla="*/ 199603 h 663190"/>
              <a:gd name="connsiteX695" fmla="*/ 29584 w 597789"/>
              <a:gd name="connsiteY695" fmla="*/ 200510 h 663190"/>
              <a:gd name="connsiteX696" fmla="*/ 28450 w 597789"/>
              <a:gd name="connsiteY696" fmla="*/ 201757 h 663190"/>
              <a:gd name="connsiteX697" fmla="*/ 27770 w 597789"/>
              <a:gd name="connsiteY697" fmla="*/ 203004 h 663190"/>
              <a:gd name="connsiteX698" fmla="*/ 26863 w 597789"/>
              <a:gd name="connsiteY698" fmla="*/ 206971 h 663190"/>
              <a:gd name="connsiteX699" fmla="*/ 26410 w 597789"/>
              <a:gd name="connsiteY699" fmla="*/ 210484 h 663190"/>
              <a:gd name="connsiteX700" fmla="*/ 26636 w 597789"/>
              <a:gd name="connsiteY700" fmla="*/ 211278 h 663190"/>
              <a:gd name="connsiteX701" fmla="*/ 27203 w 597789"/>
              <a:gd name="connsiteY701" fmla="*/ 211958 h 663190"/>
              <a:gd name="connsiteX702" fmla="*/ 29130 w 597789"/>
              <a:gd name="connsiteY702" fmla="*/ 212978 h 663190"/>
              <a:gd name="connsiteX703" fmla="*/ 31850 w 597789"/>
              <a:gd name="connsiteY703" fmla="*/ 214678 h 663190"/>
              <a:gd name="connsiteX704" fmla="*/ 35477 w 597789"/>
              <a:gd name="connsiteY704" fmla="*/ 215585 h 663190"/>
              <a:gd name="connsiteX705" fmla="*/ 38538 w 597789"/>
              <a:gd name="connsiteY705" fmla="*/ 215812 h 663190"/>
              <a:gd name="connsiteX706" fmla="*/ 39671 w 597789"/>
              <a:gd name="connsiteY706" fmla="*/ 216492 h 663190"/>
              <a:gd name="connsiteX707" fmla="*/ 40351 w 597789"/>
              <a:gd name="connsiteY707" fmla="*/ 217512 h 663190"/>
              <a:gd name="connsiteX708" fmla="*/ 40578 w 597789"/>
              <a:gd name="connsiteY708" fmla="*/ 218305 h 663190"/>
              <a:gd name="connsiteX709" fmla="*/ 40578 w 597789"/>
              <a:gd name="connsiteY709" fmla="*/ 221252 h 663190"/>
              <a:gd name="connsiteX710" fmla="*/ 40125 w 597789"/>
              <a:gd name="connsiteY710" fmla="*/ 224426 h 663190"/>
              <a:gd name="connsiteX711" fmla="*/ 38991 w 597789"/>
              <a:gd name="connsiteY711" fmla="*/ 227826 h 663190"/>
              <a:gd name="connsiteX712" fmla="*/ 38991 w 597789"/>
              <a:gd name="connsiteY712" fmla="*/ 229753 h 663190"/>
              <a:gd name="connsiteX713" fmla="*/ 39445 w 597789"/>
              <a:gd name="connsiteY713" fmla="*/ 231680 h 663190"/>
              <a:gd name="connsiteX714" fmla="*/ 42845 w 597789"/>
              <a:gd name="connsiteY714" fmla="*/ 236441 h 663190"/>
              <a:gd name="connsiteX715" fmla="*/ 44092 w 597789"/>
              <a:gd name="connsiteY715" fmla="*/ 236894 h 663190"/>
              <a:gd name="connsiteX716" fmla="*/ 46586 w 597789"/>
              <a:gd name="connsiteY716" fmla="*/ 236894 h 663190"/>
              <a:gd name="connsiteX717" fmla="*/ 47719 w 597789"/>
              <a:gd name="connsiteY717" fmla="*/ 236894 h 663190"/>
              <a:gd name="connsiteX718" fmla="*/ 48966 w 597789"/>
              <a:gd name="connsiteY718" fmla="*/ 236441 h 663190"/>
              <a:gd name="connsiteX719" fmla="*/ 49872 w 597789"/>
              <a:gd name="connsiteY719" fmla="*/ 236781 h 663190"/>
              <a:gd name="connsiteX720" fmla="*/ 50552 w 597789"/>
              <a:gd name="connsiteY720" fmla="*/ 237348 h 663190"/>
              <a:gd name="connsiteX721" fmla="*/ 50779 w 597789"/>
              <a:gd name="connsiteY721" fmla="*/ 238254 h 663190"/>
              <a:gd name="connsiteX722" fmla="*/ 50779 w 597789"/>
              <a:gd name="connsiteY722" fmla="*/ 243015 h 663190"/>
              <a:gd name="connsiteX723" fmla="*/ 51686 w 597789"/>
              <a:gd name="connsiteY723" fmla="*/ 245168 h 663190"/>
              <a:gd name="connsiteX724" fmla="*/ 53726 w 597789"/>
              <a:gd name="connsiteY724" fmla="*/ 248115 h 663190"/>
              <a:gd name="connsiteX725" fmla="*/ 55313 w 597789"/>
              <a:gd name="connsiteY725" fmla="*/ 251403 h 663190"/>
              <a:gd name="connsiteX726" fmla="*/ 56787 w 597789"/>
              <a:gd name="connsiteY726" fmla="*/ 255370 h 663190"/>
              <a:gd name="connsiteX727" fmla="*/ 58260 w 597789"/>
              <a:gd name="connsiteY727" fmla="*/ 258543 h 663190"/>
              <a:gd name="connsiteX728" fmla="*/ 58827 w 597789"/>
              <a:gd name="connsiteY728" fmla="*/ 260130 h 663190"/>
              <a:gd name="connsiteX729" fmla="*/ 57920 w 597789"/>
              <a:gd name="connsiteY729" fmla="*/ 260924 h 663190"/>
              <a:gd name="connsiteX730" fmla="*/ 57353 w 597789"/>
              <a:gd name="connsiteY730" fmla="*/ 261717 h 663190"/>
              <a:gd name="connsiteX731" fmla="*/ 57353 w 597789"/>
              <a:gd name="connsiteY731" fmla="*/ 262850 h 663190"/>
              <a:gd name="connsiteX732" fmla="*/ 57353 w 597789"/>
              <a:gd name="connsiteY732" fmla="*/ 263984 h 663190"/>
              <a:gd name="connsiteX733" fmla="*/ 57353 w 597789"/>
              <a:gd name="connsiteY733" fmla="*/ 264777 h 663190"/>
              <a:gd name="connsiteX734" fmla="*/ 57920 w 597789"/>
              <a:gd name="connsiteY734" fmla="*/ 265797 h 663190"/>
              <a:gd name="connsiteX735" fmla="*/ 58713 w 597789"/>
              <a:gd name="connsiteY735" fmla="*/ 266137 h 663190"/>
              <a:gd name="connsiteX736" fmla="*/ 58713 w 597789"/>
              <a:gd name="connsiteY736" fmla="*/ 266818 h 663190"/>
              <a:gd name="connsiteX737" fmla="*/ 57467 w 597789"/>
              <a:gd name="connsiteY737" fmla="*/ 267724 h 663190"/>
              <a:gd name="connsiteX738" fmla="*/ 56333 w 597789"/>
              <a:gd name="connsiteY738" fmla="*/ 267724 h 663190"/>
              <a:gd name="connsiteX739" fmla="*/ 55427 w 597789"/>
              <a:gd name="connsiteY739" fmla="*/ 268178 h 663190"/>
              <a:gd name="connsiteX740" fmla="*/ 53726 w 597789"/>
              <a:gd name="connsiteY740" fmla="*/ 270105 h 663190"/>
              <a:gd name="connsiteX741" fmla="*/ 52933 w 597789"/>
              <a:gd name="connsiteY741" fmla="*/ 270445 h 663190"/>
              <a:gd name="connsiteX742" fmla="*/ 51913 w 597789"/>
              <a:gd name="connsiteY742" fmla="*/ 270671 h 663190"/>
              <a:gd name="connsiteX743" fmla="*/ 50779 w 597789"/>
              <a:gd name="connsiteY743" fmla="*/ 270445 h 663190"/>
              <a:gd name="connsiteX744" fmla="*/ 49192 w 597789"/>
              <a:gd name="connsiteY744" fmla="*/ 269651 h 663190"/>
              <a:gd name="connsiteX745" fmla="*/ 48739 w 597789"/>
              <a:gd name="connsiteY745" fmla="*/ 268405 h 663190"/>
              <a:gd name="connsiteX746" fmla="*/ 48966 w 597789"/>
              <a:gd name="connsiteY746" fmla="*/ 267158 h 663190"/>
              <a:gd name="connsiteX747" fmla="*/ 48626 w 597789"/>
              <a:gd name="connsiteY747" fmla="*/ 266364 h 663190"/>
              <a:gd name="connsiteX748" fmla="*/ 47492 w 597789"/>
              <a:gd name="connsiteY748" fmla="*/ 266364 h 663190"/>
              <a:gd name="connsiteX749" fmla="*/ 43412 w 597789"/>
              <a:gd name="connsiteY749" fmla="*/ 267838 h 663190"/>
              <a:gd name="connsiteX750" fmla="*/ 39558 w 597789"/>
              <a:gd name="connsiteY750" fmla="*/ 269425 h 663190"/>
              <a:gd name="connsiteX751" fmla="*/ 38878 w 597789"/>
              <a:gd name="connsiteY751" fmla="*/ 270558 h 663190"/>
              <a:gd name="connsiteX752" fmla="*/ 37971 w 597789"/>
              <a:gd name="connsiteY752" fmla="*/ 271691 h 663190"/>
              <a:gd name="connsiteX753" fmla="*/ 36158 w 597789"/>
              <a:gd name="connsiteY753" fmla="*/ 272145 h 663190"/>
              <a:gd name="connsiteX754" fmla="*/ 33550 w 597789"/>
              <a:gd name="connsiteY754" fmla="*/ 272145 h 663190"/>
              <a:gd name="connsiteX755" fmla="*/ 31737 w 597789"/>
              <a:gd name="connsiteY755" fmla="*/ 272145 h 663190"/>
              <a:gd name="connsiteX756" fmla="*/ 30037 w 597789"/>
              <a:gd name="connsiteY756" fmla="*/ 270898 h 663190"/>
              <a:gd name="connsiteX757" fmla="*/ 28450 w 597789"/>
              <a:gd name="connsiteY757" fmla="*/ 269765 h 663190"/>
              <a:gd name="connsiteX758" fmla="*/ 26070 w 597789"/>
              <a:gd name="connsiteY758" fmla="*/ 269765 h 663190"/>
              <a:gd name="connsiteX759" fmla="*/ 21763 w 597789"/>
              <a:gd name="connsiteY759" fmla="*/ 269765 h 663190"/>
              <a:gd name="connsiteX760" fmla="*/ 19382 w 597789"/>
              <a:gd name="connsiteY760" fmla="*/ 269765 h 663190"/>
              <a:gd name="connsiteX761" fmla="*/ 18022 w 597789"/>
              <a:gd name="connsiteY761" fmla="*/ 269311 h 663190"/>
              <a:gd name="connsiteX762" fmla="*/ 16662 w 597789"/>
              <a:gd name="connsiteY762" fmla="*/ 269651 h 663190"/>
              <a:gd name="connsiteX763" fmla="*/ 14962 w 597789"/>
              <a:gd name="connsiteY763" fmla="*/ 269198 h 663190"/>
              <a:gd name="connsiteX764" fmla="*/ 14168 w 597789"/>
              <a:gd name="connsiteY764" fmla="*/ 269765 h 663190"/>
              <a:gd name="connsiteX765" fmla="*/ 13488 w 597789"/>
              <a:gd name="connsiteY765" fmla="*/ 269765 h 663190"/>
              <a:gd name="connsiteX766" fmla="*/ 12922 w 597789"/>
              <a:gd name="connsiteY766" fmla="*/ 268745 h 663190"/>
              <a:gd name="connsiteX767" fmla="*/ 12582 w 597789"/>
              <a:gd name="connsiteY767" fmla="*/ 268745 h 663190"/>
              <a:gd name="connsiteX768" fmla="*/ 12128 w 597789"/>
              <a:gd name="connsiteY768" fmla="*/ 268745 h 663190"/>
              <a:gd name="connsiteX769" fmla="*/ 11788 w 597789"/>
              <a:gd name="connsiteY769" fmla="*/ 269085 h 663190"/>
              <a:gd name="connsiteX770" fmla="*/ 11561 w 597789"/>
              <a:gd name="connsiteY770" fmla="*/ 269651 h 663190"/>
              <a:gd name="connsiteX771" fmla="*/ 11561 w 597789"/>
              <a:gd name="connsiteY771" fmla="*/ 276679 h 663190"/>
              <a:gd name="connsiteX772" fmla="*/ 8614 w 597789"/>
              <a:gd name="connsiteY772" fmla="*/ 276679 h 663190"/>
              <a:gd name="connsiteX773" fmla="*/ 6574 w 597789"/>
              <a:gd name="connsiteY773" fmla="*/ 276679 h 663190"/>
              <a:gd name="connsiteX774" fmla="*/ 4421 w 597789"/>
              <a:gd name="connsiteY774" fmla="*/ 277019 h 663190"/>
              <a:gd name="connsiteX775" fmla="*/ 2380 w 597789"/>
              <a:gd name="connsiteY775" fmla="*/ 277586 h 663190"/>
              <a:gd name="connsiteX776" fmla="*/ 1360 w 597789"/>
              <a:gd name="connsiteY776" fmla="*/ 278266 h 663190"/>
              <a:gd name="connsiteX777" fmla="*/ 0 w 597789"/>
              <a:gd name="connsiteY777" fmla="*/ 279286 h 663190"/>
              <a:gd name="connsiteX778" fmla="*/ 567 w 597789"/>
              <a:gd name="connsiteY778" fmla="*/ 282233 h 663190"/>
              <a:gd name="connsiteX779" fmla="*/ 1474 w 597789"/>
              <a:gd name="connsiteY779" fmla="*/ 285293 h 663190"/>
              <a:gd name="connsiteX780" fmla="*/ 3740 w 597789"/>
              <a:gd name="connsiteY780" fmla="*/ 284840 h 663190"/>
              <a:gd name="connsiteX781" fmla="*/ 5441 w 597789"/>
              <a:gd name="connsiteY781" fmla="*/ 282799 h 663190"/>
              <a:gd name="connsiteX782" fmla="*/ 6914 w 597789"/>
              <a:gd name="connsiteY782" fmla="*/ 281779 h 663190"/>
              <a:gd name="connsiteX783" fmla="*/ 9861 w 597789"/>
              <a:gd name="connsiteY783" fmla="*/ 280419 h 663190"/>
              <a:gd name="connsiteX784" fmla="*/ 12582 w 597789"/>
              <a:gd name="connsiteY784" fmla="*/ 279399 h 663190"/>
              <a:gd name="connsiteX785" fmla="*/ 9521 w 597789"/>
              <a:gd name="connsiteY785" fmla="*/ 281666 h 663190"/>
              <a:gd name="connsiteX786" fmla="*/ 6007 w 597789"/>
              <a:gd name="connsiteY786" fmla="*/ 284500 h 663190"/>
              <a:gd name="connsiteX787" fmla="*/ 5214 w 597789"/>
              <a:gd name="connsiteY787" fmla="*/ 285860 h 663190"/>
              <a:gd name="connsiteX788" fmla="*/ 7481 w 597789"/>
              <a:gd name="connsiteY788" fmla="*/ 290620 h 663190"/>
              <a:gd name="connsiteX789" fmla="*/ 9748 w 597789"/>
              <a:gd name="connsiteY789" fmla="*/ 294701 h 663190"/>
              <a:gd name="connsiteX790" fmla="*/ 13375 w 597789"/>
              <a:gd name="connsiteY790" fmla="*/ 297874 h 663190"/>
              <a:gd name="connsiteX791" fmla="*/ 21989 w 597789"/>
              <a:gd name="connsiteY791" fmla="*/ 302635 h 663190"/>
              <a:gd name="connsiteX792" fmla="*/ 30717 w 597789"/>
              <a:gd name="connsiteY792" fmla="*/ 304675 h 663190"/>
              <a:gd name="connsiteX793" fmla="*/ 32304 w 597789"/>
              <a:gd name="connsiteY793" fmla="*/ 304335 h 663190"/>
              <a:gd name="connsiteX794" fmla="*/ 34571 w 597789"/>
              <a:gd name="connsiteY794" fmla="*/ 302408 h 663190"/>
              <a:gd name="connsiteX795" fmla="*/ 40011 w 597789"/>
              <a:gd name="connsiteY795" fmla="*/ 300368 h 663190"/>
              <a:gd name="connsiteX796" fmla="*/ 41485 w 597789"/>
              <a:gd name="connsiteY796" fmla="*/ 299915 h 663190"/>
              <a:gd name="connsiteX797" fmla="*/ 42731 w 597789"/>
              <a:gd name="connsiteY797" fmla="*/ 299915 h 663190"/>
              <a:gd name="connsiteX798" fmla="*/ 44545 w 597789"/>
              <a:gd name="connsiteY798" fmla="*/ 300482 h 663190"/>
              <a:gd name="connsiteX799" fmla="*/ 45112 w 597789"/>
              <a:gd name="connsiteY799" fmla="*/ 299688 h 663190"/>
              <a:gd name="connsiteX800" fmla="*/ 45679 w 597789"/>
              <a:gd name="connsiteY800" fmla="*/ 298328 h 663190"/>
              <a:gd name="connsiteX801" fmla="*/ 46472 w 597789"/>
              <a:gd name="connsiteY801" fmla="*/ 297194 h 663190"/>
              <a:gd name="connsiteX802" fmla="*/ 47606 w 597789"/>
              <a:gd name="connsiteY802" fmla="*/ 296854 h 663190"/>
              <a:gd name="connsiteX803" fmla="*/ 48059 w 597789"/>
              <a:gd name="connsiteY803" fmla="*/ 297988 h 663190"/>
              <a:gd name="connsiteX804" fmla="*/ 48059 w 597789"/>
              <a:gd name="connsiteY804" fmla="*/ 298895 h 663190"/>
              <a:gd name="connsiteX805" fmla="*/ 46699 w 597789"/>
              <a:gd name="connsiteY805" fmla="*/ 299688 h 663190"/>
              <a:gd name="connsiteX806" fmla="*/ 44432 w 597789"/>
              <a:gd name="connsiteY806" fmla="*/ 303202 h 663190"/>
              <a:gd name="connsiteX807" fmla="*/ 41371 w 597789"/>
              <a:gd name="connsiteY807" fmla="*/ 308756 h 663190"/>
              <a:gd name="connsiteX808" fmla="*/ 39445 w 597789"/>
              <a:gd name="connsiteY808" fmla="*/ 309209 h 663190"/>
              <a:gd name="connsiteX809" fmla="*/ 37858 w 597789"/>
              <a:gd name="connsiteY809" fmla="*/ 309209 h 663190"/>
              <a:gd name="connsiteX810" fmla="*/ 34004 w 597789"/>
              <a:gd name="connsiteY810" fmla="*/ 311589 h 663190"/>
              <a:gd name="connsiteX811" fmla="*/ 32077 w 597789"/>
              <a:gd name="connsiteY811" fmla="*/ 311249 h 663190"/>
              <a:gd name="connsiteX812" fmla="*/ 30604 w 597789"/>
              <a:gd name="connsiteY812" fmla="*/ 312723 h 663190"/>
              <a:gd name="connsiteX813" fmla="*/ 28450 w 597789"/>
              <a:gd name="connsiteY813" fmla="*/ 312723 h 663190"/>
              <a:gd name="connsiteX814" fmla="*/ 22896 w 597789"/>
              <a:gd name="connsiteY814" fmla="*/ 315443 h 663190"/>
              <a:gd name="connsiteX815" fmla="*/ 22103 w 597789"/>
              <a:gd name="connsiteY815" fmla="*/ 315103 h 663190"/>
              <a:gd name="connsiteX816" fmla="*/ 21196 w 597789"/>
              <a:gd name="connsiteY816" fmla="*/ 314310 h 663190"/>
              <a:gd name="connsiteX817" fmla="*/ 19949 w 597789"/>
              <a:gd name="connsiteY817" fmla="*/ 312496 h 663190"/>
              <a:gd name="connsiteX818" fmla="*/ 18362 w 597789"/>
              <a:gd name="connsiteY818" fmla="*/ 312043 h 663190"/>
              <a:gd name="connsiteX819" fmla="*/ 17002 w 597789"/>
              <a:gd name="connsiteY819" fmla="*/ 313290 h 663190"/>
              <a:gd name="connsiteX820" fmla="*/ 16775 w 597789"/>
              <a:gd name="connsiteY820" fmla="*/ 315443 h 663190"/>
              <a:gd name="connsiteX821" fmla="*/ 17569 w 597789"/>
              <a:gd name="connsiteY821" fmla="*/ 317597 h 663190"/>
              <a:gd name="connsiteX822" fmla="*/ 21309 w 597789"/>
              <a:gd name="connsiteY822" fmla="*/ 322357 h 663190"/>
              <a:gd name="connsiteX823" fmla="*/ 25276 w 597789"/>
              <a:gd name="connsiteY823" fmla="*/ 325871 h 663190"/>
              <a:gd name="connsiteX824" fmla="*/ 28450 w 597789"/>
              <a:gd name="connsiteY824" fmla="*/ 329612 h 663190"/>
              <a:gd name="connsiteX825" fmla="*/ 32644 w 597789"/>
              <a:gd name="connsiteY825" fmla="*/ 333579 h 663190"/>
              <a:gd name="connsiteX826" fmla="*/ 38538 w 597789"/>
              <a:gd name="connsiteY826" fmla="*/ 341059 h 663190"/>
              <a:gd name="connsiteX827" fmla="*/ 40465 w 597789"/>
              <a:gd name="connsiteY827" fmla="*/ 342987 h 663190"/>
              <a:gd name="connsiteX828" fmla="*/ 47832 w 597789"/>
              <a:gd name="connsiteY828" fmla="*/ 348767 h 663190"/>
              <a:gd name="connsiteX829" fmla="*/ 52593 w 597789"/>
              <a:gd name="connsiteY829" fmla="*/ 351034 h 663190"/>
              <a:gd name="connsiteX830" fmla="*/ 55880 w 597789"/>
              <a:gd name="connsiteY830" fmla="*/ 351601 h 663190"/>
              <a:gd name="connsiteX831" fmla="*/ 58827 w 597789"/>
              <a:gd name="connsiteY831" fmla="*/ 351034 h 663190"/>
              <a:gd name="connsiteX832" fmla="*/ 66421 w 597789"/>
              <a:gd name="connsiteY832" fmla="*/ 348087 h 663190"/>
              <a:gd name="connsiteX833" fmla="*/ 70048 w 597789"/>
              <a:gd name="connsiteY833" fmla="*/ 345820 h 663190"/>
              <a:gd name="connsiteX834" fmla="*/ 79116 w 597789"/>
              <a:gd name="connsiteY834" fmla="*/ 341626 h 663190"/>
              <a:gd name="connsiteX835" fmla="*/ 80363 w 597789"/>
              <a:gd name="connsiteY835" fmla="*/ 340039 h 663190"/>
              <a:gd name="connsiteX836" fmla="*/ 83990 w 597789"/>
              <a:gd name="connsiteY836" fmla="*/ 333012 h 663190"/>
              <a:gd name="connsiteX837" fmla="*/ 83990 w 597789"/>
              <a:gd name="connsiteY837" fmla="*/ 330065 h 663190"/>
              <a:gd name="connsiteX838" fmla="*/ 83083 w 597789"/>
              <a:gd name="connsiteY838" fmla="*/ 328478 h 663190"/>
              <a:gd name="connsiteX839" fmla="*/ 82290 w 597789"/>
              <a:gd name="connsiteY839" fmla="*/ 327458 h 663190"/>
              <a:gd name="connsiteX840" fmla="*/ 80930 w 597789"/>
              <a:gd name="connsiteY840" fmla="*/ 327005 h 663190"/>
              <a:gd name="connsiteX841" fmla="*/ 79569 w 597789"/>
              <a:gd name="connsiteY841" fmla="*/ 326325 h 663190"/>
              <a:gd name="connsiteX842" fmla="*/ 80363 w 597789"/>
              <a:gd name="connsiteY842" fmla="*/ 325418 h 663190"/>
              <a:gd name="connsiteX843" fmla="*/ 80703 w 597789"/>
              <a:gd name="connsiteY843" fmla="*/ 324057 h 663190"/>
              <a:gd name="connsiteX844" fmla="*/ 82063 w 597789"/>
              <a:gd name="connsiteY844" fmla="*/ 322584 h 663190"/>
              <a:gd name="connsiteX845" fmla="*/ 83763 w 597789"/>
              <a:gd name="connsiteY845" fmla="*/ 321564 h 663190"/>
              <a:gd name="connsiteX846" fmla="*/ 84330 w 597789"/>
              <a:gd name="connsiteY846" fmla="*/ 320090 h 663190"/>
              <a:gd name="connsiteX847" fmla="*/ 85010 w 597789"/>
              <a:gd name="connsiteY847" fmla="*/ 317824 h 663190"/>
              <a:gd name="connsiteX848" fmla="*/ 83650 w 597789"/>
              <a:gd name="connsiteY848" fmla="*/ 316577 h 663190"/>
              <a:gd name="connsiteX849" fmla="*/ 82403 w 597789"/>
              <a:gd name="connsiteY849" fmla="*/ 316010 h 663190"/>
              <a:gd name="connsiteX850" fmla="*/ 85463 w 597789"/>
              <a:gd name="connsiteY850" fmla="*/ 316010 h 663190"/>
              <a:gd name="connsiteX851" fmla="*/ 87957 w 597789"/>
              <a:gd name="connsiteY851" fmla="*/ 316463 h 663190"/>
              <a:gd name="connsiteX852" fmla="*/ 90677 w 597789"/>
              <a:gd name="connsiteY852" fmla="*/ 315783 h 663190"/>
              <a:gd name="connsiteX853" fmla="*/ 92944 w 597789"/>
              <a:gd name="connsiteY853" fmla="*/ 316123 h 663190"/>
              <a:gd name="connsiteX854" fmla="*/ 95098 w 597789"/>
              <a:gd name="connsiteY854" fmla="*/ 316803 h 663190"/>
              <a:gd name="connsiteX855" fmla="*/ 93057 w 597789"/>
              <a:gd name="connsiteY855" fmla="*/ 317370 h 663190"/>
              <a:gd name="connsiteX856" fmla="*/ 91357 w 597789"/>
              <a:gd name="connsiteY856" fmla="*/ 317597 h 663190"/>
              <a:gd name="connsiteX857" fmla="*/ 89771 w 597789"/>
              <a:gd name="connsiteY857" fmla="*/ 318504 h 663190"/>
              <a:gd name="connsiteX858" fmla="*/ 89090 w 597789"/>
              <a:gd name="connsiteY858" fmla="*/ 322697 h 663190"/>
              <a:gd name="connsiteX859" fmla="*/ 91017 w 597789"/>
              <a:gd name="connsiteY859" fmla="*/ 323037 h 663190"/>
              <a:gd name="connsiteX860" fmla="*/ 92717 w 597789"/>
              <a:gd name="connsiteY860" fmla="*/ 322811 h 663190"/>
              <a:gd name="connsiteX861" fmla="*/ 91584 w 597789"/>
              <a:gd name="connsiteY861" fmla="*/ 323604 h 663190"/>
              <a:gd name="connsiteX862" fmla="*/ 90564 w 597789"/>
              <a:gd name="connsiteY862" fmla="*/ 324964 h 663190"/>
              <a:gd name="connsiteX863" fmla="*/ 89544 w 597789"/>
              <a:gd name="connsiteY863" fmla="*/ 329158 h 663190"/>
              <a:gd name="connsiteX864" fmla="*/ 95664 w 597789"/>
              <a:gd name="connsiteY864" fmla="*/ 329385 h 663190"/>
              <a:gd name="connsiteX865" fmla="*/ 98498 w 597789"/>
              <a:gd name="connsiteY865" fmla="*/ 328931 h 663190"/>
              <a:gd name="connsiteX866" fmla="*/ 101218 w 597789"/>
              <a:gd name="connsiteY866" fmla="*/ 327911 h 663190"/>
              <a:gd name="connsiteX867" fmla="*/ 99405 w 597789"/>
              <a:gd name="connsiteY867" fmla="*/ 329045 h 663190"/>
              <a:gd name="connsiteX868" fmla="*/ 95098 w 597789"/>
              <a:gd name="connsiteY868" fmla="*/ 330858 h 663190"/>
              <a:gd name="connsiteX869" fmla="*/ 93171 w 597789"/>
              <a:gd name="connsiteY869" fmla="*/ 332445 h 663190"/>
              <a:gd name="connsiteX870" fmla="*/ 91017 w 597789"/>
              <a:gd name="connsiteY870" fmla="*/ 334486 h 663190"/>
              <a:gd name="connsiteX871" fmla="*/ 92151 w 597789"/>
              <a:gd name="connsiteY871" fmla="*/ 334486 h 663190"/>
              <a:gd name="connsiteX872" fmla="*/ 93511 w 597789"/>
              <a:gd name="connsiteY872" fmla="*/ 334259 h 663190"/>
              <a:gd name="connsiteX873" fmla="*/ 92491 w 597789"/>
              <a:gd name="connsiteY873" fmla="*/ 335052 h 663190"/>
              <a:gd name="connsiteX874" fmla="*/ 91244 w 597789"/>
              <a:gd name="connsiteY874" fmla="*/ 336526 h 663190"/>
              <a:gd name="connsiteX875" fmla="*/ 92604 w 597789"/>
              <a:gd name="connsiteY875" fmla="*/ 340946 h 663190"/>
              <a:gd name="connsiteX876" fmla="*/ 93851 w 597789"/>
              <a:gd name="connsiteY876" fmla="*/ 342080 h 663190"/>
              <a:gd name="connsiteX877" fmla="*/ 95098 w 597789"/>
              <a:gd name="connsiteY877" fmla="*/ 342306 h 663190"/>
              <a:gd name="connsiteX878" fmla="*/ 95324 w 597789"/>
              <a:gd name="connsiteY878" fmla="*/ 343100 h 663190"/>
              <a:gd name="connsiteX879" fmla="*/ 95664 w 597789"/>
              <a:gd name="connsiteY879" fmla="*/ 346047 h 663190"/>
              <a:gd name="connsiteX880" fmla="*/ 96458 w 597789"/>
              <a:gd name="connsiteY880" fmla="*/ 348880 h 663190"/>
              <a:gd name="connsiteX881" fmla="*/ 96798 w 597789"/>
              <a:gd name="connsiteY881" fmla="*/ 352394 h 663190"/>
              <a:gd name="connsiteX882" fmla="*/ 96571 w 597789"/>
              <a:gd name="connsiteY882" fmla="*/ 354888 h 663190"/>
              <a:gd name="connsiteX883" fmla="*/ 93057 w 597789"/>
              <a:gd name="connsiteY883" fmla="*/ 365996 h 663190"/>
              <a:gd name="connsiteX884" fmla="*/ 92264 w 597789"/>
              <a:gd name="connsiteY884" fmla="*/ 371663 h 663190"/>
              <a:gd name="connsiteX885" fmla="*/ 92264 w 597789"/>
              <a:gd name="connsiteY885" fmla="*/ 372456 h 663190"/>
              <a:gd name="connsiteX886" fmla="*/ 92831 w 597789"/>
              <a:gd name="connsiteY886" fmla="*/ 373363 h 663190"/>
              <a:gd name="connsiteX887" fmla="*/ 93397 w 597789"/>
              <a:gd name="connsiteY887" fmla="*/ 377444 h 663190"/>
              <a:gd name="connsiteX888" fmla="*/ 94871 w 597789"/>
              <a:gd name="connsiteY888" fmla="*/ 378804 h 663190"/>
              <a:gd name="connsiteX889" fmla="*/ 93964 w 597789"/>
              <a:gd name="connsiteY889" fmla="*/ 380391 h 663190"/>
              <a:gd name="connsiteX890" fmla="*/ 93964 w 597789"/>
              <a:gd name="connsiteY890" fmla="*/ 381184 h 663190"/>
              <a:gd name="connsiteX891" fmla="*/ 94644 w 597789"/>
              <a:gd name="connsiteY891" fmla="*/ 382318 h 663190"/>
              <a:gd name="connsiteX892" fmla="*/ 98725 w 597789"/>
              <a:gd name="connsiteY892" fmla="*/ 384245 h 663190"/>
              <a:gd name="connsiteX893" fmla="*/ 95098 w 597789"/>
              <a:gd name="connsiteY893" fmla="*/ 383791 h 663190"/>
              <a:gd name="connsiteX894" fmla="*/ 94758 w 597789"/>
              <a:gd name="connsiteY894" fmla="*/ 384811 h 663190"/>
              <a:gd name="connsiteX895" fmla="*/ 94758 w 597789"/>
              <a:gd name="connsiteY895" fmla="*/ 385605 h 663190"/>
              <a:gd name="connsiteX896" fmla="*/ 94984 w 597789"/>
              <a:gd name="connsiteY896" fmla="*/ 388778 h 663190"/>
              <a:gd name="connsiteX897" fmla="*/ 95664 w 597789"/>
              <a:gd name="connsiteY897" fmla="*/ 391159 h 663190"/>
              <a:gd name="connsiteX898" fmla="*/ 97025 w 597789"/>
              <a:gd name="connsiteY898" fmla="*/ 390252 h 663190"/>
              <a:gd name="connsiteX899" fmla="*/ 98498 w 597789"/>
              <a:gd name="connsiteY899" fmla="*/ 387078 h 663190"/>
              <a:gd name="connsiteX900" fmla="*/ 99178 w 597789"/>
              <a:gd name="connsiteY900" fmla="*/ 390025 h 663190"/>
              <a:gd name="connsiteX901" fmla="*/ 98612 w 597789"/>
              <a:gd name="connsiteY901" fmla="*/ 392179 h 663190"/>
              <a:gd name="connsiteX902" fmla="*/ 97025 w 597789"/>
              <a:gd name="connsiteY902" fmla="*/ 395579 h 663190"/>
              <a:gd name="connsiteX903" fmla="*/ 96458 w 597789"/>
              <a:gd name="connsiteY903" fmla="*/ 397733 h 663190"/>
              <a:gd name="connsiteX904" fmla="*/ 96458 w 597789"/>
              <a:gd name="connsiteY904" fmla="*/ 398639 h 663190"/>
              <a:gd name="connsiteX905" fmla="*/ 97365 w 597789"/>
              <a:gd name="connsiteY905" fmla="*/ 400113 h 663190"/>
              <a:gd name="connsiteX906" fmla="*/ 97932 w 597789"/>
              <a:gd name="connsiteY906" fmla="*/ 404874 h 663190"/>
              <a:gd name="connsiteX907" fmla="*/ 98498 w 597789"/>
              <a:gd name="connsiteY907" fmla="*/ 407254 h 663190"/>
              <a:gd name="connsiteX908" fmla="*/ 98952 w 597789"/>
              <a:gd name="connsiteY908" fmla="*/ 410881 h 663190"/>
              <a:gd name="connsiteX909" fmla="*/ 100085 w 597789"/>
              <a:gd name="connsiteY909" fmla="*/ 415188 h 663190"/>
              <a:gd name="connsiteX910" fmla="*/ 102352 w 597789"/>
              <a:gd name="connsiteY910" fmla="*/ 421649 h 663190"/>
              <a:gd name="connsiteX911" fmla="*/ 102352 w 597789"/>
              <a:gd name="connsiteY911" fmla="*/ 423802 h 663190"/>
              <a:gd name="connsiteX912" fmla="*/ 104052 w 597789"/>
              <a:gd name="connsiteY912" fmla="*/ 431170 h 663190"/>
              <a:gd name="connsiteX913" fmla="*/ 106092 w 597789"/>
              <a:gd name="connsiteY913" fmla="*/ 447832 h 663190"/>
              <a:gd name="connsiteX914" fmla="*/ 108473 w 597789"/>
              <a:gd name="connsiteY914" fmla="*/ 454746 h 663190"/>
              <a:gd name="connsiteX915" fmla="*/ 108926 w 597789"/>
              <a:gd name="connsiteY915" fmla="*/ 456900 h 663190"/>
              <a:gd name="connsiteX916" fmla="*/ 111646 w 597789"/>
              <a:gd name="connsiteY916" fmla="*/ 460980 h 663190"/>
              <a:gd name="connsiteX917" fmla="*/ 113120 w 597789"/>
              <a:gd name="connsiteY917" fmla="*/ 464607 h 663190"/>
              <a:gd name="connsiteX918" fmla="*/ 114253 w 597789"/>
              <a:gd name="connsiteY918" fmla="*/ 465741 h 663190"/>
              <a:gd name="connsiteX919" fmla="*/ 116294 w 597789"/>
              <a:gd name="connsiteY919" fmla="*/ 465741 h 663190"/>
              <a:gd name="connsiteX920" fmla="*/ 115047 w 597789"/>
              <a:gd name="connsiteY920" fmla="*/ 467668 h 663190"/>
              <a:gd name="connsiteX921" fmla="*/ 115954 w 597789"/>
              <a:gd name="connsiteY921" fmla="*/ 468461 h 663190"/>
              <a:gd name="connsiteX922" fmla="*/ 116747 w 597789"/>
              <a:gd name="connsiteY922" fmla="*/ 469708 h 663190"/>
              <a:gd name="connsiteX923" fmla="*/ 118334 w 597789"/>
              <a:gd name="connsiteY923" fmla="*/ 471635 h 663190"/>
              <a:gd name="connsiteX924" fmla="*/ 115614 w 597789"/>
              <a:gd name="connsiteY924" fmla="*/ 471635 h 663190"/>
              <a:gd name="connsiteX925" fmla="*/ 117314 w 597789"/>
              <a:gd name="connsiteY925" fmla="*/ 473675 h 663190"/>
              <a:gd name="connsiteX926" fmla="*/ 118674 w 597789"/>
              <a:gd name="connsiteY926" fmla="*/ 478889 h 663190"/>
              <a:gd name="connsiteX927" fmla="*/ 120601 w 597789"/>
              <a:gd name="connsiteY927" fmla="*/ 481722 h 663190"/>
              <a:gd name="connsiteX928" fmla="*/ 121621 w 597789"/>
              <a:gd name="connsiteY928" fmla="*/ 482743 h 663190"/>
              <a:gd name="connsiteX929" fmla="*/ 124341 w 597789"/>
              <a:gd name="connsiteY929" fmla="*/ 487050 h 663190"/>
              <a:gd name="connsiteX930" fmla="*/ 125475 w 597789"/>
              <a:gd name="connsiteY930" fmla="*/ 488410 h 663190"/>
              <a:gd name="connsiteX931" fmla="*/ 126608 w 597789"/>
              <a:gd name="connsiteY931" fmla="*/ 490110 h 663190"/>
              <a:gd name="connsiteX932" fmla="*/ 127628 w 597789"/>
              <a:gd name="connsiteY932" fmla="*/ 491924 h 663190"/>
              <a:gd name="connsiteX933" fmla="*/ 127968 w 597789"/>
              <a:gd name="connsiteY933" fmla="*/ 493851 h 663190"/>
              <a:gd name="connsiteX934" fmla="*/ 129442 w 597789"/>
              <a:gd name="connsiteY934" fmla="*/ 498158 h 663190"/>
              <a:gd name="connsiteX935" fmla="*/ 129442 w 597789"/>
              <a:gd name="connsiteY935" fmla="*/ 499178 h 663190"/>
              <a:gd name="connsiteX936" fmla="*/ 130122 w 597789"/>
              <a:gd name="connsiteY936" fmla="*/ 501898 h 663190"/>
              <a:gd name="connsiteX937" fmla="*/ 132389 w 597789"/>
              <a:gd name="connsiteY937" fmla="*/ 506319 h 663190"/>
              <a:gd name="connsiteX938" fmla="*/ 133636 w 597789"/>
              <a:gd name="connsiteY938" fmla="*/ 510399 h 663190"/>
              <a:gd name="connsiteX939" fmla="*/ 133862 w 597789"/>
              <a:gd name="connsiteY939" fmla="*/ 512213 h 663190"/>
              <a:gd name="connsiteX940" fmla="*/ 133862 w 597789"/>
              <a:gd name="connsiteY940" fmla="*/ 513913 h 663190"/>
              <a:gd name="connsiteX941" fmla="*/ 135676 w 597789"/>
              <a:gd name="connsiteY941" fmla="*/ 523434 h 663190"/>
              <a:gd name="connsiteX942" fmla="*/ 136356 w 597789"/>
              <a:gd name="connsiteY942" fmla="*/ 525701 h 663190"/>
              <a:gd name="connsiteX943" fmla="*/ 137716 w 597789"/>
              <a:gd name="connsiteY943" fmla="*/ 528648 h 663190"/>
              <a:gd name="connsiteX944" fmla="*/ 139303 w 597789"/>
              <a:gd name="connsiteY944" fmla="*/ 534882 h 663190"/>
              <a:gd name="connsiteX945" fmla="*/ 144403 w 597789"/>
              <a:gd name="connsiteY945" fmla="*/ 546103 h 663190"/>
              <a:gd name="connsiteX946" fmla="*/ 145083 w 597789"/>
              <a:gd name="connsiteY946" fmla="*/ 546897 h 663190"/>
              <a:gd name="connsiteX947" fmla="*/ 146784 w 597789"/>
              <a:gd name="connsiteY947" fmla="*/ 548370 h 663190"/>
              <a:gd name="connsiteX948" fmla="*/ 149051 w 597789"/>
              <a:gd name="connsiteY948" fmla="*/ 551657 h 663190"/>
              <a:gd name="connsiteX949" fmla="*/ 151091 w 597789"/>
              <a:gd name="connsiteY949" fmla="*/ 554038 h 663190"/>
              <a:gd name="connsiteX950" fmla="*/ 153584 w 597789"/>
              <a:gd name="connsiteY950" fmla="*/ 559251 h 663190"/>
              <a:gd name="connsiteX951" fmla="*/ 155171 w 597789"/>
              <a:gd name="connsiteY951" fmla="*/ 561632 h 663190"/>
              <a:gd name="connsiteX952" fmla="*/ 157665 w 597789"/>
              <a:gd name="connsiteY952" fmla="*/ 568319 h 663190"/>
              <a:gd name="connsiteX953" fmla="*/ 159252 w 597789"/>
              <a:gd name="connsiteY953" fmla="*/ 574327 h 663190"/>
              <a:gd name="connsiteX954" fmla="*/ 162766 w 597789"/>
              <a:gd name="connsiteY954" fmla="*/ 582827 h 663190"/>
              <a:gd name="connsiteX955" fmla="*/ 163332 w 597789"/>
              <a:gd name="connsiteY955" fmla="*/ 584528 h 663190"/>
              <a:gd name="connsiteX956" fmla="*/ 164919 w 597789"/>
              <a:gd name="connsiteY956" fmla="*/ 587361 h 663190"/>
              <a:gd name="connsiteX957" fmla="*/ 164692 w 597789"/>
              <a:gd name="connsiteY957" fmla="*/ 588155 h 663190"/>
              <a:gd name="connsiteX958" fmla="*/ 164692 w 597789"/>
              <a:gd name="connsiteY958" fmla="*/ 589855 h 663190"/>
              <a:gd name="connsiteX959" fmla="*/ 165259 w 597789"/>
              <a:gd name="connsiteY959" fmla="*/ 591215 h 663190"/>
              <a:gd name="connsiteX960" fmla="*/ 165826 w 597789"/>
              <a:gd name="connsiteY960" fmla="*/ 591215 h 663190"/>
              <a:gd name="connsiteX961" fmla="*/ 167866 w 597789"/>
              <a:gd name="connsiteY961" fmla="*/ 593482 h 663190"/>
              <a:gd name="connsiteX962" fmla="*/ 170133 w 597789"/>
              <a:gd name="connsiteY962" fmla="*/ 601983 h 663190"/>
              <a:gd name="connsiteX963" fmla="*/ 169340 w 597789"/>
              <a:gd name="connsiteY963" fmla="*/ 602323 h 663190"/>
              <a:gd name="connsiteX964" fmla="*/ 168433 w 597789"/>
              <a:gd name="connsiteY964" fmla="*/ 601870 h 663190"/>
              <a:gd name="connsiteX965" fmla="*/ 168433 w 597789"/>
              <a:gd name="connsiteY965" fmla="*/ 598129 h 663190"/>
              <a:gd name="connsiteX966" fmla="*/ 167753 w 597789"/>
              <a:gd name="connsiteY966" fmla="*/ 595522 h 663190"/>
              <a:gd name="connsiteX967" fmla="*/ 166506 w 597789"/>
              <a:gd name="connsiteY967" fmla="*/ 593709 h 663190"/>
              <a:gd name="connsiteX968" fmla="*/ 165599 w 597789"/>
              <a:gd name="connsiteY968" fmla="*/ 593369 h 663190"/>
              <a:gd name="connsiteX969" fmla="*/ 166619 w 597789"/>
              <a:gd name="connsiteY969" fmla="*/ 598923 h 663190"/>
              <a:gd name="connsiteX970" fmla="*/ 167299 w 597789"/>
              <a:gd name="connsiteY970" fmla="*/ 603910 h 663190"/>
              <a:gd name="connsiteX971" fmla="*/ 168886 w 597789"/>
              <a:gd name="connsiteY971" fmla="*/ 608670 h 663190"/>
              <a:gd name="connsiteX972" fmla="*/ 169226 w 597789"/>
              <a:gd name="connsiteY972" fmla="*/ 609351 h 663190"/>
              <a:gd name="connsiteX973" fmla="*/ 169906 w 597789"/>
              <a:gd name="connsiteY973" fmla="*/ 609804 h 663190"/>
              <a:gd name="connsiteX974" fmla="*/ 170360 w 597789"/>
              <a:gd name="connsiteY974" fmla="*/ 610371 h 663190"/>
              <a:gd name="connsiteX975" fmla="*/ 170586 w 597789"/>
              <a:gd name="connsiteY975" fmla="*/ 611958 h 663190"/>
              <a:gd name="connsiteX976" fmla="*/ 172060 w 597789"/>
              <a:gd name="connsiteY976" fmla="*/ 616151 h 663190"/>
              <a:gd name="connsiteX977" fmla="*/ 173420 w 597789"/>
              <a:gd name="connsiteY977" fmla="*/ 617398 h 663190"/>
              <a:gd name="connsiteX978" fmla="*/ 180561 w 597789"/>
              <a:gd name="connsiteY978" fmla="*/ 627146 h 663190"/>
              <a:gd name="connsiteX979" fmla="*/ 182601 w 597789"/>
              <a:gd name="connsiteY979" fmla="*/ 629186 h 663190"/>
              <a:gd name="connsiteX980" fmla="*/ 187475 w 597789"/>
              <a:gd name="connsiteY980" fmla="*/ 632927 h 663190"/>
              <a:gd name="connsiteX981" fmla="*/ 191895 w 597789"/>
              <a:gd name="connsiteY981" fmla="*/ 634400 h 663190"/>
              <a:gd name="connsiteX982" fmla="*/ 193369 w 597789"/>
              <a:gd name="connsiteY982" fmla="*/ 633267 h 663190"/>
              <a:gd name="connsiteX983" fmla="*/ 197110 w 597789"/>
              <a:gd name="connsiteY983" fmla="*/ 631907 h 663190"/>
              <a:gd name="connsiteX984" fmla="*/ 203004 w 597789"/>
              <a:gd name="connsiteY984" fmla="*/ 627599 h 663190"/>
              <a:gd name="connsiteX985" fmla="*/ 204364 w 597789"/>
              <a:gd name="connsiteY985" fmla="*/ 624766 h 663190"/>
              <a:gd name="connsiteX986" fmla="*/ 204590 w 597789"/>
              <a:gd name="connsiteY986" fmla="*/ 621365 h 663190"/>
              <a:gd name="connsiteX987" fmla="*/ 205724 w 597789"/>
              <a:gd name="connsiteY987" fmla="*/ 616378 h 663190"/>
              <a:gd name="connsiteX988" fmla="*/ 207424 w 597789"/>
              <a:gd name="connsiteY988" fmla="*/ 614225 h 663190"/>
              <a:gd name="connsiteX989" fmla="*/ 210484 w 597789"/>
              <a:gd name="connsiteY989" fmla="*/ 611731 h 663190"/>
              <a:gd name="connsiteX990" fmla="*/ 221932 w 597789"/>
              <a:gd name="connsiteY990" fmla="*/ 608104 h 663190"/>
              <a:gd name="connsiteX991" fmla="*/ 226693 w 597789"/>
              <a:gd name="connsiteY991" fmla="*/ 608330 h 663190"/>
              <a:gd name="connsiteX992" fmla="*/ 230774 w 597789"/>
              <a:gd name="connsiteY992" fmla="*/ 609691 h 663190"/>
              <a:gd name="connsiteX993" fmla="*/ 229640 w 597789"/>
              <a:gd name="connsiteY993" fmla="*/ 608330 h 663190"/>
              <a:gd name="connsiteX994" fmla="*/ 227940 w 597789"/>
              <a:gd name="connsiteY994" fmla="*/ 607650 h 663190"/>
              <a:gd name="connsiteX995" fmla="*/ 224539 w 597789"/>
              <a:gd name="connsiteY995" fmla="*/ 607084 h 663190"/>
              <a:gd name="connsiteX996" fmla="*/ 222726 w 597789"/>
              <a:gd name="connsiteY996" fmla="*/ 606517 h 663190"/>
              <a:gd name="connsiteX997" fmla="*/ 221366 w 597789"/>
              <a:gd name="connsiteY997" fmla="*/ 605157 h 663190"/>
              <a:gd name="connsiteX998" fmla="*/ 220686 w 597789"/>
              <a:gd name="connsiteY998" fmla="*/ 603797 h 663190"/>
              <a:gd name="connsiteX999" fmla="*/ 221139 w 597789"/>
              <a:gd name="connsiteY999" fmla="*/ 601303 h 663190"/>
              <a:gd name="connsiteX1000" fmla="*/ 222273 w 597789"/>
              <a:gd name="connsiteY1000" fmla="*/ 598696 h 663190"/>
              <a:gd name="connsiteX1001" fmla="*/ 227600 w 597789"/>
              <a:gd name="connsiteY1001" fmla="*/ 590875 h 663190"/>
              <a:gd name="connsiteX1002" fmla="*/ 227600 w 597789"/>
              <a:gd name="connsiteY1002" fmla="*/ 587815 h 663190"/>
              <a:gd name="connsiteX1003" fmla="*/ 228733 w 597789"/>
              <a:gd name="connsiteY1003" fmla="*/ 586001 h 663190"/>
              <a:gd name="connsiteX1004" fmla="*/ 230320 w 597789"/>
              <a:gd name="connsiteY1004" fmla="*/ 584868 h 663190"/>
              <a:gd name="connsiteX1005" fmla="*/ 233154 w 597789"/>
              <a:gd name="connsiteY1005" fmla="*/ 584301 h 663190"/>
              <a:gd name="connsiteX1006" fmla="*/ 234287 w 597789"/>
              <a:gd name="connsiteY1006" fmla="*/ 584641 h 663190"/>
              <a:gd name="connsiteX1007" fmla="*/ 235874 w 597789"/>
              <a:gd name="connsiteY1007" fmla="*/ 584868 h 663190"/>
              <a:gd name="connsiteX1008" fmla="*/ 237688 w 597789"/>
              <a:gd name="connsiteY1008" fmla="*/ 584868 h 663190"/>
              <a:gd name="connsiteX1009" fmla="*/ 239388 w 597789"/>
              <a:gd name="connsiteY1009" fmla="*/ 584414 h 663190"/>
              <a:gd name="connsiteX1010" fmla="*/ 239615 w 597789"/>
              <a:gd name="connsiteY1010" fmla="*/ 574553 h 663190"/>
              <a:gd name="connsiteX1011" fmla="*/ 239615 w 597789"/>
              <a:gd name="connsiteY1011" fmla="*/ 565032 h 663190"/>
              <a:gd name="connsiteX1012" fmla="*/ 239275 w 597789"/>
              <a:gd name="connsiteY1012" fmla="*/ 563445 h 663190"/>
              <a:gd name="connsiteX1013" fmla="*/ 238481 w 597789"/>
              <a:gd name="connsiteY1013" fmla="*/ 561859 h 663190"/>
              <a:gd name="connsiteX1014" fmla="*/ 236327 w 597789"/>
              <a:gd name="connsiteY1014" fmla="*/ 562425 h 663190"/>
              <a:gd name="connsiteX1015" fmla="*/ 237461 w 597789"/>
              <a:gd name="connsiteY1015" fmla="*/ 561178 h 663190"/>
              <a:gd name="connsiteX1016" fmla="*/ 238368 w 597789"/>
              <a:gd name="connsiteY1016" fmla="*/ 559478 h 663190"/>
              <a:gd name="connsiteX1017" fmla="*/ 237574 w 597789"/>
              <a:gd name="connsiteY1017" fmla="*/ 556644 h 663190"/>
              <a:gd name="connsiteX1018" fmla="*/ 237914 w 597789"/>
              <a:gd name="connsiteY1018" fmla="*/ 554151 h 663190"/>
              <a:gd name="connsiteX1019" fmla="*/ 239728 w 597789"/>
              <a:gd name="connsiteY1019" fmla="*/ 547577 h 663190"/>
              <a:gd name="connsiteX1020" fmla="*/ 242221 w 597789"/>
              <a:gd name="connsiteY1020" fmla="*/ 542136 h 663190"/>
              <a:gd name="connsiteX1021" fmla="*/ 243355 w 597789"/>
              <a:gd name="connsiteY1021" fmla="*/ 540776 h 663190"/>
              <a:gd name="connsiteX1022" fmla="*/ 245508 w 597789"/>
              <a:gd name="connsiteY1022" fmla="*/ 537262 h 663190"/>
              <a:gd name="connsiteX1023" fmla="*/ 247322 w 597789"/>
              <a:gd name="connsiteY1023" fmla="*/ 531935 h 663190"/>
              <a:gd name="connsiteX1024" fmla="*/ 249589 w 597789"/>
              <a:gd name="connsiteY1024" fmla="*/ 516973 h 663190"/>
              <a:gd name="connsiteX1025" fmla="*/ 248569 w 597789"/>
              <a:gd name="connsiteY1025" fmla="*/ 515273 h 663190"/>
              <a:gd name="connsiteX1026" fmla="*/ 244942 w 597789"/>
              <a:gd name="connsiteY1026" fmla="*/ 513233 h 663190"/>
              <a:gd name="connsiteX1027" fmla="*/ 243921 w 597789"/>
              <a:gd name="connsiteY1027" fmla="*/ 511533 h 663190"/>
              <a:gd name="connsiteX1028" fmla="*/ 245848 w 597789"/>
              <a:gd name="connsiteY1028" fmla="*/ 509152 h 663190"/>
              <a:gd name="connsiteX1029" fmla="*/ 247435 w 597789"/>
              <a:gd name="connsiteY1029" fmla="*/ 511533 h 663190"/>
              <a:gd name="connsiteX1030" fmla="*/ 248116 w 597789"/>
              <a:gd name="connsiteY1030" fmla="*/ 513460 h 663190"/>
              <a:gd name="connsiteX1031" fmla="*/ 248909 w 597789"/>
              <a:gd name="connsiteY1031" fmla="*/ 514253 h 663190"/>
              <a:gd name="connsiteX1032" fmla="*/ 247662 w 597789"/>
              <a:gd name="connsiteY1032" fmla="*/ 509832 h 663190"/>
              <a:gd name="connsiteX1033" fmla="*/ 247662 w 597789"/>
              <a:gd name="connsiteY1033" fmla="*/ 507905 h 663190"/>
              <a:gd name="connsiteX1034" fmla="*/ 247209 w 597789"/>
              <a:gd name="connsiteY1034" fmla="*/ 505979 h 663190"/>
              <a:gd name="connsiteX1035" fmla="*/ 245508 w 597789"/>
              <a:gd name="connsiteY1035" fmla="*/ 501445 h 663190"/>
              <a:gd name="connsiteX1036" fmla="*/ 244828 w 597789"/>
              <a:gd name="connsiteY1036" fmla="*/ 498044 h 663190"/>
              <a:gd name="connsiteX1037" fmla="*/ 245282 w 597789"/>
              <a:gd name="connsiteY1037" fmla="*/ 496344 h 663190"/>
              <a:gd name="connsiteX1038" fmla="*/ 245962 w 597789"/>
              <a:gd name="connsiteY1038" fmla="*/ 494984 h 663190"/>
              <a:gd name="connsiteX1039" fmla="*/ 246189 w 597789"/>
              <a:gd name="connsiteY1039" fmla="*/ 492150 h 663190"/>
              <a:gd name="connsiteX1040" fmla="*/ 245962 w 597789"/>
              <a:gd name="connsiteY1040" fmla="*/ 489883 h 663190"/>
              <a:gd name="connsiteX1041" fmla="*/ 244601 w 597789"/>
              <a:gd name="connsiteY1041" fmla="*/ 485010 h 663190"/>
              <a:gd name="connsiteX1042" fmla="*/ 243695 w 597789"/>
              <a:gd name="connsiteY1042" fmla="*/ 478889 h 663190"/>
              <a:gd name="connsiteX1043" fmla="*/ 244715 w 597789"/>
              <a:gd name="connsiteY1043" fmla="*/ 473335 h 663190"/>
              <a:gd name="connsiteX1044" fmla="*/ 248682 w 597789"/>
              <a:gd name="connsiteY1044" fmla="*/ 464607 h 663190"/>
              <a:gd name="connsiteX1045" fmla="*/ 250609 w 597789"/>
              <a:gd name="connsiteY1045" fmla="*/ 462794 h 663190"/>
              <a:gd name="connsiteX1046" fmla="*/ 255936 w 597789"/>
              <a:gd name="connsiteY1046" fmla="*/ 460527 h 663190"/>
              <a:gd name="connsiteX1047" fmla="*/ 257183 w 597789"/>
              <a:gd name="connsiteY1047" fmla="*/ 460527 h 663190"/>
              <a:gd name="connsiteX1048" fmla="*/ 258657 w 597789"/>
              <a:gd name="connsiteY1048" fmla="*/ 461093 h 663190"/>
              <a:gd name="connsiteX1049" fmla="*/ 259563 w 597789"/>
              <a:gd name="connsiteY1049" fmla="*/ 463360 h 663190"/>
              <a:gd name="connsiteX1050" fmla="*/ 260357 w 597789"/>
              <a:gd name="connsiteY1050" fmla="*/ 463020 h 663190"/>
              <a:gd name="connsiteX1051" fmla="*/ 261490 w 597789"/>
              <a:gd name="connsiteY1051" fmla="*/ 463474 h 663190"/>
              <a:gd name="connsiteX1052" fmla="*/ 262737 w 597789"/>
              <a:gd name="connsiteY1052" fmla="*/ 463474 h 663190"/>
              <a:gd name="connsiteX1053" fmla="*/ 263077 w 597789"/>
              <a:gd name="connsiteY1053" fmla="*/ 462340 h 663190"/>
              <a:gd name="connsiteX1054" fmla="*/ 263871 w 597789"/>
              <a:gd name="connsiteY1054" fmla="*/ 460753 h 663190"/>
              <a:gd name="connsiteX1055" fmla="*/ 265911 w 597789"/>
              <a:gd name="connsiteY1055" fmla="*/ 458940 h 663190"/>
              <a:gd name="connsiteX1056" fmla="*/ 268064 w 597789"/>
              <a:gd name="connsiteY1056" fmla="*/ 452139 h 663190"/>
              <a:gd name="connsiteX1057" fmla="*/ 269084 w 597789"/>
              <a:gd name="connsiteY1057" fmla="*/ 450552 h 663190"/>
              <a:gd name="connsiteX1058" fmla="*/ 271465 w 597789"/>
              <a:gd name="connsiteY1058" fmla="*/ 449872 h 663190"/>
              <a:gd name="connsiteX1059" fmla="*/ 277812 w 597789"/>
              <a:gd name="connsiteY1059" fmla="*/ 450552 h 663190"/>
              <a:gd name="connsiteX1060" fmla="*/ 278832 w 597789"/>
              <a:gd name="connsiteY1060" fmla="*/ 450552 h 663190"/>
              <a:gd name="connsiteX1061" fmla="*/ 286653 w 597789"/>
              <a:gd name="connsiteY1061" fmla="*/ 447152 h 663190"/>
              <a:gd name="connsiteX1062" fmla="*/ 289033 w 597789"/>
              <a:gd name="connsiteY1062" fmla="*/ 445452 h 663190"/>
              <a:gd name="connsiteX1063" fmla="*/ 290394 w 597789"/>
              <a:gd name="connsiteY1063" fmla="*/ 443071 h 663190"/>
              <a:gd name="connsiteX1064" fmla="*/ 290620 w 597789"/>
              <a:gd name="connsiteY1064" fmla="*/ 442165 h 663190"/>
              <a:gd name="connsiteX1065" fmla="*/ 291074 w 597789"/>
              <a:gd name="connsiteY1065" fmla="*/ 440464 h 663190"/>
              <a:gd name="connsiteX1066" fmla="*/ 290847 w 597789"/>
              <a:gd name="connsiteY1066" fmla="*/ 439558 h 663190"/>
              <a:gd name="connsiteX1067" fmla="*/ 289940 w 597789"/>
              <a:gd name="connsiteY1067" fmla="*/ 438311 h 663190"/>
              <a:gd name="connsiteX1068" fmla="*/ 289373 w 597789"/>
              <a:gd name="connsiteY1068" fmla="*/ 437064 h 663190"/>
              <a:gd name="connsiteX1069" fmla="*/ 289373 w 597789"/>
              <a:gd name="connsiteY1069" fmla="*/ 436157 h 663190"/>
              <a:gd name="connsiteX1070" fmla="*/ 290961 w 597789"/>
              <a:gd name="connsiteY1070" fmla="*/ 433550 h 663190"/>
              <a:gd name="connsiteX1071" fmla="*/ 295721 w 597789"/>
              <a:gd name="connsiteY1071" fmla="*/ 429583 h 663190"/>
              <a:gd name="connsiteX1072" fmla="*/ 303542 w 597789"/>
              <a:gd name="connsiteY1072" fmla="*/ 425389 h 663190"/>
              <a:gd name="connsiteX1073" fmla="*/ 308076 w 597789"/>
              <a:gd name="connsiteY1073" fmla="*/ 422102 h 663190"/>
              <a:gd name="connsiteX1074" fmla="*/ 311929 w 597789"/>
              <a:gd name="connsiteY1074" fmla="*/ 418135 h 663190"/>
              <a:gd name="connsiteX1075" fmla="*/ 315670 w 597789"/>
              <a:gd name="connsiteY1075" fmla="*/ 413261 h 663190"/>
              <a:gd name="connsiteX1076" fmla="*/ 317370 w 597789"/>
              <a:gd name="connsiteY1076" fmla="*/ 411788 h 663190"/>
              <a:gd name="connsiteX1077" fmla="*/ 326551 w 597789"/>
              <a:gd name="connsiteY1077" fmla="*/ 406800 h 663190"/>
              <a:gd name="connsiteX1078" fmla="*/ 328138 w 597789"/>
              <a:gd name="connsiteY1078" fmla="*/ 404307 h 663190"/>
              <a:gd name="connsiteX1079" fmla="*/ 333919 w 597789"/>
              <a:gd name="connsiteY1079" fmla="*/ 397733 h 663190"/>
              <a:gd name="connsiteX1080" fmla="*/ 336866 w 597789"/>
              <a:gd name="connsiteY1080" fmla="*/ 393312 h 663190"/>
              <a:gd name="connsiteX1081" fmla="*/ 338566 w 597789"/>
              <a:gd name="connsiteY1081" fmla="*/ 391499 h 663190"/>
              <a:gd name="connsiteX1082" fmla="*/ 339813 w 597789"/>
              <a:gd name="connsiteY1082" fmla="*/ 389572 h 663190"/>
              <a:gd name="connsiteX1083" fmla="*/ 340266 w 597789"/>
              <a:gd name="connsiteY1083" fmla="*/ 387872 h 663190"/>
              <a:gd name="connsiteX1084" fmla="*/ 349560 w 597789"/>
              <a:gd name="connsiteY1084" fmla="*/ 379144 h 663190"/>
              <a:gd name="connsiteX1085" fmla="*/ 353981 w 597789"/>
              <a:gd name="connsiteY1085" fmla="*/ 376424 h 663190"/>
              <a:gd name="connsiteX1086" fmla="*/ 353981 w 597789"/>
              <a:gd name="connsiteY1086" fmla="*/ 375744 h 663190"/>
              <a:gd name="connsiteX1087" fmla="*/ 352508 w 597789"/>
              <a:gd name="connsiteY1087" fmla="*/ 375290 h 663190"/>
              <a:gd name="connsiteX1088" fmla="*/ 349560 w 597789"/>
              <a:gd name="connsiteY1088" fmla="*/ 377104 h 663190"/>
              <a:gd name="connsiteX1089" fmla="*/ 348540 w 597789"/>
              <a:gd name="connsiteY1089" fmla="*/ 377104 h 663190"/>
              <a:gd name="connsiteX1090" fmla="*/ 348200 w 597789"/>
              <a:gd name="connsiteY1090" fmla="*/ 376650 h 663190"/>
              <a:gd name="connsiteX1091" fmla="*/ 350014 w 597789"/>
              <a:gd name="connsiteY1091" fmla="*/ 373590 h 663190"/>
              <a:gd name="connsiteX1092" fmla="*/ 354321 w 597789"/>
              <a:gd name="connsiteY1092" fmla="*/ 370416 h 663190"/>
              <a:gd name="connsiteX1093" fmla="*/ 355228 w 597789"/>
              <a:gd name="connsiteY1093" fmla="*/ 370643 h 663190"/>
              <a:gd name="connsiteX1094" fmla="*/ 356248 w 597789"/>
              <a:gd name="connsiteY1094" fmla="*/ 371096 h 663190"/>
              <a:gd name="connsiteX1095" fmla="*/ 356248 w 597789"/>
              <a:gd name="connsiteY1095" fmla="*/ 373703 h 663190"/>
              <a:gd name="connsiteX1096" fmla="*/ 355341 w 597789"/>
              <a:gd name="connsiteY1096" fmla="*/ 374270 h 663190"/>
              <a:gd name="connsiteX1097" fmla="*/ 355001 w 597789"/>
              <a:gd name="connsiteY1097" fmla="*/ 374950 h 663190"/>
              <a:gd name="connsiteX1098" fmla="*/ 356588 w 597789"/>
              <a:gd name="connsiteY1098" fmla="*/ 374950 h 663190"/>
              <a:gd name="connsiteX1099" fmla="*/ 362255 w 597789"/>
              <a:gd name="connsiteY1099" fmla="*/ 372797 h 663190"/>
              <a:gd name="connsiteX1100" fmla="*/ 369736 w 597789"/>
              <a:gd name="connsiteY1100" fmla="*/ 370416 h 663190"/>
              <a:gd name="connsiteX1101" fmla="*/ 370983 w 597789"/>
              <a:gd name="connsiteY1101" fmla="*/ 369850 h 663190"/>
              <a:gd name="connsiteX1102" fmla="*/ 371436 w 597789"/>
              <a:gd name="connsiteY1102" fmla="*/ 369283 h 663190"/>
              <a:gd name="connsiteX1103" fmla="*/ 371663 w 597789"/>
              <a:gd name="connsiteY1103" fmla="*/ 368263 h 663190"/>
              <a:gd name="connsiteX1104" fmla="*/ 370303 w 597789"/>
              <a:gd name="connsiteY1104" fmla="*/ 366789 h 663190"/>
              <a:gd name="connsiteX1105" fmla="*/ 371323 w 597789"/>
              <a:gd name="connsiteY1105" fmla="*/ 366789 h 663190"/>
              <a:gd name="connsiteX1106" fmla="*/ 373023 w 597789"/>
              <a:gd name="connsiteY1106" fmla="*/ 367809 h 663190"/>
              <a:gd name="connsiteX1107" fmla="*/ 374497 w 597789"/>
              <a:gd name="connsiteY1107" fmla="*/ 365882 h 663190"/>
              <a:gd name="connsiteX1108" fmla="*/ 375630 w 597789"/>
              <a:gd name="connsiteY1108" fmla="*/ 363955 h 663190"/>
              <a:gd name="connsiteX1109" fmla="*/ 380731 w 597789"/>
              <a:gd name="connsiteY1109" fmla="*/ 360782 h 663190"/>
              <a:gd name="connsiteX1110" fmla="*/ 381071 w 597789"/>
              <a:gd name="connsiteY1110" fmla="*/ 359762 h 663190"/>
              <a:gd name="connsiteX1111" fmla="*/ 381071 w 597789"/>
              <a:gd name="connsiteY1111" fmla="*/ 358288 h 663190"/>
              <a:gd name="connsiteX1112" fmla="*/ 382431 w 597789"/>
              <a:gd name="connsiteY1112" fmla="*/ 355681 h 663190"/>
              <a:gd name="connsiteX1113" fmla="*/ 384244 w 597789"/>
              <a:gd name="connsiteY1113" fmla="*/ 353754 h 663190"/>
              <a:gd name="connsiteX1114" fmla="*/ 385264 w 597789"/>
              <a:gd name="connsiteY1114" fmla="*/ 351941 h 663190"/>
              <a:gd name="connsiteX1115" fmla="*/ 384471 w 597789"/>
              <a:gd name="connsiteY1115" fmla="*/ 350921 h 663190"/>
              <a:gd name="connsiteX1116" fmla="*/ 383564 w 597789"/>
              <a:gd name="connsiteY1116" fmla="*/ 345933 h 663190"/>
              <a:gd name="connsiteX1117" fmla="*/ 382431 w 597789"/>
              <a:gd name="connsiteY1117" fmla="*/ 342760 h 663190"/>
              <a:gd name="connsiteX1118" fmla="*/ 382771 w 597789"/>
              <a:gd name="connsiteY1118" fmla="*/ 339813 h 663190"/>
              <a:gd name="connsiteX1119" fmla="*/ 384698 w 597789"/>
              <a:gd name="connsiteY1119" fmla="*/ 336866 h 663190"/>
              <a:gd name="connsiteX1120" fmla="*/ 387645 w 597789"/>
              <a:gd name="connsiteY1120" fmla="*/ 333805 h 663190"/>
              <a:gd name="connsiteX1121" fmla="*/ 389685 w 597789"/>
              <a:gd name="connsiteY1121" fmla="*/ 332785 h 663190"/>
              <a:gd name="connsiteX1122" fmla="*/ 399433 w 597789"/>
              <a:gd name="connsiteY1122" fmla="*/ 330292 h 663190"/>
              <a:gd name="connsiteX1123" fmla="*/ 402380 w 597789"/>
              <a:gd name="connsiteY1123" fmla="*/ 328591 h 663190"/>
              <a:gd name="connsiteX1124" fmla="*/ 404987 w 597789"/>
              <a:gd name="connsiteY1124" fmla="*/ 326325 h 663190"/>
              <a:gd name="connsiteX1125" fmla="*/ 407027 w 597789"/>
              <a:gd name="connsiteY1125" fmla="*/ 322244 h 663190"/>
              <a:gd name="connsiteX1126" fmla="*/ 408161 w 597789"/>
              <a:gd name="connsiteY1126" fmla="*/ 321224 h 663190"/>
              <a:gd name="connsiteX1127" fmla="*/ 409294 w 597789"/>
              <a:gd name="connsiteY1127" fmla="*/ 319524 h 663190"/>
              <a:gd name="connsiteX1128" fmla="*/ 407707 w 597789"/>
              <a:gd name="connsiteY1128" fmla="*/ 318164 h 663190"/>
              <a:gd name="connsiteX1129" fmla="*/ 406234 w 597789"/>
              <a:gd name="connsiteY1129" fmla="*/ 317484 h 663190"/>
              <a:gd name="connsiteX1130" fmla="*/ 405214 w 597789"/>
              <a:gd name="connsiteY1130" fmla="*/ 316463 h 663190"/>
              <a:gd name="connsiteX1131" fmla="*/ 404760 w 597789"/>
              <a:gd name="connsiteY1131" fmla="*/ 313743 h 663190"/>
              <a:gd name="connsiteX1132" fmla="*/ 405894 w 597789"/>
              <a:gd name="connsiteY1132" fmla="*/ 316237 h 663190"/>
              <a:gd name="connsiteX1133" fmla="*/ 407821 w 597789"/>
              <a:gd name="connsiteY1133" fmla="*/ 317370 h 663190"/>
              <a:gd name="connsiteX1134" fmla="*/ 410087 w 597789"/>
              <a:gd name="connsiteY1134" fmla="*/ 319184 h 663190"/>
              <a:gd name="connsiteX1135" fmla="*/ 409747 w 597789"/>
              <a:gd name="connsiteY1135" fmla="*/ 321677 h 663190"/>
              <a:gd name="connsiteX1136" fmla="*/ 408047 w 597789"/>
              <a:gd name="connsiteY1136" fmla="*/ 327231 h 663190"/>
              <a:gd name="connsiteX1137" fmla="*/ 407141 w 597789"/>
              <a:gd name="connsiteY1137" fmla="*/ 329498 h 663190"/>
              <a:gd name="connsiteX1138" fmla="*/ 408501 w 597789"/>
              <a:gd name="connsiteY1138" fmla="*/ 330858 h 663190"/>
              <a:gd name="connsiteX1139" fmla="*/ 411221 w 597789"/>
              <a:gd name="connsiteY1139" fmla="*/ 331198 h 663190"/>
              <a:gd name="connsiteX1140" fmla="*/ 411788 w 597789"/>
              <a:gd name="connsiteY1140" fmla="*/ 329498 h 663190"/>
              <a:gd name="connsiteX1141" fmla="*/ 411788 w 597789"/>
              <a:gd name="connsiteY1141" fmla="*/ 328138 h 663190"/>
              <a:gd name="connsiteX1142" fmla="*/ 412354 w 597789"/>
              <a:gd name="connsiteY1142" fmla="*/ 328931 h 663190"/>
              <a:gd name="connsiteX1143" fmla="*/ 415188 w 597789"/>
              <a:gd name="connsiteY1143" fmla="*/ 331425 h 663190"/>
              <a:gd name="connsiteX1144" fmla="*/ 418022 w 597789"/>
              <a:gd name="connsiteY1144" fmla="*/ 330405 h 663190"/>
              <a:gd name="connsiteX1145" fmla="*/ 418362 w 597789"/>
              <a:gd name="connsiteY1145" fmla="*/ 329158 h 663190"/>
              <a:gd name="connsiteX1146" fmla="*/ 417682 w 597789"/>
              <a:gd name="connsiteY1146" fmla="*/ 326438 h 663190"/>
              <a:gd name="connsiteX1147" fmla="*/ 419268 w 597789"/>
              <a:gd name="connsiteY1147" fmla="*/ 319750 h 663190"/>
              <a:gd name="connsiteX1148" fmla="*/ 419608 w 597789"/>
              <a:gd name="connsiteY1148" fmla="*/ 320997 h 663190"/>
              <a:gd name="connsiteX1149" fmla="*/ 420629 w 597789"/>
              <a:gd name="connsiteY1149" fmla="*/ 321224 h 663190"/>
              <a:gd name="connsiteX1150" fmla="*/ 421082 w 597789"/>
              <a:gd name="connsiteY1150" fmla="*/ 321677 h 663190"/>
              <a:gd name="connsiteX1151" fmla="*/ 421309 w 597789"/>
              <a:gd name="connsiteY1151" fmla="*/ 322357 h 663190"/>
              <a:gd name="connsiteX1152" fmla="*/ 420289 w 597789"/>
              <a:gd name="connsiteY1152" fmla="*/ 328591 h 663190"/>
              <a:gd name="connsiteX1153" fmla="*/ 420289 w 597789"/>
              <a:gd name="connsiteY1153" fmla="*/ 330178 h 663190"/>
              <a:gd name="connsiteX1154" fmla="*/ 420742 w 597789"/>
              <a:gd name="connsiteY1154" fmla="*/ 331085 h 663190"/>
              <a:gd name="connsiteX1155" fmla="*/ 421422 w 597789"/>
              <a:gd name="connsiteY1155" fmla="*/ 331992 h 663190"/>
              <a:gd name="connsiteX1156" fmla="*/ 423236 w 597789"/>
              <a:gd name="connsiteY1156" fmla="*/ 330178 h 663190"/>
              <a:gd name="connsiteX1157" fmla="*/ 423689 w 597789"/>
              <a:gd name="connsiteY1157" fmla="*/ 328251 h 663190"/>
              <a:gd name="connsiteX1158" fmla="*/ 424709 w 597789"/>
              <a:gd name="connsiteY1158" fmla="*/ 330405 h 663190"/>
              <a:gd name="connsiteX1159" fmla="*/ 425956 w 597789"/>
              <a:gd name="connsiteY1159" fmla="*/ 330632 h 663190"/>
              <a:gd name="connsiteX1160" fmla="*/ 427656 w 597789"/>
              <a:gd name="connsiteY1160" fmla="*/ 330292 h 663190"/>
              <a:gd name="connsiteX1161" fmla="*/ 427429 w 597789"/>
              <a:gd name="connsiteY1161" fmla="*/ 327911 h 663190"/>
              <a:gd name="connsiteX1162" fmla="*/ 426976 w 597789"/>
              <a:gd name="connsiteY1162" fmla="*/ 326211 h 663190"/>
              <a:gd name="connsiteX1163" fmla="*/ 425503 w 597789"/>
              <a:gd name="connsiteY1163" fmla="*/ 323831 h 663190"/>
              <a:gd name="connsiteX1164" fmla="*/ 427089 w 597789"/>
              <a:gd name="connsiteY1164" fmla="*/ 323831 h 663190"/>
              <a:gd name="connsiteX1165" fmla="*/ 427543 w 597789"/>
              <a:gd name="connsiteY1165" fmla="*/ 320317 h 663190"/>
              <a:gd name="connsiteX1166" fmla="*/ 427543 w 597789"/>
              <a:gd name="connsiteY1166" fmla="*/ 318164 h 663190"/>
              <a:gd name="connsiteX1167" fmla="*/ 427543 w 597789"/>
              <a:gd name="connsiteY1167" fmla="*/ 316123 h 663190"/>
              <a:gd name="connsiteX1168" fmla="*/ 425956 w 597789"/>
              <a:gd name="connsiteY1168" fmla="*/ 310683 h 663190"/>
              <a:gd name="connsiteX1169" fmla="*/ 424936 w 597789"/>
              <a:gd name="connsiteY1169" fmla="*/ 307849 h 663190"/>
              <a:gd name="connsiteX1170" fmla="*/ 424936 w 597789"/>
              <a:gd name="connsiteY1170" fmla="*/ 306942 h 663190"/>
              <a:gd name="connsiteX1171" fmla="*/ 424936 w 597789"/>
              <a:gd name="connsiteY1171" fmla="*/ 306602 h 663190"/>
              <a:gd name="connsiteX1172" fmla="*/ 424483 w 597789"/>
              <a:gd name="connsiteY1172" fmla="*/ 302975 h 663190"/>
              <a:gd name="connsiteX1173" fmla="*/ 423803 w 597789"/>
              <a:gd name="connsiteY1173" fmla="*/ 300822 h 663190"/>
              <a:gd name="connsiteX1174" fmla="*/ 423463 w 597789"/>
              <a:gd name="connsiteY1174" fmla="*/ 298441 h 663190"/>
              <a:gd name="connsiteX1175" fmla="*/ 425049 w 597789"/>
              <a:gd name="connsiteY1175" fmla="*/ 295041 h 663190"/>
              <a:gd name="connsiteX1176" fmla="*/ 424369 w 597789"/>
              <a:gd name="connsiteY1176" fmla="*/ 294474 h 663190"/>
              <a:gd name="connsiteX1177" fmla="*/ 422556 w 597789"/>
              <a:gd name="connsiteY1177" fmla="*/ 294021 h 663190"/>
              <a:gd name="connsiteX1178" fmla="*/ 420855 w 597789"/>
              <a:gd name="connsiteY1178" fmla="*/ 293454 h 663190"/>
              <a:gd name="connsiteX1179" fmla="*/ 420402 w 597789"/>
              <a:gd name="connsiteY1179" fmla="*/ 292547 h 663190"/>
              <a:gd name="connsiteX1180" fmla="*/ 421195 w 597789"/>
              <a:gd name="connsiteY1180" fmla="*/ 289260 h 663190"/>
              <a:gd name="connsiteX1181" fmla="*/ 420289 w 597789"/>
              <a:gd name="connsiteY1181" fmla="*/ 287900 h 663190"/>
              <a:gd name="connsiteX1182" fmla="*/ 419042 w 597789"/>
              <a:gd name="connsiteY1182" fmla="*/ 286540 h 663190"/>
              <a:gd name="connsiteX1183" fmla="*/ 418702 w 597789"/>
              <a:gd name="connsiteY1183" fmla="*/ 285973 h 663190"/>
              <a:gd name="connsiteX1184" fmla="*/ 418248 w 597789"/>
              <a:gd name="connsiteY1184" fmla="*/ 285293 h 663190"/>
              <a:gd name="connsiteX1185" fmla="*/ 417682 w 597789"/>
              <a:gd name="connsiteY1185" fmla="*/ 283593 h 663190"/>
              <a:gd name="connsiteX1186" fmla="*/ 418815 w 597789"/>
              <a:gd name="connsiteY1186" fmla="*/ 280079 h 663190"/>
              <a:gd name="connsiteX1187" fmla="*/ 420402 w 597789"/>
              <a:gd name="connsiteY1187" fmla="*/ 275999 h 663190"/>
              <a:gd name="connsiteX1188" fmla="*/ 420742 w 597789"/>
              <a:gd name="connsiteY1188" fmla="*/ 274412 h 663190"/>
              <a:gd name="connsiteX1189" fmla="*/ 420969 w 597789"/>
              <a:gd name="connsiteY1189" fmla="*/ 271691 h 663190"/>
              <a:gd name="connsiteX1190" fmla="*/ 420969 w 597789"/>
              <a:gd name="connsiteY1190" fmla="*/ 270671 h 663190"/>
              <a:gd name="connsiteX1191" fmla="*/ 420969 w 597789"/>
              <a:gd name="connsiteY1191" fmla="*/ 269651 h 663190"/>
              <a:gd name="connsiteX1192" fmla="*/ 419268 w 597789"/>
              <a:gd name="connsiteY1192" fmla="*/ 268518 h 663190"/>
              <a:gd name="connsiteX1193" fmla="*/ 416322 w 597789"/>
              <a:gd name="connsiteY1193" fmla="*/ 268064 h 663190"/>
              <a:gd name="connsiteX1194" fmla="*/ 414281 w 597789"/>
              <a:gd name="connsiteY1194" fmla="*/ 267044 h 663190"/>
              <a:gd name="connsiteX1195" fmla="*/ 413035 w 597789"/>
              <a:gd name="connsiteY1195" fmla="*/ 265571 h 663190"/>
              <a:gd name="connsiteX1196" fmla="*/ 412014 w 597789"/>
              <a:gd name="connsiteY1196" fmla="*/ 265004 h 663190"/>
              <a:gd name="connsiteX1197" fmla="*/ 410767 w 597789"/>
              <a:gd name="connsiteY1197" fmla="*/ 265457 h 663190"/>
              <a:gd name="connsiteX1198" fmla="*/ 409181 w 597789"/>
              <a:gd name="connsiteY1198" fmla="*/ 264891 h 663190"/>
              <a:gd name="connsiteX1199" fmla="*/ 407821 w 597789"/>
              <a:gd name="connsiteY1199" fmla="*/ 263417 h 663190"/>
              <a:gd name="connsiteX1200" fmla="*/ 406687 w 597789"/>
              <a:gd name="connsiteY1200" fmla="*/ 261604 h 663190"/>
              <a:gd name="connsiteX1201" fmla="*/ 406687 w 597789"/>
              <a:gd name="connsiteY1201" fmla="*/ 260697 h 663190"/>
              <a:gd name="connsiteX1202" fmla="*/ 407141 w 597789"/>
              <a:gd name="connsiteY1202" fmla="*/ 259563 h 663190"/>
              <a:gd name="connsiteX1203" fmla="*/ 409294 w 597789"/>
              <a:gd name="connsiteY1203" fmla="*/ 254916 h 663190"/>
              <a:gd name="connsiteX1204" fmla="*/ 410087 w 597789"/>
              <a:gd name="connsiteY1204" fmla="*/ 254916 h 663190"/>
              <a:gd name="connsiteX1205" fmla="*/ 411901 w 597789"/>
              <a:gd name="connsiteY1205" fmla="*/ 255710 h 663190"/>
              <a:gd name="connsiteX1206" fmla="*/ 412581 w 597789"/>
              <a:gd name="connsiteY1206" fmla="*/ 255710 h 663190"/>
              <a:gd name="connsiteX1207" fmla="*/ 413828 w 597789"/>
              <a:gd name="connsiteY1207" fmla="*/ 253896 h 663190"/>
              <a:gd name="connsiteX1208" fmla="*/ 415528 w 597789"/>
              <a:gd name="connsiteY1208" fmla="*/ 248569 h 663190"/>
              <a:gd name="connsiteX1209" fmla="*/ 417908 w 597789"/>
              <a:gd name="connsiteY1209" fmla="*/ 248569 h 663190"/>
              <a:gd name="connsiteX1210" fmla="*/ 420062 w 597789"/>
              <a:gd name="connsiteY1210" fmla="*/ 248795 h 663190"/>
              <a:gd name="connsiteX1211" fmla="*/ 421535 w 597789"/>
              <a:gd name="connsiteY1211" fmla="*/ 249022 h 663190"/>
              <a:gd name="connsiteX1212" fmla="*/ 423009 w 597789"/>
              <a:gd name="connsiteY1212" fmla="*/ 249022 h 663190"/>
              <a:gd name="connsiteX1213" fmla="*/ 424483 w 597789"/>
              <a:gd name="connsiteY1213" fmla="*/ 248455 h 663190"/>
              <a:gd name="connsiteX1214" fmla="*/ 425276 w 597789"/>
              <a:gd name="connsiteY1214" fmla="*/ 247775 h 663190"/>
              <a:gd name="connsiteX1215" fmla="*/ 425729 w 597789"/>
              <a:gd name="connsiteY1215" fmla="*/ 246982 h 663190"/>
              <a:gd name="connsiteX1216" fmla="*/ 425729 w 597789"/>
              <a:gd name="connsiteY1216" fmla="*/ 246302 h 663190"/>
              <a:gd name="connsiteX1217" fmla="*/ 423803 w 597789"/>
              <a:gd name="connsiteY1217" fmla="*/ 245282 h 663190"/>
              <a:gd name="connsiteX1218" fmla="*/ 423122 w 597789"/>
              <a:gd name="connsiteY1218" fmla="*/ 244488 h 663190"/>
              <a:gd name="connsiteX1219" fmla="*/ 422669 w 597789"/>
              <a:gd name="connsiteY1219" fmla="*/ 242335 h 663190"/>
              <a:gd name="connsiteX1220" fmla="*/ 422102 w 597789"/>
              <a:gd name="connsiteY1220" fmla="*/ 241541 h 663190"/>
              <a:gd name="connsiteX1221" fmla="*/ 418475 w 597789"/>
              <a:gd name="connsiteY1221" fmla="*/ 241541 h 663190"/>
              <a:gd name="connsiteX1222" fmla="*/ 416662 w 597789"/>
              <a:gd name="connsiteY1222" fmla="*/ 240408 h 663190"/>
              <a:gd name="connsiteX1223" fmla="*/ 415642 w 597789"/>
              <a:gd name="connsiteY1223" fmla="*/ 239501 h 663190"/>
              <a:gd name="connsiteX1224" fmla="*/ 413828 w 597789"/>
              <a:gd name="connsiteY1224" fmla="*/ 236554 h 663190"/>
              <a:gd name="connsiteX1225" fmla="*/ 411561 w 597789"/>
              <a:gd name="connsiteY1225" fmla="*/ 234401 h 663190"/>
              <a:gd name="connsiteX1226" fmla="*/ 409407 w 597789"/>
              <a:gd name="connsiteY1226" fmla="*/ 233947 h 663190"/>
              <a:gd name="connsiteX1227" fmla="*/ 408614 w 597789"/>
              <a:gd name="connsiteY1227" fmla="*/ 233267 h 663190"/>
              <a:gd name="connsiteX1228" fmla="*/ 408161 w 597789"/>
              <a:gd name="connsiteY1228" fmla="*/ 232134 h 663190"/>
              <a:gd name="connsiteX1229" fmla="*/ 408387 w 597789"/>
              <a:gd name="connsiteY1229" fmla="*/ 230547 h 663190"/>
              <a:gd name="connsiteX1230" fmla="*/ 409067 w 597789"/>
              <a:gd name="connsiteY1230" fmla="*/ 229073 h 663190"/>
              <a:gd name="connsiteX1231" fmla="*/ 409521 w 597789"/>
              <a:gd name="connsiteY1231" fmla="*/ 227486 h 663190"/>
              <a:gd name="connsiteX1232" fmla="*/ 411221 w 597789"/>
              <a:gd name="connsiteY1232" fmla="*/ 225333 h 663190"/>
              <a:gd name="connsiteX1233" fmla="*/ 413261 w 597789"/>
              <a:gd name="connsiteY1233" fmla="*/ 223519 h 663190"/>
              <a:gd name="connsiteX1234" fmla="*/ 414168 w 597789"/>
              <a:gd name="connsiteY1234" fmla="*/ 222272 h 663190"/>
              <a:gd name="connsiteX1235" fmla="*/ 415415 w 597789"/>
              <a:gd name="connsiteY1235" fmla="*/ 220912 h 663190"/>
              <a:gd name="connsiteX1236" fmla="*/ 415415 w 597789"/>
              <a:gd name="connsiteY1236" fmla="*/ 220119 h 663190"/>
              <a:gd name="connsiteX1237" fmla="*/ 415415 w 597789"/>
              <a:gd name="connsiteY1237" fmla="*/ 219325 h 663190"/>
              <a:gd name="connsiteX1238" fmla="*/ 414395 w 597789"/>
              <a:gd name="connsiteY1238" fmla="*/ 218532 h 663190"/>
              <a:gd name="connsiteX1239" fmla="*/ 413715 w 597789"/>
              <a:gd name="connsiteY1239" fmla="*/ 218305 h 663190"/>
              <a:gd name="connsiteX1240" fmla="*/ 413715 w 597789"/>
              <a:gd name="connsiteY1240" fmla="*/ 217739 h 663190"/>
              <a:gd name="connsiteX1241" fmla="*/ 414055 w 597789"/>
              <a:gd name="connsiteY1241" fmla="*/ 216378 h 663190"/>
              <a:gd name="connsiteX1242" fmla="*/ 415075 w 597789"/>
              <a:gd name="connsiteY1242" fmla="*/ 216152 h 663190"/>
              <a:gd name="connsiteX1243" fmla="*/ 417115 w 597789"/>
              <a:gd name="connsiteY1243" fmla="*/ 217399 h 663190"/>
              <a:gd name="connsiteX1244" fmla="*/ 419155 w 597789"/>
              <a:gd name="connsiteY1244" fmla="*/ 219439 h 663190"/>
              <a:gd name="connsiteX1245" fmla="*/ 420402 w 597789"/>
              <a:gd name="connsiteY1245" fmla="*/ 221252 h 663190"/>
              <a:gd name="connsiteX1246" fmla="*/ 420402 w 597789"/>
              <a:gd name="connsiteY1246" fmla="*/ 222726 h 663190"/>
              <a:gd name="connsiteX1247" fmla="*/ 421195 w 597789"/>
              <a:gd name="connsiteY1247" fmla="*/ 222952 h 663190"/>
              <a:gd name="connsiteX1248" fmla="*/ 421989 w 597789"/>
              <a:gd name="connsiteY1248" fmla="*/ 222952 h 663190"/>
              <a:gd name="connsiteX1249" fmla="*/ 423349 w 597789"/>
              <a:gd name="connsiteY1249" fmla="*/ 223633 h 663190"/>
              <a:gd name="connsiteX1250" fmla="*/ 424709 w 597789"/>
              <a:gd name="connsiteY1250" fmla="*/ 223406 h 663190"/>
              <a:gd name="connsiteX1251" fmla="*/ 425616 w 597789"/>
              <a:gd name="connsiteY1251" fmla="*/ 223746 h 663190"/>
              <a:gd name="connsiteX1252" fmla="*/ 426183 w 597789"/>
              <a:gd name="connsiteY1252" fmla="*/ 223746 h 663190"/>
              <a:gd name="connsiteX1253" fmla="*/ 426409 w 597789"/>
              <a:gd name="connsiteY1253" fmla="*/ 222839 h 663190"/>
              <a:gd name="connsiteX1254" fmla="*/ 425729 w 597789"/>
              <a:gd name="connsiteY1254" fmla="*/ 221592 h 663190"/>
              <a:gd name="connsiteX1255" fmla="*/ 425276 w 597789"/>
              <a:gd name="connsiteY1255" fmla="*/ 220686 h 663190"/>
              <a:gd name="connsiteX1256" fmla="*/ 425843 w 597789"/>
              <a:gd name="connsiteY1256" fmla="*/ 219779 h 663190"/>
              <a:gd name="connsiteX1257" fmla="*/ 426523 w 597789"/>
              <a:gd name="connsiteY1257" fmla="*/ 219552 h 663190"/>
              <a:gd name="connsiteX1258" fmla="*/ 427203 w 597789"/>
              <a:gd name="connsiteY1258" fmla="*/ 219779 h 663190"/>
              <a:gd name="connsiteX1259" fmla="*/ 428223 w 597789"/>
              <a:gd name="connsiteY1259" fmla="*/ 220572 h 663190"/>
              <a:gd name="connsiteX1260" fmla="*/ 428903 w 597789"/>
              <a:gd name="connsiteY1260" fmla="*/ 222159 h 663190"/>
              <a:gd name="connsiteX1261" fmla="*/ 428903 w 597789"/>
              <a:gd name="connsiteY1261" fmla="*/ 224653 h 663190"/>
              <a:gd name="connsiteX1262" fmla="*/ 430603 w 597789"/>
              <a:gd name="connsiteY1262" fmla="*/ 226920 h 663190"/>
              <a:gd name="connsiteX1263" fmla="*/ 432757 w 597789"/>
              <a:gd name="connsiteY1263" fmla="*/ 228507 h 663190"/>
              <a:gd name="connsiteX1264" fmla="*/ 434457 w 597789"/>
              <a:gd name="connsiteY1264" fmla="*/ 229300 h 663190"/>
              <a:gd name="connsiteX1265" fmla="*/ 436497 w 597789"/>
              <a:gd name="connsiteY1265" fmla="*/ 229867 h 663190"/>
              <a:gd name="connsiteX1266" fmla="*/ 438197 w 597789"/>
              <a:gd name="connsiteY1266" fmla="*/ 229413 h 663190"/>
              <a:gd name="connsiteX1267" fmla="*/ 438991 w 597789"/>
              <a:gd name="connsiteY1267" fmla="*/ 227826 h 663190"/>
              <a:gd name="connsiteX1268" fmla="*/ 438651 w 597789"/>
              <a:gd name="connsiteY1268" fmla="*/ 226466 h 663190"/>
              <a:gd name="connsiteX1269" fmla="*/ 438877 w 597789"/>
              <a:gd name="connsiteY1269" fmla="*/ 225219 h 663190"/>
              <a:gd name="connsiteX1270" fmla="*/ 439558 w 597789"/>
              <a:gd name="connsiteY1270" fmla="*/ 224539 h 663190"/>
              <a:gd name="connsiteX1271" fmla="*/ 440578 w 597789"/>
              <a:gd name="connsiteY1271" fmla="*/ 224539 h 663190"/>
              <a:gd name="connsiteX1272" fmla="*/ 441371 w 597789"/>
              <a:gd name="connsiteY1272" fmla="*/ 225560 h 663190"/>
              <a:gd name="connsiteX1273" fmla="*/ 443638 w 597789"/>
              <a:gd name="connsiteY1273" fmla="*/ 231000 h 663190"/>
              <a:gd name="connsiteX1274" fmla="*/ 443185 w 597789"/>
              <a:gd name="connsiteY1274" fmla="*/ 233380 h 663190"/>
              <a:gd name="connsiteX1275" fmla="*/ 443751 w 597789"/>
              <a:gd name="connsiteY1275" fmla="*/ 239954 h 663190"/>
              <a:gd name="connsiteX1276" fmla="*/ 443185 w 597789"/>
              <a:gd name="connsiteY1276" fmla="*/ 244262 h 663190"/>
              <a:gd name="connsiteX1277" fmla="*/ 443185 w 597789"/>
              <a:gd name="connsiteY1277" fmla="*/ 245168 h 663190"/>
              <a:gd name="connsiteX1278" fmla="*/ 443525 w 597789"/>
              <a:gd name="connsiteY1278" fmla="*/ 245849 h 663190"/>
              <a:gd name="connsiteX1279" fmla="*/ 443865 w 597789"/>
              <a:gd name="connsiteY1279" fmla="*/ 246189 h 663190"/>
              <a:gd name="connsiteX1280" fmla="*/ 444545 w 597789"/>
              <a:gd name="connsiteY1280" fmla="*/ 246189 h 663190"/>
              <a:gd name="connsiteX1281" fmla="*/ 447378 w 597789"/>
              <a:gd name="connsiteY1281" fmla="*/ 246982 h 663190"/>
              <a:gd name="connsiteX1282" fmla="*/ 449759 w 597789"/>
              <a:gd name="connsiteY1282" fmla="*/ 247889 h 663190"/>
              <a:gd name="connsiteX1283" fmla="*/ 452479 w 597789"/>
              <a:gd name="connsiteY1283" fmla="*/ 248682 h 663190"/>
              <a:gd name="connsiteX1284" fmla="*/ 456333 w 597789"/>
              <a:gd name="connsiteY1284" fmla="*/ 249362 h 663190"/>
              <a:gd name="connsiteX1285" fmla="*/ 458713 w 597789"/>
              <a:gd name="connsiteY1285" fmla="*/ 249135 h 663190"/>
              <a:gd name="connsiteX1286" fmla="*/ 459847 w 597789"/>
              <a:gd name="connsiteY1286" fmla="*/ 249135 h 663190"/>
              <a:gd name="connsiteX1287" fmla="*/ 462227 w 597789"/>
              <a:gd name="connsiteY1287" fmla="*/ 249249 h 663190"/>
              <a:gd name="connsiteX1288" fmla="*/ 468574 w 597789"/>
              <a:gd name="connsiteY1288" fmla="*/ 248909 h 663190"/>
              <a:gd name="connsiteX1289" fmla="*/ 473788 w 597789"/>
              <a:gd name="connsiteY1289" fmla="*/ 248909 h 663190"/>
              <a:gd name="connsiteX1290" fmla="*/ 475942 w 597789"/>
              <a:gd name="connsiteY1290" fmla="*/ 249476 h 663190"/>
              <a:gd name="connsiteX1291" fmla="*/ 477642 w 597789"/>
              <a:gd name="connsiteY1291" fmla="*/ 249702 h 663190"/>
              <a:gd name="connsiteX1292" fmla="*/ 483423 w 597789"/>
              <a:gd name="connsiteY1292" fmla="*/ 249249 h 663190"/>
              <a:gd name="connsiteX1293" fmla="*/ 489317 w 597789"/>
              <a:gd name="connsiteY1293" fmla="*/ 249022 h 663190"/>
              <a:gd name="connsiteX1294" fmla="*/ 492490 w 597789"/>
              <a:gd name="connsiteY1294" fmla="*/ 250382 h 663190"/>
              <a:gd name="connsiteX1295" fmla="*/ 495891 w 597789"/>
              <a:gd name="connsiteY1295" fmla="*/ 252649 h 663190"/>
              <a:gd name="connsiteX1296" fmla="*/ 497818 w 597789"/>
              <a:gd name="connsiteY1296" fmla="*/ 254349 h 663190"/>
              <a:gd name="connsiteX1297" fmla="*/ 498158 w 597789"/>
              <a:gd name="connsiteY1297" fmla="*/ 255256 h 663190"/>
              <a:gd name="connsiteX1298" fmla="*/ 497931 w 597789"/>
              <a:gd name="connsiteY1298" fmla="*/ 256050 h 663190"/>
              <a:gd name="connsiteX1299" fmla="*/ 497251 w 597789"/>
              <a:gd name="connsiteY1299" fmla="*/ 256503 h 663190"/>
              <a:gd name="connsiteX1300" fmla="*/ 496004 w 597789"/>
              <a:gd name="connsiteY1300" fmla="*/ 256503 h 663190"/>
              <a:gd name="connsiteX1301" fmla="*/ 493284 w 597789"/>
              <a:gd name="connsiteY1301" fmla="*/ 255483 h 663190"/>
              <a:gd name="connsiteX1302" fmla="*/ 492831 w 597789"/>
              <a:gd name="connsiteY1302" fmla="*/ 255823 h 663190"/>
              <a:gd name="connsiteX1303" fmla="*/ 492831 w 597789"/>
              <a:gd name="connsiteY1303" fmla="*/ 258090 h 663190"/>
              <a:gd name="connsiteX1304" fmla="*/ 492831 w 597789"/>
              <a:gd name="connsiteY1304" fmla="*/ 258430 h 663190"/>
              <a:gd name="connsiteX1305" fmla="*/ 492264 w 597789"/>
              <a:gd name="connsiteY1305" fmla="*/ 260470 h 663190"/>
              <a:gd name="connsiteX1306" fmla="*/ 490563 w 597789"/>
              <a:gd name="connsiteY1306" fmla="*/ 264891 h 663190"/>
              <a:gd name="connsiteX1307" fmla="*/ 490223 w 597789"/>
              <a:gd name="connsiteY1307" fmla="*/ 266931 h 663190"/>
              <a:gd name="connsiteX1308" fmla="*/ 489883 w 597789"/>
              <a:gd name="connsiteY1308" fmla="*/ 267384 h 663190"/>
              <a:gd name="connsiteX1309" fmla="*/ 489430 w 597789"/>
              <a:gd name="connsiteY1309" fmla="*/ 267611 h 663190"/>
              <a:gd name="connsiteX1310" fmla="*/ 488183 w 597789"/>
              <a:gd name="connsiteY1310" fmla="*/ 267611 h 663190"/>
              <a:gd name="connsiteX1311" fmla="*/ 487163 w 597789"/>
              <a:gd name="connsiteY1311" fmla="*/ 268064 h 663190"/>
              <a:gd name="connsiteX1312" fmla="*/ 486710 w 597789"/>
              <a:gd name="connsiteY1312" fmla="*/ 268745 h 663190"/>
              <a:gd name="connsiteX1313" fmla="*/ 486030 w 597789"/>
              <a:gd name="connsiteY1313" fmla="*/ 270218 h 663190"/>
              <a:gd name="connsiteX1314" fmla="*/ 485576 w 597789"/>
              <a:gd name="connsiteY1314" fmla="*/ 271691 h 663190"/>
              <a:gd name="connsiteX1315" fmla="*/ 484896 w 597789"/>
              <a:gd name="connsiteY1315" fmla="*/ 272145 h 663190"/>
              <a:gd name="connsiteX1316" fmla="*/ 483423 w 597789"/>
              <a:gd name="connsiteY1316" fmla="*/ 271351 h 663190"/>
              <a:gd name="connsiteX1317" fmla="*/ 482516 w 597789"/>
              <a:gd name="connsiteY1317" fmla="*/ 271351 h 663190"/>
              <a:gd name="connsiteX1318" fmla="*/ 481382 w 597789"/>
              <a:gd name="connsiteY1318" fmla="*/ 271805 h 663190"/>
              <a:gd name="connsiteX1319" fmla="*/ 480249 w 597789"/>
              <a:gd name="connsiteY1319" fmla="*/ 272712 h 663190"/>
              <a:gd name="connsiteX1320" fmla="*/ 479455 w 597789"/>
              <a:gd name="connsiteY1320" fmla="*/ 273732 h 663190"/>
              <a:gd name="connsiteX1321" fmla="*/ 478549 w 597789"/>
              <a:gd name="connsiteY1321" fmla="*/ 274072 h 663190"/>
              <a:gd name="connsiteX1322" fmla="*/ 475829 w 597789"/>
              <a:gd name="connsiteY1322" fmla="*/ 273845 h 663190"/>
              <a:gd name="connsiteX1323" fmla="*/ 475262 w 597789"/>
              <a:gd name="connsiteY1323" fmla="*/ 273845 h 663190"/>
              <a:gd name="connsiteX1324" fmla="*/ 474922 w 597789"/>
              <a:gd name="connsiteY1324" fmla="*/ 274752 h 663190"/>
              <a:gd name="connsiteX1325" fmla="*/ 474695 w 597789"/>
              <a:gd name="connsiteY1325" fmla="*/ 275772 h 663190"/>
              <a:gd name="connsiteX1326" fmla="*/ 472541 w 597789"/>
              <a:gd name="connsiteY1326" fmla="*/ 278039 h 663190"/>
              <a:gd name="connsiteX1327" fmla="*/ 471748 w 597789"/>
              <a:gd name="connsiteY1327" fmla="*/ 281666 h 663190"/>
              <a:gd name="connsiteX1328" fmla="*/ 471068 w 597789"/>
              <a:gd name="connsiteY1328" fmla="*/ 284046 h 663190"/>
              <a:gd name="connsiteX1329" fmla="*/ 471068 w 597789"/>
              <a:gd name="connsiteY1329" fmla="*/ 285860 h 663190"/>
              <a:gd name="connsiteX1330" fmla="*/ 472995 w 597789"/>
              <a:gd name="connsiteY1330" fmla="*/ 290620 h 663190"/>
              <a:gd name="connsiteX1331" fmla="*/ 474242 w 597789"/>
              <a:gd name="connsiteY1331" fmla="*/ 296854 h 663190"/>
              <a:gd name="connsiteX1332" fmla="*/ 474695 w 597789"/>
              <a:gd name="connsiteY1332" fmla="*/ 297534 h 663190"/>
              <a:gd name="connsiteX1333" fmla="*/ 475148 w 597789"/>
              <a:gd name="connsiteY1333" fmla="*/ 297761 h 663190"/>
              <a:gd name="connsiteX1334" fmla="*/ 475375 w 597789"/>
              <a:gd name="connsiteY1334" fmla="*/ 297761 h 663190"/>
              <a:gd name="connsiteX1335" fmla="*/ 475375 w 597789"/>
              <a:gd name="connsiteY1335" fmla="*/ 296288 h 663190"/>
              <a:gd name="connsiteX1336" fmla="*/ 475375 w 597789"/>
              <a:gd name="connsiteY1336" fmla="*/ 294701 h 663190"/>
              <a:gd name="connsiteX1337" fmla="*/ 476055 w 597789"/>
              <a:gd name="connsiteY1337" fmla="*/ 294361 h 663190"/>
              <a:gd name="connsiteX1338" fmla="*/ 476849 w 597789"/>
              <a:gd name="connsiteY1338" fmla="*/ 294701 h 663190"/>
              <a:gd name="connsiteX1339" fmla="*/ 477529 w 597789"/>
              <a:gd name="connsiteY1339" fmla="*/ 296061 h 663190"/>
              <a:gd name="connsiteX1340" fmla="*/ 478322 w 597789"/>
              <a:gd name="connsiteY1340" fmla="*/ 298555 h 663190"/>
              <a:gd name="connsiteX1341" fmla="*/ 479229 w 597789"/>
              <a:gd name="connsiteY1341" fmla="*/ 299575 h 663190"/>
              <a:gd name="connsiteX1342" fmla="*/ 480589 w 597789"/>
              <a:gd name="connsiteY1342" fmla="*/ 299801 h 663190"/>
              <a:gd name="connsiteX1343" fmla="*/ 482176 w 597789"/>
              <a:gd name="connsiteY1343" fmla="*/ 299235 h 663190"/>
              <a:gd name="connsiteX1344" fmla="*/ 483309 w 597789"/>
              <a:gd name="connsiteY1344" fmla="*/ 298101 h 663190"/>
              <a:gd name="connsiteX1345" fmla="*/ 483763 w 597789"/>
              <a:gd name="connsiteY1345" fmla="*/ 296854 h 663190"/>
              <a:gd name="connsiteX1346" fmla="*/ 483423 w 597789"/>
              <a:gd name="connsiteY1346" fmla="*/ 294474 h 663190"/>
              <a:gd name="connsiteX1347" fmla="*/ 483423 w 597789"/>
              <a:gd name="connsiteY1347" fmla="*/ 292661 h 663190"/>
              <a:gd name="connsiteX1348" fmla="*/ 484103 w 597789"/>
              <a:gd name="connsiteY1348" fmla="*/ 290960 h 663190"/>
              <a:gd name="connsiteX1349" fmla="*/ 486710 w 597789"/>
              <a:gd name="connsiteY1349" fmla="*/ 288467 h 663190"/>
              <a:gd name="connsiteX1350" fmla="*/ 487050 w 597789"/>
              <a:gd name="connsiteY1350" fmla="*/ 287673 h 663190"/>
              <a:gd name="connsiteX1351" fmla="*/ 486823 w 597789"/>
              <a:gd name="connsiteY1351" fmla="*/ 285520 h 663190"/>
              <a:gd name="connsiteX1352" fmla="*/ 486823 w 597789"/>
              <a:gd name="connsiteY1352" fmla="*/ 283480 h 663190"/>
              <a:gd name="connsiteX1353" fmla="*/ 487843 w 597789"/>
              <a:gd name="connsiteY1353" fmla="*/ 283366 h 663190"/>
              <a:gd name="connsiteX1354" fmla="*/ 489203 w 597789"/>
              <a:gd name="connsiteY1354" fmla="*/ 283706 h 663190"/>
              <a:gd name="connsiteX1355" fmla="*/ 490903 w 597789"/>
              <a:gd name="connsiteY1355" fmla="*/ 282686 h 663190"/>
              <a:gd name="connsiteX1356" fmla="*/ 491470 w 597789"/>
              <a:gd name="connsiteY1356" fmla="*/ 282686 h 663190"/>
              <a:gd name="connsiteX1357" fmla="*/ 492150 w 597789"/>
              <a:gd name="connsiteY1357" fmla="*/ 283706 h 663190"/>
              <a:gd name="connsiteX1358" fmla="*/ 493397 w 597789"/>
              <a:gd name="connsiteY1358" fmla="*/ 283480 h 663190"/>
              <a:gd name="connsiteX1359" fmla="*/ 494304 w 597789"/>
              <a:gd name="connsiteY1359" fmla="*/ 287900 h 663190"/>
              <a:gd name="connsiteX1360" fmla="*/ 495211 w 597789"/>
              <a:gd name="connsiteY1360" fmla="*/ 291754 h 663190"/>
              <a:gd name="connsiteX1361" fmla="*/ 495211 w 597789"/>
              <a:gd name="connsiteY1361" fmla="*/ 293681 h 663190"/>
              <a:gd name="connsiteX1362" fmla="*/ 495324 w 597789"/>
              <a:gd name="connsiteY1362" fmla="*/ 297648 h 663190"/>
              <a:gd name="connsiteX1363" fmla="*/ 495777 w 597789"/>
              <a:gd name="connsiteY1363" fmla="*/ 300935 h 663190"/>
              <a:gd name="connsiteX1364" fmla="*/ 496457 w 597789"/>
              <a:gd name="connsiteY1364" fmla="*/ 301728 h 663190"/>
              <a:gd name="connsiteX1365" fmla="*/ 497251 w 597789"/>
              <a:gd name="connsiteY1365" fmla="*/ 303429 h 663190"/>
              <a:gd name="connsiteX1366" fmla="*/ 497931 w 597789"/>
              <a:gd name="connsiteY1366" fmla="*/ 305469 h 663190"/>
              <a:gd name="connsiteX1367" fmla="*/ 498498 w 597789"/>
              <a:gd name="connsiteY1367" fmla="*/ 306602 h 663190"/>
              <a:gd name="connsiteX1368" fmla="*/ 498838 w 597789"/>
              <a:gd name="connsiteY1368" fmla="*/ 310229 h 663190"/>
              <a:gd name="connsiteX1369" fmla="*/ 499291 w 597789"/>
              <a:gd name="connsiteY1369" fmla="*/ 312836 h 663190"/>
              <a:gd name="connsiteX1370" fmla="*/ 499858 w 597789"/>
              <a:gd name="connsiteY1370" fmla="*/ 321224 h 663190"/>
              <a:gd name="connsiteX1371" fmla="*/ 500085 w 597789"/>
              <a:gd name="connsiteY1371" fmla="*/ 322811 h 663190"/>
              <a:gd name="connsiteX1372" fmla="*/ 501218 w 597789"/>
              <a:gd name="connsiteY1372" fmla="*/ 322017 h 663190"/>
              <a:gd name="connsiteX1373" fmla="*/ 501672 w 597789"/>
              <a:gd name="connsiteY1373" fmla="*/ 321111 h 663190"/>
              <a:gd name="connsiteX1374" fmla="*/ 502125 w 597789"/>
              <a:gd name="connsiteY1374" fmla="*/ 319750 h 663190"/>
              <a:gd name="connsiteX1375" fmla="*/ 502465 w 597789"/>
              <a:gd name="connsiteY1375" fmla="*/ 319184 h 663190"/>
              <a:gd name="connsiteX1376" fmla="*/ 503145 w 597789"/>
              <a:gd name="connsiteY1376" fmla="*/ 319184 h 663190"/>
              <a:gd name="connsiteX1377" fmla="*/ 504165 w 597789"/>
              <a:gd name="connsiteY1377" fmla="*/ 319750 h 663190"/>
              <a:gd name="connsiteX1378" fmla="*/ 505865 w 597789"/>
              <a:gd name="connsiteY1378" fmla="*/ 321904 h 663190"/>
              <a:gd name="connsiteX1379" fmla="*/ 506999 w 597789"/>
              <a:gd name="connsiteY1379" fmla="*/ 322357 h 663190"/>
              <a:gd name="connsiteX1380" fmla="*/ 508132 w 597789"/>
              <a:gd name="connsiteY1380" fmla="*/ 322017 h 663190"/>
              <a:gd name="connsiteX1381" fmla="*/ 509266 w 597789"/>
              <a:gd name="connsiteY1381" fmla="*/ 318730 h 663190"/>
              <a:gd name="connsiteX1382" fmla="*/ 509719 w 597789"/>
              <a:gd name="connsiteY1382" fmla="*/ 317824 h 663190"/>
              <a:gd name="connsiteX1383" fmla="*/ 510286 w 597789"/>
              <a:gd name="connsiteY1383" fmla="*/ 317257 h 663190"/>
              <a:gd name="connsiteX1384" fmla="*/ 511306 w 597789"/>
              <a:gd name="connsiteY1384" fmla="*/ 317257 h 663190"/>
              <a:gd name="connsiteX1385" fmla="*/ 511873 w 597789"/>
              <a:gd name="connsiteY1385" fmla="*/ 316803 h 663190"/>
              <a:gd name="connsiteX1386" fmla="*/ 512099 w 597789"/>
              <a:gd name="connsiteY1386" fmla="*/ 315443 h 663190"/>
              <a:gd name="connsiteX1387" fmla="*/ 512099 w 597789"/>
              <a:gd name="connsiteY1387" fmla="*/ 313856 h 663190"/>
              <a:gd name="connsiteX1388" fmla="*/ 510966 w 597789"/>
              <a:gd name="connsiteY1388" fmla="*/ 309549 h 663190"/>
              <a:gd name="connsiteX1389" fmla="*/ 510626 w 597789"/>
              <a:gd name="connsiteY1389" fmla="*/ 307509 h 663190"/>
              <a:gd name="connsiteX1390" fmla="*/ 510399 w 597789"/>
              <a:gd name="connsiteY1390" fmla="*/ 305582 h 663190"/>
              <a:gd name="connsiteX1391" fmla="*/ 511079 w 597789"/>
              <a:gd name="connsiteY1391" fmla="*/ 303542 h 663190"/>
              <a:gd name="connsiteX1392" fmla="*/ 512099 w 597789"/>
              <a:gd name="connsiteY1392" fmla="*/ 301162 h 663190"/>
              <a:gd name="connsiteX1393" fmla="*/ 511873 w 597789"/>
              <a:gd name="connsiteY1393" fmla="*/ 299121 h 663190"/>
              <a:gd name="connsiteX1394" fmla="*/ 512099 w 597789"/>
              <a:gd name="connsiteY1394" fmla="*/ 298328 h 663190"/>
              <a:gd name="connsiteX1395" fmla="*/ 512893 w 597789"/>
              <a:gd name="connsiteY1395" fmla="*/ 298328 h 663190"/>
              <a:gd name="connsiteX1396" fmla="*/ 513913 w 597789"/>
              <a:gd name="connsiteY1396" fmla="*/ 298668 h 663190"/>
              <a:gd name="connsiteX1397" fmla="*/ 515046 w 597789"/>
              <a:gd name="connsiteY1397" fmla="*/ 298328 h 663190"/>
              <a:gd name="connsiteX1398" fmla="*/ 515840 w 597789"/>
              <a:gd name="connsiteY1398" fmla="*/ 297081 h 663190"/>
              <a:gd name="connsiteX1399" fmla="*/ 516180 w 597789"/>
              <a:gd name="connsiteY1399" fmla="*/ 295948 h 663190"/>
              <a:gd name="connsiteX1400" fmla="*/ 516746 w 597789"/>
              <a:gd name="connsiteY1400" fmla="*/ 291187 h 663190"/>
              <a:gd name="connsiteX1401" fmla="*/ 517086 w 597789"/>
              <a:gd name="connsiteY1401" fmla="*/ 286767 h 663190"/>
              <a:gd name="connsiteX1402" fmla="*/ 517086 w 597789"/>
              <a:gd name="connsiteY1402" fmla="*/ 283253 h 663190"/>
              <a:gd name="connsiteX1403" fmla="*/ 516406 w 597789"/>
              <a:gd name="connsiteY1403" fmla="*/ 281099 h 663190"/>
              <a:gd name="connsiteX1404" fmla="*/ 515046 w 597789"/>
              <a:gd name="connsiteY1404" fmla="*/ 275319 h 663190"/>
              <a:gd name="connsiteX1405" fmla="*/ 515386 w 597789"/>
              <a:gd name="connsiteY1405" fmla="*/ 274298 h 663190"/>
              <a:gd name="connsiteX1406" fmla="*/ 515953 w 597789"/>
              <a:gd name="connsiteY1406" fmla="*/ 274072 h 663190"/>
              <a:gd name="connsiteX1407" fmla="*/ 517880 w 597789"/>
              <a:gd name="connsiteY1407" fmla="*/ 276112 h 663190"/>
              <a:gd name="connsiteX1408" fmla="*/ 518787 w 597789"/>
              <a:gd name="connsiteY1408" fmla="*/ 276452 h 663190"/>
              <a:gd name="connsiteX1409" fmla="*/ 520260 w 597789"/>
              <a:gd name="connsiteY1409" fmla="*/ 276112 h 663190"/>
              <a:gd name="connsiteX1410" fmla="*/ 521734 w 597789"/>
              <a:gd name="connsiteY1410" fmla="*/ 275659 h 663190"/>
              <a:gd name="connsiteX1411" fmla="*/ 522754 w 597789"/>
              <a:gd name="connsiteY1411" fmla="*/ 275659 h 663190"/>
              <a:gd name="connsiteX1412" fmla="*/ 524227 w 597789"/>
              <a:gd name="connsiteY1412" fmla="*/ 276339 h 663190"/>
              <a:gd name="connsiteX1413" fmla="*/ 526268 w 597789"/>
              <a:gd name="connsiteY1413" fmla="*/ 277132 h 663190"/>
              <a:gd name="connsiteX1414" fmla="*/ 529441 w 597789"/>
              <a:gd name="connsiteY1414" fmla="*/ 278039 h 663190"/>
              <a:gd name="connsiteX1415" fmla="*/ 530801 w 597789"/>
              <a:gd name="connsiteY1415" fmla="*/ 278719 h 663190"/>
              <a:gd name="connsiteX1416" fmla="*/ 531935 w 597789"/>
              <a:gd name="connsiteY1416" fmla="*/ 278719 h 663190"/>
              <a:gd name="connsiteX1417" fmla="*/ 532842 w 597789"/>
              <a:gd name="connsiteY1417" fmla="*/ 276339 h 663190"/>
              <a:gd name="connsiteX1418" fmla="*/ 533862 w 597789"/>
              <a:gd name="connsiteY1418" fmla="*/ 273052 h 663190"/>
              <a:gd name="connsiteX1419" fmla="*/ 535335 w 597789"/>
              <a:gd name="connsiteY1419" fmla="*/ 268178 h 663190"/>
              <a:gd name="connsiteX1420" fmla="*/ 537036 w 597789"/>
              <a:gd name="connsiteY1420" fmla="*/ 264664 h 663190"/>
              <a:gd name="connsiteX1421" fmla="*/ 537489 w 597789"/>
              <a:gd name="connsiteY1421" fmla="*/ 263757 h 663190"/>
              <a:gd name="connsiteX1422" fmla="*/ 539416 w 597789"/>
              <a:gd name="connsiteY1422" fmla="*/ 260924 h 663190"/>
              <a:gd name="connsiteX1423" fmla="*/ 541229 w 597789"/>
              <a:gd name="connsiteY1423" fmla="*/ 257863 h 663190"/>
              <a:gd name="connsiteX1424" fmla="*/ 542816 w 597789"/>
              <a:gd name="connsiteY1424" fmla="*/ 254009 h 663190"/>
              <a:gd name="connsiteX1425" fmla="*/ 543723 w 597789"/>
              <a:gd name="connsiteY1425" fmla="*/ 251289 h 663190"/>
              <a:gd name="connsiteX1426" fmla="*/ 543723 w 597789"/>
              <a:gd name="connsiteY1426" fmla="*/ 250156 h 663190"/>
              <a:gd name="connsiteX1427" fmla="*/ 543043 w 597789"/>
              <a:gd name="connsiteY1427" fmla="*/ 249249 h 663190"/>
              <a:gd name="connsiteX1428" fmla="*/ 541796 w 597789"/>
              <a:gd name="connsiteY1428" fmla="*/ 248682 h 663190"/>
              <a:gd name="connsiteX1429" fmla="*/ 540776 w 597789"/>
              <a:gd name="connsiteY1429" fmla="*/ 248002 h 663190"/>
              <a:gd name="connsiteX1430" fmla="*/ 540549 w 597789"/>
              <a:gd name="connsiteY1430" fmla="*/ 247435 h 663190"/>
              <a:gd name="connsiteX1431" fmla="*/ 540549 w 597789"/>
              <a:gd name="connsiteY1431" fmla="*/ 246755 h 663190"/>
              <a:gd name="connsiteX1432" fmla="*/ 541116 w 597789"/>
              <a:gd name="connsiteY1432" fmla="*/ 244942 h 663190"/>
              <a:gd name="connsiteX1433" fmla="*/ 542023 w 597789"/>
              <a:gd name="connsiteY1433" fmla="*/ 242788 h 663190"/>
              <a:gd name="connsiteX1434" fmla="*/ 542929 w 597789"/>
              <a:gd name="connsiteY1434" fmla="*/ 241655 h 663190"/>
              <a:gd name="connsiteX1435" fmla="*/ 545310 w 597789"/>
              <a:gd name="connsiteY1435" fmla="*/ 240294 h 663190"/>
              <a:gd name="connsiteX1436" fmla="*/ 546897 w 597789"/>
              <a:gd name="connsiteY1436" fmla="*/ 238481 h 663190"/>
              <a:gd name="connsiteX1437" fmla="*/ 548597 w 597789"/>
              <a:gd name="connsiteY1437" fmla="*/ 236101 h 663190"/>
              <a:gd name="connsiteX1438" fmla="*/ 549504 w 597789"/>
              <a:gd name="connsiteY1438" fmla="*/ 234401 h 663190"/>
              <a:gd name="connsiteX1439" fmla="*/ 549957 w 597789"/>
              <a:gd name="connsiteY1439" fmla="*/ 231113 h 663190"/>
              <a:gd name="connsiteX1440" fmla="*/ 550524 w 597789"/>
              <a:gd name="connsiteY1440" fmla="*/ 230433 h 663190"/>
              <a:gd name="connsiteX1441" fmla="*/ 551544 w 597789"/>
              <a:gd name="connsiteY1441" fmla="*/ 229300 h 663190"/>
              <a:gd name="connsiteX1442" fmla="*/ 552337 w 597789"/>
              <a:gd name="connsiteY1442" fmla="*/ 228053 h 663190"/>
              <a:gd name="connsiteX1443" fmla="*/ 552337 w 597789"/>
              <a:gd name="connsiteY1443" fmla="*/ 227373 h 663190"/>
              <a:gd name="connsiteX1444" fmla="*/ 551884 w 597789"/>
              <a:gd name="connsiteY1444" fmla="*/ 226920 h 663190"/>
              <a:gd name="connsiteX1445" fmla="*/ 551090 w 597789"/>
              <a:gd name="connsiteY1445" fmla="*/ 224539 h 663190"/>
              <a:gd name="connsiteX1446" fmla="*/ 550750 w 597789"/>
              <a:gd name="connsiteY1446" fmla="*/ 220912 h 663190"/>
              <a:gd name="connsiteX1447" fmla="*/ 550977 w 597789"/>
              <a:gd name="connsiteY1447" fmla="*/ 217965 h 663190"/>
              <a:gd name="connsiteX1448" fmla="*/ 551544 w 597789"/>
              <a:gd name="connsiteY1448" fmla="*/ 216718 h 663190"/>
              <a:gd name="connsiteX1449" fmla="*/ 552337 w 597789"/>
              <a:gd name="connsiteY1449" fmla="*/ 215018 h 663190"/>
              <a:gd name="connsiteX1450" fmla="*/ 553811 w 597789"/>
              <a:gd name="connsiteY1450" fmla="*/ 213998 h 663190"/>
              <a:gd name="connsiteX1451" fmla="*/ 555964 w 597789"/>
              <a:gd name="connsiteY1451" fmla="*/ 213318 h 663190"/>
              <a:gd name="connsiteX1452" fmla="*/ 559251 w 597789"/>
              <a:gd name="connsiteY1452" fmla="*/ 211391 h 663190"/>
              <a:gd name="connsiteX1453" fmla="*/ 564919 w 597789"/>
              <a:gd name="connsiteY1453" fmla="*/ 206857 h 663190"/>
              <a:gd name="connsiteX1454" fmla="*/ 566959 w 597789"/>
              <a:gd name="connsiteY1454" fmla="*/ 205384 h 663190"/>
              <a:gd name="connsiteX1455" fmla="*/ 568319 w 597789"/>
              <a:gd name="connsiteY1455" fmla="*/ 204590 h 663190"/>
              <a:gd name="connsiteX1456" fmla="*/ 569679 w 597789"/>
              <a:gd name="connsiteY1456" fmla="*/ 202664 h 663190"/>
              <a:gd name="connsiteX1457" fmla="*/ 571493 w 597789"/>
              <a:gd name="connsiteY1457" fmla="*/ 200510 h 663190"/>
              <a:gd name="connsiteX1458" fmla="*/ 574100 w 597789"/>
              <a:gd name="connsiteY1458" fmla="*/ 199490 h 663190"/>
              <a:gd name="connsiteX1459" fmla="*/ 575800 w 597789"/>
              <a:gd name="connsiteY1459" fmla="*/ 199036 h 663190"/>
              <a:gd name="connsiteX1460" fmla="*/ 583848 w 597789"/>
              <a:gd name="connsiteY1460" fmla="*/ 197563 h 663190"/>
              <a:gd name="connsiteX1461" fmla="*/ 585208 w 597789"/>
              <a:gd name="connsiteY1461" fmla="*/ 197790 h 663190"/>
              <a:gd name="connsiteX1462" fmla="*/ 586568 w 597789"/>
              <a:gd name="connsiteY1462" fmla="*/ 198583 h 663190"/>
              <a:gd name="connsiteX1463" fmla="*/ 588268 w 597789"/>
              <a:gd name="connsiteY1463" fmla="*/ 201417 h 663190"/>
              <a:gd name="connsiteX1464" fmla="*/ 589742 w 597789"/>
              <a:gd name="connsiteY1464" fmla="*/ 202437 h 663190"/>
              <a:gd name="connsiteX1465" fmla="*/ 591442 w 597789"/>
              <a:gd name="connsiteY1465" fmla="*/ 203230 h 663190"/>
              <a:gd name="connsiteX1466" fmla="*/ 592802 w 597789"/>
              <a:gd name="connsiteY1466" fmla="*/ 202890 h 663190"/>
              <a:gd name="connsiteX1467" fmla="*/ 592802 w 597789"/>
              <a:gd name="connsiteY1467" fmla="*/ 201757 h 663190"/>
              <a:gd name="connsiteX1468" fmla="*/ 588722 w 597789"/>
              <a:gd name="connsiteY1468" fmla="*/ 195183 h 663190"/>
              <a:gd name="connsiteX1469" fmla="*/ 588382 w 597789"/>
              <a:gd name="connsiteY1469" fmla="*/ 193369 h 663190"/>
              <a:gd name="connsiteX1470" fmla="*/ 588382 w 597789"/>
              <a:gd name="connsiteY1470" fmla="*/ 191669 h 663190"/>
              <a:gd name="connsiteX1471" fmla="*/ 588722 w 597789"/>
              <a:gd name="connsiteY1471" fmla="*/ 190309 h 663190"/>
              <a:gd name="connsiteX1472" fmla="*/ 589968 w 597789"/>
              <a:gd name="connsiteY1472" fmla="*/ 189062 h 663190"/>
              <a:gd name="connsiteX1473" fmla="*/ 591782 w 597789"/>
              <a:gd name="connsiteY1473" fmla="*/ 187588 h 663190"/>
              <a:gd name="connsiteX1474" fmla="*/ 594049 w 597789"/>
              <a:gd name="connsiteY1474" fmla="*/ 185775 h 663190"/>
              <a:gd name="connsiteX1475" fmla="*/ 595409 w 597789"/>
              <a:gd name="connsiteY1475" fmla="*/ 184528 h 663190"/>
              <a:gd name="connsiteX1476" fmla="*/ 596996 w 597789"/>
              <a:gd name="connsiteY1476" fmla="*/ 184075 h 663190"/>
              <a:gd name="connsiteX1477" fmla="*/ 597563 w 597789"/>
              <a:gd name="connsiteY1477" fmla="*/ 183395 h 663190"/>
              <a:gd name="connsiteX1478" fmla="*/ 597789 w 597789"/>
              <a:gd name="connsiteY1478" fmla="*/ 182374 h 663190"/>
              <a:gd name="connsiteX1479" fmla="*/ 597789 w 597789"/>
              <a:gd name="connsiteY1479" fmla="*/ 181241 h 663190"/>
              <a:gd name="connsiteX1480" fmla="*/ 521847 w 597789"/>
              <a:gd name="connsiteY1480" fmla="*/ 648795 h 663190"/>
              <a:gd name="connsiteX1481" fmla="*/ 521054 w 597789"/>
              <a:gd name="connsiteY1481" fmla="*/ 649475 h 663190"/>
              <a:gd name="connsiteX1482" fmla="*/ 520260 w 597789"/>
              <a:gd name="connsiteY1482" fmla="*/ 649929 h 663190"/>
              <a:gd name="connsiteX1483" fmla="*/ 519920 w 597789"/>
              <a:gd name="connsiteY1483" fmla="*/ 650835 h 663190"/>
              <a:gd name="connsiteX1484" fmla="*/ 520714 w 597789"/>
              <a:gd name="connsiteY1484" fmla="*/ 652082 h 663190"/>
              <a:gd name="connsiteX1485" fmla="*/ 522641 w 597789"/>
              <a:gd name="connsiteY1485" fmla="*/ 650042 h 663190"/>
              <a:gd name="connsiteX1486" fmla="*/ 521847 w 597789"/>
              <a:gd name="connsiteY1486" fmla="*/ 648908 h 663190"/>
              <a:gd name="connsiteX1487" fmla="*/ 507565 w 597789"/>
              <a:gd name="connsiteY1487" fmla="*/ 546670 h 663190"/>
              <a:gd name="connsiteX1488" fmla="*/ 506772 w 597789"/>
              <a:gd name="connsiteY1488" fmla="*/ 547350 h 663190"/>
              <a:gd name="connsiteX1489" fmla="*/ 507339 w 597789"/>
              <a:gd name="connsiteY1489" fmla="*/ 548257 h 663190"/>
              <a:gd name="connsiteX1490" fmla="*/ 509039 w 597789"/>
              <a:gd name="connsiteY1490" fmla="*/ 549617 h 663190"/>
              <a:gd name="connsiteX1491" fmla="*/ 508132 w 597789"/>
              <a:gd name="connsiteY1491" fmla="*/ 546557 h 663190"/>
              <a:gd name="connsiteX1492" fmla="*/ 507679 w 597789"/>
              <a:gd name="connsiteY1492" fmla="*/ 546557 h 663190"/>
              <a:gd name="connsiteX1493" fmla="*/ 509606 w 597789"/>
              <a:gd name="connsiteY1493" fmla="*/ 628053 h 663190"/>
              <a:gd name="connsiteX1494" fmla="*/ 509152 w 597789"/>
              <a:gd name="connsiteY1494" fmla="*/ 628506 h 663190"/>
              <a:gd name="connsiteX1495" fmla="*/ 508926 w 597789"/>
              <a:gd name="connsiteY1495" fmla="*/ 629640 h 663190"/>
              <a:gd name="connsiteX1496" fmla="*/ 509946 w 597789"/>
              <a:gd name="connsiteY1496" fmla="*/ 630886 h 663190"/>
              <a:gd name="connsiteX1497" fmla="*/ 511079 w 597789"/>
              <a:gd name="connsiteY1497" fmla="*/ 630886 h 663190"/>
              <a:gd name="connsiteX1498" fmla="*/ 510513 w 597789"/>
              <a:gd name="connsiteY1498" fmla="*/ 630206 h 663190"/>
              <a:gd name="connsiteX1499" fmla="*/ 509606 w 597789"/>
              <a:gd name="connsiteY1499" fmla="*/ 628053 h 663190"/>
              <a:gd name="connsiteX1500" fmla="*/ 515273 w 597789"/>
              <a:gd name="connsiteY1500" fmla="*/ 635307 h 663190"/>
              <a:gd name="connsiteX1501" fmla="*/ 514480 w 597789"/>
              <a:gd name="connsiteY1501" fmla="*/ 635534 h 663190"/>
              <a:gd name="connsiteX1502" fmla="*/ 513913 w 597789"/>
              <a:gd name="connsiteY1502" fmla="*/ 636440 h 663190"/>
              <a:gd name="connsiteX1503" fmla="*/ 514593 w 597789"/>
              <a:gd name="connsiteY1503" fmla="*/ 637461 h 663190"/>
              <a:gd name="connsiteX1504" fmla="*/ 515046 w 597789"/>
              <a:gd name="connsiteY1504" fmla="*/ 638367 h 663190"/>
              <a:gd name="connsiteX1505" fmla="*/ 516633 w 597789"/>
              <a:gd name="connsiteY1505" fmla="*/ 638367 h 663190"/>
              <a:gd name="connsiteX1506" fmla="*/ 516633 w 597789"/>
              <a:gd name="connsiteY1506" fmla="*/ 637914 h 663190"/>
              <a:gd name="connsiteX1507" fmla="*/ 516406 w 597789"/>
              <a:gd name="connsiteY1507" fmla="*/ 636781 h 663190"/>
              <a:gd name="connsiteX1508" fmla="*/ 515160 w 597789"/>
              <a:gd name="connsiteY1508" fmla="*/ 635194 h 663190"/>
              <a:gd name="connsiteX1509" fmla="*/ 518447 w 597789"/>
              <a:gd name="connsiteY1509" fmla="*/ 631000 h 663190"/>
              <a:gd name="connsiteX1510" fmla="*/ 517653 w 597789"/>
              <a:gd name="connsiteY1510" fmla="*/ 630773 h 663190"/>
              <a:gd name="connsiteX1511" fmla="*/ 516860 w 597789"/>
              <a:gd name="connsiteY1511" fmla="*/ 631907 h 663190"/>
              <a:gd name="connsiteX1512" fmla="*/ 516860 w 597789"/>
              <a:gd name="connsiteY1512" fmla="*/ 633267 h 663190"/>
              <a:gd name="connsiteX1513" fmla="*/ 517086 w 597789"/>
              <a:gd name="connsiteY1513" fmla="*/ 634060 h 663190"/>
              <a:gd name="connsiteX1514" fmla="*/ 517086 w 597789"/>
              <a:gd name="connsiteY1514" fmla="*/ 634513 h 663190"/>
              <a:gd name="connsiteX1515" fmla="*/ 517313 w 597789"/>
              <a:gd name="connsiteY1515" fmla="*/ 635080 h 663190"/>
              <a:gd name="connsiteX1516" fmla="*/ 517540 w 597789"/>
              <a:gd name="connsiteY1516" fmla="*/ 635080 h 663190"/>
              <a:gd name="connsiteX1517" fmla="*/ 518447 w 597789"/>
              <a:gd name="connsiteY1517" fmla="*/ 634400 h 663190"/>
              <a:gd name="connsiteX1518" fmla="*/ 517880 w 597789"/>
              <a:gd name="connsiteY1518" fmla="*/ 632133 h 663190"/>
              <a:gd name="connsiteX1519" fmla="*/ 518333 w 597789"/>
              <a:gd name="connsiteY1519" fmla="*/ 631000 h 663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</a:cxnLst>
            <a:rect l="l" t="t" r="r" b="b"/>
            <a:pathLst>
              <a:path w="597789" h="663190">
                <a:moveTo>
                  <a:pt x="502805" y="608330"/>
                </a:moveTo>
                <a:lnTo>
                  <a:pt x="502352" y="608670"/>
                </a:lnTo>
                <a:lnTo>
                  <a:pt x="501785" y="609237"/>
                </a:lnTo>
                <a:lnTo>
                  <a:pt x="501785" y="610144"/>
                </a:lnTo>
                <a:cubicBezTo>
                  <a:pt x="501785" y="610144"/>
                  <a:pt x="502352" y="610938"/>
                  <a:pt x="502352" y="610938"/>
                </a:cubicBezTo>
                <a:lnTo>
                  <a:pt x="503258" y="610938"/>
                </a:lnTo>
                <a:cubicBezTo>
                  <a:pt x="503258" y="610938"/>
                  <a:pt x="503712" y="610031"/>
                  <a:pt x="503712" y="610031"/>
                </a:cubicBezTo>
                <a:lnTo>
                  <a:pt x="503258" y="608557"/>
                </a:lnTo>
                <a:lnTo>
                  <a:pt x="502805" y="608557"/>
                </a:lnTo>
                <a:close/>
                <a:moveTo>
                  <a:pt x="501331" y="559251"/>
                </a:moveTo>
                <a:lnTo>
                  <a:pt x="500311" y="558231"/>
                </a:lnTo>
                <a:lnTo>
                  <a:pt x="500311" y="560045"/>
                </a:lnTo>
                <a:cubicBezTo>
                  <a:pt x="500311" y="560045"/>
                  <a:pt x="499404" y="560952"/>
                  <a:pt x="499404" y="560952"/>
                </a:cubicBezTo>
                <a:lnTo>
                  <a:pt x="500425" y="561518"/>
                </a:lnTo>
                <a:lnTo>
                  <a:pt x="501445" y="561065"/>
                </a:lnTo>
                <a:lnTo>
                  <a:pt x="501445" y="560385"/>
                </a:lnTo>
                <a:cubicBezTo>
                  <a:pt x="501445" y="560385"/>
                  <a:pt x="501445" y="559251"/>
                  <a:pt x="501445" y="559251"/>
                </a:cubicBezTo>
                <a:close/>
                <a:moveTo>
                  <a:pt x="507452" y="535335"/>
                </a:moveTo>
                <a:lnTo>
                  <a:pt x="506885" y="528421"/>
                </a:lnTo>
                <a:lnTo>
                  <a:pt x="505298" y="526381"/>
                </a:lnTo>
                <a:lnTo>
                  <a:pt x="505752" y="525701"/>
                </a:lnTo>
                <a:lnTo>
                  <a:pt x="506545" y="523774"/>
                </a:lnTo>
                <a:lnTo>
                  <a:pt x="507679" y="523207"/>
                </a:lnTo>
                <a:lnTo>
                  <a:pt x="508472" y="521734"/>
                </a:lnTo>
                <a:lnTo>
                  <a:pt x="508926" y="520260"/>
                </a:lnTo>
                <a:lnTo>
                  <a:pt x="508926" y="519580"/>
                </a:lnTo>
                <a:cubicBezTo>
                  <a:pt x="508926" y="519580"/>
                  <a:pt x="507905" y="517653"/>
                  <a:pt x="507905" y="517653"/>
                </a:cubicBezTo>
                <a:lnTo>
                  <a:pt x="509152" y="516180"/>
                </a:lnTo>
                <a:lnTo>
                  <a:pt x="508926" y="515386"/>
                </a:lnTo>
                <a:lnTo>
                  <a:pt x="508926" y="513006"/>
                </a:lnTo>
                <a:cubicBezTo>
                  <a:pt x="508926" y="513006"/>
                  <a:pt x="508132" y="513006"/>
                  <a:pt x="508132" y="513006"/>
                </a:cubicBezTo>
                <a:lnTo>
                  <a:pt x="505979" y="514253"/>
                </a:lnTo>
                <a:lnTo>
                  <a:pt x="504618" y="517086"/>
                </a:lnTo>
                <a:lnTo>
                  <a:pt x="504618" y="519920"/>
                </a:lnTo>
                <a:cubicBezTo>
                  <a:pt x="504618" y="519920"/>
                  <a:pt x="503598" y="524227"/>
                  <a:pt x="503598" y="524227"/>
                </a:cubicBezTo>
                <a:lnTo>
                  <a:pt x="504052" y="525021"/>
                </a:lnTo>
                <a:lnTo>
                  <a:pt x="503598" y="527741"/>
                </a:lnTo>
                <a:lnTo>
                  <a:pt x="502465" y="528988"/>
                </a:lnTo>
                <a:lnTo>
                  <a:pt x="502238" y="529895"/>
                </a:lnTo>
                <a:lnTo>
                  <a:pt x="502578" y="532388"/>
                </a:lnTo>
                <a:lnTo>
                  <a:pt x="502012" y="533522"/>
                </a:lnTo>
                <a:lnTo>
                  <a:pt x="501785" y="535222"/>
                </a:lnTo>
                <a:lnTo>
                  <a:pt x="501785" y="539302"/>
                </a:lnTo>
                <a:cubicBezTo>
                  <a:pt x="501785" y="539302"/>
                  <a:pt x="502012" y="539756"/>
                  <a:pt x="502012" y="539756"/>
                </a:cubicBezTo>
                <a:lnTo>
                  <a:pt x="502918" y="540549"/>
                </a:lnTo>
                <a:lnTo>
                  <a:pt x="503145" y="542249"/>
                </a:lnTo>
                <a:lnTo>
                  <a:pt x="502805" y="542476"/>
                </a:lnTo>
                <a:lnTo>
                  <a:pt x="501331" y="542476"/>
                </a:lnTo>
                <a:cubicBezTo>
                  <a:pt x="501331" y="542476"/>
                  <a:pt x="500991" y="543043"/>
                  <a:pt x="500991" y="543043"/>
                </a:cubicBezTo>
                <a:lnTo>
                  <a:pt x="500311" y="544857"/>
                </a:lnTo>
                <a:lnTo>
                  <a:pt x="500085" y="547010"/>
                </a:lnTo>
                <a:lnTo>
                  <a:pt x="499631" y="548484"/>
                </a:lnTo>
                <a:lnTo>
                  <a:pt x="498838" y="548937"/>
                </a:lnTo>
                <a:lnTo>
                  <a:pt x="498158" y="550184"/>
                </a:lnTo>
                <a:lnTo>
                  <a:pt x="498724" y="551090"/>
                </a:lnTo>
                <a:lnTo>
                  <a:pt x="499064" y="553698"/>
                </a:lnTo>
                <a:lnTo>
                  <a:pt x="500991" y="557665"/>
                </a:lnTo>
                <a:lnTo>
                  <a:pt x="501672" y="558231"/>
                </a:lnTo>
                <a:lnTo>
                  <a:pt x="502125" y="557665"/>
                </a:lnTo>
                <a:lnTo>
                  <a:pt x="503032" y="555398"/>
                </a:lnTo>
                <a:lnTo>
                  <a:pt x="503032" y="552564"/>
                </a:lnTo>
                <a:cubicBezTo>
                  <a:pt x="503032" y="552564"/>
                  <a:pt x="503712" y="550070"/>
                  <a:pt x="503712" y="550070"/>
                </a:cubicBezTo>
                <a:lnTo>
                  <a:pt x="503712" y="549164"/>
                </a:lnTo>
                <a:cubicBezTo>
                  <a:pt x="503712" y="549164"/>
                  <a:pt x="503032" y="548710"/>
                  <a:pt x="503032" y="548710"/>
                </a:cubicBezTo>
                <a:lnTo>
                  <a:pt x="502692" y="547577"/>
                </a:lnTo>
                <a:lnTo>
                  <a:pt x="503485" y="546670"/>
                </a:lnTo>
                <a:lnTo>
                  <a:pt x="503712" y="545650"/>
                </a:lnTo>
                <a:lnTo>
                  <a:pt x="505072" y="543383"/>
                </a:lnTo>
                <a:lnTo>
                  <a:pt x="505298" y="542363"/>
                </a:lnTo>
                <a:lnTo>
                  <a:pt x="504958" y="537716"/>
                </a:lnTo>
                <a:lnTo>
                  <a:pt x="506319" y="537376"/>
                </a:lnTo>
                <a:lnTo>
                  <a:pt x="507452" y="535449"/>
                </a:lnTo>
                <a:close/>
                <a:moveTo>
                  <a:pt x="99858" y="628960"/>
                </a:moveTo>
                <a:lnTo>
                  <a:pt x="99518" y="629640"/>
                </a:lnTo>
                <a:lnTo>
                  <a:pt x="99178" y="629866"/>
                </a:lnTo>
                <a:lnTo>
                  <a:pt x="98952" y="629640"/>
                </a:lnTo>
                <a:lnTo>
                  <a:pt x="98952" y="629866"/>
                </a:lnTo>
                <a:cubicBezTo>
                  <a:pt x="98952" y="629866"/>
                  <a:pt x="98952" y="630093"/>
                  <a:pt x="98952" y="630093"/>
                </a:cubicBezTo>
                <a:lnTo>
                  <a:pt x="99178" y="630093"/>
                </a:lnTo>
                <a:cubicBezTo>
                  <a:pt x="99178" y="630093"/>
                  <a:pt x="99518" y="630093"/>
                  <a:pt x="99518" y="630093"/>
                </a:cubicBezTo>
                <a:lnTo>
                  <a:pt x="99858" y="629866"/>
                </a:lnTo>
                <a:lnTo>
                  <a:pt x="100085" y="629300"/>
                </a:lnTo>
                <a:lnTo>
                  <a:pt x="100085" y="628960"/>
                </a:lnTo>
                <a:cubicBezTo>
                  <a:pt x="100085" y="628960"/>
                  <a:pt x="100085" y="628846"/>
                  <a:pt x="100085" y="628846"/>
                </a:cubicBezTo>
                <a:lnTo>
                  <a:pt x="100085" y="629073"/>
                </a:lnTo>
                <a:close/>
                <a:moveTo>
                  <a:pt x="502125" y="526268"/>
                </a:moveTo>
                <a:lnTo>
                  <a:pt x="501672" y="525928"/>
                </a:lnTo>
                <a:lnTo>
                  <a:pt x="501331" y="525928"/>
                </a:lnTo>
                <a:cubicBezTo>
                  <a:pt x="501331" y="525928"/>
                  <a:pt x="500991" y="526381"/>
                  <a:pt x="500991" y="526381"/>
                </a:cubicBezTo>
                <a:lnTo>
                  <a:pt x="500991" y="529441"/>
                </a:lnTo>
                <a:cubicBezTo>
                  <a:pt x="500991" y="529441"/>
                  <a:pt x="501785" y="527968"/>
                  <a:pt x="501785" y="527968"/>
                </a:cubicBezTo>
                <a:lnTo>
                  <a:pt x="502012" y="526154"/>
                </a:lnTo>
                <a:close/>
                <a:moveTo>
                  <a:pt x="497591" y="571833"/>
                </a:moveTo>
                <a:lnTo>
                  <a:pt x="496344" y="572513"/>
                </a:lnTo>
                <a:lnTo>
                  <a:pt x="494757" y="574100"/>
                </a:lnTo>
                <a:lnTo>
                  <a:pt x="494417" y="575007"/>
                </a:lnTo>
                <a:lnTo>
                  <a:pt x="494871" y="577274"/>
                </a:lnTo>
                <a:lnTo>
                  <a:pt x="494871" y="579541"/>
                </a:lnTo>
                <a:cubicBezTo>
                  <a:pt x="494871" y="579541"/>
                  <a:pt x="496797" y="580107"/>
                  <a:pt x="496797" y="580107"/>
                </a:cubicBezTo>
                <a:lnTo>
                  <a:pt x="497364" y="579314"/>
                </a:lnTo>
                <a:lnTo>
                  <a:pt x="498838" y="576027"/>
                </a:lnTo>
                <a:lnTo>
                  <a:pt x="498384" y="573873"/>
                </a:lnTo>
                <a:lnTo>
                  <a:pt x="497478" y="571720"/>
                </a:lnTo>
                <a:close/>
                <a:moveTo>
                  <a:pt x="93851" y="564125"/>
                </a:moveTo>
                <a:lnTo>
                  <a:pt x="93624" y="564805"/>
                </a:lnTo>
                <a:lnTo>
                  <a:pt x="93624" y="565259"/>
                </a:lnTo>
                <a:cubicBezTo>
                  <a:pt x="93624" y="565259"/>
                  <a:pt x="93737" y="565145"/>
                  <a:pt x="93737" y="565145"/>
                </a:cubicBezTo>
                <a:lnTo>
                  <a:pt x="93737" y="564805"/>
                </a:lnTo>
                <a:cubicBezTo>
                  <a:pt x="93737" y="564805"/>
                  <a:pt x="93964" y="564239"/>
                  <a:pt x="93964" y="564239"/>
                </a:cubicBezTo>
                <a:lnTo>
                  <a:pt x="93964" y="563785"/>
                </a:lnTo>
                <a:cubicBezTo>
                  <a:pt x="93964" y="563785"/>
                  <a:pt x="93964" y="563785"/>
                  <a:pt x="93964" y="563785"/>
                </a:cubicBezTo>
                <a:lnTo>
                  <a:pt x="93737" y="564239"/>
                </a:lnTo>
                <a:close/>
                <a:moveTo>
                  <a:pt x="524454" y="652536"/>
                </a:moveTo>
                <a:lnTo>
                  <a:pt x="521620" y="653669"/>
                </a:lnTo>
                <a:lnTo>
                  <a:pt x="521054" y="654689"/>
                </a:lnTo>
                <a:lnTo>
                  <a:pt x="521054" y="657296"/>
                </a:lnTo>
                <a:cubicBezTo>
                  <a:pt x="521054" y="657296"/>
                  <a:pt x="522187" y="657636"/>
                  <a:pt x="522187" y="657636"/>
                </a:cubicBezTo>
                <a:lnTo>
                  <a:pt x="524681" y="663190"/>
                </a:lnTo>
                <a:lnTo>
                  <a:pt x="525927" y="661377"/>
                </a:lnTo>
                <a:lnTo>
                  <a:pt x="526721" y="658203"/>
                </a:lnTo>
                <a:lnTo>
                  <a:pt x="525247" y="653102"/>
                </a:lnTo>
                <a:lnTo>
                  <a:pt x="524454" y="652422"/>
                </a:lnTo>
                <a:close/>
                <a:moveTo>
                  <a:pt x="596429" y="181241"/>
                </a:moveTo>
                <a:lnTo>
                  <a:pt x="595635" y="179881"/>
                </a:lnTo>
                <a:lnTo>
                  <a:pt x="595635" y="178294"/>
                </a:lnTo>
                <a:cubicBezTo>
                  <a:pt x="595635" y="178294"/>
                  <a:pt x="596089" y="176821"/>
                  <a:pt x="596089" y="176821"/>
                </a:cubicBezTo>
                <a:lnTo>
                  <a:pt x="595409" y="176367"/>
                </a:lnTo>
                <a:lnTo>
                  <a:pt x="592462" y="173873"/>
                </a:lnTo>
                <a:lnTo>
                  <a:pt x="590989" y="173193"/>
                </a:lnTo>
                <a:lnTo>
                  <a:pt x="589062" y="173987"/>
                </a:lnTo>
                <a:lnTo>
                  <a:pt x="586001" y="173420"/>
                </a:lnTo>
                <a:lnTo>
                  <a:pt x="584868" y="173420"/>
                </a:lnTo>
                <a:cubicBezTo>
                  <a:pt x="584868" y="173420"/>
                  <a:pt x="582374" y="171380"/>
                  <a:pt x="582374" y="171380"/>
                </a:cubicBezTo>
                <a:lnTo>
                  <a:pt x="581354" y="171153"/>
                </a:lnTo>
                <a:lnTo>
                  <a:pt x="577727" y="172400"/>
                </a:lnTo>
                <a:lnTo>
                  <a:pt x="576933" y="173307"/>
                </a:lnTo>
                <a:lnTo>
                  <a:pt x="576480" y="173307"/>
                </a:lnTo>
                <a:cubicBezTo>
                  <a:pt x="576480" y="173307"/>
                  <a:pt x="575573" y="172853"/>
                  <a:pt x="575573" y="172853"/>
                </a:cubicBezTo>
                <a:lnTo>
                  <a:pt x="574780" y="172287"/>
                </a:lnTo>
                <a:lnTo>
                  <a:pt x="574780" y="171947"/>
                </a:lnTo>
                <a:cubicBezTo>
                  <a:pt x="574780" y="171947"/>
                  <a:pt x="575687" y="171040"/>
                  <a:pt x="575687" y="171040"/>
                </a:cubicBezTo>
                <a:lnTo>
                  <a:pt x="575687" y="170360"/>
                </a:lnTo>
                <a:cubicBezTo>
                  <a:pt x="575687" y="170360"/>
                  <a:pt x="575687" y="169680"/>
                  <a:pt x="575687" y="169680"/>
                </a:cubicBezTo>
                <a:lnTo>
                  <a:pt x="577047" y="167753"/>
                </a:lnTo>
                <a:lnTo>
                  <a:pt x="580787" y="164012"/>
                </a:lnTo>
                <a:lnTo>
                  <a:pt x="580107" y="162426"/>
                </a:lnTo>
                <a:lnTo>
                  <a:pt x="578634" y="159365"/>
                </a:lnTo>
                <a:lnTo>
                  <a:pt x="578407" y="157892"/>
                </a:lnTo>
                <a:lnTo>
                  <a:pt x="577727" y="157211"/>
                </a:lnTo>
                <a:lnTo>
                  <a:pt x="575913" y="157778"/>
                </a:lnTo>
                <a:lnTo>
                  <a:pt x="572173" y="160612"/>
                </a:lnTo>
                <a:lnTo>
                  <a:pt x="571606" y="160272"/>
                </a:lnTo>
                <a:lnTo>
                  <a:pt x="571606" y="159252"/>
                </a:lnTo>
                <a:cubicBezTo>
                  <a:pt x="571606" y="159252"/>
                  <a:pt x="571266" y="156418"/>
                  <a:pt x="571266" y="156418"/>
                </a:cubicBezTo>
                <a:lnTo>
                  <a:pt x="572513" y="155625"/>
                </a:lnTo>
                <a:lnTo>
                  <a:pt x="574327" y="154605"/>
                </a:lnTo>
                <a:lnTo>
                  <a:pt x="575687" y="153471"/>
                </a:lnTo>
                <a:lnTo>
                  <a:pt x="576027" y="152564"/>
                </a:lnTo>
                <a:lnTo>
                  <a:pt x="575687" y="152224"/>
                </a:lnTo>
                <a:lnTo>
                  <a:pt x="573647" y="152564"/>
                </a:lnTo>
                <a:lnTo>
                  <a:pt x="572853" y="151884"/>
                </a:lnTo>
                <a:lnTo>
                  <a:pt x="571493" y="149277"/>
                </a:lnTo>
                <a:lnTo>
                  <a:pt x="570473" y="148257"/>
                </a:lnTo>
                <a:lnTo>
                  <a:pt x="569566" y="147690"/>
                </a:lnTo>
                <a:lnTo>
                  <a:pt x="566506" y="149051"/>
                </a:lnTo>
                <a:lnTo>
                  <a:pt x="562879" y="150864"/>
                </a:lnTo>
                <a:lnTo>
                  <a:pt x="558911" y="153471"/>
                </a:lnTo>
                <a:lnTo>
                  <a:pt x="558911" y="154831"/>
                </a:lnTo>
                <a:cubicBezTo>
                  <a:pt x="558911" y="154831"/>
                  <a:pt x="558458" y="155171"/>
                  <a:pt x="558458" y="155171"/>
                </a:cubicBezTo>
                <a:lnTo>
                  <a:pt x="557665" y="155965"/>
                </a:lnTo>
                <a:lnTo>
                  <a:pt x="556871" y="157098"/>
                </a:lnTo>
                <a:lnTo>
                  <a:pt x="556191" y="157552"/>
                </a:lnTo>
                <a:lnTo>
                  <a:pt x="555398" y="157552"/>
                </a:lnTo>
                <a:cubicBezTo>
                  <a:pt x="555398" y="157552"/>
                  <a:pt x="553924" y="157211"/>
                  <a:pt x="553924" y="157211"/>
                </a:cubicBezTo>
                <a:lnTo>
                  <a:pt x="551204" y="155965"/>
                </a:lnTo>
                <a:lnTo>
                  <a:pt x="548257" y="154831"/>
                </a:lnTo>
                <a:lnTo>
                  <a:pt x="547577" y="154831"/>
                </a:lnTo>
                <a:cubicBezTo>
                  <a:pt x="547577" y="154831"/>
                  <a:pt x="543496" y="154151"/>
                  <a:pt x="543496" y="154151"/>
                </a:cubicBezTo>
                <a:lnTo>
                  <a:pt x="543496" y="153584"/>
                </a:lnTo>
                <a:cubicBezTo>
                  <a:pt x="543496" y="153584"/>
                  <a:pt x="542703" y="152338"/>
                  <a:pt x="542703" y="152338"/>
                </a:cubicBezTo>
                <a:lnTo>
                  <a:pt x="541569" y="151204"/>
                </a:lnTo>
                <a:lnTo>
                  <a:pt x="540436" y="150864"/>
                </a:lnTo>
                <a:lnTo>
                  <a:pt x="537262" y="153131"/>
                </a:lnTo>
                <a:lnTo>
                  <a:pt x="533635" y="154831"/>
                </a:lnTo>
                <a:lnTo>
                  <a:pt x="531595" y="156871"/>
                </a:lnTo>
                <a:lnTo>
                  <a:pt x="529895" y="158912"/>
                </a:lnTo>
                <a:lnTo>
                  <a:pt x="527968" y="159252"/>
                </a:lnTo>
                <a:lnTo>
                  <a:pt x="527968" y="160499"/>
                </a:lnTo>
                <a:cubicBezTo>
                  <a:pt x="527968" y="160499"/>
                  <a:pt x="527061" y="161632"/>
                  <a:pt x="527061" y="161632"/>
                </a:cubicBezTo>
                <a:lnTo>
                  <a:pt x="525587" y="162992"/>
                </a:lnTo>
                <a:lnTo>
                  <a:pt x="522641" y="164692"/>
                </a:lnTo>
                <a:lnTo>
                  <a:pt x="520714" y="165599"/>
                </a:lnTo>
                <a:lnTo>
                  <a:pt x="514480" y="166506"/>
                </a:lnTo>
                <a:lnTo>
                  <a:pt x="512213" y="167073"/>
                </a:lnTo>
                <a:lnTo>
                  <a:pt x="511306" y="167980"/>
                </a:lnTo>
                <a:lnTo>
                  <a:pt x="510286" y="170360"/>
                </a:lnTo>
                <a:lnTo>
                  <a:pt x="509492" y="172513"/>
                </a:lnTo>
                <a:lnTo>
                  <a:pt x="507792" y="174327"/>
                </a:lnTo>
                <a:lnTo>
                  <a:pt x="504618" y="176707"/>
                </a:lnTo>
                <a:lnTo>
                  <a:pt x="500878" y="178634"/>
                </a:lnTo>
                <a:lnTo>
                  <a:pt x="499858" y="179881"/>
                </a:lnTo>
                <a:lnTo>
                  <a:pt x="499631" y="180674"/>
                </a:lnTo>
                <a:lnTo>
                  <a:pt x="500085" y="180901"/>
                </a:lnTo>
                <a:lnTo>
                  <a:pt x="500538" y="181468"/>
                </a:lnTo>
                <a:lnTo>
                  <a:pt x="500538" y="182374"/>
                </a:lnTo>
                <a:cubicBezTo>
                  <a:pt x="500538" y="182374"/>
                  <a:pt x="500085" y="183281"/>
                  <a:pt x="500085" y="183281"/>
                </a:cubicBezTo>
                <a:lnTo>
                  <a:pt x="497704" y="184982"/>
                </a:lnTo>
                <a:lnTo>
                  <a:pt x="496344" y="185775"/>
                </a:lnTo>
                <a:lnTo>
                  <a:pt x="494984" y="186228"/>
                </a:lnTo>
                <a:lnTo>
                  <a:pt x="493511" y="186228"/>
                </a:lnTo>
                <a:cubicBezTo>
                  <a:pt x="493511" y="186228"/>
                  <a:pt x="492037" y="186115"/>
                  <a:pt x="492037" y="186115"/>
                </a:cubicBezTo>
                <a:lnTo>
                  <a:pt x="491584" y="185888"/>
                </a:lnTo>
                <a:lnTo>
                  <a:pt x="491017" y="186228"/>
                </a:lnTo>
                <a:lnTo>
                  <a:pt x="489657" y="186568"/>
                </a:lnTo>
                <a:lnTo>
                  <a:pt x="488523" y="186568"/>
                </a:lnTo>
                <a:cubicBezTo>
                  <a:pt x="488523" y="186568"/>
                  <a:pt x="486030" y="188495"/>
                  <a:pt x="486030" y="188495"/>
                </a:cubicBezTo>
                <a:lnTo>
                  <a:pt x="484670" y="188495"/>
                </a:lnTo>
                <a:cubicBezTo>
                  <a:pt x="484670" y="188495"/>
                  <a:pt x="482969" y="188155"/>
                  <a:pt x="482969" y="188155"/>
                </a:cubicBezTo>
                <a:lnTo>
                  <a:pt x="480702" y="187815"/>
                </a:lnTo>
                <a:lnTo>
                  <a:pt x="479002" y="187815"/>
                </a:lnTo>
                <a:cubicBezTo>
                  <a:pt x="479002" y="187815"/>
                  <a:pt x="478889" y="188382"/>
                  <a:pt x="478889" y="188382"/>
                </a:cubicBezTo>
                <a:lnTo>
                  <a:pt x="478322" y="189855"/>
                </a:lnTo>
                <a:lnTo>
                  <a:pt x="477982" y="191442"/>
                </a:lnTo>
                <a:lnTo>
                  <a:pt x="478322" y="192689"/>
                </a:lnTo>
                <a:lnTo>
                  <a:pt x="479569" y="194163"/>
                </a:lnTo>
                <a:lnTo>
                  <a:pt x="481269" y="195409"/>
                </a:lnTo>
                <a:lnTo>
                  <a:pt x="483536" y="195409"/>
                </a:lnTo>
                <a:cubicBezTo>
                  <a:pt x="483536" y="195409"/>
                  <a:pt x="485576" y="195069"/>
                  <a:pt x="485576" y="195069"/>
                </a:cubicBezTo>
                <a:lnTo>
                  <a:pt x="486370" y="195296"/>
                </a:lnTo>
                <a:lnTo>
                  <a:pt x="487503" y="197336"/>
                </a:lnTo>
                <a:lnTo>
                  <a:pt x="488296" y="199036"/>
                </a:lnTo>
                <a:lnTo>
                  <a:pt x="487276" y="200850"/>
                </a:lnTo>
                <a:lnTo>
                  <a:pt x="486710" y="202437"/>
                </a:lnTo>
                <a:lnTo>
                  <a:pt x="486483" y="203570"/>
                </a:lnTo>
                <a:lnTo>
                  <a:pt x="486483" y="204024"/>
                </a:lnTo>
                <a:cubicBezTo>
                  <a:pt x="486483" y="204024"/>
                  <a:pt x="487276" y="204930"/>
                  <a:pt x="487276" y="204930"/>
                </a:cubicBezTo>
                <a:lnTo>
                  <a:pt x="488070" y="206517"/>
                </a:lnTo>
                <a:lnTo>
                  <a:pt x="488070" y="207991"/>
                </a:lnTo>
                <a:cubicBezTo>
                  <a:pt x="488070" y="207991"/>
                  <a:pt x="487730" y="208898"/>
                  <a:pt x="487730" y="208898"/>
                </a:cubicBezTo>
                <a:lnTo>
                  <a:pt x="486710" y="209351"/>
                </a:lnTo>
                <a:lnTo>
                  <a:pt x="485576" y="209351"/>
                </a:lnTo>
                <a:cubicBezTo>
                  <a:pt x="485576" y="209351"/>
                  <a:pt x="484670" y="209238"/>
                  <a:pt x="484670" y="209238"/>
                </a:cubicBezTo>
                <a:lnTo>
                  <a:pt x="483536" y="209238"/>
                </a:lnTo>
                <a:cubicBezTo>
                  <a:pt x="483536" y="209238"/>
                  <a:pt x="481722" y="209918"/>
                  <a:pt x="481722" y="209918"/>
                </a:cubicBezTo>
                <a:lnTo>
                  <a:pt x="480022" y="210598"/>
                </a:lnTo>
                <a:lnTo>
                  <a:pt x="476849" y="210598"/>
                </a:lnTo>
                <a:cubicBezTo>
                  <a:pt x="476849" y="210598"/>
                  <a:pt x="475602" y="209124"/>
                  <a:pt x="475602" y="209124"/>
                </a:cubicBezTo>
                <a:lnTo>
                  <a:pt x="475035" y="209124"/>
                </a:lnTo>
                <a:cubicBezTo>
                  <a:pt x="475035" y="209124"/>
                  <a:pt x="472201" y="210938"/>
                  <a:pt x="472201" y="210938"/>
                </a:cubicBezTo>
                <a:lnTo>
                  <a:pt x="469028" y="210598"/>
                </a:lnTo>
                <a:lnTo>
                  <a:pt x="463360" y="211165"/>
                </a:lnTo>
                <a:lnTo>
                  <a:pt x="460980" y="211165"/>
                </a:lnTo>
                <a:cubicBezTo>
                  <a:pt x="460980" y="211165"/>
                  <a:pt x="458487" y="211165"/>
                  <a:pt x="458487" y="211165"/>
                </a:cubicBezTo>
                <a:lnTo>
                  <a:pt x="457240" y="210824"/>
                </a:lnTo>
                <a:lnTo>
                  <a:pt x="454973" y="209578"/>
                </a:lnTo>
                <a:lnTo>
                  <a:pt x="452932" y="208671"/>
                </a:lnTo>
                <a:lnTo>
                  <a:pt x="450779" y="209578"/>
                </a:lnTo>
                <a:lnTo>
                  <a:pt x="449986" y="209578"/>
                </a:lnTo>
                <a:cubicBezTo>
                  <a:pt x="449986" y="209578"/>
                  <a:pt x="448285" y="211958"/>
                  <a:pt x="448285" y="211958"/>
                </a:cubicBezTo>
                <a:lnTo>
                  <a:pt x="444658" y="212638"/>
                </a:lnTo>
                <a:lnTo>
                  <a:pt x="441031" y="213205"/>
                </a:lnTo>
                <a:lnTo>
                  <a:pt x="439898" y="212865"/>
                </a:lnTo>
                <a:lnTo>
                  <a:pt x="437857" y="212865"/>
                </a:lnTo>
                <a:cubicBezTo>
                  <a:pt x="437857" y="212865"/>
                  <a:pt x="437857" y="212185"/>
                  <a:pt x="437857" y="212185"/>
                </a:cubicBezTo>
                <a:lnTo>
                  <a:pt x="437857" y="211731"/>
                </a:lnTo>
                <a:cubicBezTo>
                  <a:pt x="437857" y="211731"/>
                  <a:pt x="437404" y="211391"/>
                  <a:pt x="437404" y="211391"/>
                </a:cubicBezTo>
                <a:lnTo>
                  <a:pt x="436610" y="210938"/>
                </a:lnTo>
                <a:lnTo>
                  <a:pt x="435137" y="210938"/>
                </a:lnTo>
                <a:cubicBezTo>
                  <a:pt x="435137" y="210938"/>
                  <a:pt x="433324" y="210258"/>
                  <a:pt x="433324" y="210258"/>
                </a:cubicBezTo>
                <a:lnTo>
                  <a:pt x="432304" y="209691"/>
                </a:lnTo>
                <a:lnTo>
                  <a:pt x="428563" y="210484"/>
                </a:lnTo>
                <a:lnTo>
                  <a:pt x="426409" y="209351"/>
                </a:lnTo>
                <a:lnTo>
                  <a:pt x="423916" y="207764"/>
                </a:lnTo>
                <a:lnTo>
                  <a:pt x="422669" y="207084"/>
                </a:lnTo>
                <a:lnTo>
                  <a:pt x="422216" y="204590"/>
                </a:lnTo>
                <a:lnTo>
                  <a:pt x="421762" y="203797"/>
                </a:lnTo>
                <a:lnTo>
                  <a:pt x="420742" y="203004"/>
                </a:lnTo>
                <a:lnTo>
                  <a:pt x="420175" y="201983"/>
                </a:lnTo>
                <a:lnTo>
                  <a:pt x="420629" y="200963"/>
                </a:lnTo>
                <a:lnTo>
                  <a:pt x="423122" y="199036"/>
                </a:lnTo>
                <a:lnTo>
                  <a:pt x="423349" y="198583"/>
                </a:lnTo>
                <a:lnTo>
                  <a:pt x="422102" y="197450"/>
                </a:lnTo>
                <a:lnTo>
                  <a:pt x="420742" y="195863"/>
                </a:lnTo>
                <a:lnTo>
                  <a:pt x="420402" y="193709"/>
                </a:lnTo>
                <a:lnTo>
                  <a:pt x="422102" y="187928"/>
                </a:lnTo>
                <a:lnTo>
                  <a:pt x="422442" y="185548"/>
                </a:lnTo>
                <a:lnTo>
                  <a:pt x="421989" y="184641"/>
                </a:lnTo>
                <a:lnTo>
                  <a:pt x="421535" y="182261"/>
                </a:lnTo>
                <a:lnTo>
                  <a:pt x="420515" y="181468"/>
                </a:lnTo>
                <a:lnTo>
                  <a:pt x="417795" y="180221"/>
                </a:lnTo>
                <a:lnTo>
                  <a:pt x="416888" y="180221"/>
                </a:lnTo>
                <a:cubicBezTo>
                  <a:pt x="416888" y="180221"/>
                  <a:pt x="415982" y="181014"/>
                  <a:pt x="415982" y="181014"/>
                </a:cubicBezTo>
                <a:lnTo>
                  <a:pt x="415075" y="181581"/>
                </a:lnTo>
                <a:lnTo>
                  <a:pt x="413828" y="182148"/>
                </a:lnTo>
                <a:lnTo>
                  <a:pt x="410767" y="183168"/>
                </a:lnTo>
                <a:lnTo>
                  <a:pt x="408047" y="183621"/>
                </a:lnTo>
                <a:lnTo>
                  <a:pt x="407367" y="183961"/>
                </a:lnTo>
                <a:lnTo>
                  <a:pt x="407141" y="184641"/>
                </a:lnTo>
                <a:lnTo>
                  <a:pt x="407367" y="185435"/>
                </a:lnTo>
                <a:lnTo>
                  <a:pt x="408161" y="186115"/>
                </a:lnTo>
                <a:lnTo>
                  <a:pt x="408161" y="187135"/>
                </a:lnTo>
                <a:cubicBezTo>
                  <a:pt x="408161" y="187135"/>
                  <a:pt x="408161" y="188268"/>
                  <a:pt x="408161" y="188268"/>
                </a:cubicBezTo>
                <a:lnTo>
                  <a:pt x="407367" y="190762"/>
                </a:lnTo>
                <a:lnTo>
                  <a:pt x="406574" y="192576"/>
                </a:lnTo>
                <a:lnTo>
                  <a:pt x="405667" y="196316"/>
                </a:lnTo>
                <a:lnTo>
                  <a:pt x="404874" y="202777"/>
                </a:lnTo>
                <a:lnTo>
                  <a:pt x="405100" y="203910"/>
                </a:lnTo>
                <a:lnTo>
                  <a:pt x="407481" y="207651"/>
                </a:lnTo>
                <a:lnTo>
                  <a:pt x="408387" y="210484"/>
                </a:lnTo>
                <a:lnTo>
                  <a:pt x="408387" y="212411"/>
                </a:lnTo>
                <a:cubicBezTo>
                  <a:pt x="408387" y="212411"/>
                  <a:pt x="407481" y="215698"/>
                  <a:pt x="407481" y="215698"/>
                </a:cubicBezTo>
                <a:lnTo>
                  <a:pt x="406347" y="219325"/>
                </a:lnTo>
                <a:lnTo>
                  <a:pt x="405780" y="220119"/>
                </a:lnTo>
                <a:lnTo>
                  <a:pt x="405100" y="220459"/>
                </a:lnTo>
                <a:lnTo>
                  <a:pt x="402153" y="219212"/>
                </a:lnTo>
                <a:lnTo>
                  <a:pt x="400113" y="219439"/>
                </a:lnTo>
                <a:lnTo>
                  <a:pt x="397733" y="220119"/>
                </a:lnTo>
                <a:lnTo>
                  <a:pt x="395239" y="220119"/>
                </a:lnTo>
                <a:cubicBezTo>
                  <a:pt x="395239" y="220119"/>
                  <a:pt x="393199" y="219552"/>
                  <a:pt x="393199" y="219552"/>
                </a:cubicBezTo>
                <a:lnTo>
                  <a:pt x="390592" y="221026"/>
                </a:lnTo>
                <a:lnTo>
                  <a:pt x="388098" y="220232"/>
                </a:lnTo>
                <a:lnTo>
                  <a:pt x="386511" y="219325"/>
                </a:lnTo>
                <a:lnTo>
                  <a:pt x="385491" y="216832"/>
                </a:lnTo>
                <a:lnTo>
                  <a:pt x="385038" y="216492"/>
                </a:lnTo>
                <a:lnTo>
                  <a:pt x="379824" y="219212"/>
                </a:lnTo>
                <a:lnTo>
                  <a:pt x="378577" y="219212"/>
                </a:lnTo>
                <a:cubicBezTo>
                  <a:pt x="378577" y="219212"/>
                  <a:pt x="375403" y="217965"/>
                  <a:pt x="375403" y="217965"/>
                </a:cubicBezTo>
                <a:lnTo>
                  <a:pt x="372797" y="216492"/>
                </a:lnTo>
                <a:lnTo>
                  <a:pt x="371776" y="216038"/>
                </a:lnTo>
                <a:lnTo>
                  <a:pt x="369283" y="215472"/>
                </a:lnTo>
                <a:lnTo>
                  <a:pt x="367016" y="215132"/>
                </a:lnTo>
                <a:lnTo>
                  <a:pt x="364522" y="214225"/>
                </a:lnTo>
                <a:lnTo>
                  <a:pt x="361462" y="215358"/>
                </a:lnTo>
                <a:lnTo>
                  <a:pt x="360215" y="215358"/>
                </a:lnTo>
                <a:cubicBezTo>
                  <a:pt x="360215" y="215358"/>
                  <a:pt x="359081" y="214451"/>
                  <a:pt x="359081" y="214451"/>
                </a:cubicBezTo>
                <a:lnTo>
                  <a:pt x="358515" y="212751"/>
                </a:lnTo>
                <a:lnTo>
                  <a:pt x="358515" y="211165"/>
                </a:lnTo>
                <a:cubicBezTo>
                  <a:pt x="358515" y="211165"/>
                  <a:pt x="357268" y="210031"/>
                  <a:pt x="357268" y="210031"/>
                </a:cubicBezTo>
                <a:lnTo>
                  <a:pt x="355681" y="209804"/>
                </a:lnTo>
                <a:lnTo>
                  <a:pt x="353414" y="210824"/>
                </a:lnTo>
                <a:lnTo>
                  <a:pt x="350014" y="212185"/>
                </a:lnTo>
                <a:lnTo>
                  <a:pt x="348880" y="211958"/>
                </a:lnTo>
                <a:lnTo>
                  <a:pt x="347860" y="211618"/>
                </a:lnTo>
                <a:lnTo>
                  <a:pt x="347520" y="211278"/>
                </a:lnTo>
                <a:lnTo>
                  <a:pt x="347067" y="209691"/>
                </a:lnTo>
                <a:lnTo>
                  <a:pt x="346500" y="209351"/>
                </a:lnTo>
                <a:lnTo>
                  <a:pt x="345707" y="209351"/>
                </a:lnTo>
                <a:cubicBezTo>
                  <a:pt x="345707" y="209351"/>
                  <a:pt x="344347" y="208898"/>
                  <a:pt x="344347" y="208898"/>
                </a:cubicBezTo>
                <a:lnTo>
                  <a:pt x="342646" y="207764"/>
                </a:lnTo>
                <a:lnTo>
                  <a:pt x="337546" y="205044"/>
                </a:lnTo>
                <a:lnTo>
                  <a:pt x="336866" y="203797"/>
                </a:lnTo>
                <a:lnTo>
                  <a:pt x="336866" y="201190"/>
                </a:lnTo>
                <a:cubicBezTo>
                  <a:pt x="336866" y="201190"/>
                  <a:pt x="336639" y="200057"/>
                  <a:pt x="336639" y="200057"/>
                </a:cubicBezTo>
                <a:lnTo>
                  <a:pt x="335959" y="198923"/>
                </a:lnTo>
                <a:lnTo>
                  <a:pt x="333352" y="197790"/>
                </a:lnTo>
                <a:lnTo>
                  <a:pt x="328251" y="195863"/>
                </a:lnTo>
                <a:lnTo>
                  <a:pt x="325418" y="194389"/>
                </a:lnTo>
                <a:lnTo>
                  <a:pt x="324057" y="195069"/>
                </a:lnTo>
                <a:lnTo>
                  <a:pt x="321451" y="195749"/>
                </a:lnTo>
                <a:lnTo>
                  <a:pt x="320090" y="197109"/>
                </a:lnTo>
                <a:lnTo>
                  <a:pt x="318390" y="196656"/>
                </a:lnTo>
                <a:lnTo>
                  <a:pt x="314423" y="195183"/>
                </a:lnTo>
                <a:lnTo>
                  <a:pt x="312269" y="194956"/>
                </a:lnTo>
                <a:lnTo>
                  <a:pt x="311023" y="195409"/>
                </a:lnTo>
                <a:lnTo>
                  <a:pt x="310683" y="196203"/>
                </a:lnTo>
                <a:lnTo>
                  <a:pt x="309096" y="197109"/>
                </a:lnTo>
                <a:lnTo>
                  <a:pt x="307509" y="196316"/>
                </a:lnTo>
                <a:lnTo>
                  <a:pt x="304449" y="195296"/>
                </a:lnTo>
                <a:lnTo>
                  <a:pt x="301728" y="194729"/>
                </a:lnTo>
                <a:lnTo>
                  <a:pt x="297648" y="193482"/>
                </a:lnTo>
                <a:lnTo>
                  <a:pt x="297194" y="191669"/>
                </a:lnTo>
                <a:lnTo>
                  <a:pt x="296514" y="189855"/>
                </a:lnTo>
                <a:lnTo>
                  <a:pt x="295494" y="189515"/>
                </a:lnTo>
                <a:lnTo>
                  <a:pt x="291867" y="189855"/>
                </a:lnTo>
                <a:lnTo>
                  <a:pt x="288467" y="187815"/>
                </a:lnTo>
                <a:lnTo>
                  <a:pt x="284840" y="185208"/>
                </a:lnTo>
                <a:lnTo>
                  <a:pt x="283253" y="184415"/>
                </a:lnTo>
                <a:lnTo>
                  <a:pt x="282233" y="184075"/>
                </a:lnTo>
                <a:lnTo>
                  <a:pt x="281326" y="184415"/>
                </a:lnTo>
                <a:lnTo>
                  <a:pt x="280306" y="184982"/>
                </a:lnTo>
                <a:lnTo>
                  <a:pt x="279399" y="185208"/>
                </a:lnTo>
                <a:lnTo>
                  <a:pt x="277472" y="184075"/>
                </a:lnTo>
                <a:lnTo>
                  <a:pt x="274979" y="182488"/>
                </a:lnTo>
                <a:lnTo>
                  <a:pt x="271918" y="180561"/>
                </a:lnTo>
                <a:lnTo>
                  <a:pt x="268291" y="177841"/>
                </a:lnTo>
                <a:lnTo>
                  <a:pt x="266818" y="176254"/>
                </a:lnTo>
                <a:lnTo>
                  <a:pt x="266138" y="175120"/>
                </a:lnTo>
                <a:lnTo>
                  <a:pt x="265344" y="173987"/>
                </a:lnTo>
                <a:lnTo>
                  <a:pt x="262170" y="172173"/>
                </a:lnTo>
                <a:lnTo>
                  <a:pt x="259677" y="170813"/>
                </a:lnTo>
                <a:lnTo>
                  <a:pt x="256730" y="169113"/>
                </a:lnTo>
                <a:lnTo>
                  <a:pt x="256277" y="168773"/>
                </a:lnTo>
                <a:lnTo>
                  <a:pt x="255143" y="167753"/>
                </a:lnTo>
                <a:lnTo>
                  <a:pt x="253443" y="166506"/>
                </a:lnTo>
                <a:lnTo>
                  <a:pt x="252082" y="166166"/>
                </a:lnTo>
                <a:lnTo>
                  <a:pt x="251629" y="166846"/>
                </a:lnTo>
                <a:lnTo>
                  <a:pt x="251289" y="167526"/>
                </a:lnTo>
                <a:lnTo>
                  <a:pt x="250042" y="167526"/>
                </a:lnTo>
                <a:cubicBezTo>
                  <a:pt x="250042" y="167526"/>
                  <a:pt x="248116" y="166053"/>
                  <a:pt x="248116" y="166053"/>
                </a:cubicBezTo>
                <a:lnTo>
                  <a:pt x="246075" y="164692"/>
                </a:lnTo>
                <a:lnTo>
                  <a:pt x="244488" y="163446"/>
                </a:lnTo>
                <a:lnTo>
                  <a:pt x="242901" y="162199"/>
                </a:lnTo>
                <a:lnTo>
                  <a:pt x="242561" y="161292"/>
                </a:lnTo>
                <a:lnTo>
                  <a:pt x="243241" y="158345"/>
                </a:lnTo>
                <a:lnTo>
                  <a:pt x="244148" y="155851"/>
                </a:lnTo>
                <a:lnTo>
                  <a:pt x="244942" y="155285"/>
                </a:lnTo>
                <a:lnTo>
                  <a:pt x="246189" y="153584"/>
                </a:lnTo>
                <a:lnTo>
                  <a:pt x="246642" y="150638"/>
                </a:lnTo>
                <a:lnTo>
                  <a:pt x="246642" y="148144"/>
                </a:lnTo>
                <a:cubicBezTo>
                  <a:pt x="246642" y="148144"/>
                  <a:pt x="247889" y="144630"/>
                  <a:pt x="247889" y="144630"/>
                </a:cubicBezTo>
                <a:lnTo>
                  <a:pt x="249589" y="140890"/>
                </a:lnTo>
                <a:lnTo>
                  <a:pt x="252649" y="136809"/>
                </a:lnTo>
                <a:lnTo>
                  <a:pt x="254009" y="135449"/>
                </a:lnTo>
                <a:lnTo>
                  <a:pt x="255483" y="134542"/>
                </a:lnTo>
                <a:lnTo>
                  <a:pt x="258317" y="131595"/>
                </a:lnTo>
                <a:lnTo>
                  <a:pt x="258883" y="131142"/>
                </a:lnTo>
                <a:lnTo>
                  <a:pt x="260130" y="130348"/>
                </a:lnTo>
                <a:lnTo>
                  <a:pt x="261377" y="130122"/>
                </a:lnTo>
                <a:lnTo>
                  <a:pt x="262284" y="130462"/>
                </a:lnTo>
                <a:lnTo>
                  <a:pt x="261830" y="128762"/>
                </a:lnTo>
                <a:lnTo>
                  <a:pt x="259563" y="127515"/>
                </a:lnTo>
                <a:lnTo>
                  <a:pt x="256957" y="125815"/>
                </a:lnTo>
                <a:lnTo>
                  <a:pt x="255596" y="124454"/>
                </a:lnTo>
                <a:lnTo>
                  <a:pt x="254123" y="123661"/>
                </a:lnTo>
                <a:lnTo>
                  <a:pt x="252762" y="123321"/>
                </a:lnTo>
                <a:lnTo>
                  <a:pt x="250042" y="122187"/>
                </a:lnTo>
                <a:lnTo>
                  <a:pt x="246982" y="120941"/>
                </a:lnTo>
                <a:lnTo>
                  <a:pt x="245508" y="120714"/>
                </a:lnTo>
                <a:lnTo>
                  <a:pt x="245508" y="119807"/>
                </a:lnTo>
                <a:cubicBezTo>
                  <a:pt x="245508" y="119807"/>
                  <a:pt x="245848" y="117880"/>
                  <a:pt x="245848" y="117880"/>
                </a:cubicBezTo>
                <a:lnTo>
                  <a:pt x="245622" y="116067"/>
                </a:lnTo>
                <a:lnTo>
                  <a:pt x="244715" y="115273"/>
                </a:lnTo>
                <a:lnTo>
                  <a:pt x="243355" y="115500"/>
                </a:lnTo>
                <a:lnTo>
                  <a:pt x="240181" y="112893"/>
                </a:lnTo>
                <a:lnTo>
                  <a:pt x="240068" y="112893"/>
                </a:lnTo>
                <a:cubicBezTo>
                  <a:pt x="240068" y="112893"/>
                  <a:pt x="240068" y="112780"/>
                  <a:pt x="240068" y="112780"/>
                </a:cubicBezTo>
                <a:lnTo>
                  <a:pt x="239161" y="112100"/>
                </a:lnTo>
                <a:lnTo>
                  <a:pt x="237574" y="111080"/>
                </a:lnTo>
                <a:lnTo>
                  <a:pt x="234854" y="111080"/>
                </a:lnTo>
                <a:cubicBezTo>
                  <a:pt x="234854" y="111080"/>
                  <a:pt x="232814" y="111533"/>
                  <a:pt x="232814" y="111533"/>
                </a:cubicBezTo>
                <a:lnTo>
                  <a:pt x="231340" y="110400"/>
                </a:lnTo>
                <a:lnTo>
                  <a:pt x="229187" y="108699"/>
                </a:lnTo>
                <a:lnTo>
                  <a:pt x="228847" y="108359"/>
                </a:lnTo>
                <a:lnTo>
                  <a:pt x="228620" y="108359"/>
                </a:lnTo>
                <a:cubicBezTo>
                  <a:pt x="228620" y="108359"/>
                  <a:pt x="228166" y="107793"/>
                  <a:pt x="228166" y="107793"/>
                </a:cubicBezTo>
                <a:lnTo>
                  <a:pt x="226013" y="104505"/>
                </a:lnTo>
                <a:lnTo>
                  <a:pt x="223406" y="100652"/>
                </a:lnTo>
                <a:lnTo>
                  <a:pt x="222159" y="100085"/>
                </a:lnTo>
                <a:lnTo>
                  <a:pt x="221479" y="100425"/>
                </a:lnTo>
                <a:lnTo>
                  <a:pt x="220686" y="102465"/>
                </a:lnTo>
                <a:lnTo>
                  <a:pt x="220119" y="102239"/>
                </a:lnTo>
                <a:lnTo>
                  <a:pt x="219212" y="102239"/>
                </a:lnTo>
                <a:cubicBezTo>
                  <a:pt x="219212" y="102239"/>
                  <a:pt x="218078" y="103145"/>
                  <a:pt x="218078" y="103145"/>
                </a:cubicBezTo>
                <a:lnTo>
                  <a:pt x="216945" y="103372"/>
                </a:lnTo>
                <a:lnTo>
                  <a:pt x="216265" y="103145"/>
                </a:lnTo>
                <a:lnTo>
                  <a:pt x="215925" y="102579"/>
                </a:lnTo>
                <a:lnTo>
                  <a:pt x="216265" y="99858"/>
                </a:lnTo>
                <a:lnTo>
                  <a:pt x="215585" y="98951"/>
                </a:lnTo>
                <a:lnTo>
                  <a:pt x="216152" y="97025"/>
                </a:lnTo>
                <a:lnTo>
                  <a:pt x="217172" y="95438"/>
                </a:lnTo>
                <a:lnTo>
                  <a:pt x="216152" y="94191"/>
                </a:lnTo>
                <a:lnTo>
                  <a:pt x="214905" y="92491"/>
                </a:lnTo>
                <a:lnTo>
                  <a:pt x="214905" y="90904"/>
                </a:lnTo>
                <a:cubicBezTo>
                  <a:pt x="214905" y="90904"/>
                  <a:pt x="215472" y="88864"/>
                  <a:pt x="215472" y="88864"/>
                </a:cubicBezTo>
                <a:lnTo>
                  <a:pt x="214225" y="86937"/>
                </a:lnTo>
                <a:lnTo>
                  <a:pt x="215472" y="88750"/>
                </a:lnTo>
                <a:lnTo>
                  <a:pt x="215472" y="88750"/>
                </a:lnTo>
                <a:cubicBezTo>
                  <a:pt x="215472" y="88750"/>
                  <a:pt x="215812" y="87163"/>
                  <a:pt x="215812" y="87163"/>
                </a:cubicBezTo>
                <a:lnTo>
                  <a:pt x="215585" y="86483"/>
                </a:lnTo>
                <a:lnTo>
                  <a:pt x="214565" y="85577"/>
                </a:lnTo>
                <a:lnTo>
                  <a:pt x="210824" y="80929"/>
                </a:lnTo>
                <a:lnTo>
                  <a:pt x="210598" y="80476"/>
                </a:lnTo>
                <a:lnTo>
                  <a:pt x="209918" y="78889"/>
                </a:lnTo>
                <a:lnTo>
                  <a:pt x="209577" y="76509"/>
                </a:lnTo>
                <a:lnTo>
                  <a:pt x="209124" y="74809"/>
                </a:lnTo>
                <a:lnTo>
                  <a:pt x="208557" y="73562"/>
                </a:lnTo>
                <a:lnTo>
                  <a:pt x="208557" y="72995"/>
                </a:lnTo>
                <a:cubicBezTo>
                  <a:pt x="208557" y="72995"/>
                  <a:pt x="209011" y="72655"/>
                  <a:pt x="209011" y="72655"/>
                </a:cubicBezTo>
                <a:lnTo>
                  <a:pt x="211391" y="72315"/>
                </a:lnTo>
                <a:lnTo>
                  <a:pt x="213545" y="72088"/>
                </a:lnTo>
                <a:lnTo>
                  <a:pt x="215018" y="71635"/>
                </a:lnTo>
                <a:lnTo>
                  <a:pt x="215698" y="72542"/>
                </a:lnTo>
                <a:lnTo>
                  <a:pt x="216038" y="74015"/>
                </a:lnTo>
                <a:lnTo>
                  <a:pt x="216378" y="74809"/>
                </a:lnTo>
                <a:lnTo>
                  <a:pt x="217738" y="76169"/>
                </a:lnTo>
                <a:lnTo>
                  <a:pt x="219439" y="77529"/>
                </a:lnTo>
                <a:lnTo>
                  <a:pt x="221026" y="77529"/>
                </a:lnTo>
                <a:cubicBezTo>
                  <a:pt x="221026" y="77529"/>
                  <a:pt x="222499" y="76849"/>
                  <a:pt x="222499" y="76849"/>
                </a:cubicBezTo>
                <a:lnTo>
                  <a:pt x="223746" y="74695"/>
                </a:lnTo>
                <a:lnTo>
                  <a:pt x="224653" y="74129"/>
                </a:lnTo>
                <a:lnTo>
                  <a:pt x="225673" y="74129"/>
                </a:lnTo>
                <a:cubicBezTo>
                  <a:pt x="225673" y="74129"/>
                  <a:pt x="225673" y="72542"/>
                  <a:pt x="225673" y="72542"/>
                </a:cubicBezTo>
                <a:lnTo>
                  <a:pt x="226013" y="69141"/>
                </a:lnTo>
                <a:lnTo>
                  <a:pt x="226013" y="67781"/>
                </a:lnTo>
                <a:cubicBezTo>
                  <a:pt x="226013" y="67781"/>
                  <a:pt x="225446" y="66534"/>
                  <a:pt x="225446" y="66534"/>
                </a:cubicBezTo>
                <a:lnTo>
                  <a:pt x="225446" y="65174"/>
                </a:lnTo>
                <a:cubicBezTo>
                  <a:pt x="225446" y="65174"/>
                  <a:pt x="225446" y="63134"/>
                  <a:pt x="225446" y="63134"/>
                </a:cubicBezTo>
                <a:lnTo>
                  <a:pt x="224313" y="61774"/>
                </a:lnTo>
                <a:lnTo>
                  <a:pt x="223519" y="61207"/>
                </a:lnTo>
                <a:lnTo>
                  <a:pt x="223519" y="60527"/>
                </a:lnTo>
                <a:cubicBezTo>
                  <a:pt x="223519" y="60527"/>
                  <a:pt x="223746" y="59167"/>
                  <a:pt x="223746" y="59167"/>
                </a:cubicBezTo>
                <a:lnTo>
                  <a:pt x="223973" y="57580"/>
                </a:lnTo>
                <a:lnTo>
                  <a:pt x="223519" y="56220"/>
                </a:lnTo>
                <a:lnTo>
                  <a:pt x="222613" y="55653"/>
                </a:lnTo>
                <a:lnTo>
                  <a:pt x="221479" y="54633"/>
                </a:lnTo>
                <a:lnTo>
                  <a:pt x="220119" y="53273"/>
                </a:lnTo>
                <a:lnTo>
                  <a:pt x="219439" y="52253"/>
                </a:lnTo>
                <a:lnTo>
                  <a:pt x="218418" y="51119"/>
                </a:lnTo>
                <a:lnTo>
                  <a:pt x="217172" y="49419"/>
                </a:lnTo>
                <a:lnTo>
                  <a:pt x="216945" y="45679"/>
                </a:lnTo>
                <a:lnTo>
                  <a:pt x="216945" y="41825"/>
                </a:lnTo>
                <a:cubicBezTo>
                  <a:pt x="216945" y="41825"/>
                  <a:pt x="216378" y="39898"/>
                  <a:pt x="216378" y="39898"/>
                </a:cubicBezTo>
                <a:lnTo>
                  <a:pt x="215698" y="36838"/>
                </a:lnTo>
                <a:lnTo>
                  <a:pt x="215698" y="35818"/>
                </a:lnTo>
                <a:cubicBezTo>
                  <a:pt x="215698" y="35818"/>
                  <a:pt x="216265" y="35024"/>
                  <a:pt x="216265" y="35024"/>
                </a:cubicBezTo>
                <a:lnTo>
                  <a:pt x="219892" y="32530"/>
                </a:lnTo>
                <a:lnTo>
                  <a:pt x="220686" y="31510"/>
                </a:lnTo>
                <a:lnTo>
                  <a:pt x="220686" y="30717"/>
                </a:lnTo>
                <a:cubicBezTo>
                  <a:pt x="220686" y="30717"/>
                  <a:pt x="220686" y="29583"/>
                  <a:pt x="220686" y="29583"/>
                </a:cubicBezTo>
                <a:lnTo>
                  <a:pt x="220006" y="28337"/>
                </a:lnTo>
                <a:lnTo>
                  <a:pt x="218532" y="27430"/>
                </a:lnTo>
                <a:lnTo>
                  <a:pt x="216492" y="25843"/>
                </a:lnTo>
                <a:lnTo>
                  <a:pt x="214565" y="24256"/>
                </a:lnTo>
                <a:lnTo>
                  <a:pt x="211391" y="23236"/>
                </a:lnTo>
                <a:lnTo>
                  <a:pt x="207537" y="21989"/>
                </a:lnTo>
                <a:lnTo>
                  <a:pt x="206631" y="20856"/>
                </a:lnTo>
                <a:lnTo>
                  <a:pt x="205724" y="18022"/>
                </a:lnTo>
                <a:lnTo>
                  <a:pt x="204137" y="13602"/>
                </a:lnTo>
                <a:lnTo>
                  <a:pt x="202437" y="8954"/>
                </a:lnTo>
                <a:lnTo>
                  <a:pt x="201190" y="6121"/>
                </a:lnTo>
                <a:lnTo>
                  <a:pt x="201190" y="4761"/>
                </a:lnTo>
                <a:cubicBezTo>
                  <a:pt x="201190" y="4761"/>
                  <a:pt x="201870" y="1247"/>
                  <a:pt x="201870" y="1247"/>
                </a:cubicBezTo>
                <a:lnTo>
                  <a:pt x="201870" y="453"/>
                </a:lnTo>
                <a:cubicBezTo>
                  <a:pt x="201870" y="453"/>
                  <a:pt x="201077" y="227"/>
                  <a:pt x="201077" y="227"/>
                </a:cubicBezTo>
                <a:lnTo>
                  <a:pt x="199830" y="680"/>
                </a:lnTo>
                <a:lnTo>
                  <a:pt x="198810" y="1247"/>
                </a:lnTo>
                <a:lnTo>
                  <a:pt x="197903" y="907"/>
                </a:lnTo>
                <a:lnTo>
                  <a:pt x="197110" y="340"/>
                </a:lnTo>
                <a:lnTo>
                  <a:pt x="196883" y="0"/>
                </a:lnTo>
                <a:lnTo>
                  <a:pt x="194843" y="1360"/>
                </a:lnTo>
                <a:lnTo>
                  <a:pt x="192235" y="2947"/>
                </a:lnTo>
                <a:lnTo>
                  <a:pt x="189175" y="4874"/>
                </a:lnTo>
                <a:lnTo>
                  <a:pt x="186455" y="6574"/>
                </a:lnTo>
                <a:lnTo>
                  <a:pt x="183961" y="8161"/>
                </a:lnTo>
                <a:lnTo>
                  <a:pt x="181468" y="9748"/>
                </a:lnTo>
                <a:lnTo>
                  <a:pt x="181128" y="10881"/>
                </a:lnTo>
                <a:lnTo>
                  <a:pt x="180561" y="12581"/>
                </a:lnTo>
                <a:lnTo>
                  <a:pt x="178294" y="13942"/>
                </a:lnTo>
                <a:lnTo>
                  <a:pt x="176027" y="14848"/>
                </a:lnTo>
                <a:lnTo>
                  <a:pt x="175460" y="15415"/>
                </a:lnTo>
                <a:lnTo>
                  <a:pt x="175234" y="16209"/>
                </a:lnTo>
                <a:lnTo>
                  <a:pt x="174100" y="17682"/>
                </a:lnTo>
                <a:lnTo>
                  <a:pt x="172060" y="18929"/>
                </a:lnTo>
                <a:lnTo>
                  <a:pt x="170360" y="18929"/>
                </a:lnTo>
                <a:cubicBezTo>
                  <a:pt x="170360" y="18929"/>
                  <a:pt x="169226" y="18476"/>
                  <a:pt x="169226" y="18476"/>
                </a:cubicBezTo>
                <a:lnTo>
                  <a:pt x="163446" y="20629"/>
                </a:lnTo>
                <a:lnTo>
                  <a:pt x="160725" y="20629"/>
                </a:lnTo>
                <a:cubicBezTo>
                  <a:pt x="160725" y="20629"/>
                  <a:pt x="158572" y="21989"/>
                  <a:pt x="158572" y="21989"/>
                </a:cubicBezTo>
                <a:lnTo>
                  <a:pt x="156985" y="23236"/>
                </a:lnTo>
                <a:lnTo>
                  <a:pt x="153811" y="24596"/>
                </a:lnTo>
                <a:lnTo>
                  <a:pt x="151658" y="24596"/>
                </a:lnTo>
                <a:cubicBezTo>
                  <a:pt x="151658" y="24596"/>
                  <a:pt x="148484" y="23803"/>
                  <a:pt x="148484" y="23803"/>
                </a:cubicBezTo>
                <a:lnTo>
                  <a:pt x="144630" y="22216"/>
                </a:lnTo>
                <a:lnTo>
                  <a:pt x="143043" y="21309"/>
                </a:lnTo>
                <a:lnTo>
                  <a:pt x="141683" y="21309"/>
                </a:lnTo>
                <a:cubicBezTo>
                  <a:pt x="141683" y="21309"/>
                  <a:pt x="138283" y="21196"/>
                  <a:pt x="138283" y="21196"/>
                </a:cubicBezTo>
                <a:lnTo>
                  <a:pt x="134996" y="20402"/>
                </a:lnTo>
                <a:lnTo>
                  <a:pt x="131028" y="19496"/>
                </a:lnTo>
                <a:lnTo>
                  <a:pt x="129102" y="19042"/>
                </a:lnTo>
                <a:lnTo>
                  <a:pt x="125021" y="18249"/>
                </a:lnTo>
                <a:lnTo>
                  <a:pt x="122414" y="19382"/>
                </a:lnTo>
                <a:lnTo>
                  <a:pt x="120034" y="20402"/>
                </a:lnTo>
                <a:lnTo>
                  <a:pt x="118107" y="21082"/>
                </a:lnTo>
                <a:lnTo>
                  <a:pt x="116520" y="24143"/>
                </a:lnTo>
                <a:lnTo>
                  <a:pt x="115840" y="25276"/>
                </a:lnTo>
                <a:lnTo>
                  <a:pt x="115047" y="26863"/>
                </a:lnTo>
                <a:lnTo>
                  <a:pt x="114707" y="27997"/>
                </a:lnTo>
                <a:lnTo>
                  <a:pt x="115047" y="29357"/>
                </a:lnTo>
                <a:lnTo>
                  <a:pt x="117427" y="30263"/>
                </a:lnTo>
                <a:lnTo>
                  <a:pt x="118447" y="31510"/>
                </a:lnTo>
                <a:lnTo>
                  <a:pt x="118447" y="32644"/>
                </a:lnTo>
                <a:cubicBezTo>
                  <a:pt x="118447" y="32644"/>
                  <a:pt x="117767" y="33777"/>
                  <a:pt x="117767" y="33777"/>
                </a:cubicBezTo>
                <a:lnTo>
                  <a:pt x="117087" y="34684"/>
                </a:lnTo>
                <a:lnTo>
                  <a:pt x="117087" y="35477"/>
                </a:lnTo>
                <a:cubicBezTo>
                  <a:pt x="117087" y="35477"/>
                  <a:pt x="117427" y="36271"/>
                  <a:pt x="117427" y="36271"/>
                </a:cubicBezTo>
                <a:lnTo>
                  <a:pt x="117994" y="36838"/>
                </a:lnTo>
                <a:lnTo>
                  <a:pt x="121281" y="37178"/>
                </a:lnTo>
                <a:lnTo>
                  <a:pt x="123208" y="37178"/>
                </a:lnTo>
                <a:cubicBezTo>
                  <a:pt x="123208" y="37178"/>
                  <a:pt x="124001" y="37518"/>
                  <a:pt x="124001" y="37518"/>
                </a:cubicBezTo>
                <a:lnTo>
                  <a:pt x="124001" y="38651"/>
                </a:lnTo>
                <a:cubicBezTo>
                  <a:pt x="124001" y="38651"/>
                  <a:pt x="123321" y="40125"/>
                  <a:pt x="123321" y="40125"/>
                </a:cubicBezTo>
                <a:lnTo>
                  <a:pt x="120487" y="41258"/>
                </a:lnTo>
                <a:lnTo>
                  <a:pt x="118900" y="42505"/>
                </a:lnTo>
                <a:lnTo>
                  <a:pt x="118447" y="44205"/>
                </a:lnTo>
                <a:lnTo>
                  <a:pt x="118447" y="45565"/>
                </a:lnTo>
                <a:cubicBezTo>
                  <a:pt x="118447" y="45565"/>
                  <a:pt x="119014" y="46472"/>
                  <a:pt x="119014" y="46472"/>
                </a:cubicBezTo>
                <a:lnTo>
                  <a:pt x="120374" y="47492"/>
                </a:lnTo>
                <a:lnTo>
                  <a:pt x="121621" y="48626"/>
                </a:lnTo>
                <a:lnTo>
                  <a:pt x="121961" y="49532"/>
                </a:lnTo>
                <a:lnTo>
                  <a:pt x="121961" y="50779"/>
                </a:lnTo>
                <a:cubicBezTo>
                  <a:pt x="121961" y="50779"/>
                  <a:pt x="121281" y="52479"/>
                  <a:pt x="121281" y="52479"/>
                </a:cubicBezTo>
                <a:lnTo>
                  <a:pt x="119920" y="54520"/>
                </a:lnTo>
                <a:lnTo>
                  <a:pt x="118787" y="55993"/>
                </a:lnTo>
                <a:lnTo>
                  <a:pt x="118787" y="56560"/>
                </a:lnTo>
                <a:cubicBezTo>
                  <a:pt x="118787" y="56560"/>
                  <a:pt x="119014" y="57353"/>
                  <a:pt x="119014" y="57353"/>
                </a:cubicBezTo>
                <a:lnTo>
                  <a:pt x="119920" y="58487"/>
                </a:lnTo>
                <a:lnTo>
                  <a:pt x="121507" y="60187"/>
                </a:lnTo>
                <a:lnTo>
                  <a:pt x="123434" y="61547"/>
                </a:lnTo>
                <a:lnTo>
                  <a:pt x="124681" y="61887"/>
                </a:lnTo>
                <a:lnTo>
                  <a:pt x="125135" y="62227"/>
                </a:lnTo>
                <a:lnTo>
                  <a:pt x="125475" y="63814"/>
                </a:lnTo>
                <a:lnTo>
                  <a:pt x="125475" y="65401"/>
                </a:lnTo>
                <a:cubicBezTo>
                  <a:pt x="125475" y="65401"/>
                  <a:pt x="125135" y="66648"/>
                  <a:pt x="125135" y="66648"/>
                </a:cubicBezTo>
                <a:lnTo>
                  <a:pt x="126155" y="67668"/>
                </a:lnTo>
                <a:lnTo>
                  <a:pt x="128762" y="67668"/>
                </a:lnTo>
                <a:cubicBezTo>
                  <a:pt x="128762" y="67668"/>
                  <a:pt x="130915" y="68008"/>
                  <a:pt x="130915" y="68008"/>
                </a:cubicBezTo>
                <a:lnTo>
                  <a:pt x="131822" y="67555"/>
                </a:lnTo>
                <a:lnTo>
                  <a:pt x="132502" y="67895"/>
                </a:lnTo>
                <a:lnTo>
                  <a:pt x="132049" y="71522"/>
                </a:lnTo>
                <a:lnTo>
                  <a:pt x="132389" y="73675"/>
                </a:lnTo>
                <a:lnTo>
                  <a:pt x="132956" y="74242"/>
                </a:lnTo>
                <a:lnTo>
                  <a:pt x="135109" y="75149"/>
                </a:lnTo>
                <a:lnTo>
                  <a:pt x="139189" y="75149"/>
                </a:lnTo>
                <a:cubicBezTo>
                  <a:pt x="139189" y="75149"/>
                  <a:pt x="141570" y="76056"/>
                  <a:pt x="141570" y="76056"/>
                </a:cubicBezTo>
                <a:lnTo>
                  <a:pt x="144177" y="77189"/>
                </a:lnTo>
                <a:lnTo>
                  <a:pt x="145537" y="78436"/>
                </a:lnTo>
                <a:lnTo>
                  <a:pt x="146217" y="79456"/>
                </a:lnTo>
                <a:lnTo>
                  <a:pt x="145990" y="81043"/>
                </a:lnTo>
                <a:lnTo>
                  <a:pt x="144517" y="82856"/>
                </a:lnTo>
                <a:lnTo>
                  <a:pt x="142137" y="83763"/>
                </a:lnTo>
                <a:lnTo>
                  <a:pt x="140776" y="84103"/>
                </a:lnTo>
                <a:lnTo>
                  <a:pt x="133976" y="87503"/>
                </a:lnTo>
                <a:lnTo>
                  <a:pt x="131822" y="88977"/>
                </a:lnTo>
                <a:lnTo>
                  <a:pt x="130235" y="90677"/>
                </a:lnTo>
                <a:lnTo>
                  <a:pt x="129668" y="91924"/>
                </a:lnTo>
                <a:lnTo>
                  <a:pt x="129328" y="93171"/>
                </a:lnTo>
                <a:lnTo>
                  <a:pt x="130802" y="97705"/>
                </a:lnTo>
                <a:lnTo>
                  <a:pt x="131028" y="99178"/>
                </a:lnTo>
                <a:lnTo>
                  <a:pt x="129782" y="104165"/>
                </a:lnTo>
                <a:lnTo>
                  <a:pt x="129442" y="105979"/>
                </a:lnTo>
                <a:lnTo>
                  <a:pt x="129895" y="107226"/>
                </a:lnTo>
                <a:lnTo>
                  <a:pt x="131369" y="107679"/>
                </a:lnTo>
                <a:lnTo>
                  <a:pt x="131709" y="108699"/>
                </a:lnTo>
                <a:lnTo>
                  <a:pt x="131709" y="109493"/>
                </a:lnTo>
                <a:cubicBezTo>
                  <a:pt x="131709" y="109493"/>
                  <a:pt x="129328" y="111306"/>
                  <a:pt x="129328" y="111306"/>
                </a:cubicBezTo>
                <a:lnTo>
                  <a:pt x="126721" y="112893"/>
                </a:lnTo>
                <a:lnTo>
                  <a:pt x="125928" y="112893"/>
                </a:lnTo>
                <a:cubicBezTo>
                  <a:pt x="125928" y="112893"/>
                  <a:pt x="123434" y="115840"/>
                  <a:pt x="123434" y="115840"/>
                </a:cubicBezTo>
                <a:lnTo>
                  <a:pt x="119240" y="121847"/>
                </a:lnTo>
                <a:lnTo>
                  <a:pt x="116974" y="123888"/>
                </a:lnTo>
                <a:lnTo>
                  <a:pt x="116974" y="124908"/>
                </a:lnTo>
                <a:cubicBezTo>
                  <a:pt x="116974" y="124908"/>
                  <a:pt x="116634" y="125928"/>
                  <a:pt x="116634" y="125928"/>
                </a:cubicBezTo>
                <a:lnTo>
                  <a:pt x="117540" y="127628"/>
                </a:lnTo>
                <a:lnTo>
                  <a:pt x="117767" y="129102"/>
                </a:lnTo>
                <a:lnTo>
                  <a:pt x="116860" y="130575"/>
                </a:lnTo>
                <a:lnTo>
                  <a:pt x="115273" y="132275"/>
                </a:lnTo>
                <a:lnTo>
                  <a:pt x="112213" y="133749"/>
                </a:lnTo>
                <a:lnTo>
                  <a:pt x="108359" y="135222"/>
                </a:lnTo>
                <a:lnTo>
                  <a:pt x="106546" y="136129"/>
                </a:lnTo>
                <a:lnTo>
                  <a:pt x="105185" y="139983"/>
                </a:lnTo>
                <a:lnTo>
                  <a:pt x="103939" y="143837"/>
                </a:lnTo>
                <a:lnTo>
                  <a:pt x="103372" y="145310"/>
                </a:lnTo>
                <a:lnTo>
                  <a:pt x="101218" y="149731"/>
                </a:lnTo>
                <a:lnTo>
                  <a:pt x="97591" y="156305"/>
                </a:lnTo>
                <a:lnTo>
                  <a:pt x="96685" y="157778"/>
                </a:lnTo>
                <a:lnTo>
                  <a:pt x="91017" y="160952"/>
                </a:lnTo>
                <a:lnTo>
                  <a:pt x="85236" y="164352"/>
                </a:lnTo>
                <a:lnTo>
                  <a:pt x="84216" y="165599"/>
                </a:lnTo>
                <a:lnTo>
                  <a:pt x="83083" y="168773"/>
                </a:lnTo>
                <a:lnTo>
                  <a:pt x="81950" y="172173"/>
                </a:lnTo>
                <a:lnTo>
                  <a:pt x="80930" y="173987"/>
                </a:lnTo>
                <a:lnTo>
                  <a:pt x="77189" y="177954"/>
                </a:lnTo>
                <a:lnTo>
                  <a:pt x="75942" y="181014"/>
                </a:lnTo>
                <a:lnTo>
                  <a:pt x="75602" y="183055"/>
                </a:lnTo>
                <a:lnTo>
                  <a:pt x="72429" y="184188"/>
                </a:lnTo>
                <a:lnTo>
                  <a:pt x="68914" y="185208"/>
                </a:lnTo>
                <a:lnTo>
                  <a:pt x="63701" y="185548"/>
                </a:lnTo>
                <a:lnTo>
                  <a:pt x="61547" y="186115"/>
                </a:lnTo>
                <a:lnTo>
                  <a:pt x="55200" y="188835"/>
                </a:lnTo>
                <a:lnTo>
                  <a:pt x="53613" y="188835"/>
                </a:lnTo>
                <a:cubicBezTo>
                  <a:pt x="53613" y="188835"/>
                  <a:pt x="52366" y="188495"/>
                  <a:pt x="52366" y="188495"/>
                </a:cubicBezTo>
                <a:lnTo>
                  <a:pt x="51459" y="187588"/>
                </a:lnTo>
                <a:lnTo>
                  <a:pt x="50552" y="186002"/>
                </a:lnTo>
                <a:lnTo>
                  <a:pt x="50099" y="183621"/>
                </a:lnTo>
                <a:lnTo>
                  <a:pt x="48852" y="182488"/>
                </a:lnTo>
                <a:lnTo>
                  <a:pt x="47152" y="181581"/>
                </a:lnTo>
                <a:lnTo>
                  <a:pt x="45452" y="181581"/>
                </a:lnTo>
                <a:cubicBezTo>
                  <a:pt x="45452" y="181581"/>
                  <a:pt x="43752" y="182601"/>
                  <a:pt x="43752" y="182601"/>
                </a:cubicBezTo>
                <a:lnTo>
                  <a:pt x="42278" y="183735"/>
                </a:lnTo>
                <a:lnTo>
                  <a:pt x="41258" y="184641"/>
                </a:lnTo>
                <a:lnTo>
                  <a:pt x="40238" y="185775"/>
                </a:lnTo>
                <a:lnTo>
                  <a:pt x="38311" y="189402"/>
                </a:lnTo>
                <a:lnTo>
                  <a:pt x="35137" y="194616"/>
                </a:lnTo>
                <a:lnTo>
                  <a:pt x="31624" y="198470"/>
                </a:lnTo>
                <a:lnTo>
                  <a:pt x="30377" y="199603"/>
                </a:lnTo>
                <a:lnTo>
                  <a:pt x="29584" y="200510"/>
                </a:lnTo>
                <a:lnTo>
                  <a:pt x="28450" y="201757"/>
                </a:lnTo>
                <a:lnTo>
                  <a:pt x="27770" y="203004"/>
                </a:lnTo>
                <a:lnTo>
                  <a:pt x="26863" y="206971"/>
                </a:lnTo>
                <a:lnTo>
                  <a:pt x="26410" y="210484"/>
                </a:lnTo>
                <a:lnTo>
                  <a:pt x="26636" y="211278"/>
                </a:lnTo>
                <a:lnTo>
                  <a:pt x="27203" y="211958"/>
                </a:lnTo>
                <a:lnTo>
                  <a:pt x="29130" y="212978"/>
                </a:lnTo>
                <a:lnTo>
                  <a:pt x="31850" y="214678"/>
                </a:lnTo>
                <a:lnTo>
                  <a:pt x="35477" y="215585"/>
                </a:lnTo>
                <a:lnTo>
                  <a:pt x="38538" y="215812"/>
                </a:lnTo>
                <a:lnTo>
                  <a:pt x="39671" y="216492"/>
                </a:lnTo>
                <a:lnTo>
                  <a:pt x="40351" y="217512"/>
                </a:lnTo>
                <a:lnTo>
                  <a:pt x="40578" y="218305"/>
                </a:lnTo>
                <a:lnTo>
                  <a:pt x="40578" y="221252"/>
                </a:lnTo>
                <a:cubicBezTo>
                  <a:pt x="40578" y="221252"/>
                  <a:pt x="40125" y="224426"/>
                  <a:pt x="40125" y="224426"/>
                </a:cubicBezTo>
                <a:lnTo>
                  <a:pt x="38991" y="227826"/>
                </a:lnTo>
                <a:lnTo>
                  <a:pt x="38991" y="229753"/>
                </a:lnTo>
                <a:cubicBezTo>
                  <a:pt x="38991" y="229753"/>
                  <a:pt x="39445" y="231680"/>
                  <a:pt x="39445" y="231680"/>
                </a:cubicBezTo>
                <a:lnTo>
                  <a:pt x="42845" y="236441"/>
                </a:lnTo>
                <a:lnTo>
                  <a:pt x="44092" y="236894"/>
                </a:lnTo>
                <a:lnTo>
                  <a:pt x="46586" y="236894"/>
                </a:lnTo>
                <a:cubicBezTo>
                  <a:pt x="46586" y="236894"/>
                  <a:pt x="47719" y="236894"/>
                  <a:pt x="47719" y="236894"/>
                </a:cubicBezTo>
                <a:lnTo>
                  <a:pt x="48966" y="236441"/>
                </a:lnTo>
                <a:lnTo>
                  <a:pt x="49872" y="236781"/>
                </a:lnTo>
                <a:lnTo>
                  <a:pt x="50552" y="237348"/>
                </a:lnTo>
                <a:lnTo>
                  <a:pt x="50779" y="238254"/>
                </a:lnTo>
                <a:lnTo>
                  <a:pt x="50779" y="243015"/>
                </a:lnTo>
                <a:cubicBezTo>
                  <a:pt x="50779" y="243015"/>
                  <a:pt x="51686" y="245168"/>
                  <a:pt x="51686" y="245168"/>
                </a:cubicBezTo>
                <a:lnTo>
                  <a:pt x="53726" y="248115"/>
                </a:lnTo>
                <a:lnTo>
                  <a:pt x="55313" y="251403"/>
                </a:lnTo>
                <a:lnTo>
                  <a:pt x="56787" y="255370"/>
                </a:lnTo>
                <a:lnTo>
                  <a:pt x="58260" y="258543"/>
                </a:lnTo>
                <a:lnTo>
                  <a:pt x="58827" y="260130"/>
                </a:lnTo>
                <a:lnTo>
                  <a:pt x="57920" y="260924"/>
                </a:lnTo>
                <a:lnTo>
                  <a:pt x="57353" y="261717"/>
                </a:lnTo>
                <a:lnTo>
                  <a:pt x="57353" y="262850"/>
                </a:lnTo>
                <a:cubicBezTo>
                  <a:pt x="57353" y="262850"/>
                  <a:pt x="57353" y="263984"/>
                  <a:pt x="57353" y="263984"/>
                </a:cubicBezTo>
                <a:lnTo>
                  <a:pt x="57353" y="264777"/>
                </a:lnTo>
                <a:cubicBezTo>
                  <a:pt x="57353" y="264777"/>
                  <a:pt x="57920" y="265797"/>
                  <a:pt x="57920" y="265797"/>
                </a:cubicBezTo>
                <a:lnTo>
                  <a:pt x="58713" y="266137"/>
                </a:lnTo>
                <a:lnTo>
                  <a:pt x="58713" y="266818"/>
                </a:lnTo>
                <a:cubicBezTo>
                  <a:pt x="58713" y="266818"/>
                  <a:pt x="57467" y="267724"/>
                  <a:pt x="57467" y="267724"/>
                </a:cubicBezTo>
                <a:lnTo>
                  <a:pt x="56333" y="267724"/>
                </a:lnTo>
                <a:cubicBezTo>
                  <a:pt x="56333" y="267724"/>
                  <a:pt x="55427" y="268178"/>
                  <a:pt x="55427" y="268178"/>
                </a:cubicBezTo>
                <a:lnTo>
                  <a:pt x="53726" y="270105"/>
                </a:lnTo>
                <a:lnTo>
                  <a:pt x="52933" y="270445"/>
                </a:lnTo>
                <a:lnTo>
                  <a:pt x="51913" y="270671"/>
                </a:lnTo>
                <a:lnTo>
                  <a:pt x="50779" y="270445"/>
                </a:lnTo>
                <a:lnTo>
                  <a:pt x="49192" y="269651"/>
                </a:lnTo>
                <a:lnTo>
                  <a:pt x="48739" y="268405"/>
                </a:lnTo>
                <a:lnTo>
                  <a:pt x="48966" y="267158"/>
                </a:lnTo>
                <a:lnTo>
                  <a:pt x="48626" y="266364"/>
                </a:lnTo>
                <a:lnTo>
                  <a:pt x="47492" y="266364"/>
                </a:lnTo>
                <a:cubicBezTo>
                  <a:pt x="47492" y="266364"/>
                  <a:pt x="43412" y="267838"/>
                  <a:pt x="43412" y="267838"/>
                </a:cubicBezTo>
                <a:lnTo>
                  <a:pt x="39558" y="269425"/>
                </a:lnTo>
                <a:lnTo>
                  <a:pt x="38878" y="270558"/>
                </a:lnTo>
                <a:lnTo>
                  <a:pt x="37971" y="271691"/>
                </a:lnTo>
                <a:lnTo>
                  <a:pt x="36158" y="272145"/>
                </a:lnTo>
                <a:lnTo>
                  <a:pt x="33550" y="272145"/>
                </a:lnTo>
                <a:cubicBezTo>
                  <a:pt x="33550" y="272145"/>
                  <a:pt x="31737" y="272145"/>
                  <a:pt x="31737" y="272145"/>
                </a:cubicBezTo>
                <a:lnTo>
                  <a:pt x="30037" y="270898"/>
                </a:lnTo>
                <a:lnTo>
                  <a:pt x="28450" y="269765"/>
                </a:lnTo>
                <a:lnTo>
                  <a:pt x="26070" y="269765"/>
                </a:lnTo>
                <a:cubicBezTo>
                  <a:pt x="26070" y="269765"/>
                  <a:pt x="21763" y="269765"/>
                  <a:pt x="21763" y="269765"/>
                </a:cubicBezTo>
                <a:lnTo>
                  <a:pt x="19382" y="269765"/>
                </a:lnTo>
                <a:cubicBezTo>
                  <a:pt x="19382" y="269765"/>
                  <a:pt x="18022" y="269311"/>
                  <a:pt x="18022" y="269311"/>
                </a:cubicBezTo>
                <a:lnTo>
                  <a:pt x="16662" y="269651"/>
                </a:lnTo>
                <a:lnTo>
                  <a:pt x="14962" y="269198"/>
                </a:lnTo>
                <a:lnTo>
                  <a:pt x="14168" y="269765"/>
                </a:lnTo>
                <a:lnTo>
                  <a:pt x="13488" y="269765"/>
                </a:lnTo>
                <a:cubicBezTo>
                  <a:pt x="13488" y="269765"/>
                  <a:pt x="12922" y="268745"/>
                  <a:pt x="12922" y="268745"/>
                </a:cubicBezTo>
                <a:lnTo>
                  <a:pt x="12582" y="268745"/>
                </a:lnTo>
                <a:cubicBezTo>
                  <a:pt x="12582" y="268745"/>
                  <a:pt x="12128" y="268745"/>
                  <a:pt x="12128" y="268745"/>
                </a:cubicBezTo>
                <a:lnTo>
                  <a:pt x="11788" y="269085"/>
                </a:lnTo>
                <a:lnTo>
                  <a:pt x="11561" y="269651"/>
                </a:lnTo>
                <a:lnTo>
                  <a:pt x="11561" y="276679"/>
                </a:lnTo>
                <a:cubicBezTo>
                  <a:pt x="11561" y="276679"/>
                  <a:pt x="8614" y="276679"/>
                  <a:pt x="8614" y="276679"/>
                </a:cubicBezTo>
                <a:lnTo>
                  <a:pt x="6574" y="276679"/>
                </a:lnTo>
                <a:cubicBezTo>
                  <a:pt x="6574" y="276679"/>
                  <a:pt x="4421" y="277019"/>
                  <a:pt x="4421" y="277019"/>
                </a:cubicBezTo>
                <a:lnTo>
                  <a:pt x="2380" y="277586"/>
                </a:lnTo>
                <a:lnTo>
                  <a:pt x="1360" y="278266"/>
                </a:lnTo>
                <a:lnTo>
                  <a:pt x="0" y="279286"/>
                </a:lnTo>
                <a:lnTo>
                  <a:pt x="567" y="282233"/>
                </a:lnTo>
                <a:lnTo>
                  <a:pt x="1474" y="285293"/>
                </a:lnTo>
                <a:lnTo>
                  <a:pt x="3740" y="284840"/>
                </a:lnTo>
                <a:lnTo>
                  <a:pt x="5441" y="282799"/>
                </a:lnTo>
                <a:lnTo>
                  <a:pt x="6914" y="281779"/>
                </a:lnTo>
                <a:lnTo>
                  <a:pt x="9861" y="280419"/>
                </a:lnTo>
                <a:lnTo>
                  <a:pt x="12582" y="279399"/>
                </a:lnTo>
                <a:lnTo>
                  <a:pt x="9521" y="281666"/>
                </a:lnTo>
                <a:lnTo>
                  <a:pt x="6007" y="284500"/>
                </a:lnTo>
                <a:lnTo>
                  <a:pt x="5214" y="285860"/>
                </a:lnTo>
                <a:lnTo>
                  <a:pt x="7481" y="290620"/>
                </a:lnTo>
                <a:lnTo>
                  <a:pt x="9748" y="294701"/>
                </a:lnTo>
                <a:lnTo>
                  <a:pt x="13375" y="297874"/>
                </a:lnTo>
                <a:lnTo>
                  <a:pt x="21989" y="302635"/>
                </a:lnTo>
                <a:lnTo>
                  <a:pt x="30717" y="304675"/>
                </a:lnTo>
                <a:lnTo>
                  <a:pt x="32304" y="304335"/>
                </a:lnTo>
                <a:lnTo>
                  <a:pt x="34571" y="302408"/>
                </a:lnTo>
                <a:lnTo>
                  <a:pt x="40011" y="300368"/>
                </a:lnTo>
                <a:lnTo>
                  <a:pt x="41485" y="299915"/>
                </a:lnTo>
                <a:lnTo>
                  <a:pt x="42731" y="299915"/>
                </a:lnTo>
                <a:cubicBezTo>
                  <a:pt x="42731" y="299915"/>
                  <a:pt x="44545" y="300482"/>
                  <a:pt x="44545" y="300482"/>
                </a:cubicBezTo>
                <a:lnTo>
                  <a:pt x="45112" y="299688"/>
                </a:lnTo>
                <a:lnTo>
                  <a:pt x="45679" y="298328"/>
                </a:lnTo>
                <a:lnTo>
                  <a:pt x="46472" y="297194"/>
                </a:lnTo>
                <a:lnTo>
                  <a:pt x="47606" y="296854"/>
                </a:lnTo>
                <a:lnTo>
                  <a:pt x="48059" y="297988"/>
                </a:lnTo>
                <a:lnTo>
                  <a:pt x="48059" y="298895"/>
                </a:lnTo>
                <a:cubicBezTo>
                  <a:pt x="48059" y="298895"/>
                  <a:pt x="46699" y="299688"/>
                  <a:pt x="46699" y="299688"/>
                </a:cubicBezTo>
                <a:lnTo>
                  <a:pt x="44432" y="303202"/>
                </a:lnTo>
                <a:lnTo>
                  <a:pt x="41371" y="308756"/>
                </a:lnTo>
                <a:lnTo>
                  <a:pt x="39445" y="309209"/>
                </a:lnTo>
                <a:lnTo>
                  <a:pt x="37858" y="309209"/>
                </a:lnTo>
                <a:cubicBezTo>
                  <a:pt x="37858" y="309209"/>
                  <a:pt x="34004" y="311589"/>
                  <a:pt x="34004" y="311589"/>
                </a:cubicBezTo>
                <a:lnTo>
                  <a:pt x="32077" y="311249"/>
                </a:lnTo>
                <a:lnTo>
                  <a:pt x="30604" y="312723"/>
                </a:lnTo>
                <a:lnTo>
                  <a:pt x="28450" y="312723"/>
                </a:lnTo>
                <a:cubicBezTo>
                  <a:pt x="28450" y="312723"/>
                  <a:pt x="22896" y="315443"/>
                  <a:pt x="22896" y="315443"/>
                </a:cubicBezTo>
                <a:lnTo>
                  <a:pt x="22103" y="315103"/>
                </a:lnTo>
                <a:lnTo>
                  <a:pt x="21196" y="314310"/>
                </a:lnTo>
                <a:lnTo>
                  <a:pt x="19949" y="312496"/>
                </a:lnTo>
                <a:lnTo>
                  <a:pt x="18362" y="312043"/>
                </a:lnTo>
                <a:lnTo>
                  <a:pt x="17002" y="313290"/>
                </a:lnTo>
                <a:lnTo>
                  <a:pt x="16775" y="315443"/>
                </a:lnTo>
                <a:lnTo>
                  <a:pt x="17569" y="317597"/>
                </a:lnTo>
                <a:lnTo>
                  <a:pt x="21309" y="322357"/>
                </a:lnTo>
                <a:lnTo>
                  <a:pt x="25276" y="325871"/>
                </a:lnTo>
                <a:lnTo>
                  <a:pt x="28450" y="329612"/>
                </a:lnTo>
                <a:lnTo>
                  <a:pt x="32644" y="333579"/>
                </a:lnTo>
                <a:lnTo>
                  <a:pt x="38538" y="341059"/>
                </a:lnTo>
                <a:lnTo>
                  <a:pt x="40465" y="342987"/>
                </a:lnTo>
                <a:lnTo>
                  <a:pt x="47832" y="348767"/>
                </a:lnTo>
                <a:lnTo>
                  <a:pt x="52593" y="351034"/>
                </a:lnTo>
                <a:lnTo>
                  <a:pt x="55880" y="351601"/>
                </a:lnTo>
                <a:lnTo>
                  <a:pt x="58827" y="351034"/>
                </a:lnTo>
                <a:lnTo>
                  <a:pt x="66421" y="348087"/>
                </a:lnTo>
                <a:lnTo>
                  <a:pt x="70048" y="345820"/>
                </a:lnTo>
                <a:lnTo>
                  <a:pt x="79116" y="341626"/>
                </a:lnTo>
                <a:lnTo>
                  <a:pt x="80363" y="340039"/>
                </a:lnTo>
                <a:lnTo>
                  <a:pt x="83990" y="333012"/>
                </a:lnTo>
                <a:lnTo>
                  <a:pt x="83990" y="330065"/>
                </a:lnTo>
                <a:cubicBezTo>
                  <a:pt x="83990" y="330065"/>
                  <a:pt x="83083" y="328478"/>
                  <a:pt x="83083" y="328478"/>
                </a:cubicBezTo>
                <a:lnTo>
                  <a:pt x="82290" y="327458"/>
                </a:lnTo>
                <a:lnTo>
                  <a:pt x="80930" y="327005"/>
                </a:lnTo>
                <a:lnTo>
                  <a:pt x="79569" y="326325"/>
                </a:lnTo>
                <a:lnTo>
                  <a:pt x="80363" y="325418"/>
                </a:lnTo>
                <a:lnTo>
                  <a:pt x="80703" y="324057"/>
                </a:lnTo>
                <a:lnTo>
                  <a:pt x="82063" y="322584"/>
                </a:lnTo>
                <a:lnTo>
                  <a:pt x="83763" y="321564"/>
                </a:lnTo>
                <a:lnTo>
                  <a:pt x="84330" y="320090"/>
                </a:lnTo>
                <a:lnTo>
                  <a:pt x="85010" y="317824"/>
                </a:lnTo>
                <a:lnTo>
                  <a:pt x="83650" y="316577"/>
                </a:lnTo>
                <a:lnTo>
                  <a:pt x="82403" y="316010"/>
                </a:lnTo>
                <a:lnTo>
                  <a:pt x="85463" y="316010"/>
                </a:lnTo>
                <a:cubicBezTo>
                  <a:pt x="85463" y="316010"/>
                  <a:pt x="87957" y="316463"/>
                  <a:pt x="87957" y="316463"/>
                </a:cubicBezTo>
                <a:lnTo>
                  <a:pt x="90677" y="315783"/>
                </a:lnTo>
                <a:lnTo>
                  <a:pt x="92944" y="316123"/>
                </a:lnTo>
                <a:lnTo>
                  <a:pt x="95098" y="316803"/>
                </a:lnTo>
                <a:lnTo>
                  <a:pt x="93057" y="317370"/>
                </a:lnTo>
                <a:lnTo>
                  <a:pt x="91357" y="317597"/>
                </a:lnTo>
                <a:lnTo>
                  <a:pt x="89771" y="318504"/>
                </a:lnTo>
                <a:lnTo>
                  <a:pt x="89090" y="322697"/>
                </a:lnTo>
                <a:lnTo>
                  <a:pt x="91017" y="323037"/>
                </a:lnTo>
                <a:lnTo>
                  <a:pt x="92717" y="322811"/>
                </a:lnTo>
                <a:lnTo>
                  <a:pt x="91584" y="323604"/>
                </a:lnTo>
                <a:lnTo>
                  <a:pt x="90564" y="324964"/>
                </a:lnTo>
                <a:lnTo>
                  <a:pt x="89544" y="329158"/>
                </a:lnTo>
                <a:lnTo>
                  <a:pt x="95664" y="329385"/>
                </a:lnTo>
                <a:lnTo>
                  <a:pt x="98498" y="328931"/>
                </a:lnTo>
                <a:lnTo>
                  <a:pt x="101218" y="327911"/>
                </a:lnTo>
                <a:lnTo>
                  <a:pt x="99405" y="329045"/>
                </a:lnTo>
                <a:lnTo>
                  <a:pt x="95098" y="330858"/>
                </a:lnTo>
                <a:lnTo>
                  <a:pt x="93171" y="332445"/>
                </a:lnTo>
                <a:lnTo>
                  <a:pt x="91017" y="334486"/>
                </a:lnTo>
                <a:lnTo>
                  <a:pt x="92151" y="334486"/>
                </a:lnTo>
                <a:cubicBezTo>
                  <a:pt x="92151" y="334486"/>
                  <a:pt x="93511" y="334259"/>
                  <a:pt x="93511" y="334259"/>
                </a:cubicBezTo>
                <a:lnTo>
                  <a:pt x="92491" y="335052"/>
                </a:lnTo>
                <a:lnTo>
                  <a:pt x="91244" y="336526"/>
                </a:lnTo>
                <a:lnTo>
                  <a:pt x="92604" y="340946"/>
                </a:lnTo>
                <a:lnTo>
                  <a:pt x="93851" y="342080"/>
                </a:lnTo>
                <a:lnTo>
                  <a:pt x="95098" y="342306"/>
                </a:lnTo>
                <a:lnTo>
                  <a:pt x="95324" y="343100"/>
                </a:lnTo>
                <a:lnTo>
                  <a:pt x="95664" y="346047"/>
                </a:lnTo>
                <a:lnTo>
                  <a:pt x="96458" y="348880"/>
                </a:lnTo>
                <a:lnTo>
                  <a:pt x="96798" y="352394"/>
                </a:lnTo>
                <a:lnTo>
                  <a:pt x="96571" y="354888"/>
                </a:lnTo>
                <a:lnTo>
                  <a:pt x="93057" y="365996"/>
                </a:lnTo>
                <a:lnTo>
                  <a:pt x="92264" y="371663"/>
                </a:lnTo>
                <a:lnTo>
                  <a:pt x="92264" y="372456"/>
                </a:lnTo>
                <a:cubicBezTo>
                  <a:pt x="92264" y="372456"/>
                  <a:pt x="92831" y="373363"/>
                  <a:pt x="92831" y="373363"/>
                </a:cubicBezTo>
                <a:lnTo>
                  <a:pt x="93397" y="377444"/>
                </a:lnTo>
                <a:lnTo>
                  <a:pt x="94871" y="378804"/>
                </a:lnTo>
                <a:lnTo>
                  <a:pt x="93964" y="380391"/>
                </a:lnTo>
                <a:lnTo>
                  <a:pt x="93964" y="381184"/>
                </a:lnTo>
                <a:cubicBezTo>
                  <a:pt x="93964" y="381184"/>
                  <a:pt x="94644" y="382318"/>
                  <a:pt x="94644" y="382318"/>
                </a:cubicBezTo>
                <a:lnTo>
                  <a:pt x="98725" y="384245"/>
                </a:lnTo>
                <a:lnTo>
                  <a:pt x="95098" y="383791"/>
                </a:lnTo>
                <a:lnTo>
                  <a:pt x="94758" y="384811"/>
                </a:lnTo>
                <a:lnTo>
                  <a:pt x="94758" y="385605"/>
                </a:lnTo>
                <a:cubicBezTo>
                  <a:pt x="94758" y="385605"/>
                  <a:pt x="94984" y="388778"/>
                  <a:pt x="94984" y="388778"/>
                </a:cubicBezTo>
                <a:lnTo>
                  <a:pt x="95664" y="391159"/>
                </a:lnTo>
                <a:lnTo>
                  <a:pt x="97025" y="390252"/>
                </a:lnTo>
                <a:lnTo>
                  <a:pt x="98498" y="387078"/>
                </a:lnTo>
                <a:lnTo>
                  <a:pt x="99178" y="390025"/>
                </a:lnTo>
                <a:lnTo>
                  <a:pt x="98612" y="392179"/>
                </a:lnTo>
                <a:lnTo>
                  <a:pt x="97025" y="395579"/>
                </a:lnTo>
                <a:lnTo>
                  <a:pt x="96458" y="397733"/>
                </a:lnTo>
                <a:lnTo>
                  <a:pt x="96458" y="398639"/>
                </a:lnTo>
                <a:cubicBezTo>
                  <a:pt x="96458" y="398639"/>
                  <a:pt x="97365" y="400113"/>
                  <a:pt x="97365" y="400113"/>
                </a:cubicBezTo>
                <a:lnTo>
                  <a:pt x="97932" y="404874"/>
                </a:lnTo>
                <a:lnTo>
                  <a:pt x="98498" y="407254"/>
                </a:lnTo>
                <a:lnTo>
                  <a:pt x="98952" y="410881"/>
                </a:lnTo>
                <a:lnTo>
                  <a:pt x="100085" y="415188"/>
                </a:lnTo>
                <a:lnTo>
                  <a:pt x="102352" y="421649"/>
                </a:lnTo>
                <a:lnTo>
                  <a:pt x="102352" y="423802"/>
                </a:lnTo>
                <a:cubicBezTo>
                  <a:pt x="102352" y="423802"/>
                  <a:pt x="104052" y="431170"/>
                  <a:pt x="104052" y="431170"/>
                </a:cubicBezTo>
                <a:lnTo>
                  <a:pt x="106092" y="447832"/>
                </a:lnTo>
                <a:lnTo>
                  <a:pt x="108473" y="454746"/>
                </a:lnTo>
                <a:lnTo>
                  <a:pt x="108926" y="456900"/>
                </a:lnTo>
                <a:lnTo>
                  <a:pt x="111646" y="460980"/>
                </a:lnTo>
                <a:lnTo>
                  <a:pt x="113120" y="464607"/>
                </a:lnTo>
                <a:lnTo>
                  <a:pt x="114253" y="465741"/>
                </a:lnTo>
                <a:lnTo>
                  <a:pt x="116294" y="465741"/>
                </a:lnTo>
                <a:cubicBezTo>
                  <a:pt x="116294" y="465741"/>
                  <a:pt x="115047" y="467668"/>
                  <a:pt x="115047" y="467668"/>
                </a:cubicBezTo>
                <a:lnTo>
                  <a:pt x="115954" y="468461"/>
                </a:lnTo>
                <a:lnTo>
                  <a:pt x="116747" y="469708"/>
                </a:lnTo>
                <a:lnTo>
                  <a:pt x="118334" y="471635"/>
                </a:lnTo>
                <a:lnTo>
                  <a:pt x="115614" y="471635"/>
                </a:lnTo>
                <a:lnTo>
                  <a:pt x="117314" y="473675"/>
                </a:lnTo>
                <a:lnTo>
                  <a:pt x="118674" y="478889"/>
                </a:lnTo>
                <a:lnTo>
                  <a:pt x="120601" y="481722"/>
                </a:lnTo>
                <a:lnTo>
                  <a:pt x="121621" y="482743"/>
                </a:lnTo>
                <a:lnTo>
                  <a:pt x="124341" y="487050"/>
                </a:lnTo>
                <a:lnTo>
                  <a:pt x="125475" y="488410"/>
                </a:lnTo>
                <a:lnTo>
                  <a:pt x="126608" y="490110"/>
                </a:lnTo>
                <a:lnTo>
                  <a:pt x="127628" y="491924"/>
                </a:lnTo>
                <a:lnTo>
                  <a:pt x="127968" y="493851"/>
                </a:lnTo>
                <a:lnTo>
                  <a:pt x="129442" y="498158"/>
                </a:lnTo>
                <a:lnTo>
                  <a:pt x="129442" y="499178"/>
                </a:lnTo>
                <a:cubicBezTo>
                  <a:pt x="129442" y="499178"/>
                  <a:pt x="130122" y="501898"/>
                  <a:pt x="130122" y="501898"/>
                </a:cubicBezTo>
                <a:lnTo>
                  <a:pt x="132389" y="506319"/>
                </a:lnTo>
                <a:lnTo>
                  <a:pt x="133636" y="510399"/>
                </a:lnTo>
                <a:lnTo>
                  <a:pt x="133862" y="512213"/>
                </a:lnTo>
                <a:lnTo>
                  <a:pt x="133862" y="513913"/>
                </a:lnTo>
                <a:cubicBezTo>
                  <a:pt x="133862" y="513913"/>
                  <a:pt x="135676" y="523434"/>
                  <a:pt x="135676" y="523434"/>
                </a:cubicBezTo>
                <a:lnTo>
                  <a:pt x="136356" y="525701"/>
                </a:lnTo>
                <a:lnTo>
                  <a:pt x="137716" y="528648"/>
                </a:lnTo>
                <a:lnTo>
                  <a:pt x="139303" y="534882"/>
                </a:lnTo>
                <a:lnTo>
                  <a:pt x="144403" y="546103"/>
                </a:lnTo>
                <a:lnTo>
                  <a:pt x="145083" y="546897"/>
                </a:lnTo>
                <a:lnTo>
                  <a:pt x="146784" y="548370"/>
                </a:lnTo>
                <a:lnTo>
                  <a:pt x="149051" y="551657"/>
                </a:lnTo>
                <a:lnTo>
                  <a:pt x="151091" y="554038"/>
                </a:lnTo>
                <a:lnTo>
                  <a:pt x="153584" y="559251"/>
                </a:lnTo>
                <a:lnTo>
                  <a:pt x="155171" y="561632"/>
                </a:lnTo>
                <a:lnTo>
                  <a:pt x="157665" y="568319"/>
                </a:lnTo>
                <a:lnTo>
                  <a:pt x="159252" y="574327"/>
                </a:lnTo>
                <a:lnTo>
                  <a:pt x="162766" y="582827"/>
                </a:lnTo>
                <a:lnTo>
                  <a:pt x="163332" y="584528"/>
                </a:lnTo>
                <a:lnTo>
                  <a:pt x="164919" y="587361"/>
                </a:lnTo>
                <a:lnTo>
                  <a:pt x="164692" y="588155"/>
                </a:lnTo>
                <a:lnTo>
                  <a:pt x="164692" y="589855"/>
                </a:lnTo>
                <a:cubicBezTo>
                  <a:pt x="164692" y="589855"/>
                  <a:pt x="165259" y="591215"/>
                  <a:pt x="165259" y="591215"/>
                </a:cubicBezTo>
                <a:lnTo>
                  <a:pt x="165826" y="591215"/>
                </a:lnTo>
                <a:cubicBezTo>
                  <a:pt x="165826" y="591215"/>
                  <a:pt x="167866" y="593482"/>
                  <a:pt x="167866" y="593482"/>
                </a:cubicBezTo>
                <a:lnTo>
                  <a:pt x="170133" y="601983"/>
                </a:lnTo>
                <a:lnTo>
                  <a:pt x="169340" y="602323"/>
                </a:lnTo>
                <a:lnTo>
                  <a:pt x="168433" y="601870"/>
                </a:lnTo>
                <a:lnTo>
                  <a:pt x="168433" y="598129"/>
                </a:lnTo>
                <a:cubicBezTo>
                  <a:pt x="168433" y="598129"/>
                  <a:pt x="167753" y="595522"/>
                  <a:pt x="167753" y="595522"/>
                </a:cubicBezTo>
                <a:lnTo>
                  <a:pt x="166506" y="593709"/>
                </a:lnTo>
                <a:lnTo>
                  <a:pt x="165599" y="593369"/>
                </a:lnTo>
                <a:lnTo>
                  <a:pt x="166619" y="598923"/>
                </a:lnTo>
                <a:lnTo>
                  <a:pt x="167299" y="603910"/>
                </a:lnTo>
                <a:lnTo>
                  <a:pt x="168886" y="608670"/>
                </a:lnTo>
                <a:lnTo>
                  <a:pt x="169226" y="609351"/>
                </a:lnTo>
                <a:lnTo>
                  <a:pt x="169906" y="609804"/>
                </a:lnTo>
                <a:lnTo>
                  <a:pt x="170360" y="610371"/>
                </a:lnTo>
                <a:lnTo>
                  <a:pt x="170586" y="611958"/>
                </a:lnTo>
                <a:lnTo>
                  <a:pt x="172060" y="616151"/>
                </a:lnTo>
                <a:lnTo>
                  <a:pt x="173420" y="617398"/>
                </a:lnTo>
                <a:lnTo>
                  <a:pt x="180561" y="627146"/>
                </a:lnTo>
                <a:lnTo>
                  <a:pt x="182601" y="629186"/>
                </a:lnTo>
                <a:lnTo>
                  <a:pt x="187475" y="632927"/>
                </a:lnTo>
                <a:lnTo>
                  <a:pt x="191895" y="634400"/>
                </a:lnTo>
                <a:lnTo>
                  <a:pt x="193369" y="633267"/>
                </a:lnTo>
                <a:lnTo>
                  <a:pt x="197110" y="631907"/>
                </a:lnTo>
                <a:lnTo>
                  <a:pt x="203004" y="627599"/>
                </a:lnTo>
                <a:lnTo>
                  <a:pt x="204364" y="624766"/>
                </a:lnTo>
                <a:lnTo>
                  <a:pt x="204590" y="621365"/>
                </a:lnTo>
                <a:lnTo>
                  <a:pt x="205724" y="616378"/>
                </a:lnTo>
                <a:lnTo>
                  <a:pt x="207424" y="614225"/>
                </a:lnTo>
                <a:lnTo>
                  <a:pt x="210484" y="611731"/>
                </a:lnTo>
                <a:lnTo>
                  <a:pt x="221932" y="608104"/>
                </a:lnTo>
                <a:lnTo>
                  <a:pt x="226693" y="608330"/>
                </a:lnTo>
                <a:lnTo>
                  <a:pt x="230774" y="609691"/>
                </a:lnTo>
                <a:lnTo>
                  <a:pt x="229640" y="608330"/>
                </a:lnTo>
                <a:lnTo>
                  <a:pt x="227940" y="607650"/>
                </a:lnTo>
                <a:lnTo>
                  <a:pt x="224539" y="607084"/>
                </a:lnTo>
                <a:lnTo>
                  <a:pt x="222726" y="606517"/>
                </a:lnTo>
                <a:lnTo>
                  <a:pt x="221366" y="605157"/>
                </a:lnTo>
                <a:lnTo>
                  <a:pt x="220686" y="603797"/>
                </a:lnTo>
                <a:lnTo>
                  <a:pt x="221139" y="601303"/>
                </a:lnTo>
                <a:lnTo>
                  <a:pt x="222273" y="598696"/>
                </a:lnTo>
                <a:lnTo>
                  <a:pt x="227600" y="590875"/>
                </a:lnTo>
                <a:lnTo>
                  <a:pt x="227600" y="587815"/>
                </a:lnTo>
                <a:cubicBezTo>
                  <a:pt x="227600" y="587815"/>
                  <a:pt x="228733" y="586001"/>
                  <a:pt x="228733" y="586001"/>
                </a:cubicBezTo>
                <a:lnTo>
                  <a:pt x="230320" y="584868"/>
                </a:lnTo>
                <a:lnTo>
                  <a:pt x="233154" y="584301"/>
                </a:lnTo>
                <a:lnTo>
                  <a:pt x="234287" y="584641"/>
                </a:lnTo>
                <a:lnTo>
                  <a:pt x="235874" y="584868"/>
                </a:lnTo>
                <a:lnTo>
                  <a:pt x="237688" y="584868"/>
                </a:lnTo>
                <a:cubicBezTo>
                  <a:pt x="237688" y="584868"/>
                  <a:pt x="239388" y="584414"/>
                  <a:pt x="239388" y="584414"/>
                </a:cubicBezTo>
                <a:lnTo>
                  <a:pt x="239615" y="574553"/>
                </a:lnTo>
                <a:lnTo>
                  <a:pt x="239615" y="565032"/>
                </a:lnTo>
                <a:cubicBezTo>
                  <a:pt x="239615" y="565032"/>
                  <a:pt x="239275" y="563445"/>
                  <a:pt x="239275" y="563445"/>
                </a:cubicBezTo>
                <a:lnTo>
                  <a:pt x="238481" y="561859"/>
                </a:lnTo>
                <a:lnTo>
                  <a:pt x="236327" y="562425"/>
                </a:lnTo>
                <a:lnTo>
                  <a:pt x="237461" y="561178"/>
                </a:lnTo>
                <a:lnTo>
                  <a:pt x="238368" y="559478"/>
                </a:lnTo>
                <a:lnTo>
                  <a:pt x="237574" y="556644"/>
                </a:lnTo>
                <a:lnTo>
                  <a:pt x="237914" y="554151"/>
                </a:lnTo>
                <a:lnTo>
                  <a:pt x="239728" y="547577"/>
                </a:lnTo>
                <a:lnTo>
                  <a:pt x="242221" y="542136"/>
                </a:lnTo>
                <a:lnTo>
                  <a:pt x="243355" y="540776"/>
                </a:lnTo>
                <a:lnTo>
                  <a:pt x="245508" y="537262"/>
                </a:lnTo>
                <a:lnTo>
                  <a:pt x="247322" y="531935"/>
                </a:lnTo>
                <a:lnTo>
                  <a:pt x="249589" y="516973"/>
                </a:lnTo>
                <a:lnTo>
                  <a:pt x="248569" y="515273"/>
                </a:lnTo>
                <a:lnTo>
                  <a:pt x="244942" y="513233"/>
                </a:lnTo>
                <a:lnTo>
                  <a:pt x="243921" y="511533"/>
                </a:lnTo>
                <a:lnTo>
                  <a:pt x="245848" y="509152"/>
                </a:lnTo>
                <a:lnTo>
                  <a:pt x="247435" y="511533"/>
                </a:lnTo>
                <a:lnTo>
                  <a:pt x="248116" y="513460"/>
                </a:lnTo>
                <a:lnTo>
                  <a:pt x="248909" y="514253"/>
                </a:lnTo>
                <a:lnTo>
                  <a:pt x="247662" y="509832"/>
                </a:lnTo>
                <a:lnTo>
                  <a:pt x="247662" y="507905"/>
                </a:lnTo>
                <a:cubicBezTo>
                  <a:pt x="247662" y="507905"/>
                  <a:pt x="247209" y="505979"/>
                  <a:pt x="247209" y="505979"/>
                </a:cubicBezTo>
                <a:lnTo>
                  <a:pt x="245508" y="501445"/>
                </a:lnTo>
                <a:lnTo>
                  <a:pt x="244828" y="498044"/>
                </a:lnTo>
                <a:lnTo>
                  <a:pt x="245282" y="496344"/>
                </a:lnTo>
                <a:lnTo>
                  <a:pt x="245962" y="494984"/>
                </a:lnTo>
                <a:lnTo>
                  <a:pt x="246189" y="492150"/>
                </a:lnTo>
                <a:lnTo>
                  <a:pt x="245962" y="489883"/>
                </a:lnTo>
                <a:lnTo>
                  <a:pt x="244601" y="485010"/>
                </a:lnTo>
                <a:lnTo>
                  <a:pt x="243695" y="478889"/>
                </a:lnTo>
                <a:lnTo>
                  <a:pt x="244715" y="473335"/>
                </a:lnTo>
                <a:lnTo>
                  <a:pt x="248682" y="464607"/>
                </a:lnTo>
                <a:lnTo>
                  <a:pt x="250609" y="462794"/>
                </a:lnTo>
                <a:lnTo>
                  <a:pt x="255936" y="460527"/>
                </a:lnTo>
                <a:lnTo>
                  <a:pt x="257183" y="460527"/>
                </a:lnTo>
                <a:cubicBezTo>
                  <a:pt x="257183" y="460527"/>
                  <a:pt x="258657" y="461093"/>
                  <a:pt x="258657" y="461093"/>
                </a:cubicBezTo>
                <a:lnTo>
                  <a:pt x="259563" y="463360"/>
                </a:lnTo>
                <a:lnTo>
                  <a:pt x="260357" y="463020"/>
                </a:lnTo>
                <a:lnTo>
                  <a:pt x="261490" y="463474"/>
                </a:lnTo>
                <a:lnTo>
                  <a:pt x="262737" y="463474"/>
                </a:lnTo>
                <a:cubicBezTo>
                  <a:pt x="262737" y="463474"/>
                  <a:pt x="263077" y="462340"/>
                  <a:pt x="263077" y="462340"/>
                </a:cubicBezTo>
                <a:lnTo>
                  <a:pt x="263871" y="460753"/>
                </a:lnTo>
                <a:lnTo>
                  <a:pt x="265911" y="458940"/>
                </a:lnTo>
                <a:lnTo>
                  <a:pt x="268064" y="452139"/>
                </a:lnTo>
                <a:lnTo>
                  <a:pt x="269084" y="450552"/>
                </a:lnTo>
                <a:lnTo>
                  <a:pt x="271465" y="449872"/>
                </a:lnTo>
                <a:lnTo>
                  <a:pt x="277812" y="450552"/>
                </a:lnTo>
                <a:lnTo>
                  <a:pt x="278832" y="450552"/>
                </a:lnTo>
                <a:cubicBezTo>
                  <a:pt x="278832" y="450552"/>
                  <a:pt x="286653" y="447152"/>
                  <a:pt x="286653" y="447152"/>
                </a:cubicBezTo>
                <a:lnTo>
                  <a:pt x="289033" y="445452"/>
                </a:lnTo>
                <a:lnTo>
                  <a:pt x="290394" y="443071"/>
                </a:lnTo>
                <a:lnTo>
                  <a:pt x="290620" y="442165"/>
                </a:lnTo>
                <a:lnTo>
                  <a:pt x="291074" y="440464"/>
                </a:lnTo>
                <a:lnTo>
                  <a:pt x="290847" y="439558"/>
                </a:lnTo>
                <a:lnTo>
                  <a:pt x="289940" y="438311"/>
                </a:lnTo>
                <a:lnTo>
                  <a:pt x="289373" y="437064"/>
                </a:lnTo>
                <a:lnTo>
                  <a:pt x="289373" y="436157"/>
                </a:lnTo>
                <a:cubicBezTo>
                  <a:pt x="289373" y="436157"/>
                  <a:pt x="290961" y="433550"/>
                  <a:pt x="290961" y="433550"/>
                </a:cubicBezTo>
                <a:lnTo>
                  <a:pt x="295721" y="429583"/>
                </a:lnTo>
                <a:lnTo>
                  <a:pt x="303542" y="425389"/>
                </a:lnTo>
                <a:lnTo>
                  <a:pt x="308076" y="422102"/>
                </a:lnTo>
                <a:lnTo>
                  <a:pt x="311929" y="418135"/>
                </a:lnTo>
                <a:lnTo>
                  <a:pt x="315670" y="413261"/>
                </a:lnTo>
                <a:lnTo>
                  <a:pt x="317370" y="411788"/>
                </a:lnTo>
                <a:lnTo>
                  <a:pt x="326551" y="406800"/>
                </a:lnTo>
                <a:lnTo>
                  <a:pt x="328138" y="404307"/>
                </a:lnTo>
                <a:lnTo>
                  <a:pt x="333919" y="397733"/>
                </a:lnTo>
                <a:lnTo>
                  <a:pt x="336866" y="393312"/>
                </a:lnTo>
                <a:lnTo>
                  <a:pt x="338566" y="391499"/>
                </a:lnTo>
                <a:lnTo>
                  <a:pt x="339813" y="389572"/>
                </a:lnTo>
                <a:lnTo>
                  <a:pt x="340266" y="387872"/>
                </a:lnTo>
                <a:lnTo>
                  <a:pt x="349560" y="379144"/>
                </a:lnTo>
                <a:lnTo>
                  <a:pt x="353981" y="376424"/>
                </a:lnTo>
                <a:lnTo>
                  <a:pt x="353981" y="375744"/>
                </a:lnTo>
                <a:cubicBezTo>
                  <a:pt x="353981" y="375744"/>
                  <a:pt x="352508" y="375290"/>
                  <a:pt x="352508" y="375290"/>
                </a:cubicBezTo>
                <a:lnTo>
                  <a:pt x="349560" y="377104"/>
                </a:lnTo>
                <a:lnTo>
                  <a:pt x="348540" y="377104"/>
                </a:lnTo>
                <a:cubicBezTo>
                  <a:pt x="348540" y="377104"/>
                  <a:pt x="348200" y="376650"/>
                  <a:pt x="348200" y="376650"/>
                </a:cubicBezTo>
                <a:lnTo>
                  <a:pt x="350014" y="373590"/>
                </a:lnTo>
                <a:lnTo>
                  <a:pt x="354321" y="370416"/>
                </a:lnTo>
                <a:lnTo>
                  <a:pt x="355228" y="370643"/>
                </a:lnTo>
                <a:lnTo>
                  <a:pt x="356248" y="371096"/>
                </a:lnTo>
                <a:lnTo>
                  <a:pt x="356248" y="373703"/>
                </a:lnTo>
                <a:cubicBezTo>
                  <a:pt x="356248" y="373703"/>
                  <a:pt x="355341" y="374270"/>
                  <a:pt x="355341" y="374270"/>
                </a:cubicBezTo>
                <a:lnTo>
                  <a:pt x="355001" y="374950"/>
                </a:lnTo>
                <a:lnTo>
                  <a:pt x="356588" y="374950"/>
                </a:lnTo>
                <a:cubicBezTo>
                  <a:pt x="356588" y="374950"/>
                  <a:pt x="362255" y="372797"/>
                  <a:pt x="362255" y="372797"/>
                </a:cubicBezTo>
                <a:lnTo>
                  <a:pt x="369736" y="370416"/>
                </a:lnTo>
                <a:lnTo>
                  <a:pt x="370983" y="369850"/>
                </a:lnTo>
                <a:lnTo>
                  <a:pt x="371436" y="369283"/>
                </a:lnTo>
                <a:lnTo>
                  <a:pt x="371663" y="368263"/>
                </a:lnTo>
                <a:lnTo>
                  <a:pt x="370303" y="366789"/>
                </a:lnTo>
                <a:lnTo>
                  <a:pt x="371323" y="366789"/>
                </a:lnTo>
                <a:cubicBezTo>
                  <a:pt x="371323" y="366789"/>
                  <a:pt x="373023" y="367809"/>
                  <a:pt x="373023" y="367809"/>
                </a:cubicBezTo>
                <a:lnTo>
                  <a:pt x="374497" y="365882"/>
                </a:lnTo>
                <a:lnTo>
                  <a:pt x="375630" y="363955"/>
                </a:lnTo>
                <a:lnTo>
                  <a:pt x="380731" y="360782"/>
                </a:lnTo>
                <a:lnTo>
                  <a:pt x="381071" y="359762"/>
                </a:lnTo>
                <a:lnTo>
                  <a:pt x="381071" y="358288"/>
                </a:lnTo>
                <a:cubicBezTo>
                  <a:pt x="381071" y="358288"/>
                  <a:pt x="382431" y="355681"/>
                  <a:pt x="382431" y="355681"/>
                </a:cubicBezTo>
                <a:lnTo>
                  <a:pt x="384244" y="353754"/>
                </a:lnTo>
                <a:lnTo>
                  <a:pt x="385264" y="351941"/>
                </a:lnTo>
                <a:lnTo>
                  <a:pt x="384471" y="350921"/>
                </a:lnTo>
                <a:lnTo>
                  <a:pt x="383564" y="345933"/>
                </a:lnTo>
                <a:lnTo>
                  <a:pt x="382431" y="342760"/>
                </a:lnTo>
                <a:lnTo>
                  <a:pt x="382771" y="339813"/>
                </a:lnTo>
                <a:lnTo>
                  <a:pt x="384698" y="336866"/>
                </a:lnTo>
                <a:lnTo>
                  <a:pt x="387645" y="333805"/>
                </a:lnTo>
                <a:lnTo>
                  <a:pt x="389685" y="332785"/>
                </a:lnTo>
                <a:lnTo>
                  <a:pt x="399433" y="330292"/>
                </a:lnTo>
                <a:lnTo>
                  <a:pt x="402380" y="328591"/>
                </a:lnTo>
                <a:lnTo>
                  <a:pt x="404987" y="326325"/>
                </a:lnTo>
                <a:lnTo>
                  <a:pt x="407027" y="322244"/>
                </a:lnTo>
                <a:lnTo>
                  <a:pt x="408161" y="321224"/>
                </a:lnTo>
                <a:lnTo>
                  <a:pt x="409294" y="319524"/>
                </a:lnTo>
                <a:lnTo>
                  <a:pt x="407707" y="318164"/>
                </a:lnTo>
                <a:lnTo>
                  <a:pt x="406234" y="317484"/>
                </a:lnTo>
                <a:lnTo>
                  <a:pt x="405214" y="316463"/>
                </a:lnTo>
                <a:lnTo>
                  <a:pt x="404760" y="313743"/>
                </a:lnTo>
                <a:lnTo>
                  <a:pt x="405894" y="316237"/>
                </a:lnTo>
                <a:lnTo>
                  <a:pt x="407821" y="317370"/>
                </a:lnTo>
                <a:lnTo>
                  <a:pt x="410087" y="319184"/>
                </a:lnTo>
                <a:lnTo>
                  <a:pt x="409747" y="321677"/>
                </a:lnTo>
                <a:lnTo>
                  <a:pt x="408047" y="327231"/>
                </a:lnTo>
                <a:lnTo>
                  <a:pt x="407141" y="329498"/>
                </a:lnTo>
                <a:lnTo>
                  <a:pt x="408501" y="330858"/>
                </a:lnTo>
                <a:lnTo>
                  <a:pt x="411221" y="331198"/>
                </a:lnTo>
                <a:lnTo>
                  <a:pt x="411788" y="329498"/>
                </a:lnTo>
                <a:lnTo>
                  <a:pt x="411788" y="328138"/>
                </a:lnTo>
                <a:cubicBezTo>
                  <a:pt x="411788" y="328138"/>
                  <a:pt x="412354" y="328931"/>
                  <a:pt x="412354" y="328931"/>
                </a:cubicBezTo>
                <a:lnTo>
                  <a:pt x="415188" y="331425"/>
                </a:lnTo>
                <a:lnTo>
                  <a:pt x="418022" y="330405"/>
                </a:lnTo>
                <a:lnTo>
                  <a:pt x="418362" y="329158"/>
                </a:lnTo>
                <a:lnTo>
                  <a:pt x="417682" y="326438"/>
                </a:lnTo>
                <a:lnTo>
                  <a:pt x="419268" y="319750"/>
                </a:lnTo>
                <a:lnTo>
                  <a:pt x="419608" y="320997"/>
                </a:lnTo>
                <a:lnTo>
                  <a:pt x="420629" y="321224"/>
                </a:lnTo>
                <a:lnTo>
                  <a:pt x="421082" y="321677"/>
                </a:lnTo>
                <a:lnTo>
                  <a:pt x="421309" y="322357"/>
                </a:lnTo>
                <a:lnTo>
                  <a:pt x="420289" y="328591"/>
                </a:lnTo>
                <a:lnTo>
                  <a:pt x="420289" y="330178"/>
                </a:lnTo>
                <a:cubicBezTo>
                  <a:pt x="420289" y="330178"/>
                  <a:pt x="420742" y="331085"/>
                  <a:pt x="420742" y="331085"/>
                </a:cubicBezTo>
                <a:lnTo>
                  <a:pt x="421422" y="331992"/>
                </a:lnTo>
                <a:lnTo>
                  <a:pt x="423236" y="330178"/>
                </a:lnTo>
                <a:lnTo>
                  <a:pt x="423689" y="328251"/>
                </a:lnTo>
                <a:lnTo>
                  <a:pt x="424709" y="330405"/>
                </a:lnTo>
                <a:lnTo>
                  <a:pt x="425956" y="330632"/>
                </a:lnTo>
                <a:lnTo>
                  <a:pt x="427656" y="330292"/>
                </a:lnTo>
                <a:lnTo>
                  <a:pt x="427429" y="327911"/>
                </a:lnTo>
                <a:lnTo>
                  <a:pt x="426976" y="326211"/>
                </a:lnTo>
                <a:lnTo>
                  <a:pt x="425503" y="323831"/>
                </a:lnTo>
                <a:lnTo>
                  <a:pt x="427089" y="323831"/>
                </a:lnTo>
                <a:cubicBezTo>
                  <a:pt x="427089" y="323831"/>
                  <a:pt x="427543" y="320317"/>
                  <a:pt x="427543" y="320317"/>
                </a:cubicBezTo>
                <a:lnTo>
                  <a:pt x="427543" y="318164"/>
                </a:lnTo>
                <a:cubicBezTo>
                  <a:pt x="427543" y="318164"/>
                  <a:pt x="427543" y="316123"/>
                  <a:pt x="427543" y="316123"/>
                </a:cubicBezTo>
                <a:lnTo>
                  <a:pt x="425956" y="310683"/>
                </a:lnTo>
                <a:lnTo>
                  <a:pt x="424936" y="307849"/>
                </a:lnTo>
                <a:lnTo>
                  <a:pt x="424936" y="306942"/>
                </a:lnTo>
                <a:cubicBezTo>
                  <a:pt x="424936" y="306942"/>
                  <a:pt x="424936" y="306602"/>
                  <a:pt x="424936" y="306602"/>
                </a:cubicBezTo>
                <a:lnTo>
                  <a:pt x="424483" y="302975"/>
                </a:lnTo>
                <a:lnTo>
                  <a:pt x="423803" y="300822"/>
                </a:lnTo>
                <a:lnTo>
                  <a:pt x="423463" y="298441"/>
                </a:lnTo>
                <a:lnTo>
                  <a:pt x="425049" y="295041"/>
                </a:lnTo>
                <a:lnTo>
                  <a:pt x="424369" y="294474"/>
                </a:lnTo>
                <a:lnTo>
                  <a:pt x="422556" y="294021"/>
                </a:lnTo>
                <a:lnTo>
                  <a:pt x="420855" y="293454"/>
                </a:lnTo>
                <a:lnTo>
                  <a:pt x="420402" y="292547"/>
                </a:lnTo>
                <a:lnTo>
                  <a:pt x="421195" y="289260"/>
                </a:lnTo>
                <a:lnTo>
                  <a:pt x="420289" y="287900"/>
                </a:lnTo>
                <a:lnTo>
                  <a:pt x="419042" y="286540"/>
                </a:lnTo>
                <a:lnTo>
                  <a:pt x="418702" y="285973"/>
                </a:lnTo>
                <a:lnTo>
                  <a:pt x="418248" y="285293"/>
                </a:lnTo>
                <a:lnTo>
                  <a:pt x="417682" y="283593"/>
                </a:lnTo>
                <a:lnTo>
                  <a:pt x="418815" y="280079"/>
                </a:lnTo>
                <a:lnTo>
                  <a:pt x="420402" y="275999"/>
                </a:lnTo>
                <a:lnTo>
                  <a:pt x="420742" y="274412"/>
                </a:lnTo>
                <a:lnTo>
                  <a:pt x="420969" y="271691"/>
                </a:lnTo>
                <a:lnTo>
                  <a:pt x="420969" y="270671"/>
                </a:lnTo>
                <a:cubicBezTo>
                  <a:pt x="420969" y="270671"/>
                  <a:pt x="420969" y="269651"/>
                  <a:pt x="420969" y="269651"/>
                </a:cubicBezTo>
                <a:lnTo>
                  <a:pt x="419268" y="268518"/>
                </a:lnTo>
                <a:lnTo>
                  <a:pt x="416322" y="268064"/>
                </a:lnTo>
                <a:lnTo>
                  <a:pt x="414281" y="267044"/>
                </a:lnTo>
                <a:lnTo>
                  <a:pt x="413035" y="265571"/>
                </a:lnTo>
                <a:lnTo>
                  <a:pt x="412014" y="265004"/>
                </a:lnTo>
                <a:lnTo>
                  <a:pt x="410767" y="265457"/>
                </a:lnTo>
                <a:lnTo>
                  <a:pt x="409181" y="264891"/>
                </a:lnTo>
                <a:lnTo>
                  <a:pt x="407821" y="263417"/>
                </a:lnTo>
                <a:lnTo>
                  <a:pt x="406687" y="261604"/>
                </a:lnTo>
                <a:lnTo>
                  <a:pt x="406687" y="260697"/>
                </a:lnTo>
                <a:cubicBezTo>
                  <a:pt x="406687" y="260697"/>
                  <a:pt x="407141" y="259563"/>
                  <a:pt x="407141" y="259563"/>
                </a:cubicBezTo>
                <a:lnTo>
                  <a:pt x="409294" y="254916"/>
                </a:lnTo>
                <a:lnTo>
                  <a:pt x="410087" y="254916"/>
                </a:lnTo>
                <a:cubicBezTo>
                  <a:pt x="410087" y="254916"/>
                  <a:pt x="411901" y="255710"/>
                  <a:pt x="411901" y="255710"/>
                </a:cubicBezTo>
                <a:lnTo>
                  <a:pt x="412581" y="255710"/>
                </a:lnTo>
                <a:cubicBezTo>
                  <a:pt x="412581" y="255710"/>
                  <a:pt x="413828" y="253896"/>
                  <a:pt x="413828" y="253896"/>
                </a:cubicBezTo>
                <a:lnTo>
                  <a:pt x="415528" y="248569"/>
                </a:lnTo>
                <a:lnTo>
                  <a:pt x="417908" y="248569"/>
                </a:lnTo>
                <a:cubicBezTo>
                  <a:pt x="417908" y="248569"/>
                  <a:pt x="420062" y="248795"/>
                  <a:pt x="420062" y="248795"/>
                </a:cubicBezTo>
                <a:lnTo>
                  <a:pt x="421535" y="249022"/>
                </a:lnTo>
                <a:lnTo>
                  <a:pt x="423009" y="249022"/>
                </a:lnTo>
                <a:cubicBezTo>
                  <a:pt x="423009" y="249022"/>
                  <a:pt x="424483" y="248455"/>
                  <a:pt x="424483" y="248455"/>
                </a:cubicBezTo>
                <a:lnTo>
                  <a:pt x="425276" y="247775"/>
                </a:lnTo>
                <a:lnTo>
                  <a:pt x="425729" y="246982"/>
                </a:lnTo>
                <a:lnTo>
                  <a:pt x="425729" y="246302"/>
                </a:lnTo>
                <a:cubicBezTo>
                  <a:pt x="425729" y="246302"/>
                  <a:pt x="423803" y="245282"/>
                  <a:pt x="423803" y="245282"/>
                </a:cubicBezTo>
                <a:lnTo>
                  <a:pt x="423122" y="244488"/>
                </a:lnTo>
                <a:lnTo>
                  <a:pt x="422669" y="242335"/>
                </a:lnTo>
                <a:lnTo>
                  <a:pt x="422102" y="241541"/>
                </a:lnTo>
                <a:lnTo>
                  <a:pt x="418475" y="241541"/>
                </a:lnTo>
                <a:cubicBezTo>
                  <a:pt x="418475" y="241541"/>
                  <a:pt x="416662" y="240408"/>
                  <a:pt x="416662" y="240408"/>
                </a:cubicBezTo>
                <a:lnTo>
                  <a:pt x="415642" y="239501"/>
                </a:lnTo>
                <a:lnTo>
                  <a:pt x="413828" y="236554"/>
                </a:lnTo>
                <a:lnTo>
                  <a:pt x="411561" y="234401"/>
                </a:lnTo>
                <a:lnTo>
                  <a:pt x="409407" y="233947"/>
                </a:lnTo>
                <a:lnTo>
                  <a:pt x="408614" y="233267"/>
                </a:lnTo>
                <a:lnTo>
                  <a:pt x="408161" y="232134"/>
                </a:lnTo>
                <a:lnTo>
                  <a:pt x="408387" y="230547"/>
                </a:lnTo>
                <a:lnTo>
                  <a:pt x="409067" y="229073"/>
                </a:lnTo>
                <a:lnTo>
                  <a:pt x="409521" y="227486"/>
                </a:lnTo>
                <a:lnTo>
                  <a:pt x="411221" y="225333"/>
                </a:lnTo>
                <a:lnTo>
                  <a:pt x="413261" y="223519"/>
                </a:lnTo>
                <a:lnTo>
                  <a:pt x="414168" y="222272"/>
                </a:lnTo>
                <a:lnTo>
                  <a:pt x="415415" y="220912"/>
                </a:lnTo>
                <a:lnTo>
                  <a:pt x="415415" y="220119"/>
                </a:lnTo>
                <a:cubicBezTo>
                  <a:pt x="415415" y="220119"/>
                  <a:pt x="415415" y="219325"/>
                  <a:pt x="415415" y="219325"/>
                </a:cubicBezTo>
                <a:lnTo>
                  <a:pt x="414395" y="218532"/>
                </a:lnTo>
                <a:lnTo>
                  <a:pt x="413715" y="218305"/>
                </a:lnTo>
                <a:lnTo>
                  <a:pt x="413715" y="217739"/>
                </a:lnTo>
                <a:cubicBezTo>
                  <a:pt x="413715" y="217739"/>
                  <a:pt x="414055" y="216378"/>
                  <a:pt x="414055" y="216378"/>
                </a:cubicBezTo>
                <a:lnTo>
                  <a:pt x="415075" y="216152"/>
                </a:lnTo>
                <a:lnTo>
                  <a:pt x="417115" y="217399"/>
                </a:lnTo>
                <a:lnTo>
                  <a:pt x="419155" y="219439"/>
                </a:lnTo>
                <a:lnTo>
                  <a:pt x="420402" y="221252"/>
                </a:lnTo>
                <a:lnTo>
                  <a:pt x="420402" y="222726"/>
                </a:lnTo>
                <a:cubicBezTo>
                  <a:pt x="420402" y="222726"/>
                  <a:pt x="421195" y="222952"/>
                  <a:pt x="421195" y="222952"/>
                </a:cubicBezTo>
                <a:lnTo>
                  <a:pt x="421989" y="222952"/>
                </a:lnTo>
                <a:cubicBezTo>
                  <a:pt x="421989" y="222952"/>
                  <a:pt x="423349" y="223633"/>
                  <a:pt x="423349" y="223633"/>
                </a:cubicBezTo>
                <a:lnTo>
                  <a:pt x="424709" y="223406"/>
                </a:lnTo>
                <a:lnTo>
                  <a:pt x="425616" y="223746"/>
                </a:lnTo>
                <a:lnTo>
                  <a:pt x="426183" y="223746"/>
                </a:lnTo>
                <a:cubicBezTo>
                  <a:pt x="426183" y="223746"/>
                  <a:pt x="426409" y="222839"/>
                  <a:pt x="426409" y="222839"/>
                </a:cubicBezTo>
                <a:lnTo>
                  <a:pt x="425729" y="221592"/>
                </a:lnTo>
                <a:lnTo>
                  <a:pt x="425276" y="220686"/>
                </a:lnTo>
                <a:lnTo>
                  <a:pt x="425843" y="219779"/>
                </a:lnTo>
                <a:lnTo>
                  <a:pt x="426523" y="219552"/>
                </a:lnTo>
                <a:lnTo>
                  <a:pt x="427203" y="219779"/>
                </a:lnTo>
                <a:lnTo>
                  <a:pt x="428223" y="220572"/>
                </a:lnTo>
                <a:lnTo>
                  <a:pt x="428903" y="222159"/>
                </a:lnTo>
                <a:lnTo>
                  <a:pt x="428903" y="224653"/>
                </a:lnTo>
                <a:cubicBezTo>
                  <a:pt x="428903" y="224653"/>
                  <a:pt x="430603" y="226920"/>
                  <a:pt x="430603" y="226920"/>
                </a:cubicBezTo>
                <a:lnTo>
                  <a:pt x="432757" y="228507"/>
                </a:lnTo>
                <a:lnTo>
                  <a:pt x="434457" y="229300"/>
                </a:lnTo>
                <a:lnTo>
                  <a:pt x="436497" y="229867"/>
                </a:lnTo>
                <a:lnTo>
                  <a:pt x="438197" y="229413"/>
                </a:lnTo>
                <a:lnTo>
                  <a:pt x="438991" y="227826"/>
                </a:lnTo>
                <a:lnTo>
                  <a:pt x="438651" y="226466"/>
                </a:lnTo>
                <a:lnTo>
                  <a:pt x="438877" y="225219"/>
                </a:lnTo>
                <a:lnTo>
                  <a:pt x="439558" y="224539"/>
                </a:lnTo>
                <a:lnTo>
                  <a:pt x="440578" y="224539"/>
                </a:lnTo>
                <a:cubicBezTo>
                  <a:pt x="440578" y="224539"/>
                  <a:pt x="441371" y="225560"/>
                  <a:pt x="441371" y="225560"/>
                </a:cubicBezTo>
                <a:lnTo>
                  <a:pt x="443638" y="231000"/>
                </a:lnTo>
                <a:lnTo>
                  <a:pt x="443185" y="233380"/>
                </a:lnTo>
                <a:lnTo>
                  <a:pt x="443751" y="239954"/>
                </a:lnTo>
                <a:lnTo>
                  <a:pt x="443185" y="244262"/>
                </a:lnTo>
                <a:lnTo>
                  <a:pt x="443185" y="245168"/>
                </a:lnTo>
                <a:cubicBezTo>
                  <a:pt x="443185" y="245168"/>
                  <a:pt x="443525" y="245849"/>
                  <a:pt x="443525" y="245849"/>
                </a:cubicBezTo>
                <a:lnTo>
                  <a:pt x="443865" y="246189"/>
                </a:lnTo>
                <a:lnTo>
                  <a:pt x="444545" y="246189"/>
                </a:lnTo>
                <a:cubicBezTo>
                  <a:pt x="444545" y="246189"/>
                  <a:pt x="447378" y="246982"/>
                  <a:pt x="447378" y="246982"/>
                </a:cubicBezTo>
                <a:lnTo>
                  <a:pt x="449759" y="247889"/>
                </a:lnTo>
                <a:lnTo>
                  <a:pt x="452479" y="248682"/>
                </a:lnTo>
                <a:lnTo>
                  <a:pt x="456333" y="249362"/>
                </a:lnTo>
                <a:lnTo>
                  <a:pt x="458713" y="249135"/>
                </a:lnTo>
                <a:lnTo>
                  <a:pt x="459847" y="249135"/>
                </a:lnTo>
                <a:cubicBezTo>
                  <a:pt x="459847" y="249135"/>
                  <a:pt x="462227" y="249249"/>
                  <a:pt x="462227" y="249249"/>
                </a:cubicBezTo>
                <a:lnTo>
                  <a:pt x="468574" y="248909"/>
                </a:lnTo>
                <a:lnTo>
                  <a:pt x="473788" y="248909"/>
                </a:lnTo>
                <a:cubicBezTo>
                  <a:pt x="473788" y="248909"/>
                  <a:pt x="475942" y="249476"/>
                  <a:pt x="475942" y="249476"/>
                </a:cubicBezTo>
                <a:lnTo>
                  <a:pt x="477642" y="249702"/>
                </a:lnTo>
                <a:lnTo>
                  <a:pt x="483423" y="249249"/>
                </a:lnTo>
                <a:lnTo>
                  <a:pt x="489317" y="249022"/>
                </a:lnTo>
                <a:lnTo>
                  <a:pt x="492490" y="250382"/>
                </a:lnTo>
                <a:lnTo>
                  <a:pt x="495891" y="252649"/>
                </a:lnTo>
                <a:lnTo>
                  <a:pt x="497818" y="254349"/>
                </a:lnTo>
                <a:lnTo>
                  <a:pt x="498158" y="255256"/>
                </a:lnTo>
                <a:lnTo>
                  <a:pt x="497931" y="256050"/>
                </a:lnTo>
                <a:lnTo>
                  <a:pt x="497251" y="256503"/>
                </a:lnTo>
                <a:lnTo>
                  <a:pt x="496004" y="256503"/>
                </a:lnTo>
                <a:cubicBezTo>
                  <a:pt x="496004" y="256503"/>
                  <a:pt x="493284" y="255483"/>
                  <a:pt x="493284" y="255483"/>
                </a:cubicBezTo>
                <a:lnTo>
                  <a:pt x="492831" y="255823"/>
                </a:lnTo>
                <a:lnTo>
                  <a:pt x="492831" y="258090"/>
                </a:lnTo>
                <a:cubicBezTo>
                  <a:pt x="492831" y="258090"/>
                  <a:pt x="492831" y="258430"/>
                  <a:pt x="492831" y="258430"/>
                </a:cubicBezTo>
                <a:lnTo>
                  <a:pt x="492264" y="260470"/>
                </a:lnTo>
                <a:lnTo>
                  <a:pt x="490563" y="264891"/>
                </a:lnTo>
                <a:lnTo>
                  <a:pt x="490223" y="266931"/>
                </a:lnTo>
                <a:lnTo>
                  <a:pt x="489883" y="267384"/>
                </a:lnTo>
                <a:lnTo>
                  <a:pt x="489430" y="267611"/>
                </a:lnTo>
                <a:lnTo>
                  <a:pt x="488183" y="267611"/>
                </a:lnTo>
                <a:cubicBezTo>
                  <a:pt x="488183" y="267611"/>
                  <a:pt x="487163" y="268064"/>
                  <a:pt x="487163" y="268064"/>
                </a:cubicBezTo>
                <a:lnTo>
                  <a:pt x="486710" y="268745"/>
                </a:lnTo>
                <a:lnTo>
                  <a:pt x="486030" y="270218"/>
                </a:lnTo>
                <a:lnTo>
                  <a:pt x="485576" y="271691"/>
                </a:lnTo>
                <a:lnTo>
                  <a:pt x="484896" y="272145"/>
                </a:lnTo>
                <a:lnTo>
                  <a:pt x="483423" y="271351"/>
                </a:lnTo>
                <a:lnTo>
                  <a:pt x="482516" y="271351"/>
                </a:lnTo>
                <a:cubicBezTo>
                  <a:pt x="482516" y="271351"/>
                  <a:pt x="481382" y="271805"/>
                  <a:pt x="481382" y="271805"/>
                </a:cubicBezTo>
                <a:lnTo>
                  <a:pt x="480249" y="272712"/>
                </a:lnTo>
                <a:lnTo>
                  <a:pt x="479455" y="273732"/>
                </a:lnTo>
                <a:lnTo>
                  <a:pt x="478549" y="274072"/>
                </a:lnTo>
                <a:lnTo>
                  <a:pt x="475829" y="273845"/>
                </a:lnTo>
                <a:lnTo>
                  <a:pt x="475262" y="273845"/>
                </a:lnTo>
                <a:cubicBezTo>
                  <a:pt x="475262" y="273845"/>
                  <a:pt x="474922" y="274752"/>
                  <a:pt x="474922" y="274752"/>
                </a:cubicBezTo>
                <a:lnTo>
                  <a:pt x="474695" y="275772"/>
                </a:lnTo>
                <a:lnTo>
                  <a:pt x="472541" y="278039"/>
                </a:lnTo>
                <a:lnTo>
                  <a:pt x="471748" y="281666"/>
                </a:lnTo>
                <a:lnTo>
                  <a:pt x="471068" y="284046"/>
                </a:lnTo>
                <a:lnTo>
                  <a:pt x="471068" y="285860"/>
                </a:lnTo>
                <a:cubicBezTo>
                  <a:pt x="471068" y="285860"/>
                  <a:pt x="472995" y="290620"/>
                  <a:pt x="472995" y="290620"/>
                </a:cubicBezTo>
                <a:lnTo>
                  <a:pt x="474242" y="296854"/>
                </a:lnTo>
                <a:lnTo>
                  <a:pt x="474695" y="297534"/>
                </a:lnTo>
                <a:lnTo>
                  <a:pt x="475148" y="297761"/>
                </a:lnTo>
                <a:lnTo>
                  <a:pt x="475375" y="297761"/>
                </a:lnTo>
                <a:cubicBezTo>
                  <a:pt x="475375" y="297761"/>
                  <a:pt x="475375" y="296288"/>
                  <a:pt x="475375" y="296288"/>
                </a:cubicBezTo>
                <a:lnTo>
                  <a:pt x="475375" y="294701"/>
                </a:lnTo>
                <a:cubicBezTo>
                  <a:pt x="475375" y="294701"/>
                  <a:pt x="476055" y="294361"/>
                  <a:pt x="476055" y="294361"/>
                </a:cubicBezTo>
                <a:lnTo>
                  <a:pt x="476849" y="294701"/>
                </a:lnTo>
                <a:lnTo>
                  <a:pt x="477529" y="296061"/>
                </a:lnTo>
                <a:lnTo>
                  <a:pt x="478322" y="298555"/>
                </a:lnTo>
                <a:lnTo>
                  <a:pt x="479229" y="299575"/>
                </a:lnTo>
                <a:lnTo>
                  <a:pt x="480589" y="299801"/>
                </a:lnTo>
                <a:lnTo>
                  <a:pt x="482176" y="299235"/>
                </a:lnTo>
                <a:lnTo>
                  <a:pt x="483309" y="298101"/>
                </a:lnTo>
                <a:lnTo>
                  <a:pt x="483763" y="296854"/>
                </a:lnTo>
                <a:lnTo>
                  <a:pt x="483423" y="294474"/>
                </a:lnTo>
                <a:lnTo>
                  <a:pt x="483423" y="292661"/>
                </a:lnTo>
                <a:cubicBezTo>
                  <a:pt x="483423" y="292661"/>
                  <a:pt x="484103" y="290960"/>
                  <a:pt x="484103" y="290960"/>
                </a:cubicBezTo>
                <a:lnTo>
                  <a:pt x="486710" y="288467"/>
                </a:lnTo>
                <a:lnTo>
                  <a:pt x="487050" y="287673"/>
                </a:lnTo>
                <a:lnTo>
                  <a:pt x="486823" y="285520"/>
                </a:lnTo>
                <a:lnTo>
                  <a:pt x="486823" y="283480"/>
                </a:lnTo>
                <a:cubicBezTo>
                  <a:pt x="486823" y="283480"/>
                  <a:pt x="487843" y="283366"/>
                  <a:pt x="487843" y="283366"/>
                </a:cubicBezTo>
                <a:lnTo>
                  <a:pt x="489203" y="283706"/>
                </a:lnTo>
                <a:lnTo>
                  <a:pt x="490903" y="282686"/>
                </a:lnTo>
                <a:lnTo>
                  <a:pt x="491470" y="282686"/>
                </a:lnTo>
                <a:cubicBezTo>
                  <a:pt x="491470" y="282686"/>
                  <a:pt x="492150" y="283706"/>
                  <a:pt x="492150" y="283706"/>
                </a:cubicBezTo>
                <a:lnTo>
                  <a:pt x="493397" y="283480"/>
                </a:lnTo>
                <a:lnTo>
                  <a:pt x="494304" y="287900"/>
                </a:lnTo>
                <a:lnTo>
                  <a:pt x="495211" y="291754"/>
                </a:lnTo>
                <a:lnTo>
                  <a:pt x="495211" y="293681"/>
                </a:lnTo>
                <a:cubicBezTo>
                  <a:pt x="495211" y="293681"/>
                  <a:pt x="495324" y="297648"/>
                  <a:pt x="495324" y="297648"/>
                </a:cubicBezTo>
                <a:lnTo>
                  <a:pt x="495777" y="300935"/>
                </a:lnTo>
                <a:lnTo>
                  <a:pt x="496457" y="301728"/>
                </a:lnTo>
                <a:lnTo>
                  <a:pt x="497251" y="303429"/>
                </a:lnTo>
                <a:lnTo>
                  <a:pt x="497931" y="305469"/>
                </a:lnTo>
                <a:lnTo>
                  <a:pt x="498498" y="306602"/>
                </a:lnTo>
                <a:lnTo>
                  <a:pt x="498838" y="310229"/>
                </a:lnTo>
                <a:lnTo>
                  <a:pt x="499291" y="312836"/>
                </a:lnTo>
                <a:lnTo>
                  <a:pt x="499858" y="321224"/>
                </a:lnTo>
                <a:lnTo>
                  <a:pt x="500085" y="322811"/>
                </a:lnTo>
                <a:lnTo>
                  <a:pt x="501218" y="322017"/>
                </a:lnTo>
                <a:lnTo>
                  <a:pt x="501672" y="321111"/>
                </a:lnTo>
                <a:lnTo>
                  <a:pt x="502125" y="319750"/>
                </a:lnTo>
                <a:lnTo>
                  <a:pt x="502465" y="319184"/>
                </a:lnTo>
                <a:lnTo>
                  <a:pt x="503145" y="319184"/>
                </a:lnTo>
                <a:cubicBezTo>
                  <a:pt x="503145" y="319184"/>
                  <a:pt x="504165" y="319750"/>
                  <a:pt x="504165" y="319750"/>
                </a:cubicBezTo>
                <a:lnTo>
                  <a:pt x="505865" y="321904"/>
                </a:lnTo>
                <a:lnTo>
                  <a:pt x="506999" y="322357"/>
                </a:lnTo>
                <a:lnTo>
                  <a:pt x="508132" y="322017"/>
                </a:lnTo>
                <a:lnTo>
                  <a:pt x="509266" y="318730"/>
                </a:lnTo>
                <a:lnTo>
                  <a:pt x="509719" y="317824"/>
                </a:lnTo>
                <a:lnTo>
                  <a:pt x="510286" y="317257"/>
                </a:lnTo>
                <a:lnTo>
                  <a:pt x="511306" y="317257"/>
                </a:lnTo>
                <a:cubicBezTo>
                  <a:pt x="511306" y="317257"/>
                  <a:pt x="511873" y="316803"/>
                  <a:pt x="511873" y="316803"/>
                </a:cubicBezTo>
                <a:lnTo>
                  <a:pt x="512099" y="315443"/>
                </a:lnTo>
                <a:lnTo>
                  <a:pt x="512099" y="313856"/>
                </a:lnTo>
                <a:cubicBezTo>
                  <a:pt x="512099" y="313856"/>
                  <a:pt x="510966" y="309549"/>
                  <a:pt x="510966" y="309549"/>
                </a:cubicBezTo>
                <a:lnTo>
                  <a:pt x="510626" y="307509"/>
                </a:lnTo>
                <a:lnTo>
                  <a:pt x="510399" y="305582"/>
                </a:lnTo>
                <a:lnTo>
                  <a:pt x="511079" y="303542"/>
                </a:lnTo>
                <a:lnTo>
                  <a:pt x="512099" y="301162"/>
                </a:lnTo>
                <a:lnTo>
                  <a:pt x="511873" y="299121"/>
                </a:lnTo>
                <a:lnTo>
                  <a:pt x="512099" y="298328"/>
                </a:lnTo>
                <a:lnTo>
                  <a:pt x="512893" y="298328"/>
                </a:lnTo>
                <a:cubicBezTo>
                  <a:pt x="512893" y="298328"/>
                  <a:pt x="513913" y="298668"/>
                  <a:pt x="513913" y="298668"/>
                </a:cubicBezTo>
                <a:lnTo>
                  <a:pt x="515046" y="298328"/>
                </a:lnTo>
                <a:lnTo>
                  <a:pt x="515840" y="297081"/>
                </a:lnTo>
                <a:lnTo>
                  <a:pt x="516180" y="295948"/>
                </a:lnTo>
                <a:lnTo>
                  <a:pt x="516746" y="291187"/>
                </a:lnTo>
                <a:lnTo>
                  <a:pt x="517086" y="286767"/>
                </a:lnTo>
                <a:lnTo>
                  <a:pt x="517086" y="283253"/>
                </a:lnTo>
                <a:cubicBezTo>
                  <a:pt x="517086" y="283253"/>
                  <a:pt x="516406" y="281099"/>
                  <a:pt x="516406" y="281099"/>
                </a:cubicBezTo>
                <a:lnTo>
                  <a:pt x="515046" y="275319"/>
                </a:lnTo>
                <a:lnTo>
                  <a:pt x="515386" y="274298"/>
                </a:lnTo>
                <a:lnTo>
                  <a:pt x="515953" y="274072"/>
                </a:lnTo>
                <a:lnTo>
                  <a:pt x="517880" y="276112"/>
                </a:lnTo>
                <a:lnTo>
                  <a:pt x="518787" y="276452"/>
                </a:lnTo>
                <a:lnTo>
                  <a:pt x="520260" y="276112"/>
                </a:lnTo>
                <a:lnTo>
                  <a:pt x="521734" y="275659"/>
                </a:lnTo>
                <a:lnTo>
                  <a:pt x="522754" y="275659"/>
                </a:lnTo>
                <a:cubicBezTo>
                  <a:pt x="522754" y="275659"/>
                  <a:pt x="524227" y="276339"/>
                  <a:pt x="524227" y="276339"/>
                </a:cubicBezTo>
                <a:lnTo>
                  <a:pt x="526268" y="277132"/>
                </a:lnTo>
                <a:lnTo>
                  <a:pt x="529441" y="278039"/>
                </a:lnTo>
                <a:lnTo>
                  <a:pt x="530801" y="278719"/>
                </a:lnTo>
                <a:lnTo>
                  <a:pt x="531935" y="278719"/>
                </a:lnTo>
                <a:cubicBezTo>
                  <a:pt x="531935" y="278719"/>
                  <a:pt x="532842" y="276339"/>
                  <a:pt x="532842" y="276339"/>
                </a:cubicBezTo>
                <a:lnTo>
                  <a:pt x="533862" y="273052"/>
                </a:lnTo>
                <a:lnTo>
                  <a:pt x="535335" y="268178"/>
                </a:lnTo>
                <a:lnTo>
                  <a:pt x="537036" y="264664"/>
                </a:lnTo>
                <a:lnTo>
                  <a:pt x="537489" y="263757"/>
                </a:lnTo>
                <a:lnTo>
                  <a:pt x="539416" y="260924"/>
                </a:lnTo>
                <a:lnTo>
                  <a:pt x="541229" y="257863"/>
                </a:lnTo>
                <a:lnTo>
                  <a:pt x="542816" y="254009"/>
                </a:lnTo>
                <a:lnTo>
                  <a:pt x="543723" y="251289"/>
                </a:lnTo>
                <a:lnTo>
                  <a:pt x="543723" y="250156"/>
                </a:lnTo>
                <a:cubicBezTo>
                  <a:pt x="543723" y="250156"/>
                  <a:pt x="543043" y="249249"/>
                  <a:pt x="543043" y="249249"/>
                </a:cubicBezTo>
                <a:lnTo>
                  <a:pt x="541796" y="248682"/>
                </a:lnTo>
                <a:lnTo>
                  <a:pt x="540776" y="248002"/>
                </a:lnTo>
                <a:lnTo>
                  <a:pt x="540549" y="247435"/>
                </a:lnTo>
                <a:lnTo>
                  <a:pt x="540549" y="246755"/>
                </a:lnTo>
                <a:cubicBezTo>
                  <a:pt x="540549" y="246755"/>
                  <a:pt x="541116" y="244942"/>
                  <a:pt x="541116" y="244942"/>
                </a:cubicBezTo>
                <a:lnTo>
                  <a:pt x="542023" y="242788"/>
                </a:lnTo>
                <a:lnTo>
                  <a:pt x="542929" y="241655"/>
                </a:lnTo>
                <a:lnTo>
                  <a:pt x="545310" y="240294"/>
                </a:lnTo>
                <a:lnTo>
                  <a:pt x="546897" y="238481"/>
                </a:lnTo>
                <a:lnTo>
                  <a:pt x="548597" y="236101"/>
                </a:lnTo>
                <a:lnTo>
                  <a:pt x="549504" y="234401"/>
                </a:lnTo>
                <a:lnTo>
                  <a:pt x="549957" y="231113"/>
                </a:lnTo>
                <a:lnTo>
                  <a:pt x="550524" y="230433"/>
                </a:lnTo>
                <a:lnTo>
                  <a:pt x="551544" y="229300"/>
                </a:lnTo>
                <a:lnTo>
                  <a:pt x="552337" y="228053"/>
                </a:lnTo>
                <a:lnTo>
                  <a:pt x="552337" y="227373"/>
                </a:lnTo>
                <a:cubicBezTo>
                  <a:pt x="552337" y="227373"/>
                  <a:pt x="551884" y="226920"/>
                  <a:pt x="551884" y="226920"/>
                </a:cubicBezTo>
                <a:lnTo>
                  <a:pt x="551090" y="224539"/>
                </a:lnTo>
                <a:lnTo>
                  <a:pt x="550750" y="220912"/>
                </a:lnTo>
                <a:lnTo>
                  <a:pt x="550977" y="217965"/>
                </a:lnTo>
                <a:lnTo>
                  <a:pt x="551544" y="216718"/>
                </a:lnTo>
                <a:lnTo>
                  <a:pt x="552337" y="215018"/>
                </a:lnTo>
                <a:lnTo>
                  <a:pt x="553811" y="213998"/>
                </a:lnTo>
                <a:lnTo>
                  <a:pt x="555964" y="213318"/>
                </a:lnTo>
                <a:lnTo>
                  <a:pt x="559251" y="211391"/>
                </a:lnTo>
                <a:lnTo>
                  <a:pt x="564919" y="206857"/>
                </a:lnTo>
                <a:lnTo>
                  <a:pt x="566959" y="205384"/>
                </a:lnTo>
                <a:lnTo>
                  <a:pt x="568319" y="204590"/>
                </a:lnTo>
                <a:lnTo>
                  <a:pt x="569679" y="202664"/>
                </a:lnTo>
                <a:lnTo>
                  <a:pt x="571493" y="200510"/>
                </a:lnTo>
                <a:lnTo>
                  <a:pt x="574100" y="199490"/>
                </a:lnTo>
                <a:lnTo>
                  <a:pt x="575800" y="199036"/>
                </a:lnTo>
                <a:lnTo>
                  <a:pt x="583848" y="197563"/>
                </a:lnTo>
                <a:lnTo>
                  <a:pt x="585208" y="197790"/>
                </a:lnTo>
                <a:lnTo>
                  <a:pt x="586568" y="198583"/>
                </a:lnTo>
                <a:lnTo>
                  <a:pt x="588268" y="201417"/>
                </a:lnTo>
                <a:lnTo>
                  <a:pt x="589742" y="202437"/>
                </a:lnTo>
                <a:lnTo>
                  <a:pt x="591442" y="203230"/>
                </a:lnTo>
                <a:lnTo>
                  <a:pt x="592802" y="202890"/>
                </a:lnTo>
                <a:lnTo>
                  <a:pt x="592802" y="201757"/>
                </a:lnTo>
                <a:cubicBezTo>
                  <a:pt x="592802" y="201757"/>
                  <a:pt x="588722" y="195183"/>
                  <a:pt x="588722" y="195183"/>
                </a:cubicBezTo>
                <a:lnTo>
                  <a:pt x="588382" y="193369"/>
                </a:lnTo>
                <a:lnTo>
                  <a:pt x="588382" y="191669"/>
                </a:lnTo>
                <a:cubicBezTo>
                  <a:pt x="588382" y="191669"/>
                  <a:pt x="588722" y="190309"/>
                  <a:pt x="588722" y="190309"/>
                </a:cubicBezTo>
                <a:lnTo>
                  <a:pt x="589968" y="189062"/>
                </a:lnTo>
                <a:lnTo>
                  <a:pt x="591782" y="187588"/>
                </a:lnTo>
                <a:lnTo>
                  <a:pt x="594049" y="185775"/>
                </a:lnTo>
                <a:lnTo>
                  <a:pt x="595409" y="184528"/>
                </a:lnTo>
                <a:lnTo>
                  <a:pt x="596996" y="184075"/>
                </a:lnTo>
                <a:lnTo>
                  <a:pt x="597563" y="183395"/>
                </a:lnTo>
                <a:lnTo>
                  <a:pt x="597789" y="182374"/>
                </a:lnTo>
                <a:lnTo>
                  <a:pt x="597789" y="181241"/>
                </a:lnTo>
                <a:close/>
                <a:moveTo>
                  <a:pt x="521847" y="648795"/>
                </a:moveTo>
                <a:lnTo>
                  <a:pt x="521054" y="649475"/>
                </a:lnTo>
                <a:lnTo>
                  <a:pt x="520260" y="649929"/>
                </a:lnTo>
                <a:lnTo>
                  <a:pt x="519920" y="650835"/>
                </a:lnTo>
                <a:lnTo>
                  <a:pt x="520714" y="652082"/>
                </a:lnTo>
                <a:lnTo>
                  <a:pt x="522641" y="650042"/>
                </a:lnTo>
                <a:lnTo>
                  <a:pt x="521847" y="648908"/>
                </a:lnTo>
                <a:close/>
                <a:moveTo>
                  <a:pt x="507565" y="546670"/>
                </a:moveTo>
                <a:lnTo>
                  <a:pt x="506772" y="547350"/>
                </a:lnTo>
                <a:lnTo>
                  <a:pt x="507339" y="548257"/>
                </a:lnTo>
                <a:lnTo>
                  <a:pt x="509039" y="549617"/>
                </a:lnTo>
                <a:lnTo>
                  <a:pt x="508132" y="546557"/>
                </a:lnTo>
                <a:lnTo>
                  <a:pt x="507679" y="546557"/>
                </a:lnTo>
                <a:close/>
                <a:moveTo>
                  <a:pt x="509606" y="628053"/>
                </a:moveTo>
                <a:lnTo>
                  <a:pt x="509152" y="628506"/>
                </a:lnTo>
                <a:lnTo>
                  <a:pt x="508926" y="629640"/>
                </a:lnTo>
                <a:lnTo>
                  <a:pt x="509946" y="630886"/>
                </a:lnTo>
                <a:lnTo>
                  <a:pt x="511079" y="630886"/>
                </a:lnTo>
                <a:cubicBezTo>
                  <a:pt x="511079" y="630886"/>
                  <a:pt x="510513" y="630206"/>
                  <a:pt x="510513" y="630206"/>
                </a:cubicBezTo>
                <a:lnTo>
                  <a:pt x="509606" y="628053"/>
                </a:lnTo>
                <a:close/>
                <a:moveTo>
                  <a:pt x="515273" y="635307"/>
                </a:moveTo>
                <a:lnTo>
                  <a:pt x="514480" y="635534"/>
                </a:lnTo>
                <a:lnTo>
                  <a:pt x="513913" y="636440"/>
                </a:lnTo>
                <a:lnTo>
                  <a:pt x="514593" y="637461"/>
                </a:lnTo>
                <a:lnTo>
                  <a:pt x="515046" y="638367"/>
                </a:lnTo>
                <a:lnTo>
                  <a:pt x="516633" y="638367"/>
                </a:lnTo>
                <a:cubicBezTo>
                  <a:pt x="516633" y="638367"/>
                  <a:pt x="516633" y="637914"/>
                  <a:pt x="516633" y="637914"/>
                </a:cubicBezTo>
                <a:lnTo>
                  <a:pt x="516406" y="636781"/>
                </a:lnTo>
                <a:lnTo>
                  <a:pt x="515160" y="635194"/>
                </a:lnTo>
                <a:close/>
                <a:moveTo>
                  <a:pt x="518447" y="631000"/>
                </a:moveTo>
                <a:lnTo>
                  <a:pt x="517653" y="630773"/>
                </a:lnTo>
                <a:lnTo>
                  <a:pt x="516860" y="631907"/>
                </a:lnTo>
                <a:lnTo>
                  <a:pt x="516860" y="633267"/>
                </a:lnTo>
                <a:cubicBezTo>
                  <a:pt x="516860" y="633267"/>
                  <a:pt x="517086" y="634060"/>
                  <a:pt x="517086" y="634060"/>
                </a:cubicBezTo>
                <a:lnTo>
                  <a:pt x="517086" y="634513"/>
                </a:lnTo>
                <a:cubicBezTo>
                  <a:pt x="517086" y="634513"/>
                  <a:pt x="517313" y="635080"/>
                  <a:pt x="517313" y="635080"/>
                </a:cubicBezTo>
                <a:lnTo>
                  <a:pt x="517540" y="635080"/>
                </a:lnTo>
                <a:cubicBezTo>
                  <a:pt x="517540" y="635080"/>
                  <a:pt x="518447" y="634400"/>
                  <a:pt x="518447" y="634400"/>
                </a:cubicBezTo>
                <a:lnTo>
                  <a:pt x="517880" y="632133"/>
                </a:lnTo>
                <a:lnTo>
                  <a:pt x="518333" y="631000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17" name="Freeform: Shape 316">
            <a:extLst>
              <a:ext uri="{FF2B5EF4-FFF2-40B4-BE49-F238E27FC236}">
                <a16:creationId xmlns:a16="http://schemas.microsoft.com/office/drawing/2014/main" id="{F1274958-F9A7-CD7F-C087-EC0A2076A701}"/>
              </a:ext>
            </a:extLst>
          </p:cNvPr>
          <p:cNvSpPr/>
          <p:nvPr/>
        </p:nvSpPr>
        <p:spPr>
          <a:xfrm>
            <a:off x="3283621" y="3386112"/>
            <a:ext cx="25588" cy="71833"/>
          </a:xfrm>
          <a:custGeom>
            <a:avLst/>
            <a:gdLst>
              <a:gd name="connsiteX0" fmla="*/ 33550 w 34117"/>
              <a:gd name="connsiteY0" fmla="*/ 10541 h 95777"/>
              <a:gd name="connsiteX1" fmla="*/ 33324 w 34117"/>
              <a:gd name="connsiteY1" fmla="*/ 9521 h 95777"/>
              <a:gd name="connsiteX2" fmla="*/ 33210 w 34117"/>
              <a:gd name="connsiteY2" fmla="*/ 8388 h 95777"/>
              <a:gd name="connsiteX3" fmla="*/ 34004 w 34117"/>
              <a:gd name="connsiteY3" fmla="*/ 7254 h 95777"/>
              <a:gd name="connsiteX4" fmla="*/ 33664 w 34117"/>
              <a:gd name="connsiteY4" fmla="*/ 5781 h 95777"/>
              <a:gd name="connsiteX5" fmla="*/ 33097 w 34117"/>
              <a:gd name="connsiteY5" fmla="*/ 4421 h 95777"/>
              <a:gd name="connsiteX6" fmla="*/ 32644 w 34117"/>
              <a:gd name="connsiteY6" fmla="*/ 3740 h 95777"/>
              <a:gd name="connsiteX7" fmla="*/ 32644 w 34117"/>
              <a:gd name="connsiteY7" fmla="*/ 2380 h 95777"/>
              <a:gd name="connsiteX8" fmla="*/ 32870 w 34117"/>
              <a:gd name="connsiteY8" fmla="*/ 1474 h 95777"/>
              <a:gd name="connsiteX9" fmla="*/ 33210 w 34117"/>
              <a:gd name="connsiteY9" fmla="*/ 0 h 95777"/>
              <a:gd name="connsiteX10" fmla="*/ 32644 w 34117"/>
              <a:gd name="connsiteY10" fmla="*/ 340 h 95777"/>
              <a:gd name="connsiteX11" fmla="*/ 31624 w 34117"/>
              <a:gd name="connsiteY11" fmla="*/ 1474 h 95777"/>
              <a:gd name="connsiteX12" fmla="*/ 30490 w 34117"/>
              <a:gd name="connsiteY12" fmla="*/ 2380 h 95777"/>
              <a:gd name="connsiteX13" fmla="*/ 28337 w 34117"/>
              <a:gd name="connsiteY13" fmla="*/ 3740 h 95777"/>
              <a:gd name="connsiteX14" fmla="*/ 27770 w 34117"/>
              <a:gd name="connsiteY14" fmla="*/ 4647 h 95777"/>
              <a:gd name="connsiteX15" fmla="*/ 27317 w 34117"/>
              <a:gd name="connsiteY15" fmla="*/ 3854 h 95777"/>
              <a:gd name="connsiteX16" fmla="*/ 26410 w 34117"/>
              <a:gd name="connsiteY16" fmla="*/ 4421 h 95777"/>
              <a:gd name="connsiteX17" fmla="*/ 25616 w 34117"/>
              <a:gd name="connsiteY17" fmla="*/ 7594 h 95777"/>
              <a:gd name="connsiteX18" fmla="*/ 23916 w 34117"/>
              <a:gd name="connsiteY18" fmla="*/ 8728 h 95777"/>
              <a:gd name="connsiteX19" fmla="*/ 21763 w 34117"/>
              <a:gd name="connsiteY19" fmla="*/ 8614 h 95777"/>
              <a:gd name="connsiteX20" fmla="*/ 20062 w 34117"/>
              <a:gd name="connsiteY20" fmla="*/ 8274 h 95777"/>
              <a:gd name="connsiteX21" fmla="*/ 17682 w 34117"/>
              <a:gd name="connsiteY21" fmla="*/ 8501 h 95777"/>
              <a:gd name="connsiteX22" fmla="*/ 17002 w 34117"/>
              <a:gd name="connsiteY22" fmla="*/ 11335 h 95777"/>
              <a:gd name="connsiteX23" fmla="*/ 15642 w 34117"/>
              <a:gd name="connsiteY23" fmla="*/ 14735 h 95777"/>
              <a:gd name="connsiteX24" fmla="*/ 13828 w 34117"/>
              <a:gd name="connsiteY24" fmla="*/ 19949 h 95777"/>
              <a:gd name="connsiteX25" fmla="*/ 11448 w 34117"/>
              <a:gd name="connsiteY25" fmla="*/ 30150 h 95777"/>
              <a:gd name="connsiteX26" fmla="*/ 8841 w 34117"/>
              <a:gd name="connsiteY26" fmla="*/ 37518 h 95777"/>
              <a:gd name="connsiteX27" fmla="*/ 4874 w 34117"/>
              <a:gd name="connsiteY27" fmla="*/ 44885 h 95777"/>
              <a:gd name="connsiteX28" fmla="*/ 4761 w 34117"/>
              <a:gd name="connsiteY28" fmla="*/ 44999 h 95777"/>
              <a:gd name="connsiteX29" fmla="*/ 5781 w 34117"/>
              <a:gd name="connsiteY29" fmla="*/ 46019 h 95777"/>
              <a:gd name="connsiteX30" fmla="*/ 5781 w 34117"/>
              <a:gd name="connsiteY30" fmla="*/ 46472 h 95777"/>
              <a:gd name="connsiteX31" fmla="*/ 2154 w 34117"/>
              <a:gd name="connsiteY31" fmla="*/ 50439 h 95777"/>
              <a:gd name="connsiteX32" fmla="*/ 2154 w 34117"/>
              <a:gd name="connsiteY32" fmla="*/ 52139 h 95777"/>
              <a:gd name="connsiteX33" fmla="*/ 0 w 34117"/>
              <a:gd name="connsiteY33" fmla="*/ 54180 h 95777"/>
              <a:gd name="connsiteX34" fmla="*/ 1700 w 34117"/>
              <a:gd name="connsiteY34" fmla="*/ 59280 h 95777"/>
              <a:gd name="connsiteX35" fmla="*/ 3174 w 34117"/>
              <a:gd name="connsiteY35" fmla="*/ 63361 h 95777"/>
              <a:gd name="connsiteX36" fmla="*/ 4987 w 34117"/>
              <a:gd name="connsiteY36" fmla="*/ 68915 h 95777"/>
              <a:gd name="connsiteX37" fmla="*/ 5554 w 34117"/>
              <a:gd name="connsiteY37" fmla="*/ 71068 h 95777"/>
              <a:gd name="connsiteX38" fmla="*/ 5894 w 34117"/>
              <a:gd name="connsiteY38" fmla="*/ 72542 h 95777"/>
              <a:gd name="connsiteX39" fmla="*/ 8501 w 34117"/>
              <a:gd name="connsiteY39" fmla="*/ 78662 h 95777"/>
              <a:gd name="connsiteX40" fmla="*/ 10088 w 34117"/>
              <a:gd name="connsiteY40" fmla="*/ 83650 h 95777"/>
              <a:gd name="connsiteX41" fmla="*/ 11221 w 34117"/>
              <a:gd name="connsiteY41" fmla="*/ 87730 h 95777"/>
              <a:gd name="connsiteX42" fmla="*/ 12808 w 34117"/>
              <a:gd name="connsiteY42" fmla="*/ 93738 h 95777"/>
              <a:gd name="connsiteX43" fmla="*/ 13488 w 34117"/>
              <a:gd name="connsiteY43" fmla="*/ 95778 h 95777"/>
              <a:gd name="connsiteX44" fmla="*/ 14962 w 34117"/>
              <a:gd name="connsiteY44" fmla="*/ 93964 h 95777"/>
              <a:gd name="connsiteX45" fmla="*/ 15982 w 34117"/>
              <a:gd name="connsiteY45" fmla="*/ 88410 h 95777"/>
              <a:gd name="connsiteX46" fmla="*/ 16548 w 34117"/>
              <a:gd name="connsiteY46" fmla="*/ 85690 h 95777"/>
              <a:gd name="connsiteX47" fmla="*/ 16889 w 34117"/>
              <a:gd name="connsiteY47" fmla="*/ 83763 h 95777"/>
              <a:gd name="connsiteX48" fmla="*/ 18362 w 34117"/>
              <a:gd name="connsiteY48" fmla="*/ 79909 h 95777"/>
              <a:gd name="connsiteX49" fmla="*/ 18136 w 34117"/>
              <a:gd name="connsiteY49" fmla="*/ 78549 h 95777"/>
              <a:gd name="connsiteX50" fmla="*/ 18476 w 34117"/>
              <a:gd name="connsiteY50" fmla="*/ 74015 h 95777"/>
              <a:gd name="connsiteX51" fmla="*/ 18362 w 34117"/>
              <a:gd name="connsiteY51" fmla="*/ 73108 h 95777"/>
              <a:gd name="connsiteX52" fmla="*/ 19042 w 34117"/>
              <a:gd name="connsiteY52" fmla="*/ 70615 h 95777"/>
              <a:gd name="connsiteX53" fmla="*/ 20289 w 34117"/>
              <a:gd name="connsiteY53" fmla="*/ 67101 h 95777"/>
              <a:gd name="connsiteX54" fmla="*/ 21536 w 34117"/>
              <a:gd name="connsiteY54" fmla="*/ 63927 h 95777"/>
              <a:gd name="connsiteX55" fmla="*/ 21989 w 34117"/>
              <a:gd name="connsiteY55" fmla="*/ 62567 h 95777"/>
              <a:gd name="connsiteX56" fmla="*/ 23349 w 34117"/>
              <a:gd name="connsiteY56" fmla="*/ 59620 h 95777"/>
              <a:gd name="connsiteX57" fmla="*/ 24483 w 34117"/>
              <a:gd name="connsiteY57" fmla="*/ 55993 h 95777"/>
              <a:gd name="connsiteX58" fmla="*/ 23916 w 34117"/>
              <a:gd name="connsiteY58" fmla="*/ 53953 h 95777"/>
              <a:gd name="connsiteX59" fmla="*/ 23689 w 34117"/>
              <a:gd name="connsiteY59" fmla="*/ 53613 h 95777"/>
              <a:gd name="connsiteX60" fmla="*/ 24143 w 34117"/>
              <a:gd name="connsiteY60" fmla="*/ 51346 h 95777"/>
              <a:gd name="connsiteX61" fmla="*/ 24143 w 34117"/>
              <a:gd name="connsiteY61" fmla="*/ 51346 h 95777"/>
              <a:gd name="connsiteX62" fmla="*/ 24709 w 34117"/>
              <a:gd name="connsiteY62" fmla="*/ 47605 h 95777"/>
              <a:gd name="connsiteX63" fmla="*/ 23803 w 34117"/>
              <a:gd name="connsiteY63" fmla="*/ 47492 h 95777"/>
              <a:gd name="connsiteX64" fmla="*/ 21082 w 34117"/>
              <a:gd name="connsiteY64" fmla="*/ 48966 h 95777"/>
              <a:gd name="connsiteX65" fmla="*/ 17569 w 34117"/>
              <a:gd name="connsiteY65" fmla="*/ 50326 h 95777"/>
              <a:gd name="connsiteX66" fmla="*/ 13602 w 34117"/>
              <a:gd name="connsiteY66" fmla="*/ 50666 h 95777"/>
              <a:gd name="connsiteX67" fmla="*/ 13035 w 34117"/>
              <a:gd name="connsiteY67" fmla="*/ 50326 h 95777"/>
              <a:gd name="connsiteX68" fmla="*/ 12921 w 34117"/>
              <a:gd name="connsiteY68" fmla="*/ 49532 h 95777"/>
              <a:gd name="connsiteX69" fmla="*/ 14055 w 34117"/>
              <a:gd name="connsiteY69" fmla="*/ 46245 h 95777"/>
              <a:gd name="connsiteX70" fmla="*/ 14508 w 34117"/>
              <a:gd name="connsiteY70" fmla="*/ 44545 h 95777"/>
              <a:gd name="connsiteX71" fmla="*/ 16208 w 34117"/>
              <a:gd name="connsiteY71" fmla="*/ 42845 h 95777"/>
              <a:gd name="connsiteX72" fmla="*/ 18589 w 34117"/>
              <a:gd name="connsiteY72" fmla="*/ 41372 h 95777"/>
              <a:gd name="connsiteX73" fmla="*/ 19609 w 34117"/>
              <a:gd name="connsiteY73" fmla="*/ 41031 h 95777"/>
              <a:gd name="connsiteX74" fmla="*/ 19496 w 34117"/>
              <a:gd name="connsiteY74" fmla="*/ 40351 h 95777"/>
              <a:gd name="connsiteX75" fmla="*/ 18022 w 34117"/>
              <a:gd name="connsiteY75" fmla="*/ 39445 h 95777"/>
              <a:gd name="connsiteX76" fmla="*/ 16548 w 34117"/>
              <a:gd name="connsiteY76" fmla="*/ 38878 h 95777"/>
              <a:gd name="connsiteX77" fmla="*/ 15075 w 34117"/>
              <a:gd name="connsiteY77" fmla="*/ 39445 h 95777"/>
              <a:gd name="connsiteX78" fmla="*/ 14735 w 34117"/>
              <a:gd name="connsiteY78" fmla="*/ 39218 h 95777"/>
              <a:gd name="connsiteX79" fmla="*/ 14508 w 34117"/>
              <a:gd name="connsiteY79" fmla="*/ 38764 h 95777"/>
              <a:gd name="connsiteX80" fmla="*/ 15075 w 34117"/>
              <a:gd name="connsiteY80" fmla="*/ 38198 h 95777"/>
              <a:gd name="connsiteX81" fmla="*/ 15302 w 34117"/>
              <a:gd name="connsiteY81" fmla="*/ 37064 h 95777"/>
              <a:gd name="connsiteX82" fmla="*/ 15075 w 34117"/>
              <a:gd name="connsiteY82" fmla="*/ 35137 h 95777"/>
              <a:gd name="connsiteX83" fmla="*/ 14848 w 34117"/>
              <a:gd name="connsiteY83" fmla="*/ 32871 h 95777"/>
              <a:gd name="connsiteX84" fmla="*/ 14622 w 34117"/>
              <a:gd name="connsiteY84" fmla="*/ 31057 h 95777"/>
              <a:gd name="connsiteX85" fmla="*/ 15415 w 34117"/>
              <a:gd name="connsiteY85" fmla="*/ 28110 h 95777"/>
              <a:gd name="connsiteX86" fmla="*/ 15642 w 34117"/>
              <a:gd name="connsiteY86" fmla="*/ 26750 h 95777"/>
              <a:gd name="connsiteX87" fmla="*/ 16775 w 34117"/>
              <a:gd name="connsiteY87" fmla="*/ 23689 h 95777"/>
              <a:gd name="connsiteX88" fmla="*/ 19382 w 34117"/>
              <a:gd name="connsiteY88" fmla="*/ 21876 h 95777"/>
              <a:gd name="connsiteX89" fmla="*/ 21649 w 34117"/>
              <a:gd name="connsiteY89" fmla="*/ 22443 h 95777"/>
              <a:gd name="connsiteX90" fmla="*/ 22896 w 34117"/>
              <a:gd name="connsiteY90" fmla="*/ 22556 h 95777"/>
              <a:gd name="connsiteX91" fmla="*/ 23349 w 34117"/>
              <a:gd name="connsiteY91" fmla="*/ 22896 h 95777"/>
              <a:gd name="connsiteX92" fmla="*/ 23689 w 34117"/>
              <a:gd name="connsiteY92" fmla="*/ 23916 h 95777"/>
              <a:gd name="connsiteX93" fmla="*/ 25389 w 34117"/>
              <a:gd name="connsiteY93" fmla="*/ 25163 h 95777"/>
              <a:gd name="connsiteX94" fmla="*/ 26750 w 34117"/>
              <a:gd name="connsiteY94" fmla="*/ 25276 h 95777"/>
              <a:gd name="connsiteX95" fmla="*/ 27090 w 34117"/>
              <a:gd name="connsiteY95" fmla="*/ 19836 h 95777"/>
              <a:gd name="connsiteX96" fmla="*/ 27203 w 34117"/>
              <a:gd name="connsiteY96" fmla="*/ 19269 h 95777"/>
              <a:gd name="connsiteX97" fmla="*/ 27657 w 34117"/>
              <a:gd name="connsiteY97" fmla="*/ 18702 h 95777"/>
              <a:gd name="connsiteX98" fmla="*/ 27997 w 34117"/>
              <a:gd name="connsiteY98" fmla="*/ 18362 h 95777"/>
              <a:gd name="connsiteX99" fmla="*/ 30490 w 34117"/>
              <a:gd name="connsiteY99" fmla="*/ 17115 h 95777"/>
              <a:gd name="connsiteX100" fmla="*/ 31624 w 34117"/>
              <a:gd name="connsiteY100" fmla="*/ 17002 h 95777"/>
              <a:gd name="connsiteX101" fmla="*/ 31850 w 34117"/>
              <a:gd name="connsiteY101" fmla="*/ 15869 h 95777"/>
              <a:gd name="connsiteX102" fmla="*/ 32984 w 34117"/>
              <a:gd name="connsiteY102" fmla="*/ 13942 h 95777"/>
              <a:gd name="connsiteX103" fmla="*/ 34117 w 34117"/>
              <a:gd name="connsiteY103" fmla="*/ 11788 h 95777"/>
              <a:gd name="connsiteX104" fmla="*/ 33550 w 34117"/>
              <a:gd name="connsiteY104" fmla="*/ 10541 h 95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</a:cxnLst>
            <a:rect l="l" t="t" r="r" b="b"/>
            <a:pathLst>
              <a:path w="34117" h="95777">
                <a:moveTo>
                  <a:pt x="33550" y="10541"/>
                </a:moveTo>
                <a:lnTo>
                  <a:pt x="33324" y="9521"/>
                </a:lnTo>
                <a:lnTo>
                  <a:pt x="33210" y="8388"/>
                </a:lnTo>
                <a:lnTo>
                  <a:pt x="34004" y="7254"/>
                </a:lnTo>
                <a:lnTo>
                  <a:pt x="33664" y="5781"/>
                </a:lnTo>
                <a:lnTo>
                  <a:pt x="33097" y="4421"/>
                </a:lnTo>
                <a:lnTo>
                  <a:pt x="32644" y="3740"/>
                </a:lnTo>
                <a:lnTo>
                  <a:pt x="32644" y="2380"/>
                </a:lnTo>
                <a:lnTo>
                  <a:pt x="32870" y="1474"/>
                </a:lnTo>
                <a:lnTo>
                  <a:pt x="33210" y="0"/>
                </a:lnTo>
                <a:lnTo>
                  <a:pt x="32644" y="340"/>
                </a:lnTo>
                <a:lnTo>
                  <a:pt x="31624" y="1474"/>
                </a:lnTo>
                <a:lnTo>
                  <a:pt x="30490" y="2380"/>
                </a:lnTo>
                <a:lnTo>
                  <a:pt x="28337" y="3740"/>
                </a:lnTo>
                <a:lnTo>
                  <a:pt x="27770" y="4647"/>
                </a:lnTo>
                <a:lnTo>
                  <a:pt x="27317" y="3854"/>
                </a:lnTo>
                <a:lnTo>
                  <a:pt x="26410" y="4421"/>
                </a:lnTo>
                <a:lnTo>
                  <a:pt x="25616" y="7594"/>
                </a:lnTo>
                <a:lnTo>
                  <a:pt x="23916" y="8728"/>
                </a:lnTo>
                <a:lnTo>
                  <a:pt x="21763" y="8614"/>
                </a:lnTo>
                <a:lnTo>
                  <a:pt x="20062" y="8274"/>
                </a:lnTo>
                <a:lnTo>
                  <a:pt x="17682" y="8501"/>
                </a:lnTo>
                <a:lnTo>
                  <a:pt x="17002" y="11335"/>
                </a:lnTo>
                <a:lnTo>
                  <a:pt x="15642" y="14735"/>
                </a:lnTo>
                <a:lnTo>
                  <a:pt x="13828" y="19949"/>
                </a:lnTo>
                <a:lnTo>
                  <a:pt x="11448" y="30150"/>
                </a:lnTo>
                <a:lnTo>
                  <a:pt x="8841" y="37518"/>
                </a:lnTo>
                <a:lnTo>
                  <a:pt x="4874" y="44885"/>
                </a:lnTo>
                <a:lnTo>
                  <a:pt x="4761" y="44999"/>
                </a:lnTo>
                <a:lnTo>
                  <a:pt x="5781" y="46019"/>
                </a:lnTo>
                <a:lnTo>
                  <a:pt x="5781" y="46472"/>
                </a:lnTo>
                <a:lnTo>
                  <a:pt x="2154" y="50439"/>
                </a:lnTo>
                <a:lnTo>
                  <a:pt x="2154" y="52139"/>
                </a:lnTo>
                <a:lnTo>
                  <a:pt x="0" y="54180"/>
                </a:lnTo>
                <a:lnTo>
                  <a:pt x="1700" y="59280"/>
                </a:lnTo>
                <a:lnTo>
                  <a:pt x="3174" y="63361"/>
                </a:lnTo>
                <a:lnTo>
                  <a:pt x="4987" y="68915"/>
                </a:lnTo>
                <a:lnTo>
                  <a:pt x="5554" y="71068"/>
                </a:lnTo>
                <a:lnTo>
                  <a:pt x="5894" y="72542"/>
                </a:lnTo>
                <a:lnTo>
                  <a:pt x="8501" y="78662"/>
                </a:lnTo>
                <a:lnTo>
                  <a:pt x="10088" y="83650"/>
                </a:lnTo>
                <a:lnTo>
                  <a:pt x="11221" y="87730"/>
                </a:lnTo>
                <a:lnTo>
                  <a:pt x="12808" y="93738"/>
                </a:lnTo>
                <a:lnTo>
                  <a:pt x="13488" y="95778"/>
                </a:lnTo>
                <a:lnTo>
                  <a:pt x="14962" y="93964"/>
                </a:lnTo>
                <a:lnTo>
                  <a:pt x="15982" y="88410"/>
                </a:lnTo>
                <a:lnTo>
                  <a:pt x="16548" y="85690"/>
                </a:lnTo>
                <a:lnTo>
                  <a:pt x="16889" y="83763"/>
                </a:lnTo>
                <a:lnTo>
                  <a:pt x="18362" y="79909"/>
                </a:lnTo>
                <a:lnTo>
                  <a:pt x="18136" y="78549"/>
                </a:lnTo>
                <a:lnTo>
                  <a:pt x="18476" y="74015"/>
                </a:lnTo>
                <a:lnTo>
                  <a:pt x="18362" y="73108"/>
                </a:lnTo>
                <a:lnTo>
                  <a:pt x="19042" y="70615"/>
                </a:lnTo>
                <a:lnTo>
                  <a:pt x="20289" y="67101"/>
                </a:lnTo>
                <a:lnTo>
                  <a:pt x="21536" y="63927"/>
                </a:lnTo>
                <a:lnTo>
                  <a:pt x="21989" y="62567"/>
                </a:lnTo>
                <a:lnTo>
                  <a:pt x="23349" y="59620"/>
                </a:lnTo>
                <a:lnTo>
                  <a:pt x="24483" y="55993"/>
                </a:lnTo>
                <a:lnTo>
                  <a:pt x="23916" y="53953"/>
                </a:lnTo>
                <a:lnTo>
                  <a:pt x="23689" y="53613"/>
                </a:lnTo>
                <a:lnTo>
                  <a:pt x="24143" y="51346"/>
                </a:lnTo>
                <a:lnTo>
                  <a:pt x="24143" y="51346"/>
                </a:lnTo>
                <a:lnTo>
                  <a:pt x="24709" y="47605"/>
                </a:lnTo>
                <a:lnTo>
                  <a:pt x="23803" y="47492"/>
                </a:lnTo>
                <a:lnTo>
                  <a:pt x="21082" y="48966"/>
                </a:lnTo>
                <a:lnTo>
                  <a:pt x="17569" y="50326"/>
                </a:lnTo>
                <a:lnTo>
                  <a:pt x="13602" y="50666"/>
                </a:lnTo>
                <a:lnTo>
                  <a:pt x="13035" y="50326"/>
                </a:lnTo>
                <a:lnTo>
                  <a:pt x="12921" y="49532"/>
                </a:lnTo>
                <a:lnTo>
                  <a:pt x="14055" y="46245"/>
                </a:lnTo>
                <a:lnTo>
                  <a:pt x="14508" y="44545"/>
                </a:lnTo>
                <a:lnTo>
                  <a:pt x="16208" y="42845"/>
                </a:lnTo>
                <a:lnTo>
                  <a:pt x="18589" y="41372"/>
                </a:lnTo>
                <a:lnTo>
                  <a:pt x="19609" y="41031"/>
                </a:lnTo>
                <a:lnTo>
                  <a:pt x="19496" y="40351"/>
                </a:lnTo>
                <a:lnTo>
                  <a:pt x="18022" y="39445"/>
                </a:lnTo>
                <a:lnTo>
                  <a:pt x="16548" y="38878"/>
                </a:lnTo>
                <a:lnTo>
                  <a:pt x="15075" y="39445"/>
                </a:lnTo>
                <a:lnTo>
                  <a:pt x="14735" y="39218"/>
                </a:lnTo>
                <a:lnTo>
                  <a:pt x="14508" y="38764"/>
                </a:lnTo>
                <a:lnTo>
                  <a:pt x="15075" y="38198"/>
                </a:lnTo>
                <a:lnTo>
                  <a:pt x="15302" y="37064"/>
                </a:lnTo>
                <a:lnTo>
                  <a:pt x="15075" y="35137"/>
                </a:lnTo>
                <a:lnTo>
                  <a:pt x="14848" y="32871"/>
                </a:lnTo>
                <a:lnTo>
                  <a:pt x="14622" y="31057"/>
                </a:lnTo>
                <a:lnTo>
                  <a:pt x="15415" y="28110"/>
                </a:lnTo>
                <a:lnTo>
                  <a:pt x="15642" y="26750"/>
                </a:lnTo>
                <a:lnTo>
                  <a:pt x="16775" y="23689"/>
                </a:lnTo>
                <a:lnTo>
                  <a:pt x="19382" y="21876"/>
                </a:lnTo>
                <a:lnTo>
                  <a:pt x="21649" y="22443"/>
                </a:lnTo>
                <a:lnTo>
                  <a:pt x="22896" y="22556"/>
                </a:lnTo>
                <a:lnTo>
                  <a:pt x="23349" y="22896"/>
                </a:lnTo>
                <a:lnTo>
                  <a:pt x="23689" y="23916"/>
                </a:lnTo>
                <a:lnTo>
                  <a:pt x="25389" y="25163"/>
                </a:lnTo>
                <a:lnTo>
                  <a:pt x="26750" y="25276"/>
                </a:lnTo>
                <a:lnTo>
                  <a:pt x="27090" y="19836"/>
                </a:lnTo>
                <a:lnTo>
                  <a:pt x="27203" y="19269"/>
                </a:lnTo>
                <a:lnTo>
                  <a:pt x="27657" y="18702"/>
                </a:lnTo>
                <a:lnTo>
                  <a:pt x="27997" y="18362"/>
                </a:lnTo>
                <a:lnTo>
                  <a:pt x="30490" y="17115"/>
                </a:lnTo>
                <a:lnTo>
                  <a:pt x="31624" y="17002"/>
                </a:lnTo>
                <a:lnTo>
                  <a:pt x="31850" y="15869"/>
                </a:lnTo>
                <a:lnTo>
                  <a:pt x="32984" y="13942"/>
                </a:lnTo>
                <a:lnTo>
                  <a:pt x="34117" y="11788"/>
                </a:lnTo>
                <a:lnTo>
                  <a:pt x="33550" y="10541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18" name="Freeform: Shape 317">
            <a:extLst>
              <a:ext uri="{FF2B5EF4-FFF2-40B4-BE49-F238E27FC236}">
                <a16:creationId xmlns:a16="http://schemas.microsoft.com/office/drawing/2014/main" id="{9A910D78-5297-425C-3828-324CF4DECC83}"/>
              </a:ext>
            </a:extLst>
          </p:cNvPr>
          <p:cNvSpPr/>
          <p:nvPr/>
        </p:nvSpPr>
        <p:spPr>
          <a:xfrm>
            <a:off x="3137149" y="3418585"/>
            <a:ext cx="186767" cy="170784"/>
          </a:xfrm>
          <a:custGeom>
            <a:avLst/>
            <a:gdLst>
              <a:gd name="connsiteX0" fmla="*/ 249022 w 249022"/>
              <a:gd name="connsiteY0" fmla="*/ 227260 h 227712"/>
              <a:gd name="connsiteX1" fmla="*/ 248229 w 249022"/>
              <a:gd name="connsiteY1" fmla="*/ 225333 h 227712"/>
              <a:gd name="connsiteX2" fmla="*/ 239728 w 249022"/>
              <a:gd name="connsiteY2" fmla="*/ 218532 h 227712"/>
              <a:gd name="connsiteX3" fmla="*/ 235987 w 249022"/>
              <a:gd name="connsiteY3" fmla="*/ 213205 h 227712"/>
              <a:gd name="connsiteX4" fmla="*/ 229413 w 249022"/>
              <a:gd name="connsiteY4" fmla="*/ 210598 h 227712"/>
              <a:gd name="connsiteX5" fmla="*/ 228053 w 249022"/>
              <a:gd name="connsiteY5" fmla="*/ 209577 h 227712"/>
              <a:gd name="connsiteX6" fmla="*/ 227146 w 249022"/>
              <a:gd name="connsiteY6" fmla="*/ 208104 h 227712"/>
              <a:gd name="connsiteX7" fmla="*/ 225106 w 249022"/>
              <a:gd name="connsiteY7" fmla="*/ 205837 h 227712"/>
              <a:gd name="connsiteX8" fmla="*/ 222273 w 249022"/>
              <a:gd name="connsiteY8" fmla="*/ 198356 h 227712"/>
              <a:gd name="connsiteX9" fmla="*/ 221479 w 249022"/>
              <a:gd name="connsiteY9" fmla="*/ 194389 h 227712"/>
              <a:gd name="connsiteX10" fmla="*/ 221139 w 249022"/>
              <a:gd name="connsiteY10" fmla="*/ 186568 h 227712"/>
              <a:gd name="connsiteX11" fmla="*/ 221366 w 249022"/>
              <a:gd name="connsiteY11" fmla="*/ 185095 h 227712"/>
              <a:gd name="connsiteX12" fmla="*/ 221819 w 249022"/>
              <a:gd name="connsiteY12" fmla="*/ 183281 h 227712"/>
              <a:gd name="connsiteX13" fmla="*/ 222953 w 249022"/>
              <a:gd name="connsiteY13" fmla="*/ 182828 h 227712"/>
              <a:gd name="connsiteX14" fmla="*/ 223746 w 249022"/>
              <a:gd name="connsiteY14" fmla="*/ 182601 h 227712"/>
              <a:gd name="connsiteX15" fmla="*/ 226806 w 249022"/>
              <a:gd name="connsiteY15" fmla="*/ 182941 h 227712"/>
              <a:gd name="connsiteX16" fmla="*/ 223519 w 249022"/>
              <a:gd name="connsiteY16" fmla="*/ 179881 h 227712"/>
              <a:gd name="connsiteX17" fmla="*/ 220572 w 249022"/>
              <a:gd name="connsiteY17" fmla="*/ 177841 h 227712"/>
              <a:gd name="connsiteX18" fmla="*/ 218872 w 249022"/>
              <a:gd name="connsiteY18" fmla="*/ 175234 h 227712"/>
              <a:gd name="connsiteX19" fmla="*/ 214792 w 249022"/>
              <a:gd name="connsiteY19" fmla="*/ 170360 h 227712"/>
              <a:gd name="connsiteX20" fmla="*/ 207764 w 249022"/>
              <a:gd name="connsiteY20" fmla="*/ 154945 h 227712"/>
              <a:gd name="connsiteX21" fmla="*/ 204251 w 249022"/>
              <a:gd name="connsiteY21" fmla="*/ 147804 h 227712"/>
              <a:gd name="connsiteX22" fmla="*/ 201870 w 249022"/>
              <a:gd name="connsiteY22" fmla="*/ 142023 h 227712"/>
              <a:gd name="connsiteX23" fmla="*/ 196996 w 249022"/>
              <a:gd name="connsiteY23" fmla="*/ 134202 h 227712"/>
              <a:gd name="connsiteX24" fmla="*/ 191329 w 249022"/>
              <a:gd name="connsiteY24" fmla="*/ 121847 h 227712"/>
              <a:gd name="connsiteX25" fmla="*/ 189515 w 249022"/>
              <a:gd name="connsiteY25" fmla="*/ 119580 h 227712"/>
              <a:gd name="connsiteX26" fmla="*/ 188155 w 249022"/>
              <a:gd name="connsiteY26" fmla="*/ 110173 h 227712"/>
              <a:gd name="connsiteX27" fmla="*/ 187249 w 249022"/>
              <a:gd name="connsiteY27" fmla="*/ 106999 h 227712"/>
              <a:gd name="connsiteX28" fmla="*/ 186228 w 249022"/>
              <a:gd name="connsiteY28" fmla="*/ 104959 h 227712"/>
              <a:gd name="connsiteX29" fmla="*/ 184075 w 249022"/>
              <a:gd name="connsiteY29" fmla="*/ 103259 h 227712"/>
              <a:gd name="connsiteX30" fmla="*/ 183281 w 249022"/>
              <a:gd name="connsiteY30" fmla="*/ 101105 h 227712"/>
              <a:gd name="connsiteX31" fmla="*/ 181128 w 249022"/>
              <a:gd name="connsiteY31" fmla="*/ 96911 h 227712"/>
              <a:gd name="connsiteX32" fmla="*/ 181241 w 249022"/>
              <a:gd name="connsiteY32" fmla="*/ 94758 h 227712"/>
              <a:gd name="connsiteX33" fmla="*/ 181014 w 249022"/>
              <a:gd name="connsiteY33" fmla="*/ 90110 h 227712"/>
              <a:gd name="connsiteX34" fmla="*/ 179994 w 249022"/>
              <a:gd name="connsiteY34" fmla="*/ 88297 h 227712"/>
              <a:gd name="connsiteX35" fmla="*/ 177501 w 249022"/>
              <a:gd name="connsiteY35" fmla="*/ 86483 h 227712"/>
              <a:gd name="connsiteX36" fmla="*/ 173987 w 249022"/>
              <a:gd name="connsiteY36" fmla="*/ 82743 h 227712"/>
              <a:gd name="connsiteX37" fmla="*/ 170360 w 249022"/>
              <a:gd name="connsiteY37" fmla="*/ 77189 h 227712"/>
              <a:gd name="connsiteX38" fmla="*/ 167753 w 249022"/>
              <a:gd name="connsiteY38" fmla="*/ 74242 h 227712"/>
              <a:gd name="connsiteX39" fmla="*/ 166846 w 249022"/>
              <a:gd name="connsiteY39" fmla="*/ 72655 h 227712"/>
              <a:gd name="connsiteX40" fmla="*/ 166393 w 249022"/>
              <a:gd name="connsiteY40" fmla="*/ 70955 h 227712"/>
              <a:gd name="connsiteX41" fmla="*/ 165372 w 249022"/>
              <a:gd name="connsiteY41" fmla="*/ 68915 h 227712"/>
              <a:gd name="connsiteX42" fmla="*/ 162879 w 249022"/>
              <a:gd name="connsiteY42" fmla="*/ 65628 h 227712"/>
              <a:gd name="connsiteX43" fmla="*/ 162312 w 249022"/>
              <a:gd name="connsiteY43" fmla="*/ 64041 h 227712"/>
              <a:gd name="connsiteX44" fmla="*/ 162426 w 249022"/>
              <a:gd name="connsiteY44" fmla="*/ 59507 h 227712"/>
              <a:gd name="connsiteX45" fmla="*/ 161632 w 249022"/>
              <a:gd name="connsiteY45" fmla="*/ 56220 h 227712"/>
              <a:gd name="connsiteX46" fmla="*/ 160952 w 249022"/>
              <a:gd name="connsiteY46" fmla="*/ 54633 h 227712"/>
              <a:gd name="connsiteX47" fmla="*/ 157552 w 249022"/>
              <a:gd name="connsiteY47" fmla="*/ 51119 h 227712"/>
              <a:gd name="connsiteX48" fmla="*/ 156758 w 249022"/>
              <a:gd name="connsiteY48" fmla="*/ 48852 h 227712"/>
              <a:gd name="connsiteX49" fmla="*/ 157778 w 249022"/>
              <a:gd name="connsiteY49" fmla="*/ 46019 h 227712"/>
              <a:gd name="connsiteX50" fmla="*/ 159365 w 249022"/>
              <a:gd name="connsiteY50" fmla="*/ 43525 h 227712"/>
              <a:gd name="connsiteX51" fmla="*/ 159025 w 249022"/>
              <a:gd name="connsiteY51" fmla="*/ 41711 h 227712"/>
              <a:gd name="connsiteX52" fmla="*/ 160952 w 249022"/>
              <a:gd name="connsiteY52" fmla="*/ 40578 h 227712"/>
              <a:gd name="connsiteX53" fmla="*/ 162652 w 249022"/>
              <a:gd name="connsiteY53" fmla="*/ 44772 h 227712"/>
              <a:gd name="connsiteX54" fmla="*/ 164126 w 249022"/>
              <a:gd name="connsiteY54" fmla="*/ 51459 h 227712"/>
              <a:gd name="connsiteX55" fmla="*/ 165032 w 249022"/>
              <a:gd name="connsiteY55" fmla="*/ 53160 h 227712"/>
              <a:gd name="connsiteX56" fmla="*/ 165939 w 249022"/>
              <a:gd name="connsiteY56" fmla="*/ 54293 h 227712"/>
              <a:gd name="connsiteX57" fmla="*/ 167186 w 249022"/>
              <a:gd name="connsiteY57" fmla="*/ 57013 h 227712"/>
              <a:gd name="connsiteX58" fmla="*/ 171380 w 249022"/>
              <a:gd name="connsiteY58" fmla="*/ 62114 h 227712"/>
              <a:gd name="connsiteX59" fmla="*/ 172513 w 249022"/>
              <a:gd name="connsiteY59" fmla="*/ 64381 h 227712"/>
              <a:gd name="connsiteX60" fmla="*/ 173987 w 249022"/>
              <a:gd name="connsiteY60" fmla="*/ 69141 h 227712"/>
              <a:gd name="connsiteX61" fmla="*/ 173987 w 249022"/>
              <a:gd name="connsiteY61" fmla="*/ 71182 h 227712"/>
              <a:gd name="connsiteX62" fmla="*/ 174894 w 249022"/>
              <a:gd name="connsiteY62" fmla="*/ 74129 h 227712"/>
              <a:gd name="connsiteX63" fmla="*/ 178408 w 249022"/>
              <a:gd name="connsiteY63" fmla="*/ 78436 h 227712"/>
              <a:gd name="connsiteX64" fmla="*/ 182034 w 249022"/>
              <a:gd name="connsiteY64" fmla="*/ 81609 h 227712"/>
              <a:gd name="connsiteX65" fmla="*/ 185435 w 249022"/>
              <a:gd name="connsiteY65" fmla="*/ 86483 h 227712"/>
              <a:gd name="connsiteX66" fmla="*/ 191215 w 249022"/>
              <a:gd name="connsiteY66" fmla="*/ 91697 h 227712"/>
              <a:gd name="connsiteX67" fmla="*/ 194843 w 249022"/>
              <a:gd name="connsiteY67" fmla="*/ 93284 h 227712"/>
              <a:gd name="connsiteX68" fmla="*/ 196770 w 249022"/>
              <a:gd name="connsiteY68" fmla="*/ 90337 h 227712"/>
              <a:gd name="connsiteX69" fmla="*/ 198470 w 249022"/>
              <a:gd name="connsiteY69" fmla="*/ 87277 h 227712"/>
              <a:gd name="connsiteX70" fmla="*/ 199036 w 249022"/>
              <a:gd name="connsiteY70" fmla="*/ 85123 h 227712"/>
              <a:gd name="connsiteX71" fmla="*/ 199490 w 249022"/>
              <a:gd name="connsiteY71" fmla="*/ 79229 h 227712"/>
              <a:gd name="connsiteX72" fmla="*/ 202890 w 249022"/>
              <a:gd name="connsiteY72" fmla="*/ 69708 h 227712"/>
              <a:gd name="connsiteX73" fmla="*/ 205384 w 249022"/>
              <a:gd name="connsiteY73" fmla="*/ 57467 h 227712"/>
              <a:gd name="connsiteX74" fmla="*/ 207651 w 249022"/>
              <a:gd name="connsiteY74" fmla="*/ 53613 h 227712"/>
              <a:gd name="connsiteX75" fmla="*/ 208784 w 249022"/>
              <a:gd name="connsiteY75" fmla="*/ 52479 h 227712"/>
              <a:gd name="connsiteX76" fmla="*/ 208104 w 249022"/>
              <a:gd name="connsiteY76" fmla="*/ 50439 h 227712"/>
              <a:gd name="connsiteX77" fmla="*/ 206517 w 249022"/>
              <a:gd name="connsiteY77" fmla="*/ 44432 h 227712"/>
              <a:gd name="connsiteX78" fmla="*/ 205384 w 249022"/>
              <a:gd name="connsiteY78" fmla="*/ 40351 h 227712"/>
              <a:gd name="connsiteX79" fmla="*/ 203797 w 249022"/>
              <a:gd name="connsiteY79" fmla="*/ 35364 h 227712"/>
              <a:gd name="connsiteX80" fmla="*/ 201190 w 249022"/>
              <a:gd name="connsiteY80" fmla="*/ 29243 h 227712"/>
              <a:gd name="connsiteX81" fmla="*/ 200850 w 249022"/>
              <a:gd name="connsiteY81" fmla="*/ 27770 h 227712"/>
              <a:gd name="connsiteX82" fmla="*/ 200283 w 249022"/>
              <a:gd name="connsiteY82" fmla="*/ 25616 h 227712"/>
              <a:gd name="connsiteX83" fmla="*/ 198470 w 249022"/>
              <a:gd name="connsiteY83" fmla="*/ 20062 h 227712"/>
              <a:gd name="connsiteX84" fmla="*/ 196996 w 249022"/>
              <a:gd name="connsiteY84" fmla="*/ 15982 h 227712"/>
              <a:gd name="connsiteX85" fmla="*/ 195296 w 249022"/>
              <a:gd name="connsiteY85" fmla="*/ 10881 h 227712"/>
              <a:gd name="connsiteX86" fmla="*/ 194616 w 249022"/>
              <a:gd name="connsiteY86" fmla="*/ 8841 h 227712"/>
              <a:gd name="connsiteX87" fmla="*/ 194389 w 249022"/>
              <a:gd name="connsiteY87" fmla="*/ 8048 h 227712"/>
              <a:gd name="connsiteX88" fmla="*/ 193936 w 249022"/>
              <a:gd name="connsiteY88" fmla="*/ 8501 h 227712"/>
              <a:gd name="connsiteX89" fmla="*/ 188269 w 249022"/>
              <a:gd name="connsiteY89" fmla="*/ 11561 h 227712"/>
              <a:gd name="connsiteX90" fmla="*/ 183508 w 249022"/>
              <a:gd name="connsiteY90" fmla="*/ 12695 h 227712"/>
              <a:gd name="connsiteX91" fmla="*/ 177614 w 249022"/>
              <a:gd name="connsiteY91" fmla="*/ 12695 h 227712"/>
              <a:gd name="connsiteX92" fmla="*/ 173760 w 249022"/>
              <a:gd name="connsiteY92" fmla="*/ 13828 h 227712"/>
              <a:gd name="connsiteX93" fmla="*/ 173080 w 249022"/>
              <a:gd name="connsiteY93" fmla="*/ 12808 h 227712"/>
              <a:gd name="connsiteX94" fmla="*/ 172513 w 249022"/>
              <a:gd name="connsiteY94" fmla="*/ 11788 h 227712"/>
              <a:gd name="connsiteX95" fmla="*/ 167866 w 249022"/>
              <a:gd name="connsiteY95" fmla="*/ 13148 h 227712"/>
              <a:gd name="connsiteX96" fmla="*/ 166846 w 249022"/>
              <a:gd name="connsiteY96" fmla="*/ 13035 h 227712"/>
              <a:gd name="connsiteX97" fmla="*/ 163332 w 249022"/>
              <a:gd name="connsiteY97" fmla="*/ 14055 h 227712"/>
              <a:gd name="connsiteX98" fmla="*/ 161746 w 249022"/>
              <a:gd name="connsiteY98" fmla="*/ 14168 h 227712"/>
              <a:gd name="connsiteX99" fmla="*/ 160272 w 249022"/>
              <a:gd name="connsiteY99" fmla="*/ 13488 h 227712"/>
              <a:gd name="connsiteX100" fmla="*/ 155965 w 249022"/>
              <a:gd name="connsiteY100" fmla="*/ 9634 h 227712"/>
              <a:gd name="connsiteX101" fmla="*/ 154491 w 249022"/>
              <a:gd name="connsiteY101" fmla="*/ 8728 h 227712"/>
              <a:gd name="connsiteX102" fmla="*/ 153811 w 249022"/>
              <a:gd name="connsiteY102" fmla="*/ 8728 h 227712"/>
              <a:gd name="connsiteX103" fmla="*/ 154378 w 249022"/>
              <a:gd name="connsiteY103" fmla="*/ 9974 h 227712"/>
              <a:gd name="connsiteX104" fmla="*/ 155171 w 249022"/>
              <a:gd name="connsiteY104" fmla="*/ 10995 h 227712"/>
              <a:gd name="connsiteX105" fmla="*/ 153585 w 249022"/>
              <a:gd name="connsiteY105" fmla="*/ 13035 h 227712"/>
              <a:gd name="connsiteX106" fmla="*/ 151431 w 249022"/>
              <a:gd name="connsiteY106" fmla="*/ 13602 h 227712"/>
              <a:gd name="connsiteX107" fmla="*/ 150751 w 249022"/>
              <a:gd name="connsiteY107" fmla="*/ 12128 h 227712"/>
              <a:gd name="connsiteX108" fmla="*/ 149504 w 249022"/>
              <a:gd name="connsiteY108" fmla="*/ 10541 h 227712"/>
              <a:gd name="connsiteX109" fmla="*/ 147350 w 249022"/>
              <a:gd name="connsiteY109" fmla="*/ 10088 h 227712"/>
              <a:gd name="connsiteX110" fmla="*/ 144630 w 249022"/>
              <a:gd name="connsiteY110" fmla="*/ 8841 h 227712"/>
              <a:gd name="connsiteX111" fmla="*/ 146784 w 249022"/>
              <a:gd name="connsiteY111" fmla="*/ 5894 h 227712"/>
              <a:gd name="connsiteX112" fmla="*/ 147124 w 249022"/>
              <a:gd name="connsiteY112" fmla="*/ 4194 h 227712"/>
              <a:gd name="connsiteX113" fmla="*/ 150978 w 249022"/>
              <a:gd name="connsiteY113" fmla="*/ 7594 h 227712"/>
              <a:gd name="connsiteX114" fmla="*/ 152111 w 249022"/>
              <a:gd name="connsiteY114" fmla="*/ 7594 h 227712"/>
              <a:gd name="connsiteX115" fmla="*/ 148597 w 249022"/>
              <a:gd name="connsiteY115" fmla="*/ 3740 h 227712"/>
              <a:gd name="connsiteX116" fmla="*/ 147124 w 249022"/>
              <a:gd name="connsiteY116" fmla="*/ 2720 h 227712"/>
              <a:gd name="connsiteX117" fmla="*/ 146104 w 249022"/>
              <a:gd name="connsiteY117" fmla="*/ 3174 h 227712"/>
              <a:gd name="connsiteX118" fmla="*/ 141343 w 249022"/>
              <a:gd name="connsiteY118" fmla="*/ 4874 h 227712"/>
              <a:gd name="connsiteX119" fmla="*/ 139643 w 249022"/>
              <a:gd name="connsiteY119" fmla="*/ 4761 h 227712"/>
              <a:gd name="connsiteX120" fmla="*/ 132842 w 249022"/>
              <a:gd name="connsiteY120" fmla="*/ 1700 h 227712"/>
              <a:gd name="connsiteX121" fmla="*/ 130575 w 249022"/>
              <a:gd name="connsiteY121" fmla="*/ 1247 h 227712"/>
              <a:gd name="connsiteX122" fmla="*/ 130008 w 249022"/>
              <a:gd name="connsiteY122" fmla="*/ 1587 h 227712"/>
              <a:gd name="connsiteX123" fmla="*/ 129555 w 249022"/>
              <a:gd name="connsiteY123" fmla="*/ 3627 h 227712"/>
              <a:gd name="connsiteX124" fmla="*/ 128988 w 249022"/>
              <a:gd name="connsiteY124" fmla="*/ 4647 h 227712"/>
              <a:gd name="connsiteX125" fmla="*/ 125701 w 249022"/>
              <a:gd name="connsiteY125" fmla="*/ 5214 h 227712"/>
              <a:gd name="connsiteX126" fmla="*/ 122754 w 249022"/>
              <a:gd name="connsiteY126" fmla="*/ 6121 h 227712"/>
              <a:gd name="connsiteX127" fmla="*/ 119921 w 249022"/>
              <a:gd name="connsiteY127" fmla="*/ 5781 h 227712"/>
              <a:gd name="connsiteX128" fmla="*/ 126495 w 249022"/>
              <a:gd name="connsiteY128" fmla="*/ 3287 h 227712"/>
              <a:gd name="connsiteX129" fmla="*/ 127288 w 249022"/>
              <a:gd name="connsiteY129" fmla="*/ 2154 h 227712"/>
              <a:gd name="connsiteX130" fmla="*/ 120147 w 249022"/>
              <a:gd name="connsiteY130" fmla="*/ 4421 h 227712"/>
              <a:gd name="connsiteX131" fmla="*/ 116520 w 249022"/>
              <a:gd name="connsiteY131" fmla="*/ 4761 h 227712"/>
              <a:gd name="connsiteX132" fmla="*/ 115500 w 249022"/>
              <a:gd name="connsiteY132" fmla="*/ 6121 h 227712"/>
              <a:gd name="connsiteX133" fmla="*/ 114820 w 249022"/>
              <a:gd name="connsiteY133" fmla="*/ 7254 h 227712"/>
              <a:gd name="connsiteX134" fmla="*/ 113800 w 249022"/>
              <a:gd name="connsiteY134" fmla="*/ 8161 h 227712"/>
              <a:gd name="connsiteX135" fmla="*/ 113006 w 249022"/>
              <a:gd name="connsiteY135" fmla="*/ 9634 h 227712"/>
              <a:gd name="connsiteX136" fmla="*/ 111080 w 249022"/>
              <a:gd name="connsiteY136" fmla="*/ 9748 h 227712"/>
              <a:gd name="connsiteX137" fmla="*/ 109493 w 249022"/>
              <a:gd name="connsiteY137" fmla="*/ 9408 h 227712"/>
              <a:gd name="connsiteX138" fmla="*/ 106999 w 249022"/>
              <a:gd name="connsiteY138" fmla="*/ 10428 h 227712"/>
              <a:gd name="connsiteX139" fmla="*/ 100085 w 249022"/>
              <a:gd name="connsiteY139" fmla="*/ 15642 h 227712"/>
              <a:gd name="connsiteX140" fmla="*/ 96685 w 249022"/>
              <a:gd name="connsiteY140" fmla="*/ 17682 h 227712"/>
              <a:gd name="connsiteX141" fmla="*/ 93624 w 249022"/>
              <a:gd name="connsiteY141" fmla="*/ 19042 h 227712"/>
              <a:gd name="connsiteX142" fmla="*/ 91244 w 249022"/>
              <a:gd name="connsiteY142" fmla="*/ 19836 h 227712"/>
              <a:gd name="connsiteX143" fmla="*/ 89431 w 249022"/>
              <a:gd name="connsiteY143" fmla="*/ 19949 h 227712"/>
              <a:gd name="connsiteX144" fmla="*/ 87390 w 249022"/>
              <a:gd name="connsiteY144" fmla="*/ 19382 h 227712"/>
              <a:gd name="connsiteX145" fmla="*/ 83990 w 249022"/>
              <a:gd name="connsiteY145" fmla="*/ 17229 h 227712"/>
              <a:gd name="connsiteX146" fmla="*/ 77982 w 249022"/>
              <a:gd name="connsiteY146" fmla="*/ 14622 h 227712"/>
              <a:gd name="connsiteX147" fmla="*/ 66875 w 249022"/>
              <a:gd name="connsiteY147" fmla="*/ 13488 h 227712"/>
              <a:gd name="connsiteX148" fmla="*/ 64041 w 249022"/>
              <a:gd name="connsiteY148" fmla="*/ 11221 h 227712"/>
              <a:gd name="connsiteX149" fmla="*/ 59734 w 249022"/>
              <a:gd name="connsiteY149" fmla="*/ 11221 h 227712"/>
              <a:gd name="connsiteX150" fmla="*/ 58033 w 249022"/>
              <a:gd name="connsiteY150" fmla="*/ 10768 h 227712"/>
              <a:gd name="connsiteX151" fmla="*/ 52139 w 249022"/>
              <a:gd name="connsiteY151" fmla="*/ 6687 h 227712"/>
              <a:gd name="connsiteX152" fmla="*/ 42278 w 249022"/>
              <a:gd name="connsiteY152" fmla="*/ 4534 h 227712"/>
              <a:gd name="connsiteX153" fmla="*/ 35931 w 249022"/>
              <a:gd name="connsiteY153" fmla="*/ 3514 h 227712"/>
              <a:gd name="connsiteX154" fmla="*/ 24370 w 249022"/>
              <a:gd name="connsiteY154" fmla="*/ 793 h 227712"/>
              <a:gd name="connsiteX155" fmla="*/ 13942 w 249022"/>
              <a:gd name="connsiteY155" fmla="*/ 3514 h 227712"/>
              <a:gd name="connsiteX156" fmla="*/ 10768 w 249022"/>
              <a:gd name="connsiteY156" fmla="*/ 2947 h 227712"/>
              <a:gd name="connsiteX157" fmla="*/ 9181 w 249022"/>
              <a:gd name="connsiteY157" fmla="*/ 0 h 227712"/>
              <a:gd name="connsiteX158" fmla="*/ 8388 w 249022"/>
              <a:gd name="connsiteY158" fmla="*/ 680 h 227712"/>
              <a:gd name="connsiteX159" fmla="*/ 7254 w 249022"/>
              <a:gd name="connsiteY159" fmla="*/ 2154 h 227712"/>
              <a:gd name="connsiteX160" fmla="*/ 6574 w 249022"/>
              <a:gd name="connsiteY160" fmla="*/ 3400 h 227712"/>
              <a:gd name="connsiteX161" fmla="*/ 4647 w 249022"/>
              <a:gd name="connsiteY161" fmla="*/ 5554 h 227712"/>
              <a:gd name="connsiteX162" fmla="*/ 3061 w 249022"/>
              <a:gd name="connsiteY162" fmla="*/ 7821 h 227712"/>
              <a:gd name="connsiteX163" fmla="*/ 3174 w 249022"/>
              <a:gd name="connsiteY163" fmla="*/ 11108 h 227712"/>
              <a:gd name="connsiteX164" fmla="*/ 3627 w 249022"/>
              <a:gd name="connsiteY164" fmla="*/ 14395 h 227712"/>
              <a:gd name="connsiteX165" fmla="*/ 4647 w 249022"/>
              <a:gd name="connsiteY165" fmla="*/ 17682 h 227712"/>
              <a:gd name="connsiteX166" fmla="*/ 5554 w 249022"/>
              <a:gd name="connsiteY166" fmla="*/ 21309 h 227712"/>
              <a:gd name="connsiteX167" fmla="*/ 5327 w 249022"/>
              <a:gd name="connsiteY167" fmla="*/ 23689 h 227712"/>
              <a:gd name="connsiteX168" fmla="*/ 4534 w 249022"/>
              <a:gd name="connsiteY168" fmla="*/ 26523 h 227712"/>
              <a:gd name="connsiteX169" fmla="*/ 3627 w 249022"/>
              <a:gd name="connsiteY169" fmla="*/ 29017 h 227712"/>
              <a:gd name="connsiteX170" fmla="*/ 453 w 249022"/>
              <a:gd name="connsiteY170" fmla="*/ 33890 h 227712"/>
              <a:gd name="connsiteX171" fmla="*/ 0 w 249022"/>
              <a:gd name="connsiteY171" fmla="*/ 35137 h 227712"/>
              <a:gd name="connsiteX172" fmla="*/ 227 w 249022"/>
              <a:gd name="connsiteY172" fmla="*/ 36838 h 227712"/>
              <a:gd name="connsiteX173" fmla="*/ 2040 w 249022"/>
              <a:gd name="connsiteY173" fmla="*/ 42731 h 227712"/>
              <a:gd name="connsiteX174" fmla="*/ 2267 w 249022"/>
              <a:gd name="connsiteY174" fmla="*/ 44545 h 227712"/>
              <a:gd name="connsiteX175" fmla="*/ 3401 w 249022"/>
              <a:gd name="connsiteY175" fmla="*/ 50212 h 227712"/>
              <a:gd name="connsiteX176" fmla="*/ 4421 w 249022"/>
              <a:gd name="connsiteY176" fmla="*/ 54860 h 227712"/>
              <a:gd name="connsiteX177" fmla="*/ 5554 w 249022"/>
              <a:gd name="connsiteY177" fmla="*/ 58487 h 227712"/>
              <a:gd name="connsiteX178" fmla="*/ 5667 w 249022"/>
              <a:gd name="connsiteY178" fmla="*/ 59507 h 227712"/>
              <a:gd name="connsiteX179" fmla="*/ 5667 w 249022"/>
              <a:gd name="connsiteY179" fmla="*/ 64947 h 227712"/>
              <a:gd name="connsiteX180" fmla="*/ 5667 w 249022"/>
              <a:gd name="connsiteY180" fmla="*/ 70275 h 227712"/>
              <a:gd name="connsiteX181" fmla="*/ 5667 w 249022"/>
              <a:gd name="connsiteY181" fmla="*/ 75602 h 227712"/>
              <a:gd name="connsiteX182" fmla="*/ 5667 w 249022"/>
              <a:gd name="connsiteY182" fmla="*/ 80929 h 227712"/>
              <a:gd name="connsiteX183" fmla="*/ 5667 w 249022"/>
              <a:gd name="connsiteY183" fmla="*/ 86257 h 227712"/>
              <a:gd name="connsiteX184" fmla="*/ 5667 w 249022"/>
              <a:gd name="connsiteY184" fmla="*/ 91584 h 227712"/>
              <a:gd name="connsiteX185" fmla="*/ 5667 w 249022"/>
              <a:gd name="connsiteY185" fmla="*/ 96911 h 227712"/>
              <a:gd name="connsiteX186" fmla="*/ 5667 w 249022"/>
              <a:gd name="connsiteY186" fmla="*/ 102238 h 227712"/>
              <a:gd name="connsiteX187" fmla="*/ 5667 w 249022"/>
              <a:gd name="connsiteY187" fmla="*/ 107566 h 227712"/>
              <a:gd name="connsiteX188" fmla="*/ 5667 w 249022"/>
              <a:gd name="connsiteY188" fmla="*/ 112780 h 227712"/>
              <a:gd name="connsiteX189" fmla="*/ 5667 w 249022"/>
              <a:gd name="connsiteY189" fmla="*/ 118107 h 227712"/>
              <a:gd name="connsiteX190" fmla="*/ 5667 w 249022"/>
              <a:gd name="connsiteY190" fmla="*/ 123321 h 227712"/>
              <a:gd name="connsiteX191" fmla="*/ 5667 w 249022"/>
              <a:gd name="connsiteY191" fmla="*/ 128648 h 227712"/>
              <a:gd name="connsiteX192" fmla="*/ 5667 w 249022"/>
              <a:gd name="connsiteY192" fmla="*/ 133975 h 227712"/>
              <a:gd name="connsiteX193" fmla="*/ 5667 w 249022"/>
              <a:gd name="connsiteY193" fmla="*/ 139189 h 227712"/>
              <a:gd name="connsiteX194" fmla="*/ 5667 w 249022"/>
              <a:gd name="connsiteY194" fmla="*/ 144403 h 227712"/>
              <a:gd name="connsiteX195" fmla="*/ 5667 w 249022"/>
              <a:gd name="connsiteY195" fmla="*/ 149731 h 227712"/>
              <a:gd name="connsiteX196" fmla="*/ 5667 w 249022"/>
              <a:gd name="connsiteY196" fmla="*/ 154945 h 227712"/>
              <a:gd name="connsiteX197" fmla="*/ 5667 w 249022"/>
              <a:gd name="connsiteY197" fmla="*/ 160158 h 227712"/>
              <a:gd name="connsiteX198" fmla="*/ 5667 w 249022"/>
              <a:gd name="connsiteY198" fmla="*/ 165372 h 227712"/>
              <a:gd name="connsiteX199" fmla="*/ 5667 w 249022"/>
              <a:gd name="connsiteY199" fmla="*/ 170586 h 227712"/>
              <a:gd name="connsiteX200" fmla="*/ 5667 w 249022"/>
              <a:gd name="connsiteY200" fmla="*/ 175800 h 227712"/>
              <a:gd name="connsiteX201" fmla="*/ 5667 w 249022"/>
              <a:gd name="connsiteY201" fmla="*/ 181014 h 227712"/>
              <a:gd name="connsiteX202" fmla="*/ 5667 w 249022"/>
              <a:gd name="connsiteY202" fmla="*/ 186228 h 227712"/>
              <a:gd name="connsiteX203" fmla="*/ 5667 w 249022"/>
              <a:gd name="connsiteY203" fmla="*/ 191442 h 227712"/>
              <a:gd name="connsiteX204" fmla="*/ 5667 w 249022"/>
              <a:gd name="connsiteY204" fmla="*/ 196656 h 227712"/>
              <a:gd name="connsiteX205" fmla="*/ 5667 w 249022"/>
              <a:gd name="connsiteY205" fmla="*/ 201870 h 227712"/>
              <a:gd name="connsiteX206" fmla="*/ 5667 w 249022"/>
              <a:gd name="connsiteY206" fmla="*/ 207084 h 227712"/>
              <a:gd name="connsiteX207" fmla="*/ 5667 w 249022"/>
              <a:gd name="connsiteY207" fmla="*/ 212185 h 227712"/>
              <a:gd name="connsiteX208" fmla="*/ 5667 w 249022"/>
              <a:gd name="connsiteY208" fmla="*/ 217398 h 227712"/>
              <a:gd name="connsiteX209" fmla="*/ 5667 w 249022"/>
              <a:gd name="connsiteY209" fmla="*/ 222612 h 227712"/>
              <a:gd name="connsiteX210" fmla="*/ 5667 w 249022"/>
              <a:gd name="connsiteY210" fmla="*/ 227713 h 227712"/>
              <a:gd name="connsiteX211" fmla="*/ 13488 w 249022"/>
              <a:gd name="connsiteY211" fmla="*/ 227713 h 227712"/>
              <a:gd name="connsiteX212" fmla="*/ 21309 w 249022"/>
              <a:gd name="connsiteY212" fmla="*/ 227713 h 227712"/>
              <a:gd name="connsiteX213" fmla="*/ 29130 w 249022"/>
              <a:gd name="connsiteY213" fmla="*/ 227713 h 227712"/>
              <a:gd name="connsiteX214" fmla="*/ 36951 w 249022"/>
              <a:gd name="connsiteY214" fmla="*/ 227713 h 227712"/>
              <a:gd name="connsiteX215" fmla="*/ 44772 w 249022"/>
              <a:gd name="connsiteY215" fmla="*/ 227713 h 227712"/>
              <a:gd name="connsiteX216" fmla="*/ 52593 w 249022"/>
              <a:gd name="connsiteY216" fmla="*/ 227713 h 227712"/>
              <a:gd name="connsiteX217" fmla="*/ 60414 w 249022"/>
              <a:gd name="connsiteY217" fmla="*/ 227713 h 227712"/>
              <a:gd name="connsiteX218" fmla="*/ 68235 w 249022"/>
              <a:gd name="connsiteY218" fmla="*/ 227713 h 227712"/>
              <a:gd name="connsiteX219" fmla="*/ 76056 w 249022"/>
              <a:gd name="connsiteY219" fmla="*/ 227713 h 227712"/>
              <a:gd name="connsiteX220" fmla="*/ 83877 w 249022"/>
              <a:gd name="connsiteY220" fmla="*/ 227713 h 227712"/>
              <a:gd name="connsiteX221" fmla="*/ 91697 w 249022"/>
              <a:gd name="connsiteY221" fmla="*/ 227713 h 227712"/>
              <a:gd name="connsiteX222" fmla="*/ 99518 w 249022"/>
              <a:gd name="connsiteY222" fmla="*/ 227713 h 227712"/>
              <a:gd name="connsiteX223" fmla="*/ 107339 w 249022"/>
              <a:gd name="connsiteY223" fmla="*/ 227713 h 227712"/>
              <a:gd name="connsiteX224" fmla="*/ 115160 w 249022"/>
              <a:gd name="connsiteY224" fmla="*/ 227713 h 227712"/>
              <a:gd name="connsiteX225" fmla="*/ 122981 w 249022"/>
              <a:gd name="connsiteY225" fmla="*/ 227713 h 227712"/>
              <a:gd name="connsiteX226" fmla="*/ 130802 w 249022"/>
              <a:gd name="connsiteY226" fmla="*/ 227713 h 227712"/>
              <a:gd name="connsiteX227" fmla="*/ 133182 w 249022"/>
              <a:gd name="connsiteY227" fmla="*/ 227713 h 227712"/>
              <a:gd name="connsiteX228" fmla="*/ 134202 w 249022"/>
              <a:gd name="connsiteY228" fmla="*/ 227600 h 227712"/>
              <a:gd name="connsiteX229" fmla="*/ 136243 w 249022"/>
              <a:gd name="connsiteY229" fmla="*/ 223292 h 227712"/>
              <a:gd name="connsiteX230" fmla="*/ 137149 w 249022"/>
              <a:gd name="connsiteY230" fmla="*/ 222952 h 227712"/>
              <a:gd name="connsiteX231" fmla="*/ 138396 w 249022"/>
              <a:gd name="connsiteY231" fmla="*/ 223179 h 227712"/>
              <a:gd name="connsiteX232" fmla="*/ 138849 w 249022"/>
              <a:gd name="connsiteY232" fmla="*/ 224199 h 227712"/>
              <a:gd name="connsiteX233" fmla="*/ 138396 w 249022"/>
              <a:gd name="connsiteY233" fmla="*/ 225673 h 227712"/>
              <a:gd name="connsiteX234" fmla="*/ 137829 w 249022"/>
              <a:gd name="connsiteY234" fmla="*/ 227713 h 227712"/>
              <a:gd name="connsiteX235" fmla="*/ 141570 w 249022"/>
              <a:gd name="connsiteY235" fmla="*/ 227713 h 227712"/>
              <a:gd name="connsiteX236" fmla="*/ 148370 w 249022"/>
              <a:gd name="connsiteY236" fmla="*/ 227713 h 227712"/>
              <a:gd name="connsiteX237" fmla="*/ 155058 w 249022"/>
              <a:gd name="connsiteY237" fmla="*/ 227713 h 227712"/>
              <a:gd name="connsiteX238" fmla="*/ 161746 w 249022"/>
              <a:gd name="connsiteY238" fmla="*/ 227713 h 227712"/>
              <a:gd name="connsiteX239" fmla="*/ 168433 w 249022"/>
              <a:gd name="connsiteY239" fmla="*/ 227713 h 227712"/>
              <a:gd name="connsiteX240" fmla="*/ 175234 w 249022"/>
              <a:gd name="connsiteY240" fmla="*/ 227713 h 227712"/>
              <a:gd name="connsiteX241" fmla="*/ 181921 w 249022"/>
              <a:gd name="connsiteY241" fmla="*/ 227713 h 227712"/>
              <a:gd name="connsiteX242" fmla="*/ 188609 w 249022"/>
              <a:gd name="connsiteY242" fmla="*/ 227713 h 227712"/>
              <a:gd name="connsiteX243" fmla="*/ 195296 w 249022"/>
              <a:gd name="connsiteY243" fmla="*/ 227713 h 227712"/>
              <a:gd name="connsiteX244" fmla="*/ 202097 w 249022"/>
              <a:gd name="connsiteY244" fmla="*/ 227713 h 227712"/>
              <a:gd name="connsiteX245" fmla="*/ 208784 w 249022"/>
              <a:gd name="connsiteY245" fmla="*/ 227713 h 227712"/>
              <a:gd name="connsiteX246" fmla="*/ 215472 w 249022"/>
              <a:gd name="connsiteY246" fmla="*/ 227713 h 227712"/>
              <a:gd name="connsiteX247" fmla="*/ 222159 w 249022"/>
              <a:gd name="connsiteY247" fmla="*/ 227713 h 227712"/>
              <a:gd name="connsiteX248" fmla="*/ 228960 w 249022"/>
              <a:gd name="connsiteY248" fmla="*/ 227713 h 227712"/>
              <a:gd name="connsiteX249" fmla="*/ 235647 w 249022"/>
              <a:gd name="connsiteY249" fmla="*/ 227713 h 227712"/>
              <a:gd name="connsiteX250" fmla="*/ 242335 w 249022"/>
              <a:gd name="connsiteY250" fmla="*/ 227713 h 227712"/>
              <a:gd name="connsiteX251" fmla="*/ 249022 w 249022"/>
              <a:gd name="connsiteY251" fmla="*/ 227713 h 227712"/>
              <a:gd name="connsiteX252" fmla="*/ 249022 w 249022"/>
              <a:gd name="connsiteY252" fmla="*/ 227260 h 227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</a:cxnLst>
            <a:rect l="l" t="t" r="r" b="b"/>
            <a:pathLst>
              <a:path w="249022" h="227712">
                <a:moveTo>
                  <a:pt x="249022" y="227260"/>
                </a:moveTo>
                <a:lnTo>
                  <a:pt x="248229" y="225333"/>
                </a:lnTo>
                <a:lnTo>
                  <a:pt x="239728" y="218532"/>
                </a:lnTo>
                <a:lnTo>
                  <a:pt x="235987" y="213205"/>
                </a:lnTo>
                <a:lnTo>
                  <a:pt x="229413" y="210598"/>
                </a:lnTo>
                <a:lnTo>
                  <a:pt x="228053" y="209577"/>
                </a:lnTo>
                <a:lnTo>
                  <a:pt x="227146" y="208104"/>
                </a:lnTo>
                <a:lnTo>
                  <a:pt x="225106" y="205837"/>
                </a:lnTo>
                <a:lnTo>
                  <a:pt x="222273" y="198356"/>
                </a:lnTo>
                <a:lnTo>
                  <a:pt x="221479" y="194389"/>
                </a:lnTo>
                <a:lnTo>
                  <a:pt x="221139" y="186568"/>
                </a:lnTo>
                <a:lnTo>
                  <a:pt x="221366" y="185095"/>
                </a:lnTo>
                <a:lnTo>
                  <a:pt x="221819" y="183281"/>
                </a:lnTo>
                <a:lnTo>
                  <a:pt x="222953" y="182828"/>
                </a:lnTo>
                <a:lnTo>
                  <a:pt x="223746" y="182601"/>
                </a:lnTo>
                <a:lnTo>
                  <a:pt x="226806" y="182941"/>
                </a:lnTo>
                <a:lnTo>
                  <a:pt x="223519" y="179881"/>
                </a:lnTo>
                <a:lnTo>
                  <a:pt x="220572" y="177841"/>
                </a:lnTo>
                <a:lnTo>
                  <a:pt x="218872" y="175234"/>
                </a:lnTo>
                <a:lnTo>
                  <a:pt x="214792" y="170360"/>
                </a:lnTo>
                <a:lnTo>
                  <a:pt x="207764" y="154945"/>
                </a:lnTo>
                <a:lnTo>
                  <a:pt x="204251" y="147804"/>
                </a:lnTo>
                <a:lnTo>
                  <a:pt x="201870" y="142023"/>
                </a:lnTo>
                <a:lnTo>
                  <a:pt x="196996" y="134202"/>
                </a:lnTo>
                <a:lnTo>
                  <a:pt x="191329" y="121847"/>
                </a:lnTo>
                <a:lnTo>
                  <a:pt x="189515" y="119580"/>
                </a:lnTo>
                <a:lnTo>
                  <a:pt x="188155" y="110173"/>
                </a:lnTo>
                <a:lnTo>
                  <a:pt x="187249" y="106999"/>
                </a:lnTo>
                <a:lnTo>
                  <a:pt x="186228" y="104959"/>
                </a:lnTo>
                <a:lnTo>
                  <a:pt x="184075" y="103259"/>
                </a:lnTo>
                <a:lnTo>
                  <a:pt x="183281" y="101105"/>
                </a:lnTo>
                <a:lnTo>
                  <a:pt x="181128" y="96911"/>
                </a:lnTo>
                <a:lnTo>
                  <a:pt x="181241" y="94758"/>
                </a:lnTo>
                <a:lnTo>
                  <a:pt x="181014" y="90110"/>
                </a:lnTo>
                <a:lnTo>
                  <a:pt x="179994" y="88297"/>
                </a:lnTo>
                <a:lnTo>
                  <a:pt x="177501" y="86483"/>
                </a:lnTo>
                <a:lnTo>
                  <a:pt x="173987" y="82743"/>
                </a:lnTo>
                <a:lnTo>
                  <a:pt x="170360" y="77189"/>
                </a:lnTo>
                <a:lnTo>
                  <a:pt x="167753" y="74242"/>
                </a:lnTo>
                <a:lnTo>
                  <a:pt x="166846" y="72655"/>
                </a:lnTo>
                <a:lnTo>
                  <a:pt x="166393" y="70955"/>
                </a:lnTo>
                <a:lnTo>
                  <a:pt x="165372" y="68915"/>
                </a:lnTo>
                <a:lnTo>
                  <a:pt x="162879" y="65628"/>
                </a:lnTo>
                <a:lnTo>
                  <a:pt x="162312" y="64041"/>
                </a:lnTo>
                <a:lnTo>
                  <a:pt x="162426" y="59507"/>
                </a:lnTo>
                <a:lnTo>
                  <a:pt x="161632" y="56220"/>
                </a:lnTo>
                <a:lnTo>
                  <a:pt x="160952" y="54633"/>
                </a:lnTo>
                <a:lnTo>
                  <a:pt x="157552" y="51119"/>
                </a:lnTo>
                <a:lnTo>
                  <a:pt x="156758" y="48852"/>
                </a:lnTo>
                <a:lnTo>
                  <a:pt x="157778" y="46019"/>
                </a:lnTo>
                <a:lnTo>
                  <a:pt x="159365" y="43525"/>
                </a:lnTo>
                <a:lnTo>
                  <a:pt x="159025" y="41711"/>
                </a:lnTo>
                <a:lnTo>
                  <a:pt x="160952" y="40578"/>
                </a:lnTo>
                <a:lnTo>
                  <a:pt x="162652" y="44772"/>
                </a:lnTo>
                <a:lnTo>
                  <a:pt x="164126" y="51459"/>
                </a:lnTo>
                <a:lnTo>
                  <a:pt x="165032" y="53160"/>
                </a:lnTo>
                <a:lnTo>
                  <a:pt x="165939" y="54293"/>
                </a:lnTo>
                <a:lnTo>
                  <a:pt x="167186" y="57013"/>
                </a:lnTo>
                <a:lnTo>
                  <a:pt x="171380" y="62114"/>
                </a:lnTo>
                <a:lnTo>
                  <a:pt x="172513" y="64381"/>
                </a:lnTo>
                <a:lnTo>
                  <a:pt x="173987" y="69141"/>
                </a:lnTo>
                <a:lnTo>
                  <a:pt x="173987" y="71182"/>
                </a:lnTo>
                <a:lnTo>
                  <a:pt x="174894" y="74129"/>
                </a:lnTo>
                <a:lnTo>
                  <a:pt x="178408" y="78436"/>
                </a:lnTo>
                <a:lnTo>
                  <a:pt x="182034" y="81609"/>
                </a:lnTo>
                <a:lnTo>
                  <a:pt x="185435" y="86483"/>
                </a:lnTo>
                <a:lnTo>
                  <a:pt x="191215" y="91697"/>
                </a:lnTo>
                <a:lnTo>
                  <a:pt x="194843" y="93284"/>
                </a:lnTo>
                <a:lnTo>
                  <a:pt x="196770" y="90337"/>
                </a:lnTo>
                <a:lnTo>
                  <a:pt x="198470" y="87277"/>
                </a:lnTo>
                <a:lnTo>
                  <a:pt x="199036" y="85123"/>
                </a:lnTo>
                <a:lnTo>
                  <a:pt x="199490" y="79229"/>
                </a:lnTo>
                <a:lnTo>
                  <a:pt x="202890" y="69708"/>
                </a:lnTo>
                <a:lnTo>
                  <a:pt x="205384" y="57467"/>
                </a:lnTo>
                <a:lnTo>
                  <a:pt x="207651" y="53613"/>
                </a:lnTo>
                <a:lnTo>
                  <a:pt x="208784" y="52479"/>
                </a:lnTo>
                <a:lnTo>
                  <a:pt x="208104" y="50439"/>
                </a:lnTo>
                <a:lnTo>
                  <a:pt x="206517" y="44432"/>
                </a:lnTo>
                <a:lnTo>
                  <a:pt x="205384" y="40351"/>
                </a:lnTo>
                <a:lnTo>
                  <a:pt x="203797" y="35364"/>
                </a:lnTo>
                <a:lnTo>
                  <a:pt x="201190" y="29243"/>
                </a:lnTo>
                <a:lnTo>
                  <a:pt x="200850" y="27770"/>
                </a:lnTo>
                <a:lnTo>
                  <a:pt x="200283" y="25616"/>
                </a:lnTo>
                <a:lnTo>
                  <a:pt x="198470" y="20062"/>
                </a:lnTo>
                <a:lnTo>
                  <a:pt x="196996" y="15982"/>
                </a:lnTo>
                <a:lnTo>
                  <a:pt x="195296" y="10881"/>
                </a:lnTo>
                <a:lnTo>
                  <a:pt x="194616" y="8841"/>
                </a:lnTo>
                <a:lnTo>
                  <a:pt x="194389" y="8048"/>
                </a:lnTo>
                <a:lnTo>
                  <a:pt x="193936" y="8501"/>
                </a:lnTo>
                <a:lnTo>
                  <a:pt x="188269" y="11561"/>
                </a:lnTo>
                <a:lnTo>
                  <a:pt x="183508" y="12695"/>
                </a:lnTo>
                <a:lnTo>
                  <a:pt x="177614" y="12695"/>
                </a:lnTo>
                <a:lnTo>
                  <a:pt x="173760" y="13828"/>
                </a:lnTo>
                <a:lnTo>
                  <a:pt x="173080" y="12808"/>
                </a:lnTo>
                <a:lnTo>
                  <a:pt x="172513" y="11788"/>
                </a:lnTo>
                <a:lnTo>
                  <a:pt x="167866" y="13148"/>
                </a:lnTo>
                <a:lnTo>
                  <a:pt x="166846" y="13035"/>
                </a:lnTo>
                <a:lnTo>
                  <a:pt x="163332" y="14055"/>
                </a:lnTo>
                <a:lnTo>
                  <a:pt x="161746" y="14168"/>
                </a:lnTo>
                <a:lnTo>
                  <a:pt x="160272" y="13488"/>
                </a:lnTo>
                <a:lnTo>
                  <a:pt x="155965" y="9634"/>
                </a:lnTo>
                <a:lnTo>
                  <a:pt x="154491" y="8728"/>
                </a:lnTo>
                <a:lnTo>
                  <a:pt x="153811" y="8728"/>
                </a:lnTo>
                <a:lnTo>
                  <a:pt x="154378" y="9974"/>
                </a:lnTo>
                <a:lnTo>
                  <a:pt x="155171" y="10995"/>
                </a:lnTo>
                <a:lnTo>
                  <a:pt x="153585" y="13035"/>
                </a:lnTo>
                <a:lnTo>
                  <a:pt x="151431" y="13602"/>
                </a:lnTo>
                <a:lnTo>
                  <a:pt x="150751" y="12128"/>
                </a:lnTo>
                <a:lnTo>
                  <a:pt x="149504" y="10541"/>
                </a:lnTo>
                <a:lnTo>
                  <a:pt x="147350" y="10088"/>
                </a:lnTo>
                <a:lnTo>
                  <a:pt x="144630" y="8841"/>
                </a:lnTo>
                <a:lnTo>
                  <a:pt x="146784" y="5894"/>
                </a:lnTo>
                <a:lnTo>
                  <a:pt x="147124" y="4194"/>
                </a:lnTo>
                <a:lnTo>
                  <a:pt x="150978" y="7594"/>
                </a:lnTo>
                <a:lnTo>
                  <a:pt x="152111" y="7594"/>
                </a:lnTo>
                <a:lnTo>
                  <a:pt x="148597" y="3740"/>
                </a:lnTo>
                <a:lnTo>
                  <a:pt x="147124" y="2720"/>
                </a:lnTo>
                <a:lnTo>
                  <a:pt x="146104" y="3174"/>
                </a:lnTo>
                <a:lnTo>
                  <a:pt x="141343" y="4874"/>
                </a:lnTo>
                <a:lnTo>
                  <a:pt x="139643" y="4761"/>
                </a:lnTo>
                <a:lnTo>
                  <a:pt x="132842" y="1700"/>
                </a:lnTo>
                <a:lnTo>
                  <a:pt x="130575" y="1247"/>
                </a:lnTo>
                <a:lnTo>
                  <a:pt x="130008" y="1587"/>
                </a:lnTo>
                <a:lnTo>
                  <a:pt x="129555" y="3627"/>
                </a:lnTo>
                <a:lnTo>
                  <a:pt x="128988" y="4647"/>
                </a:lnTo>
                <a:lnTo>
                  <a:pt x="125701" y="5214"/>
                </a:lnTo>
                <a:lnTo>
                  <a:pt x="122754" y="6121"/>
                </a:lnTo>
                <a:lnTo>
                  <a:pt x="119921" y="5781"/>
                </a:lnTo>
                <a:lnTo>
                  <a:pt x="126495" y="3287"/>
                </a:lnTo>
                <a:lnTo>
                  <a:pt x="127288" y="2154"/>
                </a:lnTo>
                <a:lnTo>
                  <a:pt x="120147" y="4421"/>
                </a:lnTo>
                <a:lnTo>
                  <a:pt x="116520" y="4761"/>
                </a:lnTo>
                <a:lnTo>
                  <a:pt x="115500" y="6121"/>
                </a:lnTo>
                <a:lnTo>
                  <a:pt x="114820" y="7254"/>
                </a:lnTo>
                <a:lnTo>
                  <a:pt x="113800" y="8161"/>
                </a:lnTo>
                <a:lnTo>
                  <a:pt x="113006" y="9634"/>
                </a:lnTo>
                <a:lnTo>
                  <a:pt x="111080" y="9748"/>
                </a:lnTo>
                <a:lnTo>
                  <a:pt x="109493" y="9408"/>
                </a:lnTo>
                <a:lnTo>
                  <a:pt x="106999" y="10428"/>
                </a:lnTo>
                <a:lnTo>
                  <a:pt x="100085" y="15642"/>
                </a:lnTo>
                <a:lnTo>
                  <a:pt x="96685" y="17682"/>
                </a:lnTo>
                <a:lnTo>
                  <a:pt x="93624" y="19042"/>
                </a:lnTo>
                <a:lnTo>
                  <a:pt x="91244" y="19836"/>
                </a:lnTo>
                <a:lnTo>
                  <a:pt x="89431" y="19949"/>
                </a:lnTo>
                <a:lnTo>
                  <a:pt x="87390" y="19382"/>
                </a:lnTo>
                <a:lnTo>
                  <a:pt x="83990" y="17229"/>
                </a:lnTo>
                <a:lnTo>
                  <a:pt x="77982" y="14622"/>
                </a:lnTo>
                <a:lnTo>
                  <a:pt x="66875" y="13488"/>
                </a:lnTo>
                <a:lnTo>
                  <a:pt x="64041" y="11221"/>
                </a:lnTo>
                <a:lnTo>
                  <a:pt x="59734" y="11221"/>
                </a:lnTo>
                <a:lnTo>
                  <a:pt x="58033" y="10768"/>
                </a:lnTo>
                <a:lnTo>
                  <a:pt x="52139" y="6687"/>
                </a:lnTo>
                <a:lnTo>
                  <a:pt x="42278" y="4534"/>
                </a:lnTo>
                <a:lnTo>
                  <a:pt x="35931" y="3514"/>
                </a:lnTo>
                <a:lnTo>
                  <a:pt x="24370" y="793"/>
                </a:lnTo>
                <a:lnTo>
                  <a:pt x="13942" y="3514"/>
                </a:lnTo>
                <a:lnTo>
                  <a:pt x="10768" y="2947"/>
                </a:lnTo>
                <a:lnTo>
                  <a:pt x="9181" y="0"/>
                </a:lnTo>
                <a:lnTo>
                  <a:pt x="8388" y="680"/>
                </a:lnTo>
                <a:lnTo>
                  <a:pt x="7254" y="2154"/>
                </a:lnTo>
                <a:lnTo>
                  <a:pt x="6574" y="3400"/>
                </a:lnTo>
                <a:lnTo>
                  <a:pt x="4647" y="5554"/>
                </a:lnTo>
                <a:lnTo>
                  <a:pt x="3061" y="7821"/>
                </a:lnTo>
                <a:lnTo>
                  <a:pt x="3174" y="11108"/>
                </a:lnTo>
                <a:lnTo>
                  <a:pt x="3627" y="14395"/>
                </a:lnTo>
                <a:lnTo>
                  <a:pt x="4647" y="17682"/>
                </a:lnTo>
                <a:lnTo>
                  <a:pt x="5554" y="21309"/>
                </a:lnTo>
                <a:lnTo>
                  <a:pt x="5327" y="23689"/>
                </a:lnTo>
                <a:lnTo>
                  <a:pt x="4534" y="26523"/>
                </a:lnTo>
                <a:lnTo>
                  <a:pt x="3627" y="29017"/>
                </a:lnTo>
                <a:lnTo>
                  <a:pt x="453" y="33890"/>
                </a:lnTo>
                <a:lnTo>
                  <a:pt x="0" y="35137"/>
                </a:lnTo>
                <a:lnTo>
                  <a:pt x="227" y="36838"/>
                </a:lnTo>
                <a:lnTo>
                  <a:pt x="2040" y="42731"/>
                </a:lnTo>
                <a:lnTo>
                  <a:pt x="2267" y="44545"/>
                </a:lnTo>
                <a:lnTo>
                  <a:pt x="3401" y="50212"/>
                </a:lnTo>
                <a:lnTo>
                  <a:pt x="4421" y="54860"/>
                </a:lnTo>
                <a:lnTo>
                  <a:pt x="5554" y="58487"/>
                </a:lnTo>
                <a:lnTo>
                  <a:pt x="5667" y="59507"/>
                </a:lnTo>
                <a:lnTo>
                  <a:pt x="5667" y="64947"/>
                </a:lnTo>
                <a:lnTo>
                  <a:pt x="5667" y="70275"/>
                </a:lnTo>
                <a:lnTo>
                  <a:pt x="5667" y="75602"/>
                </a:lnTo>
                <a:lnTo>
                  <a:pt x="5667" y="80929"/>
                </a:lnTo>
                <a:lnTo>
                  <a:pt x="5667" y="86257"/>
                </a:lnTo>
                <a:lnTo>
                  <a:pt x="5667" y="91584"/>
                </a:lnTo>
                <a:lnTo>
                  <a:pt x="5667" y="96911"/>
                </a:lnTo>
                <a:lnTo>
                  <a:pt x="5667" y="102238"/>
                </a:lnTo>
                <a:lnTo>
                  <a:pt x="5667" y="107566"/>
                </a:lnTo>
                <a:lnTo>
                  <a:pt x="5667" y="112780"/>
                </a:lnTo>
                <a:lnTo>
                  <a:pt x="5667" y="118107"/>
                </a:lnTo>
                <a:lnTo>
                  <a:pt x="5667" y="123321"/>
                </a:lnTo>
                <a:lnTo>
                  <a:pt x="5667" y="128648"/>
                </a:lnTo>
                <a:lnTo>
                  <a:pt x="5667" y="133975"/>
                </a:lnTo>
                <a:lnTo>
                  <a:pt x="5667" y="139189"/>
                </a:lnTo>
                <a:lnTo>
                  <a:pt x="5667" y="144403"/>
                </a:lnTo>
                <a:lnTo>
                  <a:pt x="5667" y="149731"/>
                </a:lnTo>
                <a:lnTo>
                  <a:pt x="5667" y="154945"/>
                </a:lnTo>
                <a:lnTo>
                  <a:pt x="5667" y="160158"/>
                </a:lnTo>
                <a:lnTo>
                  <a:pt x="5667" y="165372"/>
                </a:lnTo>
                <a:lnTo>
                  <a:pt x="5667" y="170586"/>
                </a:lnTo>
                <a:lnTo>
                  <a:pt x="5667" y="175800"/>
                </a:lnTo>
                <a:lnTo>
                  <a:pt x="5667" y="181014"/>
                </a:lnTo>
                <a:lnTo>
                  <a:pt x="5667" y="186228"/>
                </a:lnTo>
                <a:lnTo>
                  <a:pt x="5667" y="191442"/>
                </a:lnTo>
                <a:lnTo>
                  <a:pt x="5667" y="196656"/>
                </a:lnTo>
                <a:lnTo>
                  <a:pt x="5667" y="201870"/>
                </a:lnTo>
                <a:lnTo>
                  <a:pt x="5667" y="207084"/>
                </a:lnTo>
                <a:lnTo>
                  <a:pt x="5667" y="212185"/>
                </a:lnTo>
                <a:lnTo>
                  <a:pt x="5667" y="217398"/>
                </a:lnTo>
                <a:lnTo>
                  <a:pt x="5667" y="222612"/>
                </a:lnTo>
                <a:lnTo>
                  <a:pt x="5667" y="227713"/>
                </a:lnTo>
                <a:lnTo>
                  <a:pt x="13488" y="227713"/>
                </a:lnTo>
                <a:lnTo>
                  <a:pt x="21309" y="227713"/>
                </a:lnTo>
                <a:lnTo>
                  <a:pt x="29130" y="227713"/>
                </a:lnTo>
                <a:lnTo>
                  <a:pt x="36951" y="227713"/>
                </a:lnTo>
                <a:lnTo>
                  <a:pt x="44772" y="227713"/>
                </a:lnTo>
                <a:lnTo>
                  <a:pt x="52593" y="227713"/>
                </a:lnTo>
                <a:lnTo>
                  <a:pt x="60414" y="227713"/>
                </a:lnTo>
                <a:lnTo>
                  <a:pt x="68235" y="227713"/>
                </a:lnTo>
                <a:lnTo>
                  <a:pt x="76056" y="227713"/>
                </a:lnTo>
                <a:lnTo>
                  <a:pt x="83877" y="227713"/>
                </a:lnTo>
                <a:lnTo>
                  <a:pt x="91697" y="227713"/>
                </a:lnTo>
                <a:lnTo>
                  <a:pt x="99518" y="227713"/>
                </a:lnTo>
                <a:lnTo>
                  <a:pt x="107339" y="227713"/>
                </a:lnTo>
                <a:lnTo>
                  <a:pt x="115160" y="227713"/>
                </a:lnTo>
                <a:lnTo>
                  <a:pt x="122981" y="227713"/>
                </a:lnTo>
                <a:lnTo>
                  <a:pt x="130802" y="227713"/>
                </a:lnTo>
                <a:lnTo>
                  <a:pt x="133182" y="227713"/>
                </a:lnTo>
                <a:lnTo>
                  <a:pt x="134202" y="227600"/>
                </a:lnTo>
                <a:lnTo>
                  <a:pt x="136243" y="223292"/>
                </a:lnTo>
                <a:lnTo>
                  <a:pt x="137149" y="222952"/>
                </a:lnTo>
                <a:lnTo>
                  <a:pt x="138396" y="223179"/>
                </a:lnTo>
                <a:lnTo>
                  <a:pt x="138849" y="224199"/>
                </a:lnTo>
                <a:lnTo>
                  <a:pt x="138396" y="225673"/>
                </a:lnTo>
                <a:lnTo>
                  <a:pt x="137829" y="227713"/>
                </a:lnTo>
                <a:lnTo>
                  <a:pt x="141570" y="227713"/>
                </a:lnTo>
                <a:lnTo>
                  <a:pt x="148370" y="227713"/>
                </a:lnTo>
                <a:lnTo>
                  <a:pt x="155058" y="227713"/>
                </a:lnTo>
                <a:lnTo>
                  <a:pt x="161746" y="227713"/>
                </a:lnTo>
                <a:lnTo>
                  <a:pt x="168433" y="227713"/>
                </a:lnTo>
                <a:lnTo>
                  <a:pt x="175234" y="227713"/>
                </a:lnTo>
                <a:lnTo>
                  <a:pt x="181921" y="227713"/>
                </a:lnTo>
                <a:lnTo>
                  <a:pt x="188609" y="227713"/>
                </a:lnTo>
                <a:lnTo>
                  <a:pt x="195296" y="227713"/>
                </a:lnTo>
                <a:lnTo>
                  <a:pt x="202097" y="227713"/>
                </a:lnTo>
                <a:lnTo>
                  <a:pt x="208784" y="227713"/>
                </a:lnTo>
                <a:lnTo>
                  <a:pt x="215472" y="227713"/>
                </a:lnTo>
                <a:lnTo>
                  <a:pt x="222159" y="227713"/>
                </a:lnTo>
                <a:lnTo>
                  <a:pt x="228960" y="227713"/>
                </a:lnTo>
                <a:lnTo>
                  <a:pt x="235647" y="227713"/>
                </a:lnTo>
                <a:lnTo>
                  <a:pt x="242335" y="227713"/>
                </a:lnTo>
                <a:lnTo>
                  <a:pt x="249022" y="227713"/>
                </a:lnTo>
                <a:lnTo>
                  <a:pt x="249022" y="227260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19" name="Freeform: Shape 318">
            <a:extLst>
              <a:ext uri="{FF2B5EF4-FFF2-40B4-BE49-F238E27FC236}">
                <a16:creationId xmlns:a16="http://schemas.microsoft.com/office/drawing/2014/main" id="{E616AE86-184E-F9C0-B828-903ABD965B4D}"/>
              </a:ext>
            </a:extLst>
          </p:cNvPr>
          <p:cNvSpPr/>
          <p:nvPr/>
        </p:nvSpPr>
        <p:spPr>
          <a:xfrm>
            <a:off x="1544490" y="3751058"/>
            <a:ext cx="186767" cy="274581"/>
          </a:xfrm>
          <a:custGeom>
            <a:avLst/>
            <a:gdLst>
              <a:gd name="connsiteX0" fmla="*/ 18589 w 249022"/>
              <a:gd name="connsiteY0" fmla="*/ 218419 h 366108"/>
              <a:gd name="connsiteX1" fmla="*/ 19156 w 249022"/>
              <a:gd name="connsiteY1" fmla="*/ 217965 h 366108"/>
              <a:gd name="connsiteX2" fmla="*/ 19156 w 249022"/>
              <a:gd name="connsiteY2" fmla="*/ 216605 h 366108"/>
              <a:gd name="connsiteX3" fmla="*/ 18702 w 249022"/>
              <a:gd name="connsiteY3" fmla="*/ 215925 h 366108"/>
              <a:gd name="connsiteX4" fmla="*/ 17909 w 249022"/>
              <a:gd name="connsiteY4" fmla="*/ 215698 h 366108"/>
              <a:gd name="connsiteX5" fmla="*/ 17229 w 249022"/>
              <a:gd name="connsiteY5" fmla="*/ 216492 h 366108"/>
              <a:gd name="connsiteX6" fmla="*/ 17569 w 249022"/>
              <a:gd name="connsiteY6" fmla="*/ 217625 h 366108"/>
              <a:gd name="connsiteX7" fmla="*/ 18589 w 249022"/>
              <a:gd name="connsiteY7" fmla="*/ 218532 h 366108"/>
              <a:gd name="connsiteX8" fmla="*/ 248795 w 249022"/>
              <a:gd name="connsiteY8" fmla="*/ 245282 h 366108"/>
              <a:gd name="connsiteX9" fmla="*/ 249022 w 249022"/>
              <a:gd name="connsiteY9" fmla="*/ 243808 h 366108"/>
              <a:gd name="connsiteX10" fmla="*/ 248115 w 249022"/>
              <a:gd name="connsiteY10" fmla="*/ 241655 h 366108"/>
              <a:gd name="connsiteX11" fmla="*/ 247549 w 249022"/>
              <a:gd name="connsiteY11" fmla="*/ 239274 h 366108"/>
              <a:gd name="connsiteX12" fmla="*/ 247095 w 249022"/>
              <a:gd name="connsiteY12" fmla="*/ 238481 h 366108"/>
              <a:gd name="connsiteX13" fmla="*/ 247095 w 249022"/>
              <a:gd name="connsiteY13" fmla="*/ 236781 h 366108"/>
              <a:gd name="connsiteX14" fmla="*/ 245848 w 249022"/>
              <a:gd name="connsiteY14" fmla="*/ 233607 h 366108"/>
              <a:gd name="connsiteX15" fmla="*/ 244942 w 249022"/>
              <a:gd name="connsiteY15" fmla="*/ 231000 h 366108"/>
              <a:gd name="connsiteX16" fmla="*/ 244035 w 249022"/>
              <a:gd name="connsiteY16" fmla="*/ 229753 h 366108"/>
              <a:gd name="connsiteX17" fmla="*/ 244375 w 249022"/>
              <a:gd name="connsiteY17" fmla="*/ 228620 h 366108"/>
              <a:gd name="connsiteX18" fmla="*/ 244035 w 249022"/>
              <a:gd name="connsiteY18" fmla="*/ 227486 h 366108"/>
              <a:gd name="connsiteX19" fmla="*/ 243355 w 249022"/>
              <a:gd name="connsiteY19" fmla="*/ 226579 h 366108"/>
              <a:gd name="connsiteX20" fmla="*/ 242335 w 249022"/>
              <a:gd name="connsiteY20" fmla="*/ 223633 h 366108"/>
              <a:gd name="connsiteX21" fmla="*/ 242675 w 249022"/>
              <a:gd name="connsiteY21" fmla="*/ 222386 h 366108"/>
              <a:gd name="connsiteX22" fmla="*/ 242448 w 249022"/>
              <a:gd name="connsiteY22" fmla="*/ 221139 h 366108"/>
              <a:gd name="connsiteX23" fmla="*/ 241541 w 249022"/>
              <a:gd name="connsiteY23" fmla="*/ 220232 h 366108"/>
              <a:gd name="connsiteX24" fmla="*/ 240294 w 249022"/>
              <a:gd name="connsiteY24" fmla="*/ 219325 h 366108"/>
              <a:gd name="connsiteX25" fmla="*/ 238708 w 249022"/>
              <a:gd name="connsiteY25" fmla="*/ 217398 h 366108"/>
              <a:gd name="connsiteX26" fmla="*/ 236781 w 249022"/>
              <a:gd name="connsiteY26" fmla="*/ 215585 h 366108"/>
              <a:gd name="connsiteX27" fmla="*/ 235761 w 249022"/>
              <a:gd name="connsiteY27" fmla="*/ 214905 h 366108"/>
              <a:gd name="connsiteX28" fmla="*/ 235081 w 249022"/>
              <a:gd name="connsiteY28" fmla="*/ 214565 h 366108"/>
              <a:gd name="connsiteX29" fmla="*/ 234514 w 249022"/>
              <a:gd name="connsiteY29" fmla="*/ 212865 h 366108"/>
              <a:gd name="connsiteX30" fmla="*/ 234060 w 249022"/>
              <a:gd name="connsiteY30" fmla="*/ 212298 h 366108"/>
              <a:gd name="connsiteX31" fmla="*/ 233040 w 249022"/>
              <a:gd name="connsiteY31" fmla="*/ 212298 h 366108"/>
              <a:gd name="connsiteX32" fmla="*/ 231000 w 249022"/>
              <a:gd name="connsiteY32" fmla="*/ 211391 h 366108"/>
              <a:gd name="connsiteX33" fmla="*/ 229073 w 249022"/>
              <a:gd name="connsiteY33" fmla="*/ 212298 h 366108"/>
              <a:gd name="connsiteX34" fmla="*/ 229073 w 249022"/>
              <a:gd name="connsiteY34" fmla="*/ 210938 h 366108"/>
              <a:gd name="connsiteX35" fmla="*/ 229527 w 249022"/>
              <a:gd name="connsiteY35" fmla="*/ 210144 h 366108"/>
              <a:gd name="connsiteX36" fmla="*/ 236101 w 249022"/>
              <a:gd name="connsiteY36" fmla="*/ 203684 h 366108"/>
              <a:gd name="connsiteX37" fmla="*/ 239388 w 249022"/>
              <a:gd name="connsiteY37" fmla="*/ 200736 h 366108"/>
              <a:gd name="connsiteX38" fmla="*/ 239728 w 249022"/>
              <a:gd name="connsiteY38" fmla="*/ 200283 h 366108"/>
              <a:gd name="connsiteX39" fmla="*/ 240068 w 249022"/>
              <a:gd name="connsiteY39" fmla="*/ 199603 h 366108"/>
              <a:gd name="connsiteX40" fmla="*/ 240294 w 249022"/>
              <a:gd name="connsiteY40" fmla="*/ 198696 h 366108"/>
              <a:gd name="connsiteX41" fmla="*/ 239501 w 249022"/>
              <a:gd name="connsiteY41" fmla="*/ 197676 h 366108"/>
              <a:gd name="connsiteX42" fmla="*/ 236441 w 249022"/>
              <a:gd name="connsiteY42" fmla="*/ 192689 h 366108"/>
              <a:gd name="connsiteX43" fmla="*/ 235421 w 249022"/>
              <a:gd name="connsiteY43" fmla="*/ 191782 h 366108"/>
              <a:gd name="connsiteX44" fmla="*/ 234401 w 249022"/>
              <a:gd name="connsiteY44" fmla="*/ 190989 h 366108"/>
              <a:gd name="connsiteX45" fmla="*/ 233154 w 249022"/>
              <a:gd name="connsiteY45" fmla="*/ 188949 h 366108"/>
              <a:gd name="connsiteX46" fmla="*/ 231680 w 249022"/>
              <a:gd name="connsiteY46" fmla="*/ 184075 h 366108"/>
              <a:gd name="connsiteX47" fmla="*/ 230660 w 249022"/>
              <a:gd name="connsiteY47" fmla="*/ 181581 h 366108"/>
              <a:gd name="connsiteX48" fmla="*/ 230320 w 249022"/>
              <a:gd name="connsiteY48" fmla="*/ 179654 h 366108"/>
              <a:gd name="connsiteX49" fmla="*/ 230320 w 249022"/>
              <a:gd name="connsiteY49" fmla="*/ 177500 h 366108"/>
              <a:gd name="connsiteX50" fmla="*/ 229980 w 249022"/>
              <a:gd name="connsiteY50" fmla="*/ 175914 h 366108"/>
              <a:gd name="connsiteX51" fmla="*/ 229187 w 249022"/>
              <a:gd name="connsiteY51" fmla="*/ 174780 h 366108"/>
              <a:gd name="connsiteX52" fmla="*/ 229187 w 249022"/>
              <a:gd name="connsiteY52" fmla="*/ 171267 h 366108"/>
              <a:gd name="connsiteX53" fmla="*/ 229980 w 249022"/>
              <a:gd name="connsiteY53" fmla="*/ 165486 h 366108"/>
              <a:gd name="connsiteX54" fmla="*/ 230207 w 249022"/>
              <a:gd name="connsiteY54" fmla="*/ 161065 h 366108"/>
              <a:gd name="connsiteX55" fmla="*/ 229753 w 249022"/>
              <a:gd name="connsiteY55" fmla="*/ 158005 h 366108"/>
              <a:gd name="connsiteX56" fmla="*/ 230547 w 249022"/>
              <a:gd name="connsiteY56" fmla="*/ 155738 h 366108"/>
              <a:gd name="connsiteX57" fmla="*/ 232474 w 249022"/>
              <a:gd name="connsiteY57" fmla="*/ 154151 h 366108"/>
              <a:gd name="connsiteX58" fmla="*/ 233494 w 249022"/>
              <a:gd name="connsiteY58" fmla="*/ 151657 h 366108"/>
              <a:gd name="connsiteX59" fmla="*/ 233720 w 249022"/>
              <a:gd name="connsiteY59" fmla="*/ 148370 h 366108"/>
              <a:gd name="connsiteX60" fmla="*/ 234854 w 249022"/>
              <a:gd name="connsiteY60" fmla="*/ 145650 h 366108"/>
              <a:gd name="connsiteX61" fmla="*/ 236894 w 249022"/>
              <a:gd name="connsiteY61" fmla="*/ 143496 h 366108"/>
              <a:gd name="connsiteX62" fmla="*/ 237574 w 249022"/>
              <a:gd name="connsiteY62" fmla="*/ 141343 h 366108"/>
              <a:gd name="connsiteX63" fmla="*/ 236894 w 249022"/>
              <a:gd name="connsiteY63" fmla="*/ 139303 h 366108"/>
              <a:gd name="connsiteX64" fmla="*/ 236667 w 249022"/>
              <a:gd name="connsiteY64" fmla="*/ 137943 h 366108"/>
              <a:gd name="connsiteX65" fmla="*/ 234854 w 249022"/>
              <a:gd name="connsiteY65" fmla="*/ 136582 h 366108"/>
              <a:gd name="connsiteX66" fmla="*/ 231567 w 249022"/>
              <a:gd name="connsiteY66" fmla="*/ 135676 h 366108"/>
              <a:gd name="connsiteX67" fmla="*/ 228847 w 249022"/>
              <a:gd name="connsiteY67" fmla="*/ 135676 h 366108"/>
              <a:gd name="connsiteX68" fmla="*/ 227260 w 249022"/>
              <a:gd name="connsiteY68" fmla="*/ 136582 h 366108"/>
              <a:gd name="connsiteX69" fmla="*/ 223066 w 249022"/>
              <a:gd name="connsiteY69" fmla="*/ 137603 h 366108"/>
              <a:gd name="connsiteX70" fmla="*/ 216378 w 249022"/>
              <a:gd name="connsiteY70" fmla="*/ 138509 h 366108"/>
              <a:gd name="connsiteX71" fmla="*/ 210938 w 249022"/>
              <a:gd name="connsiteY71" fmla="*/ 138509 h 366108"/>
              <a:gd name="connsiteX72" fmla="*/ 206857 w 249022"/>
              <a:gd name="connsiteY72" fmla="*/ 137603 h 366108"/>
              <a:gd name="connsiteX73" fmla="*/ 203684 w 249022"/>
              <a:gd name="connsiteY73" fmla="*/ 137943 h 366108"/>
              <a:gd name="connsiteX74" fmla="*/ 201530 w 249022"/>
              <a:gd name="connsiteY74" fmla="*/ 139416 h 366108"/>
              <a:gd name="connsiteX75" fmla="*/ 200056 w 249022"/>
              <a:gd name="connsiteY75" fmla="*/ 139756 h 366108"/>
              <a:gd name="connsiteX76" fmla="*/ 199150 w 249022"/>
              <a:gd name="connsiteY76" fmla="*/ 138963 h 366108"/>
              <a:gd name="connsiteX77" fmla="*/ 198243 w 249022"/>
              <a:gd name="connsiteY77" fmla="*/ 138736 h 366108"/>
              <a:gd name="connsiteX78" fmla="*/ 196769 w 249022"/>
              <a:gd name="connsiteY78" fmla="*/ 139303 h 366108"/>
              <a:gd name="connsiteX79" fmla="*/ 196543 w 249022"/>
              <a:gd name="connsiteY79" fmla="*/ 139076 h 366108"/>
              <a:gd name="connsiteX80" fmla="*/ 193369 w 249022"/>
              <a:gd name="connsiteY80" fmla="*/ 134996 h 366108"/>
              <a:gd name="connsiteX81" fmla="*/ 190422 w 249022"/>
              <a:gd name="connsiteY81" fmla="*/ 131142 h 366108"/>
              <a:gd name="connsiteX82" fmla="*/ 187022 w 249022"/>
              <a:gd name="connsiteY82" fmla="*/ 126608 h 366108"/>
              <a:gd name="connsiteX83" fmla="*/ 183168 w 249022"/>
              <a:gd name="connsiteY83" fmla="*/ 121394 h 366108"/>
              <a:gd name="connsiteX84" fmla="*/ 182488 w 249022"/>
              <a:gd name="connsiteY84" fmla="*/ 121054 h 366108"/>
              <a:gd name="connsiteX85" fmla="*/ 181241 w 249022"/>
              <a:gd name="connsiteY85" fmla="*/ 121054 h 366108"/>
              <a:gd name="connsiteX86" fmla="*/ 179654 w 249022"/>
              <a:gd name="connsiteY86" fmla="*/ 121167 h 366108"/>
              <a:gd name="connsiteX87" fmla="*/ 177161 w 249022"/>
              <a:gd name="connsiteY87" fmla="*/ 120601 h 366108"/>
              <a:gd name="connsiteX88" fmla="*/ 175460 w 249022"/>
              <a:gd name="connsiteY88" fmla="*/ 119807 h 366108"/>
              <a:gd name="connsiteX89" fmla="*/ 174100 w 249022"/>
              <a:gd name="connsiteY89" fmla="*/ 119127 h 366108"/>
              <a:gd name="connsiteX90" fmla="*/ 171607 w 249022"/>
              <a:gd name="connsiteY90" fmla="*/ 118220 h 366108"/>
              <a:gd name="connsiteX91" fmla="*/ 169906 w 249022"/>
              <a:gd name="connsiteY91" fmla="*/ 118220 h 366108"/>
              <a:gd name="connsiteX92" fmla="*/ 168433 w 249022"/>
              <a:gd name="connsiteY92" fmla="*/ 118334 h 366108"/>
              <a:gd name="connsiteX93" fmla="*/ 164239 w 249022"/>
              <a:gd name="connsiteY93" fmla="*/ 120147 h 366108"/>
              <a:gd name="connsiteX94" fmla="*/ 161859 w 249022"/>
              <a:gd name="connsiteY94" fmla="*/ 120147 h 366108"/>
              <a:gd name="connsiteX95" fmla="*/ 160045 w 249022"/>
              <a:gd name="connsiteY95" fmla="*/ 120374 h 366108"/>
              <a:gd name="connsiteX96" fmla="*/ 155171 w 249022"/>
              <a:gd name="connsiteY96" fmla="*/ 119467 h 366108"/>
              <a:gd name="connsiteX97" fmla="*/ 151771 w 249022"/>
              <a:gd name="connsiteY97" fmla="*/ 119467 h 366108"/>
              <a:gd name="connsiteX98" fmla="*/ 147917 w 249022"/>
              <a:gd name="connsiteY98" fmla="*/ 119921 h 366108"/>
              <a:gd name="connsiteX99" fmla="*/ 146217 w 249022"/>
              <a:gd name="connsiteY99" fmla="*/ 120261 h 366108"/>
              <a:gd name="connsiteX100" fmla="*/ 143837 w 249022"/>
              <a:gd name="connsiteY100" fmla="*/ 119354 h 366108"/>
              <a:gd name="connsiteX101" fmla="*/ 142250 w 249022"/>
              <a:gd name="connsiteY101" fmla="*/ 117994 h 366108"/>
              <a:gd name="connsiteX102" fmla="*/ 140776 w 249022"/>
              <a:gd name="connsiteY102" fmla="*/ 114593 h 366108"/>
              <a:gd name="connsiteX103" fmla="*/ 139756 w 249022"/>
              <a:gd name="connsiteY103" fmla="*/ 111986 h 366108"/>
              <a:gd name="connsiteX104" fmla="*/ 137943 w 249022"/>
              <a:gd name="connsiteY104" fmla="*/ 111420 h 366108"/>
              <a:gd name="connsiteX105" fmla="*/ 135902 w 249022"/>
              <a:gd name="connsiteY105" fmla="*/ 110966 h 366108"/>
              <a:gd name="connsiteX106" fmla="*/ 134882 w 249022"/>
              <a:gd name="connsiteY106" fmla="*/ 110059 h 366108"/>
              <a:gd name="connsiteX107" fmla="*/ 134316 w 249022"/>
              <a:gd name="connsiteY107" fmla="*/ 108586 h 366108"/>
              <a:gd name="connsiteX108" fmla="*/ 134316 w 249022"/>
              <a:gd name="connsiteY108" fmla="*/ 106659 h 366108"/>
              <a:gd name="connsiteX109" fmla="*/ 134316 w 249022"/>
              <a:gd name="connsiteY109" fmla="*/ 103485 h 366108"/>
              <a:gd name="connsiteX110" fmla="*/ 134542 w 249022"/>
              <a:gd name="connsiteY110" fmla="*/ 102352 h 366108"/>
              <a:gd name="connsiteX111" fmla="*/ 134769 w 249022"/>
              <a:gd name="connsiteY111" fmla="*/ 98951 h 366108"/>
              <a:gd name="connsiteX112" fmla="*/ 135902 w 249022"/>
              <a:gd name="connsiteY112" fmla="*/ 97138 h 366108"/>
              <a:gd name="connsiteX113" fmla="*/ 136583 w 249022"/>
              <a:gd name="connsiteY113" fmla="*/ 96231 h 366108"/>
              <a:gd name="connsiteX114" fmla="*/ 136583 w 249022"/>
              <a:gd name="connsiteY114" fmla="*/ 94758 h 366108"/>
              <a:gd name="connsiteX115" fmla="*/ 135902 w 249022"/>
              <a:gd name="connsiteY115" fmla="*/ 91811 h 366108"/>
              <a:gd name="connsiteX116" fmla="*/ 135336 w 249022"/>
              <a:gd name="connsiteY116" fmla="*/ 89770 h 366108"/>
              <a:gd name="connsiteX117" fmla="*/ 133069 w 249022"/>
              <a:gd name="connsiteY117" fmla="*/ 87390 h 366108"/>
              <a:gd name="connsiteX118" fmla="*/ 130235 w 249022"/>
              <a:gd name="connsiteY118" fmla="*/ 84330 h 366108"/>
              <a:gd name="connsiteX119" fmla="*/ 128988 w 249022"/>
              <a:gd name="connsiteY119" fmla="*/ 79456 h 366108"/>
              <a:gd name="connsiteX120" fmla="*/ 127515 w 249022"/>
              <a:gd name="connsiteY120" fmla="*/ 73675 h 366108"/>
              <a:gd name="connsiteX121" fmla="*/ 126381 w 249022"/>
              <a:gd name="connsiteY121" fmla="*/ 73108 h 366108"/>
              <a:gd name="connsiteX122" fmla="*/ 125361 w 249022"/>
              <a:gd name="connsiteY122" fmla="*/ 73448 h 366108"/>
              <a:gd name="connsiteX123" fmla="*/ 124228 w 249022"/>
              <a:gd name="connsiteY123" fmla="*/ 73108 h 366108"/>
              <a:gd name="connsiteX124" fmla="*/ 123208 w 249022"/>
              <a:gd name="connsiteY124" fmla="*/ 70842 h 366108"/>
              <a:gd name="connsiteX125" fmla="*/ 122187 w 249022"/>
              <a:gd name="connsiteY125" fmla="*/ 70388 h 366108"/>
              <a:gd name="connsiteX126" fmla="*/ 120601 w 249022"/>
              <a:gd name="connsiteY126" fmla="*/ 71182 h 366108"/>
              <a:gd name="connsiteX127" fmla="*/ 119467 w 249022"/>
              <a:gd name="connsiteY127" fmla="*/ 71862 h 366108"/>
              <a:gd name="connsiteX128" fmla="*/ 116520 w 249022"/>
              <a:gd name="connsiteY128" fmla="*/ 72428 h 366108"/>
              <a:gd name="connsiteX129" fmla="*/ 115953 w 249022"/>
              <a:gd name="connsiteY129" fmla="*/ 71862 h 366108"/>
              <a:gd name="connsiteX130" fmla="*/ 116180 w 249022"/>
              <a:gd name="connsiteY130" fmla="*/ 71182 h 366108"/>
              <a:gd name="connsiteX131" fmla="*/ 117427 w 249022"/>
              <a:gd name="connsiteY131" fmla="*/ 69028 h 366108"/>
              <a:gd name="connsiteX132" fmla="*/ 118900 w 249022"/>
              <a:gd name="connsiteY132" fmla="*/ 66308 h 366108"/>
              <a:gd name="connsiteX133" fmla="*/ 120601 w 249022"/>
              <a:gd name="connsiteY133" fmla="*/ 63814 h 366108"/>
              <a:gd name="connsiteX134" fmla="*/ 122187 w 249022"/>
              <a:gd name="connsiteY134" fmla="*/ 61320 h 366108"/>
              <a:gd name="connsiteX135" fmla="*/ 123321 w 249022"/>
              <a:gd name="connsiteY135" fmla="*/ 58600 h 366108"/>
              <a:gd name="connsiteX136" fmla="*/ 124114 w 249022"/>
              <a:gd name="connsiteY136" fmla="*/ 53273 h 366108"/>
              <a:gd name="connsiteX137" fmla="*/ 124681 w 249022"/>
              <a:gd name="connsiteY137" fmla="*/ 49646 h 366108"/>
              <a:gd name="connsiteX138" fmla="*/ 126155 w 249022"/>
              <a:gd name="connsiteY138" fmla="*/ 43072 h 366108"/>
              <a:gd name="connsiteX139" fmla="*/ 128875 w 249022"/>
              <a:gd name="connsiteY139" fmla="*/ 37858 h 366108"/>
              <a:gd name="connsiteX140" fmla="*/ 129895 w 249022"/>
              <a:gd name="connsiteY140" fmla="*/ 35477 h 366108"/>
              <a:gd name="connsiteX141" fmla="*/ 132275 w 249022"/>
              <a:gd name="connsiteY141" fmla="*/ 32304 h 366108"/>
              <a:gd name="connsiteX142" fmla="*/ 133409 w 249022"/>
              <a:gd name="connsiteY142" fmla="*/ 30604 h 366108"/>
              <a:gd name="connsiteX143" fmla="*/ 134882 w 249022"/>
              <a:gd name="connsiteY143" fmla="*/ 29243 h 366108"/>
              <a:gd name="connsiteX144" fmla="*/ 138963 w 249022"/>
              <a:gd name="connsiteY144" fmla="*/ 27430 h 366108"/>
              <a:gd name="connsiteX145" fmla="*/ 143837 w 249022"/>
              <a:gd name="connsiteY145" fmla="*/ 18475 h 366108"/>
              <a:gd name="connsiteX146" fmla="*/ 144970 w 249022"/>
              <a:gd name="connsiteY146" fmla="*/ 17002 h 366108"/>
              <a:gd name="connsiteX147" fmla="*/ 149844 w 249022"/>
              <a:gd name="connsiteY147" fmla="*/ 15642 h 366108"/>
              <a:gd name="connsiteX148" fmla="*/ 153584 w 249022"/>
              <a:gd name="connsiteY148" fmla="*/ 14622 h 366108"/>
              <a:gd name="connsiteX149" fmla="*/ 156418 w 249022"/>
              <a:gd name="connsiteY149" fmla="*/ 13488 h 366108"/>
              <a:gd name="connsiteX150" fmla="*/ 157325 w 249022"/>
              <a:gd name="connsiteY150" fmla="*/ 12921 h 366108"/>
              <a:gd name="connsiteX151" fmla="*/ 158005 w 249022"/>
              <a:gd name="connsiteY151" fmla="*/ 12695 h 366108"/>
              <a:gd name="connsiteX152" fmla="*/ 158685 w 249022"/>
              <a:gd name="connsiteY152" fmla="*/ 11448 h 366108"/>
              <a:gd name="connsiteX153" fmla="*/ 161745 w 249022"/>
              <a:gd name="connsiteY153" fmla="*/ 8614 h 366108"/>
              <a:gd name="connsiteX154" fmla="*/ 161405 w 249022"/>
              <a:gd name="connsiteY154" fmla="*/ 6007 h 366108"/>
              <a:gd name="connsiteX155" fmla="*/ 159252 w 249022"/>
              <a:gd name="connsiteY155" fmla="*/ 2153 h 366108"/>
              <a:gd name="connsiteX156" fmla="*/ 154491 w 249022"/>
              <a:gd name="connsiteY156" fmla="*/ 0 h 366108"/>
              <a:gd name="connsiteX157" fmla="*/ 152338 w 249022"/>
              <a:gd name="connsiteY157" fmla="*/ 0 h 366108"/>
              <a:gd name="connsiteX158" fmla="*/ 149957 w 249022"/>
              <a:gd name="connsiteY158" fmla="*/ 227 h 366108"/>
              <a:gd name="connsiteX159" fmla="*/ 145764 w 249022"/>
              <a:gd name="connsiteY159" fmla="*/ 2720 h 366108"/>
              <a:gd name="connsiteX160" fmla="*/ 145537 w 249022"/>
              <a:gd name="connsiteY160" fmla="*/ 3627 h 366108"/>
              <a:gd name="connsiteX161" fmla="*/ 144743 w 249022"/>
              <a:gd name="connsiteY161" fmla="*/ 4307 h 366108"/>
              <a:gd name="connsiteX162" fmla="*/ 143043 w 249022"/>
              <a:gd name="connsiteY162" fmla="*/ 4307 h 366108"/>
              <a:gd name="connsiteX163" fmla="*/ 141343 w 249022"/>
              <a:gd name="connsiteY163" fmla="*/ 5441 h 366108"/>
              <a:gd name="connsiteX164" fmla="*/ 140776 w 249022"/>
              <a:gd name="connsiteY164" fmla="*/ 8274 h 366108"/>
              <a:gd name="connsiteX165" fmla="*/ 138509 w 249022"/>
              <a:gd name="connsiteY165" fmla="*/ 12015 h 366108"/>
              <a:gd name="connsiteX166" fmla="*/ 134996 w 249022"/>
              <a:gd name="connsiteY166" fmla="*/ 13942 h 366108"/>
              <a:gd name="connsiteX167" fmla="*/ 129328 w 249022"/>
              <a:gd name="connsiteY167" fmla="*/ 15982 h 366108"/>
              <a:gd name="connsiteX168" fmla="*/ 117200 w 249022"/>
              <a:gd name="connsiteY168" fmla="*/ 25163 h 366108"/>
              <a:gd name="connsiteX169" fmla="*/ 109719 w 249022"/>
              <a:gd name="connsiteY169" fmla="*/ 25730 h 366108"/>
              <a:gd name="connsiteX170" fmla="*/ 107339 w 249022"/>
              <a:gd name="connsiteY170" fmla="*/ 25730 h 366108"/>
              <a:gd name="connsiteX171" fmla="*/ 104959 w 249022"/>
              <a:gd name="connsiteY171" fmla="*/ 24936 h 366108"/>
              <a:gd name="connsiteX172" fmla="*/ 101899 w 249022"/>
              <a:gd name="connsiteY172" fmla="*/ 24256 h 366108"/>
              <a:gd name="connsiteX173" fmla="*/ 100198 w 249022"/>
              <a:gd name="connsiteY173" fmla="*/ 24709 h 366108"/>
              <a:gd name="connsiteX174" fmla="*/ 99065 w 249022"/>
              <a:gd name="connsiteY174" fmla="*/ 25956 h 366108"/>
              <a:gd name="connsiteX175" fmla="*/ 98725 w 249022"/>
              <a:gd name="connsiteY175" fmla="*/ 29470 h 366108"/>
              <a:gd name="connsiteX176" fmla="*/ 97025 w 249022"/>
              <a:gd name="connsiteY176" fmla="*/ 32870 h 366108"/>
              <a:gd name="connsiteX177" fmla="*/ 96004 w 249022"/>
              <a:gd name="connsiteY177" fmla="*/ 35931 h 366108"/>
              <a:gd name="connsiteX178" fmla="*/ 94984 w 249022"/>
              <a:gd name="connsiteY178" fmla="*/ 36951 h 366108"/>
              <a:gd name="connsiteX179" fmla="*/ 93738 w 249022"/>
              <a:gd name="connsiteY179" fmla="*/ 36498 h 366108"/>
              <a:gd name="connsiteX180" fmla="*/ 92604 w 249022"/>
              <a:gd name="connsiteY180" fmla="*/ 34797 h 366108"/>
              <a:gd name="connsiteX181" fmla="*/ 93058 w 249022"/>
              <a:gd name="connsiteY181" fmla="*/ 33210 h 366108"/>
              <a:gd name="connsiteX182" fmla="*/ 94758 w 249022"/>
              <a:gd name="connsiteY182" fmla="*/ 32530 h 366108"/>
              <a:gd name="connsiteX183" fmla="*/ 95891 w 249022"/>
              <a:gd name="connsiteY183" fmla="*/ 32530 h 366108"/>
              <a:gd name="connsiteX184" fmla="*/ 96344 w 249022"/>
              <a:gd name="connsiteY184" fmla="*/ 31850 h 366108"/>
              <a:gd name="connsiteX185" fmla="*/ 93851 w 249022"/>
              <a:gd name="connsiteY185" fmla="*/ 31850 h 366108"/>
              <a:gd name="connsiteX186" fmla="*/ 85917 w 249022"/>
              <a:gd name="connsiteY186" fmla="*/ 29357 h 366108"/>
              <a:gd name="connsiteX187" fmla="*/ 84330 w 249022"/>
              <a:gd name="connsiteY187" fmla="*/ 30490 h 366108"/>
              <a:gd name="connsiteX188" fmla="*/ 80249 w 249022"/>
              <a:gd name="connsiteY188" fmla="*/ 34684 h 366108"/>
              <a:gd name="connsiteX189" fmla="*/ 77642 w 249022"/>
              <a:gd name="connsiteY189" fmla="*/ 36611 h 366108"/>
              <a:gd name="connsiteX190" fmla="*/ 76962 w 249022"/>
              <a:gd name="connsiteY190" fmla="*/ 37858 h 366108"/>
              <a:gd name="connsiteX191" fmla="*/ 73562 w 249022"/>
              <a:gd name="connsiteY191" fmla="*/ 40465 h 366108"/>
              <a:gd name="connsiteX192" fmla="*/ 72655 w 249022"/>
              <a:gd name="connsiteY192" fmla="*/ 42278 h 366108"/>
              <a:gd name="connsiteX193" fmla="*/ 71408 w 249022"/>
              <a:gd name="connsiteY193" fmla="*/ 46699 h 366108"/>
              <a:gd name="connsiteX194" fmla="*/ 69028 w 249022"/>
              <a:gd name="connsiteY194" fmla="*/ 49646 h 366108"/>
              <a:gd name="connsiteX195" fmla="*/ 68235 w 249022"/>
              <a:gd name="connsiteY195" fmla="*/ 50779 h 366108"/>
              <a:gd name="connsiteX196" fmla="*/ 69595 w 249022"/>
              <a:gd name="connsiteY196" fmla="*/ 50099 h 366108"/>
              <a:gd name="connsiteX197" fmla="*/ 71295 w 249022"/>
              <a:gd name="connsiteY197" fmla="*/ 48626 h 366108"/>
              <a:gd name="connsiteX198" fmla="*/ 71748 w 249022"/>
              <a:gd name="connsiteY198" fmla="*/ 49306 h 366108"/>
              <a:gd name="connsiteX199" fmla="*/ 70615 w 249022"/>
              <a:gd name="connsiteY199" fmla="*/ 51006 h 366108"/>
              <a:gd name="connsiteX200" fmla="*/ 70615 w 249022"/>
              <a:gd name="connsiteY200" fmla="*/ 53953 h 366108"/>
              <a:gd name="connsiteX201" fmla="*/ 69821 w 249022"/>
              <a:gd name="connsiteY201" fmla="*/ 57467 h 366108"/>
              <a:gd name="connsiteX202" fmla="*/ 68915 w 249022"/>
              <a:gd name="connsiteY202" fmla="*/ 59733 h 366108"/>
              <a:gd name="connsiteX203" fmla="*/ 69821 w 249022"/>
              <a:gd name="connsiteY203" fmla="*/ 61320 h 366108"/>
              <a:gd name="connsiteX204" fmla="*/ 70502 w 249022"/>
              <a:gd name="connsiteY204" fmla="*/ 63927 h 366108"/>
              <a:gd name="connsiteX205" fmla="*/ 69821 w 249022"/>
              <a:gd name="connsiteY205" fmla="*/ 65854 h 366108"/>
              <a:gd name="connsiteX206" fmla="*/ 67441 w 249022"/>
              <a:gd name="connsiteY206" fmla="*/ 66648 h 366108"/>
              <a:gd name="connsiteX207" fmla="*/ 64381 w 249022"/>
              <a:gd name="connsiteY207" fmla="*/ 66308 h 366108"/>
              <a:gd name="connsiteX208" fmla="*/ 61887 w 249022"/>
              <a:gd name="connsiteY208" fmla="*/ 67781 h 366108"/>
              <a:gd name="connsiteX209" fmla="*/ 59620 w 249022"/>
              <a:gd name="connsiteY209" fmla="*/ 69935 h 366108"/>
              <a:gd name="connsiteX210" fmla="*/ 56673 w 249022"/>
              <a:gd name="connsiteY210" fmla="*/ 76055 h 366108"/>
              <a:gd name="connsiteX211" fmla="*/ 48286 w 249022"/>
              <a:gd name="connsiteY211" fmla="*/ 82516 h 366108"/>
              <a:gd name="connsiteX212" fmla="*/ 46019 w 249022"/>
              <a:gd name="connsiteY212" fmla="*/ 83763 h 366108"/>
              <a:gd name="connsiteX213" fmla="*/ 44319 w 249022"/>
              <a:gd name="connsiteY213" fmla="*/ 84216 h 366108"/>
              <a:gd name="connsiteX214" fmla="*/ 43638 w 249022"/>
              <a:gd name="connsiteY214" fmla="*/ 85236 h 366108"/>
              <a:gd name="connsiteX215" fmla="*/ 44659 w 249022"/>
              <a:gd name="connsiteY215" fmla="*/ 86597 h 366108"/>
              <a:gd name="connsiteX216" fmla="*/ 45792 w 249022"/>
              <a:gd name="connsiteY216" fmla="*/ 87617 h 366108"/>
              <a:gd name="connsiteX217" fmla="*/ 46699 w 249022"/>
              <a:gd name="connsiteY217" fmla="*/ 91017 h 366108"/>
              <a:gd name="connsiteX218" fmla="*/ 47265 w 249022"/>
              <a:gd name="connsiteY218" fmla="*/ 97818 h 366108"/>
              <a:gd name="connsiteX219" fmla="*/ 46359 w 249022"/>
              <a:gd name="connsiteY219" fmla="*/ 99405 h 366108"/>
              <a:gd name="connsiteX220" fmla="*/ 44659 w 249022"/>
              <a:gd name="connsiteY220" fmla="*/ 99745 h 366108"/>
              <a:gd name="connsiteX221" fmla="*/ 44092 w 249022"/>
              <a:gd name="connsiteY221" fmla="*/ 99291 h 366108"/>
              <a:gd name="connsiteX222" fmla="*/ 43525 w 249022"/>
              <a:gd name="connsiteY222" fmla="*/ 98498 h 366108"/>
              <a:gd name="connsiteX223" fmla="*/ 43752 w 249022"/>
              <a:gd name="connsiteY223" fmla="*/ 97138 h 366108"/>
              <a:gd name="connsiteX224" fmla="*/ 44659 w 249022"/>
              <a:gd name="connsiteY224" fmla="*/ 96458 h 366108"/>
              <a:gd name="connsiteX225" fmla="*/ 44999 w 249022"/>
              <a:gd name="connsiteY225" fmla="*/ 95891 h 366108"/>
              <a:gd name="connsiteX226" fmla="*/ 44205 w 249022"/>
              <a:gd name="connsiteY226" fmla="*/ 95098 h 366108"/>
              <a:gd name="connsiteX227" fmla="*/ 43298 w 249022"/>
              <a:gd name="connsiteY227" fmla="*/ 94644 h 366108"/>
              <a:gd name="connsiteX228" fmla="*/ 42165 w 249022"/>
              <a:gd name="connsiteY228" fmla="*/ 92377 h 366108"/>
              <a:gd name="connsiteX229" fmla="*/ 39331 w 249022"/>
              <a:gd name="connsiteY229" fmla="*/ 89090 h 366108"/>
              <a:gd name="connsiteX230" fmla="*/ 36611 w 249022"/>
              <a:gd name="connsiteY230" fmla="*/ 87050 h 366108"/>
              <a:gd name="connsiteX231" fmla="*/ 34911 w 249022"/>
              <a:gd name="connsiteY231" fmla="*/ 83876 h 366108"/>
              <a:gd name="connsiteX232" fmla="*/ 34344 w 249022"/>
              <a:gd name="connsiteY232" fmla="*/ 83423 h 366108"/>
              <a:gd name="connsiteX233" fmla="*/ 34004 w 249022"/>
              <a:gd name="connsiteY233" fmla="*/ 83763 h 366108"/>
              <a:gd name="connsiteX234" fmla="*/ 32870 w 249022"/>
              <a:gd name="connsiteY234" fmla="*/ 85463 h 366108"/>
              <a:gd name="connsiteX235" fmla="*/ 32304 w 249022"/>
              <a:gd name="connsiteY235" fmla="*/ 86937 h 366108"/>
              <a:gd name="connsiteX236" fmla="*/ 33777 w 249022"/>
              <a:gd name="connsiteY236" fmla="*/ 88524 h 366108"/>
              <a:gd name="connsiteX237" fmla="*/ 34231 w 249022"/>
              <a:gd name="connsiteY237" fmla="*/ 90224 h 366108"/>
              <a:gd name="connsiteX238" fmla="*/ 35024 w 249022"/>
              <a:gd name="connsiteY238" fmla="*/ 92037 h 366108"/>
              <a:gd name="connsiteX239" fmla="*/ 36271 w 249022"/>
              <a:gd name="connsiteY239" fmla="*/ 93851 h 366108"/>
              <a:gd name="connsiteX240" fmla="*/ 37744 w 249022"/>
              <a:gd name="connsiteY240" fmla="*/ 97251 h 366108"/>
              <a:gd name="connsiteX241" fmla="*/ 38084 w 249022"/>
              <a:gd name="connsiteY241" fmla="*/ 98611 h 366108"/>
              <a:gd name="connsiteX242" fmla="*/ 37631 w 249022"/>
              <a:gd name="connsiteY242" fmla="*/ 99518 h 366108"/>
              <a:gd name="connsiteX243" fmla="*/ 36271 w 249022"/>
              <a:gd name="connsiteY243" fmla="*/ 100085 h 366108"/>
              <a:gd name="connsiteX244" fmla="*/ 35024 w 249022"/>
              <a:gd name="connsiteY244" fmla="*/ 101672 h 366108"/>
              <a:gd name="connsiteX245" fmla="*/ 34684 w 249022"/>
              <a:gd name="connsiteY245" fmla="*/ 103599 h 366108"/>
              <a:gd name="connsiteX246" fmla="*/ 34911 w 249022"/>
              <a:gd name="connsiteY246" fmla="*/ 104505 h 366108"/>
              <a:gd name="connsiteX247" fmla="*/ 31057 w 249022"/>
              <a:gd name="connsiteY247" fmla="*/ 107566 h 366108"/>
              <a:gd name="connsiteX248" fmla="*/ 30037 w 249022"/>
              <a:gd name="connsiteY248" fmla="*/ 108132 h 366108"/>
              <a:gd name="connsiteX249" fmla="*/ 29357 w 249022"/>
              <a:gd name="connsiteY249" fmla="*/ 107679 h 366108"/>
              <a:gd name="connsiteX250" fmla="*/ 28563 w 249022"/>
              <a:gd name="connsiteY250" fmla="*/ 106092 h 366108"/>
              <a:gd name="connsiteX251" fmla="*/ 27543 w 249022"/>
              <a:gd name="connsiteY251" fmla="*/ 104845 h 366108"/>
              <a:gd name="connsiteX252" fmla="*/ 26977 w 249022"/>
              <a:gd name="connsiteY252" fmla="*/ 104392 h 366108"/>
              <a:gd name="connsiteX253" fmla="*/ 26636 w 249022"/>
              <a:gd name="connsiteY253" fmla="*/ 104392 h 366108"/>
              <a:gd name="connsiteX254" fmla="*/ 26296 w 249022"/>
              <a:gd name="connsiteY254" fmla="*/ 104619 h 366108"/>
              <a:gd name="connsiteX255" fmla="*/ 26296 w 249022"/>
              <a:gd name="connsiteY255" fmla="*/ 105299 h 366108"/>
              <a:gd name="connsiteX256" fmla="*/ 26636 w 249022"/>
              <a:gd name="connsiteY256" fmla="*/ 108132 h 366108"/>
              <a:gd name="connsiteX257" fmla="*/ 26183 w 249022"/>
              <a:gd name="connsiteY257" fmla="*/ 109266 h 366108"/>
              <a:gd name="connsiteX258" fmla="*/ 24936 w 249022"/>
              <a:gd name="connsiteY258" fmla="*/ 110173 h 366108"/>
              <a:gd name="connsiteX259" fmla="*/ 23463 w 249022"/>
              <a:gd name="connsiteY259" fmla="*/ 114820 h 366108"/>
              <a:gd name="connsiteX260" fmla="*/ 25503 w 249022"/>
              <a:gd name="connsiteY260" fmla="*/ 116860 h 366108"/>
              <a:gd name="connsiteX261" fmla="*/ 27997 w 249022"/>
              <a:gd name="connsiteY261" fmla="*/ 120714 h 366108"/>
              <a:gd name="connsiteX262" fmla="*/ 28677 w 249022"/>
              <a:gd name="connsiteY262" fmla="*/ 122754 h 366108"/>
              <a:gd name="connsiteX263" fmla="*/ 29583 w 249022"/>
              <a:gd name="connsiteY263" fmla="*/ 123434 h 366108"/>
              <a:gd name="connsiteX264" fmla="*/ 31170 w 249022"/>
              <a:gd name="connsiteY264" fmla="*/ 126608 h 366108"/>
              <a:gd name="connsiteX265" fmla="*/ 32984 w 249022"/>
              <a:gd name="connsiteY265" fmla="*/ 126608 h 366108"/>
              <a:gd name="connsiteX266" fmla="*/ 34457 w 249022"/>
              <a:gd name="connsiteY266" fmla="*/ 129215 h 366108"/>
              <a:gd name="connsiteX267" fmla="*/ 34684 w 249022"/>
              <a:gd name="connsiteY267" fmla="*/ 130802 h 366108"/>
              <a:gd name="connsiteX268" fmla="*/ 33891 w 249022"/>
              <a:gd name="connsiteY268" fmla="*/ 135789 h 366108"/>
              <a:gd name="connsiteX269" fmla="*/ 32984 w 249022"/>
              <a:gd name="connsiteY269" fmla="*/ 135789 h 366108"/>
              <a:gd name="connsiteX270" fmla="*/ 32304 w 249022"/>
              <a:gd name="connsiteY270" fmla="*/ 135562 h 366108"/>
              <a:gd name="connsiteX271" fmla="*/ 32304 w 249022"/>
              <a:gd name="connsiteY271" fmla="*/ 137943 h 366108"/>
              <a:gd name="connsiteX272" fmla="*/ 34911 w 249022"/>
              <a:gd name="connsiteY272" fmla="*/ 141910 h 366108"/>
              <a:gd name="connsiteX273" fmla="*/ 36838 w 249022"/>
              <a:gd name="connsiteY273" fmla="*/ 146670 h 366108"/>
              <a:gd name="connsiteX274" fmla="*/ 35251 w 249022"/>
              <a:gd name="connsiteY274" fmla="*/ 148937 h 366108"/>
              <a:gd name="connsiteX275" fmla="*/ 30944 w 249022"/>
              <a:gd name="connsiteY275" fmla="*/ 151997 h 366108"/>
              <a:gd name="connsiteX276" fmla="*/ 33664 w 249022"/>
              <a:gd name="connsiteY276" fmla="*/ 154605 h 366108"/>
              <a:gd name="connsiteX277" fmla="*/ 34231 w 249022"/>
              <a:gd name="connsiteY277" fmla="*/ 156645 h 366108"/>
              <a:gd name="connsiteX278" fmla="*/ 34571 w 249022"/>
              <a:gd name="connsiteY278" fmla="*/ 159025 h 366108"/>
              <a:gd name="connsiteX279" fmla="*/ 34571 w 249022"/>
              <a:gd name="connsiteY279" fmla="*/ 162085 h 366108"/>
              <a:gd name="connsiteX280" fmla="*/ 35024 w 249022"/>
              <a:gd name="connsiteY280" fmla="*/ 167299 h 366108"/>
              <a:gd name="connsiteX281" fmla="*/ 35704 w 249022"/>
              <a:gd name="connsiteY281" fmla="*/ 168433 h 366108"/>
              <a:gd name="connsiteX282" fmla="*/ 36158 w 249022"/>
              <a:gd name="connsiteY282" fmla="*/ 169793 h 366108"/>
              <a:gd name="connsiteX283" fmla="*/ 35591 w 249022"/>
              <a:gd name="connsiteY283" fmla="*/ 172627 h 366108"/>
              <a:gd name="connsiteX284" fmla="*/ 35251 w 249022"/>
              <a:gd name="connsiteY284" fmla="*/ 175234 h 366108"/>
              <a:gd name="connsiteX285" fmla="*/ 34684 w 249022"/>
              <a:gd name="connsiteY285" fmla="*/ 176934 h 366108"/>
              <a:gd name="connsiteX286" fmla="*/ 33437 w 249022"/>
              <a:gd name="connsiteY286" fmla="*/ 178067 h 366108"/>
              <a:gd name="connsiteX287" fmla="*/ 32757 w 249022"/>
              <a:gd name="connsiteY287" fmla="*/ 179087 h 366108"/>
              <a:gd name="connsiteX288" fmla="*/ 31284 w 249022"/>
              <a:gd name="connsiteY288" fmla="*/ 180108 h 366108"/>
              <a:gd name="connsiteX289" fmla="*/ 31284 w 249022"/>
              <a:gd name="connsiteY289" fmla="*/ 181014 h 366108"/>
              <a:gd name="connsiteX290" fmla="*/ 33437 w 249022"/>
              <a:gd name="connsiteY290" fmla="*/ 180221 h 366108"/>
              <a:gd name="connsiteX291" fmla="*/ 33437 w 249022"/>
              <a:gd name="connsiteY291" fmla="*/ 181241 h 366108"/>
              <a:gd name="connsiteX292" fmla="*/ 32984 w 249022"/>
              <a:gd name="connsiteY292" fmla="*/ 182714 h 366108"/>
              <a:gd name="connsiteX293" fmla="*/ 32984 w 249022"/>
              <a:gd name="connsiteY293" fmla="*/ 184301 h 366108"/>
              <a:gd name="connsiteX294" fmla="*/ 34571 w 249022"/>
              <a:gd name="connsiteY294" fmla="*/ 186795 h 366108"/>
              <a:gd name="connsiteX295" fmla="*/ 36158 w 249022"/>
              <a:gd name="connsiteY295" fmla="*/ 184301 h 366108"/>
              <a:gd name="connsiteX296" fmla="*/ 36724 w 249022"/>
              <a:gd name="connsiteY296" fmla="*/ 184641 h 366108"/>
              <a:gd name="connsiteX297" fmla="*/ 36384 w 249022"/>
              <a:gd name="connsiteY297" fmla="*/ 187928 h 366108"/>
              <a:gd name="connsiteX298" fmla="*/ 37404 w 249022"/>
              <a:gd name="connsiteY298" fmla="*/ 188495 h 366108"/>
              <a:gd name="connsiteX299" fmla="*/ 38311 w 249022"/>
              <a:gd name="connsiteY299" fmla="*/ 188495 h 366108"/>
              <a:gd name="connsiteX300" fmla="*/ 39104 w 249022"/>
              <a:gd name="connsiteY300" fmla="*/ 187702 h 366108"/>
              <a:gd name="connsiteX301" fmla="*/ 40125 w 249022"/>
              <a:gd name="connsiteY301" fmla="*/ 187702 h 366108"/>
              <a:gd name="connsiteX302" fmla="*/ 36724 w 249022"/>
              <a:gd name="connsiteY302" fmla="*/ 194729 h 366108"/>
              <a:gd name="connsiteX303" fmla="*/ 35024 w 249022"/>
              <a:gd name="connsiteY303" fmla="*/ 197109 h 366108"/>
              <a:gd name="connsiteX304" fmla="*/ 34344 w 249022"/>
              <a:gd name="connsiteY304" fmla="*/ 199830 h 366108"/>
              <a:gd name="connsiteX305" fmla="*/ 33097 w 249022"/>
              <a:gd name="connsiteY305" fmla="*/ 199830 h 366108"/>
              <a:gd name="connsiteX306" fmla="*/ 31964 w 249022"/>
              <a:gd name="connsiteY306" fmla="*/ 202323 h 366108"/>
              <a:gd name="connsiteX307" fmla="*/ 30944 w 249022"/>
              <a:gd name="connsiteY307" fmla="*/ 203910 h 366108"/>
              <a:gd name="connsiteX308" fmla="*/ 30150 w 249022"/>
              <a:gd name="connsiteY308" fmla="*/ 205724 h 366108"/>
              <a:gd name="connsiteX309" fmla="*/ 28677 w 249022"/>
              <a:gd name="connsiteY309" fmla="*/ 206291 h 366108"/>
              <a:gd name="connsiteX310" fmla="*/ 27430 w 249022"/>
              <a:gd name="connsiteY310" fmla="*/ 206517 h 366108"/>
              <a:gd name="connsiteX311" fmla="*/ 27430 w 249022"/>
              <a:gd name="connsiteY311" fmla="*/ 207197 h 366108"/>
              <a:gd name="connsiteX312" fmla="*/ 27883 w 249022"/>
              <a:gd name="connsiteY312" fmla="*/ 209124 h 366108"/>
              <a:gd name="connsiteX313" fmla="*/ 27883 w 249022"/>
              <a:gd name="connsiteY313" fmla="*/ 210031 h 366108"/>
              <a:gd name="connsiteX314" fmla="*/ 25730 w 249022"/>
              <a:gd name="connsiteY314" fmla="*/ 212071 h 366108"/>
              <a:gd name="connsiteX315" fmla="*/ 25050 w 249022"/>
              <a:gd name="connsiteY315" fmla="*/ 212978 h 366108"/>
              <a:gd name="connsiteX316" fmla="*/ 25050 w 249022"/>
              <a:gd name="connsiteY316" fmla="*/ 213658 h 366108"/>
              <a:gd name="connsiteX317" fmla="*/ 23689 w 249022"/>
              <a:gd name="connsiteY317" fmla="*/ 213431 h 366108"/>
              <a:gd name="connsiteX318" fmla="*/ 23123 w 249022"/>
              <a:gd name="connsiteY318" fmla="*/ 213998 h 366108"/>
              <a:gd name="connsiteX319" fmla="*/ 22443 w 249022"/>
              <a:gd name="connsiteY319" fmla="*/ 215472 h 366108"/>
              <a:gd name="connsiteX320" fmla="*/ 21309 w 249022"/>
              <a:gd name="connsiteY320" fmla="*/ 216832 h 366108"/>
              <a:gd name="connsiteX321" fmla="*/ 20402 w 249022"/>
              <a:gd name="connsiteY321" fmla="*/ 217398 h 366108"/>
              <a:gd name="connsiteX322" fmla="*/ 19609 w 249022"/>
              <a:gd name="connsiteY322" fmla="*/ 218192 h 366108"/>
              <a:gd name="connsiteX323" fmla="*/ 18476 w 249022"/>
              <a:gd name="connsiteY323" fmla="*/ 218645 h 366108"/>
              <a:gd name="connsiteX324" fmla="*/ 14848 w 249022"/>
              <a:gd name="connsiteY324" fmla="*/ 218192 h 366108"/>
              <a:gd name="connsiteX325" fmla="*/ 13942 w 249022"/>
              <a:gd name="connsiteY325" fmla="*/ 219325 h 366108"/>
              <a:gd name="connsiteX326" fmla="*/ 12468 w 249022"/>
              <a:gd name="connsiteY326" fmla="*/ 218872 h 366108"/>
              <a:gd name="connsiteX327" fmla="*/ 11561 w 249022"/>
              <a:gd name="connsiteY327" fmla="*/ 219212 h 366108"/>
              <a:gd name="connsiteX328" fmla="*/ 10088 w 249022"/>
              <a:gd name="connsiteY328" fmla="*/ 220232 h 366108"/>
              <a:gd name="connsiteX329" fmla="*/ 8954 w 249022"/>
              <a:gd name="connsiteY329" fmla="*/ 221706 h 366108"/>
              <a:gd name="connsiteX330" fmla="*/ 8388 w 249022"/>
              <a:gd name="connsiteY330" fmla="*/ 222839 h 366108"/>
              <a:gd name="connsiteX331" fmla="*/ 8161 w 249022"/>
              <a:gd name="connsiteY331" fmla="*/ 228280 h 366108"/>
              <a:gd name="connsiteX332" fmla="*/ 9748 w 249022"/>
              <a:gd name="connsiteY332" fmla="*/ 231227 h 366108"/>
              <a:gd name="connsiteX333" fmla="*/ 9181 w 249022"/>
              <a:gd name="connsiteY333" fmla="*/ 234514 h 366108"/>
              <a:gd name="connsiteX334" fmla="*/ 4761 w 249022"/>
              <a:gd name="connsiteY334" fmla="*/ 232927 h 366108"/>
              <a:gd name="connsiteX335" fmla="*/ 1360 w 249022"/>
              <a:gd name="connsiteY335" fmla="*/ 235080 h 366108"/>
              <a:gd name="connsiteX336" fmla="*/ 0 w 249022"/>
              <a:gd name="connsiteY336" fmla="*/ 237914 h 366108"/>
              <a:gd name="connsiteX337" fmla="*/ 2834 w 249022"/>
              <a:gd name="connsiteY337" fmla="*/ 240068 h 366108"/>
              <a:gd name="connsiteX338" fmla="*/ 3400 w 249022"/>
              <a:gd name="connsiteY338" fmla="*/ 241541 h 366108"/>
              <a:gd name="connsiteX339" fmla="*/ 4080 w 249022"/>
              <a:gd name="connsiteY339" fmla="*/ 241995 h 366108"/>
              <a:gd name="connsiteX340" fmla="*/ 6007 w 249022"/>
              <a:gd name="connsiteY340" fmla="*/ 243695 h 366108"/>
              <a:gd name="connsiteX341" fmla="*/ 7141 w 249022"/>
              <a:gd name="connsiteY341" fmla="*/ 245395 h 366108"/>
              <a:gd name="connsiteX342" fmla="*/ 9068 w 249022"/>
              <a:gd name="connsiteY342" fmla="*/ 246415 h 366108"/>
              <a:gd name="connsiteX343" fmla="*/ 10655 w 249022"/>
              <a:gd name="connsiteY343" fmla="*/ 247209 h 366108"/>
              <a:gd name="connsiteX344" fmla="*/ 14735 w 249022"/>
              <a:gd name="connsiteY344" fmla="*/ 250496 h 366108"/>
              <a:gd name="connsiteX345" fmla="*/ 17455 w 249022"/>
              <a:gd name="connsiteY345" fmla="*/ 252196 h 366108"/>
              <a:gd name="connsiteX346" fmla="*/ 20402 w 249022"/>
              <a:gd name="connsiteY346" fmla="*/ 253669 h 366108"/>
              <a:gd name="connsiteX347" fmla="*/ 24596 w 249022"/>
              <a:gd name="connsiteY347" fmla="*/ 255256 h 366108"/>
              <a:gd name="connsiteX348" fmla="*/ 27203 w 249022"/>
              <a:gd name="connsiteY348" fmla="*/ 255030 h 366108"/>
              <a:gd name="connsiteX349" fmla="*/ 27770 w 249022"/>
              <a:gd name="connsiteY349" fmla="*/ 256276 h 366108"/>
              <a:gd name="connsiteX350" fmla="*/ 28223 w 249022"/>
              <a:gd name="connsiteY350" fmla="*/ 257523 h 366108"/>
              <a:gd name="connsiteX351" fmla="*/ 29243 w 249022"/>
              <a:gd name="connsiteY351" fmla="*/ 258317 h 366108"/>
              <a:gd name="connsiteX352" fmla="*/ 30830 w 249022"/>
              <a:gd name="connsiteY352" fmla="*/ 258997 h 366108"/>
              <a:gd name="connsiteX353" fmla="*/ 31737 w 249022"/>
              <a:gd name="connsiteY353" fmla="*/ 259223 h 366108"/>
              <a:gd name="connsiteX354" fmla="*/ 31964 w 249022"/>
              <a:gd name="connsiteY354" fmla="*/ 259563 h 366108"/>
              <a:gd name="connsiteX355" fmla="*/ 32870 w 249022"/>
              <a:gd name="connsiteY355" fmla="*/ 264211 h 366108"/>
              <a:gd name="connsiteX356" fmla="*/ 33437 w 249022"/>
              <a:gd name="connsiteY356" fmla="*/ 264891 h 366108"/>
              <a:gd name="connsiteX357" fmla="*/ 35591 w 249022"/>
              <a:gd name="connsiteY357" fmla="*/ 265571 h 366108"/>
              <a:gd name="connsiteX358" fmla="*/ 38198 w 249022"/>
              <a:gd name="connsiteY358" fmla="*/ 265797 h 366108"/>
              <a:gd name="connsiteX359" fmla="*/ 39218 w 249022"/>
              <a:gd name="connsiteY359" fmla="*/ 265797 h 366108"/>
              <a:gd name="connsiteX360" fmla="*/ 41485 w 249022"/>
              <a:gd name="connsiteY360" fmla="*/ 266931 h 366108"/>
              <a:gd name="connsiteX361" fmla="*/ 43185 w 249022"/>
              <a:gd name="connsiteY361" fmla="*/ 267498 h 366108"/>
              <a:gd name="connsiteX362" fmla="*/ 44999 w 249022"/>
              <a:gd name="connsiteY362" fmla="*/ 267951 h 366108"/>
              <a:gd name="connsiteX363" fmla="*/ 46245 w 249022"/>
              <a:gd name="connsiteY363" fmla="*/ 267951 h 366108"/>
              <a:gd name="connsiteX364" fmla="*/ 46812 w 249022"/>
              <a:gd name="connsiteY364" fmla="*/ 267951 h 366108"/>
              <a:gd name="connsiteX365" fmla="*/ 47039 w 249022"/>
              <a:gd name="connsiteY365" fmla="*/ 267498 h 366108"/>
              <a:gd name="connsiteX366" fmla="*/ 48059 w 249022"/>
              <a:gd name="connsiteY366" fmla="*/ 267498 h 366108"/>
              <a:gd name="connsiteX367" fmla="*/ 49646 w 249022"/>
              <a:gd name="connsiteY367" fmla="*/ 268178 h 366108"/>
              <a:gd name="connsiteX368" fmla="*/ 51913 w 249022"/>
              <a:gd name="connsiteY368" fmla="*/ 268178 h 366108"/>
              <a:gd name="connsiteX369" fmla="*/ 53273 w 249022"/>
              <a:gd name="connsiteY369" fmla="*/ 267724 h 366108"/>
              <a:gd name="connsiteX370" fmla="*/ 53500 w 249022"/>
              <a:gd name="connsiteY370" fmla="*/ 266817 h 366108"/>
              <a:gd name="connsiteX371" fmla="*/ 53500 w 249022"/>
              <a:gd name="connsiteY371" fmla="*/ 265231 h 366108"/>
              <a:gd name="connsiteX372" fmla="*/ 54066 w 249022"/>
              <a:gd name="connsiteY372" fmla="*/ 264664 h 366108"/>
              <a:gd name="connsiteX373" fmla="*/ 55653 w 249022"/>
              <a:gd name="connsiteY373" fmla="*/ 263757 h 366108"/>
              <a:gd name="connsiteX374" fmla="*/ 56446 w 249022"/>
              <a:gd name="connsiteY374" fmla="*/ 263984 h 366108"/>
              <a:gd name="connsiteX375" fmla="*/ 60640 w 249022"/>
              <a:gd name="connsiteY375" fmla="*/ 266024 h 366108"/>
              <a:gd name="connsiteX376" fmla="*/ 61547 w 249022"/>
              <a:gd name="connsiteY376" fmla="*/ 266704 h 366108"/>
              <a:gd name="connsiteX377" fmla="*/ 62567 w 249022"/>
              <a:gd name="connsiteY377" fmla="*/ 268178 h 366108"/>
              <a:gd name="connsiteX378" fmla="*/ 64494 w 249022"/>
              <a:gd name="connsiteY378" fmla="*/ 270331 h 366108"/>
              <a:gd name="connsiteX379" fmla="*/ 66648 w 249022"/>
              <a:gd name="connsiteY379" fmla="*/ 271691 h 366108"/>
              <a:gd name="connsiteX380" fmla="*/ 69935 w 249022"/>
              <a:gd name="connsiteY380" fmla="*/ 272258 h 366108"/>
              <a:gd name="connsiteX381" fmla="*/ 73108 w 249022"/>
              <a:gd name="connsiteY381" fmla="*/ 274525 h 366108"/>
              <a:gd name="connsiteX382" fmla="*/ 76736 w 249022"/>
              <a:gd name="connsiteY382" fmla="*/ 275999 h 366108"/>
              <a:gd name="connsiteX383" fmla="*/ 77982 w 249022"/>
              <a:gd name="connsiteY383" fmla="*/ 274525 h 366108"/>
              <a:gd name="connsiteX384" fmla="*/ 78776 w 249022"/>
              <a:gd name="connsiteY384" fmla="*/ 274525 h 366108"/>
              <a:gd name="connsiteX385" fmla="*/ 79683 w 249022"/>
              <a:gd name="connsiteY385" fmla="*/ 274752 h 366108"/>
              <a:gd name="connsiteX386" fmla="*/ 81383 w 249022"/>
              <a:gd name="connsiteY386" fmla="*/ 276225 h 366108"/>
              <a:gd name="connsiteX387" fmla="*/ 82403 w 249022"/>
              <a:gd name="connsiteY387" fmla="*/ 277132 h 366108"/>
              <a:gd name="connsiteX388" fmla="*/ 83650 w 249022"/>
              <a:gd name="connsiteY388" fmla="*/ 277812 h 366108"/>
              <a:gd name="connsiteX389" fmla="*/ 84783 w 249022"/>
              <a:gd name="connsiteY389" fmla="*/ 278039 h 366108"/>
              <a:gd name="connsiteX390" fmla="*/ 85803 w 249022"/>
              <a:gd name="connsiteY390" fmla="*/ 278039 h 366108"/>
              <a:gd name="connsiteX391" fmla="*/ 86483 w 249022"/>
              <a:gd name="connsiteY391" fmla="*/ 278039 h 366108"/>
              <a:gd name="connsiteX392" fmla="*/ 86937 w 249022"/>
              <a:gd name="connsiteY392" fmla="*/ 279059 h 366108"/>
              <a:gd name="connsiteX393" fmla="*/ 87503 w 249022"/>
              <a:gd name="connsiteY393" fmla="*/ 280192 h 366108"/>
              <a:gd name="connsiteX394" fmla="*/ 88864 w 249022"/>
              <a:gd name="connsiteY394" fmla="*/ 280986 h 366108"/>
              <a:gd name="connsiteX395" fmla="*/ 90450 w 249022"/>
              <a:gd name="connsiteY395" fmla="*/ 281779 h 366108"/>
              <a:gd name="connsiteX396" fmla="*/ 91697 w 249022"/>
              <a:gd name="connsiteY396" fmla="*/ 283139 h 366108"/>
              <a:gd name="connsiteX397" fmla="*/ 92491 w 249022"/>
              <a:gd name="connsiteY397" fmla="*/ 284046 h 366108"/>
              <a:gd name="connsiteX398" fmla="*/ 93511 w 249022"/>
              <a:gd name="connsiteY398" fmla="*/ 285066 h 366108"/>
              <a:gd name="connsiteX399" fmla="*/ 94531 w 249022"/>
              <a:gd name="connsiteY399" fmla="*/ 286426 h 366108"/>
              <a:gd name="connsiteX400" fmla="*/ 95438 w 249022"/>
              <a:gd name="connsiteY400" fmla="*/ 288807 h 366108"/>
              <a:gd name="connsiteX401" fmla="*/ 95891 w 249022"/>
              <a:gd name="connsiteY401" fmla="*/ 290507 h 366108"/>
              <a:gd name="connsiteX402" fmla="*/ 96344 w 249022"/>
              <a:gd name="connsiteY402" fmla="*/ 291414 h 366108"/>
              <a:gd name="connsiteX403" fmla="*/ 96344 w 249022"/>
              <a:gd name="connsiteY403" fmla="*/ 292320 h 366108"/>
              <a:gd name="connsiteX404" fmla="*/ 97251 w 249022"/>
              <a:gd name="connsiteY404" fmla="*/ 294021 h 366108"/>
              <a:gd name="connsiteX405" fmla="*/ 98045 w 249022"/>
              <a:gd name="connsiteY405" fmla="*/ 294927 h 366108"/>
              <a:gd name="connsiteX406" fmla="*/ 99405 w 249022"/>
              <a:gd name="connsiteY406" fmla="*/ 295494 h 366108"/>
              <a:gd name="connsiteX407" fmla="*/ 102012 w 249022"/>
              <a:gd name="connsiteY407" fmla="*/ 296174 h 366108"/>
              <a:gd name="connsiteX408" fmla="*/ 103372 w 249022"/>
              <a:gd name="connsiteY408" fmla="*/ 297648 h 366108"/>
              <a:gd name="connsiteX409" fmla="*/ 104619 w 249022"/>
              <a:gd name="connsiteY409" fmla="*/ 298215 h 366108"/>
              <a:gd name="connsiteX410" fmla="*/ 105979 w 249022"/>
              <a:gd name="connsiteY410" fmla="*/ 299801 h 366108"/>
              <a:gd name="connsiteX411" fmla="*/ 107112 w 249022"/>
              <a:gd name="connsiteY411" fmla="*/ 300255 h 366108"/>
              <a:gd name="connsiteX412" fmla="*/ 108586 w 249022"/>
              <a:gd name="connsiteY412" fmla="*/ 300255 h 366108"/>
              <a:gd name="connsiteX413" fmla="*/ 110059 w 249022"/>
              <a:gd name="connsiteY413" fmla="*/ 300935 h 366108"/>
              <a:gd name="connsiteX414" fmla="*/ 111193 w 249022"/>
              <a:gd name="connsiteY414" fmla="*/ 302408 h 366108"/>
              <a:gd name="connsiteX415" fmla="*/ 111873 w 249022"/>
              <a:gd name="connsiteY415" fmla="*/ 304222 h 366108"/>
              <a:gd name="connsiteX416" fmla="*/ 113006 w 249022"/>
              <a:gd name="connsiteY416" fmla="*/ 305242 h 366108"/>
              <a:gd name="connsiteX417" fmla="*/ 113573 w 249022"/>
              <a:gd name="connsiteY417" fmla="*/ 307169 h 366108"/>
              <a:gd name="connsiteX418" fmla="*/ 112893 w 249022"/>
              <a:gd name="connsiteY418" fmla="*/ 309436 h 366108"/>
              <a:gd name="connsiteX419" fmla="*/ 113460 w 249022"/>
              <a:gd name="connsiteY419" fmla="*/ 310569 h 366108"/>
              <a:gd name="connsiteX420" fmla="*/ 114593 w 249022"/>
              <a:gd name="connsiteY420" fmla="*/ 311589 h 366108"/>
              <a:gd name="connsiteX421" fmla="*/ 116407 w 249022"/>
              <a:gd name="connsiteY421" fmla="*/ 312610 h 366108"/>
              <a:gd name="connsiteX422" fmla="*/ 118107 w 249022"/>
              <a:gd name="connsiteY422" fmla="*/ 312383 h 366108"/>
              <a:gd name="connsiteX423" fmla="*/ 119014 w 249022"/>
              <a:gd name="connsiteY423" fmla="*/ 312723 h 366108"/>
              <a:gd name="connsiteX424" fmla="*/ 119581 w 249022"/>
              <a:gd name="connsiteY424" fmla="*/ 313630 h 366108"/>
              <a:gd name="connsiteX425" fmla="*/ 119921 w 249022"/>
              <a:gd name="connsiteY425" fmla="*/ 314763 h 366108"/>
              <a:gd name="connsiteX426" fmla="*/ 120714 w 249022"/>
              <a:gd name="connsiteY426" fmla="*/ 317483 h 366108"/>
              <a:gd name="connsiteX427" fmla="*/ 121054 w 249022"/>
              <a:gd name="connsiteY427" fmla="*/ 319184 h 366108"/>
              <a:gd name="connsiteX428" fmla="*/ 120374 w 249022"/>
              <a:gd name="connsiteY428" fmla="*/ 320884 h 366108"/>
              <a:gd name="connsiteX429" fmla="*/ 120147 w 249022"/>
              <a:gd name="connsiteY429" fmla="*/ 322017 h 366108"/>
              <a:gd name="connsiteX430" fmla="*/ 120487 w 249022"/>
              <a:gd name="connsiteY430" fmla="*/ 323491 h 366108"/>
              <a:gd name="connsiteX431" fmla="*/ 122301 w 249022"/>
              <a:gd name="connsiteY431" fmla="*/ 324284 h 366108"/>
              <a:gd name="connsiteX432" fmla="*/ 123888 w 249022"/>
              <a:gd name="connsiteY432" fmla="*/ 324851 h 366108"/>
              <a:gd name="connsiteX433" fmla="*/ 124908 w 249022"/>
              <a:gd name="connsiteY433" fmla="*/ 325984 h 366108"/>
              <a:gd name="connsiteX434" fmla="*/ 126041 w 249022"/>
              <a:gd name="connsiteY434" fmla="*/ 326324 h 366108"/>
              <a:gd name="connsiteX435" fmla="*/ 127628 w 249022"/>
              <a:gd name="connsiteY435" fmla="*/ 326324 h 366108"/>
              <a:gd name="connsiteX436" fmla="*/ 129668 w 249022"/>
              <a:gd name="connsiteY436" fmla="*/ 325984 h 366108"/>
              <a:gd name="connsiteX437" fmla="*/ 130802 w 249022"/>
              <a:gd name="connsiteY437" fmla="*/ 325304 h 366108"/>
              <a:gd name="connsiteX438" fmla="*/ 131482 w 249022"/>
              <a:gd name="connsiteY438" fmla="*/ 325078 h 366108"/>
              <a:gd name="connsiteX439" fmla="*/ 132275 w 249022"/>
              <a:gd name="connsiteY439" fmla="*/ 325418 h 366108"/>
              <a:gd name="connsiteX440" fmla="*/ 134089 w 249022"/>
              <a:gd name="connsiteY440" fmla="*/ 326098 h 366108"/>
              <a:gd name="connsiteX441" fmla="*/ 136242 w 249022"/>
              <a:gd name="connsiteY441" fmla="*/ 326891 h 366108"/>
              <a:gd name="connsiteX442" fmla="*/ 138169 w 249022"/>
              <a:gd name="connsiteY442" fmla="*/ 326438 h 366108"/>
              <a:gd name="connsiteX443" fmla="*/ 139869 w 249022"/>
              <a:gd name="connsiteY443" fmla="*/ 326211 h 366108"/>
              <a:gd name="connsiteX444" fmla="*/ 141570 w 249022"/>
              <a:gd name="connsiteY444" fmla="*/ 325758 h 366108"/>
              <a:gd name="connsiteX445" fmla="*/ 143270 w 249022"/>
              <a:gd name="connsiteY445" fmla="*/ 324511 h 366108"/>
              <a:gd name="connsiteX446" fmla="*/ 144743 w 249022"/>
              <a:gd name="connsiteY446" fmla="*/ 324511 h 366108"/>
              <a:gd name="connsiteX447" fmla="*/ 145764 w 249022"/>
              <a:gd name="connsiteY447" fmla="*/ 323717 h 366108"/>
              <a:gd name="connsiteX448" fmla="*/ 147124 w 249022"/>
              <a:gd name="connsiteY448" fmla="*/ 322357 h 366108"/>
              <a:gd name="connsiteX449" fmla="*/ 148484 w 249022"/>
              <a:gd name="connsiteY449" fmla="*/ 320997 h 366108"/>
              <a:gd name="connsiteX450" fmla="*/ 149504 w 249022"/>
              <a:gd name="connsiteY450" fmla="*/ 320657 h 366108"/>
              <a:gd name="connsiteX451" fmla="*/ 151204 w 249022"/>
              <a:gd name="connsiteY451" fmla="*/ 321337 h 366108"/>
              <a:gd name="connsiteX452" fmla="*/ 153471 w 249022"/>
              <a:gd name="connsiteY452" fmla="*/ 322244 h 366108"/>
              <a:gd name="connsiteX453" fmla="*/ 154718 w 249022"/>
              <a:gd name="connsiteY453" fmla="*/ 323491 h 366108"/>
              <a:gd name="connsiteX454" fmla="*/ 155738 w 249022"/>
              <a:gd name="connsiteY454" fmla="*/ 323831 h 366108"/>
              <a:gd name="connsiteX455" fmla="*/ 156758 w 249022"/>
              <a:gd name="connsiteY455" fmla="*/ 324738 h 366108"/>
              <a:gd name="connsiteX456" fmla="*/ 158685 w 249022"/>
              <a:gd name="connsiteY456" fmla="*/ 324738 h 366108"/>
              <a:gd name="connsiteX457" fmla="*/ 160839 w 249022"/>
              <a:gd name="connsiteY457" fmla="*/ 324284 h 366108"/>
              <a:gd name="connsiteX458" fmla="*/ 162539 w 249022"/>
              <a:gd name="connsiteY458" fmla="*/ 322811 h 366108"/>
              <a:gd name="connsiteX459" fmla="*/ 164352 w 249022"/>
              <a:gd name="connsiteY459" fmla="*/ 322357 h 366108"/>
              <a:gd name="connsiteX460" fmla="*/ 165599 w 249022"/>
              <a:gd name="connsiteY460" fmla="*/ 321904 h 366108"/>
              <a:gd name="connsiteX461" fmla="*/ 166733 w 249022"/>
              <a:gd name="connsiteY461" fmla="*/ 322131 h 366108"/>
              <a:gd name="connsiteX462" fmla="*/ 171040 w 249022"/>
              <a:gd name="connsiteY462" fmla="*/ 324851 h 366108"/>
              <a:gd name="connsiteX463" fmla="*/ 172173 w 249022"/>
              <a:gd name="connsiteY463" fmla="*/ 326211 h 366108"/>
              <a:gd name="connsiteX464" fmla="*/ 173647 w 249022"/>
              <a:gd name="connsiteY464" fmla="*/ 326438 h 366108"/>
              <a:gd name="connsiteX465" fmla="*/ 174894 w 249022"/>
              <a:gd name="connsiteY465" fmla="*/ 327231 h 366108"/>
              <a:gd name="connsiteX466" fmla="*/ 176934 w 249022"/>
              <a:gd name="connsiteY466" fmla="*/ 328025 h 366108"/>
              <a:gd name="connsiteX467" fmla="*/ 178067 w 249022"/>
              <a:gd name="connsiteY467" fmla="*/ 328818 h 366108"/>
              <a:gd name="connsiteX468" fmla="*/ 179541 w 249022"/>
              <a:gd name="connsiteY468" fmla="*/ 329271 h 366108"/>
              <a:gd name="connsiteX469" fmla="*/ 180561 w 249022"/>
              <a:gd name="connsiteY469" fmla="*/ 330405 h 366108"/>
              <a:gd name="connsiteX470" fmla="*/ 182148 w 249022"/>
              <a:gd name="connsiteY470" fmla="*/ 331085 h 366108"/>
              <a:gd name="connsiteX471" fmla="*/ 183508 w 249022"/>
              <a:gd name="connsiteY471" fmla="*/ 331538 h 366108"/>
              <a:gd name="connsiteX472" fmla="*/ 184188 w 249022"/>
              <a:gd name="connsiteY472" fmla="*/ 332445 h 366108"/>
              <a:gd name="connsiteX473" fmla="*/ 184188 w 249022"/>
              <a:gd name="connsiteY473" fmla="*/ 333125 h 366108"/>
              <a:gd name="connsiteX474" fmla="*/ 183961 w 249022"/>
              <a:gd name="connsiteY474" fmla="*/ 333579 h 366108"/>
              <a:gd name="connsiteX475" fmla="*/ 182488 w 249022"/>
              <a:gd name="connsiteY475" fmla="*/ 336072 h 366108"/>
              <a:gd name="connsiteX476" fmla="*/ 179541 w 249022"/>
              <a:gd name="connsiteY476" fmla="*/ 340946 h 366108"/>
              <a:gd name="connsiteX477" fmla="*/ 176934 w 249022"/>
              <a:gd name="connsiteY477" fmla="*/ 345367 h 366108"/>
              <a:gd name="connsiteX478" fmla="*/ 172740 w 249022"/>
              <a:gd name="connsiteY478" fmla="*/ 352281 h 366108"/>
              <a:gd name="connsiteX479" fmla="*/ 170473 w 249022"/>
              <a:gd name="connsiteY479" fmla="*/ 356135 h 366108"/>
              <a:gd name="connsiteX480" fmla="*/ 171040 w 249022"/>
              <a:gd name="connsiteY480" fmla="*/ 356135 h 366108"/>
              <a:gd name="connsiteX481" fmla="*/ 174667 w 249022"/>
              <a:gd name="connsiteY481" fmla="*/ 357948 h 366108"/>
              <a:gd name="connsiteX482" fmla="*/ 175574 w 249022"/>
              <a:gd name="connsiteY482" fmla="*/ 357948 h 366108"/>
              <a:gd name="connsiteX483" fmla="*/ 176934 w 249022"/>
              <a:gd name="connsiteY483" fmla="*/ 357608 h 366108"/>
              <a:gd name="connsiteX484" fmla="*/ 177841 w 249022"/>
              <a:gd name="connsiteY484" fmla="*/ 356928 h 366108"/>
              <a:gd name="connsiteX485" fmla="*/ 178634 w 249022"/>
              <a:gd name="connsiteY485" fmla="*/ 356928 h 366108"/>
              <a:gd name="connsiteX486" fmla="*/ 179427 w 249022"/>
              <a:gd name="connsiteY486" fmla="*/ 357495 h 366108"/>
              <a:gd name="connsiteX487" fmla="*/ 180561 w 249022"/>
              <a:gd name="connsiteY487" fmla="*/ 358288 h 366108"/>
              <a:gd name="connsiteX488" fmla="*/ 181468 w 249022"/>
              <a:gd name="connsiteY488" fmla="*/ 360782 h 366108"/>
              <a:gd name="connsiteX489" fmla="*/ 182148 w 249022"/>
              <a:gd name="connsiteY489" fmla="*/ 362028 h 366108"/>
              <a:gd name="connsiteX490" fmla="*/ 183621 w 249022"/>
              <a:gd name="connsiteY490" fmla="*/ 362935 h 366108"/>
              <a:gd name="connsiteX491" fmla="*/ 185208 w 249022"/>
              <a:gd name="connsiteY491" fmla="*/ 364522 h 366108"/>
              <a:gd name="connsiteX492" fmla="*/ 186228 w 249022"/>
              <a:gd name="connsiteY492" fmla="*/ 366109 h 366108"/>
              <a:gd name="connsiteX493" fmla="*/ 186568 w 249022"/>
              <a:gd name="connsiteY493" fmla="*/ 365316 h 366108"/>
              <a:gd name="connsiteX494" fmla="*/ 187362 w 249022"/>
              <a:gd name="connsiteY494" fmla="*/ 360895 h 366108"/>
              <a:gd name="connsiteX495" fmla="*/ 188608 w 249022"/>
              <a:gd name="connsiteY495" fmla="*/ 353527 h 366108"/>
              <a:gd name="connsiteX496" fmla="*/ 189742 w 249022"/>
              <a:gd name="connsiteY496" fmla="*/ 346840 h 366108"/>
              <a:gd name="connsiteX497" fmla="*/ 190989 w 249022"/>
              <a:gd name="connsiteY497" fmla="*/ 339473 h 366108"/>
              <a:gd name="connsiteX498" fmla="*/ 192236 w 249022"/>
              <a:gd name="connsiteY498" fmla="*/ 331878 h 366108"/>
              <a:gd name="connsiteX499" fmla="*/ 193596 w 249022"/>
              <a:gd name="connsiteY499" fmla="*/ 324171 h 366108"/>
              <a:gd name="connsiteX500" fmla="*/ 194729 w 249022"/>
              <a:gd name="connsiteY500" fmla="*/ 317823 h 366108"/>
              <a:gd name="connsiteX501" fmla="*/ 195636 w 249022"/>
              <a:gd name="connsiteY501" fmla="*/ 312383 h 366108"/>
              <a:gd name="connsiteX502" fmla="*/ 196203 w 249022"/>
              <a:gd name="connsiteY502" fmla="*/ 308982 h 366108"/>
              <a:gd name="connsiteX503" fmla="*/ 197109 w 249022"/>
              <a:gd name="connsiteY503" fmla="*/ 304562 h 366108"/>
              <a:gd name="connsiteX504" fmla="*/ 197450 w 249022"/>
              <a:gd name="connsiteY504" fmla="*/ 300708 h 366108"/>
              <a:gd name="connsiteX505" fmla="*/ 197790 w 249022"/>
              <a:gd name="connsiteY505" fmla="*/ 299575 h 366108"/>
              <a:gd name="connsiteX506" fmla="*/ 197563 w 249022"/>
              <a:gd name="connsiteY506" fmla="*/ 298668 h 366108"/>
              <a:gd name="connsiteX507" fmla="*/ 196769 w 249022"/>
              <a:gd name="connsiteY507" fmla="*/ 297308 h 366108"/>
              <a:gd name="connsiteX508" fmla="*/ 196769 w 249022"/>
              <a:gd name="connsiteY508" fmla="*/ 296741 h 366108"/>
              <a:gd name="connsiteX509" fmla="*/ 196769 w 249022"/>
              <a:gd name="connsiteY509" fmla="*/ 295948 h 366108"/>
              <a:gd name="connsiteX510" fmla="*/ 196769 w 249022"/>
              <a:gd name="connsiteY510" fmla="*/ 295267 h 366108"/>
              <a:gd name="connsiteX511" fmla="*/ 195863 w 249022"/>
              <a:gd name="connsiteY511" fmla="*/ 294587 h 366108"/>
              <a:gd name="connsiteX512" fmla="*/ 195183 w 249022"/>
              <a:gd name="connsiteY512" fmla="*/ 294134 h 366108"/>
              <a:gd name="connsiteX513" fmla="*/ 194729 w 249022"/>
              <a:gd name="connsiteY513" fmla="*/ 293454 h 366108"/>
              <a:gd name="connsiteX514" fmla="*/ 194503 w 249022"/>
              <a:gd name="connsiteY514" fmla="*/ 292547 h 366108"/>
              <a:gd name="connsiteX515" fmla="*/ 194049 w 249022"/>
              <a:gd name="connsiteY515" fmla="*/ 291640 h 366108"/>
              <a:gd name="connsiteX516" fmla="*/ 193823 w 249022"/>
              <a:gd name="connsiteY516" fmla="*/ 290734 h 366108"/>
              <a:gd name="connsiteX517" fmla="*/ 193256 w 249022"/>
              <a:gd name="connsiteY517" fmla="*/ 290054 h 366108"/>
              <a:gd name="connsiteX518" fmla="*/ 193029 w 249022"/>
              <a:gd name="connsiteY518" fmla="*/ 289147 h 366108"/>
              <a:gd name="connsiteX519" fmla="*/ 193482 w 249022"/>
              <a:gd name="connsiteY519" fmla="*/ 288240 h 366108"/>
              <a:gd name="connsiteX520" fmla="*/ 193709 w 249022"/>
              <a:gd name="connsiteY520" fmla="*/ 287333 h 366108"/>
              <a:gd name="connsiteX521" fmla="*/ 193482 w 249022"/>
              <a:gd name="connsiteY521" fmla="*/ 286426 h 366108"/>
              <a:gd name="connsiteX522" fmla="*/ 193256 w 249022"/>
              <a:gd name="connsiteY522" fmla="*/ 285406 h 366108"/>
              <a:gd name="connsiteX523" fmla="*/ 192802 w 249022"/>
              <a:gd name="connsiteY523" fmla="*/ 284500 h 366108"/>
              <a:gd name="connsiteX524" fmla="*/ 192122 w 249022"/>
              <a:gd name="connsiteY524" fmla="*/ 283933 h 366108"/>
              <a:gd name="connsiteX525" fmla="*/ 190535 w 249022"/>
              <a:gd name="connsiteY525" fmla="*/ 283253 h 366108"/>
              <a:gd name="connsiteX526" fmla="*/ 188835 w 249022"/>
              <a:gd name="connsiteY526" fmla="*/ 281666 h 366108"/>
              <a:gd name="connsiteX527" fmla="*/ 186908 w 249022"/>
              <a:gd name="connsiteY527" fmla="*/ 280306 h 366108"/>
              <a:gd name="connsiteX528" fmla="*/ 184415 w 249022"/>
              <a:gd name="connsiteY528" fmla="*/ 277699 h 366108"/>
              <a:gd name="connsiteX529" fmla="*/ 183848 w 249022"/>
              <a:gd name="connsiteY529" fmla="*/ 276452 h 366108"/>
              <a:gd name="connsiteX530" fmla="*/ 183848 w 249022"/>
              <a:gd name="connsiteY530" fmla="*/ 273052 h 366108"/>
              <a:gd name="connsiteX531" fmla="*/ 183848 w 249022"/>
              <a:gd name="connsiteY531" fmla="*/ 269311 h 366108"/>
              <a:gd name="connsiteX532" fmla="*/ 183848 w 249022"/>
              <a:gd name="connsiteY532" fmla="*/ 263644 h 366108"/>
              <a:gd name="connsiteX533" fmla="*/ 184075 w 249022"/>
              <a:gd name="connsiteY533" fmla="*/ 260810 h 366108"/>
              <a:gd name="connsiteX534" fmla="*/ 185435 w 249022"/>
              <a:gd name="connsiteY534" fmla="*/ 260810 h 366108"/>
              <a:gd name="connsiteX535" fmla="*/ 186682 w 249022"/>
              <a:gd name="connsiteY535" fmla="*/ 260583 h 366108"/>
              <a:gd name="connsiteX536" fmla="*/ 187928 w 249022"/>
              <a:gd name="connsiteY536" fmla="*/ 260357 h 366108"/>
              <a:gd name="connsiteX537" fmla="*/ 189062 w 249022"/>
              <a:gd name="connsiteY537" fmla="*/ 260130 h 366108"/>
              <a:gd name="connsiteX538" fmla="*/ 190082 w 249022"/>
              <a:gd name="connsiteY538" fmla="*/ 259677 h 366108"/>
              <a:gd name="connsiteX539" fmla="*/ 190875 w 249022"/>
              <a:gd name="connsiteY539" fmla="*/ 259110 h 366108"/>
              <a:gd name="connsiteX540" fmla="*/ 191782 w 249022"/>
              <a:gd name="connsiteY540" fmla="*/ 258770 h 366108"/>
              <a:gd name="connsiteX541" fmla="*/ 192462 w 249022"/>
              <a:gd name="connsiteY541" fmla="*/ 258770 h 366108"/>
              <a:gd name="connsiteX542" fmla="*/ 193142 w 249022"/>
              <a:gd name="connsiteY542" fmla="*/ 258430 h 366108"/>
              <a:gd name="connsiteX543" fmla="*/ 193936 w 249022"/>
              <a:gd name="connsiteY543" fmla="*/ 257976 h 366108"/>
              <a:gd name="connsiteX544" fmla="*/ 194729 w 249022"/>
              <a:gd name="connsiteY544" fmla="*/ 257636 h 366108"/>
              <a:gd name="connsiteX545" fmla="*/ 195863 w 249022"/>
              <a:gd name="connsiteY545" fmla="*/ 257296 h 366108"/>
              <a:gd name="connsiteX546" fmla="*/ 196883 w 249022"/>
              <a:gd name="connsiteY546" fmla="*/ 257976 h 366108"/>
              <a:gd name="connsiteX547" fmla="*/ 197450 w 249022"/>
              <a:gd name="connsiteY547" fmla="*/ 258657 h 366108"/>
              <a:gd name="connsiteX548" fmla="*/ 198130 w 249022"/>
              <a:gd name="connsiteY548" fmla="*/ 258997 h 366108"/>
              <a:gd name="connsiteX549" fmla="*/ 198810 w 249022"/>
              <a:gd name="connsiteY549" fmla="*/ 258997 h 366108"/>
              <a:gd name="connsiteX550" fmla="*/ 199263 w 249022"/>
              <a:gd name="connsiteY550" fmla="*/ 258997 h 366108"/>
              <a:gd name="connsiteX551" fmla="*/ 199716 w 249022"/>
              <a:gd name="connsiteY551" fmla="*/ 259563 h 366108"/>
              <a:gd name="connsiteX552" fmla="*/ 200283 w 249022"/>
              <a:gd name="connsiteY552" fmla="*/ 259563 h 366108"/>
              <a:gd name="connsiteX553" fmla="*/ 201077 w 249022"/>
              <a:gd name="connsiteY553" fmla="*/ 259563 h 366108"/>
              <a:gd name="connsiteX554" fmla="*/ 201870 w 249022"/>
              <a:gd name="connsiteY554" fmla="*/ 259563 h 366108"/>
              <a:gd name="connsiteX555" fmla="*/ 202210 w 249022"/>
              <a:gd name="connsiteY555" fmla="*/ 259337 h 366108"/>
              <a:gd name="connsiteX556" fmla="*/ 202210 w 249022"/>
              <a:gd name="connsiteY556" fmla="*/ 258997 h 366108"/>
              <a:gd name="connsiteX557" fmla="*/ 202097 w 249022"/>
              <a:gd name="connsiteY557" fmla="*/ 258430 h 366108"/>
              <a:gd name="connsiteX558" fmla="*/ 201870 w 249022"/>
              <a:gd name="connsiteY558" fmla="*/ 257863 h 366108"/>
              <a:gd name="connsiteX559" fmla="*/ 202097 w 249022"/>
              <a:gd name="connsiteY559" fmla="*/ 256956 h 366108"/>
              <a:gd name="connsiteX560" fmla="*/ 202097 w 249022"/>
              <a:gd name="connsiteY560" fmla="*/ 255936 h 366108"/>
              <a:gd name="connsiteX561" fmla="*/ 202097 w 249022"/>
              <a:gd name="connsiteY561" fmla="*/ 254576 h 366108"/>
              <a:gd name="connsiteX562" fmla="*/ 201417 w 249022"/>
              <a:gd name="connsiteY562" fmla="*/ 253783 h 366108"/>
              <a:gd name="connsiteX563" fmla="*/ 200737 w 249022"/>
              <a:gd name="connsiteY563" fmla="*/ 252309 h 366108"/>
              <a:gd name="connsiteX564" fmla="*/ 200056 w 249022"/>
              <a:gd name="connsiteY564" fmla="*/ 251176 h 366108"/>
              <a:gd name="connsiteX565" fmla="*/ 198923 w 249022"/>
              <a:gd name="connsiteY565" fmla="*/ 250382 h 366108"/>
              <a:gd name="connsiteX566" fmla="*/ 197903 w 249022"/>
              <a:gd name="connsiteY566" fmla="*/ 250042 h 366108"/>
              <a:gd name="connsiteX567" fmla="*/ 197109 w 249022"/>
              <a:gd name="connsiteY567" fmla="*/ 250496 h 366108"/>
              <a:gd name="connsiteX568" fmla="*/ 196316 w 249022"/>
              <a:gd name="connsiteY568" fmla="*/ 250496 h 366108"/>
              <a:gd name="connsiteX569" fmla="*/ 195749 w 249022"/>
              <a:gd name="connsiteY569" fmla="*/ 250156 h 366108"/>
              <a:gd name="connsiteX570" fmla="*/ 194843 w 249022"/>
              <a:gd name="connsiteY570" fmla="*/ 250156 h 366108"/>
              <a:gd name="connsiteX571" fmla="*/ 193823 w 249022"/>
              <a:gd name="connsiteY571" fmla="*/ 250042 h 366108"/>
              <a:gd name="connsiteX572" fmla="*/ 192689 w 249022"/>
              <a:gd name="connsiteY572" fmla="*/ 250042 h 366108"/>
              <a:gd name="connsiteX573" fmla="*/ 190762 w 249022"/>
              <a:gd name="connsiteY573" fmla="*/ 250156 h 366108"/>
              <a:gd name="connsiteX574" fmla="*/ 190082 w 249022"/>
              <a:gd name="connsiteY574" fmla="*/ 249816 h 366108"/>
              <a:gd name="connsiteX575" fmla="*/ 189175 w 249022"/>
              <a:gd name="connsiteY575" fmla="*/ 249816 h 366108"/>
              <a:gd name="connsiteX576" fmla="*/ 188042 w 249022"/>
              <a:gd name="connsiteY576" fmla="*/ 250156 h 366108"/>
              <a:gd name="connsiteX577" fmla="*/ 188042 w 249022"/>
              <a:gd name="connsiteY577" fmla="*/ 244715 h 366108"/>
              <a:gd name="connsiteX578" fmla="*/ 188042 w 249022"/>
              <a:gd name="connsiteY578" fmla="*/ 239614 h 366108"/>
              <a:gd name="connsiteX579" fmla="*/ 188042 w 249022"/>
              <a:gd name="connsiteY579" fmla="*/ 235987 h 366108"/>
              <a:gd name="connsiteX580" fmla="*/ 189062 w 249022"/>
              <a:gd name="connsiteY580" fmla="*/ 235987 h 366108"/>
              <a:gd name="connsiteX581" fmla="*/ 190309 w 249022"/>
              <a:gd name="connsiteY581" fmla="*/ 235307 h 366108"/>
              <a:gd name="connsiteX582" fmla="*/ 192122 w 249022"/>
              <a:gd name="connsiteY582" fmla="*/ 235307 h 366108"/>
              <a:gd name="connsiteX583" fmla="*/ 193482 w 249022"/>
              <a:gd name="connsiteY583" fmla="*/ 234514 h 366108"/>
              <a:gd name="connsiteX584" fmla="*/ 194276 w 249022"/>
              <a:gd name="connsiteY584" fmla="*/ 234514 h 366108"/>
              <a:gd name="connsiteX585" fmla="*/ 195749 w 249022"/>
              <a:gd name="connsiteY585" fmla="*/ 234740 h 366108"/>
              <a:gd name="connsiteX586" fmla="*/ 197336 w 249022"/>
              <a:gd name="connsiteY586" fmla="*/ 235420 h 366108"/>
              <a:gd name="connsiteX587" fmla="*/ 198810 w 249022"/>
              <a:gd name="connsiteY587" fmla="*/ 235420 h 366108"/>
              <a:gd name="connsiteX588" fmla="*/ 202777 w 249022"/>
              <a:gd name="connsiteY588" fmla="*/ 235420 h 366108"/>
              <a:gd name="connsiteX589" fmla="*/ 207084 w 249022"/>
              <a:gd name="connsiteY589" fmla="*/ 235420 h 366108"/>
              <a:gd name="connsiteX590" fmla="*/ 211845 w 249022"/>
              <a:gd name="connsiteY590" fmla="*/ 235420 h 366108"/>
              <a:gd name="connsiteX591" fmla="*/ 216605 w 249022"/>
              <a:gd name="connsiteY591" fmla="*/ 235420 h 366108"/>
              <a:gd name="connsiteX592" fmla="*/ 220799 w 249022"/>
              <a:gd name="connsiteY592" fmla="*/ 235420 h 366108"/>
              <a:gd name="connsiteX593" fmla="*/ 222046 w 249022"/>
              <a:gd name="connsiteY593" fmla="*/ 235420 h 366108"/>
              <a:gd name="connsiteX594" fmla="*/ 221252 w 249022"/>
              <a:gd name="connsiteY594" fmla="*/ 234287 h 366108"/>
              <a:gd name="connsiteX595" fmla="*/ 220346 w 249022"/>
              <a:gd name="connsiteY595" fmla="*/ 232700 h 366108"/>
              <a:gd name="connsiteX596" fmla="*/ 220686 w 249022"/>
              <a:gd name="connsiteY596" fmla="*/ 231453 h 366108"/>
              <a:gd name="connsiteX597" fmla="*/ 221139 w 249022"/>
              <a:gd name="connsiteY597" fmla="*/ 230207 h 366108"/>
              <a:gd name="connsiteX598" fmla="*/ 221592 w 249022"/>
              <a:gd name="connsiteY598" fmla="*/ 229527 h 366108"/>
              <a:gd name="connsiteX599" fmla="*/ 222839 w 249022"/>
              <a:gd name="connsiteY599" fmla="*/ 230207 h 366108"/>
              <a:gd name="connsiteX600" fmla="*/ 223973 w 249022"/>
              <a:gd name="connsiteY600" fmla="*/ 232247 h 366108"/>
              <a:gd name="connsiteX601" fmla="*/ 224879 w 249022"/>
              <a:gd name="connsiteY601" fmla="*/ 233834 h 366108"/>
              <a:gd name="connsiteX602" fmla="*/ 225786 w 249022"/>
              <a:gd name="connsiteY602" fmla="*/ 234627 h 366108"/>
              <a:gd name="connsiteX603" fmla="*/ 226920 w 249022"/>
              <a:gd name="connsiteY603" fmla="*/ 234627 h 366108"/>
              <a:gd name="connsiteX604" fmla="*/ 228166 w 249022"/>
              <a:gd name="connsiteY604" fmla="*/ 234400 h 366108"/>
              <a:gd name="connsiteX605" fmla="*/ 229413 w 249022"/>
              <a:gd name="connsiteY605" fmla="*/ 233720 h 366108"/>
              <a:gd name="connsiteX606" fmla="*/ 231567 w 249022"/>
              <a:gd name="connsiteY606" fmla="*/ 230887 h 366108"/>
              <a:gd name="connsiteX607" fmla="*/ 233720 w 249022"/>
              <a:gd name="connsiteY607" fmla="*/ 228393 h 366108"/>
              <a:gd name="connsiteX608" fmla="*/ 234854 w 249022"/>
              <a:gd name="connsiteY608" fmla="*/ 227600 h 366108"/>
              <a:gd name="connsiteX609" fmla="*/ 235987 w 249022"/>
              <a:gd name="connsiteY609" fmla="*/ 226806 h 366108"/>
              <a:gd name="connsiteX610" fmla="*/ 236894 w 249022"/>
              <a:gd name="connsiteY610" fmla="*/ 226466 h 366108"/>
              <a:gd name="connsiteX611" fmla="*/ 238028 w 249022"/>
              <a:gd name="connsiteY611" fmla="*/ 226466 h 366108"/>
              <a:gd name="connsiteX612" fmla="*/ 239048 w 249022"/>
              <a:gd name="connsiteY612" fmla="*/ 227260 h 366108"/>
              <a:gd name="connsiteX613" fmla="*/ 239728 w 249022"/>
              <a:gd name="connsiteY613" fmla="*/ 228393 h 366108"/>
              <a:gd name="connsiteX614" fmla="*/ 242108 w 249022"/>
              <a:gd name="connsiteY614" fmla="*/ 232474 h 366108"/>
              <a:gd name="connsiteX615" fmla="*/ 243922 w 249022"/>
              <a:gd name="connsiteY615" fmla="*/ 235534 h 366108"/>
              <a:gd name="connsiteX616" fmla="*/ 244488 w 249022"/>
              <a:gd name="connsiteY616" fmla="*/ 237461 h 366108"/>
              <a:gd name="connsiteX617" fmla="*/ 244488 w 249022"/>
              <a:gd name="connsiteY617" fmla="*/ 242221 h 366108"/>
              <a:gd name="connsiteX618" fmla="*/ 244488 w 249022"/>
              <a:gd name="connsiteY618" fmla="*/ 246415 h 366108"/>
              <a:gd name="connsiteX619" fmla="*/ 244715 w 249022"/>
              <a:gd name="connsiteY619" fmla="*/ 246982 h 366108"/>
              <a:gd name="connsiteX620" fmla="*/ 245055 w 249022"/>
              <a:gd name="connsiteY620" fmla="*/ 246982 h 366108"/>
              <a:gd name="connsiteX621" fmla="*/ 248909 w 249022"/>
              <a:gd name="connsiteY621" fmla="*/ 246189 h 366108"/>
              <a:gd name="connsiteX622" fmla="*/ 248455 w 249022"/>
              <a:gd name="connsiteY622" fmla="*/ 244715 h 3661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</a:cxnLst>
            <a:rect l="l" t="t" r="r" b="b"/>
            <a:pathLst>
              <a:path w="249022" h="366108">
                <a:moveTo>
                  <a:pt x="18589" y="218419"/>
                </a:moveTo>
                <a:lnTo>
                  <a:pt x="19156" y="217965"/>
                </a:lnTo>
                <a:lnTo>
                  <a:pt x="19156" y="216605"/>
                </a:lnTo>
                <a:cubicBezTo>
                  <a:pt x="19156" y="216605"/>
                  <a:pt x="18702" y="215925"/>
                  <a:pt x="18702" y="215925"/>
                </a:cubicBezTo>
                <a:lnTo>
                  <a:pt x="17909" y="215698"/>
                </a:lnTo>
                <a:lnTo>
                  <a:pt x="17229" y="216492"/>
                </a:lnTo>
                <a:lnTo>
                  <a:pt x="17569" y="217625"/>
                </a:lnTo>
                <a:lnTo>
                  <a:pt x="18589" y="218532"/>
                </a:lnTo>
                <a:close/>
                <a:moveTo>
                  <a:pt x="248795" y="245282"/>
                </a:moveTo>
                <a:lnTo>
                  <a:pt x="249022" y="243808"/>
                </a:lnTo>
                <a:lnTo>
                  <a:pt x="248115" y="241655"/>
                </a:lnTo>
                <a:lnTo>
                  <a:pt x="247549" y="239274"/>
                </a:lnTo>
                <a:lnTo>
                  <a:pt x="247095" y="238481"/>
                </a:lnTo>
                <a:lnTo>
                  <a:pt x="247095" y="236781"/>
                </a:lnTo>
                <a:cubicBezTo>
                  <a:pt x="247095" y="236781"/>
                  <a:pt x="245848" y="233607"/>
                  <a:pt x="245848" y="233607"/>
                </a:cubicBezTo>
                <a:lnTo>
                  <a:pt x="244942" y="231000"/>
                </a:lnTo>
                <a:lnTo>
                  <a:pt x="244035" y="229753"/>
                </a:lnTo>
                <a:lnTo>
                  <a:pt x="244375" y="228620"/>
                </a:lnTo>
                <a:lnTo>
                  <a:pt x="244035" y="227486"/>
                </a:lnTo>
                <a:lnTo>
                  <a:pt x="243355" y="226579"/>
                </a:lnTo>
                <a:lnTo>
                  <a:pt x="242335" y="223633"/>
                </a:lnTo>
                <a:lnTo>
                  <a:pt x="242675" y="222386"/>
                </a:lnTo>
                <a:lnTo>
                  <a:pt x="242448" y="221139"/>
                </a:lnTo>
                <a:lnTo>
                  <a:pt x="241541" y="220232"/>
                </a:lnTo>
                <a:lnTo>
                  <a:pt x="240294" y="219325"/>
                </a:lnTo>
                <a:lnTo>
                  <a:pt x="238708" y="217398"/>
                </a:lnTo>
                <a:lnTo>
                  <a:pt x="236781" y="215585"/>
                </a:lnTo>
                <a:lnTo>
                  <a:pt x="235761" y="214905"/>
                </a:lnTo>
                <a:lnTo>
                  <a:pt x="235081" y="214565"/>
                </a:lnTo>
                <a:lnTo>
                  <a:pt x="234514" y="212865"/>
                </a:lnTo>
                <a:lnTo>
                  <a:pt x="234060" y="212298"/>
                </a:lnTo>
                <a:lnTo>
                  <a:pt x="233040" y="212298"/>
                </a:lnTo>
                <a:cubicBezTo>
                  <a:pt x="233040" y="212298"/>
                  <a:pt x="231000" y="211391"/>
                  <a:pt x="231000" y="211391"/>
                </a:cubicBezTo>
                <a:lnTo>
                  <a:pt x="229073" y="212298"/>
                </a:lnTo>
                <a:lnTo>
                  <a:pt x="229073" y="210938"/>
                </a:lnTo>
                <a:cubicBezTo>
                  <a:pt x="229073" y="210938"/>
                  <a:pt x="229527" y="210144"/>
                  <a:pt x="229527" y="210144"/>
                </a:cubicBezTo>
                <a:lnTo>
                  <a:pt x="236101" y="203684"/>
                </a:lnTo>
                <a:lnTo>
                  <a:pt x="239388" y="200736"/>
                </a:lnTo>
                <a:lnTo>
                  <a:pt x="239728" y="200283"/>
                </a:lnTo>
                <a:lnTo>
                  <a:pt x="240068" y="199603"/>
                </a:lnTo>
                <a:lnTo>
                  <a:pt x="240294" y="198696"/>
                </a:lnTo>
                <a:lnTo>
                  <a:pt x="239501" y="197676"/>
                </a:lnTo>
                <a:lnTo>
                  <a:pt x="236441" y="192689"/>
                </a:lnTo>
                <a:lnTo>
                  <a:pt x="235421" y="191782"/>
                </a:lnTo>
                <a:lnTo>
                  <a:pt x="234401" y="190989"/>
                </a:lnTo>
                <a:lnTo>
                  <a:pt x="233154" y="188949"/>
                </a:lnTo>
                <a:lnTo>
                  <a:pt x="231680" y="184075"/>
                </a:lnTo>
                <a:lnTo>
                  <a:pt x="230660" y="181581"/>
                </a:lnTo>
                <a:lnTo>
                  <a:pt x="230320" y="179654"/>
                </a:lnTo>
                <a:lnTo>
                  <a:pt x="230320" y="177500"/>
                </a:lnTo>
                <a:cubicBezTo>
                  <a:pt x="230320" y="177500"/>
                  <a:pt x="229980" y="175914"/>
                  <a:pt x="229980" y="175914"/>
                </a:cubicBezTo>
                <a:lnTo>
                  <a:pt x="229187" y="174780"/>
                </a:lnTo>
                <a:lnTo>
                  <a:pt x="229187" y="171267"/>
                </a:lnTo>
                <a:lnTo>
                  <a:pt x="229980" y="165486"/>
                </a:lnTo>
                <a:lnTo>
                  <a:pt x="230207" y="161065"/>
                </a:lnTo>
                <a:lnTo>
                  <a:pt x="229753" y="158005"/>
                </a:lnTo>
                <a:lnTo>
                  <a:pt x="230547" y="155738"/>
                </a:lnTo>
                <a:lnTo>
                  <a:pt x="232474" y="154151"/>
                </a:lnTo>
                <a:lnTo>
                  <a:pt x="233494" y="151657"/>
                </a:lnTo>
                <a:lnTo>
                  <a:pt x="233720" y="148370"/>
                </a:lnTo>
                <a:lnTo>
                  <a:pt x="234854" y="145650"/>
                </a:lnTo>
                <a:lnTo>
                  <a:pt x="236894" y="143496"/>
                </a:lnTo>
                <a:lnTo>
                  <a:pt x="237574" y="141343"/>
                </a:lnTo>
                <a:lnTo>
                  <a:pt x="236894" y="139303"/>
                </a:lnTo>
                <a:lnTo>
                  <a:pt x="236667" y="137943"/>
                </a:lnTo>
                <a:lnTo>
                  <a:pt x="234854" y="136582"/>
                </a:lnTo>
                <a:lnTo>
                  <a:pt x="231567" y="135676"/>
                </a:lnTo>
                <a:lnTo>
                  <a:pt x="228847" y="135676"/>
                </a:lnTo>
                <a:cubicBezTo>
                  <a:pt x="228847" y="135676"/>
                  <a:pt x="227260" y="136582"/>
                  <a:pt x="227260" y="136582"/>
                </a:cubicBezTo>
                <a:lnTo>
                  <a:pt x="223066" y="137603"/>
                </a:lnTo>
                <a:lnTo>
                  <a:pt x="216378" y="138509"/>
                </a:lnTo>
                <a:lnTo>
                  <a:pt x="210938" y="138509"/>
                </a:lnTo>
                <a:cubicBezTo>
                  <a:pt x="210938" y="138509"/>
                  <a:pt x="206857" y="137603"/>
                  <a:pt x="206857" y="137603"/>
                </a:cubicBezTo>
                <a:lnTo>
                  <a:pt x="203684" y="137943"/>
                </a:lnTo>
                <a:lnTo>
                  <a:pt x="201530" y="139416"/>
                </a:lnTo>
                <a:lnTo>
                  <a:pt x="200056" y="139756"/>
                </a:lnTo>
                <a:lnTo>
                  <a:pt x="199150" y="138963"/>
                </a:lnTo>
                <a:lnTo>
                  <a:pt x="198243" y="138736"/>
                </a:lnTo>
                <a:lnTo>
                  <a:pt x="196769" y="139303"/>
                </a:lnTo>
                <a:lnTo>
                  <a:pt x="196543" y="139076"/>
                </a:lnTo>
                <a:lnTo>
                  <a:pt x="193369" y="134996"/>
                </a:lnTo>
                <a:lnTo>
                  <a:pt x="190422" y="131142"/>
                </a:lnTo>
                <a:lnTo>
                  <a:pt x="187022" y="126608"/>
                </a:lnTo>
                <a:lnTo>
                  <a:pt x="183168" y="121394"/>
                </a:lnTo>
                <a:lnTo>
                  <a:pt x="182488" y="121054"/>
                </a:lnTo>
                <a:lnTo>
                  <a:pt x="181241" y="121054"/>
                </a:lnTo>
                <a:cubicBezTo>
                  <a:pt x="181241" y="121054"/>
                  <a:pt x="179654" y="121167"/>
                  <a:pt x="179654" y="121167"/>
                </a:cubicBezTo>
                <a:lnTo>
                  <a:pt x="177161" y="120601"/>
                </a:lnTo>
                <a:lnTo>
                  <a:pt x="175460" y="119807"/>
                </a:lnTo>
                <a:lnTo>
                  <a:pt x="174100" y="119127"/>
                </a:lnTo>
                <a:lnTo>
                  <a:pt x="171607" y="118220"/>
                </a:lnTo>
                <a:lnTo>
                  <a:pt x="169906" y="118220"/>
                </a:lnTo>
                <a:cubicBezTo>
                  <a:pt x="169906" y="118220"/>
                  <a:pt x="168433" y="118334"/>
                  <a:pt x="168433" y="118334"/>
                </a:cubicBezTo>
                <a:lnTo>
                  <a:pt x="164239" y="120147"/>
                </a:lnTo>
                <a:lnTo>
                  <a:pt x="161859" y="120147"/>
                </a:lnTo>
                <a:cubicBezTo>
                  <a:pt x="161859" y="120147"/>
                  <a:pt x="160045" y="120374"/>
                  <a:pt x="160045" y="120374"/>
                </a:cubicBezTo>
                <a:lnTo>
                  <a:pt x="155171" y="119467"/>
                </a:lnTo>
                <a:lnTo>
                  <a:pt x="151771" y="119467"/>
                </a:lnTo>
                <a:cubicBezTo>
                  <a:pt x="151771" y="119467"/>
                  <a:pt x="147917" y="119921"/>
                  <a:pt x="147917" y="119921"/>
                </a:cubicBezTo>
                <a:lnTo>
                  <a:pt x="146217" y="120261"/>
                </a:lnTo>
                <a:lnTo>
                  <a:pt x="143837" y="119354"/>
                </a:lnTo>
                <a:lnTo>
                  <a:pt x="142250" y="117994"/>
                </a:lnTo>
                <a:lnTo>
                  <a:pt x="140776" y="114593"/>
                </a:lnTo>
                <a:lnTo>
                  <a:pt x="139756" y="111986"/>
                </a:lnTo>
                <a:lnTo>
                  <a:pt x="137943" y="111420"/>
                </a:lnTo>
                <a:lnTo>
                  <a:pt x="135902" y="110966"/>
                </a:lnTo>
                <a:lnTo>
                  <a:pt x="134882" y="110059"/>
                </a:lnTo>
                <a:lnTo>
                  <a:pt x="134316" y="108586"/>
                </a:lnTo>
                <a:lnTo>
                  <a:pt x="134316" y="106659"/>
                </a:lnTo>
                <a:cubicBezTo>
                  <a:pt x="134316" y="106659"/>
                  <a:pt x="134316" y="103485"/>
                  <a:pt x="134316" y="103485"/>
                </a:cubicBezTo>
                <a:lnTo>
                  <a:pt x="134542" y="102352"/>
                </a:lnTo>
                <a:lnTo>
                  <a:pt x="134769" y="98951"/>
                </a:lnTo>
                <a:lnTo>
                  <a:pt x="135902" y="97138"/>
                </a:lnTo>
                <a:lnTo>
                  <a:pt x="136583" y="96231"/>
                </a:lnTo>
                <a:lnTo>
                  <a:pt x="136583" y="94758"/>
                </a:lnTo>
                <a:cubicBezTo>
                  <a:pt x="136583" y="94758"/>
                  <a:pt x="135902" y="91811"/>
                  <a:pt x="135902" y="91811"/>
                </a:cubicBezTo>
                <a:lnTo>
                  <a:pt x="135336" y="89770"/>
                </a:lnTo>
                <a:lnTo>
                  <a:pt x="133069" y="87390"/>
                </a:lnTo>
                <a:lnTo>
                  <a:pt x="130235" y="84330"/>
                </a:lnTo>
                <a:lnTo>
                  <a:pt x="128988" y="79456"/>
                </a:lnTo>
                <a:lnTo>
                  <a:pt x="127515" y="73675"/>
                </a:lnTo>
                <a:lnTo>
                  <a:pt x="126381" y="73108"/>
                </a:lnTo>
                <a:lnTo>
                  <a:pt x="125361" y="73448"/>
                </a:lnTo>
                <a:lnTo>
                  <a:pt x="124228" y="73108"/>
                </a:lnTo>
                <a:lnTo>
                  <a:pt x="123208" y="70842"/>
                </a:lnTo>
                <a:lnTo>
                  <a:pt x="122187" y="70388"/>
                </a:lnTo>
                <a:lnTo>
                  <a:pt x="120601" y="71182"/>
                </a:lnTo>
                <a:lnTo>
                  <a:pt x="119467" y="71862"/>
                </a:lnTo>
                <a:lnTo>
                  <a:pt x="116520" y="72428"/>
                </a:lnTo>
                <a:lnTo>
                  <a:pt x="115953" y="71862"/>
                </a:lnTo>
                <a:lnTo>
                  <a:pt x="116180" y="71182"/>
                </a:lnTo>
                <a:lnTo>
                  <a:pt x="117427" y="69028"/>
                </a:lnTo>
                <a:lnTo>
                  <a:pt x="118900" y="66308"/>
                </a:lnTo>
                <a:lnTo>
                  <a:pt x="120601" y="63814"/>
                </a:lnTo>
                <a:lnTo>
                  <a:pt x="122187" y="61320"/>
                </a:lnTo>
                <a:lnTo>
                  <a:pt x="123321" y="58600"/>
                </a:lnTo>
                <a:lnTo>
                  <a:pt x="124114" y="53273"/>
                </a:lnTo>
                <a:lnTo>
                  <a:pt x="124681" y="49646"/>
                </a:lnTo>
                <a:lnTo>
                  <a:pt x="126155" y="43072"/>
                </a:lnTo>
                <a:lnTo>
                  <a:pt x="128875" y="37858"/>
                </a:lnTo>
                <a:lnTo>
                  <a:pt x="129895" y="35477"/>
                </a:lnTo>
                <a:lnTo>
                  <a:pt x="132275" y="32304"/>
                </a:lnTo>
                <a:lnTo>
                  <a:pt x="133409" y="30604"/>
                </a:lnTo>
                <a:lnTo>
                  <a:pt x="134882" y="29243"/>
                </a:lnTo>
                <a:lnTo>
                  <a:pt x="138963" y="27430"/>
                </a:lnTo>
                <a:lnTo>
                  <a:pt x="143837" y="18475"/>
                </a:lnTo>
                <a:lnTo>
                  <a:pt x="144970" y="17002"/>
                </a:lnTo>
                <a:lnTo>
                  <a:pt x="149844" y="15642"/>
                </a:lnTo>
                <a:lnTo>
                  <a:pt x="153584" y="14622"/>
                </a:lnTo>
                <a:lnTo>
                  <a:pt x="156418" y="13488"/>
                </a:lnTo>
                <a:lnTo>
                  <a:pt x="157325" y="12921"/>
                </a:lnTo>
                <a:lnTo>
                  <a:pt x="158005" y="12695"/>
                </a:lnTo>
                <a:lnTo>
                  <a:pt x="158685" y="11448"/>
                </a:lnTo>
                <a:lnTo>
                  <a:pt x="161745" y="8614"/>
                </a:lnTo>
                <a:lnTo>
                  <a:pt x="161405" y="6007"/>
                </a:lnTo>
                <a:lnTo>
                  <a:pt x="159252" y="2153"/>
                </a:lnTo>
                <a:lnTo>
                  <a:pt x="154491" y="0"/>
                </a:lnTo>
                <a:lnTo>
                  <a:pt x="152338" y="0"/>
                </a:lnTo>
                <a:cubicBezTo>
                  <a:pt x="152338" y="0"/>
                  <a:pt x="149957" y="227"/>
                  <a:pt x="149957" y="227"/>
                </a:cubicBezTo>
                <a:lnTo>
                  <a:pt x="145764" y="2720"/>
                </a:lnTo>
                <a:lnTo>
                  <a:pt x="145537" y="3627"/>
                </a:lnTo>
                <a:lnTo>
                  <a:pt x="144743" y="4307"/>
                </a:lnTo>
                <a:lnTo>
                  <a:pt x="143043" y="4307"/>
                </a:lnTo>
                <a:cubicBezTo>
                  <a:pt x="143043" y="4307"/>
                  <a:pt x="141343" y="5441"/>
                  <a:pt x="141343" y="5441"/>
                </a:cubicBezTo>
                <a:lnTo>
                  <a:pt x="140776" y="8274"/>
                </a:lnTo>
                <a:lnTo>
                  <a:pt x="138509" y="12015"/>
                </a:lnTo>
                <a:lnTo>
                  <a:pt x="134996" y="13942"/>
                </a:lnTo>
                <a:lnTo>
                  <a:pt x="129328" y="15982"/>
                </a:lnTo>
                <a:lnTo>
                  <a:pt x="117200" y="25163"/>
                </a:lnTo>
                <a:lnTo>
                  <a:pt x="109719" y="25730"/>
                </a:lnTo>
                <a:lnTo>
                  <a:pt x="107339" y="25730"/>
                </a:lnTo>
                <a:cubicBezTo>
                  <a:pt x="107339" y="25730"/>
                  <a:pt x="104959" y="24936"/>
                  <a:pt x="104959" y="24936"/>
                </a:cubicBezTo>
                <a:lnTo>
                  <a:pt x="101899" y="24256"/>
                </a:lnTo>
                <a:lnTo>
                  <a:pt x="100198" y="24709"/>
                </a:lnTo>
                <a:lnTo>
                  <a:pt x="99065" y="25956"/>
                </a:lnTo>
                <a:lnTo>
                  <a:pt x="98725" y="29470"/>
                </a:lnTo>
                <a:lnTo>
                  <a:pt x="97025" y="32870"/>
                </a:lnTo>
                <a:lnTo>
                  <a:pt x="96004" y="35931"/>
                </a:lnTo>
                <a:lnTo>
                  <a:pt x="94984" y="36951"/>
                </a:lnTo>
                <a:lnTo>
                  <a:pt x="93738" y="36498"/>
                </a:lnTo>
                <a:lnTo>
                  <a:pt x="92604" y="34797"/>
                </a:lnTo>
                <a:lnTo>
                  <a:pt x="93058" y="33210"/>
                </a:lnTo>
                <a:lnTo>
                  <a:pt x="94758" y="32530"/>
                </a:lnTo>
                <a:lnTo>
                  <a:pt x="95891" y="32530"/>
                </a:lnTo>
                <a:cubicBezTo>
                  <a:pt x="95891" y="32530"/>
                  <a:pt x="96344" y="31850"/>
                  <a:pt x="96344" y="31850"/>
                </a:cubicBezTo>
                <a:lnTo>
                  <a:pt x="93851" y="31850"/>
                </a:lnTo>
                <a:cubicBezTo>
                  <a:pt x="93851" y="31850"/>
                  <a:pt x="85917" y="29357"/>
                  <a:pt x="85917" y="29357"/>
                </a:cubicBezTo>
                <a:lnTo>
                  <a:pt x="84330" y="30490"/>
                </a:lnTo>
                <a:lnTo>
                  <a:pt x="80249" y="34684"/>
                </a:lnTo>
                <a:lnTo>
                  <a:pt x="77642" y="36611"/>
                </a:lnTo>
                <a:lnTo>
                  <a:pt x="76962" y="37858"/>
                </a:lnTo>
                <a:lnTo>
                  <a:pt x="73562" y="40465"/>
                </a:lnTo>
                <a:lnTo>
                  <a:pt x="72655" y="42278"/>
                </a:lnTo>
                <a:lnTo>
                  <a:pt x="71408" y="46699"/>
                </a:lnTo>
                <a:lnTo>
                  <a:pt x="69028" y="49646"/>
                </a:lnTo>
                <a:lnTo>
                  <a:pt x="68235" y="50779"/>
                </a:lnTo>
                <a:lnTo>
                  <a:pt x="69595" y="50099"/>
                </a:lnTo>
                <a:lnTo>
                  <a:pt x="71295" y="48626"/>
                </a:lnTo>
                <a:lnTo>
                  <a:pt x="71748" y="49306"/>
                </a:lnTo>
                <a:lnTo>
                  <a:pt x="70615" y="51006"/>
                </a:lnTo>
                <a:lnTo>
                  <a:pt x="70615" y="53953"/>
                </a:lnTo>
                <a:cubicBezTo>
                  <a:pt x="70615" y="53953"/>
                  <a:pt x="69821" y="57467"/>
                  <a:pt x="69821" y="57467"/>
                </a:cubicBezTo>
                <a:lnTo>
                  <a:pt x="68915" y="59733"/>
                </a:lnTo>
                <a:lnTo>
                  <a:pt x="69821" y="61320"/>
                </a:lnTo>
                <a:lnTo>
                  <a:pt x="70502" y="63927"/>
                </a:lnTo>
                <a:lnTo>
                  <a:pt x="69821" y="65854"/>
                </a:lnTo>
                <a:lnTo>
                  <a:pt x="67441" y="66648"/>
                </a:lnTo>
                <a:lnTo>
                  <a:pt x="64381" y="66308"/>
                </a:lnTo>
                <a:lnTo>
                  <a:pt x="61887" y="67781"/>
                </a:lnTo>
                <a:lnTo>
                  <a:pt x="59620" y="69935"/>
                </a:lnTo>
                <a:lnTo>
                  <a:pt x="56673" y="76055"/>
                </a:lnTo>
                <a:lnTo>
                  <a:pt x="48286" y="82516"/>
                </a:lnTo>
                <a:lnTo>
                  <a:pt x="46019" y="83763"/>
                </a:lnTo>
                <a:lnTo>
                  <a:pt x="44319" y="84216"/>
                </a:lnTo>
                <a:lnTo>
                  <a:pt x="43638" y="85236"/>
                </a:lnTo>
                <a:lnTo>
                  <a:pt x="44659" y="86597"/>
                </a:lnTo>
                <a:lnTo>
                  <a:pt x="45792" y="87617"/>
                </a:lnTo>
                <a:lnTo>
                  <a:pt x="46699" y="91017"/>
                </a:lnTo>
                <a:lnTo>
                  <a:pt x="47265" y="97818"/>
                </a:lnTo>
                <a:lnTo>
                  <a:pt x="46359" y="99405"/>
                </a:lnTo>
                <a:lnTo>
                  <a:pt x="44659" y="99745"/>
                </a:lnTo>
                <a:lnTo>
                  <a:pt x="44092" y="99291"/>
                </a:lnTo>
                <a:lnTo>
                  <a:pt x="43525" y="98498"/>
                </a:lnTo>
                <a:lnTo>
                  <a:pt x="43752" y="97138"/>
                </a:lnTo>
                <a:lnTo>
                  <a:pt x="44659" y="96458"/>
                </a:lnTo>
                <a:lnTo>
                  <a:pt x="44999" y="95891"/>
                </a:lnTo>
                <a:lnTo>
                  <a:pt x="44205" y="95098"/>
                </a:lnTo>
                <a:lnTo>
                  <a:pt x="43298" y="94644"/>
                </a:lnTo>
                <a:lnTo>
                  <a:pt x="42165" y="92377"/>
                </a:lnTo>
                <a:lnTo>
                  <a:pt x="39331" y="89090"/>
                </a:lnTo>
                <a:lnTo>
                  <a:pt x="36611" y="87050"/>
                </a:lnTo>
                <a:lnTo>
                  <a:pt x="34911" y="83876"/>
                </a:lnTo>
                <a:lnTo>
                  <a:pt x="34344" y="83423"/>
                </a:lnTo>
                <a:lnTo>
                  <a:pt x="34004" y="83763"/>
                </a:lnTo>
                <a:lnTo>
                  <a:pt x="32870" y="85463"/>
                </a:lnTo>
                <a:lnTo>
                  <a:pt x="32304" y="86937"/>
                </a:lnTo>
                <a:lnTo>
                  <a:pt x="33777" y="88524"/>
                </a:lnTo>
                <a:lnTo>
                  <a:pt x="34231" y="90224"/>
                </a:lnTo>
                <a:lnTo>
                  <a:pt x="35024" y="92037"/>
                </a:lnTo>
                <a:lnTo>
                  <a:pt x="36271" y="93851"/>
                </a:lnTo>
                <a:lnTo>
                  <a:pt x="37744" y="97251"/>
                </a:lnTo>
                <a:lnTo>
                  <a:pt x="38084" y="98611"/>
                </a:lnTo>
                <a:lnTo>
                  <a:pt x="37631" y="99518"/>
                </a:lnTo>
                <a:lnTo>
                  <a:pt x="36271" y="100085"/>
                </a:lnTo>
                <a:lnTo>
                  <a:pt x="35024" y="101672"/>
                </a:lnTo>
                <a:lnTo>
                  <a:pt x="34684" y="103599"/>
                </a:lnTo>
                <a:lnTo>
                  <a:pt x="34911" y="104505"/>
                </a:lnTo>
                <a:lnTo>
                  <a:pt x="31057" y="107566"/>
                </a:lnTo>
                <a:lnTo>
                  <a:pt x="30037" y="108132"/>
                </a:lnTo>
                <a:lnTo>
                  <a:pt x="29357" y="107679"/>
                </a:lnTo>
                <a:lnTo>
                  <a:pt x="28563" y="106092"/>
                </a:lnTo>
                <a:lnTo>
                  <a:pt x="27543" y="104845"/>
                </a:lnTo>
                <a:lnTo>
                  <a:pt x="26977" y="104392"/>
                </a:lnTo>
                <a:lnTo>
                  <a:pt x="26636" y="104392"/>
                </a:lnTo>
                <a:cubicBezTo>
                  <a:pt x="26636" y="104392"/>
                  <a:pt x="26296" y="104619"/>
                  <a:pt x="26296" y="104619"/>
                </a:cubicBezTo>
                <a:lnTo>
                  <a:pt x="26296" y="105299"/>
                </a:lnTo>
                <a:cubicBezTo>
                  <a:pt x="26296" y="105299"/>
                  <a:pt x="26636" y="108132"/>
                  <a:pt x="26636" y="108132"/>
                </a:cubicBezTo>
                <a:lnTo>
                  <a:pt x="26183" y="109266"/>
                </a:lnTo>
                <a:lnTo>
                  <a:pt x="24936" y="110173"/>
                </a:lnTo>
                <a:lnTo>
                  <a:pt x="23463" y="114820"/>
                </a:lnTo>
                <a:lnTo>
                  <a:pt x="25503" y="116860"/>
                </a:lnTo>
                <a:lnTo>
                  <a:pt x="27997" y="120714"/>
                </a:lnTo>
                <a:lnTo>
                  <a:pt x="28677" y="122754"/>
                </a:lnTo>
                <a:lnTo>
                  <a:pt x="29583" y="123434"/>
                </a:lnTo>
                <a:lnTo>
                  <a:pt x="31170" y="126608"/>
                </a:lnTo>
                <a:lnTo>
                  <a:pt x="32984" y="126608"/>
                </a:lnTo>
                <a:cubicBezTo>
                  <a:pt x="32984" y="126608"/>
                  <a:pt x="34457" y="129215"/>
                  <a:pt x="34457" y="129215"/>
                </a:cubicBezTo>
                <a:lnTo>
                  <a:pt x="34684" y="130802"/>
                </a:lnTo>
                <a:lnTo>
                  <a:pt x="33891" y="135789"/>
                </a:lnTo>
                <a:lnTo>
                  <a:pt x="32984" y="135789"/>
                </a:lnTo>
                <a:cubicBezTo>
                  <a:pt x="32984" y="135789"/>
                  <a:pt x="32304" y="135562"/>
                  <a:pt x="32304" y="135562"/>
                </a:cubicBezTo>
                <a:lnTo>
                  <a:pt x="32304" y="137943"/>
                </a:lnTo>
                <a:cubicBezTo>
                  <a:pt x="32304" y="137943"/>
                  <a:pt x="34911" y="141910"/>
                  <a:pt x="34911" y="141910"/>
                </a:cubicBezTo>
                <a:lnTo>
                  <a:pt x="36838" y="146670"/>
                </a:lnTo>
                <a:lnTo>
                  <a:pt x="35251" y="148937"/>
                </a:lnTo>
                <a:lnTo>
                  <a:pt x="30944" y="151997"/>
                </a:lnTo>
                <a:lnTo>
                  <a:pt x="33664" y="154605"/>
                </a:lnTo>
                <a:lnTo>
                  <a:pt x="34231" y="156645"/>
                </a:lnTo>
                <a:lnTo>
                  <a:pt x="34571" y="159025"/>
                </a:lnTo>
                <a:lnTo>
                  <a:pt x="34571" y="162085"/>
                </a:lnTo>
                <a:cubicBezTo>
                  <a:pt x="34571" y="162085"/>
                  <a:pt x="35024" y="167299"/>
                  <a:pt x="35024" y="167299"/>
                </a:cubicBezTo>
                <a:lnTo>
                  <a:pt x="35704" y="168433"/>
                </a:lnTo>
                <a:lnTo>
                  <a:pt x="36158" y="169793"/>
                </a:lnTo>
                <a:lnTo>
                  <a:pt x="35591" y="172627"/>
                </a:lnTo>
                <a:lnTo>
                  <a:pt x="35251" y="175234"/>
                </a:lnTo>
                <a:lnTo>
                  <a:pt x="34684" y="176934"/>
                </a:lnTo>
                <a:lnTo>
                  <a:pt x="33437" y="178067"/>
                </a:lnTo>
                <a:lnTo>
                  <a:pt x="32757" y="179087"/>
                </a:lnTo>
                <a:lnTo>
                  <a:pt x="31284" y="180108"/>
                </a:lnTo>
                <a:lnTo>
                  <a:pt x="31284" y="181014"/>
                </a:lnTo>
                <a:cubicBezTo>
                  <a:pt x="31284" y="181014"/>
                  <a:pt x="33437" y="180221"/>
                  <a:pt x="33437" y="180221"/>
                </a:cubicBezTo>
                <a:lnTo>
                  <a:pt x="33437" y="181241"/>
                </a:lnTo>
                <a:cubicBezTo>
                  <a:pt x="33437" y="181241"/>
                  <a:pt x="32984" y="182714"/>
                  <a:pt x="32984" y="182714"/>
                </a:cubicBezTo>
                <a:lnTo>
                  <a:pt x="32984" y="184301"/>
                </a:lnTo>
                <a:cubicBezTo>
                  <a:pt x="32984" y="184301"/>
                  <a:pt x="34571" y="186795"/>
                  <a:pt x="34571" y="186795"/>
                </a:cubicBezTo>
                <a:lnTo>
                  <a:pt x="36158" y="184301"/>
                </a:lnTo>
                <a:lnTo>
                  <a:pt x="36724" y="184641"/>
                </a:lnTo>
                <a:lnTo>
                  <a:pt x="36384" y="187928"/>
                </a:lnTo>
                <a:lnTo>
                  <a:pt x="37404" y="188495"/>
                </a:lnTo>
                <a:lnTo>
                  <a:pt x="38311" y="188495"/>
                </a:lnTo>
                <a:cubicBezTo>
                  <a:pt x="38311" y="188495"/>
                  <a:pt x="39104" y="187702"/>
                  <a:pt x="39104" y="187702"/>
                </a:cubicBezTo>
                <a:lnTo>
                  <a:pt x="40125" y="187702"/>
                </a:lnTo>
                <a:cubicBezTo>
                  <a:pt x="40125" y="187702"/>
                  <a:pt x="36724" y="194729"/>
                  <a:pt x="36724" y="194729"/>
                </a:cubicBezTo>
                <a:lnTo>
                  <a:pt x="35024" y="197109"/>
                </a:lnTo>
                <a:lnTo>
                  <a:pt x="34344" y="199830"/>
                </a:lnTo>
                <a:lnTo>
                  <a:pt x="33097" y="199830"/>
                </a:lnTo>
                <a:cubicBezTo>
                  <a:pt x="33097" y="199830"/>
                  <a:pt x="31964" y="202323"/>
                  <a:pt x="31964" y="202323"/>
                </a:cubicBezTo>
                <a:lnTo>
                  <a:pt x="30944" y="203910"/>
                </a:lnTo>
                <a:lnTo>
                  <a:pt x="30150" y="205724"/>
                </a:lnTo>
                <a:lnTo>
                  <a:pt x="28677" y="206291"/>
                </a:lnTo>
                <a:lnTo>
                  <a:pt x="27430" y="206517"/>
                </a:lnTo>
                <a:lnTo>
                  <a:pt x="27430" y="207197"/>
                </a:lnTo>
                <a:cubicBezTo>
                  <a:pt x="27430" y="207197"/>
                  <a:pt x="27883" y="209124"/>
                  <a:pt x="27883" y="209124"/>
                </a:cubicBezTo>
                <a:lnTo>
                  <a:pt x="27883" y="210031"/>
                </a:lnTo>
                <a:cubicBezTo>
                  <a:pt x="27883" y="210031"/>
                  <a:pt x="25730" y="212071"/>
                  <a:pt x="25730" y="212071"/>
                </a:cubicBezTo>
                <a:lnTo>
                  <a:pt x="25050" y="212978"/>
                </a:lnTo>
                <a:lnTo>
                  <a:pt x="25050" y="213658"/>
                </a:lnTo>
                <a:cubicBezTo>
                  <a:pt x="25050" y="213658"/>
                  <a:pt x="23689" y="213431"/>
                  <a:pt x="23689" y="213431"/>
                </a:cubicBezTo>
                <a:lnTo>
                  <a:pt x="23123" y="213998"/>
                </a:lnTo>
                <a:lnTo>
                  <a:pt x="22443" y="215472"/>
                </a:lnTo>
                <a:lnTo>
                  <a:pt x="21309" y="216832"/>
                </a:lnTo>
                <a:lnTo>
                  <a:pt x="20402" y="217398"/>
                </a:lnTo>
                <a:lnTo>
                  <a:pt x="19609" y="218192"/>
                </a:lnTo>
                <a:lnTo>
                  <a:pt x="18476" y="218645"/>
                </a:lnTo>
                <a:lnTo>
                  <a:pt x="14848" y="218192"/>
                </a:lnTo>
                <a:lnTo>
                  <a:pt x="13942" y="219325"/>
                </a:lnTo>
                <a:lnTo>
                  <a:pt x="12468" y="218872"/>
                </a:lnTo>
                <a:lnTo>
                  <a:pt x="11561" y="219212"/>
                </a:lnTo>
                <a:lnTo>
                  <a:pt x="10088" y="220232"/>
                </a:lnTo>
                <a:lnTo>
                  <a:pt x="8954" y="221706"/>
                </a:lnTo>
                <a:lnTo>
                  <a:pt x="8388" y="222839"/>
                </a:lnTo>
                <a:lnTo>
                  <a:pt x="8161" y="228280"/>
                </a:lnTo>
                <a:lnTo>
                  <a:pt x="9748" y="231227"/>
                </a:lnTo>
                <a:lnTo>
                  <a:pt x="9181" y="234514"/>
                </a:lnTo>
                <a:lnTo>
                  <a:pt x="4761" y="232927"/>
                </a:lnTo>
                <a:lnTo>
                  <a:pt x="1360" y="235080"/>
                </a:lnTo>
                <a:lnTo>
                  <a:pt x="0" y="237914"/>
                </a:lnTo>
                <a:lnTo>
                  <a:pt x="2834" y="240068"/>
                </a:lnTo>
                <a:lnTo>
                  <a:pt x="3400" y="241541"/>
                </a:lnTo>
                <a:lnTo>
                  <a:pt x="4080" y="241995"/>
                </a:lnTo>
                <a:lnTo>
                  <a:pt x="6007" y="243695"/>
                </a:lnTo>
                <a:lnTo>
                  <a:pt x="7141" y="245395"/>
                </a:lnTo>
                <a:lnTo>
                  <a:pt x="9068" y="246415"/>
                </a:lnTo>
                <a:lnTo>
                  <a:pt x="10655" y="247209"/>
                </a:lnTo>
                <a:lnTo>
                  <a:pt x="14735" y="250496"/>
                </a:lnTo>
                <a:lnTo>
                  <a:pt x="17455" y="252196"/>
                </a:lnTo>
                <a:lnTo>
                  <a:pt x="20402" y="253669"/>
                </a:lnTo>
                <a:lnTo>
                  <a:pt x="24596" y="255256"/>
                </a:lnTo>
                <a:lnTo>
                  <a:pt x="27203" y="255030"/>
                </a:lnTo>
                <a:lnTo>
                  <a:pt x="27770" y="256276"/>
                </a:lnTo>
                <a:lnTo>
                  <a:pt x="28223" y="257523"/>
                </a:lnTo>
                <a:lnTo>
                  <a:pt x="29243" y="258317"/>
                </a:lnTo>
                <a:lnTo>
                  <a:pt x="30830" y="258997"/>
                </a:lnTo>
                <a:lnTo>
                  <a:pt x="31737" y="259223"/>
                </a:lnTo>
                <a:lnTo>
                  <a:pt x="31964" y="259563"/>
                </a:lnTo>
                <a:lnTo>
                  <a:pt x="32870" y="264211"/>
                </a:lnTo>
                <a:lnTo>
                  <a:pt x="33437" y="264891"/>
                </a:lnTo>
                <a:lnTo>
                  <a:pt x="35591" y="265571"/>
                </a:lnTo>
                <a:lnTo>
                  <a:pt x="38198" y="265797"/>
                </a:lnTo>
                <a:lnTo>
                  <a:pt x="39218" y="265797"/>
                </a:lnTo>
                <a:cubicBezTo>
                  <a:pt x="39218" y="265797"/>
                  <a:pt x="41485" y="266931"/>
                  <a:pt x="41485" y="266931"/>
                </a:cubicBezTo>
                <a:lnTo>
                  <a:pt x="43185" y="267498"/>
                </a:lnTo>
                <a:lnTo>
                  <a:pt x="44999" y="267951"/>
                </a:lnTo>
                <a:lnTo>
                  <a:pt x="46245" y="267951"/>
                </a:lnTo>
                <a:cubicBezTo>
                  <a:pt x="46245" y="267951"/>
                  <a:pt x="46812" y="267951"/>
                  <a:pt x="46812" y="267951"/>
                </a:cubicBezTo>
                <a:lnTo>
                  <a:pt x="47039" y="267498"/>
                </a:lnTo>
                <a:lnTo>
                  <a:pt x="48059" y="267498"/>
                </a:lnTo>
                <a:cubicBezTo>
                  <a:pt x="48059" y="267498"/>
                  <a:pt x="49646" y="268178"/>
                  <a:pt x="49646" y="268178"/>
                </a:cubicBezTo>
                <a:lnTo>
                  <a:pt x="51913" y="268178"/>
                </a:lnTo>
                <a:cubicBezTo>
                  <a:pt x="51913" y="268178"/>
                  <a:pt x="53273" y="267724"/>
                  <a:pt x="53273" y="267724"/>
                </a:cubicBezTo>
                <a:lnTo>
                  <a:pt x="53500" y="266817"/>
                </a:lnTo>
                <a:lnTo>
                  <a:pt x="53500" y="265231"/>
                </a:lnTo>
                <a:cubicBezTo>
                  <a:pt x="53500" y="265231"/>
                  <a:pt x="54066" y="264664"/>
                  <a:pt x="54066" y="264664"/>
                </a:cubicBezTo>
                <a:lnTo>
                  <a:pt x="55653" y="263757"/>
                </a:lnTo>
                <a:lnTo>
                  <a:pt x="56446" y="263984"/>
                </a:lnTo>
                <a:lnTo>
                  <a:pt x="60640" y="266024"/>
                </a:lnTo>
                <a:lnTo>
                  <a:pt x="61547" y="266704"/>
                </a:lnTo>
                <a:lnTo>
                  <a:pt x="62567" y="268178"/>
                </a:lnTo>
                <a:lnTo>
                  <a:pt x="64494" y="270331"/>
                </a:lnTo>
                <a:lnTo>
                  <a:pt x="66648" y="271691"/>
                </a:lnTo>
                <a:lnTo>
                  <a:pt x="69935" y="272258"/>
                </a:lnTo>
                <a:lnTo>
                  <a:pt x="73108" y="274525"/>
                </a:lnTo>
                <a:lnTo>
                  <a:pt x="76736" y="275999"/>
                </a:lnTo>
                <a:lnTo>
                  <a:pt x="77982" y="274525"/>
                </a:lnTo>
                <a:lnTo>
                  <a:pt x="78776" y="274525"/>
                </a:lnTo>
                <a:lnTo>
                  <a:pt x="79683" y="274752"/>
                </a:lnTo>
                <a:lnTo>
                  <a:pt x="81383" y="276225"/>
                </a:lnTo>
                <a:lnTo>
                  <a:pt x="82403" y="277132"/>
                </a:lnTo>
                <a:lnTo>
                  <a:pt x="83650" y="277812"/>
                </a:lnTo>
                <a:lnTo>
                  <a:pt x="84783" y="278039"/>
                </a:lnTo>
                <a:lnTo>
                  <a:pt x="85803" y="278039"/>
                </a:lnTo>
                <a:cubicBezTo>
                  <a:pt x="85803" y="278039"/>
                  <a:pt x="86483" y="278039"/>
                  <a:pt x="86483" y="278039"/>
                </a:cubicBezTo>
                <a:lnTo>
                  <a:pt x="86937" y="279059"/>
                </a:lnTo>
                <a:lnTo>
                  <a:pt x="87503" y="280192"/>
                </a:lnTo>
                <a:lnTo>
                  <a:pt x="88864" y="280986"/>
                </a:lnTo>
                <a:lnTo>
                  <a:pt x="90450" y="281779"/>
                </a:lnTo>
                <a:lnTo>
                  <a:pt x="91697" y="283139"/>
                </a:lnTo>
                <a:lnTo>
                  <a:pt x="92491" y="284046"/>
                </a:lnTo>
                <a:lnTo>
                  <a:pt x="93511" y="285066"/>
                </a:lnTo>
                <a:lnTo>
                  <a:pt x="94531" y="286426"/>
                </a:lnTo>
                <a:lnTo>
                  <a:pt x="95438" y="288807"/>
                </a:lnTo>
                <a:lnTo>
                  <a:pt x="95891" y="290507"/>
                </a:lnTo>
                <a:lnTo>
                  <a:pt x="96344" y="291414"/>
                </a:lnTo>
                <a:lnTo>
                  <a:pt x="96344" y="292320"/>
                </a:lnTo>
                <a:cubicBezTo>
                  <a:pt x="96344" y="292320"/>
                  <a:pt x="97251" y="294021"/>
                  <a:pt x="97251" y="294021"/>
                </a:cubicBezTo>
                <a:lnTo>
                  <a:pt x="98045" y="294927"/>
                </a:lnTo>
                <a:lnTo>
                  <a:pt x="99405" y="295494"/>
                </a:lnTo>
                <a:lnTo>
                  <a:pt x="102012" y="296174"/>
                </a:lnTo>
                <a:lnTo>
                  <a:pt x="103372" y="297648"/>
                </a:lnTo>
                <a:lnTo>
                  <a:pt x="104619" y="298215"/>
                </a:lnTo>
                <a:lnTo>
                  <a:pt x="105979" y="299801"/>
                </a:lnTo>
                <a:lnTo>
                  <a:pt x="107112" y="300255"/>
                </a:lnTo>
                <a:lnTo>
                  <a:pt x="108586" y="300255"/>
                </a:lnTo>
                <a:cubicBezTo>
                  <a:pt x="108586" y="300255"/>
                  <a:pt x="110059" y="300935"/>
                  <a:pt x="110059" y="300935"/>
                </a:cubicBezTo>
                <a:lnTo>
                  <a:pt x="111193" y="302408"/>
                </a:lnTo>
                <a:lnTo>
                  <a:pt x="111873" y="304222"/>
                </a:lnTo>
                <a:lnTo>
                  <a:pt x="113006" y="305242"/>
                </a:lnTo>
                <a:lnTo>
                  <a:pt x="113573" y="307169"/>
                </a:lnTo>
                <a:lnTo>
                  <a:pt x="112893" y="309436"/>
                </a:lnTo>
                <a:lnTo>
                  <a:pt x="113460" y="310569"/>
                </a:lnTo>
                <a:lnTo>
                  <a:pt x="114593" y="311589"/>
                </a:lnTo>
                <a:lnTo>
                  <a:pt x="116407" y="312610"/>
                </a:lnTo>
                <a:lnTo>
                  <a:pt x="118107" y="312383"/>
                </a:lnTo>
                <a:lnTo>
                  <a:pt x="119014" y="312723"/>
                </a:lnTo>
                <a:lnTo>
                  <a:pt x="119581" y="313630"/>
                </a:lnTo>
                <a:lnTo>
                  <a:pt x="119921" y="314763"/>
                </a:lnTo>
                <a:lnTo>
                  <a:pt x="120714" y="317483"/>
                </a:lnTo>
                <a:lnTo>
                  <a:pt x="121054" y="319184"/>
                </a:lnTo>
                <a:lnTo>
                  <a:pt x="120374" y="320884"/>
                </a:lnTo>
                <a:lnTo>
                  <a:pt x="120147" y="322017"/>
                </a:lnTo>
                <a:lnTo>
                  <a:pt x="120487" y="323491"/>
                </a:lnTo>
                <a:lnTo>
                  <a:pt x="122301" y="324284"/>
                </a:lnTo>
                <a:lnTo>
                  <a:pt x="123888" y="324851"/>
                </a:lnTo>
                <a:lnTo>
                  <a:pt x="124908" y="325984"/>
                </a:lnTo>
                <a:lnTo>
                  <a:pt x="126041" y="326324"/>
                </a:lnTo>
                <a:lnTo>
                  <a:pt x="127628" y="326324"/>
                </a:lnTo>
                <a:cubicBezTo>
                  <a:pt x="127628" y="326324"/>
                  <a:pt x="129668" y="325984"/>
                  <a:pt x="129668" y="325984"/>
                </a:cubicBezTo>
                <a:lnTo>
                  <a:pt x="130802" y="325304"/>
                </a:lnTo>
                <a:lnTo>
                  <a:pt x="131482" y="325078"/>
                </a:lnTo>
                <a:lnTo>
                  <a:pt x="132275" y="325418"/>
                </a:lnTo>
                <a:lnTo>
                  <a:pt x="134089" y="326098"/>
                </a:lnTo>
                <a:lnTo>
                  <a:pt x="136242" y="326891"/>
                </a:lnTo>
                <a:lnTo>
                  <a:pt x="138169" y="326438"/>
                </a:lnTo>
                <a:lnTo>
                  <a:pt x="139869" y="326211"/>
                </a:lnTo>
                <a:lnTo>
                  <a:pt x="141570" y="325758"/>
                </a:lnTo>
                <a:lnTo>
                  <a:pt x="143270" y="324511"/>
                </a:lnTo>
                <a:lnTo>
                  <a:pt x="144743" y="324511"/>
                </a:lnTo>
                <a:cubicBezTo>
                  <a:pt x="144743" y="324511"/>
                  <a:pt x="145764" y="323717"/>
                  <a:pt x="145764" y="323717"/>
                </a:cubicBezTo>
                <a:lnTo>
                  <a:pt x="147124" y="322357"/>
                </a:lnTo>
                <a:lnTo>
                  <a:pt x="148484" y="320997"/>
                </a:lnTo>
                <a:lnTo>
                  <a:pt x="149504" y="320657"/>
                </a:lnTo>
                <a:lnTo>
                  <a:pt x="151204" y="321337"/>
                </a:lnTo>
                <a:lnTo>
                  <a:pt x="153471" y="322244"/>
                </a:lnTo>
                <a:lnTo>
                  <a:pt x="154718" y="323491"/>
                </a:lnTo>
                <a:lnTo>
                  <a:pt x="155738" y="323831"/>
                </a:lnTo>
                <a:lnTo>
                  <a:pt x="156758" y="324738"/>
                </a:lnTo>
                <a:lnTo>
                  <a:pt x="158685" y="324738"/>
                </a:lnTo>
                <a:cubicBezTo>
                  <a:pt x="158685" y="324738"/>
                  <a:pt x="160839" y="324284"/>
                  <a:pt x="160839" y="324284"/>
                </a:cubicBezTo>
                <a:lnTo>
                  <a:pt x="162539" y="322811"/>
                </a:lnTo>
                <a:lnTo>
                  <a:pt x="164352" y="322357"/>
                </a:lnTo>
                <a:lnTo>
                  <a:pt x="165599" y="321904"/>
                </a:lnTo>
                <a:lnTo>
                  <a:pt x="166733" y="322131"/>
                </a:lnTo>
                <a:lnTo>
                  <a:pt x="171040" y="324851"/>
                </a:lnTo>
                <a:lnTo>
                  <a:pt x="172173" y="326211"/>
                </a:lnTo>
                <a:lnTo>
                  <a:pt x="173647" y="326438"/>
                </a:lnTo>
                <a:lnTo>
                  <a:pt x="174894" y="327231"/>
                </a:lnTo>
                <a:lnTo>
                  <a:pt x="176934" y="328025"/>
                </a:lnTo>
                <a:lnTo>
                  <a:pt x="178067" y="328818"/>
                </a:lnTo>
                <a:lnTo>
                  <a:pt x="179541" y="329271"/>
                </a:lnTo>
                <a:lnTo>
                  <a:pt x="180561" y="330405"/>
                </a:lnTo>
                <a:lnTo>
                  <a:pt x="182148" y="331085"/>
                </a:lnTo>
                <a:lnTo>
                  <a:pt x="183508" y="331538"/>
                </a:lnTo>
                <a:lnTo>
                  <a:pt x="184188" y="332445"/>
                </a:lnTo>
                <a:lnTo>
                  <a:pt x="184188" y="333125"/>
                </a:lnTo>
                <a:cubicBezTo>
                  <a:pt x="184188" y="333125"/>
                  <a:pt x="183961" y="333579"/>
                  <a:pt x="183961" y="333579"/>
                </a:cubicBezTo>
                <a:lnTo>
                  <a:pt x="182488" y="336072"/>
                </a:lnTo>
                <a:lnTo>
                  <a:pt x="179541" y="340946"/>
                </a:lnTo>
                <a:lnTo>
                  <a:pt x="176934" y="345367"/>
                </a:lnTo>
                <a:lnTo>
                  <a:pt x="172740" y="352281"/>
                </a:lnTo>
                <a:lnTo>
                  <a:pt x="170473" y="356135"/>
                </a:lnTo>
                <a:lnTo>
                  <a:pt x="171040" y="356135"/>
                </a:lnTo>
                <a:cubicBezTo>
                  <a:pt x="171040" y="356135"/>
                  <a:pt x="174667" y="357948"/>
                  <a:pt x="174667" y="357948"/>
                </a:cubicBezTo>
                <a:lnTo>
                  <a:pt x="175574" y="357948"/>
                </a:lnTo>
                <a:cubicBezTo>
                  <a:pt x="175574" y="357948"/>
                  <a:pt x="176934" y="357608"/>
                  <a:pt x="176934" y="357608"/>
                </a:cubicBezTo>
                <a:lnTo>
                  <a:pt x="177841" y="356928"/>
                </a:lnTo>
                <a:lnTo>
                  <a:pt x="178634" y="356928"/>
                </a:lnTo>
                <a:cubicBezTo>
                  <a:pt x="178634" y="356928"/>
                  <a:pt x="179427" y="357495"/>
                  <a:pt x="179427" y="357495"/>
                </a:cubicBezTo>
                <a:lnTo>
                  <a:pt x="180561" y="358288"/>
                </a:lnTo>
                <a:lnTo>
                  <a:pt x="181468" y="360782"/>
                </a:lnTo>
                <a:lnTo>
                  <a:pt x="182148" y="362028"/>
                </a:lnTo>
                <a:lnTo>
                  <a:pt x="183621" y="362935"/>
                </a:lnTo>
                <a:lnTo>
                  <a:pt x="185208" y="364522"/>
                </a:lnTo>
                <a:lnTo>
                  <a:pt x="186228" y="366109"/>
                </a:lnTo>
                <a:lnTo>
                  <a:pt x="186568" y="365316"/>
                </a:lnTo>
                <a:lnTo>
                  <a:pt x="187362" y="360895"/>
                </a:lnTo>
                <a:lnTo>
                  <a:pt x="188608" y="353527"/>
                </a:lnTo>
                <a:lnTo>
                  <a:pt x="189742" y="346840"/>
                </a:lnTo>
                <a:lnTo>
                  <a:pt x="190989" y="339473"/>
                </a:lnTo>
                <a:lnTo>
                  <a:pt x="192236" y="331878"/>
                </a:lnTo>
                <a:lnTo>
                  <a:pt x="193596" y="324171"/>
                </a:lnTo>
                <a:lnTo>
                  <a:pt x="194729" y="317823"/>
                </a:lnTo>
                <a:lnTo>
                  <a:pt x="195636" y="312383"/>
                </a:lnTo>
                <a:lnTo>
                  <a:pt x="196203" y="308982"/>
                </a:lnTo>
                <a:lnTo>
                  <a:pt x="197109" y="304562"/>
                </a:lnTo>
                <a:lnTo>
                  <a:pt x="197450" y="300708"/>
                </a:lnTo>
                <a:lnTo>
                  <a:pt x="197790" y="299575"/>
                </a:lnTo>
                <a:lnTo>
                  <a:pt x="197563" y="298668"/>
                </a:lnTo>
                <a:lnTo>
                  <a:pt x="196769" y="297308"/>
                </a:lnTo>
                <a:lnTo>
                  <a:pt x="196769" y="296741"/>
                </a:lnTo>
                <a:cubicBezTo>
                  <a:pt x="196769" y="296741"/>
                  <a:pt x="196769" y="295948"/>
                  <a:pt x="196769" y="295948"/>
                </a:cubicBezTo>
                <a:lnTo>
                  <a:pt x="196769" y="295267"/>
                </a:lnTo>
                <a:cubicBezTo>
                  <a:pt x="196769" y="295267"/>
                  <a:pt x="195863" y="294587"/>
                  <a:pt x="195863" y="294587"/>
                </a:cubicBezTo>
                <a:lnTo>
                  <a:pt x="195183" y="294134"/>
                </a:lnTo>
                <a:lnTo>
                  <a:pt x="194729" y="293454"/>
                </a:lnTo>
                <a:lnTo>
                  <a:pt x="194503" y="292547"/>
                </a:lnTo>
                <a:lnTo>
                  <a:pt x="194049" y="291640"/>
                </a:lnTo>
                <a:lnTo>
                  <a:pt x="193823" y="290734"/>
                </a:lnTo>
                <a:lnTo>
                  <a:pt x="193256" y="290054"/>
                </a:lnTo>
                <a:lnTo>
                  <a:pt x="193029" y="289147"/>
                </a:lnTo>
                <a:lnTo>
                  <a:pt x="193482" y="288240"/>
                </a:lnTo>
                <a:lnTo>
                  <a:pt x="193709" y="287333"/>
                </a:lnTo>
                <a:lnTo>
                  <a:pt x="193482" y="286426"/>
                </a:lnTo>
                <a:lnTo>
                  <a:pt x="193256" y="285406"/>
                </a:lnTo>
                <a:lnTo>
                  <a:pt x="192802" y="284500"/>
                </a:lnTo>
                <a:lnTo>
                  <a:pt x="192122" y="283933"/>
                </a:lnTo>
                <a:lnTo>
                  <a:pt x="190535" y="283253"/>
                </a:lnTo>
                <a:lnTo>
                  <a:pt x="188835" y="281666"/>
                </a:lnTo>
                <a:lnTo>
                  <a:pt x="186908" y="280306"/>
                </a:lnTo>
                <a:lnTo>
                  <a:pt x="184415" y="277699"/>
                </a:lnTo>
                <a:lnTo>
                  <a:pt x="183848" y="276452"/>
                </a:lnTo>
                <a:lnTo>
                  <a:pt x="183848" y="273052"/>
                </a:lnTo>
                <a:cubicBezTo>
                  <a:pt x="183848" y="273052"/>
                  <a:pt x="183848" y="269311"/>
                  <a:pt x="183848" y="269311"/>
                </a:cubicBezTo>
                <a:lnTo>
                  <a:pt x="183848" y="263644"/>
                </a:lnTo>
                <a:cubicBezTo>
                  <a:pt x="183848" y="263644"/>
                  <a:pt x="184075" y="260810"/>
                  <a:pt x="184075" y="260810"/>
                </a:cubicBezTo>
                <a:lnTo>
                  <a:pt x="185435" y="260810"/>
                </a:lnTo>
                <a:cubicBezTo>
                  <a:pt x="185435" y="260810"/>
                  <a:pt x="186682" y="260583"/>
                  <a:pt x="186682" y="260583"/>
                </a:cubicBezTo>
                <a:lnTo>
                  <a:pt x="187928" y="260357"/>
                </a:lnTo>
                <a:lnTo>
                  <a:pt x="189062" y="260130"/>
                </a:lnTo>
                <a:lnTo>
                  <a:pt x="190082" y="259677"/>
                </a:lnTo>
                <a:lnTo>
                  <a:pt x="190875" y="259110"/>
                </a:lnTo>
                <a:lnTo>
                  <a:pt x="191782" y="258770"/>
                </a:lnTo>
                <a:lnTo>
                  <a:pt x="192462" y="258770"/>
                </a:lnTo>
                <a:cubicBezTo>
                  <a:pt x="192462" y="258770"/>
                  <a:pt x="193142" y="258430"/>
                  <a:pt x="193142" y="258430"/>
                </a:cubicBezTo>
                <a:lnTo>
                  <a:pt x="193936" y="257976"/>
                </a:lnTo>
                <a:lnTo>
                  <a:pt x="194729" y="257636"/>
                </a:lnTo>
                <a:lnTo>
                  <a:pt x="195863" y="257296"/>
                </a:lnTo>
                <a:lnTo>
                  <a:pt x="196883" y="257976"/>
                </a:lnTo>
                <a:lnTo>
                  <a:pt x="197450" y="258657"/>
                </a:lnTo>
                <a:lnTo>
                  <a:pt x="198130" y="258997"/>
                </a:lnTo>
                <a:lnTo>
                  <a:pt x="198810" y="258997"/>
                </a:lnTo>
                <a:cubicBezTo>
                  <a:pt x="198810" y="258997"/>
                  <a:pt x="199263" y="258997"/>
                  <a:pt x="199263" y="258997"/>
                </a:cubicBezTo>
                <a:lnTo>
                  <a:pt x="199716" y="259563"/>
                </a:lnTo>
                <a:lnTo>
                  <a:pt x="200283" y="259563"/>
                </a:lnTo>
                <a:cubicBezTo>
                  <a:pt x="200283" y="259563"/>
                  <a:pt x="201077" y="259563"/>
                  <a:pt x="201077" y="259563"/>
                </a:cubicBezTo>
                <a:lnTo>
                  <a:pt x="201870" y="259563"/>
                </a:lnTo>
                <a:cubicBezTo>
                  <a:pt x="201870" y="259563"/>
                  <a:pt x="202210" y="259337"/>
                  <a:pt x="202210" y="259337"/>
                </a:cubicBezTo>
                <a:lnTo>
                  <a:pt x="202210" y="258997"/>
                </a:lnTo>
                <a:cubicBezTo>
                  <a:pt x="202210" y="258997"/>
                  <a:pt x="202097" y="258430"/>
                  <a:pt x="202097" y="258430"/>
                </a:cubicBezTo>
                <a:lnTo>
                  <a:pt x="201870" y="257863"/>
                </a:lnTo>
                <a:lnTo>
                  <a:pt x="202097" y="256956"/>
                </a:lnTo>
                <a:lnTo>
                  <a:pt x="202097" y="255936"/>
                </a:lnTo>
                <a:cubicBezTo>
                  <a:pt x="202097" y="255936"/>
                  <a:pt x="202097" y="254576"/>
                  <a:pt x="202097" y="254576"/>
                </a:cubicBezTo>
                <a:lnTo>
                  <a:pt x="201417" y="253783"/>
                </a:lnTo>
                <a:lnTo>
                  <a:pt x="200737" y="252309"/>
                </a:lnTo>
                <a:lnTo>
                  <a:pt x="200056" y="251176"/>
                </a:lnTo>
                <a:lnTo>
                  <a:pt x="198923" y="250382"/>
                </a:lnTo>
                <a:lnTo>
                  <a:pt x="197903" y="250042"/>
                </a:lnTo>
                <a:lnTo>
                  <a:pt x="197109" y="250496"/>
                </a:lnTo>
                <a:lnTo>
                  <a:pt x="196316" y="250496"/>
                </a:lnTo>
                <a:cubicBezTo>
                  <a:pt x="196316" y="250496"/>
                  <a:pt x="195749" y="250156"/>
                  <a:pt x="195749" y="250156"/>
                </a:cubicBezTo>
                <a:lnTo>
                  <a:pt x="194843" y="250156"/>
                </a:lnTo>
                <a:cubicBezTo>
                  <a:pt x="194843" y="250156"/>
                  <a:pt x="193823" y="250042"/>
                  <a:pt x="193823" y="250042"/>
                </a:cubicBezTo>
                <a:lnTo>
                  <a:pt x="192689" y="250042"/>
                </a:lnTo>
                <a:cubicBezTo>
                  <a:pt x="192689" y="250042"/>
                  <a:pt x="190762" y="250156"/>
                  <a:pt x="190762" y="250156"/>
                </a:cubicBezTo>
                <a:lnTo>
                  <a:pt x="190082" y="249816"/>
                </a:lnTo>
                <a:lnTo>
                  <a:pt x="189175" y="249816"/>
                </a:lnTo>
                <a:cubicBezTo>
                  <a:pt x="189175" y="249816"/>
                  <a:pt x="188042" y="250156"/>
                  <a:pt x="188042" y="250156"/>
                </a:cubicBezTo>
                <a:lnTo>
                  <a:pt x="188042" y="244715"/>
                </a:lnTo>
                <a:cubicBezTo>
                  <a:pt x="188042" y="244715"/>
                  <a:pt x="188042" y="239614"/>
                  <a:pt x="188042" y="239614"/>
                </a:cubicBezTo>
                <a:lnTo>
                  <a:pt x="188042" y="235987"/>
                </a:lnTo>
                <a:cubicBezTo>
                  <a:pt x="188042" y="235987"/>
                  <a:pt x="189062" y="235987"/>
                  <a:pt x="189062" y="235987"/>
                </a:cubicBezTo>
                <a:lnTo>
                  <a:pt x="190309" y="235307"/>
                </a:lnTo>
                <a:lnTo>
                  <a:pt x="192122" y="235307"/>
                </a:lnTo>
                <a:cubicBezTo>
                  <a:pt x="192122" y="235307"/>
                  <a:pt x="193482" y="234514"/>
                  <a:pt x="193482" y="234514"/>
                </a:cubicBezTo>
                <a:lnTo>
                  <a:pt x="194276" y="234514"/>
                </a:lnTo>
                <a:cubicBezTo>
                  <a:pt x="194276" y="234514"/>
                  <a:pt x="195749" y="234740"/>
                  <a:pt x="195749" y="234740"/>
                </a:cubicBezTo>
                <a:lnTo>
                  <a:pt x="197336" y="235420"/>
                </a:lnTo>
                <a:lnTo>
                  <a:pt x="198810" y="235420"/>
                </a:lnTo>
                <a:cubicBezTo>
                  <a:pt x="198810" y="235420"/>
                  <a:pt x="202777" y="235420"/>
                  <a:pt x="202777" y="235420"/>
                </a:cubicBezTo>
                <a:lnTo>
                  <a:pt x="207084" y="235420"/>
                </a:lnTo>
                <a:cubicBezTo>
                  <a:pt x="207084" y="235420"/>
                  <a:pt x="211845" y="235420"/>
                  <a:pt x="211845" y="235420"/>
                </a:cubicBezTo>
                <a:lnTo>
                  <a:pt x="216605" y="235420"/>
                </a:lnTo>
                <a:cubicBezTo>
                  <a:pt x="216605" y="235420"/>
                  <a:pt x="220799" y="235420"/>
                  <a:pt x="220799" y="235420"/>
                </a:cubicBezTo>
                <a:lnTo>
                  <a:pt x="222046" y="235420"/>
                </a:lnTo>
                <a:cubicBezTo>
                  <a:pt x="222046" y="235420"/>
                  <a:pt x="221252" y="234287"/>
                  <a:pt x="221252" y="234287"/>
                </a:cubicBezTo>
                <a:lnTo>
                  <a:pt x="220346" y="232700"/>
                </a:lnTo>
                <a:lnTo>
                  <a:pt x="220686" y="231453"/>
                </a:lnTo>
                <a:lnTo>
                  <a:pt x="221139" y="230207"/>
                </a:lnTo>
                <a:lnTo>
                  <a:pt x="221592" y="229527"/>
                </a:lnTo>
                <a:lnTo>
                  <a:pt x="222839" y="230207"/>
                </a:lnTo>
                <a:lnTo>
                  <a:pt x="223973" y="232247"/>
                </a:lnTo>
                <a:lnTo>
                  <a:pt x="224879" y="233834"/>
                </a:lnTo>
                <a:lnTo>
                  <a:pt x="225786" y="234627"/>
                </a:lnTo>
                <a:lnTo>
                  <a:pt x="226920" y="234627"/>
                </a:lnTo>
                <a:cubicBezTo>
                  <a:pt x="226920" y="234627"/>
                  <a:pt x="228166" y="234400"/>
                  <a:pt x="228166" y="234400"/>
                </a:cubicBezTo>
                <a:lnTo>
                  <a:pt x="229413" y="233720"/>
                </a:lnTo>
                <a:lnTo>
                  <a:pt x="231567" y="230887"/>
                </a:lnTo>
                <a:lnTo>
                  <a:pt x="233720" y="228393"/>
                </a:lnTo>
                <a:lnTo>
                  <a:pt x="234854" y="227600"/>
                </a:lnTo>
                <a:lnTo>
                  <a:pt x="235987" y="226806"/>
                </a:lnTo>
                <a:lnTo>
                  <a:pt x="236894" y="226466"/>
                </a:lnTo>
                <a:lnTo>
                  <a:pt x="238028" y="226466"/>
                </a:lnTo>
                <a:cubicBezTo>
                  <a:pt x="238028" y="226466"/>
                  <a:pt x="239048" y="227260"/>
                  <a:pt x="239048" y="227260"/>
                </a:cubicBezTo>
                <a:lnTo>
                  <a:pt x="239728" y="228393"/>
                </a:lnTo>
                <a:lnTo>
                  <a:pt x="242108" y="232474"/>
                </a:lnTo>
                <a:lnTo>
                  <a:pt x="243922" y="235534"/>
                </a:lnTo>
                <a:lnTo>
                  <a:pt x="244488" y="237461"/>
                </a:lnTo>
                <a:lnTo>
                  <a:pt x="244488" y="242221"/>
                </a:lnTo>
                <a:cubicBezTo>
                  <a:pt x="244488" y="242221"/>
                  <a:pt x="244488" y="246415"/>
                  <a:pt x="244488" y="246415"/>
                </a:cubicBezTo>
                <a:lnTo>
                  <a:pt x="244715" y="246982"/>
                </a:lnTo>
                <a:lnTo>
                  <a:pt x="245055" y="246982"/>
                </a:lnTo>
                <a:cubicBezTo>
                  <a:pt x="245055" y="246982"/>
                  <a:pt x="248909" y="246189"/>
                  <a:pt x="248909" y="246189"/>
                </a:cubicBezTo>
                <a:lnTo>
                  <a:pt x="248455" y="244715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20" name="Freeform: Shape 319">
            <a:extLst>
              <a:ext uri="{FF2B5EF4-FFF2-40B4-BE49-F238E27FC236}">
                <a16:creationId xmlns:a16="http://schemas.microsoft.com/office/drawing/2014/main" id="{8C9E0E7A-A070-835C-8FDC-2300D17F3752}"/>
              </a:ext>
            </a:extLst>
          </p:cNvPr>
          <p:cNvSpPr/>
          <p:nvPr/>
        </p:nvSpPr>
        <p:spPr>
          <a:xfrm>
            <a:off x="1078211" y="4246582"/>
            <a:ext cx="660101" cy="739670"/>
          </a:xfrm>
          <a:custGeom>
            <a:avLst/>
            <a:gdLst>
              <a:gd name="connsiteX0" fmla="*/ 702635 w 880135"/>
              <a:gd name="connsiteY0" fmla="*/ 668518 h 986227"/>
              <a:gd name="connsiteX1" fmla="*/ 703315 w 880135"/>
              <a:gd name="connsiteY1" fmla="*/ 668518 h 986227"/>
              <a:gd name="connsiteX2" fmla="*/ 703881 w 880135"/>
              <a:gd name="connsiteY2" fmla="*/ 668178 h 986227"/>
              <a:gd name="connsiteX3" fmla="*/ 704108 w 880135"/>
              <a:gd name="connsiteY3" fmla="*/ 667611 h 986227"/>
              <a:gd name="connsiteX4" fmla="*/ 703768 w 880135"/>
              <a:gd name="connsiteY4" fmla="*/ 666364 h 986227"/>
              <a:gd name="connsiteX5" fmla="*/ 703088 w 880135"/>
              <a:gd name="connsiteY5" fmla="*/ 665570 h 986227"/>
              <a:gd name="connsiteX6" fmla="*/ 702521 w 880135"/>
              <a:gd name="connsiteY6" fmla="*/ 665570 h 986227"/>
              <a:gd name="connsiteX7" fmla="*/ 701841 w 880135"/>
              <a:gd name="connsiteY7" fmla="*/ 666137 h 986227"/>
              <a:gd name="connsiteX8" fmla="*/ 702181 w 880135"/>
              <a:gd name="connsiteY8" fmla="*/ 667611 h 986227"/>
              <a:gd name="connsiteX9" fmla="*/ 702748 w 880135"/>
              <a:gd name="connsiteY9" fmla="*/ 668518 h 986227"/>
              <a:gd name="connsiteX10" fmla="*/ 793 w 880135"/>
              <a:gd name="connsiteY10" fmla="*/ 220006 h 986227"/>
              <a:gd name="connsiteX11" fmla="*/ 0 w 880135"/>
              <a:gd name="connsiteY11" fmla="*/ 221139 h 986227"/>
              <a:gd name="connsiteX12" fmla="*/ 0 w 880135"/>
              <a:gd name="connsiteY12" fmla="*/ 222386 h 986227"/>
              <a:gd name="connsiteX13" fmla="*/ 3060 w 880135"/>
              <a:gd name="connsiteY13" fmla="*/ 221706 h 986227"/>
              <a:gd name="connsiteX14" fmla="*/ 4194 w 880135"/>
              <a:gd name="connsiteY14" fmla="*/ 220799 h 986227"/>
              <a:gd name="connsiteX15" fmla="*/ 3060 w 880135"/>
              <a:gd name="connsiteY15" fmla="*/ 220799 h 986227"/>
              <a:gd name="connsiteX16" fmla="*/ 680 w 880135"/>
              <a:gd name="connsiteY16" fmla="*/ 220006 h 986227"/>
              <a:gd name="connsiteX17" fmla="*/ 626126 w 880135"/>
              <a:gd name="connsiteY17" fmla="*/ 376764 h 986227"/>
              <a:gd name="connsiteX18" fmla="*/ 625672 w 880135"/>
              <a:gd name="connsiteY18" fmla="*/ 376537 h 986227"/>
              <a:gd name="connsiteX19" fmla="*/ 625332 w 880135"/>
              <a:gd name="connsiteY19" fmla="*/ 376537 h 986227"/>
              <a:gd name="connsiteX20" fmla="*/ 625106 w 880135"/>
              <a:gd name="connsiteY20" fmla="*/ 376537 h 986227"/>
              <a:gd name="connsiteX21" fmla="*/ 624086 w 880135"/>
              <a:gd name="connsiteY21" fmla="*/ 377444 h 986227"/>
              <a:gd name="connsiteX22" fmla="*/ 623292 w 880135"/>
              <a:gd name="connsiteY22" fmla="*/ 378237 h 986227"/>
              <a:gd name="connsiteX23" fmla="*/ 623065 w 880135"/>
              <a:gd name="connsiteY23" fmla="*/ 378691 h 986227"/>
              <a:gd name="connsiteX24" fmla="*/ 623179 w 880135"/>
              <a:gd name="connsiteY24" fmla="*/ 378691 h 986227"/>
              <a:gd name="connsiteX25" fmla="*/ 626806 w 880135"/>
              <a:gd name="connsiteY25" fmla="*/ 378351 h 986227"/>
              <a:gd name="connsiteX26" fmla="*/ 627373 w 880135"/>
              <a:gd name="connsiteY26" fmla="*/ 378351 h 986227"/>
              <a:gd name="connsiteX27" fmla="*/ 627486 w 880135"/>
              <a:gd name="connsiteY27" fmla="*/ 377897 h 986227"/>
              <a:gd name="connsiteX28" fmla="*/ 627146 w 880135"/>
              <a:gd name="connsiteY28" fmla="*/ 377444 h 986227"/>
              <a:gd name="connsiteX29" fmla="*/ 626013 w 880135"/>
              <a:gd name="connsiteY29" fmla="*/ 376877 h 986227"/>
              <a:gd name="connsiteX30" fmla="*/ 706828 w 880135"/>
              <a:gd name="connsiteY30" fmla="*/ 749447 h 986227"/>
              <a:gd name="connsiteX31" fmla="*/ 705242 w 880135"/>
              <a:gd name="connsiteY31" fmla="*/ 751827 h 986227"/>
              <a:gd name="connsiteX32" fmla="*/ 700708 w 880135"/>
              <a:gd name="connsiteY32" fmla="*/ 753300 h 986227"/>
              <a:gd name="connsiteX33" fmla="*/ 699688 w 880135"/>
              <a:gd name="connsiteY33" fmla="*/ 754774 h 986227"/>
              <a:gd name="connsiteX34" fmla="*/ 699914 w 880135"/>
              <a:gd name="connsiteY34" fmla="*/ 755568 h 986227"/>
              <a:gd name="connsiteX35" fmla="*/ 700368 w 880135"/>
              <a:gd name="connsiteY35" fmla="*/ 758061 h 986227"/>
              <a:gd name="connsiteX36" fmla="*/ 701501 w 880135"/>
              <a:gd name="connsiteY36" fmla="*/ 760441 h 986227"/>
              <a:gd name="connsiteX37" fmla="*/ 702068 w 880135"/>
              <a:gd name="connsiteY37" fmla="*/ 761915 h 986227"/>
              <a:gd name="connsiteX38" fmla="*/ 703201 w 880135"/>
              <a:gd name="connsiteY38" fmla="*/ 764182 h 986227"/>
              <a:gd name="connsiteX39" fmla="*/ 703768 w 880135"/>
              <a:gd name="connsiteY39" fmla="*/ 764975 h 986227"/>
              <a:gd name="connsiteX40" fmla="*/ 704562 w 880135"/>
              <a:gd name="connsiteY40" fmla="*/ 769056 h 986227"/>
              <a:gd name="connsiteX41" fmla="*/ 706375 w 880135"/>
              <a:gd name="connsiteY41" fmla="*/ 771663 h 986227"/>
              <a:gd name="connsiteX42" fmla="*/ 710796 w 880135"/>
              <a:gd name="connsiteY42" fmla="*/ 770983 h 986227"/>
              <a:gd name="connsiteX43" fmla="*/ 713289 w 880135"/>
              <a:gd name="connsiteY43" fmla="*/ 771436 h 986227"/>
              <a:gd name="connsiteX44" fmla="*/ 713629 w 880135"/>
              <a:gd name="connsiteY44" fmla="*/ 770756 h 986227"/>
              <a:gd name="connsiteX45" fmla="*/ 712609 w 880135"/>
              <a:gd name="connsiteY45" fmla="*/ 765995 h 986227"/>
              <a:gd name="connsiteX46" fmla="*/ 712949 w 880135"/>
              <a:gd name="connsiteY46" fmla="*/ 765089 h 986227"/>
              <a:gd name="connsiteX47" fmla="*/ 712949 w 880135"/>
              <a:gd name="connsiteY47" fmla="*/ 764409 h 986227"/>
              <a:gd name="connsiteX48" fmla="*/ 712609 w 880135"/>
              <a:gd name="connsiteY48" fmla="*/ 763615 h 986227"/>
              <a:gd name="connsiteX49" fmla="*/ 711589 w 880135"/>
              <a:gd name="connsiteY49" fmla="*/ 762368 h 986227"/>
              <a:gd name="connsiteX50" fmla="*/ 710796 w 880135"/>
              <a:gd name="connsiteY50" fmla="*/ 759761 h 986227"/>
              <a:gd name="connsiteX51" fmla="*/ 710569 w 880135"/>
              <a:gd name="connsiteY51" fmla="*/ 758061 h 986227"/>
              <a:gd name="connsiteX52" fmla="*/ 710229 w 880135"/>
              <a:gd name="connsiteY52" fmla="*/ 757494 h 986227"/>
              <a:gd name="connsiteX53" fmla="*/ 708642 w 880135"/>
              <a:gd name="connsiteY53" fmla="*/ 756134 h 986227"/>
              <a:gd name="connsiteX54" fmla="*/ 707849 w 880135"/>
              <a:gd name="connsiteY54" fmla="*/ 754547 h 986227"/>
              <a:gd name="connsiteX55" fmla="*/ 708189 w 880135"/>
              <a:gd name="connsiteY55" fmla="*/ 749787 h 986227"/>
              <a:gd name="connsiteX56" fmla="*/ 706828 w 880135"/>
              <a:gd name="connsiteY56" fmla="*/ 749447 h 986227"/>
              <a:gd name="connsiteX57" fmla="*/ 698554 w 880135"/>
              <a:gd name="connsiteY57" fmla="*/ 806347 h 986227"/>
              <a:gd name="connsiteX58" fmla="*/ 701275 w 880135"/>
              <a:gd name="connsiteY58" fmla="*/ 806573 h 986227"/>
              <a:gd name="connsiteX59" fmla="*/ 703315 w 880135"/>
              <a:gd name="connsiteY59" fmla="*/ 806573 h 986227"/>
              <a:gd name="connsiteX60" fmla="*/ 703995 w 880135"/>
              <a:gd name="connsiteY60" fmla="*/ 806007 h 986227"/>
              <a:gd name="connsiteX61" fmla="*/ 704788 w 880135"/>
              <a:gd name="connsiteY61" fmla="*/ 803626 h 986227"/>
              <a:gd name="connsiteX62" fmla="*/ 704788 w 880135"/>
              <a:gd name="connsiteY62" fmla="*/ 799433 h 986227"/>
              <a:gd name="connsiteX63" fmla="*/ 705015 w 880135"/>
              <a:gd name="connsiteY63" fmla="*/ 798299 h 986227"/>
              <a:gd name="connsiteX64" fmla="*/ 705468 w 880135"/>
              <a:gd name="connsiteY64" fmla="*/ 797392 h 986227"/>
              <a:gd name="connsiteX65" fmla="*/ 709889 w 880135"/>
              <a:gd name="connsiteY65" fmla="*/ 794219 h 986227"/>
              <a:gd name="connsiteX66" fmla="*/ 710342 w 880135"/>
              <a:gd name="connsiteY66" fmla="*/ 794219 h 986227"/>
              <a:gd name="connsiteX67" fmla="*/ 710342 w 880135"/>
              <a:gd name="connsiteY67" fmla="*/ 794672 h 986227"/>
              <a:gd name="connsiteX68" fmla="*/ 710342 w 880135"/>
              <a:gd name="connsiteY68" fmla="*/ 795125 h 986227"/>
              <a:gd name="connsiteX69" fmla="*/ 709095 w 880135"/>
              <a:gd name="connsiteY69" fmla="*/ 796145 h 986227"/>
              <a:gd name="connsiteX70" fmla="*/ 708642 w 880135"/>
              <a:gd name="connsiteY70" fmla="*/ 796939 h 986227"/>
              <a:gd name="connsiteX71" fmla="*/ 708642 w 880135"/>
              <a:gd name="connsiteY71" fmla="*/ 799546 h 986227"/>
              <a:gd name="connsiteX72" fmla="*/ 707509 w 880135"/>
              <a:gd name="connsiteY72" fmla="*/ 800340 h 986227"/>
              <a:gd name="connsiteX73" fmla="*/ 707055 w 880135"/>
              <a:gd name="connsiteY73" fmla="*/ 802040 h 986227"/>
              <a:gd name="connsiteX74" fmla="*/ 707055 w 880135"/>
              <a:gd name="connsiteY74" fmla="*/ 803060 h 986227"/>
              <a:gd name="connsiteX75" fmla="*/ 708302 w 880135"/>
              <a:gd name="connsiteY75" fmla="*/ 805553 h 986227"/>
              <a:gd name="connsiteX76" fmla="*/ 708302 w 880135"/>
              <a:gd name="connsiteY76" fmla="*/ 807480 h 986227"/>
              <a:gd name="connsiteX77" fmla="*/ 708529 w 880135"/>
              <a:gd name="connsiteY77" fmla="*/ 808954 h 986227"/>
              <a:gd name="connsiteX78" fmla="*/ 709549 w 880135"/>
              <a:gd name="connsiteY78" fmla="*/ 811334 h 986227"/>
              <a:gd name="connsiteX79" fmla="*/ 710796 w 880135"/>
              <a:gd name="connsiteY79" fmla="*/ 811561 h 986227"/>
              <a:gd name="connsiteX80" fmla="*/ 713063 w 880135"/>
              <a:gd name="connsiteY80" fmla="*/ 811221 h 986227"/>
              <a:gd name="connsiteX81" fmla="*/ 713516 w 880135"/>
              <a:gd name="connsiteY81" fmla="*/ 810767 h 986227"/>
              <a:gd name="connsiteX82" fmla="*/ 714083 w 880135"/>
              <a:gd name="connsiteY82" fmla="*/ 808727 h 986227"/>
              <a:gd name="connsiteX83" fmla="*/ 714989 w 880135"/>
              <a:gd name="connsiteY83" fmla="*/ 807027 h 986227"/>
              <a:gd name="connsiteX84" fmla="*/ 715443 w 880135"/>
              <a:gd name="connsiteY84" fmla="*/ 804873 h 986227"/>
              <a:gd name="connsiteX85" fmla="*/ 715669 w 880135"/>
              <a:gd name="connsiteY85" fmla="*/ 802153 h 986227"/>
              <a:gd name="connsiteX86" fmla="*/ 715443 w 880135"/>
              <a:gd name="connsiteY86" fmla="*/ 801473 h 986227"/>
              <a:gd name="connsiteX87" fmla="*/ 714536 w 880135"/>
              <a:gd name="connsiteY87" fmla="*/ 801246 h 986227"/>
              <a:gd name="connsiteX88" fmla="*/ 714536 w 880135"/>
              <a:gd name="connsiteY88" fmla="*/ 800226 h 986227"/>
              <a:gd name="connsiteX89" fmla="*/ 715216 w 880135"/>
              <a:gd name="connsiteY89" fmla="*/ 795012 h 986227"/>
              <a:gd name="connsiteX90" fmla="*/ 715556 w 880135"/>
              <a:gd name="connsiteY90" fmla="*/ 790818 h 986227"/>
              <a:gd name="connsiteX91" fmla="*/ 715329 w 880135"/>
              <a:gd name="connsiteY91" fmla="*/ 786624 h 986227"/>
              <a:gd name="connsiteX92" fmla="*/ 714196 w 880135"/>
              <a:gd name="connsiteY92" fmla="*/ 777103 h 986227"/>
              <a:gd name="connsiteX93" fmla="*/ 713856 w 880135"/>
              <a:gd name="connsiteY93" fmla="*/ 775857 h 986227"/>
              <a:gd name="connsiteX94" fmla="*/ 713403 w 880135"/>
              <a:gd name="connsiteY94" fmla="*/ 775517 h 986227"/>
              <a:gd name="connsiteX95" fmla="*/ 711702 w 880135"/>
              <a:gd name="connsiteY95" fmla="*/ 775517 h 986227"/>
              <a:gd name="connsiteX96" fmla="*/ 709776 w 880135"/>
              <a:gd name="connsiteY96" fmla="*/ 774270 h 986227"/>
              <a:gd name="connsiteX97" fmla="*/ 708869 w 880135"/>
              <a:gd name="connsiteY97" fmla="*/ 774270 h 986227"/>
              <a:gd name="connsiteX98" fmla="*/ 706715 w 880135"/>
              <a:gd name="connsiteY98" fmla="*/ 774950 h 986227"/>
              <a:gd name="connsiteX99" fmla="*/ 705242 w 880135"/>
              <a:gd name="connsiteY99" fmla="*/ 776650 h 986227"/>
              <a:gd name="connsiteX100" fmla="*/ 705015 w 880135"/>
              <a:gd name="connsiteY100" fmla="*/ 777443 h 986227"/>
              <a:gd name="connsiteX101" fmla="*/ 705695 w 880135"/>
              <a:gd name="connsiteY101" fmla="*/ 779483 h 986227"/>
              <a:gd name="connsiteX102" fmla="*/ 705695 w 880135"/>
              <a:gd name="connsiteY102" fmla="*/ 781524 h 986227"/>
              <a:gd name="connsiteX103" fmla="*/ 703768 w 880135"/>
              <a:gd name="connsiteY103" fmla="*/ 783338 h 986227"/>
              <a:gd name="connsiteX104" fmla="*/ 700708 w 880135"/>
              <a:gd name="connsiteY104" fmla="*/ 785038 h 986227"/>
              <a:gd name="connsiteX105" fmla="*/ 700141 w 880135"/>
              <a:gd name="connsiteY105" fmla="*/ 786851 h 986227"/>
              <a:gd name="connsiteX106" fmla="*/ 702521 w 880135"/>
              <a:gd name="connsiteY106" fmla="*/ 787871 h 986227"/>
              <a:gd name="connsiteX107" fmla="*/ 702521 w 880135"/>
              <a:gd name="connsiteY107" fmla="*/ 790252 h 986227"/>
              <a:gd name="connsiteX108" fmla="*/ 700028 w 880135"/>
              <a:gd name="connsiteY108" fmla="*/ 790932 h 986227"/>
              <a:gd name="connsiteX109" fmla="*/ 698894 w 880135"/>
              <a:gd name="connsiteY109" fmla="*/ 790025 h 986227"/>
              <a:gd name="connsiteX110" fmla="*/ 697761 w 880135"/>
              <a:gd name="connsiteY110" fmla="*/ 790025 h 986227"/>
              <a:gd name="connsiteX111" fmla="*/ 695607 w 880135"/>
              <a:gd name="connsiteY111" fmla="*/ 791725 h 986227"/>
              <a:gd name="connsiteX112" fmla="*/ 694927 w 880135"/>
              <a:gd name="connsiteY112" fmla="*/ 792745 h 986227"/>
              <a:gd name="connsiteX113" fmla="*/ 695721 w 880135"/>
              <a:gd name="connsiteY113" fmla="*/ 794105 h 986227"/>
              <a:gd name="connsiteX114" fmla="*/ 697081 w 880135"/>
              <a:gd name="connsiteY114" fmla="*/ 795692 h 986227"/>
              <a:gd name="connsiteX115" fmla="*/ 698327 w 880135"/>
              <a:gd name="connsiteY115" fmla="*/ 796599 h 986227"/>
              <a:gd name="connsiteX116" fmla="*/ 697647 w 880135"/>
              <a:gd name="connsiteY116" fmla="*/ 800453 h 986227"/>
              <a:gd name="connsiteX117" fmla="*/ 693907 w 880135"/>
              <a:gd name="connsiteY117" fmla="*/ 800226 h 986227"/>
              <a:gd name="connsiteX118" fmla="*/ 692887 w 880135"/>
              <a:gd name="connsiteY118" fmla="*/ 802380 h 986227"/>
              <a:gd name="connsiteX119" fmla="*/ 693340 w 880135"/>
              <a:gd name="connsiteY119" fmla="*/ 805100 h 986227"/>
              <a:gd name="connsiteX120" fmla="*/ 695380 w 880135"/>
              <a:gd name="connsiteY120" fmla="*/ 804533 h 986227"/>
              <a:gd name="connsiteX121" fmla="*/ 698441 w 880135"/>
              <a:gd name="connsiteY121" fmla="*/ 806800 h 986227"/>
              <a:gd name="connsiteX122" fmla="*/ 704562 w 880135"/>
              <a:gd name="connsiteY122" fmla="*/ 745366 h 986227"/>
              <a:gd name="connsiteX123" fmla="*/ 702748 w 880135"/>
              <a:gd name="connsiteY123" fmla="*/ 745366 h 986227"/>
              <a:gd name="connsiteX124" fmla="*/ 700481 w 880135"/>
              <a:gd name="connsiteY124" fmla="*/ 746273 h 986227"/>
              <a:gd name="connsiteX125" fmla="*/ 699348 w 880135"/>
              <a:gd name="connsiteY125" fmla="*/ 747293 h 986227"/>
              <a:gd name="connsiteX126" fmla="*/ 700708 w 880135"/>
              <a:gd name="connsiteY126" fmla="*/ 748767 h 986227"/>
              <a:gd name="connsiteX127" fmla="*/ 700935 w 880135"/>
              <a:gd name="connsiteY127" fmla="*/ 749674 h 986227"/>
              <a:gd name="connsiteX128" fmla="*/ 702408 w 880135"/>
              <a:gd name="connsiteY128" fmla="*/ 749334 h 986227"/>
              <a:gd name="connsiteX129" fmla="*/ 702975 w 880135"/>
              <a:gd name="connsiteY129" fmla="*/ 748993 h 986227"/>
              <a:gd name="connsiteX130" fmla="*/ 703655 w 880135"/>
              <a:gd name="connsiteY130" fmla="*/ 748313 h 986227"/>
              <a:gd name="connsiteX131" fmla="*/ 706375 w 880135"/>
              <a:gd name="connsiteY131" fmla="*/ 747067 h 986227"/>
              <a:gd name="connsiteX132" fmla="*/ 706148 w 880135"/>
              <a:gd name="connsiteY132" fmla="*/ 746160 h 986227"/>
              <a:gd name="connsiteX133" fmla="*/ 704562 w 880135"/>
              <a:gd name="connsiteY133" fmla="*/ 745366 h 986227"/>
              <a:gd name="connsiteX134" fmla="*/ 696627 w 880135"/>
              <a:gd name="connsiteY134" fmla="*/ 786624 h 986227"/>
              <a:gd name="connsiteX135" fmla="*/ 699234 w 880135"/>
              <a:gd name="connsiteY135" fmla="*/ 784018 h 986227"/>
              <a:gd name="connsiteX136" fmla="*/ 702295 w 880135"/>
              <a:gd name="connsiteY136" fmla="*/ 779710 h 986227"/>
              <a:gd name="connsiteX137" fmla="*/ 702521 w 880135"/>
              <a:gd name="connsiteY137" fmla="*/ 777443 h 986227"/>
              <a:gd name="connsiteX138" fmla="*/ 702295 w 880135"/>
              <a:gd name="connsiteY138" fmla="*/ 775630 h 986227"/>
              <a:gd name="connsiteX139" fmla="*/ 699914 w 880135"/>
              <a:gd name="connsiteY139" fmla="*/ 775630 h 986227"/>
              <a:gd name="connsiteX140" fmla="*/ 698667 w 880135"/>
              <a:gd name="connsiteY140" fmla="*/ 776650 h 986227"/>
              <a:gd name="connsiteX141" fmla="*/ 694700 w 880135"/>
              <a:gd name="connsiteY141" fmla="*/ 777783 h 986227"/>
              <a:gd name="connsiteX142" fmla="*/ 693794 w 880135"/>
              <a:gd name="connsiteY142" fmla="*/ 777443 h 986227"/>
              <a:gd name="connsiteX143" fmla="*/ 692774 w 880135"/>
              <a:gd name="connsiteY143" fmla="*/ 778010 h 986227"/>
              <a:gd name="connsiteX144" fmla="*/ 691980 w 880135"/>
              <a:gd name="connsiteY144" fmla="*/ 778803 h 986227"/>
              <a:gd name="connsiteX145" fmla="*/ 691640 w 880135"/>
              <a:gd name="connsiteY145" fmla="*/ 780390 h 986227"/>
              <a:gd name="connsiteX146" fmla="*/ 692887 w 880135"/>
              <a:gd name="connsiteY146" fmla="*/ 781524 h 986227"/>
              <a:gd name="connsiteX147" fmla="*/ 693680 w 880135"/>
              <a:gd name="connsiteY147" fmla="*/ 781751 h 986227"/>
              <a:gd name="connsiteX148" fmla="*/ 694247 w 880135"/>
              <a:gd name="connsiteY148" fmla="*/ 782317 h 986227"/>
              <a:gd name="connsiteX149" fmla="*/ 694814 w 880135"/>
              <a:gd name="connsiteY149" fmla="*/ 784358 h 986227"/>
              <a:gd name="connsiteX150" fmla="*/ 693114 w 880135"/>
              <a:gd name="connsiteY150" fmla="*/ 785944 h 986227"/>
              <a:gd name="connsiteX151" fmla="*/ 691753 w 880135"/>
              <a:gd name="connsiteY151" fmla="*/ 787531 h 986227"/>
              <a:gd name="connsiteX152" fmla="*/ 693000 w 880135"/>
              <a:gd name="connsiteY152" fmla="*/ 788551 h 986227"/>
              <a:gd name="connsiteX153" fmla="*/ 694474 w 880135"/>
              <a:gd name="connsiteY153" fmla="*/ 788551 h 986227"/>
              <a:gd name="connsiteX154" fmla="*/ 696854 w 880135"/>
              <a:gd name="connsiteY154" fmla="*/ 786511 h 986227"/>
              <a:gd name="connsiteX155" fmla="*/ 720203 w 880135"/>
              <a:gd name="connsiteY155" fmla="*/ 625786 h 986227"/>
              <a:gd name="connsiteX156" fmla="*/ 722697 w 880135"/>
              <a:gd name="connsiteY156" fmla="*/ 626806 h 986227"/>
              <a:gd name="connsiteX157" fmla="*/ 725191 w 880135"/>
              <a:gd name="connsiteY157" fmla="*/ 626806 h 986227"/>
              <a:gd name="connsiteX158" fmla="*/ 726664 w 880135"/>
              <a:gd name="connsiteY158" fmla="*/ 627146 h 986227"/>
              <a:gd name="connsiteX159" fmla="*/ 728138 w 880135"/>
              <a:gd name="connsiteY159" fmla="*/ 627146 h 986227"/>
              <a:gd name="connsiteX160" fmla="*/ 729724 w 880135"/>
              <a:gd name="connsiteY160" fmla="*/ 626466 h 986227"/>
              <a:gd name="connsiteX161" fmla="*/ 730405 w 880135"/>
              <a:gd name="connsiteY161" fmla="*/ 624993 h 986227"/>
              <a:gd name="connsiteX162" fmla="*/ 730178 w 880135"/>
              <a:gd name="connsiteY162" fmla="*/ 621479 h 986227"/>
              <a:gd name="connsiteX163" fmla="*/ 732218 w 880135"/>
              <a:gd name="connsiteY163" fmla="*/ 620572 h 986227"/>
              <a:gd name="connsiteX164" fmla="*/ 734485 w 880135"/>
              <a:gd name="connsiteY164" fmla="*/ 619098 h 986227"/>
              <a:gd name="connsiteX165" fmla="*/ 735845 w 880135"/>
              <a:gd name="connsiteY165" fmla="*/ 616945 h 986227"/>
              <a:gd name="connsiteX166" fmla="*/ 736639 w 880135"/>
              <a:gd name="connsiteY166" fmla="*/ 615471 h 986227"/>
              <a:gd name="connsiteX167" fmla="*/ 735165 w 880135"/>
              <a:gd name="connsiteY167" fmla="*/ 613091 h 986227"/>
              <a:gd name="connsiteX168" fmla="*/ 734032 w 880135"/>
              <a:gd name="connsiteY168" fmla="*/ 610824 h 986227"/>
              <a:gd name="connsiteX169" fmla="*/ 731878 w 880135"/>
              <a:gd name="connsiteY169" fmla="*/ 609351 h 986227"/>
              <a:gd name="connsiteX170" fmla="*/ 729951 w 880135"/>
              <a:gd name="connsiteY170" fmla="*/ 607197 h 986227"/>
              <a:gd name="connsiteX171" fmla="*/ 729498 w 880135"/>
              <a:gd name="connsiteY171" fmla="*/ 606290 h 986227"/>
              <a:gd name="connsiteX172" fmla="*/ 730971 w 880135"/>
              <a:gd name="connsiteY172" fmla="*/ 605157 h 986227"/>
              <a:gd name="connsiteX173" fmla="*/ 732218 w 880135"/>
              <a:gd name="connsiteY173" fmla="*/ 604703 h 986227"/>
              <a:gd name="connsiteX174" fmla="*/ 732671 w 880135"/>
              <a:gd name="connsiteY174" fmla="*/ 604137 h 986227"/>
              <a:gd name="connsiteX175" fmla="*/ 734372 w 880135"/>
              <a:gd name="connsiteY175" fmla="*/ 603683 h 986227"/>
              <a:gd name="connsiteX176" fmla="*/ 735959 w 880135"/>
              <a:gd name="connsiteY176" fmla="*/ 603003 h 986227"/>
              <a:gd name="connsiteX177" fmla="*/ 734825 w 880135"/>
              <a:gd name="connsiteY177" fmla="*/ 601076 h 986227"/>
              <a:gd name="connsiteX178" fmla="*/ 734825 w 880135"/>
              <a:gd name="connsiteY178" fmla="*/ 599036 h 986227"/>
              <a:gd name="connsiteX179" fmla="*/ 736525 w 880135"/>
              <a:gd name="connsiteY179" fmla="*/ 598016 h 986227"/>
              <a:gd name="connsiteX180" fmla="*/ 736865 w 880135"/>
              <a:gd name="connsiteY180" fmla="*/ 595749 h 986227"/>
              <a:gd name="connsiteX181" fmla="*/ 736185 w 880135"/>
              <a:gd name="connsiteY181" fmla="*/ 595069 h 986227"/>
              <a:gd name="connsiteX182" fmla="*/ 735732 w 880135"/>
              <a:gd name="connsiteY182" fmla="*/ 591895 h 986227"/>
              <a:gd name="connsiteX183" fmla="*/ 734938 w 880135"/>
              <a:gd name="connsiteY183" fmla="*/ 590195 h 986227"/>
              <a:gd name="connsiteX184" fmla="*/ 734712 w 880135"/>
              <a:gd name="connsiteY184" fmla="*/ 587928 h 986227"/>
              <a:gd name="connsiteX185" fmla="*/ 730518 w 880135"/>
              <a:gd name="connsiteY185" fmla="*/ 587475 h 986227"/>
              <a:gd name="connsiteX186" fmla="*/ 724284 w 880135"/>
              <a:gd name="connsiteY186" fmla="*/ 585321 h 986227"/>
              <a:gd name="connsiteX187" fmla="*/ 723717 w 880135"/>
              <a:gd name="connsiteY187" fmla="*/ 586001 h 986227"/>
              <a:gd name="connsiteX188" fmla="*/ 724397 w 880135"/>
              <a:gd name="connsiteY188" fmla="*/ 586795 h 986227"/>
              <a:gd name="connsiteX189" fmla="*/ 724624 w 880135"/>
              <a:gd name="connsiteY189" fmla="*/ 587815 h 986227"/>
              <a:gd name="connsiteX190" fmla="*/ 723830 w 880135"/>
              <a:gd name="connsiteY190" fmla="*/ 590762 h 986227"/>
              <a:gd name="connsiteX191" fmla="*/ 723830 w 880135"/>
              <a:gd name="connsiteY191" fmla="*/ 592235 h 986227"/>
              <a:gd name="connsiteX192" fmla="*/ 723490 w 880135"/>
              <a:gd name="connsiteY192" fmla="*/ 593595 h 986227"/>
              <a:gd name="connsiteX193" fmla="*/ 721677 w 880135"/>
              <a:gd name="connsiteY193" fmla="*/ 596542 h 986227"/>
              <a:gd name="connsiteX194" fmla="*/ 721450 w 880135"/>
              <a:gd name="connsiteY194" fmla="*/ 597903 h 986227"/>
              <a:gd name="connsiteX195" fmla="*/ 721450 w 880135"/>
              <a:gd name="connsiteY195" fmla="*/ 599376 h 986227"/>
              <a:gd name="connsiteX196" fmla="*/ 721450 w 880135"/>
              <a:gd name="connsiteY196" fmla="*/ 600850 h 986227"/>
              <a:gd name="connsiteX197" fmla="*/ 720997 w 880135"/>
              <a:gd name="connsiteY197" fmla="*/ 602323 h 986227"/>
              <a:gd name="connsiteX198" fmla="*/ 720997 w 880135"/>
              <a:gd name="connsiteY198" fmla="*/ 603570 h 986227"/>
              <a:gd name="connsiteX199" fmla="*/ 721790 w 880135"/>
              <a:gd name="connsiteY199" fmla="*/ 606517 h 986227"/>
              <a:gd name="connsiteX200" fmla="*/ 720657 w 880135"/>
              <a:gd name="connsiteY200" fmla="*/ 614225 h 986227"/>
              <a:gd name="connsiteX201" fmla="*/ 719070 w 880135"/>
              <a:gd name="connsiteY201" fmla="*/ 619552 h 986227"/>
              <a:gd name="connsiteX202" fmla="*/ 717370 w 880135"/>
              <a:gd name="connsiteY202" fmla="*/ 622385 h 986227"/>
              <a:gd name="connsiteX203" fmla="*/ 717030 w 880135"/>
              <a:gd name="connsiteY203" fmla="*/ 623632 h 986227"/>
              <a:gd name="connsiteX204" fmla="*/ 717710 w 880135"/>
              <a:gd name="connsiteY204" fmla="*/ 624539 h 986227"/>
              <a:gd name="connsiteX205" fmla="*/ 720090 w 880135"/>
              <a:gd name="connsiteY205" fmla="*/ 626013 h 986227"/>
              <a:gd name="connsiteX206" fmla="*/ 731538 w 880135"/>
              <a:gd name="connsiteY206" fmla="*/ 658770 h 986227"/>
              <a:gd name="connsiteX207" fmla="*/ 730745 w 880135"/>
              <a:gd name="connsiteY207" fmla="*/ 658770 h 986227"/>
              <a:gd name="connsiteX208" fmla="*/ 729611 w 880135"/>
              <a:gd name="connsiteY208" fmla="*/ 659110 h 986227"/>
              <a:gd name="connsiteX209" fmla="*/ 728818 w 880135"/>
              <a:gd name="connsiteY209" fmla="*/ 660583 h 986227"/>
              <a:gd name="connsiteX210" fmla="*/ 728818 w 880135"/>
              <a:gd name="connsiteY210" fmla="*/ 661603 h 986227"/>
              <a:gd name="connsiteX211" fmla="*/ 729158 w 880135"/>
              <a:gd name="connsiteY211" fmla="*/ 662510 h 986227"/>
              <a:gd name="connsiteX212" fmla="*/ 730518 w 880135"/>
              <a:gd name="connsiteY212" fmla="*/ 664324 h 986227"/>
              <a:gd name="connsiteX213" fmla="*/ 730745 w 880135"/>
              <a:gd name="connsiteY213" fmla="*/ 665570 h 986227"/>
              <a:gd name="connsiteX214" fmla="*/ 731311 w 880135"/>
              <a:gd name="connsiteY214" fmla="*/ 666477 h 986227"/>
              <a:gd name="connsiteX215" fmla="*/ 731878 w 880135"/>
              <a:gd name="connsiteY215" fmla="*/ 666477 h 986227"/>
              <a:gd name="connsiteX216" fmla="*/ 732558 w 880135"/>
              <a:gd name="connsiteY216" fmla="*/ 666250 h 986227"/>
              <a:gd name="connsiteX217" fmla="*/ 732898 w 880135"/>
              <a:gd name="connsiteY217" fmla="*/ 664437 h 986227"/>
              <a:gd name="connsiteX218" fmla="*/ 732671 w 880135"/>
              <a:gd name="connsiteY218" fmla="*/ 662510 h 986227"/>
              <a:gd name="connsiteX219" fmla="*/ 732445 w 880135"/>
              <a:gd name="connsiteY219" fmla="*/ 660583 h 986227"/>
              <a:gd name="connsiteX220" fmla="*/ 731538 w 880135"/>
              <a:gd name="connsiteY220" fmla="*/ 658883 h 986227"/>
              <a:gd name="connsiteX221" fmla="*/ 739132 w 880135"/>
              <a:gd name="connsiteY221" fmla="*/ 658316 h 986227"/>
              <a:gd name="connsiteX222" fmla="*/ 737319 w 880135"/>
              <a:gd name="connsiteY222" fmla="*/ 660017 h 986227"/>
              <a:gd name="connsiteX223" fmla="*/ 736525 w 880135"/>
              <a:gd name="connsiteY223" fmla="*/ 661263 h 986227"/>
              <a:gd name="connsiteX224" fmla="*/ 737092 w 880135"/>
              <a:gd name="connsiteY224" fmla="*/ 663530 h 986227"/>
              <a:gd name="connsiteX225" fmla="*/ 737545 w 880135"/>
              <a:gd name="connsiteY225" fmla="*/ 664890 h 986227"/>
              <a:gd name="connsiteX226" fmla="*/ 738452 w 880135"/>
              <a:gd name="connsiteY226" fmla="*/ 666477 h 986227"/>
              <a:gd name="connsiteX227" fmla="*/ 740946 w 880135"/>
              <a:gd name="connsiteY227" fmla="*/ 667157 h 986227"/>
              <a:gd name="connsiteX228" fmla="*/ 745933 w 880135"/>
              <a:gd name="connsiteY228" fmla="*/ 665004 h 986227"/>
              <a:gd name="connsiteX229" fmla="*/ 747746 w 880135"/>
              <a:gd name="connsiteY229" fmla="*/ 663190 h 986227"/>
              <a:gd name="connsiteX230" fmla="*/ 748767 w 880135"/>
              <a:gd name="connsiteY230" fmla="*/ 661150 h 986227"/>
              <a:gd name="connsiteX231" fmla="*/ 750467 w 880135"/>
              <a:gd name="connsiteY231" fmla="*/ 658770 h 986227"/>
              <a:gd name="connsiteX232" fmla="*/ 750240 w 880135"/>
              <a:gd name="connsiteY232" fmla="*/ 657636 h 986227"/>
              <a:gd name="connsiteX233" fmla="*/ 748880 w 880135"/>
              <a:gd name="connsiteY233" fmla="*/ 656276 h 986227"/>
              <a:gd name="connsiteX234" fmla="*/ 745026 w 880135"/>
              <a:gd name="connsiteY234" fmla="*/ 654236 h 986227"/>
              <a:gd name="connsiteX235" fmla="*/ 741399 w 880135"/>
              <a:gd name="connsiteY235" fmla="*/ 652876 h 986227"/>
              <a:gd name="connsiteX236" fmla="*/ 740379 w 880135"/>
              <a:gd name="connsiteY236" fmla="*/ 653329 h 986227"/>
              <a:gd name="connsiteX237" fmla="*/ 740152 w 880135"/>
              <a:gd name="connsiteY237" fmla="*/ 654462 h 986227"/>
              <a:gd name="connsiteX238" fmla="*/ 740152 w 880135"/>
              <a:gd name="connsiteY238" fmla="*/ 655709 h 986227"/>
              <a:gd name="connsiteX239" fmla="*/ 739926 w 880135"/>
              <a:gd name="connsiteY239" fmla="*/ 657069 h 986227"/>
              <a:gd name="connsiteX240" fmla="*/ 739246 w 880135"/>
              <a:gd name="connsiteY240" fmla="*/ 658203 h 986227"/>
              <a:gd name="connsiteX241" fmla="*/ 711476 w 880135"/>
              <a:gd name="connsiteY241" fmla="*/ 633494 h 986227"/>
              <a:gd name="connsiteX242" fmla="*/ 711476 w 880135"/>
              <a:gd name="connsiteY242" fmla="*/ 633267 h 986227"/>
              <a:gd name="connsiteX243" fmla="*/ 711476 w 880135"/>
              <a:gd name="connsiteY243" fmla="*/ 632700 h 986227"/>
              <a:gd name="connsiteX244" fmla="*/ 711022 w 880135"/>
              <a:gd name="connsiteY244" fmla="*/ 632020 h 986227"/>
              <a:gd name="connsiteX245" fmla="*/ 710002 w 880135"/>
              <a:gd name="connsiteY245" fmla="*/ 631567 h 986227"/>
              <a:gd name="connsiteX246" fmla="*/ 708529 w 880135"/>
              <a:gd name="connsiteY246" fmla="*/ 631907 h 986227"/>
              <a:gd name="connsiteX247" fmla="*/ 708075 w 880135"/>
              <a:gd name="connsiteY247" fmla="*/ 632473 h 986227"/>
              <a:gd name="connsiteX248" fmla="*/ 708075 w 880135"/>
              <a:gd name="connsiteY248" fmla="*/ 633154 h 986227"/>
              <a:gd name="connsiteX249" fmla="*/ 708755 w 880135"/>
              <a:gd name="connsiteY249" fmla="*/ 633947 h 986227"/>
              <a:gd name="connsiteX250" fmla="*/ 711702 w 880135"/>
              <a:gd name="connsiteY250" fmla="*/ 633494 h 986227"/>
              <a:gd name="connsiteX251" fmla="*/ 702181 w 880135"/>
              <a:gd name="connsiteY251" fmla="*/ 812241 h 986227"/>
              <a:gd name="connsiteX252" fmla="*/ 700368 w 880135"/>
              <a:gd name="connsiteY252" fmla="*/ 811901 h 986227"/>
              <a:gd name="connsiteX253" fmla="*/ 697987 w 880135"/>
              <a:gd name="connsiteY253" fmla="*/ 810881 h 986227"/>
              <a:gd name="connsiteX254" fmla="*/ 697081 w 880135"/>
              <a:gd name="connsiteY254" fmla="*/ 813827 h 986227"/>
              <a:gd name="connsiteX255" fmla="*/ 697081 w 880135"/>
              <a:gd name="connsiteY255" fmla="*/ 815414 h 986227"/>
              <a:gd name="connsiteX256" fmla="*/ 696514 w 880135"/>
              <a:gd name="connsiteY256" fmla="*/ 816095 h 986227"/>
              <a:gd name="connsiteX257" fmla="*/ 696174 w 880135"/>
              <a:gd name="connsiteY257" fmla="*/ 817908 h 986227"/>
              <a:gd name="connsiteX258" fmla="*/ 695380 w 880135"/>
              <a:gd name="connsiteY258" fmla="*/ 820402 h 986227"/>
              <a:gd name="connsiteX259" fmla="*/ 698327 w 880135"/>
              <a:gd name="connsiteY259" fmla="*/ 820402 h 986227"/>
              <a:gd name="connsiteX260" fmla="*/ 699461 w 880135"/>
              <a:gd name="connsiteY260" fmla="*/ 821308 h 986227"/>
              <a:gd name="connsiteX261" fmla="*/ 703428 w 880135"/>
              <a:gd name="connsiteY261" fmla="*/ 819042 h 986227"/>
              <a:gd name="connsiteX262" fmla="*/ 705355 w 880135"/>
              <a:gd name="connsiteY262" fmla="*/ 817342 h 986227"/>
              <a:gd name="connsiteX263" fmla="*/ 707962 w 880135"/>
              <a:gd name="connsiteY263" fmla="*/ 816208 h 986227"/>
              <a:gd name="connsiteX264" fmla="*/ 707168 w 880135"/>
              <a:gd name="connsiteY264" fmla="*/ 813714 h 986227"/>
              <a:gd name="connsiteX265" fmla="*/ 704562 w 880135"/>
              <a:gd name="connsiteY265" fmla="*/ 813147 h 986227"/>
              <a:gd name="connsiteX266" fmla="*/ 702181 w 880135"/>
              <a:gd name="connsiteY266" fmla="*/ 812241 h 986227"/>
              <a:gd name="connsiteX267" fmla="*/ 728138 w 880135"/>
              <a:gd name="connsiteY267" fmla="*/ 638254 h 986227"/>
              <a:gd name="connsiteX268" fmla="*/ 725871 w 880135"/>
              <a:gd name="connsiteY268" fmla="*/ 639161 h 986227"/>
              <a:gd name="connsiteX269" fmla="*/ 722357 w 880135"/>
              <a:gd name="connsiteY269" fmla="*/ 639161 h 986227"/>
              <a:gd name="connsiteX270" fmla="*/ 722357 w 880135"/>
              <a:gd name="connsiteY270" fmla="*/ 640634 h 986227"/>
              <a:gd name="connsiteX271" fmla="*/ 722924 w 880135"/>
              <a:gd name="connsiteY271" fmla="*/ 641088 h 986227"/>
              <a:gd name="connsiteX272" fmla="*/ 726211 w 880135"/>
              <a:gd name="connsiteY272" fmla="*/ 641995 h 986227"/>
              <a:gd name="connsiteX273" fmla="*/ 726551 w 880135"/>
              <a:gd name="connsiteY273" fmla="*/ 641768 h 986227"/>
              <a:gd name="connsiteX274" fmla="*/ 727231 w 880135"/>
              <a:gd name="connsiteY274" fmla="*/ 640748 h 986227"/>
              <a:gd name="connsiteX275" fmla="*/ 728704 w 880135"/>
              <a:gd name="connsiteY275" fmla="*/ 640974 h 986227"/>
              <a:gd name="connsiteX276" fmla="*/ 729611 w 880135"/>
              <a:gd name="connsiteY276" fmla="*/ 640748 h 986227"/>
              <a:gd name="connsiteX277" fmla="*/ 729158 w 880135"/>
              <a:gd name="connsiteY277" fmla="*/ 639387 h 986227"/>
              <a:gd name="connsiteX278" fmla="*/ 728478 w 880135"/>
              <a:gd name="connsiteY278" fmla="*/ 638367 h 986227"/>
              <a:gd name="connsiteX279" fmla="*/ 728138 w 880135"/>
              <a:gd name="connsiteY279" fmla="*/ 638367 h 986227"/>
              <a:gd name="connsiteX280" fmla="*/ 711362 w 880135"/>
              <a:gd name="connsiteY280" fmla="*/ 691187 h 986227"/>
              <a:gd name="connsiteX281" fmla="*/ 713743 w 880135"/>
              <a:gd name="connsiteY281" fmla="*/ 690733 h 986227"/>
              <a:gd name="connsiteX282" fmla="*/ 715669 w 880135"/>
              <a:gd name="connsiteY282" fmla="*/ 691640 h 986227"/>
              <a:gd name="connsiteX283" fmla="*/ 717710 w 880135"/>
              <a:gd name="connsiteY283" fmla="*/ 691073 h 986227"/>
              <a:gd name="connsiteX284" fmla="*/ 718843 w 880135"/>
              <a:gd name="connsiteY284" fmla="*/ 689827 h 986227"/>
              <a:gd name="connsiteX285" fmla="*/ 720203 w 880135"/>
              <a:gd name="connsiteY285" fmla="*/ 688806 h 986227"/>
              <a:gd name="connsiteX286" fmla="*/ 720543 w 880135"/>
              <a:gd name="connsiteY286" fmla="*/ 687673 h 986227"/>
              <a:gd name="connsiteX287" fmla="*/ 720317 w 880135"/>
              <a:gd name="connsiteY287" fmla="*/ 686653 h 986227"/>
              <a:gd name="connsiteX288" fmla="*/ 718730 w 880135"/>
              <a:gd name="connsiteY288" fmla="*/ 683592 h 986227"/>
              <a:gd name="connsiteX289" fmla="*/ 719297 w 880135"/>
              <a:gd name="connsiteY289" fmla="*/ 678492 h 986227"/>
              <a:gd name="connsiteX290" fmla="*/ 718730 w 880135"/>
              <a:gd name="connsiteY290" fmla="*/ 675658 h 986227"/>
              <a:gd name="connsiteX291" fmla="*/ 716463 w 880135"/>
              <a:gd name="connsiteY291" fmla="*/ 676452 h 986227"/>
              <a:gd name="connsiteX292" fmla="*/ 715896 w 880135"/>
              <a:gd name="connsiteY292" fmla="*/ 677812 h 986227"/>
              <a:gd name="connsiteX293" fmla="*/ 714876 w 880135"/>
              <a:gd name="connsiteY293" fmla="*/ 678719 h 986227"/>
              <a:gd name="connsiteX294" fmla="*/ 714876 w 880135"/>
              <a:gd name="connsiteY294" fmla="*/ 682572 h 986227"/>
              <a:gd name="connsiteX295" fmla="*/ 713743 w 880135"/>
              <a:gd name="connsiteY295" fmla="*/ 685293 h 986227"/>
              <a:gd name="connsiteX296" fmla="*/ 711929 w 880135"/>
              <a:gd name="connsiteY296" fmla="*/ 687333 h 986227"/>
              <a:gd name="connsiteX297" fmla="*/ 711022 w 880135"/>
              <a:gd name="connsiteY297" fmla="*/ 689033 h 986227"/>
              <a:gd name="connsiteX298" fmla="*/ 711249 w 880135"/>
              <a:gd name="connsiteY298" fmla="*/ 691073 h 986227"/>
              <a:gd name="connsiteX299" fmla="*/ 714989 w 880135"/>
              <a:gd name="connsiteY299" fmla="*/ 664210 h 986227"/>
              <a:gd name="connsiteX300" fmla="*/ 716576 w 880135"/>
              <a:gd name="connsiteY300" fmla="*/ 667384 h 986227"/>
              <a:gd name="connsiteX301" fmla="*/ 717937 w 880135"/>
              <a:gd name="connsiteY301" fmla="*/ 668631 h 986227"/>
              <a:gd name="connsiteX302" fmla="*/ 719637 w 880135"/>
              <a:gd name="connsiteY302" fmla="*/ 672711 h 986227"/>
              <a:gd name="connsiteX303" fmla="*/ 721110 w 880135"/>
              <a:gd name="connsiteY303" fmla="*/ 675092 h 986227"/>
              <a:gd name="connsiteX304" fmla="*/ 723264 w 880135"/>
              <a:gd name="connsiteY304" fmla="*/ 676452 h 986227"/>
              <a:gd name="connsiteX305" fmla="*/ 723037 w 880135"/>
              <a:gd name="connsiteY305" fmla="*/ 679965 h 986227"/>
              <a:gd name="connsiteX306" fmla="*/ 724737 w 880135"/>
              <a:gd name="connsiteY306" fmla="*/ 680532 h 986227"/>
              <a:gd name="connsiteX307" fmla="*/ 728138 w 880135"/>
              <a:gd name="connsiteY307" fmla="*/ 680532 h 986227"/>
              <a:gd name="connsiteX308" fmla="*/ 728478 w 880135"/>
              <a:gd name="connsiteY308" fmla="*/ 680079 h 986227"/>
              <a:gd name="connsiteX309" fmla="*/ 728478 w 880135"/>
              <a:gd name="connsiteY309" fmla="*/ 678945 h 986227"/>
              <a:gd name="connsiteX310" fmla="*/ 729724 w 880135"/>
              <a:gd name="connsiteY310" fmla="*/ 678719 h 986227"/>
              <a:gd name="connsiteX311" fmla="*/ 730064 w 880135"/>
              <a:gd name="connsiteY311" fmla="*/ 678492 h 986227"/>
              <a:gd name="connsiteX312" fmla="*/ 730518 w 880135"/>
              <a:gd name="connsiteY312" fmla="*/ 676565 h 986227"/>
              <a:gd name="connsiteX313" fmla="*/ 730518 w 880135"/>
              <a:gd name="connsiteY313" fmla="*/ 675545 h 986227"/>
              <a:gd name="connsiteX314" fmla="*/ 730518 w 880135"/>
              <a:gd name="connsiteY314" fmla="*/ 674525 h 986227"/>
              <a:gd name="connsiteX315" fmla="*/ 729271 w 880135"/>
              <a:gd name="connsiteY315" fmla="*/ 672258 h 986227"/>
              <a:gd name="connsiteX316" fmla="*/ 729044 w 880135"/>
              <a:gd name="connsiteY316" fmla="*/ 670784 h 986227"/>
              <a:gd name="connsiteX317" fmla="*/ 729044 w 880135"/>
              <a:gd name="connsiteY317" fmla="*/ 669878 h 986227"/>
              <a:gd name="connsiteX318" fmla="*/ 728364 w 880135"/>
              <a:gd name="connsiteY318" fmla="*/ 667044 h 986227"/>
              <a:gd name="connsiteX319" fmla="*/ 727344 w 880135"/>
              <a:gd name="connsiteY319" fmla="*/ 663983 h 986227"/>
              <a:gd name="connsiteX320" fmla="*/ 726551 w 880135"/>
              <a:gd name="connsiteY320" fmla="*/ 661943 h 986227"/>
              <a:gd name="connsiteX321" fmla="*/ 724851 w 880135"/>
              <a:gd name="connsiteY321" fmla="*/ 660243 h 986227"/>
              <a:gd name="connsiteX322" fmla="*/ 724851 w 880135"/>
              <a:gd name="connsiteY322" fmla="*/ 658770 h 986227"/>
              <a:gd name="connsiteX323" fmla="*/ 725191 w 880135"/>
              <a:gd name="connsiteY323" fmla="*/ 657636 h 986227"/>
              <a:gd name="connsiteX324" fmla="*/ 727684 w 880135"/>
              <a:gd name="connsiteY324" fmla="*/ 656276 h 986227"/>
              <a:gd name="connsiteX325" fmla="*/ 729271 w 880135"/>
              <a:gd name="connsiteY325" fmla="*/ 656049 h 986227"/>
              <a:gd name="connsiteX326" fmla="*/ 730291 w 880135"/>
              <a:gd name="connsiteY326" fmla="*/ 654916 h 986227"/>
              <a:gd name="connsiteX327" fmla="*/ 730971 w 880135"/>
              <a:gd name="connsiteY327" fmla="*/ 653102 h 986227"/>
              <a:gd name="connsiteX328" fmla="*/ 730971 w 880135"/>
              <a:gd name="connsiteY328" fmla="*/ 651742 h 986227"/>
              <a:gd name="connsiteX329" fmla="*/ 728591 w 880135"/>
              <a:gd name="connsiteY329" fmla="*/ 650722 h 986227"/>
              <a:gd name="connsiteX330" fmla="*/ 727684 w 880135"/>
              <a:gd name="connsiteY330" fmla="*/ 649362 h 986227"/>
              <a:gd name="connsiteX331" fmla="*/ 727004 w 880135"/>
              <a:gd name="connsiteY331" fmla="*/ 648002 h 986227"/>
              <a:gd name="connsiteX332" fmla="*/ 725077 w 880135"/>
              <a:gd name="connsiteY332" fmla="*/ 648002 h 986227"/>
              <a:gd name="connsiteX333" fmla="*/ 723264 w 880135"/>
              <a:gd name="connsiteY333" fmla="*/ 649362 h 986227"/>
              <a:gd name="connsiteX334" fmla="*/ 722697 w 880135"/>
              <a:gd name="connsiteY334" fmla="*/ 651742 h 986227"/>
              <a:gd name="connsiteX335" fmla="*/ 722924 w 880135"/>
              <a:gd name="connsiteY335" fmla="*/ 654802 h 986227"/>
              <a:gd name="connsiteX336" fmla="*/ 722244 w 880135"/>
              <a:gd name="connsiteY336" fmla="*/ 655482 h 986227"/>
              <a:gd name="connsiteX337" fmla="*/ 720657 w 880135"/>
              <a:gd name="connsiteY337" fmla="*/ 655823 h 986227"/>
              <a:gd name="connsiteX338" fmla="*/ 718843 w 880135"/>
              <a:gd name="connsiteY338" fmla="*/ 655029 h 986227"/>
              <a:gd name="connsiteX339" fmla="*/ 716350 w 880135"/>
              <a:gd name="connsiteY339" fmla="*/ 656049 h 986227"/>
              <a:gd name="connsiteX340" fmla="*/ 714763 w 880135"/>
              <a:gd name="connsiteY340" fmla="*/ 657069 h 986227"/>
              <a:gd name="connsiteX341" fmla="*/ 715216 w 880135"/>
              <a:gd name="connsiteY341" fmla="*/ 660017 h 986227"/>
              <a:gd name="connsiteX342" fmla="*/ 712382 w 880135"/>
              <a:gd name="connsiteY342" fmla="*/ 661717 h 986227"/>
              <a:gd name="connsiteX343" fmla="*/ 714763 w 880135"/>
              <a:gd name="connsiteY343" fmla="*/ 664437 h 986227"/>
              <a:gd name="connsiteX344" fmla="*/ 691413 w 880135"/>
              <a:gd name="connsiteY344" fmla="*/ 770416 h 986227"/>
              <a:gd name="connsiteX345" fmla="*/ 691980 w 880135"/>
              <a:gd name="connsiteY345" fmla="*/ 775403 h 986227"/>
              <a:gd name="connsiteX346" fmla="*/ 694247 w 880135"/>
              <a:gd name="connsiteY346" fmla="*/ 775403 h 986227"/>
              <a:gd name="connsiteX347" fmla="*/ 695834 w 880135"/>
              <a:gd name="connsiteY347" fmla="*/ 774156 h 986227"/>
              <a:gd name="connsiteX348" fmla="*/ 700141 w 880135"/>
              <a:gd name="connsiteY348" fmla="*/ 772796 h 986227"/>
              <a:gd name="connsiteX349" fmla="*/ 701501 w 880135"/>
              <a:gd name="connsiteY349" fmla="*/ 771436 h 986227"/>
              <a:gd name="connsiteX350" fmla="*/ 701501 w 880135"/>
              <a:gd name="connsiteY350" fmla="*/ 765882 h 986227"/>
              <a:gd name="connsiteX351" fmla="*/ 699121 w 880135"/>
              <a:gd name="connsiteY351" fmla="*/ 760101 h 986227"/>
              <a:gd name="connsiteX352" fmla="*/ 697874 w 880135"/>
              <a:gd name="connsiteY352" fmla="*/ 756021 h 986227"/>
              <a:gd name="connsiteX353" fmla="*/ 696741 w 880135"/>
              <a:gd name="connsiteY353" fmla="*/ 754547 h 986227"/>
              <a:gd name="connsiteX354" fmla="*/ 693227 w 880135"/>
              <a:gd name="connsiteY354" fmla="*/ 756021 h 986227"/>
              <a:gd name="connsiteX355" fmla="*/ 693000 w 880135"/>
              <a:gd name="connsiteY355" fmla="*/ 756701 h 986227"/>
              <a:gd name="connsiteX356" fmla="*/ 693340 w 880135"/>
              <a:gd name="connsiteY356" fmla="*/ 758401 h 986227"/>
              <a:gd name="connsiteX357" fmla="*/ 694247 w 880135"/>
              <a:gd name="connsiteY357" fmla="*/ 760441 h 986227"/>
              <a:gd name="connsiteX358" fmla="*/ 694020 w 880135"/>
              <a:gd name="connsiteY358" fmla="*/ 763162 h 986227"/>
              <a:gd name="connsiteX359" fmla="*/ 691300 w 880135"/>
              <a:gd name="connsiteY359" fmla="*/ 770416 h 986227"/>
              <a:gd name="connsiteX360" fmla="*/ 857352 w 880135"/>
              <a:gd name="connsiteY360" fmla="*/ 984301 h 986227"/>
              <a:gd name="connsiteX361" fmla="*/ 852932 w 880135"/>
              <a:gd name="connsiteY361" fmla="*/ 983961 h 986227"/>
              <a:gd name="connsiteX362" fmla="*/ 851459 w 880135"/>
              <a:gd name="connsiteY362" fmla="*/ 984301 h 986227"/>
              <a:gd name="connsiteX363" fmla="*/ 851119 w 880135"/>
              <a:gd name="connsiteY363" fmla="*/ 984754 h 986227"/>
              <a:gd name="connsiteX364" fmla="*/ 851119 w 880135"/>
              <a:gd name="connsiteY364" fmla="*/ 985208 h 986227"/>
              <a:gd name="connsiteX365" fmla="*/ 851459 w 880135"/>
              <a:gd name="connsiteY365" fmla="*/ 985434 h 986227"/>
              <a:gd name="connsiteX366" fmla="*/ 854179 w 880135"/>
              <a:gd name="connsiteY366" fmla="*/ 985661 h 986227"/>
              <a:gd name="connsiteX367" fmla="*/ 855992 w 880135"/>
              <a:gd name="connsiteY367" fmla="*/ 986228 h 986227"/>
              <a:gd name="connsiteX368" fmla="*/ 856786 w 880135"/>
              <a:gd name="connsiteY368" fmla="*/ 986228 h 986227"/>
              <a:gd name="connsiteX369" fmla="*/ 857352 w 880135"/>
              <a:gd name="connsiteY369" fmla="*/ 985774 h 986227"/>
              <a:gd name="connsiteX370" fmla="*/ 858033 w 880135"/>
              <a:gd name="connsiteY370" fmla="*/ 984754 h 986227"/>
              <a:gd name="connsiteX371" fmla="*/ 858033 w 880135"/>
              <a:gd name="connsiteY371" fmla="*/ 984414 h 986227"/>
              <a:gd name="connsiteX372" fmla="*/ 857352 w 880135"/>
              <a:gd name="connsiteY372" fmla="*/ 984187 h 986227"/>
              <a:gd name="connsiteX373" fmla="*/ 811787 w 880135"/>
              <a:gd name="connsiteY373" fmla="*/ 950864 h 986227"/>
              <a:gd name="connsiteX374" fmla="*/ 812807 w 880135"/>
              <a:gd name="connsiteY374" fmla="*/ 950070 h 986227"/>
              <a:gd name="connsiteX375" fmla="*/ 815641 w 880135"/>
              <a:gd name="connsiteY375" fmla="*/ 953130 h 986227"/>
              <a:gd name="connsiteX376" fmla="*/ 817681 w 880135"/>
              <a:gd name="connsiteY376" fmla="*/ 954490 h 986227"/>
              <a:gd name="connsiteX377" fmla="*/ 825956 w 880135"/>
              <a:gd name="connsiteY377" fmla="*/ 956077 h 986227"/>
              <a:gd name="connsiteX378" fmla="*/ 830829 w 880135"/>
              <a:gd name="connsiteY378" fmla="*/ 955057 h 986227"/>
              <a:gd name="connsiteX379" fmla="*/ 831623 w 880135"/>
              <a:gd name="connsiteY379" fmla="*/ 954377 h 986227"/>
              <a:gd name="connsiteX380" fmla="*/ 834683 w 880135"/>
              <a:gd name="connsiteY380" fmla="*/ 954377 h 986227"/>
              <a:gd name="connsiteX381" fmla="*/ 834683 w 880135"/>
              <a:gd name="connsiteY381" fmla="*/ 947463 h 986227"/>
              <a:gd name="connsiteX382" fmla="*/ 834910 w 880135"/>
              <a:gd name="connsiteY382" fmla="*/ 938282 h 986227"/>
              <a:gd name="connsiteX383" fmla="*/ 834910 w 880135"/>
              <a:gd name="connsiteY383" fmla="*/ 930121 h 986227"/>
              <a:gd name="connsiteX384" fmla="*/ 834910 w 880135"/>
              <a:gd name="connsiteY384" fmla="*/ 922187 h 986227"/>
              <a:gd name="connsiteX385" fmla="*/ 834910 w 880135"/>
              <a:gd name="connsiteY385" fmla="*/ 913913 h 986227"/>
              <a:gd name="connsiteX386" fmla="*/ 834910 w 880135"/>
              <a:gd name="connsiteY386" fmla="*/ 905752 h 986227"/>
              <a:gd name="connsiteX387" fmla="*/ 834910 w 880135"/>
              <a:gd name="connsiteY387" fmla="*/ 897024 h 986227"/>
              <a:gd name="connsiteX388" fmla="*/ 834910 w 880135"/>
              <a:gd name="connsiteY388" fmla="*/ 888183 h 986227"/>
              <a:gd name="connsiteX389" fmla="*/ 834343 w 880135"/>
              <a:gd name="connsiteY389" fmla="*/ 887503 h 986227"/>
              <a:gd name="connsiteX390" fmla="*/ 832303 w 880135"/>
              <a:gd name="connsiteY390" fmla="*/ 886029 h 986227"/>
              <a:gd name="connsiteX391" fmla="*/ 831623 w 880135"/>
              <a:gd name="connsiteY391" fmla="*/ 886029 h 986227"/>
              <a:gd name="connsiteX392" fmla="*/ 825729 w 880135"/>
              <a:gd name="connsiteY392" fmla="*/ 888750 h 986227"/>
              <a:gd name="connsiteX393" fmla="*/ 823915 w 880135"/>
              <a:gd name="connsiteY393" fmla="*/ 888523 h 986227"/>
              <a:gd name="connsiteX394" fmla="*/ 818815 w 880135"/>
              <a:gd name="connsiteY394" fmla="*/ 883196 h 986227"/>
              <a:gd name="connsiteX395" fmla="*/ 817115 w 880135"/>
              <a:gd name="connsiteY395" fmla="*/ 883196 h 986227"/>
              <a:gd name="connsiteX396" fmla="*/ 815641 w 880135"/>
              <a:gd name="connsiteY396" fmla="*/ 885009 h 986227"/>
              <a:gd name="connsiteX397" fmla="*/ 813714 w 880135"/>
              <a:gd name="connsiteY397" fmla="*/ 887843 h 986227"/>
              <a:gd name="connsiteX398" fmla="*/ 811674 w 880135"/>
              <a:gd name="connsiteY398" fmla="*/ 890336 h 986227"/>
              <a:gd name="connsiteX399" fmla="*/ 809180 w 880135"/>
              <a:gd name="connsiteY399" fmla="*/ 892377 h 986227"/>
              <a:gd name="connsiteX400" fmla="*/ 808160 w 880135"/>
              <a:gd name="connsiteY400" fmla="*/ 893057 h 986227"/>
              <a:gd name="connsiteX401" fmla="*/ 807027 w 880135"/>
              <a:gd name="connsiteY401" fmla="*/ 893057 h 986227"/>
              <a:gd name="connsiteX402" fmla="*/ 805100 w 880135"/>
              <a:gd name="connsiteY402" fmla="*/ 891470 h 986227"/>
              <a:gd name="connsiteX403" fmla="*/ 803060 w 880135"/>
              <a:gd name="connsiteY403" fmla="*/ 890110 h 986227"/>
              <a:gd name="connsiteX404" fmla="*/ 800113 w 880135"/>
              <a:gd name="connsiteY404" fmla="*/ 890450 h 986227"/>
              <a:gd name="connsiteX405" fmla="*/ 799206 w 880135"/>
              <a:gd name="connsiteY405" fmla="*/ 891017 h 986227"/>
              <a:gd name="connsiteX406" fmla="*/ 800906 w 880135"/>
              <a:gd name="connsiteY406" fmla="*/ 892943 h 986227"/>
              <a:gd name="connsiteX407" fmla="*/ 801700 w 880135"/>
              <a:gd name="connsiteY407" fmla="*/ 894190 h 986227"/>
              <a:gd name="connsiteX408" fmla="*/ 803626 w 880135"/>
              <a:gd name="connsiteY408" fmla="*/ 895437 h 986227"/>
              <a:gd name="connsiteX409" fmla="*/ 804080 w 880135"/>
              <a:gd name="connsiteY409" fmla="*/ 896004 h 986227"/>
              <a:gd name="connsiteX410" fmla="*/ 804306 w 880135"/>
              <a:gd name="connsiteY410" fmla="*/ 896684 h 986227"/>
              <a:gd name="connsiteX411" fmla="*/ 803740 w 880135"/>
              <a:gd name="connsiteY411" fmla="*/ 897477 h 986227"/>
              <a:gd name="connsiteX412" fmla="*/ 803060 w 880135"/>
              <a:gd name="connsiteY412" fmla="*/ 898044 h 986227"/>
              <a:gd name="connsiteX413" fmla="*/ 801813 w 880135"/>
              <a:gd name="connsiteY413" fmla="*/ 898497 h 986227"/>
              <a:gd name="connsiteX414" fmla="*/ 800566 w 880135"/>
              <a:gd name="connsiteY414" fmla="*/ 898497 h 986227"/>
              <a:gd name="connsiteX415" fmla="*/ 799092 w 880135"/>
              <a:gd name="connsiteY415" fmla="*/ 899177 h 986227"/>
              <a:gd name="connsiteX416" fmla="*/ 797959 w 880135"/>
              <a:gd name="connsiteY416" fmla="*/ 900991 h 986227"/>
              <a:gd name="connsiteX417" fmla="*/ 797619 w 880135"/>
              <a:gd name="connsiteY417" fmla="*/ 902691 h 986227"/>
              <a:gd name="connsiteX418" fmla="*/ 797619 w 880135"/>
              <a:gd name="connsiteY418" fmla="*/ 904618 h 986227"/>
              <a:gd name="connsiteX419" fmla="*/ 798526 w 880135"/>
              <a:gd name="connsiteY419" fmla="*/ 907565 h 986227"/>
              <a:gd name="connsiteX420" fmla="*/ 800339 w 880135"/>
              <a:gd name="connsiteY420" fmla="*/ 909719 h 986227"/>
              <a:gd name="connsiteX421" fmla="*/ 802720 w 880135"/>
              <a:gd name="connsiteY421" fmla="*/ 910852 h 986227"/>
              <a:gd name="connsiteX422" fmla="*/ 805213 w 880135"/>
              <a:gd name="connsiteY422" fmla="*/ 910852 h 986227"/>
              <a:gd name="connsiteX423" fmla="*/ 809634 w 880135"/>
              <a:gd name="connsiteY423" fmla="*/ 908925 h 986227"/>
              <a:gd name="connsiteX424" fmla="*/ 812014 w 880135"/>
              <a:gd name="connsiteY424" fmla="*/ 908472 h 986227"/>
              <a:gd name="connsiteX425" fmla="*/ 814394 w 880135"/>
              <a:gd name="connsiteY425" fmla="*/ 908472 h 986227"/>
              <a:gd name="connsiteX426" fmla="*/ 816888 w 880135"/>
              <a:gd name="connsiteY426" fmla="*/ 908585 h 986227"/>
              <a:gd name="connsiteX427" fmla="*/ 819268 w 880135"/>
              <a:gd name="connsiteY427" fmla="*/ 909492 h 986227"/>
              <a:gd name="connsiteX428" fmla="*/ 820062 w 880135"/>
              <a:gd name="connsiteY428" fmla="*/ 910739 h 986227"/>
              <a:gd name="connsiteX429" fmla="*/ 820062 w 880135"/>
              <a:gd name="connsiteY429" fmla="*/ 912666 h 986227"/>
              <a:gd name="connsiteX430" fmla="*/ 819382 w 880135"/>
              <a:gd name="connsiteY430" fmla="*/ 913233 h 986227"/>
              <a:gd name="connsiteX431" fmla="*/ 813261 w 880135"/>
              <a:gd name="connsiteY431" fmla="*/ 916293 h 986227"/>
              <a:gd name="connsiteX432" fmla="*/ 807934 w 880135"/>
              <a:gd name="connsiteY432" fmla="*/ 918446 h 986227"/>
              <a:gd name="connsiteX433" fmla="*/ 804986 w 880135"/>
              <a:gd name="connsiteY433" fmla="*/ 919920 h 986227"/>
              <a:gd name="connsiteX434" fmla="*/ 803853 w 880135"/>
              <a:gd name="connsiteY434" fmla="*/ 921053 h 986227"/>
              <a:gd name="connsiteX435" fmla="*/ 803853 w 880135"/>
              <a:gd name="connsiteY435" fmla="*/ 924907 h 986227"/>
              <a:gd name="connsiteX436" fmla="*/ 805100 w 880135"/>
              <a:gd name="connsiteY436" fmla="*/ 928647 h 986227"/>
              <a:gd name="connsiteX437" fmla="*/ 807140 w 880135"/>
              <a:gd name="connsiteY437" fmla="*/ 931595 h 986227"/>
              <a:gd name="connsiteX438" fmla="*/ 823349 w 880135"/>
              <a:gd name="connsiteY438" fmla="*/ 939075 h 986227"/>
              <a:gd name="connsiteX439" fmla="*/ 826409 w 880135"/>
              <a:gd name="connsiteY439" fmla="*/ 940662 h 986227"/>
              <a:gd name="connsiteX440" fmla="*/ 826409 w 880135"/>
              <a:gd name="connsiteY440" fmla="*/ 941342 h 986227"/>
              <a:gd name="connsiteX441" fmla="*/ 825729 w 880135"/>
              <a:gd name="connsiteY441" fmla="*/ 941796 h 986227"/>
              <a:gd name="connsiteX442" fmla="*/ 824709 w 880135"/>
              <a:gd name="connsiteY442" fmla="*/ 942136 h 986227"/>
              <a:gd name="connsiteX443" fmla="*/ 823915 w 880135"/>
              <a:gd name="connsiteY443" fmla="*/ 942929 h 986227"/>
              <a:gd name="connsiteX444" fmla="*/ 822215 w 880135"/>
              <a:gd name="connsiteY444" fmla="*/ 945196 h 986227"/>
              <a:gd name="connsiteX445" fmla="*/ 820968 w 880135"/>
              <a:gd name="connsiteY445" fmla="*/ 945649 h 986227"/>
              <a:gd name="connsiteX446" fmla="*/ 820742 w 880135"/>
              <a:gd name="connsiteY446" fmla="*/ 944743 h 986227"/>
              <a:gd name="connsiteX447" fmla="*/ 820742 w 880135"/>
              <a:gd name="connsiteY447" fmla="*/ 943043 h 986227"/>
              <a:gd name="connsiteX448" fmla="*/ 819835 w 880135"/>
              <a:gd name="connsiteY448" fmla="*/ 941456 h 986227"/>
              <a:gd name="connsiteX449" fmla="*/ 818701 w 880135"/>
              <a:gd name="connsiteY449" fmla="*/ 940549 h 986227"/>
              <a:gd name="connsiteX450" fmla="*/ 814508 w 880135"/>
              <a:gd name="connsiteY450" fmla="*/ 939189 h 986227"/>
              <a:gd name="connsiteX451" fmla="*/ 812014 w 880135"/>
              <a:gd name="connsiteY451" fmla="*/ 937375 h 986227"/>
              <a:gd name="connsiteX452" fmla="*/ 810654 w 880135"/>
              <a:gd name="connsiteY452" fmla="*/ 937829 h 986227"/>
              <a:gd name="connsiteX453" fmla="*/ 809520 w 880135"/>
              <a:gd name="connsiteY453" fmla="*/ 939189 h 986227"/>
              <a:gd name="connsiteX454" fmla="*/ 807027 w 880135"/>
              <a:gd name="connsiteY454" fmla="*/ 939642 h 986227"/>
              <a:gd name="connsiteX455" fmla="*/ 803400 w 880135"/>
              <a:gd name="connsiteY455" fmla="*/ 939642 h 986227"/>
              <a:gd name="connsiteX456" fmla="*/ 801926 w 880135"/>
              <a:gd name="connsiteY456" fmla="*/ 938622 h 986227"/>
              <a:gd name="connsiteX457" fmla="*/ 801926 w 880135"/>
              <a:gd name="connsiteY457" fmla="*/ 936468 h 986227"/>
              <a:gd name="connsiteX458" fmla="*/ 799092 w 880135"/>
              <a:gd name="connsiteY458" fmla="*/ 933522 h 986227"/>
              <a:gd name="connsiteX459" fmla="*/ 795919 w 880135"/>
              <a:gd name="connsiteY459" fmla="*/ 932161 h 986227"/>
              <a:gd name="connsiteX460" fmla="*/ 793992 w 880135"/>
              <a:gd name="connsiteY460" fmla="*/ 928194 h 986227"/>
              <a:gd name="connsiteX461" fmla="*/ 797506 w 880135"/>
              <a:gd name="connsiteY461" fmla="*/ 928194 h 986227"/>
              <a:gd name="connsiteX462" fmla="*/ 799206 w 880135"/>
              <a:gd name="connsiteY462" fmla="*/ 927627 h 986227"/>
              <a:gd name="connsiteX463" fmla="*/ 797959 w 880135"/>
              <a:gd name="connsiteY463" fmla="*/ 924794 h 986227"/>
              <a:gd name="connsiteX464" fmla="*/ 796145 w 880135"/>
              <a:gd name="connsiteY464" fmla="*/ 916746 h 986227"/>
              <a:gd name="connsiteX465" fmla="*/ 794332 w 880135"/>
              <a:gd name="connsiteY465" fmla="*/ 917540 h 986227"/>
              <a:gd name="connsiteX466" fmla="*/ 792745 w 880135"/>
              <a:gd name="connsiteY466" fmla="*/ 919693 h 986227"/>
              <a:gd name="connsiteX467" fmla="*/ 793765 w 880135"/>
              <a:gd name="connsiteY467" fmla="*/ 922527 h 986227"/>
              <a:gd name="connsiteX468" fmla="*/ 789231 w 880135"/>
              <a:gd name="connsiteY468" fmla="*/ 924340 h 986227"/>
              <a:gd name="connsiteX469" fmla="*/ 789458 w 880135"/>
              <a:gd name="connsiteY469" fmla="*/ 927741 h 986227"/>
              <a:gd name="connsiteX470" fmla="*/ 789458 w 880135"/>
              <a:gd name="connsiteY470" fmla="*/ 931255 h 986227"/>
              <a:gd name="connsiteX471" fmla="*/ 791385 w 880135"/>
              <a:gd name="connsiteY471" fmla="*/ 935222 h 986227"/>
              <a:gd name="connsiteX472" fmla="*/ 793879 w 880135"/>
              <a:gd name="connsiteY472" fmla="*/ 935902 h 986227"/>
              <a:gd name="connsiteX473" fmla="*/ 795805 w 880135"/>
              <a:gd name="connsiteY473" fmla="*/ 937148 h 986227"/>
              <a:gd name="connsiteX474" fmla="*/ 797279 w 880135"/>
              <a:gd name="connsiteY474" fmla="*/ 939302 h 986227"/>
              <a:gd name="connsiteX475" fmla="*/ 800793 w 880135"/>
              <a:gd name="connsiteY475" fmla="*/ 942703 h 986227"/>
              <a:gd name="connsiteX476" fmla="*/ 800566 w 880135"/>
              <a:gd name="connsiteY476" fmla="*/ 944063 h 986227"/>
              <a:gd name="connsiteX477" fmla="*/ 798412 w 880135"/>
              <a:gd name="connsiteY477" fmla="*/ 943269 h 986227"/>
              <a:gd name="connsiteX478" fmla="*/ 795239 w 880135"/>
              <a:gd name="connsiteY478" fmla="*/ 943269 h 986227"/>
              <a:gd name="connsiteX479" fmla="*/ 792632 w 880135"/>
              <a:gd name="connsiteY479" fmla="*/ 942703 h 986227"/>
              <a:gd name="connsiteX480" fmla="*/ 792859 w 880135"/>
              <a:gd name="connsiteY480" fmla="*/ 940549 h 986227"/>
              <a:gd name="connsiteX481" fmla="*/ 792632 w 880135"/>
              <a:gd name="connsiteY481" fmla="*/ 938509 h 986227"/>
              <a:gd name="connsiteX482" fmla="*/ 790591 w 880135"/>
              <a:gd name="connsiteY482" fmla="*/ 937829 h 986227"/>
              <a:gd name="connsiteX483" fmla="*/ 788551 w 880135"/>
              <a:gd name="connsiteY483" fmla="*/ 938169 h 986227"/>
              <a:gd name="connsiteX484" fmla="*/ 787985 w 880135"/>
              <a:gd name="connsiteY484" fmla="*/ 938849 h 986227"/>
              <a:gd name="connsiteX485" fmla="*/ 787644 w 880135"/>
              <a:gd name="connsiteY485" fmla="*/ 939982 h 986227"/>
              <a:gd name="connsiteX486" fmla="*/ 787191 w 880135"/>
              <a:gd name="connsiteY486" fmla="*/ 940662 h 986227"/>
              <a:gd name="connsiteX487" fmla="*/ 784924 w 880135"/>
              <a:gd name="connsiteY487" fmla="*/ 941456 h 986227"/>
              <a:gd name="connsiteX488" fmla="*/ 783337 w 880135"/>
              <a:gd name="connsiteY488" fmla="*/ 941682 h 986227"/>
              <a:gd name="connsiteX489" fmla="*/ 779370 w 880135"/>
              <a:gd name="connsiteY489" fmla="*/ 939982 h 986227"/>
              <a:gd name="connsiteX490" fmla="*/ 778577 w 880135"/>
              <a:gd name="connsiteY490" fmla="*/ 939982 h 986227"/>
              <a:gd name="connsiteX491" fmla="*/ 776423 w 880135"/>
              <a:gd name="connsiteY491" fmla="*/ 941456 h 986227"/>
              <a:gd name="connsiteX492" fmla="*/ 774950 w 880135"/>
              <a:gd name="connsiteY492" fmla="*/ 943043 h 986227"/>
              <a:gd name="connsiteX493" fmla="*/ 774270 w 880135"/>
              <a:gd name="connsiteY493" fmla="*/ 943043 h 986227"/>
              <a:gd name="connsiteX494" fmla="*/ 772003 w 880135"/>
              <a:gd name="connsiteY494" fmla="*/ 941456 h 986227"/>
              <a:gd name="connsiteX495" fmla="*/ 770303 w 880135"/>
              <a:gd name="connsiteY495" fmla="*/ 941116 h 986227"/>
              <a:gd name="connsiteX496" fmla="*/ 769849 w 880135"/>
              <a:gd name="connsiteY496" fmla="*/ 942363 h 986227"/>
              <a:gd name="connsiteX497" fmla="*/ 768149 w 880135"/>
              <a:gd name="connsiteY497" fmla="*/ 942929 h 986227"/>
              <a:gd name="connsiteX498" fmla="*/ 767696 w 880135"/>
              <a:gd name="connsiteY498" fmla="*/ 943949 h 986227"/>
              <a:gd name="connsiteX499" fmla="*/ 768262 w 880135"/>
              <a:gd name="connsiteY499" fmla="*/ 946216 h 986227"/>
              <a:gd name="connsiteX500" fmla="*/ 769736 w 880135"/>
              <a:gd name="connsiteY500" fmla="*/ 947010 h 986227"/>
              <a:gd name="connsiteX501" fmla="*/ 777783 w 880135"/>
              <a:gd name="connsiteY501" fmla="*/ 946783 h 986227"/>
              <a:gd name="connsiteX502" fmla="*/ 782090 w 880135"/>
              <a:gd name="connsiteY502" fmla="*/ 949050 h 986227"/>
              <a:gd name="connsiteX503" fmla="*/ 788325 w 880135"/>
              <a:gd name="connsiteY503" fmla="*/ 949617 h 986227"/>
              <a:gd name="connsiteX504" fmla="*/ 792178 w 880135"/>
              <a:gd name="connsiteY504" fmla="*/ 950750 h 986227"/>
              <a:gd name="connsiteX505" fmla="*/ 797052 w 880135"/>
              <a:gd name="connsiteY505" fmla="*/ 952564 h 986227"/>
              <a:gd name="connsiteX506" fmla="*/ 801473 w 880135"/>
              <a:gd name="connsiteY506" fmla="*/ 950750 h 986227"/>
              <a:gd name="connsiteX507" fmla="*/ 801926 w 880135"/>
              <a:gd name="connsiteY507" fmla="*/ 950750 h 986227"/>
              <a:gd name="connsiteX508" fmla="*/ 802380 w 880135"/>
              <a:gd name="connsiteY508" fmla="*/ 951544 h 986227"/>
              <a:gd name="connsiteX509" fmla="*/ 804420 w 880135"/>
              <a:gd name="connsiteY509" fmla="*/ 952790 h 986227"/>
              <a:gd name="connsiteX510" fmla="*/ 806573 w 880135"/>
              <a:gd name="connsiteY510" fmla="*/ 952790 h 986227"/>
              <a:gd name="connsiteX511" fmla="*/ 809294 w 880135"/>
              <a:gd name="connsiteY511" fmla="*/ 951657 h 986227"/>
              <a:gd name="connsiteX512" fmla="*/ 811901 w 880135"/>
              <a:gd name="connsiteY512" fmla="*/ 950410 h 986227"/>
              <a:gd name="connsiteX513" fmla="*/ 861320 w 880135"/>
              <a:gd name="connsiteY513" fmla="*/ 977613 h 986227"/>
              <a:gd name="connsiteX514" fmla="*/ 860866 w 880135"/>
              <a:gd name="connsiteY514" fmla="*/ 976933 h 986227"/>
              <a:gd name="connsiteX515" fmla="*/ 860413 w 880135"/>
              <a:gd name="connsiteY515" fmla="*/ 976933 h 986227"/>
              <a:gd name="connsiteX516" fmla="*/ 859393 w 880135"/>
              <a:gd name="connsiteY516" fmla="*/ 978520 h 986227"/>
              <a:gd name="connsiteX517" fmla="*/ 858033 w 880135"/>
              <a:gd name="connsiteY517" fmla="*/ 979200 h 986227"/>
              <a:gd name="connsiteX518" fmla="*/ 857352 w 880135"/>
              <a:gd name="connsiteY518" fmla="*/ 979880 h 986227"/>
              <a:gd name="connsiteX519" fmla="*/ 857012 w 880135"/>
              <a:gd name="connsiteY519" fmla="*/ 980673 h 986227"/>
              <a:gd name="connsiteX520" fmla="*/ 857012 w 880135"/>
              <a:gd name="connsiteY520" fmla="*/ 981240 h 986227"/>
              <a:gd name="connsiteX521" fmla="*/ 860526 w 880135"/>
              <a:gd name="connsiteY521" fmla="*/ 982147 h 986227"/>
              <a:gd name="connsiteX522" fmla="*/ 861320 w 880135"/>
              <a:gd name="connsiteY522" fmla="*/ 982600 h 986227"/>
              <a:gd name="connsiteX523" fmla="*/ 861886 w 880135"/>
              <a:gd name="connsiteY523" fmla="*/ 983167 h 986227"/>
              <a:gd name="connsiteX524" fmla="*/ 862680 w 880135"/>
              <a:gd name="connsiteY524" fmla="*/ 982941 h 986227"/>
              <a:gd name="connsiteX525" fmla="*/ 863133 w 880135"/>
              <a:gd name="connsiteY525" fmla="*/ 982487 h 986227"/>
              <a:gd name="connsiteX526" fmla="*/ 863133 w 880135"/>
              <a:gd name="connsiteY526" fmla="*/ 981920 h 986227"/>
              <a:gd name="connsiteX527" fmla="*/ 862226 w 880135"/>
              <a:gd name="connsiteY527" fmla="*/ 980220 h 986227"/>
              <a:gd name="connsiteX528" fmla="*/ 861433 w 880135"/>
              <a:gd name="connsiteY528" fmla="*/ 977840 h 986227"/>
              <a:gd name="connsiteX529" fmla="*/ 846131 w 880135"/>
              <a:gd name="connsiteY529" fmla="*/ 973533 h 986227"/>
              <a:gd name="connsiteX530" fmla="*/ 844884 w 880135"/>
              <a:gd name="connsiteY530" fmla="*/ 972286 h 986227"/>
              <a:gd name="connsiteX531" fmla="*/ 841711 w 880135"/>
              <a:gd name="connsiteY531" fmla="*/ 969792 h 986227"/>
              <a:gd name="connsiteX532" fmla="*/ 841257 w 880135"/>
              <a:gd name="connsiteY532" fmla="*/ 969112 h 986227"/>
              <a:gd name="connsiteX533" fmla="*/ 841257 w 880135"/>
              <a:gd name="connsiteY533" fmla="*/ 968319 h 986227"/>
              <a:gd name="connsiteX534" fmla="*/ 842164 w 880135"/>
              <a:gd name="connsiteY534" fmla="*/ 966732 h 986227"/>
              <a:gd name="connsiteX535" fmla="*/ 841144 w 880135"/>
              <a:gd name="connsiteY535" fmla="*/ 965599 h 986227"/>
              <a:gd name="connsiteX536" fmla="*/ 840124 w 880135"/>
              <a:gd name="connsiteY536" fmla="*/ 964692 h 986227"/>
              <a:gd name="connsiteX537" fmla="*/ 835930 w 880135"/>
              <a:gd name="connsiteY537" fmla="*/ 964238 h 986227"/>
              <a:gd name="connsiteX538" fmla="*/ 835363 w 880135"/>
              <a:gd name="connsiteY538" fmla="*/ 963558 h 986227"/>
              <a:gd name="connsiteX539" fmla="*/ 835703 w 880135"/>
              <a:gd name="connsiteY539" fmla="*/ 962765 h 986227"/>
              <a:gd name="connsiteX540" fmla="*/ 839784 w 880135"/>
              <a:gd name="connsiteY540" fmla="*/ 960158 h 986227"/>
              <a:gd name="connsiteX541" fmla="*/ 838537 w 880135"/>
              <a:gd name="connsiteY541" fmla="*/ 957664 h 986227"/>
              <a:gd name="connsiteX542" fmla="*/ 834570 w 880135"/>
              <a:gd name="connsiteY542" fmla="*/ 957664 h 986227"/>
              <a:gd name="connsiteX543" fmla="*/ 829469 w 880135"/>
              <a:gd name="connsiteY543" fmla="*/ 959478 h 986227"/>
              <a:gd name="connsiteX544" fmla="*/ 813034 w 880135"/>
              <a:gd name="connsiteY544" fmla="*/ 956417 h 986227"/>
              <a:gd name="connsiteX545" fmla="*/ 809294 w 880135"/>
              <a:gd name="connsiteY545" fmla="*/ 955284 h 986227"/>
              <a:gd name="connsiteX546" fmla="*/ 808500 w 880135"/>
              <a:gd name="connsiteY546" fmla="*/ 960725 h 986227"/>
              <a:gd name="connsiteX547" fmla="*/ 807934 w 880135"/>
              <a:gd name="connsiteY547" fmla="*/ 962198 h 986227"/>
              <a:gd name="connsiteX548" fmla="*/ 807140 w 880135"/>
              <a:gd name="connsiteY548" fmla="*/ 962765 h 986227"/>
              <a:gd name="connsiteX549" fmla="*/ 807140 w 880135"/>
              <a:gd name="connsiteY549" fmla="*/ 963331 h 986227"/>
              <a:gd name="connsiteX550" fmla="*/ 809180 w 880135"/>
              <a:gd name="connsiteY550" fmla="*/ 964125 h 986227"/>
              <a:gd name="connsiteX551" fmla="*/ 809634 w 880135"/>
              <a:gd name="connsiteY551" fmla="*/ 964578 h 986227"/>
              <a:gd name="connsiteX552" fmla="*/ 809860 w 880135"/>
              <a:gd name="connsiteY552" fmla="*/ 965485 h 986227"/>
              <a:gd name="connsiteX553" fmla="*/ 810427 w 880135"/>
              <a:gd name="connsiteY553" fmla="*/ 966052 h 986227"/>
              <a:gd name="connsiteX554" fmla="*/ 813374 w 880135"/>
              <a:gd name="connsiteY554" fmla="*/ 965485 h 986227"/>
              <a:gd name="connsiteX555" fmla="*/ 813828 w 880135"/>
              <a:gd name="connsiteY555" fmla="*/ 965825 h 986227"/>
              <a:gd name="connsiteX556" fmla="*/ 813828 w 880135"/>
              <a:gd name="connsiteY556" fmla="*/ 967979 h 986227"/>
              <a:gd name="connsiteX557" fmla="*/ 814054 w 880135"/>
              <a:gd name="connsiteY557" fmla="*/ 968659 h 986227"/>
              <a:gd name="connsiteX558" fmla="*/ 814734 w 880135"/>
              <a:gd name="connsiteY558" fmla="*/ 969226 h 986227"/>
              <a:gd name="connsiteX559" fmla="*/ 816775 w 880135"/>
              <a:gd name="connsiteY559" fmla="*/ 970132 h 986227"/>
              <a:gd name="connsiteX560" fmla="*/ 817908 w 880135"/>
              <a:gd name="connsiteY560" fmla="*/ 971719 h 986227"/>
              <a:gd name="connsiteX561" fmla="*/ 818815 w 880135"/>
              <a:gd name="connsiteY561" fmla="*/ 972286 h 986227"/>
              <a:gd name="connsiteX562" fmla="*/ 822328 w 880135"/>
              <a:gd name="connsiteY562" fmla="*/ 973306 h 986227"/>
              <a:gd name="connsiteX563" fmla="*/ 823575 w 880135"/>
              <a:gd name="connsiteY563" fmla="*/ 973306 h 986227"/>
              <a:gd name="connsiteX564" fmla="*/ 821195 w 880135"/>
              <a:gd name="connsiteY564" fmla="*/ 970019 h 986227"/>
              <a:gd name="connsiteX565" fmla="*/ 819948 w 880135"/>
              <a:gd name="connsiteY565" fmla="*/ 967866 h 986227"/>
              <a:gd name="connsiteX566" fmla="*/ 819948 w 880135"/>
              <a:gd name="connsiteY566" fmla="*/ 967072 h 986227"/>
              <a:gd name="connsiteX567" fmla="*/ 821195 w 880135"/>
              <a:gd name="connsiteY567" fmla="*/ 963785 h 986227"/>
              <a:gd name="connsiteX568" fmla="*/ 823349 w 880135"/>
              <a:gd name="connsiteY568" fmla="*/ 964012 h 986227"/>
              <a:gd name="connsiteX569" fmla="*/ 824255 w 880135"/>
              <a:gd name="connsiteY569" fmla="*/ 964352 h 986227"/>
              <a:gd name="connsiteX570" fmla="*/ 826409 w 880135"/>
              <a:gd name="connsiteY570" fmla="*/ 966279 h 986227"/>
              <a:gd name="connsiteX571" fmla="*/ 827202 w 880135"/>
              <a:gd name="connsiteY571" fmla="*/ 966619 h 986227"/>
              <a:gd name="connsiteX572" fmla="*/ 829129 w 880135"/>
              <a:gd name="connsiteY572" fmla="*/ 966052 h 986227"/>
              <a:gd name="connsiteX573" fmla="*/ 829583 w 880135"/>
              <a:gd name="connsiteY573" fmla="*/ 966052 h 986227"/>
              <a:gd name="connsiteX574" fmla="*/ 829583 w 880135"/>
              <a:gd name="connsiteY574" fmla="*/ 966845 h 986227"/>
              <a:gd name="connsiteX575" fmla="*/ 828676 w 880135"/>
              <a:gd name="connsiteY575" fmla="*/ 969452 h 986227"/>
              <a:gd name="connsiteX576" fmla="*/ 828676 w 880135"/>
              <a:gd name="connsiteY576" fmla="*/ 970132 h 986227"/>
              <a:gd name="connsiteX577" fmla="*/ 829356 w 880135"/>
              <a:gd name="connsiteY577" fmla="*/ 971719 h 986227"/>
              <a:gd name="connsiteX578" fmla="*/ 829923 w 880135"/>
              <a:gd name="connsiteY578" fmla="*/ 972512 h 986227"/>
              <a:gd name="connsiteX579" fmla="*/ 831623 w 880135"/>
              <a:gd name="connsiteY579" fmla="*/ 972059 h 986227"/>
              <a:gd name="connsiteX580" fmla="*/ 833550 w 880135"/>
              <a:gd name="connsiteY580" fmla="*/ 972626 h 986227"/>
              <a:gd name="connsiteX581" fmla="*/ 835590 w 880135"/>
              <a:gd name="connsiteY581" fmla="*/ 972626 h 986227"/>
              <a:gd name="connsiteX582" fmla="*/ 838197 w 880135"/>
              <a:gd name="connsiteY582" fmla="*/ 973759 h 986227"/>
              <a:gd name="connsiteX583" fmla="*/ 840804 w 880135"/>
              <a:gd name="connsiteY583" fmla="*/ 974213 h 986227"/>
              <a:gd name="connsiteX584" fmla="*/ 841711 w 880135"/>
              <a:gd name="connsiteY584" fmla="*/ 974666 h 986227"/>
              <a:gd name="connsiteX585" fmla="*/ 843071 w 880135"/>
              <a:gd name="connsiteY585" fmla="*/ 977160 h 986227"/>
              <a:gd name="connsiteX586" fmla="*/ 844544 w 880135"/>
              <a:gd name="connsiteY586" fmla="*/ 978180 h 986227"/>
              <a:gd name="connsiteX587" fmla="*/ 846018 w 880135"/>
              <a:gd name="connsiteY587" fmla="*/ 978747 h 986227"/>
              <a:gd name="connsiteX588" fmla="*/ 846698 w 880135"/>
              <a:gd name="connsiteY588" fmla="*/ 978520 h 986227"/>
              <a:gd name="connsiteX589" fmla="*/ 846698 w 880135"/>
              <a:gd name="connsiteY589" fmla="*/ 976820 h 986227"/>
              <a:gd name="connsiteX590" fmla="*/ 846471 w 880135"/>
              <a:gd name="connsiteY590" fmla="*/ 974666 h 986227"/>
              <a:gd name="connsiteX591" fmla="*/ 845791 w 880135"/>
              <a:gd name="connsiteY591" fmla="*/ 973419 h 986227"/>
              <a:gd name="connsiteX592" fmla="*/ 878208 w 880135"/>
              <a:gd name="connsiteY592" fmla="*/ 963898 h 986227"/>
              <a:gd name="connsiteX593" fmla="*/ 877868 w 880135"/>
              <a:gd name="connsiteY593" fmla="*/ 963898 h 986227"/>
              <a:gd name="connsiteX594" fmla="*/ 876735 w 880135"/>
              <a:gd name="connsiteY594" fmla="*/ 964805 h 986227"/>
              <a:gd name="connsiteX595" fmla="*/ 876168 w 880135"/>
              <a:gd name="connsiteY595" fmla="*/ 965372 h 986227"/>
              <a:gd name="connsiteX596" fmla="*/ 875941 w 880135"/>
              <a:gd name="connsiteY596" fmla="*/ 966052 h 986227"/>
              <a:gd name="connsiteX597" fmla="*/ 875941 w 880135"/>
              <a:gd name="connsiteY597" fmla="*/ 966619 h 986227"/>
              <a:gd name="connsiteX598" fmla="*/ 876508 w 880135"/>
              <a:gd name="connsiteY598" fmla="*/ 967072 h 986227"/>
              <a:gd name="connsiteX599" fmla="*/ 877755 w 880135"/>
              <a:gd name="connsiteY599" fmla="*/ 967072 h 986227"/>
              <a:gd name="connsiteX600" fmla="*/ 879342 w 880135"/>
              <a:gd name="connsiteY600" fmla="*/ 965825 h 986227"/>
              <a:gd name="connsiteX601" fmla="*/ 880135 w 880135"/>
              <a:gd name="connsiteY601" fmla="*/ 964578 h 986227"/>
              <a:gd name="connsiteX602" fmla="*/ 878322 w 880135"/>
              <a:gd name="connsiteY602" fmla="*/ 963785 h 986227"/>
              <a:gd name="connsiteX603" fmla="*/ 860980 w 880135"/>
              <a:gd name="connsiteY603" fmla="*/ 121734 h 986227"/>
              <a:gd name="connsiteX604" fmla="*/ 856559 w 880135"/>
              <a:gd name="connsiteY604" fmla="*/ 122527 h 986227"/>
              <a:gd name="connsiteX605" fmla="*/ 853952 w 880135"/>
              <a:gd name="connsiteY605" fmla="*/ 122527 h 986227"/>
              <a:gd name="connsiteX606" fmla="*/ 852139 w 880135"/>
              <a:gd name="connsiteY606" fmla="*/ 122301 h 986227"/>
              <a:gd name="connsiteX607" fmla="*/ 851572 w 880135"/>
              <a:gd name="connsiteY607" fmla="*/ 121847 h 986227"/>
              <a:gd name="connsiteX608" fmla="*/ 850325 w 880135"/>
              <a:gd name="connsiteY608" fmla="*/ 121054 h 986227"/>
              <a:gd name="connsiteX609" fmla="*/ 850098 w 880135"/>
              <a:gd name="connsiteY609" fmla="*/ 120147 h 986227"/>
              <a:gd name="connsiteX610" fmla="*/ 850098 w 880135"/>
              <a:gd name="connsiteY610" fmla="*/ 118900 h 986227"/>
              <a:gd name="connsiteX611" fmla="*/ 850439 w 880135"/>
              <a:gd name="connsiteY611" fmla="*/ 116634 h 986227"/>
              <a:gd name="connsiteX612" fmla="*/ 850439 w 880135"/>
              <a:gd name="connsiteY612" fmla="*/ 113460 h 986227"/>
              <a:gd name="connsiteX613" fmla="*/ 848852 w 880135"/>
              <a:gd name="connsiteY613" fmla="*/ 109833 h 986227"/>
              <a:gd name="connsiteX614" fmla="*/ 848852 w 880135"/>
              <a:gd name="connsiteY614" fmla="*/ 108699 h 986227"/>
              <a:gd name="connsiteX615" fmla="*/ 848852 w 880135"/>
              <a:gd name="connsiteY615" fmla="*/ 106886 h 986227"/>
              <a:gd name="connsiteX616" fmla="*/ 848171 w 880135"/>
              <a:gd name="connsiteY616" fmla="*/ 103485 h 986227"/>
              <a:gd name="connsiteX617" fmla="*/ 846358 w 880135"/>
              <a:gd name="connsiteY617" fmla="*/ 101785 h 986227"/>
              <a:gd name="connsiteX618" fmla="*/ 845791 w 880135"/>
              <a:gd name="connsiteY618" fmla="*/ 98952 h 986227"/>
              <a:gd name="connsiteX619" fmla="*/ 845565 w 880135"/>
              <a:gd name="connsiteY619" fmla="*/ 96458 h 986227"/>
              <a:gd name="connsiteX620" fmla="*/ 844091 w 880135"/>
              <a:gd name="connsiteY620" fmla="*/ 93397 h 986227"/>
              <a:gd name="connsiteX621" fmla="*/ 843864 w 880135"/>
              <a:gd name="connsiteY621" fmla="*/ 89431 h 986227"/>
              <a:gd name="connsiteX622" fmla="*/ 843864 w 880135"/>
              <a:gd name="connsiteY622" fmla="*/ 86030 h 986227"/>
              <a:gd name="connsiteX623" fmla="*/ 841484 w 880135"/>
              <a:gd name="connsiteY623" fmla="*/ 82176 h 986227"/>
              <a:gd name="connsiteX624" fmla="*/ 838990 w 880135"/>
              <a:gd name="connsiteY624" fmla="*/ 77982 h 986227"/>
              <a:gd name="connsiteX625" fmla="*/ 836950 w 880135"/>
              <a:gd name="connsiteY625" fmla="*/ 77415 h 986227"/>
              <a:gd name="connsiteX626" fmla="*/ 836497 w 880135"/>
              <a:gd name="connsiteY626" fmla="*/ 76962 h 986227"/>
              <a:gd name="connsiteX627" fmla="*/ 836270 w 880135"/>
              <a:gd name="connsiteY627" fmla="*/ 75715 h 986227"/>
              <a:gd name="connsiteX628" fmla="*/ 836270 w 880135"/>
              <a:gd name="connsiteY628" fmla="*/ 73902 h 986227"/>
              <a:gd name="connsiteX629" fmla="*/ 836384 w 880135"/>
              <a:gd name="connsiteY629" fmla="*/ 72769 h 986227"/>
              <a:gd name="connsiteX630" fmla="*/ 837970 w 880135"/>
              <a:gd name="connsiteY630" fmla="*/ 70955 h 986227"/>
              <a:gd name="connsiteX631" fmla="*/ 837970 w 880135"/>
              <a:gd name="connsiteY631" fmla="*/ 70728 h 986227"/>
              <a:gd name="connsiteX632" fmla="*/ 837744 w 880135"/>
              <a:gd name="connsiteY632" fmla="*/ 70388 h 986227"/>
              <a:gd name="connsiteX633" fmla="*/ 833777 w 880135"/>
              <a:gd name="connsiteY633" fmla="*/ 67668 h 986227"/>
              <a:gd name="connsiteX634" fmla="*/ 832756 w 880135"/>
              <a:gd name="connsiteY634" fmla="*/ 66874 h 986227"/>
              <a:gd name="connsiteX635" fmla="*/ 832416 w 880135"/>
              <a:gd name="connsiteY635" fmla="*/ 65854 h 986227"/>
              <a:gd name="connsiteX636" fmla="*/ 832416 w 880135"/>
              <a:gd name="connsiteY636" fmla="*/ 64948 h 986227"/>
              <a:gd name="connsiteX637" fmla="*/ 833437 w 880135"/>
              <a:gd name="connsiteY637" fmla="*/ 64041 h 986227"/>
              <a:gd name="connsiteX638" fmla="*/ 833890 w 880135"/>
              <a:gd name="connsiteY638" fmla="*/ 63361 h 986227"/>
              <a:gd name="connsiteX639" fmla="*/ 832983 w 880135"/>
              <a:gd name="connsiteY639" fmla="*/ 61434 h 986227"/>
              <a:gd name="connsiteX640" fmla="*/ 832983 w 880135"/>
              <a:gd name="connsiteY640" fmla="*/ 59733 h 986227"/>
              <a:gd name="connsiteX641" fmla="*/ 832530 w 880135"/>
              <a:gd name="connsiteY641" fmla="*/ 58940 h 986227"/>
              <a:gd name="connsiteX642" fmla="*/ 832530 w 880135"/>
              <a:gd name="connsiteY642" fmla="*/ 58373 h 986227"/>
              <a:gd name="connsiteX643" fmla="*/ 833210 w 880135"/>
              <a:gd name="connsiteY643" fmla="*/ 57920 h 986227"/>
              <a:gd name="connsiteX644" fmla="*/ 835817 w 880135"/>
              <a:gd name="connsiteY644" fmla="*/ 57353 h 986227"/>
              <a:gd name="connsiteX645" fmla="*/ 836610 w 880135"/>
              <a:gd name="connsiteY645" fmla="*/ 55540 h 986227"/>
              <a:gd name="connsiteX646" fmla="*/ 836610 w 880135"/>
              <a:gd name="connsiteY646" fmla="*/ 54066 h 986227"/>
              <a:gd name="connsiteX647" fmla="*/ 836270 w 880135"/>
              <a:gd name="connsiteY647" fmla="*/ 53046 h 986227"/>
              <a:gd name="connsiteX648" fmla="*/ 833890 w 880135"/>
              <a:gd name="connsiteY648" fmla="*/ 50439 h 986227"/>
              <a:gd name="connsiteX649" fmla="*/ 833890 w 880135"/>
              <a:gd name="connsiteY649" fmla="*/ 49986 h 986227"/>
              <a:gd name="connsiteX650" fmla="*/ 836384 w 880135"/>
              <a:gd name="connsiteY650" fmla="*/ 46359 h 986227"/>
              <a:gd name="connsiteX651" fmla="*/ 838197 w 880135"/>
              <a:gd name="connsiteY651" fmla="*/ 43978 h 986227"/>
              <a:gd name="connsiteX652" fmla="*/ 838650 w 880135"/>
              <a:gd name="connsiteY652" fmla="*/ 43525 h 986227"/>
              <a:gd name="connsiteX653" fmla="*/ 838650 w 880135"/>
              <a:gd name="connsiteY653" fmla="*/ 42958 h 986227"/>
              <a:gd name="connsiteX654" fmla="*/ 838084 w 880135"/>
              <a:gd name="connsiteY654" fmla="*/ 42278 h 986227"/>
              <a:gd name="connsiteX655" fmla="*/ 836950 w 880135"/>
              <a:gd name="connsiteY655" fmla="*/ 41371 h 986227"/>
              <a:gd name="connsiteX656" fmla="*/ 835477 w 880135"/>
              <a:gd name="connsiteY656" fmla="*/ 40351 h 986227"/>
              <a:gd name="connsiteX657" fmla="*/ 834230 w 880135"/>
              <a:gd name="connsiteY657" fmla="*/ 39105 h 986227"/>
              <a:gd name="connsiteX658" fmla="*/ 832643 w 880135"/>
              <a:gd name="connsiteY658" fmla="*/ 37291 h 986227"/>
              <a:gd name="connsiteX659" fmla="*/ 830603 w 880135"/>
              <a:gd name="connsiteY659" fmla="*/ 35704 h 986227"/>
              <a:gd name="connsiteX660" fmla="*/ 829129 w 880135"/>
              <a:gd name="connsiteY660" fmla="*/ 34117 h 986227"/>
              <a:gd name="connsiteX661" fmla="*/ 828336 w 880135"/>
              <a:gd name="connsiteY661" fmla="*/ 32870 h 986227"/>
              <a:gd name="connsiteX662" fmla="*/ 828336 w 880135"/>
              <a:gd name="connsiteY662" fmla="*/ 31510 h 986227"/>
              <a:gd name="connsiteX663" fmla="*/ 828109 w 880135"/>
              <a:gd name="connsiteY663" fmla="*/ 29357 h 986227"/>
              <a:gd name="connsiteX664" fmla="*/ 827089 w 880135"/>
              <a:gd name="connsiteY664" fmla="*/ 25843 h 986227"/>
              <a:gd name="connsiteX665" fmla="*/ 826862 w 880135"/>
              <a:gd name="connsiteY665" fmla="*/ 23463 h 986227"/>
              <a:gd name="connsiteX666" fmla="*/ 826409 w 880135"/>
              <a:gd name="connsiteY666" fmla="*/ 20856 h 986227"/>
              <a:gd name="connsiteX667" fmla="*/ 825956 w 880135"/>
              <a:gd name="connsiteY667" fmla="*/ 19156 h 986227"/>
              <a:gd name="connsiteX668" fmla="*/ 825729 w 880135"/>
              <a:gd name="connsiteY668" fmla="*/ 17455 h 986227"/>
              <a:gd name="connsiteX669" fmla="*/ 825049 w 880135"/>
              <a:gd name="connsiteY669" fmla="*/ 15642 h 986227"/>
              <a:gd name="connsiteX670" fmla="*/ 824709 w 880135"/>
              <a:gd name="connsiteY670" fmla="*/ 14282 h 986227"/>
              <a:gd name="connsiteX671" fmla="*/ 825276 w 880135"/>
              <a:gd name="connsiteY671" fmla="*/ 13375 h 986227"/>
              <a:gd name="connsiteX672" fmla="*/ 825842 w 880135"/>
              <a:gd name="connsiteY672" fmla="*/ 12695 h 986227"/>
              <a:gd name="connsiteX673" fmla="*/ 825842 w 880135"/>
              <a:gd name="connsiteY673" fmla="*/ 12241 h 986227"/>
              <a:gd name="connsiteX674" fmla="*/ 821875 w 880135"/>
              <a:gd name="connsiteY674" fmla="*/ 10315 h 986227"/>
              <a:gd name="connsiteX675" fmla="*/ 821195 w 880135"/>
              <a:gd name="connsiteY675" fmla="*/ 9861 h 986227"/>
              <a:gd name="connsiteX676" fmla="*/ 820288 w 880135"/>
              <a:gd name="connsiteY676" fmla="*/ 6007 h 986227"/>
              <a:gd name="connsiteX677" fmla="*/ 817455 w 880135"/>
              <a:gd name="connsiteY677" fmla="*/ 2607 h 986227"/>
              <a:gd name="connsiteX678" fmla="*/ 817115 w 880135"/>
              <a:gd name="connsiteY678" fmla="*/ 0 h 986227"/>
              <a:gd name="connsiteX679" fmla="*/ 815528 w 880135"/>
              <a:gd name="connsiteY679" fmla="*/ 1474 h 986227"/>
              <a:gd name="connsiteX680" fmla="*/ 813487 w 880135"/>
              <a:gd name="connsiteY680" fmla="*/ 3174 h 986227"/>
              <a:gd name="connsiteX681" fmla="*/ 810994 w 880135"/>
              <a:gd name="connsiteY681" fmla="*/ 3514 h 986227"/>
              <a:gd name="connsiteX682" fmla="*/ 810087 w 880135"/>
              <a:gd name="connsiteY682" fmla="*/ 4421 h 986227"/>
              <a:gd name="connsiteX683" fmla="*/ 810314 w 880135"/>
              <a:gd name="connsiteY683" fmla="*/ 6234 h 986227"/>
              <a:gd name="connsiteX684" fmla="*/ 811107 w 880135"/>
              <a:gd name="connsiteY684" fmla="*/ 8841 h 986227"/>
              <a:gd name="connsiteX685" fmla="*/ 811107 w 880135"/>
              <a:gd name="connsiteY685" fmla="*/ 10881 h 986227"/>
              <a:gd name="connsiteX686" fmla="*/ 810314 w 880135"/>
              <a:gd name="connsiteY686" fmla="*/ 13262 h 986227"/>
              <a:gd name="connsiteX687" fmla="*/ 808500 w 880135"/>
              <a:gd name="connsiteY687" fmla="*/ 15755 h 986227"/>
              <a:gd name="connsiteX688" fmla="*/ 805780 w 880135"/>
              <a:gd name="connsiteY688" fmla="*/ 17455 h 986227"/>
              <a:gd name="connsiteX689" fmla="*/ 803173 w 880135"/>
              <a:gd name="connsiteY689" fmla="*/ 18362 h 986227"/>
              <a:gd name="connsiteX690" fmla="*/ 801133 w 880135"/>
              <a:gd name="connsiteY690" fmla="*/ 18362 h 986227"/>
              <a:gd name="connsiteX691" fmla="*/ 799206 w 880135"/>
              <a:gd name="connsiteY691" fmla="*/ 18589 h 986227"/>
              <a:gd name="connsiteX692" fmla="*/ 798412 w 880135"/>
              <a:gd name="connsiteY692" fmla="*/ 18816 h 986227"/>
              <a:gd name="connsiteX693" fmla="*/ 799546 w 880135"/>
              <a:gd name="connsiteY693" fmla="*/ 19949 h 986227"/>
              <a:gd name="connsiteX694" fmla="*/ 800113 w 880135"/>
              <a:gd name="connsiteY694" fmla="*/ 24369 h 986227"/>
              <a:gd name="connsiteX695" fmla="*/ 800113 w 880135"/>
              <a:gd name="connsiteY695" fmla="*/ 29584 h 986227"/>
              <a:gd name="connsiteX696" fmla="*/ 801359 w 880135"/>
              <a:gd name="connsiteY696" fmla="*/ 39558 h 986227"/>
              <a:gd name="connsiteX697" fmla="*/ 802720 w 880135"/>
              <a:gd name="connsiteY697" fmla="*/ 44545 h 986227"/>
              <a:gd name="connsiteX698" fmla="*/ 802946 w 880135"/>
              <a:gd name="connsiteY698" fmla="*/ 47379 h 986227"/>
              <a:gd name="connsiteX699" fmla="*/ 803740 w 880135"/>
              <a:gd name="connsiteY699" fmla="*/ 49532 h 986227"/>
              <a:gd name="connsiteX700" fmla="*/ 803966 w 880135"/>
              <a:gd name="connsiteY700" fmla="*/ 51799 h 986227"/>
              <a:gd name="connsiteX701" fmla="*/ 803966 w 880135"/>
              <a:gd name="connsiteY701" fmla="*/ 61434 h 986227"/>
              <a:gd name="connsiteX702" fmla="*/ 803060 w 880135"/>
              <a:gd name="connsiteY702" fmla="*/ 68348 h 986227"/>
              <a:gd name="connsiteX703" fmla="*/ 803060 w 880135"/>
              <a:gd name="connsiteY703" fmla="*/ 72769 h 986227"/>
              <a:gd name="connsiteX704" fmla="*/ 805213 w 880135"/>
              <a:gd name="connsiteY704" fmla="*/ 84896 h 986227"/>
              <a:gd name="connsiteX705" fmla="*/ 805440 w 880135"/>
              <a:gd name="connsiteY705" fmla="*/ 87277 h 986227"/>
              <a:gd name="connsiteX706" fmla="*/ 805440 w 880135"/>
              <a:gd name="connsiteY706" fmla="*/ 90451 h 986227"/>
              <a:gd name="connsiteX707" fmla="*/ 804420 w 880135"/>
              <a:gd name="connsiteY707" fmla="*/ 93851 h 986227"/>
              <a:gd name="connsiteX708" fmla="*/ 803853 w 880135"/>
              <a:gd name="connsiteY708" fmla="*/ 99065 h 986227"/>
              <a:gd name="connsiteX709" fmla="*/ 803286 w 880135"/>
              <a:gd name="connsiteY709" fmla="*/ 101558 h 986227"/>
              <a:gd name="connsiteX710" fmla="*/ 802380 w 880135"/>
              <a:gd name="connsiteY710" fmla="*/ 106546 h 986227"/>
              <a:gd name="connsiteX711" fmla="*/ 801700 w 880135"/>
              <a:gd name="connsiteY711" fmla="*/ 114933 h 986227"/>
              <a:gd name="connsiteX712" fmla="*/ 800226 w 880135"/>
              <a:gd name="connsiteY712" fmla="*/ 121734 h 986227"/>
              <a:gd name="connsiteX713" fmla="*/ 799092 w 880135"/>
              <a:gd name="connsiteY713" fmla="*/ 124568 h 986227"/>
              <a:gd name="connsiteX714" fmla="*/ 797846 w 880135"/>
              <a:gd name="connsiteY714" fmla="*/ 126041 h 986227"/>
              <a:gd name="connsiteX715" fmla="*/ 795465 w 880135"/>
              <a:gd name="connsiteY715" fmla="*/ 126608 h 986227"/>
              <a:gd name="connsiteX716" fmla="*/ 795465 w 880135"/>
              <a:gd name="connsiteY716" fmla="*/ 129328 h 986227"/>
              <a:gd name="connsiteX717" fmla="*/ 794899 w 880135"/>
              <a:gd name="connsiteY717" fmla="*/ 131255 h 986227"/>
              <a:gd name="connsiteX718" fmla="*/ 794899 w 880135"/>
              <a:gd name="connsiteY718" fmla="*/ 133862 h 986227"/>
              <a:gd name="connsiteX719" fmla="*/ 796599 w 880135"/>
              <a:gd name="connsiteY719" fmla="*/ 136469 h 986227"/>
              <a:gd name="connsiteX720" fmla="*/ 798526 w 880135"/>
              <a:gd name="connsiteY720" fmla="*/ 137489 h 986227"/>
              <a:gd name="connsiteX721" fmla="*/ 799092 w 880135"/>
              <a:gd name="connsiteY721" fmla="*/ 138396 h 986227"/>
              <a:gd name="connsiteX722" fmla="*/ 798752 w 880135"/>
              <a:gd name="connsiteY722" fmla="*/ 140436 h 986227"/>
              <a:gd name="connsiteX723" fmla="*/ 797166 w 880135"/>
              <a:gd name="connsiteY723" fmla="*/ 143383 h 986227"/>
              <a:gd name="connsiteX724" fmla="*/ 796712 w 880135"/>
              <a:gd name="connsiteY724" fmla="*/ 145764 h 986227"/>
              <a:gd name="connsiteX725" fmla="*/ 796486 w 880135"/>
              <a:gd name="connsiteY725" fmla="*/ 147690 h 986227"/>
              <a:gd name="connsiteX726" fmla="*/ 796712 w 880135"/>
              <a:gd name="connsiteY726" fmla="*/ 151431 h 986227"/>
              <a:gd name="connsiteX727" fmla="*/ 795919 w 880135"/>
              <a:gd name="connsiteY727" fmla="*/ 156078 h 986227"/>
              <a:gd name="connsiteX728" fmla="*/ 795352 w 880135"/>
              <a:gd name="connsiteY728" fmla="*/ 163332 h 986227"/>
              <a:gd name="connsiteX729" fmla="*/ 795692 w 880135"/>
              <a:gd name="connsiteY729" fmla="*/ 166506 h 986227"/>
              <a:gd name="connsiteX730" fmla="*/ 797959 w 880135"/>
              <a:gd name="connsiteY730" fmla="*/ 175687 h 986227"/>
              <a:gd name="connsiteX731" fmla="*/ 797959 w 880135"/>
              <a:gd name="connsiteY731" fmla="*/ 177501 h 986227"/>
              <a:gd name="connsiteX732" fmla="*/ 797052 w 880135"/>
              <a:gd name="connsiteY732" fmla="*/ 180448 h 986227"/>
              <a:gd name="connsiteX733" fmla="*/ 795239 w 880135"/>
              <a:gd name="connsiteY733" fmla="*/ 183054 h 986227"/>
              <a:gd name="connsiteX734" fmla="*/ 794105 w 880135"/>
              <a:gd name="connsiteY734" fmla="*/ 184415 h 986227"/>
              <a:gd name="connsiteX735" fmla="*/ 792405 w 880135"/>
              <a:gd name="connsiteY735" fmla="*/ 189969 h 986227"/>
              <a:gd name="connsiteX736" fmla="*/ 792745 w 880135"/>
              <a:gd name="connsiteY736" fmla="*/ 191782 h 986227"/>
              <a:gd name="connsiteX737" fmla="*/ 794105 w 880135"/>
              <a:gd name="connsiteY737" fmla="*/ 194843 h 986227"/>
              <a:gd name="connsiteX738" fmla="*/ 793539 w 880135"/>
              <a:gd name="connsiteY738" fmla="*/ 200283 h 986227"/>
              <a:gd name="connsiteX739" fmla="*/ 793879 w 880135"/>
              <a:gd name="connsiteY739" fmla="*/ 202777 h 986227"/>
              <a:gd name="connsiteX740" fmla="*/ 793085 w 880135"/>
              <a:gd name="connsiteY740" fmla="*/ 204930 h 986227"/>
              <a:gd name="connsiteX741" fmla="*/ 792632 w 880135"/>
              <a:gd name="connsiteY741" fmla="*/ 209011 h 986227"/>
              <a:gd name="connsiteX742" fmla="*/ 790705 w 880135"/>
              <a:gd name="connsiteY742" fmla="*/ 214792 h 986227"/>
              <a:gd name="connsiteX743" fmla="*/ 790478 w 880135"/>
              <a:gd name="connsiteY743" fmla="*/ 217398 h 986227"/>
              <a:gd name="connsiteX744" fmla="*/ 788778 w 880135"/>
              <a:gd name="connsiteY744" fmla="*/ 222953 h 986227"/>
              <a:gd name="connsiteX745" fmla="*/ 788438 w 880135"/>
              <a:gd name="connsiteY745" fmla="*/ 225786 h 986227"/>
              <a:gd name="connsiteX746" fmla="*/ 788438 w 880135"/>
              <a:gd name="connsiteY746" fmla="*/ 230433 h 986227"/>
              <a:gd name="connsiteX747" fmla="*/ 788211 w 880135"/>
              <a:gd name="connsiteY747" fmla="*/ 232360 h 986227"/>
              <a:gd name="connsiteX748" fmla="*/ 787758 w 880135"/>
              <a:gd name="connsiteY748" fmla="*/ 233040 h 986227"/>
              <a:gd name="connsiteX749" fmla="*/ 785604 w 880135"/>
              <a:gd name="connsiteY749" fmla="*/ 235647 h 986227"/>
              <a:gd name="connsiteX750" fmla="*/ 784924 w 880135"/>
              <a:gd name="connsiteY750" fmla="*/ 237688 h 986227"/>
              <a:gd name="connsiteX751" fmla="*/ 783564 w 880135"/>
              <a:gd name="connsiteY751" fmla="*/ 243581 h 986227"/>
              <a:gd name="connsiteX752" fmla="*/ 782884 w 880135"/>
              <a:gd name="connsiteY752" fmla="*/ 251062 h 986227"/>
              <a:gd name="connsiteX753" fmla="*/ 781184 w 880135"/>
              <a:gd name="connsiteY753" fmla="*/ 254123 h 986227"/>
              <a:gd name="connsiteX754" fmla="*/ 780390 w 880135"/>
              <a:gd name="connsiteY754" fmla="*/ 258090 h 986227"/>
              <a:gd name="connsiteX755" fmla="*/ 778803 w 880135"/>
              <a:gd name="connsiteY755" fmla="*/ 260583 h 986227"/>
              <a:gd name="connsiteX756" fmla="*/ 776537 w 880135"/>
              <a:gd name="connsiteY756" fmla="*/ 262397 h 986227"/>
              <a:gd name="connsiteX757" fmla="*/ 775970 w 880135"/>
              <a:gd name="connsiteY757" fmla="*/ 264097 h 986227"/>
              <a:gd name="connsiteX758" fmla="*/ 776650 w 880135"/>
              <a:gd name="connsiteY758" fmla="*/ 270558 h 986227"/>
              <a:gd name="connsiteX759" fmla="*/ 779370 w 880135"/>
              <a:gd name="connsiteY759" fmla="*/ 274185 h 986227"/>
              <a:gd name="connsiteX760" fmla="*/ 779937 w 880135"/>
              <a:gd name="connsiteY760" fmla="*/ 276452 h 986227"/>
              <a:gd name="connsiteX761" fmla="*/ 780164 w 880135"/>
              <a:gd name="connsiteY761" fmla="*/ 281439 h 986227"/>
              <a:gd name="connsiteX762" fmla="*/ 779484 w 880135"/>
              <a:gd name="connsiteY762" fmla="*/ 288240 h 986227"/>
              <a:gd name="connsiteX763" fmla="*/ 778463 w 880135"/>
              <a:gd name="connsiteY763" fmla="*/ 293227 h 986227"/>
              <a:gd name="connsiteX764" fmla="*/ 772909 w 880135"/>
              <a:gd name="connsiteY764" fmla="*/ 297761 h 986227"/>
              <a:gd name="connsiteX765" fmla="*/ 772116 w 880135"/>
              <a:gd name="connsiteY765" fmla="*/ 304902 h 986227"/>
              <a:gd name="connsiteX766" fmla="*/ 772116 w 880135"/>
              <a:gd name="connsiteY766" fmla="*/ 308076 h 986227"/>
              <a:gd name="connsiteX767" fmla="*/ 773249 w 880135"/>
              <a:gd name="connsiteY767" fmla="*/ 313516 h 986227"/>
              <a:gd name="connsiteX768" fmla="*/ 773249 w 880135"/>
              <a:gd name="connsiteY768" fmla="*/ 317937 h 986227"/>
              <a:gd name="connsiteX769" fmla="*/ 774836 w 880135"/>
              <a:gd name="connsiteY769" fmla="*/ 325871 h 986227"/>
              <a:gd name="connsiteX770" fmla="*/ 775857 w 880135"/>
              <a:gd name="connsiteY770" fmla="*/ 333352 h 986227"/>
              <a:gd name="connsiteX771" fmla="*/ 776083 w 880135"/>
              <a:gd name="connsiteY771" fmla="*/ 343100 h 986227"/>
              <a:gd name="connsiteX772" fmla="*/ 778010 w 880135"/>
              <a:gd name="connsiteY772" fmla="*/ 347407 h 986227"/>
              <a:gd name="connsiteX773" fmla="*/ 777217 w 880135"/>
              <a:gd name="connsiteY773" fmla="*/ 351147 h 986227"/>
              <a:gd name="connsiteX774" fmla="*/ 777443 w 880135"/>
              <a:gd name="connsiteY774" fmla="*/ 354094 h 986227"/>
              <a:gd name="connsiteX775" fmla="*/ 774610 w 880135"/>
              <a:gd name="connsiteY775" fmla="*/ 361689 h 986227"/>
              <a:gd name="connsiteX776" fmla="*/ 773703 w 880135"/>
              <a:gd name="connsiteY776" fmla="*/ 362935 h 986227"/>
              <a:gd name="connsiteX777" fmla="*/ 771549 w 880135"/>
              <a:gd name="connsiteY777" fmla="*/ 364749 h 986227"/>
              <a:gd name="connsiteX778" fmla="*/ 772456 w 880135"/>
              <a:gd name="connsiteY778" fmla="*/ 369510 h 986227"/>
              <a:gd name="connsiteX779" fmla="*/ 772456 w 880135"/>
              <a:gd name="connsiteY779" fmla="*/ 372910 h 986227"/>
              <a:gd name="connsiteX780" fmla="*/ 773703 w 880135"/>
              <a:gd name="connsiteY780" fmla="*/ 375177 h 986227"/>
              <a:gd name="connsiteX781" fmla="*/ 773136 w 880135"/>
              <a:gd name="connsiteY781" fmla="*/ 378464 h 986227"/>
              <a:gd name="connsiteX782" fmla="*/ 769736 w 880135"/>
              <a:gd name="connsiteY782" fmla="*/ 382544 h 986227"/>
              <a:gd name="connsiteX783" fmla="*/ 769282 w 880135"/>
              <a:gd name="connsiteY783" fmla="*/ 384244 h 986227"/>
              <a:gd name="connsiteX784" fmla="*/ 767809 w 880135"/>
              <a:gd name="connsiteY784" fmla="*/ 387305 h 986227"/>
              <a:gd name="connsiteX785" fmla="*/ 766222 w 880135"/>
              <a:gd name="connsiteY785" fmla="*/ 391045 h 986227"/>
              <a:gd name="connsiteX786" fmla="*/ 766449 w 880135"/>
              <a:gd name="connsiteY786" fmla="*/ 394106 h 986227"/>
              <a:gd name="connsiteX787" fmla="*/ 765655 w 880135"/>
              <a:gd name="connsiteY787" fmla="*/ 397393 h 986227"/>
              <a:gd name="connsiteX788" fmla="*/ 765088 w 880135"/>
              <a:gd name="connsiteY788" fmla="*/ 402266 h 986227"/>
              <a:gd name="connsiteX789" fmla="*/ 762482 w 880135"/>
              <a:gd name="connsiteY789" fmla="*/ 409861 h 986227"/>
              <a:gd name="connsiteX790" fmla="*/ 761688 w 880135"/>
              <a:gd name="connsiteY790" fmla="*/ 414281 h 986227"/>
              <a:gd name="connsiteX791" fmla="*/ 758401 w 880135"/>
              <a:gd name="connsiteY791" fmla="*/ 417908 h 986227"/>
              <a:gd name="connsiteX792" fmla="*/ 757041 w 880135"/>
              <a:gd name="connsiteY792" fmla="*/ 420402 h 986227"/>
              <a:gd name="connsiteX793" fmla="*/ 756021 w 880135"/>
              <a:gd name="connsiteY793" fmla="*/ 423009 h 986227"/>
              <a:gd name="connsiteX794" fmla="*/ 754887 w 880135"/>
              <a:gd name="connsiteY794" fmla="*/ 424483 h 986227"/>
              <a:gd name="connsiteX795" fmla="*/ 753641 w 880135"/>
              <a:gd name="connsiteY795" fmla="*/ 426523 h 986227"/>
              <a:gd name="connsiteX796" fmla="*/ 754434 w 880135"/>
              <a:gd name="connsiteY796" fmla="*/ 430830 h 986227"/>
              <a:gd name="connsiteX797" fmla="*/ 752507 w 880135"/>
              <a:gd name="connsiteY797" fmla="*/ 433777 h 986227"/>
              <a:gd name="connsiteX798" fmla="*/ 750580 w 880135"/>
              <a:gd name="connsiteY798" fmla="*/ 436270 h 986227"/>
              <a:gd name="connsiteX799" fmla="*/ 748653 w 880135"/>
              <a:gd name="connsiteY799" fmla="*/ 446585 h 986227"/>
              <a:gd name="connsiteX800" fmla="*/ 746726 w 880135"/>
              <a:gd name="connsiteY800" fmla="*/ 450326 h 986227"/>
              <a:gd name="connsiteX801" fmla="*/ 745933 w 880135"/>
              <a:gd name="connsiteY801" fmla="*/ 452932 h 986227"/>
              <a:gd name="connsiteX802" fmla="*/ 743666 w 880135"/>
              <a:gd name="connsiteY802" fmla="*/ 454066 h 986227"/>
              <a:gd name="connsiteX803" fmla="*/ 743213 w 880135"/>
              <a:gd name="connsiteY803" fmla="*/ 456900 h 986227"/>
              <a:gd name="connsiteX804" fmla="*/ 742986 w 880135"/>
              <a:gd name="connsiteY804" fmla="*/ 458827 h 986227"/>
              <a:gd name="connsiteX805" fmla="*/ 742533 w 880135"/>
              <a:gd name="connsiteY805" fmla="*/ 463247 h 986227"/>
              <a:gd name="connsiteX806" fmla="*/ 741626 w 880135"/>
              <a:gd name="connsiteY806" fmla="*/ 466081 h 986227"/>
              <a:gd name="connsiteX807" fmla="*/ 740492 w 880135"/>
              <a:gd name="connsiteY807" fmla="*/ 467101 h 986227"/>
              <a:gd name="connsiteX808" fmla="*/ 738339 w 880135"/>
              <a:gd name="connsiteY808" fmla="*/ 467554 h 986227"/>
              <a:gd name="connsiteX809" fmla="*/ 733692 w 880135"/>
              <a:gd name="connsiteY809" fmla="*/ 466648 h 986227"/>
              <a:gd name="connsiteX810" fmla="*/ 733012 w 880135"/>
              <a:gd name="connsiteY810" fmla="*/ 468348 h 986227"/>
              <a:gd name="connsiteX811" fmla="*/ 732445 w 880135"/>
              <a:gd name="connsiteY811" fmla="*/ 470501 h 986227"/>
              <a:gd name="connsiteX812" fmla="*/ 733692 w 880135"/>
              <a:gd name="connsiteY812" fmla="*/ 474015 h 986227"/>
              <a:gd name="connsiteX813" fmla="*/ 732445 w 880135"/>
              <a:gd name="connsiteY813" fmla="*/ 476849 h 986227"/>
              <a:gd name="connsiteX814" fmla="*/ 732445 w 880135"/>
              <a:gd name="connsiteY814" fmla="*/ 479569 h 986227"/>
              <a:gd name="connsiteX815" fmla="*/ 735505 w 880135"/>
              <a:gd name="connsiteY815" fmla="*/ 485010 h 986227"/>
              <a:gd name="connsiteX816" fmla="*/ 736525 w 880135"/>
              <a:gd name="connsiteY816" fmla="*/ 488296 h 986227"/>
              <a:gd name="connsiteX817" fmla="*/ 736525 w 880135"/>
              <a:gd name="connsiteY817" fmla="*/ 490563 h 986227"/>
              <a:gd name="connsiteX818" fmla="*/ 735165 w 880135"/>
              <a:gd name="connsiteY818" fmla="*/ 496571 h 986227"/>
              <a:gd name="connsiteX819" fmla="*/ 735392 w 880135"/>
              <a:gd name="connsiteY819" fmla="*/ 500198 h 986227"/>
              <a:gd name="connsiteX820" fmla="*/ 736185 w 880135"/>
              <a:gd name="connsiteY820" fmla="*/ 503145 h 986227"/>
              <a:gd name="connsiteX821" fmla="*/ 741399 w 880135"/>
              <a:gd name="connsiteY821" fmla="*/ 518560 h 986227"/>
              <a:gd name="connsiteX822" fmla="*/ 740946 w 880135"/>
              <a:gd name="connsiteY822" fmla="*/ 523661 h 986227"/>
              <a:gd name="connsiteX823" fmla="*/ 737659 w 880135"/>
              <a:gd name="connsiteY823" fmla="*/ 533182 h 986227"/>
              <a:gd name="connsiteX824" fmla="*/ 736185 w 880135"/>
              <a:gd name="connsiteY824" fmla="*/ 534882 h 986227"/>
              <a:gd name="connsiteX825" fmla="*/ 732331 w 880135"/>
              <a:gd name="connsiteY825" fmla="*/ 537716 h 986227"/>
              <a:gd name="connsiteX826" fmla="*/ 732331 w 880135"/>
              <a:gd name="connsiteY826" fmla="*/ 540776 h 986227"/>
              <a:gd name="connsiteX827" fmla="*/ 730858 w 880135"/>
              <a:gd name="connsiteY827" fmla="*/ 545423 h 986227"/>
              <a:gd name="connsiteX828" fmla="*/ 729951 w 880135"/>
              <a:gd name="connsiteY828" fmla="*/ 550750 h 986227"/>
              <a:gd name="connsiteX829" fmla="*/ 727118 w 880135"/>
              <a:gd name="connsiteY829" fmla="*/ 561292 h 986227"/>
              <a:gd name="connsiteX830" fmla="*/ 725871 w 880135"/>
              <a:gd name="connsiteY830" fmla="*/ 564012 h 986227"/>
              <a:gd name="connsiteX831" fmla="*/ 726211 w 880135"/>
              <a:gd name="connsiteY831" fmla="*/ 567752 h 986227"/>
              <a:gd name="connsiteX832" fmla="*/ 728024 w 880135"/>
              <a:gd name="connsiteY832" fmla="*/ 572966 h 986227"/>
              <a:gd name="connsiteX833" fmla="*/ 728478 w 880135"/>
              <a:gd name="connsiteY833" fmla="*/ 576253 h 986227"/>
              <a:gd name="connsiteX834" fmla="*/ 729384 w 880135"/>
              <a:gd name="connsiteY834" fmla="*/ 578067 h 986227"/>
              <a:gd name="connsiteX835" fmla="*/ 731425 w 880135"/>
              <a:gd name="connsiteY835" fmla="*/ 579541 h 986227"/>
              <a:gd name="connsiteX836" fmla="*/ 733238 w 880135"/>
              <a:gd name="connsiteY836" fmla="*/ 579767 h 986227"/>
              <a:gd name="connsiteX837" fmla="*/ 733238 w 880135"/>
              <a:gd name="connsiteY837" fmla="*/ 580561 h 986227"/>
              <a:gd name="connsiteX838" fmla="*/ 731878 w 880135"/>
              <a:gd name="connsiteY838" fmla="*/ 581241 h 986227"/>
              <a:gd name="connsiteX839" fmla="*/ 731198 w 880135"/>
              <a:gd name="connsiteY839" fmla="*/ 582601 h 986227"/>
              <a:gd name="connsiteX840" fmla="*/ 730971 w 880135"/>
              <a:gd name="connsiteY840" fmla="*/ 583961 h 986227"/>
              <a:gd name="connsiteX841" fmla="*/ 733238 w 880135"/>
              <a:gd name="connsiteY841" fmla="*/ 584754 h 986227"/>
              <a:gd name="connsiteX842" fmla="*/ 735392 w 880135"/>
              <a:gd name="connsiteY842" fmla="*/ 585321 h 986227"/>
              <a:gd name="connsiteX843" fmla="*/ 741059 w 880135"/>
              <a:gd name="connsiteY843" fmla="*/ 584868 h 986227"/>
              <a:gd name="connsiteX844" fmla="*/ 742419 w 880135"/>
              <a:gd name="connsiteY844" fmla="*/ 583961 h 986227"/>
              <a:gd name="connsiteX845" fmla="*/ 745706 w 880135"/>
              <a:gd name="connsiteY845" fmla="*/ 578634 h 986227"/>
              <a:gd name="connsiteX846" fmla="*/ 746953 w 880135"/>
              <a:gd name="connsiteY846" fmla="*/ 577840 h 986227"/>
              <a:gd name="connsiteX847" fmla="*/ 748427 w 880135"/>
              <a:gd name="connsiteY847" fmla="*/ 577840 h 986227"/>
              <a:gd name="connsiteX848" fmla="*/ 750014 w 880135"/>
              <a:gd name="connsiteY848" fmla="*/ 578634 h 986227"/>
              <a:gd name="connsiteX849" fmla="*/ 752734 w 880135"/>
              <a:gd name="connsiteY849" fmla="*/ 581694 h 986227"/>
              <a:gd name="connsiteX850" fmla="*/ 754094 w 880135"/>
              <a:gd name="connsiteY850" fmla="*/ 582374 h 986227"/>
              <a:gd name="connsiteX851" fmla="*/ 755341 w 880135"/>
              <a:gd name="connsiteY851" fmla="*/ 582601 h 986227"/>
              <a:gd name="connsiteX852" fmla="*/ 757721 w 880135"/>
              <a:gd name="connsiteY852" fmla="*/ 581467 h 986227"/>
              <a:gd name="connsiteX853" fmla="*/ 759081 w 880135"/>
              <a:gd name="connsiteY853" fmla="*/ 577954 h 986227"/>
              <a:gd name="connsiteX854" fmla="*/ 759875 w 880135"/>
              <a:gd name="connsiteY854" fmla="*/ 577613 h 986227"/>
              <a:gd name="connsiteX855" fmla="*/ 758968 w 880135"/>
              <a:gd name="connsiteY855" fmla="*/ 581581 h 986227"/>
              <a:gd name="connsiteX856" fmla="*/ 756361 w 880135"/>
              <a:gd name="connsiteY856" fmla="*/ 583508 h 986227"/>
              <a:gd name="connsiteX857" fmla="*/ 752847 w 880135"/>
              <a:gd name="connsiteY857" fmla="*/ 584074 h 986227"/>
              <a:gd name="connsiteX858" fmla="*/ 751147 w 880135"/>
              <a:gd name="connsiteY858" fmla="*/ 585548 h 986227"/>
              <a:gd name="connsiteX859" fmla="*/ 750354 w 880135"/>
              <a:gd name="connsiteY859" fmla="*/ 586795 h 986227"/>
              <a:gd name="connsiteX860" fmla="*/ 749560 w 880135"/>
              <a:gd name="connsiteY860" fmla="*/ 588382 h 986227"/>
              <a:gd name="connsiteX861" fmla="*/ 750467 w 880135"/>
              <a:gd name="connsiteY861" fmla="*/ 589742 h 986227"/>
              <a:gd name="connsiteX862" fmla="*/ 751374 w 880135"/>
              <a:gd name="connsiteY862" fmla="*/ 590649 h 986227"/>
              <a:gd name="connsiteX863" fmla="*/ 753754 w 880135"/>
              <a:gd name="connsiteY863" fmla="*/ 591102 h 986227"/>
              <a:gd name="connsiteX864" fmla="*/ 756247 w 880135"/>
              <a:gd name="connsiteY864" fmla="*/ 590308 h 986227"/>
              <a:gd name="connsiteX865" fmla="*/ 757041 w 880135"/>
              <a:gd name="connsiteY865" fmla="*/ 596316 h 986227"/>
              <a:gd name="connsiteX866" fmla="*/ 758061 w 880135"/>
              <a:gd name="connsiteY866" fmla="*/ 601076 h 986227"/>
              <a:gd name="connsiteX867" fmla="*/ 757721 w 880135"/>
              <a:gd name="connsiteY867" fmla="*/ 602323 h 986227"/>
              <a:gd name="connsiteX868" fmla="*/ 755341 w 880135"/>
              <a:gd name="connsiteY868" fmla="*/ 597563 h 986227"/>
              <a:gd name="connsiteX869" fmla="*/ 753641 w 880135"/>
              <a:gd name="connsiteY869" fmla="*/ 596089 h 986227"/>
              <a:gd name="connsiteX870" fmla="*/ 752054 w 880135"/>
              <a:gd name="connsiteY870" fmla="*/ 596656 h 986227"/>
              <a:gd name="connsiteX871" fmla="*/ 750694 w 880135"/>
              <a:gd name="connsiteY871" fmla="*/ 597676 h 986227"/>
              <a:gd name="connsiteX872" fmla="*/ 750467 w 880135"/>
              <a:gd name="connsiteY872" fmla="*/ 598809 h 986227"/>
              <a:gd name="connsiteX873" fmla="*/ 751827 w 880135"/>
              <a:gd name="connsiteY873" fmla="*/ 601643 h 986227"/>
              <a:gd name="connsiteX874" fmla="*/ 753527 w 880135"/>
              <a:gd name="connsiteY874" fmla="*/ 604250 h 986227"/>
              <a:gd name="connsiteX875" fmla="*/ 753074 w 880135"/>
              <a:gd name="connsiteY875" fmla="*/ 604477 h 986227"/>
              <a:gd name="connsiteX876" fmla="*/ 750580 w 880135"/>
              <a:gd name="connsiteY876" fmla="*/ 604137 h 986227"/>
              <a:gd name="connsiteX877" fmla="*/ 749107 w 880135"/>
              <a:gd name="connsiteY877" fmla="*/ 608444 h 986227"/>
              <a:gd name="connsiteX878" fmla="*/ 749107 w 880135"/>
              <a:gd name="connsiteY878" fmla="*/ 612184 h 986227"/>
              <a:gd name="connsiteX879" fmla="*/ 750807 w 880135"/>
              <a:gd name="connsiteY879" fmla="*/ 614905 h 986227"/>
              <a:gd name="connsiteX880" fmla="*/ 751034 w 880135"/>
              <a:gd name="connsiteY880" fmla="*/ 617172 h 986227"/>
              <a:gd name="connsiteX881" fmla="*/ 751034 w 880135"/>
              <a:gd name="connsiteY881" fmla="*/ 618418 h 986227"/>
              <a:gd name="connsiteX882" fmla="*/ 748540 w 880135"/>
              <a:gd name="connsiteY882" fmla="*/ 618645 h 986227"/>
              <a:gd name="connsiteX883" fmla="*/ 747746 w 880135"/>
              <a:gd name="connsiteY883" fmla="*/ 620912 h 986227"/>
              <a:gd name="connsiteX884" fmla="*/ 747293 w 880135"/>
              <a:gd name="connsiteY884" fmla="*/ 622952 h 986227"/>
              <a:gd name="connsiteX885" fmla="*/ 744460 w 880135"/>
              <a:gd name="connsiteY885" fmla="*/ 625899 h 986227"/>
              <a:gd name="connsiteX886" fmla="*/ 743893 w 880135"/>
              <a:gd name="connsiteY886" fmla="*/ 629413 h 986227"/>
              <a:gd name="connsiteX887" fmla="*/ 746046 w 880135"/>
              <a:gd name="connsiteY887" fmla="*/ 634174 h 986227"/>
              <a:gd name="connsiteX888" fmla="*/ 744573 w 880135"/>
              <a:gd name="connsiteY888" fmla="*/ 640408 h 986227"/>
              <a:gd name="connsiteX889" fmla="*/ 741399 w 880135"/>
              <a:gd name="connsiteY889" fmla="*/ 641428 h 986227"/>
              <a:gd name="connsiteX890" fmla="*/ 741059 w 880135"/>
              <a:gd name="connsiteY890" fmla="*/ 645961 h 986227"/>
              <a:gd name="connsiteX891" fmla="*/ 740606 w 880135"/>
              <a:gd name="connsiteY891" fmla="*/ 648682 h 986227"/>
              <a:gd name="connsiteX892" fmla="*/ 743099 w 880135"/>
              <a:gd name="connsiteY892" fmla="*/ 650496 h 986227"/>
              <a:gd name="connsiteX893" fmla="*/ 745933 w 880135"/>
              <a:gd name="connsiteY893" fmla="*/ 651969 h 986227"/>
              <a:gd name="connsiteX894" fmla="*/ 749447 w 880135"/>
              <a:gd name="connsiteY894" fmla="*/ 654802 h 986227"/>
              <a:gd name="connsiteX895" fmla="*/ 752847 w 880135"/>
              <a:gd name="connsiteY895" fmla="*/ 655936 h 986227"/>
              <a:gd name="connsiteX896" fmla="*/ 752507 w 880135"/>
              <a:gd name="connsiteY896" fmla="*/ 660243 h 986227"/>
              <a:gd name="connsiteX897" fmla="*/ 751260 w 880135"/>
              <a:gd name="connsiteY897" fmla="*/ 664097 h 986227"/>
              <a:gd name="connsiteX898" fmla="*/ 744346 w 880135"/>
              <a:gd name="connsiteY898" fmla="*/ 669198 h 986227"/>
              <a:gd name="connsiteX899" fmla="*/ 740719 w 880135"/>
              <a:gd name="connsiteY899" fmla="*/ 670331 h 986227"/>
              <a:gd name="connsiteX900" fmla="*/ 738565 w 880135"/>
              <a:gd name="connsiteY900" fmla="*/ 670784 h 986227"/>
              <a:gd name="connsiteX901" fmla="*/ 737659 w 880135"/>
              <a:gd name="connsiteY901" fmla="*/ 674185 h 986227"/>
              <a:gd name="connsiteX902" fmla="*/ 736865 w 880135"/>
              <a:gd name="connsiteY902" fmla="*/ 677925 h 986227"/>
              <a:gd name="connsiteX903" fmla="*/ 741286 w 880135"/>
              <a:gd name="connsiteY903" fmla="*/ 678379 h 986227"/>
              <a:gd name="connsiteX904" fmla="*/ 744573 w 880135"/>
              <a:gd name="connsiteY904" fmla="*/ 681212 h 986227"/>
              <a:gd name="connsiteX905" fmla="*/ 746386 w 880135"/>
              <a:gd name="connsiteY905" fmla="*/ 682119 h 986227"/>
              <a:gd name="connsiteX906" fmla="*/ 747066 w 880135"/>
              <a:gd name="connsiteY906" fmla="*/ 682799 h 986227"/>
              <a:gd name="connsiteX907" fmla="*/ 747066 w 880135"/>
              <a:gd name="connsiteY907" fmla="*/ 683706 h 986227"/>
              <a:gd name="connsiteX908" fmla="*/ 746273 w 880135"/>
              <a:gd name="connsiteY908" fmla="*/ 683706 h 986227"/>
              <a:gd name="connsiteX909" fmla="*/ 741739 w 880135"/>
              <a:gd name="connsiteY909" fmla="*/ 681099 h 986227"/>
              <a:gd name="connsiteX910" fmla="*/ 740379 w 880135"/>
              <a:gd name="connsiteY910" fmla="*/ 680872 h 986227"/>
              <a:gd name="connsiteX911" fmla="*/ 738112 w 880135"/>
              <a:gd name="connsiteY911" fmla="*/ 681892 h 986227"/>
              <a:gd name="connsiteX912" fmla="*/ 734598 w 880135"/>
              <a:gd name="connsiteY912" fmla="*/ 684613 h 986227"/>
              <a:gd name="connsiteX913" fmla="*/ 730858 w 880135"/>
              <a:gd name="connsiteY913" fmla="*/ 684613 h 986227"/>
              <a:gd name="connsiteX914" fmla="*/ 729838 w 880135"/>
              <a:gd name="connsiteY914" fmla="*/ 688580 h 986227"/>
              <a:gd name="connsiteX915" fmla="*/ 730291 w 880135"/>
              <a:gd name="connsiteY915" fmla="*/ 690620 h 986227"/>
              <a:gd name="connsiteX916" fmla="*/ 732218 w 880135"/>
              <a:gd name="connsiteY916" fmla="*/ 691413 h 986227"/>
              <a:gd name="connsiteX917" fmla="*/ 733578 w 880135"/>
              <a:gd name="connsiteY917" fmla="*/ 692660 h 986227"/>
              <a:gd name="connsiteX918" fmla="*/ 733578 w 880135"/>
              <a:gd name="connsiteY918" fmla="*/ 696061 h 986227"/>
              <a:gd name="connsiteX919" fmla="*/ 732898 w 880135"/>
              <a:gd name="connsiteY919" fmla="*/ 698441 h 986227"/>
              <a:gd name="connsiteX920" fmla="*/ 732445 w 880135"/>
              <a:gd name="connsiteY920" fmla="*/ 703202 h 986227"/>
              <a:gd name="connsiteX921" fmla="*/ 732105 w 880135"/>
              <a:gd name="connsiteY921" fmla="*/ 704675 h 986227"/>
              <a:gd name="connsiteX922" fmla="*/ 732105 w 880135"/>
              <a:gd name="connsiteY922" fmla="*/ 707055 h 986227"/>
              <a:gd name="connsiteX923" fmla="*/ 731085 w 880135"/>
              <a:gd name="connsiteY923" fmla="*/ 710342 h 986227"/>
              <a:gd name="connsiteX924" fmla="*/ 729951 w 880135"/>
              <a:gd name="connsiteY924" fmla="*/ 712723 h 986227"/>
              <a:gd name="connsiteX925" fmla="*/ 728364 w 880135"/>
              <a:gd name="connsiteY925" fmla="*/ 714536 h 986227"/>
              <a:gd name="connsiteX926" fmla="*/ 726324 w 880135"/>
              <a:gd name="connsiteY926" fmla="*/ 714536 h 986227"/>
              <a:gd name="connsiteX927" fmla="*/ 726324 w 880135"/>
              <a:gd name="connsiteY927" fmla="*/ 713629 h 986227"/>
              <a:gd name="connsiteX928" fmla="*/ 726551 w 880135"/>
              <a:gd name="connsiteY928" fmla="*/ 712723 h 986227"/>
              <a:gd name="connsiteX929" fmla="*/ 729044 w 880135"/>
              <a:gd name="connsiteY929" fmla="*/ 709322 h 986227"/>
              <a:gd name="connsiteX930" fmla="*/ 731198 w 880135"/>
              <a:gd name="connsiteY930" fmla="*/ 700821 h 986227"/>
              <a:gd name="connsiteX931" fmla="*/ 731198 w 880135"/>
              <a:gd name="connsiteY931" fmla="*/ 697987 h 986227"/>
              <a:gd name="connsiteX932" fmla="*/ 731425 w 880135"/>
              <a:gd name="connsiteY932" fmla="*/ 695041 h 986227"/>
              <a:gd name="connsiteX933" fmla="*/ 730631 w 880135"/>
              <a:gd name="connsiteY933" fmla="*/ 693680 h 986227"/>
              <a:gd name="connsiteX934" fmla="*/ 729044 w 880135"/>
              <a:gd name="connsiteY934" fmla="*/ 693907 h 986227"/>
              <a:gd name="connsiteX935" fmla="*/ 727684 w 880135"/>
              <a:gd name="connsiteY935" fmla="*/ 694701 h 986227"/>
              <a:gd name="connsiteX936" fmla="*/ 726664 w 880135"/>
              <a:gd name="connsiteY936" fmla="*/ 700254 h 986227"/>
              <a:gd name="connsiteX937" fmla="*/ 725871 w 880135"/>
              <a:gd name="connsiteY937" fmla="*/ 703088 h 986227"/>
              <a:gd name="connsiteX938" fmla="*/ 723377 w 880135"/>
              <a:gd name="connsiteY938" fmla="*/ 705015 h 986227"/>
              <a:gd name="connsiteX939" fmla="*/ 720883 w 880135"/>
              <a:gd name="connsiteY939" fmla="*/ 705468 h 986227"/>
              <a:gd name="connsiteX940" fmla="*/ 717596 w 880135"/>
              <a:gd name="connsiteY940" fmla="*/ 705695 h 986227"/>
              <a:gd name="connsiteX941" fmla="*/ 717143 w 880135"/>
              <a:gd name="connsiteY941" fmla="*/ 704902 h 986227"/>
              <a:gd name="connsiteX942" fmla="*/ 717937 w 880135"/>
              <a:gd name="connsiteY942" fmla="*/ 704902 h 986227"/>
              <a:gd name="connsiteX943" fmla="*/ 723604 w 880135"/>
              <a:gd name="connsiteY943" fmla="*/ 702521 h 986227"/>
              <a:gd name="connsiteX944" fmla="*/ 724851 w 880135"/>
              <a:gd name="connsiteY944" fmla="*/ 700481 h 986227"/>
              <a:gd name="connsiteX945" fmla="*/ 724057 w 880135"/>
              <a:gd name="connsiteY945" fmla="*/ 697534 h 986227"/>
              <a:gd name="connsiteX946" fmla="*/ 725304 w 880135"/>
              <a:gd name="connsiteY946" fmla="*/ 696061 h 986227"/>
              <a:gd name="connsiteX947" fmla="*/ 726097 w 880135"/>
              <a:gd name="connsiteY947" fmla="*/ 694361 h 986227"/>
              <a:gd name="connsiteX948" fmla="*/ 727684 w 880135"/>
              <a:gd name="connsiteY948" fmla="*/ 687106 h 986227"/>
              <a:gd name="connsiteX949" fmla="*/ 728478 w 880135"/>
              <a:gd name="connsiteY949" fmla="*/ 685293 h 986227"/>
              <a:gd name="connsiteX950" fmla="*/ 728818 w 880135"/>
              <a:gd name="connsiteY950" fmla="*/ 683819 h 986227"/>
              <a:gd name="connsiteX951" fmla="*/ 726891 w 880135"/>
              <a:gd name="connsiteY951" fmla="*/ 682799 h 986227"/>
              <a:gd name="connsiteX952" fmla="*/ 726097 w 880135"/>
              <a:gd name="connsiteY952" fmla="*/ 682799 h 986227"/>
              <a:gd name="connsiteX953" fmla="*/ 724397 w 880135"/>
              <a:gd name="connsiteY953" fmla="*/ 683026 h 986227"/>
              <a:gd name="connsiteX954" fmla="*/ 723150 w 880135"/>
              <a:gd name="connsiteY954" fmla="*/ 684159 h 986227"/>
              <a:gd name="connsiteX955" fmla="*/ 722697 w 880135"/>
              <a:gd name="connsiteY955" fmla="*/ 685180 h 986227"/>
              <a:gd name="connsiteX956" fmla="*/ 723150 w 880135"/>
              <a:gd name="connsiteY956" fmla="*/ 688126 h 986227"/>
              <a:gd name="connsiteX957" fmla="*/ 723490 w 880135"/>
              <a:gd name="connsiteY957" fmla="*/ 689260 h 986227"/>
              <a:gd name="connsiteX958" fmla="*/ 723490 w 880135"/>
              <a:gd name="connsiteY958" fmla="*/ 690167 h 986227"/>
              <a:gd name="connsiteX959" fmla="*/ 723264 w 880135"/>
              <a:gd name="connsiteY959" fmla="*/ 691187 h 986227"/>
              <a:gd name="connsiteX960" fmla="*/ 722017 w 880135"/>
              <a:gd name="connsiteY960" fmla="*/ 692547 h 986227"/>
              <a:gd name="connsiteX961" fmla="*/ 719070 w 880135"/>
              <a:gd name="connsiteY961" fmla="*/ 693567 h 986227"/>
              <a:gd name="connsiteX962" fmla="*/ 717710 w 880135"/>
              <a:gd name="connsiteY962" fmla="*/ 693794 h 986227"/>
              <a:gd name="connsiteX963" fmla="*/ 715783 w 880135"/>
              <a:gd name="connsiteY963" fmla="*/ 694701 h 986227"/>
              <a:gd name="connsiteX964" fmla="*/ 712382 w 880135"/>
              <a:gd name="connsiteY964" fmla="*/ 694701 h 986227"/>
              <a:gd name="connsiteX965" fmla="*/ 709662 w 880135"/>
              <a:gd name="connsiteY965" fmla="*/ 694247 h 986227"/>
              <a:gd name="connsiteX966" fmla="*/ 703428 w 880135"/>
              <a:gd name="connsiteY966" fmla="*/ 695607 h 986227"/>
              <a:gd name="connsiteX967" fmla="*/ 703428 w 880135"/>
              <a:gd name="connsiteY967" fmla="*/ 699121 h 986227"/>
              <a:gd name="connsiteX968" fmla="*/ 704788 w 880135"/>
              <a:gd name="connsiteY968" fmla="*/ 701728 h 986227"/>
              <a:gd name="connsiteX969" fmla="*/ 706262 w 880135"/>
              <a:gd name="connsiteY969" fmla="*/ 703428 h 986227"/>
              <a:gd name="connsiteX970" fmla="*/ 703201 w 880135"/>
              <a:gd name="connsiteY970" fmla="*/ 705468 h 986227"/>
              <a:gd name="connsiteX971" fmla="*/ 699688 w 880135"/>
              <a:gd name="connsiteY971" fmla="*/ 709209 h 986227"/>
              <a:gd name="connsiteX972" fmla="*/ 697081 w 880135"/>
              <a:gd name="connsiteY972" fmla="*/ 710909 h 986227"/>
              <a:gd name="connsiteX973" fmla="*/ 695834 w 880135"/>
              <a:gd name="connsiteY973" fmla="*/ 712383 h 986227"/>
              <a:gd name="connsiteX974" fmla="*/ 691300 w 880135"/>
              <a:gd name="connsiteY974" fmla="*/ 715896 h 986227"/>
              <a:gd name="connsiteX975" fmla="*/ 690280 w 880135"/>
              <a:gd name="connsiteY975" fmla="*/ 718503 h 986227"/>
              <a:gd name="connsiteX976" fmla="*/ 690280 w 880135"/>
              <a:gd name="connsiteY976" fmla="*/ 720430 h 986227"/>
              <a:gd name="connsiteX977" fmla="*/ 691753 w 880135"/>
              <a:gd name="connsiteY977" fmla="*/ 722810 h 986227"/>
              <a:gd name="connsiteX978" fmla="*/ 694587 w 880135"/>
              <a:gd name="connsiteY978" fmla="*/ 724964 h 986227"/>
              <a:gd name="connsiteX979" fmla="*/ 695947 w 880135"/>
              <a:gd name="connsiteY979" fmla="*/ 724964 h 986227"/>
              <a:gd name="connsiteX980" fmla="*/ 696514 w 880135"/>
              <a:gd name="connsiteY980" fmla="*/ 724057 h 986227"/>
              <a:gd name="connsiteX981" fmla="*/ 696854 w 880135"/>
              <a:gd name="connsiteY981" fmla="*/ 722810 h 986227"/>
              <a:gd name="connsiteX982" fmla="*/ 695607 w 880135"/>
              <a:gd name="connsiteY982" fmla="*/ 719750 h 986227"/>
              <a:gd name="connsiteX983" fmla="*/ 693907 w 880135"/>
              <a:gd name="connsiteY983" fmla="*/ 719750 h 986227"/>
              <a:gd name="connsiteX984" fmla="*/ 693114 w 880135"/>
              <a:gd name="connsiteY984" fmla="*/ 719183 h 986227"/>
              <a:gd name="connsiteX985" fmla="*/ 693567 w 880135"/>
              <a:gd name="connsiteY985" fmla="*/ 718390 h 986227"/>
              <a:gd name="connsiteX986" fmla="*/ 694814 w 880135"/>
              <a:gd name="connsiteY986" fmla="*/ 717370 h 986227"/>
              <a:gd name="connsiteX987" fmla="*/ 697647 w 880135"/>
              <a:gd name="connsiteY987" fmla="*/ 716916 h 986227"/>
              <a:gd name="connsiteX988" fmla="*/ 701615 w 880135"/>
              <a:gd name="connsiteY988" fmla="*/ 715670 h 986227"/>
              <a:gd name="connsiteX989" fmla="*/ 704222 w 880135"/>
              <a:gd name="connsiteY989" fmla="*/ 713176 h 986227"/>
              <a:gd name="connsiteX990" fmla="*/ 704902 w 880135"/>
              <a:gd name="connsiteY990" fmla="*/ 713176 h 986227"/>
              <a:gd name="connsiteX991" fmla="*/ 703541 w 880135"/>
              <a:gd name="connsiteY991" fmla="*/ 716463 h 986227"/>
              <a:gd name="connsiteX992" fmla="*/ 703995 w 880135"/>
              <a:gd name="connsiteY992" fmla="*/ 718276 h 986227"/>
              <a:gd name="connsiteX993" fmla="*/ 704562 w 880135"/>
              <a:gd name="connsiteY993" fmla="*/ 719523 h 986227"/>
              <a:gd name="connsiteX994" fmla="*/ 708529 w 880135"/>
              <a:gd name="connsiteY994" fmla="*/ 721110 h 986227"/>
              <a:gd name="connsiteX995" fmla="*/ 711022 w 880135"/>
              <a:gd name="connsiteY995" fmla="*/ 722924 h 986227"/>
              <a:gd name="connsiteX996" fmla="*/ 714649 w 880135"/>
              <a:gd name="connsiteY996" fmla="*/ 723490 h 986227"/>
              <a:gd name="connsiteX997" fmla="*/ 715329 w 880135"/>
              <a:gd name="connsiteY997" fmla="*/ 723490 h 986227"/>
              <a:gd name="connsiteX998" fmla="*/ 715556 w 880135"/>
              <a:gd name="connsiteY998" fmla="*/ 722924 h 986227"/>
              <a:gd name="connsiteX999" fmla="*/ 715103 w 880135"/>
              <a:gd name="connsiteY999" fmla="*/ 722130 h 986227"/>
              <a:gd name="connsiteX1000" fmla="*/ 715103 w 880135"/>
              <a:gd name="connsiteY1000" fmla="*/ 720997 h 986227"/>
              <a:gd name="connsiteX1001" fmla="*/ 715783 w 880135"/>
              <a:gd name="connsiteY1001" fmla="*/ 720204 h 986227"/>
              <a:gd name="connsiteX1002" fmla="*/ 718617 w 880135"/>
              <a:gd name="connsiteY1002" fmla="*/ 720770 h 986227"/>
              <a:gd name="connsiteX1003" fmla="*/ 720770 w 880135"/>
              <a:gd name="connsiteY1003" fmla="*/ 723490 h 986227"/>
              <a:gd name="connsiteX1004" fmla="*/ 721904 w 880135"/>
              <a:gd name="connsiteY1004" fmla="*/ 725984 h 986227"/>
              <a:gd name="connsiteX1005" fmla="*/ 720770 w 880135"/>
              <a:gd name="connsiteY1005" fmla="*/ 729045 h 986227"/>
              <a:gd name="connsiteX1006" fmla="*/ 721790 w 880135"/>
              <a:gd name="connsiteY1006" fmla="*/ 731765 h 986227"/>
              <a:gd name="connsiteX1007" fmla="*/ 720657 w 880135"/>
              <a:gd name="connsiteY1007" fmla="*/ 732558 h 986227"/>
              <a:gd name="connsiteX1008" fmla="*/ 716803 w 880135"/>
              <a:gd name="connsiteY1008" fmla="*/ 735845 h 986227"/>
              <a:gd name="connsiteX1009" fmla="*/ 715216 w 880135"/>
              <a:gd name="connsiteY1009" fmla="*/ 738679 h 986227"/>
              <a:gd name="connsiteX1010" fmla="*/ 718503 w 880135"/>
              <a:gd name="connsiteY1010" fmla="*/ 741513 h 986227"/>
              <a:gd name="connsiteX1011" fmla="*/ 720203 w 880135"/>
              <a:gd name="connsiteY1011" fmla="*/ 742306 h 986227"/>
              <a:gd name="connsiteX1012" fmla="*/ 721223 w 880135"/>
              <a:gd name="connsiteY1012" fmla="*/ 742533 h 986227"/>
              <a:gd name="connsiteX1013" fmla="*/ 722357 w 880135"/>
              <a:gd name="connsiteY1013" fmla="*/ 743213 h 986227"/>
              <a:gd name="connsiteX1014" fmla="*/ 722017 w 880135"/>
              <a:gd name="connsiteY1014" fmla="*/ 744233 h 986227"/>
              <a:gd name="connsiteX1015" fmla="*/ 720203 w 880135"/>
              <a:gd name="connsiteY1015" fmla="*/ 745706 h 986227"/>
              <a:gd name="connsiteX1016" fmla="*/ 718617 w 880135"/>
              <a:gd name="connsiteY1016" fmla="*/ 745366 h 986227"/>
              <a:gd name="connsiteX1017" fmla="*/ 716916 w 880135"/>
              <a:gd name="connsiteY1017" fmla="*/ 743553 h 986227"/>
              <a:gd name="connsiteX1018" fmla="*/ 715669 w 880135"/>
              <a:gd name="connsiteY1018" fmla="*/ 742873 h 986227"/>
              <a:gd name="connsiteX1019" fmla="*/ 714309 w 880135"/>
              <a:gd name="connsiteY1019" fmla="*/ 742646 h 986227"/>
              <a:gd name="connsiteX1020" fmla="*/ 713176 w 880135"/>
              <a:gd name="connsiteY1020" fmla="*/ 744006 h 986227"/>
              <a:gd name="connsiteX1021" fmla="*/ 711816 w 880135"/>
              <a:gd name="connsiteY1021" fmla="*/ 746387 h 986227"/>
              <a:gd name="connsiteX1022" fmla="*/ 712722 w 880135"/>
              <a:gd name="connsiteY1022" fmla="*/ 747973 h 986227"/>
              <a:gd name="connsiteX1023" fmla="*/ 713516 w 880135"/>
              <a:gd name="connsiteY1023" fmla="*/ 748427 h 986227"/>
              <a:gd name="connsiteX1024" fmla="*/ 716350 w 880135"/>
              <a:gd name="connsiteY1024" fmla="*/ 749220 h 986227"/>
              <a:gd name="connsiteX1025" fmla="*/ 717483 w 880135"/>
              <a:gd name="connsiteY1025" fmla="*/ 750014 h 986227"/>
              <a:gd name="connsiteX1026" fmla="*/ 717483 w 880135"/>
              <a:gd name="connsiteY1026" fmla="*/ 751714 h 986227"/>
              <a:gd name="connsiteX1027" fmla="*/ 718050 w 880135"/>
              <a:gd name="connsiteY1027" fmla="*/ 753187 h 986227"/>
              <a:gd name="connsiteX1028" fmla="*/ 720543 w 880135"/>
              <a:gd name="connsiteY1028" fmla="*/ 753867 h 986227"/>
              <a:gd name="connsiteX1029" fmla="*/ 723490 w 880135"/>
              <a:gd name="connsiteY1029" fmla="*/ 753414 h 986227"/>
              <a:gd name="connsiteX1030" fmla="*/ 726437 w 880135"/>
              <a:gd name="connsiteY1030" fmla="*/ 752734 h 986227"/>
              <a:gd name="connsiteX1031" fmla="*/ 728364 w 880135"/>
              <a:gd name="connsiteY1031" fmla="*/ 751034 h 986227"/>
              <a:gd name="connsiteX1032" fmla="*/ 729724 w 880135"/>
              <a:gd name="connsiteY1032" fmla="*/ 747407 h 986227"/>
              <a:gd name="connsiteX1033" fmla="*/ 730405 w 880135"/>
              <a:gd name="connsiteY1033" fmla="*/ 745253 h 986227"/>
              <a:gd name="connsiteX1034" fmla="*/ 731085 w 880135"/>
              <a:gd name="connsiteY1034" fmla="*/ 745253 h 986227"/>
              <a:gd name="connsiteX1035" fmla="*/ 732785 w 880135"/>
              <a:gd name="connsiteY1035" fmla="*/ 751374 h 986227"/>
              <a:gd name="connsiteX1036" fmla="*/ 732785 w 880135"/>
              <a:gd name="connsiteY1036" fmla="*/ 753074 h 986227"/>
              <a:gd name="connsiteX1037" fmla="*/ 733352 w 880135"/>
              <a:gd name="connsiteY1037" fmla="*/ 754547 h 986227"/>
              <a:gd name="connsiteX1038" fmla="*/ 734145 w 880135"/>
              <a:gd name="connsiteY1038" fmla="*/ 755228 h 986227"/>
              <a:gd name="connsiteX1039" fmla="*/ 735505 w 880135"/>
              <a:gd name="connsiteY1039" fmla="*/ 757721 h 986227"/>
              <a:gd name="connsiteX1040" fmla="*/ 737772 w 880135"/>
              <a:gd name="connsiteY1040" fmla="*/ 758855 h 986227"/>
              <a:gd name="connsiteX1041" fmla="*/ 737772 w 880135"/>
              <a:gd name="connsiteY1041" fmla="*/ 759761 h 986227"/>
              <a:gd name="connsiteX1042" fmla="*/ 734938 w 880135"/>
              <a:gd name="connsiteY1042" fmla="*/ 760328 h 986227"/>
              <a:gd name="connsiteX1043" fmla="*/ 728251 w 880135"/>
              <a:gd name="connsiteY1043" fmla="*/ 755908 h 986227"/>
              <a:gd name="connsiteX1044" fmla="*/ 720090 w 880135"/>
              <a:gd name="connsiteY1044" fmla="*/ 755908 h 986227"/>
              <a:gd name="connsiteX1045" fmla="*/ 717030 w 880135"/>
              <a:gd name="connsiteY1045" fmla="*/ 755114 h 986227"/>
              <a:gd name="connsiteX1046" fmla="*/ 713289 w 880135"/>
              <a:gd name="connsiteY1046" fmla="*/ 754774 h 986227"/>
              <a:gd name="connsiteX1047" fmla="*/ 713289 w 880135"/>
              <a:gd name="connsiteY1047" fmla="*/ 759308 h 986227"/>
              <a:gd name="connsiteX1048" fmla="*/ 713403 w 880135"/>
              <a:gd name="connsiteY1048" fmla="*/ 762482 h 986227"/>
              <a:gd name="connsiteX1049" fmla="*/ 714989 w 880135"/>
              <a:gd name="connsiteY1049" fmla="*/ 764975 h 986227"/>
              <a:gd name="connsiteX1050" fmla="*/ 715556 w 880135"/>
              <a:gd name="connsiteY1050" fmla="*/ 767809 h 986227"/>
              <a:gd name="connsiteX1051" fmla="*/ 718277 w 880135"/>
              <a:gd name="connsiteY1051" fmla="*/ 768602 h 986227"/>
              <a:gd name="connsiteX1052" fmla="*/ 719750 w 880135"/>
              <a:gd name="connsiteY1052" fmla="*/ 767582 h 986227"/>
              <a:gd name="connsiteX1053" fmla="*/ 721790 w 880135"/>
              <a:gd name="connsiteY1053" fmla="*/ 766789 h 986227"/>
              <a:gd name="connsiteX1054" fmla="*/ 725077 w 880135"/>
              <a:gd name="connsiteY1054" fmla="*/ 768149 h 986227"/>
              <a:gd name="connsiteX1055" fmla="*/ 724057 w 880135"/>
              <a:gd name="connsiteY1055" fmla="*/ 768942 h 986227"/>
              <a:gd name="connsiteX1056" fmla="*/ 722584 w 880135"/>
              <a:gd name="connsiteY1056" fmla="*/ 768942 h 986227"/>
              <a:gd name="connsiteX1057" fmla="*/ 721677 w 880135"/>
              <a:gd name="connsiteY1057" fmla="*/ 768716 h 986227"/>
              <a:gd name="connsiteX1058" fmla="*/ 720657 w 880135"/>
              <a:gd name="connsiteY1058" fmla="*/ 769396 h 986227"/>
              <a:gd name="connsiteX1059" fmla="*/ 718390 w 880135"/>
              <a:gd name="connsiteY1059" fmla="*/ 771663 h 986227"/>
              <a:gd name="connsiteX1060" fmla="*/ 717596 w 880135"/>
              <a:gd name="connsiteY1060" fmla="*/ 777217 h 986227"/>
              <a:gd name="connsiteX1061" fmla="*/ 717596 w 880135"/>
              <a:gd name="connsiteY1061" fmla="*/ 784471 h 986227"/>
              <a:gd name="connsiteX1062" fmla="*/ 718050 w 880135"/>
              <a:gd name="connsiteY1062" fmla="*/ 793085 h 986227"/>
              <a:gd name="connsiteX1063" fmla="*/ 717823 w 880135"/>
              <a:gd name="connsiteY1063" fmla="*/ 794445 h 986227"/>
              <a:gd name="connsiteX1064" fmla="*/ 718163 w 880135"/>
              <a:gd name="connsiteY1064" fmla="*/ 795125 h 986227"/>
              <a:gd name="connsiteX1065" fmla="*/ 719070 w 880135"/>
              <a:gd name="connsiteY1065" fmla="*/ 796145 h 986227"/>
              <a:gd name="connsiteX1066" fmla="*/ 720657 w 880135"/>
              <a:gd name="connsiteY1066" fmla="*/ 797166 h 986227"/>
              <a:gd name="connsiteX1067" fmla="*/ 721450 w 880135"/>
              <a:gd name="connsiteY1067" fmla="*/ 794445 h 986227"/>
              <a:gd name="connsiteX1068" fmla="*/ 721790 w 880135"/>
              <a:gd name="connsiteY1068" fmla="*/ 792065 h 986227"/>
              <a:gd name="connsiteX1069" fmla="*/ 722357 w 880135"/>
              <a:gd name="connsiteY1069" fmla="*/ 790025 h 986227"/>
              <a:gd name="connsiteX1070" fmla="*/ 723717 w 880135"/>
              <a:gd name="connsiteY1070" fmla="*/ 788211 h 986227"/>
              <a:gd name="connsiteX1071" fmla="*/ 723944 w 880135"/>
              <a:gd name="connsiteY1071" fmla="*/ 786058 h 986227"/>
              <a:gd name="connsiteX1072" fmla="*/ 724624 w 880135"/>
              <a:gd name="connsiteY1072" fmla="*/ 783678 h 986227"/>
              <a:gd name="connsiteX1073" fmla="*/ 726551 w 880135"/>
              <a:gd name="connsiteY1073" fmla="*/ 783678 h 986227"/>
              <a:gd name="connsiteX1074" fmla="*/ 726551 w 880135"/>
              <a:gd name="connsiteY1074" fmla="*/ 784244 h 986227"/>
              <a:gd name="connsiteX1075" fmla="*/ 725644 w 880135"/>
              <a:gd name="connsiteY1075" fmla="*/ 784584 h 986227"/>
              <a:gd name="connsiteX1076" fmla="*/ 724964 w 880135"/>
              <a:gd name="connsiteY1076" fmla="*/ 785491 h 986227"/>
              <a:gd name="connsiteX1077" fmla="*/ 725191 w 880135"/>
              <a:gd name="connsiteY1077" fmla="*/ 787418 h 986227"/>
              <a:gd name="connsiteX1078" fmla="*/ 724851 w 880135"/>
              <a:gd name="connsiteY1078" fmla="*/ 789912 h 986227"/>
              <a:gd name="connsiteX1079" fmla="*/ 724284 w 880135"/>
              <a:gd name="connsiteY1079" fmla="*/ 791612 h 986227"/>
              <a:gd name="connsiteX1080" fmla="*/ 723604 w 880135"/>
              <a:gd name="connsiteY1080" fmla="*/ 793199 h 986227"/>
              <a:gd name="connsiteX1081" fmla="*/ 723377 w 880135"/>
              <a:gd name="connsiteY1081" fmla="*/ 795125 h 986227"/>
              <a:gd name="connsiteX1082" fmla="*/ 725531 w 880135"/>
              <a:gd name="connsiteY1082" fmla="*/ 796825 h 986227"/>
              <a:gd name="connsiteX1083" fmla="*/ 727458 w 880135"/>
              <a:gd name="connsiteY1083" fmla="*/ 797732 h 986227"/>
              <a:gd name="connsiteX1084" fmla="*/ 728591 w 880135"/>
              <a:gd name="connsiteY1084" fmla="*/ 800226 h 986227"/>
              <a:gd name="connsiteX1085" fmla="*/ 727458 w 880135"/>
              <a:gd name="connsiteY1085" fmla="*/ 800680 h 986227"/>
              <a:gd name="connsiteX1086" fmla="*/ 726097 w 880135"/>
              <a:gd name="connsiteY1086" fmla="*/ 799773 h 986227"/>
              <a:gd name="connsiteX1087" fmla="*/ 723150 w 880135"/>
              <a:gd name="connsiteY1087" fmla="*/ 798753 h 986227"/>
              <a:gd name="connsiteX1088" fmla="*/ 720543 w 880135"/>
              <a:gd name="connsiteY1088" fmla="*/ 799433 h 986227"/>
              <a:gd name="connsiteX1089" fmla="*/ 719297 w 880135"/>
              <a:gd name="connsiteY1089" fmla="*/ 800113 h 986227"/>
              <a:gd name="connsiteX1090" fmla="*/ 718730 w 880135"/>
              <a:gd name="connsiteY1090" fmla="*/ 803400 h 986227"/>
              <a:gd name="connsiteX1091" fmla="*/ 718730 w 880135"/>
              <a:gd name="connsiteY1091" fmla="*/ 805213 h 986227"/>
              <a:gd name="connsiteX1092" fmla="*/ 721790 w 880135"/>
              <a:gd name="connsiteY1092" fmla="*/ 808727 h 986227"/>
              <a:gd name="connsiteX1093" fmla="*/ 723830 w 880135"/>
              <a:gd name="connsiteY1093" fmla="*/ 809861 h 986227"/>
              <a:gd name="connsiteX1094" fmla="*/ 725077 w 880135"/>
              <a:gd name="connsiteY1094" fmla="*/ 809294 h 986227"/>
              <a:gd name="connsiteX1095" fmla="*/ 726211 w 880135"/>
              <a:gd name="connsiteY1095" fmla="*/ 811221 h 986227"/>
              <a:gd name="connsiteX1096" fmla="*/ 724964 w 880135"/>
              <a:gd name="connsiteY1096" fmla="*/ 812014 h 986227"/>
              <a:gd name="connsiteX1097" fmla="*/ 718503 w 880135"/>
              <a:gd name="connsiteY1097" fmla="*/ 810654 h 986227"/>
              <a:gd name="connsiteX1098" fmla="*/ 716463 w 880135"/>
              <a:gd name="connsiteY1098" fmla="*/ 813261 h 986227"/>
              <a:gd name="connsiteX1099" fmla="*/ 712496 w 880135"/>
              <a:gd name="connsiteY1099" fmla="*/ 817001 h 986227"/>
              <a:gd name="connsiteX1100" fmla="*/ 714763 w 880135"/>
              <a:gd name="connsiteY1100" fmla="*/ 819042 h 986227"/>
              <a:gd name="connsiteX1101" fmla="*/ 716576 w 880135"/>
              <a:gd name="connsiteY1101" fmla="*/ 821535 h 986227"/>
              <a:gd name="connsiteX1102" fmla="*/ 717596 w 880135"/>
              <a:gd name="connsiteY1102" fmla="*/ 821875 h 986227"/>
              <a:gd name="connsiteX1103" fmla="*/ 718957 w 880135"/>
              <a:gd name="connsiteY1103" fmla="*/ 822895 h 986227"/>
              <a:gd name="connsiteX1104" fmla="*/ 724624 w 880135"/>
              <a:gd name="connsiteY1104" fmla="*/ 824936 h 986227"/>
              <a:gd name="connsiteX1105" fmla="*/ 726324 w 880135"/>
              <a:gd name="connsiteY1105" fmla="*/ 826069 h 986227"/>
              <a:gd name="connsiteX1106" fmla="*/ 721563 w 880135"/>
              <a:gd name="connsiteY1106" fmla="*/ 825389 h 986227"/>
              <a:gd name="connsiteX1107" fmla="*/ 721337 w 880135"/>
              <a:gd name="connsiteY1107" fmla="*/ 829016 h 986227"/>
              <a:gd name="connsiteX1108" fmla="*/ 722017 w 880135"/>
              <a:gd name="connsiteY1108" fmla="*/ 829809 h 986227"/>
              <a:gd name="connsiteX1109" fmla="*/ 723377 w 880135"/>
              <a:gd name="connsiteY1109" fmla="*/ 832076 h 986227"/>
              <a:gd name="connsiteX1110" fmla="*/ 725757 w 880135"/>
              <a:gd name="connsiteY1110" fmla="*/ 835250 h 986227"/>
              <a:gd name="connsiteX1111" fmla="*/ 727571 w 880135"/>
              <a:gd name="connsiteY1111" fmla="*/ 834003 h 986227"/>
              <a:gd name="connsiteX1112" fmla="*/ 730518 w 880135"/>
              <a:gd name="connsiteY1112" fmla="*/ 826976 h 986227"/>
              <a:gd name="connsiteX1113" fmla="*/ 731991 w 880135"/>
              <a:gd name="connsiteY1113" fmla="*/ 825502 h 986227"/>
              <a:gd name="connsiteX1114" fmla="*/ 732558 w 880135"/>
              <a:gd name="connsiteY1114" fmla="*/ 825502 h 986227"/>
              <a:gd name="connsiteX1115" fmla="*/ 731765 w 880135"/>
              <a:gd name="connsiteY1115" fmla="*/ 827769 h 986227"/>
              <a:gd name="connsiteX1116" fmla="*/ 733352 w 880135"/>
              <a:gd name="connsiteY1116" fmla="*/ 829469 h 986227"/>
              <a:gd name="connsiteX1117" fmla="*/ 733352 w 880135"/>
              <a:gd name="connsiteY1117" fmla="*/ 830149 h 986227"/>
              <a:gd name="connsiteX1118" fmla="*/ 732445 w 880135"/>
              <a:gd name="connsiteY1118" fmla="*/ 830149 h 986227"/>
              <a:gd name="connsiteX1119" fmla="*/ 730745 w 880135"/>
              <a:gd name="connsiteY1119" fmla="*/ 831510 h 986227"/>
              <a:gd name="connsiteX1120" fmla="*/ 729044 w 880135"/>
              <a:gd name="connsiteY1120" fmla="*/ 835590 h 986227"/>
              <a:gd name="connsiteX1121" fmla="*/ 729384 w 880135"/>
              <a:gd name="connsiteY1121" fmla="*/ 838537 h 986227"/>
              <a:gd name="connsiteX1122" fmla="*/ 728591 w 880135"/>
              <a:gd name="connsiteY1122" fmla="*/ 838537 h 986227"/>
              <a:gd name="connsiteX1123" fmla="*/ 722584 w 880135"/>
              <a:gd name="connsiteY1123" fmla="*/ 835024 h 986227"/>
              <a:gd name="connsiteX1124" fmla="*/ 722244 w 880135"/>
              <a:gd name="connsiteY1124" fmla="*/ 834457 h 986227"/>
              <a:gd name="connsiteX1125" fmla="*/ 721563 w 880135"/>
              <a:gd name="connsiteY1125" fmla="*/ 833890 h 986227"/>
              <a:gd name="connsiteX1126" fmla="*/ 718617 w 880135"/>
              <a:gd name="connsiteY1126" fmla="*/ 827543 h 986227"/>
              <a:gd name="connsiteX1127" fmla="*/ 717937 w 880135"/>
              <a:gd name="connsiteY1127" fmla="*/ 825502 h 986227"/>
              <a:gd name="connsiteX1128" fmla="*/ 713856 w 880135"/>
              <a:gd name="connsiteY1128" fmla="*/ 822442 h 986227"/>
              <a:gd name="connsiteX1129" fmla="*/ 712156 w 880135"/>
              <a:gd name="connsiteY1129" fmla="*/ 821875 h 986227"/>
              <a:gd name="connsiteX1130" fmla="*/ 710569 w 880135"/>
              <a:gd name="connsiteY1130" fmla="*/ 823235 h 986227"/>
              <a:gd name="connsiteX1131" fmla="*/ 709436 w 880135"/>
              <a:gd name="connsiteY1131" fmla="*/ 825049 h 986227"/>
              <a:gd name="connsiteX1132" fmla="*/ 710909 w 880135"/>
              <a:gd name="connsiteY1132" fmla="*/ 826976 h 986227"/>
              <a:gd name="connsiteX1133" fmla="*/ 712042 w 880135"/>
              <a:gd name="connsiteY1133" fmla="*/ 829356 h 986227"/>
              <a:gd name="connsiteX1134" fmla="*/ 711249 w 880135"/>
              <a:gd name="connsiteY1134" fmla="*/ 830603 h 986227"/>
              <a:gd name="connsiteX1135" fmla="*/ 708189 w 880135"/>
              <a:gd name="connsiteY1135" fmla="*/ 831056 h 986227"/>
              <a:gd name="connsiteX1136" fmla="*/ 702861 w 880135"/>
              <a:gd name="connsiteY1136" fmla="*/ 831056 h 986227"/>
              <a:gd name="connsiteX1137" fmla="*/ 703655 w 880135"/>
              <a:gd name="connsiteY1137" fmla="*/ 834117 h 986227"/>
              <a:gd name="connsiteX1138" fmla="*/ 705128 w 880135"/>
              <a:gd name="connsiteY1138" fmla="*/ 836837 h 986227"/>
              <a:gd name="connsiteX1139" fmla="*/ 708529 w 880135"/>
              <a:gd name="connsiteY1139" fmla="*/ 842164 h 986227"/>
              <a:gd name="connsiteX1140" fmla="*/ 711136 w 880135"/>
              <a:gd name="connsiteY1140" fmla="*/ 842844 h 986227"/>
              <a:gd name="connsiteX1141" fmla="*/ 713289 w 880135"/>
              <a:gd name="connsiteY1141" fmla="*/ 844091 h 986227"/>
              <a:gd name="connsiteX1142" fmla="*/ 714876 w 880135"/>
              <a:gd name="connsiteY1142" fmla="*/ 844658 h 986227"/>
              <a:gd name="connsiteX1143" fmla="*/ 716803 w 880135"/>
              <a:gd name="connsiteY1143" fmla="*/ 844998 h 986227"/>
              <a:gd name="connsiteX1144" fmla="*/ 718503 w 880135"/>
              <a:gd name="connsiteY1144" fmla="*/ 845905 h 986227"/>
              <a:gd name="connsiteX1145" fmla="*/ 720997 w 880135"/>
              <a:gd name="connsiteY1145" fmla="*/ 846131 h 986227"/>
              <a:gd name="connsiteX1146" fmla="*/ 722810 w 880135"/>
              <a:gd name="connsiteY1146" fmla="*/ 845905 h 986227"/>
              <a:gd name="connsiteX1147" fmla="*/ 726551 w 880135"/>
              <a:gd name="connsiteY1147" fmla="*/ 847945 h 986227"/>
              <a:gd name="connsiteX1148" fmla="*/ 727458 w 880135"/>
              <a:gd name="connsiteY1148" fmla="*/ 849872 h 986227"/>
              <a:gd name="connsiteX1149" fmla="*/ 726778 w 880135"/>
              <a:gd name="connsiteY1149" fmla="*/ 858259 h 986227"/>
              <a:gd name="connsiteX1150" fmla="*/ 723944 w 880135"/>
              <a:gd name="connsiteY1150" fmla="*/ 857126 h 986227"/>
              <a:gd name="connsiteX1151" fmla="*/ 721337 w 880135"/>
              <a:gd name="connsiteY1151" fmla="*/ 860073 h 986227"/>
              <a:gd name="connsiteX1152" fmla="*/ 722357 w 880135"/>
              <a:gd name="connsiteY1152" fmla="*/ 860980 h 986227"/>
              <a:gd name="connsiteX1153" fmla="*/ 725871 w 880135"/>
              <a:gd name="connsiteY1153" fmla="*/ 863133 h 986227"/>
              <a:gd name="connsiteX1154" fmla="*/ 727458 w 880135"/>
              <a:gd name="connsiteY1154" fmla="*/ 862340 h 986227"/>
              <a:gd name="connsiteX1155" fmla="*/ 728251 w 880135"/>
              <a:gd name="connsiteY1155" fmla="*/ 863247 h 986227"/>
              <a:gd name="connsiteX1156" fmla="*/ 729158 w 880135"/>
              <a:gd name="connsiteY1156" fmla="*/ 863587 h 986227"/>
              <a:gd name="connsiteX1157" fmla="*/ 730291 w 880135"/>
              <a:gd name="connsiteY1157" fmla="*/ 863587 h 986227"/>
              <a:gd name="connsiteX1158" fmla="*/ 732331 w 880135"/>
              <a:gd name="connsiteY1158" fmla="*/ 865173 h 986227"/>
              <a:gd name="connsiteX1159" fmla="*/ 733692 w 880135"/>
              <a:gd name="connsiteY1159" fmla="*/ 868234 h 986227"/>
              <a:gd name="connsiteX1160" fmla="*/ 735052 w 880135"/>
              <a:gd name="connsiteY1160" fmla="*/ 870614 h 986227"/>
              <a:gd name="connsiteX1161" fmla="*/ 737772 w 880135"/>
              <a:gd name="connsiteY1161" fmla="*/ 871521 h 986227"/>
              <a:gd name="connsiteX1162" fmla="*/ 741739 w 880135"/>
              <a:gd name="connsiteY1162" fmla="*/ 869141 h 986227"/>
              <a:gd name="connsiteX1163" fmla="*/ 747066 w 880135"/>
              <a:gd name="connsiteY1163" fmla="*/ 865287 h 986227"/>
              <a:gd name="connsiteX1164" fmla="*/ 753754 w 880135"/>
              <a:gd name="connsiteY1164" fmla="*/ 863473 h 986227"/>
              <a:gd name="connsiteX1165" fmla="*/ 754094 w 880135"/>
              <a:gd name="connsiteY1165" fmla="*/ 861660 h 986227"/>
              <a:gd name="connsiteX1166" fmla="*/ 752734 w 880135"/>
              <a:gd name="connsiteY1166" fmla="*/ 860413 h 986227"/>
              <a:gd name="connsiteX1167" fmla="*/ 751600 w 880135"/>
              <a:gd name="connsiteY1167" fmla="*/ 859960 h 986227"/>
              <a:gd name="connsiteX1168" fmla="*/ 749900 w 880135"/>
              <a:gd name="connsiteY1168" fmla="*/ 858146 h 986227"/>
              <a:gd name="connsiteX1169" fmla="*/ 743213 w 880135"/>
              <a:gd name="connsiteY1169" fmla="*/ 854972 h 986227"/>
              <a:gd name="connsiteX1170" fmla="*/ 742193 w 880135"/>
              <a:gd name="connsiteY1170" fmla="*/ 854746 h 986227"/>
              <a:gd name="connsiteX1171" fmla="*/ 741513 w 880135"/>
              <a:gd name="connsiteY1171" fmla="*/ 854179 h 986227"/>
              <a:gd name="connsiteX1172" fmla="*/ 742079 w 880135"/>
              <a:gd name="connsiteY1172" fmla="*/ 853499 h 986227"/>
              <a:gd name="connsiteX1173" fmla="*/ 742986 w 880135"/>
              <a:gd name="connsiteY1173" fmla="*/ 853046 h 986227"/>
              <a:gd name="connsiteX1174" fmla="*/ 750467 w 880135"/>
              <a:gd name="connsiteY1174" fmla="*/ 856899 h 986227"/>
              <a:gd name="connsiteX1175" fmla="*/ 754887 w 880135"/>
              <a:gd name="connsiteY1175" fmla="*/ 860753 h 986227"/>
              <a:gd name="connsiteX1176" fmla="*/ 756021 w 880135"/>
              <a:gd name="connsiteY1176" fmla="*/ 862453 h 986227"/>
              <a:gd name="connsiteX1177" fmla="*/ 756021 w 880135"/>
              <a:gd name="connsiteY1177" fmla="*/ 864947 h 986227"/>
              <a:gd name="connsiteX1178" fmla="*/ 755341 w 880135"/>
              <a:gd name="connsiteY1178" fmla="*/ 866194 h 986227"/>
              <a:gd name="connsiteX1179" fmla="*/ 753301 w 880135"/>
              <a:gd name="connsiteY1179" fmla="*/ 867780 h 986227"/>
              <a:gd name="connsiteX1180" fmla="*/ 753301 w 880135"/>
              <a:gd name="connsiteY1180" fmla="*/ 869594 h 986227"/>
              <a:gd name="connsiteX1181" fmla="*/ 753527 w 880135"/>
              <a:gd name="connsiteY1181" fmla="*/ 870501 h 986227"/>
              <a:gd name="connsiteX1182" fmla="*/ 755341 w 880135"/>
              <a:gd name="connsiteY1182" fmla="*/ 874468 h 986227"/>
              <a:gd name="connsiteX1183" fmla="*/ 755341 w 880135"/>
              <a:gd name="connsiteY1183" fmla="*/ 875828 h 986227"/>
              <a:gd name="connsiteX1184" fmla="*/ 755341 w 880135"/>
              <a:gd name="connsiteY1184" fmla="*/ 876962 h 986227"/>
              <a:gd name="connsiteX1185" fmla="*/ 755114 w 880135"/>
              <a:gd name="connsiteY1185" fmla="*/ 877755 h 986227"/>
              <a:gd name="connsiteX1186" fmla="*/ 754434 w 880135"/>
              <a:gd name="connsiteY1186" fmla="*/ 879229 h 986227"/>
              <a:gd name="connsiteX1187" fmla="*/ 753187 w 880135"/>
              <a:gd name="connsiteY1187" fmla="*/ 880362 h 986227"/>
              <a:gd name="connsiteX1188" fmla="*/ 752280 w 880135"/>
              <a:gd name="connsiteY1188" fmla="*/ 880702 h 986227"/>
              <a:gd name="connsiteX1189" fmla="*/ 751487 w 880135"/>
              <a:gd name="connsiteY1189" fmla="*/ 879909 h 986227"/>
              <a:gd name="connsiteX1190" fmla="*/ 751940 w 880135"/>
              <a:gd name="connsiteY1190" fmla="*/ 879115 h 986227"/>
              <a:gd name="connsiteX1191" fmla="*/ 754207 w 880135"/>
              <a:gd name="connsiteY1191" fmla="*/ 876848 h 986227"/>
              <a:gd name="connsiteX1192" fmla="*/ 754434 w 880135"/>
              <a:gd name="connsiteY1192" fmla="*/ 875261 h 986227"/>
              <a:gd name="connsiteX1193" fmla="*/ 754094 w 880135"/>
              <a:gd name="connsiteY1193" fmla="*/ 873674 h 986227"/>
              <a:gd name="connsiteX1194" fmla="*/ 752847 w 880135"/>
              <a:gd name="connsiteY1194" fmla="*/ 872314 h 986227"/>
              <a:gd name="connsiteX1195" fmla="*/ 751940 w 880135"/>
              <a:gd name="connsiteY1195" fmla="*/ 870728 h 986227"/>
              <a:gd name="connsiteX1196" fmla="*/ 751940 w 880135"/>
              <a:gd name="connsiteY1196" fmla="*/ 869027 h 986227"/>
              <a:gd name="connsiteX1197" fmla="*/ 751147 w 880135"/>
              <a:gd name="connsiteY1197" fmla="*/ 868347 h 986227"/>
              <a:gd name="connsiteX1198" fmla="*/ 749900 w 880135"/>
              <a:gd name="connsiteY1198" fmla="*/ 868007 h 986227"/>
              <a:gd name="connsiteX1199" fmla="*/ 748880 w 880135"/>
              <a:gd name="connsiteY1199" fmla="*/ 868347 h 986227"/>
              <a:gd name="connsiteX1200" fmla="*/ 746840 w 880135"/>
              <a:gd name="connsiteY1200" fmla="*/ 870841 h 986227"/>
              <a:gd name="connsiteX1201" fmla="*/ 742873 w 880135"/>
              <a:gd name="connsiteY1201" fmla="*/ 873334 h 986227"/>
              <a:gd name="connsiteX1202" fmla="*/ 740379 w 880135"/>
              <a:gd name="connsiteY1202" fmla="*/ 874128 h 986227"/>
              <a:gd name="connsiteX1203" fmla="*/ 739019 w 880135"/>
              <a:gd name="connsiteY1203" fmla="*/ 874355 h 986227"/>
              <a:gd name="connsiteX1204" fmla="*/ 736299 w 880135"/>
              <a:gd name="connsiteY1204" fmla="*/ 873788 h 986227"/>
              <a:gd name="connsiteX1205" fmla="*/ 734825 w 880135"/>
              <a:gd name="connsiteY1205" fmla="*/ 874015 h 986227"/>
              <a:gd name="connsiteX1206" fmla="*/ 732445 w 880135"/>
              <a:gd name="connsiteY1206" fmla="*/ 871748 h 986227"/>
              <a:gd name="connsiteX1207" fmla="*/ 731765 w 880135"/>
              <a:gd name="connsiteY1207" fmla="*/ 871748 h 986227"/>
              <a:gd name="connsiteX1208" fmla="*/ 731765 w 880135"/>
              <a:gd name="connsiteY1208" fmla="*/ 873448 h 986227"/>
              <a:gd name="connsiteX1209" fmla="*/ 731425 w 880135"/>
              <a:gd name="connsiteY1209" fmla="*/ 875261 h 986227"/>
              <a:gd name="connsiteX1210" fmla="*/ 730518 w 880135"/>
              <a:gd name="connsiteY1210" fmla="*/ 875715 h 986227"/>
              <a:gd name="connsiteX1211" fmla="*/ 728818 w 880135"/>
              <a:gd name="connsiteY1211" fmla="*/ 876281 h 986227"/>
              <a:gd name="connsiteX1212" fmla="*/ 724624 w 880135"/>
              <a:gd name="connsiteY1212" fmla="*/ 874128 h 986227"/>
              <a:gd name="connsiteX1213" fmla="*/ 722697 w 880135"/>
              <a:gd name="connsiteY1213" fmla="*/ 874128 h 986227"/>
              <a:gd name="connsiteX1214" fmla="*/ 721450 w 880135"/>
              <a:gd name="connsiteY1214" fmla="*/ 872994 h 986227"/>
              <a:gd name="connsiteX1215" fmla="*/ 719977 w 880135"/>
              <a:gd name="connsiteY1215" fmla="*/ 872541 h 986227"/>
              <a:gd name="connsiteX1216" fmla="*/ 719297 w 880135"/>
              <a:gd name="connsiteY1216" fmla="*/ 872881 h 986227"/>
              <a:gd name="connsiteX1217" fmla="*/ 719863 w 880135"/>
              <a:gd name="connsiteY1217" fmla="*/ 874468 h 986227"/>
              <a:gd name="connsiteX1218" fmla="*/ 720430 w 880135"/>
              <a:gd name="connsiteY1218" fmla="*/ 875375 h 986227"/>
              <a:gd name="connsiteX1219" fmla="*/ 721677 w 880135"/>
              <a:gd name="connsiteY1219" fmla="*/ 878775 h 986227"/>
              <a:gd name="connsiteX1220" fmla="*/ 722244 w 880135"/>
              <a:gd name="connsiteY1220" fmla="*/ 880702 h 986227"/>
              <a:gd name="connsiteX1221" fmla="*/ 723377 w 880135"/>
              <a:gd name="connsiteY1221" fmla="*/ 880475 h 986227"/>
              <a:gd name="connsiteX1222" fmla="*/ 724511 w 880135"/>
              <a:gd name="connsiteY1222" fmla="*/ 881269 h 986227"/>
              <a:gd name="connsiteX1223" fmla="*/ 725304 w 880135"/>
              <a:gd name="connsiteY1223" fmla="*/ 884556 h 986227"/>
              <a:gd name="connsiteX1224" fmla="*/ 724624 w 880135"/>
              <a:gd name="connsiteY1224" fmla="*/ 886483 h 986227"/>
              <a:gd name="connsiteX1225" fmla="*/ 725077 w 880135"/>
              <a:gd name="connsiteY1225" fmla="*/ 888296 h 986227"/>
              <a:gd name="connsiteX1226" fmla="*/ 727118 w 880135"/>
              <a:gd name="connsiteY1226" fmla="*/ 889770 h 986227"/>
              <a:gd name="connsiteX1227" fmla="*/ 731311 w 880135"/>
              <a:gd name="connsiteY1227" fmla="*/ 888976 h 986227"/>
              <a:gd name="connsiteX1228" fmla="*/ 733918 w 880135"/>
              <a:gd name="connsiteY1228" fmla="*/ 889656 h 986227"/>
              <a:gd name="connsiteX1229" fmla="*/ 738112 w 880135"/>
              <a:gd name="connsiteY1229" fmla="*/ 886936 h 986227"/>
              <a:gd name="connsiteX1230" fmla="*/ 740946 w 880135"/>
              <a:gd name="connsiteY1230" fmla="*/ 887843 h 986227"/>
              <a:gd name="connsiteX1231" fmla="*/ 742306 w 880135"/>
              <a:gd name="connsiteY1231" fmla="*/ 886029 h 986227"/>
              <a:gd name="connsiteX1232" fmla="*/ 742306 w 880135"/>
              <a:gd name="connsiteY1232" fmla="*/ 883762 h 986227"/>
              <a:gd name="connsiteX1233" fmla="*/ 743439 w 880135"/>
              <a:gd name="connsiteY1233" fmla="*/ 883762 h 986227"/>
              <a:gd name="connsiteX1234" fmla="*/ 744460 w 880135"/>
              <a:gd name="connsiteY1234" fmla="*/ 885122 h 986227"/>
              <a:gd name="connsiteX1235" fmla="*/ 742986 w 880135"/>
              <a:gd name="connsiteY1235" fmla="*/ 887050 h 986227"/>
              <a:gd name="connsiteX1236" fmla="*/ 741059 w 880135"/>
              <a:gd name="connsiteY1236" fmla="*/ 890223 h 986227"/>
              <a:gd name="connsiteX1237" fmla="*/ 738905 w 880135"/>
              <a:gd name="connsiteY1237" fmla="*/ 891583 h 986227"/>
              <a:gd name="connsiteX1238" fmla="*/ 732785 w 880135"/>
              <a:gd name="connsiteY1238" fmla="*/ 894077 h 986227"/>
              <a:gd name="connsiteX1239" fmla="*/ 735619 w 880135"/>
              <a:gd name="connsiteY1239" fmla="*/ 896004 h 986227"/>
              <a:gd name="connsiteX1240" fmla="*/ 736639 w 880135"/>
              <a:gd name="connsiteY1240" fmla="*/ 897817 h 986227"/>
              <a:gd name="connsiteX1241" fmla="*/ 739132 w 880135"/>
              <a:gd name="connsiteY1241" fmla="*/ 900538 h 986227"/>
              <a:gd name="connsiteX1242" fmla="*/ 743553 w 880135"/>
              <a:gd name="connsiteY1242" fmla="*/ 901104 h 986227"/>
              <a:gd name="connsiteX1243" fmla="*/ 744913 w 880135"/>
              <a:gd name="connsiteY1243" fmla="*/ 900311 h 986227"/>
              <a:gd name="connsiteX1244" fmla="*/ 745593 w 880135"/>
              <a:gd name="connsiteY1244" fmla="*/ 899631 h 986227"/>
              <a:gd name="connsiteX1245" fmla="*/ 745593 w 880135"/>
              <a:gd name="connsiteY1245" fmla="*/ 898271 h 986227"/>
              <a:gd name="connsiteX1246" fmla="*/ 745593 w 880135"/>
              <a:gd name="connsiteY1246" fmla="*/ 895664 h 986227"/>
              <a:gd name="connsiteX1247" fmla="*/ 747406 w 880135"/>
              <a:gd name="connsiteY1247" fmla="*/ 892377 h 986227"/>
              <a:gd name="connsiteX1248" fmla="*/ 750014 w 880135"/>
              <a:gd name="connsiteY1248" fmla="*/ 890336 h 986227"/>
              <a:gd name="connsiteX1249" fmla="*/ 750694 w 880135"/>
              <a:gd name="connsiteY1249" fmla="*/ 888296 h 986227"/>
              <a:gd name="connsiteX1250" fmla="*/ 750467 w 880135"/>
              <a:gd name="connsiteY1250" fmla="*/ 886369 h 986227"/>
              <a:gd name="connsiteX1251" fmla="*/ 751827 w 880135"/>
              <a:gd name="connsiteY1251" fmla="*/ 885122 h 986227"/>
              <a:gd name="connsiteX1252" fmla="*/ 753187 w 880135"/>
              <a:gd name="connsiteY1252" fmla="*/ 884896 h 986227"/>
              <a:gd name="connsiteX1253" fmla="*/ 756021 w 880135"/>
              <a:gd name="connsiteY1253" fmla="*/ 885803 h 986227"/>
              <a:gd name="connsiteX1254" fmla="*/ 756588 w 880135"/>
              <a:gd name="connsiteY1254" fmla="*/ 887050 h 986227"/>
              <a:gd name="connsiteX1255" fmla="*/ 757381 w 880135"/>
              <a:gd name="connsiteY1255" fmla="*/ 887730 h 986227"/>
              <a:gd name="connsiteX1256" fmla="*/ 759875 w 880135"/>
              <a:gd name="connsiteY1256" fmla="*/ 885122 h 986227"/>
              <a:gd name="connsiteX1257" fmla="*/ 761688 w 880135"/>
              <a:gd name="connsiteY1257" fmla="*/ 884556 h 986227"/>
              <a:gd name="connsiteX1258" fmla="*/ 770189 w 880135"/>
              <a:gd name="connsiteY1258" fmla="*/ 885009 h 986227"/>
              <a:gd name="connsiteX1259" fmla="*/ 773249 w 880135"/>
              <a:gd name="connsiteY1259" fmla="*/ 885689 h 986227"/>
              <a:gd name="connsiteX1260" fmla="*/ 776423 w 880135"/>
              <a:gd name="connsiteY1260" fmla="*/ 887050 h 986227"/>
              <a:gd name="connsiteX1261" fmla="*/ 775517 w 880135"/>
              <a:gd name="connsiteY1261" fmla="*/ 888183 h 986227"/>
              <a:gd name="connsiteX1262" fmla="*/ 774723 w 880135"/>
              <a:gd name="connsiteY1262" fmla="*/ 888636 h 986227"/>
              <a:gd name="connsiteX1263" fmla="*/ 770529 w 880135"/>
              <a:gd name="connsiteY1263" fmla="*/ 889316 h 986227"/>
              <a:gd name="connsiteX1264" fmla="*/ 766789 w 880135"/>
              <a:gd name="connsiteY1264" fmla="*/ 888183 h 986227"/>
              <a:gd name="connsiteX1265" fmla="*/ 763955 w 880135"/>
              <a:gd name="connsiteY1265" fmla="*/ 888183 h 986227"/>
              <a:gd name="connsiteX1266" fmla="*/ 757041 w 880135"/>
              <a:gd name="connsiteY1266" fmla="*/ 893170 h 986227"/>
              <a:gd name="connsiteX1267" fmla="*/ 753527 w 880135"/>
              <a:gd name="connsiteY1267" fmla="*/ 893170 h 986227"/>
              <a:gd name="connsiteX1268" fmla="*/ 753527 w 880135"/>
              <a:gd name="connsiteY1268" fmla="*/ 891923 h 986227"/>
              <a:gd name="connsiteX1269" fmla="*/ 752620 w 880135"/>
              <a:gd name="connsiteY1269" fmla="*/ 891130 h 986227"/>
              <a:gd name="connsiteX1270" fmla="*/ 751600 w 880135"/>
              <a:gd name="connsiteY1270" fmla="*/ 891470 h 986227"/>
              <a:gd name="connsiteX1271" fmla="*/ 749447 w 880135"/>
              <a:gd name="connsiteY1271" fmla="*/ 893170 h 986227"/>
              <a:gd name="connsiteX1272" fmla="*/ 748313 w 880135"/>
              <a:gd name="connsiteY1272" fmla="*/ 894757 h 986227"/>
              <a:gd name="connsiteX1273" fmla="*/ 747860 w 880135"/>
              <a:gd name="connsiteY1273" fmla="*/ 896684 h 986227"/>
              <a:gd name="connsiteX1274" fmla="*/ 747860 w 880135"/>
              <a:gd name="connsiteY1274" fmla="*/ 902238 h 986227"/>
              <a:gd name="connsiteX1275" fmla="*/ 746046 w 880135"/>
              <a:gd name="connsiteY1275" fmla="*/ 903938 h 986227"/>
              <a:gd name="connsiteX1276" fmla="*/ 744913 w 880135"/>
              <a:gd name="connsiteY1276" fmla="*/ 905865 h 986227"/>
              <a:gd name="connsiteX1277" fmla="*/ 746046 w 880135"/>
              <a:gd name="connsiteY1277" fmla="*/ 907225 h 986227"/>
              <a:gd name="connsiteX1278" fmla="*/ 751600 w 880135"/>
              <a:gd name="connsiteY1278" fmla="*/ 911079 h 986227"/>
              <a:gd name="connsiteX1279" fmla="*/ 755227 w 880135"/>
              <a:gd name="connsiteY1279" fmla="*/ 912326 h 986227"/>
              <a:gd name="connsiteX1280" fmla="*/ 755567 w 880135"/>
              <a:gd name="connsiteY1280" fmla="*/ 909605 h 986227"/>
              <a:gd name="connsiteX1281" fmla="*/ 756361 w 880135"/>
              <a:gd name="connsiteY1281" fmla="*/ 907225 h 986227"/>
              <a:gd name="connsiteX1282" fmla="*/ 757041 w 880135"/>
              <a:gd name="connsiteY1282" fmla="*/ 906092 h 986227"/>
              <a:gd name="connsiteX1283" fmla="*/ 760781 w 880135"/>
              <a:gd name="connsiteY1283" fmla="*/ 902464 h 986227"/>
              <a:gd name="connsiteX1284" fmla="*/ 763842 w 880135"/>
              <a:gd name="connsiteY1284" fmla="*/ 900424 h 986227"/>
              <a:gd name="connsiteX1285" fmla="*/ 768602 w 880135"/>
              <a:gd name="connsiteY1285" fmla="*/ 898611 h 986227"/>
              <a:gd name="connsiteX1286" fmla="*/ 779030 w 880135"/>
              <a:gd name="connsiteY1286" fmla="*/ 891583 h 986227"/>
              <a:gd name="connsiteX1287" fmla="*/ 782317 w 880135"/>
              <a:gd name="connsiteY1287" fmla="*/ 892943 h 986227"/>
              <a:gd name="connsiteX1288" fmla="*/ 783791 w 880135"/>
              <a:gd name="connsiteY1288" fmla="*/ 893963 h 986227"/>
              <a:gd name="connsiteX1289" fmla="*/ 783791 w 880135"/>
              <a:gd name="connsiteY1289" fmla="*/ 895210 h 986227"/>
              <a:gd name="connsiteX1290" fmla="*/ 783224 w 880135"/>
              <a:gd name="connsiteY1290" fmla="*/ 896231 h 986227"/>
              <a:gd name="connsiteX1291" fmla="*/ 780957 w 880135"/>
              <a:gd name="connsiteY1291" fmla="*/ 899631 h 986227"/>
              <a:gd name="connsiteX1292" fmla="*/ 778690 w 880135"/>
              <a:gd name="connsiteY1292" fmla="*/ 901784 h 986227"/>
              <a:gd name="connsiteX1293" fmla="*/ 771776 w 880135"/>
              <a:gd name="connsiteY1293" fmla="*/ 905525 h 986227"/>
              <a:gd name="connsiteX1294" fmla="*/ 770756 w 880135"/>
              <a:gd name="connsiteY1294" fmla="*/ 913119 h 986227"/>
              <a:gd name="connsiteX1295" fmla="*/ 768716 w 880135"/>
              <a:gd name="connsiteY1295" fmla="*/ 914253 h 986227"/>
              <a:gd name="connsiteX1296" fmla="*/ 768489 w 880135"/>
              <a:gd name="connsiteY1296" fmla="*/ 913459 h 986227"/>
              <a:gd name="connsiteX1297" fmla="*/ 769169 w 880135"/>
              <a:gd name="connsiteY1297" fmla="*/ 912326 h 986227"/>
              <a:gd name="connsiteX1298" fmla="*/ 769962 w 880135"/>
              <a:gd name="connsiteY1298" fmla="*/ 910512 h 986227"/>
              <a:gd name="connsiteX1299" fmla="*/ 769509 w 880135"/>
              <a:gd name="connsiteY1299" fmla="*/ 907112 h 986227"/>
              <a:gd name="connsiteX1300" fmla="*/ 767696 w 880135"/>
              <a:gd name="connsiteY1300" fmla="*/ 905525 h 986227"/>
              <a:gd name="connsiteX1301" fmla="*/ 764862 w 880135"/>
              <a:gd name="connsiteY1301" fmla="*/ 905978 h 986227"/>
              <a:gd name="connsiteX1302" fmla="*/ 761461 w 880135"/>
              <a:gd name="connsiteY1302" fmla="*/ 905978 h 986227"/>
              <a:gd name="connsiteX1303" fmla="*/ 760328 w 880135"/>
              <a:gd name="connsiteY1303" fmla="*/ 906092 h 986227"/>
              <a:gd name="connsiteX1304" fmla="*/ 758174 w 880135"/>
              <a:gd name="connsiteY1304" fmla="*/ 908925 h 986227"/>
              <a:gd name="connsiteX1305" fmla="*/ 758515 w 880135"/>
              <a:gd name="connsiteY1305" fmla="*/ 910965 h 986227"/>
              <a:gd name="connsiteX1306" fmla="*/ 758968 w 880135"/>
              <a:gd name="connsiteY1306" fmla="*/ 912552 h 986227"/>
              <a:gd name="connsiteX1307" fmla="*/ 763162 w 880135"/>
              <a:gd name="connsiteY1307" fmla="*/ 917426 h 986227"/>
              <a:gd name="connsiteX1308" fmla="*/ 764635 w 880135"/>
              <a:gd name="connsiteY1308" fmla="*/ 918446 h 986227"/>
              <a:gd name="connsiteX1309" fmla="*/ 769282 w 880135"/>
              <a:gd name="connsiteY1309" fmla="*/ 920146 h 986227"/>
              <a:gd name="connsiteX1310" fmla="*/ 772909 w 880135"/>
              <a:gd name="connsiteY1310" fmla="*/ 922527 h 986227"/>
              <a:gd name="connsiteX1311" fmla="*/ 778010 w 880135"/>
              <a:gd name="connsiteY1311" fmla="*/ 923660 h 986227"/>
              <a:gd name="connsiteX1312" fmla="*/ 780957 w 880135"/>
              <a:gd name="connsiteY1312" fmla="*/ 924907 h 986227"/>
              <a:gd name="connsiteX1313" fmla="*/ 785378 w 880135"/>
              <a:gd name="connsiteY1313" fmla="*/ 923094 h 986227"/>
              <a:gd name="connsiteX1314" fmla="*/ 787191 w 880135"/>
              <a:gd name="connsiteY1314" fmla="*/ 921734 h 986227"/>
              <a:gd name="connsiteX1315" fmla="*/ 788211 w 880135"/>
              <a:gd name="connsiteY1315" fmla="*/ 915499 h 986227"/>
              <a:gd name="connsiteX1316" fmla="*/ 787418 w 880135"/>
              <a:gd name="connsiteY1316" fmla="*/ 911872 h 986227"/>
              <a:gd name="connsiteX1317" fmla="*/ 787418 w 880135"/>
              <a:gd name="connsiteY1317" fmla="*/ 909605 h 986227"/>
              <a:gd name="connsiteX1318" fmla="*/ 788098 w 880135"/>
              <a:gd name="connsiteY1318" fmla="*/ 905185 h 986227"/>
              <a:gd name="connsiteX1319" fmla="*/ 790818 w 880135"/>
              <a:gd name="connsiteY1319" fmla="*/ 897364 h 986227"/>
              <a:gd name="connsiteX1320" fmla="*/ 790478 w 880135"/>
              <a:gd name="connsiteY1320" fmla="*/ 895210 h 986227"/>
              <a:gd name="connsiteX1321" fmla="*/ 791385 w 880135"/>
              <a:gd name="connsiteY1321" fmla="*/ 891583 h 986227"/>
              <a:gd name="connsiteX1322" fmla="*/ 793765 w 880135"/>
              <a:gd name="connsiteY1322" fmla="*/ 889883 h 986227"/>
              <a:gd name="connsiteX1323" fmla="*/ 796145 w 880135"/>
              <a:gd name="connsiteY1323" fmla="*/ 888750 h 986227"/>
              <a:gd name="connsiteX1324" fmla="*/ 799659 w 880135"/>
              <a:gd name="connsiteY1324" fmla="*/ 888410 h 986227"/>
              <a:gd name="connsiteX1325" fmla="*/ 809520 w 880135"/>
              <a:gd name="connsiteY1325" fmla="*/ 883989 h 986227"/>
              <a:gd name="connsiteX1326" fmla="*/ 812467 w 880135"/>
              <a:gd name="connsiteY1326" fmla="*/ 883762 h 986227"/>
              <a:gd name="connsiteX1327" fmla="*/ 815414 w 880135"/>
              <a:gd name="connsiteY1327" fmla="*/ 882516 h 986227"/>
              <a:gd name="connsiteX1328" fmla="*/ 816661 w 880135"/>
              <a:gd name="connsiteY1328" fmla="*/ 881269 h 986227"/>
              <a:gd name="connsiteX1329" fmla="*/ 819042 w 880135"/>
              <a:gd name="connsiteY1329" fmla="*/ 876735 h 986227"/>
              <a:gd name="connsiteX1330" fmla="*/ 823235 w 880135"/>
              <a:gd name="connsiteY1330" fmla="*/ 874808 h 986227"/>
              <a:gd name="connsiteX1331" fmla="*/ 825389 w 880135"/>
              <a:gd name="connsiteY1331" fmla="*/ 875035 h 986227"/>
              <a:gd name="connsiteX1332" fmla="*/ 827996 w 880135"/>
              <a:gd name="connsiteY1332" fmla="*/ 876508 h 986227"/>
              <a:gd name="connsiteX1333" fmla="*/ 839557 w 880135"/>
              <a:gd name="connsiteY1333" fmla="*/ 879229 h 986227"/>
              <a:gd name="connsiteX1334" fmla="*/ 839217 w 880135"/>
              <a:gd name="connsiteY1334" fmla="*/ 877302 h 986227"/>
              <a:gd name="connsiteX1335" fmla="*/ 836610 w 880135"/>
              <a:gd name="connsiteY1335" fmla="*/ 876848 h 986227"/>
              <a:gd name="connsiteX1336" fmla="*/ 834003 w 880135"/>
              <a:gd name="connsiteY1336" fmla="*/ 876281 h 986227"/>
              <a:gd name="connsiteX1337" fmla="*/ 829696 w 880135"/>
              <a:gd name="connsiteY1337" fmla="*/ 874921 h 986227"/>
              <a:gd name="connsiteX1338" fmla="*/ 823915 w 880135"/>
              <a:gd name="connsiteY1338" fmla="*/ 872768 h 986227"/>
              <a:gd name="connsiteX1339" fmla="*/ 818135 w 880135"/>
              <a:gd name="connsiteY1339" fmla="*/ 872768 h 986227"/>
              <a:gd name="connsiteX1340" fmla="*/ 813601 w 880135"/>
              <a:gd name="connsiteY1340" fmla="*/ 870954 h 986227"/>
              <a:gd name="connsiteX1341" fmla="*/ 808500 w 880135"/>
              <a:gd name="connsiteY1341" fmla="*/ 869027 h 986227"/>
              <a:gd name="connsiteX1342" fmla="*/ 797846 w 880135"/>
              <a:gd name="connsiteY1342" fmla="*/ 868801 h 986227"/>
              <a:gd name="connsiteX1343" fmla="*/ 788438 w 880135"/>
              <a:gd name="connsiteY1343" fmla="*/ 868801 h 986227"/>
              <a:gd name="connsiteX1344" fmla="*/ 778803 w 880135"/>
              <a:gd name="connsiteY1344" fmla="*/ 868574 h 986227"/>
              <a:gd name="connsiteX1345" fmla="*/ 772569 w 880135"/>
              <a:gd name="connsiteY1345" fmla="*/ 868574 h 986227"/>
              <a:gd name="connsiteX1346" fmla="*/ 768489 w 880135"/>
              <a:gd name="connsiteY1346" fmla="*/ 868461 h 986227"/>
              <a:gd name="connsiteX1347" fmla="*/ 767469 w 880135"/>
              <a:gd name="connsiteY1347" fmla="*/ 867667 h 986227"/>
              <a:gd name="connsiteX1348" fmla="*/ 767809 w 880135"/>
              <a:gd name="connsiteY1348" fmla="*/ 865173 h 986227"/>
              <a:gd name="connsiteX1349" fmla="*/ 766222 w 880135"/>
              <a:gd name="connsiteY1349" fmla="*/ 863360 h 986227"/>
              <a:gd name="connsiteX1350" fmla="*/ 763955 w 880135"/>
              <a:gd name="connsiteY1350" fmla="*/ 861207 h 986227"/>
              <a:gd name="connsiteX1351" fmla="*/ 761235 w 880135"/>
              <a:gd name="connsiteY1351" fmla="*/ 859620 h 986227"/>
              <a:gd name="connsiteX1352" fmla="*/ 759875 w 880135"/>
              <a:gd name="connsiteY1352" fmla="*/ 857579 h 986227"/>
              <a:gd name="connsiteX1353" fmla="*/ 758401 w 880135"/>
              <a:gd name="connsiteY1353" fmla="*/ 855199 h 986227"/>
              <a:gd name="connsiteX1354" fmla="*/ 759195 w 880135"/>
              <a:gd name="connsiteY1354" fmla="*/ 853159 h 986227"/>
              <a:gd name="connsiteX1355" fmla="*/ 760441 w 880135"/>
              <a:gd name="connsiteY1355" fmla="*/ 848171 h 986227"/>
              <a:gd name="connsiteX1356" fmla="*/ 760441 w 880135"/>
              <a:gd name="connsiteY1356" fmla="*/ 846018 h 986227"/>
              <a:gd name="connsiteX1357" fmla="*/ 759308 w 880135"/>
              <a:gd name="connsiteY1357" fmla="*/ 844431 h 986227"/>
              <a:gd name="connsiteX1358" fmla="*/ 758968 w 880135"/>
              <a:gd name="connsiteY1358" fmla="*/ 842278 h 986227"/>
              <a:gd name="connsiteX1359" fmla="*/ 759308 w 880135"/>
              <a:gd name="connsiteY1359" fmla="*/ 841257 h 986227"/>
              <a:gd name="connsiteX1360" fmla="*/ 760328 w 880135"/>
              <a:gd name="connsiteY1360" fmla="*/ 840464 h 986227"/>
              <a:gd name="connsiteX1361" fmla="*/ 761008 w 880135"/>
              <a:gd name="connsiteY1361" fmla="*/ 836837 h 986227"/>
              <a:gd name="connsiteX1362" fmla="*/ 760555 w 880135"/>
              <a:gd name="connsiteY1362" fmla="*/ 833323 h 986227"/>
              <a:gd name="connsiteX1363" fmla="*/ 759761 w 880135"/>
              <a:gd name="connsiteY1363" fmla="*/ 830149 h 986227"/>
              <a:gd name="connsiteX1364" fmla="*/ 758741 w 880135"/>
              <a:gd name="connsiteY1364" fmla="*/ 828789 h 986227"/>
              <a:gd name="connsiteX1365" fmla="*/ 757381 w 880135"/>
              <a:gd name="connsiteY1365" fmla="*/ 828109 h 986227"/>
              <a:gd name="connsiteX1366" fmla="*/ 756361 w 880135"/>
              <a:gd name="connsiteY1366" fmla="*/ 828109 h 986227"/>
              <a:gd name="connsiteX1367" fmla="*/ 754094 w 880135"/>
              <a:gd name="connsiteY1367" fmla="*/ 829129 h 986227"/>
              <a:gd name="connsiteX1368" fmla="*/ 750354 w 880135"/>
              <a:gd name="connsiteY1368" fmla="*/ 828789 h 986227"/>
              <a:gd name="connsiteX1369" fmla="*/ 749107 w 880135"/>
              <a:gd name="connsiteY1369" fmla="*/ 829243 h 986227"/>
              <a:gd name="connsiteX1370" fmla="*/ 747293 w 880135"/>
              <a:gd name="connsiteY1370" fmla="*/ 830489 h 986227"/>
              <a:gd name="connsiteX1371" fmla="*/ 744686 w 880135"/>
              <a:gd name="connsiteY1371" fmla="*/ 832303 h 986227"/>
              <a:gd name="connsiteX1372" fmla="*/ 743213 w 880135"/>
              <a:gd name="connsiteY1372" fmla="*/ 831623 h 986227"/>
              <a:gd name="connsiteX1373" fmla="*/ 742759 w 880135"/>
              <a:gd name="connsiteY1373" fmla="*/ 829696 h 986227"/>
              <a:gd name="connsiteX1374" fmla="*/ 741739 w 880135"/>
              <a:gd name="connsiteY1374" fmla="*/ 827996 h 986227"/>
              <a:gd name="connsiteX1375" fmla="*/ 741172 w 880135"/>
              <a:gd name="connsiteY1375" fmla="*/ 826523 h 986227"/>
              <a:gd name="connsiteX1376" fmla="*/ 740719 w 880135"/>
              <a:gd name="connsiteY1376" fmla="*/ 824029 h 986227"/>
              <a:gd name="connsiteX1377" fmla="*/ 739926 w 880135"/>
              <a:gd name="connsiteY1377" fmla="*/ 820855 h 986227"/>
              <a:gd name="connsiteX1378" fmla="*/ 738339 w 880135"/>
              <a:gd name="connsiteY1378" fmla="*/ 817115 h 986227"/>
              <a:gd name="connsiteX1379" fmla="*/ 735959 w 880135"/>
              <a:gd name="connsiteY1379" fmla="*/ 814054 h 986227"/>
              <a:gd name="connsiteX1380" fmla="*/ 735959 w 880135"/>
              <a:gd name="connsiteY1380" fmla="*/ 811334 h 986227"/>
              <a:gd name="connsiteX1381" fmla="*/ 735392 w 880135"/>
              <a:gd name="connsiteY1381" fmla="*/ 807934 h 986227"/>
              <a:gd name="connsiteX1382" fmla="*/ 736639 w 880135"/>
              <a:gd name="connsiteY1382" fmla="*/ 804646 h 986227"/>
              <a:gd name="connsiteX1383" fmla="*/ 735959 w 880135"/>
              <a:gd name="connsiteY1383" fmla="*/ 801926 h 986227"/>
              <a:gd name="connsiteX1384" fmla="*/ 734485 w 880135"/>
              <a:gd name="connsiteY1384" fmla="*/ 798639 h 986227"/>
              <a:gd name="connsiteX1385" fmla="*/ 734938 w 880135"/>
              <a:gd name="connsiteY1385" fmla="*/ 795239 h 986227"/>
              <a:gd name="connsiteX1386" fmla="*/ 736412 w 880135"/>
              <a:gd name="connsiteY1386" fmla="*/ 793312 h 986227"/>
              <a:gd name="connsiteX1387" fmla="*/ 736865 w 880135"/>
              <a:gd name="connsiteY1387" fmla="*/ 790932 h 986227"/>
              <a:gd name="connsiteX1388" fmla="*/ 743553 w 880135"/>
              <a:gd name="connsiteY1388" fmla="*/ 790592 h 986227"/>
              <a:gd name="connsiteX1389" fmla="*/ 743326 w 880135"/>
              <a:gd name="connsiteY1389" fmla="*/ 787418 h 986227"/>
              <a:gd name="connsiteX1390" fmla="*/ 744460 w 880135"/>
              <a:gd name="connsiteY1390" fmla="*/ 784811 h 986227"/>
              <a:gd name="connsiteX1391" fmla="*/ 745706 w 880135"/>
              <a:gd name="connsiteY1391" fmla="*/ 782431 h 986227"/>
              <a:gd name="connsiteX1392" fmla="*/ 746726 w 880135"/>
              <a:gd name="connsiteY1392" fmla="*/ 781411 h 986227"/>
              <a:gd name="connsiteX1393" fmla="*/ 749107 w 880135"/>
              <a:gd name="connsiteY1393" fmla="*/ 780504 h 986227"/>
              <a:gd name="connsiteX1394" fmla="*/ 751940 w 880135"/>
              <a:gd name="connsiteY1394" fmla="*/ 779143 h 986227"/>
              <a:gd name="connsiteX1395" fmla="*/ 753527 w 880135"/>
              <a:gd name="connsiteY1395" fmla="*/ 777557 h 986227"/>
              <a:gd name="connsiteX1396" fmla="*/ 754321 w 880135"/>
              <a:gd name="connsiteY1396" fmla="*/ 776197 h 986227"/>
              <a:gd name="connsiteX1397" fmla="*/ 754774 w 880135"/>
              <a:gd name="connsiteY1397" fmla="*/ 774383 h 986227"/>
              <a:gd name="connsiteX1398" fmla="*/ 754774 w 880135"/>
              <a:gd name="connsiteY1398" fmla="*/ 772456 h 986227"/>
              <a:gd name="connsiteX1399" fmla="*/ 754434 w 880135"/>
              <a:gd name="connsiteY1399" fmla="*/ 768376 h 986227"/>
              <a:gd name="connsiteX1400" fmla="*/ 755001 w 880135"/>
              <a:gd name="connsiteY1400" fmla="*/ 767129 h 986227"/>
              <a:gd name="connsiteX1401" fmla="*/ 756701 w 880135"/>
              <a:gd name="connsiteY1401" fmla="*/ 765542 h 986227"/>
              <a:gd name="connsiteX1402" fmla="*/ 759648 w 880135"/>
              <a:gd name="connsiteY1402" fmla="*/ 764069 h 986227"/>
              <a:gd name="connsiteX1403" fmla="*/ 760895 w 880135"/>
              <a:gd name="connsiteY1403" fmla="*/ 760215 h 986227"/>
              <a:gd name="connsiteX1404" fmla="*/ 760215 w 880135"/>
              <a:gd name="connsiteY1404" fmla="*/ 756814 h 986227"/>
              <a:gd name="connsiteX1405" fmla="*/ 758628 w 880135"/>
              <a:gd name="connsiteY1405" fmla="*/ 754207 h 986227"/>
              <a:gd name="connsiteX1406" fmla="*/ 756588 w 880135"/>
              <a:gd name="connsiteY1406" fmla="*/ 752960 h 986227"/>
              <a:gd name="connsiteX1407" fmla="*/ 756361 w 880135"/>
              <a:gd name="connsiteY1407" fmla="*/ 750240 h 986227"/>
              <a:gd name="connsiteX1408" fmla="*/ 757268 w 880135"/>
              <a:gd name="connsiteY1408" fmla="*/ 747633 h 986227"/>
              <a:gd name="connsiteX1409" fmla="*/ 758515 w 880135"/>
              <a:gd name="connsiteY1409" fmla="*/ 744913 h 986227"/>
              <a:gd name="connsiteX1410" fmla="*/ 759988 w 880135"/>
              <a:gd name="connsiteY1410" fmla="*/ 741739 h 986227"/>
              <a:gd name="connsiteX1411" fmla="*/ 759988 w 880135"/>
              <a:gd name="connsiteY1411" fmla="*/ 739472 h 986227"/>
              <a:gd name="connsiteX1412" fmla="*/ 761235 w 880135"/>
              <a:gd name="connsiteY1412" fmla="*/ 738226 h 986227"/>
              <a:gd name="connsiteX1413" fmla="*/ 764862 w 880135"/>
              <a:gd name="connsiteY1413" fmla="*/ 735392 h 986227"/>
              <a:gd name="connsiteX1414" fmla="*/ 766109 w 880135"/>
              <a:gd name="connsiteY1414" fmla="*/ 732558 h 986227"/>
              <a:gd name="connsiteX1415" fmla="*/ 767356 w 880135"/>
              <a:gd name="connsiteY1415" fmla="*/ 731765 h 986227"/>
              <a:gd name="connsiteX1416" fmla="*/ 768829 w 880135"/>
              <a:gd name="connsiteY1416" fmla="*/ 731425 h 986227"/>
              <a:gd name="connsiteX1417" fmla="*/ 768829 w 880135"/>
              <a:gd name="connsiteY1417" fmla="*/ 729838 h 986227"/>
              <a:gd name="connsiteX1418" fmla="*/ 767809 w 880135"/>
              <a:gd name="connsiteY1418" fmla="*/ 728251 h 986227"/>
              <a:gd name="connsiteX1419" fmla="*/ 767582 w 880135"/>
              <a:gd name="connsiteY1419" fmla="*/ 726211 h 986227"/>
              <a:gd name="connsiteX1420" fmla="*/ 767582 w 880135"/>
              <a:gd name="connsiteY1420" fmla="*/ 724057 h 986227"/>
              <a:gd name="connsiteX1421" fmla="*/ 768036 w 880135"/>
              <a:gd name="connsiteY1421" fmla="*/ 721110 h 986227"/>
              <a:gd name="connsiteX1422" fmla="*/ 769736 w 880135"/>
              <a:gd name="connsiteY1422" fmla="*/ 719977 h 986227"/>
              <a:gd name="connsiteX1423" fmla="*/ 772229 w 880135"/>
              <a:gd name="connsiteY1423" fmla="*/ 717596 h 986227"/>
              <a:gd name="connsiteX1424" fmla="*/ 772909 w 880135"/>
              <a:gd name="connsiteY1424" fmla="*/ 716123 h 986227"/>
              <a:gd name="connsiteX1425" fmla="*/ 772909 w 880135"/>
              <a:gd name="connsiteY1425" fmla="*/ 714083 h 986227"/>
              <a:gd name="connsiteX1426" fmla="*/ 772229 w 880135"/>
              <a:gd name="connsiteY1426" fmla="*/ 709889 h 986227"/>
              <a:gd name="connsiteX1427" fmla="*/ 771549 w 880135"/>
              <a:gd name="connsiteY1427" fmla="*/ 706942 h 986227"/>
              <a:gd name="connsiteX1428" fmla="*/ 771209 w 880135"/>
              <a:gd name="connsiteY1428" fmla="*/ 705808 h 986227"/>
              <a:gd name="connsiteX1429" fmla="*/ 770076 w 880135"/>
              <a:gd name="connsiteY1429" fmla="*/ 703768 h 986227"/>
              <a:gd name="connsiteX1430" fmla="*/ 769169 w 880135"/>
              <a:gd name="connsiteY1430" fmla="*/ 702521 h 986227"/>
              <a:gd name="connsiteX1431" fmla="*/ 770529 w 880135"/>
              <a:gd name="connsiteY1431" fmla="*/ 700934 h 986227"/>
              <a:gd name="connsiteX1432" fmla="*/ 773136 w 880135"/>
              <a:gd name="connsiteY1432" fmla="*/ 699234 h 986227"/>
              <a:gd name="connsiteX1433" fmla="*/ 774270 w 880135"/>
              <a:gd name="connsiteY1433" fmla="*/ 696854 h 986227"/>
              <a:gd name="connsiteX1434" fmla="*/ 773249 w 880135"/>
              <a:gd name="connsiteY1434" fmla="*/ 694814 h 986227"/>
              <a:gd name="connsiteX1435" fmla="*/ 771776 w 880135"/>
              <a:gd name="connsiteY1435" fmla="*/ 693680 h 986227"/>
              <a:gd name="connsiteX1436" fmla="*/ 771323 w 880135"/>
              <a:gd name="connsiteY1436" fmla="*/ 690507 h 986227"/>
              <a:gd name="connsiteX1437" fmla="*/ 771889 w 880135"/>
              <a:gd name="connsiteY1437" fmla="*/ 686540 h 986227"/>
              <a:gd name="connsiteX1438" fmla="*/ 773023 w 880135"/>
              <a:gd name="connsiteY1438" fmla="*/ 685293 h 986227"/>
              <a:gd name="connsiteX1439" fmla="*/ 776763 w 880135"/>
              <a:gd name="connsiteY1439" fmla="*/ 684726 h 986227"/>
              <a:gd name="connsiteX1440" fmla="*/ 777103 w 880135"/>
              <a:gd name="connsiteY1440" fmla="*/ 682686 h 986227"/>
              <a:gd name="connsiteX1441" fmla="*/ 779937 w 880135"/>
              <a:gd name="connsiteY1441" fmla="*/ 679852 h 986227"/>
              <a:gd name="connsiteX1442" fmla="*/ 779937 w 880135"/>
              <a:gd name="connsiteY1442" fmla="*/ 677132 h 986227"/>
              <a:gd name="connsiteX1443" fmla="*/ 778010 w 880135"/>
              <a:gd name="connsiteY1443" fmla="*/ 675432 h 986227"/>
              <a:gd name="connsiteX1444" fmla="*/ 776197 w 880135"/>
              <a:gd name="connsiteY1444" fmla="*/ 672711 h 986227"/>
              <a:gd name="connsiteX1445" fmla="*/ 774836 w 880135"/>
              <a:gd name="connsiteY1445" fmla="*/ 670331 h 986227"/>
              <a:gd name="connsiteX1446" fmla="*/ 770416 w 880135"/>
              <a:gd name="connsiteY1446" fmla="*/ 668971 h 986227"/>
              <a:gd name="connsiteX1447" fmla="*/ 765769 w 880135"/>
              <a:gd name="connsiteY1447" fmla="*/ 668291 h 986227"/>
              <a:gd name="connsiteX1448" fmla="*/ 765088 w 880135"/>
              <a:gd name="connsiteY1448" fmla="*/ 666024 h 986227"/>
              <a:gd name="connsiteX1449" fmla="*/ 765315 w 880135"/>
              <a:gd name="connsiteY1449" fmla="*/ 664664 h 986227"/>
              <a:gd name="connsiteX1450" fmla="*/ 767469 w 880135"/>
              <a:gd name="connsiteY1450" fmla="*/ 665230 h 986227"/>
              <a:gd name="connsiteX1451" fmla="*/ 770983 w 880135"/>
              <a:gd name="connsiteY1451" fmla="*/ 664777 h 986227"/>
              <a:gd name="connsiteX1452" fmla="*/ 773703 w 880135"/>
              <a:gd name="connsiteY1452" fmla="*/ 664777 h 986227"/>
              <a:gd name="connsiteX1453" fmla="*/ 775517 w 880135"/>
              <a:gd name="connsiteY1453" fmla="*/ 664437 h 986227"/>
              <a:gd name="connsiteX1454" fmla="*/ 777670 w 880135"/>
              <a:gd name="connsiteY1454" fmla="*/ 664097 h 986227"/>
              <a:gd name="connsiteX1455" fmla="*/ 779710 w 880135"/>
              <a:gd name="connsiteY1455" fmla="*/ 665004 h 986227"/>
              <a:gd name="connsiteX1456" fmla="*/ 781750 w 880135"/>
              <a:gd name="connsiteY1456" fmla="*/ 664437 h 986227"/>
              <a:gd name="connsiteX1457" fmla="*/ 782544 w 880135"/>
              <a:gd name="connsiteY1457" fmla="*/ 660810 h 986227"/>
              <a:gd name="connsiteX1458" fmla="*/ 783791 w 880135"/>
              <a:gd name="connsiteY1458" fmla="*/ 658883 h 986227"/>
              <a:gd name="connsiteX1459" fmla="*/ 784018 w 880135"/>
              <a:gd name="connsiteY1459" fmla="*/ 657069 h 986227"/>
              <a:gd name="connsiteX1460" fmla="*/ 782771 w 880135"/>
              <a:gd name="connsiteY1460" fmla="*/ 655596 h 986227"/>
              <a:gd name="connsiteX1461" fmla="*/ 780504 w 880135"/>
              <a:gd name="connsiteY1461" fmla="*/ 655142 h 986227"/>
              <a:gd name="connsiteX1462" fmla="*/ 770416 w 880135"/>
              <a:gd name="connsiteY1462" fmla="*/ 654009 h 986227"/>
              <a:gd name="connsiteX1463" fmla="*/ 770076 w 880135"/>
              <a:gd name="connsiteY1463" fmla="*/ 652536 h 986227"/>
              <a:gd name="connsiteX1464" fmla="*/ 770076 w 880135"/>
              <a:gd name="connsiteY1464" fmla="*/ 650155 h 986227"/>
              <a:gd name="connsiteX1465" fmla="*/ 770529 w 880135"/>
              <a:gd name="connsiteY1465" fmla="*/ 647662 h 986227"/>
              <a:gd name="connsiteX1466" fmla="*/ 770529 w 880135"/>
              <a:gd name="connsiteY1466" fmla="*/ 646415 h 986227"/>
              <a:gd name="connsiteX1467" fmla="*/ 771436 w 880135"/>
              <a:gd name="connsiteY1467" fmla="*/ 645395 h 986227"/>
              <a:gd name="connsiteX1468" fmla="*/ 772456 w 880135"/>
              <a:gd name="connsiteY1468" fmla="*/ 643128 h 986227"/>
              <a:gd name="connsiteX1469" fmla="*/ 773249 w 880135"/>
              <a:gd name="connsiteY1469" fmla="*/ 641655 h 986227"/>
              <a:gd name="connsiteX1470" fmla="*/ 772569 w 880135"/>
              <a:gd name="connsiteY1470" fmla="*/ 639727 h 986227"/>
              <a:gd name="connsiteX1471" fmla="*/ 770983 w 880135"/>
              <a:gd name="connsiteY1471" fmla="*/ 636894 h 986227"/>
              <a:gd name="connsiteX1472" fmla="*/ 772116 w 880135"/>
              <a:gd name="connsiteY1472" fmla="*/ 635647 h 986227"/>
              <a:gd name="connsiteX1473" fmla="*/ 772116 w 880135"/>
              <a:gd name="connsiteY1473" fmla="*/ 634060 h 986227"/>
              <a:gd name="connsiteX1474" fmla="*/ 771889 w 880135"/>
              <a:gd name="connsiteY1474" fmla="*/ 632587 h 986227"/>
              <a:gd name="connsiteX1475" fmla="*/ 770189 w 880135"/>
              <a:gd name="connsiteY1475" fmla="*/ 630886 h 986227"/>
              <a:gd name="connsiteX1476" fmla="*/ 768716 w 880135"/>
              <a:gd name="connsiteY1476" fmla="*/ 628506 h 986227"/>
              <a:gd name="connsiteX1477" fmla="*/ 768716 w 880135"/>
              <a:gd name="connsiteY1477" fmla="*/ 626013 h 986227"/>
              <a:gd name="connsiteX1478" fmla="*/ 770416 w 880135"/>
              <a:gd name="connsiteY1478" fmla="*/ 625333 h 986227"/>
              <a:gd name="connsiteX1479" fmla="*/ 771549 w 880135"/>
              <a:gd name="connsiteY1479" fmla="*/ 624539 h 986227"/>
              <a:gd name="connsiteX1480" fmla="*/ 771776 w 880135"/>
              <a:gd name="connsiteY1480" fmla="*/ 622952 h 986227"/>
              <a:gd name="connsiteX1481" fmla="*/ 771096 w 880135"/>
              <a:gd name="connsiteY1481" fmla="*/ 621025 h 986227"/>
              <a:gd name="connsiteX1482" fmla="*/ 768716 w 880135"/>
              <a:gd name="connsiteY1482" fmla="*/ 620458 h 986227"/>
              <a:gd name="connsiteX1483" fmla="*/ 765542 w 880135"/>
              <a:gd name="connsiteY1483" fmla="*/ 619325 h 986227"/>
              <a:gd name="connsiteX1484" fmla="*/ 764522 w 880135"/>
              <a:gd name="connsiteY1484" fmla="*/ 618305 h 986227"/>
              <a:gd name="connsiteX1485" fmla="*/ 763615 w 880135"/>
              <a:gd name="connsiteY1485" fmla="*/ 616265 h 986227"/>
              <a:gd name="connsiteX1486" fmla="*/ 764295 w 880135"/>
              <a:gd name="connsiteY1486" fmla="*/ 610597 h 986227"/>
              <a:gd name="connsiteX1487" fmla="*/ 763955 w 880135"/>
              <a:gd name="connsiteY1487" fmla="*/ 607197 h 986227"/>
              <a:gd name="connsiteX1488" fmla="*/ 763728 w 880135"/>
              <a:gd name="connsiteY1488" fmla="*/ 605270 h 986227"/>
              <a:gd name="connsiteX1489" fmla="*/ 764522 w 880135"/>
              <a:gd name="connsiteY1489" fmla="*/ 603796 h 986227"/>
              <a:gd name="connsiteX1490" fmla="*/ 765542 w 880135"/>
              <a:gd name="connsiteY1490" fmla="*/ 602436 h 986227"/>
              <a:gd name="connsiteX1491" fmla="*/ 765088 w 880135"/>
              <a:gd name="connsiteY1491" fmla="*/ 599376 h 986227"/>
              <a:gd name="connsiteX1492" fmla="*/ 764182 w 880135"/>
              <a:gd name="connsiteY1492" fmla="*/ 597789 h 986227"/>
              <a:gd name="connsiteX1493" fmla="*/ 764522 w 880135"/>
              <a:gd name="connsiteY1493" fmla="*/ 596542 h 986227"/>
              <a:gd name="connsiteX1494" fmla="*/ 765429 w 880135"/>
              <a:gd name="connsiteY1494" fmla="*/ 595295 h 986227"/>
              <a:gd name="connsiteX1495" fmla="*/ 766222 w 880135"/>
              <a:gd name="connsiteY1495" fmla="*/ 593822 h 986227"/>
              <a:gd name="connsiteX1496" fmla="*/ 766902 w 880135"/>
              <a:gd name="connsiteY1496" fmla="*/ 593482 h 986227"/>
              <a:gd name="connsiteX1497" fmla="*/ 767922 w 880135"/>
              <a:gd name="connsiteY1497" fmla="*/ 594389 h 986227"/>
              <a:gd name="connsiteX1498" fmla="*/ 769622 w 880135"/>
              <a:gd name="connsiteY1498" fmla="*/ 593935 h 986227"/>
              <a:gd name="connsiteX1499" fmla="*/ 771663 w 880135"/>
              <a:gd name="connsiteY1499" fmla="*/ 592689 h 986227"/>
              <a:gd name="connsiteX1500" fmla="*/ 771889 w 880135"/>
              <a:gd name="connsiteY1500" fmla="*/ 591215 h 986227"/>
              <a:gd name="connsiteX1501" fmla="*/ 771436 w 880135"/>
              <a:gd name="connsiteY1501" fmla="*/ 589175 h 986227"/>
              <a:gd name="connsiteX1502" fmla="*/ 769962 w 880135"/>
              <a:gd name="connsiteY1502" fmla="*/ 583961 h 986227"/>
              <a:gd name="connsiteX1503" fmla="*/ 768602 w 880135"/>
              <a:gd name="connsiteY1503" fmla="*/ 580787 h 986227"/>
              <a:gd name="connsiteX1504" fmla="*/ 768829 w 880135"/>
              <a:gd name="connsiteY1504" fmla="*/ 579654 h 986227"/>
              <a:gd name="connsiteX1505" fmla="*/ 769396 w 880135"/>
              <a:gd name="connsiteY1505" fmla="*/ 578407 h 986227"/>
              <a:gd name="connsiteX1506" fmla="*/ 768942 w 880135"/>
              <a:gd name="connsiteY1506" fmla="*/ 573987 h 986227"/>
              <a:gd name="connsiteX1507" fmla="*/ 768942 w 880135"/>
              <a:gd name="connsiteY1507" fmla="*/ 571380 h 986227"/>
              <a:gd name="connsiteX1508" fmla="*/ 769169 w 880135"/>
              <a:gd name="connsiteY1508" fmla="*/ 563559 h 986227"/>
              <a:gd name="connsiteX1509" fmla="*/ 769169 w 880135"/>
              <a:gd name="connsiteY1509" fmla="*/ 560952 h 986227"/>
              <a:gd name="connsiteX1510" fmla="*/ 767922 w 880135"/>
              <a:gd name="connsiteY1510" fmla="*/ 558231 h 986227"/>
              <a:gd name="connsiteX1511" fmla="*/ 768149 w 880135"/>
              <a:gd name="connsiteY1511" fmla="*/ 555738 h 986227"/>
              <a:gd name="connsiteX1512" fmla="*/ 769169 w 880135"/>
              <a:gd name="connsiteY1512" fmla="*/ 553924 h 986227"/>
              <a:gd name="connsiteX1513" fmla="*/ 770076 w 880135"/>
              <a:gd name="connsiteY1513" fmla="*/ 551430 h 986227"/>
              <a:gd name="connsiteX1514" fmla="*/ 770756 w 880135"/>
              <a:gd name="connsiteY1514" fmla="*/ 549164 h 986227"/>
              <a:gd name="connsiteX1515" fmla="*/ 771436 w 880135"/>
              <a:gd name="connsiteY1515" fmla="*/ 548144 h 986227"/>
              <a:gd name="connsiteX1516" fmla="*/ 772683 w 880135"/>
              <a:gd name="connsiteY1516" fmla="*/ 547690 h 986227"/>
              <a:gd name="connsiteX1517" fmla="*/ 772909 w 880135"/>
              <a:gd name="connsiteY1517" fmla="*/ 546443 h 986227"/>
              <a:gd name="connsiteX1518" fmla="*/ 772343 w 880135"/>
              <a:gd name="connsiteY1518" fmla="*/ 545537 h 986227"/>
              <a:gd name="connsiteX1519" fmla="*/ 770756 w 880135"/>
              <a:gd name="connsiteY1519" fmla="*/ 544063 h 986227"/>
              <a:gd name="connsiteX1520" fmla="*/ 770416 w 880135"/>
              <a:gd name="connsiteY1520" fmla="*/ 542363 h 986227"/>
              <a:gd name="connsiteX1521" fmla="*/ 770756 w 880135"/>
              <a:gd name="connsiteY1521" fmla="*/ 541003 h 986227"/>
              <a:gd name="connsiteX1522" fmla="*/ 771549 w 880135"/>
              <a:gd name="connsiteY1522" fmla="*/ 540209 h 986227"/>
              <a:gd name="connsiteX1523" fmla="*/ 772796 w 880135"/>
              <a:gd name="connsiteY1523" fmla="*/ 540209 h 986227"/>
              <a:gd name="connsiteX1524" fmla="*/ 773703 w 880135"/>
              <a:gd name="connsiteY1524" fmla="*/ 538282 h 986227"/>
              <a:gd name="connsiteX1525" fmla="*/ 773930 w 880135"/>
              <a:gd name="connsiteY1525" fmla="*/ 535902 h 986227"/>
              <a:gd name="connsiteX1526" fmla="*/ 774156 w 880135"/>
              <a:gd name="connsiteY1526" fmla="*/ 534769 h 986227"/>
              <a:gd name="connsiteX1527" fmla="*/ 773476 w 880135"/>
              <a:gd name="connsiteY1527" fmla="*/ 533408 h 986227"/>
              <a:gd name="connsiteX1528" fmla="*/ 773023 w 880135"/>
              <a:gd name="connsiteY1528" fmla="*/ 530121 h 986227"/>
              <a:gd name="connsiteX1529" fmla="*/ 772569 w 880135"/>
              <a:gd name="connsiteY1529" fmla="*/ 528308 h 986227"/>
              <a:gd name="connsiteX1530" fmla="*/ 773136 w 880135"/>
              <a:gd name="connsiteY1530" fmla="*/ 527515 h 986227"/>
              <a:gd name="connsiteX1531" fmla="*/ 773930 w 880135"/>
              <a:gd name="connsiteY1531" fmla="*/ 527288 h 986227"/>
              <a:gd name="connsiteX1532" fmla="*/ 775290 w 880135"/>
              <a:gd name="connsiteY1532" fmla="*/ 527741 h 986227"/>
              <a:gd name="connsiteX1533" fmla="*/ 776310 w 880135"/>
              <a:gd name="connsiteY1533" fmla="*/ 527515 h 986227"/>
              <a:gd name="connsiteX1534" fmla="*/ 776310 w 880135"/>
              <a:gd name="connsiteY1534" fmla="*/ 526494 h 986227"/>
              <a:gd name="connsiteX1535" fmla="*/ 776537 w 880135"/>
              <a:gd name="connsiteY1535" fmla="*/ 525474 h 986227"/>
              <a:gd name="connsiteX1536" fmla="*/ 776877 w 880135"/>
              <a:gd name="connsiteY1536" fmla="*/ 524794 h 986227"/>
              <a:gd name="connsiteX1537" fmla="*/ 777783 w 880135"/>
              <a:gd name="connsiteY1537" fmla="*/ 522414 h 986227"/>
              <a:gd name="connsiteX1538" fmla="*/ 778690 w 880135"/>
              <a:gd name="connsiteY1538" fmla="*/ 519467 h 986227"/>
              <a:gd name="connsiteX1539" fmla="*/ 778917 w 880135"/>
              <a:gd name="connsiteY1539" fmla="*/ 517427 h 986227"/>
              <a:gd name="connsiteX1540" fmla="*/ 778577 w 880135"/>
              <a:gd name="connsiteY1540" fmla="*/ 511759 h 986227"/>
              <a:gd name="connsiteX1541" fmla="*/ 779030 w 880135"/>
              <a:gd name="connsiteY1541" fmla="*/ 510513 h 986227"/>
              <a:gd name="connsiteX1542" fmla="*/ 780050 w 880135"/>
              <a:gd name="connsiteY1542" fmla="*/ 509379 h 986227"/>
              <a:gd name="connsiteX1543" fmla="*/ 781410 w 880135"/>
              <a:gd name="connsiteY1543" fmla="*/ 508245 h 986227"/>
              <a:gd name="connsiteX1544" fmla="*/ 783224 w 880135"/>
              <a:gd name="connsiteY1544" fmla="*/ 507339 h 986227"/>
              <a:gd name="connsiteX1545" fmla="*/ 785491 w 880135"/>
              <a:gd name="connsiteY1545" fmla="*/ 505979 h 986227"/>
              <a:gd name="connsiteX1546" fmla="*/ 788211 w 880135"/>
              <a:gd name="connsiteY1546" fmla="*/ 505525 h 986227"/>
              <a:gd name="connsiteX1547" fmla="*/ 789345 w 880135"/>
              <a:gd name="connsiteY1547" fmla="*/ 504052 h 986227"/>
              <a:gd name="connsiteX1548" fmla="*/ 790138 w 880135"/>
              <a:gd name="connsiteY1548" fmla="*/ 502125 h 986227"/>
              <a:gd name="connsiteX1549" fmla="*/ 790365 w 880135"/>
              <a:gd name="connsiteY1549" fmla="*/ 500538 h 986227"/>
              <a:gd name="connsiteX1550" fmla="*/ 789345 w 880135"/>
              <a:gd name="connsiteY1550" fmla="*/ 499404 h 986227"/>
              <a:gd name="connsiteX1551" fmla="*/ 787985 w 880135"/>
              <a:gd name="connsiteY1551" fmla="*/ 498044 h 986227"/>
              <a:gd name="connsiteX1552" fmla="*/ 787304 w 880135"/>
              <a:gd name="connsiteY1552" fmla="*/ 494644 h 986227"/>
              <a:gd name="connsiteX1553" fmla="*/ 786964 w 880135"/>
              <a:gd name="connsiteY1553" fmla="*/ 491584 h 986227"/>
              <a:gd name="connsiteX1554" fmla="*/ 786738 w 880135"/>
              <a:gd name="connsiteY1554" fmla="*/ 487730 h 986227"/>
              <a:gd name="connsiteX1555" fmla="*/ 785378 w 880135"/>
              <a:gd name="connsiteY1555" fmla="*/ 484443 h 986227"/>
              <a:gd name="connsiteX1556" fmla="*/ 783904 w 880135"/>
              <a:gd name="connsiteY1556" fmla="*/ 480702 h 986227"/>
              <a:gd name="connsiteX1557" fmla="*/ 783564 w 880135"/>
              <a:gd name="connsiteY1557" fmla="*/ 477415 h 986227"/>
              <a:gd name="connsiteX1558" fmla="*/ 784018 w 880135"/>
              <a:gd name="connsiteY1558" fmla="*/ 475602 h 986227"/>
              <a:gd name="connsiteX1559" fmla="*/ 784584 w 880135"/>
              <a:gd name="connsiteY1559" fmla="*/ 472655 h 986227"/>
              <a:gd name="connsiteX1560" fmla="*/ 784018 w 880135"/>
              <a:gd name="connsiteY1560" fmla="*/ 471294 h 986227"/>
              <a:gd name="connsiteX1561" fmla="*/ 783337 w 880135"/>
              <a:gd name="connsiteY1561" fmla="*/ 468914 h 986227"/>
              <a:gd name="connsiteX1562" fmla="*/ 784131 w 880135"/>
              <a:gd name="connsiteY1562" fmla="*/ 467101 h 986227"/>
              <a:gd name="connsiteX1563" fmla="*/ 785038 w 880135"/>
              <a:gd name="connsiteY1563" fmla="*/ 464267 h 986227"/>
              <a:gd name="connsiteX1564" fmla="*/ 785038 w 880135"/>
              <a:gd name="connsiteY1564" fmla="*/ 462793 h 986227"/>
              <a:gd name="connsiteX1565" fmla="*/ 784244 w 880135"/>
              <a:gd name="connsiteY1565" fmla="*/ 459393 h 986227"/>
              <a:gd name="connsiteX1566" fmla="*/ 783564 w 880135"/>
              <a:gd name="connsiteY1566" fmla="*/ 457466 h 986227"/>
              <a:gd name="connsiteX1567" fmla="*/ 784244 w 880135"/>
              <a:gd name="connsiteY1567" fmla="*/ 455426 h 986227"/>
              <a:gd name="connsiteX1568" fmla="*/ 785264 w 880135"/>
              <a:gd name="connsiteY1568" fmla="*/ 453499 h 986227"/>
              <a:gd name="connsiteX1569" fmla="*/ 786058 w 880135"/>
              <a:gd name="connsiteY1569" fmla="*/ 452479 h 986227"/>
              <a:gd name="connsiteX1570" fmla="*/ 786058 w 880135"/>
              <a:gd name="connsiteY1570" fmla="*/ 450779 h 986227"/>
              <a:gd name="connsiteX1571" fmla="*/ 786284 w 880135"/>
              <a:gd name="connsiteY1571" fmla="*/ 449419 h 986227"/>
              <a:gd name="connsiteX1572" fmla="*/ 787871 w 880135"/>
              <a:gd name="connsiteY1572" fmla="*/ 448512 h 986227"/>
              <a:gd name="connsiteX1573" fmla="*/ 789345 w 880135"/>
              <a:gd name="connsiteY1573" fmla="*/ 446812 h 986227"/>
              <a:gd name="connsiteX1574" fmla="*/ 790365 w 880135"/>
              <a:gd name="connsiteY1574" fmla="*/ 446585 h 986227"/>
              <a:gd name="connsiteX1575" fmla="*/ 791612 w 880135"/>
              <a:gd name="connsiteY1575" fmla="*/ 446585 h 986227"/>
              <a:gd name="connsiteX1576" fmla="*/ 792405 w 880135"/>
              <a:gd name="connsiteY1576" fmla="*/ 446132 h 986227"/>
              <a:gd name="connsiteX1577" fmla="*/ 792745 w 880135"/>
              <a:gd name="connsiteY1577" fmla="*/ 444771 h 986227"/>
              <a:gd name="connsiteX1578" fmla="*/ 792972 w 880135"/>
              <a:gd name="connsiteY1578" fmla="*/ 443298 h 986227"/>
              <a:gd name="connsiteX1579" fmla="*/ 795012 w 880135"/>
              <a:gd name="connsiteY1579" fmla="*/ 441485 h 986227"/>
              <a:gd name="connsiteX1580" fmla="*/ 796259 w 880135"/>
              <a:gd name="connsiteY1580" fmla="*/ 439784 h 986227"/>
              <a:gd name="connsiteX1581" fmla="*/ 798412 w 880135"/>
              <a:gd name="connsiteY1581" fmla="*/ 439444 h 986227"/>
              <a:gd name="connsiteX1582" fmla="*/ 799433 w 880135"/>
              <a:gd name="connsiteY1582" fmla="*/ 437631 h 986227"/>
              <a:gd name="connsiteX1583" fmla="*/ 799433 w 880135"/>
              <a:gd name="connsiteY1583" fmla="*/ 435364 h 986227"/>
              <a:gd name="connsiteX1584" fmla="*/ 799206 w 880135"/>
              <a:gd name="connsiteY1584" fmla="*/ 433097 h 986227"/>
              <a:gd name="connsiteX1585" fmla="*/ 799886 w 880135"/>
              <a:gd name="connsiteY1585" fmla="*/ 430377 h 986227"/>
              <a:gd name="connsiteX1586" fmla="*/ 799092 w 880135"/>
              <a:gd name="connsiteY1586" fmla="*/ 426296 h 986227"/>
              <a:gd name="connsiteX1587" fmla="*/ 799092 w 880135"/>
              <a:gd name="connsiteY1587" fmla="*/ 424143 h 986227"/>
              <a:gd name="connsiteX1588" fmla="*/ 798299 w 880135"/>
              <a:gd name="connsiteY1588" fmla="*/ 422329 h 986227"/>
              <a:gd name="connsiteX1589" fmla="*/ 798299 w 880135"/>
              <a:gd name="connsiteY1589" fmla="*/ 420402 h 986227"/>
              <a:gd name="connsiteX1590" fmla="*/ 798072 w 880135"/>
              <a:gd name="connsiteY1590" fmla="*/ 419155 h 986227"/>
              <a:gd name="connsiteX1591" fmla="*/ 796826 w 880135"/>
              <a:gd name="connsiteY1591" fmla="*/ 418702 h 986227"/>
              <a:gd name="connsiteX1592" fmla="*/ 796372 w 880135"/>
              <a:gd name="connsiteY1592" fmla="*/ 417228 h 986227"/>
              <a:gd name="connsiteX1593" fmla="*/ 796939 w 880135"/>
              <a:gd name="connsiteY1593" fmla="*/ 416435 h 986227"/>
              <a:gd name="connsiteX1594" fmla="*/ 798186 w 880135"/>
              <a:gd name="connsiteY1594" fmla="*/ 415868 h 986227"/>
              <a:gd name="connsiteX1595" fmla="*/ 799659 w 880135"/>
              <a:gd name="connsiteY1595" fmla="*/ 414735 h 986227"/>
              <a:gd name="connsiteX1596" fmla="*/ 800793 w 880135"/>
              <a:gd name="connsiteY1596" fmla="*/ 409181 h 986227"/>
              <a:gd name="connsiteX1597" fmla="*/ 801359 w 880135"/>
              <a:gd name="connsiteY1597" fmla="*/ 407481 h 986227"/>
              <a:gd name="connsiteX1598" fmla="*/ 801926 w 880135"/>
              <a:gd name="connsiteY1598" fmla="*/ 405440 h 986227"/>
              <a:gd name="connsiteX1599" fmla="*/ 801926 w 880135"/>
              <a:gd name="connsiteY1599" fmla="*/ 404420 h 986227"/>
              <a:gd name="connsiteX1600" fmla="*/ 802606 w 880135"/>
              <a:gd name="connsiteY1600" fmla="*/ 402947 h 986227"/>
              <a:gd name="connsiteX1601" fmla="*/ 803513 w 880135"/>
              <a:gd name="connsiteY1601" fmla="*/ 400680 h 986227"/>
              <a:gd name="connsiteX1602" fmla="*/ 804986 w 880135"/>
              <a:gd name="connsiteY1602" fmla="*/ 398526 h 986227"/>
              <a:gd name="connsiteX1603" fmla="*/ 805780 w 880135"/>
              <a:gd name="connsiteY1603" fmla="*/ 397053 h 986227"/>
              <a:gd name="connsiteX1604" fmla="*/ 806573 w 880135"/>
              <a:gd name="connsiteY1604" fmla="*/ 395012 h 986227"/>
              <a:gd name="connsiteX1605" fmla="*/ 806800 w 880135"/>
              <a:gd name="connsiteY1605" fmla="*/ 393765 h 986227"/>
              <a:gd name="connsiteX1606" fmla="*/ 807820 w 880135"/>
              <a:gd name="connsiteY1606" fmla="*/ 393199 h 986227"/>
              <a:gd name="connsiteX1607" fmla="*/ 808954 w 880135"/>
              <a:gd name="connsiteY1607" fmla="*/ 393199 h 986227"/>
              <a:gd name="connsiteX1608" fmla="*/ 810314 w 880135"/>
              <a:gd name="connsiteY1608" fmla="*/ 392632 h 986227"/>
              <a:gd name="connsiteX1609" fmla="*/ 810881 w 880135"/>
              <a:gd name="connsiteY1609" fmla="*/ 391839 h 986227"/>
              <a:gd name="connsiteX1610" fmla="*/ 810881 w 880135"/>
              <a:gd name="connsiteY1610" fmla="*/ 390705 h 986227"/>
              <a:gd name="connsiteX1611" fmla="*/ 810654 w 880135"/>
              <a:gd name="connsiteY1611" fmla="*/ 388325 h 986227"/>
              <a:gd name="connsiteX1612" fmla="*/ 810201 w 880135"/>
              <a:gd name="connsiteY1612" fmla="*/ 384584 h 986227"/>
              <a:gd name="connsiteX1613" fmla="*/ 809974 w 880135"/>
              <a:gd name="connsiteY1613" fmla="*/ 379711 h 986227"/>
              <a:gd name="connsiteX1614" fmla="*/ 810201 w 880135"/>
              <a:gd name="connsiteY1614" fmla="*/ 376537 h 986227"/>
              <a:gd name="connsiteX1615" fmla="*/ 811107 w 880135"/>
              <a:gd name="connsiteY1615" fmla="*/ 373363 h 986227"/>
              <a:gd name="connsiteX1616" fmla="*/ 811901 w 880135"/>
              <a:gd name="connsiteY1616" fmla="*/ 371663 h 986227"/>
              <a:gd name="connsiteX1617" fmla="*/ 811674 w 880135"/>
              <a:gd name="connsiteY1617" fmla="*/ 370303 h 986227"/>
              <a:gd name="connsiteX1618" fmla="*/ 811447 w 880135"/>
              <a:gd name="connsiteY1618" fmla="*/ 368829 h 986227"/>
              <a:gd name="connsiteX1619" fmla="*/ 809860 w 880135"/>
              <a:gd name="connsiteY1619" fmla="*/ 368036 h 986227"/>
              <a:gd name="connsiteX1620" fmla="*/ 808387 w 880135"/>
              <a:gd name="connsiteY1620" fmla="*/ 368716 h 986227"/>
              <a:gd name="connsiteX1621" fmla="*/ 807367 w 880135"/>
              <a:gd name="connsiteY1621" fmla="*/ 368489 h 986227"/>
              <a:gd name="connsiteX1622" fmla="*/ 806007 w 880135"/>
              <a:gd name="connsiteY1622" fmla="*/ 366789 h 986227"/>
              <a:gd name="connsiteX1623" fmla="*/ 805667 w 880135"/>
              <a:gd name="connsiteY1623" fmla="*/ 364976 h 986227"/>
              <a:gd name="connsiteX1624" fmla="*/ 805893 w 880135"/>
              <a:gd name="connsiteY1624" fmla="*/ 362482 h 986227"/>
              <a:gd name="connsiteX1625" fmla="*/ 806913 w 880135"/>
              <a:gd name="connsiteY1625" fmla="*/ 360895 h 986227"/>
              <a:gd name="connsiteX1626" fmla="*/ 807367 w 880135"/>
              <a:gd name="connsiteY1626" fmla="*/ 358968 h 986227"/>
              <a:gd name="connsiteX1627" fmla="*/ 806800 w 880135"/>
              <a:gd name="connsiteY1627" fmla="*/ 358401 h 986227"/>
              <a:gd name="connsiteX1628" fmla="*/ 805440 w 880135"/>
              <a:gd name="connsiteY1628" fmla="*/ 357155 h 986227"/>
              <a:gd name="connsiteX1629" fmla="*/ 804193 w 880135"/>
              <a:gd name="connsiteY1629" fmla="*/ 352734 h 986227"/>
              <a:gd name="connsiteX1630" fmla="*/ 804193 w 880135"/>
              <a:gd name="connsiteY1630" fmla="*/ 348994 h 986227"/>
              <a:gd name="connsiteX1631" fmla="*/ 803060 w 880135"/>
              <a:gd name="connsiteY1631" fmla="*/ 347974 h 986227"/>
              <a:gd name="connsiteX1632" fmla="*/ 802493 w 880135"/>
              <a:gd name="connsiteY1632" fmla="*/ 345027 h 986227"/>
              <a:gd name="connsiteX1633" fmla="*/ 801246 w 880135"/>
              <a:gd name="connsiteY1633" fmla="*/ 344007 h 986227"/>
              <a:gd name="connsiteX1634" fmla="*/ 800793 w 880135"/>
              <a:gd name="connsiteY1634" fmla="*/ 341853 h 986227"/>
              <a:gd name="connsiteX1635" fmla="*/ 800453 w 880135"/>
              <a:gd name="connsiteY1635" fmla="*/ 339586 h 986227"/>
              <a:gd name="connsiteX1636" fmla="*/ 800453 w 880135"/>
              <a:gd name="connsiteY1636" fmla="*/ 338566 h 986227"/>
              <a:gd name="connsiteX1637" fmla="*/ 801926 w 880135"/>
              <a:gd name="connsiteY1637" fmla="*/ 338339 h 986227"/>
              <a:gd name="connsiteX1638" fmla="*/ 802720 w 880135"/>
              <a:gd name="connsiteY1638" fmla="*/ 336526 h 986227"/>
              <a:gd name="connsiteX1639" fmla="*/ 802153 w 880135"/>
              <a:gd name="connsiteY1639" fmla="*/ 335506 h 986227"/>
              <a:gd name="connsiteX1640" fmla="*/ 801133 w 880135"/>
              <a:gd name="connsiteY1640" fmla="*/ 334599 h 986227"/>
              <a:gd name="connsiteX1641" fmla="*/ 799886 w 880135"/>
              <a:gd name="connsiteY1641" fmla="*/ 334599 h 986227"/>
              <a:gd name="connsiteX1642" fmla="*/ 798752 w 880135"/>
              <a:gd name="connsiteY1642" fmla="*/ 333692 h 986227"/>
              <a:gd name="connsiteX1643" fmla="*/ 797166 w 880135"/>
              <a:gd name="connsiteY1643" fmla="*/ 329385 h 986227"/>
              <a:gd name="connsiteX1644" fmla="*/ 795919 w 880135"/>
              <a:gd name="connsiteY1644" fmla="*/ 327005 h 986227"/>
              <a:gd name="connsiteX1645" fmla="*/ 796259 w 880135"/>
              <a:gd name="connsiteY1645" fmla="*/ 323604 h 986227"/>
              <a:gd name="connsiteX1646" fmla="*/ 796486 w 880135"/>
              <a:gd name="connsiteY1646" fmla="*/ 320884 h 986227"/>
              <a:gd name="connsiteX1647" fmla="*/ 797052 w 880135"/>
              <a:gd name="connsiteY1647" fmla="*/ 318617 h 986227"/>
              <a:gd name="connsiteX1648" fmla="*/ 797279 w 880135"/>
              <a:gd name="connsiteY1648" fmla="*/ 316804 h 986227"/>
              <a:gd name="connsiteX1649" fmla="*/ 798186 w 880135"/>
              <a:gd name="connsiteY1649" fmla="*/ 315897 h 986227"/>
              <a:gd name="connsiteX1650" fmla="*/ 799092 w 880135"/>
              <a:gd name="connsiteY1650" fmla="*/ 316350 h 986227"/>
              <a:gd name="connsiteX1651" fmla="*/ 799886 w 880135"/>
              <a:gd name="connsiteY1651" fmla="*/ 316123 h 986227"/>
              <a:gd name="connsiteX1652" fmla="*/ 800679 w 880135"/>
              <a:gd name="connsiteY1652" fmla="*/ 314650 h 986227"/>
              <a:gd name="connsiteX1653" fmla="*/ 801473 w 880135"/>
              <a:gd name="connsiteY1653" fmla="*/ 313743 h 986227"/>
              <a:gd name="connsiteX1654" fmla="*/ 801473 w 880135"/>
              <a:gd name="connsiteY1654" fmla="*/ 313063 h 986227"/>
              <a:gd name="connsiteX1655" fmla="*/ 800906 w 880135"/>
              <a:gd name="connsiteY1655" fmla="*/ 312269 h 986227"/>
              <a:gd name="connsiteX1656" fmla="*/ 800679 w 880135"/>
              <a:gd name="connsiteY1656" fmla="*/ 310909 h 986227"/>
              <a:gd name="connsiteX1657" fmla="*/ 801246 w 880135"/>
              <a:gd name="connsiteY1657" fmla="*/ 309209 h 986227"/>
              <a:gd name="connsiteX1658" fmla="*/ 802266 w 880135"/>
              <a:gd name="connsiteY1658" fmla="*/ 305469 h 986227"/>
              <a:gd name="connsiteX1659" fmla="*/ 803853 w 880135"/>
              <a:gd name="connsiteY1659" fmla="*/ 301275 h 986227"/>
              <a:gd name="connsiteX1660" fmla="*/ 804533 w 880135"/>
              <a:gd name="connsiteY1660" fmla="*/ 299688 h 986227"/>
              <a:gd name="connsiteX1661" fmla="*/ 804533 w 880135"/>
              <a:gd name="connsiteY1661" fmla="*/ 298328 h 986227"/>
              <a:gd name="connsiteX1662" fmla="*/ 804646 w 880135"/>
              <a:gd name="connsiteY1662" fmla="*/ 297761 h 986227"/>
              <a:gd name="connsiteX1663" fmla="*/ 805667 w 880135"/>
              <a:gd name="connsiteY1663" fmla="*/ 298441 h 986227"/>
              <a:gd name="connsiteX1664" fmla="*/ 808614 w 880135"/>
              <a:gd name="connsiteY1664" fmla="*/ 297761 h 986227"/>
              <a:gd name="connsiteX1665" fmla="*/ 809634 w 880135"/>
              <a:gd name="connsiteY1665" fmla="*/ 295948 h 986227"/>
              <a:gd name="connsiteX1666" fmla="*/ 809974 w 880135"/>
              <a:gd name="connsiteY1666" fmla="*/ 294247 h 986227"/>
              <a:gd name="connsiteX1667" fmla="*/ 810881 w 880135"/>
              <a:gd name="connsiteY1667" fmla="*/ 293341 h 986227"/>
              <a:gd name="connsiteX1668" fmla="*/ 810541 w 880135"/>
              <a:gd name="connsiteY1668" fmla="*/ 291981 h 986227"/>
              <a:gd name="connsiteX1669" fmla="*/ 809294 w 880135"/>
              <a:gd name="connsiteY1669" fmla="*/ 291641 h 986227"/>
              <a:gd name="connsiteX1670" fmla="*/ 808500 w 880135"/>
              <a:gd name="connsiteY1670" fmla="*/ 291074 h 986227"/>
              <a:gd name="connsiteX1671" fmla="*/ 808840 w 880135"/>
              <a:gd name="connsiteY1671" fmla="*/ 289600 h 986227"/>
              <a:gd name="connsiteX1672" fmla="*/ 809294 w 880135"/>
              <a:gd name="connsiteY1672" fmla="*/ 286200 h 986227"/>
              <a:gd name="connsiteX1673" fmla="*/ 809294 w 880135"/>
              <a:gd name="connsiteY1673" fmla="*/ 283706 h 986227"/>
              <a:gd name="connsiteX1674" fmla="*/ 808047 w 880135"/>
              <a:gd name="connsiteY1674" fmla="*/ 278379 h 986227"/>
              <a:gd name="connsiteX1675" fmla="*/ 807140 w 880135"/>
              <a:gd name="connsiteY1675" fmla="*/ 273052 h 986227"/>
              <a:gd name="connsiteX1676" fmla="*/ 807820 w 880135"/>
              <a:gd name="connsiteY1676" fmla="*/ 271238 h 986227"/>
              <a:gd name="connsiteX1677" fmla="*/ 809747 w 880135"/>
              <a:gd name="connsiteY1677" fmla="*/ 268858 h 986227"/>
              <a:gd name="connsiteX1678" fmla="*/ 811221 w 880135"/>
              <a:gd name="connsiteY1678" fmla="*/ 267724 h 986227"/>
              <a:gd name="connsiteX1679" fmla="*/ 811447 w 880135"/>
              <a:gd name="connsiteY1679" fmla="*/ 266364 h 986227"/>
              <a:gd name="connsiteX1680" fmla="*/ 812921 w 880135"/>
              <a:gd name="connsiteY1680" fmla="*/ 260130 h 986227"/>
              <a:gd name="connsiteX1681" fmla="*/ 812921 w 880135"/>
              <a:gd name="connsiteY1681" fmla="*/ 256730 h 986227"/>
              <a:gd name="connsiteX1682" fmla="*/ 814054 w 880135"/>
              <a:gd name="connsiteY1682" fmla="*/ 254803 h 986227"/>
              <a:gd name="connsiteX1683" fmla="*/ 814734 w 880135"/>
              <a:gd name="connsiteY1683" fmla="*/ 251289 h 986227"/>
              <a:gd name="connsiteX1684" fmla="*/ 817341 w 880135"/>
              <a:gd name="connsiteY1684" fmla="*/ 248229 h 986227"/>
              <a:gd name="connsiteX1685" fmla="*/ 818135 w 880135"/>
              <a:gd name="connsiteY1685" fmla="*/ 246189 h 986227"/>
              <a:gd name="connsiteX1686" fmla="*/ 819155 w 880135"/>
              <a:gd name="connsiteY1686" fmla="*/ 245962 h 986227"/>
              <a:gd name="connsiteX1687" fmla="*/ 819722 w 880135"/>
              <a:gd name="connsiteY1687" fmla="*/ 245282 h 986227"/>
              <a:gd name="connsiteX1688" fmla="*/ 821082 w 880135"/>
              <a:gd name="connsiteY1688" fmla="*/ 243015 h 986227"/>
              <a:gd name="connsiteX1689" fmla="*/ 822895 w 880135"/>
              <a:gd name="connsiteY1689" fmla="*/ 240748 h 986227"/>
              <a:gd name="connsiteX1690" fmla="*/ 824482 w 880135"/>
              <a:gd name="connsiteY1690" fmla="*/ 239615 h 986227"/>
              <a:gd name="connsiteX1691" fmla="*/ 824822 w 880135"/>
              <a:gd name="connsiteY1691" fmla="*/ 237801 h 986227"/>
              <a:gd name="connsiteX1692" fmla="*/ 825616 w 880135"/>
              <a:gd name="connsiteY1692" fmla="*/ 235307 h 986227"/>
              <a:gd name="connsiteX1693" fmla="*/ 827202 w 880135"/>
              <a:gd name="connsiteY1693" fmla="*/ 231227 h 986227"/>
              <a:gd name="connsiteX1694" fmla="*/ 828109 w 880135"/>
              <a:gd name="connsiteY1694" fmla="*/ 228393 h 986227"/>
              <a:gd name="connsiteX1695" fmla="*/ 829243 w 880135"/>
              <a:gd name="connsiteY1695" fmla="*/ 227373 h 986227"/>
              <a:gd name="connsiteX1696" fmla="*/ 830603 w 880135"/>
              <a:gd name="connsiteY1696" fmla="*/ 223633 h 986227"/>
              <a:gd name="connsiteX1697" fmla="*/ 831169 w 880135"/>
              <a:gd name="connsiteY1697" fmla="*/ 221479 h 986227"/>
              <a:gd name="connsiteX1698" fmla="*/ 832756 w 880135"/>
              <a:gd name="connsiteY1698" fmla="*/ 220572 h 986227"/>
              <a:gd name="connsiteX1699" fmla="*/ 834003 w 880135"/>
              <a:gd name="connsiteY1699" fmla="*/ 220346 h 986227"/>
              <a:gd name="connsiteX1700" fmla="*/ 835137 w 880135"/>
              <a:gd name="connsiteY1700" fmla="*/ 221366 h 986227"/>
              <a:gd name="connsiteX1701" fmla="*/ 836384 w 880135"/>
              <a:gd name="connsiteY1701" fmla="*/ 221139 h 986227"/>
              <a:gd name="connsiteX1702" fmla="*/ 837517 w 880135"/>
              <a:gd name="connsiteY1702" fmla="*/ 219892 h 986227"/>
              <a:gd name="connsiteX1703" fmla="*/ 840237 w 880135"/>
              <a:gd name="connsiteY1703" fmla="*/ 218985 h 986227"/>
              <a:gd name="connsiteX1704" fmla="*/ 841484 w 880135"/>
              <a:gd name="connsiteY1704" fmla="*/ 218532 h 986227"/>
              <a:gd name="connsiteX1705" fmla="*/ 842051 w 880135"/>
              <a:gd name="connsiteY1705" fmla="*/ 217285 h 986227"/>
              <a:gd name="connsiteX1706" fmla="*/ 842051 w 880135"/>
              <a:gd name="connsiteY1706" fmla="*/ 215018 h 986227"/>
              <a:gd name="connsiteX1707" fmla="*/ 840917 w 880135"/>
              <a:gd name="connsiteY1707" fmla="*/ 213318 h 986227"/>
              <a:gd name="connsiteX1708" fmla="*/ 838650 w 880135"/>
              <a:gd name="connsiteY1708" fmla="*/ 210144 h 986227"/>
              <a:gd name="connsiteX1709" fmla="*/ 836724 w 880135"/>
              <a:gd name="connsiteY1709" fmla="*/ 206517 h 986227"/>
              <a:gd name="connsiteX1710" fmla="*/ 836497 w 880135"/>
              <a:gd name="connsiteY1710" fmla="*/ 205384 h 986227"/>
              <a:gd name="connsiteX1711" fmla="*/ 836497 w 880135"/>
              <a:gd name="connsiteY1711" fmla="*/ 204137 h 986227"/>
              <a:gd name="connsiteX1712" fmla="*/ 836837 w 880135"/>
              <a:gd name="connsiteY1712" fmla="*/ 202550 h 986227"/>
              <a:gd name="connsiteX1713" fmla="*/ 837744 w 880135"/>
              <a:gd name="connsiteY1713" fmla="*/ 200736 h 986227"/>
              <a:gd name="connsiteX1714" fmla="*/ 840124 w 880135"/>
              <a:gd name="connsiteY1714" fmla="*/ 197790 h 986227"/>
              <a:gd name="connsiteX1715" fmla="*/ 839897 w 880135"/>
              <a:gd name="connsiteY1715" fmla="*/ 195749 h 986227"/>
              <a:gd name="connsiteX1716" fmla="*/ 838197 w 880135"/>
              <a:gd name="connsiteY1716" fmla="*/ 188155 h 986227"/>
              <a:gd name="connsiteX1717" fmla="*/ 837517 w 880135"/>
              <a:gd name="connsiteY1717" fmla="*/ 186115 h 986227"/>
              <a:gd name="connsiteX1718" fmla="*/ 836270 w 880135"/>
              <a:gd name="connsiteY1718" fmla="*/ 182261 h 986227"/>
              <a:gd name="connsiteX1719" fmla="*/ 836270 w 880135"/>
              <a:gd name="connsiteY1719" fmla="*/ 180674 h 986227"/>
              <a:gd name="connsiteX1720" fmla="*/ 837517 w 880135"/>
              <a:gd name="connsiteY1720" fmla="*/ 176367 h 986227"/>
              <a:gd name="connsiteX1721" fmla="*/ 838424 w 880135"/>
              <a:gd name="connsiteY1721" fmla="*/ 174667 h 986227"/>
              <a:gd name="connsiteX1722" fmla="*/ 839784 w 880135"/>
              <a:gd name="connsiteY1722" fmla="*/ 174327 h 986227"/>
              <a:gd name="connsiteX1723" fmla="*/ 840464 w 880135"/>
              <a:gd name="connsiteY1723" fmla="*/ 173760 h 986227"/>
              <a:gd name="connsiteX1724" fmla="*/ 840691 w 880135"/>
              <a:gd name="connsiteY1724" fmla="*/ 172967 h 986227"/>
              <a:gd name="connsiteX1725" fmla="*/ 839784 w 880135"/>
              <a:gd name="connsiteY1725" fmla="*/ 172060 h 986227"/>
              <a:gd name="connsiteX1726" fmla="*/ 839444 w 880135"/>
              <a:gd name="connsiteY1726" fmla="*/ 170813 h 986227"/>
              <a:gd name="connsiteX1727" fmla="*/ 839104 w 880135"/>
              <a:gd name="connsiteY1727" fmla="*/ 169113 h 986227"/>
              <a:gd name="connsiteX1728" fmla="*/ 837857 w 880135"/>
              <a:gd name="connsiteY1728" fmla="*/ 168546 h 986227"/>
              <a:gd name="connsiteX1729" fmla="*/ 837177 w 880135"/>
              <a:gd name="connsiteY1729" fmla="*/ 167073 h 986227"/>
              <a:gd name="connsiteX1730" fmla="*/ 837177 w 880135"/>
              <a:gd name="connsiteY1730" fmla="*/ 164919 h 986227"/>
              <a:gd name="connsiteX1731" fmla="*/ 838310 w 880135"/>
              <a:gd name="connsiteY1731" fmla="*/ 162199 h 986227"/>
              <a:gd name="connsiteX1732" fmla="*/ 839557 w 880135"/>
              <a:gd name="connsiteY1732" fmla="*/ 161405 h 986227"/>
              <a:gd name="connsiteX1733" fmla="*/ 840011 w 880135"/>
              <a:gd name="connsiteY1733" fmla="*/ 160159 h 986227"/>
              <a:gd name="connsiteX1734" fmla="*/ 841371 w 880135"/>
              <a:gd name="connsiteY1734" fmla="*/ 159025 h 986227"/>
              <a:gd name="connsiteX1735" fmla="*/ 842618 w 880135"/>
              <a:gd name="connsiteY1735" fmla="*/ 158118 h 986227"/>
              <a:gd name="connsiteX1736" fmla="*/ 843638 w 880135"/>
              <a:gd name="connsiteY1736" fmla="*/ 156531 h 986227"/>
              <a:gd name="connsiteX1737" fmla="*/ 847831 w 880135"/>
              <a:gd name="connsiteY1737" fmla="*/ 154605 h 986227"/>
              <a:gd name="connsiteX1738" fmla="*/ 851119 w 880135"/>
              <a:gd name="connsiteY1738" fmla="*/ 153131 h 986227"/>
              <a:gd name="connsiteX1739" fmla="*/ 857579 w 880135"/>
              <a:gd name="connsiteY1739" fmla="*/ 150298 h 986227"/>
              <a:gd name="connsiteX1740" fmla="*/ 862000 w 880135"/>
              <a:gd name="connsiteY1740" fmla="*/ 148370 h 986227"/>
              <a:gd name="connsiteX1741" fmla="*/ 862453 w 880135"/>
              <a:gd name="connsiteY1741" fmla="*/ 147010 h 986227"/>
              <a:gd name="connsiteX1742" fmla="*/ 862793 w 880135"/>
              <a:gd name="connsiteY1742" fmla="*/ 146104 h 986227"/>
              <a:gd name="connsiteX1743" fmla="*/ 864833 w 880135"/>
              <a:gd name="connsiteY1743" fmla="*/ 139189 h 986227"/>
              <a:gd name="connsiteX1744" fmla="*/ 867440 w 880135"/>
              <a:gd name="connsiteY1744" fmla="*/ 130235 h 986227"/>
              <a:gd name="connsiteX1745" fmla="*/ 869141 w 880135"/>
              <a:gd name="connsiteY1745" fmla="*/ 124568 h 986227"/>
              <a:gd name="connsiteX1746" fmla="*/ 865287 w 880135"/>
              <a:gd name="connsiteY1746" fmla="*/ 120374 h 986227"/>
              <a:gd name="connsiteX1747" fmla="*/ 861886 w 880135"/>
              <a:gd name="connsiteY1747" fmla="*/ 121167 h 986227"/>
              <a:gd name="connsiteX1748" fmla="*/ 866194 w 880135"/>
              <a:gd name="connsiteY1748" fmla="*/ 960838 h 986227"/>
              <a:gd name="connsiteX1749" fmla="*/ 863360 w 880135"/>
              <a:gd name="connsiteY1749" fmla="*/ 958231 h 986227"/>
              <a:gd name="connsiteX1750" fmla="*/ 859733 w 880135"/>
              <a:gd name="connsiteY1750" fmla="*/ 958004 h 986227"/>
              <a:gd name="connsiteX1751" fmla="*/ 850552 w 880135"/>
              <a:gd name="connsiteY1751" fmla="*/ 956758 h 986227"/>
              <a:gd name="connsiteX1752" fmla="*/ 845791 w 880135"/>
              <a:gd name="connsiteY1752" fmla="*/ 956758 h 986227"/>
              <a:gd name="connsiteX1753" fmla="*/ 841824 w 880135"/>
              <a:gd name="connsiteY1753" fmla="*/ 958344 h 986227"/>
              <a:gd name="connsiteX1754" fmla="*/ 844431 w 880135"/>
              <a:gd name="connsiteY1754" fmla="*/ 961065 h 986227"/>
              <a:gd name="connsiteX1755" fmla="*/ 845225 w 880135"/>
              <a:gd name="connsiteY1755" fmla="*/ 964125 h 986227"/>
              <a:gd name="connsiteX1756" fmla="*/ 845905 w 880135"/>
              <a:gd name="connsiteY1756" fmla="*/ 965145 h 986227"/>
              <a:gd name="connsiteX1757" fmla="*/ 846471 w 880135"/>
              <a:gd name="connsiteY1757" fmla="*/ 965599 h 986227"/>
              <a:gd name="connsiteX1758" fmla="*/ 852705 w 880135"/>
              <a:gd name="connsiteY1758" fmla="*/ 966732 h 986227"/>
              <a:gd name="connsiteX1759" fmla="*/ 853385 w 880135"/>
              <a:gd name="connsiteY1759" fmla="*/ 966732 h 986227"/>
              <a:gd name="connsiteX1760" fmla="*/ 854292 w 880135"/>
              <a:gd name="connsiteY1760" fmla="*/ 966279 h 986227"/>
              <a:gd name="connsiteX1761" fmla="*/ 856446 w 880135"/>
              <a:gd name="connsiteY1761" fmla="*/ 964692 h 986227"/>
              <a:gd name="connsiteX1762" fmla="*/ 857466 w 880135"/>
              <a:gd name="connsiteY1762" fmla="*/ 964238 h 986227"/>
              <a:gd name="connsiteX1763" fmla="*/ 858259 w 880135"/>
              <a:gd name="connsiteY1763" fmla="*/ 964238 h 986227"/>
              <a:gd name="connsiteX1764" fmla="*/ 858940 w 880135"/>
              <a:gd name="connsiteY1764" fmla="*/ 964238 h 986227"/>
              <a:gd name="connsiteX1765" fmla="*/ 859393 w 880135"/>
              <a:gd name="connsiteY1765" fmla="*/ 964805 h 986227"/>
              <a:gd name="connsiteX1766" fmla="*/ 859620 w 880135"/>
              <a:gd name="connsiteY1766" fmla="*/ 965939 h 986227"/>
              <a:gd name="connsiteX1767" fmla="*/ 860186 w 880135"/>
              <a:gd name="connsiteY1767" fmla="*/ 967072 h 986227"/>
              <a:gd name="connsiteX1768" fmla="*/ 861433 w 880135"/>
              <a:gd name="connsiteY1768" fmla="*/ 967752 h 986227"/>
              <a:gd name="connsiteX1769" fmla="*/ 863133 w 880135"/>
              <a:gd name="connsiteY1769" fmla="*/ 967412 h 986227"/>
              <a:gd name="connsiteX1770" fmla="*/ 864833 w 880135"/>
              <a:gd name="connsiteY1770" fmla="*/ 966165 h 986227"/>
              <a:gd name="connsiteX1771" fmla="*/ 866080 w 880135"/>
              <a:gd name="connsiteY1771" fmla="*/ 964578 h 986227"/>
              <a:gd name="connsiteX1772" fmla="*/ 866647 w 880135"/>
              <a:gd name="connsiteY1772" fmla="*/ 963445 h 986227"/>
              <a:gd name="connsiteX1773" fmla="*/ 866647 w 880135"/>
              <a:gd name="connsiteY1773" fmla="*/ 962311 h 986227"/>
              <a:gd name="connsiteX1774" fmla="*/ 866080 w 880135"/>
              <a:gd name="connsiteY1774" fmla="*/ 960725 h 986227"/>
              <a:gd name="connsiteX1775" fmla="*/ 705922 w 880135"/>
              <a:gd name="connsiteY1775" fmla="*/ 852139 h 986227"/>
              <a:gd name="connsiteX1776" fmla="*/ 707622 w 880135"/>
              <a:gd name="connsiteY1776" fmla="*/ 852366 h 986227"/>
              <a:gd name="connsiteX1777" fmla="*/ 708755 w 880135"/>
              <a:gd name="connsiteY1777" fmla="*/ 851685 h 986227"/>
              <a:gd name="connsiteX1778" fmla="*/ 710116 w 880135"/>
              <a:gd name="connsiteY1778" fmla="*/ 850438 h 986227"/>
              <a:gd name="connsiteX1779" fmla="*/ 710909 w 880135"/>
              <a:gd name="connsiteY1779" fmla="*/ 850438 h 986227"/>
              <a:gd name="connsiteX1780" fmla="*/ 712382 w 880135"/>
              <a:gd name="connsiteY1780" fmla="*/ 851232 h 986227"/>
              <a:gd name="connsiteX1781" fmla="*/ 712949 w 880135"/>
              <a:gd name="connsiteY1781" fmla="*/ 851005 h 986227"/>
              <a:gd name="connsiteX1782" fmla="*/ 713629 w 880135"/>
              <a:gd name="connsiteY1782" fmla="*/ 850212 h 986227"/>
              <a:gd name="connsiteX1783" fmla="*/ 713629 w 880135"/>
              <a:gd name="connsiteY1783" fmla="*/ 847718 h 986227"/>
              <a:gd name="connsiteX1784" fmla="*/ 713403 w 880135"/>
              <a:gd name="connsiteY1784" fmla="*/ 846811 h 986227"/>
              <a:gd name="connsiteX1785" fmla="*/ 712609 w 880135"/>
              <a:gd name="connsiteY1785" fmla="*/ 845678 h 986227"/>
              <a:gd name="connsiteX1786" fmla="*/ 710002 w 880135"/>
              <a:gd name="connsiteY1786" fmla="*/ 845678 h 986227"/>
              <a:gd name="connsiteX1787" fmla="*/ 707055 w 880135"/>
              <a:gd name="connsiteY1787" fmla="*/ 847831 h 986227"/>
              <a:gd name="connsiteX1788" fmla="*/ 703768 w 880135"/>
              <a:gd name="connsiteY1788" fmla="*/ 848965 h 986227"/>
              <a:gd name="connsiteX1789" fmla="*/ 701501 w 880135"/>
              <a:gd name="connsiteY1789" fmla="*/ 847831 h 986227"/>
              <a:gd name="connsiteX1790" fmla="*/ 700368 w 880135"/>
              <a:gd name="connsiteY1790" fmla="*/ 850892 h 986227"/>
              <a:gd name="connsiteX1791" fmla="*/ 699801 w 880135"/>
              <a:gd name="connsiteY1791" fmla="*/ 852932 h 986227"/>
              <a:gd name="connsiteX1792" fmla="*/ 698554 w 880135"/>
              <a:gd name="connsiteY1792" fmla="*/ 855992 h 986227"/>
              <a:gd name="connsiteX1793" fmla="*/ 698781 w 880135"/>
              <a:gd name="connsiteY1793" fmla="*/ 858033 h 986227"/>
              <a:gd name="connsiteX1794" fmla="*/ 700708 w 880135"/>
              <a:gd name="connsiteY1794" fmla="*/ 856332 h 986227"/>
              <a:gd name="connsiteX1795" fmla="*/ 701615 w 880135"/>
              <a:gd name="connsiteY1795" fmla="*/ 855086 h 986227"/>
              <a:gd name="connsiteX1796" fmla="*/ 703655 w 880135"/>
              <a:gd name="connsiteY1796" fmla="*/ 851459 h 986227"/>
              <a:gd name="connsiteX1797" fmla="*/ 705922 w 880135"/>
              <a:gd name="connsiteY1797" fmla="*/ 852366 h 986227"/>
              <a:gd name="connsiteX1798" fmla="*/ 711476 w 880135"/>
              <a:gd name="connsiteY1798" fmla="*/ 873674 h 986227"/>
              <a:gd name="connsiteX1799" fmla="*/ 714196 w 880135"/>
              <a:gd name="connsiteY1799" fmla="*/ 868687 h 986227"/>
              <a:gd name="connsiteX1800" fmla="*/ 714196 w 880135"/>
              <a:gd name="connsiteY1800" fmla="*/ 867894 h 986227"/>
              <a:gd name="connsiteX1801" fmla="*/ 711816 w 880135"/>
              <a:gd name="connsiteY1801" fmla="*/ 864947 h 986227"/>
              <a:gd name="connsiteX1802" fmla="*/ 709776 w 880135"/>
              <a:gd name="connsiteY1802" fmla="*/ 864493 h 986227"/>
              <a:gd name="connsiteX1803" fmla="*/ 709095 w 880135"/>
              <a:gd name="connsiteY1803" fmla="*/ 863700 h 986227"/>
              <a:gd name="connsiteX1804" fmla="*/ 708189 w 880135"/>
              <a:gd name="connsiteY1804" fmla="*/ 858033 h 986227"/>
              <a:gd name="connsiteX1805" fmla="*/ 706375 w 880135"/>
              <a:gd name="connsiteY1805" fmla="*/ 858599 h 986227"/>
              <a:gd name="connsiteX1806" fmla="*/ 706375 w 880135"/>
              <a:gd name="connsiteY1806" fmla="*/ 861207 h 986227"/>
              <a:gd name="connsiteX1807" fmla="*/ 704335 w 880135"/>
              <a:gd name="connsiteY1807" fmla="*/ 860753 h 986227"/>
              <a:gd name="connsiteX1808" fmla="*/ 702295 w 880135"/>
              <a:gd name="connsiteY1808" fmla="*/ 862680 h 986227"/>
              <a:gd name="connsiteX1809" fmla="*/ 703428 w 880135"/>
              <a:gd name="connsiteY1809" fmla="*/ 866080 h 986227"/>
              <a:gd name="connsiteX1810" fmla="*/ 704108 w 880135"/>
              <a:gd name="connsiteY1810" fmla="*/ 870048 h 986227"/>
              <a:gd name="connsiteX1811" fmla="*/ 706148 w 880135"/>
              <a:gd name="connsiteY1811" fmla="*/ 873448 h 986227"/>
              <a:gd name="connsiteX1812" fmla="*/ 707509 w 880135"/>
              <a:gd name="connsiteY1812" fmla="*/ 876962 h 986227"/>
              <a:gd name="connsiteX1813" fmla="*/ 710682 w 880135"/>
              <a:gd name="connsiteY1813" fmla="*/ 877188 h 986227"/>
              <a:gd name="connsiteX1814" fmla="*/ 711249 w 880135"/>
              <a:gd name="connsiteY1814" fmla="*/ 873674 h 986227"/>
              <a:gd name="connsiteX1815" fmla="*/ 732898 w 880135"/>
              <a:gd name="connsiteY1815" fmla="*/ 905412 h 986227"/>
              <a:gd name="connsiteX1816" fmla="*/ 733352 w 880135"/>
              <a:gd name="connsiteY1816" fmla="*/ 906092 h 986227"/>
              <a:gd name="connsiteX1817" fmla="*/ 733578 w 880135"/>
              <a:gd name="connsiteY1817" fmla="*/ 907452 h 986227"/>
              <a:gd name="connsiteX1818" fmla="*/ 733918 w 880135"/>
              <a:gd name="connsiteY1818" fmla="*/ 907678 h 986227"/>
              <a:gd name="connsiteX1819" fmla="*/ 735278 w 880135"/>
              <a:gd name="connsiteY1819" fmla="*/ 908019 h 986227"/>
              <a:gd name="connsiteX1820" fmla="*/ 737205 w 880135"/>
              <a:gd name="connsiteY1820" fmla="*/ 908019 h 986227"/>
              <a:gd name="connsiteX1821" fmla="*/ 740946 w 880135"/>
              <a:gd name="connsiteY1821" fmla="*/ 909265 h 986227"/>
              <a:gd name="connsiteX1822" fmla="*/ 742759 w 880135"/>
              <a:gd name="connsiteY1822" fmla="*/ 909265 h 986227"/>
              <a:gd name="connsiteX1823" fmla="*/ 742646 w 880135"/>
              <a:gd name="connsiteY1823" fmla="*/ 908699 h 986227"/>
              <a:gd name="connsiteX1824" fmla="*/ 739359 w 880135"/>
              <a:gd name="connsiteY1824" fmla="*/ 906205 h 986227"/>
              <a:gd name="connsiteX1825" fmla="*/ 739359 w 880135"/>
              <a:gd name="connsiteY1825" fmla="*/ 905865 h 986227"/>
              <a:gd name="connsiteX1826" fmla="*/ 736299 w 880135"/>
              <a:gd name="connsiteY1826" fmla="*/ 902804 h 986227"/>
              <a:gd name="connsiteX1827" fmla="*/ 735165 w 880135"/>
              <a:gd name="connsiteY1827" fmla="*/ 902804 h 986227"/>
              <a:gd name="connsiteX1828" fmla="*/ 734258 w 880135"/>
              <a:gd name="connsiteY1828" fmla="*/ 902238 h 986227"/>
              <a:gd name="connsiteX1829" fmla="*/ 732105 w 880135"/>
              <a:gd name="connsiteY1829" fmla="*/ 900538 h 986227"/>
              <a:gd name="connsiteX1830" fmla="*/ 729498 w 880135"/>
              <a:gd name="connsiteY1830" fmla="*/ 900084 h 986227"/>
              <a:gd name="connsiteX1831" fmla="*/ 727458 w 880135"/>
              <a:gd name="connsiteY1831" fmla="*/ 898724 h 986227"/>
              <a:gd name="connsiteX1832" fmla="*/ 723604 w 880135"/>
              <a:gd name="connsiteY1832" fmla="*/ 897364 h 986227"/>
              <a:gd name="connsiteX1833" fmla="*/ 719297 w 880135"/>
              <a:gd name="connsiteY1833" fmla="*/ 896797 h 986227"/>
              <a:gd name="connsiteX1834" fmla="*/ 718163 w 880135"/>
              <a:gd name="connsiteY1834" fmla="*/ 896344 h 986227"/>
              <a:gd name="connsiteX1835" fmla="*/ 717370 w 880135"/>
              <a:gd name="connsiteY1835" fmla="*/ 896344 h 986227"/>
              <a:gd name="connsiteX1836" fmla="*/ 717030 w 880135"/>
              <a:gd name="connsiteY1836" fmla="*/ 896117 h 986227"/>
              <a:gd name="connsiteX1837" fmla="*/ 716236 w 880135"/>
              <a:gd name="connsiteY1837" fmla="*/ 894304 h 986227"/>
              <a:gd name="connsiteX1838" fmla="*/ 715216 w 880135"/>
              <a:gd name="connsiteY1838" fmla="*/ 893623 h 986227"/>
              <a:gd name="connsiteX1839" fmla="*/ 713176 w 880135"/>
              <a:gd name="connsiteY1839" fmla="*/ 891697 h 986227"/>
              <a:gd name="connsiteX1840" fmla="*/ 711136 w 880135"/>
              <a:gd name="connsiteY1840" fmla="*/ 890563 h 986227"/>
              <a:gd name="connsiteX1841" fmla="*/ 710229 w 880135"/>
              <a:gd name="connsiteY1841" fmla="*/ 891017 h 986227"/>
              <a:gd name="connsiteX1842" fmla="*/ 710229 w 880135"/>
              <a:gd name="connsiteY1842" fmla="*/ 891583 h 986227"/>
              <a:gd name="connsiteX1843" fmla="*/ 712156 w 880135"/>
              <a:gd name="connsiteY1843" fmla="*/ 893510 h 986227"/>
              <a:gd name="connsiteX1844" fmla="*/ 713403 w 880135"/>
              <a:gd name="connsiteY1844" fmla="*/ 896117 h 986227"/>
              <a:gd name="connsiteX1845" fmla="*/ 716350 w 880135"/>
              <a:gd name="connsiteY1845" fmla="*/ 898271 h 986227"/>
              <a:gd name="connsiteX1846" fmla="*/ 719297 w 880135"/>
              <a:gd name="connsiteY1846" fmla="*/ 900878 h 986227"/>
              <a:gd name="connsiteX1847" fmla="*/ 719977 w 880135"/>
              <a:gd name="connsiteY1847" fmla="*/ 900878 h 986227"/>
              <a:gd name="connsiteX1848" fmla="*/ 722017 w 880135"/>
              <a:gd name="connsiteY1848" fmla="*/ 901104 h 986227"/>
              <a:gd name="connsiteX1849" fmla="*/ 724964 w 880135"/>
              <a:gd name="connsiteY1849" fmla="*/ 900651 h 986227"/>
              <a:gd name="connsiteX1850" fmla="*/ 727571 w 880135"/>
              <a:gd name="connsiteY1850" fmla="*/ 901331 h 986227"/>
              <a:gd name="connsiteX1851" fmla="*/ 729044 w 880135"/>
              <a:gd name="connsiteY1851" fmla="*/ 902011 h 986227"/>
              <a:gd name="connsiteX1852" fmla="*/ 732671 w 880135"/>
              <a:gd name="connsiteY1852" fmla="*/ 905298 h 986227"/>
              <a:gd name="connsiteX1853" fmla="*/ 700481 w 880135"/>
              <a:gd name="connsiteY1853" fmla="*/ 827543 h 986227"/>
              <a:gd name="connsiteX1854" fmla="*/ 701388 w 880135"/>
              <a:gd name="connsiteY1854" fmla="*/ 826749 h 986227"/>
              <a:gd name="connsiteX1855" fmla="*/ 702295 w 880135"/>
              <a:gd name="connsiteY1855" fmla="*/ 825502 h 986227"/>
              <a:gd name="connsiteX1856" fmla="*/ 701501 w 880135"/>
              <a:gd name="connsiteY1856" fmla="*/ 825162 h 986227"/>
              <a:gd name="connsiteX1857" fmla="*/ 698441 w 880135"/>
              <a:gd name="connsiteY1857" fmla="*/ 824822 h 986227"/>
              <a:gd name="connsiteX1858" fmla="*/ 695947 w 880135"/>
              <a:gd name="connsiteY1858" fmla="*/ 824822 h 986227"/>
              <a:gd name="connsiteX1859" fmla="*/ 696061 w 880135"/>
              <a:gd name="connsiteY1859" fmla="*/ 826183 h 986227"/>
              <a:gd name="connsiteX1860" fmla="*/ 695607 w 880135"/>
              <a:gd name="connsiteY1860" fmla="*/ 828109 h 986227"/>
              <a:gd name="connsiteX1861" fmla="*/ 694927 w 880135"/>
              <a:gd name="connsiteY1861" fmla="*/ 829809 h 986227"/>
              <a:gd name="connsiteX1862" fmla="*/ 695380 w 880135"/>
              <a:gd name="connsiteY1862" fmla="*/ 830603 h 986227"/>
              <a:gd name="connsiteX1863" fmla="*/ 695721 w 880135"/>
              <a:gd name="connsiteY1863" fmla="*/ 832303 h 986227"/>
              <a:gd name="connsiteX1864" fmla="*/ 696287 w 880135"/>
              <a:gd name="connsiteY1864" fmla="*/ 832983 h 986227"/>
              <a:gd name="connsiteX1865" fmla="*/ 697987 w 880135"/>
              <a:gd name="connsiteY1865" fmla="*/ 833210 h 986227"/>
              <a:gd name="connsiteX1866" fmla="*/ 698554 w 880135"/>
              <a:gd name="connsiteY1866" fmla="*/ 830489 h 986227"/>
              <a:gd name="connsiteX1867" fmla="*/ 698781 w 880135"/>
              <a:gd name="connsiteY1867" fmla="*/ 828109 h 986227"/>
              <a:gd name="connsiteX1868" fmla="*/ 700595 w 880135"/>
              <a:gd name="connsiteY1868" fmla="*/ 827656 h 986227"/>
              <a:gd name="connsiteX1869" fmla="*/ 770983 w 880135"/>
              <a:gd name="connsiteY1869" fmla="*/ 935562 h 986227"/>
              <a:gd name="connsiteX1870" fmla="*/ 772796 w 880135"/>
              <a:gd name="connsiteY1870" fmla="*/ 935562 h 986227"/>
              <a:gd name="connsiteX1871" fmla="*/ 775063 w 880135"/>
              <a:gd name="connsiteY1871" fmla="*/ 936015 h 986227"/>
              <a:gd name="connsiteX1872" fmla="*/ 776763 w 880135"/>
              <a:gd name="connsiteY1872" fmla="*/ 935562 h 986227"/>
              <a:gd name="connsiteX1873" fmla="*/ 780164 w 880135"/>
              <a:gd name="connsiteY1873" fmla="*/ 938055 h 986227"/>
              <a:gd name="connsiteX1874" fmla="*/ 783451 w 880135"/>
              <a:gd name="connsiteY1874" fmla="*/ 939869 h 986227"/>
              <a:gd name="connsiteX1875" fmla="*/ 784018 w 880135"/>
              <a:gd name="connsiteY1875" fmla="*/ 939642 h 986227"/>
              <a:gd name="connsiteX1876" fmla="*/ 784698 w 880135"/>
              <a:gd name="connsiteY1876" fmla="*/ 938169 h 986227"/>
              <a:gd name="connsiteX1877" fmla="*/ 785831 w 880135"/>
              <a:gd name="connsiteY1877" fmla="*/ 937148 h 986227"/>
              <a:gd name="connsiteX1878" fmla="*/ 786284 w 880135"/>
              <a:gd name="connsiteY1878" fmla="*/ 936128 h 986227"/>
              <a:gd name="connsiteX1879" fmla="*/ 785944 w 880135"/>
              <a:gd name="connsiteY1879" fmla="*/ 933522 h 986227"/>
              <a:gd name="connsiteX1880" fmla="*/ 785944 w 880135"/>
              <a:gd name="connsiteY1880" fmla="*/ 932048 h 986227"/>
              <a:gd name="connsiteX1881" fmla="*/ 782997 w 880135"/>
              <a:gd name="connsiteY1881" fmla="*/ 932048 h 986227"/>
              <a:gd name="connsiteX1882" fmla="*/ 778463 w 880135"/>
              <a:gd name="connsiteY1882" fmla="*/ 929668 h 986227"/>
              <a:gd name="connsiteX1883" fmla="*/ 775063 w 880135"/>
              <a:gd name="connsiteY1883" fmla="*/ 927401 h 986227"/>
              <a:gd name="connsiteX1884" fmla="*/ 772003 w 880135"/>
              <a:gd name="connsiteY1884" fmla="*/ 926381 h 986227"/>
              <a:gd name="connsiteX1885" fmla="*/ 765995 w 880135"/>
              <a:gd name="connsiteY1885" fmla="*/ 925247 h 986227"/>
              <a:gd name="connsiteX1886" fmla="*/ 764522 w 880135"/>
              <a:gd name="connsiteY1886" fmla="*/ 926381 h 986227"/>
              <a:gd name="connsiteX1887" fmla="*/ 762935 w 880135"/>
              <a:gd name="connsiteY1887" fmla="*/ 926947 h 986227"/>
              <a:gd name="connsiteX1888" fmla="*/ 761575 w 880135"/>
              <a:gd name="connsiteY1888" fmla="*/ 930234 h 986227"/>
              <a:gd name="connsiteX1889" fmla="*/ 763955 w 880135"/>
              <a:gd name="connsiteY1889" fmla="*/ 932388 h 986227"/>
              <a:gd name="connsiteX1890" fmla="*/ 766449 w 880135"/>
              <a:gd name="connsiteY1890" fmla="*/ 935108 h 986227"/>
              <a:gd name="connsiteX1891" fmla="*/ 766902 w 880135"/>
              <a:gd name="connsiteY1891" fmla="*/ 937942 h 986227"/>
              <a:gd name="connsiteX1892" fmla="*/ 769622 w 880135"/>
              <a:gd name="connsiteY1892" fmla="*/ 937148 h 986227"/>
              <a:gd name="connsiteX1893" fmla="*/ 770756 w 880135"/>
              <a:gd name="connsiteY1893" fmla="*/ 935788 h 986227"/>
              <a:gd name="connsiteX1894" fmla="*/ 716463 w 880135"/>
              <a:gd name="connsiteY1894" fmla="*/ 864493 h 986227"/>
              <a:gd name="connsiteX1895" fmla="*/ 718163 w 880135"/>
              <a:gd name="connsiteY1895" fmla="*/ 866080 h 986227"/>
              <a:gd name="connsiteX1896" fmla="*/ 719297 w 880135"/>
              <a:gd name="connsiteY1896" fmla="*/ 866647 h 986227"/>
              <a:gd name="connsiteX1897" fmla="*/ 721563 w 880135"/>
              <a:gd name="connsiteY1897" fmla="*/ 867327 h 986227"/>
              <a:gd name="connsiteX1898" fmla="*/ 722130 w 880135"/>
              <a:gd name="connsiteY1898" fmla="*/ 866987 h 986227"/>
              <a:gd name="connsiteX1899" fmla="*/ 722584 w 880135"/>
              <a:gd name="connsiteY1899" fmla="*/ 866420 h 986227"/>
              <a:gd name="connsiteX1900" fmla="*/ 722584 w 880135"/>
              <a:gd name="connsiteY1900" fmla="*/ 865740 h 986227"/>
              <a:gd name="connsiteX1901" fmla="*/ 722244 w 880135"/>
              <a:gd name="connsiteY1901" fmla="*/ 865173 h 986227"/>
              <a:gd name="connsiteX1902" fmla="*/ 719297 w 880135"/>
              <a:gd name="connsiteY1902" fmla="*/ 863473 h 986227"/>
              <a:gd name="connsiteX1903" fmla="*/ 718277 w 880135"/>
              <a:gd name="connsiteY1903" fmla="*/ 862227 h 986227"/>
              <a:gd name="connsiteX1904" fmla="*/ 717483 w 880135"/>
              <a:gd name="connsiteY1904" fmla="*/ 861660 h 986227"/>
              <a:gd name="connsiteX1905" fmla="*/ 715669 w 880135"/>
              <a:gd name="connsiteY1905" fmla="*/ 860867 h 986227"/>
              <a:gd name="connsiteX1906" fmla="*/ 715216 w 880135"/>
              <a:gd name="connsiteY1906" fmla="*/ 860867 h 986227"/>
              <a:gd name="connsiteX1907" fmla="*/ 716010 w 880135"/>
              <a:gd name="connsiteY1907" fmla="*/ 862793 h 986227"/>
              <a:gd name="connsiteX1908" fmla="*/ 716236 w 880135"/>
              <a:gd name="connsiteY1908" fmla="*/ 864380 h 986227"/>
              <a:gd name="connsiteX1909" fmla="*/ 796032 w 880135"/>
              <a:gd name="connsiteY1909" fmla="*/ 956644 h 986227"/>
              <a:gd name="connsiteX1910" fmla="*/ 794332 w 880135"/>
              <a:gd name="connsiteY1910" fmla="*/ 957438 h 986227"/>
              <a:gd name="connsiteX1911" fmla="*/ 791612 w 880135"/>
              <a:gd name="connsiteY1911" fmla="*/ 957664 h 986227"/>
              <a:gd name="connsiteX1912" fmla="*/ 790478 w 880135"/>
              <a:gd name="connsiteY1912" fmla="*/ 958118 h 986227"/>
              <a:gd name="connsiteX1913" fmla="*/ 787985 w 880135"/>
              <a:gd name="connsiteY1913" fmla="*/ 957324 h 986227"/>
              <a:gd name="connsiteX1914" fmla="*/ 787644 w 880135"/>
              <a:gd name="connsiteY1914" fmla="*/ 956984 h 986227"/>
              <a:gd name="connsiteX1915" fmla="*/ 786738 w 880135"/>
              <a:gd name="connsiteY1915" fmla="*/ 955057 h 986227"/>
              <a:gd name="connsiteX1916" fmla="*/ 784698 w 880135"/>
              <a:gd name="connsiteY1916" fmla="*/ 955057 h 986227"/>
              <a:gd name="connsiteX1917" fmla="*/ 782431 w 880135"/>
              <a:gd name="connsiteY1917" fmla="*/ 954377 h 986227"/>
              <a:gd name="connsiteX1918" fmla="*/ 778803 w 880135"/>
              <a:gd name="connsiteY1918" fmla="*/ 954037 h 986227"/>
              <a:gd name="connsiteX1919" fmla="*/ 778010 w 880135"/>
              <a:gd name="connsiteY1919" fmla="*/ 954037 h 986227"/>
              <a:gd name="connsiteX1920" fmla="*/ 777443 w 880135"/>
              <a:gd name="connsiteY1920" fmla="*/ 955737 h 986227"/>
              <a:gd name="connsiteX1921" fmla="*/ 777670 w 880135"/>
              <a:gd name="connsiteY1921" fmla="*/ 956531 h 986227"/>
              <a:gd name="connsiteX1922" fmla="*/ 778123 w 880135"/>
              <a:gd name="connsiteY1922" fmla="*/ 957098 h 986227"/>
              <a:gd name="connsiteX1923" fmla="*/ 778463 w 880135"/>
              <a:gd name="connsiteY1923" fmla="*/ 957098 h 986227"/>
              <a:gd name="connsiteX1924" fmla="*/ 779710 w 880135"/>
              <a:gd name="connsiteY1924" fmla="*/ 956531 h 986227"/>
              <a:gd name="connsiteX1925" fmla="*/ 780277 w 880135"/>
              <a:gd name="connsiteY1925" fmla="*/ 955851 h 986227"/>
              <a:gd name="connsiteX1926" fmla="*/ 780844 w 880135"/>
              <a:gd name="connsiteY1926" fmla="*/ 955851 h 986227"/>
              <a:gd name="connsiteX1927" fmla="*/ 782317 w 880135"/>
              <a:gd name="connsiteY1927" fmla="*/ 955851 h 986227"/>
              <a:gd name="connsiteX1928" fmla="*/ 784018 w 880135"/>
              <a:gd name="connsiteY1928" fmla="*/ 957211 h 986227"/>
              <a:gd name="connsiteX1929" fmla="*/ 786624 w 880135"/>
              <a:gd name="connsiteY1929" fmla="*/ 958798 h 986227"/>
              <a:gd name="connsiteX1930" fmla="*/ 787078 w 880135"/>
              <a:gd name="connsiteY1930" fmla="*/ 959251 h 986227"/>
              <a:gd name="connsiteX1931" fmla="*/ 787078 w 880135"/>
              <a:gd name="connsiteY1931" fmla="*/ 960271 h 986227"/>
              <a:gd name="connsiteX1932" fmla="*/ 787644 w 880135"/>
              <a:gd name="connsiteY1932" fmla="*/ 960951 h 986227"/>
              <a:gd name="connsiteX1933" fmla="*/ 790138 w 880135"/>
              <a:gd name="connsiteY1933" fmla="*/ 961518 h 986227"/>
              <a:gd name="connsiteX1934" fmla="*/ 791612 w 880135"/>
              <a:gd name="connsiteY1934" fmla="*/ 962311 h 986227"/>
              <a:gd name="connsiteX1935" fmla="*/ 792292 w 880135"/>
              <a:gd name="connsiteY1935" fmla="*/ 962311 h 986227"/>
              <a:gd name="connsiteX1936" fmla="*/ 793765 w 880135"/>
              <a:gd name="connsiteY1936" fmla="*/ 961745 h 986227"/>
              <a:gd name="connsiteX1937" fmla="*/ 794672 w 880135"/>
              <a:gd name="connsiteY1937" fmla="*/ 961745 h 986227"/>
              <a:gd name="connsiteX1938" fmla="*/ 795579 w 880135"/>
              <a:gd name="connsiteY1938" fmla="*/ 962538 h 986227"/>
              <a:gd name="connsiteX1939" fmla="*/ 795805 w 880135"/>
              <a:gd name="connsiteY1939" fmla="*/ 963218 h 986227"/>
              <a:gd name="connsiteX1940" fmla="*/ 795805 w 880135"/>
              <a:gd name="connsiteY1940" fmla="*/ 964012 h 986227"/>
              <a:gd name="connsiteX1941" fmla="*/ 797052 w 880135"/>
              <a:gd name="connsiteY1941" fmla="*/ 964465 h 986227"/>
              <a:gd name="connsiteX1942" fmla="*/ 798526 w 880135"/>
              <a:gd name="connsiteY1942" fmla="*/ 964125 h 986227"/>
              <a:gd name="connsiteX1943" fmla="*/ 800679 w 880135"/>
              <a:gd name="connsiteY1943" fmla="*/ 962538 h 986227"/>
              <a:gd name="connsiteX1944" fmla="*/ 801019 w 880135"/>
              <a:gd name="connsiteY1944" fmla="*/ 961065 h 986227"/>
              <a:gd name="connsiteX1945" fmla="*/ 798299 w 880135"/>
              <a:gd name="connsiteY1945" fmla="*/ 956304 h 986227"/>
              <a:gd name="connsiteX1946" fmla="*/ 795919 w 880135"/>
              <a:gd name="connsiteY1946" fmla="*/ 956644 h 986227"/>
              <a:gd name="connsiteX1947" fmla="*/ 759761 w 880135"/>
              <a:gd name="connsiteY1947" fmla="*/ 920373 h 986227"/>
              <a:gd name="connsiteX1948" fmla="*/ 758401 w 880135"/>
              <a:gd name="connsiteY1948" fmla="*/ 919240 h 986227"/>
              <a:gd name="connsiteX1949" fmla="*/ 756588 w 880135"/>
              <a:gd name="connsiteY1949" fmla="*/ 916520 h 986227"/>
              <a:gd name="connsiteX1950" fmla="*/ 756134 w 880135"/>
              <a:gd name="connsiteY1950" fmla="*/ 916179 h 986227"/>
              <a:gd name="connsiteX1951" fmla="*/ 751940 w 880135"/>
              <a:gd name="connsiteY1951" fmla="*/ 915273 h 986227"/>
              <a:gd name="connsiteX1952" fmla="*/ 749447 w 880135"/>
              <a:gd name="connsiteY1952" fmla="*/ 915499 h 986227"/>
              <a:gd name="connsiteX1953" fmla="*/ 747973 w 880135"/>
              <a:gd name="connsiteY1953" fmla="*/ 915839 h 986227"/>
              <a:gd name="connsiteX1954" fmla="*/ 747633 w 880135"/>
              <a:gd name="connsiteY1954" fmla="*/ 915386 h 986227"/>
              <a:gd name="connsiteX1955" fmla="*/ 747066 w 880135"/>
              <a:gd name="connsiteY1955" fmla="*/ 913006 h 986227"/>
              <a:gd name="connsiteX1956" fmla="*/ 746613 w 880135"/>
              <a:gd name="connsiteY1956" fmla="*/ 911872 h 986227"/>
              <a:gd name="connsiteX1957" fmla="*/ 746160 w 880135"/>
              <a:gd name="connsiteY1957" fmla="*/ 911305 h 986227"/>
              <a:gd name="connsiteX1958" fmla="*/ 745140 w 880135"/>
              <a:gd name="connsiteY1958" fmla="*/ 911079 h 986227"/>
              <a:gd name="connsiteX1959" fmla="*/ 744460 w 880135"/>
              <a:gd name="connsiteY1959" fmla="*/ 910512 h 986227"/>
              <a:gd name="connsiteX1960" fmla="*/ 744006 w 880135"/>
              <a:gd name="connsiteY1960" fmla="*/ 910512 h 986227"/>
              <a:gd name="connsiteX1961" fmla="*/ 743213 w 880135"/>
              <a:gd name="connsiteY1961" fmla="*/ 911419 h 986227"/>
              <a:gd name="connsiteX1962" fmla="*/ 743213 w 880135"/>
              <a:gd name="connsiteY1962" fmla="*/ 912099 h 986227"/>
              <a:gd name="connsiteX1963" fmla="*/ 743439 w 880135"/>
              <a:gd name="connsiteY1963" fmla="*/ 914026 h 986227"/>
              <a:gd name="connsiteX1964" fmla="*/ 737999 w 880135"/>
              <a:gd name="connsiteY1964" fmla="*/ 912779 h 986227"/>
              <a:gd name="connsiteX1965" fmla="*/ 736299 w 880135"/>
              <a:gd name="connsiteY1965" fmla="*/ 910965 h 986227"/>
              <a:gd name="connsiteX1966" fmla="*/ 731425 w 880135"/>
              <a:gd name="connsiteY1966" fmla="*/ 911419 h 986227"/>
              <a:gd name="connsiteX1967" fmla="*/ 728138 w 880135"/>
              <a:gd name="connsiteY1967" fmla="*/ 914933 h 986227"/>
              <a:gd name="connsiteX1968" fmla="*/ 732331 w 880135"/>
              <a:gd name="connsiteY1968" fmla="*/ 915613 h 986227"/>
              <a:gd name="connsiteX1969" fmla="*/ 733578 w 880135"/>
              <a:gd name="connsiteY1969" fmla="*/ 918220 h 986227"/>
              <a:gd name="connsiteX1970" fmla="*/ 735845 w 880135"/>
              <a:gd name="connsiteY1970" fmla="*/ 920600 h 986227"/>
              <a:gd name="connsiteX1971" fmla="*/ 738112 w 880135"/>
              <a:gd name="connsiteY1971" fmla="*/ 920260 h 986227"/>
              <a:gd name="connsiteX1972" fmla="*/ 738792 w 880135"/>
              <a:gd name="connsiteY1972" fmla="*/ 920260 h 986227"/>
              <a:gd name="connsiteX1973" fmla="*/ 739019 w 880135"/>
              <a:gd name="connsiteY1973" fmla="*/ 920373 h 986227"/>
              <a:gd name="connsiteX1974" fmla="*/ 739472 w 880135"/>
              <a:gd name="connsiteY1974" fmla="*/ 922300 h 986227"/>
              <a:gd name="connsiteX1975" fmla="*/ 739472 w 880135"/>
              <a:gd name="connsiteY1975" fmla="*/ 923660 h 986227"/>
              <a:gd name="connsiteX1976" fmla="*/ 739132 w 880135"/>
              <a:gd name="connsiteY1976" fmla="*/ 926154 h 986227"/>
              <a:gd name="connsiteX1977" fmla="*/ 739132 w 880135"/>
              <a:gd name="connsiteY1977" fmla="*/ 926834 h 986227"/>
              <a:gd name="connsiteX1978" fmla="*/ 741172 w 880135"/>
              <a:gd name="connsiteY1978" fmla="*/ 928081 h 986227"/>
              <a:gd name="connsiteX1979" fmla="*/ 742986 w 880135"/>
              <a:gd name="connsiteY1979" fmla="*/ 928761 h 986227"/>
              <a:gd name="connsiteX1980" fmla="*/ 743779 w 880135"/>
              <a:gd name="connsiteY1980" fmla="*/ 928421 h 986227"/>
              <a:gd name="connsiteX1981" fmla="*/ 744006 w 880135"/>
              <a:gd name="connsiteY1981" fmla="*/ 927854 h 986227"/>
              <a:gd name="connsiteX1982" fmla="*/ 743666 w 880135"/>
              <a:gd name="connsiteY1982" fmla="*/ 925927 h 986227"/>
              <a:gd name="connsiteX1983" fmla="*/ 743893 w 880135"/>
              <a:gd name="connsiteY1983" fmla="*/ 924680 h 986227"/>
              <a:gd name="connsiteX1984" fmla="*/ 744573 w 880135"/>
              <a:gd name="connsiteY1984" fmla="*/ 923434 h 986227"/>
              <a:gd name="connsiteX1985" fmla="*/ 745706 w 880135"/>
              <a:gd name="connsiteY1985" fmla="*/ 924227 h 986227"/>
              <a:gd name="connsiteX1986" fmla="*/ 746726 w 880135"/>
              <a:gd name="connsiteY1986" fmla="*/ 924227 h 986227"/>
              <a:gd name="connsiteX1987" fmla="*/ 748087 w 880135"/>
              <a:gd name="connsiteY1987" fmla="*/ 923887 h 986227"/>
              <a:gd name="connsiteX1988" fmla="*/ 750240 w 880135"/>
              <a:gd name="connsiteY1988" fmla="*/ 924340 h 986227"/>
              <a:gd name="connsiteX1989" fmla="*/ 749900 w 880135"/>
              <a:gd name="connsiteY1989" fmla="*/ 927061 h 986227"/>
              <a:gd name="connsiteX1990" fmla="*/ 747860 w 880135"/>
              <a:gd name="connsiteY1990" fmla="*/ 929668 h 986227"/>
              <a:gd name="connsiteX1991" fmla="*/ 746273 w 880135"/>
              <a:gd name="connsiteY1991" fmla="*/ 930348 h 986227"/>
              <a:gd name="connsiteX1992" fmla="*/ 746500 w 880135"/>
              <a:gd name="connsiteY1992" fmla="*/ 931141 h 986227"/>
              <a:gd name="connsiteX1993" fmla="*/ 747293 w 880135"/>
              <a:gd name="connsiteY1993" fmla="*/ 931821 h 986227"/>
              <a:gd name="connsiteX1994" fmla="*/ 748087 w 880135"/>
              <a:gd name="connsiteY1994" fmla="*/ 932161 h 986227"/>
              <a:gd name="connsiteX1995" fmla="*/ 748767 w 880135"/>
              <a:gd name="connsiteY1995" fmla="*/ 932161 h 986227"/>
              <a:gd name="connsiteX1996" fmla="*/ 749787 w 880135"/>
              <a:gd name="connsiteY1996" fmla="*/ 931481 h 986227"/>
              <a:gd name="connsiteX1997" fmla="*/ 752054 w 880135"/>
              <a:gd name="connsiteY1997" fmla="*/ 930801 h 986227"/>
              <a:gd name="connsiteX1998" fmla="*/ 754434 w 880135"/>
              <a:gd name="connsiteY1998" fmla="*/ 930801 h 986227"/>
              <a:gd name="connsiteX1999" fmla="*/ 756361 w 880135"/>
              <a:gd name="connsiteY1999" fmla="*/ 929214 h 986227"/>
              <a:gd name="connsiteX2000" fmla="*/ 757608 w 880135"/>
              <a:gd name="connsiteY2000" fmla="*/ 928534 h 986227"/>
              <a:gd name="connsiteX2001" fmla="*/ 758401 w 880135"/>
              <a:gd name="connsiteY2001" fmla="*/ 927854 h 986227"/>
              <a:gd name="connsiteX2002" fmla="*/ 758401 w 880135"/>
              <a:gd name="connsiteY2002" fmla="*/ 926607 h 986227"/>
              <a:gd name="connsiteX2003" fmla="*/ 759648 w 880135"/>
              <a:gd name="connsiteY2003" fmla="*/ 924227 h 986227"/>
              <a:gd name="connsiteX2004" fmla="*/ 761688 w 880135"/>
              <a:gd name="connsiteY2004" fmla="*/ 922527 h 986227"/>
              <a:gd name="connsiteX2005" fmla="*/ 759648 w 880135"/>
              <a:gd name="connsiteY2005" fmla="*/ 920033 h 986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</a:cxnLst>
            <a:rect l="l" t="t" r="r" b="b"/>
            <a:pathLst>
              <a:path w="880135" h="986227">
                <a:moveTo>
                  <a:pt x="702635" y="668518"/>
                </a:moveTo>
                <a:lnTo>
                  <a:pt x="703315" y="668518"/>
                </a:lnTo>
                <a:cubicBezTo>
                  <a:pt x="703315" y="668518"/>
                  <a:pt x="703881" y="668178"/>
                  <a:pt x="703881" y="668178"/>
                </a:cubicBezTo>
                <a:lnTo>
                  <a:pt x="704108" y="667611"/>
                </a:lnTo>
                <a:lnTo>
                  <a:pt x="703768" y="666364"/>
                </a:lnTo>
                <a:lnTo>
                  <a:pt x="703088" y="665570"/>
                </a:lnTo>
                <a:lnTo>
                  <a:pt x="702521" y="665570"/>
                </a:lnTo>
                <a:lnTo>
                  <a:pt x="701841" y="666137"/>
                </a:lnTo>
                <a:lnTo>
                  <a:pt x="702181" y="667611"/>
                </a:lnTo>
                <a:lnTo>
                  <a:pt x="702748" y="668518"/>
                </a:lnTo>
                <a:close/>
                <a:moveTo>
                  <a:pt x="793" y="220006"/>
                </a:moveTo>
                <a:lnTo>
                  <a:pt x="0" y="221139"/>
                </a:lnTo>
                <a:lnTo>
                  <a:pt x="0" y="222386"/>
                </a:lnTo>
                <a:cubicBezTo>
                  <a:pt x="0" y="222386"/>
                  <a:pt x="3060" y="221706"/>
                  <a:pt x="3060" y="221706"/>
                </a:cubicBezTo>
                <a:lnTo>
                  <a:pt x="4194" y="220799"/>
                </a:lnTo>
                <a:lnTo>
                  <a:pt x="3060" y="220799"/>
                </a:lnTo>
                <a:cubicBezTo>
                  <a:pt x="3060" y="220799"/>
                  <a:pt x="680" y="220006"/>
                  <a:pt x="680" y="220006"/>
                </a:cubicBezTo>
                <a:close/>
                <a:moveTo>
                  <a:pt x="626126" y="376764"/>
                </a:moveTo>
                <a:lnTo>
                  <a:pt x="625672" y="376537"/>
                </a:lnTo>
                <a:lnTo>
                  <a:pt x="625332" y="376537"/>
                </a:lnTo>
                <a:cubicBezTo>
                  <a:pt x="625332" y="376537"/>
                  <a:pt x="625106" y="376537"/>
                  <a:pt x="625106" y="376537"/>
                </a:cubicBezTo>
                <a:lnTo>
                  <a:pt x="624086" y="377444"/>
                </a:lnTo>
                <a:lnTo>
                  <a:pt x="623292" y="378237"/>
                </a:lnTo>
                <a:lnTo>
                  <a:pt x="623065" y="378691"/>
                </a:lnTo>
                <a:lnTo>
                  <a:pt x="623179" y="378691"/>
                </a:lnTo>
                <a:cubicBezTo>
                  <a:pt x="623179" y="378691"/>
                  <a:pt x="626806" y="378351"/>
                  <a:pt x="626806" y="378351"/>
                </a:cubicBezTo>
                <a:lnTo>
                  <a:pt x="627373" y="378351"/>
                </a:lnTo>
                <a:cubicBezTo>
                  <a:pt x="627373" y="378351"/>
                  <a:pt x="627486" y="377897"/>
                  <a:pt x="627486" y="377897"/>
                </a:cubicBezTo>
                <a:lnTo>
                  <a:pt x="627146" y="377444"/>
                </a:lnTo>
                <a:lnTo>
                  <a:pt x="626013" y="376877"/>
                </a:lnTo>
                <a:close/>
                <a:moveTo>
                  <a:pt x="706828" y="749447"/>
                </a:moveTo>
                <a:lnTo>
                  <a:pt x="705242" y="751827"/>
                </a:lnTo>
                <a:lnTo>
                  <a:pt x="700708" y="753300"/>
                </a:lnTo>
                <a:lnTo>
                  <a:pt x="699688" y="754774"/>
                </a:lnTo>
                <a:lnTo>
                  <a:pt x="699914" y="755568"/>
                </a:lnTo>
                <a:lnTo>
                  <a:pt x="700368" y="758061"/>
                </a:lnTo>
                <a:lnTo>
                  <a:pt x="701501" y="760441"/>
                </a:lnTo>
                <a:lnTo>
                  <a:pt x="702068" y="761915"/>
                </a:lnTo>
                <a:lnTo>
                  <a:pt x="703201" y="764182"/>
                </a:lnTo>
                <a:lnTo>
                  <a:pt x="703768" y="764975"/>
                </a:lnTo>
                <a:lnTo>
                  <a:pt x="704562" y="769056"/>
                </a:lnTo>
                <a:lnTo>
                  <a:pt x="706375" y="771663"/>
                </a:lnTo>
                <a:lnTo>
                  <a:pt x="710796" y="770983"/>
                </a:lnTo>
                <a:lnTo>
                  <a:pt x="713289" y="771436"/>
                </a:lnTo>
                <a:lnTo>
                  <a:pt x="713629" y="770756"/>
                </a:lnTo>
                <a:lnTo>
                  <a:pt x="712609" y="765995"/>
                </a:lnTo>
                <a:lnTo>
                  <a:pt x="712949" y="765089"/>
                </a:lnTo>
                <a:lnTo>
                  <a:pt x="712949" y="764409"/>
                </a:lnTo>
                <a:cubicBezTo>
                  <a:pt x="712949" y="764409"/>
                  <a:pt x="712609" y="763615"/>
                  <a:pt x="712609" y="763615"/>
                </a:cubicBezTo>
                <a:lnTo>
                  <a:pt x="711589" y="762368"/>
                </a:lnTo>
                <a:lnTo>
                  <a:pt x="710796" y="759761"/>
                </a:lnTo>
                <a:lnTo>
                  <a:pt x="710569" y="758061"/>
                </a:lnTo>
                <a:lnTo>
                  <a:pt x="710229" y="757494"/>
                </a:lnTo>
                <a:lnTo>
                  <a:pt x="708642" y="756134"/>
                </a:lnTo>
                <a:lnTo>
                  <a:pt x="707849" y="754547"/>
                </a:lnTo>
                <a:lnTo>
                  <a:pt x="708189" y="749787"/>
                </a:lnTo>
                <a:lnTo>
                  <a:pt x="706828" y="749447"/>
                </a:lnTo>
                <a:close/>
                <a:moveTo>
                  <a:pt x="698554" y="806347"/>
                </a:moveTo>
                <a:lnTo>
                  <a:pt x="701275" y="806573"/>
                </a:lnTo>
                <a:lnTo>
                  <a:pt x="703315" y="806573"/>
                </a:lnTo>
                <a:cubicBezTo>
                  <a:pt x="703315" y="806573"/>
                  <a:pt x="703995" y="806007"/>
                  <a:pt x="703995" y="806007"/>
                </a:cubicBezTo>
                <a:lnTo>
                  <a:pt x="704788" y="803626"/>
                </a:lnTo>
                <a:lnTo>
                  <a:pt x="704788" y="799433"/>
                </a:lnTo>
                <a:cubicBezTo>
                  <a:pt x="704788" y="799433"/>
                  <a:pt x="705015" y="798299"/>
                  <a:pt x="705015" y="798299"/>
                </a:cubicBezTo>
                <a:lnTo>
                  <a:pt x="705468" y="797392"/>
                </a:lnTo>
                <a:lnTo>
                  <a:pt x="709889" y="794219"/>
                </a:lnTo>
                <a:lnTo>
                  <a:pt x="710342" y="794219"/>
                </a:lnTo>
                <a:cubicBezTo>
                  <a:pt x="710342" y="794219"/>
                  <a:pt x="710342" y="794672"/>
                  <a:pt x="710342" y="794672"/>
                </a:cubicBezTo>
                <a:lnTo>
                  <a:pt x="710342" y="795125"/>
                </a:lnTo>
                <a:cubicBezTo>
                  <a:pt x="710342" y="795125"/>
                  <a:pt x="709095" y="796145"/>
                  <a:pt x="709095" y="796145"/>
                </a:cubicBezTo>
                <a:lnTo>
                  <a:pt x="708642" y="796939"/>
                </a:lnTo>
                <a:lnTo>
                  <a:pt x="708642" y="799546"/>
                </a:lnTo>
                <a:cubicBezTo>
                  <a:pt x="708642" y="799546"/>
                  <a:pt x="707509" y="800340"/>
                  <a:pt x="707509" y="800340"/>
                </a:cubicBezTo>
                <a:lnTo>
                  <a:pt x="707055" y="802040"/>
                </a:lnTo>
                <a:lnTo>
                  <a:pt x="707055" y="803060"/>
                </a:lnTo>
                <a:cubicBezTo>
                  <a:pt x="707055" y="803060"/>
                  <a:pt x="708302" y="805553"/>
                  <a:pt x="708302" y="805553"/>
                </a:cubicBezTo>
                <a:lnTo>
                  <a:pt x="708302" y="807480"/>
                </a:lnTo>
                <a:cubicBezTo>
                  <a:pt x="708302" y="807480"/>
                  <a:pt x="708529" y="808954"/>
                  <a:pt x="708529" y="808954"/>
                </a:cubicBezTo>
                <a:lnTo>
                  <a:pt x="709549" y="811334"/>
                </a:lnTo>
                <a:lnTo>
                  <a:pt x="710796" y="811561"/>
                </a:lnTo>
                <a:lnTo>
                  <a:pt x="713063" y="811221"/>
                </a:lnTo>
                <a:lnTo>
                  <a:pt x="713516" y="810767"/>
                </a:lnTo>
                <a:lnTo>
                  <a:pt x="714083" y="808727"/>
                </a:lnTo>
                <a:lnTo>
                  <a:pt x="714989" y="807027"/>
                </a:lnTo>
                <a:lnTo>
                  <a:pt x="715443" y="804873"/>
                </a:lnTo>
                <a:lnTo>
                  <a:pt x="715669" y="802153"/>
                </a:lnTo>
                <a:lnTo>
                  <a:pt x="715443" y="801473"/>
                </a:lnTo>
                <a:lnTo>
                  <a:pt x="714536" y="801246"/>
                </a:lnTo>
                <a:lnTo>
                  <a:pt x="714536" y="800226"/>
                </a:lnTo>
                <a:cubicBezTo>
                  <a:pt x="714536" y="800226"/>
                  <a:pt x="715216" y="795012"/>
                  <a:pt x="715216" y="795012"/>
                </a:cubicBezTo>
                <a:lnTo>
                  <a:pt x="715556" y="790818"/>
                </a:lnTo>
                <a:lnTo>
                  <a:pt x="715329" y="786624"/>
                </a:lnTo>
                <a:lnTo>
                  <a:pt x="714196" y="777103"/>
                </a:lnTo>
                <a:lnTo>
                  <a:pt x="713856" y="775857"/>
                </a:lnTo>
                <a:lnTo>
                  <a:pt x="713403" y="775517"/>
                </a:lnTo>
                <a:lnTo>
                  <a:pt x="711702" y="775517"/>
                </a:lnTo>
                <a:cubicBezTo>
                  <a:pt x="711702" y="775517"/>
                  <a:pt x="709776" y="774270"/>
                  <a:pt x="709776" y="774270"/>
                </a:cubicBezTo>
                <a:lnTo>
                  <a:pt x="708869" y="774270"/>
                </a:lnTo>
                <a:cubicBezTo>
                  <a:pt x="708869" y="774270"/>
                  <a:pt x="706715" y="774950"/>
                  <a:pt x="706715" y="774950"/>
                </a:cubicBezTo>
                <a:lnTo>
                  <a:pt x="705242" y="776650"/>
                </a:lnTo>
                <a:lnTo>
                  <a:pt x="705015" y="777443"/>
                </a:lnTo>
                <a:lnTo>
                  <a:pt x="705695" y="779483"/>
                </a:lnTo>
                <a:lnTo>
                  <a:pt x="705695" y="781524"/>
                </a:lnTo>
                <a:cubicBezTo>
                  <a:pt x="705695" y="781524"/>
                  <a:pt x="703768" y="783338"/>
                  <a:pt x="703768" y="783338"/>
                </a:cubicBezTo>
                <a:lnTo>
                  <a:pt x="700708" y="785038"/>
                </a:lnTo>
                <a:lnTo>
                  <a:pt x="700141" y="786851"/>
                </a:lnTo>
                <a:lnTo>
                  <a:pt x="702521" y="787871"/>
                </a:lnTo>
                <a:lnTo>
                  <a:pt x="702521" y="790252"/>
                </a:lnTo>
                <a:cubicBezTo>
                  <a:pt x="702521" y="790252"/>
                  <a:pt x="700028" y="790932"/>
                  <a:pt x="700028" y="790932"/>
                </a:cubicBezTo>
                <a:lnTo>
                  <a:pt x="698894" y="790025"/>
                </a:lnTo>
                <a:lnTo>
                  <a:pt x="697761" y="790025"/>
                </a:lnTo>
                <a:cubicBezTo>
                  <a:pt x="697761" y="790025"/>
                  <a:pt x="695607" y="791725"/>
                  <a:pt x="695607" y="791725"/>
                </a:cubicBezTo>
                <a:lnTo>
                  <a:pt x="694927" y="792745"/>
                </a:lnTo>
                <a:lnTo>
                  <a:pt x="695721" y="794105"/>
                </a:lnTo>
                <a:lnTo>
                  <a:pt x="697081" y="795692"/>
                </a:lnTo>
                <a:lnTo>
                  <a:pt x="698327" y="796599"/>
                </a:lnTo>
                <a:lnTo>
                  <a:pt x="697647" y="800453"/>
                </a:lnTo>
                <a:lnTo>
                  <a:pt x="693907" y="800226"/>
                </a:lnTo>
                <a:lnTo>
                  <a:pt x="692887" y="802380"/>
                </a:lnTo>
                <a:lnTo>
                  <a:pt x="693340" y="805100"/>
                </a:lnTo>
                <a:lnTo>
                  <a:pt x="695380" y="804533"/>
                </a:lnTo>
                <a:lnTo>
                  <a:pt x="698441" y="806800"/>
                </a:lnTo>
                <a:close/>
                <a:moveTo>
                  <a:pt x="704562" y="745366"/>
                </a:moveTo>
                <a:lnTo>
                  <a:pt x="702748" y="745366"/>
                </a:lnTo>
                <a:cubicBezTo>
                  <a:pt x="702748" y="745366"/>
                  <a:pt x="700481" y="746273"/>
                  <a:pt x="700481" y="746273"/>
                </a:cubicBezTo>
                <a:lnTo>
                  <a:pt x="699348" y="747293"/>
                </a:lnTo>
                <a:lnTo>
                  <a:pt x="700708" y="748767"/>
                </a:lnTo>
                <a:lnTo>
                  <a:pt x="700935" y="749674"/>
                </a:lnTo>
                <a:lnTo>
                  <a:pt x="702408" y="749334"/>
                </a:lnTo>
                <a:lnTo>
                  <a:pt x="702975" y="748993"/>
                </a:lnTo>
                <a:lnTo>
                  <a:pt x="703655" y="748313"/>
                </a:lnTo>
                <a:lnTo>
                  <a:pt x="706375" y="747067"/>
                </a:lnTo>
                <a:lnTo>
                  <a:pt x="706148" y="746160"/>
                </a:lnTo>
                <a:lnTo>
                  <a:pt x="704562" y="745366"/>
                </a:lnTo>
                <a:close/>
                <a:moveTo>
                  <a:pt x="696627" y="786624"/>
                </a:moveTo>
                <a:lnTo>
                  <a:pt x="699234" y="784018"/>
                </a:lnTo>
                <a:lnTo>
                  <a:pt x="702295" y="779710"/>
                </a:lnTo>
                <a:lnTo>
                  <a:pt x="702521" y="777443"/>
                </a:lnTo>
                <a:lnTo>
                  <a:pt x="702295" y="775630"/>
                </a:lnTo>
                <a:lnTo>
                  <a:pt x="699914" y="775630"/>
                </a:lnTo>
                <a:cubicBezTo>
                  <a:pt x="699914" y="775630"/>
                  <a:pt x="698667" y="776650"/>
                  <a:pt x="698667" y="776650"/>
                </a:cubicBezTo>
                <a:lnTo>
                  <a:pt x="694700" y="777783"/>
                </a:lnTo>
                <a:lnTo>
                  <a:pt x="693794" y="777443"/>
                </a:lnTo>
                <a:lnTo>
                  <a:pt x="692774" y="778010"/>
                </a:lnTo>
                <a:lnTo>
                  <a:pt x="691980" y="778803"/>
                </a:lnTo>
                <a:lnTo>
                  <a:pt x="691640" y="780390"/>
                </a:lnTo>
                <a:lnTo>
                  <a:pt x="692887" y="781524"/>
                </a:lnTo>
                <a:lnTo>
                  <a:pt x="693680" y="781751"/>
                </a:lnTo>
                <a:lnTo>
                  <a:pt x="694247" y="782317"/>
                </a:lnTo>
                <a:lnTo>
                  <a:pt x="694814" y="784358"/>
                </a:lnTo>
                <a:lnTo>
                  <a:pt x="693114" y="785944"/>
                </a:lnTo>
                <a:lnTo>
                  <a:pt x="691753" y="787531"/>
                </a:lnTo>
                <a:lnTo>
                  <a:pt x="693000" y="788551"/>
                </a:lnTo>
                <a:lnTo>
                  <a:pt x="694474" y="788551"/>
                </a:lnTo>
                <a:cubicBezTo>
                  <a:pt x="694474" y="788551"/>
                  <a:pt x="696854" y="786511"/>
                  <a:pt x="696854" y="786511"/>
                </a:cubicBezTo>
                <a:close/>
                <a:moveTo>
                  <a:pt x="720203" y="625786"/>
                </a:moveTo>
                <a:lnTo>
                  <a:pt x="722697" y="626806"/>
                </a:lnTo>
                <a:lnTo>
                  <a:pt x="725191" y="626806"/>
                </a:lnTo>
                <a:cubicBezTo>
                  <a:pt x="725191" y="626806"/>
                  <a:pt x="726664" y="627146"/>
                  <a:pt x="726664" y="627146"/>
                </a:cubicBezTo>
                <a:lnTo>
                  <a:pt x="728138" y="627146"/>
                </a:lnTo>
                <a:cubicBezTo>
                  <a:pt x="728138" y="627146"/>
                  <a:pt x="729724" y="626466"/>
                  <a:pt x="729724" y="626466"/>
                </a:cubicBezTo>
                <a:lnTo>
                  <a:pt x="730405" y="624993"/>
                </a:lnTo>
                <a:lnTo>
                  <a:pt x="730178" y="621479"/>
                </a:lnTo>
                <a:lnTo>
                  <a:pt x="732218" y="620572"/>
                </a:lnTo>
                <a:lnTo>
                  <a:pt x="734485" y="619098"/>
                </a:lnTo>
                <a:lnTo>
                  <a:pt x="735845" y="616945"/>
                </a:lnTo>
                <a:lnTo>
                  <a:pt x="736639" y="615471"/>
                </a:lnTo>
                <a:lnTo>
                  <a:pt x="735165" y="613091"/>
                </a:lnTo>
                <a:lnTo>
                  <a:pt x="734032" y="610824"/>
                </a:lnTo>
                <a:lnTo>
                  <a:pt x="731878" y="609351"/>
                </a:lnTo>
                <a:lnTo>
                  <a:pt x="729951" y="607197"/>
                </a:lnTo>
                <a:lnTo>
                  <a:pt x="729498" y="606290"/>
                </a:lnTo>
                <a:lnTo>
                  <a:pt x="730971" y="605157"/>
                </a:lnTo>
                <a:lnTo>
                  <a:pt x="732218" y="604703"/>
                </a:lnTo>
                <a:lnTo>
                  <a:pt x="732671" y="604137"/>
                </a:lnTo>
                <a:lnTo>
                  <a:pt x="734372" y="603683"/>
                </a:lnTo>
                <a:lnTo>
                  <a:pt x="735959" y="603003"/>
                </a:lnTo>
                <a:lnTo>
                  <a:pt x="734825" y="601076"/>
                </a:lnTo>
                <a:lnTo>
                  <a:pt x="734825" y="599036"/>
                </a:lnTo>
                <a:cubicBezTo>
                  <a:pt x="734825" y="599036"/>
                  <a:pt x="736525" y="598016"/>
                  <a:pt x="736525" y="598016"/>
                </a:cubicBezTo>
                <a:lnTo>
                  <a:pt x="736865" y="595749"/>
                </a:lnTo>
                <a:lnTo>
                  <a:pt x="736185" y="595069"/>
                </a:lnTo>
                <a:lnTo>
                  <a:pt x="735732" y="591895"/>
                </a:lnTo>
                <a:lnTo>
                  <a:pt x="734938" y="590195"/>
                </a:lnTo>
                <a:lnTo>
                  <a:pt x="734712" y="587928"/>
                </a:lnTo>
                <a:lnTo>
                  <a:pt x="730518" y="587475"/>
                </a:lnTo>
                <a:lnTo>
                  <a:pt x="724284" y="585321"/>
                </a:lnTo>
                <a:lnTo>
                  <a:pt x="723717" y="586001"/>
                </a:lnTo>
                <a:lnTo>
                  <a:pt x="724397" y="586795"/>
                </a:lnTo>
                <a:lnTo>
                  <a:pt x="724624" y="587815"/>
                </a:lnTo>
                <a:lnTo>
                  <a:pt x="723830" y="590762"/>
                </a:lnTo>
                <a:lnTo>
                  <a:pt x="723830" y="592235"/>
                </a:lnTo>
                <a:cubicBezTo>
                  <a:pt x="723830" y="592235"/>
                  <a:pt x="723490" y="593595"/>
                  <a:pt x="723490" y="593595"/>
                </a:cubicBezTo>
                <a:lnTo>
                  <a:pt x="721677" y="596542"/>
                </a:lnTo>
                <a:lnTo>
                  <a:pt x="721450" y="597903"/>
                </a:lnTo>
                <a:lnTo>
                  <a:pt x="721450" y="599376"/>
                </a:lnTo>
                <a:cubicBezTo>
                  <a:pt x="721450" y="599376"/>
                  <a:pt x="721450" y="600850"/>
                  <a:pt x="721450" y="600850"/>
                </a:cubicBezTo>
                <a:lnTo>
                  <a:pt x="720997" y="602323"/>
                </a:lnTo>
                <a:lnTo>
                  <a:pt x="720997" y="603570"/>
                </a:lnTo>
                <a:cubicBezTo>
                  <a:pt x="720997" y="603570"/>
                  <a:pt x="721790" y="606517"/>
                  <a:pt x="721790" y="606517"/>
                </a:cubicBezTo>
                <a:lnTo>
                  <a:pt x="720657" y="614225"/>
                </a:lnTo>
                <a:lnTo>
                  <a:pt x="719070" y="619552"/>
                </a:lnTo>
                <a:lnTo>
                  <a:pt x="717370" y="622385"/>
                </a:lnTo>
                <a:lnTo>
                  <a:pt x="717030" y="623632"/>
                </a:lnTo>
                <a:lnTo>
                  <a:pt x="717710" y="624539"/>
                </a:lnTo>
                <a:lnTo>
                  <a:pt x="720090" y="626013"/>
                </a:lnTo>
                <a:close/>
                <a:moveTo>
                  <a:pt x="731538" y="658770"/>
                </a:moveTo>
                <a:lnTo>
                  <a:pt x="730745" y="658770"/>
                </a:lnTo>
                <a:cubicBezTo>
                  <a:pt x="730745" y="658770"/>
                  <a:pt x="729611" y="659110"/>
                  <a:pt x="729611" y="659110"/>
                </a:cubicBezTo>
                <a:lnTo>
                  <a:pt x="728818" y="660583"/>
                </a:lnTo>
                <a:lnTo>
                  <a:pt x="728818" y="661603"/>
                </a:lnTo>
                <a:cubicBezTo>
                  <a:pt x="728818" y="661603"/>
                  <a:pt x="729158" y="662510"/>
                  <a:pt x="729158" y="662510"/>
                </a:cubicBezTo>
                <a:lnTo>
                  <a:pt x="730518" y="664324"/>
                </a:lnTo>
                <a:lnTo>
                  <a:pt x="730745" y="665570"/>
                </a:lnTo>
                <a:lnTo>
                  <a:pt x="731311" y="666477"/>
                </a:lnTo>
                <a:lnTo>
                  <a:pt x="731878" y="666477"/>
                </a:lnTo>
                <a:cubicBezTo>
                  <a:pt x="731878" y="666477"/>
                  <a:pt x="732558" y="666250"/>
                  <a:pt x="732558" y="666250"/>
                </a:cubicBezTo>
                <a:lnTo>
                  <a:pt x="732898" y="664437"/>
                </a:lnTo>
                <a:lnTo>
                  <a:pt x="732671" y="662510"/>
                </a:lnTo>
                <a:lnTo>
                  <a:pt x="732445" y="660583"/>
                </a:lnTo>
                <a:lnTo>
                  <a:pt x="731538" y="658883"/>
                </a:lnTo>
                <a:close/>
                <a:moveTo>
                  <a:pt x="739132" y="658316"/>
                </a:moveTo>
                <a:lnTo>
                  <a:pt x="737319" y="660017"/>
                </a:lnTo>
                <a:lnTo>
                  <a:pt x="736525" y="661263"/>
                </a:lnTo>
                <a:lnTo>
                  <a:pt x="737092" y="663530"/>
                </a:lnTo>
                <a:lnTo>
                  <a:pt x="737545" y="664890"/>
                </a:lnTo>
                <a:lnTo>
                  <a:pt x="738452" y="666477"/>
                </a:lnTo>
                <a:lnTo>
                  <a:pt x="740946" y="667157"/>
                </a:lnTo>
                <a:lnTo>
                  <a:pt x="745933" y="665004"/>
                </a:lnTo>
                <a:lnTo>
                  <a:pt x="747746" y="663190"/>
                </a:lnTo>
                <a:lnTo>
                  <a:pt x="748767" y="661150"/>
                </a:lnTo>
                <a:lnTo>
                  <a:pt x="750467" y="658770"/>
                </a:lnTo>
                <a:lnTo>
                  <a:pt x="750240" y="657636"/>
                </a:lnTo>
                <a:lnTo>
                  <a:pt x="748880" y="656276"/>
                </a:lnTo>
                <a:lnTo>
                  <a:pt x="745026" y="654236"/>
                </a:lnTo>
                <a:lnTo>
                  <a:pt x="741399" y="652876"/>
                </a:lnTo>
                <a:lnTo>
                  <a:pt x="740379" y="653329"/>
                </a:lnTo>
                <a:lnTo>
                  <a:pt x="740152" y="654462"/>
                </a:lnTo>
                <a:lnTo>
                  <a:pt x="740152" y="655709"/>
                </a:lnTo>
                <a:cubicBezTo>
                  <a:pt x="740152" y="655709"/>
                  <a:pt x="739926" y="657069"/>
                  <a:pt x="739926" y="657069"/>
                </a:cubicBezTo>
                <a:lnTo>
                  <a:pt x="739246" y="658203"/>
                </a:lnTo>
                <a:close/>
                <a:moveTo>
                  <a:pt x="711476" y="633494"/>
                </a:moveTo>
                <a:lnTo>
                  <a:pt x="711476" y="633267"/>
                </a:lnTo>
                <a:cubicBezTo>
                  <a:pt x="711476" y="633267"/>
                  <a:pt x="711476" y="632700"/>
                  <a:pt x="711476" y="632700"/>
                </a:cubicBezTo>
                <a:lnTo>
                  <a:pt x="711022" y="632020"/>
                </a:lnTo>
                <a:lnTo>
                  <a:pt x="710002" y="631567"/>
                </a:lnTo>
                <a:lnTo>
                  <a:pt x="708529" y="631907"/>
                </a:lnTo>
                <a:lnTo>
                  <a:pt x="708075" y="632473"/>
                </a:lnTo>
                <a:lnTo>
                  <a:pt x="708075" y="633154"/>
                </a:lnTo>
                <a:cubicBezTo>
                  <a:pt x="708075" y="633154"/>
                  <a:pt x="708755" y="633947"/>
                  <a:pt x="708755" y="633947"/>
                </a:cubicBezTo>
                <a:lnTo>
                  <a:pt x="711702" y="633494"/>
                </a:lnTo>
                <a:close/>
                <a:moveTo>
                  <a:pt x="702181" y="812241"/>
                </a:moveTo>
                <a:lnTo>
                  <a:pt x="700368" y="811901"/>
                </a:lnTo>
                <a:lnTo>
                  <a:pt x="697987" y="810881"/>
                </a:lnTo>
                <a:lnTo>
                  <a:pt x="697081" y="813827"/>
                </a:lnTo>
                <a:lnTo>
                  <a:pt x="697081" y="815414"/>
                </a:lnTo>
                <a:cubicBezTo>
                  <a:pt x="697081" y="815414"/>
                  <a:pt x="696514" y="816095"/>
                  <a:pt x="696514" y="816095"/>
                </a:cubicBezTo>
                <a:lnTo>
                  <a:pt x="696174" y="817908"/>
                </a:lnTo>
                <a:lnTo>
                  <a:pt x="695380" y="820402"/>
                </a:lnTo>
                <a:lnTo>
                  <a:pt x="698327" y="820402"/>
                </a:lnTo>
                <a:cubicBezTo>
                  <a:pt x="698327" y="820402"/>
                  <a:pt x="699461" y="821308"/>
                  <a:pt x="699461" y="821308"/>
                </a:cubicBezTo>
                <a:lnTo>
                  <a:pt x="703428" y="819042"/>
                </a:lnTo>
                <a:lnTo>
                  <a:pt x="705355" y="817342"/>
                </a:lnTo>
                <a:lnTo>
                  <a:pt x="707962" y="816208"/>
                </a:lnTo>
                <a:lnTo>
                  <a:pt x="707168" y="813714"/>
                </a:lnTo>
                <a:lnTo>
                  <a:pt x="704562" y="813147"/>
                </a:lnTo>
                <a:lnTo>
                  <a:pt x="702181" y="812241"/>
                </a:lnTo>
                <a:close/>
                <a:moveTo>
                  <a:pt x="728138" y="638254"/>
                </a:moveTo>
                <a:lnTo>
                  <a:pt x="725871" y="639161"/>
                </a:lnTo>
                <a:lnTo>
                  <a:pt x="722357" y="639161"/>
                </a:lnTo>
                <a:cubicBezTo>
                  <a:pt x="722357" y="639161"/>
                  <a:pt x="722357" y="640634"/>
                  <a:pt x="722357" y="640634"/>
                </a:cubicBezTo>
                <a:lnTo>
                  <a:pt x="722924" y="641088"/>
                </a:lnTo>
                <a:lnTo>
                  <a:pt x="726211" y="641995"/>
                </a:lnTo>
                <a:lnTo>
                  <a:pt x="726551" y="641768"/>
                </a:lnTo>
                <a:lnTo>
                  <a:pt x="727231" y="640748"/>
                </a:lnTo>
                <a:lnTo>
                  <a:pt x="728704" y="640974"/>
                </a:lnTo>
                <a:lnTo>
                  <a:pt x="729611" y="640748"/>
                </a:lnTo>
                <a:lnTo>
                  <a:pt x="729158" y="639387"/>
                </a:lnTo>
                <a:lnTo>
                  <a:pt x="728478" y="638367"/>
                </a:lnTo>
                <a:lnTo>
                  <a:pt x="728138" y="638367"/>
                </a:lnTo>
                <a:close/>
                <a:moveTo>
                  <a:pt x="711362" y="691187"/>
                </a:moveTo>
                <a:lnTo>
                  <a:pt x="713743" y="690733"/>
                </a:lnTo>
                <a:lnTo>
                  <a:pt x="715669" y="691640"/>
                </a:lnTo>
                <a:lnTo>
                  <a:pt x="717710" y="691073"/>
                </a:lnTo>
                <a:lnTo>
                  <a:pt x="718843" y="689827"/>
                </a:lnTo>
                <a:lnTo>
                  <a:pt x="720203" y="688806"/>
                </a:lnTo>
                <a:lnTo>
                  <a:pt x="720543" y="687673"/>
                </a:lnTo>
                <a:lnTo>
                  <a:pt x="720317" y="686653"/>
                </a:lnTo>
                <a:lnTo>
                  <a:pt x="718730" y="683592"/>
                </a:lnTo>
                <a:lnTo>
                  <a:pt x="719297" y="678492"/>
                </a:lnTo>
                <a:lnTo>
                  <a:pt x="718730" y="675658"/>
                </a:lnTo>
                <a:lnTo>
                  <a:pt x="716463" y="676452"/>
                </a:lnTo>
                <a:lnTo>
                  <a:pt x="715896" y="677812"/>
                </a:lnTo>
                <a:lnTo>
                  <a:pt x="714876" y="678719"/>
                </a:lnTo>
                <a:lnTo>
                  <a:pt x="714876" y="682572"/>
                </a:lnTo>
                <a:cubicBezTo>
                  <a:pt x="714876" y="682572"/>
                  <a:pt x="713743" y="685293"/>
                  <a:pt x="713743" y="685293"/>
                </a:cubicBezTo>
                <a:lnTo>
                  <a:pt x="711929" y="687333"/>
                </a:lnTo>
                <a:lnTo>
                  <a:pt x="711022" y="689033"/>
                </a:lnTo>
                <a:lnTo>
                  <a:pt x="711249" y="691073"/>
                </a:lnTo>
                <a:close/>
                <a:moveTo>
                  <a:pt x="714989" y="664210"/>
                </a:moveTo>
                <a:lnTo>
                  <a:pt x="716576" y="667384"/>
                </a:lnTo>
                <a:lnTo>
                  <a:pt x="717937" y="668631"/>
                </a:lnTo>
                <a:lnTo>
                  <a:pt x="719637" y="672711"/>
                </a:lnTo>
                <a:lnTo>
                  <a:pt x="721110" y="675092"/>
                </a:lnTo>
                <a:lnTo>
                  <a:pt x="723264" y="676452"/>
                </a:lnTo>
                <a:lnTo>
                  <a:pt x="723037" y="679965"/>
                </a:lnTo>
                <a:lnTo>
                  <a:pt x="724737" y="680532"/>
                </a:lnTo>
                <a:lnTo>
                  <a:pt x="728138" y="680532"/>
                </a:lnTo>
                <a:cubicBezTo>
                  <a:pt x="728138" y="680532"/>
                  <a:pt x="728478" y="680079"/>
                  <a:pt x="728478" y="680079"/>
                </a:cubicBezTo>
                <a:lnTo>
                  <a:pt x="728478" y="678945"/>
                </a:lnTo>
                <a:cubicBezTo>
                  <a:pt x="728478" y="678945"/>
                  <a:pt x="729724" y="678719"/>
                  <a:pt x="729724" y="678719"/>
                </a:cubicBezTo>
                <a:lnTo>
                  <a:pt x="730064" y="678492"/>
                </a:lnTo>
                <a:lnTo>
                  <a:pt x="730518" y="676565"/>
                </a:lnTo>
                <a:lnTo>
                  <a:pt x="730518" y="675545"/>
                </a:lnTo>
                <a:cubicBezTo>
                  <a:pt x="730518" y="675545"/>
                  <a:pt x="730518" y="674525"/>
                  <a:pt x="730518" y="674525"/>
                </a:cubicBezTo>
                <a:lnTo>
                  <a:pt x="729271" y="672258"/>
                </a:lnTo>
                <a:lnTo>
                  <a:pt x="729044" y="670784"/>
                </a:lnTo>
                <a:lnTo>
                  <a:pt x="729044" y="669878"/>
                </a:lnTo>
                <a:cubicBezTo>
                  <a:pt x="729044" y="669878"/>
                  <a:pt x="728364" y="667044"/>
                  <a:pt x="728364" y="667044"/>
                </a:cubicBezTo>
                <a:lnTo>
                  <a:pt x="727344" y="663983"/>
                </a:lnTo>
                <a:lnTo>
                  <a:pt x="726551" y="661943"/>
                </a:lnTo>
                <a:lnTo>
                  <a:pt x="724851" y="660243"/>
                </a:lnTo>
                <a:lnTo>
                  <a:pt x="724851" y="658770"/>
                </a:lnTo>
                <a:cubicBezTo>
                  <a:pt x="724851" y="658770"/>
                  <a:pt x="725191" y="657636"/>
                  <a:pt x="725191" y="657636"/>
                </a:cubicBezTo>
                <a:lnTo>
                  <a:pt x="727684" y="656276"/>
                </a:lnTo>
                <a:lnTo>
                  <a:pt x="729271" y="656049"/>
                </a:lnTo>
                <a:lnTo>
                  <a:pt x="730291" y="654916"/>
                </a:lnTo>
                <a:lnTo>
                  <a:pt x="730971" y="653102"/>
                </a:lnTo>
                <a:lnTo>
                  <a:pt x="730971" y="651742"/>
                </a:lnTo>
                <a:cubicBezTo>
                  <a:pt x="730971" y="651742"/>
                  <a:pt x="728591" y="650722"/>
                  <a:pt x="728591" y="650722"/>
                </a:cubicBezTo>
                <a:lnTo>
                  <a:pt x="727684" y="649362"/>
                </a:lnTo>
                <a:lnTo>
                  <a:pt x="727004" y="648002"/>
                </a:lnTo>
                <a:lnTo>
                  <a:pt x="725077" y="648002"/>
                </a:lnTo>
                <a:cubicBezTo>
                  <a:pt x="725077" y="648002"/>
                  <a:pt x="723264" y="649362"/>
                  <a:pt x="723264" y="649362"/>
                </a:cubicBezTo>
                <a:lnTo>
                  <a:pt x="722697" y="651742"/>
                </a:lnTo>
                <a:lnTo>
                  <a:pt x="722924" y="654802"/>
                </a:lnTo>
                <a:lnTo>
                  <a:pt x="722244" y="655482"/>
                </a:lnTo>
                <a:lnTo>
                  <a:pt x="720657" y="655823"/>
                </a:lnTo>
                <a:lnTo>
                  <a:pt x="718843" y="655029"/>
                </a:lnTo>
                <a:lnTo>
                  <a:pt x="716350" y="656049"/>
                </a:lnTo>
                <a:lnTo>
                  <a:pt x="714763" y="657069"/>
                </a:lnTo>
                <a:lnTo>
                  <a:pt x="715216" y="660017"/>
                </a:lnTo>
                <a:lnTo>
                  <a:pt x="712382" y="661717"/>
                </a:lnTo>
                <a:lnTo>
                  <a:pt x="714763" y="664437"/>
                </a:lnTo>
                <a:close/>
                <a:moveTo>
                  <a:pt x="691413" y="770416"/>
                </a:moveTo>
                <a:lnTo>
                  <a:pt x="691980" y="775403"/>
                </a:lnTo>
                <a:lnTo>
                  <a:pt x="694247" y="775403"/>
                </a:lnTo>
                <a:cubicBezTo>
                  <a:pt x="694247" y="775403"/>
                  <a:pt x="695834" y="774156"/>
                  <a:pt x="695834" y="774156"/>
                </a:cubicBezTo>
                <a:lnTo>
                  <a:pt x="700141" y="772796"/>
                </a:lnTo>
                <a:lnTo>
                  <a:pt x="701501" y="771436"/>
                </a:lnTo>
                <a:lnTo>
                  <a:pt x="701501" y="765882"/>
                </a:lnTo>
                <a:cubicBezTo>
                  <a:pt x="701501" y="765882"/>
                  <a:pt x="699121" y="760101"/>
                  <a:pt x="699121" y="760101"/>
                </a:cubicBezTo>
                <a:lnTo>
                  <a:pt x="697874" y="756021"/>
                </a:lnTo>
                <a:lnTo>
                  <a:pt x="696741" y="754547"/>
                </a:lnTo>
                <a:lnTo>
                  <a:pt x="693227" y="756021"/>
                </a:lnTo>
                <a:lnTo>
                  <a:pt x="693000" y="756701"/>
                </a:lnTo>
                <a:lnTo>
                  <a:pt x="693340" y="758401"/>
                </a:lnTo>
                <a:lnTo>
                  <a:pt x="694247" y="760441"/>
                </a:lnTo>
                <a:lnTo>
                  <a:pt x="694020" y="763162"/>
                </a:lnTo>
                <a:lnTo>
                  <a:pt x="691300" y="770416"/>
                </a:lnTo>
                <a:close/>
                <a:moveTo>
                  <a:pt x="857352" y="984301"/>
                </a:moveTo>
                <a:lnTo>
                  <a:pt x="852932" y="983961"/>
                </a:lnTo>
                <a:lnTo>
                  <a:pt x="851459" y="984301"/>
                </a:lnTo>
                <a:lnTo>
                  <a:pt x="851119" y="984754"/>
                </a:lnTo>
                <a:lnTo>
                  <a:pt x="851119" y="985208"/>
                </a:lnTo>
                <a:cubicBezTo>
                  <a:pt x="851119" y="985208"/>
                  <a:pt x="851459" y="985434"/>
                  <a:pt x="851459" y="985434"/>
                </a:cubicBezTo>
                <a:lnTo>
                  <a:pt x="854179" y="985661"/>
                </a:lnTo>
                <a:lnTo>
                  <a:pt x="855992" y="986228"/>
                </a:lnTo>
                <a:lnTo>
                  <a:pt x="856786" y="986228"/>
                </a:lnTo>
                <a:cubicBezTo>
                  <a:pt x="856786" y="986228"/>
                  <a:pt x="857352" y="985774"/>
                  <a:pt x="857352" y="985774"/>
                </a:cubicBezTo>
                <a:lnTo>
                  <a:pt x="858033" y="984754"/>
                </a:lnTo>
                <a:lnTo>
                  <a:pt x="858033" y="984414"/>
                </a:lnTo>
                <a:cubicBezTo>
                  <a:pt x="858033" y="984414"/>
                  <a:pt x="857352" y="984187"/>
                  <a:pt x="857352" y="984187"/>
                </a:cubicBezTo>
                <a:close/>
                <a:moveTo>
                  <a:pt x="811787" y="950864"/>
                </a:moveTo>
                <a:lnTo>
                  <a:pt x="812807" y="950070"/>
                </a:lnTo>
                <a:lnTo>
                  <a:pt x="815641" y="953130"/>
                </a:lnTo>
                <a:lnTo>
                  <a:pt x="817681" y="954490"/>
                </a:lnTo>
                <a:lnTo>
                  <a:pt x="825956" y="956077"/>
                </a:lnTo>
                <a:lnTo>
                  <a:pt x="830829" y="955057"/>
                </a:lnTo>
                <a:lnTo>
                  <a:pt x="831623" y="954377"/>
                </a:lnTo>
                <a:lnTo>
                  <a:pt x="834683" y="954377"/>
                </a:lnTo>
                <a:lnTo>
                  <a:pt x="834683" y="947463"/>
                </a:lnTo>
                <a:cubicBezTo>
                  <a:pt x="834683" y="947463"/>
                  <a:pt x="834910" y="938282"/>
                  <a:pt x="834910" y="938282"/>
                </a:cubicBezTo>
                <a:lnTo>
                  <a:pt x="834910" y="930121"/>
                </a:lnTo>
                <a:cubicBezTo>
                  <a:pt x="834910" y="930121"/>
                  <a:pt x="834910" y="922187"/>
                  <a:pt x="834910" y="922187"/>
                </a:cubicBezTo>
                <a:lnTo>
                  <a:pt x="834910" y="913913"/>
                </a:lnTo>
                <a:cubicBezTo>
                  <a:pt x="834910" y="913913"/>
                  <a:pt x="834910" y="905752"/>
                  <a:pt x="834910" y="905752"/>
                </a:cubicBezTo>
                <a:lnTo>
                  <a:pt x="834910" y="897024"/>
                </a:lnTo>
                <a:cubicBezTo>
                  <a:pt x="834910" y="897024"/>
                  <a:pt x="834910" y="888183"/>
                  <a:pt x="834910" y="888183"/>
                </a:cubicBezTo>
                <a:lnTo>
                  <a:pt x="834343" y="887503"/>
                </a:lnTo>
                <a:lnTo>
                  <a:pt x="832303" y="886029"/>
                </a:lnTo>
                <a:lnTo>
                  <a:pt x="831623" y="886029"/>
                </a:lnTo>
                <a:cubicBezTo>
                  <a:pt x="831623" y="886029"/>
                  <a:pt x="825729" y="888750"/>
                  <a:pt x="825729" y="888750"/>
                </a:cubicBezTo>
                <a:lnTo>
                  <a:pt x="823915" y="888523"/>
                </a:lnTo>
                <a:lnTo>
                  <a:pt x="818815" y="883196"/>
                </a:lnTo>
                <a:lnTo>
                  <a:pt x="817115" y="883196"/>
                </a:lnTo>
                <a:cubicBezTo>
                  <a:pt x="817115" y="883196"/>
                  <a:pt x="815641" y="885009"/>
                  <a:pt x="815641" y="885009"/>
                </a:cubicBezTo>
                <a:lnTo>
                  <a:pt x="813714" y="887843"/>
                </a:lnTo>
                <a:lnTo>
                  <a:pt x="811674" y="890336"/>
                </a:lnTo>
                <a:lnTo>
                  <a:pt x="809180" y="892377"/>
                </a:lnTo>
                <a:lnTo>
                  <a:pt x="808160" y="893057"/>
                </a:lnTo>
                <a:lnTo>
                  <a:pt x="807027" y="893057"/>
                </a:lnTo>
                <a:cubicBezTo>
                  <a:pt x="807027" y="893057"/>
                  <a:pt x="805100" y="891470"/>
                  <a:pt x="805100" y="891470"/>
                </a:cubicBezTo>
                <a:lnTo>
                  <a:pt x="803060" y="890110"/>
                </a:lnTo>
                <a:lnTo>
                  <a:pt x="800113" y="890450"/>
                </a:lnTo>
                <a:lnTo>
                  <a:pt x="799206" y="891017"/>
                </a:lnTo>
                <a:lnTo>
                  <a:pt x="800906" y="892943"/>
                </a:lnTo>
                <a:lnTo>
                  <a:pt x="801700" y="894190"/>
                </a:lnTo>
                <a:lnTo>
                  <a:pt x="803626" y="895437"/>
                </a:lnTo>
                <a:lnTo>
                  <a:pt x="804080" y="896004"/>
                </a:lnTo>
                <a:lnTo>
                  <a:pt x="804306" y="896684"/>
                </a:lnTo>
                <a:lnTo>
                  <a:pt x="803740" y="897477"/>
                </a:lnTo>
                <a:lnTo>
                  <a:pt x="803060" y="898044"/>
                </a:lnTo>
                <a:lnTo>
                  <a:pt x="801813" y="898497"/>
                </a:lnTo>
                <a:lnTo>
                  <a:pt x="800566" y="898497"/>
                </a:lnTo>
                <a:cubicBezTo>
                  <a:pt x="800566" y="898497"/>
                  <a:pt x="799092" y="899177"/>
                  <a:pt x="799092" y="899177"/>
                </a:cubicBezTo>
                <a:lnTo>
                  <a:pt x="797959" y="900991"/>
                </a:lnTo>
                <a:lnTo>
                  <a:pt x="797619" y="902691"/>
                </a:lnTo>
                <a:lnTo>
                  <a:pt x="797619" y="904618"/>
                </a:lnTo>
                <a:cubicBezTo>
                  <a:pt x="797619" y="904618"/>
                  <a:pt x="798526" y="907565"/>
                  <a:pt x="798526" y="907565"/>
                </a:cubicBezTo>
                <a:lnTo>
                  <a:pt x="800339" y="909719"/>
                </a:lnTo>
                <a:lnTo>
                  <a:pt x="802720" y="910852"/>
                </a:lnTo>
                <a:lnTo>
                  <a:pt x="805213" y="910852"/>
                </a:lnTo>
                <a:cubicBezTo>
                  <a:pt x="805213" y="910852"/>
                  <a:pt x="809634" y="908925"/>
                  <a:pt x="809634" y="908925"/>
                </a:cubicBezTo>
                <a:lnTo>
                  <a:pt x="812014" y="908472"/>
                </a:lnTo>
                <a:lnTo>
                  <a:pt x="814394" y="908472"/>
                </a:lnTo>
                <a:cubicBezTo>
                  <a:pt x="814394" y="908472"/>
                  <a:pt x="816888" y="908585"/>
                  <a:pt x="816888" y="908585"/>
                </a:cubicBezTo>
                <a:lnTo>
                  <a:pt x="819268" y="909492"/>
                </a:lnTo>
                <a:lnTo>
                  <a:pt x="820062" y="910739"/>
                </a:lnTo>
                <a:lnTo>
                  <a:pt x="820062" y="912666"/>
                </a:lnTo>
                <a:cubicBezTo>
                  <a:pt x="820062" y="912666"/>
                  <a:pt x="819382" y="913233"/>
                  <a:pt x="819382" y="913233"/>
                </a:cubicBezTo>
                <a:lnTo>
                  <a:pt x="813261" y="916293"/>
                </a:lnTo>
                <a:lnTo>
                  <a:pt x="807934" y="918446"/>
                </a:lnTo>
                <a:lnTo>
                  <a:pt x="804986" y="919920"/>
                </a:lnTo>
                <a:lnTo>
                  <a:pt x="803853" y="921053"/>
                </a:lnTo>
                <a:lnTo>
                  <a:pt x="803853" y="924907"/>
                </a:lnTo>
                <a:cubicBezTo>
                  <a:pt x="803853" y="924907"/>
                  <a:pt x="805100" y="928647"/>
                  <a:pt x="805100" y="928647"/>
                </a:cubicBezTo>
                <a:lnTo>
                  <a:pt x="807140" y="931595"/>
                </a:lnTo>
                <a:lnTo>
                  <a:pt x="823349" y="939075"/>
                </a:lnTo>
                <a:lnTo>
                  <a:pt x="826409" y="940662"/>
                </a:lnTo>
                <a:lnTo>
                  <a:pt x="826409" y="941342"/>
                </a:lnTo>
                <a:cubicBezTo>
                  <a:pt x="826409" y="941342"/>
                  <a:pt x="825729" y="941796"/>
                  <a:pt x="825729" y="941796"/>
                </a:cubicBezTo>
                <a:lnTo>
                  <a:pt x="824709" y="942136"/>
                </a:lnTo>
                <a:lnTo>
                  <a:pt x="823915" y="942929"/>
                </a:lnTo>
                <a:lnTo>
                  <a:pt x="822215" y="945196"/>
                </a:lnTo>
                <a:lnTo>
                  <a:pt x="820968" y="945649"/>
                </a:lnTo>
                <a:lnTo>
                  <a:pt x="820742" y="944743"/>
                </a:lnTo>
                <a:lnTo>
                  <a:pt x="820742" y="943043"/>
                </a:lnTo>
                <a:cubicBezTo>
                  <a:pt x="820742" y="943043"/>
                  <a:pt x="819835" y="941456"/>
                  <a:pt x="819835" y="941456"/>
                </a:cubicBezTo>
                <a:lnTo>
                  <a:pt x="818701" y="940549"/>
                </a:lnTo>
                <a:lnTo>
                  <a:pt x="814508" y="939189"/>
                </a:lnTo>
                <a:lnTo>
                  <a:pt x="812014" y="937375"/>
                </a:lnTo>
                <a:lnTo>
                  <a:pt x="810654" y="937829"/>
                </a:lnTo>
                <a:lnTo>
                  <a:pt x="809520" y="939189"/>
                </a:lnTo>
                <a:lnTo>
                  <a:pt x="807027" y="939642"/>
                </a:lnTo>
                <a:lnTo>
                  <a:pt x="803400" y="939642"/>
                </a:lnTo>
                <a:cubicBezTo>
                  <a:pt x="803400" y="939642"/>
                  <a:pt x="801926" y="938622"/>
                  <a:pt x="801926" y="938622"/>
                </a:cubicBezTo>
                <a:lnTo>
                  <a:pt x="801926" y="936468"/>
                </a:lnTo>
                <a:cubicBezTo>
                  <a:pt x="801926" y="936468"/>
                  <a:pt x="799092" y="933522"/>
                  <a:pt x="799092" y="933522"/>
                </a:cubicBezTo>
                <a:lnTo>
                  <a:pt x="795919" y="932161"/>
                </a:lnTo>
                <a:lnTo>
                  <a:pt x="793992" y="928194"/>
                </a:lnTo>
                <a:lnTo>
                  <a:pt x="797506" y="928194"/>
                </a:lnTo>
                <a:cubicBezTo>
                  <a:pt x="797506" y="928194"/>
                  <a:pt x="799206" y="927627"/>
                  <a:pt x="799206" y="927627"/>
                </a:cubicBezTo>
                <a:lnTo>
                  <a:pt x="797959" y="924794"/>
                </a:lnTo>
                <a:lnTo>
                  <a:pt x="796145" y="916746"/>
                </a:lnTo>
                <a:lnTo>
                  <a:pt x="794332" y="917540"/>
                </a:lnTo>
                <a:lnTo>
                  <a:pt x="792745" y="919693"/>
                </a:lnTo>
                <a:lnTo>
                  <a:pt x="793765" y="922527"/>
                </a:lnTo>
                <a:lnTo>
                  <a:pt x="789231" y="924340"/>
                </a:lnTo>
                <a:lnTo>
                  <a:pt x="789458" y="927741"/>
                </a:lnTo>
                <a:lnTo>
                  <a:pt x="789458" y="931255"/>
                </a:lnTo>
                <a:cubicBezTo>
                  <a:pt x="789458" y="931255"/>
                  <a:pt x="791385" y="935222"/>
                  <a:pt x="791385" y="935222"/>
                </a:cubicBezTo>
                <a:lnTo>
                  <a:pt x="793879" y="935902"/>
                </a:lnTo>
                <a:lnTo>
                  <a:pt x="795805" y="937148"/>
                </a:lnTo>
                <a:lnTo>
                  <a:pt x="797279" y="939302"/>
                </a:lnTo>
                <a:lnTo>
                  <a:pt x="800793" y="942703"/>
                </a:lnTo>
                <a:lnTo>
                  <a:pt x="800566" y="944063"/>
                </a:lnTo>
                <a:lnTo>
                  <a:pt x="798412" y="943269"/>
                </a:lnTo>
                <a:lnTo>
                  <a:pt x="795239" y="943269"/>
                </a:lnTo>
                <a:cubicBezTo>
                  <a:pt x="795239" y="943269"/>
                  <a:pt x="792632" y="942703"/>
                  <a:pt x="792632" y="942703"/>
                </a:cubicBezTo>
                <a:lnTo>
                  <a:pt x="792859" y="940549"/>
                </a:lnTo>
                <a:lnTo>
                  <a:pt x="792632" y="938509"/>
                </a:lnTo>
                <a:lnTo>
                  <a:pt x="790591" y="937829"/>
                </a:lnTo>
                <a:lnTo>
                  <a:pt x="788551" y="938169"/>
                </a:lnTo>
                <a:lnTo>
                  <a:pt x="787985" y="938849"/>
                </a:lnTo>
                <a:lnTo>
                  <a:pt x="787644" y="939982"/>
                </a:lnTo>
                <a:lnTo>
                  <a:pt x="787191" y="940662"/>
                </a:lnTo>
                <a:lnTo>
                  <a:pt x="784924" y="941456"/>
                </a:lnTo>
                <a:lnTo>
                  <a:pt x="783337" y="941682"/>
                </a:lnTo>
                <a:lnTo>
                  <a:pt x="779370" y="939982"/>
                </a:lnTo>
                <a:lnTo>
                  <a:pt x="778577" y="939982"/>
                </a:lnTo>
                <a:cubicBezTo>
                  <a:pt x="778577" y="939982"/>
                  <a:pt x="776423" y="941456"/>
                  <a:pt x="776423" y="941456"/>
                </a:cubicBezTo>
                <a:lnTo>
                  <a:pt x="774950" y="943043"/>
                </a:lnTo>
                <a:lnTo>
                  <a:pt x="774270" y="943043"/>
                </a:lnTo>
                <a:cubicBezTo>
                  <a:pt x="774270" y="943043"/>
                  <a:pt x="772003" y="941456"/>
                  <a:pt x="772003" y="941456"/>
                </a:cubicBezTo>
                <a:lnTo>
                  <a:pt x="770303" y="941116"/>
                </a:lnTo>
                <a:lnTo>
                  <a:pt x="769849" y="942363"/>
                </a:lnTo>
                <a:lnTo>
                  <a:pt x="768149" y="942929"/>
                </a:lnTo>
                <a:lnTo>
                  <a:pt x="767696" y="943949"/>
                </a:lnTo>
                <a:lnTo>
                  <a:pt x="768262" y="946216"/>
                </a:lnTo>
                <a:lnTo>
                  <a:pt x="769736" y="947010"/>
                </a:lnTo>
                <a:lnTo>
                  <a:pt x="777783" y="946783"/>
                </a:lnTo>
                <a:lnTo>
                  <a:pt x="782090" y="949050"/>
                </a:lnTo>
                <a:lnTo>
                  <a:pt x="788325" y="949617"/>
                </a:lnTo>
                <a:lnTo>
                  <a:pt x="792178" y="950750"/>
                </a:lnTo>
                <a:lnTo>
                  <a:pt x="797052" y="952564"/>
                </a:lnTo>
                <a:lnTo>
                  <a:pt x="801473" y="950750"/>
                </a:lnTo>
                <a:lnTo>
                  <a:pt x="801926" y="950750"/>
                </a:lnTo>
                <a:cubicBezTo>
                  <a:pt x="801926" y="950750"/>
                  <a:pt x="802380" y="951544"/>
                  <a:pt x="802380" y="951544"/>
                </a:cubicBezTo>
                <a:lnTo>
                  <a:pt x="804420" y="952790"/>
                </a:lnTo>
                <a:lnTo>
                  <a:pt x="806573" y="952790"/>
                </a:lnTo>
                <a:cubicBezTo>
                  <a:pt x="806573" y="952790"/>
                  <a:pt x="809294" y="951657"/>
                  <a:pt x="809294" y="951657"/>
                </a:cubicBezTo>
                <a:lnTo>
                  <a:pt x="811901" y="950410"/>
                </a:lnTo>
                <a:close/>
                <a:moveTo>
                  <a:pt x="861320" y="977613"/>
                </a:moveTo>
                <a:lnTo>
                  <a:pt x="860866" y="976933"/>
                </a:lnTo>
                <a:lnTo>
                  <a:pt x="860413" y="976933"/>
                </a:lnTo>
                <a:cubicBezTo>
                  <a:pt x="860413" y="976933"/>
                  <a:pt x="859393" y="978520"/>
                  <a:pt x="859393" y="978520"/>
                </a:cubicBezTo>
                <a:lnTo>
                  <a:pt x="858033" y="979200"/>
                </a:lnTo>
                <a:lnTo>
                  <a:pt x="857352" y="979880"/>
                </a:lnTo>
                <a:lnTo>
                  <a:pt x="857012" y="980673"/>
                </a:lnTo>
                <a:lnTo>
                  <a:pt x="857012" y="981240"/>
                </a:lnTo>
                <a:cubicBezTo>
                  <a:pt x="857012" y="981240"/>
                  <a:pt x="860526" y="982147"/>
                  <a:pt x="860526" y="982147"/>
                </a:cubicBezTo>
                <a:lnTo>
                  <a:pt x="861320" y="982600"/>
                </a:lnTo>
                <a:lnTo>
                  <a:pt x="861886" y="983167"/>
                </a:lnTo>
                <a:lnTo>
                  <a:pt x="862680" y="982941"/>
                </a:lnTo>
                <a:lnTo>
                  <a:pt x="863133" y="982487"/>
                </a:lnTo>
                <a:lnTo>
                  <a:pt x="863133" y="981920"/>
                </a:lnTo>
                <a:cubicBezTo>
                  <a:pt x="863133" y="981920"/>
                  <a:pt x="862226" y="980220"/>
                  <a:pt x="862226" y="980220"/>
                </a:cubicBezTo>
                <a:lnTo>
                  <a:pt x="861433" y="977840"/>
                </a:lnTo>
                <a:close/>
                <a:moveTo>
                  <a:pt x="846131" y="973533"/>
                </a:moveTo>
                <a:lnTo>
                  <a:pt x="844884" y="972286"/>
                </a:lnTo>
                <a:lnTo>
                  <a:pt x="841711" y="969792"/>
                </a:lnTo>
                <a:lnTo>
                  <a:pt x="841257" y="969112"/>
                </a:lnTo>
                <a:lnTo>
                  <a:pt x="841257" y="968319"/>
                </a:lnTo>
                <a:cubicBezTo>
                  <a:pt x="841257" y="968319"/>
                  <a:pt x="842164" y="966732"/>
                  <a:pt x="842164" y="966732"/>
                </a:cubicBezTo>
                <a:lnTo>
                  <a:pt x="841144" y="965599"/>
                </a:lnTo>
                <a:lnTo>
                  <a:pt x="840124" y="964692"/>
                </a:lnTo>
                <a:lnTo>
                  <a:pt x="835930" y="964238"/>
                </a:lnTo>
                <a:lnTo>
                  <a:pt x="835363" y="963558"/>
                </a:lnTo>
                <a:lnTo>
                  <a:pt x="835703" y="962765"/>
                </a:lnTo>
                <a:lnTo>
                  <a:pt x="839784" y="960158"/>
                </a:lnTo>
                <a:lnTo>
                  <a:pt x="838537" y="957664"/>
                </a:lnTo>
                <a:lnTo>
                  <a:pt x="834570" y="957664"/>
                </a:lnTo>
                <a:cubicBezTo>
                  <a:pt x="834570" y="957664"/>
                  <a:pt x="829469" y="959478"/>
                  <a:pt x="829469" y="959478"/>
                </a:cubicBezTo>
                <a:lnTo>
                  <a:pt x="813034" y="956417"/>
                </a:lnTo>
                <a:lnTo>
                  <a:pt x="809294" y="955284"/>
                </a:lnTo>
                <a:lnTo>
                  <a:pt x="808500" y="960725"/>
                </a:lnTo>
                <a:lnTo>
                  <a:pt x="807934" y="962198"/>
                </a:lnTo>
                <a:lnTo>
                  <a:pt x="807140" y="962765"/>
                </a:lnTo>
                <a:lnTo>
                  <a:pt x="807140" y="963331"/>
                </a:lnTo>
                <a:cubicBezTo>
                  <a:pt x="807140" y="963331"/>
                  <a:pt x="809180" y="964125"/>
                  <a:pt x="809180" y="964125"/>
                </a:cubicBezTo>
                <a:lnTo>
                  <a:pt x="809634" y="964578"/>
                </a:lnTo>
                <a:lnTo>
                  <a:pt x="809860" y="965485"/>
                </a:lnTo>
                <a:lnTo>
                  <a:pt x="810427" y="966052"/>
                </a:lnTo>
                <a:lnTo>
                  <a:pt x="813374" y="965485"/>
                </a:lnTo>
                <a:lnTo>
                  <a:pt x="813828" y="965825"/>
                </a:lnTo>
                <a:lnTo>
                  <a:pt x="813828" y="967979"/>
                </a:lnTo>
                <a:cubicBezTo>
                  <a:pt x="813828" y="967979"/>
                  <a:pt x="814054" y="968659"/>
                  <a:pt x="814054" y="968659"/>
                </a:cubicBezTo>
                <a:lnTo>
                  <a:pt x="814734" y="969226"/>
                </a:lnTo>
                <a:lnTo>
                  <a:pt x="816775" y="970132"/>
                </a:lnTo>
                <a:lnTo>
                  <a:pt x="817908" y="971719"/>
                </a:lnTo>
                <a:lnTo>
                  <a:pt x="818815" y="972286"/>
                </a:lnTo>
                <a:lnTo>
                  <a:pt x="822328" y="973306"/>
                </a:lnTo>
                <a:lnTo>
                  <a:pt x="823575" y="973306"/>
                </a:lnTo>
                <a:cubicBezTo>
                  <a:pt x="823575" y="973306"/>
                  <a:pt x="821195" y="970019"/>
                  <a:pt x="821195" y="970019"/>
                </a:cubicBezTo>
                <a:lnTo>
                  <a:pt x="819948" y="967866"/>
                </a:lnTo>
                <a:lnTo>
                  <a:pt x="819948" y="967072"/>
                </a:lnTo>
                <a:cubicBezTo>
                  <a:pt x="819948" y="967072"/>
                  <a:pt x="821195" y="963785"/>
                  <a:pt x="821195" y="963785"/>
                </a:cubicBezTo>
                <a:lnTo>
                  <a:pt x="823349" y="964012"/>
                </a:lnTo>
                <a:lnTo>
                  <a:pt x="824255" y="964352"/>
                </a:lnTo>
                <a:lnTo>
                  <a:pt x="826409" y="966279"/>
                </a:lnTo>
                <a:lnTo>
                  <a:pt x="827202" y="966619"/>
                </a:lnTo>
                <a:lnTo>
                  <a:pt x="829129" y="966052"/>
                </a:lnTo>
                <a:lnTo>
                  <a:pt x="829583" y="966052"/>
                </a:lnTo>
                <a:cubicBezTo>
                  <a:pt x="829583" y="966052"/>
                  <a:pt x="829583" y="966845"/>
                  <a:pt x="829583" y="966845"/>
                </a:cubicBezTo>
                <a:lnTo>
                  <a:pt x="828676" y="969452"/>
                </a:lnTo>
                <a:lnTo>
                  <a:pt x="828676" y="970132"/>
                </a:lnTo>
                <a:cubicBezTo>
                  <a:pt x="828676" y="970132"/>
                  <a:pt x="829356" y="971719"/>
                  <a:pt x="829356" y="971719"/>
                </a:cubicBezTo>
                <a:lnTo>
                  <a:pt x="829923" y="972512"/>
                </a:lnTo>
                <a:lnTo>
                  <a:pt x="831623" y="972059"/>
                </a:lnTo>
                <a:lnTo>
                  <a:pt x="833550" y="972626"/>
                </a:lnTo>
                <a:lnTo>
                  <a:pt x="835590" y="972626"/>
                </a:lnTo>
                <a:cubicBezTo>
                  <a:pt x="835590" y="972626"/>
                  <a:pt x="838197" y="973759"/>
                  <a:pt x="838197" y="973759"/>
                </a:cubicBezTo>
                <a:lnTo>
                  <a:pt x="840804" y="974213"/>
                </a:lnTo>
                <a:lnTo>
                  <a:pt x="841711" y="974666"/>
                </a:lnTo>
                <a:lnTo>
                  <a:pt x="843071" y="977160"/>
                </a:lnTo>
                <a:lnTo>
                  <a:pt x="844544" y="978180"/>
                </a:lnTo>
                <a:lnTo>
                  <a:pt x="846018" y="978747"/>
                </a:lnTo>
                <a:lnTo>
                  <a:pt x="846698" y="978520"/>
                </a:lnTo>
                <a:lnTo>
                  <a:pt x="846698" y="976820"/>
                </a:lnTo>
                <a:cubicBezTo>
                  <a:pt x="846698" y="976820"/>
                  <a:pt x="846471" y="974666"/>
                  <a:pt x="846471" y="974666"/>
                </a:cubicBezTo>
                <a:lnTo>
                  <a:pt x="845791" y="973419"/>
                </a:lnTo>
                <a:close/>
                <a:moveTo>
                  <a:pt x="878208" y="963898"/>
                </a:moveTo>
                <a:lnTo>
                  <a:pt x="877868" y="963898"/>
                </a:lnTo>
                <a:cubicBezTo>
                  <a:pt x="877868" y="963898"/>
                  <a:pt x="876735" y="964805"/>
                  <a:pt x="876735" y="964805"/>
                </a:cubicBezTo>
                <a:lnTo>
                  <a:pt x="876168" y="965372"/>
                </a:lnTo>
                <a:lnTo>
                  <a:pt x="875941" y="966052"/>
                </a:lnTo>
                <a:lnTo>
                  <a:pt x="875941" y="966619"/>
                </a:lnTo>
                <a:cubicBezTo>
                  <a:pt x="875941" y="966619"/>
                  <a:pt x="876508" y="967072"/>
                  <a:pt x="876508" y="967072"/>
                </a:cubicBezTo>
                <a:lnTo>
                  <a:pt x="877755" y="967072"/>
                </a:lnTo>
                <a:cubicBezTo>
                  <a:pt x="877755" y="967072"/>
                  <a:pt x="879342" y="965825"/>
                  <a:pt x="879342" y="965825"/>
                </a:cubicBezTo>
                <a:lnTo>
                  <a:pt x="880135" y="964578"/>
                </a:lnTo>
                <a:lnTo>
                  <a:pt x="878322" y="963785"/>
                </a:lnTo>
                <a:close/>
                <a:moveTo>
                  <a:pt x="860980" y="121734"/>
                </a:moveTo>
                <a:lnTo>
                  <a:pt x="856559" y="122527"/>
                </a:lnTo>
                <a:lnTo>
                  <a:pt x="853952" y="122527"/>
                </a:lnTo>
                <a:cubicBezTo>
                  <a:pt x="853952" y="122527"/>
                  <a:pt x="852139" y="122301"/>
                  <a:pt x="852139" y="122301"/>
                </a:cubicBezTo>
                <a:lnTo>
                  <a:pt x="851572" y="121847"/>
                </a:lnTo>
                <a:lnTo>
                  <a:pt x="850325" y="121054"/>
                </a:lnTo>
                <a:lnTo>
                  <a:pt x="850098" y="120147"/>
                </a:lnTo>
                <a:lnTo>
                  <a:pt x="850098" y="118900"/>
                </a:lnTo>
                <a:cubicBezTo>
                  <a:pt x="850098" y="118900"/>
                  <a:pt x="850439" y="116634"/>
                  <a:pt x="850439" y="116634"/>
                </a:cubicBezTo>
                <a:lnTo>
                  <a:pt x="850439" y="113460"/>
                </a:lnTo>
                <a:cubicBezTo>
                  <a:pt x="850439" y="113460"/>
                  <a:pt x="848852" y="109833"/>
                  <a:pt x="848852" y="109833"/>
                </a:cubicBezTo>
                <a:lnTo>
                  <a:pt x="848852" y="108699"/>
                </a:lnTo>
                <a:cubicBezTo>
                  <a:pt x="848852" y="108699"/>
                  <a:pt x="848852" y="106886"/>
                  <a:pt x="848852" y="106886"/>
                </a:cubicBezTo>
                <a:lnTo>
                  <a:pt x="848171" y="103485"/>
                </a:lnTo>
                <a:lnTo>
                  <a:pt x="846358" y="101785"/>
                </a:lnTo>
                <a:lnTo>
                  <a:pt x="845791" y="98952"/>
                </a:lnTo>
                <a:lnTo>
                  <a:pt x="845565" y="96458"/>
                </a:lnTo>
                <a:lnTo>
                  <a:pt x="844091" y="93397"/>
                </a:lnTo>
                <a:lnTo>
                  <a:pt x="843864" y="89431"/>
                </a:lnTo>
                <a:lnTo>
                  <a:pt x="843864" y="86030"/>
                </a:lnTo>
                <a:cubicBezTo>
                  <a:pt x="843864" y="86030"/>
                  <a:pt x="841484" y="82176"/>
                  <a:pt x="841484" y="82176"/>
                </a:cubicBezTo>
                <a:lnTo>
                  <a:pt x="838990" y="77982"/>
                </a:lnTo>
                <a:lnTo>
                  <a:pt x="836950" y="77415"/>
                </a:lnTo>
                <a:lnTo>
                  <a:pt x="836497" y="76962"/>
                </a:lnTo>
                <a:lnTo>
                  <a:pt x="836270" y="75715"/>
                </a:lnTo>
                <a:lnTo>
                  <a:pt x="836270" y="73902"/>
                </a:lnTo>
                <a:cubicBezTo>
                  <a:pt x="836270" y="73902"/>
                  <a:pt x="836384" y="72769"/>
                  <a:pt x="836384" y="72769"/>
                </a:cubicBezTo>
                <a:lnTo>
                  <a:pt x="837970" y="70955"/>
                </a:lnTo>
                <a:lnTo>
                  <a:pt x="837970" y="70728"/>
                </a:lnTo>
                <a:cubicBezTo>
                  <a:pt x="837970" y="70728"/>
                  <a:pt x="837744" y="70388"/>
                  <a:pt x="837744" y="70388"/>
                </a:cubicBezTo>
                <a:lnTo>
                  <a:pt x="833777" y="67668"/>
                </a:lnTo>
                <a:lnTo>
                  <a:pt x="832756" y="66874"/>
                </a:lnTo>
                <a:lnTo>
                  <a:pt x="832416" y="65854"/>
                </a:lnTo>
                <a:lnTo>
                  <a:pt x="832416" y="64948"/>
                </a:lnTo>
                <a:cubicBezTo>
                  <a:pt x="832416" y="64948"/>
                  <a:pt x="833437" y="64041"/>
                  <a:pt x="833437" y="64041"/>
                </a:cubicBezTo>
                <a:lnTo>
                  <a:pt x="833890" y="63361"/>
                </a:lnTo>
                <a:lnTo>
                  <a:pt x="832983" y="61434"/>
                </a:lnTo>
                <a:lnTo>
                  <a:pt x="832983" y="59733"/>
                </a:lnTo>
                <a:cubicBezTo>
                  <a:pt x="832983" y="59733"/>
                  <a:pt x="832530" y="58940"/>
                  <a:pt x="832530" y="58940"/>
                </a:cubicBezTo>
                <a:lnTo>
                  <a:pt x="832530" y="58373"/>
                </a:lnTo>
                <a:cubicBezTo>
                  <a:pt x="832530" y="58373"/>
                  <a:pt x="833210" y="57920"/>
                  <a:pt x="833210" y="57920"/>
                </a:cubicBezTo>
                <a:lnTo>
                  <a:pt x="835817" y="57353"/>
                </a:lnTo>
                <a:lnTo>
                  <a:pt x="836610" y="55540"/>
                </a:lnTo>
                <a:lnTo>
                  <a:pt x="836610" y="54066"/>
                </a:lnTo>
                <a:cubicBezTo>
                  <a:pt x="836610" y="54066"/>
                  <a:pt x="836270" y="53046"/>
                  <a:pt x="836270" y="53046"/>
                </a:cubicBezTo>
                <a:lnTo>
                  <a:pt x="833890" y="50439"/>
                </a:lnTo>
                <a:lnTo>
                  <a:pt x="833890" y="49986"/>
                </a:lnTo>
                <a:cubicBezTo>
                  <a:pt x="833890" y="49986"/>
                  <a:pt x="836384" y="46359"/>
                  <a:pt x="836384" y="46359"/>
                </a:cubicBezTo>
                <a:lnTo>
                  <a:pt x="838197" y="43978"/>
                </a:lnTo>
                <a:lnTo>
                  <a:pt x="838650" y="43525"/>
                </a:lnTo>
                <a:lnTo>
                  <a:pt x="838650" y="42958"/>
                </a:lnTo>
                <a:cubicBezTo>
                  <a:pt x="838650" y="42958"/>
                  <a:pt x="838084" y="42278"/>
                  <a:pt x="838084" y="42278"/>
                </a:cubicBezTo>
                <a:lnTo>
                  <a:pt x="836950" y="41371"/>
                </a:lnTo>
                <a:lnTo>
                  <a:pt x="835477" y="40351"/>
                </a:lnTo>
                <a:lnTo>
                  <a:pt x="834230" y="39105"/>
                </a:lnTo>
                <a:lnTo>
                  <a:pt x="832643" y="37291"/>
                </a:lnTo>
                <a:lnTo>
                  <a:pt x="830603" y="35704"/>
                </a:lnTo>
                <a:lnTo>
                  <a:pt x="829129" y="34117"/>
                </a:lnTo>
                <a:lnTo>
                  <a:pt x="828336" y="32870"/>
                </a:lnTo>
                <a:lnTo>
                  <a:pt x="828336" y="31510"/>
                </a:lnTo>
                <a:cubicBezTo>
                  <a:pt x="828336" y="31510"/>
                  <a:pt x="828109" y="29357"/>
                  <a:pt x="828109" y="29357"/>
                </a:cubicBezTo>
                <a:lnTo>
                  <a:pt x="827089" y="25843"/>
                </a:lnTo>
                <a:lnTo>
                  <a:pt x="826862" y="23463"/>
                </a:lnTo>
                <a:lnTo>
                  <a:pt x="826409" y="20856"/>
                </a:lnTo>
                <a:lnTo>
                  <a:pt x="825956" y="19156"/>
                </a:lnTo>
                <a:lnTo>
                  <a:pt x="825729" y="17455"/>
                </a:lnTo>
                <a:lnTo>
                  <a:pt x="825049" y="15642"/>
                </a:lnTo>
                <a:lnTo>
                  <a:pt x="824709" y="14282"/>
                </a:lnTo>
                <a:lnTo>
                  <a:pt x="825276" y="13375"/>
                </a:lnTo>
                <a:lnTo>
                  <a:pt x="825842" y="12695"/>
                </a:lnTo>
                <a:lnTo>
                  <a:pt x="825842" y="12241"/>
                </a:lnTo>
                <a:cubicBezTo>
                  <a:pt x="825842" y="12241"/>
                  <a:pt x="821875" y="10315"/>
                  <a:pt x="821875" y="10315"/>
                </a:cubicBezTo>
                <a:lnTo>
                  <a:pt x="821195" y="9861"/>
                </a:lnTo>
                <a:lnTo>
                  <a:pt x="820288" y="6007"/>
                </a:lnTo>
                <a:lnTo>
                  <a:pt x="817455" y="2607"/>
                </a:lnTo>
                <a:lnTo>
                  <a:pt x="817115" y="0"/>
                </a:lnTo>
                <a:lnTo>
                  <a:pt x="815528" y="1474"/>
                </a:lnTo>
                <a:lnTo>
                  <a:pt x="813487" y="3174"/>
                </a:lnTo>
                <a:lnTo>
                  <a:pt x="810994" y="3514"/>
                </a:lnTo>
                <a:lnTo>
                  <a:pt x="810087" y="4421"/>
                </a:lnTo>
                <a:lnTo>
                  <a:pt x="810314" y="6234"/>
                </a:lnTo>
                <a:lnTo>
                  <a:pt x="811107" y="8841"/>
                </a:lnTo>
                <a:lnTo>
                  <a:pt x="811107" y="10881"/>
                </a:lnTo>
                <a:cubicBezTo>
                  <a:pt x="811107" y="10881"/>
                  <a:pt x="810314" y="13262"/>
                  <a:pt x="810314" y="13262"/>
                </a:cubicBezTo>
                <a:lnTo>
                  <a:pt x="808500" y="15755"/>
                </a:lnTo>
                <a:lnTo>
                  <a:pt x="805780" y="17455"/>
                </a:lnTo>
                <a:lnTo>
                  <a:pt x="803173" y="18362"/>
                </a:lnTo>
                <a:lnTo>
                  <a:pt x="801133" y="18362"/>
                </a:lnTo>
                <a:cubicBezTo>
                  <a:pt x="801133" y="18362"/>
                  <a:pt x="799206" y="18589"/>
                  <a:pt x="799206" y="18589"/>
                </a:cubicBezTo>
                <a:lnTo>
                  <a:pt x="798412" y="18816"/>
                </a:lnTo>
                <a:lnTo>
                  <a:pt x="799546" y="19949"/>
                </a:lnTo>
                <a:lnTo>
                  <a:pt x="800113" y="24369"/>
                </a:lnTo>
                <a:lnTo>
                  <a:pt x="800113" y="29584"/>
                </a:lnTo>
                <a:cubicBezTo>
                  <a:pt x="800113" y="29584"/>
                  <a:pt x="801359" y="39558"/>
                  <a:pt x="801359" y="39558"/>
                </a:cubicBezTo>
                <a:lnTo>
                  <a:pt x="802720" y="44545"/>
                </a:lnTo>
                <a:lnTo>
                  <a:pt x="802946" y="47379"/>
                </a:lnTo>
                <a:lnTo>
                  <a:pt x="803740" y="49532"/>
                </a:lnTo>
                <a:lnTo>
                  <a:pt x="803966" y="51799"/>
                </a:lnTo>
                <a:lnTo>
                  <a:pt x="803966" y="61434"/>
                </a:lnTo>
                <a:cubicBezTo>
                  <a:pt x="803966" y="61434"/>
                  <a:pt x="803060" y="68348"/>
                  <a:pt x="803060" y="68348"/>
                </a:cubicBezTo>
                <a:lnTo>
                  <a:pt x="803060" y="72769"/>
                </a:lnTo>
                <a:cubicBezTo>
                  <a:pt x="803060" y="72769"/>
                  <a:pt x="805213" y="84896"/>
                  <a:pt x="805213" y="84896"/>
                </a:cubicBezTo>
                <a:lnTo>
                  <a:pt x="805440" y="87277"/>
                </a:lnTo>
                <a:lnTo>
                  <a:pt x="805440" y="90451"/>
                </a:lnTo>
                <a:cubicBezTo>
                  <a:pt x="805440" y="90451"/>
                  <a:pt x="804420" y="93851"/>
                  <a:pt x="804420" y="93851"/>
                </a:cubicBezTo>
                <a:lnTo>
                  <a:pt x="803853" y="99065"/>
                </a:lnTo>
                <a:lnTo>
                  <a:pt x="803286" y="101558"/>
                </a:lnTo>
                <a:lnTo>
                  <a:pt x="802380" y="106546"/>
                </a:lnTo>
                <a:lnTo>
                  <a:pt x="801700" y="114933"/>
                </a:lnTo>
                <a:lnTo>
                  <a:pt x="800226" y="121734"/>
                </a:lnTo>
                <a:lnTo>
                  <a:pt x="799092" y="124568"/>
                </a:lnTo>
                <a:lnTo>
                  <a:pt x="797846" y="126041"/>
                </a:lnTo>
                <a:lnTo>
                  <a:pt x="795465" y="126608"/>
                </a:lnTo>
                <a:lnTo>
                  <a:pt x="795465" y="129328"/>
                </a:lnTo>
                <a:cubicBezTo>
                  <a:pt x="795465" y="129328"/>
                  <a:pt x="794899" y="131255"/>
                  <a:pt x="794899" y="131255"/>
                </a:cubicBezTo>
                <a:lnTo>
                  <a:pt x="794899" y="133862"/>
                </a:lnTo>
                <a:cubicBezTo>
                  <a:pt x="794899" y="133862"/>
                  <a:pt x="796599" y="136469"/>
                  <a:pt x="796599" y="136469"/>
                </a:cubicBezTo>
                <a:lnTo>
                  <a:pt x="798526" y="137489"/>
                </a:lnTo>
                <a:lnTo>
                  <a:pt x="799092" y="138396"/>
                </a:lnTo>
                <a:lnTo>
                  <a:pt x="798752" y="140436"/>
                </a:lnTo>
                <a:lnTo>
                  <a:pt x="797166" y="143383"/>
                </a:lnTo>
                <a:lnTo>
                  <a:pt x="796712" y="145764"/>
                </a:lnTo>
                <a:lnTo>
                  <a:pt x="796486" y="147690"/>
                </a:lnTo>
                <a:lnTo>
                  <a:pt x="796712" y="151431"/>
                </a:lnTo>
                <a:lnTo>
                  <a:pt x="795919" y="156078"/>
                </a:lnTo>
                <a:lnTo>
                  <a:pt x="795352" y="163332"/>
                </a:lnTo>
                <a:lnTo>
                  <a:pt x="795692" y="166506"/>
                </a:lnTo>
                <a:lnTo>
                  <a:pt x="797959" y="175687"/>
                </a:lnTo>
                <a:lnTo>
                  <a:pt x="797959" y="177501"/>
                </a:lnTo>
                <a:cubicBezTo>
                  <a:pt x="797959" y="177501"/>
                  <a:pt x="797052" y="180448"/>
                  <a:pt x="797052" y="180448"/>
                </a:cubicBezTo>
                <a:lnTo>
                  <a:pt x="795239" y="183054"/>
                </a:lnTo>
                <a:lnTo>
                  <a:pt x="794105" y="184415"/>
                </a:lnTo>
                <a:lnTo>
                  <a:pt x="792405" y="189969"/>
                </a:lnTo>
                <a:lnTo>
                  <a:pt x="792745" y="191782"/>
                </a:lnTo>
                <a:lnTo>
                  <a:pt x="794105" y="194843"/>
                </a:lnTo>
                <a:lnTo>
                  <a:pt x="793539" y="200283"/>
                </a:lnTo>
                <a:lnTo>
                  <a:pt x="793879" y="202777"/>
                </a:lnTo>
                <a:lnTo>
                  <a:pt x="793085" y="204930"/>
                </a:lnTo>
                <a:lnTo>
                  <a:pt x="792632" y="209011"/>
                </a:lnTo>
                <a:lnTo>
                  <a:pt x="790705" y="214792"/>
                </a:lnTo>
                <a:lnTo>
                  <a:pt x="790478" y="217398"/>
                </a:lnTo>
                <a:lnTo>
                  <a:pt x="788778" y="222953"/>
                </a:lnTo>
                <a:lnTo>
                  <a:pt x="788438" y="225786"/>
                </a:lnTo>
                <a:lnTo>
                  <a:pt x="788438" y="230433"/>
                </a:lnTo>
                <a:cubicBezTo>
                  <a:pt x="788438" y="230433"/>
                  <a:pt x="788211" y="232360"/>
                  <a:pt x="788211" y="232360"/>
                </a:cubicBezTo>
                <a:lnTo>
                  <a:pt x="787758" y="233040"/>
                </a:lnTo>
                <a:lnTo>
                  <a:pt x="785604" y="235647"/>
                </a:lnTo>
                <a:lnTo>
                  <a:pt x="784924" y="237688"/>
                </a:lnTo>
                <a:lnTo>
                  <a:pt x="783564" y="243581"/>
                </a:lnTo>
                <a:lnTo>
                  <a:pt x="782884" y="251062"/>
                </a:lnTo>
                <a:lnTo>
                  <a:pt x="781184" y="254123"/>
                </a:lnTo>
                <a:lnTo>
                  <a:pt x="780390" y="258090"/>
                </a:lnTo>
                <a:lnTo>
                  <a:pt x="778803" y="260583"/>
                </a:lnTo>
                <a:lnTo>
                  <a:pt x="776537" y="262397"/>
                </a:lnTo>
                <a:lnTo>
                  <a:pt x="775970" y="264097"/>
                </a:lnTo>
                <a:lnTo>
                  <a:pt x="776650" y="270558"/>
                </a:lnTo>
                <a:lnTo>
                  <a:pt x="779370" y="274185"/>
                </a:lnTo>
                <a:lnTo>
                  <a:pt x="779937" y="276452"/>
                </a:lnTo>
                <a:lnTo>
                  <a:pt x="780164" y="281439"/>
                </a:lnTo>
                <a:lnTo>
                  <a:pt x="779484" y="288240"/>
                </a:lnTo>
                <a:lnTo>
                  <a:pt x="778463" y="293227"/>
                </a:lnTo>
                <a:lnTo>
                  <a:pt x="772909" y="297761"/>
                </a:lnTo>
                <a:lnTo>
                  <a:pt x="772116" y="304902"/>
                </a:lnTo>
                <a:lnTo>
                  <a:pt x="772116" y="308076"/>
                </a:lnTo>
                <a:cubicBezTo>
                  <a:pt x="772116" y="308076"/>
                  <a:pt x="773249" y="313516"/>
                  <a:pt x="773249" y="313516"/>
                </a:cubicBezTo>
                <a:lnTo>
                  <a:pt x="773249" y="317937"/>
                </a:lnTo>
                <a:cubicBezTo>
                  <a:pt x="773249" y="317937"/>
                  <a:pt x="774836" y="325871"/>
                  <a:pt x="774836" y="325871"/>
                </a:cubicBezTo>
                <a:lnTo>
                  <a:pt x="775857" y="333352"/>
                </a:lnTo>
                <a:lnTo>
                  <a:pt x="776083" y="343100"/>
                </a:lnTo>
                <a:lnTo>
                  <a:pt x="778010" y="347407"/>
                </a:lnTo>
                <a:lnTo>
                  <a:pt x="777217" y="351147"/>
                </a:lnTo>
                <a:lnTo>
                  <a:pt x="777443" y="354094"/>
                </a:lnTo>
                <a:lnTo>
                  <a:pt x="774610" y="361689"/>
                </a:lnTo>
                <a:lnTo>
                  <a:pt x="773703" y="362935"/>
                </a:lnTo>
                <a:lnTo>
                  <a:pt x="771549" y="364749"/>
                </a:lnTo>
                <a:lnTo>
                  <a:pt x="772456" y="369510"/>
                </a:lnTo>
                <a:lnTo>
                  <a:pt x="772456" y="372910"/>
                </a:lnTo>
                <a:cubicBezTo>
                  <a:pt x="772456" y="372910"/>
                  <a:pt x="773703" y="375177"/>
                  <a:pt x="773703" y="375177"/>
                </a:cubicBezTo>
                <a:lnTo>
                  <a:pt x="773136" y="378464"/>
                </a:lnTo>
                <a:lnTo>
                  <a:pt x="769736" y="382544"/>
                </a:lnTo>
                <a:lnTo>
                  <a:pt x="769282" y="384244"/>
                </a:lnTo>
                <a:lnTo>
                  <a:pt x="767809" y="387305"/>
                </a:lnTo>
                <a:lnTo>
                  <a:pt x="766222" y="391045"/>
                </a:lnTo>
                <a:lnTo>
                  <a:pt x="766449" y="394106"/>
                </a:lnTo>
                <a:lnTo>
                  <a:pt x="765655" y="397393"/>
                </a:lnTo>
                <a:lnTo>
                  <a:pt x="765088" y="402266"/>
                </a:lnTo>
                <a:lnTo>
                  <a:pt x="762482" y="409861"/>
                </a:lnTo>
                <a:lnTo>
                  <a:pt x="761688" y="414281"/>
                </a:lnTo>
                <a:lnTo>
                  <a:pt x="758401" y="417908"/>
                </a:lnTo>
                <a:lnTo>
                  <a:pt x="757041" y="420402"/>
                </a:lnTo>
                <a:lnTo>
                  <a:pt x="756021" y="423009"/>
                </a:lnTo>
                <a:lnTo>
                  <a:pt x="754887" y="424483"/>
                </a:lnTo>
                <a:lnTo>
                  <a:pt x="753641" y="426523"/>
                </a:lnTo>
                <a:lnTo>
                  <a:pt x="754434" y="430830"/>
                </a:lnTo>
                <a:lnTo>
                  <a:pt x="752507" y="433777"/>
                </a:lnTo>
                <a:lnTo>
                  <a:pt x="750580" y="436270"/>
                </a:lnTo>
                <a:lnTo>
                  <a:pt x="748653" y="446585"/>
                </a:lnTo>
                <a:lnTo>
                  <a:pt x="746726" y="450326"/>
                </a:lnTo>
                <a:lnTo>
                  <a:pt x="745933" y="452932"/>
                </a:lnTo>
                <a:lnTo>
                  <a:pt x="743666" y="454066"/>
                </a:lnTo>
                <a:lnTo>
                  <a:pt x="743213" y="456900"/>
                </a:lnTo>
                <a:lnTo>
                  <a:pt x="742986" y="458827"/>
                </a:lnTo>
                <a:lnTo>
                  <a:pt x="742533" y="463247"/>
                </a:lnTo>
                <a:lnTo>
                  <a:pt x="741626" y="466081"/>
                </a:lnTo>
                <a:lnTo>
                  <a:pt x="740492" y="467101"/>
                </a:lnTo>
                <a:lnTo>
                  <a:pt x="738339" y="467554"/>
                </a:lnTo>
                <a:lnTo>
                  <a:pt x="733692" y="466648"/>
                </a:lnTo>
                <a:lnTo>
                  <a:pt x="733012" y="468348"/>
                </a:lnTo>
                <a:lnTo>
                  <a:pt x="732445" y="470501"/>
                </a:lnTo>
                <a:lnTo>
                  <a:pt x="733692" y="474015"/>
                </a:lnTo>
                <a:lnTo>
                  <a:pt x="732445" y="476849"/>
                </a:lnTo>
                <a:lnTo>
                  <a:pt x="732445" y="479569"/>
                </a:lnTo>
                <a:cubicBezTo>
                  <a:pt x="732445" y="479569"/>
                  <a:pt x="735505" y="485010"/>
                  <a:pt x="735505" y="485010"/>
                </a:cubicBezTo>
                <a:lnTo>
                  <a:pt x="736525" y="488296"/>
                </a:lnTo>
                <a:lnTo>
                  <a:pt x="736525" y="490563"/>
                </a:lnTo>
                <a:cubicBezTo>
                  <a:pt x="736525" y="490563"/>
                  <a:pt x="735165" y="496571"/>
                  <a:pt x="735165" y="496571"/>
                </a:cubicBezTo>
                <a:lnTo>
                  <a:pt x="735392" y="500198"/>
                </a:lnTo>
                <a:lnTo>
                  <a:pt x="736185" y="503145"/>
                </a:lnTo>
                <a:lnTo>
                  <a:pt x="741399" y="518560"/>
                </a:lnTo>
                <a:lnTo>
                  <a:pt x="740946" y="523661"/>
                </a:lnTo>
                <a:lnTo>
                  <a:pt x="737659" y="533182"/>
                </a:lnTo>
                <a:lnTo>
                  <a:pt x="736185" y="534882"/>
                </a:lnTo>
                <a:lnTo>
                  <a:pt x="732331" y="537716"/>
                </a:lnTo>
                <a:lnTo>
                  <a:pt x="732331" y="540776"/>
                </a:lnTo>
                <a:cubicBezTo>
                  <a:pt x="732331" y="540776"/>
                  <a:pt x="730858" y="545423"/>
                  <a:pt x="730858" y="545423"/>
                </a:cubicBezTo>
                <a:lnTo>
                  <a:pt x="729951" y="550750"/>
                </a:lnTo>
                <a:lnTo>
                  <a:pt x="727118" y="561292"/>
                </a:lnTo>
                <a:lnTo>
                  <a:pt x="725871" y="564012"/>
                </a:lnTo>
                <a:lnTo>
                  <a:pt x="726211" y="567752"/>
                </a:lnTo>
                <a:lnTo>
                  <a:pt x="728024" y="572966"/>
                </a:lnTo>
                <a:lnTo>
                  <a:pt x="728478" y="576253"/>
                </a:lnTo>
                <a:lnTo>
                  <a:pt x="729384" y="578067"/>
                </a:lnTo>
                <a:lnTo>
                  <a:pt x="731425" y="579541"/>
                </a:lnTo>
                <a:lnTo>
                  <a:pt x="733238" y="579767"/>
                </a:lnTo>
                <a:lnTo>
                  <a:pt x="733238" y="580561"/>
                </a:lnTo>
                <a:cubicBezTo>
                  <a:pt x="733238" y="580561"/>
                  <a:pt x="731878" y="581241"/>
                  <a:pt x="731878" y="581241"/>
                </a:cubicBezTo>
                <a:lnTo>
                  <a:pt x="731198" y="582601"/>
                </a:lnTo>
                <a:lnTo>
                  <a:pt x="730971" y="583961"/>
                </a:lnTo>
                <a:lnTo>
                  <a:pt x="733238" y="584754"/>
                </a:lnTo>
                <a:lnTo>
                  <a:pt x="735392" y="585321"/>
                </a:lnTo>
                <a:lnTo>
                  <a:pt x="741059" y="584868"/>
                </a:lnTo>
                <a:lnTo>
                  <a:pt x="742419" y="583961"/>
                </a:lnTo>
                <a:lnTo>
                  <a:pt x="745706" y="578634"/>
                </a:lnTo>
                <a:lnTo>
                  <a:pt x="746953" y="577840"/>
                </a:lnTo>
                <a:lnTo>
                  <a:pt x="748427" y="577840"/>
                </a:lnTo>
                <a:cubicBezTo>
                  <a:pt x="748427" y="577840"/>
                  <a:pt x="750014" y="578634"/>
                  <a:pt x="750014" y="578634"/>
                </a:cubicBezTo>
                <a:lnTo>
                  <a:pt x="752734" y="581694"/>
                </a:lnTo>
                <a:lnTo>
                  <a:pt x="754094" y="582374"/>
                </a:lnTo>
                <a:lnTo>
                  <a:pt x="755341" y="582601"/>
                </a:lnTo>
                <a:lnTo>
                  <a:pt x="757721" y="581467"/>
                </a:lnTo>
                <a:lnTo>
                  <a:pt x="759081" y="577954"/>
                </a:lnTo>
                <a:lnTo>
                  <a:pt x="759875" y="577613"/>
                </a:lnTo>
                <a:lnTo>
                  <a:pt x="758968" y="581581"/>
                </a:lnTo>
                <a:lnTo>
                  <a:pt x="756361" y="583508"/>
                </a:lnTo>
                <a:lnTo>
                  <a:pt x="752847" y="584074"/>
                </a:lnTo>
                <a:lnTo>
                  <a:pt x="751147" y="585548"/>
                </a:lnTo>
                <a:lnTo>
                  <a:pt x="750354" y="586795"/>
                </a:lnTo>
                <a:lnTo>
                  <a:pt x="749560" y="588382"/>
                </a:lnTo>
                <a:lnTo>
                  <a:pt x="750467" y="589742"/>
                </a:lnTo>
                <a:lnTo>
                  <a:pt x="751374" y="590649"/>
                </a:lnTo>
                <a:lnTo>
                  <a:pt x="753754" y="591102"/>
                </a:lnTo>
                <a:lnTo>
                  <a:pt x="756247" y="590308"/>
                </a:lnTo>
                <a:lnTo>
                  <a:pt x="757041" y="596316"/>
                </a:lnTo>
                <a:lnTo>
                  <a:pt x="758061" y="601076"/>
                </a:lnTo>
                <a:lnTo>
                  <a:pt x="757721" y="602323"/>
                </a:lnTo>
                <a:lnTo>
                  <a:pt x="755341" y="597563"/>
                </a:lnTo>
                <a:lnTo>
                  <a:pt x="753641" y="596089"/>
                </a:lnTo>
                <a:lnTo>
                  <a:pt x="752054" y="596656"/>
                </a:lnTo>
                <a:lnTo>
                  <a:pt x="750694" y="597676"/>
                </a:lnTo>
                <a:lnTo>
                  <a:pt x="750467" y="598809"/>
                </a:lnTo>
                <a:lnTo>
                  <a:pt x="751827" y="601643"/>
                </a:lnTo>
                <a:lnTo>
                  <a:pt x="753527" y="604250"/>
                </a:lnTo>
                <a:lnTo>
                  <a:pt x="753074" y="604477"/>
                </a:lnTo>
                <a:lnTo>
                  <a:pt x="750580" y="604137"/>
                </a:lnTo>
                <a:lnTo>
                  <a:pt x="749107" y="608444"/>
                </a:lnTo>
                <a:lnTo>
                  <a:pt x="749107" y="612184"/>
                </a:lnTo>
                <a:cubicBezTo>
                  <a:pt x="749107" y="612184"/>
                  <a:pt x="750807" y="614905"/>
                  <a:pt x="750807" y="614905"/>
                </a:cubicBezTo>
                <a:lnTo>
                  <a:pt x="751034" y="617172"/>
                </a:lnTo>
                <a:lnTo>
                  <a:pt x="751034" y="618418"/>
                </a:lnTo>
                <a:cubicBezTo>
                  <a:pt x="751034" y="618418"/>
                  <a:pt x="748540" y="618645"/>
                  <a:pt x="748540" y="618645"/>
                </a:cubicBezTo>
                <a:lnTo>
                  <a:pt x="747746" y="620912"/>
                </a:lnTo>
                <a:lnTo>
                  <a:pt x="747293" y="622952"/>
                </a:lnTo>
                <a:lnTo>
                  <a:pt x="744460" y="625899"/>
                </a:lnTo>
                <a:lnTo>
                  <a:pt x="743893" y="629413"/>
                </a:lnTo>
                <a:lnTo>
                  <a:pt x="746046" y="634174"/>
                </a:lnTo>
                <a:lnTo>
                  <a:pt x="744573" y="640408"/>
                </a:lnTo>
                <a:lnTo>
                  <a:pt x="741399" y="641428"/>
                </a:lnTo>
                <a:lnTo>
                  <a:pt x="741059" y="645961"/>
                </a:lnTo>
                <a:lnTo>
                  <a:pt x="740606" y="648682"/>
                </a:lnTo>
                <a:lnTo>
                  <a:pt x="743099" y="650496"/>
                </a:lnTo>
                <a:lnTo>
                  <a:pt x="745933" y="651969"/>
                </a:lnTo>
                <a:lnTo>
                  <a:pt x="749447" y="654802"/>
                </a:lnTo>
                <a:lnTo>
                  <a:pt x="752847" y="655936"/>
                </a:lnTo>
                <a:lnTo>
                  <a:pt x="752507" y="660243"/>
                </a:lnTo>
                <a:lnTo>
                  <a:pt x="751260" y="664097"/>
                </a:lnTo>
                <a:lnTo>
                  <a:pt x="744346" y="669198"/>
                </a:lnTo>
                <a:lnTo>
                  <a:pt x="740719" y="670331"/>
                </a:lnTo>
                <a:lnTo>
                  <a:pt x="738565" y="670784"/>
                </a:lnTo>
                <a:lnTo>
                  <a:pt x="737659" y="674185"/>
                </a:lnTo>
                <a:lnTo>
                  <a:pt x="736865" y="677925"/>
                </a:lnTo>
                <a:lnTo>
                  <a:pt x="741286" y="678379"/>
                </a:lnTo>
                <a:lnTo>
                  <a:pt x="744573" y="681212"/>
                </a:lnTo>
                <a:lnTo>
                  <a:pt x="746386" y="682119"/>
                </a:lnTo>
                <a:lnTo>
                  <a:pt x="747066" y="682799"/>
                </a:lnTo>
                <a:lnTo>
                  <a:pt x="747066" y="683706"/>
                </a:lnTo>
                <a:cubicBezTo>
                  <a:pt x="747066" y="683706"/>
                  <a:pt x="746273" y="683706"/>
                  <a:pt x="746273" y="683706"/>
                </a:cubicBezTo>
                <a:lnTo>
                  <a:pt x="741739" y="681099"/>
                </a:lnTo>
                <a:lnTo>
                  <a:pt x="740379" y="680872"/>
                </a:lnTo>
                <a:lnTo>
                  <a:pt x="738112" y="681892"/>
                </a:lnTo>
                <a:lnTo>
                  <a:pt x="734598" y="684613"/>
                </a:lnTo>
                <a:lnTo>
                  <a:pt x="730858" y="684613"/>
                </a:lnTo>
                <a:cubicBezTo>
                  <a:pt x="730858" y="684613"/>
                  <a:pt x="729838" y="688580"/>
                  <a:pt x="729838" y="688580"/>
                </a:cubicBezTo>
                <a:lnTo>
                  <a:pt x="730291" y="690620"/>
                </a:lnTo>
                <a:lnTo>
                  <a:pt x="732218" y="691413"/>
                </a:lnTo>
                <a:lnTo>
                  <a:pt x="733578" y="692660"/>
                </a:lnTo>
                <a:lnTo>
                  <a:pt x="733578" y="696061"/>
                </a:lnTo>
                <a:cubicBezTo>
                  <a:pt x="733578" y="696061"/>
                  <a:pt x="732898" y="698441"/>
                  <a:pt x="732898" y="698441"/>
                </a:cubicBezTo>
                <a:lnTo>
                  <a:pt x="732445" y="703202"/>
                </a:lnTo>
                <a:lnTo>
                  <a:pt x="732105" y="704675"/>
                </a:lnTo>
                <a:lnTo>
                  <a:pt x="732105" y="707055"/>
                </a:lnTo>
                <a:cubicBezTo>
                  <a:pt x="732105" y="707055"/>
                  <a:pt x="731085" y="710342"/>
                  <a:pt x="731085" y="710342"/>
                </a:cubicBezTo>
                <a:lnTo>
                  <a:pt x="729951" y="712723"/>
                </a:lnTo>
                <a:lnTo>
                  <a:pt x="728364" y="714536"/>
                </a:lnTo>
                <a:lnTo>
                  <a:pt x="726324" y="714536"/>
                </a:lnTo>
                <a:cubicBezTo>
                  <a:pt x="726324" y="714536"/>
                  <a:pt x="726324" y="713629"/>
                  <a:pt x="726324" y="713629"/>
                </a:cubicBezTo>
                <a:lnTo>
                  <a:pt x="726551" y="712723"/>
                </a:lnTo>
                <a:lnTo>
                  <a:pt x="729044" y="709322"/>
                </a:lnTo>
                <a:lnTo>
                  <a:pt x="731198" y="700821"/>
                </a:lnTo>
                <a:lnTo>
                  <a:pt x="731198" y="697987"/>
                </a:lnTo>
                <a:cubicBezTo>
                  <a:pt x="731198" y="697987"/>
                  <a:pt x="731425" y="695041"/>
                  <a:pt x="731425" y="695041"/>
                </a:cubicBezTo>
                <a:lnTo>
                  <a:pt x="730631" y="693680"/>
                </a:lnTo>
                <a:lnTo>
                  <a:pt x="729044" y="693907"/>
                </a:lnTo>
                <a:lnTo>
                  <a:pt x="727684" y="694701"/>
                </a:lnTo>
                <a:lnTo>
                  <a:pt x="726664" y="700254"/>
                </a:lnTo>
                <a:lnTo>
                  <a:pt x="725871" y="703088"/>
                </a:lnTo>
                <a:lnTo>
                  <a:pt x="723377" y="705015"/>
                </a:lnTo>
                <a:lnTo>
                  <a:pt x="720883" y="705468"/>
                </a:lnTo>
                <a:lnTo>
                  <a:pt x="717596" y="705695"/>
                </a:lnTo>
                <a:lnTo>
                  <a:pt x="717143" y="704902"/>
                </a:lnTo>
                <a:lnTo>
                  <a:pt x="717937" y="704902"/>
                </a:lnTo>
                <a:cubicBezTo>
                  <a:pt x="717937" y="704902"/>
                  <a:pt x="723604" y="702521"/>
                  <a:pt x="723604" y="702521"/>
                </a:cubicBezTo>
                <a:lnTo>
                  <a:pt x="724851" y="700481"/>
                </a:lnTo>
                <a:lnTo>
                  <a:pt x="724057" y="697534"/>
                </a:lnTo>
                <a:lnTo>
                  <a:pt x="725304" y="696061"/>
                </a:lnTo>
                <a:lnTo>
                  <a:pt x="726097" y="694361"/>
                </a:lnTo>
                <a:lnTo>
                  <a:pt x="727684" y="687106"/>
                </a:lnTo>
                <a:lnTo>
                  <a:pt x="728478" y="685293"/>
                </a:lnTo>
                <a:lnTo>
                  <a:pt x="728818" y="683819"/>
                </a:lnTo>
                <a:lnTo>
                  <a:pt x="726891" y="682799"/>
                </a:lnTo>
                <a:lnTo>
                  <a:pt x="726097" y="682799"/>
                </a:lnTo>
                <a:cubicBezTo>
                  <a:pt x="726097" y="682799"/>
                  <a:pt x="724397" y="683026"/>
                  <a:pt x="724397" y="683026"/>
                </a:cubicBezTo>
                <a:lnTo>
                  <a:pt x="723150" y="684159"/>
                </a:lnTo>
                <a:lnTo>
                  <a:pt x="722697" y="685180"/>
                </a:lnTo>
                <a:lnTo>
                  <a:pt x="723150" y="688126"/>
                </a:lnTo>
                <a:lnTo>
                  <a:pt x="723490" y="689260"/>
                </a:lnTo>
                <a:lnTo>
                  <a:pt x="723490" y="690167"/>
                </a:lnTo>
                <a:cubicBezTo>
                  <a:pt x="723490" y="690167"/>
                  <a:pt x="723264" y="691187"/>
                  <a:pt x="723264" y="691187"/>
                </a:cubicBezTo>
                <a:lnTo>
                  <a:pt x="722017" y="692547"/>
                </a:lnTo>
                <a:lnTo>
                  <a:pt x="719070" y="693567"/>
                </a:lnTo>
                <a:lnTo>
                  <a:pt x="717710" y="693794"/>
                </a:lnTo>
                <a:lnTo>
                  <a:pt x="715783" y="694701"/>
                </a:lnTo>
                <a:lnTo>
                  <a:pt x="712382" y="694701"/>
                </a:lnTo>
                <a:cubicBezTo>
                  <a:pt x="712382" y="694701"/>
                  <a:pt x="709662" y="694247"/>
                  <a:pt x="709662" y="694247"/>
                </a:cubicBezTo>
                <a:lnTo>
                  <a:pt x="703428" y="695607"/>
                </a:lnTo>
                <a:lnTo>
                  <a:pt x="703428" y="699121"/>
                </a:lnTo>
                <a:cubicBezTo>
                  <a:pt x="703428" y="699121"/>
                  <a:pt x="704788" y="701728"/>
                  <a:pt x="704788" y="701728"/>
                </a:cubicBezTo>
                <a:lnTo>
                  <a:pt x="706262" y="703428"/>
                </a:lnTo>
                <a:lnTo>
                  <a:pt x="703201" y="705468"/>
                </a:lnTo>
                <a:lnTo>
                  <a:pt x="699688" y="709209"/>
                </a:lnTo>
                <a:lnTo>
                  <a:pt x="697081" y="710909"/>
                </a:lnTo>
                <a:lnTo>
                  <a:pt x="695834" y="712383"/>
                </a:lnTo>
                <a:lnTo>
                  <a:pt x="691300" y="715896"/>
                </a:lnTo>
                <a:lnTo>
                  <a:pt x="690280" y="718503"/>
                </a:lnTo>
                <a:lnTo>
                  <a:pt x="690280" y="720430"/>
                </a:lnTo>
                <a:cubicBezTo>
                  <a:pt x="690280" y="720430"/>
                  <a:pt x="691753" y="722810"/>
                  <a:pt x="691753" y="722810"/>
                </a:cubicBezTo>
                <a:lnTo>
                  <a:pt x="694587" y="724964"/>
                </a:lnTo>
                <a:lnTo>
                  <a:pt x="695947" y="724964"/>
                </a:lnTo>
                <a:cubicBezTo>
                  <a:pt x="695947" y="724964"/>
                  <a:pt x="696514" y="724057"/>
                  <a:pt x="696514" y="724057"/>
                </a:cubicBezTo>
                <a:lnTo>
                  <a:pt x="696854" y="722810"/>
                </a:lnTo>
                <a:lnTo>
                  <a:pt x="695607" y="719750"/>
                </a:lnTo>
                <a:lnTo>
                  <a:pt x="693907" y="719750"/>
                </a:lnTo>
                <a:cubicBezTo>
                  <a:pt x="693907" y="719750"/>
                  <a:pt x="693114" y="719183"/>
                  <a:pt x="693114" y="719183"/>
                </a:cubicBezTo>
                <a:lnTo>
                  <a:pt x="693567" y="718390"/>
                </a:lnTo>
                <a:lnTo>
                  <a:pt x="694814" y="717370"/>
                </a:lnTo>
                <a:lnTo>
                  <a:pt x="697647" y="716916"/>
                </a:lnTo>
                <a:lnTo>
                  <a:pt x="701615" y="715670"/>
                </a:lnTo>
                <a:lnTo>
                  <a:pt x="704222" y="713176"/>
                </a:lnTo>
                <a:lnTo>
                  <a:pt x="704902" y="713176"/>
                </a:lnTo>
                <a:cubicBezTo>
                  <a:pt x="704902" y="713176"/>
                  <a:pt x="703541" y="716463"/>
                  <a:pt x="703541" y="716463"/>
                </a:cubicBezTo>
                <a:lnTo>
                  <a:pt x="703995" y="718276"/>
                </a:lnTo>
                <a:lnTo>
                  <a:pt x="704562" y="719523"/>
                </a:lnTo>
                <a:lnTo>
                  <a:pt x="708529" y="721110"/>
                </a:lnTo>
                <a:lnTo>
                  <a:pt x="711022" y="722924"/>
                </a:lnTo>
                <a:lnTo>
                  <a:pt x="714649" y="723490"/>
                </a:lnTo>
                <a:lnTo>
                  <a:pt x="715329" y="723490"/>
                </a:lnTo>
                <a:cubicBezTo>
                  <a:pt x="715329" y="723490"/>
                  <a:pt x="715556" y="722924"/>
                  <a:pt x="715556" y="722924"/>
                </a:cubicBezTo>
                <a:lnTo>
                  <a:pt x="715103" y="722130"/>
                </a:lnTo>
                <a:lnTo>
                  <a:pt x="715103" y="720997"/>
                </a:lnTo>
                <a:cubicBezTo>
                  <a:pt x="715103" y="720997"/>
                  <a:pt x="715783" y="720204"/>
                  <a:pt x="715783" y="720204"/>
                </a:cubicBezTo>
                <a:lnTo>
                  <a:pt x="718617" y="720770"/>
                </a:lnTo>
                <a:lnTo>
                  <a:pt x="720770" y="723490"/>
                </a:lnTo>
                <a:lnTo>
                  <a:pt x="721904" y="725984"/>
                </a:lnTo>
                <a:lnTo>
                  <a:pt x="720770" y="729045"/>
                </a:lnTo>
                <a:lnTo>
                  <a:pt x="721790" y="731765"/>
                </a:lnTo>
                <a:lnTo>
                  <a:pt x="720657" y="732558"/>
                </a:lnTo>
                <a:lnTo>
                  <a:pt x="716803" y="735845"/>
                </a:lnTo>
                <a:lnTo>
                  <a:pt x="715216" y="738679"/>
                </a:lnTo>
                <a:lnTo>
                  <a:pt x="718503" y="741513"/>
                </a:lnTo>
                <a:lnTo>
                  <a:pt x="720203" y="742306"/>
                </a:lnTo>
                <a:lnTo>
                  <a:pt x="721223" y="742533"/>
                </a:lnTo>
                <a:lnTo>
                  <a:pt x="722357" y="743213"/>
                </a:lnTo>
                <a:lnTo>
                  <a:pt x="722017" y="744233"/>
                </a:lnTo>
                <a:lnTo>
                  <a:pt x="720203" y="745706"/>
                </a:lnTo>
                <a:lnTo>
                  <a:pt x="718617" y="745366"/>
                </a:lnTo>
                <a:lnTo>
                  <a:pt x="716916" y="743553"/>
                </a:lnTo>
                <a:lnTo>
                  <a:pt x="715669" y="742873"/>
                </a:lnTo>
                <a:lnTo>
                  <a:pt x="714309" y="742646"/>
                </a:lnTo>
                <a:lnTo>
                  <a:pt x="713176" y="744006"/>
                </a:lnTo>
                <a:lnTo>
                  <a:pt x="711816" y="746387"/>
                </a:lnTo>
                <a:lnTo>
                  <a:pt x="712722" y="747973"/>
                </a:lnTo>
                <a:lnTo>
                  <a:pt x="713516" y="748427"/>
                </a:lnTo>
                <a:lnTo>
                  <a:pt x="716350" y="749220"/>
                </a:lnTo>
                <a:lnTo>
                  <a:pt x="717483" y="750014"/>
                </a:lnTo>
                <a:lnTo>
                  <a:pt x="717483" y="751714"/>
                </a:lnTo>
                <a:cubicBezTo>
                  <a:pt x="717483" y="751714"/>
                  <a:pt x="718050" y="753187"/>
                  <a:pt x="718050" y="753187"/>
                </a:cubicBezTo>
                <a:lnTo>
                  <a:pt x="720543" y="753867"/>
                </a:lnTo>
                <a:lnTo>
                  <a:pt x="723490" y="753414"/>
                </a:lnTo>
                <a:lnTo>
                  <a:pt x="726437" y="752734"/>
                </a:lnTo>
                <a:lnTo>
                  <a:pt x="728364" y="751034"/>
                </a:lnTo>
                <a:lnTo>
                  <a:pt x="729724" y="747407"/>
                </a:lnTo>
                <a:lnTo>
                  <a:pt x="730405" y="745253"/>
                </a:lnTo>
                <a:lnTo>
                  <a:pt x="731085" y="745253"/>
                </a:lnTo>
                <a:cubicBezTo>
                  <a:pt x="731085" y="745253"/>
                  <a:pt x="732785" y="751374"/>
                  <a:pt x="732785" y="751374"/>
                </a:cubicBezTo>
                <a:lnTo>
                  <a:pt x="732785" y="753074"/>
                </a:lnTo>
                <a:cubicBezTo>
                  <a:pt x="732785" y="753074"/>
                  <a:pt x="733352" y="754547"/>
                  <a:pt x="733352" y="754547"/>
                </a:cubicBezTo>
                <a:lnTo>
                  <a:pt x="734145" y="755228"/>
                </a:lnTo>
                <a:lnTo>
                  <a:pt x="735505" y="757721"/>
                </a:lnTo>
                <a:lnTo>
                  <a:pt x="737772" y="758855"/>
                </a:lnTo>
                <a:lnTo>
                  <a:pt x="737772" y="759761"/>
                </a:lnTo>
                <a:cubicBezTo>
                  <a:pt x="737772" y="759761"/>
                  <a:pt x="734938" y="760328"/>
                  <a:pt x="734938" y="760328"/>
                </a:cubicBezTo>
                <a:lnTo>
                  <a:pt x="728251" y="755908"/>
                </a:lnTo>
                <a:lnTo>
                  <a:pt x="720090" y="755908"/>
                </a:lnTo>
                <a:cubicBezTo>
                  <a:pt x="720090" y="755908"/>
                  <a:pt x="717030" y="755114"/>
                  <a:pt x="717030" y="755114"/>
                </a:cubicBezTo>
                <a:lnTo>
                  <a:pt x="713289" y="754774"/>
                </a:lnTo>
                <a:lnTo>
                  <a:pt x="713289" y="759308"/>
                </a:lnTo>
                <a:cubicBezTo>
                  <a:pt x="713289" y="759308"/>
                  <a:pt x="713403" y="762482"/>
                  <a:pt x="713403" y="762482"/>
                </a:cubicBezTo>
                <a:lnTo>
                  <a:pt x="714989" y="764975"/>
                </a:lnTo>
                <a:lnTo>
                  <a:pt x="715556" y="767809"/>
                </a:lnTo>
                <a:lnTo>
                  <a:pt x="718277" y="768602"/>
                </a:lnTo>
                <a:lnTo>
                  <a:pt x="719750" y="767582"/>
                </a:lnTo>
                <a:lnTo>
                  <a:pt x="721790" y="766789"/>
                </a:lnTo>
                <a:lnTo>
                  <a:pt x="725077" y="768149"/>
                </a:lnTo>
                <a:lnTo>
                  <a:pt x="724057" y="768942"/>
                </a:lnTo>
                <a:lnTo>
                  <a:pt x="722584" y="768942"/>
                </a:lnTo>
                <a:cubicBezTo>
                  <a:pt x="722584" y="768942"/>
                  <a:pt x="721677" y="768716"/>
                  <a:pt x="721677" y="768716"/>
                </a:cubicBezTo>
                <a:lnTo>
                  <a:pt x="720657" y="769396"/>
                </a:lnTo>
                <a:lnTo>
                  <a:pt x="718390" y="771663"/>
                </a:lnTo>
                <a:lnTo>
                  <a:pt x="717596" y="777217"/>
                </a:lnTo>
                <a:lnTo>
                  <a:pt x="717596" y="784471"/>
                </a:lnTo>
                <a:cubicBezTo>
                  <a:pt x="717596" y="784471"/>
                  <a:pt x="718050" y="793085"/>
                  <a:pt x="718050" y="793085"/>
                </a:cubicBezTo>
                <a:lnTo>
                  <a:pt x="717823" y="794445"/>
                </a:lnTo>
                <a:lnTo>
                  <a:pt x="718163" y="795125"/>
                </a:lnTo>
                <a:lnTo>
                  <a:pt x="719070" y="796145"/>
                </a:lnTo>
                <a:lnTo>
                  <a:pt x="720657" y="797166"/>
                </a:lnTo>
                <a:lnTo>
                  <a:pt x="721450" y="794445"/>
                </a:lnTo>
                <a:lnTo>
                  <a:pt x="721790" y="792065"/>
                </a:lnTo>
                <a:lnTo>
                  <a:pt x="722357" y="790025"/>
                </a:lnTo>
                <a:lnTo>
                  <a:pt x="723717" y="788211"/>
                </a:lnTo>
                <a:lnTo>
                  <a:pt x="723944" y="786058"/>
                </a:lnTo>
                <a:lnTo>
                  <a:pt x="724624" y="783678"/>
                </a:lnTo>
                <a:lnTo>
                  <a:pt x="726551" y="783678"/>
                </a:lnTo>
                <a:cubicBezTo>
                  <a:pt x="726551" y="783678"/>
                  <a:pt x="726551" y="784244"/>
                  <a:pt x="726551" y="784244"/>
                </a:cubicBezTo>
                <a:lnTo>
                  <a:pt x="725644" y="784584"/>
                </a:lnTo>
                <a:lnTo>
                  <a:pt x="724964" y="785491"/>
                </a:lnTo>
                <a:lnTo>
                  <a:pt x="725191" y="787418"/>
                </a:lnTo>
                <a:lnTo>
                  <a:pt x="724851" y="789912"/>
                </a:lnTo>
                <a:lnTo>
                  <a:pt x="724284" y="791612"/>
                </a:lnTo>
                <a:lnTo>
                  <a:pt x="723604" y="793199"/>
                </a:lnTo>
                <a:lnTo>
                  <a:pt x="723377" y="795125"/>
                </a:lnTo>
                <a:lnTo>
                  <a:pt x="725531" y="796825"/>
                </a:lnTo>
                <a:lnTo>
                  <a:pt x="727458" y="797732"/>
                </a:lnTo>
                <a:lnTo>
                  <a:pt x="728591" y="800226"/>
                </a:lnTo>
                <a:lnTo>
                  <a:pt x="727458" y="800680"/>
                </a:lnTo>
                <a:lnTo>
                  <a:pt x="726097" y="799773"/>
                </a:lnTo>
                <a:lnTo>
                  <a:pt x="723150" y="798753"/>
                </a:lnTo>
                <a:lnTo>
                  <a:pt x="720543" y="799433"/>
                </a:lnTo>
                <a:lnTo>
                  <a:pt x="719297" y="800113"/>
                </a:lnTo>
                <a:lnTo>
                  <a:pt x="718730" y="803400"/>
                </a:lnTo>
                <a:lnTo>
                  <a:pt x="718730" y="805213"/>
                </a:lnTo>
                <a:cubicBezTo>
                  <a:pt x="718730" y="805213"/>
                  <a:pt x="721790" y="808727"/>
                  <a:pt x="721790" y="808727"/>
                </a:cubicBezTo>
                <a:lnTo>
                  <a:pt x="723830" y="809861"/>
                </a:lnTo>
                <a:lnTo>
                  <a:pt x="725077" y="809294"/>
                </a:lnTo>
                <a:lnTo>
                  <a:pt x="726211" y="811221"/>
                </a:lnTo>
                <a:lnTo>
                  <a:pt x="724964" y="812014"/>
                </a:lnTo>
                <a:lnTo>
                  <a:pt x="718503" y="810654"/>
                </a:lnTo>
                <a:lnTo>
                  <a:pt x="716463" y="813261"/>
                </a:lnTo>
                <a:lnTo>
                  <a:pt x="712496" y="817001"/>
                </a:lnTo>
                <a:lnTo>
                  <a:pt x="714763" y="819042"/>
                </a:lnTo>
                <a:lnTo>
                  <a:pt x="716576" y="821535"/>
                </a:lnTo>
                <a:lnTo>
                  <a:pt x="717596" y="821875"/>
                </a:lnTo>
                <a:lnTo>
                  <a:pt x="718957" y="822895"/>
                </a:lnTo>
                <a:lnTo>
                  <a:pt x="724624" y="824936"/>
                </a:lnTo>
                <a:lnTo>
                  <a:pt x="726324" y="826069"/>
                </a:lnTo>
                <a:lnTo>
                  <a:pt x="721563" y="825389"/>
                </a:lnTo>
                <a:lnTo>
                  <a:pt x="721337" y="829016"/>
                </a:lnTo>
                <a:lnTo>
                  <a:pt x="722017" y="829809"/>
                </a:lnTo>
                <a:lnTo>
                  <a:pt x="723377" y="832076"/>
                </a:lnTo>
                <a:lnTo>
                  <a:pt x="725757" y="835250"/>
                </a:lnTo>
                <a:lnTo>
                  <a:pt x="727571" y="834003"/>
                </a:lnTo>
                <a:lnTo>
                  <a:pt x="730518" y="826976"/>
                </a:lnTo>
                <a:lnTo>
                  <a:pt x="731991" y="825502"/>
                </a:lnTo>
                <a:lnTo>
                  <a:pt x="732558" y="825502"/>
                </a:lnTo>
                <a:cubicBezTo>
                  <a:pt x="732558" y="825502"/>
                  <a:pt x="731765" y="827769"/>
                  <a:pt x="731765" y="827769"/>
                </a:cubicBezTo>
                <a:lnTo>
                  <a:pt x="733352" y="829469"/>
                </a:lnTo>
                <a:lnTo>
                  <a:pt x="733352" y="830149"/>
                </a:lnTo>
                <a:cubicBezTo>
                  <a:pt x="733352" y="830149"/>
                  <a:pt x="732445" y="830149"/>
                  <a:pt x="732445" y="830149"/>
                </a:cubicBezTo>
                <a:lnTo>
                  <a:pt x="730745" y="831510"/>
                </a:lnTo>
                <a:lnTo>
                  <a:pt x="729044" y="835590"/>
                </a:lnTo>
                <a:lnTo>
                  <a:pt x="729384" y="838537"/>
                </a:lnTo>
                <a:lnTo>
                  <a:pt x="728591" y="838537"/>
                </a:lnTo>
                <a:cubicBezTo>
                  <a:pt x="728591" y="838537"/>
                  <a:pt x="722584" y="835024"/>
                  <a:pt x="722584" y="835024"/>
                </a:cubicBezTo>
                <a:lnTo>
                  <a:pt x="722244" y="834457"/>
                </a:lnTo>
                <a:lnTo>
                  <a:pt x="721563" y="833890"/>
                </a:lnTo>
                <a:lnTo>
                  <a:pt x="718617" y="827543"/>
                </a:lnTo>
                <a:lnTo>
                  <a:pt x="717937" y="825502"/>
                </a:lnTo>
                <a:lnTo>
                  <a:pt x="713856" y="822442"/>
                </a:lnTo>
                <a:lnTo>
                  <a:pt x="712156" y="821875"/>
                </a:lnTo>
                <a:lnTo>
                  <a:pt x="710569" y="823235"/>
                </a:lnTo>
                <a:lnTo>
                  <a:pt x="709436" y="825049"/>
                </a:lnTo>
                <a:lnTo>
                  <a:pt x="710909" y="826976"/>
                </a:lnTo>
                <a:lnTo>
                  <a:pt x="712042" y="829356"/>
                </a:lnTo>
                <a:lnTo>
                  <a:pt x="711249" y="830603"/>
                </a:lnTo>
                <a:lnTo>
                  <a:pt x="708189" y="831056"/>
                </a:lnTo>
                <a:lnTo>
                  <a:pt x="702861" y="831056"/>
                </a:lnTo>
                <a:cubicBezTo>
                  <a:pt x="702861" y="831056"/>
                  <a:pt x="703655" y="834117"/>
                  <a:pt x="703655" y="834117"/>
                </a:cubicBezTo>
                <a:lnTo>
                  <a:pt x="705128" y="836837"/>
                </a:lnTo>
                <a:lnTo>
                  <a:pt x="708529" y="842164"/>
                </a:lnTo>
                <a:lnTo>
                  <a:pt x="711136" y="842844"/>
                </a:lnTo>
                <a:lnTo>
                  <a:pt x="713289" y="844091"/>
                </a:lnTo>
                <a:lnTo>
                  <a:pt x="714876" y="844658"/>
                </a:lnTo>
                <a:lnTo>
                  <a:pt x="716803" y="844998"/>
                </a:lnTo>
                <a:lnTo>
                  <a:pt x="718503" y="845905"/>
                </a:lnTo>
                <a:lnTo>
                  <a:pt x="720997" y="846131"/>
                </a:lnTo>
                <a:lnTo>
                  <a:pt x="722810" y="845905"/>
                </a:lnTo>
                <a:lnTo>
                  <a:pt x="726551" y="847945"/>
                </a:lnTo>
                <a:lnTo>
                  <a:pt x="727458" y="849872"/>
                </a:lnTo>
                <a:lnTo>
                  <a:pt x="726778" y="858259"/>
                </a:lnTo>
                <a:lnTo>
                  <a:pt x="723944" y="857126"/>
                </a:lnTo>
                <a:lnTo>
                  <a:pt x="721337" y="860073"/>
                </a:lnTo>
                <a:lnTo>
                  <a:pt x="722357" y="860980"/>
                </a:lnTo>
                <a:lnTo>
                  <a:pt x="725871" y="863133"/>
                </a:lnTo>
                <a:lnTo>
                  <a:pt x="727458" y="862340"/>
                </a:lnTo>
                <a:lnTo>
                  <a:pt x="728251" y="863247"/>
                </a:lnTo>
                <a:lnTo>
                  <a:pt x="729158" y="863587"/>
                </a:lnTo>
                <a:lnTo>
                  <a:pt x="730291" y="863587"/>
                </a:lnTo>
                <a:cubicBezTo>
                  <a:pt x="730291" y="863587"/>
                  <a:pt x="732331" y="865173"/>
                  <a:pt x="732331" y="865173"/>
                </a:cubicBezTo>
                <a:lnTo>
                  <a:pt x="733692" y="868234"/>
                </a:lnTo>
                <a:lnTo>
                  <a:pt x="735052" y="870614"/>
                </a:lnTo>
                <a:lnTo>
                  <a:pt x="737772" y="871521"/>
                </a:lnTo>
                <a:lnTo>
                  <a:pt x="741739" y="869141"/>
                </a:lnTo>
                <a:lnTo>
                  <a:pt x="747066" y="865287"/>
                </a:lnTo>
                <a:lnTo>
                  <a:pt x="753754" y="863473"/>
                </a:lnTo>
                <a:lnTo>
                  <a:pt x="754094" y="861660"/>
                </a:lnTo>
                <a:lnTo>
                  <a:pt x="752734" y="860413"/>
                </a:lnTo>
                <a:lnTo>
                  <a:pt x="751600" y="859960"/>
                </a:lnTo>
                <a:lnTo>
                  <a:pt x="749900" y="858146"/>
                </a:lnTo>
                <a:lnTo>
                  <a:pt x="743213" y="854972"/>
                </a:lnTo>
                <a:lnTo>
                  <a:pt x="742193" y="854746"/>
                </a:lnTo>
                <a:lnTo>
                  <a:pt x="741513" y="854179"/>
                </a:lnTo>
                <a:lnTo>
                  <a:pt x="742079" y="853499"/>
                </a:lnTo>
                <a:lnTo>
                  <a:pt x="742986" y="853046"/>
                </a:lnTo>
                <a:lnTo>
                  <a:pt x="750467" y="856899"/>
                </a:lnTo>
                <a:lnTo>
                  <a:pt x="754887" y="860753"/>
                </a:lnTo>
                <a:lnTo>
                  <a:pt x="756021" y="862453"/>
                </a:lnTo>
                <a:lnTo>
                  <a:pt x="756021" y="864947"/>
                </a:lnTo>
                <a:cubicBezTo>
                  <a:pt x="756021" y="864947"/>
                  <a:pt x="755341" y="866194"/>
                  <a:pt x="755341" y="866194"/>
                </a:cubicBezTo>
                <a:lnTo>
                  <a:pt x="753301" y="867780"/>
                </a:lnTo>
                <a:lnTo>
                  <a:pt x="753301" y="869594"/>
                </a:lnTo>
                <a:cubicBezTo>
                  <a:pt x="753301" y="869594"/>
                  <a:pt x="753527" y="870501"/>
                  <a:pt x="753527" y="870501"/>
                </a:cubicBezTo>
                <a:lnTo>
                  <a:pt x="755341" y="874468"/>
                </a:lnTo>
                <a:lnTo>
                  <a:pt x="755341" y="875828"/>
                </a:lnTo>
                <a:cubicBezTo>
                  <a:pt x="755341" y="875828"/>
                  <a:pt x="755341" y="876962"/>
                  <a:pt x="755341" y="876962"/>
                </a:cubicBezTo>
                <a:lnTo>
                  <a:pt x="755114" y="877755"/>
                </a:lnTo>
                <a:lnTo>
                  <a:pt x="754434" y="879229"/>
                </a:lnTo>
                <a:lnTo>
                  <a:pt x="753187" y="880362"/>
                </a:lnTo>
                <a:lnTo>
                  <a:pt x="752280" y="880702"/>
                </a:lnTo>
                <a:lnTo>
                  <a:pt x="751487" y="879909"/>
                </a:lnTo>
                <a:lnTo>
                  <a:pt x="751940" y="879115"/>
                </a:lnTo>
                <a:lnTo>
                  <a:pt x="754207" y="876848"/>
                </a:lnTo>
                <a:lnTo>
                  <a:pt x="754434" y="875261"/>
                </a:lnTo>
                <a:lnTo>
                  <a:pt x="754094" y="873674"/>
                </a:lnTo>
                <a:lnTo>
                  <a:pt x="752847" y="872314"/>
                </a:lnTo>
                <a:lnTo>
                  <a:pt x="751940" y="870728"/>
                </a:lnTo>
                <a:lnTo>
                  <a:pt x="751940" y="869027"/>
                </a:lnTo>
                <a:cubicBezTo>
                  <a:pt x="751940" y="869027"/>
                  <a:pt x="751147" y="868347"/>
                  <a:pt x="751147" y="868347"/>
                </a:cubicBezTo>
                <a:lnTo>
                  <a:pt x="749900" y="868007"/>
                </a:lnTo>
                <a:lnTo>
                  <a:pt x="748880" y="868347"/>
                </a:lnTo>
                <a:lnTo>
                  <a:pt x="746840" y="870841"/>
                </a:lnTo>
                <a:lnTo>
                  <a:pt x="742873" y="873334"/>
                </a:lnTo>
                <a:lnTo>
                  <a:pt x="740379" y="874128"/>
                </a:lnTo>
                <a:lnTo>
                  <a:pt x="739019" y="874355"/>
                </a:lnTo>
                <a:lnTo>
                  <a:pt x="736299" y="873788"/>
                </a:lnTo>
                <a:lnTo>
                  <a:pt x="734825" y="874015"/>
                </a:lnTo>
                <a:lnTo>
                  <a:pt x="732445" y="871748"/>
                </a:lnTo>
                <a:lnTo>
                  <a:pt x="731765" y="871748"/>
                </a:lnTo>
                <a:lnTo>
                  <a:pt x="731765" y="873448"/>
                </a:lnTo>
                <a:cubicBezTo>
                  <a:pt x="731765" y="873448"/>
                  <a:pt x="731425" y="875261"/>
                  <a:pt x="731425" y="875261"/>
                </a:cubicBezTo>
                <a:lnTo>
                  <a:pt x="730518" y="875715"/>
                </a:lnTo>
                <a:lnTo>
                  <a:pt x="728818" y="876281"/>
                </a:lnTo>
                <a:lnTo>
                  <a:pt x="724624" y="874128"/>
                </a:lnTo>
                <a:lnTo>
                  <a:pt x="722697" y="874128"/>
                </a:lnTo>
                <a:cubicBezTo>
                  <a:pt x="722697" y="874128"/>
                  <a:pt x="721450" y="872994"/>
                  <a:pt x="721450" y="872994"/>
                </a:cubicBezTo>
                <a:lnTo>
                  <a:pt x="719977" y="872541"/>
                </a:lnTo>
                <a:lnTo>
                  <a:pt x="719297" y="872881"/>
                </a:lnTo>
                <a:lnTo>
                  <a:pt x="719863" y="874468"/>
                </a:lnTo>
                <a:lnTo>
                  <a:pt x="720430" y="875375"/>
                </a:lnTo>
                <a:lnTo>
                  <a:pt x="721677" y="878775"/>
                </a:lnTo>
                <a:lnTo>
                  <a:pt x="722244" y="880702"/>
                </a:lnTo>
                <a:lnTo>
                  <a:pt x="723377" y="880475"/>
                </a:lnTo>
                <a:lnTo>
                  <a:pt x="724511" y="881269"/>
                </a:lnTo>
                <a:lnTo>
                  <a:pt x="725304" y="884556"/>
                </a:lnTo>
                <a:lnTo>
                  <a:pt x="724624" y="886483"/>
                </a:lnTo>
                <a:lnTo>
                  <a:pt x="725077" y="888296"/>
                </a:lnTo>
                <a:lnTo>
                  <a:pt x="727118" y="889770"/>
                </a:lnTo>
                <a:lnTo>
                  <a:pt x="731311" y="888976"/>
                </a:lnTo>
                <a:lnTo>
                  <a:pt x="733918" y="889656"/>
                </a:lnTo>
                <a:lnTo>
                  <a:pt x="738112" y="886936"/>
                </a:lnTo>
                <a:lnTo>
                  <a:pt x="740946" y="887843"/>
                </a:lnTo>
                <a:lnTo>
                  <a:pt x="742306" y="886029"/>
                </a:lnTo>
                <a:lnTo>
                  <a:pt x="742306" y="883762"/>
                </a:lnTo>
                <a:cubicBezTo>
                  <a:pt x="742306" y="883762"/>
                  <a:pt x="743439" y="883762"/>
                  <a:pt x="743439" y="883762"/>
                </a:cubicBezTo>
                <a:lnTo>
                  <a:pt x="744460" y="885122"/>
                </a:lnTo>
                <a:lnTo>
                  <a:pt x="742986" y="887050"/>
                </a:lnTo>
                <a:lnTo>
                  <a:pt x="741059" y="890223"/>
                </a:lnTo>
                <a:lnTo>
                  <a:pt x="738905" y="891583"/>
                </a:lnTo>
                <a:lnTo>
                  <a:pt x="732785" y="894077"/>
                </a:lnTo>
                <a:lnTo>
                  <a:pt x="735619" y="896004"/>
                </a:lnTo>
                <a:lnTo>
                  <a:pt x="736639" y="897817"/>
                </a:lnTo>
                <a:lnTo>
                  <a:pt x="739132" y="900538"/>
                </a:lnTo>
                <a:lnTo>
                  <a:pt x="743553" y="901104"/>
                </a:lnTo>
                <a:lnTo>
                  <a:pt x="744913" y="900311"/>
                </a:lnTo>
                <a:lnTo>
                  <a:pt x="745593" y="899631"/>
                </a:lnTo>
                <a:lnTo>
                  <a:pt x="745593" y="898271"/>
                </a:lnTo>
                <a:cubicBezTo>
                  <a:pt x="745593" y="898271"/>
                  <a:pt x="745593" y="895664"/>
                  <a:pt x="745593" y="895664"/>
                </a:cubicBezTo>
                <a:lnTo>
                  <a:pt x="747406" y="892377"/>
                </a:lnTo>
                <a:lnTo>
                  <a:pt x="750014" y="890336"/>
                </a:lnTo>
                <a:lnTo>
                  <a:pt x="750694" y="888296"/>
                </a:lnTo>
                <a:lnTo>
                  <a:pt x="750467" y="886369"/>
                </a:lnTo>
                <a:lnTo>
                  <a:pt x="751827" y="885122"/>
                </a:lnTo>
                <a:lnTo>
                  <a:pt x="753187" y="884896"/>
                </a:lnTo>
                <a:lnTo>
                  <a:pt x="756021" y="885803"/>
                </a:lnTo>
                <a:lnTo>
                  <a:pt x="756588" y="887050"/>
                </a:lnTo>
                <a:lnTo>
                  <a:pt x="757381" y="887730"/>
                </a:lnTo>
                <a:lnTo>
                  <a:pt x="759875" y="885122"/>
                </a:lnTo>
                <a:lnTo>
                  <a:pt x="761688" y="884556"/>
                </a:lnTo>
                <a:lnTo>
                  <a:pt x="770189" y="885009"/>
                </a:lnTo>
                <a:lnTo>
                  <a:pt x="773249" y="885689"/>
                </a:lnTo>
                <a:lnTo>
                  <a:pt x="776423" y="887050"/>
                </a:lnTo>
                <a:lnTo>
                  <a:pt x="775517" y="888183"/>
                </a:lnTo>
                <a:lnTo>
                  <a:pt x="774723" y="888636"/>
                </a:lnTo>
                <a:lnTo>
                  <a:pt x="770529" y="889316"/>
                </a:lnTo>
                <a:lnTo>
                  <a:pt x="766789" y="888183"/>
                </a:lnTo>
                <a:lnTo>
                  <a:pt x="763955" y="888183"/>
                </a:lnTo>
                <a:cubicBezTo>
                  <a:pt x="763955" y="888183"/>
                  <a:pt x="757041" y="893170"/>
                  <a:pt x="757041" y="893170"/>
                </a:cubicBezTo>
                <a:lnTo>
                  <a:pt x="753527" y="893170"/>
                </a:lnTo>
                <a:cubicBezTo>
                  <a:pt x="753527" y="893170"/>
                  <a:pt x="753527" y="891923"/>
                  <a:pt x="753527" y="891923"/>
                </a:cubicBezTo>
                <a:lnTo>
                  <a:pt x="752620" y="891130"/>
                </a:lnTo>
                <a:lnTo>
                  <a:pt x="751600" y="891470"/>
                </a:lnTo>
                <a:lnTo>
                  <a:pt x="749447" y="893170"/>
                </a:lnTo>
                <a:lnTo>
                  <a:pt x="748313" y="894757"/>
                </a:lnTo>
                <a:lnTo>
                  <a:pt x="747860" y="896684"/>
                </a:lnTo>
                <a:lnTo>
                  <a:pt x="747860" y="902238"/>
                </a:lnTo>
                <a:cubicBezTo>
                  <a:pt x="747860" y="902238"/>
                  <a:pt x="746046" y="903938"/>
                  <a:pt x="746046" y="903938"/>
                </a:cubicBezTo>
                <a:lnTo>
                  <a:pt x="744913" y="905865"/>
                </a:lnTo>
                <a:lnTo>
                  <a:pt x="746046" y="907225"/>
                </a:lnTo>
                <a:lnTo>
                  <a:pt x="751600" y="911079"/>
                </a:lnTo>
                <a:lnTo>
                  <a:pt x="755227" y="912326"/>
                </a:lnTo>
                <a:lnTo>
                  <a:pt x="755567" y="909605"/>
                </a:lnTo>
                <a:lnTo>
                  <a:pt x="756361" y="907225"/>
                </a:lnTo>
                <a:lnTo>
                  <a:pt x="757041" y="906092"/>
                </a:lnTo>
                <a:lnTo>
                  <a:pt x="760781" y="902464"/>
                </a:lnTo>
                <a:lnTo>
                  <a:pt x="763842" y="900424"/>
                </a:lnTo>
                <a:lnTo>
                  <a:pt x="768602" y="898611"/>
                </a:lnTo>
                <a:lnTo>
                  <a:pt x="779030" y="891583"/>
                </a:lnTo>
                <a:lnTo>
                  <a:pt x="782317" y="892943"/>
                </a:lnTo>
                <a:lnTo>
                  <a:pt x="783791" y="893963"/>
                </a:lnTo>
                <a:lnTo>
                  <a:pt x="783791" y="895210"/>
                </a:lnTo>
                <a:cubicBezTo>
                  <a:pt x="783791" y="895210"/>
                  <a:pt x="783224" y="896231"/>
                  <a:pt x="783224" y="896231"/>
                </a:cubicBezTo>
                <a:lnTo>
                  <a:pt x="780957" y="899631"/>
                </a:lnTo>
                <a:lnTo>
                  <a:pt x="778690" y="901784"/>
                </a:lnTo>
                <a:lnTo>
                  <a:pt x="771776" y="905525"/>
                </a:lnTo>
                <a:lnTo>
                  <a:pt x="770756" y="913119"/>
                </a:lnTo>
                <a:lnTo>
                  <a:pt x="768716" y="914253"/>
                </a:lnTo>
                <a:lnTo>
                  <a:pt x="768489" y="913459"/>
                </a:lnTo>
                <a:lnTo>
                  <a:pt x="769169" y="912326"/>
                </a:lnTo>
                <a:lnTo>
                  <a:pt x="769962" y="910512"/>
                </a:lnTo>
                <a:lnTo>
                  <a:pt x="769509" y="907112"/>
                </a:lnTo>
                <a:lnTo>
                  <a:pt x="767696" y="905525"/>
                </a:lnTo>
                <a:lnTo>
                  <a:pt x="764862" y="905978"/>
                </a:lnTo>
                <a:lnTo>
                  <a:pt x="761461" y="905978"/>
                </a:lnTo>
                <a:cubicBezTo>
                  <a:pt x="761461" y="905978"/>
                  <a:pt x="760328" y="906092"/>
                  <a:pt x="760328" y="906092"/>
                </a:cubicBezTo>
                <a:lnTo>
                  <a:pt x="758174" y="908925"/>
                </a:lnTo>
                <a:lnTo>
                  <a:pt x="758515" y="910965"/>
                </a:lnTo>
                <a:lnTo>
                  <a:pt x="758968" y="912552"/>
                </a:lnTo>
                <a:lnTo>
                  <a:pt x="763162" y="917426"/>
                </a:lnTo>
                <a:lnTo>
                  <a:pt x="764635" y="918446"/>
                </a:lnTo>
                <a:lnTo>
                  <a:pt x="769282" y="920146"/>
                </a:lnTo>
                <a:lnTo>
                  <a:pt x="772909" y="922527"/>
                </a:lnTo>
                <a:lnTo>
                  <a:pt x="778010" y="923660"/>
                </a:lnTo>
                <a:lnTo>
                  <a:pt x="780957" y="924907"/>
                </a:lnTo>
                <a:lnTo>
                  <a:pt x="785378" y="923094"/>
                </a:lnTo>
                <a:lnTo>
                  <a:pt x="787191" y="921734"/>
                </a:lnTo>
                <a:lnTo>
                  <a:pt x="788211" y="915499"/>
                </a:lnTo>
                <a:lnTo>
                  <a:pt x="787418" y="911872"/>
                </a:lnTo>
                <a:lnTo>
                  <a:pt x="787418" y="909605"/>
                </a:lnTo>
                <a:cubicBezTo>
                  <a:pt x="787418" y="909605"/>
                  <a:pt x="788098" y="905185"/>
                  <a:pt x="788098" y="905185"/>
                </a:cubicBezTo>
                <a:lnTo>
                  <a:pt x="790818" y="897364"/>
                </a:lnTo>
                <a:lnTo>
                  <a:pt x="790478" y="895210"/>
                </a:lnTo>
                <a:lnTo>
                  <a:pt x="791385" y="891583"/>
                </a:lnTo>
                <a:lnTo>
                  <a:pt x="793765" y="889883"/>
                </a:lnTo>
                <a:lnTo>
                  <a:pt x="796145" y="888750"/>
                </a:lnTo>
                <a:lnTo>
                  <a:pt x="799659" y="888410"/>
                </a:lnTo>
                <a:lnTo>
                  <a:pt x="809520" y="883989"/>
                </a:lnTo>
                <a:lnTo>
                  <a:pt x="812467" y="883762"/>
                </a:lnTo>
                <a:lnTo>
                  <a:pt x="815414" y="882516"/>
                </a:lnTo>
                <a:lnTo>
                  <a:pt x="816661" y="881269"/>
                </a:lnTo>
                <a:lnTo>
                  <a:pt x="819042" y="876735"/>
                </a:lnTo>
                <a:lnTo>
                  <a:pt x="823235" y="874808"/>
                </a:lnTo>
                <a:lnTo>
                  <a:pt x="825389" y="875035"/>
                </a:lnTo>
                <a:lnTo>
                  <a:pt x="827996" y="876508"/>
                </a:lnTo>
                <a:lnTo>
                  <a:pt x="839557" y="879229"/>
                </a:lnTo>
                <a:lnTo>
                  <a:pt x="839217" y="877302"/>
                </a:lnTo>
                <a:lnTo>
                  <a:pt x="836610" y="876848"/>
                </a:lnTo>
                <a:lnTo>
                  <a:pt x="834003" y="876281"/>
                </a:lnTo>
                <a:lnTo>
                  <a:pt x="829696" y="874921"/>
                </a:lnTo>
                <a:lnTo>
                  <a:pt x="823915" y="872768"/>
                </a:lnTo>
                <a:lnTo>
                  <a:pt x="818135" y="872768"/>
                </a:lnTo>
                <a:lnTo>
                  <a:pt x="813601" y="870954"/>
                </a:lnTo>
                <a:lnTo>
                  <a:pt x="808500" y="869027"/>
                </a:lnTo>
                <a:lnTo>
                  <a:pt x="797846" y="868801"/>
                </a:lnTo>
                <a:lnTo>
                  <a:pt x="788438" y="868801"/>
                </a:lnTo>
                <a:cubicBezTo>
                  <a:pt x="788438" y="868801"/>
                  <a:pt x="778803" y="868574"/>
                  <a:pt x="778803" y="868574"/>
                </a:cubicBezTo>
                <a:lnTo>
                  <a:pt x="772569" y="868574"/>
                </a:lnTo>
                <a:cubicBezTo>
                  <a:pt x="772569" y="868574"/>
                  <a:pt x="768489" y="868461"/>
                  <a:pt x="768489" y="868461"/>
                </a:cubicBezTo>
                <a:lnTo>
                  <a:pt x="767469" y="867667"/>
                </a:lnTo>
                <a:lnTo>
                  <a:pt x="767809" y="865173"/>
                </a:lnTo>
                <a:lnTo>
                  <a:pt x="766222" y="863360"/>
                </a:lnTo>
                <a:lnTo>
                  <a:pt x="763955" y="861207"/>
                </a:lnTo>
                <a:lnTo>
                  <a:pt x="761235" y="859620"/>
                </a:lnTo>
                <a:lnTo>
                  <a:pt x="759875" y="857579"/>
                </a:lnTo>
                <a:lnTo>
                  <a:pt x="758401" y="855199"/>
                </a:lnTo>
                <a:lnTo>
                  <a:pt x="759195" y="853159"/>
                </a:lnTo>
                <a:lnTo>
                  <a:pt x="760441" y="848171"/>
                </a:lnTo>
                <a:lnTo>
                  <a:pt x="760441" y="846018"/>
                </a:lnTo>
                <a:cubicBezTo>
                  <a:pt x="760441" y="846018"/>
                  <a:pt x="759308" y="844431"/>
                  <a:pt x="759308" y="844431"/>
                </a:cubicBezTo>
                <a:lnTo>
                  <a:pt x="758968" y="842278"/>
                </a:lnTo>
                <a:lnTo>
                  <a:pt x="759308" y="841257"/>
                </a:lnTo>
                <a:lnTo>
                  <a:pt x="760328" y="840464"/>
                </a:lnTo>
                <a:lnTo>
                  <a:pt x="761008" y="836837"/>
                </a:lnTo>
                <a:lnTo>
                  <a:pt x="760555" y="833323"/>
                </a:lnTo>
                <a:lnTo>
                  <a:pt x="759761" y="830149"/>
                </a:lnTo>
                <a:lnTo>
                  <a:pt x="758741" y="828789"/>
                </a:lnTo>
                <a:lnTo>
                  <a:pt x="757381" y="828109"/>
                </a:lnTo>
                <a:lnTo>
                  <a:pt x="756361" y="828109"/>
                </a:lnTo>
                <a:cubicBezTo>
                  <a:pt x="756361" y="828109"/>
                  <a:pt x="754094" y="829129"/>
                  <a:pt x="754094" y="829129"/>
                </a:cubicBezTo>
                <a:lnTo>
                  <a:pt x="750354" y="828789"/>
                </a:lnTo>
                <a:lnTo>
                  <a:pt x="749107" y="829243"/>
                </a:lnTo>
                <a:lnTo>
                  <a:pt x="747293" y="830489"/>
                </a:lnTo>
                <a:lnTo>
                  <a:pt x="744686" y="832303"/>
                </a:lnTo>
                <a:lnTo>
                  <a:pt x="743213" y="831623"/>
                </a:lnTo>
                <a:lnTo>
                  <a:pt x="742759" y="829696"/>
                </a:lnTo>
                <a:lnTo>
                  <a:pt x="741739" y="827996"/>
                </a:lnTo>
                <a:lnTo>
                  <a:pt x="741172" y="826523"/>
                </a:lnTo>
                <a:lnTo>
                  <a:pt x="740719" y="824029"/>
                </a:lnTo>
                <a:lnTo>
                  <a:pt x="739926" y="820855"/>
                </a:lnTo>
                <a:lnTo>
                  <a:pt x="738339" y="817115"/>
                </a:lnTo>
                <a:lnTo>
                  <a:pt x="735959" y="814054"/>
                </a:lnTo>
                <a:lnTo>
                  <a:pt x="735959" y="811334"/>
                </a:lnTo>
                <a:cubicBezTo>
                  <a:pt x="735959" y="811334"/>
                  <a:pt x="735392" y="807934"/>
                  <a:pt x="735392" y="807934"/>
                </a:cubicBezTo>
                <a:lnTo>
                  <a:pt x="736639" y="804646"/>
                </a:lnTo>
                <a:lnTo>
                  <a:pt x="735959" y="801926"/>
                </a:lnTo>
                <a:lnTo>
                  <a:pt x="734485" y="798639"/>
                </a:lnTo>
                <a:lnTo>
                  <a:pt x="734938" y="795239"/>
                </a:lnTo>
                <a:lnTo>
                  <a:pt x="736412" y="793312"/>
                </a:lnTo>
                <a:lnTo>
                  <a:pt x="736865" y="790932"/>
                </a:lnTo>
                <a:lnTo>
                  <a:pt x="743553" y="790592"/>
                </a:lnTo>
                <a:lnTo>
                  <a:pt x="743326" y="787418"/>
                </a:lnTo>
                <a:lnTo>
                  <a:pt x="744460" y="784811"/>
                </a:lnTo>
                <a:lnTo>
                  <a:pt x="745706" y="782431"/>
                </a:lnTo>
                <a:lnTo>
                  <a:pt x="746726" y="781411"/>
                </a:lnTo>
                <a:lnTo>
                  <a:pt x="749107" y="780504"/>
                </a:lnTo>
                <a:lnTo>
                  <a:pt x="751940" y="779143"/>
                </a:lnTo>
                <a:lnTo>
                  <a:pt x="753527" y="777557"/>
                </a:lnTo>
                <a:lnTo>
                  <a:pt x="754321" y="776197"/>
                </a:lnTo>
                <a:lnTo>
                  <a:pt x="754774" y="774383"/>
                </a:lnTo>
                <a:lnTo>
                  <a:pt x="754774" y="772456"/>
                </a:lnTo>
                <a:cubicBezTo>
                  <a:pt x="754774" y="772456"/>
                  <a:pt x="754434" y="768376"/>
                  <a:pt x="754434" y="768376"/>
                </a:cubicBezTo>
                <a:lnTo>
                  <a:pt x="755001" y="767129"/>
                </a:lnTo>
                <a:lnTo>
                  <a:pt x="756701" y="765542"/>
                </a:lnTo>
                <a:lnTo>
                  <a:pt x="759648" y="764069"/>
                </a:lnTo>
                <a:lnTo>
                  <a:pt x="760895" y="760215"/>
                </a:lnTo>
                <a:lnTo>
                  <a:pt x="760215" y="756814"/>
                </a:lnTo>
                <a:lnTo>
                  <a:pt x="758628" y="754207"/>
                </a:lnTo>
                <a:lnTo>
                  <a:pt x="756588" y="752960"/>
                </a:lnTo>
                <a:lnTo>
                  <a:pt x="756361" y="750240"/>
                </a:lnTo>
                <a:lnTo>
                  <a:pt x="757268" y="747633"/>
                </a:lnTo>
                <a:lnTo>
                  <a:pt x="758515" y="744913"/>
                </a:lnTo>
                <a:lnTo>
                  <a:pt x="759988" y="741739"/>
                </a:lnTo>
                <a:lnTo>
                  <a:pt x="759988" y="739472"/>
                </a:lnTo>
                <a:cubicBezTo>
                  <a:pt x="759988" y="739472"/>
                  <a:pt x="761235" y="738226"/>
                  <a:pt x="761235" y="738226"/>
                </a:cubicBezTo>
                <a:lnTo>
                  <a:pt x="764862" y="735392"/>
                </a:lnTo>
                <a:lnTo>
                  <a:pt x="766109" y="732558"/>
                </a:lnTo>
                <a:lnTo>
                  <a:pt x="767356" y="731765"/>
                </a:lnTo>
                <a:lnTo>
                  <a:pt x="768829" y="731425"/>
                </a:lnTo>
                <a:lnTo>
                  <a:pt x="768829" y="729838"/>
                </a:lnTo>
                <a:cubicBezTo>
                  <a:pt x="768829" y="729838"/>
                  <a:pt x="767809" y="728251"/>
                  <a:pt x="767809" y="728251"/>
                </a:cubicBezTo>
                <a:lnTo>
                  <a:pt x="767582" y="726211"/>
                </a:lnTo>
                <a:lnTo>
                  <a:pt x="767582" y="724057"/>
                </a:lnTo>
                <a:cubicBezTo>
                  <a:pt x="767582" y="724057"/>
                  <a:pt x="768036" y="721110"/>
                  <a:pt x="768036" y="721110"/>
                </a:cubicBezTo>
                <a:lnTo>
                  <a:pt x="769736" y="719977"/>
                </a:lnTo>
                <a:lnTo>
                  <a:pt x="772229" y="717596"/>
                </a:lnTo>
                <a:lnTo>
                  <a:pt x="772909" y="716123"/>
                </a:lnTo>
                <a:lnTo>
                  <a:pt x="772909" y="714083"/>
                </a:lnTo>
                <a:cubicBezTo>
                  <a:pt x="772909" y="714083"/>
                  <a:pt x="772229" y="709889"/>
                  <a:pt x="772229" y="709889"/>
                </a:cubicBezTo>
                <a:lnTo>
                  <a:pt x="771549" y="706942"/>
                </a:lnTo>
                <a:lnTo>
                  <a:pt x="771209" y="705808"/>
                </a:lnTo>
                <a:lnTo>
                  <a:pt x="770076" y="703768"/>
                </a:lnTo>
                <a:lnTo>
                  <a:pt x="769169" y="702521"/>
                </a:lnTo>
                <a:lnTo>
                  <a:pt x="770529" y="700934"/>
                </a:lnTo>
                <a:lnTo>
                  <a:pt x="773136" y="699234"/>
                </a:lnTo>
                <a:lnTo>
                  <a:pt x="774270" y="696854"/>
                </a:lnTo>
                <a:lnTo>
                  <a:pt x="773249" y="694814"/>
                </a:lnTo>
                <a:lnTo>
                  <a:pt x="771776" y="693680"/>
                </a:lnTo>
                <a:lnTo>
                  <a:pt x="771323" y="690507"/>
                </a:lnTo>
                <a:lnTo>
                  <a:pt x="771889" y="686540"/>
                </a:lnTo>
                <a:lnTo>
                  <a:pt x="773023" y="685293"/>
                </a:lnTo>
                <a:lnTo>
                  <a:pt x="776763" y="684726"/>
                </a:lnTo>
                <a:lnTo>
                  <a:pt x="777103" y="682686"/>
                </a:lnTo>
                <a:lnTo>
                  <a:pt x="779937" y="679852"/>
                </a:lnTo>
                <a:lnTo>
                  <a:pt x="779937" y="677132"/>
                </a:lnTo>
                <a:cubicBezTo>
                  <a:pt x="779937" y="677132"/>
                  <a:pt x="778010" y="675432"/>
                  <a:pt x="778010" y="675432"/>
                </a:cubicBezTo>
                <a:lnTo>
                  <a:pt x="776197" y="672711"/>
                </a:lnTo>
                <a:lnTo>
                  <a:pt x="774836" y="670331"/>
                </a:lnTo>
                <a:lnTo>
                  <a:pt x="770416" y="668971"/>
                </a:lnTo>
                <a:lnTo>
                  <a:pt x="765769" y="668291"/>
                </a:lnTo>
                <a:lnTo>
                  <a:pt x="765088" y="666024"/>
                </a:lnTo>
                <a:lnTo>
                  <a:pt x="765315" y="664664"/>
                </a:lnTo>
                <a:lnTo>
                  <a:pt x="767469" y="665230"/>
                </a:lnTo>
                <a:lnTo>
                  <a:pt x="770983" y="664777"/>
                </a:lnTo>
                <a:lnTo>
                  <a:pt x="773703" y="664777"/>
                </a:lnTo>
                <a:cubicBezTo>
                  <a:pt x="773703" y="664777"/>
                  <a:pt x="775517" y="664437"/>
                  <a:pt x="775517" y="664437"/>
                </a:cubicBezTo>
                <a:lnTo>
                  <a:pt x="777670" y="664097"/>
                </a:lnTo>
                <a:lnTo>
                  <a:pt x="779710" y="665004"/>
                </a:lnTo>
                <a:lnTo>
                  <a:pt x="781750" y="664437"/>
                </a:lnTo>
                <a:lnTo>
                  <a:pt x="782544" y="660810"/>
                </a:lnTo>
                <a:lnTo>
                  <a:pt x="783791" y="658883"/>
                </a:lnTo>
                <a:lnTo>
                  <a:pt x="784018" y="657069"/>
                </a:lnTo>
                <a:lnTo>
                  <a:pt x="782771" y="655596"/>
                </a:lnTo>
                <a:lnTo>
                  <a:pt x="780504" y="655142"/>
                </a:lnTo>
                <a:lnTo>
                  <a:pt x="770416" y="654009"/>
                </a:lnTo>
                <a:lnTo>
                  <a:pt x="770076" y="652536"/>
                </a:lnTo>
                <a:lnTo>
                  <a:pt x="770076" y="650155"/>
                </a:lnTo>
                <a:cubicBezTo>
                  <a:pt x="770076" y="650155"/>
                  <a:pt x="770529" y="647662"/>
                  <a:pt x="770529" y="647662"/>
                </a:cubicBezTo>
                <a:lnTo>
                  <a:pt x="770529" y="646415"/>
                </a:lnTo>
                <a:cubicBezTo>
                  <a:pt x="770529" y="646415"/>
                  <a:pt x="771436" y="645395"/>
                  <a:pt x="771436" y="645395"/>
                </a:cubicBezTo>
                <a:lnTo>
                  <a:pt x="772456" y="643128"/>
                </a:lnTo>
                <a:lnTo>
                  <a:pt x="773249" y="641655"/>
                </a:lnTo>
                <a:lnTo>
                  <a:pt x="772569" y="639727"/>
                </a:lnTo>
                <a:lnTo>
                  <a:pt x="770983" y="636894"/>
                </a:lnTo>
                <a:lnTo>
                  <a:pt x="772116" y="635647"/>
                </a:lnTo>
                <a:lnTo>
                  <a:pt x="772116" y="634060"/>
                </a:lnTo>
                <a:cubicBezTo>
                  <a:pt x="772116" y="634060"/>
                  <a:pt x="771889" y="632587"/>
                  <a:pt x="771889" y="632587"/>
                </a:cubicBezTo>
                <a:lnTo>
                  <a:pt x="770189" y="630886"/>
                </a:lnTo>
                <a:lnTo>
                  <a:pt x="768716" y="628506"/>
                </a:lnTo>
                <a:lnTo>
                  <a:pt x="768716" y="626013"/>
                </a:lnTo>
                <a:lnTo>
                  <a:pt x="770416" y="625333"/>
                </a:lnTo>
                <a:lnTo>
                  <a:pt x="771549" y="624539"/>
                </a:lnTo>
                <a:lnTo>
                  <a:pt x="771776" y="622952"/>
                </a:lnTo>
                <a:lnTo>
                  <a:pt x="771096" y="621025"/>
                </a:lnTo>
                <a:lnTo>
                  <a:pt x="768716" y="620458"/>
                </a:lnTo>
                <a:lnTo>
                  <a:pt x="765542" y="619325"/>
                </a:lnTo>
                <a:lnTo>
                  <a:pt x="764522" y="618305"/>
                </a:lnTo>
                <a:lnTo>
                  <a:pt x="763615" y="616265"/>
                </a:lnTo>
                <a:lnTo>
                  <a:pt x="764295" y="610597"/>
                </a:lnTo>
                <a:lnTo>
                  <a:pt x="763955" y="607197"/>
                </a:lnTo>
                <a:lnTo>
                  <a:pt x="763728" y="605270"/>
                </a:lnTo>
                <a:lnTo>
                  <a:pt x="764522" y="603796"/>
                </a:lnTo>
                <a:lnTo>
                  <a:pt x="765542" y="602436"/>
                </a:lnTo>
                <a:lnTo>
                  <a:pt x="765088" y="599376"/>
                </a:lnTo>
                <a:lnTo>
                  <a:pt x="764182" y="597789"/>
                </a:lnTo>
                <a:lnTo>
                  <a:pt x="764522" y="596542"/>
                </a:lnTo>
                <a:lnTo>
                  <a:pt x="765429" y="595295"/>
                </a:lnTo>
                <a:lnTo>
                  <a:pt x="766222" y="593822"/>
                </a:lnTo>
                <a:lnTo>
                  <a:pt x="766902" y="593482"/>
                </a:lnTo>
                <a:lnTo>
                  <a:pt x="767922" y="594389"/>
                </a:lnTo>
                <a:lnTo>
                  <a:pt x="769622" y="593935"/>
                </a:lnTo>
                <a:lnTo>
                  <a:pt x="771663" y="592689"/>
                </a:lnTo>
                <a:lnTo>
                  <a:pt x="771889" y="591215"/>
                </a:lnTo>
                <a:lnTo>
                  <a:pt x="771436" y="589175"/>
                </a:lnTo>
                <a:lnTo>
                  <a:pt x="769962" y="583961"/>
                </a:lnTo>
                <a:lnTo>
                  <a:pt x="768602" y="580787"/>
                </a:lnTo>
                <a:lnTo>
                  <a:pt x="768829" y="579654"/>
                </a:lnTo>
                <a:lnTo>
                  <a:pt x="769396" y="578407"/>
                </a:lnTo>
                <a:lnTo>
                  <a:pt x="768942" y="573987"/>
                </a:lnTo>
                <a:lnTo>
                  <a:pt x="768942" y="571380"/>
                </a:lnTo>
                <a:cubicBezTo>
                  <a:pt x="768942" y="571380"/>
                  <a:pt x="769169" y="563559"/>
                  <a:pt x="769169" y="563559"/>
                </a:cubicBezTo>
                <a:lnTo>
                  <a:pt x="769169" y="560952"/>
                </a:lnTo>
                <a:cubicBezTo>
                  <a:pt x="769169" y="560952"/>
                  <a:pt x="767922" y="558231"/>
                  <a:pt x="767922" y="558231"/>
                </a:cubicBezTo>
                <a:lnTo>
                  <a:pt x="768149" y="555738"/>
                </a:lnTo>
                <a:lnTo>
                  <a:pt x="769169" y="553924"/>
                </a:lnTo>
                <a:lnTo>
                  <a:pt x="770076" y="551430"/>
                </a:lnTo>
                <a:lnTo>
                  <a:pt x="770756" y="549164"/>
                </a:lnTo>
                <a:lnTo>
                  <a:pt x="771436" y="548144"/>
                </a:lnTo>
                <a:lnTo>
                  <a:pt x="772683" y="547690"/>
                </a:lnTo>
                <a:lnTo>
                  <a:pt x="772909" y="546443"/>
                </a:lnTo>
                <a:lnTo>
                  <a:pt x="772343" y="545537"/>
                </a:lnTo>
                <a:lnTo>
                  <a:pt x="770756" y="544063"/>
                </a:lnTo>
                <a:lnTo>
                  <a:pt x="770416" y="542363"/>
                </a:lnTo>
                <a:lnTo>
                  <a:pt x="770756" y="541003"/>
                </a:lnTo>
                <a:lnTo>
                  <a:pt x="771549" y="540209"/>
                </a:lnTo>
                <a:lnTo>
                  <a:pt x="772796" y="540209"/>
                </a:lnTo>
                <a:cubicBezTo>
                  <a:pt x="772796" y="540209"/>
                  <a:pt x="773703" y="538282"/>
                  <a:pt x="773703" y="538282"/>
                </a:cubicBezTo>
                <a:lnTo>
                  <a:pt x="773930" y="535902"/>
                </a:lnTo>
                <a:lnTo>
                  <a:pt x="774156" y="534769"/>
                </a:lnTo>
                <a:lnTo>
                  <a:pt x="773476" y="533408"/>
                </a:lnTo>
                <a:lnTo>
                  <a:pt x="773023" y="530121"/>
                </a:lnTo>
                <a:lnTo>
                  <a:pt x="772569" y="528308"/>
                </a:lnTo>
                <a:lnTo>
                  <a:pt x="773136" y="527515"/>
                </a:lnTo>
                <a:lnTo>
                  <a:pt x="773930" y="527288"/>
                </a:lnTo>
                <a:lnTo>
                  <a:pt x="775290" y="527741"/>
                </a:lnTo>
                <a:lnTo>
                  <a:pt x="776310" y="527515"/>
                </a:lnTo>
                <a:lnTo>
                  <a:pt x="776310" y="526494"/>
                </a:lnTo>
                <a:cubicBezTo>
                  <a:pt x="776310" y="526494"/>
                  <a:pt x="776537" y="525474"/>
                  <a:pt x="776537" y="525474"/>
                </a:cubicBezTo>
                <a:lnTo>
                  <a:pt x="776877" y="524794"/>
                </a:lnTo>
                <a:lnTo>
                  <a:pt x="777783" y="522414"/>
                </a:lnTo>
                <a:lnTo>
                  <a:pt x="778690" y="519467"/>
                </a:lnTo>
                <a:lnTo>
                  <a:pt x="778917" y="517427"/>
                </a:lnTo>
                <a:lnTo>
                  <a:pt x="778577" y="511759"/>
                </a:lnTo>
                <a:lnTo>
                  <a:pt x="779030" y="510513"/>
                </a:lnTo>
                <a:lnTo>
                  <a:pt x="780050" y="509379"/>
                </a:lnTo>
                <a:lnTo>
                  <a:pt x="781410" y="508245"/>
                </a:lnTo>
                <a:lnTo>
                  <a:pt x="783224" y="507339"/>
                </a:lnTo>
                <a:lnTo>
                  <a:pt x="785491" y="505979"/>
                </a:lnTo>
                <a:lnTo>
                  <a:pt x="788211" y="505525"/>
                </a:lnTo>
                <a:lnTo>
                  <a:pt x="789345" y="504052"/>
                </a:lnTo>
                <a:lnTo>
                  <a:pt x="790138" y="502125"/>
                </a:lnTo>
                <a:lnTo>
                  <a:pt x="790365" y="500538"/>
                </a:lnTo>
                <a:lnTo>
                  <a:pt x="789345" y="499404"/>
                </a:lnTo>
                <a:lnTo>
                  <a:pt x="787985" y="498044"/>
                </a:lnTo>
                <a:lnTo>
                  <a:pt x="787304" y="494644"/>
                </a:lnTo>
                <a:lnTo>
                  <a:pt x="786964" y="491584"/>
                </a:lnTo>
                <a:lnTo>
                  <a:pt x="786738" y="487730"/>
                </a:lnTo>
                <a:lnTo>
                  <a:pt x="785378" y="484443"/>
                </a:lnTo>
                <a:lnTo>
                  <a:pt x="783904" y="480702"/>
                </a:lnTo>
                <a:lnTo>
                  <a:pt x="783564" y="477415"/>
                </a:lnTo>
                <a:lnTo>
                  <a:pt x="784018" y="475602"/>
                </a:lnTo>
                <a:lnTo>
                  <a:pt x="784584" y="472655"/>
                </a:lnTo>
                <a:lnTo>
                  <a:pt x="784018" y="471294"/>
                </a:lnTo>
                <a:lnTo>
                  <a:pt x="783337" y="468914"/>
                </a:lnTo>
                <a:lnTo>
                  <a:pt x="784131" y="467101"/>
                </a:lnTo>
                <a:lnTo>
                  <a:pt x="785038" y="464267"/>
                </a:lnTo>
                <a:lnTo>
                  <a:pt x="785038" y="462793"/>
                </a:lnTo>
                <a:cubicBezTo>
                  <a:pt x="785038" y="462793"/>
                  <a:pt x="784244" y="459393"/>
                  <a:pt x="784244" y="459393"/>
                </a:cubicBezTo>
                <a:lnTo>
                  <a:pt x="783564" y="457466"/>
                </a:lnTo>
                <a:lnTo>
                  <a:pt x="784244" y="455426"/>
                </a:lnTo>
                <a:lnTo>
                  <a:pt x="785264" y="453499"/>
                </a:lnTo>
                <a:lnTo>
                  <a:pt x="786058" y="452479"/>
                </a:lnTo>
                <a:lnTo>
                  <a:pt x="786058" y="450779"/>
                </a:lnTo>
                <a:cubicBezTo>
                  <a:pt x="786058" y="450779"/>
                  <a:pt x="786284" y="449419"/>
                  <a:pt x="786284" y="449419"/>
                </a:cubicBezTo>
                <a:lnTo>
                  <a:pt x="787871" y="448512"/>
                </a:lnTo>
                <a:lnTo>
                  <a:pt x="789345" y="446812"/>
                </a:lnTo>
                <a:lnTo>
                  <a:pt x="790365" y="446585"/>
                </a:lnTo>
                <a:lnTo>
                  <a:pt x="791612" y="446585"/>
                </a:lnTo>
                <a:lnTo>
                  <a:pt x="792405" y="446132"/>
                </a:lnTo>
                <a:lnTo>
                  <a:pt x="792745" y="444771"/>
                </a:lnTo>
                <a:lnTo>
                  <a:pt x="792972" y="443298"/>
                </a:lnTo>
                <a:lnTo>
                  <a:pt x="795012" y="441485"/>
                </a:lnTo>
                <a:lnTo>
                  <a:pt x="796259" y="439784"/>
                </a:lnTo>
                <a:lnTo>
                  <a:pt x="798412" y="439444"/>
                </a:lnTo>
                <a:lnTo>
                  <a:pt x="799433" y="437631"/>
                </a:lnTo>
                <a:lnTo>
                  <a:pt x="799433" y="435364"/>
                </a:lnTo>
                <a:cubicBezTo>
                  <a:pt x="799433" y="435364"/>
                  <a:pt x="799206" y="433097"/>
                  <a:pt x="799206" y="433097"/>
                </a:cubicBezTo>
                <a:lnTo>
                  <a:pt x="799886" y="430377"/>
                </a:lnTo>
                <a:lnTo>
                  <a:pt x="799092" y="426296"/>
                </a:lnTo>
                <a:lnTo>
                  <a:pt x="799092" y="424143"/>
                </a:lnTo>
                <a:cubicBezTo>
                  <a:pt x="799092" y="424143"/>
                  <a:pt x="798299" y="422329"/>
                  <a:pt x="798299" y="422329"/>
                </a:cubicBezTo>
                <a:lnTo>
                  <a:pt x="798299" y="420402"/>
                </a:lnTo>
                <a:cubicBezTo>
                  <a:pt x="798299" y="420402"/>
                  <a:pt x="798072" y="419155"/>
                  <a:pt x="798072" y="419155"/>
                </a:cubicBezTo>
                <a:lnTo>
                  <a:pt x="796826" y="418702"/>
                </a:lnTo>
                <a:lnTo>
                  <a:pt x="796372" y="417228"/>
                </a:lnTo>
                <a:lnTo>
                  <a:pt x="796939" y="416435"/>
                </a:lnTo>
                <a:lnTo>
                  <a:pt x="798186" y="415868"/>
                </a:lnTo>
                <a:lnTo>
                  <a:pt x="799659" y="414735"/>
                </a:lnTo>
                <a:lnTo>
                  <a:pt x="800793" y="409181"/>
                </a:lnTo>
                <a:lnTo>
                  <a:pt x="801359" y="407481"/>
                </a:lnTo>
                <a:lnTo>
                  <a:pt x="801926" y="405440"/>
                </a:lnTo>
                <a:lnTo>
                  <a:pt x="801926" y="404420"/>
                </a:lnTo>
                <a:cubicBezTo>
                  <a:pt x="801926" y="404420"/>
                  <a:pt x="802606" y="402947"/>
                  <a:pt x="802606" y="402947"/>
                </a:cubicBezTo>
                <a:lnTo>
                  <a:pt x="803513" y="400680"/>
                </a:lnTo>
                <a:lnTo>
                  <a:pt x="804986" y="398526"/>
                </a:lnTo>
                <a:lnTo>
                  <a:pt x="805780" y="397053"/>
                </a:lnTo>
                <a:lnTo>
                  <a:pt x="806573" y="395012"/>
                </a:lnTo>
                <a:lnTo>
                  <a:pt x="806800" y="393765"/>
                </a:lnTo>
                <a:lnTo>
                  <a:pt x="807820" y="393199"/>
                </a:lnTo>
                <a:lnTo>
                  <a:pt x="808954" y="393199"/>
                </a:lnTo>
                <a:cubicBezTo>
                  <a:pt x="808954" y="393199"/>
                  <a:pt x="810314" y="392632"/>
                  <a:pt x="810314" y="392632"/>
                </a:cubicBezTo>
                <a:lnTo>
                  <a:pt x="810881" y="391839"/>
                </a:lnTo>
                <a:lnTo>
                  <a:pt x="810881" y="390705"/>
                </a:lnTo>
                <a:cubicBezTo>
                  <a:pt x="810881" y="390705"/>
                  <a:pt x="810654" y="388325"/>
                  <a:pt x="810654" y="388325"/>
                </a:cubicBezTo>
                <a:lnTo>
                  <a:pt x="810201" y="384584"/>
                </a:lnTo>
                <a:lnTo>
                  <a:pt x="809974" y="379711"/>
                </a:lnTo>
                <a:lnTo>
                  <a:pt x="810201" y="376537"/>
                </a:lnTo>
                <a:lnTo>
                  <a:pt x="811107" y="373363"/>
                </a:lnTo>
                <a:lnTo>
                  <a:pt x="811901" y="371663"/>
                </a:lnTo>
                <a:lnTo>
                  <a:pt x="811674" y="370303"/>
                </a:lnTo>
                <a:lnTo>
                  <a:pt x="811447" y="368829"/>
                </a:lnTo>
                <a:lnTo>
                  <a:pt x="809860" y="368036"/>
                </a:lnTo>
                <a:lnTo>
                  <a:pt x="808387" y="368716"/>
                </a:lnTo>
                <a:lnTo>
                  <a:pt x="807367" y="368489"/>
                </a:lnTo>
                <a:lnTo>
                  <a:pt x="806007" y="366789"/>
                </a:lnTo>
                <a:lnTo>
                  <a:pt x="805667" y="364976"/>
                </a:lnTo>
                <a:lnTo>
                  <a:pt x="805893" y="362482"/>
                </a:lnTo>
                <a:lnTo>
                  <a:pt x="806913" y="360895"/>
                </a:lnTo>
                <a:lnTo>
                  <a:pt x="807367" y="358968"/>
                </a:lnTo>
                <a:lnTo>
                  <a:pt x="806800" y="358401"/>
                </a:lnTo>
                <a:lnTo>
                  <a:pt x="805440" y="357155"/>
                </a:lnTo>
                <a:lnTo>
                  <a:pt x="804193" y="352734"/>
                </a:lnTo>
                <a:lnTo>
                  <a:pt x="804193" y="348994"/>
                </a:lnTo>
                <a:cubicBezTo>
                  <a:pt x="804193" y="348994"/>
                  <a:pt x="803060" y="347974"/>
                  <a:pt x="803060" y="347974"/>
                </a:cubicBezTo>
                <a:lnTo>
                  <a:pt x="802493" y="345027"/>
                </a:lnTo>
                <a:lnTo>
                  <a:pt x="801246" y="344007"/>
                </a:lnTo>
                <a:lnTo>
                  <a:pt x="800793" y="341853"/>
                </a:lnTo>
                <a:lnTo>
                  <a:pt x="800453" y="339586"/>
                </a:lnTo>
                <a:lnTo>
                  <a:pt x="800453" y="338566"/>
                </a:lnTo>
                <a:cubicBezTo>
                  <a:pt x="800453" y="338566"/>
                  <a:pt x="801926" y="338339"/>
                  <a:pt x="801926" y="338339"/>
                </a:cubicBezTo>
                <a:lnTo>
                  <a:pt x="802720" y="336526"/>
                </a:lnTo>
                <a:lnTo>
                  <a:pt x="802153" y="335506"/>
                </a:lnTo>
                <a:lnTo>
                  <a:pt x="801133" y="334599"/>
                </a:lnTo>
                <a:lnTo>
                  <a:pt x="799886" y="334599"/>
                </a:lnTo>
                <a:cubicBezTo>
                  <a:pt x="799886" y="334599"/>
                  <a:pt x="798752" y="333692"/>
                  <a:pt x="798752" y="333692"/>
                </a:cubicBezTo>
                <a:lnTo>
                  <a:pt x="797166" y="329385"/>
                </a:lnTo>
                <a:lnTo>
                  <a:pt x="795919" y="327005"/>
                </a:lnTo>
                <a:lnTo>
                  <a:pt x="796259" y="323604"/>
                </a:lnTo>
                <a:lnTo>
                  <a:pt x="796486" y="320884"/>
                </a:lnTo>
                <a:lnTo>
                  <a:pt x="797052" y="318617"/>
                </a:lnTo>
                <a:lnTo>
                  <a:pt x="797279" y="316804"/>
                </a:lnTo>
                <a:lnTo>
                  <a:pt x="798186" y="315897"/>
                </a:lnTo>
                <a:lnTo>
                  <a:pt x="799092" y="316350"/>
                </a:lnTo>
                <a:lnTo>
                  <a:pt x="799886" y="316123"/>
                </a:lnTo>
                <a:lnTo>
                  <a:pt x="800679" y="314650"/>
                </a:lnTo>
                <a:lnTo>
                  <a:pt x="801473" y="313743"/>
                </a:lnTo>
                <a:lnTo>
                  <a:pt x="801473" y="313063"/>
                </a:lnTo>
                <a:cubicBezTo>
                  <a:pt x="801473" y="313063"/>
                  <a:pt x="800906" y="312269"/>
                  <a:pt x="800906" y="312269"/>
                </a:cubicBezTo>
                <a:lnTo>
                  <a:pt x="800679" y="310909"/>
                </a:lnTo>
                <a:lnTo>
                  <a:pt x="801246" y="309209"/>
                </a:lnTo>
                <a:lnTo>
                  <a:pt x="802266" y="305469"/>
                </a:lnTo>
                <a:lnTo>
                  <a:pt x="803853" y="301275"/>
                </a:lnTo>
                <a:lnTo>
                  <a:pt x="804533" y="299688"/>
                </a:lnTo>
                <a:lnTo>
                  <a:pt x="804533" y="298328"/>
                </a:lnTo>
                <a:cubicBezTo>
                  <a:pt x="804533" y="298328"/>
                  <a:pt x="804646" y="297761"/>
                  <a:pt x="804646" y="297761"/>
                </a:cubicBezTo>
                <a:lnTo>
                  <a:pt x="805667" y="298441"/>
                </a:lnTo>
                <a:lnTo>
                  <a:pt x="808614" y="297761"/>
                </a:lnTo>
                <a:lnTo>
                  <a:pt x="809634" y="295948"/>
                </a:lnTo>
                <a:lnTo>
                  <a:pt x="809974" y="294247"/>
                </a:lnTo>
                <a:lnTo>
                  <a:pt x="810881" y="293341"/>
                </a:lnTo>
                <a:lnTo>
                  <a:pt x="810541" y="291981"/>
                </a:lnTo>
                <a:lnTo>
                  <a:pt x="809294" y="291641"/>
                </a:lnTo>
                <a:lnTo>
                  <a:pt x="808500" y="291074"/>
                </a:lnTo>
                <a:lnTo>
                  <a:pt x="808840" y="289600"/>
                </a:lnTo>
                <a:lnTo>
                  <a:pt x="809294" y="286200"/>
                </a:lnTo>
                <a:lnTo>
                  <a:pt x="809294" y="283706"/>
                </a:lnTo>
                <a:cubicBezTo>
                  <a:pt x="809294" y="283706"/>
                  <a:pt x="808047" y="278379"/>
                  <a:pt x="808047" y="278379"/>
                </a:cubicBezTo>
                <a:lnTo>
                  <a:pt x="807140" y="273052"/>
                </a:lnTo>
                <a:lnTo>
                  <a:pt x="807820" y="271238"/>
                </a:lnTo>
                <a:lnTo>
                  <a:pt x="809747" y="268858"/>
                </a:lnTo>
                <a:lnTo>
                  <a:pt x="811221" y="267724"/>
                </a:lnTo>
                <a:lnTo>
                  <a:pt x="811447" y="266364"/>
                </a:lnTo>
                <a:lnTo>
                  <a:pt x="812921" y="260130"/>
                </a:lnTo>
                <a:lnTo>
                  <a:pt x="812921" y="256730"/>
                </a:lnTo>
                <a:cubicBezTo>
                  <a:pt x="812921" y="256730"/>
                  <a:pt x="814054" y="254803"/>
                  <a:pt x="814054" y="254803"/>
                </a:cubicBezTo>
                <a:lnTo>
                  <a:pt x="814734" y="251289"/>
                </a:lnTo>
                <a:lnTo>
                  <a:pt x="817341" y="248229"/>
                </a:lnTo>
                <a:lnTo>
                  <a:pt x="818135" y="246189"/>
                </a:lnTo>
                <a:lnTo>
                  <a:pt x="819155" y="245962"/>
                </a:lnTo>
                <a:lnTo>
                  <a:pt x="819722" y="245282"/>
                </a:lnTo>
                <a:lnTo>
                  <a:pt x="821082" y="243015"/>
                </a:lnTo>
                <a:lnTo>
                  <a:pt x="822895" y="240748"/>
                </a:lnTo>
                <a:lnTo>
                  <a:pt x="824482" y="239615"/>
                </a:lnTo>
                <a:lnTo>
                  <a:pt x="824822" y="237801"/>
                </a:lnTo>
                <a:lnTo>
                  <a:pt x="825616" y="235307"/>
                </a:lnTo>
                <a:lnTo>
                  <a:pt x="827202" y="231227"/>
                </a:lnTo>
                <a:lnTo>
                  <a:pt x="828109" y="228393"/>
                </a:lnTo>
                <a:lnTo>
                  <a:pt x="829243" y="227373"/>
                </a:lnTo>
                <a:lnTo>
                  <a:pt x="830603" y="223633"/>
                </a:lnTo>
                <a:lnTo>
                  <a:pt x="831169" y="221479"/>
                </a:lnTo>
                <a:lnTo>
                  <a:pt x="832756" y="220572"/>
                </a:lnTo>
                <a:lnTo>
                  <a:pt x="834003" y="220346"/>
                </a:lnTo>
                <a:lnTo>
                  <a:pt x="835137" y="221366"/>
                </a:lnTo>
                <a:lnTo>
                  <a:pt x="836384" y="221139"/>
                </a:lnTo>
                <a:lnTo>
                  <a:pt x="837517" y="219892"/>
                </a:lnTo>
                <a:lnTo>
                  <a:pt x="840237" y="218985"/>
                </a:lnTo>
                <a:lnTo>
                  <a:pt x="841484" y="218532"/>
                </a:lnTo>
                <a:lnTo>
                  <a:pt x="842051" y="217285"/>
                </a:lnTo>
                <a:lnTo>
                  <a:pt x="842051" y="215018"/>
                </a:lnTo>
                <a:lnTo>
                  <a:pt x="840917" y="213318"/>
                </a:lnTo>
                <a:lnTo>
                  <a:pt x="838650" y="210144"/>
                </a:lnTo>
                <a:lnTo>
                  <a:pt x="836724" y="206517"/>
                </a:lnTo>
                <a:lnTo>
                  <a:pt x="836497" y="205384"/>
                </a:lnTo>
                <a:lnTo>
                  <a:pt x="836497" y="204137"/>
                </a:lnTo>
                <a:cubicBezTo>
                  <a:pt x="836497" y="204137"/>
                  <a:pt x="836837" y="202550"/>
                  <a:pt x="836837" y="202550"/>
                </a:cubicBezTo>
                <a:lnTo>
                  <a:pt x="837744" y="200736"/>
                </a:lnTo>
                <a:lnTo>
                  <a:pt x="840124" y="197790"/>
                </a:lnTo>
                <a:lnTo>
                  <a:pt x="839897" y="195749"/>
                </a:lnTo>
                <a:lnTo>
                  <a:pt x="838197" y="188155"/>
                </a:lnTo>
                <a:lnTo>
                  <a:pt x="837517" y="186115"/>
                </a:lnTo>
                <a:lnTo>
                  <a:pt x="836270" y="182261"/>
                </a:lnTo>
                <a:lnTo>
                  <a:pt x="836270" y="180674"/>
                </a:lnTo>
                <a:cubicBezTo>
                  <a:pt x="836270" y="180674"/>
                  <a:pt x="837517" y="176367"/>
                  <a:pt x="837517" y="176367"/>
                </a:cubicBezTo>
                <a:lnTo>
                  <a:pt x="838424" y="174667"/>
                </a:lnTo>
                <a:lnTo>
                  <a:pt x="839784" y="174327"/>
                </a:lnTo>
                <a:lnTo>
                  <a:pt x="840464" y="173760"/>
                </a:lnTo>
                <a:lnTo>
                  <a:pt x="840691" y="172967"/>
                </a:lnTo>
                <a:lnTo>
                  <a:pt x="839784" y="172060"/>
                </a:lnTo>
                <a:lnTo>
                  <a:pt x="839444" y="170813"/>
                </a:lnTo>
                <a:lnTo>
                  <a:pt x="839104" y="169113"/>
                </a:lnTo>
                <a:lnTo>
                  <a:pt x="837857" y="168546"/>
                </a:lnTo>
                <a:lnTo>
                  <a:pt x="837177" y="167073"/>
                </a:lnTo>
                <a:lnTo>
                  <a:pt x="837177" y="164919"/>
                </a:lnTo>
                <a:lnTo>
                  <a:pt x="838310" y="162199"/>
                </a:lnTo>
                <a:lnTo>
                  <a:pt x="839557" y="161405"/>
                </a:lnTo>
                <a:lnTo>
                  <a:pt x="840011" y="160159"/>
                </a:lnTo>
                <a:lnTo>
                  <a:pt x="841371" y="159025"/>
                </a:lnTo>
                <a:lnTo>
                  <a:pt x="842618" y="158118"/>
                </a:lnTo>
                <a:lnTo>
                  <a:pt x="843638" y="156531"/>
                </a:lnTo>
                <a:lnTo>
                  <a:pt x="847831" y="154605"/>
                </a:lnTo>
                <a:lnTo>
                  <a:pt x="851119" y="153131"/>
                </a:lnTo>
                <a:lnTo>
                  <a:pt x="857579" y="150298"/>
                </a:lnTo>
                <a:lnTo>
                  <a:pt x="862000" y="148370"/>
                </a:lnTo>
                <a:lnTo>
                  <a:pt x="862453" y="147010"/>
                </a:lnTo>
                <a:lnTo>
                  <a:pt x="862793" y="146104"/>
                </a:lnTo>
                <a:lnTo>
                  <a:pt x="864833" y="139189"/>
                </a:lnTo>
                <a:lnTo>
                  <a:pt x="867440" y="130235"/>
                </a:lnTo>
                <a:lnTo>
                  <a:pt x="869141" y="124568"/>
                </a:lnTo>
                <a:lnTo>
                  <a:pt x="865287" y="120374"/>
                </a:lnTo>
                <a:lnTo>
                  <a:pt x="861886" y="121167"/>
                </a:lnTo>
                <a:close/>
                <a:moveTo>
                  <a:pt x="866194" y="960838"/>
                </a:moveTo>
                <a:lnTo>
                  <a:pt x="863360" y="958231"/>
                </a:lnTo>
                <a:lnTo>
                  <a:pt x="859733" y="958004"/>
                </a:lnTo>
                <a:lnTo>
                  <a:pt x="850552" y="956758"/>
                </a:lnTo>
                <a:lnTo>
                  <a:pt x="845791" y="956758"/>
                </a:lnTo>
                <a:cubicBezTo>
                  <a:pt x="845791" y="956758"/>
                  <a:pt x="841824" y="958344"/>
                  <a:pt x="841824" y="958344"/>
                </a:cubicBezTo>
                <a:lnTo>
                  <a:pt x="844431" y="961065"/>
                </a:lnTo>
                <a:lnTo>
                  <a:pt x="845225" y="964125"/>
                </a:lnTo>
                <a:lnTo>
                  <a:pt x="845905" y="965145"/>
                </a:lnTo>
                <a:lnTo>
                  <a:pt x="846471" y="965599"/>
                </a:lnTo>
                <a:lnTo>
                  <a:pt x="852705" y="966732"/>
                </a:lnTo>
                <a:lnTo>
                  <a:pt x="853385" y="966732"/>
                </a:lnTo>
                <a:cubicBezTo>
                  <a:pt x="853385" y="966732"/>
                  <a:pt x="854292" y="966279"/>
                  <a:pt x="854292" y="966279"/>
                </a:cubicBezTo>
                <a:lnTo>
                  <a:pt x="856446" y="964692"/>
                </a:lnTo>
                <a:lnTo>
                  <a:pt x="857466" y="964238"/>
                </a:lnTo>
                <a:lnTo>
                  <a:pt x="858259" y="964238"/>
                </a:lnTo>
                <a:cubicBezTo>
                  <a:pt x="858259" y="964238"/>
                  <a:pt x="858940" y="964238"/>
                  <a:pt x="858940" y="964238"/>
                </a:cubicBezTo>
                <a:lnTo>
                  <a:pt x="859393" y="964805"/>
                </a:lnTo>
                <a:lnTo>
                  <a:pt x="859620" y="965939"/>
                </a:lnTo>
                <a:lnTo>
                  <a:pt x="860186" y="967072"/>
                </a:lnTo>
                <a:lnTo>
                  <a:pt x="861433" y="967752"/>
                </a:lnTo>
                <a:lnTo>
                  <a:pt x="863133" y="967412"/>
                </a:lnTo>
                <a:lnTo>
                  <a:pt x="864833" y="966165"/>
                </a:lnTo>
                <a:lnTo>
                  <a:pt x="866080" y="964578"/>
                </a:lnTo>
                <a:lnTo>
                  <a:pt x="866647" y="963445"/>
                </a:lnTo>
                <a:lnTo>
                  <a:pt x="866647" y="962311"/>
                </a:lnTo>
                <a:cubicBezTo>
                  <a:pt x="866647" y="962311"/>
                  <a:pt x="866080" y="960725"/>
                  <a:pt x="866080" y="960725"/>
                </a:cubicBezTo>
                <a:close/>
                <a:moveTo>
                  <a:pt x="705922" y="852139"/>
                </a:moveTo>
                <a:lnTo>
                  <a:pt x="707622" y="852366"/>
                </a:lnTo>
                <a:lnTo>
                  <a:pt x="708755" y="851685"/>
                </a:lnTo>
                <a:lnTo>
                  <a:pt x="710116" y="850438"/>
                </a:lnTo>
                <a:lnTo>
                  <a:pt x="710909" y="850438"/>
                </a:lnTo>
                <a:cubicBezTo>
                  <a:pt x="710909" y="850438"/>
                  <a:pt x="712382" y="851232"/>
                  <a:pt x="712382" y="851232"/>
                </a:cubicBezTo>
                <a:lnTo>
                  <a:pt x="712949" y="851005"/>
                </a:lnTo>
                <a:lnTo>
                  <a:pt x="713629" y="850212"/>
                </a:lnTo>
                <a:lnTo>
                  <a:pt x="713629" y="847718"/>
                </a:lnTo>
                <a:cubicBezTo>
                  <a:pt x="713629" y="847718"/>
                  <a:pt x="713403" y="846811"/>
                  <a:pt x="713403" y="846811"/>
                </a:cubicBezTo>
                <a:lnTo>
                  <a:pt x="712609" y="845678"/>
                </a:lnTo>
                <a:lnTo>
                  <a:pt x="710002" y="845678"/>
                </a:lnTo>
                <a:cubicBezTo>
                  <a:pt x="710002" y="845678"/>
                  <a:pt x="707055" y="847831"/>
                  <a:pt x="707055" y="847831"/>
                </a:cubicBezTo>
                <a:lnTo>
                  <a:pt x="703768" y="848965"/>
                </a:lnTo>
                <a:lnTo>
                  <a:pt x="701501" y="847831"/>
                </a:lnTo>
                <a:lnTo>
                  <a:pt x="700368" y="850892"/>
                </a:lnTo>
                <a:lnTo>
                  <a:pt x="699801" y="852932"/>
                </a:lnTo>
                <a:lnTo>
                  <a:pt x="698554" y="855992"/>
                </a:lnTo>
                <a:lnTo>
                  <a:pt x="698781" y="858033"/>
                </a:lnTo>
                <a:lnTo>
                  <a:pt x="700708" y="856332"/>
                </a:lnTo>
                <a:lnTo>
                  <a:pt x="701615" y="855086"/>
                </a:lnTo>
                <a:lnTo>
                  <a:pt x="703655" y="851459"/>
                </a:lnTo>
                <a:lnTo>
                  <a:pt x="705922" y="852366"/>
                </a:lnTo>
                <a:close/>
                <a:moveTo>
                  <a:pt x="711476" y="873674"/>
                </a:moveTo>
                <a:lnTo>
                  <a:pt x="714196" y="868687"/>
                </a:lnTo>
                <a:lnTo>
                  <a:pt x="714196" y="867894"/>
                </a:lnTo>
                <a:cubicBezTo>
                  <a:pt x="714196" y="867894"/>
                  <a:pt x="711816" y="864947"/>
                  <a:pt x="711816" y="864947"/>
                </a:cubicBezTo>
                <a:lnTo>
                  <a:pt x="709776" y="864493"/>
                </a:lnTo>
                <a:lnTo>
                  <a:pt x="709095" y="863700"/>
                </a:lnTo>
                <a:lnTo>
                  <a:pt x="708189" y="858033"/>
                </a:lnTo>
                <a:lnTo>
                  <a:pt x="706375" y="858599"/>
                </a:lnTo>
                <a:lnTo>
                  <a:pt x="706375" y="861207"/>
                </a:lnTo>
                <a:cubicBezTo>
                  <a:pt x="706375" y="861207"/>
                  <a:pt x="704335" y="860753"/>
                  <a:pt x="704335" y="860753"/>
                </a:cubicBezTo>
                <a:lnTo>
                  <a:pt x="702295" y="862680"/>
                </a:lnTo>
                <a:lnTo>
                  <a:pt x="703428" y="866080"/>
                </a:lnTo>
                <a:lnTo>
                  <a:pt x="704108" y="870048"/>
                </a:lnTo>
                <a:lnTo>
                  <a:pt x="706148" y="873448"/>
                </a:lnTo>
                <a:lnTo>
                  <a:pt x="707509" y="876962"/>
                </a:lnTo>
                <a:lnTo>
                  <a:pt x="710682" y="877188"/>
                </a:lnTo>
                <a:lnTo>
                  <a:pt x="711249" y="873674"/>
                </a:lnTo>
                <a:close/>
                <a:moveTo>
                  <a:pt x="732898" y="905412"/>
                </a:moveTo>
                <a:lnTo>
                  <a:pt x="733352" y="906092"/>
                </a:lnTo>
                <a:lnTo>
                  <a:pt x="733578" y="907452"/>
                </a:lnTo>
                <a:lnTo>
                  <a:pt x="733918" y="907678"/>
                </a:lnTo>
                <a:lnTo>
                  <a:pt x="735278" y="908019"/>
                </a:lnTo>
                <a:lnTo>
                  <a:pt x="737205" y="908019"/>
                </a:lnTo>
                <a:cubicBezTo>
                  <a:pt x="737205" y="908019"/>
                  <a:pt x="740946" y="909265"/>
                  <a:pt x="740946" y="909265"/>
                </a:cubicBezTo>
                <a:lnTo>
                  <a:pt x="742759" y="909265"/>
                </a:lnTo>
                <a:cubicBezTo>
                  <a:pt x="742759" y="909265"/>
                  <a:pt x="742646" y="908699"/>
                  <a:pt x="742646" y="908699"/>
                </a:cubicBezTo>
                <a:lnTo>
                  <a:pt x="739359" y="906205"/>
                </a:lnTo>
                <a:lnTo>
                  <a:pt x="739359" y="905865"/>
                </a:lnTo>
                <a:cubicBezTo>
                  <a:pt x="739359" y="905865"/>
                  <a:pt x="736299" y="902804"/>
                  <a:pt x="736299" y="902804"/>
                </a:cubicBezTo>
                <a:lnTo>
                  <a:pt x="735165" y="902804"/>
                </a:lnTo>
                <a:cubicBezTo>
                  <a:pt x="735165" y="902804"/>
                  <a:pt x="734258" y="902238"/>
                  <a:pt x="734258" y="902238"/>
                </a:cubicBezTo>
                <a:lnTo>
                  <a:pt x="732105" y="900538"/>
                </a:lnTo>
                <a:lnTo>
                  <a:pt x="729498" y="900084"/>
                </a:lnTo>
                <a:lnTo>
                  <a:pt x="727458" y="898724"/>
                </a:lnTo>
                <a:lnTo>
                  <a:pt x="723604" y="897364"/>
                </a:lnTo>
                <a:lnTo>
                  <a:pt x="719297" y="896797"/>
                </a:lnTo>
                <a:lnTo>
                  <a:pt x="718163" y="896344"/>
                </a:lnTo>
                <a:lnTo>
                  <a:pt x="717370" y="896344"/>
                </a:lnTo>
                <a:cubicBezTo>
                  <a:pt x="717370" y="896344"/>
                  <a:pt x="717030" y="896117"/>
                  <a:pt x="717030" y="896117"/>
                </a:cubicBezTo>
                <a:lnTo>
                  <a:pt x="716236" y="894304"/>
                </a:lnTo>
                <a:lnTo>
                  <a:pt x="715216" y="893623"/>
                </a:lnTo>
                <a:lnTo>
                  <a:pt x="713176" y="891697"/>
                </a:lnTo>
                <a:lnTo>
                  <a:pt x="711136" y="890563"/>
                </a:lnTo>
                <a:lnTo>
                  <a:pt x="710229" y="891017"/>
                </a:lnTo>
                <a:lnTo>
                  <a:pt x="710229" y="891583"/>
                </a:lnTo>
                <a:cubicBezTo>
                  <a:pt x="710229" y="891583"/>
                  <a:pt x="712156" y="893510"/>
                  <a:pt x="712156" y="893510"/>
                </a:cubicBezTo>
                <a:lnTo>
                  <a:pt x="713403" y="896117"/>
                </a:lnTo>
                <a:lnTo>
                  <a:pt x="716350" y="898271"/>
                </a:lnTo>
                <a:lnTo>
                  <a:pt x="719297" y="900878"/>
                </a:lnTo>
                <a:lnTo>
                  <a:pt x="719977" y="900878"/>
                </a:lnTo>
                <a:cubicBezTo>
                  <a:pt x="719977" y="900878"/>
                  <a:pt x="722017" y="901104"/>
                  <a:pt x="722017" y="901104"/>
                </a:cubicBezTo>
                <a:lnTo>
                  <a:pt x="724964" y="900651"/>
                </a:lnTo>
                <a:lnTo>
                  <a:pt x="727571" y="901331"/>
                </a:lnTo>
                <a:lnTo>
                  <a:pt x="729044" y="902011"/>
                </a:lnTo>
                <a:lnTo>
                  <a:pt x="732671" y="905298"/>
                </a:lnTo>
                <a:close/>
                <a:moveTo>
                  <a:pt x="700481" y="827543"/>
                </a:moveTo>
                <a:lnTo>
                  <a:pt x="701388" y="826749"/>
                </a:lnTo>
                <a:lnTo>
                  <a:pt x="702295" y="825502"/>
                </a:lnTo>
                <a:lnTo>
                  <a:pt x="701501" y="825162"/>
                </a:lnTo>
                <a:lnTo>
                  <a:pt x="698441" y="824822"/>
                </a:lnTo>
                <a:lnTo>
                  <a:pt x="695947" y="824822"/>
                </a:lnTo>
                <a:cubicBezTo>
                  <a:pt x="695947" y="824822"/>
                  <a:pt x="696061" y="826183"/>
                  <a:pt x="696061" y="826183"/>
                </a:cubicBezTo>
                <a:lnTo>
                  <a:pt x="695607" y="828109"/>
                </a:lnTo>
                <a:lnTo>
                  <a:pt x="694927" y="829809"/>
                </a:lnTo>
                <a:lnTo>
                  <a:pt x="695380" y="830603"/>
                </a:lnTo>
                <a:lnTo>
                  <a:pt x="695721" y="832303"/>
                </a:lnTo>
                <a:lnTo>
                  <a:pt x="696287" y="832983"/>
                </a:lnTo>
                <a:lnTo>
                  <a:pt x="697987" y="833210"/>
                </a:lnTo>
                <a:lnTo>
                  <a:pt x="698554" y="830489"/>
                </a:lnTo>
                <a:lnTo>
                  <a:pt x="698781" y="828109"/>
                </a:lnTo>
                <a:lnTo>
                  <a:pt x="700595" y="827656"/>
                </a:lnTo>
                <a:close/>
                <a:moveTo>
                  <a:pt x="770983" y="935562"/>
                </a:moveTo>
                <a:lnTo>
                  <a:pt x="772796" y="935562"/>
                </a:lnTo>
                <a:cubicBezTo>
                  <a:pt x="772796" y="935562"/>
                  <a:pt x="775063" y="936015"/>
                  <a:pt x="775063" y="936015"/>
                </a:cubicBezTo>
                <a:lnTo>
                  <a:pt x="776763" y="935562"/>
                </a:lnTo>
                <a:lnTo>
                  <a:pt x="780164" y="938055"/>
                </a:lnTo>
                <a:lnTo>
                  <a:pt x="783451" y="939869"/>
                </a:lnTo>
                <a:lnTo>
                  <a:pt x="784018" y="939642"/>
                </a:lnTo>
                <a:lnTo>
                  <a:pt x="784698" y="938169"/>
                </a:lnTo>
                <a:lnTo>
                  <a:pt x="785831" y="937148"/>
                </a:lnTo>
                <a:lnTo>
                  <a:pt x="786284" y="936128"/>
                </a:lnTo>
                <a:lnTo>
                  <a:pt x="785944" y="933522"/>
                </a:lnTo>
                <a:lnTo>
                  <a:pt x="785944" y="932048"/>
                </a:lnTo>
                <a:cubicBezTo>
                  <a:pt x="785944" y="932048"/>
                  <a:pt x="782997" y="932048"/>
                  <a:pt x="782997" y="932048"/>
                </a:cubicBezTo>
                <a:lnTo>
                  <a:pt x="778463" y="929668"/>
                </a:lnTo>
                <a:lnTo>
                  <a:pt x="775063" y="927401"/>
                </a:lnTo>
                <a:lnTo>
                  <a:pt x="772003" y="926381"/>
                </a:lnTo>
                <a:lnTo>
                  <a:pt x="765995" y="925247"/>
                </a:lnTo>
                <a:lnTo>
                  <a:pt x="764522" y="926381"/>
                </a:lnTo>
                <a:lnTo>
                  <a:pt x="762935" y="926947"/>
                </a:lnTo>
                <a:lnTo>
                  <a:pt x="761575" y="930234"/>
                </a:lnTo>
                <a:lnTo>
                  <a:pt x="763955" y="932388"/>
                </a:lnTo>
                <a:lnTo>
                  <a:pt x="766449" y="935108"/>
                </a:lnTo>
                <a:lnTo>
                  <a:pt x="766902" y="937942"/>
                </a:lnTo>
                <a:lnTo>
                  <a:pt x="769622" y="937148"/>
                </a:lnTo>
                <a:lnTo>
                  <a:pt x="770756" y="935788"/>
                </a:lnTo>
                <a:close/>
                <a:moveTo>
                  <a:pt x="716463" y="864493"/>
                </a:moveTo>
                <a:lnTo>
                  <a:pt x="718163" y="866080"/>
                </a:lnTo>
                <a:lnTo>
                  <a:pt x="719297" y="866647"/>
                </a:lnTo>
                <a:lnTo>
                  <a:pt x="721563" y="867327"/>
                </a:lnTo>
                <a:lnTo>
                  <a:pt x="722130" y="866987"/>
                </a:lnTo>
                <a:lnTo>
                  <a:pt x="722584" y="866420"/>
                </a:lnTo>
                <a:lnTo>
                  <a:pt x="722584" y="865740"/>
                </a:lnTo>
                <a:cubicBezTo>
                  <a:pt x="722584" y="865740"/>
                  <a:pt x="722244" y="865173"/>
                  <a:pt x="722244" y="865173"/>
                </a:cubicBezTo>
                <a:lnTo>
                  <a:pt x="719297" y="863473"/>
                </a:lnTo>
                <a:lnTo>
                  <a:pt x="718277" y="862227"/>
                </a:lnTo>
                <a:lnTo>
                  <a:pt x="717483" y="861660"/>
                </a:lnTo>
                <a:lnTo>
                  <a:pt x="715669" y="860867"/>
                </a:lnTo>
                <a:lnTo>
                  <a:pt x="715216" y="860867"/>
                </a:lnTo>
                <a:cubicBezTo>
                  <a:pt x="715216" y="860867"/>
                  <a:pt x="716010" y="862793"/>
                  <a:pt x="716010" y="862793"/>
                </a:cubicBezTo>
                <a:lnTo>
                  <a:pt x="716236" y="864380"/>
                </a:lnTo>
                <a:close/>
                <a:moveTo>
                  <a:pt x="796032" y="956644"/>
                </a:moveTo>
                <a:lnTo>
                  <a:pt x="794332" y="957438"/>
                </a:lnTo>
                <a:lnTo>
                  <a:pt x="791612" y="957664"/>
                </a:lnTo>
                <a:lnTo>
                  <a:pt x="790478" y="958118"/>
                </a:lnTo>
                <a:lnTo>
                  <a:pt x="787985" y="957324"/>
                </a:lnTo>
                <a:lnTo>
                  <a:pt x="787644" y="956984"/>
                </a:lnTo>
                <a:lnTo>
                  <a:pt x="786738" y="955057"/>
                </a:lnTo>
                <a:lnTo>
                  <a:pt x="784698" y="955057"/>
                </a:lnTo>
                <a:cubicBezTo>
                  <a:pt x="784698" y="955057"/>
                  <a:pt x="782431" y="954377"/>
                  <a:pt x="782431" y="954377"/>
                </a:cubicBezTo>
                <a:lnTo>
                  <a:pt x="778803" y="954037"/>
                </a:lnTo>
                <a:lnTo>
                  <a:pt x="778010" y="954037"/>
                </a:lnTo>
                <a:cubicBezTo>
                  <a:pt x="778010" y="954037"/>
                  <a:pt x="777443" y="955737"/>
                  <a:pt x="777443" y="955737"/>
                </a:cubicBezTo>
                <a:lnTo>
                  <a:pt x="777670" y="956531"/>
                </a:lnTo>
                <a:lnTo>
                  <a:pt x="778123" y="957098"/>
                </a:lnTo>
                <a:lnTo>
                  <a:pt x="778463" y="957098"/>
                </a:lnTo>
                <a:cubicBezTo>
                  <a:pt x="778463" y="957098"/>
                  <a:pt x="779710" y="956531"/>
                  <a:pt x="779710" y="956531"/>
                </a:cubicBezTo>
                <a:lnTo>
                  <a:pt x="780277" y="955851"/>
                </a:lnTo>
                <a:lnTo>
                  <a:pt x="780844" y="955851"/>
                </a:lnTo>
                <a:cubicBezTo>
                  <a:pt x="780844" y="955851"/>
                  <a:pt x="782317" y="955851"/>
                  <a:pt x="782317" y="955851"/>
                </a:cubicBezTo>
                <a:lnTo>
                  <a:pt x="784018" y="957211"/>
                </a:lnTo>
                <a:lnTo>
                  <a:pt x="786624" y="958798"/>
                </a:lnTo>
                <a:lnTo>
                  <a:pt x="787078" y="959251"/>
                </a:lnTo>
                <a:lnTo>
                  <a:pt x="787078" y="960271"/>
                </a:lnTo>
                <a:cubicBezTo>
                  <a:pt x="787078" y="960271"/>
                  <a:pt x="787644" y="960951"/>
                  <a:pt x="787644" y="960951"/>
                </a:cubicBezTo>
                <a:lnTo>
                  <a:pt x="790138" y="961518"/>
                </a:lnTo>
                <a:lnTo>
                  <a:pt x="791612" y="962311"/>
                </a:lnTo>
                <a:lnTo>
                  <a:pt x="792292" y="962311"/>
                </a:lnTo>
                <a:cubicBezTo>
                  <a:pt x="792292" y="962311"/>
                  <a:pt x="793765" y="961745"/>
                  <a:pt x="793765" y="961745"/>
                </a:cubicBezTo>
                <a:lnTo>
                  <a:pt x="794672" y="961745"/>
                </a:lnTo>
                <a:cubicBezTo>
                  <a:pt x="794672" y="961745"/>
                  <a:pt x="795579" y="962538"/>
                  <a:pt x="795579" y="962538"/>
                </a:cubicBezTo>
                <a:lnTo>
                  <a:pt x="795805" y="963218"/>
                </a:lnTo>
                <a:lnTo>
                  <a:pt x="795805" y="964012"/>
                </a:lnTo>
                <a:cubicBezTo>
                  <a:pt x="795805" y="964012"/>
                  <a:pt x="797052" y="964465"/>
                  <a:pt x="797052" y="964465"/>
                </a:cubicBezTo>
                <a:lnTo>
                  <a:pt x="798526" y="964125"/>
                </a:lnTo>
                <a:lnTo>
                  <a:pt x="800679" y="962538"/>
                </a:lnTo>
                <a:lnTo>
                  <a:pt x="801019" y="961065"/>
                </a:lnTo>
                <a:lnTo>
                  <a:pt x="798299" y="956304"/>
                </a:lnTo>
                <a:lnTo>
                  <a:pt x="795919" y="956644"/>
                </a:lnTo>
                <a:close/>
                <a:moveTo>
                  <a:pt x="759761" y="920373"/>
                </a:moveTo>
                <a:lnTo>
                  <a:pt x="758401" y="919240"/>
                </a:lnTo>
                <a:lnTo>
                  <a:pt x="756588" y="916520"/>
                </a:lnTo>
                <a:lnTo>
                  <a:pt x="756134" y="916179"/>
                </a:lnTo>
                <a:lnTo>
                  <a:pt x="751940" y="915273"/>
                </a:lnTo>
                <a:lnTo>
                  <a:pt x="749447" y="915499"/>
                </a:lnTo>
                <a:lnTo>
                  <a:pt x="747973" y="915839"/>
                </a:lnTo>
                <a:lnTo>
                  <a:pt x="747633" y="915386"/>
                </a:lnTo>
                <a:lnTo>
                  <a:pt x="747066" y="913006"/>
                </a:lnTo>
                <a:lnTo>
                  <a:pt x="746613" y="911872"/>
                </a:lnTo>
                <a:lnTo>
                  <a:pt x="746160" y="911305"/>
                </a:lnTo>
                <a:lnTo>
                  <a:pt x="745140" y="911079"/>
                </a:lnTo>
                <a:lnTo>
                  <a:pt x="744460" y="910512"/>
                </a:lnTo>
                <a:lnTo>
                  <a:pt x="744006" y="910512"/>
                </a:lnTo>
                <a:cubicBezTo>
                  <a:pt x="744006" y="910512"/>
                  <a:pt x="743213" y="911419"/>
                  <a:pt x="743213" y="911419"/>
                </a:cubicBezTo>
                <a:lnTo>
                  <a:pt x="743213" y="912099"/>
                </a:lnTo>
                <a:cubicBezTo>
                  <a:pt x="743213" y="912099"/>
                  <a:pt x="743439" y="914026"/>
                  <a:pt x="743439" y="914026"/>
                </a:cubicBezTo>
                <a:lnTo>
                  <a:pt x="737999" y="912779"/>
                </a:lnTo>
                <a:lnTo>
                  <a:pt x="736299" y="910965"/>
                </a:lnTo>
                <a:lnTo>
                  <a:pt x="731425" y="911419"/>
                </a:lnTo>
                <a:lnTo>
                  <a:pt x="728138" y="914933"/>
                </a:lnTo>
                <a:lnTo>
                  <a:pt x="732331" y="915613"/>
                </a:lnTo>
                <a:lnTo>
                  <a:pt x="733578" y="918220"/>
                </a:lnTo>
                <a:lnTo>
                  <a:pt x="735845" y="920600"/>
                </a:lnTo>
                <a:lnTo>
                  <a:pt x="738112" y="920260"/>
                </a:lnTo>
                <a:lnTo>
                  <a:pt x="738792" y="920260"/>
                </a:lnTo>
                <a:cubicBezTo>
                  <a:pt x="738792" y="920260"/>
                  <a:pt x="739019" y="920373"/>
                  <a:pt x="739019" y="920373"/>
                </a:cubicBezTo>
                <a:lnTo>
                  <a:pt x="739472" y="922300"/>
                </a:lnTo>
                <a:lnTo>
                  <a:pt x="739472" y="923660"/>
                </a:lnTo>
                <a:cubicBezTo>
                  <a:pt x="739472" y="923660"/>
                  <a:pt x="739132" y="926154"/>
                  <a:pt x="739132" y="926154"/>
                </a:cubicBezTo>
                <a:lnTo>
                  <a:pt x="739132" y="926834"/>
                </a:lnTo>
                <a:cubicBezTo>
                  <a:pt x="739132" y="926834"/>
                  <a:pt x="741172" y="928081"/>
                  <a:pt x="741172" y="928081"/>
                </a:cubicBezTo>
                <a:lnTo>
                  <a:pt x="742986" y="928761"/>
                </a:lnTo>
                <a:lnTo>
                  <a:pt x="743779" y="928421"/>
                </a:lnTo>
                <a:lnTo>
                  <a:pt x="744006" y="927854"/>
                </a:lnTo>
                <a:lnTo>
                  <a:pt x="743666" y="925927"/>
                </a:lnTo>
                <a:lnTo>
                  <a:pt x="743893" y="924680"/>
                </a:lnTo>
                <a:lnTo>
                  <a:pt x="744573" y="923434"/>
                </a:lnTo>
                <a:lnTo>
                  <a:pt x="745706" y="924227"/>
                </a:lnTo>
                <a:lnTo>
                  <a:pt x="746726" y="924227"/>
                </a:lnTo>
                <a:cubicBezTo>
                  <a:pt x="746726" y="924227"/>
                  <a:pt x="748087" y="923887"/>
                  <a:pt x="748087" y="923887"/>
                </a:cubicBezTo>
                <a:lnTo>
                  <a:pt x="750240" y="924340"/>
                </a:lnTo>
                <a:lnTo>
                  <a:pt x="749900" y="927061"/>
                </a:lnTo>
                <a:lnTo>
                  <a:pt x="747860" y="929668"/>
                </a:lnTo>
                <a:lnTo>
                  <a:pt x="746273" y="930348"/>
                </a:lnTo>
                <a:lnTo>
                  <a:pt x="746500" y="931141"/>
                </a:lnTo>
                <a:lnTo>
                  <a:pt x="747293" y="931821"/>
                </a:lnTo>
                <a:lnTo>
                  <a:pt x="748087" y="932161"/>
                </a:lnTo>
                <a:lnTo>
                  <a:pt x="748767" y="932161"/>
                </a:lnTo>
                <a:cubicBezTo>
                  <a:pt x="748767" y="932161"/>
                  <a:pt x="749787" y="931481"/>
                  <a:pt x="749787" y="931481"/>
                </a:cubicBezTo>
                <a:lnTo>
                  <a:pt x="752054" y="930801"/>
                </a:lnTo>
                <a:lnTo>
                  <a:pt x="754434" y="930801"/>
                </a:lnTo>
                <a:cubicBezTo>
                  <a:pt x="754434" y="930801"/>
                  <a:pt x="756361" y="929214"/>
                  <a:pt x="756361" y="929214"/>
                </a:cubicBezTo>
                <a:lnTo>
                  <a:pt x="757608" y="928534"/>
                </a:lnTo>
                <a:lnTo>
                  <a:pt x="758401" y="927854"/>
                </a:lnTo>
                <a:lnTo>
                  <a:pt x="758401" y="926607"/>
                </a:lnTo>
                <a:cubicBezTo>
                  <a:pt x="758401" y="926607"/>
                  <a:pt x="759648" y="924227"/>
                  <a:pt x="759648" y="924227"/>
                </a:cubicBezTo>
                <a:lnTo>
                  <a:pt x="761688" y="922527"/>
                </a:lnTo>
                <a:lnTo>
                  <a:pt x="759648" y="920033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21" name="Freeform: Shape 320">
            <a:extLst>
              <a:ext uri="{FF2B5EF4-FFF2-40B4-BE49-F238E27FC236}">
                <a16:creationId xmlns:a16="http://schemas.microsoft.com/office/drawing/2014/main" id="{D79FC31B-A413-CBEB-983D-FA0C9A41FAB0}"/>
              </a:ext>
            </a:extLst>
          </p:cNvPr>
          <p:cNvSpPr/>
          <p:nvPr/>
        </p:nvSpPr>
        <p:spPr>
          <a:xfrm>
            <a:off x="2849560" y="3105069"/>
            <a:ext cx="68858" cy="40464"/>
          </a:xfrm>
          <a:custGeom>
            <a:avLst/>
            <a:gdLst>
              <a:gd name="connsiteX0" fmla="*/ 91811 w 91810"/>
              <a:gd name="connsiteY0" fmla="*/ 25390 h 53952"/>
              <a:gd name="connsiteX1" fmla="*/ 91811 w 91810"/>
              <a:gd name="connsiteY1" fmla="*/ 24483 h 53952"/>
              <a:gd name="connsiteX2" fmla="*/ 91017 w 91810"/>
              <a:gd name="connsiteY2" fmla="*/ 22669 h 53952"/>
              <a:gd name="connsiteX3" fmla="*/ 89657 w 91810"/>
              <a:gd name="connsiteY3" fmla="*/ 22103 h 53952"/>
              <a:gd name="connsiteX4" fmla="*/ 86256 w 91810"/>
              <a:gd name="connsiteY4" fmla="*/ 25503 h 53952"/>
              <a:gd name="connsiteX5" fmla="*/ 85236 w 91810"/>
              <a:gd name="connsiteY5" fmla="*/ 25843 h 53952"/>
              <a:gd name="connsiteX6" fmla="*/ 82516 w 91810"/>
              <a:gd name="connsiteY6" fmla="*/ 24823 h 53952"/>
              <a:gd name="connsiteX7" fmla="*/ 80023 w 91810"/>
              <a:gd name="connsiteY7" fmla="*/ 23349 h 53952"/>
              <a:gd name="connsiteX8" fmla="*/ 79796 w 91810"/>
              <a:gd name="connsiteY8" fmla="*/ 22329 h 53952"/>
              <a:gd name="connsiteX9" fmla="*/ 79343 w 91810"/>
              <a:gd name="connsiteY9" fmla="*/ 21422 h 53952"/>
              <a:gd name="connsiteX10" fmla="*/ 77302 w 91810"/>
              <a:gd name="connsiteY10" fmla="*/ 20629 h 53952"/>
              <a:gd name="connsiteX11" fmla="*/ 74809 w 91810"/>
              <a:gd name="connsiteY11" fmla="*/ 20062 h 53952"/>
              <a:gd name="connsiteX12" fmla="*/ 73902 w 91810"/>
              <a:gd name="connsiteY12" fmla="*/ 20062 h 53952"/>
              <a:gd name="connsiteX13" fmla="*/ 72315 w 91810"/>
              <a:gd name="connsiteY13" fmla="*/ 19949 h 53952"/>
              <a:gd name="connsiteX14" fmla="*/ 72088 w 91810"/>
              <a:gd name="connsiteY14" fmla="*/ 19949 h 53952"/>
              <a:gd name="connsiteX15" fmla="*/ 71862 w 91810"/>
              <a:gd name="connsiteY15" fmla="*/ 18929 h 53952"/>
              <a:gd name="connsiteX16" fmla="*/ 71975 w 91810"/>
              <a:gd name="connsiteY16" fmla="*/ 16889 h 53952"/>
              <a:gd name="connsiteX17" fmla="*/ 72882 w 91810"/>
              <a:gd name="connsiteY17" fmla="*/ 14168 h 53952"/>
              <a:gd name="connsiteX18" fmla="*/ 74582 w 91810"/>
              <a:gd name="connsiteY18" fmla="*/ 10768 h 53952"/>
              <a:gd name="connsiteX19" fmla="*/ 74922 w 91810"/>
              <a:gd name="connsiteY19" fmla="*/ 8728 h 53952"/>
              <a:gd name="connsiteX20" fmla="*/ 73449 w 91810"/>
              <a:gd name="connsiteY20" fmla="*/ 7481 h 53952"/>
              <a:gd name="connsiteX21" fmla="*/ 71295 w 91810"/>
              <a:gd name="connsiteY21" fmla="*/ 7368 h 53952"/>
              <a:gd name="connsiteX22" fmla="*/ 67214 w 91810"/>
              <a:gd name="connsiteY22" fmla="*/ 4987 h 53952"/>
              <a:gd name="connsiteX23" fmla="*/ 65854 w 91810"/>
              <a:gd name="connsiteY23" fmla="*/ 2947 h 53952"/>
              <a:gd name="connsiteX24" fmla="*/ 64721 w 91810"/>
              <a:gd name="connsiteY24" fmla="*/ 2947 h 53952"/>
              <a:gd name="connsiteX25" fmla="*/ 59620 w 91810"/>
              <a:gd name="connsiteY25" fmla="*/ 3400 h 53952"/>
              <a:gd name="connsiteX26" fmla="*/ 59507 w 91810"/>
              <a:gd name="connsiteY26" fmla="*/ 3174 h 53952"/>
              <a:gd name="connsiteX27" fmla="*/ 58600 w 91810"/>
              <a:gd name="connsiteY27" fmla="*/ 2040 h 53952"/>
              <a:gd name="connsiteX28" fmla="*/ 57807 w 91810"/>
              <a:gd name="connsiteY28" fmla="*/ 1700 h 53952"/>
              <a:gd name="connsiteX29" fmla="*/ 57353 w 91810"/>
              <a:gd name="connsiteY29" fmla="*/ 1927 h 53952"/>
              <a:gd name="connsiteX30" fmla="*/ 57013 w 91810"/>
              <a:gd name="connsiteY30" fmla="*/ 2267 h 53952"/>
              <a:gd name="connsiteX31" fmla="*/ 56560 w 91810"/>
              <a:gd name="connsiteY31" fmla="*/ 2154 h 53952"/>
              <a:gd name="connsiteX32" fmla="*/ 54293 w 91810"/>
              <a:gd name="connsiteY32" fmla="*/ 340 h 53952"/>
              <a:gd name="connsiteX33" fmla="*/ 53273 w 91810"/>
              <a:gd name="connsiteY33" fmla="*/ 0 h 53952"/>
              <a:gd name="connsiteX34" fmla="*/ 52026 w 91810"/>
              <a:gd name="connsiteY34" fmla="*/ 340 h 53952"/>
              <a:gd name="connsiteX35" fmla="*/ 50552 w 91810"/>
              <a:gd name="connsiteY35" fmla="*/ 1247 h 53952"/>
              <a:gd name="connsiteX36" fmla="*/ 49872 w 91810"/>
              <a:gd name="connsiteY36" fmla="*/ 2494 h 53952"/>
              <a:gd name="connsiteX37" fmla="*/ 50099 w 91810"/>
              <a:gd name="connsiteY37" fmla="*/ 3174 h 53952"/>
              <a:gd name="connsiteX38" fmla="*/ 50892 w 91810"/>
              <a:gd name="connsiteY38" fmla="*/ 3514 h 53952"/>
              <a:gd name="connsiteX39" fmla="*/ 52933 w 91810"/>
              <a:gd name="connsiteY39" fmla="*/ 3287 h 53952"/>
              <a:gd name="connsiteX40" fmla="*/ 53160 w 91810"/>
              <a:gd name="connsiteY40" fmla="*/ 3514 h 53952"/>
              <a:gd name="connsiteX41" fmla="*/ 53273 w 91810"/>
              <a:gd name="connsiteY41" fmla="*/ 3854 h 53952"/>
              <a:gd name="connsiteX42" fmla="*/ 53046 w 91810"/>
              <a:gd name="connsiteY42" fmla="*/ 4307 h 53952"/>
              <a:gd name="connsiteX43" fmla="*/ 51346 w 91810"/>
              <a:gd name="connsiteY43" fmla="*/ 4647 h 53952"/>
              <a:gd name="connsiteX44" fmla="*/ 50892 w 91810"/>
              <a:gd name="connsiteY44" fmla="*/ 5101 h 53952"/>
              <a:gd name="connsiteX45" fmla="*/ 50439 w 91810"/>
              <a:gd name="connsiteY45" fmla="*/ 5214 h 53952"/>
              <a:gd name="connsiteX46" fmla="*/ 50099 w 91810"/>
              <a:gd name="connsiteY46" fmla="*/ 5214 h 53952"/>
              <a:gd name="connsiteX47" fmla="*/ 48286 w 91810"/>
              <a:gd name="connsiteY47" fmla="*/ 4761 h 53952"/>
              <a:gd name="connsiteX48" fmla="*/ 45679 w 91810"/>
              <a:gd name="connsiteY48" fmla="*/ 4761 h 53952"/>
              <a:gd name="connsiteX49" fmla="*/ 43525 w 91810"/>
              <a:gd name="connsiteY49" fmla="*/ 5667 h 53952"/>
              <a:gd name="connsiteX50" fmla="*/ 40125 w 91810"/>
              <a:gd name="connsiteY50" fmla="*/ 6007 h 53952"/>
              <a:gd name="connsiteX51" fmla="*/ 35364 w 91810"/>
              <a:gd name="connsiteY51" fmla="*/ 5781 h 53952"/>
              <a:gd name="connsiteX52" fmla="*/ 33777 w 91810"/>
              <a:gd name="connsiteY52" fmla="*/ 5214 h 53952"/>
              <a:gd name="connsiteX53" fmla="*/ 31284 w 91810"/>
              <a:gd name="connsiteY53" fmla="*/ 6461 h 53952"/>
              <a:gd name="connsiteX54" fmla="*/ 30717 w 91810"/>
              <a:gd name="connsiteY54" fmla="*/ 7594 h 53952"/>
              <a:gd name="connsiteX55" fmla="*/ 29697 w 91810"/>
              <a:gd name="connsiteY55" fmla="*/ 8954 h 53952"/>
              <a:gd name="connsiteX56" fmla="*/ 28110 w 91810"/>
              <a:gd name="connsiteY56" fmla="*/ 9634 h 53952"/>
              <a:gd name="connsiteX57" fmla="*/ 26523 w 91810"/>
              <a:gd name="connsiteY57" fmla="*/ 9861 h 53952"/>
              <a:gd name="connsiteX58" fmla="*/ 25276 w 91810"/>
              <a:gd name="connsiteY58" fmla="*/ 9634 h 53952"/>
              <a:gd name="connsiteX59" fmla="*/ 24596 w 91810"/>
              <a:gd name="connsiteY59" fmla="*/ 9068 h 53952"/>
              <a:gd name="connsiteX60" fmla="*/ 24596 w 91810"/>
              <a:gd name="connsiteY60" fmla="*/ 8501 h 53952"/>
              <a:gd name="connsiteX61" fmla="*/ 23916 w 91810"/>
              <a:gd name="connsiteY61" fmla="*/ 8048 h 53952"/>
              <a:gd name="connsiteX62" fmla="*/ 22216 w 91810"/>
              <a:gd name="connsiteY62" fmla="*/ 8048 h 53952"/>
              <a:gd name="connsiteX63" fmla="*/ 20516 w 91810"/>
              <a:gd name="connsiteY63" fmla="*/ 9068 h 53952"/>
              <a:gd name="connsiteX64" fmla="*/ 19042 w 91810"/>
              <a:gd name="connsiteY64" fmla="*/ 10655 h 53952"/>
              <a:gd name="connsiteX65" fmla="*/ 19496 w 91810"/>
              <a:gd name="connsiteY65" fmla="*/ 11675 h 53952"/>
              <a:gd name="connsiteX66" fmla="*/ 20856 w 91810"/>
              <a:gd name="connsiteY66" fmla="*/ 11901 h 53952"/>
              <a:gd name="connsiteX67" fmla="*/ 21196 w 91810"/>
              <a:gd name="connsiteY67" fmla="*/ 12241 h 53952"/>
              <a:gd name="connsiteX68" fmla="*/ 21196 w 91810"/>
              <a:gd name="connsiteY68" fmla="*/ 12695 h 53952"/>
              <a:gd name="connsiteX69" fmla="*/ 20742 w 91810"/>
              <a:gd name="connsiteY69" fmla="*/ 13262 h 53952"/>
              <a:gd name="connsiteX70" fmla="*/ 20176 w 91810"/>
              <a:gd name="connsiteY70" fmla="*/ 14282 h 53952"/>
              <a:gd name="connsiteX71" fmla="*/ 17455 w 91810"/>
              <a:gd name="connsiteY71" fmla="*/ 17115 h 53952"/>
              <a:gd name="connsiteX72" fmla="*/ 14735 w 91810"/>
              <a:gd name="connsiteY72" fmla="*/ 20062 h 53952"/>
              <a:gd name="connsiteX73" fmla="*/ 14282 w 91810"/>
              <a:gd name="connsiteY73" fmla="*/ 20969 h 53952"/>
              <a:gd name="connsiteX74" fmla="*/ 13488 w 91810"/>
              <a:gd name="connsiteY74" fmla="*/ 21536 h 53952"/>
              <a:gd name="connsiteX75" fmla="*/ 9975 w 91810"/>
              <a:gd name="connsiteY75" fmla="*/ 23123 h 53952"/>
              <a:gd name="connsiteX76" fmla="*/ 9635 w 91810"/>
              <a:gd name="connsiteY76" fmla="*/ 23689 h 53952"/>
              <a:gd name="connsiteX77" fmla="*/ 9408 w 91810"/>
              <a:gd name="connsiteY77" fmla="*/ 26296 h 53952"/>
              <a:gd name="connsiteX78" fmla="*/ 9068 w 91810"/>
              <a:gd name="connsiteY78" fmla="*/ 28450 h 53952"/>
              <a:gd name="connsiteX79" fmla="*/ 6461 w 91810"/>
              <a:gd name="connsiteY79" fmla="*/ 30490 h 53952"/>
              <a:gd name="connsiteX80" fmla="*/ 3967 w 91810"/>
              <a:gd name="connsiteY80" fmla="*/ 32417 h 53952"/>
              <a:gd name="connsiteX81" fmla="*/ 3287 w 91810"/>
              <a:gd name="connsiteY81" fmla="*/ 33664 h 53952"/>
              <a:gd name="connsiteX82" fmla="*/ 2834 w 91810"/>
              <a:gd name="connsiteY82" fmla="*/ 35024 h 53952"/>
              <a:gd name="connsiteX83" fmla="*/ 2040 w 91810"/>
              <a:gd name="connsiteY83" fmla="*/ 36611 h 53952"/>
              <a:gd name="connsiteX84" fmla="*/ 1927 w 91810"/>
              <a:gd name="connsiteY84" fmla="*/ 37518 h 53952"/>
              <a:gd name="connsiteX85" fmla="*/ 3174 w 91810"/>
              <a:gd name="connsiteY85" fmla="*/ 38878 h 53952"/>
              <a:gd name="connsiteX86" fmla="*/ 3060 w 91810"/>
              <a:gd name="connsiteY86" fmla="*/ 40011 h 53952"/>
              <a:gd name="connsiteX87" fmla="*/ 2607 w 91810"/>
              <a:gd name="connsiteY87" fmla="*/ 41598 h 53952"/>
              <a:gd name="connsiteX88" fmla="*/ 1360 w 91810"/>
              <a:gd name="connsiteY88" fmla="*/ 42732 h 53952"/>
              <a:gd name="connsiteX89" fmla="*/ 0 w 91810"/>
              <a:gd name="connsiteY89" fmla="*/ 43412 h 53952"/>
              <a:gd name="connsiteX90" fmla="*/ 113 w 91810"/>
              <a:gd name="connsiteY90" fmla="*/ 45112 h 53952"/>
              <a:gd name="connsiteX91" fmla="*/ 794 w 91810"/>
              <a:gd name="connsiteY91" fmla="*/ 45339 h 53952"/>
              <a:gd name="connsiteX92" fmla="*/ 2494 w 91810"/>
              <a:gd name="connsiteY92" fmla="*/ 45225 h 53952"/>
              <a:gd name="connsiteX93" fmla="*/ 4760 w 91810"/>
              <a:gd name="connsiteY93" fmla="*/ 43978 h 53952"/>
              <a:gd name="connsiteX94" fmla="*/ 6234 w 91810"/>
              <a:gd name="connsiteY94" fmla="*/ 42392 h 53952"/>
              <a:gd name="connsiteX95" fmla="*/ 5327 w 91810"/>
              <a:gd name="connsiteY95" fmla="*/ 40805 h 53952"/>
              <a:gd name="connsiteX96" fmla="*/ 5214 w 91810"/>
              <a:gd name="connsiteY96" fmla="*/ 40465 h 53952"/>
              <a:gd name="connsiteX97" fmla="*/ 5441 w 91810"/>
              <a:gd name="connsiteY97" fmla="*/ 40125 h 53952"/>
              <a:gd name="connsiteX98" fmla="*/ 7254 w 91810"/>
              <a:gd name="connsiteY98" fmla="*/ 38424 h 53952"/>
              <a:gd name="connsiteX99" fmla="*/ 9408 w 91810"/>
              <a:gd name="connsiteY99" fmla="*/ 37404 h 53952"/>
              <a:gd name="connsiteX100" fmla="*/ 12468 w 91810"/>
              <a:gd name="connsiteY100" fmla="*/ 37291 h 53952"/>
              <a:gd name="connsiteX101" fmla="*/ 16208 w 91810"/>
              <a:gd name="connsiteY101" fmla="*/ 37858 h 53952"/>
              <a:gd name="connsiteX102" fmla="*/ 16548 w 91810"/>
              <a:gd name="connsiteY102" fmla="*/ 38084 h 53952"/>
              <a:gd name="connsiteX103" fmla="*/ 16322 w 91810"/>
              <a:gd name="connsiteY103" fmla="*/ 39104 h 53952"/>
              <a:gd name="connsiteX104" fmla="*/ 16662 w 91810"/>
              <a:gd name="connsiteY104" fmla="*/ 40691 h 53952"/>
              <a:gd name="connsiteX105" fmla="*/ 17342 w 91810"/>
              <a:gd name="connsiteY105" fmla="*/ 41712 h 53952"/>
              <a:gd name="connsiteX106" fmla="*/ 16435 w 91810"/>
              <a:gd name="connsiteY106" fmla="*/ 44772 h 53952"/>
              <a:gd name="connsiteX107" fmla="*/ 17115 w 91810"/>
              <a:gd name="connsiteY107" fmla="*/ 45679 h 53952"/>
              <a:gd name="connsiteX108" fmla="*/ 18249 w 91810"/>
              <a:gd name="connsiteY108" fmla="*/ 46812 h 53952"/>
              <a:gd name="connsiteX109" fmla="*/ 19042 w 91810"/>
              <a:gd name="connsiteY109" fmla="*/ 47832 h 53952"/>
              <a:gd name="connsiteX110" fmla="*/ 20176 w 91810"/>
              <a:gd name="connsiteY110" fmla="*/ 48852 h 53952"/>
              <a:gd name="connsiteX111" fmla="*/ 21196 w 91810"/>
              <a:gd name="connsiteY111" fmla="*/ 50439 h 53952"/>
              <a:gd name="connsiteX112" fmla="*/ 21536 w 91810"/>
              <a:gd name="connsiteY112" fmla="*/ 51346 h 53952"/>
              <a:gd name="connsiteX113" fmla="*/ 22329 w 91810"/>
              <a:gd name="connsiteY113" fmla="*/ 51913 h 53952"/>
              <a:gd name="connsiteX114" fmla="*/ 23803 w 91810"/>
              <a:gd name="connsiteY114" fmla="*/ 52593 h 53952"/>
              <a:gd name="connsiteX115" fmla="*/ 27883 w 91810"/>
              <a:gd name="connsiteY115" fmla="*/ 51686 h 53952"/>
              <a:gd name="connsiteX116" fmla="*/ 30377 w 91810"/>
              <a:gd name="connsiteY116" fmla="*/ 50779 h 53952"/>
              <a:gd name="connsiteX117" fmla="*/ 32190 w 91810"/>
              <a:gd name="connsiteY117" fmla="*/ 49872 h 53952"/>
              <a:gd name="connsiteX118" fmla="*/ 33210 w 91810"/>
              <a:gd name="connsiteY118" fmla="*/ 49986 h 53952"/>
              <a:gd name="connsiteX119" fmla="*/ 37291 w 91810"/>
              <a:gd name="connsiteY119" fmla="*/ 51459 h 53952"/>
              <a:gd name="connsiteX120" fmla="*/ 38538 w 91810"/>
              <a:gd name="connsiteY120" fmla="*/ 50666 h 53952"/>
              <a:gd name="connsiteX121" fmla="*/ 41485 w 91810"/>
              <a:gd name="connsiteY121" fmla="*/ 48852 h 53952"/>
              <a:gd name="connsiteX122" fmla="*/ 41938 w 91810"/>
              <a:gd name="connsiteY122" fmla="*/ 47832 h 53952"/>
              <a:gd name="connsiteX123" fmla="*/ 44205 w 91810"/>
              <a:gd name="connsiteY123" fmla="*/ 44885 h 53952"/>
              <a:gd name="connsiteX124" fmla="*/ 44205 w 91810"/>
              <a:gd name="connsiteY124" fmla="*/ 44092 h 53952"/>
              <a:gd name="connsiteX125" fmla="*/ 43298 w 91810"/>
              <a:gd name="connsiteY125" fmla="*/ 42278 h 53952"/>
              <a:gd name="connsiteX126" fmla="*/ 43525 w 91810"/>
              <a:gd name="connsiteY126" fmla="*/ 41825 h 53952"/>
              <a:gd name="connsiteX127" fmla="*/ 46359 w 91810"/>
              <a:gd name="connsiteY127" fmla="*/ 39898 h 53952"/>
              <a:gd name="connsiteX128" fmla="*/ 47719 w 91810"/>
              <a:gd name="connsiteY128" fmla="*/ 38198 h 53952"/>
              <a:gd name="connsiteX129" fmla="*/ 49192 w 91810"/>
              <a:gd name="connsiteY129" fmla="*/ 37064 h 53952"/>
              <a:gd name="connsiteX130" fmla="*/ 50212 w 91810"/>
              <a:gd name="connsiteY130" fmla="*/ 36951 h 53952"/>
              <a:gd name="connsiteX131" fmla="*/ 50552 w 91810"/>
              <a:gd name="connsiteY131" fmla="*/ 37404 h 53952"/>
              <a:gd name="connsiteX132" fmla="*/ 50666 w 91810"/>
              <a:gd name="connsiteY132" fmla="*/ 38198 h 53952"/>
              <a:gd name="connsiteX133" fmla="*/ 50552 w 91810"/>
              <a:gd name="connsiteY133" fmla="*/ 41485 h 53952"/>
              <a:gd name="connsiteX134" fmla="*/ 51006 w 91810"/>
              <a:gd name="connsiteY134" fmla="*/ 42505 h 53952"/>
              <a:gd name="connsiteX135" fmla="*/ 53160 w 91810"/>
              <a:gd name="connsiteY135" fmla="*/ 44885 h 53952"/>
              <a:gd name="connsiteX136" fmla="*/ 54746 w 91810"/>
              <a:gd name="connsiteY136" fmla="*/ 46245 h 53952"/>
              <a:gd name="connsiteX137" fmla="*/ 58373 w 91810"/>
              <a:gd name="connsiteY137" fmla="*/ 47152 h 53952"/>
              <a:gd name="connsiteX138" fmla="*/ 58487 w 91810"/>
              <a:gd name="connsiteY138" fmla="*/ 47605 h 53952"/>
              <a:gd name="connsiteX139" fmla="*/ 57580 w 91810"/>
              <a:gd name="connsiteY139" fmla="*/ 49419 h 53952"/>
              <a:gd name="connsiteX140" fmla="*/ 59733 w 91810"/>
              <a:gd name="connsiteY140" fmla="*/ 51459 h 53952"/>
              <a:gd name="connsiteX141" fmla="*/ 60073 w 91810"/>
              <a:gd name="connsiteY141" fmla="*/ 53046 h 53952"/>
              <a:gd name="connsiteX142" fmla="*/ 61094 w 91810"/>
              <a:gd name="connsiteY142" fmla="*/ 53953 h 53952"/>
              <a:gd name="connsiteX143" fmla="*/ 62567 w 91810"/>
              <a:gd name="connsiteY143" fmla="*/ 53500 h 53952"/>
              <a:gd name="connsiteX144" fmla="*/ 63021 w 91810"/>
              <a:gd name="connsiteY144" fmla="*/ 52706 h 53952"/>
              <a:gd name="connsiteX145" fmla="*/ 62454 w 91810"/>
              <a:gd name="connsiteY145" fmla="*/ 51233 h 53952"/>
              <a:gd name="connsiteX146" fmla="*/ 62001 w 91810"/>
              <a:gd name="connsiteY146" fmla="*/ 49759 h 53952"/>
              <a:gd name="connsiteX147" fmla="*/ 62114 w 91810"/>
              <a:gd name="connsiteY147" fmla="*/ 48852 h 53952"/>
              <a:gd name="connsiteX148" fmla="*/ 62567 w 91810"/>
              <a:gd name="connsiteY148" fmla="*/ 47832 h 53952"/>
              <a:gd name="connsiteX149" fmla="*/ 63474 w 91810"/>
              <a:gd name="connsiteY149" fmla="*/ 46472 h 53952"/>
              <a:gd name="connsiteX150" fmla="*/ 66194 w 91810"/>
              <a:gd name="connsiteY150" fmla="*/ 43298 h 53952"/>
              <a:gd name="connsiteX151" fmla="*/ 67214 w 91810"/>
              <a:gd name="connsiteY151" fmla="*/ 41371 h 53952"/>
              <a:gd name="connsiteX152" fmla="*/ 67441 w 91810"/>
              <a:gd name="connsiteY152" fmla="*/ 38538 h 53952"/>
              <a:gd name="connsiteX153" fmla="*/ 67441 w 91810"/>
              <a:gd name="connsiteY153" fmla="*/ 36158 h 53952"/>
              <a:gd name="connsiteX154" fmla="*/ 68348 w 91810"/>
              <a:gd name="connsiteY154" fmla="*/ 35591 h 53952"/>
              <a:gd name="connsiteX155" fmla="*/ 70275 w 91810"/>
              <a:gd name="connsiteY155" fmla="*/ 36044 h 53952"/>
              <a:gd name="connsiteX156" fmla="*/ 70842 w 91810"/>
              <a:gd name="connsiteY156" fmla="*/ 36044 h 53952"/>
              <a:gd name="connsiteX157" fmla="*/ 71068 w 91810"/>
              <a:gd name="connsiteY157" fmla="*/ 37404 h 53952"/>
              <a:gd name="connsiteX158" fmla="*/ 71862 w 91810"/>
              <a:gd name="connsiteY158" fmla="*/ 39671 h 53952"/>
              <a:gd name="connsiteX159" fmla="*/ 72882 w 91810"/>
              <a:gd name="connsiteY159" fmla="*/ 40805 h 53952"/>
              <a:gd name="connsiteX160" fmla="*/ 73902 w 91810"/>
              <a:gd name="connsiteY160" fmla="*/ 41145 h 53952"/>
              <a:gd name="connsiteX161" fmla="*/ 75149 w 91810"/>
              <a:gd name="connsiteY161" fmla="*/ 41145 h 53952"/>
              <a:gd name="connsiteX162" fmla="*/ 78209 w 91810"/>
              <a:gd name="connsiteY162" fmla="*/ 39785 h 53952"/>
              <a:gd name="connsiteX163" fmla="*/ 80136 w 91810"/>
              <a:gd name="connsiteY163" fmla="*/ 39104 h 53952"/>
              <a:gd name="connsiteX164" fmla="*/ 81269 w 91810"/>
              <a:gd name="connsiteY164" fmla="*/ 39331 h 53952"/>
              <a:gd name="connsiteX165" fmla="*/ 81950 w 91810"/>
              <a:gd name="connsiteY165" fmla="*/ 40238 h 53952"/>
              <a:gd name="connsiteX166" fmla="*/ 83423 w 91810"/>
              <a:gd name="connsiteY166" fmla="*/ 42732 h 53952"/>
              <a:gd name="connsiteX167" fmla="*/ 84216 w 91810"/>
              <a:gd name="connsiteY167" fmla="*/ 42958 h 53952"/>
              <a:gd name="connsiteX168" fmla="*/ 85123 w 91810"/>
              <a:gd name="connsiteY168" fmla="*/ 42732 h 53952"/>
              <a:gd name="connsiteX169" fmla="*/ 85463 w 91810"/>
              <a:gd name="connsiteY169" fmla="*/ 42278 h 53952"/>
              <a:gd name="connsiteX170" fmla="*/ 85236 w 91810"/>
              <a:gd name="connsiteY170" fmla="*/ 41371 h 53952"/>
              <a:gd name="connsiteX171" fmla="*/ 84783 w 91810"/>
              <a:gd name="connsiteY171" fmla="*/ 39331 h 53952"/>
              <a:gd name="connsiteX172" fmla="*/ 84216 w 91810"/>
              <a:gd name="connsiteY172" fmla="*/ 37744 h 53952"/>
              <a:gd name="connsiteX173" fmla="*/ 83423 w 91810"/>
              <a:gd name="connsiteY173" fmla="*/ 36951 h 53952"/>
              <a:gd name="connsiteX174" fmla="*/ 83310 w 91810"/>
              <a:gd name="connsiteY174" fmla="*/ 35931 h 53952"/>
              <a:gd name="connsiteX175" fmla="*/ 83763 w 91810"/>
              <a:gd name="connsiteY175" fmla="*/ 34231 h 53952"/>
              <a:gd name="connsiteX176" fmla="*/ 84330 w 91810"/>
              <a:gd name="connsiteY176" fmla="*/ 32757 h 53952"/>
              <a:gd name="connsiteX177" fmla="*/ 85350 w 91810"/>
              <a:gd name="connsiteY177" fmla="*/ 32304 h 53952"/>
              <a:gd name="connsiteX178" fmla="*/ 86483 w 91810"/>
              <a:gd name="connsiteY178" fmla="*/ 32190 h 53952"/>
              <a:gd name="connsiteX179" fmla="*/ 88070 w 91810"/>
              <a:gd name="connsiteY179" fmla="*/ 33664 h 53952"/>
              <a:gd name="connsiteX180" fmla="*/ 89997 w 91810"/>
              <a:gd name="connsiteY180" fmla="*/ 34231 h 53952"/>
              <a:gd name="connsiteX181" fmla="*/ 91357 w 91810"/>
              <a:gd name="connsiteY181" fmla="*/ 34117 h 53952"/>
              <a:gd name="connsiteX182" fmla="*/ 91584 w 91810"/>
              <a:gd name="connsiteY182" fmla="*/ 33211 h 53952"/>
              <a:gd name="connsiteX183" fmla="*/ 91471 w 91810"/>
              <a:gd name="connsiteY183" fmla="*/ 32190 h 53952"/>
              <a:gd name="connsiteX184" fmla="*/ 90677 w 91810"/>
              <a:gd name="connsiteY184" fmla="*/ 30944 h 53952"/>
              <a:gd name="connsiteX185" fmla="*/ 90791 w 91810"/>
              <a:gd name="connsiteY185" fmla="*/ 29017 h 53952"/>
              <a:gd name="connsiteX186" fmla="*/ 91811 w 91810"/>
              <a:gd name="connsiteY186" fmla="*/ 25390 h 53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</a:cxnLst>
            <a:rect l="l" t="t" r="r" b="b"/>
            <a:pathLst>
              <a:path w="91810" h="53952">
                <a:moveTo>
                  <a:pt x="91811" y="25390"/>
                </a:moveTo>
                <a:lnTo>
                  <a:pt x="91811" y="24483"/>
                </a:lnTo>
                <a:lnTo>
                  <a:pt x="91017" y="22669"/>
                </a:lnTo>
                <a:lnTo>
                  <a:pt x="89657" y="22103"/>
                </a:lnTo>
                <a:lnTo>
                  <a:pt x="86256" y="25503"/>
                </a:lnTo>
                <a:lnTo>
                  <a:pt x="85236" y="25843"/>
                </a:lnTo>
                <a:lnTo>
                  <a:pt x="82516" y="24823"/>
                </a:lnTo>
                <a:lnTo>
                  <a:pt x="80023" y="23349"/>
                </a:lnTo>
                <a:lnTo>
                  <a:pt x="79796" y="22329"/>
                </a:lnTo>
                <a:lnTo>
                  <a:pt x="79343" y="21422"/>
                </a:lnTo>
                <a:lnTo>
                  <a:pt x="77302" y="20629"/>
                </a:lnTo>
                <a:lnTo>
                  <a:pt x="74809" y="20062"/>
                </a:lnTo>
                <a:lnTo>
                  <a:pt x="73902" y="20062"/>
                </a:lnTo>
                <a:lnTo>
                  <a:pt x="72315" y="19949"/>
                </a:lnTo>
                <a:lnTo>
                  <a:pt x="72088" y="19949"/>
                </a:lnTo>
                <a:lnTo>
                  <a:pt x="71862" y="18929"/>
                </a:lnTo>
                <a:lnTo>
                  <a:pt x="71975" y="16889"/>
                </a:lnTo>
                <a:lnTo>
                  <a:pt x="72882" y="14168"/>
                </a:lnTo>
                <a:lnTo>
                  <a:pt x="74582" y="10768"/>
                </a:lnTo>
                <a:lnTo>
                  <a:pt x="74922" y="8728"/>
                </a:lnTo>
                <a:lnTo>
                  <a:pt x="73449" y="7481"/>
                </a:lnTo>
                <a:lnTo>
                  <a:pt x="71295" y="7368"/>
                </a:lnTo>
                <a:lnTo>
                  <a:pt x="67214" y="4987"/>
                </a:lnTo>
                <a:lnTo>
                  <a:pt x="65854" y="2947"/>
                </a:lnTo>
                <a:lnTo>
                  <a:pt x="64721" y="2947"/>
                </a:lnTo>
                <a:lnTo>
                  <a:pt x="59620" y="3400"/>
                </a:lnTo>
                <a:lnTo>
                  <a:pt x="59507" y="3174"/>
                </a:lnTo>
                <a:lnTo>
                  <a:pt x="58600" y="2040"/>
                </a:lnTo>
                <a:lnTo>
                  <a:pt x="57807" y="1700"/>
                </a:lnTo>
                <a:lnTo>
                  <a:pt x="57353" y="1927"/>
                </a:lnTo>
                <a:lnTo>
                  <a:pt x="57013" y="2267"/>
                </a:lnTo>
                <a:lnTo>
                  <a:pt x="56560" y="2154"/>
                </a:lnTo>
                <a:lnTo>
                  <a:pt x="54293" y="340"/>
                </a:lnTo>
                <a:lnTo>
                  <a:pt x="53273" y="0"/>
                </a:lnTo>
                <a:lnTo>
                  <a:pt x="52026" y="340"/>
                </a:lnTo>
                <a:lnTo>
                  <a:pt x="50552" y="1247"/>
                </a:lnTo>
                <a:lnTo>
                  <a:pt x="49872" y="2494"/>
                </a:lnTo>
                <a:lnTo>
                  <a:pt x="50099" y="3174"/>
                </a:lnTo>
                <a:lnTo>
                  <a:pt x="50892" y="3514"/>
                </a:lnTo>
                <a:lnTo>
                  <a:pt x="52933" y="3287"/>
                </a:lnTo>
                <a:lnTo>
                  <a:pt x="53160" y="3514"/>
                </a:lnTo>
                <a:lnTo>
                  <a:pt x="53273" y="3854"/>
                </a:lnTo>
                <a:lnTo>
                  <a:pt x="53046" y="4307"/>
                </a:lnTo>
                <a:lnTo>
                  <a:pt x="51346" y="4647"/>
                </a:lnTo>
                <a:lnTo>
                  <a:pt x="50892" y="5101"/>
                </a:lnTo>
                <a:lnTo>
                  <a:pt x="50439" y="5214"/>
                </a:lnTo>
                <a:lnTo>
                  <a:pt x="50099" y="5214"/>
                </a:lnTo>
                <a:lnTo>
                  <a:pt x="48286" y="4761"/>
                </a:lnTo>
                <a:lnTo>
                  <a:pt x="45679" y="4761"/>
                </a:lnTo>
                <a:lnTo>
                  <a:pt x="43525" y="5667"/>
                </a:lnTo>
                <a:lnTo>
                  <a:pt x="40125" y="6007"/>
                </a:lnTo>
                <a:lnTo>
                  <a:pt x="35364" y="5781"/>
                </a:lnTo>
                <a:lnTo>
                  <a:pt x="33777" y="5214"/>
                </a:lnTo>
                <a:lnTo>
                  <a:pt x="31284" y="6461"/>
                </a:lnTo>
                <a:lnTo>
                  <a:pt x="30717" y="7594"/>
                </a:lnTo>
                <a:lnTo>
                  <a:pt x="29697" y="8954"/>
                </a:lnTo>
                <a:lnTo>
                  <a:pt x="28110" y="9634"/>
                </a:lnTo>
                <a:lnTo>
                  <a:pt x="26523" y="9861"/>
                </a:lnTo>
                <a:lnTo>
                  <a:pt x="25276" y="9634"/>
                </a:lnTo>
                <a:lnTo>
                  <a:pt x="24596" y="9068"/>
                </a:lnTo>
                <a:lnTo>
                  <a:pt x="24596" y="8501"/>
                </a:lnTo>
                <a:lnTo>
                  <a:pt x="23916" y="8048"/>
                </a:lnTo>
                <a:lnTo>
                  <a:pt x="22216" y="8048"/>
                </a:lnTo>
                <a:lnTo>
                  <a:pt x="20516" y="9068"/>
                </a:lnTo>
                <a:lnTo>
                  <a:pt x="19042" y="10655"/>
                </a:lnTo>
                <a:lnTo>
                  <a:pt x="19496" y="11675"/>
                </a:lnTo>
                <a:lnTo>
                  <a:pt x="20856" y="11901"/>
                </a:lnTo>
                <a:lnTo>
                  <a:pt x="21196" y="12241"/>
                </a:lnTo>
                <a:lnTo>
                  <a:pt x="21196" y="12695"/>
                </a:lnTo>
                <a:lnTo>
                  <a:pt x="20742" y="13262"/>
                </a:lnTo>
                <a:lnTo>
                  <a:pt x="20176" y="14282"/>
                </a:lnTo>
                <a:lnTo>
                  <a:pt x="17455" y="17115"/>
                </a:lnTo>
                <a:lnTo>
                  <a:pt x="14735" y="20062"/>
                </a:lnTo>
                <a:lnTo>
                  <a:pt x="14282" y="20969"/>
                </a:lnTo>
                <a:lnTo>
                  <a:pt x="13488" y="21536"/>
                </a:lnTo>
                <a:lnTo>
                  <a:pt x="9975" y="23123"/>
                </a:lnTo>
                <a:lnTo>
                  <a:pt x="9635" y="23689"/>
                </a:lnTo>
                <a:lnTo>
                  <a:pt x="9408" y="26296"/>
                </a:lnTo>
                <a:lnTo>
                  <a:pt x="9068" y="28450"/>
                </a:lnTo>
                <a:lnTo>
                  <a:pt x="6461" y="30490"/>
                </a:lnTo>
                <a:lnTo>
                  <a:pt x="3967" y="32417"/>
                </a:lnTo>
                <a:lnTo>
                  <a:pt x="3287" y="33664"/>
                </a:lnTo>
                <a:lnTo>
                  <a:pt x="2834" y="35024"/>
                </a:lnTo>
                <a:lnTo>
                  <a:pt x="2040" y="36611"/>
                </a:lnTo>
                <a:lnTo>
                  <a:pt x="1927" y="37518"/>
                </a:lnTo>
                <a:lnTo>
                  <a:pt x="3174" y="38878"/>
                </a:lnTo>
                <a:lnTo>
                  <a:pt x="3060" y="40011"/>
                </a:lnTo>
                <a:lnTo>
                  <a:pt x="2607" y="41598"/>
                </a:lnTo>
                <a:lnTo>
                  <a:pt x="1360" y="42732"/>
                </a:lnTo>
                <a:lnTo>
                  <a:pt x="0" y="43412"/>
                </a:lnTo>
                <a:lnTo>
                  <a:pt x="113" y="45112"/>
                </a:lnTo>
                <a:lnTo>
                  <a:pt x="794" y="45339"/>
                </a:lnTo>
                <a:lnTo>
                  <a:pt x="2494" y="45225"/>
                </a:lnTo>
                <a:lnTo>
                  <a:pt x="4760" y="43978"/>
                </a:lnTo>
                <a:lnTo>
                  <a:pt x="6234" y="42392"/>
                </a:lnTo>
                <a:lnTo>
                  <a:pt x="5327" y="40805"/>
                </a:lnTo>
                <a:lnTo>
                  <a:pt x="5214" y="40465"/>
                </a:lnTo>
                <a:lnTo>
                  <a:pt x="5441" y="40125"/>
                </a:lnTo>
                <a:lnTo>
                  <a:pt x="7254" y="38424"/>
                </a:lnTo>
                <a:lnTo>
                  <a:pt x="9408" y="37404"/>
                </a:lnTo>
                <a:lnTo>
                  <a:pt x="12468" y="37291"/>
                </a:lnTo>
                <a:lnTo>
                  <a:pt x="16208" y="37858"/>
                </a:lnTo>
                <a:lnTo>
                  <a:pt x="16548" y="38084"/>
                </a:lnTo>
                <a:lnTo>
                  <a:pt x="16322" y="39104"/>
                </a:lnTo>
                <a:lnTo>
                  <a:pt x="16662" y="40691"/>
                </a:lnTo>
                <a:lnTo>
                  <a:pt x="17342" y="41712"/>
                </a:lnTo>
                <a:lnTo>
                  <a:pt x="16435" y="44772"/>
                </a:lnTo>
                <a:lnTo>
                  <a:pt x="17115" y="45679"/>
                </a:lnTo>
                <a:lnTo>
                  <a:pt x="18249" y="46812"/>
                </a:lnTo>
                <a:lnTo>
                  <a:pt x="19042" y="47832"/>
                </a:lnTo>
                <a:lnTo>
                  <a:pt x="20176" y="48852"/>
                </a:lnTo>
                <a:lnTo>
                  <a:pt x="21196" y="50439"/>
                </a:lnTo>
                <a:lnTo>
                  <a:pt x="21536" y="51346"/>
                </a:lnTo>
                <a:lnTo>
                  <a:pt x="22329" y="51913"/>
                </a:lnTo>
                <a:lnTo>
                  <a:pt x="23803" y="52593"/>
                </a:lnTo>
                <a:lnTo>
                  <a:pt x="27883" y="51686"/>
                </a:lnTo>
                <a:lnTo>
                  <a:pt x="30377" y="50779"/>
                </a:lnTo>
                <a:lnTo>
                  <a:pt x="32190" y="49872"/>
                </a:lnTo>
                <a:lnTo>
                  <a:pt x="33210" y="49986"/>
                </a:lnTo>
                <a:lnTo>
                  <a:pt x="37291" y="51459"/>
                </a:lnTo>
                <a:lnTo>
                  <a:pt x="38538" y="50666"/>
                </a:lnTo>
                <a:lnTo>
                  <a:pt x="41485" y="48852"/>
                </a:lnTo>
                <a:lnTo>
                  <a:pt x="41938" y="47832"/>
                </a:lnTo>
                <a:lnTo>
                  <a:pt x="44205" y="44885"/>
                </a:lnTo>
                <a:lnTo>
                  <a:pt x="44205" y="44092"/>
                </a:lnTo>
                <a:lnTo>
                  <a:pt x="43298" y="42278"/>
                </a:lnTo>
                <a:lnTo>
                  <a:pt x="43525" y="41825"/>
                </a:lnTo>
                <a:lnTo>
                  <a:pt x="46359" y="39898"/>
                </a:lnTo>
                <a:lnTo>
                  <a:pt x="47719" y="38198"/>
                </a:lnTo>
                <a:lnTo>
                  <a:pt x="49192" y="37064"/>
                </a:lnTo>
                <a:lnTo>
                  <a:pt x="50212" y="36951"/>
                </a:lnTo>
                <a:lnTo>
                  <a:pt x="50552" y="37404"/>
                </a:lnTo>
                <a:lnTo>
                  <a:pt x="50666" y="38198"/>
                </a:lnTo>
                <a:lnTo>
                  <a:pt x="50552" y="41485"/>
                </a:lnTo>
                <a:lnTo>
                  <a:pt x="51006" y="42505"/>
                </a:lnTo>
                <a:lnTo>
                  <a:pt x="53160" y="44885"/>
                </a:lnTo>
                <a:lnTo>
                  <a:pt x="54746" y="46245"/>
                </a:lnTo>
                <a:lnTo>
                  <a:pt x="58373" y="47152"/>
                </a:lnTo>
                <a:lnTo>
                  <a:pt x="58487" y="47605"/>
                </a:lnTo>
                <a:lnTo>
                  <a:pt x="57580" y="49419"/>
                </a:lnTo>
                <a:lnTo>
                  <a:pt x="59733" y="51459"/>
                </a:lnTo>
                <a:lnTo>
                  <a:pt x="60073" y="53046"/>
                </a:lnTo>
                <a:lnTo>
                  <a:pt x="61094" y="53953"/>
                </a:lnTo>
                <a:lnTo>
                  <a:pt x="62567" y="53500"/>
                </a:lnTo>
                <a:lnTo>
                  <a:pt x="63021" y="52706"/>
                </a:lnTo>
                <a:lnTo>
                  <a:pt x="62454" y="51233"/>
                </a:lnTo>
                <a:lnTo>
                  <a:pt x="62001" y="49759"/>
                </a:lnTo>
                <a:lnTo>
                  <a:pt x="62114" y="48852"/>
                </a:lnTo>
                <a:lnTo>
                  <a:pt x="62567" y="47832"/>
                </a:lnTo>
                <a:lnTo>
                  <a:pt x="63474" y="46472"/>
                </a:lnTo>
                <a:lnTo>
                  <a:pt x="66194" y="43298"/>
                </a:lnTo>
                <a:lnTo>
                  <a:pt x="67214" y="41371"/>
                </a:lnTo>
                <a:lnTo>
                  <a:pt x="67441" y="38538"/>
                </a:lnTo>
                <a:lnTo>
                  <a:pt x="67441" y="36158"/>
                </a:lnTo>
                <a:lnTo>
                  <a:pt x="68348" y="35591"/>
                </a:lnTo>
                <a:lnTo>
                  <a:pt x="70275" y="36044"/>
                </a:lnTo>
                <a:lnTo>
                  <a:pt x="70842" y="36044"/>
                </a:lnTo>
                <a:lnTo>
                  <a:pt x="71068" y="37404"/>
                </a:lnTo>
                <a:lnTo>
                  <a:pt x="71862" y="39671"/>
                </a:lnTo>
                <a:lnTo>
                  <a:pt x="72882" y="40805"/>
                </a:lnTo>
                <a:lnTo>
                  <a:pt x="73902" y="41145"/>
                </a:lnTo>
                <a:lnTo>
                  <a:pt x="75149" y="41145"/>
                </a:lnTo>
                <a:lnTo>
                  <a:pt x="78209" y="39785"/>
                </a:lnTo>
                <a:lnTo>
                  <a:pt x="80136" y="39104"/>
                </a:lnTo>
                <a:lnTo>
                  <a:pt x="81269" y="39331"/>
                </a:lnTo>
                <a:lnTo>
                  <a:pt x="81950" y="40238"/>
                </a:lnTo>
                <a:lnTo>
                  <a:pt x="83423" y="42732"/>
                </a:lnTo>
                <a:lnTo>
                  <a:pt x="84216" y="42958"/>
                </a:lnTo>
                <a:lnTo>
                  <a:pt x="85123" y="42732"/>
                </a:lnTo>
                <a:lnTo>
                  <a:pt x="85463" y="42278"/>
                </a:lnTo>
                <a:lnTo>
                  <a:pt x="85236" y="41371"/>
                </a:lnTo>
                <a:lnTo>
                  <a:pt x="84783" y="39331"/>
                </a:lnTo>
                <a:lnTo>
                  <a:pt x="84216" y="37744"/>
                </a:lnTo>
                <a:lnTo>
                  <a:pt x="83423" y="36951"/>
                </a:lnTo>
                <a:lnTo>
                  <a:pt x="83310" y="35931"/>
                </a:lnTo>
                <a:lnTo>
                  <a:pt x="83763" y="34231"/>
                </a:lnTo>
                <a:lnTo>
                  <a:pt x="84330" y="32757"/>
                </a:lnTo>
                <a:lnTo>
                  <a:pt x="85350" y="32304"/>
                </a:lnTo>
                <a:lnTo>
                  <a:pt x="86483" y="32190"/>
                </a:lnTo>
                <a:lnTo>
                  <a:pt x="88070" y="33664"/>
                </a:lnTo>
                <a:lnTo>
                  <a:pt x="89997" y="34231"/>
                </a:lnTo>
                <a:lnTo>
                  <a:pt x="91357" y="34117"/>
                </a:lnTo>
                <a:lnTo>
                  <a:pt x="91584" y="33211"/>
                </a:lnTo>
                <a:lnTo>
                  <a:pt x="91471" y="32190"/>
                </a:lnTo>
                <a:lnTo>
                  <a:pt x="90677" y="30944"/>
                </a:lnTo>
                <a:lnTo>
                  <a:pt x="90791" y="29017"/>
                </a:lnTo>
                <a:lnTo>
                  <a:pt x="91811" y="25390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22" name="Freeform: Shape 321">
            <a:extLst>
              <a:ext uri="{FF2B5EF4-FFF2-40B4-BE49-F238E27FC236}">
                <a16:creationId xmlns:a16="http://schemas.microsoft.com/office/drawing/2014/main" id="{E2B40B42-AFD1-92B4-B1C2-6A8A22722932}"/>
              </a:ext>
            </a:extLst>
          </p:cNvPr>
          <p:cNvSpPr/>
          <p:nvPr/>
        </p:nvSpPr>
        <p:spPr>
          <a:xfrm>
            <a:off x="594166" y="2100593"/>
            <a:ext cx="1355396" cy="1127400"/>
          </a:xfrm>
          <a:custGeom>
            <a:avLst/>
            <a:gdLst>
              <a:gd name="connsiteX0" fmla="*/ 926381 w 1807195"/>
              <a:gd name="connsiteY0" fmla="*/ 633833 h 1503200"/>
              <a:gd name="connsiteX1" fmla="*/ 925701 w 1807195"/>
              <a:gd name="connsiteY1" fmla="*/ 635420 h 1503200"/>
              <a:gd name="connsiteX2" fmla="*/ 926607 w 1807195"/>
              <a:gd name="connsiteY2" fmla="*/ 635874 h 1503200"/>
              <a:gd name="connsiteX3" fmla="*/ 928761 w 1807195"/>
              <a:gd name="connsiteY3" fmla="*/ 635874 h 1503200"/>
              <a:gd name="connsiteX4" fmla="*/ 930461 w 1807195"/>
              <a:gd name="connsiteY4" fmla="*/ 635307 h 1503200"/>
              <a:gd name="connsiteX5" fmla="*/ 931708 w 1807195"/>
              <a:gd name="connsiteY5" fmla="*/ 634173 h 1503200"/>
              <a:gd name="connsiteX6" fmla="*/ 932501 w 1807195"/>
              <a:gd name="connsiteY6" fmla="*/ 632587 h 1503200"/>
              <a:gd name="connsiteX7" fmla="*/ 932841 w 1807195"/>
              <a:gd name="connsiteY7" fmla="*/ 630433 h 1503200"/>
              <a:gd name="connsiteX8" fmla="*/ 932841 w 1807195"/>
              <a:gd name="connsiteY8" fmla="*/ 629186 h 1503200"/>
              <a:gd name="connsiteX9" fmla="*/ 930121 w 1807195"/>
              <a:gd name="connsiteY9" fmla="*/ 626579 h 1503200"/>
              <a:gd name="connsiteX10" fmla="*/ 928307 w 1807195"/>
              <a:gd name="connsiteY10" fmla="*/ 625446 h 1503200"/>
              <a:gd name="connsiteX11" fmla="*/ 926154 w 1807195"/>
              <a:gd name="connsiteY11" fmla="*/ 624539 h 1503200"/>
              <a:gd name="connsiteX12" fmla="*/ 924340 w 1807195"/>
              <a:gd name="connsiteY12" fmla="*/ 624539 h 1503200"/>
              <a:gd name="connsiteX13" fmla="*/ 922753 w 1807195"/>
              <a:gd name="connsiteY13" fmla="*/ 625219 h 1503200"/>
              <a:gd name="connsiteX14" fmla="*/ 921507 w 1807195"/>
              <a:gd name="connsiteY14" fmla="*/ 626693 h 1503200"/>
              <a:gd name="connsiteX15" fmla="*/ 920600 w 1807195"/>
              <a:gd name="connsiteY15" fmla="*/ 628960 h 1503200"/>
              <a:gd name="connsiteX16" fmla="*/ 920260 w 1807195"/>
              <a:gd name="connsiteY16" fmla="*/ 630433 h 1503200"/>
              <a:gd name="connsiteX17" fmla="*/ 920600 w 1807195"/>
              <a:gd name="connsiteY17" fmla="*/ 631907 h 1503200"/>
              <a:gd name="connsiteX18" fmla="*/ 920600 w 1807195"/>
              <a:gd name="connsiteY18" fmla="*/ 633493 h 1503200"/>
              <a:gd name="connsiteX19" fmla="*/ 921053 w 1807195"/>
              <a:gd name="connsiteY19" fmla="*/ 634513 h 1503200"/>
              <a:gd name="connsiteX20" fmla="*/ 922300 w 1807195"/>
              <a:gd name="connsiteY20" fmla="*/ 635080 h 1503200"/>
              <a:gd name="connsiteX21" fmla="*/ 922980 w 1807195"/>
              <a:gd name="connsiteY21" fmla="*/ 633947 h 1503200"/>
              <a:gd name="connsiteX22" fmla="*/ 923887 w 1807195"/>
              <a:gd name="connsiteY22" fmla="*/ 631453 h 1503200"/>
              <a:gd name="connsiteX23" fmla="*/ 924114 w 1807195"/>
              <a:gd name="connsiteY23" fmla="*/ 629413 h 1503200"/>
              <a:gd name="connsiteX24" fmla="*/ 923660 w 1807195"/>
              <a:gd name="connsiteY24" fmla="*/ 627826 h 1503200"/>
              <a:gd name="connsiteX25" fmla="*/ 923887 w 1807195"/>
              <a:gd name="connsiteY25" fmla="*/ 627033 h 1503200"/>
              <a:gd name="connsiteX26" fmla="*/ 924794 w 1807195"/>
              <a:gd name="connsiteY26" fmla="*/ 627033 h 1503200"/>
              <a:gd name="connsiteX27" fmla="*/ 926041 w 1807195"/>
              <a:gd name="connsiteY27" fmla="*/ 627939 h 1503200"/>
              <a:gd name="connsiteX28" fmla="*/ 926494 w 1807195"/>
              <a:gd name="connsiteY28" fmla="*/ 629413 h 1503200"/>
              <a:gd name="connsiteX29" fmla="*/ 926834 w 1807195"/>
              <a:gd name="connsiteY29" fmla="*/ 631793 h 1503200"/>
              <a:gd name="connsiteX30" fmla="*/ 926834 w 1807195"/>
              <a:gd name="connsiteY30" fmla="*/ 633267 h 1503200"/>
              <a:gd name="connsiteX31" fmla="*/ 926267 w 1807195"/>
              <a:gd name="connsiteY31" fmla="*/ 633720 h 1503200"/>
              <a:gd name="connsiteX32" fmla="*/ 916406 w 1807195"/>
              <a:gd name="connsiteY32" fmla="*/ 638934 h 1503200"/>
              <a:gd name="connsiteX33" fmla="*/ 914026 w 1807195"/>
              <a:gd name="connsiteY33" fmla="*/ 635647 h 1503200"/>
              <a:gd name="connsiteX34" fmla="*/ 905978 w 1807195"/>
              <a:gd name="connsiteY34" fmla="*/ 630660 h 1503200"/>
              <a:gd name="connsiteX35" fmla="*/ 902238 w 1807195"/>
              <a:gd name="connsiteY35" fmla="*/ 629186 h 1503200"/>
              <a:gd name="connsiteX36" fmla="*/ 899858 w 1807195"/>
              <a:gd name="connsiteY36" fmla="*/ 627486 h 1503200"/>
              <a:gd name="connsiteX37" fmla="*/ 897704 w 1807195"/>
              <a:gd name="connsiteY37" fmla="*/ 625106 h 1503200"/>
              <a:gd name="connsiteX38" fmla="*/ 894870 w 1807195"/>
              <a:gd name="connsiteY38" fmla="*/ 622839 h 1503200"/>
              <a:gd name="connsiteX39" fmla="*/ 893964 w 1807195"/>
              <a:gd name="connsiteY39" fmla="*/ 622612 h 1503200"/>
              <a:gd name="connsiteX40" fmla="*/ 893397 w 1807195"/>
              <a:gd name="connsiteY40" fmla="*/ 622839 h 1503200"/>
              <a:gd name="connsiteX41" fmla="*/ 892490 w 1807195"/>
              <a:gd name="connsiteY41" fmla="*/ 624086 h 1503200"/>
              <a:gd name="connsiteX42" fmla="*/ 891357 w 1807195"/>
              <a:gd name="connsiteY42" fmla="*/ 624426 h 1503200"/>
              <a:gd name="connsiteX43" fmla="*/ 890676 w 1807195"/>
              <a:gd name="connsiteY43" fmla="*/ 623972 h 1503200"/>
              <a:gd name="connsiteX44" fmla="*/ 890110 w 1807195"/>
              <a:gd name="connsiteY44" fmla="*/ 623066 h 1503200"/>
              <a:gd name="connsiteX45" fmla="*/ 890336 w 1807195"/>
              <a:gd name="connsiteY45" fmla="*/ 622385 h 1503200"/>
              <a:gd name="connsiteX46" fmla="*/ 891810 w 1807195"/>
              <a:gd name="connsiteY46" fmla="*/ 621705 h 1503200"/>
              <a:gd name="connsiteX47" fmla="*/ 891810 w 1807195"/>
              <a:gd name="connsiteY47" fmla="*/ 621252 h 1503200"/>
              <a:gd name="connsiteX48" fmla="*/ 891243 w 1807195"/>
              <a:gd name="connsiteY48" fmla="*/ 620232 h 1503200"/>
              <a:gd name="connsiteX49" fmla="*/ 887276 w 1807195"/>
              <a:gd name="connsiteY49" fmla="*/ 617738 h 1503200"/>
              <a:gd name="connsiteX50" fmla="*/ 885463 w 1807195"/>
              <a:gd name="connsiteY50" fmla="*/ 616151 h 1503200"/>
              <a:gd name="connsiteX51" fmla="*/ 883422 w 1807195"/>
              <a:gd name="connsiteY51" fmla="*/ 615358 h 1503200"/>
              <a:gd name="connsiteX52" fmla="*/ 881382 w 1807195"/>
              <a:gd name="connsiteY52" fmla="*/ 615358 h 1503200"/>
              <a:gd name="connsiteX53" fmla="*/ 877415 w 1807195"/>
              <a:gd name="connsiteY53" fmla="*/ 616491 h 1503200"/>
              <a:gd name="connsiteX54" fmla="*/ 874921 w 1807195"/>
              <a:gd name="connsiteY54" fmla="*/ 617965 h 1503200"/>
              <a:gd name="connsiteX55" fmla="*/ 874128 w 1807195"/>
              <a:gd name="connsiteY55" fmla="*/ 618645 h 1503200"/>
              <a:gd name="connsiteX56" fmla="*/ 873561 w 1807195"/>
              <a:gd name="connsiteY56" fmla="*/ 619665 h 1503200"/>
              <a:gd name="connsiteX57" fmla="*/ 872881 w 1807195"/>
              <a:gd name="connsiteY57" fmla="*/ 622159 h 1503200"/>
              <a:gd name="connsiteX58" fmla="*/ 872881 w 1807195"/>
              <a:gd name="connsiteY58" fmla="*/ 623066 h 1503200"/>
              <a:gd name="connsiteX59" fmla="*/ 873108 w 1807195"/>
              <a:gd name="connsiteY59" fmla="*/ 624652 h 1503200"/>
              <a:gd name="connsiteX60" fmla="*/ 875715 w 1807195"/>
              <a:gd name="connsiteY60" fmla="*/ 629186 h 1503200"/>
              <a:gd name="connsiteX61" fmla="*/ 878208 w 1807195"/>
              <a:gd name="connsiteY61" fmla="*/ 631340 h 1503200"/>
              <a:gd name="connsiteX62" fmla="*/ 875828 w 1807195"/>
              <a:gd name="connsiteY62" fmla="*/ 630886 h 1503200"/>
              <a:gd name="connsiteX63" fmla="*/ 874468 w 1807195"/>
              <a:gd name="connsiteY63" fmla="*/ 630320 h 1503200"/>
              <a:gd name="connsiteX64" fmla="*/ 871067 w 1807195"/>
              <a:gd name="connsiteY64" fmla="*/ 627146 h 1503200"/>
              <a:gd name="connsiteX65" fmla="*/ 869254 w 1807195"/>
              <a:gd name="connsiteY65" fmla="*/ 626579 h 1503200"/>
              <a:gd name="connsiteX66" fmla="*/ 867781 w 1807195"/>
              <a:gd name="connsiteY66" fmla="*/ 626806 h 1503200"/>
              <a:gd name="connsiteX67" fmla="*/ 867781 w 1807195"/>
              <a:gd name="connsiteY67" fmla="*/ 627939 h 1503200"/>
              <a:gd name="connsiteX68" fmla="*/ 868007 w 1807195"/>
              <a:gd name="connsiteY68" fmla="*/ 628619 h 1503200"/>
              <a:gd name="connsiteX69" fmla="*/ 868801 w 1807195"/>
              <a:gd name="connsiteY69" fmla="*/ 629753 h 1503200"/>
              <a:gd name="connsiteX70" fmla="*/ 869707 w 1807195"/>
              <a:gd name="connsiteY70" fmla="*/ 630546 h 1503200"/>
              <a:gd name="connsiteX71" fmla="*/ 867894 w 1807195"/>
              <a:gd name="connsiteY71" fmla="*/ 630546 h 1503200"/>
              <a:gd name="connsiteX72" fmla="*/ 867440 w 1807195"/>
              <a:gd name="connsiteY72" fmla="*/ 631226 h 1503200"/>
              <a:gd name="connsiteX73" fmla="*/ 867894 w 1807195"/>
              <a:gd name="connsiteY73" fmla="*/ 632587 h 1503200"/>
              <a:gd name="connsiteX74" fmla="*/ 869254 w 1807195"/>
              <a:gd name="connsiteY74" fmla="*/ 634627 h 1503200"/>
              <a:gd name="connsiteX75" fmla="*/ 869594 w 1807195"/>
              <a:gd name="connsiteY75" fmla="*/ 635420 h 1503200"/>
              <a:gd name="connsiteX76" fmla="*/ 869594 w 1807195"/>
              <a:gd name="connsiteY76" fmla="*/ 636214 h 1503200"/>
              <a:gd name="connsiteX77" fmla="*/ 868461 w 1807195"/>
              <a:gd name="connsiteY77" fmla="*/ 637234 h 1503200"/>
              <a:gd name="connsiteX78" fmla="*/ 863927 w 1807195"/>
              <a:gd name="connsiteY78" fmla="*/ 640748 h 1503200"/>
              <a:gd name="connsiteX79" fmla="*/ 860073 w 1807195"/>
              <a:gd name="connsiteY79" fmla="*/ 642788 h 1503200"/>
              <a:gd name="connsiteX80" fmla="*/ 856559 w 1807195"/>
              <a:gd name="connsiteY80" fmla="*/ 643468 h 1503200"/>
              <a:gd name="connsiteX81" fmla="*/ 848965 w 1807195"/>
              <a:gd name="connsiteY81" fmla="*/ 644148 h 1503200"/>
              <a:gd name="connsiteX82" fmla="*/ 847832 w 1807195"/>
              <a:gd name="connsiteY82" fmla="*/ 645395 h 1503200"/>
              <a:gd name="connsiteX83" fmla="*/ 846925 w 1807195"/>
              <a:gd name="connsiteY83" fmla="*/ 647095 h 1503200"/>
              <a:gd name="connsiteX84" fmla="*/ 846925 w 1807195"/>
              <a:gd name="connsiteY84" fmla="*/ 647888 h 1503200"/>
              <a:gd name="connsiteX85" fmla="*/ 848172 w 1807195"/>
              <a:gd name="connsiteY85" fmla="*/ 650722 h 1503200"/>
              <a:gd name="connsiteX86" fmla="*/ 849305 w 1807195"/>
              <a:gd name="connsiteY86" fmla="*/ 652309 h 1503200"/>
              <a:gd name="connsiteX87" fmla="*/ 851799 w 1807195"/>
              <a:gd name="connsiteY87" fmla="*/ 653896 h 1503200"/>
              <a:gd name="connsiteX88" fmla="*/ 853159 w 1807195"/>
              <a:gd name="connsiteY88" fmla="*/ 654349 h 1503200"/>
              <a:gd name="connsiteX89" fmla="*/ 856559 w 1807195"/>
              <a:gd name="connsiteY89" fmla="*/ 654349 h 1503200"/>
              <a:gd name="connsiteX90" fmla="*/ 856899 w 1807195"/>
              <a:gd name="connsiteY90" fmla="*/ 653782 h 1503200"/>
              <a:gd name="connsiteX91" fmla="*/ 856446 w 1807195"/>
              <a:gd name="connsiteY91" fmla="*/ 652876 h 1503200"/>
              <a:gd name="connsiteX92" fmla="*/ 857239 w 1807195"/>
              <a:gd name="connsiteY92" fmla="*/ 652196 h 1503200"/>
              <a:gd name="connsiteX93" fmla="*/ 859166 w 1807195"/>
              <a:gd name="connsiteY93" fmla="*/ 651629 h 1503200"/>
              <a:gd name="connsiteX94" fmla="*/ 860413 w 1807195"/>
              <a:gd name="connsiteY94" fmla="*/ 651629 h 1503200"/>
              <a:gd name="connsiteX95" fmla="*/ 860980 w 1807195"/>
              <a:gd name="connsiteY95" fmla="*/ 652309 h 1503200"/>
              <a:gd name="connsiteX96" fmla="*/ 861320 w 1807195"/>
              <a:gd name="connsiteY96" fmla="*/ 653216 h 1503200"/>
              <a:gd name="connsiteX97" fmla="*/ 861320 w 1807195"/>
              <a:gd name="connsiteY97" fmla="*/ 654349 h 1503200"/>
              <a:gd name="connsiteX98" fmla="*/ 862000 w 1807195"/>
              <a:gd name="connsiteY98" fmla="*/ 655369 h 1503200"/>
              <a:gd name="connsiteX99" fmla="*/ 863133 w 1807195"/>
              <a:gd name="connsiteY99" fmla="*/ 656163 h 1503200"/>
              <a:gd name="connsiteX100" fmla="*/ 864607 w 1807195"/>
              <a:gd name="connsiteY100" fmla="*/ 656729 h 1503200"/>
              <a:gd name="connsiteX101" fmla="*/ 868007 w 1807195"/>
              <a:gd name="connsiteY101" fmla="*/ 656956 h 1503200"/>
              <a:gd name="connsiteX102" fmla="*/ 870161 w 1807195"/>
              <a:gd name="connsiteY102" fmla="*/ 656163 h 1503200"/>
              <a:gd name="connsiteX103" fmla="*/ 871294 w 1807195"/>
              <a:gd name="connsiteY103" fmla="*/ 655256 h 1503200"/>
              <a:gd name="connsiteX104" fmla="*/ 872428 w 1807195"/>
              <a:gd name="connsiteY104" fmla="*/ 655256 h 1503200"/>
              <a:gd name="connsiteX105" fmla="*/ 872881 w 1807195"/>
              <a:gd name="connsiteY105" fmla="*/ 655709 h 1503200"/>
              <a:gd name="connsiteX106" fmla="*/ 873221 w 1807195"/>
              <a:gd name="connsiteY106" fmla="*/ 656616 h 1503200"/>
              <a:gd name="connsiteX107" fmla="*/ 873221 w 1807195"/>
              <a:gd name="connsiteY107" fmla="*/ 657976 h 1503200"/>
              <a:gd name="connsiteX108" fmla="*/ 873675 w 1807195"/>
              <a:gd name="connsiteY108" fmla="*/ 658883 h 1503200"/>
              <a:gd name="connsiteX109" fmla="*/ 874128 w 1807195"/>
              <a:gd name="connsiteY109" fmla="*/ 659223 h 1503200"/>
              <a:gd name="connsiteX110" fmla="*/ 881269 w 1807195"/>
              <a:gd name="connsiteY110" fmla="*/ 661830 h 1503200"/>
              <a:gd name="connsiteX111" fmla="*/ 885009 w 1807195"/>
              <a:gd name="connsiteY111" fmla="*/ 663644 h 1503200"/>
              <a:gd name="connsiteX112" fmla="*/ 889770 w 1807195"/>
              <a:gd name="connsiteY112" fmla="*/ 666817 h 1503200"/>
              <a:gd name="connsiteX113" fmla="*/ 894077 w 1807195"/>
              <a:gd name="connsiteY113" fmla="*/ 667384 h 1503200"/>
              <a:gd name="connsiteX114" fmla="*/ 899291 w 1807195"/>
              <a:gd name="connsiteY114" fmla="*/ 666931 h 1503200"/>
              <a:gd name="connsiteX115" fmla="*/ 907678 w 1807195"/>
              <a:gd name="connsiteY115" fmla="*/ 669878 h 1503200"/>
              <a:gd name="connsiteX116" fmla="*/ 911759 w 1807195"/>
              <a:gd name="connsiteY116" fmla="*/ 669538 h 1503200"/>
              <a:gd name="connsiteX117" fmla="*/ 914479 w 1807195"/>
              <a:gd name="connsiteY117" fmla="*/ 668064 h 1503200"/>
              <a:gd name="connsiteX118" fmla="*/ 919466 w 1807195"/>
              <a:gd name="connsiteY118" fmla="*/ 664210 h 1503200"/>
              <a:gd name="connsiteX119" fmla="*/ 922073 w 1807195"/>
              <a:gd name="connsiteY119" fmla="*/ 663417 h 1503200"/>
              <a:gd name="connsiteX120" fmla="*/ 924000 w 1807195"/>
              <a:gd name="connsiteY120" fmla="*/ 661150 h 1503200"/>
              <a:gd name="connsiteX121" fmla="*/ 926381 w 1807195"/>
              <a:gd name="connsiteY121" fmla="*/ 659223 h 1503200"/>
              <a:gd name="connsiteX122" fmla="*/ 927854 w 1807195"/>
              <a:gd name="connsiteY122" fmla="*/ 658883 h 1503200"/>
              <a:gd name="connsiteX123" fmla="*/ 930914 w 1807195"/>
              <a:gd name="connsiteY123" fmla="*/ 658883 h 1503200"/>
              <a:gd name="connsiteX124" fmla="*/ 933068 w 1807195"/>
              <a:gd name="connsiteY124" fmla="*/ 657636 h 1503200"/>
              <a:gd name="connsiteX125" fmla="*/ 934428 w 1807195"/>
              <a:gd name="connsiteY125" fmla="*/ 656616 h 1503200"/>
              <a:gd name="connsiteX126" fmla="*/ 934995 w 1807195"/>
              <a:gd name="connsiteY126" fmla="*/ 655823 h 1503200"/>
              <a:gd name="connsiteX127" fmla="*/ 933975 w 1807195"/>
              <a:gd name="connsiteY127" fmla="*/ 654009 h 1503200"/>
              <a:gd name="connsiteX128" fmla="*/ 932841 w 1807195"/>
              <a:gd name="connsiteY128" fmla="*/ 653329 h 1503200"/>
              <a:gd name="connsiteX129" fmla="*/ 931594 w 1807195"/>
              <a:gd name="connsiteY129" fmla="*/ 653782 h 1503200"/>
              <a:gd name="connsiteX130" fmla="*/ 928534 w 1807195"/>
              <a:gd name="connsiteY130" fmla="*/ 655483 h 1503200"/>
              <a:gd name="connsiteX131" fmla="*/ 925134 w 1807195"/>
              <a:gd name="connsiteY131" fmla="*/ 653102 h 1503200"/>
              <a:gd name="connsiteX132" fmla="*/ 922980 w 1807195"/>
              <a:gd name="connsiteY132" fmla="*/ 650949 h 1503200"/>
              <a:gd name="connsiteX133" fmla="*/ 921053 w 1807195"/>
              <a:gd name="connsiteY133" fmla="*/ 648228 h 1503200"/>
              <a:gd name="connsiteX134" fmla="*/ 918786 w 1807195"/>
              <a:gd name="connsiteY134" fmla="*/ 644261 h 1503200"/>
              <a:gd name="connsiteX135" fmla="*/ 916293 w 1807195"/>
              <a:gd name="connsiteY135" fmla="*/ 639047 h 1503200"/>
              <a:gd name="connsiteX136" fmla="*/ 832643 w 1807195"/>
              <a:gd name="connsiteY136" fmla="*/ 586228 h 1503200"/>
              <a:gd name="connsiteX137" fmla="*/ 829469 w 1807195"/>
              <a:gd name="connsiteY137" fmla="*/ 584074 h 1503200"/>
              <a:gd name="connsiteX138" fmla="*/ 827316 w 1807195"/>
              <a:gd name="connsiteY138" fmla="*/ 583281 h 1503200"/>
              <a:gd name="connsiteX139" fmla="*/ 825276 w 1807195"/>
              <a:gd name="connsiteY139" fmla="*/ 583281 h 1503200"/>
              <a:gd name="connsiteX140" fmla="*/ 824369 w 1807195"/>
              <a:gd name="connsiteY140" fmla="*/ 584188 h 1503200"/>
              <a:gd name="connsiteX141" fmla="*/ 824595 w 1807195"/>
              <a:gd name="connsiteY141" fmla="*/ 586228 h 1503200"/>
              <a:gd name="connsiteX142" fmla="*/ 824935 w 1807195"/>
              <a:gd name="connsiteY142" fmla="*/ 587588 h 1503200"/>
              <a:gd name="connsiteX143" fmla="*/ 825502 w 1807195"/>
              <a:gd name="connsiteY143" fmla="*/ 588268 h 1503200"/>
              <a:gd name="connsiteX144" fmla="*/ 827202 w 1807195"/>
              <a:gd name="connsiteY144" fmla="*/ 589175 h 1503200"/>
              <a:gd name="connsiteX145" fmla="*/ 831623 w 1807195"/>
              <a:gd name="connsiteY145" fmla="*/ 590648 h 1503200"/>
              <a:gd name="connsiteX146" fmla="*/ 831850 w 1807195"/>
              <a:gd name="connsiteY146" fmla="*/ 590308 h 1503200"/>
              <a:gd name="connsiteX147" fmla="*/ 831850 w 1807195"/>
              <a:gd name="connsiteY147" fmla="*/ 589855 h 1503200"/>
              <a:gd name="connsiteX148" fmla="*/ 831510 w 1807195"/>
              <a:gd name="connsiteY148" fmla="*/ 588495 h 1503200"/>
              <a:gd name="connsiteX149" fmla="*/ 831510 w 1807195"/>
              <a:gd name="connsiteY149" fmla="*/ 587021 h 1503200"/>
              <a:gd name="connsiteX150" fmla="*/ 832530 w 1807195"/>
              <a:gd name="connsiteY150" fmla="*/ 586341 h 1503200"/>
              <a:gd name="connsiteX151" fmla="*/ 907112 w 1807195"/>
              <a:gd name="connsiteY151" fmla="*/ 515046 h 1503200"/>
              <a:gd name="connsiteX152" fmla="*/ 909492 w 1807195"/>
              <a:gd name="connsiteY152" fmla="*/ 512893 h 1503200"/>
              <a:gd name="connsiteX153" fmla="*/ 910399 w 1807195"/>
              <a:gd name="connsiteY153" fmla="*/ 511193 h 1503200"/>
              <a:gd name="connsiteX154" fmla="*/ 911079 w 1807195"/>
              <a:gd name="connsiteY154" fmla="*/ 509039 h 1503200"/>
              <a:gd name="connsiteX155" fmla="*/ 911079 w 1807195"/>
              <a:gd name="connsiteY155" fmla="*/ 506319 h 1503200"/>
              <a:gd name="connsiteX156" fmla="*/ 910059 w 1807195"/>
              <a:gd name="connsiteY156" fmla="*/ 503032 h 1503200"/>
              <a:gd name="connsiteX157" fmla="*/ 908925 w 1807195"/>
              <a:gd name="connsiteY157" fmla="*/ 500198 h 1503200"/>
              <a:gd name="connsiteX158" fmla="*/ 907905 w 1807195"/>
              <a:gd name="connsiteY158" fmla="*/ 499745 h 1503200"/>
              <a:gd name="connsiteX159" fmla="*/ 906318 w 1807195"/>
              <a:gd name="connsiteY159" fmla="*/ 499745 h 1503200"/>
              <a:gd name="connsiteX160" fmla="*/ 902238 w 1807195"/>
              <a:gd name="connsiteY160" fmla="*/ 500765 h 1503200"/>
              <a:gd name="connsiteX161" fmla="*/ 898497 w 1807195"/>
              <a:gd name="connsiteY161" fmla="*/ 502918 h 1503200"/>
              <a:gd name="connsiteX162" fmla="*/ 896910 w 1807195"/>
              <a:gd name="connsiteY162" fmla="*/ 503258 h 1503200"/>
              <a:gd name="connsiteX163" fmla="*/ 896230 w 1807195"/>
              <a:gd name="connsiteY163" fmla="*/ 502578 h 1503200"/>
              <a:gd name="connsiteX164" fmla="*/ 896570 w 1807195"/>
              <a:gd name="connsiteY164" fmla="*/ 501331 h 1503200"/>
              <a:gd name="connsiteX165" fmla="*/ 897931 w 1807195"/>
              <a:gd name="connsiteY165" fmla="*/ 499405 h 1503200"/>
              <a:gd name="connsiteX166" fmla="*/ 897704 w 1807195"/>
              <a:gd name="connsiteY166" fmla="*/ 497478 h 1503200"/>
              <a:gd name="connsiteX167" fmla="*/ 894530 w 1807195"/>
              <a:gd name="connsiteY167" fmla="*/ 494304 h 1503200"/>
              <a:gd name="connsiteX168" fmla="*/ 891697 w 1807195"/>
              <a:gd name="connsiteY168" fmla="*/ 493170 h 1503200"/>
              <a:gd name="connsiteX169" fmla="*/ 891697 w 1807195"/>
              <a:gd name="connsiteY169" fmla="*/ 492604 h 1503200"/>
              <a:gd name="connsiteX170" fmla="*/ 893057 w 1807195"/>
              <a:gd name="connsiteY170" fmla="*/ 491810 h 1503200"/>
              <a:gd name="connsiteX171" fmla="*/ 893397 w 1807195"/>
              <a:gd name="connsiteY171" fmla="*/ 491017 h 1503200"/>
              <a:gd name="connsiteX172" fmla="*/ 892717 w 1807195"/>
              <a:gd name="connsiteY172" fmla="*/ 490223 h 1503200"/>
              <a:gd name="connsiteX173" fmla="*/ 889656 w 1807195"/>
              <a:gd name="connsiteY173" fmla="*/ 487957 h 1503200"/>
              <a:gd name="connsiteX174" fmla="*/ 886369 w 1807195"/>
              <a:gd name="connsiteY174" fmla="*/ 486483 h 1503200"/>
              <a:gd name="connsiteX175" fmla="*/ 884556 w 1807195"/>
              <a:gd name="connsiteY175" fmla="*/ 486143 h 1503200"/>
              <a:gd name="connsiteX176" fmla="*/ 880135 w 1807195"/>
              <a:gd name="connsiteY176" fmla="*/ 486143 h 1503200"/>
              <a:gd name="connsiteX177" fmla="*/ 877642 w 1807195"/>
              <a:gd name="connsiteY177" fmla="*/ 486823 h 1503200"/>
              <a:gd name="connsiteX178" fmla="*/ 875148 w 1807195"/>
              <a:gd name="connsiteY178" fmla="*/ 487957 h 1503200"/>
              <a:gd name="connsiteX179" fmla="*/ 871294 w 1807195"/>
              <a:gd name="connsiteY179" fmla="*/ 490450 h 1503200"/>
              <a:gd name="connsiteX180" fmla="*/ 870161 w 1807195"/>
              <a:gd name="connsiteY180" fmla="*/ 490110 h 1503200"/>
              <a:gd name="connsiteX181" fmla="*/ 869934 w 1807195"/>
              <a:gd name="connsiteY181" fmla="*/ 489430 h 1503200"/>
              <a:gd name="connsiteX182" fmla="*/ 869934 w 1807195"/>
              <a:gd name="connsiteY182" fmla="*/ 487616 h 1503200"/>
              <a:gd name="connsiteX183" fmla="*/ 870274 w 1807195"/>
              <a:gd name="connsiteY183" fmla="*/ 486710 h 1503200"/>
              <a:gd name="connsiteX184" fmla="*/ 871067 w 1807195"/>
              <a:gd name="connsiteY184" fmla="*/ 485803 h 1503200"/>
              <a:gd name="connsiteX185" fmla="*/ 875148 w 1807195"/>
              <a:gd name="connsiteY185" fmla="*/ 482856 h 1503200"/>
              <a:gd name="connsiteX186" fmla="*/ 882969 w 1807195"/>
              <a:gd name="connsiteY186" fmla="*/ 475715 h 1503200"/>
              <a:gd name="connsiteX187" fmla="*/ 889316 w 1807195"/>
              <a:gd name="connsiteY187" fmla="*/ 473448 h 1503200"/>
              <a:gd name="connsiteX188" fmla="*/ 893624 w 1807195"/>
              <a:gd name="connsiteY188" fmla="*/ 471408 h 1503200"/>
              <a:gd name="connsiteX189" fmla="*/ 894530 w 1807195"/>
              <a:gd name="connsiteY189" fmla="*/ 469934 h 1503200"/>
              <a:gd name="connsiteX190" fmla="*/ 893397 w 1807195"/>
              <a:gd name="connsiteY190" fmla="*/ 468348 h 1503200"/>
              <a:gd name="connsiteX191" fmla="*/ 892150 w 1807195"/>
              <a:gd name="connsiteY191" fmla="*/ 467441 h 1503200"/>
              <a:gd name="connsiteX192" fmla="*/ 889656 w 1807195"/>
              <a:gd name="connsiteY192" fmla="*/ 467101 h 1503200"/>
              <a:gd name="connsiteX193" fmla="*/ 888409 w 1807195"/>
              <a:gd name="connsiteY193" fmla="*/ 467781 h 1503200"/>
              <a:gd name="connsiteX194" fmla="*/ 887276 w 1807195"/>
              <a:gd name="connsiteY194" fmla="*/ 467781 h 1503200"/>
              <a:gd name="connsiteX195" fmla="*/ 886709 w 1807195"/>
              <a:gd name="connsiteY195" fmla="*/ 467441 h 1503200"/>
              <a:gd name="connsiteX196" fmla="*/ 886483 w 1807195"/>
              <a:gd name="connsiteY196" fmla="*/ 466534 h 1503200"/>
              <a:gd name="connsiteX197" fmla="*/ 887049 w 1807195"/>
              <a:gd name="connsiteY197" fmla="*/ 465061 h 1503200"/>
              <a:gd name="connsiteX198" fmla="*/ 889203 w 1807195"/>
              <a:gd name="connsiteY198" fmla="*/ 465514 h 1503200"/>
              <a:gd name="connsiteX199" fmla="*/ 891130 w 1807195"/>
              <a:gd name="connsiteY199" fmla="*/ 463927 h 1503200"/>
              <a:gd name="connsiteX200" fmla="*/ 893397 w 1807195"/>
              <a:gd name="connsiteY200" fmla="*/ 463700 h 1503200"/>
              <a:gd name="connsiteX201" fmla="*/ 896004 w 1807195"/>
              <a:gd name="connsiteY201" fmla="*/ 462794 h 1503200"/>
              <a:gd name="connsiteX202" fmla="*/ 897250 w 1807195"/>
              <a:gd name="connsiteY202" fmla="*/ 461774 h 1503200"/>
              <a:gd name="connsiteX203" fmla="*/ 899177 w 1807195"/>
              <a:gd name="connsiteY203" fmla="*/ 459507 h 1503200"/>
              <a:gd name="connsiteX204" fmla="*/ 899177 w 1807195"/>
              <a:gd name="connsiteY204" fmla="*/ 459166 h 1503200"/>
              <a:gd name="connsiteX205" fmla="*/ 898951 w 1807195"/>
              <a:gd name="connsiteY205" fmla="*/ 457806 h 1503200"/>
              <a:gd name="connsiteX206" fmla="*/ 896910 w 1807195"/>
              <a:gd name="connsiteY206" fmla="*/ 454179 h 1503200"/>
              <a:gd name="connsiteX207" fmla="*/ 895664 w 1807195"/>
              <a:gd name="connsiteY207" fmla="*/ 452706 h 1503200"/>
              <a:gd name="connsiteX208" fmla="*/ 894530 w 1807195"/>
              <a:gd name="connsiteY208" fmla="*/ 451912 h 1503200"/>
              <a:gd name="connsiteX209" fmla="*/ 892490 w 1807195"/>
              <a:gd name="connsiteY209" fmla="*/ 451119 h 1503200"/>
              <a:gd name="connsiteX210" fmla="*/ 887276 w 1807195"/>
              <a:gd name="connsiteY210" fmla="*/ 449985 h 1503200"/>
              <a:gd name="connsiteX211" fmla="*/ 885463 w 1807195"/>
              <a:gd name="connsiteY211" fmla="*/ 449985 h 1503200"/>
              <a:gd name="connsiteX212" fmla="*/ 882175 w 1807195"/>
              <a:gd name="connsiteY212" fmla="*/ 450325 h 1503200"/>
              <a:gd name="connsiteX213" fmla="*/ 880249 w 1807195"/>
              <a:gd name="connsiteY213" fmla="*/ 450892 h 1503200"/>
              <a:gd name="connsiteX214" fmla="*/ 875715 w 1807195"/>
              <a:gd name="connsiteY214" fmla="*/ 452932 h 1503200"/>
              <a:gd name="connsiteX215" fmla="*/ 868234 w 1807195"/>
              <a:gd name="connsiteY215" fmla="*/ 454066 h 1503200"/>
              <a:gd name="connsiteX216" fmla="*/ 862793 w 1807195"/>
              <a:gd name="connsiteY216" fmla="*/ 455426 h 1503200"/>
              <a:gd name="connsiteX217" fmla="*/ 857579 w 1807195"/>
              <a:gd name="connsiteY217" fmla="*/ 455879 h 1503200"/>
              <a:gd name="connsiteX218" fmla="*/ 855199 w 1807195"/>
              <a:gd name="connsiteY218" fmla="*/ 456673 h 1503200"/>
              <a:gd name="connsiteX219" fmla="*/ 837970 w 1807195"/>
              <a:gd name="connsiteY219" fmla="*/ 447492 h 1503200"/>
              <a:gd name="connsiteX220" fmla="*/ 835137 w 1807195"/>
              <a:gd name="connsiteY220" fmla="*/ 448172 h 1503200"/>
              <a:gd name="connsiteX221" fmla="*/ 833323 w 1807195"/>
              <a:gd name="connsiteY221" fmla="*/ 449872 h 1503200"/>
              <a:gd name="connsiteX222" fmla="*/ 833323 w 1807195"/>
              <a:gd name="connsiteY222" fmla="*/ 450552 h 1503200"/>
              <a:gd name="connsiteX223" fmla="*/ 834797 w 1807195"/>
              <a:gd name="connsiteY223" fmla="*/ 451799 h 1503200"/>
              <a:gd name="connsiteX224" fmla="*/ 837177 w 1807195"/>
              <a:gd name="connsiteY224" fmla="*/ 451799 h 1503200"/>
              <a:gd name="connsiteX225" fmla="*/ 839217 w 1807195"/>
              <a:gd name="connsiteY225" fmla="*/ 451232 h 1503200"/>
              <a:gd name="connsiteX226" fmla="*/ 839784 w 1807195"/>
              <a:gd name="connsiteY226" fmla="*/ 451686 h 1503200"/>
              <a:gd name="connsiteX227" fmla="*/ 838197 w 1807195"/>
              <a:gd name="connsiteY227" fmla="*/ 453953 h 1503200"/>
              <a:gd name="connsiteX228" fmla="*/ 834230 w 1807195"/>
              <a:gd name="connsiteY228" fmla="*/ 453726 h 1503200"/>
              <a:gd name="connsiteX229" fmla="*/ 828109 w 1807195"/>
              <a:gd name="connsiteY229" fmla="*/ 451912 h 1503200"/>
              <a:gd name="connsiteX230" fmla="*/ 819268 w 1807195"/>
              <a:gd name="connsiteY230" fmla="*/ 453499 h 1503200"/>
              <a:gd name="connsiteX231" fmla="*/ 818248 w 1807195"/>
              <a:gd name="connsiteY231" fmla="*/ 454066 h 1503200"/>
              <a:gd name="connsiteX232" fmla="*/ 817795 w 1807195"/>
              <a:gd name="connsiteY232" fmla="*/ 455199 h 1503200"/>
              <a:gd name="connsiteX233" fmla="*/ 817795 w 1807195"/>
              <a:gd name="connsiteY233" fmla="*/ 456786 h 1503200"/>
              <a:gd name="connsiteX234" fmla="*/ 818475 w 1807195"/>
              <a:gd name="connsiteY234" fmla="*/ 458373 h 1503200"/>
              <a:gd name="connsiteX235" fmla="*/ 819608 w 1807195"/>
              <a:gd name="connsiteY235" fmla="*/ 459847 h 1503200"/>
              <a:gd name="connsiteX236" fmla="*/ 821989 w 1807195"/>
              <a:gd name="connsiteY236" fmla="*/ 461774 h 1503200"/>
              <a:gd name="connsiteX237" fmla="*/ 824595 w 1807195"/>
              <a:gd name="connsiteY237" fmla="*/ 462567 h 1503200"/>
              <a:gd name="connsiteX238" fmla="*/ 825616 w 1807195"/>
              <a:gd name="connsiteY238" fmla="*/ 463360 h 1503200"/>
              <a:gd name="connsiteX239" fmla="*/ 827089 w 1807195"/>
              <a:gd name="connsiteY239" fmla="*/ 466194 h 1503200"/>
              <a:gd name="connsiteX240" fmla="*/ 827656 w 1807195"/>
              <a:gd name="connsiteY240" fmla="*/ 468121 h 1503200"/>
              <a:gd name="connsiteX241" fmla="*/ 827429 w 1807195"/>
              <a:gd name="connsiteY241" fmla="*/ 468801 h 1503200"/>
              <a:gd name="connsiteX242" fmla="*/ 824255 w 1807195"/>
              <a:gd name="connsiteY242" fmla="*/ 466874 h 1503200"/>
              <a:gd name="connsiteX243" fmla="*/ 820628 w 1807195"/>
              <a:gd name="connsiteY243" fmla="*/ 463587 h 1503200"/>
              <a:gd name="connsiteX244" fmla="*/ 818135 w 1807195"/>
              <a:gd name="connsiteY244" fmla="*/ 462340 h 1503200"/>
              <a:gd name="connsiteX245" fmla="*/ 815301 w 1807195"/>
              <a:gd name="connsiteY245" fmla="*/ 462340 h 1503200"/>
              <a:gd name="connsiteX246" fmla="*/ 810994 w 1807195"/>
              <a:gd name="connsiteY246" fmla="*/ 463474 h 1503200"/>
              <a:gd name="connsiteX247" fmla="*/ 808160 w 1807195"/>
              <a:gd name="connsiteY247" fmla="*/ 465061 h 1503200"/>
              <a:gd name="connsiteX248" fmla="*/ 807027 w 1807195"/>
              <a:gd name="connsiteY248" fmla="*/ 466307 h 1503200"/>
              <a:gd name="connsiteX249" fmla="*/ 807027 w 1807195"/>
              <a:gd name="connsiteY249" fmla="*/ 467101 h 1503200"/>
              <a:gd name="connsiteX250" fmla="*/ 807820 w 1807195"/>
              <a:gd name="connsiteY250" fmla="*/ 468801 h 1503200"/>
              <a:gd name="connsiteX251" fmla="*/ 808500 w 1807195"/>
              <a:gd name="connsiteY251" fmla="*/ 469481 h 1503200"/>
              <a:gd name="connsiteX252" fmla="*/ 819948 w 1807195"/>
              <a:gd name="connsiteY252" fmla="*/ 476055 h 1503200"/>
              <a:gd name="connsiteX253" fmla="*/ 822669 w 1807195"/>
              <a:gd name="connsiteY253" fmla="*/ 476055 h 1503200"/>
              <a:gd name="connsiteX254" fmla="*/ 826069 w 1807195"/>
              <a:gd name="connsiteY254" fmla="*/ 475035 h 1503200"/>
              <a:gd name="connsiteX255" fmla="*/ 827883 w 1807195"/>
              <a:gd name="connsiteY255" fmla="*/ 474355 h 1503200"/>
              <a:gd name="connsiteX256" fmla="*/ 830603 w 1807195"/>
              <a:gd name="connsiteY256" fmla="*/ 472541 h 1503200"/>
              <a:gd name="connsiteX257" fmla="*/ 832870 w 1807195"/>
              <a:gd name="connsiteY257" fmla="*/ 473335 h 1503200"/>
              <a:gd name="connsiteX258" fmla="*/ 838084 w 1807195"/>
              <a:gd name="connsiteY258" fmla="*/ 477642 h 1503200"/>
              <a:gd name="connsiteX259" fmla="*/ 841824 w 1807195"/>
              <a:gd name="connsiteY259" fmla="*/ 478775 h 1503200"/>
              <a:gd name="connsiteX260" fmla="*/ 838877 w 1807195"/>
              <a:gd name="connsiteY260" fmla="*/ 479342 h 1503200"/>
              <a:gd name="connsiteX261" fmla="*/ 836837 w 1807195"/>
              <a:gd name="connsiteY261" fmla="*/ 478889 h 1503200"/>
              <a:gd name="connsiteX262" fmla="*/ 833550 w 1807195"/>
              <a:gd name="connsiteY262" fmla="*/ 477075 h 1503200"/>
              <a:gd name="connsiteX263" fmla="*/ 831170 w 1807195"/>
              <a:gd name="connsiteY263" fmla="*/ 476622 h 1503200"/>
              <a:gd name="connsiteX264" fmla="*/ 829129 w 1807195"/>
              <a:gd name="connsiteY264" fmla="*/ 477075 h 1503200"/>
              <a:gd name="connsiteX265" fmla="*/ 828109 w 1807195"/>
              <a:gd name="connsiteY265" fmla="*/ 477982 h 1503200"/>
              <a:gd name="connsiteX266" fmla="*/ 827202 w 1807195"/>
              <a:gd name="connsiteY266" fmla="*/ 479456 h 1503200"/>
              <a:gd name="connsiteX267" fmla="*/ 826976 w 1807195"/>
              <a:gd name="connsiteY267" fmla="*/ 480929 h 1503200"/>
              <a:gd name="connsiteX268" fmla="*/ 827316 w 1807195"/>
              <a:gd name="connsiteY268" fmla="*/ 481949 h 1503200"/>
              <a:gd name="connsiteX269" fmla="*/ 829016 w 1807195"/>
              <a:gd name="connsiteY269" fmla="*/ 482743 h 1503200"/>
              <a:gd name="connsiteX270" fmla="*/ 831283 w 1807195"/>
              <a:gd name="connsiteY270" fmla="*/ 482403 h 1503200"/>
              <a:gd name="connsiteX271" fmla="*/ 832303 w 1807195"/>
              <a:gd name="connsiteY271" fmla="*/ 482743 h 1503200"/>
              <a:gd name="connsiteX272" fmla="*/ 833210 w 1807195"/>
              <a:gd name="connsiteY272" fmla="*/ 483763 h 1503200"/>
              <a:gd name="connsiteX273" fmla="*/ 834230 w 1807195"/>
              <a:gd name="connsiteY273" fmla="*/ 485463 h 1503200"/>
              <a:gd name="connsiteX274" fmla="*/ 836043 w 1807195"/>
              <a:gd name="connsiteY274" fmla="*/ 489317 h 1503200"/>
              <a:gd name="connsiteX275" fmla="*/ 836043 w 1807195"/>
              <a:gd name="connsiteY275" fmla="*/ 490110 h 1503200"/>
              <a:gd name="connsiteX276" fmla="*/ 835363 w 1807195"/>
              <a:gd name="connsiteY276" fmla="*/ 491697 h 1503200"/>
              <a:gd name="connsiteX277" fmla="*/ 834117 w 1807195"/>
              <a:gd name="connsiteY277" fmla="*/ 492377 h 1503200"/>
              <a:gd name="connsiteX278" fmla="*/ 833323 w 1807195"/>
              <a:gd name="connsiteY278" fmla="*/ 492037 h 1503200"/>
              <a:gd name="connsiteX279" fmla="*/ 830490 w 1807195"/>
              <a:gd name="connsiteY279" fmla="*/ 488750 h 1503200"/>
              <a:gd name="connsiteX280" fmla="*/ 829923 w 1807195"/>
              <a:gd name="connsiteY280" fmla="*/ 488750 h 1503200"/>
              <a:gd name="connsiteX281" fmla="*/ 829016 w 1807195"/>
              <a:gd name="connsiteY281" fmla="*/ 495891 h 1503200"/>
              <a:gd name="connsiteX282" fmla="*/ 828449 w 1807195"/>
              <a:gd name="connsiteY282" fmla="*/ 497024 h 1503200"/>
              <a:gd name="connsiteX283" fmla="*/ 828109 w 1807195"/>
              <a:gd name="connsiteY283" fmla="*/ 497251 h 1503200"/>
              <a:gd name="connsiteX284" fmla="*/ 819722 w 1807195"/>
              <a:gd name="connsiteY284" fmla="*/ 499178 h 1503200"/>
              <a:gd name="connsiteX285" fmla="*/ 815754 w 1807195"/>
              <a:gd name="connsiteY285" fmla="*/ 499745 h 1503200"/>
              <a:gd name="connsiteX286" fmla="*/ 811901 w 1807195"/>
              <a:gd name="connsiteY286" fmla="*/ 499405 h 1503200"/>
              <a:gd name="connsiteX287" fmla="*/ 810314 w 1807195"/>
              <a:gd name="connsiteY287" fmla="*/ 498384 h 1503200"/>
              <a:gd name="connsiteX288" fmla="*/ 808614 w 1807195"/>
              <a:gd name="connsiteY288" fmla="*/ 495211 h 1503200"/>
              <a:gd name="connsiteX289" fmla="*/ 806347 w 1807195"/>
              <a:gd name="connsiteY289" fmla="*/ 492604 h 1503200"/>
              <a:gd name="connsiteX290" fmla="*/ 804873 w 1807195"/>
              <a:gd name="connsiteY290" fmla="*/ 491470 h 1503200"/>
              <a:gd name="connsiteX291" fmla="*/ 802040 w 1807195"/>
              <a:gd name="connsiteY291" fmla="*/ 490110 h 1503200"/>
              <a:gd name="connsiteX292" fmla="*/ 801133 w 1807195"/>
              <a:gd name="connsiteY292" fmla="*/ 488863 h 1503200"/>
              <a:gd name="connsiteX293" fmla="*/ 800339 w 1807195"/>
              <a:gd name="connsiteY293" fmla="*/ 486936 h 1503200"/>
              <a:gd name="connsiteX294" fmla="*/ 798526 w 1807195"/>
              <a:gd name="connsiteY294" fmla="*/ 485236 h 1503200"/>
              <a:gd name="connsiteX295" fmla="*/ 796486 w 1807195"/>
              <a:gd name="connsiteY295" fmla="*/ 484669 h 1503200"/>
              <a:gd name="connsiteX296" fmla="*/ 792745 w 1807195"/>
              <a:gd name="connsiteY296" fmla="*/ 484329 h 1503200"/>
              <a:gd name="connsiteX297" fmla="*/ 790025 w 1807195"/>
              <a:gd name="connsiteY297" fmla="*/ 484896 h 1503200"/>
              <a:gd name="connsiteX298" fmla="*/ 786624 w 1807195"/>
              <a:gd name="connsiteY298" fmla="*/ 487390 h 1503200"/>
              <a:gd name="connsiteX299" fmla="*/ 785604 w 1807195"/>
              <a:gd name="connsiteY299" fmla="*/ 488523 h 1503200"/>
              <a:gd name="connsiteX300" fmla="*/ 784017 w 1807195"/>
              <a:gd name="connsiteY300" fmla="*/ 491357 h 1503200"/>
              <a:gd name="connsiteX301" fmla="*/ 782771 w 1807195"/>
              <a:gd name="connsiteY301" fmla="*/ 494191 h 1503200"/>
              <a:gd name="connsiteX302" fmla="*/ 782204 w 1807195"/>
              <a:gd name="connsiteY302" fmla="*/ 496684 h 1503200"/>
              <a:gd name="connsiteX303" fmla="*/ 782204 w 1807195"/>
              <a:gd name="connsiteY303" fmla="*/ 497478 h 1503200"/>
              <a:gd name="connsiteX304" fmla="*/ 783337 w 1807195"/>
              <a:gd name="connsiteY304" fmla="*/ 499405 h 1503200"/>
              <a:gd name="connsiteX305" fmla="*/ 788551 w 1807195"/>
              <a:gd name="connsiteY305" fmla="*/ 504618 h 1503200"/>
              <a:gd name="connsiteX306" fmla="*/ 797279 w 1807195"/>
              <a:gd name="connsiteY306" fmla="*/ 509152 h 1503200"/>
              <a:gd name="connsiteX307" fmla="*/ 798639 w 1807195"/>
              <a:gd name="connsiteY307" fmla="*/ 511419 h 1503200"/>
              <a:gd name="connsiteX308" fmla="*/ 800226 w 1807195"/>
              <a:gd name="connsiteY308" fmla="*/ 512326 h 1503200"/>
              <a:gd name="connsiteX309" fmla="*/ 800793 w 1807195"/>
              <a:gd name="connsiteY309" fmla="*/ 513346 h 1503200"/>
              <a:gd name="connsiteX310" fmla="*/ 801359 w 1807195"/>
              <a:gd name="connsiteY310" fmla="*/ 515160 h 1503200"/>
              <a:gd name="connsiteX311" fmla="*/ 802380 w 1807195"/>
              <a:gd name="connsiteY311" fmla="*/ 516293 h 1503200"/>
              <a:gd name="connsiteX312" fmla="*/ 807027 w 1807195"/>
              <a:gd name="connsiteY312" fmla="*/ 517880 h 1503200"/>
              <a:gd name="connsiteX313" fmla="*/ 810654 w 1807195"/>
              <a:gd name="connsiteY313" fmla="*/ 516406 h 1503200"/>
              <a:gd name="connsiteX314" fmla="*/ 812014 w 1807195"/>
              <a:gd name="connsiteY314" fmla="*/ 516066 h 1503200"/>
              <a:gd name="connsiteX315" fmla="*/ 812921 w 1807195"/>
              <a:gd name="connsiteY315" fmla="*/ 516293 h 1503200"/>
              <a:gd name="connsiteX316" fmla="*/ 815301 w 1807195"/>
              <a:gd name="connsiteY316" fmla="*/ 517880 h 1503200"/>
              <a:gd name="connsiteX317" fmla="*/ 816661 w 1807195"/>
              <a:gd name="connsiteY317" fmla="*/ 519920 h 1503200"/>
              <a:gd name="connsiteX318" fmla="*/ 817568 w 1807195"/>
              <a:gd name="connsiteY318" fmla="*/ 520714 h 1503200"/>
              <a:gd name="connsiteX319" fmla="*/ 821308 w 1807195"/>
              <a:gd name="connsiteY319" fmla="*/ 521167 h 1503200"/>
              <a:gd name="connsiteX320" fmla="*/ 823235 w 1807195"/>
              <a:gd name="connsiteY320" fmla="*/ 521734 h 1503200"/>
              <a:gd name="connsiteX321" fmla="*/ 825502 w 1807195"/>
              <a:gd name="connsiteY321" fmla="*/ 523094 h 1503200"/>
              <a:gd name="connsiteX322" fmla="*/ 831056 w 1807195"/>
              <a:gd name="connsiteY322" fmla="*/ 529215 h 1503200"/>
              <a:gd name="connsiteX323" fmla="*/ 835137 w 1807195"/>
              <a:gd name="connsiteY323" fmla="*/ 533068 h 1503200"/>
              <a:gd name="connsiteX324" fmla="*/ 843071 w 1807195"/>
              <a:gd name="connsiteY324" fmla="*/ 539416 h 1503200"/>
              <a:gd name="connsiteX325" fmla="*/ 846245 w 1807195"/>
              <a:gd name="connsiteY325" fmla="*/ 543723 h 1503200"/>
              <a:gd name="connsiteX326" fmla="*/ 849872 w 1807195"/>
              <a:gd name="connsiteY326" fmla="*/ 547577 h 1503200"/>
              <a:gd name="connsiteX327" fmla="*/ 852479 w 1807195"/>
              <a:gd name="connsiteY327" fmla="*/ 553017 h 1503200"/>
              <a:gd name="connsiteX328" fmla="*/ 853499 w 1807195"/>
              <a:gd name="connsiteY328" fmla="*/ 554491 h 1503200"/>
              <a:gd name="connsiteX329" fmla="*/ 854632 w 1807195"/>
              <a:gd name="connsiteY329" fmla="*/ 555284 h 1503200"/>
              <a:gd name="connsiteX330" fmla="*/ 858373 w 1807195"/>
              <a:gd name="connsiteY330" fmla="*/ 555284 h 1503200"/>
              <a:gd name="connsiteX331" fmla="*/ 860186 w 1807195"/>
              <a:gd name="connsiteY331" fmla="*/ 555851 h 1503200"/>
              <a:gd name="connsiteX332" fmla="*/ 862567 w 1807195"/>
              <a:gd name="connsiteY332" fmla="*/ 557438 h 1503200"/>
              <a:gd name="connsiteX333" fmla="*/ 865060 w 1807195"/>
              <a:gd name="connsiteY333" fmla="*/ 557891 h 1503200"/>
              <a:gd name="connsiteX334" fmla="*/ 867667 w 1807195"/>
              <a:gd name="connsiteY334" fmla="*/ 557211 h 1503200"/>
              <a:gd name="connsiteX335" fmla="*/ 870161 w 1807195"/>
              <a:gd name="connsiteY335" fmla="*/ 555964 h 1503200"/>
              <a:gd name="connsiteX336" fmla="*/ 874581 w 1807195"/>
              <a:gd name="connsiteY336" fmla="*/ 552224 h 1503200"/>
              <a:gd name="connsiteX337" fmla="*/ 874808 w 1807195"/>
              <a:gd name="connsiteY337" fmla="*/ 551317 h 1503200"/>
              <a:gd name="connsiteX338" fmla="*/ 874808 w 1807195"/>
              <a:gd name="connsiteY338" fmla="*/ 550184 h 1503200"/>
              <a:gd name="connsiteX339" fmla="*/ 874015 w 1807195"/>
              <a:gd name="connsiteY339" fmla="*/ 547463 h 1503200"/>
              <a:gd name="connsiteX340" fmla="*/ 870161 w 1807195"/>
              <a:gd name="connsiteY340" fmla="*/ 541003 h 1503200"/>
              <a:gd name="connsiteX341" fmla="*/ 869367 w 1807195"/>
              <a:gd name="connsiteY341" fmla="*/ 538622 h 1503200"/>
              <a:gd name="connsiteX342" fmla="*/ 870841 w 1807195"/>
              <a:gd name="connsiteY342" fmla="*/ 536582 h 1503200"/>
              <a:gd name="connsiteX343" fmla="*/ 872201 w 1807195"/>
              <a:gd name="connsiteY343" fmla="*/ 535449 h 1503200"/>
              <a:gd name="connsiteX344" fmla="*/ 872541 w 1807195"/>
              <a:gd name="connsiteY344" fmla="*/ 535675 h 1503200"/>
              <a:gd name="connsiteX345" fmla="*/ 872541 w 1807195"/>
              <a:gd name="connsiteY345" fmla="*/ 536355 h 1503200"/>
              <a:gd name="connsiteX346" fmla="*/ 872428 w 1807195"/>
              <a:gd name="connsiteY346" fmla="*/ 537489 h 1503200"/>
              <a:gd name="connsiteX347" fmla="*/ 872428 w 1807195"/>
              <a:gd name="connsiteY347" fmla="*/ 539076 h 1503200"/>
              <a:gd name="connsiteX348" fmla="*/ 872994 w 1807195"/>
              <a:gd name="connsiteY348" fmla="*/ 541116 h 1503200"/>
              <a:gd name="connsiteX349" fmla="*/ 873901 w 1807195"/>
              <a:gd name="connsiteY349" fmla="*/ 542476 h 1503200"/>
              <a:gd name="connsiteX350" fmla="*/ 875148 w 1807195"/>
              <a:gd name="connsiteY350" fmla="*/ 543270 h 1503200"/>
              <a:gd name="connsiteX351" fmla="*/ 887389 w 1807195"/>
              <a:gd name="connsiteY351" fmla="*/ 544630 h 1503200"/>
              <a:gd name="connsiteX352" fmla="*/ 889883 w 1807195"/>
              <a:gd name="connsiteY352" fmla="*/ 544403 h 1503200"/>
              <a:gd name="connsiteX353" fmla="*/ 894757 w 1807195"/>
              <a:gd name="connsiteY353" fmla="*/ 542816 h 1503200"/>
              <a:gd name="connsiteX354" fmla="*/ 896910 w 1807195"/>
              <a:gd name="connsiteY354" fmla="*/ 541343 h 1503200"/>
              <a:gd name="connsiteX355" fmla="*/ 898837 w 1807195"/>
              <a:gd name="connsiteY355" fmla="*/ 539302 h 1503200"/>
              <a:gd name="connsiteX356" fmla="*/ 900424 w 1807195"/>
              <a:gd name="connsiteY356" fmla="*/ 538056 h 1503200"/>
              <a:gd name="connsiteX357" fmla="*/ 907225 w 1807195"/>
              <a:gd name="connsiteY357" fmla="*/ 536355 h 1503200"/>
              <a:gd name="connsiteX358" fmla="*/ 906998 w 1807195"/>
              <a:gd name="connsiteY358" fmla="*/ 530801 h 1503200"/>
              <a:gd name="connsiteX359" fmla="*/ 905071 w 1807195"/>
              <a:gd name="connsiteY359" fmla="*/ 528421 h 1503200"/>
              <a:gd name="connsiteX360" fmla="*/ 904278 w 1807195"/>
              <a:gd name="connsiteY360" fmla="*/ 528195 h 1503200"/>
              <a:gd name="connsiteX361" fmla="*/ 904278 w 1807195"/>
              <a:gd name="connsiteY361" fmla="*/ 527628 h 1503200"/>
              <a:gd name="connsiteX362" fmla="*/ 907112 w 1807195"/>
              <a:gd name="connsiteY362" fmla="*/ 523547 h 1503200"/>
              <a:gd name="connsiteX363" fmla="*/ 907452 w 1807195"/>
              <a:gd name="connsiteY363" fmla="*/ 522414 h 1503200"/>
              <a:gd name="connsiteX364" fmla="*/ 907452 w 1807195"/>
              <a:gd name="connsiteY364" fmla="*/ 521054 h 1503200"/>
              <a:gd name="connsiteX365" fmla="*/ 907112 w 1807195"/>
              <a:gd name="connsiteY365" fmla="*/ 519694 h 1503200"/>
              <a:gd name="connsiteX366" fmla="*/ 905978 w 1807195"/>
              <a:gd name="connsiteY366" fmla="*/ 518333 h 1503200"/>
              <a:gd name="connsiteX367" fmla="*/ 903371 w 1807195"/>
              <a:gd name="connsiteY367" fmla="*/ 516520 h 1503200"/>
              <a:gd name="connsiteX368" fmla="*/ 903371 w 1807195"/>
              <a:gd name="connsiteY368" fmla="*/ 516180 h 1503200"/>
              <a:gd name="connsiteX369" fmla="*/ 904391 w 1807195"/>
              <a:gd name="connsiteY369" fmla="*/ 516180 h 1503200"/>
              <a:gd name="connsiteX370" fmla="*/ 906545 w 1807195"/>
              <a:gd name="connsiteY370" fmla="*/ 515386 h 1503200"/>
              <a:gd name="connsiteX371" fmla="*/ 1017398 w 1807195"/>
              <a:gd name="connsiteY371" fmla="*/ 474695 h 1503200"/>
              <a:gd name="connsiteX372" fmla="*/ 1021138 w 1807195"/>
              <a:gd name="connsiteY372" fmla="*/ 469934 h 1503200"/>
              <a:gd name="connsiteX373" fmla="*/ 1022498 w 1807195"/>
              <a:gd name="connsiteY373" fmla="*/ 467781 h 1503200"/>
              <a:gd name="connsiteX374" fmla="*/ 1023065 w 1807195"/>
              <a:gd name="connsiteY374" fmla="*/ 466307 h 1503200"/>
              <a:gd name="connsiteX375" fmla="*/ 1023972 w 1807195"/>
              <a:gd name="connsiteY375" fmla="*/ 465174 h 1503200"/>
              <a:gd name="connsiteX376" fmla="*/ 1027486 w 1807195"/>
              <a:gd name="connsiteY376" fmla="*/ 462907 h 1503200"/>
              <a:gd name="connsiteX377" fmla="*/ 1031566 w 1807195"/>
              <a:gd name="connsiteY377" fmla="*/ 458373 h 1503200"/>
              <a:gd name="connsiteX378" fmla="*/ 1033606 w 1807195"/>
              <a:gd name="connsiteY378" fmla="*/ 455426 h 1503200"/>
              <a:gd name="connsiteX379" fmla="*/ 1035307 w 1807195"/>
              <a:gd name="connsiteY379" fmla="*/ 452366 h 1503200"/>
              <a:gd name="connsiteX380" fmla="*/ 1035873 w 1807195"/>
              <a:gd name="connsiteY380" fmla="*/ 450439 h 1503200"/>
              <a:gd name="connsiteX381" fmla="*/ 1033720 w 1807195"/>
              <a:gd name="connsiteY381" fmla="*/ 448739 h 1503200"/>
              <a:gd name="connsiteX382" fmla="*/ 1030206 w 1807195"/>
              <a:gd name="connsiteY382" fmla="*/ 446925 h 1503200"/>
              <a:gd name="connsiteX383" fmla="*/ 1020798 w 1807195"/>
              <a:gd name="connsiteY383" fmla="*/ 444431 h 1503200"/>
              <a:gd name="connsiteX384" fmla="*/ 1009690 w 1807195"/>
              <a:gd name="connsiteY384" fmla="*/ 443638 h 1503200"/>
              <a:gd name="connsiteX385" fmla="*/ 1004703 w 1807195"/>
              <a:gd name="connsiteY385" fmla="*/ 444318 h 1503200"/>
              <a:gd name="connsiteX386" fmla="*/ 997562 w 1807195"/>
              <a:gd name="connsiteY386" fmla="*/ 446018 h 1503200"/>
              <a:gd name="connsiteX387" fmla="*/ 995749 w 1807195"/>
              <a:gd name="connsiteY387" fmla="*/ 445112 h 1503200"/>
              <a:gd name="connsiteX388" fmla="*/ 992122 w 1807195"/>
              <a:gd name="connsiteY388" fmla="*/ 442051 h 1503200"/>
              <a:gd name="connsiteX389" fmla="*/ 990195 w 1807195"/>
              <a:gd name="connsiteY389" fmla="*/ 441144 h 1503200"/>
              <a:gd name="connsiteX390" fmla="*/ 986228 w 1807195"/>
              <a:gd name="connsiteY390" fmla="*/ 439784 h 1503200"/>
              <a:gd name="connsiteX391" fmla="*/ 978180 w 1807195"/>
              <a:gd name="connsiteY391" fmla="*/ 437744 h 1503200"/>
              <a:gd name="connsiteX392" fmla="*/ 973306 w 1807195"/>
              <a:gd name="connsiteY392" fmla="*/ 436951 h 1503200"/>
              <a:gd name="connsiteX393" fmla="*/ 970472 w 1807195"/>
              <a:gd name="connsiteY393" fmla="*/ 437404 h 1503200"/>
              <a:gd name="connsiteX394" fmla="*/ 965598 w 1807195"/>
              <a:gd name="connsiteY394" fmla="*/ 439558 h 1503200"/>
              <a:gd name="connsiteX395" fmla="*/ 962425 w 1807195"/>
              <a:gd name="connsiteY395" fmla="*/ 438991 h 1503200"/>
              <a:gd name="connsiteX396" fmla="*/ 951317 w 1807195"/>
              <a:gd name="connsiteY396" fmla="*/ 439784 h 1503200"/>
              <a:gd name="connsiteX397" fmla="*/ 946330 w 1807195"/>
              <a:gd name="connsiteY397" fmla="*/ 440918 h 1503200"/>
              <a:gd name="connsiteX398" fmla="*/ 941342 w 1807195"/>
              <a:gd name="connsiteY398" fmla="*/ 442845 h 1503200"/>
              <a:gd name="connsiteX399" fmla="*/ 939982 w 1807195"/>
              <a:gd name="connsiteY399" fmla="*/ 443638 h 1503200"/>
              <a:gd name="connsiteX400" fmla="*/ 938282 w 1807195"/>
              <a:gd name="connsiteY400" fmla="*/ 445338 h 1503200"/>
              <a:gd name="connsiteX401" fmla="*/ 937829 w 1807195"/>
              <a:gd name="connsiteY401" fmla="*/ 446358 h 1503200"/>
              <a:gd name="connsiteX402" fmla="*/ 937829 w 1807195"/>
              <a:gd name="connsiteY402" fmla="*/ 447492 h 1503200"/>
              <a:gd name="connsiteX403" fmla="*/ 937829 w 1807195"/>
              <a:gd name="connsiteY403" fmla="*/ 448625 h 1503200"/>
              <a:gd name="connsiteX404" fmla="*/ 938169 w 1807195"/>
              <a:gd name="connsiteY404" fmla="*/ 449759 h 1503200"/>
              <a:gd name="connsiteX405" fmla="*/ 939642 w 1807195"/>
              <a:gd name="connsiteY405" fmla="*/ 453046 h 1503200"/>
              <a:gd name="connsiteX406" fmla="*/ 942929 w 1807195"/>
              <a:gd name="connsiteY406" fmla="*/ 456900 h 1503200"/>
              <a:gd name="connsiteX407" fmla="*/ 944969 w 1807195"/>
              <a:gd name="connsiteY407" fmla="*/ 458146 h 1503200"/>
              <a:gd name="connsiteX408" fmla="*/ 947123 w 1807195"/>
              <a:gd name="connsiteY408" fmla="*/ 458826 h 1503200"/>
              <a:gd name="connsiteX409" fmla="*/ 947123 w 1807195"/>
              <a:gd name="connsiteY409" fmla="*/ 459166 h 1503200"/>
              <a:gd name="connsiteX410" fmla="*/ 944516 w 1807195"/>
              <a:gd name="connsiteY410" fmla="*/ 459166 h 1503200"/>
              <a:gd name="connsiteX411" fmla="*/ 940889 w 1807195"/>
              <a:gd name="connsiteY411" fmla="*/ 458146 h 1503200"/>
              <a:gd name="connsiteX412" fmla="*/ 932955 w 1807195"/>
              <a:gd name="connsiteY412" fmla="*/ 455199 h 1503200"/>
              <a:gd name="connsiteX413" fmla="*/ 931708 w 1807195"/>
              <a:gd name="connsiteY413" fmla="*/ 455199 h 1503200"/>
              <a:gd name="connsiteX414" fmla="*/ 929214 w 1807195"/>
              <a:gd name="connsiteY414" fmla="*/ 456333 h 1503200"/>
              <a:gd name="connsiteX415" fmla="*/ 927967 w 1807195"/>
              <a:gd name="connsiteY415" fmla="*/ 457693 h 1503200"/>
              <a:gd name="connsiteX416" fmla="*/ 927741 w 1807195"/>
              <a:gd name="connsiteY416" fmla="*/ 458713 h 1503200"/>
              <a:gd name="connsiteX417" fmla="*/ 927741 w 1807195"/>
              <a:gd name="connsiteY417" fmla="*/ 460073 h 1503200"/>
              <a:gd name="connsiteX418" fmla="*/ 927741 w 1807195"/>
              <a:gd name="connsiteY418" fmla="*/ 463587 h 1503200"/>
              <a:gd name="connsiteX419" fmla="*/ 928534 w 1807195"/>
              <a:gd name="connsiteY419" fmla="*/ 473335 h 1503200"/>
              <a:gd name="connsiteX420" fmla="*/ 928874 w 1807195"/>
              <a:gd name="connsiteY420" fmla="*/ 479796 h 1503200"/>
              <a:gd name="connsiteX421" fmla="*/ 928874 w 1807195"/>
              <a:gd name="connsiteY421" fmla="*/ 482289 h 1503200"/>
              <a:gd name="connsiteX422" fmla="*/ 928421 w 1807195"/>
              <a:gd name="connsiteY422" fmla="*/ 487163 h 1503200"/>
              <a:gd name="connsiteX423" fmla="*/ 928421 w 1807195"/>
              <a:gd name="connsiteY423" fmla="*/ 489543 h 1503200"/>
              <a:gd name="connsiteX424" fmla="*/ 928648 w 1807195"/>
              <a:gd name="connsiteY424" fmla="*/ 491924 h 1503200"/>
              <a:gd name="connsiteX425" fmla="*/ 929101 w 1807195"/>
              <a:gd name="connsiteY425" fmla="*/ 494191 h 1503200"/>
              <a:gd name="connsiteX426" fmla="*/ 929781 w 1807195"/>
              <a:gd name="connsiteY426" fmla="*/ 496231 h 1503200"/>
              <a:gd name="connsiteX427" fmla="*/ 935902 w 1807195"/>
              <a:gd name="connsiteY427" fmla="*/ 507906 h 1503200"/>
              <a:gd name="connsiteX428" fmla="*/ 937148 w 1807195"/>
              <a:gd name="connsiteY428" fmla="*/ 514480 h 1503200"/>
              <a:gd name="connsiteX429" fmla="*/ 937715 w 1807195"/>
              <a:gd name="connsiteY429" fmla="*/ 521280 h 1503200"/>
              <a:gd name="connsiteX430" fmla="*/ 937148 w 1807195"/>
              <a:gd name="connsiteY430" fmla="*/ 527628 h 1503200"/>
              <a:gd name="connsiteX431" fmla="*/ 940889 w 1807195"/>
              <a:gd name="connsiteY431" fmla="*/ 528195 h 1503200"/>
              <a:gd name="connsiteX432" fmla="*/ 949050 w 1807195"/>
              <a:gd name="connsiteY432" fmla="*/ 526948 h 1503200"/>
              <a:gd name="connsiteX433" fmla="*/ 951430 w 1807195"/>
              <a:gd name="connsiteY433" fmla="*/ 526948 h 1503200"/>
              <a:gd name="connsiteX434" fmla="*/ 958684 w 1807195"/>
              <a:gd name="connsiteY434" fmla="*/ 528648 h 1503200"/>
              <a:gd name="connsiteX435" fmla="*/ 960838 w 1807195"/>
              <a:gd name="connsiteY435" fmla="*/ 527514 h 1503200"/>
              <a:gd name="connsiteX436" fmla="*/ 962198 w 1807195"/>
              <a:gd name="connsiteY436" fmla="*/ 523321 h 1503200"/>
              <a:gd name="connsiteX437" fmla="*/ 964238 w 1807195"/>
              <a:gd name="connsiteY437" fmla="*/ 518220 h 1503200"/>
              <a:gd name="connsiteX438" fmla="*/ 970699 w 1807195"/>
              <a:gd name="connsiteY438" fmla="*/ 511193 h 1503200"/>
              <a:gd name="connsiteX439" fmla="*/ 970926 w 1807195"/>
              <a:gd name="connsiteY439" fmla="*/ 510512 h 1503200"/>
              <a:gd name="connsiteX440" fmla="*/ 970926 w 1807195"/>
              <a:gd name="connsiteY440" fmla="*/ 507906 h 1503200"/>
              <a:gd name="connsiteX441" fmla="*/ 970926 w 1807195"/>
              <a:gd name="connsiteY441" fmla="*/ 506545 h 1503200"/>
              <a:gd name="connsiteX442" fmla="*/ 970359 w 1807195"/>
              <a:gd name="connsiteY442" fmla="*/ 505412 h 1503200"/>
              <a:gd name="connsiteX443" fmla="*/ 966279 w 1807195"/>
              <a:gd name="connsiteY443" fmla="*/ 500878 h 1503200"/>
              <a:gd name="connsiteX444" fmla="*/ 963218 w 1807195"/>
              <a:gd name="connsiteY444" fmla="*/ 499405 h 1503200"/>
              <a:gd name="connsiteX445" fmla="*/ 958458 w 1807195"/>
              <a:gd name="connsiteY445" fmla="*/ 498044 h 1503200"/>
              <a:gd name="connsiteX446" fmla="*/ 957211 w 1807195"/>
              <a:gd name="connsiteY446" fmla="*/ 497138 h 1503200"/>
              <a:gd name="connsiteX447" fmla="*/ 970132 w 1807195"/>
              <a:gd name="connsiteY447" fmla="*/ 495324 h 1503200"/>
              <a:gd name="connsiteX448" fmla="*/ 975006 w 1807195"/>
              <a:gd name="connsiteY448" fmla="*/ 495324 h 1503200"/>
              <a:gd name="connsiteX449" fmla="*/ 994388 w 1807195"/>
              <a:gd name="connsiteY449" fmla="*/ 498724 h 1503200"/>
              <a:gd name="connsiteX450" fmla="*/ 997562 w 1807195"/>
              <a:gd name="connsiteY450" fmla="*/ 498384 h 1503200"/>
              <a:gd name="connsiteX451" fmla="*/ 999943 w 1807195"/>
              <a:gd name="connsiteY451" fmla="*/ 497251 h 1503200"/>
              <a:gd name="connsiteX452" fmla="*/ 1004250 w 1807195"/>
              <a:gd name="connsiteY452" fmla="*/ 493284 h 1503200"/>
              <a:gd name="connsiteX453" fmla="*/ 1006630 w 1807195"/>
              <a:gd name="connsiteY453" fmla="*/ 490450 h 1503200"/>
              <a:gd name="connsiteX454" fmla="*/ 1010030 w 1807195"/>
              <a:gd name="connsiteY454" fmla="*/ 485803 h 1503200"/>
              <a:gd name="connsiteX455" fmla="*/ 1013317 w 1807195"/>
              <a:gd name="connsiteY455" fmla="*/ 480702 h 1503200"/>
              <a:gd name="connsiteX456" fmla="*/ 1013997 w 1807195"/>
              <a:gd name="connsiteY456" fmla="*/ 478662 h 1503200"/>
              <a:gd name="connsiteX457" fmla="*/ 1013204 w 1807195"/>
              <a:gd name="connsiteY457" fmla="*/ 477869 h 1503200"/>
              <a:gd name="connsiteX458" fmla="*/ 1011390 w 1807195"/>
              <a:gd name="connsiteY458" fmla="*/ 476962 h 1503200"/>
              <a:gd name="connsiteX459" fmla="*/ 1016604 w 1807195"/>
              <a:gd name="connsiteY459" fmla="*/ 474922 h 1503200"/>
              <a:gd name="connsiteX460" fmla="*/ 1017625 w 1807195"/>
              <a:gd name="connsiteY460" fmla="*/ 474128 h 1503200"/>
              <a:gd name="connsiteX461" fmla="*/ 819155 w 1807195"/>
              <a:gd name="connsiteY461" fmla="*/ 621139 h 1503200"/>
              <a:gd name="connsiteX462" fmla="*/ 819722 w 1807195"/>
              <a:gd name="connsiteY462" fmla="*/ 617398 h 1503200"/>
              <a:gd name="connsiteX463" fmla="*/ 819722 w 1807195"/>
              <a:gd name="connsiteY463" fmla="*/ 615131 h 1503200"/>
              <a:gd name="connsiteX464" fmla="*/ 818361 w 1807195"/>
              <a:gd name="connsiteY464" fmla="*/ 608784 h 1503200"/>
              <a:gd name="connsiteX465" fmla="*/ 816888 w 1807195"/>
              <a:gd name="connsiteY465" fmla="*/ 605610 h 1503200"/>
              <a:gd name="connsiteX466" fmla="*/ 815868 w 1807195"/>
              <a:gd name="connsiteY466" fmla="*/ 604590 h 1503200"/>
              <a:gd name="connsiteX467" fmla="*/ 814734 w 1807195"/>
              <a:gd name="connsiteY467" fmla="*/ 604137 h 1503200"/>
              <a:gd name="connsiteX468" fmla="*/ 812921 w 1807195"/>
              <a:gd name="connsiteY468" fmla="*/ 604137 h 1503200"/>
              <a:gd name="connsiteX469" fmla="*/ 806347 w 1807195"/>
              <a:gd name="connsiteY469" fmla="*/ 604590 h 1503200"/>
              <a:gd name="connsiteX470" fmla="*/ 805213 w 1807195"/>
              <a:gd name="connsiteY470" fmla="*/ 603117 h 1503200"/>
              <a:gd name="connsiteX471" fmla="*/ 804987 w 1807195"/>
              <a:gd name="connsiteY471" fmla="*/ 600056 h 1503200"/>
              <a:gd name="connsiteX472" fmla="*/ 804646 w 1807195"/>
              <a:gd name="connsiteY472" fmla="*/ 599376 h 1503200"/>
              <a:gd name="connsiteX473" fmla="*/ 803966 w 1807195"/>
              <a:gd name="connsiteY473" fmla="*/ 598923 h 1503200"/>
              <a:gd name="connsiteX474" fmla="*/ 802833 w 1807195"/>
              <a:gd name="connsiteY474" fmla="*/ 598583 h 1503200"/>
              <a:gd name="connsiteX475" fmla="*/ 798639 w 1807195"/>
              <a:gd name="connsiteY475" fmla="*/ 599036 h 1503200"/>
              <a:gd name="connsiteX476" fmla="*/ 797506 w 1807195"/>
              <a:gd name="connsiteY476" fmla="*/ 598583 h 1503200"/>
              <a:gd name="connsiteX477" fmla="*/ 789798 w 1807195"/>
              <a:gd name="connsiteY477" fmla="*/ 593482 h 1503200"/>
              <a:gd name="connsiteX478" fmla="*/ 785264 w 1807195"/>
              <a:gd name="connsiteY478" fmla="*/ 591215 h 1503200"/>
              <a:gd name="connsiteX479" fmla="*/ 781977 w 1807195"/>
              <a:gd name="connsiteY479" fmla="*/ 589062 h 1503200"/>
              <a:gd name="connsiteX480" fmla="*/ 775857 w 1807195"/>
              <a:gd name="connsiteY480" fmla="*/ 583734 h 1503200"/>
              <a:gd name="connsiteX481" fmla="*/ 775063 w 1807195"/>
              <a:gd name="connsiteY481" fmla="*/ 583961 h 1503200"/>
              <a:gd name="connsiteX482" fmla="*/ 775063 w 1807195"/>
              <a:gd name="connsiteY482" fmla="*/ 585208 h 1503200"/>
              <a:gd name="connsiteX483" fmla="*/ 776877 w 1807195"/>
              <a:gd name="connsiteY483" fmla="*/ 588381 h 1503200"/>
              <a:gd name="connsiteX484" fmla="*/ 776877 w 1807195"/>
              <a:gd name="connsiteY484" fmla="*/ 588948 h 1503200"/>
              <a:gd name="connsiteX485" fmla="*/ 776423 w 1807195"/>
              <a:gd name="connsiteY485" fmla="*/ 589402 h 1503200"/>
              <a:gd name="connsiteX486" fmla="*/ 775290 w 1807195"/>
              <a:gd name="connsiteY486" fmla="*/ 589628 h 1503200"/>
              <a:gd name="connsiteX487" fmla="*/ 774723 w 1807195"/>
              <a:gd name="connsiteY487" fmla="*/ 589628 h 1503200"/>
              <a:gd name="connsiteX488" fmla="*/ 772796 w 1807195"/>
              <a:gd name="connsiteY488" fmla="*/ 588041 h 1503200"/>
              <a:gd name="connsiteX489" fmla="*/ 770756 w 1807195"/>
              <a:gd name="connsiteY489" fmla="*/ 587021 h 1503200"/>
              <a:gd name="connsiteX490" fmla="*/ 764862 w 1807195"/>
              <a:gd name="connsiteY490" fmla="*/ 584641 h 1503200"/>
              <a:gd name="connsiteX491" fmla="*/ 759308 w 1807195"/>
              <a:gd name="connsiteY491" fmla="*/ 580561 h 1503200"/>
              <a:gd name="connsiteX492" fmla="*/ 757268 w 1807195"/>
              <a:gd name="connsiteY492" fmla="*/ 579427 h 1503200"/>
              <a:gd name="connsiteX493" fmla="*/ 752847 w 1807195"/>
              <a:gd name="connsiteY493" fmla="*/ 572853 h 1503200"/>
              <a:gd name="connsiteX494" fmla="*/ 745706 w 1807195"/>
              <a:gd name="connsiteY494" fmla="*/ 567299 h 1503200"/>
              <a:gd name="connsiteX495" fmla="*/ 744573 w 1807195"/>
              <a:gd name="connsiteY495" fmla="*/ 565712 h 1503200"/>
              <a:gd name="connsiteX496" fmla="*/ 744573 w 1807195"/>
              <a:gd name="connsiteY496" fmla="*/ 564579 h 1503200"/>
              <a:gd name="connsiteX497" fmla="*/ 746273 w 1807195"/>
              <a:gd name="connsiteY497" fmla="*/ 559932 h 1503200"/>
              <a:gd name="connsiteX498" fmla="*/ 747293 w 1807195"/>
              <a:gd name="connsiteY498" fmla="*/ 557778 h 1503200"/>
              <a:gd name="connsiteX499" fmla="*/ 748313 w 1807195"/>
              <a:gd name="connsiteY499" fmla="*/ 556304 h 1503200"/>
              <a:gd name="connsiteX500" fmla="*/ 748880 w 1807195"/>
              <a:gd name="connsiteY500" fmla="*/ 554491 h 1503200"/>
              <a:gd name="connsiteX501" fmla="*/ 748880 w 1807195"/>
              <a:gd name="connsiteY501" fmla="*/ 552337 h 1503200"/>
              <a:gd name="connsiteX502" fmla="*/ 748880 w 1807195"/>
              <a:gd name="connsiteY502" fmla="*/ 550750 h 1503200"/>
              <a:gd name="connsiteX503" fmla="*/ 748540 w 1807195"/>
              <a:gd name="connsiteY503" fmla="*/ 549844 h 1503200"/>
              <a:gd name="connsiteX504" fmla="*/ 748313 w 1807195"/>
              <a:gd name="connsiteY504" fmla="*/ 546557 h 1503200"/>
              <a:gd name="connsiteX505" fmla="*/ 745593 w 1807195"/>
              <a:gd name="connsiteY505" fmla="*/ 541569 h 1503200"/>
              <a:gd name="connsiteX506" fmla="*/ 740492 w 1807195"/>
              <a:gd name="connsiteY506" fmla="*/ 534655 h 1503200"/>
              <a:gd name="connsiteX507" fmla="*/ 739586 w 1807195"/>
              <a:gd name="connsiteY507" fmla="*/ 533182 h 1503200"/>
              <a:gd name="connsiteX508" fmla="*/ 738226 w 1807195"/>
              <a:gd name="connsiteY508" fmla="*/ 530008 h 1503200"/>
              <a:gd name="connsiteX509" fmla="*/ 730971 w 1807195"/>
              <a:gd name="connsiteY509" fmla="*/ 511986 h 1503200"/>
              <a:gd name="connsiteX510" fmla="*/ 730745 w 1807195"/>
              <a:gd name="connsiteY510" fmla="*/ 509946 h 1503200"/>
              <a:gd name="connsiteX511" fmla="*/ 729725 w 1807195"/>
              <a:gd name="connsiteY511" fmla="*/ 505865 h 1503200"/>
              <a:gd name="connsiteX512" fmla="*/ 729158 w 1807195"/>
              <a:gd name="connsiteY512" fmla="*/ 502805 h 1503200"/>
              <a:gd name="connsiteX513" fmla="*/ 728478 w 1807195"/>
              <a:gd name="connsiteY513" fmla="*/ 501331 h 1503200"/>
              <a:gd name="connsiteX514" fmla="*/ 727344 w 1807195"/>
              <a:gd name="connsiteY514" fmla="*/ 499745 h 1503200"/>
              <a:gd name="connsiteX515" fmla="*/ 727004 w 1807195"/>
              <a:gd name="connsiteY515" fmla="*/ 498384 h 1503200"/>
              <a:gd name="connsiteX516" fmla="*/ 727344 w 1807195"/>
              <a:gd name="connsiteY516" fmla="*/ 497364 h 1503200"/>
              <a:gd name="connsiteX517" fmla="*/ 727344 w 1807195"/>
              <a:gd name="connsiteY517" fmla="*/ 496344 h 1503200"/>
              <a:gd name="connsiteX518" fmla="*/ 725644 w 1807195"/>
              <a:gd name="connsiteY518" fmla="*/ 493851 h 1503200"/>
              <a:gd name="connsiteX519" fmla="*/ 723037 w 1807195"/>
              <a:gd name="connsiteY519" fmla="*/ 490563 h 1503200"/>
              <a:gd name="connsiteX520" fmla="*/ 719183 w 1807195"/>
              <a:gd name="connsiteY520" fmla="*/ 487050 h 1503200"/>
              <a:gd name="connsiteX521" fmla="*/ 713629 w 1807195"/>
              <a:gd name="connsiteY521" fmla="*/ 484443 h 1503200"/>
              <a:gd name="connsiteX522" fmla="*/ 705468 w 1807195"/>
              <a:gd name="connsiteY522" fmla="*/ 479229 h 1503200"/>
              <a:gd name="connsiteX523" fmla="*/ 698328 w 1807195"/>
              <a:gd name="connsiteY523" fmla="*/ 476282 h 1503200"/>
              <a:gd name="connsiteX524" fmla="*/ 695834 w 1807195"/>
              <a:gd name="connsiteY524" fmla="*/ 475828 h 1503200"/>
              <a:gd name="connsiteX525" fmla="*/ 694134 w 1807195"/>
              <a:gd name="connsiteY525" fmla="*/ 477075 h 1503200"/>
              <a:gd name="connsiteX526" fmla="*/ 693227 w 1807195"/>
              <a:gd name="connsiteY526" fmla="*/ 479115 h 1503200"/>
              <a:gd name="connsiteX527" fmla="*/ 692434 w 1807195"/>
              <a:gd name="connsiteY527" fmla="*/ 479342 h 1503200"/>
              <a:gd name="connsiteX528" fmla="*/ 684613 w 1807195"/>
              <a:gd name="connsiteY528" fmla="*/ 475262 h 1503200"/>
              <a:gd name="connsiteX529" fmla="*/ 680079 w 1807195"/>
              <a:gd name="connsiteY529" fmla="*/ 473562 h 1503200"/>
              <a:gd name="connsiteX530" fmla="*/ 673731 w 1807195"/>
              <a:gd name="connsiteY530" fmla="*/ 472768 h 1503200"/>
              <a:gd name="connsiteX531" fmla="*/ 672485 w 1807195"/>
              <a:gd name="connsiteY531" fmla="*/ 474695 h 1503200"/>
              <a:gd name="connsiteX532" fmla="*/ 672711 w 1807195"/>
              <a:gd name="connsiteY532" fmla="*/ 475602 h 1503200"/>
              <a:gd name="connsiteX533" fmla="*/ 674525 w 1807195"/>
              <a:gd name="connsiteY533" fmla="*/ 477642 h 1503200"/>
              <a:gd name="connsiteX534" fmla="*/ 675545 w 1807195"/>
              <a:gd name="connsiteY534" fmla="*/ 478322 h 1503200"/>
              <a:gd name="connsiteX535" fmla="*/ 674638 w 1807195"/>
              <a:gd name="connsiteY535" fmla="*/ 478775 h 1503200"/>
              <a:gd name="connsiteX536" fmla="*/ 671804 w 1807195"/>
              <a:gd name="connsiteY536" fmla="*/ 479002 h 1503200"/>
              <a:gd name="connsiteX537" fmla="*/ 670104 w 1807195"/>
              <a:gd name="connsiteY537" fmla="*/ 479796 h 1503200"/>
              <a:gd name="connsiteX538" fmla="*/ 669424 w 1807195"/>
              <a:gd name="connsiteY538" fmla="*/ 481156 h 1503200"/>
              <a:gd name="connsiteX539" fmla="*/ 669424 w 1807195"/>
              <a:gd name="connsiteY539" fmla="*/ 482969 h 1503200"/>
              <a:gd name="connsiteX540" fmla="*/ 674298 w 1807195"/>
              <a:gd name="connsiteY540" fmla="*/ 502011 h 1503200"/>
              <a:gd name="connsiteX541" fmla="*/ 675545 w 1807195"/>
              <a:gd name="connsiteY541" fmla="*/ 504732 h 1503200"/>
              <a:gd name="connsiteX542" fmla="*/ 675772 w 1807195"/>
              <a:gd name="connsiteY542" fmla="*/ 505979 h 1503200"/>
              <a:gd name="connsiteX543" fmla="*/ 675545 w 1807195"/>
              <a:gd name="connsiteY543" fmla="*/ 507452 h 1503200"/>
              <a:gd name="connsiteX544" fmla="*/ 675998 w 1807195"/>
              <a:gd name="connsiteY544" fmla="*/ 508699 h 1503200"/>
              <a:gd name="connsiteX545" fmla="*/ 677132 w 1807195"/>
              <a:gd name="connsiteY545" fmla="*/ 509606 h 1503200"/>
              <a:gd name="connsiteX546" fmla="*/ 677812 w 1807195"/>
              <a:gd name="connsiteY546" fmla="*/ 510626 h 1503200"/>
              <a:gd name="connsiteX547" fmla="*/ 678152 w 1807195"/>
              <a:gd name="connsiteY547" fmla="*/ 514593 h 1503200"/>
              <a:gd name="connsiteX548" fmla="*/ 678492 w 1807195"/>
              <a:gd name="connsiteY548" fmla="*/ 516406 h 1503200"/>
              <a:gd name="connsiteX549" fmla="*/ 680532 w 1807195"/>
              <a:gd name="connsiteY549" fmla="*/ 522754 h 1503200"/>
              <a:gd name="connsiteX550" fmla="*/ 683706 w 1807195"/>
              <a:gd name="connsiteY550" fmla="*/ 527854 h 1503200"/>
              <a:gd name="connsiteX551" fmla="*/ 688580 w 1807195"/>
              <a:gd name="connsiteY551" fmla="*/ 533182 h 1503200"/>
              <a:gd name="connsiteX552" fmla="*/ 687106 w 1807195"/>
              <a:gd name="connsiteY552" fmla="*/ 533522 h 1503200"/>
              <a:gd name="connsiteX553" fmla="*/ 687106 w 1807195"/>
              <a:gd name="connsiteY553" fmla="*/ 533975 h 1503200"/>
              <a:gd name="connsiteX554" fmla="*/ 687220 w 1807195"/>
              <a:gd name="connsiteY554" fmla="*/ 534655 h 1503200"/>
              <a:gd name="connsiteX555" fmla="*/ 688013 w 1807195"/>
              <a:gd name="connsiteY555" fmla="*/ 535675 h 1503200"/>
              <a:gd name="connsiteX556" fmla="*/ 687673 w 1807195"/>
              <a:gd name="connsiteY556" fmla="*/ 536355 h 1503200"/>
              <a:gd name="connsiteX557" fmla="*/ 680759 w 1807195"/>
              <a:gd name="connsiteY557" fmla="*/ 540549 h 1503200"/>
              <a:gd name="connsiteX558" fmla="*/ 679285 w 1807195"/>
              <a:gd name="connsiteY558" fmla="*/ 542703 h 1503200"/>
              <a:gd name="connsiteX559" fmla="*/ 678719 w 1807195"/>
              <a:gd name="connsiteY559" fmla="*/ 544063 h 1503200"/>
              <a:gd name="connsiteX560" fmla="*/ 678152 w 1807195"/>
              <a:gd name="connsiteY560" fmla="*/ 544063 h 1503200"/>
              <a:gd name="connsiteX561" fmla="*/ 675885 w 1807195"/>
              <a:gd name="connsiteY561" fmla="*/ 543723 h 1503200"/>
              <a:gd name="connsiteX562" fmla="*/ 673958 w 1807195"/>
              <a:gd name="connsiteY562" fmla="*/ 542136 h 1503200"/>
              <a:gd name="connsiteX563" fmla="*/ 671464 w 1807195"/>
              <a:gd name="connsiteY563" fmla="*/ 541003 h 1503200"/>
              <a:gd name="connsiteX564" fmla="*/ 670558 w 1807195"/>
              <a:gd name="connsiteY564" fmla="*/ 540209 h 1503200"/>
              <a:gd name="connsiteX565" fmla="*/ 670104 w 1807195"/>
              <a:gd name="connsiteY565" fmla="*/ 539076 h 1503200"/>
              <a:gd name="connsiteX566" fmla="*/ 668744 w 1807195"/>
              <a:gd name="connsiteY566" fmla="*/ 532955 h 1503200"/>
              <a:gd name="connsiteX567" fmla="*/ 664777 w 1807195"/>
              <a:gd name="connsiteY567" fmla="*/ 523094 h 1503200"/>
              <a:gd name="connsiteX568" fmla="*/ 662850 w 1807195"/>
              <a:gd name="connsiteY568" fmla="*/ 515726 h 1503200"/>
              <a:gd name="connsiteX569" fmla="*/ 661603 w 1807195"/>
              <a:gd name="connsiteY569" fmla="*/ 511759 h 1503200"/>
              <a:gd name="connsiteX570" fmla="*/ 660130 w 1807195"/>
              <a:gd name="connsiteY570" fmla="*/ 508132 h 1503200"/>
              <a:gd name="connsiteX571" fmla="*/ 658996 w 1807195"/>
              <a:gd name="connsiteY571" fmla="*/ 505979 h 1503200"/>
              <a:gd name="connsiteX572" fmla="*/ 658090 w 1807195"/>
              <a:gd name="connsiteY572" fmla="*/ 505299 h 1503200"/>
              <a:gd name="connsiteX573" fmla="*/ 654916 w 1807195"/>
              <a:gd name="connsiteY573" fmla="*/ 504618 h 1503200"/>
              <a:gd name="connsiteX574" fmla="*/ 654009 w 1807195"/>
              <a:gd name="connsiteY574" fmla="*/ 504052 h 1503200"/>
              <a:gd name="connsiteX575" fmla="*/ 654236 w 1807195"/>
              <a:gd name="connsiteY575" fmla="*/ 502352 h 1503200"/>
              <a:gd name="connsiteX576" fmla="*/ 654576 w 1807195"/>
              <a:gd name="connsiteY576" fmla="*/ 501671 h 1503200"/>
              <a:gd name="connsiteX577" fmla="*/ 654236 w 1807195"/>
              <a:gd name="connsiteY577" fmla="*/ 500991 h 1503200"/>
              <a:gd name="connsiteX578" fmla="*/ 653102 w 1807195"/>
              <a:gd name="connsiteY578" fmla="*/ 500311 h 1503200"/>
              <a:gd name="connsiteX579" fmla="*/ 651515 w 1807195"/>
              <a:gd name="connsiteY579" fmla="*/ 498611 h 1503200"/>
              <a:gd name="connsiteX580" fmla="*/ 646755 w 1807195"/>
              <a:gd name="connsiteY580" fmla="*/ 496571 h 1503200"/>
              <a:gd name="connsiteX581" fmla="*/ 644488 w 1807195"/>
              <a:gd name="connsiteY581" fmla="*/ 495211 h 1503200"/>
              <a:gd name="connsiteX582" fmla="*/ 641654 w 1807195"/>
              <a:gd name="connsiteY582" fmla="*/ 492377 h 1503200"/>
              <a:gd name="connsiteX583" fmla="*/ 633493 w 1807195"/>
              <a:gd name="connsiteY583" fmla="*/ 487843 h 1503200"/>
              <a:gd name="connsiteX584" fmla="*/ 631680 w 1807195"/>
              <a:gd name="connsiteY584" fmla="*/ 487503 h 1503200"/>
              <a:gd name="connsiteX585" fmla="*/ 623179 w 1807195"/>
              <a:gd name="connsiteY585" fmla="*/ 487163 h 1503200"/>
              <a:gd name="connsiteX586" fmla="*/ 620118 w 1807195"/>
              <a:gd name="connsiteY586" fmla="*/ 486823 h 1503200"/>
              <a:gd name="connsiteX587" fmla="*/ 619552 w 1807195"/>
              <a:gd name="connsiteY587" fmla="*/ 489543 h 1503200"/>
              <a:gd name="connsiteX588" fmla="*/ 622385 w 1807195"/>
              <a:gd name="connsiteY588" fmla="*/ 493057 h 1503200"/>
              <a:gd name="connsiteX589" fmla="*/ 628053 w 1807195"/>
              <a:gd name="connsiteY589" fmla="*/ 496004 h 1503200"/>
              <a:gd name="connsiteX590" fmla="*/ 629753 w 1807195"/>
              <a:gd name="connsiteY590" fmla="*/ 497364 h 1503200"/>
              <a:gd name="connsiteX591" fmla="*/ 629526 w 1807195"/>
              <a:gd name="connsiteY591" fmla="*/ 500651 h 1503200"/>
              <a:gd name="connsiteX592" fmla="*/ 629526 w 1807195"/>
              <a:gd name="connsiteY592" fmla="*/ 501445 h 1503200"/>
              <a:gd name="connsiteX593" fmla="*/ 624766 w 1807195"/>
              <a:gd name="connsiteY593" fmla="*/ 502578 h 1503200"/>
              <a:gd name="connsiteX594" fmla="*/ 623292 w 1807195"/>
              <a:gd name="connsiteY594" fmla="*/ 503938 h 1503200"/>
              <a:gd name="connsiteX595" fmla="*/ 617738 w 1807195"/>
              <a:gd name="connsiteY595" fmla="*/ 506659 h 1503200"/>
              <a:gd name="connsiteX596" fmla="*/ 614111 w 1807195"/>
              <a:gd name="connsiteY596" fmla="*/ 510852 h 1503200"/>
              <a:gd name="connsiteX597" fmla="*/ 610371 w 1807195"/>
              <a:gd name="connsiteY597" fmla="*/ 513573 h 1503200"/>
              <a:gd name="connsiteX598" fmla="*/ 609464 w 1807195"/>
              <a:gd name="connsiteY598" fmla="*/ 513913 h 1503200"/>
              <a:gd name="connsiteX599" fmla="*/ 607764 w 1807195"/>
              <a:gd name="connsiteY599" fmla="*/ 513573 h 1503200"/>
              <a:gd name="connsiteX600" fmla="*/ 607424 w 1807195"/>
              <a:gd name="connsiteY600" fmla="*/ 513006 h 1503200"/>
              <a:gd name="connsiteX601" fmla="*/ 607424 w 1807195"/>
              <a:gd name="connsiteY601" fmla="*/ 512099 h 1503200"/>
              <a:gd name="connsiteX602" fmla="*/ 607537 w 1807195"/>
              <a:gd name="connsiteY602" fmla="*/ 511079 h 1503200"/>
              <a:gd name="connsiteX603" fmla="*/ 607990 w 1807195"/>
              <a:gd name="connsiteY603" fmla="*/ 510059 h 1503200"/>
              <a:gd name="connsiteX604" fmla="*/ 607764 w 1807195"/>
              <a:gd name="connsiteY604" fmla="*/ 509606 h 1503200"/>
              <a:gd name="connsiteX605" fmla="*/ 606857 w 1807195"/>
              <a:gd name="connsiteY605" fmla="*/ 509832 h 1503200"/>
              <a:gd name="connsiteX606" fmla="*/ 604023 w 1807195"/>
              <a:gd name="connsiteY606" fmla="*/ 511759 h 1503200"/>
              <a:gd name="connsiteX607" fmla="*/ 602096 w 1807195"/>
              <a:gd name="connsiteY607" fmla="*/ 514140 h 1503200"/>
              <a:gd name="connsiteX608" fmla="*/ 599376 w 1807195"/>
              <a:gd name="connsiteY608" fmla="*/ 516293 h 1503200"/>
              <a:gd name="connsiteX609" fmla="*/ 597563 w 1807195"/>
              <a:gd name="connsiteY609" fmla="*/ 514820 h 1503200"/>
              <a:gd name="connsiteX610" fmla="*/ 594842 w 1807195"/>
              <a:gd name="connsiteY610" fmla="*/ 513913 h 1503200"/>
              <a:gd name="connsiteX611" fmla="*/ 596429 w 1807195"/>
              <a:gd name="connsiteY611" fmla="*/ 512666 h 1503200"/>
              <a:gd name="connsiteX612" fmla="*/ 600623 w 1807195"/>
              <a:gd name="connsiteY612" fmla="*/ 510626 h 1503200"/>
              <a:gd name="connsiteX613" fmla="*/ 605837 w 1807195"/>
              <a:gd name="connsiteY613" fmla="*/ 504958 h 1503200"/>
              <a:gd name="connsiteX614" fmla="*/ 607990 w 1807195"/>
              <a:gd name="connsiteY614" fmla="*/ 500878 h 1503200"/>
              <a:gd name="connsiteX615" fmla="*/ 607650 w 1807195"/>
              <a:gd name="connsiteY615" fmla="*/ 498951 h 1503200"/>
              <a:gd name="connsiteX616" fmla="*/ 603797 w 1807195"/>
              <a:gd name="connsiteY616" fmla="*/ 496798 h 1503200"/>
              <a:gd name="connsiteX617" fmla="*/ 591669 w 1807195"/>
              <a:gd name="connsiteY617" fmla="*/ 491697 h 1503200"/>
              <a:gd name="connsiteX618" fmla="*/ 583394 w 1807195"/>
              <a:gd name="connsiteY618" fmla="*/ 489657 h 1503200"/>
              <a:gd name="connsiteX619" fmla="*/ 577274 w 1807195"/>
              <a:gd name="connsiteY619" fmla="*/ 487616 h 1503200"/>
              <a:gd name="connsiteX620" fmla="*/ 570699 w 1807195"/>
              <a:gd name="connsiteY620" fmla="*/ 487276 h 1503200"/>
              <a:gd name="connsiteX621" fmla="*/ 567979 w 1807195"/>
              <a:gd name="connsiteY621" fmla="*/ 487843 h 1503200"/>
              <a:gd name="connsiteX622" fmla="*/ 566279 w 1807195"/>
              <a:gd name="connsiteY622" fmla="*/ 489203 h 1503200"/>
              <a:gd name="connsiteX623" fmla="*/ 563105 w 1807195"/>
              <a:gd name="connsiteY623" fmla="*/ 492830 h 1503200"/>
              <a:gd name="connsiteX624" fmla="*/ 562198 w 1807195"/>
              <a:gd name="connsiteY624" fmla="*/ 494531 h 1503200"/>
              <a:gd name="connsiteX625" fmla="*/ 562198 w 1807195"/>
              <a:gd name="connsiteY625" fmla="*/ 497364 h 1503200"/>
              <a:gd name="connsiteX626" fmla="*/ 562198 w 1807195"/>
              <a:gd name="connsiteY626" fmla="*/ 498724 h 1503200"/>
              <a:gd name="connsiteX627" fmla="*/ 561858 w 1807195"/>
              <a:gd name="connsiteY627" fmla="*/ 499858 h 1503200"/>
              <a:gd name="connsiteX628" fmla="*/ 560272 w 1807195"/>
              <a:gd name="connsiteY628" fmla="*/ 501671 h 1503200"/>
              <a:gd name="connsiteX629" fmla="*/ 559365 w 1807195"/>
              <a:gd name="connsiteY629" fmla="*/ 501898 h 1503200"/>
              <a:gd name="connsiteX630" fmla="*/ 557891 w 1807195"/>
              <a:gd name="connsiteY630" fmla="*/ 500765 h 1503200"/>
              <a:gd name="connsiteX631" fmla="*/ 552451 w 1807195"/>
              <a:gd name="connsiteY631" fmla="*/ 501671 h 1503200"/>
              <a:gd name="connsiteX632" fmla="*/ 548030 w 1807195"/>
              <a:gd name="connsiteY632" fmla="*/ 502805 h 1503200"/>
              <a:gd name="connsiteX633" fmla="*/ 544630 w 1807195"/>
              <a:gd name="connsiteY633" fmla="*/ 504165 h 1503200"/>
              <a:gd name="connsiteX634" fmla="*/ 542250 w 1807195"/>
              <a:gd name="connsiteY634" fmla="*/ 504618 h 1503200"/>
              <a:gd name="connsiteX635" fmla="*/ 541003 w 1807195"/>
              <a:gd name="connsiteY635" fmla="*/ 504052 h 1503200"/>
              <a:gd name="connsiteX636" fmla="*/ 541456 w 1807195"/>
              <a:gd name="connsiteY636" fmla="*/ 502692 h 1503200"/>
              <a:gd name="connsiteX637" fmla="*/ 545877 w 1807195"/>
              <a:gd name="connsiteY637" fmla="*/ 497931 h 1503200"/>
              <a:gd name="connsiteX638" fmla="*/ 548030 w 1807195"/>
              <a:gd name="connsiteY638" fmla="*/ 495211 h 1503200"/>
              <a:gd name="connsiteX639" fmla="*/ 549390 w 1807195"/>
              <a:gd name="connsiteY639" fmla="*/ 492830 h 1503200"/>
              <a:gd name="connsiteX640" fmla="*/ 550070 w 1807195"/>
              <a:gd name="connsiteY640" fmla="*/ 490904 h 1503200"/>
              <a:gd name="connsiteX641" fmla="*/ 550524 w 1807195"/>
              <a:gd name="connsiteY641" fmla="*/ 488750 h 1503200"/>
              <a:gd name="connsiteX642" fmla="*/ 550524 w 1807195"/>
              <a:gd name="connsiteY642" fmla="*/ 486370 h 1503200"/>
              <a:gd name="connsiteX643" fmla="*/ 550524 w 1807195"/>
              <a:gd name="connsiteY643" fmla="*/ 483989 h 1503200"/>
              <a:gd name="connsiteX644" fmla="*/ 549617 w 1807195"/>
              <a:gd name="connsiteY644" fmla="*/ 479342 h 1503200"/>
              <a:gd name="connsiteX645" fmla="*/ 548937 w 1807195"/>
              <a:gd name="connsiteY645" fmla="*/ 477189 h 1503200"/>
              <a:gd name="connsiteX646" fmla="*/ 548143 w 1807195"/>
              <a:gd name="connsiteY646" fmla="*/ 475488 h 1503200"/>
              <a:gd name="connsiteX647" fmla="*/ 547237 w 1807195"/>
              <a:gd name="connsiteY647" fmla="*/ 474355 h 1503200"/>
              <a:gd name="connsiteX648" fmla="*/ 545310 w 1807195"/>
              <a:gd name="connsiteY648" fmla="*/ 472995 h 1503200"/>
              <a:gd name="connsiteX649" fmla="*/ 538396 w 1807195"/>
              <a:gd name="connsiteY649" fmla="*/ 471181 h 1503200"/>
              <a:gd name="connsiteX650" fmla="*/ 519693 w 1807195"/>
              <a:gd name="connsiteY650" fmla="*/ 477982 h 1503200"/>
              <a:gd name="connsiteX651" fmla="*/ 498838 w 1807195"/>
              <a:gd name="connsiteY651" fmla="*/ 484669 h 1503200"/>
              <a:gd name="connsiteX652" fmla="*/ 490677 w 1807195"/>
              <a:gd name="connsiteY652" fmla="*/ 488750 h 1503200"/>
              <a:gd name="connsiteX653" fmla="*/ 484896 w 1807195"/>
              <a:gd name="connsiteY653" fmla="*/ 490677 h 1503200"/>
              <a:gd name="connsiteX654" fmla="*/ 478889 w 1807195"/>
              <a:gd name="connsiteY654" fmla="*/ 494191 h 1503200"/>
              <a:gd name="connsiteX655" fmla="*/ 466987 w 1807195"/>
              <a:gd name="connsiteY655" fmla="*/ 502465 h 1503200"/>
              <a:gd name="connsiteX656" fmla="*/ 462000 w 1807195"/>
              <a:gd name="connsiteY656" fmla="*/ 506545 h 1503200"/>
              <a:gd name="connsiteX657" fmla="*/ 460300 w 1807195"/>
              <a:gd name="connsiteY657" fmla="*/ 509152 h 1503200"/>
              <a:gd name="connsiteX658" fmla="*/ 459847 w 1807195"/>
              <a:gd name="connsiteY658" fmla="*/ 510966 h 1503200"/>
              <a:gd name="connsiteX659" fmla="*/ 460527 w 1807195"/>
              <a:gd name="connsiteY659" fmla="*/ 512099 h 1503200"/>
              <a:gd name="connsiteX660" fmla="*/ 461660 w 1807195"/>
              <a:gd name="connsiteY660" fmla="*/ 513346 h 1503200"/>
              <a:gd name="connsiteX661" fmla="*/ 464607 w 1807195"/>
              <a:gd name="connsiteY661" fmla="*/ 515726 h 1503200"/>
              <a:gd name="connsiteX662" fmla="*/ 465401 w 1807195"/>
              <a:gd name="connsiteY662" fmla="*/ 516747 h 1503200"/>
              <a:gd name="connsiteX663" fmla="*/ 465401 w 1807195"/>
              <a:gd name="connsiteY663" fmla="*/ 517767 h 1503200"/>
              <a:gd name="connsiteX664" fmla="*/ 462114 w 1807195"/>
              <a:gd name="connsiteY664" fmla="*/ 520147 h 1503200"/>
              <a:gd name="connsiteX665" fmla="*/ 457580 w 1807195"/>
              <a:gd name="connsiteY665" fmla="*/ 521734 h 1503200"/>
              <a:gd name="connsiteX666" fmla="*/ 450326 w 1807195"/>
              <a:gd name="connsiteY666" fmla="*/ 529215 h 1503200"/>
              <a:gd name="connsiteX667" fmla="*/ 449985 w 1807195"/>
              <a:gd name="connsiteY667" fmla="*/ 529781 h 1503200"/>
              <a:gd name="connsiteX668" fmla="*/ 449532 w 1807195"/>
              <a:gd name="connsiteY668" fmla="*/ 532162 h 1503200"/>
              <a:gd name="connsiteX669" fmla="*/ 449305 w 1807195"/>
              <a:gd name="connsiteY669" fmla="*/ 536695 h 1503200"/>
              <a:gd name="connsiteX670" fmla="*/ 449305 w 1807195"/>
              <a:gd name="connsiteY670" fmla="*/ 538282 h 1503200"/>
              <a:gd name="connsiteX671" fmla="*/ 450212 w 1807195"/>
              <a:gd name="connsiteY671" fmla="*/ 539643 h 1503200"/>
              <a:gd name="connsiteX672" fmla="*/ 451912 w 1807195"/>
              <a:gd name="connsiteY672" fmla="*/ 541456 h 1503200"/>
              <a:gd name="connsiteX673" fmla="*/ 457806 w 1807195"/>
              <a:gd name="connsiteY673" fmla="*/ 543043 h 1503200"/>
              <a:gd name="connsiteX674" fmla="*/ 462114 w 1807195"/>
              <a:gd name="connsiteY674" fmla="*/ 543383 h 1503200"/>
              <a:gd name="connsiteX675" fmla="*/ 471975 w 1807195"/>
              <a:gd name="connsiteY675" fmla="*/ 542476 h 1503200"/>
              <a:gd name="connsiteX676" fmla="*/ 474922 w 1807195"/>
              <a:gd name="connsiteY676" fmla="*/ 542476 h 1503200"/>
              <a:gd name="connsiteX677" fmla="*/ 472088 w 1807195"/>
              <a:gd name="connsiteY677" fmla="*/ 546557 h 1503200"/>
              <a:gd name="connsiteX678" fmla="*/ 466534 w 1807195"/>
              <a:gd name="connsiteY678" fmla="*/ 548030 h 1503200"/>
              <a:gd name="connsiteX679" fmla="*/ 464947 w 1807195"/>
              <a:gd name="connsiteY679" fmla="*/ 550410 h 1503200"/>
              <a:gd name="connsiteX680" fmla="*/ 464947 w 1807195"/>
              <a:gd name="connsiteY680" fmla="*/ 551090 h 1503200"/>
              <a:gd name="connsiteX681" fmla="*/ 465741 w 1807195"/>
              <a:gd name="connsiteY681" fmla="*/ 551657 h 1503200"/>
              <a:gd name="connsiteX682" fmla="*/ 470955 w 1807195"/>
              <a:gd name="connsiteY682" fmla="*/ 553471 h 1503200"/>
              <a:gd name="connsiteX683" fmla="*/ 475262 w 1807195"/>
              <a:gd name="connsiteY683" fmla="*/ 553471 h 1503200"/>
              <a:gd name="connsiteX684" fmla="*/ 483196 w 1807195"/>
              <a:gd name="connsiteY684" fmla="*/ 551771 h 1503200"/>
              <a:gd name="connsiteX685" fmla="*/ 494644 w 1807195"/>
              <a:gd name="connsiteY685" fmla="*/ 551431 h 1503200"/>
              <a:gd name="connsiteX686" fmla="*/ 519127 w 1807195"/>
              <a:gd name="connsiteY686" fmla="*/ 547237 h 1503200"/>
              <a:gd name="connsiteX687" fmla="*/ 524227 w 1807195"/>
              <a:gd name="connsiteY687" fmla="*/ 548710 h 1503200"/>
              <a:gd name="connsiteX688" fmla="*/ 524908 w 1807195"/>
              <a:gd name="connsiteY688" fmla="*/ 549390 h 1503200"/>
              <a:gd name="connsiteX689" fmla="*/ 524114 w 1807195"/>
              <a:gd name="connsiteY689" fmla="*/ 550297 h 1503200"/>
              <a:gd name="connsiteX690" fmla="*/ 521394 w 1807195"/>
              <a:gd name="connsiteY690" fmla="*/ 550524 h 1503200"/>
              <a:gd name="connsiteX691" fmla="*/ 516066 w 1807195"/>
              <a:gd name="connsiteY691" fmla="*/ 549730 h 1503200"/>
              <a:gd name="connsiteX692" fmla="*/ 510966 w 1807195"/>
              <a:gd name="connsiteY692" fmla="*/ 550410 h 1503200"/>
              <a:gd name="connsiteX693" fmla="*/ 509719 w 1807195"/>
              <a:gd name="connsiteY693" fmla="*/ 550977 h 1503200"/>
              <a:gd name="connsiteX694" fmla="*/ 509719 w 1807195"/>
              <a:gd name="connsiteY694" fmla="*/ 552224 h 1503200"/>
              <a:gd name="connsiteX695" fmla="*/ 512213 w 1807195"/>
              <a:gd name="connsiteY695" fmla="*/ 553131 h 1503200"/>
              <a:gd name="connsiteX696" fmla="*/ 512893 w 1807195"/>
              <a:gd name="connsiteY696" fmla="*/ 553924 h 1503200"/>
              <a:gd name="connsiteX697" fmla="*/ 509832 w 1807195"/>
              <a:gd name="connsiteY697" fmla="*/ 554718 h 1503200"/>
              <a:gd name="connsiteX698" fmla="*/ 505979 w 1807195"/>
              <a:gd name="connsiteY698" fmla="*/ 554718 h 1503200"/>
              <a:gd name="connsiteX699" fmla="*/ 502011 w 1807195"/>
              <a:gd name="connsiteY699" fmla="*/ 555624 h 1503200"/>
              <a:gd name="connsiteX700" fmla="*/ 493964 w 1807195"/>
              <a:gd name="connsiteY700" fmla="*/ 558118 h 1503200"/>
              <a:gd name="connsiteX701" fmla="*/ 483763 w 1807195"/>
              <a:gd name="connsiteY701" fmla="*/ 560725 h 1503200"/>
              <a:gd name="connsiteX702" fmla="*/ 473561 w 1807195"/>
              <a:gd name="connsiteY702" fmla="*/ 562879 h 1503200"/>
              <a:gd name="connsiteX703" fmla="*/ 471068 w 1807195"/>
              <a:gd name="connsiteY703" fmla="*/ 563785 h 1503200"/>
              <a:gd name="connsiteX704" fmla="*/ 464154 w 1807195"/>
              <a:gd name="connsiteY704" fmla="*/ 567866 h 1503200"/>
              <a:gd name="connsiteX705" fmla="*/ 462454 w 1807195"/>
              <a:gd name="connsiteY705" fmla="*/ 569226 h 1503200"/>
              <a:gd name="connsiteX706" fmla="*/ 462000 w 1807195"/>
              <a:gd name="connsiteY706" fmla="*/ 570473 h 1503200"/>
              <a:gd name="connsiteX707" fmla="*/ 464267 w 1807195"/>
              <a:gd name="connsiteY707" fmla="*/ 573646 h 1503200"/>
              <a:gd name="connsiteX708" fmla="*/ 478095 w 1807195"/>
              <a:gd name="connsiteY708" fmla="*/ 584074 h 1503200"/>
              <a:gd name="connsiteX709" fmla="*/ 490223 w 1807195"/>
              <a:gd name="connsiteY709" fmla="*/ 585094 h 1503200"/>
              <a:gd name="connsiteX710" fmla="*/ 503825 w 1807195"/>
              <a:gd name="connsiteY710" fmla="*/ 584301 h 1503200"/>
              <a:gd name="connsiteX711" fmla="*/ 505865 w 1807195"/>
              <a:gd name="connsiteY711" fmla="*/ 584641 h 1503200"/>
              <a:gd name="connsiteX712" fmla="*/ 508699 w 1807195"/>
              <a:gd name="connsiteY712" fmla="*/ 585661 h 1503200"/>
              <a:gd name="connsiteX713" fmla="*/ 510626 w 1807195"/>
              <a:gd name="connsiteY713" fmla="*/ 585888 h 1503200"/>
              <a:gd name="connsiteX714" fmla="*/ 524567 w 1807195"/>
              <a:gd name="connsiteY714" fmla="*/ 585321 h 1503200"/>
              <a:gd name="connsiteX715" fmla="*/ 534202 w 1807195"/>
              <a:gd name="connsiteY715" fmla="*/ 584528 h 1503200"/>
              <a:gd name="connsiteX716" fmla="*/ 539302 w 1807195"/>
              <a:gd name="connsiteY716" fmla="*/ 583734 h 1503200"/>
              <a:gd name="connsiteX717" fmla="*/ 544630 w 1807195"/>
              <a:gd name="connsiteY717" fmla="*/ 582374 h 1503200"/>
              <a:gd name="connsiteX718" fmla="*/ 546670 w 1807195"/>
              <a:gd name="connsiteY718" fmla="*/ 582374 h 1503200"/>
              <a:gd name="connsiteX719" fmla="*/ 552111 w 1807195"/>
              <a:gd name="connsiteY719" fmla="*/ 581581 h 1503200"/>
              <a:gd name="connsiteX720" fmla="*/ 556418 w 1807195"/>
              <a:gd name="connsiteY720" fmla="*/ 581807 h 1503200"/>
              <a:gd name="connsiteX721" fmla="*/ 563785 w 1807195"/>
              <a:gd name="connsiteY721" fmla="*/ 583394 h 1503200"/>
              <a:gd name="connsiteX722" fmla="*/ 568886 w 1807195"/>
              <a:gd name="connsiteY722" fmla="*/ 584868 h 1503200"/>
              <a:gd name="connsiteX723" fmla="*/ 589968 w 1807195"/>
              <a:gd name="connsiteY723" fmla="*/ 591669 h 1503200"/>
              <a:gd name="connsiteX724" fmla="*/ 597903 w 1807195"/>
              <a:gd name="connsiteY724" fmla="*/ 595409 h 1503200"/>
              <a:gd name="connsiteX725" fmla="*/ 599829 w 1807195"/>
              <a:gd name="connsiteY725" fmla="*/ 597109 h 1503200"/>
              <a:gd name="connsiteX726" fmla="*/ 598356 w 1807195"/>
              <a:gd name="connsiteY726" fmla="*/ 598016 h 1503200"/>
              <a:gd name="connsiteX727" fmla="*/ 596769 w 1807195"/>
              <a:gd name="connsiteY727" fmla="*/ 598469 h 1503200"/>
              <a:gd name="connsiteX728" fmla="*/ 588495 w 1807195"/>
              <a:gd name="connsiteY728" fmla="*/ 598469 h 1503200"/>
              <a:gd name="connsiteX729" fmla="*/ 586908 w 1807195"/>
              <a:gd name="connsiteY729" fmla="*/ 599149 h 1503200"/>
              <a:gd name="connsiteX730" fmla="*/ 581694 w 1807195"/>
              <a:gd name="connsiteY730" fmla="*/ 600170 h 1503200"/>
              <a:gd name="connsiteX731" fmla="*/ 579314 w 1807195"/>
              <a:gd name="connsiteY731" fmla="*/ 600170 h 1503200"/>
              <a:gd name="connsiteX732" fmla="*/ 567639 w 1807195"/>
              <a:gd name="connsiteY732" fmla="*/ 598809 h 1503200"/>
              <a:gd name="connsiteX733" fmla="*/ 558345 w 1807195"/>
              <a:gd name="connsiteY733" fmla="*/ 598583 h 1503200"/>
              <a:gd name="connsiteX734" fmla="*/ 553244 w 1807195"/>
              <a:gd name="connsiteY734" fmla="*/ 598129 h 1503200"/>
              <a:gd name="connsiteX735" fmla="*/ 548143 w 1807195"/>
              <a:gd name="connsiteY735" fmla="*/ 597109 h 1503200"/>
              <a:gd name="connsiteX736" fmla="*/ 539416 w 1807195"/>
              <a:gd name="connsiteY736" fmla="*/ 596882 h 1503200"/>
              <a:gd name="connsiteX737" fmla="*/ 520260 w 1807195"/>
              <a:gd name="connsiteY737" fmla="*/ 599036 h 1503200"/>
              <a:gd name="connsiteX738" fmla="*/ 499291 w 1807195"/>
              <a:gd name="connsiteY738" fmla="*/ 602323 h 1503200"/>
              <a:gd name="connsiteX739" fmla="*/ 487390 w 1807195"/>
              <a:gd name="connsiteY739" fmla="*/ 605270 h 1503200"/>
              <a:gd name="connsiteX740" fmla="*/ 486823 w 1807195"/>
              <a:gd name="connsiteY740" fmla="*/ 605610 h 1503200"/>
              <a:gd name="connsiteX741" fmla="*/ 486143 w 1807195"/>
              <a:gd name="connsiteY741" fmla="*/ 607084 h 1503200"/>
              <a:gd name="connsiteX742" fmla="*/ 486370 w 1807195"/>
              <a:gd name="connsiteY742" fmla="*/ 609577 h 1503200"/>
              <a:gd name="connsiteX743" fmla="*/ 487050 w 1807195"/>
              <a:gd name="connsiteY743" fmla="*/ 613658 h 1503200"/>
              <a:gd name="connsiteX744" fmla="*/ 487616 w 1807195"/>
              <a:gd name="connsiteY744" fmla="*/ 616151 h 1503200"/>
              <a:gd name="connsiteX745" fmla="*/ 487957 w 1807195"/>
              <a:gd name="connsiteY745" fmla="*/ 617058 h 1503200"/>
              <a:gd name="connsiteX746" fmla="*/ 490223 w 1807195"/>
              <a:gd name="connsiteY746" fmla="*/ 620345 h 1503200"/>
              <a:gd name="connsiteX747" fmla="*/ 496004 w 1807195"/>
              <a:gd name="connsiteY747" fmla="*/ 626013 h 1503200"/>
              <a:gd name="connsiteX748" fmla="*/ 498158 w 1807195"/>
              <a:gd name="connsiteY748" fmla="*/ 628506 h 1503200"/>
              <a:gd name="connsiteX749" fmla="*/ 498951 w 1807195"/>
              <a:gd name="connsiteY749" fmla="*/ 630433 h 1503200"/>
              <a:gd name="connsiteX750" fmla="*/ 499631 w 1807195"/>
              <a:gd name="connsiteY750" fmla="*/ 631567 h 1503200"/>
              <a:gd name="connsiteX751" fmla="*/ 500085 w 1807195"/>
              <a:gd name="connsiteY751" fmla="*/ 631907 h 1503200"/>
              <a:gd name="connsiteX752" fmla="*/ 508472 w 1807195"/>
              <a:gd name="connsiteY752" fmla="*/ 635307 h 1503200"/>
              <a:gd name="connsiteX753" fmla="*/ 513346 w 1807195"/>
              <a:gd name="connsiteY753" fmla="*/ 636667 h 1503200"/>
              <a:gd name="connsiteX754" fmla="*/ 518333 w 1807195"/>
              <a:gd name="connsiteY754" fmla="*/ 637461 h 1503200"/>
              <a:gd name="connsiteX755" fmla="*/ 527741 w 1807195"/>
              <a:gd name="connsiteY755" fmla="*/ 638141 h 1503200"/>
              <a:gd name="connsiteX756" fmla="*/ 537149 w 1807195"/>
              <a:gd name="connsiteY756" fmla="*/ 637801 h 1503200"/>
              <a:gd name="connsiteX757" fmla="*/ 544856 w 1807195"/>
              <a:gd name="connsiteY757" fmla="*/ 637801 h 1503200"/>
              <a:gd name="connsiteX758" fmla="*/ 549957 w 1807195"/>
              <a:gd name="connsiteY758" fmla="*/ 638594 h 1503200"/>
              <a:gd name="connsiteX759" fmla="*/ 557665 w 1807195"/>
              <a:gd name="connsiteY759" fmla="*/ 640748 h 1503200"/>
              <a:gd name="connsiteX760" fmla="*/ 557891 w 1807195"/>
              <a:gd name="connsiteY760" fmla="*/ 641201 h 1503200"/>
              <a:gd name="connsiteX761" fmla="*/ 559365 w 1807195"/>
              <a:gd name="connsiteY761" fmla="*/ 647095 h 1503200"/>
              <a:gd name="connsiteX762" fmla="*/ 559705 w 1807195"/>
              <a:gd name="connsiteY762" fmla="*/ 649815 h 1503200"/>
              <a:gd name="connsiteX763" fmla="*/ 559251 w 1807195"/>
              <a:gd name="connsiteY763" fmla="*/ 654462 h 1503200"/>
              <a:gd name="connsiteX764" fmla="*/ 560498 w 1807195"/>
              <a:gd name="connsiteY764" fmla="*/ 657183 h 1503200"/>
              <a:gd name="connsiteX765" fmla="*/ 564919 w 1807195"/>
              <a:gd name="connsiteY765" fmla="*/ 663644 h 1503200"/>
              <a:gd name="connsiteX766" fmla="*/ 567072 w 1807195"/>
              <a:gd name="connsiteY766" fmla="*/ 666024 h 1503200"/>
              <a:gd name="connsiteX767" fmla="*/ 569226 w 1807195"/>
              <a:gd name="connsiteY767" fmla="*/ 667611 h 1503200"/>
              <a:gd name="connsiteX768" fmla="*/ 571493 w 1807195"/>
              <a:gd name="connsiteY768" fmla="*/ 668064 h 1503200"/>
              <a:gd name="connsiteX769" fmla="*/ 574667 w 1807195"/>
              <a:gd name="connsiteY769" fmla="*/ 668064 h 1503200"/>
              <a:gd name="connsiteX770" fmla="*/ 578747 w 1807195"/>
              <a:gd name="connsiteY770" fmla="*/ 667951 h 1503200"/>
              <a:gd name="connsiteX771" fmla="*/ 586115 w 1807195"/>
              <a:gd name="connsiteY771" fmla="*/ 666817 h 1503200"/>
              <a:gd name="connsiteX772" fmla="*/ 602210 w 1807195"/>
              <a:gd name="connsiteY772" fmla="*/ 666137 h 1503200"/>
              <a:gd name="connsiteX773" fmla="*/ 606404 w 1807195"/>
              <a:gd name="connsiteY773" fmla="*/ 665797 h 1503200"/>
              <a:gd name="connsiteX774" fmla="*/ 610144 w 1807195"/>
              <a:gd name="connsiteY774" fmla="*/ 663984 h 1503200"/>
              <a:gd name="connsiteX775" fmla="*/ 613658 w 1807195"/>
              <a:gd name="connsiteY775" fmla="*/ 663757 h 1503200"/>
              <a:gd name="connsiteX776" fmla="*/ 615925 w 1807195"/>
              <a:gd name="connsiteY776" fmla="*/ 664324 h 1503200"/>
              <a:gd name="connsiteX777" fmla="*/ 623746 w 1807195"/>
              <a:gd name="connsiteY777" fmla="*/ 663077 h 1503200"/>
              <a:gd name="connsiteX778" fmla="*/ 634173 w 1807195"/>
              <a:gd name="connsiteY778" fmla="*/ 662283 h 1503200"/>
              <a:gd name="connsiteX779" fmla="*/ 644148 w 1807195"/>
              <a:gd name="connsiteY779" fmla="*/ 660470 h 1503200"/>
              <a:gd name="connsiteX780" fmla="*/ 654916 w 1807195"/>
              <a:gd name="connsiteY780" fmla="*/ 657296 h 1503200"/>
              <a:gd name="connsiteX781" fmla="*/ 659336 w 1807195"/>
              <a:gd name="connsiteY781" fmla="*/ 654689 h 1503200"/>
              <a:gd name="connsiteX782" fmla="*/ 662963 w 1807195"/>
              <a:gd name="connsiteY782" fmla="*/ 651969 h 1503200"/>
              <a:gd name="connsiteX783" fmla="*/ 666817 w 1807195"/>
              <a:gd name="connsiteY783" fmla="*/ 650495 h 1503200"/>
              <a:gd name="connsiteX784" fmla="*/ 677132 w 1807195"/>
              <a:gd name="connsiteY784" fmla="*/ 649702 h 1503200"/>
              <a:gd name="connsiteX785" fmla="*/ 685746 w 1807195"/>
              <a:gd name="connsiteY785" fmla="*/ 647888 h 1503200"/>
              <a:gd name="connsiteX786" fmla="*/ 687560 w 1807195"/>
              <a:gd name="connsiteY786" fmla="*/ 646755 h 1503200"/>
              <a:gd name="connsiteX787" fmla="*/ 692320 w 1807195"/>
              <a:gd name="connsiteY787" fmla="*/ 642108 h 1503200"/>
              <a:gd name="connsiteX788" fmla="*/ 694134 w 1807195"/>
              <a:gd name="connsiteY788" fmla="*/ 640974 h 1503200"/>
              <a:gd name="connsiteX789" fmla="*/ 697761 w 1807195"/>
              <a:gd name="connsiteY789" fmla="*/ 634513 h 1503200"/>
              <a:gd name="connsiteX790" fmla="*/ 699688 w 1807195"/>
              <a:gd name="connsiteY790" fmla="*/ 632133 h 1503200"/>
              <a:gd name="connsiteX791" fmla="*/ 701728 w 1807195"/>
              <a:gd name="connsiteY791" fmla="*/ 630886 h 1503200"/>
              <a:gd name="connsiteX792" fmla="*/ 704222 w 1807195"/>
              <a:gd name="connsiteY792" fmla="*/ 630886 h 1503200"/>
              <a:gd name="connsiteX793" fmla="*/ 706715 w 1807195"/>
              <a:gd name="connsiteY793" fmla="*/ 631907 h 1503200"/>
              <a:gd name="connsiteX794" fmla="*/ 707962 w 1807195"/>
              <a:gd name="connsiteY794" fmla="*/ 633153 h 1503200"/>
              <a:gd name="connsiteX795" fmla="*/ 708302 w 1807195"/>
              <a:gd name="connsiteY795" fmla="*/ 634740 h 1503200"/>
              <a:gd name="connsiteX796" fmla="*/ 708075 w 1807195"/>
              <a:gd name="connsiteY796" fmla="*/ 637007 h 1503200"/>
              <a:gd name="connsiteX797" fmla="*/ 708075 w 1807195"/>
              <a:gd name="connsiteY797" fmla="*/ 638141 h 1503200"/>
              <a:gd name="connsiteX798" fmla="*/ 708415 w 1807195"/>
              <a:gd name="connsiteY798" fmla="*/ 639161 h 1503200"/>
              <a:gd name="connsiteX799" fmla="*/ 709889 w 1807195"/>
              <a:gd name="connsiteY799" fmla="*/ 640294 h 1503200"/>
              <a:gd name="connsiteX800" fmla="*/ 712496 w 1807195"/>
              <a:gd name="connsiteY800" fmla="*/ 641541 h 1503200"/>
              <a:gd name="connsiteX801" fmla="*/ 715216 w 1807195"/>
              <a:gd name="connsiteY801" fmla="*/ 642108 h 1503200"/>
              <a:gd name="connsiteX802" fmla="*/ 719410 w 1807195"/>
              <a:gd name="connsiteY802" fmla="*/ 641881 h 1503200"/>
              <a:gd name="connsiteX803" fmla="*/ 724964 w 1807195"/>
              <a:gd name="connsiteY803" fmla="*/ 642674 h 1503200"/>
              <a:gd name="connsiteX804" fmla="*/ 730518 w 1807195"/>
              <a:gd name="connsiteY804" fmla="*/ 644261 h 1503200"/>
              <a:gd name="connsiteX805" fmla="*/ 735505 w 1807195"/>
              <a:gd name="connsiteY805" fmla="*/ 644715 h 1503200"/>
              <a:gd name="connsiteX806" fmla="*/ 735505 w 1807195"/>
              <a:gd name="connsiteY806" fmla="*/ 645168 h 1503200"/>
              <a:gd name="connsiteX807" fmla="*/ 735505 w 1807195"/>
              <a:gd name="connsiteY807" fmla="*/ 645735 h 1503200"/>
              <a:gd name="connsiteX808" fmla="*/ 732898 w 1807195"/>
              <a:gd name="connsiteY808" fmla="*/ 648568 h 1503200"/>
              <a:gd name="connsiteX809" fmla="*/ 732445 w 1807195"/>
              <a:gd name="connsiteY809" fmla="*/ 649475 h 1503200"/>
              <a:gd name="connsiteX810" fmla="*/ 733692 w 1807195"/>
              <a:gd name="connsiteY810" fmla="*/ 650835 h 1503200"/>
              <a:gd name="connsiteX811" fmla="*/ 744686 w 1807195"/>
              <a:gd name="connsiteY811" fmla="*/ 652649 h 1503200"/>
              <a:gd name="connsiteX812" fmla="*/ 746953 w 1807195"/>
              <a:gd name="connsiteY812" fmla="*/ 651062 h 1503200"/>
              <a:gd name="connsiteX813" fmla="*/ 749107 w 1807195"/>
              <a:gd name="connsiteY813" fmla="*/ 650495 h 1503200"/>
              <a:gd name="connsiteX814" fmla="*/ 755001 w 1807195"/>
              <a:gd name="connsiteY814" fmla="*/ 652876 h 1503200"/>
              <a:gd name="connsiteX815" fmla="*/ 760101 w 1807195"/>
              <a:gd name="connsiteY815" fmla="*/ 653556 h 1503200"/>
              <a:gd name="connsiteX816" fmla="*/ 767356 w 1807195"/>
              <a:gd name="connsiteY816" fmla="*/ 655029 h 1503200"/>
              <a:gd name="connsiteX817" fmla="*/ 773590 w 1807195"/>
              <a:gd name="connsiteY817" fmla="*/ 654236 h 1503200"/>
              <a:gd name="connsiteX818" fmla="*/ 779030 w 1807195"/>
              <a:gd name="connsiteY818" fmla="*/ 654462 h 1503200"/>
              <a:gd name="connsiteX819" fmla="*/ 780277 w 1807195"/>
              <a:gd name="connsiteY819" fmla="*/ 654122 h 1503200"/>
              <a:gd name="connsiteX820" fmla="*/ 782204 w 1807195"/>
              <a:gd name="connsiteY820" fmla="*/ 652876 h 1503200"/>
              <a:gd name="connsiteX821" fmla="*/ 787304 w 1807195"/>
              <a:gd name="connsiteY821" fmla="*/ 651969 h 1503200"/>
              <a:gd name="connsiteX822" fmla="*/ 789911 w 1807195"/>
              <a:gd name="connsiteY822" fmla="*/ 650609 h 1503200"/>
              <a:gd name="connsiteX823" fmla="*/ 797619 w 1807195"/>
              <a:gd name="connsiteY823" fmla="*/ 648115 h 1503200"/>
              <a:gd name="connsiteX824" fmla="*/ 800113 w 1807195"/>
              <a:gd name="connsiteY824" fmla="*/ 646755 h 1503200"/>
              <a:gd name="connsiteX825" fmla="*/ 801586 w 1807195"/>
              <a:gd name="connsiteY825" fmla="*/ 642561 h 1503200"/>
              <a:gd name="connsiteX826" fmla="*/ 801586 w 1807195"/>
              <a:gd name="connsiteY826" fmla="*/ 640634 h 1503200"/>
              <a:gd name="connsiteX827" fmla="*/ 800906 w 1807195"/>
              <a:gd name="connsiteY827" fmla="*/ 639274 h 1503200"/>
              <a:gd name="connsiteX828" fmla="*/ 799886 w 1807195"/>
              <a:gd name="connsiteY828" fmla="*/ 638367 h 1503200"/>
              <a:gd name="connsiteX829" fmla="*/ 799319 w 1807195"/>
              <a:gd name="connsiteY829" fmla="*/ 638141 h 1503200"/>
              <a:gd name="connsiteX830" fmla="*/ 797392 w 1807195"/>
              <a:gd name="connsiteY830" fmla="*/ 638481 h 1503200"/>
              <a:gd name="connsiteX831" fmla="*/ 796259 w 1807195"/>
              <a:gd name="connsiteY831" fmla="*/ 637687 h 1503200"/>
              <a:gd name="connsiteX832" fmla="*/ 795919 w 1807195"/>
              <a:gd name="connsiteY832" fmla="*/ 636780 h 1503200"/>
              <a:gd name="connsiteX833" fmla="*/ 795919 w 1807195"/>
              <a:gd name="connsiteY833" fmla="*/ 635760 h 1503200"/>
              <a:gd name="connsiteX834" fmla="*/ 795919 w 1807195"/>
              <a:gd name="connsiteY834" fmla="*/ 634627 h 1503200"/>
              <a:gd name="connsiteX835" fmla="*/ 796259 w 1807195"/>
              <a:gd name="connsiteY835" fmla="*/ 633720 h 1503200"/>
              <a:gd name="connsiteX836" fmla="*/ 797846 w 1807195"/>
              <a:gd name="connsiteY836" fmla="*/ 631907 h 1503200"/>
              <a:gd name="connsiteX837" fmla="*/ 797846 w 1807195"/>
              <a:gd name="connsiteY837" fmla="*/ 631226 h 1503200"/>
              <a:gd name="connsiteX838" fmla="*/ 796372 w 1807195"/>
              <a:gd name="connsiteY838" fmla="*/ 629640 h 1503200"/>
              <a:gd name="connsiteX839" fmla="*/ 794219 w 1807195"/>
              <a:gd name="connsiteY839" fmla="*/ 628733 h 1503200"/>
              <a:gd name="connsiteX840" fmla="*/ 788211 w 1807195"/>
              <a:gd name="connsiteY840" fmla="*/ 629186 h 1503200"/>
              <a:gd name="connsiteX841" fmla="*/ 786171 w 1807195"/>
              <a:gd name="connsiteY841" fmla="*/ 630773 h 1503200"/>
              <a:gd name="connsiteX842" fmla="*/ 781410 w 1807195"/>
              <a:gd name="connsiteY842" fmla="*/ 633040 h 1503200"/>
              <a:gd name="connsiteX843" fmla="*/ 779257 w 1807195"/>
              <a:gd name="connsiteY843" fmla="*/ 634400 h 1503200"/>
              <a:gd name="connsiteX844" fmla="*/ 775063 w 1807195"/>
              <a:gd name="connsiteY844" fmla="*/ 639387 h 1503200"/>
              <a:gd name="connsiteX845" fmla="*/ 774496 w 1807195"/>
              <a:gd name="connsiteY845" fmla="*/ 639727 h 1503200"/>
              <a:gd name="connsiteX846" fmla="*/ 774496 w 1807195"/>
              <a:gd name="connsiteY846" fmla="*/ 638481 h 1503200"/>
              <a:gd name="connsiteX847" fmla="*/ 776197 w 1807195"/>
              <a:gd name="connsiteY847" fmla="*/ 633380 h 1503200"/>
              <a:gd name="connsiteX848" fmla="*/ 776197 w 1807195"/>
              <a:gd name="connsiteY848" fmla="*/ 630773 h 1503200"/>
              <a:gd name="connsiteX849" fmla="*/ 775970 w 1807195"/>
              <a:gd name="connsiteY849" fmla="*/ 629300 h 1503200"/>
              <a:gd name="connsiteX850" fmla="*/ 775743 w 1807195"/>
              <a:gd name="connsiteY850" fmla="*/ 628733 h 1503200"/>
              <a:gd name="connsiteX851" fmla="*/ 774950 w 1807195"/>
              <a:gd name="connsiteY851" fmla="*/ 628733 h 1503200"/>
              <a:gd name="connsiteX852" fmla="*/ 774156 w 1807195"/>
              <a:gd name="connsiteY852" fmla="*/ 628279 h 1503200"/>
              <a:gd name="connsiteX853" fmla="*/ 771096 w 1807195"/>
              <a:gd name="connsiteY853" fmla="*/ 625446 h 1503200"/>
              <a:gd name="connsiteX854" fmla="*/ 768602 w 1807195"/>
              <a:gd name="connsiteY854" fmla="*/ 623746 h 1503200"/>
              <a:gd name="connsiteX855" fmla="*/ 767696 w 1807195"/>
              <a:gd name="connsiteY855" fmla="*/ 622499 h 1503200"/>
              <a:gd name="connsiteX856" fmla="*/ 768262 w 1807195"/>
              <a:gd name="connsiteY856" fmla="*/ 621592 h 1503200"/>
              <a:gd name="connsiteX857" fmla="*/ 769849 w 1807195"/>
              <a:gd name="connsiteY857" fmla="*/ 620912 h 1503200"/>
              <a:gd name="connsiteX858" fmla="*/ 770983 w 1807195"/>
              <a:gd name="connsiteY858" fmla="*/ 621365 h 1503200"/>
              <a:gd name="connsiteX859" fmla="*/ 775970 w 1807195"/>
              <a:gd name="connsiteY859" fmla="*/ 624539 h 1503200"/>
              <a:gd name="connsiteX860" fmla="*/ 778803 w 1807195"/>
              <a:gd name="connsiteY860" fmla="*/ 625672 h 1503200"/>
              <a:gd name="connsiteX861" fmla="*/ 782431 w 1807195"/>
              <a:gd name="connsiteY861" fmla="*/ 626353 h 1503200"/>
              <a:gd name="connsiteX862" fmla="*/ 784924 w 1807195"/>
              <a:gd name="connsiteY862" fmla="*/ 626353 h 1503200"/>
              <a:gd name="connsiteX863" fmla="*/ 786058 w 1807195"/>
              <a:gd name="connsiteY863" fmla="*/ 625332 h 1503200"/>
              <a:gd name="connsiteX864" fmla="*/ 786511 w 1807195"/>
              <a:gd name="connsiteY864" fmla="*/ 624652 h 1503200"/>
              <a:gd name="connsiteX865" fmla="*/ 786511 w 1807195"/>
              <a:gd name="connsiteY865" fmla="*/ 623519 h 1503200"/>
              <a:gd name="connsiteX866" fmla="*/ 786511 w 1807195"/>
              <a:gd name="connsiteY866" fmla="*/ 622045 h 1503200"/>
              <a:gd name="connsiteX867" fmla="*/ 786058 w 1807195"/>
              <a:gd name="connsiteY867" fmla="*/ 620799 h 1503200"/>
              <a:gd name="connsiteX868" fmla="*/ 785378 w 1807195"/>
              <a:gd name="connsiteY868" fmla="*/ 619778 h 1503200"/>
              <a:gd name="connsiteX869" fmla="*/ 786851 w 1807195"/>
              <a:gd name="connsiteY869" fmla="*/ 618192 h 1503200"/>
              <a:gd name="connsiteX870" fmla="*/ 790478 w 1807195"/>
              <a:gd name="connsiteY870" fmla="*/ 616038 h 1503200"/>
              <a:gd name="connsiteX871" fmla="*/ 792859 w 1807195"/>
              <a:gd name="connsiteY871" fmla="*/ 614905 h 1503200"/>
              <a:gd name="connsiteX872" fmla="*/ 793879 w 1807195"/>
              <a:gd name="connsiteY872" fmla="*/ 614905 h 1503200"/>
              <a:gd name="connsiteX873" fmla="*/ 795579 w 1807195"/>
              <a:gd name="connsiteY873" fmla="*/ 615585 h 1503200"/>
              <a:gd name="connsiteX874" fmla="*/ 800453 w 1807195"/>
              <a:gd name="connsiteY874" fmla="*/ 618985 h 1503200"/>
              <a:gd name="connsiteX875" fmla="*/ 803060 w 1807195"/>
              <a:gd name="connsiteY875" fmla="*/ 620345 h 1503200"/>
              <a:gd name="connsiteX876" fmla="*/ 804873 w 1807195"/>
              <a:gd name="connsiteY876" fmla="*/ 620572 h 1503200"/>
              <a:gd name="connsiteX877" fmla="*/ 805780 w 1807195"/>
              <a:gd name="connsiteY877" fmla="*/ 619665 h 1503200"/>
              <a:gd name="connsiteX878" fmla="*/ 806573 w 1807195"/>
              <a:gd name="connsiteY878" fmla="*/ 618305 h 1503200"/>
              <a:gd name="connsiteX879" fmla="*/ 807707 w 1807195"/>
              <a:gd name="connsiteY879" fmla="*/ 615245 h 1503200"/>
              <a:gd name="connsiteX880" fmla="*/ 808160 w 1807195"/>
              <a:gd name="connsiteY880" fmla="*/ 614565 h 1503200"/>
              <a:gd name="connsiteX881" fmla="*/ 808727 w 1807195"/>
              <a:gd name="connsiteY881" fmla="*/ 615245 h 1503200"/>
              <a:gd name="connsiteX882" fmla="*/ 809860 w 1807195"/>
              <a:gd name="connsiteY882" fmla="*/ 618532 h 1503200"/>
              <a:gd name="connsiteX883" fmla="*/ 811107 w 1807195"/>
              <a:gd name="connsiteY883" fmla="*/ 620118 h 1503200"/>
              <a:gd name="connsiteX884" fmla="*/ 813601 w 1807195"/>
              <a:gd name="connsiteY884" fmla="*/ 621365 h 1503200"/>
              <a:gd name="connsiteX885" fmla="*/ 817115 w 1807195"/>
              <a:gd name="connsiteY885" fmla="*/ 621819 h 1503200"/>
              <a:gd name="connsiteX886" fmla="*/ 818361 w 1807195"/>
              <a:gd name="connsiteY886" fmla="*/ 621365 h 1503200"/>
              <a:gd name="connsiteX887" fmla="*/ 819382 w 1807195"/>
              <a:gd name="connsiteY887" fmla="*/ 620005 h 1503200"/>
              <a:gd name="connsiteX888" fmla="*/ 812581 w 1807195"/>
              <a:gd name="connsiteY888" fmla="*/ 633947 h 1503200"/>
              <a:gd name="connsiteX889" fmla="*/ 814281 w 1807195"/>
              <a:gd name="connsiteY889" fmla="*/ 633607 h 1503200"/>
              <a:gd name="connsiteX890" fmla="*/ 815188 w 1807195"/>
              <a:gd name="connsiteY890" fmla="*/ 632927 h 1503200"/>
              <a:gd name="connsiteX891" fmla="*/ 815981 w 1807195"/>
              <a:gd name="connsiteY891" fmla="*/ 631793 h 1503200"/>
              <a:gd name="connsiteX892" fmla="*/ 816775 w 1807195"/>
              <a:gd name="connsiteY892" fmla="*/ 631226 h 1503200"/>
              <a:gd name="connsiteX893" fmla="*/ 817795 w 1807195"/>
              <a:gd name="connsiteY893" fmla="*/ 631000 h 1503200"/>
              <a:gd name="connsiteX894" fmla="*/ 817115 w 1807195"/>
              <a:gd name="connsiteY894" fmla="*/ 629640 h 1503200"/>
              <a:gd name="connsiteX895" fmla="*/ 815754 w 1807195"/>
              <a:gd name="connsiteY895" fmla="*/ 627826 h 1503200"/>
              <a:gd name="connsiteX896" fmla="*/ 812807 w 1807195"/>
              <a:gd name="connsiteY896" fmla="*/ 626579 h 1503200"/>
              <a:gd name="connsiteX897" fmla="*/ 811447 w 1807195"/>
              <a:gd name="connsiteY897" fmla="*/ 626579 h 1503200"/>
              <a:gd name="connsiteX898" fmla="*/ 810654 w 1807195"/>
              <a:gd name="connsiteY898" fmla="*/ 627146 h 1503200"/>
              <a:gd name="connsiteX899" fmla="*/ 810654 w 1807195"/>
              <a:gd name="connsiteY899" fmla="*/ 627939 h 1503200"/>
              <a:gd name="connsiteX900" fmla="*/ 811107 w 1807195"/>
              <a:gd name="connsiteY900" fmla="*/ 628846 h 1503200"/>
              <a:gd name="connsiteX901" fmla="*/ 813147 w 1807195"/>
              <a:gd name="connsiteY901" fmla="*/ 629753 h 1503200"/>
              <a:gd name="connsiteX902" fmla="*/ 813601 w 1807195"/>
              <a:gd name="connsiteY902" fmla="*/ 630206 h 1503200"/>
              <a:gd name="connsiteX903" fmla="*/ 813374 w 1807195"/>
              <a:gd name="connsiteY903" fmla="*/ 630886 h 1503200"/>
              <a:gd name="connsiteX904" fmla="*/ 811901 w 1807195"/>
              <a:gd name="connsiteY904" fmla="*/ 631680 h 1503200"/>
              <a:gd name="connsiteX905" fmla="*/ 812354 w 1807195"/>
              <a:gd name="connsiteY905" fmla="*/ 632020 h 1503200"/>
              <a:gd name="connsiteX906" fmla="*/ 812354 w 1807195"/>
              <a:gd name="connsiteY906" fmla="*/ 632587 h 1503200"/>
              <a:gd name="connsiteX907" fmla="*/ 812354 w 1807195"/>
              <a:gd name="connsiteY907" fmla="*/ 633607 h 1503200"/>
              <a:gd name="connsiteX908" fmla="*/ 812694 w 1807195"/>
              <a:gd name="connsiteY908" fmla="*/ 633607 h 1503200"/>
              <a:gd name="connsiteX909" fmla="*/ 837857 w 1807195"/>
              <a:gd name="connsiteY909" fmla="*/ 650835 h 1503200"/>
              <a:gd name="connsiteX910" fmla="*/ 838310 w 1807195"/>
              <a:gd name="connsiteY910" fmla="*/ 648568 h 1503200"/>
              <a:gd name="connsiteX911" fmla="*/ 838084 w 1807195"/>
              <a:gd name="connsiteY911" fmla="*/ 647322 h 1503200"/>
              <a:gd name="connsiteX912" fmla="*/ 837517 w 1807195"/>
              <a:gd name="connsiteY912" fmla="*/ 645848 h 1503200"/>
              <a:gd name="connsiteX913" fmla="*/ 836724 w 1807195"/>
              <a:gd name="connsiteY913" fmla="*/ 644828 h 1503200"/>
              <a:gd name="connsiteX914" fmla="*/ 835023 w 1807195"/>
              <a:gd name="connsiteY914" fmla="*/ 644148 h 1503200"/>
              <a:gd name="connsiteX915" fmla="*/ 834343 w 1807195"/>
              <a:gd name="connsiteY915" fmla="*/ 644715 h 1503200"/>
              <a:gd name="connsiteX916" fmla="*/ 833323 w 1807195"/>
              <a:gd name="connsiteY916" fmla="*/ 646415 h 1503200"/>
              <a:gd name="connsiteX917" fmla="*/ 833096 w 1807195"/>
              <a:gd name="connsiteY917" fmla="*/ 647095 h 1503200"/>
              <a:gd name="connsiteX918" fmla="*/ 833096 w 1807195"/>
              <a:gd name="connsiteY918" fmla="*/ 647548 h 1503200"/>
              <a:gd name="connsiteX919" fmla="*/ 834117 w 1807195"/>
              <a:gd name="connsiteY919" fmla="*/ 649475 h 1503200"/>
              <a:gd name="connsiteX920" fmla="*/ 835250 w 1807195"/>
              <a:gd name="connsiteY920" fmla="*/ 650269 h 1503200"/>
              <a:gd name="connsiteX921" fmla="*/ 837744 w 1807195"/>
              <a:gd name="connsiteY921" fmla="*/ 650835 h 1503200"/>
              <a:gd name="connsiteX922" fmla="*/ 826069 w 1807195"/>
              <a:gd name="connsiteY922" fmla="*/ 658090 h 1503200"/>
              <a:gd name="connsiteX923" fmla="*/ 826522 w 1807195"/>
              <a:gd name="connsiteY923" fmla="*/ 658090 h 1503200"/>
              <a:gd name="connsiteX924" fmla="*/ 827542 w 1807195"/>
              <a:gd name="connsiteY924" fmla="*/ 657183 h 1503200"/>
              <a:gd name="connsiteX925" fmla="*/ 827996 w 1807195"/>
              <a:gd name="connsiteY925" fmla="*/ 657183 h 1503200"/>
              <a:gd name="connsiteX926" fmla="*/ 828336 w 1807195"/>
              <a:gd name="connsiteY926" fmla="*/ 657409 h 1503200"/>
              <a:gd name="connsiteX927" fmla="*/ 829129 w 1807195"/>
              <a:gd name="connsiteY927" fmla="*/ 658883 h 1503200"/>
              <a:gd name="connsiteX928" fmla="*/ 830036 w 1807195"/>
              <a:gd name="connsiteY928" fmla="*/ 659790 h 1503200"/>
              <a:gd name="connsiteX929" fmla="*/ 830716 w 1807195"/>
              <a:gd name="connsiteY929" fmla="*/ 659563 h 1503200"/>
              <a:gd name="connsiteX930" fmla="*/ 832303 w 1807195"/>
              <a:gd name="connsiteY930" fmla="*/ 658090 h 1503200"/>
              <a:gd name="connsiteX931" fmla="*/ 833096 w 1807195"/>
              <a:gd name="connsiteY931" fmla="*/ 657750 h 1503200"/>
              <a:gd name="connsiteX932" fmla="*/ 833777 w 1807195"/>
              <a:gd name="connsiteY932" fmla="*/ 656503 h 1503200"/>
              <a:gd name="connsiteX933" fmla="*/ 834570 w 1807195"/>
              <a:gd name="connsiteY933" fmla="*/ 652762 h 1503200"/>
              <a:gd name="connsiteX934" fmla="*/ 834003 w 1807195"/>
              <a:gd name="connsiteY934" fmla="*/ 651855 h 1503200"/>
              <a:gd name="connsiteX935" fmla="*/ 832303 w 1807195"/>
              <a:gd name="connsiteY935" fmla="*/ 650609 h 1503200"/>
              <a:gd name="connsiteX936" fmla="*/ 831510 w 1807195"/>
              <a:gd name="connsiteY936" fmla="*/ 649022 h 1503200"/>
              <a:gd name="connsiteX937" fmla="*/ 829809 w 1807195"/>
              <a:gd name="connsiteY937" fmla="*/ 647888 h 1503200"/>
              <a:gd name="connsiteX938" fmla="*/ 827656 w 1807195"/>
              <a:gd name="connsiteY938" fmla="*/ 647662 h 1503200"/>
              <a:gd name="connsiteX939" fmla="*/ 826749 w 1807195"/>
              <a:gd name="connsiteY939" fmla="*/ 648002 h 1503200"/>
              <a:gd name="connsiteX940" fmla="*/ 826069 w 1807195"/>
              <a:gd name="connsiteY940" fmla="*/ 648682 h 1503200"/>
              <a:gd name="connsiteX941" fmla="*/ 825842 w 1807195"/>
              <a:gd name="connsiteY941" fmla="*/ 649475 h 1503200"/>
              <a:gd name="connsiteX942" fmla="*/ 826069 w 1807195"/>
              <a:gd name="connsiteY942" fmla="*/ 650269 h 1503200"/>
              <a:gd name="connsiteX943" fmla="*/ 826069 w 1807195"/>
              <a:gd name="connsiteY943" fmla="*/ 651289 h 1503200"/>
              <a:gd name="connsiteX944" fmla="*/ 825502 w 1807195"/>
              <a:gd name="connsiteY944" fmla="*/ 654236 h 1503200"/>
              <a:gd name="connsiteX945" fmla="*/ 825502 w 1807195"/>
              <a:gd name="connsiteY945" fmla="*/ 656163 h 1503200"/>
              <a:gd name="connsiteX946" fmla="*/ 825729 w 1807195"/>
              <a:gd name="connsiteY946" fmla="*/ 657409 h 1503200"/>
              <a:gd name="connsiteX947" fmla="*/ 826182 w 1807195"/>
              <a:gd name="connsiteY947" fmla="*/ 658090 h 1503200"/>
              <a:gd name="connsiteX948" fmla="*/ 1031906 w 1807195"/>
              <a:gd name="connsiteY948" fmla="*/ 636440 h 1503200"/>
              <a:gd name="connsiteX949" fmla="*/ 1030659 w 1807195"/>
              <a:gd name="connsiteY949" fmla="*/ 634740 h 1503200"/>
              <a:gd name="connsiteX950" fmla="*/ 1029413 w 1807195"/>
              <a:gd name="connsiteY950" fmla="*/ 634513 h 1503200"/>
              <a:gd name="connsiteX951" fmla="*/ 1027826 w 1807195"/>
              <a:gd name="connsiteY951" fmla="*/ 635194 h 1503200"/>
              <a:gd name="connsiteX952" fmla="*/ 1027372 w 1807195"/>
              <a:gd name="connsiteY952" fmla="*/ 635987 h 1503200"/>
              <a:gd name="connsiteX953" fmla="*/ 1027372 w 1807195"/>
              <a:gd name="connsiteY953" fmla="*/ 637687 h 1503200"/>
              <a:gd name="connsiteX954" fmla="*/ 1028959 w 1807195"/>
              <a:gd name="connsiteY954" fmla="*/ 637914 h 1503200"/>
              <a:gd name="connsiteX955" fmla="*/ 1029299 w 1807195"/>
              <a:gd name="connsiteY955" fmla="*/ 639047 h 1503200"/>
              <a:gd name="connsiteX956" fmla="*/ 1030206 w 1807195"/>
              <a:gd name="connsiteY956" fmla="*/ 639387 h 1503200"/>
              <a:gd name="connsiteX957" fmla="*/ 1031226 w 1807195"/>
              <a:gd name="connsiteY957" fmla="*/ 640974 h 1503200"/>
              <a:gd name="connsiteX958" fmla="*/ 1032926 w 1807195"/>
              <a:gd name="connsiteY958" fmla="*/ 640521 h 1503200"/>
              <a:gd name="connsiteX959" fmla="*/ 1032926 w 1807195"/>
              <a:gd name="connsiteY959" fmla="*/ 639501 h 1503200"/>
              <a:gd name="connsiteX960" fmla="*/ 1032586 w 1807195"/>
              <a:gd name="connsiteY960" fmla="*/ 637801 h 1503200"/>
              <a:gd name="connsiteX961" fmla="*/ 1032019 w 1807195"/>
              <a:gd name="connsiteY961" fmla="*/ 636440 h 1503200"/>
              <a:gd name="connsiteX962" fmla="*/ 1332274 w 1807195"/>
              <a:gd name="connsiteY962" fmla="*/ 674525 h 1503200"/>
              <a:gd name="connsiteX963" fmla="*/ 1329894 w 1807195"/>
              <a:gd name="connsiteY963" fmla="*/ 674751 h 1503200"/>
              <a:gd name="connsiteX964" fmla="*/ 1327740 w 1807195"/>
              <a:gd name="connsiteY964" fmla="*/ 675432 h 1503200"/>
              <a:gd name="connsiteX965" fmla="*/ 1326040 w 1807195"/>
              <a:gd name="connsiteY965" fmla="*/ 675658 h 1503200"/>
              <a:gd name="connsiteX966" fmla="*/ 1322073 w 1807195"/>
              <a:gd name="connsiteY966" fmla="*/ 675318 h 1503200"/>
              <a:gd name="connsiteX967" fmla="*/ 1317313 w 1807195"/>
              <a:gd name="connsiteY967" fmla="*/ 676792 h 1503200"/>
              <a:gd name="connsiteX968" fmla="*/ 1315386 w 1807195"/>
              <a:gd name="connsiteY968" fmla="*/ 677699 h 1503200"/>
              <a:gd name="connsiteX969" fmla="*/ 1314366 w 1807195"/>
              <a:gd name="connsiteY969" fmla="*/ 678605 h 1503200"/>
              <a:gd name="connsiteX970" fmla="*/ 1310172 w 1807195"/>
              <a:gd name="connsiteY970" fmla="*/ 683933 h 1503200"/>
              <a:gd name="connsiteX971" fmla="*/ 1306431 w 1807195"/>
              <a:gd name="connsiteY971" fmla="*/ 689373 h 1503200"/>
              <a:gd name="connsiteX972" fmla="*/ 1304278 w 1807195"/>
              <a:gd name="connsiteY972" fmla="*/ 693000 h 1503200"/>
              <a:gd name="connsiteX973" fmla="*/ 1302691 w 1807195"/>
              <a:gd name="connsiteY973" fmla="*/ 698441 h 1503200"/>
              <a:gd name="connsiteX974" fmla="*/ 1302691 w 1807195"/>
              <a:gd name="connsiteY974" fmla="*/ 699234 h 1503200"/>
              <a:gd name="connsiteX975" fmla="*/ 1304391 w 1807195"/>
              <a:gd name="connsiteY975" fmla="*/ 705922 h 1503200"/>
              <a:gd name="connsiteX976" fmla="*/ 1305751 w 1807195"/>
              <a:gd name="connsiteY976" fmla="*/ 709662 h 1503200"/>
              <a:gd name="connsiteX977" fmla="*/ 1307451 w 1807195"/>
              <a:gd name="connsiteY977" fmla="*/ 712949 h 1503200"/>
              <a:gd name="connsiteX978" fmla="*/ 1308925 w 1807195"/>
              <a:gd name="connsiteY978" fmla="*/ 714876 h 1503200"/>
              <a:gd name="connsiteX979" fmla="*/ 1310172 w 1807195"/>
              <a:gd name="connsiteY979" fmla="*/ 715443 h 1503200"/>
              <a:gd name="connsiteX980" fmla="*/ 1311872 w 1807195"/>
              <a:gd name="connsiteY980" fmla="*/ 715783 h 1503200"/>
              <a:gd name="connsiteX981" fmla="*/ 1315272 w 1807195"/>
              <a:gd name="connsiteY981" fmla="*/ 716010 h 1503200"/>
              <a:gd name="connsiteX982" fmla="*/ 1322640 w 1807195"/>
              <a:gd name="connsiteY982" fmla="*/ 715216 h 1503200"/>
              <a:gd name="connsiteX983" fmla="*/ 1328421 w 1807195"/>
              <a:gd name="connsiteY983" fmla="*/ 715216 h 1503200"/>
              <a:gd name="connsiteX984" fmla="*/ 1333974 w 1807195"/>
              <a:gd name="connsiteY984" fmla="*/ 714309 h 1503200"/>
              <a:gd name="connsiteX985" fmla="*/ 1341795 w 1807195"/>
              <a:gd name="connsiteY985" fmla="*/ 711249 h 1503200"/>
              <a:gd name="connsiteX986" fmla="*/ 1343496 w 1807195"/>
              <a:gd name="connsiteY986" fmla="*/ 710002 h 1503200"/>
              <a:gd name="connsiteX987" fmla="*/ 1345763 w 1807195"/>
              <a:gd name="connsiteY987" fmla="*/ 707849 h 1503200"/>
              <a:gd name="connsiteX988" fmla="*/ 1347236 w 1807195"/>
              <a:gd name="connsiteY988" fmla="*/ 704902 h 1503200"/>
              <a:gd name="connsiteX989" fmla="*/ 1348029 w 1807195"/>
              <a:gd name="connsiteY989" fmla="*/ 701275 h 1503200"/>
              <a:gd name="connsiteX990" fmla="*/ 1348029 w 1807195"/>
              <a:gd name="connsiteY990" fmla="*/ 696854 h 1503200"/>
              <a:gd name="connsiteX991" fmla="*/ 1347236 w 1807195"/>
              <a:gd name="connsiteY991" fmla="*/ 688806 h 1503200"/>
              <a:gd name="connsiteX992" fmla="*/ 1347236 w 1807195"/>
              <a:gd name="connsiteY992" fmla="*/ 688013 h 1503200"/>
              <a:gd name="connsiteX993" fmla="*/ 1348369 w 1807195"/>
              <a:gd name="connsiteY993" fmla="*/ 685633 h 1503200"/>
              <a:gd name="connsiteX994" fmla="*/ 1348596 w 1807195"/>
              <a:gd name="connsiteY994" fmla="*/ 684613 h 1503200"/>
              <a:gd name="connsiteX995" fmla="*/ 1348596 w 1807195"/>
              <a:gd name="connsiteY995" fmla="*/ 682119 h 1503200"/>
              <a:gd name="connsiteX996" fmla="*/ 1348256 w 1807195"/>
              <a:gd name="connsiteY996" fmla="*/ 680872 h 1503200"/>
              <a:gd name="connsiteX997" fmla="*/ 1347689 w 1807195"/>
              <a:gd name="connsiteY997" fmla="*/ 679739 h 1503200"/>
              <a:gd name="connsiteX998" fmla="*/ 1346669 w 1807195"/>
              <a:gd name="connsiteY998" fmla="*/ 678492 h 1503200"/>
              <a:gd name="connsiteX999" fmla="*/ 1336015 w 1807195"/>
              <a:gd name="connsiteY999" fmla="*/ 675092 h 1503200"/>
              <a:gd name="connsiteX1000" fmla="*/ 1332161 w 1807195"/>
              <a:gd name="connsiteY1000" fmla="*/ 674525 h 1503200"/>
              <a:gd name="connsiteX1001" fmla="*/ 1289769 w 1807195"/>
              <a:gd name="connsiteY1001" fmla="*/ 864380 h 1503200"/>
              <a:gd name="connsiteX1002" fmla="*/ 1292830 w 1807195"/>
              <a:gd name="connsiteY1002" fmla="*/ 863813 h 1503200"/>
              <a:gd name="connsiteX1003" fmla="*/ 1295550 w 1807195"/>
              <a:gd name="connsiteY1003" fmla="*/ 862567 h 1503200"/>
              <a:gd name="connsiteX1004" fmla="*/ 1296910 w 1807195"/>
              <a:gd name="connsiteY1004" fmla="*/ 861773 h 1503200"/>
              <a:gd name="connsiteX1005" fmla="*/ 1298157 w 1807195"/>
              <a:gd name="connsiteY1005" fmla="*/ 860186 h 1503200"/>
              <a:gd name="connsiteX1006" fmla="*/ 1298157 w 1807195"/>
              <a:gd name="connsiteY1006" fmla="*/ 858940 h 1503200"/>
              <a:gd name="connsiteX1007" fmla="*/ 1298044 w 1807195"/>
              <a:gd name="connsiteY1007" fmla="*/ 858259 h 1503200"/>
              <a:gd name="connsiteX1008" fmla="*/ 1295663 w 1807195"/>
              <a:gd name="connsiteY1008" fmla="*/ 854519 h 1503200"/>
              <a:gd name="connsiteX1009" fmla="*/ 1294643 w 1807195"/>
              <a:gd name="connsiteY1009" fmla="*/ 853272 h 1503200"/>
              <a:gd name="connsiteX1010" fmla="*/ 1292830 w 1807195"/>
              <a:gd name="connsiteY1010" fmla="*/ 853272 h 1503200"/>
              <a:gd name="connsiteX1011" fmla="*/ 1291129 w 1807195"/>
              <a:gd name="connsiteY1011" fmla="*/ 851912 h 1503200"/>
              <a:gd name="connsiteX1012" fmla="*/ 1289996 w 1807195"/>
              <a:gd name="connsiteY1012" fmla="*/ 851572 h 1503200"/>
              <a:gd name="connsiteX1013" fmla="*/ 1283875 w 1807195"/>
              <a:gd name="connsiteY1013" fmla="*/ 851232 h 1503200"/>
              <a:gd name="connsiteX1014" fmla="*/ 1280135 w 1807195"/>
              <a:gd name="connsiteY1014" fmla="*/ 851912 h 1503200"/>
              <a:gd name="connsiteX1015" fmla="*/ 1278321 w 1807195"/>
              <a:gd name="connsiteY1015" fmla="*/ 852592 h 1503200"/>
              <a:gd name="connsiteX1016" fmla="*/ 1277755 w 1807195"/>
              <a:gd name="connsiteY1016" fmla="*/ 853499 h 1503200"/>
              <a:gd name="connsiteX1017" fmla="*/ 1279115 w 1807195"/>
              <a:gd name="connsiteY1017" fmla="*/ 855766 h 1503200"/>
              <a:gd name="connsiteX1018" fmla="*/ 1283422 w 1807195"/>
              <a:gd name="connsiteY1018" fmla="*/ 859846 h 1503200"/>
              <a:gd name="connsiteX1019" fmla="*/ 1288183 w 1807195"/>
              <a:gd name="connsiteY1019" fmla="*/ 863360 h 1503200"/>
              <a:gd name="connsiteX1020" fmla="*/ 1289883 w 1807195"/>
              <a:gd name="connsiteY1020" fmla="*/ 864153 h 1503200"/>
              <a:gd name="connsiteX1021" fmla="*/ 1294417 w 1807195"/>
              <a:gd name="connsiteY1021" fmla="*/ 835363 h 1503200"/>
              <a:gd name="connsiteX1022" fmla="*/ 1295890 w 1807195"/>
              <a:gd name="connsiteY1022" fmla="*/ 833777 h 1503200"/>
              <a:gd name="connsiteX1023" fmla="*/ 1297477 w 1807195"/>
              <a:gd name="connsiteY1023" fmla="*/ 832756 h 1503200"/>
              <a:gd name="connsiteX1024" fmla="*/ 1297477 w 1807195"/>
              <a:gd name="connsiteY1024" fmla="*/ 832416 h 1503200"/>
              <a:gd name="connsiteX1025" fmla="*/ 1296343 w 1807195"/>
              <a:gd name="connsiteY1025" fmla="*/ 832190 h 1503200"/>
              <a:gd name="connsiteX1026" fmla="*/ 1294417 w 1807195"/>
              <a:gd name="connsiteY1026" fmla="*/ 832190 h 1503200"/>
              <a:gd name="connsiteX1027" fmla="*/ 1289883 w 1807195"/>
              <a:gd name="connsiteY1027" fmla="*/ 832983 h 1503200"/>
              <a:gd name="connsiteX1028" fmla="*/ 1289203 w 1807195"/>
              <a:gd name="connsiteY1028" fmla="*/ 833777 h 1503200"/>
              <a:gd name="connsiteX1029" fmla="*/ 1289203 w 1807195"/>
              <a:gd name="connsiteY1029" fmla="*/ 834343 h 1503200"/>
              <a:gd name="connsiteX1030" fmla="*/ 1289996 w 1807195"/>
              <a:gd name="connsiteY1030" fmla="*/ 834797 h 1503200"/>
              <a:gd name="connsiteX1031" fmla="*/ 1294417 w 1807195"/>
              <a:gd name="connsiteY1031" fmla="*/ 835363 h 1503200"/>
              <a:gd name="connsiteX1032" fmla="*/ 1314252 w 1807195"/>
              <a:gd name="connsiteY1032" fmla="*/ 633380 h 1503200"/>
              <a:gd name="connsiteX1033" fmla="*/ 1309152 w 1807195"/>
              <a:gd name="connsiteY1033" fmla="*/ 633040 h 1503200"/>
              <a:gd name="connsiteX1034" fmla="*/ 1306771 w 1807195"/>
              <a:gd name="connsiteY1034" fmla="*/ 632020 h 1503200"/>
              <a:gd name="connsiteX1035" fmla="*/ 1305184 w 1807195"/>
              <a:gd name="connsiteY1035" fmla="*/ 632020 h 1503200"/>
              <a:gd name="connsiteX1036" fmla="*/ 1302464 w 1807195"/>
              <a:gd name="connsiteY1036" fmla="*/ 632813 h 1503200"/>
              <a:gd name="connsiteX1037" fmla="*/ 1302011 w 1807195"/>
              <a:gd name="connsiteY1037" fmla="*/ 633267 h 1503200"/>
              <a:gd name="connsiteX1038" fmla="*/ 1301784 w 1807195"/>
              <a:gd name="connsiteY1038" fmla="*/ 634287 h 1503200"/>
              <a:gd name="connsiteX1039" fmla="*/ 1301784 w 1807195"/>
              <a:gd name="connsiteY1039" fmla="*/ 636894 h 1503200"/>
              <a:gd name="connsiteX1040" fmla="*/ 1301217 w 1807195"/>
              <a:gd name="connsiteY1040" fmla="*/ 638367 h 1503200"/>
              <a:gd name="connsiteX1041" fmla="*/ 1302351 w 1807195"/>
              <a:gd name="connsiteY1041" fmla="*/ 641541 h 1503200"/>
              <a:gd name="connsiteX1042" fmla="*/ 1303258 w 1807195"/>
              <a:gd name="connsiteY1042" fmla="*/ 642788 h 1503200"/>
              <a:gd name="connsiteX1043" fmla="*/ 1304504 w 1807195"/>
              <a:gd name="connsiteY1043" fmla="*/ 643695 h 1503200"/>
              <a:gd name="connsiteX1044" fmla="*/ 1306431 w 1807195"/>
              <a:gd name="connsiteY1044" fmla="*/ 643921 h 1503200"/>
              <a:gd name="connsiteX1045" fmla="*/ 1309038 w 1807195"/>
              <a:gd name="connsiteY1045" fmla="*/ 643468 h 1503200"/>
              <a:gd name="connsiteX1046" fmla="*/ 1310739 w 1807195"/>
              <a:gd name="connsiteY1046" fmla="*/ 642221 h 1503200"/>
              <a:gd name="connsiteX1047" fmla="*/ 1311645 w 1807195"/>
              <a:gd name="connsiteY1047" fmla="*/ 640294 h 1503200"/>
              <a:gd name="connsiteX1048" fmla="*/ 1312892 w 1807195"/>
              <a:gd name="connsiteY1048" fmla="*/ 638707 h 1503200"/>
              <a:gd name="connsiteX1049" fmla="*/ 1315386 w 1807195"/>
              <a:gd name="connsiteY1049" fmla="*/ 636327 h 1503200"/>
              <a:gd name="connsiteX1050" fmla="*/ 1315726 w 1807195"/>
              <a:gd name="connsiteY1050" fmla="*/ 635534 h 1503200"/>
              <a:gd name="connsiteX1051" fmla="*/ 1315726 w 1807195"/>
              <a:gd name="connsiteY1051" fmla="*/ 634854 h 1503200"/>
              <a:gd name="connsiteX1052" fmla="*/ 1315386 w 1807195"/>
              <a:gd name="connsiteY1052" fmla="*/ 634287 h 1503200"/>
              <a:gd name="connsiteX1053" fmla="*/ 1314139 w 1807195"/>
              <a:gd name="connsiteY1053" fmla="*/ 633380 h 1503200"/>
              <a:gd name="connsiteX1054" fmla="*/ 1358684 w 1807195"/>
              <a:gd name="connsiteY1054" fmla="*/ 693907 h 1503200"/>
              <a:gd name="connsiteX1055" fmla="*/ 1360611 w 1807195"/>
              <a:gd name="connsiteY1055" fmla="*/ 694814 h 1503200"/>
              <a:gd name="connsiteX1056" fmla="*/ 1362764 w 1807195"/>
              <a:gd name="connsiteY1056" fmla="*/ 695381 h 1503200"/>
              <a:gd name="connsiteX1057" fmla="*/ 1368205 w 1807195"/>
              <a:gd name="connsiteY1057" fmla="*/ 695607 h 1503200"/>
              <a:gd name="connsiteX1058" fmla="*/ 1378180 w 1807195"/>
              <a:gd name="connsiteY1058" fmla="*/ 695607 h 1503200"/>
              <a:gd name="connsiteX1059" fmla="*/ 1382600 w 1807195"/>
              <a:gd name="connsiteY1059" fmla="*/ 695154 h 1503200"/>
              <a:gd name="connsiteX1060" fmla="*/ 1382827 w 1807195"/>
              <a:gd name="connsiteY1060" fmla="*/ 693794 h 1503200"/>
              <a:gd name="connsiteX1061" fmla="*/ 1382827 w 1807195"/>
              <a:gd name="connsiteY1061" fmla="*/ 691980 h 1503200"/>
              <a:gd name="connsiteX1062" fmla="*/ 1382033 w 1807195"/>
              <a:gd name="connsiteY1062" fmla="*/ 688580 h 1503200"/>
              <a:gd name="connsiteX1063" fmla="*/ 1381580 w 1807195"/>
              <a:gd name="connsiteY1063" fmla="*/ 687786 h 1503200"/>
              <a:gd name="connsiteX1064" fmla="*/ 1380900 w 1807195"/>
              <a:gd name="connsiteY1064" fmla="*/ 687333 h 1503200"/>
              <a:gd name="connsiteX1065" fmla="*/ 1379086 w 1807195"/>
              <a:gd name="connsiteY1065" fmla="*/ 686766 h 1503200"/>
              <a:gd name="connsiteX1066" fmla="*/ 1372966 w 1807195"/>
              <a:gd name="connsiteY1066" fmla="*/ 686540 h 1503200"/>
              <a:gd name="connsiteX1067" fmla="*/ 1368205 w 1807195"/>
              <a:gd name="connsiteY1067" fmla="*/ 685066 h 1503200"/>
              <a:gd name="connsiteX1068" fmla="*/ 1362764 w 1807195"/>
              <a:gd name="connsiteY1068" fmla="*/ 683819 h 1503200"/>
              <a:gd name="connsiteX1069" fmla="*/ 1356077 w 1807195"/>
              <a:gd name="connsiteY1069" fmla="*/ 684839 h 1503200"/>
              <a:gd name="connsiteX1070" fmla="*/ 1355624 w 1807195"/>
              <a:gd name="connsiteY1070" fmla="*/ 685519 h 1503200"/>
              <a:gd name="connsiteX1071" fmla="*/ 1355284 w 1807195"/>
              <a:gd name="connsiteY1071" fmla="*/ 686653 h 1503200"/>
              <a:gd name="connsiteX1072" fmla="*/ 1355284 w 1807195"/>
              <a:gd name="connsiteY1072" fmla="*/ 687900 h 1503200"/>
              <a:gd name="connsiteX1073" fmla="*/ 1356757 w 1807195"/>
              <a:gd name="connsiteY1073" fmla="*/ 690847 h 1503200"/>
              <a:gd name="connsiteX1074" fmla="*/ 1358911 w 1807195"/>
              <a:gd name="connsiteY1074" fmla="*/ 693794 h 1503200"/>
              <a:gd name="connsiteX1075" fmla="*/ 1109775 w 1807195"/>
              <a:gd name="connsiteY1075" fmla="*/ 610937 h 1503200"/>
              <a:gd name="connsiteX1076" fmla="*/ 1113402 w 1807195"/>
              <a:gd name="connsiteY1076" fmla="*/ 610144 h 1503200"/>
              <a:gd name="connsiteX1077" fmla="*/ 1114309 w 1807195"/>
              <a:gd name="connsiteY1077" fmla="*/ 609237 h 1503200"/>
              <a:gd name="connsiteX1078" fmla="*/ 1113969 w 1807195"/>
              <a:gd name="connsiteY1078" fmla="*/ 607990 h 1503200"/>
              <a:gd name="connsiteX1079" fmla="*/ 1113289 w 1807195"/>
              <a:gd name="connsiteY1079" fmla="*/ 606857 h 1503200"/>
              <a:gd name="connsiteX1080" fmla="*/ 1112269 w 1807195"/>
              <a:gd name="connsiteY1080" fmla="*/ 605723 h 1503200"/>
              <a:gd name="connsiteX1081" fmla="*/ 1110682 w 1807195"/>
              <a:gd name="connsiteY1081" fmla="*/ 605383 h 1503200"/>
              <a:gd name="connsiteX1082" fmla="*/ 1108528 w 1807195"/>
              <a:gd name="connsiteY1082" fmla="*/ 605723 h 1503200"/>
              <a:gd name="connsiteX1083" fmla="*/ 1106148 w 1807195"/>
              <a:gd name="connsiteY1083" fmla="*/ 605383 h 1503200"/>
              <a:gd name="connsiteX1084" fmla="*/ 1102181 w 1807195"/>
              <a:gd name="connsiteY1084" fmla="*/ 604023 h 1503200"/>
              <a:gd name="connsiteX1085" fmla="*/ 1100934 w 1807195"/>
              <a:gd name="connsiteY1085" fmla="*/ 604817 h 1503200"/>
              <a:gd name="connsiteX1086" fmla="*/ 1097760 w 1807195"/>
              <a:gd name="connsiteY1086" fmla="*/ 605837 h 1503200"/>
              <a:gd name="connsiteX1087" fmla="*/ 1097760 w 1807195"/>
              <a:gd name="connsiteY1087" fmla="*/ 606744 h 1503200"/>
              <a:gd name="connsiteX1088" fmla="*/ 1099007 w 1807195"/>
              <a:gd name="connsiteY1088" fmla="*/ 608217 h 1503200"/>
              <a:gd name="connsiteX1089" fmla="*/ 1100481 w 1807195"/>
              <a:gd name="connsiteY1089" fmla="*/ 609237 h 1503200"/>
              <a:gd name="connsiteX1090" fmla="*/ 1103541 w 1807195"/>
              <a:gd name="connsiteY1090" fmla="*/ 610031 h 1503200"/>
              <a:gd name="connsiteX1091" fmla="*/ 1104788 w 1807195"/>
              <a:gd name="connsiteY1091" fmla="*/ 609577 h 1503200"/>
              <a:gd name="connsiteX1092" fmla="*/ 1107395 w 1807195"/>
              <a:gd name="connsiteY1092" fmla="*/ 610597 h 1503200"/>
              <a:gd name="connsiteX1093" fmla="*/ 1109889 w 1807195"/>
              <a:gd name="connsiteY1093" fmla="*/ 610937 h 1503200"/>
              <a:gd name="connsiteX1094" fmla="*/ 1035533 w 1807195"/>
              <a:gd name="connsiteY1094" fmla="*/ 638934 h 1503200"/>
              <a:gd name="connsiteX1095" fmla="*/ 1036213 w 1807195"/>
              <a:gd name="connsiteY1095" fmla="*/ 639387 h 1503200"/>
              <a:gd name="connsiteX1096" fmla="*/ 1036893 w 1807195"/>
              <a:gd name="connsiteY1096" fmla="*/ 639161 h 1503200"/>
              <a:gd name="connsiteX1097" fmla="*/ 1037460 w 1807195"/>
              <a:gd name="connsiteY1097" fmla="*/ 638594 h 1503200"/>
              <a:gd name="connsiteX1098" fmla="*/ 1039274 w 1807195"/>
              <a:gd name="connsiteY1098" fmla="*/ 635307 h 1503200"/>
              <a:gd name="connsiteX1099" fmla="*/ 1038820 w 1807195"/>
              <a:gd name="connsiteY1099" fmla="*/ 632927 h 1503200"/>
              <a:gd name="connsiteX1100" fmla="*/ 1038254 w 1807195"/>
              <a:gd name="connsiteY1100" fmla="*/ 632247 h 1503200"/>
              <a:gd name="connsiteX1101" fmla="*/ 1037800 w 1807195"/>
              <a:gd name="connsiteY1101" fmla="*/ 632927 h 1503200"/>
              <a:gd name="connsiteX1102" fmla="*/ 1036327 w 1807195"/>
              <a:gd name="connsiteY1102" fmla="*/ 632473 h 1503200"/>
              <a:gd name="connsiteX1103" fmla="*/ 1035193 w 1807195"/>
              <a:gd name="connsiteY1103" fmla="*/ 632927 h 1503200"/>
              <a:gd name="connsiteX1104" fmla="*/ 1033606 w 1807195"/>
              <a:gd name="connsiteY1104" fmla="*/ 633947 h 1503200"/>
              <a:gd name="connsiteX1105" fmla="*/ 1032813 w 1807195"/>
              <a:gd name="connsiteY1105" fmla="*/ 634740 h 1503200"/>
              <a:gd name="connsiteX1106" fmla="*/ 1033380 w 1807195"/>
              <a:gd name="connsiteY1106" fmla="*/ 636327 h 1503200"/>
              <a:gd name="connsiteX1107" fmla="*/ 1035420 w 1807195"/>
              <a:gd name="connsiteY1107" fmla="*/ 638934 h 1503200"/>
              <a:gd name="connsiteX1108" fmla="*/ 1106261 w 1807195"/>
              <a:gd name="connsiteY1108" fmla="*/ 691073 h 1503200"/>
              <a:gd name="connsiteX1109" fmla="*/ 1106261 w 1807195"/>
              <a:gd name="connsiteY1109" fmla="*/ 692434 h 1503200"/>
              <a:gd name="connsiteX1110" fmla="*/ 1106601 w 1807195"/>
              <a:gd name="connsiteY1110" fmla="*/ 693567 h 1503200"/>
              <a:gd name="connsiteX1111" fmla="*/ 1107281 w 1807195"/>
              <a:gd name="connsiteY1111" fmla="*/ 694587 h 1503200"/>
              <a:gd name="connsiteX1112" fmla="*/ 1110455 w 1807195"/>
              <a:gd name="connsiteY1112" fmla="*/ 696854 h 1503200"/>
              <a:gd name="connsiteX1113" fmla="*/ 1111815 w 1807195"/>
              <a:gd name="connsiteY1113" fmla="*/ 697421 h 1503200"/>
              <a:gd name="connsiteX1114" fmla="*/ 1112722 w 1807195"/>
              <a:gd name="connsiteY1114" fmla="*/ 697421 h 1503200"/>
              <a:gd name="connsiteX1115" fmla="*/ 1113742 w 1807195"/>
              <a:gd name="connsiteY1115" fmla="*/ 696741 h 1503200"/>
              <a:gd name="connsiteX1116" fmla="*/ 1114876 w 1807195"/>
              <a:gd name="connsiteY1116" fmla="*/ 695607 h 1503200"/>
              <a:gd name="connsiteX1117" fmla="*/ 1115782 w 1807195"/>
              <a:gd name="connsiteY1117" fmla="*/ 694360 h 1503200"/>
              <a:gd name="connsiteX1118" fmla="*/ 1116803 w 1807195"/>
              <a:gd name="connsiteY1118" fmla="*/ 691640 h 1503200"/>
              <a:gd name="connsiteX1119" fmla="*/ 1117143 w 1807195"/>
              <a:gd name="connsiteY1119" fmla="*/ 690167 h 1503200"/>
              <a:gd name="connsiteX1120" fmla="*/ 1117143 w 1807195"/>
              <a:gd name="connsiteY1120" fmla="*/ 687786 h 1503200"/>
              <a:gd name="connsiteX1121" fmla="*/ 1116349 w 1807195"/>
              <a:gd name="connsiteY1121" fmla="*/ 684613 h 1503200"/>
              <a:gd name="connsiteX1122" fmla="*/ 1116123 w 1807195"/>
              <a:gd name="connsiteY1122" fmla="*/ 682119 h 1503200"/>
              <a:gd name="connsiteX1123" fmla="*/ 1116349 w 1807195"/>
              <a:gd name="connsiteY1123" fmla="*/ 680419 h 1503200"/>
              <a:gd name="connsiteX1124" fmla="*/ 1115669 w 1807195"/>
              <a:gd name="connsiteY1124" fmla="*/ 678832 h 1503200"/>
              <a:gd name="connsiteX1125" fmla="*/ 1113289 w 1807195"/>
              <a:gd name="connsiteY1125" fmla="*/ 676452 h 1503200"/>
              <a:gd name="connsiteX1126" fmla="*/ 1110569 w 1807195"/>
              <a:gd name="connsiteY1126" fmla="*/ 675772 h 1503200"/>
              <a:gd name="connsiteX1127" fmla="*/ 1107848 w 1807195"/>
              <a:gd name="connsiteY1127" fmla="*/ 678719 h 1503200"/>
              <a:gd name="connsiteX1128" fmla="*/ 1106828 w 1807195"/>
              <a:gd name="connsiteY1128" fmla="*/ 680192 h 1503200"/>
              <a:gd name="connsiteX1129" fmla="*/ 1106601 w 1807195"/>
              <a:gd name="connsiteY1129" fmla="*/ 681212 h 1503200"/>
              <a:gd name="connsiteX1130" fmla="*/ 1105581 w 1807195"/>
              <a:gd name="connsiteY1130" fmla="*/ 682912 h 1503200"/>
              <a:gd name="connsiteX1131" fmla="*/ 1105355 w 1807195"/>
              <a:gd name="connsiteY1131" fmla="*/ 683593 h 1503200"/>
              <a:gd name="connsiteX1132" fmla="*/ 1105808 w 1807195"/>
              <a:gd name="connsiteY1132" fmla="*/ 684839 h 1503200"/>
              <a:gd name="connsiteX1133" fmla="*/ 1107622 w 1807195"/>
              <a:gd name="connsiteY1133" fmla="*/ 686993 h 1503200"/>
              <a:gd name="connsiteX1134" fmla="*/ 1106601 w 1807195"/>
              <a:gd name="connsiteY1134" fmla="*/ 689713 h 1503200"/>
              <a:gd name="connsiteX1135" fmla="*/ 1106261 w 1807195"/>
              <a:gd name="connsiteY1135" fmla="*/ 691073 h 1503200"/>
              <a:gd name="connsiteX1136" fmla="*/ 800906 w 1807195"/>
              <a:gd name="connsiteY1136" fmla="*/ 656843 h 1503200"/>
              <a:gd name="connsiteX1137" fmla="*/ 797166 w 1807195"/>
              <a:gd name="connsiteY1137" fmla="*/ 655823 h 1503200"/>
              <a:gd name="connsiteX1138" fmla="*/ 795919 w 1807195"/>
              <a:gd name="connsiteY1138" fmla="*/ 657750 h 1503200"/>
              <a:gd name="connsiteX1139" fmla="*/ 794332 w 1807195"/>
              <a:gd name="connsiteY1139" fmla="*/ 658996 h 1503200"/>
              <a:gd name="connsiteX1140" fmla="*/ 791952 w 1807195"/>
              <a:gd name="connsiteY1140" fmla="*/ 660243 h 1503200"/>
              <a:gd name="connsiteX1141" fmla="*/ 791158 w 1807195"/>
              <a:gd name="connsiteY1141" fmla="*/ 661263 h 1503200"/>
              <a:gd name="connsiteX1142" fmla="*/ 792065 w 1807195"/>
              <a:gd name="connsiteY1142" fmla="*/ 661943 h 1503200"/>
              <a:gd name="connsiteX1143" fmla="*/ 798639 w 1807195"/>
              <a:gd name="connsiteY1143" fmla="*/ 664324 h 1503200"/>
              <a:gd name="connsiteX1144" fmla="*/ 799773 w 1807195"/>
              <a:gd name="connsiteY1144" fmla="*/ 665004 h 1503200"/>
              <a:gd name="connsiteX1145" fmla="*/ 800566 w 1807195"/>
              <a:gd name="connsiteY1145" fmla="*/ 665004 h 1503200"/>
              <a:gd name="connsiteX1146" fmla="*/ 801586 w 1807195"/>
              <a:gd name="connsiteY1146" fmla="*/ 662963 h 1503200"/>
              <a:gd name="connsiteX1147" fmla="*/ 802833 w 1807195"/>
              <a:gd name="connsiteY1147" fmla="*/ 662397 h 1503200"/>
              <a:gd name="connsiteX1148" fmla="*/ 803060 w 1807195"/>
              <a:gd name="connsiteY1148" fmla="*/ 659676 h 1503200"/>
              <a:gd name="connsiteX1149" fmla="*/ 802833 w 1807195"/>
              <a:gd name="connsiteY1149" fmla="*/ 658543 h 1503200"/>
              <a:gd name="connsiteX1150" fmla="*/ 802266 w 1807195"/>
              <a:gd name="connsiteY1150" fmla="*/ 657750 h 1503200"/>
              <a:gd name="connsiteX1151" fmla="*/ 800906 w 1807195"/>
              <a:gd name="connsiteY1151" fmla="*/ 656843 h 1503200"/>
              <a:gd name="connsiteX1152" fmla="*/ 1353697 w 1807195"/>
              <a:gd name="connsiteY1152" fmla="*/ 668517 h 1503200"/>
              <a:gd name="connsiteX1153" fmla="*/ 1352337 w 1807195"/>
              <a:gd name="connsiteY1153" fmla="*/ 666591 h 1503200"/>
              <a:gd name="connsiteX1154" fmla="*/ 1350296 w 1807195"/>
              <a:gd name="connsiteY1154" fmla="*/ 662623 h 1503200"/>
              <a:gd name="connsiteX1155" fmla="*/ 1348483 w 1807195"/>
              <a:gd name="connsiteY1155" fmla="*/ 661150 h 1503200"/>
              <a:gd name="connsiteX1156" fmla="*/ 1345876 w 1807195"/>
              <a:gd name="connsiteY1156" fmla="*/ 660697 h 1503200"/>
              <a:gd name="connsiteX1157" fmla="*/ 1344062 w 1807195"/>
              <a:gd name="connsiteY1157" fmla="*/ 661037 h 1503200"/>
              <a:gd name="connsiteX1158" fmla="*/ 1342362 w 1807195"/>
              <a:gd name="connsiteY1158" fmla="*/ 663077 h 1503200"/>
              <a:gd name="connsiteX1159" fmla="*/ 1341795 w 1807195"/>
              <a:gd name="connsiteY1159" fmla="*/ 664890 h 1503200"/>
              <a:gd name="connsiteX1160" fmla="*/ 1341795 w 1807195"/>
              <a:gd name="connsiteY1160" fmla="*/ 666364 h 1503200"/>
              <a:gd name="connsiteX1161" fmla="*/ 1341795 w 1807195"/>
              <a:gd name="connsiteY1161" fmla="*/ 667271 h 1503200"/>
              <a:gd name="connsiteX1162" fmla="*/ 1343609 w 1807195"/>
              <a:gd name="connsiteY1162" fmla="*/ 669198 h 1503200"/>
              <a:gd name="connsiteX1163" fmla="*/ 1348483 w 1807195"/>
              <a:gd name="connsiteY1163" fmla="*/ 671918 h 1503200"/>
              <a:gd name="connsiteX1164" fmla="*/ 1350750 w 1807195"/>
              <a:gd name="connsiteY1164" fmla="*/ 674298 h 1503200"/>
              <a:gd name="connsiteX1165" fmla="*/ 1352337 w 1807195"/>
              <a:gd name="connsiteY1165" fmla="*/ 674071 h 1503200"/>
              <a:gd name="connsiteX1166" fmla="*/ 1353017 w 1807195"/>
              <a:gd name="connsiteY1166" fmla="*/ 673391 h 1503200"/>
              <a:gd name="connsiteX1167" fmla="*/ 1353583 w 1807195"/>
              <a:gd name="connsiteY1167" fmla="*/ 672371 h 1503200"/>
              <a:gd name="connsiteX1168" fmla="*/ 1353583 w 1807195"/>
              <a:gd name="connsiteY1168" fmla="*/ 671691 h 1503200"/>
              <a:gd name="connsiteX1169" fmla="*/ 1353357 w 1807195"/>
              <a:gd name="connsiteY1169" fmla="*/ 671238 h 1503200"/>
              <a:gd name="connsiteX1170" fmla="*/ 1353357 w 1807195"/>
              <a:gd name="connsiteY1170" fmla="*/ 670558 h 1503200"/>
              <a:gd name="connsiteX1171" fmla="*/ 1353923 w 1807195"/>
              <a:gd name="connsiteY1171" fmla="*/ 669878 h 1503200"/>
              <a:gd name="connsiteX1172" fmla="*/ 1353470 w 1807195"/>
              <a:gd name="connsiteY1172" fmla="*/ 668517 h 1503200"/>
              <a:gd name="connsiteX1173" fmla="*/ 744120 w 1807195"/>
              <a:gd name="connsiteY1173" fmla="*/ 665910 h 1503200"/>
              <a:gd name="connsiteX1174" fmla="*/ 742079 w 1807195"/>
              <a:gd name="connsiteY1174" fmla="*/ 665344 h 1503200"/>
              <a:gd name="connsiteX1175" fmla="*/ 737885 w 1807195"/>
              <a:gd name="connsiteY1175" fmla="*/ 665117 h 1503200"/>
              <a:gd name="connsiteX1176" fmla="*/ 736072 w 1807195"/>
              <a:gd name="connsiteY1176" fmla="*/ 665457 h 1503200"/>
              <a:gd name="connsiteX1177" fmla="*/ 734938 w 1807195"/>
              <a:gd name="connsiteY1177" fmla="*/ 666024 h 1503200"/>
              <a:gd name="connsiteX1178" fmla="*/ 735165 w 1807195"/>
              <a:gd name="connsiteY1178" fmla="*/ 667044 h 1503200"/>
              <a:gd name="connsiteX1179" fmla="*/ 736752 w 1807195"/>
              <a:gd name="connsiteY1179" fmla="*/ 668517 h 1503200"/>
              <a:gd name="connsiteX1180" fmla="*/ 739132 w 1807195"/>
              <a:gd name="connsiteY1180" fmla="*/ 669991 h 1503200"/>
              <a:gd name="connsiteX1181" fmla="*/ 742193 w 1807195"/>
              <a:gd name="connsiteY1181" fmla="*/ 671351 h 1503200"/>
              <a:gd name="connsiteX1182" fmla="*/ 744346 w 1807195"/>
              <a:gd name="connsiteY1182" fmla="*/ 671918 h 1503200"/>
              <a:gd name="connsiteX1183" fmla="*/ 745480 w 1807195"/>
              <a:gd name="connsiteY1183" fmla="*/ 671918 h 1503200"/>
              <a:gd name="connsiteX1184" fmla="*/ 747180 w 1807195"/>
              <a:gd name="connsiteY1184" fmla="*/ 670784 h 1503200"/>
              <a:gd name="connsiteX1185" fmla="*/ 747520 w 1807195"/>
              <a:gd name="connsiteY1185" fmla="*/ 670104 h 1503200"/>
              <a:gd name="connsiteX1186" fmla="*/ 747520 w 1807195"/>
              <a:gd name="connsiteY1186" fmla="*/ 669311 h 1503200"/>
              <a:gd name="connsiteX1187" fmla="*/ 746840 w 1807195"/>
              <a:gd name="connsiteY1187" fmla="*/ 668064 h 1503200"/>
              <a:gd name="connsiteX1188" fmla="*/ 744233 w 1807195"/>
              <a:gd name="connsiteY1188" fmla="*/ 665797 h 1503200"/>
              <a:gd name="connsiteX1189" fmla="*/ 913119 w 1807195"/>
              <a:gd name="connsiteY1189" fmla="*/ 378804 h 1503200"/>
              <a:gd name="connsiteX1190" fmla="*/ 915273 w 1807195"/>
              <a:gd name="connsiteY1190" fmla="*/ 380164 h 1503200"/>
              <a:gd name="connsiteX1191" fmla="*/ 916860 w 1807195"/>
              <a:gd name="connsiteY1191" fmla="*/ 380164 h 1503200"/>
              <a:gd name="connsiteX1192" fmla="*/ 918446 w 1807195"/>
              <a:gd name="connsiteY1192" fmla="*/ 378577 h 1503200"/>
              <a:gd name="connsiteX1193" fmla="*/ 920713 w 1807195"/>
              <a:gd name="connsiteY1193" fmla="*/ 377104 h 1503200"/>
              <a:gd name="connsiteX1194" fmla="*/ 920940 w 1807195"/>
              <a:gd name="connsiteY1194" fmla="*/ 376537 h 1503200"/>
              <a:gd name="connsiteX1195" fmla="*/ 919353 w 1807195"/>
              <a:gd name="connsiteY1195" fmla="*/ 375177 h 1503200"/>
              <a:gd name="connsiteX1196" fmla="*/ 917200 w 1807195"/>
              <a:gd name="connsiteY1196" fmla="*/ 373930 h 1503200"/>
              <a:gd name="connsiteX1197" fmla="*/ 912666 w 1807195"/>
              <a:gd name="connsiteY1197" fmla="*/ 372116 h 1503200"/>
              <a:gd name="connsiteX1198" fmla="*/ 912099 w 1807195"/>
              <a:gd name="connsiteY1198" fmla="*/ 372456 h 1503200"/>
              <a:gd name="connsiteX1199" fmla="*/ 911646 w 1807195"/>
              <a:gd name="connsiteY1199" fmla="*/ 373137 h 1503200"/>
              <a:gd name="connsiteX1200" fmla="*/ 911419 w 1807195"/>
              <a:gd name="connsiteY1200" fmla="*/ 374270 h 1503200"/>
              <a:gd name="connsiteX1201" fmla="*/ 909492 w 1807195"/>
              <a:gd name="connsiteY1201" fmla="*/ 375290 h 1503200"/>
              <a:gd name="connsiteX1202" fmla="*/ 902691 w 1807195"/>
              <a:gd name="connsiteY1202" fmla="*/ 377330 h 1503200"/>
              <a:gd name="connsiteX1203" fmla="*/ 900084 w 1807195"/>
              <a:gd name="connsiteY1203" fmla="*/ 378577 h 1503200"/>
              <a:gd name="connsiteX1204" fmla="*/ 899291 w 1807195"/>
              <a:gd name="connsiteY1204" fmla="*/ 380391 h 1503200"/>
              <a:gd name="connsiteX1205" fmla="*/ 900311 w 1807195"/>
              <a:gd name="connsiteY1205" fmla="*/ 382884 h 1503200"/>
              <a:gd name="connsiteX1206" fmla="*/ 901444 w 1807195"/>
              <a:gd name="connsiteY1206" fmla="*/ 384358 h 1503200"/>
              <a:gd name="connsiteX1207" fmla="*/ 902578 w 1807195"/>
              <a:gd name="connsiteY1207" fmla="*/ 384811 h 1503200"/>
              <a:gd name="connsiteX1208" fmla="*/ 905298 w 1807195"/>
              <a:gd name="connsiteY1208" fmla="*/ 384245 h 1503200"/>
              <a:gd name="connsiteX1209" fmla="*/ 906205 w 1807195"/>
              <a:gd name="connsiteY1209" fmla="*/ 383678 h 1503200"/>
              <a:gd name="connsiteX1210" fmla="*/ 907338 w 1807195"/>
              <a:gd name="connsiteY1210" fmla="*/ 381978 h 1503200"/>
              <a:gd name="connsiteX1211" fmla="*/ 910625 w 1807195"/>
              <a:gd name="connsiteY1211" fmla="*/ 379144 h 1503200"/>
              <a:gd name="connsiteX1212" fmla="*/ 913006 w 1807195"/>
              <a:gd name="connsiteY1212" fmla="*/ 378577 h 1503200"/>
              <a:gd name="connsiteX1213" fmla="*/ 729498 w 1807195"/>
              <a:gd name="connsiteY1213" fmla="*/ 454973 h 1503200"/>
              <a:gd name="connsiteX1214" fmla="*/ 725531 w 1807195"/>
              <a:gd name="connsiteY1214" fmla="*/ 454973 h 1503200"/>
              <a:gd name="connsiteX1215" fmla="*/ 708189 w 1807195"/>
              <a:gd name="connsiteY1215" fmla="*/ 457013 h 1503200"/>
              <a:gd name="connsiteX1216" fmla="*/ 703088 w 1807195"/>
              <a:gd name="connsiteY1216" fmla="*/ 458033 h 1503200"/>
              <a:gd name="connsiteX1217" fmla="*/ 701388 w 1807195"/>
              <a:gd name="connsiteY1217" fmla="*/ 459166 h 1503200"/>
              <a:gd name="connsiteX1218" fmla="*/ 698554 w 1807195"/>
              <a:gd name="connsiteY1218" fmla="*/ 462227 h 1503200"/>
              <a:gd name="connsiteX1219" fmla="*/ 696174 w 1807195"/>
              <a:gd name="connsiteY1219" fmla="*/ 465967 h 1503200"/>
              <a:gd name="connsiteX1220" fmla="*/ 696741 w 1807195"/>
              <a:gd name="connsiteY1220" fmla="*/ 467214 h 1503200"/>
              <a:gd name="connsiteX1221" fmla="*/ 700254 w 1807195"/>
              <a:gd name="connsiteY1221" fmla="*/ 468121 h 1503200"/>
              <a:gd name="connsiteX1222" fmla="*/ 704902 w 1807195"/>
              <a:gd name="connsiteY1222" fmla="*/ 470048 h 1503200"/>
              <a:gd name="connsiteX1223" fmla="*/ 711929 w 1807195"/>
              <a:gd name="connsiteY1223" fmla="*/ 474695 h 1503200"/>
              <a:gd name="connsiteX1224" fmla="*/ 713289 w 1807195"/>
              <a:gd name="connsiteY1224" fmla="*/ 476622 h 1503200"/>
              <a:gd name="connsiteX1225" fmla="*/ 714196 w 1807195"/>
              <a:gd name="connsiteY1225" fmla="*/ 479229 h 1503200"/>
              <a:gd name="connsiteX1226" fmla="*/ 719750 w 1807195"/>
              <a:gd name="connsiteY1226" fmla="*/ 483536 h 1503200"/>
              <a:gd name="connsiteX1227" fmla="*/ 724397 w 1807195"/>
              <a:gd name="connsiteY1227" fmla="*/ 487957 h 1503200"/>
              <a:gd name="connsiteX1228" fmla="*/ 727231 w 1807195"/>
              <a:gd name="connsiteY1228" fmla="*/ 490110 h 1503200"/>
              <a:gd name="connsiteX1229" fmla="*/ 729158 w 1807195"/>
              <a:gd name="connsiteY1229" fmla="*/ 491130 h 1503200"/>
              <a:gd name="connsiteX1230" fmla="*/ 730178 w 1807195"/>
              <a:gd name="connsiteY1230" fmla="*/ 490904 h 1503200"/>
              <a:gd name="connsiteX1231" fmla="*/ 731991 w 1807195"/>
              <a:gd name="connsiteY1231" fmla="*/ 489770 h 1503200"/>
              <a:gd name="connsiteX1232" fmla="*/ 734598 w 1807195"/>
              <a:gd name="connsiteY1232" fmla="*/ 487730 h 1503200"/>
              <a:gd name="connsiteX1233" fmla="*/ 736072 w 1807195"/>
              <a:gd name="connsiteY1233" fmla="*/ 486030 h 1503200"/>
              <a:gd name="connsiteX1234" fmla="*/ 736752 w 1807195"/>
              <a:gd name="connsiteY1234" fmla="*/ 483876 h 1503200"/>
              <a:gd name="connsiteX1235" fmla="*/ 740379 w 1807195"/>
              <a:gd name="connsiteY1235" fmla="*/ 480589 h 1503200"/>
              <a:gd name="connsiteX1236" fmla="*/ 743893 w 1807195"/>
              <a:gd name="connsiteY1236" fmla="*/ 474468 h 1503200"/>
              <a:gd name="connsiteX1237" fmla="*/ 744686 w 1807195"/>
              <a:gd name="connsiteY1237" fmla="*/ 472655 h 1503200"/>
              <a:gd name="connsiteX1238" fmla="*/ 745366 w 1807195"/>
              <a:gd name="connsiteY1238" fmla="*/ 467894 h 1503200"/>
              <a:gd name="connsiteX1239" fmla="*/ 745366 w 1807195"/>
              <a:gd name="connsiteY1239" fmla="*/ 464720 h 1503200"/>
              <a:gd name="connsiteX1240" fmla="*/ 744686 w 1807195"/>
              <a:gd name="connsiteY1240" fmla="*/ 463134 h 1503200"/>
              <a:gd name="connsiteX1241" fmla="*/ 743439 w 1807195"/>
              <a:gd name="connsiteY1241" fmla="*/ 461547 h 1503200"/>
              <a:gd name="connsiteX1242" fmla="*/ 741966 w 1807195"/>
              <a:gd name="connsiteY1242" fmla="*/ 460640 h 1503200"/>
              <a:gd name="connsiteX1243" fmla="*/ 739586 w 1807195"/>
              <a:gd name="connsiteY1243" fmla="*/ 460187 h 1503200"/>
              <a:gd name="connsiteX1244" fmla="*/ 733805 w 1807195"/>
              <a:gd name="connsiteY1244" fmla="*/ 455993 h 1503200"/>
              <a:gd name="connsiteX1245" fmla="*/ 729611 w 1807195"/>
              <a:gd name="connsiteY1245" fmla="*/ 454973 h 1503200"/>
              <a:gd name="connsiteX1246" fmla="*/ 877982 w 1807195"/>
              <a:gd name="connsiteY1246" fmla="*/ 440464 h 1503200"/>
              <a:gd name="connsiteX1247" fmla="*/ 867214 w 1807195"/>
              <a:gd name="connsiteY1247" fmla="*/ 443525 h 1503200"/>
              <a:gd name="connsiteX1248" fmla="*/ 862453 w 1807195"/>
              <a:gd name="connsiteY1248" fmla="*/ 444091 h 1503200"/>
              <a:gd name="connsiteX1249" fmla="*/ 860640 w 1807195"/>
              <a:gd name="connsiteY1249" fmla="*/ 444658 h 1503200"/>
              <a:gd name="connsiteX1250" fmla="*/ 859393 w 1807195"/>
              <a:gd name="connsiteY1250" fmla="*/ 445452 h 1503200"/>
              <a:gd name="connsiteX1251" fmla="*/ 858599 w 1807195"/>
              <a:gd name="connsiteY1251" fmla="*/ 446472 h 1503200"/>
              <a:gd name="connsiteX1252" fmla="*/ 856673 w 1807195"/>
              <a:gd name="connsiteY1252" fmla="*/ 447152 h 1503200"/>
              <a:gd name="connsiteX1253" fmla="*/ 851572 w 1807195"/>
              <a:gd name="connsiteY1253" fmla="*/ 448172 h 1503200"/>
              <a:gd name="connsiteX1254" fmla="*/ 850325 w 1807195"/>
              <a:gd name="connsiteY1254" fmla="*/ 448852 h 1503200"/>
              <a:gd name="connsiteX1255" fmla="*/ 850098 w 1807195"/>
              <a:gd name="connsiteY1255" fmla="*/ 449532 h 1503200"/>
              <a:gd name="connsiteX1256" fmla="*/ 850779 w 1807195"/>
              <a:gd name="connsiteY1256" fmla="*/ 450212 h 1503200"/>
              <a:gd name="connsiteX1257" fmla="*/ 852592 w 1807195"/>
              <a:gd name="connsiteY1257" fmla="*/ 451006 h 1503200"/>
              <a:gd name="connsiteX1258" fmla="*/ 859280 w 1807195"/>
              <a:gd name="connsiteY1258" fmla="*/ 453159 h 1503200"/>
              <a:gd name="connsiteX1259" fmla="*/ 862453 w 1807195"/>
              <a:gd name="connsiteY1259" fmla="*/ 452932 h 1503200"/>
              <a:gd name="connsiteX1260" fmla="*/ 863587 w 1807195"/>
              <a:gd name="connsiteY1260" fmla="*/ 452479 h 1503200"/>
              <a:gd name="connsiteX1261" fmla="*/ 865060 w 1807195"/>
              <a:gd name="connsiteY1261" fmla="*/ 451346 h 1503200"/>
              <a:gd name="connsiteX1262" fmla="*/ 867781 w 1807195"/>
              <a:gd name="connsiteY1262" fmla="*/ 451686 h 1503200"/>
              <a:gd name="connsiteX1263" fmla="*/ 873675 w 1807195"/>
              <a:gd name="connsiteY1263" fmla="*/ 450779 h 1503200"/>
              <a:gd name="connsiteX1264" fmla="*/ 876168 w 1807195"/>
              <a:gd name="connsiteY1264" fmla="*/ 449872 h 1503200"/>
              <a:gd name="connsiteX1265" fmla="*/ 882062 w 1807195"/>
              <a:gd name="connsiteY1265" fmla="*/ 446472 h 1503200"/>
              <a:gd name="connsiteX1266" fmla="*/ 884216 w 1807195"/>
              <a:gd name="connsiteY1266" fmla="*/ 444885 h 1503200"/>
              <a:gd name="connsiteX1267" fmla="*/ 885916 w 1807195"/>
              <a:gd name="connsiteY1267" fmla="*/ 442845 h 1503200"/>
              <a:gd name="connsiteX1268" fmla="*/ 886256 w 1807195"/>
              <a:gd name="connsiteY1268" fmla="*/ 442051 h 1503200"/>
              <a:gd name="connsiteX1269" fmla="*/ 886256 w 1807195"/>
              <a:gd name="connsiteY1269" fmla="*/ 441258 h 1503200"/>
              <a:gd name="connsiteX1270" fmla="*/ 885463 w 1807195"/>
              <a:gd name="connsiteY1270" fmla="*/ 440464 h 1503200"/>
              <a:gd name="connsiteX1271" fmla="*/ 883422 w 1807195"/>
              <a:gd name="connsiteY1271" fmla="*/ 440238 h 1503200"/>
              <a:gd name="connsiteX1272" fmla="*/ 878095 w 1807195"/>
              <a:gd name="connsiteY1272" fmla="*/ 440691 h 1503200"/>
              <a:gd name="connsiteX1273" fmla="*/ 892377 w 1807195"/>
              <a:gd name="connsiteY1273" fmla="*/ 422102 h 1503200"/>
              <a:gd name="connsiteX1274" fmla="*/ 893397 w 1807195"/>
              <a:gd name="connsiteY1274" fmla="*/ 420629 h 1503200"/>
              <a:gd name="connsiteX1275" fmla="*/ 893624 w 1807195"/>
              <a:gd name="connsiteY1275" fmla="*/ 419949 h 1503200"/>
              <a:gd name="connsiteX1276" fmla="*/ 893057 w 1807195"/>
              <a:gd name="connsiteY1276" fmla="*/ 419042 h 1503200"/>
              <a:gd name="connsiteX1277" fmla="*/ 891017 w 1807195"/>
              <a:gd name="connsiteY1277" fmla="*/ 417795 h 1503200"/>
              <a:gd name="connsiteX1278" fmla="*/ 888976 w 1807195"/>
              <a:gd name="connsiteY1278" fmla="*/ 418815 h 1503200"/>
              <a:gd name="connsiteX1279" fmla="*/ 884216 w 1807195"/>
              <a:gd name="connsiteY1279" fmla="*/ 422782 h 1503200"/>
              <a:gd name="connsiteX1280" fmla="*/ 884782 w 1807195"/>
              <a:gd name="connsiteY1280" fmla="*/ 423689 h 1503200"/>
              <a:gd name="connsiteX1281" fmla="*/ 886143 w 1807195"/>
              <a:gd name="connsiteY1281" fmla="*/ 424709 h 1503200"/>
              <a:gd name="connsiteX1282" fmla="*/ 892263 w 1807195"/>
              <a:gd name="connsiteY1282" fmla="*/ 422102 h 1503200"/>
              <a:gd name="connsiteX1283" fmla="*/ 913119 w 1807195"/>
              <a:gd name="connsiteY1283" fmla="*/ 402040 h 1503200"/>
              <a:gd name="connsiteX1284" fmla="*/ 913572 w 1807195"/>
              <a:gd name="connsiteY1284" fmla="*/ 403513 h 1503200"/>
              <a:gd name="connsiteX1285" fmla="*/ 914026 w 1807195"/>
              <a:gd name="connsiteY1285" fmla="*/ 404420 h 1503200"/>
              <a:gd name="connsiteX1286" fmla="*/ 914479 w 1807195"/>
              <a:gd name="connsiteY1286" fmla="*/ 404760 h 1503200"/>
              <a:gd name="connsiteX1287" fmla="*/ 916293 w 1807195"/>
              <a:gd name="connsiteY1287" fmla="*/ 403400 h 1503200"/>
              <a:gd name="connsiteX1288" fmla="*/ 918106 w 1807195"/>
              <a:gd name="connsiteY1288" fmla="*/ 404193 h 1503200"/>
              <a:gd name="connsiteX1289" fmla="*/ 922753 w 1807195"/>
              <a:gd name="connsiteY1289" fmla="*/ 408727 h 1503200"/>
              <a:gd name="connsiteX1290" fmla="*/ 931254 w 1807195"/>
              <a:gd name="connsiteY1290" fmla="*/ 410201 h 1503200"/>
              <a:gd name="connsiteX1291" fmla="*/ 934655 w 1807195"/>
              <a:gd name="connsiteY1291" fmla="*/ 410201 h 1503200"/>
              <a:gd name="connsiteX1292" fmla="*/ 941342 w 1807195"/>
              <a:gd name="connsiteY1292" fmla="*/ 414508 h 1503200"/>
              <a:gd name="connsiteX1293" fmla="*/ 944516 w 1807195"/>
              <a:gd name="connsiteY1293" fmla="*/ 416208 h 1503200"/>
              <a:gd name="connsiteX1294" fmla="*/ 946670 w 1807195"/>
              <a:gd name="connsiteY1294" fmla="*/ 417002 h 1503200"/>
              <a:gd name="connsiteX1295" fmla="*/ 949957 w 1807195"/>
              <a:gd name="connsiteY1295" fmla="*/ 417228 h 1503200"/>
              <a:gd name="connsiteX1296" fmla="*/ 956644 w 1807195"/>
              <a:gd name="connsiteY1296" fmla="*/ 416775 h 1503200"/>
              <a:gd name="connsiteX1297" fmla="*/ 961178 w 1807195"/>
              <a:gd name="connsiteY1297" fmla="*/ 416775 h 1503200"/>
              <a:gd name="connsiteX1298" fmla="*/ 968546 w 1807195"/>
              <a:gd name="connsiteY1298" fmla="*/ 416208 h 1503200"/>
              <a:gd name="connsiteX1299" fmla="*/ 969679 w 1807195"/>
              <a:gd name="connsiteY1299" fmla="*/ 415868 h 1503200"/>
              <a:gd name="connsiteX1300" fmla="*/ 970246 w 1807195"/>
              <a:gd name="connsiteY1300" fmla="*/ 414848 h 1503200"/>
              <a:gd name="connsiteX1301" fmla="*/ 970246 w 1807195"/>
              <a:gd name="connsiteY1301" fmla="*/ 413261 h 1503200"/>
              <a:gd name="connsiteX1302" fmla="*/ 970472 w 1807195"/>
              <a:gd name="connsiteY1302" fmla="*/ 412354 h 1503200"/>
              <a:gd name="connsiteX1303" fmla="*/ 971039 w 1807195"/>
              <a:gd name="connsiteY1303" fmla="*/ 412014 h 1503200"/>
              <a:gd name="connsiteX1304" fmla="*/ 971379 w 1807195"/>
              <a:gd name="connsiteY1304" fmla="*/ 411334 h 1503200"/>
              <a:gd name="connsiteX1305" fmla="*/ 971946 w 1807195"/>
              <a:gd name="connsiteY1305" fmla="*/ 407594 h 1503200"/>
              <a:gd name="connsiteX1306" fmla="*/ 971946 w 1807195"/>
              <a:gd name="connsiteY1306" fmla="*/ 404760 h 1503200"/>
              <a:gd name="connsiteX1307" fmla="*/ 971606 w 1807195"/>
              <a:gd name="connsiteY1307" fmla="*/ 403400 h 1503200"/>
              <a:gd name="connsiteX1308" fmla="*/ 970246 w 1807195"/>
              <a:gd name="connsiteY1308" fmla="*/ 400000 h 1503200"/>
              <a:gd name="connsiteX1309" fmla="*/ 970019 w 1807195"/>
              <a:gd name="connsiteY1309" fmla="*/ 398980 h 1503200"/>
              <a:gd name="connsiteX1310" fmla="*/ 970472 w 1807195"/>
              <a:gd name="connsiteY1310" fmla="*/ 396826 h 1503200"/>
              <a:gd name="connsiteX1311" fmla="*/ 971152 w 1807195"/>
              <a:gd name="connsiteY1311" fmla="*/ 395239 h 1503200"/>
              <a:gd name="connsiteX1312" fmla="*/ 969226 w 1807195"/>
              <a:gd name="connsiteY1312" fmla="*/ 391045 h 1503200"/>
              <a:gd name="connsiteX1313" fmla="*/ 967639 w 1807195"/>
              <a:gd name="connsiteY1313" fmla="*/ 389118 h 1503200"/>
              <a:gd name="connsiteX1314" fmla="*/ 965939 w 1807195"/>
              <a:gd name="connsiteY1314" fmla="*/ 385718 h 1503200"/>
              <a:gd name="connsiteX1315" fmla="*/ 962651 w 1807195"/>
              <a:gd name="connsiteY1315" fmla="*/ 382431 h 1503200"/>
              <a:gd name="connsiteX1316" fmla="*/ 955511 w 1807195"/>
              <a:gd name="connsiteY1316" fmla="*/ 376990 h 1503200"/>
              <a:gd name="connsiteX1317" fmla="*/ 951997 w 1807195"/>
              <a:gd name="connsiteY1317" fmla="*/ 374837 h 1503200"/>
              <a:gd name="connsiteX1318" fmla="*/ 947463 w 1807195"/>
              <a:gd name="connsiteY1318" fmla="*/ 373477 h 1503200"/>
              <a:gd name="connsiteX1319" fmla="*/ 942816 w 1807195"/>
              <a:gd name="connsiteY1319" fmla="*/ 373137 h 1503200"/>
              <a:gd name="connsiteX1320" fmla="*/ 939302 w 1807195"/>
              <a:gd name="connsiteY1320" fmla="*/ 373477 h 1503200"/>
              <a:gd name="connsiteX1321" fmla="*/ 926607 w 1807195"/>
              <a:gd name="connsiteY1321" fmla="*/ 377670 h 1503200"/>
              <a:gd name="connsiteX1322" fmla="*/ 922867 w 1807195"/>
              <a:gd name="connsiteY1322" fmla="*/ 380391 h 1503200"/>
              <a:gd name="connsiteX1323" fmla="*/ 920827 w 1807195"/>
              <a:gd name="connsiteY1323" fmla="*/ 381524 h 1503200"/>
              <a:gd name="connsiteX1324" fmla="*/ 917313 w 1807195"/>
              <a:gd name="connsiteY1324" fmla="*/ 385378 h 1503200"/>
              <a:gd name="connsiteX1325" fmla="*/ 917313 w 1807195"/>
              <a:gd name="connsiteY1325" fmla="*/ 387985 h 1503200"/>
              <a:gd name="connsiteX1326" fmla="*/ 916179 w 1807195"/>
              <a:gd name="connsiteY1326" fmla="*/ 390705 h 1503200"/>
              <a:gd name="connsiteX1327" fmla="*/ 913912 w 1807195"/>
              <a:gd name="connsiteY1327" fmla="*/ 391612 h 1503200"/>
              <a:gd name="connsiteX1328" fmla="*/ 912099 w 1807195"/>
              <a:gd name="connsiteY1328" fmla="*/ 391952 h 1503200"/>
              <a:gd name="connsiteX1329" fmla="*/ 908359 w 1807195"/>
              <a:gd name="connsiteY1329" fmla="*/ 396939 h 1503200"/>
              <a:gd name="connsiteX1330" fmla="*/ 907678 w 1807195"/>
              <a:gd name="connsiteY1330" fmla="*/ 398753 h 1503200"/>
              <a:gd name="connsiteX1331" fmla="*/ 907678 w 1807195"/>
              <a:gd name="connsiteY1331" fmla="*/ 399886 h 1503200"/>
              <a:gd name="connsiteX1332" fmla="*/ 907792 w 1807195"/>
              <a:gd name="connsiteY1332" fmla="*/ 401246 h 1503200"/>
              <a:gd name="connsiteX1333" fmla="*/ 908472 w 1807195"/>
              <a:gd name="connsiteY1333" fmla="*/ 401700 h 1503200"/>
              <a:gd name="connsiteX1334" fmla="*/ 911986 w 1807195"/>
              <a:gd name="connsiteY1334" fmla="*/ 401246 h 1503200"/>
              <a:gd name="connsiteX1335" fmla="*/ 912892 w 1807195"/>
              <a:gd name="connsiteY1335" fmla="*/ 402040 h 1503200"/>
              <a:gd name="connsiteX1336" fmla="*/ 924680 w 1807195"/>
              <a:gd name="connsiteY1336" fmla="*/ 420969 h 1503200"/>
              <a:gd name="connsiteX1337" fmla="*/ 931594 w 1807195"/>
              <a:gd name="connsiteY1337" fmla="*/ 422896 h 1503200"/>
              <a:gd name="connsiteX1338" fmla="*/ 933408 w 1807195"/>
              <a:gd name="connsiteY1338" fmla="*/ 423122 h 1503200"/>
              <a:gd name="connsiteX1339" fmla="*/ 934315 w 1807195"/>
              <a:gd name="connsiteY1339" fmla="*/ 422896 h 1503200"/>
              <a:gd name="connsiteX1340" fmla="*/ 934995 w 1807195"/>
              <a:gd name="connsiteY1340" fmla="*/ 422329 h 1503200"/>
              <a:gd name="connsiteX1341" fmla="*/ 934995 w 1807195"/>
              <a:gd name="connsiteY1341" fmla="*/ 421422 h 1503200"/>
              <a:gd name="connsiteX1342" fmla="*/ 933408 w 1807195"/>
              <a:gd name="connsiteY1342" fmla="*/ 419382 h 1503200"/>
              <a:gd name="connsiteX1343" fmla="*/ 930234 w 1807195"/>
              <a:gd name="connsiteY1343" fmla="*/ 417115 h 1503200"/>
              <a:gd name="connsiteX1344" fmla="*/ 927174 w 1807195"/>
              <a:gd name="connsiteY1344" fmla="*/ 417115 h 1503200"/>
              <a:gd name="connsiteX1345" fmla="*/ 925474 w 1807195"/>
              <a:gd name="connsiteY1345" fmla="*/ 418022 h 1503200"/>
              <a:gd name="connsiteX1346" fmla="*/ 924907 w 1807195"/>
              <a:gd name="connsiteY1346" fmla="*/ 418815 h 1503200"/>
              <a:gd name="connsiteX1347" fmla="*/ 923320 w 1807195"/>
              <a:gd name="connsiteY1347" fmla="*/ 419495 h 1503200"/>
              <a:gd name="connsiteX1348" fmla="*/ 923660 w 1807195"/>
              <a:gd name="connsiteY1348" fmla="*/ 420062 h 1503200"/>
              <a:gd name="connsiteX1349" fmla="*/ 924794 w 1807195"/>
              <a:gd name="connsiteY1349" fmla="*/ 420855 h 1503200"/>
              <a:gd name="connsiteX1350" fmla="*/ 1046074 w 1807195"/>
              <a:gd name="connsiteY1350" fmla="*/ 420969 h 1503200"/>
              <a:gd name="connsiteX1351" fmla="*/ 1051969 w 1807195"/>
              <a:gd name="connsiteY1351" fmla="*/ 420742 h 1503200"/>
              <a:gd name="connsiteX1352" fmla="*/ 1054235 w 1807195"/>
              <a:gd name="connsiteY1352" fmla="*/ 420175 h 1503200"/>
              <a:gd name="connsiteX1353" fmla="*/ 1058089 w 1807195"/>
              <a:gd name="connsiteY1353" fmla="*/ 418362 h 1503200"/>
              <a:gd name="connsiteX1354" fmla="*/ 1059449 w 1807195"/>
              <a:gd name="connsiteY1354" fmla="*/ 417115 h 1503200"/>
              <a:gd name="connsiteX1355" fmla="*/ 1059449 w 1807195"/>
              <a:gd name="connsiteY1355" fmla="*/ 415868 h 1503200"/>
              <a:gd name="connsiteX1356" fmla="*/ 1059449 w 1807195"/>
              <a:gd name="connsiteY1356" fmla="*/ 414508 h 1503200"/>
              <a:gd name="connsiteX1357" fmla="*/ 1058996 w 1807195"/>
              <a:gd name="connsiteY1357" fmla="*/ 413034 h 1503200"/>
              <a:gd name="connsiteX1358" fmla="*/ 1059563 w 1807195"/>
              <a:gd name="connsiteY1358" fmla="*/ 412468 h 1503200"/>
              <a:gd name="connsiteX1359" fmla="*/ 1061150 w 1807195"/>
              <a:gd name="connsiteY1359" fmla="*/ 412808 h 1503200"/>
              <a:gd name="connsiteX1360" fmla="*/ 1062283 w 1807195"/>
              <a:gd name="connsiteY1360" fmla="*/ 412354 h 1503200"/>
              <a:gd name="connsiteX1361" fmla="*/ 1063076 w 1807195"/>
              <a:gd name="connsiteY1361" fmla="*/ 411221 h 1503200"/>
              <a:gd name="connsiteX1362" fmla="*/ 1063870 w 1807195"/>
              <a:gd name="connsiteY1362" fmla="*/ 410654 h 1503200"/>
              <a:gd name="connsiteX1363" fmla="*/ 1064663 w 1807195"/>
              <a:gd name="connsiteY1363" fmla="*/ 410654 h 1503200"/>
              <a:gd name="connsiteX1364" fmla="*/ 1065343 w 1807195"/>
              <a:gd name="connsiteY1364" fmla="*/ 411674 h 1503200"/>
              <a:gd name="connsiteX1365" fmla="*/ 1065797 w 1807195"/>
              <a:gd name="connsiteY1365" fmla="*/ 413941 h 1503200"/>
              <a:gd name="connsiteX1366" fmla="*/ 1066477 w 1807195"/>
              <a:gd name="connsiteY1366" fmla="*/ 414848 h 1503200"/>
              <a:gd name="connsiteX1367" fmla="*/ 1067950 w 1807195"/>
              <a:gd name="connsiteY1367" fmla="*/ 413715 h 1503200"/>
              <a:gd name="connsiteX1368" fmla="*/ 1069877 w 1807195"/>
              <a:gd name="connsiteY1368" fmla="*/ 409861 h 1503200"/>
              <a:gd name="connsiteX1369" fmla="*/ 1072938 w 1807195"/>
              <a:gd name="connsiteY1369" fmla="*/ 408501 h 1503200"/>
              <a:gd name="connsiteX1370" fmla="*/ 1073844 w 1807195"/>
              <a:gd name="connsiteY1370" fmla="*/ 408501 h 1503200"/>
              <a:gd name="connsiteX1371" fmla="*/ 1074978 w 1807195"/>
              <a:gd name="connsiteY1371" fmla="*/ 409747 h 1503200"/>
              <a:gd name="connsiteX1372" fmla="*/ 1076905 w 1807195"/>
              <a:gd name="connsiteY1372" fmla="*/ 410541 h 1503200"/>
              <a:gd name="connsiteX1373" fmla="*/ 1076225 w 1807195"/>
              <a:gd name="connsiteY1373" fmla="*/ 412354 h 1503200"/>
              <a:gd name="connsiteX1374" fmla="*/ 1074184 w 1807195"/>
              <a:gd name="connsiteY1374" fmla="*/ 415755 h 1503200"/>
              <a:gd name="connsiteX1375" fmla="*/ 1072938 w 1807195"/>
              <a:gd name="connsiteY1375" fmla="*/ 418248 h 1503200"/>
              <a:gd name="connsiteX1376" fmla="*/ 1072484 w 1807195"/>
              <a:gd name="connsiteY1376" fmla="*/ 419949 h 1503200"/>
              <a:gd name="connsiteX1377" fmla="*/ 1072484 w 1807195"/>
              <a:gd name="connsiteY1377" fmla="*/ 421195 h 1503200"/>
              <a:gd name="connsiteX1378" fmla="*/ 1073618 w 1807195"/>
              <a:gd name="connsiteY1378" fmla="*/ 422556 h 1503200"/>
              <a:gd name="connsiteX1379" fmla="*/ 1075205 w 1807195"/>
              <a:gd name="connsiteY1379" fmla="*/ 423236 h 1503200"/>
              <a:gd name="connsiteX1380" fmla="*/ 1083706 w 1807195"/>
              <a:gd name="connsiteY1380" fmla="*/ 423462 h 1503200"/>
              <a:gd name="connsiteX1381" fmla="*/ 1092207 w 1807195"/>
              <a:gd name="connsiteY1381" fmla="*/ 424256 h 1503200"/>
              <a:gd name="connsiteX1382" fmla="*/ 1096854 w 1807195"/>
              <a:gd name="connsiteY1382" fmla="*/ 422896 h 1503200"/>
              <a:gd name="connsiteX1383" fmla="*/ 1104448 w 1807195"/>
              <a:gd name="connsiteY1383" fmla="*/ 423802 h 1503200"/>
              <a:gd name="connsiteX1384" fmla="*/ 1109095 w 1807195"/>
              <a:gd name="connsiteY1384" fmla="*/ 423802 h 1503200"/>
              <a:gd name="connsiteX1385" fmla="*/ 1111249 w 1807195"/>
              <a:gd name="connsiteY1385" fmla="*/ 423462 h 1503200"/>
              <a:gd name="connsiteX1386" fmla="*/ 1109889 w 1807195"/>
              <a:gd name="connsiteY1386" fmla="*/ 420515 h 1503200"/>
              <a:gd name="connsiteX1387" fmla="*/ 1111475 w 1807195"/>
              <a:gd name="connsiteY1387" fmla="*/ 420515 h 1503200"/>
              <a:gd name="connsiteX1388" fmla="*/ 1117936 w 1807195"/>
              <a:gd name="connsiteY1388" fmla="*/ 422442 h 1503200"/>
              <a:gd name="connsiteX1389" fmla="*/ 1120543 w 1807195"/>
              <a:gd name="connsiteY1389" fmla="*/ 421422 h 1503200"/>
              <a:gd name="connsiteX1390" fmla="*/ 1122583 w 1807195"/>
              <a:gd name="connsiteY1390" fmla="*/ 421195 h 1503200"/>
              <a:gd name="connsiteX1391" fmla="*/ 1125757 w 1807195"/>
              <a:gd name="connsiteY1391" fmla="*/ 423009 h 1503200"/>
              <a:gd name="connsiteX1392" fmla="*/ 1128817 w 1807195"/>
              <a:gd name="connsiteY1392" fmla="*/ 423009 h 1503200"/>
              <a:gd name="connsiteX1393" fmla="*/ 1134258 w 1807195"/>
              <a:gd name="connsiteY1393" fmla="*/ 421422 h 1503200"/>
              <a:gd name="connsiteX1394" fmla="*/ 1134938 w 1807195"/>
              <a:gd name="connsiteY1394" fmla="*/ 420969 h 1503200"/>
              <a:gd name="connsiteX1395" fmla="*/ 1135392 w 1807195"/>
              <a:gd name="connsiteY1395" fmla="*/ 420062 h 1503200"/>
              <a:gd name="connsiteX1396" fmla="*/ 1135732 w 1807195"/>
              <a:gd name="connsiteY1396" fmla="*/ 418588 h 1503200"/>
              <a:gd name="connsiteX1397" fmla="*/ 1136412 w 1807195"/>
              <a:gd name="connsiteY1397" fmla="*/ 418588 h 1503200"/>
              <a:gd name="connsiteX1398" fmla="*/ 1138565 w 1807195"/>
              <a:gd name="connsiteY1398" fmla="*/ 421082 h 1503200"/>
              <a:gd name="connsiteX1399" fmla="*/ 1141172 w 1807195"/>
              <a:gd name="connsiteY1399" fmla="*/ 422216 h 1503200"/>
              <a:gd name="connsiteX1400" fmla="*/ 1142872 w 1807195"/>
              <a:gd name="connsiteY1400" fmla="*/ 422216 h 1503200"/>
              <a:gd name="connsiteX1401" fmla="*/ 1143779 w 1807195"/>
              <a:gd name="connsiteY1401" fmla="*/ 421876 h 1503200"/>
              <a:gd name="connsiteX1402" fmla="*/ 1144346 w 1807195"/>
              <a:gd name="connsiteY1402" fmla="*/ 418362 h 1503200"/>
              <a:gd name="connsiteX1403" fmla="*/ 1145366 w 1807195"/>
              <a:gd name="connsiteY1403" fmla="*/ 418362 h 1503200"/>
              <a:gd name="connsiteX1404" fmla="*/ 1147293 w 1807195"/>
              <a:gd name="connsiteY1404" fmla="*/ 420062 h 1503200"/>
              <a:gd name="connsiteX1405" fmla="*/ 1149333 w 1807195"/>
              <a:gd name="connsiteY1405" fmla="*/ 421195 h 1503200"/>
              <a:gd name="connsiteX1406" fmla="*/ 1152394 w 1807195"/>
              <a:gd name="connsiteY1406" fmla="*/ 422216 h 1503200"/>
              <a:gd name="connsiteX1407" fmla="*/ 1157381 w 1807195"/>
              <a:gd name="connsiteY1407" fmla="*/ 422669 h 1503200"/>
              <a:gd name="connsiteX1408" fmla="*/ 1161121 w 1807195"/>
              <a:gd name="connsiteY1408" fmla="*/ 422329 h 1503200"/>
              <a:gd name="connsiteX1409" fmla="*/ 1168829 w 1807195"/>
              <a:gd name="connsiteY1409" fmla="*/ 420175 h 1503200"/>
              <a:gd name="connsiteX1410" fmla="*/ 1173816 w 1807195"/>
              <a:gd name="connsiteY1410" fmla="*/ 420175 h 1503200"/>
              <a:gd name="connsiteX1411" fmla="*/ 1175630 w 1807195"/>
              <a:gd name="connsiteY1411" fmla="*/ 419269 h 1503200"/>
              <a:gd name="connsiteX1412" fmla="*/ 1178123 w 1807195"/>
              <a:gd name="connsiteY1412" fmla="*/ 416208 h 1503200"/>
              <a:gd name="connsiteX1413" fmla="*/ 1178463 w 1807195"/>
              <a:gd name="connsiteY1413" fmla="*/ 415528 h 1503200"/>
              <a:gd name="connsiteX1414" fmla="*/ 1179483 w 1807195"/>
              <a:gd name="connsiteY1414" fmla="*/ 411334 h 1503200"/>
              <a:gd name="connsiteX1415" fmla="*/ 1179030 w 1807195"/>
              <a:gd name="connsiteY1415" fmla="*/ 409747 h 1503200"/>
              <a:gd name="connsiteX1416" fmla="*/ 1176536 w 1807195"/>
              <a:gd name="connsiteY1416" fmla="*/ 408274 h 1503200"/>
              <a:gd name="connsiteX1417" fmla="*/ 1176083 w 1807195"/>
              <a:gd name="connsiteY1417" fmla="*/ 407707 h 1503200"/>
              <a:gd name="connsiteX1418" fmla="*/ 1175403 w 1807195"/>
              <a:gd name="connsiteY1418" fmla="*/ 405780 h 1503200"/>
              <a:gd name="connsiteX1419" fmla="*/ 1175856 w 1807195"/>
              <a:gd name="connsiteY1419" fmla="*/ 405327 h 1503200"/>
              <a:gd name="connsiteX1420" fmla="*/ 1178236 w 1807195"/>
              <a:gd name="connsiteY1420" fmla="*/ 406007 h 1503200"/>
              <a:gd name="connsiteX1421" fmla="*/ 1182090 w 1807195"/>
              <a:gd name="connsiteY1421" fmla="*/ 408501 h 1503200"/>
              <a:gd name="connsiteX1422" fmla="*/ 1183337 w 1807195"/>
              <a:gd name="connsiteY1422" fmla="*/ 409067 h 1503200"/>
              <a:gd name="connsiteX1423" fmla="*/ 1184471 w 1807195"/>
              <a:gd name="connsiteY1423" fmla="*/ 409067 h 1503200"/>
              <a:gd name="connsiteX1424" fmla="*/ 1184811 w 1807195"/>
              <a:gd name="connsiteY1424" fmla="*/ 410314 h 1503200"/>
              <a:gd name="connsiteX1425" fmla="*/ 1184244 w 1807195"/>
              <a:gd name="connsiteY1425" fmla="*/ 412808 h 1503200"/>
              <a:gd name="connsiteX1426" fmla="*/ 1184244 w 1807195"/>
              <a:gd name="connsiteY1426" fmla="*/ 414508 h 1503200"/>
              <a:gd name="connsiteX1427" fmla="*/ 1185377 w 1807195"/>
              <a:gd name="connsiteY1427" fmla="*/ 417228 h 1503200"/>
              <a:gd name="connsiteX1428" fmla="*/ 1186964 w 1807195"/>
              <a:gd name="connsiteY1428" fmla="*/ 419269 h 1503200"/>
              <a:gd name="connsiteX1429" fmla="*/ 1187984 w 1807195"/>
              <a:gd name="connsiteY1429" fmla="*/ 420062 h 1503200"/>
              <a:gd name="connsiteX1430" fmla="*/ 1191951 w 1807195"/>
              <a:gd name="connsiteY1430" fmla="*/ 421649 h 1503200"/>
              <a:gd name="connsiteX1431" fmla="*/ 1193765 w 1807195"/>
              <a:gd name="connsiteY1431" fmla="*/ 421876 h 1503200"/>
              <a:gd name="connsiteX1432" fmla="*/ 1198525 w 1807195"/>
              <a:gd name="connsiteY1432" fmla="*/ 421422 h 1503200"/>
              <a:gd name="connsiteX1433" fmla="*/ 1205666 w 1807195"/>
              <a:gd name="connsiteY1433" fmla="*/ 423689 h 1503200"/>
              <a:gd name="connsiteX1434" fmla="*/ 1208273 w 1807195"/>
              <a:gd name="connsiteY1434" fmla="*/ 424142 h 1503200"/>
              <a:gd name="connsiteX1435" fmla="*/ 1210994 w 1807195"/>
              <a:gd name="connsiteY1435" fmla="*/ 423916 h 1503200"/>
              <a:gd name="connsiteX1436" fmla="*/ 1215074 w 1807195"/>
              <a:gd name="connsiteY1436" fmla="*/ 422782 h 1503200"/>
              <a:gd name="connsiteX1437" fmla="*/ 1220515 w 1807195"/>
              <a:gd name="connsiteY1437" fmla="*/ 420515 h 1503200"/>
              <a:gd name="connsiteX1438" fmla="*/ 1222895 w 1807195"/>
              <a:gd name="connsiteY1438" fmla="*/ 419949 h 1503200"/>
              <a:gd name="connsiteX1439" fmla="*/ 1242277 w 1807195"/>
              <a:gd name="connsiteY1439" fmla="*/ 419269 h 1503200"/>
              <a:gd name="connsiteX1440" fmla="*/ 1242617 w 1807195"/>
              <a:gd name="connsiteY1440" fmla="*/ 419269 h 1503200"/>
              <a:gd name="connsiteX1441" fmla="*/ 1243524 w 1807195"/>
              <a:gd name="connsiteY1441" fmla="*/ 415982 h 1503200"/>
              <a:gd name="connsiteX1442" fmla="*/ 1243751 w 1807195"/>
              <a:gd name="connsiteY1442" fmla="*/ 413941 h 1503200"/>
              <a:gd name="connsiteX1443" fmla="*/ 1243751 w 1807195"/>
              <a:gd name="connsiteY1443" fmla="*/ 411901 h 1503200"/>
              <a:gd name="connsiteX1444" fmla="*/ 1244091 w 1807195"/>
              <a:gd name="connsiteY1444" fmla="*/ 410541 h 1503200"/>
              <a:gd name="connsiteX1445" fmla="*/ 1244998 w 1807195"/>
              <a:gd name="connsiteY1445" fmla="*/ 409861 h 1503200"/>
              <a:gd name="connsiteX1446" fmla="*/ 1244204 w 1807195"/>
              <a:gd name="connsiteY1446" fmla="*/ 408501 h 1503200"/>
              <a:gd name="connsiteX1447" fmla="*/ 1241597 w 1807195"/>
              <a:gd name="connsiteY1447" fmla="*/ 406347 h 1503200"/>
              <a:gd name="connsiteX1448" fmla="*/ 1240917 w 1807195"/>
              <a:gd name="connsiteY1448" fmla="*/ 405214 h 1503200"/>
              <a:gd name="connsiteX1449" fmla="*/ 1242164 w 1807195"/>
              <a:gd name="connsiteY1449" fmla="*/ 404987 h 1503200"/>
              <a:gd name="connsiteX1450" fmla="*/ 1243977 w 1807195"/>
              <a:gd name="connsiteY1450" fmla="*/ 405554 h 1503200"/>
              <a:gd name="connsiteX1451" fmla="*/ 1249305 w 1807195"/>
              <a:gd name="connsiteY1451" fmla="*/ 408274 h 1503200"/>
              <a:gd name="connsiteX1452" fmla="*/ 1258259 w 1807195"/>
              <a:gd name="connsiteY1452" fmla="*/ 406234 h 1503200"/>
              <a:gd name="connsiteX1453" fmla="*/ 1260413 w 1807195"/>
              <a:gd name="connsiteY1453" fmla="*/ 404534 h 1503200"/>
              <a:gd name="connsiteX1454" fmla="*/ 1259166 w 1807195"/>
              <a:gd name="connsiteY1454" fmla="*/ 402720 h 1503200"/>
              <a:gd name="connsiteX1455" fmla="*/ 1257806 w 1807195"/>
              <a:gd name="connsiteY1455" fmla="*/ 401360 h 1503200"/>
              <a:gd name="connsiteX1456" fmla="*/ 1254972 w 1807195"/>
              <a:gd name="connsiteY1456" fmla="*/ 400000 h 1503200"/>
              <a:gd name="connsiteX1457" fmla="*/ 1253612 w 1807195"/>
              <a:gd name="connsiteY1457" fmla="*/ 400000 h 1503200"/>
              <a:gd name="connsiteX1458" fmla="*/ 1247378 w 1807195"/>
              <a:gd name="connsiteY1458" fmla="*/ 401360 h 1503200"/>
              <a:gd name="connsiteX1459" fmla="*/ 1245338 w 1807195"/>
              <a:gd name="connsiteY1459" fmla="*/ 401360 h 1503200"/>
              <a:gd name="connsiteX1460" fmla="*/ 1242731 w 1807195"/>
              <a:gd name="connsiteY1460" fmla="*/ 400906 h 1503200"/>
              <a:gd name="connsiteX1461" fmla="*/ 1240237 w 1807195"/>
              <a:gd name="connsiteY1461" fmla="*/ 399546 h 1503200"/>
              <a:gd name="connsiteX1462" fmla="*/ 1240690 w 1807195"/>
              <a:gd name="connsiteY1462" fmla="*/ 398753 h 1503200"/>
              <a:gd name="connsiteX1463" fmla="*/ 1248511 w 1807195"/>
              <a:gd name="connsiteY1463" fmla="*/ 395806 h 1503200"/>
              <a:gd name="connsiteX1464" fmla="*/ 1255539 w 1807195"/>
              <a:gd name="connsiteY1464" fmla="*/ 392179 h 1503200"/>
              <a:gd name="connsiteX1465" fmla="*/ 1258146 w 1807195"/>
              <a:gd name="connsiteY1465" fmla="*/ 389458 h 1503200"/>
              <a:gd name="connsiteX1466" fmla="*/ 1258146 w 1807195"/>
              <a:gd name="connsiteY1466" fmla="*/ 387872 h 1503200"/>
              <a:gd name="connsiteX1467" fmla="*/ 1256559 w 1807195"/>
              <a:gd name="connsiteY1467" fmla="*/ 383904 h 1503200"/>
              <a:gd name="connsiteX1468" fmla="*/ 1255085 w 1807195"/>
              <a:gd name="connsiteY1468" fmla="*/ 381071 h 1503200"/>
              <a:gd name="connsiteX1469" fmla="*/ 1253499 w 1807195"/>
              <a:gd name="connsiteY1469" fmla="*/ 380504 h 1503200"/>
              <a:gd name="connsiteX1470" fmla="*/ 1246131 w 1807195"/>
              <a:gd name="connsiteY1470" fmla="*/ 380277 h 1503200"/>
              <a:gd name="connsiteX1471" fmla="*/ 1242844 w 1807195"/>
              <a:gd name="connsiteY1471" fmla="*/ 379711 h 1503200"/>
              <a:gd name="connsiteX1472" fmla="*/ 1242277 w 1807195"/>
              <a:gd name="connsiteY1472" fmla="*/ 379257 h 1503200"/>
              <a:gd name="connsiteX1473" fmla="*/ 1245564 w 1807195"/>
              <a:gd name="connsiteY1473" fmla="*/ 376990 h 1503200"/>
              <a:gd name="connsiteX1474" fmla="*/ 1245564 w 1807195"/>
              <a:gd name="connsiteY1474" fmla="*/ 376084 h 1503200"/>
              <a:gd name="connsiteX1475" fmla="*/ 1244884 w 1807195"/>
              <a:gd name="connsiteY1475" fmla="*/ 375177 h 1503200"/>
              <a:gd name="connsiteX1476" fmla="*/ 1241484 w 1807195"/>
              <a:gd name="connsiteY1476" fmla="*/ 373023 h 1503200"/>
              <a:gd name="connsiteX1477" fmla="*/ 1237290 w 1807195"/>
              <a:gd name="connsiteY1477" fmla="*/ 372456 h 1503200"/>
              <a:gd name="connsiteX1478" fmla="*/ 1227656 w 1807195"/>
              <a:gd name="connsiteY1478" fmla="*/ 372456 h 1503200"/>
              <a:gd name="connsiteX1479" fmla="*/ 1225162 w 1807195"/>
              <a:gd name="connsiteY1479" fmla="*/ 371776 h 1503200"/>
              <a:gd name="connsiteX1480" fmla="*/ 1224142 w 1807195"/>
              <a:gd name="connsiteY1480" fmla="*/ 371323 h 1503200"/>
              <a:gd name="connsiteX1481" fmla="*/ 1223802 w 1807195"/>
              <a:gd name="connsiteY1481" fmla="*/ 370643 h 1503200"/>
              <a:gd name="connsiteX1482" fmla="*/ 1224708 w 1807195"/>
              <a:gd name="connsiteY1482" fmla="*/ 368376 h 1503200"/>
              <a:gd name="connsiteX1483" fmla="*/ 1222328 w 1807195"/>
              <a:gd name="connsiteY1483" fmla="*/ 367469 h 1503200"/>
              <a:gd name="connsiteX1484" fmla="*/ 1214621 w 1807195"/>
              <a:gd name="connsiteY1484" fmla="*/ 365769 h 1503200"/>
              <a:gd name="connsiteX1485" fmla="*/ 1204306 w 1807195"/>
              <a:gd name="connsiteY1485" fmla="*/ 364182 h 1503200"/>
              <a:gd name="connsiteX1486" fmla="*/ 1200226 w 1807195"/>
              <a:gd name="connsiteY1486" fmla="*/ 364182 h 1503200"/>
              <a:gd name="connsiteX1487" fmla="*/ 1196145 w 1807195"/>
              <a:gd name="connsiteY1487" fmla="*/ 364749 h 1503200"/>
              <a:gd name="connsiteX1488" fmla="*/ 1185151 w 1807195"/>
              <a:gd name="connsiteY1488" fmla="*/ 367583 h 1503200"/>
              <a:gd name="connsiteX1489" fmla="*/ 1182204 w 1807195"/>
              <a:gd name="connsiteY1489" fmla="*/ 367809 h 1503200"/>
              <a:gd name="connsiteX1490" fmla="*/ 1171776 w 1807195"/>
              <a:gd name="connsiteY1490" fmla="*/ 364976 h 1503200"/>
              <a:gd name="connsiteX1491" fmla="*/ 1167922 w 1807195"/>
              <a:gd name="connsiteY1491" fmla="*/ 364749 h 1503200"/>
              <a:gd name="connsiteX1492" fmla="*/ 1166222 w 1807195"/>
              <a:gd name="connsiteY1492" fmla="*/ 366562 h 1503200"/>
              <a:gd name="connsiteX1493" fmla="*/ 1163955 w 1807195"/>
              <a:gd name="connsiteY1493" fmla="*/ 367356 h 1503200"/>
              <a:gd name="connsiteX1494" fmla="*/ 1154207 w 1807195"/>
              <a:gd name="connsiteY1494" fmla="*/ 372230 h 1503200"/>
              <a:gd name="connsiteX1495" fmla="*/ 1151260 w 1807195"/>
              <a:gd name="connsiteY1495" fmla="*/ 372230 h 1503200"/>
              <a:gd name="connsiteX1496" fmla="*/ 1146386 w 1807195"/>
              <a:gd name="connsiteY1496" fmla="*/ 372570 h 1503200"/>
              <a:gd name="connsiteX1497" fmla="*/ 1138452 w 1807195"/>
              <a:gd name="connsiteY1497" fmla="*/ 375857 h 1503200"/>
              <a:gd name="connsiteX1498" fmla="*/ 1134145 w 1807195"/>
              <a:gd name="connsiteY1498" fmla="*/ 375517 h 1503200"/>
              <a:gd name="connsiteX1499" fmla="*/ 1126097 w 1807195"/>
              <a:gd name="connsiteY1499" fmla="*/ 377784 h 1503200"/>
              <a:gd name="connsiteX1500" fmla="*/ 1124170 w 1807195"/>
              <a:gd name="connsiteY1500" fmla="*/ 378917 h 1503200"/>
              <a:gd name="connsiteX1501" fmla="*/ 1127571 w 1807195"/>
              <a:gd name="connsiteY1501" fmla="*/ 381638 h 1503200"/>
              <a:gd name="connsiteX1502" fmla="*/ 1126664 w 1807195"/>
              <a:gd name="connsiteY1502" fmla="*/ 383678 h 1503200"/>
              <a:gd name="connsiteX1503" fmla="*/ 1120883 w 1807195"/>
              <a:gd name="connsiteY1503" fmla="*/ 383224 h 1503200"/>
              <a:gd name="connsiteX1504" fmla="*/ 1116803 w 1807195"/>
              <a:gd name="connsiteY1504" fmla="*/ 381864 h 1503200"/>
              <a:gd name="connsiteX1505" fmla="*/ 1114536 w 1807195"/>
              <a:gd name="connsiteY1505" fmla="*/ 380617 h 1503200"/>
              <a:gd name="connsiteX1506" fmla="*/ 1108982 w 1807195"/>
              <a:gd name="connsiteY1506" fmla="*/ 379371 h 1503200"/>
              <a:gd name="connsiteX1507" fmla="*/ 1099914 w 1807195"/>
              <a:gd name="connsiteY1507" fmla="*/ 373703 h 1503200"/>
              <a:gd name="connsiteX1508" fmla="*/ 1097760 w 1807195"/>
              <a:gd name="connsiteY1508" fmla="*/ 374837 h 1503200"/>
              <a:gd name="connsiteX1509" fmla="*/ 1094133 w 1807195"/>
              <a:gd name="connsiteY1509" fmla="*/ 379597 h 1503200"/>
              <a:gd name="connsiteX1510" fmla="*/ 1093453 w 1807195"/>
              <a:gd name="connsiteY1510" fmla="*/ 379257 h 1503200"/>
              <a:gd name="connsiteX1511" fmla="*/ 1091980 w 1807195"/>
              <a:gd name="connsiteY1511" fmla="*/ 376877 h 1503200"/>
              <a:gd name="connsiteX1512" fmla="*/ 1090166 w 1807195"/>
              <a:gd name="connsiteY1512" fmla="*/ 375630 h 1503200"/>
              <a:gd name="connsiteX1513" fmla="*/ 1080532 w 1807195"/>
              <a:gd name="connsiteY1513" fmla="*/ 378464 h 1503200"/>
              <a:gd name="connsiteX1514" fmla="*/ 1073051 w 1807195"/>
              <a:gd name="connsiteY1514" fmla="*/ 372456 h 1503200"/>
              <a:gd name="connsiteX1515" fmla="*/ 1071464 w 1807195"/>
              <a:gd name="connsiteY1515" fmla="*/ 371890 h 1503200"/>
              <a:gd name="connsiteX1516" fmla="*/ 1069991 w 1807195"/>
              <a:gd name="connsiteY1516" fmla="*/ 371890 h 1503200"/>
              <a:gd name="connsiteX1517" fmla="*/ 1068630 w 1807195"/>
              <a:gd name="connsiteY1517" fmla="*/ 372343 h 1503200"/>
              <a:gd name="connsiteX1518" fmla="*/ 1067270 w 1807195"/>
              <a:gd name="connsiteY1518" fmla="*/ 373363 h 1503200"/>
              <a:gd name="connsiteX1519" fmla="*/ 1067044 w 1807195"/>
              <a:gd name="connsiteY1519" fmla="*/ 374950 h 1503200"/>
              <a:gd name="connsiteX1520" fmla="*/ 1067950 w 1807195"/>
              <a:gd name="connsiteY1520" fmla="*/ 377217 h 1503200"/>
              <a:gd name="connsiteX1521" fmla="*/ 1068290 w 1807195"/>
              <a:gd name="connsiteY1521" fmla="*/ 378804 h 1503200"/>
              <a:gd name="connsiteX1522" fmla="*/ 1067610 w 1807195"/>
              <a:gd name="connsiteY1522" fmla="*/ 380504 h 1503200"/>
              <a:gd name="connsiteX1523" fmla="*/ 1067044 w 1807195"/>
              <a:gd name="connsiteY1523" fmla="*/ 381071 h 1503200"/>
              <a:gd name="connsiteX1524" fmla="*/ 1066023 w 1807195"/>
              <a:gd name="connsiteY1524" fmla="*/ 381071 h 1503200"/>
              <a:gd name="connsiteX1525" fmla="*/ 1058543 w 1807195"/>
              <a:gd name="connsiteY1525" fmla="*/ 376084 h 1503200"/>
              <a:gd name="connsiteX1526" fmla="*/ 1057409 w 1807195"/>
              <a:gd name="connsiteY1526" fmla="*/ 375744 h 1503200"/>
              <a:gd name="connsiteX1527" fmla="*/ 1051062 w 1807195"/>
              <a:gd name="connsiteY1527" fmla="*/ 376084 h 1503200"/>
              <a:gd name="connsiteX1528" fmla="*/ 1051515 w 1807195"/>
              <a:gd name="connsiteY1528" fmla="*/ 375290 h 1503200"/>
              <a:gd name="connsiteX1529" fmla="*/ 1056956 w 1807195"/>
              <a:gd name="connsiteY1529" fmla="*/ 372456 h 1503200"/>
              <a:gd name="connsiteX1530" fmla="*/ 1059109 w 1807195"/>
              <a:gd name="connsiteY1530" fmla="*/ 370076 h 1503200"/>
              <a:gd name="connsiteX1531" fmla="*/ 1060129 w 1807195"/>
              <a:gd name="connsiteY1531" fmla="*/ 368376 h 1503200"/>
              <a:gd name="connsiteX1532" fmla="*/ 1060129 w 1807195"/>
              <a:gd name="connsiteY1532" fmla="*/ 367243 h 1503200"/>
              <a:gd name="connsiteX1533" fmla="*/ 1058656 w 1807195"/>
              <a:gd name="connsiteY1533" fmla="*/ 365769 h 1503200"/>
              <a:gd name="connsiteX1534" fmla="*/ 1053895 w 1807195"/>
              <a:gd name="connsiteY1534" fmla="*/ 362935 h 1503200"/>
              <a:gd name="connsiteX1535" fmla="*/ 1051062 w 1807195"/>
              <a:gd name="connsiteY1535" fmla="*/ 363502 h 1503200"/>
              <a:gd name="connsiteX1536" fmla="*/ 1050155 w 1807195"/>
              <a:gd name="connsiteY1536" fmla="*/ 363049 h 1503200"/>
              <a:gd name="connsiteX1537" fmla="*/ 1048115 w 1807195"/>
              <a:gd name="connsiteY1537" fmla="*/ 359875 h 1503200"/>
              <a:gd name="connsiteX1538" fmla="*/ 1045621 w 1807195"/>
              <a:gd name="connsiteY1538" fmla="*/ 357948 h 1503200"/>
              <a:gd name="connsiteX1539" fmla="*/ 1043127 w 1807195"/>
              <a:gd name="connsiteY1539" fmla="*/ 357721 h 1503200"/>
              <a:gd name="connsiteX1540" fmla="*/ 1040180 w 1807195"/>
              <a:gd name="connsiteY1540" fmla="*/ 355001 h 1503200"/>
              <a:gd name="connsiteX1541" fmla="*/ 1038594 w 1807195"/>
              <a:gd name="connsiteY1541" fmla="*/ 353981 h 1503200"/>
              <a:gd name="connsiteX1542" fmla="*/ 1029186 w 1807195"/>
              <a:gd name="connsiteY1542" fmla="*/ 352961 h 1503200"/>
              <a:gd name="connsiteX1543" fmla="*/ 1027372 w 1807195"/>
              <a:gd name="connsiteY1543" fmla="*/ 351601 h 1503200"/>
              <a:gd name="connsiteX1544" fmla="*/ 1022952 w 1807195"/>
              <a:gd name="connsiteY1544" fmla="*/ 350014 h 1503200"/>
              <a:gd name="connsiteX1545" fmla="*/ 1017625 w 1807195"/>
              <a:gd name="connsiteY1545" fmla="*/ 349220 h 1503200"/>
              <a:gd name="connsiteX1546" fmla="*/ 1015017 w 1807195"/>
              <a:gd name="connsiteY1546" fmla="*/ 346500 h 1503200"/>
              <a:gd name="connsiteX1547" fmla="*/ 1018078 w 1807195"/>
              <a:gd name="connsiteY1547" fmla="*/ 346047 h 1503200"/>
              <a:gd name="connsiteX1548" fmla="*/ 1026919 w 1807195"/>
              <a:gd name="connsiteY1548" fmla="*/ 348087 h 1503200"/>
              <a:gd name="connsiteX1549" fmla="*/ 1037460 w 1807195"/>
              <a:gd name="connsiteY1549" fmla="*/ 349334 h 1503200"/>
              <a:gd name="connsiteX1550" fmla="*/ 1056049 w 1807195"/>
              <a:gd name="connsiteY1550" fmla="*/ 347860 h 1503200"/>
              <a:gd name="connsiteX1551" fmla="*/ 1058429 w 1807195"/>
              <a:gd name="connsiteY1551" fmla="*/ 346613 h 1503200"/>
              <a:gd name="connsiteX1552" fmla="*/ 1059563 w 1807195"/>
              <a:gd name="connsiteY1552" fmla="*/ 345593 h 1503200"/>
              <a:gd name="connsiteX1553" fmla="*/ 1059903 w 1807195"/>
              <a:gd name="connsiteY1553" fmla="*/ 344687 h 1503200"/>
              <a:gd name="connsiteX1554" fmla="*/ 1058543 w 1807195"/>
              <a:gd name="connsiteY1554" fmla="*/ 342760 h 1503200"/>
              <a:gd name="connsiteX1555" fmla="*/ 1026352 w 1807195"/>
              <a:gd name="connsiteY1555" fmla="*/ 336526 h 1503200"/>
              <a:gd name="connsiteX1556" fmla="*/ 1016491 w 1807195"/>
              <a:gd name="connsiteY1556" fmla="*/ 336072 h 1503200"/>
              <a:gd name="connsiteX1557" fmla="*/ 1014791 w 1807195"/>
              <a:gd name="connsiteY1557" fmla="*/ 335619 h 1503200"/>
              <a:gd name="connsiteX1558" fmla="*/ 1014224 w 1807195"/>
              <a:gd name="connsiteY1558" fmla="*/ 333692 h 1503200"/>
              <a:gd name="connsiteX1559" fmla="*/ 1015131 w 1807195"/>
              <a:gd name="connsiteY1559" fmla="*/ 333125 h 1503200"/>
              <a:gd name="connsiteX1560" fmla="*/ 1016378 w 1807195"/>
              <a:gd name="connsiteY1560" fmla="*/ 333125 h 1503200"/>
              <a:gd name="connsiteX1561" fmla="*/ 1017851 w 1807195"/>
              <a:gd name="connsiteY1561" fmla="*/ 333579 h 1503200"/>
              <a:gd name="connsiteX1562" fmla="*/ 1026012 w 1807195"/>
              <a:gd name="connsiteY1562" fmla="*/ 334372 h 1503200"/>
              <a:gd name="connsiteX1563" fmla="*/ 1030999 w 1807195"/>
              <a:gd name="connsiteY1563" fmla="*/ 335279 h 1503200"/>
              <a:gd name="connsiteX1564" fmla="*/ 1032586 w 1807195"/>
              <a:gd name="connsiteY1564" fmla="*/ 333805 h 1503200"/>
              <a:gd name="connsiteX1565" fmla="*/ 1032359 w 1807195"/>
              <a:gd name="connsiteY1565" fmla="*/ 332899 h 1503200"/>
              <a:gd name="connsiteX1566" fmla="*/ 1031339 w 1807195"/>
              <a:gd name="connsiteY1566" fmla="*/ 331652 h 1503200"/>
              <a:gd name="connsiteX1567" fmla="*/ 1028619 w 1807195"/>
              <a:gd name="connsiteY1567" fmla="*/ 329838 h 1503200"/>
              <a:gd name="connsiteX1568" fmla="*/ 1020685 w 1807195"/>
              <a:gd name="connsiteY1568" fmla="*/ 326098 h 1503200"/>
              <a:gd name="connsiteX1569" fmla="*/ 1016944 w 1807195"/>
              <a:gd name="connsiteY1569" fmla="*/ 325191 h 1503200"/>
              <a:gd name="connsiteX1570" fmla="*/ 1011957 w 1807195"/>
              <a:gd name="connsiteY1570" fmla="*/ 324964 h 1503200"/>
              <a:gd name="connsiteX1571" fmla="*/ 1006970 w 1807195"/>
              <a:gd name="connsiteY1571" fmla="*/ 325418 h 1503200"/>
              <a:gd name="connsiteX1572" fmla="*/ 996542 w 1807195"/>
              <a:gd name="connsiteY1572" fmla="*/ 328138 h 1503200"/>
              <a:gd name="connsiteX1573" fmla="*/ 987928 w 1807195"/>
              <a:gd name="connsiteY1573" fmla="*/ 328705 h 1503200"/>
              <a:gd name="connsiteX1574" fmla="*/ 982260 w 1807195"/>
              <a:gd name="connsiteY1574" fmla="*/ 327911 h 1503200"/>
              <a:gd name="connsiteX1575" fmla="*/ 973533 w 1807195"/>
              <a:gd name="connsiteY1575" fmla="*/ 334599 h 1503200"/>
              <a:gd name="connsiteX1576" fmla="*/ 971266 w 1807195"/>
              <a:gd name="connsiteY1576" fmla="*/ 335846 h 1503200"/>
              <a:gd name="connsiteX1577" fmla="*/ 972286 w 1807195"/>
              <a:gd name="connsiteY1577" fmla="*/ 333805 h 1503200"/>
              <a:gd name="connsiteX1578" fmla="*/ 973533 w 1807195"/>
              <a:gd name="connsiteY1578" fmla="*/ 332218 h 1503200"/>
              <a:gd name="connsiteX1579" fmla="*/ 975800 w 1807195"/>
              <a:gd name="connsiteY1579" fmla="*/ 330065 h 1503200"/>
              <a:gd name="connsiteX1580" fmla="*/ 976933 w 1807195"/>
              <a:gd name="connsiteY1580" fmla="*/ 327685 h 1503200"/>
              <a:gd name="connsiteX1581" fmla="*/ 978180 w 1807195"/>
              <a:gd name="connsiteY1581" fmla="*/ 325758 h 1503200"/>
              <a:gd name="connsiteX1582" fmla="*/ 978407 w 1807195"/>
              <a:gd name="connsiteY1582" fmla="*/ 324964 h 1503200"/>
              <a:gd name="connsiteX1583" fmla="*/ 978407 w 1807195"/>
              <a:gd name="connsiteY1583" fmla="*/ 323944 h 1503200"/>
              <a:gd name="connsiteX1584" fmla="*/ 977953 w 1807195"/>
              <a:gd name="connsiteY1584" fmla="*/ 321791 h 1503200"/>
              <a:gd name="connsiteX1585" fmla="*/ 977613 w 1807195"/>
              <a:gd name="connsiteY1585" fmla="*/ 321111 h 1503200"/>
              <a:gd name="connsiteX1586" fmla="*/ 976706 w 1807195"/>
              <a:gd name="connsiteY1586" fmla="*/ 320430 h 1503200"/>
              <a:gd name="connsiteX1587" fmla="*/ 973759 w 1807195"/>
              <a:gd name="connsiteY1587" fmla="*/ 319184 h 1503200"/>
              <a:gd name="connsiteX1588" fmla="*/ 969906 w 1807195"/>
              <a:gd name="connsiteY1588" fmla="*/ 316350 h 1503200"/>
              <a:gd name="connsiteX1589" fmla="*/ 965712 w 1807195"/>
              <a:gd name="connsiteY1589" fmla="*/ 314536 h 1503200"/>
              <a:gd name="connsiteX1590" fmla="*/ 962878 w 1807195"/>
              <a:gd name="connsiteY1590" fmla="*/ 314536 h 1503200"/>
              <a:gd name="connsiteX1591" fmla="*/ 959591 w 1807195"/>
              <a:gd name="connsiteY1591" fmla="*/ 314990 h 1503200"/>
              <a:gd name="connsiteX1592" fmla="*/ 955737 w 1807195"/>
              <a:gd name="connsiteY1592" fmla="*/ 314536 h 1503200"/>
              <a:gd name="connsiteX1593" fmla="*/ 949163 w 1807195"/>
              <a:gd name="connsiteY1593" fmla="*/ 312383 h 1503200"/>
              <a:gd name="connsiteX1594" fmla="*/ 938735 w 1807195"/>
              <a:gd name="connsiteY1594" fmla="*/ 309663 h 1503200"/>
              <a:gd name="connsiteX1595" fmla="*/ 928307 w 1807195"/>
              <a:gd name="connsiteY1595" fmla="*/ 307509 h 1503200"/>
              <a:gd name="connsiteX1596" fmla="*/ 924000 w 1807195"/>
              <a:gd name="connsiteY1596" fmla="*/ 307509 h 1503200"/>
              <a:gd name="connsiteX1597" fmla="*/ 919693 w 1807195"/>
              <a:gd name="connsiteY1597" fmla="*/ 308189 h 1503200"/>
              <a:gd name="connsiteX1598" fmla="*/ 913232 w 1807195"/>
              <a:gd name="connsiteY1598" fmla="*/ 310343 h 1503200"/>
              <a:gd name="connsiteX1599" fmla="*/ 909719 w 1807195"/>
              <a:gd name="connsiteY1599" fmla="*/ 311136 h 1503200"/>
              <a:gd name="connsiteX1600" fmla="*/ 906998 w 1807195"/>
              <a:gd name="connsiteY1600" fmla="*/ 311136 h 1503200"/>
              <a:gd name="connsiteX1601" fmla="*/ 905525 w 1807195"/>
              <a:gd name="connsiteY1601" fmla="*/ 311929 h 1503200"/>
              <a:gd name="connsiteX1602" fmla="*/ 905298 w 1807195"/>
              <a:gd name="connsiteY1602" fmla="*/ 313063 h 1503200"/>
              <a:gd name="connsiteX1603" fmla="*/ 904391 w 1807195"/>
              <a:gd name="connsiteY1603" fmla="*/ 314650 h 1503200"/>
              <a:gd name="connsiteX1604" fmla="*/ 905298 w 1807195"/>
              <a:gd name="connsiteY1604" fmla="*/ 315783 h 1503200"/>
              <a:gd name="connsiteX1605" fmla="*/ 907565 w 1807195"/>
              <a:gd name="connsiteY1605" fmla="*/ 317370 h 1503200"/>
              <a:gd name="connsiteX1606" fmla="*/ 912212 w 1807195"/>
              <a:gd name="connsiteY1606" fmla="*/ 319410 h 1503200"/>
              <a:gd name="connsiteX1607" fmla="*/ 912892 w 1807195"/>
              <a:gd name="connsiteY1607" fmla="*/ 319977 h 1503200"/>
              <a:gd name="connsiteX1608" fmla="*/ 911872 w 1807195"/>
              <a:gd name="connsiteY1608" fmla="*/ 320997 h 1503200"/>
              <a:gd name="connsiteX1609" fmla="*/ 909039 w 1807195"/>
              <a:gd name="connsiteY1609" fmla="*/ 321451 h 1503200"/>
              <a:gd name="connsiteX1610" fmla="*/ 907225 w 1807195"/>
              <a:gd name="connsiteY1610" fmla="*/ 321451 h 1503200"/>
              <a:gd name="connsiteX1611" fmla="*/ 903145 w 1807195"/>
              <a:gd name="connsiteY1611" fmla="*/ 319637 h 1503200"/>
              <a:gd name="connsiteX1612" fmla="*/ 902691 w 1807195"/>
              <a:gd name="connsiteY1612" fmla="*/ 320997 h 1503200"/>
              <a:gd name="connsiteX1613" fmla="*/ 902691 w 1807195"/>
              <a:gd name="connsiteY1613" fmla="*/ 321904 h 1503200"/>
              <a:gd name="connsiteX1614" fmla="*/ 903031 w 1807195"/>
              <a:gd name="connsiteY1614" fmla="*/ 322584 h 1503200"/>
              <a:gd name="connsiteX1615" fmla="*/ 903711 w 1807195"/>
              <a:gd name="connsiteY1615" fmla="*/ 323151 h 1503200"/>
              <a:gd name="connsiteX1616" fmla="*/ 907905 w 1807195"/>
              <a:gd name="connsiteY1616" fmla="*/ 324284 h 1503200"/>
              <a:gd name="connsiteX1617" fmla="*/ 921620 w 1807195"/>
              <a:gd name="connsiteY1617" fmla="*/ 330405 h 1503200"/>
              <a:gd name="connsiteX1618" fmla="*/ 923660 w 1807195"/>
              <a:gd name="connsiteY1618" fmla="*/ 330405 h 1503200"/>
              <a:gd name="connsiteX1619" fmla="*/ 928194 w 1807195"/>
              <a:gd name="connsiteY1619" fmla="*/ 329725 h 1503200"/>
              <a:gd name="connsiteX1620" fmla="*/ 927287 w 1807195"/>
              <a:gd name="connsiteY1620" fmla="*/ 330745 h 1503200"/>
              <a:gd name="connsiteX1621" fmla="*/ 925361 w 1807195"/>
              <a:gd name="connsiteY1621" fmla="*/ 331992 h 1503200"/>
              <a:gd name="connsiteX1622" fmla="*/ 920827 w 1807195"/>
              <a:gd name="connsiteY1622" fmla="*/ 333125 h 1503200"/>
              <a:gd name="connsiteX1623" fmla="*/ 920260 w 1807195"/>
              <a:gd name="connsiteY1623" fmla="*/ 334372 h 1503200"/>
              <a:gd name="connsiteX1624" fmla="*/ 921960 w 1807195"/>
              <a:gd name="connsiteY1624" fmla="*/ 336186 h 1503200"/>
              <a:gd name="connsiteX1625" fmla="*/ 924340 w 1807195"/>
              <a:gd name="connsiteY1625" fmla="*/ 337546 h 1503200"/>
              <a:gd name="connsiteX1626" fmla="*/ 932388 w 1807195"/>
              <a:gd name="connsiteY1626" fmla="*/ 339926 h 1503200"/>
              <a:gd name="connsiteX1627" fmla="*/ 935902 w 1807195"/>
              <a:gd name="connsiteY1627" fmla="*/ 344460 h 1503200"/>
              <a:gd name="connsiteX1628" fmla="*/ 941569 w 1807195"/>
              <a:gd name="connsiteY1628" fmla="*/ 344800 h 1503200"/>
              <a:gd name="connsiteX1629" fmla="*/ 946896 w 1807195"/>
              <a:gd name="connsiteY1629" fmla="*/ 343213 h 1503200"/>
              <a:gd name="connsiteX1630" fmla="*/ 949957 w 1807195"/>
              <a:gd name="connsiteY1630" fmla="*/ 342986 h 1503200"/>
              <a:gd name="connsiteX1631" fmla="*/ 954150 w 1807195"/>
              <a:gd name="connsiteY1631" fmla="*/ 343666 h 1503200"/>
              <a:gd name="connsiteX1632" fmla="*/ 965032 w 1807195"/>
              <a:gd name="connsiteY1632" fmla="*/ 344233 h 1503200"/>
              <a:gd name="connsiteX1633" fmla="*/ 968886 w 1807195"/>
              <a:gd name="connsiteY1633" fmla="*/ 344233 h 1503200"/>
              <a:gd name="connsiteX1634" fmla="*/ 969339 w 1807195"/>
              <a:gd name="connsiteY1634" fmla="*/ 343326 h 1503200"/>
              <a:gd name="connsiteX1635" fmla="*/ 971039 w 1807195"/>
              <a:gd name="connsiteY1635" fmla="*/ 342306 h 1503200"/>
              <a:gd name="connsiteX1636" fmla="*/ 976140 w 1807195"/>
              <a:gd name="connsiteY1636" fmla="*/ 340153 h 1503200"/>
              <a:gd name="connsiteX1637" fmla="*/ 978520 w 1807195"/>
              <a:gd name="connsiteY1637" fmla="*/ 339813 h 1503200"/>
              <a:gd name="connsiteX1638" fmla="*/ 980560 w 1807195"/>
              <a:gd name="connsiteY1638" fmla="*/ 340379 h 1503200"/>
              <a:gd name="connsiteX1639" fmla="*/ 984867 w 1807195"/>
              <a:gd name="connsiteY1639" fmla="*/ 346727 h 1503200"/>
              <a:gd name="connsiteX1640" fmla="*/ 988381 w 1807195"/>
              <a:gd name="connsiteY1640" fmla="*/ 351261 h 1503200"/>
              <a:gd name="connsiteX1641" fmla="*/ 993142 w 1807195"/>
              <a:gd name="connsiteY1641" fmla="*/ 357041 h 1503200"/>
              <a:gd name="connsiteX1642" fmla="*/ 996542 w 1807195"/>
              <a:gd name="connsiteY1642" fmla="*/ 360215 h 1503200"/>
              <a:gd name="connsiteX1643" fmla="*/ 999036 w 1807195"/>
              <a:gd name="connsiteY1643" fmla="*/ 363275 h 1503200"/>
              <a:gd name="connsiteX1644" fmla="*/ 999943 w 1807195"/>
              <a:gd name="connsiteY1644" fmla="*/ 365542 h 1503200"/>
              <a:gd name="connsiteX1645" fmla="*/ 1000849 w 1807195"/>
              <a:gd name="connsiteY1645" fmla="*/ 368716 h 1503200"/>
              <a:gd name="connsiteX1646" fmla="*/ 1001416 w 1807195"/>
              <a:gd name="connsiteY1646" fmla="*/ 371890 h 1503200"/>
              <a:gd name="connsiteX1647" fmla="*/ 1001189 w 1807195"/>
              <a:gd name="connsiteY1647" fmla="*/ 372910 h 1503200"/>
              <a:gd name="connsiteX1648" fmla="*/ 1000623 w 1807195"/>
              <a:gd name="connsiteY1648" fmla="*/ 373930 h 1503200"/>
              <a:gd name="connsiteX1649" fmla="*/ 996089 w 1807195"/>
              <a:gd name="connsiteY1649" fmla="*/ 379824 h 1503200"/>
              <a:gd name="connsiteX1650" fmla="*/ 994388 w 1807195"/>
              <a:gd name="connsiteY1650" fmla="*/ 383111 h 1503200"/>
              <a:gd name="connsiteX1651" fmla="*/ 994048 w 1807195"/>
              <a:gd name="connsiteY1651" fmla="*/ 384131 h 1503200"/>
              <a:gd name="connsiteX1652" fmla="*/ 994048 w 1807195"/>
              <a:gd name="connsiteY1652" fmla="*/ 385718 h 1503200"/>
              <a:gd name="connsiteX1653" fmla="*/ 994502 w 1807195"/>
              <a:gd name="connsiteY1653" fmla="*/ 387872 h 1503200"/>
              <a:gd name="connsiteX1654" fmla="*/ 994842 w 1807195"/>
              <a:gd name="connsiteY1654" fmla="*/ 389345 h 1503200"/>
              <a:gd name="connsiteX1655" fmla="*/ 995749 w 1807195"/>
              <a:gd name="connsiteY1655" fmla="*/ 390819 h 1503200"/>
              <a:gd name="connsiteX1656" fmla="*/ 998582 w 1807195"/>
              <a:gd name="connsiteY1656" fmla="*/ 392972 h 1503200"/>
              <a:gd name="connsiteX1657" fmla="*/ 1001303 w 1807195"/>
              <a:gd name="connsiteY1657" fmla="*/ 395579 h 1503200"/>
              <a:gd name="connsiteX1658" fmla="*/ 1001643 w 1807195"/>
              <a:gd name="connsiteY1658" fmla="*/ 396599 h 1503200"/>
              <a:gd name="connsiteX1659" fmla="*/ 999489 w 1807195"/>
              <a:gd name="connsiteY1659" fmla="*/ 397846 h 1503200"/>
              <a:gd name="connsiteX1660" fmla="*/ 999262 w 1807195"/>
              <a:gd name="connsiteY1660" fmla="*/ 398753 h 1503200"/>
              <a:gd name="connsiteX1661" fmla="*/ 1000736 w 1807195"/>
              <a:gd name="connsiteY1661" fmla="*/ 403287 h 1503200"/>
              <a:gd name="connsiteX1662" fmla="*/ 1003570 w 1807195"/>
              <a:gd name="connsiteY1662" fmla="*/ 410088 h 1503200"/>
              <a:gd name="connsiteX1663" fmla="*/ 1005383 w 1807195"/>
              <a:gd name="connsiteY1663" fmla="*/ 412241 h 1503200"/>
              <a:gd name="connsiteX1664" fmla="*/ 1009577 w 1807195"/>
              <a:gd name="connsiteY1664" fmla="*/ 414168 h 1503200"/>
              <a:gd name="connsiteX1665" fmla="*/ 1011957 w 1807195"/>
              <a:gd name="connsiteY1665" fmla="*/ 416095 h 1503200"/>
              <a:gd name="connsiteX1666" fmla="*/ 1012751 w 1807195"/>
              <a:gd name="connsiteY1666" fmla="*/ 416322 h 1503200"/>
              <a:gd name="connsiteX1667" fmla="*/ 1016151 w 1807195"/>
              <a:gd name="connsiteY1667" fmla="*/ 415641 h 1503200"/>
              <a:gd name="connsiteX1668" fmla="*/ 1019665 w 1807195"/>
              <a:gd name="connsiteY1668" fmla="*/ 416548 h 1503200"/>
              <a:gd name="connsiteX1669" fmla="*/ 1020345 w 1807195"/>
              <a:gd name="connsiteY1669" fmla="*/ 416322 h 1503200"/>
              <a:gd name="connsiteX1670" fmla="*/ 1019778 w 1807195"/>
              <a:gd name="connsiteY1670" fmla="*/ 413715 h 1503200"/>
              <a:gd name="connsiteX1671" fmla="*/ 1020458 w 1807195"/>
              <a:gd name="connsiteY1671" fmla="*/ 412581 h 1503200"/>
              <a:gd name="connsiteX1672" fmla="*/ 1025559 w 1807195"/>
              <a:gd name="connsiteY1672" fmla="*/ 408954 h 1503200"/>
              <a:gd name="connsiteX1673" fmla="*/ 1025559 w 1807195"/>
              <a:gd name="connsiteY1673" fmla="*/ 409634 h 1503200"/>
              <a:gd name="connsiteX1674" fmla="*/ 1023972 w 1807195"/>
              <a:gd name="connsiteY1674" fmla="*/ 412128 h 1503200"/>
              <a:gd name="connsiteX1675" fmla="*/ 1023745 w 1807195"/>
              <a:gd name="connsiteY1675" fmla="*/ 413488 h 1503200"/>
              <a:gd name="connsiteX1676" fmla="*/ 1027486 w 1807195"/>
              <a:gd name="connsiteY1676" fmla="*/ 414281 h 1503200"/>
              <a:gd name="connsiteX1677" fmla="*/ 1032246 w 1807195"/>
              <a:gd name="connsiteY1677" fmla="*/ 417908 h 1503200"/>
              <a:gd name="connsiteX1678" fmla="*/ 1036213 w 1807195"/>
              <a:gd name="connsiteY1678" fmla="*/ 417908 h 1503200"/>
              <a:gd name="connsiteX1679" fmla="*/ 1043354 w 1807195"/>
              <a:gd name="connsiteY1679" fmla="*/ 420175 h 1503200"/>
              <a:gd name="connsiteX1680" fmla="*/ 1046868 w 1807195"/>
              <a:gd name="connsiteY1680" fmla="*/ 420742 h 1503200"/>
              <a:gd name="connsiteX1681" fmla="*/ 943949 w 1807195"/>
              <a:gd name="connsiteY1681" fmla="*/ 362709 h 1503200"/>
              <a:gd name="connsiteX1682" fmla="*/ 944289 w 1807195"/>
              <a:gd name="connsiteY1682" fmla="*/ 364409 h 1503200"/>
              <a:gd name="connsiteX1683" fmla="*/ 944856 w 1807195"/>
              <a:gd name="connsiteY1683" fmla="*/ 365769 h 1503200"/>
              <a:gd name="connsiteX1684" fmla="*/ 945536 w 1807195"/>
              <a:gd name="connsiteY1684" fmla="*/ 366789 h 1503200"/>
              <a:gd name="connsiteX1685" fmla="*/ 948143 w 1807195"/>
              <a:gd name="connsiteY1685" fmla="*/ 367696 h 1503200"/>
              <a:gd name="connsiteX1686" fmla="*/ 950183 w 1807195"/>
              <a:gd name="connsiteY1686" fmla="*/ 367696 h 1503200"/>
              <a:gd name="connsiteX1687" fmla="*/ 954264 w 1807195"/>
              <a:gd name="connsiteY1687" fmla="*/ 366902 h 1503200"/>
              <a:gd name="connsiteX1688" fmla="*/ 954831 w 1807195"/>
              <a:gd name="connsiteY1688" fmla="*/ 366449 h 1503200"/>
              <a:gd name="connsiteX1689" fmla="*/ 954831 w 1807195"/>
              <a:gd name="connsiteY1689" fmla="*/ 365882 h 1503200"/>
              <a:gd name="connsiteX1690" fmla="*/ 954264 w 1807195"/>
              <a:gd name="connsiteY1690" fmla="*/ 364182 h 1503200"/>
              <a:gd name="connsiteX1691" fmla="*/ 952564 w 1807195"/>
              <a:gd name="connsiteY1691" fmla="*/ 361575 h 1503200"/>
              <a:gd name="connsiteX1692" fmla="*/ 951997 w 1807195"/>
              <a:gd name="connsiteY1692" fmla="*/ 360102 h 1503200"/>
              <a:gd name="connsiteX1693" fmla="*/ 951430 w 1807195"/>
              <a:gd name="connsiteY1693" fmla="*/ 357608 h 1503200"/>
              <a:gd name="connsiteX1694" fmla="*/ 950863 w 1807195"/>
              <a:gd name="connsiteY1694" fmla="*/ 356701 h 1503200"/>
              <a:gd name="connsiteX1695" fmla="*/ 950070 w 1807195"/>
              <a:gd name="connsiteY1695" fmla="*/ 356475 h 1503200"/>
              <a:gd name="connsiteX1696" fmla="*/ 945876 w 1807195"/>
              <a:gd name="connsiteY1696" fmla="*/ 358288 h 1503200"/>
              <a:gd name="connsiteX1697" fmla="*/ 943949 w 1807195"/>
              <a:gd name="connsiteY1697" fmla="*/ 358288 h 1503200"/>
              <a:gd name="connsiteX1698" fmla="*/ 943043 w 1807195"/>
              <a:gd name="connsiteY1698" fmla="*/ 358855 h 1503200"/>
              <a:gd name="connsiteX1699" fmla="*/ 942589 w 1807195"/>
              <a:gd name="connsiteY1699" fmla="*/ 359535 h 1503200"/>
              <a:gd name="connsiteX1700" fmla="*/ 942589 w 1807195"/>
              <a:gd name="connsiteY1700" fmla="*/ 360442 h 1503200"/>
              <a:gd name="connsiteX1701" fmla="*/ 943383 w 1807195"/>
              <a:gd name="connsiteY1701" fmla="*/ 361462 h 1503200"/>
              <a:gd name="connsiteX1702" fmla="*/ 943949 w 1807195"/>
              <a:gd name="connsiteY1702" fmla="*/ 362822 h 1503200"/>
              <a:gd name="connsiteX1703" fmla="*/ 904391 w 1807195"/>
              <a:gd name="connsiteY1703" fmla="*/ 481609 h 1503200"/>
              <a:gd name="connsiteX1704" fmla="*/ 903825 w 1807195"/>
              <a:gd name="connsiteY1704" fmla="*/ 480362 h 1503200"/>
              <a:gd name="connsiteX1705" fmla="*/ 902351 w 1807195"/>
              <a:gd name="connsiteY1705" fmla="*/ 479342 h 1503200"/>
              <a:gd name="connsiteX1706" fmla="*/ 899177 w 1807195"/>
              <a:gd name="connsiteY1706" fmla="*/ 480702 h 1503200"/>
              <a:gd name="connsiteX1707" fmla="*/ 898044 w 1807195"/>
              <a:gd name="connsiteY1707" fmla="*/ 481836 h 1503200"/>
              <a:gd name="connsiteX1708" fmla="*/ 897704 w 1807195"/>
              <a:gd name="connsiteY1708" fmla="*/ 483196 h 1503200"/>
              <a:gd name="connsiteX1709" fmla="*/ 897477 w 1807195"/>
              <a:gd name="connsiteY1709" fmla="*/ 484669 h 1503200"/>
              <a:gd name="connsiteX1710" fmla="*/ 897477 w 1807195"/>
              <a:gd name="connsiteY1710" fmla="*/ 487390 h 1503200"/>
              <a:gd name="connsiteX1711" fmla="*/ 900651 w 1807195"/>
              <a:gd name="connsiteY1711" fmla="*/ 490337 h 1503200"/>
              <a:gd name="connsiteX1712" fmla="*/ 903938 w 1807195"/>
              <a:gd name="connsiteY1712" fmla="*/ 489883 h 1503200"/>
              <a:gd name="connsiteX1713" fmla="*/ 905411 w 1807195"/>
              <a:gd name="connsiteY1713" fmla="*/ 489430 h 1503200"/>
              <a:gd name="connsiteX1714" fmla="*/ 906205 w 1807195"/>
              <a:gd name="connsiteY1714" fmla="*/ 488863 h 1503200"/>
              <a:gd name="connsiteX1715" fmla="*/ 906885 w 1807195"/>
              <a:gd name="connsiteY1715" fmla="*/ 487503 h 1503200"/>
              <a:gd name="connsiteX1716" fmla="*/ 907565 w 1807195"/>
              <a:gd name="connsiteY1716" fmla="*/ 485463 h 1503200"/>
              <a:gd name="connsiteX1717" fmla="*/ 907565 w 1807195"/>
              <a:gd name="connsiteY1717" fmla="*/ 484103 h 1503200"/>
              <a:gd name="connsiteX1718" fmla="*/ 906658 w 1807195"/>
              <a:gd name="connsiteY1718" fmla="*/ 482969 h 1503200"/>
              <a:gd name="connsiteX1719" fmla="*/ 904618 w 1807195"/>
              <a:gd name="connsiteY1719" fmla="*/ 481949 h 1503200"/>
              <a:gd name="connsiteX1720" fmla="*/ 904165 w 1807195"/>
              <a:gd name="connsiteY1720" fmla="*/ 481496 h 1503200"/>
              <a:gd name="connsiteX1721" fmla="*/ 816775 w 1807195"/>
              <a:gd name="connsiteY1721" fmla="*/ 273958 h 1503200"/>
              <a:gd name="connsiteX1722" fmla="*/ 815074 w 1807195"/>
              <a:gd name="connsiteY1722" fmla="*/ 272258 h 1503200"/>
              <a:gd name="connsiteX1723" fmla="*/ 813714 w 1807195"/>
              <a:gd name="connsiteY1723" fmla="*/ 271465 h 1503200"/>
              <a:gd name="connsiteX1724" fmla="*/ 811107 w 1807195"/>
              <a:gd name="connsiteY1724" fmla="*/ 270331 h 1503200"/>
              <a:gd name="connsiteX1725" fmla="*/ 804646 w 1807195"/>
              <a:gd name="connsiteY1725" fmla="*/ 268518 h 1503200"/>
              <a:gd name="connsiteX1726" fmla="*/ 798979 w 1807195"/>
              <a:gd name="connsiteY1726" fmla="*/ 268178 h 1503200"/>
              <a:gd name="connsiteX1727" fmla="*/ 791952 w 1807195"/>
              <a:gd name="connsiteY1727" fmla="*/ 268631 h 1503200"/>
              <a:gd name="connsiteX1728" fmla="*/ 788211 w 1807195"/>
              <a:gd name="connsiteY1728" fmla="*/ 269085 h 1503200"/>
              <a:gd name="connsiteX1729" fmla="*/ 787758 w 1807195"/>
              <a:gd name="connsiteY1729" fmla="*/ 269425 h 1503200"/>
              <a:gd name="connsiteX1730" fmla="*/ 787758 w 1807195"/>
              <a:gd name="connsiteY1730" fmla="*/ 271125 h 1503200"/>
              <a:gd name="connsiteX1731" fmla="*/ 787985 w 1807195"/>
              <a:gd name="connsiteY1731" fmla="*/ 274298 h 1503200"/>
              <a:gd name="connsiteX1732" fmla="*/ 789685 w 1807195"/>
              <a:gd name="connsiteY1732" fmla="*/ 276339 h 1503200"/>
              <a:gd name="connsiteX1733" fmla="*/ 795805 w 1807195"/>
              <a:gd name="connsiteY1733" fmla="*/ 278039 h 1503200"/>
              <a:gd name="connsiteX1734" fmla="*/ 800906 w 1807195"/>
              <a:gd name="connsiteY1734" fmla="*/ 278266 h 1503200"/>
              <a:gd name="connsiteX1735" fmla="*/ 803740 w 1807195"/>
              <a:gd name="connsiteY1735" fmla="*/ 277812 h 1503200"/>
              <a:gd name="connsiteX1736" fmla="*/ 806007 w 1807195"/>
              <a:gd name="connsiteY1736" fmla="*/ 276792 h 1503200"/>
              <a:gd name="connsiteX1737" fmla="*/ 809860 w 1807195"/>
              <a:gd name="connsiteY1737" fmla="*/ 276339 h 1503200"/>
              <a:gd name="connsiteX1738" fmla="*/ 817908 w 1807195"/>
              <a:gd name="connsiteY1738" fmla="*/ 275999 h 1503200"/>
              <a:gd name="connsiteX1739" fmla="*/ 817568 w 1807195"/>
              <a:gd name="connsiteY1739" fmla="*/ 274752 h 1503200"/>
              <a:gd name="connsiteX1740" fmla="*/ 817001 w 1807195"/>
              <a:gd name="connsiteY1740" fmla="*/ 274072 h 1503200"/>
              <a:gd name="connsiteX1741" fmla="*/ 644375 w 1807195"/>
              <a:gd name="connsiteY1741" fmla="*/ 683479 h 1503200"/>
              <a:gd name="connsiteX1742" fmla="*/ 643808 w 1807195"/>
              <a:gd name="connsiteY1742" fmla="*/ 685406 h 1503200"/>
              <a:gd name="connsiteX1743" fmla="*/ 646642 w 1807195"/>
              <a:gd name="connsiteY1743" fmla="*/ 687673 h 1503200"/>
              <a:gd name="connsiteX1744" fmla="*/ 647435 w 1807195"/>
              <a:gd name="connsiteY1744" fmla="*/ 687673 h 1503200"/>
              <a:gd name="connsiteX1745" fmla="*/ 647435 w 1807195"/>
              <a:gd name="connsiteY1745" fmla="*/ 686653 h 1503200"/>
              <a:gd name="connsiteX1746" fmla="*/ 647095 w 1807195"/>
              <a:gd name="connsiteY1746" fmla="*/ 685406 h 1503200"/>
              <a:gd name="connsiteX1747" fmla="*/ 644488 w 1807195"/>
              <a:gd name="connsiteY1747" fmla="*/ 683479 h 1503200"/>
              <a:gd name="connsiteX1748" fmla="*/ 757154 w 1807195"/>
              <a:gd name="connsiteY1748" fmla="*/ 327231 h 1503200"/>
              <a:gd name="connsiteX1749" fmla="*/ 756474 w 1807195"/>
              <a:gd name="connsiteY1749" fmla="*/ 326438 h 1503200"/>
              <a:gd name="connsiteX1750" fmla="*/ 754774 w 1807195"/>
              <a:gd name="connsiteY1750" fmla="*/ 325984 h 1503200"/>
              <a:gd name="connsiteX1751" fmla="*/ 752054 w 1807195"/>
              <a:gd name="connsiteY1751" fmla="*/ 325984 h 1503200"/>
              <a:gd name="connsiteX1752" fmla="*/ 746046 w 1807195"/>
              <a:gd name="connsiteY1752" fmla="*/ 327685 h 1503200"/>
              <a:gd name="connsiteX1753" fmla="*/ 744346 w 1807195"/>
              <a:gd name="connsiteY1753" fmla="*/ 328818 h 1503200"/>
              <a:gd name="connsiteX1754" fmla="*/ 744006 w 1807195"/>
              <a:gd name="connsiteY1754" fmla="*/ 329952 h 1503200"/>
              <a:gd name="connsiteX1755" fmla="*/ 744573 w 1807195"/>
              <a:gd name="connsiteY1755" fmla="*/ 331878 h 1503200"/>
              <a:gd name="connsiteX1756" fmla="*/ 746046 w 1807195"/>
              <a:gd name="connsiteY1756" fmla="*/ 334712 h 1503200"/>
              <a:gd name="connsiteX1757" fmla="*/ 748087 w 1807195"/>
              <a:gd name="connsiteY1757" fmla="*/ 339926 h 1503200"/>
              <a:gd name="connsiteX1758" fmla="*/ 749107 w 1807195"/>
              <a:gd name="connsiteY1758" fmla="*/ 341286 h 1503200"/>
              <a:gd name="connsiteX1759" fmla="*/ 750920 w 1807195"/>
              <a:gd name="connsiteY1759" fmla="*/ 341626 h 1503200"/>
              <a:gd name="connsiteX1760" fmla="*/ 767242 w 1807195"/>
              <a:gd name="connsiteY1760" fmla="*/ 341626 h 1503200"/>
              <a:gd name="connsiteX1761" fmla="*/ 770529 w 1807195"/>
              <a:gd name="connsiteY1761" fmla="*/ 340606 h 1503200"/>
              <a:gd name="connsiteX1762" fmla="*/ 772796 w 1807195"/>
              <a:gd name="connsiteY1762" fmla="*/ 339586 h 1503200"/>
              <a:gd name="connsiteX1763" fmla="*/ 775176 w 1807195"/>
              <a:gd name="connsiteY1763" fmla="*/ 337999 h 1503200"/>
              <a:gd name="connsiteX1764" fmla="*/ 776197 w 1807195"/>
              <a:gd name="connsiteY1764" fmla="*/ 336752 h 1503200"/>
              <a:gd name="connsiteX1765" fmla="*/ 775857 w 1807195"/>
              <a:gd name="connsiteY1765" fmla="*/ 335959 h 1503200"/>
              <a:gd name="connsiteX1766" fmla="*/ 773023 w 1807195"/>
              <a:gd name="connsiteY1766" fmla="*/ 334712 h 1503200"/>
              <a:gd name="connsiteX1767" fmla="*/ 764975 w 1807195"/>
              <a:gd name="connsiteY1767" fmla="*/ 331878 h 1503200"/>
              <a:gd name="connsiteX1768" fmla="*/ 764409 w 1807195"/>
              <a:gd name="connsiteY1768" fmla="*/ 330745 h 1503200"/>
              <a:gd name="connsiteX1769" fmla="*/ 762142 w 1807195"/>
              <a:gd name="connsiteY1769" fmla="*/ 329045 h 1503200"/>
              <a:gd name="connsiteX1770" fmla="*/ 760101 w 1807195"/>
              <a:gd name="connsiteY1770" fmla="*/ 329045 h 1503200"/>
              <a:gd name="connsiteX1771" fmla="*/ 756928 w 1807195"/>
              <a:gd name="connsiteY1771" fmla="*/ 330178 h 1503200"/>
              <a:gd name="connsiteX1772" fmla="*/ 755908 w 1807195"/>
              <a:gd name="connsiteY1772" fmla="*/ 329952 h 1503200"/>
              <a:gd name="connsiteX1773" fmla="*/ 757041 w 1807195"/>
              <a:gd name="connsiteY1773" fmla="*/ 328478 h 1503200"/>
              <a:gd name="connsiteX1774" fmla="*/ 757268 w 1807195"/>
              <a:gd name="connsiteY1774" fmla="*/ 327345 h 1503200"/>
              <a:gd name="connsiteX1775" fmla="*/ 652876 w 1807195"/>
              <a:gd name="connsiteY1775" fmla="*/ 688240 h 1503200"/>
              <a:gd name="connsiteX1776" fmla="*/ 650609 w 1807195"/>
              <a:gd name="connsiteY1776" fmla="*/ 687786 h 1503200"/>
              <a:gd name="connsiteX1777" fmla="*/ 650269 w 1807195"/>
              <a:gd name="connsiteY1777" fmla="*/ 688013 h 1503200"/>
              <a:gd name="connsiteX1778" fmla="*/ 650722 w 1807195"/>
              <a:gd name="connsiteY1778" fmla="*/ 688920 h 1503200"/>
              <a:gd name="connsiteX1779" fmla="*/ 652082 w 1807195"/>
              <a:gd name="connsiteY1779" fmla="*/ 689940 h 1503200"/>
              <a:gd name="connsiteX1780" fmla="*/ 655709 w 1807195"/>
              <a:gd name="connsiteY1780" fmla="*/ 691640 h 1503200"/>
              <a:gd name="connsiteX1781" fmla="*/ 656276 w 1807195"/>
              <a:gd name="connsiteY1781" fmla="*/ 691413 h 1503200"/>
              <a:gd name="connsiteX1782" fmla="*/ 656276 w 1807195"/>
              <a:gd name="connsiteY1782" fmla="*/ 690847 h 1503200"/>
              <a:gd name="connsiteX1783" fmla="*/ 655936 w 1807195"/>
              <a:gd name="connsiteY1783" fmla="*/ 689260 h 1503200"/>
              <a:gd name="connsiteX1784" fmla="*/ 654689 w 1807195"/>
              <a:gd name="connsiteY1784" fmla="*/ 687786 h 1503200"/>
              <a:gd name="connsiteX1785" fmla="*/ 652989 w 1807195"/>
              <a:gd name="connsiteY1785" fmla="*/ 688126 h 1503200"/>
              <a:gd name="connsiteX1786" fmla="*/ 742193 w 1807195"/>
              <a:gd name="connsiteY1786" fmla="*/ 386851 h 1503200"/>
              <a:gd name="connsiteX1787" fmla="*/ 739926 w 1807195"/>
              <a:gd name="connsiteY1787" fmla="*/ 391725 h 1503200"/>
              <a:gd name="connsiteX1788" fmla="*/ 739019 w 1807195"/>
              <a:gd name="connsiteY1788" fmla="*/ 393426 h 1503200"/>
              <a:gd name="connsiteX1789" fmla="*/ 738339 w 1807195"/>
              <a:gd name="connsiteY1789" fmla="*/ 393992 h 1503200"/>
              <a:gd name="connsiteX1790" fmla="*/ 738339 w 1807195"/>
              <a:gd name="connsiteY1790" fmla="*/ 394559 h 1503200"/>
              <a:gd name="connsiteX1791" fmla="*/ 739472 w 1807195"/>
              <a:gd name="connsiteY1791" fmla="*/ 395806 h 1503200"/>
              <a:gd name="connsiteX1792" fmla="*/ 743439 w 1807195"/>
              <a:gd name="connsiteY1792" fmla="*/ 398413 h 1503200"/>
              <a:gd name="connsiteX1793" fmla="*/ 750127 w 1807195"/>
              <a:gd name="connsiteY1793" fmla="*/ 399773 h 1503200"/>
              <a:gd name="connsiteX1794" fmla="*/ 753981 w 1807195"/>
              <a:gd name="connsiteY1794" fmla="*/ 399546 h 1503200"/>
              <a:gd name="connsiteX1795" fmla="*/ 760215 w 1807195"/>
              <a:gd name="connsiteY1795" fmla="*/ 397619 h 1503200"/>
              <a:gd name="connsiteX1796" fmla="*/ 762368 w 1807195"/>
              <a:gd name="connsiteY1796" fmla="*/ 396033 h 1503200"/>
              <a:gd name="connsiteX1797" fmla="*/ 763275 w 1807195"/>
              <a:gd name="connsiteY1797" fmla="*/ 395012 h 1503200"/>
              <a:gd name="connsiteX1798" fmla="*/ 763728 w 1807195"/>
              <a:gd name="connsiteY1798" fmla="*/ 393992 h 1503200"/>
              <a:gd name="connsiteX1799" fmla="*/ 763728 w 1807195"/>
              <a:gd name="connsiteY1799" fmla="*/ 392972 h 1503200"/>
              <a:gd name="connsiteX1800" fmla="*/ 763162 w 1807195"/>
              <a:gd name="connsiteY1800" fmla="*/ 391952 h 1503200"/>
              <a:gd name="connsiteX1801" fmla="*/ 761575 w 1807195"/>
              <a:gd name="connsiteY1801" fmla="*/ 390139 h 1503200"/>
              <a:gd name="connsiteX1802" fmla="*/ 761348 w 1807195"/>
              <a:gd name="connsiteY1802" fmla="*/ 388552 h 1503200"/>
              <a:gd name="connsiteX1803" fmla="*/ 760441 w 1807195"/>
              <a:gd name="connsiteY1803" fmla="*/ 386058 h 1503200"/>
              <a:gd name="connsiteX1804" fmla="*/ 759535 w 1807195"/>
              <a:gd name="connsiteY1804" fmla="*/ 384925 h 1503200"/>
              <a:gd name="connsiteX1805" fmla="*/ 758174 w 1807195"/>
              <a:gd name="connsiteY1805" fmla="*/ 384018 h 1503200"/>
              <a:gd name="connsiteX1806" fmla="*/ 755001 w 1807195"/>
              <a:gd name="connsiteY1806" fmla="*/ 382544 h 1503200"/>
              <a:gd name="connsiteX1807" fmla="*/ 749447 w 1807195"/>
              <a:gd name="connsiteY1807" fmla="*/ 382318 h 1503200"/>
              <a:gd name="connsiteX1808" fmla="*/ 746840 w 1807195"/>
              <a:gd name="connsiteY1808" fmla="*/ 383111 h 1503200"/>
              <a:gd name="connsiteX1809" fmla="*/ 743213 w 1807195"/>
              <a:gd name="connsiteY1809" fmla="*/ 385945 h 1503200"/>
              <a:gd name="connsiteX1810" fmla="*/ 742306 w 1807195"/>
              <a:gd name="connsiteY1810" fmla="*/ 387192 h 1503200"/>
              <a:gd name="connsiteX1811" fmla="*/ 779030 w 1807195"/>
              <a:gd name="connsiteY1811" fmla="*/ 250382 h 1503200"/>
              <a:gd name="connsiteX1812" fmla="*/ 777330 w 1807195"/>
              <a:gd name="connsiteY1812" fmla="*/ 250609 h 1503200"/>
              <a:gd name="connsiteX1813" fmla="*/ 774496 w 1807195"/>
              <a:gd name="connsiteY1813" fmla="*/ 251629 h 1503200"/>
              <a:gd name="connsiteX1814" fmla="*/ 771436 w 1807195"/>
              <a:gd name="connsiteY1814" fmla="*/ 254576 h 1503200"/>
              <a:gd name="connsiteX1815" fmla="*/ 771209 w 1807195"/>
              <a:gd name="connsiteY1815" fmla="*/ 255483 h 1503200"/>
              <a:gd name="connsiteX1816" fmla="*/ 771209 w 1807195"/>
              <a:gd name="connsiteY1816" fmla="*/ 256163 h 1503200"/>
              <a:gd name="connsiteX1817" fmla="*/ 771663 w 1807195"/>
              <a:gd name="connsiteY1817" fmla="*/ 256730 h 1503200"/>
              <a:gd name="connsiteX1818" fmla="*/ 774383 w 1807195"/>
              <a:gd name="connsiteY1818" fmla="*/ 257296 h 1503200"/>
              <a:gd name="connsiteX1819" fmla="*/ 776763 w 1807195"/>
              <a:gd name="connsiteY1819" fmla="*/ 256390 h 1503200"/>
              <a:gd name="connsiteX1820" fmla="*/ 781184 w 1807195"/>
              <a:gd name="connsiteY1820" fmla="*/ 252989 h 1503200"/>
              <a:gd name="connsiteX1821" fmla="*/ 780390 w 1807195"/>
              <a:gd name="connsiteY1821" fmla="*/ 251402 h 1503200"/>
              <a:gd name="connsiteX1822" fmla="*/ 779030 w 1807195"/>
              <a:gd name="connsiteY1822" fmla="*/ 250382 h 1503200"/>
              <a:gd name="connsiteX1823" fmla="*/ 786284 w 1807195"/>
              <a:gd name="connsiteY1823" fmla="*/ 347407 h 1503200"/>
              <a:gd name="connsiteX1824" fmla="*/ 785264 w 1807195"/>
              <a:gd name="connsiteY1824" fmla="*/ 343553 h 1503200"/>
              <a:gd name="connsiteX1825" fmla="*/ 782317 w 1807195"/>
              <a:gd name="connsiteY1825" fmla="*/ 342420 h 1503200"/>
              <a:gd name="connsiteX1826" fmla="*/ 774723 w 1807195"/>
              <a:gd name="connsiteY1826" fmla="*/ 342193 h 1503200"/>
              <a:gd name="connsiteX1827" fmla="*/ 765089 w 1807195"/>
              <a:gd name="connsiteY1827" fmla="*/ 344573 h 1503200"/>
              <a:gd name="connsiteX1828" fmla="*/ 756021 w 1807195"/>
              <a:gd name="connsiteY1828" fmla="*/ 346160 h 1503200"/>
              <a:gd name="connsiteX1829" fmla="*/ 749107 w 1807195"/>
              <a:gd name="connsiteY1829" fmla="*/ 347974 h 1503200"/>
              <a:gd name="connsiteX1830" fmla="*/ 747973 w 1807195"/>
              <a:gd name="connsiteY1830" fmla="*/ 351374 h 1503200"/>
              <a:gd name="connsiteX1831" fmla="*/ 751374 w 1807195"/>
              <a:gd name="connsiteY1831" fmla="*/ 354208 h 1503200"/>
              <a:gd name="connsiteX1832" fmla="*/ 756701 w 1807195"/>
              <a:gd name="connsiteY1832" fmla="*/ 354208 h 1503200"/>
              <a:gd name="connsiteX1833" fmla="*/ 760441 w 1807195"/>
              <a:gd name="connsiteY1833" fmla="*/ 354661 h 1503200"/>
              <a:gd name="connsiteX1834" fmla="*/ 756701 w 1807195"/>
              <a:gd name="connsiteY1834" fmla="*/ 359422 h 1503200"/>
              <a:gd name="connsiteX1835" fmla="*/ 761121 w 1807195"/>
              <a:gd name="connsiteY1835" fmla="*/ 361235 h 1503200"/>
              <a:gd name="connsiteX1836" fmla="*/ 772796 w 1807195"/>
              <a:gd name="connsiteY1836" fmla="*/ 358288 h 1503200"/>
              <a:gd name="connsiteX1837" fmla="*/ 776083 w 1807195"/>
              <a:gd name="connsiteY1837" fmla="*/ 360102 h 1503200"/>
              <a:gd name="connsiteX1838" fmla="*/ 771889 w 1807195"/>
              <a:gd name="connsiteY1838" fmla="*/ 364409 h 1503200"/>
              <a:gd name="connsiteX1839" fmla="*/ 770416 w 1807195"/>
              <a:gd name="connsiteY1839" fmla="*/ 367016 h 1503200"/>
              <a:gd name="connsiteX1840" fmla="*/ 778010 w 1807195"/>
              <a:gd name="connsiteY1840" fmla="*/ 367016 h 1503200"/>
              <a:gd name="connsiteX1841" fmla="*/ 785491 w 1807195"/>
              <a:gd name="connsiteY1841" fmla="*/ 366336 h 1503200"/>
              <a:gd name="connsiteX1842" fmla="*/ 786851 w 1807195"/>
              <a:gd name="connsiteY1842" fmla="*/ 365089 h 1503200"/>
              <a:gd name="connsiteX1843" fmla="*/ 788665 w 1807195"/>
              <a:gd name="connsiteY1843" fmla="*/ 362369 h 1503200"/>
              <a:gd name="connsiteX1844" fmla="*/ 790818 w 1807195"/>
              <a:gd name="connsiteY1844" fmla="*/ 361235 h 1503200"/>
              <a:gd name="connsiteX1845" fmla="*/ 796372 w 1807195"/>
              <a:gd name="connsiteY1845" fmla="*/ 359762 h 1503200"/>
              <a:gd name="connsiteX1846" fmla="*/ 797166 w 1807195"/>
              <a:gd name="connsiteY1846" fmla="*/ 359195 h 1503200"/>
              <a:gd name="connsiteX1847" fmla="*/ 796939 w 1807195"/>
              <a:gd name="connsiteY1847" fmla="*/ 358515 h 1503200"/>
              <a:gd name="connsiteX1848" fmla="*/ 792632 w 1807195"/>
              <a:gd name="connsiteY1848" fmla="*/ 355681 h 1503200"/>
              <a:gd name="connsiteX1849" fmla="*/ 788551 w 1807195"/>
              <a:gd name="connsiteY1849" fmla="*/ 352394 h 1503200"/>
              <a:gd name="connsiteX1850" fmla="*/ 787191 w 1807195"/>
              <a:gd name="connsiteY1850" fmla="*/ 352054 h 1503200"/>
              <a:gd name="connsiteX1851" fmla="*/ 786284 w 1807195"/>
              <a:gd name="connsiteY1851" fmla="*/ 347407 h 1503200"/>
              <a:gd name="connsiteX1852" fmla="*/ 805213 w 1807195"/>
              <a:gd name="connsiteY1852" fmla="*/ 328705 h 1503200"/>
              <a:gd name="connsiteX1853" fmla="*/ 805213 w 1807195"/>
              <a:gd name="connsiteY1853" fmla="*/ 329498 h 1503200"/>
              <a:gd name="connsiteX1854" fmla="*/ 807820 w 1807195"/>
              <a:gd name="connsiteY1854" fmla="*/ 330065 h 1503200"/>
              <a:gd name="connsiteX1855" fmla="*/ 813147 w 1807195"/>
              <a:gd name="connsiteY1855" fmla="*/ 329838 h 1503200"/>
              <a:gd name="connsiteX1856" fmla="*/ 823009 w 1807195"/>
              <a:gd name="connsiteY1856" fmla="*/ 326665 h 1503200"/>
              <a:gd name="connsiteX1857" fmla="*/ 832756 w 1807195"/>
              <a:gd name="connsiteY1857" fmla="*/ 322697 h 1503200"/>
              <a:gd name="connsiteX1858" fmla="*/ 828676 w 1807195"/>
              <a:gd name="connsiteY1858" fmla="*/ 321904 h 1503200"/>
              <a:gd name="connsiteX1859" fmla="*/ 825502 w 1807195"/>
              <a:gd name="connsiteY1859" fmla="*/ 321904 h 1503200"/>
              <a:gd name="connsiteX1860" fmla="*/ 820062 w 1807195"/>
              <a:gd name="connsiteY1860" fmla="*/ 322244 h 1503200"/>
              <a:gd name="connsiteX1861" fmla="*/ 818475 w 1807195"/>
              <a:gd name="connsiteY1861" fmla="*/ 322584 h 1503200"/>
              <a:gd name="connsiteX1862" fmla="*/ 814281 w 1807195"/>
              <a:gd name="connsiteY1862" fmla="*/ 325758 h 1503200"/>
              <a:gd name="connsiteX1863" fmla="*/ 807253 w 1807195"/>
              <a:gd name="connsiteY1863" fmla="*/ 327458 h 1503200"/>
              <a:gd name="connsiteX1864" fmla="*/ 805100 w 1807195"/>
              <a:gd name="connsiteY1864" fmla="*/ 328478 h 1503200"/>
              <a:gd name="connsiteX1865" fmla="*/ 1259279 w 1807195"/>
              <a:gd name="connsiteY1865" fmla="*/ 618078 h 1503200"/>
              <a:gd name="connsiteX1866" fmla="*/ 1255992 w 1807195"/>
              <a:gd name="connsiteY1866" fmla="*/ 617172 h 1503200"/>
              <a:gd name="connsiteX1867" fmla="*/ 1253499 w 1807195"/>
              <a:gd name="connsiteY1867" fmla="*/ 617738 h 1503200"/>
              <a:gd name="connsiteX1868" fmla="*/ 1250325 w 1807195"/>
              <a:gd name="connsiteY1868" fmla="*/ 619325 h 1503200"/>
              <a:gd name="connsiteX1869" fmla="*/ 1248285 w 1807195"/>
              <a:gd name="connsiteY1869" fmla="*/ 620005 h 1503200"/>
              <a:gd name="connsiteX1870" fmla="*/ 1246471 w 1807195"/>
              <a:gd name="connsiteY1870" fmla="*/ 619778 h 1503200"/>
              <a:gd name="connsiteX1871" fmla="*/ 1245224 w 1807195"/>
              <a:gd name="connsiteY1871" fmla="*/ 620118 h 1503200"/>
              <a:gd name="connsiteX1872" fmla="*/ 1244317 w 1807195"/>
              <a:gd name="connsiteY1872" fmla="*/ 618305 h 1503200"/>
              <a:gd name="connsiteX1873" fmla="*/ 1243411 w 1807195"/>
              <a:gd name="connsiteY1873" fmla="*/ 617512 h 1503200"/>
              <a:gd name="connsiteX1874" fmla="*/ 1241710 w 1807195"/>
              <a:gd name="connsiteY1874" fmla="*/ 617852 h 1503200"/>
              <a:gd name="connsiteX1875" fmla="*/ 1239103 w 1807195"/>
              <a:gd name="connsiteY1875" fmla="*/ 617852 h 1503200"/>
              <a:gd name="connsiteX1876" fmla="*/ 1238763 w 1807195"/>
              <a:gd name="connsiteY1876" fmla="*/ 618305 h 1503200"/>
              <a:gd name="connsiteX1877" fmla="*/ 1238537 w 1807195"/>
              <a:gd name="connsiteY1877" fmla="*/ 619778 h 1503200"/>
              <a:gd name="connsiteX1878" fmla="*/ 1238197 w 1807195"/>
              <a:gd name="connsiteY1878" fmla="*/ 620118 h 1503200"/>
              <a:gd name="connsiteX1879" fmla="*/ 1234343 w 1807195"/>
              <a:gd name="connsiteY1879" fmla="*/ 619552 h 1503200"/>
              <a:gd name="connsiteX1880" fmla="*/ 1232869 w 1807195"/>
              <a:gd name="connsiteY1880" fmla="*/ 620005 h 1503200"/>
              <a:gd name="connsiteX1881" fmla="*/ 1231849 w 1807195"/>
              <a:gd name="connsiteY1881" fmla="*/ 621139 h 1503200"/>
              <a:gd name="connsiteX1882" fmla="*/ 1231509 w 1807195"/>
              <a:gd name="connsiteY1882" fmla="*/ 621932 h 1503200"/>
              <a:gd name="connsiteX1883" fmla="*/ 1231849 w 1807195"/>
              <a:gd name="connsiteY1883" fmla="*/ 622385 h 1503200"/>
              <a:gd name="connsiteX1884" fmla="*/ 1238650 w 1807195"/>
              <a:gd name="connsiteY1884" fmla="*/ 623406 h 1503200"/>
              <a:gd name="connsiteX1885" fmla="*/ 1239670 w 1807195"/>
              <a:gd name="connsiteY1885" fmla="*/ 624086 h 1503200"/>
              <a:gd name="connsiteX1886" fmla="*/ 1241030 w 1807195"/>
              <a:gd name="connsiteY1886" fmla="*/ 625899 h 1503200"/>
              <a:gd name="connsiteX1887" fmla="*/ 1241597 w 1807195"/>
              <a:gd name="connsiteY1887" fmla="*/ 625899 h 1503200"/>
              <a:gd name="connsiteX1888" fmla="*/ 1242277 w 1807195"/>
              <a:gd name="connsiteY1888" fmla="*/ 625332 h 1503200"/>
              <a:gd name="connsiteX1889" fmla="*/ 1242731 w 1807195"/>
              <a:gd name="connsiteY1889" fmla="*/ 625559 h 1503200"/>
              <a:gd name="connsiteX1890" fmla="*/ 1243071 w 1807195"/>
              <a:gd name="connsiteY1890" fmla="*/ 626806 h 1503200"/>
              <a:gd name="connsiteX1891" fmla="*/ 1244431 w 1807195"/>
              <a:gd name="connsiteY1891" fmla="*/ 627826 h 1503200"/>
              <a:gd name="connsiteX1892" fmla="*/ 1246811 w 1807195"/>
              <a:gd name="connsiteY1892" fmla="*/ 628733 h 1503200"/>
              <a:gd name="connsiteX1893" fmla="*/ 1248171 w 1807195"/>
              <a:gd name="connsiteY1893" fmla="*/ 628733 h 1503200"/>
              <a:gd name="connsiteX1894" fmla="*/ 1248625 w 1807195"/>
              <a:gd name="connsiteY1894" fmla="*/ 628393 h 1503200"/>
              <a:gd name="connsiteX1895" fmla="*/ 1248285 w 1807195"/>
              <a:gd name="connsiteY1895" fmla="*/ 627146 h 1503200"/>
              <a:gd name="connsiteX1896" fmla="*/ 1246698 w 1807195"/>
              <a:gd name="connsiteY1896" fmla="*/ 624086 h 1503200"/>
              <a:gd name="connsiteX1897" fmla="*/ 1250098 w 1807195"/>
              <a:gd name="connsiteY1897" fmla="*/ 625106 h 1503200"/>
              <a:gd name="connsiteX1898" fmla="*/ 1256785 w 1807195"/>
              <a:gd name="connsiteY1898" fmla="*/ 624199 h 1503200"/>
              <a:gd name="connsiteX1899" fmla="*/ 1259846 w 1807195"/>
              <a:gd name="connsiteY1899" fmla="*/ 622045 h 1503200"/>
              <a:gd name="connsiteX1900" fmla="*/ 1260639 w 1807195"/>
              <a:gd name="connsiteY1900" fmla="*/ 621025 h 1503200"/>
              <a:gd name="connsiteX1901" fmla="*/ 1260073 w 1807195"/>
              <a:gd name="connsiteY1901" fmla="*/ 620345 h 1503200"/>
              <a:gd name="connsiteX1902" fmla="*/ 1259279 w 1807195"/>
              <a:gd name="connsiteY1902" fmla="*/ 618078 h 1503200"/>
              <a:gd name="connsiteX1903" fmla="*/ 1555000 w 1807195"/>
              <a:gd name="connsiteY1903" fmla="*/ 906432 h 1503200"/>
              <a:gd name="connsiteX1904" fmla="*/ 1554433 w 1807195"/>
              <a:gd name="connsiteY1904" fmla="*/ 906772 h 1503200"/>
              <a:gd name="connsiteX1905" fmla="*/ 1553980 w 1807195"/>
              <a:gd name="connsiteY1905" fmla="*/ 906432 h 1503200"/>
              <a:gd name="connsiteX1906" fmla="*/ 1553187 w 1807195"/>
              <a:gd name="connsiteY1906" fmla="*/ 904845 h 1503200"/>
              <a:gd name="connsiteX1907" fmla="*/ 1552053 w 1807195"/>
              <a:gd name="connsiteY1907" fmla="*/ 904278 h 1503200"/>
              <a:gd name="connsiteX1908" fmla="*/ 1551033 w 1807195"/>
              <a:gd name="connsiteY1908" fmla="*/ 904278 h 1503200"/>
              <a:gd name="connsiteX1909" fmla="*/ 1550239 w 1807195"/>
              <a:gd name="connsiteY1909" fmla="*/ 904731 h 1503200"/>
              <a:gd name="connsiteX1910" fmla="*/ 1549786 w 1807195"/>
              <a:gd name="connsiteY1910" fmla="*/ 905752 h 1503200"/>
              <a:gd name="connsiteX1911" fmla="*/ 1549786 w 1807195"/>
              <a:gd name="connsiteY1911" fmla="*/ 906885 h 1503200"/>
              <a:gd name="connsiteX1912" fmla="*/ 1551260 w 1807195"/>
              <a:gd name="connsiteY1912" fmla="*/ 909152 h 1503200"/>
              <a:gd name="connsiteX1913" fmla="*/ 1556134 w 1807195"/>
              <a:gd name="connsiteY1913" fmla="*/ 911306 h 1503200"/>
              <a:gd name="connsiteX1914" fmla="*/ 1556814 w 1807195"/>
              <a:gd name="connsiteY1914" fmla="*/ 911306 h 1503200"/>
              <a:gd name="connsiteX1915" fmla="*/ 1557834 w 1807195"/>
              <a:gd name="connsiteY1915" fmla="*/ 910285 h 1503200"/>
              <a:gd name="connsiteX1916" fmla="*/ 1557834 w 1807195"/>
              <a:gd name="connsiteY1916" fmla="*/ 909719 h 1503200"/>
              <a:gd name="connsiteX1917" fmla="*/ 1557494 w 1807195"/>
              <a:gd name="connsiteY1917" fmla="*/ 909152 h 1503200"/>
              <a:gd name="connsiteX1918" fmla="*/ 1556247 w 1807195"/>
              <a:gd name="connsiteY1918" fmla="*/ 908245 h 1503200"/>
              <a:gd name="connsiteX1919" fmla="*/ 1555793 w 1807195"/>
              <a:gd name="connsiteY1919" fmla="*/ 907565 h 1503200"/>
              <a:gd name="connsiteX1920" fmla="*/ 1555453 w 1807195"/>
              <a:gd name="connsiteY1920" fmla="*/ 906658 h 1503200"/>
              <a:gd name="connsiteX1921" fmla="*/ 1555000 w 1807195"/>
              <a:gd name="connsiteY1921" fmla="*/ 906318 h 1503200"/>
              <a:gd name="connsiteX1922" fmla="*/ 1558514 w 1807195"/>
              <a:gd name="connsiteY1922" fmla="*/ 955737 h 1503200"/>
              <a:gd name="connsiteX1923" fmla="*/ 1559987 w 1807195"/>
              <a:gd name="connsiteY1923" fmla="*/ 956871 h 1503200"/>
              <a:gd name="connsiteX1924" fmla="*/ 1563614 w 1807195"/>
              <a:gd name="connsiteY1924" fmla="*/ 958571 h 1503200"/>
              <a:gd name="connsiteX1925" fmla="*/ 1565995 w 1807195"/>
              <a:gd name="connsiteY1925" fmla="*/ 959364 h 1503200"/>
              <a:gd name="connsiteX1926" fmla="*/ 1566675 w 1807195"/>
              <a:gd name="connsiteY1926" fmla="*/ 957098 h 1503200"/>
              <a:gd name="connsiteX1927" fmla="*/ 1564748 w 1807195"/>
              <a:gd name="connsiteY1927" fmla="*/ 955057 h 1503200"/>
              <a:gd name="connsiteX1928" fmla="*/ 1564068 w 1807195"/>
              <a:gd name="connsiteY1928" fmla="*/ 954717 h 1503200"/>
              <a:gd name="connsiteX1929" fmla="*/ 1561688 w 1807195"/>
              <a:gd name="connsiteY1929" fmla="*/ 952337 h 1503200"/>
              <a:gd name="connsiteX1930" fmla="*/ 1558854 w 1807195"/>
              <a:gd name="connsiteY1930" fmla="*/ 952337 h 1503200"/>
              <a:gd name="connsiteX1931" fmla="*/ 1557720 w 1807195"/>
              <a:gd name="connsiteY1931" fmla="*/ 952790 h 1503200"/>
              <a:gd name="connsiteX1932" fmla="*/ 1557720 w 1807195"/>
              <a:gd name="connsiteY1932" fmla="*/ 954491 h 1503200"/>
              <a:gd name="connsiteX1933" fmla="*/ 1558287 w 1807195"/>
              <a:gd name="connsiteY1933" fmla="*/ 955737 h 1503200"/>
              <a:gd name="connsiteX1934" fmla="*/ 1209974 w 1807195"/>
              <a:gd name="connsiteY1934" fmla="*/ 1189685 h 1503200"/>
              <a:gd name="connsiteX1935" fmla="*/ 1219948 w 1807195"/>
              <a:gd name="connsiteY1935" fmla="*/ 1192858 h 1503200"/>
              <a:gd name="connsiteX1936" fmla="*/ 1225162 w 1807195"/>
              <a:gd name="connsiteY1936" fmla="*/ 1195012 h 1503200"/>
              <a:gd name="connsiteX1937" fmla="*/ 1226975 w 1807195"/>
              <a:gd name="connsiteY1937" fmla="*/ 1195578 h 1503200"/>
              <a:gd name="connsiteX1938" fmla="*/ 1231169 w 1807195"/>
              <a:gd name="connsiteY1938" fmla="*/ 1196372 h 1503200"/>
              <a:gd name="connsiteX1939" fmla="*/ 1232643 w 1807195"/>
              <a:gd name="connsiteY1939" fmla="*/ 1196032 h 1503200"/>
              <a:gd name="connsiteX1940" fmla="*/ 1233096 w 1807195"/>
              <a:gd name="connsiteY1940" fmla="*/ 1194785 h 1503200"/>
              <a:gd name="connsiteX1941" fmla="*/ 1233096 w 1807195"/>
              <a:gd name="connsiteY1941" fmla="*/ 1193425 h 1503200"/>
              <a:gd name="connsiteX1942" fmla="*/ 1231963 w 1807195"/>
              <a:gd name="connsiteY1942" fmla="*/ 1190705 h 1503200"/>
              <a:gd name="connsiteX1943" fmla="*/ 1229242 w 1807195"/>
              <a:gd name="connsiteY1943" fmla="*/ 1187304 h 1503200"/>
              <a:gd name="connsiteX1944" fmla="*/ 1224482 w 1807195"/>
              <a:gd name="connsiteY1944" fmla="*/ 1182317 h 1503200"/>
              <a:gd name="connsiteX1945" fmla="*/ 1220401 w 1807195"/>
              <a:gd name="connsiteY1945" fmla="*/ 1181750 h 1503200"/>
              <a:gd name="connsiteX1946" fmla="*/ 1209974 w 1807195"/>
              <a:gd name="connsiteY1946" fmla="*/ 1182884 h 1503200"/>
              <a:gd name="connsiteX1947" fmla="*/ 1208840 w 1807195"/>
              <a:gd name="connsiteY1947" fmla="*/ 1183450 h 1503200"/>
              <a:gd name="connsiteX1948" fmla="*/ 1207820 w 1807195"/>
              <a:gd name="connsiteY1948" fmla="*/ 1184470 h 1503200"/>
              <a:gd name="connsiteX1949" fmla="*/ 1206006 w 1807195"/>
              <a:gd name="connsiteY1949" fmla="*/ 1186964 h 1503200"/>
              <a:gd name="connsiteX1950" fmla="*/ 1206686 w 1807195"/>
              <a:gd name="connsiteY1950" fmla="*/ 1188098 h 1503200"/>
              <a:gd name="connsiteX1951" fmla="*/ 1210087 w 1807195"/>
              <a:gd name="connsiteY1951" fmla="*/ 1189685 h 1503200"/>
              <a:gd name="connsiteX1952" fmla="*/ 1465570 w 1807195"/>
              <a:gd name="connsiteY1952" fmla="*/ 1003343 h 1503200"/>
              <a:gd name="connsiteX1953" fmla="*/ 1466023 w 1807195"/>
              <a:gd name="connsiteY1953" fmla="*/ 1003343 h 1503200"/>
              <a:gd name="connsiteX1954" fmla="*/ 1466590 w 1807195"/>
              <a:gd name="connsiteY1954" fmla="*/ 1002776 h 1503200"/>
              <a:gd name="connsiteX1955" fmla="*/ 1468290 w 1807195"/>
              <a:gd name="connsiteY1955" fmla="*/ 1003116 h 1503200"/>
              <a:gd name="connsiteX1956" fmla="*/ 1469537 w 1807195"/>
              <a:gd name="connsiteY1956" fmla="*/ 1000736 h 1503200"/>
              <a:gd name="connsiteX1957" fmla="*/ 1469537 w 1807195"/>
              <a:gd name="connsiteY1957" fmla="*/ 999942 h 1503200"/>
              <a:gd name="connsiteX1958" fmla="*/ 1469084 w 1807195"/>
              <a:gd name="connsiteY1958" fmla="*/ 999602 h 1503200"/>
              <a:gd name="connsiteX1959" fmla="*/ 1468857 w 1807195"/>
              <a:gd name="connsiteY1959" fmla="*/ 998922 h 1503200"/>
              <a:gd name="connsiteX1960" fmla="*/ 1468857 w 1807195"/>
              <a:gd name="connsiteY1960" fmla="*/ 997222 h 1503200"/>
              <a:gd name="connsiteX1961" fmla="*/ 1466590 w 1807195"/>
              <a:gd name="connsiteY1961" fmla="*/ 997222 h 1503200"/>
              <a:gd name="connsiteX1962" fmla="*/ 1466023 w 1807195"/>
              <a:gd name="connsiteY1962" fmla="*/ 998016 h 1503200"/>
              <a:gd name="connsiteX1963" fmla="*/ 1466363 w 1807195"/>
              <a:gd name="connsiteY1963" fmla="*/ 999489 h 1503200"/>
              <a:gd name="connsiteX1964" fmla="*/ 1466363 w 1807195"/>
              <a:gd name="connsiteY1964" fmla="*/ 1000963 h 1503200"/>
              <a:gd name="connsiteX1965" fmla="*/ 1465570 w 1807195"/>
              <a:gd name="connsiteY1965" fmla="*/ 1003230 h 1503200"/>
              <a:gd name="connsiteX1966" fmla="*/ 1493680 w 1807195"/>
              <a:gd name="connsiteY1966" fmla="*/ 950523 h 1503200"/>
              <a:gd name="connsiteX1967" fmla="*/ 1491413 w 1807195"/>
              <a:gd name="connsiteY1967" fmla="*/ 949957 h 1503200"/>
              <a:gd name="connsiteX1968" fmla="*/ 1490279 w 1807195"/>
              <a:gd name="connsiteY1968" fmla="*/ 950863 h 1503200"/>
              <a:gd name="connsiteX1969" fmla="*/ 1488352 w 1807195"/>
              <a:gd name="connsiteY1969" fmla="*/ 954377 h 1503200"/>
              <a:gd name="connsiteX1970" fmla="*/ 1486199 w 1807195"/>
              <a:gd name="connsiteY1970" fmla="*/ 957551 h 1503200"/>
              <a:gd name="connsiteX1971" fmla="*/ 1485632 w 1807195"/>
              <a:gd name="connsiteY1971" fmla="*/ 959024 h 1503200"/>
              <a:gd name="connsiteX1972" fmla="*/ 1485632 w 1807195"/>
              <a:gd name="connsiteY1972" fmla="*/ 961065 h 1503200"/>
              <a:gd name="connsiteX1973" fmla="*/ 1486539 w 1807195"/>
              <a:gd name="connsiteY1973" fmla="*/ 961745 h 1503200"/>
              <a:gd name="connsiteX1974" fmla="*/ 1488352 w 1807195"/>
              <a:gd name="connsiteY1974" fmla="*/ 961518 h 1503200"/>
              <a:gd name="connsiteX1975" fmla="*/ 1492886 w 1807195"/>
              <a:gd name="connsiteY1975" fmla="*/ 959364 h 1503200"/>
              <a:gd name="connsiteX1976" fmla="*/ 1494700 w 1807195"/>
              <a:gd name="connsiteY1976" fmla="*/ 958231 h 1503200"/>
              <a:gd name="connsiteX1977" fmla="*/ 1496287 w 1807195"/>
              <a:gd name="connsiteY1977" fmla="*/ 956531 h 1503200"/>
              <a:gd name="connsiteX1978" fmla="*/ 1496853 w 1807195"/>
              <a:gd name="connsiteY1978" fmla="*/ 954604 h 1503200"/>
              <a:gd name="connsiteX1979" fmla="*/ 1496287 w 1807195"/>
              <a:gd name="connsiteY1979" fmla="*/ 953244 h 1503200"/>
              <a:gd name="connsiteX1980" fmla="*/ 1494926 w 1807195"/>
              <a:gd name="connsiteY1980" fmla="*/ 951544 h 1503200"/>
              <a:gd name="connsiteX1981" fmla="*/ 1493566 w 1807195"/>
              <a:gd name="connsiteY1981" fmla="*/ 950523 h 1503200"/>
              <a:gd name="connsiteX1982" fmla="*/ 1306318 w 1807195"/>
              <a:gd name="connsiteY1982" fmla="*/ 844431 h 1503200"/>
              <a:gd name="connsiteX1983" fmla="*/ 1301557 w 1807195"/>
              <a:gd name="connsiteY1983" fmla="*/ 847718 h 1503200"/>
              <a:gd name="connsiteX1984" fmla="*/ 1307905 w 1807195"/>
              <a:gd name="connsiteY1984" fmla="*/ 852592 h 1503200"/>
              <a:gd name="connsiteX1985" fmla="*/ 1310625 w 1807195"/>
              <a:gd name="connsiteY1985" fmla="*/ 854066 h 1503200"/>
              <a:gd name="connsiteX1986" fmla="*/ 1313459 w 1807195"/>
              <a:gd name="connsiteY1986" fmla="*/ 854859 h 1503200"/>
              <a:gd name="connsiteX1987" fmla="*/ 1315612 w 1807195"/>
              <a:gd name="connsiteY1987" fmla="*/ 854519 h 1503200"/>
              <a:gd name="connsiteX1988" fmla="*/ 1316179 w 1807195"/>
              <a:gd name="connsiteY1988" fmla="*/ 850665 h 1503200"/>
              <a:gd name="connsiteX1989" fmla="*/ 1313912 w 1807195"/>
              <a:gd name="connsiteY1989" fmla="*/ 848172 h 1503200"/>
              <a:gd name="connsiteX1990" fmla="*/ 1306318 w 1807195"/>
              <a:gd name="connsiteY1990" fmla="*/ 844431 h 1503200"/>
              <a:gd name="connsiteX1991" fmla="*/ 1443240 w 1807195"/>
              <a:gd name="connsiteY1991" fmla="*/ 877302 h 1503200"/>
              <a:gd name="connsiteX1992" fmla="*/ 1438480 w 1807195"/>
              <a:gd name="connsiteY1992" fmla="*/ 874808 h 1503200"/>
              <a:gd name="connsiteX1993" fmla="*/ 1435193 w 1807195"/>
              <a:gd name="connsiteY1993" fmla="*/ 873675 h 1503200"/>
              <a:gd name="connsiteX1994" fmla="*/ 1431566 w 1807195"/>
              <a:gd name="connsiteY1994" fmla="*/ 872768 h 1503200"/>
              <a:gd name="connsiteX1995" fmla="*/ 1429072 w 1807195"/>
              <a:gd name="connsiteY1995" fmla="*/ 872314 h 1503200"/>
              <a:gd name="connsiteX1996" fmla="*/ 1427372 w 1807195"/>
              <a:gd name="connsiteY1996" fmla="*/ 872314 h 1503200"/>
              <a:gd name="connsiteX1997" fmla="*/ 1429072 w 1807195"/>
              <a:gd name="connsiteY1997" fmla="*/ 874468 h 1503200"/>
              <a:gd name="connsiteX1998" fmla="*/ 1432132 w 1807195"/>
              <a:gd name="connsiteY1998" fmla="*/ 875488 h 1503200"/>
              <a:gd name="connsiteX1999" fmla="*/ 1434853 w 1807195"/>
              <a:gd name="connsiteY1999" fmla="*/ 878322 h 1503200"/>
              <a:gd name="connsiteX2000" fmla="*/ 1435080 w 1807195"/>
              <a:gd name="connsiteY2000" fmla="*/ 880249 h 1503200"/>
              <a:gd name="connsiteX2001" fmla="*/ 1436553 w 1807195"/>
              <a:gd name="connsiteY2001" fmla="*/ 882062 h 1503200"/>
              <a:gd name="connsiteX2002" fmla="*/ 1438140 w 1807195"/>
              <a:gd name="connsiteY2002" fmla="*/ 882856 h 1503200"/>
              <a:gd name="connsiteX2003" fmla="*/ 1441087 w 1807195"/>
              <a:gd name="connsiteY2003" fmla="*/ 883536 h 1503200"/>
              <a:gd name="connsiteX2004" fmla="*/ 1443807 w 1807195"/>
              <a:gd name="connsiteY2004" fmla="*/ 883762 h 1503200"/>
              <a:gd name="connsiteX2005" fmla="*/ 1445281 w 1807195"/>
              <a:gd name="connsiteY2005" fmla="*/ 883762 h 1503200"/>
              <a:gd name="connsiteX2006" fmla="*/ 1446301 w 1807195"/>
              <a:gd name="connsiteY2006" fmla="*/ 883196 h 1503200"/>
              <a:gd name="connsiteX2007" fmla="*/ 1446754 w 1807195"/>
              <a:gd name="connsiteY2007" fmla="*/ 882629 h 1503200"/>
              <a:gd name="connsiteX2008" fmla="*/ 1446301 w 1807195"/>
              <a:gd name="connsiteY2008" fmla="*/ 881382 h 1503200"/>
              <a:gd name="connsiteX2009" fmla="*/ 1444714 w 1807195"/>
              <a:gd name="connsiteY2009" fmla="*/ 879682 h 1503200"/>
              <a:gd name="connsiteX2010" fmla="*/ 1443127 w 1807195"/>
              <a:gd name="connsiteY2010" fmla="*/ 877302 h 1503200"/>
              <a:gd name="connsiteX2011" fmla="*/ 1262453 w 1807195"/>
              <a:gd name="connsiteY2011" fmla="*/ 1099574 h 1503200"/>
              <a:gd name="connsiteX2012" fmla="*/ 1263360 w 1807195"/>
              <a:gd name="connsiteY2012" fmla="*/ 1100934 h 1503200"/>
              <a:gd name="connsiteX2013" fmla="*/ 1264380 w 1807195"/>
              <a:gd name="connsiteY2013" fmla="*/ 1100707 h 1503200"/>
              <a:gd name="connsiteX2014" fmla="*/ 1266307 w 1807195"/>
              <a:gd name="connsiteY2014" fmla="*/ 1095040 h 1503200"/>
              <a:gd name="connsiteX2015" fmla="*/ 1267667 w 1807195"/>
              <a:gd name="connsiteY2015" fmla="*/ 1091980 h 1503200"/>
              <a:gd name="connsiteX2016" fmla="*/ 1269367 w 1807195"/>
              <a:gd name="connsiteY2016" fmla="*/ 1088806 h 1503200"/>
              <a:gd name="connsiteX2017" fmla="*/ 1269934 w 1807195"/>
              <a:gd name="connsiteY2017" fmla="*/ 1087106 h 1503200"/>
              <a:gd name="connsiteX2018" fmla="*/ 1269480 w 1807195"/>
              <a:gd name="connsiteY2018" fmla="*/ 1086879 h 1503200"/>
              <a:gd name="connsiteX2019" fmla="*/ 1269254 w 1807195"/>
              <a:gd name="connsiteY2019" fmla="*/ 1086313 h 1503200"/>
              <a:gd name="connsiteX2020" fmla="*/ 1269254 w 1807195"/>
              <a:gd name="connsiteY2020" fmla="*/ 1085519 h 1503200"/>
              <a:gd name="connsiteX2021" fmla="*/ 1268800 w 1807195"/>
              <a:gd name="connsiteY2021" fmla="*/ 1083932 h 1503200"/>
              <a:gd name="connsiteX2022" fmla="*/ 1268120 w 1807195"/>
              <a:gd name="connsiteY2022" fmla="*/ 1083479 h 1503200"/>
              <a:gd name="connsiteX2023" fmla="*/ 1266420 w 1807195"/>
              <a:gd name="connsiteY2023" fmla="*/ 1082912 h 1503200"/>
              <a:gd name="connsiteX2024" fmla="*/ 1265967 w 1807195"/>
              <a:gd name="connsiteY2024" fmla="*/ 1082232 h 1503200"/>
              <a:gd name="connsiteX2025" fmla="*/ 1265513 w 1807195"/>
              <a:gd name="connsiteY2025" fmla="*/ 1080759 h 1503200"/>
              <a:gd name="connsiteX2026" fmla="*/ 1264833 w 1807195"/>
              <a:gd name="connsiteY2026" fmla="*/ 1080192 h 1503200"/>
              <a:gd name="connsiteX2027" fmla="*/ 1263700 w 1807195"/>
              <a:gd name="connsiteY2027" fmla="*/ 1079852 h 1503200"/>
              <a:gd name="connsiteX2028" fmla="*/ 1263020 w 1807195"/>
              <a:gd name="connsiteY2028" fmla="*/ 1079285 h 1503200"/>
              <a:gd name="connsiteX2029" fmla="*/ 1262680 w 1807195"/>
              <a:gd name="connsiteY2029" fmla="*/ 1078378 h 1503200"/>
              <a:gd name="connsiteX2030" fmla="*/ 1262453 w 1807195"/>
              <a:gd name="connsiteY2030" fmla="*/ 1078378 h 1503200"/>
              <a:gd name="connsiteX2031" fmla="*/ 1261773 w 1807195"/>
              <a:gd name="connsiteY2031" fmla="*/ 1082572 h 1503200"/>
              <a:gd name="connsiteX2032" fmla="*/ 1261093 w 1807195"/>
              <a:gd name="connsiteY2032" fmla="*/ 1085292 h 1503200"/>
              <a:gd name="connsiteX2033" fmla="*/ 1259959 w 1807195"/>
              <a:gd name="connsiteY2033" fmla="*/ 1088353 h 1503200"/>
              <a:gd name="connsiteX2034" fmla="*/ 1258599 w 1807195"/>
              <a:gd name="connsiteY2034" fmla="*/ 1090393 h 1503200"/>
              <a:gd name="connsiteX2035" fmla="*/ 1257012 w 1807195"/>
              <a:gd name="connsiteY2035" fmla="*/ 1091413 h 1503200"/>
              <a:gd name="connsiteX2036" fmla="*/ 1256672 w 1807195"/>
              <a:gd name="connsiteY2036" fmla="*/ 1091073 h 1503200"/>
              <a:gd name="connsiteX2037" fmla="*/ 1257579 w 1807195"/>
              <a:gd name="connsiteY2037" fmla="*/ 1089373 h 1503200"/>
              <a:gd name="connsiteX2038" fmla="*/ 1258259 w 1807195"/>
              <a:gd name="connsiteY2038" fmla="*/ 1087333 h 1503200"/>
              <a:gd name="connsiteX2039" fmla="*/ 1259166 w 1807195"/>
              <a:gd name="connsiteY2039" fmla="*/ 1083139 h 1503200"/>
              <a:gd name="connsiteX2040" fmla="*/ 1259166 w 1807195"/>
              <a:gd name="connsiteY2040" fmla="*/ 1081099 h 1503200"/>
              <a:gd name="connsiteX2041" fmla="*/ 1258826 w 1807195"/>
              <a:gd name="connsiteY2041" fmla="*/ 1080419 h 1503200"/>
              <a:gd name="connsiteX2042" fmla="*/ 1258599 w 1807195"/>
              <a:gd name="connsiteY2042" fmla="*/ 1080419 h 1503200"/>
              <a:gd name="connsiteX2043" fmla="*/ 1258372 w 1807195"/>
              <a:gd name="connsiteY2043" fmla="*/ 1080872 h 1503200"/>
              <a:gd name="connsiteX2044" fmla="*/ 1258372 w 1807195"/>
              <a:gd name="connsiteY2044" fmla="*/ 1082799 h 1503200"/>
              <a:gd name="connsiteX2045" fmla="*/ 1258146 w 1807195"/>
              <a:gd name="connsiteY2045" fmla="*/ 1084612 h 1503200"/>
              <a:gd name="connsiteX2046" fmla="*/ 1257466 w 1807195"/>
              <a:gd name="connsiteY2046" fmla="*/ 1086993 h 1503200"/>
              <a:gd name="connsiteX2047" fmla="*/ 1255765 w 1807195"/>
              <a:gd name="connsiteY2047" fmla="*/ 1089600 h 1503200"/>
              <a:gd name="connsiteX2048" fmla="*/ 1251798 w 1807195"/>
              <a:gd name="connsiteY2048" fmla="*/ 1093680 h 1503200"/>
              <a:gd name="connsiteX2049" fmla="*/ 1247491 w 1807195"/>
              <a:gd name="connsiteY2049" fmla="*/ 1099347 h 1503200"/>
              <a:gd name="connsiteX2050" fmla="*/ 1247491 w 1807195"/>
              <a:gd name="connsiteY2050" fmla="*/ 1100027 h 1503200"/>
              <a:gd name="connsiteX2051" fmla="*/ 1247718 w 1807195"/>
              <a:gd name="connsiteY2051" fmla="*/ 1100594 h 1503200"/>
              <a:gd name="connsiteX2052" fmla="*/ 1249418 w 1807195"/>
              <a:gd name="connsiteY2052" fmla="*/ 1101274 h 1503200"/>
              <a:gd name="connsiteX2053" fmla="*/ 1251912 w 1807195"/>
              <a:gd name="connsiteY2053" fmla="*/ 1099121 h 1503200"/>
              <a:gd name="connsiteX2054" fmla="*/ 1256332 w 1807195"/>
              <a:gd name="connsiteY2054" fmla="*/ 1093567 h 1503200"/>
              <a:gd name="connsiteX2055" fmla="*/ 1256785 w 1807195"/>
              <a:gd name="connsiteY2055" fmla="*/ 1093340 h 1503200"/>
              <a:gd name="connsiteX2056" fmla="*/ 1257806 w 1807195"/>
              <a:gd name="connsiteY2056" fmla="*/ 1093793 h 1503200"/>
              <a:gd name="connsiteX2057" fmla="*/ 1257806 w 1807195"/>
              <a:gd name="connsiteY2057" fmla="*/ 1094473 h 1503200"/>
              <a:gd name="connsiteX2058" fmla="*/ 1252252 w 1807195"/>
              <a:gd name="connsiteY2058" fmla="*/ 1103314 h 1503200"/>
              <a:gd name="connsiteX2059" fmla="*/ 1255539 w 1807195"/>
              <a:gd name="connsiteY2059" fmla="*/ 1101161 h 1503200"/>
              <a:gd name="connsiteX2060" fmla="*/ 1257126 w 1807195"/>
              <a:gd name="connsiteY2060" fmla="*/ 1101161 h 1503200"/>
              <a:gd name="connsiteX2061" fmla="*/ 1257806 w 1807195"/>
              <a:gd name="connsiteY2061" fmla="*/ 1101161 h 1503200"/>
              <a:gd name="connsiteX2062" fmla="*/ 1258599 w 1807195"/>
              <a:gd name="connsiteY2062" fmla="*/ 1100481 h 1503200"/>
              <a:gd name="connsiteX2063" fmla="*/ 1259619 w 1807195"/>
              <a:gd name="connsiteY2063" fmla="*/ 1099234 h 1503200"/>
              <a:gd name="connsiteX2064" fmla="*/ 1263473 w 1807195"/>
              <a:gd name="connsiteY2064" fmla="*/ 1091753 h 1503200"/>
              <a:gd name="connsiteX2065" fmla="*/ 1264266 w 1807195"/>
              <a:gd name="connsiteY2065" fmla="*/ 1090620 h 1503200"/>
              <a:gd name="connsiteX2066" fmla="*/ 1265060 w 1807195"/>
              <a:gd name="connsiteY2066" fmla="*/ 1091640 h 1503200"/>
              <a:gd name="connsiteX2067" fmla="*/ 1265060 w 1807195"/>
              <a:gd name="connsiteY2067" fmla="*/ 1092320 h 1503200"/>
              <a:gd name="connsiteX2068" fmla="*/ 1265060 w 1807195"/>
              <a:gd name="connsiteY2068" fmla="*/ 1093113 h 1503200"/>
              <a:gd name="connsiteX2069" fmla="*/ 1262340 w 1807195"/>
              <a:gd name="connsiteY2069" fmla="*/ 1099801 h 1503200"/>
              <a:gd name="connsiteX2070" fmla="*/ 1362311 w 1807195"/>
              <a:gd name="connsiteY2070" fmla="*/ 878548 h 1503200"/>
              <a:gd name="connsiteX2071" fmla="*/ 1360158 w 1807195"/>
              <a:gd name="connsiteY2071" fmla="*/ 877528 h 1503200"/>
              <a:gd name="connsiteX2072" fmla="*/ 1358911 w 1807195"/>
              <a:gd name="connsiteY2072" fmla="*/ 877302 h 1503200"/>
              <a:gd name="connsiteX2073" fmla="*/ 1357777 w 1807195"/>
              <a:gd name="connsiteY2073" fmla="*/ 877528 h 1503200"/>
              <a:gd name="connsiteX2074" fmla="*/ 1357777 w 1807195"/>
              <a:gd name="connsiteY2074" fmla="*/ 877982 h 1503200"/>
              <a:gd name="connsiteX2075" fmla="*/ 1360271 w 1807195"/>
              <a:gd name="connsiteY2075" fmla="*/ 879455 h 1503200"/>
              <a:gd name="connsiteX2076" fmla="*/ 1365258 w 1807195"/>
              <a:gd name="connsiteY2076" fmla="*/ 881042 h 1503200"/>
              <a:gd name="connsiteX2077" fmla="*/ 1369339 w 1807195"/>
              <a:gd name="connsiteY2077" fmla="*/ 881495 h 1503200"/>
              <a:gd name="connsiteX2078" fmla="*/ 1370472 w 1807195"/>
              <a:gd name="connsiteY2078" fmla="*/ 881155 h 1503200"/>
              <a:gd name="connsiteX2079" fmla="*/ 1370699 w 1807195"/>
              <a:gd name="connsiteY2079" fmla="*/ 880589 h 1503200"/>
              <a:gd name="connsiteX2080" fmla="*/ 1370132 w 1807195"/>
              <a:gd name="connsiteY2080" fmla="*/ 879682 h 1503200"/>
              <a:gd name="connsiteX2081" fmla="*/ 1368205 w 1807195"/>
              <a:gd name="connsiteY2081" fmla="*/ 879115 h 1503200"/>
              <a:gd name="connsiteX2082" fmla="*/ 1362311 w 1807195"/>
              <a:gd name="connsiteY2082" fmla="*/ 878548 h 1503200"/>
              <a:gd name="connsiteX2083" fmla="*/ 1545706 w 1807195"/>
              <a:gd name="connsiteY2083" fmla="*/ 914253 h 1503200"/>
              <a:gd name="connsiteX2084" fmla="*/ 1545706 w 1807195"/>
              <a:gd name="connsiteY2084" fmla="*/ 915499 h 1503200"/>
              <a:gd name="connsiteX2085" fmla="*/ 1546499 w 1807195"/>
              <a:gd name="connsiteY2085" fmla="*/ 917086 h 1503200"/>
              <a:gd name="connsiteX2086" fmla="*/ 1552733 w 1807195"/>
              <a:gd name="connsiteY2086" fmla="*/ 920827 h 1503200"/>
              <a:gd name="connsiteX2087" fmla="*/ 1553527 w 1807195"/>
              <a:gd name="connsiteY2087" fmla="*/ 921507 h 1503200"/>
              <a:gd name="connsiteX2088" fmla="*/ 1555567 w 1807195"/>
              <a:gd name="connsiteY2088" fmla="*/ 922187 h 1503200"/>
              <a:gd name="connsiteX2089" fmla="*/ 1557040 w 1807195"/>
              <a:gd name="connsiteY2089" fmla="*/ 924000 h 1503200"/>
              <a:gd name="connsiteX2090" fmla="*/ 1557494 w 1807195"/>
              <a:gd name="connsiteY2090" fmla="*/ 924000 h 1503200"/>
              <a:gd name="connsiteX2091" fmla="*/ 1557947 w 1807195"/>
              <a:gd name="connsiteY2091" fmla="*/ 923660 h 1503200"/>
              <a:gd name="connsiteX2092" fmla="*/ 1558854 w 1807195"/>
              <a:gd name="connsiteY2092" fmla="*/ 922073 h 1503200"/>
              <a:gd name="connsiteX2093" fmla="*/ 1559987 w 1807195"/>
              <a:gd name="connsiteY2093" fmla="*/ 921280 h 1503200"/>
              <a:gd name="connsiteX2094" fmla="*/ 1560667 w 1807195"/>
              <a:gd name="connsiteY2094" fmla="*/ 920147 h 1503200"/>
              <a:gd name="connsiteX2095" fmla="*/ 1560667 w 1807195"/>
              <a:gd name="connsiteY2095" fmla="*/ 917880 h 1503200"/>
              <a:gd name="connsiteX2096" fmla="*/ 1561234 w 1807195"/>
              <a:gd name="connsiteY2096" fmla="*/ 916066 h 1503200"/>
              <a:gd name="connsiteX2097" fmla="*/ 1559420 w 1807195"/>
              <a:gd name="connsiteY2097" fmla="*/ 914593 h 1503200"/>
              <a:gd name="connsiteX2098" fmla="*/ 1558740 w 1807195"/>
              <a:gd name="connsiteY2098" fmla="*/ 913799 h 1503200"/>
              <a:gd name="connsiteX2099" fmla="*/ 1555340 w 1807195"/>
              <a:gd name="connsiteY2099" fmla="*/ 913006 h 1503200"/>
              <a:gd name="connsiteX2100" fmla="*/ 1551713 w 1807195"/>
              <a:gd name="connsiteY2100" fmla="*/ 913006 h 1503200"/>
              <a:gd name="connsiteX2101" fmla="*/ 1547633 w 1807195"/>
              <a:gd name="connsiteY2101" fmla="*/ 913573 h 1503200"/>
              <a:gd name="connsiteX2102" fmla="*/ 1545592 w 1807195"/>
              <a:gd name="connsiteY2102" fmla="*/ 914253 h 1503200"/>
              <a:gd name="connsiteX2103" fmla="*/ 1556020 w 1807195"/>
              <a:gd name="connsiteY2103" fmla="*/ 885803 h 1503200"/>
              <a:gd name="connsiteX2104" fmla="*/ 1555453 w 1807195"/>
              <a:gd name="connsiteY2104" fmla="*/ 886709 h 1503200"/>
              <a:gd name="connsiteX2105" fmla="*/ 1556587 w 1807195"/>
              <a:gd name="connsiteY2105" fmla="*/ 887956 h 1503200"/>
              <a:gd name="connsiteX2106" fmla="*/ 1557947 w 1807195"/>
              <a:gd name="connsiteY2106" fmla="*/ 888410 h 1503200"/>
              <a:gd name="connsiteX2107" fmla="*/ 1561574 w 1807195"/>
              <a:gd name="connsiteY2107" fmla="*/ 889203 h 1503200"/>
              <a:gd name="connsiteX2108" fmla="*/ 1563841 w 1807195"/>
              <a:gd name="connsiteY2108" fmla="*/ 888976 h 1503200"/>
              <a:gd name="connsiteX2109" fmla="*/ 1565201 w 1807195"/>
              <a:gd name="connsiteY2109" fmla="*/ 888070 h 1503200"/>
              <a:gd name="connsiteX2110" fmla="*/ 1566448 w 1807195"/>
              <a:gd name="connsiteY2110" fmla="*/ 885689 h 1503200"/>
              <a:gd name="connsiteX2111" fmla="*/ 1565541 w 1807195"/>
              <a:gd name="connsiteY2111" fmla="*/ 883989 h 1503200"/>
              <a:gd name="connsiteX2112" fmla="*/ 1564521 w 1807195"/>
              <a:gd name="connsiteY2112" fmla="*/ 883422 h 1503200"/>
              <a:gd name="connsiteX2113" fmla="*/ 1562141 w 1807195"/>
              <a:gd name="connsiteY2113" fmla="*/ 883422 h 1503200"/>
              <a:gd name="connsiteX2114" fmla="*/ 1558174 w 1807195"/>
              <a:gd name="connsiteY2114" fmla="*/ 883196 h 1503200"/>
              <a:gd name="connsiteX2115" fmla="*/ 1557607 w 1807195"/>
              <a:gd name="connsiteY2115" fmla="*/ 883762 h 1503200"/>
              <a:gd name="connsiteX2116" fmla="*/ 1557607 w 1807195"/>
              <a:gd name="connsiteY2116" fmla="*/ 884329 h 1503200"/>
              <a:gd name="connsiteX2117" fmla="*/ 1558060 w 1807195"/>
              <a:gd name="connsiteY2117" fmla="*/ 885009 h 1503200"/>
              <a:gd name="connsiteX2118" fmla="*/ 1557720 w 1807195"/>
              <a:gd name="connsiteY2118" fmla="*/ 885349 h 1503200"/>
              <a:gd name="connsiteX2119" fmla="*/ 1555907 w 1807195"/>
              <a:gd name="connsiteY2119" fmla="*/ 885689 h 1503200"/>
              <a:gd name="connsiteX2120" fmla="*/ 1633662 w 1807195"/>
              <a:gd name="connsiteY2120" fmla="*/ 1096174 h 1503200"/>
              <a:gd name="connsiteX2121" fmla="*/ 1636836 w 1807195"/>
              <a:gd name="connsiteY2121" fmla="*/ 1096740 h 1503200"/>
              <a:gd name="connsiteX2122" fmla="*/ 1636610 w 1807195"/>
              <a:gd name="connsiteY2122" fmla="*/ 1095947 h 1503200"/>
              <a:gd name="connsiteX2123" fmla="*/ 1637403 w 1807195"/>
              <a:gd name="connsiteY2123" fmla="*/ 1094700 h 1503200"/>
              <a:gd name="connsiteX2124" fmla="*/ 1637176 w 1807195"/>
              <a:gd name="connsiteY2124" fmla="*/ 1094133 h 1503200"/>
              <a:gd name="connsiteX2125" fmla="*/ 1635476 w 1807195"/>
              <a:gd name="connsiteY2125" fmla="*/ 1093227 h 1503200"/>
              <a:gd name="connsiteX2126" fmla="*/ 1634683 w 1807195"/>
              <a:gd name="connsiteY2126" fmla="*/ 1092887 h 1503200"/>
              <a:gd name="connsiteX2127" fmla="*/ 1633209 w 1807195"/>
              <a:gd name="connsiteY2127" fmla="*/ 1093567 h 1503200"/>
              <a:gd name="connsiteX2128" fmla="*/ 1632529 w 1807195"/>
              <a:gd name="connsiteY2128" fmla="*/ 1094473 h 1503200"/>
              <a:gd name="connsiteX2129" fmla="*/ 1632529 w 1807195"/>
              <a:gd name="connsiteY2129" fmla="*/ 1095267 h 1503200"/>
              <a:gd name="connsiteX2130" fmla="*/ 1632529 w 1807195"/>
              <a:gd name="connsiteY2130" fmla="*/ 1095720 h 1503200"/>
              <a:gd name="connsiteX2131" fmla="*/ 1633662 w 1807195"/>
              <a:gd name="connsiteY2131" fmla="*/ 1096174 h 1503200"/>
              <a:gd name="connsiteX2132" fmla="*/ 1751883 w 1807195"/>
              <a:gd name="connsiteY2132" fmla="*/ 1221308 h 1503200"/>
              <a:gd name="connsiteX2133" fmla="*/ 1753243 w 1807195"/>
              <a:gd name="connsiteY2133" fmla="*/ 1220175 h 1503200"/>
              <a:gd name="connsiteX2134" fmla="*/ 1753696 w 1807195"/>
              <a:gd name="connsiteY2134" fmla="*/ 1218248 h 1503200"/>
              <a:gd name="connsiteX2135" fmla="*/ 1752223 w 1807195"/>
              <a:gd name="connsiteY2135" fmla="*/ 1218588 h 1503200"/>
              <a:gd name="connsiteX2136" fmla="*/ 1751089 w 1807195"/>
              <a:gd name="connsiteY2136" fmla="*/ 1219948 h 1503200"/>
              <a:gd name="connsiteX2137" fmla="*/ 1750636 w 1807195"/>
              <a:gd name="connsiteY2137" fmla="*/ 1221081 h 1503200"/>
              <a:gd name="connsiteX2138" fmla="*/ 1750863 w 1807195"/>
              <a:gd name="connsiteY2138" fmla="*/ 1221421 h 1503200"/>
              <a:gd name="connsiteX2139" fmla="*/ 1751883 w 1807195"/>
              <a:gd name="connsiteY2139" fmla="*/ 1221421 h 1503200"/>
              <a:gd name="connsiteX2140" fmla="*/ 1774212 w 1807195"/>
              <a:gd name="connsiteY2140" fmla="*/ 1288069 h 1503200"/>
              <a:gd name="connsiteX2141" fmla="*/ 1774892 w 1807195"/>
              <a:gd name="connsiteY2141" fmla="*/ 1288069 h 1503200"/>
              <a:gd name="connsiteX2142" fmla="*/ 1780219 w 1807195"/>
              <a:gd name="connsiteY2142" fmla="*/ 1285916 h 1503200"/>
              <a:gd name="connsiteX2143" fmla="*/ 1779426 w 1807195"/>
              <a:gd name="connsiteY2143" fmla="*/ 1285462 h 1503200"/>
              <a:gd name="connsiteX2144" fmla="*/ 1777953 w 1807195"/>
              <a:gd name="connsiteY2144" fmla="*/ 1283649 h 1503200"/>
              <a:gd name="connsiteX2145" fmla="*/ 1777046 w 1807195"/>
              <a:gd name="connsiteY2145" fmla="*/ 1283422 h 1503200"/>
              <a:gd name="connsiteX2146" fmla="*/ 1775799 w 1807195"/>
              <a:gd name="connsiteY2146" fmla="*/ 1285236 h 1503200"/>
              <a:gd name="connsiteX2147" fmla="*/ 1774552 w 1807195"/>
              <a:gd name="connsiteY2147" fmla="*/ 1284329 h 1503200"/>
              <a:gd name="connsiteX2148" fmla="*/ 1774212 w 1807195"/>
              <a:gd name="connsiteY2148" fmla="*/ 1284555 h 1503200"/>
              <a:gd name="connsiteX2149" fmla="*/ 1773985 w 1807195"/>
              <a:gd name="connsiteY2149" fmla="*/ 1286029 h 1503200"/>
              <a:gd name="connsiteX2150" fmla="*/ 1773985 w 1807195"/>
              <a:gd name="connsiteY2150" fmla="*/ 1287956 h 1503200"/>
              <a:gd name="connsiteX2151" fmla="*/ 1774439 w 1807195"/>
              <a:gd name="connsiteY2151" fmla="*/ 1288183 h 1503200"/>
              <a:gd name="connsiteX2152" fmla="*/ 1763671 w 1807195"/>
              <a:gd name="connsiteY2152" fmla="*/ 1290676 h 1503200"/>
              <a:gd name="connsiteX2153" fmla="*/ 1764578 w 1807195"/>
              <a:gd name="connsiteY2153" fmla="*/ 1290336 h 1503200"/>
              <a:gd name="connsiteX2154" fmla="*/ 1765258 w 1807195"/>
              <a:gd name="connsiteY2154" fmla="*/ 1289656 h 1503200"/>
              <a:gd name="connsiteX2155" fmla="*/ 1768431 w 1807195"/>
              <a:gd name="connsiteY2155" fmla="*/ 1287956 h 1503200"/>
              <a:gd name="connsiteX2156" fmla="*/ 1768771 w 1807195"/>
              <a:gd name="connsiteY2156" fmla="*/ 1287049 h 1503200"/>
              <a:gd name="connsiteX2157" fmla="*/ 1768318 w 1807195"/>
              <a:gd name="connsiteY2157" fmla="*/ 1286709 h 1503200"/>
              <a:gd name="connsiteX2158" fmla="*/ 1767071 w 1807195"/>
              <a:gd name="connsiteY2158" fmla="*/ 1286936 h 1503200"/>
              <a:gd name="connsiteX2159" fmla="*/ 1764691 w 1807195"/>
              <a:gd name="connsiteY2159" fmla="*/ 1288636 h 1503200"/>
              <a:gd name="connsiteX2160" fmla="*/ 1764011 w 1807195"/>
              <a:gd name="connsiteY2160" fmla="*/ 1288636 h 1503200"/>
              <a:gd name="connsiteX2161" fmla="*/ 1763671 w 1807195"/>
              <a:gd name="connsiteY2161" fmla="*/ 1288296 h 1503200"/>
              <a:gd name="connsiteX2162" fmla="*/ 1763671 w 1807195"/>
              <a:gd name="connsiteY2162" fmla="*/ 1287729 h 1503200"/>
              <a:gd name="connsiteX2163" fmla="*/ 1762991 w 1807195"/>
              <a:gd name="connsiteY2163" fmla="*/ 1287502 h 1503200"/>
              <a:gd name="connsiteX2164" fmla="*/ 1762084 w 1807195"/>
              <a:gd name="connsiteY2164" fmla="*/ 1287502 h 1503200"/>
              <a:gd name="connsiteX2165" fmla="*/ 1761971 w 1807195"/>
              <a:gd name="connsiteY2165" fmla="*/ 1288183 h 1503200"/>
              <a:gd name="connsiteX2166" fmla="*/ 1762877 w 1807195"/>
              <a:gd name="connsiteY2166" fmla="*/ 1289996 h 1503200"/>
              <a:gd name="connsiteX2167" fmla="*/ 1763558 w 1807195"/>
              <a:gd name="connsiteY2167" fmla="*/ 1290563 h 1503200"/>
              <a:gd name="connsiteX2168" fmla="*/ 1619154 w 1807195"/>
              <a:gd name="connsiteY2168" fmla="*/ 1047661 h 1503200"/>
              <a:gd name="connsiteX2169" fmla="*/ 1618247 w 1807195"/>
              <a:gd name="connsiteY2169" fmla="*/ 1047888 h 1503200"/>
              <a:gd name="connsiteX2170" fmla="*/ 1617341 w 1807195"/>
              <a:gd name="connsiteY2170" fmla="*/ 1048455 h 1503200"/>
              <a:gd name="connsiteX2171" fmla="*/ 1616434 w 1807195"/>
              <a:gd name="connsiteY2171" fmla="*/ 1048001 h 1503200"/>
              <a:gd name="connsiteX2172" fmla="*/ 1615980 w 1807195"/>
              <a:gd name="connsiteY2172" fmla="*/ 1048341 h 1503200"/>
              <a:gd name="connsiteX2173" fmla="*/ 1615980 w 1807195"/>
              <a:gd name="connsiteY2173" fmla="*/ 1048681 h 1503200"/>
              <a:gd name="connsiteX2174" fmla="*/ 1616660 w 1807195"/>
              <a:gd name="connsiteY2174" fmla="*/ 1050382 h 1503200"/>
              <a:gd name="connsiteX2175" fmla="*/ 1620401 w 1807195"/>
              <a:gd name="connsiteY2175" fmla="*/ 1052649 h 1503200"/>
              <a:gd name="connsiteX2176" fmla="*/ 1623575 w 1807195"/>
              <a:gd name="connsiteY2176" fmla="*/ 1052875 h 1503200"/>
              <a:gd name="connsiteX2177" fmla="*/ 1623121 w 1807195"/>
              <a:gd name="connsiteY2177" fmla="*/ 1049475 h 1503200"/>
              <a:gd name="connsiteX2178" fmla="*/ 1621421 w 1807195"/>
              <a:gd name="connsiteY2178" fmla="*/ 1048568 h 1503200"/>
              <a:gd name="connsiteX2179" fmla="*/ 1619268 w 1807195"/>
              <a:gd name="connsiteY2179" fmla="*/ 1047775 h 1503200"/>
              <a:gd name="connsiteX2180" fmla="*/ 1618021 w 1807195"/>
              <a:gd name="connsiteY2180" fmla="*/ 736639 h 1503200"/>
              <a:gd name="connsiteX2181" fmla="*/ 1621761 w 1807195"/>
              <a:gd name="connsiteY2181" fmla="*/ 738112 h 1503200"/>
              <a:gd name="connsiteX2182" fmla="*/ 1625728 w 1807195"/>
              <a:gd name="connsiteY2182" fmla="*/ 741059 h 1503200"/>
              <a:gd name="connsiteX2183" fmla="*/ 1627202 w 1807195"/>
              <a:gd name="connsiteY2183" fmla="*/ 740719 h 1503200"/>
              <a:gd name="connsiteX2184" fmla="*/ 1630149 w 1807195"/>
              <a:gd name="connsiteY2184" fmla="*/ 739132 h 1503200"/>
              <a:gd name="connsiteX2185" fmla="*/ 1630149 w 1807195"/>
              <a:gd name="connsiteY2185" fmla="*/ 737659 h 1503200"/>
              <a:gd name="connsiteX2186" fmla="*/ 1629242 w 1807195"/>
              <a:gd name="connsiteY2186" fmla="*/ 736185 h 1503200"/>
              <a:gd name="connsiteX2187" fmla="*/ 1625955 w 1807195"/>
              <a:gd name="connsiteY2187" fmla="*/ 732898 h 1503200"/>
              <a:gd name="connsiteX2188" fmla="*/ 1619608 w 1807195"/>
              <a:gd name="connsiteY2188" fmla="*/ 727231 h 1503200"/>
              <a:gd name="connsiteX2189" fmla="*/ 1616660 w 1807195"/>
              <a:gd name="connsiteY2189" fmla="*/ 723944 h 1503200"/>
              <a:gd name="connsiteX2190" fmla="*/ 1613487 w 1807195"/>
              <a:gd name="connsiteY2190" fmla="*/ 722924 h 1503200"/>
              <a:gd name="connsiteX2191" fmla="*/ 1608273 w 1807195"/>
              <a:gd name="connsiteY2191" fmla="*/ 728138 h 1503200"/>
              <a:gd name="connsiteX2192" fmla="*/ 1603739 w 1807195"/>
              <a:gd name="connsiteY2192" fmla="*/ 727231 h 1503200"/>
              <a:gd name="connsiteX2193" fmla="*/ 1601585 w 1807195"/>
              <a:gd name="connsiteY2193" fmla="*/ 726324 h 1503200"/>
              <a:gd name="connsiteX2194" fmla="*/ 1600452 w 1807195"/>
              <a:gd name="connsiteY2194" fmla="*/ 727118 h 1503200"/>
              <a:gd name="connsiteX2195" fmla="*/ 1599092 w 1807195"/>
              <a:gd name="connsiteY2195" fmla="*/ 727118 h 1503200"/>
              <a:gd name="connsiteX2196" fmla="*/ 1596485 w 1807195"/>
              <a:gd name="connsiteY2196" fmla="*/ 726437 h 1503200"/>
              <a:gd name="connsiteX2197" fmla="*/ 1592744 w 1807195"/>
              <a:gd name="connsiteY2197" fmla="*/ 727344 h 1503200"/>
              <a:gd name="connsiteX2198" fmla="*/ 1586057 w 1807195"/>
              <a:gd name="connsiteY2198" fmla="*/ 729611 h 1503200"/>
              <a:gd name="connsiteX2199" fmla="*/ 1582657 w 1807195"/>
              <a:gd name="connsiteY2199" fmla="*/ 731198 h 1503200"/>
              <a:gd name="connsiteX2200" fmla="*/ 1581296 w 1807195"/>
              <a:gd name="connsiteY2200" fmla="*/ 731198 h 1503200"/>
              <a:gd name="connsiteX2201" fmla="*/ 1589344 w 1807195"/>
              <a:gd name="connsiteY2201" fmla="*/ 724737 h 1503200"/>
              <a:gd name="connsiteX2202" fmla="*/ 1590364 w 1807195"/>
              <a:gd name="connsiteY2202" fmla="*/ 723604 h 1503200"/>
              <a:gd name="connsiteX2203" fmla="*/ 1590817 w 1807195"/>
              <a:gd name="connsiteY2203" fmla="*/ 722017 h 1503200"/>
              <a:gd name="connsiteX2204" fmla="*/ 1591611 w 1807195"/>
              <a:gd name="connsiteY2204" fmla="*/ 720203 h 1503200"/>
              <a:gd name="connsiteX2205" fmla="*/ 1592291 w 1807195"/>
              <a:gd name="connsiteY2205" fmla="*/ 718050 h 1503200"/>
              <a:gd name="connsiteX2206" fmla="*/ 1594785 w 1807195"/>
              <a:gd name="connsiteY2206" fmla="*/ 715783 h 1503200"/>
              <a:gd name="connsiteX2207" fmla="*/ 1589117 w 1807195"/>
              <a:gd name="connsiteY2207" fmla="*/ 712043 h 1503200"/>
              <a:gd name="connsiteX2208" fmla="*/ 1584923 w 1807195"/>
              <a:gd name="connsiteY2208" fmla="*/ 711249 h 1503200"/>
              <a:gd name="connsiteX2209" fmla="*/ 1583450 w 1807195"/>
              <a:gd name="connsiteY2209" fmla="*/ 710569 h 1503200"/>
              <a:gd name="connsiteX2210" fmla="*/ 1581750 w 1807195"/>
              <a:gd name="connsiteY2210" fmla="*/ 711816 h 1503200"/>
              <a:gd name="connsiteX2211" fmla="*/ 1578690 w 1807195"/>
              <a:gd name="connsiteY2211" fmla="*/ 712949 h 1503200"/>
              <a:gd name="connsiteX2212" fmla="*/ 1578463 w 1807195"/>
              <a:gd name="connsiteY2212" fmla="*/ 714876 h 1503200"/>
              <a:gd name="connsiteX2213" fmla="*/ 1573816 w 1807195"/>
              <a:gd name="connsiteY2213" fmla="*/ 714876 h 1503200"/>
              <a:gd name="connsiteX2214" fmla="*/ 1571209 w 1807195"/>
              <a:gd name="connsiteY2214" fmla="*/ 715103 h 1503200"/>
              <a:gd name="connsiteX2215" fmla="*/ 1567808 w 1807195"/>
              <a:gd name="connsiteY2215" fmla="*/ 715103 h 1503200"/>
              <a:gd name="connsiteX2216" fmla="*/ 1567355 w 1807195"/>
              <a:gd name="connsiteY2216" fmla="*/ 713516 h 1503200"/>
              <a:gd name="connsiteX2217" fmla="*/ 1562934 w 1807195"/>
              <a:gd name="connsiteY2217" fmla="*/ 712949 h 1503200"/>
              <a:gd name="connsiteX2218" fmla="*/ 1560667 w 1807195"/>
              <a:gd name="connsiteY2218" fmla="*/ 711589 h 1503200"/>
              <a:gd name="connsiteX2219" fmla="*/ 1563161 w 1807195"/>
              <a:gd name="connsiteY2219" fmla="*/ 711362 h 1503200"/>
              <a:gd name="connsiteX2220" fmla="*/ 1565428 w 1807195"/>
              <a:gd name="connsiteY2220" fmla="*/ 711816 h 1503200"/>
              <a:gd name="connsiteX2221" fmla="*/ 1568828 w 1807195"/>
              <a:gd name="connsiteY2221" fmla="*/ 711362 h 1503200"/>
              <a:gd name="connsiteX2222" fmla="*/ 1574836 w 1807195"/>
              <a:gd name="connsiteY2222" fmla="*/ 711589 h 1503200"/>
              <a:gd name="connsiteX2223" fmla="*/ 1573362 w 1807195"/>
              <a:gd name="connsiteY2223" fmla="*/ 706035 h 1503200"/>
              <a:gd name="connsiteX2224" fmla="*/ 1578009 w 1807195"/>
              <a:gd name="connsiteY2224" fmla="*/ 703428 h 1503200"/>
              <a:gd name="connsiteX2225" fmla="*/ 1574496 w 1807195"/>
              <a:gd name="connsiteY2225" fmla="*/ 700141 h 1503200"/>
              <a:gd name="connsiteX2226" fmla="*/ 1571662 w 1807195"/>
              <a:gd name="connsiteY2226" fmla="*/ 701388 h 1503200"/>
              <a:gd name="connsiteX2227" fmla="*/ 1566788 w 1807195"/>
              <a:gd name="connsiteY2227" fmla="*/ 696967 h 1503200"/>
              <a:gd name="connsiteX2228" fmla="*/ 1564068 w 1807195"/>
              <a:gd name="connsiteY2228" fmla="*/ 694247 h 1503200"/>
              <a:gd name="connsiteX2229" fmla="*/ 1561801 w 1807195"/>
              <a:gd name="connsiteY2229" fmla="*/ 693227 h 1503200"/>
              <a:gd name="connsiteX2230" fmla="*/ 1557834 w 1807195"/>
              <a:gd name="connsiteY2230" fmla="*/ 695381 h 1503200"/>
              <a:gd name="connsiteX2231" fmla="*/ 1553867 w 1807195"/>
              <a:gd name="connsiteY2231" fmla="*/ 695381 h 1503200"/>
              <a:gd name="connsiteX2232" fmla="*/ 1552847 w 1807195"/>
              <a:gd name="connsiteY2232" fmla="*/ 693907 h 1503200"/>
              <a:gd name="connsiteX2233" fmla="*/ 1553753 w 1807195"/>
              <a:gd name="connsiteY2233" fmla="*/ 691300 h 1503200"/>
              <a:gd name="connsiteX2234" fmla="*/ 1555227 w 1807195"/>
              <a:gd name="connsiteY2234" fmla="*/ 689487 h 1503200"/>
              <a:gd name="connsiteX2235" fmla="*/ 1557154 w 1807195"/>
              <a:gd name="connsiteY2235" fmla="*/ 688466 h 1503200"/>
              <a:gd name="connsiteX2236" fmla="*/ 1557720 w 1807195"/>
              <a:gd name="connsiteY2236" fmla="*/ 687560 h 1503200"/>
              <a:gd name="connsiteX2237" fmla="*/ 1555907 w 1807195"/>
              <a:gd name="connsiteY2237" fmla="*/ 685973 h 1503200"/>
              <a:gd name="connsiteX2238" fmla="*/ 1554773 w 1807195"/>
              <a:gd name="connsiteY2238" fmla="*/ 685519 h 1503200"/>
              <a:gd name="connsiteX2239" fmla="*/ 1552960 w 1807195"/>
              <a:gd name="connsiteY2239" fmla="*/ 686199 h 1503200"/>
              <a:gd name="connsiteX2240" fmla="*/ 1548086 w 1807195"/>
              <a:gd name="connsiteY2240" fmla="*/ 689487 h 1503200"/>
              <a:gd name="connsiteX2241" fmla="*/ 1545706 w 1807195"/>
              <a:gd name="connsiteY2241" fmla="*/ 691753 h 1503200"/>
              <a:gd name="connsiteX2242" fmla="*/ 1545139 w 1807195"/>
              <a:gd name="connsiteY2242" fmla="*/ 693567 h 1503200"/>
              <a:gd name="connsiteX2243" fmla="*/ 1545706 w 1807195"/>
              <a:gd name="connsiteY2243" fmla="*/ 697647 h 1503200"/>
              <a:gd name="connsiteX2244" fmla="*/ 1546272 w 1807195"/>
              <a:gd name="connsiteY2244" fmla="*/ 699348 h 1503200"/>
              <a:gd name="connsiteX2245" fmla="*/ 1545932 w 1807195"/>
              <a:gd name="connsiteY2245" fmla="*/ 699574 h 1503200"/>
              <a:gd name="connsiteX2246" fmla="*/ 1543099 w 1807195"/>
              <a:gd name="connsiteY2246" fmla="*/ 696174 h 1503200"/>
              <a:gd name="connsiteX2247" fmla="*/ 1542872 w 1807195"/>
              <a:gd name="connsiteY2247" fmla="*/ 694927 h 1503200"/>
              <a:gd name="connsiteX2248" fmla="*/ 1544119 w 1807195"/>
              <a:gd name="connsiteY2248" fmla="*/ 689827 h 1503200"/>
              <a:gd name="connsiteX2249" fmla="*/ 1543779 w 1807195"/>
              <a:gd name="connsiteY2249" fmla="*/ 688580 h 1503200"/>
              <a:gd name="connsiteX2250" fmla="*/ 1542532 w 1807195"/>
              <a:gd name="connsiteY2250" fmla="*/ 688013 h 1503200"/>
              <a:gd name="connsiteX2251" fmla="*/ 1539812 w 1807195"/>
              <a:gd name="connsiteY2251" fmla="*/ 688013 h 1503200"/>
              <a:gd name="connsiteX2252" fmla="*/ 1538678 w 1807195"/>
              <a:gd name="connsiteY2252" fmla="*/ 688920 h 1503200"/>
              <a:gd name="connsiteX2253" fmla="*/ 1536525 w 1807195"/>
              <a:gd name="connsiteY2253" fmla="*/ 690167 h 1503200"/>
              <a:gd name="connsiteX2254" fmla="*/ 1534258 w 1807195"/>
              <a:gd name="connsiteY2254" fmla="*/ 688806 h 1503200"/>
              <a:gd name="connsiteX2255" fmla="*/ 1534938 w 1807195"/>
              <a:gd name="connsiteY2255" fmla="*/ 685973 h 1503200"/>
              <a:gd name="connsiteX2256" fmla="*/ 1534938 w 1807195"/>
              <a:gd name="connsiteY2256" fmla="*/ 684499 h 1503200"/>
              <a:gd name="connsiteX2257" fmla="*/ 1534031 w 1807195"/>
              <a:gd name="connsiteY2257" fmla="*/ 684499 h 1503200"/>
              <a:gd name="connsiteX2258" fmla="*/ 1529157 w 1807195"/>
              <a:gd name="connsiteY2258" fmla="*/ 688693 h 1503200"/>
              <a:gd name="connsiteX2259" fmla="*/ 1526777 w 1807195"/>
              <a:gd name="connsiteY2259" fmla="*/ 692660 h 1503200"/>
              <a:gd name="connsiteX2260" fmla="*/ 1525757 w 1807195"/>
              <a:gd name="connsiteY2260" fmla="*/ 693454 h 1503200"/>
              <a:gd name="connsiteX2261" fmla="*/ 1524736 w 1807195"/>
              <a:gd name="connsiteY2261" fmla="*/ 693454 h 1503200"/>
              <a:gd name="connsiteX2262" fmla="*/ 1523036 w 1807195"/>
              <a:gd name="connsiteY2262" fmla="*/ 692774 h 1503200"/>
              <a:gd name="connsiteX2263" fmla="*/ 1523036 w 1807195"/>
              <a:gd name="connsiteY2263" fmla="*/ 692434 h 1503200"/>
              <a:gd name="connsiteX2264" fmla="*/ 1525303 w 1807195"/>
              <a:gd name="connsiteY2264" fmla="*/ 690733 h 1503200"/>
              <a:gd name="connsiteX2265" fmla="*/ 1528137 w 1807195"/>
              <a:gd name="connsiteY2265" fmla="*/ 685519 h 1503200"/>
              <a:gd name="connsiteX2266" fmla="*/ 1528364 w 1807195"/>
              <a:gd name="connsiteY2266" fmla="*/ 682459 h 1503200"/>
              <a:gd name="connsiteX2267" fmla="*/ 1529497 w 1807195"/>
              <a:gd name="connsiteY2267" fmla="*/ 676452 h 1503200"/>
              <a:gd name="connsiteX2268" fmla="*/ 1523036 w 1807195"/>
              <a:gd name="connsiteY2268" fmla="*/ 677585 h 1503200"/>
              <a:gd name="connsiteX2269" fmla="*/ 1520996 w 1807195"/>
              <a:gd name="connsiteY2269" fmla="*/ 679059 h 1503200"/>
              <a:gd name="connsiteX2270" fmla="*/ 1521563 w 1807195"/>
              <a:gd name="connsiteY2270" fmla="*/ 682912 h 1503200"/>
              <a:gd name="connsiteX2271" fmla="*/ 1520429 w 1807195"/>
              <a:gd name="connsiteY2271" fmla="*/ 685746 h 1503200"/>
              <a:gd name="connsiteX2272" fmla="*/ 1519976 w 1807195"/>
              <a:gd name="connsiteY2272" fmla="*/ 685973 h 1503200"/>
              <a:gd name="connsiteX2273" fmla="*/ 1519636 w 1807195"/>
              <a:gd name="connsiteY2273" fmla="*/ 682459 h 1503200"/>
              <a:gd name="connsiteX2274" fmla="*/ 1519069 w 1807195"/>
              <a:gd name="connsiteY2274" fmla="*/ 682119 h 1503200"/>
              <a:gd name="connsiteX2275" fmla="*/ 1515555 w 1807195"/>
              <a:gd name="connsiteY2275" fmla="*/ 684613 h 1503200"/>
              <a:gd name="connsiteX2276" fmla="*/ 1515102 w 1807195"/>
              <a:gd name="connsiteY2276" fmla="*/ 684613 h 1503200"/>
              <a:gd name="connsiteX2277" fmla="*/ 1515442 w 1807195"/>
              <a:gd name="connsiteY2277" fmla="*/ 683252 h 1503200"/>
              <a:gd name="connsiteX2278" fmla="*/ 1516916 w 1807195"/>
              <a:gd name="connsiteY2278" fmla="*/ 680192 h 1503200"/>
              <a:gd name="connsiteX2279" fmla="*/ 1516916 w 1807195"/>
              <a:gd name="connsiteY2279" fmla="*/ 678832 h 1503200"/>
              <a:gd name="connsiteX2280" fmla="*/ 1515555 w 1807195"/>
              <a:gd name="connsiteY2280" fmla="*/ 677018 h 1503200"/>
              <a:gd name="connsiteX2281" fmla="*/ 1512835 w 1807195"/>
              <a:gd name="connsiteY2281" fmla="*/ 674638 h 1503200"/>
              <a:gd name="connsiteX2282" fmla="*/ 1513515 w 1807195"/>
              <a:gd name="connsiteY2282" fmla="*/ 672825 h 1503200"/>
              <a:gd name="connsiteX2283" fmla="*/ 1518276 w 1807195"/>
              <a:gd name="connsiteY2283" fmla="*/ 670898 h 1503200"/>
              <a:gd name="connsiteX2284" fmla="*/ 1519296 w 1807195"/>
              <a:gd name="connsiteY2284" fmla="*/ 670104 h 1503200"/>
              <a:gd name="connsiteX2285" fmla="*/ 1518729 w 1807195"/>
              <a:gd name="connsiteY2285" fmla="*/ 669651 h 1503200"/>
              <a:gd name="connsiteX2286" fmla="*/ 1516462 w 1807195"/>
              <a:gd name="connsiteY2286" fmla="*/ 669084 h 1503200"/>
              <a:gd name="connsiteX2287" fmla="*/ 1511248 w 1807195"/>
              <a:gd name="connsiteY2287" fmla="*/ 669424 h 1503200"/>
              <a:gd name="connsiteX2288" fmla="*/ 1509435 w 1807195"/>
              <a:gd name="connsiteY2288" fmla="*/ 669424 h 1503200"/>
              <a:gd name="connsiteX2289" fmla="*/ 1507054 w 1807195"/>
              <a:gd name="connsiteY2289" fmla="*/ 668404 h 1503200"/>
              <a:gd name="connsiteX2290" fmla="*/ 1504334 w 1807195"/>
              <a:gd name="connsiteY2290" fmla="*/ 668064 h 1503200"/>
              <a:gd name="connsiteX2291" fmla="*/ 1502067 w 1807195"/>
              <a:gd name="connsiteY2291" fmla="*/ 666704 h 1503200"/>
              <a:gd name="connsiteX2292" fmla="*/ 1500254 w 1807195"/>
              <a:gd name="connsiteY2292" fmla="*/ 666024 h 1503200"/>
              <a:gd name="connsiteX2293" fmla="*/ 1497987 w 1807195"/>
              <a:gd name="connsiteY2293" fmla="*/ 666024 h 1503200"/>
              <a:gd name="connsiteX2294" fmla="*/ 1495720 w 1807195"/>
              <a:gd name="connsiteY2294" fmla="*/ 667044 h 1503200"/>
              <a:gd name="connsiteX2295" fmla="*/ 1494473 w 1807195"/>
              <a:gd name="connsiteY2295" fmla="*/ 667044 h 1503200"/>
              <a:gd name="connsiteX2296" fmla="*/ 1492433 w 1807195"/>
              <a:gd name="connsiteY2296" fmla="*/ 666024 h 1503200"/>
              <a:gd name="connsiteX2297" fmla="*/ 1490166 w 1807195"/>
              <a:gd name="connsiteY2297" fmla="*/ 663530 h 1503200"/>
              <a:gd name="connsiteX2298" fmla="*/ 1490166 w 1807195"/>
              <a:gd name="connsiteY2298" fmla="*/ 661037 h 1503200"/>
              <a:gd name="connsiteX2299" fmla="*/ 1488919 w 1807195"/>
              <a:gd name="connsiteY2299" fmla="*/ 660243 h 1503200"/>
              <a:gd name="connsiteX2300" fmla="*/ 1486426 w 1807195"/>
              <a:gd name="connsiteY2300" fmla="*/ 659110 h 1503200"/>
              <a:gd name="connsiteX2301" fmla="*/ 1482232 w 1807195"/>
              <a:gd name="connsiteY2301" fmla="*/ 658430 h 1503200"/>
              <a:gd name="connsiteX2302" fmla="*/ 1475431 w 1807195"/>
              <a:gd name="connsiteY2302" fmla="*/ 657976 h 1503200"/>
              <a:gd name="connsiteX2303" fmla="*/ 1466250 w 1807195"/>
              <a:gd name="connsiteY2303" fmla="*/ 654236 h 1503200"/>
              <a:gd name="connsiteX2304" fmla="*/ 1465796 w 1807195"/>
              <a:gd name="connsiteY2304" fmla="*/ 653782 h 1503200"/>
              <a:gd name="connsiteX2305" fmla="*/ 1466023 w 1807195"/>
              <a:gd name="connsiteY2305" fmla="*/ 653556 h 1503200"/>
              <a:gd name="connsiteX2306" fmla="*/ 1468290 w 1807195"/>
              <a:gd name="connsiteY2306" fmla="*/ 653556 h 1503200"/>
              <a:gd name="connsiteX2307" fmla="*/ 1478378 w 1807195"/>
              <a:gd name="connsiteY2307" fmla="*/ 656049 h 1503200"/>
              <a:gd name="connsiteX2308" fmla="*/ 1479625 w 1807195"/>
              <a:gd name="connsiteY2308" fmla="*/ 656049 h 1503200"/>
              <a:gd name="connsiteX2309" fmla="*/ 1482118 w 1807195"/>
              <a:gd name="connsiteY2309" fmla="*/ 654803 h 1503200"/>
              <a:gd name="connsiteX2310" fmla="*/ 1484045 w 1807195"/>
              <a:gd name="connsiteY2310" fmla="*/ 654462 h 1503200"/>
              <a:gd name="connsiteX2311" fmla="*/ 1486652 w 1807195"/>
              <a:gd name="connsiteY2311" fmla="*/ 654689 h 1503200"/>
              <a:gd name="connsiteX2312" fmla="*/ 1493000 w 1807195"/>
              <a:gd name="connsiteY2312" fmla="*/ 656616 h 1503200"/>
              <a:gd name="connsiteX2313" fmla="*/ 1495720 w 1807195"/>
              <a:gd name="connsiteY2313" fmla="*/ 657069 h 1503200"/>
              <a:gd name="connsiteX2314" fmla="*/ 1497533 w 1807195"/>
              <a:gd name="connsiteY2314" fmla="*/ 654009 h 1503200"/>
              <a:gd name="connsiteX2315" fmla="*/ 1498440 w 1807195"/>
              <a:gd name="connsiteY2315" fmla="*/ 651289 h 1503200"/>
              <a:gd name="connsiteX2316" fmla="*/ 1498440 w 1807195"/>
              <a:gd name="connsiteY2316" fmla="*/ 647208 h 1503200"/>
              <a:gd name="connsiteX2317" fmla="*/ 1496740 w 1807195"/>
              <a:gd name="connsiteY2317" fmla="*/ 646188 h 1503200"/>
              <a:gd name="connsiteX2318" fmla="*/ 1490846 w 1807195"/>
              <a:gd name="connsiteY2318" fmla="*/ 643581 h 1503200"/>
              <a:gd name="connsiteX2319" fmla="*/ 1487106 w 1807195"/>
              <a:gd name="connsiteY2319" fmla="*/ 642221 h 1503200"/>
              <a:gd name="connsiteX2320" fmla="*/ 1484839 w 1807195"/>
              <a:gd name="connsiteY2320" fmla="*/ 641994 h 1503200"/>
              <a:gd name="connsiteX2321" fmla="*/ 1473051 w 1807195"/>
              <a:gd name="connsiteY2321" fmla="*/ 645621 h 1503200"/>
              <a:gd name="connsiteX2322" fmla="*/ 1472030 w 1807195"/>
              <a:gd name="connsiteY2322" fmla="*/ 644941 h 1503200"/>
              <a:gd name="connsiteX2323" fmla="*/ 1480645 w 1807195"/>
              <a:gd name="connsiteY2323" fmla="*/ 640748 h 1503200"/>
              <a:gd name="connsiteX2324" fmla="*/ 1484952 w 1807195"/>
              <a:gd name="connsiteY2324" fmla="*/ 639727 h 1503200"/>
              <a:gd name="connsiteX2325" fmla="*/ 1489259 w 1807195"/>
              <a:gd name="connsiteY2325" fmla="*/ 640861 h 1503200"/>
              <a:gd name="connsiteX2326" fmla="*/ 1494586 w 1807195"/>
              <a:gd name="connsiteY2326" fmla="*/ 639047 h 1503200"/>
              <a:gd name="connsiteX2327" fmla="*/ 1498100 w 1807195"/>
              <a:gd name="connsiteY2327" fmla="*/ 640861 h 1503200"/>
              <a:gd name="connsiteX2328" fmla="*/ 1501274 w 1807195"/>
              <a:gd name="connsiteY2328" fmla="*/ 641881 h 1503200"/>
              <a:gd name="connsiteX2329" fmla="*/ 1503768 w 1807195"/>
              <a:gd name="connsiteY2329" fmla="*/ 642108 h 1503200"/>
              <a:gd name="connsiteX2330" fmla="*/ 1506828 w 1807195"/>
              <a:gd name="connsiteY2330" fmla="*/ 641428 h 1503200"/>
              <a:gd name="connsiteX2331" fmla="*/ 1509321 w 1807195"/>
              <a:gd name="connsiteY2331" fmla="*/ 641994 h 1503200"/>
              <a:gd name="connsiteX2332" fmla="*/ 1517596 w 1807195"/>
              <a:gd name="connsiteY2332" fmla="*/ 642674 h 1503200"/>
              <a:gd name="connsiteX2333" fmla="*/ 1519523 w 1807195"/>
              <a:gd name="connsiteY2333" fmla="*/ 642108 h 1503200"/>
              <a:gd name="connsiteX2334" fmla="*/ 1520089 w 1807195"/>
              <a:gd name="connsiteY2334" fmla="*/ 641201 h 1503200"/>
              <a:gd name="connsiteX2335" fmla="*/ 1520089 w 1807195"/>
              <a:gd name="connsiteY2335" fmla="*/ 638594 h 1503200"/>
              <a:gd name="connsiteX2336" fmla="*/ 1519976 w 1807195"/>
              <a:gd name="connsiteY2336" fmla="*/ 637574 h 1503200"/>
              <a:gd name="connsiteX2337" fmla="*/ 1519296 w 1807195"/>
              <a:gd name="connsiteY2337" fmla="*/ 636554 h 1503200"/>
              <a:gd name="connsiteX2338" fmla="*/ 1518162 w 1807195"/>
              <a:gd name="connsiteY2338" fmla="*/ 635534 h 1503200"/>
              <a:gd name="connsiteX2339" fmla="*/ 1512382 w 1807195"/>
              <a:gd name="connsiteY2339" fmla="*/ 632247 h 1503200"/>
              <a:gd name="connsiteX2340" fmla="*/ 1508641 w 1807195"/>
              <a:gd name="connsiteY2340" fmla="*/ 630773 h 1503200"/>
              <a:gd name="connsiteX2341" fmla="*/ 1506148 w 1807195"/>
              <a:gd name="connsiteY2341" fmla="*/ 630320 h 1503200"/>
              <a:gd name="connsiteX2342" fmla="*/ 1498667 w 1807195"/>
              <a:gd name="connsiteY2342" fmla="*/ 630093 h 1503200"/>
              <a:gd name="connsiteX2343" fmla="*/ 1496627 w 1807195"/>
              <a:gd name="connsiteY2343" fmla="*/ 630320 h 1503200"/>
              <a:gd name="connsiteX2344" fmla="*/ 1494926 w 1807195"/>
              <a:gd name="connsiteY2344" fmla="*/ 630886 h 1503200"/>
              <a:gd name="connsiteX2345" fmla="*/ 1491866 w 1807195"/>
              <a:gd name="connsiteY2345" fmla="*/ 630320 h 1503200"/>
              <a:gd name="connsiteX2346" fmla="*/ 1482572 w 1807195"/>
              <a:gd name="connsiteY2346" fmla="*/ 626353 h 1503200"/>
              <a:gd name="connsiteX2347" fmla="*/ 1477018 w 1807195"/>
              <a:gd name="connsiteY2347" fmla="*/ 626919 h 1503200"/>
              <a:gd name="connsiteX2348" fmla="*/ 1471124 w 1807195"/>
              <a:gd name="connsiteY2348" fmla="*/ 628733 h 1503200"/>
              <a:gd name="connsiteX2349" fmla="*/ 1467497 w 1807195"/>
              <a:gd name="connsiteY2349" fmla="*/ 628960 h 1503200"/>
              <a:gd name="connsiteX2350" fmla="*/ 1467950 w 1807195"/>
              <a:gd name="connsiteY2350" fmla="*/ 627599 h 1503200"/>
              <a:gd name="connsiteX2351" fmla="*/ 1470104 w 1807195"/>
              <a:gd name="connsiteY2351" fmla="*/ 626579 h 1503200"/>
              <a:gd name="connsiteX2352" fmla="*/ 1475998 w 1807195"/>
              <a:gd name="connsiteY2352" fmla="*/ 624652 h 1503200"/>
              <a:gd name="connsiteX2353" fmla="*/ 1479398 w 1807195"/>
              <a:gd name="connsiteY2353" fmla="*/ 623859 h 1503200"/>
              <a:gd name="connsiteX2354" fmla="*/ 1485519 w 1807195"/>
              <a:gd name="connsiteY2354" fmla="*/ 623859 h 1503200"/>
              <a:gd name="connsiteX2355" fmla="*/ 1487219 w 1807195"/>
              <a:gd name="connsiteY2355" fmla="*/ 623066 h 1503200"/>
              <a:gd name="connsiteX2356" fmla="*/ 1488126 w 1807195"/>
              <a:gd name="connsiteY2356" fmla="*/ 621705 h 1503200"/>
              <a:gd name="connsiteX2357" fmla="*/ 1489372 w 1807195"/>
              <a:gd name="connsiteY2357" fmla="*/ 620572 h 1503200"/>
              <a:gd name="connsiteX2358" fmla="*/ 1490959 w 1807195"/>
              <a:gd name="connsiteY2358" fmla="*/ 619665 h 1503200"/>
              <a:gd name="connsiteX2359" fmla="*/ 1492886 w 1807195"/>
              <a:gd name="connsiteY2359" fmla="*/ 619098 h 1503200"/>
              <a:gd name="connsiteX2360" fmla="*/ 1497307 w 1807195"/>
              <a:gd name="connsiteY2360" fmla="*/ 618758 h 1503200"/>
              <a:gd name="connsiteX2361" fmla="*/ 1506941 w 1807195"/>
              <a:gd name="connsiteY2361" fmla="*/ 621025 h 1503200"/>
              <a:gd name="connsiteX2362" fmla="*/ 1508528 w 1807195"/>
              <a:gd name="connsiteY2362" fmla="*/ 621025 h 1503200"/>
              <a:gd name="connsiteX2363" fmla="*/ 1509321 w 1807195"/>
              <a:gd name="connsiteY2363" fmla="*/ 620685 h 1503200"/>
              <a:gd name="connsiteX2364" fmla="*/ 1509888 w 1807195"/>
              <a:gd name="connsiteY2364" fmla="*/ 619665 h 1503200"/>
              <a:gd name="connsiteX2365" fmla="*/ 1510342 w 1807195"/>
              <a:gd name="connsiteY2365" fmla="*/ 617965 h 1503200"/>
              <a:gd name="connsiteX2366" fmla="*/ 1509888 w 1807195"/>
              <a:gd name="connsiteY2366" fmla="*/ 615585 h 1503200"/>
              <a:gd name="connsiteX2367" fmla="*/ 1507394 w 1807195"/>
              <a:gd name="connsiteY2367" fmla="*/ 610144 h 1503200"/>
              <a:gd name="connsiteX2368" fmla="*/ 1506488 w 1807195"/>
              <a:gd name="connsiteY2368" fmla="*/ 608671 h 1503200"/>
              <a:gd name="connsiteX2369" fmla="*/ 1499234 w 1807195"/>
              <a:gd name="connsiteY2369" fmla="*/ 601303 h 1503200"/>
              <a:gd name="connsiteX2370" fmla="*/ 1496400 w 1807195"/>
              <a:gd name="connsiteY2370" fmla="*/ 598809 h 1503200"/>
              <a:gd name="connsiteX2371" fmla="*/ 1492206 w 1807195"/>
              <a:gd name="connsiteY2371" fmla="*/ 597449 h 1503200"/>
              <a:gd name="connsiteX2372" fmla="*/ 1490959 w 1807195"/>
              <a:gd name="connsiteY2372" fmla="*/ 597449 h 1503200"/>
              <a:gd name="connsiteX2373" fmla="*/ 1489259 w 1807195"/>
              <a:gd name="connsiteY2373" fmla="*/ 598923 h 1503200"/>
              <a:gd name="connsiteX2374" fmla="*/ 1487672 w 1807195"/>
              <a:gd name="connsiteY2374" fmla="*/ 601076 h 1503200"/>
              <a:gd name="connsiteX2375" fmla="*/ 1486766 w 1807195"/>
              <a:gd name="connsiteY2375" fmla="*/ 603003 h 1503200"/>
              <a:gd name="connsiteX2376" fmla="*/ 1486992 w 1807195"/>
              <a:gd name="connsiteY2376" fmla="*/ 603797 h 1503200"/>
              <a:gd name="connsiteX2377" fmla="*/ 1489259 w 1807195"/>
              <a:gd name="connsiteY2377" fmla="*/ 605043 h 1503200"/>
              <a:gd name="connsiteX2378" fmla="*/ 1488806 w 1807195"/>
              <a:gd name="connsiteY2378" fmla="*/ 605723 h 1503200"/>
              <a:gd name="connsiteX2379" fmla="*/ 1487332 w 1807195"/>
              <a:gd name="connsiteY2379" fmla="*/ 606744 h 1503200"/>
              <a:gd name="connsiteX2380" fmla="*/ 1485519 w 1807195"/>
              <a:gd name="connsiteY2380" fmla="*/ 607310 h 1503200"/>
              <a:gd name="connsiteX2381" fmla="*/ 1483478 w 1807195"/>
              <a:gd name="connsiteY2381" fmla="*/ 607537 h 1503200"/>
              <a:gd name="connsiteX2382" fmla="*/ 1481665 w 1807195"/>
              <a:gd name="connsiteY2382" fmla="*/ 608897 h 1503200"/>
              <a:gd name="connsiteX2383" fmla="*/ 1480078 w 1807195"/>
              <a:gd name="connsiteY2383" fmla="*/ 611391 h 1503200"/>
              <a:gd name="connsiteX2384" fmla="*/ 1478265 w 1807195"/>
              <a:gd name="connsiteY2384" fmla="*/ 612411 h 1503200"/>
              <a:gd name="connsiteX2385" fmla="*/ 1475091 w 1807195"/>
              <a:gd name="connsiteY2385" fmla="*/ 611958 h 1503200"/>
              <a:gd name="connsiteX2386" fmla="*/ 1472824 w 1807195"/>
              <a:gd name="connsiteY2386" fmla="*/ 610937 h 1503200"/>
              <a:gd name="connsiteX2387" fmla="*/ 1476338 w 1807195"/>
              <a:gd name="connsiteY2387" fmla="*/ 606970 h 1503200"/>
              <a:gd name="connsiteX2388" fmla="*/ 1477584 w 1807195"/>
              <a:gd name="connsiteY2388" fmla="*/ 606177 h 1503200"/>
              <a:gd name="connsiteX2389" fmla="*/ 1478718 w 1807195"/>
              <a:gd name="connsiteY2389" fmla="*/ 604363 h 1503200"/>
              <a:gd name="connsiteX2390" fmla="*/ 1478491 w 1807195"/>
              <a:gd name="connsiteY2390" fmla="*/ 603003 h 1503200"/>
              <a:gd name="connsiteX2391" fmla="*/ 1478151 w 1807195"/>
              <a:gd name="connsiteY2391" fmla="*/ 602210 h 1503200"/>
              <a:gd name="connsiteX2392" fmla="*/ 1477584 w 1807195"/>
              <a:gd name="connsiteY2392" fmla="*/ 601983 h 1503200"/>
              <a:gd name="connsiteX2393" fmla="*/ 1474751 w 1807195"/>
              <a:gd name="connsiteY2393" fmla="*/ 601983 h 1503200"/>
              <a:gd name="connsiteX2394" fmla="*/ 1468063 w 1807195"/>
              <a:gd name="connsiteY2394" fmla="*/ 602663 h 1503200"/>
              <a:gd name="connsiteX2395" fmla="*/ 1463189 w 1807195"/>
              <a:gd name="connsiteY2395" fmla="*/ 603683 h 1503200"/>
              <a:gd name="connsiteX2396" fmla="*/ 1460129 w 1807195"/>
              <a:gd name="connsiteY2396" fmla="*/ 604930 h 1503200"/>
              <a:gd name="connsiteX2397" fmla="*/ 1456842 w 1807195"/>
              <a:gd name="connsiteY2397" fmla="*/ 608217 h 1503200"/>
              <a:gd name="connsiteX2398" fmla="*/ 1454462 w 1807195"/>
              <a:gd name="connsiteY2398" fmla="*/ 608897 h 1503200"/>
              <a:gd name="connsiteX2399" fmla="*/ 1451515 w 1807195"/>
              <a:gd name="connsiteY2399" fmla="*/ 608330 h 1503200"/>
              <a:gd name="connsiteX2400" fmla="*/ 1451515 w 1807195"/>
              <a:gd name="connsiteY2400" fmla="*/ 607197 h 1503200"/>
              <a:gd name="connsiteX2401" fmla="*/ 1458882 w 1807195"/>
              <a:gd name="connsiteY2401" fmla="*/ 602550 h 1503200"/>
              <a:gd name="connsiteX2402" fmla="*/ 1464323 w 1807195"/>
              <a:gd name="connsiteY2402" fmla="*/ 600056 h 1503200"/>
              <a:gd name="connsiteX2403" fmla="*/ 1467156 w 1807195"/>
              <a:gd name="connsiteY2403" fmla="*/ 599149 h 1503200"/>
              <a:gd name="connsiteX2404" fmla="*/ 1471690 w 1807195"/>
              <a:gd name="connsiteY2404" fmla="*/ 598696 h 1503200"/>
              <a:gd name="connsiteX2405" fmla="*/ 1476564 w 1807195"/>
              <a:gd name="connsiteY2405" fmla="*/ 597676 h 1503200"/>
              <a:gd name="connsiteX2406" fmla="*/ 1477584 w 1807195"/>
              <a:gd name="connsiteY2406" fmla="*/ 597336 h 1503200"/>
              <a:gd name="connsiteX2407" fmla="*/ 1480645 w 1807195"/>
              <a:gd name="connsiteY2407" fmla="*/ 594956 h 1503200"/>
              <a:gd name="connsiteX2408" fmla="*/ 1482345 w 1807195"/>
              <a:gd name="connsiteY2408" fmla="*/ 594049 h 1503200"/>
              <a:gd name="connsiteX2409" fmla="*/ 1483932 w 1807195"/>
              <a:gd name="connsiteY2409" fmla="*/ 593709 h 1503200"/>
              <a:gd name="connsiteX2410" fmla="*/ 1485292 w 1807195"/>
              <a:gd name="connsiteY2410" fmla="*/ 592689 h 1503200"/>
              <a:gd name="connsiteX2411" fmla="*/ 1486426 w 1807195"/>
              <a:gd name="connsiteY2411" fmla="*/ 590988 h 1503200"/>
              <a:gd name="connsiteX2412" fmla="*/ 1486426 w 1807195"/>
              <a:gd name="connsiteY2412" fmla="*/ 589288 h 1503200"/>
              <a:gd name="connsiteX2413" fmla="*/ 1485632 w 1807195"/>
              <a:gd name="connsiteY2413" fmla="*/ 587588 h 1503200"/>
              <a:gd name="connsiteX2414" fmla="*/ 1484725 w 1807195"/>
              <a:gd name="connsiteY2414" fmla="*/ 586455 h 1503200"/>
              <a:gd name="connsiteX2415" fmla="*/ 1483705 w 1807195"/>
              <a:gd name="connsiteY2415" fmla="*/ 585775 h 1503200"/>
              <a:gd name="connsiteX2416" fmla="*/ 1475657 w 1807195"/>
              <a:gd name="connsiteY2416" fmla="*/ 582714 h 1503200"/>
              <a:gd name="connsiteX2417" fmla="*/ 1472030 w 1807195"/>
              <a:gd name="connsiteY2417" fmla="*/ 581127 h 1503200"/>
              <a:gd name="connsiteX2418" fmla="*/ 1469877 w 1807195"/>
              <a:gd name="connsiteY2418" fmla="*/ 579654 h 1503200"/>
              <a:gd name="connsiteX2419" fmla="*/ 1467383 w 1807195"/>
              <a:gd name="connsiteY2419" fmla="*/ 578860 h 1503200"/>
              <a:gd name="connsiteX2420" fmla="*/ 1465230 w 1807195"/>
              <a:gd name="connsiteY2420" fmla="*/ 578634 h 1503200"/>
              <a:gd name="connsiteX2421" fmla="*/ 1461829 w 1807195"/>
              <a:gd name="connsiteY2421" fmla="*/ 579087 h 1503200"/>
              <a:gd name="connsiteX2422" fmla="*/ 1459109 w 1807195"/>
              <a:gd name="connsiteY2422" fmla="*/ 578747 h 1503200"/>
              <a:gd name="connsiteX2423" fmla="*/ 1457069 w 1807195"/>
              <a:gd name="connsiteY2423" fmla="*/ 576820 h 1503200"/>
              <a:gd name="connsiteX2424" fmla="*/ 1453895 w 1807195"/>
              <a:gd name="connsiteY2424" fmla="*/ 576367 h 1503200"/>
              <a:gd name="connsiteX2425" fmla="*/ 1451175 w 1807195"/>
              <a:gd name="connsiteY2425" fmla="*/ 576934 h 1503200"/>
              <a:gd name="connsiteX2426" fmla="*/ 1445961 w 1807195"/>
              <a:gd name="connsiteY2426" fmla="*/ 578634 h 1503200"/>
              <a:gd name="connsiteX2427" fmla="*/ 1441427 w 1807195"/>
              <a:gd name="connsiteY2427" fmla="*/ 580674 h 1503200"/>
              <a:gd name="connsiteX2428" fmla="*/ 1435533 w 1807195"/>
              <a:gd name="connsiteY2428" fmla="*/ 584414 h 1503200"/>
              <a:gd name="connsiteX2429" fmla="*/ 1432926 w 1807195"/>
              <a:gd name="connsiteY2429" fmla="*/ 586908 h 1503200"/>
              <a:gd name="connsiteX2430" fmla="*/ 1431566 w 1807195"/>
              <a:gd name="connsiteY2430" fmla="*/ 589402 h 1503200"/>
              <a:gd name="connsiteX2431" fmla="*/ 1426125 w 1807195"/>
              <a:gd name="connsiteY2431" fmla="*/ 601756 h 1503200"/>
              <a:gd name="connsiteX2432" fmla="*/ 1424198 w 1807195"/>
              <a:gd name="connsiteY2432" fmla="*/ 604930 h 1503200"/>
              <a:gd name="connsiteX2433" fmla="*/ 1423745 w 1807195"/>
              <a:gd name="connsiteY2433" fmla="*/ 604930 h 1503200"/>
              <a:gd name="connsiteX2434" fmla="*/ 1426805 w 1807195"/>
              <a:gd name="connsiteY2434" fmla="*/ 593142 h 1503200"/>
              <a:gd name="connsiteX2435" fmla="*/ 1426805 w 1807195"/>
              <a:gd name="connsiteY2435" fmla="*/ 590195 h 1503200"/>
              <a:gd name="connsiteX2436" fmla="*/ 1425898 w 1807195"/>
              <a:gd name="connsiteY2436" fmla="*/ 588948 h 1503200"/>
              <a:gd name="connsiteX2437" fmla="*/ 1424878 w 1807195"/>
              <a:gd name="connsiteY2437" fmla="*/ 588268 h 1503200"/>
              <a:gd name="connsiteX2438" fmla="*/ 1423858 w 1807195"/>
              <a:gd name="connsiteY2438" fmla="*/ 588268 h 1503200"/>
              <a:gd name="connsiteX2439" fmla="*/ 1422838 w 1807195"/>
              <a:gd name="connsiteY2439" fmla="*/ 588495 h 1503200"/>
              <a:gd name="connsiteX2440" fmla="*/ 1421025 w 1807195"/>
              <a:gd name="connsiteY2440" fmla="*/ 590082 h 1503200"/>
              <a:gd name="connsiteX2441" fmla="*/ 1418644 w 1807195"/>
              <a:gd name="connsiteY2441" fmla="*/ 593595 h 1503200"/>
              <a:gd name="connsiteX2442" fmla="*/ 1417737 w 1807195"/>
              <a:gd name="connsiteY2442" fmla="*/ 594502 h 1503200"/>
              <a:gd name="connsiteX2443" fmla="*/ 1416831 w 1807195"/>
              <a:gd name="connsiteY2443" fmla="*/ 594502 h 1503200"/>
              <a:gd name="connsiteX2444" fmla="*/ 1414450 w 1807195"/>
              <a:gd name="connsiteY2444" fmla="*/ 593029 h 1503200"/>
              <a:gd name="connsiteX2445" fmla="*/ 1416264 w 1807195"/>
              <a:gd name="connsiteY2445" fmla="*/ 592009 h 1503200"/>
              <a:gd name="connsiteX2446" fmla="*/ 1417737 w 1807195"/>
              <a:gd name="connsiteY2446" fmla="*/ 590762 h 1503200"/>
              <a:gd name="connsiteX2447" fmla="*/ 1419211 w 1807195"/>
              <a:gd name="connsiteY2447" fmla="*/ 588948 h 1503200"/>
              <a:gd name="connsiteX2448" fmla="*/ 1420685 w 1807195"/>
              <a:gd name="connsiteY2448" fmla="*/ 587701 h 1503200"/>
              <a:gd name="connsiteX2449" fmla="*/ 1424878 w 1807195"/>
              <a:gd name="connsiteY2449" fmla="*/ 586115 h 1503200"/>
              <a:gd name="connsiteX2450" fmla="*/ 1428732 w 1807195"/>
              <a:gd name="connsiteY2450" fmla="*/ 585208 h 1503200"/>
              <a:gd name="connsiteX2451" fmla="*/ 1432246 w 1807195"/>
              <a:gd name="connsiteY2451" fmla="*/ 583394 h 1503200"/>
              <a:gd name="connsiteX2452" fmla="*/ 1437573 w 1807195"/>
              <a:gd name="connsiteY2452" fmla="*/ 578634 h 1503200"/>
              <a:gd name="connsiteX2453" fmla="*/ 1439727 w 1807195"/>
              <a:gd name="connsiteY2453" fmla="*/ 575460 h 1503200"/>
              <a:gd name="connsiteX2454" fmla="*/ 1440067 w 1807195"/>
              <a:gd name="connsiteY2454" fmla="*/ 574213 h 1503200"/>
              <a:gd name="connsiteX2455" fmla="*/ 1440067 w 1807195"/>
              <a:gd name="connsiteY2455" fmla="*/ 570019 h 1503200"/>
              <a:gd name="connsiteX2456" fmla="*/ 1439387 w 1807195"/>
              <a:gd name="connsiteY2456" fmla="*/ 568206 h 1503200"/>
              <a:gd name="connsiteX2457" fmla="*/ 1436893 w 1807195"/>
              <a:gd name="connsiteY2457" fmla="*/ 566166 h 1503200"/>
              <a:gd name="connsiteX2458" fmla="*/ 1436213 w 1807195"/>
              <a:gd name="connsiteY2458" fmla="*/ 565939 h 1503200"/>
              <a:gd name="connsiteX2459" fmla="*/ 1434966 w 1807195"/>
              <a:gd name="connsiteY2459" fmla="*/ 566279 h 1503200"/>
              <a:gd name="connsiteX2460" fmla="*/ 1431792 w 1807195"/>
              <a:gd name="connsiteY2460" fmla="*/ 568206 h 1503200"/>
              <a:gd name="connsiteX2461" fmla="*/ 1428959 w 1807195"/>
              <a:gd name="connsiteY2461" fmla="*/ 571153 h 1503200"/>
              <a:gd name="connsiteX2462" fmla="*/ 1425218 w 1807195"/>
              <a:gd name="connsiteY2462" fmla="*/ 571153 h 1503200"/>
              <a:gd name="connsiteX2463" fmla="*/ 1417624 w 1807195"/>
              <a:gd name="connsiteY2463" fmla="*/ 568319 h 1503200"/>
              <a:gd name="connsiteX2464" fmla="*/ 1412184 w 1807195"/>
              <a:gd name="connsiteY2464" fmla="*/ 569679 h 1503200"/>
              <a:gd name="connsiteX2465" fmla="*/ 1409350 w 1807195"/>
              <a:gd name="connsiteY2465" fmla="*/ 572626 h 1503200"/>
              <a:gd name="connsiteX2466" fmla="*/ 1407876 w 1807195"/>
              <a:gd name="connsiteY2466" fmla="*/ 575460 h 1503200"/>
              <a:gd name="connsiteX2467" fmla="*/ 1406063 w 1807195"/>
              <a:gd name="connsiteY2467" fmla="*/ 576934 h 1503200"/>
              <a:gd name="connsiteX2468" fmla="*/ 1399489 w 1807195"/>
              <a:gd name="connsiteY2468" fmla="*/ 576934 h 1503200"/>
              <a:gd name="connsiteX2469" fmla="*/ 1400169 w 1807195"/>
              <a:gd name="connsiteY2469" fmla="*/ 576253 h 1503200"/>
              <a:gd name="connsiteX2470" fmla="*/ 1403229 w 1807195"/>
              <a:gd name="connsiteY2470" fmla="*/ 574893 h 1503200"/>
              <a:gd name="connsiteX2471" fmla="*/ 1406289 w 1807195"/>
              <a:gd name="connsiteY2471" fmla="*/ 572740 h 1503200"/>
              <a:gd name="connsiteX2472" fmla="*/ 1411844 w 1807195"/>
              <a:gd name="connsiteY2472" fmla="*/ 567639 h 1503200"/>
              <a:gd name="connsiteX2473" fmla="*/ 1413657 w 1807195"/>
              <a:gd name="connsiteY2473" fmla="*/ 566506 h 1503200"/>
              <a:gd name="connsiteX2474" fmla="*/ 1415357 w 1807195"/>
              <a:gd name="connsiteY2474" fmla="*/ 566052 h 1503200"/>
              <a:gd name="connsiteX2475" fmla="*/ 1420798 w 1807195"/>
              <a:gd name="connsiteY2475" fmla="*/ 566846 h 1503200"/>
              <a:gd name="connsiteX2476" fmla="*/ 1422838 w 1807195"/>
              <a:gd name="connsiteY2476" fmla="*/ 566052 h 1503200"/>
              <a:gd name="connsiteX2477" fmla="*/ 1424878 w 1807195"/>
              <a:gd name="connsiteY2477" fmla="*/ 564352 h 1503200"/>
              <a:gd name="connsiteX2478" fmla="*/ 1428505 w 1807195"/>
              <a:gd name="connsiteY2478" fmla="*/ 560612 h 1503200"/>
              <a:gd name="connsiteX2479" fmla="*/ 1429186 w 1807195"/>
              <a:gd name="connsiteY2479" fmla="*/ 559025 h 1503200"/>
              <a:gd name="connsiteX2480" fmla="*/ 1428279 w 1807195"/>
              <a:gd name="connsiteY2480" fmla="*/ 556531 h 1503200"/>
              <a:gd name="connsiteX2481" fmla="*/ 1427712 w 1807195"/>
              <a:gd name="connsiteY2481" fmla="*/ 555624 h 1503200"/>
              <a:gd name="connsiteX2482" fmla="*/ 1426125 w 1807195"/>
              <a:gd name="connsiteY2482" fmla="*/ 553924 h 1503200"/>
              <a:gd name="connsiteX2483" fmla="*/ 1423518 w 1807195"/>
              <a:gd name="connsiteY2483" fmla="*/ 551431 h 1503200"/>
              <a:gd name="connsiteX2484" fmla="*/ 1419778 w 1807195"/>
              <a:gd name="connsiteY2484" fmla="*/ 549277 h 1503200"/>
              <a:gd name="connsiteX2485" fmla="*/ 1415017 w 1807195"/>
              <a:gd name="connsiteY2485" fmla="*/ 547463 h 1503200"/>
              <a:gd name="connsiteX2486" fmla="*/ 1410030 w 1807195"/>
              <a:gd name="connsiteY2486" fmla="*/ 546217 h 1503200"/>
              <a:gd name="connsiteX2487" fmla="*/ 1404929 w 1807195"/>
              <a:gd name="connsiteY2487" fmla="*/ 545423 h 1503200"/>
              <a:gd name="connsiteX2488" fmla="*/ 1401756 w 1807195"/>
              <a:gd name="connsiteY2488" fmla="*/ 545196 h 1503200"/>
              <a:gd name="connsiteX2489" fmla="*/ 1400509 w 1807195"/>
              <a:gd name="connsiteY2489" fmla="*/ 545537 h 1503200"/>
              <a:gd name="connsiteX2490" fmla="*/ 1398015 w 1807195"/>
              <a:gd name="connsiteY2490" fmla="*/ 544176 h 1503200"/>
              <a:gd name="connsiteX2491" fmla="*/ 1393935 w 1807195"/>
              <a:gd name="connsiteY2491" fmla="*/ 542590 h 1503200"/>
              <a:gd name="connsiteX2492" fmla="*/ 1388154 w 1807195"/>
              <a:gd name="connsiteY2492" fmla="*/ 547237 h 1503200"/>
              <a:gd name="connsiteX2493" fmla="*/ 1386227 w 1807195"/>
              <a:gd name="connsiteY2493" fmla="*/ 548370 h 1503200"/>
              <a:gd name="connsiteX2494" fmla="*/ 1385547 w 1807195"/>
              <a:gd name="connsiteY2494" fmla="*/ 550524 h 1503200"/>
              <a:gd name="connsiteX2495" fmla="*/ 1387927 w 1807195"/>
              <a:gd name="connsiteY2495" fmla="*/ 555964 h 1503200"/>
              <a:gd name="connsiteX2496" fmla="*/ 1388154 w 1807195"/>
              <a:gd name="connsiteY2496" fmla="*/ 558685 h 1503200"/>
              <a:gd name="connsiteX2497" fmla="*/ 1386454 w 1807195"/>
              <a:gd name="connsiteY2497" fmla="*/ 557098 h 1503200"/>
              <a:gd name="connsiteX2498" fmla="*/ 1383733 w 1807195"/>
              <a:gd name="connsiteY2498" fmla="*/ 555058 h 1503200"/>
              <a:gd name="connsiteX2499" fmla="*/ 1382033 w 1807195"/>
              <a:gd name="connsiteY2499" fmla="*/ 550750 h 1503200"/>
              <a:gd name="connsiteX2500" fmla="*/ 1379200 w 1807195"/>
              <a:gd name="connsiteY2500" fmla="*/ 548824 h 1503200"/>
              <a:gd name="connsiteX2501" fmla="*/ 1377386 w 1807195"/>
              <a:gd name="connsiteY2501" fmla="*/ 546330 h 1503200"/>
              <a:gd name="connsiteX2502" fmla="*/ 1374552 w 1807195"/>
              <a:gd name="connsiteY2502" fmla="*/ 549164 h 1503200"/>
              <a:gd name="connsiteX2503" fmla="*/ 1372059 w 1807195"/>
              <a:gd name="connsiteY2503" fmla="*/ 551090 h 1503200"/>
              <a:gd name="connsiteX2504" fmla="*/ 1370245 w 1807195"/>
              <a:gd name="connsiteY2504" fmla="*/ 553017 h 1503200"/>
              <a:gd name="connsiteX2505" fmla="*/ 1367525 w 1807195"/>
              <a:gd name="connsiteY2505" fmla="*/ 553924 h 1503200"/>
              <a:gd name="connsiteX2506" fmla="*/ 1374212 w 1807195"/>
              <a:gd name="connsiteY2506" fmla="*/ 545990 h 1503200"/>
              <a:gd name="connsiteX2507" fmla="*/ 1377386 w 1807195"/>
              <a:gd name="connsiteY2507" fmla="*/ 541116 h 1503200"/>
              <a:gd name="connsiteX2508" fmla="*/ 1377386 w 1807195"/>
              <a:gd name="connsiteY2508" fmla="*/ 539983 h 1503200"/>
              <a:gd name="connsiteX2509" fmla="*/ 1375346 w 1807195"/>
              <a:gd name="connsiteY2509" fmla="*/ 538962 h 1503200"/>
              <a:gd name="connsiteX2510" fmla="*/ 1374326 w 1807195"/>
              <a:gd name="connsiteY2510" fmla="*/ 538962 h 1503200"/>
              <a:gd name="connsiteX2511" fmla="*/ 1371719 w 1807195"/>
              <a:gd name="connsiteY2511" fmla="*/ 539869 h 1503200"/>
              <a:gd name="connsiteX2512" fmla="*/ 1368659 w 1807195"/>
              <a:gd name="connsiteY2512" fmla="*/ 542590 h 1503200"/>
              <a:gd name="connsiteX2513" fmla="*/ 1363218 w 1807195"/>
              <a:gd name="connsiteY2513" fmla="*/ 543043 h 1503200"/>
              <a:gd name="connsiteX2514" fmla="*/ 1361518 w 1807195"/>
              <a:gd name="connsiteY2514" fmla="*/ 544063 h 1503200"/>
              <a:gd name="connsiteX2515" fmla="*/ 1359251 w 1807195"/>
              <a:gd name="connsiteY2515" fmla="*/ 546670 h 1503200"/>
              <a:gd name="connsiteX2516" fmla="*/ 1357324 w 1807195"/>
              <a:gd name="connsiteY2516" fmla="*/ 551431 h 1503200"/>
              <a:gd name="connsiteX2517" fmla="*/ 1356077 w 1807195"/>
              <a:gd name="connsiteY2517" fmla="*/ 556758 h 1503200"/>
              <a:gd name="connsiteX2518" fmla="*/ 1351203 w 1807195"/>
              <a:gd name="connsiteY2518" fmla="*/ 561632 h 1503200"/>
              <a:gd name="connsiteX2519" fmla="*/ 1350410 w 1807195"/>
              <a:gd name="connsiteY2519" fmla="*/ 561178 h 1503200"/>
              <a:gd name="connsiteX2520" fmla="*/ 1352563 w 1807195"/>
              <a:gd name="connsiteY2520" fmla="*/ 557778 h 1503200"/>
              <a:gd name="connsiteX2521" fmla="*/ 1354377 w 1807195"/>
              <a:gd name="connsiteY2521" fmla="*/ 554038 h 1503200"/>
              <a:gd name="connsiteX2522" fmla="*/ 1354377 w 1807195"/>
              <a:gd name="connsiteY2522" fmla="*/ 552224 h 1503200"/>
              <a:gd name="connsiteX2523" fmla="*/ 1353810 w 1807195"/>
              <a:gd name="connsiteY2523" fmla="*/ 550070 h 1503200"/>
              <a:gd name="connsiteX2524" fmla="*/ 1354604 w 1807195"/>
              <a:gd name="connsiteY2524" fmla="*/ 547350 h 1503200"/>
              <a:gd name="connsiteX2525" fmla="*/ 1357097 w 1807195"/>
              <a:gd name="connsiteY2525" fmla="*/ 544290 h 1503200"/>
              <a:gd name="connsiteX2526" fmla="*/ 1357097 w 1807195"/>
              <a:gd name="connsiteY2526" fmla="*/ 543156 h 1503200"/>
              <a:gd name="connsiteX2527" fmla="*/ 1351883 w 1807195"/>
              <a:gd name="connsiteY2527" fmla="*/ 543496 h 1503200"/>
              <a:gd name="connsiteX2528" fmla="*/ 1347123 w 1807195"/>
              <a:gd name="connsiteY2528" fmla="*/ 542476 h 1503200"/>
              <a:gd name="connsiteX2529" fmla="*/ 1346896 w 1807195"/>
              <a:gd name="connsiteY2529" fmla="*/ 541796 h 1503200"/>
              <a:gd name="connsiteX2530" fmla="*/ 1353243 w 1807195"/>
              <a:gd name="connsiteY2530" fmla="*/ 541116 h 1503200"/>
              <a:gd name="connsiteX2531" fmla="*/ 1355397 w 1807195"/>
              <a:gd name="connsiteY2531" fmla="*/ 540436 h 1503200"/>
              <a:gd name="connsiteX2532" fmla="*/ 1358797 w 1807195"/>
              <a:gd name="connsiteY2532" fmla="*/ 538622 h 1503200"/>
              <a:gd name="connsiteX2533" fmla="*/ 1365031 w 1807195"/>
              <a:gd name="connsiteY2533" fmla="*/ 536355 h 1503200"/>
              <a:gd name="connsiteX2534" fmla="*/ 1366391 w 1807195"/>
              <a:gd name="connsiteY2534" fmla="*/ 534315 h 1503200"/>
              <a:gd name="connsiteX2535" fmla="*/ 1367072 w 1807195"/>
              <a:gd name="connsiteY2535" fmla="*/ 532502 h 1503200"/>
              <a:gd name="connsiteX2536" fmla="*/ 1367072 w 1807195"/>
              <a:gd name="connsiteY2536" fmla="*/ 530801 h 1503200"/>
              <a:gd name="connsiteX2537" fmla="*/ 1365938 w 1807195"/>
              <a:gd name="connsiteY2537" fmla="*/ 528421 h 1503200"/>
              <a:gd name="connsiteX2538" fmla="*/ 1365371 w 1807195"/>
              <a:gd name="connsiteY2538" fmla="*/ 527854 h 1503200"/>
              <a:gd name="connsiteX2539" fmla="*/ 1363671 w 1807195"/>
              <a:gd name="connsiteY2539" fmla="*/ 527174 h 1503200"/>
              <a:gd name="connsiteX2540" fmla="*/ 1360724 w 1807195"/>
              <a:gd name="connsiteY2540" fmla="*/ 526381 h 1503200"/>
              <a:gd name="connsiteX2541" fmla="*/ 1357097 w 1807195"/>
              <a:gd name="connsiteY2541" fmla="*/ 525928 h 1503200"/>
              <a:gd name="connsiteX2542" fmla="*/ 1352790 w 1807195"/>
              <a:gd name="connsiteY2542" fmla="*/ 525928 h 1503200"/>
              <a:gd name="connsiteX2543" fmla="*/ 1347803 w 1807195"/>
              <a:gd name="connsiteY2543" fmla="*/ 527288 h 1503200"/>
              <a:gd name="connsiteX2544" fmla="*/ 1342022 w 1807195"/>
              <a:gd name="connsiteY2544" fmla="*/ 530575 h 1503200"/>
              <a:gd name="connsiteX2545" fmla="*/ 1338508 w 1807195"/>
              <a:gd name="connsiteY2545" fmla="*/ 533295 h 1503200"/>
              <a:gd name="connsiteX2546" fmla="*/ 1336581 w 1807195"/>
              <a:gd name="connsiteY2546" fmla="*/ 536582 h 1503200"/>
              <a:gd name="connsiteX2547" fmla="*/ 1333974 w 1807195"/>
              <a:gd name="connsiteY2547" fmla="*/ 540436 h 1503200"/>
              <a:gd name="connsiteX2548" fmla="*/ 1332388 w 1807195"/>
              <a:gd name="connsiteY2548" fmla="*/ 541796 h 1503200"/>
              <a:gd name="connsiteX2549" fmla="*/ 1331821 w 1807195"/>
              <a:gd name="connsiteY2549" fmla="*/ 541796 h 1503200"/>
              <a:gd name="connsiteX2550" fmla="*/ 1332048 w 1807195"/>
              <a:gd name="connsiteY2550" fmla="*/ 541116 h 1503200"/>
              <a:gd name="connsiteX2551" fmla="*/ 1334541 w 1807195"/>
              <a:gd name="connsiteY2551" fmla="*/ 538169 h 1503200"/>
              <a:gd name="connsiteX2552" fmla="*/ 1337488 w 1807195"/>
              <a:gd name="connsiteY2552" fmla="*/ 532615 h 1503200"/>
              <a:gd name="connsiteX2553" fmla="*/ 1339528 w 1807195"/>
              <a:gd name="connsiteY2553" fmla="*/ 529668 h 1503200"/>
              <a:gd name="connsiteX2554" fmla="*/ 1342589 w 1807195"/>
              <a:gd name="connsiteY2554" fmla="*/ 528308 h 1503200"/>
              <a:gd name="connsiteX2555" fmla="*/ 1349616 w 1807195"/>
              <a:gd name="connsiteY2555" fmla="*/ 520600 h 1503200"/>
              <a:gd name="connsiteX2556" fmla="*/ 1349843 w 1807195"/>
              <a:gd name="connsiteY2556" fmla="*/ 518787 h 1503200"/>
              <a:gd name="connsiteX2557" fmla="*/ 1349163 w 1807195"/>
              <a:gd name="connsiteY2557" fmla="*/ 516633 h 1503200"/>
              <a:gd name="connsiteX2558" fmla="*/ 1348143 w 1807195"/>
              <a:gd name="connsiteY2558" fmla="*/ 514366 h 1503200"/>
              <a:gd name="connsiteX2559" fmla="*/ 1346783 w 1807195"/>
              <a:gd name="connsiteY2559" fmla="*/ 511986 h 1503200"/>
              <a:gd name="connsiteX2560" fmla="*/ 1344516 w 1807195"/>
              <a:gd name="connsiteY2560" fmla="*/ 510059 h 1503200"/>
              <a:gd name="connsiteX2561" fmla="*/ 1336128 w 1807195"/>
              <a:gd name="connsiteY2561" fmla="*/ 506319 h 1503200"/>
              <a:gd name="connsiteX2562" fmla="*/ 1333521 w 1807195"/>
              <a:gd name="connsiteY2562" fmla="*/ 506092 h 1503200"/>
              <a:gd name="connsiteX2563" fmla="*/ 1330801 w 1807195"/>
              <a:gd name="connsiteY2563" fmla="*/ 506659 h 1503200"/>
              <a:gd name="connsiteX2564" fmla="*/ 1328421 w 1807195"/>
              <a:gd name="connsiteY2564" fmla="*/ 506659 h 1503200"/>
              <a:gd name="connsiteX2565" fmla="*/ 1326380 w 1807195"/>
              <a:gd name="connsiteY2565" fmla="*/ 506319 h 1503200"/>
              <a:gd name="connsiteX2566" fmla="*/ 1320600 w 1807195"/>
              <a:gd name="connsiteY2566" fmla="*/ 503712 h 1503200"/>
              <a:gd name="connsiteX2567" fmla="*/ 1315952 w 1807195"/>
              <a:gd name="connsiteY2567" fmla="*/ 501105 h 1503200"/>
              <a:gd name="connsiteX2568" fmla="*/ 1311985 w 1807195"/>
              <a:gd name="connsiteY2568" fmla="*/ 500085 h 1503200"/>
              <a:gd name="connsiteX2569" fmla="*/ 1304618 w 1807195"/>
              <a:gd name="connsiteY2569" fmla="*/ 499405 h 1503200"/>
              <a:gd name="connsiteX2570" fmla="*/ 1298270 w 1807195"/>
              <a:gd name="connsiteY2570" fmla="*/ 499405 h 1503200"/>
              <a:gd name="connsiteX2571" fmla="*/ 1294417 w 1807195"/>
              <a:gd name="connsiteY2571" fmla="*/ 499858 h 1503200"/>
              <a:gd name="connsiteX2572" fmla="*/ 1289316 w 1807195"/>
              <a:gd name="connsiteY2572" fmla="*/ 501445 h 1503200"/>
              <a:gd name="connsiteX2573" fmla="*/ 1282175 w 1807195"/>
              <a:gd name="connsiteY2573" fmla="*/ 505072 h 1503200"/>
              <a:gd name="connsiteX2574" fmla="*/ 1280702 w 1807195"/>
              <a:gd name="connsiteY2574" fmla="*/ 506319 h 1503200"/>
              <a:gd name="connsiteX2575" fmla="*/ 1279908 w 1807195"/>
              <a:gd name="connsiteY2575" fmla="*/ 507565 h 1503200"/>
              <a:gd name="connsiteX2576" fmla="*/ 1279455 w 1807195"/>
              <a:gd name="connsiteY2576" fmla="*/ 508926 h 1503200"/>
              <a:gd name="connsiteX2577" fmla="*/ 1279455 w 1807195"/>
              <a:gd name="connsiteY2577" fmla="*/ 510512 h 1503200"/>
              <a:gd name="connsiteX2578" fmla="*/ 1280022 w 1807195"/>
              <a:gd name="connsiteY2578" fmla="*/ 511986 h 1503200"/>
              <a:gd name="connsiteX2579" fmla="*/ 1283422 w 1807195"/>
              <a:gd name="connsiteY2579" fmla="*/ 515160 h 1503200"/>
              <a:gd name="connsiteX2580" fmla="*/ 1290789 w 1807195"/>
              <a:gd name="connsiteY2580" fmla="*/ 517880 h 1503200"/>
              <a:gd name="connsiteX2581" fmla="*/ 1295550 w 1807195"/>
              <a:gd name="connsiteY2581" fmla="*/ 520147 h 1503200"/>
              <a:gd name="connsiteX2582" fmla="*/ 1298837 w 1807195"/>
              <a:gd name="connsiteY2582" fmla="*/ 520940 h 1503200"/>
              <a:gd name="connsiteX2583" fmla="*/ 1299177 w 1807195"/>
              <a:gd name="connsiteY2583" fmla="*/ 522641 h 1503200"/>
              <a:gd name="connsiteX2584" fmla="*/ 1294870 w 1807195"/>
              <a:gd name="connsiteY2584" fmla="*/ 522641 h 1503200"/>
              <a:gd name="connsiteX2585" fmla="*/ 1286936 w 1807195"/>
              <a:gd name="connsiteY2585" fmla="*/ 518447 h 1503200"/>
              <a:gd name="connsiteX2586" fmla="*/ 1282968 w 1807195"/>
              <a:gd name="connsiteY2586" fmla="*/ 518673 h 1503200"/>
              <a:gd name="connsiteX2587" fmla="*/ 1280475 w 1807195"/>
              <a:gd name="connsiteY2587" fmla="*/ 518447 h 1503200"/>
              <a:gd name="connsiteX2588" fmla="*/ 1277301 w 1807195"/>
              <a:gd name="connsiteY2588" fmla="*/ 516406 h 1503200"/>
              <a:gd name="connsiteX2589" fmla="*/ 1274921 w 1807195"/>
              <a:gd name="connsiteY2589" fmla="*/ 515500 h 1503200"/>
              <a:gd name="connsiteX2590" fmla="*/ 1272427 w 1807195"/>
              <a:gd name="connsiteY2590" fmla="*/ 519013 h 1503200"/>
              <a:gd name="connsiteX2591" fmla="*/ 1271521 w 1807195"/>
              <a:gd name="connsiteY2591" fmla="*/ 525814 h 1503200"/>
              <a:gd name="connsiteX2592" fmla="*/ 1272994 w 1807195"/>
              <a:gd name="connsiteY2592" fmla="*/ 528761 h 1503200"/>
              <a:gd name="connsiteX2593" fmla="*/ 1274581 w 1807195"/>
              <a:gd name="connsiteY2593" fmla="*/ 531142 h 1503200"/>
              <a:gd name="connsiteX2594" fmla="*/ 1276395 w 1807195"/>
              <a:gd name="connsiteY2594" fmla="*/ 532728 h 1503200"/>
              <a:gd name="connsiteX2595" fmla="*/ 1277075 w 1807195"/>
              <a:gd name="connsiteY2595" fmla="*/ 534315 h 1503200"/>
              <a:gd name="connsiteX2596" fmla="*/ 1277075 w 1807195"/>
              <a:gd name="connsiteY2596" fmla="*/ 534995 h 1503200"/>
              <a:gd name="connsiteX2597" fmla="*/ 1276508 w 1807195"/>
              <a:gd name="connsiteY2597" fmla="*/ 534995 h 1503200"/>
              <a:gd name="connsiteX2598" fmla="*/ 1273221 w 1807195"/>
              <a:gd name="connsiteY2598" fmla="*/ 532955 h 1503200"/>
              <a:gd name="connsiteX2599" fmla="*/ 1268460 w 1807195"/>
              <a:gd name="connsiteY2599" fmla="*/ 528308 h 1503200"/>
              <a:gd name="connsiteX2600" fmla="*/ 1268234 w 1807195"/>
              <a:gd name="connsiteY2600" fmla="*/ 525814 h 1503200"/>
              <a:gd name="connsiteX2601" fmla="*/ 1268234 w 1807195"/>
              <a:gd name="connsiteY2601" fmla="*/ 522300 h 1503200"/>
              <a:gd name="connsiteX2602" fmla="*/ 1268574 w 1807195"/>
              <a:gd name="connsiteY2602" fmla="*/ 518787 h 1503200"/>
              <a:gd name="connsiteX2603" fmla="*/ 1264606 w 1807195"/>
              <a:gd name="connsiteY2603" fmla="*/ 515273 h 1503200"/>
              <a:gd name="connsiteX2604" fmla="*/ 1261999 w 1807195"/>
              <a:gd name="connsiteY2604" fmla="*/ 513799 h 1503200"/>
              <a:gd name="connsiteX2605" fmla="*/ 1259846 w 1807195"/>
              <a:gd name="connsiteY2605" fmla="*/ 516066 h 1503200"/>
              <a:gd name="connsiteX2606" fmla="*/ 1256672 w 1807195"/>
              <a:gd name="connsiteY2606" fmla="*/ 516973 h 1503200"/>
              <a:gd name="connsiteX2607" fmla="*/ 1255199 w 1807195"/>
              <a:gd name="connsiteY2607" fmla="*/ 516293 h 1503200"/>
              <a:gd name="connsiteX2608" fmla="*/ 1254405 w 1807195"/>
              <a:gd name="connsiteY2608" fmla="*/ 514480 h 1503200"/>
              <a:gd name="connsiteX2609" fmla="*/ 1252705 w 1807195"/>
              <a:gd name="connsiteY2609" fmla="*/ 511873 h 1503200"/>
              <a:gd name="connsiteX2610" fmla="*/ 1251572 w 1807195"/>
              <a:gd name="connsiteY2610" fmla="*/ 511533 h 1503200"/>
              <a:gd name="connsiteX2611" fmla="*/ 1249645 w 1807195"/>
              <a:gd name="connsiteY2611" fmla="*/ 512326 h 1503200"/>
              <a:gd name="connsiteX2612" fmla="*/ 1247264 w 1807195"/>
              <a:gd name="connsiteY2612" fmla="*/ 513686 h 1503200"/>
              <a:gd name="connsiteX2613" fmla="*/ 1246698 w 1807195"/>
              <a:gd name="connsiteY2613" fmla="*/ 514366 h 1503200"/>
              <a:gd name="connsiteX2614" fmla="*/ 1245791 w 1807195"/>
              <a:gd name="connsiteY2614" fmla="*/ 516293 h 1503200"/>
              <a:gd name="connsiteX2615" fmla="*/ 1246131 w 1807195"/>
              <a:gd name="connsiteY2615" fmla="*/ 517540 h 1503200"/>
              <a:gd name="connsiteX2616" fmla="*/ 1250325 w 1807195"/>
              <a:gd name="connsiteY2616" fmla="*/ 522641 h 1503200"/>
              <a:gd name="connsiteX2617" fmla="*/ 1249418 w 1807195"/>
              <a:gd name="connsiteY2617" fmla="*/ 522641 h 1503200"/>
              <a:gd name="connsiteX2618" fmla="*/ 1245564 w 1807195"/>
              <a:gd name="connsiteY2618" fmla="*/ 521167 h 1503200"/>
              <a:gd name="connsiteX2619" fmla="*/ 1244204 w 1807195"/>
              <a:gd name="connsiteY2619" fmla="*/ 521394 h 1503200"/>
              <a:gd name="connsiteX2620" fmla="*/ 1240010 w 1807195"/>
              <a:gd name="connsiteY2620" fmla="*/ 523887 h 1503200"/>
              <a:gd name="connsiteX2621" fmla="*/ 1233436 w 1807195"/>
              <a:gd name="connsiteY2621" fmla="*/ 530575 h 1503200"/>
              <a:gd name="connsiteX2622" fmla="*/ 1231509 w 1807195"/>
              <a:gd name="connsiteY2622" fmla="*/ 532955 h 1503200"/>
              <a:gd name="connsiteX2623" fmla="*/ 1230376 w 1807195"/>
              <a:gd name="connsiteY2623" fmla="*/ 533635 h 1503200"/>
              <a:gd name="connsiteX2624" fmla="*/ 1229016 w 1807195"/>
              <a:gd name="connsiteY2624" fmla="*/ 533635 h 1503200"/>
              <a:gd name="connsiteX2625" fmla="*/ 1228562 w 1807195"/>
              <a:gd name="connsiteY2625" fmla="*/ 533408 h 1503200"/>
              <a:gd name="connsiteX2626" fmla="*/ 1229016 w 1807195"/>
              <a:gd name="connsiteY2626" fmla="*/ 532502 h 1503200"/>
              <a:gd name="connsiteX2627" fmla="*/ 1229016 w 1807195"/>
              <a:gd name="connsiteY2627" fmla="*/ 531142 h 1503200"/>
              <a:gd name="connsiteX2628" fmla="*/ 1228676 w 1807195"/>
              <a:gd name="connsiteY2628" fmla="*/ 529328 h 1503200"/>
              <a:gd name="connsiteX2629" fmla="*/ 1228676 w 1807195"/>
              <a:gd name="connsiteY2629" fmla="*/ 527968 h 1503200"/>
              <a:gd name="connsiteX2630" fmla="*/ 1229129 w 1807195"/>
              <a:gd name="connsiteY2630" fmla="*/ 526948 h 1503200"/>
              <a:gd name="connsiteX2631" fmla="*/ 1229809 w 1807195"/>
              <a:gd name="connsiteY2631" fmla="*/ 526268 h 1503200"/>
              <a:gd name="connsiteX2632" fmla="*/ 1230716 w 1807195"/>
              <a:gd name="connsiteY2632" fmla="*/ 525928 h 1503200"/>
              <a:gd name="connsiteX2633" fmla="*/ 1232983 w 1807195"/>
              <a:gd name="connsiteY2633" fmla="*/ 526268 h 1503200"/>
              <a:gd name="connsiteX2634" fmla="*/ 1233890 w 1807195"/>
              <a:gd name="connsiteY2634" fmla="*/ 525701 h 1503200"/>
              <a:gd name="connsiteX2635" fmla="*/ 1229242 w 1807195"/>
              <a:gd name="connsiteY2635" fmla="*/ 522074 h 1503200"/>
              <a:gd name="connsiteX2636" fmla="*/ 1228789 w 1807195"/>
              <a:gd name="connsiteY2636" fmla="*/ 521280 h 1503200"/>
              <a:gd name="connsiteX2637" fmla="*/ 1231283 w 1807195"/>
              <a:gd name="connsiteY2637" fmla="*/ 519240 h 1503200"/>
              <a:gd name="connsiteX2638" fmla="*/ 1233663 w 1807195"/>
              <a:gd name="connsiteY2638" fmla="*/ 515953 h 1503200"/>
              <a:gd name="connsiteX2639" fmla="*/ 1235703 w 1807195"/>
              <a:gd name="connsiteY2639" fmla="*/ 512326 h 1503200"/>
              <a:gd name="connsiteX2640" fmla="*/ 1235703 w 1807195"/>
              <a:gd name="connsiteY2640" fmla="*/ 511306 h 1503200"/>
              <a:gd name="connsiteX2641" fmla="*/ 1232529 w 1807195"/>
              <a:gd name="connsiteY2641" fmla="*/ 511079 h 1503200"/>
              <a:gd name="connsiteX2642" fmla="*/ 1222668 w 1807195"/>
              <a:gd name="connsiteY2642" fmla="*/ 518560 h 1503200"/>
              <a:gd name="connsiteX2643" fmla="*/ 1222895 w 1807195"/>
              <a:gd name="connsiteY2643" fmla="*/ 517200 h 1503200"/>
              <a:gd name="connsiteX2644" fmla="*/ 1227656 w 1807195"/>
              <a:gd name="connsiteY2644" fmla="*/ 512439 h 1503200"/>
              <a:gd name="connsiteX2645" fmla="*/ 1234230 w 1807195"/>
              <a:gd name="connsiteY2645" fmla="*/ 506885 h 1503200"/>
              <a:gd name="connsiteX2646" fmla="*/ 1239330 w 1807195"/>
              <a:gd name="connsiteY2646" fmla="*/ 501898 h 1503200"/>
              <a:gd name="connsiteX2647" fmla="*/ 1241370 w 1807195"/>
              <a:gd name="connsiteY2647" fmla="*/ 500311 h 1503200"/>
              <a:gd name="connsiteX2648" fmla="*/ 1242391 w 1807195"/>
              <a:gd name="connsiteY2648" fmla="*/ 499178 h 1503200"/>
              <a:gd name="connsiteX2649" fmla="*/ 1242391 w 1807195"/>
              <a:gd name="connsiteY2649" fmla="*/ 498158 h 1503200"/>
              <a:gd name="connsiteX2650" fmla="*/ 1239217 w 1807195"/>
              <a:gd name="connsiteY2650" fmla="*/ 496231 h 1503200"/>
              <a:gd name="connsiteX2651" fmla="*/ 1237743 w 1807195"/>
              <a:gd name="connsiteY2651" fmla="*/ 494531 h 1503200"/>
              <a:gd name="connsiteX2652" fmla="*/ 1235930 w 1807195"/>
              <a:gd name="connsiteY2652" fmla="*/ 491584 h 1503200"/>
              <a:gd name="connsiteX2653" fmla="*/ 1235363 w 1807195"/>
              <a:gd name="connsiteY2653" fmla="*/ 488637 h 1503200"/>
              <a:gd name="connsiteX2654" fmla="*/ 1236157 w 1807195"/>
              <a:gd name="connsiteY2654" fmla="*/ 485803 h 1503200"/>
              <a:gd name="connsiteX2655" fmla="*/ 1235703 w 1807195"/>
              <a:gd name="connsiteY2655" fmla="*/ 483423 h 1503200"/>
              <a:gd name="connsiteX2656" fmla="*/ 1234116 w 1807195"/>
              <a:gd name="connsiteY2656" fmla="*/ 481496 h 1503200"/>
              <a:gd name="connsiteX2657" fmla="*/ 1231283 w 1807195"/>
              <a:gd name="connsiteY2657" fmla="*/ 479796 h 1503200"/>
              <a:gd name="connsiteX2658" fmla="*/ 1227089 w 1807195"/>
              <a:gd name="connsiteY2658" fmla="*/ 478209 h 1503200"/>
              <a:gd name="connsiteX2659" fmla="*/ 1224482 w 1807195"/>
              <a:gd name="connsiteY2659" fmla="*/ 475262 h 1503200"/>
              <a:gd name="connsiteX2660" fmla="*/ 1222668 w 1807195"/>
              <a:gd name="connsiteY2660" fmla="*/ 468234 h 1503200"/>
              <a:gd name="connsiteX2661" fmla="*/ 1220515 w 1807195"/>
              <a:gd name="connsiteY2661" fmla="*/ 463134 h 1503200"/>
              <a:gd name="connsiteX2662" fmla="*/ 1219268 w 1807195"/>
              <a:gd name="connsiteY2662" fmla="*/ 461547 h 1503200"/>
              <a:gd name="connsiteX2663" fmla="*/ 1215187 w 1807195"/>
              <a:gd name="connsiteY2663" fmla="*/ 458940 h 1503200"/>
              <a:gd name="connsiteX2664" fmla="*/ 1208160 w 1807195"/>
              <a:gd name="connsiteY2664" fmla="*/ 457466 h 1503200"/>
              <a:gd name="connsiteX2665" fmla="*/ 1202946 w 1807195"/>
              <a:gd name="connsiteY2665" fmla="*/ 457126 h 1503200"/>
              <a:gd name="connsiteX2666" fmla="*/ 1193652 w 1807195"/>
              <a:gd name="connsiteY2666" fmla="*/ 457466 h 1503200"/>
              <a:gd name="connsiteX2667" fmla="*/ 1189911 w 1807195"/>
              <a:gd name="connsiteY2667" fmla="*/ 458033 h 1503200"/>
              <a:gd name="connsiteX2668" fmla="*/ 1187871 w 1807195"/>
              <a:gd name="connsiteY2668" fmla="*/ 458713 h 1503200"/>
              <a:gd name="connsiteX2669" fmla="*/ 1186284 w 1807195"/>
              <a:gd name="connsiteY2669" fmla="*/ 459733 h 1503200"/>
              <a:gd name="connsiteX2670" fmla="*/ 1178350 w 1807195"/>
              <a:gd name="connsiteY2670" fmla="*/ 461660 h 1503200"/>
              <a:gd name="connsiteX2671" fmla="*/ 1171776 w 1807195"/>
              <a:gd name="connsiteY2671" fmla="*/ 464040 h 1503200"/>
              <a:gd name="connsiteX2672" fmla="*/ 1168262 w 1807195"/>
              <a:gd name="connsiteY2672" fmla="*/ 466081 h 1503200"/>
              <a:gd name="connsiteX2673" fmla="*/ 1168035 w 1807195"/>
              <a:gd name="connsiteY2673" fmla="*/ 466987 h 1503200"/>
              <a:gd name="connsiteX2674" fmla="*/ 1170869 w 1807195"/>
              <a:gd name="connsiteY2674" fmla="*/ 470388 h 1503200"/>
              <a:gd name="connsiteX2675" fmla="*/ 1170869 w 1807195"/>
              <a:gd name="connsiteY2675" fmla="*/ 470841 h 1503200"/>
              <a:gd name="connsiteX2676" fmla="*/ 1164521 w 1807195"/>
              <a:gd name="connsiteY2676" fmla="*/ 469028 h 1503200"/>
              <a:gd name="connsiteX2677" fmla="*/ 1157834 w 1807195"/>
              <a:gd name="connsiteY2677" fmla="*/ 469028 h 1503200"/>
              <a:gd name="connsiteX2678" fmla="*/ 1153754 w 1807195"/>
              <a:gd name="connsiteY2678" fmla="*/ 471975 h 1503200"/>
              <a:gd name="connsiteX2679" fmla="*/ 1145479 w 1807195"/>
              <a:gd name="connsiteY2679" fmla="*/ 474242 h 1503200"/>
              <a:gd name="connsiteX2680" fmla="*/ 1136525 w 1807195"/>
              <a:gd name="connsiteY2680" fmla="*/ 483989 h 1503200"/>
              <a:gd name="connsiteX2681" fmla="*/ 1137998 w 1807195"/>
              <a:gd name="connsiteY2681" fmla="*/ 486483 h 1503200"/>
              <a:gd name="connsiteX2682" fmla="*/ 1143893 w 1807195"/>
              <a:gd name="connsiteY2682" fmla="*/ 488297 h 1503200"/>
              <a:gd name="connsiteX2683" fmla="*/ 1160668 w 1807195"/>
              <a:gd name="connsiteY2683" fmla="*/ 495324 h 1503200"/>
              <a:gd name="connsiteX2684" fmla="*/ 1161008 w 1807195"/>
              <a:gd name="connsiteY2684" fmla="*/ 497024 h 1503200"/>
              <a:gd name="connsiteX2685" fmla="*/ 1146046 w 1807195"/>
              <a:gd name="connsiteY2685" fmla="*/ 491810 h 1503200"/>
              <a:gd name="connsiteX2686" fmla="*/ 1140492 w 1807195"/>
              <a:gd name="connsiteY2686" fmla="*/ 490337 h 1503200"/>
              <a:gd name="connsiteX2687" fmla="*/ 1137885 w 1807195"/>
              <a:gd name="connsiteY2687" fmla="*/ 490677 h 1503200"/>
              <a:gd name="connsiteX2688" fmla="*/ 1136525 w 1807195"/>
              <a:gd name="connsiteY2688" fmla="*/ 491470 h 1503200"/>
              <a:gd name="connsiteX2689" fmla="*/ 1134031 w 1807195"/>
              <a:gd name="connsiteY2689" fmla="*/ 494417 h 1503200"/>
              <a:gd name="connsiteX2690" fmla="*/ 1133125 w 1807195"/>
              <a:gd name="connsiteY2690" fmla="*/ 496004 h 1503200"/>
              <a:gd name="connsiteX2691" fmla="*/ 1132558 w 1807195"/>
              <a:gd name="connsiteY2691" fmla="*/ 497931 h 1503200"/>
              <a:gd name="connsiteX2692" fmla="*/ 1132558 w 1807195"/>
              <a:gd name="connsiteY2692" fmla="*/ 500085 h 1503200"/>
              <a:gd name="connsiteX2693" fmla="*/ 1132671 w 1807195"/>
              <a:gd name="connsiteY2693" fmla="*/ 503825 h 1503200"/>
              <a:gd name="connsiteX2694" fmla="*/ 1133125 w 1807195"/>
              <a:gd name="connsiteY2694" fmla="*/ 505072 h 1503200"/>
              <a:gd name="connsiteX2695" fmla="*/ 1134371 w 1807195"/>
              <a:gd name="connsiteY2695" fmla="*/ 506545 h 1503200"/>
              <a:gd name="connsiteX2696" fmla="*/ 1135505 w 1807195"/>
              <a:gd name="connsiteY2696" fmla="*/ 508926 h 1503200"/>
              <a:gd name="connsiteX2697" fmla="*/ 1137658 w 1807195"/>
              <a:gd name="connsiteY2697" fmla="*/ 511646 h 1503200"/>
              <a:gd name="connsiteX2698" fmla="*/ 1138679 w 1807195"/>
              <a:gd name="connsiteY2698" fmla="*/ 512553 h 1503200"/>
              <a:gd name="connsiteX2699" fmla="*/ 1142419 w 1807195"/>
              <a:gd name="connsiteY2699" fmla="*/ 514140 h 1503200"/>
              <a:gd name="connsiteX2700" fmla="*/ 1144459 w 1807195"/>
              <a:gd name="connsiteY2700" fmla="*/ 514140 h 1503200"/>
              <a:gd name="connsiteX2701" fmla="*/ 1146386 w 1807195"/>
              <a:gd name="connsiteY2701" fmla="*/ 513233 h 1503200"/>
              <a:gd name="connsiteX2702" fmla="*/ 1148766 w 1807195"/>
              <a:gd name="connsiteY2702" fmla="*/ 513233 h 1503200"/>
              <a:gd name="connsiteX2703" fmla="*/ 1153414 w 1807195"/>
              <a:gd name="connsiteY2703" fmla="*/ 514480 h 1503200"/>
              <a:gd name="connsiteX2704" fmla="*/ 1152960 w 1807195"/>
              <a:gd name="connsiteY2704" fmla="*/ 515500 h 1503200"/>
              <a:gd name="connsiteX2705" fmla="*/ 1149560 w 1807195"/>
              <a:gd name="connsiteY2705" fmla="*/ 516406 h 1503200"/>
              <a:gd name="connsiteX2706" fmla="*/ 1148880 w 1807195"/>
              <a:gd name="connsiteY2706" fmla="*/ 517313 h 1503200"/>
              <a:gd name="connsiteX2707" fmla="*/ 1150240 w 1807195"/>
              <a:gd name="connsiteY2707" fmla="*/ 519353 h 1503200"/>
              <a:gd name="connsiteX2708" fmla="*/ 1152960 w 1807195"/>
              <a:gd name="connsiteY2708" fmla="*/ 522187 h 1503200"/>
              <a:gd name="connsiteX2709" fmla="*/ 1158968 w 1807195"/>
              <a:gd name="connsiteY2709" fmla="*/ 526154 h 1503200"/>
              <a:gd name="connsiteX2710" fmla="*/ 1160328 w 1807195"/>
              <a:gd name="connsiteY2710" fmla="*/ 527628 h 1503200"/>
              <a:gd name="connsiteX2711" fmla="*/ 1160328 w 1807195"/>
              <a:gd name="connsiteY2711" fmla="*/ 528195 h 1503200"/>
              <a:gd name="connsiteX2712" fmla="*/ 1158854 w 1807195"/>
              <a:gd name="connsiteY2712" fmla="*/ 527854 h 1503200"/>
              <a:gd name="connsiteX2713" fmla="*/ 1153640 w 1807195"/>
              <a:gd name="connsiteY2713" fmla="*/ 524681 h 1503200"/>
              <a:gd name="connsiteX2714" fmla="*/ 1145253 w 1807195"/>
              <a:gd name="connsiteY2714" fmla="*/ 521054 h 1503200"/>
              <a:gd name="connsiteX2715" fmla="*/ 1139019 w 1807195"/>
              <a:gd name="connsiteY2715" fmla="*/ 520487 h 1503200"/>
              <a:gd name="connsiteX2716" fmla="*/ 1137318 w 1807195"/>
              <a:gd name="connsiteY2716" fmla="*/ 521280 h 1503200"/>
              <a:gd name="connsiteX2717" fmla="*/ 1134485 w 1807195"/>
              <a:gd name="connsiteY2717" fmla="*/ 525928 h 1503200"/>
              <a:gd name="connsiteX2718" fmla="*/ 1132104 w 1807195"/>
              <a:gd name="connsiteY2718" fmla="*/ 527514 h 1503200"/>
              <a:gd name="connsiteX2719" fmla="*/ 1128024 w 1807195"/>
              <a:gd name="connsiteY2719" fmla="*/ 529215 h 1503200"/>
              <a:gd name="connsiteX2720" fmla="*/ 1127004 w 1807195"/>
              <a:gd name="connsiteY2720" fmla="*/ 530688 h 1503200"/>
              <a:gd name="connsiteX2721" fmla="*/ 1129044 w 1807195"/>
              <a:gd name="connsiteY2721" fmla="*/ 531935 h 1503200"/>
              <a:gd name="connsiteX2722" fmla="*/ 1133465 w 1807195"/>
              <a:gd name="connsiteY2722" fmla="*/ 535675 h 1503200"/>
              <a:gd name="connsiteX2723" fmla="*/ 1135165 w 1807195"/>
              <a:gd name="connsiteY2723" fmla="*/ 537716 h 1503200"/>
              <a:gd name="connsiteX2724" fmla="*/ 1137545 w 1807195"/>
              <a:gd name="connsiteY2724" fmla="*/ 541343 h 1503200"/>
              <a:gd name="connsiteX2725" fmla="*/ 1138679 w 1807195"/>
              <a:gd name="connsiteY2725" fmla="*/ 542590 h 1503200"/>
              <a:gd name="connsiteX2726" fmla="*/ 1140492 w 1807195"/>
              <a:gd name="connsiteY2726" fmla="*/ 543496 h 1503200"/>
              <a:gd name="connsiteX2727" fmla="*/ 1142986 w 1807195"/>
              <a:gd name="connsiteY2727" fmla="*/ 544063 h 1503200"/>
              <a:gd name="connsiteX2728" fmla="*/ 1145026 w 1807195"/>
              <a:gd name="connsiteY2728" fmla="*/ 544403 h 1503200"/>
              <a:gd name="connsiteX2729" fmla="*/ 1148993 w 1807195"/>
              <a:gd name="connsiteY2729" fmla="*/ 544176 h 1503200"/>
              <a:gd name="connsiteX2730" fmla="*/ 1151827 w 1807195"/>
              <a:gd name="connsiteY2730" fmla="*/ 545310 h 1503200"/>
              <a:gd name="connsiteX2731" fmla="*/ 1152620 w 1807195"/>
              <a:gd name="connsiteY2731" fmla="*/ 547123 h 1503200"/>
              <a:gd name="connsiteX2732" fmla="*/ 1152620 w 1807195"/>
              <a:gd name="connsiteY2732" fmla="*/ 550070 h 1503200"/>
              <a:gd name="connsiteX2733" fmla="*/ 1152280 w 1807195"/>
              <a:gd name="connsiteY2733" fmla="*/ 553131 h 1503200"/>
              <a:gd name="connsiteX2734" fmla="*/ 1151600 w 1807195"/>
              <a:gd name="connsiteY2734" fmla="*/ 556418 h 1503200"/>
              <a:gd name="connsiteX2735" fmla="*/ 1149900 w 1807195"/>
              <a:gd name="connsiteY2735" fmla="*/ 567186 h 1503200"/>
              <a:gd name="connsiteX2736" fmla="*/ 1149220 w 1807195"/>
              <a:gd name="connsiteY2736" fmla="*/ 569793 h 1503200"/>
              <a:gd name="connsiteX2737" fmla="*/ 1148313 w 1807195"/>
              <a:gd name="connsiteY2737" fmla="*/ 570926 h 1503200"/>
              <a:gd name="connsiteX2738" fmla="*/ 1145933 w 1807195"/>
              <a:gd name="connsiteY2738" fmla="*/ 569679 h 1503200"/>
              <a:gd name="connsiteX2739" fmla="*/ 1144686 w 1807195"/>
              <a:gd name="connsiteY2739" fmla="*/ 568546 h 1503200"/>
              <a:gd name="connsiteX2740" fmla="*/ 1144346 w 1807195"/>
              <a:gd name="connsiteY2740" fmla="*/ 567752 h 1503200"/>
              <a:gd name="connsiteX2741" fmla="*/ 1144799 w 1807195"/>
              <a:gd name="connsiteY2741" fmla="*/ 567186 h 1503200"/>
              <a:gd name="connsiteX2742" fmla="*/ 1145593 w 1807195"/>
              <a:gd name="connsiteY2742" fmla="*/ 565372 h 1503200"/>
              <a:gd name="connsiteX2743" fmla="*/ 1143666 w 1807195"/>
              <a:gd name="connsiteY2743" fmla="*/ 564805 h 1503200"/>
              <a:gd name="connsiteX2744" fmla="*/ 1132444 w 1807195"/>
              <a:gd name="connsiteY2744" fmla="*/ 564805 h 1503200"/>
              <a:gd name="connsiteX2745" fmla="*/ 1128704 w 1807195"/>
              <a:gd name="connsiteY2745" fmla="*/ 565826 h 1503200"/>
              <a:gd name="connsiteX2746" fmla="*/ 1122470 w 1807195"/>
              <a:gd name="connsiteY2746" fmla="*/ 568886 h 1503200"/>
              <a:gd name="connsiteX2747" fmla="*/ 1118503 w 1807195"/>
              <a:gd name="connsiteY2747" fmla="*/ 570133 h 1503200"/>
              <a:gd name="connsiteX2748" fmla="*/ 1113856 w 1807195"/>
              <a:gd name="connsiteY2748" fmla="*/ 571266 h 1503200"/>
              <a:gd name="connsiteX2749" fmla="*/ 1113062 w 1807195"/>
              <a:gd name="connsiteY2749" fmla="*/ 570359 h 1503200"/>
              <a:gd name="connsiteX2750" fmla="*/ 1115442 w 1807195"/>
              <a:gd name="connsiteY2750" fmla="*/ 569113 h 1503200"/>
              <a:gd name="connsiteX2751" fmla="*/ 1121450 w 1807195"/>
              <a:gd name="connsiteY2751" fmla="*/ 566959 h 1503200"/>
              <a:gd name="connsiteX2752" fmla="*/ 1126210 w 1807195"/>
              <a:gd name="connsiteY2752" fmla="*/ 564239 h 1503200"/>
              <a:gd name="connsiteX2753" fmla="*/ 1130064 w 1807195"/>
              <a:gd name="connsiteY2753" fmla="*/ 562992 h 1503200"/>
              <a:gd name="connsiteX2754" fmla="*/ 1137318 w 1807195"/>
              <a:gd name="connsiteY2754" fmla="*/ 561632 h 1503200"/>
              <a:gd name="connsiteX2755" fmla="*/ 1142759 w 1807195"/>
              <a:gd name="connsiteY2755" fmla="*/ 558571 h 1503200"/>
              <a:gd name="connsiteX2756" fmla="*/ 1145139 w 1807195"/>
              <a:gd name="connsiteY2756" fmla="*/ 556531 h 1503200"/>
              <a:gd name="connsiteX2757" fmla="*/ 1144006 w 1807195"/>
              <a:gd name="connsiteY2757" fmla="*/ 554718 h 1503200"/>
              <a:gd name="connsiteX2758" fmla="*/ 1138905 w 1807195"/>
              <a:gd name="connsiteY2758" fmla="*/ 550864 h 1503200"/>
              <a:gd name="connsiteX2759" fmla="*/ 1134598 w 1807195"/>
              <a:gd name="connsiteY2759" fmla="*/ 548257 h 1503200"/>
              <a:gd name="connsiteX2760" fmla="*/ 1130291 w 1807195"/>
              <a:gd name="connsiteY2760" fmla="*/ 544743 h 1503200"/>
              <a:gd name="connsiteX2761" fmla="*/ 1124397 w 1807195"/>
              <a:gd name="connsiteY2761" fmla="*/ 539416 h 1503200"/>
              <a:gd name="connsiteX2762" fmla="*/ 1120656 w 1807195"/>
              <a:gd name="connsiteY2762" fmla="*/ 534202 h 1503200"/>
              <a:gd name="connsiteX2763" fmla="*/ 1119070 w 1807195"/>
              <a:gd name="connsiteY2763" fmla="*/ 528988 h 1503200"/>
              <a:gd name="connsiteX2764" fmla="*/ 1118163 w 1807195"/>
              <a:gd name="connsiteY2764" fmla="*/ 525021 h 1503200"/>
              <a:gd name="connsiteX2765" fmla="*/ 1117936 w 1807195"/>
              <a:gd name="connsiteY2765" fmla="*/ 522187 h 1503200"/>
              <a:gd name="connsiteX2766" fmla="*/ 1117936 w 1807195"/>
              <a:gd name="connsiteY2766" fmla="*/ 519240 h 1503200"/>
              <a:gd name="connsiteX2767" fmla="*/ 1118503 w 1807195"/>
              <a:gd name="connsiteY2767" fmla="*/ 513459 h 1503200"/>
              <a:gd name="connsiteX2768" fmla="*/ 1118503 w 1807195"/>
              <a:gd name="connsiteY2768" fmla="*/ 510966 h 1503200"/>
              <a:gd name="connsiteX2769" fmla="*/ 1117369 w 1807195"/>
              <a:gd name="connsiteY2769" fmla="*/ 508359 h 1503200"/>
              <a:gd name="connsiteX2770" fmla="*/ 1112949 w 1807195"/>
              <a:gd name="connsiteY2770" fmla="*/ 502692 h 1503200"/>
              <a:gd name="connsiteX2771" fmla="*/ 1111702 w 1807195"/>
              <a:gd name="connsiteY2771" fmla="*/ 500085 h 1503200"/>
              <a:gd name="connsiteX2772" fmla="*/ 1111475 w 1807195"/>
              <a:gd name="connsiteY2772" fmla="*/ 498498 h 1503200"/>
              <a:gd name="connsiteX2773" fmla="*/ 1112269 w 1807195"/>
              <a:gd name="connsiteY2773" fmla="*/ 493964 h 1503200"/>
              <a:gd name="connsiteX2774" fmla="*/ 1113402 w 1807195"/>
              <a:gd name="connsiteY2774" fmla="*/ 492264 h 1503200"/>
              <a:gd name="connsiteX2775" fmla="*/ 1115329 w 1807195"/>
              <a:gd name="connsiteY2775" fmla="*/ 490223 h 1503200"/>
              <a:gd name="connsiteX2776" fmla="*/ 1123377 w 1807195"/>
              <a:gd name="connsiteY2776" fmla="*/ 477529 h 1503200"/>
              <a:gd name="connsiteX2777" fmla="*/ 1125190 w 1807195"/>
              <a:gd name="connsiteY2777" fmla="*/ 475262 h 1503200"/>
              <a:gd name="connsiteX2778" fmla="*/ 1131764 w 1807195"/>
              <a:gd name="connsiteY2778" fmla="*/ 468914 h 1503200"/>
              <a:gd name="connsiteX2779" fmla="*/ 1135618 w 1807195"/>
              <a:gd name="connsiteY2779" fmla="*/ 466081 h 1503200"/>
              <a:gd name="connsiteX2780" fmla="*/ 1141512 w 1807195"/>
              <a:gd name="connsiteY2780" fmla="*/ 462794 h 1503200"/>
              <a:gd name="connsiteX2781" fmla="*/ 1146159 w 1807195"/>
              <a:gd name="connsiteY2781" fmla="*/ 458940 h 1503200"/>
              <a:gd name="connsiteX2782" fmla="*/ 1146726 w 1807195"/>
              <a:gd name="connsiteY2782" fmla="*/ 457806 h 1503200"/>
              <a:gd name="connsiteX2783" fmla="*/ 1145933 w 1807195"/>
              <a:gd name="connsiteY2783" fmla="*/ 455993 h 1503200"/>
              <a:gd name="connsiteX2784" fmla="*/ 1145366 w 1807195"/>
              <a:gd name="connsiteY2784" fmla="*/ 455313 h 1503200"/>
              <a:gd name="connsiteX2785" fmla="*/ 1143326 w 1807195"/>
              <a:gd name="connsiteY2785" fmla="*/ 454066 h 1503200"/>
              <a:gd name="connsiteX2786" fmla="*/ 1126097 w 1807195"/>
              <a:gd name="connsiteY2786" fmla="*/ 452252 h 1503200"/>
              <a:gd name="connsiteX2787" fmla="*/ 1116803 w 1807195"/>
              <a:gd name="connsiteY2787" fmla="*/ 452026 h 1503200"/>
              <a:gd name="connsiteX2788" fmla="*/ 1109435 w 1807195"/>
              <a:gd name="connsiteY2788" fmla="*/ 452932 h 1503200"/>
              <a:gd name="connsiteX2789" fmla="*/ 1095040 w 1807195"/>
              <a:gd name="connsiteY2789" fmla="*/ 456106 h 1503200"/>
              <a:gd name="connsiteX2790" fmla="*/ 1089939 w 1807195"/>
              <a:gd name="connsiteY2790" fmla="*/ 457693 h 1503200"/>
              <a:gd name="connsiteX2791" fmla="*/ 1085746 w 1807195"/>
              <a:gd name="connsiteY2791" fmla="*/ 459847 h 1503200"/>
              <a:gd name="connsiteX2792" fmla="*/ 1080758 w 1807195"/>
              <a:gd name="connsiteY2792" fmla="*/ 463134 h 1503200"/>
              <a:gd name="connsiteX2793" fmla="*/ 1069764 w 1807195"/>
              <a:gd name="connsiteY2793" fmla="*/ 471295 h 1503200"/>
              <a:gd name="connsiteX2794" fmla="*/ 1069311 w 1807195"/>
              <a:gd name="connsiteY2794" fmla="*/ 471975 h 1503200"/>
              <a:gd name="connsiteX2795" fmla="*/ 1069084 w 1807195"/>
              <a:gd name="connsiteY2795" fmla="*/ 472995 h 1503200"/>
              <a:gd name="connsiteX2796" fmla="*/ 1069084 w 1807195"/>
              <a:gd name="connsiteY2796" fmla="*/ 474355 h 1503200"/>
              <a:gd name="connsiteX2797" fmla="*/ 1068630 w 1807195"/>
              <a:gd name="connsiteY2797" fmla="*/ 475262 h 1503200"/>
              <a:gd name="connsiteX2798" fmla="*/ 1064210 w 1807195"/>
              <a:gd name="connsiteY2798" fmla="*/ 477755 h 1503200"/>
              <a:gd name="connsiteX2799" fmla="*/ 1061376 w 1807195"/>
              <a:gd name="connsiteY2799" fmla="*/ 480702 h 1503200"/>
              <a:gd name="connsiteX2800" fmla="*/ 1059109 w 1807195"/>
              <a:gd name="connsiteY2800" fmla="*/ 483876 h 1503200"/>
              <a:gd name="connsiteX2801" fmla="*/ 1058316 w 1807195"/>
              <a:gd name="connsiteY2801" fmla="*/ 485576 h 1503200"/>
              <a:gd name="connsiteX2802" fmla="*/ 1057862 w 1807195"/>
              <a:gd name="connsiteY2802" fmla="*/ 487730 h 1503200"/>
              <a:gd name="connsiteX2803" fmla="*/ 1057409 w 1807195"/>
              <a:gd name="connsiteY2803" fmla="*/ 490790 h 1503200"/>
              <a:gd name="connsiteX2804" fmla="*/ 1057069 w 1807195"/>
              <a:gd name="connsiteY2804" fmla="*/ 495097 h 1503200"/>
              <a:gd name="connsiteX2805" fmla="*/ 1056389 w 1807195"/>
              <a:gd name="connsiteY2805" fmla="*/ 496684 h 1503200"/>
              <a:gd name="connsiteX2806" fmla="*/ 1052762 w 1807195"/>
              <a:gd name="connsiteY2806" fmla="*/ 501445 h 1503200"/>
              <a:gd name="connsiteX2807" fmla="*/ 1049361 w 1807195"/>
              <a:gd name="connsiteY2807" fmla="*/ 506545 h 1503200"/>
              <a:gd name="connsiteX2808" fmla="*/ 1046981 w 1807195"/>
              <a:gd name="connsiteY2808" fmla="*/ 510739 h 1503200"/>
              <a:gd name="connsiteX2809" fmla="*/ 1046074 w 1807195"/>
              <a:gd name="connsiteY2809" fmla="*/ 513006 h 1503200"/>
              <a:gd name="connsiteX2810" fmla="*/ 1045848 w 1807195"/>
              <a:gd name="connsiteY2810" fmla="*/ 514820 h 1503200"/>
              <a:gd name="connsiteX2811" fmla="*/ 1045848 w 1807195"/>
              <a:gd name="connsiteY2811" fmla="*/ 517087 h 1503200"/>
              <a:gd name="connsiteX2812" fmla="*/ 1046188 w 1807195"/>
              <a:gd name="connsiteY2812" fmla="*/ 519807 h 1503200"/>
              <a:gd name="connsiteX2813" fmla="*/ 1046868 w 1807195"/>
              <a:gd name="connsiteY2813" fmla="*/ 521507 h 1503200"/>
              <a:gd name="connsiteX2814" fmla="*/ 1049135 w 1807195"/>
              <a:gd name="connsiteY2814" fmla="*/ 522641 h 1503200"/>
              <a:gd name="connsiteX2815" fmla="*/ 1050268 w 1807195"/>
              <a:gd name="connsiteY2815" fmla="*/ 522867 h 1503200"/>
              <a:gd name="connsiteX2816" fmla="*/ 1050268 w 1807195"/>
              <a:gd name="connsiteY2816" fmla="*/ 523547 h 1503200"/>
              <a:gd name="connsiteX2817" fmla="*/ 1044601 w 1807195"/>
              <a:gd name="connsiteY2817" fmla="*/ 528081 h 1503200"/>
              <a:gd name="connsiteX2818" fmla="*/ 1042674 w 1807195"/>
              <a:gd name="connsiteY2818" fmla="*/ 532162 h 1503200"/>
              <a:gd name="connsiteX2819" fmla="*/ 1042674 w 1807195"/>
              <a:gd name="connsiteY2819" fmla="*/ 534089 h 1503200"/>
              <a:gd name="connsiteX2820" fmla="*/ 1043694 w 1807195"/>
              <a:gd name="connsiteY2820" fmla="*/ 536242 h 1503200"/>
              <a:gd name="connsiteX2821" fmla="*/ 1044601 w 1807195"/>
              <a:gd name="connsiteY2821" fmla="*/ 540549 h 1503200"/>
              <a:gd name="connsiteX2822" fmla="*/ 1045508 w 1807195"/>
              <a:gd name="connsiteY2822" fmla="*/ 547010 h 1503200"/>
              <a:gd name="connsiteX2823" fmla="*/ 1046414 w 1807195"/>
              <a:gd name="connsiteY2823" fmla="*/ 550864 h 1503200"/>
              <a:gd name="connsiteX2824" fmla="*/ 1047208 w 1807195"/>
              <a:gd name="connsiteY2824" fmla="*/ 552111 h 1503200"/>
              <a:gd name="connsiteX2825" fmla="*/ 1049475 w 1807195"/>
              <a:gd name="connsiteY2825" fmla="*/ 553697 h 1503200"/>
              <a:gd name="connsiteX2826" fmla="*/ 1055142 w 1807195"/>
              <a:gd name="connsiteY2826" fmla="*/ 556644 h 1503200"/>
              <a:gd name="connsiteX2827" fmla="*/ 1062056 w 1807195"/>
              <a:gd name="connsiteY2827" fmla="*/ 559251 h 1503200"/>
              <a:gd name="connsiteX2828" fmla="*/ 1072031 w 1807195"/>
              <a:gd name="connsiteY2828" fmla="*/ 561178 h 1503200"/>
              <a:gd name="connsiteX2829" fmla="*/ 1082799 w 1807195"/>
              <a:gd name="connsiteY2829" fmla="*/ 561745 h 1503200"/>
              <a:gd name="connsiteX2830" fmla="*/ 1086653 w 1807195"/>
              <a:gd name="connsiteY2830" fmla="*/ 562539 h 1503200"/>
              <a:gd name="connsiteX2831" fmla="*/ 1088919 w 1807195"/>
              <a:gd name="connsiteY2831" fmla="*/ 563785 h 1503200"/>
              <a:gd name="connsiteX2832" fmla="*/ 1092773 w 1807195"/>
              <a:gd name="connsiteY2832" fmla="*/ 566619 h 1503200"/>
              <a:gd name="connsiteX2833" fmla="*/ 1096967 w 1807195"/>
              <a:gd name="connsiteY2833" fmla="*/ 568886 h 1503200"/>
              <a:gd name="connsiteX2834" fmla="*/ 1101614 w 1807195"/>
              <a:gd name="connsiteY2834" fmla="*/ 570586 h 1503200"/>
              <a:gd name="connsiteX2835" fmla="*/ 1100821 w 1807195"/>
              <a:gd name="connsiteY2835" fmla="*/ 571606 h 1503200"/>
              <a:gd name="connsiteX2836" fmla="*/ 1093567 w 1807195"/>
              <a:gd name="connsiteY2836" fmla="*/ 572853 h 1503200"/>
              <a:gd name="connsiteX2837" fmla="*/ 1087219 w 1807195"/>
              <a:gd name="connsiteY2837" fmla="*/ 573306 h 1503200"/>
              <a:gd name="connsiteX2838" fmla="*/ 1083252 w 1807195"/>
              <a:gd name="connsiteY2838" fmla="*/ 573080 h 1503200"/>
              <a:gd name="connsiteX2839" fmla="*/ 1077698 w 1807195"/>
              <a:gd name="connsiteY2839" fmla="*/ 571720 h 1503200"/>
              <a:gd name="connsiteX2840" fmla="*/ 1073504 w 1807195"/>
              <a:gd name="connsiteY2840" fmla="*/ 569906 h 1503200"/>
              <a:gd name="connsiteX2841" fmla="*/ 1069877 w 1807195"/>
              <a:gd name="connsiteY2841" fmla="*/ 569339 h 1503200"/>
              <a:gd name="connsiteX2842" fmla="*/ 1063190 w 1807195"/>
              <a:gd name="connsiteY2842" fmla="*/ 569339 h 1503200"/>
              <a:gd name="connsiteX2843" fmla="*/ 1056276 w 1807195"/>
              <a:gd name="connsiteY2843" fmla="*/ 568433 h 1503200"/>
              <a:gd name="connsiteX2844" fmla="*/ 1054462 w 1807195"/>
              <a:gd name="connsiteY2844" fmla="*/ 568659 h 1503200"/>
              <a:gd name="connsiteX2845" fmla="*/ 1055369 w 1807195"/>
              <a:gd name="connsiteY2845" fmla="*/ 569679 h 1503200"/>
              <a:gd name="connsiteX2846" fmla="*/ 1056162 w 1807195"/>
              <a:gd name="connsiteY2846" fmla="*/ 571266 h 1503200"/>
              <a:gd name="connsiteX2847" fmla="*/ 1058543 w 1807195"/>
              <a:gd name="connsiteY2847" fmla="*/ 578747 h 1503200"/>
              <a:gd name="connsiteX2848" fmla="*/ 1059563 w 1807195"/>
              <a:gd name="connsiteY2848" fmla="*/ 580787 h 1503200"/>
              <a:gd name="connsiteX2849" fmla="*/ 1066930 w 1807195"/>
              <a:gd name="connsiteY2849" fmla="*/ 590308 h 1503200"/>
              <a:gd name="connsiteX2850" fmla="*/ 1068290 w 1807195"/>
              <a:gd name="connsiteY2850" fmla="*/ 591442 h 1503200"/>
              <a:gd name="connsiteX2851" fmla="*/ 1070784 w 1807195"/>
              <a:gd name="connsiteY2851" fmla="*/ 592349 h 1503200"/>
              <a:gd name="connsiteX2852" fmla="*/ 1076111 w 1807195"/>
              <a:gd name="connsiteY2852" fmla="*/ 593482 h 1503200"/>
              <a:gd name="connsiteX2853" fmla="*/ 1080645 w 1807195"/>
              <a:gd name="connsiteY2853" fmla="*/ 596429 h 1503200"/>
              <a:gd name="connsiteX2854" fmla="*/ 1086312 w 1807195"/>
              <a:gd name="connsiteY2854" fmla="*/ 601076 h 1503200"/>
              <a:gd name="connsiteX2855" fmla="*/ 1087559 w 1807195"/>
              <a:gd name="connsiteY2855" fmla="*/ 601303 h 1503200"/>
              <a:gd name="connsiteX2856" fmla="*/ 1088579 w 1807195"/>
              <a:gd name="connsiteY2856" fmla="*/ 600850 h 1503200"/>
              <a:gd name="connsiteX2857" fmla="*/ 1091073 w 1807195"/>
              <a:gd name="connsiteY2857" fmla="*/ 598809 h 1503200"/>
              <a:gd name="connsiteX2858" fmla="*/ 1092093 w 1807195"/>
              <a:gd name="connsiteY2858" fmla="*/ 598469 h 1503200"/>
              <a:gd name="connsiteX2859" fmla="*/ 1094473 w 1807195"/>
              <a:gd name="connsiteY2859" fmla="*/ 598243 h 1503200"/>
              <a:gd name="connsiteX2860" fmla="*/ 1099914 w 1807195"/>
              <a:gd name="connsiteY2860" fmla="*/ 598923 h 1503200"/>
              <a:gd name="connsiteX2861" fmla="*/ 1103541 w 1807195"/>
              <a:gd name="connsiteY2861" fmla="*/ 598356 h 1503200"/>
              <a:gd name="connsiteX2862" fmla="*/ 1103314 w 1807195"/>
              <a:gd name="connsiteY2862" fmla="*/ 597563 h 1503200"/>
              <a:gd name="connsiteX2863" fmla="*/ 1101614 w 1807195"/>
              <a:gd name="connsiteY2863" fmla="*/ 596316 h 1503200"/>
              <a:gd name="connsiteX2864" fmla="*/ 1101274 w 1807195"/>
              <a:gd name="connsiteY2864" fmla="*/ 595409 h 1503200"/>
              <a:gd name="connsiteX2865" fmla="*/ 1102294 w 1807195"/>
              <a:gd name="connsiteY2865" fmla="*/ 594956 h 1503200"/>
              <a:gd name="connsiteX2866" fmla="*/ 1108755 w 1807195"/>
              <a:gd name="connsiteY2866" fmla="*/ 595862 h 1503200"/>
              <a:gd name="connsiteX2867" fmla="*/ 1110909 w 1807195"/>
              <a:gd name="connsiteY2867" fmla="*/ 595862 h 1503200"/>
              <a:gd name="connsiteX2868" fmla="*/ 1112496 w 1807195"/>
              <a:gd name="connsiteY2868" fmla="*/ 595296 h 1503200"/>
              <a:gd name="connsiteX2869" fmla="*/ 1117143 w 1807195"/>
              <a:gd name="connsiteY2869" fmla="*/ 592689 h 1503200"/>
              <a:gd name="connsiteX2870" fmla="*/ 1116463 w 1807195"/>
              <a:gd name="connsiteY2870" fmla="*/ 593482 h 1503200"/>
              <a:gd name="connsiteX2871" fmla="*/ 1115782 w 1807195"/>
              <a:gd name="connsiteY2871" fmla="*/ 594956 h 1503200"/>
              <a:gd name="connsiteX2872" fmla="*/ 1115102 w 1807195"/>
              <a:gd name="connsiteY2872" fmla="*/ 597223 h 1503200"/>
              <a:gd name="connsiteX2873" fmla="*/ 1115442 w 1807195"/>
              <a:gd name="connsiteY2873" fmla="*/ 599716 h 1503200"/>
              <a:gd name="connsiteX2874" fmla="*/ 1117936 w 1807195"/>
              <a:gd name="connsiteY2874" fmla="*/ 604250 h 1503200"/>
              <a:gd name="connsiteX2875" fmla="*/ 1118730 w 1807195"/>
              <a:gd name="connsiteY2875" fmla="*/ 605383 h 1503200"/>
              <a:gd name="connsiteX2876" fmla="*/ 1121223 w 1807195"/>
              <a:gd name="connsiteY2876" fmla="*/ 606970 h 1503200"/>
              <a:gd name="connsiteX2877" fmla="*/ 1129837 w 1807195"/>
              <a:gd name="connsiteY2877" fmla="*/ 609691 h 1503200"/>
              <a:gd name="connsiteX2878" fmla="*/ 1136978 w 1807195"/>
              <a:gd name="connsiteY2878" fmla="*/ 606744 h 1503200"/>
              <a:gd name="connsiteX2879" fmla="*/ 1144799 w 1807195"/>
              <a:gd name="connsiteY2879" fmla="*/ 608104 h 1503200"/>
              <a:gd name="connsiteX2880" fmla="*/ 1147746 w 1807195"/>
              <a:gd name="connsiteY2880" fmla="*/ 608104 h 1503200"/>
              <a:gd name="connsiteX2881" fmla="*/ 1149333 w 1807195"/>
              <a:gd name="connsiteY2881" fmla="*/ 608671 h 1503200"/>
              <a:gd name="connsiteX2882" fmla="*/ 1150693 w 1807195"/>
              <a:gd name="connsiteY2882" fmla="*/ 609804 h 1503200"/>
              <a:gd name="connsiteX2883" fmla="*/ 1155680 w 1807195"/>
              <a:gd name="connsiteY2883" fmla="*/ 610937 h 1503200"/>
              <a:gd name="connsiteX2884" fmla="*/ 1169282 w 1807195"/>
              <a:gd name="connsiteY2884" fmla="*/ 612638 h 1503200"/>
              <a:gd name="connsiteX2885" fmla="*/ 1175970 w 1807195"/>
              <a:gd name="connsiteY2885" fmla="*/ 612638 h 1503200"/>
              <a:gd name="connsiteX2886" fmla="*/ 1183790 w 1807195"/>
              <a:gd name="connsiteY2886" fmla="*/ 610824 h 1503200"/>
              <a:gd name="connsiteX2887" fmla="*/ 1185037 w 1807195"/>
              <a:gd name="connsiteY2887" fmla="*/ 611051 h 1503200"/>
              <a:gd name="connsiteX2888" fmla="*/ 1188438 w 1807195"/>
              <a:gd name="connsiteY2888" fmla="*/ 612411 h 1503200"/>
              <a:gd name="connsiteX2889" fmla="*/ 1197392 w 1807195"/>
              <a:gd name="connsiteY2889" fmla="*/ 616491 h 1503200"/>
              <a:gd name="connsiteX2890" fmla="*/ 1201359 w 1807195"/>
              <a:gd name="connsiteY2890" fmla="*/ 617625 h 1503200"/>
              <a:gd name="connsiteX2891" fmla="*/ 1204533 w 1807195"/>
              <a:gd name="connsiteY2891" fmla="*/ 617625 h 1503200"/>
              <a:gd name="connsiteX2892" fmla="*/ 1208273 w 1807195"/>
              <a:gd name="connsiteY2892" fmla="*/ 616378 h 1503200"/>
              <a:gd name="connsiteX2893" fmla="*/ 1216321 w 1807195"/>
              <a:gd name="connsiteY2893" fmla="*/ 613431 h 1503200"/>
              <a:gd name="connsiteX2894" fmla="*/ 1229469 w 1807195"/>
              <a:gd name="connsiteY2894" fmla="*/ 621819 h 1503200"/>
              <a:gd name="connsiteX2895" fmla="*/ 1231169 w 1807195"/>
              <a:gd name="connsiteY2895" fmla="*/ 620232 h 1503200"/>
              <a:gd name="connsiteX2896" fmla="*/ 1231169 w 1807195"/>
              <a:gd name="connsiteY2896" fmla="*/ 619438 h 1503200"/>
              <a:gd name="connsiteX2897" fmla="*/ 1229469 w 1807195"/>
              <a:gd name="connsiteY2897" fmla="*/ 617172 h 1503200"/>
              <a:gd name="connsiteX2898" fmla="*/ 1227429 w 1807195"/>
              <a:gd name="connsiteY2898" fmla="*/ 615245 h 1503200"/>
              <a:gd name="connsiteX2899" fmla="*/ 1223915 w 1807195"/>
              <a:gd name="connsiteY2899" fmla="*/ 611958 h 1503200"/>
              <a:gd name="connsiteX2900" fmla="*/ 1221195 w 1807195"/>
              <a:gd name="connsiteY2900" fmla="*/ 610371 h 1503200"/>
              <a:gd name="connsiteX2901" fmla="*/ 1219268 w 1807195"/>
              <a:gd name="connsiteY2901" fmla="*/ 610371 h 1503200"/>
              <a:gd name="connsiteX2902" fmla="*/ 1217114 w 1807195"/>
              <a:gd name="connsiteY2902" fmla="*/ 609464 h 1503200"/>
              <a:gd name="connsiteX2903" fmla="*/ 1214621 w 1807195"/>
              <a:gd name="connsiteY2903" fmla="*/ 607650 h 1503200"/>
              <a:gd name="connsiteX2904" fmla="*/ 1216547 w 1807195"/>
              <a:gd name="connsiteY2904" fmla="*/ 606970 h 1503200"/>
              <a:gd name="connsiteX2905" fmla="*/ 1225955 w 1807195"/>
              <a:gd name="connsiteY2905" fmla="*/ 607764 h 1503200"/>
              <a:gd name="connsiteX2906" fmla="*/ 1231509 w 1807195"/>
              <a:gd name="connsiteY2906" fmla="*/ 609124 h 1503200"/>
              <a:gd name="connsiteX2907" fmla="*/ 1234683 w 1807195"/>
              <a:gd name="connsiteY2907" fmla="*/ 609351 h 1503200"/>
              <a:gd name="connsiteX2908" fmla="*/ 1240464 w 1807195"/>
              <a:gd name="connsiteY2908" fmla="*/ 611051 h 1503200"/>
              <a:gd name="connsiteX2909" fmla="*/ 1243071 w 1807195"/>
              <a:gd name="connsiteY2909" fmla="*/ 611618 h 1503200"/>
              <a:gd name="connsiteX2910" fmla="*/ 1245111 w 1807195"/>
              <a:gd name="connsiteY2910" fmla="*/ 611618 h 1503200"/>
              <a:gd name="connsiteX2911" fmla="*/ 1256332 w 1807195"/>
              <a:gd name="connsiteY2911" fmla="*/ 615698 h 1503200"/>
              <a:gd name="connsiteX2912" fmla="*/ 1258372 w 1807195"/>
              <a:gd name="connsiteY2912" fmla="*/ 615925 h 1503200"/>
              <a:gd name="connsiteX2913" fmla="*/ 1262680 w 1807195"/>
              <a:gd name="connsiteY2913" fmla="*/ 615585 h 1503200"/>
              <a:gd name="connsiteX2914" fmla="*/ 1266987 w 1807195"/>
              <a:gd name="connsiteY2914" fmla="*/ 614338 h 1503200"/>
              <a:gd name="connsiteX2915" fmla="*/ 1271181 w 1807195"/>
              <a:gd name="connsiteY2915" fmla="*/ 612298 h 1503200"/>
              <a:gd name="connsiteX2916" fmla="*/ 1272654 w 1807195"/>
              <a:gd name="connsiteY2916" fmla="*/ 611051 h 1503200"/>
              <a:gd name="connsiteX2917" fmla="*/ 1273447 w 1807195"/>
              <a:gd name="connsiteY2917" fmla="*/ 609577 h 1503200"/>
              <a:gd name="connsiteX2918" fmla="*/ 1273447 w 1807195"/>
              <a:gd name="connsiteY2918" fmla="*/ 607310 h 1503200"/>
              <a:gd name="connsiteX2919" fmla="*/ 1272767 w 1807195"/>
              <a:gd name="connsiteY2919" fmla="*/ 604363 h 1503200"/>
              <a:gd name="connsiteX2920" fmla="*/ 1271634 w 1807195"/>
              <a:gd name="connsiteY2920" fmla="*/ 601870 h 1503200"/>
              <a:gd name="connsiteX2921" fmla="*/ 1270160 w 1807195"/>
              <a:gd name="connsiteY2921" fmla="*/ 599829 h 1503200"/>
              <a:gd name="connsiteX2922" fmla="*/ 1268460 w 1807195"/>
              <a:gd name="connsiteY2922" fmla="*/ 598583 h 1503200"/>
              <a:gd name="connsiteX2923" fmla="*/ 1261659 w 1807195"/>
              <a:gd name="connsiteY2923" fmla="*/ 596656 h 1503200"/>
              <a:gd name="connsiteX2924" fmla="*/ 1260526 w 1807195"/>
              <a:gd name="connsiteY2924" fmla="*/ 595522 h 1503200"/>
              <a:gd name="connsiteX2925" fmla="*/ 1260526 w 1807195"/>
              <a:gd name="connsiteY2925" fmla="*/ 594049 h 1503200"/>
              <a:gd name="connsiteX2926" fmla="*/ 1261773 w 1807195"/>
              <a:gd name="connsiteY2926" fmla="*/ 592235 h 1503200"/>
              <a:gd name="connsiteX2927" fmla="*/ 1263700 w 1807195"/>
              <a:gd name="connsiteY2927" fmla="*/ 590082 h 1503200"/>
              <a:gd name="connsiteX2928" fmla="*/ 1265626 w 1807195"/>
              <a:gd name="connsiteY2928" fmla="*/ 588495 h 1503200"/>
              <a:gd name="connsiteX2929" fmla="*/ 1267553 w 1807195"/>
              <a:gd name="connsiteY2929" fmla="*/ 587361 h 1503200"/>
              <a:gd name="connsiteX2930" fmla="*/ 1269367 w 1807195"/>
              <a:gd name="connsiteY2930" fmla="*/ 588268 h 1503200"/>
              <a:gd name="connsiteX2931" fmla="*/ 1270954 w 1807195"/>
              <a:gd name="connsiteY2931" fmla="*/ 591215 h 1503200"/>
              <a:gd name="connsiteX2932" fmla="*/ 1272314 w 1807195"/>
              <a:gd name="connsiteY2932" fmla="*/ 593029 h 1503200"/>
              <a:gd name="connsiteX2933" fmla="*/ 1273561 w 1807195"/>
              <a:gd name="connsiteY2933" fmla="*/ 593709 h 1503200"/>
              <a:gd name="connsiteX2934" fmla="*/ 1276621 w 1807195"/>
              <a:gd name="connsiteY2934" fmla="*/ 597336 h 1503200"/>
              <a:gd name="connsiteX2935" fmla="*/ 1277528 w 1807195"/>
              <a:gd name="connsiteY2935" fmla="*/ 597676 h 1503200"/>
              <a:gd name="connsiteX2936" fmla="*/ 1279228 w 1807195"/>
              <a:gd name="connsiteY2936" fmla="*/ 598923 h 1503200"/>
              <a:gd name="connsiteX2937" fmla="*/ 1283535 w 1807195"/>
              <a:gd name="connsiteY2937" fmla="*/ 602323 h 1503200"/>
              <a:gd name="connsiteX2938" fmla="*/ 1284555 w 1807195"/>
              <a:gd name="connsiteY2938" fmla="*/ 602776 h 1503200"/>
              <a:gd name="connsiteX2939" fmla="*/ 1286029 w 1807195"/>
              <a:gd name="connsiteY2939" fmla="*/ 602776 h 1503200"/>
              <a:gd name="connsiteX2940" fmla="*/ 1292490 w 1807195"/>
              <a:gd name="connsiteY2940" fmla="*/ 601643 h 1503200"/>
              <a:gd name="connsiteX2941" fmla="*/ 1293850 w 1807195"/>
              <a:gd name="connsiteY2941" fmla="*/ 601983 h 1503200"/>
              <a:gd name="connsiteX2942" fmla="*/ 1294870 w 1807195"/>
              <a:gd name="connsiteY2942" fmla="*/ 604703 h 1503200"/>
              <a:gd name="connsiteX2943" fmla="*/ 1295890 w 1807195"/>
              <a:gd name="connsiteY2943" fmla="*/ 609804 h 1503200"/>
              <a:gd name="connsiteX2944" fmla="*/ 1296117 w 1807195"/>
              <a:gd name="connsiteY2944" fmla="*/ 612751 h 1503200"/>
              <a:gd name="connsiteX2945" fmla="*/ 1296683 w 1807195"/>
              <a:gd name="connsiteY2945" fmla="*/ 615358 h 1503200"/>
              <a:gd name="connsiteX2946" fmla="*/ 1297590 w 1807195"/>
              <a:gd name="connsiteY2946" fmla="*/ 617512 h 1503200"/>
              <a:gd name="connsiteX2947" fmla="*/ 1299630 w 1807195"/>
              <a:gd name="connsiteY2947" fmla="*/ 617852 h 1503200"/>
              <a:gd name="connsiteX2948" fmla="*/ 1304958 w 1807195"/>
              <a:gd name="connsiteY2948" fmla="*/ 617172 h 1503200"/>
              <a:gd name="connsiteX2949" fmla="*/ 1309378 w 1807195"/>
              <a:gd name="connsiteY2949" fmla="*/ 617852 h 1503200"/>
              <a:gd name="connsiteX2950" fmla="*/ 1310512 w 1807195"/>
              <a:gd name="connsiteY2950" fmla="*/ 618305 h 1503200"/>
              <a:gd name="connsiteX2951" fmla="*/ 1312665 w 1807195"/>
              <a:gd name="connsiteY2951" fmla="*/ 620232 h 1503200"/>
              <a:gd name="connsiteX2952" fmla="*/ 1312439 w 1807195"/>
              <a:gd name="connsiteY2952" fmla="*/ 621365 h 1503200"/>
              <a:gd name="connsiteX2953" fmla="*/ 1309378 w 1807195"/>
              <a:gd name="connsiteY2953" fmla="*/ 623519 h 1503200"/>
              <a:gd name="connsiteX2954" fmla="*/ 1307565 w 1807195"/>
              <a:gd name="connsiteY2954" fmla="*/ 624199 h 1503200"/>
              <a:gd name="connsiteX2955" fmla="*/ 1307111 w 1807195"/>
              <a:gd name="connsiteY2955" fmla="*/ 624879 h 1503200"/>
              <a:gd name="connsiteX2956" fmla="*/ 1307905 w 1807195"/>
              <a:gd name="connsiteY2956" fmla="*/ 625559 h 1503200"/>
              <a:gd name="connsiteX2957" fmla="*/ 1309378 w 1807195"/>
              <a:gd name="connsiteY2957" fmla="*/ 626239 h 1503200"/>
              <a:gd name="connsiteX2958" fmla="*/ 1311532 w 1807195"/>
              <a:gd name="connsiteY2958" fmla="*/ 626466 h 1503200"/>
              <a:gd name="connsiteX2959" fmla="*/ 1315046 w 1807195"/>
              <a:gd name="connsiteY2959" fmla="*/ 627939 h 1503200"/>
              <a:gd name="connsiteX2960" fmla="*/ 1316179 w 1807195"/>
              <a:gd name="connsiteY2960" fmla="*/ 627259 h 1503200"/>
              <a:gd name="connsiteX2961" fmla="*/ 1318106 w 1807195"/>
              <a:gd name="connsiteY2961" fmla="*/ 624766 h 1503200"/>
              <a:gd name="connsiteX2962" fmla="*/ 1319693 w 1807195"/>
              <a:gd name="connsiteY2962" fmla="*/ 623632 h 1503200"/>
              <a:gd name="connsiteX2963" fmla="*/ 1321506 w 1807195"/>
              <a:gd name="connsiteY2963" fmla="*/ 623632 h 1503200"/>
              <a:gd name="connsiteX2964" fmla="*/ 1325360 w 1807195"/>
              <a:gd name="connsiteY2964" fmla="*/ 624539 h 1503200"/>
              <a:gd name="connsiteX2965" fmla="*/ 1325360 w 1807195"/>
              <a:gd name="connsiteY2965" fmla="*/ 624879 h 1503200"/>
              <a:gd name="connsiteX2966" fmla="*/ 1320713 w 1807195"/>
              <a:gd name="connsiteY2966" fmla="*/ 626239 h 1503200"/>
              <a:gd name="connsiteX2967" fmla="*/ 1319580 w 1807195"/>
              <a:gd name="connsiteY2967" fmla="*/ 627373 h 1503200"/>
              <a:gd name="connsiteX2968" fmla="*/ 1319353 w 1807195"/>
              <a:gd name="connsiteY2968" fmla="*/ 629073 h 1503200"/>
              <a:gd name="connsiteX2969" fmla="*/ 1319353 w 1807195"/>
              <a:gd name="connsiteY2969" fmla="*/ 630320 h 1503200"/>
              <a:gd name="connsiteX2970" fmla="*/ 1320600 w 1807195"/>
              <a:gd name="connsiteY2970" fmla="*/ 632133 h 1503200"/>
              <a:gd name="connsiteX2971" fmla="*/ 1321733 w 1807195"/>
              <a:gd name="connsiteY2971" fmla="*/ 633267 h 1503200"/>
              <a:gd name="connsiteX2972" fmla="*/ 1323660 w 1807195"/>
              <a:gd name="connsiteY2972" fmla="*/ 634060 h 1503200"/>
              <a:gd name="connsiteX2973" fmla="*/ 1326267 w 1807195"/>
              <a:gd name="connsiteY2973" fmla="*/ 634513 h 1503200"/>
              <a:gd name="connsiteX2974" fmla="*/ 1329214 w 1807195"/>
              <a:gd name="connsiteY2974" fmla="*/ 635420 h 1503200"/>
              <a:gd name="connsiteX2975" fmla="*/ 1334541 w 1807195"/>
              <a:gd name="connsiteY2975" fmla="*/ 638027 h 1503200"/>
              <a:gd name="connsiteX2976" fmla="*/ 1335335 w 1807195"/>
              <a:gd name="connsiteY2976" fmla="*/ 638821 h 1503200"/>
              <a:gd name="connsiteX2977" fmla="*/ 1337375 w 1807195"/>
              <a:gd name="connsiteY2977" fmla="*/ 642221 h 1503200"/>
              <a:gd name="connsiteX2978" fmla="*/ 1336922 w 1807195"/>
              <a:gd name="connsiteY2978" fmla="*/ 644261 h 1503200"/>
              <a:gd name="connsiteX2979" fmla="*/ 1334995 w 1807195"/>
              <a:gd name="connsiteY2979" fmla="*/ 646415 h 1503200"/>
              <a:gd name="connsiteX2980" fmla="*/ 1333068 w 1807195"/>
              <a:gd name="connsiteY2980" fmla="*/ 648115 h 1503200"/>
              <a:gd name="connsiteX2981" fmla="*/ 1331141 w 1807195"/>
              <a:gd name="connsiteY2981" fmla="*/ 649249 h 1503200"/>
              <a:gd name="connsiteX2982" fmla="*/ 1328421 w 1807195"/>
              <a:gd name="connsiteY2982" fmla="*/ 649475 h 1503200"/>
              <a:gd name="connsiteX2983" fmla="*/ 1322413 w 1807195"/>
              <a:gd name="connsiteY2983" fmla="*/ 648455 h 1503200"/>
              <a:gd name="connsiteX2984" fmla="*/ 1320033 w 1807195"/>
              <a:gd name="connsiteY2984" fmla="*/ 649362 h 1503200"/>
              <a:gd name="connsiteX2985" fmla="*/ 1318786 w 1807195"/>
              <a:gd name="connsiteY2985" fmla="*/ 650155 h 1503200"/>
              <a:gd name="connsiteX2986" fmla="*/ 1318106 w 1807195"/>
              <a:gd name="connsiteY2986" fmla="*/ 651515 h 1503200"/>
              <a:gd name="connsiteX2987" fmla="*/ 1318333 w 1807195"/>
              <a:gd name="connsiteY2987" fmla="*/ 656503 h 1503200"/>
              <a:gd name="connsiteX2988" fmla="*/ 1318333 w 1807195"/>
              <a:gd name="connsiteY2988" fmla="*/ 657636 h 1503200"/>
              <a:gd name="connsiteX2989" fmla="*/ 1317766 w 1807195"/>
              <a:gd name="connsiteY2989" fmla="*/ 658543 h 1503200"/>
              <a:gd name="connsiteX2990" fmla="*/ 1317539 w 1807195"/>
              <a:gd name="connsiteY2990" fmla="*/ 659790 h 1503200"/>
              <a:gd name="connsiteX2991" fmla="*/ 1317539 w 1807195"/>
              <a:gd name="connsiteY2991" fmla="*/ 661263 h 1503200"/>
              <a:gd name="connsiteX2992" fmla="*/ 1318219 w 1807195"/>
              <a:gd name="connsiteY2992" fmla="*/ 662170 h 1503200"/>
              <a:gd name="connsiteX2993" fmla="*/ 1321960 w 1807195"/>
              <a:gd name="connsiteY2993" fmla="*/ 662397 h 1503200"/>
              <a:gd name="connsiteX2994" fmla="*/ 1325360 w 1807195"/>
              <a:gd name="connsiteY2994" fmla="*/ 661037 h 1503200"/>
              <a:gd name="connsiteX2995" fmla="*/ 1333408 w 1807195"/>
              <a:gd name="connsiteY2995" fmla="*/ 656729 h 1503200"/>
              <a:gd name="connsiteX2996" fmla="*/ 1337942 w 1807195"/>
              <a:gd name="connsiteY2996" fmla="*/ 654916 h 1503200"/>
              <a:gd name="connsiteX2997" fmla="*/ 1339982 w 1807195"/>
              <a:gd name="connsiteY2997" fmla="*/ 652422 h 1503200"/>
              <a:gd name="connsiteX2998" fmla="*/ 1341342 w 1807195"/>
              <a:gd name="connsiteY2998" fmla="*/ 652082 h 1503200"/>
              <a:gd name="connsiteX2999" fmla="*/ 1343269 w 1807195"/>
              <a:gd name="connsiteY2999" fmla="*/ 652536 h 1503200"/>
              <a:gd name="connsiteX3000" fmla="*/ 1346329 w 1807195"/>
              <a:gd name="connsiteY3000" fmla="*/ 654009 h 1503200"/>
              <a:gd name="connsiteX3001" fmla="*/ 1348596 w 1807195"/>
              <a:gd name="connsiteY3001" fmla="*/ 652762 h 1503200"/>
              <a:gd name="connsiteX3002" fmla="*/ 1351657 w 1807195"/>
              <a:gd name="connsiteY3002" fmla="*/ 649475 h 1503200"/>
              <a:gd name="connsiteX3003" fmla="*/ 1353697 w 1807195"/>
              <a:gd name="connsiteY3003" fmla="*/ 647888 h 1503200"/>
              <a:gd name="connsiteX3004" fmla="*/ 1354717 w 1807195"/>
              <a:gd name="connsiteY3004" fmla="*/ 647888 h 1503200"/>
              <a:gd name="connsiteX3005" fmla="*/ 1356530 w 1807195"/>
              <a:gd name="connsiteY3005" fmla="*/ 648682 h 1503200"/>
              <a:gd name="connsiteX3006" fmla="*/ 1355397 w 1807195"/>
              <a:gd name="connsiteY3006" fmla="*/ 649589 h 1503200"/>
              <a:gd name="connsiteX3007" fmla="*/ 1352337 w 1807195"/>
              <a:gd name="connsiteY3007" fmla="*/ 651062 h 1503200"/>
              <a:gd name="connsiteX3008" fmla="*/ 1351543 w 1807195"/>
              <a:gd name="connsiteY3008" fmla="*/ 651855 h 1503200"/>
              <a:gd name="connsiteX3009" fmla="*/ 1352110 w 1807195"/>
              <a:gd name="connsiteY3009" fmla="*/ 652649 h 1503200"/>
              <a:gd name="connsiteX3010" fmla="*/ 1354377 w 1807195"/>
              <a:gd name="connsiteY3010" fmla="*/ 652876 h 1503200"/>
              <a:gd name="connsiteX3011" fmla="*/ 1355850 w 1807195"/>
              <a:gd name="connsiteY3011" fmla="*/ 653782 h 1503200"/>
              <a:gd name="connsiteX3012" fmla="*/ 1355624 w 1807195"/>
              <a:gd name="connsiteY3012" fmla="*/ 654576 h 1503200"/>
              <a:gd name="connsiteX3013" fmla="*/ 1352337 w 1807195"/>
              <a:gd name="connsiteY3013" fmla="*/ 657183 h 1503200"/>
              <a:gd name="connsiteX3014" fmla="*/ 1352677 w 1807195"/>
              <a:gd name="connsiteY3014" fmla="*/ 657750 h 1503200"/>
              <a:gd name="connsiteX3015" fmla="*/ 1354377 w 1807195"/>
              <a:gd name="connsiteY3015" fmla="*/ 658203 h 1503200"/>
              <a:gd name="connsiteX3016" fmla="*/ 1355624 w 1807195"/>
              <a:gd name="connsiteY3016" fmla="*/ 658203 h 1503200"/>
              <a:gd name="connsiteX3017" fmla="*/ 1356530 w 1807195"/>
              <a:gd name="connsiteY3017" fmla="*/ 657750 h 1503200"/>
              <a:gd name="connsiteX3018" fmla="*/ 1356984 w 1807195"/>
              <a:gd name="connsiteY3018" fmla="*/ 658430 h 1503200"/>
              <a:gd name="connsiteX3019" fmla="*/ 1356644 w 1807195"/>
              <a:gd name="connsiteY3019" fmla="*/ 659790 h 1503200"/>
              <a:gd name="connsiteX3020" fmla="*/ 1357664 w 1807195"/>
              <a:gd name="connsiteY3020" fmla="*/ 661603 h 1503200"/>
              <a:gd name="connsiteX3021" fmla="*/ 1362311 w 1807195"/>
              <a:gd name="connsiteY3021" fmla="*/ 666477 h 1503200"/>
              <a:gd name="connsiteX3022" fmla="*/ 1363785 w 1807195"/>
              <a:gd name="connsiteY3022" fmla="*/ 667384 h 1503200"/>
              <a:gd name="connsiteX3023" fmla="*/ 1365371 w 1807195"/>
              <a:gd name="connsiteY3023" fmla="*/ 667951 h 1503200"/>
              <a:gd name="connsiteX3024" fmla="*/ 1367185 w 1807195"/>
              <a:gd name="connsiteY3024" fmla="*/ 668177 h 1503200"/>
              <a:gd name="connsiteX3025" fmla="*/ 1371152 w 1807195"/>
              <a:gd name="connsiteY3025" fmla="*/ 667724 h 1503200"/>
              <a:gd name="connsiteX3026" fmla="*/ 1371605 w 1807195"/>
              <a:gd name="connsiteY3026" fmla="*/ 666591 h 1503200"/>
              <a:gd name="connsiteX3027" fmla="*/ 1368545 w 1807195"/>
              <a:gd name="connsiteY3027" fmla="*/ 661943 h 1503200"/>
              <a:gd name="connsiteX3028" fmla="*/ 1369452 w 1807195"/>
              <a:gd name="connsiteY3028" fmla="*/ 661377 h 1503200"/>
              <a:gd name="connsiteX3029" fmla="*/ 1372286 w 1807195"/>
              <a:gd name="connsiteY3029" fmla="*/ 661377 h 1503200"/>
              <a:gd name="connsiteX3030" fmla="*/ 1373986 w 1807195"/>
              <a:gd name="connsiteY3030" fmla="*/ 661943 h 1503200"/>
              <a:gd name="connsiteX3031" fmla="*/ 1374552 w 1807195"/>
              <a:gd name="connsiteY3031" fmla="*/ 662510 h 1503200"/>
              <a:gd name="connsiteX3032" fmla="*/ 1375006 w 1807195"/>
              <a:gd name="connsiteY3032" fmla="*/ 663530 h 1503200"/>
              <a:gd name="connsiteX3033" fmla="*/ 1375346 w 1807195"/>
              <a:gd name="connsiteY3033" fmla="*/ 665004 h 1503200"/>
              <a:gd name="connsiteX3034" fmla="*/ 1375346 w 1807195"/>
              <a:gd name="connsiteY3034" fmla="*/ 666591 h 1503200"/>
              <a:gd name="connsiteX3035" fmla="*/ 1374212 w 1807195"/>
              <a:gd name="connsiteY3035" fmla="*/ 669651 h 1503200"/>
              <a:gd name="connsiteX3036" fmla="*/ 1373419 w 1807195"/>
              <a:gd name="connsiteY3036" fmla="*/ 670898 h 1503200"/>
              <a:gd name="connsiteX3037" fmla="*/ 1373419 w 1807195"/>
              <a:gd name="connsiteY3037" fmla="*/ 672258 h 1503200"/>
              <a:gd name="connsiteX3038" fmla="*/ 1374552 w 1807195"/>
              <a:gd name="connsiteY3038" fmla="*/ 674751 h 1503200"/>
              <a:gd name="connsiteX3039" fmla="*/ 1376026 w 1807195"/>
              <a:gd name="connsiteY3039" fmla="*/ 676225 h 1503200"/>
              <a:gd name="connsiteX3040" fmla="*/ 1378180 w 1807195"/>
              <a:gd name="connsiteY3040" fmla="*/ 677358 h 1503200"/>
              <a:gd name="connsiteX3041" fmla="*/ 1379540 w 1807195"/>
              <a:gd name="connsiteY3041" fmla="*/ 677358 h 1503200"/>
              <a:gd name="connsiteX3042" fmla="*/ 1385094 w 1807195"/>
              <a:gd name="connsiteY3042" fmla="*/ 674525 h 1503200"/>
              <a:gd name="connsiteX3043" fmla="*/ 1385547 w 1807195"/>
              <a:gd name="connsiteY3043" fmla="*/ 674978 h 1503200"/>
              <a:gd name="connsiteX3044" fmla="*/ 1384640 w 1807195"/>
              <a:gd name="connsiteY3044" fmla="*/ 676792 h 1503200"/>
              <a:gd name="connsiteX3045" fmla="*/ 1384640 w 1807195"/>
              <a:gd name="connsiteY3045" fmla="*/ 678379 h 1503200"/>
              <a:gd name="connsiteX3046" fmla="*/ 1390081 w 1807195"/>
              <a:gd name="connsiteY3046" fmla="*/ 684499 h 1503200"/>
              <a:gd name="connsiteX3047" fmla="*/ 1393368 w 1807195"/>
              <a:gd name="connsiteY3047" fmla="*/ 690620 h 1503200"/>
              <a:gd name="connsiteX3048" fmla="*/ 1396995 w 1807195"/>
              <a:gd name="connsiteY3048" fmla="*/ 695607 h 1503200"/>
              <a:gd name="connsiteX3049" fmla="*/ 1400055 w 1807195"/>
              <a:gd name="connsiteY3049" fmla="*/ 701388 h 1503200"/>
              <a:gd name="connsiteX3050" fmla="*/ 1404589 w 1807195"/>
              <a:gd name="connsiteY3050" fmla="*/ 713289 h 1503200"/>
              <a:gd name="connsiteX3051" fmla="*/ 1405609 w 1807195"/>
              <a:gd name="connsiteY3051" fmla="*/ 714536 h 1503200"/>
              <a:gd name="connsiteX3052" fmla="*/ 1406970 w 1807195"/>
              <a:gd name="connsiteY3052" fmla="*/ 715443 h 1503200"/>
              <a:gd name="connsiteX3053" fmla="*/ 1407310 w 1807195"/>
              <a:gd name="connsiteY3053" fmla="*/ 716576 h 1503200"/>
              <a:gd name="connsiteX3054" fmla="*/ 1404363 w 1807195"/>
              <a:gd name="connsiteY3054" fmla="*/ 721110 h 1503200"/>
              <a:gd name="connsiteX3055" fmla="*/ 1401869 w 1807195"/>
              <a:gd name="connsiteY3055" fmla="*/ 722470 h 1503200"/>
              <a:gd name="connsiteX3056" fmla="*/ 1398129 w 1807195"/>
              <a:gd name="connsiteY3056" fmla="*/ 723490 h 1503200"/>
              <a:gd name="connsiteX3057" fmla="*/ 1395635 w 1807195"/>
              <a:gd name="connsiteY3057" fmla="*/ 724964 h 1503200"/>
              <a:gd name="connsiteX3058" fmla="*/ 1392348 w 1807195"/>
              <a:gd name="connsiteY3058" fmla="*/ 730405 h 1503200"/>
              <a:gd name="connsiteX3059" fmla="*/ 1391781 w 1807195"/>
              <a:gd name="connsiteY3059" fmla="*/ 732445 h 1503200"/>
              <a:gd name="connsiteX3060" fmla="*/ 1391554 w 1807195"/>
              <a:gd name="connsiteY3060" fmla="*/ 734825 h 1503200"/>
              <a:gd name="connsiteX3061" fmla="*/ 1390534 w 1807195"/>
              <a:gd name="connsiteY3061" fmla="*/ 736185 h 1503200"/>
              <a:gd name="connsiteX3062" fmla="*/ 1387134 w 1807195"/>
              <a:gd name="connsiteY3062" fmla="*/ 737205 h 1503200"/>
              <a:gd name="connsiteX3063" fmla="*/ 1385547 w 1807195"/>
              <a:gd name="connsiteY3063" fmla="*/ 738112 h 1503200"/>
              <a:gd name="connsiteX3064" fmla="*/ 1383960 w 1807195"/>
              <a:gd name="connsiteY3064" fmla="*/ 739586 h 1503200"/>
              <a:gd name="connsiteX3065" fmla="*/ 1382487 w 1807195"/>
              <a:gd name="connsiteY3065" fmla="*/ 741513 h 1503200"/>
              <a:gd name="connsiteX3066" fmla="*/ 1379313 w 1807195"/>
              <a:gd name="connsiteY3066" fmla="*/ 744346 h 1503200"/>
              <a:gd name="connsiteX3067" fmla="*/ 1372172 w 1807195"/>
              <a:gd name="connsiteY3067" fmla="*/ 749787 h 1503200"/>
              <a:gd name="connsiteX3068" fmla="*/ 1363105 w 1807195"/>
              <a:gd name="connsiteY3068" fmla="*/ 755341 h 1503200"/>
              <a:gd name="connsiteX3069" fmla="*/ 1362198 w 1807195"/>
              <a:gd name="connsiteY3069" fmla="*/ 756814 h 1503200"/>
              <a:gd name="connsiteX3070" fmla="*/ 1361858 w 1807195"/>
              <a:gd name="connsiteY3070" fmla="*/ 757834 h 1503200"/>
              <a:gd name="connsiteX3071" fmla="*/ 1362538 w 1807195"/>
              <a:gd name="connsiteY3071" fmla="*/ 759421 h 1503200"/>
              <a:gd name="connsiteX3072" fmla="*/ 1365145 w 1807195"/>
              <a:gd name="connsiteY3072" fmla="*/ 762482 h 1503200"/>
              <a:gd name="connsiteX3073" fmla="*/ 1370132 w 1807195"/>
              <a:gd name="connsiteY3073" fmla="*/ 767469 h 1503200"/>
              <a:gd name="connsiteX3074" fmla="*/ 1374326 w 1807195"/>
              <a:gd name="connsiteY3074" fmla="*/ 770076 h 1503200"/>
              <a:gd name="connsiteX3075" fmla="*/ 1375913 w 1807195"/>
              <a:gd name="connsiteY3075" fmla="*/ 771436 h 1503200"/>
              <a:gd name="connsiteX3076" fmla="*/ 1378066 w 1807195"/>
              <a:gd name="connsiteY3076" fmla="*/ 775517 h 1503200"/>
              <a:gd name="connsiteX3077" fmla="*/ 1379766 w 1807195"/>
              <a:gd name="connsiteY3077" fmla="*/ 779484 h 1503200"/>
              <a:gd name="connsiteX3078" fmla="*/ 1379993 w 1807195"/>
              <a:gd name="connsiteY3078" fmla="*/ 781524 h 1503200"/>
              <a:gd name="connsiteX3079" fmla="*/ 1377500 w 1807195"/>
              <a:gd name="connsiteY3079" fmla="*/ 781524 h 1503200"/>
              <a:gd name="connsiteX3080" fmla="*/ 1373306 w 1807195"/>
              <a:gd name="connsiteY3080" fmla="*/ 780277 h 1503200"/>
              <a:gd name="connsiteX3081" fmla="*/ 1371039 w 1807195"/>
              <a:gd name="connsiteY3081" fmla="*/ 780277 h 1503200"/>
              <a:gd name="connsiteX3082" fmla="*/ 1367978 w 1807195"/>
              <a:gd name="connsiteY3082" fmla="*/ 780844 h 1503200"/>
              <a:gd name="connsiteX3083" fmla="*/ 1365938 w 1807195"/>
              <a:gd name="connsiteY3083" fmla="*/ 781524 h 1503200"/>
              <a:gd name="connsiteX3084" fmla="*/ 1362764 w 1807195"/>
              <a:gd name="connsiteY3084" fmla="*/ 784698 h 1503200"/>
              <a:gd name="connsiteX3085" fmla="*/ 1360611 w 1807195"/>
              <a:gd name="connsiteY3085" fmla="*/ 785604 h 1503200"/>
              <a:gd name="connsiteX3086" fmla="*/ 1359024 w 1807195"/>
              <a:gd name="connsiteY3086" fmla="*/ 785944 h 1503200"/>
              <a:gd name="connsiteX3087" fmla="*/ 1357210 w 1807195"/>
              <a:gd name="connsiteY3087" fmla="*/ 785944 h 1503200"/>
              <a:gd name="connsiteX3088" fmla="*/ 1353470 w 1807195"/>
              <a:gd name="connsiteY3088" fmla="*/ 785038 h 1503200"/>
              <a:gd name="connsiteX3089" fmla="*/ 1350750 w 1807195"/>
              <a:gd name="connsiteY3089" fmla="*/ 785264 h 1503200"/>
              <a:gd name="connsiteX3090" fmla="*/ 1349390 w 1807195"/>
              <a:gd name="connsiteY3090" fmla="*/ 785944 h 1503200"/>
              <a:gd name="connsiteX3091" fmla="*/ 1348143 w 1807195"/>
              <a:gd name="connsiteY3091" fmla="*/ 787078 h 1503200"/>
              <a:gd name="connsiteX3092" fmla="*/ 1347009 w 1807195"/>
              <a:gd name="connsiteY3092" fmla="*/ 788778 h 1503200"/>
              <a:gd name="connsiteX3093" fmla="*/ 1343949 w 1807195"/>
              <a:gd name="connsiteY3093" fmla="*/ 789118 h 1503200"/>
              <a:gd name="connsiteX3094" fmla="*/ 1335901 w 1807195"/>
              <a:gd name="connsiteY3094" fmla="*/ 787645 h 1503200"/>
              <a:gd name="connsiteX3095" fmla="*/ 1334088 w 1807195"/>
              <a:gd name="connsiteY3095" fmla="*/ 788325 h 1503200"/>
              <a:gd name="connsiteX3096" fmla="*/ 1334655 w 1807195"/>
              <a:gd name="connsiteY3096" fmla="*/ 789798 h 1503200"/>
              <a:gd name="connsiteX3097" fmla="*/ 1340095 w 1807195"/>
              <a:gd name="connsiteY3097" fmla="*/ 794219 h 1503200"/>
              <a:gd name="connsiteX3098" fmla="*/ 1341342 w 1807195"/>
              <a:gd name="connsiteY3098" fmla="*/ 795465 h 1503200"/>
              <a:gd name="connsiteX3099" fmla="*/ 1342362 w 1807195"/>
              <a:gd name="connsiteY3099" fmla="*/ 796939 h 1503200"/>
              <a:gd name="connsiteX3100" fmla="*/ 1343156 w 1807195"/>
              <a:gd name="connsiteY3100" fmla="*/ 798639 h 1503200"/>
              <a:gd name="connsiteX3101" fmla="*/ 1343156 w 1807195"/>
              <a:gd name="connsiteY3101" fmla="*/ 800113 h 1503200"/>
              <a:gd name="connsiteX3102" fmla="*/ 1342022 w 1807195"/>
              <a:gd name="connsiteY3102" fmla="*/ 801246 h 1503200"/>
              <a:gd name="connsiteX3103" fmla="*/ 1341569 w 1807195"/>
              <a:gd name="connsiteY3103" fmla="*/ 802606 h 1503200"/>
              <a:gd name="connsiteX3104" fmla="*/ 1341569 w 1807195"/>
              <a:gd name="connsiteY3104" fmla="*/ 804193 h 1503200"/>
              <a:gd name="connsiteX3105" fmla="*/ 1341229 w 1807195"/>
              <a:gd name="connsiteY3105" fmla="*/ 804647 h 1503200"/>
              <a:gd name="connsiteX3106" fmla="*/ 1339075 w 1807195"/>
              <a:gd name="connsiteY3106" fmla="*/ 803286 h 1503200"/>
              <a:gd name="connsiteX3107" fmla="*/ 1338395 w 1807195"/>
              <a:gd name="connsiteY3107" fmla="*/ 802380 h 1503200"/>
              <a:gd name="connsiteX3108" fmla="*/ 1338395 w 1807195"/>
              <a:gd name="connsiteY3108" fmla="*/ 801586 h 1503200"/>
              <a:gd name="connsiteX3109" fmla="*/ 1338962 w 1807195"/>
              <a:gd name="connsiteY3109" fmla="*/ 800906 h 1503200"/>
              <a:gd name="connsiteX3110" fmla="*/ 1340208 w 1807195"/>
              <a:gd name="connsiteY3110" fmla="*/ 798526 h 1503200"/>
              <a:gd name="connsiteX3111" fmla="*/ 1339868 w 1807195"/>
              <a:gd name="connsiteY3111" fmla="*/ 796939 h 1503200"/>
              <a:gd name="connsiteX3112" fmla="*/ 1337262 w 1807195"/>
              <a:gd name="connsiteY3112" fmla="*/ 793879 h 1503200"/>
              <a:gd name="connsiteX3113" fmla="*/ 1333521 w 1807195"/>
              <a:gd name="connsiteY3113" fmla="*/ 790818 h 1503200"/>
              <a:gd name="connsiteX3114" fmla="*/ 1328647 w 1807195"/>
              <a:gd name="connsiteY3114" fmla="*/ 788665 h 1503200"/>
              <a:gd name="connsiteX3115" fmla="*/ 1320146 w 1807195"/>
              <a:gd name="connsiteY3115" fmla="*/ 785604 h 1503200"/>
              <a:gd name="connsiteX3116" fmla="*/ 1314025 w 1807195"/>
              <a:gd name="connsiteY3116" fmla="*/ 784018 h 1503200"/>
              <a:gd name="connsiteX3117" fmla="*/ 1310398 w 1807195"/>
              <a:gd name="connsiteY3117" fmla="*/ 784018 h 1503200"/>
              <a:gd name="connsiteX3118" fmla="*/ 1307678 w 1807195"/>
              <a:gd name="connsiteY3118" fmla="*/ 783451 h 1503200"/>
              <a:gd name="connsiteX3119" fmla="*/ 1304504 w 1807195"/>
              <a:gd name="connsiteY3119" fmla="*/ 782317 h 1503200"/>
              <a:gd name="connsiteX3120" fmla="*/ 1302918 w 1807195"/>
              <a:gd name="connsiteY3120" fmla="*/ 782657 h 1503200"/>
              <a:gd name="connsiteX3121" fmla="*/ 1302238 w 1807195"/>
              <a:gd name="connsiteY3121" fmla="*/ 783337 h 1503200"/>
              <a:gd name="connsiteX3122" fmla="*/ 1300764 w 1807195"/>
              <a:gd name="connsiteY3122" fmla="*/ 785604 h 1503200"/>
              <a:gd name="connsiteX3123" fmla="*/ 1300084 w 1807195"/>
              <a:gd name="connsiteY3123" fmla="*/ 786171 h 1503200"/>
              <a:gd name="connsiteX3124" fmla="*/ 1300084 w 1807195"/>
              <a:gd name="connsiteY3124" fmla="*/ 787191 h 1503200"/>
              <a:gd name="connsiteX3125" fmla="*/ 1302011 w 1807195"/>
              <a:gd name="connsiteY3125" fmla="*/ 791045 h 1503200"/>
              <a:gd name="connsiteX3126" fmla="*/ 1302011 w 1807195"/>
              <a:gd name="connsiteY3126" fmla="*/ 791838 h 1503200"/>
              <a:gd name="connsiteX3127" fmla="*/ 1300311 w 1807195"/>
              <a:gd name="connsiteY3127" fmla="*/ 793085 h 1503200"/>
              <a:gd name="connsiteX3128" fmla="*/ 1291583 w 1807195"/>
              <a:gd name="connsiteY3128" fmla="*/ 796259 h 1503200"/>
              <a:gd name="connsiteX3129" fmla="*/ 1289203 w 1807195"/>
              <a:gd name="connsiteY3129" fmla="*/ 798072 h 1503200"/>
              <a:gd name="connsiteX3130" fmla="*/ 1287956 w 1807195"/>
              <a:gd name="connsiteY3130" fmla="*/ 799546 h 1503200"/>
              <a:gd name="connsiteX3131" fmla="*/ 1287162 w 1807195"/>
              <a:gd name="connsiteY3131" fmla="*/ 801133 h 1503200"/>
              <a:gd name="connsiteX3132" fmla="*/ 1286142 w 1807195"/>
              <a:gd name="connsiteY3132" fmla="*/ 805780 h 1503200"/>
              <a:gd name="connsiteX3133" fmla="*/ 1285236 w 1807195"/>
              <a:gd name="connsiteY3133" fmla="*/ 807820 h 1503200"/>
              <a:gd name="connsiteX3134" fmla="*/ 1285009 w 1807195"/>
              <a:gd name="connsiteY3134" fmla="*/ 809180 h 1503200"/>
              <a:gd name="connsiteX3135" fmla="*/ 1285009 w 1807195"/>
              <a:gd name="connsiteY3135" fmla="*/ 810994 h 1503200"/>
              <a:gd name="connsiteX3136" fmla="*/ 1285576 w 1807195"/>
              <a:gd name="connsiteY3136" fmla="*/ 812694 h 1503200"/>
              <a:gd name="connsiteX3137" fmla="*/ 1288183 w 1807195"/>
              <a:gd name="connsiteY3137" fmla="*/ 816888 h 1503200"/>
              <a:gd name="connsiteX3138" fmla="*/ 1289429 w 1807195"/>
              <a:gd name="connsiteY3138" fmla="*/ 818248 h 1503200"/>
              <a:gd name="connsiteX3139" fmla="*/ 1293397 w 1807195"/>
              <a:gd name="connsiteY3139" fmla="*/ 821535 h 1503200"/>
              <a:gd name="connsiteX3140" fmla="*/ 1294077 w 1807195"/>
              <a:gd name="connsiteY3140" fmla="*/ 821762 h 1503200"/>
              <a:gd name="connsiteX3141" fmla="*/ 1296797 w 1807195"/>
              <a:gd name="connsiteY3141" fmla="*/ 821762 h 1503200"/>
              <a:gd name="connsiteX3142" fmla="*/ 1298837 w 1807195"/>
              <a:gd name="connsiteY3142" fmla="*/ 822329 h 1503200"/>
              <a:gd name="connsiteX3143" fmla="*/ 1301331 w 1807195"/>
              <a:gd name="connsiteY3143" fmla="*/ 823915 h 1503200"/>
              <a:gd name="connsiteX3144" fmla="*/ 1303824 w 1807195"/>
              <a:gd name="connsiteY3144" fmla="*/ 824595 h 1503200"/>
              <a:gd name="connsiteX3145" fmla="*/ 1306205 w 1807195"/>
              <a:gd name="connsiteY3145" fmla="*/ 824595 h 1503200"/>
              <a:gd name="connsiteX3146" fmla="*/ 1309152 w 1807195"/>
              <a:gd name="connsiteY3146" fmla="*/ 824936 h 1503200"/>
              <a:gd name="connsiteX3147" fmla="*/ 1312552 w 1807195"/>
              <a:gd name="connsiteY3147" fmla="*/ 826069 h 1503200"/>
              <a:gd name="connsiteX3148" fmla="*/ 1315272 w 1807195"/>
              <a:gd name="connsiteY3148" fmla="*/ 826069 h 1503200"/>
              <a:gd name="connsiteX3149" fmla="*/ 1317313 w 1807195"/>
              <a:gd name="connsiteY3149" fmla="*/ 824482 h 1503200"/>
              <a:gd name="connsiteX3150" fmla="*/ 1318673 w 1807195"/>
              <a:gd name="connsiteY3150" fmla="*/ 823802 h 1503200"/>
              <a:gd name="connsiteX3151" fmla="*/ 1320033 w 1807195"/>
              <a:gd name="connsiteY3151" fmla="*/ 824142 h 1503200"/>
              <a:gd name="connsiteX3152" fmla="*/ 1321846 w 1807195"/>
              <a:gd name="connsiteY3152" fmla="*/ 823802 h 1503200"/>
              <a:gd name="connsiteX3153" fmla="*/ 1327740 w 1807195"/>
              <a:gd name="connsiteY3153" fmla="*/ 821195 h 1503200"/>
              <a:gd name="connsiteX3154" fmla="*/ 1329554 w 1807195"/>
              <a:gd name="connsiteY3154" fmla="*/ 820742 h 1503200"/>
              <a:gd name="connsiteX3155" fmla="*/ 1333974 w 1807195"/>
              <a:gd name="connsiteY3155" fmla="*/ 820742 h 1503200"/>
              <a:gd name="connsiteX3156" fmla="*/ 1334995 w 1807195"/>
              <a:gd name="connsiteY3156" fmla="*/ 820628 h 1503200"/>
              <a:gd name="connsiteX3157" fmla="*/ 1336015 w 1807195"/>
              <a:gd name="connsiteY3157" fmla="*/ 815981 h 1503200"/>
              <a:gd name="connsiteX3158" fmla="*/ 1340662 w 1807195"/>
              <a:gd name="connsiteY3158" fmla="*/ 815414 h 1503200"/>
              <a:gd name="connsiteX3159" fmla="*/ 1343949 w 1807195"/>
              <a:gd name="connsiteY3159" fmla="*/ 817228 h 1503200"/>
              <a:gd name="connsiteX3160" fmla="*/ 1346216 w 1807195"/>
              <a:gd name="connsiteY3160" fmla="*/ 818021 h 1503200"/>
              <a:gd name="connsiteX3161" fmla="*/ 1349276 w 1807195"/>
              <a:gd name="connsiteY3161" fmla="*/ 818475 h 1503200"/>
              <a:gd name="connsiteX3162" fmla="*/ 1352790 w 1807195"/>
              <a:gd name="connsiteY3162" fmla="*/ 818135 h 1503200"/>
              <a:gd name="connsiteX3163" fmla="*/ 1356870 w 1807195"/>
              <a:gd name="connsiteY3163" fmla="*/ 817001 h 1503200"/>
              <a:gd name="connsiteX3164" fmla="*/ 1358004 w 1807195"/>
              <a:gd name="connsiteY3164" fmla="*/ 814848 h 1503200"/>
              <a:gd name="connsiteX3165" fmla="*/ 1356190 w 1807195"/>
              <a:gd name="connsiteY3165" fmla="*/ 811674 h 1503200"/>
              <a:gd name="connsiteX3166" fmla="*/ 1354264 w 1807195"/>
              <a:gd name="connsiteY3166" fmla="*/ 809180 h 1503200"/>
              <a:gd name="connsiteX3167" fmla="*/ 1352337 w 1807195"/>
              <a:gd name="connsiteY3167" fmla="*/ 807480 h 1503200"/>
              <a:gd name="connsiteX3168" fmla="*/ 1352337 w 1807195"/>
              <a:gd name="connsiteY3168" fmla="*/ 806573 h 1503200"/>
              <a:gd name="connsiteX3169" fmla="*/ 1354490 w 1807195"/>
              <a:gd name="connsiteY3169" fmla="*/ 806460 h 1503200"/>
              <a:gd name="connsiteX3170" fmla="*/ 1355850 w 1807195"/>
              <a:gd name="connsiteY3170" fmla="*/ 806120 h 1503200"/>
              <a:gd name="connsiteX3171" fmla="*/ 1356417 w 1807195"/>
              <a:gd name="connsiteY3171" fmla="*/ 805440 h 1503200"/>
              <a:gd name="connsiteX3172" fmla="*/ 1357210 w 1807195"/>
              <a:gd name="connsiteY3172" fmla="*/ 805213 h 1503200"/>
              <a:gd name="connsiteX3173" fmla="*/ 1358231 w 1807195"/>
              <a:gd name="connsiteY3173" fmla="*/ 805440 h 1503200"/>
              <a:gd name="connsiteX3174" fmla="*/ 1359137 w 1807195"/>
              <a:gd name="connsiteY3174" fmla="*/ 806800 h 1503200"/>
              <a:gd name="connsiteX3175" fmla="*/ 1359931 w 1807195"/>
              <a:gd name="connsiteY3175" fmla="*/ 809294 h 1503200"/>
              <a:gd name="connsiteX3176" fmla="*/ 1360838 w 1807195"/>
              <a:gd name="connsiteY3176" fmla="*/ 810994 h 1503200"/>
              <a:gd name="connsiteX3177" fmla="*/ 1361858 w 1807195"/>
              <a:gd name="connsiteY3177" fmla="*/ 811901 h 1503200"/>
              <a:gd name="connsiteX3178" fmla="*/ 1362764 w 1807195"/>
              <a:gd name="connsiteY3178" fmla="*/ 812354 h 1503200"/>
              <a:gd name="connsiteX3179" fmla="*/ 1367072 w 1807195"/>
              <a:gd name="connsiteY3179" fmla="*/ 812581 h 1503200"/>
              <a:gd name="connsiteX3180" fmla="*/ 1368545 w 1807195"/>
              <a:gd name="connsiteY3180" fmla="*/ 813261 h 1503200"/>
              <a:gd name="connsiteX3181" fmla="*/ 1369225 w 1807195"/>
              <a:gd name="connsiteY3181" fmla="*/ 818135 h 1503200"/>
              <a:gd name="connsiteX3182" fmla="*/ 1369225 w 1807195"/>
              <a:gd name="connsiteY3182" fmla="*/ 819042 h 1503200"/>
              <a:gd name="connsiteX3183" fmla="*/ 1369905 w 1807195"/>
              <a:gd name="connsiteY3183" fmla="*/ 819722 h 1503200"/>
              <a:gd name="connsiteX3184" fmla="*/ 1370699 w 1807195"/>
              <a:gd name="connsiteY3184" fmla="*/ 819722 h 1503200"/>
              <a:gd name="connsiteX3185" fmla="*/ 1371605 w 1807195"/>
              <a:gd name="connsiteY3185" fmla="*/ 819268 h 1503200"/>
              <a:gd name="connsiteX3186" fmla="*/ 1372286 w 1807195"/>
              <a:gd name="connsiteY3186" fmla="*/ 818248 h 1503200"/>
              <a:gd name="connsiteX3187" fmla="*/ 1373079 w 1807195"/>
              <a:gd name="connsiteY3187" fmla="*/ 814281 h 1503200"/>
              <a:gd name="connsiteX3188" fmla="*/ 1373986 w 1807195"/>
              <a:gd name="connsiteY3188" fmla="*/ 814054 h 1503200"/>
              <a:gd name="connsiteX3189" fmla="*/ 1375573 w 1807195"/>
              <a:gd name="connsiteY3189" fmla="*/ 814734 h 1503200"/>
              <a:gd name="connsiteX3190" fmla="*/ 1376933 w 1807195"/>
              <a:gd name="connsiteY3190" fmla="*/ 814734 h 1503200"/>
              <a:gd name="connsiteX3191" fmla="*/ 1378973 w 1807195"/>
              <a:gd name="connsiteY3191" fmla="*/ 813488 h 1503200"/>
              <a:gd name="connsiteX3192" fmla="*/ 1383393 w 1807195"/>
              <a:gd name="connsiteY3192" fmla="*/ 814508 h 1503200"/>
              <a:gd name="connsiteX3193" fmla="*/ 1386341 w 1807195"/>
              <a:gd name="connsiteY3193" fmla="*/ 814168 h 1503200"/>
              <a:gd name="connsiteX3194" fmla="*/ 1386341 w 1807195"/>
              <a:gd name="connsiteY3194" fmla="*/ 814961 h 1503200"/>
              <a:gd name="connsiteX3195" fmla="*/ 1382827 w 1807195"/>
              <a:gd name="connsiteY3195" fmla="*/ 819835 h 1503200"/>
              <a:gd name="connsiteX3196" fmla="*/ 1382600 w 1807195"/>
              <a:gd name="connsiteY3196" fmla="*/ 820742 h 1503200"/>
              <a:gd name="connsiteX3197" fmla="*/ 1384187 w 1807195"/>
              <a:gd name="connsiteY3197" fmla="*/ 821422 h 1503200"/>
              <a:gd name="connsiteX3198" fmla="*/ 1386341 w 1807195"/>
              <a:gd name="connsiteY3198" fmla="*/ 823009 h 1503200"/>
              <a:gd name="connsiteX3199" fmla="*/ 1388267 w 1807195"/>
              <a:gd name="connsiteY3199" fmla="*/ 824822 h 1503200"/>
              <a:gd name="connsiteX3200" fmla="*/ 1393595 w 1807195"/>
              <a:gd name="connsiteY3200" fmla="*/ 830603 h 1503200"/>
              <a:gd name="connsiteX3201" fmla="*/ 1397335 w 1807195"/>
              <a:gd name="connsiteY3201" fmla="*/ 833663 h 1503200"/>
              <a:gd name="connsiteX3202" fmla="*/ 1398355 w 1807195"/>
              <a:gd name="connsiteY3202" fmla="*/ 834003 h 1503200"/>
              <a:gd name="connsiteX3203" fmla="*/ 1399149 w 1807195"/>
              <a:gd name="connsiteY3203" fmla="*/ 835137 h 1503200"/>
              <a:gd name="connsiteX3204" fmla="*/ 1400282 w 1807195"/>
              <a:gd name="connsiteY3204" fmla="*/ 838197 h 1503200"/>
              <a:gd name="connsiteX3205" fmla="*/ 1402096 w 1807195"/>
              <a:gd name="connsiteY3205" fmla="*/ 840917 h 1503200"/>
              <a:gd name="connsiteX3206" fmla="*/ 1403116 w 1807195"/>
              <a:gd name="connsiteY3206" fmla="*/ 841144 h 1503200"/>
              <a:gd name="connsiteX3207" fmla="*/ 1407650 w 1807195"/>
              <a:gd name="connsiteY3207" fmla="*/ 838537 h 1503200"/>
              <a:gd name="connsiteX3208" fmla="*/ 1408670 w 1807195"/>
              <a:gd name="connsiteY3208" fmla="*/ 838537 h 1503200"/>
              <a:gd name="connsiteX3209" fmla="*/ 1409010 w 1807195"/>
              <a:gd name="connsiteY3209" fmla="*/ 838537 h 1503200"/>
              <a:gd name="connsiteX3210" fmla="*/ 1408783 w 1807195"/>
              <a:gd name="connsiteY3210" fmla="*/ 839217 h 1503200"/>
              <a:gd name="connsiteX3211" fmla="*/ 1407990 w 1807195"/>
              <a:gd name="connsiteY3211" fmla="*/ 840351 h 1503200"/>
              <a:gd name="connsiteX3212" fmla="*/ 1406403 w 1807195"/>
              <a:gd name="connsiteY3212" fmla="*/ 843184 h 1503200"/>
              <a:gd name="connsiteX3213" fmla="*/ 1406403 w 1807195"/>
              <a:gd name="connsiteY3213" fmla="*/ 844204 h 1503200"/>
              <a:gd name="connsiteX3214" fmla="*/ 1407763 w 1807195"/>
              <a:gd name="connsiteY3214" fmla="*/ 844884 h 1503200"/>
              <a:gd name="connsiteX3215" fmla="*/ 1415697 w 1807195"/>
              <a:gd name="connsiteY3215" fmla="*/ 844318 h 1503200"/>
              <a:gd name="connsiteX3216" fmla="*/ 1417964 w 1807195"/>
              <a:gd name="connsiteY3216" fmla="*/ 844998 h 1503200"/>
              <a:gd name="connsiteX3217" fmla="*/ 1420004 w 1807195"/>
              <a:gd name="connsiteY3217" fmla="*/ 846471 h 1503200"/>
              <a:gd name="connsiteX3218" fmla="*/ 1421251 w 1807195"/>
              <a:gd name="connsiteY3218" fmla="*/ 847718 h 1503200"/>
              <a:gd name="connsiteX3219" fmla="*/ 1421705 w 1807195"/>
              <a:gd name="connsiteY3219" fmla="*/ 848738 h 1503200"/>
              <a:gd name="connsiteX3220" fmla="*/ 1422271 w 1807195"/>
              <a:gd name="connsiteY3220" fmla="*/ 849192 h 1503200"/>
              <a:gd name="connsiteX3221" fmla="*/ 1424992 w 1807195"/>
              <a:gd name="connsiteY3221" fmla="*/ 849418 h 1503200"/>
              <a:gd name="connsiteX3222" fmla="*/ 1424992 w 1807195"/>
              <a:gd name="connsiteY3222" fmla="*/ 850325 h 1503200"/>
              <a:gd name="connsiteX3223" fmla="*/ 1423405 w 1807195"/>
              <a:gd name="connsiteY3223" fmla="*/ 851799 h 1503200"/>
              <a:gd name="connsiteX3224" fmla="*/ 1420118 w 1807195"/>
              <a:gd name="connsiteY3224" fmla="*/ 854179 h 1503200"/>
              <a:gd name="connsiteX3225" fmla="*/ 1418418 w 1807195"/>
              <a:gd name="connsiteY3225" fmla="*/ 854632 h 1503200"/>
              <a:gd name="connsiteX3226" fmla="*/ 1415924 w 1807195"/>
              <a:gd name="connsiteY3226" fmla="*/ 854406 h 1503200"/>
              <a:gd name="connsiteX3227" fmla="*/ 1412750 w 1807195"/>
              <a:gd name="connsiteY3227" fmla="*/ 854632 h 1503200"/>
              <a:gd name="connsiteX3228" fmla="*/ 1412410 w 1807195"/>
              <a:gd name="connsiteY3228" fmla="*/ 855086 h 1503200"/>
              <a:gd name="connsiteX3229" fmla="*/ 1415244 w 1807195"/>
              <a:gd name="connsiteY3229" fmla="*/ 857239 h 1503200"/>
              <a:gd name="connsiteX3230" fmla="*/ 1420118 w 1807195"/>
              <a:gd name="connsiteY3230" fmla="*/ 863133 h 1503200"/>
              <a:gd name="connsiteX3231" fmla="*/ 1422498 w 1807195"/>
              <a:gd name="connsiteY3231" fmla="*/ 865287 h 1503200"/>
              <a:gd name="connsiteX3232" fmla="*/ 1425672 w 1807195"/>
              <a:gd name="connsiteY3232" fmla="*/ 867327 h 1503200"/>
              <a:gd name="connsiteX3233" fmla="*/ 1427599 w 1807195"/>
              <a:gd name="connsiteY3233" fmla="*/ 868121 h 1503200"/>
              <a:gd name="connsiteX3234" fmla="*/ 1432926 w 1807195"/>
              <a:gd name="connsiteY3234" fmla="*/ 865514 h 1503200"/>
              <a:gd name="connsiteX3235" fmla="*/ 1433833 w 1807195"/>
              <a:gd name="connsiteY3235" fmla="*/ 865514 h 1503200"/>
              <a:gd name="connsiteX3236" fmla="*/ 1430772 w 1807195"/>
              <a:gd name="connsiteY3236" fmla="*/ 868914 h 1503200"/>
              <a:gd name="connsiteX3237" fmla="*/ 1430546 w 1807195"/>
              <a:gd name="connsiteY3237" fmla="*/ 869481 h 1503200"/>
              <a:gd name="connsiteX3238" fmla="*/ 1432699 w 1807195"/>
              <a:gd name="connsiteY3238" fmla="*/ 870274 h 1503200"/>
              <a:gd name="connsiteX3239" fmla="*/ 1436780 w 1807195"/>
              <a:gd name="connsiteY3239" fmla="*/ 872654 h 1503200"/>
              <a:gd name="connsiteX3240" fmla="*/ 1441540 w 1807195"/>
              <a:gd name="connsiteY3240" fmla="*/ 874128 h 1503200"/>
              <a:gd name="connsiteX3241" fmla="*/ 1446187 w 1807195"/>
              <a:gd name="connsiteY3241" fmla="*/ 876848 h 1503200"/>
              <a:gd name="connsiteX3242" fmla="*/ 1448341 w 1807195"/>
              <a:gd name="connsiteY3242" fmla="*/ 877868 h 1503200"/>
              <a:gd name="connsiteX3243" fmla="*/ 1451741 w 1807195"/>
              <a:gd name="connsiteY3243" fmla="*/ 878095 h 1503200"/>
              <a:gd name="connsiteX3244" fmla="*/ 1454008 w 1807195"/>
              <a:gd name="connsiteY3244" fmla="*/ 877415 h 1503200"/>
              <a:gd name="connsiteX3245" fmla="*/ 1457295 w 1807195"/>
              <a:gd name="connsiteY3245" fmla="*/ 876962 h 1503200"/>
              <a:gd name="connsiteX3246" fmla="*/ 1461263 w 1807195"/>
              <a:gd name="connsiteY3246" fmla="*/ 877755 h 1503200"/>
              <a:gd name="connsiteX3247" fmla="*/ 1462509 w 1807195"/>
              <a:gd name="connsiteY3247" fmla="*/ 878548 h 1503200"/>
              <a:gd name="connsiteX3248" fmla="*/ 1466136 w 1807195"/>
              <a:gd name="connsiteY3248" fmla="*/ 884442 h 1503200"/>
              <a:gd name="connsiteX3249" fmla="*/ 1471010 w 1807195"/>
              <a:gd name="connsiteY3249" fmla="*/ 889543 h 1503200"/>
              <a:gd name="connsiteX3250" fmla="*/ 1471917 w 1807195"/>
              <a:gd name="connsiteY3250" fmla="*/ 890223 h 1503200"/>
              <a:gd name="connsiteX3251" fmla="*/ 1479285 w 1807195"/>
              <a:gd name="connsiteY3251" fmla="*/ 893170 h 1503200"/>
              <a:gd name="connsiteX3252" fmla="*/ 1481098 w 1807195"/>
              <a:gd name="connsiteY3252" fmla="*/ 894417 h 1503200"/>
              <a:gd name="connsiteX3253" fmla="*/ 1483138 w 1807195"/>
              <a:gd name="connsiteY3253" fmla="*/ 895324 h 1503200"/>
              <a:gd name="connsiteX3254" fmla="*/ 1486312 w 1807195"/>
              <a:gd name="connsiteY3254" fmla="*/ 896004 h 1503200"/>
              <a:gd name="connsiteX3255" fmla="*/ 1505468 w 1807195"/>
              <a:gd name="connsiteY3255" fmla="*/ 898837 h 1503200"/>
              <a:gd name="connsiteX3256" fmla="*/ 1506941 w 1807195"/>
              <a:gd name="connsiteY3256" fmla="*/ 899404 h 1503200"/>
              <a:gd name="connsiteX3257" fmla="*/ 1507848 w 1807195"/>
              <a:gd name="connsiteY3257" fmla="*/ 900424 h 1503200"/>
              <a:gd name="connsiteX3258" fmla="*/ 1510682 w 1807195"/>
              <a:gd name="connsiteY3258" fmla="*/ 901558 h 1503200"/>
              <a:gd name="connsiteX3259" fmla="*/ 1518389 w 1807195"/>
              <a:gd name="connsiteY3259" fmla="*/ 903598 h 1503200"/>
              <a:gd name="connsiteX3260" fmla="*/ 1523490 w 1807195"/>
              <a:gd name="connsiteY3260" fmla="*/ 906545 h 1503200"/>
              <a:gd name="connsiteX3261" fmla="*/ 1526097 w 1807195"/>
              <a:gd name="connsiteY3261" fmla="*/ 907678 h 1503200"/>
              <a:gd name="connsiteX3262" fmla="*/ 1528137 w 1807195"/>
              <a:gd name="connsiteY3262" fmla="*/ 908359 h 1503200"/>
              <a:gd name="connsiteX3263" fmla="*/ 1529497 w 1807195"/>
              <a:gd name="connsiteY3263" fmla="*/ 908359 h 1503200"/>
              <a:gd name="connsiteX3264" fmla="*/ 1532217 w 1807195"/>
              <a:gd name="connsiteY3264" fmla="*/ 907565 h 1503200"/>
              <a:gd name="connsiteX3265" fmla="*/ 1533578 w 1807195"/>
              <a:gd name="connsiteY3265" fmla="*/ 906885 h 1503200"/>
              <a:gd name="connsiteX3266" fmla="*/ 1533578 w 1807195"/>
              <a:gd name="connsiteY3266" fmla="*/ 905072 h 1503200"/>
              <a:gd name="connsiteX3267" fmla="*/ 1532444 w 1807195"/>
              <a:gd name="connsiteY3267" fmla="*/ 902124 h 1503200"/>
              <a:gd name="connsiteX3268" fmla="*/ 1532104 w 1807195"/>
              <a:gd name="connsiteY3268" fmla="*/ 900424 h 1503200"/>
              <a:gd name="connsiteX3269" fmla="*/ 1534258 w 1807195"/>
              <a:gd name="connsiteY3269" fmla="*/ 899291 h 1503200"/>
              <a:gd name="connsiteX3270" fmla="*/ 1534711 w 1807195"/>
              <a:gd name="connsiteY3270" fmla="*/ 898611 h 1503200"/>
              <a:gd name="connsiteX3271" fmla="*/ 1535164 w 1807195"/>
              <a:gd name="connsiteY3271" fmla="*/ 896911 h 1503200"/>
              <a:gd name="connsiteX3272" fmla="*/ 1534484 w 1807195"/>
              <a:gd name="connsiteY3272" fmla="*/ 896231 h 1503200"/>
              <a:gd name="connsiteX3273" fmla="*/ 1532897 w 1807195"/>
              <a:gd name="connsiteY3273" fmla="*/ 895664 h 1503200"/>
              <a:gd name="connsiteX3274" fmla="*/ 1529044 w 1807195"/>
              <a:gd name="connsiteY3274" fmla="*/ 893737 h 1503200"/>
              <a:gd name="connsiteX3275" fmla="*/ 1527457 w 1807195"/>
              <a:gd name="connsiteY3275" fmla="*/ 892037 h 1503200"/>
              <a:gd name="connsiteX3276" fmla="*/ 1525417 w 1807195"/>
              <a:gd name="connsiteY3276" fmla="*/ 888183 h 1503200"/>
              <a:gd name="connsiteX3277" fmla="*/ 1523943 w 1807195"/>
              <a:gd name="connsiteY3277" fmla="*/ 886596 h 1503200"/>
              <a:gd name="connsiteX3278" fmla="*/ 1521563 w 1807195"/>
              <a:gd name="connsiteY3278" fmla="*/ 883422 h 1503200"/>
              <a:gd name="connsiteX3279" fmla="*/ 1520203 w 1807195"/>
              <a:gd name="connsiteY3279" fmla="*/ 882402 h 1503200"/>
              <a:gd name="connsiteX3280" fmla="*/ 1516009 w 1807195"/>
              <a:gd name="connsiteY3280" fmla="*/ 880815 h 1503200"/>
              <a:gd name="connsiteX3281" fmla="*/ 1514875 w 1807195"/>
              <a:gd name="connsiteY3281" fmla="*/ 880022 h 1503200"/>
              <a:gd name="connsiteX3282" fmla="*/ 1510115 w 1807195"/>
              <a:gd name="connsiteY3282" fmla="*/ 875148 h 1503200"/>
              <a:gd name="connsiteX3283" fmla="*/ 1508981 w 1807195"/>
              <a:gd name="connsiteY3283" fmla="*/ 874695 h 1503200"/>
              <a:gd name="connsiteX3284" fmla="*/ 1506941 w 1807195"/>
              <a:gd name="connsiteY3284" fmla="*/ 872768 h 1503200"/>
              <a:gd name="connsiteX3285" fmla="*/ 1504901 w 1807195"/>
              <a:gd name="connsiteY3285" fmla="*/ 871634 h 1503200"/>
              <a:gd name="connsiteX3286" fmla="*/ 1499347 w 1807195"/>
              <a:gd name="connsiteY3286" fmla="*/ 869481 h 1503200"/>
              <a:gd name="connsiteX3287" fmla="*/ 1499574 w 1807195"/>
              <a:gd name="connsiteY3287" fmla="*/ 868687 h 1503200"/>
              <a:gd name="connsiteX3288" fmla="*/ 1500820 w 1807195"/>
              <a:gd name="connsiteY3288" fmla="*/ 867327 h 1503200"/>
              <a:gd name="connsiteX3289" fmla="*/ 1500594 w 1807195"/>
              <a:gd name="connsiteY3289" fmla="*/ 866647 h 1503200"/>
              <a:gd name="connsiteX3290" fmla="*/ 1498100 w 1807195"/>
              <a:gd name="connsiteY3290" fmla="*/ 866647 h 1503200"/>
              <a:gd name="connsiteX3291" fmla="*/ 1495720 w 1807195"/>
              <a:gd name="connsiteY3291" fmla="*/ 865967 h 1503200"/>
              <a:gd name="connsiteX3292" fmla="*/ 1491073 w 1807195"/>
              <a:gd name="connsiteY3292" fmla="*/ 863927 h 1503200"/>
              <a:gd name="connsiteX3293" fmla="*/ 1489712 w 1807195"/>
              <a:gd name="connsiteY3293" fmla="*/ 862453 h 1503200"/>
              <a:gd name="connsiteX3294" fmla="*/ 1486312 w 1807195"/>
              <a:gd name="connsiteY3294" fmla="*/ 857693 h 1503200"/>
              <a:gd name="connsiteX3295" fmla="*/ 1482572 w 1807195"/>
              <a:gd name="connsiteY3295" fmla="*/ 853952 h 1503200"/>
              <a:gd name="connsiteX3296" fmla="*/ 1480191 w 1807195"/>
              <a:gd name="connsiteY3296" fmla="*/ 852025 h 1503200"/>
              <a:gd name="connsiteX3297" fmla="*/ 1477811 w 1807195"/>
              <a:gd name="connsiteY3297" fmla="*/ 849192 h 1503200"/>
              <a:gd name="connsiteX3298" fmla="*/ 1475317 w 1807195"/>
              <a:gd name="connsiteY3298" fmla="*/ 845451 h 1503200"/>
              <a:gd name="connsiteX3299" fmla="*/ 1476338 w 1807195"/>
              <a:gd name="connsiteY3299" fmla="*/ 843751 h 1503200"/>
              <a:gd name="connsiteX3300" fmla="*/ 1480985 w 1807195"/>
              <a:gd name="connsiteY3300" fmla="*/ 844091 h 1503200"/>
              <a:gd name="connsiteX3301" fmla="*/ 1483818 w 1807195"/>
              <a:gd name="connsiteY3301" fmla="*/ 844658 h 1503200"/>
              <a:gd name="connsiteX3302" fmla="*/ 1488919 w 1807195"/>
              <a:gd name="connsiteY3302" fmla="*/ 847718 h 1503200"/>
              <a:gd name="connsiteX3303" fmla="*/ 1497193 w 1807195"/>
              <a:gd name="connsiteY3303" fmla="*/ 854292 h 1503200"/>
              <a:gd name="connsiteX3304" fmla="*/ 1498780 w 1807195"/>
              <a:gd name="connsiteY3304" fmla="*/ 855312 h 1503200"/>
              <a:gd name="connsiteX3305" fmla="*/ 1499574 w 1807195"/>
              <a:gd name="connsiteY3305" fmla="*/ 855312 h 1503200"/>
              <a:gd name="connsiteX3306" fmla="*/ 1499120 w 1807195"/>
              <a:gd name="connsiteY3306" fmla="*/ 852932 h 1503200"/>
              <a:gd name="connsiteX3307" fmla="*/ 1497533 w 1807195"/>
              <a:gd name="connsiteY3307" fmla="*/ 847832 h 1503200"/>
              <a:gd name="connsiteX3308" fmla="*/ 1496060 w 1807195"/>
              <a:gd name="connsiteY3308" fmla="*/ 844431 h 1503200"/>
              <a:gd name="connsiteX3309" fmla="*/ 1497080 w 1807195"/>
              <a:gd name="connsiteY3309" fmla="*/ 845111 h 1503200"/>
              <a:gd name="connsiteX3310" fmla="*/ 1499800 w 1807195"/>
              <a:gd name="connsiteY3310" fmla="*/ 847945 h 1503200"/>
              <a:gd name="connsiteX3311" fmla="*/ 1504221 w 1807195"/>
              <a:gd name="connsiteY3311" fmla="*/ 853272 h 1503200"/>
              <a:gd name="connsiteX3312" fmla="*/ 1508981 w 1807195"/>
              <a:gd name="connsiteY3312" fmla="*/ 858146 h 1503200"/>
              <a:gd name="connsiteX3313" fmla="*/ 1510682 w 1807195"/>
              <a:gd name="connsiteY3313" fmla="*/ 859393 h 1503200"/>
              <a:gd name="connsiteX3314" fmla="*/ 1513969 w 1807195"/>
              <a:gd name="connsiteY3314" fmla="*/ 858940 h 1503200"/>
              <a:gd name="connsiteX3315" fmla="*/ 1514309 w 1807195"/>
              <a:gd name="connsiteY3315" fmla="*/ 859280 h 1503200"/>
              <a:gd name="connsiteX3316" fmla="*/ 1514875 w 1807195"/>
              <a:gd name="connsiteY3316" fmla="*/ 860980 h 1503200"/>
              <a:gd name="connsiteX3317" fmla="*/ 1515895 w 1807195"/>
              <a:gd name="connsiteY3317" fmla="*/ 862000 h 1503200"/>
              <a:gd name="connsiteX3318" fmla="*/ 1517822 w 1807195"/>
              <a:gd name="connsiteY3318" fmla="*/ 862907 h 1503200"/>
              <a:gd name="connsiteX3319" fmla="*/ 1519069 w 1807195"/>
              <a:gd name="connsiteY3319" fmla="*/ 864267 h 1503200"/>
              <a:gd name="connsiteX3320" fmla="*/ 1519523 w 1807195"/>
              <a:gd name="connsiteY3320" fmla="*/ 866080 h 1503200"/>
              <a:gd name="connsiteX3321" fmla="*/ 1520089 w 1807195"/>
              <a:gd name="connsiteY3321" fmla="*/ 867100 h 1503200"/>
              <a:gd name="connsiteX3322" fmla="*/ 1520656 w 1807195"/>
              <a:gd name="connsiteY3322" fmla="*/ 867440 h 1503200"/>
              <a:gd name="connsiteX3323" fmla="*/ 1521903 w 1807195"/>
              <a:gd name="connsiteY3323" fmla="*/ 867100 h 1503200"/>
              <a:gd name="connsiteX3324" fmla="*/ 1521903 w 1807195"/>
              <a:gd name="connsiteY3324" fmla="*/ 865740 h 1503200"/>
              <a:gd name="connsiteX3325" fmla="*/ 1521450 w 1807195"/>
              <a:gd name="connsiteY3325" fmla="*/ 861773 h 1503200"/>
              <a:gd name="connsiteX3326" fmla="*/ 1521450 w 1807195"/>
              <a:gd name="connsiteY3326" fmla="*/ 860753 h 1503200"/>
              <a:gd name="connsiteX3327" fmla="*/ 1522696 w 1807195"/>
              <a:gd name="connsiteY3327" fmla="*/ 862340 h 1503200"/>
              <a:gd name="connsiteX3328" fmla="*/ 1524850 w 1807195"/>
              <a:gd name="connsiteY3328" fmla="*/ 866534 h 1503200"/>
              <a:gd name="connsiteX3329" fmla="*/ 1526550 w 1807195"/>
              <a:gd name="connsiteY3329" fmla="*/ 868914 h 1503200"/>
              <a:gd name="connsiteX3330" fmla="*/ 1529044 w 1807195"/>
              <a:gd name="connsiteY3330" fmla="*/ 869934 h 1503200"/>
              <a:gd name="connsiteX3331" fmla="*/ 1530404 w 1807195"/>
              <a:gd name="connsiteY3331" fmla="*/ 870161 h 1503200"/>
              <a:gd name="connsiteX3332" fmla="*/ 1530971 w 1807195"/>
              <a:gd name="connsiteY3332" fmla="*/ 869594 h 1503200"/>
              <a:gd name="connsiteX3333" fmla="*/ 1530404 w 1807195"/>
              <a:gd name="connsiteY3333" fmla="*/ 867214 h 1503200"/>
              <a:gd name="connsiteX3334" fmla="*/ 1529951 w 1807195"/>
              <a:gd name="connsiteY3334" fmla="*/ 866080 h 1503200"/>
              <a:gd name="connsiteX3335" fmla="*/ 1530517 w 1807195"/>
              <a:gd name="connsiteY3335" fmla="*/ 866080 h 1503200"/>
              <a:gd name="connsiteX3336" fmla="*/ 1535505 w 1807195"/>
              <a:gd name="connsiteY3336" fmla="*/ 869821 h 1503200"/>
              <a:gd name="connsiteX3337" fmla="*/ 1536751 w 1807195"/>
              <a:gd name="connsiteY3337" fmla="*/ 870954 h 1503200"/>
              <a:gd name="connsiteX3338" fmla="*/ 1537885 w 1807195"/>
              <a:gd name="connsiteY3338" fmla="*/ 872541 h 1503200"/>
              <a:gd name="connsiteX3339" fmla="*/ 1538451 w 1807195"/>
              <a:gd name="connsiteY3339" fmla="*/ 872994 h 1503200"/>
              <a:gd name="connsiteX3340" fmla="*/ 1539018 w 1807195"/>
              <a:gd name="connsiteY3340" fmla="*/ 872994 h 1503200"/>
              <a:gd name="connsiteX3341" fmla="*/ 1539585 w 1807195"/>
              <a:gd name="connsiteY3341" fmla="*/ 872201 h 1503200"/>
              <a:gd name="connsiteX3342" fmla="*/ 1540378 w 1807195"/>
              <a:gd name="connsiteY3342" fmla="*/ 872201 h 1503200"/>
              <a:gd name="connsiteX3343" fmla="*/ 1543779 w 1807195"/>
              <a:gd name="connsiteY3343" fmla="*/ 874355 h 1503200"/>
              <a:gd name="connsiteX3344" fmla="*/ 1547406 w 1807195"/>
              <a:gd name="connsiteY3344" fmla="*/ 877188 h 1503200"/>
              <a:gd name="connsiteX3345" fmla="*/ 1550126 w 1807195"/>
              <a:gd name="connsiteY3345" fmla="*/ 879682 h 1503200"/>
              <a:gd name="connsiteX3346" fmla="*/ 1551826 w 1807195"/>
              <a:gd name="connsiteY3346" fmla="*/ 881949 h 1503200"/>
              <a:gd name="connsiteX3347" fmla="*/ 1553300 w 1807195"/>
              <a:gd name="connsiteY3347" fmla="*/ 882742 h 1503200"/>
              <a:gd name="connsiteX3348" fmla="*/ 1554547 w 1807195"/>
              <a:gd name="connsiteY3348" fmla="*/ 882062 h 1503200"/>
              <a:gd name="connsiteX3349" fmla="*/ 1554547 w 1807195"/>
              <a:gd name="connsiteY3349" fmla="*/ 880135 h 1503200"/>
              <a:gd name="connsiteX3350" fmla="*/ 1552280 w 1807195"/>
              <a:gd name="connsiteY3350" fmla="*/ 872201 h 1503200"/>
              <a:gd name="connsiteX3351" fmla="*/ 1552847 w 1807195"/>
              <a:gd name="connsiteY3351" fmla="*/ 871521 h 1503200"/>
              <a:gd name="connsiteX3352" fmla="*/ 1557154 w 1807195"/>
              <a:gd name="connsiteY3352" fmla="*/ 873675 h 1503200"/>
              <a:gd name="connsiteX3353" fmla="*/ 1558287 w 1807195"/>
              <a:gd name="connsiteY3353" fmla="*/ 874015 h 1503200"/>
              <a:gd name="connsiteX3354" fmla="*/ 1560667 w 1807195"/>
              <a:gd name="connsiteY3354" fmla="*/ 873788 h 1503200"/>
              <a:gd name="connsiteX3355" fmla="*/ 1562028 w 1807195"/>
              <a:gd name="connsiteY3355" fmla="*/ 873221 h 1503200"/>
              <a:gd name="connsiteX3356" fmla="*/ 1562254 w 1807195"/>
              <a:gd name="connsiteY3356" fmla="*/ 872541 h 1503200"/>
              <a:gd name="connsiteX3357" fmla="*/ 1561348 w 1807195"/>
              <a:gd name="connsiteY3357" fmla="*/ 871748 h 1503200"/>
              <a:gd name="connsiteX3358" fmla="*/ 1560327 w 1807195"/>
              <a:gd name="connsiteY3358" fmla="*/ 870161 h 1503200"/>
              <a:gd name="connsiteX3359" fmla="*/ 1559194 w 1807195"/>
              <a:gd name="connsiteY3359" fmla="*/ 867781 h 1503200"/>
              <a:gd name="connsiteX3360" fmla="*/ 1557720 w 1807195"/>
              <a:gd name="connsiteY3360" fmla="*/ 865514 h 1503200"/>
              <a:gd name="connsiteX3361" fmla="*/ 1554547 w 1807195"/>
              <a:gd name="connsiteY3361" fmla="*/ 861773 h 1503200"/>
              <a:gd name="connsiteX3362" fmla="*/ 1554093 w 1807195"/>
              <a:gd name="connsiteY3362" fmla="*/ 860753 h 1503200"/>
              <a:gd name="connsiteX3363" fmla="*/ 1554320 w 1807195"/>
              <a:gd name="connsiteY3363" fmla="*/ 860073 h 1503200"/>
              <a:gd name="connsiteX3364" fmla="*/ 1555113 w 1807195"/>
              <a:gd name="connsiteY3364" fmla="*/ 859733 h 1503200"/>
              <a:gd name="connsiteX3365" fmla="*/ 1555340 w 1807195"/>
              <a:gd name="connsiteY3365" fmla="*/ 858373 h 1503200"/>
              <a:gd name="connsiteX3366" fmla="*/ 1554773 w 1807195"/>
              <a:gd name="connsiteY3366" fmla="*/ 854632 h 1503200"/>
              <a:gd name="connsiteX3367" fmla="*/ 1553640 w 1807195"/>
              <a:gd name="connsiteY3367" fmla="*/ 848852 h 1503200"/>
              <a:gd name="connsiteX3368" fmla="*/ 1552733 w 1807195"/>
              <a:gd name="connsiteY3368" fmla="*/ 845905 h 1503200"/>
              <a:gd name="connsiteX3369" fmla="*/ 1551713 w 1807195"/>
              <a:gd name="connsiteY3369" fmla="*/ 843978 h 1503200"/>
              <a:gd name="connsiteX3370" fmla="*/ 1551713 w 1807195"/>
              <a:gd name="connsiteY3370" fmla="*/ 843298 h 1503200"/>
              <a:gd name="connsiteX3371" fmla="*/ 1555680 w 1807195"/>
              <a:gd name="connsiteY3371" fmla="*/ 847491 h 1503200"/>
              <a:gd name="connsiteX3372" fmla="*/ 1556814 w 1807195"/>
              <a:gd name="connsiteY3372" fmla="*/ 849078 h 1503200"/>
              <a:gd name="connsiteX3373" fmla="*/ 1557720 w 1807195"/>
              <a:gd name="connsiteY3373" fmla="*/ 850892 h 1503200"/>
              <a:gd name="connsiteX3374" fmla="*/ 1561574 w 1807195"/>
              <a:gd name="connsiteY3374" fmla="*/ 860640 h 1503200"/>
              <a:gd name="connsiteX3375" fmla="*/ 1562254 w 1807195"/>
              <a:gd name="connsiteY3375" fmla="*/ 861433 h 1503200"/>
              <a:gd name="connsiteX3376" fmla="*/ 1563841 w 1807195"/>
              <a:gd name="connsiteY3376" fmla="*/ 861433 h 1503200"/>
              <a:gd name="connsiteX3377" fmla="*/ 1565315 w 1807195"/>
              <a:gd name="connsiteY3377" fmla="*/ 860753 h 1503200"/>
              <a:gd name="connsiteX3378" fmla="*/ 1565655 w 1807195"/>
              <a:gd name="connsiteY3378" fmla="*/ 857466 h 1503200"/>
              <a:gd name="connsiteX3379" fmla="*/ 1565655 w 1807195"/>
              <a:gd name="connsiteY3379" fmla="*/ 853839 h 1503200"/>
              <a:gd name="connsiteX3380" fmla="*/ 1564634 w 1807195"/>
              <a:gd name="connsiteY3380" fmla="*/ 849985 h 1503200"/>
              <a:gd name="connsiteX3381" fmla="*/ 1564408 w 1807195"/>
              <a:gd name="connsiteY3381" fmla="*/ 846245 h 1503200"/>
              <a:gd name="connsiteX3382" fmla="*/ 1565995 w 1807195"/>
              <a:gd name="connsiteY3382" fmla="*/ 846018 h 1503200"/>
              <a:gd name="connsiteX3383" fmla="*/ 1567468 w 1807195"/>
              <a:gd name="connsiteY3383" fmla="*/ 845338 h 1503200"/>
              <a:gd name="connsiteX3384" fmla="*/ 1565655 w 1807195"/>
              <a:gd name="connsiteY3384" fmla="*/ 842391 h 1503200"/>
              <a:gd name="connsiteX3385" fmla="*/ 1564068 w 1807195"/>
              <a:gd name="connsiteY3385" fmla="*/ 838650 h 1503200"/>
              <a:gd name="connsiteX3386" fmla="*/ 1562821 w 1807195"/>
              <a:gd name="connsiteY3386" fmla="*/ 837857 h 1503200"/>
              <a:gd name="connsiteX3387" fmla="*/ 1560101 w 1807195"/>
              <a:gd name="connsiteY3387" fmla="*/ 838310 h 1503200"/>
              <a:gd name="connsiteX3388" fmla="*/ 1559534 w 1807195"/>
              <a:gd name="connsiteY3388" fmla="*/ 837970 h 1503200"/>
              <a:gd name="connsiteX3389" fmla="*/ 1561801 w 1807195"/>
              <a:gd name="connsiteY3389" fmla="*/ 836384 h 1503200"/>
              <a:gd name="connsiteX3390" fmla="*/ 1562141 w 1807195"/>
              <a:gd name="connsiteY3390" fmla="*/ 834683 h 1503200"/>
              <a:gd name="connsiteX3391" fmla="*/ 1561914 w 1807195"/>
              <a:gd name="connsiteY3391" fmla="*/ 834003 h 1503200"/>
              <a:gd name="connsiteX3392" fmla="*/ 1559647 w 1807195"/>
              <a:gd name="connsiteY3392" fmla="*/ 834003 h 1503200"/>
              <a:gd name="connsiteX3393" fmla="*/ 1557154 w 1807195"/>
              <a:gd name="connsiteY3393" fmla="*/ 834003 h 1503200"/>
              <a:gd name="connsiteX3394" fmla="*/ 1555113 w 1807195"/>
              <a:gd name="connsiteY3394" fmla="*/ 834570 h 1503200"/>
              <a:gd name="connsiteX3395" fmla="*/ 1551826 w 1807195"/>
              <a:gd name="connsiteY3395" fmla="*/ 833890 h 1503200"/>
              <a:gd name="connsiteX3396" fmla="*/ 1551486 w 1807195"/>
              <a:gd name="connsiteY3396" fmla="*/ 833550 h 1503200"/>
              <a:gd name="connsiteX3397" fmla="*/ 1552280 w 1807195"/>
              <a:gd name="connsiteY3397" fmla="*/ 832530 h 1503200"/>
              <a:gd name="connsiteX3398" fmla="*/ 1552280 w 1807195"/>
              <a:gd name="connsiteY3398" fmla="*/ 831850 h 1503200"/>
              <a:gd name="connsiteX3399" fmla="*/ 1551373 w 1807195"/>
              <a:gd name="connsiteY3399" fmla="*/ 830376 h 1503200"/>
              <a:gd name="connsiteX3400" fmla="*/ 1549559 w 1807195"/>
              <a:gd name="connsiteY3400" fmla="*/ 828563 h 1503200"/>
              <a:gd name="connsiteX3401" fmla="*/ 1548199 w 1807195"/>
              <a:gd name="connsiteY3401" fmla="*/ 826749 h 1503200"/>
              <a:gd name="connsiteX3402" fmla="*/ 1543439 w 1807195"/>
              <a:gd name="connsiteY3402" fmla="*/ 824595 h 1503200"/>
              <a:gd name="connsiteX3403" fmla="*/ 1543212 w 1807195"/>
              <a:gd name="connsiteY3403" fmla="*/ 824029 h 1503200"/>
              <a:gd name="connsiteX3404" fmla="*/ 1545026 w 1807195"/>
              <a:gd name="connsiteY3404" fmla="*/ 823802 h 1503200"/>
              <a:gd name="connsiteX3405" fmla="*/ 1548426 w 1807195"/>
              <a:gd name="connsiteY3405" fmla="*/ 823802 h 1503200"/>
              <a:gd name="connsiteX3406" fmla="*/ 1551033 w 1807195"/>
              <a:gd name="connsiteY3406" fmla="*/ 824369 h 1503200"/>
              <a:gd name="connsiteX3407" fmla="*/ 1553867 w 1807195"/>
              <a:gd name="connsiteY3407" fmla="*/ 819608 h 1503200"/>
              <a:gd name="connsiteX3408" fmla="*/ 1553413 w 1807195"/>
              <a:gd name="connsiteY3408" fmla="*/ 817908 h 1503200"/>
              <a:gd name="connsiteX3409" fmla="*/ 1551713 w 1807195"/>
              <a:gd name="connsiteY3409" fmla="*/ 817001 h 1503200"/>
              <a:gd name="connsiteX3410" fmla="*/ 1545366 w 1807195"/>
              <a:gd name="connsiteY3410" fmla="*/ 817001 h 1503200"/>
              <a:gd name="connsiteX3411" fmla="*/ 1544572 w 1807195"/>
              <a:gd name="connsiteY3411" fmla="*/ 817228 h 1503200"/>
              <a:gd name="connsiteX3412" fmla="*/ 1544912 w 1807195"/>
              <a:gd name="connsiteY3412" fmla="*/ 816435 h 1503200"/>
              <a:gd name="connsiteX3413" fmla="*/ 1548313 w 1807195"/>
              <a:gd name="connsiteY3413" fmla="*/ 814168 h 1503200"/>
              <a:gd name="connsiteX3414" fmla="*/ 1549786 w 1807195"/>
              <a:gd name="connsiteY3414" fmla="*/ 812581 h 1503200"/>
              <a:gd name="connsiteX3415" fmla="*/ 1546612 w 1807195"/>
              <a:gd name="connsiteY3415" fmla="*/ 809180 h 1503200"/>
              <a:gd name="connsiteX3416" fmla="*/ 1544912 w 1807195"/>
              <a:gd name="connsiteY3416" fmla="*/ 809860 h 1503200"/>
              <a:gd name="connsiteX3417" fmla="*/ 1542985 w 1807195"/>
              <a:gd name="connsiteY3417" fmla="*/ 808614 h 1503200"/>
              <a:gd name="connsiteX3418" fmla="*/ 1542532 w 1807195"/>
              <a:gd name="connsiteY3418" fmla="*/ 807593 h 1503200"/>
              <a:gd name="connsiteX3419" fmla="*/ 1539585 w 1807195"/>
              <a:gd name="connsiteY3419" fmla="*/ 804647 h 1503200"/>
              <a:gd name="connsiteX3420" fmla="*/ 1536071 w 1807195"/>
              <a:gd name="connsiteY3420" fmla="*/ 803513 h 1503200"/>
              <a:gd name="connsiteX3421" fmla="*/ 1534144 w 1807195"/>
              <a:gd name="connsiteY3421" fmla="*/ 804873 h 1503200"/>
              <a:gd name="connsiteX3422" fmla="*/ 1532557 w 1807195"/>
              <a:gd name="connsiteY3422" fmla="*/ 806800 h 1503200"/>
              <a:gd name="connsiteX3423" fmla="*/ 1531651 w 1807195"/>
              <a:gd name="connsiteY3423" fmla="*/ 808840 h 1503200"/>
              <a:gd name="connsiteX3424" fmla="*/ 1530404 w 1807195"/>
              <a:gd name="connsiteY3424" fmla="*/ 809294 h 1503200"/>
              <a:gd name="connsiteX3425" fmla="*/ 1529044 w 1807195"/>
              <a:gd name="connsiteY3425" fmla="*/ 808160 h 1503200"/>
              <a:gd name="connsiteX3426" fmla="*/ 1528704 w 1807195"/>
              <a:gd name="connsiteY3426" fmla="*/ 807367 h 1503200"/>
              <a:gd name="connsiteX3427" fmla="*/ 1530631 w 1807195"/>
              <a:gd name="connsiteY3427" fmla="*/ 805553 h 1503200"/>
              <a:gd name="connsiteX3428" fmla="*/ 1530291 w 1807195"/>
              <a:gd name="connsiteY3428" fmla="*/ 804647 h 1503200"/>
              <a:gd name="connsiteX3429" fmla="*/ 1527797 w 1807195"/>
              <a:gd name="connsiteY3429" fmla="*/ 802606 h 1503200"/>
              <a:gd name="connsiteX3430" fmla="*/ 1524283 w 1807195"/>
              <a:gd name="connsiteY3430" fmla="*/ 800339 h 1503200"/>
              <a:gd name="connsiteX3431" fmla="*/ 1521903 w 1807195"/>
              <a:gd name="connsiteY3431" fmla="*/ 799319 h 1503200"/>
              <a:gd name="connsiteX3432" fmla="*/ 1521223 w 1807195"/>
              <a:gd name="connsiteY3432" fmla="*/ 800226 h 1503200"/>
              <a:gd name="connsiteX3433" fmla="*/ 1520996 w 1807195"/>
              <a:gd name="connsiteY3433" fmla="*/ 806007 h 1503200"/>
              <a:gd name="connsiteX3434" fmla="*/ 1520543 w 1807195"/>
              <a:gd name="connsiteY3434" fmla="*/ 806007 h 1503200"/>
              <a:gd name="connsiteX3435" fmla="*/ 1519863 w 1807195"/>
              <a:gd name="connsiteY3435" fmla="*/ 804307 h 1503200"/>
              <a:gd name="connsiteX3436" fmla="*/ 1518503 w 1807195"/>
              <a:gd name="connsiteY3436" fmla="*/ 798639 h 1503200"/>
              <a:gd name="connsiteX3437" fmla="*/ 1517822 w 1807195"/>
              <a:gd name="connsiteY3437" fmla="*/ 796712 h 1503200"/>
              <a:gd name="connsiteX3438" fmla="*/ 1517256 w 1807195"/>
              <a:gd name="connsiteY3438" fmla="*/ 796032 h 1503200"/>
              <a:gd name="connsiteX3439" fmla="*/ 1516689 w 1807195"/>
              <a:gd name="connsiteY3439" fmla="*/ 796032 h 1503200"/>
              <a:gd name="connsiteX3440" fmla="*/ 1516236 w 1807195"/>
              <a:gd name="connsiteY3440" fmla="*/ 796372 h 1503200"/>
              <a:gd name="connsiteX3441" fmla="*/ 1514989 w 1807195"/>
              <a:gd name="connsiteY3441" fmla="*/ 796372 h 1503200"/>
              <a:gd name="connsiteX3442" fmla="*/ 1514649 w 1807195"/>
              <a:gd name="connsiteY3442" fmla="*/ 795579 h 1503200"/>
              <a:gd name="connsiteX3443" fmla="*/ 1514649 w 1807195"/>
              <a:gd name="connsiteY3443" fmla="*/ 794332 h 1503200"/>
              <a:gd name="connsiteX3444" fmla="*/ 1514422 w 1807195"/>
              <a:gd name="connsiteY3444" fmla="*/ 793085 h 1503200"/>
              <a:gd name="connsiteX3445" fmla="*/ 1513062 w 1807195"/>
              <a:gd name="connsiteY3445" fmla="*/ 790478 h 1503200"/>
              <a:gd name="connsiteX3446" fmla="*/ 1510795 w 1807195"/>
              <a:gd name="connsiteY3446" fmla="*/ 788325 h 1503200"/>
              <a:gd name="connsiteX3447" fmla="*/ 1508301 w 1807195"/>
              <a:gd name="connsiteY3447" fmla="*/ 786964 h 1503200"/>
              <a:gd name="connsiteX3448" fmla="*/ 1507508 w 1807195"/>
              <a:gd name="connsiteY3448" fmla="*/ 786964 h 1503200"/>
              <a:gd name="connsiteX3449" fmla="*/ 1507735 w 1807195"/>
              <a:gd name="connsiteY3449" fmla="*/ 786398 h 1503200"/>
              <a:gd name="connsiteX3450" fmla="*/ 1511702 w 1807195"/>
              <a:gd name="connsiteY3450" fmla="*/ 784131 h 1503200"/>
              <a:gd name="connsiteX3451" fmla="*/ 1512042 w 1807195"/>
              <a:gd name="connsiteY3451" fmla="*/ 783451 h 1503200"/>
              <a:gd name="connsiteX3452" fmla="*/ 1508301 w 1807195"/>
              <a:gd name="connsiteY3452" fmla="*/ 781864 h 1503200"/>
              <a:gd name="connsiteX3453" fmla="*/ 1507735 w 1807195"/>
              <a:gd name="connsiteY3453" fmla="*/ 780957 h 1503200"/>
              <a:gd name="connsiteX3454" fmla="*/ 1507394 w 1807195"/>
              <a:gd name="connsiteY3454" fmla="*/ 779484 h 1503200"/>
              <a:gd name="connsiteX3455" fmla="*/ 1506261 w 1807195"/>
              <a:gd name="connsiteY3455" fmla="*/ 778123 h 1503200"/>
              <a:gd name="connsiteX3456" fmla="*/ 1504448 w 1807195"/>
              <a:gd name="connsiteY3456" fmla="*/ 776763 h 1503200"/>
              <a:gd name="connsiteX3457" fmla="*/ 1502861 w 1807195"/>
              <a:gd name="connsiteY3457" fmla="*/ 776083 h 1503200"/>
              <a:gd name="connsiteX3458" fmla="*/ 1501501 w 1807195"/>
              <a:gd name="connsiteY3458" fmla="*/ 776083 h 1503200"/>
              <a:gd name="connsiteX3459" fmla="*/ 1499914 w 1807195"/>
              <a:gd name="connsiteY3459" fmla="*/ 776763 h 1503200"/>
              <a:gd name="connsiteX3460" fmla="*/ 1496060 w 1807195"/>
              <a:gd name="connsiteY3460" fmla="*/ 779030 h 1503200"/>
              <a:gd name="connsiteX3461" fmla="*/ 1495380 w 1807195"/>
              <a:gd name="connsiteY3461" fmla="*/ 779030 h 1503200"/>
              <a:gd name="connsiteX3462" fmla="*/ 1494813 w 1807195"/>
              <a:gd name="connsiteY3462" fmla="*/ 778350 h 1503200"/>
              <a:gd name="connsiteX3463" fmla="*/ 1494813 w 1807195"/>
              <a:gd name="connsiteY3463" fmla="*/ 776877 h 1503200"/>
              <a:gd name="connsiteX3464" fmla="*/ 1496740 w 1807195"/>
              <a:gd name="connsiteY3464" fmla="*/ 771436 h 1503200"/>
              <a:gd name="connsiteX3465" fmla="*/ 1496173 w 1807195"/>
              <a:gd name="connsiteY3465" fmla="*/ 770756 h 1503200"/>
              <a:gd name="connsiteX3466" fmla="*/ 1494700 w 1807195"/>
              <a:gd name="connsiteY3466" fmla="*/ 770756 h 1503200"/>
              <a:gd name="connsiteX3467" fmla="*/ 1491639 w 1807195"/>
              <a:gd name="connsiteY3467" fmla="*/ 769509 h 1503200"/>
              <a:gd name="connsiteX3468" fmla="*/ 1490166 w 1807195"/>
              <a:gd name="connsiteY3468" fmla="*/ 767922 h 1503200"/>
              <a:gd name="connsiteX3469" fmla="*/ 1488692 w 1807195"/>
              <a:gd name="connsiteY3469" fmla="*/ 765429 h 1503200"/>
              <a:gd name="connsiteX3470" fmla="*/ 1488692 w 1807195"/>
              <a:gd name="connsiteY3470" fmla="*/ 763388 h 1503200"/>
              <a:gd name="connsiteX3471" fmla="*/ 1489939 w 1807195"/>
              <a:gd name="connsiteY3471" fmla="*/ 761802 h 1503200"/>
              <a:gd name="connsiteX3472" fmla="*/ 1489599 w 1807195"/>
              <a:gd name="connsiteY3472" fmla="*/ 760328 h 1503200"/>
              <a:gd name="connsiteX3473" fmla="*/ 1484499 w 1807195"/>
              <a:gd name="connsiteY3473" fmla="*/ 756928 h 1503200"/>
              <a:gd name="connsiteX3474" fmla="*/ 1482345 w 1807195"/>
              <a:gd name="connsiteY3474" fmla="*/ 756361 h 1503200"/>
              <a:gd name="connsiteX3475" fmla="*/ 1479398 w 1807195"/>
              <a:gd name="connsiteY3475" fmla="*/ 756361 h 1503200"/>
              <a:gd name="connsiteX3476" fmla="*/ 1478718 w 1807195"/>
              <a:gd name="connsiteY3476" fmla="*/ 755908 h 1503200"/>
              <a:gd name="connsiteX3477" fmla="*/ 1483252 w 1807195"/>
              <a:gd name="connsiteY3477" fmla="*/ 754094 h 1503200"/>
              <a:gd name="connsiteX3478" fmla="*/ 1484612 w 1807195"/>
              <a:gd name="connsiteY3478" fmla="*/ 754094 h 1503200"/>
              <a:gd name="connsiteX3479" fmla="*/ 1490959 w 1807195"/>
              <a:gd name="connsiteY3479" fmla="*/ 758401 h 1503200"/>
              <a:gd name="connsiteX3480" fmla="*/ 1494813 w 1807195"/>
              <a:gd name="connsiteY3480" fmla="*/ 762595 h 1503200"/>
              <a:gd name="connsiteX3481" fmla="*/ 1497533 w 1807195"/>
              <a:gd name="connsiteY3481" fmla="*/ 764409 h 1503200"/>
              <a:gd name="connsiteX3482" fmla="*/ 1503201 w 1807195"/>
              <a:gd name="connsiteY3482" fmla="*/ 765995 h 1503200"/>
              <a:gd name="connsiteX3483" fmla="*/ 1506261 w 1807195"/>
              <a:gd name="connsiteY3483" fmla="*/ 765995 h 1503200"/>
              <a:gd name="connsiteX3484" fmla="*/ 1507281 w 1807195"/>
              <a:gd name="connsiteY3484" fmla="*/ 765655 h 1503200"/>
              <a:gd name="connsiteX3485" fmla="*/ 1508868 w 1807195"/>
              <a:gd name="connsiteY3485" fmla="*/ 764749 h 1503200"/>
              <a:gd name="connsiteX3486" fmla="*/ 1510682 w 1807195"/>
              <a:gd name="connsiteY3486" fmla="*/ 761915 h 1503200"/>
              <a:gd name="connsiteX3487" fmla="*/ 1508301 w 1807195"/>
              <a:gd name="connsiteY3487" fmla="*/ 759875 h 1503200"/>
              <a:gd name="connsiteX3488" fmla="*/ 1503201 w 1807195"/>
              <a:gd name="connsiteY3488" fmla="*/ 756361 h 1503200"/>
              <a:gd name="connsiteX3489" fmla="*/ 1500027 w 1807195"/>
              <a:gd name="connsiteY3489" fmla="*/ 753414 h 1503200"/>
              <a:gd name="connsiteX3490" fmla="*/ 1498100 w 1807195"/>
              <a:gd name="connsiteY3490" fmla="*/ 749787 h 1503200"/>
              <a:gd name="connsiteX3491" fmla="*/ 1496400 w 1807195"/>
              <a:gd name="connsiteY3491" fmla="*/ 746160 h 1503200"/>
              <a:gd name="connsiteX3492" fmla="*/ 1496740 w 1807195"/>
              <a:gd name="connsiteY3492" fmla="*/ 745366 h 1503200"/>
              <a:gd name="connsiteX3493" fmla="*/ 1499347 w 1807195"/>
              <a:gd name="connsiteY3493" fmla="*/ 746500 h 1503200"/>
              <a:gd name="connsiteX3494" fmla="*/ 1503087 w 1807195"/>
              <a:gd name="connsiteY3494" fmla="*/ 748653 h 1503200"/>
              <a:gd name="connsiteX3495" fmla="*/ 1506941 w 1807195"/>
              <a:gd name="connsiteY3495" fmla="*/ 751714 h 1503200"/>
              <a:gd name="connsiteX3496" fmla="*/ 1508075 w 1807195"/>
              <a:gd name="connsiteY3496" fmla="*/ 752167 h 1503200"/>
              <a:gd name="connsiteX3497" fmla="*/ 1509888 w 1807195"/>
              <a:gd name="connsiteY3497" fmla="*/ 751940 h 1503200"/>
              <a:gd name="connsiteX3498" fmla="*/ 1510568 w 1807195"/>
              <a:gd name="connsiteY3498" fmla="*/ 751487 h 1503200"/>
              <a:gd name="connsiteX3499" fmla="*/ 1510568 w 1807195"/>
              <a:gd name="connsiteY3499" fmla="*/ 747407 h 1503200"/>
              <a:gd name="connsiteX3500" fmla="*/ 1507961 w 1807195"/>
              <a:gd name="connsiteY3500" fmla="*/ 744233 h 1503200"/>
              <a:gd name="connsiteX3501" fmla="*/ 1508188 w 1807195"/>
              <a:gd name="connsiteY3501" fmla="*/ 742419 h 1503200"/>
              <a:gd name="connsiteX3502" fmla="*/ 1510568 w 1807195"/>
              <a:gd name="connsiteY3502" fmla="*/ 743779 h 1503200"/>
              <a:gd name="connsiteX3503" fmla="*/ 1512835 w 1807195"/>
              <a:gd name="connsiteY3503" fmla="*/ 744006 h 1503200"/>
              <a:gd name="connsiteX3504" fmla="*/ 1514989 w 1807195"/>
              <a:gd name="connsiteY3504" fmla="*/ 743213 h 1503200"/>
              <a:gd name="connsiteX3505" fmla="*/ 1514989 w 1807195"/>
              <a:gd name="connsiteY3505" fmla="*/ 741966 h 1503200"/>
              <a:gd name="connsiteX3506" fmla="*/ 1514082 w 1807195"/>
              <a:gd name="connsiteY3506" fmla="*/ 740492 h 1503200"/>
              <a:gd name="connsiteX3507" fmla="*/ 1514649 w 1807195"/>
              <a:gd name="connsiteY3507" fmla="*/ 740266 h 1503200"/>
              <a:gd name="connsiteX3508" fmla="*/ 1517142 w 1807195"/>
              <a:gd name="connsiteY3508" fmla="*/ 741399 h 1503200"/>
              <a:gd name="connsiteX3509" fmla="*/ 1518729 w 1807195"/>
              <a:gd name="connsiteY3509" fmla="*/ 742873 h 1503200"/>
              <a:gd name="connsiteX3510" fmla="*/ 1519296 w 1807195"/>
              <a:gd name="connsiteY3510" fmla="*/ 744573 h 1503200"/>
              <a:gd name="connsiteX3511" fmla="*/ 1520316 w 1807195"/>
              <a:gd name="connsiteY3511" fmla="*/ 746386 h 1503200"/>
              <a:gd name="connsiteX3512" fmla="*/ 1525077 w 1807195"/>
              <a:gd name="connsiteY3512" fmla="*/ 753074 h 1503200"/>
              <a:gd name="connsiteX3513" fmla="*/ 1526210 w 1807195"/>
              <a:gd name="connsiteY3513" fmla="*/ 753981 h 1503200"/>
              <a:gd name="connsiteX3514" fmla="*/ 1529157 w 1807195"/>
              <a:gd name="connsiteY3514" fmla="*/ 754887 h 1503200"/>
              <a:gd name="connsiteX3515" fmla="*/ 1530517 w 1807195"/>
              <a:gd name="connsiteY3515" fmla="*/ 755681 h 1503200"/>
              <a:gd name="connsiteX3516" fmla="*/ 1533464 w 1807195"/>
              <a:gd name="connsiteY3516" fmla="*/ 758401 h 1503200"/>
              <a:gd name="connsiteX3517" fmla="*/ 1535958 w 1807195"/>
              <a:gd name="connsiteY3517" fmla="*/ 758628 h 1503200"/>
              <a:gd name="connsiteX3518" fmla="*/ 1537658 w 1807195"/>
              <a:gd name="connsiteY3518" fmla="*/ 758061 h 1503200"/>
              <a:gd name="connsiteX3519" fmla="*/ 1539698 w 1807195"/>
              <a:gd name="connsiteY3519" fmla="*/ 757041 h 1503200"/>
              <a:gd name="connsiteX3520" fmla="*/ 1541172 w 1807195"/>
              <a:gd name="connsiteY3520" fmla="*/ 755454 h 1503200"/>
              <a:gd name="connsiteX3521" fmla="*/ 1541852 w 1807195"/>
              <a:gd name="connsiteY3521" fmla="*/ 755794 h 1503200"/>
              <a:gd name="connsiteX3522" fmla="*/ 1537771 w 1807195"/>
              <a:gd name="connsiteY3522" fmla="*/ 760101 h 1503200"/>
              <a:gd name="connsiteX3523" fmla="*/ 1537091 w 1807195"/>
              <a:gd name="connsiteY3523" fmla="*/ 762482 h 1503200"/>
              <a:gd name="connsiteX3524" fmla="*/ 1538451 w 1807195"/>
              <a:gd name="connsiteY3524" fmla="*/ 763388 h 1503200"/>
              <a:gd name="connsiteX3525" fmla="*/ 1544232 w 1807195"/>
              <a:gd name="connsiteY3525" fmla="*/ 763728 h 1503200"/>
              <a:gd name="connsiteX3526" fmla="*/ 1546839 w 1807195"/>
              <a:gd name="connsiteY3526" fmla="*/ 763502 h 1503200"/>
              <a:gd name="connsiteX3527" fmla="*/ 1549106 w 1807195"/>
              <a:gd name="connsiteY3527" fmla="*/ 763048 h 1503200"/>
              <a:gd name="connsiteX3528" fmla="*/ 1555227 w 1807195"/>
              <a:gd name="connsiteY3528" fmla="*/ 760555 h 1503200"/>
              <a:gd name="connsiteX3529" fmla="*/ 1557607 w 1807195"/>
              <a:gd name="connsiteY3529" fmla="*/ 758401 h 1503200"/>
              <a:gd name="connsiteX3530" fmla="*/ 1560214 w 1807195"/>
              <a:gd name="connsiteY3530" fmla="*/ 755001 h 1503200"/>
              <a:gd name="connsiteX3531" fmla="*/ 1562368 w 1807195"/>
              <a:gd name="connsiteY3531" fmla="*/ 752961 h 1503200"/>
              <a:gd name="connsiteX3532" fmla="*/ 1565428 w 1807195"/>
              <a:gd name="connsiteY3532" fmla="*/ 751600 h 1503200"/>
              <a:gd name="connsiteX3533" fmla="*/ 1566675 w 1807195"/>
              <a:gd name="connsiteY3533" fmla="*/ 751940 h 1503200"/>
              <a:gd name="connsiteX3534" fmla="*/ 1564294 w 1807195"/>
              <a:gd name="connsiteY3534" fmla="*/ 753641 h 1503200"/>
              <a:gd name="connsiteX3535" fmla="*/ 1562028 w 1807195"/>
              <a:gd name="connsiteY3535" fmla="*/ 756588 h 1503200"/>
              <a:gd name="connsiteX3536" fmla="*/ 1559987 w 1807195"/>
              <a:gd name="connsiteY3536" fmla="*/ 760781 h 1503200"/>
              <a:gd name="connsiteX3537" fmla="*/ 1558287 w 1807195"/>
              <a:gd name="connsiteY3537" fmla="*/ 763048 h 1503200"/>
              <a:gd name="connsiteX3538" fmla="*/ 1554660 w 1807195"/>
              <a:gd name="connsiteY3538" fmla="*/ 764068 h 1503200"/>
              <a:gd name="connsiteX3539" fmla="*/ 1551486 w 1807195"/>
              <a:gd name="connsiteY3539" fmla="*/ 765882 h 1503200"/>
              <a:gd name="connsiteX3540" fmla="*/ 1549559 w 1807195"/>
              <a:gd name="connsiteY3540" fmla="*/ 767696 h 1503200"/>
              <a:gd name="connsiteX3541" fmla="*/ 1547519 w 1807195"/>
              <a:gd name="connsiteY3541" fmla="*/ 770189 h 1503200"/>
              <a:gd name="connsiteX3542" fmla="*/ 1547066 w 1807195"/>
              <a:gd name="connsiteY3542" fmla="*/ 772343 h 1503200"/>
              <a:gd name="connsiteX3543" fmla="*/ 1548426 w 1807195"/>
              <a:gd name="connsiteY3543" fmla="*/ 774270 h 1503200"/>
              <a:gd name="connsiteX3544" fmla="*/ 1548993 w 1807195"/>
              <a:gd name="connsiteY3544" fmla="*/ 774610 h 1503200"/>
              <a:gd name="connsiteX3545" fmla="*/ 1549559 w 1807195"/>
              <a:gd name="connsiteY3545" fmla="*/ 775517 h 1503200"/>
              <a:gd name="connsiteX3546" fmla="*/ 1551146 w 1807195"/>
              <a:gd name="connsiteY3546" fmla="*/ 778690 h 1503200"/>
              <a:gd name="connsiteX3547" fmla="*/ 1551826 w 1807195"/>
              <a:gd name="connsiteY3547" fmla="*/ 779484 h 1503200"/>
              <a:gd name="connsiteX3548" fmla="*/ 1553187 w 1807195"/>
              <a:gd name="connsiteY3548" fmla="*/ 783224 h 1503200"/>
              <a:gd name="connsiteX3549" fmla="*/ 1555793 w 1807195"/>
              <a:gd name="connsiteY3549" fmla="*/ 786398 h 1503200"/>
              <a:gd name="connsiteX3550" fmla="*/ 1558514 w 1807195"/>
              <a:gd name="connsiteY3550" fmla="*/ 789118 h 1503200"/>
              <a:gd name="connsiteX3551" fmla="*/ 1560214 w 1807195"/>
              <a:gd name="connsiteY3551" fmla="*/ 791498 h 1503200"/>
              <a:gd name="connsiteX3552" fmla="*/ 1562254 w 1807195"/>
              <a:gd name="connsiteY3552" fmla="*/ 793879 h 1503200"/>
              <a:gd name="connsiteX3553" fmla="*/ 1564521 w 1807195"/>
              <a:gd name="connsiteY3553" fmla="*/ 795806 h 1503200"/>
              <a:gd name="connsiteX3554" fmla="*/ 1566221 w 1807195"/>
              <a:gd name="connsiteY3554" fmla="*/ 790932 h 1503200"/>
              <a:gd name="connsiteX3555" fmla="*/ 1568828 w 1807195"/>
              <a:gd name="connsiteY3555" fmla="*/ 786964 h 1503200"/>
              <a:gd name="connsiteX3556" fmla="*/ 1569962 w 1807195"/>
              <a:gd name="connsiteY3556" fmla="*/ 785718 h 1503200"/>
              <a:gd name="connsiteX3557" fmla="*/ 1570302 w 1807195"/>
              <a:gd name="connsiteY3557" fmla="*/ 785718 h 1503200"/>
              <a:gd name="connsiteX3558" fmla="*/ 1569508 w 1807195"/>
              <a:gd name="connsiteY3558" fmla="*/ 788438 h 1503200"/>
              <a:gd name="connsiteX3559" fmla="*/ 1568828 w 1807195"/>
              <a:gd name="connsiteY3559" fmla="*/ 793879 h 1503200"/>
              <a:gd name="connsiteX3560" fmla="*/ 1570755 w 1807195"/>
              <a:gd name="connsiteY3560" fmla="*/ 795919 h 1503200"/>
              <a:gd name="connsiteX3561" fmla="*/ 1572795 w 1807195"/>
              <a:gd name="connsiteY3561" fmla="*/ 797619 h 1503200"/>
              <a:gd name="connsiteX3562" fmla="*/ 1574609 w 1807195"/>
              <a:gd name="connsiteY3562" fmla="*/ 795579 h 1503200"/>
              <a:gd name="connsiteX3563" fmla="*/ 1576309 w 1807195"/>
              <a:gd name="connsiteY3563" fmla="*/ 795579 h 1503200"/>
              <a:gd name="connsiteX3564" fmla="*/ 1578009 w 1807195"/>
              <a:gd name="connsiteY3564" fmla="*/ 796032 h 1503200"/>
              <a:gd name="connsiteX3565" fmla="*/ 1579256 w 1807195"/>
              <a:gd name="connsiteY3565" fmla="*/ 796939 h 1503200"/>
              <a:gd name="connsiteX3566" fmla="*/ 1580163 w 1807195"/>
              <a:gd name="connsiteY3566" fmla="*/ 798072 h 1503200"/>
              <a:gd name="connsiteX3567" fmla="*/ 1581183 w 1807195"/>
              <a:gd name="connsiteY3567" fmla="*/ 800339 h 1503200"/>
              <a:gd name="connsiteX3568" fmla="*/ 1583903 w 1807195"/>
              <a:gd name="connsiteY3568" fmla="*/ 802493 h 1503200"/>
              <a:gd name="connsiteX3569" fmla="*/ 1586397 w 1807195"/>
              <a:gd name="connsiteY3569" fmla="*/ 799206 h 1503200"/>
              <a:gd name="connsiteX3570" fmla="*/ 1588097 w 1807195"/>
              <a:gd name="connsiteY3570" fmla="*/ 795692 h 1503200"/>
              <a:gd name="connsiteX3571" fmla="*/ 1588891 w 1807195"/>
              <a:gd name="connsiteY3571" fmla="*/ 791725 h 1503200"/>
              <a:gd name="connsiteX3572" fmla="*/ 1588891 w 1807195"/>
              <a:gd name="connsiteY3572" fmla="*/ 780390 h 1503200"/>
              <a:gd name="connsiteX3573" fmla="*/ 1589457 w 1807195"/>
              <a:gd name="connsiteY3573" fmla="*/ 777783 h 1503200"/>
              <a:gd name="connsiteX3574" fmla="*/ 1585944 w 1807195"/>
              <a:gd name="connsiteY3574" fmla="*/ 777103 h 1503200"/>
              <a:gd name="connsiteX3575" fmla="*/ 1582997 w 1807195"/>
              <a:gd name="connsiteY3575" fmla="*/ 776197 h 1503200"/>
              <a:gd name="connsiteX3576" fmla="*/ 1582997 w 1807195"/>
              <a:gd name="connsiteY3576" fmla="*/ 775743 h 1503200"/>
              <a:gd name="connsiteX3577" fmla="*/ 1587757 w 1807195"/>
              <a:gd name="connsiteY3577" fmla="*/ 774496 h 1503200"/>
              <a:gd name="connsiteX3578" fmla="*/ 1587984 w 1807195"/>
              <a:gd name="connsiteY3578" fmla="*/ 772796 h 1503200"/>
              <a:gd name="connsiteX3579" fmla="*/ 1586850 w 1807195"/>
              <a:gd name="connsiteY3579" fmla="*/ 769849 h 1503200"/>
              <a:gd name="connsiteX3580" fmla="*/ 1586850 w 1807195"/>
              <a:gd name="connsiteY3580" fmla="*/ 769169 h 1503200"/>
              <a:gd name="connsiteX3581" fmla="*/ 1591384 w 1807195"/>
              <a:gd name="connsiteY3581" fmla="*/ 774836 h 1503200"/>
              <a:gd name="connsiteX3582" fmla="*/ 1592858 w 1807195"/>
              <a:gd name="connsiteY3582" fmla="*/ 776197 h 1503200"/>
              <a:gd name="connsiteX3583" fmla="*/ 1596938 w 1807195"/>
              <a:gd name="connsiteY3583" fmla="*/ 777443 h 1503200"/>
              <a:gd name="connsiteX3584" fmla="*/ 1599999 w 1807195"/>
              <a:gd name="connsiteY3584" fmla="*/ 776537 h 1503200"/>
              <a:gd name="connsiteX3585" fmla="*/ 1600905 w 1807195"/>
              <a:gd name="connsiteY3585" fmla="*/ 777103 h 1503200"/>
              <a:gd name="connsiteX3586" fmla="*/ 1603172 w 1807195"/>
              <a:gd name="connsiteY3586" fmla="*/ 776763 h 1503200"/>
              <a:gd name="connsiteX3587" fmla="*/ 1604192 w 1807195"/>
              <a:gd name="connsiteY3587" fmla="*/ 773703 h 1503200"/>
              <a:gd name="connsiteX3588" fmla="*/ 1606799 w 1807195"/>
              <a:gd name="connsiteY3588" fmla="*/ 770756 h 1503200"/>
              <a:gd name="connsiteX3589" fmla="*/ 1608953 w 1807195"/>
              <a:gd name="connsiteY3589" fmla="*/ 769736 h 1503200"/>
              <a:gd name="connsiteX3590" fmla="*/ 1608953 w 1807195"/>
              <a:gd name="connsiteY3590" fmla="*/ 768489 h 1503200"/>
              <a:gd name="connsiteX3591" fmla="*/ 1608386 w 1807195"/>
              <a:gd name="connsiteY3591" fmla="*/ 767129 h 1503200"/>
              <a:gd name="connsiteX3592" fmla="*/ 1607593 w 1807195"/>
              <a:gd name="connsiteY3592" fmla="*/ 765655 h 1503200"/>
              <a:gd name="connsiteX3593" fmla="*/ 1606573 w 1807195"/>
              <a:gd name="connsiteY3593" fmla="*/ 764635 h 1503200"/>
              <a:gd name="connsiteX3594" fmla="*/ 1603966 w 1807195"/>
              <a:gd name="connsiteY3594" fmla="*/ 763048 h 1503200"/>
              <a:gd name="connsiteX3595" fmla="*/ 1604646 w 1807195"/>
              <a:gd name="connsiteY3595" fmla="*/ 762368 h 1503200"/>
              <a:gd name="connsiteX3596" fmla="*/ 1607139 w 1807195"/>
              <a:gd name="connsiteY3596" fmla="*/ 762935 h 1503200"/>
              <a:gd name="connsiteX3597" fmla="*/ 1611673 w 1807195"/>
              <a:gd name="connsiteY3597" fmla="*/ 763388 h 1503200"/>
              <a:gd name="connsiteX3598" fmla="*/ 1613827 w 1807195"/>
              <a:gd name="connsiteY3598" fmla="*/ 763162 h 1503200"/>
              <a:gd name="connsiteX3599" fmla="*/ 1616887 w 1807195"/>
              <a:gd name="connsiteY3599" fmla="*/ 762255 h 1503200"/>
              <a:gd name="connsiteX3600" fmla="*/ 1616207 w 1807195"/>
              <a:gd name="connsiteY3600" fmla="*/ 761121 h 1503200"/>
              <a:gd name="connsiteX3601" fmla="*/ 1611787 w 1807195"/>
              <a:gd name="connsiteY3601" fmla="*/ 758175 h 1503200"/>
              <a:gd name="connsiteX3602" fmla="*/ 1605779 w 1807195"/>
              <a:gd name="connsiteY3602" fmla="*/ 755227 h 1503200"/>
              <a:gd name="connsiteX3603" fmla="*/ 1606573 w 1807195"/>
              <a:gd name="connsiteY3603" fmla="*/ 753641 h 1503200"/>
              <a:gd name="connsiteX3604" fmla="*/ 1608159 w 1807195"/>
              <a:gd name="connsiteY3604" fmla="*/ 752961 h 1503200"/>
              <a:gd name="connsiteX3605" fmla="*/ 1608500 w 1807195"/>
              <a:gd name="connsiteY3605" fmla="*/ 751940 h 1503200"/>
              <a:gd name="connsiteX3606" fmla="*/ 1605439 w 1807195"/>
              <a:gd name="connsiteY3606" fmla="*/ 748653 h 1503200"/>
              <a:gd name="connsiteX3607" fmla="*/ 1606346 w 1807195"/>
              <a:gd name="connsiteY3607" fmla="*/ 748313 h 1503200"/>
              <a:gd name="connsiteX3608" fmla="*/ 1609066 w 1807195"/>
              <a:gd name="connsiteY3608" fmla="*/ 748540 h 1503200"/>
              <a:gd name="connsiteX3609" fmla="*/ 1611107 w 1807195"/>
              <a:gd name="connsiteY3609" fmla="*/ 749220 h 1503200"/>
              <a:gd name="connsiteX3610" fmla="*/ 1613487 w 1807195"/>
              <a:gd name="connsiteY3610" fmla="*/ 751147 h 1503200"/>
              <a:gd name="connsiteX3611" fmla="*/ 1617567 w 1807195"/>
              <a:gd name="connsiteY3611" fmla="*/ 752167 h 1503200"/>
              <a:gd name="connsiteX3612" fmla="*/ 1619494 w 1807195"/>
              <a:gd name="connsiteY3612" fmla="*/ 752167 h 1503200"/>
              <a:gd name="connsiteX3613" fmla="*/ 1625501 w 1807195"/>
              <a:gd name="connsiteY3613" fmla="*/ 749787 h 1503200"/>
              <a:gd name="connsiteX3614" fmla="*/ 1625501 w 1807195"/>
              <a:gd name="connsiteY3614" fmla="*/ 748313 h 1503200"/>
              <a:gd name="connsiteX3615" fmla="*/ 1623801 w 1807195"/>
              <a:gd name="connsiteY3615" fmla="*/ 745026 h 1503200"/>
              <a:gd name="connsiteX3616" fmla="*/ 1614847 w 1807195"/>
              <a:gd name="connsiteY3616" fmla="*/ 740492 h 1503200"/>
              <a:gd name="connsiteX3617" fmla="*/ 1614167 w 1807195"/>
              <a:gd name="connsiteY3617" fmla="*/ 739812 h 1503200"/>
              <a:gd name="connsiteX3618" fmla="*/ 1616434 w 1807195"/>
              <a:gd name="connsiteY3618" fmla="*/ 738679 h 1503200"/>
              <a:gd name="connsiteX3619" fmla="*/ 1618701 w 1807195"/>
              <a:gd name="connsiteY3619" fmla="*/ 738679 h 1503200"/>
              <a:gd name="connsiteX3620" fmla="*/ 1016491 w 1807195"/>
              <a:gd name="connsiteY3620" fmla="*/ 84103 h 1503200"/>
              <a:gd name="connsiteX3621" fmla="*/ 1020345 w 1807195"/>
              <a:gd name="connsiteY3621" fmla="*/ 82970 h 1503200"/>
              <a:gd name="connsiteX3622" fmla="*/ 1025899 w 1807195"/>
              <a:gd name="connsiteY3622" fmla="*/ 80363 h 1503200"/>
              <a:gd name="connsiteX3623" fmla="*/ 1030093 w 1807195"/>
              <a:gd name="connsiteY3623" fmla="*/ 79569 h 1503200"/>
              <a:gd name="connsiteX3624" fmla="*/ 1033040 w 1807195"/>
              <a:gd name="connsiteY3624" fmla="*/ 80476 h 1503200"/>
              <a:gd name="connsiteX3625" fmla="*/ 1036100 w 1807195"/>
              <a:gd name="connsiteY3625" fmla="*/ 80816 h 1503200"/>
              <a:gd name="connsiteX3626" fmla="*/ 1046528 w 1807195"/>
              <a:gd name="connsiteY3626" fmla="*/ 80589 h 1503200"/>
              <a:gd name="connsiteX3627" fmla="*/ 1046074 w 1807195"/>
              <a:gd name="connsiteY3627" fmla="*/ 81836 h 1503200"/>
              <a:gd name="connsiteX3628" fmla="*/ 1031566 w 1807195"/>
              <a:gd name="connsiteY3628" fmla="*/ 89657 h 1503200"/>
              <a:gd name="connsiteX3629" fmla="*/ 1030433 w 1807195"/>
              <a:gd name="connsiteY3629" fmla="*/ 91471 h 1503200"/>
              <a:gd name="connsiteX3630" fmla="*/ 1034400 w 1807195"/>
              <a:gd name="connsiteY3630" fmla="*/ 92717 h 1503200"/>
              <a:gd name="connsiteX3631" fmla="*/ 1036667 w 1807195"/>
              <a:gd name="connsiteY3631" fmla="*/ 92944 h 1503200"/>
              <a:gd name="connsiteX3632" fmla="*/ 1063756 w 1807195"/>
              <a:gd name="connsiteY3632" fmla="*/ 85577 h 1503200"/>
              <a:gd name="connsiteX3633" fmla="*/ 1073958 w 1807195"/>
              <a:gd name="connsiteY3633" fmla="*/ 84330 h 1503200"/>
              <a:gd name="connsiteX3634" fmla="*/ 1081665 w 1807195"/>
              <a:gd name="connsiteY3634" fmla="*/ 84670 h 1503200"/>
              <a:gd name="connsiteX3635" fmla="*/ 1091980 w 1807195"/>
              <a:gd name="connsiteY3635" fmla="*/ 86370 h 1503200"/>
              <a:gd name="connsiteX3636" fmla="*/ 1091526 w 1807195"/>
              <a:gd name="connsiteY3636" fmla="*/ 87277 h 1503200"/>
              <a:gd name="connsiteX3637" fmla="*/ 1081098 w 1807195"/>
              <a:gd name="connsiteY3637" fmla="*/ 86823 h 1503200"/>
              <a:gd name="connsiteX3638" fmla="*/ 1071011 w 1807195"/>
              <a:gd name="connsiteY3638" fmla="*/ 87730 h 1503200"/>
              <a:gd name="connsiteX3639" fmla="*/ 1065457 w 1807195"/>
              <a:gd name="connsiteY3639" fmla="*/ 89204 h 1503200"/>
              <a:gd name="connsiteX3640" fmla="*/ 1054462 w 1807195"/>
              <a:gd name="connsiteY3640" fmla="*/ 93738 h 1503200"/>
              <a:gd name="connsiteX3641" fmla="*/ 1049361 w 1807195"/>
              <a:gd name="connsiteY3641" fmla="*/ 96798 h 1503200"/>
              <a:gd name="connsiteX3642" fmla="*/ 1050155 w 1807195"/>
              <a:gd name="connsiteY3642" fmla="*/ 98158 h 1503200"/>
              <a:gd name="connsiteX3643" fmla="*/ 1058883 w 1807195"/>
              <a:gd name="connsiteY3643" fmla="*/ 100878 h 1503200"/>
              <a:gd name="connsiteX3644" fmla="*/ 1057749 w 1807195"/>
              <a:gd name="connsiteY3644" fmla="*/ 101445 h 1503200"/>
              <a:gd name="connsiteX3645" fmla="*/ 1051629 w 1807195"/>
              <a:gd name="connsiteY3645" fmla="*/ 102125 h 1503200"/>
              <a:gd name="connsiteX3646" fmla="*/ 1043808 w 1807195"/>
              <a:gd name="connsiteY3646" fmla="*/ 104959 h 1503200"/>
              <a:gd name="connsiteX3647" fmla="*/ 1043127 w 1807195"/>
              <a:gd name="connsiteY3647" fmla="*/ 107452 h 1503200"/>
              <a:gd name="connsiteX3648" fmla="*/ 1046981 w 1807195"/>
              <a:gd name="connsiteY3648" fmla="*/ 110626 h 1503200"/>
              <a:gd name="connsiteX3649" fmla="*/ 1050495 w 1807195"/>
              <a:gd name="connsiteY3649" fmla="*/ 112326 h 1503200"/>
              <a:gd name="connsiteX3650" fmla="*/ 1055142 w 1807195"/>
              <a:gd name="connsiteY3650" fmla="*/ 112666 h 1503200"/>
              <a:gd name="connsiteX3651" fmla="*/ 1065570 w 1807195"/>
              <a:gd name="connsiteY3651" fmla="*/ 110966 h 1503200"/>
              <a:gd name="connsiteX3652" fmla="*/ 1098554 w 1807195"/>
              <a:gd name="connsiteY3652" fmla="*/ 109833 h 1503200"/>
              <a:gd name="connsiteX3653" fmla="*/ 1111929 w 1807195"/>
              <a:gd name="connsiteY3653" fmla="*/ 107679 h 1503200"/>
              <a:gd name="connsiteX3654" fmla="*/ 1127231 w 1807195"/>
              <a:gd name="connsiteY3654" fmla="*/ 101445 h 1503200"/>
              <a:gd name="connsiteX3655" fmla="*/ 1136865 w 1807195"/>
              <a:gd name="connsiteY3655" fmla="*/ 99178 h 1503200"/>
              <a:gd name="connsiteX3656" fmla="*/ 1140832 w 1807195"/>
              <a:gd name="connsiteY3656" fmla="*/ 98725 h 1503200"/>
              <a:gd name="connsiteX3657" fmla="*/ 1146273 w 1807195"/>
              <a:gd name="connsiteY3657" fmla="*/ 99178 h 1503200"/>
              <a:gd name="connsiteX3658" fmla="*/ 1143326 w 1807195"/>
              <a:gd name="connsiteY3658" fmla="*/ 101218 h 1503200"/>
              <a:gd name="connsiteX3659" fmla="*/ 1128477 w 1807195"/>
              <a:gd name="connsiteY3659" fmla="*/ 107679 h 1503200"/>
              <a:gd name="connsiteX3660" fmla="*/ 1114876 w 1807195"/>
              <a:gd name="connsiteY3660" fmla="*/ 112213 h 1503200"/>
              <a:gd name="connsiteX3661" fmla="*/ 1105581 w 1807195"/>
              <a:gd name="connsiteY3661" fmla="*/ 114027 h 1503200"/>
              <a:gd name="connsiteX3662" fmla="*/ 1096174 w 1807195"/>
              <a:gd name="connsiteY3662" fmla="*/ 114707 h 1503200"/>
              <a:gd name="connsiteX3663" fmla="*/ 1075205 w 1807195"/>
              <a:gd name="connsiteY3663" fmla="*/ 114140 h 1503200"/>
              <a:gd name="connsiteX3664" fmla="*/ 1059789 w 1807195"/>
              <a:gd name="connsiteY3664" fmla="*/ 117200 h 1503200"/>
              <a:gd name="connsiteX3665" fmla="*/ 1057862 w 1807195"/>
              <a:gd name="connsiteY3665" fmla="*/ 118560 h 1503200"/>
              <a:gd name="connsiteX3666" fmla="*/ 1058883 w 1807195"/>
              <a:gd name="connsiteY3666" fmla="*/ 120261 h 1503200"/>
              <a:gd name="connsiteX3667" fmla="*/ 1060243 w 1807195"/>
              <a:gd name="connsiteY3667" fmla="*/ 121734 h 1503200"/>
              <a:gd name="connsiteX3668" fmla="*/ 1061943 w 1807195"/>
              <a:gd name="connsiteY3668" fmla="*/ 122981 h 1503200"/>
              <a:gd name="connsiteX3669" fmla="*/ 1064777 w 1807195"/>
              <a:gd name="connsiteY3669" fmla="*/ 124228 h 1503200"/>
              <a:gd name="connsiteX3670" fmla="*/ 1070897 w 1807195"/>
              <a:gd name="connsiteY3670" fmla="*/ 126041 h 1503200"/>
              <a:gd name="connsiteX3671" fmla="*/ 1078945 w 1807195"/>
              <a:gd name="connsiteY3671" fmla="*/ 129442 h 1503200"/>
              <a:gd name="connsiteX3672" fmla="*/ 1083592 w 1807195"/>
              <a:gd name="connsiteY3672" fmla="*/ 130915 h 1503200"/>
              <a:gd name="connsiteX3673" fmla="*/ 1089599 w 1807195"/>
              <a:gd name="connsiteY3673" fmla="*/ 131935 h 1503200"/>
              <a:gd name="connsiteX3674" fmla="*/ 1097420 w 1807195"/>
              <a:gd name="connsiteY3674" fmla="*/ 131255 h 1503200"/>
              <a:gd name="connsiteX3675" fmla="*/ 1102521 w 1807195"/>
              <a:gd name="connsiteY3675" fmla="*/ 128308 h 1503200"/>
              <a:gd name="connsiteX3676" fmla="*/ 1119863 w 1807195"/>
              <a:gd name="connsiteY3676" fmla="*/ 116747 h 1503200"/>
              <a:gd name="connsiteX3677" fmla="*/ 1125304 w 1807195"/>
              <a:gd name="connsiteY3677" fmla="*/ 113573 h 1503200"/>
              <a:gd name="connsiteX3678" fmla="*/ 1129157 w 1807195"/>
              <a:gd name="connsiteY3678" fmla="*/ 112326 h 1503200"/>
              <a:gd name="connsiteX3679" fmla="*/ 1152620 w 1807195"/>
              <a:gd name="connsiteY3679" fmla="*/ 109039 h 1503200"/>
              <a:gd name="connsiteX3680" fmla="*/ 1180163 w 1807195"/>
              <a:gd name="connsiteY3680" fmla="*/ 106432 h 1503200"/>
              <a:gd name="connsiteX3681" fmla="*/ 1178917 w 1807195"/>
              <a:gd name="connsiteY3681" fmla="*/ 108813 h 1503200"/>
              <a:gd name="connsiteX3682" fmla="*/ 1151713 w 1807195"/>
              <a:gd name="connsiteY3682" fmla="*/ 111986 h 1503200"/>
              <a:gd name="connsiteX3683" fmla="*/ 1140152 w 1807195"/>
              <a:gd name="connsiteY3683" fmla="*/ 114820 h 1503200"/>
              <a:gd name="connsiteX3684" fmla="*/ 1132104 w 1807195"/>
              <a:gd name="connsiteY3684" fmla="*/ 118107 h 1503200"/>
              <a:gd name="connsiteX3685" fmla="*/ 1119523 w 1807195"/>
              <a:gd name="connsiteY3685" fmla="*/ 125134 h 1503200"/>
              <a:gd name="connsiteX3686" fmla="*/ 1115669 w 1807195"/>
              <a:gd name="connsiteY3686" fmla="*/ 128308 h 1503200"/>
              <a:gd name="connsiteX3687" fmla="*/ 1112382 w 1807195"/>
              <a:gd name="connsiteY3687" fmla="*/ 131595 h 1503200"/>
              <a:gd name="connsiteX3688" fmla="*/ 1112155 w 1807195"/>
              <a:gd name="connsiteY3688" fmla="*/ 133295 h 1503200"/>
              <a:gd name="connsiteX3689" fmla="*/ 1113856 w 1807195"/>
              <a:gd name="connsiteY3689" fmla="*/ 134542 h 1503200"/>
              <a:gd name="connsiteX3690" fmla="*/ 1119636 w 1807195"/>
              <a:gd name="connsiteY3690" fmla="*/ 136582 h 1503200"/>
              <a:gd name="connsiteX3691" fmla="*/ 1122810 w 1807195"/>
              <a:gd name="connsiteY3691" fmla="*/ 136809 h 1503200"/>
              <a:gd name="connsiteX3692" fmla="*/ 1130404 w 1807195"/>
              <a:gd name="connsiteY3692" fmla="*/ 135789 h 1503200"/>
              <a:gd name="connsiteX3693" fmla="*/ 1139019 w 1807195"/>
              <a:gd name="connsiteY3693" fmla="*/ 138623 h 1503200"/>
              <a:gd name="connsiteX3694" fmla="*/ 1142306 w 1807195"/>
              <a:gd name="connsiteY3694" fmla="*/ 138849 h 1503200"/>
              <a:gd name="connsiteX3695" fmla="*/ 1157154 w 1807195"/>
              <a:gd name="connsiteY3695" fmla="*/ 138509 h 1503200"/>
              <a:gd name="connsiteX3696" fmla="*/ 1161235 w 1807195"/>
              <a:gd name="connsiteY3696" fmla="*/ 137943 h 1503200"/>
              <a:gd name="connsiteX3697" fmla="*/ 1164181 w 1807195"/>
              <a:gd name="connsiteY3697" fmla="*/ 137036 h 1503200"/>
              <a:gd name="connsiteX3698" fmla="*/ 1168035 w 1807195"/>
              <a:gd name="connsiteY3698" fmla="*/ 134656 h 1503200"/>
              <a:gd name="connsiteX3699" fmla="*/ 1172909 w 1807195"/>
              <a:gd name="connsiteY3699" fmla="*/ 130915 h 1503200"/>
              <a:gd name="connsiteX3700" fmla="*/ 1177896 w 1807195"/>
              <a:gd name="connsiteY3700" fmla="*/ 128875 h 1503200"/>
              <a:gd name="connsiteX3701" fmla="*/ 1190591 w 1807195"/>
              <a:gd name="connsiteY3701" fmla="*/ 127741 h 1503200"/>
              <a:gd name="connsiteX3702" fmla="*/ 1196372 w 1807195"/>
              <a:gd name="connsiteY3702" fmla="*/ 126381 h 1503200"/>
              <a:gd name="connsiteX3703" fmla="*/ 1202039 w 1807195"/>
              <a:gd name="connsiteY3703" fmla="*/ 125928 h 1503200"/>
              <a:gd name="connsiteX3704" fmla="*/ 1199659 w 1807195"/>
              <a:gd name="connsiteY3704" fmla="*/ 128195 h 1503200"/>
              <a:gd name="connsiteX3705" fmla="*/ 1190818 w 1807195"/>
              <a:gd name="connsiteY3705" fmla="*/ 133295 h 1503200"/>
              <a:gd name="connsiteX3706" fmla="*/ 1188438 w 1807195"/>
              <a:gd name="connsiteY3706" fmla="*/ 136016 h 1503200"/>
              <a:gd name="connsiteX3707" fmla="*/ 1193992 w 1807195"/>
              <a:gd name="connsiteY3707" fmla="*/ 136923 h 1503200"/>
              <a:gd name="connsiteX3708" fmla="*/ 1198979 w 1807195"/>
              <a:gd name="connsiteY3708" fmla="*/ 136923 h 1503200"/>
              <a:gd name="connsiteX3709" fmla="*/ 1215641 w 1807195"/>
              <a:gd name="connsiteY3709" fmla="*/ 133635 h 1503200"/>
              <a:gd name="connsiteX3710" fmla="*/ 1220741 w 1807195"/>
              <a:gd name="connsiteY3710" fmla="*/ 133409 h 1503200"/>
              <a:gd name="connsiteX3711" fmla="*/ 1226749 w 1807195"/>
              <a:gd name="connsiteY3711" fmla="*/ 131935 h 1503200"/>
              <a:gd name="connsiteX3712" fmla="*/ 1244658 w 1807195"/>
              <a:gd name="connsiteY3712" fmla="*/ 126268 h 1503200"/>
              <a:gd name="connsiteX3713" fmla="*/ 1252252 w 1807195"/>
              <a:gd name="connsiteY3713" fmla="*/ 122187 h 1503200"/>
              <a:gd name="connsiteX3714" fmla="*/ 1255425 w 1807195"/>
              <a:gd name="connsiteY3714" fmla="*/ 120147 h 1503200"/>
              <a:gd name="connsiteX3715" fmla="*/ 1256672 w 1807195"/>
              <a:gd name="connsiteY3715" fmla="*/ 118674 h 1503200"/>
              <a:gd name="connsiteX3716" fmla="*/ 1258032 w 1807195"/>
              <a:gd name="connsiteY3716" fmla="*/ 115953 h 1503200"/>
              <a:gd name="connsiteX3717" fmla="*/ 1259619 w 1807195"/>
              <a:gd name="connsiteY3717" fmla="*/ 111986 h 1503200"/>
              <a:gd name="connsiteX3718" fmla="*/ 1261546 w 1807195"/>
              <a:gd name="connsiteY3718" fmla="*/ 109266 h 1503200"/>
              <a:gd name="connsiteX3719" fmla="*/ 1263813 w 1807195"/>
              <a:gd name="connsiteY3719" fmla="*/ 107792 h 1503200"/>
              <a:gd name="connsiteX3720" fmla="*/ 1266420 w 1807195"/>
              <a:gd name="connsiteY3720" fmla="*/ 107226 h 1503200"/>
              <a:gd name="connsiteX3721" fmla="*/ 1269254 w 1807195"/>
              <a:gd name="connsiteY3721" fmla="*/ 107679 h 1503200"/>
              <a:gd name="connsiteX3722" fmla="*/ 1273334 w 1807195"/>
              <a:gd name="connsiteY3722" fmla="*/ 105979 h 1503200"/>
              <a:gd name="connsiteX3723" fmla="*/ 1281155 w 1807195"/>
              <a:gd name="connsiteY3723" fmla="*/ 100312 h 1503200"/>
              <a:gd name="connsiteX3724" fmla="*/ 1288976 w 1807195"/>
              <a:gd name="connsiteY3724" fmla="*/ 96571 h 1503200"/>
              <a:gd name="connsiteX3725" fmla="*/ 1311192 w 1807195"/>
              <a:gd name="connsiteY3725" fmla="*/ 91357 h 1503200"/>
              <a:gd name="connsiteX3726" fmla="*/ 1308245 w 1807195"/>
              <a:gd name="connsiteY3726" fmla="*/ 93738 h 1503200"/>
              <a:gd name="connsiteX3727" fmla="*/ 1297930 w 1807195"/>
              <a:gd name="connsiteY3727" fmla="*/ 97138 h 1503200"/>
              <a:gd name="connsiteX3728" fmla="*/ 1282515 w 1807195"/>
              <a:gd name="connsiteY3728" fmla="*/ 105186 h 1503200"/>
              <a:gd name="connsiteX3729" fmla="*/ 1278888 w 1807195"/>
              <a:gd name="connsiteY3729" fmla="*/ 108019 h 1503200"/>
              <a:gd name="connsiteX3730" fmla="*/ 1275488 w 1807195"/>
              <a:gd name="connsiteY3730" fmla="*/ 111760 h 1503200"/>
              <a:gd name="connsiteX3731" fmla="*/ 1274354 w 1807195"/>
              <a:gd name="connsiteY3731" fmla="*/ 113913 h 1503200"/>
              <a:gd name="connsiteX3732" fmla="*/ 1273674 w 1807195"/>
              <a:gd name="connsiteY3732" fmla="*/ 116520 h 1503200"/>
              <a:gd name="connsiteX3733" fmla="*/ 1277075 w 1807195"/>
              <a:gd name="connsiteY3733" fmla="*/ 118107 h 1503200"/>
              <a:gd name="connsiteX3734" fmla="*/ 1288296 w 1807195"/>
              <a:gd name="connsiteY3734" fmla="*/ 119014 h 1503200"/>
              <a:gd name="connsiteX3735" fmla="*/ 1300877 w 1807195"/>
              <a:gd name="connsiteY3735" fmla="*/ 119014 h 1503200"/>
              <a:gd name="connsiteX3736" fmla="*/ 1306431 w 1807195"/>
              <a:gd name="connsiteY3736" fmla="*/ 119467 h 1503200"/>
              <a:gd name="connsiteX3737" fmla="*/ 1311872 w 1807195"/>
              <a:gd name="connsiteY3737" fmla="*/ 120374 h 1503200"/>
              <a:gd name="connsiteX3738" fmla="*/ 1311645 w 1807195"/>
              <a:gd name="connsiteY3738" fmla="*/ 121054 h 1503200"/>
              <a:gd name="connsiteX3739" fmla="*/ 1305411 w 1807195"/>
              <a:gd name="connsiteY3739" fmla="*/ 122187 h 1503200"/>
              <a:gd name="connsiteX3740" fmla="*/ 1298497 w 1807195"/>
              <a:gd name="connsiteY3740" fmla="*/ 122641 h 1503200"/>
              <a:gd name="connsiteX3741" fmla="*/ 1280475 w 1807195"/>
              <a:gd name="connsiteY3741" fmla="*/ 125248 h 1503200"/>
              <a:gd name="connsiteX3742" fmla="*/ 1255085 w 1807195"/>
              <a:gd name="connsiteY3742" fmla="*/ 132275 h 1503200"/>
              <a:gd name="connsiteX3743" fmla="*/ 1254179 w 1807195"/>
              <a:gd name="connsiteY3743" fmla="*/ 133409 h 1503200"/>
              <a:gd name="connsiteX3744" fmla="*/ 1246471 w 1807195"/>
              <a:gd name="connsiteY3744" fmla="*/ 138396 h 1503200"/>
              <a:gd name="connsiteX3745" fmla="*/ 1227429 w 1807195"/>
              <a:gd name="connsiteY3745" fmla="*/ 142703 h 1503200"/>
              <a:gd name="connsiteX3746" fmla="*/ 1195578 w 1807195"/>
              <a:gd name="connsiteY3746" fmla="*/ 146217 h 1503200"/>
              <a:gd name="connsiteX3747" fmla="*/ 1190478 w 1807195"/>
              <a:gd name="connsiteY3747" fmla="*/ 147350 h 1503200"/>
              <a:gd name="connsiteX3748" fmla="*/ 1186284 w 1807195"/>
              <a:gd name="connsiteY3748" fmla="*/ 148937 h 1503200"/>
              <a:gd name="connsiteX3749" fmla="*/ 1186851 w 1807195"/>
              <a:gd name="connsiteY3749" fmla="*/ 151204 h 1503200"/>
              <a:gd name="connsiteX3750" fmla="*/ 1192632 w 1807195"/>
              <a:gd name="connsiteY3750" fmla="*/ 156418 h 1503200"/>
              <a:gd name="connsiteX3751" fmla="*/ 1199772 w 1807195"/>
              <a:gd name="connsiteY3751" fmla="*/ 161859 h 1503200"/>
              <a:gd name="connsiteX3752" fmla="*/ 1209407 w 1807195"/>
              <a:gd name="connsiteY3752" fmla="*/ 167413 h 1503200"/>
              <a:gd name="connsiteX3753" fmla="*/ 1213827 w 1807195"/>
              <a:gd name="connsiteY3753" fmla="*/ 170813 h 1503200"/>
              <a:gd name="connsiteX3754" fmla="*/ 1219721 w 1807195"/>
              <a:gd name="connsiteY3754" fmla="*/ 175914 h 1503200"/>
              <a:gd name="connsiteX3755" fmla="*/ 1223348 w 1807195"/>
              <a:gd name="connsiteY3755" fmla="*/ 178634 h 1503200"/>
              <a:gd name="connsiteX3756" fmla="*/ 1226749 w 1807195"/>
              <a:gd name="connsiteY3756" fmla="*/ 180674 h 1503200"/>
              <a:gd name="connsiteX3757" fmla="*/ 1232756 w 1807195"/>
              <a:gd name="connsiteY3757" fmla="*/ 181581 h 1503200"/>
              <a:gd name="connsiteX3758" fmla="*/ 1241484 w 1807195"/>
              <a:gd name="connsiteY3758" fmla="*/ 181354 h 1503200"/>
              <a:gd name="connsiteX3759" fmla="*/ 1244771 w 1807195"/>
              <a:gd name="connsiteY3759" fmla="*/ 181808 h 1503200"/>
              <a:gd name="connsiteX3760" fmla="*/ 1241824 w 1807195"/>
              <a:gd name="connsiteY3760" fmla="*/ 183508 h 1503200"/>
              <a:gd name="connsiteX3761" fmla="*/ 1237630 w 1807195"/>
              <a:gd name="connsiteY3761" fmla="*/ 184981 h 1503200"/>
              <a:gd name="connsiteX3762" fmla="*/ 1233663 w 1807195"/>
              <a:gd name="connsiteY3762" fmla="*/ 185208 h 1503200"/>
              <a:gd name="connsiteX3763" fmla="*/ 1226069 w 1807195"/>
              <a:gd name="connsiteY3763" fmla="*/ 184528 h 1503200"/>
              <a:gd name="connsiteX3764" fmla="*/ 1217341 w 1807195"/>
              <a:gd name="connsiteY3764" fmla="*/ 182488 h 1503200"/>
              <a:gd name="connsiteX3765" fmla="*/ 1212694 w 1807195"/>
              <a:gd name="connsiteY3765" fmla="*/ 180901 h 1503200"/>
              <a:gd name="connsiteX3766" fmla="*/ 1209293 w 1807195"/>
              <a:gd name="connsiteY3766" fmla="*/ 179087 h 1503200"/>
              <a:gd name="connsiteX3767" fmla="*/ 1205326 w 1807195"/>
              <a:gd name="connsiteY3767" fmla="*/ 176027 h 1503200"/>
              <a:gd name="connsiteX3768" fmla="*/ 1198639 w 1807195"/>
              <a:gd name="connsiteY3768" fmla="*/ 169680 h 1503200"/>
              <a:gd name="connsiteX3769" fmla="*/ 1192518 w 1807195"/>
              <a:gd name="connsiteY3769" fmla="*/ 165372 h 1503200"/>
              <a:gd name="connsiteX3770" fmla="*/ 1185831 w 1807195"/>
              <a:gd name="connsiteY3770" fmla="*/ 162199 h 1503200"/>
              <a:gd name="connsiteX3771" fmla="*/ 1178917 w 1807195"/>
              <a:gd name="connsiteY3771" fmla="*/ 157552 h 1503200"/>
              <a:gd name="connsiteX3772" fmla="*/ 1171096 w 1807195"/>
              <a:gd name="connsiteY3772" fmla="*/ 153358 h 1503200"/>
              <a:gd name="connsiteX3773" fmla="*/ 1164295 w 1807195"/>
              <a:gd name="connsiteY3773" fmla="*/ 151658 h 1503200"/>
              <a:gd name="connsiteX3774" fmla="*/ 1151600 w 1807195"/>
              <a:gd name="connsiteY3774" fmla="*/ 150751 h 1503200"/>
              <a:gd name="connsiteX3775" fmla="*/ 1141739 w 1807195"/>
              <a:gd name="connsiteY3775" fmla="*/ 151091 h 1503200"/>
              <a:gd name="connsiteX3776" fmla="*/ 1118276 w 1807195"/>
              <a:gd name="connsiteY3776" fmla="*/ 148711 h 1503200"/>
              <a:gd name="connsiteX3777" fmla="*/ 1114309 w 1807195"/>
              <a:gd name="connsiteY3777" fmla="*/ 151771 h 1503200"/>
              <a:gd name="connsiteX3778" fmla="*/ 1111929 w 1807195"/>
              <a:gd name="connsiteY3778" fmla="*/ 158572 h 1503200"/>
              <a:gd name="connsiteX3779" fmla="*/ 1114422 w 1807195"/>
              <a:gd name="connsiteY3779" fmla="*/ 163899 h 1503200"/>
              <a:gd name="connsiteX3780" fmla="*/ 1115896 w 1807195"/>
              <a:gd name="connsiteY3780" fmla="*/ 172627 h 1503200"/>
              <a:gd name="connsiteX3781" fmla="*/ 1121450 w 1807195"/>
              <a:gd name="connsiteY3781" fmla="*/ 177727 h 1503200"/>
              <a:gd name="connsiteX3782" fmla="*/ 1123830 w 1807195"/>
              <a:gd name="connsiteY3782" fmla="*/ 178747 h 1503200"/>
              <a:gd name="connsiteX3783" fmla="*/ 1135618 w 1807195"/>
              <a:gd name="connsiteY3783" fmla="*/ 180334 h 1503200"/>
              <a:gd name="connsiteX3784" fmla="*/ 1139472 w 1807195"/>
              <a:gd name="connsiteY3784" fmla="*/ 181581 h 1503200"/>
              <a:gd name="connsiteX3785" fmla="*/ 1143099 w 1807195"/>
              <a:gd name="connsiteY3785" fmla="*/ 184188 h 1503200"/>
              <a:gd name="connsiteX3786" fmla="*/ 1148313 w 1807195"/>
              <a:gd name="connsiteY3786" fmla="*/ 190082 h 1503200"/>
              <a:gd name="connsiteX3787" fmla="*/ 1154774 w 1807195"/>
              <a:gd name="connsiteY3787" fmla="*/ 195976 h 1503200"/>
              <a:gd name="connsiteX3788" fmla="*/ 1157721 w 1807195"/>
              <a:gd name="connsiteY3788" fmla="*/ 199716 h 1503200"/>
              <a:gd name="connsiteX3789" fmla="*/ 1161461 w 1807195"/>
              <a:gd name="connsiteY3789" fmla="*/ 203457 h 1503200"/>
              <a:gd name="connsiteX3790" fmla="*/ 1165995 w 1807195"/>
              <a:gd name="connsiteY3790" fmla="*/ 206517 h 1503200"/>
              <a:gd name="connsiteX3791" fmla="*/ 1172456 w 1807195"/>
              <a:gd name="connsiteY3791" fmla="*/ 210144 h 1503200"/>
              <a:gd name="connsiteX3792" fmla="*/ 1174269 w 1807195"/>
              <a:gd name="connsiteY3792" fmla="*/ 211958 h 1503200"/>
              <a:gd name="connsiteX3793" fmla="*/ 1169169 w 1807195"/>
              <a:gd name="connsiteY3793" fmla="*/ 211731 h 1503200"/>
              <a:gd name="connsiteX3794" fmla="*/ 1164521 w 1807195"/>
              <a:gd name="connsiteY3794" fmla="*/ 209804 h 1503200"/>
              <a:gd name="connsiteX3795" fmla="*/ 1160328 w 1807195"/>
              <a:gd name="connsiteY3795" fmla="*/ 208671 h 1503200"/>
              <a:gd name="connsiteX3796" fmla="*/ 1157721 w 1807195"/>
              <a:gd name="connsiteY3796" fmla="*/ 208898 h 1503200"/>
              <a:gd name="connsiteX3797" fmla="*/ 1154774 w 1807195"/>
              <a:gd name="connsiteY3797" fmla="*/ 209804 h 1503200"/>
              <a:gd name="connsiteX3798" fmla="*/ 1153980 w 1807195"/>
              <a:gd name="connsiteY3798" fmla="*/ 211278 h 1503200"/>
              <a:gd name="connsiteX3799" fmla="*/ 1155454 w 1807195"/>
              <a:gd name="connsiteY3799" fmla="*/ 213431 h 1503200"/>
              <a:gd name="connsiteX3800" fmla="*/ 1157154 w 1807195"/>
              <a:gd name="connsiteY3800" fmla="*/ 215018 h 1503200"/>
              <a:gd name="connsiteX3801" fmla="*/ 1159081 w 1807195"/>
              <a:gd name="connsiteY3801" fmla="*/ 216038 h 1503200"/>
              <a:gd name="connsiteX3802" fmla="*/ 1162595 w 1807195"/>
              <a:gd name="connsiteY3802" fmla="*/ 216832 h 1503200"/>
              <a:gd name="connsiteX3803" fmla="*/ 1170076 w 1807195"/>
              <a:gd name="connsiteY3803" fmla="*/ 217512 h 1503200"/>
              <a:gd name="connsiteX3804" fmla="*/ 1184811 w 1807195"/>
              <a:gd name="connsiteY3804" fmla="*/ 217739 h 1503200"/>
              <a:gd name="connsiteX3805" fmla="*/ 1193312 w 1807195"/>
              <a:gd name="connsiteY3805" fmla="*/ 219325 h 1503200"/>
              <a:gd name="connsiteX3806" fmla="*/ 1197505 w 1807195"/>
              <a:gd name="connsiteY3806" fmla="*/ 219552 h 1503200"/>
              <a:gd name="connsiteX3807" fmla="*/ 1201586 w 1807195"/>
              <a:gd name="connsiteY3807" fmla="*/ 218532 h 1503200"/>
              <a:gd name="connsiteX3808" fmla="*/ 1205893 w 1807195"/>
              <a:gd name="connsiteY3808" fmla="*/ 216718 h 1503200"/>
              <a:gd name="connsiteX3809" fmla="*/ 1208727 w 1807195"/>
              <a:gd name="connsiteY3809" fmla="*/ 216038 h 1503200"/>
              <a:gd name="connsiteX3810" fmla="*/ 1211560 w 1807195"/>
              <a:gd name="connsiteY3810" fmla="*/ 216038 h 1503200"/>
              <a:gd name="connsiteX3811" fmla="*/ 1210880 w 1807195"/>
              <a:gd name="connsiteY3811" fmla="*/ 217285 h 1503200"/>
              <a:gd name="connsiteX3812" fmla="*/ 1206800 w 1807195"/>
              <a:gd name="connsiteY3812" fmla="*/ 219779 h 1503200"/>
              <a:gd name="connsiteX3813" fmla="*/ 1203286 w 1807195"/>
              <a:gd name="connsiteY3813" fmla="*/ 221479 h 1503200"/>
              <a:gd name="connsiteX3814" fmla="*/ 1200452 w 1807195"/>
              <a:gd name="connsiteY3814" fmla="*/ 222272 h 1503200"/>
              <a:gd name="connsiteX3815" fmla="*/ 1197392 w 1807195"/>
              <a:gd name="connsiteY3815" fmla="*/ 222612 h 1503200"/>
              <a:gd name="connsiteX3816" fmla="*/ 1186171 w 1807195"/>
              <a:gd name="connsiteY3816" fmla="*/ 222386 h 1503200"/>
              <a:gd name="connsiteX3817" fmla="*/ 1182997 w 1807195"/>
              <a:gd name="connsiteY3817" fmla="*/ 224199 h 1503200"/>
              <a:gd name="connsiteX3818" fmla="*/ 1180503 w 1807195"/>
              <a:gd name="connsiteY3818" fmla="*/ 226013 h 1503200"/>
              <a:gd name="connsiteX3819" fmla="*/ 1178123 w 1807195"/>
              <a:gd name="connsiteY3819" fmla="*/ 225559 h 1503200"/>
              <a:gd name="connsiteX3820" fmla="*/ 1174836 w 1807195"/>
              <a:gd name="connsiteY3820" fmla="*/ 224313 h 1503200"/>
              <a:gd name="connsiteX3821" fmla="*/ 1167469 w 1807195"/>
              <a:gd name="connsiteY3821" fmla="*/ 222612 h 1503200"/>
              <a:gd name="connsiteX3822" fmla="*/ 1149446 w 1807195"/>
              <a:gd name="connsiteY3822" fmla="*/ 220346 h 1503200"/>
              <a:gd name="connsiteX3823" fmla="*/ 1145026 w 1807195"/>
              <a:gd name="connsiteY3823" fmla="*/ 218985 h 1503200"/>
              <a:gd name="connsiteX3824" fmla="*/ 1140379 w 1807195"/>
              <a:gd name="connsiteY3824" fmla="*/ 219439 h 1503200"/>
              <a:gd name="connsiteX3825" fmla="*/ 1130971 w 1807195"/>
              <a:gd name="connsiteY3825" fmla="*/ 222272 h 1503200"/>
              <a:gd name="connsiteX3826" fmla="*/ 1119750 w 1807195"/>
              <a:gd name="connsiteY3826" fmla="*/ 223293 h 1503200"/>
              <a:gd name="connsiteX3827" fmla="*/ 1108188 w 1807195"/>
              <a:gd name="connsiteY3827" fmla="*/ 225673 h 1503200"/>
              <a:gd name="connsiteX3828" fmla="*/ 1105241 w 1807195"/>
              <a:gd name="connsiteY3828" fmla="*/ 231000 h 1503200"/>
              <a:gd name="connsiteX3829" fmla="*/ 1100934 w 1807195"/>
              <a:gd name="connsiteY3829" fmla="*/ 236214 h 1503200"/>
              <a:gd name="connsiteX3830" fmla="*/ 1096854 w 1807195"/>
              <a:gd name="connsiteY3830" fmla="*/ 240068 h 1503200"/>
              <a:gd name="connsiteX3831" fmla="*/ 1094247 w 1807195"/>
              <a:gd name="connsiteY3831" fmla="*/ 243015 h 1503200"/>
              <a:gd name="connsiteX3832" fmla="*/ 1094247 w 1807195"/>
              <a:gd name="connsiteY3832" fmla="*/ 249362 h 1503200"/>
              <a:gd name="connsiteX3833" fmla="*/ 1093000 w 1807195"/>
              <a:gd name="connsiteY3833" fmla="*/ 254576 h 1503200"/>
              <a:gd name="connsiteX3834" fmla="*/ 1097307 w 1807195"/>
              <a:gd name="connsiteY3834" fmla="*/ 256730 h 1503200"/>
              <a:gd name="connsiteX3835" fmla="*/ 1106035 w 1807195"/>
              <a:gd name="connsiteY3835" fmla="*/ 256956 h 1503200"/>
              <a:gd name="connsiteX3836" fmla="*/ 1110569 w 1807195"/>
              <a:gd name="connsiteY3836" fmla="*/ 255823 h 1503200"/>
              <a:gd name="connsiteX3837" fmla="*/ 1116009 w 1807195"/>
              <a:gd name="connsiteY3837" fmla="*/ 253669 h 1503200"/>
              <a:gd name="connsiteX3838" fmla="*/ 1123263 w 1807195"/>
              <a:gd name="connsiteY3838" fmla="*/ 249476 h 1503200"/>
              <a:gd name="connsiteX3839" fmla="*/ 1126324 w 1807195"/>
              <a:gd name="connsiteY3839" fmla="*/ 246642 h 1503200"/>
              <a:gd name="connsiteX3840" fmla="*/ 1123377 w 1807195"/>
              <a:gd name="connsiteY3840" fmla="*/ 254123 h 1503200"/>
              <a:gd name="connsiteX3841" fmla="*/ 1120203 w 1807195"/>
              <a:gd name="connsiteY3841" fmla="*/ 259223 h 1503200"/>
              <a:gd name="connsiteX3842" fmla="*/ 1133125 w 1807195"/>
              <a:gd name="connsiteY3842" fmla="*/ 257863 h 1503200"/>
              <a:gd name="connsiteX3843" fmla="*/ 1136525 w 1807195"/>
              <a:gd name="connsiteY3843" fmla="*/ 256276 h 1503200"/>
              <a:gd name="connsiteX3844" fmla="*/ 1139585 w 1807195"/>
              <a:gd name="connsiteY3844" fmla="*/ 253556 h 1503200"/>
              <a:gd name="connsiteX3845" fmla="*/ 1144573 w 1807195"/>
              <a:gd name="connsiteY3845" fmla="*/ 248115 h 1503200"/>
              <a:gd name="connsiteX3846" fmla="*/ 1149560 w 1807195"/>
              <a:gd name="connsiteY3846" fmla="*/ 237688 h 1503200"/>
              <a:gd name="connsiteX3847" fmla="*/ 1146953 w 1807195"/>
              <a:gd name="connsiteY3847" fmla="*/ 251516 h 1503200"/>
              <a:gd name="connsiteX3848" fmla="*/ 1154320 w 1807195"/>
              <a:gd name="connsiteY3848" fmla="*/ 250949 h 1503200"/>
              <a:gd name="connsiteX3849" fmla="*/ 1157607 w 1807195"/>
              <a:gd name="connsiteY3849" fmla="*/ 253103 h 1503200"/>
              <a:gd name="connsiteX3850" fmla="*/ 1161008 w 1807195"/>
              <a:gd name="connsiteY3850" fmla="*/ 254576 h 1503200"/>
              <a:gd name="connsiteX3851" fmla="*/ 1154887 w 1807195"/>
              <a:gd name="connsiteY3851" fmla="*/ 253556 h 1503200"/>
              <a:gd name="connsiteX3852" fmla="*/ 1153074 w 1807195"/>
              <a:gd name="connsiteY3852" fmla="*/ 253556 h 1503200"/>
              <a:gd name="connsiteX3853" fmla="*/ 1144573 w 1807195"/>
              <a:gd name="connsiteY3853" fmla="*/ 260017 h 1503200"/>
              <a:gd name="connsiteX3854" fmla="*/ 1139812 w 1807195"/>
              <a:gd name="connsiteY3854" fmla="*/ 262510 h 1503200"/>
              <a:gd name="connsiteX3855" fmla="*/ 1134031 w 1807195"/>
              <a:gd name="connsiteY3855" fmla="*/ 266478 h 1503200"/>
              <a:gd name="connsiteX3856" fmla="*/ 1139245 w 1807195"/>
              <a:gd name="connsiteY3856" fmla="*/ 274298 h 1503200"/>
              <a:gd name="connsiteX3857" fmla="*/ 1139245 w 1807195"/>
              <a:gd name="connsiteY3857" fmla="*/ 283933 h 1503200"/>
              <a:gd name="connsiteX3858" fmla="*/ 1143439 w 1807195"/>
              <a:gd name="connsiteY3858" fmla="*/ 285973 h 1503200"/>
              <a:gd name="connsiteX3859" fmla="*/ 1148086 w 1807195"/>
              <a:gd name="connsiteY3859" fmla="*/ 286767 h 1503200"/>
              <a:gd name="connsiteX3860" fmla="*/ 1155794 w 1807195"/>
              <a:gd name="connsiteY3860" fmla="*/ 283820 h 1503200"/>
              <a:gd name="connsiteX3861" fmla="*/ 1162255 w 1807195"/>
              <a:gd name="connsiteY3861" fmla="*/ 285633 h 1503200"/>
              <a:gd name="connsiteX3862" fmla="*/ 1167129 w 1807195"/>
              <a:gd name="connsiteY3862" fmla="*/ 285860 h 1503200"/>
              <a:gd name="connsiteX3863" fmla="*/ 1170189 w 1807195"/>
              <a:gd name="connsiteY3863" fmla="*/ 285180 h 1503200"/>
              <a:gd name="connsiteX3864" fmla="*/ 1177330 w 1807195"/>
              <a:gd name="connsiteY3864" fmla="*/ 280986 h 1503200"/>
              <a:gd name="connsiteX3865" fmla="*/ 1179823 w 1807195"/>
              <a:gd name="connsiteY3865" fmla="*/ 278492 h 1503200"/>
              <a:gd name="connsiteX3866" fmla="*/ 1192065 w 1807195"/>
              <a:gd name="connsiteY3866" fmla="*/ 264777 h 1503200"/>
              <a:gd name="connsiteX3867" fmla="*/ 1194332 w 1807195"/>
              <a:gd name="connsiteY3867" fmla="*/ 263304 h 1503200"/>
              <a:gd name="connsiteX3868" fmla="*/ 1193652 w 1807195"/>
              <a:gd name="connsiteY3868" fmla="*/ 265911 h 1503200"/>
              <a:gd name="connsiteX3869" fmla="*/ 1192858 w 1807195"/>
              <a:gd name="connsiteY3869" fmla="*/ 268178 h 1503200"/>
              <a:gd name="connsiteX3870" fmla="*/ 1191951 w 1807195"/>
              <a:gd name="connsiteY3870" fmla="*/ 269991 h 1503200"/>
              <a:gd name="connsiteX3871" fmla="*/ 1187984 w 1807195"/>
              <a:gd name="connsiteY3871" fmla="*/ 275545 h 1503200"/>
              <a:gd name="connsiteX3872" fmla="*/ 1180843 w 1807195"/>
              <a:gd name="connsiteY3872" fmla="*/ 282573 h 1503200"/>
              <a:gd name="connsiteX3873" fmla="*/ 1176196 w 1807195"/>
              <a:gd name="connsiteY3873" fmla="*/ 285973 h 1503200"/>
              <a:gd name="connsiteX3874" fmla="*/ 1174723 w 1807195"/>
              <a:gd name="connsiteY3874" fmla="*/ 287447 h 1503200"/>
              <a:gd name="connsiteX3875" fmla="*/ 1173476 w 1807195"/>
              <a:gd name="connsiteY3875" fmla="*/ 289374 h 1503200"/>
              <a:gd name="connsiteX3876" fmla="*/ 1171209 w 1807195"/>
              <a:gd name="connsiteY3876" fmla="*/ 290734 h 1503200"/>
              <a:gd name="connsiteX3877" fmla="*/ 1165995 w 1807195"/>
              <a:gd name="connsiteY3877" fmla="*/ 291867 h 1503200"/>
              <a:gd name="connsiteX3878" fmla="*/ 1155454 w 1807195"/>
              <a:gd name="connsiteY3878" fmla="*/ 292887 h 1503200"/>
              <a:gd name="connsiteX3879" fmla="*/ 1150353 w 1807195"/>
              <a:gd name="connsiteY3879" fmla="*/ 293227 h 1503200"/>
              <a:gd name="connsiteX3880" fmla="*/ 1146046 w 1807195"/>
              <a:gd name="connsiteY3880" fmla="*/ 292547 h 1503200"/>
              <a:gd name="connsiteX3881" fmla="*/ 1133011 w 1807195"/>
              <a:gd name="connsiteY3881" fmla="*/ 288467 h 1503200"/>
              <a:gd name="connsiteX3882" fmla="*/ 1130064 w 1807195"/>
              <a:gd name="connsiteY3882" fmla="*/ 286200 h 1503200"/>
              <a:gd name="connsiteX3883" fmla="*/ 1126437 w 1807195"/>
              <a:gd name="connsiteY3883" fmla="*/ 281213 h 1503200"/>
              <a:gd name="connsiteX3884" fmla="*/ 1120996 w 1807195"/>
              <a:gd name="connsiteY3884" fmla="*/ 274979 h 1503200"/>
              <a:gd name="connsiteX3885" fmla="*/ 1116689 w 1807195"/>
              <a:gd name="connsiteY3885" fmla="*/ 272032 h 1503200"/>
              <a:gd name="connsiteX3886" fmla="*/ 1109095 w 1807195"/>
              <a:gd name="connsiteY3886" fmla="*/ 269425 h 1503200"/>
              <a:gd name="connsiteX3887" fmla="*/ 1103768 w 1807195"/>
              <a:gd name="connsiteY3887" fmla="*/ 268064 h 1503200"/>
              <a:gd name="connsiteX3888" fmla="*/ 1099347 w 1807195"/>
              <a:gd name="connsiteY3888" fmla="*/ 268064 h 1503200"/>
              <a:gd name="connsiteX3889" fmla="*/ 1094020 w 1807195"/>
              <a:gd name="connsiteY3889" fmla="*/ 269085 h 1503200"/>
              <a:gd name="connsiteX3890" fmla="*/ 1088693 w 1807195"/>
              <a:gd name="connsiteY3890" fmla="*/ 270785 h 1503200"/>
              <a:gd name="connsiteX3891" fmla="*/ 1083365 w 1807195"/>
              <a:gd name="connsiteY3891" fmla="*/ 273278 h 1503200"/>
              <a:gd name="connsiteX3892" fmla="*/ 1081779 w 1807195"/>
              <a:gd name="connsiteY3892" fmla="*/ 276339 h 1503200"/>
              <a:gd name="connsiteX3893" fmla="*/ 1084952 w 1807195"/>
              <a:gd name="connsiteY3893" fmla="*/ 282006 h 1503200"/>
              <a:gd name="connsiteX3894" fmla="*/ 1088126 w 1807195"/>
              <a:gd name="connsiteY3894" fmla="*/ 287107 h 1503200"/>
              <a:gd name="connsiteX3895" fmla="*/ 1090166 w 1807195"/>
              <a:gd name="connsiteY3895" fmla="*/ 289714 h 1503200"/>
              <a:gd name="connsiteX3896" fmla="*/ 1092093 w 1807195"/>
              <a:gd name="connsiteY3896" fmla="*/ 291640 h 1503200"/>
              <a:gd name="connsiteX3897" fmla="*/ 1095380 w 1807195"/>
              <a:gd name="connsiteY3897" fmla="*/ 293794 h 1503200"/>
              <a:gd name="connsiteX3898" fmla="*/ 1098781 w 1807195"/>
              <a:gd name="connsiteY3898" fmla="*/ 294021 h 1503200"/>
              <a:gd name="connsiteX3899" fmla="*/ 1100481 w 1807195"/>
              <a:gd name="connsiteY3899" fmla="*/ 294587 h 1503200"/>
              <a:gd name="connsiteX3900" fmla="*/ 1102181 w 1807195"/>
              <a:gd name="connsiteY3900" fmla="*/ 295721 h 1503200"/>
              <a:gd name="connsiteX3901" fmla="*/ 1106828 w 1807195"/>
              <a:gd name="connsiteY3901" fmla="*/ 300708 h 1503200"/>
              <a:gd name="connsiteX3902" fmla="*/ 1108075 w 1807195"/>
              <a:gd name="connsiteY3902" fmla="*/ 301388 h 1503200"/>
              <a:gd name="connsiteX3903" fmla="*/ 1107281 w 1807195"/>
              <a:gd name="connsiteY3903" fmla="*/ 301842 h 1503200"/>
              <a:gd name="connsiteX3904" fmla="*/ 1102974 w 1807195"/>
              <a:gd name="connsiteY3904" fmla="*/ 302295 h 1503200"/>
              <a:gd name="connsiteX3905" fmla="*/ 1096854 w 1807195"/>
              <a:gd name="connsiteY3905" fmla="*/ 303655 h 1503200"/>
              <a:gd name="connsiteX3906" fmla="*/ 1091753 w 1807195"/>
              <a:gd name="connsiteY3906" fmla="*/ 304109 h 1503200"/>
              <a:gd name="connsiteX3907" fmla="*/ 1087333 w 1807195"/>
              <a:gd name="connsiteY3907" fmla="*/ 303655 h 1503200"/>
              <a:gd name="connsiteX3908" fmla="*/ 1080758 w 1807195"/>
              <a:gd name="connsiteY3908" fmla="*/ 304222 h 1503200"/>
              <a:gd name="connsiteX3909" fmla="*/ 1075658 w 1807195"/>
              <a:gd name="connsiteY3909" fmla="*/ 305129 h 1503200"/>
              <a:gd name="connsiteX3910" fmla="*/ 1072371 w 1807195"/>
              <a:gd name="connsiteY3910" fmla="*/ 306602 h 1503200"/>
              <a:gd name="connsiteX3911" fmla="*/ 1067950 w 1807195"/>
              <a:gd name="connsiteY3911" fmla="*/ 310229 h 1503200"/>
              <a:gd name="connsiteX3912" fmla="*/ 1052989 w 1807195"/>
              <a:gd name="connsiteY3912" fmla="*/ 317937 h 1503200"/>
              <a:gd name="connsiteX3913" fmla="*/ 1052082 w 1807195"/>
              <a:gd name="connsiteY3913" fmla="*/ 325644 h 1503200"/>
              <a:gd name="connsiteX3914" fmla="*/ 1051515 w 1807195"/>
              <a:gd name="connsiteY3914" fmla="*/ 333352 h 1503200"/>
              <a:gd name="connsiteX3915" fmla="*/ 1055596 w 1807195"/>
              <a:gd name="connsiteY3915" fmla="*/ 334145 h 1503200"/>
              <a:gd name="connsiteX3916" fmla="*/ 1067157 w 1807195"/>
              <a:gd name="connsiteY3916" fmla="*/ 334939 h 1503200"/>
              <a:gd name="connsiteX3917" fmla="*/ 1072484 w 1807195"/>
              <a:gd name="connsiteY3917" fmla="*/ 336639 h 1503200"/>
              <a:gd name="connsiteX3918" fmla="*/ 1072144 w 1807195"/>
              <a:gd name="connsiteY3918" fmla="*/ 330858 h 1503200"/>
              <a:gd name="connsiteX3919" fmla="*/ 1071124 w 1807195"/>
              <a:gd name="connsiteY3919" fmla="*/ 326098 h 1503200"/>
              <a:gd name="connsiteX3920" fmla="*/ 1073504 w 1807195"/>
              <a:gd name="connsiteY3920" fmla="*/ 320430 h 1503200"/>
              <a:gd name="connsiteX3921" fmla="*/ 1073844 w 1807195"/>
              <a:gd name="connsiteY3921" fmla="*/ 329271 h 1503200"/>
              <a:gd name="connsiteX3922" fmla="*/ 1075545 w 1807195"/>
              <a:gd name="connsiteY3922" fmla="*/ 337319 h 1503200"/>
              <a:gd name="connsiteX3923" fmla="*/ 1081552 w 1807195"/>
              <a:gd name="connsiteY3923" fmla="*/ 336979 h 1503200"/>
              <a:gd name="connsiteX3924" fmla="*/ 1094020 w 1807195"/>
              <a:gd name="connsiteY3924" fmla="*/ 338226 h 1503200"/>
              <a:gd name="connsiteX3925" fmla="*/ 1094020 w 1807195"/>
              <a:gd name="connsiteY3925" fmla="*/ 329045 h 1503200"/>
              <a:gd name="connsiteX3926" fmla="*/ 1096967 w 1807195"/>
              <a:gd name="connsiteY3926" fmla="*/ 335392 h 1503200"/>
              <a:gd name="connsiteX3927" fmla="*/ 1104675 w 1807195"/>
              <a:gd name="connsiteY3927" fmla="*/ 336979 h 1503200"/>
              <a:gd name="connsiteX3928" fmla="*/ 1110795 w 1807195"/>
              <a:gd name="connsiteY3928" fmla="*/ 338679 h 1503200"/>
              <a:gd name="connsiteX3929" fmla="*/ 1113176 w 1807195"/>
              <a:gd name="connsiteY3929" fmla="*/ 332218 h 1503200"/>
              <a:gd name="connsiteX3930" fmla="*/ 1115442 w 1807195"/>
              <a:gd name="connsiteY3930" fmla="*/ 329045 h 1503200"/>
              <a:gd name="connsiteX3931" fmla="*/ 1116123 w 1807195"/>
              <a:gd name="connsiteY3931" fmla="*/ 329271 h 1503200"/>
              <a:gd name="connsiteX3932" fmla="*/ 1117143 w 1807195"/>
              <a:gd name="connsiteY3932" fmla="*/ 330745 h 1503200"/>
              <a:gd name="connsiteX3933" fmla="*/ 1118616 w 1807195"/>
              <a:gd name="connsiteY3933" fmla="*/ 333352 h 1503200"/>
              <a:gd name="connsiteX3934" fmla="*/ 1122357 w 1807195"/>
              <a:gd name="connsiteY3934" fmla="*/ 335959 h 1503200"/>
              <a:gd name="connsiteX3935" fmla="*/ 1131311 w 1807195"/>
              <a:gd name="connsiteY3935" fmla="*/ 339926 h 1503200"/>
              <a:gd name="connsiteX3936" fmla="*/ 1138225 w 1807195"/>
              <a:gd name="connsiteY3936" fmla="*/ 341513 h 1503200"/>
              <a:gd name="connsiteX3937" fmla="*/ 1142419 w 1807195"/>
              <a:gd name="connsiteY3937" fmla="*/ 341966 h 1503200"/>
              <a:gd name="connsiteX3938" fmla="*/ 1160101 w 1807195"/>
              <a:gd name="connsiteY3938" fmla="*/ 339586 h 1503200"/>
              <a:gd name="connsiteX3939" fmla="*/ 1161121 w 1807195"/>
              <a:gd name="connsiteY3939" fmla="*/ 324964 h 1503200"/>
              <a:gd name="connsiteX3940" fmla="*/ 1165995 w 1807195"/>
              <a:gd name="connsiteY3940" fmla="*/ 333239 h 1503200"/>
              <a:gd name="connsiteX3941" fmla="*/ 1168035 w 1807195"/>
              <a:gd name="connsiteY3941" fmla="*/ 335165 h 1503200"/>
              <a:gd name="connsiteX3942" fmla="*/ 1178236 w 1807195"/>
              <a:gd name="connsiteY3942" fmla="*/ 335846 h 1503200"/>
              <a:gd name="connsiteX3943" fmla="*/ 1201926 w 1807195"/>
              <a:gd name="connsiteY3943" fmla="*/ 334599 h 1503200"/>
              <a:gd name="connsiteX3944" fmla="*/ 1202379 w 1807195"/>
              <a:gd name="connsiteY3944" fmla="*/ 332445 h 1503200"/>
              <a:gd name="connsiteX3945" fmla="*/ 1201246 w 1807195"/>
              <a:gd name="connsiteY3945" fmla="*/ 329612 h 1503200"/>
              <a:gd name="connsiteX3946" fmla="*/ 1199319 w 1807195"/>
              <a:gd name="connsiteY3946" fmla="*/ 326778 h 1503200"/>
              <a:gd name="connsiteX3947" fmla="*/ 1196485 w 1807195"/>
              <a:gd name="connsiteY3947" fmla="*/ 323944 h 1503200"/>
              <a:gd name="connsiteX3948" fmla="*/ 1195692 w 1807195"/>
              <a:gd name="connsiteY3948" fmla="*/ 322811 h 1503200"/>
              <a:gd name="connsiteX3949" fmla="*/ 1198525 w 1807195"/>
              <a:gd name="connsiteY3949" fmla="*/ 324398 h 1503200"/>
              <a:gd name="connsiteX3950" fmla="*/ 1200226 w 1807195"/>
              <a:gd name="connsiteY3950" fmla="*/ 325984 h 1503200"/>
              <a:gd name="connsiteX3951" fmla="*/ 1202153 w 1807195"/>
              <a:gd name="connsiteY3951" fmla="*/ 326665 h 1503200"/>
              <a:gd name="connsiteX3952" fmla="*/ 1204306 w 1807195"/>
              <a:gd name="connsiteY3952" fmla="*/ 326665 h 1503200"/>
              <a:gd name="connsiteX3953" fmla="*/ 1205893 w 1807195"/>
              <a:gd name="connsiteY3953" fmla="*/ 327118 h 1503200"/>
              <a:gd name="connsiteX3954" fmla="*/ 1210200 w 1807195"/>
              <a:gd name="connsiteY3954" fmla="*/ 332105 h 1503200"/>
              <a:gd name="connsiteX3955" fmla="*/ 1212354 w 1807195"/>
              <a:gd name="connsiteY3955" fmla="*/ 333239 h 1503200"/>
              <a:gd name="connsiteX3956" fmla="*/ 1214961 w 1807195"/>
              <a:gd name="connsiteY3956" fmla="*/ 333692 h 1503200"/>
              <a:gd name="connsiteX3957" fmla="*/ 1217341 w 1807195"/>
              <a:gd name="connsiteY3957" fmla="*/ 333692 h 1503200"/>
              <a:gd name="connsiteX3958" fmla="*/ 1219608 w 1807195"/>
              <a:gd name="connsiteY3958" fmla="*/ 332785 h 1503200"/>
              <a:gd name="connsiteX3959" fmla="*/ 1223575 w 1807195"/>
              <a:gd name="connsiteY3959" fmla="*/ 332445 h 1503200"/>
              <a:gd name="connsiteX3960" fmla="*/ 1225502 w 1807195"/>
              <a:gd name="connsiteY3960" fmla="*/ 333125 h 1503200"/>
              <a:gd name="connsiteX3961" fmla="*/ 1227542 w 1807195"/>
              <a:gd name="connsiteY3961" fmla="*/ 334372 h 1503200"/>
              <a:gd name="connsiteX3962" fmla="*/ 1230489 w 1807195"/>
              <a:gd name="connsiteY3962" fmla="*/ 337206 h 1503200"/>
              <a:gd name="connsiteX3963" fmla="*/ 1230489 w 1807195"/>
              <a:gd name="connsiteY3963" fmla="*/ 339019 h 1503200"/>
              <a:gd name="connsiteX3964" fmla="*/ 1229129 w 1807195"/>
              <a:gd name="connsiteY3964" fmla="*/ 341173 h 1503200"/>
              <a:gd name="connsiteX3965" fmla="*/ 1227996 w 1807195"/>
              <a:gd name="connsiteY3965" fmla="*/ 343553 h 1503200"/>
              <a:gd name="connsiteX3966" fmla="*/ 1227202 w 1807195"/>
              <a:gd name="connsiteY3966" fmla="*/ 346047 h 1503200"/>
              <a:gd name="connsiteX3967" fmla="*/ 1227882 w 1807195"/>
              <a:gd name="connsiteY3967" fmla="*/ 347407 h 1503200"/>
              <a:gd name="connsiteX3968" fmla="*/ 1231169 w 1807195"/>
              <a:gd name="connsiteY3968" fmla="*/ 347860 h 1503200"/>
              <a:gd name="connsiteX3969" fmla="*/ 1233436 w 1807195"/>
              <a:gd name="connsiteY3969" fmla="*/ 347860 h 1503200"/>
              <a:gd name="connsiteX3970" fmla="*/ 1243751 w 1807195"/>
              <a:gd name="connsiteY3970" fmla="*/ 344800 h 1503200"/>
              <a:gd name="connsiteX3971" fmla="*/ 1248511 w 1807195"/>
              <a:gd name="connsiteY3971" fmla="*/ 344347 h 1503200"/>
              <a:gd name="connsiteX3972" fmla="*/ 1257579 w 1807195"/>
              <a:gd name="connsiteY3972" fmla="*/ 341626 h 1503200"/>
              <a:gd name="connsiteX3973" fmla="*/ 1262226 w 1807195"/>
              <a:gd name="connsiteY3973" fmla="*/ 339586 h 1503200"/>
              <a:gd name="connsiteX3974" fmla="*/ 1265400 w 1807195"/>
              <a:gd name="connsiteY3974" fmla="*/ 337319 h 1503200"/>
              <a:gd name="connsiteX3975" fmla="*/ 1269367 w 1807195"/>
              <a:gd name="connsiteY3975" fmla="*/ 335165 h 1503200"/>
              <a:gd name="connsiteX3976" fmla="*/ 1282628 w 1807195"/>
              <a:gd name="connsiteY3976" fmla="*/ 329612 h 1503200"/>
              <a:gd name="connsiteX3977" fmla="*/ 1286029 w 1807195"/>
              <a:gd name="connsiteY3977" fmla="*/ 326211 h 1503200"/>
              <a:gd name="connsiteX3978" fmla="*/ 1288749 w 1807195"/>
              <a:gd name="connsiteY3978" fmla="*/ 321111 h 1503200"/>
              <a:gd name="connsiteX3979" fmla="*/ 1288409 w 1807195"/>
              <a:gd name="connsiteY3979" fmla="*/ 316577 h 1503200"/>
              <a:gd name="connsiteX3980" fmla="*/ 1285009 w 1807195"/>
              <a:gd name="connsiteY3980" fmla="*/ 312723 h 1503200"/>
              <a:gd name="connsiteX3981" fmla="*/ 1282515 w 1807195"/>
              <a:gd name="connsiteY3981" fmla="*/ 310683 h 1503200"/>
              <a:gd name="connsiteX3982" fmla="*/ 1280815 w 1807195"/>
              <a:gd name="connsiteY3982" fmla="*/ 310683 h 1503200"/>
              <a:gd name="connsiteX3983" fmla="*/ 1279001 w 1807195"/>
              <a:gd name="connsiteY3983" fmla="*/ 311136 h 1503200"/>
              <a:gd name="connsiteX3984" fmla="*/ 1274808 w 1807195"/>
              <a:gd name="connsiteY3984" fmla="*/ 313856 h 1503200"/>
              <a:gd name="connsiteX3985" fmla="*/ 1272087 w 1807195"/>
              <a:gd name="connsiteY3985" fmla="*/ 314990 h 1503200"/>
              <a:gd name="connsiteX3986" fmla="*/ 1268234 w 1807195"/>
              <a:gd name="connsiteY3986" fmla="*/ 314536 h 1503200"/>
              <a:gd name="connsiteX3987" fmla="*/ 1263246 w 1807195"/>
              <a:gd name="connsiteY3987" fmla="*/ 312496 h 1503200"/>
              <a:gd name="connsiteX3988" fmla="*/ 1261206 w 1807195"/>
              <a:gd name="connsiteY3988" fmla="*/ 310456 h 1503200"/>
              <a:gd name="connsiteX3989" fmla="*/ 1262113 w 1807195"/>
              <a:gd name="connsiteY3989" fmla="*/ 308302 h 1503200"/>
              <a:gd name="connsiteX3990" fmla="*/ 1262113 w 1807195"/>
              <a:gd name="connsiteY3990" fmla="*/ 305582 h 1503200"/>
              <a:gd name="connsiteX3991" fmla="*/ 1260753 w 1807195"/>
              <a:gd name="connsiteY3991" fmla="*/ 302182 h 1503200"/>
              <a:gd name="connsiteX3992" fmla="*/ 1257579 w 1807195"/>
              <a:gd name="connsiteY3992" fmla="*/ 300368 h 1503200"/>
              <a:gd name="connsiteX3993" fmla="*/ 1248851 w 1807195"/>
              <a:gd name="connsiteY3993" fmla="*/ 300368 h 1503200"/>
              <a:gd name="connsiteX3994" fmla="*/ 1242844 w 1807195"/>
              <a:gd name="connsiteY3994" fmla="*/ 302635 h 1503200"/>
              <a:gd name="connsiteX3995" fmla="*/ 1241710 w 1807195"/>
              <a:gd name="connsiteY3995" fmla="*/ 302408 h 1503200"/>
              <a:gd name="connsiteX3996" fmla="*/ 1233549 w 1807195"/>
              <a:gd name="connsiteY3996" fmla="*/ 298101 h 1503200"/>
              <a:gd name="connsiteX3997" fmla="*/ 1230943 w 1807195"/>
              <a:gd name="connsiteY3997" fmla="*/ 297421 h 1503200"/>
              <a:gd name="connsiteX3998" fmla="*/ 1224368 w 1807195"/>
              <a:gd name="connsiteY3998" fmla="*/ 296968 h 1503200"/>
              <a:gd name="connsiteX3999" fmla="*/ 1221081 w 1807195"/>
              <a:gd name="connsiteY3999" fmla="*/ 297534 h 1503200"/>
              <a:gd name="connsiteX4000" fmla="*/ 1215867 w 1807195"/>
              <a:gd name="connsiteY4000" fmla="*/ 299575 h 1503200"/>
              <a:gd name="connsiteX4001" fmla="*/ 1211334 w 1807195"/>
              <a:gd name="connsiteY4001" fmla="*/ 300028 h 1503200"/>
              <a:gd name="connsiteX4002" fmla="*/ 1209633 w 1807195"/>
              <a:gd name="connsiteY4002" fmla="*/ 299575 h 1503200"/>
              <a:gd name="connsiteX4003" fmla="*/ 1207026 w 1807195"/>
              <a:gd name="connsiteY4003" fmla="*/ 297988 h 1503200"/>
              <a:gd name="connsiteX4004" fmla="*/ 1204986 w 1807195"/>
              <a:gd name="connsiteY4004" fmla="*/ 296288 h 1503200"/>
              <a:gd name="connsiteX4005" fmla="*/ 1205213 w 1807195"/>
              <a:gd name="connsiteY4005" fmla="*/ 295721 h 1503200"/>
              <a:gd name="connsiteX4006" fmla="*/ 1211107 w 1807195"/>
              <a:gd name="connsiteY4006" fmla="*/ 295721 h 1503200"/>
              <a:gd name="connsiteX4007" fmla="*/ 1216094 w 1807195"/>
              <a:gd name="connsiteY4007" fmla="*/ 295041 h 1503200"/>
              <a:gd name="connsiteX4008" fmla="*/ 1220628 w 1807195"/>
              <a:gd name="connsiteY4008" fmla="*/ 293454 h 1503200"/>
              <a:gd name="connsiteX4009" fmla="*/ 1221081 w 1807195"/>
              <a:gd name="connsiteY4009" fmla="*/ 292434 h 1503200"/>
              <a:gd name="connsiteX4010" fmla="*/ 1219041 w 1807195"/>
              <a:gd name="connsiteY4010" fmla="*/ 291527 h 1503200"/>
              <a:gd name="connsiteX4011" fmla="*/ 1216434 w 1807195"/>
              <a:gd name="connsiteY4011" fmla="*/ 289487 h 1503200"/>
              <a:gd name="connsiteX4012" fmla="*/ 1213374 w 1807195"/>
              <a:gd name="connsiteY4012" fmla="*/ 286200 h 1503200"/>
              <a:gd name="connsiteX4013" fmla="*/ 1213374 w 1807195"/>
              <a:gd name="connsiteY4013" fmla="*/ 284953 h 1503200"/>
              <a:gd name="connsiteX4014" fmla="*/ 1216094 w 1807195"/>
              <a:gd name="connsiteY4014" fmla="*/ 285746 h 1503200"/>
              <a:gd name="connsiteX4015" fmla="*/ 1219041 w 1807195"/>
              <a:gd name="connsiteY4015" fmla="*/ 286993 h 1503200"/>
              <a:gd name="connsiteX4016" fmla="*/ 1229356 w 1807195"/>
              <a:gd name="connsiteY4016" fmla="*/ 292774 h 1503200"/>
              <a:gd name="connsiteX4017" fmla="*/ 1235476 w 1807195"/>
              <a:gd name="connsiteY4017" fmla="*/ 294814 h 1503200"/>
              <a:gd name="connsiteX4018" fmla="*/ 1241484 w 1807195"/>
              <a:gd name="connsiteY4018" fmla="*/ 295494 h 1503200"/>
              <a:gd name="connsiteX4019" fmla="*/ 1249191 w 1807195"/>
              <a:gd name="connsiteY4019" fmla="*/ 295494 h 1503200"/>
              <a:gd name="connsiteX4020" fmla="*/ 1264946 w 1807195"/>
              <a:gd name="connsiteY4020" fmla="*/ 294134 h 1503200"/>
              <a:gd name="connsiteX4021" fmla="*/ 1270387 w 1807195"/>
              <a:gd name="connsiteY4021" fmla="*/ 294134 h 1503200"/>
              <a:gd name="connsiteX4022" fmla="*/ 1273674 w 1807195"/>
              <a:gd name="connsiteY4022" fmla="*/ 293567 h 1503200"/>
              <a:gd name="connsiteX4023" fmla="*/ 1278095 w 1807195"/>
              <a:gd name="connsiteY4023" fmla="*/ 292321 h 1503200"/>
              <a:gd name="connsiteX4024" fmla="*/ 1282402 w 1807195"/>
              <a:gd name="connsiteY4024" fmla="*/ 290280 h 1503200"/>
              <a:gd name="connsiteX4025" fmla="*/ 1284782 w 1807195"/>
              <a:gd name="connsiteY4025" fmla="*/ 288127 h 1503200"/>
              <a:gd name="connsiteX4026" fmla="*/ 1286709 w 1807195"/>
              <a:gd name="connsiteY4026" fmla="*/ 285293 h 1503200"/>
              <a:gd name="connsiteX4027" fmla="*/ 1287276 w 1807195"/>
              <a:gd name="connsiteY4027" fmla="*/ 280759 h 1503200"/>
              <a:gd name="connsiteX4028" fmla="*/ 1286596 w 1807195"/>
              <a:gd name="connsiteY4028" fmla="*/ 274525 h 1503200"/>
              <a:gd name="connsiteX4029" fmla="*/ 1286596 w 1807195"/>
              <a:gd name="connsiteY4029" fmla="*/ 269878 h 1503200"/>
              <a:gd name="connsiteX4030" fmla="*/ 1287049 w 1807195"/>
              <a:gd name="connsiteY4030" fmla="*/ 266704 h 1503200"/>
              <a:gd name="connsiteX4031" fmla="*/ 1287956 w 1807195"/>
              <a:gd name="connsiteY4031" fmla="*/ 265117 h 1503200"/>
              <a:gd name="connsiteX4032" fmla="*/ 1299404 w 1807195"/>
              <a:gd name="connsiteY4032" fmla="*/ 265117 h 1503200"/>
              <a:gd name="connsiteX4033" fmla="*/ 1309265 w 1807195"/>
              <a:gd name="connsiteY4033" fmla="*/ 266024 h 1503200"/>
              <a:gd name="connsiteX4034" fmla="*/ 1314706 w 1807195"/>
              <a:gd name="connsiteY4034" fmla="*/ 265571 h 1503200"/>
              <a:gd name="connsiteX4035" fmla="*/ 1321960 w 1807195"/>
              <a:gd name="connsiteY4035" fmla="*/ 263077 h 1503200"/>
              <a:gd name="connsiteX4036" fmla="*/ 1327627 w 1807195"/>
              <a:gd name="connsiteY4036" fmla="*/ 263304 h 1503200"/>
              <a:gd name="connsiteX4037" fmla="*/ 1329781 w 1807195"/>
              <a:gd name="connsiteY4037" fmla="*/ 263077 h 1503200"/>
              <a:gd name="connsiteX4038" fmla="*/ 1331934 w 1807195"/>
              <a:gd name="connsiteY4038" fmla="*/ 262284 h 1503200"/>
              <a:gd name="connsiteX4039" fmla="*/ 1338395 w 1807195"/>
              <a:gd name="connsiteY4039" fmla="*/ 252196 h 1503200"/>
              <a:gd name="connsiteX4040" fmla="*/ 1345763 w 1807195"/>
              <a:gd name="connsiteY4040" fmla="*/ 247095 h 1503200"/>
              <a:gd name="connsiteX4041" fmla="*/ 1344856 w 1807195"/>
              <a:gd name="connsiteY4041" fmla="*/ 245735 h 1503200"/>
              <a:gd name="connsiteX4042" fmla="*/ 1339755 w 1807195"/>
              <a:gd name="connsiteY4042" fmla="*/ 243468 h 1503200"/>
              <a:gd name="connsiteX4043" fmla="*/ 1326494 w 1807195"/>
              <a:gd name="connsiteY4043" fmla="*/ 239161 h 1503200"/>
              <a:gd name="connsiteX4044" fmla="*/ 1320826 w 1807195"/>
              <a:gd name="connsiteY4044" fmla="*/ 238254 h 1503200"/>
              <a:gd name="connsiteX4045" fmla="*/ 1321733 w 1807195"/>
              <a:gd name="connsiteY4045" fmla="*/ 237801 h 1503200"/>
              <a:gd name="connsiteX4046" fmla="*/ 1330121 w 1807195"/>
              <a:gd name="connsiteY4046" fmla="*/ 237347 h 1503200"/>
              <a:gd name="connsiteX4047" fmla="*/ 1341795 w 1807195"/>
              <a:gd name="connsiteY4047" fmla="*/ 237688 h 1503200"/>
              <a:gd name="connsiteX4048" fmla="*/ 1352450 w 1807195"/>
              <a:gd name="connsiteY4048" fmla="*/ 236667 h 1503200"/>
              <a:gd name="connsiteX4049" fmla="*/ 1359251 w 1807195"/>
              <a:gd name="connsiteY4049" fmla="*/ 233040 h 1503200"/>
              <a:gd name="connsiteX4050" fmla="*/ 1359477 w 1807195"/>
              <a:gd name="connsiteY4050" fmla="*/ 231113 h 1503200"/>
              <a:gd name="connsiteX4051" fmla="*/ 1361518 w 1807195"/>
              <a:gd name="connsiteY4051" fmla="*/ 227940 h 1503200"/>
              <a:gd name="connsiteX4052" fmla="*/ 1360384 w 1807195"/>
              <a:gd name="connsiteY4052" fmla="*/ 226693 h 1503200"/>
              <a:gd name="connsiteX4053" fmla="*/ 1357664 w 1807195"/>
              <a:gd name="connsiteY4053" fmla="*/ 226353 h 1503200"/>
              <a:gd name="connsiteX4054" fmla="*/ 1347803 w 1807195"/>
              <a:gd name="connsiteY4054" fmla="*/ 221479 h 1503200"/>
              <a:gd name="connsiteX4055" fmla="*/ 1341682 w 1807195"/>
              <a:gd name="connsiteY4055" fmla="*/ 220346 h 1503200"/>
              <a:gd name="connsiteX4056" fmla="*/ 1333634 w 1807195"/>
              <a:gd name="connsiteY4056" fmla="*/ 219892 h 1503200"/>
              <a:gd name="connsiteX4057" fmla="*/ 1330461 w 1807195"/>
              <a:gd name="connsiteY4057" fmla="*/ 216492 h 1503200"/>
              <a:gd name="connsiteX4058" fmla="*/ 1327854 w 1807195"/>
              <a:gd name="connsiteY4058" fmla="*/ 215245 h 1503200"/>
              <a:gd name="connsiteX4059" fmla="*/ 1324227 w 1807195"/>
              <a:gd name="connsiteY4059" fmla="*/ 214225 h 1503200"/>
              <a:gd name="connsiteX4060" fmla="*/ 1318786 w 1807195"/>
              <a:gd name="connsiteY4060" fmla="*/ 213318 h 1503200"/>
              <a:gd name="connsiteX4061" fmla="*/ 1312665 w 1807195"/>
              <a:gd name="connsiteY4061" fmla="*/ 213658 h 1503200"/>
              <a:gd name="connsiteX4062" fmla="*/ 1298610 w 1807195"/>
              <a:gd name="connsiteY4062" fmla="*/ 215585 h 1503200"/>
              <a:gd name="connsiteX4063" fmla="*/ 1294757 w 1807195"/>
              <a:gd name="connsiteY4063" fmla="*/ 216718 h 1503200"/>
              <a:gd name="connsiteX4064" fmla="*/ 1291016 w 1807195"/>
              <a:gd name="connsiteY4064" fmla="*/ 217285 h 1503200"/>
              <a:gd name="connsiteX4065" fmla="*/ 1287842 w 1807195"/>
              <a:gd name="connsiteY4065" fmla="*/ 216265 h 1503200"/>
              <a:gd name="connsiteX4066" fmla="*/ 1284102 w 1807195"/>
              <a:gd name="connsiteY4066" fmla="*/ 213771 h 1503200"/>
              <a:gd name="connsiteX4067" fmla="*/ 1280022 w 1807195"/>
              <a:gd name="connsiteY4067" fmla="*/ 212185 h 1503200"/>
              <a:gd name="connsiteX4068" fmla="*/ 1277188 w 1807195"/>
              <a:gd name="connsiteY4068" fmla="*/ 211845 h 1503200"/>
              <a:gd name="connsiteX4069" fmla="*/ 1276735 w 1807195"/>
              <a:gd name="connsiteY4069" fmla="*/ 210824 h 1503200"/>
              <a:gd name="connsiteX4070" fmla="*/ 1283309 w 1807195"/>
              <a:gd name="connsiteY4070" fmla="*/ 210484 h 1503200"/>
              <a:gd name="connsiteX4071" fmla="*/ 1289089 w 1807195"/>
              <a:gd name="connsiteY4071" fmla="*/ 210824 h 1503200"/>
              <a:gd name="connsiteX4072" fmla="*/ 1294077 w 1807195"/>
              <a:gd name="connsiteY4072" fmla="*/ 211731 h 1503200"/>
              <a:gd name="connsiteX4073" fmla="*/ 1300877 w 1807195"/>
              <a:gd name="connsiteY4073" fmla="*/ 211731 h 1503200"/>
              <a:gd name="connsiteX4074" fmla="*/ 1313685 w 1807195"/>
              <a:gd name="connsiteY4074" fmla="*/ 210258 h 1503200"/>
              <a:gd name="connsiteX4075" fmla="*/ 1318559 w 1807195"/>
              <a:gd name="connsiteY4075" fmla="*/ 210258 h 1503200"/>
              <a:gd name="connsiteX4076" fmla="*/ 1321620 w 1807195"/>
              <a:gd name="connsiteY4076" fmla="*/ 209464 h 1503200"/>
              <a:gd name="connsiteX4077" fmla="*/ 1326154 w 1807195"/>
              <a:gd name="connsiteY4077" fmla="*/ 209691 h 1503200"/>
              <a:gd name="connsiteX4078" fmla="*/ 1331141 w 1807195"/>
              <a:gd name="connsiteY4078" fmla="*/ 208784 h 1503200"/>
              <a:gd name="connsiteX4079" fmla="*/ 1336695 w 1807195"/>
              <a:gd name="connsiteY4079" fmla="*/ 210258 h 1503200"/>
              <a:gd name="connsiteX4080" fmla="*/ 1339188 w 1807195"/>
              <a:gd name="connsiteY4080" fmla="*/ 211504 h 1503200"/>
              <a:gd name="connsiteX4081" fmla="*/ 1344969 w 1807195"/>
              <a:gd name="connsiteY4081" fmla="*/ 212751 h 1503200"/>
              <a:gd name="connsiteX4082" fmla="*/ 1357097 w 1807195"/>
              <a:gd name="connsiteY4082" fmla="*/ 212751 h 1503200"/>
              <a:gd name="connsiteX4083" fmla="*/ 1359364 w 1807195"/>
              <a:gd name="connsiteY4083" fmla="*/ 211958 h 1503200"/>
              <a:gd name="connsiteX4084" fmla="*/ 1360384 w 1807195"/>
              <a:gd name="connsiteY4084" fmla="*/ 203230 h 1503200"/>
              <a:gd name="connsiteX4085" fmla="*/ 1355397 w 1807195"/>
              <a:gd name="connsiteY4085" fmla="*/ 202890 h 1503200"/>
              <a:gd name="connsiteX4086" fmla="*/ 1347916 w 1807195"/>
              <a:gd name="connsiteY4086" fmla="*/ 204477 h 1503200"/>
              <a:gd name="connsiteX4087" fmla="*/ 1342589 w 1807195"/>
              <a:gd name="connsiteY4087" fmla="*/ 203230 h 1503200"/>
              <a:gd name="connsiteX4088" fmla="*/ 1337488 w 1807195"/>
              <a:gd name="connsiteY4088" fmla="*/ 202663 h 1503200"/>
              <a:gd name="connsiteX4089" fmla="*/ 1330461 w 1807195"/>
              <a:gd name="connsiteY4089" fmla="*/ 199150 h 1503200"/>
              <a:gd name="connsiteX4090" fmla="*/ 1327060 w 1807195"/>
              <a:gd name="connsiteY4090" fmla="*/ 198470 h 1503200"/>
              <a:gd name="connsiteX4091" fmla="*/ 1323433 w 1807195"/>
              <a:gd name="connsiteY4091" fmla="*/ 194162 h 1503200"/>
              <a:gd name="connsiteX4092" fmla="*/ 1315726 w 1807195"/>
              <a:gd name="connsiteY4092" fmla="*/ 190989 h 1503200"/>
              <a:gd name="connsiteX4093" fmla="*/ 1311985 w 1807195"/>
              <a:gd name="connsiteY4093" fmla="*/ 190535 h 1503200"/>
              <a:gd name="connsiteX4094" fmla="*/ 1311079 w 1807195"/>
              <a:gd name="connsiteY4094" fmla="*/ 189289 h 1503200"/>
              <a:gd name="connsiteX4095" fmla="*/ 1321733 w 1807195"/>
              <a:gd name="connsiteY4095" fmla="*/ 190195 h 1503200"/>
              <a:gd name="connsiteX4096" fmla="*/ 1328081 w 1807195"/>
              <a:gd name="connsiteY4096" fmla="*/ 191215 h 1503200"/>
              <a:gd name="connsiteX4097" fmla="*/ 1334088 w 1807195"/>
              <a:gd name="connsiteY4097" fmla="*/ 193256 h 1503200"/>
              <a:gd name="connsiteX4098" fmla="*/ 1339642 w 1807195"/>
              <a:gd name="connsiteY4098" fmla="*/ 194049 h 1503200"/>
              <a:gd name="connsiteX4099" fmla="*/ 1344629 w 1807195"/>
              <a:gd name="connsiteY4099" fmla="*/ 193709 h 1503200"/>
              <a:gd name="connsiteX4100" fmla="*/ 1354037 w 1807195"/>
              <a:gd name="connsiteY4100" fmla="*/ 191896 h 1503200"/>
              <a:gd name="connsiteX4101" fmla="*/ 1362084 w 1807195"/>
              <a:gd name="connsiteY4101" fmla="*/ 192122 h 1503200"/>
              <a:gd name="connsiteX4102" fmla="*/ 1366505 w 1807195"/>
              <a:gd name="connsiteY4102" fmla="*/ 191556 h 1503200"/>
              <a:gd name="connsiteX4103" fmla="*/ 1370019 w 1807195"/>
              <a:gd name="connsiteY4103" fmla="*/ 190309 h 1503200"/>
              <a:gd name="connsiteX4104" fmla="*/ 1373079 w 1807195"/>
              <a:gd name="connsiteY4104" fmla="*/ 189742 h 1503200"/>
              <a:gd name="connsiteX4105" fmla="*/ 1381240 w 1807195"/>
              <a:gd name="connsiteY4105" fmla="*/ 190082 h 1503200"/>
              <a:gd name="connsiteX4106" fmla="*/ 1383393 w 1807195"/>
              <a:gd name="connsiteY4106" fmla="*/ 189629 h 1503200"/>
              <a:gd name="connsiteX4107" fmla="*/ 1384754 w 1807195"/>
              <a:gd name="connsiteY4107" fmla="*/ 188722 h 1503200"/>
              <a:gd name="connsiteX4108" fmla="*/ 1385887 w 1807195"/>
              <a:gd name="connsiteY4108" fmla="*/ 187135 h 1503200"/>
              <a:gd name="connsiteX4109" fmla="*/ 1386681 w 1807195"/>
              <a:gd name="connsiteY4109" fmla="*/ 184981 h 1503200"/>
              <a:gd name="connsiteX4110" fmla="*/ 1386114 w 1807195"/>
              <a:gd name="connsiteY4110" fmla="*/ 182601 h 1503200"/>
              <a:gd name="connsiteX4111" fmla="*/ 1382487 w 1807195"/>
              <a:gd name="connsiteY4111" fmla="*/ 178181 h 1503200"/>
              <a:gd name="connsiteX4112" fmla="*/ 1381127 w 1807195"/>
              <a:gd name="connsiteY4112" fmla="*/ 176934 h 1503200"/>
              <a:gd name="connsiteX4113" fmla="*/ 1377613 w 1807195"/>
              <a:gd name="connsiteY4113" fmla="*/ 176254 h 1503200"/>
              <a:gd name="connsiteX4114" fmla="*/ 1369225 w 1807195"/>
              <a:gd name="connsiteY4114" fmla="*/ 175914 h 1503200"/>
              <a:gd name="connsiteX4115" fmla="*/ 1359251 w 1807195"/>
              <a:gd name="connsiteY4115" fmla="*/ 173987 h 1503200"/>
              <a:gd name="connsiteX4116" fmla="*/ 1356757 w 1807195"/>
              <a:gd name="connsiteY4116" fmla="*/ 172967 h 1503200"/>
              <a:gd name="connsiteX4117" fmla="*/ 1362198 w 1807195"/>
              <a:gd name="connsiteY4117" fmla="*/ 171040 h 1503200"/>
              <a:gd name="connsiteX4118" fmla="*/ 1367298 w 1807195"/>
              <a:gd name="connsiteY4118" fmla="*/ 170700 h 1503200"/>
              <a:gd name="connsiteX4119" fmla="*/ 1374212 w 1807195"/>
              <a:gd name="connsiteY4119" fmla="*/ 172400 h 1503200"/>
              <a:gd name="connsiteX4120" fmla="*/ 1381467 w 1807195"/>
              <a:gd name="connsiteY4120" fmla="*/ 173420 h 1503200"/>
              <a:gd name="connsiteX4121" fmla="*/ 1402209 w 1807195"/>
              <a:gd name="connsiteY4121" fmla="*/ 180108 h 1503200"/>
              <a:gd name="connsiteX4122" fmla="*/ 1406743 w 1807195"/>
              <a:gd name="connsiteY4122" fmla="*/ 180448 h 1503200"/>
              <a:gd name="connsiteX4123" fmla="*/ 1411844 w 1807195"/>
              <a:gd name="connsiteY4123" fmla="*/ 179767 h 1503200"/>
              <a:gd name="connsiteX4124" fmla="*/ 1423631 w 1807195"/>
              <a:gd name="connsiteY4124" fmla="*/ 176707 h 1503200"/>
              <a:gd name="connsiteX4125" fmla="*/ 1425445 w 1807195"/>
              <a:gd name="connsiteY4125" fmla="*/ 175687 h 1503200"/>
              <a:gd name="connsiteX4126" fmla="*/ 1429299 w 1807195"/>
              <a:gd name="connsiteY4126" fmla="*/ 172400 h 1503200"/>
              <a:gd name="connsiteX4127" fmla="*/ 1429299 w 1807195"/>
              <a:gd name="connsiteY4127" fmla="*/ 171040 h 1503200"/>
              <a:gd name="connsiteX4128" fmla="*/ 1425898 w 1807195"/>
              <a:gd name="connsiteY4128" fmla="*/ 169453 h 1503200"/>
              <a:gd name="connsiteX4129" fmla="*/ 1424312 w 1807195"/>
              <a:gd name="connsiteY4129" fmla="*/ 169226 h 1503200"/>
              <a:gd name="connsiteX4130" fmla="*/ 1436553 w 1807195"/>
              <a:gd name="connsiteY4130" fmla="*/ 164806 h 1503200"/>
              <a:gd name="connsiteX4131" fmla="*/ 1440633 w 1807195"/>
              <a:gd name="connsiteY4131" fmla="*/ 161179 h 1503200"/>
              <a:gd name="connsiteX4132" fmla="*/ 1440407 w 1807195"/>
              <a:gd name="connsiteY4132" fmla="*/ 160045 h 1503200"/>
              <a:gd name="connsiteX4133" fmla="*/ 1436553 w 1807195"/>
              <a:gd name="connsiteY4133" fmla="*/ 158798 h 1503200"/>
              <a:gd name="connsiteX4134" fmla="*/ 1434173 w 1807195"/>
              <a:gd name="connsiteY4134" fmla="*/ 158572 h 1503200"/>
              <a:gd name="connsiteX4135" fmla="*/ 1419098 w 1807195"/>
              <a:gd name="connsiteY4135" fmla="*/ 161179 h 1503200"/>
              <a:gd name="connsiteX4136" fmla="*/ 1412297 w 1807195"/>
              <a:gd name="connsiteY4136" fmla="*/ 160385 h 1503200"/>
              <a:gd name="connsiteX4137" fmla="*/ 1409917 w 1807195"/>
              <a:gd name="connsiteY4137" fmla="*/ 159365 h 1503200"/>
              <a:gd name="connsiteX4138" fmla="*/ 1409917 w 1807195"/>
              <a:gd name="connsiteY4138" fmla="*/ 158458 h 1503200"/>
              <a:gd name="connsiteX4139" fmla="*/ 1412637 w 1807195"/>
              <a:gd name="connsiteY4139" fmla="*/ 157665 h 1503200"/>
              <a:gd name="connsiteX4140" fmla="*/ 1415357 w 1807195"/>
              <a:gd name="connsiteY4140" fmla="*/ 157438 h 1503200"/>
              <a:gd name="connsiteX4141" fmla="*/ 1418078 w 1807195"/>
              <a:gd name="connsiteY4141" fmla="*/ 157778 h 1503200"/>
              <a:gd name="connsiteX4142" fmla="*/ 1421931 w 1807195"/>
              <a:gd name="connsiteY4142" fmla="*/ 157325 h 1503200"/>
              <a:gd name="connsiteX4143" fmla="*/ 1429526 w 1807195"/>
              <a:gd name="connsiteY4143" fmla="*/ 155285 h 1503200"/>
              <a:gd name="connsiteX4144" fmla="*/ 1446641 w 1807195"/>
              <a:gd name="connsiteY4144" fmla="*/ 152904 h 1503200"/>
              <a:gd name="connsiteX4145" fmla="*/ 1447661 w 1807195"/>
              <a:gd name="connsiteY4145" fmla="*/ 150637 h 1503200"/>
              <a:gd name="connsiteX4146" fmla="*/ 1438367 w 1807195"/>
              <a:gd name="connsiteY4146" fmla="*/ 138963 h 1503200"/>
              <a:gd name="connsiteX4147" fmla="*/ 1437460 w 1807195"/>
              <a:gd name="connsiteY4147" fmla="*/ 137263 h 1503200"/>
              <a:gd name="connsiteX4148" fmla="*/ 1438933 w 1807195"/>
              <a:gd name="connsiteY4148" fmla="*/ 137829 h 1503200"/>
              <a:gd name="connsiteX4149" fmla="*/ 1443807 w 1807195"/>
              <a:gd name="connsiteY4149" fmla="*/ 141343 h 1503200"/>
              <a:gd name="connsiteX4150" fmla="*/ 1449134 w 1807195"/>
              <a:gd name="connsiteY4150" fmla="*/ 144517 h 1503200"/>
              <a:gd name="connsiteX4151" fmla="*/ 1453102 w 1807195"/>
              <a:gd name="connsiteY4151" fmla="*/ 145764 h 1503200"/>
              <a:gd name="connsiteX4152" fmla="*/ 1457522 w 1807195"/>
              <a:gd name="connsiteY4152" fmla="*/ 146104 h 1503200"/>
              <a:gd name="connsiteX4153" fmla="*/ 1461263 w 1807195"/>
              <a:gd name="connsiteY4153" fmla="*/ 145310 h 1503200"/>
              <a:gd name="connsiteX4154" fmla="*/ 1464323 w 1807195"/>
              <a:gd name="connsiteY4154" fmla="*/ 143270 h 1503200"/>
              <a:gd name="connsiteX4155" fmla="*/ 1473391 w 1807195"/>
              <a:gd name="connsiteY4155" fmla="*/ 134882 h 1503200"/>
              <a:gd name="connsiteX4156" fmla="*/ 1480078 w 1807195"/>
              <a:gd name="connsiteY4156" fmla="*/ 130122 h 1503200"/>
              <a:gd name="connsiteX4157" fmla="*/ 1497647 w 1807195"/>
              <a:gd name="connsiteY4157" fmla="*/ 120827 h 1503200"/>
              <a:gd name="connsiteX4158" fmla="*/ 1519069 w 1807195"/>
              <a:gd name="connsiteY4158" fmla="*/ 111420 h 1503200"/>
              <a:gd name="connsiteX4159" fmla="*/ 1527570 w 1807195"/>
              <a:gd name="connsiteY4159" fmla="*/ 105979 h 1503200"/>
              <a:gd name="connsiteX4160" fmla="*/ 1544572 w 1807195"/>
              <a:gd name="connsiteY4160" fmla="*/ 98725 h 1503200"/>
              <a:gd name="connsiteX4161" fmla="*/ 1557947 w 1807195"/>
              <a:gd name="connsiteY4161" fmla="*/ 90677 h 1503200"/>
              <a:gd name="connsiteX4162" fmla="*/ 1559080 w 1807195"/>
              <a:gd name="connsiteY4162" fmla="*/ 87844 h 1503200"/>
              <a:gd name="connsiteX4163" fmla="*/ 1549673 w 1807195"/>
              <a:gd name="connsiteY4163" fmla="*/ 86937 h 1503200"/>
              <a:gd name="connsiteX4164" fmla="*/ 1539472 w 1807195"/>
              <a:gd name="connsiteY4164" fmla="*/ 87730 h 1503200"/>
              <a:gd name="connsiteX4165" fmla="*/ 1486652 w 1807195"/>
              <a:gd name="connsiteY4165" fmla="*/ 99972 h 1503200"/>
              <a:gd name="connsiteX4166" fmla="*/ 1482005 w 1807195"/>
              <a:gd name="connsiteY4166" fmla="*/ 100652 h 1503200"/>
              <a:gd name="connsiteX4167" fmla="*/ 1478378 w 1807195"/>
              <a:gd name="connsiteY4167" fmla="*/ 99972 h 1503200"/>
              <a:gd name="connsiteX4168" fmla="*/ 1479058 w 1807195"/>
              <a:gd name="connsiteY4168" fmla="*/ 98271 h 1503200"/>
              <a:gd name="connsiteX4169" fmla="*/ 1515329 w 1807195"/>
              <a:gd name="connsiteY4169" fmla="*/ 88184 h 1503200"/>
              <a:gd name="connsiteX4170" fmla="*/ 1516462 w 1807195"/>
              <a:gd name="connsiteY4170" fmla="*/ 87503 h 1503200"/>
              <a:gd name="connsiteX4171" fmla="*/ 1517709 w 1807195"/>
              <a:gd name="connsiteY4171" fmla="*/ 86030 h 1503200"/>
              <a:gd name="connsiteX4172" fmla="*/ 1518389 w 1807195"/>
              <a:gd name="connsiteY4172" fmla="*/ 84103 h 1503200"/>
              <a:gd name="connsiteX4173" fmla="*/ 1521223 w 1807195"/>
              <a:gd name="connsiteY4173" fmla="*/ 81269 h 1503200"/>
              <a:gd name="connsiteX4174" fmla="*/ 1533918 w 1807195"/>
              <a:gd name="connsiteY4174" fmla="*/ 80589 h 1503200"/>
              <a:gd name="connsiteX4175" fmla="*/ 1540152 w 1807195"/>
              <a:gd name="connsiteY4175" fmla="*/ 79683 h 1503200"/>
              <a:gd name="connsiteX4176" fmla="*/ 1544346 w 1807195"/>
              <a:gd name="connsiteY4176" fmla="*/ 78436 h 1503200"/>
              <a:gd name="connsiteX4177" fmla="*/ 1546272 w 1807195"/>
              <a:gd name="connsiteY4177" fmla="*/ 75942 h 1503200"/>
              <a:gd name="connsiteX4178" fmla="*/ 1549786 w 1807195"/>
              <a:gd name="connsiteY4178" fmla="*/ 74469 h 1503200"/>
              <a:gd name="connsiteX4179" fmla="*/ 1563161 w 1807195"/>
              <a:gd name="connsiteY4179" fmla="*/ 75035 h 1503200"/>
              <a:gd name="connsiteX4180" fmla="*/ 1565995 w 1807195"/>
              <a:gd name="connsiteY4180" fmla="*/ 74582 h 1503200"/>
              <a:gd name="connsiteX4181" fmla="*/ 1572342 w 1807195"/>
              <a:gd name="connsiteY4181" fmla="*/ 71862 h 1503200"/>
              <a:gd name="connsiteX4182" fmla="*/ 1583337 w 1807195"/>
              <a:gd name="connsiteY4182" fmla="*/ 69141 h 1503200"/>
              <a:gd name="connsiteX4183" fmla="*/ 1605779 w 1807195"/>
              <a:gd name="connsiteY4183" fmla="*/ 60527 h 1503200"/>
              <a:gd name="connsiteX4184" fmla="*/ 1612353 w 1807195"/>
              <a:gd name="connsiteY4184" fmla="*/ 58600 h 1503200"/>
              <a:gd name="connsiteX4185" fmla="*/ 1616660 w 1807195"/>
              <a:gd name="connsiteY4185" fmla="*/ 54973 h 1503200"/>
              <a:gd name="connsiteX4186" fmla="*/ 1623915 w 1807195"/>
              <a:gd name="connsiteY4186" fmla="*/ 51006 h 1503200"/>
              <a:gd name="connsiteX4187" fmla="*/ 1630942 w 1807195"/>
              <a:gd name="connsiteY4187" fmla="*/ 45905 h 1503200"/>
              <a:gd name="connsiteX4188" fmla="*/ 1632302 w 1807195"/>
              <a:gd name="connsiteY4188" fmla="*/ 42618 h 1503200"/>
              <a:gd name="connsiteX4189" fmla="*/ 1630375 w 1807195"/>
              <a:gd name="connsiteY4189" fmla="*/ 39445 h 1503200"/>
              <a:gd name="connsiteX4190" fmla="*/ 1628562 w 1807195"/>
              <a:gd name="connsiteY4190" fmla="*/ 37178 h 1503200"/>
              <a:gd name="connsiteX4191" fmla="*/ 1626862 w 1807195"/>
              <a:gd name="connsiteY4191" fmla="*/ 35817 h 1503200"/>
              <a:gd name="connsiteX4192" fmla="*/ 1622328 w 1807195"/>
              <a:gd name="connsiteY4192" fmla="*/ 34684 h 1503200"/>
              <a:gd name="connsiteX4193" fmla="*/ 1606459 w 1807195"/>
              <a:gd name="connsiteY4193" fmla="*/ 32984 h 1503200"/>
              <a:gd name="connsiteX4194" fmla="*/ 1590704 w 1807195"/>
              <a:gd name="connsiteY4194" fmla="*/ 36724 h 1503200"/>
              <a:gd name="connsiteX4195" fmla="*/ 1590704 w 1807195"/>
              <a:gd name="connsiteY4195" fmla="*/ 35817 h 1503200"/>
              <a:gd name="connsiteX4196" fmla="*/ 1593991 w 1807195"/>
              <a:gd name="connsiteY4196" fmla="*/ 32190 h 1503200"/>
              <a:gd name="connsiteX4197" fmla="*/ 1593991 w 1807195"/>
              <a:gd name="connsiteY4197" fmla="*/ 30377 h 1503200"/>
              <a:gd name="connsiteX4198" fmla="*/ 1587871 w 1807195"/>
              <a:gd name="connsiteY4198" fmla="*/ 25503 h 1503200"/>
              <a:gd name="connsiteX4199" fmla="*/ 1583677 w 1807195"/>
              <a:gd name="connsiteY4199" fmla="*/ 23236 h 1503200"/>
              <a:gd name="connsiteX4200" fmla="*/ 1582657 w 1807195"/>
              <a:gd name="connsiteY4200" fmla="*/ 22216 h 1503200"/>
              <a:gd name="connsiteX4201" fmla="*/ 1583110 w 1807195"/>
              <a:gd name="connsiteY4201" fmla="*/ 21309 h 1503200"/>
              <a:gd name="connsiteX4202" fmla="*/ 1584243 w 1807195"/>
              <a:gd name="connsiteY4202" fmla="*/ 20289 h 1503200"/>
              <a:gd name="connsiteX4203" fmla="*/ 1586057 w 1807195"/>
              <a:gd name="connsiteY4203" fmla="*/ 19042 h 1503200"/>
              <a:gd name="connsiteX4204" fmla="*/ 1585490 w 1807195"/>
              <a:gd name="connsiteY4204" fmla="*/ 17909 h 1503200"/>
              <a:gd name="connsiteX4205" fmla="*/ 1582543 w 1807195"/>
              <a:gd name="connsiteY4205" fmla="*/ 16775 h 1503200"/>
              <a:gd name="connsiteX4206" fmla="*/ 1575516 w 1807195"/>
              <a:gd name="connsiteY4206" fmla="*/ 15869 h 1503200"/>
              <a:gd name="connsiteX4207" fmla="*/ 1572455 w 1807195"/>
              <a:gd name="connsiteY4207" fmla="*/ 16209 h 1503200"/>
              <a:gd name="connsiteX4208" fmla="*/ 1566335 w 1807195"/>
              <a:gd name="connsiteY4208" fmla="*/ 18702 h 1503200"/>
              <a:gd name="connsiteX4209" fmla="*/ 1564861 w 1807195"/>
              <a:gd name="connsiteY4209" fmla="*/ 18702 h 1503200"/>
              <a:gd name="connsiteX4210" fmla="*/ 1562141 w 1807195"/>
              <a:gd name="connsiteY4210" fmla="*/ 16435 h 1503200"/>
              <a:gd name="connsiteX4211" fmla="*/ 1559194 w 1807195"/>
              <a:gd name="connsiteY4211" fmla="*/ 13262 h 1503200"/>
              <a:gd name="connsiteX4212" fmla="*/ 1556587 w 1807195"/>
              <a:gd name="connsiteY4212" fmla="*/ 11901 h 1503200"/>
              <a:gd name="connsiteX4213" fmla="*/ 1555000 w 1807195"/>
              <a:gd name="connsiteY4213" fmla="*/ 11901 h 1503200"/>
              <a:gd name="connsiteX4214" fmla="*/ 1552393 w 1807195"/>
              <a:gd name="connsiteY4214" fmla="*/ 12581 h 1503200"/>
              <a:gd name="connsiteX4215" fmla="*/ 1551373 w 1807195"/>
              <a:gd name="connsiteY4215" fmla="*/ 13602 h 1503200"/>
              <a:gd name="connsiteX4216" fmla="*/ 1549673 w 1807195"/>
              <a:gd name="connsiteY4216" fmla="*/ 16435 h 1503200"/>
              <a:gd name="connsiteX4217" fmla="*/ 1548653 w 1807195"/>
              <a:gd name="connsiteY4217" fmla="*/ 17455 h 1503200"/>
              <a:gd name="connsiteX4218" fmla="*/ 1546612 w 1807195"/>
              <a:gd name="connsiteY4218" fmla="*/ 17455 h 1503200"/>
              <a:gd name="connsiteX4219" fmla="*/ 1543552 w 1807195"/>
              <a:gd name="connsiteY4219" fmla="*/ 15982 h 1503200"/>
              <a:gd name="connsiteX4220" fmla="*/ 1539925 w 1807195"/>
              <a:gd name="connsiteY4220" fmla="*/ 15075 h 1503200"/>
              <a:gd name="connsiteX4221" fmla="*/ 1531877 w 1807195"/>
              <a:gd name="connsiteY4221" fmla="*/ 17002 h 1503200"/>
              <a:gd name="connsiteX4222" fmla="*/ 1521790 w 1807195"/>
              <a:gd name="connsiteY4222" fmla="*/ 20516 h 1503200"/>
              <a:gd name="connsiteX4223" fmla="*/ 1516576 w 1807195"/>
              <a:gd name="connsiteY4223" fmla="*/ 21763 h 1503200"/>
              <a:gd name="connsiteX4224" fmla="*/ 1513855 w 1807195"/>
              <a:gd name="connsiteY4224" fmla="*/ 21763 h 1503200"/>
              <a:gd name="connsiteX4225" fmla="*/ 1505694 w 1807195"/>
              <a:gd name="connsiteY4225" fmla="*/ 24596 h 1503200"/>
              <a:gd name="connsiteX4226" fmla="*/ 1498780 w 1807195"/>
              <a:gd name="connsiteY4226" fmla="*/ 25503 h 1503200"/>
              <a:gd name="connsiteX4227" fmla="*/ 1489826 w 1807195"/>
              <a:gd name="connsiteY4227" fmla="*/ 25843 h 1503200"/>
              <a:gd name="connsiteX4228" fmla="*/ 1483705 w 1807195"/>
              <a:gd name="connsiteY4228" fmla="*/ 25390 h 1503200"/>
              <a:gd name="connsiteX4229" fmla="*/ 1485972 w 1807195"/>
              <a:gd name="connsiteY4229" fmla="*/ 24143 h 1503200"/>
              <a:gd name="connsiteX4230" fmla="*/ 1517142 w 1807195"/>
              <a:gd name="connsiteY4230" fmla="*/ 16435 h 1503200"/>
              <a:gd name="connsiteX4231" fmla="*/ 1522016 w 1807195"/>
              <a:gd name="connsiteY4231" fmla="*/ 14055 h 1503200"/>
              <a:gd name="connsiteX4232" fmla="*/ 1525643 w 1807195"/>
              <a:gd name="connsiteY4232" fmla="*/ 11561 h 1503200"/>
              <a:gd name="connsiteX4233" fmla="*/ 1525643 w 1807195"/>
              <a:gd name="connsiteY4233" fmla="*/ 10428 h 1503200"/>
              <a:gd name="connsiteX4234" fmla="*/ 1522243 w 1807195"/>
              <a:gd name="connsiteY4234" fmla="*/ 9521 h 1503200"/>
              <a:gd name="connsiteX4235" fmla="*/ 1505581 w 1807195"/>
              <a:gd name="connsiteY4235" fmla="*/ 8954 h 1503200"/>
              <a:gd name="connsiteX4236" fmla="*/ 1501047 w 1807195"/>
              <a:gd name="connsiteY4236" fmla="*/ 8388 h 1503200"/>
              <a:gd name="connsiteX4237" fmla="*/ 1494926 w 1807195"/>
              <a:gd name="connsiteY4237" fmla="*/ 8841 h 1503200"/>
              <a:gd name="connsiteX4238" fmla="*/ 1491186 w 1807195"/>
              <a:gd name="connsiteY4238" fmla="*/ 8501 h 1503200"/>
              <a:gd name="connsiteX4239" fmla="*/ 1484952 w 1807195"/>
              <a:gd name="connsiteY4239" fmla="*/ 6121 h 1503200"/>
              <a:gd name="connsiteX4240" fmla="*/ 1479511 w 1807195"/>
              <a:gd name="connsiteY4240" fmla="*/ 6461 h 1503200"/>
              <a:gd name="connsiteX4241" fmla="*/ 1462849 w 1807195"/>
              <a:gd name="connsiteY4241" fmla="*/ 5441 h 1503200"/>
              <a:gd name="connsiteX4242" fmla="*/ 1461149 w 1807195"/>
              <a:gd name="connsiteY4242" fmla="*/ 4987 h 1503200"/>
              <a:gd name="connsiteX4243" fmla="*/ 1456842 w 1807195"/>
              <a:gd name="connsiteY4243" fmla="*/ 1247 h 1503200"/>
              <a:gd name="connsiteX4244" fmla="*/ 1455142 w 1807195"/>
              <a:gd name="connsiteY4244" fmla="*/ 340 h 1503200"/>
              <a:gd name="connsiteX4245" fmla="*/ 1453102 w 1807195"/>
              <a:gd name="connsiteY4245" fmla="*/ 0 h 1503200"/>
              <a:gd name="connsiteX4246" fmla="*/ 1434626 w 1807195"/>
              <a:gd name="connsiteY4246" fmla="*/ 1020 h 1503200"/>
              <a:gd name="connsiteX4247" fmla="*/ 1430206 w 1807195"/>
              <a:gd name="connsiteY4247" fmla="*/ 1927 h 1503200"/>
              <a:gd name="connsiteX4248" fmla="*/ 1423291 w 1807195"/>
              <a:gd name="connsiteY4248" fmla="*/ 5327 h 1503200"/>
              <a:gd name="connsiteX4249" fmla="*/ 1423745 w 1807195"/>
              <a:gd name="connsiteY4249" fmla="*/ 6461 h 1503200"/>
              <a:gd name="connsiteX4250" fmla="*/ 1427939 w 1807195"/>
              <a:gd name="connsiteY4250" fmla="*/ 8161 h 1503200"/>
              <a:gd name="connsiteX4251" fmla="*/ 1433379 w 1807195"/>
              <a:gd name="connsiteY4251" fmla="*/ 11335 h 1503200"/>
              <a:gd name="connsiteX4252" fmla="*/ 1433379 w 1807195"/>
              <a:gd name="connsiteY4252" fmla="*/ 11788 h 1503200"/>
              <a:gd name="connsiteX4253" fmla="*/ 1429299 w 1807195"/>
              <a:gd name="connsiteY4253" fmla="*/ 10655 h 1503200"/>
              <a:gd name="connsiteX4254" fmla="*/ 1423745 w 1807195"/>
              <a:gd name="connsiteY4254" fmla="*/ 7821 h 1503200"/>
              <a:gd name="connsiteX4255" fmla="*/ 1411957 w 1807195"/>
              <a:gd name="connsiteY4255" fmla="*/ 793 h 1503200"/>
              <a:gd name="connsiteX4256" fmla="*/ 1410143 w 1807195"/>
              <a:gd name="connsiteY4256" fmla="*/ 567 h 1503200"/>
              <a:gd name="connsiteX4257" fmla="*/ 1394955 w 1807195"/>
              <a:gd name="connsiteY4257" fmla="*/ 1927 h 1503200"/>
              <a:gd name="connsiteX4258" fmla="*/ 1384300 w 1807195"/>
              <a:gd name="connsiteY4258" fmla="*/ 6461 h 1503200"/>
              <a:gd name="connsiteX4259" fmla="*/ 1382827 w 1807195"/>
              <a:gd name="connsiteY4259" fmla="*/ 7708 h 1503200"/>
              <a:gd name="connsiteX4260" fmla="*/ 1382033 w 1807195"/>
              <a:gd name="connsiteY4260" fmla="*/ 9408 h 1503200"/>
              <a:gd name="connsiteX4261" fmla="*/ 1382033 w 1807195"/>
              <a:gd name="connsiteY4261" fmla="*/ 11675 h 1503200"/>
              <a:gd name="connsiteX4262" fmla="*/ 1386227 w 1807195"/>
              <a:gd name="connsiteY4262" fmla="*/ 14962 h 1503200"/>
              <a:gd name="connsiteX4263" fmla="*/ 1395635 w 1807195"/>
              <a:gd name="connsiteY4263" fmla="*/ 19836 h 1503200"/>
              <a:gd name="connsiteX4264" fmla="*/ 1398015 w 1807195"/>
              <a:gd name="connsiteY4264" fmla="*/ 21649 h 1503200"/>
              <a:gd name="connsiteX4265" fmla="*/ 1385434 w 1807195"/>
              <a:gd name="connsiteY4265" fmla="*/ 18929 h 1503200"/>
              <a:gd name="connsiteX4266" fmla="*/ 1376593 w 1807195"/>
              <a:gd name="connsiteY4266" fmla="*/ 14508 h 1503200"/>
              <a:gd name="connsiteX4267" fmla="*/ 1372172 w 1807195"/>
              <a:gd name="connsiteY4267" fmla="*/ 11675 h 1503200"/>
              <a:gd name="connsiteX4268" fmla="*/ 1369339 w 1807195"/>
              <a:gd name="connsiteY4268" fmla="*/ 8841 h 1503200"/>
              <a:gd name="connsiteX4269" fmla="*/ 1366391 w 1807195"/>
              <a:gd name="connsiteY4269" fmla="*/ 7027 h 1503200"/>
              <a:gd name="connsiteX4270" fmla="*/ 1361971 w 1807195"/>
              <a:gd name="connsiteY4270" fmla="*/ 5667 h 1503200"/>
              <a:gd name="connsiteX4271" fmla="*/ 1334768 w 1807195"/>
              <a:gd name="connsiteY4271" fmla="*/ 3740 h 1503200"/>
              <a:gd name="connsiteX4272" fmla="*/ 1306545 w 1807195"/>
              <a:gd name="connsiteY4272" fmla="*/ 5894 h 1503200"/>
              <a:gd name="connsiteX4273" fmla="*/ 1308245 w 1807195"/>
              <a:gd name="connsiteY4273" fmla="*/ 8161 h 1503200"/>
              <a:gd name="connsiteX4274" fmla="*/ 1310965 w 1807195"/>
              <a:gd name="connsiteY4274" fmla="*/ 10768 h 1503200"/>
              <a:gd name="connsiteX4275" fmla="*/ 1321166 w 1807195"/>
              <a:gd name="connsiteY4275" fmla="*/ 16435 h 1503200"/>
              <a:gd name="connsiteX4276" fmla="*/ 1325700 w 1807195"/>
              <a:gd name="connsiteY4276" fmla="*/ 19609 h 1503200"/>
              <a:gd name="connsiteX4277" fmla="*/ 1327740 w 1807195"/>
              <a:gd name="connsiteY4277" fmla="*/ 21536 h 1503200"/>
              <a:gd name="connsiteX4278" fmla="*/ 1336808 w 1807195"/>
              <a:gd name="connsiteY4278" fmla="*/ 25956 h 1503200"/>
              <a:gd name="connsiteX4279" fmla="*/ 1338395 w 1807195"/>
              <a:gd name="connsiteY4279" fmla="*/ 27883 h 1503200"/>
              <a:gd name="connsiteX4280" fmla="*/ 1334768 w 1807195"/>
              <a:gd name="connsiteY4280" fmla="*/ 29810 h 1503200"/>
              <a:gd name="connsiteX4281" fmla="*/ 1329327 w 1807195"/>
              <a:gd name="connsiteY4281" fmla="*/ 31850 h 1503200"/>
              <a:gd name="connsiteX4282" fmla="*/ 1326494 w 1807195"/>
              <a:gd name="connsiteY4282" fmla="*/ 31057 h 1503200"/>
              <a:gd name="connsiteX4283" fmla="*/ 1324453 w 1807195"/>
              <a:gd name="connsiteY4283" fmla="*/ 28110 h 1503200"/>
              <a:gd name="connsiteX4284" fmla="*/ 1322526 w 1807195"/>
              <a:gd name="connsiteY4284" fmla="*/ 25956 h 1503200"/>
              <a:gd name="connsiteX4285" fmla="*/ 1320826 w 1807195"/>
              <a:gd name="connsiteY4285" fmla="*/ 24483 h 1503200"/>
              <a:gd name="connsiteX4286" fmla="*/ 1304391 w 1807195"/>
              <a:gd name="connsiteY4286" fmla="*/ 15415 h 1503200"/>
              <a:gd name="connsiteX4287" fmla="*/ 1299177 w 1807195"/>
              <a:gd name="connsiteY4287" fmla="*/ 12921 h 1503200"/>
              <a:gd name="connsiteX4288" fmla="*/ 1296343 w 1807195"/>
              <a:gd name="connsiteY4288" fmla="*/ 12241 h 1503200"/>
              <a:gd name="connsiteX4289" fmla="*/ 1289203 w 1807195"/>
              <a:gd name="connsiteY4289" fmla="*/ 11675 h 1503200"/>
              <a:gd name="connsiteX4290" fmla="*/ 1277868 w 1807195"/>
              <a:gd name="connsiteY4290" fmla="*/ 12468 h 1503200"/>
              <a:gd name="connsiteX4291" fmla="*/ 1264493 w 1807195"/>
              <a:gd name="connsiteY4291" fmla="*/ 10201 h 1503200"/>
              <a:gd name="connsiteX4292" fmla="*/ 1250098 w 1807195"/>
              <a:gd name="connsiteY4292" fmla="*/ 9861 h 1503200"/>
              <a:gd name="connsiteX4293" fmla="*/ 1244544 w 1807195"/>
              <a:gd name="connsiteY4293" fmla="*/ 11335 h 1503200"/>
              <a:gd name="connsiteX4294" fmla="*/ 1244771 w 1807195"/>
              <a:gd name="connsiteY4294" fmla="*/ 12241 h 1503200"/>
              <a:gd name="connsiteX4295" fmla="*/ 1248171 w 1807195"/>
              <a:gd name="connsiteY4295" fmla="*/ 14168 h 1503200"/>
              <a:gd name="connsiteX4296" fmla="*/ 1251005 w 1807195"/>
              <a:gd name="connsiteY4296" fmla="*/ 16549 h 1503200"/>
              <a:gd name="connsiteX4297" fmla="*/ 1254972 w 1807195"/>
              <a:gd name="connsiteY4297" fmla="*/ 18249 h 1503200"/>
              <a:gd name="connsiteX4298" fmla="*/ 1263926 w 1807195"/>
              <a:gd name="connsiteY4298" fmla="*/ 21082 h 1503200"/>
              <a:gd name="connsiteX4299" fmla="*/ 1272427 w 1807195"/>
              <a:gd name="connsiteY4299" fmla="*/ 23236 h 1503200"/>
              <a:gd name="connsiteX4300" fmla="*/ 1273334 w 1807195"/>
              <a:gd name="connsiteY4300" fmla="*/ 24029 h 1503200"/>
              <a:gd name="connsiteX4301" fmla="*/ 1267440 w 1807195"/>
              <a:gd name="connsiteY4301" fmla="*/ 24256 h 1503200"/>
              <a:gd name="connsiteX4302" fmla="*/ 1246131 w 1807195"/>
              <a:gd name="connsiteY4302" fmla="*/ 22556 h 1503200"/>
              <a:gd name="connsiteX4303" fmla="*/ 1234230 w 1807195"/>
              <a:gd name="connsiteY4303" fmla="*/ 19156 h 1503200"/>
              <a:gd name="connsiteX4304" fmla="*/ 1226975 w 1807195"/>
              <a:gd name="connsiteY4304" fmla="*/ 18589 h 1503200"/>
              <a:gd name="connsiteX4305" fmla="*/ 1224595 w 1807195"/>
              <a:gd name="connsiteY4305" fmla="*/ 19496 h 1503200"/>
              <a:gd name="connsiteX4306" fmla="*/ 1223575 w 1807195"/>
              <a:gd name="connsiteY4306" fmla="*/ 20402 h 1503200"/>
              <a:gd name="connsiteX4307" fmla="*/ 1224255 w 1807195"/>
              <a:gd name="connsiteY4307" fmla="*/ 21989 h 1503200"/>
              <a:gd name="connsiteX4308" fmla="*/ 1231169 w 1807195"/>
              <a:gd name="connsiteY4308" fmla="*/ 29017 h 1503200"/>
              <a:gd name="connsiteX4309" fmla="*/ 1230036 w 1807195"/>
              <a:gd name="connsiteY4309" fmla="*/ 29810 h 1503200"/>
              <a:gd name="connsiteX4310" fmla="*/ 1223348 w 1807195"/>
              <a:gd name="connsiteY4310" fmla="*/ 28563 h 1503200"/>
              <a:gd name="connsiteX4311" fmla="*/ 1215301 w 1807195"/>
              <a:gd name="connsiteY4311" fmla="*/ 25956 h 1503200"/>
              <a:gd name="connsiteX4312" fmla="*/ 1211107 w 1807195"/>
              <a:gd name="connsiteY4312" fmla="*/ 25616 h 1503200"/>
              <a:gd name="connsiteX4313" fmla="*/ 1204306 w 1807195"/>
              <a:gd name="connsiteY4313" fmla="*/ 26750 h 1503200"/>
              <a:gd name="connsiteX4314" fmla="*/ 1204306 w 1807195"/>
              <a:gd name="connsiteY4314" fmla="*/ 28223 h 1503200"/>
              <a:gd name="connsiteX4315" fmla="*/ 1207593 w 1807195"/>
              <a:gd name="connsiteY4315" fmla="*/ 30377 h 1503200"/>
              <a:gd name="connsiteX4316" fmla="*/ 1213260 w 1807195"/>
              <a:gd name="connsiteY4316" fmla="*/ 32757 h 1503200"/>
              <a:gd name="connsiteX4317" fmla="*/ 1212467 w 1807195"/>
              <a:gd name="connsiteY4317" fmla="*/ 33437 h 1503200"/>
              <a:gd name="connsiteX4318" fmla="*/ 1206233 w 1807195"/>
              <a:gd name="connsiteY4318" fmla="*/ 34117 h 1503200"/>
              <a:gd name="connsiteX4319" fmla="*/ 1201246 w 1807195"/>
              <a:gd name="connsiteY4319" fmla="*/ 35704 h 1503200"/>
              <a:gd name="connsiteX4320" fmla="*/ 1197505 w 1807195"/>
              <a:gd name="connsiteY4320" fmla="*/ 37744 h 1503200"/>
              <a:gd name="connsiteX4321" fmla="*/ 1197505 w 1807195"/>
              <a:gd name="connsiteY4321" fmla="*/ 39445 h 1503200"/>
              <a:gd name="connsiteX4322" fmla="*/ 1201586 w 1807195"/>
              <a:gd name="connsiteY4322" fmla="*/ 42618 h 1503200"/>
              <a:gd name="connsiteX4323" fmla="*/ 1206800 w 1807195"/>
              <a:gd name="connsiteY4323" fmla="*/ 45792 h 1503200"/>
              <a:gd name="connsiteX4324" fmla="*/ 1217681 w 1807195"/>
              <a:gd name="connsiteY4324" fmla="*/ 50439 h 1503200"/>
              <a:gd name="connsiteX4325" fmla="*/ 1245111 w 1807195"/>
              <a:gd name="connsiteY4325" fmla="*/ 59280 h 1503200"/>
              <a:gd name="connsiteX4326" fmla="*/ 1255312 w 1807195"/>
              <a:gd name="connsiteY4326" fmla="*/ 64381 h 1503200"/>
              <a:gd name="connsiteX4327" fmla="*/ 1259506 w 1807195"/>
              <a:gd name="connsiteY4327" fmla="*/ 68575 h 1503200"/>
              <a:gd name="connsiteX4328" fmla="*/ 1258712 w 1807195"/>
              <a:gd name="connsiteY4328" fmla="*/ 68801 h 1503200"/>
              <a:gd name="connsiteX4329" fmla="*/ 1254179 w 1807195"/>
              <a:gd name="connsiteY4329" fmla="*/ 66988 h 1503200"/>
              <a:gd name="connsiteX4330" fmla="*/ 1249645 w 1807195"/>
              <a:gd name="connsiteY4330" fmla="*/ 64267 h 1503200"/>
              <a:gd name="connsiteX4331" fmla="*/ 1244658 w 1807195"/>
              <a:gd name="connsiteY4331" fmla="*/ 62001 h 1503200"/>
              <a:gd name="connsiteX4332" fmla="*/ 1236497 w 1807195"/>
              <a:gd name="connsiteY4332" fmla="*/ 60527 h 1503200"/>
              <a:gd name="connsiteX4333" fmla="*/ 1215301 w 1807195"/>
              <a:gd name="connsiteY4333" fmla="*/ 54293 h 1503200"/>
              <a:gd name="connsiteX4334" fmla="*/ 1201133 w 1807195"/>
              <a:gd name="connsiteY4334" fmla="*/ 48966 h 1503200"/>
              <a:gd name="connsiteX4335" fmla="*/ 1195805 w 1807195"/>
              <a:gd name="connsiteY4335" fmla="*/ 47379 h 1503200"/>
              <a:gd name="connsiteX4336" fmla="*/ 1193765 w 1807195"/>
              <a:gd name="connsiteY4336" fmla="*/ 47379 h 1503200"/>
              <a:gd name="connsiteX4337" fmla="*/ 1192291 w 1807195"/>
              <a:gd name="connsiteY4337" fmla="*/ 48399 h 1503200"/>
              <a:gd name="connsiteX4338" fmla="*/ 1191498 w 1807195"/>
              <a:gd name="connsiteY4338" fmla="*/ 50099 h 1503200"/>
              <a:gd name="connsiteX4339" fmla="*/ 1193312 w 1807195"/>
              <a:gd name="connsiteY4339" fmla="*/ 52139 h 1503200"/>
              <a:gd name="connsiteX4340" fmla="*/ 1200112 w 1807195"/>
              <a:gd name="connsiteY4340" fmla="*/ 55653 h 1503200"/>
              <a:gd name="connsiteX4341" fmla="*/ 1199545 w 1807195"/>
              <a:gd name="connsiteY4341" fmla="*/ 57127 h 1503200"/>
              <a:gd name="connsiteX4342" fmla="*/ 1193878 w 1807195"/>
              <a:gd name="connsiteY4342" fmla="*/ 56560 h 1503200"/>
              <a:gd name="connsiteX4343" fmla="*/ 1191045 w 1807195"/>
              <a:gd name="connsiteY4343" fmla="*/ 55653 h 1503200"/>
              <a:gd name="connsiteX4344" fmla="*/ 1186171 w 1807195"/>
              <a:gd name="connsiteY4344" fmla="*/ 53159 h 1503200"/>
              <a:gd name="connsiteX4345" fmla="*/ 1182770 w 1807195"/>
              <a:gd name="connsiteY4345" fmla="*/ 50666 h 1503200"/>
              <a:gd name="connsiteX4346" fmla="*/ 1174269 w 1807195"/>
              <a:gd name="connsiteY4346" fmla="*/ 43185 h 1503200"/>
              <a:gd name="connsiteX4347" fmla="*/ 1169509 w 1807195"/>
              <a:gd name="connsiteY4347" fmla="*/ 41825 h 1503200"/>
              <a:gd name="connsiteX4348" fmla="*/ 1158401 w 1807195"/>
              <a:gd name="connsiteY4348" fmla="*/ 40578 h 1503200"/>
              <a:gd name="connsiteX4349" fmla="*/ 1154660 w 1807195"/>
              <a:gd name="connsiteY4349" fmla="*/ 39218 h 1503200"/>
              <a:gd name="connsiteX4350" fmla="*/ 1150693 w 1807195"/>
              <a:gd name="connsiteY4350" fmla="*/ 37064 h 1503200"/>
              <a:gd name="connsiteX4351" fmla="*/ 1147633 w 1807195"/>
              <a:gd name="connsiteY4351" fmla="*/ 36384 h 1503200"/>
              <a:gd name="connsiteX4352" fmla="*/ 1139925 w 1807195"/>
              <a:gd name="connsiteY4352" fmla="*/ 38764 h 1503200"/>
              <a:gd name="connsiteX4353" fmla="*/ 1135732 w 1807195"/>
              <a:gd name="connsiteY4353" fmla="*/ 40918 h 1503200"/>
              <a:gd name="connsiteX4354" fmla="*/ 1129271 w 1807195"/>
              <a:gd name="connsiteY4354" fmla="*/ 44999 h 1503200"/>
              <a:gd name="connsiteX4355" fmla="*/ 1126664 w 1807195"/>
              <a:gd name="connsiteY4355" fmla="*/ 45452 h 1503200"/>
              <a:gd name="connsiteX4356" fmla="*/ 1121223 w 1807195"/>
              <a:gd name="connsiteY4356" fmla="*/ 47379 h 1503200"/>
              <a:gd name="connsiteX4357" fmla="*/ 1112496 w 1807195"/>
              <a:gd name="connsiteY4357" fmla="*/ 48966 h 1503200"/>
              <a:gd name="connsiteX4358" fmla="*/ 1113176 w 1807195"/>
              <a:gd name="connsiteY4358" fmla="*/ 50666 h 1503200"/>
              <a:gd name="connsiteX4359" fmla="*/ 1139132 w 1807195"/>
              <a:gd name="connsiteY4359" fmla="*/ 58373 h 1503200"/>
              <a:gd name="connsiteX4360" fmla="*/ 1142079 w 1807195"/>
              <a:gd name="connsiteY4360" fmla="*/ 59507 h 1503200"/>
              <a:gd name="connsiteX4361" fmla="*/ 1144459 w 1807195"/>
              <a:gd name="connsiteY4361" fmla="*/ 61094 h 1503200"/>
              <a:gd name="connsiteX4362" fmla="*/ 1144459 w 1807195"/>
              <a:gd name="connsiteY4362" fmla="*/ 61774 h 1503200"/>
              <a:gd name="connsiteX4363" fmla="*/ 1137318 w 1807195"/>
              <a:gd name="connsiteY4363" fmla="*/ 61774 h 1503200"/>
              <a:gd name="connsiteX4364" fmla="*/ 1134598 w 1807195"/>
              <a:gd name="connsiteY4364" fmla="*/ 63247 h 1503200"/>
              <a:gd name="connsiteX4365" fmla="*/ 1132444 w 1807195"/>
              <a:gd name="connsiteY4365" fmla="*/ 63247 h 1503200"/>
              <a:gd name="connsiteX4366" fmla="*/ 1127797 w 1807195"/>
              <a:gd name="connsiteY4366" fmla="*/ 62114 h 1503200"/>
              <a:gd name="connsiteX4367" fmla="*/ 1122017 w 1807195"/>
              <a:gd name="connsiteY4367" fmla="*/ 59394 h 1503200"/>
              <a:gd name="connsiteX4368" fmla="*/ 1117483 w 1807195"/>
              <a:gd name="connsiteY4368" fmla="*/ 58373 h 1503200"/>
              <a:gd name="connsiteX4369" fmla="*/ 1112382 w 1807195"/>
              <a:gd name="connsiteY4369" fmla="*/ 58033 h 1503200"/>
              <a:gd name="connsiteX4370" fmla="*/ 1108188 w 1807195"/>
              <a:gd name="connsiteY4370" fmla="*/ 58940 h 1503200"/>
              <a:gd name="connsiteX4371" fmla="*/ 1104788 w 1807195"/>
              <a:gd name="connsiteY4371" fmla="*/ 61094 h 1503200"/>
              <a:gd name="connsiteX4372" fmla="*/ 1104448 w 1807195"/>
              <a:gd name="connsiteY4372" fmla="*/ 62907 h 1503200"/>
              <a:gd name="connsiteX4373" fmla="*/ 1100367 w 1807195"/>
              <a:gd name="connsiteY4373" fmla="*/ 60640 h 1503200"/>
              <a:gd name="connsiteX4374" fmla="*/ 1096514 w 1807195"/>
              <a:gd name="connsiteY4374" fmla="*/ 57693 h 1503200"/>
              <a:gd name="connsiteX4375" fmla="*/ 1091753 w 1807195"/>
              <a:gd name="connsiteY4375" fmla="*/ 55993 h 1503200"/>
              <a:gd name="connsiteX4376" fmla="*/ 1083025 w 1807195"/>
              <a:gd name="connsiteY4376" fmla="*/ 55426 h 1503200"/>
              <a:gd name="connsiteX4377" fmla="*/ 1072711 w 1807195"/>
              <a:gd name="connsiteY4377" fmla="*/ 57353 h 1503200"/>
              <a:gd name="connsiteX4378" fmla="*/ 1066363 w 1807195"/>
              <a:gd name="connsiteY4378" fmla="*/ 59620 h 1503200"/>
              <a:gd name="connsiteX4379" fmla="*/ 1060583 w 1807195"/>
              <a:gd name="connsiteY4379" fmla="*/ 63021 h 1503200"/>
              <a:gd name="connsiteX4380" fmla="*/ 1055936 w 1807195"/>
              <a:gd name="connsiteY4380" fmla="*/ 65061 h 1503200"/>
              <a:gd name="connsiteX4381" fmla="*/ 1050722 w 1807195"/>
              <a:gd name="connsiteY4381" fmla="*/ 66194 h 1503200"/>
              <a:gd name="connsiteX4382" fmla="*/ 1039840 w 1807195"/>
              <a:gd name="connsiteY4382" fmla="*/ 66194 h 1503200"/>
              <a:gd name="connsiteX4383" fmla="*/ 1033153 w 1807195"/>
              <a:gd name="connsiteY4383" fmla="*/ 67101 h 1503200"/>
              <a:gd name="connsiteX4384" fmla="*/ 1023858 w 1807195"/>
              <a:gd name="connsiteY4384" fmla="*/ 69708 h 1503200"/>
              <a:gd name="connsiteX4385" fmla="*/ 1018191 w 1807195"/>
              <a:gd name="connsiteY4385" fmla="*/ 71862 h 1503200"/>
              <a:gd name="connsiteX4386" fmla="*/ 1013997 w 1807195"/>
              <a:gd name="connsiteY4386" fmla="*/ 74129 h 1503200"/>
              <a:gd name="connsiteX4387" fmla="*/ 1009464 w 1807195"/>
              <a:gd name="connsiteY4387" fmla="*/ 77302 h 1503200"/>
              <a:gd name="connsiteX4388" fmla="*/ 1008670 w 1807195"/>
              <a:gd name="connsiteY4388" fmla="*/ 79909 h 1503200"/>
              <a:gd name="connsiteX4389" fmla="*/ 1014451 w 1807195"/>
              <a:gd name="connsiteY4389" fmla="*/ 82970 h 1503200"/>
              <a:gd name="connsiteX4390" fmla="*/ 1016718 w 1807195"/>
              <a:gd name="connsiteY4390" fmla="*/ 83310 h 1503200"/>
              <a:gd name="connsiteX4391" fmla="*/ 1269480 w 1807195"/>
              <a:gd name="connsiteY4391" fmla="*/ 644148 h 1503200"/>
              <a:gd name="connsiteX4392" fmla="*/ 1265060 w 1807195"/>
              <a:gd name="connsiteY4392" fmla="*/ 645508 h 1503200"/>
              <a:gd name="connsiteX4393" fmla="*/ 1263020 w 1807195"/>
              <a:gd name="connsiteY4393" fmla="*/ 646982 h 1503200"/>
              <a:gd name="connsiteX4394" fmla="*/ 1261773 w 1807195"/>
              <a:gd name="connsiteY4394" fmla="*/ 649135 h 1503200"/>
              <a:gd name="connsiteX4395" fmla="*/ 1260753 w 1807195"/>
              <a:gd name="connsiteY4395" fmla="*/ 650495 h 1503200"/>
              <a:gd name="connsiteX4396" fmla="*/ 1259959 w 1807195"/>
              <a:gd name="connsiteY4396" fmla="*/ 651062 h 1503200"/>
              <a:gd name="connsiteX4397" fmla="*/ 1259619 w 1807195"/>
              <a:gd name="connsiteY4397" fmla="*/ 651742 h 1503200"/>
              <a:gd name="connsiteX4398" fmla="*/ 1259959 w 1807195"/>
              <a:gd name="connsiteY4398" fmla="*/ 652989 h 1503200"/>
              <a:gd name="connsiteX4399" fmla="*/ 1260526 w 1807195"/>
              <a:gd name="connsiteY4399" fmla="*/ 654236 h 1503200"/>
              <a:gd name="connsiteX4400" fmla="*/ 1262226 w 1807195"/>
              <a:gd name="connsiteY4400" fmla="*/ 654916 h 1503200"/>
              <a:gd name="connsiteX4401" fmla="*/ 1263586 w 1807195"/>
              <a:gd name="connsiteY4401" fmla="*/ 654689 h 1503200"/>
              <a:gd name="connsiteX4402" fmla="*/ 1266760 w 1807195"/>
              <a:gd name="connsiteY4402" fmla="*/ 653216 h 1503200"/>
              <a:gd name="connsiteX4403" fmla="*/ 1270841 w 1807195"/>
              <a:gd name="connsiteY4403" fmla="*/ 651969 h 1503200"/>
              <a:gd name="connsiteX4404" fmla="*/ 1272314 w 1807195"/>
              <a:gd name="connsiteY4404" fmla="*/ 650609 h 1503200"/>
              <a:gd name="connsiteX4405" fmla="*/ 1273787 w 1807195"/>
              <a:gd name="connsiteY4405" fmla="*/ 648115 h 1503200"/>
              <a:gd name="connsiteX4406" fmla="*/ 1276054 w 1807195"/>
              <a:gd name="connsiteY4406" fmla="*/ 645621 h 1503200"/>
              <a:gd name="connsiteX4407" fmla="*/ 1276735 w 1807195"/>
              <a:gd name="connsiteY4407" fmla="*/ 644601 h 1503200"/>
              <a:gd name="connsiteX4408" fmla="*/ 1276961 w 1807195"/>
              <a:gd name="connsiteY4408" fmla="*/ 643695 h 1503200"/>
              <a:gd name="connsiteX4409" fmla="*/ 1277301 w 1807195"/>
              <a:gd name="connsiteY4409" fmla="*/ 643014 h 1503200"/>
              <a:gd name="connsiteX4410" fmla="*/ 1279228 w 1807195"/>
              <a:gd name="connsiteY4410" fmla="*/ 640974 h 1503200"/>
              <a:gd name="connsiteX4411" fmla="*/ 1282288 w 1807195"/>
              <a:gd name="connsiteY4411" fmla="*/ 638481 h 1503200"/>
              <a:gd name="connsiteX4412" fmla="*/ 1283422 w 1807195"/>
              <a:gd name="connsiteY4412" fmla="*/ 636894 h 1503200"/>
              <a:gd name="connsiteX4413" fmla="*/ 1283422 w 1807195"/>
              <a:gd name="connsiteY4413" fmla="*/ 636440 h 1503200"/>
              <a:gd name="connsiteX4414" fmla="*/ 1282515 w 1807195"/>
              <a:gd name="connsiteY4414" fmla="*/ 634627 h 1503200"/>
              <a:gd name="connsiteX4415" fmla="*/ 1281948 w 1807195"/>
              <a:gd name="connsiteY4415" fmla="*/ 633947 h 1503200"/>
              <a:gd name="connsiteX4416" fmla="*/ 1281268 w 1807195"/>
              <a:gd name="connsiteY4416" fmla="*/ 633607 h 1503200"/>
              <a:gd name="connsiteX4417" fmla="*/ 1278661 w 1807195"/>
              <a:gd name="connsiteY4417" fmla="*/ 633607 h 1503200"/>
              <a:gd name="connsiteX4418" fmla="*/ 1275828 w 1807195"/>
              <a:gd name="connsiteY4418" fmla="*/ 634173 h 1503200"/>
              <a:gd name="connsiteX4419" fmla="*/ 1274694 w 1807195"/>
              <a:gd name="connsiteY4419" fmla="*/ 634967 h 1503200"/>
              <a:gd name="connsiteX4420" fmla="*/ 1273901 w 1807195"/>
              <a:gd name="connsiteY4420" fmla="*/ 635987 h 1503200"/>
              <a:gd name="connsiteX4421" fmla="*/ 1273901 w 1807195"/>
              <a:gd name="connsiteY4421" fmla="*/ 637007 h 1503200"/>
              <a:gd name="connsiteX4422" fmla="*/ 1274694 w 1807195"/>
              <a:gd name="connsiteY4422" fmla="*/ 637914 h 1503200"/>
              <a:gd name="connsiteX4423" fmla="*/ 1274468 w 1807195"/>
              <a:gd name="connsiteY4423" fmla="*/ 638367 h 1503200"/>
              <a:gd name="connsiteX4424" fmla="*/ 1272201 w 1807195"/>
              <a:gd name="connsiteY4424" fmla="*/ 638707 h 1503200"/>
              <a:gd name="connsiteX4425" fmla="*/ 1271521 w 1807195"/>
              <a:gd name="connsiteY4425" fmla="*/ 639387 h 1503200"/>
              <a:gd name="connsiteX4426" fmla="*/ 1269594 w 1807195"/>
              <a:gd name="connsiteY4426" fmla="*/ 643241 h 1503200"/>
              <a:gd name="connsiteX4427" fmla="*/ 1268914 w 1807195"/>
              <a:gd name="connsiteY4427" fmla="*/ 643695 h 1503200"/>
              <a:gd name="connsiteX4428" fmla="*/ 1251798 w 1807195"/>
              <a:gd name="connsiteY4428" fmla="*/ 1051855 h 1503200"/>
              <a:gd name="connsiteX4429" fmla="*/ 1252138 w 1807195"/>
              <a:gd name="connsiteY4429" fmla="*/ 1049815 h 1503200"/>
              <a:gd name="connsiteX4430" fmla="*/ 1253045 w 1807195"/>
              <a:gd name="connsiteY4430" fmla="*/ 1050042 h 1503200"/>
              <a:gd name="connsiteX4431" fmla="*/ 1253385 w 1807195"/>
              <a:gd name="connsiteY4431" fmla="*/ 1049815 h 1503200"/>
              <a:gd name="connsiteX4432" fmla="*/ 1253385 w 1807195"/>
              <a:gd name="connsiteY4432" fmla="*/ 1048568 h 1503200"/>
              <a:gd name="connsiteX4433" fmla="*/ 1253158 w 1807195"/>
              <a:gd name="connsiteY4433" fmla="*/ 1046981 h 1503200"/>
              <a:gd name="connsiteX4434" fmla="*/ 1252818 w 1807195"/>
              <a:gd name="connsiteY4434" fmla="*/ 1046981 h 1503200"/>
              <a:gd name="connsiteX4435" fmla="*/ 1252252 w 1807195"/>
              <a:gd name="connsiteY4435" fmla="*/ 1047208 h 1503200"/>
              <a:gd name="connsiteX4436" fmla="*/ 1251345 w 1807195"/>
              <a:gd name="connsiteY4436" fmla="*/ 1048455 h 1503200"/>
              <a:gd name="connsiteX4437" fmla="*/ 1251118 w 1807195"/>
              <a:gd name="connsiteY4437" fmla="*/ 1049022 h 1503200"/>
              <a:gd name="connsiteX4438" fmla="*/ 1251118 w 1807195"/>
              <a:gd name="connsiteY4438" fmla="*/ 1049815 h 1503200"/>
              <a:gd name="connsiteX4439" fmla="*/ 1250778 w 1807195"/>
              <a:gd name="connsiteY4439" fmla="*/ 1050948 h 1503200"/>
              <a:gd name="connsiteX4440" fmla="*/ 1251345 w 1807195"/>
              <a:gd name="connsiteY4440" fmla="*/ 1052195 h 1503200"/>
              <a:gd name="connsiteX4441" fmla="*/ 1251685 w 1807195"/>
              <a:gd name="connsiteY4441" fmla="*/ 1051969 h 1503200"/>
              <a:gd name="connsiteX4442" fmla="*/ 1249645 w 1807195"/>
              <a:gd name="connsiteY4442" fmla="*/ 1070217 h 1503200"/>
              <a:gd name="connsiteX4443" fmla="*/ 1248625 w 1807195"/>
              <a:gd name="connsiteY4443" fmla="*/ 1071464 h 1503200"/>
              <a:gd name="connsiteX4444" fmla="*/ 1248625 w 1807195"/>
              <a:gd name="connsiteY4444" fmla="*/ 1073051 h 1503200"/>
              <a:gd name="connsiteX4445" fmla="*/ 1249645 w 1807195"/>
              <a:gd name="connsiteY4445" fmla="*/ 1073618 h 1503200"/>
              <a:gd name="connsiteX4446" fmla="*/ 1250211 w 1807195"/>
              <a:gd name="connsiteY4446" fmla="*/ 1073051 h 1503200"/>
              <a:gd name="connsiteX4447" fmla="*/ 1250892 w 1807195"/>
              <a:gd name="connsiteY4447" fmla="*/ 1071804 h 1503200"/>
              <a:gd name="connsiteX4448" fmla="*/ 1251118 w 1807195"/>
              <a:gd name="connsiteY4448" fmla="*/ 1070897 h 1503200"/>
              <a:gd name="connsiteX4449" fmla="*/ 1250438 w 1807195"/>
              <a:gd name="connsiteY4449" fmla="*/ 1070217 h 1503200"/>
              <a:gd name="connsiteX4450" fmla="*/ 1249645 w 1807195"/>
              <a:gd name="connsiteY4450" fmla="*/ 1070217 h 1503200"/>
              <a:gd name="connsiteX4451" fmla="*/ 1256672 w 1807195"/>
              <a:gd name="connsiteY4451" fmla="*/ 1077131 h 1503200"/>
              <a:gd name="connsiteX4452" fmla="*/ 1257352 w 1807195"/>
              <a:gd name="connsiteY4452" fmla="*/ 1076678 h 1503200"/>
              <a:gd name="connsiteX4453" fmla="*/ 1257806 w 1807195"/>
              <a:gd name="connsiteY4453" fmla="*/ 1076338 h 1503200"/>
              <a:gd name="connsiteX4454" fmla="*/ 1258032 w 1807195"/>
              <a:gd name="connsiteY4454" fmla="*/ 1075771 h 1503200"/>
              <a:gd name="connsiteX4455" fmla="*/ 1258032 w 1807195"/>
              <a:gd name="connsiteY4455" fmla="*/ 1074864 h 1503200"/>
              <a:gd name="connsiteX4456" fmla="*/ 1257919 w 1807195"/>
              <a:gd name="connsiteY4456" fmla="*/ 1073958 h 1503200"/>
              <a:gd name="connsiteX4457" fmla="*/ 1257466 w 1807195"/>
              <a:gd name="connsiteY4457" fmla="*/ 1073051 h 1503200"/>
              <a:gd name="connsiteX4458" fmla="*/ 1256559 w 1807195"/>
              <a:gd name="connsiteY4458" fmla="*/ 1072144 h 1503200"/>
              <a:gd name="connsiteX4459" fmla="*/ 1256219 w 1807195"/>
              <a:gd name="connsiteY4459" fmla="*/ 1072144 h 1503200"/>
              <a:gd name="connsiteX4460" fmla="*/ 1255992 w 1807195"/>
              <a:gd name="connsiteY4460" fmla="*/ 1072711 h 1503200"/>
              <a:gd name="connsiteX4461" fmla="*/ 1255992 w 1807195"/>
              <a:gd name="connsiteY4461" fmla="*/ 1073164 h 1503200"/>
              <a:gd name="connsiteX4462" fmla="*/ 1256672 w 1807195"/>
              <a:gd name="connsiteY4462" fmla="*/ 1074184 h 1503200"/>
              <a:gd name="connsiteX4463" fmla="*/ 1256105 w 1807195"/>
              <a:gd name="connsiteY4463" fmla="*/ 1076905 h 1503200"/>
              <a:gd name="connsiteX4464" fmla="*/ 1256559 w 1807195"/>
              <a:gd name="connsiteY4464" fmla="*/ 1076905 h 1503200"/>
              <a:gd name="connsiteX4465" fmla="*/ 1247491 w 1807195"/>
              <a:gd name="connsiteY4465" fmla="*/ 912552 h 1503200"/>
              <a:gd name="connsiteX4466" fmla="*/ 1249645 w 1807195"/>
              <a:gd name="connsiteY4466" fmla="*/ 915046 h 1503200"/>
              <a:gd name="connsiteX4467" fmla="*/ 1251232 w 1807195"/>
              <a:gd name="connsiteY4467" fmla="*/ 916293 h 1503200"/>
              <a:gd name="connsiteX4468" fmla="*/ 1252365 w 1807195"/>
              <a:gd name="connsiteY4468" fmla="*/ 916293 h 1503200"/>
              <a:gd name="connsiteX4469" fmla="*/ 1253385 w 1807195"/>
              <a:gd name="connsiteY4469" fmla="*/ 915726 h 1503200"/>
              <a:gd name="connsiteX4470" fmla="*/ 1254292 w 1807195"/>
              <a:gd name="connsiteY4470" fmla="*/ 914593 h 1503200"/>
              <a:gd name="connsiteX4471" fmla="*/ 1255425 w 1807195"/>
              <a:gd name="connsiteY4471" fmla="*/ 912439 h 1503200"/>
              <a:gd name="connsiteX4472" fmla="*/ 1256899 w 1807195"/>
              <a:gd name="connsiteY4472" fmla="*/ 909152 h 1503200"/>
              <a:gd name="connsiteX4473" fmla="*/ 1258486 w 1807195"/>
              <a:gd name="connsiteY4473" fmla="*/ 906205 h 1503200"/>
              <a:gd name="connsiteX4474" fmla="*/ 1260299 w 1807195"/>
              <a:gd name="connsiteY4474" fmla="*/ 903711 h 1503200"/>
              <a:gd name="connsiteX4475" fmla="*/ 1261319 w 1807195"/>
              <a:gd name="connsiteY4475" fmla="*/ 901784 h 1503200"/>
              <a:gd name="connsiteX4476" fmla="*/ 1261659 w 1807195"/>
              <a:gd name="connsiteY4476" fmla="*/ 899177 h 1503200"/>
              <a:gd name="connsiteX4477" fmla="*/ 1262340 w 1807195"/>
              <a:gd name="connsiteY4477" fmla="*/ 896344 h 1503200"/>
              <a:gd name="connsiteX4478" fmla="*/ 1261999 w 1807195"/>
              <a:gd name="connsiteY4478" fmla="*/ 894190 h 1503200"/>
              <a:gd name="connsiteX4479" fmla="*/ 1260979 w 1807195"/>
              <a:gd name="connsiteY4479" fmla="*/ 892603 h 1503200"/>
              <a:gd name="connsiteX4480" fmla="*/ 1258259 w 1807195"/>
              <a:gd name="connsiteY4480" fmla="*/ 889543 h 1503200"/>
              <a:gd name="connsiteX4481" fmla="*/ 1256672 w 1807195"/>
              <a:gd name="connsiteY4481" fmla="*/ 888636 h 1503200"/>
              <a:gd name="connsiteX4482" fmla="*/ 1255652 w 1807195"/>
              <a:gd name="connsiteY4482" fmla="*/ 888636 h 1503200"/>
              <a:gd name="connsiteX4483" fmla="*/ 1254632 w 1807195"/>
              <a:gd name="connsiteY4483" fmla="*/ 889090 h 1503200"/>
              <a:gd name="connsiteX4484" fmla="*/ 1253385 w 1807195"/>
              <a:gd name="connsiteY4484" fmla="*/ 889090 h 1503200"/>
              <a:gd name="connsiteX4485" fmla="*/ 1250211 w 1807195"/>
              <a:gd name="connsiteY4485" fmla="*/ 888863 h 1503200"/>
              <a:gd name="connsiteX4486" fmla="*/ 1248965 w 1807195"/>
              <a:gd name="connsiteY4486" fmla="*/ 889203 h 1503200"/>
              <a:gd name="connsiteX4487" fmla="*/ 1247038 w 1807195"/>
              <a:gd name="connsiteY4487" fmla="*/ 890903 h 1503200"/>
              <a:gd name="connsiteX4488" fmla="*/ 1243864 w 1807195"/>
              <a:gd name="connsiteY4488" fmla="*/ 895324 h 1503200"/>
              <a:gd name="connsiteX4489" fmla="*/ 1242731 w 1807195"/>
              <a:gd name="connsiteY4489" fmla="*/ 897364 h 1503200"/>
              <a:gd name="connsiteX4490" fmla="*/ 1242164 w 1807195"/>
              <a:gd name="connsiteY4490" fmla="*/ 898837 h 1503200"/>
              <a:gd name="connsiteX4491" fmla="*/ 1241824 w 1807195"/>
              <a:gd name="connsiteY4491" fmla="*/ 900651 h 1503200"/>
              <a:gd name="connsiteX4492" fmla="*/ 1241824 w 1807195"/>
              <a:gd name="connsiteY4492" fmla="*/ 902918 h 1503200"/>
              <a:gd name="connsiteX4493" fmla="*/ 1241824 w 1807195"/>
              <a:gd name="connsiteY4493" fmla="*/ 907338 h 1503200"/>
              <a:gd name="connsiteX4494" fmla="*/ 1242050 w 1807195"/>
              <a:gd name="connsiteY4494" fmla="*/ 908699 h 1503200"/>
              <a:gd name="connsiteX4495" fmla="*/ 1243297 w 1807195"/>
              <a:gd name="connsiteY4495" fmla="*/ 910059 h 1503200"/>
              <a:gd name="connsiteX4496" fmla="*/ 1245564 w 1807195"/>
              <a:gd name="connsiteY4496" fmla="*/ 911079 h 1503200"/>
              <a:gd name="connsiteX4497" fmla="*/ 1247378 w 1807195"/>
              <a:gd name="connsiteY4497" fmla="*/ 912552 h 1503200"/>
              <a:gd name="connsiteX4498" fmla="*/ 1246811 w 1807195"/>
              <a:gd name="connsiteY4498" fmla="*/ 1179597 h 1503200"/>
              <a:gd name="connsiteX4499" fmla="*/ 1247491 w 1807195"/>
              <a:gd name="connsiteY4499" fmla="*/ 1180163 h 1503200"/>
              <a:gd name="connsiteX4500" fmla="*/ 1248851 w 1807195"/>
              <a:gd name="connsiteY4500" fmla="*/ 1180390 h 1503200"/>
              <a:gd name="connsiteX4501" fmla="*/ 1248851 w 1807195"/>
              <a:gd name="connsiteY4501" fmla="*/ 1179483 h 1503200"/>
              <a:gd name="connsiteX4502" fmla="*/ 1248171 w 1807195"/>
              <a:gd name="connsiteY4502" fmla="*/ 1178010 h 1503200"/>
              <a:gd name="connsiteX4503" fmla="*/ 1246584 w 1807195"/>
              <a:gd name="connsiteY4503" fmla="*/ 1177670 h 1503200"/>
              <a:gd name="connsiteX4504" fmla="*/ 1246131 w 1807195"/>
              <a:gd name="connsiteY4504" fmla="*/ 1178236 h 1503200"/>
              <a:gd name="connsiteX4505" fmla="*/ 1246131 w 1807195"/>
              <a:gd name="connsiteY4505" fmla="*/ 1178803 h 1503200"/>
              <a:gd name="connsiteX4506" fmla="*/ 1246811 w 1807195"/>
              <a:gd name="connsiteY4506" fmla="*/ 1179597 h 1503200"/>
              <a:gd name="connsiteX4507" fmla="*/ 1271634 w 1807195"/>
              <a:gd name="connsiteY4507" fmla="*/ 1092773 h 1503200"/>
              <a:gd name="connsiteX4508" fmla="*/ 1272994 w 1807195"/>
              <a:gd name="connsiteY4508" fmla="*/ 1091866 h 1503200"/>
              <a:gd name="connsiteX4509" fmla="*/ 1274014 w 1807195"/>
              <a:gd name="connsiteY4509" fmla="*/ 1090620 h 1503200"/>
              <a:gd name="connsiteX4510" fmla="*/ 1274808 w 1807195"/>
              <a:gd name="connsiteY4510" fmla="*/ 1089146 h 1503200"/>
              <a:gd name="connsiteX4511" fmla="*/ 1275148 w 1807195"/>
              <a:gd name="connsiteY4511" fmla="*/ 1087333 h 1503200"/>
              <a:gd name="connsiteX4512" fmla="*/ 1274921 w 1807195"/>
              <a:gd name="connsiteY4512" fmla="*/ 1083592 h 1503200"/>
              <a:gd name="connsiteX4513" fmla="*/ 1273787 w 1807195"/>
              <a:gd name="connsiteY4513" fmla="*/ 1083592 h 1503200"/>
              <a:gd name="connsiteX4514" fmla="*/ 1272994 w 1807195"/>
              <a:gd name="connsiteY4514" fmla="*/ 1084159 h 1503200"/>
              <a:gd name="connsiteX4515" fmla="*/ 1272201 w 1807195"/>
              <a:gd name="connsiteY4515" fmla="*/ 1085292 h 1503200"/>
              <a:gd name="connsiteX4516" fmla="*/ 1271747 w 1807195"/>
              <a:gd name="connsiteY4516" fmla="*/ 1086653 h 1503200"/>
              <a:gd name="connsiteX4517" fmla="*/ 1271747 w 1807195"/>
              <a:gd name="connsiteY4517" fmla="*/ 1088239 h 1503200"/>
              <a:gd name="connsiteX4518" fmla="*/ 1271067 w 1807195"/>
              <a:gd name="connsiteY4518" fmla="*/ 1090053 h 1503200"/>
              <a:gd name="connsiteX4519" fmla="*/ 1270047 w 1807195"/>
              <a:gd name="connsiteY4519" fmla="*/ 1092093 h 1503200"/>
              <a:gd name="connsiteX4520" fmla="*/ 1270047 w 1807195"/>
              <a:gd name="connsiteY4520" fmla="*/ 1093113 h 1503200"/>
              <a:gd name="connsiteX4521" fmla="*/ 1270614 w 1807195"/>
              <a:gd name="connsiteY4521" fmla="*/ 1093113 h 1503200"/>
              <a:gd name="connsiteX4522" fmla="*/ 1271634 w 1807195"/>
              <a:gd name="connsiteY4522" fmla="*/ 1092660 h 1503200"/>
              <a:gd name="connsiteX4523" fmla="*/ 1241824 w 1807195"/>
              <a:gd name="connsiteY4523" fmla="*/ 981807 h 1503200"/>
              <a:gd name="connsiteX4524" fmla="*/ 1242731 w 1807195"/>
              <a:gd name="connsiteY4524" fmla="*/ 981127 h 1503200"/>
              <a:gd name="connsiteX4525" fmla="*/ 1243864 w 1807195"/>
              <a:gd name="connsiteY4525" fmla="*/ 979880 h 1503200"/>
              <a:gd name="connsiteX4526" fmla="*/ 1244204 w 1807195"/>
              <a:gd name="connsiteY4526" fmla="*/ 979087 h 1503200"/>
              <a:gd name="connsiteX4527" fmla="*/ 1243297 w 1807195"/>
              <a:gd name="connsiteY4527" fmla="*/ 978520 h 1503200"/>
              <a:gd name="connsiteX4528" fmla="*/ 1242391 w 1807195"/>
              <a:gd name="connsiteY4528" fmla="*/ 979994 h 1503200"/>
              <a:gd name="connsiteX4529" fmla="*/ 1241484 w 1807195"/>
              <a:gd name="connsiteY4529" fmla="*/ 979994 h 1503200"/>
              <a:gd name="connsiteX4530" fmla="*/ 1240917 w 1807195"/>
              <a:gd name="connsiteY4530" fmla="*/ 981467 h 1503200"/>
              <a:gd name="connsiteX4531" fmla="*/ 1240917 w 1807195"/>
              <a:gd name="connsiteY4531" fmla="*/ 981920 h 1503200"/>
              <a:gd name="connsiteX4532" fmla="*/ 1241710 w 1807195"/>
              <a:gd name="connsiteY4532" fmla="*/ 981920 h 1503200"/>
              <a:gd name="connsiteX4533" fmla="*/ 1248171 w 1807195"/>
              <a:gd name="connsiteY4533" fmla="*/ 1090846 h 1503200"/>
              <a:gd name="connsiteX4534" fmla="*/ 1254065 w 1807195"/>
              <a:gd name="connsiteY4534" fmla="*/ 1087106 h 1503200"/>
              <a:gd name="connsiteX4535" fmla="*/ 1255199 w 1807195"/>
              <a:gd name="connsiteY4535" fmla="*/ 1085292 h 1503200"/>
              <a:gd name="connsiteX4536" fmla="*/ 1256332 w 1807195"/>
              <a:gd name="connsiteY4536" fmla="*/ 1082799 h 1503200"/>
              <a:gd name="connsiteX4537" fmla="*/ 1255765 w 1807195"/>
              <a:gd name="connsiteY4537" fmla="*/ 1083025 h 1503200"/>
              <a:gd name="connsiteX4538" fmla="*/ 1254179 w 1807195"/>
              <a:gd name="connsiteY4538" fmla="*/ 1084726 h 1503200"/>
              <a:gd name="connsiteX4539" fmla="*/ 1252818 w 1807195"/>
              <a:gd name="connsiteY4539" fmla="*/ 1085632 h 1503200"/>
              <a:gd name="connsiteX4540" fmla="*/ 1251572 w 1807195"/>
              <a:gd name="connsiteY4540" fmla="*/ 1085632 h 1503200"/>
              <a:gd name="connsiteX4541" fmla="*/ 1250665 w 1807195"/>
              <a:gd name="connsiteY4541" fmla="*/ 1085972 h 1503200"/>
              <a:gd name="connsiteX4542" fmla="*/ 1250211 w 1807195"/>
              <a:gd name="connsiteY4542" fmla="*/ 1086539 h 1503200"/>
              <a:gd name="connsiteX4543" fmla="*/ 1247491 w 1807195"/>
              <a:gd name="connsiteY4543" fmla="*/ 1087446 h 1503200"/>
              <a:gd name="connsiteX4544" fmla="*/ 1246471 w 1807195"/>
              <a:gd name="connsiteY4544" fmla="*/ 1088353 h 1503200"/>
              <a:gd name="connsiteX4545" fmla="*/ 1245791 w 1807195"/>
              <a:gd name="connsiteY4545" fmla="*/ 1090620 h 1503200"/>
              <a:gd name="connsiteX4546" fmla="*/ 1247038 w 1807195"/>
              <a:gd name="connsiteY4546" fmla="*/ 1091073 h 1503200"/>
              <a:gd name="connsiteX4547" fmla="*/ 1248058 w 1807195"/>
              <a:gd name="connsiteY4547" fmla="*/ 1090846 h 1503200"/>
              <a:gd name="connsiteX4548" fmla="*/ 1248738 w 1807195"/>
              <a:gd name="connsiteY4548" fmla="*/ 975686 h 1503200"/>
              <a:gd name="connsiteX4549" fmla="*/ 1249758 w 1807195"/>
              <a:gd name="connsiteY4549" fmla="*/ 974213 h 1503200"/>
              <a:gd name="connsiteX4550" fmla="*/ 1248625 w 1807195"/>
              <a:gd name="connsiteY4550" fmla="*/ 973419 h 1503200"/>
              <a:gd name="connsiteX4551" fmla="*/ 1246924 w 1807195"/>
              <a:gd name="connsiteY4551" fmla="*/ 973646 h 1503200"/>
              <a:gd name="connsiteX4552" fmla="*/ 1246018 w 1807195"/>
              <a:gd name="connsiteY4552" fmla="*/ 974213 h 1503200"/>
              <a:gd name="connsiteX4553" fmla="*/ 1245224 w 1807195"/>
              <a:gd name="connsiteY4553" fmla="*/ 975120 h 1503200"/>
              <a:gd name="connsiteX4554" fmla="*/ 1244317 w 1807195"/>
              <a:gd name="connsiteY4554" fmla="*/ 977047 h 1503200"/>
              <a:gd name="connsiteX4555" fmla="*/ 1246471 w 1807195"/>
              <a:gd name="connsiteY4555" fmla="*/ 976820 h 1503200"/>
              <a:gd name="connsiteX4556" fmla="*/ 1248851 w 1807195"/>
              <a:gd name="connsiteY4556" fmla="*/ 975573 h 1503200"/>
              <a:gd name="connsiteX4557" fmla="*/ 1281042 w 1807195"/>
              <a:gd name="connsiteY4557" fmla="*/ 944403 h 1503200"/>
              <a:gd name="connsiteX4558" fmla="*/ 1282968 w 1807195"/>
              <a:gd name="connsiteY4558" fmla="*/ 943496 h 1503200"/>
              <a:gd name="connsiteX4559" fmla="*/ 1283762 w 1807195"/>
              <a:gd name="connsiteY4559" fmla="*/ 942363 h 1503200"/>
              <a:gd name="connsiteX4560" fmla="*/ 1280475 w 1807195"/>
              <a:gd name="connsiteY4560" fmla="*/ 942703 h 1503200"/>
              <a:gd name="connsiteX4561" fmla="*/ 1276168 w 1807195"/>
              <a:gd name="connsiteY4561" fmla="*/ 943949 h 1503200"/>
              <a:gd name="connsiteX4562" fmla="*/ 1275034 w 1807195"/>
              <a:gd name="connsiteY4562" fmla="*/ 945309 h 1503200"/>
              <a:gd name="connsiteX4563" fmla="*/ 1275034 w 1807195"/>
              <a:gd name="connsiteY4563" fmla="*/ 945763 h 1503200"/>
              <a:gd name="connsiteX4564" fmla="*/ 1277868 w 1807195"/>
              <a:gd name="connsiteY4564" fmla="*/ 945423 h 1503200"/>
              <a:gd name="connsiteX4565" fmla="*/ 1281155 w 1807195"/>
              <a:gd name="connsiteY4565" fmla="*/ 944516 h 1503200"/>
              <a:gd name="connsiteX4566" fmla="*/ 1142646 w 1807195"/>
              <a:gd name="connsiteY4566" fmla="*/ 768149 h 1503200"/>
              <a:gd name="connsiteX4567" fmla="*/ 1143439 w 1807195"/>
              <a:gd name="connsiteY4567" fmla="*/ 770529 h 1503200"/>
              <a:gd name="connsiteX4568" fmla="*/ 1143893 w 1807195"/>
              <a:gd name="connsiteY4568" fmla="*/ 771209 h 1503200"/>
              <a:gd name="connsiteX4569" fmla="*/ 1146726 w 1807195"/>
              <a:gd name="connsiteY4569" fmla="*/ 772910 h 1503200"/>
              <a:gd name="connsiteX4570" fmla="*/ 1147973 w 1807195"/>
              <a:gd name="connsiteY4570" fmla="*/ 774270 h 1503200"/>
              <a:gd name="connsiteX4571" fmla="*/ 1148766 w 1807195"/>
              <a:gd name="connsiteY4571" fmla="*/ 776083 h 1503200"/>
              <a:gd name="connsiteX4572" fmla="*/ 1149786 w 1807195"/>
              <a:gd name="connsiteY4572" fmla="*/ 777103 h 1503200"/>
              <a:gd name="connsiteX4573" fmla="*/ 1150920 w 1807195"/>
              <a:gd name="connsiteY4573" fmla="*/ 777330 h 1503200"/>
              <a:gd name="connsiteX4574" fmla="*/ 1151940 w 1807195"/>
              <a:gd name="connsiteY4574" fmla="*/ 776877 h 1503200"/>
              <a:gd name="connsiteX4575" fmla="*/ 1152960 w 1807195"/>
              <a:gd name="connsiteY4575" fmla="*/ 775857 h 1503200"/>
              <a:gd name="connsiteX4576" fmla="*/ 1153414 w 1807195"/>
              <a:gd name="connsiteY4576" fmla="*/ 774836 h 1503200"/>
              <a:gd name="connsiteX4577" fmla="*/ 1153414 w 1807195"/>
              <a:gd name="connsiteY4577" fmla="*/ 773930 h 1503200"/>
              <a:gd name="connsiteX4578" fmla="*/ 1151600 w 1807195"/>
              <a:gd name="connsiteY4578" fmla="*/ 768942 h 1503200"/>
              <a:gd name="connsiteX4579" fmla="*/ 1150240 w 1807195"/>
              <a:gd name="connsiteY4579" fmla="*/ 766562 h 1503200"/>
              <a:gd name="connsiteX4580" fmla="*/ 1147973 w 1807195"/>
              <a:gd name="connsiteY4580" fmla="*/ 763502 h 1503200"/>
              <a:gd name="connsiteX4581" fmla="*/ 1147520 w 1807195"/>
              <a:gd name="connsiteY4581" fmla="*/ 762368 h 1503200"/>
              <a:gd name="connsiteX4582" fmla="*/ 1146953 w 1807195"/>
              <a:gd name="connsiteY4582" fmla="*/ 761461 h 1503200"/>
              <a:gd name="connsiteX4583" fmla="*/ 1146613 w 1807195"/>
              <a:gd name="connsiteY4583" fmla="*/ 761008 h 1503200"/>
              <a:gd name="connsiteX4584" fmla="*/ 1144686 w 1807195"/>
              <a:gd name="connsiteY4584" fmla="*/ 760441 h 1503200"/>
              <a:gd name="connsiteX4585" fmla="*/ 1142306 w 1807195"/>
              <a:gd name="connsiteY4585" fmla="*/ 760781 h 1503200"/>
              <a:gd name="connsiteX4586" fmla="*/ 1141739 w 1807195"/>
              <a:gd name="connsiteY4586" fmla="*/ 762368 h 1503200"/>
              <a:gd name="connsiteX4587" fmla="*/ 1141739 w 1807195"/>
              <a:gd name="connsiteY4587" fmla="*/ 763388 h 1503200"/>
              <a:gd name="connsiteX4588" fmla="*/ 1142419 w 1807195"/>
              <a:gd name="connsiteY4588" fmla="*/ 765542 h 1503200"/>
              <a:gd name="connsiteX4589" fmla="*/ 1142419 w 1807195"/>
              <a:gd name="connsiteY4589" fmla="*/ 767922 h 1503200"/>
              <a:gd name="connsiteX4590" fmla="*/ 1172229 w 1807195"/>
              <a:gd name="connsiteY4590" fmla="*/ 765655 h 1503200"/>
              <a:gd name="connsiteX4591" fmla="*/ 1172229 w 1807195"/>
              <a:gd name="connsiteY4591" fmla="*/ 764522 h 1503200"/>
              <a:gd name="connsiteX4592" fmla="*/ 1170302 w 1807195"/>
              <a:gd name="connsiteY4592" fmla="*/ 762822 h 1503200"/>
              <a:gd name="connsiteX4593" fmla="*/ 1166902 w 1807195"/>
              <a:gd name="connsiteY4593" fmla="*/ 760555 h 1503200"/>
              <a:gd name="connsiteX4594" fmla="*/ 1163388 w 1807195"/>
              <a:gd name="connsiteY4594" fmla="*/ 758741 h 1503200"/>
              <a:gd name="connsiteX4595" fmla="*/ 1157607 w 1807195"/>
              <a:gd name="connsiteY4595" fmla="*/ 756814 h 1503200"/>
              <a:gd name="connsiteX4596" fmla="*/ 1156587 w 1807195"/>
              <a:gd name="connsiteY4596" fmla="*/ 757721 h 1503200"/>
              <a:gd name="connsiteX4597" fmla="*/ 1156361 w 1807195"/>
              <a:gd name="connsiteY4597" fmla="*/ 758401 h 1503200"/>
              <a:gd name="connsiteX4598" fmla="*/ 1156701 w 1807195"/>
              <a:gd name="connsiteY4598" fmla="*/ 759308 h 1503200"/>
              <a:gd name="connsiteX4599" fmla="*/ 1158401 w 1807195"/>
              <a:gd name="connsiteY4599" fmla="*/ 761235 h 1503200"/>
              <a:gd name="connsiteX4600" fmla="*/ 1160441 w 1807195"/>
              <a:gd name="connsiteY4600" fmla="*/ 762028 h 1503200"/>
              <a:gd name="connsiteX4601" fmla="*/ 1161461 w 1807195"/>
              <a:gd name="connsiteY4601" fmla="*/ 762822 h 1503200"/>
              <a:gd name="connsiteX4602" fmla="*/ 1162028 w 1807195"/>
              <a:gd name="connsiteY4602" fmla="*/ 763842 h 1503200"/>
              <a:gd name="connsiteX4603" fmla="*/ 1163048 w 1807195"/>
              <a:gd name="connsiteY4603" fmla="*/ 764749 h 1503200"/>
              <a:gd name="connsiteX4604" fmla="*/ 1163275 w 1807195"/>
              <a:gd name="connsiteY4604" fmla="*/ 766109 h 1503200"/>
              <a:gd name="connsiteX4605" fmla="*/ 1163501 w 1807195"/>
              <a:gd name="connsiteY4605" fmla="*/ 769962 h 1503200"/>
              <a:gd name="connsiteX4606" fmla="*/ 1165768 w 1807195"/>
              <a:gd name="connsiteY4606" fmla="*/ 770643 h 1503200"/>
              <a:gd name="connsiteX4607" fmla="*/ 1167242 w 1807195"/>
              <a:gd name="connsiteY4607" fmla="*/ 770416 h 1503200"/>
              <a:gd name="connsiteX4608" fmla="*/ 1169849 w 1807195"/>
              <a:gd name="connsiteY4608" fmla="*/ 769396 h 1503200"/>
              <a:gd name="connsiteX4609" fmla="*/ 1170416 w 1807195"/>
              <a:gd name="connsiteY4609" fmla="*/ 769962 h 1503200"/>
              <a:gd name="connsiteX4610" fmla="*/ 1172116 w 1807195"/>
              <a:gd name="connsiteY4610" fmla="*/ 770529 h 1503200"/>
              <a:gd name="connsiteX4611" fmla="*/ 1170189 w 1807195"/>
              <a:gd name="connsiteY4611" fmla="*/ 772229 h 1503200"/>
              <a:gd name="connsiteX4612" fmla="*/ 1169962 w 1807195"/>
              <a:gd name="connsiteY4612" fmla="*/ 773363 h 1503200"/>
              <a:gd name="connsiteX4613" fmla="*/ 1170416 w 1807195"/>
              <a:gd name="connsiteY4613" fmla="*/ 773703 h 1503200"/>
              <a:gd name="connsiteX4614" fmla="*/ 1173249 w 1807195"/>
              <a:gd name="connsiteY4614" fmla="*/ 774156 h 1503200"/>
              <a:gd name="connsiteX4615" fmla="*/ 1173589 w 1807195"/>
              <a:gd name="connsiteY4615" fmla="*/ 774156 h 1503200"/>
              <a:gd name="connsiteX4616" fmla="*/ 1173362 w 1807195"/>
              <a:gd name="connsiteY4616" fmla="*/ 773363 h 1503200"/>
              <a:gd name="connsiteX4617" fmla="*/ 1173362 w 1807195"/>
              <a:gd name="connsiteY4617" fmla="*/ 772910 h 1503200"/>
              <a:gd name="connsiteX4618" fmla="*/ 1174156 w 1807195"/>
              <a:gd name="connsiteY4618" fmla="*/ 772569 h 1503200"/>
              <a:gd name="connsiteX4619" fmla="*/ 1174609 w 1807195"/>
              <a:gd name="connsiteY4619" fmla="*/ 772569 h 1503200"/>
              <a:gd name="connsiteX4620" fmla="*/ 1175516 w 1807195"/>
              <a:gd name="connsiteY4620" fmla="*/ 773703 h 1503200"/>
              <a:gd name="connsiteX4621" fmla="*/ 1176423 w 1807195"/>
              <a:gd name="connsiteY4621" fmla="*/ 774156 h 1503200"/>
              <a:gd name="connsiteX4622" fmla="*/ 1178803 w 1807195"/>
              <a:gd name="connsiteY4622" fmla="*/ 775063 h 1503200"/>
              <a:gd name="connsiteX4623" fmla="*/ 1179823 w 1807195"/>
              <a:gd name="connsiteY4623" fmla="*/ 775063 h 1503200"/>
              <a:gd name="connsiteX4624" fmla="*/ 1181183 w 1807195"/>
              <a:gd name="connsiteY4624" fmla="*/ 773703 h 1503200"/>
              <a:gd name="connsiteX4625" fmla="*/ 1181750 w 1807195"/>
              <a:gd name="connsiteY4625" fmla="*/ 772683 h 1503200"/>
              <a:gd name="connsiteX4626" fmla="*/ 1181750 w 1807195"/>
              <a:gd name="connsiteY4626" fmla="*/ 772003 h 1503200"/>
              <a:gd name="connsiteX4627" fmla="*/ 1181183 w 1807195"/>
              <a:gd name="connsiteY4627" fmla="*/ 771663 h 1503200"/>
              <a:gd name="connsiteX4628" fmla="*/ 1176990 w 1807195"/>
              <a:gd name="connsiteY4628" fmla="*/ 771209 h 1503200"/>
              <a:gd name="connsiteX4629" fmla="*/ 1174383 w 1807195"/>
              <a:gd name="connsiteY4629" fmla="*/ 770416 h 1503200"/>
              <a:gd name="connsiteX4630" fmla="*/ 1171776 w 1807195"/>
              <a:gd name="connsiteY4630" fmla="*/ 768942 h 1503200"/>
              <a:gd name="connsiteX4631" fmla="*/ 1170982 w 1807195"/>
              <a:gd name="connsiteY4631" fmla="*/ 767696 h 1503200"/>
              <a:gd name="connsiteX4632" fmla="*/ 1172002 w 1807195"/>
              <a:gd name="connsiteY4632" fmla="*/ 766562 h 1503200"/>
              <a:gd name="connsiteX4633" fmla="*/ 1172456 w 1807195"/>
              <a:gd name="connsiteY4633" fmla="*/ 765429 h 1503200"/>
              <a:gd name="connsiteX4634" fmla="*/ 1241597 w 1807195"/>
              <a:gd name="connsiteY4634" fmla="*/ 841711 h 1503200"/>
              <a:gd name="connsiteX4635" fmla="*/ 1242391 w 1807195"/>
              <a:gd name="connsiteY4635" fmla="*/ 840351 h 1503200"/>
              <a:gd name="connsiteX4636" fmla="*/ 1238537 w 1807195"/>
              <a:gd name="connsiteY4636" fmla="*/ 838197 h 1503200"/>
              <a:gd name="connsiteX4637" fmla="*/ 1234116 w 1807195"/>
              <a:gd name="connsiteY4637" fmla="*/ 836837 h 1503200"/>
              <a:gd name="connsiteX4638" fmla="*/ 1235930 w 1807195"/>
              <a:gd name="connsiteY4638" fmla="*/ 836610 h 1503200"/>
              <a:gd name="connsiteX4639" fmla="*/ 1236157 w 1807195"/>
              <a:gd name="connsiteY4639" fmla="*/ 835817 h 1503200"/>
              <a:gd name="connsiteX4640" fmla="*/ 1235363 w 1807195"/>
              <a:gd name="connsiteY4640" fmla="*/ 834457 h 1503200"/>
              <a:gd name="connsiteX4641" fmla="*/ 1233549 w 1807195"/>
              <a:gd name="connsiteY4641" fmla="*/ 832643 h 1503200"/>
              <a:gd name="connsiteX4642" fmla="*/ 1230829 w 1807195"/>
              <a:gd name="connsiteY4642" fmla="*/ 830376 h 1503200"/>
              <a:gd name="connsiteX4643" fmla="*/ 1228902 w 1807195"/>
              <a:gd name="connsiteY4643" fmla="*/ 830036 h 1503200"/>
              <a:gd name="connsiteX4644" fmla="*/ 1227202 w 1807195"/>
              <a:gd name="connsiteY4644" fmla="*/ 832416 h 1503200"/>
              <a:gd name="connsiteX4645" fmla="*/ 1226862 w 1807195"/>
              <a:gd name="connsiteY4645" fmla="*/ 832416 h 1503200"/>
              <a:gd name="connsiteX4646" fmla="*/ 1225162 w 1807195"/>
              <a:gd name="connsiteY4646" fmla="*/ 832303 h 1503200"/>
              <a:gd name="connsiteX4647" fmla="*/ 1220401 w 1807195"/>
              <a:gd name="connsiteY4647" fmla="*/ 830943 h 1503200"/>
              <a:gd name="connsiteX4648" fmla="*/ 1212580 w 1807195"/>
              <a:gd name="connsiteY4648" fmla="*/ 832870 h 1503200"/>
              <a:gd name="connsiteX4649" fmla="*/ 1209067 w 1807195"/>
              <a:gd name="connsiteY4649" fmla="*/ 833096 h 1503200"/>
              <a:gd name="connsiteX4650" fmla="*/ 1208727 w 1807195"/>
              <a:gd name="connsiteY4650" fmla="*/ 832530 h 1503200"/>
              <a:gd name="connsiteX4651" fmla="*/ 1212467 w 1807195"/>
              <a:gd name="connsiteY4651" fmla="*/ 829469 h 1503200"/>
              <a:gd name="connsiteX4652" fmla="*/ 1213260 w 1807195"/>
              <a:gd name="connsiteY4652" fmla="*/ 828563 h 1503200"/>
              <a:gd name="connsiteX4653" fmla="*/ 1213487 w 1807195"/>
              <a:gd name="connsiteY4653" fmla="*/ 827656 h 1503200"/>
              <a:gd name="connsiteX4654" fmla="*/ 1213260 w 1807195"/>
              <a:gd name="connsiteY4654" fmla="*/ 826182 h 1503200"/>
              <a:gd name="connsiteX4655" fmla="*/ 1210994 w 1807195"/>
              <a:gd name="connsiteY4655" fmla="*/ 818588 h 1503200"/>
              <a:gd name="connsiteX4656" fmla="*/ 1208046 w 1807195"/>
              <a:gd name="connsiteY4656" fmla="*/ 813828 h 1503200"/>
              <a:gd name="connsiteX4657" fmla="*/ 1205553 w 1807195"/>
              <a:gd name="connsiteY4657" fmla="*/ 810767 h 1503200"/>
              <a:gd name="connsiteX4658" fmla="*/ 1203286 w 1807195"/>
              <a:gd name="connsiteY4658" fmla="*/ 809067 h 1503200"/>
              <a:gd name="connsiteX4659" fmla="*/ 1201019 w 1807195"/>
              <a:gd name="connsiteY4659" fmla="*/ 807934 h 1503200"/>
              <a:gd name="connsiteX4660" fmla="*/ 1194558 w 1807195"/>
              <a:gd name="connsiteY4660" fmla="*/ 806460 h 1503200"/>
              <a:gd name="connsiteX4661" fmla="*/ 1192858 w 1807195"/>
              <a:gd name="connsiteY4661" fmla="*/ 805780 h 1503200"/>
              <a:gd name="connsiteX4662" fmla="*/ 1186284 w 1807195"/>
              <a:gd name="connsiteY4662" fmla="*/ 801359 h 1503200"/>
              <a:gd name="connsiteX4663" fmla="*/ 1181977 w 1807195"/>
              <a:gd name="connsiteY4663" fmla="*/ 799319 h 1503200"/>
              <a:gd name="connsiteX4664" fmla="*/ 1181523 w 1807195"/>
              <a:gd name="connsiteY4664" fmla="*/ 798979 h 1503200"/>
              <a:gd name="connsiteX4665" fmla="*/ 1177783 w 1807195"/>
              <a:gd name="connsiteY4665" fmla="*/ 794105 h 1503200"/>
              <a:gd name="connsiteX4666" fmla="*/ 1176083 w 1807195"/>
              <a:gd name="connsiteY4666" fmla="*/ 793085 h 1503200"/>
              <a:gd name="connsiteX4667" fmla="*/ 1171322 w 1807195"/>
              <a:gd name="connsiteY4667" fmla="*/ 791725 h 1503200"/>
              <a:gd name="connsiteX4668" fmla="*/ 1167695 w 1807195"/>
              <a:gd name="connsiteY4668" fmla="*/ 791272 h 1503200"/>
              <a:gd name="connsiteX4669" fmla="*/ 1163955 w 1807195"/>
              <a:gd name="connsiteY4669" fmla="*/ 789911 h 1503200"/>
              <a:gd name="connsiteX4670" fmla="*/ 1162935 w 1807195"/>
              <a:gd name="connsiteY4670" fmla="*/ 788891 h 1503200"/>
              <a:gd name="connsiteX4671" fmla="*/ 1162028 w 1807195"/>
              <a:gd name="connsiteY4671" fmla="*/ 786284 h 1503200"/>
              <a:gd name="connsiteX4672" fmla="*/ 1160214 w 1807195"/>
              <a:gd name="connsiteY4672" fmla="*/ 784471 h 1503200"/>
              <a:gd name="connsiteX4673" fmla="*/ 1155454 w 1807195"/>
              <a:gd name="connsiteY4673" fmla="*/ 781184 h 1503200"/>
              <a:gd name="connsiteX4674" fmla="*/ 1154094 w 1807195"/>
              <a:gd name="connsiteY4674" fmla="*/ 781184 h 1503200"/>
              <a:gd name="connsiteX4675" fmla="*/ 1153187 w 1807195"/>
              <a:gd name="connsiteY4675" fmla="*/ 781637 h 1503200"/>
              <a:gd name="connsiteX4676" fmla="*/ 1149900 w 1807195"/>
              <a:gd name="connsiteY4676" fmla="*/ 786738 h 1503200"/>
              <a:gd name="connsiteX4677" fmla="*/ 1148426 w 1807195"/>
              <a:gd name="connsiteY4677" fmla="*/ 788551 h 1503200"/>
              <a:gd name="connsiteX4678" fmla="*/ 1147520 w 1807195"/>
              <a:gd name="connsiteY4678" fmla="*/ 788778 h 1503200"/>
              <a:gd name="connsiteX4679" fmla="*/ 1146839 w 1807195"/>
              <a:gd name="connsiteY4679" fmla="*/ 788325 h 1503200"/>
              <a:gd name="connsiteX4680" fmla="*/ 1144006 w 1807195"/>
              <a:gd name="connsiteY4680" fmla="*/ 781977 h 1503200"/>
              <a:gd name="connsiteX4681" fmla="*/ 1140265 w 1807195"/>
              <a:gd name="connsiteY4681" fmla="*/ 779370 h 1503200"/>
              <a:gd name="connsiteX4682" fmla="*/ 1140265 w 1807195"/>
              <a:gd name="connsiteY4682" fmla="*/ 778804 h 1503200"/>
              <a:gd name="connsiteX4683" fmla="*/ 1140492 w 1807195"/>
              <a:gd name="connsiteY4683" fmla="*/ 778123 h 1503200"/>
              <a:gd name="connsiteX4684" fmla="*/ 1142419 w 1807195"/>
              <a:gd name="connsiteY4684" fmla="*/ 776423 h 1503200"/>
              <a:gd name="connsiteX4685" fmla="*/ 1142986 w 1807195"/>
              <a:gd name="connsiteY4685" fmla="*/ 775290 h 1503200"/>
              <a:gd name="connsiteX4686" fmla="*/ 1142419 w 1807195"/>
              <a:gd name="connsiteY4686" fmla="*/ 772796 h 1503200"/>
              <a:gd name="connsiteX4687" fmla="*/ 1141512 w 1807195"/>
              <a:gd name="connsiteY4687" fmla="*/ 770869 h 1503200"/>
              <a:gd name="connsiteX4688" fmla="*/ 1140152 w 1807195"/>
              <a:gd name="connsiteY4688" fmla="*/ 769056 h 1503200"/>
              <a:gd name="connsiteX4689" fmla="*/ 1136072 w 1807195"/>
              <a:gd name="connsiteY4689" fmla="*/ 767242 h 1503200"/>
              <a:gd name="connsiteX4690" fmla="*/ 1134938 w 1807195"/>
              <a:gd name="connsiteY4690" fmla="*/ 765315 h 1503200"/>
              <a:gd name="connsiteX4691" fmla="*/ 1134371 w 1807195"/>
              <a:gd name="connsiteY4691" fmla="*/ 764749 h 1503200"/>
              <a:gd name="connsiteX4692" fmla="*/ 1133691 w 1807195"/>
              <a:gd name="connsiteY4692" fmla="*/ 764749 h 1503200"/>
              <a:gd name="connsiteX4693" fmla="*/ 1130744 w 1807195"/>
              <a:gd name="connsiteY4693" fmla="*/ 765882 h 1503200"/>
              <a:gd name="connsiteX4694" fmla="*/ 1128364 w 1807195"/>
              <a:gd name="connsiteY4694" fmla="*/ 767696 h 1503200"/>
              <a:gd name="connsiteX4695" fmla="*/ 1125304 w 1807195"/>
              <a:gd name="connsiteY4695" fmla="*/ 772343 h 1503200"/>
              <a:gd name="connsiteX4696" fmla="*/ 1124170 w 1807195"/>
              <a:gd name="connsiteY4696" fmla="*/ 774610 h 1503200"/>
              <a:gd name="connsiteX4697" fmla="*/ 1123037 w 1807195"/>
              <a:gd name="connsiteY4697" fmla="*/ 778463 h 1503200"/>
              <a:gd name="connsiteX4698" fmla="*/ 1122243 w 1807195"/>
              <a:gd name="connsiteY4698" fmla="*/ 782657 h 1503200"/>
              <a:gd name="connsiteX4699" fmla="*/ 1120770 w 1807195"/>
              <a:gd name="connsiteY4699" fmla="*/ 797279 h 1503200"/>
              <a:gd name="connsiteX4700" fmla="*/ 1119976 w 1807195"/>
              <a:gd name="connsiteY4700" fmla="*/ 801359 h 1503200"/>
              <a:gd name="connsiteX4701" fmla="*/ 1117596 w 1807195"/>
              <a:gd name="connsiteY4701" fmla="*/ 809747 h 1503200"/>
              <a:gd name="connsiteX4702" fmla="*/ 1117029 w 1807195"/>
              <a:gd name="connsiteY4702" fmla="*/ 813148 h 1503200"/>
              <a:gd name="connsiteX4703" fmla="*/ 1117029 w 1807195"/>
              <a:gd name="connsiteY4703" fmla="*/ 815414 h 1503200"/>
              <a:gd name="connsiteX4704" fmla="*/ 1117483 w 1807195"/>
              <a:gd name="connsiteY4704" fmla="*/ 819948 h 1503200"/>
              <a:gd name="connsiteX4705" fmla="*/ 1119183 w 1807195"/>
              <a:gd name="connsiteY4705" fmla="*/ 824822 h 1503200"/>
              <a:gd name="connsiteX4706" fmla="*/ 1119636 w 1807195"/>
              <a:gd name="connsiteY4706" fmla="*/ 826862 h 1503200"/>
              <a:gd name="connsiteX4707" fmla="*/ 1119636 w 1807195"/>
              <a:gd name="connsiteY4707" fmla="*/ 828449 h 1503200"/>
              <a:gd name="connsiteX4708" fmla="*/ 1118503 w 1807195"/>
              <a:gd name="connsiteY4708" fmla="*/ 829923 h 1503200"/>
              <a:gd name="connsiteX4709" fmla="*/ 1116236 w 1807195"/>
              <a:gd name="connsiteY4709" fmla="*/ 831396 h 1503200"/>
              <a:gd name="connsiteX4710" fmla="*/ 1106715 w 1807195"/>
              <a:gd name="connsiteY4710" fmla="*/ 835930 h 1503200"/>
              <a:gd name="connsiteX4711" fmla="*/ 1105808 w 1807195"/>
              <a:gd name="connsiteY4711" fmla="*/ 836724 h 1503200"/>
              <a:gd name="connsiteX4712" fmla="*/ 1103768 w 1807195"/>
              <a:gd name="connsiteY4712" fmla="*/ 839217 h 1503200"/>
              <a:gd name="connsiteX4713" fmla="*/ 1101274 w 1807195"/>
              <a:gd name="connsiteY4713" fmla="*/ 843298 h 1503200"/>
              <a:gd name="connsiteX4714" fmla="*/ 1100594 w 1807195"/>
              <a:gd name="connsiteY4714" fmla="*/ 844771 h 1503200"/>
              <a:gd name="connsiteX4715" fmla="*/ 1100594 w 1807195"/>
              <a:gd name="connsiteY4715" fmla="*/ 846131 h 1503200"/>
              <a:gd name="connsiteX4716" fmla="*/ 1100821 w 1807195"/>
              <a:gd name="connsiteY4716" fmla="*/ 847491 h 1503200"/>
              <a:gd name="connsiteX4717" fmla="*/ 1101388 w 1807195"/>
              <a:gd name="connsiteY4717" fmla="*/ 847832 h 1503200"/>
              <a:gd name="connsiteX4718" fmla="*/ 1103428 w 1807195"/>
              <a:gd name="connsiteY4718" fmla="*/ 848285 h 1503200"/>
              <a:gd name="connsiteX4719" fmla="*/ 1106261 w 1807195"/>
              <a:gd name="connsiteY4719" fmla="*/ 848285 h 1503200"/>
              <a:gd name="connsiteX4720" fmla="*/ 1107622 w 1807195"/>
              <a:gd name="connsiteY4720" fmla="*/ 848172 h 1503200"/>
              <a:gd name="connsiteX4721" fmla="*/ 1113176 w 1807195"/>
              <a:gd name="connsiteY4721" fmla="*/ 845111 h 1503200"/>
              <a:gd name="connsiteX4722" fmla="*/ 1118730 w 1807195"/>
              <a:gd name="connsiteY4722" fmla="*/ 845338 h 1503200"/>
              <a:gd name="connsiteX4723" fmla="*/ 1128931 w 1807195"/>
              <a:gd name="connsiteY4723" fmla="*/ 843638 h 1503200"/>
              <a:gd name="connsiteX4724" fmla="*/ 1129611 w 1807195"/>
              <a:gd name="connsiteY4724" fmla="*/ 843864 h 1503200"/>
              <a:gd name="connsiteX4725" fmla="*/ 1130178 w 1807195"/>
              <a:gd name="connsiteY4725" fmla="*/ 844431 h 1503200"/>
              <a:gd name="connsiteX4726" fmla="*/ 1130631 w 1807195"/>
              <a:gd name="connsiteY4726" fmla="*/ 845338 h 1503200"/>
              <a:gd name="connsiteX4727" fmla="*/ 1133691 w 1807195"/>
              <a:gd name="connsiteY4727" fmla="*/ 858826 h 1503200"/>
              <a:gd name="connsiteX4728" fmla="*/ 1135165 w 1807195"/>
              <a:gd name="connsiteY4728" fmla="*/ 863360 h 1503200"/>
              <a:gd name="connsiteX4729" fmla="*/ 1137318 w 1807195"/>
              <a:gd name="connsiteY4729" fmla="*/ 864040 h 1503200"/>
              <a:gd name="connsiteX4730" fmla="*/ 1140492 w 1807195"/>
              <a:gd name="connsiteY4730" fmla="*/ 863360 h 1503200"/>
              <a:gd name="connsiteX4731" fmla="*/ 1146159 w 1807195"/>
              <a:gd name="connsiteY4731" fmla="*/ 861320 h 1503200"/>
              <a:gd name="connsiteX4732" fmla="*/ 1149560 w 1807195"/>
              <a:gd name="connsiteY4732" fmla="*/ 859620 h 1503200"/>
              <a:gd name="connsiteX4733" fmla="*/ 1152847 w 1807195"/>
              <a:gd name="connsiteY4733" fmla="*/ 857466 h 1503200"/>
              <a:gd name="connsiteX4734" fmla="*/ 1154434 w 1807195"/>
              <a:gd name="connsiteY4734" fmla="*/ 855992 h 1503200"/>
              <a:gd name="connsiteX4735" fmla="*/ 1155454 w 1807195"/>
              <a:gd name="connsiteY4735" fmla="*/ 854632 h 1503200"/>
              <a:gd name="connsiteX4736" fmla="*/ 1157834 w 1807195"/>
              <a:gd name="connsiteY4736" fmla="*/ 849758 h 1503200"/>
              <a:gd name="connsiteX4737" fmla="*/ 1159421 w 1807195"/>
              <a:gd name="connsiteY4737" fmla="*/ 847832 h 1503200"/>
              <a:gd name="connsiteX4738" fmla="*/ 1160441 w 1807195"/>
              <a:gd name="connsiteY4738" fmla="*/ 847265 h 1503200"/>
              <a:gd name="connsiteX4739" fmla="*/ 1162821 w 1807195"/>
              <a:gd name="connsiteY4739" fmla="*/ 846811 h 1503200"/>
              <a:gd name="connsiteX4740" fmla="*/ 1165315 w 1807195"/>
              <a:gd name="connsiteY4740" fmla="*/ 845225 h 1503200"/>
              <a:gd name="connsiteX4741" fmla="*/ 1171322 w 1807195"/>
              <a:gd name="connsiteY4741" fmla="*/ 839897 h 1503200"/>
              <a:gd name="connsiteX4742" fmla="*/ 1172682 w 1807195"/>
              <a:gd name="connsiteY4742" fmla="*/ 837857 h 1503200"/>
              <a:gd name="connsiteX4743" fmla="*/ 1173136 w 1807195"/>
              <a:gd name="connsiteY4743" fmla="*/ 836270 h 1503200"/>
              <a:gd name="connsiteX4744" fmla="*/ 1173589 w 1807195"/>
              <a:gd name="connsiteY4744" fmla="*/ 832870 h 1503200"/>
              <a:gd name="connsiteX4745" fmla="*/ 1174269 w 1807195"/>
              <a:gd name="connsiteY4745" fmla="*/ 831283 h 1503200"/>
              <a:gd name="connsiteX4746" fmla="*/ 1176083 w 1807195"/>
              <a:gd name="connsiteY4746" fmla="*/ 829809 h 1503200"/>
              <a:gd name="connsiteX4747" fmla="*/ 1179937 w 1807195"/>
              <a:gd name="connsiteY4747" fmla="*/ 828223 h 1503200"/>
              <a:gd name="connsiteX4748" fmla="*/ 1182317 w 1807195"/>
              <a:gd name="connsiteY4748" fmla="*/ 827769 h 1503200"/>
              <a:gd name="connsiteX4749" fmla="*/ 1184811 w 1807195"/>
              <a:gd name="connsiteY4749" fmla="*/ 827769 h 1503200"/>
              <a:gd name="connsiteX4750" fmla="*/ 1185831 w 1807195"/>
              <a:gd name="connsiteY4750" fmla="*/ 828903 h 1503200"/>
              <a:gd name="connsiteX4751" fmla="*/ 1185377 w 1807195"/>
              <a:gd name="connsiteY4751" fmla="*/ 831170 h 1503200"/>
              <a:gd name="connsiteX4752" fmla="*/ 1185377 w 1807195"/>
              <a:gd name="connsiteY4752" fmla="*/ 832530 h 1503200"/>
              <a:gd name="connsiteX4753" fmla="*/ 1187644 w 1807195"/>
              <a:gd name="connsiteY4753" fmla="*/ 833323 h 1503200"/>
              <a:gd name="connsiteX4754" fmla="*/ 1195012 w 1807195"/>
              <a:gd name="connsiteY4754" fmla="*/ 834683 h 1503200"/>
              <a:gd name="connsiteX4755" fmla="*/ 1197165 w 1807195"/>
              <a:gd name="connsiteY4755" fmla="*/ 835817 h 1503200"/>
              <a:gd name="connsiteX4756" fmla="*/ 1198299 w 1807195"/>
              <a:gd name="connsiteY4756" fmla="*/ 842504 h 1503200"/>
              <a:gd name="connsiteX4757" fmla="*/ 1198979 w 1807195"/>
              <a:gd name="connsiteY4757" fmla="*/ 843524 h 1503200"/>
              <a:gd name="connsiteX4758" fmla="*/ 1203739 w 1807195"/>
              <a:gd name="connsiteY4758" fmla="*/ 844091 h 1503200"/>
              <a:gd name="connsiteX4759" fmla="*/ 1207480 w 1807195"/>
              <a:gd name="connsiteY4759" fmla="*/ 844998 h 1503200"/>
              <a:gd name="connsiteX4760" fmla="*/ 1219608 w 1807195"/>
              <a:gd name="connsiteY4760" fmla="*/ 849418 h 1503200"/>
              <a:gd name="connsiteX4761" fmla="*/ 1223575 w 1807195"/>
              <a:gd name="connsiteY4761" fmla="*/ 851345 h 1503200"/>
              <a:gd name="connsiteX4762" fmla="*/ 1226295 w 1807195"/>
              <a:gd name="connsiteY4762" fmla="*/ 852139 h 1503200"/>
              <a:gd name="connsiteX4763" fmla="*/ 1226975 w 1807195"/>
              <a:gd name="connsiteY4763" fmla="*/ 852139 h 1503200"/>
              <a:gd name="connsiteX4764" fmla="*/ 1228222 w 1807195"/>
              <a:gd name="connsiteY4764" fmla="*/ 851459 h 1503200"/>
              <a:gd name="connsiteX4765" fmla="*/ 1233209 w 1807195"/>
              <a:gd name="connsiteY4765" fmla="*/ 847378 h 1503200"/>
              <a:gd name="connsiteX4766" fmla="*/ 1237517 w 1807195"/>
              <a:gd name="connsiteY4766" fmla="*/ 844658 h 1503200"/>
              <a:gd name="connsiteX4767" fmla="*/ 1241597 w 1807195"/>
              <a:gd name="connsiteY4767" fmla="*/ 841597 h 1503200"/>
              <a:gd name="connsiteX4768" fmla="*/ 1181977 w 1807195"/>
              <a:gd name="connsiteY4768" fmla="*/ 751600 h 1503200"/>
              <a:gd name="connsiteX4769" fmla="*/ 1183337 w 1807195"/>
              <a:gd name="connsiteY4769" fmla="*/ 753187 h 1503200"/>
              <a:gd name="connsiteX4770" fmla="*/ 1185151 w 1807195"/>
              <a:gd name="connsiteY4770" fmla="*/ 754434 h 1503200"/>
              <a:gd name="connsiteX4771" fmla="*/ 1186171 w 1807195"/>
              <a:gd name="connsiteY4771" fmla="*/ 754094 h 1503200"/>
              <a:gd name="connsiteX4772" fmla="*/ 1187758 w 1807195"/>
              <a:gd name="connsiteY4772" fmla="*/ 752280 h 1503200"/>
              <a:gd name="connsiteX4773" fmla="*/ 1187418 w 1807195"/>
              <a:gd name="connsiteY4773" fmla="*/ 751714 h 1503200"/>
              <a:gd name="connsiteX4774" fmla="*/ 1185831 w 1807195"/>
              <a:gd name="connsiteY4774" fmla="*/ 751714 h 1503200"/>
              <a:gd name="connsiteX4775" fmla="*/ 1183790 w 1807195"/>
              <a:gd name="connsiteY4775" fmla="*/ 751260 h 1503200"/>
              <a:gd name="connsiteX4776" fmla="*/ 1181750 w 1807195"/>
              <a:gd name="connsiteY4776" fmla="*/ 749333 h 1503200"/>
              <a:gd name="connsiteX4777" fmla="*/ 1181410 w 1807195"/>
              <a:gd name="connsiteY4777" fmla="*/ 749560 h 1503200"/>
              <a:gd name="connsiteX4778" fmla="*/ 1181410 w 1807195"/>
              <a:gd name="connsiteY4778" fmla="*/ 750580 h 1503200"/>
              <a:gd name="connsiteX4779" fmla="*/ 1181863 w 1807195"/>
              <a:gd name="connsiteY4779" fmla="*/ 751487 h 1503200"/>
              <a:gd name="connsiteX4780" fmla="*/ 1269140 w 1807195"/>
              <a:gd name="connsiteY4780" fmla="*/ 673958 h 1503200"/>
              <a:gd name="connsiteX4781" fmla="*/ 1265060 w 1807195"/>
              <a:gd name="connsiteY4781" fmla="*/ 674638 h 1503200"/>
              <a:gd name="connsiteX4782" fmla="*/ 1264606 w 1807195"/>
              <a:gd name="connsiteY4782" fmla="*/ 677358 h 1503200"/>
              <a:gd name="connsiteX4783" fmla="*/ 1264606 w 1807195"/>
              <a:gd name="connsiteY4783" fmla="*/ 678492 h 1503200"/>
              <a:gd name="connsiteX4784" fmla="*/ 1266873 w 1807195"/>
              <a:gd name="connsiteY4784" fmla="*/ 680532 h 1503200"/>
              <a:gd name="connsiteX4785" fmla="*/ 1268574 w 1807195"/>
              <a:gd name="connsiteY4785" fmla="*/ 680079 h 1503200"/>
              <a:gd name="connsiteX4786" fmla="*/ 1271747 w 1807195"/>
              <a:gd name="connsiteY4786" fmla="*/ 677245 h 1503200"/>
              <a:gd name="connsiteX4787" fmla="*/ 1270954 w 1807195"/>
              <a:gd name="connsiteY4787" fmla="*/ 675658 h 1503200"/>
              <a:gd name="connsiteX4788" fmla="*/ 1269254 w 1807195"/>
              <a:gd name="connsiteY4788" fmla="*/ 674071 h 1503200"/>
              <a:gd name="connsiteX4789" fmla="*/ 920487 w 1807195"/>
              <a:gd name="connsiteY4789" fmla="*/ 288013 h 1503200"/>
              <a:gd name="connsiteX4790" fmla="*/ 952790 w 1807195"/>
              <a:gd name="connsiteY4790" fmla="*/ 288467 h 1503200"/>
              <a:gd name="connsiteX4791" fmla="*/ 964465 w 1807195"/>
              <a:gd name="connsiteY4791" fmla="*/ 289487 h 1503200"/>
              <a:gd name="connsiteX4792" fmla="*/ 966392 w 1807195"/>
              <a:gd name="connsiteY4792" fmla="*/ 288920 h 1503200"/>
              <a:gd name="connsiteX4793" fmla="*/ 970359 w 1807195"/>
              <a:gd name="connsiteY4793" fmla="*/ 288920 h 1503200"/>
              <a:gd name="connsiteX4794" fmla="*/ 970812 w 1807195"/>
              <a:gd name="connsiteY4794" fmla="*/ 288467 h 1503200"/>
              <a:gd name="connsiteX4795" fmla="*/ 974553 w 1807195"/>
              <a:gd name="connsiteY4795" fmla="*/ 281099 h 1503200"/>
              <a:gd name="connsiteX4796" fmla="*/ 978860 w 1807195"/>
              <a:gd name="connsiteY4796" fmla="*/ 279626 h 1503200"/>
              <a:gd name="connsiteX4797" fmla="*/ 977160 w 1807195"/>
              <a:gd name="connsiteY4797" fmla="*/ 277245 h 1503200"/>
              <a:gd name="connsiteX4798" fmla="*/ 975346 w 1807195"/>
              <a:gd name="connsiteY4798" fmla="*/ 275885 h 1503200"/>
              <a:gd name="connsiteX4799" fmla="*/ 971832 w 1807195"/>
              <a:gd name="connsiteY4799" fmla="*/ 274752 h 1503200"/>
              <a:gd name="connsiteX4800" fmla="*/ 969566 w 1807195"/>
              <a:gd name="connsiteY4800" fmla="*/ 274412 h 1503200"/>
              <a:gd name="connsiteX4801" fmla="*/ 960725 w 1807195"/>
              <a:gd name="connsiteY4801" fmla="*/ 274979 h 1503200"/>
              <a:gd name="connsiteX4802" fmla="*/ 947350 w 1807195"/>
              <a:gd name="connsiteY4802" fmla="*/ 274185 h 1503200"/>
              <a:gd name="connsiteX4803" fmla="*/ 941342 w 1807195"/>
              <a:gd name="connsiteY4803" fmla="*/ 274185 h 1503200"/>
              <a:gd name="connsiteX4804" fmla="*/ 935788 w 1807195"/>
              <a:gd name="connsiteY4804" fmla="*/ 275205 h 1503200"/>
              <a:gd name="connsiteX4805" fmla="*/ 930688 w 1807195"/>
              <a:gd name="connsiteY4805" fmla="*/ 273392 h 1503200"/>
              <a:gd name="connsiteX4806" fmla="*/ 926607 w 1807195"/>
              <a:gd name="connsiteY4806" fmla="*/ 273845 h 1503200"/>
              <a:gd name="connsiteX4807" fmla="*/ 917200 w 1807195"/>
              <a:gd name="connsiteY4807" fmla="*/ 277019 h 1503200"/>
              <a:gd name="connsiteX4808" fmla="*/ 916179 w 1807195"/>
              <a:gd name="connsiteY4808" fmla="*/ 277699 h 1503200"/>
              <a:gd name="connsiteX4809" fmla="*/ 915273 w 1807195"/>
              <a:gd name="connsiteY4809" fmla="*/ 279059 h 1503200"/>
              <a:gd name="connsiteX4810" fmla="*/ 914479 w 1807195"/>
              <a:gd name="connsiteY4810" fmla="*/ 281099 h 1503200"/>
              <a:gd name="connsiteX4811" fmla="*/ 914706 w 1807195"/>
              <a:gd name="connsiteY4811" fmla="*/ 282799 h 1503200"/>
              <a:gd name="connsiteX4812" fmla="*/ 919013 w 1807195"/>
              <a:gd name="connsiteY4812" fmla="*/ 287107 h 1503200"/>
              <a:gd name="connsiteX4813" fmla="*/ 920373 w 1807195"/>
              <a:gd name="connsiteY4813" fmla="*/ 288013 h 1503200"/>
              <a:gd name="connsiteX4814" fmla="*/ 1207480 w 1807195"/>
              <a:gd name="connsiteY4814" fmla="*/ 874241 h 1503200"/>
              <a:gd name="connsiteX4815" fmla="*/ 1207820 w 1807195"/>
              <a:gd name="connsiteY4815" fmla="*/ 872314 h 1503200"/>
              <a:gd name="connsiteX4816" fmla="*/ 1207593 w 1807195"/>
              <a:gd name="connsiteY4816" fmla="*/ 870841 h 1503200"/>
              <a:gd name="connsiteX4817" fmla="*/ 1206800 w 1807195"/>
              <a:gd name="connsiteY4817" fmla="*/ 869821 h 1503200"/>
              <a:gd name="connsiteX4818" fmla="*/ 1205780 w 1807195"/>
              <a:gd name="connsiteY4818" fmla="*/ 869254 h 1503200"/>
              <a:gd name="connsiteX4819" fmla="*/ 1204079 w 1807195"/>
              <a:gd name="connsiteY4819" fmla="*/ 869027 h 1503200"/>
              <a:gd name="connsiteX4820" fmla="*/ 1201926 w 1807195"/>
              <a:gd name="connsiteY4820" fmla="*/ 869027 h 1503200"/>
              <a:gd name="connsiteX4821" fmla="*/ 1197279 w 1807195"/>
              <a:gd name="connsiteY4821" fmla="*/ 870501 h 1503200"/>
              <a:gd name="connsiteX4822" fmla="*/ 1192178 w 1807195"/>
              <a:gd name="connsiteY4822" fmla="*/ 870161 h 1503200"/>
              <a:gd name="connsiteX4823" fmla="*/ 1186851 w 1807195"/>
              <a:gd name="connsiteY4823" fmla="*/ 872654 h 1503200"/>
              <a:gd name="connsiteX4824" fmla="*/ 1185604 w 1807195"/>
              <a:gd name="connsiteY4824" fmla="*/ 872654 h 1503200"/>
              <a:gd name="connsiteX4825" fmla="*/ 1183904 w 1807195"/>
              <a:gd name="connsiteY4825" fmla="*/ 872314 h 1503200"/>
              <a:gd name="connsiteX4826" fmla="*/ 1180277 w 1807195"/>
              <a:gd name="connsiteY4826" fmla="*/ 871068 h 1503200"/>
              <a:gd name="connsiteX4827" fmla="*/ 1178463 w 1807195"/>
              <a:gd name="connsiteY4827" fmla="*/ 871634 h 1503200"/>
              <a:gd name="connsiteX4828" fmla="*/ 1171096 w 1807195"/>
              <a:gd name="connsiteY4828" fmla="*/ 883196 h 1503200"/>
              <a:gd name="connsiteX4829" fmla="*/ 1167809 w 1807195"/>
              <a:gd name="connsiteY4829" fmla="*/ 886369 h 1503200"/>
              <a:gd name="connsiteX4830" fmla="*/ 1167582 w 1807195"/>
              <a:gd name="connsiteY4830" fmla="*/ 887163 h 1503200"/>
              <a:gd name="connsiteX4831" fmla="*/ 1167582 w 1807195"/>
              <a:gd name="connsiteY4831" fmla="*/ 888183 h 1503200"/>
              <a:gd name="connsiteX4832" fmla="*/ 1167695 w 1807195"/>
              <a:gd name="connsiteY4832" fmla="*/ 888976 h 1503200"/>
              <a:gd name="connsiteX4833" fmla="*/ 1170642 w 1807195"/>
              <a:gd name="connsiteY4833" fmla="*/ 892377 h 1503200"/>
              <a:gd name="connsiteX4834" fmla="*/ 1171322 w 1807195"/>
              <a:gd name="connsiteY4834" fmla="*/ 893964 h 1503200"/>
              <a:gd name="connsiteX4835" fmla="*/ 1171662 w 1807195"/>
              <a:gd name="connsiteY4835" fmla="*/ 896797 h 1503200"/>
              <a:gd name="connsiteX4836" fmla="*/ 1172002 w 1807195"/>
              <a:gd name="connsiteY4836" fmla="*/ 897251 h 1503200"/>
              <a:gd name="connsiteX4837" fmla="*/ 1178577 w 1807195"/>
              <a:gd name="connsiteY4837" fmla="*/ 894644 h 1503200"/>
              <a:gd name="connsiteX4838" fmla="*/ 1181070 w 1807195"/>
              <a:gd name="connsiteY4838" fmla="*/ 894870 h 1503200"/>
              <a:gd name="connsiteX4839" fmla="*/ 1183564 w 1807195"/>
              <a:gd name="connsiteY4839" fmla="*/ 895890 h 1503200"/>
              <a:gd name="connsiteX4840" fmla="*/ 1184811 w 1807195"/>
              <a:gd name="connsiteY4840" fmla="*/ 895890 h 1503200"/>
              <a:gd name="connsiteX4841" fmla="*/ 1185944 w 1807195"/>
              <a:gd name="connsiteY4841" fmla="*/ 895664 h 1503200"/>
              <a:gd name="connsiteX4842" fmla="*/ 1195125 w 1807195"/>
              <a:gd name="connsiteY4842" fmla="*/ 889090 h 1503200"/>
              <a:gd name="connsiteX4843" fmla="*/ 1196712 w 1807195"/>
              <a:gd name="connsiteY4843" fmla="*/ 887616 h 1503200"/>
              <a:gd name="connsiteX4844" fmla="*/ 1198865 w 1807195"/>
              <a:gd name="connsiteY4844" fmla="*/ 885123 h 1503200"/>
              <a:gd name="connsiteX4845" fmla="*/ 1204533 w 1807195"/>
              <a:gd name="connsiteY4845" fmla="*/ 880589 h 1503200"/>
              <a:gd name="connsiteX4846" fmla="*/ 1206346 w 1807195"/>
              <a:gd name="connsiteY4846" fmla="*/ 877868 h 1503200"/>
              <a:gd name="connsiteX4847" fmla="*/ 1207026 w 1807195"/>
              <a:gd name="connsiteY4847" fmla="*/ 876282 h 1503200"/>
              <a:gd name="connsiteX4848" fmla="*/ 1207593 w 1807195"/>
              <a:gd name="connsiteY4848" fmla="*/ 874468 h 1503200"/>
              <a:gd name="connsiteX4849" fmla="*/ 1275034 w 1807195"/>
              <a:gd name="connsiteY4849" fmla="*/ 629526 h 1503200"/>
              <a:gd name="connsiteX4850" fmla="*/ 1277301 w 1807195"/>
              <a:gd name="connsiteY4850" fmla="*/ 629980 h 1503200"/>
              <a:gd name="connsiteX4851" fmla="*/ 1279001 w 1807195"/>
              <a:gd name="connsiteY4851" fmla="*/ 629526 h 1503200"/>
              <a:gd name="connsiteX4852" fmla="*/ 1282288 w 1807195"/>
              <a:gd name="connsiteY4852" fmla="*/ 627599 h 1503200"/>
              <a:gd name="connsiteX4853" fmla="*/ 1287729 w 1807195"/>
              <a:gd name="connsiteY4853" fmla="*/ 625332 h 1503200"/>
              <a:gd name="connsiteX4854" fmla="*/ 1289203 w 1807195"/>
              <a:gd name="connsiteY4854" fmla="*/ 624086 h 1503200"/>
              <a:gd name="connsiteX4855" fmla="*/ 1288976 w 1807195"/>
              <a:gd name="connsiteY4855" fmla="*/ 623066 h 1503200"/>
              <a:gd name="connsiteX4856" fmla="*/ 1287956 w 1807195"/>
              <a:gd name="connsiteY4856" fmla="*/ 621139 h 1503200"/>
              <a:gd name="connsiteX4857" fmla="*/ 1285576 w 1807195"/>
              <a:gd name="connsiteY4857" fmla="*/ 620232 h 1503200"/>
              <a:gd name="connsiteX4858" fmla="*/ 1284442 w 1807195"/>
              <a:gd name="connsiteY4858" fmla="*/ 620232 h 1503200"/>
              <a:gd name="connsiteX4859" fmla="*/ 1283195 w 1807195"/>
              <a:gd name="connsiteY4859" fmla="*/ 621139 h 1503200"/>
              <a:gd name="connsiteX4860" fmla="*/ 1283195 w 1807195"/>
              <a:gd name="connsiteY4860" fmla="*/ 622272 h 1503200"/>
              <a:gd name="connsiteX4861" fmla="*/ 1282515 w 1807195"/>
              <a:gd name="connsiteY4861" fmla="*/ 623066 h 1503200"/>
              <a:gd name="connsiteX4862" fmla="*/ 1281495 w 1807195"/>
              <a:gd name="connsiteY4862" fmla="*/ 622725 h 1503200"/>
              <a:gd name="connsiteX4863" fmla="*/ 1280362 w 1807195"/>
              <a:gd name="connsiteY4863" fmla="*/ 623632 h 1503200"/>
              <a:gd name="connsiteX4864" fmla="*/ 1276735 w 1807195"/>
              <a:gd name="connsiteY4864" fmla="*/ 624086 h 1503200"/>
              <a:gd name="connsiteX4865" fmla="*/ 1272427 w 1807195"/>
              <a:gd name="connsiteY4865" fmla="*/ 628619 h 1503200"/>
              <a:gd name="connsiteX4866" fmla="*/ 1271181 w 1807195"/>
              <a:gd name="connsiteY4866" fmla="*/ 630206 h 1503200"/>
              <a:gd name="connsiteX4867" fmla="*/ 1272314 w 1807195"/>
              <a:gd name="connsiteY4867" fmla="*/ 630206 h 1503200"/>
              <a:gd name="connsiteX4868" fmla="*/ 1275034 w 1807195"/>
              <a:gd name="connsiteY4868" fmla="*/ 629413 h 1503200"/>
              <a:gd name="connsiteX4869" fmla="*/ 1376706 w 1807195"/>
              <a:gd name="connsiteY4869" fmla="*/ 1400056 h 1503200"/>
              <a:gd name="connsiteX4870" fmla="*/ 1379200 w 1807195"/>
              <a:gd name="connsiteY4870" fmla="*/ 1397108 h 1503200"/>
              <a:gd name="connsiteX4871" fmla="*/ 1376026 w 1807195"/>
              <a:gd name="connsiteY4871" fmla="*/ 1397675 h 1503200"/>
              <a:gd name="connsiteX4872" fmla="*/ 1373306 w 1807195"/>
              <a:gd name="connsiteY4872" fmla="*/ 1400396 h 1503200"/>
              <a:gd name="connsiteX4873" fmla="*/ 1374212 w 1807195"/>
              <a:gd name="connsiteY4873" fmla="*/ 1400622 h 1503200"/>
              <a:gd name="connsiteX4874" fmla="*/ 1376706 w 1807195"/>
              <a:gd name="connsiteY4874" fmla="*/ 1400056 h 1503200"/>
              <a:gd name="connsiteX4875" fmla="*/ 1193312 w 1807195"/>
              <a:gd name="connsiteY4875" fmla="*/ 1500821 h 1503200"/>
              <a:gd name="connsiteX4876" fmla="*/ 1192858 w 1807195"/>
              <a:gd name="connsiteY4876" fmla="*/ 1501387 h 1503200"/>
              <a:gd name="connsiteX4877" fmla="*/ 1192632 w 1807195"/>
              <a:gd name="connsiteY4877" fmla="*/ 1502634 h 1503200"/>
              <a:gd name="connsiteX4878" fmla="*/ 1192632 w 1807195"/>
              <a:gd name="connsiteY4878" fmla="*/ 1503201 h 1503200"/>
              <a:gd name="connsiteX4879" fmla="*/ 1193652 w 1807195"/>
              <a:gd name="connsiteY4879" fmla="*/ 1502861 h 1503200"/>
              <a:gd name="connsiteX4880" fmla="*/ 1193878 w 1807195"/>
              <a:gd name="connsiteY4880" fmla="*/ 1502181 h 1503200"/>
              <a:gd name="connsiteX4881" fmla="*/ 1193538 w 1807195"/>
              <a:gd name="connsiteY4881" fmla="*/ 1501047 h 1503200"/>
              <a:gd name="connsiteX4882" fmla="*/ 1193312 w 1807195"/>
              <a:gd name="connsiteY4882" fmla="*/ 1500707 h 1503200"/>
              <a:gd name="connsiteX4883" fmla="*/ 1210087 w 1807195"/>
              <a:gd name="connsiteY4883" fmla="*/ 1402776 h 1503200"/>
              <a:gd name="connsiteX4884" fmla="*/ 1210087 w 1807195"/>
              <a:gd name="connsiteY4884" fmla="*/ 1403116 h 1503200"/>
              <a:gd name="connsiteX4885" fmla="*/ 1210540 w 1807195"/>
              <a:gd name="connsiteY4885" fmla="*/ 1403343 h 1503200"/>
              <a:gd name="connsiteX4886" fmla="*/ 1211107 w 1807195"/>
              <a:gd name="connsiteY4886" fmla="*/ 1403343 h 1503200"/>
              <a:gd name="connsiteX4887" fmla="*/ 1212354 w 1807195"/>
              <a:gd name="connsiteY4887" fmla="*/ 1402322 h 1503200"/>
              <a:gd name="connsiteX4888" fmla="*/ 1212694 w 1807195"/>
              <a:gd name="connsiteY4888" fmla="*/ 1401642 h 1503200"/>
              <a:gd name="connsiteX4889" fmla="*/ 1212240 w 1807195"/>
              <a:gd name="connsiteY4889" fmla="*/ 1401642 h 1503200"/>
              <a:gd name="connsiteX4890" fmla="*/ 1210314 w 1807195"/>
              <a:gd name="connsiteY4890" fmla="*/ 1402436 h 1503200"/>
              <a:gd name="connsiteX4891" fmla="*/ 1210087 w 1807195"/>
              <a:gd name="connsiteY4891" fmla="*/ 1402776 h 1503200"/>
              <a:gd name="connsiteX4892" fmla="*/ 1187644 w 1807195"/>
              <a:gd name="connsiteY4892" fmla="*/ 1393821 h 1503200"/>
              <a:gd name="connsiteX4893" fmla="*/ 1191725 w 1807195"/>
              <a:gd name="connsiteY4893" fmla="*/ 1394161 h 1503200"/>
              <a:gd name="connsiteX4894" fmla="*/ 1193992 w 1807195"/>
              <a:gd name="connsiteY4894" fmla="*/ 1394842 h 1503200"/>
              <a:gd name="connsiteX4895" fmla="*/ 1196372 w 1807195"/>
              <a:gd name="connsiteY4895" fmla="*/ 1396088 h 1503200"/>
              <a:gd name="connsiteX4896" fmla="*/ 1198412 w 1807195"/>
              <a:gd name="connsiteY4896" fmla="*/ 1396882 h 1503200"/>
              <a:gd name="connsiteX4897" fmla="*/ 1200226 w 1807195"/>
              <a:gd name="connsiteY4897" fmla="*/ 1397222 h 1503200"/>
              <a:gd name="connsiteX4898" fmla="*/ 1201586 w 1807195"/>
              <a:gd name="connsiteY4898" fmla="*/ 1397902 h 1503200"/>
              <a:gd name="connsiteX4899" fmla="*/ 1202606 w 1807195"/>
              <a:gd name="connsiteY4899" fmla="*/ 1398809 h 1503200"/>
              <a:gd name="connsiteX4900" fmla="*/ 1204986 w 1807195"/>
              <a:gd name="connsiteY4900" fmla="*/ 1399829 h 1503200"/>
              <a:gd name="connsiteX4901" fmla="*/ 1205326 w 1807195"/>
              <a:gd name="connsiteY4901" fmla="*/ 1400396 h 1503200"/>
              <a:gd name="connsiteX4902" fmla="*/ 1205780 w 1807195"/>
              <a:gd name="connsiteY4902" fmla="*/ 1400622 h 1503200"/>
              <a:gd name="connsiteX4903" fmla="*/ 1206346 w 1807195"/>
              <a:gd name="connsiteY4903" fmla="*/ 1400622 h 1503200"/>
              <a:gd name="connsiteX4904" fmla="*/ 1210654 w 1807195"/>
              <a:gd name="connsiteY4904" fmla="*/ 1397108 h 1503200"/>
              <a:gd name="connsiteX4905" fmla="*/ 1211900 w 1807195"/>
              <a:gd name="connsiteY4905" fmla="*/ 1397108 h 1503200"/>
              <a:gd name="connsiteX4906" fmla="*/ 1211900 w 1807195"/>
              <a:gd name="connsiteY4906" fmla="*/ 1397335 h 1503200"/>
              <a:gd name="connsiteX4907" fmla="*/ 1209747 w 1807195"/>
              <a:gd name="connsiteY4907" fmla="*/ 1399375 h 1503200"/>
              <a:gd name="connsiteX4908" fmla="*/ 1208953 w 1807195"/>
              <a:gd name="connsiteY4908" fmla="*/ 1399602 h 1503200"/>
              <a:gd name="connsiteX4909" fmla="*/ 1208500 w 1807195"/>
              <a:gd name="connsiteY4909" fmla="*/ 1399602 h 1503200"/>
              <a:gd name="connsiteX4910" fmla="*/ 1207366 w 1807195"/>
              <a:gd name="connsiteY4910" fmla="*/ 1400509 h 1503200"/>
              <a:gd name="connsiteX4911" fmla="*/ 1207366 w 1807195"/>
              <a:gd name="connsiteY4911" fmla="*/ 1400736 h 1503200"/>
              <a:gd name="connsiteX4912" fmla="*/ 1208046 w 1807195"/>
              <a:gd name="connsiteY4912" fmla="*/ 1400622 h 1503200"/>
              <a:gd name="connsiteX4913" fmla="*/ 1208727 w 1807195"/>
              <a:gd name="connsiteY4913" fmla="*/ 1400849 h 1503200"/>
              <a:gd name="connsiteX4914" fmla="*/ 1209407 w 1807195"/>
              <a:gd name="connsiteY4914" fmla="*/ 1401416 h 1503200"/>
              <a:gd name="connsiteX4915" fmla="*/ 1210540 w 1807195"/>
              <a:gd name="connsiteY4915" fmla="*/ 1401076 h 1503200"/>
              <a:gd name="connsiteX4916" fmla="*/ 1212014 w 1807195"/>
              <a:gd name="connsiteY4916" fmla="*/ 1399829 h 1503200"/>
              <a:gd name="connsiteX4917" fmla="*/ 1213374 w 1807195"/>
              <a:gd name="connsiteY4917" fmla="*/ 1398015 h 1503200"/>
              <a:gd name="connsiteX4918" fmla="*/ 1215301 w 1807195"/>
              <a:gd name="connsiteY4918" fmla="*/ 1394275 h 1503200"/>
              <a:gd name="connsiteX4919" fmla="*/ 1215074 w 1807195"/>
              <a:gd name="connsiteY4919" fmla="*/ 1394048 h 1503200"/>
              <a:gd name="connsiteX4920" fmla="*/ 1213374 w 1807195"/>
              <a:gd name="connsiteY4920" fmla="*/ 1394048 h 1503200"/>
              <a:gd name="connsiteX4921" fmla="*/ 1213147 w 1807195"/>
              <a:gd name="connsiteY4921" fmla="*/ 1393708 h 1503200"/>
              <a:gd name="connsiteX4922" fmla="*/ 1213714 w 1807195"/>
              <a:gd name="connsiteY4922" fmla="*/ 1392915 h 1503200"/>
              <a:gd name="connsiteX4923" fmla="*/ 1213714 w 1807195"/>
              <a:gd name="connsiteY4923" fmla="*/ 1392121 h 1503200"/>
              <a:gd name="connsiteX4924" fmla="*/ 1213714 w 1807195"/>
              <a:gd name="connsiteY4924" fmla="*/ 1391441 h 1503200"/>
              <a:gd name="connsiteX4925" fmla="*/ 1213260 w 1807195"/>
              <a:gd name="connsiteY4925" fmla="*/ 1391441 h 1503200"/>
              <a:gd name="connsiteX4926" fmla="*/ 1212467 w 1807195"/>
              <a:gd name="connsiteY4926" fmla="*/ 1392348 h 1503200"/>
              <a:gd name="connsiteX4927" fmla="*/ 1211900 w 1807195"/>
              <a:gd name="connsiteY4927" fmla="*/ 1393481 h 1503200"/>
              <a:gd name="connsiteX4928" fmla="*/ 1211220 w 1807195"/>
              <a:gd name="connsiteY4928" fmla="*/ 1395748 h 1503200"/>
              <a:gd name="connsiteX4929" fmla="*/ 1211107 w 1807195"/>
              <a:gd name="connsiteY4929" fmla="*/ 1395748 h 1503200"/>
              <a:gd name="connsiteX4930" fmla="*/ 1210427 w 1807195"/>
              <a:gd name="connsiteY4930" fmla="*/ 1394388 h 1503200"/>
              <a:gd name="connsiteX4931" fmla="*/ 1210427 w 1807195"/>
              <a:gd name="connsiteY4931" fmla="*/ 1393481 h 1503200"/>
              <a:gd name="connsiteX4932" fmla="*/ 1210654 w 1807195"/>
              <a:gd name="connsiteY4932" fmla="*/ 1392348 h 1503200"/>
              <a:gd name="connsiteX4933" fmla="*/ 1210427 w 1807195"/>
              <a:gd name="connsiteY4933" fmla="*/ 1391668 h 1503200"/>
              <a:gd name="connsiteX4934" fmla="*/ 1209633 w 1807195"/>
              <a:gd name="connsiteY4934" fmla="*/ 1391441 h 1503200"/>
              <a:gd name="connsiteX4935" fmla="*/ 1209293 w 1807195"/>
              <a:gd name="connsiteY4935" fmla="*/ 1390988 h 1503200"/>
              <a:gd name="connsiteX4936" fmla="*/ 1209293 w 1807195"/>
              <a:gd name="connsiteY4936" fmla="*/ 1390194 h 1503200"/>
              <a:gd name="connsiteX4937" fmla="*/ 1209067 w 1807195"/>
              <a:gd name="connsiteY4937" fmla="*/ 1389514 h 1503200"/>
              <a:gd name="connsiteX4938" fmla="*/ 1208500 w 1807195"/>
              <a:gd name="connsiteY4938" fmla="*/ 1389061 h 1503200"/>
              <a:gd name="connsiteX4939" fmla="*/ 1207480 w 1807195"/>
              <a:gd name="connsiteY4939" fmla="*/ 1389061 h 1503200"/>
              <a:gd name="connsiteX4940" fmla="*/ 1206120 w 1807195"/>
              <a:gd name="connsiteY4940" fmla="*/ 1389741 h 1503200"/>
              <a:gd name="connsiteX4941" fmla="*/ 1205100 w 1807195"/>
              <a:gd name="connsiteY4941" fmla="*/ 1390761 h 1503200"/>
              <a:gd name="connsiteX4942" fmla="*/ 1204306 w 1807195"/>
              <a:gd name="connsiteY4942" fmla="*/ 1392121 h 1503200"/>
              <a:gd name="connsiteX4943" fmla="*/ 1203626 w 1807195"/>
              <a:gd name="connsiteY4943" fmla="*/ 1392121 h 1503200"/>
              <a:gd name="connsiteX4944" fmla="*/ 1203059 w 1807195"/>
              <a:gd name="connsiteY4944" fmla="*/ 1390648 h 1503200"/>
              <a:gd name="connsiteX4945" fmla="*/ 1202379 w 1807195"/>
              <a:gd name="connsiteY4945" fmla="*/ 1390081 h 1503200"/>
              <a:gd name="connsiteX4946" fmla="*/ 1201699 w 1807195"/>
              <a:gd name="connsiteY4946" fmla="*/ 1390308 h 1503200"/>
              <a:gd name="connsiteX4947" fmla="*/ 1201246 w 1807195"/>
              <a:gd name="connsiteY4947" fmla="*/ 1390081 h 1503200"/>
              <a:gd name="connsiteX4948" fmla="*/ 1201246 w 1807195"/>
              <a:gd name="connsiteY4948" fmla="*/ 1389288 h 1503200"/>
              <a:gd name="connsiteX4949" fmla="*/ 1200339 w 1807195"/>
              <a:gd name="connsiteY4949" fmla="*/ 1389061 h 1503200"/>
              <a:gd name="connsiteX4950" fmla="*/ 1198979 w 1807195"/>
              <a:gd name="connsiteY4950" fmla="*/ 1389401 h 1503200"/>
              <a:gd name="connsiteX4951" fmla="*/ 1198072 w 1807195"/>
              <a:gd name="connsiteY4951" fmla="*/ 1389854 h 1503200"/>
              <a:gd name="connsiteX4952" fmla="*/ 1197732 w 1807195"/>
              <a:gd name="connsiteY4952" fmla="*/ 1390421 h 1503200"/>
              <a:gd name="connsiteX4953" fmla="*/ 1197392 w 1807195"/>
              <a:gd name="connsiteY4953" fmla="*/ 1390421 h 1503200"/>
              <a:gd name="connsiteX4954" fmla="*/ 1197052 w 1807195"/>
              <a:gd name="connsiteY4954" fmla="*/ 1390194 h 1503200"/>
              <a:gd name="connsiteX4955" fmla="*/ 1196485 w 1807195"/>
              <a:gd name="connsiteY4955" fmla="*/ 1390194 h 1503200"/>
              <a:gd name="connsiteX4956" fmla="*/ 1195692 w 1807195"/>
              <a:gd name="connsiteY4956" fmla="*/ 1390988 h 1503200"/>
              <a:gd name="connsiteX4957" fmla="*/ 1195465 w 1807195"/>
              <a:gd name="connsiteY4957" fmla="*/ 1391555 h 1503200"/>
              <a:gd name="connsiteX4958" fmla="*/ 1195918 w 1807195"/>
              <a:gd name="connsiteY4958" fmla="*/ 1392235 h 1503200"/>
              <a:gd name="connsiteX4959" fmla="*/ 1195918 w 1807195"/>
              <a:gd name="connsiteY4959" fmla="*/ 1392461 h 1503200"/>
              <a:gd name="connsiteX4960" fmla="*/ 1196599 w 1807195"/>
              <a:gd name="connsiteY4960" fmla="*/ 1392801 h 1503200"/>
              <a:gd name="connsiteX4961" fmla="*/ 1196599 w 1807195"/>
              <a:gd name="connsiteY4961" fmla="*/ 1393255 h 1503200"/>
              <a:gd name="connsiteX4962" fmla="*/ 1196372 w 1807195"/>
              <a:gd name="connsiteY4962" fmla="*/ 1394048 h 1503200"/>
              <a:gd name="connsiteX4963" fmla="*/ 1195918 w 1807195"/>
              <a:gd name="connsiteY4963" fmla="*/ 1394048 h 1503200"/>
              <a:gd name="connsiteX4964" fmla="*/ 1195352 w 1807195"/>
              <a:gd name="connsiteY4964" fmla="*/ 1393141 h 1503200"/>
              <a:gd name="connsiteX4965" fmla="*/ 1194898 w 1807195"/>
              <a:gd name="connsiteY4965" fmla="*/ 1392801 h 1503200"/>
              <a:gd name="connsiteX4966" fmla="*/ 1194445 w 1807195"/>
              <a:gd name="connsiteY4966" fmla="*/ 1393028 h 1503200"/>
              <a:gd name="connsiteX4967" fmla="*/ 1194105 w 1807195"/>
              <a:gd name="connsiteY4967" fmla="*/ 1393028 h 1503200"/>
              <a:gd name="connsiteX4968" fmla="*/ 1193765 w 1807195"/>
              <a:gd name="connsiteY4968" fmla="*/ 1392461 h 1503200"/>
              <a:gd name="connsiteX4969" fmla="*/ 1193085 w 1807195"/>
              <a:gd name="connsiteY4969" fmla="*/ 1392461 h 1503200"/>
              <a:gd name="connsiteX4970" fmla="*/ 1192178 w 1807195"/>
              <a:gd name="connsiteY4970" fmla="*/ 1392688 h 1503200"/>
              <a:gd name="connsiteX4971" fmla="*/ 1191611 w 1807195"/>
              <a:gd name="connsiteY4971" fmla="*/ 1392688 h 1503200"/>
              <a:gd name="connsiteX4972" fmla="*/ 1191385 w 1807195"/>
              <a:gd name="connsiteY4972" fmla="*/ 1391895 h 1503200"/>
              <a:gd name="connsiteX4973" fmla="*/ 1190931 w 1807195"/>
              <a:gd name="connsiteY4973" fmla="*/ 1391441 h 1503200"/>
              <a:gd name="connsiteX4974" fmla="*/ 1190364 w 1807195"/>
              <a:gd name="connsiteY4974" fmla="*/ 1391101 h 1503200"/>
              <a:gd name="connsiteX4975" fmla="*/ 1190138 w 1807195"/>
              <a:gd name="connsiteY4975" fmla="*/ 1390421 h 1503200"/>
              <a:gd name="connsiteX4976" fmla="*/ 1190364 w 1807195"/>
              <a:gd name="connsiteY4976" fmla="*/ 1389288 h 1503200"/>
              <a:gd name="connsiteX4977" fmla="*/ 1189911 w 1807195"/>
              <a:gd name="connsiteY4977" fmla="*/ 1388948 h 1503200"/>
              <a:gd name="connsiteX4978" fmla="*/ 1188664 w 1807195"/>
              <a:gd name="connsiteY4978" fmla="*/ 1389288 h 1503200"/>
              <a:gd name="connsiteX4979" fmla="*/ 1187871 w 1807195"/>
              <a:gd name="connsiteY4979" fmla="*/ 1389741 h 1503200"/>
              <a:gd name="connsiteX4980" fmla="*/ 1187418 w 1807195"/>
              <a:gd name="connsiteY4980" fmla="*/ 1390194 h 1503200"/>
              <a:gd name="connsiteX4981" fmla="*/ 1186851 w 1807195"/>
              <a:gd name="connsiteY4981" fmla="*/ 1390194 h 1503200"/>
              <a:gd name="connsiteX4982" fmla="*/ 1186057 w 1807195"/>
              <a:gd name="connsiteY4982" fmla="*/ 1389854 h 1503200"/>
              <a:gd name="connsiteX4983" fmla="*/ 1185377 w 1807195"/>
              <a:gd name="connsiteY4983" fmla="*/ 1389854 h 1503200"/>
              <a:gd name="connsiteX4984" fmla="*/ 1184811 w 1807195"/>
              <a:gd name="connsiteY4984" fmla="*/ 1390421 h 1503200"/>
              <a:gd name="connsiteX4985" fmla="*/ 1184244 w 1807195"/>
              <a:gd name="connsiteY4985" fmla="*/ 1390421 h 1503200"/>
              <a:gd name="connsiteX4986" fmla="*/ 1183677 w 1807195"/>
              <a:gd name="connsiteY4986" fmla="*/ 1389628 h 1503200"/>
              <a:gd name="connsiteX4987" fmla="*/ 1183110 w 1807195"/>
              <a:gd name="connsiteY4987" fmla="*/ 1389628 h 1503200"/>
              <a:gd name="connsiteX4988" fmla="*/ 1182657 w 1807195"/>
              <a:gd name="connsiteY4988" fmla="*/ 1389854 h 1503200"/>
              <a:gd name="connsiteX4989" fmla="*/ 1182317 w 1807195"/>
              <a:gd name="connsiteY4989" fmla="*/ 1390421 h 1503200"/>
              <a:gd name="connsiteX4990" fmla="*/ 1182317 w 1807195"/>
              <a:gd name="connsiteY4990" fmla="*/ 1391214 h 1503200"/>
              <a:gd name="connsiteX4991" fmla="*/ 1183450 w 1807195"/>
              <a:gd name="connsiteY4991" fmla="*/ 1392008 h 1503200"/>
              <a:gd name="connsiteX4992" fmla="*/ 1187531 w 1807195"/>
              <a:gd name="connsiteY4992" fmla="*/ 1393141 h 1503200"/>
              <a:gd name="connsiteX4993" fmla="*/ 1188098 w 1807195"/>
              <a:gd name="connsiteY4993" fmla="*/ 1393708 h 1503200"/>
              <a:gd name="connsiteX4994" fmla="*/ 1180277 w 1807195"/>
              <a:gd name="connsiteY4994" fmla="*/ 1389288 h 1503200"/>
              <a:gd name="connsiteX4995" fmla="*/ 1179257 w 1807195"/>
              <a:gd name="connsiteY4995" fmla="*/ 1388834 h 1503200"/>
              <a:gd name="connsiteX4996" fmla="*/ 1178350 w 1807195"/>
              <a:gd name="connsiteY4996" fmla="*/ 1388834 h 1503200"/>
              <a:gd name="connsiteX4997" fmla="*/ 1177443 w 1807195"/>
              <a:gd name="connsiteY4997" fmla="*/ 1389628 h 1503200"/>
              <a:gd name="connsiteX4998" fmla="*/ 1176876 w 1807195"/>
              <a:gd name="connsiteY4998" fmla="*/ 1390421 h 1503200"/>
              <a:gd name="connsiteX4999" fmla="*/ 1176650 w 1807195"/>
              <a:gd name="connsiteY4999" fmla="*/ 1391214 h 1503200"/>
              <a:gd name="connsiteX5000" fmla="*/ 1177216 w 1807195"/>
              <a:gd name="connsiteY5000" fmla="*/ 1391781 h 1503200"/>
              <a:gd name="connsiteX5001" fmla="*/ 1178577 w 1807195"/>
              <a:gd name="connsiteY5001" fmla="*/ 1392235 h 1503200"/>
              <a:gd name="connsiteX5002" fmla="*/ 1179710 w 1807195"/>
              <a:gd name="connsiteY5002" fmla="*/ 1391895 h 1503200"/>
              <a:gd name="connsiteX5003" fmla="*/ 1180957 w 1807195"/>
              <a:gd name="connsiteY5003" fmla="*/ 1390081 h 1503200"/>
              <a:gd name="connsiteX5004" fmla="*/ 1180957 w 1807195"/>
              <a:gd name="connsiteY5004" fmla="*/ 1389628 h 1503200"/>
              <a:gd name="connsiteX5005" fmla="*/ 1180390 w 1807195"/>
              <a:gd name="connsiteY5005" fmla="*/ 1389174 h 1503200"/>
              <a:gd name="connsiteX5006" fmla="*/ 1314025 w 1807195"/>
              <a:gd name="connsiteY5006" fmla="*/ 1438367 h 1503200"/>
              <a:gd name="connsiteX5007" fmla="*/ 1313232 w 1807195"/>
              <a:gd name="connsiteY5007" fmla="*/ 1438820 h 1503200"/>
              <a:gd name="connsiteX5008" fmla="*/ 1313005 w 1807195"/>
              <a:gd name="connsiteY5008" fmla="*/ 1439273 h 1503200"/>
              <a:gd name="connsiteX5009" fmla="*/ 1313459 w 1807195"/>
              <a:gd name="connsiteY5009" fmla="*/ 1439500 h 1503200"/>
              <a:gd name="connsiteX5010" fmla="*/ 1314592 w 1807195"/>
              <a:gd name="connsiteY5010" fmla="*/ 1439500 h 1503200"/>
              <a:gd name="connsiteX5011" fmla="*/ 1315499 w 1807195"/>
              <a:gd name="connsiteY5011" fmla="*/ 1439273 h 1503200"/>
              <a:gd name="connsiteX5012" fmla="*/ 1316519 w 1807195"/>
              <a:gd name="connsiteY5012" fmla="*/ 1438140 h 1503200"/>
              <a:gd name="connsiteX5013" fmla="*/ 1316519 w 1807195"/>
              <a:gd name="connsiteY5013" fmla="*/ 1437686 h 1503200"/>
              <a:gd name="connsiteX5014" fmla="*/ 1314025 w 1807195"/>
              <a:gd name="connsiteY5014" fmla="*/ 1438367 h 1503200"/>
              <a:gd name="connsiteX5015" fmla="*/ 322697 w 1807195"/>
              <a:gd name="connsiteY5015" fmla="*/ 1275148 h 1503200"/>
              <a:gd name="connsiteX5016" fmla="*/ 322924 w 1807195"/>
              <a:gd name="connsiteY5016" fmla="*/ 1273674 h 1503200"/>
              <a:gd name="connsiteX5017" fmla="*/ 324398 w 1807195"/>
              <a:gd name="connsiteY5017" fmla="*/ 1271747 h 1503200"/>
              <a:gd name="connsiteX5018" fmla="*/ 325191 w 1807195"/>
              <a:gd name="connsiteY5018" fmla="*/ 1270047 h 1503200"/>
              <a:gd name="connsiteX5019" fmla="*/ 324851 w 1807195"/>
              <a:gd name="connsiteY5019" fmla="*/ 1268687 h 1503200"/>
              <a:gd name="connsiteX5020" fmla="*/ 324171 w 1807195"/>
              <a:gd name="connsiteY5020" fmla="*/ 1267213 h 1503200"/>
              <a:gd name="connsiteX5021" fmla="*/ 323944 w 1807195"/>
              <a:gd name="connsiteY5021" fmla="*/ 1266647 h 1503200"/>
              <a:gd name="connsiteX5022" fmla="*/ 322811 w 1807195"/>
              <a:gd name="connsiteY5022" fmla="*/ 1265173 h 1503200"/>
              <a:gd name="connsiteX5023" fmla="*/ 321451 w 1807195"/>
              <a:gd name="connsiteY5023" fmla="*/ 1264380 h 1503200"/>
              <a:gd name="connsiteX5024" fmla="*/ 320657 w 1807195"/>
              <a:gd name="connsiteY5024" fmla="*/ 1264380 h 1503200"/>
              <a:gd name="connsiteX5025" fmla="*/ 319750 w 1807195"/>
              <a:gd name="connsiteY5025" fmla="*/ 1266193 h 1503200"/>
              <a:gd name="connsiteX5026" fmla="*/ 319524 w 1807195"/>
              <a:gd name="connsiteY5026" fmla="*/ 1267440 h 1503200"/>
              <a:gd name="connsiteX5027" fmla="*/ 321564 w 1807195"/>
              <a:gd name="connsiteY5027" fmla="*/ 1272654 h 1503200"/>
              <a:gd name="connsiteX5028" fmla="*/ 322924 w 1807195"/>
              <a:gd name="connsiteY5028" fmla="*/ 1275148 h 1503200"/>
              <a:gd name="connsiteX5029" fmla="*/ 1527910 w 1807195"/>
              <a:gd name="connsiteY5029" fmla="*/ 1435193 h 1503200"/>
              <a:gd name="connsiteX5030" fmla="*/ 1527684 w 1807195"/>
              <a:gd name="connsiteY5030" fmla="*/ 1436100 h 1503200"/>
              <a:gd name="connsiteX5031" fmla="*/ 1528704 w 1807195"/>
              <a:gd name="connsiteY5031" fmla="*/ 1435193 h 1503200"/>
              <a:gd name="connsiteX5032" fmla="*/ 1529951 w 1807195"/>
              <a:gd name="connsiteY5032" fmla="*/ 1432473 h 1503200"/>
              <a:gd name="connsiteX5033" fmla="*/ 1529157 w 1807195"/>
              <a:gd name="connsiteY5033" fmla="*/ 1432813 h 1503200"/>
              <a:gd name="connsiteX5034" fmla="*/ 1527910 w 1807195"/>
              <a:gd name="connsiteY5034" fmla="*/ 1435193 h 1503200"/>
              <a:gd name="connsiteX5035" fmla="*/ 1322866 w 1807195"/>
              <a:gd name="connsiteY5035" fmla="*/ 1436553 h 1503200"/>
              <a:gd name="connsiteX5036" fmla="*/ 1320826 w 1807195"/>
              <a:gd name="connsiteY5036" fmla="*/ 1436893 h 1503200"/>
              <a:gd name="connsiteX5037" fmla="*/ 1320373 w 1807195"/>
              <a:gd name="connsiteY5037" fmla="*/ 1437573 h 1503200"/>
              <a:gd name="connsiteX5038" fmla="*/ 1319693 w 1807195"/>
              <a:gd name="connsiteY5038" fmla="*/ 1438253 h 1503200"/>
              <a:gd name="connsiteX5039" fmla="*/ 1319466 w 1807195"/>
              <a:gd name="connsiteY5039" fmla="*/ 1438707 h 1503200"/>
              <a:gd name="connsiteX5040" fmla="*/ 1319806 w 1807195"/>
              <a:gd name="connsiteY5040" fmla="*/ 1438933 h 1503200"/>
              <a:gd name="connsiteX5041" fmla="*/ 1319806 w 1807195"/>
              <a:gd name="connsiteY5041" fmla="*/ 1439273 h 1503200"/>
              <a:gd name="connsiteX5042" fmla="*/ 1319693 w 1807195"/>
              <a:gd name="connsiteY5042" fmla="*/ 1439613 h 1503200"/>
              <a:gd name="connsiteX5043" fmla="*/ 1320033 w 1807195"/>
              <a:gd name="connsiteY5043" fmla="*/ 1439613 h 1503200"/>
              <a:gd name="connsiteX5044" fmla="*/ 1320940 w 1807195"/>
              <a:gd name="connsiteY5044" fmla="*/ 1439727 h 1503200"/>
              <a:gd name="connsiteX5045" fmla="*/ 1322073 w 1807195"/>
              <a:gd name="connsiteY5045" fmla="*/ 1438820 h 1503200"/>
              <a:gd name="connsiteX5046" fmla="*/ 1322300 w 1807195"/>
              <a:gd name="connsiteY5046" fmla="*/ 1438253 h 1503200"/>
              <a:gd name="connsiteX5047" fmla="*/ 1322753 w 1807195"/>
              <a:gd name="connsiteY5047" fmla="*/ 1437346 h 1503200"/>
              <a:gd name="connsiteX5048" fmla="*/ 1324680 w 1807195"/>
              <a:gd name="connsiteY5048" fmla="*/ 1436666 h 1503200"/>
              <a:gd name="connsiteX5049" fmla="*/ 1324907 w 1807195"/>
              <a:gd name="connsiteY5049" fmla="*/ 1436100 h 1503200"/>
              <a:gd name="connsiteX5050" fmla="*/ 1323887 w 1807195"/>
              <a:gd name="connsiteY5050" fmla="*/ 1436326 h 1503200"/>
              <a:gd name="connsiteX5051" fmla="*/ 1322866 w 1807195"/>
              <a:gd name="connsiteY5051" fmla="*/ 1436553 h 1503200"/>
              <a:gd name="connsiteX5052" fmla="*/ 1517029 w 1807195"/>
              <a:gd name="connsiteY5052" fmla="*/ 1422385 h 1503200"/>
              <a:gd name="connsiteX5053" fmla="*/ 1516009 w 1807195"/>
              <a:gd name="connsiteY5053" fmla="*/ 1426012 h 1503200"/>
              <a:gd name="connsiteX5054" fmla="*/ 1518729 w 1807195"/>
              <a:gd name="connsiteY5054" fmla="*/ 1424538 h 1503200"/>
              <a:gd name="connsiteX5055" fmla="*/ 1518956 w 1807195"/>
              <a:gd name="connsiteY5055" fmla="*/ 1423745 h 1503200"/>
              <a:gd name="connsiteX5056" fmla="*/ 1518956 w 1807195"/>
              <a:gd name="connsiteY5056" fmla="*/ 1421478 h 1503200"/>
              <a:gd name="connsiteX5057" fmla="*/ 1517936 w 1807195"/>
              <a:gd name="connsiteY5057" fmla="*/ 1421138 h 1503200"/>
              <a:gd name="connsiteX5058" fmla="*/ 1517029 w 1807195"/>
              <a:gd name="connsiteY5058" fmla="*/ 1422271 h 1503200"/>
              <a:gd name="connsiteX5059" fmla="*/ 326211 w 1807195"/>
              <a:gd name="connsiteY5059" fmla="*/ 1272541 h 1503200"/>
              <a:gd name="connsiteX5060" fmla="*/ 326664 w 1807195"/>
              <a:gd name="connsiteY5060" fmla="*/ 1275828 h 1503200"/>
              <a:gd name="connsiteX5061" fmla="*/ 327118 w 1807195"/>
              <a:gd name="connsiteY5061" fmla="*/ 1275601 h 1503200"/>
              <a:gd name="connsiteX5062" fmla="*/ 328591 w 1807195"/>
              <a:gd name="connsiteY5062" fmla="*/ 1274354 h 1503200"/>
              <a:gd name="connsiteX5063" fmla="*/ 328591 w 1807195"/>
              <a:gd name="connsiteY5063" fmla="*/ 1274014 h 1503200"/>
              <a:gd name="connsiteX5064" fmla="*/ 328478 w 1807195"/>
              <a:gd name="connsiteY5064" fmla="*/ 1272654 h 1503200"/>
              <a:gd name="connsiteX5065" fmla="*/ 328025 w 1807195"/>
              <a:gd name="connsiteY5065" fmla="*/ 1271634 h 1503200"/>
              <a:gd name="connsiteX5066" fmla="*/ 326891 w 1807195"/>
              <a:gd name="connsiteY5066" fmla="*/ 1270160 h 1503200"/>
              <a:gd name="connsiteX5067" fmla="*/ 326891 w 1807195"/>
              <a:gd name="connsiteY5067" fmla="*/ 1270727 h 1503200"/>
              <a:gd name="connsiteX5068" fmla="*/ 326891 w 1807195"/>
              <a:gd name="connsiteY5068" fmla="*/ 1271294 h 1503200"/>
              <a:gd name="connsiteX5069" fmla="*/ 326324 w 1807195"/>
              <a:gd name="connsiteY5069" fmla="*/ 1272427 h 1503200"/>
              <a:gd name="connsiteX5070" fmla="*/ 360102 w 1807195"/>
              <a:gd name="connsiteY5070" fmla="*/ 1308132 h 1503200"/>
              <a:gd name="connsiteX5071" fmla="*/ 360102 w 1807195"/>
              <a:gd name="connsiteY5071" fmla="*/ 1307451 h 1503200"/>
              <a:gd name="connsiteX5072" fmla="*/ 357835 w 1807195"/>
              <a:gd name="connsiteY5072" fmla="*/ 1306091 h 1503200"/>
              <a:gd name="connsiteX5073" fmla="*/ 353641 w 1807195"/>
              <a:gd name="connsiteY5073" fmla="*/ 1302124 h 1503200"/>
              <a:gd name="connsiteX5074" fmla="*/ 354548 w 1807195"/>
              <a:gd name="connsiteY5074" fmla="*/ 1303711 h 1503200"/>
              <a:gd name="connsiteX5075" fmla="*/ 356701 w 1807195"/>
              <a:gd name="connsiteY5075" fmla="*/ 1306318 h 1503200"/>
              <a:gd name="connsiteX5076" fmla="*/ 359875 w 1807195"/>
              <a:gd name="connsiteY5076" fmla="*/ 1308358 h 1503200"/>
              <a:gd name="connsiteX5077" fmla="*/ 360102 w 1807195"/>
              <a:gd name="connsiteY5077" fmla="*/ 1308018 h 1503200"/>
              <a:gd name="connsiteX5078" fmla="*/ 1168149 w 1807195"/>
              <a:gd name="connsiteY5078" fmla="*/ 1380787 h 1503200"/>
              <a:gd name="connsiteX5079" fmla="*/ 1166562 w 1807195"/>
              <a:gd name="connsiteY5079" fmla="*/ 1380220 h 1503200"/>
              <a:gd name="connsiteX5080" fmla="*/ 1164748 w 1807195"/>
              <a:gd name="connsiteY5080" fmla="*/ 1379993 h 1503200"/>
              <a:gd name="connsiteX5081" fmla="*/ 1164068 w 1807195"/>
              <a:gd name="connsiteY5081" fmla="*/ 1380560 h 1503200"/>
              <a:gd name="connsiteX5082" fmla="*/ 1164408 w 1807195"/>
              <a:gd name="connsiteY5082" fmla="*/ 1381920 h 1503200"/>
              <a:gd name="connsiteX5083" fmla="*/ 1165202 w 1807195"/>
              <a:gd name="connsiteY5083" fmla="*/ 1383507 h 1503200"/>
              <a:gd name="connsiteX5084" fmla="*/ 1166448 w 1807195"/>
              <a:gd name="connsiteY5084" fmla="*/ 1385320 h 1503200"/>
              <a:gd name="connsiteX5085" fmla="*/ 1167469 w 1807195"/>
              <a:gd name="connsiteY5085" fmla="*/ 1385774 h 1503200"/>
              <a:gd name="connsiteX5086" fmla="*/ 1167922 w 1807195"/>
              <a:gd name="connsiteY5086" fmla="*/ 1385774 h 1503200"/>
              <a:gd name="connsiteX5087" fmla="*/ 1168375 w 1807195"/>
              <a:gd name="connsiteY5087" fmla="*/ 1384980 h 1503200"/>
              <a:gd name="connsiteX5088" fmla="*/ 1168602 w 1807195"/>
              <a:gd name="connsiteY5088" fmla="*/ 1384187 h 1503200"/>
              <a:gd name="connsiteX5089" fmla="*/ 1169055 w 1807195"/>
              <a:gd name="connsiteY5089" fmla="*/ 1383960 h 1503200"/>
              <a:gd name="connsiteX5090" fmla="*/ 1169622 w 1807195"/>
              <a:gd name="connsiteY5090" fmla="*/ 1384187 h 1503200"/>
              <a:gd name="connsiteX5091" fmla="*/ 1170076 w 1807195"/>
              <a:gd name="connsiteY5091" fmla="*/ 1383620 h 1503200"/>
              <a:gd name="connsiteX5092" fmla="*/ 1170302 w 1807195"/>
              <a:gd name="connsiteY5092" fmla="*/ 1382260 h 1503200"/>
              <a:gd name="connsiteX5093" fmla="*/ 1169735 w 1807195"/>
              <a:gd name="connsiteY5093" fmla="*/ 1381127 h 1503200"/>
              <a:gd name="connsiteX5094" fmla="*/ 1168375 w 1807195"/>
              <a:gd name="connsiteY5094" fmla="*/ 1380333 h 1503200"/>
              <a:gd name="connsiteX5095" fmla="*/ 336639 w 1807195"/>
              <a:gd name="connsiteY5095" fmla="*/ 1285349 h 1503200"/>
              <a:gd name="connsiteX5096" fmla="*/ 337092 w 1807195"/>
              <a:gd name="connsiteY5096" fmla="*/ 1285916 h 1503200"/>
              <a:gd name="connsiteX5097" fmla="*/ 337886 w 1807195"/>
              <a:gd name="connsiteY5097" fmla="*/ 1286822 h 1503200"/>
              <a:gd name="connsiteX5098" fmla="*/ 339813 w 1807195"/>
              <a:gd name="connsiteY5098" fmla="*/ 1288183 h 1503200"/>
              <a:gd name="connsiteX5099" fmla="*/ 344347 w 1807195"/>
              <a:gd name="connsiteY5099" fmla="*/ 1290450 h 1503200"/>
              <a:gd name="connsiteX5100" fmla="*/ 344006 w 1807195"/>
              <a:gd name="connsiteY5100" fmla="*/ 1289883 h 1503200"/>
              <a:gd name="connsiteX5101" fmla="*/ 340833 w 1807195"/>
              <a:gd name="connsiteY5101" fmla="*/ 1286029 h 1503200"/>
              <a:gd name="connsiteX5102" fmla="*/ 338566 w 1807195"/>
              <a:gd name="connsiteY5102" fmla="*/ 1284329 h 1503200"/>
              <a:gd name="connsiteX5103" fmla="*/ 335959 w 1807195"/>
              <a:gd name="connsiteY5103" fmla="*/ 1283309 h 1503200"/>
              <a:gd name="connsiteX5104" fmla="*/ 334372 w 1807195"/>
              <a:gd name="connsiteY5104" fmla="*/ 1282969 h 1503200"/>
              <a:gd name="connsiteX5105" fmla="*/ 333805 w 1807195"/>
              <a:gd name="connsiteY5105" fmla="*/ 1283422 h 1503200"/>
              <a:gd name="connsiteX5106" fmla="*/ 334145 w 1807195"/>
              <a:gd name="connsiteY5106" fmla="*/ 1284102 h 1503200"/>
              <a:gd name="connsiteX5107" fmla="*/ 336412 w 1807195"/>
              <a:gd name="connsiteY5107" fmla="*/ 1285462 h 1503200"/>
              <a:gd name="connsiteX5108" fmla="*/ 1656785 w 1807195"/>
              <a:gd name="connsiteY5108" fmla="*/ 1391895 h 1503200"/>
              <a:gd name="connsiteX5109" fmla="*/ 1660299 w 1807195"/>
              <a:gd name="connsiteY5109" fmla="*/ 1390194 h 1503200"/>
              <a:gd name="connsiteX5110" fmla="*/ 1660639 w 1807195"/>
              <a:gd name="connsiteY5110" fmla="*/ 1389514 h 1503200"/>
              <a:gd name="connsiteX5111" fmla="*/ 1658485 w 1807195"/>
              <a:gd name="connsiteY5111" fmla="*/ 1388041 h 1503200"/>
              <a:gd name="connsiteX5112" fmla="*/ 1659619 w 1807195"/>
              <a:gd name="connsiteY5112" fmla="*/ 1386907 h 1503200"/>
              <a:gd name="connsiteX5113" fmla="*/ 1660299 w 1807195"/>
              <a:gd name="connsiteY5113" fmla="*/ 1385547 h 1503200"/>
              <a:gd name="connsiteX5114" fmla="*/ 1660299 w 1807195"/>
              <a:gd name="connsiteY5114" fmla="*/ 1384754 h 1503200"/>
              <a:gd name="connsiteX5115" fmla="*/ 1659959 w 1807195"/>
              <a:gd name="connsiteY5115" fmla="*/ 1384300 h 1503200"/>
              <a:gd name="connsiteX5116" fmla="*/ 1658032 w 1807195"/>
              <a:gd name="connsiteY5116" fmla="*/ 1383394 h 1503200"/>
              <a:gd name="connsiteX5117" fmla="*/ 1655312 w 1807195"/>
              <a:gd name="connsiteY5117" fmla="*/ 1382940 h 1503200"/>
              <a:gd name="connsiteX5118" fmla="*/ 1652591 w 1807195"/>
              <a:gd name="connsiteY5118" fmla="*/ 1383280 h 1503200"/>
              <a:gd name="connsiteX5119" fmla="*/ 1652251 w 1807195"/>
              <a:gd name="connsiteY5119" fmla="*/ 1381240 h 1503200"/>
              <a:gd name="connsiteX5120" fmla="*/ 1651118 w 1807195"/>
              <a:gd name="connsiteY5120" fmla="*/ 1380107 h 1503200"/>
              <a:gd name="connsiteX5121" fmla="*/ 1649531 w 1807195"/>
              <a:gd name="connsiteY5121" fmla="*/ 1380787 h 1503200"/>
              <a:gd name="connsiteX5122" fmla="*/ 1648398 w 1807195"/>
              <a:gd name="connsiteY5122" fmla="*/ 1381580 h 1503200"/>
              <a:gd name="connsiteX5123" fmla="*/ 1646924 w 1807195"/>
              <a:gd name="connsiteY5123" fmla="*/ 1383054 h 1503200"/>
              <a:gd name="connsiteX5124" fmla="*/ 1645224 w 1807195"/>
              <a:gd name="connsiteY5124" fmla="*/ 1385434 h 1503200"/>
              <a:gd name="connsiteX5125" fmla="*/ 1645451 w 1807195"/>
              <a:gd name="connsiteY5125" fmla="*/ 1386907 h 1503200"/>
              <a:gd name="connsiteX5126" fmla="*/ 1642163 w 1807195"/>
              <a:gd name="connsiteY5126" fmla="*/ 1389741 h 1503200"/>
              <a:gd name="connsiteX5127" fmla="*/ 1642730 w 1807195"/>
              <a:gd name="connsiteY5127" fmla="*/ 1390421 h 1503200"/>
              <a:gd name="connsiteX5128" fmla="*/ 1647717 w 1807195"/>
              <a:gd name="connsiteY5128" fmla="*/ 1389401 h 1503200"/>
              <a:gd name="connsiteX5129" fmla="*/ 1647491 w 1807195"/>
              <a:gd name="connsiteY5129" fmla="*/ 1389968 h 1503200"/>
              <a:gd name="connsiteX5130" fmla="*/ 1642843 w 1807195"/>
              <a:gd name="connsiteY5130" fmla="*/ 1394728 h 1503200"/>
              <a:gd name="connsiteX5131" fmla="*/ 1642050 w 1807195"/>
              <a:gd name="connsiteY5131" fmla="*/ 1395295 h 1503200"/>
              <a:gd name="connsiteX5132" fmla="*/ 1640690 w 1807195"/>
              <a:gd name="connsiteY5132" fmla="*/ 1395635 h 1503200"/>
              <a:gd name="connsiteX5133" fmla="*/ 1639216 w 1807195"/>
              <a:gd name="connsiteY5133" fmla="*/ 1395408 h 1503200"/>
              <a:gd name="connsiteX5134" fmla="*/ 1638083 w 1807195"/>
              <a:gd name="connsiteY5134" fmla="*/ 1395408 h 1503200"/>
              <a:gd name="connsiteX5135" fmla="*/ 1635476 w 1807195"/>
              <a:gd name="connsiteY5135" fmla="*/ 1396655 h 1503200"/>
              <a:gd name="connsiteX5136" fmla="*/ 1634796 w 1807195"/>
              <a:gd name="connsiteY5136" fmla="*/ 1395408 h 1503200"/>
              <a:gd name="connsiteX5137" fmla="*/ 1635589 w 1807195"/>
              <a:gd name="connsiteY5137" fmla="*/ 1394161 h 1503200"/>
              <a:gd name="connsiteX5138" fmla="*/ 1637290 w 1807195"/>
              <a:gd name="connsiteY5138" fmla="*/ 1393028 h 1503200"/>
              <a:gd name="connsiteX5139" fmla="*/ 1637290 w 1807195"/>
              <a:gd name="connsiteY5139" fmla="*/ 1392575 h 1503200"/>
              <a:gd name="connsiteX5140" fmla="*/ 1635929 w 1807195"/>
              <a:gd name="connsiteY5140" fmla="*/ 1391895 h 1503200"/>
              <a:gd name="connsiteX5141" fmla="*/ 1637063 w 1807195"/>
              <a:gd name="connsiteY5141" fmla="*/ 1391101 h 1503200"/>
              <a:gd name="connsiteX5142" fmla="*/ 1639443 w 1807195"/>
              <a:gd name="connsiteY5142" fmla="*/ 1390081 h 1503200"/>
              <a:gd name="connsiteX5143" fmla="*/ 1639443 w 1807195"/>
              <a:gd name="connsiteY5143" fmla="*/ 1389174 h 1503200"/>
              <a:gd name="connsiteX5144" fmla="*/ 1638083 w 1807195"/>
              <a:gd name="connsiteY5144" fmla="*/ 1389174 h 1503200"/>
              <a:gd name="connsiteX5145" fmla="*/ 1635363 w 1807195"/>
              <a:gd name="connsiteY5145" fmla="*/ 1390534 h 1503200"/>
              <a:gd name="connsiteX5146" fmla="*/ 1634683 w 1807195"/>
              <a:gd name="connsiteY5146" fmla="*/ 1390308 h 1503200"/>
              <a:gd name="connsiteX5147" fmla="*/ 1638650 w 1807195"/>
              <a:gd name="connsiteY5147" fmla="*/ 1387587 h 1503200"/>
              <a:gd name="connsiteX5148" fmla="*/ 1640350 w 1807195"/>
              <a:gd name="connsiteY5148" fmla="*/ 1386794 h 1503200"/>
              <a:gd name="connsiteX5149" fmla="*/ 1642050 w 1807195"/>
              <a:gd name="connsiteY5149" fmla="*/ 1386341 h 1503200"/>
              <a:gd name="connsiteX5150" fmla="*/ 1645451 w 1807195"/>
              <a:gd name="connsiteY5150" fmla="*/ 1384187 h 1503200"/>
              <a:gd name="connsiteX5151" fmla="*/ 1646357 w 1807195"/>
              <a:gd name="connsiteY5151" fmla="*/ 1383054 h 1503200"/>
              <a:gd name="connsiteX5152" fmla="*/ 1647151 w 1807195"/>
              <a:gd name="connsiteY5152" fmla="*/ 1381467 h 1503200"/>
              <a:gd name="connsiteX5153" fmla="*/ 1646924 w 1807195"/>
              <a:gd name="connsiteY5153" fmla="*/ 1380560 h 1503200"/>
              <a:gd name="connsiteX5154" fmla="*/ 1647491 w 1807195"/>
              <a:gd name="connsiteY5154" fmla="*/ 1377500 h 1503200"/>
              <a:gd name="connsiteX5155" fmla="*/ 1649531 w 1807195"/>
              <a:gd name="connsiteY5155" fmla="*/ 1371946 h 1503200"/>
              <a:gd name="connsiteX5156" fmla="*/ 1650551 w 1807195"/>
              <a:gd name="connsiteY5156" fmla="*/ 1368545 h 1503200"/>
              <a:gd name="connsiteX5157" fmla="*/ 1650551 w 1807195"/>
              <a:gd name="connsiteY5157" fmla="*/ 1367638 h 1503200"/>
              <a:gd name="connsiteX5158" fmla="*/ 1648624 w 1807195"/>
              <a:gd name="connsiteY5158" fmla="*/ 1363331 h 1503200"/>
              <a:gd name="connsiteX5159" fmla="*/ 1648624 w 1807195"/>
              <a:gd name="connsiteY5159" fmla="*/ 1362198 h 1503200"/>
              <a:gd name="connsiteX5160" fmla="*/ 1648964 w 1807195"/>
              <a:gd name="connsiteY5160" fmla="*/ 1361064 h 1503200"/>
              <a:gd name="connsiteX5161" fmla="*/ 1647264 w 1807195"/>
              <a:gd name="connsiteY5161" fmla="*/ 1360838 h 1503200"/>
              <a:gd name="connsiteX5162" fmla="*/ 1645564 w 1807195"/>
              <a:gd name="connsiteY5162" fmla="*/ 1361178 h 1503200"/>
              <a:gd name="connsiteX5163" fmla="*/ 1644657 w 1807195"/>
              <a:gd name="connsiteY5163" fmla="*/ 1361858 h 1503200"/>
              <a:gd name="connsiteX5164" fmla="*/ 1641710 w 1807195"/>
              <a:gd name="connsiteY5164" fmla="*/ 1364918 h 1503200"/>
              <a:gd name="connsiteX5165" fmla="*/ 1639443 w 1807195"/>
              <a:gd name="connsiteY5165" fmla="*/ 1366732 h 1503200"/>
              <a:gd name="connsiteX5166" fmla="*/ 1638196 w 1807195"/>
              <a:gd name="connsiteY5166" fmla="*/ 1368545 h 1503200"/>
              <a:gd name="connsiteX5167" fmla="*/ 1637176 w 1807195"/>
              <a:gd name="connsiteY5167" fmla="*/ 1370699 h 1503200"/>
              <a:gd name="connsiteX5168" fmla="*/ 1631849 w 1807195"/>
              <a:gd name="connsiteY5168" fmla="*/ 1380333 h 1503200"/>
              <a:gd name="connsiteX5169" fmla="*/ 1630602 w 1807195"/>
              <a:gd name="connsiteY5169" fmla="*/ 1381920 h 1503200"/>
              <a:gd name="connsiteX5170" fmla="*/ 1628449 w 1807195"/>
              <a:gd name="connsiteY5170" fmla="*/ 1383960 h 1503200"/>
              <a:gd name="connsiteX5171" fmla="*/ 1626975 w 1807195"/>
              <a:gd name="connsiteY5171" fmla="*/ 1387021 h 1503200"/>
              <a:gd name="connsiteX5172" fmla="*/ 1626635 w 1807195"/>
              <a:gd name="connsiteY5172" fmla="*/ 1390308 h 1503200"/>
              <a:gd name="connsiteX5173" fmla="*/ 1627542 w 1807195"/>
              <a:gd name="connsiteY5173" fmla="*/ 1396428 h 1503200"/>
              <a:gd name="connsiteX5174" fmla="*/ 1628335 w 1807195"/>
              <a:gd name="connsiteY5174" fmla="*/ 1397675 h 1503200"/>
              <a:gd name="connsiteX5175" fmla="*/ 1630035 w 1807195"/>
              <a:gd name="connsiteY5175" fmla="*/ 1399602 h 1503200"/>
              <a:gd name="connsiteX5176" fmla="*/ 1630829 w 1807195"/>
              <a:gd name="connsiteY5176" fmla="*/ 1400282 h 1503200"/>
              <a:gd name="connsiteX5177" fmla="*/ 1631849 w 1807195"/>
              <a:gd name="connsiteY5177" fmla="*/ 1400282 h 1503200"/>
              <a:gd name="connsiteX5178" fmla="*/ 1632869 w 1807195"/>
              <a:gd name="connsiteY5178" fmla="*/ 1399942 h 1503200"/>
              <a:gd name="connsiteX5179" fmla="*/ 1635023 w 1807195"/>
              <a:gd name="connsiteY5179" fmla="*/ 1399942 h 1503200"/>
              <a:gd name="connsiteX5180" fmla="*/ 1637176 w 1807195"/>
              <a:gd name="connsiteY5180" fmla="*/ 1399375 h 1503200"/>
              <a:gd name="connsiteX5181" fmla="*/ 1639330 w 1807195"/>
              <a:gd name="connsiteY5181" fmla="*/ 1399375 h 1503200"/>
              <a:gd name="connsiteX5182" fmla="*/ 1641483 w 1807195"/>
              <a:gd name="connsiteY5182" fmla="*/ 1399829 h 1503200"/>
              <a:gd name="connsiteX5183" fmla="*/ 1643297 w 1807195"/>
              <a:gd name="connsiteY5183" fmla="*/ 1399829 h 1503200"/>
              <a:gd name="connsiteX5184" fmla="*/ 1649191 w 1807195"/>
              <a:gd name="connsiteY5184" fmla="*/ 1398129 h 1503200"/>
              <a:gd name="connsiteX5185" fmla="*/ 1652931 w 1807195"/>
              <a:gd name="connsiteY5185" fmla="*/ 1395748 h 1503200"/>
              <a:gd name="connsiteX5186" fmla="*/ 1654745 w 1807195"/>
              <a:gd name="connsiteY5186" fmla="*/ 1393708 h 1503200"/>
              <a:gd name="connsiteX5187" fmla="*/ 1656785 w 1807195"/>
              <a:gd name="connsiteY5187" fmla="*/ 1392008 h 1503200"/>
              <a:gd name="connsiteX5188" fmla="*/ 356361 w 1807195"/>
              <a:gd name="connsiteY5188" fmla="*/ 1307111 h 1503200"/>
              <a:gd name="connsiteX5189" fmla="*/ 355795 w 1807195"/>
              <a:gd name="connsiteY5189" fmla="*/ 1307111 h 1503200"/>
              <a:gd name="connsiteX5190" fmla="*/ 357155 w 1807195"/>
              <a:gd name="connsiteY5190" fmla="*/ 1311985 h 1503200"/>
              <a:gd name="connsiteX5191" fmla="*/ 357495 w 1807195"/>
              <a:gd name="connsiteY5191" fmla="*/ 1312439 h 1503200"/>
              <a:gd name="connsiteX5192" fmla="*/ 357948 w 1807195"/>
              <a:gd name="connsiteY5192" fmla="*/ 1312439 h 1503200"/>
              <a:gd name="connsiteX5193" fmla="*/ 358855 w 1807195"/>
              <a:gd name="connsiteY5193" fmla="*/ 1311759 h 1503200"/>
              <a:gd name="connsiteX5194" fmla="*/ 359422 w 1807195"/>
              <a:gd name="connsiteY5194" fmla="*/ 1311759 h 1503200"/>
              <a:gd name="connsiteX5195" fmla="*/ 359082 w 1807195"/>
              <a:gd name="connsiteY5195" fmla="*/ 1310625 h 1503200"/>
              <a:gd name="connsiteX5196" fmla="*/ 357721 w 1807195"/>
              <a:gd name="connsiteY5196" fmla="*/ 1309152 h 1503200"/>
              <a:gd name="connsiteX5197" fmla="*/ 358175 w 1807195"/>
              <a:gd name="connsiteY5197" fmla="*/ 1308585 h 1503200"/>
              <a:gd name="connsiteX5198" fmla="*/ 356361 w 1807195"/>
              <a:gd name="connsiteY5198" fmla="*/ 1306998 h 1503200"/>
              <a:gd name="connsiteX5199" fmla="*/ 1129837 w 1807195"/>
              <a:gd name="connsiteY5199" fmla="*/ 1338508 h 1503200"/>
              <a:gd name="connsiteX5200" fmla="*/ 1128591 w 1807195"/>
              <a:gd name="connsiteY5200" fmla="*/ 1338508 h 1503200"/>
              <a:gd name="connsiteX5201" fmla="*/ 1127457 w 1807195"/>
              <a:gd name="connsiteY5201" fmla="*/ 1338962 h 1503200"/>
              <a:gd name="connsiteX5202" fmla="*/ 1126437 w 1807195"/>
              <a:gd name="connsiteY5202" fmla="*/ 1339642 h 1503200"/>
              <a:gd name="connsiteX5203" fmla="*/ 1125984 w 1807195"/>
              <a:gd name="connsiteY5203" fmla="*/ 1340209 h 1503200"/>
              <a:gd name="connsiteX5204" fmla="*/ 1126210 w 1807195"/>
              <a:gd name="connsiteY5204" fmla="*/ 1340549 h 1503200"/>
              <a:gd name="connsiteX5205" fmla="*/ 1127911 w 1807195"/>
              <a:gd name="connsiteY5205" fmla="*/ 1341002 h 1503200"/>
              <a:gd name="connsiteX5206" fmla="*/ 1131878 w 1807195"/>
              <a:gd name="connsiteY5206" fmla="*/ 1340549 h 1503200"/>
              <a:gd name="connsiteX5207" fmla="*/ 1133125 w 1807195"/>
              <a:gd name="connsiteY5207" fmla="*/ 1340322 h 1503200"/>
              <a:gd name="connsiteX5208" fmla="*/ 1133351 w 1807195"/>
              <a:gd name="connsiteY5208" fmla="*/ 1339869 h 1503200"/>
              <a:gd name="connsiteX5209" fmla="*/ 1132444 w 1807195"/>
              <a:gd name="connsiteY5209" fmla="*/ 1339188 h 1503200"/>
              <a:gd name="connsiteX5210" fmla="*/ 1129951 w 1807195"/>
              <a:gd name="connsiteY5210" fmla="*/ 1338508 h 1503200"/>
              <a:gd name="connsiteX5211" fmla="*/ 1090960 w 1807195"/>
              <a:gd name="connsiteY5211" fmla="*/ 1309945 h 1503200"/>
              <a:gd name="connsiteX5212" fmla="*/ 1090280 w 1807195"/>
              <a:gd name="connsiteY5212" fmla="*/ 1309378 h 1503200"/>
              <a:gd name="connsiteX5213" fmla="*/ 1089713 w 1807195"/>
              <a:gd name="connsiteY5213" fmla="*/ 1309378 h 1503200"/>
              <a:gd name="connsiteX5214" fmla="*/ 1089373 w 1807195"/>
              <a:gd name="connsiteY5214" fmla="*/ 1309605 h 1503200"/>
              <a:gd name="connsiteX5215" fmla="*/ 1089373 w 1807195"/>
              <a:gd name="connsiteY5215" fmla="*/ 1309945 h 1503200"/>
              <a:gd name="connsiteX5216" fmla="*/ 1089713 w 1807195"/>
              <a:gd name="connsiteY5216" fmla="*/ 1310852 h 1503200"/>
              <a:gd name="connsiteX5217" fmla="*/ 1089713 w 1807195"/>
              <a:gd name="connsiteY5217" fmla="*/ 1311305 h 1503200"/>
              <a:gd name="connsiteX5218" fmla="*/ 1089486 w 1807195"/>
              <a:gd name="connsiteY5218" fmla="*/ 1311759 h 1503200"/>
              <a:gd name="connsiteX5219" fmla="*/ 1089713 w 1807195"/>
              <a:gd name="connsiteY5219" fmla="*/ 1311985 h 1503200"/>
              <a:gd name="connsiteX5220" fmla="*/ 1090506 w 1807195"/>
              <a:gd name="connsiteY5220" fmla="*/ 1311985 h 1503200"/>
              <a:gd name="connsiteX5221" fmla="*/ 1091866 w 1807195"/>
              <a:gd name="connsiteY5221" fmla="*/ 1311985 h 1503200"/>
              <a:gd name="connsiteX5222" fmla="*/ 1091866 w 1807195"/>
              <a:gd name="connsiteY5222" fmla="*/ 1311305 h 1503200"/>
              <a:gd name="connsiteX5223" fmla="*/ 1090960 w 1807195"/>
              <a:gd name="connsiteY5223" fmla="*/ 1310172 h 1503200"/>
              <a:gd name="connsiteX5224" fmla="*/ 1085859 w 1807195"/>
              <a:gd name="connsiteY5224" fmla="*/ 1308698 h 1503200"/>
              <a:gd name="connsiteX5225" fmla="*/ 1084159 w 1807195"/>
              <a:gd name="connsiteY5225" fmla="*/ 1308925 h 1503200"/>
              <a:gd name="connsiteX5226" fmla="*/ 1082912 w 1807195"/>
              <a:gd name="connsiteY5226" fmla="*/ 1309492 h 1503200"/>
              <a:gd name="connsiteX5227" fmla="*/ 1082345 w 1807195"/>
              <a:gd name="connsiteY5227" fmla="*/ 1310285 h 1503200"/>
              <a:gd name="connsiteX5228" fmla="*/ 1082572 w 1807195"/>
              <a:gd name="connsiteY5228" fmla="*/ 1312212 h 1503200"/>
              <a:gd name="connsiteX5229" fmla="*/ 1082912 w 1807195"/>
              <a:gd name="connsiteY5229" fmla="*/ 1312892 h 1503200"/>
              <a:gd name="connsiteX5230" fmla="*/ 1083479 w 1807195"/>
              <a:gd name="connsiteY5230" fmla="*/ 1312892 h 1503200"/>
              <a:gd name="connsiteX5231" fmla="*/ 1084159 w 1807195"/>
              <a:gd name="connsiteY5231" fmla="*/ 1312099 h 1503200"/>
              <a:gd name="connsiteX5232" fmla="*/ 1085292 w 1807195"/>
              <a:gd name="connsiteY5232" fmla="*/ 1311759 h 1503200"/>
              <a:gd name="connsiteX5233" fmla="*/ 1086993 w 1807195"/>
              <a:gd name="connsiteY5233" fmla="*/ 1311759 h 1503200"/>
              <a:gd name="connsiteX5234" fmla="*/ 1087899 w 1807195"/>
              <a:gd name="connsiteY5234" fmla="*/ 1311419 h 1503200"/>
              <a:gd name="connsiteX5235" fmla="*/ 1087899 w 1807195"/>
              <a:gd name="connsiteY5235" fmla="*/ 1310965 h 1503200"/>
              <a:gd name="connsiteX5236" fmla="*/ 1088579 w 1807195"/>
              <a:gd name="connsiteY5236" fmla="*/ 1310625 h 1503200"/>
              <a:gd name="connsiteX5237" fmla="*/ 1088806 w 1807195"/>
              <a:gd name="connsiteY5237" fmla="*/ 1310172 h 1503200"/>
              <a:gd name="connsiteX5238" fmla="*/ 1088806 w 1807195"/>
              <a:gd name="connsiteY5238" fmla="*/ 1309265 h 1503200"/>
              <a:gd name="connsiteX5239" fmla="*/ 1087899 w 1807195"/>
              <a:gd name="connsiteY5239" fmla="*/ 1308812 h 1503200"/>
              <a:gd name="connsiteX5240" fmla="*/ 1085859 w 1807195"/>
              <a:gd name="connsiteY5240" fmla="*/ 1308812 h 1503200"/>
              <a:gd name="connsiteX5241" fmla="*/ 1635023 w 1807195"/>
              <a:gd name="connsiteY5241" fmla="*/ 1400736 h 1503200"/>
              <a:gd name="connsiteX5242" fmla="*/ 1635023 w 1807195"/>
              <a:gd name="connsiteY5242" fmla="*/ 1401302 h 1503200"/>
              <a:gd name="connsiteX5243" fmla="*/ 1636496 w 1807195"/>
              <a:gd name="connsiteY5243" fmla="*/ 1402436 h 1503200"/>
              <a:gd name="connsiteX5244" fmla="*/ 1636723 w 1807195"/>
              <a:gd name="connsiteY5244" fmla="*/ 1402776 h 1503200"/>
              <a:gd name="connsiteX5245" fmla="*/ 1637516 w 1807195"/>
              <a:gd name="connsiteY5245" fmla="*/ 1402549 h 1503200"/>
              <a:gd name="connsiteX5246" fmla="*/ 1637743 w 1807195"/>
              <a:gd name="connsiteY5246" fmla="*/ 1401869 h 1503200"/>
              <a:gd name="connsiteX5247" fmla="*/ 1638536 w 1807195"/>
              <a:gd name="connsiteY5247" fmla="*/ 1400509 h 1503200"/>
              <a:gd name="connsiteX5248" fmla="*/ 1636156 w 1807195"/>
              <a:gd name="connsiteY5248" fmla="*/ 1400282 h 1503200"/>
              <a:gd name="connsiteX5249" fmla="*/ 1635023 w 1807195"/>
              <a:gd name="connsiteY5249" fmla="*/ 1400849 h 1503200"/>
              <a:gd name="connsiteX5250" fmla="*/ 672825 w 1807195"/>
              <a:gd name="connsiteY5250" fmla="*/ 724624 h 1503200"/>
              <a:gd name="connsiteX5251" fmla="*/ 673505 w 1807195"/>
              <a:gd name="connsiteY5251" fmla="*/ 726778 h 1503200"/>
              <a:gd name="connsiteX5252" fmla="*/ 675432 w 1807195"/>
              <a:gd name="connsiteY5252" fmla="*/ 729044 h 1503200"/>
              <a:gd name="connsiteX5253" fmla="*/ 675885 w 1807195"/>
              <a:gd name="connsiteY5253" fmla="*/ 730065 h 1503200"/>
              <a:gd name="connsiteX5254" fmla="*/ 676905 w 1807195"/>
              <a:gd name="connsiteY5254" fmla="*/ 729498 h 1503200"/>
              <a:gd name="connsiteX5255" fmla="*/ 678152 w 1807195"/>
              <a:gd name="connsiteY5255" fmla="*/ 727684 h 1503200"/>
              <a:gd name="connsiteX5256" fmla="*/ 678719 w 1807195"/>
              <a:gd name="connsiteY5256" fmla="*/ 724851 h 1503200"/>
              <a:gd name="connsiteX5257" fmla="*/ 675432 w 1807195"/>
              <a:gd name="connsiteY5257" fmla="*/ 724851 h 1503200"/>
              <a:gd name="connsiteX5258" fmla="*/ 672825 w 1807195"/>
              <a:gd name="connsiteY5258" fmla="*/ 724624 h 1503200"/>
              <a:gd name="connsiteX5259" fmla="*/ 671578 w 1807195"/>
              <a:gd name="connsiteY5259" fmla="*/ 708755 h 1503200"/>
              <a:gd name="connsiteX5260" fmla="*/ 673165 w 1807195"/>
              <a:gd name="connsiteY5260" fmla="*/ 710456 h 1503200"/>
              <a:gd name="connsiteX5261" fmla="*/ 674638 w 1807195"/>
              <a:gd name="connsiteY5261" fmla="*/ 711136 h 1503200"/>
              <a:gd name="connsiteX5262" fmla="*/ 675318 w 1807195"/>
              <a:gd name="connsiteY5262" fmla="*/ 712609 h 1503200"/>
              <a:gd name="connsiteX5263" fmla="*/ 675658 w 1807195"/>
              <a:gd name="connsiteY5263" fmla="*/ 712949 h 1503200"/>
              <a:gd name="connsiteX5264" fmla="*/ 676678 w 1807195"/>
              <a:gd name="connsiteY5264" fmla="*/ 709776 h 1503200"/>
              <a:gd name="connsiteX5265" fmla="*/ 676905 w 1807195"/>
              <a:gd name="connsiteY5265" fmla="*/ 708415 h 1503200"/>
              <a:gd name="connsiteX5266" fmla="*/ 676565 w 1807195"/>
              <a:gd name="connsiteY5266" fmla="*/ 707282 h 1503200"/>
              <a:gd name="connsiteX5267" fmla="*/ 675998 w 1807195"/>
              <a:gd name="connsiteY5267" fmla="*/ 706942 h 1503200"/>
              <a:gd name="connsiteX5268" fmla="*/ 674865 w 1807195"/>
              <a:gd name="connsiteY5268" fmla="*/ 705582 h 1503200"/>
              <a:gd name="connsiteX5269" fmla="*/ 675205 w 1807195"/>
              <a:gd name="connsiteY5269" fmla="*/ 704222 h 1503200"/>
              <a:gd name="connsiteX5270" fmla="*/ 674865 w 1807195"/>
              <a:gd name="connsiteY5270" fmla="*/ 701501 h 1503200"/>
              <a:gd name="connsiteX5271" fmla="*/ 673731 w 1807195"/>
              <a:gd name="connsiteY5271" fmla="*/ 699914 h 1503200"/>
              <a:gd name="connsiteX5272" fmla="*/ 672145 w 1807195"/>
              <a:gd name="connsiteY5272" fmla="*/ 701275 h 1503200"/>
              <a:gd name="connsiteX5273" fmla="*/ 672145 w 1807195"/>
              <a:gd name="connsiteY5273" fmla="*/ 703542 h 1503200"/>
              <a:gd name="connsiteX5274" fmla="*/ 671691 w 1807195"/>
              <a:gd name="connsiteY5274" fmla="*/ 705128 h 1503200"/>
              <a:gd name="connsiteX5275" fmla="*/ 671691 w 1807195"/>
              <a:gd name="connsiteY5275" fmla="*/ 708755 h 1503200"/>
              <a:gd name="connsiteX5276" fmla="*/ 977727 w 1807195"/>
              <a:gd name="connsiteY5276" fmla="*/ 905298 h 1503200"/>
              <a:gd name="connsiteX5277" fmla="*/ 978180 w 1807195"/>
              <a:gd name="connsiteY5277" fmla="*/ 906205 h 1503200"/>
              <a:gd name="connsiteX5278" fmla="*/ 980107 w 1807195"/>
              <a:gd name="connsiteY5278" fmla="*/ 907905 h 1503200"/>
              <a:gd name="connsiteX5279" fmla="*/ 980900 w 1807195"/>
              <a:gd name="connsiteY5279" fmla="*/ 907905 h 1503200"/>
              <a:gd name="connsiteX5280" fmla="*/ 981807 w 1807195"/>
              <a:gd name="connsiteY5280" fmla="*/ 906998 h 1503200"/>
              <a:gd name="connsiteX5281" fmla="*/ 981807 w 1807195"/>
              <a:gd name="connsiteY5281" fmla="*/ 906205 h 1503200"/>
              <a:gd name="connsiteX5282" fmla="*/ 980220 w 1807195"/>
              <a:gd name="connsiteY5282" fmla="*/ 904618 h 1503200"/>
              <a:gd name="connsiteX5283" fmla="*/ 977727 w 1807195"/>
              <a:gd name="connsiteY5283" fmla="*/ 905185 h 1503200"/>
              <a:gd name="connsiteX5284" fmla="*/ 1244317 w 1807195"/>
              <a:gd name="connsiteY5284" fmla="*/ 1419551 h 1503200"/>
              <a:gd name="connsiteX5285" fmla="*/ 1243411 w 1807195"/>
              <a:gd name="connsiteY5285" fmla="*/ 1419324 h 1503200"/>
              <a:gd name="connsiteX5286" fmla="*/ 1242957 w 1807195"/>
              <a:gd name="connsiteY5286" fmla="*/ 1419551 h 1503200"/>
              <a:gd name="connsiteX5287" fmla="*/ 1242957 w 1807195"/>
              <a:gd name="connsiteY5287" fmla="*/ 1420118 h 1503200"/>
              <a:gd name="connsiteX5288" fmla="*/ 1243411 w 1807195"/>
              <a:gd name="connsiteY5288" fmla="*/ 1420684 h 1503200"/>
              <a:gd name="connsiteX5289" fmla="*/ 1244317 w 1807195"/>
              <a:gd name="connsiteY5289" fmla="*/ 1421365 h 1503200"/>
              <a:gd name="connsiteX5290" fmla="*/ 1244317 w 1807195"/>
              <a:gd name="connsiteY5290" fmla="*/ 1421025 h 1503200"/>
              <a:gd name="connsiteX5291" fmla="*/ 1244658 w 1807195"/>
              <a:gd name="connsiteY5291" fmla="*/ 1420004 h 1503200"/>
              <a:gd name="connsiteX5292" fmla="*/ 1244431 w 1807195"/>
              <a:gd name="connsiteY5292" fmla="*/ 1419551 h 1503200"/>
              <a:gd name="connsiteX5293" fmla="*/ 1565428 w 1807195"/>
              <a:gd name="connsiteY5293" fmla="*/ 1332841 h 1503200"/>
              <a:gd name="connsiteX5294" fmla="*/ 1565088 w 1807195"/>
              <a:gd name="connsiteY5294" fmla="*/ 1332614 h 1503200"/>
              <a:gd name="connsiteX5295" fmla="*/ 1564634 w 1807195"/>
              <a:gd name="connsiteY5295" fmla="*/ 1332841 h 1503200"/>
              <a:gd name="connsiteX5296" fmla="*/ 1564181 w 1807195"/>
              <a:gd name="connsiteY5296" fmla="*/ 1333408 h 1503200"/>
              <a:gd name="connsiteX5297" fmla="*/ 1563161 w 1807195"/>
              <a:gd name="connsiteY5297" fmla="*/ 1335561 h 1503200"/>
              <a:gd name="connsiteX5298" fmla="*/ 1565541 w 1807195"/>
              <a:gd name="connsiteY5298" fmla="*/ 1334088 h 1503200"/>
              <a:gd name="connsiteX5299" fmla="*/ 1565541 w 1807195"/>
              <a:gd name="connsiteY5299" fmla="*/ 1332728 h 1503200"/>
              <a:gd name="connsiteX5300" fmla="*/ 1746556 w 1807195"/>
              <a:gd name="connsiteY5300" fmla="*/ 1254859 h 1503200"/>
              <a:gd name="connsiteX5301" fmla="*/ 1746556 w 1807195"/>
              <a:gd name="connsiteY5301" fmla="*/ 1255425 h 1503200"/>
              <a:gd name="connsiteX5302" fmla="*/ 1747236 w 1807195"/>
              <a:gd name="connsiteY5302" fmla="*/ 1255765 h 1503200"/>
              <a:gd name="connsiteX5303" fmla="*/ 1747916 w 1807195"/>
              <a:gd name="connsiteY5303" fmla="*/ 1255765 h 1503200"/>
              <a:gd name="connsiteX5304" fmla="*/ 1748596 w 1807195"/>
              <a:gd name="connsiteY5304" fmla="*/ 1255425 h 1503200"/>
              <a:gd name="connsiteX5305" fmla="*/ 1749276 w 1807195"/>
              <a:gd name="connsiteY5305" fmla="*/ 1254745 h 1503200"/>
              <a:gd name="connsiteX5306" fmla="*/ 1749956 w 1807195"/>
              <a:gd name="connsiteY5306" fmla="*/ 1253725 h 1503200"/>
              <a:gd name="connsiteX5307" fmla="*/ 1749956 w 1807195"/>
              <a:gd name="connsiteY5307" fmla="*/ 1253159 h 1503200"/>
              <a:gd name="connsiteX5308" fmla="*/ 1748822 w 1807195"/>
              <a:gd name="connsiteY5308" fmla="*/ 1253045 h 1503200"/>
              <a:gd name="connsiteX5309" fmla="*/ 1747236 w 1807195"/>
              <a:gd name="connsiteY5309" fmla="*/ 1253612 h 1503200"/>
              <a:gd name="connsiteX5310" fmla="*/ 1746669 w 1807195"/>
              <a:gd name="connsiteY5310" fmla="*/ 1254745 h 1503200"/>
              <a:gd name="connsiteX5311" fmla="*/ 1807196 w 1807195"/>
              <a:gd name="connsiteY5311" fmla="*/ 1343609 h 1503200"/>
              <a:gd name="connsiteX5312" fmla="*/ 1806516 w 1807195"/>
              <a:gd name="connsiteY5312" fmla="*/ 1341569 h 1503200"/>
              <a:gd name="connsiteX5313" fmla="*/ 1806516 w 1807195"/>
              <a:gd name="connsiteY5313" fmla="*/ 1340095 h 1503200"/>
              <a:gd name="connsiteX5314" fmla="*/ 1805609 w 1807195"/>
              <a:gd name="connsiteY5314" fmla="*/ 1339415 h 1503200"/>
              <a:gd name="connsiteX5315" fmla="*/ 1804816 w 1807195"/>
              <a:gd name="connsiteY5315" fmla="*/ 1339415 h 1503200"/>
              <a:gd name="connsiteX5316" fmla="*/ 1804136 w 1807195"/>
              <a:gd name="connsiteY5316" fmla="*/ 1340549 h 1503200"/>
              <a:gd name="connsiteX5317" fmla="*/ 1803002 w 1807195"/>
              <a:gd name="connsiteY5317" fmla="*/ 1343609 h 1503200"/>
              <a:gd name="connsiteX5318" fmla="*/ 1801529 w 1807195"/>
              <a:gd name="connsiteY5318" fmla="*/ 1345423 h 1503200"/>
              <a:gd name="connsiteX5319" fmla="*/ 1799262 w 1807195"/>
              <a:gd name="connsiteY5319" fmla="*/ 1347349 h 1503200"/>
              <a:gd name="connsiteX5320" fmla="*/ 1797902 w 1807195"/>
              <a:gd name="connsiteY5320" fmla="*/ 1348143 h 1503200"/>
              <a:gd name="connsiteX5321" fmla="*/ 1797221 w 1807195"/>
              <a:gd name="connsiteY5321" fmla="*/ 1347236 h 1503200"/>
              <a:gd name="connsiteX5322" fmla="*/ 1796995 w 1807195"/>
              <a:gd name="connsiteY5322" fmla="*/ 1346556 h 1503200"/>
              <a:gd name="connsiteX5323" fmla="*/ 1796995 w 1807195"/>
              <a:gd name="connsiteY5323" fmla="*/ 1342589 h 1503200"/>
              <a:gd name="connsiteX5324" fmla="*/ 1797335 w 1807195"/>
              <a:gd name="connsiteY5324" fmla="*/ 1340322 h 1503200"/>
              <a:gd name="connsiteX5325" fmla="*/ 1798242 w 1807195"/>
              <a:gd name="connsiteY5325" fmla="*/ 1338168 h 1503200"/>
              <a:gd name="connsiteX5326" fmla="*/ 1800508 w 1807195"/>
              <a:gd name="connsiteY5326" fmla="*/ 1333521 h 1503200"/>
              <a:gd name="connsiteX5327" fmla="*/ 1801415 w 1807195"/>
              <a:gd name="connsiteY5327" fmla="*/ 1332048 h 1503200"/>
              <a:gd name="connsiteX5328" fmla="*/ 1803115 w 1807195"/>
              <a:gd name="connsiteY5328" fmla="*/ 1330234 h 1503200"/>
              <a:gd name="connsiteX5329" fmla="*/ 1803115 w 1807195"/>
              <a:gd name="connsiteY5329" fmla="*/ 1329667 h 1503200"/>
              <a:gd name="connsiteX5330" fmla="*/ 1802889 w 1807195"/>
              <a:gd name="connsiteY5330" fmla="*/ 1329214 h 1503200"/>
              <a:gd name="connsiteX5331" fmla="*/ 1802095 w 1807195"/>
              <a:gd name="connsiteY5331" fmla="*/ 1328761 h 1503200"/>
              <a:gd name="connsiteX5332" fmla="*/ 1798695 w 1807195"/>
              <a:gd name="connsiteY5332" fmla="*/ 1330914 h 1503200"/>
              <a:gd name="connsiteX5333" fmla="*/ 1794614 w 1807195"/>
              <a:gd name="connsiteY5333" fmla="*/ 1332841 h 1503200"/>
              <a:gd name="connsiteX5334" fmla="*/ 1790081 w 1807195"/>
              <a:gd name="connsiteY5334" fmla="*/ 1339982 h 1503200"/>
              <a:gd name="connsiteX5335" fmla="*/ 1788040 w 1807195"/>
              <a:gd name="connsiteY5335" fmla="*/ 1342249 h 1503200"/>
              <a:gd name="connsiteX5336" fmla="*/ 1786680 w 1807195"/>
              <a:gd name="connsiteY5336" fmla="*/ 1342589 h 1503200"/>
              <a:gd name="connsiteX5337" fmla="*/ 1784753 w 1807195"/>
              <a:gd name="connsiteY5337" fmla="*/ 1342589 h 1503200"/>
              <a:gd name="connsiteX5338" fmla="*/ 1783960 w 1807195"/>
              <a:gd name="connsiteY5338" fmla="*/ 1341682 h 1503200"/>
              <a:gd name="connsiteX5339" fmla="*/ 1783280 w 1807195"/>
              <a:gd name="connsiteY5339" fmla="*/ 1340435 h 1503200"/>
              <a:gd name="connsiteX5340" fmla="*/ 1782713 w 1807195"/>
              <a:gd name="connsiteY5340" fmla="*/ 1338735 h 1503200"/>
              <a:gd name="connsiteX5341" fmla="*/ 1782713 w 1807195"/>
              <a:gd name="connsiteY5341" fmla="*/ 1338395 h 1503200"/>
              <a:gd name="connsiteX5342" fmla="*/ 1786113 w 1807195"/>
              <a:gd name="connsiteY5342" fmla="*/ 1334995 h 1503200"/>
              <a:gd name="connsiteX5343" fmla="*/ 1786907 w 1807195"/>
              <a:gd name="connsiteY5343" fmla="*/ 1333634 h 1503200"/>
              <a:gd name="connsiteX5344" fmla="*/ 1787360 w 1807195"/>
              <a:gd name="connsiteY5344" fmla="*/ 1332388 h 1503200"/>
              <a:gd name="connsiteX5345" fmla="*/ 1787020 w 1807195"/>
              <a:gd name="connsiteY5345" fmla="*/ 1332048 h 1503200"/>
              <a:gd name="connsiteX5346" fmla="*/ 1784187 w 1807195"/>
              <a:gd name="connsiteY5346" fmla="*/ 1332501 h 1503200"/>
              <a:gd name="connsiteX5347" fmla="*/ 1782600 w 1807195"/>
              <a:gd name="connsiteY5347" fmla="*/ 1332274 h 1503200"/>
              <a:gd name="connsiteX5348" fmla="*/ 1784867 w 1807195"/>
              <a:gd name="connsiteY5348" fmla="*/ 1331594 h 1503200"/>
              <a:gd name="connsiteX5349" fmla="*/ 1785887 w 1807195"/>
              <a:gd name="connsiteY5349" fmla="*/ 1331141 h 1503200"/>
              <a:gd name="connsiteX5350" fmla="*/ 1785887 w 1807195"/>
              <a:gd name="connsiteY5350" fmla="*/ 1330801 h 1503200"/>
              <a:gd name="connsiteX5351" fmla="*/ 1788720 w 1807195"/>
              <a:gd name="connsiteY5351" fmla="*/ 1330234 h 1503200"/>
              <a:gd name="connsiteX5352" fmla="*/ 1789287 w 1807195"/>
              <a:gd name="connsiteY5352" fmla="*/ 1329667 h 1503200"/>
              <a:gd name="connsiteX5353" fmla="*/ 1788947 w 1807195"/>
              <a:gd name="connsiteY5353" fmla="*/ 1327854 h 1503200"/>
              <a:gd name="connsiteX5354" fmla="*/ 1787927 w 1807195"/>
              <a:gd name="connsiteY5354" fmla="*/ 1326947 h 1503200"/>
              <a:gd name="connsiteX5355" fmla="*/ 1789514 w 1807195"/>
              <a:gd name="connsiteY5355" fmla="*/ 1326267 h 1503200"/>
              <a:gd name="connsiteX5356" fmla="*/ 1792121 w 1807195"/>
              <a:gd name="connsiteY5356" fmla="*/ 1324453 h 1503200"/>
              <a:gd name="connsiteX5357" fmla="*/ 1793594 w 1807195"/>
              <a:gd name="connsiteY5357" fmla="*/ 1322753 h 1503200"/>
              <a:gd name="connsiteX5358" fmla="*/ 1794274 w 1807195"/>
              <a:gd name="connsiteY5358" fmla="*/ 1322413 h 1503200"/>
              <a:gd name="connsiteX5359" fmla="*/ 1795861 w 1807195"/>
              <a:gd name="connsiteY5359" fmla="*/ 1322413 h 1503200"/>
              <a:gd name="connsiteX5360" fmla="*/ 1796768 w 1807195"/>
              <a:gd name="connsiteY5360" fmla="*/ 1322186 h 1503200"/>
              <a:gd name="connsiteX5361" fmla="*/ 1797675 w 1807195"/>
              <a:gd name="connsiteY5361" fmla="*/ 1321393 h 1503200"/>
              <a:gd name="connsiteX5362" fmla="*/ 1799262 w 1807195"/>
              <a:gd name="connsiteY5362" fmla="*/ 1319126 h 1503200"/>
              <a:gd name="connsiteX5363" fmla="*/ 1799715 w 1807195"/>
              <a:gd name="connsiteY5363" fmla="*/ 1318106 h 1503200"/>
              <a:gd name="connsiteX5364" fmla="*/ 1800055 w 1807195"/>
              <a:gd name="connsiteY5364" fmla="*/ 1316519 h 1503200"/>
              <a:gd name="connsiteX5365" fmla="*/ 1800055 w 1807195"/>
              <a:gd name="connsiteY5365" fmla="*/ 1314706 h 1503200"/>
              <a:gd name="connsiteX5366" fmla="*/ 1799602 w 1807195"/>
              <a:gd name="connsiteY5366" fmla="*/ 1314139 h 1503200"/>
              <a:gd name="connsiteX5367" fmla="*/ 1799262 w 1807195"/>
              <a:gd name="connsiteY5367" fmla="*/ 1314139 h 1503200"/>
              <a:gd name="connsiteX5368" fmla="*/ 1797788 w 1807195"/>
              <a:gd name="connsiteY5368" fmla="*/ 1314819 h 1503200"/>
              <a:gd name="connsiteX5369" fmla="*/ 1795861 w 1807195"/>
              <a:gd name="connsiteY5369" fmla="*/ 1316406 h 1503200"/>
              <a:gd name="connsiteX5370" fmla="*/ 1794728 w 1807195"/>
              <a:gd name="connsiteY5370" fmla="*/ 1316859 h 1503200"/>
              <a:gd name="connsiteX5371" fmla="*/ 1793028 w 1807195"/>
              <a:gd name="connsiteY5371" fmla="*/ 1316633 h 1503200"/>
              <a:gd name="connsiteX5372" fmla="*/ 1792007 w 1807195"/>
              <a:gd name="connsiteY5372" fmla="*/ 1316973 h 1503200"/>
              <a:gd name="connsiteX5373" fmla="*/ 1789174 w 1807195"/>
              <a:gd name="connsiteY5373" fmla="*/ 1319240 h 1503200"/>
              <a:gd name="connsiteX5374" fmla="*/ 1787247 w 1807195"/>
              <a:gd name="connsiteY5374" fmla="*/ 1318446 h 1503200"/>
              <a:gd name="connsiteX5375" fmla="*/ 1785320 w 1807195"/>
              <a:gd name="connsiteY5375" fmla="*/ 1318899 h 1503200"/>
              <a:gd name="connsiteX5376" fmla="*/ 1784073 w 1807195"/>
              <a:gd name="connsiteY5376" fmla="*/ 1320260 h 1503200"/>
              <a:gd name="connsiteX5377" fmla="*/ 1782940 w 1807195"/>
              <a:gd name="connsiteY5377" fmla="*/ 1320260 h 1503200"/>
              <a:gd name="connsiteX5378" fmla="*/ 1781240 w 1807195"/>
              <a:gd name="connsiteY5378" fmla="*/ 1320600 h 1503200"/>
              <a:gd name="connsiteX5379" fmla="*/ 1777839 w 1807195"/>
              <a:gd name="connsiteY5379" fmla="*/ 1321960 h 1503200"/>
              <a:gd name="connsiteX5380" fmla="*/ 1777612 w 1807195"/>
              <a:gd name="connsiteY5380" fmla="*/ 1321960 h 1503200"/>
              <a:gd name="connsiteX5381" fmla="*/ 1778519 w 1807195"/>
              <a:gd name="connsiteY5381" fmla="*/ 1321053 h 1503200"/>
              <a:gd name="connsiteX5382" fmla="*/ 1782260 w 1807195"/>
              <a:gd name="connsiteY5382" fmla="*/ 1319240 h 1503200"/>
              <a:gd name="connsiteX5383" fmla="*/ 1784073 w 1807195"/>
              <a:gd name="connsiteY5383" fmla="*/ 1318106 h 1503200"/>
              <a:gd name="connsiteX5384" fmla="*/ 1784527 w 1807195"/>
              <a:gd name="connsiteY5384" fmla="*/ 1316746 h 1503200"/>
              <a:gd name="connsiteX5385" fmla="*/ 1785887 w 1807195"/>
              <a:gd name="connsiteY5385" fmla="*/ 1314479 h 1503200"/>
              <a:gd name="connsiteX5386" fmla="*/ 1785887 w 1807195"/>
              <a:gd name="connsiteY5386" fmla="*/ 1313799 h 1503200"/>
              <a:gd name="connsiteX5387" fmla="*/ 1784300 w 1807195"/>
              <a:gd name="connsiteY5387" fmla="*/ 1313345 h 1503200"/>
              <a:gd name="connsiteX5388" fmla="*/ 1782260 w 1807195"/>
              <a:gd name="connsiteY5388" fmla="*/ 1313685 h 1503200"/>
              <a:gd name="connsiteX5389" fmla="*/ 1780673 w 1807195"/>
              <a:gd name="connsiteY5389" fmla="*/ 1313119 h 1503200"/>
              <a:gd name="connsiteX5390" fmla="*/ 1780673 w 1807195"/>
              <a:gd name="connsiteY5390" fmla="*/ 1312552 h 1503200"/>
              <a:gd name="connsiteX5391" fmla="*/ 1780673 w 1807195"/>
              <a:gd name="connsiteY5391" fmla="*/ 1312212 h 1503200"/>
              <a:gd name="connsiteX5392" fmla="*/ 1782146 w 1807195"/>
              <a:gd name="connsiteY5392" fmla="*/ 1311419 h 1503200"/>
              <a:gd name="connsiteX5393" fmla="*/ 1782940 w 1807195"/>
              <a:gd name="connsiteY5393" fmla="*/ 1310625 h 1503200"/>
              <a:gd name="connsiteX5394" fmla="*/ 1782940 w 1807195"/>
              <a:gd name="connsiteY5394" fmla="*/ 1310172 h 1503200"/>
              <a:gd name="connsiteX5395" fmla="*/ 1780786 w 1807195"/>
              <a:gd name="connsiteY5395" fmla="*/ 1310285 h 1503200"/>
              <a:gd name="connsiteX5396" fmla="*/ 1777726 w 1807195"/>
              <a:gd name="connsiteY5396" fmla="*/ 1310852 h 1503200"/>
              <a:gd name="connsiteX5397" fmla="*/ 1776479 w 1807195"/>
              <a:gd name="connsiteY5397" fmla="*/ 1310852 h 1503200"/>
              <a:gd name="connsiteX5398" fmla="*/ 1781806 w 1807195"/>
              <a:gd name="connsiteY5398" fmla="*/ 1307905 h 1503200"/>
              <a:gd name="connsiteX5399" fmla="*/ 1782940 w 1807195"/>
              <a:gd name="connsiteY5399" fmla="*/ 1306885 h 1503200"/>
              <a:gd name="connsiteX5400" fmla="*/ 1783393 w 1807195"/>
              <a:gd name="connsiteY5400" fmla="*/ 1306205 h 1503200"/>
              <a:gd name="connsiteX5401" fmla="*/ 1783733 w 1807195"/>
              <a:gd name="connsiteY5401" fmla="*/ 1304958 h 1503200"/>
              <a:gd name="connsiteX5402" fmla="*/ 1784753 w 1807195"/>
              <a:gd name="connsiteY5402" fmla="*/ 1303711 h 1503200"/>
              <a:gd name="connsiteX5403" fmla="*/ 1786567 w 1807195"/>
              <a:gd name="connsiteY5403" fmla="*/ 1302464 h 1503200"/>
              <a:gd name="connsiteX5404" fmla="*/ 1788607 w 1807195"/>
              <a:gd name="connsiteY5404" fmla="*/ 1300651 h 1503200"/>
              <a:gd name="connsiteX5405" fmla="*/ 1788834 w 1807195"/>
              <a:gd name="connsiteY5405" fmla="*/ 1299177 h 1503200"/>
              <a:gd name="connsiteX5406" fmla="*/ 1788607 w 1807195"/>
              <a:gd name="connsiteY5406" fmla="*/ 1297137 h 1503200"/>
              <a:gd name="connsiteX5407" fmla="*/ 1787587 w 1807195"/>
              <a:gd name="connsiteY5407" fmla="*/ 1295550 h 1503200"/>
              <a:gd name="connsiteX5408" fmla="*/ 1784867 w 1807195"/>
              <a:gd name="connsiteY5408" fmla="*/ 1293737 h 1503200"/>
              <a:gd name="connsiteX5409" fmla="*/ 1782713 w 1807195"/>
              <a:gd name="connsiteY5409" fmla="*/ 1292603 h 1503200"/>
              <a:gd name="connsiteX5410" fmla="*/ 1780786 w 1807195"/>
              <a:gd name="connsiteY5410" fmla="*/ 1292150 h 1503200"/>
              <a:gd name="connsiteX5411" fmla="*/ 1774325 w 1807195"/>
              <a:gd name="connsiteY5411" fmla="*/ 1292830 h 1503200"/>
              <a:gd name="connsiteX5412" fmla="*/ 1773419 w 1807195"/>
              <a:gd name="connsiteY5412" fmla="*/ 1292830 h 1503200"/>
              <a:gd name="connsiteX5413" fmla="*/ 1772625 w 1807195"/>
              <a:gd name="connsiteY5413" fmla="*/ 1292943 h 1503200"/>
              <a:gd name="connsiteX5414" fmla="*/ 1771945 w 1807195"/>
              <a:gd name="connsiteY5414" fmla="*/ 1293623 h 1503200"/>
              <a:gd name="connsiteX5415" fmla="*/ 1770698 w 1807195"/>
              <a:gd name="connsiteY5415" fmla="*/ 1295437 h 1503200"/>
              <a:gd name="connsiteX5416" fmla="*/ 1770358 w 1807195"/>
              <a:gd name="connsiteY5416" fmla="*/ 1295097 h 1503200"/>
              <a:gd name="connsiteX5417" fmla="*/ 1770358 w 1807195"/>
              <a:gd name="connsiteY5417" fmla="*/ 1293396 h 1503200"/>
              <a:gd name="connsiteX5418" fmla="*/ 1770018 w 1807195"/>
              <a:gd name="connsiteY5418" fmla="*/ 1291470 h 1503200"/>
              <a:gd name="connsiteX5419" fmla="*/ 1770245 w 1807195"/>
              <a:gd name="connsiteY5419" fmla="*/ 1289769 h 1503200"/>
              <a:gd name="connsiteX5420" fmla="*/ 1769565 w 1807195"/>
              <a:gd name="connsiteY5420" fmla="*/ 1289769 h 1503200"/>
              <a:gd name="connsiteX5421" fmla="*/ 1767978 w 1807195"/>
              <a:gd name="connsiteY5421" fmla="*/ 1290903 h 1503200"/>
              <a:gd name="connsiteX5422" fmla="*/ 1766504 w 1807195"/>
              <a:gd name="connsiteY5422" fmla="*/ 1292263 h 1503200"/>
              <a:gd name="connsiteX5423" fmla="*/ 1765144 w 1807195"/>
              <a:gd name="connsiteY5423" fmla="*/ 1293850 h 1503200"/>
              <a:gd name="connsiteX5424" fmla="*/ 1763784 w 1807195"/>
              <a:gd name="connsiteY5424" fmla="*/ 1294757 h 1503200"/>
              <a:gd name="connsiteX5425" fmla="*/ 1762537 w 1807195"/>
              <a:gd name="connsiteY5425" fmla="*/ 1295097 h 1503200"/>
              <a:gd name="connsiteX5426" fmla="*/ 1761177 w 1807195"/>
              <a:gd name="connsiteY5426" fmla="*/ 1295890 h 1503200"/>
              <a:gd name="connsiteX5427" fmla="*/ 1759704 w 1807195"/>
              <a:gd name="connsiteY5427" fmla="*/ 1297250 h 1503200"/>
              <a:gd name="connsiteX5428" fmla="*/ 1759024 w 1807195"/>
              <a:gd name="connsiteY5428" fmla="*/ 1297477 h 1503200"/>
              <a:gd name="connsiteX5429" fmla="*/ 1759024 w 1807195"/>
              <a:gd name="connsiteY5429" fmla="*/ 1296570 h 1503200"/>
              <a:gd name="connsiteX5430" fmla="*/ 1758797 w 1807195"/>
              <a:gd name="connsiteY5430" fmla="*/ 1296230 h 1503200"/>
              <a:gd name="connsiteX5431" fmla="*/ 1758004 w 1807195"/>
              <a:gd name="connsiteY5431" fmla="*/ 1296457 h 1503200"/>
              <a:gd name="connsiteX5432" fmla="*/ 1755737 w 1807195"/>
              <a:gd name="connsiteY5432" fmla="*/ 1297930 h 1503200"/>
              <a:gd name="connsiteX5433" fmla="*/ 1754377 w 1807195"/>
              <a:gd name="connsiteY5433" fmla="*/ 1299177 h 1503200"/>
              <a:gd name="connsiteX5434" fmla="*/ 1754150 w 1807195"/>
              <a:gd name="connsiteY5434" fmla="*/ 1299744 h 1503200"/>
              <a:gd name="connsiteX5435" fmla="*/ 1754150 w 1807195"/>
              <a:gd name="connsiteY5435" fmla="*/ 1300877 h 1503200"/>
              <a:gd name="connsiteX5436" fmla="*/ 1754150 w 1807195"/>
              <a:gd name="connsiteY5436" fmla="*/ 1301331 h 1503200"/>
              <a:gd name="connsiteX5437" fmla="*/ 1752450 w 1807195"/>
              <a:gd name="connsiteY5437" fmla="*/ 1302578 h 1503200"/>
              <a:gd name="connsiteX5438" fmla="*/ 1752109 w 1807195"/>
              <a:gd name="connsiteY5438" fmla="*/ 1302578 h 1503200"/>
              <a:gd name="connsiteX5439" fmla="*/ 1752563 w 1807195"/>
              <a:gd name="connsiteY5439" fmla="*/ 1301217 h 1503200"/>
              <a:gd name="connsiteX5440" fmla="*/ 1752336 w 1807195"/>
              <a:gd name="connsiteY5440" fmla="*/ 1299971 h 1503200"/>
              <a:gd name="connsiteX5441" fmla="*/ 1754036 w 1807195"/>
              <a:gd name="connsiteY5441" fmla="*/ 1297137 h 1503200"/>
              <a:gd name="connsiteX5442" fmla="*/ 1754717 w 1807195"/>
              <a:gd name="connsiteY5442" fmla="*/ 1295210 h 1503200"/>
              <a:gd name="connsiteX5443" fmla="*/ 1755170 w 1807195"/>
              <a:gd name="connsiteY5443" fmla="*/ 1293056 h 1503200"/>
              <a:gd name="connsiteX5444" fmla="*/ 1755170 w 1807195"/>
              <a:gd name="connsiteY5444" fmla="*/ 1290903 h 1503200"/>
              <a:gd name="connsiteX5445" fmla="*/ 1754603 w 1807195"/>
              <a:gd name="connsiteY5445" fmla="*/ 1290109 h 1503200"/>
              <a:gd name="connsiteX5446" fmla="*/ 1753810 w 1807195"/>
              <a:gd name="connsiteY5446" fmla="*/ 1289656 h 1503200"/>
              <a:gd name="connsiteX5447" fmla="*/ 1753470 w 1807195"/>
              <a:gd name="connsiteY5447" fmla="*/ 1289996 h 1503200"/>
              <a:gd name="connsiteX5448" fmla="*/ 1753470 w 1807195"/>
              <a:gd name="connsiteY5448" fmla="*/ 1292830 h 1503200"/>
              <a:gd name="connsiteX5449" fmla="*/ 1753356 w 1807195"/>
              <a:gd name="connsiteY5449" fmla="*/ 1293396 h 1503200"/>
              <a:gd name="connsiteX5450" fmla="*/ 1752223 w 1807195"/>
              <a:gd name="connsiteY5450" fmla="*/ 1293963 h 1503200"/>
              <a:gd name="connsiteX5451" fmla="*/ 1751996 w 1807195"/>
              <a:gd name="connsiteY5451" fmla="*/ 1293737 h 1503200"/>
              <a:gd name="connsiteX5452" fmla="*/ 1751996 w 1807195"/>
              <a:gd name="connsiteY5452" fmla="*/ 1292150 h 1503200"/>
              <a:gd name="connsiteX5453" fmla="*/ 1751543 w 1807195"/>
              <a:gd name="connsiteY5453" fmla="*/ 1291130 h 1503200"/>
              <a:gd name="connsiteX5454" fmla="*/ 1751543 w 1807195"/>
              <a:gd name="connsiteY5454" fmla="*/ 1290676 h 1503200"/>
              <a:gd name="connsiteX5455" fmla="*/ 1749276 w 1807195"/>
              <a:gd name="connsiteY5455" fmla="*/ 1291470 h 1503200"/>
              <a:gd name="connsiteX5456" fmla="*/ 1745422 w 1807195"/>
              <a:gd name="connsiteY5456" fmla="*/ 1292263 h 1503200"/>
              <a:gd name="connsiteX5457" fmla="*/ 1742588 w 1807195"/>
              <a:gd name="connsiteY5457" fmla="*/ 1289996 h 1503200"/>
              <a:gd name="connsiteX5458" fmla="*/ 1737941 w 1807195"/>
              <a:gd name="connsiteY5458" fmla="*/ 1291696 h 1503200"/>
              <a:gd name="connsiteX5459" fmla="*/ 1737035 w 1807195"/>
              <a:gd name="connsiteY5459" fmla="*/ 1291696 h 1503200"/>
              <a:gd name="connsiteX5460" fmla="*/ 1741002 w 1807195"/>
              <a:gd name="connsiteY5460" fmla="*/ 1288183 h 1503200"/>
              <a:gd name="connsiteX5461" fmla="*/ 1741228 w 1807195"/>
              <a:gd name="connsiteY5461" fmla="*/ 1286256 h 1503200"/>
              <a:gd name="connsiteX5462" fmla="*/ 1741455 w 1807195"/>
              <a:gd name="connsiteY5462" fmla="*/ 1285576 h 1503200"/>
              <a:gd name="connsiteX5463" fmla="*/ 1740775 w 1807195"/>
              <a:gd name="connsiteY5463" fmla="*/ 1285236 h 1503200"/>
              <a:gd name="connsiteX5464" fmla="*/ 1739188 w 1807195"/>
              <a:gd name="connsiteY5464" fmla="*/ 1285236 h 1503200"/>
              <a:gd name="connsiteX5465" fmla="*/ 1737715 w 1807195"/>
              <a:gd name="connsiteY5465" fmla="*/ 1285916 h 1503200"/>
              <a:gd name="connsiteX5466" fmla="*/ 1736241 w 1807195"/>
              <a:gd name="connsiteY5466" fmla="*/ 1286936 h 1503200"/>
              <a:gd name="connsiteX5467" fmla="*/ 1735901 w 1807195"/>
              <a:gd name="connsiteY5467" fmla="*/ 1286936 h 1503200"/>
              <a:gd name="connsiteX5468" fmla="*/ 1737941 w 1807195"/>
              <a:gd name="connsiteY5468" fmla="*/ 1284555 h 1503200"/>
              <a:gd name="connsiteX5469" fmla="*/ 1744515 w 1807195"/>
              <a:gd name="connsiteY5469" fmla="*/ 1281042 h 1503200"/>
              <a:gd name="connsiteX5470" fmla="*/ 1747236 w 1807195"/>
              <a:gd name="connsiteY5470" fmla="*/ 1279228 h 1503200"/>
              <a:gd name="connsiteX5471" fmla="*/ 1748369 w 1807195"/>
              <a:gd name="connsiteY5471" fmla="*/ 1277981 h 1503200"/>
              <a:gd name="connsiteX5472" fmla="*/ 1748822 w 1807195"/>
              <a:gd name="connsiteY5472" fmla="*/ 1276621 h 1503200"/>
              <a:gd name="connsiteX5473" fmla="*/ 1748256 w 1807195"/>
              <a:gd name="connsiteY5473" fmla="*/ 1276168 h 1503200"/>
              <a:gd name="connsiteX5474" fmla="*/ 1745309 w 1807195"/>
              <a:gd name="connsiteY5474" fmla="*/ 1277075 h 1503200"/>
              <a:gd name="connsiteX5475" fmla="*/ 1743495 w 1807195"/>
              <a:gd name="connsiteY5475" fmla="*/ 1277301 h 1503200"/>
              <a:gd name="connsiteX5476" fmla="*/ 1741228 w 1807195"/>
              <a:gd name="connsiteY5476" fmla="*/ 1275828 h 1503200"/>
              <a:gd name="connsiteX5477" fmla="*/ 1740095 w 1807195"/>
              <a:gd name="connsiteY5477" fmla="*/ 1275828 h 1503200"/>
              <a:gd name="connsiteX5478" fmla="*/ 1737035 w 1807195"/>
              <a:gd name="connsiteY5478" fmla="*/ 1276735 h 1503200"/>
              <a:gd name="connsiteX5479" fmla="*/ 1735221 w 1807195"/>
              <a:gd name="connsiteY5479" fmla="*/ 1277981 h 1503200"/>
              <a:gd name="connsiteX5480" fmla="*/ 1735221 w 1807195"/>
              <a:gd name="connsiteY5480" fmla="*/ 1277528 h 1503200"/>
              <a:gd name="connsiteX5481" fmla="*/ 1735901 w 1807195"/>
              <a:gd name="connsiteY5481" fmla="*/ 1275828 h 1503200"/>
              <a:gd name="connsiteX5482" fmla="*/ 1735901 w 1807195"/>
              <a:gd name="connsiteY5482" fmla="*/ 1274468 h 1503200"/>
              <a:gd name="connsiteX5483" fmla="*/ 1735448 w 1807195"/>
              <a:gd name="connsiteY5483" fmla="*/ 1273334 h 1503200"/>
              <a:gd name="connsiteX5484" fmla="*/ 1734767 w 1807195"/>
              <a:gd name="connsiteY5484" fmla="*/ 1272881 h 1503200"/>
              <a:gd name="connsiteX5485" fmla="*/ 1733407 w 1807195"/>
              <a:gd name="connsiteY5485" fmla="*/ 1273561 h 1503200"/>
              <a:gd name="connsiteX5486" fmla="*/ 1731934 w 1807195"/>
              <a:gd name="connsiteY5486" fmla="*/ 1275714 h 1503200"/>
              <a:gd name="connsiteX5487" fmla="*/ 1730800 w 1807195"/>
              <a:gd name="connsiteY5487" fmla="*/ 1277981 h 1503200"/>
              <a:gd name="connsiteX5488" fmla="*/ 1729780 w 1807195"/>
              <a:gd name="connsiteY5488" fmla="*/ 1279001 h 1503200"/>
              <a:gd name="connsiteX5489" fmla="*/ 1728307 w 1807195"/>
              <a:gd name="connsiteY5489" fmla="*/ 1279795 h 1503200"/>
              <a:gd name="connsiteX5490" fmla="*/ 1726040 w 1807195"/>
              <a:gd name="connsiteY5490" fmla="*/ 1282175 h 1503200"/>
              <a:gd name="connsiteX5491" fmla="*/ 1723093 w 1807195"/>
              <a:gd name="connsiteY5491" fmla="*/ 1286029 h 1503200"/>
              <a:gd name="connsiteX5492" fmla="*/ 1721733 w 1807195"/>
              <a:gd name="connsiteY5492" fmla="*/ 1287162 h 1503200"/>
              <a:gd name="connsiteX5493" fmla="*/ 1722073 w 1807195"/>
              <a:gd name="connsiteY5493" fmla="*/ 1285462 h 1503200"/>
              <a:gd name="connsiteX5494" fmla="*/ 1722073 w 1807195"/>
              <a:gd name="connsiteY5494" fmla="*/ 1284442 h 1503200"/>
              <a:gd name="connsiteX5495" fmla="*/ 1721619 w 1807195"/>
              <a:gd name="connsiteY5495" fmla="*/ 1283989 h 1503200"/>
              <a:gd name="connsiteX5496" fmla="*/ 1721166 w 1807195"/>
              <a:gd name="connsiteY5496" fmla="*/ 1282855 h 1503200"/>
              <a:gd name="connsiteX5497" fmla="*/ 1721393 w 1807195"/>
              <a:gd name="connsiteY5497" fmla="*/ 1282175 h 1503200"/>
              <a:gd name="connsiteX5498" fmla="*/ 1722413 w 1807195"/>
              <a:gd name="connsiteY5498" fmla="*/ 1280815 h 1503200"/>
              <a:gd name="connsiteX5499" fmla="*/ 1723093 w 1807195"/>
              <a:gd name="connsiteY5499" fmla="*/ 1279455 h 1503200"/>
              <a:gd name="connsiteX5500" fmla="*/ 1723093 w 1807195"/>
              <a:gd name="connsiteY5500" fmla="*/ 1278775 h 1503200"/>
              <a:gd name="connsiteX5501" fmla="*/ 1723093 w 1807195"/>
              <a:gd name="connsiteY5501" fmla="*/ 1277075 h 1503200"/>
              <a:gd name="connsiteX5502" fmla="*/ 1723433 w 1807195"/>
              <a:gd name="connsiteY5502" fmla="*/ 1275941 h 1503200"/>
              <a:gd name="connsiteX5503" fmla="*/ 1724226 w 1807195"/>
              <a:gd name="connsiteY5503" fmla="*/ 1274468 h 1503200"/>
              <a:gd name="connsiteX5504" fmla="*/ 1727400 w 1807195"/>
              <a:gd name="connsiteY5504" fmla="*/ 1270274 h 1503200"/>
              <a:gd name="connsiteX5505" fmla="*/ 1728534 w 1807195"/>
              <a:gd name="connsiteY5505" fmla="*/ 1268460 h 1503200"/>
              <a:gd name="connsiteX5506" fmla="*/ 1729100 w 1807195"/>
              <a:gd name="connsiteY5506" fmla="*/ 1266193 h 1503200"/>
              <a:gd name="connsiteX5507" fmla="*/ 1729100 w 1807195"/>
              <a:gd name="connsiteY5507" fmla="*/ 1265287 h 1503200"/>
              <a:gd name="connsiteX5508" fmla="*/ 1730574 w 1807195"/>
              <a:gd name="connsiteY5508" fmla="*/ 1264266 h 1503200"/>
              <a:gd name="connsiteX5509" fmla="*/ 1734427 w 1807195"/>
              <a:gd name="connsiteY5509" fmla="*/ 1259393 h 1503200"/>
              <a:gd name="connsiteX5510" fmla="*/ 1735674 w 1807195"/>
              <a:gd name="connsiteY5510" fmla="*/ 1257466 h 1503200"/>
              <a:gd name="connsiteX5511" fmla="*/ 1736014 w 1807195"/>
              <a:gd name="connsiteY5511" fmla="*/ 1255085 h 1503200"/>
              <a:gd name="connsiteX5512" fmla="*/ 1736354 w 1807195"/>
              <a:gd name="connsiteY5512" fmla="*/ 1254292 h 1503200"/>
              <a:gd name="connsiteX5513" fmla="*/ 1736921 w 1807195"/>
              <a:gd name="connsiteY5513" fmla="*/ 1253612 h 1503200"/>
              <a:gd name="connsiteX5514" fmla="*/ 1739301 w 1807195"/>
              <a:gd name="connsiteY5514" fmla="*/ 1251912 h 1503200"/>
              <a:gd name="connsiteX5515" fmla="*/ 1741115 w 1807195"/>
              <a:gd name="connsiteY5515" fmla="*/ 1249871 h 1503200"/>
              <a:gd name="connsiteX5516" fmla="*/ 1742588 w 1807195"/>
              <a:gd name="connsiteY5516" fmla="*/ 1246244 h 1503200"/>
              <a:gd name="connsiteX5517" fmla="*/ 1742928 w 1807195"/>
              <a:gd name="connsiteY5517" fmla="*/ 1244658 h 1503200"/>
              <a:gd name="connsiteX5518" fmla="*/ 1742928 w 1807195"/>
              <a:gd name="connsiteY5518" fmla="*/ 1243411 h 1503200"/>
              <a:gd name="connsiteX5519" fmla="*/ 1742702 w 1807195"/>
              <a:gd name="connsiteY5519" fmla="*/ 1242391 h 1503200"/>
              <a:gd name="connsiteX5520" fmla="*/ 1742248 w 1807195"/>
              <a:gd name="connsiteY5520" fmla="*/ 1241710 h 1503200"/>
              <a:gd name="connsiteX5521" fmla="*/ 1741682 w 1807195"/>
              <a:gd name="connsiteY5521" fmla="*/ 1241257 h 1503200"/>
              <a:gd name="connsiteX5522" fmla="*/ 1741002 w 1807195"/>
              <a:gd name="connsiteY5522" fmla="*/ 1241257 h 1503200"/>
              <a:gd name="connsiteX5523" fmla="*/ 1739188 w 1807195"/>
              <a:gd name="connsiteY5523" fmla="*/ 1241710 h 1503200"/>
              <a:gd name="connsiteX5524" fmla="*/ 1738395 w 1807195"/>
              <a:gd name="connsiteY5524" fmla="*/ 1241484 h 1503200"/>
              <a:gd name="connsiteX5525" fmla="*/ 1737715 w 1807195"/>
              <a:gd name="connsiteY5525" fmla="*/ 1240690 h 1503200"/>
              <a:gd name="connsiteX5526" fmla="*/ 1737488 w 1807195"/>
              <a:gd name="connsiteY5526" fmla="*/ 1239670 h 1503200"/>
              <a:gd name="connsiteX5527" fmla="*/ 1737715 w 1807195"/>
              <a:gd name="connsiteY5527" fmla="*/ 1237743 h 1503200"/>
              <a:gd name="connsiteX5528" fmla="*/ 1739528 w 1807195"/>
              <a:gd name="connsiteY5528" fmla="*/ 1237290 h 1503200"/>
              <a:gd name="connsiteX5529" fmla="*/ 1743835 w 1807195"/>
              <a:gd name="connsiteY5529" fmla="*/ 1236837 h 1503200"/>
              <a:gd name="connsiteX5530" fmla="*/ 1745876 w 1807195"/>
              <a:gd name="connsiteY5530" fmla="*/ 1236383 h 1503200"/>
              <a:gd name="connsiteX5531" fmla="*/ 1746896 w 1807195"/>
              <a:gd name="connsiteY5531" fmla="*/ 1235930 h 1503200"/>
              <a:gd name="connsiteX5532" fmla="*/ 1747916 w 1807195"/>
              <a:gd name="connsiteY5532" fmla="*/ 1234570 h 1503200"/>
              <a:gd name="connsiteX5533" fmla="*/ 1749389 w 1807195"/>
              <a:gd name="connsiteY5533" fmla="*/ 1231623 h 1503200"/>
              <a:gd name="connsiteX5534" fmla="*/ 1749389 w 1807195"/>
              <a:gd name="connsiteY5534" fmla="*/ 1230829 h 1503200"/>
              <a:gd name="connsiteX5535" fmla="*/ 1748596 w 1807195"/>
              <a:gd name="connsiteY5535" fmla="*/ 1230036 h 1503200"/>
              <a:gd name="connsiteX5536" fmla="*/ 1748029 w 1807195"/>
              <a:gd name="connsiteY5536" fmla="*/ 1229809 h 1503200"/>
              <a:gd name="connsiteX5537" fmla="*/ 1745082 w 1807195"/>
              <a:gd name="connsiteY5537" fmla="*/ 1230376 h 1503200"/>
              <a:gd name="connsiteX5538" fmla="*/ 1744402 w 1807195"/>
              <a:gd name="connsiteY5538" fmla="*/ 1230943 h 1503200"/>
              <a:gd name="connsiteX5539" fmla="*/ 1745195 w 1807195"/>
              <a:gd name="connsiteY5539" fmla="*/ 1232303 h 1503200"/>
              <a:gd name="connsiteX5540" fmla="*/ 1744515 w 1807195"/>
              <a:gd name="connsiteY5540" fmla="*/ 1233436 h 1503200"/>
              <a:gd name="connsiteX5541" fmla="*/ 1740888 w 1807195"/>
              <a:gd name="connsiteY5541" fmla="*/ 1232303 h 1503200"/>
              <a:gd name="connsiteX5542" fmla="*/ 1740095 w 1807195"/>
              <a:gd name="connsiteY5542" fmla="*/ 1230716 h 1503200"/>
              <a:gd name="connsiteX5543" fmla="*/ 1737601 w 1807195"/>
              <a:gd name="connsiteY5543" fmla="*/ 1230716 h 1503200"/>
              <a:gd name="connsiteX5544" fmla="*/ 1733861 w 1807195"/>
              <a:gd name="connsiteY5544" fmla="*/ 1232869 h 1503200"/>
              <a:gd name="connsiteX5545" fmla="*/ 1727513 w 1807195"/>
              <a:gd name="connsiteY5545" fmla="*/ 1235476 h 1503200"/>
              <a:gd name="connsiteX5546" fmla="*/ 1725473 w 1807195"/>
              <a:gd name="connsiteY5546" fmla="*/ 1236497 h 1503200"/>
              <a:gd name="connsiteX5547" fmla="*/ 1724226 w 1807195"/>
              <a:gd name="connsiteY5547" fmla="*/ 1237403 h 1503200"/>
              <a:gd name="connsiteX5548" fmla="*/ 1722866 w 1807195"/>
              <a:gd name="connsiteY5548" fmla="*/ 1239104 h 1503200"/>
              <a:gd name="connsiteX5549" fmla="*/ 1721733 w 1807195"/>
              <a:gd name="connsiteY5549" fmla="*/ 1242957 h 1503200"/>
              <a:gd name="connsiteX5550" fmla="*/ 1721279 w 1807195"/>
              <a:gd name="connsiteY5550" fmla="*/ 1243524 h 1503200"/>
              <a:gd name="connsiteX5551" fmla="*/ 1718219 w 1807195"/>
              <a:gd name="connsiteY5551" fmla="*/ 1246358 h 1503200"/>
              <a:gd name="connsiteX5552" fmla="*/ 1716972 w 1807195"/>
              <a:gd name="connsiteY5552" fmla="*/ 1246811 h 1503200"/>
              <a:gd name="connsiteX5553" fmla="*/ 1716972 w 1807195"/>
              <a:gd name="connsiteY5553" fmla="*/ 1247264 h 1503200"/>
              <a:gd name="connsiteX5554" fmla="*/ 1717425 w 1807195"/>
              <a:gd name="connsiteY5554" fmla="*/ 1248058 h 1503200"/>
              <a:gd name="connsiteX5555" fmla="*/ 1717425 w 1807195"/>
              <a:gd name="connsiteY5555" fmla="*/ 1248851 h 1503200"/>
              <a:gd name="connsiteX5556" fmla="*/ 1716632 w 1807195"/>
              <a:gd name="connsiteY5556" fmla="*/ 1251232 h 1503200"/>
              <a:gd name="connsiteX5557" fmla="*/ 1715045 w 1807195"/>
              <a:gd name="connsiteY5557" fmla="*/ 1253272 h 1503200"/>
              <a:gd name="connsiteX5558" fmla="*/ 1712778 w 1807195"/>
              <a:gd name="connsiteY5558" fmla="*/ 1254519 h 1503200"/>
              <a:gd name="connsiteX5559" fmla="*/ 1712098 w 1807195"/>
              <a:gd name="connsiteY5559" fmla="*/ 1255085 h 1503200"/>
              <a:gd name="connsiteX5560" fmla="*/ 1711645 w 1807195"/>
              <a:gd name="connsiteY5560" fmla="*/ 1255879 h 1503200"/>
              <a:gd name="connsiteX5561" fmla="*/ 1711645 w 1807195"/>
              <a:gd name="connsiteY5561" fmla="*/ 1256559 h 1503200"/>
              <a:gd name="connsiteX5562" fmla="*/ 1712325 w 1807195"/>
              <a:gd name="connsiteY5562" fmla="*/ 1257239 h 1503200"/>
              <a:gd name="connsiteX5563" fmla="*/ 1714025 w 1807195"/>
              <a:gd name="connsiteY5563" fmla="*/ 1258259 h 1503200"/>
              <a:gd name="connsiteX5564" fmla="*/ 1712892 w 1807195"/>
              <a:gd name="connsiteY5564" fmla="*/ 1258486 h 1503200"/>
              <a:gd name="connsiteX5565" fmla="*/ 1710965 w 1807195"/>
              <a:gd name="connsiteY5565" fmla="*/ 1258486 h 1503200"/>
              <a:gd name="connsiteX5566" fmla="*/ 1710398 w 1807195"/>
              <a:gd name="connsiteY5566" fmla="*/ 1259052 h 1503200"/>
              <a:gd name="connsiteX5567" fmla="*/ 1708924 w 1807195"/>
              <a:gd name="connsiteY5567" fmla="*/ 1261319 h 1503200"/>
              <a:gd name="connsiteX5568" fmla="*/ 1708244 w 1807195"/>
              <a:gd name="connsiteY5568" fmla="*/ 1262566 h 1503200"/>
              <a:gd name="connsiteX5569" fmla="*/ 1705297 w 1807195"/>
              <a:gd name="connsiteY5569" fmla="*/ 1270160 h 1503200"/>
              <a:gd name="connsiteX5570" fmla="*/ 1703144 w 1807195"/>
              <a:gd name="connsiteY5570" fmla="*/ 1275148 h 1503200"/>
              <a:gd name="connsiteX5571" fmla="*/ 1698723 w 1807195"/>
              <a:gd name="connsiteY5571" fmla="*/ 1284442 h 1503200"/>
              <a:gd name="connsiteX5572" fmla="*/ 1698723 w 1807195"/>
              <a:gd name="connsiteY5572" fmla="*/ 1285349 h 1503200"/>
              <a:gd name="connsiteX5573" fmla="*/ 1699290 w 1807195"/>
              <a:gd name="connsiteY5573" fmla="*/ 1287276 h 1503200"/>
              <a:gd name="connsiteX5574" fmla="*/ 1701330 w 1807195"/>
              <a:gd name="connsiteY5574" fmla="*/ 1289883 h 1503200"/>
              <a:gd name="connsiteX5575" fmla="*/ 1701330 w 1807195"/>
              <a:gd name="connsiteY5575" fmla="*/ 1290450 h 1503200"/>
              <a:gd name="connsiteX5576" fmla="*/ 1700197 w 1807195"/>
              <a:gd name="connsiteY5576" fmla="*/ 1290903 h 1503200"/>
              <a:gd name="connsiteX5577" fmla="*/ 1698043 w 1807195"/>
              <a:gd name="connsiteY5577" fmla="*/ 1289203 h 1503200"/>
              <a:gd name="connsiteX5578" fmla="*/ 1696910 w 1807195"/>
              <a:gd name="connsiteY5578" fmla="*/ 1288863 h 1503200"/>
              <a:gd name="connsiteX5579" fmla="*/ 1694983 w 1807195"/>
              <a:gd name="connsiteY5579" fmla="*/ 1290109 h 1503200"/>
              <a:gd name="connsiteX5580" fmla="*/ 1693396 w 1807195"/>
              <a:gd name="connsiteY5580" fmla="*/ 1291923 h 1503200"/>
              <a:gd name="connsiteX5581" fmla="*/ 1692716 w 1807195"/>
              <a:gd name="connsiteY5581" fmla="*/ 1293283 h 1503200"/>
              <a:gd name="connsiteX5582" fmla="*/ 1692716 w 1807195"/>
              <a:gd name="connsiteY5582" fmla="*/ 1295663 h 1503200"/>
              <a:gd name="connsiteX5583" fmla="*/ 1693169 w 1807195"/>
              <a:gd name="connsiteY5583" fmla="*/ 1297024 h 1503200"/>
              <a:gd name="connsiteX5584" fmla="*/ 1695096 w 1807195"/>
              <a:gd name="connsiteY5584" fmla="*/ 1297817 h 1503200"/>
              <a:gd name="connsiteX5585" fmla="*/ 1697477 w 1807195"/>
              <a:gd name="connsiteY5585" fmla="*/ 1297817 h 1503200"/>
              <a:gd name="connsiteX5586" fmla="*/ 1697250 w 1807195"/>
              <a:gd name="connsiteY5586" fmla="*/ 1298384 h 1503200"/>
              <a:gd name="connsiteX5587" fmla="*/ 1696003 w 1807195"/>
              <a:gd name="connsiteY5587" fmla="*/ 1299177 h 1503200"/>
              <a:gd name="connsiteX5588" fmla="*/ 1694983 w 1807195"/>
              <a:gd name="connsiteY5588" fmla="*/ 1302124 h 1503200"/>
              <a:gd name="connsiteX5589" fmla="*/ 1695323 w 1807195"/>
              <a:gd name="connsiteY5589" fmla="*/ 1303031 h 1503200"/>
              <a:gd name="connsiteX5590" fmla="*/ 1696116 w 1807195"/>
              <a:gd name="connsiteY5590" fmla="*/ 1304051 h 1503200"/>
              <a:gd name="connsiteX5591" fmla="*/ 1697137 w 1807195"/>
              <a:gd name="connsiteY5591" fmla="*/ 1304618 h 1503200"/>
              <a:gd name="connsiteX5592" fmla="*/ 1696796 w 1807195"/>
              <a:gd name="connsiteY5592" fmla="*/ 1304844 h 1503200"/>
              <a:gd name="connsiteX5593" fmla="*/ 1695890 w 1807195"/>
              <a:gd name="connsiteY5593" fmla="*/ 1304618 h 1503200"/>
              <a:gd name="connsiteX5594" fmla="*/ 1693056 w 1807195"/>
              <a:gd name="connsiteY5594" fmla="*/ 1302464 h 1503200"/>
              <a:gd name="connsiteX5595" fmla="*/ 1690336 w 1807195"/>
              <a:gd name="connsiteY5595" fmla="*/ 1301897 h 1503200"/>
              <a:gd name="connsiteX5596" fmla="*/ 1689542 w 1807195"/>
              <a:gd name="connsiteY5596" fmla="*/ 1301444 h 1503200"/>
              <a:gd name="connsiteX5597" fmla="*/ 1688636 w 1807195"/>
              <a:gd name="connsiteY5597" fmla="*/ 1301784 h 1503200"/>
              <a:gd name="connsiteX5598" fmla="*/ 1686822 w 1807195"/>
              <a:gd name="connsiteY5598" fmla="*/ 1304051 h 1503200"/>
              <a:gd name="connsiteX5599" fmla="*/ 1685802 w 1807195"/>
              <a:gd name="connsiteY5599" fmla="*/ 1307111 h 1503200"/>
              <a:gd name="connsiteX5600" fmla="*/ 1683875 w 1807195"/>
              <a:gd name="connsiteY5600" fmla="*/ 1311305 h 1503200"/>
              <a:gd name="connsiteX5601" fmla="*/ 1682968 w 1807195"/>
              <a:gd name="connsiteY5601" fmla="*/ 1314932 h 1503200"/>
              <a:gd name="connsiteX5602" fmla="*/ 1682401 w 1807195"/>
              <a:gd name="connsiteY5602" fmla="*/ 1315612 h 1503200"/>
              <a:gd name="connsiteX5603" fmla="*/ 1679795 w 1807195"/>
              <a:gd name="connsiteY5603" fmla="*/ 1315386 h 1503200"/>
              <a:gd name="connsiteX5604" fmla="*/ 1679114 w 1807195"/>
              <a:gd name="connsiteY5604" fmla="*/ 1314932 h 1503200"/>
              <a:gd name="connsiteX5605" fmla="*/ 1678548 w 1807195"/>
              <a:gd name="connsiteY5605" fmla="*/ 1314139 h 1503200"/>
              <a:gd name="connsiteX5606" fmla="*/ 1678888 w 1807195"/>
              <a:gd name="connsiteY5606" fmla="*/ 1313005 h 1503200"/>
              <a:gd name="connsiteX5607" fmla="*/ 1680248 w 1807195"/>
              <a:gd name="connsiteY5607" fmla="*/ 1311419 h 1503200"/>
              <a:gd name="connsiteX5608" fmla="*/ 1679795 w 1807195"/>
              <a:gd name="connsiteY5608" fmla="*/ 1311419 h 1503200"/>
              <a:gd name="connsiteX5609" fmla="*/ 1675261 w 1807195"/>
              <a:gd name="connsiteY5609" fmla="*/ 1314819 h 1503200"/>
              <a:gd name="connsiteX5610" fmla="*/ 1673107 w 1807195"/>
              <a:gd name="connsiteY5610" fmla="*/ 1316746 h 1503200"/>
              <a:gd name="connsiteX5611" fmla="*/ 1673107 w 1807195"/>
              <a:gd name="connsiteY5611" fmla="*/ 1317766 h 1503200"/>
              <a:gd name="connsiteX5612" fmla="*/ 1677641 w 1807195"/>
              <a:gd name="connsiteY5612" fmla="*/ 1317766 h 1503200"/>
              <a:gd name="connsiteX5613" fmla="*/ 1682175 w 1807195"/>
              <a:gd name="connsiteY5613" fmla="*/ 1317199 h 1503200"/>
              <a:gd name="connsiteX5614" fmla="*/ 1684555 w 1807195"/>
              <a:gd name="connsiteY5614" fmla="*/ 1317426 h 1503200"/>
              <a:gd name="connsiteX5615" fmla="*/ 1686935 w 1807195"/>
              <a:gd name="connsiteY5615" fmla="*/ 1317993 h 1503200"/>
              <a:gd name="connsiteX5616" fmla="*/ 1690222 w 1807195"/>
              <a:gd name="connsiteY5616" fmla="*/ 1317766 h 1503200"/>
              <a:gd name="connsiteX5617" fmla="*/ 1690222 w 1807195"/>
              <a:gd name="connsiteY5617" fmla="*/ 1317993 h 1503200"/>
              <a:gd name="connsiteX5618" fmla="*/ 1686709 w 1807195"/>
              <a:gd name="connsiteY5618" fmla="*/ 1320033 h 1503200"/>
              <a:gd name="connsiteX5619" fmla="*/ 1684668 w 1807195"/>
              <a:gd name="connsiteY5619" fmla="*/ 1320940 h 1503200"/>
              <a:gd name="connsiteX5620" fmla="*/ 1682515 w 1807195"/>
              <a:gd name="connsiteY5620" fmla="*/ 1323320 h 1503200"/>
              <a:gd name="connsiteX5621" fmla="*/ 1677414 w 1807195"/>
              <a:gd name="connsiteY5621" fmla="*/ 1327967 h 1503200"/>
              <a:gd name="connsiteX5622" fmla="*/ 1671067 w 1807195"/>
              <a:gd name="connsiteY5622" fmla="*/ 1332614 h 1503200"/>
              <a:gd name="connsiteX5623" fmla="*/ 1669707 w 1807195"/>
              <a:gd name="connsiteY5623" fmla="*/ 1334315 h 1503200"/>
              <a:gd name="connsiteX5624" fmla="*/ 1669253 w 1807195"/>
              <a:gd name="connsiteY5624" fmla="*/ 1335561 h 1503200"/>
              <a:gd name="connsiteX5625" fmla="*/ 1669253 w 1807195"/>
              <a:gd name="connsiteY5625" fmla="*/ 1336241 h 1503200"/>
              <a:gd name="connsiteX5626" fmla="*/ 1670047 w 1807195"/>
              <a:gd name="connsiteY5626" fmla="*/ 1339869 h 1503200"/>
              <a:gd name="connsiteX5627" fmla="*/ 1671294 w 1807195"/>
              <a:gd name="connsiteY5627" fmla="*/ 1342702 h 1503200"/>
              <a:gd name="connsiteX5628" fmla="*/ 1672087 w 1807195"/>
              <a:gd name="connsiteY5628" fmla="*/ 1343609 h 1503200"/>
              <a:gd name="connsiteX5629" fmla="*/ 1674127 w 1807195"/>
              <a:gd name="connsiteY5629" fmla="*/ 1344516 h 1503200"/>
              <a:gd name="connsiteX5630" fmla="*/ 1677754 w 1807195"/>
              <a:gd name="connsiteY5630" fmla="*/ 1344289 h 1503200"/>
              <a:gd name="connsiteX5631" fmla="*/ 1684442 w 1807195"/>
              <a:gd name="connsiteY5631" fmla="*/ 1343042 h 1503200"/>
              <a:gd name="connsiteX5632" fmla="*/ 1686595 w 1807195"/>
              <a:gd name="connsiteY5632" fmla="*/ 1342362 h 1503200"/>
              <a:gd name="connsiteX5633" fmla="*/ 1688296 w 1807195"/>
              <a:gd name="connsiteY5633" fmla="*/ 1341455 h 1503200"/>
              <a:gd name="connsiteX5634" fmla="*/ 1690109 w 1807195"/>
              <a:gd name="connsiteY5634" fmla="*/ 1340095 h 1503200"/>
              <a:gd name="connsiteX5635" fmla="*/ 1690336 w 1807195"/>
              <a:gd name="connsiteY5635" fmla="*/ 1340435 h 1503200"/>
              <a:gd name="connsiteX5636" fmla="*/ 1690336 w 1807195"/>
              <a:gd name="connsiteY5636" fmla="*/ 1341682 h 1503200"/>
              <a:gd name="connsiteX5637" fmla="*/ 1692149 w 1807195"/>
              <a:gd name="connsiteY5637" fmla="*/ 1341909 h 1503200"/>
              <a:gd name="connsiteX5638" fmla="*/ 1698610 w 1807195"/>
              <a:gd name="connsiteY5638" fmla="*/ 1341909 h 1503200"/>
              <a:gd name="connsiteX5639" fmla="*/ 1699403 w 1807195"/>
              <a:gd name="connsiteY5639" fmla="*/ 1342135 h 1503200"/>
              <a:gd name="connsiteX5640" fmla="*/ 1703937 w 1807195"/>
              <a:gd name="connsiteY5640" fmla="*/ 1343156 h 1503200"/>
              <a:gd name="connsiteX5641" fmla="*/ 1707791 w 1807195"/>
              <a:gd name="connsiteY5641" fmla="*/ 1343156 h 1503200"/>
              <a:gd name="connsiteX5642" fmla="*/ 1718446 w 1807195"/>
              <a:gd name="connsiteY5642" fmla="*/ 1344629 h 1503200"/>
              <a:gd name="connsiteX5643" fmla="*/ 1722073 w 1807195"/>
              <a:gd name="connsiteY5643" fmla="*/ 1344856 h 1503200"/>
              <a:gd name="connsiteX5644" fmla="*/ 1723093 w 1807195"/>
              <a:gd name="connsiteY5644" fmla="*/ 1344062 h 1503200"/>
              <a:gd name="connsiteX5645" fmla="*/ 1728420 w 1807195"/>
              <a:gd name="connsiteY5645" fmla="*/ 1343382 h 1503200"/>
              <a:gd name="connsiteX5646" fmla="*/ 1731140 w 1807195"/>
              <a:gd name="connsiteY5646" fmla="*/ 1342362 h 1503200"/>
              <a:gd name="connsiteX5647" fmla="*/ 1732387 w 1807195"/>
              <a:gd name="connsiteY5647" fmla="*/ 1342362 h 1503200"/>
              <a:gd name="connsiteX5648" fmla="*/ 1733294 w 1807195"/>
              <a:gd name="connsiteY5648" fmla="*/ 1341909 h 1503200"/>
              <a:gd name="connsiteX5649" fmla="*/ 1734767 w 1807195"/>
              <a:gd name="connsiteY5649" fmla="*/ 1339075 h 1503200"/>
              <a:gd name="connsiteX5650" fmla="*/ 1735334 w 1807195"/>
              <a:gd name="connsiteY5650" fmla="*/ 1338622 h 1503200"/>
              <a:gd name="connsiteX5651" fmla="*/ 1736014 w 1807195"/>
              <a:gd name="connsiteY5651" fmla="*/ 1339075 h 1503200"/>
              <a:gd name="connsiteX5652" fmla="*/ 1737488 w 1807195"/>
              <a:gd name="connsiteY5652" fmla="*/ 1339302 h 1503200"/>
              <a:gd name="connsiteX5653" fmla="*/ 1739528 w 1807195"/>
              <a:gd name="connsiteY5653" fmla="*/ 1338508 h 1503200"/>
              <a:gd name="connsiteX5654" fmla="*/ 1740775 w 1807195"/>
              <a:gd name="connsiteY5654" fmla="*/ 1337715 h 1503200"/>
              <a:gd name="connsiteX5655" fmla="*/ 1741002 w 1807195"/>
              <a:gd name="connsiteY5655" fmla="*/ 1338622 h 1503200"/>
              <a:gd name="connsiteX5656" fmla="*/ 1740548 w 1807195"/>
              <a:gd name="connsiteY5656" fmla="*/ 1344062 h 1503200"/>
              <a:gd name="connsiteX5657" fmla="*/ 1736128 w 1807195"/>
              <a:gd name="connsiteY5657" fmla="*/ 1345989 h 1503200"/>
              <a:gd name="connsiteX5658" fmla="*/ 1735221 w 1807195"/>
              <a:gd name="connsiteY5658" fmla="*/ 1346556 h 1503200"/>
              <a:gd name="connsiteX5659" fmla="*/ 1736128 w 1807195"/>
              <a:gd name="connsiteY5659" fmla="*/ 1346556 h 1503200"/>
              <a:gd name="connsiteX5660" fmla="*/ 1740662 w 1807195"/>
              <a:gd name="connsiteY5660" fmla="*/ 1345763 h 1503200"/>
              <a:gd name="connsiteX5661" fmla="*/ 1741682 w 1807195"/>
              <a:gd name="connsiteY5661" fmla="*/ 1346103 h 1503200"/>
              <a:gd name="connsiteX5662" fmla="*/ 1742475 w 1807195"/>
              <a:gd name="connsiteY5662" fmla="*/ 1346556 h 1503200"/>
              <a:gd name="connsiteX5663" fmla="*/ 1746556 w 1807195"/>
              <a:gd name="connsiteY5663" fmla="*/ 1347463 h 1503200"/>
              <a:gd name="connsiteX5664" fmla="*/ 1748142 w 1807195"/>
              <a:gd name="connsiteY5664" fmla="*/ 1347236 h 1503200"/>
              <a:gd name="connsiteX5665" fmla="*/ 1748936 w 1807195"/>
              <a:gd name="connsiteY5665" fmla="*/ 1347009 h 1503200"/>
              <a:gd name="connsiteX5666" fmla="*/ 1749503 w 1807195"/>
              <a:gd name="connsiteY5666" fmla="*/ 1346556 h 1503200"/>
              <a:gd name="connsiteX5667" fmla="*/ 1749956 w 1807195"/>
              <a:gd name="connsiteY5667" fmla="*/ 1345196 h 1503200"/>
              <a:gd name="connsiteX5668" fmla="*/ 1750409 w 1807195"/>
              <a:gd name="connsiteY5668" fmla="*/ 1342589 h 1503200"/>
              <a:gd name="connsiteX5669" fmla="*/ 1750863 w 1807195"/>
              <a:gd name="connsiteY5669" fmla="*/ 1342135 h 1503200"/>
              <a:gd name="connsiteX5670" fmla="*/ 1754377 w 1807195"/>
              <a:gd name="connsiteY5670" fmla="*/ 1342475 h 1503200"/>
              <a:gd name="connsiteX5671" fmla="*/ 1756870 w 1807195"/>
              <a:gd name="connsiteY5671" fmla="*/ 1342249 h 1503200"/>
              <a:gd name="connsiteX5672" fmla="*/ 1757663 w 1807195"/>
              <a:gd name="connsiteY5672" fmla="*/ 1342929 h 1503200"/>
              <a:gd name="connsiteX5673" fmla="*/ 1759477 w 1807195"/>
              <a:gd name="connsiteY5673" fmla="*/ 1343269 h 1503200"/>
              <a:gd name="connsiteX5674" fmla="*/ 1760610 w 1807195"/>
              <a:gd name="connsiteY5674" fmla="*/ 1343042 h 1503200"/>
              <a:gd name="connsiteX5675" fmla="*/ 1762764 w 1807195"/>
              <a:gd name="connsiteY5675" fmla="*/ 1342022 h 1503200"/>
              <a:gd name="connsiteX5676" fmla="*/ 1762537 w 1807195"/>
              <a:gd name="connsiteY5676" fmla="*/ 1342702 h 1503200"/>
              <a:gd name="connsiteX5677" fmla="*/ 1761064 w 1807195"/>
              <a:gd name="connsiteY5677" fmla="*/ 1344629 h 1503200"/>
              <a:gd name="connsiteX5678" fmla="*/ 1758910 w 1807195"/>
              <a:gd name="connsiteY5678" fmla="*/ 1346103 h 1503200"/>
              <a:gd name="connsiteX5679" fmla="*/ 1754490 w 1807195"/>
              <a:gd name="connsiteY5679" fmla="*/ 1348029 h 1503200"/>
              <a:gd name="connsiteX5680" fmla="*/ 1750976 w 1807195"/>
              <a:gd name="connsiteY5680" fmla="*/ 1353357 h 1503200"/>
              <a:gd name="connsiteX5681" fmla="*/ 1750183 w 1807195"/>
              <a:gd name="connsiteY5681" fmla="*/ 1354377 h 1503200"/>
              <a:gd name="connsiteX5682" fmla="*/ 1748369 w 1807195"/>
              <a:gd name="connsiteY5682" fmla="*/ 1356077 h 1503200"/>
              <a:gd name="connsiteX5683" fmla="*/ 1745989 w 1807195"/>
              <a:gd name="connsiteY5683" fmla="*/ 1357211 h 1503200"/>
              <a:gd name="connsiteX5684" fmla="*/ 1742702 w 1807195"/>
              <a:gd name="connsiteY5684" fmla="*/ 1358004 h 1503200"/>
              <a:gd name="connsiteX5685" fmla="*/ 1741342 w 1807195"/>
              <a:gd name="connsiteY5685" fmla="*/ 1358571 h 1503200"/>
              <a:gd name="connsiteX5686" fmla="*/ 1739641 w 1807195"/>
              <a:gd name="connsiteY5686" fmla="*/ 1360044 h 1503200"/>
              <a:gd name="connsiteX5687" fmla="*/ 1738961 w 1807195"/>
              <a:gd name="connsiteY5687" fmla="*/ 1361291 h 1503200"/>
              <a:gd name="connsiteX5688" fmla="*/ 1738961 w 1807195"/>
              <a:gd name="connsiteY5688" fmla="*/ 1361744 h 1503200"/>
              <a:gd name="connsiteX5689" fmla="*/ 1738961 w 1807195"/>
              <a:gd name="connsiteY5689" fmla="*/ 1362538 h 1503200"/>
              <a:gd name="connsiteX5690" fmla="*/ 1740435 w 1807195"/>
              <a:gd name="connsiteY5690" fmla="*/ 1363671 h 1503200"/>
              <a:gd name="connsiteX5691" fmla="*/ 1741115 w 1807195"/>
              <a:gd name="connsiteY5691" fmla="*/ 1364011 h 1503200"/>
              <a:gd name="connsiteX5692" fmla="*/ 1742248 w 1807195"/>
              <a:gd name="connsiteY5692" fmla="*/ 1364238 h 1503200"/>
              <a:gd name="connsiteX5693" fmla="*/ 1745082 w 1807195"/>
              <a:gd name="connsiteY5693" fmla="*/ 1363898 h 1503200"/>
              <a:gd name="connsiteX5694" fmla="*/ 1747576 w 1807195"/>
              <a:gd name="connsiteY5694" fmla="*/ 1362991 h 1503200"/>
              <a:gd name="connsiteX5695" fmla="*/ 1748596 w 1807195"/>
              <a:gd name="connsiteY5695" fmla="*/ 1362991 h 1503200"/>
              <a:gd name="connsiteX5696" fmla="*/ 1750183 w 1807195"/>
              <a:gd name="connsiteY5696" fmla="*/ 1363445 h 1503200"/>
              <a:gd name="connsiteX5697" fmla="*/ 1751883 w 1807195"/>
              <a:gd name="connsiteY5697" fmla="*/ 1363218 h 1503200"/>
              <a:gd name="connsiteX5698" fmla="*/ 1753130 w 1807195"/>
              <a:gd name="connsiteY5698" fmla="*/ 1362198 h 1503200"/>
              <a:gd name="connsiteX5699" fmla="*/ 1755510 w 1807195"/>
              <a:gd name="connsiteY5699" fmla="*/ 1359251 h 1503200"/>
              <a:gd name="connsiteX5700" fmla="*/ 1756303 w 1807195"/>
              <a:gd name="connsiteY5700" fmla="*/ 1357664 h 1503200"/>
              <a:gd name="connsiteX5701" fmla="*/ 1756530 w 1807195"/>
              <a:gd name="connsiteY5701" fmla="*/ 1355737 h 1503200"/>
              <a:gd name="connsiteX5702" fmla="*/ 1761291 w 1807195"/>
              <a:gd name="connsiteY5702" fmla="*/ 1349843 h 1503200"/>
              <a:gd name="connsiteX5703" fmla="*/ 1762424 w 1807195"/>
              <a:gd name="connsiteY5703" fmla="*/ 1349503 h 1503200"/>
              <a:gd name="connsiteX5704" fmla="*/ 1763558 w 1807195"/>
              <a:gd name="connsiteY5704" fmla="*/ 1349503 h 1503200"/>
              <a:gd name="connsiteX5705" fmla="*/ 1765484 w 1807195"/>
              <a:gd name="connsiteY5705" fmla="*/ 1349276 h 1503200"/>
              <a:gd name="connsiteX5706" fmla="*/ 1767071 w 1807195"/>
              <a:gd name="connsiteY5706" fmla="*/ 1347916 h 1503200"/>
              <a:gd name="connsiteX5707" fmla="*/ 1769111 w 1807195"/>
              <a:gd name="connsiteY5707" fmla="*/ 1345423 h 1503200"/>
              <a:gd name="connsiteX5708" fmla="*/ 1769338 w 1807195"/>
              <a:gd name="connsiteY5708" fmla="*/ 1345763 h 1503200"/>
              <a:gd name="connsiteX5709" fmla="*/ 1767751 w 1807195"/>
              <a:gd name="connsiteY5709" fmla="*/ 1348823 h 1503200"/>
              <a:gd name="connsiteX5710" fmla="*/ 1767298 w 1807195"/>
              <a:gd name="connsiteY5710" fmla="*/ 1350183 h 1503200"/>
              <a:gd name="connsiteX5711" fmla="*/ 1768771 w 1807195"/>
              <a:gd name="connsiteY5711" fmla="*/ 1349390 h 1503200"/>
              <a:gd name="connsiteX5712" fmla="*/ 1769452 w 1807195"/>
              <a:gd name="connsiteY5712" fmla="*/ 1348710 h 1503200"/>
              <a:gd name="connsiteX5713" fmla="*/ 1769905 w 1807195"/>
              <a:gd name="connsiteY5713" fmla="*/ 1347689 h 1503200"/>
              <a:gd name="connsiteX5714" fmla="*/ 1770472 w 1807195"/>
              <a:gd name="connsiteY5714" fmla="*/ 1345082 h 1503200"/>
              <a:gd name="connsiteX5715" fmla="*/ 1773985 w 1807195"/>
              <a:gd name="connsiteY5715" fmla="*/ 1339075 h 1503200"/>
              <a:gd name="connsiteX5716" fmla="*/ 1774325 w 1807195"/>
              <a:gd name="connsiteY5716" fmla="*/ 1336922 h 1503200"/>
              <a:gd name="connsiteX5717" fmla="*/ 1774892 w 1807195"/>
              <a:gd name="connsiteY5717" fmla="*/ 1336582 h 1503200"/>
              <a:gd name="connsiteX5718" fmla="*/ 1777839 w 1807195"/>
              <a:gd name="connsiteY5718" fmla="*/ 1338055 h 1503200"/>
              <a:gd name="connsiteX5719" fmla="*/ 1779086 w 1807195"/>
              <a:gd name="connsiteY5719" fmla="*/ 1339415 h 1503200"/>
              <a:gd name="connsiteX5720" fmla="*/ 1780106 w 1807195"/>
              <a:gd name="connsiteY5720" fmla="*/ 1342589 h 1503200"/>
              <a:gd name="connsiteX5721" fmla="*/ 1780900 w 1807195"/>
              <a:gd name="connsiteY5721" fmla="*/ 1346329 h 1503200"/>
              <a:gd name="connsiteX5722" fmla="*/ 1781353 w 1807195"/>
              <a:gd name="connsiteY5722" fmla="*/ 1347576 h 1503200"/>
              <a:gd name="connsiteX5723" fmla="*/ 1781920 w 1807195"/>
              <a:gd name="connsiteY5723" fmla="*/ 1348256 h 1503200"/>
              <a:gd name="connsiteX5724" fmla="*/ 1781466 w 1807195"/>
              <a:gd name="connsiteY5724" fmla="*/ 1349730 h 1503200"/>
              <a:gd name="connsiteX5725" fmla="*/ 1779426 w 1807195"/>
              <a:gd name="connsiteY5725" fmla="*/ 1353243 h 1503200"/>
              <a:gd name="connsiteX5726" fmla="*/ 1776932 w 1807195"/>
              <a:gd name="connsiteY5726" fmla="*/ 1358117 h 1503200"/>
              <a:gd name="connsiteX5727" fmla="*/ 1775686 w 1807195"/>
              <a:gd name="connsiteY5727" fmla="*/ 1361404 h 1503200"/>
              <a:gd name="connsiteX5728" fmla="*/ 1775346 w 1807195"/>
              <a:gd name="connsiteY5728" fmla="*/ 1362765 h 1503200"/>
              <a:gd name="connsiteX5729" fmla="*/ 1775346 w 1807195"/>
              <a:gd name="connsiteY5729" fmla="*/ 1363785 h 1503200"/>
              <a:gd name="connsiteX5730" fmla="*/ 1776139 w 1807195"/>
              <a:gd name="connsiteY5730" fmla="*/ 1364918 h 1503200"/>
              <a:gd name="connsiteX5731" fmla="*/ 1776706 w 1807195"/>
              <a:gd name="connsiteY5731" fmla="*/ 1365258 h 1503200"/>
              <a:gd name="connsiteX5732" fmla="*/ 1777272 w 1807195"/>
              <a:gd name="connsiteY5732" fmla="*/ 1365258 h 1503200"/>
              <a:gd name="connsiteX5733" fmla="*/ 1778633 w 1807195"/>
              <a:gd name="connsiteY5733" fmla="*/ 1364805 h 1503200"/>
              <a:gd name="connsiteX5734" fmla="*/ 1781693 w 1807195"/>
              <a:gd name="connsiteY5734" fmla="*/ 1362084 h 1503200"/>
              <a:gd name="connsiteX5735" fmla="*/ 1783393 w 1807195"/>
              <a:gd name="connsiteY5735" fmla="*/ 1360044 h 1503200"/>
              <a:gd name="connsiteX5736" fmla="*/ 1784980 w 1807195"/>
              <a:gd name="connsiteY5736" fmla="*/ 1357777 h 1503200"/>
              <a:gd name="connsiteX5737" fmla="*/ 1786227 w 1807195"/>
              <a:gd name="connsiteY5737" fmla="*/ 1356530 h 1503200"/>
              <a:gd name="connsiteX5738" fmla="*/ 1787020 w 1807195"/>
              <a:gd name="connsiteY5738" fmla="*/ 1356304 h 1503200"/>
              <a:gd name="connsiteX5739" fmla="*/ 1787360 w 1807195"/>
              <a:gd name="connsiteY5739" fmla="*/ 1356644 h 1503200"/>
              <a:gd name="connsiteX5740" fmla="*/ 1787360 w 1807195"/>
              <a:gd name="connsiteY5740" fmla="*/ 1357551 h 1503200"/>
              <a:gd name="connsiteX5741" fmla="*/ 1786680 w 1807195"/>
              <a:gd name="connsiteY5741" fmla="*/ 1360044 h 1503200"/>
              <a:gd name="connsiteX5742" fmla="*/ 1787360 w 1807195"/>
              <a:gd name="connsiteY5742" fmla="*/ 1361518 h 1503200"/>
              <a:gd name="connsiteX5743" fmla="*/ 1787134 w 1807195"/>
              <a:gd name="connsiteY5743" fmla="*/ 1363445 h 1503200"/>
              <a:gd name="connsiteX5744" fmla="*/ 1786680 w 1807195"/>
              <a:gd name="connsiteY5744" fmla="*/ 1369225 h 1503200"/>
              <a:gd name="connsiteX5745" fmla="*/ 1787247 w 1807195"/>
              <a:gd name="connsiteY5745" fmla="*/ 1370359 h 1503200"/>
              <a:gd name="connsiteX5746" fmla="*/ 1787700 w 1807195"/>
              <a:gd name="connsiteY5746" fmla="*/ 1370699 h 1503200"/>
              <a:gd name="connsiteX5747" fmla="*/ 1788380 w 1807195"/>
              <a:gd name="connsiteY5747" fmla="*/ 1370699 h 1503200"/>
              <a:gd name="connsiteX5748" fmla="*/ 1791554 w 1807195"/>
              <a:gd name="connsiteY5748" fmla="*/ 1368432 h 1503200"/>
              <a:gd name="connsiteX5749" fmla="*/ 1792801 w 1807195"/>
              <a:gd name="connsiteY5749" fmla="*/ 1368205 h 1503200"/>
              <a:gd name="connsiteX5750" fmla="*/ 1793481 w 1807195"/>
              <a:gd name="connsiteY5750" fmla="*/ 1368205 h 1503200"/>
              <a:gd name="connsiteX5751" fmla="*/ 1794274 w 1807195"/>
              <a:gd name="connsiteY5751" fmla="*/ 1368772 h 1503200"/>
              <a:gd name="connsiteX5752" fmla="*/ 1795068 w 1807195"/>
              <a:gd name="connsiteY5752" fmla="*/ 1369792 h 1503200"/>
              <a:gd name="connsiteX5753" fmla="*/ 1795975 w 1807195"/>
              <a:gd name="connsiteY5753" fmla="*/ 1370132 h 1503200"/>
              <a:gd name="connsiteX5754" fmla="*/ 1796995 w 1807195"/>
              <a:gd name="connsiteY5754" fmla="*/ 1369905 h 1503200"/>
              <a:gd name="connsiteX5755" fmla="*/ 1797902 w 1807195"/>
              <a:gd name="connsiteY5755" fmla="*/ 1369225 h 1503200"/>
              <a:gd name="connsiteX5756" fmla="*/ 1798695 w 1807195"/>
              <a:gd name="connsiteY5756" fmla="*/ 1368092 h 1503200"/>
              <a:gd name="connsiteX5757" fmla="*/ 1800168 w 1807195"/>
              <a:gd name="connsiteY5757" fmla="*/ 1365372 h 1503200"/>
              <a:gd name="connsiteX5758" fmla="*/ 1801642 w 1807195"/>
              <a:gd name="connsiteY5758" fmla="*/ 1361064 h 1503200"/>
              <a:gd name="connsiteX5759" fmla="*/ 1801642 w 1807195"/>
              <a:gd name="connsiteY5759" fmla="*/ 1360044 h 1503200"/>
              <a:gd name="connsiteX5760" fmla="*/ 1801642 w 1807195"/>
              <a:gd name="connsiteY5760" fmla="*/ 1359024 h 1503200"/>
              <a:gd name="connsiteX5761" fmla="*/ 1801188 w 1807195"/>
              <a:gd name="connsiteY5761" fmla="*/ 1357437 h 1503200"/>
              <a:gd name="connsiteX5762" fmla="*/ 1805836 w 1807195"/>
              <a:gd name="connsiteY5762" fmla="*/ 1348483 h 1503200"/>
              <a:gd name="connsiteX5763" fmla="*/ 1806176 w 1807195"/>
              <a:gd name="connsiteY5763" fmla="*/ 1347236 h 1503200"/>
              <a:gd name="connsiteX5764" fmla="*/ 1806516 w 1807195"/>
              <a:gd name="connsiteY5764" fmla="*/ 1344969 h 1503200"/>
              <a:gd name="connsiteX5765" fmla="*/ 1806176 w 1807195"/>
              <a:gd name="connsiteY5765" fmla="*/ 1342929 h 1503200"/>
              <a:gd name="connsiteX5766" fmla="*/ 1777386 w 1807195"/>
              <a:gd name="connsiteY5766" fmla="*/ 1342929 h 1503200"/>
              <a:gd name="connsiteX5767" fmla="*/ 1776592 w 1807195"/>
              <a:gd name="connsiteY5767" fmla="*/ 1344062 h 1503200"/>
              <a:gd name="connsiteX5768" fmla="*/ 1775686 w 1807195"/>
              <a:gd name="connsiteY5768" fmla="*/ 1344629 h 1503200"/>
              <a:gd name="connsiteX5769" fmla="*/ 1775459 w 1807195"/>
              <a:gd name="connsiteY5769" fmla="*/ 1345196 h 1503200"/>
              <a:gd name="connsiteX5770" fmla="*/ 1775459 w 1807195"/>
              <a:gd name="connsiteY5770" fmla="*/ 1345876 h 1503200"/>
              <a:gd name="connsiteX5771" fmla="*/ 1774779 w 1807195"/>
              <a:gd name="connsiteY5771" fmla="*/ 1347009 h 1503200"/>
              <a:gd name="connsiteX5772" fmla="*/ 1773532 w 1807195"/>
              <a:gd name="connsiteY5772" fmla="*/ 1348710 h 1503200"/>
              <a:gd name="connsiteX5773" fmla="*/ 1773532 w 1807195"/>
              <a:gd name="connsiteY5773" fmla="*/ 1349503 h 1503200"/>
              <a:gd name="connsiteX5774" fmla="*/ 1774439 w 1807195"/>
              <a:gd name="connsiteY5774" fmla="*/ 1349503 h 1503200"/>
              <a:gd name="connsiteX5775" fmla="*/ 1775459 w 1807195"/>
              <a:gd name="connsiteY5775" fmla="*/ 1348483 h 1503200"/>
              <a:gd name="connsiteX5776" fmla="*/ 1777046 w 1807195"/>
              <a:gd name="connsiteY5776" fmla="*/ 1344856 h 1503200"/>
              <a:gd name="connsiteX5777" fmla="*/ 1777499 w 1807195"/>
              <a:gd name="connsiteY5777" fmla="*/ 1342816 h 1503200"/>
              <a:gd name="connsiteX5778" fmla="*/ 1257692 w 1807195"/>
              <a:gd name="connsiteY5778" fmla="*/ 1219495 h 1503200"/>
              <a:gd name="connsiteX5779" fmla="*/ 1259619 w 1807195"/>
              <a:gd name="connsiteY5779" fmla="*/ 1219721 h 1503200"/>
              <a:gd name="connsiteX5780" fmla="*/ 1260413 w 1807195"/>
              <a:gd name="connsiteY5780" fmla="*/ 1219495 h 1503200"/>
              <a:gd name="connsiteX5781" fmla="*/ 1261093 w 1807195"/>
              <a:gd name="connsiteY5781" fmla="*/ 1219041 h 1503200"/>
              <a:gd name="connsiteX5782" fmla="*/ 1261546 w 1807195"/>
              <a:gd name="connsiteY5782" fmla="*/ 1218361 h 1503200"/>
              <a:gd name="connsiteX5783" fmla="*/ 1261773 w 1807195"/>
              <a:gd name="connsiteY5783" fmla="*/ 1217454 h 1503200"/>
              <a:gd name="connsiteX5784" fmla="*/ 1262680 w 1807195"/>
              <a:gd name="connsiteY5784" fmla="*/ 1216094 h 1503200"/>
              <a:gd name="connsiteX5785" fmla="*/ 1262680 w 1807195"/>
              <a:gd name="connsiteY5785" fmla="*/ 1215641 h 1503200"/>
              <a:gd name="connsiteX5786" fmla="*/ 1261319 w 1807195"/>
              <a:gd name="connsiteY5786" fmla="*/ 1215301 h 1503200"/>
              <a:gd name="connsiteX5787" fmla="*/ 1254972 w 1807195"/>
              <a:gd name="connsiteY5787" fmla="*/ 1217908 h 1503200"/>
              <a:gd name="connsiteX5788" fmla="*/ 1255879 w 1807195"/>
              <a:gd name="connsiteY5788" fmla="*/ 1218815 h 1503200"/>
              <a:gd name="connsiteX5789" fmla="*/ 1257466 w 1807195"/>
              <a:gd name="connsiteY5789" fmla="*/ 1219608 h 1503200"/>
              <a:gd name="connsiteX5790" fmla="*/ 1561801 w 1807195"/>
              <a:gd name="connsiteY5790" fmla="*/ 1340095 h 1503200"/>
              <a:gd name="connsiteX5791" fmla="*/ 1562708 w 1807195"/>
              <a:gd name="connsiteY5791" fmla="*/ 1340095 h 1503200"/>
              <a:gd name="connsiteX5792" fmla="*/ 1564521 w 1807195"/>
              <a:gd name="connsiteY5792" fmla="*/ 1338282 h 1503200"/>
              <a:gd name="connsiteX5793" fmla="*/ 1565088 w 1807195"/>
              <a:gd name="connsiteY5793" fmla="*/ 1336241 h 1503200"/>
              <a:gd name="connsiteX5794" fmla="*/ 1563954 w 1807195"/>
              <a:gd name="connsiteY5794" fmla="*/ 1336808 h 1503200"/>
              <a:gd name="connsiteX5795" fmla="*/ 1563388 w 1807195"/>
              <a:gd name="connsiteY5795" fmla="*/ 1336582 h 1503200"/>
              <a:gd name="connsiteX5796" fmla="*/ 1561914 w 1807195"/>
              <a:gd name="connsiteY5796" fmla="*/ 1336808 h 1503200"/>
              <a:gd name="connsiteX5797" fmla="*/ 1561914 w 1807195"/>
              <a:gd name="connsiteY5797" fmla="*/ 1338735 h 1503200"/>
              <a:gd name="connsiteX5798" fmla="*/ 1561461 w 1807195"/>
              <a:gd name="connsiteY5798" fmla="*/ 1339869 h 1503200"/>
              <a:gd name="connsiteX5799" fmla="*/ 1561914 w 1807195"/>
              <a:gd name="connsiteY5799" fmla="*/ 1339869 h 1503200"/>
              <a:gd name="connsiteX5800" fmla="*/ 1621534 w 1807195"/>
              <a:gd name="connsiteY5800" fmla="*/ 1301784 h 1503200"/>
              <a:gd name="connsiteX5801" fmla="*/ 1622555 w 1807195"/>
              <a:gd name="connsiteY5801" fmla="*/ 1300877 h 1503200"/>
              <a:gd name="connsiteX5802" fmla="*/ 1621761 w 1807195"/>
              <a:gd name="connsiteY5802" fmla="*/ 1299064 h 1503200"/>
              <a:gd name="connsiteX5803" fmla="*/ 1620061 w 1807195"/>
              <a:gd name="connsiteY5803" fmla="*/ 1296797 h 1503200"/>
              <a:gd name="connsiteX5804" fmla="*/ 1615414 w 1807195"/>
              <a:gd name="connsiteY5804" fmla="*/ 1293737 h 1503200"/>
              <a:gd name="connsiteX5805" fmla="*/ 1613600 w 1807195"/>
              <a:gd name="connsiteY5805" fmla="*/ 1293283 h 1503200"/>
              <a:gd name="connsiteX5806" fmla="*/ 1603399 w 1807195"/>
              <a:gd name="connsiteY5806" fmla="*/ 1287049 h 1503200"/>
              <a:gd name="connsiteX5807" fmla="*/ 1598752 w 1807195"/>
              <a:gd name="connsiteY5807" fmla="*/ 1284669 h 1503200"/>
              <a:gd name="connsiteX5808" fmla="*/ 1593991 w 1807195"/>
              <a:gd name="connsiteY5808" fmla="*/ 1282742 h 1503200"/>
              <a:gd name="connsiteX5809" fmla="*/ 1589797 w 1807195"/>
              <a:gd name="connsiteY5809" fmla="*/ 1281495 h 1503200"/>
              <a:gd name="connsiteX5810" fmla="*/ 1580163 w 1807195"/>
              <a:gd name="connsiteY5810" fmla="*/ 1279795 h 1503200"/>
              <a:gd name="connsiteX5811" fmla="*/ 1572569 w 1807195"/>
              <a:gd name="connsiteY5811" fmla="*/ 1277868 h 1503200"/>
              <a:gd name="connsiteX5812" fmla="*/ 1570302 w 1807195"/>
              <a:gd name="connsiteY5812" fmla="*/ 1277868 h 1503200"/>
              <a:gd name="connsiteX5813" fmla="*/ 1567695 w 1807195"/>
              <a:gd name="connsiteY5813" fmla="*/ 1278321 h 1503200"/>
              <a:gd name="connsiteX5814" fmla="*/ 1565428 w 1807195"/>
              <a:gd name="connsiteY5814" fmla="*/ 1279455 h 1503200"/>
              <a:gd name="connsiteX5815" fmla="*/ 1566335 w 1807195"/>
              <a:gd name="connsiteY5815" fmla="*/ 1281155 h 1503200"/>
              <a:gd name="connsiteX5816" fmla="*/ 1577669 w 1807195"/>
              <a:gd name="connsiteY5816" fmla="*/ 1286029 h 1503200"/>
              <a:gd name="connsiteX5817" fmla="*/ 1579936 w 1807195"/>
              <a:gd name="connsiteY5817" fmla="*/ 1287616 h 1503200"/>
              <a:gd name="connsiteX5818" fmla="*/ 1581976 w 1807195"/>
              <a:gd name="connsiteY5818" fmla="*/ 1289543 h 1503200"/>
              <a:gd name="connsiteX5819" fmla="*/ 1582997 w 1807195"/>
              <a:gd name="connsiteY5819" fmla="*/ 1291696 h 1503200"/>
              <a:gd name="connsiteX5820" fmla="*/ 1584243 w 1807195"/>
              <a:gd name="connsiteY5820" fmla="*/ 1293396 h 1503200"/>
              <a:gd name="connsiteX5821" fmla="*/ 1595011 w 1807195"/>
              <a:gd name="connsiteY5821" fmla="*/ 1298384 h 1503200"/>
              <a:gd name="connsiteX5822" fmla="*/ 1599999 w 1807195"/>
              <a:gd name="connsiteY5822" fmla="*/ 1299971 h 1503200"/>
              <a:gd name="connsiteX5823" fmla="*/ 1605099 w 1807195"/>
              <a:gd name="connsiteY5823" fmla="*/ 1300764 h 1503200"/>
              <a:gd name="connsiteX5824" fmla="*/ 1611900 w 1807195"/>
              <a:gd name="connsiteY5824" fmla="*/ 1302464 h 1503200"/>
              <a:gd name="connsiteX5825" fmla="*/ 1620514 w 1807195"/>
              <a:gd name="connsiteY5825" fmla="*/ 1302011 h 1503200"/>
              <a:gd name="connsiteX5826" fmla="*/ 1621648 w 1807195"/>
              <a:gd name="connsiteY5826" fmla="*/ 1301671 h 1503200"/>
              <a:gd name="connsiteX5827" fmla="*/ 1658599 w 1807195"/>
              <a:gd name="connsiteY5827" fmla="*/ 1444487 h 1503200"/>
              <a:gd name="connsiteX5828" fmla="*/ 1654858 w 1807195"/>
              <a:gd name="connsiteY5828" fmla="*/ 1444147 h 1503200"/>
              <a:gd name="connsiteX5829" fmla="*/ 1654858 w 1807195"/>
              <a:gd name="connsiteY5829" fmla="*/ 1444487 h 1503200"/>
              <a:gd name="connsiteX5830" fmla="*/ 1656445 w 1807195"/>
              <a:gd name="connsiteY5830" fmla="*/ 1445394 h 1503200"/>
              <a:gd name="connsiteX5831" fmla="*/ 1658825 w 1807195"/>
              <a:gd name="connsiteY5831" fmla="*/ 1445394 h 1503200"/>
              <a:gd name="connsiteX5832" fmla="*/ 1661546 w 1807195"/>
              <a:gd name="connsiteY5832" fmla="*/ 1444487 h 1503200"/>
              <a:gd name="connsiteX5833" fmla="*/ 1662793 w 1807195"/>
              <a:gd name="connsiteY5833" fmla="*/ 1442787 h 1503200"/>
              <a:gd name="connsiteX5834" fmla="*/ 1659959 w 1807195"/>
              <a:gd name="connsiteY5834" fmla="*/ 1444261 h 1503200"/>
              <a:gd name="connsiteX5835" fmla="*/ 1658485 w 1807195"/>
              <a:gd name="connsiteY5835" fmla="*/ 1444487 h 1503200"/>
              <a:gd name="connsiteX5836" fmla="*/ 1361971 w 1807195"/>
              <a:gd name="connsiteY5836" fmla="*/ 1415697 h 1503200"/>
              <a:gd name="connsiteX5837" fmla="*/ 1378973 w 1807195"/>
              <a:gd name="connsiteY5837" fmla="*/ 1415697 h 1503200"/>
              <a:gd name="connsiteX5838" fmla="*/ 1387474 w 1807195"/>
              <a:gd name="connsiteY5838" fmla="*/ 1415697 h 1503200"/>
              <a:gd name="connsiteX5839" fmla="*/ 1395975 w 1807195"/>
              <a:gd name="connsiteY5839" fmla="*/ 1415697 h 1503200"/>
              <a:gd name="connsiteX5840" fmla="*/ 1404476 w 1807195"/>
              <a:gd name="connsiteY5840" fmla="*/ 1415697 h 1503200"/>
              <a:gd name="connsiteX5841" fmla="*/ 1412977 w 1807195"/>
              <a:gd name="connsiteY5841" fmla="*/ 1415697 h 1503200"/>
              <a:gd name="connsiteX5842" fmla="*/ 1421478 w 1807195"/>
              <a:gd name="connsiteY5842" fmla="*/ 1415697 h 1503200"/>
              <a:gd name="connsiteX5843" fmla="*/ 1423518 w 1807195"/>
              <a:gd name="connsiteY5843" fmla="*/ 1410483 h 1503200"/>
              <a:gd name="connsiteX5844" fmla="*/ 1425445 w 1807195"/>
              <a:gd name="connsiteY5844" fmla="*/ 1407990 h 1503200"/>
              <a:gd name="connsiteX5845" fmla="*/ 1428052 w 1807195"/>
              <a:gd name="connsiteY5845" fmla="*/ 1408783 h 1503200"/>
              <a:gd name="connsiteX5846" fmla="*/ 1429412 w 1807195"/>
              <a:gd name="connsiteY5846" fmla="*/ 1408783 h 1503200"/>
              <a:gd name="connsiteX5847" fmla="*/ 1430886 w 1807195"/>
              <a:gd name="connsiteY5847" fmla="*/ 1407423 h 1503200"/>
              <a:gd name="connsiteX5848" fmla="*/ 1432132 w 1807195"/>
              <a:gd name="connsiteY5848" fmla="*/ 1406630 h 1503200"/>
              <a:gd name="connsiteX5849" fmla="*/ 1432926 w 1807195"/>
              <a:gd name="connsiteY5849" fmla="*/ 1406630 h 1503200"/>
              <a:gd name="connsiteX5850" fmla="*/ 1433606 w 1807195"/>
              <a:gd name="connsiteY5850" fmla="*/ 1407876 h 1503200"/>
              <a:gd name="connsiteX5851" fmla="*/ 1434173 w 1807195"/>
              <a:gd name="connsiteY5851" fmla="*/ 1408670 h 1503200"/>
              <a:gd name="connsiteX5852" fmla="*/ 1434853 w 1807195"/>
              <a:gd name="connsiteY5852" fmla="*/ 1408443 h 1503200"/>
              <a:gd name="connsiteX5853" fmla="*/ 1435420 w 1807195"/>
              <a:gd name="connsiteY5853" fmla="*/ 1407310 h 1503200"/>
              <a:gd name="connsiteX5854" fmla="*/ 1435420 w 1807195"/>
              <a:gd name="connsiteY5854" fmla="*/ 1405836 h 1503200"/>
              <a:gd name="connsiteX5855" fmla="*/ 1436213 w 1807195"/>
              <a:gd name="connsiteY5855" fmla="*/ 1404816 h 1503200"/>
              <a:gd name="connsiteX5856" fmla="*/ 1437120 w 1807195"/>
              <a:gd name="connsiteY5856" fmla="*/ 1404816 h 1503200"/>
              <a:gd name="connsiteX5857" fmla="*/ 1438027 w 1807195"/>
              <a:gd name="connsiteY5857" fmla="*/ 1404703 h 1503200"/>
              <a:gd name="connsiteX5858" fmla="*/ 1438480 w 1807195"/>
              <a:gd name="connsiteY5858" fmla="*/ 1404136 h 1503200"/>
              <a:gd name="connsiteX5859" fmla="*/ 1438480 w 1807195"/>
              <a:gd name="connsiteY5859" fmla="*/ 1403343 h 1503200"/>
              <a:gd name="connsiteX5860" fmla="*/ 1438140 w 1807195"/>
              <a:gd name="connsiteY5860" fmla="*/ 1402209 h 1503200"/>
              <a:gd name="connsiteX5861" fmla="*/ 1438140 w 1807195"/>
              <a:gd name="connsiteY5861" fmla="*/ 1400736 h 1503200"/>
              <a:gd name="connsiteX5862" fmla="*/ 1440407 w 1807195"/>
              <a:gd name="connsiteY5862" fmla="*/ 1398242 h 1503200"/>
              <a:gd name="connsiteX5863" fmla="*/ 1443014 w 1807195"/>
              <a:gd name="connsiteY5863" fmla="*/ 1396542 h 1503200"/>
              <a:gd name="connsiteX5864" fmla="*/ 1443921 w 1807195"/>
              <a:gd name="connsiteY5864" fmla="*/ 1395635 h 1503200"/>
              <a:gd name="connsiteX5865" fmla="*/ 1444147 w 1807195"/>
              <a:gd name="connsiteY5865" fmla="*/ 1393935 h 1503200"/>
              <a:gd name="connsiteX5866" fmla="*/ 1445621 w 1807195"/>
              <a:gd name="connsiteY5866" fmla="*/ 1392121 h 1503200"/>
              <a:gd name="connsiteX5867" fmla="*/ 1446414 w 1807195"/>
              <a:gd name="connsiteY5867" fmla="*/ 1391101 h 1503200"/>
              <a:gd name="connsiteX5868" fmla="*/ 1446641 w 1807195"/>
              <a:gd name="connsiteY5868" fmla="*/ 1390194 h 1503200"/>
              <a:gd name="connsiteX5869" fmla="*/ 1446301 w 1807195"/>
              <a:gd name="connsiteY5869" fmla="*/ 1389061 h 1503200"/>
              <a:gd name="connsiteX5870" fmla="*/ 1446301 w 1807195"/>
              <a:gd name="connsiteY5870" fmla="*/ 1386907 h 1503200"/>
              <a:gd name="connsiteX5871" fmla="*/ 1446868 w 1807195"/>
              <a:gd name="connsiteY5871" fmla="*/ 1384414 h 1503200"/>
              <a:gd name="connsiteX5872" fmla="*/ 1447548 w 1807195"/>
              <a:gd name="connsiteY5872" fmla="*/ 1381693 h 1503200"/>
              <a:gd name="connsiteX5873" fmla="*/ 1448908 w 1807195"/>
              <a:gd name="connsiteY5873" fmla="*/ 1379200 h 1503200"/>
              <a:gd name="connsiteX5874" fmla="*/ 1451175 w 1807195"/>
              <a:gd name="connsiteY5874" fmla="*/ 1376479 h 1503200"/>
              <a:gd name="connsiteX5875" fmla="*/ 1451741 w 1807195"/>
              <a:gd name="connsiteY5875" fmla="*/ 1372852 h 1503200"/>
              <a:gd name="connsiteX5876" fmla="*/ 1452422 w 1807195"/>
              <a:gd name="connsiteY5876" fmla="*/ 1368999 h 1503200"/>
              <a:gd name="connsiteX5877" fmla="*/ 1455255 w 1807195"/>
              <a:gd name="connsiteY5877" fmla="*/ 1365258 h 1503200"/>
              <a:gd name="connsiteX5878" fmla="*/ 1458429 w 1807195"/>
              <a:gd name="connsiteY5878" fmla="*/ 1361064 h 1503200"/>
              <a:gd name="connsiteX5879" fmla="*/ 1460242 w 1807195"/>
              <a:gd name="connsiteY5879" fmla="*/ 1358684 h 1503200"/>
              <a:gd name="connsiteX5880" fmla="*/ 1463529 w 1807195"/>
              <a:gd name="connsiteY5880" fmla="*/ 1354264 h 1503200"/>
              <a:gd name="connsiteX5881" fmla="*/ 1465796 w 1807195"/>
              <a:gd name="connsiteY5881" fmla="*/ 1351090 h 1503200"/>
              <a:gd name="connsiteX5882" fmla="*/ 1466930 w 1807195"/>
              <a:gd name="connsiteY5882" fmla="*/ 1349616 h 1503200"/>
              <a:gd name="connsiteX5883" fmla="*/ 1468177 w 1807195"/>
              <a:gd name="connsiteY5883" fmla="*/ 1347916 h 1503200"/>
              <a:gd name="connsiteX5884" fmla="*/ 1470104 w 1807195"/>
              <a:gd name="connsiteY5884" fmla="*/ 1348370 h 1503200"/>
              <a:gd name="connsiteX5885" fmla="*/ 1472030 w 1807195"/>
              <a:gd name="connsiteY5885" fmla="*/ 1348823 h 1503200"/>
              <a:gd name="connsiteX5886" fmla="*/ 1471690 w 1807195"/>
              <a:gd name="connsiteY5886" fmla="*/ 1351316 h 1503200"/>
              <a:gd name="connsiteX5887" fmla="*/ 1472030 w 1807195"/>
              <a:gd name="connsiteY5887" fmla="*/ 1353130 h 1503200"/>
              <a:gd name="connsiteX5888" fmla="*/ 1472937 w 1807195"/>
              <a:gd name="connsiteY5888" fmla="*/ 1354150 h 1503200"/>
              <a:gd name="connsiteX5889" fmla="*/ 1474297 w 1807195"/>
              <a:gd name="connsiteY5889" fmla="*/ 1354830 h 1503200"/>
              <a:gd name="connsiteX5890" fmla="*/ 1475317 w 1807195"/>
              <a:gd name="connsiteY5890" fmla="*/ 1355057 h 1503200"/>
              <a:gd name="connsiteX5891" fmla="*/ 1476564 w 1807195"/>
              <a:gd name="connsiteY5891" fmla="*/ 1355057 h 1503200"/>
              <a:gd name="connsiteX5892" fmla="*/ 1479851 w 1807195"/>
              <a:gd name="connsiteY5892" fmla="*/ 1353697 h 1503200"/>
              <a:gd name="connsiteX5893" fmla="*/ 1483705 w 1807195"/>
              <a:gd name="connsiteY5893" fmla="*/ 1352790 h 1503200"/>
              <a:gd name="connsiteX5894" fmla="*/ 1485859 w 1807195"/>
              <a:gd name="connsiteY5894" fmla="*/ 1351997 h 1503200"/>
              <a:gd name="connsiteX5895" fmla="*/ 1486199 w 1807195"/>
              <a:gd name="connsiteY5895" fmla="*/ 1351203 h 1503200"/>
              <a:gd name="connsiteX5896" fmla="*/ 1487219 w 1807195"/>
              <a:gd name="connsiteY5896" fmla="*/ 1350976 h 1503200"/>
              <a:gd name="connsiteX5897" fmla="*/ 1488806 w 1807195"/>
              <a:gd name="connsiteY5897" fmla="*/ 1351203 h 1503200"/>
              <a:gd name="connsiteX5898" fmla="*/ 1491639 w 1807195"/>
              <a:gd name="connsiteY5898" fmla="*/ 1353130 h 1503200"/>
              <a:gd name="connsiteX5899" fmla="*/ 1494926 w 1807195"/>
              <a:gd name="connsiteY5899" fmla="*/ 1356077 h 1503200"/>
              <a:gd name="connsiteX5900" fmla="*/ 1497533 w 1807195"/>
              <a:gd name="connsiteY5900" fmla="*/ 1358457 h 1503200"/>
              <a:gd name="connsiteX5901" fmla="*/ 1497533 w 1807195"/>
              <a:gd name="connsiteY5901" fmla="*/ 1362538 h 1503200"/>
              <a:gd name="connsiteX5902" fmla="*/ 1497647 w 1807195"/>
              <a:gd name="connsiteY5902" fmla="*/ 1366845 h 1503200"/>
              <a:gd name="connsiteX5903" fmla="*/ 1497647 w 1807195"/>
              <a:gd name="connsiteY5903" fmla="*/ 1371379 h 1503200"/>
              <a:gd name="connsiteX5904" fmla="*/ 1497647 w 1807195"/>
              <a:gd name="connsiteY5904" fmla="*/ 1374666 h 1503200"/>
              <a:gd name="connsiteX5905" fmla="*/ 1497647 w 1807195"/>
              <a:gd name="connsiteY5905" fmla="*/ 1379086 h 1503200"/>
              <a:gd name="connsiteX5906" fmla="*/ 1497760 w 1807195"/>
              <a:gd name="connsiteY5906" fmla="*/ 1382600 h 1503200"/>
              <a:gd name="connsiteX5907" fmla="*/ 1497760 w 1807195"/>
              <a:gd name="connsiteY5907" fmla="*/ 1387247 h 1503200"/>
              <a:gd name="connsiteX5908" fmla="*/ 1497760 w 1807195"/>
              <a:gd name="connsiteY5908" fmla="*/ 1389741 h 1503200"/>
              <a:gd name="connsiteX5909" fmla="*/ 1498100 w 1807195"/>
              <a:gd name="connsiteY5909" fmla="*/ 1390421 h 1503200"/>
              <a:gd name="connsiteX5910" fmla="*/ 1497873 w 1807195"/>
              <a:gd name="connsiteY5910" fmla="*/ 1391441 h 1503200"/>
              <a:gd name="connsiteX5911" fmla="*/ 1497873 w 1807195"/>
              <a:gd name="connsiteY5911" fmla="*/ 1391895 h 1503200"/>
              <a:gd name="connsiteX5912" fmla="*/ 1497873 w 1807195"/>
              <a:gd name="connsiteY5912" fmla="*/ 1392235 h 1503200"/>
              <a:gd name="connsiteX5913" fmla="*/ 1497873 w 1807195"/>
              <a:gd name="connsiteY5913" fmla="*/ 1392688 h 1503200"/>
              <a:gd name="connsiteX5914" fmla="*/ 1497987 w 1807195"/>
              <a:gd name="connsiteY5914" fmla="*/ 1393368 h 1503200"/>
              <a:gd name="connsiteX5915" fmla="*/ 1497647 w 1807195"/>
              <a:gd name="connsiteY5915" fmla="*/ 1393935 h 1503200"/>
              <a:gd name="connsiteX5916" fmla="*/ 1497647 w 1807195"/>
              <a:gd name="connsiteY5916" fmla="*/ 1394615 h 1503200"/>
              <a:gd name="connsiteX5917" fmla="*/ 1497420 w 1807195"/>
              <a:gd name="connsiteY5917" fmla="*/ 1394955 h 1503200"/>
              <a:gd name="connsiteX5918" fmla="*/ 1497647 w 1807195"/>
              <a:gd name="connsiteY5918" fmla="*/ 1394955 h 1503200"/>
              <a:gd name="connsiteX5919" fmla="*/ 1499234 w 1807195"/>
              <a:gd name="connsiteY5919" fmla="*/ 1396655 h 1503200"/>
              <a:gd name="connsiteX5920" fmla="*/ 1501387 w 1807195"/>
              <a:gd name="connsiteY5920" fmla="*/ 1398129 h 1503200"/>
              <a:gd name="connsiteX5921" fmla="*/ 1502747 w 1807195"/>
              <a:gd name="connsiteY5921" fmla="*/ 1398129 h 1503200"/>
              <a:gd name="connsiteX5922" fmla="*/ 1503881 w 1807195"/>
              <a:gd name="connsiteY5922" fmla="*/ 1396882 h 1503200"/>
              <a:gd name="connsiteX5923" fmla="*/ 1504221 w 1807195"/>
              <a:gd name="connsiteY5923" fmla="*/ 1398015 h 1503200"/>
              <a:gd name="connsiteX5924" fmla="*/ 1504448 w 1807195"/>
              <a:gd name="connsiteY5924" fmla="*/ 1398922 h 1503200"/>
              <a:gd name="connsiteX5925" fmla="*/ 1504788 w 1807195"/>
              <a:gd name="connsiteY5925" fmla="*/ 1398922 h 1503200"/>
              <a:gd name="connsiteX5926" fmla="*/ 1505128 w 1807195"/>
              <a:gd name="connsiteY5926" fmla="*/ 1400056 h 1503200"/>
              <a:gd name="connsiteX5927" fmla="*/ 1504901 w 1807195"/>
              <a:gd name="connsiteY5927" fmla="*/ 1400962 h 1503200"/>
              <a:gd name="connsiteX5928" fmla="*/ 1504221 w 1807195"/>
              <a:gd name="connsiteY5928" fmla="*/ 1401416 h 1503200"/>
              <a:gd name="connsiteX5929" fmla="*/ 1503541 w 1807195"/>
              <a:gd name="connsiteY5929" fmla="*/ 1401756 h 1503200"/>
              <a:gd name="connsiteX5930" fmla="*/ 1503541 w 1807195"/>
              <a:gd name="connsiteY5930" fmla="*/ 1402436 h 1503200"/>
              <a:gd name="connsiteX5931" fmla="*/ 1503768 w 1807195"/>
              <a:gd name="connsiteY5931" fmla="*/ 1403229 h 1503200"/>
              <a:gd name="connsiteX5932" fmla="*/ 1504221 w 1807195"/>
              <a:gd name="connsiteY5932" fmla="*/ 1403909 h 1503200"/>
              <a:gd name="connsiteX5933" fmla="*/ 1504788 w 1807195"/>
              <a:gd name="connsiteY5933" fmla="*/ 1405043 h 1503200"/>
              <a:gd name="connsiteX5934" fmla="*/ 1504561 w 1807195"/>
              <a:gd name="connsiteY5934" fmla="*/ 1406063 h 1503200"/>
              <a:gd name="connsiteX5935" fmla="*/ 1504108 w 1807195"/>
              <a:gd name="connsiteY5935" fmla="*/ 1406970 h 1503200"/>
              <a:gd name="connsiteX5936" fmla="*/ 1503881 w 1807195"/>
              <a:gd name="connsiteY5936" fmla="*/ 1407876 h 1503200"/>
              <a:gd name="connsiteX5937" fmla="*/ 1504334 w 1807195"/>
              <a:gd name="connsiteY5937" fmla="*/ 1408670 h 1503200"/>
              <a:gd name="connsiteX5938" fmla="*/ 1505468 w 1807195"/>
              <a:gd name="connsiteY5938" fmla="*/ 1409690 h 1503200"/>
              <a:gd name="connsiteX5939" fmla="*/ 1506148 w 1807195"/>
              <a:gd name="connsiteY5939" fmla="*/ 1410710 h 1503200"/>
              <a:gd name="connsiteX5940" fmla="*/ 1507168 w 1807195"/>
              <a:gd name="connsiteY5940" fmla="*/ 1411277 h 1503200"/>
              <a:gd name="connsiteX5941" fmla="*/ 1507621 w 1807195"/>
              <a:gd name="connsiteY5941" fmla="*/ 1410937 h 1503200"/>
              <a:gd name="connsiteX5942" fmla="*/ 1508075 w 1807195"/>
              <a:gd name="connsiteY5942" fmla="*/ 1410370 h 1503200"/>
              <a:gd name="connsiteX5943" fmla="*/ 1508528 w 1807195"/>
              <a:gd name="connsiteY5943" fmla="*/ 1410030 h 1503200"/>
              <a:gd name="connsiteX5944" fmla="*/ 1509321 w 1807195"/>
              <a:gd name="connsiteY5944" fmla="*/ 1410257 h 1503200"/>
              <a:gd name="connsiteX5945" fmla="*/ 1510228 w 1807195"/>
              <a:gd name="connsiteY5945" fmla="*/ 1410597 h 1503200"/>
              <a:gd name="connsiteX5946" fmla="*/ 1511135 w 1807195"/>
              <a:gd name="connsiteY5946" fmla="*/ 1410937 h 1503200"/>
              <a:gd name="connsiteX5947" fmla="*/ 1511928 w 1807195"/>
              <a:gd name="connsiteY5947" fmla="*/ 1411617 h 1503200"/>
              <a:gd name="connsiteX5948" fmla="*/ 1514082 w 1807195"/>
              <a:gd name="connsiteY5948" fmla="*/ 1411277 h 1503200"/>
              <a:gd name="connsiteX5949" fmla="*/ 1515215 w 1807195"/>
              <a:gd name="connsiteY5949" fmla="*/ 1411617 h 1503200"/>
              <a:gd name="connsiteX5950" fmla="*/ 1515442 w 1807195"/>
              <a:gd name="connsiteY5950" fmla="*/ 1412977 h 1503200"/>
              <a:gd name="connsiteX5951" fmla="*/ 1516122 w 1807195"/>
              <a:gd name="connsiteY5951" fmla="*/ 1413770 h 1503200"/>
              <a:gd name="connsiteX5952" fmla="*/ 1519523 w 1807195"/>
              <a:gd name="connsiteY5952" fmla="*/ 1413317 h 1503200"/>
              <a:gd name="connsiteX5953" fmla="*/ 1523490 w 1807195"/>
              <a:gd name="connsiteY5953" fmla="*/ 1411730 h 1503200"/>
              <a:gd name="connsiteX5954" fmla="*/ 1524963 w 1807195"/>
              <a:gd name="connsiteY5954" fmla="*/ 1412977 h 1503200"/>
              <a:gd name="connsiteX5955" fmla="*/ 1526777 w 1807195"/>
              <a:gd name="connsiteY5955" fmla="*/ 1411957 h 1503200"/>
              <a:gd name="connsiteX5956" fmla="*/ 1528817 w 1807195"/>
              <a:gd name="connsiteY5956" fmla="*/ 1410483 h 1503200"/>
              <a:gd name="connsiteX5957" fmla="*/ 1530971 w 1807195"/>
              <a:gd name="connsiteY5957" fmla="*/ 1409463 h 1503200"/>
              <a:gd name="connsiteX5958" fmla="*/ 1531764 w 1807195"/>
              <a:gd name="connsiteY5958" fmla="*/ 1408670 h 1503200"/>
              <a:gd name="connsiteX5959" fmla="*/ 1530177 w 1807195"/>
              <a:gd name="connsiteY5959" fmla="*/ 1406516 h 1503200"/>
              <a:gd name="connsiteX5960" fmla="*/ 1532104 w 1807195"/>
              <a:gd name="connsiteY5960" fmla="*/ 1405383 h 1503200"/>
              <a:gd name="connsiteX5961" fmla="*/ 1532557 w 1807195"/>
              <a:gd name="connsiteY5961" fmla="*/ 1404703 h 1503200"/>
              <a:gd name="connsiteX5962" fmla="*/ 1533351 w 1807195"/>
              <a:gd name="connsiteY5962" fmla="*/ 1404249 h 1503200"/>
              <a:gd name="connsiteX5963" fmla="*/ 1532557 w 1807195"/>
              <a:gd name="connsiteY5963" fmla="*/ 1405836 h 1503200"/>
              <a:gd name="connsiteX5964" fmla="*/ 1531651 w 1807195"/>
              <a:gd name="connsiteY5964" fmla="*/ 1406970 h 1503200"/>
              <a:gd name="connsiteX5965" fmla="*/ 1534824 w 1807195"/>
              <a:gd name="connsiteY5965" fmla="*/ 1409577 h 1503200"/>
              <a:gd name="connsiteX5966" fmla="*/ 1536298 w 1807195"/>
              <a:gd name="connsiteY5966" fmla="*/ 1409577 h 1503200"/>
              <a:gd name="connsiteX5967" fmla="*/ 1543212 w 1807195"/>
              <a:gd name="connsiteY5967" fmla="*/ 1406403 h 1503200"/>
              <a:gd name="connsiteX5968" fmla="*/ 1548539 w 1807195"/>
              <a:gd name="connsiteY5968" fmla="*/ 1402662 h 1503200"/>
              <a:gd name="connsiteX5969" fmla="*/ 1553187 w 1807195"/>
              <a:gd name="connsiteY5969" fmla="*/ 1400736 h 1503200"/>
              <a:gd name="connsiteX5970" fmla="*/ 1556474 w 1807195"/>
              <a:gd name="connsiteY5970" fmla="*/ 1398469 h 1503200"/>
              <a:gd name="connsiteX5971" fmla="*/ 1558967 w 1807195"/>
              <a:gd name="connsiteY5971" fmla="*/ 1398129 h 1503200"/>
              <a:gd name="connsiteX5972" fmla="*/ 1562708 w 1807195"/>
              <a:gd name="connsiteY5972" fmla="*/ 1393368 h 1503200"/>
              <a:gd name="connsiteX5973" fmla="*/ 1561688 w 1807195"/>
              <a:gd name="connsiteY5973" fmla="*/ 1390648 h 1503200"/>
              <a:gd name="connsiteX5974" fmla="*/ 1561914 w 1807195"/>
              <a:gd name="connsiteY5974" fmla="*/ 1389741 h 1503200"/>
              <a:gd name="connsiteX5975" fmla="*/ 1563841 w 1807195"/>
              <a:gd name="connsiteY5975" fmla="*/ 1391895 h 1503200"/>
              <a:gd name="connsiteX5976" fmla="*/ 1564975 w 1807195"/>
              <a:gd name="connsiteY5976" fmla="*/ 1393595 h 1503200"/>
              <a:gd name="connsiteX5977" fmla="*/ 1566561 w 1807195"/>
              <a:gd name="connsiteY5977" fmla="*/ 1393028 h 1503200"/>
              <a:gd name="connsiteX5978" fmla="*/ 1568375 w 1807195"/>
              <a:gd name="connsiteY5978" fmla="*/ 1392801 h 1503200"/>
              <a:gd name="connsiteX5979" fmla="*/ 1567581 w 1807195"/>
              <a:gd name="connsiteY5979" fmla="*/ 1394275 h 1503200"/>
              <a:gd name="connsiteX5980" fmla="*/ 1566675 w 1807195"/>
              <a:gd name="connsiteY5980" fmla="*/ 1395068 h 1503200"/>
              <a:gd name="connsiteX5981" fmla="*/ 1563388 w 1807195"/>
              <a:gd name="connsiteY5981" fmla="*/ 1398582 h 1503200"/>
              <a:gd name="connsiteX5982" fmla="*/ 1557947 w 1807195"/>
              <a:gd name="connsiteY5982" fmla="*/ 1402662 h 1503200"/>
              <a:gd name="connsiteX5983" fmla="*/ 1556247 w 1807195"/>
              <a:gd name="connsiteY5983" fmla="*/ 1405383 h 1503200"/>
              <a:gd name="connsiteX5984" fmla="*/ 1557040 w 1807195"/>
              <a:gd name="connsiteY5984" fmla="*/ 1405949 h 1503200"/>
              <a:gd name="connsiteX5985" fmla="*/ 1557834 w 1807195"/>
              <a:gd name="connsiteY5985" fmla="*/ 1405949 h 1503200"/>
              <a:gd name="connsiteX5986" fmla="*/ 1559534 w 1807195"/>
              <a:gd name="connsiteY5986" fmla="*/ 1406743 h 1503200"/>
              <a:gd name="connsiteX5987" fmla="*/ 1560894 w 1807195"/>
              <a:gd name="connsiteY5987" fmla="*/ 1405156 h 1503200"/>
              <a:gd name="connsiteX5988" fmla="*/ 1562594 w 1807195"/>
              <a:gd name="connsiteY5988" fmla="*/ 1404363 h 1503200"/>
              <a:gd name="connsiteX5989" fmla="*/ 1568035 w 1807195"/>
              <a:gd name="connsiteY5989" fmla="*/ 1404929 h 1503200"/>
              <a:gd name="connsiteX5990" fmla="*/ 1573135 w 1807195"/>
              <a:gd name="connsiteY5990" fmla="*/ 1404363 h 1503200"/>
              <a:gd name="connsiteX5991" fmla="*/ 1576876 w 1807195"/>
              <a:gd name="connsiteY5991" fmla="*/ 1405269 h 1503200"/>
              <a:gd name="connsiteX5992" fmla="*/ 1582883 w 1807195"/>
              <a:gd name="connsiteY5992" fmla="*/ 1404816 h 1503200"/>
              <a:gd name="connsiteX5993" fmla="*/ 1587871 w 1807195"/>
              <a:gd name="connsiteY5993" fmla="*/ 1405609 h 1503200"/>
              <a:gd name="connsiteX5994" fmla="*/ 1585944 w 1807195"/>
              <a:gd name="connsiteY5994" fmla="*/ 1406856 h 1503200"/>
              <a:gd name="connsiteX5995" fmla="*/ 1580050 w 1807195"/>
              <a:gd name="connsiteY5995" fmla="*/ 1407083 h 1503200"/>
              <a:gd name="connsiteX5996" fmla="*/ 1573022 w 1807195"/>
              <a:gd name="connsiteY5996" fmla="*/ 1409690 h 1503200"/>
              <a:gd name="connsiteX5997" fmla="*/ 1571209 w 1807195"/>
              <a:gd name="connsiteY5997" fmla="*/ 1411617 h 1503200"/>
              <a:gd name="connsiteX5998" fmla="*/ 1572229 w 1807195"/>
              <a:gd name="connsiteY5998" fmla="*/ 1415017 h 1503200"/>
              <a:gd name="connsiteX5999" fmla="*/ 1570189 w 1807195"/>
              <a:gd name="connsiteY5999" fmla="*/ 1412524 h 1503200"/>
              <a:gd name="connsiteX6000" fmla="*/ 1567695 w 1807195"/>
              <a:gd name="connsiteY6000" fmla="*/ 1411844 h 1503200"/>
              <a:gd name="connsiteX6001" fmla="*/ 1567468 w 1807195"/>
              <a:gd name="connsiteY6001" fmla="*/ 1410483 h 1503200"/>
              <a:gd name="connsiteX6002" fmla="*/ 1567468 w 1807195"/>
              <a:gd name="connsiteY6002" fmla="*/ 1409123 h 1503200"/>
              <a:gd name="connsiteX6003" fmla="*/ 1568035 w 1807195"/>
              <a:gd name="connsiteY6003" fmla="*/ 1408330 h 1503200"/>
              <a:gd name="connsiteX6004" fmla="*/ 1568262 w 1807195"/>
              <a:gd name="connsiteY6004" fmla="*/ 1407196 h 1503200"/>
              <a:gd name="connsiteX6005" fmla="*/ 1565881 w 1807195"/>
              <a:gd name="connsiteY6005" fmla="*/ 1406403 h 1503200"/>
              <a:gd name="connsiteX6006" fmla="*/ 1566675 w 1807195"/>
              <a:gd name="connsiteY6006" fmla="*/ 1407310 h 1503200"/>
              <a:gd name="connsiteX6007" fmla="*/ 1565768 w 1807195"/>
              <a:gd name="connsiteY6007" fmla="*/ 1408670 h 1503200"/>
              <a:gd name="connsiteX6008" fmla="*/ 1559534 w 1807195"/>
              <a:gd name="connsiteY6008" fmla="*/ 1410710 h 1503200"/>
              <a:gd name="connsiteX6009" fmla="*/ 1556474 w 1807195"/>
              <a:gd name="connsiteY6009" fmla="*/ 1412297 h 1503200"/>
              <a:gd name="connsiteX6010" fmla="*/ 1541058 w 1807195"/>
              <a:gd name="connsiteY6010" fmla="*/ 1422045 h 1503200"/>
              <a:gd name="connsiteX6011" fmla="*/ 1540378 w 1807195"/>
              <a:gd name="connsiteY6011" fmla="*/ 1422612 h 1503200"/>
              <a:gd name="connsiteX6012" fmla="*/ 1539585 w 1807195"/>
              <a:gd name="connsiteY6012" fmla="*/ 1423745 h 1503200"/>
              <a:gd name="connsiteX6013" fmla="*/ 1542419 w 1807195"/>
              <a:gd name="connsiteY6013" fmla="*/ 1422838 h 1503200"/>
              <a:gd name="connsiteX6014" fmla="*/ 1544119 w 1807195"/>
              <a:gd name="connsiteY6014" fmla="*/ 1421931 h 1503200"/>
              <a:gd name="connsiteX6015" fmla="*/ 1543779 w 1807195"/>
              <a:gd name="connsiteY6015" fmla="*/ 1422725 h 1503200"/>
              <a:gd name="connsiteX6016" fmla="*/ 1541852 w 1807195"/>
              <a:gd name="connsiteY6016" fmla="*/ 1424085 h 1503200"/>
              <a:gd name="connsiteX6017" fmla="*/ 1540492 w 1807195"/>
              <a:gd name="connsiteY6017" fmla="*/ 1424878 h 1503200"/>
              <a:gd name="connsiteX6018" fmla="*/ 1538565 w 1807195"/>
              <a:gd name="connsiteY6018" fmla="*/ 1424878 h 1503200"/>
              <a:gd name="connsiteX6019" fmla="*/ 1535731 w 1807195"/>
              <a:gd name="connsiteY6019" fmla="*/ 1425898 h 1503200"/>
              <a:gd name="connsiteX6020" fmla="*/ 1533578 w 1807195"/>
              <a:gd name="connsiteY6020" fmla="*/ 1427372 h 1503200"/>
              <a:gd name="connsiteX6021" fmla="*/ 1532217 w 1807195"/>
              <a:gd name="connsiteY6021" fmla="*/ 1428959 h 1503200"/>
              <a:gd name="connsiteX6022" fmla="*/ 1531537 w 1807195"/>
              <a:gd name="connsiteY6022" fmla="*/ 1429866 h 1503200"/>
              <a:gd name="connsiteX6023" fmla="*/ 1531084 w 1807195"/>
              <a:gd name="connsiteY6023" fmla="*/ 1430772 h 1503200"/>
              <a:gd name="connsiteX6024" fmla="*/ 1535278 w 1807195"/>
              <a:gd name="connsiteY6024" fmla="*/ 1427032 h 1503200"/>
              <a:gd name="connsiteX6025" fmla="*/ 1536751 w 1807195"/>
              <a:gd name="connsiteY6025" fmla="*/ 1427259 h 1503200"/>
              <a:gd name="connsiteX6026" fmla="*/ 1531991 w 1807195"/>
              <a:gd name="connsiteY6026" fmla="*/ 1432699 h 1503200"/>
              <a:gd name="connsiteX6027" fmla="*/ 1530064 w 1807195"/>
              <a:gd name="connsiteY6027" fmla="*/ 1438707 h 1503200"/>
              <a:gd name="connsiteX6028" fmla="*/ 1530064 w 1807195"/>
              <a:gd name="connsiteY6028" fmla="*/ 1440407 h 1503200"/>
              <a:gd name="connsiteX6029" fmla="*/ 1531424 w 1807195"/>
              <a:gd name="connsiteY6029" fmla="*/ 1447548 h 1503200"/>
              <a:gd name="connsiteX6030" fmla="*/ 1533237 w 1807195"/>
              <a:gd name="connsiteY6030" fmla="*/ 1449475 h 1503200"/>
              <a:gd name="connsiteX6031" fmla="*/ 1533918 w 1807195"/>
              <a:gd name="connsiteY6031" fmla="*/ 1448454 h 1503200"/>
              <a:gd name="connsiteX6032" fmla="*/ 1534371 w 1807195"/>
              <a:gd name="connsiteY6032" fmla="*/ 1447434 h 1503200"/>
              <a:gd name="connsiteX6033" fmla="*/ 1536298 w 1807195"/>
              <a:gd name="connsiteY6033" fmla="*/ 1448001 h 1503200"/>
              <a:gd name="connsiteX6034" fmla="*/ 1537318 w 1807195"/>
              <a:gd name="connsiteY6034" fmla="*/ 1449588 h 1503200"/>
              <a:gd name="connsiteX6035" fmla="*/ 1539358 w 1807195"/>
              <a:gd name="connsiteY6035" fmla="*/ 1454235 h 1503200"/>
              <a:gd name="connsiteX6036" fmla="*/ 1540945 w 1807195"/>
              <a:gd name="connsiteY6036" fmla="*/ 1454915 h 1503200"/>
              <a:gd name="connsiteX6037" fmla="*/ 1542985 w 1807195"/>
              <a:gd name="connsiteY6037" fmla="*/ 1454348 h 1503200"/>
              <a:gd name="connsiteX6038" fmla="*/ 1544686 w 1807195"/>
              <a:gd name="connsiteY6038" fmla="*/ 1455255 h 1503200"/>
              <a:gd name="connsiteX6039" fmla="*/ 1545366 w 1807195"/>
              <a:gd name="connsiteY6039" fmla="*/ 1455255 h 1503200"/>
              <a:gd name="connsiteX6040" fmla="*/ 1545819 w 1807195"/>
              <a:gd name="connsiteY6040" fmla="*/ 1454122 h 1503200"/>
              <a:gd name="connsiteX6041" fmla="*/ 1546726 w 1807195"/>
              <a:gd name="connsiteY6041" fmla="*/ 1454122 h 1503200"/>
              <a:gd name="connsiteX6042" fmla="*/ 1547633 w 1807195"/>
              <a:gd name="connsiteY6042" fmla="*/ 1454462 h 1503200"/>
              <a:gd name="connsiteX6043" fmla="*/ 1547973 w 1807195"/>
              <a:gd name="connsiteY6043" fmla="*/ 1451288 h 1503200"/>
              <a:gd name="connsiteX6044" fmla="*/ 1549899 w 1807195"/>
              <a:gd name="connsiteY6044" fmla="*/ 1449701 h 1503200"/>
              <a:gd name="connsiteX6045" fmla="*/ 1551146 w 1807195"/>
              <a:gd name="connsiteY6045" fmla="*/ 1449701 h 1503200"/>
              <a:gd name="connsiteX6046" fmla="*/ 1552847 w 1807195"/>
              <a:gd name="connsiteY6046" fmla="*/ 1449701 h 1503200"/>
              <a:gd name="connsiteX6047" fmla="*/ 1557494 w 1807195"/>
              <a:gd name="connsiteY6047" fmla="*/ 1445961 h 1503200"/>
              <a:gd name="connsiteX6048" fmla="*/ 1558287 w 1807195"/>
              <a:gd name="connsiteY6048" fmla="*/ 1444261 h 1503200"/>
              <a:gd name="connsiteX6049" fmla="*/ 1561007 w 1807195"/>
              <a:gd name="connsiteY6049" fmla="*/ 1441767 h 1503200"/>
              <a:gd name="connsiteX6050" fmla="*/ 1563274 w 1807195"/>
              <a:gd name="connsiteY6050" fmla="*/ 1438480 h 1503200"/>
              <a:gd name="connsiteX6051" fmla="*/ 1565541 w 1807195"/>
              <a:gd name="connsiteY6051" fmla="*/ 1437346 h 1503200"/>
              <a:gd name="connsiteX6052" fmla="*/ 1567355 w 1807195"/>
              <a:gd name="connsiteY6052" fmla="*/ 1434173 h 1503200"/>
              <a:gd name="connsiteX6053" fmla="*/ 1568262 w 1807195"/>
              <a:gd name="connsiteY6053" fmla="*/ 1434513 h 1503200"/>
              <a:gd name="connsiteX6054" fmla="*/ 1569508 w 1807195"/>
              <a:gd name="connsiteY6054" fmla="*/ 1433379 h 1503200"/>
              <a:gd name="connsiteX6055" fmla="*/ 1568715 w 1807195"/>
              <a:gd name="connsiteY6055" fmla="*/ 1431226 h 1503200"/>
              <a:gd name="connsiteX6056" fmla="*/ 1568148 w 1807195"/>
              <a:gd name="connsiteY6056" fmla="*/ 1430432 h 1503200"/>
              <a:gd name="connsiteX6057" fmla="*/ 1569168 w 1807195"/>
              <a:gd name="connsiteY6057" fmla="*/ 1427599 h 1503200"/>
              <a:gd name="connsiteX6058" fmla="*/ 1571662 w 1807195"/>
              <a:gd name="connsiteY6058" fmla="*/ 1426579 h 1503200"/>
              <a:gd name="connsiteX6059" fmla="*/ 1573022 w 1807195"/>
              <a:gd name="connsiteY6059" fmla="*/ 1429299 h 1503200"/>
              <a:gd name="connsiteX6060" fmla="*/ 1574156 w 1807195"/>
              <a:gd name="connsiteY6060" fmla="*/ 1427712 h 1503200"/>
              <a:gd name="connsiteX6061" fmla="*/ 1574156 w 1807195"/>
              <a:gd name="connsiteY6061" fmla="*/ 1426579 h 1503200"/>
              <a:gd name="connsiteX6062" fmla="*/ 1575062 w 1807195"/>
              <a:gd name="connsiteY6062" fmla="*/ 1424992 h 1503200"/>
              <a:gd name="connsiteX6063" fmla="*/ 1576649 w 1807195"/>
              <a:gd name="connsiteY6063" fmla="*/ 1426125 h 1503200"/>
              <a:gd name="connsiteX6064" fmla="*/ 1577329 w 1807195"/>
              <a:gd name="connsiteY6064" fmla="*/ 1427712 h 1503200"/>
              <a:gd name="connsiteX6065" fmla="*/ 1578803 w 1807195"/>
              <a:gd name="connsiteY6065" fmla="*/ 1428732 h 1503200"/>
              <a:gd name="connsiteX6066" fmla="*/ 1580050 w 1807195"/>
              <a:gd name="connsiteY6066" fmla="*/ 1429412 h 1503200"/>
              <a:gd name="connsiteX6067" fmla="*/ 1583110 w 1807195"/>
              <a:gd name="connsiteY6067" fmla="*/ 1429639 h 1503200"/>
              <a:gd name="connsiteX6068" fmla="*/ 1584017 w 1807195"/>
              <a:gd name="connsiteY6068" fmla="*/ 1428732 h 1503200"/>
              <a:gd name="connsiteX6069" fmla="*/ 1584470 w 1807195"/>
              <a:gd name="connsiteY6069" fmla="*/ 1427939 h 1503200"/>
              <a:gd name="connsiteX6070" fmla="*/ 1584243 w 1807195"/>
              <a:gd name="connsiteY6070" fmla="*/ 1426125 h 1503200"/>
              <a:gd name="connsiteX6071" fmla="*/ 1583337 w 1807195"/>
              <a:gd name="connsiteY6071" fmla="*/ 1424198 h 1503200"/>
              <a:gd name="connsiteX6072" fmla="*/ 1584583 w 1807195"/>
              <a:gd name="connsiteY6072" fmla="*/ 1424992 h 1503200"/>
              <a:gd name="connsiteX6073" fmla="*/ 1586397 w 1807195"/>
              <a:gd name="connsiteY6073" fmla="*/ 1425445 h 1503200"/>
              <a:gd name="connsiteX6074" fmla="*/ 1587984 w 1807195"/>
              <a:gd name="connsiteY6074" fmla="*/ 1425105 h 1503200"/>
              <a:gd name="connsiteX6075" fmla="*/ 1589457 w 1807195"/>
              <a:gd name="connsiteY6075" fmla="*/ 1425332 h 1503200"/>
              <a:gd name="connsiteX6076" fmla="*/ 1592518 w 1807195"/>
              <a:gd name="connsiteY6076" fmla="*/ 1423518 h 1503200"/>
              <a:gd name="connsiteX6077" fmla="*/ 1593878 w 1807195"/>
              <a:gd name="connsiteY6077" fmla="*/ 1423518 h 1503200"/>
              <a:gd name="connsiteX6078" fmla="*/ 1595011 w 1807195"/>
              <a:gd name="connsiteY6078" fmla="*/ 1423518 h 1503200"/>
              <a:gd name="connsiteX6079" fmla="*/ 1600452 w 1807195"/>
              <a:gd name="connsiteY6079" fmla="*/ 1421591 h 1503200"/>
              <a:gd name="connsiteX6080" fmla="*/ 1605666 w 1807195"/>
              <a:gd name="connsiteY6080" fmla="*/ 1420004 h 1503200"/>
              <a:gd name="connsiteX6081" fmla="*/ 1610767 w 1807195"/>
              <a:gd name="connsiteY6081" fmla="*/ 1417511 h 1503200"/>
              <a:gd name="connsiteX6082" fmla="*/ 1615640 w 1807195"/>
              <a:gd name="connsiteY6082" fmla="*/ 1415924 h 1503200"/>
              <a:gd name="connsiteX6083" fmla="*/ 1620401 w 1807195"/>
              <a:gd name="connsiteY6083" fmla="*/ 1413430 h 1503200"/>
              <a:gd name="connsiteX6084" fmla="*/ 1621874 w 1807195"/>
              <a:gd name="connsiteY6084" fmla="*/ 1413204 h 1503200"/>
              <a:gd name="connsiteX6085" fmla="*/ 1623348 w 1807195"/>
              <a:gd name="connsiteY6085" fmla="*/ 1412184 h 1503200"/>
              <a:gd name="connsiteX6086" fmla="*/ 1624935 w 1807195"/>
              <a:gd name="connsiteY6086" fmla="*/ 1411504 h 1503200"/>
              <a:gd name="connsiteX6087" fmla="*/ 1626408 w 1807195"/>
              <a:gd name="connsiteY6087" fmla="*/ 1411504 h 1503200"/>
              <a:gd name="connsiteX6088" fmla="*/ 1628675 w 1807195"/>
              <a:gd name="connsiteY6088" fmla="*/ 1410597 h 1503200"/>
              <a:gd name="connsiteX6089" fmla="*/ 1630829 w 1807195"/>
              <a:gd name="connsiteY6089" fmla="*/ 1409237 h 1503200"/>
              <a:gd name="connsiteX6090" fmla="*/ 1633209 w 1807195"/>
              <a:gd name="connsiteY6090" fmla="*/ 1408670 h 1503200"/>
              <a:gd name="connsiteX6091" fmla="*/ 1634569 w 1807195"/>
              <a:gd name="connsiteY6091" fmla="*/ 1409237 h 1503200"/>
              <a:gd name="connsiteX6092" fmla="*/ 1635249 w 1807195"/>
              <a:gd name="connsiteY6092" fmla="*/ 1408670 h 1503200"/>
              <a:gd name="connsiteX6093" fmla="*/ 1636043 w 1807195"/>
              <a:gd name="connsiteY6093" fmla="*/ 1407650 h 1503200"/>
              <a:gd name="connsiteX6094" fmla="*/ 1635249 w 1807195"/>
              <a:gd name="connsiteY6094" fmla="*/ 1406630 h 1503200"/>
              <a:gd name="connsiteX6095" fmla="*/ 1634569 w 1807195"/>
              <a:gd name="connsiteY6095" fmla="*/ 1406176 h 1503200"/>
              <a:gd name="connsiteX6096" fmla="*/ 1627315 w 1807195"/>
              <a:gd name="connsiteY6096" fmla="*/ 1405723 h 1503200"/>
              <a:gd name="connsiteX6097" fmla="*/ 1629015 w 1807195"/>
              <a:gd name="connsiteY6097" fmla="*/ 1404476 h 1503200"/>
              <a:gd name="connsiteX6098" fmla="*/ 1630942 w 1807195"/>
              <a:gd name="connsiteY6098" fmla="*/ 1403683 h 1503200"/>
              <a:gd name="connsiteX6099" fmla="*/ 1630942 w 1807195"/>
              <a:gd name="connsiteY6099" fmla="*/ 1402776 h 1503200"/>
              <a:gd name="connsiteX6100" fmla="*/ 1629582 w 1807195"/>
              <a:gd name="connsiteY6100" fmla="*/ 1400056 h 1503200"/>
              <a:gd name="connsiteX6101" fmla="*/ 1627995 w 1807195"/>
              <a:gd name="connsiteY6101" fmla="*/ 1398015 h 1503200"/>
              <a:gd name="connsiteX6102" fmla="*/ 1626635 w 1807195"/>
              <a:gd name="connsiteY6102" fmla="*/ 1396995 h 1503200"/>
              <a:gd name="connsiteX6103" fmla="*/ 1623235 w 1807195"/>
              <a:gd name="connsiteY6103" fmla="*/ 1398242 h 1503200"/>
              <a:gd name="connsiteX6104" fmla="*/ 1620741 w 1807195"/>
              <a:gd name="connsiteY6104" fmla="*/ 1397902 h 1503200"/>
              <a:gd name="connsiteX6105" fmla="*/ 1618701 w 1807195"/>
              <a:gd name="connsiteY6105" fmla="*/ 1396315 h 1503200"/>
              <a:gd name="connsiteX6106" fmla="*/ 1618021 w 1807195"/>
              <a:gd name="connsiteY6106" fmla="*/ 1393935 h 1503200"/>
              <a:gd name="connsiteX6107" fmla="*/ 1617794 w 1807195"/>
              <a:gd name="connsiteY6107" fmla="*/ 1392461 h 1503200"/>
              <a:gd name="connsiteX6108" fmla="*/ 1617114 w 1807195"/>
              <a:gd name="connsiteY6108" fmla="*/ 1392008 h 1503200"/>
              <a:gd name="connsiteX6109" fmla="*/ 1611787 w 1807195"/>
              <a:gd name="connsiteY6109" fmla="*/ 1395748 h 1503200"/>
              <a:gd name="connsiteX6110" fmla="*/ 1607593 w 1807195"/>
              <a:gd name="connsiteY6110" fmla="*/ 1397562 h 1503200"/>
              <a:gd name="connsiteX6111" fmla="*/ 1607026 w 1807195"/>
              <a:gd name="connsiteY6111" fmla="*/ 1398242 h 1503200"/>
              <a:gd name="connsiteX6112" fmla="*/ 1606346 w 1807195"/>
              <a:gd name="connsiteY6112" fmla="*/ 1398809 h 1503200"/>
              <a:gd name="connsiteX6113" fmla="*/ 1604192 w 1807195"/>
              <a:gd name="connsiteY6113" fmla="*/ 1397789 h 1503200"/>
              <a:gd name="connsiteX6114" fmla="*/ 1600792 w 1807195"/>
              <a:gd name="connsiteY6114" fmla="*/ 1398129 h 1503200"/>
              <a:gd name="connsiteX6115" fmla="*/ 1601472 w 1807195"/>
              <a:gd name="connsiteY6115" fmla="*/ 1397108 h 1503200"/>
              <a:gd name="connsiteX6116" fmla="*/ 1601812 w 1807195"/>
              <a:gd name="connsiteY6116" fmla="*/ 1395635 h 1503200"/>
              <a:gd name="connsiteX6117" fmla="*/ 1597505 w 1807195"/>
              <a:gd name="connsiteY6117" fmla="*/ 1394615 h 1503200"/>
              <a:gd name="connsiteX6118" fmla="*/ 1593424 w 1807195"/>
              <a:gd name="connsiteY6118" fmla="*/ 1394615 h 1503200"/>
              <a:gd name="connsiteX6119" fmla="*/ 1591158 w 1807195"/>
              <a:gd name="connsiteY6119" fmla="*/ 1395068 h 1503200"/>
              <a:gd name="connsiteX6120" fmla="*/ 1589571 w 1807195"/>
              <a:gd name="connsiteY6120" fmla="*/ 1395068 h 1503200"/>
              <a:gd name="connsiteX6121" fmla="*/ 1589117 w 1807195"/>
              <a:gd name="connsiteY6121" fmla="*/ 1394502 h 1503200"/>
              <a:gd name="connsiteX6122" fmla="*/ 1588211 w 1807195"/>
              <a:gd name="connsiteY6122" fmla="*/ 1393595 h 1503200"/>
              <a:gd name="connsiteX6123" fmla="*/ 1585150 w 1807195"/>
              <a:gd name="connsiteY6123" fmla="*/ 1391895 h 1503200"/>
              <a:gd name="connsiteX6124" fmla="*/ 1583903 w 1807195"/>
              <a:gd name="connsiteY6124" fmla="*/ 1391895 h 1503200"/>
              <a:gd name="connsiteX6125" fmla="*/ 1581183 w 1807195"/>
              <a:gd name="connsiteY6125" fmla="*/ 1392348 h 1503200"/>
              <a:gd name="connsiteX6126" fmla="*/ 1577669 w 1807195"/>
              <a:gd name="connsiteY6126" fmla="*/ 1389628 h 1503200"/>
              <a:gd name="connsiteX6127" fmla="*/ 1573929 w 1807195"/>
              <a:gd name="connsiteY6127" fmla="*/ 1387927 h 1503200"/>
              <a:gd name="connsiteX6128" fmla="*/ 1578576 w 1807195"/>
              <a:gd name="connsiteY6128" fmla="*/ 1385547 h 1503200"/>
              <a:gd name="connsiteX6129" fmla="*/ 1577783 w 1807195"/>
              <a:gd name="connsiteY6129" fmla="*/ 1384527 h 1503200"/>
              <a:gd name="connsiteX6130" fmla="*/ 1576876 w 1807195"/>
              <a:gd name="connsiteY6130" fmla="*/ 1383960 h 1503200"/>
              <a:gd name="connsiteX6131" fmla="*/ 1572229 w 1807195"/>
              <a:gd name="connsiteY6131" fmla="*/ 1383167 h 1503200"/>
              <a:gd name="connsiteX6132" fmla="*/ 1570869 w 1807195"/>
              <a:gd name="connsiteY6132" fmla="*/ 1382373 h 1503200"/>
              <a:gd name="connsiteX6133" fmla="*/ 1564068 w 1807195"/>
              <a:gd name="connsiteY6133" fmla="*/ 1381807 h 1503200"/>
              <a:gd name="connsiteX6134" fmla="*/ 1563728 w 1807195"/>
              <a:gd name="connsiteY6134" fmla="*/ 1379880 h 1503200"/>
              <a:gd name="connsiteX6135" fmla="*/ 1561914 w 1807195"/>
              <a:gd name="connsiteY6135" fmla="*/ 1378633 h 1503200"/>
              <a:gd name="connsiteX6136" fmla="*/ 1561914 w 1807195"/>
              <a:gd name="connsiteY6136" fmla="*/ 1376706 h 1503200"/>
              <a:gd name="connsiteX6137" fmla="*/ 1561007 w 1807195"/>
              <a:gd name="connsiteY6137" fmla="*/ 1374326 h 1503200"/>
              <a:gd name="connsiteX6138" fmla="*/ 1560214 w 1807195"/>
              <a:gd name="connsiteY6138" fmla="*/ 1369905 h 1503200"/>
              <a:gd name="connsiteX6139" fmla="*/ 1558400 w 1807195"/>
              <a:gd name="connsiteY6139" fmla="*/ 1369112 h 1503200"/>
              <a:gd name="connsiteX6140" fmla="*/ 1557040 w 1807195"/>
              <a:gd name="connsiteY6140" fmla="*/ 1365712 h 1503200"/>
              <a:gd name="connsiteX6141" fmla="*/ 1556587 w 1807195"/>
              <a:gd name="connsiteY6141" fmla="*/ 1363898 h 1503200"/>
              <a:gd name="connsiteX6142" fmla="*/ 1557380 w 1807195"/>
              <a:gd name="connsiteY6142" fmla="*/ 1361971 h 1503200"/>
              <a:gd name="connsiteX6143" fmla="*/ 1558060 w 1807195"/>
              <a:gd name="connsiteY6143" fmla="*/ 1359137 h 1503200"/>
              <a:gd name="connsiteX6144" fmla="*/ 1555793 w 1807195"/>
              <a:gd name="connsiteY6144" fmla="*/ 1358457 h 1503200"/>
              <a:gd name="connsiteX6145" fmla="*/ 1553753 w 1807195"/>
              <a:gd name="connsiteY6145" fmla="*/ 1358457 h 1503200"/>
              <a:gd name="connsiteX6146" fmla="*/ 1550693 w 1807195"/>
              <a:gd name="connsiteY6146" fmla="*/ 1359477 h 1503200"/>
              <a:gd name="connsiteX6147" fmla="*/ 1549333 w 1807195"/>
              <a:gd name="connsiteY6147" fmla="*/ 1358911 h 1503200"/>
              <a:gd name="connsiteX6148" fmla="*/ 1548086 w 1807195"/>
              <a:gd name="connsiteY6148" fmla="*/ 1358004 h 1503200"/>
              <a:gd name="connsiteX6149" fmla="*/ 1552847 w 1807195"/>
              <a:gd name="connsiteY6149" fmla="*/ 1354264 h 1503200"/>
              <a:gd name="connsiteX6150" fmla="*/ 1556360 w 1807195"/>
              <a:gd name="connsiteY6150" fmla="*/ 1350523 h 1503200"/>
              <a:gd name="connsiteX6151" fmla="*/ 1557607 w 1807195"/>
              <a:gd name="connsiteY6151" fmla="*/ 1344856 h 1503200"/>
              <a:gd name="connsiteX6152" fmla="*/ 1559420 w 1807195"/>
              <a:gd name="connsiteY6152" fmla="*/ 1341909 h 1503200"/>
              <a:gd name="connsiteX6153" fmla="*/ 1560667 w 1807195"/>
              <a:gd name="connsiteY6153" fmla="*/ 1340435 h 1503200"/>
              <a:gd name="connsiteX6154" fmla="*/ 1557154 w 1807195"/>
              <a:gd name="connsiteY6154" fmla="*/ 1338395 h 1503200"/>
              <a:gd name="connsiteX6155" fmla="*/ 1553640 w 1807195"/>
              <a:gd name="connsiteY6155" fmla="*/ 1338395 h 1503200"/>
              <a:gd name="connsiteX6156" fmla="*/ 1554547 w 1807195"/>
              <a:gd name="connsiteY6156" fmla="*/ 1337035 h 1503200"/>
              <a:gd name="connsiteX6157" fmla="*/ 1549899 w 1807195"/>
              <a:gd name="connsiteY6157" fmla="*/ 1338055 h 1503200"/>
              <a:gd name="connsiteX6158" fmla="*/ 1547519 w 1807195"/>
              <a:gd name="connsiteY6158" fmla="*/ 1339302 h 1503200"/>
              <a:gd name="connsiteX6159" fmla="*/ 1544686 w 1807195"/>
              <a:gd name="connsiteY6159" fmla="*/ 1341569 h 1503200"/>
              <a:gd name="connsiteX6160" fmla="*/ 1542192 w 1807195"/>
              <a:gd name="connsiteY6160" fmla="*/ 1342022 h 1503200"/>
              <a:gd name="connsiteX6161" fmla="*/ 1540945 w 1807195"/>
              <a:gd name="connsiteY6161" fmla="*/ 1341342 h 1503200"/>
              <a:gd name="connsiteX6162" fmla="*/ 1539132 w 1807195"/>
              <a:gd name="connsiteY6162" fmla="*/ 1336808 h 1503200"/>
              <a:gd name="connsiteX6163" fmla="*/ 1537205 w 1807195"/>
              <a:gd name="connsiteY6163" fmla="*/ 1335335 h 1503200"/>
              <a:gd name="connsiteX6164" fmla="*/ 1529837 w 1807195"/>
              <a:gd name="connsiteY6164" fmla="*/ 1333181 h 1503200"/>
              <a:gd name="connsiteX6165" fmla="*/ 1526777 w 1807195"/>
              <a:gd name="connsiteY6165" fmla="*/ 1331141 h 1503200"/>
              <a:gd name="connsiteX6166" fmla="*/ 1525417 w 1807195"/>
              <a:gd name="connsiteY6166" fmla="*/ 1330914 h 1503200"/>
              <a:gd name="connsiteX6167" fmla="*/ 1521223 w 1807195"/>
              <a:gd name="connsiteY6167" fmla="*/ 1332501 h 1503200"/>
              <a:gd name="connsiteX6168" fmla="*/ 1519749 w 1807195"/>
              <a:gd name="connsiteY6168" fmla="*/ 1332161 h 1503200"/>
              <a:gd name="connsiteX6169" fmla="*/ 1524963 w 1807195"/>
              <a:gd name="connsiteY6169" fmla="*/ 1329441 h 1503200"/>
              <a:gd name="connsiteX6170" fmla="*/ 1527570 w 1807195"/>
              <a:gd name="connsiteY6170" fmla="*/ 1330007 h 1503200"/>
              <a:gd name="connsiteX6171" fmla="*/ 1529157 w 1807195"/>
              <a:gd name="connsiteY6171" fmla="*/ 1329441 h 1503200"/>
              <a:gd name="connsiteX6172" fmla="*/ 1532557 w 1807195"/>
              <a:gd name="connsiteY6172" fmla="*/ 1329894 h 1503200"/>
              <a:gd name="connsiteX6173" fmla="*/ 1534031 w 1807195"/>
              <a:gd name="connsiteY6173" fmla="*/ 1328647 h 1503200"/>
              <a:gd name="connsiteX6174" fmla="*/ 1535731 w 1807195"/>
              <a:gd name="connsiteY6174" fmla="*/ 1327514 h 1503200"/>
              <a:gd name="connsiteX6175" fmla="*/ 1539245 w 1807195"/>
              <a:gd name="connsiteY6175" fmla="*/ 1329667 h 1503200"/>
              <a:gd name="connsiteX6176" fmla="*/ 1544912 w 1807195"/>
              <a:gd name="connsiteY6176" fmla="*/ 1331934 h 1503200"/>
              <a:gd name="connsiteX6177" fmla="*/ 1547292 w 1807195"/>
              <a:gd name="connsiteY6177" fmla="*/ 1332501 h 1503200"/>
              <a:gd name="connsiteX6178" fmla="*/ 1549333 w 1807195"/>
              <a:gd name="connsiteY6178" fmla="*/ 1332274 h 1503200"/>
              <a:gd name="connsiteX6179" fmla="*/ 1553867 w 1807195"/>
              <a:gd name="connsiteY6179" fmla="*/ 1329894 h 1503200"/>
              <a:gd name="connsiteX6180" fmla="*/ 1555453 w 1807195"/>
              <a:gd name="connsiteY6180" fmla="*/ 1328421 h 1503200"/>
              <a:gd name="connsiteX6181" fmla="*/ 1558287 w 1807195"/>
              <a:gd name="connsiteY6181" fmla="*/ 1327400 h 1503200"/>
              <a:gd name="connsiteX6182" fmla="*/ 1559420 w 1807195"/>
              <a:gd name="connsiteY6182" fmla="*/ 1326494 h 1503200"/>
              <a:gd name="connsiteX6183" fmla="*/ 1560667 w 1807195"/>
              <a:gd name="connsiteY6183" fmla="*/ 1324227 h 1503200"/>
              <a:gd name="connsiteX6184" fmla="*/ 1562141 w 1807195"/>
              <a:gd name="connsiteY6184" fmla="*/ 1322867 h 1503200"/>
              <a:gd name="connsiteX6185" fmla="*/ 1567921 w 1807195"/>
              <a:gd name="connsiteY6185" fmla="*/ 1321053 h 1503200"/>
              <a:gd name="connsiteX6186" fmla="*/ 1569849 w 1807195"/>
              <a:gd name="connsiteY6186" fmla="*/ 1317426 h 1503200"/>
              <a:gd name="connsiteX6187" fmla="*/ 1569849 w 1807195"/>
              <a:gd name="connsiteY6187" fmla="*/ 1313459 h 1503200"/>
              <a:gd name="connsiteX6188" fmla="*/ 1566561 w 1807195"/>
              <a:gd name="connsiteY6188" fmla="*/ 1310285 h 1503200"/>
              <a:gd name="connsiteX6189" fmla="*/ 1564521 w 1807195"/>
              <a:gd name="connsiteY6189" fmla="*/ 1309265 h 1503200"/>
              <a:gd name="connsiteX6190" fmla="*/ 1567468 w 1807195"/>
              <a:gd name="connsiteY6190" fmla="*/ 1309265 h 1503200"/>
              <a:gd name="connsiteX6191" fmla="*/ 1570755 w 1807195"/>
              <a:gd name="connsiteY6191" fmla="*/ 1310285 h 1503200"/>
              <a:gd name="connsiteX6192" fmla="*/ 1570755 w 1807195"/>
              <a:gd name="connsiteY6192" fmla="*/ 1308358 h 1503200"/>
              <a:gd name="connsiteX6193" fmla="*/ 1569622 w 1807195"/>
              <a:gd name="connsiteY6193" fmla="*/ 1306998 h 1503200"/>
              <a:gd name="connsiteX6194" fmla="*/ 1563388 w 1807195"/>
              <a:gd name="connsiteY6194" fmla="*/ 1301784 h 1503200"/>
              <a:gd name="connsiteX6195" fmla="*/ 1557834 w 1807195"/>
              <a:gd name="connsiteY6195" fmla="*/ 1299291 h 1503200"/>
              <a:gd name="connsiteX6196" fmla="*/ 1546386 w 1807195"/>
              <a:gd name="connsiteY6196" fmla="*/ 1297250 h 1503200"/>
              <a:gd name="connsiteX6197" fmla="*/ 1543779 w 1807195"/>
              <a:gd name="connsiteY6197" fmla="*/ 1297250 h 1503200"/>
              <a:gd name="connsiteX6198" fmla="*/ 1536411 w 1807195"/>
              <a:gd name="connsiteY6198" fmla="*/ 1298270 h 1503200"/>
              <a:gd name="connsiteX6199" fmla="*/ 1530404 w 1807195"/>
              <a:gd name="connsiteY6199" fmla="*/ 1298610 h 1503200"/>
              <a:gd name="connsiteX6200" fmla="*/ 1521790 w 1807195"/>
              <a:gd name="connsiteY6200" fmla="*/ 1301104 h 1503200"/>
              <a:gd name="connsiteX6201" fmla="*/ 1511135 w 1807195"/>
              <a:gd name="connsiteY6201" fmla="*/ 1305751 h 1503200"/>
              <a:gd name="connsiteX6202" fmla="*/ 1502067 w 1807195"/>
              <a:gd name="connsiteY6202" fmla="*/ 1308812 h 1503200"/>
              <a:gd name="connsiteX6203" fmla="*/ 1495380 w 1807195"/>
              <a:gd name="connsiteY6203" fmla="*/ 1312325 h 1503200"/>
              <a:gd name="connsiteX6204" fmla="*/ 1488239 w 1807195"/>
              <a:gd name="connsiteY6204" fmla="*/ 1315272 h 1503200"/>
              <a:gd name="connsiteX6205" fmla="*/ 1484272 w 1807195"/>
              <a:gd name="connsiteY6205" fmla="*/ 1317653 h 1503200"/>
              <a:gd name="connsiteX6206" fmla="*/ 1481778 w 1807195"/>
              <a:gd name="connsiteY6206" fmla="*/ 1320033 h 1503200"/>
              <a:gd name="connsiteX6207" fmla="*/ 1477811 w 1807195"/>
              <a:gd name="connsiteY6207" fmla="*/ 1322300 h 1503200"/>
              <a:gd name="connsiteX6208" fmla="*/ 1476338 w 1807195"/>
              <a:gd name="connsiteY6208" fmla="*/ 1322640 h 1503200"/>
              <a:gd name="connsiteX6209" fmla="*/ 1472824 w 1807195"/>
              <a:gd name="connsiteY6209" fmla="*/ 1325247 h 1503200"/>
              <a:gd name="connsiteX6210" fmla="*/ 1466250 w 1807195"/>
              <a:gd name="connsiteY6210" fmla="*/ 1331708 h 1503200"/>
              <a:gd name="connsiteX6211" fmla="*/ 1462849 w 1807195"/>
              <a:gd name="connsiteY6211" fmla="*/ 1333975 h 1503200"/>
              <a:gd name="connsiteX6212" fmla="*/ 1460583 w 1807195"/>
              <a:gd name="connsiteY6212" fmla="*/ 1338055 h 1503200"/>
              <a:gd name="connsiteX6213" fmla="*/ 1456049 w 1807195"/>
              <a:gd name="connsiteY6213" fmla="*/ 1343609 h 1503200"/>
              <a:gd name="connsiteX6214" fmla="*/ 1451628 w 1807195"/>
              <a:gd name="connsiteY6214" fmla="*/ 1347803 h 1503200"/>
              <a:gd name="connsiteX6215" fmla="*/ 1450608 w 1807195"/>
              <a:gd name="connsiteY6215" fmla="*/ 1350410 h 1503200"/>
              <a:gd name="connsiteX6216" fmla="*/ 1447548 w 1807195"/>
              <a:gd name="connsiteY6216" fmla="*/ 1352903 h 1503200"/>
              <a:gd name="connsiteX6217" fmla="*/ 1444034 w 1807195"/>
              <a:gd name="connsiteY6217" fmla="*/ 1357664 h 1503200"/>
              <a:gd name="connsiteX6218" fmla="*/ 1441313 w 1807195"/>
              <a:gd name="connsiteY6218" fmla="*/ 1360044 h 1503200"/>
              <a:gd name="connsiteX6219" fmla="*/ 1431566 w 1807195"/>
              <a:gd name="connsiteY6219" fmla="*/ 1365031 h 1503200"/>
              <a:gd name="connsiteX6220" fmla="*/ 1428279 w 1807195"/>
              <a:gd name="connsiteY6220" fmla="*/ 1365938 h 1503200"/>
              <a:gd name="connsiteX6221" fmla="*/ 1426012 w 1807195"/>
              <a:gd name="connsiteY6221" fmla="*/ 1367638 h 1503200"/>
              <a:gd name="connsiteX6222" fmla="*/ 1422385 w 1807195"/>
              <a:gd name="connsiteY6222" fmla="*/ 1368658 h 1503200"/>
              <a:gd name="connsiteX6223" fmla="*/ 1417624 w 1807195"/>
              <a:gd name="connsiteY6223" fmla="*/ 1370472 h 1503200"/>
              <a:gd name="connsiteX6224" fmla="*/ 1412977 w 1807195"/>
              <a:gd name="connsiteY6224" fmla="*/ 1371039 h 1503200"/>
              <a:gd name="connsiteX6225" fmla="*/ 1408670 w 1807195"/>
              <a:gd name="connsiteY6225" fmla="*/ 1373306 h 1503200"/>
              <a:gd name="connsiteX6226" fmla="*/ 1407083 w 1807195"/>
              <a:gd name="connsiteY6226" fmla="*/ 1374439 h 1503200"/>
              <a:gd name="connsiteX6227" fmla="*/ 1405949 w 1807195"/>
              <a:gd name="connsiteY6227" fmla="*/ 1376366 h 1503200"/>
              <a:gd name="connsiteX6228" fmla="*/ 1403343 w 1807195"/>
              <a:gd name="connsiteY6228" fmla="*/ 1377386 h 1503200"/>
              <a:gd name="connsiteX6229" fmla="*/ 1400735 w 1807195"/>
              <a:gd name="connsiteY6229" fmla="*/ 1378860 h 1503200"/>
              <a:gd name="connsiteX6230" fmla="*/ 1395862 w 1807195"/>
              <a:gd name="connsiteY6230" fmla="*/ 1383620 h 1503200"/>
              <a:gd name="connsiteX6231" fmla="*/ 1390648 w 1807195"/>
              <a:gd name="connsiteY6231" fmla="*/ 1385774 h 1503200"/>
              <a:gd name="connsiteX6232" fmla="*/ 1387134 w 1807195"/>
              <a:gd name="connsiteY6232" fmla="*/ 1388381 h 1503200"/>
              <a:gd name="connsiteX6233" fmla="*/ 1385207 w 1807195"/>
              <a:gd name="connsiteY6233" fmla="*/ 1392348 h 1503200"/>
              <a:gd name="connsiteX6234" fmla="*/ 1382827 w 1807195"/>
              <a:gd name="connsiteY6234" fmla="*/ 1395295 h 1503200"/>
              <a:gd name="connsiteX6235" fmla="*/ 1380900 w 1807195"/>
              <a:gd name="connsiteY6235" fmla="*/ 1398695 h 1503200"/>
              <a:gd name="connsiteX6236" fmla="*/ 1380560 w 1807195"/>
              <a:gd name="connsiteY6236" fmla="*/ 1399942 h 1503200"/>
              <a:gd name="connsiteX6237" fmla="*/ 1379880 w 1807195"/>
              <a:gd name="connsiteY6237" fmla="*/ 1403456 h 1503200"/>
              <a:gd name="connsiteX6238" fmla="*/ 1379086 w 1807195"/>
              <a:gd name="connsiteY6238" fmla="*/ 1404363 h 1503200"/>
              <a:gd name="connsiteX6239" fmla="*/ 1374892 w 1807195"/>
              <a:gd name="connsiteY6239" fmla="*/ 1405156 h 1503200"/>
              <a:gd name="connsiteX6240" fmla="*/ 1369112 w 1807195"/>
              <a:gd name="connsiteY6240" fmla="*/ 1409350 h 1503200"/>
              <a:gd name="connsiteX6241" fmla="*/ 1364578 w 1807195"/>
              <a:gd name="connsiteY6241" fmla="*/ 1410823 h 1503200"/>
              <a:gd name="connsiteX6242" fmla="*/ 1358457 w 1807195"/>
              <a:gd name="connsiteY6242" fmla="*/ 1414791 h 1503200"/>
              <a:gd name="connsiteX6243" fmla="*/ 1355510 w 1807195"/>
              <a:gd name="connsiteY6243" fmla="*/ 1415811 h 1503200"/>
              <a:gd name="connsiteX6244" fmla="*/ 1356417 w 1807195"/>
              <a:gd name="connsiteY6244" fmla="*/ 1415811 h 1503200"/>
              <a:gd name="connsiteX6245" fmla="*/ 1361178 w 1807195"/>
              <a:gd name="connsiteY6245" fmla="*/ 1415811 h 1503200"/>
              <a:gd name="connsiteX6246" fmla="*/ 1609860 w 1807195"/>
              <a:gd name="connsiteY6246" fmla="*/ 1380900 h 1503200"/>
              <a:gd name="connsiteX6247" fmla="*/ 1612920 w 1807195"/>
              <a:gd name="connsiteY6247" fmla="*/ 1378746 h 1503200"/>
              <a:gd name="connsiteX6248" fmla="*/ 1615980 w 1807195"/>
              <a:gd name="connsiteY6248" fmla="*/ 1376933 h 1503200"/>
              <a:gd name="connsiteX6249" fmla="*/ 1615640 w 1807195"/>
              <a:gd name="connsiteY6249" fmla="*/ 1376253 h 1503200"/>
              <a:gd name="connsiteX6250" fmla="*/ 1614960 w 1807195"/>
              <a:gd name="connsiteY6250" fmla="*/ 1375686 h 1503200"/>
              <a:gd name="connsiteX6251" fmla="*/ 1613147 w 1807195"/>
              <a:gd name="connsiteY6251" fmla="*/ 1375119 h 1503200"/>
              <a:gd name="connsiteX6252" fmla="*/ 1607819 w 1807195"/>
              <a:gd name="connsiteY6252" fmla="*/ 1375346 h 1503200"/>
              <a:gd name="connsiteX6253" fmla="*/ 1602492 w 1807195"/>
              <a:gd name="connsiteY6253" fmla="*/ 1375913 h 1503200"/>
              <a:gd name="connsiteX6254" fmla="*/ 1601925 w 1807195"/>
              <a:gd name="connsiteY6254" fmla="*/ 1376139 h 1503200"/>
              <a:gd name="connsiteX6255" fmla="*/ 1596712 w 1807195"/>
              <a:gd name="connsiteY6255" fmla="*/ 1376706 h 1503200"/>
              <a:gd name="connsiteX6256" fmla="*/ 1593311 w 1807195"/>
              <a:gd name="connsiteY6256" fmla="*/ 1376706 h 1503200"/>
              <a:gd name="connsiteX6257" fmla="*/ 1590137 w 1807195"/>
              <a:gd name="connsiteY6257" fmla="*/ 1375799 h 1503200"/>
              <a:gd name="connsiteX6258" fmla="*/ 1588437 w 1807195"/>
              <a:gd name="connsiteY6258" fmla="*/ 1374439 h 1503200"/>
              <a:gd name="connsiteX6259" fmla="*/ 1587531 w 1807195"/>
              <a:gd name="connsiteY6259" fmla="*/ 1374439 h 1503200"/>
              <a:gd name="connsiteX6260" fmla="*/ 1586624 w 1807195"/>
              <a:gd name="connsiteY6260" fmla="*/ 1374553 h 1503200"/>
              <a:gd name="connsiteX6261" fmla="*/ 1585037 w 1807195"/>
              <a:gd name="connsiteY6261" fmla="*/ 1373532 h 1503200"/>
              <a:gd name="connsiteX6262" fmla="*/ 1581976 w 1807195"/>
              <a:gd name="connsiteY6262" fmla="*/ 1372966 h 1503200"/>
              <a:gd name="connsiteX6263" fmla="*/ 1580843 w 1807195"/>
              <a:gd name="connsiteY6263" fmla="*/ 1375233 h 1503200"/>
              <a:gd name="connsiteX6264" fmla="*/ 1579823 w 1807195"/>
              <a:gd name="connsiteY6264" fmla="*/ 1375913 h 1503200"/>
              <a:gd name="connsiteX6265" fmla="*/ 1579256 w 1807195"/>
              <a:gd name="connsiteY6265" fmla="*/ 1375573 h 1503200"/>
              <a:gd name="connsiteX6266" fmla="*/ 1578803 w 1807195"/>
              <a:gd name="connsiteY6266" fmla="*/ 1374893 h 1503200"/>
              <a:gd name="connsiteX6267" fmla="*/ 1577329 w 1807195"/>
              <a:gd name="connsiteY6267" fmla="*/ 1374439 h 1503200"/>
              <a:gd name="connsiteX6268" fmla="*/ 1577896 w 1807195"/>
              <a:gd name="connsiteY6268" fmla="*/ 1373646 h 1503200"/>
              <a:gd name="connsiteX6269" fmla="*/ 1578123 w 1807195"/>
              <a:gd name="connsiteY6269" fmla="*/ 1372739 h 1503200"/>
              <a:gd name="connsiteX6270" fmla="*/ 1577783 w 1807195"/>
              <a:gd name="connsiteY6270" fmla="*/ 1371719 h 1503200"/>
              <a:gd name="connsiteX6271" fmla="*/ 1577329 w 1807195"/>
              <a:gd name="connsiteY6271" fmla="*/ 1370925 h 1503200"/>
              <a:gd name="connsiteX6272" fmla="*/ 1573589 w 1807195"/>
              <a:gd name="connsiteY6272" fmla="*/ 1367185 h 1503200"/>
              <a:gd name="connsiteX6273" fmla="*/ 1575742 w 1807195"/>
              <a:gd name="connsiteY6273" fmla="*/ 1363331 h 1503200"/>
              <a:gd name="connsiteX6274" fmla="*/ 1575402 w 1807195"/>
              <a:gd name="connsiteY6274" fmla="*/ 1361404 h 1503200"/>
              <a:gd name="connsiteX6275" fmla="*/ 1575402 w 1807195"/>
              <a:gd name="connsiteY6275" fmla="*/ 1359137 h 1503200"/>
              <a:gd name="connsiteX6276" fmla="*/ 1572115 w 1807195"/>
              <a:gd name="connsiteY6276" fmla="*/ 1362084 h 1503200"/>
              <a:gd name="connsiteX6277" fmla="*/ 1570755 w 1807195"/>
              <a:gd name="connsiteY6277" fmla="*/ 1363558 h 1503200"/>
              <a:gd name="connsiteX6278" fmla="*/ 1569622 w 1807195"/>
              <a:gd name="connsiteY6278" fmla="*/ 1365372 h 1503200"/>
              <a:gd name="connsiteX6279" fmla="*/ 1568148 w 1807195"/>
              <a:gd name="connsiteY6279" fmla="*/ 1367185 h 1503200"/>
              <a:gd name="connsiteX6280" fmla="*/ 1567128 w 1807195"/>
              <a:gd name="connsiteY6280" fmla="*/ 1369339 h 1503200"/>
              <a:gd name="connsiteX6281" fmla="*/ 1567468 w 1807195"/>
              <a:gd name="connsiteY6281" fmla="*/ 1370699 h 1503200"/>
              <a:gd name="connsiteX6282" fmla="*/ 1570642 w 1807195"/>
              <a:gd name="connsiteY6282" fmla="*/ 1370925 h 1503200"/>
              <a:gd name="connsiteX6283" fmla="*/ 1572682 w 1807195"/>
              <a:gd name="connsiteY6283" fmla="*/ 1371832 h 1503200"/>
              <a:gd name="connsiteX6284" fmla="*/ 1573249 w 1807195"/>
              <a:gd name="connsiteY6284" fmla="*/ 1372852 h 1503200"/>
              <a:gd name="connsiteX6285" fmla="*/ 1573249 w 1807195"/>
              <a:gd name="connsiteY6285" fmla="*/ 1376593 h 1503200"/>
              <a:gd name="connsiteX6286" fmla="*/ 1575062 w 1807195"/>
              <a:gd name="connsiteY6286" fmla="*/ 1377159 h 1503200"/>
              <a:gd name="connsiteX6287" fmla="*/ 1578349 w 1807195"/>
              <a:gd name="connsiteY6287" fmla="*/ 1377159 h 1503200"/>
              <a:gd name="connsiteX6288" fmla="*/ 1580390 w 1807195"/>
              <a:gd name="connsiteY6288" fmla="*/ 1377386 h 1503200"/>
              <a:gd name="connsiteX6289" fmla="*/ 1580390 w 1807195"/>
              <a:gd name="connsiteY6289" fmla="*/ 1377726 h 1503200"/>
              <a:gd name="connsiteX6290" fmla="*/ 1580390 w 1807195"/>
              <a:gd name="connsiteY6290" fmla="*/ 1378066 h 1503200"/>
              <a:gd name="connsiteX6291" fmla="*/ 1579596 w 1807195"/>
              <a:gd name="connsiteY6291" fmla="*/ 1378066 h 1503200"/>
              <a:gd name="connsiteX6292" fmla="*/ 1580956 w 1807195"/>
              <a:gd name="connsiteY6292" fmla="*/ 1380333 h 1503200"/>
              <a:gd name="connsiteX6293" fmla="*/ 1582770 w 1807195"/>
              <a:gd name="connsiteY6293" fmla="*/ 1381920 h 1503200"/>
              <a:gd name="connsiteX6294" fmla="*/ 1584243 w 1807195"/>
              <a:gd name="connsiteY6294" fmla="*/ 1382487 h 1503200"/>
              <a:gd name="connsiteX6295" fmla="*/ 1590251 w 1807195"/>
              <a:gd name="connsiteY6295" fmla="*/ 1384074 h 1503200"/>
              <a:gd name="connsiteX6296" fmla="*/ 1591498 w 1807195"/>
              <a:gd name="connsiteY6296" fmla="*/ 1383847 h 1503200"/>
              <a:gd name="connsiteX6297" fmla="*/ 1592744 w 1807195"/>
              <a:gd name="connsiteY6297" fmla="*/ 1383054 h 1503200"/>
              <a:gd name="connsiteX6298" fmla="*/ 1590364 w 1807195"/>
              <a:gd name="connsiteY6298" fmla="*/ 1382714 h 1503200"/>
              <a:gd name="connsiteX6299" fmla="*/ 1591951 w 1807195"/>
              <a:gd name="connsiteY6299" fmla="*/ 1381693 h 1503200"/>
              <a:gd name="connsiteX6300" fmla="*/ 1593538 w 1807195"/>
              <a:gd name="connsiteY6300" fmla="*/ 1381240 h 1503200"/>
              <a:gd name="connsiteX6301" fmla="*/ 1594785 w 1807195"/>
              <a:gd name="connsiteY6301" fmla="*/ 1380107 h 1503200"/>
              <a:gd name="connsiteX6302" fmla="*/ 1596372 w 1807195"/>
              <a:gd name="connsiteY6302" fmla="*/ 1379540 h 1503200"/>
              <a:gd name="connsiteX6303" fmla="*/ 1596032 w 1807195"/>
              <a:gd name="connsiteY6303" fmla="*/ 1380220 h 1503200"/>
              <a:gd name="connsiteX6304" fmla="*/ 1594898 w 1807195"/>
              <a:gd name="connsiteY6304" fmla="*/ 1380787 h 1503200"/>
              <a:gd name="connsiteX6305" fmla="*/ 1594898 w 1807195"/>
              <a:gd name="connsiteY6305" fmla="*/ 1382033 h 1503200"/>
              <a:gd name="connsiteX6306" fmla="*/ 1595691 w 1807195"/>
              <a:gd name="connsiteY6306" fmla="*/ 1382940 h 1503200"/>
              <a:gd name="connsiteX6307" fmla="*/ 1596938 w 1807195"/>
              <a:gd name="connsiteY6307" fmla="*/ 1382940 h 1503200"/>
              <a:gd name="connsiteX6308" fmla="*/ 1598072 w 1807195"/>
              <a:gd name="connsiteY6308" fmla="*/ 1384754 h 1503200"/>
              <a:gd name="connsiteX6309" fmla="*/ 1595465 w 1807195"/>
              <a:gd name="connsiteY6309" fmla="*/ 1386341 h 1503200"/>
              <a:gd name="connsiteX6310" fmla="*/ 1596032 w 1807195"/>
              <a:gd name="connsiteY6310" fmla="*/ 1386567 h 1503200"/>
              <a:gd name="connsiteX6311" fmla="*/ 1597845 w 1807195"/>
              <a:gd name="connsiteY6311" fmla="*/ 1386341 h 1503200"/>
              <a:gd name="connsiteX6312" fmla="*/ 1598412 w 1807195"/>
              <a:gd name="connsiteY6312" fmla="*/ 1388154 h 1503200"/>
              <a:gd name="connsiteX6313" fmla="*/ 1599885 w 1807195"/>
              <a:gd name="connsiteY6313" fmla="*/ 1388948 h 1503200"/>
              <a:gd name="connsiteX6314" fmla="*/ 1601132 w 1807195"/>
              <a:gd name="connsiteY6314" fmla="*/ 1389174 h 1503200"/>
              <a:gd name="connsiteX6315" fmla="*/ 1605439 w 1807195"/>
              <a:gd name="connsiteY6315" fmla="*/ 1388834 h 1503200"/>
              <a:gd name="connsiteX6316" fmla="*/ 1606573 w 1807195"/>
              <a:gd name="connsiteY6316" fmla="*/ 1388267 h 1503200"/>
              <a:gd name="connsiteX6317" fmla="*/ 1606119 w 1807195"/>
              <a:gd name="connsiteY6317" fmla="*/ 1387587 h 1503200"/>
              <a:gd name="connsiteX6318" fmla="*/ 1605326 w 1807195"/>
              <a:gd name="connsiteY6318" fmla="*/ 1387587 h 1503200"/>
              <a:gd name="connsiteX6319" fmla="*/ 1605326 w 1807195"/>
              <a:gd name="connsiteY6319" fmla="*/ 1385547 h 1503200"/>
              <a:gd name="connsiteX6320" fmla="*/ 1605099 w 1807195"/>
              <a:gd name="connsiteY6320" fmla="*/ 1383734 h 1503200"/>
              <a:gd name="connsiteX6321" fmla="*/ 1605666 w 1807195"/>
              <a:gd name="connsiteY6321" fmla="*/ 1382714 h 1503200"/>
              <a:gd name="connsiteX6322" fmla="*/ 1609860 w 1807195"/>
              <a:gd name="connsiteY6322" fmla="*/ 1380673 h 1503200"/>
              <a:gd name="connsiteX6323" fmla="*/ 1372399 w 1807195"/>
              <a:gd name="connsiteY6323" fmla="*/ 1403796 h 1503200"/>
              <a:gd name="connsiteX6324" fmla="*/ 1375346 w 1807195"/>
              <a:gd name="connsiteY6324" fmla="*/ 1403116 h 1503200"/>
              <a:gd name="connsiteX6325" fmla="*/ 1378066 w 1807195"/>
              <a:gd name="connsiteY6325" fmla="*/ 1403569 h 1503200"/>
              <a:gd name="connsiteX6326" fmla="*/ 1379653 w 1807195"/>
              <a:gd name="connsiteY6326" fmla="*/ 1403003 h 1503200"/>
              <a:gd name="connsiteX6327" fmla="*/ 1379993 w 1807195"/>
              <a:gd name="connsiteY6327" fmla="*/ 1402436 h 1503200"/>
              <a:gd name="connsiteX6328" fmla="*/ 1380220 w 1807195"/>
              <a:gd name="connsiteY6328" fmla="*/ 1400849 h 1503200"/>
              <a:gd name="connsiteX6329" fmla="*/ 1381467 w 1807195"/>
              <a:gd name="connsiteY6329" fmla="*/ 1396542 h 1503200"/>
              <a:gd name="connsiteX6330" fmla="*/ 1380560 w 1807195"/>
              <a:gd name="connsiteY6330" fmla="*/ 1396542 h 1503200"/>
              <a:gd name="connsiteX6331" fmla="*/ 1377160 w 1807195"/>
              <a:gd name="connsiteY6331" fmla="*/ 1400509 h 1503200"/>
              <a:gd name="connsiteX6332" fmla="*/ 1373759 w 1807195"/>
              <a:gd name="connsiteY6332" fmla="*/ 1401756 h 1503200"/>
              <a:gd name="connsiteX6333" fmla="*/ 1371605 w 1807195"/>
              <a:gd name="connsiteY6333" fmla="*/ 1403796 h 1503200"/>
              <a:gd name="connsiteX6334" fmla="*/ 1372399 w 1807195"/>
              <a:gd name="connsiteY6334" fmla="*/ 1403796 h 1503200"/>
              <a:gd name="connsiteX6335" fmla="*/ 1619834 w 1807195"/>
              <a:gd name="connsiteY6335" fmla="*/ 1350070 h 1503200"/>
              <a:gd name="connsiteX6336" fmla="*/ 1621534 w 1807195"/>
              <a:gd name="connsiteY6336" fmla="*/ 1348936 h 1503200"/>
              <a:gd name="connsiteX6337" fmla="*/ 1622895 w 1807195"/>
              <a:gd name="connsiteY6337" fmla="*/ 1347009 h 1503200"/>
              <a:gd name="connsiteX6338" fmla="*/ 1624935 w 1807195"/>
              <a:gd name="connsiteY6338" fmla="*/ 1345309 h 1503200"/>
              <a:gd name="connsiteX6339" fmla="*/ 1627088 w 1807195"/>
              <a:gd name="connsiteY6339" fmla="*/ 1345309 h 1503200"/>
              <a:gd name="connsiteX6340" fmla="*/ 1628675 w 1807195"/>
              <a:gd name="connsiteY6340" fmla="*/ 1343156 h 1503200"/>
              <a:gd name="connsiteX6341" fmla="*/ 1627088 w 1807195"/>
              <a:gd name="connsiteY6341" fmla="*/ 1342929 h 1503200"/>
              <a:gd name="connsiteX6342" fmla="*/ 1625615 w 1807195"/>
              <a:gd name="connsiteY6342" fmla="*/ 1343382 h 1503200"/>
              <a:gd name="connsiteX6343" fmla="*/ 1624028 w 1807195"/>
              <a:gd name="connsiteY6343" fmla="*/ 1344402 h 1503200"/>
              <a:gd name="connsiteX6344" fmla="*/ 1619948 w 1807195"/>
              <a:gd name="connsiteY6344" fmla="*/ 1347916 h 1503200"/>
              <a:gd name="connsiteX6345" fmla="*/ 1617907 w 1807195"/>
              <a:gd name="connsiteY6345" fmla="*/ 1349163 h 1503200"/>
              <a:gd name="connsiteX6346" fmla="*/ 1616207 w 1807195"/>
              <a:gd name="connsiteY6346" fmla="*/ 1354490 h 1503200"/>
              <a:gd name="connsiteX6347" fmla="*/ 1617341 w 1807195"/>
              <a:gd name="connsiteY6347" fmla="*/ 1354944 h 1503200"/>
              <a:gd name="connsiteX6348" fmla="*/ 1619721 w 1807195"/>
              <a:gd name="connsiteY6348" fmla="*/ 1354944 h 1503200"/>
              <a:gd name="connsiteX6349" fmla="*/ 1620968 w 1807195"/>
              <a:gd name="connsiteY6349" fmla="*/ 1353810 h 1503200"/>
              <a:gd name="connsiteX6350" fmla="*/ 1620061 w 1807195"/>
              <a:gd name="connsiteY6350" fmla="*/ 1353583 h 1503200"/>
              <a:gd name="connsiteX6351" fmla="*/ 1618814 w 1807195"/>
              <a:gd name="connsiteY6351" fmla="*/ 1353583 h 1503200"/>
              <a:gd name="connsiteX6352" fmla="*/ 1618134 w 1807195"/>
              <a:gd name="connsiteY6352" fmla="*/ 1353130 h 1503200"/>
              <a:gd name="connsiteX6353" fmla="*/ 1618701 w 1807195"/>
              <a:gd name="connsiteY6353" fmla="*/ 1351430 h 1503200"/>
              <a:gd name="connsiteX6354" fmla="*/ 1619834 w 1807195"/>
              <a:gd name="connsiteY6354" fmla="*/ 1350070 h 1503200"/>
              <a:gd name="connsiteX6355" fmla="*/ 1430206 w 1807195"/>
              <a:gd name="connsiteY6355" fmla="*/ 1363785 h 1503200"/>
              <a:gd name="connsiteX6356" fmla="*/ 1429752 w 1807195"/>
              <a:gd name="connsiteY6356" fmla="*/ 1364691 h 1503200"/>
              <a:gd name="connsiteX6357" fmla="*/ 1431566 w 1807195"/>
              <a:gd name="connsiteY6357" fmla="*/ 1364465 h 1503200"/>
              <a:gd name="connsiteX6358" fmla="*/ 1433833 w 1807195"/>
              <a:gd name="connsiteY6358" fmla="*/ 1363218 h 1503200"/>
              <a:gd name="connsiteX6359" fmla="*/ 1435646 w 1807195"/>
              <a:gd name="connsiteY6359" fmla="*/ 1361064 h 1503200"/>
              <a:gd name="connsiteX6360" fmla="*/ 1434513 w 1807195"/>
              <a:gd name="connsiteY6360" fmla="*/ 1361064 h 1503200"/>
              <a:gd name="connsiteX6361" fmla="*/ 1432699 w 1807195"/>
              <a:gd name="connsiteY6361" fmla="*/ 1361971 h 1503200"/>
              <a:gd name="connsiteX6362" fmla="*/ 1430206 w 1807195"/>
              <a:gd name="connsiteY6362" fmla="*/ 1363671 h 1503200"/>
              <a:gd name="connsiteX6363" fmla="*/ 1676621 w 1807195"/>
              <a:gd name="connsiteY6363" fmla="*/ 1250892 h 1503200"/>
              <a:gd name="connsiteX6364" fmla="*/ 1685122 w 1807195"/>
              <a:gd name="connsiteY6364" fmla="*/ 1242391 h 1503200"/>
              <a:gd name="connsiteX6365" fmla="*/ 1685575 w 1807195"/>
              <a:gd name="connsiteY6365" fmla="*/ 1240464 h 1503200"/>
              <a:gd name="connsiteX6366" fmla="*/ 1686029 w 1807195"/>
              <a:gd name="connsiteY6366" fmla="*/ 1239897 h 1503200"/>
              <a:gd name="connsiteX6367" fmla="*/ 1687729 w 1807195"/>
              <a:gd name="connsiteY6367" fmla="*/ 1238763 h 1503200"/>
              <a:gd name="connsiteX6368" fmla="*/ 1689089 w 1807195"/>
              <a:gd name="connsiteY6368" fmla="*/ 1238423 h 1503200"/>
              <a:gd name="connsiteX6369" fmla="*/ 1692603 w 1807195"/>
              <a:gd name="connsiteY6369" fmla="*/ 1238763 h 1503200"/>
              <a:gd name="connsiteX6370" fmla="*/ 1696343 w 1807195"/>
              <a:gd name="connsiteY6370" fmla="*/ 1238310 h 1503200"/>
              <a:gd name="connsiteX6371" fmla="*/ 1697703 w 1807195"/>
              <a:gd name="connsiteY6371" fmla="*/ 1237970 h 1503200"/>
              <a:gd name="connsiteX6372" fmla="*/ 1701104 w 1807195"/>
              <a:gd name="connsiteY6372" fmla="*/ 1235703 h 1503200"/>
              <a:gd name="connsiteX6373" fmla="*/ 1702804 w 1807195"/>
              <a:gd name="connsiteY6373" fmla="*/ 1234910 h 1503200"/>
              <a:gd name="connsiteX6374" fmla="*/ 1709151 w 1807195"/>
              <a:gd name="connsiteY6374" fmla="*/ 1233663 h 1503200"/>
              <a:gd name="connsiteX6375" fmla="*/ 1712438 w 1807195"/>
              <a:gd name="connsiteY6375" fmla="*/ 1233436 h 1503200"/>
              <a:gd name="connsiteX6376" fmla="*/ 1716632 w 1807195"/>
              <a:gd name="connsiteY6376" fmla="*/ 1234456 h 1503200"/>
              <a:gd name="connsiteX6377" fmla="*/ 1718219 w 1807195"/>
              <a:gd name="connsiteY6377" fmla="*/ 1234456 h 1503200"/>
              <a:gd name="connsiteX6378" fmla="*/ 1719126 w 1807195"/>
              <a:gd name="connsiteY6378" fmla="*/ 1234003 h 1503200"/>
              <a:gd name="connsiteX6379" fmla="*/ 1727853 w 1807195"/>
              <a:gd name="connsiteY6379" fmla="*/ 1227429 h 1503200"/>
              <a:gd name="connsiteX6380" fmla="*/ 1733294 w 1807195"/>
              <a:gd name="connsiteY6380" fmla="*/ 1224028 h 1503200"/>
              <a:gd name="connsiteX6381" fmla="*/ 1738735 w 1807195"/>
              <a:gd name="connsiteY6381" fmla="*/ 1220175 h 1503200"/>
              <a:gd name="connsiteX6382" fmla="*/ 1745309 w 1807195"/>
              <a:gd name="connsiteY6382" fmla="*/ 1214054 h 1503200"/>
              <a:gd name="connsiteX6383" fmla="*/ 1745762 w 1807195"/>
              <a:gd name="connsiteY6383" fmla="*/ 1212467 h 1503200"/>
              <a:gd name="connsiteX6384" fmla="*/ 1745422 w 1807195"/>
              <a:gd name="connsiteY6384" fmla="*/ 1210994 h 1503200"/>
              <a:gd name="connsiteX6385" fmla="*/ 1743495 w 1807195"/>
              <a:gd name="connsiteY6385" fmla="*/ 1209860 h 1503200"/>
              <a:gd name="connsiteX6386" fmla="*/ 1742475 w 1807195"/>
              <a:gd name="connsiteY6386" fmla="*/ 1208953 h 1503200"/>
              <a:gd name="connsiteX6387" fmla="*/ 1738961 w 1807195"/>
              <a:gd name="connsiteY6387" fmla="*/ 1207140 h 1503200"/>
              <a:gd name="connsiteX6388" fmla="*/ 1738961 w 1807195"/>
              <a:gd name="connsiteY6388" fmla="*/ 1206460 h 1503200"/>
              <a:gd name="connsiteX6389" fmla="*/ 1741115 w 1807195"/>
              <a:gd name="connsiteY6389" fmla="*/ 1207140 h 1503200"/>
              <a:gd name="connsiteX6390" fmla="*/ 1743608 w 1807195"/>
              <a:gd name="connsiteY6390" fmla="*/ 1207140 h 1503200"/>
              <a:gd name="connsiteX6391" fmla="*/ 1744855 w 1807195"/>
              <a:gd name="connsiteY6391" fmla="*/ 1206460 h 1503200"/>
              <a:gd name="connsiteX6392" fmla="*/ 1745082 w 1807195"/>
              <a:gd name="connsiteY6392" fmla="*/ 1205326 h 1503200"/>
              <a:gd name="connsiteX6393" fmla="*/ 1744289 w 1807195"/>
              <a:gd name="connsiteY6393" fmla="*/ 1203966 h 1503200"/>
              <a:gd name="connsiteX6394" fmla="*/ 1742362 w 1807195"/>
              <a:gd name="connsiteY6394" fmla="*/ 1202946 h 1503200"/>
              <a:gd name="connsiteX6395" fmla="*/ 1738055 w 1807195"/>
              <a:gd name="connsiteY6395" fmla="*/ 1202039 h 1503200"/>
              <a:gd name="connsiteX6396" fmla="*/ 1734427 w 1807195"/>
              <a:gd name="connsiteY6396" fmla="*/ 1202039 h 1503200"/>
              <a:gd name="connsiteX6397" fmla="*/ 1732501 w 1807195"/>
              <a:gd name="connsiteY6397" fmla="*/ 1201813 h 1503200"/>
              <a:gd name="connsiteX6398" fmla="*/ 1733181 w 1807195"/>
              <a:gd name="connsiteY6398" fmla="*/ 1200906 h 1503200"/>
              <a:gd name="connsiteX6399" fmla="*/ 1735788 w 1807195"/>
              <a:gd name="connsiteY6399" fmla="*/ 1200906 h 1503200"/>
              <a:gd name="connsiteX6400" fmla="*/ 1742362 w 1807195"/>
              <a:gd name="connsiteY6400" fmla="*/ 1199432 h 1503200"/>
              <a:gd name="connsiteX6401" fmla="*/ 1743268 w 1807195"/>
              <a:gd name="connsiteY6401" fmla="*/ 1198866 h 1503200"/>
              <a:gd name="connsiteX6402" fmla="*/ 1742928 w 1807195"/>
              <a:gd name="connsiteY6402" fmla="*/ 1197845 h 1503200"/>
              <a:gd name="connsiteX6403" fmla="*/ 1741795 w 1807195"/>
              <a:gd name="connsiteY6403" fmla="*/ 1196145 h 1503200"/>
              <a:gd name="connsiteX6404" fmla="*/ 1742135 w 1807195"/>
              <a:gd name="connsiteY6404" fmla="*/ 1193538 h 1503200"/>
              <a:gd name="connsiteX6405" fmla="*/ 1742702 w 1807195"/>
              <a:gd name="connsiteY6405" fmla="*/ 1191951 h 1503200"/>
              <a:gd name="connsiteX6406" fmla="*/ 1741455 w 1807195"/>
              <a:gd name="connsiteY6406" fmla="*/ 1188324 h 1503200"/>
              <a:gd name="connsiteX6407" fmla="*/ 1743155 w 1807195"/>
              <a:gd name="connsiteY6407" fmla="*/ 1184357 h 1503200"/>
              <a:gd name="connsiteX6408" fmla="*/ 1743382 w 1807195"/>
              <a:gd name="connsiteY6408" fmla="*/ 1182090 h 1503200"/>
              <a:gd name="connsiteX6409" fmla="*/ 1743042 w 1807195"/>
              <a:gd name="connsiteY6409" fmla="*/ 1181070 h 1503200"/>
              <a:gd name="connsiteX6410" fmla="*/ 1742248 w 1807195"/>
              <a:gd name="connsiteY6410" fmla="*/ 1179823 h 1503200"/>
              <a:gd name="connsiteX6411" fmla="*/ 1742022 w 1807195"/>
              <a:gd name="connsiteY6411" fmla="*/ 1179030 h 1503200"/>
              <a:gd name="connsiteX6412" fmla="*/ 1742022 w 1807195"/>
              <a:gd name="connsiteY6412" fmla="*/ 1178123 h 1503200"/>
              <a:gd name="connsiteX6413" fmla="*/ 1741002 w 1807195"/>
              <a:gd name="connsiteY6413" fmla="*/ 1176763 h 1503200"/>
              <a:gd name="connsiteX6414" fmla="*/ 1739868 w 1807195"/>
              <a:gd name="connsiteY6414" fmla="*/ 1174383 h 1503200"/>
              <a:gd name="connsiteX6415" fmla="*/ 1736921 w 1807195"/>
              <a:gd name="connsiteY6415" fmla="*/ 1170869 h 1503200"/>
              <a:gd name="connsiteX6416" fmla="*/ 1733634 w 1807195"/>
              <a:gd name="connsiteY6416" fmla="*/ 1170529 h 1503200"/>
              <a:gd name="connsiteX6417" fmla="*/ 1731934 w 1807195"/>
              <a:gd name="connsiteY6417" fmla="*/ 1169849 h 1503200"/>
              <a:gd name="connsiteX6418" fmla="*/ 1730120 w 1807195"/>
              <a:gd name="connsiteY6418" fmla="*/ 1167015 h 1503200"/>
              <a:gd name="connsiteX6419" fmla="*/ 1729667 w 1807195"/>
              <a:gd name="connsiteY6419" fmla="*/ 1165655 h 1503200"/>
              <a:gd name="connsiteX6420" fmla="*/ 1728420 w 1807195"/>
              <a:gd name="connsiteY6420" fmla="*/ 1165655 h 1503200"/>
              <a:gd name="connsiteX6421" fmla="*/ 1724906 w 1807195"/>
              <a:gd name="connsiteY6421" fmla="*/ 1165882 h 1503200"/>
              <a:gd name="connsiteX6422" fmla="*/ 1721959 w 1807195"/>
              <a:gd name="connsiteY6422" fmla="*/ 1166448 h 1503200"/>
              <a:gd name="connsiteX6423" fmla="*/ 1718446 w 1807195"/>
              <a:gd name="connsiteY6423" fmla="*/ 1168489 h 1503200"/>
              <a:gd name="connsiteX6424" fmla="*/ 1714138 w 1807195"/>
              <a:gd name="connsiteY6424" fmla="*/ 1172796 h 1503200"/>
              <a:gd name="connsiteX6425" fmla="*/ 1711872 w 1807195"/>
              <a:gd name="connsiteY6425" fmla="*/ 1174609 h 1503200"/>
              <a:gd name="connsiteX6426" fmla="*/ 1710738 w 1807195"/>
              <a:gd name="connsiteY6426" fmla="*/ 1171889 h 1503200"/>
              <a:gd name="connsiteX6427" fmla="*/ 1710058 w 1807195"/>
              <a:gd name="connsiteY6427" fmla="*/ 1171209 h 1503200"/>
              <a:gd name="connsiteX6428" fmla="*/ 1707904 w 1807195"/>
              <a:gd name="connsiteY6428" fmla="*/ 1170756 h 1503200"/>
              <a:gd name="connsiteX6429" fmla="*/ 1707904 w 1807195"/>
              <a:gd name="connsiteY6429" fmla="*/ 1170416 h 1503200"/>
              <a:gd name="connsiteX6430" fmla="*/ 1708698 w 1807195"/>
              <a:gd name="connsiteY6430" fmla="*/ 1169736 h 1503200"/>
              <a:gd name="connsiteX6431" fmla="*/ 1713685 w 1807195"/>
              <a:gd name="connsiteY6431" fmla="*/ 1167242 h 1503200"/>
              <a:gd name="connsiteX6432" fmla="*/ 1715499 w 1807195"/>
              <a:gd name="connsiteY6432" fmla="*/ 1165995 h 1503200"/>
              <a:gd name="connsiteX6433" fmla="*/ 1715952 w 1807195"/>
              <a:gd name="connsiteY6433" fmla="*/ 1164975 h 1503200"/>
              <a:gd name="connsiteX6434" fmla="*/ 1715612 w 1807195"/>
              <a:gd name="connsiteY6434" fmla="*/ 1163275 h 1503200"/>
              <a:gd name="connsiteX6435" fmla="*/ 1714592 w 1807195"/>
              <a:gd name="connsiteY6435" fmla="*/ 1161008 h 1503200"/>
              <a:gd name="connsiteX6436" fmla="*/ 1710171 w 1807195"/>
              <a:gd name="connsiteY6436" fmla="*/ 1153754 h 1503200"/>
              <a:gd name="connsiteX6437" fmla="*/ 1706091 w 1807195"/>
              <a:gd name="connsiteY6437" fmla="*/ 1152847 h 1503200"/>
              <a:gd name="connsiteX6438" fmla="*/ 1694303 w 1807195"/>
              <a:gd name="connsiteY6438" fmla="*/ 1151713 h 1503200"/>
              <a:gd name="connsiteX6439" fmla="*/ 1691923 w 1807195"/>
              <a:gd name="connsiteY6439" fmla="*/ 1152507 h 1503200"/>
              <a:gd name="connsiteX6440" fmla="*/ 1691016 w 1807195"/>
              <a:gd name="connsiteY6440" fmla="*/ 1153414 h 1503200"/>
              <a:gd name="connsiteX6441" fmla="*/ 1691016 w 1807195"/>
              <a:gd name="connsiteY6441" fmla="*/ 1153980 h 1503200"/>
              <a:gd name="connsiteX6442" fmla="*/ 1691809 w 1807195"/>
              <a:gd name="connsiteY6442" fmla="*/ 1155227 h 1503200"/>
              <a:gd name="connsiteX6443" fmla="*/ 1694643 w 1807195"/>
              <a:gd name="connsiteY6443" fmla="*/ 1154774 h 1503200"/>
              <a:gd name="connsiteX6444" fmla="*/ 1696910 w 1807195"/>
              <a:gd name="connsiteY6444" fmla="*/ 1154774 h 1503200"/>
              <a:gd name="connsiteX6445" fmla="*/ 1699743 w 1807195"/>
              <a:gd name="connsiteY6445" fmla="*/ 1155567 h 1503200"/>
              <a:gd name="connsiteX6446" fmla="*/ 1699743 w 1807195"/>
              <a:gd name="connsiteY6446" fmla="*/ 1155907 h 1503200"/>
              <a:gd name="connsiteX6447" fmla="*/ 1696456 w 1807195"/>
              <a:gd name="connsiteY6447" fmla="*/ 1155907 h 1503200"/>
              <a:gd name="connsiteX6448" fmla="*/ 1691582 w 1807195"/>
              <a:gd name="connsiteY6448" fmla="*/ 1157041 h 1503200"/>
              <a:gd name="connsiteX6449" fmla="*/ 1684895 w 1807195"/>
              <a:gd name="connsiteY6449" fmla="*/ 1159308 h 1503200"/>
              <a:gd name="connsiteX6450" fmla="*/ 1679455 w 1807195"/>
              <a:gd name="connsiteY6450" fmla="*/ 1162368 h 1503200"/>
              <a:gd name="connsiteX6451" fmla="*/ 1675147 w 1807195"/>
              <a:gd name="connsiteY6451" fmla="*/ 1166335 h 1503200"/>
              <a:gd name="connsiteX6452" fmla="*/ 1671180 w 1807195"/>
              <a:gd name="connsiteY6452" fmla="*/ 1169395 h 1503200"/>
              <a:gd name="connsiteX6453" fmla="*/ 1667553 w 1807195"/>
              <a:gd name="connsiteY6453" fmla="*/ 1171436 h 1503200"/>
              <a:gd name="connsiteX6454" fmla="*/ 1665059 w 1807195"/>
              <a:gd name="connsiteY6454" fmla="*/ 1172569 h 1503200"/>
              <a:gd name="connsiteX6455" fmla="*/ 1660752 w 1807195"/>
              <a:gd name="connsiteY6455" fmla="*/ 1173589 h 1503200"/>
              <a:gd name="connsiteX6456" fmla="*/ 1659619 w 1807195"/>
              <a:gd name="connsiteY6456" fmla="*/ 1174269 h 1503200"/>
              <a:gd name="connsiteX6457" fmla="*/ 1657465 w 1807195"/>
              <a:gd name="connsiteY6457" fmla="*/ 1176876 h 1503200"/>
              <a:gd name="connsiteX6458" fmla="*/ 1654178 w 1807195"/>
              <a:gd name="connsiteY6458" fmla="*/ 1179483 h 1503200"/>
              <a:gd name="connsiteX6459" fmla="*/ 1650438 w 1807195"/>
              <a:gd name="connsiteY6459" fmla="*/ 1180730 h 1503200"/>
              <a:gd name="connsiteX6460" fmla="*/ 1650438 w 1807195"/>
              <a:gd name="connsiteY6460" fmla="*/ 1180390 h 1503200"/>
              <a:gd name="connsiteX6461" fmla="*/ 1650098 w 1807195"/>
              <a:gd name="connsiteY6461" fmla="*/ 1180050 h 1503200"/>
              <a:gd name="connsiteX6462" fmla="*/ 1651571 w 1807195"/>
              <a:gd name="connsiteY6462" fmla="*/ 1179257 h 1503200"/>
              <a:gd name="connsiteX6463" fmla="*/ 1652025 w 1807195"/>
              <a:gd name="connsiteY6463" fmla="*/ 1178463 h 1503200"/>
              <a:gd name="connsiteX6464" fmla="*/ 1650891 w 1807195"/>
              <a:gd name="connsiteY6464" fmla="*/ 1178010 h 1503200"/>
              <a:gd name="connsiteX6465" fmla="*/ 1651231 w 1807195"/>
              <a:gd name="connsiteY6465" fmla="*/ 1177103 h 1503200"/>
              <a:gd name="connsiteX6466" fmla="*/ 1653952 w 1807195"/>
              <a:gd name="connsiteY6466" fmla="*/ 1175403 h 1503200"/>
              <a:gd name="connsiteX6467" fmla="*/ 1655085 w 1807195"/>
              <a:gd name="connsiteY6467" fmla="*/ 1174269 h 1503200"/>
              <a:gd name="connsiteX6468" fmla="*/ 1653838 w 1807195"/>
              <a:gd name="connsiteY6468" fmla="*/ 1173023 h 1503200"/>
              <a:gd name="connsiteX6469" fmla="*/ 1649531 w 1807195"/>
              <a:gd name="connsiteY6469" fmla="*/ 1170642 h 1503200"/>
              <a:gd name="connsiteX6470" fmla="*/ 1648964 w 1807195"/>
              <a:gd name="connsiteY6470" fmla="*/ 1169282 h 1503200"/>
              <a:gd name="connsiteX6471" fmla="*/ 1651685 w 1807195"/>
              <a:gd name="connsiteY6471" fmla="*/ 1170529 h 1503200"/>
              <a:gd name="connsiteX6472" fmla="*/ 1654065 w 1807195"/>
              <a:gd name="connsiteY6472" fmla="*/ 1170982 h 1503200"/>
              <a:gd name="connsiteX6473" fmla="*/ 1654632 w 1807195"/>
              <a:gd name="connsiteY6473" fmla="*/ 1170529 h 1503200"/>
              <a:gd name="connsiteX6474" fmla="*/ 1654972 w 1807195"/>
              <a:gd name="connsiteY6474" fmla="*/ 1169849 h 1503200"/>
              <a:gd name="connsiteX6475" fmla="*/ 1655312 w 1807195"/>
              <a:gd name="connsiteY6475" fmla="*/ 1167809 h 1503200"/>
              <a:gd name="connsiteX6476" fmla="*/ 1655765 w 1807195"/>
              <a:gd name="connsiteY6476" fmla="*/ 1166788 h 1503200"/>
              <a:gd name="connsiteX6477" fmla="*/ 1656672 w 1807195"/>
              <a:gd name="connsiteY6477" fmla="*/ 1165995 h 1503200"/>
              <a:gd name="connsiteX6478" fmla="*/ 1659505 w 1807195"/>
              <a:gd name="connsiteY6478" fmla="*/ 1164635 h 1503200"/>
              <a:gd name="connsiteX6479" fmla="*/ 1660526 w 1807195"/>
              <a:gd name="connsiteY6479" fmla="*/ 1163841 h 1503200"/>
              <a:gd name="connsiteX6480" fmla="*/ 1661999 w 1807195"/>
              <a:gd name="connsiteY6480" fmla="*/ 1163615 h 1503200"/>
              <a:gd name="connsiteX6481" fmla="*/ 1663926 w 1807195"/>
              <a:gd name="connsiteY6481" fmla="*/ 1163955 h 1503200"/>
              <a:gd name="connsiteX6482" fmla="*/ 1667100 w 1807195"/>
              <a:gd name="connsiteY6482" fmla="*/ 1163955 h 1503200"/>
              <a:gd name="connsiteX6483" fmla="*/ 1673107 w 1807195"/>
              <a:gd name="connsiteY6483" fmla="*/ 1161008 h 1503200"/>
              <a:gd name="connsiteX6484" fmla="*/ 1676394 w 1807195"/>
              <a:gd name="connsiteY6484" fmla="*/ 1159988 h 1503200"/>
              <a:gd name="connsiteX6485" fmla="*/ 1676961 w 1807195"/>
              <a:gd name="connsiteY6485" fmla="*/ 1159648 h 1503200"/>
              <a:gd name="connsiteX6486" fmla="*/ 1677641 w 1807195"/>
              <a:gd name="connsiteY6486" fmla="*/ 1158628 h 1503200"/>
              <a:gd name="connsiteX6487" fmla="*/ 1678888 w 1807195"/>
              <a:gd name="connsiteY6487" fmla="*/ 1157947 h 1503200"/>
              <a:gd name="connsiteX6488" fmla="*/ 1680475 w 1807195"/>
              <a:gd name="connsiteY6488" fmla="*/ 1157607 h 1503200"/>
              <a:gd name="connsiteX6489" fmla="*/ 1682968 w 1807195"/>
              <a:gd name="connsiteY6489" fmla="*/ 1157607 h 1503200"/>
              <a:gd name="connsiteX6490" fmla="*/ 1684782 w 1807195"/>
              <a:gd name="connsiteY6490" fmla="*/ 1157494 h 1503200"/>
              <a:gd name="connsiteX6491" fmla="*/ 1686369 w 1807195"/>
              <a:gd name="connsiteY6491" fmla="*/ 1155907 h 1503200"/>
              <a:gd name="connsiteX6492" fmla="*/ 1688862 w 1807195"/>
              <a:gd name="connsiteY6492" fmla="*/ 1152167 h 1503200"/>
              <a:gd name="connsiteX6493" fmla="*/ 1690449 w 1807195"/>
              <a:gd name="connsiteY6493" fmla="*/ 1151373 h 1503200"/>
              <a:gd name="connsiteX6494" fmla="*/ 1693283 w 1807195"/>
              <a:gd name="connsiteY6494" fmla="*/ 1150353 h 1503200"/>
              <a:gd name="connsiteX6495" fmla="*/ 1694416 w 1807195"/>
              <a:gd name="connsiteY6495" fmla="*/ 1149333 h 1503200"/>
              <a:gd name="connsiteX6496" fmla="*/ 1694643 w 1807195"/>
              <a:gd name="connsiteY6496" fmla="*/ 1148426 h 1503200"/>
              <a:gd name="connsiteX6497" fmla="*/ 1699970 w 1807195"/>
              <a:gd name="connsiteY6497" fmla="*/ 1147406 h 1503200"/>
              <a:gd name="connsiteX6498" fmla="*/ 1703824 w 1807195"/>
              <a:gd name="connsiteY6498" fmla="*/ 1147406 h 1503200"/>
              <a:gd name="connsiteX6499" fmla="*/ 1706658 w 1807195"/>
              <a:gd name="connsiteY6499" fmla="*/ 1145706 h 1503200"/>
              <a:gd name="connsiteX6500" fmla="*/ 1708244 w 1807195"/>
              <a:gd name="connsiteY6500" fmla="*/ 1143326 h 1503200"/>
              <a:gd name="connsiteX6501" fmla="*/ 1709945 w 1807195"/>
              <a:gd name="connsiteY6501" fmla="*/ 1141739 h 1503200"/>
              <a:gd name="connsiteX6502" fmla="*/ 1709945 w 1807195"/>
              <a:gd name="connsiteY6502" fmla="*/ 1141172 h 1503200"/>
              <a:gd name="connsiteX6503" fmla="*/ 1708358 w 1807195"/>
              <a:gd name="connsiteY6503" fmla="*/ 1139699 h 1503200"/>
              <a:gd name="connsiteX6504" fmla="*/ 1705411 w 1807195"/>
              <a:gd name="connsiteY6504" fmla="*/ 1139359 h 1503200"/>
              <a:gd name="connsiteX6505" fmla="*/ 1703371 w 1807195"/>
              <a:gd name="connsiteY6505" fmla="*/ 1138679 h 1503200"/>
              <a:gd name="connsiteX6506" fmla="*/ 1701330 w 1807195"/>
              <a:gd name="connsiteY6506" fmla="*/ 1137318 h 1503200"/>
              <a:gd name="connsiteX6507" fmla="*/ 1699290 w 1807195"/>
              <a:gd name="connsiteY6507" fmla="*/ 1135618 h 1503200"/>
              <a:gd name="connsiteX6508" fmla="*/ 1698610 w 1807195"/>
              <a:gd name="connsiteY6508" fmla="*/ 1132445 h 1503200"/>
              <a:gd name="connsiteX6509" fmla="*/ 1696683 w 1807195"/>
              <a:gd name="connsiteY6509" fmla="*/ 1132218 h 1503200"/>
              <a:gd name="connsiteX6510" fmla="*/ 1693849 w 1807195"/>
              <a:gd name="connsiteY6510" fmla="*/ 1132671 h 1503200"/>
              <a:gd name="connsiteX6511" fmla="*/ 1693283 w 1807195"/>
              <a:gd name="connsiteY6511" fmla="*/ 1134258 h 1503200"/>
              <a:gd name="connsiteX6512" fmla="*/ 1689656 w 1807195"/>
              <a:gd name="connsiteY6512" fmla="*/ 1135392 h 1503200"/>
              <a:gd name="connsiteX6513" fmla="*/ 1687615 w 1807195"/>
              <a:gd name="connsiteY6513" fmla="*/ 1135165 h 1503200"/>
              <a:gd name="connsiteX6514" fmla="*/ 1681835 w 1807195"/>
              <a:gd name="connsiteY6514" fmla="*/ 1133465 h 1503200"/>
              <a:gd name="connsiteX6515" fmla="*/ 1679681 w 1807195"/>
              <a:gd name="connsiteY6515" fmla="*/ 1129951 h 1503200"/>
              <a:gd name="connsiteX6516" fmla="*/ 1678208 w 1807195"/>
              <a:gd name="connsiteY6516" fmla="*/ 1126777 h 1503200"/>
              <a:gd name="connsiteX6517" fmla="*/ 1677414 w 1807195"/>
              <a:gd name="connsiteY6517" fmla="*/ 1123830 h 1503200"/>
              <a:gd name="connsiteX6518" fmla="*/ 1675601 w 1807195"/>
              <a:gd name="connsiteY6518" fmla="*/ 1122810 h 1503200"/>
              <a:gd name="connsiteX6519" fmla="*/ 1672087 w 1807195"/>
              <a:gd name="connsiteY6519" fmla="*/ 1122243 h 1503200"/>
              <a:gd name="connsiteX6520" fmla="*/ 1670727 w 1807195"/>
              <a:gd name="connsiteY6520" fmla="*/ 1123717 h 1503200"/>
              <a:gd name="connsiteX6521" fmla="*/ 1669253 w 1807195"/>
              <a:gd name="connsiteY6521" fmla="*/ 1125984 h 1503200"/>
              <a:gd name="connsiteX6522" fmla="*/ 1668573 w 1807195"/>
              <a:gd name="connsiteY6522" fmla="*/ 1126777 h 1503200"/>
              <a:gd name="connsiteX6523" fmla="*/ 1661999 w 1807195"/>
              <a:gd name="connsiteY6523" fmla="*/ 1131878 h 1503200"/>
              <a:gd name="connsiteX6524" fmla="*/ 1660186 w 1807195"/>
              <a:gd name="connsiteY6524" fmla="*/ 1134145 h 1503200"/>
              <a:gd name="connsiteX6525" fmla="*/ 1660639 w 1807195"/>
              <a:gd name="connsiteY6525" fmla="*/ 1132558 h 1503200"/>
              <a:gd name="connsiteX6526" fmla="*/ 1662113 w 1807195"/>
              <a:gd name="connsiteY6526" fmla="*/ 1130291 h 1503200"/>
              <a:gd name="connsiteX6527" fmla="*/ 1667326 w 1807195"/>
              <a:gd name="connsiteY6527" fmla="*/ 1124510 h 1503200"/>
              <a:gd name="connsiteX6528" fmla="*/ 1668346 w 1807195"/>
              <a:gd name="connsiteY6528" fmla="*/ 1123150 h 1503200"/>
              <a:gd name="connsiteX6529" fmla="*/ 1666760 w 1807195"/>
              <a:gd name="connsiteY6529" fmla="*/ 1122470 h 1503200"/>
              <a:gd name="connsiteX6530" fmla="*/ 1664946 w 1807195"/>
              <a:gd name="connsiteY6530" fmla="*/ 1123263 h 1503200"/>
              <a:gd name="connsiteX6531" fmla="*/ 1663246 w 1807195"/>
              <a:gd name="connsiteY6531" fmla="*/ 1122583 h 1503200"/>
              <a:gd name="connsiteX6532" fmla="*/ 1663246 w 1807195"/>
              <a:gd name="connsiteY6532" fmla="*/ 1120316 h 1503200"/>
              <a:gd name="connsiteX6533" fmla="*/ 1661772 w 1807195"/>
              <a:gd name="connsiteY6533" fmla="*/ 1119070 h 1503200"/>
              <a:gd name="connsiteX6534" fmla="*/ 1659619 w 1807195"/>
              <a:gd name="connsiteY6534" fmla="*/ 1119523 h 1503200"/>
              <a:gd name="connsiteX6535" fmla="*/ 1658259 w 1807195"/>
              <a:gd name="connsiteY6535" fmla="*/ 1120656 h 1503200"/>
              <a:gd name="connsiteX6536" fmla="*/ 1652478 w 1807195"/>
              <a:gd name="connsiteY6536" fmla="*/ 1121337 h 1503200"/>
              <a:gd name="connsiteX6537" fmla="*/ 1649871 w 1807195"/>
              <a:gd name="connsiteY6537" fmla="*/ 1122697 h 1503200"/>
              <a:gd name="connsiteX6538" fmla="*/ 1645451 w 1807195"/>
              <a:gd name="connsiteY6538" fmla="*/ 1126551 h 1503200"/>
              <a:gd name="connsiteX6539" fmla="*/ 1644204 w 1807195"/>
              <a:gd name="connsiteY6539" fmla="*/ 1126777 h 1503200"/>
              <a:gd name="connsiteX6540" fmla="*/ 1646131 w 1807195"/>
              <a:gd name="connsiteY6540" fmla="*/ 1124624 h 1503200"/>
              <a:gd name="connsiteX6541" fmla="*/ 1647604 w 1807195"/>
              <a:gd name="connsiteY6541" fmla="*/ 1122470 h 1503200"/>
              <a:gd name="connsiteX6542" fmla="*/ 1647944 w 1807195"/>
              <a:gd name="connsiteY6542" fmla="*/ 1121110 h 1503200"/>
              <a:gd name="connsiteX6543" fmla="*/ 1649418 w 1807195"/>
              <a:gd name="connsiteY6543" fmla="*/ 1117256 h 1503200"/>
              <a:gd name="connsiteX6544" fmla="*/ 1652251 w 1807195"/>
              <a:gd name="connsiteY6544" fmla="*/ 1114876 h 1503200"/>
              <a:gd name="connsiteX6545" fmla="*/ 1652931 w 1807195"/>
              <a:gd name="connsiteY6545" fmla="*/ 1113742 h 1503200"/>
              <a:gd name="connsiteX6546" fmla="*/ 1650551 w 1807195"/>
              <a:gd name="connsiteY6546" fmla="*/ 1111362 h 1503200"/>
              <a:gd name="connsiteX6547" fmla="*/ 1649644 w 1807195"/>
              <a:gd name="connsiteY6547" fmla="*/ 1109662 h 1503200"/>
              <a:gd name="connsiteX6548" fmla="*/ 1648511 w 1807195"/>
              <a:gd name="connsiteY6548" fmla="*/ 1108528 h 1503200"/>
              <a:gd name="connsiteX6549" fmla="*/ 1649418 w 1807195"/>
              <a:gd name="connsiteY6549" fmla="*/ 1106715 h 1503200"/>
              <a:gd name="connsiteX6550" fmla="*/ 1649871 w 1807195"/>
              <a:gd name="connsiteY6550" fmla="*/ 1104335 h 1503200"/>
              <a:gd name="connsiteX6551" fmla="*/ 1648398 w 1807195"/>
              <a:gd name="connsiteY6551" fmla="*/ 1104335 h 1503200"/>
              <a:gd name="connsiteX6552" fmla="*/ 1647151 w 1807195"/>
              <a:gd name="connsiteY6552" fmla="*/ 1103655 h 1503200"/>
              <a:gd name="connsiteX6553" fmla="*/ 1645337 w 1807195"/>
              <a:gd name="connsiteY6553" fmla="*/ 1106035 h 1503200"/>
              <a:gd name="connsiteX6554" fmla="*/ 1644771 w 1807195"/>
              <a:gd name="connsiteY6554" fmla="*/ 1103314 h 1503200"/>
              <a:gd name="connsiteX6555" fmla="*/ 1643977 w 1807195"/>
              <a:gd name="connsiteY6555" fmla="*/ 1102974 h 1503200"/>
              <a:gd name="connsiteX6556" fmla="*/ 1641823 w 1807195"/>
              <a:gd name="connsiteY6556" fmla="*/ 1101048 h 1503200"/>
              <a:gd name="connsiteX6557" fmla="*/ 1641823 w 1807195"/>
              <a:gd name="connsiteY6557" fmla="*/ 1099347 h 1503200"/>
              <a:gd name="connsiteX6558" fmla="*/ 1639897 w 1807195"/>
              <a:gd name="connsiteY6558" fmla="*/ 1098894 h 1503200"/>
              <a:gd name="connsiteX6559" fmla="*/ 1638650 w 1807195"/>
              <a:gd name="connsiteY6559" fmla="*/ 1100254 h 1503200"/>
              <a:gd name="connsiteX6560" fmla="*/ 1636496 w 1807195"/>
              <a:gd name="connsiteY6560" fmla="*/ 1101841 h 1503200"/>
              <a:gd name="connsiteX6561" fmla="*/ 1634569 w 1807195"/>
              <a:gd name="connsiteY6561" fmla="*/ 1101841 h 1503200"/>
              <a:gd name="connsiteX6562" fmla="*/ 1633889 w 1807195"/>
              <a:gd name="connsiteY6562" fmla="*/ 1101048 h 1503200"/>
              <a:gd name="connsiteX6563" fmla="*/ 1633662 w 1807195"/>
              <a:gd name="connsiteY6563" fmla="*/ 1099801 h 1503200"/>
              <a:gd name="connsiteX6564" fmla="*/ 1632529 w 1807195"/>
              <a:gd name="connsiteY6564" fmla="*/ 1099007 h 1503200"/>
              <a:gd name="connsiteX6565" fmla="*/ 1629129 w 1807195"/>
              <a:gd name="connsiteY6565" fmla="*/ 1098441 h 1503200"/>
              <a:gd name="connsiteX6566" fmla="*/ 1627088 w 1807195"/>
              <a:gd name="connsiteY6566" fmla="*/ 1097761 h 1503200"/>
              <a:gd name="connsiteX6567" fmla="*/ 1627088 w 1807195"/>
              <a:gd name="connsiteY6567" fmla="*/ 1096967 h 1503200"/>
              <a:gd name="connsiteX6568" fmla="*/ 1630149 w 1807195"/>
              <a:gd name="connsiteY6568" fmla="*/ 1096174 h 1503200"/>
              <a:gd name="connsiteX6569" fmla="*/ 1629695 w 1807195"/>
              <a:gd name="connsiteY6569" fmla="*/ 1095267 h 1503200"/>
              <a:gd name="connsiteX6570" fmla="*/ 1628902 w 1807195"/>
              <a:gd name="connsiteY6570" fmla="*/ 1090960 h 1503200"/>
              <a:gd name="connsiteX6571" fmla="*/ 1627769 w 1807195"/>
              <a:gd name="connsiteY6571" fmla="*/ 1090733 h 1503200"/>
              <a:gd name="connsiteX6572" fmla="*/ 1624935 w 1807195"/>
              <a:gd name="connsiteY6572" fmla="*/ 1091186 h 1503200"/>
              <a:gd name="connsiteX6573" fmla="*/ 1621761 w 1807195"/>
              <a:gd name="connsiteY6573" fmla="*/ 1090506 h 1503200"/>
              <a:gd name="connsiteX6574" fmla="*/ 1621761 w 1807195"/>
              <a:gd name="connsiteY6574" fmla="*/ 1088693 h 1503200"/>
              <a:gd name="connsiteX6575" fmla="*/ 1626182 w 1807195"/>
              <a:gd name="connsiteY6575" fmla="*/ 1087446 h 1503200"/>
              <a:gd name="connsiteX6576" fmla="*/ 1627655 w 1807195"/>
              <a:gd name="connsiteY6576" fmla="*/ 1086426 h 1503200"/>
              <a:gd name="connsiteX6577" fmla="*/ 1625842 w 1807195"/>
              <a:gd name="connsiteY6577" fmla="*/ 1085519 h 1503200"/>
              <a:gd name="connsiteX6578" fmla="*/ 1622215 w 1807195"/>
              <a:gd name="connsiteY6578" fmla="*/ 1085292 h 1503200"/>
              <a:gd name="connsiteX6579" fmla="*/ 1617114 w 1807195"/>
              <a:gd name="connsiteY6579" fmla="*/ 1084499 h 1503200"/>
              <a:gd name="connsiteX6580" fmla="*/ 1615640 w 1807195"/>
              <a:gd name="connsiteY6580" fmla="*/ 1083592 h 1503200"/>
              <a:gd name="connsiteX6581" fmla="*/ 1617907 w 1807195"/>
              <a:gd name="connsiteY6581" fmla="*/ 1082005 h 1503200"/>
              <a:gd name="connsiteX6582" fmla="*/ 1620741 w 1807195"/>
              <a:gd name="connsiteY6582" fmla="*/ 1082005 h 1503200"/>
              <a:gd name="connsiteX6583" fmla="*/ 1621194 w 1807195"/>
              <a:gd name="connsiteY6583" fmla="*/ 1081325 h 1503200"/>
              <a:gd name="connsiteX6584" fmla="*/ 1619608 w 1807195"/>
              <a:gd name="connsiteY6584" fmla="*/ 1079965 h 1503200"/>
              <a:gd name="connsiteX6585" fmla="*/ 1618701 w 1807195"/>
              <a:gd name="connsiteY6585" fmla="*/ 1079512 h 1503200"/>
              <a:gd name="connsiteX6586" fmla="*/ 1615867 w 1807195"/>
              <a:gd name="connsiteY6586" fmla="*/ 1079285 h 1503200"/>
              <a:gd name="connsiteX6587" fmla="*/ 1613260 w 1807195"/>
              <a:gd name="connsiteY6587" fmla="*/ 1076905 h 1503200"/>
              <a:gd name="connsiteX6588" fmla="*/ 1607593 w 1807195"/>
              <a:gd name="connsiteY6588" fmla="*/ 1074978 h 1503200"/>
              <a:gd name="connsiteX6589" fmla="*/ 1605553 w 1807195"/>
              <a:gd name="connsiteY6589" fmla="*/ 1072711 h 1503200"/>
              <a:gd name="connsiteX6590" fmla="*/ 1606346 w 1807195"/>
              <a:gd name="connsiteY6590" fmla="*/ 1072144 h 1503200"/>
              <a:gd name="connsiteX6591" fmla="*/ 1608159 w 1807195"/>
              <a:gd name="connsiteY6591" fmla="*/ 1071577 h 1503200"/>
              <a:gd name="connsiteX6592" fmla="*/ 1609746 w 1807195"/>
              <a:gd name="connsiteY6592" fmla="*/ 1071577 h 1503200"/>
              <a:gd name="connsiteX6593" fmla="*/ 1607933 w 1807195"/>
              <a:gd name="connsiteY6593" fmla="*/ 1073051 h 1503200"/>
              <a:gd name="connsiteX6594" fmla="*/ 1608273 w 1807195"/>
              <a:gd name="connsiteY6594" fmla="*/ 1073731 h 1503200"/>
              <a:gd name="connsiteX6595" fmla="*/ 1614507 w 1807195"/>
              <a:gd name="connsiteY6595" fmla="*/ 1075885 h 1503200"/>
              <a:gd name="connsiteX6596" fmla="*/ 1625388 w 1807195"/>
              <a:gd name="connsiteY6596" fmla="*/ 1077245 h 1503200"/>
              <a:gd name="connsiteX6597" fmla="*/ 1628675 w 1807195"/>
              <a:gd name="connsiteY6597" fmla="*/ 1076451 h 1503200"/>
              <a:gd name="connsiteX6598" fmla="*/ 1628675 w 1807195"/>
              <a:gd name="connsiteY6598" fmla="*/ 1073504 h 1503200"/>
              <a:gd name="connsiteX6599" fmla="*/ 1628335 w 1807195"/>
              <a:gd name="connsiteY6599" fmla="*/ 1071124 h 1503200"/>
              <a:gd name="connsiteX6600" fmla="*/ 1629242 w 1807195"/>
              <a:gd name="connsiteY6600" fmla="*/ 1068971 h 1503200"/>
              <a:gd name="connsiteX6601" fmla="*/ 1629469 w 1807195"/>
              <a:gd name="connsiteY6601" fmla="*/ 1066137 h 1503200"/>
              <a:gd name="connsiteX6602" fmla="*/ 1623461 w 1807195"/>
              <a:gd name="connsiteY6602" fmla="*/ 1060696 h 1503200"/>
              <a:gd name="connsiteX6603" fmla="*/ 1621648 w 1807195"/>
              <a:gd name="connsiteY6603" fmla="*/ 1060243 h 1503200"/>
              <a:gd name="connsiteX6604" fmla="*/ 1619948 w 1807195"/>
              <a:gd name="connsiteY6604" fmla="*/ 1060583 h 1503200"/>
              <a:gd name="connsiteX6605" fmla="*/ 1618701 w 1807195"/>
              <a:gd name="connsiteY6605" fmla="*/ 1060243 h 1503200"/>
              <a:gd name="connsiteX6606" fmla="*/ 1617000 w 1807195"/>
              <a:gd name="connsiteY6606" fmla="*/ 1059223 h 1503200"/>
              <a:gd name="connsiteX6607" fmla="*/ 1616320 w 1807195"/>
              <a:gd name="connsiteY6607" fmla="*/ 1058543 h 1503200"/>
              <a:gd name="connsiteX6608" fmla="*/ 1617114 w 1807195"/>
              <a:gd name="connsiteY6608" fmla="*/ 1057749 h 1503200"/>
              <a:gd name="connsiteX6609" fmla="*/ 1618247 w 1807195"/>
              <a:gd name="connsiteY6609" fmla="*/ 1055369 h 1503200"/>
              <a:gd name="connsiteX6610" fmla="*/ 1619041 w 1807195"/>
              <a:gd name="connsiteY6610" fmla="*/ 1054689 h 1503200"/>
              <a:gd name="connsiteX6611" fmla="*/ 1619041 w 1807195"/>
              <a:gd name="connsiteY6611" fmla="*/ 1054349 h 1503200"/>
              <a:gd name="connsiteX6612" fmla="*/ 1617567 w 1807195"/>
              <a:gd name="connsiteY6612" fmla="*/ 1053102 h 1503200"/>
              <a:gd name="connsiteX6613" fmla="*/ 1614167 w 1807195"/>
              <a:gd name="connsiteY6613" fmla="*/ 1052082 h 1503200"/>
              <a:gd name="connsiteX6614" fmla="*/ 1612013 w 1807195"/>
              <a:gd name="connsiteY6614" fmla="*/ 1052082 h 1503200"/>
              <a:gd name="connsiteX6615" fmla="*/ 1609746 w 1807195"/>
              <a:gd name="connsiteY6615" fmla="*/ 1052422 h 1503200"/>
              <a:gd name="connsiteX6616" fmla="*/ 1607819 w 1807195"/>
              <a:gd name="connsiteY6616" fmla="*/ 1052195 h 1503200"/>
              <a:gd name="connsiteX6617" fmla="*/ 1606573 w 1807195"/>
              <a:gd name="connsiteY6617" fmla="*/ 1051742 h 1503200"/>
              <a:gd name="connsiteX6618" fmla="*/ 1605779 w 1807195"/>
              <a:gd name="connsiteY6618" fmla="*/ 1050835 h 1503200"/>
              <a:gd name="connsiteX6619" fmla="*/ 1608159 w 1807195"/>
              <a:gd name="connsiteY6619" fmla="*/ 1051175 h 1503200"/>
              <a:gd name="connsiteX6620" fmla="*/ 1608953 w 1807195"/>
              <a:gd name="connsiteY6620" fmla="*/ 1050948 h 1503200"/>
              <a:gd name="connsiteX6621" fmla="*/ 1610653 w 1807195"/>
              <a:gd name="connsiteY6621" fmla="*/ 1049588 h 1503200"/>
              <a:gd name="connsiteX6622" fmla="*/ 1612467 w 1807195"/>
              <a:gd name="connsiteY6622" fmla="*/ 1049362 h 1503200"/>
              <a:gd name="connsiteX6623" fmla="*/ 1614167 w 1807195"/>
              <a:gd name="connsiteY6623" fmla="*/ 1048568 h 1503200"/>
              <a:gd name="connsiteX6624" fmla="*/ 1616547 w 1807195"/>
              <a:gd name="connsiteY6624" fmla="*/ 1046981 h 1503200"/>
              <a:gd name="connsiteX6625" fmla="*/ 1617341 w 1807195"/>
              <a:gd name="connsiteY6625" fmla="*/ 1045168 h 1503200"/>
              <a:gd name="connsiteX6626" fmla="*/ 1616094 w 1807195"/>
              <a:gd name="connsiteY6626" fmla="*/ 1041994 h 1503200"/>
              <a:gd name="connsiteX6627" fmla="*/ 1616660 w 1807195"/>
              <a:gd name="connsiteY6627" fmla="*/ 1040861 h 1503200"/>
              <a:gd name="connsiteX6628" fmla="*/ 1617794 w 1807195"/>
              <a:gd name="connsiteY6628" fmla="*/ 1040180 h 1503200"/>
              <a:gd name="connsiteX6629" fmla="*/ 1618134 w 1807195"/>
              <a:gd name="connsiteY6629" fmla="*/ 1039047 h 1503200"/>
              <a:gd name="connsiteX6630" fmla="*/ 1616887 w 1807195"/>
              <a:gd name="connsiteY6630" fmla="*/ 1037460 h 1503200"/>
              <a:gd name="connsiteX6631" fmla="*/ 1613600 w 1807195"/>
              <a:gd name="connsiteY6631" fmla="*/ 1035760 h 1503200"/>
              <a:gd name="connsiteX6632" fmla="*/ 1611900 w 1807195"/>
              <a:gd name="connsiteY6632" fmla="*/ 1036100 h 1503200"/>
              <a:gd name="connsiteX6633" fmla="*/ 1609746 w 1807195"/>
              <a:gd name="connsiteY6633" fmla="*/ 1035533 h 1503200"/>
              <a:gd name="connsiteX6634" fmla="*/ 1606006 w 1807195"/>
              <a:gd name="connsiteY6634" fmla="*/ 1029753 h 1503200"/>
              <a:gd name="connsiteX6635" fmla="*/ 1603966 w 1807195"/>
              <a:gd name="connsiteY6635" fmla="*/ 1029753 h 1503200"/>
              <a:gd name="connsiteX6636" fmla="*/ 1599318 w 1807195"/>
              <a:gd name="connsiteY6636" fmla="*/ 1030546 h 1503200"/>
              <a:gd name="connsiteX6637" fmla="*/ 1595918 w 1807195"/>
              <a:gd name="connsiteY6637" fmla="*/ 1031679 h 1503200"/>
              <a:gd name="connsiteX6638" fmla="*/ 1591044 w 1807195"/>
              <a:gd name="connsiteY6638" fmla="*/ 1034627 h 1503200"/>
              <a:gd name="connsiteX6639" fmla="*/ 1590251 w 1807195"/>
              <a:gd name="connsiteY6639" fmla="*/ 1034173 h 1503200"/>
              <a:gd name="connsiteX6640" fmla="*/ 1592518 w 1807195"/>
              <a:gd name="connsiteY6640" fmla="*/ 1031906 h 1503200"/>
              <a:gd name="connsiteX6641" fmla="*/ 1594331 w 1807195"/>
              <a:gd name="connsiteY6641" fmla="*/ 1030546 h 1503200"/>
              <a:gd name="connsiteX6642" fmla="*/ 1599432 w 1807195"/>
              <a:gd name="connsiteY6642" fmla="*/ 1028166 h 1503200"/>
              <a:gd name="connsiteX6643" fmla="*/ 1602266 w 1807195"/>
              <a:gd name="connsiteY6643" fmla="*/ 1024312 h 1503200"/>
              <a:gd name="connsiteX6644" fmla="*/ 1603966 w 1807195"/>
              <a:gd name="connsiteY6644" fmla="*/ 1019325 h 1503200"/>
              <a:gd name="connsiteX6645" fmla="*/ 1603626 w 1807195"/>
              <a:gd name="connsiteY6645" fmla="*/ 1018645 h 1503200"/>
              <a:gd name="connsiteX6646" fmla="*/ 1601019 w 1807195"/>
              <a:gd name="connsiteY6646" fmla="*/ 1018645 h 1503200"/>
              <a:gd name="connsiteX6647" fmla="*/ 1598978 w 1807195"/>
              <a:gd name="connsiteY6647" fmla="*/ 1019211 h 1503200"/>
              <a:gd name="connsiteX6648" fmla="*/ 1594105 w 1807195"/>
              <a:gd name="connsiteY6648" fmla="*/ 1021252 h 1503200"/>
              <a:gd name="connsiteX6649" fmla="*/ 1592971 w 1807195"/>
              <a:gd name="connsiteY6649" fmla="*/ 1021252 h 1503200"/>
              <a:gd name="connsiteX6650" fmla="*/ 1593198 w 1807195"/>
              <a:gd name="connsiteY6650" fmla="*/ 1020345 h 1503200"/>
              <a:gd name="connsiteX6651" fmla="*/ 1592631 w 1807195"/>
              <a:gd name="connsiteY6651" fmla="*/ 1019778 h 1503200"/>
              <a:gd name="connsiteX6652" fmla="*/ 1591271 w 1807195"/>
              <a:gd name="connsiteY6652" fmla="*/ 1019551 h 1503200"/>
              <a:gd name="connsiteX6653" fmla="*/ 1589457 w 1807195"/>
              <a:gd name="connsiteY6653" fmla="*/ 1020345 h 1503200"/>
              <a:gd name="connsiteX6654" fmla="*/ 1585830 w 1807195"/>
              <a:gd name="connsiteY6654" fmla="*/ 1023859 h 1503200"/>
              <a:gd name="connsiteX6655" fmla="*/ 1584583 w 1807195"/>
              <a:gd name="connsiteY6655" fmla="*/ 1023859 h 1503200"/>
              <a:gd name="connsiteX6656" fmla="*/ 1586624 w 1807195"/>
              <a:gd name="connsiteY6656" fmla="*/ 1021705 h 1503200"/>
              <a:gd name="connsiteX6657" fmla="*/ 1587644 w 1807195"/>
              <a:gd name="connsiteY6657" fmla="*/ 1020005 h 1503200"/>
              <a:gd name="connsiteX6658" fmla="*/ 1591158 w 1807195"/>
              <a:gd name="connsiteY6658" fmla="*/ 1017851 h 1503200"/>
              <a:gd name="connsiteX6659" fmla="*/ 1593538 w 1807195"/>
              <a:gd name="connsiteY6659" fmla="*/ 1017058 h 1503200"/>
              <a:gd name="connsiteX6660" fmla="*/ 1598185 w 1807195"/>
              <a:gd name="connsiteY6660" fmla="*/ 1012977 h 1503200"/>
              <a:gd name="connsiteX6661" fmla="*/ 1597165 w 1807195"/>
              <a:gd name="connsiteY6661" fmla="*/ 1010030 h 1503200"/>
              <a:gd name="connsiteX6662" fmla="*/ 1595465 w 1807195"/>
              <a:gd name="connsiteY6662" fmla="*/ 1007083 h 1503200"/>
              <a:gd name="connsiteX6663" fmla="*/ 1594558 w 1807195"/>
              <a:gd name="connsiteY6663" fmla="*/ 1006403 h 1503200"/>
              <a:gd name="connsiteX6664" fmla="*/ 1591838 w 1807195"/>
              <a:gd name="connsiteY6664" fmla="*/ 1007083 h 1503200"/>
              <a:gd name="connsiteX6665" fmla="*/ 1589911 w 1807195"/>
              <a:gd name="connsiteY6665" fmla="*/ 1006743 h 1503200"/>
              <a:gd name="connsiteX6666" fmla="*/ 1591158 w 1807195"/>
              <a:gd name="connsiteY6666" fmla="*/ 1005383 h 1503200"/>
              <a:gd name="connsiteX6667" fmla="*/ 1591158 w 1807195"/>
              <a:gd name="connsiteY6667" fmla="*/ 1004816 h 1503200"/>
              <a:gd name="connsiteX6668" fmla="*/ 1590024 w 1807195"/>
              <a:gd name="connsiteY6668" fmla="*/ 1002323 h 1503200"/>
              <a:gd name="connsiteX6669" fmla="*/ 1589457 w 1807195"/>
              <a:gd name="connsiteY6669" fmla="*/ 1001529 h 1503200"/>
              <a:gd name="connsiteX6670" fmla="*/ 1589457 w 1807195"/>
              <a:gd name="connsiteY6670" fmla="*/ 1001303 h 1503200"/>
              <a:gd name="connsiteX6671" fmla="*/ 1591271 w 1807195"/>
              <a:gd name="connsiteY6671" fmla="*/ 1000509 h 1503200"/>
              <a:gd name="connsiteX6672" fmla="*/ 1590704 w 1807195"/>
              <a:gd name="connsiteY6672" fmla="*/ 1000169 h 1503200"/>
              <a:gd name="connsiteX6673" fmla="*/ 1589117 w 1807195"/>
              <a:gd name="connsiteY6673" fmla="*/ 999716 h 1503200"/>
              <a:gd name="connsiteX6674" fmla="*/ 1587644 w 1807195"/>
              <a:gd name="connsiteY6674" fmla="*/ 999716 h 1503200"/>
              <a:gd name="connsiteX6675" fmla="*/ 1584243 w 1807195"/>
              <a:gd name="connsiteY6675" fmla="*/ 1000849 h 1503200"/>
              <a:gd name="connsiteX6676" fmla="*/ 1579596 w 1807195"/>
              <a:gd name="connsiteY6676" fmla="*/ 1001529 h 1503200"/>
              <a:gd name="connsiteX6677" fmla="*/ 1576536 w 1807195"/>
              <a:gd name="connsiteY6677" fmla="*/ 1001529 h 1503200"/>
              <a:gd name="connsiteX6678" fmla="*/ 1575969 w 1807195"/>
              <a:gd name="connsiteY6678" fmla="*/ 1000623 h 1503200"/>
              <a:gd name="connsiteX6679" fmla="*/ 1577216 w 1807195"/>
              <a:gd name="connsiteY6679" fmla="*/ 1000282 h 1503200"/>
              <a:gd name="connsiteX6680" fmla="*/ 1580390 w 1807195"/>
              <a:gd name="connsiteY6680" fmla="*/ 1000282 h 1503200"/>
              <a:gd name="connsiteX6681" fmla="*/ 1582657 w 1807195"/>
              <a:gd name="connsiteY6681" fmla="*/ 999829 h 1503200"/>
              <a:gd name="connsiteX6682" fmla="*/ 1585490 w 1807195"/>
              <a:gd name="connsiteY6682" fmla="*/ 998696 h 1503200"/>
              <a:gd name="connsiteX6683" fmla="*/ 1587304 w 1807195"/>
              <a:gd name="connsiteY6683" fmla="*/ 996089 h 1503200"/>
              <a:gd name="connsiteX6684" fmla="*/ 1584697 w 1807195"/>
              <a:gd name="connsiteY6684" fmla="*/ 991555 h 1503200"/>
              <a:gd name="connsiteX6685" fmla="*/ 1582657 w 1807195"/>
              <a:gd name="connsiteY6685" fmla="*/ 991328 h 1503200"/>
              <a:gd name="connsiteX6686" fmla="*/ 1580276 w 1807195"/>
              <a:gd name="connsiteY6686" fmla="*/ 993368 h 1503200"/>
              <a:gd name="connsiteX6687" fmla="*/ 1579823 w 1807195"/>
              <a:gd name="connsiteY6687" fmla="*/ 993368 h 1503200"/>
              <a:gd name="connsiteX6688" fmla="*/ 1580163 w 1807195"/>
              <a:gd name="connsiteY6688" fmla="*/ 992008 h 1503200"/>
              <a:gd name="connsiteX6689" fmla="*/ 1579710 w 1807195"/>
              <a:gd name="connsiteY6689" fmla="*/ 990988 h 1503200"/>
              <a:gd name="connsiteX6690" fmla="*/ 1576309 w 1807195"/>
              <a:gd name="connsiteY6690" fmla="*/ 989968 h 1503200"/>
              <a:gd name="connsiteX6691" fmla="*/ 1575742 w 1807195"/>
              <a:gd name="connsiteY6691" fmla="*/ 989061 h 1503200"/>
              <a:gd name="connsiteX6692" fmla="*/ 1578236 w 1807195"/>
              <a:gd name="connsiteY6692" fmla="*/ 987814 h 1503200"/>
              <a:gd name="connsiteX6693" fmla="*/ 1580276 w 1807195"/>
              <a:gd name="connsiteY6693" fmla="*/ 985661 h 1503200"/>
              <a:gd name="connsiteX6694" fmla="*/ 1578463 w 1807195"/>
              <a:gd name="connsiteY6694" fmla="*/ 983621 h 1503200"/>
              <a:gd name="connsiteX6695" fmla="*/ 1576649 w 1807195"/>
              <a:gd name="connsiteY6695" fmla="*/ 981354 h 1503200"/>
              <a:gd name="connsiteX6696" fmla="*/ 1575856 w 1807195"/>
              <a:gd name="connsiteY6696" fmla="*/ 979653 h 1503200"/>
              <a:gd name="connsiteX6697" fmla="*/ 1575629 w 1807195"/>
              <a:gd name="connsiteY6697" fmla="*/ 977840 h 1503200"/>
              <a:gd name="connsiteX6698" fmla="*/ 1574042 w 1807195"/>
              <a:gd name="connsiteY6698" fmla="*/ 975573 h 1503200"/>
              <a:gd name="connsiteX6699" fmla="*/ 1572115 w 1807195"/>
              <a:gd name="connsiteY6699" fmla="*/ 976480 h 1503200"/>
              <a:gd name="connsiteX6700" fmla="*/ 1570529 w 1807195"/>
              <a:gd name="connsiteY6700" fmla="*/ 978180 h 1503200"/>
              <a:gd name="connsiteX6701" fmla="*/ 1571662 w 1807195"/>
              <a:gd name="connsiteY6701" fmla="*/ 974666 h 1503200"/>
              <a:gd name="connsiteX6702" fmla="*/ 1571322 w 1807195"/>
              <a:gd name="connsiteY6702" fmla="*/ 970472 h 1503200"/>
              <a:gd name="connsiteX6703" fmla="*/ 1569282 w 1807195"/>
              <a:gd name="connsiteY6703" fmla="*/ 967525 h 1503200"/>
              <a:gd name="connsiteX6704" fmla="*/ 1566788 w 1807195"/>
              <a:gd name="connsiteY6704" fmla="*/ 967525 h 1503200"/>
              <a:gd name="connsiteX6705" fmla="*/ 1563728 w 1807195"/>
              <a:gd name="connsiteY6705" fmla="*/ 968205 h 1503200"/>
              <a:gd name="connsiteX6706" fmla="*/ 1560214 w 1807195"/>
              <a:gd name="connsiteY6706" fmla="*/ 969679 h 1503200"/>
              <a:gd name="connsiteX6707" fmla="*/ 1559534 w 1807195"/>
              <a:gd name="connsiteY6707" fmla="*/ 969226 h 1503200"/>
              <a:gd name="connsiteX6708" fmla="*/ 1560667 w 1807195"/>
              <a:gd name="connsiteY6708" fmla="*/ 968432 h 1503200"/>
              <a:gd name="connsiteX6709" fmla="*/ 1564521 w 1807195"/>
              <a:gd name="connsiteY6709" fmla="*/ 966505 h 1503200"/>
              <a:gd name="connsiteX6710" fmla="*/ 1566788 w 1807195"/>
              <a:gd name="connsiteY6710" fmla="*/ 964012 h 1503200"/>
              <a:gd name="connsiteX6711" fmla="*/ 1566448 w 1807195"/>
              <a:gd name="connsiteY6711" fmla="*/ 962085 h 1503200"/>
              <a:gd name="connsiteX6712" fmla="*/ 1565201 w 1807195"/>
              <a:gd name="connsiteY6712" fmla="*/ 960725 h 1503200"/>
              <a:gd name="connsiteX6713" fmla="*/ 1561007 w 1807195"/>
              <a:gd name="connsiteY6713" fmla="*/ 958458 h 1503200"/>
              <a:gd name="connsiteX6714" fmla="*/ 1558740 w 1807195"/>
              <a:gd name="connsiteY6714" fmla="*/ 958458 h 1503200"/>
              <a:gd name="connsiteX6715" fmla="*/ 1558174 w 1807195"/>
              <a:gd name="connsiteY6715" fmla="*/ 959364 h 1503200"/>
              <a:gd name="connsiteX6716" fmla="*/ 1557267 w 1807195"/>
              <a:gd name="connsiteY6716" fmla="*/ 960045 h 1503200"/>
              <a:gd name="connsiteX6717" fmla="*/ 1556360 w 1807195"/>
              <a:gd name="connsiteY6717" fmla="*/ 961178 h 1503200"/>
              <a:gd name="connsiteX6718" fmla="*/ 1553413 w 1807195"/>
              <a:gd name="connsiteY6718" fmla="*/ 967412 h 1503200"/>
              <a:gd name="connsiteX6719" fmla="*/ 1552733 w 1807195"/>
              <a:gd name="connsiteY6719" fmla="*/ 969679 h 1503200"/>
              <a:gd name="connsiteX6720" fmla="*/ 1551373 w 1807195"/>
              <a:gd name="connsiteY6720" fmla="*/ 972513 h 1503200"/>
              <a:gd name="connsiteX6721" fmla="*/ 1551146 w 1807195"/>
              <a:gd name="connsiteY6721" fmla="*/ 973873 h 1503200"/>
              <a:gd name="connsiteX6722" fmla="*/ 1551600 w 1807195"/>
              <a:gd name="connsiteY6722" fmla="*/ 975120 h 1503200"/>
              <a:gd name="connsiteX6723" fmla="*/ 1552507 w 1807195"/>
              <a:gd name="connsiteY6723" fmla="*/ 976026 h 1503200"/>
              <a:gd name="connsiteX6724" fmla="*/ 1554207 w 1807195"/>
              <a:gd name="connsiteY6724" fmla="*/ 977047 h 1503200"/>
              <a:gd name="connsiteX6725" fmla="*/ 1553640 w 1807195"/>
              <a:gd name="connsiteY6725" fmla="*/ 977613 h 1503200"/>
              <a:gd name="connsiteX6726" fmla="*/ 1550466 w 1807195"/>
              <a:gd name="connsiteY6726" fmla="*/ 975800 h 1503200"/>
              <a:gd name="connsiteX6727" fmla="*/ 1548879 w 1807195"/>
              <a:gd name="connsiteY6727" fmla="*/ 975573 h 1503200"/>
              <a:gd name="connsiteX6728" fmla="*/ 1547519 w 1807195"/>
              <a:gd name="connsiteY6728" fmla="*/ 975913 h 1503200"/>
              <a:gd name="connsiteX6729" fmla="*/ 1546499 w 1807195"/>
              <a:gd name="connsiteY6729" fmla="*/ 976366 h 1503200"/>
              <a:gd name="connsiteX6730" fmla="*/ 1545932 w 1807195"/>
              <a:gd name="connsiteY6730" fmla="*/ 976933 h 1503200"/>
              <a:gd name="connsiteX6731" fmla="*/ 1544912 w 1807195"/>
              <a:gd name="connsiteY6731" fmla="*/ 979767 h 1503200"/>
              <a:gd name="connsiteX6732" fmla="*/ 1544912 w 1807195"/>
              <a:gd name="connsiteY6732" fmla="*/ 981127 h 1503200"/>
              <a:gd name="connsiteX6733" fmla="*/ 1545026 w 1807195"/>
              <a:gd name="connsiteY6733" fmla="*/ 982147 h 1503200"/>
              <a:gd name="connsiteX6734" fmla="*/ 1546386 w 1807195"/>
              <a:gd name="connsiteY6734" fmla="*/ 984641 h 1503200"/>
              <a:gd name="connsiteX6735" fmla="*/ 1547633 w 1807195"/>
              <a:gd name="connsiteY6735" fmla="*/ 985547 h 1503200"/>
              <a:gd name="connsiteX6736" fmla="*/ 1549333 w 1807195"/>
              <a:gd name="connsiteY6736" fmla="*/ 986001 h 1503200"/>
              <a:gd name="connsiteX6737" fmla="*/ 1551260 w 1807195"/>
              <a:gd name="connsiteY6737" fmla="*/ 987134 h 1503200"/>
              <a:gd name="connsiteX6738" fmla="*/ 1553300 w 1807195"/>
              <a:gd name="connsiteY6738" fmla="*/ 988835 h 1503200"/>
              <a:gd name="connsiteX6739" fmla="*/ 1553980 w 1807195"/>
              <a:gd name="connsiteY6739" fmla="*/ 989628 h 1503200"/>
              <a:gd name="connsiteX6740" fmla="*/ 1553187 w 1807195"/>
              <a:gd name="connsiteY6740" fmla="*/ 989968 h 1503200"/>
              <a:gd name="connsiteX6741" fmla="*/ 1549106 w 1807195"/>
              <a:gd name="connsiteY6741" fmla="*/ 987134 h 1503200"/>
              <a:gd name="connsiteX6742" fmla="*/ 1547519 w 1807195"/>
              <a:gd name="connsiteY6742" fmla="*/ 986681 h 1503200"/>
              <a:gd name="connsiteX6743" fmla="*/ 1544912 w 1807195"/>
              <a:gd name="connsiteY6743" fmla="*/ 986908 h 1503200"/>
              <a:gd name="connsiteX6744" fmla="*/ 1544572 w 1807195"/>
              <a:gd name="connsiteY6744" fmla="*/ 987701 h 1503200"/>
              <a:gd name="connsiteX6745" fmla="*/ 1546272 w 1807195"/>
              <a:gd name="connsiteY6745" fmla="*/ 991555 h 1503200"/>
              <a:gd name="connsiteX6746" fmla="*/ 1546272 w 1807195"/>
              <a:gd name="connsiteY6746" fmla="*/ 992008 h 1503200"/>
              <a:gd name="connsiteX6747" fmla="*/ 1544119 w 1807195"/>
              <a:gd name="connsiteY6747" fmla="*/ 990875 h 1503200"/>
              <a:gd name="connsiteX6748" fmla="*/ 1543439 w 1807195"/>
              <a:gd name="connsiteY6748" fmla="*/ 991895 h 1503200"/>
              <a:gd name="connsiteX6749" fmla="*/ 1542759 w 1807195"/>
              <a:gd name="connsiteY6749" fmla="*/ 994275 h 1503200"/>
              <a:gd name="connsiteX6750" fmla="*/ 1542192 w 1807195"/>
              <a:gd name="connsiteY6750" fmla="*/ 995295 h 1503200"/>
              <a:gd name="connsiteX6751" fmla="*/ 1541058 w 1807195"/>
              <a:gd name="connsiteY6751" fmla="*/ 994729 h 1503200"/>
              <a:gd name="connsiteX6752" fmla="*/ 1540378 w 1807195"/>
              <a:gd name="connsiteY6752" fmla="*/ 994729 h 1503200"/>
              <a:gd name="connsiteX6753" fmla="*/ 1540265 w 1807195"/>
              <a:gd name="connsiteY6753" fmla="*/ 995295 h 1503200"/>
              <a:gd name="connsiteX6754" fmla="*/ 1540945 w 1807195"/>
              <a:gd name="connsiteY6754" fmla="*/ 997222 h 1503200"/>
              <a:gd name="connsiteX6755" fmla="*/ 1541512 w 1807195"/>
              <a:gd name="connsiteY6755" fmla="*/ 998016 h 1503200"/>
              <a:gd name="connsiteX6756" fmla="*/ 1542192 w 1807195"/>
              <a:gd name="connsiteY6756" fmla="*/ 998582 h 1503200"/>
              <a:gd name="connsiteX6757" fmla="*/ 1544459 w 1807195"/>
              <a:gd name="connsiteY6757" fmla="*/ 999262 h 1503200"/>
              <a:gd name="connsiteX6758" fmla="*/ 1546726 w 1807195"/>
              <a:gd name="connsiteY6758" fmla="*/ 1000282 h 1503200"/>
              <a:gd name="connsiteX6759" fmla="*/ 1546499 w 1807195"/>
              <a:gd name="connsiteY6759" fmla="*/ 1000963 h 1503200"/>
              <a:gd name="connsiteX6760" fmla="*/ 1543892 w 1807195"/>
              <a:gd name="connsiteY6760" fmla="*/ 1000963 h 1503200"/>
              <a:gd name="connsiteX6761" fmla="*/ 1543552 w 1807195"/>
              <a:gd name="connsiteY6761" fmla="*/ 1001869 h 1503200"/>
              <a:gd name="connsiteX6762" fmla="*/ 1540492 w 1807195"/>
              <a:gd name="connsiteY6762" fmla="*/ 1001189 h 1503200"/>
              <a:gd name="connsiteX6763" fmla="*/ 1539925 w 1807195"/>
              <a:gd name="connsiteY6763" fmla="*/ 1001416 h 1503200"/>
              <a:gd name="connsiteX6764" fmla="*/ 1539925 w 1807195"/>
              <a:gd name="connsiteY6764" fmla="*/ 1002096 h 1503200"/>
              <a:gd name="connsiteX6765" fmla="*/ 1540265 w 1807195"/>
              <a:gd name="connsiteY6765" fmla="*/ 1003116 h 1503200"/>
              <a:gd name="connsiteX6766" fmla="*/ 1538451 w 1807195"/>
              <a:gd name="connsiteY6766" fmla="*/ 1002776 h 1503200"/>
              <a:gd name="connsiteX6767" fmla="*/ 1537545 w 1807195"/>
              <a:gd name="connsiteY6767" fmla="*/ 1002776 h 1503200"/>
              <a:gd name="connsiteX6768" fmla="*/ 1535958 w 1807195"/>
              <a:gd name="connsiteY6768" fmla="*/ 1004930 h 1503200"/>
              <a:gd name="connsiteX6769" fmla="*/ 1535958 w 1807195"/>
              <a:gd name="connsiteY6769" fmla="*/ 1005496 h 1503200"/>
              <a:gd name="connsiteX6770" fmla="*/ 1537658 w 1807195"/>
              <a:gd name="connsiteY6770" fmla="*/ 1006630 h 1503200"/>
              <a:gd name="connsiteX6771" fmla="*/ 1537318 w 1807195"/>
              <a:gd name="connsiteY6771" fmla="*/ 1007083 h 1503200"/>
              <a:gd name="connsiteX6772" fmla="*/ 1535051 w 1807195"/>
              <a:gd name="connsiteY6772" fmla="*/ 1007310 h 1503200"/>
              <a:gd name="connsiteX6773" fmla="*/ 1533464 w 1807195"/>
              <a:gd name="connsiteY6773" fmla="*/ 1007877 h 1503200"/>
              <a:gd name="connsiteX6774" fmla="*/ 1533464 w 1807195"/>
              <a:gd name="connsiteY6774" fmla="*/ 1008897 h 1503200"/>
              <a:gd name="connsiteX6775" fmla="*/ 1533918 w 1807195"/>
              <a:gd name="connsiteY6775" fmla="*/ 1010597 h 1503200"/>
              <a:gd name="connsiteX6776" fmla="*/ 1535391 w 1807195"/>
              <a:gd name="connsiteY6776" fmla="*/ 1013317 h 1503200"/>
              <a:gd name="connsiteX6777" fmla="*/ 1535845 w 1807195"/>
              <a:gd name="connsiteY6777" fmla="*/ 1014564 h 1503200"/>
              <a:gd name="connsiteX6778" fmla="*/ 1535845 w 1807195"/>
              <a:gd name="connsiteY6778" fmla="*/ 1015811 h 1503200"/>
              <a:gd name="connsiteX6779" fmla="*/ 1535845 w 1807195"/>
              <a:gd name="connsiteY6779" fmla="*/ 1016944 h 1503200"/>
              <a:gd name="connsiteX6780" fmla="*/ 1534371 w 1807195"/>
              <a:gd name="connsiteY6780" fmla="*/ 1020231 h 1503200"/>
              <a:gd name="connsiteX6781" fmla="*/ 1534031 w 1807195"/>
              <a:gd name="connsiteY6781" fmla="*/ 1020231 h 1503200"/>
              <a:gd name="connsiteX6782" fmla="*/ 1533804 w 1807195"/>
              <a:gd name="connsiteY6782" fmla="*/ 1015811 h 1503200"/>
              <a:gd name="connsiteX6783" fmla="*/ 1533464 w 1807195"/>
              <a:gd name="connsiteY6783" fmla="*/ 1014564 h 1503200"/>
              <a:gd name="connsiteX6784" fmla="*/ 1532557 w 1807195"/>
              <a:gd name="connsiteY6784" fmla="*/ 1012864 h 1503200"/>
              <a:gd name="connsiteX6785" fmla="*/ 1530971 w 1807195"/>
              <a:gd name="connsiteY6785" fmla="*/ 1010710 h 1503200"/>
              <a:gd name="connsiteX6786" fmla="*/ 1529610 w 1807195"/>
              <a:gd name="connsiteY6786" fmla="*/ 1009237 h 1503200"/>
              <a:gd name="connsiteX6787" fmla="*/ 1528364 w 1807195"/>
              <a:gd name="connsiteY6787" fmla="*/ 1008557 h 1503200"/>
              <a:gd name="connsiteX6788" fmla="*/ 1527004 w 1807195"/>
              <a:gd name="connsiteY6788" fmla="*/ 1008557 h 1503200"/>
              <a:gd name="connsiteX6789" fmla="*/ 1524623 w 1807195"/>
              <a:gd name="connsiteY6789" fmla="*/ 1010597 h 1503200"/>
              <a:gd name="connsiteX6790" fmla="*/ 1523943 w 1807195"/>
              <a:gd name="connsiteY6790" fmla="*/ 1011730 h 1503200"/>
              <a:gd name="connsiteX6791" fmla="*/ 1523036 w 1807195"/>
              <a:gd name="connsiteY6791" fmla="*/ 1013657 h 1503200"/>
              <a:gd name="connsiteX6792" fmla="*/ 1522016 w 1807195"/>
              <a:gd name="connsiteY6792" fmla="*/ 1016491 h 1503200"/>
              <a:gd name="connsiteX6793" fmla="*/ 1519636 w 1807195"/>
              <a:gd name="connsiteY6793" fmla="*/ 1018305 h 1503200"/>
              <a:gd name="connsiteX6794" fmla="*/ 1516009 w 1807195"/>
              <a:gd name="connsiteY6794" fmla="*/ 1019211 h 1503200"/>
              <a:gd name="connsiteX6795" fmla="*/ 1513629 w 1807195"/>
              <a:gd name="connsiteY6795" fmla="*/ 1020118 h 1503200"/>
              <a:gd name="connsiteX6796" fmla="*/ 1510682 w 1807195"/>
              <a:gd name="connsiteY6796" fmla="*/ 1022158 h 1503200"/>
              <a:gd name="connsiteX6797" fmla="*/ 1506148 w 1807195"/>
              <a:gd name="connsiteY6797" fmla="*/ 1024425 h 1503200"/>
              <a:gd name="connsiteX6798" fmla="*/ 1502294 w 1807195"/>
              <a:gd name="connsiteY6798" fmla="*/ 1027146 h 1503200"/>
              <a:gd name="connsiteX6799" fmla="*/ 1501727 w 1807195"/>
              <a:gd name="connsiteY6799" fmla="*/ 1028052 h 1503200"/>
              <a:gd name="connsiteX6800" fmla="*/ 1501274 w 1807195"/>
              <a:gd name="connsiteY6800" fmla="*/ 1029526 h 1503200"/>
              <a:gd name="connsiteX6801" fmla="*/ 1500934 w 1807195"/>
              <a:gd name="connsiteY6801" fmla="*/ 1031566 h 1503200"/>
              <a:gd name="connsiteX6802" fmla="*/ 1500027 w 1807195"/>
              <a:gd name="connsiteY6802" fmla="*/ 1034286 h 1503200"/>
              <a:gd name="connsiteX6803" fmla="*/ 1499687 w 1807195"/>
              <a:gd name="connsiteY6803" fmla="*/ 1033720 h 1503200"/>
              <a:gd name="connsiteX6804" fmla="*/ 1500027 w 1807195"/>
              <a:gd name="connsiteY6804" fmla="*/ 1030546 h 1503200"/>
              <a:gd name="connsiteX6805" fmla="*/ 1500027 w 1807195"/>
              <a:gd name="connsiteY6805" fmla="*/ 1029526 h 1503200"/>
              <a:gd name="connsiteX6806" fmla="*/ 1499800 w 1807195"/>
              <a:gd name="connsiteY6806" fmla="*/ 1026239 h 1503200"/>
              <a:gd name="connsiteX6807" fmla="*/ 1498780 w 1807195"/>
              <a:gd name="connsiteY6807" fmla="*/ 1021705 h 1503200"/>
              <a:gd name="connsiteX6808" fmla="*/ 1498440 w 1807195"/>
              <a:gd name="connsiteY6808" fmla="*/ 1021138 h 1503200"/>
              <a:gd name="connsiteX6809" fmla="*/ 1497420 w 1807195"/>
              <a:gd name="connsiteY6809" fmla="*/ 1022385 h 1503200"/>
              <a:gd name="connsiteX6810" fmla="*/ 1497080 w 1807195"/>
              <a:gd name="connsiteY6810" fmla="*/ 1024199 h 1503200"/>
              <a:gd name="connsiteX6811" fmla="*/ 1496400 w 1807195"/>
              <a:gd name="connsiteY6811" fmla="*/ 1025445 h 1503200"/>
              <a:gd name="connsiteX6812" fmla="*/ 1493226 w 1807195"/>
              <a:gd name="connsiteY6812" fmla="*/ 1029299 h 1503200"/>
              <a:gd name="connsiteX6813" fmla="*/ 1492093 w 1807195"/>
              <a:gd name="connsiteY6813" fmla="*/ 1029753 h 1503200"/>
              <a:gd name="connsiteX6814" fmla="*/ 1495267 w 1807195"/>
              <a:gd name="connsiteY6814" fmla="*/ 1025672 h 1503200"/>
              <a:gd name="connsiteX6815" fmla="*/ 1495720 w 1807195"/>
              <a:gd name="connsiteY6815" fmla="*/ 1024765 h 1503200"/>
              <a:gd name="connsiteX6816" fmla="*/ 1495720 w 1807195"/>
              <a:gd name="connsiteY6816" fmla="*/ 1023632 h 1503200"/>
              <a:gd name="connsiteX6817" fmla="*/ 1493793 w 1807195"/>
              <a:gd name="connsiteY6817" fmla="*/ 1019438 h 1503200"/>
              <a:gd name="connsiteX6818" fmla="*/ 1493000 w 1807195"/>
              <a:gd name="connsiteY6818" fmla="*/ 1018645 h 1503200"/>
              <a:gd name="connsiteX6819" fmla="*/ 1491186 w 1807195"/>
              <a:gd name="connsiteY6819" fmla="*/ 1018985 h 1503200"/>
              <a:gd name="connsiteX6820" fmla="*/ 1489826 w 1807195"/>
              <a:gd name="connsiteY6820" fmla="*/ 1021252 h 1503200"/>
              <a:gd name="connsiteX6821" fmla="*/ 1487446 w 1807195"/>
              <a:gd name="connsiteY6821" fmla="*/ 1028506 h 1503200"/>
              <a:gd name="connsiteX6822" fmla="*/ 1486199 w 1807195"/>
              <a:gd name="connsiteY6822" fmla="*/ 1031339 h 1503200"/>
              <a:gd name="connsiteX6823" fmla="*/ 1484952 w 1807195"/>
              <a:gd name="connsiteY6823" fmla="*/ 1032586 h 1503200"/>
              <a:gd name="connsiteX6824" fmla="*/ 1483252 w 1807195"/>
              <a:gd name="connsiteY6824" fmla="*/ 1033833 h 1503200"/>
              <a:gd name="connsiteX6825" fmla="*/ 1477358 w 1807195"/>
              <a:gd name="connsiteY6825" fmla="*/ 1034967 h 1503200"/>
              <a:gd name="connsiteX6826" fmla="*/ 1472030 w 1807195"/>
              <a:gd name="connsiteY6826" fmla="*/ 1037347 h 1503200"/>
              <a:gd name="connsiteX6827" fmla="*/ 1472030 w 1807195"/>
              <a:gd name="connsiteY6827" fmla="*/ 1036553 h 1503200"/>
              <a:gd name="connsiteX6828" fmla="*/ 1473957 w 1807195"/>
              <a:gd name="connsiteY6828" fmla="*/ 1035193 h 1503200"/>
              <a:gd name="connsiteX6829" fmla="*/ 1476451 w 1807195"/>
              <a:gd name="connsiteY6829" fmla="*/ 1034173 h 1503200"/>
              <a:gd name="connsiteX6830" fmla="*/ 1481098 w 1807195"/>
              <a:gd name="connsiteY6830" fmla="*/ 1033040 h 1503200"/>
              <a:gd name="connsiteX6831" fmla="*/ 1483705 w 1807195"/>
              <a:gd name="connsiteY6831" fmla="*/ 1031793 h 1503200"/>
              <a:gd name="connsiteX6832" fmla="*/ 1485972 w 1807195"/>
              <a:gd name="connsiteY6832" fmla="*/ 1028959 h 1503200"/>
              <a:gd name="connsiteX6833" fmla="*/ 1486879 w 1807195"/>
              <a:gd name="connsiteY6833" fmla="*/ 1026919 h 1503200"/>
              <a:gd name="connsiteX6834" fmla="*/ 1488579 w 1807195"/>
              <a:gd name="connsiteY6834" fmla="*/ 1021365 h 1503200"/>
              <a:gd name="connsiteX6835" fmla="*/ 1488579 w 1807195"/>
              <a:gd name="connsiteY6835" fmla="*/ 1018645 h 1503200"/>
              <a:gd name="connsiteX6836" fmla="*/ 1488579 w 1807195"/>
              <a:gd name="connsiteY6836" fmla="*/ 1017284 h 1503200"/>
              <a:gd name="connsiteX6837" fmla="*/ 1488239 w 1807195"/>
              <a:gd name="connsiteY6837" fmla="*/ 1016378 h 1503200"/>
              <a:gd name="connsiteX6838" fmla="*/ 1486766 w 1807195"/>
              <a:gd name="connsiteY6838" fmla="*/ 1015131 h 1503200"/>
              <a:gd name="connsiteX6839" fmla="*/ 1485632 w 1807195"/>
              <a:gd name="connsiteY6839" fmla="*/ 1010370 h 1503200"/>
              <a:gd name="connsiteX6840" fmla="*/ 1484952 w 1807195"/>
              <a:gd name="connsiteY6840" fmla="*/ 1009124 h 1503200"/>
              <a:gd name="connsiteX6841" fmla="*/ 1483705 w 1807195"/>
              <a:gd name="connsiteY6841" fmla="*/ 1007763 h 1503200"/>
              <a:gd name="connsiteX6842" fmla="*/ 1481892 w 1807195"/>
              <a:gd name="connsiteY6842" fmla="*/ 1006403 h 1503200"/>
              <a:gd name="connsiteX6843" fmla="*/ 1480418 w 1807195"/>
              <a:gd name="connsiteY6843" fmla="*/ 1005496 h 1503200"/>
              <a:gd name="connsiteX6844" fmla="*/ 1479171 w 1807195"/>
              <a:gd name="connsiteY6844" fmla="*/ 1005156 h 1503200"/>
              <a:gd name="connsiteX6845" fmla="*/ 1474184 w 1807195"/>
              <a:gd name="connsiteY6845" fmla="*/ 1005610 h 1503200"/>
              <a:gd name="connsiteX6846" fmla="*/ 1471690 w 1807195"/>
              <a:gd name="connsiteY6846" fmla="*/ 1005270 h 1503200"/>
              <a:gd name="connsiteX6847" fmla="*/ 1469424 w 1807195"/>
              <a:gd name="connsiteY6847" fmla="*/ 1005270 h 1503200"/>
              <a:gd name="connsiteX6848" fmla="*/ 1467383 w 1807195"/>
              <a:gd name="connsiteY6848" fmla="*/ 1005723 h 1503200"/>
              <a:gd name="connsiteX6849" fmla="*/ 1465116 w 1807195"/>
              <a:gd name="connsiteY6849" fmla="*/ 1006743 h 1503200"/>
              <a:gd name="connsiteX6850" fmla="*/ 1459562 w 1807195"/>
              <a:gd name="connsiteY6850" fmla="*/ 1010710 h 1503200"/>
              <a:gd name="connsiteX6851" fmla="*/ 1456729 w 1807195"/>
              <a:gd name="connsiteY6851" fmla="*/ 1011957 h 1503200"/>
              <a:gd name="connsiteX6852" fmla="*/ 1454915 w 1807195"/>
              <a:gd name="connsiteY6852" fmla="*/ 1011730 h 1503200"/>
              <a:gd name="connsiteX6853" fmla="*/ 1451741 w 1807195"/>
              <a:gd name="connsiteY6853" fmla="*/ 1010144 h 1503200"/>
              <a:gd name="connsiteX6854" fmla="*/ 1449248 w 1807195"/>
              <a:gd name="connsiteY6854" fmla="*/ 1009690 h 1503200"/>
              <a:gd name="connsiteX6855" fmla="*/ 1449248 w 1807195"/>
              <a:gd name="connsiteY6855" fmla="*/ 1008783 h 1503200"/>
              <a:gd name="connsiteX6856" fmla="*/ 1452875 w 1807195"/>
              <a:gd name="connsiteY6856" fmla="*/ 1007877 h 1503200"/>
              <a:gd name="connsiteX6857" fmla="*/ 1455142 w 1807195"/>
              <a:gd name="connsiteY6857" fmla="*/ 1006630 h 1503200"/>
              <a:gd name="connsiteX6858" fmla="*/ 1455709 w 1807195"/>
              <a:gd name="connsiteY6858" fmla="*/ 1005837 h 1503200"/>
              <a:gd name="connsiteX6859" fmla="*/ 1455935 w 1807195"/>
              <a:gd name="connsiteY6859" fmla="*/ 1005043 h 1503200"/>
              <a:gd name="connsiteX6860" fmla="*/ 1455935 w 1807195"/>
              <a:gd name="connsiteY6860" fmla="*/ 1004250 h 1503200"/>
              <a:gd name="connsiteX6861" fmla="*/ 1456275 w 1807195"/>
              <a:gd name="connsiteY6861" fmla="*/ 1003683 h 1503200"/>
              <a:gd name="connsiteX6862" fmla="*/ 1456842 w 1807195"/>
              <a:gd name="connsiteY6862" fmla="*/ 1003343 h 1503200"/>
              <a:gd name="connsiteX6863" fmla="*/ 1457522 w 1807195"/>
              <a:gd name="connsiteY6863" fmla="*/ 1003910 h 1503200"/>
              <a:gd name="connsiteX6864" fmla="*/ 1459109 w 1807195"/>
              <a:gd name="connsiteY6864" fmla="*/ 1007423 h 1503200"/>
              <a:gd name="connsiteX6865" fmla="*/ 1459676 w 1807195"/>
              <a:gd name="connsiteY6865" fmla="*/ 1007763 h 1503200"/>
              <a:gd name="connsiteX6866" fmla="*/ 1460469 w 1807195"/>
              <a:gd name="connsiteY6866" fmla="*/ 1007537 h 1503200"/>
              <a:gd name="connsiteX6867" fmla="*/ 1462056 w 1807195"/>
              <a:gd name="connsiteY6867" fmla="*/ 1006290 h 1503200"/>
              <a:gd name="connsiteX6868" fmla="*/ 1462736 w 1807195"/>
              <a:gd name="connsiteY6868" fmla="*/ 1004590 h 1503200"/>
              <a:gd name="connsiteX6869" fmla="*/ 1463303 w 1807195"/>
              <a:gd name="connsiteY6869" fmla="*/ 1001983 h 1503200"/>
              <a:gd name="connsiteX6870" fmla="*/ 1463870 w 1807195"/>
              <a:gd name="connsiteY6870" fmla="*/ 1000396 h 1503200"/>
              <a:gd name="connsiteX6871" fmla="*/ 1464436 w 1807195"/>
              <a:gd name="connsiteY6871" fmla="*/ 999829 h 1503200"/>
              <a:gd name="connsiteX6872" fmla="*/ 1464436 w 1807195"/>
              <a:gd name="connsiteY6872" fmla="*/ 999262 h 1503200"/>
              <a:gd name="connsiteX6873" fmla="*/ 1463643 w 1807195"/>
              <a:gd name="connsiteY6873" fmla="*/ 997109 h 1503200"/>
              <a:gd name="connsiteX6874" fmla="*/ 1463870 w 1807195"/>
              <a:gd name="connsiteY6874" fmla="*/ 996202 h 1503200"/>
              <a:gd name="connsiteX6875" fmla="*/ 1465910 w 1807195"/>
              <a:gd name="connsiteY6875" fmla="*/ 993028 h 1503200"/>
              <a:gd name="connsiteX6876" fmla="*/ 1465910 w 1807195"/>
              <a:gd name="connsiteY6876" fmla="*/ 992235 h 1503200"/>
              <a:gd name="connsiteX6877" fmla="*/ 1464890 w 1807195"/>
              <a:gd name="connsiteY6877" fmla="*/ 991101 h 1503200"/>
              <a:gd name="connsiteX6878" fmla="*/ 1459109 w 1807195"/>
              <a:gd name="connsiteY6878" fmla="*/ 991101 h 1503200"/>
              <a:gd name="connsiteX6879" fmla="*/ 1458542 w 1807195"/>
              <a:gd name="connsiteY6879" fmla="*/ 989288 h 1503200"/>
              <a:gd name="connsiteX6880" fmla="*/ 1458882 w 1807195"/>
              <a:gd name="connsiteY6880" fmla="*/ 986114 h 1503200"/>
              <a:gd name="connsiteX6881" fmla="*/ 1459676 w 1807195"/>
              <a:gd name="connsiteY6881" fmla="*/ 983621 h 1503200"/>
              <a:gd name="connsiteX6882" fmla="*/ 1460809 w 1807195"/>
              <a:gd name="connsiteY6882" fmla="*/ 981694 h 1503200"/>
              <a:gd name="connsiteX6883" fmla="*/ 1461263 w 1807195"/>
              <a:gd name="connsiteY6883" fmla="*/ 979994 h 1503200"/>
              <a:gd name="connsiteX6884" fmla="*/ 1461263 w 1807195"/>
              <a:gd name="connsiteY6884" fmla="*/ 978407 h 1503200"/>
              <a:gd name="connsiteX6885" fmla="*/ 1460242 w 1807195"/>
              <a:gd name="connsiteY6885" fmla="*/ 975120 h 1503200"/>
              <a:gd name="connsiteX6886" fmla="*/ 1459336 w 1807195"/>
              <a:gd name="connsiteY6886" fmla="*/ 973533 h 1503200"/>
              <a:gd name="connsiteX6887" fmla="*/ 1458089 w 1807195"/>
              <a:gd name="connsiteY6887" fmla="*/ 971946 h 1503200"/>
              <a:gd name="connsiteX6888" fmla="*/ 1456615 w 1807195"/>
              <a:gd name="connsiteY6888" fmla="*/ 971039 h 1503200"/>
              <a:gd name="connsiteX6889" fmla="*/ 1445961 w 1807195"/>
              <a:gd name="connsiteY6889" fmla="*/ 970132 h 1503200"/>
              <a:gd name="connsiteX6890" fmla="*/ 1443127 w 1807195"/>
              <a:gd name="connsiteY6890" fmla="*/ 970132 h 1503200"/>
              <a:gd name="connsiteX6891" fmla="*/ 1439953 w 1807195"/>
              <a:gd name="connsiteY6891" fmla="*/ 969679 h 1503200"/>
              <a:gd name="connsiteX6892" fmla="*/ 1439273 w 1807195"/>
              <a:gd name="connsiteY6892" fmla="*/ 968319 h 1503200"/>
              <a:gd name="connsiteX6893" fmla="*/ 1442220 w 1807195"/>
              <a:gd name="connsiteY6893" fmla="*/ 968659 h 1503200"/>
              <a:gd name="connsiteX6894" fmla="*/ 1453442 w 1807195"/>
              <a:gd name="connsiteY6894" fmla="*/ 968659 h 1503200"/>
              <a:gd name="connsiteX6895" fmla="*/ 1456842 w 1807195"/>
              <a:gd name="connsiteY6895" fmla="*/ 968205 h 1503200"/>
              <a:gd name="connsiteX6896" fmla="*/ 1459336 w 1807195"/>
              <a:gd name="connsiteY6896" fmla="*/ 966732 h 1503200"/>
              <a:gd name="connsiteX6897" fmla="*/ 1460242 w 1807195"/>
              <a:gd name="connsiteY6897" fmla="*/ 965258 h 1503200"/>
              <a:gd name="connsiteX6898" fmla="*/ 1460242 w 1807195"/>
              <a:gd name="connsiteY6898" fmla="*/ 964465 h 1503200"/>
              <a:gd name="connsiteX6899" fmla="*/ 1460242 w 1807195"/>
              <a:gd name="connsiteY6899" fmla="*/ 962765 h 1503200"/>
              <a:gd name="connsiteX6900" fmla="*/ 1460242 w 1807195"/>
              <a:gd name="connsiteY6900" fmla="*/ 962085 h 1503200"/>
              <a:gd name="connsiteX6901" fmla="*/ 1458655 w 1807195"/>
              <a:gd name="connsiteY6901" fmla="*/ 959931 h 1503200"/>
              <a:gd name="connsiteX6902" fmla="*/ 1457975 w 1807195"/>
              <a:gd name="connsiteY6902" fmla="*/ 958344 h 1503200"/>
              <a:gd name="connsiteX6903" fmla="*/ 1457635 w 1807195"/>
              <a:gd name="connsiteY6903" fmla="*/ 956531 h 1503200"/>
              <a:gd name="connsiteX6904" fmla="*/ 1457635 w 1807195"/>
              <a:gd name="connsiteY6904" fmla="*/ 954831 h 1503200"/>
              <a:gd name="connsiteX6905" fmla="*/ 1457635 w 1807195"/>
              <a:gd name="connsiteY6905" fmla="*/ 953244 h 1503200"/>
              <a:gd name="connsiteX6906" fmla="*/ 1458202 w 1807195"/>
              <a:gd name="connsiteY6906" fmla="*/ 950637 h 1503200"/>
              <a:gd name="connsiteX6907" fmla="*/ 1459902 w 1807195"/>
              <a:gd name="connsiteY6907" fmla="*/ 946556 h 1503200"/>
              <a:gd name="connsiteX6908" fmla="*/ 1461263 w 1807195"/>
              <a:gd name="connsiteY6908" fmla="*/ 944743 h 1503200"/>
              <a:gd name="connsiteX6909" fmla="*/ 1462963 w 1807195"/>
              <a:gd name="connsiteY6909" fmla="*/ 943496 h 1503200"/>
              <a:gd name="connsiteX6910" fmla="*/ 1464096 w 1807195"/>
              <a:gd name="connsiteY6910" fmla="*/ 942363 h 1503200"/>
              <a:gd name="connsiteX6911" fmla="*/ 1464663 w 1807195"/>
              <a:gd name="connsiteY6911" fmla="*/ 941229 h 1503200"/>
              <a:gd name="connsiteX6912" fmla="*/ 1464663 w 1807195"/>
              <a:gd name="connsiteY6912" fmla="*/ 939982 h 1503200"/>
              <a:gd name="connsiteX6913" fmla="*/ 1464436 w 1807195"/>
              <a:gd name="connsiteY6913" fmla="*/ 938622 h 1503200"/>
              <a:gd name="connsiteX6914" fmla="*/ 1463303 w 1807195"/>
              <a:gd name="connsiteY6914" fmla="*/ 935675 h 1503200"/>
              <a:gd name="connsiteX6915" fmla="*/ 1462623 w 1807195"/>
              <a:gd name="connsiteY6915" fmla="*/ 934655 h 1503200"/>
              <a:gd name="connsiteX6916" fmla="*/ 1461489 w 1807195"/>
              <a:gd name="connsiteY6916" fmla="*/ 933975 h 1503200"/>
              <a:gd name="connsiteX6917" fmla="*/ 1460129 w 1807195"/>
              <a:gd name="connsiteY6917" fmla="*/ 934315 h 1503200"/>
              <a:gd name="connsiteX6918" fmla="*/ 1459562 w 1807195"/>
              <a:gd name="connsiteY6918" fmla="*/ 935448 h 1503200"/>
              <a:gd name="connsiteX6919" fmla="*/ 1458996 w 1807195"/>
              <a:gd name="connsiteY6919" fmla="*/ 937602 h 1503200"/>
              <a:gd name="connsiteX6920" fmla="*/ 1458315 w 1807195"/>
              <a:gd name="connsiteY6920" fmla="*/ 938735 h 1503200"/>
              <a:gd name="connsiteX6921" fmla="*/ 1456389 w 1807195"/>
              <a:gd name="connsiteY6921" fmla="*/ 938962 h 1503200"/>
              <a:gd name="connsiteX6922" fmla="*/ 1454122 w 1807195"/>
              <a:gd name="connsiteY6922" fmla="*/ 940549 h 1503200"/>
              <a:gd name="connsiteX6923" fmla="*/ 1452422 w 1807195"/>
              <a:gd name="connsiteY6923" fmla="*/ 940549 h 1503200"/>
              <a:gd name="connsiteX6924" fmla="*/ 1450268 w 1807195"/>
              <a:gd name="connsiteY6924" fmla="*/ 939869 h 1503200"/>
              <a:gd name="connsiteX6925" fmla="*/ 1449248 w 1807195"/>
              <a:gd name="connsiteY6925" fmla="*/ 938509 h 1503200"/>
              <a:gd name="connsiteX6926" fmla="*/ 1449248 w 1807195"/>
              <a:gd name="connsiteY6926" fmla="*/ 936582 h 1503200"/>
              <a:gd name="connsiteX6927" fmla="*/ 1449021 w 1807195"/>
              <a:gd name="connsiteY6927" fmla="*/ 935222 h 1503200"/>
              <a:gd name="connsiteX6928" fmla="*/ 1448454 w 1807195"/>
              <a:gd name="connsiteY6928" fmla="*/ 934542 h 1503200"/>
              <a:gd name="connsiteX6929" fmla="*/ 1446528 w 1807195"/>
              <a:gd name="connsiteY6929" fmla="*/ 933635 h 1503200"/>
              <a:gd name="connsiteX6930" fmla="*/ 1444374 w 1807195"/>
              <a:gd name="connsiteY6930" fmla="*/ 933635 h 1503200"/>
              <a:gd name="connsiteX6931" fmla="*/ 1441200 w 1807195"/>
              <a:gd name="connsiteY6931" fmla="*/ 934542 h 1503200"/>
              <a:gd name="connsiteX6932" fmla="*/ 1437460 w 1807195"/>
              <a:gd name="connsiteY6932" fmla="*/ 934088 h 1503200"/>
              <a:gd name="connsiteX6933" fmla="*/ 1431112 w 1807195"/>
              <a:gd name="connsiteY6933" fmla="*/ 931708 h 1503200"/>
              <a:gd name="connsiteX6934" fmla="*/ 1428279 w 1807195"/>
              <a:gd name="connsiteY6934" fmla="*/ 931028 h 1503200"/>
              <a:gd name="connsiteX6935" fmla="*/ 1424765 w 1807195"/>
              <a:gd name="connsiteY6935" fmla="*/ 931028 h 1503200"/>
              <a:gd name="connsiteX6936" fmla="*/ 1423291 w 1807195"/>
              <a:gd name="connsiteY6936" fmla="*/ 930574 h 1503200"/>
              <a:gd name="connsiteX6937" fmla="*/ 1420685 w 1807195"/>
              <a:gd name="connsiteY6937" fmla="*/ 928761 h 1503200"/>
              <a:gd name="connsiteX6938" fmla="*/ 1416717 w 1807195"/>
              <a:gd name="connsiteY6938" fmla="*/ 924567 h 1503200"/>
              <a:gd name="connsiteX6939" fmla="*/ 1416944 w 1807195"/>
              <a:gd name="connsiteY6939" fmla="*/ 923434 h 1503200"/>
              <a:gd name="connsiteX6940" fmla="*/ 1418644 w 1807195"/>
              <a:gd name="connsiteY6940" fmla="*/ 922527 h 1503200"/>
              <a:gd name="connsiteX6941" fmla="*/ 1418644 w 1807195"/>
              <a:gd name="connsiteY6941" fmla="*/ 922073 h 1503200"/>
              <a:gd name="connsiteX6942" fmla="*/ 1415584 w 1807195"/>
              <a:gd name="connsiteY6942" fmla="*/ 921847 h 1503200"/>
              <a:gd name="connsiteX6943" fmla="*/ 1414337 w 1807195"/>
              <a:gd name="connsiteY6943" fmla="*/ 921167 h 1503200"/>
              <a:gd name="connsiteX6944" fmla="*/ 1414564 w 1807195"/>
              <a:gd name="connsiteY6944" fmla="*/ 920260 h 1503200"/>
              <a:gd name="connsiteX6945" fmla="*/ 1416264 w 1807195"/>
              <a:gd name="connsiteY6945" fmla="*/ 918220 h 1503200"/>
              <a:gd name="connsiteX6946" fmla="*/ 1418304 w 1807195"/>
              <a:gd name="connsiteY6946" fmla="*/ 917426 h 1503200"/>
              <a:gd name="connsiteX6947" fmla="*/ 1419098 w 1807195"/>
              <a:gd name="connsiteY6947" fmla="*/ 916633 h 1503200"/>
              <a:gd name="connsiteX6948" fmla="*/ 1419438 w 1807195"/>
              <a:gd name="connsiteY6948" fmla="*/ 915953 h 1503200"/>
              <a:gd name="connsiteX6949" fmla="*/ 1418758 w 1807195"/>
              <a:gd name="connsiteY6949" fmla="*/ 915159 h 1503200"/>
              <a:gd name="connsiteX6950" fmla="*/ 1414110 w 1807195"/>
              <a:gd name="connsiteY6950" fmla="*/ 912779 h 1503200"/>
              <a:gd name="connsiteX6951" fmla="*/ 1412977 w 1807195"/>
              <a:gd name="connsiteY6951" fmla="*/ 913119 h 1503200"/>
              <a:gd name="connsiteX6952" fmla="*/ 1412070 w 1807195"/>
              <a:gd name="connsiteY6952" fmla="*/ 914479 h 1503200"/>
              <a:gd name="connsiteX6953" fmla="*/ 1410823 w 1807195"/>
              <a:gd name="connsiteY6953" fmla="*/ 915273 h 1503200"/>
              <a:gd name="connsiteX6954" fmla="*/ 1406856 w 1807195"/>
              <a:gd name="connsiteY6954" fmla="*/ 916066 h 1503200"/>
              <a:gd name="connsiteX6955" fmla="*/ 1406176 w 1807195"/>
              <a:gd name="connsiteY6955" fmla="*/ 915613 h 1503200"/>
              <a:gd name="connsiteX6956" fmla="*/ 1409577 w 1807195"/>
              <a:gd name="connsiteY6956" fmla="*/ 914253 h 1503200"/>
              <a:gd name="connsiteX6957" fmla="*/ 1410370 w 1807195"/>
              <a:gd name="connsiteY6957" fmla="*/ 913459 h 1503200"/>
              <a:gd name="connsiteX6958" fmla="*/ 1410370 w 1807195"/>
              <a:gd name="connsiteY6958" fmla="*/ 912892 h 1503200"/>
              <a:gd name="connsiteX6959" fmla="*/ 1409577 w 1807195"/>
              <a:gd name="connsiteY6959" fmla="*/ 911306 h 1503200"/>
              <a:gd name="connsiteX6960" fmla="*/ 1408670 w 1807195"/>
              <a:gd name="connsiteY6960" fmla="*/ 910512 h 1503200"/>
              <a:gd name="connsiteX6961" fmla="*/ 1407650 w 1807195"/>
              <a:gd name="connsiteY6961" fmla="*/ 908812 h 1503200"/>
              <a:gd name="connsiteX6962" fmla="*/ 1406630 w 1807195"/>
              <a:gd name="connsiteY6962" fmla="*/ 907792 h 1503200"/>
              <a:gd name="connsiteX6963" fmla="*/ 1403909 w 1807195"/>
              <a:gd name="connsiteY6963" fmla="*/ 905865 h 1503200"/>
              <a:gd name="connsiteX6964" fmla="*/ 1400962 w 1807195"/>
              <a:gd name="connsiteY6964" fmla="*/ 904731 h 1503200"/>
              <a:gd name="connsiteX6965" fmla="*/ 1399602 w 1807195"/>
              <a:gd name="connsiteY6965" fmla="*/ 905298 h 1503200"/>
              <a:gd name="connsiteX6966" fmla="*/ 1397789 w 1807195"/>
              <a:gd name="connsiteY6966" fmla="*/ 906772 h 1503200"/>
              <a:gd name="connsiteX6967" fmla="*/ 1396428 w 1807195"/>
              <a:gd name="connsiteY6967" fmla="*/ 907565 h 1503200"/>
              <a:gd name="connsiteX6968" fmla="*/ 1395522 w 1807195"/>
              <a:gd name="connsiteY6968" fmla="*/ 907565 h 1503200"/>
              <a:gd name="connsiteX6969" fmla="*/ 1397675 w 1807195"/>
              <a:gd name="connsiteY6969" fmla="*/ 903598 h 1503200"/>
              <a:gd name="connsiteX6970" fmla="*/ 1398355 w 1807195"/>
              <a:gd name="connsiteY6970" fmla="*/ 901104 h 1503200"/>
              <a:gd name="connsiteX6971" fmla="*/ 1398355 w 1807195"/>
              <a:gd name="connsiteY6971" fmla="*/ 900198 h 1503200"/>
              <a:gd name="connsiteX6972" fmla="*/ 1398015 w 1807195"/>
              <a:gd name="connsiteY6972" fmla="*/ 899404 h 1503200"/>
              <a:gd name="connsiteX6973" fmla="*/ 1397562 w 1807195"/>
              <a:gd name="connsiteY6973" fmla="*/ 898157 h 1503200"/>
              <a:gd name="connsiteX6974" fmla="*/ 1397222 w 1807195"/>
              <a:gd name="connsiteY6974" fmla="*/ 897817 h 1503200"/>
              <a:gd name="connsiteX6975" fmla="*/ 1396202 w 1807195"/>
              <a:gd name="connsiteY6975" fmla="*/ 897591 h 1503200"/>
              <a:gd name="connsiteX6976" fmla="*/ 1393141 w 1807195"/>
              <a:gd name="connsiteY6976" fmla="*/ 897817 h 1503200"/>
              <a:gd name="connsiteX6977" fmla="*/ 1390874 w 1807195"/>
              <a:gd name="connsiteY6977" fmla="*/ 895890 h 1503200"/>
              <a:gd name="connsiteX6978" fmla="*/ 1389741 w 1807195"/>
              <a:gd name="connsiteY6978" fmla="*/ 895324 h 1503200"/>
              <a:gd name="connsiteX6979" fmla="*/ 1386794 w 1807195"/>
              <a:gd name="connsiteY6979" fmla="*/ 892603 h 1503200"/>
              <a:gd name="connsiteX6980" fmla="*/ 1384640 w 1807195"/>
              <a:gd name="connsiteY6980" fmla="*/ 891016 h 1503200"/>
              <a:gd name="connsiteX6981" fmla="*/ 1382033 w 1807195"/>
              <a:gd name="connsiteY6981" fmla="*/ 889543 h 1503200"/>
              <a:gd name="connsiteX6982" fmla="*/ 1377953 w 1807195"/>
              <a:gd name="connsiteY6982" fmla="*/ 886596 h 1503200"/>
              <a:gd name="connsiteX6983" fmla="*/ 1376366 w 1807195"/>
              <a:gd name="connsiteY6983" fmla="*/ 885916 h 1503200"/>
              <a:gd name="connsiteX6984" fmla="*/ 1375119 w 1807195"/>
              <a:gd name="connsiteY6984" fmla="*/ 885916 h 1503200"/>
              <a:gd name="connsiteX6985" fmla="*/ 1372739 w 1807195"/>
              <a:gd name="connsiteY6985" fmla="*/ 887276 h 1503200"/>
              <a:gd name="connsiteX6986" fmla="*/ 1369339 w 1807195"/>
              <a:gd name="connsiteY6986" fmla="*/ 889430 h 1503200"/>
              <a:gd name="connsiteX6987" fmla="*/ 1366051 w 1807195"/>
              <a:gd name="connsiteY6987" fmla="*/ 891130 h 1503200"/>
              <a:gd name="connsiteX6988" fmla="*/ 1361518 w 1807195"/>
              <a:gd name="connsiteY6988" fmla="*/ 892830 h 1503200"/>
              <a:gd name="connsiteX6989" fmla="*/ 1357097 w 1807195"/>
              <a:gd name="connsiteY6989" fmla="*/ 894870 h 1503200"/>
              <a:gd name="connsiteX6990" fmla="*/ 1356190 w 1807195"/>
              <a:gd name="connsiteY6990" fmla="*/ 895777 h 1503200"/>
              <a:gd name="connsiteX6991" fmla="*/ 1357777 w 1807195"/>
              <a:gd name="connsiteY6991" fmla="*/ 897817 h 1503200"/>
              <a:gd name="connsiteX6992" fmla="*/ 1357324 w 1807195"/>
              <a:gd name="connsiteY6992" fmla="*/ 898157 h 1503200"/>
              <a:gd name="connsiteX6993" fmla="*/ 1351657 w 1807195"/>
              <a:gd name="connsiteY6993" fmla="*/ 894304 h 1503200"/>
              <a:gd name="connsiteX6994" fmla="*/ 1349276 w 1807195"/>
              <a:gd name="connsiteY6994" fmla="*/ 893170 h 1503200"/>
              <a:gd name="connsiteX6995" fmla="*/ 1347463 w 1807195"/>
              <a:gd name="connsiteY6995" fmla="*/ 892943 h 1503200"/>
              <a:gd name="connsiteX6996" fmla="*/ 1342816 w 1807195"/>
              <a:gd name="connsiteY6996" fmla="*/ 891583 h 1503200"/>
              <a:gd name="connsiteX6997" fmla="*/ 1341455 w 1807195"/>
              <a:gd name="connsiteY6997" fmla="*/ 891810 h 1503200"/>
              <a:gd name="connsiteX6998" fmla="*/ 1339868 w 1807195"/>
              <a:gd name="connsiteY6998" fmla="*/ 892490 h 1503200"/>
              <a:gd name="connsiteX6999" fmla="*/ 1333748 w 1807195"/>
              <a:gd name="connsiteY6999" fmla="*/ 896117 h 1503200"/>
              <a:gd name="connsiteX7000" fmla="*/ 1333408 w 1807195"/>
              <a:gd name="connsiteY7000" fmla="*/ 895664 h 1503200"/>
              <a:gd name="connsiteX7001" fmla="*/ 1336128 w 1807195"/>
              <a:gd name="connsiteY7001" fmla="*/ 893737 h 1503200"/>
              <a:gd name="connsiteX7002" fmla="*/ 1333181 w 1807195"/>
              <a:gd name="connsiteY7002" fmla="*/ 891470 h 1503200"/>
              <a:gd name="connsiteX7003" fmla="*/ 1316859 w 1807195"/>
              <a:gd name="connsiteY7003" fmla="*/ 886369 h 1503200"/>
              <a:gd name="connsiteX7004" fmla="*/ 1311532 w 1807195"/>
              <a:gd name="connsiteY7004" fmla="*/ 884329 h 1503200"/>
              <a:gd name="connsiteX7005" fmla="*/ 1304844 w 1807195"/>
              <a:gd name="connsiteY7005" fmla="*/ 883536 h 1503200"/>
              <a:gd name="connsiteX7006" fmla="*/ 1301444 w 1807195"/>
              <a:gd name="connsiteY7006" fmla="*/ 882742 h 1503200"/>
              <a:gd name="connsiteX7007" fmla="*/ 1296683 w 1807195"/>
              <a:gd name="connsiteY7007" fmla="*/ 884102 h 1503200"/>
              <a:gd name="connsiteX7008" fmla="*/ 1290676 w 1807195"/>
              <a:gd name="connsiteY7008" fmla="*/ 887730 h 1503200"/>
              <a:gd name="connsiteX7009" fmla="*/ 1287276 w 1807195"/>
              <a:gd name="connsiteY7009" fmla="*/ 890110 h 1503200"/>
              <a:gd name="connsiteX7010" fmla="*/ 1286482 w 1807195"/>
              <a:gd name="connsiteY7010" fmla="*/ 891357 h 1503200"/>
              <a:gd name="connsiteX7011" fmla="*/ 1286029 w 1807195"/>
              <a:gd name="connsiteY7011" fmla="*/ 892603 h 1503200"/>
              <a:gd name="connsiteX7012" fmla="*/ 1285802 w 1807195"/>
              <a:gd name="connsiteY7012" fmla="*/ 895097 h 1503200"/>
              <a:gd name="connsiteX7013" fmla="*/ 1286029 w 1807195"/>
              <a:gd name="connsiteY7013" fmla="*/ 898497 h 1503200"/>
              <a:gd name="connsiteX7014" fmla="*/ 1287276 w 1807195"/>
              <a:gd name="connsiteY7014" fmla="*/ 904731 h 1503200"/>
              <a:gd name="connsiteX7015" fmla="*/ 1288409 w 1807195"/>
              <a:gd name="connsiteY7015" fmla="*/ 907792 h 1503200"/>
              <a:gd name="connsiteX7016" fmla="*/ 1289883 w 1807195"/>
              <a:gd name="connsiteY7016" fmla="*/ 910172 h 1503200"/>
              <a:gd name="connsiteX7017" fmla="*/ 1291016 w 1807195"/>
              <a:gd name="connsiteY7017" fmla="*/ 911306 h 1503200"/>
              <a:gd name="connsiteX7018" fmla="*/ 1292603 w 1807195"/>
              <a:gd name="connsiteY7018" fmla="*/ 912439 h 1503200"/>
              <a:gd name="connsiteX7019" fmla="*/ 1294983 w 1807195"/>
              <a:gd name="connsiteY7019" fmla="*/ 914706 h 1503200"/>
              <a:gd name="connsiteX7020" fmla="*/ 1298724 w 1807195"/>
              <a:gd name="connsiteY7020" fmla="*/ 917086 h 1503200"/>
              <a:gd name="connsiteX7021" fmla="*/ 1296003 w 1807195"/>
              <a:gd name="connsiteY7021" fmla="*/ 919693 h 1503200"/>
              <a:gd name="connsiteX7022" fmla="*/ 1294190 w 1807195"/>
              <a:gd name="connsiteY7022" fmla="*/ 921053 h 1503200"/>
              <a:gd name="connsiteX7023" fmla="*/ 1293963 w 1807195"/>
              <a:gd name="connsiteY7023" fmla="*/ 922527 h 1503200"/>
              <a:gd name="connsiteX7024" fmla="*/ 1294417 w 1807195"/>
              <a:gd name="connsiteY7024" fmla="*/ 927967 h 1503200"/>
              <a:gd name="connsiteX7025" fmla="*/ 1294417 w 1807195"/>
              <a:gd name="connsiteY7025" fmla="*/ 928761 h 1503200"/>
              <a:gd name="connsiteX7026" fmla="*/ 1293623 w 1807195"/>
              <a:gd name="connsiteY7026" fmla="*/ 930348 h 1503200"/>
              <a:gd name="connsiteX7027" fmla="*/ 1292263 w 1807195"/>
              <a:gd name="connsiteY7027" fmla="*/ 932841 h 1503200"/>
              <a:gd name="connsiteX7028" fmla="*/ 1290109 w 1807195"/>
              <a:gd name="connsiteY7028" fmla="*/ 935562 h 1503200"/>
              <a:gd name="connsiteX7029" fmla="*/ 1285462 w 1807195"/>
              <a:gd name="connsiteY7029" fmla="*/ 940549 h 1503200"/>
              <a:gd name="connsiteX7030" fmla="*/ 1285009 w 1807195"/>
              <a:gd name="connsiteY7030" fmla="*/ 941682 h 1503200"/>
              <a:gd name="connsiteX7031" fmla="*/ 1286256 w 1807195"/>
              <a:gd name="connsiteY7031" fmla="*/ 942022 h 1503200"/>
              <a:gd name="connsiteX7032" fmla="*/ 1288749 w 1807195"/>
              <a:gd name="connsiteY7032" fmla="*/ 941682 h 1503200"/>
              <a:gd name="connsiteX7033" fmla="*/ 1291356 w 1807195"/>
              <a:gd name="connsiteY7033" fmla="*/ 942816 h 1503200"/>
              <a:gd name="connsiteX7034" fmla="*/ 1296797 w 1807195"/>
              <a:gd name="connsiteY7034" fmla="*/ 941456 h 1503200"/>
              <a:gd name="connsiteX7035" fmla="*/ 1297024 w 1807195"/>
              <a:gd name="connsiteY7035" fmla="*/ 942022 h 1503200"/>
              <a:gd name="connsiteX7036" fmla="*/ 1295550 w 1807195"/>
              <a:gd name="connsiteY7036" fmla="*/ 942703 h 1503200"/>
              <a:gd name="connsiteX7037" fmla="*/ 1294077 w 1807195"/>
              <a:gd name="connsiteY7037" fmla="*/ 945763 h 1503200"/>
              <a:gd name="connsiteX7038" fmla="*/ 1293510 w 1807195"/>
              <a:gd name="connsiteY7038" fmla="*/ 946330 h 1503200"/>
              <a:gd name="connsiteX7039" fmla="*/ 1292943 w 1807195"/>
              <a:gd name="connsiteY7039" fmla="*/ 947690 h 1503200"/>
              <a:gd name="connsiteX7040" fmla="*/ 1294530 w 1807195"/>
              <a:gd name="connsiteY7040" fmla="*/ 949730 h 1503200"/>
              <a:gd name="connsiteX7041" fmla="*/ 1296117 w 1807195"/>
              <a:gd name="connsiteY7041" fmla="*/ 950070 h 1503200"/>
              <a:gd name="connsiteX7042" fmla="*/ 1298610 w 1807195"/>
              <a:gd name="connsiteY7042" fmla="*/ 950070 h 1503200"/>
              <a:gd name="connsiteX7043" fmla="*/ 1298837 w 1807195"/>
              <a:gd name="connsiteY7043" fmla="*/ 950863 h 1503200"/>
              <a:gd name="connsiteX7044" fmla="*/ 1296910 w 1807195"/>
              <a:gd name="connsiteY7044" fmla="*/ 952110 h 1503200"/>
              <a:gd name="connsiteX7045" fmla="*/ 1295210 w 1807195"/>
              <a:gd name="connsiteY7045" fmla="*/ 954717 h 1503200"/>
              <a:gd name="connsiteX7046" fmla="*/ 1295890 w 1807195"/>
              <a:gd name="connsiteY7046" fmla="*/ 956871 h 1503200"/>
              <a:gd name="connsiteX7047" fmla="*/ 1299857 w 1807195"/>
              <a:gd name="connsiteY7047" fmla="*/ 964012 h 1503200"/>
              <a:gd name="connsiteX7048" fmla="*/ 1299630 w 1807195"/>
              <a:gd name="connsiteY7048" fmla="*/ 964465 h 1503200"/>
              <a:gd name="connsiteX7049" fmla="*/ 1297364 w 1807195"/>
              <a:gd name="connsiteY7049" fmla="*/ 965485 h 1503200"/>
              <a:gd name="connsiteX7050" fmla="*/ 1297137 w 1807195"/>
              <a:gd name="connsiteY7050" fmla="*/ 965939 h 1503200"/>
              <a:gd name="connsiteX7051" fmla="*/ 1297930 w 1807195"/>
              <a:gd name="connsiteY7051" fmla="*/ 966845 h 1503200"/>
              <a:gd name="connsiteX7052" fmla="*/ 1302691 w 1807195"/>
              <a:gd name="connsiteY7052" fmla="*/ 967412 h 1503200"/>
              <a:gd name="connsiteX7053" fmla="*/ 1303144 w 1807195"/>
              <a:gd name="connsiteY7053" fmla="*/ 968092 h 1503200"/>
              <a:gd name="connsiteX7054" fmla="*/ 1301444 w 1807195"/>
              <a:gd name="connsiteY7054" fmla="*/ 971266 h 1503200"/>
              <a:gd name="connsiteX7055" fmla="*/ 1301444 w 1807195"/>
              <a:gd name="connsiteY7055" fmla="*/ 972626 h 1503200"/>
              <a:gd name="connsiteX7056" fmla="*/ 1302351 w 1807195"/>
              <a:gd name="connsiteY7056" fmla="*/ 974326 h 1503200"/>
              <a:gd name="connsiteX7057" fmla="*/ 1302351 w 1807195"/>
              <a:gd name="connsiteY7057" fmla="*/ 975573 h 1503200"/>
              <a:gd name="connsiteX7058" fmla="*/ 1299290 w 1807195"/>
              <a:gd name="connsiteY7058" fmla="*/ 978180 h 1503200"/>
              <a:gd name="connsiteX7059" fmla="*/ 1299064 w 1807195"/>
              <a:gd name="connsiteY7059" fmla="*/ 979200 h 1503200"/>
              <a:gd name="connsiteX7060" fmla="*/ 1300537 w 1807195"/>
              <a:gd name="connsiteY7060" fmla="*/ 981694 h 1503200"/>
              <a:gd name="connsiteX7061" fmla="*/ 1301784 w 1807195"/>
              <a:gd name="connsiteY7061" fmla="*/ 982714 h 1503200"/>
              <a:gd name="connsiteX7062" fmla="*/ 1300764 w 1807195"/>
              <a:gd name="connsiteY7062" fmla="*/ 983054 h 1503200"/>
              <a:gd name="connsiteX7063" fmla="*/ 1296797 w 1807195"/>
              <a:gd name="connsiteY7063" fmla="*/ 979427 h 1503200"/>
              <a:gd name="connsiteX7064" fmla="*/ 1293963 w 1807195"/>
              <a:gd name="connsiteY7064" fmla="*/ 979427 h 1503200"/>
              <a:gd name="connsiteX7065" fmla="*/ 1293510 w 1807195"/>
              <a:gd name="connsiteY7065" fmla="*/ 980107 h 1503200"/>
              <a:gd name="connsiteX7066" fmla="*/ 1293850 w 1807195"/>
              <a:gd name="connsiteY7066" fmla="*/ 982600 h 1503200"/>
              <a:gd name="connsiteX7067" fmla="*/ 1293510 w 1807195"/>
              <a:gd name="connsiteY7067" fmla="*/ 983394 h 1503200"/>
              <a:gd name="connsiteX7068" fmla="*/ 1291243 w 1807195"/>
              <a:gd name="connsiteY7068" fmla="*/ 986114 h 1503200"/>
              <a:gd name="connsiteX7069" fmla="*/ 1291583 w 1807195"/>
              <a:gd name="connsiteY7069" fmla="*/ 987134 h 1503200"/>
              <a:gd name="connsiteX7070" fmla="*/ 1292943 w 1807195"/>
              <a:gd name="connsiteY7070" fmla="*/ 988268 h 1503200"/>
              <a:gd name="connsiteX7071" fmla="*/ 1293283 w 1807195"/>
              <a:gd name="connsiteY7071" fmla="*/ 989288 h 1503200"/>
              <a:gd name="connsiteX7072" fmla="*/ 1291583 w 1807195"/>
              <a:gd name="connsiteY7072" fmla="*/ 991781 h 1503200"/>
              <a:gd name="connsiteX7073" fmla="*/ 1288636 w 1807195"/>
              <a:gd name="connsiteY7073" fmla="*/ 993708 h 1503200"/>
              <a:gd name="connsiteX7074" fmla="*/ 1287049 w 1807195"/>
              <a:gd name="connsiteY7074" fmla="*/ 995182 h 1503200"/>
              <a:gd name="connsiteX7075" fmla="*/ 1285576 w 1807195"/>
              <a:gd name="connsiteY7075" fmla="*/ 997109 h 1503200"/>
              <a:gd name="connsiteX7076" fmla="*/ 1283422 w 1807195"/>
              <a:gd name="connsiteY7076" fmla="*/ 1000623 h 1503200"/>
              <a:gd name="connsiteX7077" fmla="*/ 1279568 w 1807195"/>
              <a:gd name="connsiteY7077" fmla="*/ 1004930 h 1503200"/>
              <a:gd name="connsiteX7078" fmla="*/ 1279001 w 1807195"/>
              <a:gd name="connsiteY7078" fmla="*/ 1005837 h 1503200"/>
              <a:gd name="connsiteX7079" fmla="*/ 1278548 w 1807195"/>
              <a:gd name="connsiteY7079" fmla="*/ 1007310 h 1503200"/>
              <a:gd name="connsiteX7080" fmla="*/ 1278095 w 1807195"/>
              <a:gd name="connsiteY7080" fmla="*/ 1009237 h 1503200"/>
              <a:gd name="connsiteX7081" fmla="*/ 1277868 w 1807195"/>
              <a:gd name="connsiteY7081" fmla="*/ 1012071 h 1503200"/>
              <a:gd name="connsiteX7082" fmla="*/ 1278095 w 1807195"/>
              <a:gd name="connsiteY7082" fmla="*/ 1013091 h 1503200"/>
              <a:gd name="connsiteX7083" fmla="*/ 1279001 w 1807195"/>
              <a:gd name="connsiteY7083" fmla="*/ 1014564 h 1503200"/>
              <a:gd name="connsiteX7084" fmla="*/ 1281268 w 1807195"/>
              <a:gd name="connsiteY7084" fmla="*/ 1015244 h 1503200"/>
              <a:gd name="connsiteX7085" fmla="*/ 1288183 w 1807195"/>
              <a:gd name="connsiteY7085" fmla="*/ 1021138 h 1503200"/>
              <a:gd name="connsiteX7086" fmla="*/ 1290789 w 1807195"/>
              <a:gd name="connsiteY7086" fmla="*/ 1022725 h 1503200"/>
              <a:gd name="connsiteX7087" fmla="*/ 1294870 w 1807195"/>
              <a:gd name="connsiteY7087" fmla="*/ 1024652 h 1503200"/>
              <a:gd name="connsiteX7088" fmla="*/ 1297590 w 1807195"/>
              <a:gd name="connsiteY7088" fmla="*/ 1026352 h 1503200"/>
              <a:gd name="connsiteX7089" fmla="*/ 1298837 w 1807195"/>
              <a:gd name="connsiteY7089" fmla="*/ 1027826 h 1503200"/>
              <a:gd name="connsiteX7090" fmla="*/ 1305638 w 1807195"/>
              <a:gd name="connsiteY7090" fmla="*/ 1033493 h 1503200"/>
              <a:gd name="connsiteX7091" fmla="*/ 1311079 w 1807195"/>
              <a:gd name="connsiteY7091" fmla="*/ 1041767 h 1503200"/>
              <a:gd name="connsiteX7092" fmla="*/ 1312779 w 1807195"/>
              <a:gd name="connsiteY7092" fmla="*/ 1044941 h 1503200"/>
              <a:gd name="connsiteX7093" fmla="*/ 1313232 w 1807195"/>
              <a:gd name="connsiteY7093" fmla="*/ 1046868 h 1503200"/>
              <a:gd name="connsiteX7094" fmla="*/ 1315952 w 1807195"/>
              <a:gd name="connsiteY7094" fmla="*/ 1053782 h 1503200"/>
              <a:gd name="connsiteX7095" fmla="*/ 1317086 w 1807195"/>
              <a:gd name="connsiteY7095" fmla="*/ 1057182 h 1503200"/>
              <a:gd name="connsiteX7096" fmla="*/ 1317653 w 1807195"/>
              <a:gd name="connsiteY7096" fmla="*/ 1060016 h 1503200"/>
              <a:gd name="connsiteX7097" fmla="*/ 1318673 w 1807195"/>
              <a:gd name="connsiteY7097" fmla="*/ 1069084 h 1503200"/>
              <a:gd name="connsiteX7098" fmla="*/ 1318673 w 1807195"/>
              <a:gd name="connsiteY7098" fmla="*/ 1074864 h 1503200"/>
              <a:gd name="connsiteX7099" fmla="*/ 1318673 w 1807195"/>
              <a:gd name="connsiteY7099" fmla="*/ 1081325 h 1503200"/>
              <a:gd name="connsiteX7100" fmla="*/ 1318333 w 1807195"/>
              <a:gd name="connsiteY7100" fmla="*/ 1085746 h 1503200"/>
              <a:gd name="connsiteX7101" fmla="*/ 1317199 w 1807195"/>
              <a:gd name="connsiteY7101" fmla="*/ 1090733 h 1503200"/>
              <a:gd name="connsiteX7102" fmla="*/ 1316292 w 1807195"/>
              <a:gd name="connsiteY7102" fmla="*/ 1093567 h 1503200"/>
              <a:gd name="connsiteX7103" fmla="*/ 1314025 w 1807195"/>
              <a:gd name="connsiteY7103" fmla="*/ 1096967 h 1503200"/>
              <a:gd name="connsiteX7104" fmla="*/ 1310398 w 1807195"/>
              <a:gd name="connsiteY7104" fmla="*/ 1100934 h 1503200"/>
              <a:gd name="connsiteX7105" fmla="*/ 1307678 w 1807195"/>
              <a:gd name="connsiteY7105" fmla="*/ 1104335 h 1503200"/>
              <a:gd name="connsiteX7106" fmla="*/ 1305751 w 1807195"/>
              <a:gd name="connsiteY7106" fmla="*/ 1107168 h 1503200"/>
              <a:gd name="connsiteX7107" fmla="*/ 1302464 w 1807195"/>
              <a:gd name="connsiteY7107" fmla="*/ 1110455 h 1503200"/>
              <a:gd name="connsiteX7108" fmla="*/ 1294757 w 1807195"/>
              <a:gd name="connsiteY7108" fmla="*/ 1116916 h 1503200"/>
              <a:gd name="connsiteX7109" fmla="*/ 1293283 w 1807195"/>
              <a:gd name="connsiteY7109" fmla="*/ 1118503 h 1503200"/>
              <a:gd name="connsiteX7110" fmla="*/ 1290903 w 1807195"/>
              <a:gd name="connsiteY7110" fmla="*/ 1120203 h 1503200"/>
              <a:gd name="connsiteX7111" fmla="*/ 1286029 w 1807195"/>
              <a:gd name="connsiteY7111" fmla="*/ 1122810 h 1503200"/>
              <a:gd name="connsiteX7112" fmla="*/ 1282402 w 1807195"/>
              <a:gd name="connsiteY7112" fmla="*/ 1125304 h 1503200"/>
              <a:gd name="connsiteX7113" fmla="*/ 1278888 w 1807195"/>
              <a:gd name="connsiteY7113" fmla="*/ 1127117 h 1503200"/>
              <a:gd name="connsiteX7114" fmla="*/ 1271294 w 1807195"/>
              <a:gd name="connsiteY7114" fmla="*/ 1130291 h 1503200"/>
              <a:gd name="connsiteX7115" fmla="*/ 1270047 w 1807195"/>
              <a:gd name="connsiteY7115" fmla="*/ 1131084 h 1503200"/>
              <a:gd name="connsiteX7116" fmla="*/ 1254519 w 1807195"/>
              <a:gd name="connsiteY7116" fmla="*/ 1136752 h 1503200"/>
              <a:gd name="connsiteX7117" fmla="*/ 1253612 w 1807195"/>
              <a:gd name="connsiteY7117" fmla="*/ 1137545 h 1503200"/>
              <a:gd name="connsiteX7118" fmla="*/ 1253612 w 1807195"/>
              <a:gd name="connsiteY7118" fmla="*/ 1138112 h 1503200"/>
              <a:gd name="connsiteX7119" fmla="*/ 1254519 w 1807195"/>
              <a:gd name="connsiteY7119" fmla="*/ 1138338 h 1503200"/>
              <a:gd name="connsiteX7120" fmla="*/ 1255312 w 1807195"/>
              <a:gd name="connsiteY7120" fmla="*/ 1138905 h 1503200"/>
              <a:gd name="connsiteX7121" fmla="*/ 1255992 w 1807195"/>
              <a:gd name="connsiteY7121" fmla="*/ 1139699 h 1503200"/>
              <a:gd name="connsiteX7122" fmla="*/ 1257579 w 1807195"/>
              <a:gd name="connsiteY7122" fmla="*/ 1143099 h 1503200"/>
              <a:gd name="connsiteX7123" fmla="*/ 1258486 w 1807195"/>
              <a:gd name="connsiteY7123" fmla="*/ 1146046 h 1503200"/>
              <a:gd name="connsiteX7124" fmla="*/ 1259393 w 1807195"/>
              <a:gd name="connsiteY7124" fmla="*/ 1147860 h 1503200"/>
              <a:gd name="connsiteX7125" fmla="*/ 1260866 w 1807195"/>
              <a:gd name="connsiteY7125" fmla="*/ 1150127 h 1503200"/>
              <a:gd name="connsiteX7126" fmla="*/ 1262113 w 1807195"/>
              <a:gd name="connsiteY7126" fmla="*/ 1151487 h 1503200"/>
              <a:gd name="connsiteX7127" fmla="*/ 1263700 w 1807195"/>
              <a:gd name="connsiteY7127" fmla="*/ 1152394 h 1503200"/>
              <a:gd name="connsiteX7128" fmla="*/ 1265173 w 1807195"/>
              <a:gd name="connsiteY7128" fmla="*/ 1152847 h 1503200"/>
              <a:gd name="connsiteX7129" fmla="*/ 1265173 w 1807195"/>
              <a:gd name="connsiteY7129" fmla="*/ 1153187 h 1503200"/>
              <a:gd name="connsiteX7130" fmla="*/ 1264493 w 1807195"/>
              <a:gd name="connsiteY7130" fmla="*/ 1154434 h 1503200"/>
              <a:gd name="connsiteX7131" fmla="*/ 1263246 w 1807195"/>
              <a:gd name="connsiteY7131" fmla="*/ 1155000 h 1503200"/>
              <a:gd name="connsiteX7132" fmla="*/ 1266873 w 1807195"/>
              <a:gd name="connsiteY7132" fmla="*/ 1156474 h 1503200"/>
              <a:gd name="connsiteX7133" fmla="*/ 1268007 w 1807195"/>
              <a:gd name="connsiteY7133" fmla="*/ 1157267 h 1503200"/>
              <a:gd name="connsiteX7134" fmla="*/ 1268347 w 1807195"/>
              <a:gd name="connsiteY7134" fmla="*/ 1157947 h 1503200"/>
              <a:gd name="connsiteX7135" fmla="*/ 1266760 w 1807195"/>
              <a:gd name="connsiteY7135" fmla="*/ 1159534 h 1503200"/>
              <a:gd name="connsiteX7136" fmla="*/ 1266760 w 1807195"/>
              <a:gd name="connsiteY7136" fmla="*/ 1160101 h 1503200"/>
              <a:gd name="connsiteX7137" fmla="*/ 1267553 w 1807195"/>
              <a:gd name="connsiteY7137" fmla="*/ 1161688 h 1503200"/>
              <a:gd name="connsiteX7138" fmla="*/ 1269367 w 1807195"/>
              <a:gd name="connsiteY7138" fmla="*/ 1162935 h 1503200"/>
              <a:gd name="connsiteX7139" fmla="*/ 1269367 w 1807195"/>
              <a:gd name="connsiteY7139" fmla="*/ 1163161 h 1503200"/>
              <a:gd name="connsiteX7140" fmla="*/ 1268120 w 1807195"/>
              <a:gd name="connsiteY7140" fmla="*/ 1163048 h 1503200"/>
              <a:gd name="connsiteX7141" fmla="*/ 1267327 w 1807195"/>
              <a:gd name="connsiteY7141" fmla="*/ 1163615 h 1503200"/>
              <a:gd name="connsiteX7142" fmla="*/ 1266533 w 1807195"/>
              <a:gd name="connsiteY7142" fmla="*/ 1165882 h 1503200"/>
              <a:gd name="connsiteX7143" fmla="*/ 1265853 w 1807195"/>
              <a:gd name="connsiteY7143" fmla="*/ 1166675 h 1503200"/>
              <a:gd name="connsiteX7144" fmla="*/ 1266080 w 1807195"/>
              <a:gd name="connsiteY7144" fmla="*/ 1168489 h 1503200"/>
              <a:gd name="connsiteX7145" fmla="*/ 1267213 w 1807195"/>
              <a:gd name="connsiteY7145" fmla="*/ 1171322 h 1503200"/>
              <a:gd name="connsiteX7146" fmla="*/ 1268234 w 1807195"/>
              <a:gd name="connsiteY7146" fmla="*/ 1175856 h 1503200"/>
              <a:gd name="connsiteX7147" fmla="*/ 1269140 w 1807195"/>
              <a:gd name="connsiteY7147" fmla="*/ 1181977 h 1503200"/>
              <a:gd name="connsiteX7148" fmla="*/ 1270160 w 1807195"/>
              <a:gd name="connsiteY7148" fmla="*/ 1186851 h 1503200"/>
              <a:gd name="connsiteX7149" fmla="*/ 1271067 w 1807195"/>
              <a:gd name="connsiteY7149" fmla="*/ 1188891 h 1503200"/>
              <a:gd name="connsiteX7150" fmla="*/ 1273447 w 1807195"/>
              <a:gd name="connsiteY7150" fmla="*/ 1191158 h 1503200"/>
              <a:gd name="connsiteX7151" fmla="*/ 1273787 w 1807195"/>
              <a:gd name="connsiteY7151" fmla="*/ 1192405 h 1503200"/>
              <a:gd name="connsiteX7152" fmla="*/ 1273107 w 1807195"/>
              <a:gd name="connsiteY7152" fmla="*/ 1193765 h 1503200"/>
              <a:gd name="connsiteX7153" fmla="*/ 1272881 w 1807195"/>
              <a:gd name="connsiteY7153" fmla="*/ 1195352 h 1503200"/>
              <a:gd name="connsiteX7154" fmla="*/ 1273334 w 1807195"/>
              <a:gd name="connsiteY7154" fmla="*/ 1198412 h 1503200"/>
              <a:gd name="connsiteX7155" fmla="*/ 1273787 w 1807195"/>
              <a:gd name="connsiteY7155" fmla="*/ 1199206 h 1503200"/>
              <a:gd name="connsiteX7156" fmla="*/ 1276281 w 1807195"/>
              <a:gd name="connsiteY7156" fmla="*/ 1201926 h 1503200"/>
              <a:gd name="connsiteX7157" fmla="*/ 1277188 w 1807195"/>
              <a:gd name="connsiteY7157" fmla="*/ 1203173 h 1503200"/>
              <a:gd name="connsiteX7158" fmla="*/ 1277755 w 1807195"/>
              <a:gd name="connsiteY7158" fmla="*/ 1205893 h 1503200"/>
              <a:gd name="connsiteX7159" fmla="*/ 1277755 w 1807195"/>
              <a:gd name="connsiteY7159" fmla="*/ 1208500 h 1503200"/>
              <a:gd name="connsiteX7160" fmla="*/ 1278095 w 1807195"/>
              <a:gd name="connsiteY7160" fmla="*/ 1209067 h 1503200"/>
              <a:gd name="connsiteX7161" fmla="*/ 1279455 w 1807195"/>
              <a:gd name="connsiteY7161" fmla="*/ 1209973 h 1503200"/>
              <a:gd name="connsiteX7162" fmla="*/ 1278548 w 1807195"/>
              <a:gd name="connsiteY7162" fmla="*/ 1210200 h 1503200"/>
              <a:gd name="connsiteX7163" fmla="*/ 1277641 w 1807195"/>
              <a:gd name="connsiteY7163" fmla="*/ 1211334 h 1503200"/>
              <a:gd name="connsiteX7164" fmla="*/ 1276508 w 1807195"/>
              <a:gd name="connsiteY7164" fmla="*/ 1213487 h 1503200"/>
              <a:gd name="connsiteX7165" fmla="*/ 1274241 w 1807195"/>
              <a:gd name="connsiteY7165" fmla="*/ 1216661 h 1503200"/>
              <a:gd name="connsiteX7166" fmla="*/ 1271634 w 1807195"/>
              <a:gd name="connsiteY7166" fmla="*/ 1218701 h 1503200"/>
              <a:gd name="connsiteX7167" fmla="*/ 1270727 w 1807195"/>
              <a:gd name="connsiteY7167" fmla="*/ 1220175 h 1503200"/>
              <a:gd name="connsiteX7168" fmla="*/ 1270274 w 1807195"/>
              <a:gd name="connsiteY7168" fmla="*/ 1222215 h 1503200"/>
              <a:gd name="connsiteX7169" fmla="*/ 1269480 w 1807195"/>
              <a:gd name="connsiteY7169" fmla="*/ 1223575 h 1503200"/>
              <a:gd name="connsiteX7170" fmla="*/ 1268347 w 1807195"/>
              <a:gd name="connsiteY7170" fmla="*/ 1224255 h 1503200"/>
              <a:gd name="connsiteX7171" fmla="*/ 1268347 w 1807195"/>
              <a:gd name="connsiteY7171" fmla="*/ 1225502 h 1503200"/>
              <a:gd name="connsiteX7172" fmla="*/ 1272541 w 1807195"/>
              <a:gd name="connsiteY7172" fmla="*/ 1230376 h 1503200"/>
              <a:gd name="connsiteX7173" fmla="*/ 1273334 w 1807195"/>
              <a:gd name="connsiteY7173" fmla="*/ 1231509 h 1503200"/>
              <a:gd name="connsiteX7174" fmla="*/ 1273334 w 1807195"/>
              <a:gd name="connsiteY7174" fmla="*/ 1232416 h 1503200"/>
              <a:gd name="connsiteX7175" fmla="*/ 1271521 w 1807195"/>
              <a:gd name="connsiteY7175" fmla="*/ 1234343 h 1503200"/>
              <a:gd name="connsiteX7176" fmla="*/ 1270841 w 1807195"/>
              <a:gd name="connsiteY7176" fmla="*/ 1235703 h 1503200"/>
              <a:gd name="connsiteX7177" fmla="*/ 1270047 w 1807195"/>
              <a:gd name="connsiteY7177" fmla="*/ 1238990 h 1503200"/>
              <a:gd name="connsiteX7178" fmla="*/ 1270047 w 1807195"/>
              <a:gd name="connsiteY7178" fmla="*/ 1241030 h 1503200"/>
              <a:gd name="connsiteX7179" fmla="*/ 1269254 w 1807195"/>
              <a:gd name="connsiteY7179" fmla="*/ 1239330 h 1503200"/>
              <a:gd name="connsiteX7180" fmla="*/ 1268234 w 1807195"/>
              <a:gd name="connsiteY7180" fmla="*/ 1235590 h 1503200"/>
              <a:gd name="connsiteX7181" fmla="*/ 1267780 w 1807195"/>
              <a:gd name="connsiteY7181" fmla="*/ 1234456 h 1503200"/>
              <a:gd name="connsiteX7182" fmla="*/ 1267100 w 1807195"/>
              <a:gd name="connsiteY7182" fmla="*/ 1233323 h 1503200"/>
              <a:gd name="connsiteX7183" fmla="*/ 1266080 w 1807195"/>
              <a:gd name="connsiteY7183" fmla="*/ 1232189 h 1503200"/>
              <a:gd name="connsiteX7184" fmla="*/ 1264833 w 1807195"/>
              <a:gd name="connsiteY7184" fmla="*/ 1231509 h 1503200"/>
              <a:gd name="connsiteX7185" fmla="*/ 1263360 w 1807195"/>
              <a:gd name="connsiteY7185" fmla="*/ 1231169 h 1503200"/>
              <a:gd name="connsiteX7186" fmla="*/ 1262566 w 1807195"/>
              <a:gd name="connsiteY7186" fmla="*/ 1230716 h 1503200"/>
              <a:gd name="connsiteX7187" fmla="*/ 1261886 w 1807195"/>
              <a:gd name="connsiteY7187" fmla="*/ 1228676 h 1503200"/>
              <a:gd name="connsiteX7188" fmla="*/ 1260979 w 1807195"/>
              <a:gd name="connsiteY7188" fmla="*/ 1228676 h 1503200"/>
              <a:gd name="connsiteX7189" fmla="*/ 1257692 w 1807195"/>
              <a:gd name="connsiteY7189" fmla="*/ 1230262 h 1503200"/>
              <a:gd name="connsiteX7190" fmla="*/ 1257012 w 1807195"/>
              <a:gd name="connsiteY7190" fmla="*/ 1231169 h 1503200"/>
              <a:gd name="connsiteX7191" fmla="*/ 1256559 w 1807195"/>
              <a:gd name="connsiteY7191" fmla="*/ 1232416 h 1503200"/>
              <a:gd name="connsiteX7192" fmla="*/ 1255765 w 1807195"/>
              <a:gd name="connsiteY7192" fmla="*/ 1233663 h 1503200"/>
              <a:gd name="connsiteX7193" fmla="*/ 1254632 w 1807195"/>
              <a:gd name="connsiteY7193" fmla="*/ 1234796 h 1503200"/>
              <a:gd name="connsiteX7194" fmla="*/ 1253725 w 1807195"/>
              <a:gd name="connsiteY7194" fmla="*/ 1236723 h 1503200"/>
              <a:gd name="connsiteX7195" fmla="*/ 1253045 w 1807195"/>
              <a:gd name="connsiteY7195" fmla="*/ 1239444 h 1503200"/>
              <a:gd name="connsiteX7196" fmla="*/ 1252705 w 1807195"/>
              <a:gd name="connsiteY7196" fmla="*/ 1241370 h 1503200"/>
              <a:gd name="connsiteX7197" fmla="*/ 1252705 w 1807195"/>
              <a:gd name="connsiteY7197" fmla="*/ 1242391 h 1503200"/>
              <a:gd name="connsiteX7198" fmla="*/ 1253158 w 1807195"/>
              <a:gd name="connsiteY7198" fmla="*/ 1243297 h 1503200"/>
              <a:gd name="connsiteX7199" fmla="*/ 1254745 w 1807195"/>
              <a:gd name="connsiteY7199" fmla="*/ 1245338 h 1503200"/>
              <a:gd name="connsiteX7200" fmla="*/ 1258486 w 1807195"/>
              <a:gd name="connsiteY7200" fmla="*/ 1249191 h 1503200"/>
              <a:gd name="connsiteX7201" fmla="*/ 1259959 w 1807195"/>
              <a:gd name="connsiteY7201" fmla="*/ 1251572 h 1503200"/>
              <a:gd name="connsiteX7202" fmla="*/ 1260639 w 1807195"/>
              <a:gd name="connsiteY7202" fmla="*/ 1253612 h 1503200"/>
              <a:gd name="connsiteX7203" fmla="*/ 1258372 w 1807195"/>
              <a:gd name="connsiteY7203" fmla="*/ 1250325 h 1503200"/>
              <a:gd name="connsiteX7204" fmla="*/ 1254405 w 1807195"/>
              <a:gd name="connsiteY7204" fmla="*/ 1246471 h 1503200"/>
              <a:gd name="connsiteX7205" fmla="*/ 1250665 w 1807195"/>
              <a:gd name="connsiteY7205" fmla="*/ 1241710 h 1503200"/>
              <a:gd name="connsiteX7206" fmla="*/ 1248171 w 1807195"/>
              <a:gd name="connsiteY7206" fmla="*/ 1239897 h 1503200"/>
              <a:gd name="connsiteX7207" fmla="*/ 1245224 w 1807195"/>
              <a:gd name="connsiteY7207" fmla="*/ 1238537 h 1503200"/>
              <a:gd name="connsiteX7208" fmla="*/ 1241937 w 1807195"/>
              <a:gd name="connsiteY7208" fmla="*/ 1237517 h 1503200"/>
              <a:gd name="connsiteX7209" fmla="*/ 1239897 w 1807195"/>
              <a:gd name="connsiteY7209" fmla="*/ 1237177 h 1503200"/>
              <a:gd name="connsiteX7210" fmla="*/ 1237630 w 1807195"/>
              <a:gd name="connsiteY7210" fmla="*/ 1237857 h 1503200"/>
              <a:gd name="connsiteX7211" fmla="*/ 1233549 w 1807195"/>
              <a:gd name="connsiteY7211" fmla="*/ 1241257 h 1503200"/>
              <a:gd name="connsiteX7212" fmla="*/ 1231169 w 1807195"/>
              <a:gd name="connsiteY7212" fmla="*/ 1242957 h 1503200"/>
              <a:gd name="connsiteX7213" fmla="*/ 1230036 w 1807195"/>
              <a:gd name="connsiteY7213" fmla="*/ 1243184 h 1503200"/>
              <a:gd name="connsiteX7214" fmla="*/ 1233663 w 1807195"/>
              <a:gd name="connsiteY7214" fmla="*/ 1239104 h 1503200"/>
              <a:gd name="connsiteX7215" fmla="*/ 1237290 w 1807195"/>
              <a:gd name="connsiteY7215" fmla="*/ 1236723 h 1503200"/>
              <a:gd name="connsiteX7216" fmla="*/ 1238310 w 1807195"/>
              <a:gd name="connsiteY7216" fmla="*/ 1235476 h 1503200"/>
              <a:gd name="connsiteX7217" fmla="*/ 1238310 w 1807195"/>
              <a:gd name="connsiteY7217" fmla="*/ 1234230 h 1503200"/>
              <a:gd name="connsiteX7218" fmla="*/ 1237290 w 1807195"/>
              <a:gd name="connsiteY7218" fmla="*/ 1231509 h 1503200"/>
              <a:gd name="connsiteX7219" fmla="*/ 1235363 w 1807195"/>
              <a:gd name="connsiteY7219" fmla="*/ 1227316 h 1503200"/>
              <a:gd name="connsiteX7220" fmla="*/ 1233890 w 1807195"/>
              <a:gd name="connsiteY7220" fmla="*/ 1224595 h 1503200"/>
              <a:gd name="connsiteX7221" fmla="*/ 1232869 w 1807195"/>
              <a:gd name="connsiteY7221" fmla="*/ 1223462 h 1503200"/>
              <a:gd name="connsiteX7222" fmla="*/ 1227542 w 1807195"/>
              <a:gd name="connsiteY7222" fmla="*/ 1218361 h 1503200"/>
              <a:gd name="connsiteX7223" fmla="*/ 1224255 w 1807195"/>
              <a:gd name="connsiteY7223" fmla="*/ 1216208 h 1503200"/>
              <a:gd name="connsiteX7224" fmla="*/ 1220968 w 1807195"/>
              <a:gd name="connsiteY7224" fmla="*/ 1214961 h 1503200"/>
              <a:gd name="connsiteX7225" fmla="*/ 1218701 w 1807195"/>
              <a:gd name="connsiteY7225" fmla="*/ 1213374 h 1503200"/>
              <a:gd name="connsiteX7226" fmla="*/ 1217341 w 1807195"/>
              <a:gd name="connsiteY7226" fmla="*/ 1211560 h 1503200"/>
              <a:gd name="connsiteX7227" fmla="*/ 1215641 w 1807195"/>
              <a:gd name="connsiteY7227" fmla="*/ 1210654 h 1503200"/>
              <a:gd name="connsiteX7228" fmla="*/ 1213601 w 1807195"/>
              <a:gd name="connsiteY7228" fmla="*/ 1210654 h 1503200"/>
              <a:gd name="connsiteX7229" fmla="*/ 1210200 w 1807195"/>
              <a:gd name="connsiteY7229" fmla="*/ 1211220 h 1503200"/>
              <a:gd name="connsiteX7230" fmla="*/ 1209974 w 1807195"/>
              <a:gd name="connsiteY7230" fmla="*/ 1210994 h 1503200"/>
              <a:gd name="connsiteX7231" fmla="*/ 1210994 w 1807195"/>
              <a:gd name="connsiteY7231" fmla="*/ 1210087 h 1503200"/>
              <a:gd name="connsiteX7232" fmla="*/ 1213374 w 1807195"/>
              <a:gd name="connsiteY7232" fmla="*/ 1208953 h 1503200"/>
              <a:gd name="connsiteX7233" fmla="*/ 1214394 w 1807195"/>
              <a:gd name="connsiteY7233" fmla="*/ 1208047 h 1503200"/>
              <a:gd name="connsiteX7234" fmla="*/ 1215187 w 1807195"/>
              <a:gd name="connsiteY7234" fmla="*/ 1206800 h 1503200"/>
              <a:gd name="connsiteX7235" fmla="*/ 1214621 w 1807195"/>
              <a:gd name="connsiteY7235" fmla="*/ 1204873 h 1503200"/>
              <a:gd name="connsiteX7236" fmla="*/ 1211674 w 1807195"/>
              <a:gd name="connsiteY7236" fmla="*/ 1201019 h 1503200"/>
              <a:gd name="connsiteX7237" fmla="*/ 1209293 w 1807195"/>
              <a:gd name="connsiteY7237" fmla="*/ 1198412 h 1503200"/>
              <a:gd name="connsiteX7238" fmla="*/ 1206006 w 1807195"/>
              <a:gd name="connsiteY7238" fmla="*/ 1193652 h 1503200"/>
              <a:gd name="connsiteX7239" fmla="*/ 1204193 w 1807195"/>
              <a:gd name="connsiteY7239" fmla="*/ 1191725 h 1503200"/>
              <a:gd name="connsiteX7240" fmla="*/ 1202266 w 1807195"/>
              <a:gd name="connsiteY7240" fmla="*/ 1190365 h 1503200"/>
              <a:gd name="connsiteX7241" fmla="*/ 1201133 w 1807195"/>
              <a:gd name="connsiteY7241" fmla="*/ 1189231 h 1503200"/>
              <a:gd name="connsiteX7242" fmla="*/ 1200452 w 1807195"/>
              <a:gd name="connsiteY7242" fmla="*/ 1187191 h 1503200"/>
              <a:gd name="connsiteX7243" fmla="*/ 1200452 w 1807195"/>
              <a:gd name="connsiteY7243" fmla="*/ 1186171 h 1503200"/>
              <a:gd name="connsiteX7244" fmla="*/ 1201133 w 1807195"/>
              <a:gd name="connsiteY7244" fmla="*/ 1183337 h 1503200"/>
              <a:gd name="connsiteX7245" fmla="*/ 1201926 w 1807195"/>
              <a:gd name="connsiteY7245" fmla="*/ 1181750 h 1503200"/>
              <a:gd name="connsiteX7246" fmla="*/ 1203173 w 1807195"/>
              <a:gd name="connsiteY7246" fmla="*/ 1180163 h 1503200"/>
              <a:gd name="connsiteX7247" fmla="*/ 1203399 w 1807195"/>
              <a:gd name="connsiteY7247" fmla="*/ 1177103 h 1503200"/>
              <a:gd name="connsiteX7248" fmla="*/ 1202719 w 1807195"/>
              <a:gd name="connsiteY7248" fmla="*/ 1172683 h 1503200"/>
              <a:gd name="connsiteX7249" fmla="*/ 1202493 w 1807195"/>
              <a:gd name="connsiteY7249" fmla="*/ 1169736 h 1503200"/>
              <a:gd name="connsiteX7250" fmla="*/ 1203286 w 1807195"/>
              <a:gd name="connsiteY7250" fmla="*/ 1165882 h 1503200"/>
              <a:gd name="connsiteX7251" fmla="*/ 1203513 w 1807195"/>
              <a:gd name="connsiteY7251" fmla="*/ 1163501 h 1503200"/>
              <a:gd name="connsiteX7252" fmla="*/ 1203059 w 1807195"/>
              <a:gd name="connsiteY7252" fmla="*/ 1161461 h 1503200"/>
              <a:gd name="connsiteX7253" fmla="*/ 1201473 w 1807195"/>
              <a:gd name="connsiteY7253" fmla="*/ 1156701 h 1503200"/>
              <a:gd name="connsiteX7254" fmla="*/ 1201019 w 1807195"/>
              <a:gd name="connsiteY7254" fmla="*/ 1155794 h 1503200"/>
              <a:gd name="connsiteX7255" fmla="*/ 1198299 w 1807195"/>
              <a:gd name="connsiteY7255" fmla="*/ 1152507 h 1503200"/>
              <a:gd name="connsiteX7256" fmla="*/ 1197732 w 1807195"/>
              <a:gd name="connsiteY7256" fmla="*/ 1150580 h 1503200"/>
              <a:gd name="connsiteX7257" fmla="*/ 1197732 w 1807195"/>
              <a:gd name="connsiteY7257" fmla="*/ 1147180 h 1503200"/>
              <a:gd name="connsiteX7258" fmla="*/ 1198865 w 1807195"/>
              <a:gd name="connsiteY7258" fmla="*/ 1143326 h 1503200"/>
              <a:gd name="connsiteX7259" fmla="*/ 1201926 w 1807195"/>
              <a:gd name="connsiteY7259" fmla="*/ 1133238 h 1503200"/>
              <a:gd name="connsiteX7260" fmla="*/ 1201926 w 1807195"/>
              <a:gd name="connsiteY7260" fmla="*/ 1131991 h 1503200"/>
              <a:gd name="connsiteX7261" fmla="*/ 1200112 w 1807195"/>
              <a:gd name="connsiteY7261" fmla="*/ 1127684 h 1503200"/>
              <a:gd name="connsiteX7262" fmla="*/ 1198412 w 1807195"/>
              <a:gd name="connsiteY7262" fmla="*/ 1125530 h 1503200"/>
              <a:gd name="connsiteX7263" fmla="*/ 1194672 w 1807195"/>
              <a:gd name="connsiteY7263" fmla="*/ 1123037 h 1503200"/>
              <a:gd name="connsiteX7264" fmla="*/ 1192405 w 1807195"/>
              <a:gd name="connsiteY7264" fmla="*/ 1122470 h 1503200"/>
              <a:gd name="connsiteX7265" fmla="*/ 1190138 w 1807195"/>
              <a:gd name="connsiteY7265" fmla="*/ 1122810 h 1503200"/>
              <a:gd name="connsiteX7266" fmla="*/ 1188778 w 1807195"/>
              <a:gd name="connsiteY7266" fmla="*/ 1122810 h 1503200"/>
              <a:gd name="connsiteX7267" fmla="*/ 1187191 w 1807195"/>
              <a:gd name="connsiteY7267" fmla="*/ 1120770 h 1503200"/>
              <a:gd name="connsiteX7268" fmla="*/ 1186397 w 1807195"/>
              <a:gd name="connsiteY7268" fmla="*/ 1120543 h 1503200"/>
              <a:gd name="connsiteX7269" fmla="*/ 1181750 w 1807195"/>
              <a:gd name="connsiteY7269" fmla="*/ 1121110 h 1503200"/>
              <a:gd name="connsiteX7270" fmla="*/ 1174496 w 1807195"/>
              <a:gd name="connsiteY7270" fmla="*/ 1119636 h 1503200"/>
              <a:gd name="connsiteX7271" fmla="*/ 1172456 w 1807195"/>
              <a:gd name="connsiteY7271" fmla="*/ 1119636 h 1503200"/>
              <a:gd name="connsiteX7272" fmla="*/ 1167469 w 1807195"/>
              <a:gd name="connsiteY7272" fmla="*/ 1118050 h 1503200"/>
              <a:gd name="connsiteX7273" fmla="*/ 1166222 w 1807195"/>
              <a:gd name="connsiteY7273" fmla="*/ 1118050 h 1503200"/>
              <a:gd name="connsiteX7274" fmla="*/ 1165202 w 1807195"/>
              <a:gd name="connsiteY7274" fmla="*/ 1118616 h 1503200"/>
              <a:gd name="connsiteX7275" fmla="*/ 1163501 w 1807195"/>
              <a:gd name="connsiteY7275" fmla="*/ 1118843 h 1503200"/>
              <a:gd name="connsiteX7276" fmla="*/ 1161121 w 1807195"/>
              <a:gd name="connsiteY7276" fmla="*/ 1118843 h 1503200"/>
              <a:gd name="connsiteX7277" fmla="*/ 1158287 w 1807195"/>
              <a:gd name="connsiteY7277" fmla="*/ 1119070 h 1503200"/>
              <a:gd name="connsiteX7278" fmla="*/ 1155000 w 1807195"/>
              <a:gd name="connsiteY7278" fmla="*/ 1119750 h 1503200"/>
              <a:gd name="connsiteX7279" fmla="*/ 1151147 w 1807195"/>
              <a:gd name="connsiteY7279" fmla="*/ 1119750 h 1503200"/>
              <a:gd name="connsiteX7280" fmla="*/ 1146726 w 1807195"/>
              <a:gd name="connsiteY7280" fmla="*/ 1118956 h 1503200"/>
              <a:gd name="connsiteX7281" fmla="*/ 1143893 w 1807195"/>
              <a:gd name="connsiteY7281" fmla="*/ 1118956 h 1503200"/>
              <a:gd name="connsiteX7282" fmla="*/ 1142532 w 1807195"/>
              <a:gd name="connsiteY7282" fmla="*/ 1119523 h 1503200"/>
              <a:gd name="connsiteX7283" fmla="*/ 1140832 w 1807195"/>
              <a:gd name="connsiteY7283" fmla="*/ 1120770 h 1503200"/>
              <a:gd name="connsiteX7284" fmla="*/ 1137772 w 1807195"/>
              <a:gd name="connsiteY7284" fmla="*/ 1125190 h 1503200"/>
              <a:gd name="connsiteX7285" fmla="*/ 1137772 w 1807195"/>
              <a:gd name="connsiteY7285" fmla="*/ 1124737 h 1503200"/>
              <a:gd name="connsiteX7286" fmla="*/ 1140945 w 1807195"/>
              <a:gd name="connsiteY7286" fmla="*/ 1118503 h 1503200"/>
              <a:gd name="connsiteX7287" fmla="*/ 1140945 w 1807195"/>
              <a:gd name="connsiteY7287" fmla="*/ 1116916 h 1503200"/>
              <a:gd name="connsiteX7288" fmla="*/ 1139472 w 1807195"/>
              <a:gd name="connsiteY7288" fmla="*/ 1115896 h 1503200"/>
              <a:gd name="connsiteX7289" fmla="*/ 1136978 w 1807195"/>
              <a:gd name="connsiteY7289" fmla="*/ 1114422 h 1503200"/>
              <a:gd name="connsiteX7290" fmla="*/ 1135505 w 1807195"/>
              <a:gd name="connsiteY7290" fmla="*/ 1113062 h 1503200"/>
              <a:gd name="connsiteX7291" fmla="*/ 1133805 w 1807195"/>
              <a:gd name="connsiteY7291" fmla="*/ 1111022 h 1503200"/>
              <a:gd name="connsiteX7292" fmla="*/ 1131424 w 1807195"/>
              <a:gd name="connsiteY7292" fmla="*/ 1109095 h 1503200"/>
              <a:gd name="connsiteX7293" fmla="*/ 1128251 w 1807195"/>
              <a:gd name="connsiteY7293" fmla="*/ 1107395 h 1503200"/>
              <a:gd name="connsiteX7294" fmla="*/ 1125077 w 1807195"/>
              <a:gd name="connsiteY7294" fmla="*/ 1106148 h 1503200"/>
              <a:gd name="connsiteX7295" fmla="*/ 1121903 w 1807195"/>
              <a:gd name="connsiteY7295" fmla="*/ 1105468 h 1503200"/>
              <a:gd name="connsiteX7296" fmla="*/ 1117029 w 1807195"/>
              <a:gd name="connsiteY7296" fmla="*/ 1103768 h 1503200"/>
              <a:gd name="connsiteX7297" fmla="*/ 1105921 w 1807195"/>
              <a:gd name="connsiteY7297" fmla="*/ 1099347 h 1503200"/>
              <a:gd name="connsiteX7298" fmla="*/ 1098440 w 1807195"/>
              <a:gd name="connsiteY7298" fmla="*/ 1097534 h 1503200"/>
              <a:gd name="connsiteX7299" fmla="*/ 1094473 w 1807195"/>
              <a:gd name="connsiteY7299" fmla="*/ 1096060 h 1503200"/>
              <a:gd name="connsiteX7300" fmla="*/ 1092887 w 1807195"/>
              <a:gd name="connsiteY7300" fmla="*/ 1094927 h 1503200"/>
              <a:gd name="connsiteX7301" fmla="*/ 1086426 w 1807195"/>
              <a:gd name="connsiteY7301" fmla="*/ 1086086 h 1503200"/>
              <a:gd name="connsiteX7302" fmla="*/ 1082345 w 1807195"/>
              <a:gd name="connsiteY7302" fmla="*/ 1082119 h 1503200"/>
              <a:gd name="connsiteX7303" fmla="*/ 1078378 w 1807195"/>
              <a:gd name="connsiteY7303" fmla="*/ 1079965 h 1503200"/>
              <a:gd name="connsiteX7304" fmla="*/ 1074751 w 1807195"/>
              <a:gd name="connsiteY7304" fmla="*/ 1077698 h 1503200"/>
              <a:gd name="connsiteX7305" fmla="*/ 1069991 w 1807195"/>
              <a:gd name="connsiteY7305" fmla="*/ 1074071 h 1503200"/>
              <a:gd name="connsiteX7306" fmla="*/ 1067044 w 1807195"/>
              <a:gd name="connsiteY7306" fmla="*/ 1071237 h 1503200"/>
              <a:gd name="connsiteX7307" fmla="*/ 1064550 w 1807195"/>
              <a:gd name="connsiteY7307" fmla="*/ 1070104 h 1503200"/>
              <a:gd name="connsiteX7308" fmla="*/ 1059109 w 1807195"/>
              <a:gd name="connsiteY7308" fmla="*/ 1069084 h 1503200"/>
              <a:gd name="connsiteX7309" fmla="*/ 1056389 w 1807195"/>
              <a:gd name="connsiteY7309" fmla="*/ 1068064 h 1503200"/>
              <a:gd name="connsiteX7310" fmla="*/ 1047208 w 1807195"/>
              <a:gd name="connsiteY7310" fmla="*/ 1066023 h 1503200"/>
              <a:gd name="connsiteX7311" fmla="*/ 1041427 w 1807195"/>
              <a:gd name="connsiteY7311" fmla="*/ 1063757 h 1503200"/>
              <a:gd name="connsiteX7312" fmla="*/ 1035873 w 1807195"/>
              <a:gd name="connsiteY7312" fmla="*/ 1060696 h 1503200"/>
              <a:gd name="connsiteX7313" fmla="*/ 1030773 w 1807195"/>
              <a:gd name="connsiteY7313" fmla="*/ 1058316 h 1503200"/>
              <a:gd name="connsiteX7314" fmla="*/ 1024539 w 1807195"/>
              <a:gd name="connsiteY7314" fmla="*/ 1057296 h 1503200"/>
              <a:gd name="connsiteX7315" fmla="*/ 1020118 w 1807195"/>
              <a:gd name="connsiteY7315" fmla="*/ 1057749 h 1503200"/>
              <a:gd name="connsiteX7316" fmla="*/ 1001529 w 1807195"/>
              <a:gd name="connsiteY7316" fmla="*/ 1063303 h 1503200"/>
              <a:gd name="connsiteX7317" fmla="*/ 996769 w 1807195"/>
              <a:gd name="connsiteY7317" fmla="*/ 1065003 h 1503200"/>
              <a:gd name="connsiteX7318" fmla="*/ 994615 w 1807195"/>
              <a:gd name="connsiteY7318" fmla="*/ 1066250 h 1503200"/>
              <a:gd name="connsiteX7319" fmla="*/ 994275 w 1807195"/>
              <a:gd name="connsiteY7319" fmla="*/ 1066250 h 1503200"/>
              <a:gd name="connsiteX7320" fmla="*/ 995749 w 1807195"/>
              <a:gd name="connsiteY7320" fmla="*/ 1064663 h 1503200"/>
              <a:gd name="connsiteX7321" fmla="*/ 995749 w 1807195"/>
              <a:gd name="connsiteY7321" fmla="*/ 1063983 h 1503200"/>
              <a:gd name="connsiteX7322" fmla="*/ 992462 w 1807195"/>
              <a:gd name="connsiteY7322" fmla="*/ 1064323 h 1503200"/>
              <a:gd name="connsiteX7323" fmla="*/ 991328 w 1807195"/>
              <a:gd name="connsiteY7323" fmla="*/ 1064777 h 1503200"/>
              <a:gd name="connsiteX7324" fmla="*/ 988494 w 1807195"/>
              <a:gd name="connsiteY7324" fmla="*/ 1066817 h 1503200"/>
              <a:gd name="connsiteX7325" fmla="*/ 987021 w 1807195"/>
              <a:gd name="connsiteY7325" fmla="*/ 1067610 h 1503200"/>
              <a:gd name="connsiteX7326" fmla="*/ 985547 w 1807195"/>
              <a:gd name="connsiteY7326" fmla="*/ 1067950 h 1503200"/>
              <a:gd name="connsiteX7327" fmla="*/ 985547 w 1807195"/>
              <a:gd name="connsiteY7327" fmla="*/ 1067724 h 1503200"/>
              <a:gd name="connsiteX7328" fmla="*/ 986794 w 1807195"/>
              <a:gd name="connsiteY7328" fmla="*/ 1066930 h 1503200"/>
              <a:gd name="connsiteX7329" fmla="*/ 988041 w 1807195"/>
              <a:gd name="connsiteY7329" fmla="*/ 1065797 h 1503200"/>
              <a:gd name="connsiteX7330" fmla="*/ 989288 w 1807195"/>
              <a:gd name="connsiteY7330" fmla="*/ 1064210 h 1503200"/>
              <a:gd name="connsiteX7331" fmla="*/ 990648 w 1807195"/>
              <a:gd name="connsiteY7331" fmla="*/ 1061943 h 1503200"/>
              <a:gd name="connsiteX7332" fmla="*/ 992122 w 1807195"/>
              <a:gd name="connsiteY7332" fmla="*/ 1058996 h 1503200"/>
              <a:gd name="connsiteX7333" fmla="*/ 992915 w 1807195"/>
              <a:gd name="connsiteY7333" fmla="*/ 1056842 h 1503200"/>
              <a:gd name="connsiteX7334" fmla="*/ 992915 w 1807195"/>
              <a:gd name="connsiteY7334" fmla="*/ 1055369 h 1503200"/>
              <a:gd name="connsiteX7335" fmla="*/ 992688 w 1807195"/>
              <a:gd name="connsiteY7335" fmla="*/ 1053329 h 1503200"/>
              <a:gd name="connsiteX7336" fmla="*/ 991895 w 1807195"/>
              <a:gd name="connsiteY7336" fmla="*/ 1050722 h 1503200"/>
              <a:gd name="connsiteX7337" fmla="*/ 987588 w 1807195"/>
              <a:gd name="connsiteY7337" fmla="*/ 1040861 h 1503200"/>
              <a:gd name="connsiteX7338" fmla="*/ 986794 w 1807195"/>
              <a:gd name="connsiteY7338" fmla="*/ 1038707 h 1503200"/>
              <a:gd name="connsiteX7339" fmla="*/ 984754 w 1807195"/>
              <a:gd name="connsiteY7339" fmla="*/ 1031339 h 1503200"/>
              <a:gd name="connsiteX7340" fmla="*/ 983054 w 1807195"/>
              <a:gd name="connsiteY7340" fmla="*/ 1026579 h 1503200"/>
              <a:gd name="connsiteX7341" fmla="*/ 979427 w 1807195"/>
              <a:gd name="connsiteY7341" fmla="*/ 1018078 h 1503200"/>
              <a:gd name="connsiteX7342" fmla="*/ 978860 w 1807195"/>
              <a:gd name="connsiteY7342" fmla="*/ 1015698 h 1503200"/>
              <a:gd name="connsiteX7343" fmla="*/ 978293 w 1807195"/>
              <a:gd name="connsiteY7343" fmla="*/ 1011504 h 1503200"/>
              <a:gd name="connsiteX7344" fmla="*/ 977840 w 1807195"/>
              <a:gd name="connsiteY7344" fmla="*/ 1010484 h 1503200"/>
              <a:gd name="connsiteX7345" fmla="*/ 975800 w 1807195"/>
              <a:gd name="connsiteY7345" fmla="*/ 1009464 h 1503200"/>
              <a:gd name="connsiteX7346" fmla="*/ 973873 w 1807195"/>
              <a:gd name="connsiteY7346" fmla="*/ 1009917 h 1503200"/>
              <a:gd name="connsiteX7347" fmla="*/ 971606 w 1807195"/>
              <a:gd name="connsiteY7347" fmla="*/ 1009917 h 1503200"/>
              <a:gd name="connsiteX7348" fmla="*/ 965598 w 1807195"/>
              <a:gd name="connsiteY7348" fmla="*/ 1008897 h 1503200"/>
              <a:gd name="connsiteX7349" fmla="*/ 959931 w 1807195"/>
              <a:gd name="connsiteY7349" fmla="*/ 1009350 h 1503200"/>
              <a:gd name="connsiteX7350" fmla="*/ 958571 w 1807195"/>
              <a:gd name="connsiteY7350" fmla="*/ 1010144 h 1503200"/>
              <a:gd name="connsiteX7351" fmla="*/ 956871 w 1807195"/>
              <a:gd name="connsiteY7351" fmla="*/ 1013657 h 1503200"/>
              <a:gd name="connsiteX7352" fmla="*/ 955624 w 1807195"/>
              <a:gd name="connsiteY7352" fmla="*/ 1021705 h 1503200"/>
              <a:gd name="connsiteX7353" fmla="*/ 954377 w 1807195"/>
              <a:gd name="connsiteY7353" fmla="*/ 1024312 h 1503200"/>
              <a:gd name="connsiteX7354" fmla="*/ 954377 w 1807195"/>
              <a:gd name="connsiteY7354" fmla="*/ 1022952 h 1503200"/>
              <a:gd name="connsiteX7355" fmla="*/ 955397 w 1807195"/>
              <a:gd name="connsiteY7355" fmla="*/ 1012637 h 1503200"/>
              <a:gd name="connsiteX7356" fmla="*/ 955397 w 1807195"/>
              <a:gd name="connsiteY7356" fmla="*/ 1010824 h 1503200"/>
              <a:gd name="connsiteX7357" fmla="*/ 952564 w 1807195"/>
              <a:gd name="connsiteY7357" fmla="*/ 1009917 h 1503200"/>
              <a:gd name="connsiteX7358" fmla="*/ 950070 w 1807195"/>
              <a:gd name="connsiteY7358" fmla="*/ 1006630 h 1503200"/>
              <a:gd name="connsiteX7359" fmla="*/ 949277 w 1807195"/>
              <a:gd name="connsiteY7359" fmla="*/ 1005950 h 1503200"/>
              <a:gd name="connsiteX7360" fmla="*/ 948370 w 1807195"/>
              <a:gd name="connsiteY7360" fmla="*/ 1005723 h 1503200"/>
              <a:gd name="connsiteX7361" fmla="*/ 947350 w 1807195"/>
              <a:gd name="connsiteY7361" fmla="*/ 1005950 h 1503200"/>
              <a:gd name="connsiteX7362" fmla="*/ 946556 w 1807195"/>
              <a:gd name="connsiteY7362" fmla="*/ 1004930 h 1503200"/>
              <a:gd name="connsiteX7363" fmla="*/ 945990 w 1807195"/>
              <a:gd name="connsiteY7363" fmla="*/ 1002549 h 1503200"/>
              <a:gd name="connsiteX7364" fmla="*/ 945309 w 1807195"/>
              <a:gd name="connsiteY7364" fmla="*/ 1001076 h 1503200"/>
              <a:gd name="connsiteX7365" fmla="*/ 943836 w 1807195"/>
              <a:gd name="connsiteY7365" fmla="*/ 1000056 h 1503200"/>
              <a:gd name="connsiteX7366" fmla="*/ 941569 w 1807195"/>
              <a:gd name="connsiteY7366" fmla="*/ 999489 h 1503200"/>
              <a:gd name="connsiteX7367" fmla="*/ 943383 w 1807195"/>
              <a:gd name="connsiteY7367" fmla="*/ 998922 h 1503200"/>
              <a:gd name="connsiteX7368" fmla="*/ 944403 w 1807195"/>
              <a:gd name="connsiteY7368" fmla="*/ 996882 h 1503200"/>
              <a:gd name="connsiteX7369" fmla="*/ 945083 w 1807195"/>
              <a:gd name="connsiteY7369" fmla="*/ 993142 h 1503200"/>
              <a:gd name="connsiteX7370" fmla="*/ 945309 w 1807195"/>
              <a:gd name="connsiteY7370" fmla="*/ 986228 h 1503200"/>
              <a:gd name="connsiteX7371" fmla="*/ 945083 w 1807195"/>
              <a:gd name="connsiteY7371" fmla="*/ 970699 h 1503200"/>
              <a:gd name="connsiteX7372" fmla="*/ 945990 w 1807195"/>
              <a:gd name="connsiteY7372" fmla="*/ 965598 h 1503200"/>
              <a:gd name="connsiteX7373" fmla="*/ 947463 w 1807195"/>
              <a:gd name="connsiteY7373" fmla="*/ 959251 h 1503200"/>
              <a:gd name="connsiteX7374" fmla="*/ 947916 w 1807195"/>
              <a:gd name="connsiteY7374" fmla="*/ 955397 h 1503200"/>
              <a:gd name="connsiteX7375" fmla="*/ 947463 w 1807195"/>
              <a:gd name="connsiteY7375" fmla="*/ 954150 h 1503200"/>
              <a:gd name="connsiteX7376" fmla="*/ 946783 w 1807195"/>
              <a:gd name="connsiteY7376" fmla="*/ 953357 h 1503200"/>
              <a:gd name="connsiteX7377" fmla="*/ 945649 w 1807195"/>
              <a:gd name="connsiteY7377" fmla="*/ 952677 h 1503200"/>
              <a:gd name="connsiteX7378" fmla="*/ 947350 w 1807195"/>
              <a:gd name="connsiteY7378" fmla="*/ 951317 h 1503200"/>
              <a:gd name="connsiteX7379" fmla="*/ 949617 w 1807195"/>
              <a:gd name="connsiteY7379" fmla="*/ 951317 h 1503200"/>
              <a:gd name="connsiteX7380" fmla="*/ 950863 w 1807195"/>
              <a:gd name="connsiteY7380" fmla="*/ 949050 h 1503200"/>
              <a:gd name="connsiteX7381" fmla="*/ 952564 w 1807195"/>
              <a:gd name="connsiteY7381" fmla="*/ 944856 h 1503200"/>
              <a:gd name="connsiteX7382" fmla="*/ 954944 w 1807195"/>
              <a:gd name="connsiteY7382" fmla="*/ 940209 h 1503200"/>
              <a:gd name="connsiteX7383" fmla="*/ 958118 w 1807195"/>
              <a:gd name="connsiteY7383" fmla="*/ 934995 h 1503200"/>
              <a:gd name="connsiteX7384" fmla="*/ 959931 w 1807195"/>
              <a:gd name="connsiteY7384" fmla="*/ 931141 h 1503200"/>
              <a:gd name="connsiteX7385" fmla="*/ 960271 w 1807195"/>
              <a:gd name="connsiteY7385" fmla="*/ 928761 h 1503200"/>
              <a:gd name="connsiteX7386" fmla="*/ 960271 w 1807195"/>
              <a:gd name="connsiteY7386" fmla="*/ 926947 h 1503200"/>
              <a:gd name="connsiteX7387" fmla="*/ 959591 w 1807195"/>
              <a:gd name="connsiteY7387" fmla="*/ 925701 h 1503200"/>
              <a:gd name="connsiteX7388" fmla="*/ 960045 w 1807195"/>
              <a:gd name="connsiteY7388" fmla="*/ 925247 h 1503200"/>
              <a:gd name="connsiteX7389" fmla="*/ 962425 w 1807195"/>
              <a:gd name="connsiteY7389" fmla="*/ 925587 h 1503200"/>
              <a:gd name="connsiteX7390" fmla="*/ 963558 w 1807195"/>
              <a:gd name="connsiteY7390" fmla="*/ 924340 h 1503200"/>
              <a:gd name="connsiteX7391" fmla="*/ 963558 w 1807195"/>
              <a:gd name="connsiteY7391" fmla="*/ 923660 h 1503200"/>
              <a:gd name="connsiteX7392" fmla="*/ 962538 w 1807195"/>
              <a:gd name="connsiteY7392" fmla="*/ 920940 h 1503200"/>
              <a:gd name="connsiteX7393" fmla="*/ 963105 w 1807195"/>
              <a:gd name="connsiteY7393" fmla="*/ 919693 h 1503200"/>
              <a:gd name="connsiteX7394" fmla="*/ 967299 w 1807195"/>
              <a:gd name="connsiteY7394" fmla="*/ 915613 h 1503200"/>
              <a:gd name="connsiteX7395" fmla="*/ 973193 w 1807195"/>
              <a:gd name="connsiteY7395" fmla="*/ 912099 h 1503200"/>
              <a:gd name="connsiteX7396" fmla="*/ 974553 w 1807195"/>
              <a:gd name="connsiteY7396" fmla="*/ 910965 h 1503200"/>
              <a:gd name="connsiteX7397" fmla="*/ 975346 w 1807195"/>
              <a:gd name="connsiteY7397" fmla="*/ 910059 h 1503200"/>
              <a:gd name="connsiteX7398" fmla="*/ 975346 w 1807195"/>
              <a:gd name="connsiteY7398" fmla="*/ 909605 h 1503200"/>
              <a:gd name="connsiteX7399" fmla="*/ 972966 w 1807195"/>
              <a:gd name="connsiteY7399" fmla="*/ 908472 h 1503200"/>
              <a:gd name="connsiteX7400" fmla="*/ 971606 w 1807195"/>
              <a:gd name="connsiteY7400" fmla="*/ 907338 h 1503200"/>
              <a:gd name="connsiteX7401" fmla="*/ 970926 w 1807195"/>
              <a:gd name="connsiteY7401" fmla="*/ 906545 h 1503200"/>
              <a:gd name="connsiteX7402" fmla="*/ 969792 w 1807195"/>
              <a:gd name="connsiteY7402" fmla="*/ 904165 h 1503200"/>
              <a:gd name="connsiteX7403" fmla="*/ 974099 w 1807195"/>
              <a:gd name="connsiteY7403" fmla="*/ 904618 h 1503200"/>
              <a:gd name="connsiteX7404" fmla="*/ 974893 w 1807195"/>
              <a:gd name="connsiteY7404" fmla="*/ 904618 h 1503200"/>
              <a:gd name="connsiteX7405" fmla="*/ 976140 w 1807195"/>
              <a:gd name="connsiteY7405" fmla="*/ 903485 h 1503200"/>
              <a:gd name="connsiteX7406" fmla="*/ 975686 w 1807195"/>
              <a:gd name="connsiteY7406" fmla="*/ 902805 h 1503200"/>
              <a:gd name="connsiteX7407" fmla="*/ 974213 w 1807195"/>
              <a:gd name="connsiteY7407" fmla="*/ 901671 h 1503200"/>
              <a:gd name="connsiteX7408" fmla="*/ 974553 w 1807195"/>
              <a:gd name="connsiteY7408" fmla="*/ 901104 h 1503200"/>
              <a:gd name="connsiteX7409" fmla="*/ 978293 w 1807195"/>
              <a:gd name="connsiteY7409" fmla="*/ 901104 h 1503200"/>
              <a:gd name="connsiteX7410" fmla="*/ 980220 w 1807195"/>
              <a:gd name="connsiteY7410" fmla="*/ 900084 h 1503200"/>
              <a:gd name="connsiteX7411" fmla="*/ 981354 w 1807195"/>
              <a:gd name="connsiteY7411" fmla="*/ 898951 h 1503200"/>
              <a:gd name="connsiteX7412" fmla="*/ 981127 w 1807195"/>
              <a:gd name="connsiteY7412" fmla="*/ 898384 h 1503200"/>
              <a:gd name="connsiteX7413" fmla="*/ 980220 w 1807195"/>
              <a:gd name="connsiteY7413" fmla="*/ 897704 h 1503200"/>
              <a:gd name="connsiteX7414" fmla="*/ 980220 w 1807195"/>
              <a:gd name="connsiteY7414" fmla="*/ 896911 h 1503200"/>
              <a:gd name="connsiteX7415" fmla="*/ 983621 w 1807195"/>
              <a:gd name="connsiteY7415" fmla="*/ 894644 h 1503200"/>
              <a:gd name="connsiteX7416" fmla="*/ 983394 w 1807195"/>
              <a:gd name="connsiteY7416" fmla="*/ 893624 h 1503200"/>
              <a:gd name="connsiteX7417" fmla="*/ 981920 w 1807195"/>
              <a:gd name="connsiteY7417" fmla="*/ 892263 h 1503200"/>
              <a:gd name="connsiteX7418" fmla="*/ 977953 w 1807195"/>
              <a:gd name="connsiteY7418" fmla="*/ 890110 h 1503200"/>
              <a:gd name="connsiteX7419" fmla="*/ 977387 w 1807195"/>
              <a:gd name="connsiteY7419" fmla="*/ 889543 h 1503200"/>
              <a:gd name="connsiteX7420" fmla="*/ 978407 w 1807195"/>
              <a:gd name="connsiteY7420" fmla="*/ 889543 h 1503200"/>
              <a:gd name="connsiteX7421" fmla="*/ 984301 w 1807195"/>
              <a:gd name="connsiteY7421" fmla="*/ 891583 h 1503200"/>
              <a:gd name="connsiteX7422" fmla="*/ 987021 w 1807195"/>
              <a:gd name="connsiteY7422" fmla="*/ 893170 h 1503200"/>
              <a:gd name="connsiteX7423" fmla="*/ 988834 w 1807195"/>
              <a:gd name="connsiteY7423" fmla="*/ 894984 h 1503200"/>
              <a:gd name="connsiteX7424" fmla="*/ 990195 w 1807195"/>
              <a:gd name="connsiteY7424" fmla="*/ 896004 h 1503200"/>
              <a:gd name="connsiteX7425" fmla="*/ 991215 w 1807195"/>
              <a:gd name="connsiteY7425" fmla="*/ 896344 h 1503200"/>
              <a:gd name="connsiteX7426" fmla="*/ 990875 w 1807195"/>
              <a:gd name="connsiteY7426" fmla="*/ 895210 h 1503200"/>
              <a:gd name="connsiteX7427" fmla="*/ 989174 w 1807195"/>
              <a:gd name="connsiteY7427" fmla="*/ 892603 h 1503200"/>
              <a:gd name="connsiteX7428" fmla="*/ 987701 w 1807195"/>
              <a:gd name="connsiteY7428" fmla="*/ 890903 h 1503200"/>
              <a:gd name="connsiteX7429" fmla="*/ 986341 w 1807195"/>
              <a:gd name="connsiteY7429" fmla="*/ 890110 h 1503200"/>
              <a:gd name="connsiteX7430" fmla="*/ 986341 w 1807195"/>
              <a:gd name="connsiteY7430" fmla="*/ 889090 h 1503200"/>
              <a:gd name="connsiteX7431" fmla="*/ 987588 w 1807195"/>
              <a:gd name="connsiteY7431" fmla="*/ 887730 h 1503200"/>
              <a:gd name="connsiteX7432" fmla="*/ 989855 w 1807195"/>
              <a:gd name="connsiteY7432" fmla="*/ 885916 h 1503200"/>
              <a:gd name="connsiteX7433" fmla="*/ 990535 w 1807195"/>
              <a:gd name="connsiteY7433" fmla="*/ 884782 h 1503200"/>
              <a:gd name="connsiteX7434" fmla="*/ 990761 w 1807195"/>
              <a:gd name="connsiteY7434" fmla="*/ 883309 h 1503200"/>
              <a:gd name="connsiteX7435" fmla="*/ 991895 w 1807195"/>
              <a:gd name="connsiteY7435" fmla="*/ 882742 h 1503200"/>
              <a:gd name="connsiteX7436" fmla="*/ 993935 w 1807195"/>
              <a:gd name="connsiteY7436" fmla="*/ 882969 h 1503200"/>
              <a:gd name="connsiteX7437" fmla="*/ 995522 w 1807195"/>
              <a:gd name="connsiteY7437" fmla="*/ 882742 h 1503200"/>
              <a:gd name="connsiteX7438" fmla="*/ 996655 w 1807195"/>
              <a:gd name="connsiteY7438" fmla="*/ 881949 h 1503200"/>
              <a:gd name="connsiteX7439" fmla="*/ 997902 w 1807195"/>
              <a:gd name="connsiteY7439" fmla="*/ 881949 h 1503200"/>
              <a:gd name="connsiteX7440" fmla="*/ 1000509 w 1807195"/>
              <a:gd name="connsiteY7440" fmla="*/ 883422 h 1503200"/>
              <a:gd name="connsiteX7441" fmla="*/ 1001983 w 1807195"/>
              <a:gd name="connsiteY7441" fmla="*/ 883422 h 1503200"/>
              <a:gd name="connsiteX7442" fmla="*/ 1003229 w 1807195"/>
              <a:gd name="connsiteY7442" fmla="*/ 882289 h 1503200"/>
              <a:gd name="connsiteX7443" fmla="*/ 1003456 w 1807195"/>
              <a:gd name="connsiteY7443" fmla="*/ 881722 h 1503200"/>
              <a:gd name="connsiteX7444" fmla="*/ 1003003 w 1807195"/>
              <a:gd name="connsiteY7444" fmla="*/ 879909 h 1503200"/>
              <a:gd name="connsiteX7445" fmla="*/ 999036 w 1807195"/>
              <a:gd name="connsiteY7445" fmla="*/ 879229 h 1503200"/>
              <a:gd name="connsiteX7446" fmla="*/ 997109 w 1807195"/>
              <a:gd name="connsiteY7446" fmla="*/ 878548 h 1503200"/>
              <a:gd name="connsiteX7447" fmla="*/ 995862 w 1807195"/>
              <a:gd name="connsiteY7447" fmla="*/ 877528 h 1503200"/>
              <a:gd name="connsiteX7448" fmla="*/ 995069 w 1807195"/>
              <a:gd name="connsiteY7448" fmla="*/ 876735 h 1503200"/>
              <a:gd name="connsiteX7449" fmla="*/ 994388 w 1807195"/>
              <a:gd name="connsiteY7449" fmla="*/ 875375 h 1503200"/>
              <a:gd name="connsiteX7450" fmla="*/ 994162 w 1807195"/>
              <a:gd name="connsiteY7450" fmla="*/ 874355 h 1503200"/>
              <a:gd name="connsiteX7451" fmla="*/ 994729 w 1807195"/>
              <a:gd name="connsiteY7451" fmla="*/ 873675 h 1503200"/>
              <a:gd name="connsiteX7452" fmla="*/ 998129 w 1807195"/>
              <a:gd name="connsiteY7452" fmla="*/ 873334 h 1503200"/>
              <a:gd name="connsiteX7453" fmla="*/ 999036 w 1807195"/>
              <a:gd name="connsiteY7453" fmla="*/ 872994 h 1503200"/>
              <a:gd name="connsiteX7454" fmla="*/ 999943 w 1807195"/>
              <a:gd name="connsiteY7454" fmla="*/ 872201 h 1503200"/>
              <a:gd name="connsiteX7455" fmla="*/ 1001529 w 1807195"/>
              <a:gd name="connsiteY7455" fmla="*/ 872201 h 1503200"/>
              <a:gd name="connsiteX7456" fmla="*/ 1004930 w 1807195"/>
              <a:gd name="connsiteY7456" fmla="*/ 873108 h 1503200"/>
              <a:gd name="connsiteX7457" fmla="*/ 1013544 w 1807195"/>
              <a:gd name="connsiteY7457" fmla="*/ 874128 h 1503200"/>
              <a:gd name="connsiteX7458" fmla="*/ 1015584 w 1807195"/>
              <a:gd name="connsiteY7458" fmla="*/ 873561 h 1503200"/>
              <a:gd name="connsiteX7459" fmla="*/ 1020345 w 1807195"/>
              <a:gd name="connsiteY7459" fmla="*/ 870047 h 1503200"/>
              <a:gd name="connsiteX7460" fmla="*/ 1022498 w 1807195"/>
              <a:gd name="connsiteY7460" fmla="*/ 869367 h 1503200"/>
              <a:gd name="connsiteX7461" fmla="*/ 1025332 w 1807195"/>
              <a:gd name="connsiteY7461" fmla="*/ 869141 h 1503200"/>
              <a:gd name="connsiteX7462" fmla="*/ 1027259 w 1807195"/>
              <a:gd name="connsiteY7462" fmla="*/ 868234 h 1503200"/>
              <a:gd name="connsiteX7463" fmla="*/ 1028279 w 1807195"/>
              <a:gd name="connsiteY7463" fmla="*/ 866647 h 1503200"/>
              <a:gd name="connsiteX7464" fmla="*/ 1028846 w 1807195"/>
              <a:gd name="connsiteY7464" fmla="*/ 865060 h 1503200"/>
              <a:gd name="connsiteX7465" fmla="*/ 1028846 w 1807195"/>
              <a:gd name="connsiteY7465" fmla="*/ 863473 h 1503200"/>
              <a:gd name="connsiteX7466" fmla="*/ 1028619 w 1807195"/>
              <a:gd name="connsiteY7466" fmla="*/ 856786 h 1503200"/>
              <a:gd name="connsiteX7467" fmla="*/ 1027939 w 1807195"/>
              <a:gd name="connsiteY7467" fmla="*/ 855086 h 1503200"/>
              <a:gd name="connsiteX7468" fmla="*/ 1023405 w 1807195"/>
              <a:gd name="connsiteY7468" fmla="*/ 851912 h 1503200"/>
              <a:gd name="connsiteX7469" fmla="*/ 1020685 w 1807195"/>
              <a:gd name="connsiteY7469" fmla="*/ 850779 h 1503200"/>
              <a:gd name="connsiteX7470" fmla="*/ 1016038 w 1807195"/>
              <a:gd name="connsiteY7470" fmla="*/ 849645 h 1503200"/>
              <a:gd name="connsiteX7471" fmla="*/ 1012751 w 1807195"/>
              <a:gd name="connsiteY7471" fmla="*/ 847718 h 1503200"/>
              <a:gd name="connsiteX7472" fmla="*/ 1008670 w 1807195"/>
              <a:gd name="connsiteY7472" fmla="*/ 844318 h 1503200"/>
              <a:gd name="connsiteX7473" fmla="*/ 1005496 w 1807195"/>
              <a:gd name="connsiteY7473" fmla="*/ 842958 h 1503200"/>
              <a:gd name="connsiteX7474" fmla="*/ 1003116 w 1807195"/>
              <a:gd name="connsiteY7474" fmla="*/ 843751 h 1503200"/>
              <a:gd name="connsiteX7475" fmla="*/ 1000623 w 1807195"/>
              <a:gd name="connsiteY7475" fmla="*/ 844998 h 1503200"/>
              <a:gd name="connsiteX7476" fmla="*/ 996315 w 1807195"/>
              <a:gd name="connsiteY7476" fmla="*/ 847718 h 1503200"/>
              <a:gd name="connsiteX7477" fmla="*/ 992688 w 1807195"/>
              <a:gd name="connsiteY7477" fmla="*/ 847945 h 1503200"/>
              <a:gd name="connsiteX7478" fmla="*/ 992688 w 1807195"/>
              <a:gd name="connsiteY7478" fmla="*/ 847491 h 1503200"/>
              <a:gd name="connsiteX7479" fmla="*/ 998015 w 1807195"/>
              <a:gd name="connsiteY7479" fmla="*/ 844431 h 1503200"/>
              <a:gd name="connsiteX7480" fmla="*/ 999036 w 1807195"/>
              <a:gd name="connsiteY7480" fmla="*/ 843184 h 1503200"/>
              <a:gd name="connsiteX7481" fmla="*/ 998242 w 1807195"/>
              <a:gd name="connsiteY7481" fmla="*/ 842618 h 1503200"/>
              <a:gd name="connsiteX7482" fmla="*/ 995295 w 1807195"/>
              <a:gd name="connsiteY7482" fmla="*/ 841711 h 1503200"/>
              <a:gd name="connsiteX7483" fmla="*/ 991442 w 1807195"/>
              <a:gd name="connsiteY7483" fmla="*/ 840804 h 1503200"/>
              <a:gd name="connsiteX7484" fmla="*/ 978407 w 1807195"/>
              <a:gd name="connsiteY7484" fmla="*/ 835817 h 1503200"/>
              <a:gd name="connsiteX7485" fmla="*/ 976706 w 1807195"/>
              <a:gd name="connsiteY7485" fmla="*/ 834910 h 1503200"/>
              <a:gd name="connsiteX7486" fmla="*/ 974099 w 1807195"/>
              <a:gd name="connsiteY7486" fmla="*/ 834117 h 1503200"/>
              <a:gd name="connsiteX7487" fmla="*/ 973533 w 1807195"/>
              <a:gd name="connsiteY7487" fmla="*/ 834343 h 1503200"/>
              <a:gd name="connsiteX7488" fmla="*/ 974099 w 1807195"/>
              <a:gd name="connsiteY7488" fmla="*/ 835817 h 1503200"/>
              <a:gd name="connsiteX7489" fmla="*/ 975233 w 1807195"/>
              <a:gd name="connsiteY7489" fmla="*/ 836837 h 1503200"/>
              <a:gd name="connsiteX7490" fmla="*/ 976480 w 1807195"/>
              <a:gd name="connsiteY7490" fmla="*/ 837517 h 1503200"/>
              <a:gd name="connsiteX7491" fmla="*/ 976480 w 1807195"/>
              <a:gd name="connsiteY7491" fmla="*/ 837970 h 1503200"/>
              <a:gd name="connsiteX7492" fmla="*/ 973419 w 1807195"/>
              <a:gd name="connsiteY7492" fmla="*/ 837970 h 1503200"/>
              <a:gd name="connsiteX7493" fmla="*/ 970472 w 1807195"/>
              <a:gd name="connsiteY7493" fmla="*/ 837064 h 1503200"/>
              <a:gd name="connsiteX7494" fmla="*/ 968319 w 1807195"/>
              <a:gd name="connsiteY7494" fmla="*/ 834343 h 1503200"/>
              <a:gd name="connsiteX7495" fmla="*/ 968546 w 1807195"/>
              <a:gd name="connsiteY7495" fmla="*/ 833210 h 1503200"/>
              <a:gd name="connsiteX7496" fmla="*/ 969566 w 1807195"/>
              <a:gd name="connsiteY7496" fmla="*/ 832076 h 1503200"/>
              <a:gd name="connsiteX7497" fmla="*/ 969566 w 1807195"/>
              <a:gd name="connsiteY7497" fmla="*/ 830830 h 1503200"/>
              <a:gd name="connsiteX7498" fmla="*/ 967639 w 1807195"/>
              <a:gd name="connsiteY7498" fmla="*/ 827089 h 1503200"/>
              <a:gd name="connsiteX7499" fmla="*/ 973079 w 1807195"/>
              <a:gd name="connsiteY7499" fmla="*/ 831283 h 1503200"/>
              <a:gd name="connsiteX7500" fmla="*/ 982487 w 1807195"/>
              <a:gd name="connsiteY7500" fmla="*/ 834457 h 1503200"/>
              <a:gd name="connsiteX7501" fmla="*/ 991101 w 1807195"/>
              <a:gd name="connsiteY7501" fmla="*/ 838310 h 1503200"/>
              <a:gd name="connsiteX7502" fmla="*/ 995409 w 1807195"/>
              <a:gd name="connsiteY7502" fmla="*/ 839784 h 1503200"/>
              <a:gd name="connsiteX7503" fmla="*/ 998356 w 1807195"/>
              <a:gd name="connsiteY7503" fmla="*/ 840237 h 1503200"/>
              <a:gd name="connsiteX7504" fmla="*/ 1000396 w 1807195"/>
              <a:gd name="connsiteY7504" fmla="*/ 839897 h 1503200"/>
              <a:gd name="connsiteX7505" fmla="*/ 1001529 w 1807195"/>
              <a:gd name="connsiteY7505" fmla="*/ 838877 h 1503200"/>
              <a:gd name="connsiteX7506" fmla="*/ 1002663 w 1807195"/>
              <a:gd name="connsiteY7506" fmla="*/ 838537 h 1503200"/>
              <a:gd name="connsiteX7507" fmla="*/ 1003796 w 1807195"/>
              <a:gd name="connsiteY7507" fmla="*/ 838877 h 1503200"/>
              <a:gd name="connsiteX7508" fmla="*/ 1004023 w 1807195"/>
              <a:gd name="connsiteY7508" fmla="*/ 839331 h 1503200"/>
              <a:gd name="connsiteX7509" fmla="*/ 1003343 w 1807195"/>
              <a:gd name="connsiteY7509" fmla="*/ 839784 h 1503200"/>
              <a:gd name="connsiteX7510" fmla="*/ 1003343 w 1807195"/>
              <a:gd name="connsiteY7510" fmla="*/ 840237 h 1503200"/>
              <a:gd name="connsiteX7511" fmla="*/ 1003910 w 1807195"/>
              <a:gd name="connsiteY7511" fmla="*/ 840804 h 1503200"/>
              <a:gd name="connsiteX7512" fmla="*/ 1009010 w 1807195"/>
              <a:gd name="connsiteY7512" fmla="*/ 841371 h 1503200"/>
              <a:gd name="connsiteX7513" fmla="*/ 1011844 w 1807195"/>
              <a:gd name="connsiteY7513" fmla="*/ 841938 h 1503200"/>
              <a:gd name="connsiteX7514" fmla="*/ 1020685 w 1807195"/>
              <a:gd name="connsiteY7514" fmla="*/ 845678 h 1503200"/>
              <a:gd name="connsiteX7515" fmla="*/ 1023972 w 1807195"/>
              <a:gd name="connsiteY7515" fmla="*/ 846698 h 1503200"/>
              <a:gd name="connsiteX7516" fmla="*/ 1026692 w 1807195"/>
              <a:gd name="connsiteY7516" fmla="*/ 846925 h 1503200"/>
              <a:gd name="connsiteX7517" fmla="*/ 1028846 w 1807195"/>
              <a:gd name="connsiteY7517" fmla="*/ 846358 h 1503200"/>
              <a:gd name="connsiteX7518" fmla="*/ 1030319 w 1807195"/>
              <a:gd name="connsiteY7518" fmla="*/ 845451 h 1503200"/>
              <a:gd name="connsiteX7519" fmla="*/ 1031113 w 1807195"/>
              <a:gd name="connsiteY7519" fmla="*/ 844091 h 1503200"/>
              <a:gd name="connsiteX7520" fmla="*/ 1032359 w 1807195"/>
              <a:gd name="connsiteY7520" fmla="*/ 844091 h 1503200"/>
              <a:gd name="connsiteX7521" fmla="*/ 1034173 w 1807195"/>
              <a:gd name="connsiteY7521" fmla="*/ 844998 h 1503200"/>
              <a:gd name="connsiteX7522" fmla="*/ 1035760 w 1807195"/>
              <a:gd name="connsiteY7522" fmla="*/ 845451 h 1503200"/>
              <a:gd name="connsiteX7523" fmla="*/ 1038254 w 1807195"/>
              <a:gd name="connsiteY7523" fmla="*/ 844884 h 1503200"/>
              <a:gd name="connsiteX7524" fmla="*/ 1040067 w 1807195"/>
              <a:gd name="connsiteY7524" fmla="*/ 843184 h 1503200"/>
              <a:gd name="connsiteX7525" fmla="*/ 1043014 w 1807195"/>
              <a:gd name="connsiteY7525" fmla="*/ 839217 h 1503200"/>
              <a:gd name="connsiteX7526" fmla="*/ 1043014 w 1807195"/>
              <a:gd name="connsiteY7526" fmla="*/ 838310 h 1503200"/>
              <a:gd name="connsiteX7527" fmla="*/ 1042107 w 1807195"/>
              <a:gd name="connsiteY7527" fmla="*/ 836610 h 1503200"/>
              <a:gd name="connsiteX7528" fmla="*/ 1039840 w 1807195"/>
              <a:gd name="connsiteY7528" fmla="*/ 833096 h 1503200"/>
              <a:gd name="connsiteX7529" fmla="*/ 1040407 w 1807195"/>
              <a:gd name="connsiteY7529" fmla="*/ 833096 h 1503200"/>
              <a:gd name="connsiteX7530" fmla="*/ 1044941 w 1807195"/>
              <a:gd name="connsiteY7530" fmla="*/ 834343 h 1503200"/>
              <a:gd name="connsiteX7531" fmla="*/ 1046301 w 1807195"/>
              <a:gd name="connsiteY7531" fmla="*/ 833890 h 1503200"/>
              <a:gd name="connsiteX7532" fmla="*/ 1046301 w 1807195"/>
              <a:gd name="connsiteY7532" fmla="*/ 833096 h 1503200"/>
              <a:gd name="connsiteX7533" fmla="*/ 1044261 w 1807195"/>
              <a:gd name="connsiteY7533" fmla="*/ 829469 h 1503200"/>
              <a:gd name="connsiteX7534" fmla="*/ 1043581 w 1807195"/>
              <a:gd name="connsiteY7534" fmla="*/ 828789 h 1503200"/>
              <a:gd name="connsiteX7535" fmla="*/ 1041654 w 1807195"/>
              <a:gd name="connsiteY7535" fmla="*/ 827769 h 1503200"/>
              <a:gd name="connsiteX7536" fmla="*/ 1042447 w 1807195"/>
              <a:gd name="connsiteY7536" fmla="*/ 827316 h 1503200"/>
              <a:gd name="connsiteX7537" fmla="*/ 1047208 w 1807195"/>
              <a:gd name="connsiteY7537" fmla="*/ 825956 h 1503200"/>
              <a:gd name="connsiteX7538" fmla="*/ 1047548 w 1807195"/>
              <a:gd name="connsiteY7538" fmla="*/ 826409 h 1503200"/>
              <a:gd name="connsiteX7539" fmla="*/ 1048115 w 1807195"/>
              <a:gd name="connsiteY7539" fmla="*/ 828789 h 1503200"/>
              <a:gd name="connsiteX7540" fmla="*/ 1048795 w 1807195"/>
              <a:gd name="connsiteY7540" fmla="*/ 829583 h 1503200"/>
              <a:gd name="connsiteX7541" fmla="*/ 1051175 w 1807195"/>
              <a:gd name="connsiteY7541" fmla="*/ 831170 h 1503200"/>
              <a:gd name="connsiteX7542" fmla="*/ 1052535 w 1807195"/>
              <a:gd name="connsiteY7542" fmla="*/ 831736 h 1503200"/>
              <a:gd name="connsiteX7543" fmla="*/ 1053555 w 1807195"/>
              <a:gd name="connsiteY7543" fmla="*/ 831736 h 1503200"/>
              <a:gd name="connsiteX7544" fmla="*/ 1054349 w 1807195"/>
              <a:gd name="connsiteY7544" fmla="*/ 831170 h 1503200"/>
              <a:gd name="connsiteX7545" fmla="*/ 1055596 w 1807195"/>
              <a:gd name="connsiteY7545" fmla="*/ 830830 h 1503200"/>
              <a:gd name="connsiteX7546" fmla="*/ 1059449 w 1807195"/>
              <a:gd name="connsiteY7546" fmla="*/ 832756 h 1503200"/>
              <a:gd name="connsiteX7547" fmla="*/ 1061150 w 1807195"/>
              <a:gd name="connsiteY7547" fmla="*/ 833323 h 1503200"/>
              <a:gd name="connsiteX7548" fmla="*/ 1061603 w 1807195"/>
              <a:gd name="connsiteY7548" fmla="*/ 832870 h 1503200"/>
              <a:gd name="connsiteX7549" fmla="*/ 1059563 w 1807195"/>
              <a:gd name="connsiteY7549" fmla="*/ 828449 h 1503200"/>
              <a:gd name="connsiteX7550" fmla="*/ 1059789 w 1807195"/>
              <a:gd name="connsiteY7550" fmla="*/ 828109 h 1503200"/>
              <a:gd name="connsiteX7551" fmla="*/ 1062623 w 1807195"/>
              <a:gd name="connsiteY7551" fmla="*/ 830943 h 1503200"/>
              <a:gd name="connsiteX7552" fmla="*/ 1064550 w 1807195"/>
              <a:gd name="connsiteY7552" fmla="*/ 831736 h 1503200"/>
              <a:gd name="connsiteX7553" fmla="*/ 1067497 w 1807195"/>
              <a:gd name="connsiteY7553" fmla="*/ 832416 h 1503200"/>
              <a:gd name="connsiteX7554" fmla="*/ 1070897 w 1807195"/>
              <a:gd name="connsiteY7554" fmla="*/ 831850 h 1503200"/>
              <a:gd name="connsiteX7555" fmla="*/ 1076451 w 1807195"/>
              <a:gd name="connsiteY7555" fmla="*/ 829016 h 1503200"/>
              <a:gd name="connsiteX7556" fmla="*/ 1082005 w 1807195"/>
              <a:gd name="connsiteY7556" fmla="*/ 825729 h 1503200"/>
              <a:gd name="connsiteX7557" fmla="*/ 1084272 w 1807195"/>
              <a:gd name="connsiteY7557" fmla="*/ 823575 h 1503200"/>
              <a:gd name="connsiteX7558" fmla="*/ 1084952 w 1807195"/>
              <a:gd name="connsiteY7558" fmla="*/ 821535 h 1503200"/>
              <a:gd name="connsiteX7559" fmla="*/ 1086539 w 1807195"/>
              <a:gd name="connsiteY7559" fmla="*/ 818021 h 1503200"/>
              <a:gd name="connsiteX7560" fmla="*/ 1098894 w 1807195"/>
              <a:gd name="connsiteY7560" fmla="*/ 802833 h 1503200"/>
              <a:gd name="connsiteX7561" fmla="*/ 1100934 w 1807195"/>
              <a:gd name="connsiteY7561" fmla="*/ 799206 h 1503200"/>
              <a:gd name="connsiteX7562" fmla="*/ 1104108 w 1807195"/>
              <a:gd name="connsiteY7562" fmla="*/ 794332 h 1503200"/>
              <a:gd name="connsiteX7563" fmla="*/ 1104675 w 1807195"/>
              <a:gd name="connsiteY7563" fmla="*/ 792745 h 1503200"/>
              <a:gd name="connsiteX7564" fmla="*/ 1104221 w 1807195"/>
              <a:gd name="connsiteY7564" fmla="*/ 789571 h 1503200"/>
              <a:gd name="connsiteX7565" fmla="*/ 1102521 w 1807195"/>
              <a:gd name="connsiteY7565" fmla="*/ 788665 h 1503200"/>
              <a:gd name="connsiteX7566" fmla="*/ 1096740 w 1807195"/>
              <a:gd name="connsiteY7566" fmla="*/ 787418 h 1503200"/>
              <a:gd name="connsiteX7567" fmla="*/ 1085746 w 1807195"/>
              <a:gd name="connsiteY7567" fmla="*/ 786738 h 1503200"/>
              <a:gd name="connsiteX7568" fmla="*/ 1080305 w 1807195"/>
              <a:gd name="connsiteY7568" fmla="*/ 786738 h 1503200"/>
              <a:gd name="connsiteX7569" fmla="*/ 1064437 w 1807195"/>
              <a:gd name="connsiteY7569" fmla="*/ 784244 h 1503200"/>
              <a:gd name="connsiteX7570" fmla="*/ 1061263 w 1807195"/>
              <a:gd name="connsiteY7570" fmla="*/ 782544 h 1503200"/>
              <a:gd name="connsiteX7571" fmla="*/ 1058883 w 1807195"/>
              <a:gd name="connsiteY7571" fmla="*/ 780730 h 1503200"/>
              <a:gd name="connsiteX7572" fmla="*/ 1051515 w 1807195"/>
              <a:gd name="connsiteY7572" fmla="*/ 773476 h 1503200"/>
              <a:gd name="connsiteX7573" fmla="*/ 1047661 w 1807195"/>
              <a:gd name="connsiteY7573" fmla="*/ 770303 h 1503200"/>
              <a:gd name="connsiteX7574" fmla="*/ 1044828 w 1807195"/>
              <a:gd name="connsiteY7574" fmla="*/ 768716 h 1503200"/>
              <a:gd name="connsiteX7575" fmla="*/ 1042334 w 1807195"/>
              <a:gd name="connsiteY7575" fmla="*/ 767809 h 1503200"/>
              <a:gd name="connsiteX7576" fmla="*/ 1040067 w 1807195"/>
              <a:gd name="connsiteY7576" fmla="*/ 767582 h 1503200"/>
              <a:gd name="connsiteX7577" fmla="*/ 1031113 w 1807195"/>
              <a:gd name="connsiteY7577" fmla="*/ 764975 h 1503200"/>
              <a:gd name="connsiteX7578" fmla="*/ 1023178 w 1807195"/>
              <a:gd name="connsiteY7578" fmla="*/ 763728 h 1503200"/>
              <a:gd name="connsiteX7579" fmla="*/ 1021478 w 1807195"/>
              <a:gd name="connsiteY7579" fmla="*/ 764409 h 1503200"/>
              <a:gd name="connsiteX7580" fmla="*/ 1021252 w 1807195"/>
              <a:gd name="connsiteY7580" fmla="*/ 764975 h 1503200"/>
              <a:gd name="connsiteX7581" fmla="*/ 1021932 w 1807195"/>
              <a:gd name="connsiteY7581" fmla="*/ 767016 h 1503200"/>
              <a:gd name="connsiteX7582" fmla="*/ 1016944 w 1807195"/>
              <a:gd name="connsiteY7582" fmla="*/ 764635 h 1503200"/>
              <a:gd name="connsiteX7583" fmla="*/ 1013997 w 1807195"/>
              <a:gd name="connsiteY7583" fmla="*/ 762708 h 1503200"/>
              <a:gd name="connsiteX7584" fmla="*/ 1014337 w 1807195"/>
              <a:gd name="connsiteY7584" fmla="*/ 762255 h 1503200"/>
              <a:gd name="connsiteX7585" fmla="*/ 1016491 w 1807195"/>
              <a:gd name="connsiteY7585" fmla="*/ 762028 h 1503200"/>
              <a:gd name="connsiteX7586" fmla="*/ 1022498 w 1807195"/>
              <a:gd name="connsiteY7586" fmla="*/ 762028 h 1503200"/>
              <a:gd name="connsiteX7587" fmla="*/ 1026239 w 1807195"/>
              <a:gd name="connsiteY7587" fmla="*/ 762368 h 1503200"/>
              <a:gd name="connsiteX7588" fmla="*/ 1029753 w 1807195"/>
              <a:gd name="connsiteY7588" fmla="*/ 763275 h 1503200"/>
              <a:gd name="connsiteX7589" fmla="*/ 1032700 w 1807195"/>
              <a:gd name="connsiteY7589" fmla="*/ 763615 h 1503200"/>
              <a:gd name="connsiteX7590" fmla="*/ 1036780 w 1807195"/>
              <a:gd name="connsiteY7590" fmla="*/ 763388 h 1503200"/>
              <a:gd name="connsiteX7591" fmla="*/ 1040860 w 1807195"/>
              <a:gd name="connsiteY7591" fmla="*/ 764975 h 1503200"/>
              <a:gd name="connsiteX7592" fmla="*/ 1043127 w 1807195"/>
              <a:gd name="connsiteY7592" fmla="*/ 764975 h 1503200"/>
              <a:gd name="connsiteX7593" fmla="*/ 1045508 w 1807195"/>
              <a:gd name="connsiteY7593" fmla="*/ 765429 h 1503200"/>
              <a:gd name="connsiteX7594" fmla="*/ 1046414 w 1807195"/>
              <a:gd name="connsiteY7594" fmla="*/ 765429 h 1503200"/>
              <a:gd name="connsiteX7595" fmla="*/ 1044488 w 1807195"/>
              <a:gd name="connsiteY7595" fmla="*/ 763048 h 1503200"/>
              <a:gd name="connsiteX7596" fmla="*/ 1045621 w 1807195"/>
              <a:gd name="connsiteY7596" fmla="*/ 762822 h 1503200"/>
              <a:gd name="connsiteX7597" fmla="*/ 1048455 w 1807195"/>
              <a:gd name="connsiteY7597" fmla="*/ 763048 h 1503200"/>
              <a:gd name="connsiteX7598" fmla="*/ 1051629 w 1807195"/>
              <a:gd name="connsiteY7598" fmla="*/ 764068 h 1503200"/>
              <a:gd name="connsiteX7599" fmla="*/ 1055142 w 1807195"/>
              <a:gd name="connsiteY7599" fmla="*/ 765882 h 1503200"/>
              <a:gd name="connsiteX7600" fmla="*/ 1061943 w 1807195"/>
              <a:gd name="connsiteY7600" fmla="*/ 770303 h 1503200"/>
              <a:gd name="connsiteX7601" fmla="*/ 1064890 w 1807195"/>
              <a:gd name="connsiteY7601" fmla="*/ 771663 h 1503200"/>
              <a:gd name="connsiteX7602" fmla="*/ 1067724 w 1807195"/>
              <a:gd name="connsiteY7602" fmla="*/ 772116 h 1503200"/>
              <a:gd name="connsiteX7603" fmla="*/ 1069084 w 1807195"/>
              <a:gd name="connsiteY7603" fmla="*/ 772569 h 1503200"/>
              <a:gd name="connsiteX7604" fmla="*/ 1070557 w 1807195"/>
              <a:gd name="connsiteY7604" fmla="*/ 774950 h 1503200"/>
              <a:gd name="connsiteX7605" fmla="*/ 1072257 w 1807195"/>
              <a:gd name="connsiteY7605" fmla="*/ 775857 h 1503200"/>
              <a:gd name="connsiteX7606" fmla="*/ 1076225 w 1807195"/>
              <a:gd name="connsiteY7606" fmla="*/ 778463 h 1503200"/>
              <a:gd name="connsiteX7607" fmla="*/ 1081779 w 1807195"/>
              <a:gd name="connsiteY7607" fmla="*/ 782884 h 1503200"/>
              <a:gd name="connsiteX7608" fmla="*/ 1084839 w 1807195"/>
              <a:gd name="connsiteY7608" fmla="*/ 784584 h 1503200"/>
              <a:gd name="connsiteX7609" fmla="*/ 1090846 w 1807195"/>
              <a:gd name="connsiteY7609" fmla="*/ 785038 h 1503200"/>
              <a:gd name="connsiteX7610" fmla="*/ 1095494 w 1807195"/>
              <a:gd name="connsiteY7610" fmla="*/ 785038 h 1503200"/>
              <a:gd name="connsiteX7611" fmla="*/ 1098781 w 1807195"/>
              <a:gd name="connsiteY7611" fmla="*/ 784358 h 1503200"/>
              <a:gd name="connsiteX7612" fmla="*/ 1100821 w 1807195"/>
              <a:gd name="connsiteY7612" fmla="*/ 783337 h 1503200"/>
              <a:gd name="connsiteX7613" fmla="*/ 1103088 w 1807195"/>
              <a:gd name="connsiteY7613" fmla="*/ 781297 h 1503200"/>
              <a:gd name="connsiteX7614" fmla="*/ 1105695 w 1807195"/>
              <a:gd name="connsiteY7614" fmla="*/ 778123 h 1503200"/>
              <a:gd name="connsiteX7615" fmla="*/ 1110795 w 1807195"/>
              <a:gd name="connsiteY7615" fmla="*/ 773023 h 1503200"/>
              <a:gd name="connsiteX7616" fmla="*/ 1124283 w 1807195"/>
              <a:gd name="connsiteY7616" fmla="*/ 760215 h 1503200"/>
              <a:gd name="connsiteX7617" fmla="*/ 1124964 w 1807195"/>
              <a:gd name="connsiteY7617" fmla="*/ 759308 h 1503200"/>
              <a:gd name="connsiteX7618" fmla="*/ 1126097 w 1807195"/>
              <a:gd name="connsiteY7618" fmla="*/ 756701 h 1503200"/>
              <a:gd name="connsiteX7619" fmla="*/ 1126097 w 1807195"/>
              <a:gd name="connsiteY7619" fmla="*/ 755454 h 1503200"/>
              <a:gd name="connsiteX7620" fmla="*/ 1125190 w 1807195"/>
              <a:gd name="connsiteY7620" fmla="*/ 754321 h 1503200"/>
              <a:gd name="connsiteX7621" fmla="*/ 1122923 w 1807195"/>
              <a:gd name="connsiteY7621" fmla="*/ 752961 h 1503200"/>
              <a:gd name="connsiteX7622" fmla="*/ 1119070 w 1807195"/>
              <a:gd name="connsiteY7622" fmla="*/ 751374 h 1503200"/>
              <a:gd name="connsiteX7623" fmla="*/ 1113289 w 1807195"/>
              <a:gd name="connsiteY7623" fmla="*/ 749447 h 1503200"/>
              <a:gd name="connsiteX7624" fmla="*/ 1111249 w 1807195"/>
              <a:gd name="connsiteY7624" fmla="*/ 748087 h 1503200"/>
              <a:gd name="connsiteX7625" fmla="*/ 1110002 w 1807195"/>
              <a:gd name="connsiteY7625" fmla="*/ 746046 h 1503200"/>
              <a:gd name="connsiteX7626" fmla="*/ 1110229 w 1807195"/>
              <a:gd name="connsiteY7626" fmla="*/ 745480 h 1503200"/>
              <a:gd name="connsiteX7627" fmla="*/ 1111022 w 1807195"/>
              <a:gd name="connsiteY7627" fmla="*/ 745140 h 1503200"/>
              <a:gd name="connsiteX7628" fmla="*/ 1111249 w 1807195"/>
              <a:gd name="connsiteY7628" fmla="*/ 744573 h 1503200"/>
              <a:gd name="connsiteX7629" fmla="*/ 1110229 w 1807195"/>
              <a:gd name="connsiteY7629" fmla="*/ 742646 h 1503200"/>
              <a:gd name="connsiteX7630" fmla="*/ 1110795 w 1807195"/>
              <a:gd name="connsiteY7630" fmla="*/ 742193 h 1503200"/>
              <a:gd name="connsiteX7631" fmla="*/ 1112382 w 1807195"/>
              <a:gd name="connsiteY7631" fmla="*/ 741853 h 1503200"/>
              <a:gd name="connsiteX7632" fmla="*/ 1124057 w 1807195"/>
              <a:gd name="connsiteY7632" fmla="*/ 742306 h 1503200"/>
              <a:gd name="connsiteX7633" fmla="*/ 1129611 w 1807195"/>
              <a:gd name="connsiteY7633" fmla="*/ 741853 h 1503200"/>
              <a:gd name="connsiteX7634" fmla="*/ 1133465 w 1807195"/>
              <a:gd name="connsiteY7634" fmla="*/ 740606 h 1503200"/>
              <a:gd name="connsiteX7635" fmla="*/ 1136752 w 1807195"/>
              <a:gd name="connsiteY7635" fmla="*/ 741739 h 1503200"/>
              <a:gd name="connsiteX7636" fmla="*/ 1139472 w 1807195"/>
              <a:gd name="connsiteY7636" fmla="*/ 745366 h 1503200"/>
              <a:gd name="connsiteX7637" fmla="*/ 1141852 w 1807195"/>
              <a:gd name="connsiteY7637" fmla="*/ 747973 h 1503200"/>
              <a:gd name="connsiteX7638" fmla="*/ 1143779 w 1807195"/>
              <a:gd name="connsiteY7638" fmla="*/ 749560 h 1503200"/>
              <a:gd name="connsiteX7639" fmla="*/ 1147633 w 1807195"/>
              <a:gd name="connsiteY7639" fmla="*/ 751487 h 1503200"/>
              <a:gd name="connsiteX7640" fmla="*/ 1153414 w 1807195"/>
              <a:gd name="connsiteY7640" fmla="*/ 753867 h 1503200"/>
              <a:gd name="connsiteX7641" fmla="*/ 1156474 w 1807195"/>
              <a:gd name="connsiteY7641" fmla="*/ 754887 h 1503200"/>
              <a:gd name="connsiteX7642" fmla="*/ 1156814 w 1807195"/>
              <a:gd name="connsiteY7642" fmla="*/ 754661 h 1503200"/>
              <a:gd name="connsiteX7643" fmla="*/ 1158061 w 1807195"/>
              <a:gd name="connsiteY7643" fmla="*/ 752054 h 1503200"/>
              <a:gd name="connsiteX7644" fmla="*/ 1159534 w 1807195"/>
              <a:gd name="connsiteY7644" fmla="*/ 750920 h 1503200"/>
              <a:gd name="connsiteX7645" fmla="*/ 1160214 w 1807195"/>
              <a:gd name="connsiteY7645" fmla="*/ 750920 h 1503200"/>
              <a:gd name="connsiteX7646" fmla="*/ 1165995 w 1807195"/>
              <a:gd name="connsiteY7646" fmla="*/ 753074 h 1503200"/>
              <a:gd name="connsiteX7647" fmla="*/ 1168149 w 1807195"/>
              <a:gd name="connsiteY7647" fmla="*/ 753754 h 1503200"/>
              <a:gd name="connsiteX7648" fmla="*/ 1168942 w 1807195"/>
              <a:gd name="connsiteY7648" fmla="*/ 753754 h 1503200"/>
              <a:gd name="connsiteX7649" fmla="*/ 1170416 w 1807195"/>
              <a:gd name="connsiteY7649" fmla="*/ 752734 h 1503200"/>
              <a:gd name="connsiteX7650" fmla="*/ 1169849 w 1807195"/>
              <a:gd name="connsiteY7650" fmla="*/ 750807 h 1503200"/>
              <a:gd name="connsiteX7651" fmla="*/ 1167015 w 1807195"/>
              <a:gd name="connsiteY7651" fmla="*/ 746046 h 1503200"/>
              <a:gd name="connsiteX7652" fmla="*/ 1164408 w 1807195"/>
              <a:gd name="connsiteY7652" fmla="*/ 742193 h 1503200"/>
              <a:gd name="connsiteX7653" fmla="*/ 1163161 w 1807195"/>
              <a:gd name="connsiteY7653" fmla="*/ 739812 h 1503200"/>
              <a:gd name="connsiteX7654" fmla="*/ 1162595 w 1807195"/>
              <a:gd name="connsiteY7654" fmla="*/ 737659 h 1503200"/>
              <a:gd name="connsiteX7655" fmla="*/ 1161801 w 1807195"/>
              <a:gd name="connsiteY7655" fmla="*/ 736412 h 1503200"/>
              <a:gd name="connsiteX7656" fmla="*/ 1159874 w 1807195"/>
              <a:gd name="connsiteY7656" fmla="*/ 735278 h 1503200"/>
              <a:gd name="connsiteX7657" fmla="*/ 1154320 w 1807195"/>
              <a:gd name="connsiteY7657" fmla="*/ 729951 h 1503200"/>
              <a:gd name="connsiteX7658" fmla="*/ 1154094 w 1807195"/>
              <a:gd name="connsiteY7658" fmla="*/ 729271 h 1503200"/>
              <a:gd name="connsiteX7659" fmla="*/ 1153300 w 1807195"/>
              <a:gd name="connsiteY7659" fmla="*/ 728251 h 1503200"/>
              <a:gd name="connsiteX7660" fmla="*/ 1151260 w 1807195"/>
              <a:gd name="connsiteY7660" fmla="*/ 727118 h 1503200"/>
              <a:gd name="connsiteX7661" fmla="*/ 1148766 w 1807195"/>
              <a:gd name="connsiteY7661" fmla="*/ 726891 h 1503200"/>
              <a:gd name="connsiteX7662" fmla="*/ 1147860 w 1807195"/>
              <a:gd name="connsiteY7662" fmla="*/ 727458 h 1503200"/>
              <a:gd name="connsiteX7663" fmla="*/ 1146273 w 1807195"/>
              <a:gd name="connsiteY7663" fmla="*/ 729158 h 1503200"/>
              <a:gd name="connsiteX7664" fmla="*/ 1145479 w 1807195"/>
              <a:gd name="connsiteY7664" fmla="*/ 729498 h 1503200"/>
              <a:gd name="connsiteX7665" fmla="*/ 1143552 w 1807195"/>
              <a:gd name="connsiteY7665" fmla="*/ 728818 h 1503200"/>
              <a:gd name="connsiteX7666" fmla="*/ 1143552 w 1807195"/>
              <a:gd name="connsiteY7666" fmla="*/ 728251 h 1503200"/>
              <a:gd name="connsiteX7667" fmla="*/ 1145026 w 1807195"/>
              <a:gd name="connsiteY7667" fmla="*/ 726437 h 1503200"/>
              <a:gd name="connsiteX7668" fmla="*/ 1148993 w 1807195"/>
              <a:gd name="connsiteY7668" fmla="*/ 723717 h 1503200"/>
              <a:gd name="connsiteX7669" fmla="*/ 1152167 w 1807195"/>
              <a:gd name="connsiteY7669" fmla="*/ 724171 h 1503200"/>
              <a:gd name="connsiteX7670" fmla="*/ 1155340 w 1807195"/>
              <a:gd name="connsiteY7670" fmla="*/ 725757 h 1503200"/>
              <a:gd name="connsiteX7671" fmla="*/ 1155340 w 1807195"/>
              <a:gd name="connsiteY7671" fmla="*/ 726211 h 1503200"/>
              <a:gd name="connsiteX7672" fmla="*/ 1156814 w 1807195"/>
              <a:gd name="connsiteY7672" fmla="*/ 727458 h 1503200"/>
              <a:gd name="connsiteX7673" fmla="*/ 1159988 w 1807195"/>
              <a:gd name="connsiteY7673" fmla="*/ 729838 h 1503200"/>
              <a:gd name="connsiteX7674" fmla="*/ 1160781 w 1807195"/>
              <a:gd name="connsiteY7674" fmla="*/ 730745 h 1503200"/>
              <a:gd name="connsiteX7675" fmla="*/ 1158968 w 1807195"/>
              <a:gd name="connsiteY7675" fmla="*/ 731311 h 1503200"/>
              <a:gd name="connsiteX7676" fmla="*/ 1158968 w 1807195"/>
              <a:gd name="connsiteY7676" fmla="*/ 731765 h 1503200"/>
              <a:gd name="connsiteX7677" fmla="*/ 1159761 w 1807195"/>
              <a:gd name="connsiteY7677" fmla="*/ 732898 h 1503200"/>
              <a:gd name="connsiteX7678" fmla="*/ 1162141 w 1807195"/>
              <a:gd name="connsiteY7678" fmla="*/ 734598 h 1503200"/>
              <a:gd name="connsiteX7679" fmla="*/ 1163275 w 1807195"/>
              <a:gd name="connsiteY7679" fmla="*/ 734825 h 1503200"/>
              <a:gd name="connsiteX7680" fmla="*/ 1165428 w 1807195"/>
              <a:gd name="connsiteY7680" fmla="*/ 734485 h 1503200"/>
              <a:gd name="connsiteX7681" fmla="*/ 1166448 w 1807195"/>
              <a:gd name="connsiteY7681" fmla="*/ 734938 h 1503200"/>
              <a:gd name="connsiteX7682" fmla="*/ 1168035 w 1807195"/>
              <a:gd name="connsiteY7682" fmla="*/ 736752 h 1503200"/>
              <a:gd name="connsiteX7683" fmla="*/ 1171776 w 1807195"/>
              <a:gd name="connsiteY7683" fmla="*/ 742079 h 1503200"/>
              <a:gd name="connsiteX7684" fmla="*/ 1173589 w 1807195"/>
              <a:gd name="connsiteY7684" fmla="*/ 743893 h 1503200"/>
              <a:gd name="connsiteX7685" fmla="*/ 1174043 w 1807195"/>
              <a:gd name="connsiteY7685" fmla="*/ 744800 h 1503200"/>
              <a:gd name="connsiteX7686" fmla="*/ 1174836 w 1807195"/>
              <a:gd name="connsiteY7686" fmla="*/ 747520 h 1503200"/>
              <a:gd name="connsiteX7687" fmla="*/ 1176196 w 1807195"/>
              <a:gd name="connsiteY7687" fmla="*/ 748200 h 1503200"/>
              <a:gd name="connsiteX7688" fmla="*/ 1178577 w 1807195"/>
              <a:gd name="connsiteY7688" fmla="*/ 748200 h 1503200"/>
              <a:gd name="connsiteX7689" fmla="*/ 1180843 w 1807195"/>
              <a:gd name="connsiteY7689" fmla="*/ 747293 h 1503200"/>
              <a:gd name="connsiteX7690" fmla="*/ 1182884 w 1807195"/>
              <a:gd name="connsiteY7690" fmla="*/ 745820 h 1503200"/>
              <a:gd name="connsiteX7691" fmla="*/ 1187984 w 1807195"/>
              <a:gd name="connsiteY7691" fmla="*/ 741399 h 1503200"/>
              <a:gd name="connsiteX7692" fmla="*/ 1194332 w 1807195"/>
              <a:gd name="connsiteY7692" fmla="*/ 740039 h 1503200"/>
              <a:gd name="connsiteX7693" fmla="*/ 1196145 w 1807195"/>
              <a:gd name="connsiteY7693" fmla="*/ 738792 h 1503200"/>
              <a:gd name="connsiteX7694" fmla="*/ 1199772 w 1807195"/>
              <a:gd name="connsiteY7694" fmla="*/ 735505 h 1503200"/>
              <a:gd name="connsiteX7695" fmla="*/ 1202153 w 1807195"/>
              <a:gd name="connsiteY7695" fmla="*/ 734372 h 1503200"/>
              <a:gd name="connsiteX7696" fmla="*/ 1203399 w 1807195"/>
              <a:gd name="connsiteY7696" fmla="*/ 733465 h 1503200"/>
              <a:gd name="connsiteX7697" fmla="*/ 1205100 w 1807195"/>
              <a:gd name="connsiteY7697" fmla="*/ 731198 h 1503200"/>
              <a:gd name="connsiteX7698" fmla="*/ 1207366 w 1807195"/>
              <a:gd name="connsiteY7698" fmla="*/ 727684 h 1503200"/>
              <a:gd name="connsiteX7699" fmla="*/ 1208953 w 1807195"/>
              <a:gd name="connsiteY7699" fmla="*/ 725644 h 1503200"/>
              <a:gd name="connsiteX7700" fmla="*/ 1209974 w 1807195"/>
              <a:gd name="connsiteY7700" fmla="*/ 725191 h 1503200"/>
              <a:gd name="connsiteX7701" fmla="*/ 1213034 w 1807195"/>
              <a:gd name="connsiteY7701" fmla="*/ 725191 h 1503200"/>
              <a:gd name="connsiteX7702" fmla="*/ 1214961 w 1807195"/>
              <a:gd name="connsiteY7702" fmla="*/ 724624 h 1503200"/>
              <a:gd name="connsiteX7703" fmla="*/ 1218248 w 1807195"/>
              <a:gd name="connsiteY7703" fmla="*/ 722130 h 1503200"/>
              <a:gd name="connsiteX7704" fmla="*/ 1218701 w 1807195"/>
              <a:gd name="connsiteY7704" fmla="*/ 721224 h 1503200"/>
              <a:gd name="connsiteX7705" fmla="*/ 1219835 w 1807195"/>
              <a:gd name="connsiteY7705" fmla="*/ 717710 h 1503200"/>
              <a:gd name="connsiteX7706" fmla="*/ 1221648 w 1807195"/>
              <a:gd name="connsiteY7706" fmla="*/ 711362 h 1503200"/>
              <a:gd name="connsiteX7707" fmla="*/ 1222328 w 1807195"/>
              <a:gd name="connsiteY7707" fmla="*/ 707509 h 1503200"/>
              <a:gd name="connsiteX7708" fmla="*/ 1221875 w 1807195"/>
              <a:gd name="connsiteY7708" fmla="*/ 706148 h 1503200"/>
              <a:gd name="connsiteX7709" fmla="*/ 1219495 w 1807195"/>
              <a:gd name="connsiteY7709" fmla="*/ 702521 h 1503200"/>
              <a:gd name="connsiteX7710" fmla="*/ 1217794 w 1807195"/>
              <a:gd name="connsiteY7710" fmla="*/ 700935 h 1503200"/>
              <a:gd name="connsiteX7711" fmla="*/ 1213374 w 1807195"/>
              <a:gd name="connsiteY7711" fmla="*/ 697761 h 1503200"/>
              <a:gd name="connsiteX7712" fmla="*/ 1210087 w 1807195"/>
              <a:gd name="connsiteY7712" fmla="*/ 694700 h 1503200"/>
              <a:gd name="connsiteX7713" fmla="*/ 1207933 w 1807195"/>
              <a:gd name="connsiteY7713" fmla="*/ 692434 h 1503200"/>
              <a:gd name="connsiteX7714" fmla="*/ 1206120 w 1807195"/>
              <a:gd name="connsiteY7714" fmla="*/ 689940 h 1503200"/>
              <a:gd name="connsiteX7715" fmla="*/ 1205326 w 1807195"/>
              <a:gd name="connsiteY7715" fmla="*/ 687560 h 1503200"/>
              <a:gd name="connsiteX7716" fmla="*/ 1205326 w 1807195"/>
              <a:gd name="connsiteY7716" fmla="*/ 686426 h 1503200"/>
              <a:gd name="connsiteX7717" fmla="*/ 1205553 w 1807195"/>
              <a:gd name="connsiteY7717" fmla="*/ 685179 h 1503200"/>
              <a:gd name="connsiteX7718" fmla="*/ 1207140 w 1807195"/>
              <a:gd name="connsiteY7718" fmla="*/ 680532 h 1503200"/>
              <a:gd name="connsiteX7719" fmla="*/ 1207140 w 1807195"/>
              <a:gd name="connsiteY7719" fmla="*/ 679739 h 1503200"/>
              <a:gd name="connsiteX7720" fmla="*/ 1206686 w 1807195"/>
              <a:gd name="connsiteY7720" fmla="*/ 679739 h 1503200"/>
              <a:gd name="connsiteX7721" fmla="*/ 1205780 w 1807195"/>
              <a:gd name="connsiteY7721" fmla="*/ 680305 h 1503200"/>
              <a:gd name="connsiteX7722" fmla="*/ 1204306 w 1807195"/>
              <a:gd name="connsiteY7722" fmla="*/ 681779 h 1503200"/>
              <a:gd name="connsiteX7723" fmla="*/ 1203626 w 1807195"/>
              <a:gd name="connsiteY7723" fmla="*/ 682006 h 1503200"/>
              <a:gd name="connsiteX7724" fmla="*/ 1202946 w 1807195"/>
              <a:gd name="connsiteY7724" fmla="*/ 681552 h 1503200"/>
              <a:gd name="connsiteX7725" fmla="*/ 1199432 w 1807195"/>
              <a:gd name="connsiteY7725" fmla="*/ 676225 h 1503200"/>
              <a:gd name="connsiteX7726" fmla="*/ 1198865 w 1807195"/>
              <a:gd name="connsiteY7726" fmla="*/ 675772 h 1503200"/>
              <a:gd name="connsiteX7727" fmla="*/ 1198865 w 1807195"/>
              <a:gd name="connsiteY7727" fmla="*/ 675432 h 1503200"/>
              <a:gd name="connsiteX7728" fmla="*/ 1199432 w 1807195"/>
              <a:gd name="connsiteY7728" fmla="*/ 674185 h 1503200"/>
              <a:gd name="connsiteX7729" fmla="*/ 1198979 w 1807195"/>
              <a:gd name="connsiteY7729" fmla="*/ 673505 h 1503200"/>
              <a:gd name="connsiteX7730" fmla="*/ 1197959 w 1807195"/>
              <a:gd name="connsiteY7730" fmla="*/ 672485 h 1503200"/>
              <a:gd name="connsiteX7731" fmla="*/ 1196145 w 1807195"/>
              <a:gd name="connsiteY7731" fmla="*/ 669991 h 1503200"/>
              <a:gd name="connsiteX7732" fmla="*/ 1196145 w 1807195"/>
              <a:gd name="connsiteY7732" fmla="*/ 669198 h 1503200"/>
              <a:gd name="connsiteX7733" fmla="*/ 1197279 w 1807195"/>
              <a:gd name="connsiteY7733" fmla="*/ 668857 h 1503200"/>
              <a:gd name="connsiteX7734" fmla="*/ 1199319 w 1807195"/>
              <a:gd name="connsiteY7734" fmla="*/ 668857 h 1503200"/>
              <a:gd name="connsiteX7735" fmla="*/ 1203173 w 1807195"/>
              <a:gd name="connsiteY7735" fmla="*/ 667837 h 1503200"/>
              <a:gd name="connsiteX7736" fmla="*/ 1205326 w 1807195"/>
              <a:gd name="connsiteY7736" fmla="*/ 668177 h 1503200"/>
              <a:gd name="connsiteX7737" fmla="*/ 1207366 w 1807195"/>
              <a:gd name="connsiteY7737" fmla="*/ 669538 h 1503200"/>
              <a:gd name="connsiteX7738" fmla="*/ 1209293 w 1807195"/>
              <a:gd name="connsiteY7738" fmla="*/ 669538 h 1503200"/>
              <a:gd name="connsiteX7739" fmla="*/ 1210994 w 1807195"/>
              <a:gd name="connsiteY7739" fmla="*/ 668631 h 1503200"/>
              <a:gd name="connsiteX7740" fmla="*/ 1214961 w 1807195"/>
              <a:gd name="connsiteY7740" fmla="*/ 667157 h 1503200"/>
              <a:gd name="connsiteX7741" fmla="*/ 1217228 w 1807195"/>
              <a:gd name="connsiteY7741" fmla="*/ 665910 h 1503200"/>
              <a:gd name="connsiteX7742" fmla="*/ 1222215 w 1807195"/>
              <a:gd name="connsiteY7742" fmla="*/ 662057 h 1503200"/>
              <a:gd name="connsiteX7743" fmla="*/ 1222668 w 1807195"/>
              <a:gd name="connsiteY7743" fmla="*/ 660697 h 1503200"/>
              <a:gd name="connsiteX7744" fmla="*/ 1222668 w 1807195"/>
              <a:gd name="connsiteY7744" fmla="*/ 658770 h 1503200"/>
              <a:gd name="connsiteX7745" fmla="*/ 1222668 w 1807195"/>
              <a:gd name="connsiteY7745" fmla="*/ 657296 h 1503200"/>
              <a:gd name="connsiteX7746" fmla="*/ 1221308 w 1807195"/>
              <a:gd name="connsiteY7746" fmla="*/ 655483 h 1503200"/>
              <a:gd name="connsiteX7747" fmla="*/ 1220288 w 1807195"/>
              <a:gd name="connsiteY7747" fmla="*/ 654576 h 1503200"/>
              <a:gd name="connsiteX7748" fmla="*/ 1218361 w 1807195"/>
              <a:gd name="connsiteY7748" fmla="*/ 654009 h 1503200"/>
              <a:gd name="connsiteX7749" fmla="*/ 1214054 w 1807195"/>
              <a:gd name="connsiteY7749" fmla="*/ 653442 h 1503200"/>
              <a:gd name="connsiteX7750" fmla="*/ 1208500 w 1807195"/>
              <a:gd name="connsiteY7750" fmla="*/ 653216 h 1503200"/>
              <a:gd name="connsiteX7751" fmla="*/ 1208500 w 1807195"/>
              <a:gd name="connsiteY7751" fmla="*/ 652196 h 1503200"/>
              <a:gd name="connsiteX7752" fmla="*/ 1212580 w 1807195"/>
              <a:gd name="connsiteY7752" fmla="*/ 650382 h 1503200"/>
              <a:gd name="connsiteX7753" fmla="*/ 1215641 w 1807195"/>
              <a:gd name="connsiteY7753" fmla="*/ 648568 h 1503200"/>
              <a:gd name="connsiteX7754" fmla="*/ 1221421 w 1807195"/>
              <a:gd name="connsiteY7754" fmla="*/ 644035 h 1503200"/>
              <a:gd name="connsiteX7755" fmla="*/ 1221421 w 1807195"/>
              <a:gd name="connsiteY7755" fmla="*/ 643241 h 1503200"/>
              <a:gd name="connsiteX7756" fmla="*/ 1220401 w 1807195"/>
              <a:gd name="connsiteY7756" fmla="*/ 641428 h 1503200"/>
              <a:gd name="connsiteX7757" fmla="*/ 1219721 w 1807195"/>
              <a:gd name="connsiteY7757" fmla="*/ 640974 h 1503200"/>
              <a:gd name="connsiteX7758" fmla="*/ 1213147 w 1807195"/>
              <a:gd name="connsiteY7758" fmla="*/ 638594 h 1503200"/>
              <a:gd name="connsiteX7759" fmla="*/ 1208613 w 1807195"/>
              <a:gd name="connsiteY7759" fmla="*/ 637914 h 1503200"/>
              <a:gd name="connsiteX7760" fmla="*/ 1204533 w 1807195"/>
              <a:gd name="connsiteY7760" fmla="*/ 638934 h 1503200"/>
              <a:gd name="connsiteX7761" fmla="*/ 1202946 w 1807195"/>
              <a:gd name="connsiteY7761" fmla="*/ 638934 h 1503200"/>
              <a:gd name="connsiteX7762" fmla="*/ 1202606 w 1807195"/>
              <a:gd name="connsiteY7762" fmla="*/ 638254 h 1503200"/>
              <a:gd name="connsiteX7763" fmla="*/ 1203399 w 1807195"/>
              <a:gd name="connsiteY7763" fmla="*/ 637007 h 1503200"/>
              <a:gd name="connsiteX7764" fmla="*/ 1202946 w 1807195"/>
              <a:gd name="connsiteY7764" fmla="*/ 635647 h 1503200"/>
              <a:gd name="connsiteX7765" fmla="*/ 1201359 w 1807195"/>
              <a:gd name="connsiteY7765" fmla="*/ 632587 h 1503200"/>
              <a:gd name="connsiteX7766" fmla="*/ 1194558 w 1807195"/>
              <a:gd name="connsiteY7766" fmla="*/ 630660 h 1503200"/>
              <a:gd name="connsiteX7767" fmla="*/ 1192291 w 1807195"/>
              <a:gd name="connsiteY7767" fmla="*/ 629300 h 1503200"/>
              <a:gd name="connsiteX7768" fmla="*/ 1194785 w 1807195"/>
              <a:gd name="connsiteY7768" fmla="*/ 628393 h 1503200"/>
              <a:gd name="connsiteX7769" fmla="*/ 1197619 w 1807195"/>
              <a:gd name="connsiteY7769" fmla="*/ 627826 h 1503200"/>
              <a:gd name="connsiteX7770" fmla="*/ 1199772 w 1807195"/>
              <a:gd name="connsiteY7770" fmla="*/ 625106 h 1503200"/>
              <a:gd name="connsiteX7771" fmla="*/ 1200112 w 1807195"/>
              <a:gd name="connsiteY7771" fmla="*/ 623519 h 1503200"/>
              <a:gd name="connsiteX7772" fmla="*/ 1195125 w 1807195"/>
              <a:gd name="connsiteY7772" fmla="*/ 621592 h 1503200"/>
              <a:gd name="connsiteX7773" fmla="*/ 1192518 w 1807195"/>
              <a:gd name="connsiteY7773" fmla="*/ 621592 h 1503200"/>
              <a:gd name="connsiteX7774" fmla="*/ 1187531 w 1807195"/>
              <a:gd name="connsiteY7774" fmla="*/ 621819 h 1503200"/>
              <a:gd name="connsiteX7775" fmla="*/ 1176083 w 1807195"/>
              <a:gd name="connsiteY7775" fmla="*/ 621139 h 1503200"/>
              <a:gd name="connsiteX7776" fmla="*/ 1173703 w 1807195"/>
              <a:gd name="connsiteY7776" fmla="*/ 621139 h 1503200"/>
              <a:gd name="connsiteX7777" fmla="*/ 1168602 w 1807195"/>
              <a:gd name="connsiteY7777" fmla="*/ 619552 h 1503200"/>
              <a:gd name="connsiteX7778" fmla="*/ 1161915 w 1807195"/>
              <a:gd name="connsiteY7778" fmla="*/ 616038 h 1503200"/>
              <a:gd name="connsiteX7779" fmla="*/ 1160328 w 1807195"/>
              <a:gd name="connsiteY7779" fmla="*/ 615698 h 1503200"/>
              <a:gd name="connsiteX7780" fmla="*/ 1153640 w 1807195"/>
              <a:gd name="connsiteY7780" fmla="*/ 615471 h 1503200"/>
              <a:gd name="connsiteX7781" fmla="*/ 1149786 w 1807195"/>
              <a:gd name="connsiteY7781" fmla="*/ 616038 h 1503200"/>
              <a:gd name="connsiteX7782" fmla="*/ 1145933 w 1807195"/>
              <a:gd name="connsiteY7782" fmla="*/ 617285 h 1503200"/>
              <a:gd name="connsiteX7783" fmla="*/ 1142759 w 1807195"/>
              <a:gd name="connsiteY7783" fmla="*/ 617285 h 1503200"/>
              <a:gd name="connsiteX7784" fmla="*/ 1140152 w 1807195"/>
              <a:gd name="connsiteY7784" fmla="*/ 616038 h 1503200"/>
              <a:gd name="connsiteX7785" fmla="*/ 1137885 w 1807195"/>
              <a:gd name="connsiteY7785" fmla="*/ 615471 h 1503200"/>
              <a:gd name="connsiteX7786" fmla="*/ 1135958 w 1807195"/>
              <a:gd name="connsiteY7786" fmla="*/ 615471 h 1503200"/>
              <a:gd name="connsiteX7787" fmla="*/ 1135392 w 1807195"/>
              <a:gd name="connsiteY7787" fmla="*/ 616038 h 1503200"/>
              <a:gd name="connsiteX7788" fmla="*/ 1136185 w 1807195"/>
              <a:gd name="connsiteY7788" fmla="*/ 616718 h 1503200"/>
              <a:gd name="connsiteX7789" fmla="*/ 1137205 w 1807195"/>
              <a:gd name="connsiteY7789" fmla="*/ 618305 h 1503200"/>
              <a:gd name="connsiteX7790" fmla="*/ 1137205 w 1807195"/>
              <a:gd name="connsiteY7790" fmla="*/ 619438 h 1503200"/>
              <a:gd name="connsiteX7791" fmla="*/ 1136072 w 1807195"/>
              <a:gd name="connsiteY7791" fmla="*/ 623179 h 1503200"/>
              <a:gd name="connsiteX7792" fmla="*/ 1136525 w 1807195"/>
              <a:gd name="connsiteY7792" fmla="*/ 624426 h 1503200"/>
              <a:gd name="connsiteX7793" fmla="*/ 1137545 w 1807195"/>
              <a:gd name="connsiteY7793" fmla="*/ 625899 h 1503200"/>
              <a:gd name="connsiteX7794" fmla="*/ 1137885 w 1807195"/>
              <a:gd name="connsiteY7794" fmla="*/ 627146 h 1503200"/>
              <a:gd name="connsiteX7795" fmla="*/ 1137432 w 1807195"/>
              <a:gd name="connsiteY7795" fmla="*/ 628279 h 1503200"/>
              <a:gd name="connsiteX7796" fmla="*/ 1137432 w 1807195"/>
              <a:gd name="connsiteY7796" fmla="*/ 629526 h 1503200"/>
              <a:gd name="connsiteX7797" fmla="*/ 1137998 w 1807195"/>
              <a:gd name="connsiteY7797" fmla="*/ 630886 h 1503200"/>
              <a:gd name="connsiteX7798" fmla="*/ 1137998 w 1807195"/>
              <a:gd name="connsiteY7798" fmla="*/ 631907 h 1503200"/>
              <a:gd name="connsiteX7799" fmla="*/ 1137885 w 1807195"/>
              <a:gd name="connsiteY7799" fmla="*/ 632473 h 1503200"/>
              <a:gd name="connsiteX7800" fmla="*/ 1137545 w 1807195"/>
              <a:gd name="connsiteY7800" fmla="*/ 634740 h 1503200"/>
              <a:gd name="connsiteX7801" fmla="*/ 1137545 w 1807195"/>
              <a:gd name="connsiteY7801" fmla="*/ 636100 h 1503200"/>
              <a:gd name="connsiteX7802" fmla="*/ 1138452 w 1807195"/>
              <a:gd name="connsiteY7802" fmla="*/ 639501 h 1503200"/>
              <a:gd name="connsiteX7803" fmla="*/ 1140719 w 1807195"/>
              <a:gd name="connsiteY7803" fmla="*/ 641768 h 1503200"/>
              <a:gd name="connsiteX7804" fmla="*/ 1141399 w 1807195"/>
              <a:gd name="connsiteY7804" fmla="*/ 642108 h 1503200"/>
              <a:gd name="connsiteX7805" fmla="*/ 1144006 w 1807195"/>
              <a:gd name="connsiteY7805" fmla="*/ 642108 h 1503200"/>
              <a:gd name="connsiteX7806" fmla="*/ 1148540 w 1807195"/>
              <a:gd name="connsiteY7806" fmla="*/ 644828 h 1503200"/>
              <a:gd name="connsiteX7807" fmla="*/ 1149106 w 1807195"/>
              <a:gd name="connsiteY7807" fmla="*/ 645508 h 1503200"/>
              <a:gd name="connsiteX7808" fmla="*/ 1148426 w 1807195"/>
              <a:gd name="connsiteY7808" fmla="*/ 647548 h 1503200"/>
              <a:gd name="connsiteX7809" fmla="*/ 1148426 w 1807195"/>
              <a:gd name="connsiteY7809" fmla="*/ 648795 h 1503200"/>
              <a:gd name="connsiteX7810" fmla="*/ 1147973 w 1807195"/>
              <a:gd name="connsiteY7810" fmla="*/ 649815 h 1503200"/>
              <a:gd name="connsiteX7811" fmla="*/ 1146046 w 1807195"/>
              <a:gd name="connsiteY7811" fmla="*/ 650269 h 1503200"/>
              <a:gd name="connsiteX7812" fmla="*/ 1144459 w 1807195"/>
              <a:gd name="connsiteY7812" fmla="*/ 651855 h 1503200"/>
              <a:gd name="connsiteX7813" fmla="*/ 1144006 w 1807195"/>
              <a:gd name="connsiteY7813" fmla="*/ 653329 h 1503200"/>
              <a:gd name="connsiteX7814" fmla="*/ 1144006 w 1807195"/>
              <a:gd name="connsiteY7814" fmla="*/ 654349 h 1503200"/>
              <a:gd name="connsiteX7815" fmla="*/ 1148880 w 1807195"/>
              <a:gd name="connsiteY7815" fmla="*/ 656389 h 1503200"/>
              <a:gd name="connsiteX7816" fmla="*/ 1148880 w 1807195"/>
              <a:gd name="connsiteY7816" fmla="*/ 657069 h 1503200"/>
              <a:gd name="connsiteX7817" fmla="*/ 1140492 w 1807195"/>
              <a:gd name="connsiteY7817" fmla="*/ 658316 h 1503200"/>
              <a:gd name="connsiteX7818" fmla="*/ 1139245 w 1807195"/>
              <a:gd name="connsiteY7818" fmla="*/ 658090 h 1503200"/>
              <a:gd name="connsiteX7819" fmla="*/ 1137432 w 1807195"/>
              <a:gd name="connsiteY7819" fmla="*/ 657069 h 1503200"/>
              <a:gd name="connsiteX7820" fmla="*/ 1136072 w 1807195"/>
              <a:gd name="connsiteY7820" fmla="*/ 657069 h 1503200"/>
              <a:gd name="connsiteX7821" fmla="*/ 1135505 w 1807195"/>
              <a:gd name="connsiteY7821" fmla="*/ 657296 h 1503200"/>
              <a:gd name="connsiteX7822" fmla="*/ 1134598 w 1807195"/>
              <a:gd name="connsiteY7822" fmla="*/ 658883 h 1503200"/>
              <a:gd name="connsiteX7823" fmla="*/ 1132898 w 1807195"/>
              <a:gd name="connsiteY7823" fmla="*/ 660016 h 1503200"/>
              <a:gd name="connsiteX7824" fmla="*/ 1131991 w 1807195"/>
              <a:gd name="connsiteY7824" fmla="*/ 661150 h 1503200"/>
              <a:gd name="connsiteX7825" fmla="*/ 1131084 w 1807195"/>
              <a:gd name="connsiteY7825" fmla="*/ 662737 h 1503200"/>
              <a:gd name="connsiteX7826" fmla="*/ 1130858 w 1807195"/>
              <a:gd name="connsiteY7826" fmla="*/ 664777 h 1503200"/>
              <a:gd name="connsiteX7827" fmla="*/ 1131311 w 1807195"/>
              <a:gd name="connsiteY7827" fmla="*/ 667157 h 1503200"/>
              <a:gd name="connsiteX7828" fmla="*/ 1131084 w 1807195"/>
              <a:gd name="connsiteY7828" fmla="*/ 669878 h 1503200"/>
              <a:gd name="connsiteX7829" fmla="*/ 1129951 w 1807195"/>
              <a:gd name="connsiteY7829" fmla="*/ 674298 h 1503200"/>
              <a:gd name="connsiteX7830" fmla="*/ 1126551 w 1807195"/>
              <a:gd name="connsiteY7830" fmla="*/ 684046 h 1503200"/>
              <a:gd name="connsiteX7831" fmla="*/ 1125870 w 1807195"/>
              <a:gd name="connsiteY7831" fmla="*/ 685066 h 1503200"/>
              <a:gd name="connsiteX7832" fmla="*/ 1117936 w 1807195"/>
              <a:gd name="connsiteY7832" fmla="*/ 693454 h 1503200"/>
              <a:gd name="connsiteX7833" fmla="*/ 1117369 w 1807195"/>
              <a:gd name="connsiteY7833" fmla="*/ 694360 h 1503200"/>
              <a:gd name="connsiteX7834" fmla="*/ 1115782 w 1807195"/>
              <a:gd name="connsiteY7834" fmla="*/ 697647 h 1503200"/>
              <a:gd name="connsiteX7835" fmla="*/ 1115216 w 1807195"/>
              <a:gd name="connsiteY7835" fmla="*/ 700028 h 1503200"/>
              <a:gd name="connsiteX7836" fmla="*/ 1114536 w 1807195"/>
              <a:gd name="connsiteY7836" fmla="*/ 705015 h 1503200"/>
              <a:gd name="connsiteX7837" fmla="*/ 1114082 w 1807195"/>
              <a:gd name="connsiteY7837" fmla="*/ 706262 h 1503200"/>
              <a:gd name="connsiteX7838" fmla="*/ 1113062 w 1807195"/>
              <a:gd name="connsiteY7838" fmla="*/ 707395 h 1503200"/>
              <a:gd name="connsiteX7839" fmla="*/ 1111589 w 1807195"/>
              <a:gd name="connsiteY7839" fmla="*/ 708415 h 1503200"/>
              <a:gd name="connsiteX7840" fmla="*/ 1110229 w 1807195"/>
              <a:gd name="connsiteY7840" fmla="*/ 708982 h 1503200"/>
              <a:gd name="connsiteX7841" fmla="*/ 1108982 w 1807195"/>
              <a:gd name="connsiteY7841" fmla="*/ 708982 h 1503200"/>
              <a:gd name="connsiteX7842" fmla="*/ 1106715 w 1807195"/>
              <a:gd name="connsiteY7842" fmla="*/ 710796 h 1503200"/>
              <a:gd name="connsiteX7843" fmla="*/ 1103428 w 1807195"/>
              <a:gd name="connsiteY7843" fmla="*/ 714083 h 1503200"/>
              <a:gd name="connsiteX7844" fmla="*/ 1099687 w 1807195"/>
              <a:gd name="connsiteY7844" fmla="*/ 717256 h 1503200"/>
              <a:gd name="connsiteX7845" fmla="*/ 1098554 w 1807195"/>
              <a:gd name="connsiteY7845" fmla="*/ 717710 h 1503200"/>
              <a:gd name="connsiteX7846" fmla="*/ 1097760 w 1807195"/>
              <a:gd name="connsiteY7846" fmla="*/ 717710 h 1503200"/>
              <a:gd name="connsiteX7847" fmla="*/ 1097080 w 1807195"/>
              <a:gd name="connsiteY7847" fmla="*/ 717030 h 1503200"/>
              <a:gd name="connsiteX7848" fmla="*/ 1096514 w 1807195"/>
              <a:gd name="connsiteY7848" fmla="*/ 716123 h 1503200"/>
              <a:gd name="connsiteX7849" fmla="*/ 1095380 w 1807195"/>
              <a:gd name="connsiteY7849" fmla="*/ 712043 h 1503200"/>
              <a:gd name="connsiteX7850" fmla="*/ 1094813 w 1807195"/>
              <a:gd name="connsiteY7850" fmla="*/ 710909 h 1503200"/>
              <a:gd name="connsiteX7851" fmla="*/ 1084612 w 1807195"/>
              <a:gd name="connsiteY7851" fmla="*/ 700708 h 1503200"/>
              <a:gd name="connsiteX7852" fmla="*/ 1080532 w 1807195"/>
              <a:gd name="connsiteY7852" fmla="*/ 695381 h 1503200"/>
              <a:gd name="connsiteX7853" fmla="*/ 1078152 w 1807195"/>
              <a:gd name="connsiteY7853" fmla="*/ 688353 h 1503200"/>
              <a:gd name="connsiteX7854" fmla="*/ 1077925 w 1807195"/>
              <a:gd name="connsiteY7854" fmla="*/ 686880 h 1503200"/>
              <a:gd name="connsiteX7855" fmla="*/ 1077925 w 1807195"/>
              <a:gd name="connsiteY7855" fmla="*/ 680192 h 1503200"/>
              <a:gd name="connsiteX7856" fmla="*/ 1077245 w 1807195"/>
              <a:gd name="connsiteY7856" fmla="*/ 676565 h 1503200"/>
              <a:gd name="connsiteX7857" fmla="*/ 1077471 w 1807195"/>
              <a:gd name="connsiteY7857" fmla="*/ 675432 h 1503200"/>
              <a:gd name="connsiteX7858" fmla="*/ 1079738 w 1807195"/>
              <a:gd name="connsiteY7858" fmla="*/ 673505 h 1503200"/>
              <a:gd name="connsiteX7859" fmla="*/ 1080305 w 1807195"/>
              <a:gd name="connsiteY7859" fmla="*/ 673505 h 1503200"/>
              <a:gd name="connsiteX7860" fmla="*/ 1081552 w 1807195"/>
              <a:gd name="connsiteY7860" fmla="*/ 676338 h 1503200"/>
              <a:gd name="connsiteX7861" fmla="*/ 1082232 w 1807195"/>
              <a:gd name="connsiteY7861" fmla="*/ 676905 h 1503200"/>
              <a:gd name="connsiteX7862" fmla="*/ 1084726 w 1807195"/>
              <a:gd name="connsiteY7862" fmla="*/ 677245 h 1503200"/>
              <a:gd name="connsiteX7863" fmla="*/ 1086766 w 1807195"/>
              <a:gd name="connsiteY7863" fmla="*/ 677018 h 1503200"/>
              <a:gd name="connsiteX7864" fmla="*/ 1087559 w 1807195"/>
              <a:gd name="connsiteY7864" fmla="*/ 676338 h 1503200"/>
              <a:gd name="connsiteX7865" fmla="*/ 1088126 w 1807195"/>
              <a:gd name="connsiteY7865" fmla="*/ 675092 h 1503200"/>
              <a:gd name="connsiteX7866" fmla="*/ 1088466 w 1807195"/>
              <a:gd name="connsiteY7866" fmla="*/ 673391 h 1503200"/>
              <a:gd name="connsiteX7867" fmla="*/ 1088466 w 1807195"/>
              <a:gd name="connsiteY7867" fmla="*/ 671124 h 1503200"/>
              <a:gd name="connsiteX7868" fmla="*/ 1088126 w 1807195"/>
              <a:gd name="connsiteY7868" fmla="*/ 669424 h 1503200"/>
              <a:gd name="connsiteX7869" fmla="*/ 1087333 w 1807195"/>
              <a:gd name="connsiteY7869" fmla="*/ 668291 h 1503200"/>
              <a:gd name="connsiteX7870" fmla="*/ 1086426 w 1807195"/>
              <a:gd name="connsiteY7870" fmla="*/ 665004 h 1503200"/>
              <a:gd name="connsiteX7871" fmla="*/ 1085292 w 1807195"/>
              <a:gd name="connsiteY7871" fmla="*/ 659450 h 1503200"/>
              <a:gd name="connsiteX7872" fmla="*/ 1083706 w 1807195"/>
              <a:gd name="connsiteY7872" fmla="*/ 655483 h 1503200"/>
              <a:gd name="connsiteX7873" fmla="*/ 1079965 w 1807195"/>
              <a:gd name="connsiteY7873" fmla="*/ 651515 h 1503200"/>
              <a:gd name="connsiteX7874" fmla="*/ 1078038 w 1807195"/>
              <a:gd name="connsiteY7874" fmla="*/ 650042 h 1503200"/>
              <a:gd name="connsiteX7875" fmla="*/ 1071464 w 1807195"/>
              <a:gd name="connsiteY7875" fmla="*/ 645962 h 1503200"/>
              <a:gd name="connsiteX7876" fmla="*/ 1067837 w 1807195"/>
              <a:gd name="connsiteY7876" fmla="*/ 643014 h 1503200"/>
              <a:gd name="connsiteX7877" fmla="*/ 1065003 w 1807195"/>
              <a:gd name="connsiteY7877" fmla="*/ 639727 h 1503200"/>
              <a:gd name="connsiteX7878" fmla="*/ 1062850 w 1807195"/>
              <a:gd name="connsiteY7878" fmla="*/ 637914 h 1503200"/>
              <a:gd name="connsiteX7879" fmla="*/ 1059903 w 1807195"/>
              <a:gd name="connsiteY7879" fmla="*/ 637914 h 1503200"/>
              <a:gd name="connsiteX7880" fmla="*/ 1058203 w 1807195"/>
              <a:gd name="connsiteY7880" fmla="*/ 638367 h 1503200"/>
              <a:gd name="connsiteX7881" fmla="*/ 1056729 w 1807195"/>
              <a:gd name="connsiteY7881" fmla="*/ 639501 h 1503200"/>
              <a:gd name="connsiteX7882" fmla="*/ 1052649 w 1807195"/>
              <a:gd name="connsiteY7882" fmla="*/ 645055 h 1503200"/>
              <a:gd name="connsiteX7883" fmla="*/ 1050268 w 1807195"/>
              <a:gd name="connsiteY7883" fmla="*/ 647775 h 1503200"/>
              <a:gd name="connsiteX7884" fmla="*/ 1049135 w 1807195"/>
              <a:gd name="connsiteY7884" fmla="*/ 650949 h 1503200"/>
              <a:gd name="connsiteX7885" fmla="*/ 1048455 w 1807195"/>
              <a:gd name="connsiteY7885" fmla="*/ 655596 h 1503200"/>
              <a:gd name="connsiteX7886" fmla="*/ 1047775 w 1807195"/>
              <a:gd name="connsiteY7886" fmla="*/ 658543 h 1503200"/>
              <a:gd name="connsiteX7887" fmla="*/ 1045734 w 1807195"/>
              <a:gd name="connsiteY7887" fmla="*/ 662737 h 1503200"/>
              <a:gd name="connsiteX7888" fmla="*/ 1045508 w 1807195"/>
              <a:gd name="connsiteY7888" fmla="*/ 663984 h 1503200"/>
              <a:gd name="connsiteX7889" fmla="*/ 1045848 w 1807195"/>
              <a:gd name="connsiteY7889" fmla="*/ 666817 h 1503200"/>
              <a:gd name="connsiteX7890" fmla="*/ 1045508 w 1807195"/>
              <a:gd name="connsiteY7890" fmla="*/ 667951 h 1503200"/>
              <a:gd name="connsiteX7891" fmla="*/ 1043354 w 1807195"/>
              <a:gd name="connsiteY7891" fmla="*/ 671464 h 1503200"/>
              <a:gd name="connsiteX7892" fmla="*/ 1041087 w 1807195"/>
              <a:gd name="connsiteY7892" fmla="*/ 673731 h 1503200"/>
              <a:gd name="connsiteX7893" fmla="*/ 1040294 w 1807195"/>
              <a:gd name="connsiteY7893" fmla="*/ 674978 h 1503200"/>
              <a:gd name="connsiteX7894" fmla="*/ 1039954 w 1807195"/>
              <a:gd name="connsiteY7894" fmla="*/ 676338 h 1503200"/>
              <a:gd name="connsiteX7895" fmla="*/ 1039387 w 1807195"/>
              <a:gd name="connsiteY7895" fmla="*/ 676792 h 1503200"/>
              <a:gd name="connsiteX7896" fmla="*/ 1038480 w 1807195"/>
              <a:gd name="connsiteY7896" fmla="*/ 676452 h 1503200"/>
              <a:gd name="connsiteX7897" fmla="*/ 1037687 w 1807195"/>
              <a:gd name="connsiteY7897" fmla="*/ 675545 h 1503200"/>
              <a:gd name="connsiteX7898" fmla="*/ 1037007 w 1807195"/>
              <a:gd name="connsiteY7898" fmla="*/ 674071 h 1503200"/>
              <a:gd name="connsiteX7899" fmla="*/ 1036100 w 1807195"/>
              <a:gd name="connsiteY7899" fmla="*/ 673391 h 1503200"/>
              <a:gd name="connsiteX7900" fmla="*/ 1034853 w 1807195"/>
              <a:gd name="connsiteY7900" fmla="*/ 671578 h 1503200"/>
              <a:gd name="connsiteX7901" fmla="*/ 1032700 w 1807195"/>
              <a:gd name="connsiteY7901" fmla="*/ 670104 h 1503200"/>
              <a:gd name="connsiteX7902" fmla="*/ 1031793 w 1807195"/>
              <a:gd name="connsiteY7902" fmla="*/ 668517 h 1503200"/>
              <a:gd name="connsiteX7903" fmla="*/ 1032813 w 1807195"/>
              <a:gd name="connsiteY7903" fmla="*/ 663304 h 1503200"/>
              <a:gd name="connsiteX7904" fmla="*/ 1033153 w 1807195"/>
              <a:gd name="connsiteY7904" fmla="*/ 660356 h 1503200"/>
              <a:gd name="connsiteX7905" fmla="*/ 1032473 w 1807195"/>
              <a:gd name="connsiteY7905" fmla="*/ 656616 h 1503200"/>
              <a:gd name="connsiteX7906" fmla="*/ 1032473 w 1807195"/>
              <a:gd name="connsiteY7906" fmla="*/ 655369 h 1503200"/>
              <a:gd name="connsiteX7907" fmla="*/ 1033946 w 1807195"/>
              <a:gd name="connsiteY7907" fmla="*/ 653669 h 1503200"/>
              <a:gd name="connsiteX7908" fmla="*/ 1033720 w 1807195"/>
              <a:gd name="connsiteY7908" fmla="*/ 652989 h 1503200"/>
              <a:gd name="connsiteX7909" fmla="*/ 1031453 w 1807195"/>
              <a:gd name="connsiteY7909" fmla="*/ 650495 h 1503200"/>
              <a:gd name="connsiteX7910" fmla="*/ 1028279 w 1807195"/>
              <a:gd name="connsiteY7910" fmla="*/ 644375 h 1503200"/>
              <a:gd name="connsiteX7911" fmla="*/ 1018191 w 1807195"/>
              <a:gd name="connsiteY7911" fmla="*/ 637347 h 1503200"/>
              <a:gd name="connsiteX7912" fmla="*/ 1018531 w 1807195"/>
              <a:gd name="connsiteY7912" fmla="*/ 636667 h 1503200"/>
              <a:gd name="connsiteX7913" fmla="*/ 1020005 w 1807195"/>
              <a:gd name="connsiteY7913" fmla="*/ 636667 h 1503200"/>
              <a:gd name="connsiteX7914" fmla="*/ 1021818 w 1807195"/>
              <a:gd name="connsiteY7914" fmla="*/ 635987 h 1503200"/>
              <a:gd name="connsiteX7915" fmla="*/ 1022498 w 1807195"/>
              <a:gd name="connsiteY7915" fmla="*/ 635987 h 1503200"/>
              <a:gd name="connsiteX7916" fmla="*/ 1022045 w 1807195"/>
              <a:gd name="connsiteY7916" fmla="*/ 637007 h 1503200"/>
              <a:gd name="connsiteX7917" fmla="*/ 1022952 w 1807195"/>
              <a:gd name="connsiteY7917" fmla="*/ 637574 h 1503200"/>
              <a:gd name="connsiteX7918" fmla="*/ 1025219 w 1807195"/>
              <a:gd name="connsiteY7918" fmla="*/ 637914 h 1503200"/>
              <a:gd name="connsiteX7919" fmla="*/ 1026692 w 1807195"/>
              <a:gd name="connsiteY7919" fmla="*/ 637007 h 1503200"/>
              <a:gd name="connsiteX7920" fmla="*/ 1027259 w 1807195"/>
              <a:gd name="connsiteY7920" fmla="*/ 634854 h 1503200"/>
              <a:gd name="connsiteX7921" fmla="*/ 1028166 w 1807195"/>
              <a:gd name="connsiteY7921" fmla="*/ 633040 h 1503200"/>
              <a:gd name="connsiteX7922" fmla="*/ 1029526 w 1807195"/>
              <a:gd name="connsiteY7922" fmla="*/ 631680 h 1503200"/>
              <a:gd name="connsiteX7923" fmla="*/ 1031113 w 1807195"/>
              <a:gd name="connsiteY7923" fmla="*/ 631000 h 1503200"/>
              <a:gd name="connsiteX7924" fmla="*/ 1033040 w 1807195"/>
              <a:gd name="connsiteY7924" fmla="*/ 631000 h 1503200"/>
              <a:gd name="connsiteX7925" fmla="*/ 1035080 w 1807195"/>
              <a:gd name="connsiteY7925" fmla="*/ 630546 h 1503200"/>
              <a:gd name="connsiteX7926" fmla="*/ 1034400 w 1807195"/>
              <a:gd name="connsiteY7926" fmla="*/ 629866 h 1503200"/>
              <a:gd name="connsiteX7927" fmla="*/ 1032246 w 1807195"/>
              <a:gd name="connsiteY7927" fmla="*/ 628733 h 1503200"/>
              <a:gd name="connsiteX7928" fmla="*/ 1029979 w 1807195"/>
              <a:gd name="connsiteY7928" fmla="*/ 628279 h 1503200"/>
              <a:gd name="connsiteX7929" fmla="*/ 1027486 w 1807195"/>
              <a:gd name="connsiteY7929" fmla="*/ 628506 h 1503200"/>
              <a:gd name="connsiteX7930" fmla="*/ 1024085 w 1807195"/>
              <a:gd name="connsiteY7930" fmla="*/ 628279 h 1503200"/>
              <a:gd name="connsiteX7931" fmla="*/ 1017171 w 1807195"/>
              <a:gd name="connsiteY7931" fmla="*/ 627146 h 1503200"/>
              <a:gd name="connsiteX7932" fmla="*/ 1014111 w 1807195"/>
              <a:gd name="connsiteY7932" fmla="*/ 627826 h 1503200"/>
              <a:gd name="connsiteX7933" fmla="*/ 1014337 w 1807195"/>
              <a:gd name="connsiteY7933" fmla="*/ 627373 h 1503200"/>
              <a:gd name="connsiteX7934" fmla="*/ 1016831 w 1807195"/>
              <a:gd name="connsiteY7934" fmla="*/ 625672 h 1503200"/>
              <a:gd name="connsiteX7935" fmla="*/ 1019551 w 1807195"/>
              <a:gd name="connsiteY7935" fmla="*/ 624199 h 1503200"/>
              <a:gd name="connsiteX7936" fmla="*/ 1020005 w 1807195"/>
              <a:gd name="connsiteY7936" fmla="*/ 623519 h 1503200"/>
              <a:gd name="connsiteX7937" fmla="*/ 1018985 w 1807195"/>
              <a:gd name="connsiteY7937" fmla="*/ 623179 h 1503200"/>
              <a:gd name="connsiteX7938" fmla="*/ 1015244 w 1807195"/>
              <a:gd name="connsiteY7938" fmla="*/ 622952 h 1503200"/>
              <a:gd name="connsiteX7939" fmla="*/ 1012184 w 1807195"/>
              <a:gd name="connsiteY7939" fmla="*/ 624312 h 1503200"/>
              <a:gd name="connsiteX7940" fmla="*/ 1008217 w 1807195"/>
              <a:gd name="connsiteY7940" fmla="*/ 627033 h 1503200"/>
              <a:gd name="connsiteX7941" fmla="*/ 1004363 w 1807195"/>
              <a:gd name="connsiteY7941" fmla="*/ 627599 h 1503200"/>
              <a:gd name="connsiteX7942" fmla="*/ 998242 w 1807195"/>
              <a:gd name="connsiteY7942" fmla="*/ 624766 h 1503200"/>
              <a:gd name="connsiteX7943" fmla="*/ 997222 w 1807195"/>
              <a:gd name="connsiteY7943" fmla="*/ 623519 h 1503200"/>
              <a:gd name="connsiteX7944" fmla="*/ 997789 w 1807195"/>
              <a:gd name="connsiteY7944" fmla="*/ 622725 h 1503200"/>
              <a:gd name="connsiteX7945" fmla="*/ 996089 w 1807195"/>
              <a:gd name="connsiteY7945" fmla="*/ 621932 h 1503200"/>
              <a:gd name="connsiteX7946" fmla="*/ 992348 w 1807195"/>
              <a:gd name="connsiteY7946" fmla="*/ 621479 h 1503200"/>
              <a:gd name="connsiteX7947" fmla="*/ 989288 w 1807195"/>
              <a:gd name="connsiteY7947" fmla="*/ 622385 h 1503200"/>
              <a:gd name="connsiteX7948" fmla="*/ 986001 w 1807195"/>
              <a:gd name="connsiteY7948" fmla="*/ 622725 h 1503200"/>
              <a:gd name="connsiteX7949" fmla="*/ 984981 w 1807195"/>
              <a:gd name="connsiteY7949" fmla="*/ 622725 h 1503200"/>
              <a:gd name="connsiteX7950" fmla="*/ 984301 w 1807195"/>
              <a:gd name="connsiteY7950" fmla="*/ 622045 h 1503200"/>
              <a:gd name="connsiteX7951" fmla="*/ 987134 w 1807195"/>
              <a:gd name="connsiteY7951" fmla="*/ 620232 h 1503200"/>
              <a:gd name="connsiteX7952" fmla="*/ 996655 w 1807195"/>
              <a:gd name="connsiteY7952" fmla="*/ 613204 h 1503200"/>
              <a:gd name="connsiteX7953" fmla="*/ 1001076 w 1807195"/>
              <a:gd name="connsiteY7953" fmla="*/ 609577 h 1503200"/>
              <a:gd name="connsiteX7954" fmla="*/ 1003003 w 1807195"/>
              <a:gd name="connsiteY7954" fmla="*/ 607424 h 1503200"/>
              <a:gd name="connsiteX7955" fmla="*/ 1001303 w 1807195"/>
              <a:gd name="connsiteY7955" fmla="*/ 606177 h 1503200"/>
              <a:gd name="connsiteX7956" fmla="*/ 999829 w 1807195"/>
              <a:gd name="connsiteY7956" fmla="*/ 605610 h 1503200"/>
              <a:gd name="connsiteX7957" fmla="*/ 993255 w 1807195"/>
              <a:gd name="connsiteY7957" fmla="*/ 605610 h 1503200"/>
              <a:gd name="connsiteX7958" fmla="*/ 991895 w 1807195"/>
              <a:gd name="connsiteY7958" fmla="*/ 604817 h 1503200"/>
              <a:gd name="connsiteX7959" fmla="*/ 993028 w 1807195"/>
              <a:gd name="connsiteY7959" fmla="*/ 603003 h 1503200"/>
              <a:gd name="connsiteX7960" fmla="*/ 994955 w 1807195"/>
              <a:gd name="connsiteY7960" fmla="*/ 600963 h 1503200"/>
              <a:gd name="connsiteX7961" fmla="*/ 995862 w 1807195"/>
              <a:gd name="connsiteY7961" fmla="*/ 599603 h 1503200"/>
              <a:gd name="connsiteX7962" fmla="*/ 996429 w 1807195"/>
              <a:gd name="connsiteY7962" fmla="*/ 599376 h 1503200"/>
              <a:gd name="connsiteX7963" fmla="*/ 998129 w 1807195"/>
              <a:gd name="connsiteY7963" fmla="*/ 601076 h 1503200"/>
              <a:gd name="connsiteX7964" fmla="*/ 999943 w 1807195"/>
              <a:gd name="connsiteY7964" fmla="*/ 602210 h 1503200"/>
              <a:gd name="connsiteX7965" fmla="*/ 1002549 w 1807195"/>
              <a:gd name="connsiteY7965" fmla="*/ 603230 h 1503200"/>
              <a:gd name="connsiteX7966" fmla="*/ 1005383 w 1807195"/>
              <a:gd name="connsiteY7966" fmla="*/ 603683 h 1503200"/>
              <a:gd name="connsiteX7967" fmla="*/ 1010370 w 1807195"/>
              <a:gd name="connsiteY7967" fmla="*/ 603117 h 1503200"/>
              <a:gd name="connsiteX7968" fmla="*/ 1011277 w 1807195"/>
              <a:gd name="connsiteY7968" fmla="*/ 602550 h 1503200"/>
              <a:gd name="connsiteX7969" fmla="*/ 1011277 w 1807195"/>
              <a:gd name="connsiteY7969" fmla="*/ 601870 h 1503200"/>
              <a:gd name="connsiteX7970" fmla="*/ 1009577 w 1807195"/>
              <a:gd name="connsiteY7970" fmla="*/ 599716 h 1503200"/>
              <a:gd name="connsiteX7971" fmla="*/ 1008330 w 1807195"/>
              <a:gd name="connsiteY7971" fmla="*/ 597109 h 1503200"/>
              <a:gd name="connsiteX7972" fmla="*/ 1007423 w 1807195"/>
              <a:gd name="connsiteY7972" fmla="*/ 596089 h 1503200"/>
              <a:gd name="connsiteX7973" fmla="*/ 1006176 w 1807195"/>
              <a:gd name="connsiteY7973" fmla="*/ 595522 h 1503200"/>
              <a:gd name="connsiteX7974" fmla="*/ 1005043 w 1807195"/>
              <a:gd name="connsiteY7974" fmla="*/ 595976 h 1503200"/>
              <a:gd name="connsiteX7975" fmla="*/ 1004023 w 1807195"/>
              <a:gd name="connsiteY7975" fmla="*/ 597449 h 1503200"/>
              <a:gd name="connsiteX7976" fmla="*/ 1002889 w 1807195"/>
              <a:gd name="connsiteY7976" fmla="*/ 597789 h 1503200"/>
              <a:gd name="connsiteX7977" fmla="*/ 1001529 w 1807195"/>
              <a:gd name="connsiteY7977" fmla="*/ 597109 h 1503200"/>
              <a:gd name="connsiteX7978" fmla="*/ 1000963 w 1807195"/>
              <a:gd name="connsiteY7978" fmla="*/ 596542 h 1503200"/>
              <a:gd name="connsiteX7979" fmla="*/ 1001643 w 1807195"/>
              <a:gd name="connsiteY7979" fmla="*/ 594616 h 1503200"/>
              <a:gd name="connsiteX7980" fmla="*/ 1001416 w 1807195"/>
              <a:gd name="connsiteY7980" fmla="*/ 593709 h 1503200"/>
              <a:gd name="connsiteX7981" fmla="*/ 998015 w 1807195"/>
              <a:gd name="connsiteY7981" fmla="*/ 589628 h 1503200"/>
              <a:gd name="connsiteX7982" fmla="*/ 995975 w 1807195"/>
              <a:gd name="connsiteY7982" fmla="*/ 585094 h 1503200"/>
              <a:gd name="connsiteX7983" fmla="*/ 995182 w 1807195"/>
              <a:gd name="connsiteY7983" fmla="*/ 584074 h 1503200"/>
              <a:gd name="connsiteX7984" fmla="*/ 994502 w 1807195"/>
              <a:gd name="connsiteY7984" fmla="*/ 583394 h 1503200"/>
              <a:gd name="connsiteX7985" fmla="*/ 990875 w 1807195"/>
              <a:gd name="connsiteY7985" fmla="*/ 581694 h 1503200"/>
              <a:gd name="connsiteX7986" fmla="*/ 989401 w 1807195"/>
              <a:gd name="connsiteY7986" fmla="*/ 580674 h 1503200"/>
              <a:gd name="connsiteX7987" fmla="*/ 986454 w 1807195"/>
              <a:gd name="connsiteY7987" fmla="*/ 577500 h 1503200"/>
              <a:gd name="connsiteX7988" fmla="*/ 982827 w 1807195"/>
              <a:gd name="connsiteY7988" fmla="*/ 575913 h 1503200"/>
              <a:gd name="connsiteX7989" fmla="*/ 982374 w 1807195"/>
              <a:gd name="connsiteY7989" fmla="*/ 575347 h 1503200"/>
              <a:gd name="connsiteX7990" fmla="*/ 983621 w 1807195"/>
              <a:gd name="connsiteY7990" fmla="*/ 573986 h 1503200"/>
              <a:gd name="connsiteX7991" fmla="*/ 983961 w 1807195"/>
              <a:gd name="connsiteY7991" fmla="*/ 572853 h 1503200"/>
              <a:gd name="connsiteX7992" fmla="*/ 984414 w 1807195"/>
              <a:gd name="connsiteY7992" fmla="*/ 566619 h 1503200"/>
              <a:gd name="connsiteX7993" fmla="*/ 984414 w 1807195"/>
              <a:gd name="connsiteY7993" fmla="*/ 564465 h 1503200"/>
              <a:gd name="connsiteX7994" fmla="*/ 983054 w 1807195"/>
              <a:gd name="connsiteY7994" fmla="*/ 558798 h 1503200"/>
              <a:gd name="connsiteX7995" fmla="*/ 982374 w 1807195"/>
              <a:gd name="connsiteY7995" fmla="*/ 557211 h 1503200"/>
              <a:gd name="connsiteX7996" fmla="*/ 981354 w 1807195"/>
              <a:gd name="connsiteY7996" fmla="*/ 555738 h 1503200"/>
              <a:gd name="connsiteX7997" fmla="*/ 976706 w 1807195"/>
              <a:gd name="connsiteY7997" fmla="*/ 550637 h 1503200"/>
              <a:gd name="connsiteX7998" fmla="*/ 973646 w 1807195"/>
              <a:gd name="connsiteY7998" fmla="*/ 548144 h 1503200"/>
              <a:gd name="connsiteX7999" fmla="*/ 970246 w 1807195"/>
              <a:gd name="connsiteY7999" fmla="*/ 546217 h 1503200"/>
              <a:gd name="connsiteX8000" fmla="*/ 966392 w 1807195"/>
              <a:gd name="connsiteY8000" fmla="*/ 543383 h 1503200"/>
              <a:gd name="connsiteX8001" fmla="*/ 966052 w 1807195"/>
              <a:gd name="connsiteY8001" fmla="*/ 541909 h 1503200"/>
              <a:gd name="connsiteX8002" fmla="*/ 966732 w 1807195"/>
              <a:gd name="connsiteY8002" fmla="*/ 540209 h 1503200"/>
              <a:gd name="connsiteX8003" fmla="*/ 966732 w 1807195"/>
              <a:gd name="connsiteY8003" fmla="*/ 539189 h 1503200"/>
              <a:gd name="connsiteX8004" fmla="*/ 965485 w 1807195"/>
              <a:gd name="connsiteY8004" fmla="*/ 538282 h 1503200"/>
              <a:gd name="connsiteX8005" fmla="*/ 959818 w 1807195"/>
              <a:gd name="connsiteY8005" fmla="*/ 538056 h 1503200"/>
              <a:gd name="connsiteX8006" fmla="*/ 958118 w 1807195"/>
              <a:gd name="connsiteY8006" fmla="*/ 538622 h 1503200"/>
              <a:gd name="connsiteX8007" fmla="*/ 955284 w 1807195"/>
              <a:gd name="connsiteY8007" fmla="*/ 538396 h 1503200"/>
              <a:gd name="connsiteX8008" fmla="*/ 951770 w 1807195"/>
              <a:gd name="connsiteY8008" fmla="*/ 534995 h 1503200"/>
              <a:gd name="connsiteX8009" fmla="*/ 951544 w 1807195"/>
              <a:gd name="connsiteY8009" fmla="*/ 532275 h 1503200"/>
              <a:gd name="connsiteX8010" fmla="*/ 950183 w 1807195"/>
              <a:gd name="connsiteY8010" fmla="*/ 529668 h 1503200"/>
              <a:gd name="connsiteX8011" fmla="*/ 949050 w 1807195"/>
              <a:gd name="connsiteY8011" fmla="*/ 529328 h 1503200"/>
              <a:gd name="connsiteX8012" fmla="*/ 946556 w 1807195"/>
              <a:gd name="connsiteY8012" fmla="*/ 529328 h 1503200"/>
              <a:gd name="connsiteX8013" fmla="*/ 943496 w 1807195"/>
              <a:gd name="connsiteY8013" fmla="*/ 530348 h 1503200"/>
              <a:gd name="connsiteX8014" fmla="*/ 937035 w 1807195"/>
              <a:gd name="connsiteY8014" fmla="*/ 532842 h 1503200"/>
              <a:gd name="connsiteX8015" fmla="*/ 930688 w 1807195"/>
              <a:gd name="connsiteY8015" fmla="*/ 538056 h 1503200"/>
              <a:gd name="connsiteX8016" fmla="*/ 928534 w 1807195"/>
              <a:gd name="connsiteY8016" fmla="*/ 541796 h 1503200"/>
              <a:gd name="connsiteX8017" fmla="*/ 924000 w 1807195"/>
              <a:gd name="connsiteY8017" fmla="*/ 545310 h 1503200"/>
              <a:gd name="connsiteX8018" fmla="*/ 923320 w 1807195"/>
              <a:gd name="connsiteY8018" fmla="*/ 546330 h 1503200"/>
              <a:gd name="connsiteX8019" fmla="*/ 924227 w 1807195"/>
              <a:gd name="connsiteY8019" fmla="*/ 548257 h 1503200"/>
              <a:gd name="connsiteX8020" fmla="*/ 925361 w 1807195"/>
              <a:gd name="connsiteY8020" fmla="*/ 548710 h 1503200"/>
              <a:gd name="connsiteX8021" fmla="*/ 927401 w 1807195"/>
              <a:gd name="connsiteY8021" fmla="*/ 549164 h 1503200"/>
              <a:gd name="connsiteX8022" fmla="*/ 932048 w 1807195"/>
              <a:gd name="connsiteY8022" fmla="*/ 549164 h 1503200"/>
              <a:gd name="connsiteX8023" fmla="*/ 932841 w 1807195"/>
              <a:gd name="connsiteY8023" fmla="*/ 549617 h 1503200"/>
              <a:gd name="connsiteX8024" fmla="*/ 932048 w 1807195"/>
              <a:gd name="connsiteY8024" fmla="*/ 550864 h 1503200"/>
              <a:gd name="connsiteX8025" fmla="*/ 929668 w 1807195"/>
              <a:gd name="connsiteY8025" fmla="*/ 555851 h 1503200"/>
              <a:gd name="connsiteX8026" fmla="*/ 928307 w 1807195"/>
              <a:gd name="connsiteY8026" fmla="*/ 556531 h 1503200"/>
              <a:gd name="connsiteX8027" fmla="*/ 926381 w 1807195"/>
              <a:gd name="connsiteY8027" fmla="*/ 556191 h 1503200"/>
              <a:gd name="connsiteX8028" fmla="*/ 923774 w 1807195"/>
              <a:gd name="connsiteY8028" fmla="*/ 554831 h 1503200"/>
              <a:gd name="connsiteX8029" fmla="*/ 922300 w 1807195"/>
              <a:gd name="connsiteY8029" fmla="*/ 553584 h 1503200"/>
              <a:gd name="connsiteX8030" fmla="*/ 920827 w 1807195"/>
              <a:gd name="connsiteY8030" fmla="*/ 552904 h 1503200"/>
              <a:gd name="connsiteX8031" fmla="*/ 919466 w 1807195"/>
              <a:gd name="connsiteY8031" fmla="*/ 552904 h 1503200"/>
              <a:gd name="connsiteX8032" fmla="*/ 917880 w 1807195"/>
              <a:gd name="connsiteY8032" fmla="*/ 553471 h 1503200"/>
              <a:gd name="connsiteX8033" fmla="*/ 915159 w 1807195"/>
              <a:gd name="connsiteY8033" fmla="*/ 555851 h 1503200"/>
              <a:gd name="connsiteX8034" fmla="*/ 912439 w 1807195"/>
              <a:gd name="connsiteY8034" fmla="*/ 558458 h 1503200"/>
              <a:gd name="connsiteX8035" fmla="*/ 911646 w 1807195"/>
              <a:gd name="connsiteY8035" fmla="*/ 559818 h 1503200"/>
              <a:gd name="connsiteX8036" fmla="*/ 912212 w 1807195"/>
              <a:gd name="connsiteY8036" fmla="*/ 562425 h 1503200"/>
              <a:gd name="connsiteX8037" fmla="*/ 911759 w 1807195"/>
              <a:gd name="connsiteY8037" fmla="*/ 563105 h 1503200"/>
              <a:gd name="connsiteX8038" fmla="*/ 910512 w 1807195"/>
              <a:gd name="connsiteY8038" fmla="*/ 563785 h 1503200"/>
              <a:gd name="connsiteX8039" fmla="*/ 910059 w 1807195"/>
              <a:gd name="connsiteY8039" fmla="*/ 564465 h 1503200"/>
              <a:gd name="connsiteX8040" fmla="*/ 911192 w 1807195"/>
              <a:gd name="connsiteY8040" fmla="*/ 566732 h 1503200"/>
              <a:gd name="connsiteX8041" fmla="*/ 910739 w 1807195"/>
              <a:gd name="connsiteY8041" fmla="*/ 569453 h 1503200"/>
              <a:gd name="connsiteX8042" fmla="*/ 909492 w 1807195"/>
              <a:gd name="connsiteY8042" fmla="*/ 573986 h 1503200"/>
              <a:gd name="connsiteX8043" fmla="*/ 909492 w 1807195"/>
              <a:gd name="connsiteY8043" fmla="*/ 577274 h 1503200"/>
              <a:gd name="connsiteX8044" fmla="*/ 913459 w 1807195"/>
              <a:gd name="connsiteY8044" fmla="*/ 582487 h 1503200"/>
              <a:gd name="connsiteX8045" fmla="*/ 915499 w 1807195"/>
              <a:gd name="connsiteY8045" fmla="*/ 583961 h 1503200"/>
              <a:gd name="connsiteX8046" fmla="*/ 916973 w 1807195"/>
              <a:gd name="connsiteY8046" fmla="*/ 583961 h 1503200"/>
              <a:gd name="connsiteX8047" fmla="*/ 922753 w 1807195"/>
              <a:gd name="connsiteY8047" fmla="*/ 581694 h 1503200"/>
              <a:gd name="connsiteX8048" fmla="*/ 923207 w 1807195"/>
              <a:gd name="connsiteY8048" fmla="*/ 581694 h 1503200"/>
              <a:gd name="connsiteX8049" fmla="*/ 921167 w 1807195"/>
              <a:gd name="connsiteY8049" fmla="*/ 584981 h 1503200"/>
              <a:gd name="connsiteX8050" fmla="*/ 921167 w 1807195"/>
              <a:gd name="connsiteY8050" fmla="*/ 585888 h 1503200"/>
              <a:gd name="connsiteX8051" fmla="*/ 923434 w 1807195"/>
              <a:gd name="connsiteY8051" fmla="*/ 587701 h 1503200"/>
              <a:gd name="connsiteX8052" fmla="*/ 919920 w 1807195"/>
              <a:gd name="connsiteY8052" fmla="*/ 587021 h 1503200"/>
              <a:gd name="connsiteX8053" fmla="*/ 918446 w 1807195"/>
              <a:gd name="connsiteY8053" fmla="*/ 587248 h 1503200"/>
              <a:gd name="connsiteX8054" fmla="*/ 916293 w 1807195"/>
              <a:gd name="connsiteY8054" fmla="*/ 588041 h 1503200"/>
              <a:gd name="connsiteX8055" fmla="*/ 914819 w 1807195"/>
              <a:gd name="connsiteY8055" fmla="*/ 589288 h 1503200"/>
              <a:gd name="connsiteX8056" fmla="*/ 914026 w 1807195"/>
              <a:gd name="connsiteY8056" fmla="*/ 590988 h 1503200"/>
              <a:gd name="connsiteX8057" fmla="*/ 909719 w 1807195"/>
              <a:gd name="connsiteY8057" fmla="*/ 596656 h 1503200"/>
              <a:gd name="connsiteX8058" fmla="*/ 909379 w 1807195"/>
              <a:gd name="connsiteY8058" fmla="*/ 600056 h 1503200"/>
              <a:gd name="connsiteX8059" fmla="*/ 909379 w 1807195"/>
              <a:gd name="connsiteY8059" fmla="*/ 601303 h 1503200"/>
              <a:gd name="connsiteX8060" fmla="*/ 910739 w 1807195"/>
              <a:gd name="connsiteY8060" fmla="*/ 604703 h 1503200"/>
              <a:gd name="connsiteX8061" fmla="*/ 915273 w 1807195"/>
              <a:gd name="connsiteY8061" fmla="*/ 609917 h 1503200"/>
              <a:gd name="connsiteX8062" fmla="*/ 917313 w 1807195"/>
              <a:gd name="connsiteY8062" fmla="*/ 612524 h 1503200"/>
              <a:gd name="connsiteX8063" fmla="*/ 918446 w 1807195"/>
              <a:gd name="connsiteY8063" fmla="*/ 614565 h 1503200"/>
              <a:gd name="connsiteX8064" fmla="*/ 919807 w 1807195"/>
              <a:gd name="connsiteY8064" fmla="*/ 616151 h 1503200"/>
              <a:gd name="connsiteX8065" fmla="*/ 921507 w 1807195"/>
              <a:gd name="connsiteY8065" fmla="*/ 617285 h 1503200"/>
              <a:gd name="connsiteX8066" fmla="*/ 923887 w 1807195"/>
              <a:gd name="connsiteY8066" fmla="*/ 617965 h 1503200"/>
              <a:gd name="connsiteX8067" fmla="*/ 926834 w 1807195"/>
              <a:gd name="connsiteY8067" fmla="*/ 618192 h 1503200"/>
              <a:gd name="connsiteX8068" fmla="*/ 929328 w 1807195"/>
              <a:gd name="connsiteY8068" fmla="*/ 619098 h 1503200"/>
              <a:gd name="connsiteX8069" fmla="*/ 931254 w 1807195"/>
              <a:gd name="connsiteY8069" fmla="*/ 620572 h 1503200"/>
              <a:gd name="connsiteX8070" fmla="*/ 935335 w 1807195"/>
              <a:gd name="connsiteY8070" fmla="*/ 622499 h 1503200"/>
              <a:gd name="connsiteX8071" fmla="*/ 944969 w 1807195"/>
              <a:gd name="connsiteY8071" fmla="*/ 626013 h 1503200"/>
              <a:gd name="connsiteX8072" fmla="*/ 945649 w 1807195"/>
              <a:gd name="connsiteY8072" fmla="*/ 625672 h 1503200"/>
              <a:gd name="connsiteX8073" fmla="*/ 947236 w 1807195"/>
              <a:gd name="connsiteY8073" fmla="*/ 623179 h 1503200"/>
              <a:gd name="connsiteX8074" fmla="*/ 948030 w 1807195"/>
              <a:gd name="connsiteY8074" fmla="*/ 622839 h 1503200"/>
              <a:gd name="connsiteX8075" fmla="*/ 948937 w 1807195"/>
              <a:gd name="connsiteY8075" fmla="*/ 623179 h 1503200"/>
              <a:gd name="connsiteX8076" fmla="*/ 951430 w 1807195"/>
              <a:gd name="connsiteY8076" fmla="*/ 625786 h 1503200"/>
              <a:gd name="connsiteX8077" fmla="*/ 953357 w 1807195"/>
              <a:gd name="connsiteY8077" fmla="*/ 628393 h 1503200"/>
              <a:gd name="connsiteX8078" fmla="*/ 955057 w 1807195"/>
              <a:gd name="connsiteY8078" fmla="*/ 630093 h 1503200"/>
              <a:gd name="connsiteX8079" fmla="*/ 956417 w 1807195"/>
              <a:gd name="connsiteY8079" fmla="*/ 630886 h 1503200"/>
              <a:gd name="connsiteX8080" fmla="*/ 958571 w 1807195"/>
              <a:gd name="connsiteY8080" fmla="*/ 631226 h 1503200"/>
              <a:gd name="connsiteX8081" fmla="*/ 961631 w 1807195"/>
              <a:gd name="connsiteY8081" fmla="*/ 631226 h 1503200"/>
              <a:gd name="connsiteX8082" fmla="*/ 963672 w 1807195"/>
              <a:gd name="connsiteY8082" fmla="*/ 630773 h 1503200"/>
              <a:gd name="connsiteX8083" fmla="*/ 966165 w 1807195"/>
              <a:gd name="connsiteY8083" fmla="*/ 629186 h 1503200"/>
              <a:gd name="connsiteX8084" fmla="*/ 969112 w 1807195"/>
              <a:gd name="connsiteY8084" fmla="*/ 628393 h 1503200"/>
              <a:gd name="connsiteX8085" fmla="*/ 971492 w 1807195"/>
              <a:gd name="connsiteY8085" fmla="*/ 629866 h 1503200"/>
              <a:gd name="connsiteX8086" fmla="*/ 971719 w 1807195"/>
              <a:gd name="connsiteY8086" fmla="*/ 631000 h 1503200"/>
              <a:gd name="connsiteX8087" fmla="*/ 971266 w 1807195"/>
              <a:gd name="connsiteY8087" fmla="*/ 632700 h 1503200"/>
              <a:gd name="connsiteX8088" fmla="*/ 971266 w 1807195"/>
              <a:gd name="connsiteY8088" fmla="*/ 633607 h 1503200"/>
              <a:gd name="connsiteX8089" fmla="*/ 973533 w 1807195"/>
              <a:gd name="connsiteY8089" fmla="*/ 633947 h 1503200"/>
              <a:gd name="connsiteX8090" fmla="*/ 973079 w 1807195"/>
              <a:gd name="connsiteY8090" fmla="*/ 634740 h 1503200"/>
              <a:gd name="connsiteX8091" fmla="*/ 970699 w 1807195"/>
              <a:gd name="connsiteY8091" fmla="*/ 637007 h 1503200"/>
              <a:gd name="connsiteX8092" fmla="*/ 966959 w 1807195"/>
              <a:gd name="connsiteY8092" fmla="*/ 639727 h 1503200"/>
              <a:gd name="connsiteX8093" fmla="*/ 965485 w 1807195"/>
              <a:gd name="connsiteY8093" fmla="*/ 638707 h 1503200"/>
              <a:gd name="connsiteX8094" fmla="*/ 965939 w 1807195"/>
              <a:gd name="connsiteY8094" fmla="*/ 637574 h 1503200"/>
              <a:gd name="connsiteX8095" fmla="*/ 969792 w 1807195"/>
              <a:gd name="connsiteY8095" fmla="*/ 632813 h 1503200"/>
              <a:gd name="connsiteX8096" fmla="*/ 969792 w 1807195"/>
              <a:gd name="connsiteY8096" fmla="*/ 632247 h 1503200"/>
              <a:gd name="connsiteX8097" fmla="*/ 964805 w 1807195"/>
              <a:gd name="connsiteY8097" fmla="*/ 633833 h 1503200"/>
              <a:gd name="connsiteX8098" fmla="*/ 958571 w 1807195"/>
              <a:gd name="connsiteY8098" fmla="*/ 635194 h 1503200"/>
              <a:gd name="connsiteX8099" fmla="*/ 956531 w 1807195"/>
              <a:gd name="connsiteY8099" fmla="*/ 636327 h 1503200"/>
              <a:gd name="connsiteX8100" fmla="*/ 956077 w 1807195"/>
              <a:gd name="connsiteY8100" fmla="*/ 637801 h 1503200"/>
              <a:gd name="connsiteX8101" fmla="*/ 956077 w 1807195"/>
              <a:gd name="connsiteY8101" fmla="*/ 639161 h 1503200"/>
              <a:gd name="connsiteX8102" fmla="*/ 956531 w 1807195"/>
              <a:gd name="connsiteY8102" fmla="*/ 642674 h 1503200"/>
              <a:gd name="connsiteX8103" fmla="*/ 957211 w 1807195"/>
              <a:gd name="connsiteY8103" fmla="*/ 643241 h 1503200"/>
              <a:gd name="connsiteX8104" fmla="*/ 960045 w 1807195"/>
              <a:gd name="connsiteY8104" fmla="*/ 643241 h 1503200"/>
              <a:gd name="connsiteX8105" fmla="*/ 960045 w 1807195"/>
              <a:gd name="connsiteY8105" fmla="*/ 643808 h 1503200"/>
              <a:gd name="connsiteX8106" fmla="*/ 956871 w 1807195"/>
              <a:gd name="connsiteY8106" fmla="*/ 646642 h 1503200"/>
              <a:gd name="connsiteX8107" fmla="*/ 951997 w 1807195"/>
              <a:gd name="connsiteY8107" fmla="*/ 650155 h 1503200"/>
              <a:gd name="connsiteX8108" fmla="*/ 950183 w 1807195"/>
              <a:gd name="connsiteY8108" fmla="*/ 651969 h 1503200"/>
              <a:gd name="connsiteX8109" fmla="*/ 949390 w 1807195"/>
              <a:gd name="connsiteY8109" fmla="*/ 656163 h 1503200"/>
              <a:gd name="connsiteX8110" fmla="*/ 949617 w 1807195"/>
              <a:gd name="connsiteY8110" fmla="*/ 657183 h 1503200"/>
              <a:gd name="connsiteX8111" fmla="*/ 951884 w 1807195"/>
              <a:gd name="connsiteY8111" fmla="*/ 658430 h 1503200"/>
              <a:gd name="connsiteX8112" fmla="*/ 957211 w 1807195"/>
              <a:gd name="connsiteY8112" fmla="*/ 657750 h 1503200"/>
              <a:gd name="connsiteX8113" fmla="*/ 960271 w 1807195"/>
              <a:gd name="connsiteY8113" fmla="*/ 656843 h 1503200"/>
              <a:gd name="connsiteX8114" fmla="*/ 961745 w 1807195"/>
              <a:gd name="connsiteY8114" fmla="*/ 655483 h 1503200"/>
              <a:gd name="connsiteX8115" fmla="*/ 962878 w 1807195"/>
              <a:gd name="connsiteY8115" fmla="*/ 652876 h 1503200"/>
              <a:gd name="connsiteX8116" fmla="*/ 963785 w 1807195"/>
              <a:gd name="connsiteY8116" fmla="*/ 649249 h 1503200"/>
              <a:gd name="connsiteX8117" fmla="*/ 964125 w 1807195"/>
              <a:gd name="connsiteY8117" fmla="*/ 648682 h 1503200"/>
              <a:gd name="connsiteX8118" fmla="*/ 964692 w 1807195"/>
              <a:gd name="connsiteY8118" fmla="*/ 648682 h 1503200"/>
              <a:gd name="connsiteX8119" fmla="*/ 965485 w 1807195"/>
              <a:gd name="connsiteY8119" fmla="*/ 648795 h 1503200"/>
              <a:gd name="connsiteX8120" fmla="*/ 966392 w 1807195"/>
              <a:gd name="connsiteY8120" fmla="*/ 649702 h 1503200"/>
              <a:gd name="connsiteX8121" fmla="*/ 967412 w 1807195"/>
              <a:gd name="connsiteY8121" fmla="*/ 651175 h 1503200"/>
              <a:gd name="connsiteX8122" fmla="*/ 968092 w 1807195"/>
              <a:gd name="connsiteY8122" fmla="*/ 652876 h 1503200"/>
              <a:gd name="connsiteX8123" fmla="*/ 968432 w 1807195"/>
              <a:gd name="connsiteY8123" fmla="*/ 654803 h 1503200"/>
              <a:gd name="connsiteX8124" fmla="*/ 968432 w 1807195"/>
              <a:gd name="connsiteY8124" fmla="*/ 656956 h 1503200"/>
              <a:gd name="connsiteX8125" fmla="*/ 968205 w 1807195"/>
              <a:gd name="connsiteY8125" fmla="*/ 660697 h 1503200"/>
              <a:gd name="connsiteX8126" fmla="*/ 968886 w 1807195"/>
              <a:gd name="connsiteY8126" fmla="*/ 662737 h 1503200"/>
              <a:gd name="connsiteX8127" fmla="*/ 969679 w 1807195"/>
              <a:gd name="connsiteY8127" fmla="*/ 663077 h 1503200"/>
              <a:gd name="connsiteX8128" fmla="*/ 972853 w 1807195"/>
              <a:gd name="connsiteY8128" fmla="*/ 663304 h 1503200"/>
              <a:gd name="connsiteX8129" fmla="*/ 972173 w 1807195"/>
              <a:gd name="connsiteY8129" fmla="*/ 664097 h 1503200"/>
              <a:gd name="connsiteX8130" fmla="*/ 968772 w 1807195"/>
              <a:gd name="connsiteY8130" fmla="*/ 666250 h 1503200"/>
              <a:gd name="connsiteX8131" fmla="*/ 963105 w 1807195"/>
              <a:gd name="connsiteY8131" fmla="*/ 668857 h 1503200"/>
              <a:gd name="connsiteX8132" fmla="*/ 959591 w 1807195"/>
              <a:gd name="connsiteY8132" fmla="*/ 671691 h 1503200"/>
              <a:gd name="connsiteX8133" fmla="*/ 956417 w 1807195"/>
              <a:gd name="connsiteY8133" fmla="*/ 675658 h 1503200"/>
              <a:gd name="connsiteX8134" fmla="*/ 953810 w 1807195"/>
              <a:gd name="connsiteY8134" fmla="*/ 678265 h 1503200"/>
              <a:gd name="connsiteX8135" fmla="*/ 951770 w 1807195"/>
              <a:gd name="connsiteY8135" fmla="*/ 679625 h 1503200"/>
              <a:gd name="connsiteX8136" fmla="*/ 946443 w 1807195"/>
              <a:gd name="connsiteY8136" fmla="*/ 684159 h 1503200"/>
              <a:gd name="connsiteX8137" fmla="*/ 944063 w 1807195"/>
              <a:gd name="connsiteY8137" fmla="*/ 685293 h 1503200"/>
              <a:gd name="connsiteX8138" fmla="*/ 942136 w 1807195"/>
              <a:gd name="connsiteY8138" fmla="*/ 684953 h 1503200"/>
              <a:gd name="connsiteX8139" fmla="*/ 938622 w 1807195"/>
              <a:gd name="connsiteY8139" fmla="*/ 683706 h 1503200"/>
              <a:gd name="connsiteX8140" fmla="*/ 936355 w 1807195"/>
              <a:gd name="connsiteY8140" fmla="*/ 684613 h 1503200"/>
              <a:gd name="connsiteX8141" fmla="*/ 933295 w 1807195"/>
              <a:gd name="connsiteY8141" fmla="*/ 684613 h 1503200"/>
              <a:gd name="connsiteX8142" fmla="*/ 932388 w 1807195"/>
              <a:gd name="connsiteY8142" fmla="*/ 685179 h 1503200"/>
              <a:gd name="connsiteX8143" fmla="*/ 931708 w 1807195"/>
              <a:gd name="connsiteY8143" fmla="*/ 686086 h 1503200"/>
              <a:gd name="connsiteX8144" fmla="*/ 927854 w 1807195"/>
              <a:gd name="connsiteY8144" fmla="*/ 696854 h 1503200"/>
              <a:gd name="connsiteX8145" fmla="*/ 928194 w 1807195"/>
              <a:gd name="connsiteY8145" fmla="*/ 698101 h 1503200"/>
              <a:gd name="connsiteX8146" fmla="*/ 931708 w 1807195"/>
              <a:gd name="connsiteY8146" fmla="*/ 701615 h 1503200"/>
              <a:gd name="connsiteX8147" fmla="*/ 933181 w 1807195"/>
              <a:gd name="connsiteY8147" fmla="*/ 705128 h 1503200"/>
              <a:gd name="connsiteX8148" fmla="*/ 935108 w 1807195"/>
              <a:gd name="connsiteY8148" fmla="*/ 711022 h 1503200"/>
              <a:gd name="connsiteX8149" fmla="*/ 935902 w 1807195"/>
              <a:gd name="connsiteY8149" fmla="*/ 714763 h 1503200"/>
              <a:gd name="connsiteX8150" fmla="*/ 934655 w 1807195"/>
              <a:gd name="connsiteY8150" fmla="*/ 718843 h 1503200"/>
              <a:gd name="connsiteX8151" fmla="*/ 933975 w 1807195"/>
              <a:gd name="connsiteY8151" fmla="*/ 725191 h 1503200"/>
              <a:gd name="connsiteX8152" fmla="*/ 933068 w 1807195"/>
              <a:gd name="connsiteY8152" fmla="*/ 726324 h 1503200"/>
              <a:gd name="connsiteX8153" fmla="*/ 931254 w 1807195"/>
              <a:gd name="connsiteY8153" fmla="*/ 727231 h 1503200"/>
              <a:gd name="connsiteX8154" fmla="*/ 928534 w 1807195"/>
              <a:gd name="connsiteY8154" fmla="*/ 727571 h 1503200"/>
              <a:gd name="connsiteX8155" fmla="*/ 921393 w 1807195"/>
              <a:gd name="connsiteY8155" fmla="*/ 726211 h 1503200"/>
              <a:gd name="connsiteX8156" fmla="*/ 920033 w 1807195"/>
              <a:gd name="connsiteY8156" fmla="*/ 726778 h 1503200"/>
              <a:gd name="connsiteX8157" fmla="*/ 919807 w 1807195"/>
              <a:gd name="connsiteY8157" fmla="*/ 727344 h 1503200"/>
              <a:gd name="connsiteX8158" fmla="*/ 920373 w 1807195"/>
              <a:gd name="connsiteY8158" fmla="*/ 729271 h 1503200"/>
              <a:gd name="connsiteX8159" fmla="*/ 925361 w 1807195"/>
              <a:gd name="connsiteY8159" fmla="*/ 734598 h 1503200"/>
              <a:gd name="connsiteX8160" fmla="*/ 925927 w 1807195"/>
              <a:gd name="connsiteY8160" fmla="*/ 735959 h 1503200"/>
              <a:gd name="connsiteX8161" fmla="*/ 925021 w 1807195"/>
              <a:gd name="connsiteY8161" fmla="*/ 738679 h 1503200"/>
              <a:gd name="connsiteX8162" fmla="*/ 924794 w 1807195"/>
              <a:gd name="connsiteY8162" fmla="*/ 738679 h 1503200"/>
              <a:gd name="connsiteX8163" fmla="*/ 924454 w 1807195"/>
              <a:gd name="connsiteY8163" fmla="*/ 735959 h 1503200"/>
              <a:gd name="connsiteX8164" fmla="*/ 922980 w 1807195"/>
              <a:gd name="connsiteY8164" fmla="*/ 734032 h 1503200"/>
              <a:gd name="connsiteX8165" fmla="*/ 913232 w 1807195"/>
              <a:gd name="connsiteY8165" fmla="*/ 724851 h 1503200"/>
              <a:gd name="connsiteX8166" fmla="*/ 911986 w 1807195"/>
              <a:gd name="connsiteY8166" fmla="*/ 723150 h 1503200"/>
              <a:gd name="connsiteX8167" fmla="*/ 911986 w 1807195"/>
              <a:gd name="connsiteY8167" fmla="*/ 722584 h 1503200"/>
              <a:gd name="connsiteX8168" fmla="*/ 912326 w 1807195"/>
              <a:gd name="connsiteY8168" fmla="*/ 722130 h 1503200"/>
              <a:gd name="connsiteX8169" fmla="*/ 913459 w 1807195"/>
              <a:gd name="connsiteY8169" fmla="*/ 721904 h 1503200"/>
              <a:gd name="connsiteX8170" fmla="*/ 916179 w 1807195"/>
              <a:gd name="connsiteY8170" fmla="*/ 724624 h 1503200"/>
              <a:gd name="connsiteX8171" fmla="*/ 918673 w 1807195"/>
              <a:gd name="connsiteY8171" fmla="*/ 724624 h 1503200"/>
              <a:gd name="connsiteX8172" fmla="*/ 920260 w 1807195"/>
              <a:gd name="connsiteY8172" fmla="*/ 723830 h 1503200"/>
              <a:gd name="connsiteX8173" fmla="*/ 921620 w 1807195"/>
              <a:gd name="connsiteY8173" fmla="*/ 724171 h 1503200"/>
              <a:gd name="connsiteX8174" fmla="*/ 923547 w 1807195"/>
              <a:gd name="connsiteY8174" fmla="*/ 725417 h 1503200"/>
              <a:gd name="connsiteX8175" fmla="*/ 925474 w 1807195"/>
              <a:gd name="connsiteY8175" fmla="*/ 725871 h 1503200"/>
              <a:gd name="connsiteX8176" fmla="*/ 928761 w 1807195"/>
              <a:gd name="connsiteY8176" fmla="*/ 725531 h 1503200"/>
              <a:gd name="connsiteX8177" fmla="*/ 929781 w 1807195"/>
              <a:gd name="connsiteY8177" fmla="*/ 725531 h 1503200"/>
              <a:gd name="connsiteX8178" fmla="*/ 930914 w 1807195"/>
              <a:gd name="connsiteY8178" fmla="*/ 725417 h 1503200"/>
              <a:gd name="connsiteX8179" fmla="*/ 931821 w 1807195"/>
              <a:gd name="connsiteY8179" fmla="*/ 725077 h 1503200"/>
              <a:gd name="connsiteX8180" fmla="*/ 932615 w 1807195"/>
              <a:gd name="connsiteY8180" fmla="*/ 724171 h 1503200"/>
              <a:gd name="connsiteX8181" fmla="*/ 932841 w 1807195"/>
              <a:gd name="connsiteY8181" fmla="*/ 722584 h 1503200"/>
              <a:gd name="connsiteX8182" fmla="*/ 932841 w 1807195"/>
              <a:gd name="connsiteY8182" fmla="*/ 720317 h 1503200"/>
              <a:gd name="connsiteX8183" fmla="*/ 932615 w 1807195"/>
              <a:gd name="connsiteY8183" fmla="*/ 718843 h 1503200"/>
              <a:gd name="connsiteX8184" fmla="*/ 930348 w 1807195"/>
              <a:gd name="connsiteY8184" fmla="*/ 716803 h 1503200"/>
              <a:gd name="connsiteX8185" fmla="*/ 929781 w 1807195"/>
              <a:gd name="connsiteY8185" fmla="*/ 716576 h 1503200"/>
              <a:gd name="connsiteX8186" fmla="*/ 928307 w 1807195"/>
              <a:gd name="connsiteY8186" fmla="*/ 716576 h 1503200"/>
              <a:gd name="connsiteX8187" fmla="*/ 925247 w 1807195"/>
              <a:gd name="connsiteY8187" fmla="*/ 717710 h 1503200"/>
              <a:gd name="connsiteX8188" fmla="*/ 925247 w 1807195"/>
              <a:gd name="connsiteY8188" fmla="*/ 717370 h 1503200"/>
              <a:gd name="connsiteX8189" fmla="*/ 926947 w 1807195"/>
              <a:gd name="connsiteY8189" fmla="*/ 713403 h 1503200"/>
              <a:gd name="connsiteX8190" fmla="*/ 926494 w 1807195"/>
              <a:gd name="connsiteY8190" fmla="*/ 712723 h 1503200"/>
              <a:gd name="connsiteX8191" fmla="*/ 923207 w 1807195"/>
              <a:gd name="connsiteY8191" fmla="*/ 713403 h 1503200"/>
              <a:gd name="connsiteX8192" fmla="*/ 920487 w 1807195"/>
              <a:gd name="connsiteY8192" fmla="*/ 714423 h 1503200"/>
              <a:gd name="connsiteX8193" fmla="*/ 917880 w 1807195"/>
              <a:gd name="connsiteY8193" fmla="*/ 714423 h 1503200"/>
              <a:gd name="connsiteX8194" fmla="*/ 917313 w 1807195"/>
              <a:gd name="connsiteY8194" fmla="*/ 713743 h 1503200"/>
              <a:gd name="connsiteX8195" fmla="*/ 916973 w 1807195"/>
              <a:gd name="connsiteY8195" fmla="*/ 710456 h 1503200"/>
              <a:gd name="connsiteX8196" fmla="*/ 916406 w 1807195"/>
              <a:gd name="connsiteY8196" fmla="*/ 709436 h 1503200"/>
              <a:gd name="connsiteX8197" fmla="*/ 913232 w 1807195"/>
              <a:gd name="connsiteY8197" fmla="*/ 705468 h 1503200"/>
              <a:gd name="connsiteX8198" fmla="*/ 913232 w 1807195"/>
              <a:gd name="connsiteY8198" fmla="*/ 703768 h 1503200"/>
              <a:gd name="connsiteX8199" fmla="*/ 916066 w 1807195"/>
              <a:gd name="connsiteY8199" fmla="*/ 699008 h 1503200"/>
              <a:gd name="connsiteX8200" fmla="*/ 916633 w 1807195"/>
              <a:gd name="connsiteY8200" fmla="*/ 697534 h 1503200"/>
              <a:gd name="connsiteX8201" fmla="*/ 917200 w 1807195"/>
              <a:gd name="connsiteY8201" fmla="*/ 693227 h 1503200"/>
              <a:gd name="connsiteX8202" fmla="*/ 919920 w 1807195"/>
              <a:gd name="connsiteY8202" fmla="*/ 680872 h 1503200"/>
              <a:gd name="connsiteX8203" fmla="*/ 921280 w 1807195"/>
              <a:gd name="connsiteY8203" fmla="*/ 677358 h 1503200"/>
              <a:gd name="connsiteX8204" fmla="*/ 919126 w 1807195"/>
              <a:gd name="connsiteY8204" fmla="*/ 677812 h 1503200"/>
              <a:gd name="connsiteX8205" fmla="*/ 911646 w 1807195"/>
              <a:gd name="connsiteY8205" fmla="*/ 681099 h 1503200"/>
              <a:gd name="connsiteX8206" fmla="*/ 911192 w 1807195"/>
              <a:gd name="connsiteY8206" fmla="*/ 681666 h 1503200"/>
              <a:gd name="connsiteX8207" fmla="*/ 910512 w 1807195"/>
              <a:gd name="connsiteY8207" fmla="*/ 683593 h 1503200"/>
              <a:gd name="connsiteX8208" fmla="*/ 909719 w 1807195"/>
              <a:gd name="connsiteY8208" fmla="*/ 684386 h 1503200"/>
              <a:gd name="connsiteX8209" fmla="*/ 908472 w 1807195"/>
              <a:gd name="connsiteY8209" fmla="*/ 684953 h 1503200"/>
              <a:gd name="connsiteX8210" fmla="*/ 905865 w 1807195"/>
              <a:gd name="connsiteY8210" fmla="*/ 685293 h 1503200"/>
              <a:gd name="connsiteX8211" fmla="*/ 905865 w 1807195"/>
              <a:gd name="connsiteY8211" fmla="*/ 684386 h 1503200"/>
              <a:gd name="connsiteX8212" fmla="*/ 910852 w 1807195"/>
              <a:gd name="connsiteY8212" fmla="*/ 677472 h 1503200"/>
              <a:gd name="connsiteX8213" fmla="*/ 911759 w 1807195"/>
              <a:gd name="connsiteY8213" fmla="*/ 675658 h 1503200"/>
              <a:gd name="connsiteX8214" fmla="*/ 911759 w 1807195"/>
              <a:gd name="connsiteY8214" fmla="*/ 674865 h 1503200"/>
              <a:gd name="connsiteX8215" fmla="*/ 907792 w 1807195"/>
              <a:gd name="connsiteY8215" fmla="*/ 677132 h 1503200"/>
              <a:gd name="connsiteX8216" fmla="*/ 900651 w 1807195"/>
              <a:gd name="connsiteY8216" fmla="*/ 676905 h 1503200"/>
              <a:gd name="connsiteX8217" fmla="*/ 900198 w 1807195"/>
              <a:gd name="connsiteY8217" fmla="*/ 676565 h 1503200"/>
              <a:gd name="connsiteX8218" fmla="*/ 898724 w 1807195"/>
              <a:gd name="connsiteY8218" fmla="*/ 673958 h 1503200"/>
              <a:gd name="connsiteX8219" fmla="*/ 897364 w 1807195"/>
              <a:gd name="connsiteY8219" fmla="*/ 672258 h 1503200"/>
              <a:gd name="connsiteX8220" fmla="*/ 894757 w 1807195"/>
              <a:gd name="connsiteY8220" fmla="*/ 669424 h 1503200"/>
              <a:gd name="connsiteX8221" fmla="*/ 893283 w 1807195"/>
              <a:gd name="connsiteY8221" fmla="*/ 668404 h 1503200"/>
              <a:gd name="connsiteX8222" fmla="*/ 891810 w 1807195"/>
              <a:gd name="connsiteY8222" fmla="*/ 667724 h 1503200"/>
              <a:gd name="connsiteX8223" fmla="*/ 890336 w 1807195"/>
              <a:gd name="connsiteY8223" fmla="*/ 667724 h 1503200"/>
              <a:gd name="connsiteX8224" fmla="*/ 888976 w 1807195"/>
              <a:gd name="connsiteY8224" fmla="*/ 668517 h 1503200"/>
              <a:gd name="connsiteX8225" fmla="*/ 887049 w 1807195"/>
              <a:gd name="connsiteY8225" fmla="*/ 668291 h 1503200"/>
              <a:gd name="connsiteX8226" fmla="*/ 883196 w 1807195"/>
              <a:gd name="connsiteY8226" fmla="*/ 666364 h 1503200"/>
              <a:gd name="connsiteX8227" fmla="*/ 881269 w 1807195"/>
              <a:gd name="connsiteY8227" fmla="*/ 666704 h 1503200"/>
              <a:gd name="connsiteX8228" fmla="*/ 881042 w 1807195"/>
              <a:gd name="connsiteY8228" fmla="*/ 667157 h 1503200"/>
              <a:gd name="connsiteX8229" fmla="*/ 881609 w 1807195"/>
              <a:gd name="connsiteY8229" fmla="*/ 669538 h 1503200"/>
              <a:gd name="connsiteX8230" fmla="*/ 883989 w 1807195"/>
              <a:gd name="connsiteY8230" fmla="*/ 671918 h 1503200"/>
              <a:gd name="connsiteX8231" fmla="*/ 877868 w 1807195"/>
              <a:gd name="connsiteY8231" fmla="*/ 673505 h 1503200"/>
              <a:gd name="connsiteX8232" fmla="*/ 875261 w 1807195"/>
              <a:gd name="connsiteY8232" fmla="*/ 674638 h 1503200"/>
              <a:gd name="connsiteX8233" fmla="*/ 870161 w 1807195"/>
              <a:gd name="connsiteY8233" fmla="*/ 672145 h 1503200"/>
              <a:gd name="connsiteX8234" fmla="*/ 869027 w 1807195"/>
              <a:gd name="connsiteY8234" fmla="*/ 672145 h 1503200"/>
              <a:gd name="connsiteX8235" fmla="*/ 868234 w 1807195"/>
              <a:gd name="connsiteY8235" fmla="*/ 672598 h 1503200"/>
              <a:gd name="connsiteX8236" fmla="*/ 866420 w 1807195"/>
              <a:gd name="connsiteY8236" fmla="*/ 672825 h 1503200"/>
              <a:gd name="connsiteX8237" fmla="*/ 866760 w 1807195"/>
              <a:gd name="connsiteY8237" fmla="*/ 674071 h 1503200"/>
              <a:gd name="connsiteX8238" fmla="*/ 869707 w 1807195"/>
              <a:gd name="connsiteY8238" fmla="*/ 678152 h 1503200"/>
              <a:gd name="connsiteX8239" fmla="*/ 870614 w 1807195"/>
              <a:gd name="connsiteY8239" fmla="*/ 679059 h 1503200"/>
              <a:gd name="connsiteX8240" fmla="*/ 871974 w 1807195"/>
              <a:gd name="connsiteY8240" fmla="*/ 681666 h 1503200"/>
              <a:gd name="connsiteX8241" fmla="*/ 871974 w 1807195"/>
              <a:gd name="connsiteY8241" fmla="*/ 682346 h 1503200"/>
              <a:gd name="connsiteX8242" fmla="*/ 869481 w 1807195"/>
              <a:gd name="connsiteY8242" fmla="*/ 681666 h 1503200"/>
              <a:gd name="connsiteX8243" fmla="*/ 869481 w 1807195"/>
              <a:gd name="connsiteY8243" fmla="*/ 682232 h 1503200"/>
              <a:gd name="connsiteX8244" fmla="*/ 870727 w 1807195"/>
              <a:gd name="connsiteY8244" fmla="*/ 684273 h 1503200"/>
              <a:gd name="connsiteX8245" fmla="*/ 875715 w 1807195"/>
              <a:gd name="connsiteY8245" fmla="*/ 689600 h 1503200"/>
              <a:gd name="connsiteX8246" fmla="*/ 877415 w 1807195"/>
              <a:gd name="connsiteY8246" fmla="*/ 690393 h 1503200"/>
              <a:gd name="connsiteX8247" fmla="*/ 881495 w 1807195"/>
              <a:gd name="connsiteY8247" fmla="*/ 688466 h 1503200"/>
              <a:gd name="connsiteX8248" fmla="*/ 885009 w 1807195"/>
              <a:gd name="connsiteY8248" fmla="*/ 687560 h 1503200"/>
              <a:gd name="connsiteX8249" fmla="*/ 888976 w 1807195"/>
              <a:gd name="connsiteY8249" fmla="*/ 688240 h 1503200"/>
              <a:gd name="connsiteX8250" fmla="*/ 893283 w 1807195"/>
              <a:gd name="connsiteY8250" fmla="*/ 690507 h 1503200"/>
              <a:gd name="connsiteX8251" fmla="*/ 895890 w 1807195"/>
              <a:gd name="connsiteY8251" fmla="*/ 692207 h 1503200"/>
              <a:gd name="connsiteX8252" fmla="*/ 896910 w 1807195"/>
              <a:gd name="connsiteY8252" fmla="*/ 693454 h 1503200"/>
              <a:gd name="connsiteX8253" fmla="*/ 897250 w 1807195"/>
              <a:gd name="connsiteY8253" fmla="*/ 694474 h 1503200"/>
              <a:gd name="connsiteX8254" fmla="*/ 896910 w 1807195"/>
              <a:gd name="connsiteY8254" fmla="*/ 696061 h 1503200"/>
              <a:gd name="connsiteX8255" fmla="*/ 896910 w 1807195"/>
              <a:gd name="connsiteY8255" fmla="*/ 697081 h 1503200"/>
              <a:gd name="connsiteX8256" fmla="*/ 896117 w 1807195"/>
              <a:gd name="connsiteY8256" fmla="*/ 698214 h 1503200"/>
              <a:gd name="connsiteX8257" fmla="*/ 894530 w 1807195"/>
              <a:gd name="connsiteY8257" fmla="*/ 699348 h 1503200"/>
              <a:gd name="connsiteX8258" fmla="*/ 890790 w 1807195"/>
              <a:gd name="connsiteY8258" fmla="*/ 701161 h 1503200"/>
              <a:gd name="connsiteX8259" fmla="*/ 887616 w 1807195"/>
              <a:gd name="connsiteY8259" fmla="*/ 700595 h 1503200"/>
              <a:gd name="connsiteX8260" fmla="*/ 881042 w 1807195"/>
              <a:gd name="connsiteY8260" fmla="*/ 697647 h 1503200"/>
              <a:gd name="connsiteX8261" fmla="*/ 880135 w 1807195"/>
              <a:gd name="connsiteY8261" fmla="*/ 696627 h 1503200"/>
              <a:gd name="connsiteX8262" fmla="*/ 878435 w 1807195"/>
              <a:gd name="connsiteY8262" fmla="*/ 695494 h 1503200"/>
              <a:gd name="connsiteX8263" fmla="*/ 871181 w 1807195"/>
              <a:gd name="connsiteY8263" fmla="*/ 687220 h 1503200"/>
              <a:gd name="connsiteX8264" fmla="*/ 868574 w 1807195"/>
              <a:gd name="connsiteY8264" fmla="*/ 685066 h 1503200"/>
              <a:gd name="connsiteX8265" fmla="*/ 866647 w 1807195"/>
              <a:gd name="connsiteY8265" fmla="*/ 684046 h 1503200"/>
              <a:gd name="connsiteX8266" fmla="*/ 865400 w 1807195"/>
              <a:gd name="connsiteY8266" fmla="*/ 684273 h 1503200"/>
              <a:gd name="connsiteX8267" fmla="*/ 864833 w 1807195"/>
              <a:gd name="connsiteY8267" fmla="*/ 685179 h 1503200"/>
              <a:gd name="connsiteX8268" fmla="*/ 864833 w 1807195"/>
              <a:gd name="connsiteY8268" fmla="*/ 686766 h 1503200"/>
              <a:gd name="connsiteX8269" fmla="*/ 865174 w 1807195"/>
              <a:gd name="connsiteY8269" fmla="*/ 688126 h 1503200"/>
              <a:gd name="connsiteX8270" fmla="*/ 867214 w 1807195"/>
              <a:gd name="connsiteY8270" fmla="*/ 690167 h 1503200"/>
              <a:gd name="connsiteX8271" fmla="*/ 870047 w 1807195"/>
              <a:gd name="connsiteY8271" fmla="*/ 692320 h 1503200"/>
              <a:gd name="connsiteX8272" fmla="*/ 871067 w 1807195"/>
              <a:gd name="connsiteY8272" fmla="*/ 693454 h 1503200"/>
              <a:gd name="connsiteX8273" fmla="*/ 871067 w 1807195"/>
              <a:gd name="connsiteY8273" fmla="*/ 694134 h 1503200"/>
              <a:gd name="connsiteX8274" fmla="*/ 870387 w 1807195"/>
              <a:gd name="connsiteY8274" fmla="*/ 694474 h 1503200"/>
              <a:gd name="connsiteX8275" fmla="*/ 865400 w 1807195"/>
              <a:gd name="connsiteY8275" fmla="*/ 695154 h 1503200"/>
              <a:gd name="connsiteX8276" fmla="*/ 863020 w 1807195"/>
              <a:gd name="connsiteY8276" fmla="*/ 696514 h 1503200"/>
              <a:gd name="connsiteX8277" fmla="*/ 860753 w 1807195"/>
              <a:gd name="connsiteY8277" fmla="*/ 697194 h 1503200"/>
              <a:gd name="connsiteX8278" fmla="*/ 858486 w 1807195"/>
              <a:gd name="connsiteY8278" fmla="*/ 697421 h 1503200"/>
              <a:gd name="connsiteX8279" fmla="*/ 856106 w 1807195"/>
              <a:gd name="connsiteY8279" fmla="*/ 697194 h 1503200"/>
              <a:gd name="connsiteX8280" fmla="*/ 853159 w 1807195"/>
              <a:gd name="connsiteY8280" fmla="*/ 696401 h 1503200"/>
              <a:gd name="connsiteX8281" fmla="*/ 849532 w 1807195"/>
              <a:gd name="connsiteY8281" fmla="*/ 694927 h 1503200"/>
              <a:gd name="connsiteX8282" fmla="*/ 843411 w 1807195"/>
              <a:gd name="connsiteY8282" fmla="*/ 693794 h 1503200"/>
              <a:gd name="connsiteX8283" fmla="*/ 834457 w 1807195"/>
              <a:gd name="connsiteY8283" fmla="*/ 692887 h 1503200"/>
              <a:gd name="connsiteX8284" fmla="*/ 829469 w 1807195"/>
              <a:gd name="connsiteY8284" fmla="*/ 692887 h 1503200"/>
              <a:gd name="connsiteX8285" fmla="*/ 828223 w 1807195"/>
              <a:gd name="connsiteY8285" fmla="*/ 693680 h 1503200"/>
              <a:gd name="connsiteX8286" fmla="*/ 826296 w 1807195"/>
              <a:gd name="connsiteY8286" fmla="*/ 694020 h 1503200"/>
              <a:gd name="connsiteX8287" fmla="*/ 823689 w 1807195"/>
              <a:gd name="connsiteY8287" fmla="*/ 694020 h 1503200"/>
              <a:gd name="connsiteX8288" fmla="*/ 821422 w 1807195"/>
              <a:gd name="connsiteY8288" fmla="*/ 694360 h 1503200"/>
              <a:gd name="connsiteX8289" fmla="*/ 817908 w 1807195"/>
              <a:gd name="connsiteY8289" fmla="*/ 695607 h 1503200"/>
              <a:gd name="connsiteX8290" fmla="*/ 816435 w 1807195"/>
              <a:gd name="connsiteY8290" fmla="*/ 695607 h 1503200"/>
              <a:gd name="connsiteX8291" fmla="*/ 807027 w 1807195"/>
              <a:gd name="connsiteY8291" fmla="*/ 698328 h 1503200"/>
              <a:gd name="connsiteX8292" fmla="*/ 804306 w 1807195"/>
              <a:gd name="connsiteY8292" fmla="*/ 697761 h 1503200"/>
              <a:gd name="connsiteX8293" fmla="*/ 800339 w 1807195"/>
              <a:gd name="connsiteY8293" fmla="*/ 696401 h 1503200"/>
              <a:gd name="connsiteX8294" fmla="*/ 796826 w 1807195"/>
              <a:gd name="connsiteY8294" fmla="*/ 696061 h 1503200"/>
              <a:gd name="connsiteX8295" fmla="*/ 793652 w 1807195"/>
              <a:gd name="connsiteY8295" fmla="*/ 696854 h 1503200"/>
              <a:gd name="connsiteX8296" fmla="*/ 791385 w 1807195"/>
              <a:gd name="connsiteY8296" fmla="*/ 696854 h 1503200"/>
              <a:gd name="connsiteX8297" fmla="*/ 790025 w 1807195"/>
              <a:gd name="connsiteY8297" fmla="*/ 695721 h 1503200"/>
              <a:gd name="connsiteX8298" fmla="*/ 783791 w 1807195"/>
              <a:gd name="connsiteY8298" fmla="*/ 693907 h 1503200"/>
              <a:gd name="connsiteX8299" fmla="*/ 780730 w 1807195"/>
              <a:gd name="connsiteY8299" fmla="*/ 692320 h 1503200"/>
              <a:gd name="connsiteX8300" fmla="*/ 776990 w 1807195"/>
              <a:gd name="connsiteY8300" fmla="*/ 689033 h 1503200"/>
              <a:gd name="connsiteX8301" fmla="*/ 770869 w 1807195"/>
              <a:gd name="connsiteY8301" fmla="*/ 684386 h 1503200"/>
              <a:gd name="connsiteX8302" fmla="*/ 767809 w 1807195"/>
              <a:gd name="connsiteY8302" fmla="*/ 682459 h 1503200"/>
              <a:gd name="connsiteX8303" fmla="*/ 764069 w 1807195"/>
              <a:gd name="connsiteY8303" fmla="*/ 684159 h 1503200"/>
              <a:gd name="connsiteX8304" fmla="*/ 759081 w 1807195"/>
              <a:gd name="connsiteY8304" fmla="*/ 685179 h 1503200"/>
              <a:gd name="connsiteX8305" fmla="*/ 753074 w 1807195"/>
              <a:gd name="connsiteY8305" fmla="*/ 685519 h 1503200"/>
              <a:gd name="connsiteX8306" fmla="*/ 749900 w 1807195"/>
              <a:gd name="connsiteY8306" fmla="*/ 685179 h 1503200"/>
              <a:gd name="connsiteX8307" fmla="*/ 747067 w 1807195"/>
              <a:gd name="connsiteY8307" fmla="*/ 684386 h 1503200"/>
              <a:gd name="connsiteX8308" fmla="*/ 744120 w 1807195"/>
              <a:gd name="connsiteY8308" fmla="*/ 682119 h 1503200"/>
              <a:gd name="connsiteX8309" fmla="*/ 743439 w 1807195"/>
              <a:gd name="connsiteY8309" fmla="*/ 681099 h 1503200"/>
              <a:gd name="connsiteX8310" fmla="*/ 743893 w 1807195"/>
              <a:gd name="connsiteY8310" fmla="*/ 678605 h 1503200"/>
              <a:gd name="connsiteX8311" fmla="*/ 743553 w 1807195"/>
              <a:gd name="connsiteY8311" fmla="*/ 678039 h 1503200"/>
              <a:gd name="connsiteX8312" fmla="*/ 741172 w 1807195"/>
              <a:gd name="connsiteY8312" fmla="*/ 677245 h 1503200"/>
              <a:gd name="connsiteX8313" fmla="*/ 738906 w 1807195"/>
              <a:gd name="connsiteY8313" fmla="*/ 677472 h 1503200"/>
              <a:gd name="connsiteX8314" fmla="*/ 738226 w 1807195"/>
              <a:gd name="connsiteY8314" fmla="*/ 677245 h 1503200"/>
              <a:gd name="connsiteX8315" fmla="*/ 737772 w 1807195"/>
              <a:gd name="connsiteY8315" fmla="*/ 675205 h 1503200"/>
              <a:gd name="connsiteX8316" fmla="*/ 737319 w 1807195"/>
              <a:gd name="connsiteY8316" fmla="*/ 674865 h 1503200"/>
              <a:gd name="connsiteX8317" fmla="*/ 736639 w 1807195"/>
              <a:gd name="connsiteY8317" fmla="*/ 674865 h 1503200"/>
              <a:gd name="connsiteX8318" fmla="*/ 735619 w 1807195"/>
              <a:gd name="connsiteY8318" fmla="*/ 675772 h 1503200"/>
              <a:gd name="connsiteX8319" fmla="*/ 734485 w 1807195"/>
              <a:gd name="connsiteY8319" fmla="*/ 675432 h 1503200"/>
              <a:gd name="connsiteX8320" fmla="*/ 732558 w 1807195"/>
              <a:gd name="connsiteY8320" fmla="*/ 674185 h 1503200"/>
              <a:gd name="connsiteX8321" fmla="*/ 728818 w 1807195"/>
              <a:gd name="connsiteY8321" fmla="*/ 671011 h 1503200"/>
              <a:gd name="connsiteX8322" fmla="*/ 727798 w 1807195"/>
              <a:gd name="connsiteY8322" fmla="*/ 669311 h 1503200"/>
              <a:gd name="connsiteX8323" fmla="*/ 727231 w 1807195"/>
              <a:gd name="connsiteY8323" fmla="*/ 664664 h 1503200"/>
              <a:gd name="connsiteX8324" fmla="*/ 725531 w 1807195"/>
              <a:gd name="connsiteY8324" fmla="*/ 659223 h 1503200"/>
              <a:gd name="connsiteX8325" fmla="*/ 724171 w 1807195"/>
              <a:gd name="connsiteY8325" fmla="*/ 656729 h 1503200"/>
              <a:gd name="connsiteX8326" fmla="*/ 722584 w 1807195"/>
              <a:gd name="connsiteY8326" fmla="*/ 654916 h 1503200"/>
              <a:gd name="connsiteX8327" fmla="*/ 720317 w 1807195"/>
              <a:gd name="connsiteY8327" fmla="*/ 653556 h 1503200"/>
              <a:gd name="connsiteX8328" fmla="*/ 715896 w 1807195"/>
              <a:gd name="connsiteY8328" fmla="*/ 651969 h 1503200"/>
              <a:gd name="connsiteX8329" fmla="*/ 712836 w 1807195"/>
              <a:gd name="connsiteY8329" fmla="*/ 651402 h 1503200"/>
              <a:gd name="connsiteX8330" fmla="*/ 709549 w 1807195"/>
              <a:gd name="connsiteY8330" fmla="*/ 652196 h 1503200"/>
              <a:gd name="connsiteX8331" fmla="*/ 701615 w 1807195"/>
              <a:gd name="connsiteY8331" fmla="*/ 655256 h 1503200"/>
              <a:gd name="connsiteX8332" fmla="*/ 699234 w 1807195"/>
              <a:gd name="connsiteY8332" fmla="*/ 655596 h 1503200"/>
              <a:gd name="connsiteX8333" fmla="*/ 686880 w 1807195"/>
              <a:gd name="connsiteY8333" fmla="*/ 660243 h 1503200"/>
              <a:gd name="connsiteX8334" fmla="*/ 680079 w 1807195"/>
              <a:gd name="connsiteY8334" fmla="*/ 661830 h 1503200"/>
              <a:gd name="connsiteX8335" fmla="*/ 668857 w 1807195"/>
              <a:gd name="connsiteY8335" fmla="*/ 663304 h 1503200"/>
              <a:gd name="connsiteX8336" fmla="*/ 668177 w 1807195"/>
              <a:gd name="connsiteY8336" fmla="*/ 663757 h 1503200"/>
              <a:gd name="connsiteX8337" fmla="*/ 662170 w 1807195"/>
              <a:gd name="connsiteY8337" fmla="*/ 672145 h 1503200"/>
              <a:gd name="connsiteX8338" fmla="*/ 660583 w 1807195"/>
              <a:gd name="connsiteY8338" fmla="*/ 675205 h 1503200"/>
              <a:gd name="connsiteX8339" fmla="*/ 661263 w 1807195"/>
              <a:gd name="connsiteY8339" fmla="*/ 675998 h 1503200"/>
              <a:gd name="connsiteX8340" fmla="*/ 667837 w 1807195"/>
              <a:gd name="connsiteY8340" fmla="*/ 679852 h 1503200"/>
              <a:gd name="connsiteX8341" fmla="*/ 668744 w 1807195"/>
              <a:gd name="connsiteY8341" fmla="*/ 680759 h 1503200"/>
              <a:gd name="connsiteX8342" fmla="*/ 669991 w 1807195"/>
              <a:gd name="connsiteY8342" fmla="*/ 680759 h 1503200"/>
              <a:gd name="connsiteX8343" fmla="*/ 673165 w 1807195"/>
              <a:gd name="connsiteY8343" fmla="*/ 680192 h 1503200"/>
              <a:gd name="connsiteX8344" fmla="*/ 674751 w 1807195"/>
              <a:gd name="connsiteY8344" fmla="*/ 680419 h 1503200"/>
              <a:gd name="connsiteX8345" fmla="*/ 680759 w 1807195"/>
              <a:gd name="connsiteY8345" fmla="*/ 679965 h 1503200"/>
              <a:gd name="connsiteX8346" fmla="*/ 681892 w 1807195"/>
              <a:gd name="connsiteY8346" fmla="*/ 678832 h 1503200"/>
              <a:gd name="connsiteX8347" fmla="*/ 680759 w 1807195"/>
              <a:gd name="connsiteY8347" fmla="*/ 676905 h 1503200"/>
              <a:gd name="connsiteX8348" fmla="*/ 680759 w 1807195"/>
              <a:gd name="connsiteY8348" fmla="*/ 675658 h 1503200"/>
              <a:gd name="connsiteX8349" fmla="*/ 683139 w 1807195"/>
              <a:gd name="connsiteY8349" fmla="*/ 673958 h 1503200"/>
              <a:gd name="connsiteX8350" fmla="*/ 685633 w 1807195"/>
              <a:gd name="connsiteY8350" fmla="*/ 674298 h 1503200"/>
              <a:gd name="connsiteX8351" fmla="*/ 689713 w 1807195"/>
              <a:gd name="connsiteY8351" fmla="*/ 675318 h 1503200"/>
              <a:gd name="connsiteX8352" fmla="*/ 692774 w 1807195"/>
              <a:gd name="connsiteY8352" fmla="*/ 674978 h 1503200"/>
              <a:gd name="connsiteX8353" fmla="*/ 694927 w 1807195"/>
              <a:gd name="connsiteY8353" fmla="*/ 673391 h 1503200"/>
              <a:gd name="connsiteX8354" fmla="*/ 696967 w 1807195"/>
              <a:gd name="connsiteY8354" fmla="*/ 672371 h 1503200"/>
              <a:gd name="connsiteX8355" fmla="*/ 698894 w 1807195"/>
              <a:gd name="connsiteY8355" fmla="*/ 671918 h 1503200"/>
              <a:gd name="connsiteX8356" fmla="*/ 700368 w 1807195"/>
              <a:gd name="connsiteY8356" fmla="*/ 671918 h 1503200"/>
              <a:gd name="connsiteX8357" fmla="*/ 703881 w 1807195"/>
              <a:gd name="connsiteY8357" fmla="*/ 673051 h 1503200"/>
              <a:gd name="connsiteX8358" fmla="*/ 704788 w 1807195"/>
              <a:gd name="connsiteY8358" fmla="*/ 671804 h 1503200"/>
              <a:gd name="connsiteX8359" fmla="*/ 705242 w 1807195"/>
              <a:gd name="connsiteY8359" fmla="*/ 669084 h 1503200"/>
              <a:gd name="connsiteX8360" fmla="*/ 706942 w 1807195"/>
              <a:gd name="connsiteY8360" fmla="*/ 666931 h 1503200"/>
              <a:gd name="connsiteX8361" fmla="*/ 711476 w 1807195"/>
              <a:gd name="connsiteY8361" fmla="*/ 664664 h 1503200"/>
              <a:gd name="connsiteX8362" fmla="*/ 715783 w 1807195"/>
              <a:gd name="connsiteY8362" fmla="*/ 662850 h 1503200"/>
              <a:gd name="connsiteX8363" fmla="*/ 717710 w 1807195"/>
              <a:gd name="connsiteY8363" fmla="*/ 662397 h 1503200"/>
              <a:gd name="connsiteX8364" fmla="*/ 720997 w 1807195"/>
              <a:gd name="connsiteY8364" fmla="*/ 663417 h 1503200"/>
              <a:gd name="connsiteX8365" fmla="*/ 721450 w 1807195"/>
              <a:gd name="connsiteY8365" fmla="*/ 664097 h 1503200"/>
              <a:gd name="connsiteX8366" fmla="*/ 720770 w 1807195"/>
              <a:gd name="connsiteY8366" fmla="*/ 666591 h 1503200"/>
              <a:gd name="connsiteX8367" fmla="*/ 719183 w 1807195"/>
              <a:gd name="connsiteY8367" fmla="*/ 668517 h 1503200"/>
              <a:gd name="connsiteX8368" fmla="*/ 717596 w 1807195"/>
              <a:gd name="connsiteY8368" fmla="*/ 669764 h 1503200"/>
              <a:gd name="connsiteX8369" fmla="*/ 715443 w 1807195"/>
              <a:gd name="connsiteY8369" fmla="*/ 671124 h 1503200"/>
              <a:gd name="connsiteX8370" fmla="*/ 713516 w 1807195"/>
              <a:gd name="connsiteY8370" fmla="*/ 671804 h 1503200"/>
              <a:gd name="connsiteX8371" fmla="*/ 710682 w 1807195"/>
              <a:gd name="connsiteY8371" fmla="*/ 672031 h 1503200"/>
              <a:gd name="connsiteX8372" fmla="*/ 707962 w 1807195"/>
              <a:gd name="connsiteY8372" fmla="*/ 674525 h 1503200"/>
              <a:gd name="connsiteX8373" fmla="*/ 707395 w 1807195"/>
              <a:gd name="connsiteY8373" fmla="*/ 675658 h 1503200"/>
              <a:gd name="connsiteX8374" fmla="*/ 707395 w 1807195"/>
              <a:gd name="connsiteY8374" fmla="*/ 679059 h 1503200"/>
              <a:gd name="connsiteX8375" fmla="*/ 706829 w 1807195"/>
              <a:gd name="connsiteY8375" fmla="*/ 679285 h 1503200"/>
              <a:gd name="connsiteX8376" fmla="*/ 705242 w 1807195"/>
              <a:gd name="connsiteY8376" fmla="*/ 678719 h 1503200"/>
              <a:gd name="connsiteX8377" fmla="*/ 702521 w 1807195"/>
              <a:gd name="connsiteY8377" fmla="*/ 678492 h 1503200"/>
              <a:gd name="connsiteX8378" fmla="*/ 701615 w 1807195"/>
              <a:gd name="connsiteY8378" fmla="*/ 678832 h 1503200"/>
              <a:gd name="connsiteX8379" fmla="*/ 700028 w 1807195"/>
              <a:gd name="connsiteY8379" fmla="*/ 681212 h 1503200"/>
              <a:gd name="connsiteX8380" fmla="*/ 699121 w 1807195"/>
              <a:gd name="connsiteY8380" fmla="*/ 681779 h 1503200"/>
              <a:gd name="connsiteX8381" fmla="*/ 697307 w 1807195"/>
              <a:gd name="connsiteY8381" fmla="*/ 682346 h 1503200"/>
              <a:gd name="connsiteX8382" fmla="*/ 695834 w 1807195"/>
              <a:gd name="connsiteY8382" fmla="*/ 682686 h 1503200"/>
              <a:gd name="connsiteX8383" fmla="*/ 693114 w 1807195"/>
              <a:gd name="connsiteY8383" fmla="*/ 682686 h 1503200"/>
              <a:gd name="connsiteX8384" fmla="*/ 691073 w 1807195"/>
              <a:gd name="connsiteY8384" fmla="*/ 683139 h 1503200"/>
              <a:gd name="connsiteX8385" fmla="*/ 688466 w 1807195"/>
              <a:gd name="connsiteY8385" fmla="*/ 684386 h 1503200"/>
              <a:gd name="connsiteX8386" fmla="*/ 686539 w 1807195"/>
              <a:gd name="connsiteY8386" fmla="*/ 684839 h 1503200"/>
              <a:gd name="connsiteX8387" fmla="*/ 685293 w 1807195"/>
              <a:gd name="connsiteY8387" fmla="*/ 684499 h 1503200"/>
              <a:gd name="connsiteX8388" fmla="*/ 680192 w 1807195"/>
              <a:gd name="connsiteY8388" fmla="*/ 685519 h 1503200"/>
              <a:gd name="connsiteX8389" fmla="*/ 679399 w 1807195"/>
              <a:gd name="connsiteY8389" fmla="*/ 685293 h 1503200"/>
              <a:gd name="connsiteX8390" fmla="*/ 679625 w 1807195"/>
              <a:gd name="connsiteY8390" fmla="*/ 686199 h 1503200"/>
              <a:gd name="connsiteX8391" fmla="*/ 680872 w 1807195"/>
              <a:gd name="connsiteY8391" fmla="*/ 688240 h 1503200"/>
              <a:gd name="connsiteX8392" fmla="*/ 680192 w 1807195"/>
              <a:gd name="connsiteY8392" fmla="*/ 690167 h 1503200"/>
              <a:gd name="connsiteX8393" fmla="*/ 677585 w 1807195"/>
              <a:gd name="connsiteY8393" fmla="*/ 692094 h 1503200"/>
              <a:gd name="connsiteX8394" fmla="*/ 676225 w 1807195"/>
              <a:gd name="connsiteY8394" fmla="*/ 693567 h 1503200"/>
              <a:gd name="connsiteX8395" fmla="*/ 675998 w 1807195"/>
              <a:gd name="connsiteY8395" fmla="*/ 696854 h 1503200"/>
              <a:gd name="connsiteX8396" fmla="*/ 676338 w 1807195"/>
              <a:gd name="connsiteY8396" fmla="*/ 698101 h 1503200"/>
              <a:gd name="connsiteX8397" fmla="*/ 678152 w 1807195"/>
              <a:gd name="connsiteY8397" fmla="*/ 700368 h 1503200"/>
              <a:gd name="connsiteX8398" fmla="*/ 680419 w 1807195"/>
              <a:gd name="connsiteY8398" fmla="*/ 702295 h 1503200"/>
              <a:gd name="connsiteX8399" fmla="*/ 682572 w 1807195"/>
              <a:gd name="connsiteY8399" fmla="*/ 705128 h 1503200"/>
              <a:gd name="connsiteX8400" fmla="*/ 682799 w 1807195"/>
              <a:gd name="connsiteY8400" fmla="*/ 706488 h 1503200"/>
              <a:gd name="connsiteX8401" fmla="*/ 682572 w 1807195"/>
              <a:gd name="connsiteY8401" fmla="*/ 708189 h 1503200"/>
              <a:gd name="connsiteX8402" fmla="*/ 682572 w 1807195"/>
              <a:gd name="connsiteY8402" fmla="*/ 709776 h 1503200"/>
              <a:gd name="connsiteX8403" fmla="*/ 684273 w 1807195"/>
              <a:gd name="connsiteY8403" fmla="*/ 713969 h 1503200"/>
              <a:gd name="connsiteX8404" fmla="*/ 685973 w 1807195"/>
              <a:gd name="connsiteY8404" fmla="*/ 716690 h 1503200"/>
              <a:gd name="connsiteX8405" fmla="*/ 689373 w 1807195"/>
              <a:gd name="connsiteY8405" fmla="*/ 719297 h 1503200"/>
              <a:gd name="connsiteX8406" fmla="*/ 690053 w 1807195"/>
              <a:gd name="connsiteY8406" fmla="*/ 720203 h 1503200"/>
              <a:gd name="connsiteX8407" fmla="*/ 688693 w 1807195"/>
              <a:gd name="connsiteY8407" fmla="*/ 722017 h 1503200"/>
              <a:gd name="connsiteX8408" fmla="*/ 689146 w 1807195"/>
              <a:gd name="connsiteY8408" fmla="*/ 723264 h 1503200"/>
              <a:gd name="connsiteX8409" fmla="*/ 690620 w 1807195"/>
              <a:gd name="connsiteY8409" fmla="*/ 724964 h 1503200"/>
              <a:gd name="connsiteX8410" fmla="*/ 692660 w 1807195"/>
              <a:gd name="connsiteY8410" fmla="*/ 728478 h 1503200"/>
              <a:gd name="connsiteX8411" fmla="*/ 691753 w 1807195"/>
              <a:gd name="connsiteY8411" fmla="*/ 728478 h 1503200"/>
              <a:gd name="connsiteX8412" fmla="*/ 689146 w 1807195"/>
              <a:gd name="connsiteY8412" fmla="*/ 726664 h 1503200"/>
              <a:gd name="connsiteX8413" fmla="*/ 687673 w 1807195"/>
              <a:gd name="connsiteY8413" fmla="*/ 726097 h 1503200"/>
              <a:gd name="connsiteX8414" fmla="*/ 687333 w 1807195"/>
              <a:gd name="connsiteY8414" fmla="*/ 726778 h 1503200"/>
              <a:gd name="connsiteX8415" fmla="*/ 686653 w 1807195"/>
              <a:gd name="connsiteY8415" fmla="*/ 726778 h 1503200"/>
              <a:gd name="connsiteX8416" fmla="*/ 685633 w 1807195"/>
              <a:gd name="connsiteY8416" fmla="*/ 726551 h 1503200"/>
              <a:gd name="connsiteX8417" fmla="*/ 683026 w 1807195"/>
              <a:gd name="connsiteY8417" fmla="*/ 724057 h 1503200"/>
              <a:gd name="connsiteX8418" fmla="*/ 680986 w 1807195"/>
              <a:gd name="connsiteY8418" fmla="*/ 724737 h 1503200"/>
              <a:gd name="connsiteX8419" fmla="*/ 680532 w 1807195"/>
              <a:gd name="connsiteY8419" fmla="*/ 725531 h 1503200"/>
              <a:gd name="connsiteX8420" fmla="*/ 680532 w 1807195"/>
              <a:gd name="connsiteY8420" fmla="*/ 730971 h 1503200"/>
              <a:gd name="connsiteX8421" fmla="*/ 680872 w 1807195"/>
              <a:gd name="connsiteY8421" fmla="*/ 732672 h 1503200"/>
              <a:gd name="connsiteX8422" fmla="*/ 681326 w 1807195"/>
              <a:gd name="connsiteY8422" fmla="*/ 733805 h 1503200"/>
              <a:gd name="connsiteX8423" fmla="*/ 684273 w 1807195"/>
              <a:gd name="connsiteY8423" fmla="*/ 738339 h 1503200"/>
              <a:gd name="connsiteX8424" fmla="*/ 690167 w 1807195"/>
              <a:gd name="connsiteY8424" fmla="*/ 745480 h 1503200"/>
              <a:gd name="connsiteX8425" fmla="*/ 690507 w 1807195"/>
              <a:gd name="connsiteY8425" fmla="*/ 746500 h 1503200"/>
              <a:gd name="connsiteX8426" fmla="*/ 689827 w 1807195"/>
              <a:gd name="connsiteY8426" fmla="*/ 746500 h 1503200"/>
              <a:gd name="connsiteX8427" fmla="*/ 688126 w 1807195"/>
              <a:gd name="connsiteY8427" fmla="*/ 745140 h 1503200"/>
              <a:gd name="connsiteX8428" fmla="*/ 685973 w 1807195"/>
              <a:gd name="connsiteY8428" fmla="*/ 742986 h 1503200"/>
              <a:gd name="connsiteX8429" fmla="*/ 681326 w 1807195"/>
              <a:gd name="connsiteY8429" fmla="*/ 737659 h 1503200"/>
              <a:gd name="connsiteX8430" fmla="*/ 680192 w 1807195"/>
              <a:gd name="connsiteY8430" fmla="*/ 735959 h 1503200"/>
              <a:gd name="connsiteX8431" fmla="*/ 676112 w 1807195"/>
              <a:gd name="connsiteY8431" fmla="*/ 732331 h 1503200"/>
              <a:gd name="connsiteX8432" fmla="*/ 675205 w 1807195"/>
              <a:gd name="connsiteY8432" fmla="*/ 730971 h 1503200"/>
              <a:gd name="connsiteX8433" fmla="*/ 674185 w 1807195"/>
              <a:gd name="connsiteY8433" fmla="*/ 729951 h 1503200"/>
              <a:gd name="connsiteX8434" fmla="*/ 673165 w 1807195"/>
              <a:gd name="connsiteY8434" fmla="*/ 729385 h 1503200"/>
              <a:gd name="connsiteX8435" fmla="*/ 672031 w 1807195"/>
              <a:gd name="connsiteY8435" fmla="*/ 728138 h 1503200"/>
              <a:gd name="connsiteX8436" fmla="*/ 670784 w 1807195"/>
              <a:gd name="connsiteY8436" fmla="*/ 726324 h 1503200"/>
              <a:gd name="connsiteX8437" fmla="*/ 665910 w 1807195"/>
              <a:gd name="connsiteY8437" fmla="*/ 721790 h 1503200"/>
              <a:gd name="connsiteX8438" fmla="*/ 665117 w 1807195"/>
              <a:gd name="connsiteY8438" fmla="*/ 720657 h 1503200"/>
              <a:gd name="connsiteX8439" fmla="*/ 665910 w 1807195"/>
              <a:gd name="connsiteY8439" fmla="*/ 720657 h 1503200"/>
              <a:gd name="connsiteX8440" fmla="*/ 668291 w 1807195"/>
              <a:gd name="connsiteY8440" fmla="*/ 721904 h 1503200"/>
              <a:gd name="connsiteX8441" fmla="*/ 670784 w 1807195"/>
              <a:gd name="connsiteY8441" fmla="*/ 722130 h 1503200"/>
              <a:gd name="connsiteX8442" fmla="*/ 673505 w 1807195"/>
              <a:gd name="connsiteY8442" fmla="*/ 721450 h 1503200"/>
              <a:gd name="connsiteX8443" fmla="*/ 675545 w 1807195"/>
              <a:gd name="connsiteY8443" fmla="*/ 720544 h 1503200"/>
              <a:gd name="connsiteX8444" fmla="*/ 676792 w 1807195"/>
              <a:gd name="connsiteY8444" fmla="*/ 719410 h 1503200"/>
              <a:gd name="connsiteX8445" fmla="*/ 677245 w 1807195"/>
              <a:gd name="connsiteY8445" fmla="*/ 718050 h 1503200"/>
              <a:gd name="connsiteX8446" fmla="*/ 676792 w 1807195"/>
              <a:gd name="connsiteY8446" fmla="*/ 716576 h 1503200"/>
              <a:gd name="connsiteX8447" fmla="*/ 675545 w 1807195"/>
              <a:gd name="connsiteY8447" fmla="*/ 714536 h 1503200"/>
              <a:gd name="connsiteX8448" fmla="*/ 668177 w 1807195"/>
              <a:gd name="connsiteY8448" fmla="*/ 708982 h 1503200"/>
              <a:gd name="connsiteX8449" fmla="*/ 665230 w 1807195"/>
              <a:gd name="connsiteY8449" fmla="*/ 706035 h 1503200"/>
              <a:gd name="connsiteX8450" fmla="*/ 663190 w 1807195"/>
              <a:gd name="connsiteY8450" fmla="*/ 701955 h 1503200"/>
              <a:gd name="connsiteX8451" fmla="*/ 662737 w 1807195"/>
              <a:gd name="connsiteY8451" fmla="*/ 701728 h 1503200"/>
              <a:gd name="connsiteX8452" fmla="*/ 661377 w 1807195"/>
              <a:gd name="connsiteY8452" fmla="*/ 701388 h 1503200"/>
              <a:gd name="connsiteX8453" fmla="*/ 660697 w 1807195"/>
              <a:gd name="connsiteY8453" fmla="*/ 702295 h 1503200"/>
              <a:gd name="connsiteX8454" fmla="*/ 658656 w 1807195"/>
              <a:gd name="connsiteY8454" fmla="*/ 707735 h 1503200"/>
              <a:gd name="connsiteX8455" fmla="*/ 657863 w 1807195"/>
              <a:gd name="connsiteY8455" fmla="*/ 708302 h 1503200"/>
              <a:gd name="connsiteX8456" fmla="*/ 657069 w 1807195"/>
              <a:gd name="connsiteY8456" fmla="*/ 707735 h 1503200"/>
              <a:gd name="connsiteX8457" fmla="*/ 655823 w 1807195"/>
              <a:gd name="connsiteY8457" fmla="*/ 705695 h 1503200"/>
              <a:gd name="connsiteX8458" fmla="*/ 655483 w 1807195"/>
              <a:gd name="connsiteY8458" fmla="*/ 704222 h 1503200"/>
              <a:gd name="connsiteX8459" fmla="*/ 654916 w 1807195"/>
              <a:gd name="connsiteY8459" fmla="*/ 700254 h 1503200"/>
              <a:gd name="connsiteX8460" fmla="*/ 654009 w 1807195"/>
              <a:gd name="connsiteY8460" fmla="*/ 698214 h 1503200"/>
              <a:gd name="connsiteX8461" fmla="*/ 653102 w 1807195"/>
              <a:gd name="connsiteY8461" fmla="*/ 697421 h 1503200"/>
              <a:gd name="connsiteX8462" fmla="*/ 650155 w 1807195"/>
              <a:gd name="connsiteY8462" fmla="*/ 696741 h 1503200"/>
              <a:gd name="connsiteX8463" fmla="*/ 641881 w 1807195"/>
              <a:gd name="connsiteY8463" fmla="*/ 696741 h 1503200"/>
              <a:gd name="connsiteX8464" fmla="*/ 640748 w 1807195"/>
              <a:gd name="connsiteY8464" fmla="*/ 695947 h 1503200"/>
              <a:gd name="connsiteX8465" fmla="*/ 639274 w 1807195"/>
              <a:gd name="connsiteY8465" fmla="*/ 693340 h 1503200"/>
              <a:gd name="connsiteX8466" fmla="*/ 637801 w 1807195"/>
              <a:gd name="connsiteY8466" fmla="*/ 691640 h 1503200"/>
              <a:gd name="connsiteX8467" fmla="*/ 636327 w 1807195"/>
              <a:gd name="connsiteY8467" fmla="*/ 691300 h 1503200"/>
              <a:gd name="connsiteX8468" fmla="*/ 635647 w 1807195"/>
              <a:gd name="connsiteY8468" fmla="*/ 690733 h 1503200"/>
              <a:gd name="connsiteX8469" fmla="*/ 633493 w 1807195"/>
              <a:gd name="connsiteY8469" fmla="*/ 687333 h 1503200"/>
              <a:gd name="connsiteX8470" fmla="*/ 632813 w 1807195"/>
              <a:gd name="connsiteY8470" fmla="*/ 686766 h 1503200"/>
              <a:gd name="connsiteX8471" fmla="*/ 632247 w 1807195"/>
              <a:gd name="connsiteY8471" fmla="*/ 686766 h 1503200"/>
              <a:gd name="connsiteX8472" fmla="*/ 629866 w 1807195"/>
              <a:gd name="connsiteY8472" fmla="*/ 688240 h 1503200"/>
              <a:gd name="connsiteX8473" fmla="*/ 626693 w 1807195"/>
              <a:gd name="connsiteY8473" fmla="*/ 688240 h 1503200"/>
              <a:gd name="connsiteX8474" fmla="*/ 617852 w 1807195"/>
              <a:gd name="connsiteY8474" fmla="*/ 692887 h 1503200"/>
              <a:gd name="connsiteX8475" fmla="*/ 614111 w 1807195"/>
              <a:gd name="connsiteY8475" fmla="*/ 694474 h 1503200"/>
              <a:gd name="connsiteX8476" fmla="*/ 612071 w 1807195"/>
              <a:gd name="connsiteY8476" fmla="*/ 694474 h 1503200"/>
              <a:gd name="connsiteX8477" fmla="*/ 610711 w 1807195"/>
              <a:gd name="connsiteY8477" fmla="*/ 694247 h 1503200"/>
              <a:gd name="connsiteX8478" fmla="*/ 609917 w 1807195"/>
              <a:gd name="connsiteY8478" fmla="*/ 693340 h 1503200"/>
              <a:gd name="connsiteX8479" fmla="*/ 607877 w 1807195"/>
              <a:gd name="connsiteY8479" fmla="*/ 693567 h 1503200"/>
              <a:gd name="connsiteX8480" fmla="*/ 604590 w 1807195"/>
              <a:gd name="connsiteY8480" fmla="*/ 695041 h 1503200"/>
              <a:gd name="connsiteX8481" fmla="*/ 601983 w 1807195"/>
              <a:gd name="connsiteY8481" fmla="*/ 695721 h 1503200"/>
              <a:gd name="connsiteX8482" fmla="*/ 599263 w 1807195"/>
              <a:gd name="connsiteY8482" fmla="*/ 695721 h 1503200"/>
              <a:gd name="connsiteX8483" fmla="*/ 591215 w 1807195"/>
              <a:gd name="connsiteY8483" fmla="*/ 696627 h 1503200"/>
              <a:gd name="connsiteX8484" fmla="*/ 588495 w 1807195"/>
              <a:gd name="connsiteY8484" fmla="*/ 696627 h 1503200"/>
              <a:gd name="connsiteX8485" fmla="*/ 586908 w 1807195"/>
              <a:gd name="connsiteY8485" fmla="*/ 697081 h 1503200"/>
              <a:gd name="connsiteX8486" fmla="*/ 584414 w 1807195"/>
              <a:gd name="connsiteY8486" fmla="*/ 698441 h 1503200"/>
              <a:gd name="connsiteX8487" fmla="*/ 583054 w 1807195"/>
              <a:gd name="connsiteY8487" fmla="*/ 698441 h 1503200"/>
              <a:gd name="connsiteX8488" fmla="*/ 575347 w 1807195"/>
              <a:gd name="connsiteY8488" fmla="*/ 698668 h 1503200"/>
              <a:gd name="connsiteX8489" fmla="*/ 571380 w 1807195"/>
              <a:gd name="connsiteY8489" fmla="*/ 698441 h 1503200"/>
              <a:gd name="connsiteX8490" fmla="*/ 568546 w 1807195"/>
              <a:gd name="connsiteY8490" fmla="*/ 697874 h 1503200"/>
              <a:gd name="connsiteX8491" fmla="*/ 559025 w 1807195"/>
              <a:gd name="connsiteY8491" fmla="*/ 697874 h 1503200"/>
              <a:gd name="connsiteX8492" fmla="*/ 554718 w 1807195"/>
              <a:gd name="connsiteY8492" fmla="*/ 697647 h 1503200"/>
              <a:gd name="connsiteX8493" fmla="*/ 551431 w 1807195"/>
              <a:gd name="connsiteY8493" fmla="*/ 696854 h 1503200"/>
              <a:gd name="connsiteX8494" fmla="*/ 548824 w 1807195"/>
              <a:gd name="connsiteY8494" fmla="*/ 696514 h 1503200"/>
              <a:gd name="connsiteX8495" fmla="*/ 547010 w 1807195"/>
              <a:gd name="connsiteY8495" fmla="*/ 696514 h 1503200"/>
              <a:gd name="connsiteX8496" fmla="*/ 543723 w 1807195"/>
              <a:gd name="connsiteY8496" fmla="*/ 695947 h 1503200"/>
              <a:gd name="connsiteX8497" fmla="*/ 538962 w 1807195"/>
              <a:gd name="connsiteY8497" fmla="*/ 694247 h 1503200"/>
              <a:gd name="connsiteX8498" fmla="*/ 534995 w 1807195"/>
              <a:gd name="connsiteY8498" fmla="*/ 693567 h 1503200"/>
              <a:gd name="connsiteX8499" fmla="*/ 531822 w 1807195"/>
              <a:gd name="connsiteY8499" fmla="*/ 693794 h 1503200"/>
              <a:gd name="connsiteX8500" fmla="*/ 529328 w 1807195"/>
              <a:gd name="connsiteY8500" fmla="*/ 693340 h 1503200"/>
              <a:gd name="connsiteX8501" fmla="*/ 526154 w 1807195"/>
              <a:gd name="connsiteY8501" fmla="*/ 691300 h 1503200"/>
              <a:gd name="connsiteX8502" fmla="*/ 523207 w 1807195"/>
              <a:gd name="connsiteY8502" fmla="*/ 690167 h 1503200"/>
              <a:gd name="connsiteX8503" fmla="*/ 523207 w 1807195"/>
              <a:gd name="connsiteY8503" fmla="*/ 689373 h 1503200"/>
              <a:gd name="connsiteX8504" fmla="*/ 527968 w 1807195"/>
              <a:gd name="connsiteY8504" fmla="*/ 686540 h 1503200"/>
              <a:gd name="connsiteX8505" fmla="*/ 528648 w 1807195"/>
              <a:gd name="connsiteY8505" fmla="*/ 685746 h 1503200"/>
              <a:gd name="connsiteX8506" fmla="*/ 528194 w 1807195"/>
              <a:gd name="connsiteY8506" fmla="*/ 683252 h 1503200"/>
              <a:gd name="connsiteX8507" fmla="*/ 528421 w 1807195"/>
              <a:gd name="connsiteY8507" fmla="*/ 682459 h 1503200"/>
              <a:gd name="connsiteX8508" fmla="*/ 529441 w 1807195"/>
              <a:gd name="connsiteY8508" fmla="*/ 681439 h 1503200"/>
              <a:gd name="connsiteX8509" fmla="*/ 535109 w 1807195"/>
              <a:gd name="connsiteY8509" fmla="*/ 679059 h 1503200"/>
              <a:gd name="connsiteX8510" fmla="*/ 536922 w 1807195"/>
              <a:gd name="connsiteY8510" fmla="*/ 676225 h 1503200"/>
              <a:gd name="connsiteX8511" fmla="*/ 547010 w 1807195"/>
              <a:gd name="connsiteY8511" fmla="*/ 677132 h 1503200"/>
              <a:gd name="connsiteX8512" fmla="*/ 550637 w 1807195"/>
              <a:gd name="connsiteY8512" fmla="*/ 676452 h 1503200"/>
              <a:gd name="connsiteX8513" fmla="*/ 551544 w 1807195"/>
              <a:gd name="connsiteY8513" fmla="*/ 675772 h 1503200"/>
              <a:gd name="connsiteX8514" fmla="*/ 552224 w 1807195"/>
              <a:gd name="connsiteY8514" fmla="*/ 674865 h 1503200"/>
              <a:gd name="connsiteX8515" fmla="*/ 553357 w 1807195"/>
              <a:gd name="connsiteY8515" fmla="*/ 671351 h 1503200"/>
              <a:gd name="connsiteX8516" fmla="*/ 552904 w 1807195"/>
              <a:gd name="connsiteY8516" fmla="*/ 670784 h 1503200"/>
              <a:gd name="connsiteX8517" fmla="*/ 551657 w 1807195"/>
              <a:gd name="connsiteY8517" fmla="*/ 670784 h 1503200"/>
              <a:gd name="connsiteX8518" fmla="*/ 550864 w 1807195"/>
              <a:gd name="connsiteY8518" fmla="*/ 669991 h 1503200"/>
              <a:gd name="connsiteX8519" fmla="*/ 550524 w 1807195"/>
              <a:gd name="connsiteY8519" fmla="*/ 668404 h 1503200"/>
              <a:gd name="connsiteX8520" fmla="*/ 548370 w 1807195"/>
              <a:gd name="connsiteY8520" fmla="*/ 665570 h 1503200"/>
              <a:gd name="connsiteX8521" fmla="*/ 544403 w 1807195"/>
              <a:gd name="connsiteY8521" fmla="*/ 661490 h 1503200"/>
              <a:gd name="connsiteX8522" fmla="*/ 540209 w 1807195"/>
              <a:gd name="connsiteY8522" fmla="*/ 658203 h 1503200"/>
              <a:gd name="connsiteX8523" fmla="*/ 532615 w 1807195"/>
              <a:gd name="connsiteY8523" fmla="*/ 654236 h 1503200"/>
              <a:gd name="connsiteX8524" fmla="*/ 527628 w 1807195"/>
              <a:gd name="connsiteY8524" fmla="*/ 652649 h 1503200"/>
              <a:gd name="connsiteX8525" fmla="*/ 523434 w 1807195"/>
              <a:gd name="connsiteY8525" fmla="*/ 650722 h 1503200"/>
              <a:gd name="connsiteX8526" fmla="*/ 519580 w 1807195"/>
              <a:gd name="connsiteY8526" fmla="*/ 649475 h 1503200"/>
              <a:gd name="connsiteX8527" fmla="*/ 515953 w 1807195"/>
              <a:gd name="connsiteY8527" fmla="*/ 648909 h 1503200"/>
              <a:gd name="connsiteX8528" fmla="*/ 514366 w 1807195"/>
              <a:gd name="connsiteY8528" fmla="*/ 648909 h 1503200"/>
              <a:gd name="connsiteX8529" fmla="*/ 513233 w 1807195"/>
              <a:gd name="connsiteY8529" fmla="*/ 650042 h 1503200"/>
              <a:gd name="connsiteX8530" fmla="*/ 508472 w 1807195"/>
              <a:gd name="connsiteY8530" fmla="*/ 649362 h 1503200"/>
              <a:gd name="connsiteX8531" fmla="*/ 506885 w 1807195"/>
              <a:gd name="connsiteY8531" fmla="*/ 649362 h 1503200"/>
              <a:gd name="connsiteX8532" fmla="*/ 506772 w 1807195"/>
              <a:gd name="connsiteY8532" fmla="*/ 650042 h 1503200"/>
              <a:gd name="connsiteX8533" fmla="*/ 510626 w 1807195"/>
              <a:gd name="connsiteY8533" fmla="*/ 654009 h 1503200"/>
              <a:gd name="connsiteX8534" fmla="*/ 510626 w 1807195"/>
              <a:gd name="connsiteY8534" fmla="*/ 654689 h 1503200"/>
              <a:gd name="connsiteX8535" fmla="*/ 507452 w 1807195"/>
              <a:gd name="connsiteY8535" fmla="*/ 654349 h 1503200"/>
              <a:gd name="connsiteX8536" fmla="*/ 505185 w 1807195"/>
              <a:gd name="connsiteY8536" fmla="*/ 653329 h 1503200"/>
              <a:gd name="connsiteX8537" fmla="*/ 503372 w 1807195"/>
              <a:gd name="connsiteY8537" fmla="*/ 653102 h 1503200"/>
              <a:gd name="connsiteX8538" fmla="*/ 500765 w 1807195"/>
              <a:gd name="connsiteY8538" fmla="*/ 653102 h 1503200"/>
              <a:gd name="connsiteX8539" fmla="*/ 491017 w 1807195"/>
              <a:gd name="connsiteY8539" fmla="*/ 651742 h 1503200"/>
              <a:gd name="connsiteX8540" fmla="*/ 488863 w 1807195"/>
              <a:gd name="connsiteY8540" fmla="*/ 652082 h 1503200"/>
              <a:gd name="connsiteX8541" fmla="*/ 486936 w 1807195"/>
              <a:gd name="connsiteY8541" fmla="*/ 651855 h 1503200"/>
              <a:gd name="connsiteX8542" fmla="*/ 485236 w 1807195"/>
              <a:gd name="connsiteY8542" fmla="*/ 651062 h 1503200"/>
              <a:gd name="connsiteX8543" fmla="*/ 474582 w 1807195"/>
              <a:gd name="connsiteY8543" fmla="*/ 648568 h 1503200"/>
              <a:gd name="connsiteX8544" fmla="*/ 469141 w 1807195"/>
              <a:gd name="connsiteY8544" fmla="*/ 646868 h 1503200"/>
              <a:gd name="connsiteX8545" fmla="*/ 464834 w 1807195"/>
              <a:gd name="connsiteY8545" fmla="*/ 644941 h 1503200"/>
              <a:gd name="connsiteX8546" fmla="*/ 461207 w 1807195"/>
              <a:gd name="connsiteY8546" fmla="*/ 642901 h 1503200"/>
              <a:gd name="connsiteX8547" fmla="*/ 455879 w 1807195"/>
              <a:gd name="connsiteY8547" fmla="*/ 639387 h 1503200"/>
              <a:gd name="connsiteX8548" fmla="*/ 453386 w 1807195"/>
              <a:gd name="connsiteY8548" fmla="*/ 638481 h 1503200"/>
              <a:gd name="connsiteX8549" fmla="*/ 433210 w 1807195"/>
              <a:gd name="connsiteY8549" fmla="*/ 635194 h 1503200"/>
              <a:gd name="connsiteX8550" fmla="*/ 427316 w 1807195"/>
              <a:gd name="connsiteY8550" fmla="*/ 633720 h 1503200"/>
              <a:gd name="connsiteX8551" fmla="*/ 424142 w 1807195"/>
              <a:gd name="connsiteY8551" fmla="*/ 632133 h 1503200"/>
              <a:gd name="connsiteX8552" fmla="*/ 413488 w 1807195"/>
              <a:gd name="connsiteY8552" fmla="*/ 624426 h 1503200"/>
              <a:gd name="connsiteX8553" fmla="*/ 410428 w 1807195"/>
              <a:gd name="connsiteY8553" fmla="*/ 622725 h 1503200"/>
              <a:gd name="connsiteX8554" fmla="*/ 402833 w 1807195"/>
              <a:gd name="connsiteY8554" fmla="*/ 619552 h 1503200"/>
              <a:gd name="connsiteX8555" fmla="*/ 398866 w 1807195"/>
              <a:gd name="connsiteY8555" fmla="*/ 618192 h 1503200"/>
              <a:gd name="connsiteX8556" fmla="*/ 394559 w 1807195"/>
              <a:gd name="connsiteY8556" fmla="*/ 617285 h 1503200"/>
              <a:gd name="connsiteX8557" fmla="*/ 387872 w 1807195"/>
              <a:gd name="connsiteY8557" fmla="*/ 616605 h 1503200"/>
              <a:gd name="connsiteX8558" fmla="*/ 381411 w 1807195"/>
              <a:gd name="connsiteY8558" fmla="*/ 616945 h 1503200"/>
              <a:gd name="connsiteX8559" fmla="*/ 374950 w 1807195"/>
              <a:gd name="connsiteY8559" fmla="*/ 616605 h 1503200"/>
              <a:gd name="connsiteX8560" fmla="*/ 373250 w 1807195"/>
              <a:gd name="connsiteY8560" fmla="*/ 616945 h 1503200"/>
              <a:gd name="connsiteX8561" fmla="*/ 369736 w 1807195"/>
              <a:gd name="connsiteY8561" fmla="*/ 616491 h 1503200"/>
              <a:gd name="connsiteX8562" fmla="*/ 368376 w 1807195"/>
              <a:gd name="connsiteY8562" fmla="*/ 616831 h 1503200"/>
              <a:gd name="connsiteX8563" fmla="*/ 367356 w 1807195"/>
              <a:gd name="connsiteY8563" fmla="*/ 617965 h 1503200"/>
              <a:gd name="connsiteX8564" fmla="*/ 366676 w 1807195"/>
              <a:gd name="connsiteY8564" fmla="*/ 619665 h 1503200"/>
              <a:gd name="connsiteX8565" fmla="*/ 365996 w 1807195"/>
              <a:gd name="connsiteY8565" fmla="*/ 623859 h 1503200"/>
              <a:gd name="connsiteX8566" fmla="*/ 364636 w 1807195"/>
              <a:gd name="connsiteY8566" fmla="*/ 627373 h 1503200"/>
              <a:gd name="connsiteX8567" fmla="*/ 363955 w 1807195"/>
              <a:gd name="connsiteY8567" fmla="*/ 628166 h 1503200"/>
              <a:gd name="connsiteX8568" fmla="*/ 361689 w 1807195"/>
              <a:gd name="connsiteY8568" fmla="*/ 629073 h 1503200"/>
              <a:gd name="connsiteX8569" fmla="*/ 359648 w 1807195"/>
              <a:gd name="connsiteY8569" fmla="*/ 632020 h 1503200"/>
              <a:gd name="connsiteX8570" fmla="*/ 358288 w 1807195"/>
              <a:gd name="connsiteY8570" fmla="*/ 633267 h 1503200"/>
              <a:gd name="connsiteX8571" fmla="*/ 356588 w 1807195"/>
              <a:gd name="connsiteY8571" fmla="*/ 633720 h 1503200"/>
              <a:gd name="connsiteX8572" fmla="*/ 347520 w 1807195"/>
              <a:gd name="connsiteY8572" fmla="*/ 633947 h 1503200"/>
              <a:gd name="connsiteX8573" fmla="*/ 346273 w 1807195"/>
              <a:gd name="connsiteY8573" fmla="*/ 634513 h 1503200"/>
              <a:gd name="connsiteX8574" fmla="*/ 341626 w 1807195"/>
              <a:gd name="connsiteY8574" fmla="*/ 634287 h 1503200"/>
              <a:gd name="connsiteX8575" fmla="*/ 339813 w 1807195"/>
              <a:gd name="connsiteY8575" fmla="*/ 633720 h 1503200"/>
              <a:gd name="connsiteX8576" fmla="*/ 338906 w 1807195"/>
              <a:gd name="connsiteY8576" fmla="*/ 632927 h 1503200"/>
              <a:gd name="connsiteX8577" fmla="*/ 338679 w 1807195"/>
              <a:gd name="connsiteY8577" fmla="*/ 631907 h 1503200"/>
              <a:gd name="connsiteX8578" fmla="*/ 339246 w 1807195"/>
              <a:gd name="connsiteY8578" fmla="*/ 630773 h 1503200"/>
              <a:gd name="connsiteX8579" fmla="*/ 340379 w 1807195"/>
              <a:gd name="connsiteY8579" fmla="*/ 629300 h 1503200"/>
              <a:gd name="connsiteX8580" fmla="*/ 345707 w 1807195"/>
              <a:gd name="connsiteY8580" fmla="*/ 623066 h 1503200"/>
              <a:gd name="connsiteX8581" fmla="*/ 346047 w 1807195"/>
              <a:gd name="connsiteY8581" fmla="*/ 621592 h 1503200"/>
              <a:gd name="connsiteX8582" fmla="*/ 341400 w 1807195"/>
              <a:gd name="connsiteY8582" fmla="*/ 619892 h 1503200"/>
              <a:gd name="connsiteX8583" fmla="*/ 340266 w 1807195"/>
              <a:gd name="connsiteY8583" fmla="*/ 618645 h 1503200"/>
              <a:gd name="connsiteX8584" fmla="*/ 338906 w 1807195"/>
              <a:gd name="connsiteY8584" fmla="*/ 612751 h 1503200"/>
              <a:gd name="connsiteX8585" fmla="*/ 338906 w 1807195"/>
              <a:gd name="connsiteY8585" fmla="*/ 610257 h 1503200"/>
              <a:gd name="connsiteX8586" fmla="*/ 339473 w 1807195"/>
              <a:gd name="connsiteY8586" fmla="*/ 607084 h 1503200"/>
              <a:gd name="connsiteX8587" fmla="*/ 339473 w 1807195"/>
              <a:gd name="connsiteY8587" fmla="*/ 605157 h 1503200"/>
              <a:gd name="connsiteX8588" fmla="*/ 338226 w 1807195"/>
              <a:gd name="connsiteY8588" fmla="*/ 603910 h 1503200"/>
              <a:gd name="connsiteX8589" fmla="*/ 337206 w 1807195"/>
              <a:gd name="connsiteY8589" fmla="*/ 603457 h 1503200"/>
              <a:gd name="connsiteX8590" fmla="*/ 335505 w 1807195"/>
              <a:gd name="connsiteY8590" fmla="*/ 603797 h 1503200"/>
              <a:gd name="connsiteX8591" fmla="*/ 334145 w 1807195"/>
              <a:gd name="connsiteY8591" fmla="*/ 604817 h 1503200"/>
              <a:gd name="connsiteX8592" fmla="*/ 333352 w 1807195"/>
              <a:gd name="connsiteY8592" fmla="*/ 606290 h 1503200"/>
              <a:gd name="connsiteX8593" fmla="*/ 329158 w 1807195"/>
              <a:gd name="connsiteY8593" fmla="*/ 607764 h 1503200"/>
              <a:gd name="connsiteX8594" fmla="*/ 328365 w 1807195"/>
              <a:gd name="connsiteY8594" fmla="*/ 608330 h 1503200"/>
              <a:gd name="connsiteX8595" fmla="*/ 328931 w 1807195"/>
              <a:gd name="connsiteY8595" fmla="*/ 608897 h 1503200"/>
              <a:gd name="connsiteX8596" fmla="*/ 329838 w 1807195"/>
              <a:gd name="connsiteY8596" fmla="*/ 609124 h 1503200"/>
              <a:gd name="connsiteX8597" fmla="*/ 330972 w 1807195"/>
              <a:gd name="connsiteY8597" fmla="*/ 609124 h 1503200"/>
              <a:gd name="connsiteX8598" fmla="*/ 332899 w 1807195"/>
              <a:gd name="connsiteY8598" fmla="*/ 609691 h 1503200"/>
              <a:gd name="connsiteX8599" fmla="*/ 332332 w 1807195"/>
              <a:gd name="connsiteY8599" fmla="*/ 610597 h 1503200"/>
              <a:gd name="connsiteX8600" fmla="*/ 330405 w 1807195"/>
              <a:gd name="connsiteY8600" fmla="*/ 611844 h 1503200"/>
              <a:gd name="connsiteX8601" fmla="*/ 328818 w 1807195"/>
              <a:gd name="connsiteY8601" fmla="*/ 613431 h 1503200"/>
              <a:gd name="connsiteX8602" fmla="*/ 327571 w 1807195"/>
              <a:gd name="connsiteY8602" fmla="*/ 615358 h 1503200"/>
              <a:gd name="connsiteX8603" fmla="*/ 326551 w 1807195"/>
              <a:gd name="connsiteY8603" fmla="*/ 616378 h 1503200"/>
              <a:gd name="connsiteX8604" fmla="*/ 325871 w 1807195"/>
              <a:gd name="connsiteY8604" fmla="*/ 616378 h 1503200"/>
              <a:gd name="connsiteX8605" fmla="*/ 324058 w 1807195"/>
              <a:gd name="connsiteY8605" fmla="*/ 615925 h 1503200"/>
              <a:gd name="connsiteX8606" fmla="*/ 323491 w 1807195"/>
              <a:gd name="connsiteY8606" fmla="*/ 618758 h 1503200"/>
              <a:gd name="connsiteX8607" fmla="*/ 323718 w 1807195"/>
              <a:gd name="connsiteY8607" fmla="*/ 619665 h 1503200"/>
              <a:gd name="connsiteX8608" fmla="*/ 321111 w 1807195"/>
              <a:gd name="connsiteY8608" fmla="*/ 622385 h 1503200"/>
              <a:gd name="connsiteX8609" fmla="*/ 320884 w 1807195"/>
              <a:gd name="connsiteY8609" fmla="*/ 623859 h 1503200"/>
              <a:gd name="connsiteX8610" fmla="*/ 322811 w 1807195"/>
              <a:gd name="connsiteY8610" fmla="*/ 626239 h 1503200"/>
              <a:gd name="connsiteX8611" fmla="*/ 324738 w 1807195"/>
              <a:gd name="connsiteY8611" fmla="*/ 629640 h 1503200"/>
              <a:gd name="connsiteX8612" fmla="*/ 324738 w 1807195"/>
              <a:gd name="connsiteY8612" fmla="*/ 631680 h 1503200"/>
              <a:gd name="connsiteX8613" fmla="*/ 320204 w 1807195"/>
              <a:gd name="connsiteY8613" fmla="*/ 634740 h 1503200"/>
              <a:gd name="connsiteX8614" fmla="*/ 317370 w 1807195"/>
              <a:gd name="connsiteY8614" fmla="*/ 634740 h 1503200"/>
              <a:gd name="connsiteX8615" fmla="*/ 313176 w 1807195"/>
              <a:gd name="connsiteY8615" fmla="*/ 633493 h 1503200"/>
              <a:gd name="connsiteX8616" fmla="*/ 309549 w 1807195"/>
              <a:gd name="connsiteY8616" fmla="*/ 632020 h 1503200"/>
              <a:gd name="connsiteX8617" fmla="*/ 306375 w 1807195"/>
              <a:gd name="connsiteY8617" fmla="*/ 630093 h 1503200"/>
              <a:gd name="connsiteX8618" fmla="*/ 302522 w 1807195"/>
              <a:gd name="connsiteY8618" fmla="*/ 627033 h 1503200"/>
              <a:gd name="connsiteX8619" fmla="*/ 295154 w 1807195"/>
              <a:gd name="connsiteY8619" fmla="*/ 619778 h 1503200"/>
              <a:gd name="connsiteX8620" fmla="*/ 293681 w 1807195"/>
              <a:gd name="connsiteY8620" fmla="*/ 617965 h 1503200"/>
              <a:gd name="connsiteX8621" fmla="*/ 292207 w 1807195"/>
              <a:gd name="connsiteY8621" fmla="*/ 615018 h 1503200"/>
              <a:gd name="connsiteX8622" fmla="*/ 290620 w 1807195"/>
              <a:gd name="connsiteY8622" fmla="*/ 610824 h 1503200"/>
              <a:gd name="connsiteX8623" fmla="*/ 288693 w 1807195"/>
              <a:gd name="connsiteY8623" fmla="*/ 606744 h 1503200"/>
              <a:gd name="connsiteX8624" fmla="*/ 284386 w 1807195"/>
              <a:gd name="connsiteY8624" fmla="*/ 599716 h 1503200"/>
              <a:gd name="connsiteX8625" fmla="*/ 282573 w 1807195"/>
              <a:gd name="connsiteY8625" fmla="*/ 597449 h 1503200"/>
              <a:gd name="connsiteX8626" fmla="*/ 279512 w 1807195"/>
              <a:gd name="connsiteY8626" fmla="*/ 594616 h 1503200"/>
              <a:gd name="connsiteX8627" fmla="*/ 271805 w 1807195"/>
              <a:gd name="connsiteY8627" fmla="*/ 588722 h 1503200"/>
              <a:gd name="connsiteX8628" fmla="*/ 269538 w 1807195"/>
              <a:gd name="connsiteY8628" fmla="*/ 587475 h 1503200"/>
              <a:gd name="connsiteX8629" fmla="*/ 266931 w 1807195"/>
              <a:gd name="connsiteY8629" fmla="*/ 586455 h 1503200"/>
              <a:gd name="connsiteX8630" fmla="*/ 265911 w 1807195"/>
              <a:gd name="connsiteY8630" fmla="*/ 586795 h 1503200"/>
              <a:gd name="connsiteX8631" fmla="*/ 264097 w 1807195"/>
              <a:gd name="connsiteY8631" fmla="*/ 588495 h 1503200"/>
              <a:gd name="connsiteX8632" fmla="*/ 263304 w 1807195"/>
              <a:gd name="connsiteY8632" fmla="*/ 590308 h 1503200"/>
              <a:gd name="connsiteX8633" fmla="*/ 263304 w 1807195"/>
              <a:gd name="connsiteY8633" fmla="*/ 592802 h 1503200"/>
              <a:gd name="connsiteX8634" fmla="*/ 264211 w 1807195"/>
              <a:gd name="connsiteY8634" fmla="*/ 593595 h 1503200"/>
              <a:gd name="connsiteX8635" fmla="*/ 266931 w 1807195"/>
              <a:gd name="connsiteY8635" fmla="*/ 594956 h 1503200"/>
              <a:gd name="connsiteX8636" fmla="*/ 265797 w 1807195"/>
              <a:gd name="connsiteY8636" fmla="*/ 596316 h 1503200"/>
              <a:gd name="connsiteX8637" fmla="*/ 266024 w 1807195"/>
              <a:gd name="connsiteY8637" fmla="*/ 596882 h 1503200"/>
              <a:gd name="connsiteX8638" fmla="*/ 267271 w 1807195"/>
              <a:gd name="connsiteY8638" fmla="*/ 597789 h 1503200"/>
              <a:gd name="connsiteX8639" fmla="*/ 273165 w 1807195"/>
              <a:gd name="connsiteY8639" fmla="*/ 599036 h 1503200"/>
              <a:gd name="connsiteX8640" fmla="*/ 271465 w 1807195"/>
              <a:gd name="connsiteY8640" fmla="*/ 600510 h 1503200"/>
              <a:gd name="connsiteX8641" fmla="*/ 264664 w 1807195"/>
              <a:gd name="connsiteY8641" fmla="*/ 602890 h 1503200"/>
              <a:gd name="connsiteX8642" fmla="*/ 260924 w 1807195"/>
              <a:gd name="connsiteY8642" fmla="*/ 605043 h 1503200"/>
              <a:gd name="connsiteX8643" fmla="*/ 259223 w 1807195"/>
              <a:gd name="connsiteY8643" fmla="*/ 609804 h 1503200"/>
              <a:gd name="connsiteX8644" fmla="*/ 258657 w 1807195"/>
              <a:gd name="connsiteY8644" fmla="*/ 610937 h 1503200"/>
              <a:gd name="connsiteX8645" fmla="*/ 252082 w 1807195"/>
              <a:gd name="connsiteY8645" fmla="*/ 616831 h 1503200"/>
              <a:gd name="connsiteX8646" fmla="*/ 249022 w 1807195"/>
              <a:gd name="connsiteY8646" fmla="*/ 619212 h 1503200"/>
              <a:gd name="connsiteX8647" fmla="*/ 246642 w 1807195"/>
              <a:gd name="connsiteY8647" fmla="*/ 620685 h 1503200"/>
              <a:gd name="connsiteX8648" fmla="*/ 244942 w 1807195"/>
              <a:gd name="connsiteY8648" fmla="*/ 621139 h 1503200"/>
              <a:gd name="connsiteX8649" fmla="*/ 243922 w 1807195"/>
              <a:gd name="connsiteY8649" fmla="*/ 620459 h 1503200"/>
              <a:gd name="connsiteX8650" fmla="*/ 243241 w 1807195"/>
              <a:gd name="connsiteY8650" fmla="*/ 619212 h 1503200"/>
              <a:gd name="connsiteX8651" fmla="*/ 242788 w 1807195"/>
              <a:gd name="connsiteY8651" fmla="*/ 617285 h 1503200"/>
              <a:gd name="connsiteX8652" fmla="*/ 243241 w 1807195"/>
              <a:gd name="connsiteY8652" fmla="*/ 616038 h 1503200"/>
              <a:gd name="connsiteX8653" fmla="*/ 247322 w 1807195"/>
              <a:gd name="connsiteY8653" fmla="*/ 614338 h 1503200"/>
              <a:gd name="connsiteX8654" fmla="*/ 247775 w 1807195"/>
              <a:gd name="connsiteY8654" fmla="*/ 613544 h 1503200"/>
              <a:gd name="connsiteX8655" fmla="*/ 248455 w 1807195"/>
              <a:gd name="connsiteY8655" fmla="*/ 610824 h 1503200"/>
              <a:gd name="connsiteX8656" fmla="*/ 248115 w 1807195"/>
              <a:gd name="connsiteY8656" fmla="*/ 610824 h 1503200"/>
              <a:gd name="connsiteX8657" fmla="*/ 246415 w 1807195"/>
              <a:gd name="connsiteY8657" fmla="*/ 611958 h 1503200"/>
              <a:gd name="connsiteX8658" fmla="*/ 245395 w 1807195"/>
              <a:gd name="connsiteY8658" fmla="*/ 613091 h 1503200"/>
              <a:gd name="connsiteX8659" fmla="*/ 243808 w 1807195"/>
              <a:gd name="connsiteY8659" fmla="*/ 613998 h 1503200"/>
              <a:gd name="connsiteX8660" fmla="*/ 240635 w 1807195"/>
              <a:gd name="connsiteY8660" fmla="*/ 615018 h 1503200"/>
              <a:gd name="connsiteX8661" fmla="*/ 234400 w 1807195"/>
              <a:gd name="connsiteY8661" fmla="*/ 616151 h 1503200"/>
              <a:gd name="connsiteX8662" fmla="*/ 223179 w 1807195"/>
              <a:gd name="connsiteY8662" fmla="*/ 620345 h 1503200"/>
              <a:gd name="connsiteX8663" fmla="*/ 218305 w 1807195"/>
              <a:gd name="connsiteY8663" fmla="*/ 622839 h 1503200"/>
              <a:gd name="connsiteX8664" fmla="*/ 215018 w 1807195"/>
              <a:gd name="connsiteY8664" fmla="*/ 626239 h 1503200"/>
              <a:gd name="connsiteX8665" fmla="*/ 212071 w 1807195"/>
              <a:gd name="connsiteY8665" fmla="*/ 629640 h 1503200"/>
              <a:gd name="connsiteX8666" fmla="*/ 207651 w 1807195"/>
              <a:gd name="connsiteY8666" fmla="*/ 635874 h 1503200"/>
              <a:gd name="connsiteX8667" fmla="*/ 206857 w 1807195"/>
              <a:gd name="connsiteY8667" fmla="*/ 637234 h 1503200"/>
              <a:gd name="connsiteX8668" fmla="*/ 205724 w 1807195"/>
              <a:gd name="connsiteY8668" fmla="*/ 640181 h 1503200"/>
              <a:gd name="connsiteX8669" fmla="*/ 205497 w 1807195"/>
              <a:gd name="connsiteY8669" fmla="*/ 638481 h 1503200"/>
              <a:gd name="connsiteX8670" fmla="*/ 205497 w 1807195"/>
              <a:gd name="connsiteY8670" fmla="*/ 634173 h 1503200"/>
              <a:gd name="connsiteX8671" fmla="*/ 204817 w 1807195"/>
              <a:gd name="connsiteY8671" fmla="*/ 631567 h 1503200"/>
              <a:gd name="connsiteX8672" fmla="*/ 203797 w 1807195"/>
              <a:gd name="connsiteY8672" fmla="*/ 630660 h 1503200"/>
              <a:gd name="connsiteX8673" fmla="*/ 202777 w 1807195"/>
              <a:gd name="connsiteY8673" fmla="*/ 630320 h 1503200"/>
              <a:gd name="connsiteX8674" fmla="*/ 201757 w 1807195"/>
              <a:gd name="connsiteY8674" fmla="*/ 630546 h 1503200"/>
              <a:gd name="connsiteX8675" fmla="*/ 200737 w 1807195"/>
              <a:gd name="connsiteY8675" fmla="*/ 631453 h 1503200"/>
              <a:gd name="connsiteX8676" fmla="*/ 199036 w 1807195"/>
              <a:gd name="connsiteY8676" fmla="*/ 634173 h 1503200"/>
              <a:gd name="connsiteX8677" fmla="*/ 198356 w 1807195"/>
              <a:gd name="connsiteY8677" fmla="*/ 634173 h 1503200"/>
              <a:gd name="connsiteX8678" fmla="*/ 198810 w 1807195"/>
              <a:gd name="connsiteY8678" fmla="*/ 632133 h 1503200"/>
              <a:gd name="connsiteX8679" fmla="*/ 198016 w 1807195"/>
              <a:gd name="connsiteY8679" fmla="*/ 631340 h 1503200"/>
              <a:gd name="connsiteX8680" fmla="*/ 193482 w 1807195"/>
              <a:gd name="connsiteY8680" fmla="*/ 630320 h 1503200"/>
              <a:gd name="connsiteX8681" fmla="*/ 192122 w 1807195"/>
              <a:gd name="connsiteY8681" fmla="*/ 630320 h 1503200"/>
              <a:gd name="connsiteX8682" fmla="*/ 188949 w 1807195"/>
              <a:gd name="connsiteY8682" fmla="*/ 631453 h 1503200"/>
              <a:gd name="connsiteX8683" fmla="*/ 188268 w 1807195"/>
              <a:gd name="connsiteY8683" fmla="*/ 632587 h 1503200"/>
              <a:gd name="connsiteX8684" fmla="*/ 189062 w 1807195"/>
              <a:gd name="connsiteY8684" fmla="*/ 633040 h 1503200"/>
              <a:gd name="connsiteX8685" fmla="*/ 189062 w 1807195"/>
              <a:gd name="connsiteY8685" fmla="*/ 633720 h 1503200"/>
              <a:gd name="connsiteX8686" fmla="*/ 188042 w 1807195"/>
              <a:gd name="connsiteY8686" fmla="*/ 635080 h 1503200"/>
              <a:gd name="connsiteX8687" fmla="*/ 186228 w 1807195"/>
              <a:gd name="connsiteY8687" fmla="*/ 636894 h 1503200"/>
              <a:gd name="connsiteX8688" fmla="*/ 181808 w 1807195"/>
              <a:gd name="connsiteY8688" fmla="*/ 639047 h 1503200"/>
              <a:gd name="connsiteX8689" fmla="*/ 180221 w 1807195"/>
              <a:gd name="connsiteY8689" fmla="*/ 640294 h 1503200"/>
              <a:gd name="connsiteX8690" fmla="*/ 177274 w 1807195"/>
              <a:gd name="connsiteY8690" fmla="*/ 641654 h 1503200"/>
              <a:gd name="connsiteX8691" fmla="*/ 173420 w 1807195"/>
              <a:gd name="connsiteY8691" fmla="*/ 642674 h 1503200"/>
              <a:gd name="connsiteX8692" fmla="*/ 169906 w 1807195"/>
              <a:gd name="connsiteY8692" fmla="*/ 645055 h 1503200"/>
              <a:gd name="connsiteX8693" fmla="*/ 169113 w 1807195"/>
              <a:gd name="connsiteY8693" fmla="*/ 646528 h 1503200"/>
              <a:gd name="connsiteX8694" fmla="*/ 168773 w 1807195"/>
              <a:gd name="connsiteY8694" fmla="*/ 647662 h 1503200"/>
              <a:gd name="connsiteX8695" fmla="*/ 168773 w 1807195"/>
              <a:gd name="connsiteY8695" fmla="*/ 649249 h 1503200"/>
              <a:gd name="connsiteX8696" fmla="*/ 169453 w 1807195"/>
              <a:gd name="connsiteY8696" fmla="*/ 651175 h 1503200"/>
              <a:gd name="connsiteX8697" fmla="*/ 170133 w 1807195"/>
              <a:gd name="connsiteY8697" fmla="*/ 652196 h 1503200"/>
              <a:gd name="connsiteX8698" fmla="*/ 173420 w 1807195"/>
              <a:gd name="connsiteY8698" fmla="*/ 652422 h 1503200"/>
              <a:gd name="connsiteX8699" fmla="*/ 173647 w 1807195"/>
              <a:gd name="connsiteY8699" fmla="*/ 652989 h 1503200"/>
              <a:gd name="connsiteX8700" fmla="*/ 172740 w 1807195"/>
              <a:gd name="connsiteY8700" fmla="*/ 654009 h 1503200"/>
              <a:gd name="connsiteX8701" fmla="*/ 170133 w 1807195"/>
              <a:gd name="connsiteY8701" fmla="*/ 655256 h 1503200"/>
              <a:gd name="connsiteX8702" fmla="*/ 157892 w 1807195"/>
              <a:gd name="connsiteY8702" fmla="*/ 654009 h 1503200"/>
              <a:gd name="connsiteX8703" fmla="*/ 157212 w 1807195"/>
              <a:gd name="connsiteY8703" fmla="*/ 654462 h 1503200"/>
              <a:gd name="connsiteX8704" fmla="*/ 157552 w 1807195"/>
              <a:gd name="connsiteY8704" fmla="*/ 655029 h 1503200"/>
              <a:gd name="connsiteX8705" fmla="*/ 160159 w 1807195"/>
              <a:gd name="connsiteY8705" fmla="*/ 656729 h 1503200"/>
              <a:gd name="connsiteX8706" fmla="*/ 161292 w 1807195"/>
              <a:gd name="connsiteY8706" fmla="*/ 657863 h 1503200"/>
              <a:gd name="connsiteX8707" fmla="*/ 160045 w 1807195"/>
              <a:gd name="connsiteY8707" fmla="*/ 658090 h 1503200"/>
              <a:gd name="connsiteX8708" fmla="*/ 156985 w 1807195"/>
              <a:gd name="connsiteY8708" fmla="*/ 656956 h 1503200"/>
              <a:gd name="connsiteX8709" fmla="*/ 156418 w 1807195"/>
              <a:gd name="connsiteY8709" fmla="*/ 656276 h 1503200"/>
              <a:gd name="connsiteX8710" fmla="*/ 155511 w 1807195"/>
              <a:gd name="connsiteY8710" fmla="*/ 654122 h 1503200"/>
              <a:gd name="connsiteX8711" fmla="*/ 156305 w 1807195"/>
              <a:gd name="connsiteY8711" fmla="*/ 652536 h 1503200"/>
              <a:gd name="connsiteX8712" fmla="*/ 159365 w 1807195"/>
              <a:gd name="connsiteY8712" fmla="*/ 649475 h 1503200"/>
              <a:gd name="connsiteX8713" fmla="*/ 162199 w 1807195"/>
              <a:gd name="connsiteY8713" fmla="*/ 647095 h 1503200"/>
              <a:gd name="connsiteX8714" fmla="*/ 164692 w 1807195"/>
              <a:gd name="connsiteY8714" fmla="*/ 644261 h 1503200"/>
              <a:gd name="connsiteX8715" fmla="*/ 167753 w 1807195"/>
              <a:gd name="connsiteY8715" fmla="*/ 640181 h 1503200"/>
              <a:gd name="connsiteX8716" fmla="*/ 170473 w 1807195"/>
              <a:gd name="connsiteY8716" fmla="*/ 638027 h 1503200"/>
              <a:gd name="connsiteX8717" fmla="*/ 174667 w 1807195"/>
              <a:gd name="connsiteY8717" fmla="*/ 637461 h 1503200"/>
              <a:gd name="connsiteX8718" fmla="*/ 177727 w 1807195"/>
              <a:gd name="connsiteY8718" fmla="*/ 636100 h 1503200"/>
              <a:gd name="connsiteX8719" fmla="*/ 180448 w 1807195"/>
              <a:gd name="connsiteY8719" fmla="*/ 633947 h 1503200"/>
              <a:gd name="connsiteX8720" fmla="*/ 181808 w 1807195"/>
              <a:gd name="connsiteY8720" fmla="*/ 632473 h 1503200"/>
              <a:gd name="connsiteX8721" fmla="*/ 184641 w 1807195"/>
              <a:gd name="connsiteY8721" fmla="*/ 627939 h 1503200"/>
              <a:gd name="connsiteX8722" fmla="*/ 185662 w 1807195"/>
              <a:gd name="connsiteY8722" fmla="*/ 627259 h 1503200"/>
              <a:gd name="connsiteX8723" fmla="*/ 187248 w 1807195"/>
              <a:gd name="connsiteY8723" fmla="*/ 626693 h 1503200"/>
              <a:gd name="connsiteX8724" fmla="*/ 195183 w 1807195"/>
              <a:gd name="connsiteY8724" fmla="*/ 625559 h 1503200"/>
              <a:gd name="connsiteX8725" fmla="*/ 198583 w 1807195"/>
              <a:gd name="connsiteY8725" fmla="*/ 624879 h 1503200"/>
              <a:gd name="connsiteX8726" fmla="*/ 200623 w 1807195"/>
              <a:gd name="connsiteY8726" fmla="*/ 624086 h 1503200"/>
              <a:gd name="connsiteX8727" fmla="*/ 205724 w 1807195"/>
              <a:gd name="connsiteY8727" fmla="*/ 623406 h 1503200"/>
              <a:gd name="connsiteX8728" fmla="*/ 208331 w 1807195"/>
              <a:gd name="connsiteY8728" fmla="*/ 622612 h 1503200"/>
              <a:gd name="connsiteX8729" fmla="*/ 210824 w 1807195"/>
              <a:gd name="connsiteY8729" fmla="*/ 621252 h 1503200"/>
              <a:gd name="connsiteX8730" fmla="*/ 215925 w 1807195"/>
              <a:gd name="connsiteY8730" fmla="*/ 617512 h 1503200"/>
              <a:gd name="connsiteX8731" fmla="*/ 232474 w 1807195"/>
              <a:gd name="connsiteY8731" fmla="*/ 608897 h 1503200"/>
              <a:gd name="connsiteX8732" fmla="*/ 234740 w 1807195"/>
              <a:gd name="connsiteY8732" fmla="*/ 605837 h 1503200"/>
              <a:gd name="connsiteX8733" fmla="*/ 234740 w 1807195"/>
              <a:gd name="connsiteY8733" fmla="*/ 604590 h 1503200"/>
              <a:gd name="connsiteX8734" fmla="*/ 233040 w 1807195"/>
              <a:gd name="connsiteY8734" fmla="*/ 602096 h 1503200"/>
              <a:gd name="connsiteX8735" fmla="*/ 231907 w 1807195"/>
              <a:gd name="connsiteY8735" fmla="*/ 601076 h 1503200"/>
              <a:gd name="connsiteX8736" fmla="*/ 230773 w 1807195"/>
              <a:gd name="connsiteY8736" fmla="*/ 601076 h 1503200"/>
              <a:gd name="connsiteX8737" fmla="*/ 227373 w 1807195"/>
              <a:gd name="connsiteY8737" fmla="*/ 604477 h 1503200"/>
              <a:gd name="connsiteX8738" fmla="*/ 226466 w 1807195"/>
              <a:gd name="connsiteY8738" fmla="*/ 605043 h 1503200"/>
              <a:gd name="connsiteX8739" fmla="*/ 224426 w 1807195"/>
              <a:gd name="connsiteY8739" fmla="*/ 605043 h 1503200"/>
              <a:gd name="connsiteX8740" fmla="*/ 221706 w 1807195"/>
              <a:gd name="connsiteY8740" fmla="*/ 605270 h 1503200"/>
              <a:gd name="connsiteX8741" fmla="*/ 219665 w 1807195"/>
              <a:gd name="connsiteY8741" fmla="*/ 604817 h 1503200"/>
              <a:gd name="connsiteX8742" fmla="*/ 217172 w 1807195"/>
              <a:gd name="connsiteY8742" fmla="*/ 603570 h 1503200"/>
              <a:gd name="connsiteX8743" fmla="*/ 215132 w 1807195"/>
              <a:gd name="connsiteY8743" fmla="*/ 603003 h 1503200"/>
              <a:gd name="connsiteX8744" fmla="*/ 211731 w 1807195"/>
              <a:gd name="connsiteY8744" fmla="*/ 603683 h 1503200"/>
              <a:gd name="connsiteX8745" fmla="*/ 206404 w 1807195"/>
              <a:gd name="connsiteY8745" fmla="*/ 606630 h 1503200"/>
              <a:gd name="connsiteX8746" fmla="*/ 205044 w 1807195"/>
              <a:gd name="connsiteY8746" fmla="*/ 607990 h 1503200"/>
              <a:gd name="connsiteX8747" fmla="*/ 204250 w 1807195"/>
              <a:gd name="connsiteY8747" fmla="*/ 609464 h 1503200"/>
              <a:gd name="connsiteX8748" fmla="*/ 202097 w 1807195"/>
              <a:gd name="connsiteY8748" fmla="*/ 612298 h 1503200"/>
              <a:gd name="connsiteX8749" fmla="*/ 200510 w 1807195"/>
              <a:gd name="connsiteY8749" fmla="*/ 612524 h 1503200"/>
              <a:gd name="connsiteX8750" fmla="*/ 198356 w 1807195"/>
              <a:gd name="connsiteY8750" fmla="*/ 611618 h 1503200"/>
              <a:gd name="connsiteX8751" fmla="*/ 195863 w 1807195"/>
              <a:gd name="connsiteY8751" fmla="*/ 611844 h 1503200"/>
              <a:gd name="connsiteX8752" fmla="*/ 193029 w 1807195"/>
              <a:gd name="connsiteY8752" fmla="*/ 613204 h 1503200"/>
              <a:gd name="connsiteX8753" fmla="*/ 185775 w 1807195"/>
              <a:gd name="connsiteY8753" fmla="*/ 618305 h 1503200"/>
              <a:gd name="connsiteX8754" fmla="*/ 181128 w 1807195"/>
              <a:gd name="connsiteY8754" fmla="*/ 620232 h 1503200"/>
              <a:gd name="connsiteX8755" fmla="*/ 179767 w 1807195"/>
              <a:gd name="connsiteY8755" fmla="*/ 620232 h 1503200"/>
              <a:gd name="connsiteX8756" fmla="*/ 177727 w 1807195"/>
              <a:gd name="connsiteY8756" fmla="*/ 618418 h 1503200"/>
              <a:gd name="connsiteX8757" fmla="*/ 174554 w 1807195"/>
              <a:gd name="connsiteY8757" fmla="*/ 618985 h 1503200"/>
              <a:gd name="connsiteX8758" fmla="*/ 173533 w 1807195"/>
              <a:gd name="connsiteY8758" fmla="*/ 619438 h 1503200"/>
              <a:gd name="connsiteX8759" fmla="*/ 172853 w 1807195"/>
              <a:gd name="connsiteY8759" fmla="*/ 620232 h 1503200"/>
              <a:gd name="connsiteX8760" fmla="*/ 172853 w 1807195"/>
              <a:gd name="connsiteY8760" fmla="*/ 620572 h 1503200"/>
              <a:gd name="connsiteX8761" fmla="*/ 174780 w 1807195"/>
              <a:gd name="connsiteY8761" fmla="*/ 620799 h 1503200"/>
              <a:gd name="connsiteX8762" fmla="*/ 176140 w 1807195"/>
              <a:gd name="connsiteY8762" fmla="*/ 621592 h 1503200"/>
              <a:gd name="connsiteX8763" fmla="*/ 176367 w 1807195"/>
              <a:gd name="connsiteY8763" fmla="*/ 622159 h 1503200"/>
              <a:gd name="connsiteX8764" fmla="*/ 175347 w 1807195"/>
              <a:gd name="connsiteY8764" fmla="*/ 622612 h 1503200"/>
              <a:gd name="connsiteX8765" fmla="*/ 173874 w 1807195"/>
              <a:gd name="connsiteY8765" fmla="*/ 622612 h 1503200"/>
              <a:gd name="connsiteX8766" fmla="*/ 167413 w 1807195"/>
              <a:gd name="connsiteY8766" fmla="*/ 622499 h 1503200"/>
              <a:gd name="connsiteX8767" fmla="*/ 165826 w 1807195"/>
              <a:gd name="connsiteY8767" fmla="*/ 623292 h 1503200"/>
              <a:gd name="connsiteX8768" fmla="*/ 163559 w 1807195"/>
              <a:gd name="connsiteY8768" fmla="*/ 628053 h 1503200"/>
              <a:gd name="connsiteX8769" fmla="*/ 162425 w 1807195"/>
              <a:gd name="connsiteY8769" fmla="*/ 629526 h 1503200"/>
              <a:gd name="connsiteX8770" fmla="*/ 160839 w 1807195"/>
              <a:gd name="connsiteY8770" fmla="*/ 631000 h 1503200"/>
              <a:gd name="connsiteX8771" fmla="*/ 158118 w 1807195"/>
              <a:gd name="connsiteY8771" fmla="*/ 631793 h 1503200"/>
              <a:gd name="connsiteX8772" fmla="*/ 154378 w 1807195"/>
              <a:gd name="connsiteY8772" fmla="*/ 632020 h 1503200"/>
              <a:gd name="connsiteX8773" fmla="*/ 149957 w 1807195"/>
              <a:gd name="connsiteY8773" fmla="*/ 633493 h 1503200"/>
              <a:gd name="connsiteX8774" fmla="*/ 144743 w 1807195"/>
              <a:gd name="connsiteY8774" fmla="*/ 636100 h 1503200"/>
              <a:gd name="connsiteX8775" fmla="*/ 140096 w 1807195"/>
              <a:gd name="connsiteY8775" fmla="*/ 638027 h 1503200"/>
              <a:gd name="connsiteX8776" fmla="*/ 140323 w 1807195"/>
              <a:gd name="connsiteY8776" fmla="*/ 636894 h 1503200"/>
              <a:gd name="connsiteX8777" fmla="*/ 143270 w 1807195"/>
              <a:gd name="connsiteY8777" fmla="*/ 632700 h 1503200"/>
              <a:gd name="connsiteX8778" fmla="*/ 144743 w 1807195"/>
              <a:gd name="connsiteY8778" fmla="*/ 631113 h 1503200"/>
              <a:gd name="connsiteX8779" fmla="*/ 146104 w 1807195"/>
              <a:gd name="connsiteY8779" fmla="*/ 628053 h 1503200"/>
              <a:gd name="connsiteX8780" fmla="*/ 145650 w 1807195"/>
              <a:gd name="connsiteY8780" fmla="*/ 627259 h 1503200"/>
              <a:gd name="connsiteX8781" fmla="*/ 142023 w 1807195"/>
              <a:gd name="connsiteY8781" fmla="*/ 626126 h 1503200"/>
              <a:gd name="connsiteX8782" fmla="*/ 140890 w 1807195"/>
              <a:gd name="connsiteY8782" fmla="*/ 624992 h 1503200"/>
              <a:gd name="connsiteX8783" fmla="*/ 139756 w 1807195"/>
              <a:gd name="connsiteY8783" fmla="*/ 622952 h 1503200"/>
              <a:gd name="connsiteX8784" fmla="*/ 138736 w 1807195"/>
              <a:gd name="connsiteY8784" fmla="*/ 621819 h 1503200"/>
              <a:gd name="connsiteX8785" fmla="*/ 135336 w 1807195"/>
              <a:gd name="connsiteY8785" fmla="*/ 621365 h 1503200"/>
              <a:gd name="connsiteX8786" fmla="*/ 134429 w 1807195"/>
              <a:gd name="connsiteY8786" fmla="*/ 622045 h 1503200"/>
              <a:gd name="connsiteX8787" fmla="*/ 133976 w 1807195"/>
              <a:gd name="connsiteY8787" fmla="*/ 623292 h 1503200"/>
              <a:gd name="connsiteX8788" fmla="*/ 133522 w 1807195"/>
              <a:gd name="connsiteY8788" fmla="*/ 625672 h 1503200"/>
              <a:gd name="connsiteX8789" fmla="*/ 133522 w 1807195"/>
              <a:gd name="connsiteY8789" fmla="*/ 626693 h 1503200"/>
              <a:gd name="connsiteX8790" fmla="*/ 134316 w 1807195"/>
              <a:gd name="connsiteY8790" fmla="*/ 629300 h 1503200"/>
              <a:gd name="connsiteX8791" fmla="*/ 133522 w 1807195"/>
              <a:gd name="connsiteY8791" fmla="*/ 629640 h 1503200"/>
              <a:gd name="connsiteX8792" fmla="*/ 126155 w 1807195"/>
              <a:gd name="connsiteY8792" fmla="*/ 628960 h 1503200"/>
              <a:gd name="connsiteX8793" fmla="*/ 120261 w 1807195"/>
              <a:gd name="connsiteY8793" fmla="*/ 629640 h 1503200"/>
              <a:gd name="connsiteX8794" fmla="*/ 119014 w 1807195"/>
              <a:gd name="connsiteY8794" fmla="*/ 630320 h 1503200"/>
              <a:gd name="connsiteX8795" fmla="*/ 118334 w 1807195"/>
              <a:gd name="connsiteY8795" fmla="*/ 631226 h 1503200"/>
              <a:gd name="connsiteX8796" fmla="*/ 117767 w 1807195"/>
              <a:gd name="connsiteY8796" fmla="*/ 635194 h 1503200"/>
              <a:gd name="connsiteX8797" fmla="*/ 116974 w 1807195"/>
              <a:gd name="connsiteY8797" fmla="*/ 635760 h 1503200"/>
              <a:gd name="connsiteX8798" fmla="*/ 112780 w 1807195"/>
              <a:gd name="connsiteY8798" fmla="*/ 634627 h 1503200"/>
              <a:gd name="connsiteX8799" fmla="*/ 110399 w 1807195"/>
              <a:gd name="connsiteY8799" fmla="*/ 636440 h 1503200"/>
              <a:gd name="connsiteX8800" fmla="*/ 108813 w 1807195"/>
              <a:gd name="connsiteY8800" fmla="*/ 635647 h 1503200"/>
              <a:gd name="connsiteX8801" fmla="*/ 104279 w 1807195"/>
              <a:gd name="connsiteY8801" fmla="*/ 643355 h 1503200"/>
              <a:gd name="connsiteX8802" fmla="*/ 105526 w 1807195"/>
              <a:gd name="connsiteY8802" fmla="*/ 644488 h 1503200"/>
              <a:gd name="connsiteX8803" fmla="*/ 107679 w 1807195"/>
              <a:gd name="connsiteY8803" fmla="*/ 645735 h 1503200"/>
              <a:gd name="connsiteX8804" fmla="*/ 109493 w 1807195"/>
              <a:gd name="connsiteY8804" fmla="*/ 646415 h 1503200"/>
              <a:gd name="connsiteX8805" fmla="*/ 111080 w 1807195"/>
              <a:gd name="connsiteY8805" fmla="*/ 646415 h 1503200"/>
              <a:gd name="connsiteX8806" fmla="*/ 110739 w 1807195"/>
              <a:gd name="connsiteY8806" fmla="*/ 647322 h 1503200"/>
              <a:gd name="connsiteX8807" fmla="*/ 108586 w 1807195"/>
              <a:gd name="connsiteY8807" fmla="*/ 647662 h 1503200"/>
              <a:gd name="connsiteX8808" fmla="*/ 104959 w 1807195"/>
              <a:gd name="connsiteY8808" fmla="*/ 647662 h 1503200"/>
              <a:gd name="connsiteX8809" fmla="*/ 103939 w 1807195"/>
              <a:gd name="connsiteY8809" fmla="*/ 648002 h 1503200"/>
              <a:gd name="connsiteX8810" fmla="*/ 103599 w 1807195"/>
              <a:gd name="connsiteY8810" fmla="*/ 648682 h 1503200"/>
              <a:gd name="connsiteX8811" fmla="*/ 104505 w 1807195"/>
              <a:gd name="connsiteY8811" fmla="*/ 650495 h 1503200"/>
              <a:gd name="connsiteX8812" fmla="*/ 104845 w 1807195"/>
              <a:gd name="connsiteY8812" fmla="*/ 650835 h 1503200"/>
              <a:gd name="connsiteX8813" fmla="*/ 109719 w 1807195"/>
              <a:gd name="connsiteY8813" fmla="*/ 651742 h 1503200"/>
              <a:gd name="connsiteX8814" fmla="*/ 113913 w 1807195"/>
              <a:gd name="connsiteY8814" fmla="*/ 653669 h 1503200"/>
              <a:gd name="connsiteX8815" fmla="*/ 114480 w 1807195"/>
              <a:gd name="connsiteY8815" fmla="*/ 654122 h 1503200"/>
              <a:gd name="connsiteX8816" fmla="*/ 118107 w 1807195"/>
              <a:gd name="connsiteY8816" fmla="*/ 659336 h 1503200"/>
              <a:gd name="connsiteX8817" fmla="*/ 117540 w 1807195"/>
              <a:gd name="connsiteY8817" fmla="*/ 659676 h 1503200"/>
              <a:gd name="connsiteX8818" fmla="*/ 115387 w 1807195"/>
              <a:gd name="connsiteY8818" fmla="*/ 659223 h 1503200"/>
              <a:gd name="connsiteX8819" fmla="*/ 105072 w 1807195"/>
              <a:gd name="connsiteY8819" fmla="*/ 654009 h 1503200"/>
              <a:gd name="connsiteX8820" fmla="*/ 99858 w 1807195"/>
              <a:gd name="connsiteY8820" fmla="*/ 652082 h 1503200"/>
              <a:gd name="connsiteX8821" fmla="*/ 92151 w 1807195"/>
              <a:gd name="connsiteY8821" fmla="*/ 651515 h 1503200"/>
              <a:gd name="connsiteX8822" fmla="*/ 87730 w 1807195"/>
              <a:gd name="connsiteY8822" fmla="*/ 651855 h 1503200"/>
              <a:gd name="connsiteX8823" fmla="*/ 80476 w 1807195"/>
              <a:gd name="connsiteY8823" fmla="*/ 649475 h 1503200"/>
              <a:gd name="connsiteX8824" fmla="*/ 76622 w 1807195"/>
              <a:gd name="connsiteY8824" fmla="*/ 648909 h 1503200"/>
              <a:gd name="connsiteX8825" fmla="*/ 64154 w 1807195"/>
              <a:gd name="connsiteY8825" fmla="*/ 643921 h 1503200"/>
              <a:gd name="connsiteX8826" fmla="*/ 58827 w 1807195"/>
              <a:gd name="connsiteY8826" fmla="*/ 641654 h 1503200"/>
              <a:gd name="connsiteX8827" fmla="*/ 55540 w 1807195"/>
              <a:gd name="connsiteY8827" fmla="*/ 639047 h 1503200"/>
              <a:gd name="connsiteX8828" fmla="*/ 47379 w 1807195"/>
              <a:gd name="connsiteY8828" fmla="*/ 635194 h 1503200"/>
              <a:gd name="connsiteX8829" fmla="*/ 37291 w 1807195"/>
              <a:gd name="connsiteY8829" fmla="*/ 627486 h 1503200"/>
              <a:gd name="connsiteX8830" fmla="*/ 20969 w 1807195"/>
              <a:gd name="connsiteY8830" fmla="*/ 623292 h 1503200"/>
              <a:gd name="connsiteX8831" fmla="*/ 12241 w 1807195"/>
              <a:gd name="connsiteY8831" fmla="*/ 624086 h 1503200"/>
              <a:gd name="connsiteX8832" fmla="*/ 2947 w 1807195"/>
              <a:gd name="connsiteY8832" fmla="*/ 622839 h 1503200"/>
              <a:gd name="connsiteX8833" fmla="*/ 0 w 1807195"/>
              <a:gd name="connsiteY8833" fmla="*/ 622272 h 1503200"/>
              <a:gd name="connsiteX8834" fmla="*/ 0 w 1807195"/>
              <a:gd name="connsiteY8834" fmla="*/ 958231 h 1503200"/>
              <a:gd name="connsiteX8835" fmla="*/ 4874 w 1807195"/>
              <a:gd name="connsiteY8835" fmla="*/ 959591 h 1503200"/>
              <a:gd name="connsiteX8836" fmla="*/ 9748 w 1807195"/>
              <a:gd name="connsiteY8836" fmla="*/ 960951 h 1503200"/>
              <a:gd name="connsiteX8837" fmla="*/ 11221 w 1807195"/>
              <a:gd name="connsiteY8837" fmla="*/ 958231 h 1503200"/>
              <a:gd name="connsiteX8838" fmla="*/ 16435 w 1807195"/>
              <a:gd name="connsiteY8838" fmla="*/ 960271 h 1503200"/>
              <a:gd name="connsiteX8839" fmla="*/ 20969 w 1807195"/>
              <a:gd name="connsiteY8839" fmla="*/ 962085 h 1503200"/>
              <a:gd name="connsiteX8840" fmla="*/ 23916 w 1807195"/>
              <a:gd name="connsiteY8840" fmla="*/ 959818 h 1503200"/>
              <a:gd name="connsiteX8841" fmla="*/ 27090 w 1807195"/>
              <a:gd name="connsiteY8841" fmla="*/ 957324 h 1503200"/>
              <a:gd name="connsiteX8842" fmla="*/ 31397 w 1807195"/>
              <a:gd name="connsiteY8842" fmla="*/ 957098 h 1503200"/>
              <a:gd name="connsiteX8843" fmla="*/ 36158 w 1807195"/>
              <a:gd name="connsiteY8843" fmla="*/ 956871 h 1503200"/>
              <a:gd name="connsiteX8844" fmla="*/ 39331 w 1807195"/>
              <a:gd name="connsiteY8844" fmla="*/ 956871 h 1503200"/>
              <a:gd name="connsiteX8845" fmla="*/ 39331 w 1807195"/>
              <a:gd name="connsiteY8845" fmla="*/ 958911 h 1503200"/>
              <a:gd name="connsiteX8846" fmla="*/ 38198 w 1807195"/>
              <a:gd name="connsiteY8846" fmla="*/ 962425 h 1503200"/>
              <a:gd name="connsiteX8847" fmla="*/ 37178 w 1807195"/>
              <a:gd name="connsiteY8847" fmla="*/ 965372 h 1503200"/>
              <a:gd name="connsiteX8848" fmla="*/ 40125 w 1807195"/>
              <a:gd name="connsiteY8848" fmla="*/ 968319 h 1503200"/>
              <a:gd name="connsiteX8849" fmla="*/ 43752 w 1807195"/>
              <a:gd name="connsiteY8849" fmla="*/ 969906 h 1503200"/>
              <a:gd name="connsiteX8850" fmla="*/ 47039 w 1807195"/>
              <a:gd name="connsiteY8850" fmla="*/ 971379 h 1503200"/>
              <a:gd name="connsiteX8851" fmla="*/ 48512 w 1807195"/>
              <a:gd name="connsiteY8851" fmla="*/ 975460 h 1503200"/>
              <a:gd name="connsiteX8852" fmla="*/ 52139 w 1807195"/>
              <a:gd name="connsiteY8852" fmla="*/ 978520 h 1503200"/>
              <a:gd name="connsiteX8853" fmla="*/ 54973 w 1807195"/>
              <a:gd name="connsiteY8853" fmla="*/ 980900 h 1503200"/>
              <a:gd name="connsiteX8854" fmla="*/ 57693 w 1807195"/>
              <a:gd name="connsiteY8854" fmla="*/ 983167 h 1503200"/>
              <a:gd name="connsiteX8855" fmla="*/ 61547 w 1807195"/>
              <a:gd name="connsiteY8855" fmla="*/ 986454 h 1503200"/>
              <a:gd name="connsiteX8856" fmla="*/ 64267 w 1807195"/>
              <a:gd name="connsiteY8856" fmla="*/ 988721 h 1503200"/>
              <a:gd name="connsiteX8857" fmla="*/ 67781 w 1807195"/>
              <a:gd name="connsiteY8857" fmla="*/ 991781 h 1503200"/>
              <a:gd name="connsiteX8858" fmla="*/ 69935 w 1807195"/>
              <a:gd name="connsiteY8858" fmla="*/ 993595 h 1503200"/>
              <a:gd name="connsiteX8859" fmla="*/ 70955 w 1807195"/>
              <a:gd name="connsiteY8859" fmla="*/ 997109 h 1503200"/>
              <a:gd name="connsiteX8860" fmla="*/ 72202 w 1807195"/>
              <a:gd name="connsiteY8860" fmla="*/ 1001303 h 1503200"/>
              <a:gd name="connsiteX8861" fmla="*/ 71408 w 1807195"/>
              <a:gd name="connsiteY8861" fmla="*/ 1003796 h 1503200"/>
              <a:gd name="connsiteX8862" fmla="*/ 73108 w 1807195"/>
              <a:gd name="connsiteY8862" fmla="*/ 1004250 h 1503200"/>
              <a:gd name="connsiteX8863" fmla="*/ 76396 w 1807195"/>
              <a:gd name="connsiteY8863" fmla="*/ 1001529 h 1503200"/>
              <a:gd name="connsiteX8864" fmla="*/ 79456 w 1807195"/>
              <a:gd name="connsiteY8864" fmla="*/ 999829 h 1503200"/>
              <a:gd name="connsiteX8865" fmla="*/ 83310 w 1807195"/>
              <a:gd name="connsiteY8865" fmla="*/ 997676 h 1503200"/>
              <a:gd name="connsiteX8866" fmla="*/ 85917 w 1807195"/>
              <a:gd name="connsiteY8866" fmla="*/ 996202 h 1503200"/>
              <a:gd name="connsiteX8867" fmla="*/ 90677 w 1807195"/>
              <a:gd name="connsiteY8867" fmla="*/ 996202 h 1503200"/>
              <a:gd name="connsiteX8868" fmla="*/ 92944 w 1807195"/>
              <a:gd name="connsiteY8868" fmla="*/ 992008 h 1503200"/>
              <a:gd name="connsiteX8869" fmla="*/ 92944 w 1807195"/>
              <a:gd name="connsiteY8869" fmla="*/ 986114 h 1503200"/>
              <a:gd name="connsiteX8870" fmla="*/ 95324 w 1807195"/>
              <a:gd name="connsiteY8870" fmla="*/ 986114 h 1503200"/>
              <a:gd name="connsiteX8871" fmla="*/ 96798 w 1807195"/>
              <a:gd name="connsiteY8871" fmla="*/ 985321 h 1503200"/>
              <a:gd name="connsiteX8872" fmla="*/ 97478 w 1807195"/>
              <a:gd name="connsiteY8872" fmla="*/ 983621 h 1503200"/>
              <a:gd name="connsiteX8873" fmla="*/ 96004 w 1807195"/>
              <a:gd name="connsiteY8873" fmla="*/ 981240 h 1503200"/>
              <a:gd name="connsiteX8874" fmla="*/ 100652 w 1807195"/>
              <a:gd name="connsiteY8874" fmla="*/ 980107 h 1503200"/>
              <a:gd name="connsiteX8875" fmla="*/ 103939 w 1807195"/>
              <a:gd name="connsiteY8875" fmla="*/ 979313 h 1503200"/>
              <a:gd name="connsiteX8876" fmla="*/ 108699 w 1807195"/>
              <a:gd name="connsiteY8876" fmla="*/ 977160 h 1503200"/>
              <a:gd name="connsiteX8877" fmla="*/ 113346 w 1807195"/>
              <a:gd name="connsiteY8877" fmla="*/ 975006 h 1503200"/>
              <a:gd name="connsiteX8878" fmla="*/ 115613 w 1807195"/>
              <a:gd name="connsiteY8878" fmla="*/ 976593 h 1503200"/>
              <a:gd name="connsiteX8879" fmla="*/ 117767 w 1807195"/>
              <a:gd name="connsiteY8879" fmla="*/ 978180 h 1503200"/>
              <a:gd name="connsiteX8880" fmla="*/ 122074 w 1807195"/>
              <a:gd name="connsiteY8880" fmla="*/ 982034 h 1503200"/>
              <a:gd name="connsiteX8881" fmla="*/ 122414 w 1807195"/>
              <a:gd name="connsiteY8881" fmla="*/ 982940 h 1503200"/>
              <a:gd name="connsiteX8882" fmla="*/ 122074 w 1807195"/>
              <a:gd name="connsiteY8882" fmla="*/ 984754 h 1503200"/>
              <a:gd name="connsiteX8883" fmla="*/ 121621 w 1807195"/>
              <a:gd name="connsiteY8883" fmla="*/ 986568 h 1503200"/>
              <a:gd name="connsiteX8884" fmla="*/ 124228 w 1807195"/>
              <a:gd name="connsiteY8884" fmla="*/ 991555 h 1503200"/>
              <a:gd name="connsiteX8885" fmla="*/ 125021 w 1807195"/>
              <a:gd name="connsiteY8885" fmla="*/ 992122 h 1503200"/>
              <a:gd name="connsiteX8886" fmla="*/ 127175 w 1807195"/>
              <a:gd name="connsiteY8886" fmla="*/ 992802 h 1503200"/>
              <a:gd name="connsiteX8887" fmla="*/ 129782 w 1807195"/>
              <a:gd name="connsiteY8887" fmla="*/ 994502 h 1503200"/>
              <a:gd name="connsiteX8888" fmla="*/ 130915 w 1807195"/>
              <a:gd name="connsiteY8888" fmla="*/ 995975 h 1503200"/>
              <a:gd name="connsiteX8889" fmla="*/ 134656 w 1807195"/>
              <a:gd name="connsiteY8889" fmla="*/ 998242 h 1503200"/>
              <a:gd name="connsiteX8890" fmla="*/ 135336 w 1807195"/>
              <a:gd name="connsiteY8890" fmla="*/ 999149 h 1503200"/>
              <a:gd name="connsiteX8891" fmla="*/ 135676 w 1807195"/>
              <a:gd name="connsiteY8891" fmla="*/ 1000623 h 1503200"/>
              <a:gd name="connsiteX8892" fmla="*/ 136242 w 1807195"/>
              <a:gd name="connsiteY8892" fmla="*/ 1001983 h 1503200"/>
              <a:gd name="connsiteX8893" fmla="*/ 136923 w 1807195"/>
              <a:gd name="connsiteY8893" fmla="*/ 1002889 h 1503200"/>
              <a:gd name="connsiteX8894" fmla="*/ 137603 w 1807195"/>
              <a:gd name="connsiteY8894" fmla="*/ 1004250 h 1503200"/>
              <a:gd name="connsiteX8895" fmla="*/ 139189 w 1807195"/>
              <a:gd name="connsiteY8895" fmla="*/ 1005837 h 1503200"/>
              <a:gd name="connsiteX8896" fmla="*/ 142250 w 1807195"/>
              <a:gd name="connsiteY8896" fmla="*/ 1007650 h 1503200"/>
              <a:gd name="connsiteX8897" fmla="*/ 144403 w 1807195"/>
              <a:gd name="connsiteY8897" fmla="*/ 1008897 h 1503200"/>
              <a:gd name="connsiteX8898" fmla="*/ 147350 w 1807195"/>
              <a:gd name="connsiteY8898" fmla="*/ 1010597 h 1503200"/>
              <a:gd name="connsiteX8899" fmla="*/ 150411 w 1807195"/>
              <a:gd name="connsiteY8899" fmla="*/ 1014111 h 1503200"/>
              <a:gd name="connsiteX8900" fmla="*/ 153018 w 1807195"/>
              <a:gd name="connsiteY8900" fmla="*/ 1017171 h 1503200"/>
              <a:gd name="connsiteX8901" fmla="*/ 155965 w 1807195"/>
              <a:gd name="connsiteY8901" fmla="*/ 1020118 h 1503200"/>
              <a:gd name="connsiteX8902" fmla="*/ 155511 w 1807195"/>
              <a:gd name="connsiteY8902" fmla="*/ 1022498 h 1503200"/>
              <a:gd name="connsiteX8903" fmla="*/ 158572 w 1807195"/>
              <a:gd name="connsiteY8903" fmla="*/ 1026126 h 1503200"/>
              <a:gd name="connsiteX8904" fmla="*/ 161745 w 1807195"/>
              <a:gd name="connsiteY8904" fmla="*/ 1030773 h 1503200"/>
              <a:gd name="connsiteX8905" fmla="*/ 164126 w 1807195"/>
              <a:gd name="connsiteY8905" fmla="*/ 1034853 h 1503200"/>
              <a:gd name="connsiteX8906" fmla="*/ 165826 w 1807195"/>
              <a:gd name="connsiteY8906" fmla="*/ 1037120 h 1503200"/>
              <a:gd name="connsiteX8907" fmla="*/ 167866 w 1807195"/>
              <a:gd name="connsiteY8907" fmla="*/ 1040407 h 1503200"/>
              <a:gd name="connsiteX8908" fmla="*/ 170360 w 1807195"/>
              <a:gd name="connsiteY8908" fmla="*/ 1044488 h 1503200"/>
              <a:gd name="connsiteX8909" fmla="*/ 173193 w 1807195"/>
              <a:gd name="connsiteY8909" fmla="*/ 1049135 h 1503200"/>
              <a:gd name="connsiteX8910" fmla="*/ 175460 w 1807195"/>
              <a:gd name="connsiteY8910" fmla="*/ 1052082 h 1503200"/>
              <a:gd name="connsiteX8911" fmla="*/ 178294 w 1807195"/>
              <a:gd name="connsiteY8911" fmla="*/ 1056162 h 1503200"/>
              <a:gd name="connsiteX8912" fmla="*/ 179767 w 1807195"/>
              <a:gd name="connsiteY8912" fmla="*/ 1058656 h 1503200"/>
              <a:gd name="connsiteX8913" fmla="*/ 178747 w 1807195"/>
              <a:gd name="connsiteY8913" fmla="*/ 1060356 h 1503200"/>
              <a:gd name="connsiteX8914" fmla="*/ 177501 w 1807195"/>
              <a:gd name="connsiteY8914" fmla="*/ 1062396 h 1503200"/>
              <a:gd name="connsiteX8915" fmla="*/ 181241 w 1807195"/>
              <a:gd name="connsiteY8915" fmla="*/ 1063417 h 1503200"/>
              <a:gd name="connsiteX8916" fmla="*/ 183848 w 1807195"/>
              <a:gd name="connsiteY8916" fmla="*/ 1064097 h 1503200"/>
              <a:gd name="connsiteX8917" fmla="*/ 183168 w 1807195"/>
              <a:gd name="connsiteY8917" fmla="*/ 1066364 h 1503200"/>
              <a:gd name="connsiteX8918" fmla="*/ 182374 w 1807195"/>
              <a:gd name="connsiteY8918" fmla="*/ 1069424 h 1503200"/>
              <a:gd name="connsiteX8919" fmla="*/ 185321 w 1807195"/>
              <a:gd name="connsiteY8919" fmla="*/ 1070671 h 1503200"/>
              <a:gd name="connsiteX8920" fmla="*/ 187248 w 1807195"/>
              <a:gd name="connsiteY8920" fmla="*/ 1071464 h 1503200"/>
              <a:gd name="connsiteX8921" fmla="*/ 186795 w 1807195"/>
              <a:gd name="connsiteY8921" fmla="*/ 1073051 h 1503200"/>
              <a:gd name="connsiteX8922" fmla="*/ 187928 w 1807195"/>
              <a:gd name="connsiteY8922" fmla="*/ 1074864 h 1503200"/>
              <a:gd name="connsiteX8923" fmla="*/ 188155 w 1807195"/>
              <a:gd name="connsiteY8923" fmla="*/ 1077812 h 1503200"/>
              <a:gd name="connsiteX8924" fmla="*/ 191669 w 1807195"/>
              <a:gd name="connsiteY8924" fmla="*/ 1077585 h 1503200"/>
              <a:gd name="connsiteX8925" fmla="*/ 193256 w 1807195"/>
              <a:gd name="connsiteY8925" fmla="*/ 1077585 h 1503200"/>
              <a:gd name="connsiteX8926" fmla="*/ 195409 w 1807195"/>
              <a:gd name="connsiteY8926" fmla="*/ 1078832 h 1503200"/>
              <a:gd name="connsiteX8927" fmla="*/ 198243 w 1807195"/>
              <a:gd name="connsiteY8927" fmla="*/ 1080532 h 1503200"/>
              <a:gd name="connsiteX8928" fmla="*/ 201077 w 1807195"/>
              <a:gd name="connsiteY8928" fmla="*/ 1082119 h 1503200"/>
              <a:gd name="connsiteX8929" fmla="*/ 203457 w 1807195"/>
              <a:gd name="connsiteY8929" fmla="*/ 1083479 h 1503200"/>
              <a:gd name="connsiteX8930" fmla="*/ 206631 w 1807195"/>
              <a:gd name="connsiteY8930" fmla="*/ 1084272 h 1503200"/>
              <a:gd name="connsiteX8931" fmla="*/ 210484 w 1807195"/>
              <a:gd name="connsiteY8931" fmla="*/ 1085406 h 1503200"/>
              <a:gd name="connsiteX8932" fmla="*/ 212411 w 1807195"/>
              <a:gd name="connsiteY8932" fmla="*/ 1087786 h 1503200"/>
              <a:gd name="connsiteX8933" fmla="*/ 215925 w 1807195"/>
              <a:gd name="connsiteY8933" fmla="*/ 1088806 h 1503200"/>
              <a:gd name="connsiteX8934" fmla="*/ 217285 w 1807195"/>
              <a:gd name="connsiteY8934" fmla="*/ 1092206 h 1503200"/>
              <a:gd name="connsiteX8935" fmla="*/ 221366 w 1807195"/>
              <a:gd name="connsiteY8935" fmla="*/ 1093453 h 1503200"/>
              <a:gd name="connsiteX8936" fmla="*/ 223746 w 1807195"/>
              <a:gd name="connsiteY8936" fmla="*/ 1092660 h 1503200"/>
              <a:gd name="connsiteX8937" fmla="*/ 224653 w 1807195"/>
              <a:gd name="connsiteY8937" fmla="*/ 1094020 h 1503200"/>
              <a:gd name="connsiteX8938" fmla="*/ 225333 w 1807195"/>
              <a:gd name="connsiteY8938" fmla="*/ 1095607 h 1503200"/>
              <a:gd name="connsiteX8939" fmla="*/ 225559 w 1807195"/>
              <a:gd name="connsiteY8939" fmla="*/ 1097647 h 1503200"/>
              <a:gd name="connsiteX8940" fmla="*/ 225333 w 1807195"/>
              <a:gd name="connsiteY8940" fmla="*/ 1099574 h 1503200"/>
              <a:gd name="connsiteX8941" fmla="*/ 225333 w 1807195"/>
              <a:gd name="connsiteY8941" fmla="*/ 1099801 h 1503200"/>
              <a:gd name="connsiteX8942" fmla="*/ 224653 w 1807195"/>
              <a:gd name="connsiteY8942" fmla="*/ 1101841 h 1503200"/>
              <a:gd name="connsiteX8943" fmla="*/ 224199 w 1807195"/>
              <a:gd name="connsiteY8943" fmla="*/ 1103768 h 1503200"/>
              <a:gd name="connsiteX8944" fmla="*/ 223973 w 1807195"/>
              <a:gd name="connsiteY8944" fmla="*/ 1105581 h 1503200"/>
              <a:gd name="connsiteX8945" fmla="*/ 223973 w 1807195"/>
              <a:gd name="connsiteY8945" fmla="*/ 1107508 h 1503200"/>
              <a:gd name="connsiteX8946" fmla="*/ 224313 w 1807195"/>
              <a:gd name="connsiteY8946" fmla="*/ 1109662 h 1503200"/>
              <a:gd name="connsiteX8947" fmla="*/ 224993 w 1807195"/>
              <a:gd name="connsiteY8947" fmla="*/ 1112496 h 1503200"/>
              <a:gd name="connsiteX8948" fmla="*/ 226240 w 1807195"/>
              <a:gd name="connsiteY8948" fmla="*/ 1116009 h 1503200"/>
              <a:gd name="connsiteX8949" fmla="*/ 226013 w 1807195"/>
              <a:gd name="connsiteY8949" fmla="*/ 1118956 h 1503200"/>
              <a:gd name="connsiteX8950" fmla="*/ 224766 w 1807195"/>
              <a:gd name="connsiteY8950" fmla="*/ 1121110 h 1503200"/>
              <a:gd name="connsiteX8951" fmla="*/ 224086 w 1807195"/>
              <a:gd name="connsiteY8951" fmla="*/ 1123830 h 1503200"/>
              <a:gd name="connsiteX8952" fmla="*/ 224993 w 1807195"/>
              <a:gd name="connsiteY8952" fmla="*/ 1125417 h 1503200"/>
              <a:gd name="connsiteX8953" fmla="*/ 226240 w 1807195"/>
              <a:gd name="connsiteY8953" fmla="*/ 1123717 h 1503200"/>
              <a:gd name="connsiteX8954" fmla="*/ 228506 w 1807195"/>
              <a:gd name="connsiteY8954" fmla="*/ 1119410 h 1503200"/>
              <a:gd name="connsiteX8955" fmla="*/ 229300 w 1807195"/>
              <a:gd name="connsiteY8955" fmla="*/ 1117256 h 1503200"/>
              <a:gd name="connsiteX8956" fmla="*/ 229753 w 1807195"/>
              <a:gd name="connsiteY8956" fmla="*/ 1114196 h 1503200"/>
              <a:gd name="connsiteX8957" fmla="*/ 229753 w 1807195"/>
              <a:gd name="connsiteY8957" fmla="*/ 1110682 h 1503200"/>
              <a:gd name="connsiteX8958" fmla="*/ 230207 w 1807195"/>
              <a:gd name="connsiteY8958" fmla="*/ 1109889 h 1503200"/>
              <a:gd name="connsiteX8959" fmla="*/ 230773 w 1807195"/>
              <a:gd name="connsiteY8959" fmla="*/ 1111815 h 1503200"/>
              <a:gd name="connsiteX8960" fmla="*/ 231453 w 1807195"/>
              <a:gd name="connsiteY8960" fmla="*/ 1113062 h 1503200"/>
              <a:gd name="connsiteX8961" fmla="*/ 232134 w 1807195"/>
              <a:gd name="connsiteY8961" fmla="*/ 1113629 h 1503200"/>
              <a:gd name="connsiteX8962" fmla="*/ 232814 w 1807195"/>
              <a:gd name="connsiteY8962" fmla="*/ 1113629 h 1503200"/>
              <a:gd name="connsiteX8963" fmla="*/ 233607 w 1807195"/>
              <a:gd name="connsiteY8963" fmla="*/ 1113176 h 1503200"/>
              <a:gd name="connsiteX8964" fmla="*/ 235081 w 1807195"/>
              <a:gd name="connsiteY8964" fmla="*/ 1112836 h 1503200"/>
              <a:gd name="connsiteX8965" fmla="*/ 230547 w 1807195"/>
              <a:gd name="connsiteY8965" fmla="*/ 1118390 h 1503200"/>
              <a:gd name="connsiteX8966" fmla="*/ 228280 w 1807195"/>
              <a:gd name="connsiteY8966" fmla="*/ 1121903 h 1503200"/>
              <a:gd name="connsiteX8967" fmla="*/ 227033 w 1807195"/>
              <a:gd name="connsiteY8967" fmla="*/ 1124510 h 1503200"/>
              <a:gd name="connsiteX8968" fmla="*/ 223746 w 1807195"/>
              <a:gd name="connsiteY8968" fmla="*/ 1130404 h 1503200"/>
              <a:gd name="connsiteX8969" fmla="*/ 223066 w 1807195"/>
              <a:gd name="connsiteY8969" fmla="*/ 1132331 h 1503200"/>
              <a:gd name="connsiteX8970" fmla="*/ 221479 w 1807195"/>
              <a:gd name="connsiteY8970" fmla="*/ 1135165 h 1503200"/>
              <a:gd name="connsiteX8971" fmla="*/ 219665 w 1807195"/>
              <a:gd name="connsiteY8971" fmla="*/ 1136072 h 1503200"/>
              <a:gd name="connsiteX8972" fmla="*/ 218759 w 1807195"/>
              <a:gd name="connsiteY8972" fmla="*/ 1137432 h 1503200"/>
              <a:gd name="connsiteX8973" fmla="*/ 218305 w 1807195"/>
              <a:gd name="connsiteY8973" fmla="*/ 1138452 h 1503200"/>
              <a:gd name="connsiteX8974" fmla="*/ 217965 w 1807195"/>
              <a:gd name="connsiteY8974" fmla="*/ 1140946 h 1503200"/>
              <a:gd name="connsiteX8975" fmla="*/ 217965 w 1807195"/>
              <a:gd name="connsiteY8975" fmla="*/ 1142759 h 1503200"/>
              <a:gd name="connsiteX8976" fmla="*/ 217058 w 1807195"/>
              <a:gd name="connsiteY8976" fmla="*/ 1144573 h 1503200"/>
              <a:gd name="connsiteX8977" fmla="*/ 217739 w 1807195"/>
              <a:gd name="connsiteY8977" fmla="*/ 1146726 h 1503200"/>
              <a:gd name="connsiteX8978" fmla="*/ 219892 w 1807195"/>
              <a:gd name="connsiteY8978" fmla="*/ 1149220 h 1503200"/>
              <a:gd name="connsiteX8979" fmla="*/ 224086 w 1807195"/>
              <a:gd name="connsiteY8979" fmla="*/ 1151940 h 1503200"/>
              <a:gd name="connsiteX8980" fmla="*/ 227940 w 1807195"/>
              <a:gd name="connsiteY8980" fmla="*/ 1150580 h 1503200"/>
              <a:gd name="connsiteX8981" fmla="*/ 230093 w 1807195"/>
              <a:gd name="connsiteY8981" fmla="*/ 1150240 h 1503200"/>
              <a:gd name="connsiteX8982" fmla="*/ 233607 w 1807195"/>
              <a:gd name="connsiteY8982" fmla="*/ 1150467 h 1503200"/>
              <a:gd name="connsiteX8983" fmla="*/ 230207 w 1807195"/>
              <a:gd name="connsiteY8983" fmla="*/ 1152394 h 1503200"/>
              <a:gd name="connsiteX8984" fmla="*/ 224993 w 1807195"/>
              <a:gd name="connsiteY8984" fmla="*/ 1153414 h 1503200"/>
              <a:gd name="connsiteX8985" fmla="*/ 224539 w 1807195"/>
              <a:gd name="connsiteY8985" fmla="*/ 1154207 h 1503200"/>
              <a:gd name="connsiteX8986" fmla="*/ 224086 w 1807195"/>
              <a:gd name="connsiteY8986" fmla="*/ 1158174 h 1503200"/>
              <a:gd name="connsiteX8987" fmla="*/ 221026 w 1807195"/>
              <a:gd name="connsiteY8987" fmla="*/ 1161461 h 1503200"/>
              <a:gd name="connsiteX8988" fmla="*/ 218985 w 1807195"/>
              <a:gd name="connsiteY8988" fmla="*/ 1165768 h 1503200"/>
              <a:gd name="connsiteX8989" fmla="*/ 220459 w 1807195"/>
              <a:gd name="connsiteY8989" fmla="*/ 1167922 h 1503200"/>
              <a:gd name="connsiteX8990" fmla="*/ 224313 w 1807195"/>
              <a:gd name="connsiteY8990" fmla="*/ 1170302 h 1503200"/>
              <a:gd name="connsiteX8991" fmla="*/ 227600 w 1807195"/>
              <a:gd name="connsiteY8991" fmla="*/ 1170982 h 1503200"/>
              <a:gd name="connsiteX8992" fmla="*/ 229413 w 1807195"/>
              <a:gd name="connsiteY8992" fmla="*/ 1175176 h 1503200"/>
              <a:gd name="connsiteX8993" fmla="*/ 232134 w 1807195"/>
              <a:gd name="connsiteY8993" fmla="*/ 1177556 h 1503200"/>
              <a:gd name="connsiteX8994" fmla="*/ 234627 w 1807195"/>
              <a:gd name="connsiteY8994" fmla="*/ 1180050 h 1503200"/>
              <a:gd name="connsiteX8995" fmla="*/ 236667 w 1807195"/>
              <a:gd name="connsiteY8995" fmla="*/ 1177216 h 1503200"/>
              <a:gd name="connsiteX8996" fmla="*/ 240295 w 1807195"/>
              <a:gd name="connsiteY8996" fmla="*/ 1175856 h 1503200"/>
              <a:gd name="connsiteX8997" fmla="*/ 240861 w 1807195"/>
              <a:gd name="connsiteY8997" fmla="*/ 1175063 h 1503200"/>
              <a:gd name="connsiteX8998" fmla="*/ 241201 w 1807195"/>
              <a:gd name="connsiteY8998" fmla="*/ 1173249 h 1503200"/>
              <a:gd name="connsiteX8999" fmla="*/ 241428 w 1807195"/>
              <a:gd name="connsiteY8999" fmla="*/ 1170302 h 1503200"/>
              <a:gd name="connsiteX9000" fmla="*/ 241881 w 1807195"/>
              <a:gd name="connsiteY9000" fmla="*/ 1168375 h 1503200"/>
              <a:gd name="connsiteX9001" fmla="*/ 244942 w 1807195"/>
              <a:gd name="connsiteY9001" fmla="*/ 1164295 h 1503200"/>
              <a:gd name="connsiteX9002" fmla="*/ 245848 w 1807195"/>
              <a:gd name="connsiteY9002" fmla="*/ 1163728 h 1503200"/>
              <a:gd name="connsiteX9003" fmla="*/ 246982 w 1807195"/>
              <a:gd name="connsiteY9003" fmla="*/ 1162368 h 1503200"/>
              <a:gd name="connsiteX9004" fmla="*/ 247322 w 1807195"/>
              <a:gd name="connsiteY9004" fmla="*/ 1162368 h 1503200"/>
              <a:gd name="connsiteX9005" fmla="*/ 247662 w 1807195"/>
              <a:gd name="connsiteY9005" fmla="*/ 1162935 h 1503200"/>
              <a:gd name="connsiteX9006" fmla="*/ 248455 w 1807195"/>
              <a:gd name="connsiteY9006" fmla="*/ 1162708 h 1503200"/>
              <a:gd name="connsiteX9007" fmla="*/ 252196 w 1807195"/>
              <a:gd name="connsiteY9007" fmla="*/ 1159988 h 1503200"/>
              <a:gd name="connsiteX9008" fmla="*/ 253329 w 1807195"/>
              <a:gd name="connsiteY9008" fmla="*/ 1159988 h 1503200"/>
              <a:gd name="connsiteX9009" fmla="*/ 255710 w 1807195"/>
              <a:gd name="connsiteY9009" fmla="*/ 1161801 h 1503200"/>
              <a:gd name="connsiteX9010" fmla="*/ 255143 w 1807195"/>
              <a:gd name="connsiteY9010" fmla="*/ 1162141 h 1503200"/>
              <a:gd name="connsiteX9011" fmla="*/ 253216 w 1807195"/>
              <a:gd name="connsiteY9011" fmla="*/ 1162595 h 1503200"/>
              <a:gd name="connsiteX9012" fmla="*/ 251969 w 1807195"/>
              <a:gd name="connsiteY9012" fmla="*/ 1163275 h 1503200"/>
              <a:gd name="connsiteX9013" fmla="*/ 251289 w 1807195"/>
              <a:gd name="connsiteY9013" fmla="*/ 1164182 h 1503200"/>
              <a:gd name="connsiteX9014" fmla="*/ 250949 w 1807195"/>
              <a:gd name="connsiteY9014" fmla="*/ 1165202 h 1503200"/>
              <a:gd name="connsiteX9015" fmla="*/ 250949 w 1807195"/>
              <a:gd name="connsiteY9015" fmla="*/ 1166335 h 1503200"/>
              <a:gd name="connsiteX9016" fmla="*/ 251176 w 1807195"/>
              <a:gd name="connsiteY9016" fmla="*/ 1167809 h 1503200"/>
              <a:gd name="connsiteX9017" fmla="*/ 252763 w 1807195"/>
              <a:gd name="connsiteY9017" fmla="*/ 1170982 h 1503200"/>
              <a:gd name="connsiteX9018" fmla="*/ 254349 w 1807195"/>
              <a:gd name="connsiteY9018" fmla="*/ 1172456 h 1503200"/>
              <a:gd name="connsiteX9019" fmla="*/ 256163 w 1807195"/>
              <a:gd name="connsiteY9019" fmla="*/ 1173363 h 1503200"/>
              <a:gd name="connsiteX9020" fmla="*/ 257070 w 1807195"/>
              <a:gd name="connsiteY9020" fmla="*/ 1173363 h 1503200"/>
              <a:gd name="connsiteX9021" fmla="*/ 259110 w 1807195"/>
              <a:gd name="connsiteY9021" fmla="*/ 1172909 h 1503200"/>
              <a:gd name="connsiteX9022" fmla="*/ 262397 w 1807195"/>
              <a:gd name="connsiteY9022" fmla="*/ 1173136 h 1503200"/>
              <a:gd name="connsiteX9023" fmla="*/ 264324 w 1807195"/>
              <a:gd name="connsiteY9023" fmla="*/ 1174269 h 1503200"/>
              <a:gd name="connsiteX9024" fmla="*/ 267724 w 1807195"/>
              <a:gd name="connsiteY9024" fmla="*/ 1177783 h 1503200"/>
              <a:gd name="connsiteX9025" fmla="*/ 268178 w 1807195"/>
              <a:gd name="connsiteY9025" fmla="*/ 1179483 h 1503200"/>
              <a:gd name="connsiteX9026" fmla="*/ 265117 w 1807195"/>
              <a:gd name="connsiteY9026" fmla="*/ 1176650 h 1503200"/>
              <a:gd name="connsiteX9027" fmla="*/ 263984 w 1807195"/>
              <a:gd name="connsiteY9027" fmla="*/ 1175176 h 1503200"/>
              <a:gd name="connsiteX9028" fmla="*/ 260697 w 1807195"/>
              <a:gd name="connsiteY9028" fmla="*/ 1173929 h 1503200"/>
              <a:gd name="connsiteX9029" fmla="*/ 259337 w 1807195"/>
              <a:gd name="connsiteY9029" fmla="*/ 1173929 h 1503200"/>
              <a:gd name="connsiteX9030" fmla="*/ 256843 w 1807195"/>
              <a:gd name="connsiteY9030" fmla="*/ 1175403 h 1503200"/>
              <a:gd name="connsiteX9031" fmla="*/ 255596 w 1807195"/>
              <a:gd name="connsiteY9031" fmla="*/ 1175063 h 1503200"/>
              <a:gd name="connsiteX9032" fmla="*/ 249589 w 1807195"/>
              <a:gd name="connsiteY9032" fmla="*/ 1171209 h 1503200"/>
              <a:gd name="connsiteX9033" fmla="*/ 248115 w 1807195"/>
              <a:gd name="connsiteY9033" fmla="*/ 1170869 h 1503200"/>
              <a:gd name="connsiteX9034" fmla="*/ 249249 w 1807195"/>
              <a:gd name="connsiteY9034" fmla="*/ 1167695 h 1503200"/>
              <a:gd name="connsiteX9035" fmla="*/ 249249 w 1807195"/>
              <a:gd name="connsiteY9035" fmla="*/ 1166562 h 1503200"/>
              <a:gd name="connsiteX9036" fmla="*/ 247549 w 1807195"/>
              <a:gd name="connsiteY9036" fmla="*/ 1166222 h 1503200"/>
              <a:gd name="connsiteX9037" fmla="*/ 245735 w 1807195"/>
              <a:gd name="connsiteY9037" fmla="*/ 1166902 h 1503200"/>
              <a:gd name="connsiteX9038" fmla="*/ 243808 w 1807195"/>
              <a:gd name="connsiteY9038" fmla="*/ 1168489 h 1503200"/>
              <a:gd name="connsiteX9039" fmla="*/ 242675 w 1807195"/>
              <a:gd name="connsiteY9039" fmla="*/ 1171662 h 1503200"/>
              <a:gd name="connsiteX9040" fmla="*/ 243582 w 1807195"/>
              <a:gd name="connsiteY9040" fmla="*/ 1174383 h 1503200"/>
              <a:gd name="connsiteX9041" fmla="*/ 244602 w 1807195"/>
              <a:gd name="connsiteY9041" fmla="*/ 1176650 h 1503200"/>
              <a:gd name="connsiteX9042" fmla="*/ 248909 w 1807195"/>
              <a:gd name="connsiteY9042" fmla="*/ 1177783 h 1503200"/>
              <a:gd name="connsiteX9043" fmla="*/ 253329 w 1807195"/>
              <a:gd name="connsiteY9043" fmla="*/ 1180277 h 1503200"/>
              <a:gd name="connsiteX9044" fmla="*/ 255936 w 1807195"/>
              <a:gd name="connsiteY9044" fmla="*/ 1183337 h 1503200"/>
              <a:gd name="connsiteX9045" fmla="*/ 257410 w 1807195"/>
              <a:gd name="connsiteY9045" fmla="*/ 1191158 h 1503200"/>
              <a:gd name="connsiteX9046" fmla="*/ 259223 w 1807195"/>
              <a:gd name="connsiteY9046" fmla="*/ 1192631 h 1503200"/>
              <a:gd name="connsiteX9047" fmla="*/ 264551 w 1807195"/>
              <a:gd name="connsiteY9047" fmla="*/ 1190251 h 1503200"/>
              <a:gd name="connsiteX9048" fmla="*/ 265684 w 1807195"/>
              <a:gd name="connsiteY9048" fmla="*/ 1190251 h 1503200"/>
              <a:gd name="connsiteX9049" fmla="*/ 264551 w 1807195"/>
              <a:gd name="connsiteY9049" fmla="*/ 1191725 h 1503200"/>
              <a:gd name="connsiteX9050" fmla="*/ 264097 w 1807195"/>
              <a:gd name="connsiteY9050" fmla="*/ 1193312 h 1503200"/>
              <a:gd name="connsiteX9051" fmla="*/ 262737 w 1807195"/>
              <a:gd name="connsiteY9051" fmla="*/ 1198752 h 1503200"/>
              <a:gd name="connsiteX9052" fmla="*/ 261150 w 1807195"/>
              <a:gd name="connsiteY9052" fmla="*/ 1204306 h 1503200"/>
              <a:gd name="connsiteX9053" fmla="*/ 261150 w 1807195"/>
              <a:gd name="connsiteY9053" fmla="*/ 1206460 h 1503200"/>
              <a:gd name="connsiteX9054" fmla="*/ 261830 w 1807195"/>
              <a:gd name="connsiteY9054" fmla="*/ 1206346 h 1503200"/>
              <a:gd name="connsiteX9055" fmla="*/ 262964 w 1807195"/>
              <a:gd name="connsiteY9055" fmla="*/ 1205213 h 1503200"/>
              <a:gd name="connsiteX9056" fmla="*/ 265911 w 1807195"/>
              <a:gd name="connsiteY9056" fmla="*/ 1201586 h 1503200"/>
              <a:gd name="connsiteX9057" fmla="*/ 267838 w 1807195"/>
              <a:gd name="connsiteY9057" fmla="*/ 1201019 h 1503200"/>
              <a:gd name="connsiteX9058" fmla="*/ 267838 w 1807195"/>
              <a:gd name="connsiteY9058" fmla="*/ 1201019 h 1503200"/>
              <a:gd name="connsiteX9059" fmla="*/ 266138 w 1807195"/>
              <a:gd name="connsiteY9059" fmla="*/ 1202833 h 1503200"/>
              <a:gd name="connsiteX9060" fmla="*/ 265571 w 1807195"/>
              <a:gd name="connsiteY9060" fmla="*/ 1203966 h 1503200"/>
              <a:gd name="connsiteX9061" fmla="*/ 265344 w 1807195"/>
              <a:gd name="connsiteY9061" fmla="*/ 1204760 h 1503200"/>
              <a:gd name="connsiteX9062" fmla="*/ 266024 w 1807195"/>
              <a:gd name="connsiteY9062" fmla="*/ 1207253 h 1503200"/>
              <a:gd name="connsiteX9063" fmla="*/ 265797 w 1807195"/>
              <a:gd name="connsiteY9063" fmla="*/ 1207933 h 1503200"/>
              <a:gd name="connsiteX9064" fmla="*/ 259223 w 1807195"/>
              <a:gd name="connsiteY9064" fmla="*/ 1212580 h 1503200"/>
              <a:gd name="connsiteX9065" fmla="*/ 262624 w 1807195"/>
              <a:gd name="connsiteY9065" fmla="*/ 1217341 h 1503200"/>
              <a:gd name="connsiteX9066" fmla="*/ 264437 w 1807195"/>
              <a:gd name="connsiteY9066" fmla="*/ 1223462 h 1503200"/>
              <a:gd name="connsiteX9067" fmla="*/ 266591 w 1807195"/>
              <a:gd name="connsiteY9067" fmla="*/ 1218701 h 1503200"/>
              <a:gd name="connsiteX9068" fmla="*/ 268518 w 1807195"/>
              <a:gd name="connsiteY9068" fmla="*/ 1212807 h 1503200"/>
              <a:gd name="connsiteX9069" fmla="*/ 269878 w 1807195"/>
              <a:gd name="connsiteY9069" fmla="*/ 1209860 h 1503200"/>
              <a:gd name="connsiteX9070" fmla="*/ 270785 w 1807195"/>
              <a:gd name="connsiteY9070" fmla="*/ 1208727 h 1503200"/>
              <a:gd name="connsiteX9071" fmla="*/ 272372 w 1807195"/>
              <a:gd name="connsiteY9071" fmla="*/ 1207820 h 1503200"/>
              <a:gd name="connsiteX9072" fmla="*/ 275545 w 1807195"/>
              <a:gd name="connsiteY9072" fmla="*/ 1207140 h 1503200"/>
              <a:gd name="connsiteX9073" fmla="*/ 276339 w 1807195"/>
              <a:gd name="connsiteY9073" fmla="*/ 1206686 h 1503200"/>
              <a:gd name="connsiteX9074" fmla="*/ 284726 w 1807195"/>
              <a:gd name="connsiteY9074" fmla="*/ 1198639 h 1503200"/>
              <a:gd name="connsiteX9075" fmla="*/ 285520 w 1807195"/>
              <a:gd name="connsiteY9075" fmla="*/ 1198072 h 1503200"/>
              <a:gd name="connsiteX9076" fmla="*/ 286200 w 1807195"/>
              <a:gd name="connsiteY9076" fmla="*/ 1197165 h 1503200"/>
              <a:gd name="connsiteX9077" fmla="*/ 286653 w 1807195"/>
              <a:gd name="connsiteY9077" fmla="*/ 1196032 h 1503200"/>
              <a:gd name="connsiteX9078" fmla="*/ 286653 w 1807195"/>
              <a:gd name="connsiteY9078" fmla="*/ 1195012 h 1503200"/>
              <a:gd name="connsiteX9079" fmla="*/ 286540 w 1807195"/>
              <a:gd name="connsiteY9079" fmla="*/ 1192405 h 1503200"/>
              <a:gd name="connsiteX9080" fmla="*/ 286767 w 1807195"/>
              <a:gd name="connsiteY9080" fmla="*/ 1192405 h 1503200"/>
              <a:gd name="connsiteX9081" fmla="*/ 287673 w 1807195"/>
              <a:gd name="connsiteY9081" fmla="*/ 1194105 h 1503200"/>
              <a:gd name="connsiteX9082" fmla="*/ 288013 w 1807195"/>
              <a:gd name="connsiteY9082" fmla="*/ 1195125 h 1503200"/>
              <a:gd name="connsiteX9083" fmla="*/ 288013 w 1807195"/>
              <a:gd name="connsiteY9083" fmla="*/ 1196032 h 1503200"/>
              <a:gd name="connsiteX9084" fmla="*/ 287107 w 1807195"/>
              <a:gd name="connsiteY9084" fmla="*/ 1197959 h 1503200"/>
              <a:gd name="connsiteX9085" fmla="*/ 283139 w 1807195"/>
              <a:gd name="connsiteY9085" fmla="*/ 1201472 h 1503200"/>
              <a:gd name="connsiteX9086" fmla="*/ 282686 w 1807195"/>
              <a:gd name="connsiteY9086" fmla="*/ 1202606 h 1503200"/>
              <a:gd name="connsiteX9087" fmla="*/ 283026 w 1807195"/>
              <a:gd name="connsiteY9087" fmla="*/ 1203853 h 1503200"/>
              <a:gd name="connsiteX9088" fmla="*/ 283706 w 1807195"/>
              <a:gd name="connsiteY9088" fmla="*/ 1205666 h 1503200"/>
              <a:gd name="connsiteX9089" fmla="*/ 284386 w 1807195"/>
              <a:gd name="connsiteY9089" fmla="*/ 1206346 h 1503200"/>
              <a:gd name="connsiteX9090" fmla="*/ 288240 w 1807195"/>
              <a:gd name="connsiteY9090" fmla="*/ 1208160 h 1503200"/>
              <a:gd name="connsiteX9091" fmla="*/ 289033 w 1807195"/>
              <a:gd name="connsiteY9091" fmla="*/ 1209407 h 1503200"/>
              <a:gd name="connsiteX9092" fmla="*/ 289033 w 1807195"/>
              <a:gd name="connsiteY9092" fmla="*/ 1210540 h 1503200"/>
              <a:gd name="connsiteX9093" fmla="*/ 292094 w 1807195"/>
              <a:gd name="connsiteY9093" fmla="*/ 1213827 h 1503200"/>
              <a:gd name="connsiteX9094" fmla="*/ 292887 w 1807195"/>
              <a:gd name="connsiteY9094" fmla="*/ 1215301 h 1503200"/>
              <a:gd name="connsiteX9095" fmla="*/ 292434 w 1807195"/>
              <a:gd name="connsiteY9095" fmla="*/ 1215301 h 1503200"/>
              <a:gd name="connsiteX9096" fmla="*/ 290620 w 1807195"/>
              <a:gd name="connsiteY9096" fmla="*/ 1213374 h 1503200"/>
              <a:gd name="connsiteX9097" fmla="*/ 289147 w 1807195"/>
              <a:gd name="connsiteY9097" fmla="*/ 1211560 h 1503200"/>
              <a:gd name="connsiteX9098" fmla="*/ 287900 w 1807195"/>
              <a:gd name="connsiteY9098" fmla="*/ 1209633 h 1503200"/>
              <a:gd name="connsiteX9099" fmla="*/ 286880 w 1807195"/>
              <a:gd name="connsiteY9099" fmla="*/ 1208613 h 1503200"/>
              <a:gd name="connsiteX9100" fmla="*/ 283480 w 1807195"/>
              <a:gd name="connsiteY9100" fmla="*/ 1207933 h 1503200"/>
              <a:gd name="connsiteX9101" fmla="*/ 282119 w 1807195"/>
              <a:gd name="connsiteY9101" fmla="*/ 1205553 h 1503200"/>
              <a:gd name="connsiteX9102" fmla="*/ 278152 w 1807195"/>
              <a:gd name="connsiteY9102" fmla="*/ 1206686 h 1503200"/>
              <a:gd name="connsiteX9103" fmla="*/ 275885 w 1807195"/>
              <a:gd name="connsiteY9103" fmla="*/ 1208387 h 1503200"/>
              <a:gd name="connsiteX9104" fmla="*/ 273392 w 1807195"/>
              <a:gd name="connsiteY9104" fmla="*/ 1209747 h 1503200"/>
              <a:gd name="connsiteX9105" fmla="*/ 270898 w 1807195"/>
              <a:gd name="connsiteY9105" fmla="*/ 1211560 h 1503200"/>
              <a:gd name="connsiteX9106" fmla="*/ 269878 w 1807195"/>
              <a:gd name="connsiteY9106" fmla="*/ 1214621 h 1503200"/>
              <a:gd name="connsiteX9107" fmla="*/ 269538 w 1807195"/>
              <a:gd name="connsiteY9107" fmla="*/ 1217454 h 1503200"/>
              <a:gd name="connsiteX9108" fmla="*/ 272258 w 1807195"/>
              <a:gd name="connsiteY9108" fmla="*/ 1217454 h 1503200"/>
              <a:gd name="connsiteX9109" fmla="*/ 270218 w 1807195"/>
              <a:gd name="connsiteY9109" fmla="*/ 1220741 h 1503200"/>
              <a:gd name="connsiteX9110" fmla="*/ 269538 w 1807195"/>
              <a:gd name="connsiteY9110" fmla="*/ 1222442 h 1503200"/>
              <a:gd name="connsiteX9111" fmla="*/ 269538 w 1807195"/>
              <a:gd name="connsiteY9111" fmla="*/ 1223802 h 1503200"/>
              <a:gd name="connsiteX9112" fmla="*/ 269765 w 1807195"/>
              <a:gd name="connsiteY9112" fmla="*/ 1226749 h 1503200"/>
              <a:gd name="connsiteX9113" fmla="*/ 270445 w 1807195"/>
              <a:gd name="connsiteY9113" fmla="*/ 1228789 h 1503200"/>
              <a:gd name="connsiteX9114" fmla="*/ 271918 w 1807195"/>
              <a:gd name="connsiteY9114" fmla="*/ 1230603 h 1503200"/>
              <a:gd name="connsiteX9115" fmla="*/ 272258 w 1807195"/>
              <a:gd name="connsiteY9115" fmla="*/ 1231736 h 1503200"/>
              <a:gd name="connsiteX9116" fmla="*/ 272598 w 1807195"/>
              <a:gd name="connsiteY9116" fmla="*/ 1232189 h 1503200"/>
              <a:gd name="connsiteX9117" fmla="*/ 273505 w 1807195"/>
              <a:gd name="connsiteY9117" fmla="*/ 1232529 h 1503200"/>
              <a:gd name="connsiteX9118" fmla="*/ 273958 w 1807195"/>
              <a:gd name="connsiteY9118" fmla="*/ 1232529 h 1503200"/>
              <a:gd name="connsiteX9119" fmla="*/ 274639 w 1807195"/>
              <a:gd name="connsiteY9119" fmla="*/ 1231509 h 1503200"/>
              <a:gd name="connsiteX9120" fmla="*/ 275319 w 1807195"/>
              <a:gd name="connsiteY9120" fmla="*/ 1230036 h 1503200"/>
              <a:gd name="connsiteX9121" fmla="*/ 278039 w 1807195"/>
              <a:gd name="connsiteY9121" fmla="*/ 1226635 h 1503200"/>
              <a:gd name="connsiteX9122" fmla="*/ 280192 w 1807195"/>
              <a:gd name="connsiteY9122" fmla="*/ 1225842 h 1503200"/>
              <a:gd name="connsiteX9123" fmla="*/ 286427 w 1807195"/>
              <a:gd name="connsiteY9123" fmla="*/ 1225615 h 1503200"/>
              <a:gd name="connsiteX9124" fmla="*/ 293454 w 1807195"/>
              <a:gd name="connsiteY9124" fmla="*/ 1225955 h 1503200"/>
              <a:gd name="connsiteX9125" fmla="*/ 292547 w 1807195"/>
              <a:gd name="connsiteY9125" fmla="*/ 1226295 h 1503200"/>
              <a:gd name="connsiteX9126" fmla="*/ 287787 w 1807195"/>
              <a:gd name="connsiteY9126" fmla="*/ 1226975 h 1503200"/>
              <a:gd name="connsiteX9127" fmla="*/ 281439 w 1807195"/>
              <a:gd name="connsiteY9127" fmla="*/ 1227429 h 1503200"/>
              <a:gd name="connsiteX9128" fmla="*/ 280079 w 1807195"/>
              <a:gd name="connsiteY9128" fmla="*/ 1227769 h 1503200"/>
              <a:gd name="connsiteX9129" fmla="*/ 278606 w 1807195"/>
              <a:gd name="connsiteY9129" fmla="*/ 1228789 h 1503200"/>
              <a:gd name="connsiteX9130" fmla="*/ 274298 w 1807195"/>
              <a:gd name="connsiteY9130" fmla="*/ 1234116 h 1503200"/>
              <a:gd name="connsiteX9131" fmla="*/ 273165 w 1807195"/>
              <a:gd name="connsiteY9131" fmla="*/ 1236610 h 1503200"/>
              <a:gd name="connsiteX9132" fmla="*/ 272598 w 1807195"/>
              <a:gd name="connsiteY9132" fmla="*/ 1238763 h 1503200"/>
              <a:gd name="connsiteX9133" fmla="*/ 272598 w 1807195"/>
              <a:gd name="connsiteY9133" fmla="*/ 1242164 h 1503200"/>
              <a:gd name="connsiteX9134" fmla="*/ 275092 w 1807195"/>
              <a:gd name="connsiteY9134" fmla="*/ 1243977 h 1503200"/>
              <a:gd name="connsiteX9135" fmla="*/ 278152 w 1807195"/>
              <a:gd name="connsiteY9135" fmla="*/ 1246811 h 1503200"/>
              <a:gd name="connsiteX9136" fmla="*/ 279852 w 1807195"/>
              <a:gd name="connsiteY9136" fmla="*/ 1248058 h 1503200"/>
              <a:gd name="connsiteX9137" fmla="*/ 281666 w 1807195"/>
              <a:gd name="connsiteY9137" fmla="*/ 1248965 h 1503200"/>
              <a:gd name="connsiteX9138" fmla="*/ 285973 w 1807195"/>
              <a:gd name="connsiteY9138" fmla="*/ 1250325 h 1503200"/>
              <a:gd name="connsiteX9139" fmla="*/ 286880 w 1807195"/>
              <a:gd name="connsiteY9139" fmla="*/ 1250325 h 1503200"/>
              <a:gd name="connsiteX9140" fmla="*/ 288013 w 1807195"/>
              <a:gd name="connsiteY9140" fmla="*/ 1249531 h 1503200"/>
              <a:gd name="connsiteX9141" fmla="*/ 294701 w 1807195"/>
              <a:gd name="connsiteY9141" fmla="*/ 1248965 h 1503200"/>
              <a:gd name="connsiteX9142" fmla="*/ 296061 w 1807195"/>
              <a:gd name="connsiteY9142" fmla="*/ 1247491 h 1503200"/>
              <a:gd name="connsiteX9143" fmla="*/ 296968 w 1807195"/>
              <a:gd name="connsiteY9143" fmla="*/ 1244884 h 1503200"/>
              <a:gd name="connsiteX9144" fmla="*/ 297648 w 1807195"/>
              <a:gd name="connsiteY9144" fmla="*/ 1247718 h 1503200"/>
              <a:gd name="connsiteX9145" fmla="*/ 296854 w 1807195"/>
              <a:gd name="connsiteY9145" fmla="*/ 1250438 h 1503200"/>
              <a:gd name="connsiteX9146" fmla="*/ 297534 w 1807195"/>
              <a:gd name="connsiteY9146" fmla="*/ 1251118 h 1503200"/>
              <a:gd name="connsiteX9147" fmla="*/ 299008 w 1807195"/>
              <a:gd name="connsiteY9147" fmla="*/ 1250892 h 1503200"/>
              <a:gd name="connsiteX9148" fmla="*/ 299915 w 1807195"/>
              <a:gd name="connsiteY9148" fmla="*/ 1251232 h 1503200"/>
              <a:gd name="connsiteX9149" fmla="*/ 299461 w 1807195"/>
              <a:gd name="connsiteY9149" fmla="*/ 1252138 h 1503200"/>
              <a:gd name="connsiteX9150" fmla="*/ 297874 w 1807195"/>
              <a:gd name="connsiteY9150" fmla="*/ 1253272 h 1503200"/>
              <a:gd name="connsiteX9151" fmla="*/ 296968 w 1807195"/>
              <a:gd name="connsiteY9151" fmla="*/ 1254519 h 1503200"/>
              <a:gd name="connsiteX9152" fmla="*/ 296968 w 1807195"/>
              <a:gd name="connsiteY9152" fmla="*/ 1255879 h 1503200"/>
              <a:gd name="connsiteX9153" fmla="*/ 297421 w 1807195"/>
              <a:gd name="connsiteY9153" fmla="*/ 1256106 h 1503200"/>
              <a:gd name="connsiteX9154" fmla="*/ 299915 w 1807195"/>
              <a:gd name="connsiteY9154" fmla="*/ 1256106 h 1503200"/>
              <a:gd name="connsiteX9155" fmla="*/ 307849 w 1807195"/>
              <a:gd name="connsiteY9155" fmla="*/ 1254972 h 1503200"/>
              <a:gd name="connsiteX9156" fmla="*/ 309436 w 1807195"/>
              <a:gd name="connsiteY9156" fmla="*/ 1255199 h 1503200"/>
              <a:gd name="connsiteX9157" fmla="*/ 309436 w 1807195"/>
              <a:gd name="connsiteY9157" fmla="*/ 1255765 h 1503200"/>
              <a:gd name="connsiteX9158" fmla="*/ 306149 w 1807195"/>
              <a:gd name="connsiteY9158" fmla="*/ 1256332 h 1503200"/>
              <a:gd name="connsiteX9159" fmla="*/ 302635 w 1807195"/>
              <a:gd name="connsiteY9159" fmla="*/ 1257466 h 1503200"/>
              <a:gd name="connsiteX9160" fmla="*/ 299008 w 1807195"/>
              <a:gd name="connsiteY9160" fmla="*/ 1257919 h 1503200"/>
              <a:gd name="connsiteX9161" fmla="*/ 298328 w 1807195"/>
              <a:gd name="connsiteY9161" fmla="*/ 1258486 h 1503200"/>
              <a:gd name="connsiteX9162" fmla="*/ 298328 w 1807195"/>
              <a:gd name="connsiteY9162" fmla="*/ 1259619 h 1503200"/>
              <a:gd name="connsiteX9163" fmla="*/ 299235 w 1807195"/>
              <a:gd name="connsiteY9163" fmla="*/ 1260186 h 1503200"/>
              <a:gd name="connsiteX9164" fmla="*/ 302635 w 1807195"/>
              <a:gd name="connsiteY9164" fmla="*/ 1260413 h 1503200"/>
              <a:gd name="connsiteX9165" fmla="*/ 305582 w 1807195"/>
              <a:gd name="connsiteY9165" fmla="*/ 1261206 h 1503200"/>
              <a:gd name="connsiteX9166" fmla="*/ 307056 w 1807195"/>
              <a:gd name="connsiteY9166" fmla="*/ 1261206 h 1503200"/>
              <a:gd name="connsiteX9167" fmla="*/ 308302 w 1807195"/>
              <a:gd name="connsiteY9167" fmla="*/ 1261546 h 1503200"/>
              <a:gd name="connsiteX9168" fmla="*/ 310909 w 1807195"/>
              <a:gd name="connsiteY9168" fmla="*/ 1260866 h 1503200"/>
              <a:gd name="connsiteX9169" fmla="*/ 312270 w 1807195"/>
              <a:gd name="connsiteY9169" fmla="*/ 1260866 h 1503200"/>
              <a:gd name="connsiteX9170" fmla="*/ 312950 w 1807195"/>
              <a:gd name="connsiteY9170" fmla="*/ 1261773 h 1503200"/>
              <a:gd name="connsiteX9171" fmla="*/ 313856 w 1807195"/>
              <a:gd name="connsiteY9171" fmla="*/ 1262226 h 1503200"/>
              <a:gd name="connsiteX9172" fmla="*/ 314990 w 1807195"/>
              <a:gd name="connsiteY9172" fmla="*/ 1262226 h 1503200"/>
              <a:gd name="connsiteX9173" fmla="*/ 315670 w 1807195"/>
              <a:gd name="connsiteY9173" fmla="*/ 1261659 h 1503200"/>
              <a:gd name="connsiteX9174" fmla="*/ 316123 w 1807195"/>
              <a:gd name="connsiteY9174" fmla="*/ 1259166 h 1503200"/>
              <a:gd name="connsiteX9175" fmla="*/ 316690 w 1807195"/>
              <a:gd name="connsiteY9175" fmla="*/ 1257352 h 1503200"/>
              <a:gd name="connsiteX9176" fmla="*/ 317030 w 1807195"/>
              <a:gd name="connsiteY9176" fmla="*/ 1256899 h 1503200"/>
              <a:gd name="connsiteX9177" fmla="*/ 317257 w 1807195"/>
              <a:gd name="connsiteY9177" fmla="*/ 1260186 h 1503200"/>
              <a:gd name="connsiteX9178" fmla="*/ 317597 w 1807195"/>
              <a:gd name="connsiteY9178" fmla="*/ 1260979 h 1503200"/>
              <a:gd name="connsiteX9179" fmla="*/ 318277 w 1807195"/>
              <a:gd name="connsiteY9179" fmla="*/ 1261319 h 1503200"/>
              <a:gd name="connsiteX9180" fmla="*/ 323718 w 1807195"/>
              <a:gd name="connsiteY9180" fmla="*/ 1261886 h 1503200"/>
              <a:gd name="connsiteX9181" fmla="*/ 326778 w 1807195"/>
              <a:gd name="connsiteY9181" fmla="*/ 1260753 h 1503200"/>
              <a:gd name="connsiteX9182" fmla="*/ 328251 w 1807195"/>
              <a:gd name="connsiteY9182" fmla="*/ 1258486 h 1503200"/>
              <a:gd name="connsiteX9183" fmla="*/ 329158 w 1807195"/>
              <a:gd name="connsiteY9183" fmla="*/ 1256332 h 1503200"/>
              <a:gd name="connsiteX9184" fmla="*/ 329385 w 1807195"/>
              <a:gd name="connsiteY9184" fmla="*/ 1254859 h 1503200"/>
              <a:gd name="connsiteX9185" fmla="*/ 329045 w 1807195"/>
              <a:gd name="connsiteY9185" fmla="*/ 1253499 h 1503200"/>
              <a:gd name="connsiteX9186" fmla="*/ 329385 w 1807195"/>
              <a:gd name="connsiteY9186" fmla="*/ 1252138 h 1503200"/>
              <a:gd name="connsiteX9187" fmla="*/ 330858 w 1807195"/>
              <a:gd name="connsiteY9187" fmla="*/ 1250325 h 1503200"/>
              <a:gd name="connsiteX9188" fmla="*/ 330518 w 1807195"/>
              <a:gd name="connsiteY9188" fmla="*/ 1251685 h 1503200"/>
              <a:gd name="connsiteX9189" fmla="*/ 330858 w 1807195"/>
              <a:gd name="connsiteY9189" fmla="*/ 1254859 h 1503200"/>
              <a:gd name="connsiteX9190" fmla="*/ 330858 w 1807195"/>
              <a:gd name="connsiteY9190" fmla="*/ 1256219 h 1503200"/>
              <a:gd name="connsiteX9191" fmla="*/ 330858 w 1807195"/>
              <a:gd name="connsiteY9191" fmla="*/ 1257126 h 1503200"/>
              <a:gd name="connsiteX9192" fmla="*/ 329385 w 1807195"/>
              <a:gd name="connsiteY9192" fmla="*/ 1259959 h 1503200"/>
              <a:gd name="connsiteX9193" fmla="*/ 326891 w 1807195"/>
              <a:gd name="connsiteY9193" fmla="*/ 1263360 h 1503200"/>
              <a:gd name="connsiteX9194" fmla="*/ 327118 w 1807195"/>
              <a:gd name="connsiteY9194" fmla="*/ 1264947 h 1503200"/>
              <a:gd name="connsiteX9195" fmla="*/ 328251 w 1807195"/>
              <a:gd name="connsiteY9195" fmla="*/ 1265173 h 1503200"/>
              <a:gd name="connsiteX9196" fmla="*/ 329271 w 1807195"/>
              <a:gd name="connsiteY9196" fmla="*/ 1266873 h 1503200"/>
              <a:gd name="connsiteX9197" fmla="*/ 329271 w 1807195"/>
              <a:gd name="connsiteY9197" fmla="*/ 1268007 h 1503200"/>
              <a:gd name="connsiteX9198" fmla="*/ 332332 w 1807195"/>
              <a:gd name="connsiteY9198" fmla="*/ 1273334 h 1503200"/>
              <a:gd name="connsiteX9199" fmla="*/ 332332 w 1807195"/>
              <a:gd name="connsiteY9199" fmla="*/ 1274808 h 1503200"/>
              <a:gd name="connsiteX9200" fmla="*/ 334032 w 1807195"/>
              <a:gd name="connsiteY9200" fmla="*/ 1276621 h 1503200"/>
              <a:gd name="connsiteX9201" fmla="*/ 338566 w 1807195"/>
              <a:gd name="connsiteY9201" fmla="*/ 1280928 h 1503200"/>
              <a:gd name="connsiteX9202" fmla="*/ 340039 w 1807195"/>
              <a:gd name="connsiteY9202" fmla="*/ 1281835 h 1503200"/>
              <a:gd name="connsiteX9203" fmla="*/ 342760 w 1807195"/>
              <a:gd name="connsiteY9203" fmla="*/ 1282062 h 1503200"/>
              <a:gd name="connsiteX9204" fmla="*/ 345593 w 1807195"/>
              <a:gd name="connsiteY9204" fmla="*/ 1281495 h 1503200"/>
              <a:gd name="connsiteX9205" fmla="*/ 347294 w 1807195"/>
              <a:gd name="connsiteY9205" fmla="*/ 1279795 h 1503200"/>
              <a:gd name="connsiteX9206" fmla="*/ 348767 w 1807195"/>
              <a:gd name="connsiteY9206" fmla="*/ 1279115 h 1503200"/>
              <a:gd name="connsiteX9207" fmla="*/ 348994 w 1807195"/>
              <a:gd name="connsiteY9207" fmla="*/ 1278661 h 1503200"/>
              <a:gd name="connsiteX9208" fmla="*/ 348994 w 1807195"/>
              <a:gd name="connsiteY9208" fmla="*/ 1276394 h 1503200"/>
              <a:gd name="connsiteX9209" fmla="*/ 349334 w 1807195"/>
              <a:gd name="connsiteY9209" fmla="*/ 1275714 h 1503200"/>
              <a:gd name="connsiteX9210" fmla="*/ 351261 w 1807195"/>
              <a:gd name="connsiteY9210" fmla="*/ 1273448 h 1503200"/>
              <a:gd name="connsiteX9211" fmla="*/ 351261 w 1807195"/>
              <a:gd name="connsiteY9211" fmla="*/ 1272541 h 1503200"/>
              <a:gd name="connsiteX9212" fmla="*/ 349674 w 1807195"/>
              <a:gd name="connsiteY9212" fmla="*/ 1270160 h 1503200"/>
              <a:gd name="connsiteX9213" fmla="*/ 349901 w 1807195"/>
              <a:gd name="connsiteY9213" fmla="*/ 1270160 h 1503200"/>
              <a:gd name="connsiteX9214" fmla="*/ 351034 w 1807195"/>
              <a:gd name="connsiteY9214" fmla="*/ 1270501 h 1503200"/>
              <a:gd name="connsiteX9215" fmla="*/ 352167 w 1807195"/>
              <a:gd name="connsiteY9215" fmla="*/ 1271294 h 1503200"/>
              <a:gd name="connsiteX9216" fmla="*/ 352961 w 1807195"/>
              <a:gd name="connsiteY9216" fmla="*/ 1272427 h 1503200"/>
              <a:gd name="connsiteX9217" fmla="*/ 352961 w 1807195"/>
              <a:gd name="connsiteY9217" fmla="*/ 1272994 h 1503200"/>
              <a:gd name="connsiteX9218" fmla="*/ 352167 w 1807195"/>
              <a:gd name="connsiteY9218" fmla="*/ 1274241 h 1503200"/>
              <a:gd name="connsiteX9219" fmla="*/ 350921 w 1807195"/>
              <a:gd name="connsiteY9219" fmla="*/ 1275034 h 1503200"/>
              <a:gd name="connsiteX9220" fmla="*/ 350581 w 1807195"/>
              <a:gd name="connsiteY9220" fmla="*/ 1276054 h 1503200"/>
              <a:gd name="connsiteX9221" fmla="*/ 350581 w 1807195"/>
              <a:gd name="connsiteY9221" fmla="*/ 1281382 h 1503200"/>
              <a:gd name="connsiteX9222" fmla="*/ 351147 w 1807195"/>
              <a:gd name="connsiteY9222" fmla="*/ 1283082 h 1503200"/>
              <a:gd name="connsiteX9223" fmla="*/ 352281 w 1807195"/>
              <a:gd name="connsiteY9223" fmla="*/ 1284555 h 1503200"/>
              <a:gd name="connsiteX9224" fmla="*/ 353414 w 1807195"/>
              <a:gd name="connsiteY9224" fmla="*/ 1285349 h 1503200"/>
              <a:gd name="connsiteX9225" fmla="*/ 354548 w 1807195"/>
              <a:gd name="connsiteY9225" fmla="*/ 1285349 h 1503200"/>
              <a:gd name="connsiteX9226" fmla="*/ 357155 w 1807195"/>
              <a:gd name="connsiteY9226" fmla="*/ 1284669 h 1503200"/>
              <a:gd name="connsiteX9227" fmla="*/ 356588 w 1807195"/>
              <a:gd name="connsiteY9227" fmla="*/ 1285349 h 1503200"/>
              <a:gd name="connsiteX9228" fmla="*/ 353981 w 1807195"/>
              <a:gd name="connsiteY9228" fmla="*/ 1287162 h 1503200"/>
              <a:gd name="connsiteX9229" fmla="*/ 352394 w 1807195"/>
              <a:gd name="connsiteY9229" fmla="*/ 1287389 h 1503200"/>
              <a:gd name="connsiteX9230" fmla="*/ 351827 w 1807195"/>
              <a:gd name="connsiteY9230" fmla="*/ 1285916 h 1503200"/>
              <a:gd name="connsiteX9231" fmla="*/ 350241 w 1807195"/>
              <a:gd name="connsiteY9231" fmla="*/ 1283649 h 1503200"/>
              <a:gd name="connsiteX9232" fmla="*/ 349447 w 1807195"/>
              <a:gd name="connsiteY9232" fmla="*/ 1283082 h 1503200"/>
              <a:gd name="connsiteX9233" fmla="*/ 348767 w 1807195"/>
              <a:gd name="connsiteY9233" fmla="*/ 1283082 h 1503200"/>
              <a:gd name="connsiteX9234" fmla="*/ 348087 w 1807195"/>
              <a:gd name="connsiteY9234" fmla="*/ 1283762 h 1503200"/>
              <a:gd name="connsiteX9235" fmla="*/ 347520 w 1807195"/>
              <a:gd name="connsiteY9235" fmla="*/ 1285236 h 1503200"/>
              <a:gd name="connsiteX9236" fmla="*/ 348087 w 1807195"/>
              <a:gd name="connsiteY9236" fmla="*/ 1286936 h 1503200"/>
              <a:gd name="connsiteX9237" fmla="*/ 349674 w 1807195"/>
              <a:gd name="connsiteY9237" fmla="*/ 1288863 h 1503200"/>
              <a:gd name="connsiteX9238" fmla="*/ 350807 w 1807195"/>
              <a:gd name="connsiteY9238" fmla="*/ 1289996 h 1503200"/>
              <a:gd name="connsiteX9239" fmla="*/ 351487 w 1807195"/>
              <a:gd name="connsiteY9239" fmla="*/ 1290336 h 1503200"/>
              <a:gd name="connsiteX9240" fmla="*/ 358175 w 1807195"/>
              <a:gd name="connsiteY9240" fmla="*/ 1292830 h 1503200"/>
              <a:gd name="connsiteX9241" fmla="*/ 358628 w 1807195"/>
              <a:gd name="connsiteY9241" fmla="*/ 1292830 h 1503200"/>
              <a:gd name="connsiteX9242" fmla="*/ 360102 w 1807195"/>
              <a:gd name="connsiteY9242" fmla="*/ 1291243 h 1503200"/>
              <a:gd name="connsiteX9243" fmla="*/ 360895 w 1807195"/>
              <a:gd name="connsiteY9243" fmla="*/ 1291470 h 1503200"/>
              <a:gd name="connsiteX9244" fmla="*/ 362142 w 1807195"/>
              <a:gd name="connsiteY9244" fmla="*/ 1291016 h 1503200"/>
              <a:gd name="connsiteX9245" fmla="*/ 362369 w 1807195"/>
              <a:gd name="connsiteY9245" fmla="*/ 1289316 h 1503200"/>
              <a:gd name="connsiteX9246" fmla="*/ 362029 w 1807195"/>
              <a:gd name="connsiteY9246" fmla="*/ 1288523 h 1503200"/>
              <a:gd name="connsiteX9247" fmla="*/ 362255 w 1807195"/>
              <a:gd name="connsiteY9247" fmla="*/ 1287616 h 1503200"/>
              <a:gd name="connsiteX9248" fmla="*/ 365089 w 1807195"/>
              <a:gd name="connsiteY9248" fmla="*/ 1284669 h 1503200"/>
              <a:gd name="connsiteX9249" fmla="*/ 365089 w 1807195"/>
              <a:gd name="connsiteY9249" fmla="*/ 1284895 h 1503200"/>
              <a:gd name="connsiteX9250" fmla="*/ 365089 w 1807195"/>
              <a:gd name="connsiteY9250" fmla="*/ 1285689 h 1503200"/>
              <a:gd name="connsiteX9251" fmla="*/ 364409 w 1807195"/>
              <a:gd name="connsiteY9251" fmla="*/ 1287276 h 1503200"/>
              <a:gd name="connsiteX9252" fmla="*/ 363955 w 1807195"/>
              <a:gd name="connsiteY9252" fmla="*/ 1291470 h 1503200"/>
              <a:gd name="connsiteX9253" fmla="*/ 363615 w 1807195"/>
              <a:gd name="connsiteY9253" fmla="*/ 1292943 h 1503200"/>
              <a:gd name="connsiteX9254" fmla="*/ 363162 w 1807195"/>
              <a:gd name="connsiteY9254" fmla="*/ 1293396 h 1503200"/>
              <a:gd name="connsiteX9255" fmla="*/ 363162 w 1807195"/>
              <a:gd name="connsiteY9255" fmla="*/ 1293850 h 1503200"/>
              <a:gd name="connsiteX9256" fmla="*/ 363389 w 1807195"/>
              <a:gd name="connsiteY9256" fmla="*/ 1294303 h 1503200"/>
              <a:gd name="connsiteX9257" fmla="*/ 365542 w 1807195"/>
              <a:gd name="connsiteY9257" fmla="*/ 1294303 h 1503200"/>
              <a:gd name="connsiteX9258" fmla="*/ 368829 w 1807195"/>
              <a:gd name="connsiteY9258" fmla="*/ 1294870 h 1503200"/>
              <a:gd name="connsiteX9259" fmla="*/ 369850 w 1807195"/>
              <a:gd name="connsiteY9259" fmla="*/ 1294643 h 1503200"/>
              <a:gd name="connsiteX9260" fmla="*/ 371550 w 1807195"/>
              <a:gd name="connsiteY9260" fmla="*/ 1292603 h 1503200"/>
              <a:gd name="connsiteX9261" fmla="*/ 370870 w 1807195"/>
              <a:gd name="connsiteY9261" fmla="*/ 1294757 h 1503200"/>
              <a:gd name="connsiteX9262" fmla="*/ 370190 w 1807195"/>
              <a:gd name="connsiteY9262" fmla="*/ 1295663 h 1503200"/>
              <a:gd name="connsiteX9263" fmla="*/ 367696 w 1807195"/>
              <a:gd name="connsiteY9263" fmla="*/ 1295663 h 1503200"/>
              <a:gd name="connsiteX9264" fmla="*/ 365316 w 1807195"/>
              <a:gd name="connsiteY9264" fmla="*/ 1296117 h 1503200"/>
              <a:gd name="connsiteX9265" fmla="*/ 364409 w 1807195"/>
              <a:gd name="connsiteY9265" fmla="*/ 1296570 h 1503200"/>
              <a:gd name="connsiteX9266" fmla="*/ 365202 w 1807195"/>
              <a:gd name="connsiteY9266" fmla="*/ 1297704 h 1503200"/>
              <a:gd name="connsiteX9267" fmla="*/ 365202 w 1807195"/>
              <a:gd name="connsiteY9267" fmla="*/ 1299744 h 1503200"/>
              <a:gd name="connsiteX9268" fmla="*/ 365429 w 1807195"/>
              <a:gd name="connsiteY9268" fmla="*/ 1300311 h 1503200"/>
              <a:gd name="connsiteX9269" fmla="*/ 366109 w 1807195"/>
              <a:gd name="connsiteY9269" fmla="*/ 1300537 h 1503200"/>
              <a:gd name="connsiteX9270" fmla="*/ 367583 w 1807195"/>
              <a:gd name="connsiteY9270" fmla="*/ 1300311 h 1503200"/>
              <a:gd name="connsiteX9271" fmla="*/ 367583 w 1807195"/>
              <a:gd name="connsiteY9271" fmla="*/ 1300651 h 1503200"/>
              <a:gd name="connsiteX9272" fmla="*/ 367016 w 1807195"/>
              <a:gd name="connsiteY9272" fmla="*/ 1301557 h 1503200"/>
              <a:gd name="connsiteX9273" fmla="*/ 366789 w 1807195"/>
              <a:gd name="connsiteY9273" fmla="*/ 1302351 h 1503200"/>
              <a:gd name="connsiteX9274" fmla="*/ 367469 w 1807195"/>
              <a:gd name="connsiteY9274" fmla="*/ 1304164 h 1503200"/>
              <a:gd name="connsiteX9275" fmla="*/ 367696 w 1807195"/>
              <a:gd name="connsiteY9275" fmla="*/ 1304504 h 1503200"/>
              <a:gd name="connsiteX9276" fmla="*/ 368036 w 1807195"/>
              <a:gd name="connsiteY9276" fmla="*/ 1304504 h 1503200"/>
              <a:gd name="connsiteX9277" fmla="*/ 368376 w 1807195"/>
              <a:gd name="connsiteY9277" fmla="*/ 1304164 h 1503200"/>
              <a:gd name="connsiteX9278" fmla="*/ 368829 w 1807195"/>
              <a:gd name="connsiteY9278" fmla="*/ 1302918 h 1503200"/>
              <a:gd name="connsiteX9279" fmla="*/ 369396 w 1807195"/>
              <a:gd name="connsiteY9279" fmla="*/ 1302238 h 1503200"/>
              <a:gd name="connsiteX9280" fmla="*/ 370190 w 1807195"/>
              <a:gd name="connsiteY9280" fmla="*/ 1301897 h 1503200"/>
              <a:gd name="connsiteX9281" fmla="*/ 370983 w 1807195"/>
              <a:gd name="connsiteY9281" fmla="*/ 1301897 h 1503200"/>
              <a:gd name="connsiteX9282" fmla="*/ 373023 w 1807195"/>
              <a:gd name="connsiteY9282" fmla="*/ 1303258 h 1503200"/>
              <a:gd name="connsiteX9283" fmla="*/ 373817 w 1807195"/>
              <a:gd name="connsiteY9283" fmla="*/ 1304278 h 1503200"/>
              <a:gd name="connsiteX9284" fmla="*/ 445678 w 1807195"/>
              <a:gd name="connsiteY9284" fmla="*/ 1304278 h 1503200"/>
              <a:gd name="connsiteX9285" fmla="*/ 646415 w 1807195"/>
              <a:gd name="connsiteY9285" fmla="*/ 1304278 h 1503200"/>
              <a:gd name="connsiteX9286" fmla="*/ 655143 w 1807195"/>
              <a:gd name="connsiteY9286" fmla="*/ 1304278 h 1503200"/>
              <a:gd name="connsiteX9287" fmla="*/ 855879 w 1807195"/>
              <a:gd name="connsiteY9287" fmla="*/ 1304278 h 1503200"/>
              <a:gd name="connsiteX9288" fmla="*/ 864607 w 1807195"/>
              <a:gd name="connsiteY9288" fmla="*/ 1304278 h 1503200"/>
              <a:gd name="connsiteX9289" fmla="*/ 934428 w 1807195"/>
              <a:gd name="connsiteY9289" fmla="*/ 1304278 h 1503200"/>
              <a:gd name="connsiteX9290" fmla="*/ 939302 w 1807195"/>
              <a:gd name="connsiteY9290" fmla="*/ 1304278 h 1503200"/>
              <a:gd name="connsiteX9291" fmla="*/ 939302 w 1807195"/>
              <a:gd name="connsiteY9291" fmla="*/ 1298270 h 1503200"/>
              <a:gd name="connsiteX9292" fmla="*/ 939302 w 1807195"/>
              <a:gd name="connsiteY9292" fmla="*/ 1293510 h 1503200"/>
              <a:gd name="connsiteX9293" fmla="*/ 943836 w 1807195"/>
              <a:gd name="connsiteY9293" fmla="*/ 1294077 h 1503200"/>
              <a:gd name="connsiteX9294" fmla="*/ 945196 w 1807195"/>
              <a:gd name="connsiteY9294" fmla="*/ 1294983 h 1503200"/>
              <a:gd name="connsiteX9295" fmla="*/ 945649 w 1807195"/>
              <a:gd name="connsiteY9295" fmla="*/ 1295437 h 1503200"/>
              <a:gd name="connsiteX9296" fmla="*/ 945649 w 1807195"/>
              <a:gd name="connsiteY9296" fmla="*/ 1296797 h 1503200"/>
              <a:gd name="connsiteX9297" fmla="*/ 945876 w 1807195"/>
              <a:gd name="connsiteY9297" fmla="*/ 1300764 h 1503200"/>
              <a:gd name="connsiteX9298" fmla="*/ 946670 w 1807195"/>
              <a:gd name="connsiteY9298" fmla="*/ 1304051 h 1503200"/>
              <a:gd name="connsiteX9299" fmla="*/ 948483 w 1807195"/>
              <a:gd name="connsiteY9299" fmla="*/ 1308018 h 1503200"/>
              <a:gd name="connsiteX9300" fmla="*/ 948483 w 1807195"/>
              <a:gd name="connsiteY9300" fmla="*/ 1308018 h 1503200"/>
              <a:gd name="connsiteX9301" fmla="*/ 948596 w 1807195"/>
              <a:gd name="connsiteY9301" fmla="*/ 1309605 h 1503200"/>
              <a:gd name="connsiteX9302" fmla="*/ 949163 w 1807195"/>
              <a:gd name="connsiteY9302" fmla="*/ 1310625 h 1503200"/>
              <a:gd name="connsiteX9303" fmla="*/ 950297 w 1807195"/>
              <a:gd name="connsiteY9303" fmla="*/ 1311532 h 1503200"/>
              <a:gd name="connsiteX9304" fmla="*/ 954490 w 1807195"/>
              <a:gd name="connsiteY9304" fmla="*/ 1312665 h 1503200"/>
              <a:gd name="connsiteX9305" fmla="*/ 961858 w 1807195"/>
              <a:gd name="connsiteY9305" fmla="*/ 1313912 h 1503200"/>
              <a:gd name="connsiteX9306" fmla="*/ 966052 w 1807195"/>
              <a:gd name="connsiteY9306" fmla="*/ 1315386 h 1503200"/>
              <a:gd name="connsiteX9307" fmla="*/ 967072 w 1807195"/>
              <a:gd name="connsiteY9307" fmla="*/ 1317086 h 1503200"/>
              <a:gd name="connsiteX9308" fmla="*/ 968999 w 1807195"/>
              <a:gd name="connsiteY9308" fmla="*/ 1317766 h 1503200"/>
              <a:gd name="connsiteX9309" fmla="*/ 971946 w 1807195"/>
              <a:gd name="connsiteY9309" fmla="*/ 1317426 h 1503200"/>
              <a:gd name="connsiteX9310" fmla="*/ 973986 w 1807195"/>
              <a:gd name="connsiteY9310" fmla="*/ 1316746 h 1503200"/>
              <a:gd name="connsiteX9311" fmla="*/ 975686 w 1807195"/>
              <a:gd name="connsiteY9311" fmla="*/ 1315159 h 1503200"/>
              <a:gd name="connsiteX9312" fmla="*/ 978180 w 1807195"/>
              <a:gd name="connsiteY9312" fmla="*/ 1314819 h 1503200"/>
              <a:gd name="connsiteX9313" fmla="*/ 980333 w 1807195"/>
              <a:gd name="connsiteY9313" fmla="*/ 1314819 h 1503200"/>
              <a:gd name="connsiteX9314" fmla="*/ 982487 w 1807195"/>
              <a:gd name="connsiteY9314" fmla="*/ 1315046 h 1503200"/>
              <a:gd name="connsiteX9315" fmla="*/ 983621 w 1807195"/>
              <a:gd name="connsiteY9315" fmla="*/ 1315272 h 1503200"/>
              <a:gd name="connsiteX9316" fmla="*/ 986908 w 1807195"/>
              <a:gd name="connsiteY9316" fmla="*/ 1316519 h 1503200"/>
              <a:gd name="connsiteX9317" fmla="*/ 989061 w 1807195"/>
              <a:gd name="connsiteY9317" fmla="*/ 1317539 h 1503200"/>
              <a:gd name="connsiteX9318" fmla="*/ 992122 w 1807195"/>
              <a:gd name="connsiteY9318" fmla="*/ 1319466 h 1503200"/>
              <a:gd name="connsiteX9319" fmla="*/ 993822 w 1807195"/>
              <a:gd name="connsiteY9319" fmla="*/ 1320260 h 1503200"/>
              <a:gd name="connsiteX9320" fmla="*/ 994615 w 1807195"/>
              <a:gd name="connsiteY9320" fmla="*/ 1322186 h 1503200"/>
              <a:gd name="connsiteX9321" fmla="*/ 995522 w 1807195"/>
              <a:gd name="connsiteY9321" fmla="*/ 1324680 h 1503200"/>
              <a:gd name="connsiteX9322" fmla="*/ 996882 w 1807195"/>
              <a:gd name="connsiteY9322" fmla="*/ 1324680 h 1503200"/>
              <a:gd name="connsiteX9323" fmla="*/ 997902 w 1807195"/>
              <a:gd name="connsiteY9323" fmla="*/ 1323207 h 1503200"/>
              <a:gd name="connsiteX9324" fmla="*/ 1000509 w 1807195"/>
              <a:gd name="connsiteY9324" fmla="*/ 1322980 h 1503200"/>
              <a:gd name="connsiteX9325" fmla="*/ 1003910 w 1807195"/>
              <a:gd name="connsiteY9325" fmla="*/ 1324000 h 1503200"/>
              <a:gd name="connsiteX9326" fmla="*/ 1006970 w 1807195"/>
              <a:gd name="connsiteY9326" fmla="*/ 1326947 h 1503200"/>
              <a:gd name="connsiteX9327" fmla="*/ 1011277 w 1807195"/>
              <a:gd name="connsiteY9327" fmla="*/ 1329554 h 1503200"/>
              <a:gd name="connsiteX9328" fmla="*/ 1013884 w 1807195"/>
              <a:gd name="connsiteY9328" fmla="*/ 1330801 h 1503200"/>
              <a:gd name="connsiteX9329" fmla="*/ 1016604 w 1807195"/>
              <a:gd name="connsiteY9329" fmla="*/ 1330801 h 1503200"/>
              <a:gd name="connsiteX9330" fmla="*/ 1020005 w 1807195"/>
              <a:gd name="connsiteY9330" fmla="*/ 1329554 h 1503200"/>
              <a:gd name="connsiteX9331" fmla="*/ 1023632 w 1807195"/>
              <a:gd name="connsiteY9331" fmla="*/ 1327060 h 1503200"/>
              <a:gd name="connsiteX9332" fmla="*/ 1026239 w 1807195"/>
              <a:gd name="connsiteY9332" fmla="*/ 1326607 h 1503200"/>
              <a:gd name="connsiteX9333" fmla="*/ 1027826 w 1807195"/>
              <a:gd name="connsiteY9333" fmla="*/ 1326834 h 1503200"/>
              <a:gd name="connsiteX9334" fmla="*/ 1028732 w 1807195"/>
              <a:gd name="connsiteY9334" fmla="*/ 1328761 h 1503200"/>
              <a:gd name="connsiteX9335" fmla="*/ 1029866 w 1807195"/>
              <a:gd name="connsiteY9335" fmla="*/ 1329554 h 1503200"/>
              <a:gd name="connsiteX9336" fmla="*/ 1032700 w 1807195"/>
              <a:gd name="connsiteY9336" fmla="*/ 1329327 h 1503200"/>
              <a:gd name="connsiteX9337" fmla="*/ 1038594 w 1807195"/>
              <a:gd name="connsiteY9337" fmla="*/ 1329667 h 1503200"/>
              <a:gd name="connsiteX9338" fmla="*/ 1043241 w 1807195"/>
              <a:gd name="connsiteY9338" fmla="*/ 1329101 h 1503200"/>
              <a:gd name="connsiteX9339" fmla="*/ 1044261 w 1807195"/>
              <a:gd name="connsiteY9339" fmla="*/ 1330234 h 1503200"/>
              <a:gd name="connsiteX9340" fmla="*/ 1045168 w 1807195"/>
              <a:gd name="connsiteY9340" fmla="*/ 1332048 h 1503200"/>
              <a:gd name="connsiteX9341" fmla="*/ 1047095 w 1807195"/>
              <a:gd name="connsiteY9341" fmla="*/ 1332614 h 1503200"/>
              <a:gd name="connsiteX9342" fmla="*/ 1049702 w 1807195"/>
              <a:gd name="connsiteY9342" fmla="*/ 1332048 h 1503200"/>
              <a:gd name="connsiteX9343" fmla="*/ 1053782 w 1807195"/>
              <a:gd name="connsiteY9343" fmla="*/ 1332388 h 1503200"/>
              <a:gd name="connsiteX9344" fmla="*/ 1054349 w 1807195"/>
              <a:gd name="connsiteY9344" fmla="*/ 1332048 h 1503200"/>
              <a:gd name="connsiteX9345" fmla="*/ 1056389 w 1807195"/>
              <a:gd name="connsiteY9345" fmla="*/ 1329781 h 1503200"/>
              <a:gd name="connsiteX9346" fmla="*/ 1056616 w 1807195"/>
              <a:gd name="connsiteY9346" fmla="*/ 1329554 h 1503200"/>
              <a:gd name="connsiteX9347" fmla="*/ 1058543 w 1807195"/>
              <a:gd name="connsiteY9347" fmla="*/ 1328874 h 1503200"/>
              <a:gd name="connsiteX9348" fmla="*/ 1059109 w 1807195"/>
              <a:gd name="connsiteY9348" fmla="*/ 1327854 h 1503200"/>
              <a:gd name="connsiteX9349" fmla="*/ 1059449 w 1807195"/>
              <a:gd name="connsiteY9349" fmla="*/ 1326607 h 1503200"/>
              <a:gd name="connsiteX9350" fmla="*/ 1060356 w 1807195"/>
              <a:gd name="connsiteY9350" fmla="*/ 1324453 h 1503200"/>
              <a:gd name="connsiteX9351" fmla="*/ 1061036 w 1807195"/>
              <a:gd name="connsiteY9351" fmla="*/ 1323547 h 1503200"/>
              <a:gd name="connsiteX9352" fmla="*/ 1061036 w 1807195"/>
              <a:gd name="connsiteY9352" fmla="*/ 1322640 h 1503200"/>
              <a:gd name="connsiteX9353" fmla="*/ 1060923 w 1807195"/>
              <a:gd name="connsiteY9353" fmla="*/ 1321620 h 1503200"/>
              <a:gd name="connsiteX9354" fmla="*/ 1060923 w 1807195"/>
              <a:gd name="connsiteY9354" fmla="*/ 1320600 h 1503200"/>
              <a:gd name="connsiteX9355" fmla="*/ 1061490 w 1807195"/>
              <a:gd name="connsiteY9355" fmla="*/ 1319693 h 1503200"/>
              <a:gd name="connsiteX9356" fmla="*/ 1063870 w 1807195"/>
              <a:gd name="connsiteY9356" fmla="*/ 1318333 h 1503200"/>
              <a:gd name="connsiteX9357" fmla="*/ 1070217 w 1807195"/>
              <a:gd name="connsiteY9357" fmla="*/ 1315952 h 1503200"/>
              <a:gd name="connsiteX9358" fmla="*/ 1070444 w 1807195"/>
              <a:gd name="connsiteY9358" fmla="*/ 1316292 h 1503200"/>
              <a:gd name="connsiteX9359" fmla="*/ 1069311 w 1807195"/>
              <a:gd name="connsiteY9359" fmla="*/ 1318106 h 1503200"/>
              <a:gd name="connsiteX9360" fmla="*/ 1068064 w 1807195"/>
              <a:gd name="connsiteY9360" fmla="*/ 1321620 h 1503200"/>
              <a:gd name="connsiteX9361" fmla="*/ 1067610 w 1807195"/>
              <a:gd name="connsiteY9361" fmla="*/ 1321620 h 1503200"/>
              <a:gd name="connsiteX9362" fmla="*/ 1067270 w 1807195"/>
              <a:gd name="connsiteY9362" fmla="*/ 1322186 h 1503200"/>
              <a:gd name="connsiteX9363" fmla="*/ 1066930 w 1807195"/>
              <a:gd name="connsiteY9363" fmla="*/ 1322980 h 1503200"/>
              <a:gd name="connsiteX9364" fmla="*/ 1067837 w 1807195"/>
              <a:gd name="connsiteY9364" fmla="*/ 1322980 h 1503200"/>
              <a:gd name="connsiteX9365" fmla="*/ 1069991 w 1807195"/>
              <a:gd name="connsiteY9365" fmla="*/ 1322073 h 1503200"/>
              <a:gd name="connsiteX9366" fmla="*/ 1071011 w 1807195"/>
              <a:gd name="connsiteY9366" fmla="*/ 1321620 h 1503200"/>
              <a:gd name="connsiteX9367" fmla="*/ 1071237 w 1807195"/>
              <a:gd name="connsiteY9367" fmla="*/ 1320713 h 1503200"/>
              <a:gd name="connsiteX9368" fmla="*/ 1071577 w 1807195"/>
              <a:gd name="connsiteY9368" fmla="*/ 1319013 h 1503200"/>
              <a:gd name="connsiteX9369" fmla="*/ 1072031 w 1807195"/>
              <a:gd name="connsiteY9369" fmla="*/ 1318106 h 1503200"/>
              <a:gd name="connsiteX9370" fmla="*/ 1072598 w 1807195"/>
              <a:gd name="connsiteY9370" fmla="*/ 1317879 h 1503200"/>
              <a:gd name="connsiteX9371" fmla="*/ 1072938 w 1807195"/>
              <a:gd name="connsiteY9371" fmla="*/ 1317086 h 1503200"/>
              <a:gd name="connsiteX9372" fmla="*/ 1073164 w 1807195"/>
              <a:gd name="connsiteY9372" fmla="*/ 1315612 h 1503200"/>
              <a:gd name="connsiteX9373" fmla="*/ 1073618 w 1807195"/>
              <a:gd name="connsiteY9373" fmla="*/ 1314706 h 1503200"/>
              <a:gd name="connsiteX9374" fmla="*/ 1074411 w 1807195"/>
              <a:gd name="connsiteY9374" fmla="*/ 1314479 h 1503200"/>
              <a:gd name="connsiteX9375" fmla="*/ 1074751 w 1807195"/>
              <a:gd name="connsiteY9375" fmla="*/ 1313912 h 1503200"/>
              <a:gd name="connsiteX9376" fmla="*/ 1074751 w 1807195"/>
              <a:gd name="connsiteY9376" fmla="*/ 1313232 h 1503200"/>
              <a:gd name="connsiteX9377" fmla="*/ 1074864 w 1807195"/>
              <a:gd name="connsiteY9377" fmla="*/ 1311305 h 1503200"/>
              <a:gd name="connsiteX9378" fmla="*/ 1074864 w 1807195"/>
              <a:gd name="connsiteY9378" fmla="*/ 1310398 h 1503200"/>
              <a:gd name="connsiteX9379" fmla="*/ 1075658 w 1807195"/>
              <a:gd name="connsiteY9379" fmla="*/ 1309038 h 1503200"/>
              <a:gd name="connsiteX9380" fmla="*/ 1076565 w 1807195"/>
              <a:gd name="connsiteY9380" fmla="*/ 1308585 h 1503200"/>
              <a:gd name="connsiteX9381" fmla="*/ 1077812 w 1807195"/>
              <a:gd name="connsiteY9381" fmla="*/ 1308585 h 1503200"/>
              <a:gd name="connsiteX9382" fmla="*/ 1078718 w 1807195"/>
              <a:gd name="connsiteY9382" fmla="*/ 1309378 h 1503200"/>
              <a:gd name="connsiteX9383" fmla="*/ 1079172 w 1807195"/>
              <a:gd name="connsiteY9383" fmla="*/ 1310625 h 1503200"/>
              <a:gd name="connsiteX9384" fmla="*/ 1079172 w 1807195"/>
              <a:gd name="connsiteY9384" fmla="*/ 1311645 h 1503200"/>
              <a:gd name="connsiteX9385" fmla="*/ 1079172 w 1807195"/>
              <a:gd name="connsiteY9385" fmla="*/ 1312439 h 1503200"/>
              <a:gd name="connsiteX9386" fmla="*/ 1077925 w 1807195"/>
              <a:gd name="connsiteY9386" fmla="*/ 1313912 h 1503200"/>
              <a:gd name="connsiteX9387" fmla="*/ 1074411 w 1807195"/>
              <a:gd name="connsiteY9387" fmla="*/ 1317539 h 1503200"/>
              <a:gd name="connsiteX9388" fmla="*/ 1074071 w 1807195"/>
              <a:gd name="connsiteY9388" fmla="*/ 1318559 h 1503200"/>
              <a:gd name="connsiteX9389" fmla="*/ 1074411 w 1807195"/>
              <a:gd name="connsiteY9389" fmla="*/ 1319126 h 1503200"/>
              <a:gd name="connsiteX9390" fmla="*/ 1074638 w 1807195"/>
              <a:gd name="connsiteY9390" fmla="*/ 1319920 h 1503200"/>
              <a:gd name="connsiteX9391" fmla="*/ 1075091 w 1807195"/>
              <a:gd name="connsiteY9391" fmla="*/ 1319920 h 1503200"/>
              <a:gd name="connsiteX9392" fmla="*/ 1075885 w 1807195"/>
              <a:gd name="connsiteY9392" fmla="*/ 1319353 h 1503200"/>
              <a:gd name="connsiteX9393" fmla="*/ 1076225 w 1807195"/>
              <a:gd name="connsiteY9393" fmla="*/ 1318786 h 1503200"/>
              <a:gd name="connsiteX9394" fmla="*/ 1076225 w 1807195"/>
              <a:gd name="connsiteY9394" fmla="*/ 1318219 h 1503200"/>
              <a:gd name="connsiteX9395" fmla="*/ 1076451 w 1807195"/>
              <a:gd name="connsiteY9395" fmla="*/ 1317539 h 1503200"/>
              <a:gd name="connsiteX9396" fmla="*/ 1077131 w 1807195"/>
              <a:gd name="connsiteY9396" fmla="*/ 1316746 h 1503200"/>
              <a:gd name="connsiteX9397" fmla="*/ 1077698 w 1807195"/>
              <a:gd name="connsiteY9397" fmla="*/ 1316519 h 1503200"/>
              <a:gd name="connsiteX9398" fmla="*/ 1078038 w 1807195"/>
              <a:gd name="connsiteY9398" fmla="*/ 1316859 h 1503200"/>
              <a:gd name="connsiteX9399" fmla="*/ 1078718 w 1807195"/>
              <a:gd name="connsiteY9399" fmla="*/ 1316859 h 1503200"/>
              <a:gd name="connsiteX9400" fmla="*/ 1079625 w 1807195"/>
              <a:gd name="connsiteY9400" fmla="*/ 1316066 h 1503200"/>
              <a:gd name="connsiteX9401" fmla="*/ 1081212 w 1807195"/>
              <a:gd name="connsiteY9401" fmla="*/ 1315726 h 1503200"/>
              <a:gd name="connsiteX9402" fmla="*/ 1081552 w 1807195"/>
              <a:gd name="connsiteY9402" fmla="*/ 1315726 h 1503200"/>
              <a:gd name="connsiteX9403" fmla="*/ 1083479 w 1807195"/>
              <a:gd name="connsiteY9403" fmla="*/ 1313232 h 1503200"/>
              <a:gd name="connsiteX9404" fmla="*/ 1084046 w 1807195"/>
              <a:gd name="connsiteY9404" fmla="*/ 1311872 h 1503200"/>
              <a:gd name="connsiteX9405" fmla="*/ 1084046 w 1807195"/>
              <a:gd name="connsiteY9405" fmla="*/ 1310625 h 1503200"/>
              <a:gd name="connsiteX9406" fmla="*/ 1083252 w 1807195"/>
              <a:gd name="connsiteY9406" fmla="*/ 1309378 h 1503200"/>
              <a:gd name="connsiteX9407" fmla="*/ 1081665 w 1807195"/>
              <a:gd name="connsiteY9407" fmla="*/ 1308018 h 1503200"/>
              <a:gd name="connsiteX9408" fmla="*/ 1081212 w 1807195"/>
              <a:gd name="connsiteY9408" fmla="*/ 1306658 h 1503200"/>
              <a:gd name="connsiteX9409" fmla="*/ 1081212 w 1807195"/>
              <a:gd name="connsiteY9409" fmla="*/ 1305978 h 1503200"/>
              <a:gd name="connsiteX9410" fmla="*/ 1080872 w 1807195"/>
              <a:gd name="connsiteY9410" fmla="*/ 1305071 h 1503200"/>
              <a:gd name="connsiteX9411" fmla="*/ 1081212 w 1807195"/>
              <a:gd name="connsiteY9411" fmla="*/ 1304731 h 1503200"/>
              <a:gd name="connsiteX9412" fmla="*/ 1082232 w 1807195"/>
              <a:gd name="connsiteY9412" fmla="*/ 1304958 h 1503200"/>
              <a:gd name="connsiteX9413" fmla="*/ 1083025 w 1807195"/>
              <a:gd name="connsiteY9413" fmla="*/ 1304958 h 1503200"/>
              <a:gd name="connsiteX9414" fmla="*/ 1083706 w 1807195"/>
              <a:gd name="connsiteY9414" fmla="*/ 1304391 h 1503200"/>
              <a:gd name="connsiteX9415" fmla="*/ 1084952 w 1807195"/>
              <a:gd name="connsiteY9415" fmla="*/ 1304391 h 1503200"/>
              <a:gd name="connsiteX9416" fmla="*/ 1085972 w 1807195"/>
              <a:gd name="connsiteY9416" fmla="*/ 1304391 h 1503200"/>
              <a:gd name="connsiteX9417" fmla="*/ 1087106 w 1807195"/>
              <a:gd name="connsiteY9417" fmla="*/ 1305525 h 1503200"/>
              <a:gd name="connsiteX9418" fmla="*/ 1091300 w 1807195"/>
              <a:gd name="connsiteY9418" fmla="*/ 1306658 h 1503200"/>
              <a:gd name="connsiteX9419" fmla="*/ 1092887 w 1807195"/>
              <a:gd name="connsiteY9419" fmla="*/ 1307225 h 1503200"/>
              <a:gd name="connsiteX9420" fmla="*/ 1094813 w 1807195"/>
              <a:gd name="connsiteY9420" fmla="*/ 1307791 h 1503200"/>
              <a:gd name="connsiteX9421" fmla="*/ 1095267 w 1807195"/>
              <a:gd name="connsiteY9421" fmla="*/ 1308018 h 1503200"/>
              <a:gd name="connsiteX9422" fmla="*/ 1095607 w 1807195"/>
              <a:gd name="connsiteY9422" fmla="*/ 1308698 h 1503200"/>
              <a:gd name="connsiteX9423" fmla="*/ 1096287 w 1807195"/>
              <a:gd name="connsiteY9423" fmla="*/ 1308925 h 1503200"/>
              <a:gd name="connsiteX9424" fmla="*/ 1097420 w 1807195"/>
              <a:gd name="connsiteY9424" fmla="*/ 1308925 h 1503200"/>
              <a:gd name="connsiteX9425" fmla="*/ 1098554 w 1807195"/>
              <a:gd name="connsiteY9425" fmla="*/ 1308925 h 1503200"/>
              <a:gd name="connsiteX9426" fmla="*/ 1100481 w 1807195"/>
              <a:gd name="connsiteY9426" fmla="*/ 1309945 h 1503200"/>
              <a:gd name="connsiteX9427" fmla="*/ 1102294 w 1807195"/>
              <a:gd name="connsiteY9427" fmla="*/ 1310625 h 1503200"/>
              <a:gd name="connsiteX9428" fmla="*/ 1105128 w 1807195"/>
              <a:gd name="connsiteY9428" fmla="*/ 1310625 h 1503200"/>
              <a:gd name="connsiteX9429" fmla="*/ 1106715 w 1807195"/>
              <a:gd name="connsiteY9429" fmla="*/ 1310285 h 1503200"/>
              <a:gd name="connsiteX9430" fmla="*/ 1109209 w 1807195"/>
              <a:gd name="connsiteY9430" fmla="*/ 1310739 h 1503200"/>
              <a:gd name="connsiteX9431" fmla="*/ 1110569 w 1807195"/>
              <a:gd name="connsiteY9431" fmla="*/ 1310739 h 1503200"/>
              <a:gd name="connsiteX9432" fmla="*/ 1111929 w 1807195"/>
              <a:gd name="connsiteY9432" fmla="*/ 1309945 h 1503200"/>
              <a:gd name="connsiteX9433" fmla="*/ 1113176 w 1807195"/>
              <a:gd name="connsiteY9433" fmla="*/ 1309718 h 1503200"/>
              <a:gd name="connsiteX9434" fmla="*/ 1114196 w 1807195"/>
              <a:gd name="connsiteY9434" fmla="*/ 1310058 h 1503200"/>
              <a:gd name="connsiteX9435" fmla="*/ 1114649 w 1807195"/>
              <a:gd name="connsiteY9435" fmla="*/ 1310512 h 1503200"/>
              <a:gd name="connsiteX9436" fmla="*/ 1115442 w 1807195"/>
              <a:gd name="connsiteY9436" fmla="*/ 1311192 h 1503200"/>
              <a:gd name="connsiteX9437" fmla="*/ 1117936 w 1807195"/>
              <a:gd name="connsiteY9437" fmla="*/ 1310852 h 1503200"/>
              <a:gd name="connsiteX9438" fmla="*/ 1118503 w 1807195"/>
              <a:gd name="connsiteY9438" fmla="*/ 1311079 h 1503200"/>
              <a:gd name="connsiteX9439" fmla="*/ 1119296 w 1807195"/>
              <a:gd name="connsiteY9439" fmla="*/ 1311872 h 1503200"/>
              <a:gd name="connsiteX9440" fmla="*/ 1119296 w 1807195"/>
              <a:gd name="connsiteY9440" fmla="*/ 1312325 h 1503200"/>
              <a:gd name="connsiteX9441" fmla="*/ 1119863 w 1807195"/>
              <a:gd name="connsiteY9441" fmla="*/ 1313119 h 1503200"/>
              <a:gd name="connsiteX9442" fmla="*/ 1120770 w 1807195"/>
              <a:gd name="connsiteY9442" fmla="*/ 1314592 h 1503200"/>
              <a:gd name="connsiteX9443" fmla="*/ 1120996 w 1807195"/>
              <a:gd name="connsiteY9443" fmla="*/ 1315046 h 1503200"/>
              <a:gd name="connsiteX9444" fmla="*/ 1121677 w 1807195"/>
              <a:gd name="connsiteY9444" fmla="*/ 1315612 h 1503200"/>
              <a:gd name="connsiteX9445" fmla="*/ 1122243 w 1807195"/>
              <a:gd name="connsiteY9445" fmla="*/ 1316973 h 1503200"/>
              <a:gd name="connsiteX9446" fmla="*/ 1122697 w 1807195"/>
              <a:gd name="connsiteY9446" fmla="*/ 1319126 h 1503200"/>
              <a:gd name="connsiteX9447" fmla="*/ 1123150 w 1807195"/>
              <a:gd name="connsiteY9447" fmla="*/ 1320486 h 1503200"/>
              <a:gd name="connsiteX9448" fmla="*/ 1123603 w 1807195"/>
              <a:gd name="connsiteY9448" fmla="*/ 1320940 h 1503200"/>
              <a:gd name="connsiteX9449" fmla="*/ 1123830 w 1807195"/>
              <a:gd name="connsiteY9449" fmla="*/ 1321506 h 1503200"/>
              <a:gd name="connsiteX9450" fmla="*/ 1124283 w 1807195"/>
              <a:gd name="connsiteY9450" fmla="*/ 1323773 h 1503200"/>
              <a:gd name="connsiteX9451" fmla="*/ 1125417 w 1807195"/>
              <a:gd name="connsiteY9451" fmla="*/ 1326380 h 1503200"/>
              <a:gd name="connsiteX9452" fmla="*/ 1127117 w 1807195"/>
              <a:gd name="connsiteY9452" fmla="*/ 1328987 h 1503200"/>
              <a:gd name="connsiteX9453" fmla="*/ 1129384 w 1807195"/>
              <a:gd name="connsiteY9453" fmla="*/ 1331481 h 1503200"/>
              <a:gd name="connsiteX9454" fmla="*/ 1132218 w 1807195"/>
              <a:gd name="connsiteY9454" fmla="*/ 1333181 h 1503200"/>
              <a:gd name="connsiteX9455" fmla="*/ 1135505 w 1807195"/>
              <a:gd name="connsiteY9455" fmla="*/ 1333975 h 1503200"/>
              <a:gd name="connsiteX9456" fmla="*/ 1138452 w 1807195"/>
              <a:gd name="connsiteY9456" fmla="*/ 1334201 h 1503200"/>
              <a:gd name="connsiteX9457" fmla="*/ 1141059 w 1807195"/>
              <a:gd name="connsiteY9457" fmla="*/ 1333748 h 1503200"/>
              <a:gd name="connsiteX9458" fmla="*/ 1144459 w 1807195"/>
              <a:gd name="connsiteY9458" fmla="*/ 1333521 h 1503200"/>
              <a:gd name="connsiteX9459" fmla="*/ 1148766 w 1807195"/>
              <a:gd name="connsiteY9459" fmla="*/ 1333521 h 1503200"/>
              <a:gd name="connsiteX9460" fmla="*/ 1151033 w 1807195"/>
              <a:gd name="connsiteY9460" fmla="*/ 1333748 h 1503200"/>
              <a:gd name="connsiteX9461" fmla="*/ 1151033 w 1807195"/>
              <a:gd name="connsiteY9461" fmla="*/ 1334315 h 1503200"/>
              <a:gd name="connsiteX9462" fmla="*/ 1150807 w 1807195"/>
              <a:gd name="connsiteY9462" fmla="*/ 1335221 h 1503200"/>
              <a:gd name="connsiteX9463" fmla="*/ 1149786 w 1807195"/>
              <a:gd name="connsiteY9463" fmla="*/ 1336355 h 1503200"/>
              <a:gd name="connsiteX9464" fmla="*/ 1149786 w 1807195"/>
              <a:gd name="connsiteY9464" fmla="*/ 1337148 h 1503200"/>
              <a:gd name="connsiteX9465" fmla="*/ 1149673 w 1807195"/>
              <a:gd name="connsiteY9465" fmla="*/ 1338168 h 1503200"/>
              <a:gd name="connsiteX9466" fmla="*/ 1148880 w 1807195"/>
              <a:gd name="connsiteY9466" fmla="*/ 1339528 h 1503200"/>
              <a:gd name="connsiteX9467" fmla="*/ 1148426 w 1807195"/>
              <a:gd name="connsiteY9467" fmla="*/ 1340322 h 1503200"/>
              <a:gd name="connsiteX9468" fmla="*/ 1148426 w 1807195"/>
              <a:gd name="connsiteY9468" fmla="*/ 1340889 h 1503200"/>
              <a:gd name="connsiteX9469" fmla="*/ 1148426 w 1807195"/>
              <a:gd name="connsiteY9469" fmla="*/ 1341569 h 1503200"/>
              <a:gd name="connsiteX9470" fmla="*/ 1147860 w 1807195"/>
              <a:gd name="connsiteY9470" fmla="*/ 1342475 h 1503200"/>
              <a:gd name="connsiteX9471" fmla="*/ 1148200 w 1807195"/>
              <a:gd name="connsiteY9471" fmla="*/ 1343722 h 1503200"/>
              <a:gd name="connsiteX9472" fmla="*/ 1149446 w 1807195"/>
              <a:gd name="connsiteY9472" fmla="*/ 1345309 h 1503200"/>
              <a:gd name="connsiteX9473" fmla="*/ 1151033 w 1807195"/>
              <a:gd name="connsiteY9473" fmla="*/ 1346556 h 1503200"/>
              <a:gd name="connsiteX9474" fmla="*/ 1152847 w 1807195"/>
              <a:gd name="connsiteY9474" fmla="*/ 1347463 h 1503200"/>
              <a:gd name="connsiteX9475" fmla="*/ 1153980 w 1807195"/>
              <a:gd name="connsiteY9475" fmla="*/ 1348483 h 1503200"/>
              <a:gd name="connsiteX9476" fmla="*/ 1154434 w 1807195"/>
              <a:gd name="connsiteY9476" fmla="*/ 1349503 h 1503200"/>
              <a:gd name="connsiteX9477" fmla="*/ 1154887 w 1807195"/>
              <a:gd name="connsiteY9477" fmla="*/ 1350070 h 1503200"/>
              <a:gd name="connsiteX9478" fmla="*/ 1155454 w 1807195"/>
              <a:gd name="connsiteY9478" fmla="*/ 1350070 h 1503200"/>
              <a:gd name="connsiteX9479" fmla="*/ 1155907 w 1807195"/>
              <a:gd name="connsiteY9479" fmla="*/ 1350636 h 1503200"/>
              <a:gd name="connsiteX9480" fmla="*/ 1156361 w 1807195"/>
              <a:gd name="connsiteY9480" fmla="*/ 1351430 h 1503200"/>
              <a:gd name="connsiteX9481" fmla="*/ 1155907 w 1807195"/>
              <a:gd name="connsiteY9481" fmla="*/ 1352903 h 1503200"/>
              <a:gd name="connsiteX9482" fmla="*/ 1154434 w 1807195"/>
              <a:gd name="connsiteY9482" fmla="*/ 1355057 h 1503200"/>
              <a:gd name="connsiteX9483" fmla="*/ 1153754 w 1807195"/>
              <a:gd name="connsiteY9483" fmla="*/ 1356417 h 1503200"/>
              <a:gd name="connsiteX9484" fmla="*/ 1153754 w 1807195"/>
              <a:gd name="connsiteY9484" fmla="*/ 1356984 h 1503200"/>
              <a:gd name="connsiteX9485" fmla="*/ 1152734 w 1807195"/>
              <a:gd name="connsiteY9485" fmla="*/ 1359251 h 1503200"/>
              <a:gd name="connsiteX9486" fmla="*/ 1152734 w 1807195"/>
              <a:gd name="connsiteY9486" fmla="*/ 1360158 h 1503200"/>
              <a:gd name="connsiteX9487" fmla="*/ 1153187 w 1807195"/>
              <a:gd name="connsiteY9487" fmla="*/ 1360838 h 1503200"/>
              <a:gd name="connsiteX9488" fmla="*/ 1155114 w 1807195"/>
              <a:gd name="connsiteY9488" fmla="*/ 1361744 h 1503200"/>
              <a:gd name="connsiteX9489" fmla="*/ 1155794 w 1807195"/>
              <a:gd name="connsiteY9489" fmla="*/ 1362538 h 1503200"/>
              <a:gd name="connsiteX9490" fmla="*/ 1156247 w 1807195"/>
              <a:gd name="connsiteY9490" fmla="*/ 1362538 h 1503200"/>
              <a:gd name="connsiteX9491" fmla="*/ 1156587 w 1807195"/>
              <a:gd name="connsiteY9491" fmla="*/ 1362084 h 1503200"/>
              <a:gd name="connsiteX9492" fmla="*/ 1157381 w 1807195"/>
              <a:gd name="connsiteY9492" fmla="*/ 1361858 h 1503200"/>
              <a:gd name="connsiteX9493" fmla="*/ 1158514 w 1807195"/>
              <a:gd name="connsiteY9493" fmla="*/ 1361858 h 1503200"/>
              <a:gd name="connsiteX9494" fmla="*/ 1159648 w 1807195"/>
              <a:gd name="connsiteY9494" fmla="*/ 1362311 h 1503200"/>
              <a:gd name="connsiteX9495" fmla="*/ 1160668 w 1807195"/>
              <a:gd name="connsiteY9495" fmla="*/ 1362991 h 1503200"/>
              <a:gd name="connsiteX9496" fmla="*/ 1161008 w 1807195"/>
              <a:gd name="connsiteY9496" fmla="*/ 1363671 h 1503200"/>
              <a:gd name="connsiteX9497" fmla="*/ 1160668 w 1807195"/>
              <a:gd name="connsiteY9497" fmla="*/ 1364465 h 1503200"/>
              <a:gd name="connsiteX9498" fmla="*/ 1160101 w 1807195"/>
              <a:gd name="connsiteY9498" fmla="*/ 1364691 h 1503200"/>
              <a:gd name="connsiteX9499" fmla="*/ 1158514 w 1807195"/>
              <a:gd name="connsiteY9499" fmla="*/ 1364691 h 1503200"/>
              <a:gd name="connsiteX9500" fmla="*/ 1157607 w 1807195"/>
              <a:gd name="connsiteY9500" fmla="*/ 1364918 h 1503200"/>
              <a:gd name="connsiteX9501" fmla="*/ 1157041 w 1807195"/>
              <a:gd name="connsiteY9501" fmla="*/ 1365712 h 1503200"/>
              <a:gd name="connsiteX9502" fmla="*/ 1157041 w 1807195"/>
              <a:gd name="connsiteY9502" fmla="*/ 1367865 h 1503200"/>
              <a:gd name="connsiteX9503" fmla="*/ 1157267 w 1807195"/>
              <a:gd name="connsiteY9503" fmla="*/ 1368772 h 1503200"/>
              <a:gd name="connsiteX9504" fmla="*/ 1157494 w 1807195"/>
              <a:gd name="connsiteY9504" fmla="*/ 1368772 h 1503200"/>
              <a:gd name="connsiteX9505" fmla="*/ 1157834 w 1807195"/>
              <a:gd name="connsiteY9505" fmla="*/ 1368318 h 1503200"/>
              <a:gd name="connsiteX9506" fmla="*/ 1158287 w 1807195"/>
              <a:gd name="connsiteY9506" fmla="*/ 1367412 h 1503200"/>
              <a:gd name="connsiteX9507" fmla="*/ 1158741 w 1807195"/>
              <a:gd name="connsiteY9507" fmla="*/ 1367412 h 1503200"/>
              <a:gd name="connsiteX9508" fmla="*/ 1159308 w 1807195"/>
              <a:gd name="connsiteY9508" fmla="*/ 1367978 h 1503200"/>
              <a:gd name="connsiteX9509" fmla="*/ 1158741 w 1807195"/>
              <a:gd name="connsiteY9509" fmla="*/ 1369339 h 1503200"/>
              <a:gd name="connsiteX9510" fmla="*/ 1157041 w 1807195"/>
              <a:gd name="connsiteY9510" fmla="*/ 1371379 h 1503200"/>
              <a:gd name="connsiteX9511" fmla="*/ 1156587 w 1807195"/>
              <a:gd name="connsiteY9511" fmla="*/ 1372059 h 1503200"/>
              <a:gd name="connsiteX9512" fmla="*/ 1156587 w 1807195"/>
              <a:gd name="connsiteY9512" fmla="*/ 1372966 h 1503200"/>
              <a:gd name="connsiteX9513" fmla="*/ 1157947 w 1807195"/>
              <a:gd name="connsiteY9513" fmla="*/ 1374666 h 1503200"/>
              <a:gd name="connsiteX9514" fmla="*/ 1158514 w 1807195"/>
              <a:gd name="connsiteY9514" fmla="*/ 1374666 h 1503200"/>
              <a:gd name="connsiteX9515" fmla="*/ 1158854 w 1807195"/>
              <a:gd name="connsiteY9515" fmla="*/ 1374099 h 1503200"/>
              <a:gd name="connsiteX9516" fmla="*/ 1159421 w 1807195"/>
              <a:gd name="connsiteY9516" fmla="*/ 1373646 h 1503200"/>
              <a:gd name="connsiteX9517" fmla="*/ 1161235 w 1807195"/>
              <a:gd name="connsiteY9517" fmla="*/ 1373419 h 1503200"/>
              <a:gd name="connsiteX9518" fmla="*/ 1163501 w 1807195"/>
              <a:gd name="connsiteY9518" fmla="*/ 1372739 h 1503200"/>
              <a:gd name="connsiteX9519" fmla="*/ 1164975 w 1807195"/>
              <a:gd name="connsiteY9519" fmla="*/ 1372739 h 1503200"/>
              <a:gd name="connsiteX9520" fmla="*/ 1165995 w 1807195"/>
              <a:gd name="connsiteY9520" fmla="*/ 1373192 h 1503200"/>
              <a:gd name="connsiteX9521" fmla="*/ 1166675 w 1807195"/>
              <a:gd name="connsiteY9521" fmla="*/ 1374099 h 1503200"/>
              <a:gd name="connsiteX9522" fmla="*/ 1166675 w 1807195"/>
              <a:gd name="connsiteY9522" fmla="*/ 1375006 h 1503200"/>
              <a:gd name="connsiteX9523" fmla="*/ 1166335 w 1807195"/>
              <a:gd name="connsiteY9523" fmla="*/ 1376139 h 1503200"/>
              <a:gd name="connsiteX9524" fmla="*/ 1166335 w 1807195"/>
              <a:gd name="connsiteY9524" fmla="*/ 1377159 h 1503200"/>
              <a:gd name="connsiteX9525" fmla="*/ 1166675 w 1807195"/>
              <a:gd name="connsiteY9525" fmla="*/ 1378066 h 1503200"/>
              <a:gd name="connsiteX9526" fmla="*/ 1167922 w 1807195"/>
              <a:gd name="connsiteY9526" fmla="*/ 1378520 h 1503200"/>
              <a:gd name="connsiteX9527" fmla="*/ 1169962 w 1807195"/>
              <a:gd name="connsiteY9527" fmla="*/ 1378520 h 1503200"/>
              <a:gd name="connsiteX9528" fmla="*/ 1170982 w 1807195"/>
              <a:gd name="connsiteY9528" fmla="*/ 1378860 h 1503200"/>
              <a:gd name="connsiteX9529" fmla="*/ 1171322 w 1807195"/>
              <a:gd name="connsiteY9529" fmla="*/ 1379540 h 1503200"/>
              <a:gd name="connsiteX9530" fmla="*/ 1171776 w 1807195"/>
              <a:gd name="connsiteY9530" fmla="*/ 1379540 h 1503200"/>
              <a:gd name="connsiteX9531" fmla="*/ 1175516 w 1807195"/>
              <a:gd name="connsiteY9531" fmla="*/ 1379993 h 1503200"/>
              <a:gd name="connsiteX9532" fmla="*/ 1176876 w 1807195"/>
              <a:gd name="connsiteY9532" fmla="*/ 1380333 h 1503200"/>
              <a:gd name="connsiteX9533" fmla="*/ 1177330 w 1807195"/>
              <a:gd name="connsiteY9533" fmla="*/ 1380787 h 1503200"/>
              <a:gd name="connsiteX9534" fmla="*/ 1179597 w 1807195"/>
              <a:gd name="connsiteY9534" fmla="*/ 1381467 h 1503200"/>
              <a:gd name="connsiteX9535" fmla="*/ 1188438 w 1807195"/>
              <a:gd name="connsiteY9535" fmla="*/ 1383054 h 1503200"/>
              <a:gd name="connsiteX9536" fmla="*/ 1191158 w 1807195"/>
              <a:gd name="connsiteY9536" fmla="*/ 1382827 h 1503200"/>
              <a:gd name="connsiteX9537" fmla="*/ 1194785 w 1807195"/>
              <a:gd name="connsiteY9537" fmla="*/ 1382260 h 1503200"/>
              <a:gd name="connsiteX9538" fmla="*/ 1195918 w 1807195"/>
              <a:gd name="connsiteY9538" fmla="*/ 1383167 h 1503200"/>
              <a:gd name="connsiteX9539" fmla="*/ 1196485 w 1807195"/>
              <a:gd name="connsiteY9539" fmla="*/ 1383167 h 1503200"/>
              <a:gd name="connsiteX9540" fmla="*/ 1197279 w 1807195"/>
              <a:gd name="connsiteY9540" fmla="*/ 1383167 h 1503200"/>
              <a:gd name="connsiteX9541" fmla="*/ 1202379 w 1807195"/>
              <a:gd name="connsiteY9541" fmla="*/ 1382714 h 1503200"/>
              <a:gd name="connsiteX9542" fmla="*/ 1203059 w 1807195"/>
              <a:gd name="connsiteY9542" fmla="*/ 1383507 h 1503200"/>
              <a:gd name="connsiteX9543" fmla="*/ 1205553 w 1807195"/>
              <a:gd name="connsiteY9543" fmla="*/ 1384300 h 1503200"/>
              <a:gd name="connsiteX9544" fmla="*/ 1207140 w 1807195"/>
              <a:gd name="connsiteY9544" fmla="*/ 1384300 h 1503200"/>
              <a:gd name="connsiteX9545" fmla="*/ 1209293 w 1807195"/>
              <a:gd name="connsiteY9545" fmla="*/ 1384414 h 1503200"/>
              <a:gd name="connsiteX9546" fmla="*/ 1213260 w 1807195"/>
              <a:gd name="connsiteY9546" fmla="*/ 1384754 h 1503200"/>
              <a:gd name="connsiteX9547" fmla="*/ 1214281 w 1807195"/>
              <a:gd name="connsiteY9547" fmla="*/ 1384980 h 1503200"/>
              <a:gd name="connsiteX9548" fmla="*/ 1214281 w 1807195"/>
              <a:gd name="connsiteY9548" fmla="*/ 1385887 h 1503200"/>
              <a:gd name="connsiteX9549" fmla="*/ 1214281 w 1807195"/>
              <a:gd name="connsiteY9549" fmla="*/ 1386227 h 1503200"/>
              <a:gd name="connsiteX9550" fmla="*/ 1214621 w 1807195"/>
              <a:gd name="connsiteY9550" fmla="*/ 1386227 h 1503200"/>
              <a:gd name="connsiteX9551" fmla="*/ 1215074 w 1807195"/>
              <a:gd name="connsiteY9551" fmla="*/ 1385774 h 1503200"/>
              <a:gd name="connsiteX9552" fmla="*/ 1215867 w 1807195"/>
              <a:gd name="connsiteY9552" fmla="*/ 1385774 h 1503200"/>
              <a:gd name="connsiteX9553" fmla="*/ 1216434 w 1807195"/>
              <a:gd name="connsiteY9553" fmla="*/ 1385207 h 1503200"/>
              <a:gd name="connsiteX9554" fmla="*/ 1216774 w 1807195"/>
              <a:gd name="connsiteY9554" fmla="*/ 1384640 h 1503200"/>
              <a:gd name="connsiteX9555" fmla="*/ 1217454 w 1807195"/>
              <a:gd name="connsiteY9555" fmla="*/ 1384640 h 1503200"/>
              <a:gd name="connsiteX9556" fmla="*/ 1218928 w 1807195"/>
              <a:gd name="connsiteY9556" fmla="*/ 1385320 h 1503200"/>
              <a:gd name="connsiteX9557" fmla="*/ 1218928 w 1807195"/>
              <a:gd name="connsiteY9557" fmla="*/ 1385774 h 1503200"/>
              <a:gd name="connsiteX9558" fmla="*/ 1217001 w 1807195"/>
              <a:gd name="connsiteY9558" fmla="*/ 1386681 h 1503200"/>
              <a:gd name="connsiteX9559" fmla="*/ 1217228 w 1807195"/>
              <a:gd name="connsiteY9559" fmla="*/ 1387134 h 1503200"/>
              <a:gd name="connsiteX9560" fmla="*/ 1217228 w 1807195"/>
              <a:gd name="connsiteY9560" fmla="*/ 1387361 h 1503200"/>
              <a:gd name="connsiteX9561" fmla="*/ 1217908 w 1807195"/>
              <a:gd name="connsiteY9561" fmla="*/ 1387474 h 1503200"/>
              <a:gd name="connsiteX9562" fmla="*/ 1217908 w 1807195"/>
              <a:gd name="connsiteY9562" fmla="*/ 1387927 h 1503200"/>
              <a:gd name="connsiteX9563" fmla="*/ 1217341 w 1807195"/>
              <a:gd name="connsiteY9563" fmla="*/ 1388381 h 1503200"/>
              <a:gd name="connsiteX9564" fmla="*/ 1217908 w 1807195"/>
              <a:gd name="connsiteY9564" fmla="*/ 1388721 h 1503200"/>
              <a:gd name="connsiteX9565" fmla="*/ 1219835 w 1807195"/>
              <a:gd name="connsiteY9565" fmla="*/ 1388041 h 1503200"/>
              <a:gd name="connsiteX9566" fmla="*/ 1220968 w 1807195"/>
              <a:gd name="connsiteY9566" fmla="*/ 1388041 h 1503200"/>
              <a:gd name="connsiteX9567" fmla="*/ 1223915 w 1807195"/>
              <a:gd name="connsiteY9567" fmla="*/ 1388607 h 1503200"/>
              <a:gd name="connsiteX9568" fmla="*/ 1225275 w 1807195"/>
              <a:gd name="connsiteY9568" fmla="*/ 1388607 h 1503200"/>
              <a:gd name="connsiteX9569" fmla="*/ 1226069 w 1807195"/>
              <a:gd name="connsiteY9569" fmla="*/ 1388154 h 1503200"/>
              <a:gd name="connsiteX9570" fmla="*/ 1226069 w 1807195"/>
              <a:gd name="connsiteY9570" fmla="*/ 1387701 h 1503200"/>
              <a:gd name="connsiteX9571" fmla="*/ 1226522 w 1807195"/>
              <a:gd name="connsiteY9571" fmla="*/ 1387474 h 1503200"/>
              <a:gd name="connsiteX9572" fmla="*/ 1226749 w 1807195"/>
              <a:gd name="connsiteY9572" fmla="*/ 1387474 h 1503200"/>
              <a:gd name="connsiteX9573" fmla="*/ 1226749 w 1807195"/>
              <a:gd name="connsiteY9573" fmla="*/ 1388154 h 1503200"/>
              <a:gd name="connsiteX9574" fmla="*/ 1226749 w 1807195"/>
              <a:gd name="connsiteY9574" fmla="*/ 1389174 h 1503200"/>
              <a:gd name="connsiteX9575" fmla="*/ 1227996 w 1807195"/>
              <a:gd name="connsiteY9575" fmla="*/ 1389514 h 1503200"/>
              <a:gd name="connsiteX9576" fmla="*/ 1230602 w 1807195"/>
              <a:gd name="connsiteY9576" fmla="*/ 1389288 h 1503200"/>
              <a:gd name="connsiteX9577" fmla="*/ 1232189 w 1807195"/>
              <a:gd name="connsiteY9577" fmla="*/ 1389288 h 1503200"/>
              <a:gd name="connsiteX9578" fmla="*/ 1233663 w 1807195"/>
              <a:gd name="connsiteY9578" fmla="*/ 1389288 h 1503200"/>
              <a:gd name="connsiteX9579" fmla="*/ 1233890 w 1807195"/>
              <a:gd name="connsiteY9579" fmla="*/ 1389514 h 1503200"/>
              <a:gd name="connsiteX9580" fmla="*/ 1234230 w 1807195"/>
              <a:gd name="connsiteY9580" fmla="*/ 1390194 h 1503200"/>
              <a:gd name="connsiteX9581" fmla="*/ 1235363 w 1807195"/>
              <a:gd name="connsiteY9581" fmla="*/ 1391328 h 1503200"/>
              <a:gd name="connsiteX9582" fmla="*/ 1235703 w 1807195"/>
              <a:gd name="connsiteY9582" fmla="*/ 1391895 h 1503200"/>
              <a:gd name="connsiteX9583" fmla="*/ 1236043 w 1807195"/>
              <a:gd name="connsiteY9583" fmla="*/ 1393028 h 1503200"/>
              <a:gd name="connsiteX9584" fmla="*/ 1236837 w 1807195"/>
              <a:gd name="connsiteY9584" fmla="*/ 1393708 h 1503200"/>
              <a:gd name="connsiteX9585" fmla="*/ 1237063 w 1807195"/>
              <a:gd name="connsiteY9585" fmla="*/ 1394388 h 1503200"/>
              <a:gd name="connsiteX9586" fmla="*/ 1237063 w 1807195"/>
              <a:gd name="connsiteY9586" fmla="*/ 1394955 h 1503200"/>
              <a:gd name="connsiteX9587" fmla="*/ 1237403 w 1807195"/>
              <a:gd name="connsiteY9587" fmla="*/ 1395522 h 1503200"/>
              <a:gd name="connsiteX9588" fmla="*/ 1238197 w 1807195"/>
              <a:gd name="connsiteY9588" fmla="*/ 1396768 h 1503200"/>
              <a:gd name="connsiteX9589" fmla="*/ 1239217 w 1807195"/>
              <a:gd name="connsiteY9589" fmla="*/ 1397675 h 1503200"/>
              <a:gd name="connsiteX9590" fmla="*/ 1239784 w 1807195"/>
              <a:gd name="connsiteY9590" fmla="*/ 1398469 h 1503200"/>
              <a:gd name="connsiteX9591" fmla="*/ 1240010 w 1807195"/>
              <a:gd name="connsiteY9591" fmla="*/ 1399375 h 1503200"/>
              <a:gd name="connsiteX9592" fmla="*/ 1240577 w 1807195"/>
              <a:gd name="connsiteY9592" fmla="*/ 1399715 h 1503200"/>
              <a:gd name="connsiteX9593" fmla="*/ 1241370 w 1807195"/>
              <a:gd name="connsiteY9593" fmla="*/ 1399489 h 1503200"/>
              <a:gd name="connsiteX9594" fmla="*/ 1241710 w 1807195"/>
              <a:gd name="connsiteY9594" fmla="*/ 1399149 h 1503200"/>
              <a:gd name="connsiteX9595" fmla="*/ 1241710 w 1807195"/>
              <a:gd name="connsiteY9595" fmla="*/ 1398355 h 1503200"/>
              <a:gd name="connsiteX9596" fmla="*/ 1241937 w 1807195"/>
              <a:gd name="connsiteY9596" fmla="*/ 1398469 h 1503200"/>
              <a:gd name="connsiteX9597" fmla="*/ 1242504 w 1807195"/>
              <a:gd name="connsiteY9597" fmla="*/ 1399715 h 1503200"/>
              <a:gd name="connsiteX9598" fmla="*/ 1242504 w 1807195"/>
              <a:gd name="connsiteY9598" fmla="*/ 1401756 h 1503200"/>
              <a:gd name="connsiteX9599" fmla="*/ 1242504 w 1807195"/>
              <a:gd name="connsiteY9599" fmla="*/ 1402889 h 1503200"/>
              <a:gd name="connsiteX9600" fmla="*/ 1243184 w 1807195"/>
              <a:gd name="connsiteY9600" fmla="*/ 1404476 h 1503200"/>
              <a:gd name="connsiteX9601" fmla="*/ 1244204 w 1807195"/>
              <a:gd name="connsiteY9601" fmla="*/ 1404929 h 1503200"/>
              <a:gd name="connsiteX9602" fmla="*/ 1244884 w 1807195"/>
              <a:gd name="connsiteY9602" fmla="*/ 1405609 h 1503200"/>
              <a:gd name="connsiteX9603" fmla="*/ 1246811 w 1807195"/>
              <a:gd name="connsiteY9603" fmla="*/ 1406063 h 1503200"/>
              <a:gd name="connsiteX9604" fmla="*/ 1247038 w 1807195"/>
              <a:gd name="connsiteY9604" fmla="*/ 1406063 h 1503200"/>
              <a:gd name="connsiteX9605" fmla="*/ 1246698 w 1807195"/>
              <a:gd name="connsiteY9605" fmla="*/ 1404929 h 1503200"/>
              <a:gd name="connsiteX9606" fmla="*/ 1246924 w 1807195"/>
              <a:gd name="connsiteY9606" fmla="*/ 1404703 h 1503200"/>
              <a:gd name="connsiteX9607" fmla="*/ 1247604 w 1807195"/>
              <a:gd name="connsiteY9607" fmla="*/ 1404703 h 1503200"/>
              <a:gd name="connsiteX9608" fmla="*/ 1248738 w 1807195"/>
              <a:gd name="connsiteY9608" fmla="*/ 1404703 h 1503200"/>
              <a:gd name="connsiteX9609" fmla="*/ 1249418 w 1807195"/>
              <a:gd name="connsiteY9609" fmla="*/ 1405269 h 1503200"/>
              <a:gd name="connsiteX9610" fmla="*/ 1249758 w 1807195"/>
              <a:gd name="connsiteY9610" fmla="*/ 1406176 h 1503200"/>
              <a:gd name="connsiteX9611" fmla="*/ 1249531 w 1807195"/>
              <a:gd name="connsiteY9611" fmla="*/ 1407310 h 1503200"/>
              <a:gd name="connsiteX9612" fmla="*/ 1248285 w 1807195"/>
              <a:gd name="connsiteY9612" fmla="*/ 1408443 h 1503200"/>
              <a:gd name="connsiteX9613" fmla="*/ 1248058 w 1807195"/>
              <a:gd name="connsiteY9613" fmla="*/ 1409463 h 1503200"/>
              <a:gd name="connsiteX9614" fmla="*/ 1248285 w 1807195"/>
              <a:gd name="connsiteY9614" fmla="*/ 1410030 h 1503200"/>
              <a:gd name="connsiteX9615" fmla="*/ 1248625 w 1807195"/>
              <a:gd name="connsiteY9615" fmla="*/ 1410030 h 1503200"/>
              <a:gd name="connsiteX9616" fmla="*/ 1248965 w 1807195"/>
              <a:gd name="connsiteY9616" fmla="*/ 1409803 h 1503200"/>
              <a:gd name="connsiteX9617" fmla="*/ 1249531 w 1807195"/>
              <a:gd name="connsiteY9617" fmla="*/ 1410030 h 1503200"/>
              <a:gd name="connsiteX9618" fmla="*/ 1250211 w 1807195"/>
              <a:gd name="connsiteY9618" fmla="*/ 1410823 h 1503200"/>
              <a:gd name="connsiteX9619" fmla="*/ 1250438 w 1807195"/>
              <a:gd name="connsiteY9619" fmla="*/ 1411390 h 1503200"/>
              <a:gd name="connsiteX9620" fmla="*/ 1250098 w 1807195"/>
              <a:gd name="connsiteY9620" fmla="*/ 1411844 h 1503200"/>
              <a:gd name="connsiteX9621" fmla="*/ 1248851 w 1807195"/>
              <a:gd name="connsiteY9621" fmla="*/ 1412070 h 1503200"/>
              <a:gd name="connsiteX9622" fmla="*/ 1248851 w 1807195"/>
              <a:gd name="connsiteY9622" fmla="*/ 1412524 h 1503200"/>
              <a:gd name="connsiteX9623" fmla="*/ 1250098 w 1807195"/>
              <a:gd name="connsiteY9623" fmla="*/ 1413544 h 1503200"/>
              <a:gd name="connsiteX9624" fmla="*/ 1251118 w 1807195"/>
              <a:gd name="connsiteY9624" fmla="*/ 1414904 h 1503200"/>
              <a:gd name="connsiteX9625" fmla="*/ 1251685 w 1807195"/>
              <a:gd name="connsiteY9625" fmla="*/ 1414904 h 1503200"/>
              <a:gd name="connsiteX9626" fmla="*/ 1252025 w 1807195"/>
              <a:gd name="connsiteY9626" fmla="*/ 1415471 h 1503200"/>
              <a:gd name="connsiteX9627" fmla="*/ 1252025 w 1807195"/>
              <a:gd name="connsiteY9627" fmla="*/ 1416151 h 1503200"/>
              <a:gd name="connsiteX9628" fmla="*/ 1252592 w 1807195"/>
              <a:gd name="connsiteY9628" fmla="*/ 1416604 h 1503200"/>
              <a:gd name="connsiteX9629" fmla="*/ 1254065 w 1807195"/>
              <a:gd name="connsiteY9629" fmla="*/ 1417171 h 1503200"/>
              <a:gd name="connsiteX9630" fmla="*/ 1254632 w 1807195"/>
              <a:gd name="connsiteY9630" fmla="*/ 1418531 h 1503200"/>
              <a:gd name="connsiteX9631" fmla="*/ 1254972 w 1807195"/>
              <a:gd name="connsiteY9631" fmla="*/ 1419324 h 1503200"/>
              <a:gd name="connsiteX9632" fmla="*/ 1255199 w 1807195"/>
              <a:gd name="connsiteY9632" fmla="*/ 1420231 h 1503200"/>
              <a:gd name="connsiteX9633" fmla="*/ 1255652 w 1807195"/>
              <a:gd name="connsiteY9633" fmla="*/ 1420231 h 1503200"/>
              <a:gd name="connsiteX9634" fmla="*/ 1255992 w 1807195"/>
              <a:gd name="connsiteY9634" fmla="*/ 1419891 h 1503200"/>
              <a:gd name="connsiteX9635" fmla="*/ 1255992 w 1807195"/>
              <a:gd name="connsiteY9635" fmla="*/ 1419098 h 1503200"/>
              <a:gd name="connsiteX9636" fmla="*/ 1256785 w 1807195"/>
              <a:gd name="connsiteY9636" fmla="*/ 1418758 h 1503200"/>
              <a:gd name="connsiteX9637" fmla="*/ 1256785 w 1807195"/>
              <a:gd name="connsiteY9637" fmla="*/ 1419211 h 1503200"/>
              <a:gd name="connsiteX9638" fmla="*/ 1256445 w 1807195"/>
              <a:gd name="connsiteY9638" fmla="*/ 1420231 h 1503200"/>
              <a:gd name="connsiteX9639" fmla="*/ 1256445 w 1807195"/>
              <a:gd name="connsiteY9639" fmla="*/ 1421025 h 1503200"/>
              <a:gd name="connsiteX9640" fmla="*/ 1257126 w 1807195"/>
              <a:gd name="connsiteY9640" fmla="*/ 1421591 h 1503200"/>
              <a:gd name="connsiteX9641" fmla="*/ 1256332 w 1807195"/>
              <a:gd name="connsiteY9641" fmla="*/ 1421818 h 1503200"/>
              <a:gd name="connsiteX9642" fmla="*/ 1254065 w 1807195"/>
              <a:gd name="connsiteY9642" fmla="*/ 1421591 h 1503200"/>
              <a:gd name="connsiteX9643" fmla="*/ 1253045 w 1807195"/>
              <a:gd name="connsiteY9643" fmla="*/ 1420798 h 1503200"/>
              <a:gd name="connsiteX9644" fmla="*/ 1252705 w 1807195"/>
              <a:gd name="connsiteY9644" fmla="*/ 1420458 h 1503200"/>
              <a:gd name="connsiteX9645" fmla="*/ 1252025 w 1807195"/>
              <a:gd name="connsiteY9645" fmla="*/ 1420458 h 1503200"/>
              <a:gd name="connsiteX9646" fmla="*/ 1251798 w 1807195"/>
              <a:gd name="connsiteY9646" fmla="*/ 1420118 h 1503200"/>
              <a:gd name="connsiteX9647" fmla="*/ 1252138 w 1807195"/>
              <a:gd name="connsiteY9647" fmla="*/ 1419324 h 1503200"/>
              <a:gd name="connsiteX9648" fmla="*/ 1251912 w 1807195"/>
              <a:gd name="connsiteY9648" fmla="*/ 1419098 h 1503200"/>
              <a:gd name="connsiteX9649" fmla="*/ 1250551 w 1807195"/>
              <a:gd name="connsiteY9649" fmla="*/ 1419324 h 1503200"/>
              <a:gd name="connsiteX9650" fmla="*/ 1249191 w 1807195"/>
              <a:gd name="connsiteY9650" fmla="*/ 1419891 h 1503200"/>
              <a:gd name="connsiteX9651" fmla="*/ 1248285 w 1807195"/>
              <a:gd name="connsiteY9651" fmla="*/ 1420571 h 1503200"/>
              <a:gd name="connsiteX9652" fmla="*/ 1248285 w 1807195"/>
              <a:gd name="connsiteY9652" fmla="*/ 1421365 h 1503200"/>
              <a:gd name="connsiteX9653" fmla="*/ 1248851 w 1807195"/>
              <a:gd name="connsiteY9653" fmla="*/ 1422271 h 1503200"/>
              <a:gd name="connsiteX9654" fmla="*/ 1249985 w 1807195"/>
              <a:gd name="connsiteY9654" fmla="*/ 1423178 h 1503200"/>
              <a:gd name="connsiteX9655" fmla="*/ 1250438 w 1807195"/>
              <a:gd name="connsiteY9655" fmla="*/ 1424765 h 1503200"/>
              <a:gd name="connsiteX9656" fmla="*/ 1250211 w 1807195"/>
              <a:gd name="connsiteY9656" fmla="*/ 1426919 h 1503200"/>
              <a:gd name="connsiteX9657" fmla="*/ 1249645 w 1807195"/>
              <a:gd name="connsiteY9657" fmla="*/ 1428392 h 1503200"/>
              <a:gd name="connsiteX9658" fmla="*/ 1248625 w 1807195"/>
              <a:gd name="connsiteY9658" fmla="*/ 1429185 h 1503200"/>
              <a:gd name="connsiteX9659" fmla="*/ 1245791 w 1807195"/>
              <a:gd name="connsiteY9659" fmla="*/ 1428619 h 1503200"/>
              <a:gd name="connsiteX9660" fmla="*/ 1241030 w 1807195"/>
              <a:gd name="connsiteY9660" fmla="*/ 1426805 h 1503200"/>
              <a:gd name="connsiteX9661" fmla="*/ 1238310 w 1807195"/>
              <a:gd name="connsiteY9661" fmla="*/ 1425105 h 1503200"/>
              <a:gd name="connsiteX9662" fmla="*/ 1237177 w 1807195"/>
              <a:gd name="connsiteY9662" fmla="*/ 1422838 h 1503200"/>
              <a:gd name="connsiteX9663" fmla="*/ 1236723 w 1807195"/>
              <a:gd name="connsiteY9663" fmla="*/ 1422838 h 1503200"/>
              <a:gd name="connsiteX9664" fmla="*/ 1234230 w 1807195"/>
              <a:gd name="connsiteY9664" fmla="*/ 1423405 h 1503200"/>
              <a:gd name="connsiteX9665" fmla="*/ 1232869 w 1807195"/>
              <a:gd name="connsiteY9665" fmla="*/ 1424312 h 1503200"/>
              <a:gd name="connsiteX9666" fmla="*/ 1231736 w 1807195"/>
              <a:gd name="connsiteY9666" fmla="*/ 1425672 h 1503200"/>
              <a:gd name="connsiteX9667" fmla="*/ 1231396 w 1807195"/>
              <a:gd name="connsiteY9667" fmla="*/ 1425218 h 1503200"/>
              <a:gd name="connsiteX9668" fmla="*/ 1231849 w 1807195"/>
              <a:gd name="connsiteY9668" fmla="*/ 1423065 h 1503200"/>
              <a:gd name="connsiteX9669" fmla="*/ 1232076 w 1807195"/>
              <a:gd name="connsiteY9669" fmla="*/ 1421705 h 1503200"/>
              <a:gd name="connsiteX9670" fmla="*/ 1232076 w 1807195"/>
              <a:gd name="connsiteY9670" fmla="*/ 1421138 h 1503200"/>
              <a:gd name="connsiteX9671" fmla="*/ 1231509 w 1807195"/>
              <a:gd name="connsiteY9671" fmla="*/ 1420684 h 1503200"/>
              <a:gd name="connsiteX9672" fmla="*/ 1230602 w 1807195"/>
              <a:gd name="connsiteY9672" fmla="*/ 1420344 h 1503200"/>
              <a:gd name="connsiteX9673" fmla="*/ 1229356 w 1807195"/>
              <a:gd name="connsiteY9673" fmla="*/ 1420571 h 1503200"/>
              <a:gd name="connsiteX9674" fmla="*/ 1227542 w 1807195"/>
              <a:gd name="connsiteY9674" fmla="*/ 1421591 h 1503200"/>
              <a:gd name="connsiteX9675" fmla="*/ 1227089 w 1807195"/>
              <a:gd name="connsiteY9675" fmla="*/ 1421591 h 1503200"/>
              <a:gd name="connsiteX9676" fmla="*/ 1227089 w 1807195"/>
              <a:gd name="connsiteY9676" fmla="*/ 1421138 h 1503200"/>
              <a:gd name="connsiteX9677" fmla="*/ 1228902 w 1807195"/>
              <a:gd name="connsiteY9677" fmla="*/ 1419551 h 1503200"/>
              <a:gd name="connsiteX9678" fmla="*/ 1229469 w 1807195"/>
              <a:gd name="connsiteY9678" fmla="*/ 1418644 h 1503200"/>
              <a:gd name="connsiteX9679" fmla="*/ 1229469 w 1807195"/>
              <a:gd name="connsiteY9679" fmla="*/ 1417851 h 1503200"/>
              <a:gd name="connsiteX9680" fmla="*/ 1229696 w 1807195"/>
              <a:gd name="connsiteY9680" fmla="*/ 1417057 h 1503200"/>
              <a:gd name="connsiteX9681" fmla="*/ 1230262 w 1807195"/>
              <a:gd name="connsiteY9681" fmla="*/ 1416377 h 1503200"/>
              <a:gd name="connsiteX9682" fmla="*/ 1230262 w 1807195"/>
              <a:gd name="connsiteY9682" fmla="*/ 1416037 h 1503200"/>
              <a:gd name="connsiteX9683" fmla="*/ 1229356 w 1807195"/>
              <a:gd name="connsiteY9683" fmla="*/ 1416037 h 1503200"/>
              <a:gd name="connsiteX9684" fmla="*/ 1228902 w 1807195"/>
              <a:gd name="connsiteY9684" fmla="*/ 1416264 h 1503200"/>
              <a:gd name="connsiteX9685" fmla="*/ 1227996 w 1807195"/>
              <a:gd name="connsiteY9685" fmla="*/ 1417398 h 1503200"/>
              <a:gd name="connsiteX9686" fmla="*/ 1226749 w 1807195"/>
              <a:gd name="connsiteY9686" fmla="*/ 1417398 h 1503200"/>
              <a:gd name="connsiteX9687" fmla="*/ 1226635 w 1807195"/>
              <a:gd name="connsiteY9687" fmla="*/ 1417057 h 1503200"/>
              <a:gd name="connsiteX9688" fmla="*/ 1226975 w 1807195"/>
              <a:gd name="connsiteY9688" fmla="*/ 1416377 h 1503200"/>
              <a:gd name="connsiteX9689" fmla="*/ 1226749 w 1807195"/>
              <a:gd name="connsiteY9689" fmla="*/ 1415924 h 1503200"/>
              <a:gd name="connsiteX9690" fmla="*/ 1225842 w 1807195"/>
              <a:gd name="connsiteY9690" fmla="*/ 1415697 h 1503200"/>
              <a:gd name="connsiteX9691" fmla="*/ 1225615 w 1807195"/>
              <a:gd name="connsiteY9691" fmla="*/ 1414904 h 1503200"/>
              <a:gd name="connsiteX9692" fmla="*/ 1225275 w 1807195"/>
              <a:gd name="connsiteY9692" fmla="*/ 1414904 h 1503200"/>
              <a:gd name="connsiteX9693" fmla="*/ 1224255 w 1807195"/>
              <a:gd name="connsiteY9693" fmla="*/ 1414224 h 1503200"/>
              <a:gd name="connsiteX9694" fmla="*/ 1224255 w 1807195"/>
              <a:gd name="connsiteY9694" fmla="*/ 1412750 h 1503200"/>
              <a:gd name="connsiteX9695" fmla="*/ 1223802 w 1807195"/>
              <a:gd name="connsiteY9695" fmla="*/ 1411617 h 1503200"/>
              <a:gd name="connsiteX9696" fmla="*/ 1223122 w 1807195"/>
              <a:gd name="connsiteY9696" fmla="*/ 1410710 h 1503200"/>
              <a:gd name="connsiteX9697" fmla="*/ 1223122 w 1807195"/>
              <a:gd name="connsiteY9697" fmla="*/ 1409803 h 1503200"/>
              <a:gd name="connsiteX9698" fmla="*/ 1223688 w 1807195"/>
              <a:gd name="connsiteY9698" fmla="*/ 1408330 h 1503200"/>
              <a:gd name="connsiteX9699" fmla="*/ 1223462 w 1807195"/>
              <a:gd name="connsiteY9699" fmla="*/ 1408103 h 1503200"/>
              <a:gd name="connsiteX9700" fmla="*/ 1221308 w 1807195"/>
              <a:gd name="connsiteY9700" fmla="*/ 1407876 h 1503200"/>
              <a:gd name="connsiteX9701" fmla="*/ 1217341 w 1807195"/>
              <a:gd name="connsiteY9701" fmla="*/ 1407650 h 1503200"/>
              <a:gd name="connsiteX9702" fmla="*/ 1215301 w 1807195"/>
              <a:gd name="connsiteY9702" fmla="*/ 1407990 h 1503200"/>
              <a:gd name="connsiteX9703" fmla="*/ 1215074 w 1807195"/>
              <a:gd name="connsiteY9703" fmla="*/ 1408783 h 1503200"/>
              <a:gd name="connsiteX9704" fmla="*/ 1215527 w 1807195"/>
              <a:gd name="connsiteY9704" fmla="*/ 1409350 h 1503200"/>
              <a:gd name="connsiteX9705" fmla="*/ 1216661 w 1807195"/>
              <a:gd name="connsiteY9705" fmla="*/ 1409690 h 1503200"/>
              <a:gd name="connsiteX9706" fmla="*/ 1217454 w 1807195"/>
              <a:gd name="connsiteY9706" fmla="*/ 1410370 h 1503200"/>
              <a:gd name="connsiteX9707" fmla="*/ 1217681 w 1807195"/>
              <a:gd name="connsiteY9707" fmla="*/ 1410937 h 1503200"/>
              <a:gd name="connsiteX9708" fmla="*/ 1218361 w 1807195"/>
              <a:gd name="connsiteY9708" fmla="*/ 1411504 h 1503200"/>
              <a:gd name="connsiteX9709" fmla="*/ 1219268 w 1807195"/>
              <a:gd name="connsiteY9709" fmla="*/ 1412637 h 1503200"/>
              <a:gd name="connsiteX9710" fmla="*/ 1220288 w 1807195"/>
              <a:gd name="connsiteY9710" fmla="*/ 1414450 h 1503200"/>
              <a:gd name="connsiteX9711" fmla="*/ 1220968 w 1807195"/>
              <a:gd name="connsiteY9711" fmla="*/ 1415244 h 1503200"/>
              <a:gd name="connsiteX9712" fmla="*/ 1221761 w 1807195"/>
              <a:gd name="connsiteY9712" fmla="*/ 1415244 h 1503200"/>
              <a:gd name="connsiteX9713" fmla="*/ 1222215 w 1807195"/>
              <a:gd name="connsiteY9713" fmla="*/ 1415471 h 1503200"/>
              <a:gd name="connsiteX9714" fmla="*/ 1222215 w 1807195"/>
              <a:gd name="connsiteY9714" fmla="*/ 1417284 h 1503200"/>
              <a:gd name="connsiteX9715" fmla="*/ 1222555 w 1807195"/>
              <a:gd name="connsiteY9715" fmla="*/ 1418418 h 1503200"/>
              <a:gd name="connsiteX9716" fmla="*/ 1223348 w 1807195"/>
              <a:gd name="connsiteY9716" fmla="*/ 1419438 h 1503200"/>
              <a:gd name="connsiteX9717" fmla="*/ 1223802 w 1807195"/>
              <a:gd name="connsiteY9717" fmla="*/ 1420571 h 1503200"/>
              <a:gd name="connsiteX9718" fmla="*/ 1223802 w 1807195"/>
              <a:gd name="connsiteY9718" fmla="*/ 1422612 h 1503200"/>
              <a:gd name="connsiteX9719" fmla="*/ 1223802 w 1807195"/>
              <a:gd name="connsiteY9719" fmla="*/ 1424538 h 1503200"/>
              <a:gd name="connsiteX9720" fmla="*/ 1223348 w 1807195"/>
              <a:gd name="connsiteY9720" fmla="*/ 1425785 h 1503200"/>
              <a:gd name="connsiteX9721" fmla="*/ 1222215 w 1807195"/>
              <a:gd name="connsiteY9721" fmla="*/ 1427259 h 1503200"/>
              <a:gd name="connsiteX9722" fmla="*/ 1221535 w 1807195"/>
              <a:gd name="connsiteY9722" fmla="*/ 1428505 h 1503200"/>
              <a:gd name="connsiteX9723" fmla="*/ 1221195 w 1807195"/>
              <a:gd name="connsiteY9723" fmla="*/ 1429526 h 1503200"/>
              <a:gd name="connsiteX9724" fmla="*/ 1220628 w 1807195"/>
              <a:gd name="connsiteY9724" fmla="*/ 1430206 h 1503200"/>
              <a:gd name="connsiteX9725" fmla="*/ 1219721 w 1807195"/>
              <a:gd name="connsiteY9725" fmla="*/ 1430546 h 1503200"/>
              <a:gd name="connsiteX9726" fmla="*/ 1218815 w 1807195"/>
              <a:gd name="connsiteY9726" fmla="*/ 1431226 h 1503200"/>
              <a:gd name="connsiteX9727" fmla="*/ 1217908 w 1807195"/>
              <a:gd name="connsiteY9727" fmla="*/ 1432246 h 1503200"/>
              <a:gd name="connsiteX9728" fmla="*/ 1217341 w 1807195"/>
              <a:gd name="connsiteY9728" fmla="*/ 1433606 h 1503200"/>
              <a:gd name="connsiteX9729" fmla="*/ 1217001 w 1807195"/>
              <a:gd name="connsiteY9729" fmla="*/ 1435193 h 1503200"/>
              <a:gd name="connsiteX9730" fmla="*/ 1216207 w 1807195"/>
              <a:gd name="connsiteY9730" fmla="*/ 1436780 h 1503200"/>
              <a:gd name="connsiteX9731" fmla="*/ 1214961 w 1807195"/>
              <a:gd name="connsiteY9731" fmla="*/ 1438480 h 1503200"/>
              <a:gd name="connsiteX9732" fmla="*/ 1214507 w 1807195"/>
              <a:gd name="connsiteY9732" fmla="*/ 1440407 h 1503200"/>
              <a:gd name="connsiteX9733" fmla="*/ 1214734 w 1807195"/>
              <a:gd name="connsiteY9733" fmla="*/ 1442560 h 1503200"/>
              <a:gd name="connsiteX9734" fmla="*/ 1214734 w 1807195"/>
              <a:gd name="connsiteY9734" fmla="*/ 1451628 h 1503200"/>
              <a:gd name="connsiteX9735" fmla="*/ 1214961 w 1807195"/>
              <a:gd name="connsiteY9735" fmla="*/ 1453895 h 1503200"/>
              <a:gd name="connsiteX9736" fmla="*/ 1214961 w 1807195"/>
              <a:gd name="connsiteY9736" fmla="*/ 1456162 h 1503200"/>
              <a:gd name="connsiteX9737" fmla="*/ 1214281 w 1807195"/>
              <a:gd name="connsiteY9737" fmla="*/ 1458316 h 1503200"/>
              <a:gd name="connsiteX9738" fmla="*/ 1213374 w 1807195"/>
              <a:gd name="connsiteY9738" fmla="*/ 1460016 h 1503200"/>
              <a:gd name="connsiteX9739" fmla="*/ 1212127 w 1807195"/>
              <a:gd name="connsiteY9739" fmla="*/ 1461263 h 1503200"/>
              <a:gd name="connsiteX9740" fmla="*/ 1210880 w 1807195"/>
              <a:gd name="connsiteY9740" fmla="*/ 1462169 h 1503200"/>
              <a:gd name="connsiteX9741" fmla="*/ 1209633 w 1807195"/>
              <a:gd name="connsiteY9741" fmla="*/ 1462736 h 1503200"/>
              <a:gd name="connsiteX9742" fmla="*/ 1208387 w 1807195"/>
              <a:gd name="connsiteY9742" fmla="*/ 1463756 h 1503200"/>
              <a:gd name="connsiteX9743" fmla="*/ 1207253 w 1807195"/>
              <a:gd name="connsiteY9743" fmla="*/ 1465116 h 1503200"/>
              <a:gd name="connsiteX9744" fmla="*/ 1205326 w 1807195"/>
              <a:gd name="connsiteY9744" fmla="*/ 1466363 h 1503200"/>
              <a:gd name="connsiteX9745" fmla="*/ 1202606 w 1807195"/>
              <a:gd name="connsiteY9745" fmla="*/ 1467497 h 1503200"/>
              <a:gd name="connsiteX9746" fmla="*/ 1200452 w 1807195"/>
              <a:gd name="connsiteY9746" fmla="*/ 1468177 h 1503200"/>
              <a:gd name="connsiteX9747" fmla="*/ 1198979 w 1807195"/>
              <a:gd name="connsiteY9747" fmla="*/ 1475544 h 1503200"/>
              <a:gd name="connsiteX9748" fmla="*/ 1197845 w 1807195"/>
              <a:gd name="connsiteY9748" fmla="*/ 1478605 h 1503200"/>
              <a:gd name="connsiteX9749" fmla="*/ 1195805 w 1807195"/>
              <a:gd name="connsiteY9749" fmla="*/ 1480418 h 1503200"/>
              <a:gd name="connsiteX9750" fmla="*/ 1196032 w 1807195"/>
              <a:gd name="connsiteY9750" fmla="*/ 1480872 h 1503200"/>
              <a:gd name="connsiteX9751" fmla="*/ 1196485 w 1807195"/>
              <a:gd name="connsiteY9751" fmla="*/ 1481325 h 1503200"/>
              <a:gd name="connsiteX9752" fmla="*/ 1199205 w 1807195"/>
              <a:gd name="connsiteY9752" fmla="*/ 1482005 h 1503200"/>
              <a:gd name="connsiteX9753" fmla="*/ 1199772 w 1807195"/>
              <a:gd name="connsiteY9753" fmla="*/ 1482005 h 1503200"/>
              <a:gd name="connsiteX9754" fmla="*/ 1200226 w 1807195"/>
              <a:gd name="connsiteY9754" fmla="*/ 1482005 h 1503200"/>
              <a:gd name="connsiteX9755" fmla="*/ 1200452 w 1807195"/>
              <a:gd name="connsiteY9755" fmla="*/ 1482685 h 1503200"/>
              <a:gd name="connsiteX9756" fmla="*/ 1200452 w 1807195"/>
              <a:gd name="connsiteY9756" fmla="*/ 1484272 h 1503200"/>
              <a:gd name="connsiteX9757" fmla="*/ 1200226 w 1807195"/>
              <a:gd name="connsiteY9757" fmla="*/ 1485405 h 1503200"/>
              <a:gd name="connsiteX9758" fmla="*/ 1199545 w 1807195"/>
              <a:gd name="connsiteY9758" fmla="*/ 1486085 h 1503200"/>
              <a:gd name="connsiteX9759" fmla="*/ 1198412 w 1807195"/>
              <a:gd name="connsiteY9759" fmla="*/ 1486539 h 1503200"/>
              <a:gd name="connsiteX9760" fmla="*/ 1196939 w 1807195"/>
              <a:gd name="connsiteY9760" fmla="*/ 1486765 h 1503200"/>
              <a:gd name="connsiteX9761" fmla="*/ 1191271 w 1807195"/>
              <a:gd name="connsiteY9761" fmla="*/ 1486199 h 1503200"/>
              <a:gd name="connsiteX9762" fmla="*/ 1189118 w 1807195"/>
              <a:gd name="connsiteY9762" fmla="*/ 1486425 h 1503200"/>
              <a:gd name="connsiteX9763" fmla="*/ 1188211 w 1807195"/>
              <a:gd name="connsiteY9763" fmla="*/ 1486765 h 1503200"/>
              <a:gd name="connsiteX9764" fmla="*/ 1187531 w 1807195"/>
              <a:gd name="connsiteY9764" fmla="*/ 1487106 h 1503200"/>
              <a:gd name="connsiteX9765" fmla="*/ 1186964 w 1807195"/>
              <a:gd name="connsiteY9765" fmla="*/ 1487672 h 1503200"/>
              <a:gd name="connsiteX9766" fmla="*/ 1186397 w 1807195"/>
              <a:gd name="connsiteY9766" fmla="*/ 1489259 h 1503200"/>
              <a:gd name="connsiteX9767" fmla="*/ 1186171 w 1807195"/>
              <a:gd name="connsiteY9767" fmla="*/ 1491753 h 1503200"/>
              <a:gd name="connsiteX9768" fmla="*/ 1186397 w 1807195"/>
              <a:gd name="connsiteY9768" fmla="*/ 1493000 h 1503200"/>
              <a:gd name="connsiteX9769" fmla="*/ 1187304 w 1807195"/>
              <a:gd name="connsiteY9769" fmla="*/ 1493566 h 1503200"/>
              <a:gd name="connsiteX9770" fmla="*/ 1189911 w 1807195"/>
              <a:gd name="connsiteY9770" fmla="*/ 1494700 h 1503200"/>
              <a:gd name="connsiteX9771" fmla="*/ 1192065 w 1807195"/>
              <a:gd name="connsiteY9771" fmla="*/ 1494926 h 1503200"/>
              <a:gd name="connsiteX9772" fmla="*/ 1195012 w 1807195"/>
              <a:gd name="connsiteY9772" fmla="*/ 1493906 h 1503200"/>
              <a:gd name="connsiteX9773" fmla="*/ 1195918 w 1807195"/>
              <a:gd name="connsiteY9773" fmla="*/ 1493906 h 1503200"/>
              <a:gd name="connsiteX9774" fmla="*/ 1196712 w 1807195"/>
              <a:gd name="connsiteY9774" fmla="*/ 1494133 h 1503200"/>
              <a:gd name="connsiteX9775" fmla="*/ 1197505 w 1807195"/>
              <a:gd name="connsiteY9775" fmla="*/ 1494813 h 1503200"/>
              <a:gd name="connsiteX9776" fmla="*/ 1198639 w 1807195"/>
              <a:gd name="connsiteY9776" fmla="*/ 1496627 h 1503200"/>
              <a:gd name="connsiteX9777" fmla="*/ 1198979 w 1807195"/>
              <a:gd name="connsiteY9777" fmla="*/ 1496287 h 1503200"/>
              <a:gd name="connsiteX9778" fmla="*/ 1198979 w 1807195"/>
              <a:gd name="connsiteY9778" fmla="*/ 1494700 h 1503200"/>
              <a:gd name="connsiteX9779" fmla="*/ 1199659 w 1807195"/>
              <a:gd name="connsiteY9779" fmla="*/ 1493340 h 1503200"/>
              <a:gd name="connsiteX9780" fmla="*/ 1200679 w 1807195"/>
              <a:gd name="connsiteY9780" fmla="*/ 1492093 h 1503200"/>
              <a:gd name="connsiteX9781" fmla="*/ 1202719 w 1807195"/>
              <a:gd name="connsiteY9781" fmla="*/ 1490619 h 1503200"/>
              <a:gd name="connsiteX9782" fmla="*/ 1205780 w 1807195"/>
              <a:gd name="connsiteY9782" fmla="*/ 1488919 h 1503200"/>
              <a:gd name="connsiteX9783" fmla="*/ 1208160 w 1807195"/>
              <a:gd name="connsiteY9783" fmla="*/ 1488012 h 1503200"/>
              <a:gd name="connsiteX9784" fmla="*/ 1210314 w 1807195"/>
              <a:gd name="connsiteY9784" fmla="*/ 1487672 h 1503200"/>
              <a:gd name="connsiteX9785" fmla="*/ 1210540 w 1807195"/>
              <a:gd name="connsiteY9785" fmla="*/ 1487446 h 1503200"/>
              <a:gd name="connsiteX9786" fmla="*/ 1211674 w 1807195"/>
              <a:gd name="connsiteY9786" fmla="*/ 1486539 h 1503200"/>
              <a:gd name="connsiteX9787" fmla="*/ 1211900 w 1807195"/>
              <a:gd name="connsiteY9787" fmla="*/ 1486765 h 1503200"/>
              <a:gd name="connsiteX9788" fmla="*/ 1211447 w 1807195"/>
              <a:gd name="connsiteY9788" fmla="*/ 1487672 h 1503200"/>
              <a:gd name="connsiteX9789" fmla="*/ 1211447 w 1807195"/>
              <a:gd name="connsiteY9789" fmla="*/ 1488126 h 1503200"/>
              <a:gd name="connsiteX9790" fmla="*/ 1211900 w 1807195"/>
              <a:gd name="connsiteY9790" fmla="*/ 1488126 h 1503200"/>
              <a:gd name="connsiteX9791" fmla="*/ 1212467 w 1807195"/>
              <a:gd name="connsiteY9791" fmla="*/ 1487106 h 1503200"/>
              <a:gd name="connsiteX9792" fmla="*/ 1213147 w 1807195"/>
              <a:gd name="connsiteY9792" fmla="*/ 1485179 h 1503200"/>
              <a:gd name="connsiteX9793" fmla="*/ 1214734 w 1807195"/>
              <a:gd name="connsiteY9793" fmla="*/ 1483138 h 1503200"/>
              <a:gd name="connsiteX9794" fmla="*/ 1219495 w 1807195"/>
              <a:gd name="connsiteY9794" fmla="*/ 1479285 h 1503200"/>
              <a:gd name="connsiteX9795" fmla="*/ 1221308 w 1807195"/>
              <a:gd name="connsiteY9795" fmla="*/ 1478264 h 1503200"/>
              <a:gd name="connsiteX9796" fmla="*/ 1224368 w 1807195"/>
              <a:gd name="connsiteY9796" fmla="*/ 1477584 h 1503200"/>
              <a:gd name="connsiteX9797" fmla="*/ 1228789 w 1807195"/>
              <a:gd name="connsiteY9797" fmla="*/ 1477358 h 1503200"/>
              <a:gd name="connsiteX9798" fmla="*/ 1233096 w 1807195"/>
              <a:gd name="connsiteY9798" fmla="*/ 1477924 h 1503200"/>
              <a:gd name="connsiteX9799" fmla="*/ 1237403 w 1807195"/>
              <a:gd name="connsiteY9799" fmla="*/ 1479171 h 1503200"/>
              <a:gd name="connsiteX9800" fmla="*/ 1240350 w 1807195"/>
              <a:gd name="connsiteY9800" fmla="*/ 1479738 h 1503200"/>
              <a:gd name="connsiteX9801" fmla="*/ 1241937 w 1807195"/>
              <a:gd name="connsiteY9801" fmla="*/ 1479738 h 1503200"/>
              <a:gd name="connsiteX9802" fmla="*/ 1248171 w 1807195"/>
              <a:gd name="connsiteY9802" fmla="*/ 1480418 h 1503200"/>
              <a:gd name="connsiteX9803" fmla="*/ 1248851 w 1807195"/>
              <a:gd name="connsiteY9803" fmla="*/ 1480191 h 1503200"/>
              <a:gd name="connsiteX9804" fmla="*/ 1247944 w 1807195"/>
              <a:gd name="connsiteY9804" fmla="*/ 1479738 h 1503200"/>
              <a:gd name="connsiteX9805" fmla="*/ 1243864 w 1807195"/>
              <a:gd name="connsiteY9805" fmla="*/ 1479285 h 1503200"/>
              <a:gd name="connsiteX9806" fmla="*/ 1242617 w 1807195"/>
              <a:gd name="connsiteY9806" fmla="*/ 1478831 h 1503200"/>
              <a:gd name="connsiteX9807" fmla="*/ 1241030 w 1807195"/>
              <a:gd name="connsiteY9807" fmla="*/ 1478831 h 1503200"/>
              <a:gd name="connsiteX9808" fmla="*/ 1241030 w 1807195"/>
              <a:gd name="connsiteY9808" fmla="*/ 1478718 h 1503200"/>
              <a:gd name="connsiteX9809" fmla="*/ 1242164 w 1807195"/>
              <a:gd name="connsiteY9809" fmla="*/ 1477018 h 1503200"/>
              <a:gd name="connsiteX9810" fmla="*/ 1242844 w 1807195"/>
              <a:gd name="connsiteY9810" fmla="*/ 1476791 h 1503200"/>
              <a:gd name="connsiteX9811" fmla="*/ 1243637 w 1807195"/>
              <a:gd name="connsiteY9811" fmla="*/ 1476111 h 1503200"/>
              <a:gd name="connsiteX9812" fmla="*/ 1244431 w 1807195"/>
              <a:gd name="connsiteY9812" fmla="*/ 1475318 h 1503200"/>
              <a:gd name="connsiteX9813" fmla="*/ 1245791 w 1807195"/>
              <a:gd name="connsiteY9813" fmla="*/ 1474411 h 1503200"/>
              <a:gd name="connsiteX9814" fmla="*/ 1248285 w 1807195"/>
              <a:gd name="connsiteY9814" fmla="*/ 1473617 h 1503200"/>
              <a:gd name="connsiteX9815" fmla="*/ 1251912 w 1807195"/>
              <a:gd name="connsiteY9815" fmla="*/ 1473051 h 1503200"/>
              <a:gd name="connsiteX9816" fmla="*/ 1255539 w 1807195"/>
              <a:gd name="connsiteY9816" fmla="*/ 1472144 h 1503200"/>
              <a:gd name="connsiteX9817" fmla="*/ 1256559 w 1807195"/>
              <a:gd name="connsiteY9817" fmla="*/ 1472144 h 1503200"/>
              <a:gd name="connsiteX9818" fmla="*/ 1257352 w 1807195"/>
              <a:gd name="connsiteY9818" fmla="*/ 1472371 h 1503200"/>
              <a:gd name="connsiteX9819" fmla="*/ 1258712 w 1807195"/>
              <a:gd name="connsiteY9819" fmla="*/ 1472371 h 1503200"/>
              <a:gd name="connsiteX9820" fmla="*/ 1263020 w 1807195"/>
              <a:gd name="connsiteY9820" fmla="*/ 1471577 h 1503200"/>
              <a:gd name="connsiteX9821" fmla="*/ 1265513 w 1807195"/>
              <a:gd name="connsiteY9821" fmla="*/ 1471577 h 1503200"/>
              <a:gd name="connsiteX9822" fmla="*/ 1267327 w 1807195"/>
              <a:gd name="connsiteY9822" fmla="*/ 1471804 h 1503200"/>
              <a:gd name="connsiteX9823" fmla="*/ 1268460 w 1807195"/>
              <a:gd name="connsiteY9823" fmla="*/ 1472257 h 1503200"/>
              <a:gd name="connsiteX9824" fmla="*/ 1269820 w 1807195"/>
              <a:gd name="connsiteY9824" fmla="*/ 1472257 h 1503200"/>
              <a:gd name="connsiteX9825" fmla="*/ 1272314 w 1807195"/>
              <a:gd name="connsiteY9825" fmla="*/ 1470897 h 1503200"/>
              <a:gd name="connsiteX9826" fmla="*/ 1272654 w 1807195"/>
              <a:gd name="connsiteY9826" fmla="*/ 1470444 h 1503200"/>
              <a:gd name="connsiteX9827" fmla="*/ 1272201 w 1807195"/>
              <a:gd name="connsiteY9827" fmla="*/ 1469650 h 1503200"/>
              <a:gd name="connsiteX9828" fmla="*/ 1270954 w 1807195"/>
              <a:gd name="connsiteY9828" fmla="*/ 1468630 h 1503200"/>
              <a:gd name="connsiteX9829" fmla="*/ 1270387 w 1807195"/>
              <a:gd name="connsiteY9829" fmla="*/ 1467837 h 1503200"/>
              <a:gd name="connsiteX9830" fmla="*/ 1270387 w 1807195"/>
              <a:gd name="connsiteY9830" fmla="*/ 1467270 h 1503200"/>
              <a:gd name="connsiteX9831" fmla="*/ 1270387 w 1807195"/>
              <a:gd name="connsiteY9831" fmla="*/ 1466703 h 1503200"/>
              <a:gd name="connsiteX9832" fmla="*/ 1269820 w 1807195"/>
              <a:gd name="connsiteY9832" fmla="*/ 1465910 h 1503200"/>
              <a:gd name="connsiteX9833" fmla="*/ 1269820 w 1807195"/>
              <a:gd name="connsiteY9833" fmla="*/ 1465570 h 1503200"/>
              <a:gd name="connsiteX9834" fmla="*/ 1270160 w 1807195"/>
              <a:gd name="connsiteY9834" fmla="*/ 1461036 h 1503200"/>
              <a:gd name="connsiteX9835" fmla="*/ 1270160 w 1807195"/>
              <a:gd name="connsiteY9835" fmla="*/ 1461036 h 1503200"/>
              <a:gd name="connsiteX9836" fmla="*/ 1267100 w 1807195"/>
              <a:gd name="connsiteY9836" fmla="*/ 1461943 h 1503200"/>
              <a:gd name="connsiteX9837" fmla="*/ 1265513 w 1807195"/>
              <a:gd name="connsiteY9837" fmla="*/ 1462849 h 1503200"/>
              <a:gd name="connsiteX9838" fmla="*/ 1264606 w 1807195"/>
              <a:gd name="connsiteY9838" fmla="*/ 1463076 h 1503200"/>
              <a:gd name="connsiteX9839" fmla="*/ 1263246 w 1807195"/>
              <a:gd name="connsiteY9839" fmla="*/ 1462736 h 1503200"/>
              <a:gd name="connsiteX9840" fmla="*/ 1260639 w 1807195"/>
              <a:gd name="connsiteY9840" fmla="*/ 1462736 h 1503200"/>
              <a:gd name="connsiteX9841" fmla="*/ 1258372 w 1807195"/>
              <a:gd name="connsiteY9841" fmla="*/ 1462056 h 1503200"/>
              <a:gd name="connsiteX9842" fmla="*/ 1256559 w 1807195"/>
              <a:gd name="connsiteY9842" fmla="*/ 1461603 h 1503200"/>
              <a:gd name="connsiteX9843" fmla="*/ 1255652 w 1807195"/>
              <a:gd name="connsiteY9843" fmla="*/ 1460356 h 1503200"/>
              <a:gd name="connsiteX9844" fmla="*/ 1255652 w 1807195"/>
              <a:gd name="connsiteY9844" fmla="*/ 1459902 h 1503200"/>
              <a:gd name="connsiteX9845" fmla="*/ 1258032 w 1807195"/>
              <a:gd name="connsiteY9845" fmla="*/ 1456389 h 1503200"/>
              <a:gd name="connsiteX9846" fmla="*/ 1258939 w 1807195"/>
              <a:gd name="connsiteY9846" fmla="*/ 1454802 h 1503200"/>
              <a:gd name="connsiteX9847" fmla="*/ 1259166 w 1807195"/>
              <a:gd name="connsiteY9847" fmla="*/ 1453782 h 1503200"/>
              <a:gd name="connsiteX9848" fmla="*/ 1259733 w 1807195"/>
              <a:gd name="connsiteY9848" fmla="*/ 1453102 h 1503200"/>
              <a:gd name="connsiteX9849" fmla="*/ 1261206 w 1807195"/>
              <a:gd name="connsiteY9849" fmla="*/ 1452195 h 1503200"/>
              <a:gd name="connsiteX9850" fmla="*/ 1261546 w 1807195"/>
              <a:gd name="connsiteY9850" fmla="*/ 1451515 h 1503200"/>
              <a:gd name="connsiteX9851" fmla="*/ 1262226 w 1807195"/>
              <a:gd name="connsiteY9851" fmla="*/ 1451175 h 1503200"/>
              <a:gd name="connsiteX9852" fmla="*/ 1263246 w 1807195"/>
              <a:gd name="connsiteY9852" fmla="*/ 1451175 h 1503200"/>
              <a:gd name="connsiteX9853" fmla="*/ 1265173 w 1807195"/>
              <a:gd name="connsiteY9853" fmla="*/ 1450041 h 1503200"/>
              <a:gd name="connsiteX9854" fmla="*/ 1268007 w 1807195"/>
              <a:gd name="connsiteY9854" fmla="*/ 1447661 h 1503200"/>
              <a:gd name="connsiteX9855" fmla="*/ 1270160 w 1807195"/>
              <a:gd name="connsiteY9855" fmla="*/ 1446187 h 1503200"/>
              <a:gd name="connsiteX9856" fmla="*/ 1271634 w 1807195"/>
              <a:gd name="connsiteY9856" fmla="*/ 1445621 h 1503200"/>
              <a:gd name="connsiteX9857" fmla="*/ 1275601 w 1807195"/>
              <a:gd name="connsiteY9857" fmla="*/ 1445054 h 1503200"/>
              <a:gd name="connsiteX9858" fmla="*/ 1278095 w 1807195"/>
              <a:gd name="connsiteY9858" fmla="*/ 1444374 h 1503200"/>
              <a:gd name="connsiteX9859" fmla="*/ 1279908 w 1807195"/>
              <a:gd name="connsiteY9859" fmla="*/ 1444147 h 1503200"/>
              <a:gd name="connsiteX9860" fmla="*/ 1281042 w 1807195"/>
              <a:gd name="connsiteY9860" fmla="*/ 1444374 h 1503200"/>
              <a:gd name="connsiteX9861" fmla="*/ 1282742 w 1807195"/>
              <a:gd name="connsiteY9861" fmla="*/ 1444034 h 1503200"/>
              <a:gd name="connsiteX9862" fmla="*/ 1285009 w 1807195"/>
              <a:gd name="connsiteY9862" fmla="*/ 1443240 h 1503200"/>
              <a:gd name="connsiteX9863" fmla="*/ 1288069 w 1807195"/>
              <a:gd name="connsiteY9863" fmla="*/ 1442674 h 1503200"/>
              <a:gd name="connsiteX9864" fmla="*/ 1291923 w 1807195"/>
              <a:gd name="connsiteY9864" fmla="*/ 1442334 h 1503200"/>
              <a:gd name="connsiteX9865" fmla="*/ 1294417 w 1807195"/>
              <a:gd name="connsiteY9865" fmla="*/ 1441880 h 1503200"/>
              <a:gd name="connsiteX9866" fmla="*/ 1295437 w 1807195"/>
              <a:gd name="connsiteY9866" fmla="*/ 1441427 h 1503200"/>
              <a:gd name="connsiteX9867" fmla="*/ 1297590 w 1807195"/>
              <a:gd name="connsiteY9867" fmla="*/ 1441427 h 1503200"/>
              <a:gd name="connsiteX9868" fmla="*/ 1297930 w 1807195"/>
              <a:gd name="connsiteY9868" fmla="*/ 1440860 h 1503200"/>
              <a:gd name="connsiteX9869" fmla="*/ 1298497 w 1807195"/>
              <a:gd name="connsiteY9869" fmla="*/ 1440520 h 1503200"/>
              <a:gd name="connsiteX9870" fmla="*/ 1300537 w 1807195"/>
              <a:gd name="connsiteY9870" fmla="*/ 1440747 h 1503200"/>
              <a:gd name="connsiteX9871" fmla="*/ 1301217 w 1807195"/>
              <a:gd name="connsiteY9871" fmla="*/ 1441087 h 1503200"/>
              <a:gd name="connsiteX9872" fmla="*/ 1301217 w 1807195"/>
              <a:gd name="connsiteY9872" fmla="*/ 1441314 h 1503200"/>
              <a:gd name="connsiteX9873" fmla="*/ 1300877 w 1807195"/>
              <a:gd name="connsiteY9873" fmla="*/ 1441540 h 1503200"/>
              <a:gd name="connsiteX9874" fmla="*/ 1301104 w 1807195"/>
              <a:gd name="connsiteY9874" fmla="*/ 1441994 h 1503200"/>
              <a:gd name="connsiteX9875" fmla="*/ 1302124 w 1807195"/>
              <a:gd name="connsiteY9875" fmla="*/ 1442787 h 1503200"/>
              <a:gd name="connsiteX9876" fmla="*/ 1303824 w 1807195"/>
              <a:gd name="connsiteY9876" fmla="*/ 1443014 h 1503200"/>
              <a:gd name="connsiteX9877" fmla="*/ 1305751 w 1807195"/>
              <a:gd name="connsiteY9877" fmla="*/ 1442560 h 1503200"/>
              <a:gd name="connsiteX9878" fmla="*/ 1307111 w 1807195"/>
              <a:gd name="connsiteY9878" fmla="*/ 1442787 h 1503200"/>
              <a:gd name="connsiteX9879" fmla="*/ 1306771 w 1807195"/>
              <a:gd name="connsiteY9879" fmla="*/ 1443127 h 1503200"/>
              <a:gd name="connsiteX9880" fmla="*/ 1306091 w 1807195"/>
              <a:gd name="connsiteY9880" fmla="*/ 1443127 h 1503200"/>
              <a:gd name="connsiteX9881" fmla="*/ 1306091 w 1807195"/>
              <a:gd name="connsiteY9881" fmla="*/ 1443240 h 1503200"/>
              <a:gd name="connsiteX9882" fmla="*/ 1306658 w 1807195"/>
              <a:gd name="connsiteY9882" fmla="*/ 1443921 h 1503200"/>
              <a:gd name="connsiteX9883" fmla="*/ 1307111 w 1807195"/>
              <a:gd name="connsiteY9883" fmla="*/ 1443921 h 1503200"/>
              <a:gd name="connsiteX9884" fmla="*/ 1308698 w 1807195"/>
              <a:gd name="connsiteY9884" fmla="*/ 1443240 h 1503200"/>
              <a:gd name="connsiteX9885" fmla="*/ 1308698 w 1807195"/>
              <a:gd name="connsiteY9885" fmla="*/ 1443467 h 1503200"/>
              <a:gd name="connsiteX9886" fmla="*/ 1308131 w 1807195"/>
              <a:gd name="connsiteY9886" fmla="*/ 1444487 h 1503200"/>
              <a:gd name="connsiteX9887" fmla="*/ 1308358 w 1807195"/>
              <a:gd name="connsiteY9887" fmla="*/ 1445167 h 1503200"/>
              <a:gd name="connsiteX9888" fmla="*/ 1309492 w 1807195"/>
              <a:gd name="connsiteY9888" fmla="*/ 1445394 h 1503200"/>
              <a:gd name="connsiteX9889" fmla="*/ 1311419 w 1807195"/>
              <a:gd name="connsiteY9889" fmla="*/ 1444941 h 1503200"/>
              <a:gd name="connsiteX9890" fmla="*/ 1313912 w 1807195"/>
              <a:gd name="connsiteY9890" fmla="*/ 1443694 h 1503200"/>
              <a:gd name="connsiteX9891" fmla="*/ 1315046 w 1807195"/>
              <a:gd name="connsiteY9891" fmla="*/ 1443354 h 1503200"/>
              <a:gd name="connsiteX9892" fmla="*/ 1315272 w 1807195"/>
              <a:gd name="connsiteY9892" fmla="*/ 1442787 h 1503200"/>
              <a:gd name="connsiteX9893" fmla="*/ 1314479 w 1807195"/>
              <a:gd name="connsiteY9893" fmla="*/ 1442787 h 1503200"/>
              <a:gd name="connsiteX9894" fmla="*/ 1312325 w 1807195"/>
              <a:gd name="connsiteY9894" fmla="*/ 1443014 h 1503200"/>
              <a:gd name="connsiteX9895" fmla="*/ 1311759 w 1807195"/>
              <a:gd name="connsiteY9895" fmla="*/ 1443354 h 1503200"/>
              <a:gd name="connsiteX9896" fmla="*/ 1311759 w 1807195"/>
              <a:gd name="connsiteY9896" fmla="*/ 1443127 h 1503200"/>
              <a:gd name="connsiteX9897" fmla="*/ 1312099 w 1807195"/>
              <a:gd name="connsiteY9897" fmla="*/ 1442220 h 1503200"/>
              <a:gd name="connsiteX9898" fmla="*/ 1314025 w 1807195"/>
              <a:gd name="connsiteY9898" fmla="*/ 1440860 h 1503200"/>
              <a:gd name="connsiteX9899" fmla="*/ 1314932 w 1807195"/>
              <a:gd name="connsiteY9899" fmla="*/ 1440067 h 1503200"/>
              <a:gd name="connsiteX9900" fmla="*/ 1315499 w 1807195"/>
              <a:gd name="connsiteY9900" fmla="*/ 1439160 h 1503200"/>
              <a:gd name="connsiteX9901" fmla="*/ 1314932 w 1807195"/>
              <a:gd name="connsiteY9901" fmla="*/ 1439160 h 1503200"/>
              <a:gd name="connsiteX9902" fmla="*/ 1313345 w 1807195"/>
              <a:gd name="connsiteY9902" fmla="*/ 1440067 h 1503200"/>
              <a:gd name="connsiteX9903" fmla="*/ 1311872 w 1807195"/>
              <a:gd name="connsiteY9903" fmla="*/ 1440520 h 1503200"/>
              <a:gd name="connsiteX9904" fmla="*/ 1310625 w 1807195"/>
              <a:gd name="connsiteY9904" fmla="*/ 1440520 h 1503200"/>
              <a:gd name="connsiteX9905" fmla="*/ 1310285 w 1807195"/>
              <a:gd name="connsiteY9905" fmla="*/ 1439727 h 1503200"/>
              <a:gd name="connsiteX9906" fmla="*/ 1310965 w 1807195"/>
              <a:gd name="connsiteY9906" fmla="*/ 1437913 h 1503200"/>
              <a:gd name="connsiteX9907" fmla="*/ 1310285 w 1807195"/>
              <a:gd name="connsiteY9907" fmla="*/ 1437233 h 1503200"/>
              <a:gd name="connsiteX9908" fmla="*/ 1307111 w 1807195"/>
              <a:gd name="connsiteY9908" fmla="*/ 1438140 h 1503200"/>
              <a:gd name="connsiteX9909" fmla="*/ 1306771 w 1807195"/>
              <a:gd name="connsiteY9909" fmla="*/ 1438480 h 1503200"/>
              <a:gd name="connsiteX9910" fmla="*/ 1306771 w 1807195"/>
              <a:gd name="connsiteY9910" fmla="*/ 1438707 h 1503200"/>
              <a:gd name="connsiteX9911" fmla="*/ 1307111 w 1807195"/>
              <a:gd name="connsiteY9911" fmla="*/ 1438933 h 1503200"/>
              <a:gd name="connsiteX9912" fmla="*/ 1307111 w 1807195"/>
              <a:gd name="connsiteY9912" fmla="*/ 1439160 h 1503200"/>
              <a:gd name="connsiteX9913" fmla="*/ 1306658 w 1807195"/>
              <a:gd name="connsiteY9913" fmla="*/ 1439273 h 1503200"/>
              <a:gd name="connsiteX9914" fmla="*/ 1305978 w 1807195"/>
              <a:gd name="connsiteY9914" fmla="*/ 1439273 h 1503200"/>
              <a:gd name="connsiteX9915" fmla="*/ 1305978 w 1807195"/>
              <a:gd name="connsiteY9915" fmla="*/ 1438707 h 1503200"/>
              <a:gd name="connsiteX9916" fmla="*/ 1306318 w 1807195"/>
              <a:gd name="connsiteY9916" fmla="*/ 1438027 h 1503200"/>
              <a:gd name="connsiteX9917" fmla="*/ 1305978 w 1807195"/>
              <a:gd name="connsiteY9917" fmla="*/ 1437800 h 1503200"/>
              <a:gd name="connsiteX9918" fmla="*/ 1304958 w 1807195"/>
              <a:gd name="connsiteY9918" fmla="*/ 1438027 h 1503200"/>
              <a:gd name="connsiteX9919" fmla="*/ 1303598 w 1807195"/>
              <a:gd name="connsiteY9919" fmla="*/ 1438480 h 1503200"/>
              <a:gd name="connsiteX9920" fmla="*/ 1300764 w 1807195"/>
              <a:gd name="connsiteY9920" fmla="*/ 1439727 h 1503200"/>
              <a:gd name="connsiteX9921" fmla="*/ 1300764 w 1807195"/>
              <a:gd name="connsiteY9921" fmla="*/ 1439500 h 1503200"/>
              <a:gd name="connsiteX9922" fmla="*/ 1301557 w 1807195"/>
              <a:gd name="connsiteY9922" fmla="*/ 1438707 h 1503200"/>
              <a:gd name="connsiteX9923" fmla="*/ 1304618 w 1807195"/>
              <a:gd name="connsiteY9923" fmla="*/ 1437686 h 1503200"/>
              <a:gd name="connsiteX9924" fmla="*/ 1306091 w 1807195"/>
              <a:gd name="connsiteY9924" fmla="*/ 1437233 h 1503200"/>
              <a:gd name="connsiteX9925" fmla="*/ 1306998 w 1807195"/>
              <a:gd name="connsiteY9925" fmla="*/ 1437233 h 1503200"/>
              <a:gd name="connsiteX9926" fmla="*/ 1307565 w 1807195"/>
              <a:gd name="connsiteY9926" fmla="*/ 1436893 h 1503200"/>
              <a:gd name="connsiteX9927" fmla="*/ 1308131 w 1807195"/>
              <a:gd name="connsiteY9927" fmla="*/ 1436893 h 1503200"/>
              <a:gd name="connsiteX9928" fmla="*/ 1308585 w 1807195"/>
              <a:gd name="connsiteY9928" fmla="*/ 1437233 h 1503200"/>
              <a:gd name="connsiteX9929" fmla="*/ 1309718 w 1807195"/>
              <a:gd name="connsiteY9929" fmla="*/ 1437233 h 1503200"/>
              <a:gd name="connsiteX9930" fmla="*/ 1311532 w 1807195"/>
              <a:gd name="connsiteY9930" fmla="*/ 1436440 h 1503200"/>
              <a:gd name="connsiteX9931" fmla="*/ 1312325 w 1807195"/>
              <a:gd name="connsiteY9931" fmla="*/ 1436666 h 1503200"/>
              <a:gd name="connsiteX9932" fmla="*/ 1312099 w 1807195"/>
              <a:gd name="connsiteY9932" fmla="*/ 1437800 h 1503200"/>
              <a:gd name="connsiteX9933" fmla="*/ 1312552 w 1807195"/>
              <a:gd name="connsiteY9933" fmla="*/ 1437800 h 1503200"/>
              <a:gd name="connsiteX9934" fmla="*/ 1313799 w 1807195"/>
              <a:gd name="connsiteY9934" fmla="*/ 1437006 h 1503200"/>
              <a:gd name="connsiteX9935" fmla="*/ 1314592 w 1807195"/>
              <a:gd name="connsiteY9935" fmla="*/ 1436666 h 1503200"/>
              <a:gd name="connsiteX9936" fmla="*/ 1314932 w 1807195"/>
              <a:gd name="connsiteY9936" fmla="*/ 1436893 h 1503200"/>
              <a:gd name="connsiteX9937" fmla="*/ 1312325 w 1807195"/>
              <a:gd name="connsiteY9937" fmla="*/ 1438367 h 1503200"/>
              <a:gd name="connsiteX9938" fmla="*/ 1311645 w 1807195"/>
              <a:gd name="connsiteY9938" fmla="*/ 1439047 h 1503200"/>
              <a:gd name="connsiteX9939" fmla="*/ 1311645 w 1807195"/>
              <a:gd name="connsiteY9939" fmla="*/ 1439500 h 1503200"/>
              <a:gd name="connsiteX9940" fmla="*/ 1311985 w 1807195"/>
              <a:gd name="connsiteY9940" fmla="*/ 1440067 h 1503200"/>
              <a:gd name="connsiteX9941" fmla="*/ 1313005 w 1807195"/>
              <a:gd name="connsiteY9941" fmla="*/ 1440067 h 1503200"/>
              <a:gd name="connsiteX9942" fmla="*/ 1317199 w 1807195"/>
              <a:gd name="connsiteY9942" fmla="*/ 1437120 h 1503200"/>
              <a:gd name="connsiteX9943" fmla="*/ 1319239 w 1807195"/>
              <a:gd name="connsiteY9943" fmla="*/ 1436213 h 1503200"/>
              <a:gd name="connsiteX9944" fmla="*/ 1321280 w 1807195"/>
              <a:gd name="connsiteY9944" fmla="*/ 1435646 h 1503200"/>
              <a:gd name="connsiteX9945" fmla="*/ 1323320 w 1807195"/>
              <a:gd name="connsiteY9945" fmla="*/ 1435646 h 1503200"/>
              <a:gd name="connsiteX9946" fmla="*/ 1325020 w 1807195"/>
              <a:gd name="connsiteY9946" fmla="*/ 1434966 h 1503200"/>
              <a:gd name="connsiteX9947" fmla="*/ 1326380 w 1807195"/>
              <a:gd name="connsiteY9947" fmla="*/ 1434059 h 1503200"/>
              <a:gd name="connsiteX9948" fmla="*/ 1332161 w 1807195"/>
              <a:gd name="connsiteY9948" fmla="*/ 1432133 h 1503200"/>
              <a:gd name="connsiteX9949" fmla="*/ 1334541 w 1807195"/>
              <a:gd name="connsiteY9949" fmla="*/ 1430886 h 1503200"/>
              <a:gd name="connsiteX9950" fmla="*/ 1336808 w 1807195"/>
              <a:gd name="connsiteY9950" fmla="*/ 1428732 h 1503200"/>
              <a:gd name="connsiteX9951" fmla="*/ 1337375 w 1807195"/>
              <a:gd name="connsiteY9951" fmla="*/ 1428732 h 1503200"/>
              <a:gd name="connsiteX9952" fmla="*/ 1337488 w 1807195"/>
              <a:gd name="connsiteY9952" fmla="*/ 1428732 h 1503200"/>
              <a:gd name="connsiteX9953" fmla="*/ 1337488 w 1807195"/>
              <a:gd name="connsiteY9953" fmla="*/ 1428505 h 1503200"/>
              <a:gd name="connsiteX9954" fmla="*/ 1345649 w 1807195"/>
              <a:gd name="connsiteY9954" fmla="*/ 1421025 h 1503200"/>
              <a:gd name="connsiteX9955" fmla="*/ 1350183 w 1807195"/>
              <a:gd name="connsiteY9955" fmla="*/ 1417624 h 1503200"/>
              <a:gd name="connsiteX9956" fmla="*/ 1353923 w 1807195"/>
              <a:gd name="connsiteY9956" fmla="*/ 1415697 h 1503200"/>
              <a:gd name="connsiteX9957" fmla="*/ 1356757 w 1807195"/>
              <a:gd name="connsiteY9957" fmla="*/ 1414791 h 1503200"/>
              <a:gd name="connsiteX9958" fmla="*/ 1358684 w 1807195"/>
              <a:gd name="connsiteY9958" fmla="*/ 1414791 h 1503200"/>
              <a:gd name="connsiteX9959" fmla="*/ 1359818 w 1807195"/>
              <a:gd name="connsiteY9959" fmla="*/ 1414791 h 1503200"/>
              <a:gd name="connsiteX9960" fmla="*/ 1366958 w 1807195"/>
              <a:gd name="connsiteY9960" fmla="*/ 1409237 h 1503200"/>
              <a:gd name="connsiteX9961" fmla="*/ 1372286 w 1807195"/>
              <a:gd name="connsiteY9961" fmla="*/ 1406063 h 1503200"/>
              <a:gd name="connsiteX9962" fmla="*/ 1374779 w 1807195"/>
              <a:gd name="connsiteY9962" fmla="*/ 1405496 h 1503200"/>
              <a:gd name="connsiteX9963" fmla="*/ 1374212 w 1807195"/>
              <a:gd name="connsiteY9963" fmla="*/ 1403116 h 1503200"/>
              <a:gd name="connsiteX9964" fmla="*/ 1369112 w 1807195"/>
              <a:gd name="connsiteY9964" fmla="*/ 1401529 h 1503200"/>
              <a:gd name="connsiteX9965" fmla="*/ 1367752 w 1807195"/>
              <a:gd name="connsiteY9965" fmla="*/ 1400509 h 1503200"/>
              <a:gd name="connsiteX9966" fmla="*/ 1373419 w 1807195"/>
              <a:gd name="connsiteY9966" fmla="*/ 1401302 h 1503200"/>
              <a:gd name="connsiteX9967" fmla="*/ 1376253 w 1807195"/>
              <a:gd name="connsiteY9967" fmla="*/ 1399602 h 1503200"/>
              <a:gd name="connsiteX9968" fmla="*/ 1378293 w 1807195"/>
              <a:gd name="connsiteY9968" fmla="*/ 1397108 h 1503200"/>
              <a:gd name="connsiteX9969" fmla="*/ 1380106 w 1807195"/>
              <a:gd name="connsiteY9969" fmla="*/ 1395522 h 1503200"/>
              <a:gd name="connsiteX9970" fmla="*/ 1384867 w 1807195"/>
              <a:gd name="connsiteY9970" fmla="*/ 1394728 h 1503200"/>
              <a:gd name="connsiteX9971" fmla="*/ 1388834 w 1807195"/>
              <a:gd name="connsiteY9971" fmla="*/ 1390308 h 1503200"/>
              <a:gd name="connsiteX9972" fmla="*/ 1390988 w 1807195"/>
              <a:gd name="connsiteY9972" fmla="*/ 1386907 h 1503200"/>
              <a:gd name="connsiteX9973" fmla="*/ 1391668 w 1807195"/>
              <a:gd name="connsiteY9973" fmla="*/ 1385774 h 1503200"/>
              <a:gd name="connsiteX9974" fmla="*/ 1394162 w 1807195"/>
              <a:gd name="connsiteY9974" fmla="*/ 1384300 h 1503200"/>
              <a:gd name="connsiteX9975" fmla="*/ 1394955 w 1807195"/>
              <a:gd name="connsiteY9975" fmla="*/ 1381807 h 1503200"/>
              <a:gd name="connsiteX9976" fmla="*/ 1397789 w 1807195"/>
              <a:gd name="connsiteY9976" fmla="*/ 1380333 h 1503200"/>
              <a:gd name="connsiteX9977" fmla="*/ 1401076 w 1807195"/>
              <a:gd name="connsiteY9977" fmla="*/ 1379653 h 1503200"/>
              <a:gd name="connsiteX9978" fmla="*/ 1409690 w 1807195"/>
              <a:gd name="connsiteY9978" fmla="*/ 1374213 h 1503200"/>
              <a:gd name="connsiteX9979" fmla="*/ 1410710 w 1807195"/>
              <a:gd name="connsiteY9979" fmla="*/ 1372172 h 1503200"/>
              <a:gd name="connsiteX9980" fmla="*/ 1414337 w 1807195"/>
              <a:gd name="connsiteY9980" fmla="*/ 1370812 h 1503200"/>
              <a:gd name="connsiteX9981" fmla="*/ 1417397 w 1807195"/>
              <a:gd name="connsiteY9981" fmla="*/ 1368658 h 1503200"/>
              <a:gd name="connsiteX9982" fmla="*/ 1419891 w 1807195"/>
              <a:gd name="connsiteY9982" fmla="*/ 1368999 h 1503200"/>
              <a:gd name="connsiteX9983" fmla="*/ 1422611 w 1807195"/>
              <a:gd name="connsiteY9983" fmla="*/ 1368318 h 1503200"/>
              <a:gd name="connsiteX9984" fmla="*/ 1429866 w 1807195"/>
              <a:gd name="connsiteY9984" fmla="*/ 1365598 h 1503200"/>
              <a:gd name="connsiteX9985" fmla="*/ 1432926 w 1807195"/>
              <a:gd name="connsiteY9985" fmla="*/ 1361971 h 1503200"/>
              <a:gd name="connsiteX9986" fmla="*/ 1435873 w 1807195"/>
              <a:gd name="connsiteY9986" fmla="*/ 1359704 h 1503200"/>
              <a:gd name="connsiteX9987" fmla="*/ 1441313 w 1807195"/>
              <a:gd name="connsiteY9987" fmla="*/ 1355964 h 1503200"/>
              <a:gd name="connsiteX9988" fmla="*/ 1446641 w 1807195"/>
              <a:gd name="connsiteY9988" fmla="*/ 1348029 h 1503200"/>
              <a:gd name="connsiteX9989" fmla="*/ 1449701 w 1807195"/>
              <a:gd name="connsiteY9989" fmla="*/ 1345763 h 1503200"/>
              <a:gd name="connsiteX9990" fmla="*/ 1455935 w 1807195"/>
              <a:gd name="connsiteY9990" fmla="*/ 1339188 h 1503200"/>
              <a:gd name="connsiteX9991" fmla="*/ 1457749 w 1807195"/>
              <a:gd name="connsiteY9991" fmla="*/ 1336582 h 1503200"/>
              <a:gd name="connsiteX9992" fmla="*/ 1459109 w 1807195"/>
              <a:gd name="connsiteY9992" fmla="*/ 1333181 h 1503200"/>
              <a:gd name="connsiteX9993" fmla="*/ 1460469 w 1807195"/>
              <a:gd name="connsiteY9993" fmla="*/ 1329101 h 1503200"/>
              <a:gd name="connsiteX9994" fmla="*/ 1458655 w 1807195"/>
              <a:gd name="connsiteY9994" fmla="*/ 1327060 h 1503200"/>
              <a:gd name="connsiteX9995" fmla="*/ 1456502 w 1807195"/>
              <a:gd name="connsiteY9995" fmla="*/ 1326154 h 1503200"/>
              <a:gd name="connsiteX9996" fmla="*/ 1452988 w 1807195"/>
              <a:gd name="connsiteY9996" fmla="*/ 1325133 h 1503200"/>
              <a:gd name="connsiteX9997" fmla="*/ 1445734 w 1807195"/>
              <a:gd name="connsiteY9997" fmla="*/ 1321960 h 1503200"/>
              <a:gd name="connsiteX9998" fmla="*/ 1442220 w 1807195"/>
              <a:gd name="connsiteY9998" fmla="*/ 1321960 h 1503200"/>
              <a:gd name="connsiteX9999" fmla="*/ 1438820 w 1807195"/>
              <a:gd name="connsiteY9999" fmla="*/ 1321620 h 1503200"/>
              <a:gd name="connsiteX10000" fmla="*/ 1437120 w 1807195"/>
              <a:gd name="connsiteY10000" fmla="*/ 1320033 h 1503200"/>
              <a:gd name="connsiteX10001" fmla="*/ 1435193 w 1807195"/>
              <a:gd name="connsiteY10001" fmla="*/ 1319126 h 1503200"/>
              <a:gd name="connsiteX10002" fmla="*/ 1448228 w 1807195"/>
              <a:gd name="connsiteY10002" fmla="*/ 1321620 h 1503200"/>
              <a:gd name="connsiteX10003" fmla="*/ 1453782 w 1807195"/>
              <a:gd name="connsiteY10003" fmla="*/ 1324113 h 1503200"/>
              <a:gd name="connsiteX10004" fmla="*/ 1456049 w 1807195"/>
              <a:gd name="connsiteY10004" fmla="*/ 1324340 h 1503200"/>
              <a:gd name="connsiteX10005" fmla="*/ 1459109 w 1807195"/>
              <a:gd name="connsiteY10005" fmla="*/ 1326154 h 1503200"/>
              <a:gd name="connsiteX10006" fmla="*/ 1460923 w 1807195"/>
              <a:gd name="connsiteY10006" fmla="*/ 1326607 h 1503200"/>
              <a:gd name="connsiteX10007" fmla="*/ 1462736 w 1807195"/>
              <a:gd name="connsiteY10007" fmla="*/ 1326380 h 1503200"/>
              <a:gd name="connsiteX10008" fmla="*/ 1465230 w 1807195"/>
              <a:gd name="connsiteY10008" fmla="*/ 1324907 h 1503200"/>
              <a:gd name="connsiteX10009" fmla="*/ 1468857 w 1807195"/>
              <a:gd name="connsiteY10009" fmla="*/ 1321053 h 1503200"/>
              <a:gd name="connsiteX10010" fmla="*/ 1471804 w 1807195"/>
              <a:gd name="connsiteY10010" fmla="*/ 1315726 h 1503200"/>
              <a:gd name="connsiteX10011" fmla="*/ 1477925 w 1807195"/>
              <a:gd name="connsiteY10011" fmla="*/ 1308472 h 1503200"/>
              <a:gd name="connsiteX10012" fmla="*/ 1483252 w 1807195"/>
              <a:gd name="connsiteY10012" fmla="*/ 1305298 h 1503200"/>
              <a:gd name="connsiteX10013" fmla="*/ 1484045 w 1807195"/>
              <a:gd name="connsiteY10013" fmla="*/ 1303371 h 1503200"/>
              <a:gd name="connsiteX10014" fmla="*/ 1485745 w 1807195"/>
              <a:gd name="connsiteY10014" fmla="*/ 1302011 h 1503200"/>
              <a:gd name="connsiteX10015" fmla="*/ 1488352 w 1807195"/>
              <a:gd name="connsiteY10015" fmla="*/ 1300764 h 1503200"/>
              <a:gd name="connsiteX10016" fmla="*/ 1490846 w 1807195"/>
              <a:gd name="connsiteY10016" fmla="*/ 1300311 h 1503200"/>
              <a:gd name="connsiteX10017" fmla="*/ 1492319 w 1807195"/>
              <a:gd name="connsiteY10017" fmla="*/ 1299291 h 1503200"/>
              <a:gd name="connsiteX10018" fmla="*/ 1491073 w 1807195"/>
              <a:gd name="connsiteY10018" fmla="*/ 1297930 h 1503200"/>
              <a:gd name="connsiteX10019" fmla="*/ 1495720 w 1807195"/>
              <a:gd name="connsiteY10019" fmla="*/ 1296230 h 1503200"/>
              <a:gd name="connsiteX10020" fmla="*/ 1506148 w 1807195"/>
              <a:gd name="connsiteY10020" fmla="*/ 1294077 h 1503200"/>
              <a:gd name="connsiteX10021" fmla="*/ 1507735 w 1807195"/>
              <a:gd name="connsiteY10021" fmla="*/ 1294077 h 1503200"/>
              <a:gd name="connsiteX10022" fmla="*/ 1509775 w 1807195"/>
              <a:gd name="connsiteY10022" fmla="*/ 1293623 h 1503200"/>
              <a:gd name="connsiteX10023" fmla="*/ 1512042 w 1807195"/>
              <a:gd name="connsiteY10023" fmla="*/ 1290676 h 1503200"/>
              <a:gd name="connsiteX10024" fmla="*/ 1512609 w 1807195"/>
              <a:gd name="connsiteY10024" fmla="*/ 1286369 h 1503200"/>
              <a:gd name="connsiteX10025" fmla="*/ 1518616 w 1807195"/>
              <a:gd name="connsiteY10025" fmla="*/ 1275148 h 1503200"/>
              <a:gd name="connsiteX10026" fmla="*/ 1522696 w 1807195"/>
              <a:gd name="connsiteY10026" fmla="*/ 1273108 h 1503200"/>
              <a:gd name="connsiteX10027" fmla="*/ 1525190 w 1807195"/>
              <a:gd name="connsiteY10027" fmla="*/ 1270501 h 1503200"/>
              <a:gd name="connsiteX10028" fmla="*/ 1526663 w 1807195"/>
              <a:gd name="connsiteY10028" fmla="*/ 1270501 h 1503200"/>
              <a:gd name="connsiteX10029" fmla="*/ 1527797 w 1807195"/>
              <a:gd name="connsiteY10029" fmla="*/ 1268914 h 1503200"/>
              <a:gd name="connsiteX10030" fmla="*/ 1529497 w 1807195"/>
              <a:gd name="connsiteY10030" fmla="*/ 1268574 h 1503200"/>
              <a:gd name="connsiteX10031" fmla="*/ 1530404 w 1807195"/>
              <a:gd name="connsiteY10031" fmla="*/ 1269027 h 1503200"/>
              <a:gd name="connsiteX10032" fmla="*/ 1533011 w 1807195"/>
              <a:gd name="connsiteY10032" fmla="*/ 1268687 h 1503200"/>
              <a:gd name="connsiteX10033" fmla="*/ 1535391 w 1807195"/>
              <a:gd name="connsiteY10033" fmla="*/ 1269254 h 1503200"/>
              <a:gd name="connsiteX10034" fmla="*/ 1538905 w 1807195"/>
              <a:gd name="connsiteY10034" fmla="*/ 1266533 h 1503200"/>
              <a:gd name="connsiteX10035" fmla="*/ 1542872 w 1807195"/>
              <a:gd name="connsiteY10035" fmla="*/ 1267553 h 1503200"/>
              <a:gd name="connsiteX10036" fmla="*/ 1552960 w 1807195"/>
              <a:gd name="connsiteY10036" fmla="*/ 1265853 h 1503200"/>
              <a:gd name="connsiteX10037" fmla="*/ 1554773 w 1807195"/>
              <a:gd name="connsiteY10037" fmla="*/ 1266533 h 1503200"/>
              <a:gd name="connsiteX10038" fmla="*/ 1561234 w 1807195"/>
              <a:gd name="connsiteY10038" fmla="*/ 1267213 h 1503200"/>
              <a:gd name="connsiteX10039" fmla="*/ 1568602 w 1807195"/>
              <a:gd name="connsiteY10039" fmla="*/ 1266193 h 1503200"/>
              <a:gd name="connsiteX10040" fmla="*/ 1575516 w 1807195"/>
              <a:gd name="connsiteY10040" fmla="*/ 1267327 h 1503200"/>
              <a:gd name="connsiteX10041" fmla="*/ 1578690 w 1807195"/>
              <a:gd name="connsiteY10041" fmla="*/ 1266307 h 1503200"/>
              <a:gd name="connsiteX10042" fmla="*/ 1581976 w 1807195"/>
              <a:gd name="connsiteY10042" fmla="*/ 1265967 h 1503200"/>
              <a:gd name="connsiteX10043" fmla="*/ 1584470 w 1807195"/>
              <a:gd name="connsiteY10043" fmla="*/ 1266193 h 1503200"/>
              <a:gd name="connsiteX10044" fmla="*/ 1587531 w 1807195"/>
              <a:gd name="connsiteY10044" fmla="*/ 1267553 h 1503200"/>
              <a:gd name="connsiteX10045" fmla="*/ 1594671 w 1807195"/>
              <a:gd name="connsiteY10045" fmla="*/ 1268007 h 1503200"/>
              <a:gd name="connsiteX10046" fmla="*/ 1596825 w 1807195"/>
              <a:gd name="connsiteY10046" fmla="*/ 1266533 h 1503200"/>
              <a:gd name="connsiteX10047" fmla="*/ 1600679 w 1807195"/>
              <a:gd name="connsiteY10047" fmla="*/ 1266533 h 1503200"/>
              <a:gd name="connsiteX10048" fmla="*/ 1603172 w 1807195"/>
              <a:gd name="connsiteY10048" fmla="*/ 1266307 h 1503200"/>
              <a:gd name="connsiteX10049" fmla="*/ 1605553 w 1807195"/>
              <a:gd name="connsiteY10049" fmla="*/ 1266307 h 1503200"/>
              <a:gd name="connsiteX10050" fmla="*/ 1609180 w 1807195"/>
              <a:gd name="connsiteY10050" fmla="*/ 1266760 h 1503200"/>
              <a:gd name="connsiteX10051" fmla="*/ 1612807 w 1807195"/>
              <a:gd name="connsiteY10051" fmla="*/ 1266987 h 1503200"/>
              <a:gd name="connsiteX10052" fmla="*/ 1616774 w 1807195"/>
              <a:gd name="connsiteY10052" fmla="*/ 1268120 h 1503200"/>
              <a:gd name="connsiteX10053" fmla="*/ 1621761 w 1807195"/>
              <a:gd name="connsiteY10053" fmla="*/ 1268347 h 1503200"/>
              <a:gd name="connsiteX10054" fmla="*/ 1623461 w 1807195"/>
              <a:gd name="connsiteY10054" fmla="*/ 1269367 h 1503200"/>
              <a:gd name="connsiteX10055" fmla="*/ 1625728 w 1807195"/>
              <a:gd name="connsiteY10055" fmla="*/ 1272087 h 1503200"/>
              <a:gd name="connsiteX10056" fmla="*/ 1634683 w 1807195"/>
              <a:gd name="connsiteY10056" fmla="*/ 1269254 h 1503200"/>
              <a:gd name="connsiteX10057" fmla="*/ 1636950 w 1807195"/>
              <a:gd name="connsiteY10057" fmla="*/ 1269594 h 1503200"/>
              <a:gd name="connsiteX10058" fmla="*/ 1641597 w 1807195"/>
              <a:gd name="connsiteY10058" fmla="*/ 1269140 h 1503200"/>
              <a:gd name="connsiteX10059" fmla="*/ 1644657 w 1807195"/>
              <a:gd name="connsiteY10059" fmla="*/ 1267893 h 1503200"/>
              <a:gd name="connsiteX10060" fmla="*/ 1648738 w 1807195"/>
              <a:gd name="connsiteY10060" fmla="*/ 1268687 h 1503200"/>
              <a:gd name="connsiteX10061" fmla="*/ 1652251 w 1807195"/>
              <a:gd name="connsiteY10061" fmla="*/ 1268120 h 1503200"/>
              <a:gd name="connsiteX10062" fmla="*/ 1659619 w 1807195"/>
              <a:gd name="connsiteY10062" fmla="*/ 1267667 h 1503200"/>
              <a:gd name="connsiteX10063" fmla="*/ 1663586 w 1807195"/>
              <a:gd name="connsiteY10063" fmla="*/ 1265853 h 1503200"/>
              <a:gd name="connsiteX10064" fmla="*/ 1665059 w 1807195"/>
              <a:gd name="connsiteY10064" fmla="*/ 1262906 h 1503200"/>
              <a:gd name="connsiteX10065" fmla="*/ 1669253 w 1807195"/>
              <a:gd name="connsiteY10065" fmla="*/ 1260753 h 1503200"/>
              <a:gd name="connsiteX10066" fmla="*/ 1674014 w 1807195"/>
              <a:gd name="connsiteY10066" fmla="*/ 1255425 h 1503200"/>
              <a:gd name="connsiteX10067" fmla="*/ 1678321 w 1807195"/>
              <a:gd name="connsiteY10067" fmla="*/ 1252365 h 1503200"/>
              <a:gd name="connsiteX10068" fmla="*/ 1680588 w 1807195"/>
              <a:gd name="connsiteY10068" fmla="*/ 1249531 h 1503200"/>
              <a:gd name="connsiteX10069" fmla="*/ 554038 w 1807195"/>
              <a:gd name="connsiteY10069" fmla="*/ 315443 h 1503200"/>
              <a:gd name="connsiteX10070" fmla="*/ 543270 w 1807195"/>
              <a:gd name="connsiteY10070" fmla="*/ 316350 h 1503200"/>
              <a:gd name="connsiteX10071" fmla="*/ 538622 w 1807195"/>
              <a:gd name="connsiteY10071" fmla="*/ 317483 h 1503200"/>
              <a:gd name="connsiteX10072" fmla="*/ 534769 w 1807195"/>
              <a:gd name="connsiteY10072" fmla="*/ 320090 h 1503200"/>
              <a:gd name="connsiteX10073" fmla="*/ 535335 w 1807195"/>
              <a:gd name="connsiteY10073" fmla="*/ 320997 h 1503200"/>
              <a:gd name="connsiteX10074" fmla="*/ 536469 w 1807195"/>
              <a:gd name="connsiteY10074" fmla="*/ 321677 h 1503200"/>
              <a:gd name="connsiteX10075" fmla="*/ 557778 w 1807195"/>
              <a:gd name="connsiteY10075" fmla="*/ 323944 h 1503200"/>
              <a:gd name="connsiteX10076" fmla="*/ 560838 w 1807195"/>
              <a:gd name="connsiteY10076" fmla="*/ 322471 h 1503200"/>
              <a:gd name="connsiteX10077" fmla="*/ 562312 w 1807195"/>
              <a:gd name="connsiteY10077" fmla="*/ 320657 h 1503200"/>
              <a:gd name="connsiteX10078" fmla="*/ 561745 w 1807195"/>
              <a:gd name="connsiteY10078" fmla="*/ 318730 h 1503200"/>
              <a:gd name="connsiteX10079" fmla="*/ 560385 w 1807195"/>
              <a:gd name="connsiteY10079" fmla="*/ 317710 h 1503200"/>
              <a:gd name="connsiteX10080" fmla="*/ 557891 w 1807195"/>
              <a:gd name="connsiteY10080" fmla="*/ 316577 h 1503200"/>
              <a:gd name="connsiteX10081" fmla="*/ 554151 w 1807195"/>
              <a:gd name="connsiteY10081" fmla="*/ 315557 h 1503200"/>
              <a:gd name="connsiteX10082" fmla="*/ 568773 w 1807195"/>
              <a:gd name="connsiteY10082" fmla="*/ 249816 h 1503200"/>
              <a:gd name="connsiteX10083" fmla="*/ 572286 w 1807195"/>
              <a:gd name="connsiteY10083" fmla="*/ 249362 h 1503200"/>
              <a:gd name="connsiteX10084" fmla="*/ 581354 w 1807195"/>
              <a:gd name="connsiteY10084" fmla="*/ 246982 h 1503200"/>
              <a:gd name="connsiteX10085" fmla="*/ 590082 w 1807195"/>
              <a:gd name="connsiteY10085" fmla="*/ 245848 h 1503200"/>
              <a:gd name="connsiteX10086" fmla="*/ 597676 w 1807195"/>
              <a:gd name="connsiteY10086" fmla="*/ 249816 h 1503200"/>
              <a:gd name="connsiteX10087" fmla="*/ 602663 w 1807195"/>
              <a:gd name="connsiteY10087" fmla="*/ 250269 h 1503200"/>
              <a:gd name="connsiteX10088" fmla="*/ 604363 w 1807195"/>
              <a:gd name="connsiteY10088" fmla="*/ 249702 h 1503200"/>
              <a:gd name="connsiteX10089" fmla="*/ 607084 w 1807195"/>
              <a:gd name="connsiteY10089" fmla="*/ 247322 h 1503200"/>
              <a:gd name="connsiteX10090" fmla="*/ 608557 w 1807195"/>
              <a:gd name="connsiteY10090" fmla="*/ 245395 h 1503200"/>
              <a:gd name="connsiteX10091" fmla="*/ 609804 w 1807195"/>
              <a:gd name="connsiteY10091" fmla="*/ 244942 h 1503200"/>
              <a:gd name="connsiteX10092" fmla="*/ 612751 w 1807195"/>
              <a:gd name="connsiteY10092" fmla="*/ 245848 h 1503200"/>
              <a:gd name="connsiteX10093" fmla="*/ 616605 w 1807195"/>
              <a:gd name="connsiteY10093" fmla="*/ 248002 h 1503200"/>
              <a:gd name="connsiteX10094" fmla="*/ 618305 w 1807195"/>
              <a:gd name="connsiteY10094" fmla="*/ 248569 h 1503200"/>
              <a:gd name="connsiteX10095" fmla="*/ 625219 w 1807195"/>
              <a:gd name="connsiteY10095" fmla="*/ 249362 h 1503200"/>
              <a:gd name="connsiteX10096" fmla="*/ 627826 w 1807195"/>
              <a:gd name="connsiteY10096" fmla="*/ 249362 h 1503200"/>
              <a:gd name="connsiteX10097" fmla="*/ 633380 w 1807195"/>
              <a:gd name="connsiteY10097" fmla="*/ 248002 h 1503200"/>
              <a:gd name="connsiteX10098" fmla="*/ 639841 w 1807195"/>
              <a:gd name="connsiteY10098" fmla="*/ 248909 h 1503200"/>
              <a:gd name="connsiteX10099" fmla="*/ 644488 w 1807195"/>
              <a:gd name="connsiteY10099" fmla="*/ 248342 h 1503200"/>
              <a:gd name="connsiteX10100" fmla="*/ 646415 w 1807195"/>
              <a:gd name="connsiteY10100" fmla="*/ 247322 h 1503200"/>
              <a:gd name="connsiteX10101" fmla="*/ 647208 w 1807195"/>
              <a:gd name="connsiteY10101" fmla="*/ 245735 h 1503200"/>
              <a:gd name="connsiteX10102" fmla="*/ 647548 w 1807195"/>
              <a:gd name="connsiteY10102" fmla="*/ 243808 h 1503200"/>
              <a:gd name="connsiteX10103" fmla="*/ 647548 w 1807195"/>
              <a:gd name="connsiteY10103" fmla="*/ 241541 h 1503200"/>
              <a:gd name="connsiteX10104" fmla="*/ 646982 w 1807195"/>
              <a:gd name="connsiteY10104" fmla="*/ 239728 h 1503200"/>
              <a:gd name="connsiteX10105" fmla="*/ 644828 w 1807195"/>
              <a:gd name="connsiteY10105" fmla="*/ 236101 h 1503200"/>
              <a:gd name="connsiteX10106" fmla="*/ 644035 w 1807195"/>
              <a:gd name="connsiteY10106" fmla="*/ 235307 h 1503200"/>
              <a:gd name="connsiteX10107" fmla="*/ 642448 w 1807195"/>
              <a:gd name="connsiteY10107" fmla="*/ 234741 h 1503200"/>
              <a:gd name="connsiteX10108" fmla="*/ 641201 w 1807195"/>
              <a:gd name="connsiteY10108" fmla="*/ 234741 h 1503200"/>
              <a:gd name="connsiteX10109" fmla="*/ 637574 w 1807195"/>
              <a:gd name="connsiteY10109" fmla="*/ 232020 h 1503200"/>
              <a:gd name="connsiteX10110" fmla="*/ 634967 w 1807195"/>
              <a:gd name="connsiteY10110" fmla="*/ 230660 h 1503200"/>
              <a:gd name="connsiteX10111" fmla="*/ 630886 w 1807195"/>
              <a:gd name="connsiteY10111" fmla="*/ 229413 h 1503200"/>
              <a:gd name="connsiteX10112" fmla="*/ 625446 w 1807195"/>
              <a:gd name="connsiteY10112" fmla="*/ 226920 h 1503200"/>
              <a:gd name="connsiteX10113" fmla="*/ 621139 w 1807195"/>
              <a:gd name="connsiteY10113" fmla="*/ 226920 h 1503200"/>
              <a:gd name="connsiteX10114" fmla="*/ 615811 w 1807195"/>
              <a:gd name="connsiteY10114" fmla="*/ 227940 h 1503200"/>
              <a:gd name="connsiteX10115" fmla="*/ 611844 w 1807195"/>
              <a:gd name="connsiteY10115" fmla="*/ 229187 h 1503200"/>
              <a:gd name="connsiteX10116" fmla="*/ 605157 w 1807195"/>
              <a:gd name="connsiteY10116" fmla="*/ 232360 h 1503200"/>
              <a:gd name="connsiteX10117" fmla="*/ 602663 w 1807195"/>
              <a:gd name="connsiteY10117" fmla="*/ 234287 h 1503200"/>
              <a:gd name="connsiteX10118" fmla="*/ 598809 w 1807195"/>
              <a:gd name="connsiteY10118" fmla="*/ 235647 h 1503200"/>
              <a:gd name="connsiteX10119" fmla="*/ 588495 w 1807195"/>
              <a:gd name="connsiteY10119" fmla="*/ 236894 h 1503200"/>
              <a:gd name="connsiteX10120" fmla="*/ 579767 w 1807195"/>
              <a:gd name="connsiteY10120" fmla="*/ 239274 h 1503200"/>
              <a:gd name="connsiteX10121" fmla="*/ 575347 w 1807195"/>
              <a:gd name="connsiteY10121" fmla="*/ 240861 h 1503200"/>
              <a:gd name="connsiteX10122" fmla="*/ 569339 w 1807195"/>
              <a:gd name="connsiteY10122" fmla="*/ 243695 h 1503200"/>
              <a:gd name="connsiteX10123" fmla="*/ 566619 w 1807195"/>
              <a:gd name="connsiteY10123" fmla="*/ 246415 h 1503200"/>
              <a:gd name="connsiteX10124" fmla="*/ 566392 w 1807195"/>
              <a:gd name="connsiteY10124" fmla="*/ 247322 h 1503200"/>
              <a:gd name="connsiteX10125" fmla="*/ 567866 w 1807195"/>
              <a:gd name="connsiteY10125" fmla="*/ 249022 h 1503200"/>
              <a:gd name="connsiteX10126" fmla="*/ 568886 w 1807195"/>
              <a:gd name="connsiteY10126" fmla="*/ 249702 h 1503200"/>
              <a:gd name="connsiteX10127" fmla="*/ 629640 w 1807195"/>
              <a:gd name="connsiteY10127" fmla="*/ 267951 h 1503200"/>
              <a:gd name="connsiteX10128" fmla="*/ 638367 w 1807195"/>
              <a:gd name="connsiteY10128" fmla="*/ 265457 h 1503200"/>
              <a:gd name="connsiteX10129" fmla="*/ 640294 w 1807195"/>
              <a:gd name="connsiteY10129" fmla="*/ 263417 h 1503200"/>
              <a:gd name="connsiteX10130" fmla="*/ 641541 w 1807195"/>
              <a:gd name="connsiteY10130" fmla="*/ 260697 h 1503200"/>
              <a:gd name="connsiteX10131" fmla="*/ 641541 w 1807195"/>
              <a:gd name="connsiteY10131" fmla="*/ 259790 h 1503200"/>
              <a:gd name="connsiteX10132" fmla="*/ 640748 w 1807195"/>
              <a:gd name="connsiteY10132" fmla="*/ 259563 h 1503200"/>
              <a:gd name="connsiteX10133" fmla="*/ 624312 w 1807195"/>
              <a:gd name="connsiteY10133" fmla="*/ 258430 h 1503200"/>
              <a:gd name="connsiteX10134" fmla="*/ 618758 w 1807195"/>
              <a:gd name="connsiteY10134" fmla="*/ 258770 h 1503200"/>
              <a:gd name="connsiteX10135" fmla="*/ 615811 w 1807195"/>
              <a:gd name="connsiteY10135" fmla="*/ 259563 h 1503200"/>
              <a:gd name="connsiteX10136" fmla="*/ 609011 w 1807195"/>
              <a:gd name="connsiteY10136" fmla="*/ 259223 h 1503200"/>
              <a:gd name="connsiteX10137" fmla="*/ 586568 w 1807195"/>
              <a:gd name="connsiteY10137" fmla="*/ 263077 h 1503200"/>
              <a:gd name="connsiteX10138" fmla="*/ 576367 w 1807195"/>
              <a:gd name="connsiteY10138" fmla="*/ 266137 h 1503200"/>
              <a:gd name="connsiteX10139" fmla="*/ 571946 w 1807195"/>
              <a:gd name="connsiteY10139" fmla="*/ 267158 h 1503200"/>
              <a:gd name="connsiteX10140" fmla="*/ 568546 w 1807195"/>
              <a:gd name="connsiteY10140" fmla="*/ 267498 h 1503200"/>
              <a:gd name="connsiteX10141" fmla="*/ 567979 w 1807195"/>
              <a:gd name="connsiteY10141" fmla="*/ 267951 h 1503200"/>
              <a:gd name="connsiteX10142" fmla="*/ 566846 w 1807195"/>
              <a:gd name="connsiteY10142" fmla="*/ 269991 h 1503200"/>
              <a:gd name="connsiteX10143" fmla="*/ 566619 w 1807195"/>
              <a:gd name="connsiteY10143" fmla="*/ 271125 h 1503200"/>
              <a:gd name="connsiteX10144" fmla="*/ 566619 w 1807195"/>
              <a:gd name="connsiteY10144" fmla="*/ 272145 h 1503200"/>
              <a:gd name="connsiteX10145" fmla="*/ 566846 w 1807195"/>
              <a:gd name="connsiteY10145" fmla="*/ 273845 h 1503200"/>
              <a:gd name="connsiteX10146" fmla="*/ 568546 w 1807195"/>
              <a:gd name="connsiteY10146" fmla="*/ 276679 h 1503200"/>
              <a:gd name="connsiteX10147" fmla="*/ 568999 w 1807195"/>
              <a:gd name="connsiteY10147" fmla="*/ 278606 h 1503200"/>
              <a:gd name="connsiteX10148" fmla="*/ 570019 w 1807195"/>
              <a:gd name="connsiteY10148" fmla="*/ 280646 h 1503200"/>
              <a:gd name="connsiteX10149" fmla="*/ 569679 w 1807195"/>
              <a:gd name="connsiteY10149" fmla="*/ 281326 h 1503200"/>
              <a:gd name="connsiteX10150" fmla="*/ 568659 w 1807195"/>
              <a:gd name="connsiteY10150" fmla="*/ 282119 h 1503200"/>
              <a:gd name="connsiteX10151" fmla="*/ 568206 w 1807195"/>
              <a:gd name="connsiteY10151" fmla="*/ 283026 h 1503200"/>
              <a:gd name="connsiteX10152" fmla="*/ 568433 w 1807195"/>
              <a:gd name="connsiteY10152" fmla="*/ 284046 h 1503200"/>
              <a:gd name="connsiteX10153" fmla="*/ 569113 w 1807195"/>
              <a:gd name="connsiteY10153" fmla="*/ 285406 h 1503200"/>
              <a:gd name="connsiteX10154" fmla="*/ 571493 w 1807195"/>
              <a:gd name="connsiteY10154" fmla="*/ 286313 h 1503200"/>
              <a:gd name="connsiteX10155" fmla="*/ 573986 w 1807195"/>
              <a:gd name="connsiteY10155" fmla="*/ 288013 h 1503200"/>
              <a:gd name="connsiteX10156" fmla="*/ 579767 w 1807195"/>
              <a:gd name="connsiteY10156" fmla="*/ 289487 h 1503200"/>
              <a:gd name="connsiteX10157" fmla="*/ 585321 w 1807195"/>
              <a:gd name="connsiteY10157" fmla="*/ 293227 h 1503200"/>
              <a:gd name="connsiteX10158" fmla="*/ 589288 w 1807195"/>
              <a:gd name="connsiteY10158" fmla="*/ 294134 h 1503200"/>
              <a:gd name="connsiteX10159" fmla="*/ 593935 w 1807195"/>
              <a:gd name="connsiteY10159" fmla="*/ 294134 h 1503200"/>
              <a:gd name="connsiteX10160" fmla="*/ 608784 w 1807195"/>
              <a:gd name="connsiteY10160" fmla="*/ 290167 h 1503200"/>
              <a:gd name="connsiteX10161" fmla="*/ 612184 w 1807195"/>
              <a:gd name="connsiteY10161" fmla="*/ 289940 h 1503200"/>
              <a:gd name="connsiteX10162" fmla="*/ 615585 w 1807195"/>
              <a:gd name="connsiteY10162" fmla="*/ 290280 h 1503200"/>
              <a:gd name="connsiteX10163" fmla="*/ 619892 w 1807195"/>
              <a:gd name="connsiteY10163" fmla="*/ 289374 h 1503200"/>
              <a:gd name="connsiteX10164" fmla="*/ 626239 w 1807195"/>
              <a:gd name="connsiteY10164" fmla="*/ 287220 h 1503200"/>
              <a:gd name="connsiteX10165" fmla="*/ 629753 w 1807195"/>
              <a:gd name="connsiteY10165" fmla="*/ 285633 h 1503200"/>
              <a:gd name="connsiteX10166" fmla="*/ 631000 w 1807195"/>
              <a:gd name="connsiteY10166" fmla="*/ 283366 h 1503200"/>
              <a:gd name="connsiteX10167" fmla="*/ 631453 w 1807195"/>
              <a:gd name="connsiteY10167" fmla="*/ 280873 h 1503200"/>
              <a:gd name="connsiteX10168" fmla="*/ 631453 w 1807195"/>
              <a:gd name="connsiteY10168" fmla="*/ 276565 h 1503200"/>
              <a:gd name="connsiteX10169" fmla="*/ 631113 w 1807195"/>
              <a:gd name="connsiteY10169" fmla="*/ 275319 h 1503200"/>
              <a:gd name="connsiteX10170" fmla="*/ 630660 w 1807195"/>
              <a:gd name="connsiteY10170" fmla="*/ 274298 h 1503200"/>
              <a:gd name="connsiteX10171" fmla="*/ 629866 w 1807195"/>
              <a:gd name="connsiteY10171" fmla="*/ 273618 h 1503200"/>
              <a:gd name="connsiteX10172" fmla="*/ 627713 w 1807195"/>
              <a:gd name="connsiteY10172" fmla="*/ 273165 h 1503200"/>
              <a:gd name="connsiteX10173" fmla="*/ 618985 w 1807195"/>
              <a:gd name="connsiteY10173" fmla="*/ 273392 h 1503200"/>
              <a:gd name="connsiteX10174" fmla="*/ 617058 w 1807195"/>
              <a:gd name="connsiteY10174" fmla="*/ 272372 h 1503200"/>
              <a:gd name="connsiteX10175" fmla="*/ 616151 w 1807195"/>
              <a:gd name="connsiteY10175" fmla="*/ 271578 h 1503200"/>
              <a:gd name="connsiteX10176" fmla="*/ 615925 w 1807195"/>
              <a:gd name="connsiteY10176" fmla="*/ 270898 h 1503200"/>
              <a:gd name="connsiteX10177" fmla="*/ 618305 w 1807195"/>
              <a:gd name="connsiteY10177" fmla="*/ 269765 h 1503200"/>
              <a:gd name="connsiteX10178" fmla="*/ 629640 w 1807195"/>
              <a:gd name="connsiteY10178" fmla="*/ 267498 h 1503200"/>
              <a:gd name="connsiteX10179" fmla="*/ 837290 w 1807195"/>
              <a:gd name="connsiteY10179" fmla="*/ 170360 h 1503200"/>
              <a:gd name="connsiteX10180" fmla="*/ 838424 w 1807195"/>
              <a:gd name="connsiteY10180" fmla="*/ 171040 h 1503200"/>
              <a:gd name="connsiteX10181" fmla="*/ 841371 w 1807195"/>
              <a:gd name="connsiteY10181" fmla="*/ 171267 h 1503200"/>
              <a:gd name="connsiteX10182" fmla="*/ 848398 w 1807195"/>
              <a:gd name="connsiteY10182" fmla="*/ 170926 h 1503200"/>
              <a:gd name="connsiteX10183" fmla="*/ 852139 w 1807195"/>
              <a:gd name="connsiteY10183" fmla="*/ 173307 h 1503200"/>
              <a:gd name="connsiteX10184" fmla="*/ 852705 w 1807195"/>
              <a:gd name="connsiteY10184" fmla="*/ 175120 h 1503200"/>
              <a:gd name="connsiteX10185" fmla="*/ 852705 w 1807195"/>
              <a:gd name="connsiteY10185" fmla="*/ 176027 h 1503200"/>
              <a:gd name="connsiteX10186" fmla="*/ 854519 w 1807195"/>
              <a:gd name="connsiteY10186" fmla="*/ 177161 h 1503200"/>
              <a:gd name="connsiteX10187" fmla="*/ 860073 w 1807195"/>
              <a:gd name="connsiteY10187" fmla="*/ 179087 h 1503200"/>
              <a:gd name="connsiteX10188" fmla="*/ 861320 w 1807195"/>
              <a:gd name="connsiteY10188" fmla="*/ 179087 h 1503200"/>
              <a:gd name="connsiteX10189" fmla="*/ 862226 w 1807195"/>
              <a:gd name="connsiteY10189" fmla="*/ 178407 h 1503200"/>
              <a:gd name="connsiteX10190" fmla="*/ 863247 w 1807195"/>
              <a:gd name="connsiteY10190" fmla="*/ 176027 h 1503200"/>
              <a:gd name="connsiteX10191" fmla="*/ 863700 w 1807195"/>
              <a:gd name="connsiteY10191" fmla="*/ 172740 h 1503200"/>
              <a:gd name="connsiteX10192" fmla="*/ 863247 w 1807195"/>
              <a:gd name="connsiteY10192" fmla="*/ 166166 h 1503200"/>
              <a:gd name="connsiteX10193" fmla="*/ 862567 w 1807195"/>
              <a:gd name="connsiteY10193" fmla="*/ 163332 h 1503200"/>
              <a:gd name="connsiteX10194" fmla="*/ 861093 w 1807195"/>
              <a:gd name="connsiteY10194" fmla="*/ 161065 h 1503200"/>
              <a:gd name="connsiteX10195" fmla="*/ 858599 w 1807195"/>
              <a:gd name="connsiteY10195" fmla="*/ 159592 h 1503200"/>
              <a:gd name="connsiteX10196" fmla="*/ 855766 w 1807195"/>
              <a:gd name="connsiteY10196" fmla="*/ 158912 h 1503200"/>
              <a:gd name="connsiteX10197" fmla="*/ 850212 w 1807195"/>
              <a:gd name="connsiteY10197" fmla="*/ 158912 h 1503200"/>
              <a:gd name="connsiteX10198" fmla="*/ 843978 w 1807195"/>
              <a:gd name="connsiteY10198" fmla="*/ 157892 h 1503200"/>
              <a:gd name="connsiteX10199" fmla="*/ 842504 w 1807195"/>
              <a:gd name="connsiteY10199" fmla="*/ 158118 h 1503200"/>
              <a:gd name="connsiteX10200" fmla="*/ 837404 w 1807195"/>
              <a:gd name="connsiteY10200" fmla="*/ 160499 h 1503200"/>
              <a:gd name="connsiteX10201" fmla="*/ 836837 w 1807195"/>
              <a:gd name="connsiteY10201" fmla="*/ 161065 h 1503200"/>
              <a:gd name="connsiteX10202" fmla="*/ 835930 w 1807195"/>
              <a:gd name="connsiteY10202" fmla="*/ 163672 h 1503200"/>
              <a:gd name="connsiteX10203" fmla="*/ 835930 w 1807195"/>
              <a:gd name="connsiteY10203" fmla="*/ 165146 h 1503200"/>
              <a:gd name="connsiteX10204" fmla="*/ 836497 w 1807195"/>
              <a:gd name="connsiteY10204" fmla="*/ 169340 h 1503200"/>
              <a:gd name="connsiteX10205" fmla="*/ 837177 w 1807195"/>
              <a:gd name="connsiteY10205" fmla="*/ 170360 h 1503200"/>
              <a:gd name="connsiteX10206" fmla="*/ 725191 w 1807195"/>
              <a:gd name="connsiteY10206" fmla="*/ 213431 h 1503200"/>
              <a:gd name="connsiteX10207" fmla="*/ 729838 w 1807195"/>
              <a:gd name="connsiteY10207" fmla="*/ 213431 h 1503200"/>
              <a:gd name="connsiteX10208" fmla="*/ 738226 w 1807195"/>
              <a:gd name="connsiteY10208" fmla="*/ 212525 h 1503200"/>
              <a:gd name="connsiteX10209" fmla="*/ 741399 w 1807195"/>
              <a:gd name="connsiteY10209" fmla="*/ 213658 h 1503200"/>
              <a:gd name="connsiteX10210" fmla="*/ 741626 w 1807195"/>
              <a:gd name="connsiteY10210" fmla="*/ 215472 h 1503200"/>
              <a:gd name="connsiteX10211" fmla="*/ 738339 w 1807195"/>
              <a:gd name="connsiteY10211" fmla="*/ 220459 h 1503200"/>
              <a:gd name="connsiteX10212" fmla="*/ 736752 w 1807195"/>
              <a:gd name="connsiteY10212" fmla="*/ 222159 h 1503200"/>
              <a:gd name="connsiteX10213" fmla="*/ 736752 w 1807195"/>
              <a:gd name="connsiteY10213" fmla="*/ 223519 h 1503200"/>
              <a:gd name="connsiteX10214" fmla="*/ 738226 w 1807195"/>
              <a:gd name="connsiteY10214" fmla="*/ 224539 h 1503200"/>
              <a:gd name="connsiteX10215" fmla="*/ 739812 w 1807195"/>
              <a:gd name="connsiteY10215" fmla="*/ 224539 h 1503200"/>
              <a:gd name="connsiteX10216" fmla="*/ 741512 w 1807195"/>
              <a:gd name="connsiteY10216" fmla="*/ 223633 h 1503200"/>
              <a:gd name="connsiteX10217" fmla="*/ 748540 w 1807195"/>
              <a:gd name="connsiteY10217" fmla="*/ 217285 h 1503200"/>
              <a:gd name="connsiteX10218" fmla="*/ 753527 w 1807195"/>
              <a:gd name="connsiteY10218" fmla="*/ 215585 h 1503200"/>
              <a:gd name="connsiteX10219" fmla="*/ 754321 w 1807195"/>
              <a:gd name="connsiteY10219" fmla="*/ 215812 h 1503200"/>
              <a:gd name="connsiteX10220" fmla="*/ 756474 w 1807195"/>
              <a:gd name="connsiteY10220" fmla="*/ 217625 h 1503200"/>
              <a:gd name="connsiteX10221" fmla="*/ 758968 w 1807195"/>
              <a:gd name="connsiteY10221" fmla="*/ 219099 h 1503200"/>
              <a:gd name="connsiteX10222" fmla="*/ 759195 w 1807195"/>
              <a:gd name="connsiteY10222" fmla="*/ 219892 h 1503200"/>
              <a:gd name="connsiteX10223" fmla="*/ 753527 w 1807195"/>
              <a:gd name="connsiteY10223" fmla="*/ 224199 h 1503200"/>
              <a:gd name="connsiteX10224" fmla="*/ 752734 w 1807195"/>
              <a:gd name="connsiteY10224" fmla="*/ 225106 h 1503200"/>
              <a:gd name="connsiteX10225" fmla="*/ 752961 w 1807195"/>
              <a:gd name="connsiteY10225" fmla="*/ 225786 h 1503200"/>
              <a:gd name="connsiteX10226" fmla="*/ 756588 w 1807195"/>
              <a:gd name="connsiteY10226" fmla="*/ 226580 h 1503200"/>
              <a:gd name="connsiteX10227" fmla="*/ 766675 w 1807195"/>
              <a:gd name="connsiteY10227" fmla="*/ 226353 h 1503200"/>
              <a:gd name="connsiteX10228" fmla="*/ 768942 w 1807195"/>
              <a:gd name="connsiteY10228" fmla="*/ 227260 h 1503200"/>
              <a:gd name="connsiteX10229" fmla="*/ 769736 w 1807195"/>
              <a:gd name="connsiteY10229" fmla="*/ 228053 h 1503200"/>
              <a:gd name="connsiteX10230" fmla="*/ 765769 w 1807195"/>
              <a:gd name="connsiteY10230" fmla="*/ 230207 h 1503200"/>
              <a:gd name="connsiteX10231" fmla="*/ 758288 w 1807195"/>
              <a:gd name="connsiteY10231" fmla="*/ 231680 h 1503200"/>
              <a:gd name="connsiteX10232" fmla="*/ 756361 w 1807195"/>
              <a:gd name="connsiteY10232" fmla="*/ 233040 h 1503200"/>
              <a:gd name="connsiteX10233" fmla="*/ 765202 w 1807195"/>
              <a:gd name="connsiteY10233" fmla="*/ 233607 h 1503200"/>
              <a:gd name="connsiteX10234" fmla="*/ 767356 w 1807195"/>
              <a:gd name="connsiteY10234" fmla="*/ 234967 h 1503200"/>
              <a:gd name="connsiteX10235" fmla="*/ 765542 w 1807195"/>
              <a:gd name="connsiteY10235" fmla="*/ 237574 h 1503200"/>
              <a:gd name="connsiteX10236" fmla="*/ 761575 w 1807195"/>
              <a:gd name="connsiteY10236" fmla="*/ 238594 h 1503200"/>
              <a:gd name="connsiteX10237" fmla="*/ 752394 w 1807195"/>
              <a:gd name="connsiteY10237" fmla="*/ 237574 h 1503200"/>
              <a:gd name="connsiteX10238" fmla="*/ 741853 w 1807195"/>
              <a:gd name="connsiteY10238" fmla="*/ 235647 h 1503200"/>
              <a:gd name="connsiteX10239" fmla="*/ 739926 w 1807195"/>
              <a:gd name="connsiteY10239" fmla="*/ 235987 h 1503200"/>
              <a:gd name="connsiteX10240" fmla="*/ 738112 w 1807195"/>
              <a:gd name="connsiteY10240" fmla="*/ 237007 h 1503200"/>
              <a:gd name="connsiteX10241" fmla="*/ 736299 w 1807195"/>
              <a:gd name="connsiteY10241" fmla="*/ 238708 h 1503200"/>
              <a:gd name="connsiteX10242" fmla="*/ 736525 w 1807195"/>
              <a:gd name="connsiteY10242" fmla="*/ 241201 h 1503200"/>
              <a:gd name="connsiteX10243" fmla="*/ 738679 w 1807195"/>
              <a:gd name="connsiteY10243" fmla="*/ 244375 h 1503200"/>
              <a:gd name="connsiteX10244" fmla="*/ 741059 w 1807195"/>
              <a:gd name="connsiteY10244" fmla="*/ 246755 h 1503200"/>
              <a:gd name="connsiteX10245" fmla="*/ 746160 w 1807195"/>
              <a:gd name="connsiteY10245" fmla="*/ 249476 h 1503200"/>
              <a:gd name="connsiteX10246" fmla="*/ 750013 w 1807195"/>
              <a:gd name="connsiteY10246" fmla="*/ 250722 h 1503200"/>
              <a:gd name="connsiteX10247" fmla="*/ 757721 w 1807195"/>
              <a:gd name="connsiteY10247" fmla="*/ 251176 h 1503200"/>
              <a:gd name="connsiteX10248" fmla="*/ 763275 w 1807195"/>
              <a:gd name="connsiteY10248" fmla="*/ 248342 h 1503200"/>
              <a:gd name="connsiteX10249" fmla="*/ 782657 w 1807195"/>
              <a:gd name="connsiteY10249" fmla="*/ 245848 h 1503200"/>
              <a:gd name="connsiteX10250" fmla="*/ 781524 w 1807195"/>
              <a:gd name="connsiteY10250" fmla="*/ 247775 h 1503200"/>
              <a:gd name="connsiteX10251" fmla="*/ 781751 w 1807195"/>
              <a:gd name="connsiteY10251" fmla="*/ 248909 h 1503200"/>
              <a:gd name="connsiteX10252" fmla="*/ 782771 w 1807195"/>
              <a:gd name="connsiteY10252" fmla="*/ 250382 h 1503200"/>
              <a:gd name="connsiteX10253" fmla="*/ 783904 w 1807195"/>
              <a:gd name="connsiteY10253" fmla="*/ 251289 h 1503200"/>
              <a:gd name="connsiteX10254" fmla="*/ 785151 w 1807195"/>
              <a:gd name="connsiteY10254" fmla="*/ 251629 h 1503200"/>
              <a:gd name="connsiteX10255" fmla="*/ 791725 w 1807195"/>
              <a:gd name="connsiteY10255" fmla="*/ 250382 h 1503200"/>
              <a:gd name="connsiteX10256" fmla="*/ 796372 w 1807195"/>
              <a:gd name="connsiteY10256" fmla="*/ 250156 h 1503200"/>
              <a:gd name="connsiteX10257" fmla="*/ 801019 w 1807195"/>
              <a:gd name="connsiteY10257" fmla="*/ 250949 h 1503200"/>
              <a:gd name="connsiteX10258" fmla="*/ 811901 w 1807195"/>
              <a:gd name="connsiteY10258" fmla="*/ 254009 h 1503200"/>
              <a:gd name="connsiteX10259" fmla="*/ 816435 w 1807195"/>
              <a:gd name="connsiteY10259" fmla="*/ 254236 h 1503200"/>
              <a:gd name="connsiteX10260" fmla="*/ 818815 w 1807195"/>
              <a:gd name="connsiteY10260" fmla="*/ 257296 h 1503200"/>
              <a:gd name="connsiteX10261" fmla="*/ 821535 w 1807195"/>
              <a:gd name="connsiteY10261" fmla="*/ 259337 h 1503200"/>
              <a:gd name="connsiteX10262" fmla="*/ 821875 w 1807195"/>
              <a:gd name="connsiteY10262" fmla="*/ 260130 h 1503200"/>
              <a:gd name="connsiteX10263" fmla="*/ 822555 w 1807195"/>
              <a:gd name="connsiteY10263" fmla="*/ 263757 h 1503200"/>
              <a:gd name="connsiteX10264" fmla="*/ 823009 w 1807195"/>
              <a:gd name="connsiteY10264" fmla="*/ 264664 h 1503200"/>
              <a:gd name="connsiteX10265" fmla="*/ 824595 w 1807195"/>
              <a:gd name="connsiteY10265" fmla="*/ 266931 h 1503200"/>
              <a:gd name="connsiteX10266" fmla="*/ 826522 w 1807195"/>
              <a:gd name="connsiteY10266" fmla="*/ 268744 h 1503200"/>
              <a:gd name="connsiteX10267" fmla="*/ 832870 w 1807195"/>
              <a:gd name="connsiteY10267" fmla="*/ 271578 h 1503200"/>
              <a:gd name="connsiteX10268" fmla="*/ 839444 w 1807195"/>
              <a:gd name="connsiteY10268" fmla="*/ 273392 h 1503200"/>
              <a:gd name="connsiteX10269" fmla="*/ 845565 w 1807195"/>
              <a:gd name="connsiteY10269" fmla="*/ 271918 h 1503200"/>
              <a:gd name="connsiteX10270" fmla="*/ 852025 w 1807195"/>
              <a:gd name="connsiteY10270" fmla="*/ 271125 h 1503200"/>
              <a:gd name="connsiteX10271" fmla="*/ 855652 w 1807195"/>
              <a:gd name="connsiteY10271" fmla="*/ 270331 h 1503200"/>
              <a:gd name="connsiteX10272" fmla="*/ 856446 w 1807195"/>
              <a:gd name="connsiteY10272" fmla="*/ 269425 h 1503200"/>
              <a:gd name="connsiteX10273" fmla="*/ 857806 w 1807195"/>
              <a:gd name="connsiteY10273" fmla="*/ 265231 h 1503200"/>
              <a:gd name="connsiteX10274" fmla="*/ 859053 w 1807195"/>
              <a:gd name="connsiteY10274" fmla="*/ 263757 h 1503200"/>
              <a:gd name="connsiteX10275" fmla="*/ 859053 w 1807195"/>
              <a:gd name="connsiteY10275" fmla="*/ 262850 h 1503200"/>
              <a:gd name="connsiteX10276" fmla="*/ 857919 w 1807195"/>
              <a:gd name="connsiteY10276" fmla="*/ 260130 h 1503200"/>
              <a:gd name="connsiteX10277" fmla="*/ 856333 w 1807195"/>
              <a:gd name="connsiteY10277" fmla="*/ 257977 h 1503200"/>
              <a:gd name="connsiteX10278" fmla="*/ 847491 w 1807195"/>
              <a:gd name="connsiteY10278" fmla="*/ 250156 h 1503200"/>
              <a:gd name="connsiteX10279" fmla="*/ 843638 w 1807195"/>
              <a:gd name="connsiteY10279" fmla="*/ 249022 h 1503200"/>
              <a:gd name="connsiteX10280" fmla="*/ 843071 w 1807195"/>
              <a:gd name="connsiteY10280" fmla="*/ 248002 h 1503200"/>
              <a:gd name="connsiteX10281" fmla="*/ 843298 w 1807195"/>
              <a:gd name="connsiteY10281" fmla="*/ 246075 h 1503200"/>
              <a:gd name="connsiteX10282" fmla="*/ 843298 w 1807195"/>
              <a:gd name="connsiteY10282" fmla="*/ 244715 h 1503200"/>
              <a:gd name="connsiteX10283" fmla="*/ 841711 w 1807195"/>
              <a:gd name="connsiteY10283" fmla="*/ 242561 h 1503200"/>
              <a:gd name="connsiteX10284" fmla="*/ 842278 w 1807195"/>
              <a:gd name="connsiteY10284" fmla="*/ 241768 h 1503200"/>
              <a:gd name="connsiteX10285" fmla="*/ 845111 w 1807195"/>
              <a:gd name="connsiteY10285" fmla="*/ 239954 h 1503200"/>
              <a:gd name="connsiteX10286" fmla="*/ 846131 w 1807195"/>
              <a:gd name="connsiteY10286" fmla="*/ 237461 h 1503200"/>
              <a:gd name="connsiteX10287" fmla="*/ 847151 w 1807195"/>
              <a:gd name="connsiteY10287" fmla="*/ 236554 h 1503200"/>
              <a:gd name="connsiteX10288" fmla="*/ 846585 w 1807195"/>
              <a:gd name="connsiteY10288" fmla="*/ 235647 h 1503200"/>
              <a:gd name="connsiteX10289" fmla="*/ 843071 w 1807195"/>
              <a:gd name="connsiteY10289" fmla="*/ 233834 h 1503200"/>
              <a:gd name="connsiteX10290" fmla="*/ 838310 w 1807195"/>
              <a:gd name="connsiteY10290" fmla="*/ 228506 h 1503200"/>
              <a:gd name="connsiteX10291" fmla="*/ 829696 w 1807195"/>
              <a:gd name="connsiteY10291" fmla="*/ 224086 h 1503200"/>
              <a:gd name="connsiteX10292" fmla="*/ 819835 w 1807195"/>
              <a:gd name="connsiteY10292" fmla="*/ 225900 h 1503200"/>
              <a:gd name="connsiteX10293" fmla="*/ 815528 w 1807195"/>
              <a:gd name="connsiteY10293" fmla="*/ 224993 h 1503200"/>
              <a:gd name="connsiteX10294" fmla="*/ 815188 w 1807195"/>
              <a:gd name="connsiteY10294" fmla="*/ 223859 h 1503200"/>
              <a:gd name="connsiteX10295" fmla="*/ 815868 w 1807195"/>
              <a:gd name="connsiteY10295" fmla="*/ 222159 h 1503200"/>
              <a:gd name="connsiteX10296" fmla="*/ 817568 w 1807195"/>
              <a:gd name="connsiteY10296" fmla="*/ 219439 h 1503200"/>
              <a:gd name="connsiteX10297" fmla="*/ 817568 w 1807195"/>
              <a:gd name="connsiteY10297" fmla="*/ 218192 h 1503200"/>
              <a:gd name="connsiteX10298" fmla="*/ 816435 w 1807195"/>
              <a:gd name="connsiteY10298" fmla="*/ 217058 h 1503200"/>
              <a:gd name="connsiteX10299" fmla="*/ 815301 w 1807195"/>
              <a:gd name="connsiteY10299" fmla="*/ 216492 h 1503200"/>
              <a:gd name="connsiteX10300" fmla="*/ 812127 w 1807195"/>
              <a:gd name="connsiteY10300" fmla="*/ 216038 h 1503200"/>
              <a:gd name="connsiteX10301" fmla="*/ 803853 w 1807195"/>
              <a:gd name="connsiteY10301" fmla="*/ 211278 h 1503200"/>
              <a:gd name="connsiteX10302" fmla="*/ 800339 w 1807195"/>
              <a:gd name="connsiteY10302" fmla="*/ 210824 h 1503200"/>
              <a:gd name="connsiteX10303" fmla="*/ 798299 w 1807195"/>
              <a:gd name="connsiteY10303" fmla="*/ 211278 h 1503200"/>
              <a:gd name="connsiteX10304" fmla="*/ 793879 w 1807195"/>
              <a:gd name="connsiteY10304" fmla="*/ 213318 h 1503200"/>
              <a:gd name="connsiteX10305" fmla="*/ 789685 w 1807195"/>
              <a:gd name="connsiteY10305" fmla="*/ 214678 h 1503200"/>
              <a:gd name="connsiteX10306" fmla="*/ 789345 w 1807195"/>
              <a:gd name="connsiteY10306" fmla="*/ 217399 h 1503200"/>
              <a:gd name="connsiteX10307" fmla="*/ 789005 w 1807195"/>
              <a:gd name="connsiteY10307" fmla="*/ 218419 h 1503200"/>
              <a:gd name="connsiteX10308" fmla="*/ 787531 w 1807195"/>
              <a:gd name="connsiteY10308" fmla="*/ 220005 h 1503200"/>
              <a:gd name="connsiteX10309" fmla="*/ 785831 w 1807195"/>
              <a:gd name="connsiteY10309" fmla="*/ 221026 h 1503200"/>
              <a:gd name="connsiteX10310" fmla="*/ 785491 w 1807195"/>
              <a:gd name="connsiteY10310" fmla="*/ 220005 h 1503200"/>
              <a:gd name="connsiteX10311" fmla="*/ 785718 w 1807195"/>
              <a:gd name="connsiteY10311" fmla="*/ 218532 h 1503200"/>
              <a:gd name="connsiteX10312" fmla="*/ 785378 w 1807195"/>
              <a:gd name="connsiteY10312" fmla="*/ 217852 h 1503200"/>
              <a:gd name="connsiteX10313" fmla="*/ 782657 w 1807195"/>
              <a:gd name="connsiteY10313" fmla="*/ 216605 h 1503200"/>
              <a:gd name="connsiteX10314" fmla="*/ 783677 w 1807195"/>
              <a:gd name="connsiteY10314" fmla="*/ 215585 h 1503200"/>
              <a:gd name="connsiteX10315" fmla="*/ 784358 w 1807195"/>
              <a:gd name="connsiteY10315" fmla="*/ 213771 h 1503200"/>
              <a:gd name="connsiteX10316" fmla="*/ 784584 w 1807195"/>
              <a:gd name="connsiteY10316" fmla="*/ 212411 h 1503200"/>
              <a:gd name="connsiteX10317" fmla="*/ 784584 w 1807195"/>
              <a:gd name="connsiteY10317" fmla="*/ 211278 h 1503200"/>
              <a:gd name="connsiteX10318" fmla="*/ 784244 w 1807195"/>
              <a:gd name="connsiteY10318" fmla="*/ 210371 h 1503200"/>
              <a:gd name="connsiteX10319" fmla="*/ 778917 w 1807195"/>
              <a:gd name="connsiteY10319" fmla="*/ 203684 h 1503200"/>
              <a:gd name="connsiteX10320" fmla="*/ 773250 w 1807195"/>
              <a:gd name="connsiteY10320" fmla="*/ 200510 h 1503200"/>
              <a:gd name="connsiteX10321" fmla="*/ 768489 w 1807195"/>
              <a:gd name="connsiteY10321" fmla="*/ 199490 h 1503200"/>
              <a:gd name="connsiteX10322" fmla="*/ 762708 w 1807195"/>
              <a:gd name="connsiteY10322" fmla="*/ 197676 h 1503200"/>
              <a:gd name="connsiteX10323" fmla="*/ 757381 w 1807195"/>
              <a:gd name="connsiteY10323" fmla="*/ 197903 h 1503200"/>
              <a:gd name="connsiteX10324" fmla="*/ 739359 w 1807195"/>
              <a:gd name="connsiteY10324" fmla="*/ 199716 h 1503200"/>
              <a:gd name="connsiteX10325" fmla="*/ 728251 w 1807195"/>
              <a:gd name="connsiteY10325" fmla="*/ 199150 h 1503200"/>
              <a:gd name="connsiteX10326" fmla="*/ 727231 w 1807195"/>
              <a:gd name="connsiteY10326" fmla="*/ 200170 h 1503200"/>
              <a:gd name="connsiteX10327" fmla="*/ 725644 w 1807195"/>
              <a:gd name="connsiteY10327" fmla="*/ 203117 h 1503200"/>
              <a:gd name="connsiteX10328" fmla="*/ 724511 w 1807195"/>
              <a:gd name="connsiteY10328" fmla="*/ 206971 h 1503200"/>
              <a:gd name="connsiteX10329" fmla="*/ 724284 w 1807195"/>
              <a:gd name="connsiteY10329" fmla="*/ 209464 h 1503200"/>
              <a:gd name="connsiteX10330" fmla="*/ 724511 w 1807195"/>
              <a:gd name="connsiteY10330" fmla="*/ 212071 h 1503200"/>
              <a:gd name="connsiteX10331" fmla="*/ 725191 w 1807195"/>
              <a:gd name="connsiteY10331" fmla="*/ 213431 h 1503200"/>
              <a:gd name="connsiteX10332" fmla="*/ 718843 w 1807195"/>
              <a:gd name="connsiteY10332" fmla="*/ 284160 h 1503200"/>
              <a:gd name="connsiteX10333" fmla="*/ 720883 w 1807195"/>
              <a:gd name="connsiteY10333" fmla="*/ 285973 h 1503200"/>
              <a:gd name="connsiteX10334" fmla="*/ 721904 w 1807195"/>
              <a:gd name="connsiteY10334" fmla="*/ 289033 h 1503200"/>
              <a:gd name="connsiteX10335" fmla="*/ 724737 w 1807195"/>
              <a:gd name="connsiteY10335" fmla="*/ 294134 h 1503200"/>
              <a:gd name="connsiteX10336" fmla="*/ 728364 w 1807195"/>
              <a:gd name="connsiteY10336" fmla="*/ 298781 h 1503200"/>
              <a:gd name="connsiteX10337" fmla="*/ 731765 w 1807195"/>
              <a:gd name="connsiteY10337" fmla="*/ 302182 h 1503200"/>
              <a:gd name="connsiteX10338" fmla="*/ 735845 w 1807195"/>
              <a:gd name="connsiteY10338" fmla="*/ 302975 h 1503200"/>
              <a:gd name="connsiteX10339" fmla="*/ 742079 w 1807195"/>
              <a:gd name="connsiteY10339" fmla="*/ 304902 h 1503200"/>
              <a:gd name="connsiteX10340" fmla="*/ 745253 w 1807195"/>
              <a:gd name="connsiteY10340" fmla="*/ 304109 h 1503200"/>
              <a:gd name="connsiteX10341" fmla="*/ 746613 w 1807195"/>
              <a:gd name="connsiteY10341" fmla="*/ 303202 h 1503200"/>
              <a:gd name="connsiteX10342" fmla="*/ 747407 w 1807195"/>
              <a:gd name="connsiteY10342" fmla="*/ 300481 h 1503200"/>
              <a:gd name="connsiteX10343" fmla="*/ 747407 w 1807195"/>
              <a:gd name="connsiteY10343" fmla="*/ 299121 h 1503200"/>
              <a:gd name="connsiteX10344" fmla="*/ 746500 w 1807195"/>
              <a:gd name="connsiteY10344" fmla="*/ 296288 h 1503200"/>
              <a:gd name="connsiteX10345" fmla="*/ 745706 w 1807195"/>
              <a:gd name="connsiteY10345" fmla="*/ 294928 h 1503200"/>
              <a:gd name="connsiteX10346" fmla="*/ 741059 w 1807195"/>
              <a:gd name="connsiteY10346" fmla="*/ 291414 h 1503200"/>
              <a:gd name="connsiteX10347" fmla="*/ 737319 w 1807195"/>
              <a:gd name="connsiteY10347" fmla="*/ 291187 h 1503200"/>
              <a:gd name="connsiteX10348" fmla="*/ 736525 w 1807195"/>
              <a:gd name="connsiteY10348" fmla="*/ 289714 h 1503200"/>
              <a:gd name="connsiteX10349" fmla="*/ 736299 w 1807195"/>
              <a:gd name="connsiteY10349" fmla="*/ 286993 h 1503200"/>
              <a:gd name="connsiteX10350" fmla="*/ 734938 w 1807195"/>
              <a:gd name="connsiteY10350" fmla="*/ 285066 h 1503200"/>
              <a:gd name="connsiteX10351" fmla="*/ 730518 w 1807195"/>
              <a:gd name="connsiteY10351" fmla="*/ 280646 h 1503200"/>
              <a:gd name="connsiteX10352" fmla="*/ 727118 w 1807195"/>
              <a:gd name="connsiteY10352" fmla="*/ 277812 h 1503200"/>
              <a:gd name="connsiteX10353" fmla="*/ 724397 w 1807195"/>
              <a:gd name="connsiteY10353" fmla="*/ 276112 h 1503200"/>
              <a:gd name="connsiteX10354" fmla="*/ 718730 w 1807195"/>
              <a:gd name="connsiteY10354" fmla="*/ 275205 h 1503200"/>
              <a:gd name="connsiteX10355" fmla="*/ 715216 w 1807195"/>
              <a:gd name="connsiteY10355" fmla="*/ 275885 h 1503200"/>
              <a:gd name="connsiteX10356" fmla="*/ 714536 w 1807195"/>
              <a:gd name="connsiteY10356" fmla="*/ 276565 h 1503200"/>
              <a:gd name="connsiteX10357" fmla="*/ 718277 w 1807195"/>
              <a:gd name="connsiteY10357" fmla="*/ 281213 h 1503200"/>
              <a:gd name="connsiteX10358" fmla="*/ 718957 w 1807195"/>
              <a:gd name="connsiteY10358" fmla="*/ 284160 h 1503200"/>
              <a:gd name="connsiteX10359" fmla="*/ 1049135 w 1807195"/>
              <a:gd name="connsiteY10359" fmla="*/ 324398 h 1503200"/>
              <a:gd name="connsiteX10360" fmla="*/ 1049475 w 1807195"/>
              <a:gd name="connsiteY10360" fmla="*/ 323491 h 1503200"/>
              <a:gd name="connsiteX10361" fmla="*/ 1049475 w 1807195"/>
              <a:gd name="connsiteY10361" fmla="*/ 322471 h 1503200"/>
              <a:gd name="connsiteX10362" fmla="*/ 1048795 w 1807195"/>
              <a:gd name="connsiteY10362" fmla="*/ 321451 h 1503200"/>
              <a:gd name="connsiteX10363" fmla="*/ 1047775 w 1807195"/>
              <a:gd name="connsiteY10363" fmla="*/ 320544 h 1503200"/>
              <a:gd name="connsiteX10364" fmla="*/ 1044261 w 1807195"/>
              <a:gd name="connsiteY10364" fmla="*/ 318050 h 1503200"/>
              <a:gd name="connsiteX10365" fmla="*/ 1040407 w 1807195"/>
              <a:gd name="connsiteY10365" fmla="*/ 318050 h 1503200"/>
              <a:gd name="connsiteX10366" fmla="*/ 1034853 w 1807195"/>
              <a:gd name="connsiteY10366" fmla="*/ 319297 h 1503200"/>
              <a:gd name="connsiteX10367" fmla="*/ 1032473 w 1807195"/>
              <a:gd name="connsiteY10367" fmla="*/ 320317 h 1503200"/>
              <a:gd name="connsiteX10368" fmla="*/ 1031679 w 1807195"/>
              <a:gd name="connsiteY10368" fmla="*/ 321904 h 1503200"/>
              <a:gd name="connsiteX10369" fmla="*/ 1031679 w 1807195"/>
              <a:gd name="connsiteY10369" fmla="*/ 322811 h 1503200"/>
              <a:gd name="connsiteX10370" fmla="*/ 1034173 w 1807195"/>
              <a:gd name="connsiteY10370" fmla="*/ 326098 h 1503200"/>
              <a:gd name="connsiteX10371" fmla="*/ 1037233 w 1807195"/>
              <a:gd name="connsiteY10371" fmla="*/ 329952 h 1503200"/>
              <a:gd name="connsiteX10372" fmla="*/ 1039840 w 1807195"/>
              <a:gd name="connsiteY10372" fmla="*/ 332559 h 1503200"/>
              <a:gd name="connsiteX10373" fmla="*/ 1042107 w 1807195"/>
              <a:gd name="connsiteY10373" fmla="*/ 333919 h 1503200"/>
              <a:gd name="connsiteX10374" fmla="*/ 1043694 w 1807195"/>
              <a:gd name="connsiteY10374" fmla="*/ 334259 h 1503200"/>
              <a:gd name="connsiteX10375" fmla="*/ 1044714 w 1807195"/>
              <a:gd name="connsiteY10375" fmla="*/ 333692 h 1503200"/>
              <a:gd name="connsiteX10376" fmla="*/ 1047775 w 1807195"/>
              <a:gd name="connsiteY10376" fmla="*/ 334032 h 1503200"/>
              <a:gd name="connsiteX10377" fmla="*/ 1048681 w 1807195"/>
              <a:gd name="connsiteY10377" fmla="*/ 333465 h 1503200"/>
              <a:gd name="connsiteX10378" fmla="*/ 1048681 w 1807195"/>
              <a:gd name="connsiteY10378" fmla="*/ 332899 h 1503200"/>
              <a:gd name="connsiteX10379" fmla="*/ 1047775 w 1807195"/>
              <a:gd name="connsiteY10379" fmla="*/ 332332 h 1503200"/>
              <a:gd name="connsiteX10380" fmla="*/ 1047095 w 1807195"/>
              <a:gd name="connsiteY10380" fmla="*/ 331085 h 1503200"/>
              <a:gd name="connsiteX10381" fmla="*/ 1046754 w 1807195"/>
              <a:gd name="connsiteY10381" fmla="*/ 329158 h 1503200"/>
              <a:gd name="connsiteX10382" fmla="*/ 1046754 w 1807195"/>
              <a:gd name="connsiteY10382" fmla="*/ 327798 h 1503200"/>
              <a:gd name="connsiteX10383" fmla="*/ 1047435 w 1807195"/>
              <a:gd name="connsiteY10383" fmla="*/ 326438 h 1503200"/>
              <a:gd name="connsiteX10384" fmla="*/ 1049021 w 1807195"/>
              <a:gd name="connsiteY10384" fmla="*/ 324511 h 1503200"/>
              <a:gd name="connsiteX10385" fmla="*/ 539529 w 1807195"/>
              <a:gd name="connsiteY10385" fmla="*/ 274412 h 1503200"/>
              <a:gd name="connsiteX10386" fmla="*/ 546103 w 1807195"/>
              <a:gd name="connsiteY10386" fmla="*/ 276679 h 1503200"/>
              <a:gd name="connsiteX10387" fmla="*/ 549844 w 1807195"/>
              <a:gd name="connsiteY10387" fmla="*/ 276679 h 1503200"/>
              <a:gd name="connsiteX10388" fmla="*/ 555398 w 1807195"/>
              <a:gd name="connsiteY10388" fmla="*/ 275092 h 1503200"/>
              <a:gd name="connsiteX10389" fmla="*/ 557551 w 1807195"/>
              <a:gd name="connsiteY10389" fmla="*/ 274072 h 1503200"/>
              <a:gd name="connsiteX10390" fmla="*/ 559705 w 1807195"/>
              <a:gd name="connsiteY10390" fmla="*/ 272258 h 1503200"/>
              <a:gd name="connsiteX10391" fmla="*/ 559705 w 1807195"/>
              <a:gd name="connsiteY10391" fmla="*/ 271351 h 1503200"/>
              <a:gd name="connsiteX10392" fmla="*/ 558118 w 1807195"/>
              <a:gd name="connsiteY10392" fmla="*/ 269651 h 1503200"/>
              <a:gd name="connsiteX10393" fmla="*/ 557665 w 1807195"/>
              <a:gd name="connsiteY10393" fmla="*/ 268631 h 1503200"/>
              <a:gd name="connsiteX10394" fmla="*/ 556758 w 1807195"/>
              <a:gd name="connsiteY10394" fmla="*/ 267951 h 1503200"/>
              <a:gd name="connsiteX10395" fmla="*/ 554151 w 1807195"/>
              <a:gd name="connsiteY10395" fmla="*/ 267384 h 1503200"/>
              <a:gd name="connsiteX10396" fmla="*/ 550297 w 1807195"/>
              <a:gd name="connsiteY10396" fmla="*/ 264437 h 1503200"/>
              <a:gd name="connsiteX10397" fmla="*/ 548370 w 1807195"/>
              <a:gd name="connsiteY10397" fmla="*/ 263417 h 1503200"/>
              <a:gd name="connsiteX10398" fmla="*/ 546330 w 1807195"/>
              <a:gd name="connsiteY10398" fmla="*/ 263077 h 1503200"/>
              <a:gd name="connsiteX10399" fmla="*/ 545877 w 1807195"/>
              <a:gd name="connsiteY10399" fmla="*/ 261717 h 1503200"/>
              <a:gd name="connsiteX10400" fmla="*/ 545877 w 1807195"/>
              <a:gd name="connsiteY10400" fmla="*/ 260243 h 1503200"/>
              <a:gd name="connsiteX10401" fmla="*/ 545310 w 1807195"/>
              <a:gd name="connsiteY10401" fmla="*/ 259563 h 1503200"/>
              <a:gd name="connsiteX10402" fmla="*/ 539642 w 1807195"/>
              <a:gd name="connsiteY10402" fmla="*/ 261377 h 1503200"/>
              <a:gd name="connsiteX10403" fmla="*/ 537149 w 1807195"/>
              <a:gd name="connsiteY10403" fmla="*/ 262510 h 1503200"/>
              <a:gd name="connsiteX10404" fmla="*/ 535902 w 1807195"/>
              <a:gd name="connsiteY10404" fmla="*/ 263644 h 1503200"/>
              <a:gd name="connsiteX10405" fmla="*/ 533862 w 1807195"/>
              <a:gd name="connsiteY10405" fmla="*/ 264437 h 1503200"/>
              <a:gd name="connsiteX10406" fmla="*/ 531028 w 1807195"/>
              <a:gd name="connsiteY10406" fmla="*/ 264891 h 1503200"/>
              <a:gd name="connsiteX10407" fmla="*/ 532048 w 1807195"/>
              <a:gd name="connsiteY10407" fmla="*/ 267384 h 1503200"/>
              <a:gd name="connsiteX10408" fmla="*/ 539642 w 1807195"/>
              <a:gd name="connsiteY10408" fmla="*/ 274298 h 1503200"/>
              <a:gd name="connsiteX10409" fmla="*/ 375517 w 1807195"/>
              <a:gd name="connsiteY10409" fmla="*/ 348767 h 1503200"/>
              <a:gd name="connsiteX10410" fmla="*/ 376197 w 1807195"/>
              <a:gd name="connsiteY10410" fmla="*/ 348994 h 1503200"/>
              <a:gd name="connsiteX10411" fmla="*/ 376197 w 1807195"/>
              <a:gd name="connsiteY10411" fmla="*/ 349447 h 1503200"/>
              <a:gd name="connsiteX10412" fmla="*/ 375857 w 1807195"/>
              <a:gd name="connsiteY10412" fmla="*/ 350014 h 1503200"/>
              <a:gd name="connsiteX10413" fmla="*/ 375857 w 1807195"/>
              <a:gd name="connsiteY10413" fmla="*/ 350921 h 1503200"/>
              <a:gd name="connsiteX10414" fmla="*/ 377104 w 1807195"/>
              <a:gd name="connsiteY10414" fmla="*/ 352054 h 1503200"/>
              <a:gd name="connsiteX10415" fmla="*/ 377104 w 1807195"/>
              <a:gd name="connsiteY10415" fmla="*/ 352848 h 1503200"/>
              <a:gd name="connsiteX10416" fmla="*/ 375857 w 1807195"/>
              <a:gd name="connsiteY10416" fmla="*/ 354774 h 1503200"/>
              <a:gd name="connsiteX10417" fmla="*/ 375063 w 1807195"/>
              <a:gd name="connsiteY10417" fmla="*/ 355114 h 1503200"/>
              <a:gd name="connsiteX10418" fmla="*/ 375063 w 1807195"/>
              <a:gd name="connsiteY10418" fmla="*/ 356135 h 1503200"/>
              <a:gd name="connsiteX10419" fmla="*/ 376197 w 1807195"/>
              <a:gd name="connsiteY10419" fmla="*/ 357721 h 1503200"/>
              <a:gd name="connsiteX10420" fmla="*/ 377330 w 1807195"/>
              <a:gd name="connsiteY10420" fmla="*/ 358742 h 1503200"/>
              <a:gd name="connsiteX10421" fmla="*/ 380051 w 1807195"/>
              <a:gd name="connsiteY10421" fmla="*/ 359082 h 1503200"/>
              <a:gd name="connsiteX10422" fmla="*/ 382091 w 1807195"/>
              <a:gd name="connsiteY10422" fmla="*/ 358402 h 1503200"/>
              <a:gd name="connsiteX10423" fmla="*/ 387078 w 1807195"/>
              <a:gd name="connsiteY10423" fmla="*/ 355795 h 1503200"/>
              <a:gd name="connsiteX10424" fmla="*/ 390138 w 1807195"/>
              <a:gd name="connsiteY10424" fmla="*/ 355001 h 1503200"/>
              <a:gd name="connsiteX10425" fmla="*/ 394559 w 1807195"/>
              <a:gd name="connsiteY10425" fmla="*/ 355681 h 1503200"/>
              <a:gd name="connsiteX10426" fmla="*/ 400000 w 1807195"/>
              <a:gd name="connsiteY10426" fmla="*/ 357495 h 1503200"/>
              <a:gd name="connsiteX10427" fmla="*/ 402153 w 1807195"/>
              <a:gd name="connsiteY10427" fmla="*/ 357721 h 1503200"/>
              <a:gd name="connsiteX10428" fmla="*/ 404307 w 1807195"/>
              <a:gd name="connsiteY10428" fmla="*/ 357381 h 1503200"/>
              <a:gd name="connsiteX10429" fmla="*/ 408274 w 1807195"/>
              <a:gd name="connsiteY10429" fmla="*/ 355681 h 1503200"/>
              <a:gd name="connsiteX10430" fmla="*/ 410768 w 1807195"/>
              <a:gd name="connsiteY10430" fmla="*/ 349220 h 1503200"/>
              <a:gd name="connsiteX10431" fmla="*/ 411788 w 1807195"/>
              <a:gd name="connsiteY10431" fmla="*/ 348314 h 1503200"/>
              <a:gd name="connsiteX10432" fmla="*/ 412468 w 1807195"/>
              <a:gd name="connsiteY10432" fmla="*/ 348314 h 1503200"/>
              <a:gd name="connsiteX10433" fmla="*/ 413375 w 1807195"/>
              <a:gd name="connsiteY10433" fmla="*/ 349107 h 1503200"/>
              <a:gd name="connsiteX10434" fmla="*/ 414281 w 1807195"/>
              <a:gd name="connsiteY10434" fmla="*/ 350581 h 1503200"/>
              <a:gd name="connsiteX10435" fmla="*/ 416208 w 1807195"/>
              <a:gd name="connsiteY10435" fmla="*/ 355114 h 1503200"/>
              <a:gd name="connsiteX10436" fmla="*/ 417682 w 1807195"/>
              <a:gd name="connsiteY10436" fmla="*/ 356248 h 1503200"/>
              <a:gd name="connsiteX10437" fmla="*/ 418702 w 1807195"/>
              <a:gd name="connsiteY10437" fmla="*/ 358515 h 1503200"/>
              <a:gd name="connsiteX10438" fmla="*/ 419835 w 1807195"/>
              <a:gd name="connsiteY10438" fmla="*/ 362482 h 1503200"/>
              <a:gd name="connsiteX10439" fmla="*/ 420855 w 1807195"/>
              <a:gd name="connsiteY10439" fmla="*/ 364522 h 1503200"/>
              <a:gd name="connsiteX10440" fmla="*/ 421762 w 1807195"/>
              <a:gd name="connsiteY10440" fmla="*/ 364522 h 1503200"/>
              <a:gd name="connsiteX10441" fmla="*/ 425956 w 1807195"/>
              <a:gd name="connsiteY10441" fmla="*/ 363389 h 1503200"/>
              <a:gd name="connsiteX10442" fmla="*/ 431057 w 1807195"/>
              <a:gd name="connsiteY10442" fmla="*/ 363049 h 1503200"/>
              <a:gd name="connsiteX10443" fmla="*/ 434684 w 1807195"/>
              <a:gd name="connsiteY10443" fmla="*/ 360442 h 1503200"/>
              <a:gd name="connsiteX10444" fmla="*/ 436044 w 1807195"/>
              <a:gd name="connsiteY10444" fmla="*/ 359082 h 1503200"/>
              <a:gd name="connsiteX10445" fmla="*/ 437291 w 1807195"/>
              <a:gd name="connsiteY10445" fmla="*/ 357381 h 1503200"/>
              <a:gd name="connsiteX10446" fmla="*/ 438764 w 1807195"/>
              <a:gd name="connsiteY10446" fmla="*/ 357381 h 1503200"/>
              <a:gd name="connsiteX10447" fmla="*/ 438991 w 1807195"/>
              <a:gd name="connsiteY10447" fmla="*/ 356815 h 1503200"/>
              <a:gd name="connsiteX10448" fmla="*/ 438991 w 1807195"/>
              <a:gd name="connsiteY10448" fmla="*/ 355341 h 1503200"/>
              <a:gd name="connsiteX10449" fmla="*/ 438537 w 1807195"/>
              <a:gd name="connsiteY10449" fmla="*/ 354321 h 1503200"/>
              <a:gd name="connsiteX10450" fmla="*/ 434910 w 1807195"/>
              <a:gd name="connsiteY10450" fmla="*/ 352167 h 1503200"/>
              <a:gd name="connsiteX10451" fmla="*/ 434570 w 1807195"/>
              <a:gd name="connsiteY10451" fmla="*/ 351374 h 1503200"/>
              <a:gd name="connsiteX10452" fmla="*/ 436611 w 1807195"/>
              <a:gd name="connsiteY10452" fmla="*/ 349560 h 1503200"/>
              <a:gd name="connsiteX10453" fmla="*/ 436611 w 1807195"/>
              <a:gd name="connsiteY10453" fmla="*/ 348087 h 1503200"/>
              <a:gd name="connsiteX10454" fmla="*/ 436384 w 1807195"/>
              <a:gd name="connsiteY10454" fmla="*/ 345593 h 1503200"/>
              <a:gd name="connsiteX10455" fmla="*/ 436384 w 1807195"/>
              <a:gd name="connsiteY10455" fmla="*/ 343893 h 1503200"/>
              <a:gd name="connsiteX10456" fmla="*/ 437857 w 1807195"/>
              <a:gd name="connsiteY10456" fmla="*/ 341740 h 1503200"/>
              <a:gd name="connsiteX10457" fmla="*/ 438991 w 1807195"/>
              <a:gd name="connsiteY10457" fmla="*/ 341060 h 1503200"/>
              <a:gd name="connsiteX10458" fmla="*/ 439671 w 1807195"/>
              <a:gd name="connsiteY10458" fmla="*/ 341966 h 1503200"/>
              <a:gd name="connsiteX10459" fmla="*/ 440464 w 1807195"/>
              <a:gd name="connsiteY10459" fmla="*/ 344006 h 1503200"/>
              <a:gd name="connsiteX10460" fmla="*/ 442051 w 1807195"/>
              <a:gd name="connsiteY10460" fmla="*/ 346500 h 1503200"/>
              <a:gd name="connsiteX10461" fmla="*/ 444431 w 1807195"/>
              <a:gd name="connsiteY10461" fmla="*/ 349334 h 1503200"/>
              <a:gd name="connsiteX10462" fmla="*/ 446132 w 1807195"/>
              <a:gd name="connsiteY10462" fmla="*/ 350807 h 1503200"/>
              <a:gd name="connsiteX10463" fmla="*/ 447945 w 1807195"/>
              <a:gd name="connsiteY10463" fmla="*/ 350807 h 1503200"/>
              <a:gd name="connsiteX10464" fmla="*/ 449759 w 1807195"/>
              <a:gd name="connsiteY10464" fmla="*/ 350014 h 1503200"/>
              <a:gd name="connsiteX10465" fmla="*/ 450552 w 1807195"/>
              <a:gd name="connsiteY10465" fmla="*/ 348994 h 1503200"/>
              <a:gd name="connsiteX10466" fmla="*/ 452706 w 1807195"/>
              <a:gd name="connsiteY10466" fmla="*/ 344913 h 1503200"/>
              <a:gd name="connsiteX10467" fmla="*/ 453499 w 1807195"/>
              <a:gd name="connsiteY10467" fmla="*/ 344006 h 1503200"/>
              <a:gd name="connsiteX10468" fmla="*/ 456900 w 1807195"/>
              <a:gd name="connsiteY10468" fmla="*/ 341400 h 1503200"/>
              <a:gd name="connsiteX10469" fmla="*/ 457240 w 1807195"/>
              <a:gd name="connsiteY10469" fmla="*/ 339926 h 1503200"/>
              <a:gd name="connsiteX10470" fmla="*/ 456900 w 1807195"/>
              <a:gd name="connsiteY10470" fmla="*/ 337546 h 1503200"/>
              <a:gd name="connsiteX10471" fmla="*/ 453726 w 1807195"/>
              <a:gd name="connsiteY10471" fmla="*/ 335392 h 1503200"/>
              <a:gd name="connsiteX10472" fmla="*/ 453272 w 1807195"/>
              <a:gd name="connsiteY10472" fmla="*/ 334372 h 1503200"/>
              <a:gd name="connsiteX10473" fmla="*/ 453839 w 1807195"/>
              <a:gd name="connsiteY10473" fmla="*/ 333125 h 1503200"/>
              <a:gd name="connsiteX10474" fmla="*/ 455086 w 1807195"/>
              <a:gd name="connsiteY10474" fmla="*/ 332559 h 1503200"/>
              <a:gd name="connsiteX10475" fmla="*/ 458373 w 1807195"/>
              <a:gd name="connsiteY10475" fmla="*/ 332559 h 1503200"/>
              <a:gd name="connsiteX10476" fmla="*/ 460527 w 1807195"/>
              <a:gd name="connsiteY10476" fmla="*/ 331538 h 1503200"/>
              <a:gd name="connsiteX10477" fmla="*/ 461320 w 1807195"/>
              <a:gd name="connsiteY10477" fmla="*/ 329725 h 1503200"/>
              <a:gd name="connsiteX10478" fmla="*/ 461773 w 1807195"/>
              <a:gd name="connsiteY10478" fmla="*/ 326324 h 1503200"/>
              <a:gd name="connsiteX10479" fmla="*/ 462567 w 1807195"/>
              <a:gd name="connsiteY10479" fmla="*/ 324511 h 1503200"/>
              <a:gd name="connsiteX10480" fmla="*/ 464040 w 1807195"/>
              <a:gd name="connsiteY10480" fmla="*/ 322811 h 1503200"/>
              <a:gd name="connsiteX10481" fmla="*/ 466081 w 1807195"/>
              <a:gd name="connsiteY10481" fmla="*/ 321677 h 1503200"/>
              <a:gd name="connsiteX10482" fmla="*/ 468688 w 1807195"/>
              <a:gd name="connsiteY10482" fmla="*/ 321111 h 1503200"/>
              <a:gd name="connsiteX10483" fmla="*/ 472655 w 1807195"/>
              <a:gd name="connsiteY10483" fmla="*/ 319637 h 1503200"/>
              <a:gd name="connsiteX10484" fmla="*/ 473902 w 1807195"/>
              <a:gd name="connsiteY10484" fmla="*/ 319637 h 1503200"/>
              <a:gd name="connsiteX10485" fmla="*/ 474695 w 1807195"/>
              <a:gd name="connsiteY10485" fmla="*/ 320544 h 1503200"/>
              <a:gd name="connsiteX10486" fmla="*/ 474128 w 1807195"/>
              <a:gd name="connsiteY10486" fmla="*/ 322924 h 1503200"/>
              <a:gd name="connsiteX10487" fmla="*/ 472201 w 1807195"/>
              <a:gd name="connsiteY10487" fmla="*/ 326665 h 1503200"/>
              <a:gd name="connsiteX10488" fmla="*/ 470841 w 1807195"/>
              <a:gd name="connsiteY10488" fmla="*/ 330292 h 1503200"/>
              <a:gd name="connsiteX10489" fmla="*/ 470048 w 1807195"/>
              <a:gd name="connsiteY10489" fmla="*/ 333805 h 1503200"/>
              <a:gd name="connsiteX10490" fmla="*/ 469708 w 1807195"/>
              <a:gd name="connsiteY10490" fmla="*/ 336072 h 1503200"/>
              <a:gd name="connsiteX10491" fmla="*/ 470274 w 1807195"/>
              <a:gd name="connsiteY10491" fmla="*/ 337886 h 1503200"/>
              <a:gd name="connsiteX10492" fmla="*/ 473335 w 1807195"/>
              <a:gd name="connsiteY10492" fmla="*/ 340719 h 1503200"/>
              <a:gd name="connsiteX10493" fmla="*/ 475602 w 1807195"/>
              <a:gd name="connsiteY10493" fmla="*/ 341966 h 1503200"/>
              <a:gd name="connsiteX10494" fmla="*/ 480476 w 1807195"/>
              <a:gd name="connsiteY10494" fmla="*/ 344006 h 1503200"/>
              <a:gd name="connsiteX10495" fmla="*/ 483423 w 1807195"/>
              <a:gd name="connsiteY10495" fmla="*/ 344006 h 1503200"/>
              <a:gd name="connsiteX10496" fmla="*/ 485690 w 1807195"/>
              <a:gd name="connsiteY10496" fmla="*/ 343553 h 1503200"/>
              <a:gd name="connsiteX10497" fmla="*/ 487276 w 1807195"/>
              <a:gd name="connsiteY10497" fmla="*/ 342760 h 1503200"/>
              <a:gd name="connsiteX10498" fmla="*/ 488183 w 1807195"/>
              <a:gd name="connsiteY10498" fmla="*/ 341626 h 1503200"/>
              <a:gd name="connsiteX10499" fmla="*/ 489430 w 1807195"/>
              <a:gd name="connsiteY10499" fmla="*/ 339246 h 1503200"/>
              <a:gd name="connsiteX10500" fmla="*/ 489770 w 1807195"/>
              <a:gd name="connsiteY10500" fmla="*/ 337886 h 1503200"/>
              <a:gd name="connsiteX10501" fmla="*/ 489997 w 1807195"/>
              <a:gd name="connsiteY10501" fmla="*/ 334825 h 1503200"/>
              <a:gd name="connsiteX10502" fmla="*/ 489997 w 1807195"/>
              <a:gd name="connsiteY10502" fmla="*/ 333579 h 1503200"/>
              <a:gd name="connsiteX10503" fmla="*/ 490337 w 1807195"/>
              <a:gd name="connsiteY10503" fmla="*/ 331992 h 1503200"/>
              <a:gd name="connsiteX10504" fmla="*/ 501218 w 1807195"/>
              <a:gd name="connsiteY10504" fmla="*/ 329952 h 1503200"/>
              <a:gd name="connsiteX10505" fmla="*/ 506319 w 1807195"/>
              <a:gd name="connsiteY10505" fmla="*/ 328365 h 1503200"/>
              <a:gd name="connsiteX10506" fmla="*/ 509266 w 1807195"/>
              <a:gd name="connsiteY10506" fmla="*/ 326438 h 1503200"/>
              <a:gd name="connsiteX10507" fmla="*/ 511192 w 1807195"/>
              <a:gd name="connsiteY10507" fmla="*/ 324851 h 1503200"/>
              <a:gd name="connsiteX10508" fmla="*/ 511986 w 1807195"/>
              <a:gd name="connsiteY10508" fmla="*/ 323717 h 1503200"/>
              <a:gd name="connsiteX10509" fmla="*/ 511986 w 1807195"/>
              <a:gd name="connsiteY10509" fmla="*/ 322584 h 1503200"/>
              <a:gd name="connsiteX10510" fmla="*/ 510512 w 1807195"/>
              <a:gd name="connsiteY10510" fmla="*/ 320317 h 1503200"/>
              <a:gd name="connsiteX10511" fmla="*/ 506092 w 1807195"/>
              <a:gd name="connsiteY10511" fmla="*/ 316123 h 1503200"/>
              <a:gd name="connsiteX10512" fmla="*/ 505752 w 1807195"/>
              <a:gd name="connsiteY10512" fmla="*/ 314876 h 1503200"/>
              <a:gd name="connsiteX10513" fmla="*/ 507225 w 1807195"/>
              <a:gd name="connsiteY10513" fmla="*/ 314196 h 1503200"/>
              <a:gd name="connsiteX10514" fmla="*/ 508699 w 1807195"/>
              <a:gd name="connsiteY10514" fmla="*/ 314196 h 1503200"/>
              <a:gd name="connsiteX10515" fmla="*/ 512779 w 1807195"/>
              <a:gd name="connsiteY10515" fmla="*/ 314536 h 1503200"/>
              <a:gd name="connsiteX10516" fmla="*/ 514933 w 1807195"/>
              <a:gd name="connsiteY10516" fmla="*/ 313063 h 1503200"/>
              <a:gd name="connsiteX10517" fmla="*/ 514026 w 1807195"/>
              <a:gd name="connsiteY10517" fmla="*/ 311703 h 1503200"/>
              <a:gd name="connsiteX10518" fmla="*/ 509606 w 1807195"/>
              <a:gd name="connsiteY10518" fmla="*/ 308869 h 1503200"/>
              <a:gd name="connsiteX10519" fmla="*/ 505299 w 1807195"/>
              <a:gd name="connsiteY10519" fmla="*/ 305582 h 1503200"/>
              <a:gd name="connsiteX10520" fmla="*/ 504392 w 1807195"/>
              <a:gd name="connsiteY10520" fmla="*/ 303882 h 1503200"/>
              <a:gd name="connsiteX10521" fmla="*/ 506772 w 1807195"/>
              <a:gd name="connsiteY10521" fmla="*/ 301955 h 1503200"/>
              <a:gd name="connsiteX10522" fmla="*/ 518900 w 1807195"/>
              <a:gd name="connsiteY10522" fmla="*/ 297875 h 1503200"/>
              <a:gd name="connsiteX10523" fmla="*/ 521280 w 1807195"/>
              <a:gd name="connsiteY10523" fmla="*/ 296628 h 1503200"/>
              <a:gd name="connsiteX10524" fmla="*/ 522074 w 1807195"/>
              <a:gd name="connsiteY10524" fmla="*/ 295834 h 1503200"/>
              <a:gd name="connsiteX10525" fmla="*/ 522074 w 1807195"/>
              <a:gd name="connsiteY10525" fmla="*/ 295154 h 1503200"/>
              <a:gd name="connsiteX10526" fmla="*/ 520374 w 1807195"/>
              <a:gd name="connsiteY10526" fmla="*/ 293341 h 1503200"/>
              <a:gd name="connsiteX10527" fmla="*/ 511079 w 1807195"/>
              <a:gd name="connsiteY10527" fmla="*/ 288807 h 1503200"/>
              <a:gd name="connsiteX10528" fmla="*/ 506999 w 1807195"/>
              <a:gd name="connsiteY10528" fmla="*/ 286200 h 1503200"/>
              <a:gd name="connsiteX10529" fmla="*/ 503825 w 1807195"/>
              <a:gd name="connsiteY10529" fmla="*/ 284953 h 1503200"/>
              <a:gd name="connsiteX10530" fmla="*/ 500765 w 1807195"/>
              <a:gd name="connsiteY10530" fmla="*/ 284726 h 1503200"/>
              <a:gd name="connsiteX10531" fmla="*/ 494191 w 1807195"/>
              <a:gd name="connsiteY10531" fmla="*/ 285633 h 1503200"/>
              <a:gd name="connsiteX10532" fmla="*/ 491924 w 1807195"/>
              <a:gd name="connsiteY10532" fmla="*/ 286767 h 1503200"/>
              <a:gd name="connsiteX10533" fmla="*/ 489997 w 1807195"/>
              <a:gd name="connsiteY10533" fmla="*/ 288580 h 1503200"/>
              <a:gd name="connsiteX10534" fmla="*/ 489997 w 1807195"/>
              <a:gd name="connsiteY10534" fmla="*/ 289374 h 1503200"/>
              <a:gd name="connsiteX10535" fmla="*/ 490223 w 1807195"/>
              <a:gd name="connsiteY10535" fmla="*/ 290167 h 1503200"/>
              <a:gd name="connsiteX10536" fmla="*/ 495664 w 1807195"/>
              <a:gd name="connsiteY10536" fmla="*/ 291754 h 1503200"/>
              <a:gd name="connsiteX10537" fmla="*/ 496911 w 1807195"/>
              <a:gd name="connsiteY10537" fmla="*/ 292661 h 1503200"/>
              <a:gd name="connsiteX10538" fmla="*/ 494984 w 1807195"/>
              <a:gd name="connsiteY10538" fmla="*/ 294247 h 1503200"/>
              <a:gd name="connsiteX10539" fmla="*/ 493964 w 1807195"/>
              <a:gd name="connsiteY10539" fmla="*/ 294587 h 1503200"/>
              <a:gd name="connsiteX10540" fmla="*/ 489543 w 1807195"/>
              <a:gd name="connsiteY10540" fmla="*/ 294134 h 1503200"/>
              <a:gd name="connsiteX10541" fmla="*/ 487730 w 1807195"/>
              <a:gd name="connsiteY10541" fmla="*/ 293567 h 1503200"/>
              <a:gd name="connsiteX10542" fmla="*/ 486483 w 1807195"/>
              <a:gd name="connsiteY10542" fmla="*/ 294928 h 1503200"/>
              <a:gd name="connsiteX10543" fmla="*/ 485123 w 1807195"/>
              <a:gd name="connsiteY10543" fmla="*/ 295721 h 1503200"/>
              <a:gd name="connsiteX10544" fmla="*/ 482289 w 1807195"/>
              <a:gd name="connsiteY10544" fmla="*/ 295494 h 1503200"/>
              <a:gd name="connsiteX10545" fmla="*/ 470274 w 1807195"/>
              <a:gd name="connsiteY10545" fmla="*/ 292547 h 1503200"/>
              <a:gd name="connsiteX10546" fmla="*/ 453613 w 1807195"/>
              <a:gd name="connsiteY10546" fmla="*/ 294814 h 1503200"/>
              <a:gd name="connsiteX10547" fmla="*/ 448059 w 1807195"/>
              <a:gd name="connsiteY10547" fmla="*/ 296061 h 1503200"/>
              <a:gd name="connsiteX10548" fmla="*/ 443298 w 1807195"/>
              <a:gd name="connsiteY10548" fmla="*/ 299121 h 1503200"/>
              <a:gd name="connsiteX10549" fmla="*/ 439784 w 1807195"/>
              <a:gd name="connsiteY10549" fmla="*/ 302068 h 1503200"/>
              <a:gd name="connsiteX10550" fmla="*/ 432870 w 1807195"/>
              <a:gd name="connsiteY10550" fmla="*/ 306829 h 1503200"/>
              <a:gd name="connsiteX10551" fmla="*/ 425276 w 1807195"/>
              <a:gd name="connsiteY10551" fmla="*/ 313403 h 1503200"/>
              <a:gd name="connsiteX10552" fmla="*/ 423009 w 1807195"/>
              <a:gd name="connsiteY10552" fmla="*/ 314650 h 1503200"/>
              <a:gd name="connsiteX10553" fmla="*/ 422102 w 1807195"/>
              <a:gd name="connsiteY10553" fmla="*/ 315443 h 1503200"/>
              <a:gd name="connsiteX10554" fmla="*/ 420515 w 1807195"/>
              <a:gd name="connsiteY10554" fmla="*/ 318730 h 1503200"/>
              <a:gd name="connsiteX10555" fmla="*/ 419495 w 1807195"/>
              <a:gd name="connsiteY10555" fmla="*/ 319750 h 1503200"/>
              <a:gd name="connsiteX10556" fmla="*/ 409067 w 1807195"/>
              <a:gd name="connsiteY10556" fmla="*/ 324398 h 1503200"/>
              <a:gd name="connsiteX10557" fmla="*/ 406914 w 1807195"/>
              <a:gd name="connsiteY10557" fmla="*/ 325758 h 1503200"/>
              <a:gd name="connsiteX10558" fmla="*/ 404874 w 1807195"/>
              <a:gd name="connsiteY10558" fmla="*/ 327571 h 1503200"/>
              <a:gd name="connsiteX10559" fmla="*/ 397506 w 1807195"/>
              <a:gd name="connsiteY10559" fmla="*/ 335279 h 1503200"/>
              <a:gd name="connsiteX10560" fmla="*/ 396373 w 1807195"/>
              <a:gd name="connsiteY10560" fmla="*/ 335846 h 1503200"/>
              <a:gd name="connsiteX10561" fmla="*/ 380957 w 1807195"/>
              <a:gd name="connsiteY10561" fmla="*/ 337659 h 1503200"/>
              <a:gd name="connsiteX10562" fmla="*/ 379824 w 1807195"/>
              <a:gd name="connsiteY10562" fmla="*/ 338112 h 1503200"/>
              <a:gd name="connsiteX10563" fmla="*/ 377897 w 1807195"/>
              <a:gd name="connsiteY10563" fmla="*/ 339813 h 1503200"/>
              <a:gd name="connsiteX10564" fmla="*/ 372683 w 1807195"/>
              <a:gd name="connsiteY10564" fmla="*/ 345593 h 1503200"/>
              <a:gd name="connsiteX10565" fmla="*/ 370530 w 1807195"/>
              <a:gd name="connsiteY10565" fmla="*/ 348427 h 1503200"/>
              <a:gd name="connsiteX10566" fmla="*/ 370076 w 1807195"/>
              <a:gd name="connsiteY10566" fmla="*/ 349787 h 1503200"/>
              <a:gd name="connsiteX10567" fmla="*/ 374497 w 1807195"/>
              <a:gd name="connsiteY10567" fmla="*/ 348540 h 1503200"/>
              <a:gd name="connsiteX10568" fmla="*/ 375744 w 1807195"/>
              <a:gd name="connsiteY10568" fmla="*/ 348314 h 1503200"/>
              <a:gd name="connsiteX10569" fmla="*/ 553584 w 1807195"/>
              <a:gd name="connsiteY10569" fmla="*/ 345933 h 1503200"/>
              <a:gd name="connsiteX10570" fmla="*/ 550864 w 1807195"/>
              <a:gd name="connsiteY10570" fmla="*/ 342646 h 1503200"/>
              <a:gd name="connsiteX10571" fmla="*/ 549957 w 1807195"/>
              <a:gd name="connsiteY10571" fmla="*/ 341286 h 1503200"/>
              <a:gd name="connsiteX10572" fmla="*/ 549730 w 1807195"/>
              <a:gd name="connsiteY10572" fmla="*/ 340493 h 1503200"/>
              <a:gd name="connsiteX10573" fmla="*/ 549730 w 1807195"/>
              <a:gd name="connsiteY10573" fmla="*/ 338339 h 1503200"/>
              <a:gd name="connsiteX10574" fmla="*/ 549164 w 1807195"/>
              <a:gd name="connsiteY10574" fmla="*/ 337092 h 1503200"/>
              <a:gd name="connsiteX10575" fmla="*/ 548030 w 1807195"/>
              <a:gd name="connsiteY10575" fmla="*/ 335732 h 1503200"/>
              <a:gd name="connsiteX10576" fmla="*/ 545877 w 1807195"/>
              <a:gd name="connsiteY10576" fmla="*/ 334712 h 1503200"/>
              <a:gd name="connsiteX10577" fmla="*/ 541003 w 1807195"/>
              <a:gd name="connsiteY10577" fmla="*/ 333465 h 1503200"/>
              <a:gd name="connsiteX10578" fmla="*/ 536242 w 1807195"/>
              <a:gd name="connsiteY10578" fmla="*/ 333239 h 1503200"/>
              <a:gd name="connsiteX10579" fmla="*/ 531482 w 1807195"/>
              <a:gd name="connsiteY10579" fmla="*/ 333579 h 1503200"/>
              <a:gd name="connsiteX10580" fmla="*/ 519580 w 1807195"/>
              <a:gd name="connsiteY10580" fmla="*/ 336299 h 1503200"/>
              <a:gd name="connsiteX10581" fmla="*/ 515500 w 1807195"/>
              <a:gd name="connsiteY10581" fmla="*/ 339586 h 1503200"/>
              <a:gd name="connsiteX10582" fmla="*/ 514593 w 1807195"/>
              <a:gd name="connsiteY10582" fmla="*/ 341173 h 1503200"/>
              <a:gd name="connsiteX10583" fmla="*/ 514593 w 1807195"/>
              <a:gd name="connsiteY10583" fmla="*/ 342760 h 1503200"/>
              <a:gd name="connsiteX10584" fmla="*/ 514593 w 1807195"/>
              <a:gd name="connsiteY10584" fmla="*/ 343893 h 1503200"/>
              <a:gd name="connsiteX10585" fmla="*/ 515160 w 1807195"/>
              <a:gd name="connsiteY10585" fmla="*/ 344687 h 1503200"/>
              <a:gd name="connsiteX10586" fmla="*/ 517880 w 1807195"/>
              <a:gd name="connsiteY10586" fmla="*/ 345253 h 1503200"/>
              <a:gd name="connsiteX10587" fmla="*/ 531028 w 1807195"/>
              <a:gd name="connsiteY10587" fmla="*/ 346500 h 1503200"/>
              <a:gd name="connsiteX10588" fmla="*/ 533975 w 1807195"/>
              <a:gd name="connsiteY10588" fmla="*/ 347294 h 1503200"/>
              <a:gd name="connsiteX10589" fmla="*/ 536015 w 1807195"/>
              <a:gd name="connsiteY10589" fmla="*/ 348314 h 1503200"/>
              <a:gd name="connsiteX10590" fmla="*/ 532728 w 1807195"/>
              <a:gd name="connsiteY10590" fmla="*/ 348654 h 1503200"/>
              <a:gd name="connsiteX10591" fmla="*/ 515726 w 1807195"/>
              <a:gd name="connsiteY10591" fmla="*/ 347860 h 1503200"/>
              <a:gd name="connsiteX10592" fmla="*/ 509719 w 1807195"/>
              <a:gd name="connsiteY10592" fmla="*/ 347067 h 1503200"/>
              <a:gd name="connsiteX10593" fmla="*/ 506659 w 1807195"/>
              <a:gd name="connsiteY10593" fmla="*/ 347407 h 1503200"/>
              <a:gd name="connsiteX10594" fmla="*/ 501671 w 1807195"/>
              <a:gd name="connsiteY10594" fmla="*/ 349787 h 1503200"/>
              <a:gd name="connsiteX10595" fmla="*/ 498838 w 1807195"/>
              <a:gd name="connsiteY10595" fmla="*/ 351941 h 1503200"/>
              <a:gd name="connsiteX10596" fmla="*/ 498498 w 1807195"/>
              <a:gd name="connsiteY10596" fmla="*/ 352961 h 1503200"/>
              <a:gd name="connsiteX10597" fmla="*/ 499745 w 1807195"/>
              <a:gd name="connsiteY10597" fmla="*/ 355568 h 1503200"/>
              <a:gd name="connsiteX10598" fmla="*/ 499064 w 1807195"/>
              <a:gd name="connsiteY10598" fmla="*/ 356701 h 1503200"/>
              <a:gd name="connsiteX10599" fmla="*/ 497364 w 1807195"/>
              <a:gd name="connsiteY10599" fmla="*/ 358288 h 1503200"/>
              <a:gd name="connsiteX10600" fmla="*/ 497591 w 1807195"/>
              <a:gd name="connsiteY10600" fmla="*/ 359535 h 1503200"/>
              <a:gd name="connsiteX10601" fmla="*/ 501898 w 1807195"/>
              <a:gd name="connsiteY10601" fmla="*/ 361235 h 1503200"/>
              <a:gd name="connsiteX10602" fmla="*/ 504052 w 1807195"/>
              <a:gd name="connsiteY10602" fmla="*/ 361689 h 1503200"/>
              <a:gd name="connsiteX10603" fmla="*/ 519127 w 1807195"/>
              <a:gd name="connsiteY10603" fmla="*/ 361122 h 1503200"/>
              <a:gd name="connsiteX10604" fmla="*/ 531595 w 1807195"/>
              <a:gd name="connsiteY10604" fmla="*/ 361122 h 1503200"/>
              <a:gd name="connsiteX10605" fmla="*/ 527854 w 1807195"/>
              <a:gd name="connsiteY10605" fmla="*/ 362369 h 1503200"/>
              <a:gd name="connsiteX10606" fmla="*/ 521620 w 1807195"/>
              <a:gd name="connsiteY10606" fmla="*/ 363502 h 1503200"/>
              <a:gd name="connsiteX10607" fmla="*/ 514253 w 1807195"/>
              <a:gd name="connsiteY10607" fmla="*/ 363502 h 1503200"/>
              <a:gd name="connsiteX10608" fmla="*/ 502918 w 1807195"/>
              <a:gd name="connsiteY10608" fmla="*/ 364976 h 1503200"/>
              <a:gd name="connsiteX10609" fmla="*/ 494531 w 1807195"/>
              <a:gd name="connsiteY10609" fmla="*/ 366676 h 1503200"/>
              <a:gd name="connsiteX10610" fmla="*/ 491017 w 1807195"/>
              <a:gd name="connsiteY10610" fmla="*/ 367809 h 1503200"/>
              <a:gd name="connsiteX10611" fmla="*/ 489657 w 1807195"/>
              <a:gd name="connsiteY10611" fmla="*/ 369056 h 1503200"/>
              <a:gd name="connsiteX10612" fmla="*/ 487050 w 1807195"/>
              <a:gd name="connsiteY10612" fmla="*/ 372343 h 1503200"/>
              <a:gd name="connsiteX10613" fmla="*/ 487616 w 1807195"/>
              <a:gd name="connsiteY10613" fmla="*/ 373590 h 1503200"/>
              <a:gd name="connsiteX10614" fmla="*/ 489883 w 1807195"/>
              <a:gd name="connsiteY10614" fmla="*/ 374270 h 1503200"/>
              <a:gd name="connsiteX10615" fmla="*/ 502125 w 1807195"/>
              <a:gd name="connsiteY10615" fmla="*/ 374950 h 1503200"/>
              <a:gd name="connsiteX10616" fmla="*/ 510172 w 1807195"/>
              <a:gd name="connsiteY10616" fmla="*/ 374043 h 1503200"/>
              <a:gd name="connsiteX10617" fmla="*/ 528875 w 1807195"/>
              <a:gd name="connsiteY10617" fmla="*/ 369623 h 1503200"/>
              <a:gd name="connsiteX10618" fmla="*/ 528875 w 1807195"/>
              <a:gd name="connsiteY10618" fmla="*/ 370076 h 1503200"/>
              <a:gd name="connsiteX10619" fmla="*/ 528421 w 1807195"/>
              <a:gd name="connsiteY10619" fmla="*/ 370870 h 1503200"/>
              <a:gd name="connsiteX10620" fmla="*/ 526154 w 1807195"/>
              <a:gd name="connsiteY10620" fmla="*/ 372683 h 1503200"/>
              <a:gd name="connsiteX10621" fmla="*/ 524454 w 1807195"/>
              <a:gd name="connsiteY10621" fmla="*/ 373590 h 1503200"/>
              <a:gd name="connsiteX10622" fmla="*/ 509266 w 1807195"/>
              <a:gd name="connsiteY10622" fmla="*/ 379144 h 1503200"/>
              <a:gd name="connsiteX10623" fmla="*/ 506545 w 1807195"/>
              <a:gd name="connsiteY10623" fmla="*/ 379597 h 1503200"/>
              <a:gd name="connsiteX10624" fmla="*/ 492717 w 1807195"/>
              <a:gd name="connsiteY10624" fmla="*/ 379597 h 1503200"/>
              <a:gd name="connsiteX10625" fmla="*/ 487276 w 1807195"/>
              <a:gd name="connsiteY10625" fmla="*/ 380051 h 1503200"/>
              <a:gd name="connsiteX10626" fmla="*/ 485123 w 1807195"/>
              <a:gd name="connsiteY10626" fmla="*/ 380617 h 1503200"/>
              <a:gd name="connsiteX10627" fmla="*/ 483536 w 1807195"/>
              <a:gd name="connsiteY10627" fmla="*/ 381411 h 1503200"/>
              <a:gd name="connsiteX10628" fmla="*/ 482516 w 1807195"/>
              <a:gd name="connsiteY10628" fmla="*/ 382318 h 1503200"/>
              <a:gd name="connsiteX10629" fmla="*/ 479909 w 1807195"/>
              <a:gd name="connsiteY10629" fmla="*/ 385151 h 1503200"/>
              <a:gd name="connsiteX10630" fmla="*/ 478662 w 1807195"/>
              <a:gd name="connsiteY10630" fmla="*/ 387078 h 1503200"/>
              <a:gd name="connsiteX10631" fmla="*/ 478209 w 1807195"/>
              <a:gd name="connsiteY10631" fmla="*/ 387985 h 1503200"/>
              <a:gd name="connsiteX10632" fmla="*/ 478209 w 1807195"/>
              <a:gd name="connsiteY10632" fmla="*/ 388892 h 1503200"/>
              <a:gd name="connsiteX10633" fmla="*/ 478889 w 1807195"/>
              <a:gd name="connsiteY10633" fmla="*/ 390592 h 1503200"/>
              <a:gd name="connsiteX10634" fmla="*/ 480136 w 1807195"/>
              <a:gd name="connsiteY10634" fmla="*/ 391952 h 1503200"/>
              <a:gd name="connsiteX10635" fmla="*/ 490337 w 1807195"/>
              <a:gd name="connsiteY10635" fmla="*/ 394106 h 1503200"/>
              <a:gd name="connsiteX10636" fmla="*/ 493737 w 1807195"/>
              <a:gd name="connsiteY10636" fmla="*/ 394332 h 1503200"/>
              <a:gd name="connsiteX10637" fmla="*/ 501218 w 1807195"/>
              <a:gd name="connsiteY10637" fmla="*/ 393426 h 1503200"/>
              <a:gd name="connsiteX10638" fmla="*/ 508019 w 1807195"/>
              <a:gd name="connsiteY10638" fmla="*/ 399206 h 1503200"/>
              <a:gd name="connsiteX10639" fmla="*/ 516520 w 1807195"/>
              <a:gd name="connsiteY10639" fmla="*/ 402493 h 1503200"/>
              <a:gd name="connsiteX10640" fmla="*/ 517427 w 1807195"/>
              <a:gd name="connsiteY10640" fmla="*/ 402267 h 1503200"/>
              <a:gd name="connsiteX10641" fmla="*/ 518900 w 1807195"/>
              <a:gd name="connsiteY10641" fmla="*/ 400680 h 1503200"/>
              <a:gd name="connsiteX10642" fmla="*/ 519580 w 1807195"/>
              <a:gd name="connsiteY10642" fmla="*/ 398639 h 1503200"/>
              <a:gd name="connsiteX10643" fmla="*/ 520374 w 1807195"/>
              <a:gd name="connsiteY10643" fmla="*/ 397506 h 1503200"/>
              <a:gd name="connsiteX10644" fmla="*/ 521620 w 1807195"/>
              <a:gd name="connsiteY10644" fmla="*/ 396486 h 1503200"/>
              <a:gd name="connsiteX10645" fmla="*/ 522981 w 1807195"/>
              <a:gd name="connsiteY10645" fmla="*/ 396033 h 1503200"/>
              <a:gd name="connsiteX10646" fmla="*/ 524454 w 1807195"/>
              <a:gd name="connsiteY10646" fmla="*/ 396033 h 1503200"/>
              <a:gd name="connsiteX10647" fmla="*/ 525701 w 1807195"/>
              <a:gd name="connsiteY10647" fmla="*/ 396599 h 1503200"/>
              <a:gd name="connsiteX10648" fmla="*/ 527854 w 1807195"/>
              <a:gd name="connsiteY10648" fmla="*/ 398980 h 1503200"/>
              <a:gd name="connsiteX10649" fmla="*/ 528761 w 1807195"/>
              <a:gd name="connsiteY10649" fmla="*/ 400680 h 1503200"/>
              <a:gd name="connsiteX10650" fmla="*/ 529781 w 1807195"/>
              <a:gd name="connsiteY10650" fmla="*/ 401700 h 1503200"/>
              <a:gd name="connsiteX10651" fmla="*/ 530915 w 1807195"/>
              <a:gd name="connsiteY10651" fmla="*/ 402153 h 1503200"/>
              <a:gd name="connsiteX10652" fmla="*/ 534202 w 1807195"/>
              <a:gd name="connsiteY10652" fmla="*/ 401133 h 1503200"/>
              <a:gd name="connsiteX10653" fmla="*/ 542590 w 1807195"/>
              <a:gd name="connsiteY10653" fmla="*/ 397279 h 1503200"/>
              <a:gd name="connsiteX10654" fmla="*/ 544516 w 1807195"/>
              <a:gd name="connsiteY10654" fmla="*/ 394899 h 1503200"/>
              <a:gd name="connsiteX10655" fmla="*/ 544516 w 1807195"/>
              <a:gd name="connsiteY10655" fmla="*/ 393539 h 1503200"/>
              <a:gd name="connsiteX10656" fmla="*/ 541456 w 1807195"/>
              <a:gd name="connsiteY10656" fmla="*/ 389685 h 1503200"/>
              <a:gd name="connsiteX10657" fmla="*/ 541229 w 1807195"/>
              <a:gd name="connsiteY10657" fmla="*/ 388892 h 1503200"/>
              <a:gd name="connsiteX10658" fmla="*/ 541909 w 1807195"/>
              <a:gd name="connsiteY10658" fmla="*/ 388438 h 1503200"/>
              <a:gd name="connsiteX10659" fmla="*/ 543043 w 1807195"/>
              <a:gd name="connsiteY10659" fmla="*/ 388665 h 1503200"/>
              <a:gd name="connsiteX10660" fmla="*/ 545990 w 1807195"/>
              <a:gd name="connsiteY10660" fmla="*/ 390025 h 1503200"/>
              <a:gd name="connsiteX10661" fmla="*/ 548370 w 1807195"/>
              <a:gd name="connsiteY10661" fmla="*/ 390479 h 1503200"/>
              <a:gd name="connsiteX10662" fmla="*/ 549277 w 1807195"/>
              <a:gd name="connsiteY10662" fmla="*/ 388212 h 1503200"/>
              <a:gd name="connsiteX10663" fmla="*/ 550297 w 1807195"/>
              <a:gd name="connsiteY10663" fmla="*/ 383678 h 1503200"/>
              <a:gd name="connsiteX10664" fmla="*/ 550750 w 1807195"/>
              <a:gd name="connsiteY10664" fmla="*/ 382544 h 1503200"/>
              <a:gd name="connsiteX10665" fmla="*/ 551544 w 1807195"/>
              <a:gd name="connsiteY10665" fmla="*/ 381751 h 1503200"/>
              <a:gd name="connsiteX10666" fmla="*/ 552224 w 1807195"/>
              <a:gd name="connsiteY10666" fmla="*/ 381978 h 1503200"/>
              <a:gd name="connsiteX10667" fmla="*/ 553584 w 1807195"/>
              <a:gd name="connsiteY10667" fmla="*/ 383904 h 1503200"/>
              <a:gd name="connsiteX10668" fmla="*/ 554378 w 1807195"/>
              <a:gd name="connsiteY10668" fmla="*/ 384471 h 1503200"/>
              <a:gd name="connsiteX10669" fmla="*/ 560272 w 1807195"/>
              <a:gd name="connsiteY10669" fmla="*/ 382884 h 1503200"/>
              <a:gd name="connsiteX10670" fmla="*/ 562765 w 1807195"/>
              <a:gd name="connsiteY10670" fmla="*/ 382658 h 1503200"/>
              <a:gd name="connsiteX10671" fmla="*/ 562085 w 1807195"/>
              <a:gd name="connsiteY10671" fmla="*/ 383564 h 1503200"/>
              <a:gd name="connsiteX10672" fmla="*/ 556871 w 1807195"/>
              <a:gd name="connsiteY10672" fmla="*/ 386851 h 1503200"/>
              <a:gd name="connsiteX10673" fmla="*/ 555851 w 1807195"/>
              <a:gd name="connsiteY10673" fmla="*/ 387985 h 1503200"/>
              <a:gd name="connsiteX10674" fmla="*/ 554944 w 1807195"/>
              <a:gd name="connsiteY10674" fmla="*/ 389685 h 1503200"/>
              <a:gd name="connsiteX10675" fmla="*/ 554264 w 1807195"/>
              <a:gd name="connsiteY10675" fmla="*/ 391839 h 1503200"/>
              <a:gd name="connsiteX10676" fmla="*/ 554831 w 1807195"/>
              <a:gd name="connsiteY10676" fmla="*/ 392859 h 1503200"/>
              <a:gd name="connsiteX10677" fmla="*/ 554831 w 1807195"/>
              <a:gd name="connsiteY10677" fmla="*/ 395466 h 1503200"/>
              <a:gd name="connsiteX10678" fmla="*/ 555171 w 1807195"/>
              <a:gd name="connsiteY10678" fmla="*/ 396259 h 1503200"/>
              <a:gd name="connsiteX10679" fmla="*/ 556191 w 1807195"/>
              <a:gd name="connsiteY10679" fmla="*/ 397506 h 1503200"/>
              <a:gd name="connsiteX10680" fmla="*/ 557891 w 1807195"/>
              <a:gd name="connsiteY10680" fmla="*/ 398186 h 1503200"/>
              <a:gd name="connsiteX10681" fmla="*/ 565485 w 1807195"/>
              <a:gd name="connsiteY10681" fmla="*/ 397053 h 1503200"/>
              <a:gd name="connsiteX10682" fmla="*/ 573420 w 1807195"/>
              <a:gd name="connsiteY10682" fmla="*/ 396373 h 1503200"/>
              <a:gd name="connsiteX10683" fmla="*/ 575347 w 1807195"/>
              <a:gd name="connsiteY10683" fmla="*/ 395806 h 1503200"/>
              <a:gd name="connsiteX10684" fmla="*/ 576480 w 1807195"/>
              <a:gd name="connsiteY10684" fmla="*/ 395012 h 1503200"/>
              <a:gd name="connsiteX10685" fmla="*/ 578407 w 1807195"/>
              <a:gd name="connsiteY10685" fmla="*/ 392859 h 1503200"/>
              <a:gd name="connsiteX10686" fmla="*/ 579427 w 1807195"/>
              <a:gd name="connsiteY10686" fmla="*/ 392065 h 1503200"/>
              <a:gd name="connsiteX10687" fmla="*/ 580561 w 1807195"/>
              <a:gd name="connsiteY10687" fmla="*/ 391725 h 1503200"/>
              <a:gd name="connsiteX10688" fmla="*/ 582941 w 1807195"/>
              <a:gd name="connsiteY10688" fmla="*/ 392292 h 1503200"/>
              <a:gd name="connsiteX10689" fmla="*/ 587475 w 1807195"/>
              <a:gd name="connsiteY10689" fmla="*/ 395239 h 1503200"/>
              <a:gd name="connsiteX10690" fmla="*/ 588268 w 1807195"/>
              <a:gd name="connsiteY10690" fmla="*/ 395239 h 1503200"/>
              <a:gd name="connsiteX10691" fmla="*/ 592689 w 1807195"/>
              <a:gd name="connsiteY10691" fmla="*/ 394899 h 1503200"/>
              <a:gd name="connsiteX10692" fmla="*/ 597223 w 1807195"/>
              <a:gd name="connsiteY10692" fmla="*/ 393879 h 1503200"/>
              <a:gd name="connsiteX10693" fmla="*/ 600510 w 1807195"/>
              <a:gd name="connsiteY10693" fmla="*/ 393879 h 1503200"/>
              <a:gd name="connsiteX10694" fmla="*/ 603570 w 1807195"/>
              <a:gd name="connsiteY10694" fmla="*/ 392746 h 1503200"/>
              <a:gd name="connsiteX10695" fmla="*/ 609577 w 1807195"/>
              <a:gd name="connsiteY10695" fmla="*/ 389685 h 1503200"/>
              <a:gd name="connsiteX10696" fmla="*/ 611391 w 1807195"/>
              <a:gd name="connsiteY10696" fmla="*/ 389912 h 1503200"/>
              <a:gd name="connsiteX10697" fmla="*/ 612638 w 1807195"/>
              <a:gd name="connsiteY10697" fmla="*/ 391272 h 1503200"/>
              <a:gd name="connsiteX10698" fmla="*/ 611731 w 1807195"/>
              <a:gd name="connsiteY10698" fmla="*/ 392632 h 1503200"/>
              <a:gd name="connsiteX10699" fmla="*/ 608104 w 1807195"/>
              <a:gd name="connsiteY10699" fmla="*/ 395579 h 1503200"/>
              <a:gd name="connsiteX10700" fmla="*/ 603116 w 1807195"/>
              <a:gd name="connsiteY10700" fmla="*/ 398753 h 1503200"/>
              <a:gd name="connsiteX10701" fmla="*/ 599716 w 1807195"/>
              <a:gd name="connsiteY10701" fmla="*/ 400340 h 1503200"/>
              <a:gd name="connsiteX10702" fmla="*/ 597449 w 1807195"/>
              <a:gd name="connsiteY10702" fmla="*/ 400906 h 1503200"/>
              <a:gd name="connsiteX10703" fmla="*/ 593935 w 1807195"/>
              <a:gd name="connsiteY10703" fmla="*/ 401133 h 1503200"/>
              <a:gd name="connsiteX10704" fmla="*/ 589062 w 1807195"/>
              <a:gd name="connsiteY10704" fmla="*/ 400680 h 1503200"/>
              <a:gd name="connsiteX10705" fmla="*/ 579427 w 1807195"/>
              <a:gd name="connsiteY10705" fmla="*/ 401360 h 1503200"/>
              <a:gd name="connsiteX10706" fmla="*/ 575913 w 1807195"/>
              <a:gd name="connsiteY10706" fmla="*/ 402153 h 1503200"/>
              <a:gd name="connsiteX10707" fmla="*/ 565939 w 1807195"/>
              <a:gd name="connsiteY10707" fmla="*/ 406574 h 1503200"/>
              <a:gd name="connsiteX10708" fmla="*/ 554944 w 1807195"/>
              <a:gd name="connsiteY10708" fmla="*/ 409294 h 1503200"/>
              <a:gd name="connsiteX10709" fmla="*/ 549390 w 1807195"/>
              <a:gd name="connsiteY10709" fmla="*/ 411334 h 1503200"/>
              <a:gd name="connsiteX10710" fmla="*/ 545650 w 1807195"/>
              <a:gd name="connsiteY10710" fmla="*/ 413601 h 1503200"/>
              <a:gd name="connsiteX10711" fmla="*/ 544290 w 1807195"/>
              <a:gd name="connsiteY10711" fmla="*/ 415528 h 1503200"/>
              <a:gd name="connsiteX10712" fmla="*/ 546557 w 1807195"/>
              <a:gd name="connsiteY10712" fmla="*/ 418475 h 1503200"/>
              <a:gd name="connsiteX10713" fmla="*/ 548484 w 1807195"/>
              <a:gd name="connsiteY10713" fmla="*/ 419835 h 1503200"/>
              <a:gd name="connsiteX10714" fmla="*/ 555398 w 1807195"/>
              <a:gd name="connsiteY10714" fmla="*/ 423576 h 1503200"/>
              <a:gd name="connsiteX10715" fmla="*/ 558798 w 1807195"/>
              <a:gd name="connsiteY10715" fmla="*/ 425163 h 1503200"/>
              <a:gd name="connsiteX10716" fmla="*/ 561972 w 1807195"/>
              <a:gd name="connsiteY10716" fmla="*/ 426183 h 1503200"/>
              <a:gd name="connsiteX10717" fmla="*/ 572173 w 1807195"/>
              <a:gd name="connsiteY10717" fmla="*/ 427429 h 1503200"/>
              <a:gd name="connsiteX10718" fmla="*/ 582374 w 1807195"/>
              <a:gd name="connsiteY10718" fmla="*/ 426749 h 1503200"/>
              <a:gd name="connsiteX10719" fmla="*/ 598583 w 1807195"/>
              <a:gd name="connsiteY10719" fmla="*/ 423009 h 1503200"/>
              <a:gd name="connsiteX10720" fmla="*/ 607650 w 1807195"/>
              <a:gd name="connsiteY10720" fmla="*/ 419382 h 1503200"/>
              <a:gd name="connsiteX10721" fmla="*/ 614791 w 1807195"/>
              <a:gd name="connsiteY10721" fmla="*/ 417002 h 1503200"/>
              <a:gd name="connsiteX10722" fmla="*/ 618758 w 1807195"/>
              <a:gd name="connsiteY10722" fmla="*/ 414848 h 1503200"/>
              <a:gd name="connsiteX10723" fmla="*/ 621252 w 1807195"/>
              <a:gd name="connsiteY10723" fmla="*/ 412014 h 1503200"/>
              <a:gd name="connsiteX10724" fmla="*/ 622952 w 1807195"/>
              <a:gd name="connsiteY10724" fmla="*/ 410768 h 1503200"/>
              <a:gd name="connsiteX10725" fmla="*/ 626126 w 1807195"/>
              <a:gd name="connsiteY10725" fmla="*/ 409294 h 1503200"/>
              <a:gd name="connsiteX10726" fmla="*/ 630433 w 1807195"/>
              <a:gd name="connsiteY10726" fmla="*/ 408161 h 1503200"/>
              <a:gd name="connsiteX10727" fmla="*/ 644148 w 1807195"/>
              <a:gd name="connsiteY10727" fmla="*/ 406234 h 1503200"/>
              <a:gd name="connsiteX10728" fmla="*/ 654349 w 1807195"/>
              <a:gd name="connsiteY10728" fmla="*/ 400566 h 1503200"/>
              <a:gd name="connsiteX10729" fmla="*/ 657863 w 1807195"/>
              <a:gd name="connsiteY10729" fmla="*/ 398186 h 1503200"/>
              <a:gd name="connsiteX10730" fmla="*/ 661263 w 1807195"/>
              <a:gd name="connsiteY10730" fmla="*/ 399320 h 1503200"/>
              <a:gd name="connsiteX10731" fmla="*/ 661943 w 1807195"/>
              <a:gd name="connsiteY10731" fmla="*/ 400113 h 1503200"/>
              <a:gd name="connsiteX10732" fmla="*/ 661150 w 1807195"/>
              <a:gd name="connsiteY10732" fmla="*/ 400793 h 1503200"/>
              <a:gd name="connsiteX10733" fmla="*/ 659450 w 1807195"/>
              <a:gd name="connsiteY10733" fmla="*/ 401473 h 1503200"/>
              <a:gd name="connsiteX10734" fmla="*/ 662623 w 1807195"/>
              <a:gd name="connsiteY10734" fmla="*/ 402947 h 1503200"/>
              <a:gd name="connsiteX10735" fmla="*/ 665117 w 1807195"/>
              <a:gd name="connsiteY10735" fmla="*/ 403513 h 1503200"/>
              <a:gd name="connsiteX10736" fmla="*/ 667611 w 1807195"/>
              <a:gd name="connsiteY10736" fmla="*/ 403740 h 1503200"/>
              <a:gd name="connsiteX10737" fmla="*/ 670218 w 1807195"/>
              <a:gd name="connsiteY10737" fmla="*/ 403287 h 1503200"/>
              <a:gd name="connsiteX10738" fmla="*/ 674411 w 1807195"/>
              <a:gd name="connsiteY10738" fmla="*/ 401813 h 1503200"/>
              <a:gd name="connsiteX10739" fmla="*/ 678605 w 1807195"/>
              <a:gd name="connsiteY10739" fmla="*/ 401246 h 1503200"/>
              <a:gd name="connsiteX10740" fmla="*/ 685973 w 1807195"/>
              <a:gd name="connsiteY10740" fmla="*/ 403400 h 1503200"/>
              <a:gd name="connsiteX10741" fmla="*/ 692320 w 1807195"/>
              <a:gd name="connsiteY10741" fmla="*/ 404534 h 1503200"/>
              <a:gd name="connsiteX10742" fmla="*/ 694360 w 1807195"/>
              <a:gd name="connsiteY10742" fmla="*/ 404534 h 1503200"/>
              <a:gd name="connsiteX10743" fmla="*/ 696287 w 1807195"/>
              <a:gd name="connsiteY10743" fmla="*/ 403967 h 1503200"/>
              <a:gd name="connsiteX10744" fmla="*/ 703881 w 1807195"/>
              <a:gd name="connsiteY10744" fmla="*/ 400680 h 1503200"/>
              <a:gd name="connsiteX10745" fmla="*/ 713969 w 1807195"/>
              <a:gd name="connsiteY10745" fmla="*/ 397393 h 1503200"/>
              <a:gd name="connsiteX10746" fmla="*/ 716463 w 1807195"/>
              <a:gd name="connsiteY10746" fmla="*/ 395579 h 1503200"/>
              <a:gd name="connsiteX10747" fmla="*/ 718730 w 1807195"/>
              <a:gd name="connsiteY10747" fmla="*/ 392859 h 1503200"/>
              <a:gd name="connsiteX10748" fmla="*/ 722017 w 1807195"/>
              <a:gd name="connsiteY10748" fmla="*/ 382998 h 1503200"/>
              <a:gd name="connsiteX10749" fmla="*/ 722470 w 1807195"/>
              <a:gd name="connsiteY10749" fmla="*/ 379031 h 1503200"/>
              <a:gd name="connsiteX10750" fmla="*/ 725757 w 1807195"/>
              <a:gd name="connsiteY10750" fmla="*/ 373137 h 1503200"/>
              <a:gd name="connsiteX10751" fmla="*/ 726551 w 1807195"/>
              <a:gd name="connsiteY10751" fmla="*/ 369963 h 1503200"/>
              <a:gd name="connsiteX10752" fmla="*/ 726551 w 1807195"/>
              <a:gd name="connsiteY10752" fmla="*/ 368036 h 1503200"/>
              <a:gd name="connsiteX10753" fmla="*/ 724851 w 1807195"/>
              <a:gd name="connsiteY10753" fmla="*/ 361915 h 1503200"/>
              <a:gd name="connsiteX10754" fmla="*/ 724057 w 1807195"/>
              <a:gd name="connsiteY10754" fmla="*/ 359648 h 1503200"/>
              <a:gd name="connsiteX10755" fmla="*/ 723490 w 1807195"/>
              <a:gd name="connsiteY10755" fmla="*/ 358968 h 1503200"/>
              <a:gd name="connsiteX10756" fmla="*/ 721904 w 1807195"/>
              <a:gd name="connsiteY10756" fmla="*/ 357948 h 1503200"/>
              <a:gd name="connsiteX10757" fmla="*/ 717937 w 1807195"/>
              <a:gd name="connsiteY10757" fmla="*/ 356021 h 1503200"/>
              <a:gd name="connsiteX10758" fmla="*/ 707849 w 1807195"/>
              <a:gd name="connsiteY10758" fmla="*/ 353754 h 1503200"/>
              <a:gd name="connsiteX10759" fmla="*/ 705128 w 1807195"/>
              <a:gd name="connsiteY10759" fmla="*/ 354094 h 1503200"/>
              <a:gd name="connsiteX10760" fmla="*/ 702068 w 1807195"/>
              <a:gd name="connsiteY10760" fmla="*/ 355455 h 1503200"/>
              <a:gd name="connsiteX10761" fmla="*/ 699461 w 1807195"/>
              <a:gd name="connsiteY10761" fmla="*/ 357721 h 1503200"/>
              <a:gd name="connsiteX10762" fmla="*/ 698554 w 1807195"/>
              <a:gd name="connsiteY10762" fmla="*/ 358742 h 1503200"/>
              <a:gd name="connsiteX10763" fmla="*/ 698214 w 1807195"/>
              <a:gd name="connsiteY10763" fmla="*/ 359762 h 1503200"/>
              <a:gd name="connsiteX10764" fmla="*/ 699121 w 1807195"/>
              <a:gd name="connsiteY10764" fmla="*/ 362369 h 1503200"/>
              <a:gd name="connsiteX10765" fmla="*/ 700368 w 1807195"/>
              <a:gd name="connsiteY10765" fmla="*/ 363729 h 1503200"/>
              <a:gd name="connsiteX10766" fmla="*/ 701841 w 1807195"/>
              <a:gd name="connsiteY10766" fmla="*/ 364749 h 1503200"/>
              <a:gd name="connsiteX10767" fmla="*/ 701841 w 1807195"/>
              <a:gd name="connsiteY10767" fmla="*/ 365202 h 1503200"/>
              <a:gd name="connsiteX10768" fmla="*/ 697647 w 1807195"/>
              <a:gd name="connsiteY10768" fmla="*/ 366449 h 1503200"/>
              <a:gd name="connsiteX10769" fmla="*/ 697421 w 1807195"/>
              <a:gd name="connsiteY10769" fmla="*/ 368263 h 1503200"/>
              <a:gd name="connsiteX10770" fmla="*/ 697421 w 1807195"/>
              <a:gd name="connsiteY10770" fmla="*/ 370643 h 1503200"/>
              <a:gd name="connsiteX10771" fmla="*/ 697194 w 1807195"/>
              <a:gd name="connsiteY10771" fmla="*/ 371096 h 1503200"/>
              <a:gd name="connsiteX10772" fmla="*/ 696061 w 1807195"/>
              <a:gd name="connsiteY10772" fmla="*/ 366902 h 1503200"/>
              <a:gd name="connsiteX10773" fmla="*/ 694474 w 1807195"/>
              <a:gd name="connsiteY10773" fmla="*/ 363615 h 1503200"/>
              <a:gd name="connsiteX10774" fmla="*/ 693907 w 1807195"/>
              <a:gd name="connsiteY10774" fmla="*/ 362822 h 1503200"/>
              <a:gd name="connsiteX10775" fmla="*/ 692774 w 1807195"/>
              <a:gd name="connsiteY10775" fmla="*/ 362142 h 1503200"/>
              <a:gd name="connsiteX10776" fmla="*/ 691073 w 1807195"/>
              <a:gd name="connsiteY10776" fmla="*/ 361575 h 1503200"/>
              <a:gd name="connsiteX10777" fmla="*/ 686993 w 1807195"/>
              <a:gd name="connsiteY10777" fmla="*/ 360895 h 1503200"/>
              <a:gd name="connsiteX10778" fmla="*/ 684499 w 1807195"/>
              <a:gd name="connsiteY10778" fmla="*/ 361122 h 1503200"/>
              <a:gd name="connsiteX10779" fmla="*/ 681212 w 1807195"/>
              <a:gd name="connsiteY10779" fmla="*/ 362142 h 1503200"/>
              <a:gd name="connsiteX10780" fmla="*/ 676792 w 1807195"/>
              <a:gd name="connsiteY10780" fmla="*/ 365542 h 1503200"/>
              <a:gd name="connsiteX10781" fmla="*/ 676112 w 1807195"/>
              <a:gd name="connsiteY10781" fmla="*/ 365769 h 1503200"/>
              <a:gd name="connsiteX10782" fmla="*/ 674638 w 1807195"/>
              <a:gd name="connsiteY10782" fmla="*/ 365429 h 1503200"/>
              <a:gd name="connsiteX10783" fmla="*/ 675658 w 1807195"/>
              <a:gd name="connsiteY10783" fmla="*/ 363842 h 1503200"/>
              <a:gd name="connsiteX10784" fmla="*/ 680079 w 1807195"/>
              <a:gd name="connsiteY10784" fmla="*/ 359308 h 1503200"/>
              <a:gd name="connsiteX10785" fmla="*/ 680532 w 1807195"/>
              <a:gd name="connsiteY10785" fmla="*/ 358628 h 1503200"/>
              <a:gd name="connsiteX10786" fmla="*/ 680759 w 1807195"/>
              <a:gd name="connsiteY10786" fmla="*/ 357835 h 1503200"/>
              <a:gd name="connsiteX10787" fmla="*/ 680759 w 1807195"/>
              <a:gd name="connsiteY10787" fmla="*/ 356815 h 1503200"/>
              <a:gd name="connsiteX10788" fmla="*/ 679625 w 1807195"/>
              <a:gd name="connsiteY10788" fmla="*/ 355001 h 1503200"/>
              <a:gd name="connsiteX10789" fmla="*/ 678039 w 1807195"/>
              <a:gd name="connsiteY10789" fmla="*/ 353981 h 1503200"/>
              <a:gd name="connsiteX10790" fmla="*/ 674638 w 1807195"/>
              <a:gd name="connsiteY10790" fmla="*/ 353641 h 1503200"/>
              <a:gd name="connsiteX10791" fmla="*/ 671578 w 1807195"/>
              <a:gd name="connsiteY10791" fmla="*/ 354094 h 1503200"/>
              <a:gd name="connsiteX10792" fmla="*/ 668971 w 1807195"/>
              <a:gd name="connsiteY10792" fmla="*/ 354094 h 1503200"/>
              <a:gd name="connsiteX10793" fmla="*/ 667044 w 1807195"/>
              <a:gd name="connsiteY10793" fmla="*/ 353528 h 1503200"/>
              <a:gd name="connsiteX10794" fmla="*/ 666704 w 1807195"/>
              <a:gd name="connsiteY10794" fmla="*/ 352734 h 1503200"/>
              <a:gd name="connsiteX10795" fmla="*/ 667157 w 1807195"/>
              <a:gd name="connsiteY10795" fmla="*/ 351374 h 1503200"/>
              <a:gd name="connsiteX10796" fmla="*/ 668744 w 1807195"/>
              <a:gd name="connsiteY10796" fmla="*/ 349674 h 1503200"/>
              <a:gd name="connsiteX10797" fmla="*/ 671351 w 1807195"/>
              <a:gd name="connsiteY10797" fmla="*/ 347634 h 1503200"/>
              <a:gd name="connsiteX10798" fmla="*/ 672485 w 1807195"/>
              <a:gd name="connsiteY10798" fmla="*/ 346160 h 1503200"/>
              <a:gd name="connsiteX10799" fmla="*/ 671011 w 1807195"/>
              <a:gd name="connsiteY10799" fmla="*/ 341740 h 1503200"/>
              <a:gd name="connsiteX10800" fmla="*/ 667951 w 1807195"/>
              <a:gd name="connsiteY10800" fmla="*/ 338906 h 1503200"/>
              <a:gd name="connsiteX10801" fmla="*/ 664550 w 1807195"/>
              <a:gd name="connsiteY10801" fmla="*/ 336752 h 1503200"/>
              <a:gd name="connsiteX10802" fmla="*/ 664324 w 1807195"/>
              <a:gd name="connsiteY10802" fmla="*/ 336412 h 1503200"/>
              <a:gd name="connsiteX10803" fmla="*/ 663984 w 1807195"/>
              <a:gd name="connsiteY10803" fmla="*/ 333805 h 1503200"/>
              <a:gd name="connsiteX10804" fmla="*/ 663530 w 1807195"/>
              <a:gd name="connsiteY10804" fmla="*/ 332332 h 1503200"/>
              <a:gd name="connsiteX10805" fmla="*/ 662170 w 1807195"/>
              <a:gd name="connsiteY10805" fmla="*/ 330065 h 1503200"/>
              <a:gd name="connsiteX10806" fmla="*/ 662170 w 1807195"/>
              <a:gd name="connsiteY10806" fmla="*/ 329045 h 1503200"/>
              <a:gd name="connsiteX10807" fmla="*/ 662510 w 1807195"/>
              <a:gd name="connsiteY10807" fmla="*/ 328025 h 1503200"/>
              <a:gd name="connsiteX10808" fmla="*/ 664550 w 1807195"/>
              <a:gd name="connsiteY10808" fmla="*/ 325644 h 1503200"/>
              <a:gd name="connsiteX10809" fmla="*/ 665230 w 1807195"/>
              <a:gd name="connsiteY10809" fmla="*/ 324398 h 1503200"/>
              <a:gd name="connsiteX10810" fmla="*/ 665457 w 1807195"/>
              <a:gd name="connsiteY10810" fmla="*/ 323037 h 1503200"/>
              <a:gd name="connsiteX10811" fmla="*/ 664890 w 1807195"/>
              <a:gd name="connsiteY10811" fmla="*/ 322244 h 1503200"/>
              <a:gd name="connsiteX10812" fmla="*/ 663644 w 1807195"/>
              <a:gd name="connsiteY10812" fmla="*/ 322017 h 1503200"/>
              <a:gd name="connsiteX10813" fmla="*/ 657976 w 1807195"/>
              <a:gd name="connsiteY10813" fmla="*/ 319070 h 1503200"/>
              <a:gd name="connsiteX10814" fmla="*/ 652536 w 1807195"/>
              <a:gd name="connsiteY10814" fmla="*/ 319524 h 1503200"/>
              <a:gd name="connsiteX10815" fmla="*/ 650042 w 1807195"/>
              <a:gd name="connsiteY10815" fmla="*/ 320430 h 1503200"/>
              <a:gd name="connsiteX10816" fmla="*/ 647662 w 1807195"/>
              <a:gd name="connsiteY10816" fmla="*/ 321904 h 1503200"/>
              <a:gd name="connsiteX10817" fmla="*/ 644261 w 1807195"/>
              <a:gd name="connsiteY10817" fmla="*/ 325078 h 1503200"/>
              <a:gd name="connsiteX10818" fmla="*/ 636894 w 1807195"/>
              <a:gd name="connsiteY10818" fmla="*/ 332899 h 1503200"/>
              <a:gd name="connsiteX10819" fmla="*/ 634514 w 1807195"/>
              <a:gd name="connsiteY10819" fmla="*/ 334599 h 1503200"/>
              <a:gd name="connsiteX10820" fmla="*/ 628619 w 1807195"/>
              <a:gd name="connsiteY10820" fmla="*/ 337659 h 1503200"/>
              <a:gd name="connsiteX10821" fmla="*/ 627826 w 1807195"/>
              <a:gd name="connsiteY10821" fmla="*/ 338566 h 1503200"/>
              <a:gd name="connsiteX10822" fmla="*/ 627826 w 1807195"/>
              <a:gd name="connsiteY10822" fmla="*/ 339813 h 1503200"/>
              <a:gd name="connsiteX10823" fmla="*/ 628279 w 1807195"/>
              <a:gd name="connsiteY10823" fmla="*/ 341513 h 1503200"/>
              <a:gd name="connsiteX10824" fmla="*/ 629073 w 1807195"/>
              <a:gd name="connsiteY10824" fmla="*/ 342760 h 1503200"/>
              <a:gd name="connsiteX10825" fmla="*/ 629980 w 1807195"/>
              <a:gd name="connsiteY10825" fmla="*/ 343553 h 1503200"/>
              <a:gd name="connsiteX10826" fmla="*/ 635987 w 1807195"/>
              <a:gd name="connsiteY10826" fmla="*/ 346613 h 1503200"/>
              <a:gd name="connsiteX10827" fmla="*/ 640067 w 1807195"/>
              <a:gd name="connsiteY10827" fmla="*/ 347067 h 1503200"/>
              <a:gd name="connsiteX10828" fmla="*/ 644601 w 1807195"/>
              <a:gd name="connsiteY10828" fmla="*/ 350127 h 1503200"/>
              <a:gd name="connsiteX10829" fmla="*/ 645735 w 1807195"/>
              <a:gd name="connsiteY10829" fmla="*/ 351714 h 1503200"/>
              <a:gd name="connsiteX10830" fmla="*/ 645961 w 1807195"/>
              <a:gd name="connsiteY10830" fmla="*/ 353414 h 1503200"/>
              <a:gd name="connsiteX10831" fmla="*/ 645961 w 1807195"/>
              <a:gd name="connsiteY10831" fmla="*/ 354774 h 1503200"/>
              <a:gd name="connsiteX10832" fmla="*/ 645168 w 1807195"/>
              <a:gd name="connsiteY10832" fmla="*/ 355795 h 1503200"/>
              <a:gd name="connsiteX10833" fmla="*/ 636667 w 1807195"/>
              <a:gd name="connsiteY10833" fmla="*/ 359988 h 1503200"/>
              <a:gd name="connsiteX10834" fmla="*/ 638141 w 1807195"/>
              <a:gd name="connsiteY10834" fmla="*/ 362935 h 1503200"/>
              <a:gd name="connsiteX10835" fmla="*/ 655596 w 1807195"/>
              <a:gd name="connsiteY10835" fmla="*/ 370303 h 1503200"/>
              <a:gd name="connsiteX10836" fmla="*/ 656163 w 1807195"/>
              <a:gd name="connsiteY10836" fmla="*/ 371436 h 1503200"/>
              <a:gd name="connsiteX10837" fmla="*/ 656503 w 1807195"/>
              <a:gd name="connsiteY10837" fmla="*/ 373703 h 1503200"/>
              <a:gd name="connsiteX10838" fmla="*/ 656276 w 1807195"/>
              <a:gd name="connsiteY10838" fmla="*/ 375403 h 1503200"/>
              <a:gd name="connsiteX10839" fmla="*/ 655596 w 1807195"/>
              <a:gd name="connsiteY10839" fmla="*/ 377444 h 1503200"/>
              <a:gd name="connsiteX10840" fmla="*/ 654462 w 1807195"/>
              <a:gd name="connsiteY10840" fmla="*/ 378691 h 1503200"/>
              <a:gd name="connsiteX10841" fmla="*/ 652762 w 1807195"/>
              <a:gd name="connsiteY10841" fmla="*/ 379031 h 1503200"/>
              <a:gd name="connsiteX10842" fmla="*/ 624652 w 1807195"/>
              <a:gd name="connsiteY10842" fmla="*/ 376877 h 1503200"/>
              <a:gd name="connsiteX10843" fmla="*/ 619212 w 1807195"/>
              <a:gd name="connsiteY10843" fmla="*/ 376650 h 1503200"/>
              <a:gd name="connsiteX10844" fmla="*/ 615811 w 1807195"/>
              <a:gd name="connsiteY10844" fmla="*/ 377217 h 1503200"/>
              <a:gd name="connsiteX10845" fmla="*/ 612524 w 1807195"/>
              <a:gd name="connsiteY10845" fmla="*/ 377217 h 1503200"/>
              <a:gd name="connsiteX10846" fmla="*/ 610257 w 1807195"/>
              <a:gd name="connsiteY10846" fmla="*/ 376197 h 1503200"/>
              <a:gd name="connsiteX10847" fmla="*/ 607990 w 1807195"/>
              <a:gd name="connsiteY10847" fmla="*/ 374270 h 1503200"/>
              <a:gd name="connsiteX10848" fmla="*/ 605950 w 1807195"/>
              <a:gd name="connsiteY10848" fmla="*/ 371436 h 1503200"/>
              <a:gd name="connsiteX10849" fmla="*/ 604250 w 1807195"/>
              <a:gd name="connsiteY10849" fmla="*/ 367583 h 1503200"/>
              <a:gd name="connsiteX10850" fmla="*/ 603003 w 1807195"/>
              <a:gd name="connsiteY10850" fmla="*/ 365429 h 1503200"/>
              <a:gd name="connsiteX10851" fmla="*/ 602323 w 1807195"/>
              <a:gd name="connsiteY10851" fmla="*/ 364862 h 1503200"/>
              <a:gd name="connsiteX10852" fmla="*/ 599036 w 1807195"/>
              <a:gd name="connsiteY10852" fmla="*/ 364409 h 1503200"/>
              <a:gd name="connsiteX10853" fmla="*/ 595636 w 1807195"/>
              <a:gd name="connsiteY10853" fmla="*/ 364749 h 1503200"/>
              <a:gd name="connsiteX10854" fmla="*/ 592009 w 1807195"/>
              <a:gd name="connsiteY10854" fmla="*/ 364409 h 1503200"/>
              <a:gd name="connsiteX10855" fmla="*/ 591555 w 1807195"/>
              <a:gd name="connsiteY10855" fmla="*/ 363842 h 1503200"/>
              <a:gd name="connsiteX10856" fmla="*/ 592235 w 1807195"/>
              <a:gd name="connsiteY10856" fmla="*/ 362935 h 1503200"/>
              <a:gd name="connsiteX10857" fmla="*/ 595862 w 1807195"/>
              <a:gd name="connsiteY10857" fmla="*/ 360895 h 1503200"/>
              <a:gd name="connsiteX10858" fmla="*/ 595862 w 1807195"/>
              <a:gd name="connsiteY10858" fmla="*/ 359648 h 1503200"/>
              <a:gd name="connsiteX10859" fmla="*/ 586341 w 1807195"/>
              <a:gd name="connsiteY10859" fmla="*/ 353641 h 1503200"/>
              <a:gd name="connsiteX10860" fmla="*/ 578860 w 1807195"/>
              <a:gd name="connsiteY10860" fmla="*/ 347747 h 1503200"/>
              <a:gd name="connsiteX10861" fmla="*/ 573080 w 1807195"/>
              <a:gd name="connsiteY10861" fmla="*/ 345820 h 1503200"/>
              <a:gd name="connsiteX10862" fmla="*/ 569113 w 1807195"/>
              <a:gd name="connsiteY10862" fmla="*/ 345253 h 1503200"/>
              <a:gd name="connsiteX10863" fmla="*/ 565145 w 1807195"/>
              <a:gd name="connsiteY10863" fmla="*/ 345707 h 1503200"/>
              <a:gd name="connsiteX10864" fmla="*/ 555738 w 1807195"/>
              <a:gd name="connsiteY10864" fmla="*/ 347634 h 1503200"/>
              <a:gd name="connsiteX10865" fmla="*/ 553697 w 1807195"/>
              <a:gd name="connsiteY10865" fmla="*/ 346613 h 1503200"/>
              <a:gd name="connsiteX10866" fmla="*/ 480136 w 1807195"/>
              <a:gd name="connsiteY10866" fmla="*/ 351827 h 1503200"/>
              <a:gd name="connsiteX10867" fmla="*/ 477642 w 1807195"/>
              <a:gd name="connsiteY10867" fmla="*/ 351147 h 1503200"/>
              <a:gd name="connsiteX10868" fmla="*/ 475262 w 1807195"/>
              <a:gd name="connsiteY10868" fmla="*/ 351147 h 1503200"/>
              <a:gd name="connsiteX10869" fmla="*/ 472428 w 1807195"/>
              <a:gd name="connsiteY10869" fmla="*/ 352961 h 1503200"/>
              <a:gd name="connsiteX10870" fmla="*/ 467327 w 1807195"/>
              <a:gd name="connsiteY10870" fmla="*/ 356701 h 1503200"/>
              <a:gd name="connsiteX10871" fmla="*/ 462340 w 1807195"/>
              <a:gd name="connsiteY10871" fmla="*/ 358402 h 1503200"/>
              <a:gd name="connsiteX10872" fmla="*/ 457240 w 1807195"/>
              <a:gd name="connsiteY10872" fmla="*/ 360782 h 1503200"/>
              <a:gd name="connsiteX10873" fmla="*/ 449532 w 1807195"/>
              <a:gd name="connsiteY10873" fmla="*/ 366902 h 1503200"/>
              <a:gd name="connsiteX10874" fmla="*/ 444998 w 1807195"/>
              <a:gd name="connsiteY10874" fmla="*/ 370076 h 1503200"/>
              <a:gd name="connsiteX10875" fmla="*/ 443071 w 1807195"/>
              <a:gd name="connsiteY10875" fmla="*/ 371663 h 1503200"/>
              <a:gd name="connsiteX10876" fmla="*/ 441598 w 1807195"/>
              <a:gd name="connsiteY10876" fmla="*/ 373703 h 1503200"/>
              <a:gd name="connsiteX10877" fmla="*/ 441825 w 1807195"/>
              <a:gd name="connsiteY10877" fmla="*/ 374383 h 1503200"/>
              <a:gd name="connsiteX10878" fmla="*/ 443411 w 1807195"/>
              <a:gd name="connsiteY10878" fmla="*/ 375063 h 1503200"/>
              <a:gd name="connsiteX10879" fmla="*/ 447945 w 1807195"/>
              <a:gd name="connsiteY10879" fmla="*/ 375744 h 1503200"/>
              <a:gd name="connsiteX10880" fmla="*/ 453499 w 1807195"/>
              <a:gd name="connsiteY10880" fmla="*/ 377897 h 1503200"/>
              <a:gd name="connsiteX10881" fmla="*/ 457693 w 1807195"/>
              <a:gd name="connsiteY10881" fmla="*/ 378237 h 1503200"/>
              <a:gd name="connsiteX10882" fmla="*/ 463587 w 1807195"/>
              <a:gd name="connsiteY10882" fmla="*/ 375403 h 1503200"/>
              <a:gd name="connsiteX10883" fmla="*/ 465627 w 1807195"/>
              <a:gd name="connsiteY10883" fmla="*/ 374043 h 1503200"/>
              <a:gd name="connsiteX10884" fmla="*/ 472541 w 1807195"/>
              <a:gd name="connsiteY10884" fmla="*/ 365316 h 1503200"/>
              <a:gd name="connsiteX10885" fmla="*/ 476168 w 1807195"/>
              <a:gd name="connsiteY10885" fmla="*/ 360102 h 1503200"/>
              <a:gd name="connsiteX10886" fmla="*/ 477982 w 1807195"/>
              <a:gd name="connsiteY10886" fmla="*/ 358061 h 1503200"/>
              <a:gd name="connsiteX10887" fmla="*/ 480589 w 1807195"/>
              <a:gd name="connsiteY10887" fmla="*/ 353074 h 1503200"/>
              <a:gd name="connsiteX10888" fmla="*/ 480362 w 1807195"/>
              <a:gd name="connsiteY10888" fmla="*/ 352054 h 1503200"/>
              <a:gd name="connsiteX10889" fmla="*/ 858599 w 1807195"/>
              <a:gd name="connsiteY10889" fmla="*/ 328251 h 1503200"/>
              <a:gd name="connsiteX10890" fmla="*/ 859733 w 1807195"/>
              <a:gd name="connsiteY10890" fmla="*/ 331878 h 1503200"/>
              <a:gd name="connsiteX10891" fmla="*/ 861433 w 1807195"/>
              <a:gd name="connsiteY10891" fmla="*/ 335165 h 1503200"/>
              <a:gd name="connsiteX10892" fmla="*/ 855766 w 1807195"/>
              <a:gd name="connsiteY10892" fmla="*/ 335732 h 1503200"/>
              <a:gd name="connsiteX10893" fmla="*/ 852479 w 1807195"/>
              <a:gd name="connsiteY10893" fmla="*/ 332672 h 1503200"/>
              <a:gd name="connsiteX10894" fmla="*/ 845565 w 1807195"/>
              <a:gd name="connsiteY10894" fmla="*/ 327911 h 1503200"/>
              <a:gd name="connsiteX10895" fmla="*/ 842618 w 1807195"/>
              <a:gd name="connsiteY10895" fmla="*/ 327571 h 1503200"/>
              <a:gd name="connsiteX10896" fmla="*/ 837404 w 1807195"/>
              <a:gd name="connsiteY10896" fmla="*/ 327571 h 1503200"/>
              <a:gd name="connsiteX10897" fmla="*/ 830830 w 1807195"/>
              <a:gd name="connsiteY10897" fmla="*/ 328478 h 1503200"/>
              <a:gd name="connsiteX10898" fmla="*/ 826976 w 1807195"/>
              <a:gd name="connsiteY10898" fmla="*/ 329838 h 1503200"/>
              <a:gd name="connsiteX10899" fmla="*/ 821762 w 1807195"/>
              <a:gd name="connsiteY10899" fmla="*/ 332672 h 1503200"/>
              <a:gd name="connsiteX10900" fmla="*/ 820515 w 1807195"/>
              <a:gd name="connsiteY10900" fmla="*/ 334939 h 1503200"/>
              <a:gd name="connsiteX10901" fmla="*/ 820855 w 1807195"/>
              <a:gd name="connsiteY10901" fmla="*/ 335846 h 1503200"/>
              <a:gd name="connsiteX10902" fmla="*/ 821989 w 1807195"/>
              <a:gd name="connsiteY10902" fmla="*/ 336752 h 1503200"/>
              <a:gd name="connsiteX10903" fmla="*/ 825502 w 1807195"/>
              <a:gd name="connsiteY10903" fmla="*/ 338679 h 1503200"/>
              <a:gd name="connsiteX10904" fmla="*/ 835250 w 1807195"/>
              <a:gd name="connsiteY10904" fmla="*/ 340379 h 1503200"/>
              <a:gd name="connsiteX10905" fmla="*/ 837177 w 1807195"/>
              <a:gd name="connsiteY10905" fmla="*/ 341173 h 1503200"/>
              <a:gd name="connsiteX10906" fmla="*/ 839331 w 1807195"/>
              <a:gd name="connsiteY10906" fmla="*/ 342533 h 1503200"/>
              <a:gd name="connsiteX10907" fmla="*/ 839331 w 1807195"/>
              <a:gd name="connsiteY10907" fmla="*/ 343100 h 1503200"/>
              <a:gd name="connsiteX10908" fmla="*/ 837970 w 1807195"/>
              <a:gd name="connsiteY10908" fmla="*/ 343440 h 1503200"/>
              <a:gd name="connsiteX10909" fmla="*/ 831510 w 1807195"/>
              <a:gd name="connsiteY10909" fmla="*/ 344347 h 1503200"/>
              <a:gd name="connsiteX10910" fmla="*/ 830376 w 1807195"/>
              <a:gd name="connsiteY10910" fmla="*/ 345027 h 1503200"/>
              <a:gd name="connsiteX10911" fmla="*/ 830376 w 1807195"/>
              <a:gd name="connsiteY10911" fmla="*/ 345707 h 1503200"/>
              <a:gd name="connsiteX10912" fmla="*/ 835137 w 1807195"/>
              <a:gd name="connsiteY10912" fmla="*/ 347747 h 1503200"/>
              <a:gd name="connsiteX10913" fmla="*/ 838877 w 1807195"/>
              <a:gd name="connsiteY10913" fmla="*/ 347747 h 1503200"/>
              <a:gd name="connsiteX10914" fmla="*/ 842618 w 1807195"/>
              <a:gd name="connsiteY10914" fmla="*/ 349107 h 1503200"/>
              <a:gd name="connsiteX10915" fmla="*/ 848285 w 1807195"/>
              <a:gd name="connsiteY10915" fmla="*/ 350127 h 1503200"/>
              <a:gd name="connsiteX10916" fmla="*/ 843184 w 1807195"/>
              <a:gd name="connsiteY10916" fmla="*/ 350694 h 1503200"/>
              <a:gd name="connsiteX10917" fmla="*/ 838877 w 1807195"/>
              <a:gd name="connsiteY10917" fmla="*/ 350354 h 1503200"/>
              <a:gd name="connsiteX10918" fmla="*/ 837177 w 1807195"/>
              <a:gd name="connsiteY10918" fmla="*/ 350581 h 1503200"/>
              <a:gd name="connsiteX10919" fmla="*/ 836610 w 1807195"/>
              <a:gd name="connsiteY10919" fmla="*/ 351374 h 1503200"/>
              <a:gd name="connsiteX10920" fmla="*/ 837857 w 1807195"/>
              <a:gd name="connsiteY10920" fmla="*/ 353641 h 1503200"/>
              <a:gd name="connsiteX10921" fmla="*/ 839331 w 1807195"/>
              <a:gd name="connsiteY10921" fmla="*/ 355341 h 1503200"/>
              <a:gd name="connsiteX10922" fmla="*/ 845225 w 1807195"/>
              <a:gd name="connsiteY10922" fmla="*/ 358515 h 1503200"/>
              <a:gd name="connsiteX10923" fmla="*/ 844998 w 1807195"/>
              <a:gd name="connsiteY10923" fmla="*/ 359308 h 1503200"/>
              <a:gd name="connsiteX10924" fmla="*/ 843524 w 1807195"/>
              <a:gd name="connsiteY10924" fmla="*/ 359988 h 1503200"/>
              <a:gd name="connsiteX10925" fmla="*/ 841711 w 1807195"/>
              <a:gd name="connsiteY10925" fmla="*/ 359988 h 1503200"/>
              <a:gd name="connsiteX10926" fmla="*/ 838537 w 1807195"/>
              <a:gd name="connsiteY10926" fmla="*/ 359422 h 1503200"/>
              <a:gd name="connsiteX10927" fmla="*/ 836837 w 1807195"/>
              <a:gd name="connsiteY10927" fmla="*/ 358515 h 1503200"/>
              <a:gd name="connsiteX10928" fmla="*/ 834230 w 1807195"/>
              <a:gd name="connsiteY10928" fmla="*/ 356361 h 1503200"/>
              <a:gd name="connsiteX10929" fmla="*/ 820515 w 1807195"/>
              <a:gd name="connsiteY10929" fmla="*/ 347294 h 1503200"/>
              <a:gd name="connsiteX10930" fmla="*/ 817341 w 1807195"/>
              <a:gd name="connsiteY10930" fmla="*/ 345593 h 1503200"/>
              <a:gd name="connsiteX10931" fmla="*/ 816548 w 1807195"/>
              <a:gd name="connsiteY10931" fmla="*/ 344347 h 1503200"/>
              <a:gd name="connsiteX10932" fmla="*/ 816548 w 1807195"/>
              <a:gd name="connsiteY10932" fmla="*/ 342760 h 1503200"/>
              <a:gd name="connsiteX10933" fmla="*/ 815641 w 1807195"/>
              <a:gd name="connsiteY10933" fmla="*/ 341060 h 1503200"/>
              <a:gd name="connsiteX10934" fmla="*/ 811561 w 1807195"/>
              <a:gd name="connsiteY10934" fmla="*/ 338112 h 1503200"/>
              <a:gd name="connsiteX10935" fmla="*/ 809974 w 1807195"/>
              <a:gd name="connsiteY10935" fmla="*/ 337432 h 1503200"/>
              <a:gd name="connsiteX10936" fmla="*/ 804646 w 1807195"/>
              <a:gd name="connsiteY10936" fmla="*/ 336186 h 1503200"/>
              <a:gd name="connsiteX10937" fmla="*/ 802380 w 1807195"/>
              <a:gd name="connsiteY10937" fmla="*/ 336186 h 1503200"/>
              <a:gd name="connsiteX10938" fmla="*/ 800906 w 1807195"/>
              <a:gd name="connsiteY10938" fmla="*/ 336752 h 1503200"/>
              <a:gd name="connsiteX10939" fmla="*/ 798752 w 1807195"/>
              <a:gd name="connsiteY10939" fmla="*/ 338566 h 1503200"/>
              <a:gd name="connsiteX10940" fmla="*/ 795919 w 1807195"/>
              <a:gd name="connsiteY10940" fmla="*/ 341626 h 1503200"/>
              <a:gd name="connsiteX10941" fmla="*/ 795239 w 1807195"/>
              <a:gd name="connsiteY10941" fmla="*/ 343780 h 1503200"/>
              <a:gd name="connsiteX10942" fmla="*/ 798299 w 1807195"/>
              <a:gd name="connsiteY10942" fmla="*/ 345707 h 1503200"/>
              <a:gd name="connsiteX10943" fmla="*/ 799886 w 1807195"/>
              <a:gd name="connsiteY10943" fmla="*/ 346160 h 1503200"/>
              <a:gd name="connsiteX10944" fmla="*/ 807140 w 1807195"/>
              <a:gd name="connsiteY10944" fmla="*/ 346160 h 1503200"/>
              <a:gd name="connsiteX10945" fmla="*/ 807707 w 1807195"/>
              <a:gd name="connsiteY10945" fmla="*/ 346954 h 1503200"/>
              <a:gd name="connsiteX10946" fmla="*/ 802720 w 1807195"/>
              <a:gd name="connsiteY10946" fmla="*/ 350014 h 1503200"/>
              <a:gd name="connsiteX10947" fmla="*/ 800906 w 1807195"/>
              <a:gd name="connsiteY10947" fmla="*/ 352281 h 1503200"/>
              <a:gd name="connsiteX10948" fmla="*/ 800679 w 1807195"/>
              <a:gd name="connsiteY10948" fmla="*/ 353074 h 1503200"/>
              <a:gd name="connsiteX10949" fmla="*/ 801700 w 1807195"/>
              <a:gd name="connsiteY10949" fmla="*/ 355001 h 1503200"/>
              <a:gd name="connsiteX10950" fmla="*/ 803853 w 1807195"/>
              <a:gd name="connsiteY10950" fmla="*/ 356475 h 1503200"/>
              <a:gd name="connsiteX10951" fmla="*/ 809747 w 1807195"/>
              <a:gd name="connsiteY10951" fmla="*/ 357155 h 1503200"/>
              <a:gd name="connsiteX10952" fmla="*/ 808160 w 1807195"/>
              <a:gd name="connsiteY10952" fmla="*/ 359308 h 1503200"/>
              <a:gd name="connsiteX10953" fmla="*/ 808160 w 1807195"/>
              <a:gd name="connsiteY10953" fmla="*/ 360442 h 1503200"/>
              <a:gd name="connsiteX10954" fmla="*/ 808954 w 1807195"/>
              <a:gd name="connsiteY10954" fmla="*/ 362029 h 1503200"/>
              <a:gd name="connsiteX10955" fmla="*/ 810087 w 1807195"/>
              <a:gd name="connsiteY10955" fmla="*/ 363615 h 1503200"/>
              <a:gd name="connsiteX10956" fmla="*/ 812694 w 1807195"/>
              <a:gd name="connsiteY10956" fmla="*/ 366222 h 1503200"/>
              <a:gd name="connsiteX10957" fmla="*/ 813261 w 1807195"/>
              <a:gd name="connsiteY10957" fmla="*/ 366449 h 1503200"/>
              <a:gd name="connsiteX10958" fmla="*/ 818361 w 1807195"/>
              <a:gd name="connsiteY10958" fmla="*/ 365656 h 1503200"/>
              <a:gd name="connsiteX10959" fmla="*/ 819155 w 1807195"/>
              <a:gd name="connsiteY10959" fmla="*/ 365882 h 1503200"/>
              <a:gd name="connsiteX10960" fmla="*/ 816208 w 1807195"/>
              <a:gd name="connsiteY10960" fmla="*/ 367469 h 1503200"/>
              <a:gd name="connsiteX10961" fmla="*/ 813261 w 1807195"/>
              <a:gd name="connsiteY10961" fmla="*/ 367696 h 1503200"/>
              <a:gd name="connsiteX10962" fmla="*/ 809974 w 1807195"/>
              <a:gd name="connsiteY10962" fmla="*/ 366676 h 1503200"/>
              <a:gd name="connsiteX10963" fmla="*/ 806347 w 1807195"/>
              <a:gd name="connsiteY10963" fmla="*/ 364409 h 1503200"/>
              <a:gd name="connsiteX10964" fmla="*/ 799319 w 1807195"/>
              <a:gd name="connsiteY10964" fmla="*/ 362142 h 1503200"/>
              <a:gd name="connsiteX10965" fmla="*/ 795239 w 1807195"/>
              <a:gd name="connsiteY10965" fmla="*/ 362595 h 1503200"/>
              <a:gd name="connsiteX10966" fmla="*/ 792632 w 1807195"/>
              <a:gd name="connsiteY10966" fmla="*/ 365429 h 1503200"/>
              <a:gd name="connsiteX10967" fmla="*/ 792972 w 1807195"/>
              <a:gd name="connsiteY10967" fmla="*/ 367016 h 1503200"/>
              <a:gd name="connsiteX10968" fmla="*/ 789685 w 1807195"/>
              <a:gd name="connsiteY10968" fmla="*/ 369963 h 1503200"/>
              <a:gd name="connsiteX10969" fmla="*/ 783224 w 1807195"/>
              <a:gd name="connsiteY10969" fmla="*/ 373250 h 1503200"/>
              <a:gd name="connsiteX10970" fmla="*/ 781751 w 1807195"/>
              <a:gd name="connsiteY10970" fmla="*/ 374950 h 1503200"/>
              <a:gd name="connsiteX10971" fmla="*/ 783791 w 1807195"/>
              <a:gd name="connsiteY10971" fmla="*/ 377444 h 1503200"/>
              <a:gd name="connsiteX10972" fmla="*/ 786058 w 1807195"/>
              <a:gd name="connsiteY10972" fmla="*/ 378804 h 1503200"/>
              <a:gd name="connsiteX10973" fmla="*/ 786964 w 1807195"/>
              <a:gd name="connsiteY10973" fmla="*/ 378804 h 1503200"/>
              <a:gd name="connsiteX10974" fmla="*/ 809067 w 1807195"/>
              <a:gd name="connsiteY10974" fmla="*/ 374610 h 1503200"/>
              <a:gd name="connsiteX10975" fmla="*/ 814281 w 1807195"/>
              <a:gd name="connsiteY10975" fmla="*/ 375403 h 1503200"/>
              <a:gd name="connsiteX10976" fmla="*/ 820515 w 1807195"/>
              <a:gd name="connsiteY10976" fmla="*/ 374043 h 1503200"/>
              <a:gd name="connsiteX10977" fmla="*/ 840691 w 1807195"/>
              <a:gd name="connsiteY10977" fmla="*/ 371323 h 1503200"/>
              <a:gd name="connsiteX10978" fmla="*/ 855426 w 1807195"/>
              <a:gd name="connsiteY10978" fmla="*/ 370530 h 1503200"/>
              <a:gd name="connsiteX10979" fmla="*/ 855086 w 1807195"/>
              <a:gd name="connsiteY10979" fmla="*/ 371890 h 1503200"/>
              <a:gd name="connsiteX10980" fmla="*/ 847265 w 1807195"/>
              <a:gd name="connsiteY10980" fmla="*/ 372456 h 1503200"/>
              <a:gd name="connsiteX10981" fmla="*/ 843864 w 1807195"/>
              <a:gd name="connsiteY10981" fmla="*/ 373477 h 1503200"/>
              <a:gd name="connsiteX10982" fmla="*/ 843524 w 1807195"/>
              <a:gd name="connsiteY10982" fmla="*/ 374383 h 1503200"/>
              <a:gd name="connsiteX10983" fmla="*/ 839557 w 1807195"/>
              <a:gd name="connsiteY10983" fmla="*/ 376310 h 1503200"/>
              <a:gd name="connsiteX10984" fmla="*/ 833096 w 1807195"/>
              <a:gd name="connsiteY10984" fmla="*/ 381071 h 1503200"/>
              <a:gd name="connsiteX10985" fmla="*/ 824255 w 1807195"/>
              <a:gd name="connsiteY10985" fmla="*/ 383564 h 1503200"/>
              <a:gd name="connsiteX10986" fmla="*/ 824255 w 1807195"/>
              <a:gd name="connsiteY10986" fmla="*/ 384131 h 1503200"/>
              <a:gd name="connsiteX10987" fmla="*/ 823915 w 1807195"/>
              <a:gd name="connsiteY10987" fmla="*/ 386285 h 1503200"/>
              <a:gd name="connsiteX10988" fmla="*/ 826296 w 1807195"/>
              <a:gd name="connsiteY10988" fmla="*/ 387418 h 1503200"/>
              <a:gd name="connsiteX10989" fmla="*/ 831396 w 1807195"/>
              <a:gd name="connsiteY10989" fmla="*/ 388892 h 1503200"/>
              <a:gd name="connsiteX10990" fmla="*/ 835817 w 1807195"/>
              <a:gd name="connsiteY10990" fmla="*/ 390819 h 1503200"/>
              <a:gd name="connsiteX10991" fmla="*/ 835817 w 1807195"/>
              <a:gd name="connsiteY10991" fmla="*/ 391272 h 1503200"/>
              <a:gd name="connsiteX10992" fmla="*/ 829356 w 1807195"/>
              <a:gd name="connsiteY10992" fmla="*/ 391952 h 1503200"/>
              <a:gd name="connsiteX10993" fmla="*/ 828903 w 1807195"/>
              <a:gd name="connsiteY10993" fmla="*/ 393312 h 1503200"/>
              <a:gd name="connsiteX10994" fmla="*/ 831510 w 1807195"/>
              <a:gd name="connsiteY10994" fmla="*/ 398753 h 1503200"/>
              <a:gd name="connsiteX10995" fmla="*/ 832870 w 1807195"/>
              <a:gd name="connsiteY10995" fmla="*/ 400453 h 1503200"/>
              <a:gd name="connsiteX10996" fmla="*/ 834003 w 1807195"/>
              <a:gd name="connsiteY10996" fmla="*/ 401360 h 1503200"/>
              <a:gd name="connsiteX10997" fmla="*/ 839897 w 1807195"/>
              <a:gd name="connsiteY10997" fmla="*/ 401587 h 1503200"/>
              <a:gd name="connsiteX10998" fmla="*/ 846471 w 1807195"/>
              <a:gd name="connsiteY10998" fmla="*/ 402380 h 1503200"/>
              <a:gd name="connsiteX10999" fmla="*/ 850665 w 1807195"/>
              <a:gd name="connsiteY10999" fmla="*/ 399773 h 1503200"/>
              <a:gd name="connsiteX11000" fmla="*/ 852592 w 1807195"/>
              <a:gd name="connsiteY11000" fmla="*/ 399546 h 1503200"/>
              <a:gd name="connsiteX11001" fmla="*/ 854292 w 1807195"/>
              <a:gd name="connsiteY11001" fmla="*/ 400566 h 1503200"/>
              <a:gd name="connsiteX11002" fmla="*/ 856106 w 1807195"/>
              <a:gd name="connsiteY11002" fmla="*/ 401020 h 1503200"/>
              <a:gd name="connsiteX11003" fmla="*/ 859053 w 1807195"/>
              <a:gd name="connsiteY11003" fmla="*/ 400793 h 1503200"/>
              <a:gd name="connsiteX11004" fmla="*/ 862680 w 1807195"/>
              <a:gd name="connsiteY11004" fmla="*/ 400793 h 1503200"/>
              <a:gd name="connsiteX11005" fmla="*/ 865400 w 1807195"/>
              <a:gd name="connsiteY11005" fmla="*/ 401473 h 1503200"/>
              <a:gd name="connsiteX11006" fmla="*/ 868121 w 1807195"/>
              <a:gd name="connsiteY11006" fmla="*/ 401473 h 1503200"/>
              <a:gd name="connsiteX11007" fmla="*/ 873675 w 1807195"/>
              <a:gd name="connsiteY11007" fmla="*/ 400340 h 1503200"/>
              <a:gd name="connsiteX11008" fmla="*/ 877188 w 1807195"/>
              <a:gd name="connsiteY11008" fmla="*/ 400340 h 1503200"/>
              <a:gd name="connsiteX11009" fmla="*/ 879795 w 1807195"/>
              <a:gd name="connsiteY11009" fmla="*/ 399773 h 1503200"/>
              <a:gd name="connsiteX11010" fmla="*/ 880589 w 1807195"/>
              <a:gd name="connsiteY11010" fmla="*/ 399093 h 1503200"/>
              <a:gd name="connsiteX11011" fmla="*/ 879795 w 1807195"/>
              <a:gd name="connsiteY11011" fmla="*/ 396826 h 1503200"/>
              <a:gd name="connsiteX11012" fmla="*/ 877982 w 1807195"/>
              <a:gd name="connsiteY11012" fmla="*/ 394899 h 1503200"/>
              <a:gd name="connsiteX11013" fmla="*/ 877642 w 1807195"/>
              <a:gd name="connsiteY11013" fmla="*/ 393879 h 1503200"/>
              <a:gd name="connsiteX11014" fmla="*/ 878095 w 1807195"/>
              <a:gd name="connsiteY11014" fmla="*/ 392859 h 1503200"/>
              <a:gd name="connsiteX11015" fmla="*/ 878548 w 1807195"/>
              <a:gd name="connsiteY11015" fmla="*/ 392859 h 1503200"/>
              <a:gd name="connsiteX11016" fmla="*/ 880022 w 1807195"/>
              <a:gd name="connsiteY11016" fmla="*/ 394899 h 1503200"/>
              <a:gd name="connsiteX11017" fmla="*/ 882629 w 1807195"/>
              <a:gd name="connsiteY11017" fmla="*/ 396259 h 1503200"/>
              <a:gd name="connsiteX11018" fmla="*/ 883536 w 1807195"/>
              <a:gd name="connsiteY11018" fmla="*/ 396486 h 1503200"/>
              <a:gd name="connsiteX11019" fmla="*/ 886143 w 1807195"/>
              <a:gd name="connsiteY11019" fmla="*/ 396033 h 1503200"/>
              <a:gd name="connsiteX11020" fmla="*/ 886483 w 1807195"/>
              <a:gd name="connsiteY11020" fmla="*/ 395012 h 1503200"/>
              <a:gd name="connsiteX11021" fmla="*/ 885576 w 1807195"/>
              <a:gd name="connsiteY11021" fmla="*/ 393199 h 1503200"/>
              <a:gd name="connsiteX11022" fmla="*/ 882516 w 1807195"/>
              <a:gd name="connsiteY11022" fmla="*/ 390139 h 1503200"/>
              <a:gd name="connsiteX11023" fmla="*/ 881949 w 1807195"/>
              <a:gd name="connsiteY11023" fmla="*/ 383224 h 1503200"/>
              <a:gd name="connsiteX11024" fmla="*/ 886596 w 1807195"/>
              <a:gd name="connsiteY11024" fmla="*/ 379144 h 1503200"/>
              <a:gd name="connsiteX11025" fmla="*/ 890450 w 1807195"/>
              <a:gd name="connsiteY11025" fmla="*/ 381297 h 1503200"/>
              <a:gd name="connsiteX11026" fmla="*/ 892490 w 1807195"/>
              <a:gd name="connsiteY11026" fmla="*/ 383111 h 1503200"/>
              <a:gd name="connsiteX11027" fmla="*/ 893057 w 1807195"/>
              <a:gd name="connsiteY11027" fmla="*/ 383111 h 1503200"/>
              <a:gd name="connsiteX11028" fmla="*/ 891583 w 1807195"/>
              <a:gd name="connsiteY11028" fmla="*/ 377104 h 1503200"/>
              <a:gd name="connsiteX11029" fmla="*/ 891583 w 1807195"/>
              <a:gd name="connsiteY11029" fmla="*/ 371663 h 1503200"/>
              <a:gd name="connsiteX11030" fmla="*/ 891017 w 1807195"/>
              <a:gd name="connsiteY11030" fmla="*/ 371096 h 1503200"/>
              <a:gd name="connsiteX11031" fmla="*/ 882402 w 1807195"/>
              <a:gd name="connsiteY11031" fmla="*/ 368716 h 1503200"/>
              <a:gd name="connsiteX11032" fmla="*/ 881835 w 1807195"/>
              <a:gd name="connsiteY11032" fmla="*/ 367696 h 1503200"/>
              <a:gd name="connsiteX11033" fmla="*/ 885803 w 1807195"/>
              <a:gd name="connsiteY11033" fmla="*/ 365769 h 1503200"/>
              <a:gd name="connsiteX11034" fmla="*/ 887729 w 1807195"/>
              <a:gd name="connsiteY11034" fmla="*/ 363615 h 1503200"/>
              <a:gd name="connsiteX11035" fmla="*/ 887729 w 1807195"/>
              <a:gd name="connsiteY11035" fmla="*/ 362369 h 1503200"/>
              <a:gd name="connsiteX11036" fmla="*/ 886709 w 1807195"/>
              <a:gd name="connsiteY11036" fmla="*/ 359648 h 1503200"/>
              <a:gd name="connsiteX11037" fmla="*/ 886709 w 1807195"/>
              <a:gd name="connsiteY11037" fmla="*/ 357835 h 1503200"/>
              <a:gd name="connsiteX11038" fmla="*/ 887503 w 1807195"/>
              <a:gd name="connsiteY11038" fmla="*/ 354548 h 1503200"/>
              <a:gd name="connsiteX11039" fmla="*/ 889203 w 1807195"/>
              <a:gd name="connsiteY11039" fmla="*/ 351941 h 1503200"/>
              <a:gd name="connsiteX11040" fmla="*/ 889203 w 1807195"/>
              <a:gd name="connsiteY11040" fmla="*/ 350581 h 1503200"/>
              <a:gd name="connsiteX11041" fmla="*/ 889203 w 1807195"/>
              <a:gd name="connsiteY11041" fmla="*/ 348654 h 1503200"/>
              <a:gd name="connsiteX11042" fmla="*/ 888296 w 1807195"/>
              <a:gd name="connsiteY11042" fmla="*/ 346727 h 1503200"/>
              <a:gd name="connsiteX11043" fmla="*/ 885576 w 1807195"/>
              <a:gd name="connsiteY11043" fmla="*/ 343100 h 1503200"/>
              <a:gd name="connsiteX11044" fmla="*/ 884896 w 1807195"/>
              <a:gd name="connsiteY11044" fmla="*/ 341626 h 1503200"/>
              <a:gd name="connsiteX11045" fmla="*/ 884896 w 1807195"/>
              <a:gd name="connsiteY11045" fmla="*/ 340379 h 1503200"/>
              <a:gd name="connsiteX11046" fmla="*/ 885689 w 1807195"/>
              <a:gd name="connsiteY11046" fmla="*/ 339246 h 1503200"/>
              <a:gd name="connsiteX11047" fmla="*/ 885916 w 1807195"/>
              <a:gd name="connsiteY11047" fmla="*/ 337659 h 1503200"/>
              <a:gd name="connsiteX11048" fmla="*/ 885689 w 1807195"/>
              <a:gd name="connsiteY11048" fmla="*/ 335619 h 1503200"/>
              <a:gd name="connsiteX11049" fmla="*/ 885123 w 1807195"/>
              <a:gd name="connsiteY11049" fmla="*/ 334259 h 1503200"/>
              <a:gd name="connsiteX11050" fmla="*/ 883422 w 1807195"/>
              <a:gd name="connsiteY11050" fmla="*/ 333239 h 1503200"/>
              <a:gd name="connsiteX11051" fmla="*/ 880135 w 1807195"/>
              <a:gd name="connsiteY11051" fmla="*/ 332559 h 1503200"/>
              <a:gd name="connsiteX11052" fmla="*/ 874581 w 1807195"/>
              <a:gd name="connsiteY11052" fmla="*/ 330632 h 1503200"/>
              <a:gd name="connsiteX11053" fmla="*/ 873561 w 1807195"/>
              <a:gd name="connsiteY11053" fmla="*/ 329612 h 1503200"/>
              <a:gd name="connsiteX11054" fmla="*/ 868687 w 1807195"/>
              <a:gd name="connsiteY11054" fmla="*/ 326438 h 1503200"/>
              <a:gd name="connsiteX11055" fmla="*/ 864947 w 1807195"/>
              <a:gd name="connsiteY11055" fmla="*/ 325191 h 1503200"/>
              <a:gd name="connsiteX11056" fmla="*/ 860186 w 1807195"/>
              <a:gd name="connsiteY11056" fmla="*/ 327571 h 1503200"/>
              <a:gd name="connsiteX11057" fmla="*/ 858486 w 1807195"/>
              <a:gd name="connsiteY11057" fmla="*/ 328931 h 1503200"/>
              <a:gd name="connsiteX11058" fmla="*/ 1268234 w 1807195"/>
              <a:gd name="connsiteY11058" fmla="*/ 349674 h 1503200"/>
              <a:gd name="connsiteX11059" fmla="*/ 1264720 w 1807195"/>
              <a:gd name="connsiteY11059" fmla="*/ 352054 h 1503200"/>
              <a:gd name="connsiteX11060" fmla="*/ 1260526 w 1807195"/>
              <a:gd name="connsiteY11060" fmla="*/ 355795 h 1503200"/>
              <a:gd name="connsiteX11061" fmla="*/ 1257012 w 1807195"/>
              <a:gd name="connsiteY11061" fmla="*/ 358175 h 1503200"/>
              <a:gd name="connsiteX11062" fmla="*/ 1253952 w 1807195"/>
              <a:gd name="connsiteY11062" fmla="*/ 361575 h 1503200"/>
              <a:gd name="connsiteX11063" fmla="*/ 1255199 w 1807195"/>
              <a:gd name="connsiteY11063" fmla="*/ 363389 h 1503200"/>
              <a:gd name="connsiteX11064" fmla="*/ 1257126 w 1807195"/>
              <a:gd name="connsiteY11064" fmla="*/ 364182 h 1503200"/>
              <a:gd name="connsiteX11065" fmla="*/ 1260979 w 1807195"/>
              <a:gd name="connsiteY11065" fmla="*/ 363955 h 1503200"/>
              <a:gd name="connsiteX11066" fmla="*/ 1265740 w 1807195"/>
              <a:gd name="connsiteY11066" fmla="*/ 362255 h 1503200"/>
              <a:gd name="connsiteX11067" fmla="*/ 1267213 w 1807195"/>
              <a:gd name="connsiteY11067" fmla="*/ 362255 h 1503200"/>
              <a:gd name="connsiteX11068" fmla="*/ 1266987 w 1807195"/>
              <a:gd name="connsiteY11068" fmla="*/ 359762 h 1503200"/>
              <a:gd name="connsiteX11069" fmla="*/ 1266987 w 1807195"/>
              <a:gd name="connsiteY11069" fmla="*/ 357041 h 1503200"/>
              <a:gd name="connsiteX11070" fmla="*/ 1269367 w 1807195"/>
              <a:gd name="connsiteY11070" fmla="*/ 355228 h 1503200"/>
              <a:gd name="connsiteX11071" fmla="*/ 1271407 w 1807195"/>
              <a:gd name="connsiteY11071" fmla="*/ 351601 h 1503200"/>
              <a:gd name="connsiteX11072" fmla="*/ 1269707 w 1807195"/>
              <a:gd name="connsiteY11072" fmla="*/ 350354 h 1503200"/>
              <a:gd name="connsiteX11073" fmla="*/ 1268007 w 1807195"/>
              <a:gd name="connsiteY11073" fmla="*/ 349787 h 1503200"/>
              <a:gd name="connsiteX11074" fmla="*/ 264664 w 1807195"/>
              <a:gd name="connsiteY11074" fmla="*/ 1233436 h 1503200"/>
              <a:gd name="connsiteX11075" fmla="*/ 265911 w 1807195"/>
              <a:gd name="connsiteY11075" fmla="*/ 1233890 h 1503200"/>
              <a:gd name="connsiteX11076" fmla="*/ 266704 w 1807195"/>
              <a:gd name="connsiteY11076" fmla="*/ 1233890 h 1503200"/>
              <a:gd name="connsiteX11077" fmla="*/ 267044 w 1807195"/>
              <a:gd name="connsiteY11077" fmla="*/ 1233436 h 1503200"/>
              <a:gd name="connsiteX11078" fmla="*/ 267271 w 1807195"/>
              <a:gd name="connsiteY11078" fmla="*/ 1232529 h 1503200"/>
              <a:gd name="connsiteX11079" fmla="*/ 267271 w 1807195"/>
              <a:gd name="connsiteY11079" fmla="*/ 1230262 h 1503200"/>
              <a:gd name="connsiteX11080" fmla="*/ 266931 w 1807195"/>
              <a:gd name="connsiteY11080" fmla="*/ 1229696 h 1503200"/>
              <a:gd name="connsiteX11081" fmla="*/ 265797 w 1807195"/>
              <a:gd name="connsiteY11081" fmla="*/ 1227656 h 1503200"/>
              <a:gd name="connsiteX11082" fmla="*/ 265571 w 1807195"/>
              <a:gd name="connsiteY11082" fmla="*/ 1226749 h 1503200"/>
              <a:gd name="connsiteX11083" fmla="*/ 264891 w 1807195"/>
              <a:gd name="connsiteY11083" fmla="*/ 1226749 h 1503200"/>
              <a:gd name="connsiteX11084" fmla="*/ 263077 w 1807195"/>
              <a:gd name="connsiteY11084" fmla="*/ 1227882 h 1503200"/>
              <a:gd name="connsiteX11085" fmla="*/ 262624 w 1807195"/>
              <a:gd name="connsiteY11085" fmla="*/ 1228449 h 1503200"/>
              <a:gd name="connsiteX11086" fmla="*/ 262624 w 1807195"/>
              <a:gd name="connsiteY11086" fmla="*/ 1229016 h 1503200"/>
              <a:gd name="connsiteX11087" fmla="*/ 263644 w 1807195"/>
              <a:gd name="connsiteY11087" fmla="*/ 1232416 h 1503200"/>
              <a:gd name="connsiteX11088" fmla="*/ 264664 w 1807195"/>
              <a:gd name="connsiteY11088" fmla="*/ 1233550 h 1503200"/>
              <a:gd name="connsiteX11089" fmla="*/ 1048681 w 1807195"/>
              <a:gd name="connsiteY11089" fmla="*/ 289940 h 1503200"/>
              <a:gd name="connsiteX11090" fmla="*/ 1046188 w 1807195"/>
              <a:gd name="connsiteY11090" fmla="*/ 287673 h 1503200"/>
              <a:gd name="connsiteX11091" fmla="*/ 1039387 w 1807195"/>
              <a:gd name="connsiteY11091" fmla="*/ 282799 h 1503200"/>
              <a:gd name="connsiteX11092" fmla="*/ 1034286 w 1807195"/>
              <a:gd name="connsiteY11092" fmla="*/ 281213 h 1503200"/>
              <a:gd name="connsiteX11093" fmla="*/ 1029072 w 1807195"/>
              <a:gd name="connsiteY11093" fmla="*/ 280306 h 1503200"/>
              <a:gd name="connsiteX11094" fmla="*/ 1025672 w 1807195"/>
              <a:gd name="connsiteY11094" fmla="*/ 279966 h 1503200"/>
              <a:gd name="connsiteX11095" fmla="*/ 1022045 w 1807195"/>
              <a:gd name="connsiteY11095" fmla="*/ 280532 h 1503200"/>
              <a:gd name="connsiteX11096" fmla="*/ 1020231 w 1807195"/>
              <a:gd name="connsiteY11096" fmla="*/ 281439 h 1503200"/>
              <a:gd name="connsiteX11097" fmla="*/ 1019438 w 1807195"/>
              <a:gd name="connsiteY11097" fmla="*/ 282233 h 1503200"/>
              <a:gd name="connsiteX11098" fmla="*/ 1018758 w 1807195"/>
              <a:gd name="connsiteY11098" fmla="*/ 284613 h 1503200"/>
              <a:gd name="connsiteX11099" fmla="*/ 1018758 w 1807195"/>
              <a:gd name="connsiteY11099" fmla="*/ 288127 h 1503200"/>
              <a:gd name="connsiteX11100" fmla="*/ 1018871 w 1807195"/>
              <a:gd name="connsiteY11100" fmla="*/ 290734 h 1503200"/>
              <a:gd name="connsiteX11101" fmla="*/ 1019438 w 1807195"/>
              <a:gd name="connsiteY11101" fmla="*/ 292547 h 1503200"/>
              <a:gd name="connsiteX11102" fmla="*/ 1022612 w 1807195"/>
              <a:gd name="connsiteY11102" fmla="*/ 295268 h 1503200"/>
              <a:gd name="connsiteX11103" fmla="*/ 1038254 w 1807195"/>
              <a:gd name="connsiteY11103" fmla="*/ 300708 h 1503200"/>
              <a:gd name="connsiteX11104" fmla="*/ 1040974 w 1807195"/>
              <a:gd name="connsiteY11104" fmla="*/ 300708 h 1503200"/>
              <a:gd name="connsiteX11105" fmla="*/ 1046301 w 1807195"/>
              <a:gd name="connsiteY11105" fmla="*/ 298101 h 1503200"/>
              <a:gd name="connsiteX11106" fmla="*/ 1048115 w 1807195"/>
              <a:gd name="connsiteY11106" fmla="*/ 296968 h 1503200"/>
              <a:gd name="connsiteX11107" fmla="*/ 1048795 w 1807195"/>
              <a:gd name="connsiteY11107" fmla="*/ 296174 h 1503200"/>
              <a:gd name="connsiteX11108" fmla="*/ 1049135 w 1807195"/>
              <a:gd name="connsiteY11108" fmla="*/ 294814 h 1503200"/>
              <a:gd name="connsiteX11109" fmla="*/ 1049135 w 1807195"/>
              <a:gd name="connsiteY11109" fmla="*/ 293001 h 1503200"/>
              <a:gd name="connsiteX11110" fmla="*/ 1048681 w 1807195"/>
              <a:gd name="connsiteY11110" fmla="*/ 289940 h 1503200"/>
              <a:gd name="connsiteX11111" fmla="*/ 1495040 w 1807195"/>
              <a:gd name="connsiteY11111" fmla="*/ 622499 h 1503200"/>
              <a:gd name="connsiteX11112" fmla="*/ 1493453 w 1807195"/>
              <a:gd name="connsiteY11112" fmla="*/ 622499 h 1503200"/>
              <a:gd name="connsiteX11113" fmla="*/ 1491299 w 1807195"/>
              <a:gd name="connsiteY11113" fmla="*/ 623519 h 1503200"/>
              <a:gd name="connsiteX11114" fmla="*/ 1488692 w 1807195"/>
              <a:gd name="connsiteY11114" fmla="*/ 625106 h 1503200"/>
              <a:gd name="connsiteX11115" fmla="*/ 1489032 w 1807195"/>
              <a:gd name="connsiteY11115" fmla="*/ 626579 h 1503200"/>
              <a:gd name="connsiteX11116" fmla="*/ 1494360 w 1807195"/>
              <a:gd name="connsiteY11116" fmla="*/ 628393 h 1503200"/>
              <a:gd name="connsiteX11117" fmla="*/ 1494926 w 1807195"/>
              <a:gd name="connsiteY11117" fmla="*/ 628166 h 1503200"/>
              <a:gd name="connsiteX11118" fmla="*/ 1496400 w 1807195"/>
              <a:gd name="connsiteY11118" fmla="*/ 626126 h 1503200"/>
              <a:gd name="connsiteX11119" fmla="*/ 1498213 w 1807195"/>
              <a:gd name="connsiteY11119" fmla="*/ 624539 h 1503200"/>
              <a:gd name="connsiteX11120" fmla="*/ 1496740 w 1807195"/>
              <a:gd name="connsiteY11120" fmla="*/ 622839 h 1503200"/>
              <a:gd name="connsiteX11121" fmla="*/ 1495153 w 1807195"/>
              <a:gd name="connsiteY11121" fmla="*/ 622612 h 1503200"/>
              <a:gd name="connsiteX11122" fmla="*/ 1602039 w 1807195"/>
              <a:gd name="connsiteY11122" fmla="*/ 722810 h 1503200"/>
              <a:gd name="connsiteX11123" fmla="*/ 1606119 w 1807195"/>
              <a:gd name="connsiteY11123" fmla="*/ 719863 h 1503200"/>
              <a:gd name="connsiteX11124" fmla="*/ 1607933 w 1807195"/>
              <a:gd name="connsiteY11124" fmla="*/ 718163 h 1503200"/>
              <a:gd name="connsiteX11125" fmla="*/ 1607479 w 1807195"/>
              <a:gd name="connsiteY11125" fmla="*/ 717823 h 1503200"/>
              <a:gd name="connsiteX11126" fmla="*/ 1606346 w 1807195"/>
              <a:gd name="connsiteY11126" fmla="*/ 717823 h 1503200"/>
              <a:gd name="connsiteX11127" fmla="*/ 1603172 w 1807195"/>
              <a:gd name="connsiteY11127" fmla="*/ 718277 h 1503200"/>
              <a:gd name="connsiteX11128" fmla="*/ 1602379 w 1807195"/>
              <a:gd name="connsiteY11128" fmla="*/ 719297 h 1503200"/>
              <a:gd name="connsiteX11129" fmla="*/ 1600452 w 1807195"/>
              <a:gd name="connsiteY11129" fmla="*/ 720657 h 1503200"/>
              <a:gd name="connsiteX11130" fmla="*/ 1599092 w 1807195"/>
              <a:gd name="connsiteY11130" fmla="*/ 722130 h 1503200"/>
              <a:gd name="connsiteX11131" fmla="*/ 1598185 w 1807195"/>
              <a:gd name="connsiteY11131" fmla="*/ 722470 h 1503200"/>
              <a:gd name="connsiteX11132" fmla="*/ 1599545 w 1807195"/>
              <a:gd name="connsiteY11132" fmla="*/ 723717 h 1503200"/>
              <a:gd name="connsiteX11133" fmla="*/ 1602039 w 1807195"/>
              <a:gd name="connsiteY11133" fmla="*/ 722697 h 1503200"/>
              <a:gd name="connsiteX11134" fmla="*/ 877188 w 1807195"/>
              <a:gd name="connsiteY11134" fmla="*/ 235307 h 1503200"/>
              <a:gd name="connsiteX11135" fmla="*/ 877868 w 1807195"/>
              <a:gd name="connsiteY11135" fmla="*/ 236667 h 1503200"/>
              <a:gd name="connsiteX11136" fmla="*/ 872654 w 1807195"/>
              <a:gd name="connsiteY11136" fmla="*/ 238594 h 1503200"/>
              <a:gd name="connsiteX11137" fmla="*/ 872654 w 1807195"/>
              <a:gd name="connsiteY11137" fmla="*/ 239501 h 1503200"/>
              <a:gd name="connsiteX11138" fmla="*/ 872654 w 1807195"/>
              <a:gd name="connsiteY11138" fmla="*/ 240521 h 1503200"/>
              <a:gd name="connsiteX11139" fmla="*/ 873561 w 1807195"/>
              <a:gd name="connsiteY11139" fmla="*/ 242448 h 1503200"/>
              <a:gd name="connsiteX11140" fmla="*/ 874015 w 1807195"/>
              <a:gd name="connsiteY11140" fmla="*/ 242901 h 1503200"/>
              <a:gd name="connsiteX11141" fmla="*/ 876848 w 1807195"/>
              <a:gd name="connsiteY11141" fmla="*/ 244148 h 1503200"/>
              <a:gd name="connsiteX11142" fmla="*/ 877755 w 1807195"/>
              <a:gd name="connsiteY11142" fmla="*/ 244942 h 1503200"/>
              <a:gd name="connsiteX11143" fmla="*/ 878208 w 1807195"/>
              <a:gd name="connsiteY11143" fmla="*/ 247889 h 1503200"/>
              <a:gd name="connsiteX11144" fmla="*/ 882402 w 1807195"/>
              <a:gd name="connsiteY11144" fmla="*/ 250949 h 1503200"/>
              <a:gd name="connsiteX11145" fmla="*/ 882856 w 1807195"/>
              <a:gd name="connsiteY11145" fmla="*/ 252423 h 1503200"/>
              <a:gd name="connsiteX11146" fmla="*/ 893057 w 1807195"/>
              <a:gd name="connsiteY11146" fmla="*/ 253783 h 1503200"/>
              <a:gd name="connsiteX11147" fmla="*/ 899064 w 1807195"/>
              <a:gd name="connsiteY11147" fmla="*/ 255936 h 1503200"/>
              <a:gd name="connsiteX11148" fmla="*/ 900764 w 1807195"/>
              <a:gd name="connsiteY11148" fmla="*/ 256163 h 1503200"/>
              <a:gd name="connsiteX11149" fmla="*/ 900538 w 1807195"/>
              <a:gd name="connsiteY11149" fmla="*/ 256730 h 1503200"/>
              <a:gd name="connsiteX11150" fmla="*/ 898837 w 1807195"/>
              <a:gd name="connsiteY11150" fmla="*/ 257750 h 1503200"/>
              <a:gd name="connsiteX11151" fmla="*/ 894984 w 1807195"/>
              <a:gd name="connsiteY11151" fmla="*/ 258430 h 1503200"/>
              <a:gd name="connsiteX11152" fmla="*/ 886143 w 1807195"/>
              <a:gd name="connsiteY11152" fmla="*/ 258997 h 1503200"/>
              <a:gd name="connsiteX11153" fmla="*/ 886369 w 1807195"/>
              <a:gd name="connsiteY11153" fmla="*/ 259903 h 1503200"/>
              <a:gd name="connsiteX11154" fmla="*/ 886936 w 1807195"/>
              <a:gd name="connsiteY11154" fmla="*/ 260924 h 1503200"/>
              <a:gd name="connsiteX11155" fmla="*/ 890903 w 1807195"/>
              <a:gd name="connsiteY11155" fmla="*/ 264211 h 1503200"/>
              <a:gd name="connsiteX11156" fmla="*/ 897704 w 1807195"/>
              <a:gd name="connsiteY11156" fmla="*/ 266591 h 1503200"/>
              <a:gd name="connsiteX11157" fmla="*/ 899177 w 1807195"/>
              <a:gd name="connsiteY11157" fmla="*/ 267838 h 1503200"/>
              <a:gd name="connsiteX11158" fmla="*/ 898497 w 1807195"/>
              <a:gd name="connsiteY11158" fmla="*/ 269085 h 1503200"/>
              <a:gd name="connsiteX11159" fmla="*/ 898271 w 1807195"/>
              <a:gd name="connsiteY11159" fmla="*/ 270105 h 1503200"/>
              <a:gd name="connsiteX11160" fmla="*/ 898724 w 1807195"/>
              <a:gd name="connsiteY11160" fmla="*/ 271578 h 1503200"/>
              <a:gd name="connsiteX11161" fmla="*/ 899744 w 1807195"/>
              <a:gd name="connsiteY11161" fmla="*/ 272598 h 1503200"/>
              <a:gd name="connsiteX11162" fmla="*/ 902918 w 1807195"/>
              <a:gd name="connsiteY11162" fmla="*/ 272372 h 1503200"/>
              <a:gd name="connsiteX11163" fmla="*/ 907678 w 1807195"/>
              <a:gd name="connsiteY11163" fmla="*/ 270558 h 1503200"/>
              <a:gd name="connsiteX11164" fmla="*/ 910285 w 1807195"/>
              <a:gd name="connsiteY11164" fmla="*/ 269425 h 1503200"/>
              <a:gd name="connsiteX11165" fmla="*/ 919807 w 1807195"/>
              <a:gd name="connsiteY11165" fmla="*/ 268744 h 1503200"/>
              <a:gd name="connsiteX11166" fmla="*/ 926834 w 1807195"/>
              <a:gd name="connsiteY11166" fmla="*/ 266931 h 1503200"/>
              <a:gd name="connsiteX11167" fmla="*/ 931368 w 1807195"/>
              <a:gd name="connsiteY11167" fmla="*/ 265117 h 1503200"/>
              <a:gd name="connsiteX11168" fmla="*/ 933068 w 1807195"/>
              <a:gd name="connsiteY11168" fmla="*/ 264777 h 1503200"/>
              <a:gd name="connsiteX11169" fmla="*/ 936582 w 1807195"/>
              <a:gd name="connsiteY11169" fmla="*/ 264777 h 1503200"/>
              <a:gd name="connsiteX11170" fmla="*/ 938849 w 1807195"/>
              <a:gd name="connsiteY11170" fmla="*/ 263757 h 1503200"/>
              <a:gd name="connsiteX11171" fmla="*/ 942022 w 1807195"/>
              <a:gd name="connsiteY11171" fmla="*/ 259790 h 1503200"/>
              <a:gd name="connsiteX11172" fmla="*/ 942022 w 1807195"/>
              <a:gd name="connsiteY11172" fmla="*/ 258317 h 1503200"/>
              <a:gd name="connsiteX11173" fmla="*/ 940889 w 1807195"/>
              <a:gd name="connsiteY11173" fmla="*/ 256843 h 1503200"/>
              <a:gd name="connsiteX11174" fmla="*/ 938509 w 1807195"/>
              <a:gd name="connsiteY11174" fmla="*/ 254803 h 1503200"/>
              <a:gd name="connsiteX11175" fmla="*/ 933862 w 1807195"/>
              <a:gd name="connsiteY11175" fmla="*/ 252536 h 1503200"/>
              <a:gd name="connsiteX11176" fmla="*/ 935108 w 1807195"/>
              <a:gd name="connsiteY11176" fmla="*/ 250722 h 1503200"/>
              <a:gd name="connsiteX11177" fmla="*/ 940322 w 1807195"/>
              <a:gd name="connsiteY11177" fmla="*/ 248342 h 1503200"/>
              <a:gd name="connsiteX11178" fmla="*/ 942929 w 1807195"/>
              <a:gd name="connsiteY11178" fmla="*/ 246755 h 1503200"/>
              <a:gd name="connsiteX11179" fmla="*/ 942929 w 1807195"/>
              <a:gd name="connsiteY11179" fmla="*/ 246075 h 1503200"/>
              <a:gd name="connsiteX11180" fmla="*/ 942363 w 1807195"/>
              <a:gd name="connsiteY11180" fmla="*/ 244602 h 1503200"/>
              <a:gd name="connsiteX11181" fmla="*/ 939982 w 1807195"/>
              <a:gd name="connsiteY11181" fmla="*/ 242675 h 1503200"/>
              <a:gd name="connsiteX11182" fmla="*/ 932161 w 1807195"/>
              <a:gd name="connsiteY11182" fmla="*/ 239388 h 1503200"/>
              <a:gd name="connsiteX11183" fmla="*/ 929101 w 1807195"/>
              <a:gd name="connsiteY11183" fmla="*/ 238481 h 1503200"/>
              <a:gd name="connsiteX11184" fmla="*/ 920713 w 1807195"/>
              <a:gd name="connsiteY11184" fmla="*/ 239048 h 1503200"/>
              <a:gd name="connsiteX11185" fmla="*/ 915839 w 1807195"/>
              <a:gd name="connsiteY11185" fmla="*/ 237801 h 1503200"/>
              <a:gd name="connsiteX11186" fmla="*/ 914819 w 1807195"/>
              <a:gd name="connsiteY11186" fmla="*/ 236894 h 1503200"/>
              <a:gd name="connsiteX11187" fmla="*/ 915159 w 1807195"/>
              <a:gd name="connsiteY11187" fmla="*/ 235874 h 1503200"/>
              <a:gd name="connsiteX11188" fmla="*/ 914706 w 1807195"/>
              <a:gd name="connsiteY11188" fmla="*/ 234854 h 1503200"/>
              <a:gd name="connsiteX11189" fmla="*/ 910399 w 1807195"/>
              <a:gd name="connsiteY11189" fmla="*/ 231453 h 1503200"/>
              <a:gd name="connsiteX11190" fmla="*/ 908132 w 1807195"/>
              <a:gd name="connsiteY11190" fmla="*/ 230433 h 1503200"/>
              <a:gd name="connsiteX11191" fmla="*/ 900991 w 1807195"/>
              <a:gd name="connsiteY11191" fmla="*/ 228847 h 1503200"/>
              <a:gd name="connsiteX11192" fmla="*/ 896230 w 1807195"/>
              <a:gd name="connsiteY11192" fmla="*/ 227033 h 1503200"/>
              <a:gd name="connsiteX11193" fmla="*/ 891923 w 1807195"/>
              <a:gd name="connsiteY11193" fmla="*/ 225786 h 1503200"/>
              <a:gd name="connsiteX11194" fmla="*/ 887503 w 1807195"/>
              <a:gd name="connsiteY11194" fmla="*/ 225106 h 1503200"/>
              <a:gd name="connsiteX11195" fmla="*/ 878322 w 1807195"/>
              <a:gd name="connsiteY11195" fmla="*/ 224653 h 1503200"/>
              <a:gd name="connsiteX11196" fmla="*/ 874808 w 1807195"/>
              <a:gd name="connsiteY11196" fmla="*/ 224653 h 1503200"/>
              <a:gd name="connsiteX11197" fmla="*/ 872314 w 1807195"/>
              <a:gd name="connsiteY11197" fmla="*/ 226240 h 1503200"/>
              <a:gd name="connsiteX11198" fmla="*/ 872314 w 1807195"/>
              <a:gd name="connsiteY11198" fmla="*/ 227373 h 1503200"/>
              <a:gd name="connsiteX11199" fmla="*/ 873221 w 1807195"/>
              <a:gd name="connsiteY11199" fmla="*/ 230207 h 1503200"/>
              <a:gd name="connsiteX11200" fmla="*/ 877188 w 1807195"/>
              <a:gd name="connsiteY11200" fmla="*/ 235307 h 1503200"/>
              <a:gd name="connsiteX11201" fmla="*/ 947803 w 1807195"/>
              <a:gd name="connsiteY11201" fmla="*/ 162992 h 1503200"/>
              <a:gd name="connsiteX11202" fmla="*/ 932501 w 1807195"/>
              <a:gd name="connsiteY11202" fmla="*/ 162766 h 1503200"/>
              <a:gd name="connsiteX11203" fmla="*/ 924567 w 1807195"/>
              <a:gd name="connsiteY11203" fmla="*/ 162085 h 1503200"/>
              <a:gd name="connsiteX11204" fmla="*/ 904278 w 1807195"/>
              <a:gd name="connsiteY11204" fmla="*/ 158572 h 1503200"/>
              <a:gd name="connsiteX11205" fmla="*/ 906998 w 1807195"/>
              <a:gd name="connsiteY11205" fmla="*/ 164239 h 1503200"/>
              <a:gd name="connsiteX11206" fmla="*/ 907678 w 1807195"/>
              <a:gd name="connsiteY11206" fmla="*/ 166619 h 1503200"/>
              <a:gd name="connsiteX11207" fmla="*/ 908019 w 1807195"/>
              <a:gd name="connsiteY11207" fmla="*/ 169680 h 1503200"/>
              <a:gd name="connsiteX11208" fmla="*/ 910625 w 1807195"/>
              <a:gd name="connsiteY11208" fmla="*/ 173193 h 1503200"/>
              <a:gd name="connsiteX11209" fmla="*/ 920147 w 1807195"/>
              <a:gd name="connsiteY11209" fmla="*/ 180334 h 1503200"/>
              <a:gd name="connsiteX11210" fmla="*/ 923093 w 1807195"/>
              <a:gd name="connsiteY11210" fmla="*/ 181921 h 1503200"/>
              <a:gd name="connsiteX11211" fmla="*/ 925474 w 1807195"/>
              <a:gd name="connsiteY11211" fmla="*/ 182601 h 1503200"/>
              <a:gd name="connsiteX11212" fmla="*/ 929328 w 1807195"/>
              <a:gd name="connsiteY11212" fmla="*/ 182941 h 1503200"/>
              <a:gd name="connsiteX11213" fmla="*/ 934542 w 1807195"/>
              <a:gd name="connsiteY11213" fmla="*/ 182941 h 1503200"/>
              <a:gd name="connsiteX11214" fmla="*/ 941116 w 1807195"/>
              <a:gd name="connsiteY11214" fmla="*/ 181694 h 1503200"/>
              <a:gd name="connsiteX11215" fmla="*/ 949163 w 1807195"/>
              <a:gd name="connsiteY11215" fmla="*/ 179314 h 1503200"/>
              <a:gd name="connsiteX11216" fmla="*/ 952790 w 1807195"/>
              <a:gd name="connsiteY11216" fmla="*/ 178747 h 1503200"/>
              <a:gd name="connsiteX11217" fmla="*/ 951317 w 1807195"/>
              <a:gd name="connsiteY11217" fmla="*/ 181241 h 1503200"/>
              <a:gd name="connsiteX11218" fmla="*/ 950410 w 1807195"/>
              <a:gd name="connsiteY11218" fmla="*/ 182148 h 1503200"/>
              <a:gd name="connsiteX11219" fmla="*/ 934428 w 1807195"/>
              <a:gd name="connsiteY11219" fmla="*/ 187135 h 1503200"/>
              <a:gd name="connsiteX11220" fmla="*/ 929101 w 1807195"/>
              <a:gd name="connsiteY11220" fmla="*/ 188042 h 1503200"/>
              <a:gd name="connsiteX11221" fmla="*/ 927061 w 1807195"/>
              <a:gd name="connsiteY11221" fmla="*/ 189175 h 1503200"/>
              <a:gd name="connsiteX11222" fmla="*/ 925587 w 1807195"/>
              <a:gd name="connsiteY11222" fmla="*/ 194616 h 1503200"/>
              <a:gd name="connsiteX11223" fmla="*/ 927174 w 1807195"/>
              <a:gd name="connsiteY11223" fmla="*/ 195976 h 1503200"/>
              <a:gd name="connsiteX11224" fmla="*/ 934088 w 1807195"/>
              <a:gd name="connsiteY11224" fmla="*/ 197790 h 1503200"/>
              <a:gd name="connsiteX11225" fmla="*/ 938509 w 1807195"/>
              <a:gd name="connsiteY11225" fmla="*/ 200963 h 1503200"/>
              <a:gd name="connsiteX11226" fmla="*/ 939755 w 1807195"/>
              <a:gd name="connsiteY11226" fmla="*/ 200737 h 1503200"/>
              <a:gd name="connsiteX11227" fmla="*/ 943836 w 1807195"/>
              <a:gd name="connsiteY11227" fmla="*/ 198696 h 1503200"/>
              <a:gd name="connsiteX11228" fmla="*/ 952904 w 1807195"/>
              <a:gd name="connsiteY11228" fmla="*/ 195976 h 1503200"/>
              <a:gd name="connsiteX11229" fmla="*/ 955397 w 1807195"/>
              <a:gd name="connsiteY11229" fmla="*/ 195523 h 1503200"/>
              <a:gd name="connsiteX11230" fmla="*/ 958911 w 1807195"/>
              <a:gd name="connsiteY11230" fmla="*/ 195523 h 1503200"/>
              <a:gd name="connsiteX11231" fmla="*/ 961971 w 1807195"/>
              <a:gd name="connsiteY11231" fmla="*/ 195749 h 1503200"/>
              <a:gd name="connsiteX11232" fmla="*/ 962425 w 1807195"/>
              <a:gd name="connsiteY11232" fmla="*/ 196203 h 1503200"/>
              <a:gd name="connsiteX11233" fmla="*/ 960385 w 1807195"/>
              <a:gd name="connsiteY11233" fmla="*/ 197676 h 1503200"/>
              <a:gd name="connsiteX11234" fmla="*/ 959024 w 1807195"/>
              <a:gd name="connsiteY11234" fmla="*/ 199716 h 1503200"/>
              <a:gd name="connsiteX11235" fmla="*/ 959364 w 1807195"/>
              <a:gd name="connsiteY11235" fmla="*/ 200283 h 1503200"/>
              <a:gd name="connsiteX11236" fmla="*/ 960498 w 1807195"/>
              <a:gd name="connsiteY11236" fmla="*/ 200623 h 1503200"/>
              <a:gd name="connsiteX11237" fmla="*/ 962651 w 1807195"/>
              <a:gd name="connsiteY11237" fmla="*/ 200850 h 1503200"/>
              <a:gd name="connsiteX11238" fmla="*/ 970472 w 1807195"/>
              <a:gd name="connsiteY11238" fmla="*/ 197676 h 1503200"/>
              <a:gd name="connsiteX11239" fmla="*/ 973986 w 1807195"/>
              <a:gd name="connsiteY11239" fmla="*/ 196996 h 1503200"/>
              <a:gd name="connsiteX11240" fmla="*/ 981240 w 1807195"/>
              <a:gd name="connsiteY11240" fmla="*/ 193936 h 1503200"/>
              <a:gd name="connsiteX11241" fmla="*/ 985434 w 1807195"/>
              <a:gd name="connsiteY11241" fmla="*/ 192916 h 1503200"/>
              <a:gd name="connsiteX11242" fmla="*/ 989061 w 1807195"/>
              <a:gd name="connsiteY11242" fmla="*/ 192916 h 1503200"/>
              <a:gd name="connsiteX11243" fmla="*/ 992348 w 1807195"/>
              <a:gd name="connsiteY11243" fmla="*/ 193482 h 1503200"/>
              <a:gd name="connsiteX11244" fmla="*/ 997222 w 1807195"/>
              <a:gd name="connsiteY11244" fmla="*/ 196769 h 1503200"/>
              <a:gd name="connsiteX11245" fmla="*/ 1008557 w 1807195"/>
              <a:gd name="connsiteY11245" fmla="*/ 197223 h 1503200"/>
              <a:gd name="connsiteX11246" fmla="*/ 1016604 w 1807195"/>
              <a:gd name="connsiteY11246" fmla="*/ 196883 h 1503200"/>
              <a:gd name="connsiteX11247" fmla="*/ 1015698 w 1807195"/>
              <a:gd name="connsiteY11247" fmla="*/ 197450 h 1503200"/>
              <a:gd name="connsiteX11248" fmla="*/ 1004930 w 1807195"/>
              <a:gd name="connsiteY11248" fmla="*/ 199603 h 1503200"/>
              <a:gd name="connsiteX11249" fmla="*/ 990988 w 1807195"/>
              <a:gd name="connsiteY11249" fmla="*/ 201303 h 1503200"/>
              <a:gd name="connsiteX11250" fmla="*/ 988154 w 1807195"/>
              <a:gd name="connsiteY11250" fmla="*/ 206064 h 1503200"/>
              <a:gd name="connsiteX11251" fmla="*/ 984867 w 1807195"/>
              <a:gd name="connsiteY11251" fmla="*/ 207537 h 1503200"/>
              <a:gd name="connsiteX11252" fmla="*/ 980220 w 1807195"/>
              <a:gd name="connsiteY11252" fmla="*/ 207537 h 1503200"/>
              <a:gd name="connsiteX11253" fmla="*/ 975573 w 1807195"/>
              <a:gd name="connsiteY11253" fmla="*/ 208331 h 1503200"/>
              <a:gd name="connsiteX11254" fmla="*/ 962085 w 1807195"/>
              <a:gd name="connsiteY11254" fmla="*/ 213318 h 1503200"/>
              <a:gd name="connsiteX11255" fmla="*/ 957778 w 1807195"/>
              <a:gd name="connsiteY11255" fmla="*/ 215472 h 1503200"/>
              <a:gd name="connsiteX11256" fmla="*/ 957778 w 1807195"/>
              <a:gd name="connsiteY11256" fmla="*/ 216492 h 1503200"/>
              <a:gd name="connsiteX11257" fmla="*/ 958004 w 1807195"/>
              <a:gd name="connsiteY11257" fmla="*/ 217512 h 1503200"/>
              <a:gd name="connsiteX11258" fmla="*/ 958798 w 1807195"/>
              <a:gd name="connsiteY11258" fmla="*/ 218645 h 1503200"/>
              <a:gd name="connsiteX11259" fmla="*/ 963105 w 1807195"/>
              <a:gd name="connsiteY11259" fmla="*/ 221366 h 1503200"/>
              <a:gd name="connsiteX11260" fmla="*/ 974666 w 1807195"/>
              <a:gd name="connsiteY11260" fmla="*/ 224539 h 1503200"/>
              <a:gd name="connsiteX11261" fmla="*/ 978293 w 1807195"/>
              <a:gd name="connsiteY11261" fmla="*/ 226126 h 1503200"/>
              <a:gd name="connsiteX11262" fmla="*/ 977273 w 1807195"/>
              <a:gd name="connsiteY11262" fmla="*/ 226466 h 1503200"/>
              <a:gd name="connsiteX11263" fmla="*/ 970019 w 1807195"/>
              <a:gd name="connsiteY11263" fmla="*/ 226013 h 1503200"/>
              <a:gd name="connsiteX11264" fmla="*/ 968772 w 1807195"/>
              <a:gd name="connsiteY11264" fmla="*/ 226466 h 1503200"/>
              <a:gd name="connsiteX11265" fmla="*/ 968546 w 1807195"/>
              <a:gd name="connsiteY11265" fmla="*/ 227260 h 1503200"/>
              <a:gd name="connsiteX11266" fmla="*/ 970246 w 1807195"/>
              <a:gd name="connsiteY11266" fmla="*/ 229413 h 1503200"/>
              <a:gd name="connsiteX11267" fmla="*/ 973533 w 1807195"/>
              <a:gd name="connsiteY11267" fmla="*/ 232587 h 1503200"/>
              <a:gd name="connsiteX11268" fmla="*/ 976026 w 1807195"/>
              <a:gd name="connsiteY11268" fmla="*/ 234287 h 1503200"/>
              <a:gd name="connsiteX11269" fmla="*/ 979200 w 1807195"/>
              <a:gd name="connsiteY11269" fmla="*/ 234627 h 1503200"/>
              <a:gd name="connsiteX11270" fmla="*/ 982034 w 1807195"/>
              <a:gd name="connsiteY11270" fmla="*/ 234060 h 1503200"/>
              <a:gd name="connsiteX11271" fmla="*/ 987248 w 1807195"/>
              <a:gd name="connsiteY11271" fmla="*/ 234400 h 1503200"/>
              <a:gd name="connsiteX11272" fmla="*/ 1003229 w 1807195"/>
              <a:gd name="connsiteY11272" fmla="*/ 236554 h 1503200"/>
              <a:gd name="connsiteX11273" fmla="*/ 1004590 w 1807195"/>
              <a:gd name="connsiteY11273" fmla="*/ 237461 h 1503200"/>
              <a:gd name="connsiteX11274" fmla="*/ 995749 w 1807195"/>
              <a:gd name="connsiteY11274" fmla="*/ 238481 h 1503200"/>
              <a:gd name="connsiteX11275" fmla="*/ 987021 w 1807195"/>
              <a:gd name="connsiteY11275" fmla="*/ 240181 h 1503200"/>
              <a:gd name="connsiteX11276" fmla="*/ 984527 w 1807195"/>
              <a:gd name="connsiteY11276" fmla="*/ 241428 h 1503200"/>
              <a:gd name="connsiteX11277" fmla="*/ 985321 w 1807195"/>
              <a:gd name="connsiteY11277" fmla="*/ 242901 h 1503200"/>
              <a:gd name="connsiteX11278" fmla="*/ 987928 w 1807195"/>
              <a:gd name="connsiteY11278" fmla="*/ 244828 h 1503200"/>
              <a:gd name="connsiteX11279" fmla="*/ 994615 w 1807195"/>
              <a:gd name="connsiteY11279" fmla="*/ 248455 h 1503200"/>
              <a:gd name="connsiteX11280" fmla="*/ 1003910 w 1807195"/>
              <a:gd name="connsiteY11280" fmla="*/ 252083 h 1503200"/>
              <a:gd name="connsiteX11281" fmla="*/ 1013884 w 1807195"/>
              <a:gd name="connsiteY11281" fmla="*/ 254463 h 1503200"/>
              <a:gd name="connsiteX11282" fmla="*/ 1023972 w 1807195"/>
              <a:gd name="connsiteY11282" fmla="*/ 255936 h 1503200"/>
              <a:gd name="connsiteX11283" fmla="*/ 1030206 w 1807195"/>
              <a:gd name="connsiteY11283" fmla="*/ 256390 h 1503200"/>
              <a:gd name="connsiteX11284" fmla="*/ 1034853 w 1807195"/>
              <a:gd name="connsiteY11284" fmla="*/ 255710 h 1503200"/>
              <a:gd name="connsiteX11285" fmla="*/ 1036100 w 1807195"/>
              <a:gd name="connsiteY11285" fmla="*/ 254689 h 1503200"/>
              <a:gd name="connsiteX11286" fmla="*/ 1035420 w 1807195"/>
              <a:gd name="connsiteY11286" fmla="*/ 253103 h 1503200"/>
              <a:gd name="connsiteX11287" fmla="*/ 1034400 w 1807195"/>
              <a:gd name="connsiteY11287" fmla="*/ 251742 h 1503200"/>
              <a:gd name="connsiteX11288" fmla="*/ 1033040 w 1807195"/>
              <a:gd name="connsiteY11288" fmla="*/ 250722 h 1503200"/>
              <a:gd name="connsiteX11289" fmla="*/ 1029299 w 1807195"/>
              <a:gd name="connsiteY11289" fmla="*/ 248795 h 1503200"/>
              <a:gd name="connsiteX11290" fmla="*/ 1029979 w 1807195"/>
              <a:gd name="connsiteY11290" fmla="*/ 248115 h 1503200"/>
              <a:gd name="connsiteX11291" fmla="*/ 1033266 w 1807195"/>
              <a:gd name="connsiteY11291" fmla="*/ 247662 h 1503200"/>
              <a:gd name="connsiteX11292" fmla="*/ 1036553 w 1807195"/>
              <a:gd name="connsiteY11292" fmla="*/ 247662 h 1503200"/>
              <a:gd name="connsiteX11293" fmla="*/ 1039840 w 1807195"/>
              <a:gd name="connsiteY11293" fmla="*/ 248569 h 1503200"/>
              <a:gd name="connsiteX11294" fmla="*/ 1042107 w 1807195"/>
              <a:gd name="connsiteY11294" fmla="*/ 249589 h 1503200"/>
              <a:gd name="connsiteX11295" fmla="*/ 1043354 w 1807195"/>
              <a:gd name="connsiteY11295" fmla="*/ 250949 h 1503200"/>
              <a:gd name="connsiteX11296" fmla="*/ 1045281 w 1807195"/>
              <a:gd name="connsiteY11296" fmla="*/ 252196 h 1503200"/>
              <a:gd name="connsiteX11297" fmla="*/ 1049815 w 1807195"/>
              <a:gd name="connsiteY11297" fmla="*/ 254349 h 1503200"/>
              <a:gd name="connsiteX11298" fmla="*/ 1051288 w 1807195"/>
              <a:gd name="connsiteY11298" fmla="*/ 255596 h 1503200"/>
              <a:gd name="connsiteX11299" fmla="*/ 1052422 w 1807195"/>
              <a:gd name="connsiteY11299" fmla="*/ 255936 h 1503200"/>
              <a:gd name="connsiteX11300" fmla="*/ 1053102 w 1807195"/>
              <a:gd name="connsiteY11300" fmla="*/ 255370 h 1503200"/>
              <a:gd name="connsiteX11301" fmla="*/ 1052762 w 1807195"/>
              <a:gd name="connsiteY11301" fmla="*/ 253896 h 1503200"/>
              <a:gd name="connsiteX11302" fmla="*/ 1050608 w 1807195"/>
              <a:gd name="connsiteY11302" fmla="*/ 250269 h 1503200"/>
              <a:gd name="connsiteX11303" fmla="*/ 1047661 w 1807195"/>
              <a:gd name="connsiteY11303" fmla="*/ 245848 h 1503200"/>
              <a:gd name="connsiteX11304" fmla="*/ 1042674 w 1807195"/>
              <a:gd name="connsiteY11304" fmla="*/ 239728 h 1503200"/>
              <a:gd name="connsiteX11305" fmla="*/ 1041087 w 1807195"/>
              <a:gd name="connsiteY11305" fmla="*/ 237121 h 1503200"/>
              <a:gd name="connsiteX11306" fmla="*/ 1041881 w 1807195"/>
              <a:gd name="connsiteY11306" fmla="*/ 234287 h 1503200"/>
              <a:gd name="connsiteX11307" fmla="*/ 1042787 w 1807195"/>
              <a:gd name="connsiteY11307" fmla="*/ 234627 h 1503200"/>
              <a:gd name="connsiteX11308" fmla="*/ 1044148 w 1807195"/>
              <a:gd name="connsiteY11308" fmla="*/ 235987 h 1503200"/>
              <a:gd name="connsiteX11309" fmla="*/ 1049702 w 1807195"/>
              <a:gd name="connsiteY11309" fmla="*/ 242448 h 1503200"/>
              <a:gd name="connsiteX11310" fmla="*/ 1053442 w 1807195"/>
              <a:gd name="connsiteY11310" fmla="*/ 245735 h 1503200"/>
              <a:gd name="connsiteX11311" fmla="*/ 1061150 w 1807195"/>
              <a:gd name="connsiteY11311" fmla="*/ 253443 h 1503200"/>
              <a:gd name="connsiteX11312" fmla="*/ 1063756 w 1807195"/>
              <a:gd name="connsiteY11312" fmla="*/ 254689 h 1503200"/>
              <a:gd name="connsiteX11313" fmla="*/ 1066817 w 1807195"/>
              <a:gd name="connsiteY11313" fmla="*/ 254689 h 1503200"/>
              <a:gd name="connsiteX11314" fmla="*/ 1067497 w 1807195"/>
              <a:gd name="connsiteY11314" fmla="*/ 254349 h 1503200"/>
              <a:gd name="connsiteX11315" fmla="*/ 1068630 w 1807195"/>
              <a:gd name="connsiteY11315" fmla="*/ 251969 h 1503200"/>
              <a:gd name="connsiteX11316" fmla="*/ 1070331 w 1807195"/>
              <a:gd name="connsiteY11316" fmla="*/ 247549 h 1503200"/>
              <a:gd name="connsiteX11317" fmla="*/ 1071237 w 1807195"/>
              <a:gd name="connsiteY11317" fmla="*/ 244715 h 1503200"/>
              <a:gd name="connsiteX11318" fmla="*/ 1070897 w 1807195"/>
              <a:gd name="connsiteY11318" fmla="*/ 241315 h 1503200"/>
              <a:gd name="connsiteX11319" fmla="*/ 1069084 w 1807195"/>
              <a:gd name="connsiteY11319" fmla="*/ 237234 h 1503200"/>
              <a:gd name="connsiteX11320" fmla="*/ 1068517 w 1807195"/>
              <a:gd name="connsiteY11320" fmla="*/ 235421 h 1503200"/>
              <a:gd name="connsiteX11321" fmla="*/ 1069197 w 1807195"/>
              <a:gd name="connsiteY11321" fmla="*/ 234854 h 1503200"/>
              <a:gd name="connsiteX11322" fmla="*/ 1071804 w 1807195"/>
              <a:gd name="connsiteY11322" fmla="*/ 234627 h 1503200"/>
              <a:gd name="connsiteX11323" fmla="*/ 1077812 w 1807195"/>
              <a:gd name="connsiteY11323" fmla="*/ 239728 h 1503200"/>
              <a:gd name="connsiteX11324" fmla="*/ 1080645 w 1807195"/>
              <a:gd name="connsiteY11324" fmla="*/ 240635 h 1503200"/>
              <a:gd name="connsiteX11325" fmla="*/ 1082799 w 1807195"/>
              <a:gd name="connsiteY11325" fmla="*/ 239841 h 1503200"/>
              <a:gd name="connsiteX11326" fmla="*/ 1083932 w 1807195"/>
              <a:gd name="connsiteY11326" fmla="*/ 237801 h 1503200"/>
              <a:gd name="connsiteX11327" fmla="*/ 1084159 w 1807195"/>
              <a:gd name="connsiteY11327" fmla="*/ 236441 h 1503200"/>
              <a:gd name="connsiteX11328" fmla="*/ 1083932 w 1807195"/>
              <a:gd name="connsiteY11328" fmla="*/ 234967 h 1503200"/>
              <a:gd name="connsiteX11329" fmla="*/ 1083479 w 1807195"/>
              <a:gd name="connsiteY11329" fmla="*/ 233947 h 1503200"/>
              <a:gd name="connsiteX11330" fmla="*/ 1082799 w 1807195"/>
              <a:gd name="connsiteY11330" fmla="*/ 233380 h 1503200"/>
              <a:gd name="connsiteX11331" fmla="*/ 1078945 w 1807195"/>
              <a:gd name="connsiteY11331" fmla="*/ 232134 h 1503200"/>
              <a:gd name="connsiteX11332" fmla="*/ 1078378 w 1807195"/>
              <a:gd name="connsiteY11332" fmla="*/ 231227 h 1503200"/>
              <a:gd name="connsiteX11333" fmla="*/ 1079738 w 1807195"/>
              <a:gd name="connsiteY11333" fmla="*/ 230093 h 1503200"/>
              <a:gd name="connsiteX11334" fmla="*/ 1080192 w 1807195"/>
              <a:gd name="connsiteY11334" fmla="*/ 227713 h 1503200"/>
              <a:gd name="connsiteX11335" fmla="*/ 1079738 w 1807195"/>
              <a:gd name="connsiteY11335" fmla="*/ 221819 h 1503200"/>
              <a:gd name="connsiteX11336" fmla="*/ 1080305 w 1807195"/>
              <a:gd name="connsiteY11336" fmla="*/ 218532 h 1503200"/>
              <a:gd name="connsiteX11337" fmla="*/ 1081552 w 1807195"/>
              <a:gd name="connsiteY11337" fmla="*/ 216605 h 1503200"/>
              <a:gd name="connsiteX11338" fmla="*/ 1082912 w 1807195"/>
              <a:gd name="connsiteY11338" fmla="*/ 215472 h 1503200"/>
              <a:gd name="connsiteX11339" fmla="*/ 1086199 w 1807195"/>
              <a:gd name="connsiteY11339" fmla="*/ 213318 h 1503200"/>
              <a:gd name="connsiteX11340" fmla="*/ 1087219 w 1807195"/>
              <a:gd name="connsiteY11340" fmla="*/ 212978 h 1503200"/>
              <a:gd name="connsiteX11341" fmla="*/ 1087446 w 1807195"/>
              <a:gd name="connsiteY11341" fmla="*/ 213431 h 1503200"/>
              <a:gd name="connsiteX11342" fmla="*/ 1085292 w 1807195"/>
              <a:gd name="connsiteY11342" fmla="*/ 217625 h 1503200"/>
              <a:gd name="connsiteX11343" fmla="*/ 1084612 w 1807195"/>
              <a:gd name="connsiteY11343" fmla="*/ 219325 h 1503200"/>
              <a:gd name="connsiteX11344" fmla="*/ 1084612 w 1807195"/>
              <a:gd name="connsiteY11344" fmla="*/ 220346 h 1503200"/>
              <a:gd name="connsiteX11345" fmla="*/ 1084612 w 1807195"/>
              <a:gd name="connsiteY11345" fmla="*/ 222386 h 1503200"/>
              <a:gd name="connsiteX11346" fmla="*/ 1085292 w 1807195"/>
              <a:gd name="connsiteY11346" fmla="*/ 227260 h 1503200"/>
              <a:gd name="connsiteX11347" fmla="*/ 1086539 w 1807195"/>
              <a:gd name="connsiteY11347" fmla="*/ 229413 h 1503200"/>
              <a:gd name="connsiteX11348" fmla="*/ 1091526 w 1807195"/>
              <a:gd name="connsiteY11348" fmla="*/ 230887 h 1503200"/>
              <a:gd name="connsiteX11349" fmla="*/ 1094360 w 1807195"/>
              <a:gd name="connsiteY11349" fmla="*/ 228847 h 1503200"/>
              <a:gd name="connsiteX11350" fmla="*/ 1099121 w 1807195"/>
              <a:gd name="connsiteY11350" fmla="*/ 224199 h 1503200"/>
              <a:gd name="connsiteX11351" fmla="*/ 1102521 w 1807195"/>
              <a:gd name="connsiteY11351" fmla="*/ 221592 h 1503200"/>
              <a:gd name="connsiteX11352" fmla="*/ 1103881 w 1807195"/>
              <a:gd name="connsiteY11352" fmla="*/ 220005 h 1503200"/>
              <a:gd name="connsiteX11353" fmla="*/ 1105128 w 1807195"/>
              <a:gd name="connsiteY11353" fmla="*/ 216265 h 1503200"/>
              <a:gd name="connsiteX11354" fmla="*/ 1106035 w 1807195"/>
              <a:gd name="connsiteY11354" fmla="*/ 215925 h 1503200"/>
              <a:gd name="connsiteX11355" fmla="*/ 1110002 w 1807195"/>
              <a:gd name="connsiteY11355" fmla="*/ 216265 h 1503200"/>
              <a:gd name="connsiteX11356" fmla="*/ 1111815 w 1807195"/>
              <a:gd name="connsiteY11356" fmla="*/ 215472 h 1503200"/>
              <a:gd name="connsiteX11357" fmla="*/ 1115442 w 1807195"/>
              <a:gd name="connsiteY11357" fmla="*/ 213091 h 1503200"/>
              <a:gd name="connsiteX11358" fmla="*/ 1122810 w 1807195"/>
              <a:gd name="connsiteY11358" fmla="*/ 210031 h 1503200"/>
              <a:gd name="connsiteX11359" fmla="*/ 1139245 w 1807195"/>
              <a:gd name="connsiteY11359" fmla="*/ 204704 h 1503200"/>
              <a:gd name="connsiteX11360" fmla="*/ 1141512 w 1807195"/>
              <a:gd name="connsiteY11360" fmla="*/ 203457 h 1503200"/>
              <a:gd name="connsiteX11361" fmla="*/ 1144346 w 1807195"/>
              <a:gd name="connsiteY11361" fmla="*/ 200963 h 1503200"/>
              <a:gd name="connsiteX11362" fmla="*/ 1143893 w 1807195"/>
              <a:gd name="connsiteY11362" fmla="*/ 198810 h 1503200"/>
              <a:gd name="connsiteX11363" fmla="*/ 1141626 w 1807195"/>
              <a:gd name="connsiteY11363" fmla="*/ 195863 h 1503200"/>
              <a:gd name="connsiteX11364" fmla="*/ 1134938 w 1807195"/>
              <a:gd name="connsiteY11364" fmla="*/ 188722 h 1503200"/>
              <a:gd name="connsiteX11365" fmla="*/ 1131991 w 1807195"/>
              <a:gd name="connsiteY11365" fmla="*/ 184641 h 1503200"/>
              <a:gd name="connsiteX11366" fmla="*/ 1131311 w 1807195"/>
              <a:gd name="connsiteY11366" fmla="*/ 184415 h 1503200"/>
              <a:gd name="connsiteX11367" fmla="*/ 1129837 w 1807195"/>
              <a:gd name="connsiteY11367" fmla="*/ 185435 h 1503200"/>
              <a:gd name="connsiteX11368" fmla="*/ 1128704 w 1807195"/>
              <a:gd name="connsiteY11368" fmla="*/ 186455 h 1503200"/>
              <a:gd name="connsiteX11369" fmla="*/ 1125757 w 1807195"/>
              <a:gd name="connsiteY11369" fmla="*/ 190762 h 1503200"/>
              <a:gd name="connsiteX11370" fmla="*/ 1124624 w 1807195"/>
              <a:gd name="connsiteY11370" fmla="*/ 191102 h 1503200"/>
              <a:gd name="connsiteX11371" fmla="*/ 1123037 w 1807195"/>
              <a:gd name="connsiteY11371" fmla="*/ 187475 h 1503200"/>
              <a:gd name="connsiteX11372" fmla="*/ 1121110 w 1807195"/>
              <a:gd name="connsiteY11372" fmla="*/ 184755 h 1503200"/>
              <a:gd name="connsiteX11373" fmla="*/ 1120090 w 1807195"/>
              <a:gd name="connsiteY11373" fmla="*/ 183961 h 1503200"/>
              <a:gd name="connsiteX11374" fmla="*/ 1117936 w 1807195"/>
              <a:gd name="connsiteY11374" fmla="*/ 183281 h 1503200"/>
              <a:gd name="connsiteX11375" fmla="*/ 1111589 w 1807195"/>
              <a:gd name="connsiteY11375" fmla="*/ 182714 h 1503200"/>
              <a:gd name="connsiteX11376" fmla="*/ 1107281 w 1807195"/>
              <a:gd name="connsiteY11376" fmla="*/ 185095 h 1503200"/>
              <a:gd name="connsiteX11377" fmla="*/ 1105921 w 1807195"/>
              <a:gd name="connsiteY11377" fmla="*/ 185435 h 1503200"/>
              <a:gd name="connsiteX11378" fmla="*/ 1099461 w 1807195"/>
              <a:gd name="connsiteY11378" fmla="*/ 186455 h 1503200"/>
              <a:gd name="connsiteX11379" fmla="*/ 1098440 w 1807195"/>
              <a:gd name="connsiteY11379" fmla="*/ 186002 h 1503200"/>
              <a:gd name="connsiteX11380" fmla="*/ 1100027 w 1807195"/>
              <a:gd name="connsiteY11380" fmla="*/ 183508 h 1503200"/>
              <a:gd name="connsiteX11381" fmla="*/ 1101614 w 1807195"/>
              <a:gd name="connsiteY11381" fmla="*/ 181921 h 1503200"/>
              <a:gd name="connsiteX11382" fmla="*/ 1103541 w 1807195"/>
              <a:gd name="connsiteY11382" fmla="*/ 174780 h 1503200"/>
              <a:gd name="connsiteX11383" fmla="*/ 1105015 w 1807195"/>
              <a:gd name="connsiteY11383" fmla="*/ 170360 h 1503200"/>
              <a:gd name="connsiteX11384" fmla="*/ 1102974 w 1807195"/>
              <a:gd name="connsiteY11384" fmla="*/ 166733 h 1503200"/>
              <a:gd name="connsiteX11385" fmla="*/ 1100367 w 1807195"/>
              <a:gd name="connsiteY11385" fmla="*/ 162879 h 1503200"/>
              <a:gd name="connsiteX11386" fmla="*/ 1097760 w 1807195"/>
              <a:gd name="connsiteY11386" fmla="*/ 162879 h 1503200"/>
              <a:gd name="connsiteX11387" fmla="*/ 1091186 w 1807195"/>
              <a:gd name="connsiteY11387" fmla="*/ 161065 h 1503200"/>
              <a:gd name="connsiteX11388" fmla="*/ 1086879 w 1807195"/>
              <a:gd name="connsiteY11388" fmla="*/ 160612 h 1503200"/>
              <a:gd name="connsiteX11389" fmla="*/ 1085632 w 1807195"/>
              <a:gd name="connsiteY11389" fmla="*/ 160045 h 1503200"/>
              <a:gd name="connsiteX11390" fmla="*/ 1086766 w 1807195"/>
              <a:gd name="connsiteY11390" fmla="*/ 158232 h 1503200"/>
              <a:gd name="connsiteX11391" fmla="*/ 1091753 w 1807195"/>
              <a:gd name="connsiteY11391" fmla="*/ 155511 h 1503200"/>
              <a:gd name="connsiteX11392" fmla="*/ 1091753 w 1807195"/>
              <a:gd name="connsiteY11392" fmla="*/ 154491 h 1503200"/>
              <a:gd name="connsiteX11393" fmla="*/ 1091753 w 1807195"/>
              <a:gd name="connsiteY11393" fmla="*/ 149731 h 1503200"/>
              <a:gd name="connsiteX11394" fmla="*/ 1091413 w 1807195"/>
              <a:gd name="connsiteY11394" fmla="*/ 147350 h 1503200"/>
              <a:gd name="connsiteX11395" fmla="*/ 1090846 w 1807195"/>
              <a:gd name="connsiteY11395" fmla="*/ 146104 h 1503200"/>
              <a:gd name="connsiteX11396" fmla="*/ 1085066 w 1807195"/>
              <a:gd name="connsiteY11396" fmla="*/ 143837 h 1503200"/>
              <a:gd name="connsiteX11397" fmla="*/ 1081665 w 1807195"/>
              <a:gd name="connsiteY11397" fmla="*/ 143157 h 1503200"/>
              <a:gd name="connsiteX11398" fmla="*/ 1075545 w 1807195"/>
              <a:gd name="connsiteY11398" fmla="*/ 143157 h 1503200"/>
              <a:gd name="connsiteX11399" fmla="*/ 1073504 w 1807195"/>
              <a:gd name="connsiteY11399" fmla="*/ 143723 h 1503200"/>
              <a:gd name="connsiteX11400" fmla="*/ 1071124 w 1807195"/>
              <a:gd name="connsiteY11400" fmla="*/ 145310 h 1503200"/>
              <a:gd name="connsiteX11401" fmla="*/ 1070671 w 1807195"/>
              <a:gd name="connsiteY11401" fmla="*/ 147237 h 1503200"/>
              <a:gd name="connsiteX11402" fmla="*/ 1071011 w 1807195"/>
              <a:gd name="connsiteY11402" fmla="*/ 150184 h 1503200"/>
              <a:gd name="connsiteX11403" fmla="*/ 1071691 w 1807195"/>
              <a:gd name="connsiteY11403" fmla="*/ 151884 h 1503200"/>
              <a:gd name="connsiteX11404" fmla="*/ 1076451 w 1807195"/>
              <a:gd name="connsiteY11404" fmla="*/ 153471 h 1503200"/>
              <a:gd name="connsiteX11405" fmla="*/ 1079058 w 1807195"/>
              <a:gd name="connsiteY11405" fmla="*/ 156418 h 1503200"/>
              <a:gd name="connsiteX11406" fmla="*/ 1080305 w 1807195"/>
              <a:gd name="connsiteY11406" fmla="*/ 158458 h 1503200"/>
              <a:gd name="connsiteX11407" fmla="*/ 1080305 w 1807195"/>
              <a:gd name="connsiteY11407" fmla="*/ 159138 h 1503200"/>
              <a:gd name="connsiteX11408" fmla="*/ 1077585 w 1807195"/>
              <a:gd name="connsiteY11408" fmla="*/ 158005 h 1503200"/>
              <a:gd name="connsiteX11409" fmla="*/ 1073278 w 1807195"/>
              <a:gd name="connsiteY11409" fmla="*/ 158005 h 1503200"/>
              <a:gd name="connsiteX11410" fmla="*/ 1066704 w 1807195"/>
              <a:gd name="connsiteY11410" fmla="*/ 156305 h 1503200"/>
              <a:gd name="connsiteX11411" fmla="*/ 1063416 w 1807195"/>
              <a:gd name="connsiteY11411" fmla="*/ 154718 h 1503200"/>
              <a:gd name="connsiteX11412" fmla="*/ 1059789 w 1807195"/>
              <a:gd name="connsiteY11412" fmla="*/ 151431 h 1503200"/>
              <a:gd name="connsiteX11413" fmla="*/ 1059449 w 1807195"/>
              <a:gd name="connsiteY11413" fmla="*/ 150071 h 1503200"/>
              <a:gd name="connsiteX11414" fmla="*/ 1060923 w 1807195"/>
              <a:gd name="connsiteY11414" fmla="*/ 146444 h 1503200"/>
              <a:gd name="connsiteX11415" fmla="*/ 1060923 w 1807195"/>
              <a:gd name="connsiteY11415" fmla="*/ 145537 h 1503200"/>
              <a:gd name="connsiteX11416" fmla="*/ 1059903 w 1807195"/>
              <a:gd name="connsiteY11416" fmla="*/ 144743 h 1503200"/>
              <a:gd name="connsiteX11417" fmla="*/ 1059903 w 1807195"/>
              <a:gd name="connsiteY11417" fmla="*/ 144063 h 1503200"/>
              <a:gd name="connsiteX11418" fmla="*/ 1061150 w 1807195"/>
              <a:gd name="connsiteY11418" fmla="*/ 142363 h 1503200"/>
              <a:gd name="connsiteX11419" fmla="*/ 1061150 w 1807195"/>
              <a:gd name="connsiteY11419" fmla="*/ 141456 h 1503200"/>
              <a:gd name="connsiteX11420" fmla="*/ 1060470 w 1807195"/>
              <a:gd name="connsiteY11420" fmla="*/ 140323 h 1503200"/>
              <a:gd name="connsiteX11421" fmla="*/ 1059109 w 1807195"/>
              <a:gd name="connsiteY11421" fmla="*/ 138736 h 1503200"/>
              <a:gd name="connsiteX11422" fmla="*/ 1057182 w 1807195"/>
              <a:gd name="connsiteY11422" fmla="*/ 137603 h 1503200"/>
              <a:gd name="connsiteX11423" fmla="*/ 1053215 w 1807195"/>
              <a:gd name="connsiteY11423" fmla="*/ 137263 h 1503200"/>
              <a:gd name="connsiteX11424" fmla="*/ 1050155 w 1807195"/>
              <a:gd name="connsiteY11424" fmla="*/ 137716 h 1503200"/>
              <a:gd name="connsiteX11425" fmla="*/ 1047661 w 1807195"/>
              <a:gd name="connsiteY11425" fmla="*/ 139189 h 1503200"/>
              <a:gd name="connsiteX11426" fmla="*/ 1046301 w 1807195"/>
              <a:gd name="connsiteY11426" fmla="*/ 139189 h 1503200"/>
              <a:gd name="connsiteX11427" fmla="*/ 1039047 w 1807195"/>
              <a:gd name="connsiteY11427" fmla="*/ 136809 h 1503200"/>
              <a:gd name="connsiteX11428" fmla="*/ 1032473 w 1807195"/>
              <a:gd name="connsiteY11428" fmla="*/ 135336 h 1503200"/>
              <a:gd name="connsiteX11429" fmla="*/ 1030319 w 1807195"/>
              <a:gd name="connsiteY11429" fmla="*/ 134429 h 1503200"/>
              <a:gd name="connsiteX11430" fmla="*/ 1030546 w 1807195"/>
              <a:gd name="connsiteY11430" fmla="*/ 131935 h 1503200"/>
              <a:gd name="connsiteX11431" fmla="*/ 1030546 w 1807195"/>
              <a:gd name="connsiteY11431" fmla="*/ 131255 h 1503200"/>
              <a:gd name="connsiteX11432" fmla="*/ 1029526 w 1807195"/>
              <a:gd name="connsiteY11432" fmla="*/ 129555 h 1503200"/>
              <a:gd name="connsiteX11433" fmla="*/ 1021932 w 1807195"/>
              <a:gd name="connsiteY11433" fmla="*/ 124908 h 1503200"/>
              <a:gd name="connsiteX11434" fmla="*/ 1017511 w 1807195"/>
              <a:gd name="connsiteY11434" fmla="*/ 121167 h 1503200"/>
              <a:gd name="connsiteX11435" fmla="*/ 1007650 w 1807195"/>
              <a:gd name="connsiteY11435" fmla="*/ 110853 h 1503200"/>
              <a:gd name="connsiteX11436" fmla="*/ 1004930 w 1807195"/>
              <a:gd name="connsiteY11436" fmla="*/ 106546 h 1503200"/>
              <a:gd name="connsiteX11437" fmla="*/ 1002663 w 1807195"/>
              <a:gd name="connsiteY11437" fmla="*/ 103825 h 1503200"/>
              <a:gd name="connsiteX11438" fmla="*/ 998242 w 1807195"/>
              <a:gd name="connsiteY11438" fmla="*/ 100765 h 1503200"/>
              <a:gd name="connsiteX11439" fmla="*/ 994162 w 1807195"/>
              <a:gd name="connsiteY11439" fmla="*/ 98951 h 1503200"/>
              <a:gd name="connsiteX11440" fmla="*/ 981467 w 1807195"/>
              <a:gd name="connsiteY11440" fmla="*/ 95438 h 1503200"/>
              <a:gd name="connsiteX11441" fmla="*/ 975346 w 1807195"/>
              <a:gd name="connsiteY11441" fmla="*/ 94531 h 1503200"/>
              <a:gd name="connsiteX11442" fmla="*/ 969792 w 1807195"/>
              <a:gd name="connsiteY11442" fmla="*/ 95211 h 1503200"/>
              <a:gd name="connsiteX11443" fmla="*/ 960498 w 1807195"/>
              <a:gd name="connsiteY11443" fmla="*/ 95211 h 1503200"/>
              <a:gd name="connsiteX11444" fmla="*/ 958004 w 1807195"/>
              <a:gd name="connsiteY11444" fmla="*/ 95778 h 1503200"/>
              <a:gd name="connsiteX11445" fmla="*/ 957211 w 1807195"/>
              <a:gd name="connsiteY11445" fmla="*/ 96231 h 1503200"/>
              <a:gd name="connsiteX11446" fmla="*/ 956984 w 1807195"/>
              <a:gd name="connsiteY11446" fmla="*/ 97025 h 1503200"/>
              <a:gd name="connsiteX11447" fmla="*/ 956984 w 1807195"/>
              <a:gd name="connsiteY11447" fmla="*/ 98385 h 1503200"/>
              <a:gd name="connsiteX11448" fmla="*/ 957324 w 1807195"/>
              <a:gd name="connsiteY11448" fmla="*/ 99632 h 1503200"/>
              <a:gd name="connsiteX11449" fmla="*/ 957778 w 1807195"/>
              <a:gd name="connsiteY11449" fmla="*/ 100878 h 1503200"/>
              <a:gd name="connsiteX11450" fmla="*/ 959478 w 1807195"/>
              <a:gd name="connsiteY11450" fmla="*/ 101672 h 1503200"/>
              <a:gd name="connsiteX11451" fmla="*/ 963898 w 1807195"/>
              <a:gd name="connsiteY11451" fmla="*/ 102239 h 1503200"/>
              <a:gd name="connsiteX11452" fmla="*/ 973873 w 1807195"/>
              <a:gd name="connsiteY11452" fmla="*/ 102465 h 1503200"/>
              <a:gd name="connsiteX11453" fmla="*/ 976366 w 1807195"/>
              <a:gd name="connsiteY11453" fmla="*/ 104052 h 1503200"/>
              <a:gd name="connsiteX11454" fmla="*/ 977387 w 1807195"/>
              <a:gd name="connsiteY11454" fmla="*/ 105299 h 1503200"/>
              <a:gd name="connsiteX11455" fmla="*/ 977387 w 1807195"/>
              <a:gd name="connsiteY11455" fmla="*/ 106659 h 1503200"/>
              <a:gd name="connsiteX11456" fmla="*/ 976366 w 1807195"/>
              <a:gd name="connsiteY11456" fmla="*/ 108133 h 1503200"/>
              <a:gd name="connsiteX11457" fmla="*/ 975120 w 1807195"/>
              <a:gd name="connsiteY11457" fmla="*/ 108926 h 1503200"/>
              <a:gd name="connsiteX11458" fmla="*/ 973079 w 1807195"/>
              <a:gd name="connsiteY11458" fmla="*/ 108926 h 1503200"/>
              <a:gd name="connsiteX11459" fmla="*/ 965258 w 1807195"/>
              <a:gd name="connsiteY11459" fmla="*/ 107906 h 1503200"/>
              <a:gd name="connsiteX11460" fmla="*/ 957324 w 1807195"/>
              <a:gd name="connsiteY11460" fmla="*/ 110399 h 1503200"/>
              <a:gd name="connsiteX11461" fmla="*/ 951090 w 1807195"/>
              <a:gd name="connsiteY11461" fmla="*/ 111760 h 1503200"/>
              <a:gd name="connsiteX11462" fmla="*/ 941682 w 1807195"/>
              <a:gd name="connsiteY11462" fmla="*/ 110853 h 1503200"/>
              <a:gd name="connsiteX11463" fmla="*/ 935788 w 1807195"/>
              <a:gd name="connsiteY11463" fmla="*/ 113346 h 1503200"/>
              <a:gd name="connsiteX11464" fmla="*/ 930914 w 1807195"/>
              <a:gd name="connsiteY11464" fmla="*/ 120487 h 1503200"/>
              <a:gd name="connsiteX11465" fmla="*/ 930914 w 1807195"/>
              <a:gd name="connsiteY11465" fmla="*/ 121734 h 1503200"/>
              <a:gd name="connsiteX11466" fmla="*/ 937375 w 1807195"/>
              <a:gd name="connsiteY11466" fmla="*/ 123321 h 1503200"/>
              <a:gd name="connsiteX11467" fmla="*/ 945763 w 1807195"/>
              <a:gd name="connsiteY11467" fmla="*/ 126268 h 1503200"/>
              <a:gd name="connsiteX11468" fmla="*/ 949730 w 1807195"/>
              <a:gd name="connsiteY11468" fmla="*/ 131935 h 1503200"/>
              <a:gd name="connsiteX11469" fmla="*/ 957778 w 1807195"/>
              <a:gd name="connsiteY11469" fmla="*/ 133522 h 1503200"/>
              <a:gd name="connsiteX11470" fmla="*/ 961291 w 1807195"/>
              <a:gd name="connsiteY11470" fmla="*/ 134769 h 1503200"/>
              <a:gd name="connsiteX11471" fmla="*/ 963331 w 1807195"/>
              <a:gd name="connsiteY11471" fmla="*/ 136129 h 1503200"/>
              <a:gd name="connsiteX11472" fmla="*/ 951884 w 1807195"/>
              <a:gd name="connsiteY11472" fmla="*/ 136129 h 1503200"/>
              <a:gd name="connsiteX11473" fmla="*/ 946783 w 1807195"/>
              <a:gd name="connsiteY11473" fmla="*/ 135449 h 1503200"/>
              <a:gd name="connsiteX11474" fmla="*/ 943496 w 1807195"/>
              <a:gd name="connsiteY11474" fmla="*/ 135449 h 1503200"/>
              <a:gd name="connsiteX11475" fmla="*/ 940776 w 1807195"/>
              <a:gd name="connsiteY11475" fmla="*/ 131595 h 1503200"/>
              <a:gd name="connsiteX11476" fmla="*/ 936695 w 1807195"/>
              <a:gd name="connsiteY11476" fmla="*/ 129555 h 1503200"/>
              <a:gd name="connsiteX11477" fmla="*/ 931028 w 1807195"/>
              <a:gd name="connsiteY11477" fmla="*/ 129328 h 1503200"/>
              <a:gd name="connsiteX11478" fmla="*/ 926721 w 1807195"/>
              <a:gd name="connsiteY11478" fmla="*/ 127515 h 1503200"/>
              <a:gd name="connsiteX11479" fmla="*/ 922300 w 1807195"/>
              <a:gd name="connsiteY11479" fmla="*/ 127741 h 1503200"/>
              <a:gd name="connsiteX11480" fmla="*/ 918106 w 1807195"/>
              <a:gd name="connsiteY11480" fmla="*/ 129215 h 1503200"/>
              <a:gd name="connsiteX11481" fmla="*/ 917766 w 1807195"/>
              <a:gd name="connsiteY11481" fmla="*/ 136356 h 1503200"/>
              <a:gd name="connsiteX11482" fmla="*/ 922867 w 1807195"/>
              <a:gd name="connsiteY11482" fmla="*/ 140550 h 1503200"/>
              <a:gd name="connsiteX11483" fmla="*/ 928761 w 1807195"/>
              <a:gd name="connsiteY11483" fmla="*/ 144403 h 1503200"/>
              <a:gd name="connsiteX11484" fmla="*/ 930121 w 1807195"/>
              <a:gd name="connsiteY11484" fmla="*/ 145877 h 1503200"/>
              <a:gd name="connsiteX11485" fmla="*/ 926041 w 1807195"/>
              <a:gd name="connsiteY11485" fmla="*/ 145877 h 1503200"/>
              <a:gd name="connsiteX11486" fmla="*/ 920600 w 1807195"/>
              <a:gd name="connsiteY11486" fmla="*/ 145083 h 1503200"/>
              <a:gd name="connsiteX11487" fmla="*/ 918560 w 1807195"/>
              <a:gd name="connsiteY11487" fmla="*/ 145083 h 1503200"/>
              <a:gd name="connsiteX11488" fmla="*/ 914026 w 1807195"/>
              <a:gd name="connsiteY11488" fmla="*/ 146670 h 1503200"/>
              <a:gd name="connsiteX11489" fmla="*/ 913006 w 1807195"/>
              <a:gd name="connsiteY11489" fmla="*/ 147690 h 1503200"/>
              <a:gd name="connsiteX11490" fmla="*/ 912779 w 1807195"/>
              <a:gd name="connsiteY11490" fmla="*/ 148597 h 1503200"/>
              <a:gd name="connsiteX11491" fmla="*/ 913346 w 1807195"/>
              <a:gd name="connsiteY11491" fmla="*/ 149731 h 1503200"/>
              <a:gd name="connsiteX11492" fmla="*/ 914592 w 1807195"/>
              <a:gd name="connsiteY11492" fmla="*/ 151091 h 1503200"/>
              <a:gd name="connsiteX11493" fmla="*/ 916520 w 1807195"/>
              <a:gd name="connsiteY11493" fmla="*/ 152111 h 1503200"/>
              <a:gd name="connsiteX11494" fmla="*/ 920373 w 1807195"/>
              <a:gd name="connsiteY11494" fmla="*/ 153358 h 1503200"/>
              <a:gd name="connsiteX11495" fmla="*/ 922867 w 1807195"/>
              <a:gd name="connsiteY11495" fmla="*/ 153698 h 1503200"/>
              <a:gd name="connsiteX11496" fmla="*/ 928194 w 1807195"/>
              <a:gd name="connsiteY11496" fmla="*/ 152791 h 1503200"/>
              <a:gd name="connsiteX11497" fmla="*/ 933181 w 1807195"/>
              <a:gd name="connsiteY11497" fmla="*/ 157665 h 1503200"/>
              <a:gd name="connsiteX11498" fmla="*/ 937489 w 1807195"/>
              <a:gd name="connsiteY11498" fmla="*/ 157665 h 1503200"/>
              <a:gd name="connsiteX11499" fmla="*/ 949843 w 1807195"/>
              <a:gd name="connsiteY11499" fmla="*/ 154265 h 1503200"/>
              <a:gd name="connsiteX11500" fmla="*/ 956531 w 1807195"/>
              <a:gd name="connsiteY11500" fmla="*/ 154605 h 1503200"/>
              <a:gd name="connsiteX11501" fmla="*/ 955624 w 1807195"/>
              <a:gd name="connsiteY11501" fmla="*/ 155285 h 1503200"/>
              <a:gd name="connsiteX11502" fmla="*/ 949957 w 1807195"/>
              <a:gd name="connsiteY11502" fmla="*/ 157325 h 1503200"/>
              <a:gd name="connsiteX11503" fmla="*/ 949503 w 1807195"/>
              <a:gd name="connsiteY11503" fmla="*/ 158118 h 1503200"/>
              <a:gd name="connsiteX11504" fmla="*/ 949503 w 1807195"/>
              <a:gd name="connsiteY11504" fmla="*/ 159252 h 1503200"/>
              <a:gd name="connsiteX11505" fmla="*/ 949617 w 1807195"/>
              <a:gd name="connsiteY11505" fmla="*/ 160725 h 1503200"/>
              <a:gd name="connsiteX11506" fmla="*/ 949390 w 1807195"/>
              <a:gd name="connsiteY11506" fmla="*/ 161632 h 1503200"/>
              <a:gd name="connsiteX11507" fmla="*/ 948710 w 1807195"/>
              <a:gd name="connsiteY11507" fmla="*/ 161972 h 1503200"/>
              <a:gd name="connsiteX11508" fmla="*/ 1322640 w 1807195"/>
              <a:gd name="connsiteY11508" fmla="*/ 483423 h 1503200"/>
              <a:gd name="connsiteX11509" fmla="*/ 1320033 w 1807195"/>
              <a:gd name="connsiteY11509" fmla="*/ 482516 h 1503200"/>
              <a:gd name="connsiteX11510" fmla="*/ 1317766 w 1807195"/>
              <a:gd name="connsiteY11510" fmla="*/ 480929 h 1503200"/>
              <a:gd name="connsiteX11511" fmla="*/ 1316746 w 1807195"/>
              <a:gd name="connsiteY11511" fmla="*/ 478095 h 1503200"/>
              <a:gd name="connsiteX11512" fmla="*/ 1316066 w 1807195"/>
              <a:gd name="connsiteY11512" fmla="*/ 476849 h 1503200"/>
              <a:gd name="connsiteX11513" fmla="*/ 1314025 w 1807195"/>
              <a:gd name="connsiteY11513" fmla="*/ 474468 h 1503200"/>
              <a:gd name="connsiteX11514" fmla="*/ 1308925 w 1807195"/>
              <a:gd name="connsiteY11514" fmla="*/ 472541 h 1503200"/>
              <a:gd name="connsiteX11515" fmla="*/ 1308131 w 1807195"/>
              <a:gd name="connsiteY11515" fmla="*/ 471861 h 1503200"/>
              <a:gd name="connsiteX11516" fmla="*/ 1306545 w 1807195"/>
              <a:gd name="connsiteY11516" fmla="*/ 468574 h 1503200"/>
              <a:gd name="connsiteX11517" fmla="*/ 1304731 w 1807195"/>
              <a:gd name="connsiteY11517" fmla="*/ 466534 h 1503200"/>
              <a:gd name="connsiteX11518" fmla="*/ 1301104 w 1807195"/>
              <a:gd name="connsiteY11518" fmla="*/ 464947 h 1503200"/>
              <a:gd name="connsiteX11519" fmla="*/ 1287162 w 1807195"/>
              <a:gd name="connsiteY11519" fmla="*/ 460187 h 1503200"/>
              <a:gd name="connsiteX11520" fmla="*/ 1282628 w 1807195"/>
              <a:gd name="connsiteY11520" fmla="*/ 459393 h 1503200"/>
              <a:gd name="connsiteX11521" fmla="*/ 1260526 w 1807195"/>
              <a:gd name="connsiteY11521" fmla="*/ 460413 h 1503200"/>
              <a:gd name="connsiteX11522" fmla="*/ 1257012 w 1807195"/>
              <a:gd name="connsiteY11522" fmla="*/ 459847 h 1503200"/>
              <a:gd name="connsiteX11523" fmla="*/ 1249758 w 1807195"/>
              <a:gd name="connsiteY11523" fmla="*/ 457806 h 1503200"/>
              <a:gd name="connsiteX11524" fmla="*/ 1244998 w 1807195"/>
              <a:gd name="connsiteY11524" fmla="*/ 457580 h 1503200"/>
              <a:gd name="connsiteX11525" fmla="*/ 1238990 w 1807195"/>
              <a:gd name="connsiteY11525" fmla="*/ 455086 h 1503200"/>
              <a:gd name="connsiteX11526" fmla="*/ 1234683 w 1807195"/>
              <a:gd name="connsiteY11526" fmla="*/ 455086 h 1503200"/>
              <a:gd name="connsiteX11527" fmla="*/ 1231736 w 1807195"/>
              <a:gd name="connsiteY11527" fmla="*/ 455426 h 1503200"/>
              <a:gd name="connsiteX11528" fmla="*/ 1230489 w 1807195"/>
              <a:gd name="connsiteY11528" fmla="*/ 455993 h 1503200"/>
              <a:gd name="connsiteX11529" fmla="*/ 1229922 w 1807195"/>
              <a:gd name="connsiteY11529" fmla="*/ 456900 h 1503200"/>
              <a:gd name="connsiteX11530" fmla="*/ 1229696 w 1807195"/>
              <a:gd name="connsiteY11530" fmla="*/ 459053 h 1503200"/>
              <a:gd name="connsiteX11531" fmla="*/ 1229696 w 1807195"/>
              <a:gd name="connsiteY11531" fmla="*/ 462454 h 1503200"/>
              <a:gd name="connsiteX11532" fmla="*/ 1230376 w 1807195"/>
              <a:gd name="connsiteY11532" fmla="*/ 464834 h 1503200"/>
              <a:gd name="connsiteX11533" fmla="*/ 1232189 w 1807195"/>
              <a:gd name="connsiteY11533" fmla="*/ 466987 h 1503200"/>
              <a:gd name="connsiteX11534" fmla="*/ 1231396 w 1807195"/>
              <a:gd name="connsiteY11534" fmla="*/ 466987 h 1503200"/>
              <a:gd name="connsiteX11535" fmla="*/ 1230943 w 1807195"/>
              <a:gd name="connsiteY11535" fmla="*/ 467441 h 1503200"/>
              <a:gd name="connsiteX11536" fmla="*/ 1230376 w 1807195"/>
              <a:gd name="connsiteY11536" fmla="*/ 469254 h 1503200"/>
              <a:gd name="connsiteX11537" fmla="*/ 1230376 w 1807195"/>
              <a:gd name="connsiteY11537" fmla="*/ 471295 h 1503200"/>
              <a:gd name="connsiteX11538" fmla="*/ 1231283 w 1807195"/>
              <a:gd name="connsiteY11538" fmla="*/ 473221 h 1503200"/>
              <a:gd name="connsiteX11539" fmla="*/ 1232303 w 1807195"/>
              <a:gd name="connsiteY11539" fmla="*/ 474468 h 1503200"/>
              <a:gd name="connsiteX11540" fmla="*/ 1234570 w 1807195"/>
              <a:gd name="connsiteY11540" fmla="*/ 475942 h 1503200"/>
              <a:gd name="connsiteX11541" fmla="*/ 1241257 w 1807195"/>
              <a:gd name="connsiteY11541" fmla="*/ 476962 h 1503200"/>
              <a:gd name="connsiteX11542" fmla="*/ 1243524 w 1807195"/>
              <a:gd name="connsiteY11542" fmla="*/ 477869 h 1503200"/>
              <a:gd name="connsiteX11543" fmla="*/ 1244317 w 1807195"/>
              <a:gd name="connsiteY11543" fmla="*/ 480589 h 1503200"/>
              <a:gd name="connsiteX11544" fmla="*/ 1244998 w 1807195"/>
              <a:gd name="connsiteY11544" fmla="*/ 484103 h 1503200"/>
              <a:gd name="connsiteX11545" fmla="*/ 1246244 w 1807195"/>
              <a:gd name="connsiteY11545" fmla="*/ 488410 h 1503200"/>
              <a:gd name="connsiteX11546" fmla="*/ 1247831 w 1807195"/>
              <a:gd name="connsiteY11546" fmla="*/ 491924 h 1503200"/>
              <a:gd name="connsiteX11547" fmla="*/ 1248625 w 1807195"/>
              <a:gd name="connsiteY11547" fmla="*/ 493170 h 1503200"/>
              <a:gd name="connsiteX11548" fmla="*/ 1251005 w 1807195"/>
              <a:gd name="connsiteY11548" fmla="*/ 494757 h 1503200"/>
              <a:gd name="connsiteX11549" fmla="*/ 1257579 w 1807195"/>
              <a:gd name="connsiteY11549" fmla="*/ 497704 h 1503200"/>
              <a:gd name="connsiteX11550" fmla="*/ 1261319 w 1807195"/>
              <a:gd name="connsiteY11550" fmla="*/ 497704 h 1503200"/>
              <a:gd name="connsiteX11551" fmla="*/ 1265060 w 1807195"/>
              <a:gd name="connsiteY11551" fmla="*/ 497024 h 1503200"/>
              <a:gd name="connsiteX11552" fmla="*/ 1276961 w 1807195"/>
              <a:gd name="connsiteY11552" fmla="*/ 493397 h 1503200"/>
              <a:gd name="connsiteX11553" fmla="*/ 1281835 w 1807195"/>
              <a:gd name="connsiteY11553" fmla="*/ 492377 h 1503200"/>
              <a:gd name="connsiteX11554" fmla="*/ 1291583 w 1807195"/>
              <a:gd name="connsiteY11554" fmla="*/ 491697 h 1503200"/>
              <a:gd name="connsiteX11555" fmla="*/ 1308358 w 1807195"/>
              <a:gd name="connsiteY11555" fmla="*/ 493964 h 1503200"/>
              <a:gd name="connsiteX11556" fmla="*/ 1320940 w 1807195"/>
              <a:gd name="connsiteY11556" fmla="*/ 494984 h 1503200"/>
              <a:gd name="connsiteX11557" fmla="*/ 1325360 w 1807195"/>
              <a:gd name="connsiteY11557" fmla="*/ 494077 h 1503200"/>
              <a:gd name="connsiteX11558" fmla="*/ 1327287 w 1807195"/>
              <a:gd name="connsiteY11558" fmla="*/ 492490 h 1503200"/>
              <a:gd name="connsiteX11559" fmla="*/ 1326380 w 1807195"/>
              <a:gd name="connsiteY11559" fmla="*/ 491130 h 1503200"/>
              <a:gd name="connsiteX11560" fmla="*/ 1323887 w 1807195"/>
              <a:gd name="connsiteY11560" fmla="*/ 489203 h 1503200"/>
              <a:gd name="connsiteX11561" fmla="*/ 1322753 w 1807195"/>
              <a:gd name="connsiteY11561" fmla="*/ 487616 h 1503200"/>
              <a:gd name="connsiteX11562" fmla="*/ 1323207 w 1807195"/>
              <a:gd name="connsiteY11562" fmla="*/ 484103 h 1503200"/>
              <a:gd name="connsiteX11563" fmla="*/ 1322300 w 1807195"/>
              <a:gd name="connsiteY11563" fmla="*/ 483309 h 1503200"/>
              <a:gd name="connsiteX11564" fmla="*/ 241201 w 1807195"/>
              <a:gd name="connsiteY11564" fmla="*/ 1185151 h 1503200"/>
              <a:gd name="connsiteX11565" fmla="*/ 240975 w 1807195"/>
              <a:gd name="connsiteY11565" fmla="*/ 1180957 h 1503200"/>
              <a:gd name="connsiteX11566" fmla="*/ 240635 w 1807195"/>
              <a:gd name="connsiteY11566" fmla="*/ 1179937 h 1503200"/>
              <a:gd name="connsiteX11567" fmla="*/ 239728 w 1807195"/>
              <a:gd name="connsiteY11567" fmla="*/ 1178803 h 1503200"/>
              <a:gd name="connsiteX11568" fmla="*/ 239501 w 1807195"/>
              <a:gd name="connsiteY11568" fmla="*/ 1179257 h 1503200"/>
              <a:gd name="connsiteX11569" fmla="*/ 239501 w 1807195"/>
              <a:gd name="connsiteY11569" fmla="*/ 1180163 h 1503200"/>
              <a:gd name="connsiteX11570" fmla="*/ 238254 w 1807195"/>
              <a:gd name="connsiteY11570" fmla="*/ 1182317 h 1503200"/>
              <a:gd name="connsiteX11571" fmla="*/ 237914 w 1807195"/>
              <a:gd name="connsiteY11571" fmla="*/ 1183450 h 1503200"/>
              <a:gd name="connsiteX11572" fmla="*/ 237914 w 1807195"/>
              <a:gd name="connsiteY11572" fmla="*/ 1184357 h 1503200"/>
              <a:gd name="connsiteX11573" fmla="*/ 238481 w 1807195"/>
              <a:gd name="connsiteY11573" fmla="*/ 1185037 h 1503200"/>
              <a:gd name="connsiteX11574" fmla="*/ 239048 w 1807195"/>
              <a:gd name="connsiteY11574" fmla="*/ 1185377 h 1503200"/>
              <a:gd name="connsiteX11575" fmla="*/ 241201 w 1807195"/>
              <a:gd name="connsiteY11575" fmla="*/ 1185377 h 1503200"/>
              <a:gd name="connsiteX11576" fmla="*/ 241201 w 1807195"/>
              <a:gd name="connsiteY11576" fmla="*/ 1185151 h 1503200"/>
              <a:gd name="connsiteX11577" fmla="*/ 252196 w 1807195"/>
              <a:gd name="connsiteY11577" fmla="*/ 1185264 h 1503200"/>
              <a:gd name="connsiteX11578" fmla="*/ 250042 w 1807195"/>
              <a:gd name="connsiteY11578" fmla="*/ 1183337 h 1503200"/>
              <a:gd name="connsiteX11579" fmla="*/ 247662 w 1807195"/>
              <a:gd name="connsiteY11579" fmla="*/ 1181864 h 1503200"/>
              <a:gd name="connsiteX11580" fmla="*/ 245395 w 1807195"/>
              <a:gd name="connsiteY11580" fmla="*/ 1180503 h 1503200"/>
              <a:gd name="connsiteX11581" fmla="*/ 244148 w 1807195"/>
              <a:gd name="connsiteY11581" fmla="*/ 1180503 h 1503200"/>
              <a:gd name="connsiteX11582" fmla="*/ 243582 w 1807195"/>
              <a:gd name="connsiteY11582" fmla="*/ 1181524 h 1503200"/>
              <a:gd name="connsiteX11583" fmla="*/ 243128 w 1807195"/>
              <a:gd name="connsiteY11583" fmla="*/ 1184584 h 1503200"/>
              <a:gd name="connsiteX11584" fmla="*/ 242561 w 1807195"/>
              <a:gd name="connsiteY11584" fmla="*/ 1186057 h 1503200"/>
              <a:gd name="connsiteX11585" fmla="*/ 241201 w 1807195"/>
              <a:gd name="connsiteY11585" fmla="*/ 1188211 h 1503200"/>
              <a:gd name="connsiteX11586" fmla="*/ 241201 w 1807195"/>
              <a:gd name="connsiteY11586" fmla="*/ 1189004 h 1503200"/>
              <a:gd name="connsiteX11587" fmla="*/ 241201 w 1807195"/>
              <a:gd name="connsiteY11587" fmla="*/ 1189798 h 1503200"/>
              <a:gd name="connsiteX11588" fmla="*/ 242901 w 1807195"/>
              <a:gd name="connsiteY11588" fmla="*/ 1191951 h 1503200"/>
              <a:gd name="connsiteX11589" fmla="*/ 243128 w 1807195"/>
              <a:gd name="connsiteY11589" fmla="*/ 1193992 h 1503200"/>
              <a:gd name="connsiteX11590" fmla="*/ 244375 w 1807195"/>
              <a:gd name="connsiteY11590" fmla="*/ 1195919 h 1503200"/>
              <a:gd name="connsiteX11591" fmla="*/ 246869 w 1807195"/>
              <a:gd name="connsiteY11591" fmla="*/ 1198412 h 1503200"/>
              <a:gd name="connsiteX11592" fmla="*/ 248229 w 1807195"/>
              <a:gd name="connsiteY11592" fmla="*/ 1198412 h 1503200"/>
              <a:gd name="connsiteX11593" fmla="*/ 249476 w 1807195"/>
              <a:gd name="connsiteY11593" fmla="*/ 1196145 h 1503200"/>
              <a:gd name="connsiteX11594" fmla="*/ 249929 w 1807195"/>
              <a:gd name="connsiteY11594" fmla="*/ 1195805 h 1503200"/>
              <a:gd name="connsiteX11595" fmla="*/ 249476 w 1807195"/>
              <a:gd name="connsiteY11595" fmla="*/ 1200679 h 1503200"/>
              <a:gd name="connsiteX11596" fmla="*/ 249816 w 1807195"/>
              <a:gd name="connsiteY11596" fmla="*/ 1201926 h 1503200"/>
              <a:gd name="connsiteX11597" fmla="*/ 250156 w 1807195"/>
              <a:gd name="connsiteY11597" fmla="*/ 1204533 h 1503200"/>
              <a:gd name="connsiteX11598" fmla="*/ 250156 w 1807195"/>
              <a:gd name="connsiteY11598" fmla="*/ 1207820 h 1503200"/>
              <a:gd name="connsiteX11599" fmla="*/ 251289 w 1807195"/>
              <a:gd name="connsiteY11599" fmla="*/ 1209747 h 1503200"/>
              <a:gd name="connsiteX11600" fmla="*/ 252423 w 1807195"/>
              <a:gd name="connsiteY11600" fmla="*/ 1208273 h 1503200"/>
              <a:gd name="connsiteX11601" fmla="*/ 253443 w 1807195"/>
              <a:gd name="connsiteY11601" fmla="*/ 1204986 h 1503200"/>
              <a:gd name="connsiteX11602" fmla="*/ 254803 w 1807195"/>
              <a:gd name="connsiteY11602" fmla="*/ 1203059 h 1503200"/>
              <a:gd name="connsiteX11603" fmla="*/ 254803 w 1807195"/>
              <a:gd name="connsiteY11603" fmla="*/ 1199999 h 1503200"/>
              <a:gd name="connsiteX11604" fmla="*/ 253896 w 1807195"/>
              <a:gd name="connsiteY11604" fmla="*/ 1190478 h 1503200"/>
              <a:gd name="connsiteX11605" fmla="*/ 252309 w 1807195"/>
              <a:gd name="connsiteY11605" fmla="*/ 1185377 h 1503200"/>
              <a:gd name="connsiteX11606" fmla="*/ 244828 w 1807195"/>
              <a:gd name="connsiteY11606" fmla="*/ 1198639 h 1503200"/>
              <a:gd name="connsiteX11607" fmla="*/ 240861 w 1807195"/>
              <a:gd name="connsiteY11607" fmla="*/ 1194785 h 1503200"/>
              <a:gd name="connsiteX11608" fmla="*/ 240295 w 1807195"/>
              <a:gd name="connsiteY11608" fmla="*/ 1194445 h 1503200"/>
              <a:gd name="connsiteX11609" fmla="*/ 239614 w 1807195"/>
              <a:gd name="connsiteY11609" fmla="*/ 1194218 h 1503200"/>
              <a:gd name="connsiteX11610" fmla="*/ 239274 w 1807195"/>
              <a:gd name="connsiteY11610" fmla="*/ 1194558 h 1503200"/>
              <a:gd name="connsiteX11611" fmla="*/ 239274 w 1807195"/>
              <a:gd name="connsiteY11611" fmla="*/ 1195352 h 1503200"/>
              <a:gd name="connsiteX11612" fmla="*/ 239501 w 1807195"/>
              <a:gd name="connsiteY11612" fmla="*/ 1196825 h 1503200"/>
              <a:gd name="connsiteX11613" fmla="*/ 241541 w 1807195"/>
              <a:gd name="connsiteY11613" fmla="*/ 1200339 h 1503200"/>
              <a:gd name="connsiteX11614" fmla="*/ 242561 w 1807195"/>
              <a:gd name="connsiteY11614" fmla="*/ 1201246 h 1503200"/>
              <a:gd name="connsiteX11615" fmla="*/ 245282 w 1807195"/>
              <a:gd name="connsiteY11615" fmla="*/ 1204533 h 1503200"/>
              <a:gd name="connsiteX11616" fmla="*/ 245962 w 1807195"/>
              <a:gd name="connsiteY11616" fmla="*/ 1203173 h 1503200"/>
              <a:gd name="connsiteX11617" fmla="*/ 245962 w 1807195"/>
              <a:gd name="connsiteY11617" fmla="*/ 1200452 h 1503200"/>
              <a:gd name="connsiteX11618" fmla="*/ 244828 w 1807195"/>
              <a:gd name="connsiteY11618" fmla="*/ 1198639 h 1503200"/>
              <a:gd name="connsiteX11619" fmla="*/ 235534 w 1807195"/>
              <a:gd name="connsiteY11619" fmla="*/ 1183337 h 1503200"/>
              <a:gd name="connsiteX11620" fmla="*/ 235081 w 1807195"/>
              <a:gd name="connsiteY11620" fmla="*/ 1183110 h 1503200"/>
              <a:gd name="connsiteX11621" fmla="*/ 234514 w 1807195"/>
              <a:gd name="connsiteY11621" fmla="*/ 1183110 h 1503200"/>
              <a:gd name="connsiteX11622" fmla="*/ 234287 w 1807195"/>
              <a:gd name="connsiteY11622" fmla="*/ 1183110 h 1503200"/>
              <a:gd name="connsiteX11623" fmla="*/ 234627 w 1807195"/>
              <a:gd name="connsiteY11623" fmla="*/ 1184584 h 1503200"/>
              <a:gd name="connsiteX11624" fmla="*/ 235081 w 1807195"/>
              <a:gd name="connsiteY11624" fmla="*/ 1185491 h 1503200"/>
              <a:gd name="connsiteX11625" fmla="*/ 236441 w 1807195"/>
              <a:gd name="connsiteY11625" fmla="*/ 1187644 h 1503200"/>
              <a:gd name="connsiteX11626" fmla="*/ 237234 w 1807195"/>
              <a:gd name="connsiteY11626" fmla="*/ 1188438 h 1503200"/>
              <a:gd name="connsiteX11627" fmla="*/ 238028 w 1807195"/>
              <a:gd name="connsiteY11627" fmla="*/ 1188891 h 1503200"/>
              <a:gd name="connsiteX11628" fmla="*/ 238368 w 1807195"/>
              <a:gd name="connsiteY11628" fmla="*/ 1188664 h 1503200"/>
              <a:gd name="connsiteX11629" fmla="*/ 237801 w 1807195"/>
              <a:gd name="connsiteY11629" fmla="*/ 1186851 h 1503200"/>
              <a:gd name="connsiteX11630" fmla="*/ 235647 w 1807195"/>
              <a:gd name="connsiteY11630" fmla="*/ 1183224 h 1503200"/>
              <a:gd name="connsiteX11631" fmla="*/ 359535 w 1807195"/>
              <a:gd name="connsiteY11631" fmla="*/ 1314252 h 1503200"/>
              <a:gd name="connsiteX11632" fmla="*/ 358968 w 1807195"/>
              <a:gd name="connsiteY11632" fmla="*/ 1313459 h 1503200"/>
              <a:gd name="connsiteX11633" fmla="*/ 358402 w 1807195"/>
              <a:gd name="connsiteY11633" fmla="*/ 1313685 h 1503200"/>
              <a:gd name="connsiteX11634" fmla="*/ 358062 w 1807195"/>
              <a:gd name="connsiteY11634" fmla="*/ 1314139 h 1503200"/>
              <a:gd name="connsiteX11635" fmla="*/ 357721 w 1807195"/>
              <a:gd name="connsiteY11635" fmla="*/ 1316179 h 1503200"/>
              <a:gd name="connsiteX11636" fmla="*/ 357268 w 1807195"/>
              <a:gd name="connsiteY11636" fmla="*/ 1316746 h 1503200"/>
              <a:gd name="connsiteX11637" fmla="*/ 354661 w 1807195"/>
              <a:gd name="connsiteY11637" fmla="*/ 1309945 h 1503200"/>
              <a:gd name="connsiteX11638" fmla="*/ 352054 w 1807195"/>
              <a:gd name="connsiteY11638" fmla="*/ 1306318 h 1503200"/>
              <a:gd name="connsiteX11639" fmla="*/ 350694 w 1807195"/>
              <a:gd name="connsiteY11639" fmla="*/ 1302578 h 1503200"/>
              <a:gd name="connsiteX11640" fmla="*/ 350014 w 1807195"/>
              <a:gd name="connsiteY11640" fmla="*/ 1301557 h 1503200"/>
              <a:gd name="connsiteX11641" fmla="*/ 348314 w 1807195"/>
              <a:gd name="connsiteY11641" fmla="*/ 1300084 h 1503200"/>
              <a:gd name="connsiteX11642" fmla="*/ 347067 w 1807195"/>
              <a:gd name="connsiteY11642" fmla="*/ 1298610 h 1503200"/>
              <a:gd name="connsiteX11643" fmla="*/ 343213 w 1807195"/>
              <a:gd name="connsiteY11643" fmla="*/ 1296457 h 1503200"/>
              <a:gd name="connsiteX11644" fmla="*/ 336866 w 1807195"/>
              <a:gd name="connsiteY11644" fmla="*/ 1294190 h 1503200"/>
              <a:gd name="connsiteX11645" fmla="*/ 333805 w 1807195"/>
              <a:gd name="connsiteY11645" fmla="*/ 1292830 h 1503200"/>
              <a:gd name="connsiteX11646" fmla="*/ 329952 w 1807195"/>
              <a:gd name="connsiteY11646" fmla="*/ 1289883 h 1503200"/>
              <a:gd name="connsiteX11647" fmla="*/ 327911 w 1807195"/>
              <a:gd name="connsiteY11647" fmla="*/ 1286596 h 1503200"/>
              <a:gd name="connsiteX11648" fmla="*/ 327911 w 1807195"/>
              <a:gd name="connsiteY11648" fmla="*/ 1285802 h 1503200"/>
              <a:gd name="connsiteX11649" fmla="*/ 328478 w 1807195"/>
              <a:gd name="connsiteY11649" fmla="*/ 1285349 h 1503200"/>
              <a:gd name="connsiteX11650" fmla="*/ 327911 w 1807195"/>
              <a:gd name="connsiteY11650" fmla="*/ 1283989 h 1503200"/>
              <a:gd name="connsiteX11651" fmla="*/ 325191 w 1807195"/>
              <a:gd name="connsiteY11651" fmla="*/ 1280702 h 1503200"/>
              <a:gd name="connsiteX11652" fmla="*/ 321791 w 1807195"/>
              <a:gd name="connsiteY11652" fmla="*/ 1275941 h 1503200"/>
              <a:gd name="connsiteX11653" fmla="*/ 320090 w 1807195"/>
              <a:gd name="connsiteY11653" fmla="*/ 1273221 h 1503200"/>
              <a:gd name="connsiteX11654" fmla="*/ 317937 w 1807195"/>
              <a:gd name="connsiteY11654" fmla="*/ 1268914 h 1503200"/>
              <a:gd name="connsiteX11655" fmla="*/ 316690 w 1807195"/>
              <a:gd name="connsiteY11655" fmla="*/ 1267100 h 1503200"/>
              <a:gd name="connsiteX11656" fmla="*/ 315670 w 1807195"/>
              <a:gd name="connsiteY11656" fmla="*/ 1266307 h 1503200"/>
              <a:gd name="connsiteX11657" fmla="*/ 313970 w 1807195"/>
              <a:gd name="connsiteY11657" fmla="*/ 1265853 h 1503200"/>
              <a:gd name="connsiteX11658" fmla="*/ 309436 w 1807195"/>
              <a:gd name="connsiteY11658" fmla="*/ 1265173 h 1503200"/>
              <a:gd name="connsiteX11659" fmla="*/ 301955 w 1807195"/>
              <a:gd name="connsiteY11659" fmla="*/ 1263020 h 1503200"/>
              <a:gd name="connsiteX11660" fmla="*/ 291754 w 1807195"/>
              <a:gd name="connsiteY11660" fmla="*/ 1261206 h 1503200"/>
              <a:gd name="connsiteX11661" fmla="*/ 281553 w 1807195"/>
              <a:gd name="connsiteY11661" fmla="*/ 1257579 h 1503200"/>
              <a:gd name="connsiteX11662" fmla="*/ 271011 w 1807195"/>
              <a:gd name="connsiteY11662" fmla="*/ 1252365 h 1503200"/>
              <a:gd name="connsiteX11663" fmla="*/ 266818 w 1807195"/>
              <a:gd name="connsiteY11663" fmla="*/ 1251232 h 1503200"/>
              <a:gd name="connsiteX11664" fmla="*/ 263077 w 1807195"/>
              <a:gd name="connsiteY11664" fmla="*/ 1251232 h 1503200"/>
              <a:gd name="connsiteX11665" fmla="*/ 260243 w 1807195"/>
              <a:gd name="connsiteY11665" fmla="*/ 1252138 h 1503200"/>
              <a:gd name="connsiteX11666" fmla="*/ 258997 w 1807195"/>
              <a:gd name="connsiteY11666" fmla="*/ 1253159 h 1503200"/>
              <a:gd name="connsiteX11667" fmla="*/ 258090 w 1807195"/>
              <a:gd name="connsiteY11667" fmla="*/ 1254632 h 1503200"/>
              <a:gd name="connsiteX11668" fmla="*/ 258090 w 1807195"/>
              <a:gd name="connsiteY11668" fmla="*/ 1255992 h 1503200"/>
              <a:gd name="connsiteX11669" fmla="*/ 259677 w 1807195"/>
              <a:gd name="connsiteY11669" fmla="*/ 1258486 h 1503200"/>
              <a:gd name="connsiteX11670" fmla="*/ 262397 w 1807195"/>
              <a:gd name="connsiteY11670" fmla="*/ 1261093 h 1503200"/>
              <a:gd name="connsiteX11671" fmla="*/ 263984 w 1807195"/>
              <a:gd name="connsiteY11671" fmla="*/ 1261773 h 1503200"/>
              <a:gd name="connsiteX11672" fmla="*/ 265911 w 1807195"/>
              <a:gd name="connsiteY11672" fmla="*/ 1261773 h 1503200"/>
              <a:gd name="connsiteX11673" fmla="*/ 267951 w 1807195"/>
              <a:gd name="connsiteY11673" fmla="*/ 1261773 h 1503200"/>
              <a:gd name="connsiteX11674" fmla="*/ 270671 w 1807195"/>
              <a:gd name="connsiteY11674" fmla="*/ 1260753 h 1503200"/>
              <a:gd name="connsiteX11675" fmla="*/ 270331 w 1807195"/>
              <a:gd name="connsiteY11675" fmla="*/ 1259506 h 1503200"/>
              <a:gd name="connsiteX11676" fmla="*/ 270331 w 1807195"/>
              <a:gd name="connsiteY11676" fmla="*/ 1258599 h 1503200"/>
              <a:gd name="connsiteX11677" fmla="*/ 274865 w 1807195"/>
              <a:gd name="connsiteY11677" fmla="*/ 1258939 h 1503200"/>
              <a:gd name="connsiteX11678" fmla="*/ 276112 w 1807195"/>
              <a:gd name="connsiteY11678" fmla="*/ 1259279 h 1503200"/>
              <a:gd name="connsiteX11679" fmla="*/ 274865 w 1807195"/>
              <a:gd name="connsiteY11679" fmla="*/ 1260639 h 1503200"/>
              <a:gd name="connsiteX11680" fmla="*/ 274865 w 1807195"/>
              <a:gd name="connsiteY11680" fmla="*/ 1261773 h 1503200"/>
              <a:gd name="connsiteX11681" fmla="*/ 275659 w 1807195"/>
              <a:gd name="connsiteY11681" fmla="*/ 1263700 h 1503200"/>
              <a:gd name="connsiteX11682" fmla="*/ 275659 w 1807195"/>
              <a:gd name="connsiteY11682" fmla="*/ 1264380 h 1503200"/>
              <a:gd name="connsiteX11683" fmla="*/ 273845 w 1807195"/>
              <a:gd name="connsiteY11683" fmla="*/ 1262680 h 1503200"/>
              <a:gd name="connsiteX11684" fmla="*/ 272598 w 1807195"/>
              <a:gd name="connsiteY11684" fmla="*/ 1262226 h 1503200"/>
              <a:gd name="connsiteX11685" fmla="*/ 268744 w 1807195"/>
              <a:gd name="connsiteY11685" fmla="*/ 1262453 h 1503200"/>
              <a:gd name="connsiteX11686" fmla="*/ 267838 w 1807195"/>
              <a:gd name="connsiteY11686" fmla="*/ 1262680 h 1503200"/>
              <a:gd name="connsiteX11687" fmla="*/ 267158 w 1807195"/>
              <a:gd name="connsiteY11687" fmla="*/ 1263246 h 1503200"/>
              <a:gd name="connsiteX11688" fmla="*/ 266024 w 1807195"/>
              <a:gd name="connsiteY11688" fmla="*/ 1266080 h 1503200"/>
              <a:gd name="connsiteX11689" fmla="*/ 266364 w 1807195"/>
              <a:gd name="connsiteY11689" fmla="*/ 1266647 h 1503200"/>
              <a:gd name="connsiteX11690" fmla="*/ 268291 w 1807195"/>
              <a:gd name="connsiteY11690" fmla="*/ 1266987 h 1503200"/>
              <a:gd name="connsiteX11691" fmla="*/ 268518 w 1807195"/>
              <a:gd name="connsiteY11691" fmla="*/ 1267553 h 1503200"/>
              <a:gd name="connsiteX11692" fmla="*/ 268744 w 1807195"/>
              <a:gd name="connsiteY11692" fmla="*/ 1269934 h 1503200"/>
              <a:gd name="connsiteX11693" fmla="*/ 267838 w 1807195"/>
              <a:gd name="connsiteY11693" fmla="*/ 1271747 h 1503200"/>
              <a:gd name="connsiteX11694" fmla="*/ 268064 w 1807195"/>
              <a:gd name="connsiteY11694" fmla="*/ 1272427 h 1503200"/>
              <a:gd name="connsiteX11695" fmla="*/ 269084 w 1807195"/>
              <a:gd name="connsiteY11695" fmla="*/ 1272767 h 1503200"/>
              <a:gd name="connsiteX11696" fmla="*/ 269991 w 1807195"/>
              <a:gd name="connsiteY11696" fmla="*/ 1272767 h 1503200"/>
              <a:gd name="connsiteX11697" fmla="*/ 271918 w 1807195"/>
              <a:gd name="connsiteY11697" fmla="*/ 1271407 h 1503200"/>
              <a:gd name="connsiteX11698" fmla="*/ 276225 w 1807195"/>
              <a:gd name="connsiteY11698" fmla="*/ 1271407 h 1503200"/>
              <a:gd name="connsiteX11699" fmla="*/ 277019 w 1807195"/>
              <a:gd name="connsiteY11699" fmla="*/ 1272314 h 1503200"/>
              <a:gd name="connsiteX11700" fmla="*/ 277699 w 1807195"/>
              <a:gd name="connsiteY11700" fmla="*/ 1273674 h 1503200"/>
              <a:gd name="connsiteX11701" fmla="*/ 278719 w 1807195"/>
              <a:gd name="connsiteY11701" fmla="*/ 1274581 h 1503200"/>
              <a:gd name="connsiteX11702" fmla="*/ 279966 w 1807195"/>
              <a:gd name="connsiteY11702" fmla="*/ 1274014 h 1503200"/>
              <a:gd name="connsiteX11703" fmla="*/ 280306 w 1807195"/>
              <a:gd name="connsiteY11703" fmla="*/ 1273334 h 1503200"/>
              <a:gd name="connsiteX11704" fmla="*/ 280306 w 1807195"/>
              <a:gd name="connsiteY11704" fmla="*/ 1272314 h 1503200"/>
              <a:gd name="connsiteX11705" fmla="*/ 280759 w 1807195"/>
              <a:gd name="connsiteY11705" fmla="*/ 1272087 h 1503200"/>
              <a:gd name="connsiteX11706" fmla="*/ 281439 w 1807195"/>
              <a:gd name="connsiteY11706" fmla="*/ 1272541 h 1503200"/>
              <a:gd name="connsiteX11707" fmla="*/ 281893 w 1807195"/>
              <a:gd name="connsiteY11707" fmla="*/ 1273108 h 1503200"/>
              <a:gd name="connsiteX11708" fmla="*/ 282119 w 1807195"/>
              <a:gd name="connsiteY11708" fmla="*/ 1273901 h 1503200"/>
              <a:gd name="connsiteX11709" fmla="*/ 282119 w 1807195"/>
              <a:gd name="connsiteY11709" fmla="*/ 1274581 h 1503200"/>
              <a:gd name="connsiteX11710" fmla="*/ 281553 w 1807195"/>
              <a:gd name="connsiteY11710" fmla="*/ 1276281 h 1503200"/>
              <a:gd name="connsiteX11711" fmla="*/ 281779 w 1807195"/>
              <a:gd name="connsiteY11711" fmla="*/ 1277528 h 1503200"/>
              <a:gd name="connsiteX11712" fmla="*/ 282346 w 1807195"/>
              <a:gd name="connsiteY11712" fmla="*/ 1278661 h 1503200"/>
              <a:gd name="connsiteX11713" fmla="*/ 283366 w 1807195"/>
              <a:gd name="connsiteY11713" fmla="*/ 1279568 h 1503200"/>
              <a:gd name="connsiteX11714" fmla="*/ 284726 w 1807195"/>
              <a:gd name="connsiteY11714" fmla="*/ 1279795 h 1503200"/>
              <a:gd name="connsiteX11715" fmla="*/ 286200 w 1807195"/>
              <a:gd name="connsiteY11715" fmla="*/ 1279455 h 1503200"/>
              <a:gd name="connsiteX11716" fmla="*/ 286767 w 1807195"/>
              <a:gd name="connsiteY11716" fmla="*/ 1278888 h 1503200"/>
              <a:gd name="connsiteX11717" fmla="*/ 287220 w 1807195"/>
              <a:gd name="connsiteY11717" fmla="*/ 1277981 h 1503200"/>
              <a:gd name="connsiteX11718" fmla="*/ 287673 w 1807195"/>
              <a:gd name="connsiteY11718" fmla="*/ 1277755 h 1503200"/>
              <a:gd name="connsiteX11719" fmla="*/ 288807 w 1807195"/>
              <a:gd name="connsiteY11719" fmla="*/ 1278321 h 1503200"/>
              <a:gd name="connsiteX11720" fmla="*/ 290960 w 1807195"/>
              <a:gd name="connsiteY11720" fmla="*/ 1278888 h 1503200"/>
              <a:gd name="connsiteX11721" fmla="*/ 292207 w 1807195"/>
              <a:gd name="connsiteY11721" fmla="*/ 1279682 h 1503200"/>
              <a:gd name="connsiteX11722" fmla="*/ 294021 w 1807195"/>
              <a:gd name="connsiteY11722" fmla="*/ 1282855 h 1503200"/>
              <a:gd name="connsiteX11723" fmla="*/ 294701 w 1807195"/>
              <a:gd name="connsiteY11723" fmla="*/ 1283762 h 1503200"/>
              <a:gd name="connsiteX11724" fmla="*/ 295381 w 1807195"/>
              <a:gd name="connsiteY11724" fmla="*/ 1284102 h 1503200"/>
              <a:gd name="connsiteX11725" fmla="*/ 296628 w 1807195"/>
              <a:gd name="connsiteY11725" fmla="*/ 1284102 h 1503200"/>
              <a:gd name="connsiteX11726" fmla="*/ 297874 w 1807195"/>
              <a:gd name="connsiteY11726" fmla="*/ 1285349 h 1503200"/>
              <a:gd name="connsiteX11727" fmla="*/ 299008 w 1807195"/>
              <a:gd name="connsiteY11727" fmla="*/ 1285802 h 1503200"/>
              <a:gd name="connsiteX11728" fmla="*/ 303429 w 1807195"/>
              <a:gd name="connsiteY11728" fmla="*/ 1285462 h 1503200"/>
              <a:gd name="connsiteX11729" fmla="*/ 302975 w 1807195"/>
              <a:gd name="connsiteY11729" fmla="*/ 1286142 h 1503200"/>
              <a:gd name="connsiteX11730" fmla="*/ 297194 w 1807195"/>
              <a:gd name="connsiteY11730" fmla="*/ 1287049 h 1503200"/>
              <a:gd name="connsiteX11731" fmla="*/ 295154 w 1807195"/>
              <a:gd name="connsiteY11731" fmla="*/ 1287842 h 1503200"/>
              <a:gd name="connsiteX11732" fmla="*/ 294814 w 1807195"/>
              <a:gd name="connsiteY11732" fmla="*/ 1288183 h 1503200"/>
              <a:gd name="connsiteX11733" fmla="*/ 294814 w 1807195"/>
              <a:gd name="connsiteY11733" fmla="*/ 1289203 h 1503200"/>
              <a:gd name="connsiteX11734" fmla="*/ 295041 w 1807195"/>
              <a:gd name="connsiteY11734" fmla="*/ 1292716 h 1503200"/>
              <a:gd name="connsiteX11735" fmla="*/ 295608 w 1807195"/>
              <a:gd name="connsiteY11735" fmla="*/ 1293396 h 1503200"/>
              <a:gd name="connsiteX11736" fmla="*/ 295948 w 1807195"/>
              <a:gd name="connsiteY11736" fmla="*/ 1293396 h 1503200"/>
              <a:gd name="connsiteX11737" fmla="*/ 297081 w 1807195"/>
              <a:gd name="connsiteY11737" fmla="*/ 1291810 h 1503200"/>
              <a:gd name="connsiteX11738" fmla="*/ 297648 w 1807195"/>
              <a:gd name="connsiteY11738" fmla="*/ 1291810 h 1503200"/>
              <a:gd name="connsiteX11739" fmla="*/ 300028 w 1807195"/>
              <a:gd name="connsiteY11739" fmla="*/ 1293737 h 1503200"/>
              <a:gd name="connsiteX11740" fmla="*/ 300481 w 1807195"/>
              <a:gd name="connsiteY11740" fmla="*/ 1293396 h 1503200"/>
              <a:gd name="connsiteX11741" fmla="*/ 300708 w 1807195"/>
              <a:gd name="connsiteY11741" fmla="*/ 1292263 h 1503200"/>
              <a:gd name="connsiteX11742" fmla="*/ 301275 w 1807195"/>
              <a:gd name="connsiteY11742" fmla="*/ 1291923 h 1503200"/>
              <a:gd name="connsiteX11743" fmla="*/ 302862 w 1807195"/>
              <a:gd name="connsiteY11743" fmla="*/ 1292716 h 1503200"/>
              <a:gd name="connsiteX11744" fmla="*/ 304222 w 1807195"/>
              <a:gd name="connsiteY11744" fmla="*/ 1292490 h 1503200"/>
              <a:gd name="connsiteX11745" fmla="*/ 304789 w 1807195"/>
              <a:gd name="connsiteY11745" fmla="*/ 1292830 h 1503200"/>
              <a:gd name="connsiteX11746" fmla="*/ 305355 w 1807195"/>
              <a:gd name="connsiteY11746" fmla="*/ 1293623 h 1503200"/>
              <a:gd name="connsiteX11747" fmla="*/ 305922 w 1807195"/>
              <a:gd name="connsiteY11747" fmla="*/ 1293963 h 1503200"/>
              <a:gd name="connsiteX11748" fmla="*/ 307622 w 1807195"/>
              <a:gd name="connsiteY11748" fmla="*/ 1293056 h 1503200"/>
              <a:gd name="connsiteX11749" fmla="*/ 307622 w 1807195"/>
              <a:gd name="connsiteY11749" fmla="*/ 1293623 h 1503200"/>
              <a:gd name="connsiteX11750" fmla="*/ 306602 w 1807195"/>
              <a:gd name="connsiteY11750" fmla="*/ 1296230 h 1503200"/>
              <a:gd name="connsiteX11751" fmla="*/ 307282 w 1807195"/>
              <a:gd name="connsiteY11751" fmla="*/ 1297364 h 1503200"/>
              <a:gd name="connsiteX11752" fmla="*/ 307962 w 1807195"/>
              <a:gd name="connsiteY11752" fmla="*/ 1297364 h 1503200"/>
              <a:gd name="connsiteX11753" fmla="*/ 309663 w 1807195"/>
              <a:gd name="connsiteY11753" fmla="*/ 1296570 h 1503200"/>
              <a:gd name="connsiteX11754" fmla="*/ 310456 w 1807195"/>
              <a:gd name="connsiteY11754" fmla="*/ 1297024 h 1503200"/>
              <a:gd name="connsiteX11755" fmla="*/ 311816 w 1807195"/>
              <a:gd name="connsiteY11755" fmla="*/ 1298724 h 1503200"/>
              <a:gd name="connsiteX11756" fmla="*/ 312496 w 1807195"/>
              <a:gd name="connsiteY11756" fmla="*/ 1298950 h 1503200"/>
              <a:gd name="connsiteX11757" fmla="*/ 313290 w 1807195"/>
              <a:gd name="connsiteY11757" fmla="*/ 1298950 h 1503200"/>
              <a:gd name="connsiteX11758" fmla="*/ 313516 w 1807195"/>
              <a:gd name="connsiteY11758" fmla="*/ 1299064 h 1503200"/>
              <a:gd name="connsiteX11759" fmla="*/ 312383 w 1807195"/>
              <a:gd name="connsiteY11759" fmla="*/ 1300424 h 1503200"/>
              <a:gd name="connsiteX11760" fmla="*/ 310116 w 1807195"/>
              <a:gd name="connsiteY11760" fmla="*/ 1301331 h 1503200"/>
              <a:gd name="connsiteX11761" fmla="*/ 309776 w 1807195"/>
              <a:gd name="connsiteY11761" fmla="*/ 1301784 h 1503200"/>
              <a:gd name="connsiteX11762" fmla="*/ 313176 w 1807195"/>
              <a:gd name="connsiteY11762" fmla="*/ 1303598 h 1503200"/>
              <a:gd name="connsiteX11763" fmla="*/ 315557 w 1807195"/>
              <a:gd name="connsiteY11763" fmla="*/ 1305751 h 1503200"/>
              <a:gd name="connsiteX11764" fmla="*/ 316690 w 1807195"/>
              <a:gd name="connsiteY11764" fmla="*/ 1306318 h 1503200"/>
              <a:gd name="connsiteX11765" fmla="*/ 317257 w 1807195"/>
              <a:gd name="connsiteY11765" fmla="*/ 1306091 h 1503200"/>
              <a:gd name="connsiteX11766" fmla="*/ 319297 w 1807195"/>
              <a:gd name="connsiteY11766" fmla="*/ 1304504 h 1503200"/>
              <a:gd name="connsiteX11767" fmla="*/ 323264 w 1807195"/>
              <a:gd name="connsiteY11767" fmla="*/ 1304731 h 1503200"/>
              <a:gd name="connsiteX11768" fmla="*/ 328138 w 1807195"/>
              <a:gd name="connsiteY11768" fmla="*/ 1304051 h 1503200"/>
              <a:gd name="connsiteX11769" fmla="*/ 328591 w 1807195"/>
              <a:gd name="connsiteY11769" fmla="*/ 1303598 h 1503200"/>
              <a:gd name="connsiteX11770" fmla="*/ 329385 w 1807195"/>
              <a:gd name="connsiteY11770" fmla="*/ 1302238 h 1503200"/>
              <a:gd name="connsiteX11771" fmla="*/ 329952 w 1807195"/>
              <a:gd name="connsiteY11771" fmla="*/ 1300537 h 1503200"/>
              <a:gd name="connsiteX11772" fmla="*/ 330292 w 1807195"/>
              <a:gd name="connsiteY11772" fmla="*/ 1298610 h 1503200"/>
              <a:gd name="connsiteX11773" fmla="*/ 330405 w 1807195"/>
              <a:gd name="connsiteY11773" fmla="*/ 1298610 h 1503200"/>
              <a:gd name="connsiteX11774" fmla="*/ 330632 w 1807195"/>
              <a:gd name="connsiteY11774" fmla="*/ 1300424 h 1503200"/>
              <a:gd name="connsiteX11775" fmla="*/ 330292 w 1807195"/>
              <a:gd name="connsiteY11775" fmla="*/ 1302124 h 1503200"/>
              <a:gd name="connsiteX11776" fmla="*/ 329612 w 1807195"/>
              <a:gd name="connsiteY11776" fmla="*/ 1303711 h 1503200"/>
              <a:gd name="connsiteX11777" fmla="*/ 327911 w 1807195"/>
              <a:gd name="connsiteY11777" fmla="*/ 1305751 h 1503200"/>
              <a:gd name="connsiteX11778" fmla="*/ 323831 w 1807195"/>
              <a:gd name="connsiteY11778" fmla="*/ 1309492 h 1503200"/>
              <a:gd name="connsiteX11779" fmla="*/ 323831 w 1807195"/>
              <a:gd name="connsiteY11779" fmla="*/ 1310058 h 1503200"/>
              <a:gd name="connsiteX11780" fmla="*/ 324171 w 1807195"/>
              <a:gd name="connsiteY11780" fmla="*/ 1311192 h 1503200"/>
              <a:gd name="connsiteX11781" fmla="*/ 326324 w 1807195"/>
              <a:gd name="connsiteY11781" fmla="*/ 1312552 h 1503200"/>
              <a:gd name="connsiteX11782" fmla="*/ 329385 w 1807195"/>
              <a:gd name="connsiteY11782" fmla="*/ 1314139 h 1503200"/>
              <a:gd name="connsiteX11783" fmla="*/ 333012 w 1807195"/>
              <a:gd name="connsiteY11783" fmla="*/ 1315726 h 1503200"/>
              <a:gd name="connsiteX11784" fmla="*/ 339473 w 1807195"/>
              <a:gd name="connsiteY11784" fmla="*/ 1317993 h 1503200"/>
              <a:gd name="connsiteX11785" fmla="*/ 344800 w 1807195"/>
              <a:gd name="connsiteY11785" fmla="*/ 1320260 h 1503200"/>
              <a:gd name="connsiteX11786" fmla="*/ 348880 w 1807195"/>
              <a:gd name="connsiteY11786" fmla="*/ 1321620 h 1503200"/>
              <a:gd name="connsiteX11787" fmla="*/ 355454 w 1807195"/>
              <a:gd name="connsiteY11787" fmla="*/ 1323093 h 1503200"/>
              <a:gd name="connsiteX11788" fmla="*/ 355908 w 1807195"/>
              <a:gd name="connsiteY11788" fmla="*/ 1323433 h 1503200"/>
              <a:gd name="connsiteX11789" fmla="*/ 356701 w 1807195"/>
              <a:gd name="connsiteY11789" fmla="*/ 1322753 h 1503200"/>
              <a:gd name="connsiteX11790" fmla="*/ 357721 w 1807195"/>
              <a:gd name="connsiteY11790" fmla="*/ 1321166 h 1503200"/>
              <a:gd name="connsiteX11791" fmla="*/ 358515 w 1807195"/>
              <a:gd name="connsiteY11791" fmla="*/ 1320373 h 1503200"/>
              <a:gd name="connsiteX11792" fmla="*/ 360782 w 1807195"/>
              <a:gd name="connsiteY11792" fmla="*/ 1320940 h 1503200"/>
              <a:gd name="connsiteX11793" fmla="*/ 361235 w 1807195"/>
              <a:gd name="connsiteY11793" fmla="*/ 1320940 h 1503200"/>
              <a:gd name="connsiteX11794" fmla="*/ 361802 w 1807195"/>
              <a:gd name="connsiteY11794" fmla="*/ 1319580 h 1503200"/>
              <a:gd name="connsiteX11795" fmla="*/ 360102 w 1807195"/>
              <a:gd name="connsiteY11795" fmla="*/ 1315272 h 1503200"/>
              <a:gd name="connsiteX11796" fmla="*/ 359648 w 1807195"/>
              <a:gd name="connsiteY11796" fmla="*/ 1313459 h 1503200"/>
              <a:gd name="connsiteX11797" fmla="*/ 303769 w 1807195"/>
              <a:gd name="connsiteY11797" fmla="*/ 1294530 h 1503200"/>
              <a:gd name="connsiteX11798" fmla="*/ 301842 w 1807195"/>
              <a:gd name="connsiteY11798" fmla="*/ 1294077 h 1503200"/>
              <a:gd name="connsiteX11799" fmla="*/ 301388 w 1807195"/>
              <a:gd name="connsiteY11799" fmla="*/ 1295210 h 1503200"/>
              <a:gd name="connsiteX11800" fmla="*/ 301388 w 1807195"/>
              <a:gd name="connsiteY11800" fmla="*/ 1296457 h 1503200"/>
              <a:gd name="connsiteX11801" fmla="*/ 302295 w 1807195"/>
              <a:gd name="connsiteY11801" fmla="*/ 1296910 h 1503200"/>
              <a:gd name="connsiteX11802" fmla="*/ 304789 w 1807195"/>
              <a:gd name="connsiteY11802" fmla="*/ 1297364 h 1503200"/>
              <a:gd name="connsiteX11803" fmla="*/ 304222 w 1807195"/>
              <a:gd name="connsiteY11803" fmla="*/ 1294757 h 1503200"/>
              <a:gd name="connsiteX11804" fmla="*/ 303769 w 1807195"/>
              <a:gd name="connsiteY11804" fmla="*/ 1294417 h 1503200"/>
              <a:gd name="connsiteX11805" fmla="*/ 223519 w 1807195"/>
              <a:gd name="connsiteY11805" fmla="*/ 1174269 h 1503200"/>
              <a:gd name="connsiteX11806" fmla="*/ 220232 w 1807195"/>
              <a:gd name="connsiteY11806" fmla="*/ 1172229 h 1503200"/>
              <a:gd name="connsiteX11807" fmla="*/ 216152 w 1807195"/>
              <a:gd name="connsiteY11807" fmla="*/ 1170076 h 1503200"/>
              <a:gd name="connsiteX11808" fmla="*/ 215018 w 1807195"/>
              <a:gd name="connsiteY11808" fmla="*/ 1169736 h 1503200"/>
              <a:gd name="connsiteX11809" fmla="*/ 213658 w 1807195"/>
              <a:gd name="connsiteY11809" fmla="*/ 1172342 h 1503200"/>
              <a:gd name="connsiteX11810" fmla="*/ 215812 w 1807195"/>
              <a:gd name="connsiteY11810" fmla="*/ 1173929 h 1503200"/>
              <a:gd name="connsiteX11811" fmla="*/ 217965 w 1807195"/>
              <a:gd name="connsiteY11811" fmla="*/ 1176423 h 1503200"/>
              <a:gd name="connsiteX11812" fmla="*/ 221139 w 1807195"/>
              <a:gd name="connsiteY11812" fmla="*/ 1178236 h 1503200"/>
              <a:gd name="connsiteX11813" fmla="*/ 225559 w 1807195"/>
              <a:gd name="connsiteY11813" fmla="*/ 1183337 h 1503200"/>
              <a:gd name="connsiteX11814" fmla="*/ 226920 w 1807195"/>
              <a:gd name="connsiteY11814" fmla="*/ 1183677 h 1503200"/>
              <a:gd name="connsiteX11815" fmla="*/ 227373 w 1807195"/>
              <a:gd name="connsiteY11815" fmla="*/ 1183677 h 1503200"/>
              <a:gd name="connsiteX11816" fmla="*/ 228960 w 1807195"/>
              <a:gd name="connsiteY11816" fmla="*/ 1182090 h 1503200"/>
              <a:gd name="connsiteX11817" fmla="*/ 229300 w 1807195"/>
              <a:gd name="connsiteY11817" fmla="*/ 1181297 h 1503200"/>
              <a:gd name="connsiteX11818" fmla="*/ 225446 w 1807195"/>
              <a:gd name="connsiteY11818" fmla="*/ 1175516 h 1503200"/>
              <a:gd name="connsiteX11819" fmla="*/ 223633 w 1807195"/>
              <a:gd name="connsiteY11819" fmla="*/ 1174156 h 1503200"/>
              <a:gd name="connsiteX11820" fmla="*/ 258543 w 1807195"/>
              <a:gd name="connsiteY11820" fmla="*/ 1204760 h 1503200"/>
              <a:gd name="connsiteX11821" fmla="*/ 259110 w 1807195"/>
              <a:gd name="connsiteY11821" fmla="*/ 1202153 h 1503200"/>
              <a:gd name="connsiteX11822" fmla="*/ 260130 w 1807195"/>
              <a:gd name="connsiteY11822" fmla="*/ 1196372 h 1503200"/>
              <a:gd name="connsiteX11823" fmla="*/ 260130 w 1807195"/>
              <a:gd name="connsiteY11823" fmla="*/ 1195125 h 1503200"/>
              <a:gd name="connsiteX11824" fmla="*/ 257750 w 1807195"/>
              <a:gd name="connsiteY11824" fmla="*/ 1195125 h 1503200"/>
              <a:gd name="connsiteX11825" fmla="*/ 256163 w 1807195"/>
              <a:gd name="connsiteY11825" fmla="*/ 1197619 h 1503200"/>
              <a:gd name="connsiteX11826" fmla="*/ 256163 w 1807195"/>
              <a:gd name="connsiteY11826" fmla="*/ 1201699 h 1503200"/>
              <a:gd name="connsiteX11827" fmla="*/ 256390 w 1807195"/>
              <a:gd name="connsiteY11827" fmla="*/ 1203399 h 1503200"/>
              <a:gd name="connsiteX11828" fmla="*/ 256616 w 1807195"/>
              <a:gd name="connsiteY11828" fmla="*/ 1204306 h 1503200"/>
              <a:gd name="connsiteX11829" fmla="*/ 256616 w 1807195"/>
              <a:gd name="connsiteY11829" fmla="*/ 1205213 h 1503200"/>
              <a:gd name="connsiteX11830" fmla="*/ 255936 w 1807195"/>
              <a:gd name="connsiteY11830" fmla="*/ 1206800 h 1503200"/>
              <a:gd name="connsiteX11831" fmla="*/ 257523 w 1807195"/>
              <a:gd name="connsiteY11831" fmla="*/ 1206460 h 1503200"/>
              <a:gd name="connsiteX11832" fmla="*/ 258090 w 1807195"/>
              <a:gd name="connsiteY11832" fmla="*/ 1205666 h 1503200"/>
              <a:gd name="connsiteX11833" fmla="*/ 258543 w 1807195"/>
              <a:gd name="connsiteY11833" fmla="*/ 1204646 h 1503200"/>
              <a:gd name="connsiteX11834" fmla="*/ 292774 w 1807195"/>
              <a:gd name="connsiteY11834" fmla="*/ 1283762 h 1503200"/>
              <a:gd name="connsiteX11835" fmla="*/ 291754 w 1807195"/>
              <a:gd name="connsiteY11835" fmla="*/ 1281949 h 1503200"/>
              <a:gd name="connsiteX11836" fmla="*/ 290960 w 1807195"/>
              <a:gd name="connsiteY11836" fmla="*/ 1280928 h 1503200"/>
              <a:gd name="connsiteX11837" fmla="*/ 289147 w 1807195"/>
              <a:gd name="connsiteY11837" fmla="*/ 1280135 h 1503200"/>
              <a:gd name="connsiteX11838" fmla="*/ 287107 w 1807195"/>
              <a:gd name="connsiteY11838" fmla="*/ 1281155 h 1503200"/>
              <a:gd name="connsiteX11839" fmla="*/ 287673 w 1807195"/>
              <a:gd name="connsiteY11839" fmla="*/ 1282742 h 1503200"/>
              <a:gd name="connsiteX11840" fmla="*/ 287673 w 1807195"/>
              <a:gd name="connsiteY11840" fmla="*/ 1283309 h 1503200"/>
              <a:gd name="connsiteX11841" fmla="*/ 286767 w 1807195"/>
              <a:gd name="connsiteY11841" fmla="*/ 1283649 h 1503200"/>
              <a:gd name="connsiteX11842" fmla="*/ 286540 w 1807195"/>
              <a:gd name="connsiteY11842" fmla="*/ 1284102 h 1503200"/>
              <a:gd name="connsiteX11843" fmla="*/ 286767 w 1807195"/>
              <a:gd name="connsiteY11843" fmla="*/ 1284555 h 1503200"/>
              <a:gd name="connsiteX11844" fmla="*/ 289260 w 1807195"/>
              <a:gd name="connsiteY11844" fmla="*/ 1286709 h 1503200"/>
              <a:gd name="connsiteX11845" fmla="*/ 290734 w 1807195"/>
              <a:gd name="connsiteY11845" fmla="*/ 1287502 h 1503200"/>
              <a:gd name="connsiteX11846" fmla="*/ 291980 w 1807195"/>
              <a:gd name="connsiteY11846" fmla="*/ 1287842 h 1503200"/>
              <a:gd name="connsiteX11847" fmla="*/ 292774 w 1807195"/>
              <a:gd name="connsiteY11847" fmla="*/ 1287842 h 1503200"/>
              <a:gd name="connsiteX11848" fmla="*/ 293114 w 1807195"/>
              <a:gd name="connsiteY11848" fmla="*/ 1287162 h 1503200"/>
              <a:gd name="connsiteX11849" fmla="*/ 293114 w 1807195"/>
              <a:gd name="connsiteY11849" fmla="*/ 1285802 h 1503200"/>
              <a:gd name="connsiteX11850" fmla="*/ 292661 w 1807195"/>
              <a:gd name="connsiteY11850" fmla="*/ 1283762 h 1503200"/>
              <a:gd name="connsiteX11851" fmla="*/ 37404 w 1807195"/>
              <a:gd name="connsiteY11851" fmla="*/ 628166 h 1503200"/>
              <a:gd name="connsiteX11852" fmla="*/ 39105 w 1807195"/>
              <a:gd name="connsiteY11852" fmla="*/ 626693 h 1503200"/>
              <a:gd name="connsiteX11853" fmla="*/ 42505 w 1807195"/>
              <a:gd name="connsiteY11853" fmla="*/ 626239 h 1503200"/>
              <a:gd name="connsiteX11854" fmla="*/ 41371 w 1807195"/>
              <a:gd name="connsiteY11854" fmla="*/ 625219 h 1503200"/>
              <a:gd name="connsiteX11855" fmla="*/ 38538 w 1807195"/>
              <a:gd name="connsiteY11855" fmla="*/ 623972 h 1503200"/>
              <a:gd name="connsiteX11856" fmla="*/ 37178 w 1807195"/>
              <a:gd name="connsiteY11856" fmla="*/ 623972 h 1503200"/>
              <a:gd name="connsiteX11857" fmla="*/ 34117 w 1807195"/>
              <a:gd name="connsiteY11857" fmla="*/ 625899 h 1503200"/>
              <a:gd name="connsiteX11858" fmla="*/ 34797 w 1807195"/>
              <a:gd name="connsiteY11858" fmla="*/ 626693 h 1503200"/>
              <a:gd name="connsiteX11859" fmla="*/ 37518 w 1807195"/>
              <a:gd name="connsiteY11859" fmla="*/ 628279 h 1503200"/>
              <a:gd name="connsiteX11860" fmla="*/ 403853 w 1807195"/>
              <a:gd name="connsiteY11860" fmla="*/ 366676 h 1503200"/>
              <a:gd name="connsiteX11861" fmla="*/ 403400 w 1807195"/>
              <a:gd name="connsiteY11861" fmla="*/ 367809 h 1503200"/>
              <a:gd name="connsiteX11862" fmla="*/ 405214 w 1807195"/>
              <a:gd name="connsiteY11862" fmla="*/ 368263 h 1503200"/>
              <a:gd name="connsiteX11863" fmla="*/ 406800 w 1807195"/>
              <a:gd name="connsiteY11863" fmla="*/ 368036 h 1503200"/>
              <a:gd name="connsiteX11864" fmla="*/ 408274 w 1807195"/>
              <a:gd name="connsiteY11864" fmla="*/ 367129 h 1503200"/>
              <a:gd name="connsiteX11865" fmla="*/ 409294 w 1807195"/>
              <a:gd name="connsiteY11865" fmla="*/ 366109 h 1503200"/>
              <a:gd name="connsiteX11866" fmla="*/ 409974 w 1807195"/>
              <a:gd name="connsiteY11866" fmla="*/ 364976 h 1503200"/>
              <a:gd name="connsiteX11867" fmla="*/ 410428 w 1807195"/>
              <a:gd name="connsiteY11867" fmla="*/ 363615 h 1503200"/>
              <a:gd name="connsiteX11868" fmla="*/ 410768 w 1807195"/>
              <a:gd name="connsiteY11868" fmla="*/ 360782 h 1503200"/>
              <a:gd name="connsiteX11869" fmla="*/ 410541 w 1807195"/>
              <a:gd name="connsiteY11869" fmla="*/ 359875 h 1503200"/>
              <a:gd name="connsiteX11870" fmla="*/ 409974 w 1807195"/>
              <a:gd name="connsiteY11870" fmla="*/ 359422 h 1503200"/>
              <a:gd name="connsiteX11871" fmla="*/ 408387 w 1807195"/>
              <a:gd name="connsiteY11871" fmla="*/ 359875 h 1503200"/>
              <a:gd name="connsiteX11872" fmla="*/ 407367 w 1807195"/>
              <a:gd name="connsiteY11872" fmla="*/ 361008 h 1503200"/>
              <a:gd name="connsiteX11873" fmla="*/ 407821 w 1807195"/>
              <a:gd name="connsiteY11873" fmla="*/ 361915 h 1503200"/>
              <a:gd name="connsiteX11874" fmla="*/ 407821 w 1807195"/>
              <a:gd name="connsiteY11874" fmla="*/ 362709 h 1503200"/>
              <a:gd name="connsiteX11875" fmla="*/ 407707 w 1807195"/>
              <a:gd name="connsiteY11875" fmla="*/ 363615 h 1503200"/>
              <a:gd name="connsiteX11876" fmla="*/ 403740 w 1807195"/>
              <a:gd name="connsiteY11876" fmla="*/ 366789 h 1503200"/>
              <a:gd name="connsiteX11877" fmla="*/ 200737 w 1807195"/>
              <a:gd name="connsiteY11877" fmla="*/ 1209747 h 1503200"/>
              <a:gd name="connsiteX11878" fmla="*/ 198356 w 1807195"/>
              <a:gd name="connsiteY11878" fmla="*/ 1209747 h 1503200"/>
              <a:gd name="connsiteX11879" fmla="*/ 197109 w 1807195"/>
              <a:gd name="connsiteY11879" fmla="*/ 1209407 h 1503200"/>
              <a:gd name="connsiteX11880" fmla="*/ 197109 w 1807195"/>
              <a:gd name="connsiteY11880" fmla="*/ 1208953 h 1503200"/>
              <a:gd name="connsiteX11881" fmla="*/ 198356 w 1807195"/>
              <a:gd name="connsiteY11881" fmla="*/ 1206800 h 1503200"/>
              <a:gd name="connsiteX11882" fmla="*/ 198356 w 1807195"/>
              <a:gd name="connsiteY11882" fmla="*/ 1206006 h 1503200"/>
              <a:gd name="connsiteX11883" fmla="*/ 198130 w 1807195"/>
              <a:gd name="connsiteY11883" fmla="*/ 1205666 h 1503200"/>
              <a:gd name="connsiteX11884" fmla="*/ 195863 w 1807195"/>
              <a:gd name="connsiteY11884" fmla="*/ 1206006 h 1503200"/>
              <a:gd name="connsiteX11885" fmla="*/ 194956 w 1807195"/>
              <a:gd name="connsiteY11885" fmla="*/ 1205780 h 1503200"/>
              <a:gd name="connsiteX11886" fmla="*/ 194616 w 1807195"/>
              <a:gd name="connsiteY11886" fmla="*/ 1204873 h 1503200"/>
              <a:gd name="connsiteX11887" fmla="*/ 191669 w 1807195"/>
              <a:gd name="connsiteY11887" fmla="*/ 1201132 h 1503200"/>
              <a:gd name="connsiteX11888" fmla="*/ 192009 w 1807195"/>
              <a:gd name="connsiteY11888" fmla="*/ 1199772 h 1503200"/>
              <a:gd name="connsiteX11889" fmla="*/ 194389 w 1807195"/>
              <a:gd name="connsiteY11889" fmla="*/ 1197392 h 1503200"/>
              <a:gd name="connsiteX11890" fmla="*/ 191216 w 1807195"/>
              <a:gd name="connsiteY11890" fmla="*/ 1196145 h 1503200"/>
              <a:gd name="connsiteX11891" fmla="*/ 188835 w 1807195"/>
              <a:gd name="connsiteY11891" fmla="*/ 1195805 h 1503200"/>
              <a:gd name="connsiteX11892" fmla="*/ 187135 w 1807195"/>
              <a:gd name="connsiteY11892" fmla="*/ 1193992 h 1503200"/>
              <a:gd name="connsiteX11893" fmla="*/ 185208 w 1807195"/>
              <a:gd name="connsiteY11893" fmla="*/ 1192518 h 1503200"/>
              <a:gd name="connsiteX11894" fmla="*/ 183848 w 1807195"/>
              <a:gd name="connsiteY11894" fmla="*/ 1192178 h 1503200"/>
              <a:gd name="connsiteX11895" fmla="*/ 184981 w 1807195"/>
              <a:gd name="connsiteY11895" fmla="*/ 1191271 h 1503200"/>
              <a:gd name="connsiteX11896" fmla="*/ 185775 w 1807195"/>
              <a:gd name="connsiteY11896" fmla="*/ 1191271 h 1503200"/>
              <a:gd name="connsiteX11897" fmla="*/ 187475 w 1807195"/>
              <a:gd name="connsiteY11897" fmla="*/ 1191951 h 1503200"/>
              <a:gd name="connsiteX11898" fmla="*/ 190762 w 1807195"/>
              <a:gd name="connsiteY11898" fmla="*/ 1190818 h 1503200"/>
              <a:gd name="connsiteX11899" fmla="*/ 190989 w 1807195"/>
              <a:gd name="connsiteY11899" fmla="*/ 1187871 h 1503200"/>
              <a:gd name="connsiteX11900" fmla="*/ 190422 w 1807195"/>
              <a:gd name="connsiteY11900" fmla="*/ 1185377 h 1503200"/>
              <a:gd name="connsiteX11901" fmla="*/ 188382 w 1807195"/>
              <a:gd name="connsiteY11901" fmla="*/ 1182657 h 1503200"/>
              <a:gd name="connsiteX11902" fmla="*/ 186342 w 1807195"/>
              <a:gd name="connsiteY11902" fmla="*/ 1181637 h 1503200"/>
              <a:gd name="connsiteX11903" fmla="*/ 185548 w 1807195"/>
              <a:gd name="connsiteY11903" fmla="*/ 1181637 h 1503200"/>
              <a:gd name="connsiteX11904" fmla="*/ 183621 w 1807195"/>
              <a:gd name="connsiteY11904" fmla="*/ 1182430 h 1503200"/>
              <a:gd name="connsiteX11905" fmla="*/ 182715 w 1807195"/>
              <a:gd name="connsiteY11905" fmla="*/ 1183110 h 1503200"/>
              <a:gd name="connsiteX11906" fmla="*/ 180334 w 1807195"/>
              <a:gd name="connsiteY11906" fmla="*/ 1183677 h 1503200"/>
              <a:gd name="connsiteX11907" fmla="*/ 176367 w 1807195"/>
              <a:gd name="connsiteY11907" fmla="*/ 1184357 h 1503200"/>
              <a:gd name="connsiteX11908" fmla="*/ 172740 w 1807195"/>
              <a:gd name="connsiteY11908" fmla="*/ 1184130 h 1503200"/>
              <a:gd name="connsiteX11909" fmla="*/ 172287 w 1807195"/>
              <a:gd name="connsiteY11909" fmla="*/ 1184357 h 1503200"/>
              <a:gd name="connsiteX11910" fmla="*/ 173193 w 1807195"/>
              <a:gd name="connsiteY11910" fmla="*/ 1185831 h 1503200"/>
              <a:gd name="connsiteX11911" fmla="*/ 173987 w 1807195"/>
              <a:gd name="connsiteY11911" fmla="*/ 1186284 h 1503200"/>
              <a:gd name="connsiteX11912" fmla="*/ 180674 w 1807195"/>
              <a:gd name="connsiteY11912" fmla="*/ 1188438 h 1503200"/>
              <a:gd name="connsiteX11913" fmla="*/ 180674 w 1807195"/>
              <a:gd name="connsiteY11913" fmla="*/ 1189685 h 1503200"/>
              <a:gd name="connsiteX11914" fmla="*/ 178974 w 1807195"/>
              <a:gd name="connsiteY11914" fmla="*/ 1189911 h 1503200"/>
              <a:gd name="connsiteX11915" fmla="*/ 178407 w 1807195"/>
              <a:gd name="connsiteY11915" fmla="*/ 1190365 h 1503200"/>
              <a:gd name="connsiteX11916" fmla="*/ 178407 w 1807195"/>
              <a:gd name="connsiteY11916" fmla="*/ 1191158 h 1503200"/>
              <a:gd name="connsiteX11917" fmla="*/ 178861 w 1807195"/>
              <a:gd name="connsiteY11917" fmla="*/ 1192405 h 1503200"/>
              <a:gd name="connsiteX11918" fmla="*/ 180334 w 1807195"/>
              <a:gd name="connsiteY11918" fmla="*/ 1194898 h 1503200"/>
              <a:gd name="connsiteX11919" fmla="*/ 181808 w 1807195"/>
              <a:gd name="connsiteY11919" fmla="*/ 1195805 h 1503200"/>
              <a:gd name="connsiteX11920" fmla="*/ 187588 w 1807195"/>
              <a:gd name="connsiteY11920" fmla="*/ 1202039 h 1503200"/>
              <a:gd name="connsiteX11921" fmla="*/ 191442 w 1807195"/>
              <a:gd name="connsiteY11921" fmla="*/ 1204986 h 1503200"/>
              <a:gd name="connsiteX11922" fmla="*/ 192689 w 1807195"/>
              <a:gd name="connsiteY11922" fmla="*/ 1206233 h 1503200"/>
              <a:gd name="connsiteX11923" fmla="*/ 193709 w 1807195"/>
              <a:gd name="connsiteY11923" fmla="*/ 1208500 h 1503200"/>
              <a:gd name="connsiteX11924" fmla="*/ 195523 w 1807195"/>
              <a:gd name="connsiteY11924" fmla="*/ 1210994 h 1503200"/>
              <a:gd name="connsiteX11925" fmla="*/ 199603 w 1807195"/>
              <a:gd name="connsiteY11925" fmla="*/ 1213487 h 1503200"/>
              <a:gd name="connsiteX11926" fmla="*/ 201757 w 1807195"/>
              <a:gd name="connsiteY11926" fmla="*/ 1211560 h 1503200"/>
              <a:gd name="connsiteX11927" fmla="*/ 201190 w 1807195"/>
              <a:gd name="connsiteY11927" fmla="*/ 1209407 h 1503200"/>
              <a:gd name="connsiteX11928" fmla="*/ 220006 w 1807195"/>
              <a:gd name="connsiteY11928" fmla="*/ 1129951 h 1503200"/>
              <a:gd name="connsiteX11929" fmla="*/ 219779 w 1807195"/>
              <a:gd name="connsiteY11929" fmla="*/ 1127571 h 1503200"/>
              <a:gd name="connsiteX11930" fmla="*/ 217739 w 1807195"/>
              <a:gd name="connsiteY11930" fmla="*/ 1130064 h 1503200"/>
              <a:gd name="connsiteX11931" fmla="*/ 213998 w 1807195"/>
              <a:gd name="connsiteY11931" fmla="*/ 1133465 h 1503200"/>
              <a:gd name="connsiteX11932" fmla="*/ 212298 w 1807195"/>
              <a:gd name="connsiteY11932" fmla="*/ 1135392 h 1503200"/>
              <a:gd name="connsiteX11933" fmla="*/ 213091 w 1807195"/>
              <a:gd name="connsiteY11933" fmla="*/ 1136072 h 1503200"/>
              <a:gd name="connsiteX11934" fmla="*/ 216945 w 1807195"/>
              <a:gd name="connsiteY11934" fmla="*/ 1134031 h 1503200"/>
              <a:gd name="connsiteX11935" fmla="*/ 219892 w 1807195"/>
              <a:gd name="connsiteY11935" fmla="*/ 1129951 h 1503200"/>
              <a:gd name="connsiteX11936" fmla="*/ 310796 w 1807195"/>
              <a:gd name="connsiteY11936" fmla="*/ 531028 h 1503200"/>
              <a:gd name="connsiteX11937" fmla="*/ 320430 w 1807195"/>
              <a:gd name="connsiteY11937" fmla="*/ 530575 h 1503200"/>
              <a:gd name="connsiteX11938" fmla="*/ 322131 w 1807195"/>
              <a:gd name="connsiteY11938" fmla="*/ 531368 h 1503200"/>
              <a:gd name="connsiteX11939" fmla="*/ 323944 w 1807195"/>
              <a:gd name="connsiteY11939" fmla="*/ 532615 h 1503200"/>
              <a:gd name="connsiteX11940" fmla="*/ 331425 w 1807195"/>
              <a:gd name="connsiteY11940" fmla="*/ 536242 h 1503200"/>
              <a:gd name="connsiteX11941" fmla="*/ 346840 w 1807195"/>
              <a:gd name="connsiteY11941" fmla="*/ 542703 h 1503200"/>
              <a:gd name="connsiteX11942" fmla="*/ 347974 w 1807195"/>
              <a:gd name="connsiteY11942" fmla="*/ 543723 h 1503200"/>
              <a:gd name="connsiteX11943" fmla="*/ 352054 w 1807195"/>
              <a:gd name="connsiteY11943" fmla="*/ 548824 h 1503200"/>
              <a:gd name="connsiteX11944" fmla="*/ 353528 w 1807195"/>
              <a:gd name="connsiteY11944" fmla="*/ 550297 h 1503200"/>
              <a:gd name="connsiteX11945" fmla="*/ 355341 w 1807195"/>
              <a:gd name="connsiteY11945" fmla="*/ 553131 h 1503200"/>
              <a:gd name="connsiteX11946" fmla="*/ 359422 w 1807195"/>
              <a:gd name="connsiteY11946" fmla="*/ 561405 h 1503200"/>
              <a:gd name="connsiteX11947" fmla="*/ 361008 w 1807195"/>
              <a:gd name="connsiteY11947" fmla="*/ 563445 h 1503200"/>
              <a:gd name="connsiteX11948" fmla="*/ 363162 w 1807195"/>
              <a:gd name="connsiteY11948" fmla="*/ 565259 h 1503200"/>
              <a:gd name="connsiteX11949" fmla="*/ 365542 w 1807195"/>
              <a:gd name="connsiteY11949" fmla="*/ 566506 h 1503200"/>
              <a:gd name="connsiteX11950" fmla="*/ 368829 w 1807195"/>
              <a:gd name="connsiteY11950" fmla="*/ 566732 h 1503200"/>
              <a:gd name="connsiteX11951" fmla="*/ 370756 w 1807195"/>
              <a:gd name="connsiteY11951" fmla="*/ 566392 h 1503200"/>
              <a:gd name="connsiteX11952" fmla="*/ 373250 w 1807195"/>
              <a:gd name="connsiteY11952" fmla="*/ 565145 h 1503200"/>
              <a:gd name="connsiteX11953" fmla="*/ 376764 w 1807195"/>
              <a:gd name="connsiteY11953" fmla="*/ 562539 h 1503200"/>
              <a:gd name="connsiteX11954" fmla="*/ 384811 w 1807195"/>
              <a:gd name="connsiteY11954" fmla="*/ 559591 h 1503200"/>
              <a:gd name="connsiteX11955" fmla="*/ 393199 w 1807195"/>
              <a:gd name="connsiteY11955" fmla="*/ 552337 h 1503200"/>
              <a:gd name="connsiteX11956" fmla="*/ 394219 w 1807195"/>
              <a:gd name="connsiteY11956" fmla="*/ 552111 h 1503200"/>
              <a:gd name="connsiteX11957" fmla="*/ 395806 w 1807195"/>
              <a:gd name="connsiteY11957" fmla="*/ 552111 h 1503200"/>
              <a:gd name="connsiteX11958" fmla="*/ 397393 w 1807195"/>
              <a:gd name="connsiteY11958" fmla="*/ 553924 h 1503200"/>
              <a:gd name="connsiteX11959" fmla="*/ 398866 w 1807195"/>
              <a:gd name="connsiteY11959" fmla="*/ 554604 h 1503200"/>
              <a:gd name="connsiteX11960" fmla="*/ 405214 w 1807195"/>
              <a:gd name="connsiteY11960" fmla="*/ 553584 h 1503200"/>
              <a:gd name="connsiteX11961" fmla="*/ 409861 w 1807195"/>
              <a:gd name="connsiteY11961" fmla="*/ 552337 h 1503200"/>
              <a:gd name="connsiteX11962" fmla="*/ 416208 w 1807195"/>
              <a:gd name="connsiteY11962" fmla="*/ 549957 h 1503200"/>
              <a:gd name="connsiteX11963" fmla="*/ 418248 w 1807195"/>
              <a:gd name="connsiteY11963" fmla="*/ 547803 h 1503200"/>
              <a:gd name="connsiteX11964" fmla="*/ 419495 w 1807195"/>
              <a:gd name="connsiteY11964" fmla="*/ 545877 h 1503200"/>
              <a:gd name="connsiteX11965" fmla="*/ 419835 w 1807195"/>
              <a:gd name="connsiteY11965" fmla="*/ 544856 h 1503200"/>
              <a:gd name="connsiteX11966" fmla="*/ 421422 w 1807195"/>
              <a:gd name="connsiteY11966" fmla="*/ 534315 h 1503200"/>
              <a:gd name="connsiteX11967" fmla="*/ 422556 w 1807195"/>
              <a:gd name="connsiteY11967" fmla="*/ 530348 h 1503200"/>
              <a:gd name="connsiteX11968" fmla="*/ 424936 w 1807195"/>
              <a:gd name="connsiteY11968" fmla="*/ 524454 h 1503200"/>
              <a:gd name="connsiteX11969" fmla="*/ 425276 w 1807195"/>
              <a:gd name="connsiteY11969" fmla="*/ 520940 h 1503200"/>
              <a:gd name="connsiteX11970" fmla="*/ 427089 w 1807195"/>
              <a:gd name="connsiteY11970" fmla="*/ 520260 h 1503200"/>
              <a:gd name="connsiteX11971" fmla="*/ 433664 w 1807195"/>
              <a:gd name="connsiteY11971" fmla="*/ 519694 h 1503200"/>
              <a:gd name="connsiteX11972" fmla="*/ 438877 w 1807195"/>
              <a:gd name="connsiteY11972" fmla="*/ 517200 h 1503200"/>
              <a:gd name="connsiteX11973" fmla="*/ 441031 w 1807195"/>
              <a:gd name="connsiteY11973" fmla="*/ 514820 h 1503200"/>
              <a:gd name="connsiteX11974" fmla="*/ 446698 w 1807195"/>
              <a:gd name="connsiteY11974" fmla="*/ 504505 h 1503200"/>
              <a:gd name="connsiteX11975" fmla="*/ 447832 w 1807195"/>
              <a:gd name="connsiteY11975" fmla="*/ 503145 h 1503200"/>
              <a:gd name="connsiteX11976" fmla="*/ 450212 w 1807195"/>
              <a:gd name="connsiteY11976" fmla="*/ 501331 h 1503200"/>
              <a:gd name="connsiteX11977" fmla="*/ 470274 w 1807195"/>
              <a:gd name="connsiteY11977" fmla="*/ 492150 h 1503200"/>
              <a:gd name="connsiteX11978" fmla="*/ 480929 w 1807195"/>
              <a:gd name="connsiteY11978" fmla="*/ 486483 h 1503200"/>
              <a:gd name="connsiteX11979" fmla="*/ 489090 w 1807195"/>
              <a:gd name="connsiteY11979" fmla="*/ 483536 h 1503200"/>
              <a:gd name="connsiteX11980" fmla="*/ 500991 w 1807195"/>
              <a:gd name="connsiteY11980" fmla="*/ 477302 h 1503200"/>
              <a:gd name="connsiteX11981" fmla="*/ 505979 w 1807195"/>
              <a:gd name="connsiteY11981" fmla="*/ 475602 h 1503200"/>
              <a:gd name="connsiteX11982" fmla="*/ 510966 w 1807195"/>
              <a:gd name="connsiteY11982" fmla="*/ 474355 h 1503200"/>
              <a:gd name="connsiteX11983" fmla="*/ 520487 w 1807195"/>
              <a:gd name="connsiteY11983" fmla="*/ 470388 h 1503200"/>
              <a:gd name="connsiteX11984" fmla="*/ 522074 w 1807195"/>
              <a:gd name="connsiteY11984" fmla="*/ 469481 h 1503200"/>
              <a:gd name="connsiteX11985" fmla="*/ 522754 w 1807195"/>
              <a:gd name="connsiteY11985" fmla="*/ 468348 h 1503200"/>
              <a:gd name="connsiteX11986" fmla="*/ 523094 w 1807195"/>
              <a:gd name="connsiteY11986" fmla="*/ 466761 h 1503200"/>
              <a:gd name="connsiteX11987" fmla="*/ 522754 w 1807195"/>
              <a:gd name="connsiteY11987" fmla="*/ 465061 h 1503200"/>
              <a:gd name="connsiteX11988" fmla="*/ 521734 w 1807195"/>
              <a:gd name="connsiteY11988" fmla="*/ 463247 h 1503200"/>
              <a:gd name="connsiteX11989" fmla="*/ 520600 w 1807195"/>
              <a:gd name="connsiteY11989" fmla="*/ 461774 h 1503200"/>
              <a:gd name="connsiteX11990" fmla="*/ 518107 w 1807195"/>
              <a:gd name="connsiteY11990" fmla="*/ 459733 h 1503200"/>
              <a:gd name="connsiteX11991" fmla="*/ 511533 w 1807195"/>
              <a:gd name="connsiteY11991" fmla="*/ 456220 h 1503200"/>
              <a:gd name="connsiteX11992" fmla="*/ 495891 w 1807195"/>
              <a:gd name="connsiteY11992" fmla="*/ 444205 h 1503200"/>
              <a:gd name="connsiteX11993" fmla="*/ 491244 w 1807195"/>
              <a:gd name="connsiteY11993" fmla="*/ 441031 h 1503200"/>
              <a:gd name="connsiteX11994" fmla="*/ 486143 w 1807195"/>
              <a:gd name="connsiteY11994" fmla="*/ 437971 h 1503200"/>
              <a:gd name="connsiteX11995" fmla="*/ 479682 w 1807195"/>
              <a:gd name="connsiteY11995" fmla="*/ 435364 h 1503200"/>
              <a:gd name="connsiteX11996" fmla="*/ 475715 w 1807195"/>
              <a:gd name="connsiteY11996" fmla="*/ 434457 h 1503200"/>
              <a:gd name="connsiteX11997" fmla="*/ 470388 w 1807195"/>
              <a:gd name="connsiteY11997" fmla="*/ 433890 h 1503200"/>
              <a:gd name="connsiteX11998" fmla="*/ 465627 w 1807195"/>
              <a:gd name="connsiteY11998" fmla="*/ 433890 h 1503200"/>
              <a:gd name="connsiteX11999" fmla="*/ 458600 w 1807195"/>
              <a:gd name="connsiteY11999" fmla="*/ 434797 h 1503200"/>
              <a:gd name="connsiteX12000" fmla="*/ 456900 w 1807195"/>
              <a:gd name="connsiteY12000" fmla="*/ 435364 h 1503200"/>
              <a:gd name="connsiteX12001" fmla="*/ 454519 w 1807195"/>
              <a:gd name="connsiteY12001" fmla="*/ 437064 h 1503200"/>
              <a:gd name="connsiteX12002" fmla="*/ 448739 w 1807195"/>
              <a:gd name="connsiteY12002" fmla="*/ 443411 h 1503200"/>
              <a:gd name="connsiteX12003" fmla="*/ 447605 w 1807195"/>
              <a:gd name="connsiteY12003" fmla="*/ 444431 h 1503200"/>
              <a:gd name="connsiteX12004" fmla="*/ 446925 w 1807195"/>
              <a:gd name="connsiteY12004" fmla="*/ 444658 h 1503200"/>
              <a:gd name="connsiteX12005" fmla="*/ 446585 w 1807195"/>
              <a:gd name="connsiteY12005" fmla="*/ 444091 h 1503200"/>
              <a:gd name="connsiteX12006" fmla="*/ 446585 w 1807195"/>
              <a:gd name="connsiteY12006" fmla="*/ 439784 h 1503200"/>
              <a:gd name="connsiteX12007" fmla="*/ 446245 w 1807195"/>
              <a:gd name="connsiteY12007" fmla="*/ 438084 h 1503200"/>
              <a:gd name="connsiteX12008" fmla="*/ 445792 w 1807195"/>
              <a:gd name="connsiteY12008" fmla="*/ 437291 h 1503200"/>
              <a:gd name="connsiteX12009" fmla="*/ 445112 w 1807195"/>
              <a:gd name="connsiteY12009" fmla="*/ 436724 h 1503200"/>
              <a:gd name="connsiteX12010" fmla="*/ 442845 w 1807195"/>
              <a:gd name="connsiteY12010" fmla="*/ 436384 h 1503200"/>
              <a:gd name="connsiteX12011" fmla="*/ 439671 w 1807195"/>
              <a:gd name="connsiteY12011" fmla="*/ 436611 h 1503200"/>
              <a:gd name="connsiteX12012" fmla="*/ 434457 w 1807195"/>
              <a:gd name="connsiteY12012" fmla="*/ 440578 h 1503200"/>
              <a:gd name="connsiteX12013" fmla="*/ 434457 w 1807195"/>
              <a:gd name="connsiteY12013" fmla="*/ 440351 h 1503200"/>
              <a:gd name="connsiteX12014" fmla="*/ 434230 w 1807195"/>
              <a:gd name="connsiteY12014" fmla="*/ 439558 h 1503200"/>
              <a:gd name="connsiteX12015" fmla="*/ 434684 w 1807195"/>
              <a:gd name="connsiteY12015" fmla="*/ 438537 h 1503200"/>
              <a:gd name="connsiteX12016" fmla="*/ 437857 w 1807195"/>
              <a:gd name="connsiteY12016" fmla="*/ 435137 h 1503200"/>
              <a:gd name="connsiteX12017" fmla="*/ 430036 w 1807195"/>
              <a:gd name="connsiteY12017" fmla="*/ 434230 h 1503200"/>
              <a:gd name="connsiteX12018" fmla="*/ 417568 w 1807195"/>
              <a:gd name="connsiteY12018" fmla="*/ 429923 h 1503200"/>
              <a:gd name="connsiteX12019" fmla="*/ 410881 w 1807195"/>
              <a:gd name="connsiteY12019" fmla="*/ 426976 h 1503200"/>
              <a:gd name="connsiteX12020" fmla="*/ 405780 w 1807195"/>
              <a:gd name="connsiteY12020" fmla="*/ 423916 h 1503200"/>
              <a:gd name="connsiteX12021" fmla="*/ 401927 w 1807195"/>
              <a:gd name="connsiteY12021" fmla="*/ 422216 h 1503200"/>
              <a:gd name="connsiteX12022" fmla="*/ 398073 w 1807195"/>
              <a:gd name="connsiteY12022" fmla="*/ 421535 h 1503200"/>
              <a:gd name="connsiteX12023" fmla="*/ 393086 w 1807195"/>
              <a:gd name="connsiteY12023" fmla="*/ 421762 h 1503200"/>
              <a:gd name="connsiteX12024" fmla="*/ 375177 w 1807195"/>
              <a:gd name="connsiteY12024" fmla="*/ 425049 h 1503200"/>
              <a:gd name="connsiteX12025" fmla="*/ 357835 w 1807195"/>
              <a:gd name="connsiteY12025" fmla="*/ 426296 h 1503200"/>
              <a:gd name="connsiteX12026" fmla="*/ 332672 w 1807195"/>
              <a:gd name="connsiteY12026" fmla="*/ 430150 h 1503200"/>
              <a:gd name="connsiteX12027" fmla="*/ 332445 w 1807195"/>
              <a:gd name="connsiteY12027" fmla="*/ 431057 h 1503200"/>
              <a:gd name="connsiteX12028" fmla="*/ 333805 w 1807195"/>
              <a:gd name="connsiteY12028" fmla="*/ 432077 h 1503200"/>
              <a:gd name="connsiteX12029" fmla="*/ 334145 w 1807195"/>
              <a:gd name="connsiteY12029" fmla="*/ 433550 h 1503200"/>
              <a:gd name="connsiteX12030" fmla="*/ 335279 w 1807195"/>
              <a:gd name="connsiteY12030" fmla="*/ 434457 h 1503200"/>
              <a:gd name="connsiteX12031" fmla="*/ 341740 w 1807195"/>
              <a:gd name="connsiteY12031" fmla="*/ 447265 h 1503200"/>
              <a:gd name="connsiteX12032" fmla="*/ 343100 w 1807195"/>
              <a:gd name="connsiteY12032" fmla="*/ 449419 h 1503200"/>
              <a:gd name="connsiteX12033" fmla="*/ 345253 w 1807195"/>
              <a:gd name="connsiteY12033" fmla="*/ 451346 h 1503200"/>
              <a:gd name="connsiteX12034" fmla="*/ 349674 w 1807195"/>
              <a:gd name="connsiteY12034" fmla="*/ 452592 h 1503200"/>
              <a:gd name="connsiteX12035" fmla="*/ 351261 w 1807195"/>
              <a:gd name="connsiteY12035" fmla="*/ 454406 h 1503200"/>
              <a:gd name="connsiteX12036" fmla="*/ 351261 w 1807195"/>
              <a:gd name="connsiteY12036" fmla="*/ 455086 h 1503200"/>
              <a:gd name="connsiteX12037" fmla="*/ 346500 w 1807195"/>
              <a:gd name="connsiteY12037" fmla="*/ 460413 h 1503200"/>
              <a:gd name="connsiteX12038" fmla="*/ 344800 w 1807195"/>
              <a:gd name="connsiteY12038" fmla="*/ 465401 h 1503200"/>
              <a:gd name="connsiteX12039" fmla="*/ 338453 w 1807195"/>
              <a:gd name="connsiteY12039" fmla="*/ 470048 h 1503200"/>
              <a:gd name="connsiteX12040" fmla="*/ 334939 w 1807195"/>
              <a:gd name="connsiteY12040" fmla="*/ 477529 h 1503200"/>
              <a:gd name="connsiteX12041" fmla="*/ 333805 w 1807195"/>
              <a:gd name="connsiteY12041" fmla="*/ 479229 h 1503200"/>
              <a:gd name="connsiteX12042" fmla="*/ 330632 w 1807195"/>
              <a:gd name="connsiteY12042" fmla="*/ 482516 h 1503200"/>
              <a:gd name="connsiteX12043" fmla="*/ 329952 w 1807195"/>
              <a:gd name="connsiteY12043" fmla="*/ 484556 h 1503200"/>
              <a:gd name="connsiteX12044" fmla="*/ 330292 w 1807195"/>
              <a:gd name="connsiteY12044" fmla="*/ 485350 h 1503200"/>
              <a:gd name="connsiteX12045" fmla="*/ 331992 w 1807195"/>
              <a:gd name="connsiteY12045" fmla="*/ 486823 h 1503200"/>
              <a:gd name="connsiteX12046" fmla="*/ 333919 w 1807195"/>
              <a:gd name="connsiteY12046" fmla="*/ 486823 h 1503200"/>
              <a:gd name="connsiteX12047" fmla="*/ 335052 w 1807195"/>
              <a:gd name="connsiteY12047" fmla="*/ 487503 h 1503200"/>
              <a:gd name="connsiteX12048" fmla="*/ 335392 w 1807195"/>
              <a:gd name="connsiteY12048" fmla="*/ 488183 h 1503200"/>
              <a:gd name="connsiteX12049" fmla="*/ 335619 w 1807195"/>
              <a:gd name="connsiteY12049" fmla="*/ 489203 h 1503200"/>
              <a:gd name="connsiteX12050" fmla="*/ 335619 w 1807195"/>
              <a:gd name="connsiteY12050" fmla="*/ 490110 h 1503200"/>
              <a:gd name="connsiteX12051" fmla="*/ 335165 w 1807195"/>
              <a:gd name="connsiteY12051" fmla="*/ 490904 h 1503200"/>
              <a:gd name="connsiteX12052" fmla="*/ 328025 w 1807195"/>
              <a:gd name="connsiteY12052" fmla="*/ 493511 h 1503200"/>
              <a:gd name="connsiteX12053" fmla="*/ 327231 w 1807195"/>
              <a:gd name="connsiteY12053" fmla="*/ 494304 h 1503200"/>
              <a:gd name="connsiteX12054" fmla="*/ 326551 w 1807195"/>
              <a:gd name="connsiteY12054" fmla="*/ 495551 h 1503200"/>
              <a:gd name="connsiteX12055" fmla="*/ 326211 w 1807195"/>
              <a:gd name="connsiteY12055" fmla="*/ 497138 h 1503200"/>
              <a:gd name="connsiteX12056" fmla="*/ 326211 w 1807195"/>
              <a:gd name="connsiteY12056" fmla="*/ 499064 h 1503200"/>
              <a:gd name="connsiteX12057" fmla="*/ 325871 w 1807195"/>
              <a:gd name="connsiteY12057" fmla="*/ 502692 h 1503200"/>
              <a:gd name="connsiteX12058" fmla="*/ 326098 w 1807195"/>
              <a:gd name="connsiteY12058" fmla="*/ 503825 h 1503200"/>
              <a:gd name="connsiteX12059" fmla="*/ 326778 w 1807195"/>
              <a:gd name="connsiteY12059" fmla="*/ 504392 h 1503200"/>
              <a:gd name="connsiteX12060" fmla="*/ 326778 w 1807195"/>
              <a:gd name="connsiteY12060" fmla="*/ 505072 h 1503200"/>
              <a:gd name="connsiteX12061" fmla="*/ 325078 w 1807195"/>
              <a:gd name="connsiteY12061" fmla="*/ 506545 h 1503200"/>
              <a:gd name="connsiteX12062" fmla="*/ 323037 w 1807195"/>
              <a:gd name="connsiteY12062" fmla="*/ 507792 h 1503200"/>
              <a:gd name="connsiteX12063" fmla="*/ 320204 w 1807195"/>
              <a:gd name="connsiteY12063" fmla="*/ 510739 h 1503200"/>
              <a:gd name="connsiteX12064" fmla="*/ 318617 w 1807195"/>
              <a:gd name="connsiteY12064" fmla="*/ 511873 h 1503200"/>
              <a:gd name="connsiteX12065" fmla="*/ 317483 w 1807195"/>
              <a:gd name="connsiteY12065" fmla="*/ 513573 h 1503200"/>
              <a:gd name="connsiteX12066" fmla="*/ 316010 w 1807195"/>
              <a:gd name="connsiteY12066" fmla="*/ 516633 h 1503200"/>
              <a:gd name="connsiteX12067" fmla="*/ 314763 w 1807195"/>
              <a:gd name="connsiteY12067" fmla="*/ 518447 h 1503200"/>
              <a:gd name="connsiteX12068" fmla="*/ 313743 w 1807195"/>
              <a:gd name="connsiteY12068" fmla="*/ 518900 h 1503200"/>
              <a:gd name="connsiteX12069" fmla="*/ 313290 w 1807195"/>
              <a:gd name="connsiteY12069" fmla="*/ 519694 h 1503200"/>
              <a:gd name="connsiteX12070" fmla="*/ 313516 w 1807195"/>
              <a:gd name="connsiteY12070" fmla="*/ 520827 h 1503200"/>
              <a:gd name="connsiteX12071" fmla="*/ 313970 w 1807195"/>
              <a:gd name="connsiteY12071" fmla="*/ 521507 h 1503200"/>
              <a:gd name="connsiteX12072" fmla="*/ 314536 w 1807195"/>
              <a:gd name="connsiteY12072" fmla="*/ 521847 h 1503200"/>
              <a:gd name="connsiteX12073" fmla="*/ 310909 w 1807195"/>
              <a:gd name="connsiteY12073" fmla="*/ 523774 h 1503200"/>
              <a:gd name="connsiteX12074" fmla="*/ 310909 w 1807195"/>
              <a:gd name="connsiteY12074" fmla="*/ 524114 h 1503200"/>
              <a:gd name="connsiteX12075" fmla="*/ 310909 w 1807195"/>
              <a:gd name="connsiteY12075" fmla="*/ 526041 h 1503200"/>
              <a:gd name="connsiteX12076" fmla="*/ 310909 w 1807195"/>
              <a:gd name="connsiteY12076" fmla="*/ 527174 h 1503200"/>
              <a:gd name="connsiteX12077" fmla="*/ 310343 w 1807195"/>
              <a:gd name="connsiteY12077" fmla="*/ 528421 h 1503200"/>
              <a:gd name="connsiteX12078" fmla="*/ 309209 w 1807195"/>
              <a:gd name="connsiteY12078" fmla="*/ 530348 h 1503200"/>
              <a:gd name="connsiteX12079" fmla="*/ 309549 w 1807195"/>
              <a:gd name="connsiteY12079" fmla="*/ 530915 h 1503200"/>
              <a:gd name="connsiteX12080" fmla="*/ 310796 w 1807195"/>
              <a:gd name="connsiteY12080" fmla="*/ 531142 h 1503200"/>
              <a:gd name="connsiteX12081" fmla="*/ 176140 w 1807195"/>
              <a:gd name="connsiteY12081" fmla="*/ 1183110 h 1503200"/>
              <a:gd name="connsiteX12082" fmla="*/ 183055 w 1807195"/>
              <a:gd name="connsiteY12082" fmla="*/ 1180843 h 1503200"/>
              <a:gd name="connsiteX12083" fmla="*/ 184188 w 1807195"/>
              <a:gd name="connsiteY12083" fmla="*/ 1179597 h 1503200"/>
              <a:gd name="connsiteX12084" fmla="*/ 184755 w 1807195"/>
              <a:gd name="connsiteY12084" fmla="*/ 1177443 h 1503200"/>
              <a:gd name="connsiteX12085" fmla="*/ 184755 w 1807195"/>
              <a:gd name="connsiteY12085" fmla="*/ 1171209 h 1503200"/>
              <a:gd name="connsiteX12086" fmla="*/ 185548 w 1807195"/>
              <a:gd name="connsiteY12086" fmla="*/ 1167469 h 1503200"/>
              <a:gd name="connsiteX12087" fmla="*/ 186908 w 1807195"/>
              <a:gd name="connsiteY12087" fmla="*/ 1163615 h 1503200"/>
              <a:gd name="connsiteX12088" fmla="*/ 189289 w 1807195"/>
              <a:gd name="connsiteY12088" fmla="*/ 1159194 h 1503200"/>
              <a:gd name="connsiteX12089" fmla="*/ 189629 w 1807195"/>
              <a:gd name="connsiteY12089" fmla="*/ 1158061 h 1503200"/>
              <a:gd name="connsiteX12090" fmla="*/ 189969 w 1807195"/>
              <a:gd name="connsiteY12090" fmla="*/ 1154434 h 1503200"/>
              <a:gd name="connsiteX12091" fmla="*/ 189402 w 1807195"/>
              <a:gd name="connsiteY12091" fmla="*/ 1154434 h 1503200"/>
              <a:gd name="connsiteX12092" fmla="*/ 186908 w 1807195"/>
              <a:gd name="connsiteY12092" fmla="*/ 1156361 h 1503200"/>
              <a:gd name="connsiteX12093" fmla="*/ 184415 w 1807195"/>
              <a:gd name="connsiteY12093" fmla="*/ 1157381 h 1503200"/>
              <a:gd name="connsiteX12094" fmla="*/ 180448 w 1807195"/>
              <a:gd name="connsiteY12094" fmla="*/ 1157607 h 1503200"/>
              <a:gd name="connsiteX12095" fmla="*/ 180448 w 1807195"/>
              <a:gd name="connsiteY12095" fmla="*/ 1158741 h 1503200"/>
              <a:gd name="connsiteX12096" fmla="*/ 180901 w 1807195"/>
              <a:gd name="connsiteY12096" fmla="*/ 1161575 h 1503200"/>
              <a:gd name="connsiteX12097" fmla="*/ 180901 w 1807195"/>
              <a:gd name="connsiteY12097" fmla="*/ 1162821 h 1503200"/>
              <a:gd name="connsiteX12098" fmla="*/ 179994 w 1807195"/>
              <a:gd name="connsiteY12098" fmla="*/ 1164408 h 1503200"/>
              <a:gd name="connsiteX12099" fmla="*/ 179541 w 1807195"/>
              <a:gd name="connsiteY12099" fmla="*/ 1167469 h 1503200"/>
              <a:gd name="connsiteX12100" fmla="*/ 179201 w 1807195"/>
              <a:gd name="connsiteY12100" fmla="*/ 1168149 h 1503200"/>
              <a:gd name="connsiteX12101" fmla="*/ 173533 w 1807195"/>
              <a:gd name="connsiteY12101" fmla="*/ 1169055 h 1503200"/>
              <a:gd name="connsiteX12102" fmla="*/ 172060 w 1807195"/>
              <a:gd name="connsiteY12102" fmla="*/ 1169055 h 1503200"/>
              <a:gd name="connsiteX12103" fmla="*/ 171380 w 1807195"/>
              <a:gd name="connsiteY12103" fmla="*/ 1168715 h 1503200"/>
              <a:gd name="connsiteX12104" fmla="*/ 171380 w 1807195"/>
              <a:gd name="connsiteY12104" fmla="*/ 1168375 h 1503200"/>
              <a:gd name="connsiteX12105" fmla="*/ 171380 w 1807195"/>
              <a:gd name="connsiteY12105" fmla="*/ 1168035 h 1503200"/>
              <a:gd name="connsiteX12106" fmla="*/ 178521 w 1807195"/>
              <a:gd name="connsiteY12106" fmla="*/ 1164182 h 1503200"/>
              <a:gd name="connsiteX12107" fmla="*/ 179314 w 1807195"/>
              <a:gd name="connsiteY12107" fmla="*/ 1163275 h 1503200"/>
              <a:gd name="connsiteX12108" fmla="*/ 179767 w 1807195"/>
              <a:gd name="connsiteY12108" fmla="*/ 1162368 h 1503200"/>
              <a:gd name="connsiteX12109" fmla="*/ 179541 w 1807195"/>
              <a:gd name="connsiteY12109" fmla="*/ 1159988 h 1503200"/>
              <a:gd name="connsiteX12110" fmla="*/ 178521 w 1807195"/>
              <a:gd name="connsiteY12110" fmla="*/ 1157721 h 1503200"/>
              <a:gd name="connsiteX12111" fmla="*/ 177614 w 1807195"/>
              <a:gd name="connsiteY12111" fmla="*/ 1156247 h 1503200"/>
              <a:gd name="connsiteX12112" fmla="*/ 176707 w 1807195"/>
              <a:gd name="connsiteY12112" fmla="*/ 1155567 h 1503200"/>
              <a:gd name="connsiteX12113" fmla="*/ 175914 w 1807195"/>
              <a:gd name="connsiteY12113" fmla="*/ 1155340 h 1503200"/>
              <a:gd name="connsiteX12114" fmla="*/ 171380 w 1807195"/>
              <a:gd name="connsiteY12114" fmla="*/ 1156474 h 1503200"/>
              <a:gd name="connsiteX12115" fmla="*/ 169453 w 1807195"/>
              <a:gd name="connsiteY12115" fmla="*/ 1154660 h 1503200"/>
              <a:gd name="connsiteX12116" fmla="*/ 164579 w 1807195"/>
              <a:gd name="connsiteY12116" fmla="*/ 1154207 h 1503200"/>
              <a:gd name="connsiteX12117" fmla="*/ 162539 w 1807195"/>
              <a:gd name="connsiteY12117" fmla="*/ 1153640 h 1503200"/>
              <a:gd name="connsiteX12118" fmla="*/ 161405 w 1807195"/>
              <a:gd name="connsiteY12118" fmla="*/ 1153640 h 1503200"/>
              <a:gd name="connsiteX12119" fmla="*/ 161065 w 1807195"/>
              <a:gd name="connsiteY12119" fmla="*/ 1154094 h 1503200"/>
              <a:gd name="connsiteX12120" fmla="*/ 160385 w 1807195"/>
              <a:gd name="connsiteY12120" fmla="*/ 1158287 h 1503200"/>
              <a:gd name="connsiteX12121" fmla="*/ 160385 w 1807195"/>
              <a:gd name="connsiteY12121" fmla="*/ 1160895 h 1503200"/>
              <a:gd name="connsiteX12122" fmla="*/ 160725 w 1807195"/>
              <a:gd name="connsiteY12122" fmla="*/ 1163388 h 1503200"/>
              <a:gd name="connsiteX12123" fmla="*/ 161292 w 1807195"/>
              <a:gd name="connsiteY12123" fmla="*/ 1165202 h 1503200"/>
              <a:gd name="connsiteX12124" fmla="*/ 164126 w 1807195"/>
              <a:gd name="connsiteY12124" fmla="*/ 1169736 h 1503200"/>
              <a:gd name="connsiteX12125" fmla="*/ 164352 w 1807195"/>
              <a:gd name="connsiteY12125" fmla="*/ 1170416 h 1503200"/>
              <a:gd name="connsiteX12126" fmla="*/ 164352 w 1807195"/>
              <a:gd name="connsiteY12126" fmla="*/ 1171662 h 1503200"/>
              <a:gd name="connsiteX12127" fmla="*/ 165486 w 1807195"/>
              <a:gd name="connsiteY12127" fmla="*/ 1173363 h 1503200"/>
              <a:gd name="connsiteX12128" fmla="*/ 169113 w 1807195"/>
              <a:gd name="connsiteY12128" fmla="*/ 1174836 h 1503200"/>
              <a:gd name="connsiteX12129" fmla="*/ 173987 w 1807195"/>
              <a:gd name="connsiteY12129" fmla="*/ 1178123 h 1503200"/>
              <a:gd name="connsiteX12130" fmla="*/ 173987 w 1807195"/>
              <a:gd name="connsiteY12130" fmla="*/ 1178577 h 1503200"/>
              <a:gd name="connsiteX12131" fmla="*/ 173307 w 1807195"/>
              <a:gd name="connsiteY12131" fmla="*/ 1178577 h 1503200"/>
              <a:gd name="connsiteX12132" fmla="*/ 171607 w 1807195"/>
              <a:gd name="connsiteY12132" fmla="*/ 1177896 h 1503200"/>
              <a:gd name="connsiteX12133" fmla="*/ 169340 w 1807195"/>
              <a:gd name="connsiteY12133" fmla="*/ 1177556 h 1503200"/>
              <a:gd name="connsiteX12134" fmla="*/ 168546 w 1807195"/>
              <a:gd name="connsiteY12134" fmla="*/ 1177556 h 1503200"/>
              <a:gd name="connsiteX12135" fmla="*/ 167413 w 1807195"/>
              <a:gd name="connsiteY12135" fmla="*/ 1179370 h 1503200"/>
              <a:gd name="connsiteX12136" fmla="*/ 168886 w 1807195"/>
              <a:gd name="connsiteY12136" fmla="*/ 1180730 h 1503200"/>
              <a:gd name="connsiteX12137" fmla="*/ 172060 w 1807195"/>
              <a:gd name="connsiteY12137" fmla="*/ 1182770 h 1503200"/>
              <a:gd name="connsiteX12138" fmla="*/ 175574 w 1807195"/>
              <a:gd name="connsiteY12138" fmla="*/ 1182770 h 1503200"/>
              <a:gd name="connsiteX12139" fmla="*/ 215812 w 1807195"/>
              <a:gd name="connsiteY12139" fmla="*/ 1163161 h 1503200"/>
              <a:gd name="connsiteX12140" fmla="*/ 216265 w 1807195"/>
              <a:gd name="connsiteY12140" fmla="*/ 1163501 h 1503200"/>
              <a:gd name="connsiteX12141" fmla="*/ 217172 w 1807195"/>
              <a:gd name="connsiteY12141" fmla="*/ 1162821 h 1503200"/>
              <a:gd name="connsiteX12142" fmla="*/ 218645 w 1807195"/>
              <a:gd name="connsiteY12142" fmla="*/ 1161121 h 1503200"/>
              <a:gd name="connsiteX12143" fmla="*/ 219325 w 1807195"/>
              <a:gd name="connsiteY12143" fmla="*/ 1159988 h 1503200"/>
              <a:gd name="connsiteX12144" fmla="*/ 218079 w 1807195"/>
              <a:gd name="connsiteY12144" fmla="*/ 1157607 h 1503200"/>
              <a:gd name="connsiteX12145" fmla="*/ 217739 w 1807195"/>
              <a:gd name="connsiteY12145" fmla="*/ 1157267 h 1503200"/>
              <a:gd name="connsiteX12146" fmla="*/ 216038 w 1807195"/>
              <a:gd name="connsiteY12146" fmla="*/ 1156134 h 1503200"/>
              <a:gd name="connsiteX12147" fmla="*/ 215018 w 1807195"/>
              <a:gd name="connsiteY12147" fmla="*/ 1156134 h 1503200"/>
              <a:gd name="connsiteX12148" fmla="*/ 214111 w 1807195"/>
              <a:gd name="connsiteY12148" fmla="*/ 1156474 h 1503200"/>
              <a:gd name="connsiteX12149" fmla="*/ 211051 w 1807195"/>
              <a:gd name="connsiteY12149" fmla="*/ 1158968 h 1503200"/>
              <a:gd name="connsiteX12150" fmla="*/ 210031 w 1807195"/>
              <a:gd name="connsiteY12150" fmla="*/ 1160214 h 1503200"/>
              <a:gd name="connsiteX12151" fmla="*/ 209804 w 1807195"/>
              <a:gd name="connsiteY12151" fmla="*/ 1161121 h 1503200"/>
              <a:gd name="connsiteX12152" fmla="*/ 209804 w 1807195"/>
              <a:gd name="connsiteY12152" fmla="*/ 1162028 h 1503200"/>
              <a:gd name="connsiteX12153" fmla="*/ 210258 w 1807195"/>
              <a:gd name="connsiteY12153" fmla="*/ 1162935 h 1503200"/>
              <a:gd name="connsiteX12154" fmla="*/ 210711 w 1807195"/>
              <a:gd name="connsiteY12154" fmla="*/ 1163388 h 1503200"/>
              <a:gd name="connsiteX12155" fmla="*/ 211165 w 1807195"/>
              <a:gd name="connsiteY12155" fmla="*/ 1163388 h 1503200"/>
              <a:gd name="connsiteX12156" fmla="*/ 211278 w 1807195"/>
              <a:gd name="connsiteY12156" fmla="*/ 1163048 h 1503200"/>
              <a:gd name="connsiteX12157" fmla="*/ 211051 w 1807195"/>
              <a:gd name="connsiteY12157" fmla="*/ 1162028 h 1503200"/>
              <a:gd name="connsiteX12158" fmla="*/ 211051 w 1807195"/>
              <a:gd name="connsiteY12158" fmla="*/ 1161235 h 1503200"/>
              <a:gd name="connsiteX12159" fmla="*/ 211505 w 1807195"/>
              <a:gd name="connsiteY12159" fmla="*/ 1160668 h 1503200"/>
              <a:gd name="connsiteX12160" fmla="*/ 212185 w 1807195"/>
              <a:gd name="connsiteY12160" fmla="*/ 1160668 h 1503200"/>
              <a:gd name="connsiteX12161" fmla="*/ 213205 w 1807195"/>
              <a:gd name="connsiteY12161" fmla="*/ 1161348 h 1503200"/>
              <a:gd name="connsiteX12162" fmla="*/ 214565 w 1807195"/>
              <a:gd name="connsiteY12162" fmla="*/ 1163048 h 1503200"/>
              <a:gd name="connsiteX12163" fmla="*/ 215812 w 1807195"/>
              <a:gd name="connsiteY12163" fmla="*/ 1163275 h 1503200"/>
              <a:gd name="connsiteX12164" fmla="*/ 208217 w 1807195"/>
              <a:gd name="connsiteY12164" fmla="*/ 1140039 h 1503200"/>
              <a:gd name="connsiteX12165" fmla="*/ 205610 w 1807195"/>
              <a:gd name="connsiteY12165" fmla="*/ 1139699 h 1503200"/>
              <a:gd name="connsiteX12166" fmla="*/ 205270 w 1807195"/>
              <a:gd name="connsiteY12166" fmla="*/ 1140265 h 1503200"/>
              <a:gd name="connsiteX12167" fmla="*/ 204590 w 1807195"/>
              <a:gd name="connsiteY12167" fmla="*/ 1142532 h 1503200"/>
              <a:gd name="connsiteX12168" fmla="*/ 204590 w 1807195"/>
              <a:gd name="connsiteY12168" fmla="*/ 1143893 h 1503200"/>
              <a:gd name="connsiteX12169" fmla="*/ 204590 w 1807195"/>
              <a:gd name="connsiteY12169" fmla="*/ 1144573 h 1503200"/>
              <a:gd name="connsiteX12170" fmla="*/ 205044 w 1807195"/>
              <a:gd name="connsiteY12170" fmla="*/ 1144573 h 1503200"/>
              <a:gd name="connsiteX12171" fmla="*/ 207537 w 1807195"/>
              <a:gd name="connsiteY12171" fmla="*/ 1142532 h 1503200"/>
              <a:gd name="connsiteX12172" fmla="*/ 208444 w 1807195"/>
              <a:gd name="connsiteY12172" fmla="*/ 1141512 h 1503200"/>
              <a:gd name="connsiteX12173" fmla="*/ 208671 w 1807195"/>
              <a:gd name="connsiteY12173" fmla="*/ 1140832 h 1503200"/>
              <a:gd name="connsiteX12174" fmla="*/ 208671 w 1807195"/>
              <a:gd name="connsiteY12174" fmla="*/ 1140379 h 1503200"/>
              <a:gd name="connsiteX12175" fmla="*/ 208217 w 1807195"/>
              <a:gd name="connsiteY12175" fmla="*/ 1140265 h 1503200"/>
              <a:gd name="connsiteX12176" fmla="*/ 201417 w 1807195"/>
              <a:gd name="connsiteY12176" fmla="*/ 1214394 h 1503200"/>
              <a:gd name="connsiteX12177" fmla="*/ 201190 w 1807195"/>
              <a:gd name="connsiteY12177" fmla="*/ 1215414 h 1503200"/>
              <a:gd name="connsiteX12178" fmla="*/ 201530 w 1807195"/>
              <a:gd name="connsiteY12178" fmla="*/ 1218021 h 1503200"/>
              <a:gd name="connsiteX12179" fmla="*/ 201983 w 1807195"/>
              <a:gd name="connsiteY12179" fmla="*/ 1219041 h 1503200"/>
              <a:gd name="connsiteX12180" fmla="*/ 202664 w 1807195"/>
              <a:gd name="connsiteY12180" fmla="*/ 1219608 h 1503200"/>
              <a:gd name="connsiteX12181" fmla="*/ 203004 w 1807195"/>
              <a:gd name="connsiteY12181" fmla="*/ 1219608 h 1503200"/>
              <a:gd name="connsiteX12182" fmla="*/ 203344 w 1807195"/>
              <a:gd name="connsiteY12182" fmla="*/ 1215641 h 1503200"/>
              <a:gd name="connsiteX12183" fmla="*/ 201530 w 1807195"/>
              <a:gd name="connsiteY12183" fmla="*/ 1214054 h 1503200"/>
              <a:gd name="connsiteX12184" fmla="*/ 201303 w 1807195"/>
              <a:gd name="connsiteY12184" fmla="*/ 1214507 h 15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</a:cxnLst>
            <a:rect l="l" t="t" r="r" b="b"/>
            <a:pathLst>
              <a:path w="1807195" h="1503200">
                <a:moveTo>
                  <a:pt x="926381" y="633833"/>
                </a:moveTo>
                <a:lnTo>
                  <a:pt x="925701" y="635420"/>
                </a:lnTo>
                <a:lnTo>
                  <a:pt x="926607" y="635874"/>
                </a:lnTo>
                <a:lnTo>
                  <a:pt x="928761" y="635874"/>
                </a:lnTo>
                <a:cubicBezTo>
                  <a:pt x="928761" y="635874"/>
                  <a:pt x="930461" y="635307"/>
                  <a:pt x="930461" y="635307"/>
                </a:cubicBezTo>
                <a:lnTo>
                  <a:pt x="931708" y="634173"/>
                </a:lnTo>
                <a:lnTo>
                  <a:pt x="932501" y="632587"/>
                </a:lnTo>
                <a:lnTo>
                  <a:pt x="932841" y="630433"/>
                </a:lnTo>
                <a:lnTo>
                  <a:pt x="932841" y="629186"/>
                </a:lnTo>
                <a:cubicBezTo>
                  <a:pt x="932841" y="629186"/>
                  <a:pt x="930121" y="626579"/>
                  <a:pt x="930121" y="626579"/>
                </a:cubicBezTo>
                <a:lnTo>
                  <a:pt x="928307" y="625446"/>
                </a:lnTo>
                <a:lnTo>
                  <a:pt x="926154" y="624539"/>
                </a:lnTo>
                <a:lnTo>
                  <a:pt x="924340" y="624539"/>
                </a:lnTo>
                <a:cubicBezTo>
                  <a:pt x="924340" y="624539"/>
                  <a:pt x="922753" y="625219"/>
                  <a:pt x="922753" y="625219"/>
                </a:cubicBezTo>
                <a:lnTo>
                  <a:pt x="921507" y="626693"/>
                </a:lnTo>
                <a:lnTo>
                  <a:pt x="920600" y="628960"/>
                </a:lnTo>
                <a:lnTo>
                  <a:pt x="920260" y="630433"/>
                </a:lnTo>
                <a:lnTo>
                  <a:pt x="920600" y="631907"/>
                </a:lnTo>
                <a:lnTo>
                  <a:pt x="920600" y="633493"/>
                </a:lnTo>
                <a:cubicBezTo>
                  <a:pt x="920600" y="633493"/>
                  <a:pt x="921053" y="634513"/>
                  <a:pt x="921053" y="634513"/>
                </a:cubicBezTo>
                <a:lnTo>
                  <a:pt x="922300" y="635080"/>
                </a:lnTo>
                <a:lnTo>
                  <a:pt x="922980" y="633947"/>
                </a:lnTo>
                <a:lnTo>
                  <a:pt x="923887" y="631453"/>
                </a:lnTo>
                <a:lnTo>
                  <a:pt x="924114" y="629413"/>
                </a:lnTo>
                <a:lnTo>
                  <a:pt x="923660" y="627826"/>
                </a:lnTo>
                <a:lnTo>
                  <a:pt x="923887" y="627033"/>
                </a:lnTo>
                <a:lnTo>
                  <a:pt x="924794" y="627033"/>
                </a:lnTo>
                <a:cubicBezTo>
                  <a:pt x="924794" y="627033"/>
                  <a:pt x="926041" y="627939"/>
                  <a:pt x="926041" y="627939"/>
                </a:cubicBezTo>
                <a:lnTo>
                  <a:pt x="926494" y="629413"/>
                </a:lnTo>
                <a:lnTo>
                  <a:pt x="926834" y="631793"/>
                </a:lnTo>
                <a:lnTo>
                  <a:pt x="926834" y="633267"/>
                </a:lnTo>
                <a:cubicBezTo>
                  <a:pt x="926834" y="633267"/>
                  <a:pt x="926267" y="633720"/>
                  <a:pt x="926267" y="633720"/>
                </a:cubicBezTo>
                <a:close/>
                <a:moveTo>
                  <a:pt x="916406" y="638934"/>
                </a:moveTo>
                <a:lnTo>
                  <a:pt x="914026" y="635647"/>
                </a:lnTo>
                <a:lnTo>
                  <a:pt x="905978" y="630660"/>
                </a:lnTo>
                <a:lnTo>
                  <a:pt x="902238" y="629186"/>
                </a:lnTo>
                <a:lnTo>
                  <a:pt x="899858" y="627486"/>
                </a:lnTo>
                <a:lnTo>
                  <a:pt x="897704" y="625106"/>
                </a:lnTo>
                <a:lnTo>
                  <a:pt x="894870" y="622839"/>
                </a:lnTo>
                <a:lnTo>
                  <a:pt x="893964" y="622612"/>
                </a:lnTo>
                <a:lnTo>
                  <a:pt x="893397" y="622839"/>
                </a:lnTo>
                <a:lnTo>
                  <a:pt x="892490" y="624086"/>
                </a:lnTo>
                <a:lnTo>
                  <a:pt x="891357" y="624426"/>
                </a:lnTo>
                <a:lnTo>
                  <a:pt x="890676" y="623972"/>
                </a:lnTo>
                <a:lnTo>
                  <a:pt x="890110" y="623066"/>
                </a:lnTo>
                <a:lnTo>
                  <a:pt x="890336" y="622385"/>
                </a:lnTo>
                <a:lnTo>
                  <a:pt x="891810" y="621705"/>
                </a:lnTo>
                <a:lnTo>
                  <a:pt x="891810" y="621252"/>
                </a:lnTo>
                <a:cubicBezTo>
                  <a:pt x="891810" y="621252"/>
                  <a:pt x="891243" y="620232"/>
                  <a:pt x="891243" y="620232"/>
                </a:cubicBezTo>
                <a:lnTo>
                  <a:pt x="887276" y="617738"/>
                </a:lnTo>
                <a:lnTo>
                  <a:pt x="885463" y="616151"/>
                </a:lnTo>
                <a:lnTo>
                  <a:pt x="883422" y="615358"/>
                </a:lnTo>
                <a:lnTo>
                  <a:pt x="881382" y="615358"/>
                </a:lnTo>
                <a:cubicBezTo>
                  <a:pt x="881382" y="615358"/>
                  <a:pt x="877415" y="616491"/>
                  <a:pt x="877415" y="616491"/>
                </a:cubicBezTo>
                <a:lnTo>
                  <a:pt x="874921" y="617965"/>
                </a:lnTo>
                <a:lnTo>
                  <a:pt x="874128" y="618645"/>
                </a:lnTo>
                <a:lnTo>
                  <a:pt x="873561" y="619665"/>
                </a:lnTo>
                <a:lnTo>
                  <a:pt x="872881" y="622159"/>
                </a:lnTo>
                <a:lnTo>
                  <a:pt x="872881" y="623066"/>
                </a:lnTo>
                <a:cubicBezTo>
                  <a:pt x="872881" y="623066"/>
                  <a:pt x="873108" y="624652"/>
                  <a:pt x="873108" y="624652"/>
                </a:cubicBezTo>
                <a:lnTo>
                  <a:pt x="875715" y="629186"/>
                </a:lnTo>
                <a:lnTo>
                  <a:pt x="878208" y="631340"/>
                </a:lnTo>
                <a:lnTo>
                  <a:pt x="875828" y="630886"/>
                </a:lnTo>
                <a:lnTo>
                  <a:pt x="874468" y="630320"/>
                </a:lnTo>
                <a:lnTo>
                  <a:pt x="871067" y="627146"/>
                </a:lnTo>
                <a:lnTo>
                  <a:pt x="869254" y="626579"/>
                </a:lnTo>
                <a:lnTo>
                  <a:pt x="867781" y="626806"/>
                </a:lnTo>
                <a:lnTo>
                  <a:pt x="867781" y="627939"/>
                </a:lnTo>
                <a:cubicBezTo>
                  <a:pt x="867781" y="627939"/>
                  <a:pt x="868007" y="628619"/>
                  <a:pt x="868007" y="628619"/>
                </a:cubicBezTo>
                <a:lnTo>
                  <a:pt x="868801" y="629753"/>
                </a:lnTo>
                <a:lnTo>
                  <a:pt x="869707" y="630546"/>
                </a:lnTo>
                <a:lnTo>
                  <a:pt x="867894" y="630546"/>
                </a:lnTo>
                <a:cubicBezTo>
                  <a:pt x="867894" y="630546"/>
                  <a:pt x="867440" y="631226"/>
                  <a:pt x="867440" y="631226"/>
                </a:cubicBezTo>
                <a:lnTo>
                  <a:pt x="867894" y="632587"/>
                </a:lnTo>
                <a:lnTo>
                  <a:pt x="869254" y="634627"/>
                </a:lnTo>
                <a:lnTo>
                  <a:pt x="869594" y="635420"/>
                </a:lnTo>
                <a:lnTo>
                  <a:pt x="869594" y="636214"/>
                </a:lnTo>
                <a:cubicBezTo>
                  <a:pt x="869594" y="636214"/>
                  <a:pt x="868461" y="637234"/>
                  <a:pt x="868461" y="637234"/>
                </a:cubicBezTo>
                <a:lnTo>
                  <a:pt x="863927" y="640748"/>
                </a:lnTo>
                <a:lnTo>
                  <a:pt x="860073" y="642788"/>
                </a:lnTo>
                <a:lnTo>
                  <a:pt x="856559" y="643468"/>
                </a:lnTo>
                <a:lnTo>
                  <a:pt x="848965" y="644148"/>
                </a:lnTo>
                <a:lnTo>
                  <a:pt x="847832" y="645395"/>
                </a:lnTo>
                <a:lnTo>
                  <a:pt x="846925" y="647095"/>
                </a:lnTo>
                <a:lnTo>
                  <a:pt x="846925" y="647888"/>
                </a:lnTo>
                <a:cubicBezTo>
                  <a:pt x="846925" y="647888"/>
                  <a:pt x="848172" y="650722"/>
                  <a:pt x="848172" y="650722"/>
                </a:cubicBezTo>
                <a:lnTo>
                  <a:pt x="849305" y="652309"/>
                </a:lnTo>
                <a:lnTo>
                  <a:pt x="851799" y="653896"/>
                </a:lnTo>
                <a:lnTo>
                  <a:pt x="853159" y="654349"/>
                </a:lnTo>
                <a:lnTo>
                  <a:pt x="856559" y="654349"/>
                </a:lnTo>
                <a:cubicBezTo>
                  <a:pt x="856559" y="654349"/>
                  <a:pt x="856899" y="653782"/>
                  <a:pt x="856899" y="653782"/>
                </a:cubicBezTo>
                <a:lnTo>
                  <a:pt x="856446" y="652876"/>
                </a:lnTo>
                <a:lnTo>
                  <a:pt x="857239" y="652196"/>
                </a:lnTo>
                <a:lnTo>
                  <a:pt x="859166" y="651629"/>
                </a:lnTo>
                <a:lnTo>
                  <a:pt x="860413" y="651629"/>
                </a:lnTo>
                <a:cubicBezTo>
                  <a:pt x="860413" y="651629"/>
                  <a:pt x="860980" y="652309"/>
                  <a:pt x="860980" y="652309"/>
                </a:cubicBezTo>
                <a:lnTo>
                  <a:pt x="861320" y="653216"/>
                </a:lnTo>
                <a:lnTo>
                  <a:pt x="861320" y="654349"/>
                </a:lnTo>
                <a:cubicBezTo>
                  <a:pt x="861320" y="654349"/>
                  <a:pt x="862000" y="655369"/>
                  <a:pt x="862000" y="655369"/>
                </a:cubicBezTo>
                <a:lnTo>
                  <a:pt x="863133" y="656163"/>
                </a:lnTo>
                <a:lnTo>
                  <a:pt x="864607" y="656729"/>
                </a:lnTo>
                <a:lnTo>
                  <a:pt x="868007" y="656956"/>
                </a:lnTo>
                <a:lnTo>
                  <a:pt x="870161" y="656163"/>
                </a:lnTo>
                <a:lnTo>
                  <a:pt x="871294" y="655256"/>
                </a:lnTo>
                <a:lnTo>
                  <a:pt x="872428" y="655256"/>
                </a:lnTo>
                <a:cubicBezTo>
                  <a:pt x="872428" y="655256"/>
                  <a:pt x="872881" y="655709"/>
                  <a:pt x="872881" y="655709"/>
                </a:cubicBezTo>
                <a:lnTo>
                  <a:pt x="873221" y="656616"/>
                </a:lnTo>
                <a:lnTo>
                  <a:pt x="873221" y="657976"/>
                </a:lnTo>
                <a:cubicBezTo>
                  <a:pt x="873221" y="657976"/>
                  <a:pt x="873675" y="658883"/>
                  <a:pt x="873675" y="658883"/>
                </a:cubicBezTo>
                <a:lnTo>
                  <a:pt x="874128" y="659223"/>
                </a:lnTo>
                <a:lnTo>
                  <a:pt x="881269" y="661830"/>
                </a:lnTo>
                <a:lnTo>
                  <a:pt x="885009" y="663644"/>
                </a:lnTo>
                <a:lnTo>
                  <a:pt x="889770" y="666817"/>
                </a:lnTo>
                <a:lnTo>
                  <a:pt x="894077" y="667384"/>
                </a:lnTo>
                <a:lnTo>
                  <a:pt x="899291" y="666931"/>
                </a:lnTo>
                <a:lnTo>
                  <a:pt x="907678" y="669878"/>
                </a:lnTo>
                <a:lnTo>
                  <a:pt x="911759" y="669538"/>
                </a:lnTo>
                <a:lnTo>
                  <a:pt x="914479" y="668064"/>
                </a:lnTo>
                <a:lnTo>
                  <a:pt x="919466" y="664210"/>
                </a:lnTo>
                <a:lnTo>
                  <a:pt x="922073" y="663417"/>
                </a:lnTo>
                <a:lnTo>
                  <a:pt x="924000" y="661150"/>
                </a:lnTo>
                <a:lnTo>
                  <a:pt x="926381" y="659223"/>
                </a:lnTo>
                <a:lnTo>
                  <a:pt x="927854" y="658883"/>
                </a:lnTo>
                <a:lnTo>
                  <a:pt x="930914" y="658883"/>
                </a:lnTo>
                <a:cubicBezTo>
                  <a:pt x="930914" y="658883"/>
                  <a:pt x="933068" y="657636"/>
                  <a:pt x="933068" y="657636"/>
                </a:cubicBezTo>
                <a:lnTo>
                  <a:pt x="934428" y="656616"/>
                </a:lnTo>
                <a:lnTo>
                  <a:pt x="934995" y="655823"/>
                </a:lnTo>
                <a:lnTo>
                  <a:pt x="933975" y="654009"/>
                </a:lnTo>
                <a:lnTo>
                  <a:pt x="932841" y="653329"/>
                </a:lnTo>
                <a:lnTo>
                  <a:pt x="931594" y="653782"/>
                </a:lnTo>
                <a:lnTo>
                  <a:pt x="928534" y="655483"/>
                </a:lnTo>
                <a:lnTo>
                  <a:pt x="925134" y="653102"/>
                </a:lnTo>
                <a:lnTo>
                  <a:pt x="922980" y="650949"/>
                </a:lnTo>
                <a:lnTo>
                  <a:pt x="921053" y="648228"/>
                </a:lnTo>
                <a:lnTo>
                  <a:pt x="918786" y="644261"/>
                </a:lnTo>
                <a:lnTo>
                  <a:pt x="916293" y="639047"/>
                </a:lnTo>
                <a:close/>
                <a:moveTo>
                  <a:pt x="832643" y="586228"/>
                </a:moveTo>
                <a:lnTo>
                  <a:pt x="829469" y="584074"/>
                </a:lnTo>
                <a:lnTo>
                  <a:pt x="827316" y="583281"/>
                </a:lnTo>
                <a:lnTo>
                  <a:pt x="825276" y="583281"/>
                </a:lnTo>
                <a:cubicBezTo>
                  <a:pt x="825276" y="583281"/>
                  <a:pt x="824369" y="584188"/>
                  <a:pt x="824369" y="584188"/>
                </a:cubicBezTo>
                <a:lnTo>
                  <a:pt x="824595" y="586228"/>
                </a:lnTo>
                <a:lnTo>
                  <a:pt x="824935" y="587588"/>
                </a:lnTo>
                <a:lnTo>
                  <a:pt x="825502" y="588268"/>
                </a:lnTo>
                <a:lnTo>
                  <a:pt x="827202" y="589175"/>
                </a:lnTo>
                <a:lnTo>
                  <a:pt x="831623" y="590648"/>
                </a:lnTo>
                <a:lnTo>
                  <a:pt x="831850" y="590308"/>
                </a:lnTo>
                <a:lnTo>
                  <a:pt x="831850" y="589855"/>
                </a:lnTo>
                <a:cubicBezTo>
                  <a:pt x="831850" y="589855"/>
                  <a:pt x="831510" y="588495"/>
                  <a:pt x="831510" y="588495"/>
                </a:cubicBezTo>
                <a:lnTo>
                  <a:pt x="831510" y="587021"/>
                </a:lnTo>
                <a:cubicBezTo>
                  <a:pt x="831510" y="587021"/>
                  <a:pt x="832530" y="586341"/>
                  <a:pt x="832530" y="586341"/>
                </a:cubicBezTo>
                <a:close/>
                <a:moveTo>
                  <a:pt x="907112" y="515046"/>
                </a:moveTo>
                <a:lnTo>
                  <a:pt x="909492" y="512893"/>
                </a:lnTo>
                <a:lnTo>
                  <a:pt x="910399" y="511193"/>
                </a:lnTo>
                <a:lnTo>
                  <a:pt x="911079" y="509039"/>
                </a:lnTo>
                <a:lnTo>
                  <a:pt x="911079" y="506319"/>
                </a:lnTo>
                <a:cubicBezTo>
                  <a:pt x="911079" y="506319"/>
                  <a:pt x="910059" y="503032"/>
                  <a:pt x="910059" y="503032"/>
                </a:cubicBezTo>
                <a:lnTo>
                  <a:pt x="908925" y="500198"/>
                </a:lnTo>
                <a:lnTo>
                  <a:pt x="907905" y="499745"/>
                </a:lnTo>
                <a:lnTo>
                  <a:pt x="906318" y="499745"/>
                </a:lnTo>
                <a:cubicBezTo>
                  <a:pt x="906318" y="499745"/>
                  <a:pt x="902238" y="500765"/>
                  <a:pt x="902238" y="500765"/>
                </a:cubicBezTo>
                <a:lnTo>
                  <a:pt x="898497" y="502918"/>
                </a:lnTo>
                <a:lnTo>
                  <a:pt x="896910" y="503258"/>
                </a:lnTo>
                <a:lnTo>
                  <a:pt x="896230" y="502578"/>
                </a:lnTo>
                <a:lnTo>
                  <a:pt x="896570" y="501331"/>
                </a:lnTo>
                <a:lnTo>
                  <a:pt x="897931" y="499405"/>
                </a:lnTo>
                <a:lnTo>
                  <a:pt x="897704" y="497478"/>
                </a:lnTo>
                <a:lnTo>
                  <a:pt x="894530" y="494304"/>
                </a:lnTo>
                <a:lnTo>
                  <a:pt x="891697" y="493170"/>
                </a:lnTo>
                <a:lnTo>
                  <a:pt x="891697" y="492604"/>
                </a:lnTo>
                <a:cubicBezTo>
                  <a:pt x="891697" y="492604"/>
                  <a:pt x="893057" y="491810"/>
                  <a:pt x="893057" y="491810"/>
                </a:cubicBezTo>
                <a:lnTo>
                  <a:pt x="893397" y="491017"/>
                </a:lnTo>
                <a:lnTo>
                  <a:pt x="892717" y="490223"/>
                </a:lnTo>
                <a:lnTo>
                  <a:pt x="889656" y="487957"/>
                </a:lnTo>
                <a:lnTo>
                  <a:pt x="886369" y="486483"/>
                </a:lnTo>
                <a:lnTo>
                  <a:pt x="884556" y="486143"/>
                </a:lnTo>
                <a:lnTo>
                  <a:pt x="880135" y="486143"/>
                </a:lnTo>
                <a:cubicBezTo>
                  <a:pt x="880135" y="486143"/>
                  <a:pt x="877642" y="486823"/>
                  <a:pt x="877642" y="486823"/>
                </a:cubicBezTo>
                <a:lnTo>
                  <a:pt x="875148" y="487957"/>
                </a:lnTo>
                <a:lnTo>
                  <a:pt x="871294" y="490450"/>
                </a:lnTo>
                <a:lnTo>
                  <a:pt x="870161" y="490110"/>
                </a:lnTo>
                <a:lnTo>
                  <a:pt x="869934" y="489430"/>
                </a:lnTo>
                <a:lnTo>
                  <a:pt x="869934" y="487616"/>
                </a:lnTo>
                <a:cubicBezTo>
                  <a:pt x="869934" y="487616"/>
                  <a:pt x="870274" y="486710"/>
                  <a:pt x="870274" y="486710"/>
                </a:cubicBezTo>
                <a:lnTo>
                  <a:pt x="871067" y="485803"/>
                </a:lnTo>
                <a:lnTo>
                  <a:pt x="875148" y="482856"/>
                </a:lnTo>
                <a:lnTo>
                  <a:pt x="882969" y="475715"/>
                </a:lnTo>
                <a:lnTo>
                  <a:pt x="889316" y="473448"/>
                </a:lnTo>
                <a:lnTo>
                  <a:pt x="893624" y="471408"/>
                </a:lnTo>
                <a:lnTo>
                  <a:pt x="894530" y="469934"/>
                </a:lnTo>
                <a:lnTo>
                  <a:pt x="893397" y="468348"/>
                </a:lnTo>
                <a:lnTo>
                  <a:pt x="892150" y="467441"/>
                </a:lnTo>
                <a:lnTo>
                  <a:pt x="889656" y="467101"/>
                </a:lnTo>
                <a:lnTo>
                  <a:pt x="888409" y="467781"/>
                </a:lnTo>
                <a:lnTo>
                  <a:pt x="887276" y="467781"/>
                </a:lnTo>
                <a:cubicBezTo>
                  <a:pt x="887276" y="467781"/>
                  <a:pt x="886709" y="467441"/>
                  <a:pt x="886709" y="467441"/>
                </a:cubicBezTo>
                <a:lnTo>
                  <a:pt x="886483" y="466534"/>
                </a:lnTo>
                <a:lnTo>
                  <a:pt x="887049" y="465061"/>
                </a:lnTo>
                <a:lnTo>
                  <a:pt x="889203" y="465514"/>
                </a:lnTo>
                <a:lnTo>
                  <a:pt x="891130" y="463927"/>
                </a:lnTo>
                <a:lnTo>
                  <a:pt x="893397" y="463700"/>
                </a:lnTo>
                <a:lnTo>
                  <a:pt x="896004" y="462794"/>
                </a:lnTo>
                <a:lnTo>
                  <a:pt x="897250" y="461774"/>
                </a:lnTo>
                <a:lnTo>
                  <a:pt x="899177" y="459507"/>
                </a:lnTo>
                <a:lnTo>
                  <a:pt x="899177" y="459166"/>
                </a:lnTo>
                <a:cubicBezTo>
                  <a:pt x="899177" y="459166"/>
                  <a:pt x="898951" y="457806"/>
                  <a:pt x="898951" y="457806"/>
                </a:cubicBezTo>
                <a:lnTo>
                  <a:pt x="896910" y="454179"/>
                </a:lnTo>
                <a:lnTo>
                  <a:pt x="895664" y="452706"/>
                </a:lnTo>
                <a:lnTo>
                  <a:pt x="894530" y="451912"/>
                </a:lnTo>
                <a:lnTo>
                  <a:pt x="892490" y="451119"/>
                </a:lnTo>
                <a:lnTo>
                  <a:pt x="887276" y="449985"/>
                </a:lnTo>
                <a:lnTo>
                  <a:pt x="885463" y="449985"/>
                </a:lnTo>
                <a:cubicBezTo>
                  <a:pt x="885463" y="449985"/>
                  <a:pt x="882175" y="450325"/>
                  <a:pt x="882175" y="450325"/>
                </a:cubicBezTo>
                <a:lnTo>
                  <a:pt x="880249" y="450892"/>
                </a:lnTo>
                <a:lnTo>
                  <a:pt x="875715" y="452932"/>
                </a:lnTo>
                <a:lnTo>
                  <a:pt x="868234" y="454066"/>
                </a:lnTo>
                <a:lnTo>
                  <a:pt x="862793" y="455426"/>
                </a:lnTo>
                <a:lnTo>
                  <a:pt x="857579" y="455879"/>
                </a:lnTo>
                <a:lnTo>
                  <a:pt x="855199" y="456673"/>
                </a:lnTo>
                <a:lnTo>
                  <a:pt x="837970" y="447492"/>
                </a:lnTo>
                <a:lnTo>
                  <a:pt x="835137" y="448172"/>
                </a:lnTo>
                <a:lnTo>
                  <a:pt x="833323" y="449872"/>
                </a:lnTo>
                <a:lnTo>
                  <a:pt x="833323" y="450552"/>
                </a:lnTo>
                <a:cubicBezTo>
                  <a:pt x="833323" y="450552"/>
                  <a:pt x="834797" y="451799"/>
                  <a:pt x="834797" y="451799"/>
                </a:cubicBezTo>
                <a:lnTo>
                  <a:pt x="837177" y="451799"/>
                </a:lnTo>
                <a:cubicBezTo>
                  <a:pt x="837177" y="451799"/>
                  <a:pt x="839217" y="451232"/>
                  <a:pt x="839217" y="451232"/>
                </a:cubicBezTo>
                <a:lnTo>
                  <a:pt x="839784" y="451686"/>
                </a:lnTo>
                <a:lnTo>
                  <a:pt x="838197" y="453953"/>
                </a:lnTo>
                <a:lnTo>
                  <a:pt x="834230" y="453726"/>
                </a:lnTo>
                <a:lnTo>
                  <a:pt x="828109" y="451912"/>
                </a:lnTo>
                <a:lnTo>
                  <a:pt x="819268" y="453499"/>
                </a:lnTo>
                <a:lnTo>
                  <a:pt x="818248" y="454066"/>
                </a:lnTo>
                <a:lnTo>
                  <a:pt x="817795" y="455199"/>
                </a:lnTo>
                <a:lnTo>
                  <a:pt x="817795" y="456786"/>
                </a:lnTo>
                <a:cubicBezTo>
                  <a:pt x="817795" y="456786"/>
                  <a:pt x="818475" y="458373"/>
                  <a:pt x="818475" y="458373"/>
                </a:cubicBezTo>
                <a:lnTo>
                  <a:pt x="819608" y="459847"/>
                </a:lnTo>
                <a:lnTo>
                  <a:pt x="821989" y="461774"/>
                </a:lnTo>
                <a:lnTo>
                  <a:pt x="824595" y="462567"/>
                </a:lnTo>
                <a:lnTo>
                  <a:pt x="825616" y="463360"/>
                </a:lnTo>
                <a:lnTo>
                  <a:pt x="827089" y="466194"/>
                </a:lnTo>
                <a:lnTo>
                  <a:pt x="827656" y="468121"/>
                </a:lnTo>
                <a:lnTo>
                  <a:pt x="827429" y="468801"/>
                </a:lnTo>
                <a:lnTo>
                  <a:pt x="824255" y="466874"/>
                </a:lnTo>
                <a:lnTo>
                  <a:pt x="820628" y="463587"/>
                </a:lnTo>
                <a:lnTo>
                  <a:pt x="818135" y="462340"/>
                </a:lnTo>
                <a:lnTo>
                  <a:pt x="815301" y="462340"/>
                </a:lnTo>
                <a:cubicBezTo>
                  <a:pt x="815301" y="462340"/>
                  <a:pt x="810994" y="463474"/>
                  <a:pt x="810994" y="463474"/>
                </a:cubicBezTo>
                <a:lnTo>
                  <a:pt x="808160" y="465061"/>
                </a:lnTo>
                <a:lnTo>
                  <a:pt x="807027" y="466307"/>
                </a:lnTo>
                <a:lnTo>
                  <a:pt x="807027" y="467101"/>
                </a:lnTo>
                <a:cubicBezTo>
                  <a:pt x="807027" y="467101"/>
                  <a:pt x="807820" y="468801"/>
                  <a:pt x="807820" y="468801"/>
                </a:cubicBezTo>
                <a:lnTo>
                  <a:pt x="808500" y="469481"/>
                </a:lnTo>
                <a:lnTo>
                  <a:pt x="819948" y="476055"/>
                </a:lnTo>
                <a:lnTo>
                  <a:pt x="822669" y="476055"/>
                </a:lnTo>
                <a:cubicBezTo>
                  <a:pt x="822669" y="476055"/>
                  <a:pt x="826069" y="475035"/>
                  <a:pt x="826069" y="475035"/>
                </a:cubicBezTo>
                <a:lnTo>
                  <a:pt x="827883" y="474355"/>
                </a:lnTo>
                <a:lnTo>
                  <a:pt x="830603" y="472541"/>
                </a:lnTo>
                <a:lnTo>
                  <a:pt x="832870" y="473335"/>
                </a:lnTo>
                <a:lnTo>
                  <a:pt x="838084" y="477642"/>
                </a:lnTo>
                <a:lnTo>
                  <a:pt x="841824" y="478775"/>
                </a:lnTo>
                <a:lnTo>
                  <a:pt x="838877" y="479342"/>
                </a:lnTo>
                <a:lnTo>
                  <a:pt x="836837" y="478889"/>
                </a:lnTo>
                <a:lnTo>
                  <a:pt x="833550" y="477075"/>
                </a:lnTo>
                <a:lnTo>
                  <a:pt x="831170" y="476622"/>
                </a:lnTo>
                <a:lnTo>
                  <a:pt x="829129" y="477075"/>
                </a:lnTo>
                <a:lnTo>
                  <a:pt x="828109" y="477982"/>
                </a:lnTo>
                <a:lnTo>
                  <a:pt x="827202" y="479456"/>
                </a:lnTo>
                <a:lnTo>
                  <a:pt x="826976" y="480929"/>
                </a:lnTo>
                <a:lnTo>
                  <a:pt x="827316" y="481949"/>
                </a:lnTo>
                <a:lnTo>
                  <a:pt x="829016" y="482743"/>
                </a:lnTo>
                <a:lnTo>
                  <a:pt x="831283" y="482403"/>
                </a:lnTo>
                <a:lnTo>
                  <a:pt x="832303" y="482743"/>
                </a:lnTo>
                <a:lnTo>
                  <a:pt x="833210" y="483763"/>
                </a:lnTo>
                <a:lnTo>
                  <a:pt x="834230" y="485463"/>
                </a:lnTo>
                <a:lnTo>
                  <a:pt x="836043" y="489317"/>
                </a:lnTo>
                <a:lnTo>
                  <a:pt x="836043" y="490110"/>
                </a:lnTo>
                <a:cubicBezTo>
                  <a:pt x="836043" y="490110"/>
                  <a:pt x="835363" y="491697"/>
                  <a:pt x="835363" y="491697"/>
                </a:cubicBezTo>
                <a:lnTo>
                  <a:pt x="834117" y="492377"/>
                </a:lnTo>
                <a:lnTo>
                  <a:pt x="833323" y="492037"/>
                </a:lnTo>
                <a:lnTo>
                  <a:pt x="830490" y="488750"/>
                </a:lnTo>
                <a:lnTo>
                  <a:pt x="829923" y="488750"/>
                </a:lnTo>
                <a:cubicBezTo>
                  <a:pt x="829923" y="488750"/>
                  <a:pt x="829016" y="495891"/>
                  <a:pt x="829016" y="495891"/>
                </a:cubicBezTo>
                <a:lnTo>
                  <a:pt x="828449" y="497024"/>
                </a:lnTo>
                <a:lnTo>
                  <a:pt x="828109" y="497251"/>
                </a:lnTo>
                <a:lnTo>
                  <a:pt x="819722" y="499178"/>
                </a:lnTo>
                <a:lnTo>
                  <a:pt x="815754" y="499745"/>
                </a:lnTo>
                <a:lnTo>
                  <a:pt x="811901" y="499405"/>
                </a:lnTo>
                <a:lnTo>
                  <a:pt x="810314" y="498384"/>
                </a:lnTo>
                <a:lnTo>
                  <a:pt x="808614" y="495211"/>
                </a:lnTo>
                <a:lnTo>
                  <a:pt x="806347" y="492604"/>
                </a:lnTo>
                <a:lnTo>
                  <a:pt x="804873" y="491470"/>
                </a:lnTo>
                <a:lnTo>
                  <a:pt x="802040" y="490110"/>
                </a:lnTo>
                <a:lnTo>
                  <a:pt x="801133" y="488863"/>
                </a:lnTo>
                <a:lnTo>
                  <a:pt x="800339" y="486936"/>
                </a:lnTo>
                <a:lnTo>
                  <a:pt x="798526" y="485236"/>
                </a:lnTo>
                <a:lnTo>
                  <a:pt x="796486" y="484669"/>
                </a:lnTo>
                <a:lnTo>
                  <a:pt x="792745" y="484329"/>
                </a:lnTo>
                <a:lnTo>
                  <a:pt x="790025" y="484896"/>
                </a:lnTo>
                <a:lnTo>
                  <a:pt x="786624" y="487390"/>
                </a:lnTo>
                <a:lnTo>
                  <a:pt x="785604" y="488523"/>
                </a:lnTo>
                <a:lnTo>
                  <a:pt x="784017" y="491357"/>
                </a:lnTo>
                <a:lnTo>
                  <a:pt x="782771" y="494191"/>
                </a:lnTo>
                <a:lnTo>
                  <a:pt x="782204" y="496684"/>
                </a:lnTo>
                <a:lnTo>
                  <a:pt x="782204" y="497478"/>
                </a:lnTo>
                <a:cubicBezTo>
                  <a:pt x="782204" y="497478"/>
                  <a:pt x="783337" y="499405"/>
                  <a:pt x="783337" y="499405"/>
                </a:cubicBezTo>
                <a:lnTo>
                  <a:pt x="788551" y="504618"/>
                </a:lnTo>
                <a:lnTo>
                  <a:pt x="797279" y="509152"/>
                </a:lnTo>
                <a:lnTo>
                  <a:pt x="798639" y="511419"/>
                </a:lnTo>
                <a:lnTo>
                  <a:pt x="800226" y="512326"/>
                </a:lnTo>
                <a:lnTo>
                  <a:pt x="800793" y="513346"/>
                </a:lnTo>
                <a:lnTo>
                  <a:pt x="801359" y="515160"/>
                </a:lnTo>
                <a:lnTo>
                  <a:pt x="802380" y="516293"/>
                </a:lnTo>
                <a:lnTo>
                  <a:pt x="807027" y="517880"/>
                </a:lnTo>
                <a:lnTo>
                  <a:pt x="810654" y="516406"/>
                </a:lnTo>
                <a:lnTo>
                  <a:pt x="812014" y="516066"/>
                </a:lnTo>
                <a:lnTo>
                  <a:pt x="812921" y="516293"/>
                </a:lnTo>
                <a:lnTo>
                  <a:pt x="815301" y="517880"/>
                </a:lnTo>
                <a:lnTo>
                  <a:pt x="816661" y="519920"/>
                </a:lnTo>
                <a:lnTo>
                  <a:pt x="817568" y="520714"/>
                </a:lnTo>
                <a:lnTo>
                  <a:pt x="821308" y="521167"/>
                </a:lnTo>
                <a:lnTo>
                  <a:pt x="823235" y="521734"/>
                </a:lnTo>
                <a:lnTo>
                  <a:pt x="825502" y="523094"/>
                </a:lnTo>
                <a:lnTo>
                  <a:pt x="831056" y="529215"/>
                </a:lnTo>
                <a:lnTo>
                  <a:pt x="835137" y="533068"/>
                </a:lnTo>
                <a:lnTo>
                  <a:pt x="843071" y="539416"/>
                </a:lnTo>
                <a:lnTo>
                  <a:pt x="846245" y="543723"/>
                </a:lnTo>
                <a:lnTo>
                  <a:pt x="849872" y="547577"/>
                </a:lnTo>
                <a:lnTo>
                  <a:pt x="852479" y="553017"/>
                </a:lnTo>
                <a:lnTo>
                  <a:pt x="853499" y="554491"/>
                </a:lnTo>
                <a:lnTo>
                  <a:pt x="854632" y="555284"/>
                </a:lnTo>
                <a:lnTo>
                  <a:pt x="858373" y="555284"/>
                </a:lnTo>
                <a:cubicBezTo>
                  <a:pt x="858373" y="555284"/>
                  <a:pt x="860186" y="555851"/>
                  <a:pt x="860186" y="555851"/>
                </a:cubicBezTo>
                <a:lnTo>
                  <a:pt x="862567" y="557438"/>
                </a:lnTo>
                <a:lnTo>
                  <a:pt x="865060" y="557891"/>
                </a:lnTo>
                <a:lnTo>
                  <a:pt x="867667" y="557211"/>
                </a:lnTo>
                <a:lnTo>
                  <a:pt x="870161" y="555964"/>
                </a:lnTo>
                <a:lnTo>
                  <a:pt x="874581" y="552224"/>
                </a:lnTo>
                <a:lnTo>
                  <a:pt x="874808" y="551317"/>
                </a:lnTo>
                <a:lnTo>
                  <a:pt x="874808" y="550184"/>
                </a:lnTo>
                <a:cubicBezTo>
                  <a:pt x="874808" y="550184"/>
                  <a:pt x="874015" y="547463"/>
                  <a:pt x="874015" y="547463"/>
                </a:cubicBezTo>
                <a:lnTo>
                  <a:pt x="870161" y="541003"/>
                </a:lnTo>
                <a:lnTo>
                  <a:pt x="869367" y="538622"/>
                </a:lnTo>
                <a:lnTo>
                  <a:pt x="870841" y="536582"/>
                </a:lnTo>
                <a:lnTo>
                  <a:pt x="872201" y="535449"/>
                </a:lnTo>
                <a:lnTo>
                  <a:pt x="872541" y="535675"/>
                </a:lnTo>
                <a:lnTo>
                  <a:pt x="872541" y="536355"/>
                </a:lnTo>
                <a:cubicBezTo>
                  <a:pt x="872541" y="536355"/>
                  <a:pt x="872428" y="537489"/>
                  <a:pt x="872428" y="537489"/>
                </a:cubicBezTo>
                <a:lnTo>
                  <a:pt x="872428" y="539076"/>
                </a:lnTo>
                <a:cubicBezTo>
                  <a:pt x="872428" y="539076"/>
                  <a:pt x="872994" y="541116"/>
                  <a:pt x="872994" y="541116"/>
                </a:cubicBezTo>
                <a:lnTo>
                  <a:pt x="873901" y="542476"/>
                </a:lnTo>
                <a:lnTo>
                  <a:pt x="875148" y="543270"/>
                </a:lnTo>
                <a:lnTo>
                  <a:pt x="887389" y="544630"/>
                </a:lnTo>
                <a:lnTo>
                  <a:pt x="889883" y="544403"/>
                </a:lnTo>
                <a:lnTo>
                  <a:pt x="894757" y="542816"/>
                </a:lnTo>
                <a:lnTo>
                  <a:pt x="896910" y="541343"/>
                </a:lnTo>
                <a:lnTo>
                  <a:pt x="898837" y="539302"/>
                </a:lnTo>
                <a:lnTo>
                  <a:pt x="900424" y="538056"/>
                </a:lnTo>
                <a:lnTo>
                  <a:pt x="907225" y="536355"/>
                </a:lnTo>
                <a:lnTo>
                  <a:pt x="906998" y="530801"/>
                </a:lnTo>
                <a:lnTo>
                  <a:pt x="905071" y="528421"/>
                </a:lnTo>
                <a:lnTo>
                  <a:pt x="904278" y="528195"/>
                </a:lnTo>
                <a:lnTo>
                  <a:pt x="904278" y="527628"/>
                </a:lnTo>
                <a:cubicBezTo>
                  <a:pt x="904278" y="527628"/>
                  <a:pt x="907112" y="523547"/>
                  <a:pt x="907112" y="523547"/>
                </a:cubicBezTo>
                <a:lnTo>
                  <a:pt x="907452" y="522414"/>
                </a:lnTo>
                <a:lnTo>
                  <a:pt x="907452" y="521054"/>
                </a:lnTo>
                <a:cubicBezTo>
                  <a:pt x="907452" y="521054"/>
                  <a:pt x="907112" y="519694"/>
                  <a:pt x="907112" y="519694"/>
                </a:cubicBezTo>
                <a:lnTo>
                  <a:pt x="905978" y="518333"/>
                </a:lnTo>
                <a:lnTo>
                  <a:pt x="903371" y="516520"/>
                </a:lnTo>
                <a:lnTo>
                  <a:pt x="903371" y="516180"/>
                </a:lnTo>
                <a:cubicBezTo>
                  <a:pt x="903371" y="516180"/>
                  <a:pt x="904391" y="516180"/>
                  <a:pt x="904391" y="516180"/>
                </a:cubicBezTo>
                <a:lnTo>
                  <a:pt x="906545" y="515386"/>
                </a:lnTo>
                <a:close/>
                <a:moveTo>
                  <a:pt x="1017398" y="474695"/>
                </a:moveTo>
                <a:lnTo>
                  <a:pt x="1021138" y="469934"/>
                </a:lnTo>
                <a:lnTo>
                  <a:pt x="1022498" y="467781"/>
                </a:lnTo>
                <a:lnTo>
                  <a:pt x="1023065" y="466307"/>
                </a:lnTo>
                <a:lnTo>
                  <a:pt x="1023972" y="465174"/>
                </a:lnTo>
                <a:lnTo>
                  <a:pt x="1027486" y="462907"/>
                </a:lnTo>
                <a:lnTo>
                  <a:pt x="1031566" y="458373"/>
                </a:lnTo>
                <a:lnTo>
                  <a:pt x="1033606" y="455426"/>
                </a:lnTo>
                <a:lnTo>
                  <a:pt x="1035307" y="452366"/>
                </a:lnTo>
                <a:lnTo>
                  <a:pt x="1035873" y="450439"/>
                </a:lnTo>
                <a:lnTo>
                  <a:pt x="1033720" y="448739"/>
                </a:lnTo>
                <a:lnTo>
                  <a:pt x="1030206" y="446925"/>
                </a:lnTo>
                <a:lnTo>
                  <a:pt x="1020798" y="444431"/>
                </a:lnTo>
                <a:lnTo>
                  <a:pt x="1009690" y="443638"/>
                </a:lnTo>
                <a:lnTo>
                  <a:pt x="1004703" y="444318"/>
                </a:lnTo>
                <a:lnTo>
                  <a:pt x="997562" y="446018"/>
                </a:lnTo>
                <a:lnTo>
                  <a:pt x="995749" y="445112"/>
                </a:lnTo>
                <a:lnTo>
                  <a:pt x="992122" y="442051"/>
                </a:lnTo>
                <a:lnTo>
                  <a:pt x="990195" y="441144"/>
                </a:lnTo>
                <a:lnTo>
                  <a:pt x="986228" y="439784"/>
                </a:lnTo>
                <a:lnTo>
                  <a:pt x="978180" y="437744"/>
                </a:lnTo>
                <a:lnTo>
                  <a:pt x="973306" y="436951"/>
                </a:lnTo>
                <a:lnTo>
                  <a:pt x="970472" y="437404"/>
                </a:lnTo>
                <a:lnTo>
                  <a:pt x="965598" y="439558"/>
                </a:lnTo>
                <a:lnTo>
                  <a:pt x="962425" y="438991"/>
                </a:lnTo>
                <a:lnTo>
                  <a:pt x="951317" y="439784"/>
                </a:lnTo>
                <a:lnTo>
                  <a:pt x="946330" y="440918"/>
                </a:lnTo>
                <a:lnTo>
                  <a:pt x="941342" y="442845"/>
                </a:lnTo>
                <a:lnTo>
                  <a:pt x="939982" y="443638"/>
                </a:lnTo>
                <a:lnTo>
                  <a:pt x="938282" y="445338"/>
                </a:lnTo>
                <a:lnTo>
                  <a:pt x="937829" y="446358"/>
                </a:lnTo>
                <a:lnTo>
                  <a:pt x="937829" y="447492"/>
                </a:lnTo>
                <a:cubicBezTo>
                  <a:pt x="937829" y="447492"/>
                  <a:pt x="937829" y="448625"/>
                  <a:pt x="937829" y="448625"/>
                </a:cubicBezTo>
                <a:lnTo>
                  <a:pt x="938169" y="449759"/>
                </a:lnTo>
                <a:lnTo>
                  <a:pt x="939642" y="453046"/>
                </a:lnTo>
                <a:lnTo>
                  <a:pt x="942929" y="456900"/>
                </a:lnTo>
                <a:lnTo>
                  <a:pt x="944969" y="458146"/>
                </a:lnTo>
                <a:lnTo>
                  <a:pt x="947123" y="458826"/>
                </a:lnTo>
                <a:lnTo>
                  <a:pt x="947123" y="459166"/>
                </a:lnTo>
                <a:cubicBezTo>
                  <a:pt x="947123" y="459166"/>
                  <a:pt x="944516" y="459166"/>
                  <a:pt x="944516" y="459166"/>
                </a:cubicBezTo>
                <a:lnTo>
                  <a:pt x="940889" y="458146"/>
                </a:lnTo>
                <a:lnTo>
                  <a:pt x="932955" y="455199"/>
                </a:lnTo>
                <a:lnTo>
                  <a:pt x="931708" y="455199"/>
                </a:lnTo>
                <a:cubicBezTo>
                  <a:pt x="931708" y="455199"/>
                  <a:pt x="929214" y="456333"/>
                  <a:pt x="929214" y="456333"/>
                </a:cubicBezTo>
                <a:lnTo>
                  <a:pt x="927967" y="457693"/>
                </a:lnTo>
                <a:lnTo>
                  <a:pt x="927741" y="458713"/>
                </a:lnTo>
                <a:lnTo>
                  <a:pt x="927741" y="460073"/>
                </a:lnTo>
                <a:cubicBezTo>
                  <a:pt x="927741" y="460073"/>
                  <a:pt x="927741" y="463587"/>
                  <a:pt x="927741" y="463587"/>
                </a:cubicBezTo>
                <a:lnTo>
                  <a:pt x="928534" y="473335"/>
                </a:lnTo>
                <a:lnTo>
                  <a:pt x="928874" y="479796"/>
                </a:lnTo>
                <a:lnTo>
                  <a:pt x="928874" y="482289"/>
                </a:lnTo>
                <a:cubicBezTo>
                  <a:pt x="928874" y="482289"/>
                  <a:pt x="928421" y="487163"/>
                  <a:pt x="928421" y="487163"/>
                </a:cubicBezTo>
                <a:lnTo>
                  <a:pt x="928421" y="489543"/>
                </a:lnTo>
                <a:cubicBezTo>
                  <a:pt x="928421" y="489543"/>
                  <a:pt x="928648" y="491924"/>
                  <a:pt x="928648" y="491924"/>
                </a:cubicBezTo>
                <a:lnTo>
                  <a:pt x="929101" y="494191"/>
                </a:lnTo>
                <a:lnTo>
                  <a:pt x="929781" y="496231"/>
                </a:lnTo>
                <a:lnTo>
                  <a:pt x="935902" y="507906"/>
                </a:lnTo>
                <a:lnTo>
                  <a:pt x="937148" y="514480"/>
                </a:lnTo>
                <a:lnTo>
                  <a:pt x="937715" y="521280"/>
                </a:lnTo>
                <a:lnTo>
                  <a:pt x="937148" y="527628"/>
                </a:lnTo>
                <a:lnTo>
                  <a:pt x="940889" y="528195"/>
                </a:lnTo>
                <a:lnTo>
                  <a:pt x="949050" y="526948"/>
                </a:lnTo>
                <a:lnTo>
                  <a:pt x="951430" y="526948"/>
                </a:lnTo>
                <a:cubicBezTo>
                  <a:pt x="951430" y="526948"/>
                  <a:pt x="958684" y="528648"/>
                  <a:pt x="958684" y="528648"/>
                </a:cubicBezTo>
                <a:lnTo>
                  <a:pt x="960838" y="527514"/>
                </a:lnTo>
                <a:lnTo>
                  <a:pt x="962198" y="523321"/>
                </a:lnTo>
                <a:lnTo>
                  <a:pt x="964238" y="518220"/>
                </a:lnTo>
                <a:lnTo>
                  <a:pt x="970699" y="511193"/>
                </a:lnTo>
                <a:lnTo>
                  <a:pt x="970926" y="510512"/>
                </a:lnTo>
                <a:lnTo>
                  <a:pt x="970926" y="507906"/>
                </a:lnTo>
                <a:cubicBezTo>
                  <a:pt x="970926" y="507906"/>
                  <a:pt x="970926" y="506545"/>
                  <a:pt x="970926" y="506545"/>
                </a:cubicBezTo>
                <a:lnTo>
                  <a:pt x="970359" y="505412"/>
                </a:lnTo>
                <a:lnTo>
                  <a:pt x="966279" y="500878"/>
                </a:lnTo>
                <a:lnTo>
                  <a:pt x="963218" y="499405"/>
                </a:lnTo>
                <a:lnTo>
                  <a:pt x="958458" y="498044"/>
                </a:lnTo>
                <a:lnTo>
                  <a:pt x="957211" y="497138"/>
                </a:lnTo>
                <a:lnTo>
                  <a:pt x="970132" y="495324"/>
                </a:lnTo>
                <a:lnTo>
                  <a:pt x="975006" y="495324"/>
                </a:lnTo>
                <a:cubicBezTo>
                  <a:pt x="975006" y="495324"/>
                  <a:pt x="994388" y="498724"/>
                  <a:pt x="994388" y="498724"/>
                </a:cubicBezTo>
                <a:lnTo>
                  <a:pt x="997562" y="498384"/>
                </a:lnTo>
                <a:lnTo>
                  <a:pt x="999943" y="497251"/>
                </a:lnTo>
                <a:lnTo>
                  <a:pt x="1004250" y="493284"/>
                </a:lnTo>
                <a:lnTo>
                  <a:pt x="1006630" y="490450"/>
                </a:lnTo>
                <a:lnTo>
                  <a:pt x="1010030" y="485803"/>
                </a:lnTo>
                <a:lnTo>
                  <a:pt x="1013317" y="480702"/>
                </a:lnTo>
                <a:lnTo>
                  <a:pt x="1013997" y="478662"/>
                </a:lnTo>
                <a:lnTo>
                  <a:pt x="1013204" y="477869"/>
                </a:lnTo>
                <a:lnTo>
                  <a:pt x="1011390" y="476962"/>
                </a:lnTo>
                <a:lnTo>
                  <a:pt x="1016604" y="474922"/>
                </a:lnTo>
                <a:lnTo>
                  <a:pt x="1017625" y="474128"/>
                </a:lnTo>
                <a:close/>
                <a:moveTo>
                  <a:pt x="819155" y="621139"/>
                </a:moveTo>
                <a:lnTo>
                  <a:pt x="819722" y="617398"/>
                </a:lnTo>
                <a:lnTo>
                  <a:pt x="819722" y="615131"/>
                </a:lnTo>
                <a:cubicBezTo>
                  <a:pt x="819722" y="615131"/>
                  <a:pt x="818361" y="608784"/>
                  <a:pt x="818361" y="608784"/>
                </a:cubicBezTo>
                <a:lnTo>
                  <a:pt x="816888" y="605610"/>
                </a:lnTo>
                <a:lnTo>
                  <a:pt x="815868" y="604590"/>
                </a:lnTo>
                <a:lnTo>
                  <a:pt x="814734" y="604137"/>
                </a:lnTo>
                <a:lnTo>
                  <a:pt x="812921" y="604137"/>
                </a:lnTo>
                <a:cubicBezTo>
                  <a:pt x="812921" y="604137"/>
                  <a:pt x="806347" y="604590"/>
                  <a:pt x="806347" y="604590"/>
                </a:cubicBezTo>
                <a:lnTo>
                  <a:pt x="805213" y="603117"/>
                </a:lnTo>
                <a:lnTo>
                  <a:pt x="804987" y="600056"/>
                </a:lnTo>
                <a:lnTo>
                  <a:pt x="804646" y="599376"/>
                </a:lnTo>
                <a:lnTo>
                  <a:pt x="803966" y="598923"/>
                </a:lnTo>
                <a:lnTo>
                  <a:pt x="802833" y="598583"/>
                </a:lnTo>
                <a:lnTo>
                  <a:pt x="798639" y="599036"/>
                </a:lnTo>
                <a:lnTo>
                  <a:pt x="797506" y="598583"/>
                </a:lnTo>
                <a:lnTo>
                  <a:pt x="789798" y="593482"/>
                </a:lnTo>
                <a:lnTo>
                  <a:pt x="785264" y="591215"/>
                </a:lnTo>
                <a:lnTo>
                  <a:pt x="781977" y="589062"/>
                </a:lnTo>
                <a:lnTo>
                  <a:pt x="775857" y="583734"/>
                </a:lnTo>
                <a:lnTo>
                  <a:pt x="775063" y="583961"/>
                </a:lnTo>
                <a:lnTo>
                  <a:pt x="775063" y="585208"/>
                </a:lnTo>
                <a:cubicBezTo>
                  <a:pt x="775063" y="585208"/>
                  <a:pt x="776877" y="588381"/>
                  <a:pt x="776877" y="588381"/>
                </a:cubicBezTo>
                <a:lnTo>
                  <a:pt x="776877" y="588948"/>
                </a:lnTo>
                <a:cubicBezTo>
                  <a:pt x="776877" y="588948"/>
                  <a:pt x="776423" y="589402"/>
                  <a:pt x="776423" y="589402"/>
                </a:cubicBezTo>
                <a:lnTo>
                  <a:pt x="775290" y="589628"/>
                </a:lnTo>
                <a:lnTo>
                  <a:pt x="774723" y="589628"/>
                </a:lnTo>
                <a:cubicBezTo>
                  <a:pt x="774723" y="589628"/>
                  <a:pt x="772796" y="588041"/>
                  <a:pt x="772796" y="588041"/>
                </a:cubicBezTo>
                <a:lnTo>
                  <a:pt x="770756" y="587021"/>
                </a:lnTo>
                <a:lnTo>
                  <a:pt x="764862" y="584641"/>
                </a:lnTo>
                <a:lnTo>
                  <a:pt x="759308" y="580561"/>
                </a:lnTo>
                <a:lnTo>
                  <a:pt x="757268" y="579427"/>
                </a:lnTo>
                <a:lnTo>
                  <a:pt x="752847" y="572853"/>
                </a:lnTo>
                <a:lnTo>
                  <a:pt x="745706" y="567299"/>
                </a:lnTo>
                <a:lnTo>
                  <a:pt x="744573" y="565712"/>
                </a:lnTo>
                <a:lnTo>
                  <a:pt x="744573" y="564579"/>
                </a:lnTo>
                <a:cubicBezTo>
                  <a:pt x="744573" y="564579"/>
                  <a:pt x="746273" y="559932"/>
                  <a:pt x="746273" y="559932"/>
                </a:cubicBezTo>
                <a:lnTo>
                  <a:pt x="747293" y="557778"/>
                </a:lnTo>
                <a:lnTo>
                  <a:pt x="748313" y="556304"/>
                </a:lnTo>
                <a:lnTo>
                  <a:pt x="748880" y="554491"/>
                </a:lnTo>
                <a:lnTo>
                  <a:pt x="748880" y="552337"/>
                </a:lnTo>
                <a:cubicBezTo>
                  <a:pt x="748880" y="552337"/>
                  <a:pt x="748880" y="550750"/>
                  <a:pt x="748880" y="550750"/>
                </a:cubicBezTo>
                <a:lnTo>
                  <a:pt x="748540" y="549844"/>
                </a:lnTo>
                <a:lnTo>
                  <a:pt x="748313" y="546557"/>
                </a:lnTo>
                <a:lnTo>
                  <a:pt x="745593" y="541569"/>
                </a:lnTo>
                <a:lnTo>
                  <a:pt x="740492" y="534655"/>
                </a:lnTo>
                <a:lnTo>
                  <a:pt x="739586" y="533182"/>
                </a:lnTo>
                <a:lnTo>
                  <a:pt x="738226" y="530008"/>
                </a:lnTo>
                <a:lnTo>
                  <a:pt x="730971" y="511986"/>
                </a:lnTo>
                <a:lnTo>
                  <a:pt x="730745" y="509946"/>
                </a:lnTo>
                <a:lnTo>
                  <a:pt x="729725" y="505865"/>
                </a:lnTo>
                <a:lnTo>
                  <a:pt x="729158" y="502805"/>
                </a:lnTo>
                <a:lnTo>
                  <a:pt x="728478" y="501331"/>
                </a:lnTo>
                <a:lnTo>
                  <a:pt x="727344" y="499745"/>
                </a:lnTo>
                <a:lnTo>
                  <a:pt x="727004" y="498384"/>
                </a:lnTo>
                <a:lnTo>
                  <a:pt x="727344" y="497364"/>
                </a:lnTo>
                <a:lnTo>
                  <a:pt x="727344" y="496344"/>
                </a:lnTo>
                <a:cubicBezTo>
                  <a:pt x="727344" y="496344"/>
                  <a:pt x="725644" y="493851"/>
                  <a:pt x="725644" y="493851"/>
                </a:cubicBezTo>
                <a:lnTo>
                  <a:pt x="723037" y="490563"/>
                </a:lnTo>
                <a:lnTo>
                  <a:pt x="719183" y="487050"/>
                </a:lnTo>
                <a:lnTo>
                  <a:pt x="713629" y="484443"/>
                </a:lnTo>
                <a:lnTo>
                  <a:pt x="705468" y="479229"/>
                </a:lnTo>
                <a:lnTo>
                  <a:pt x="698328" y="476282"/>
                </a:lnTo>
                <a:lnTo>
                  <a:pt x="695834" y="475828"/>
                </a:lnTo>
                <a:lnTo>
                  <a:pt x="694134" y="477075"/>
                </a:lnTo>
                <a:lnTo>
                  <a:pt x="693227" y="479115"/>
                </a:lnTo>
                <a:lnTo>
                  <a:pt x="692434" y="479342"/>
                </a:lnTo>
                <a:lnTo>
                  <a:pt x="684613" y="475262"/>
                </a:lnTo>
                <a:lnTo>
                  <a:pt x="680079" y="473562"/>
                </a:lnTo>
                <a:lnTo>
                  <a:pt x="673731" y="472768"/>
                </a:lnTo>
                <a:lnTo>
                  <a:pt x="672485" y="474695"/>
                </a:lnTo>
                <a:lnTo>
                  <a:pt x="672711" y="475602"/>
                </a:lnTo>
                <a:lnTo>
                  <a:pt x="674525" y="477642"/>
                </a:lnTo>
                <a:lnTo>
                  <a:pt x="675545" y="478322"/>
                </a:lnTo>
                <a:lnTo>
                  <a:pt x="674638" y="478775"/>
                </a:lnTo>
                <a:lnTo>
                  <a:pt x="671804" y="479002"/>
                </a:lnTo>
                <a:lnTo>
                  <a:pt x="670104" y="479796"/>
                </a:lnTo>
                <a:lnTo>
                  <a:pt x="669424" y="481156"/>
                </a:lnTo>
                <a:lnTo>
                  <a:pt x="669424" y="482969"/>
                </a:lnTo>
                <a:cubicBezTo>
                  <a:pt x="669424" y="482969"/>
                  <a:pt x="674298" y="502011"/>
                  <a:pt x="674298" y="502011"/>
                </a:cubicBezTo>
                <a:lnTo>
                  <a:pt x="675545" y="504732"/>
                </a:lnTo>
                <a:lnTo>
                  <a:pt x="675772" y="505979"/>
                </a:lnTo>
                <a:lnTo>
                  <a:pt x="675545" y="507452"/>
                </a:lnTo>
                <a:lnTo>
                  <a:pt x="675998" y="508699"/>
                </a:lnTo>
                <a:lnTo>
                  <a:pt x="677132" y="509606"/>
                </a:lnTo>
                <a:lnTo>
                  <a:pt x="677812" y="510626"/>
                </a:lnTo>
                <a:lnTo>
                  <a:pt x="678152" y="514593"/>
                </a:lnTo>
                <a:lnTo>
                  <a:pt x="678492" y="516406"/>
                </a:lnTo>
                <a:lnTo>
                  <a:pt x="680532" y="522754"/>
                </a:lnTo>
                <a:lnTo>
                  <a:pt x="683706" y="527854"/>
                </a:lnTo>
                <a:lnTo>
                  <a:pt x="688580" y="533182"/>
                </a:lnTo>
                <a:lnTo>
                  <a:pt x="687106" y="533522"/>
                </a:lnTo>
                <a:lnTo>
                  <a:pt x="687106" y="533975"/>
                </a:lnTo>
                <a:cubicBezTo>
                  <a:pt x="687106" y="533975"/>
                  <a:pt x="687220" y="534655"/>
                  <a:pt x="687220" y="534655"/>
                </a:cubicBezTo>
                <a:lnTo>
                  <a:pt x="688013" y="535675"/>
                </a:lnTo>
                <a:lnTo>
                  <a:pt x="687673" y="536355"/>
                </a:lnTo>
                <a:lnTo>
                  <a:pt x="680759" y="540549"/>
                </a:lnTo>
                <a:lnTo>
                  <a:pt x="679285" y="542703"/>
                </a:lnTo>
                <a:lnTo>
                  <a:pt x="678719" y="544063"/>
                </a:lnTo>
                <a:lnTo>
                  <a:pt x="678152" y="544063"/>
                </a:lnTo>
                <a:cubicBezTo>
                  <a:pt x="678152" y="544063"/>
                  <a:pt x="675885" y="543723"/>
                  <a:pt x="675885" y="543723"/>
                </a:cubicBezTo>
                <a:lnTo>
                  <a:pt x="673958" y="542136"/>
                </a:lnTo>
                <a:lnTo>
                  <a:pt x="671464" y="541003"/>
                </a:lnTo>
                <a:lnTo>
                  <a:pt x="670558" y="540209"/>
                </a:lnTo>
                <a:lnTo>
                  <a:pt x="670104" y="539076"/>
                </a:lnTo>
                <a:lnTo>
                  <a:pt x="668744" y="532955"/>
                </a:lnTo>
                <a:lnTo>
                  <a:pt x="664777" y="523094"/>
                </a:lnTo>
                <a:lnTo>
                  <a:pt x="662850" y="515726"/>
                </a:lnTo>
                <a:lnTo>
                  <a:pt x="661603" y="511759"/>
                </a:lnTo>
                <a:lnTo>
                  <a:pt x="660130" y="508132"/>
                </a:lnTo>
                <a:lnTo>
                  <a:pt x="658996" y="505979"/>
                </a:lnTo>
                <a:lnTo>
                  <a:pt x="658090" y="505299"/>
                </a:lnTo>
                <a:lnTo>
                  <a:pt x="654916" y="504618"/>
                </a:lnTo>
                <a:lnTo>
                  <a:pt x="654009" y="504052"/>
                </a:lnTo>
                <a:lnTo>
                  <a:pt x="654236" y="502352"/>
                </a:lnTo>
                <a:lnTo>
                  <a:pt x="654576" y="501671"/>
                </a:lnTo>
                <a:lnTo>
                  <a:pt x="654236" y="500991"/>
                </a:lnTo>
                <a:lnTo>
                  <a:pt x="653102" y="500311"/>
                </a:lnTo>
                <a:lnTo>
                  <a:pt x="651515" y="498611"/>
                </a:lnTo>
                <a:lnTo>
                  <a:pt x="646755" y="496571"/>
                </a:lnTo>
                <a:lnTo>
                  <a:pt x="644488" y="495211"/>
                </a:lnTo>
                <a:lnTo>
                  <a:pt x="641654" y="492377"/>
                </a:lnTo>
                <a:lnTo>
                  <a:pt x="633493" y="487843"/>
                </a:lnTo>
                <a:lnTo>
                  <a:pt x="631680" y="487503"/>
                </a:lnTo>
                <a:lnTo>
                  <a:pt x="623179" y="487163"/>
                </a:lnTo>
                <a:lnTo>
                  <a:pt x="620118" y="486823"/>
                </a:lnTo>
                <a:lnTo>
                  <a:pt x="619552" y="489543"/>
                </a:lnTo>
                <a:lnTo>
                  <a:pt x="622385" y="493057"/>
                </a:lnTo>
                <a:lnTo>
                  <a:pt x="628053" y="496004"/>
                </a:lnTo>
                <a:lnTo>
                  <a:pt x="629753" y="497364"/>
                </a:lnTo>
                <a:lnTo>
                  <a:pt x="629526" y="500651"/>
                </a:lnTo>
                <a:lnTo>
                  <a:pt x="629526" y="501445"/>
                </a:lnTo>
                <a:cubicBezTo>
                  <a:pt x="629526" y="501445"/>
                  <a:pt x="624766" y="502578"/>
                  <a:pt x="624766" y="502578"/>
                </a:cubicBezTo>
                <a:lnTo>
                  <a:pt x="623292" y="503938"/>
                </a:lnTo>
                <a:lnTo>
                  <a:pt x="617738" y="506659"/>
                </a:lnTo>
                <a:lnTo>
                  <a:pt x="614111" y="510852"/>
                </a:lnTo>
                <a:lnTo>
                  <a:pt x="610371" y="513573"/>
                </a:lnTo>
                <a:lnTo>
                  <a:pt x="609464" y="513913"/>
                </a:lnTo>
                <a:lnTo>
                  <a:pt x="607764" y="513573"/>
                </a:lnTo>
                <a:lnTo>
                  <a:pt x="607424" y="513006"/>
                </a:lnTo>
                <a:lnTo>
                  <a:pt x="607424" y="512099"/>
                </a:lnTo>
                <a:cubicBezTo>
                  <a:pt x="607424" y="512099"/>
                  <a:pt x="607537" y="511079"/>
                  <a:pt x="607537" y="511079"/>
                </a:cubicBezTo>
                <a:lnTo>
                  <a:pt x="607990" y="510059"/>
                </a:lnTo>
                <a:lnTo>
                  <a:pt x="607764" y="509606"/>
                </a:lnTo>
                <a:lnTo>
                  <a:pt x="606857" y="509832"/>
                </a:lnTo>
                <a:lnTo>
                  <a:pt x="604023" y="511759"/>
                </a:lnTo>
                <a:lnTo>
                  <a:pt x="602096" y="514140"/>
                </a:lnTo>
                <a:lnTo>
                  <a:pt x="599376" y="516293"/>
                </a:lnTo>
                <a:lnTo>
                  <a:pt x="597563" y="514820"/>
                </a:lnTo>
                <a:lnTo>
                  <a:pt x="594842" y="513913"/>
                </a:lnTo>
                <a:lnTo>
                  <a:pt x="596429" y="512666"/>
                </a:lnTo>
                <a:lnTo>
                  <a:pt x="600623" y="510626"/>
                </a:lnTo>
                <a:lnTo>
                  <a:pt x="605837" y="504958"/>
                </a:lnTo>
                <a:lnTo>
                  <a:pt x="607990" y="500878"/>
                </a:lnTo>
                <a:lnTo>
                  <a:pt x="607650" y="498951"/>
                </a:lnTo>
                <a:lnTo>
                  <a:pt x="603797" y="496798"/>
                </a:lnTo>
                <a:lnTo>
                  <a:pt x="591669" y="491697"/>
                </a:lnTo>
                <a:lnTo>
                  <a:pt x="583394" y="489657"/>
                </a:lnTo>
                <a:lnTo>
                  <a:pt x="577274" y="487616"/>
                </a:lnTo>
                <a:lnTo>
                  <a:pt x="570699" y="487276"/>
                </a:lnTo>
                <a:lnTo>
                  <a:pt x="567979" y="487843"/>
                </a:lnTo>
                <a:lnTo>
                  <a:pt x="566279" y="489203"/>
                </a:lnTo>
                <a:lnTo>
                  <a:pt x="563105" y="492830"/>
                </a:lnTo>
                <a:lnTo>
                  <a:pt x="562198" y="494531"/>
                </a:lnTo>
                <a:lnTo>
                  <a:pt x="562198" y="497364"/>
                </a:lnTo>
                <a:cubicBezTo>
                  <a:pt x="562198" y="497364"/>
                  <a:pt x="562198" y="498724"/>
                  <a:pt x="562198" y="498724"/>
                </a:cubicBezTo>
                <a:lnTo>
                  <a:pt x="561858" y="499858"/>
                </a:lnTo>
                <a:lnTo>
                  <a:pt x="560272" y="501671"/>
                </a:lnTo>
                <a:lnTo>
                  <a:pt x="559365" y="501898"/>
                </a:lnTo>
                <a:lnTo>
                  <a:pt x="557891" y="500765"/>
                </a:lnTo>
                <a:lnTo>
                  <a:pt x="552451" y="501671"/>
                </a:lnTo>
                <a:lnTo>
                  <a:pt x="548030" y="502805"/>
                </a:lnTo>
                <a:lnTo>
                  <a:pt x="544630" y="504165"/>
                </a:lnTo>
                <a:lnTo>
                  <a:pt x="542250" y="504618"/>
                </a:lnTo>
                <a:lnTo>
                  <a:pt x="541003" y="504052"/>
                </a:lnTo>
                <a:lnTo>
                  <a:pt x="541456" y="502692"/>
                </a:lnTo>
                <a:lnTo>
                  <a:pt x="545877" y="497931"/>
                </a:lnTo>
                <a:lnTo>
                  <a:pt x="548030" y="495211"/>
                </a:lnTo>
                <a:lnTo>
                  <a:pt x="549390" y="492830"/>
                </a:lnTo>
                <a:lnTo>
                  <a:pt x="550070" y="490904"/>
                </a:lnTo>
                <a:lnTo>
                  <a:pt x="550524" y="488750"/>
                </a:lnTo>
                <a:lnTo>
                  <a:pt x="550524" y="486370"/>
                </a:lnTo>
                <a:cubicBezTo>
                  <a:pt x="550524" y="486370"/>
                  <a:pt x="550524" y="483989"/>
                  <a:pt x="550524" y="483989"/>
                </a:cubicBezTo>
                <a:lnTo>
                  <a:pt x="549617" y="479342"/>
                </a:lnTo>
                <a:lnTo>
                  <a:pt x="548937" y="477189"/>
                </a:lnTo>
                <a:lnTo>
                  <a:pt x="548143" y="475488"/>
                </a:lnTo>
                <a:lnTo>
                  <a:pt x="547237" y="474355"/>
                </a:lnTo>
                <a:lnTo>
                  <a:pt x="545310" y="472995"/>
                </a:lnTo>
                <a:lnTo>
                  <a:pt x="538396" y="471181"/>
                </a:lnTo>
                <a:lnTo>
                  <a:pt x="519693" y="477982"/>
                </a:lnTo>
                <a:lnTo>
                  <a:pt x="498838" y="484669"/>
                </a:lnTo>
                <a:lnTo>
                  <a:pt x="490677" y="488750"/>
                </a:lnTo>
                <a:lnTo>
                  <a:pt x="484896" y="490677"/>
                </a:lnTo>
                <a:lnTo>
                  <a:pt x="478889" y="494191"/>
                </a:lnTo>
                <a:lnTo>
                  <a:pt x="466987" y="502465"/>
                </a:lnTo>
                <a:lnTo>
                  <a:pt x="462000" y="506545"/>
                </a:lnTo>
                <a:lnTo>
                  <a:pt x="460300" y="509152"/>
                </a:lnTo>
                <a:lnTo>
                  <a:pt x="459847" y="510966"/>
                </a:lnTo>
                <a:lnTo>
                  <a:pt x="460527" y="512099"/>
                </a:lnTo>
                <a:lnTo>
                  <a:pt x="461660" y="513346"/>
                </a:lnTo>
                <a:lnTo>
                  <a:pt x="464607" y="515726"/>
                </a:lnTo>
                <a:lnTo>
                  <a:pt x="465401" y="516747"/>
                </a:lnTo>
                <a:lnTo>
                  <a:pt x="465401" y="517767"/>
                </a:lnTo>
                <a:cubicBezTo>
                  <a:pt x="465401" y="517767"/>
                  <a:pt x="462114" y="520147"/>
                  <a:pt x="462114" y="520147"/>
                </a:cubicBezTo>
                <a:lnTo>
                  <a:pt x="457580" y="521734"/>
                </a:lnTo>
                <a:lnTo>
                  <a:pt x="450326" y="529215"/>
                </a:lnTo>
                <a:lnTo>
                  <a:pt x="449985" y="529781"/>
                </a:lnTo>
                <a:lnTo>
                  <a:pt x="449532" y="532162"/>
                </a:lnTo>
                <a:lnTo>
                  <a:pt x="449305" y="536695"/>
                </a:lnTo>
                <a:lnTo>
                  <a:pt x="449305" y="538282"/>
                </a:lnTo>
                <a:cubicBezTo>
                  <a:pt x="449305" y="538282"/>
                  <a:pt x="450212" y="539643"/>
                  <a:pt x="450212" y="539643"/>
                </a:cubicBezTo>
                <a:lnTo>
                  <a:pt x="451912" y="541456"/>
                </a:lnTo>
                <a:lnTo>
                  <a:pt x="457806" y="543043"/>
                </a:lnTo>
                <a:lnTo>
                  <a:pt x="462114" y="543383"/>
                </a:lnTo>
                <a:lnTo>
                  <a:pt x="471975" y="542476"/>
                </a:lnTo>
                <a:lnTo>
                  <a:pt x="474922" y="542476"/>
                </a:lnTo>
                <a:cubicBezTo>
                  <a:pt x="474922" y="542476"/>
                  <a:pt x="472088" y="546557"/>
                  <a:pt x="472088" y="546557"/>
                </a:cubicBezTo>
                <a:lnTo>
                  <a:pt x="466534" y="548030"/>
                </a:lnTo>
                <a:lnTo>
                  <a:pt x="464947" y="550410"/>
                </a:lnTo>
                <a:lnTo>
                  <a:pt x="464947" y="551090"/>
                </a:lnTo>
                <a:cubicBezTo>
                  <a:pt x="464947" y="551090"/>
                  <a:pt x="465741" y="551657"/>
                  <a:pt x="465741" y="551657"/>
                </a:cubicBezTo>
                <a:lnTo>
                  <a:pt x="470955" y="553471"/>
                </a:lnTo>
                <a:lnTo>
                  <a:pt x="475262" y="553471"/>
                </a:lnTo>
                <a:cubicBezTo>
                  <a:pt x="475262" y="553471"/>
                  <a:pt x="483196" y="551771"/>
                  <a:pt x="483196" y="551771"/>
                </a:cubicBezTo>
                <a:lnTo>
                  <a:pt x="494644" y="551431"/>
                </a:lnTo>
                <a:lnTo>
                  <a:pt x="519127" y="547237"/>
                </a:lnTo>
                <a:lnTo>
                  <a:pt x="524227" y="548710"/>
                </a:lnTo>
                <a:lnTo>
                  <a:pt x="524908" y="549390"/>
                </a:lnTo>
                <a:lnTo>
                  <a:pt x="524114" y="550297"/>
                </a:lnTo>
                <a:lnTo>
                  <a:pt x="521394" y="550524"/>
                </a:lnTo>
                <a:lnTo>
                  <a:pt x="516066" y="549730"/>
                </a:lnTo>
                <a:lnTo>
                  <a:pt x="510966" y="550410"/>
                </a:lnTo>
                <a:lnTo>
                  <a:pt x="509719" y="550977"/>
                </a:lnTo>
                <a:lnTo>
                  <a:pt x="509719" y="552224"/>
                </a:lnTo>
                <a:cubicBezTo>
                  <a:pt x="509719" y="552224"/>
                  <a:pt x="512213" y="553131"/>
                  <a:pt x="512213" y="553131"/>
                </a:cubicBezTo>
                <a:lnTo>
                  <a:pt x="512893" y="553924"/>
                </a:lnTo>
                <a:lnTo>
                  <a:pt x="509832" y="554718"/>
                </a:lnTo>
                <a:lnTo>
                  <a:pt x="505979" y="554718"/>
                </a:lnTo>
                <a:cubicBezTo>
                  <a:pt x="505979" y="554718"/>
                  <a:pt x="502011" y="555624"/>
                  <a:pt x="502011" y="555624"/>
                </a:cubicBezTo>
                <a:lnTo>
                  <a:pt x="493964" y="558118"/>
                </a:lnTo>
                <a:lnTo>
                  <a:pt x="483763" y="560725"/>
                </a:lnTo>
                <a:lnTo>
                  <a:pt x="473561" y="562879"/>
                </a:lnTo>
                <a:lnTo>
                  <a:pt x="471068" y="563785"/>
                </a:lnTo>
                <a:lnTo>
                  <a:pt x="464154" y="567866"/>
                </a:lnTo>
                <a:lnTo>
                  <a:pt x="462454" y="569226"/>
                </a:lnTo>
                <a:lnTo>
                  <a:pt x="462000" y="570473"/>
                </a:lnTo>
                <a:lnTo>
                  <a:pt x="464267" y="573646"/>
                </a:lnTo>
                <a:lnTo>
                  <a:pt x="478095" y="584074"/>
                </a:lnTo>
                <a:lnTo>
                  <a:pt x="490223" y="585094"/>
                </a:lnTo>
                <a:lnTo>
                  <a:pt x="503825" y="584301"/>
                </a:lnTo>
                <a:lnTo>
                  <a:pt x="505865" y="584641"/>
                </a:lnTo>
                <a:lnTo>
                  <a:pt x="508699" y="585661"/>
                </a:lnTo>
                <a:lnTo>
                  <a:pt x="510626" y="585888"/>
                </a:lnTo>
                <a:lnTo>
                  <a:pt x="524567" y="585321"/>
                </a:lnTo>
                <a:lnTo>
                  <a:pt x="534202" y="584528"/>
                </a:lnTo>
                <a:lnTo>
                  <a:pt x="539302" y="583734"/>
                </a:lnTo>
                <a:lnTo>
                  <a:pt x="544630" y="582374"/>
                </a:lnTo>
                <a:lnTo>
                  <a:pt x="546670" y="582374"/>
                </a:lnTo>
                <a:cubicBezTo>
                  <a:pt x="546670" y="582374"/>
                  <a:pt x="552111" y="581581"/>
                  <a:pt x="552111" y="581581"/>
                </a:cubicBezTo>
                <a:lnTo>
                  <a:pt x="556418" y="581807"/>
                </a:lnTo>
                <a:lnTo>
                  <a:pt x="563785" y="583394"/>
                </a:lnTo>
                <a:lnTo>
                  <a:pt x="568886" y="584868"/>
                </a:lnTo>
                <a:lnTo>
                  <a:pt x="589968" y="591669"/>
                </a:lnTo>
                <a:lnTo>
                  <a:pt x="597903" y="595409"/>
                </a:lnTo>
                <a:lnTo>
                  <a:pt x="599829" y="597109"/>
                </a:lnTo>
                <a:lnTo>
                  <a:pt x="598356" y="598016"/>
                </a:lnTo>
                <a:lnTo>
                  <a:pt x="596769" y="598469"/>
                </a:lnTo>
                <a:lnTo>
                  <a:pt x="588495" y="598469"/>
                </a:lnTo>
                <a:cubicBezTo>
                  <a:pt x="588495" y="598469"/>
                  <a:pt x="586908" y="599149"/>
                  <a:pt x="586908" y="599149"/>
                </a:cubicBezTo>
                <a:lnTo>
                  <a:pt x="581694" y="600170"/>
                </a:lnTo>
                <a:lnTo>
                  <a:pt x="579314" y="600170"/>
                </a:lnTo>
                <a:cubicBezTo>
                  <a:pt x="579314" y="600170"/>
                  <a:pt x="567639" y="598809"/>
                  <a:pt x="567639" y="598809"/>
                </a:cubicBezTo>
                <a:lnTo>
                  <a:pt x="558345" y="598583"/>
                </a:lnTo>
                <a:lnTo>
                  <a:pt x="553244" y="598129"/>
                </a:lnTo>
                <a:lnTo>
                  <a:pt x="548143" y="597109"/>
                </a:lnTo>
                <a:lnTo>
                  <a:pt x="539416" y="596882"/>
                </a:lnTo>
                <a:lnTo>
                  <a:pt x="520260" y="599036"/>
                </a:lnTo>
                <a:lnTo>
                  <a:pt x="499291" y="602323"/>
                </a:lnTo>
                <a:lnTo>
                  <a:pt x="487390" y="605270"/>
                </a:lnTo>
                <a:lnTo>
                  <a:pt x="486823" y="605610"/>
                </a:lnTo>
                <a:lnTo>
                  <a:pt x="486143" y="607084"/>
                </a:lnTo>
                <a:lnTo>
                  <a:pt x="486370" y="609577"/>
                </a:lnTo>
                <a:lnTo>
                  <a:pt x="487050" y="613658"/>
                </a:lnTo>
                <a:lnTo>
                  <a:pt x="487616" y="616151"/>
                </a:lnTo>
                <a:lnTo>
                  <a:pt x="487957" y="617058"/>
                </a:lnTo>
                <a:lnTo>
                  <a:pt x="490223" y="620345"/>
                </a:lnTo>
                <a:lnTo>
                  <a:pt x="496004" y="626013"/>
                </a:lnTo>
                <a:lnTo>
                  <a:pt x="498158" y="628506"/>
                </a:lnTo>
                <a:lnTo>
                  <a:pt x="498951" y="630433"/>
                </a:lnTo>
                <a:lnTo>
                  <a:pt x="499631" y="631567"/>
                </a:lnTo>
                <a:lnTo>
                  <a:pt x="500085" y="631907"/>
                </a:lnTo>
                <a:lnTo>
                  <a:pt x="508472" y="635307"/>
                </a:lnTo>
                <a:lnTo>
                  <a:pt x="513346" y="636667"/>
                </a:lnTo>
                <a:lnTo>
                  <a:pt x="518333" y="637461"/>
                </a:lnTo>
                <a:lnTo>
                  <a:pt x="527741" y="638141"/>
                </a:lnTo>
                <a:lnTo>
                  <a:pt x="537149" y="637801"/>
                </a:lnTo>
                <a:lnTo>
                  <a:pt x="544856" y="637801"/>
                </a:lnTo>
                <a:cubicBezTo>
                  <a:pt x="544856" y="637801"/>
                  <a:pt x="549957" y="638594"/>
                  <a:pt x="549957" y="638594"/>
                </a:cubicBezTo>
                <a:lnTo>
                  <a:pt x="557665" y="640748"/>
                </a:lnTo>
                <a:lnTo>
                  <a:pt x="557891" y="641201"/>
                </a:lnTo>
                <a:lnTo>
                  <a:pt x="559365" y="647095"/>
                </a:lnTo>
                <a:lnTo>
                  <a:pt x="559705" y="649815"/>
                </a:lnTo>
                <a:lnTo>
                  <a:pt x="559251" y="654462"/>
                </a:lnTo>
                <a:lnTo>
                  <a:pt x="560498" y="657183"/>
                </a:lnTo>
                <a:lnTo>
                  <a:pt x="564919" y="663644"/>
                </a:lnTo>
                <a:lnTo>
                  <a:pt x="567072" y="666024"/>
                </a:lnTo>
                <a:lnTo>
                  <a:pt x="569226" y="667611"/>
                </a:lnTo>
                <a:lnTo>
                  <a:pt x="571493" y="668064"/>
                </a:lnTo>
                <a:lnTo>
                  <a:pt x="574667" y="668064"/>
                </a:lnTo>
                <a:cubicBezTo>
                  <a:pt x="574667" y="668064"/>
                  <a:pt x="578747" y="667951"/>
                  <a:pt x="578747" y="667951"/>
                </a:cubicBezTo>
                <a:lnTo>
                  <a:pt x="586115" y="666817"/>
                </a:lnTo>
                <a:lnTo>
                  <a:pt x="602210" y="666137"/>
                </a:lnTo>
                <a:lnTo>
                  <a:pt x="606404" y="665797"/>
                </a:lnTo>
                <a:lnTo>
                  <a:pt x="610144" y="663984"/>
                </a:lnTo>
                <a:lnTo>
                  <a:pt x="613658" y="663757"/>
                </a:lnTo>
                <a:lnTo>
                  <a:pt x="615925" y="664324"/>
                </a:lnTo>
                <a:lnTo>
                  <a:pt x="623746" y="663077"/>
                </a:lnTo>
                <a:lnTo>
                  <a:pt x="634173" y="662283"/>
                </a:lnTo>
                <a:lnTo>
                  <a:pt x="644148" y="660470"/>
                </a:lnTo>
                <a:lnTo>
                  <a:pt x="654916" y="657296"/>
                </a:lnTo>
                <a:lnTo>
                  <a:pt x="659336" y="654689"/>
                </a:lnTo>
                <a:lnTo>
                  <a:pt x="662963" y="651969"/>
                </a:lnTo>
                <a:lnTo>
                  <a:pt x="666817" y="650495"/>
                </a:lnTo>
                <a:lnTo>
                  <a:pt x="677132" y="649702"/>
                </a:lnTo>
                <a:lnTo>
                  <a:pt x="685746" y="647888"/>
                </a:lnTo>
                <a:lnTo>
                  <a:pt x="687560" y="646755"/>
                </a:lnTo>
                <a:lnTo>
                  <a:pt x="692320" y="642108"/>
                </a:lnTo>
                <a:lnTo>
                  <a:pt x="694134" y="640974"/>
                </a:lnTo>
                <a:lnTo>
                  <a:pt x="697761" y="634513"/>
                </a:lnTo>
                <a:lnTo>
                  <a:pt x="699688" y="632133"/>
                </a:lnTo>
                <a:lnTo>
                  <a:pt x="701728" y="630886"/>
                </a:lnTo>
                <a:lnTo>
                  <a:pt x="704222" y="630886"/>
                </a:lnTo>
                <a:cubicBezTo>
                  <a:pt x="704222" y="630886"/>
                  <a:pt x="706715" y="631907"/>
                  <a:pt x="706715" y="631907"/>
                </a:cubicBezTo>
                <a:lnTo>
                  <a:pt x="707962" y="633153"/>
                </a:lnTo>
                <a:lnTo>
                  <a:pt x="708302" y="634740"/>
                </a:lnTo>
                <a:lnTo>
                  <a:pt x="708075" y="637007"/>
                </a:lnTo>
                <a:lnTo>
                  <a:pt x="708075" y="638141"/>
                </a:lnTo>
                <a:cubicBezTo>
                  <a:pt x="708075" y="638141"/>
                  <a:pt x="708415" y="639161"/>
                  <a:pt x="708415" y="639161"/>
                </a:cubicBezTo>
                <a:lnTo>
                  <a:pt x="709889" y="640294"/>
                </a:lnTo>
                <a:lnTo>
                  <a:pt x="712496" y="641541"/>
                </a:lnTo>
                <a:lnTo>
                  <a:pt x="715216" y="642108"/>
                </a:lnTo>
                <a:lnTo>
                  <a:pt x="719410" y="641881"/>
                </a:lnTo>
                <a:lnTo>
                  <a:pt x="724964" y="642674"/>
                </a:lnTo>
                <a:lnTo>
                  <a:pt x="730518" y="644261"/>
                </a:lnTo>
                <a:lnTo>
                  <a:pt x="735505" y="644715"/>
                </a:lnTo>
                <a:lnTo>
                  <a:pt x="735505" y="645168"/>
                </a:lnTo>
                <a:cubicBezTo>
                  <a:pt x="735505" y="645168"/>
                  <a:pt x="735505" y="645735"/>
                  <a:pt x="735505" y="645735"/>
                </a:cubicBezTo>
                <a:lnTo>
                  <a:pt x="732898" y="648568"/>
                </a:lnTo>
                <a:lnTo>
                  <a:pt x="732445" y="649475"/>
                </a:lnTo>
                <a:lnTo>
                  <a:pt x="733692" y="650835"/>
                </a:lnTo>
                <a:lnTo>
                  <a:pt x="744686" y="652649"/>
                </a:lnTo>
                <a:lnTo>
                  <a:pt x="746953" y="651062"/>
                </a:lnTo>
                <a:lnTo>
                  <a:pt x="749107" y="650495"/>
                </a:lnTo>
                <a:lnTo>
                  <a:pt x="755001" y="652876"/>
                </a:lnTo>
                <a:lnTo>
                  <a:pt x="760101" y="653556"/>
                </a:lnTo>
                <a:lnTo>
                  <a:pt x="767356" y="655029"/>
                </a:lnTo>
                <a:lnTo>
                  <a:pt x="773590" y="654236"/>
                </a:lnTo>
                <a:lnTo>
                  <a:pt x="779030" y="654462"/>
                </a:lnTo>
                <a:lnTo>
                  <a:pt x="780277" y="654122"/>
                </a:lnTo>
                <a:lnTo>
                  <a:pt x="782204" y="652876"/>
                </a:lnTo>
                <a:lnTo>
                  <a:pt x="787304" y="651969"/>
                </a:lnTo>
                <a:lnTo>
                  <a:pt x="789911" y="650609"/>
                </a:lnTo>
                <a:lnTo>
                  <a:pt x="797619" y="648115"/>
                </a:lnTo>
                <a:lnTo>
                  <a:pt x="800113" y="646755"/>
                </a:lnTo>
                <a:lnTo>
                  <a:pt x="801586" y="642561"/>
                </a:lnTo>
                <a:lnTo>
                  <a:pt x="801586" y="640634"/>
                </a:lnTo>
                <a:cubicBezTo>
                  <a:pt x="801586" y="640634"/>
                  <a:pt x="800906" y="639274"/>
                  <a:pt x="800906" y="639274"/>
                </a:cubicBezTo>
                <a:lnTo>
                  <a:pt x="799886" y="638367"/>
                </a:lnTo>
                <a:lnTo>
                  <a:pt x="799319" y="638141"/>
                </a:lnTo>
                <a:lnTo>
                  <a:pt x="797392" y="638481"/>
                </a:lnTo>
                <a:lnTo>
                  <a:pt x="796259" y="637687"/>
                </a:lnTo>
                <a:lnTo>
                  <a:pt x="795919" y="636780"/>
                </a:lnTo>
                <a:lnTo>
                  <a:pt x="795919" y="635760"/>
                </a:lnTo>
                <a:cubicBezTo>
                  <a:pt x="795919" y="635760"/>
                  <a:pt x="795919" y="634627"/>
                  <a:pt x="795919" y="634627"/>
                </a:cubicBezTo>
                <a:lnTo>
                  <a:pt x="796259" y="633720"/>
                </a:lnTo>
                <a:lnTo>
                  <a:pt x="797846" y="631907"/>
                </a:lnTo>
                <a:lnTo>
                  <a:pt x="797846" y="631226"/>
                </a:lnTo>
                <a:cubicBezTo>
                  <a:pt x="797846" y="631226"/>
                  <a:pt x="796372" y="629640"/>
                  <a:pt x="796372" y="629640"/>
                </a:cubicBezTo>
                <a:lnTo>
                  <a:pt x="794219" y="628733"/>
                </a:lnTo>
                <a:lnTo>
                  <a:pt x="788211" y="629186"/>
                </a:lnTo>
                <a:lnTo>
                  <a:pt x="786171" y="630773"/>
                </a:lnTo>
                <a:lnTo>
                  <a:pt x="781410" y="633040"/>
                </a:lnTo>
                <a:lnTo>
                  <a:pt x="779257" y="634400"/>
                </a:lnTo>
                <a:lnTo>
                  <a:pt x="775063" y="639387"/>
                </a:lnTo>
                <a:lnTo>
                  <a:pt x="774496" y="639727"/>
                </a:lnTo>
                <a:lnTo>
                  <a:pt x="774496" y="638481"/>
                </a:lnTo>
                <a:cubicBezTo>
                  <a:pt x="774496" y="638481"/>
                  <a:pt x="776197" y="633380"/>
                  <a:pt x="776197" y="633380"/>
                </a:cubicBezTo>
                <a:lnTo>
                  <a:pt x="776197" y="630773"/>
                </a:lnTo>
                <a:cubicBezTo>
                  <a:pt x="776197" y="630773"/>
                  <a:pt x="775970" y="629300"/>
                  <a:pt x="775970" y="629300"/>
                </a:cubicBezTo>
                <a:lnTo>
                  <a:pt x="775743" y="628733"/>
                </a:lnTo>
                <a:lnTo>
                  <a:pt x="774950" y="628733"/>
                </a:lnTo>
                <a:cubicBezTo>
                  <a:pt x="774950" y="628733"/>
                  <a:pt x="774156" y="628279"/>
                  <a:pt x="774156" y="628279"/>
                </a:cubicBezTo>
                <a:lnTo>
                  <a:pt x="771096" y="625446"/>
                </a:lnTo>
                <a:lnTo>
                  <a:pt x="768602" y="623746"/>
                </a:lnTo>
                <a:lnTo>
                  <a:pt x="767696" y="622499"/>
                </a:lnTo>
                <a:lnTo>
                  <a:pt x="768262" y="621592"/>
                </a:lnTo>
                <a:lnTo>
                  <a:pt x="769849" y="620912"/>
                </a:lnTo>
                <a:lnTo>
                  <a:pt x="770983" y="621365"/>
                </a:lnTo>
                <a:lnTo>
                  <a:pt x="775970" y="624539"/>
                </a:lnTo>
                <a:lnTo>
                  <a:pt x="778803" y="625672"/>
                </a:lnTo>
                <a:lnTo>
                  <a:pt x="782431" y="626353"/>
                </a:lnTo>
                <a:lnTo>
                  <a:pt x="784924" y="626353"/>
                </a:lnTo>
                <a:cubicBezTo>
                  <a:pt x="784924" y="626353"/>
                  <a:pt x="786058" y="625332"/>
                  <a:pt x="786058" y="625332"/>
                </a:cubicBezTo>
                <a:lnTo>
                  <a:pt x="786511" y="624652"/>
                </a:lnTo>
                <a:lnTo>
                  <a:pt x="786511" y="623519"/>
                </a:lnTo>
                <a:cubicBezTo>
                  <a:pt x="786511" y="623519"/>
                  <a:pt x="786511" y="622045"/>
                  <a:pt x="786511" y="622045"/>
                </a:cubicBezTo>
                <a:lnTo>
                  <a:pt x="786058" y="620799"/>
                </a:lnTo>
                <a:lnTo>
                  <a:pt x="785378" y="619778"/>
                </a:lnTo>
                <a:lnTo>
                  <a:pt x="786851" y="618192"/>
                </a:lnTo>
                <a:lnTo>
                  <a:pt x="790478" y="616038"/>
                </a:lnTo>
                <a:lnTo>
                  <a:pt x="792859" y="614905"/>
                </a:lnTo>
                <a:lnTo>
                  <a:pt x="793879" y="614905"/>
                </a:lnTo>
                <a:cubicBezTo>
                  <a:pt x="793879" y="614905"/>
                  <a:pt x="795579" y="615585"/>
                  <a:pt x="795579" y="615585"/>
                </a:cubicBezTo>
                <a:lnTo>
                  <a:pt x="800453" y="618985"/>
                </a:lnTo>
                <a:lnTo>
                  <a:pt x="803060" y="620345"/>
                </a:lnTo>
                <a:lnTo>
                  <a:pt x="804873" y="620572"/>
                </a:lnTo>
                <a:lnTo>
                  <a:pt x="805780" y="619665"/>
                </a:lnTo>
                <a:lnTo>
                  <a:pt x="806573" y="618305"/>
                </a:lnTo>
                <a:lnTo>
                  <a:pt x="807707" y="615245"/>
                </a:lnTo>
                <a:lnTo>
                  <a:pt x="808160" y="614565"/>
                </a:lnTo>
                <a:lnTo>
                  <a:pt x="808727" y="615245"/>
                </a:lnTo>
                <a:lnTo>
                  <a:pt x="809860" y="618532"/>
                </a:lnTo>
                <a:lnTo>
                  <a:pt x="811107" y="620118"/>
                </a:lnTo>
                <a:lnTo>
                  <a:pt x="813601" y="621365"/>
                </a:lnTo>
                <a:lnTo>
                  <a:pt x="817115" y="621819"/>
                </a:lnTo>
                <a:lnTo>
                  <a:pt x="818361" y="621365"/>
                </a:lnTo>
                <a:lnTo>
                  <a:pt x="819382" y="620005"/>
                </a:lnTo>
                <a:close/>
                <a:moveTo>
                  <a:pt x="812581" y="633947"/>
                </a:moveTo>
                <a:lnTo>
                  <a:pt x="814281" y="633607"/>
                </a:lnTo>
                <a:lnTo>
                  <a:pt x="815188" y="632927"/>
                </a:lnTo>
                <a:lnTo>
                  <a:pt x="815981" y="631793"/>
                </a:lnTo>
                <a:lnTo>
                  <a:pt x="816775" y="631226"/>
                </a:lnTo>
                <a:lnTo>
                  <a:pt x="817795" y="631000"/>
                </a:lnTo>
                <a:lnTo>
                  <a:pt x="817115" y="629640"/>
                </a:lnTo>
                <a:lnTo>
                  <a:pt x="815754" y="627826"/>
                </a:lnTo>
                <a:lnTo>
                  <a:pt x="812807" y="626579"/>
                </a:lnTo>
                <a:lnTo>
                  <a:pt x="811447" y="626579"/>
                </a:lnTo>
                <a:cubicBezTo>
                  <a:pt x="811447" y="626579"/>
                  <a:pt x="810654" y="627146"/>
                  <a:pt x="810654" y="627146"/>
                </a:cubicBezTo>
                <a:lnTo>
                  <a:pt x="810654" y="627939"/>
                </a:lnTo>
                <a:cubicBezTo>
                  <a:pt x="810654" y="627939"/>
                  <a:pt x="811107" y="628846"/>
                  <a:pt x="811107" y="628846"/>
                </a:cubicBezTo>
                <a:lnTo>
                  <a:pt x="813147" y="629753"/>
                </a:lnTo>
                <a:lnTo>
                  <a:pt x="813601" y="630206"/>
                </a:lnTo>
                <a:lnTo>
                  <a:pt x="813374" y="630886"/>
                </a:lnTo>
                <a:lnTo>
                  <a:pt x="811901" y="631680"/>
                </a:lnTo>
                <a:lnTo>
                  <a:pt x="812354" y="632020"/>
                </a:lnTo>
                <a:lnTo>
                  <a:pt x="812354" y="632587"/>
                </a:lnTo>
                <a:cubicBezTo>
                  <a:pt x="812354" y="632587"/>
                  <a:pt x="812354" y="633607"/>
                  <a:pt x="812354" y="633607"/>
                </a:cubicBezTo>
                <a:lnTo>
                  <a:pt x="812694" y="633607"/>
                </a:lnTo>
                <a:close/>
                <a:moveTo>
                  <a:pt x="837857" y="650835"/>
                </a:moveTo>
                <a:lnTo>
                  <a:pt x="838310" y="648568"/>
                </a:lnTo>
                <a:lnTo>
                  <a:pt x="838084" y="647322"/>
                </a:lnTo>
                <a:lnTo>
                  <a:pt x="837517" y="645848"/>
                </a:lnTo>
                <a:lnTo>
                  <a:pt x="836724" y="644828"/>
                </a:lnTo>
                <a:lnTo>
                  <a:pt x="835023" y="644148"/>
                </a:lnTo>
                <a:lnTo>
                  <a:pt x="834343" y="644715"/>
                </a:lnTo>
                <a:lnTo>
                  <a:pt x="833323" y="646415"/>
                </a:lnTo>
                <a:lnTo>
                  <a:pt x="833096" y="647095"/>
                </a:lnTo>
                <a:lnTo>
                  <a:pt x="833096" y="647548"/>
                </a:lnTo>
                <a:cubicBezTo>
                  <a:pt x="833096" y="647548"/>
                  <a:pt x="834117" y="649475"/>
                  <a:pt x="834117" y="649475"/>
                </a:cubicBezTo>
                <a:lnTo>
                  <a:pt x="835250" y="650269"/>
                </a:lnTo>
                <a:lnTo>
                  <a:pt x="837744" y="650835"/>
                </a:lnTo>
                <a:close/>
                <a:moveTo>
                  <a:pt x="826069" y="658090"/>
                </a:moveTo>
                <a:lnTo>
                  <a:pt x="826522" y="658090"/>
                </a:lnTo>
                <a:cubicBezTo>
                  <a:pt x="826522" y="658090"/>
                  <a:pt x="827542" y="657183"/>
                  <a:pt x="827542" y="657183"/>
                </a:cubicBezTo>
                <a:lnTo>
                  <a:pt x="827996" y="657183"/>
                </a:lnTo>
                <a:cubicBezTo>
                  <a:pt x="827996" y="657183"/>
                  <a:pt x="828336" y="657409"/>
                  <a:pt x="828336" y="657409"/>
                </a:cubicBezTo>
                <a:lnTo>
                  <a:pt x="829129" y="658883"/>
                </a:lnTo>
                <a:lnTo>
                  <a:pt x="830036" y="659790"/>
                </a:lnTo>
                <a:lnTo>
                  <a:pt x="830716" y="659563"/>
                </a:lnTo>
                <a:lnTo>
                  <a:pt x="832303" y="658090"/>
                </a:lnTo>
                <a:lnTo>
                  <a:pt x="833096" y="657750"/>
                </a:lnTo>
                <a:lnTo>
                  <a:pt x="833777" y="656503"/>
                </a:lnTo>
                <a:lnTo>
                  <a:pt x="834570" y="652762"/>
                </a:lnTo>
                <a:lnTo>
                  <a:pt x="834003" y="651855"/>
                </a:lnTo>
                <a:lnTo>
                  <a:pt x="832303" y="650609"/>
                </a:lnTo>
                <a:lnTo>
                  <a:pt x="831510" y="649022"/>
                </a:lnTo>
                <a:lnTo>
                  <a:pt x="829809" y="647888"/>
                </a:lnTo>
                <a:lnTo>
                  <a:pt x="827656" y="647662"/>
                </a:lnTo>
                <a:lnTo>
                  <a:pt x="826749" y="648002"/>
                </a:lnTo>
                <a:lnTo>
                  <a:pt x="826069" y="648682"/>
                </a:lnTo>
                <a:lnTo>
                  <a:pt x="825842" y="649475"/>
                </a:lnTo>
                <a:lnTo>
                  <a:pt x="826069" y="650269"/>
                </a:lnTo>
                <a:lnTo>
                  <a:pt x="826069" y="651289"/>
                </a:lnTo>
                <a:cubicBezTo>
                  <a:pt x="826069" y="651289"/>
                  <a:pt x="825502" y="654236"/>
                  <a:pt x="825502" y="654236"/>
                </a:cubicBezTo>
                <a:lnTo>
                  <a:pt x="825502" y="656163"/>
                </a:lnTo>
                <a:cubicBezTo>
                  <a:pt x="825502" y="656163"/>
                  <a:pt x="825729" y="657409"/>
                  <a:pt x="825729" y="657409"/>
                </a:cubicBezTo>
                <a:lnTo>
                  <a:pt x="826182" y="658090"/>
                </a:lnTo>
                <a:close/>
                <a:moveTo>
                  <a:pt x="1031906" y="636440"/>
                </a:moveTo>
                <a:lnTo>
                  <a:pt x="1030659" y="634740"/>
                </a:lnTo>
                <a:lnTo>
                  <a:pt x="1029413" y="634513"/>
                </a:lnTo>
                <a:lnTo>
                  <a:pt x="1027826" y="635194"/>
                </a:lnTo>
                <a:lnTo>
                  <a:pt x="1027372" y="635987"/>
                </a:lnTo>
                <a:lnTo>
                  <a:pt x="1027372" y="637687"/>
                </a:lnTo>
                <a:cubicBezTo>
                  <a:pt x="1027372" y="637687"/>
                  <a:pt x="1028959" y="637914"/>
                  <a:pt x="1028959" y="637914"/>
                </a:cubicBezTo>
                <a:lnTo>
                  <a:pt x="1029299" y="639047"/>
                </a:lnTo>
                <a:lnTo>
                  <a:pt x="1030206" y="639387"/>
                </a:lnTo>
                <a:lnTo>
                  <a:pt x="1031226" y="640974"/>
                </a:lnTo>
                <a:lnTo>
                  <a:pt x="1032926" y="640521"/>
                </a:lnTo>
                <a:lnTo>
                  <a:pt x="1032926" y="639501"/>
                </a:lnTo>
                <a:cubicBezTo>
                  <a:pt x="1032926" y="639501"/>
                  <a:pt x="1032586" y="637801"/>
                  <a:pt x="1032586" y="637801"/>
                </a:cubicBezTo>
                <a:lnTo>
                  <a:pt x="1032019" y="636440"/>
                </a:lnTo>
                <a:close/>
                <a:moveTo>
                  <a:pt x="1332274" y="674525"/>
                </a:moveTo>
                <a:lnTo>
                  <a:pt x="1329894" y="674751"/>
                </a:lnTo>
                <a:lnTo>
                  <a:pt x="1327740" y="675432"/>
                </a:lnTo>
                <a:lnTo>
                  <a:pt x="1326040" y="675658"/>
                </a:lnTo>
                <a:lnTo>
                  <a:pt x="1322073" y="675318"/>
                </a:lnTo>
                <a:lnTo>
                  <a:pt x="1317313" y="676792"/>
                </a:lnTo>
                <a:lnTo>
                  <a:pt x="1315386" y="677699"/>
                </a:lnTo>
                <a:lnTo>
                  <a:pt x="1314366" y="678605"/>
                </a:lnTo>
                <a:lnTo>
                  <a:pt x="1310172" y="683933"/>
                </a:lnTo>
                <a:lnTo>
                  <a:pt x="1306431" y="689373"/>
                </a:lnTo>
                <a:lnTo>
                  <a:pt x="1304278" y="693000"/>
                </a:lnTo>
                <a:lnTo>
                  <a:pt x="1302691" y="698441"/>
                </a:lnTo>
                <a:lnTo>
                  <a:pt x="1302691" y="699234"/>
                </a:lnTo>
                <a:cubicBezTo>
                  <a:pt x="1302691" y="699234"/>
                  <a:pt x="1304391" y="705922"/>
                  <a:pt x="1304391" y="705922"/>
                </a:cubicBezTo>
                <a:lnTo>
                  <a:pt x="1305751" y="709662"/>
                </a:lnTo>
                <a:lnTo>
                  <a:pt x="1307451" y="712949"/>
                </a:lnTo>
                <a:lnTo>
                  <a:pt x="1308925" y="714876"/>
                </a:lnTo>
                <a:lnTo>
                  <a:pt x="1310172" y="715443"/>
                </a:lnTo>
                <a:lnTo>
                  <a:pt x="1311872" y="715783"/>
                </a:lnTo>
                <a:lnTo>
                  <a:pt x="1315272" y="716010"/>
                </a:lnTo>
                <a:lnTo>
                  <a:pt x="1322640" y="715216"/>
                </a:lnTo>
                <a:lnTo>
                  <a:pt x="1328421" y="715216"/>
                </a:lnTo>
                <a:cubicBezTo>
                  <a:pt x="1328421" y="715216"/>
                  <a:pt x="1333974" y="714309"/>
                  <a:pt x="1333974" y="714309"/>
                </a:cubicBezTo>
                <a:lnTo>
                  <a:pt x="1341795" y="711249"/>
                </a:lnTo>
                <a:lnTo>
                  <a:pt x="1343496" y="710002"/>
                </a:lnTo>
                <a:lnTo>
                  <a:pt x="1345763" y="707849"/>
                </a:lnTo>
                <a:lnTo>
                  <a:pt x="1347236" y="704902"/>
                </a:lnTo>
                <a:lnTo>
                  <a:pt x="1348029" y="701275"/>
                </a:lnTo>
                <a:lnTo>
                  <a:pt x="1348029" y="696854"/>
                </a:lnTo>
                <a:cubicBezTo>
                  <a:pt x="1348029" y="696854"/>
                  <a:pt x="1347236" y="688806"/>
                  <a:pt x="1347236" y="688806"/>
                </a:cubicBezTo>
                <a:lnTo>
                  <a:pt x="1347236" y="688013"/>
                </a:lnTo>
                <a:cubicBezTo>
                  <a:pt x="1347236" y="688013"/>
                  <a:pt x="1348369" y="685633"/>
                  <a:pt x="1348369" y="685633"/>
                </a:cubicBezTo>
                <a:lnTo>
                  <a:pt x="1348596" y="684613"/>
                </a:lnTo>
                <a:lnTo>
                  <a:pt x="1348596" y="682119"/>
                </a:lnTo>
                <a:cubicBezTo>
                  <a:pt x="1348596" y="682119"/>
                  <a:pt x="1348256" y="680872"/>
                  <a:pt x="1348256" y="680872"/>
                </a:cubicBezTo>
                <a:lnTo>
                  <a:pt x="1347689" y="679739"/>
                </a:lnTo>
                <a:lnTo>
                  <a:pt x="1346669" y="678492"/>
                </a:lnTo>
                <a:lnTo>
                  <a:pt x="1336015" y="675092"/>
                </a:lnTo>
                <a:lnTo>
                  <a:pt x="1332161" y="674525"/>
                </a:lnTo>
                <a:close/>
                <a:moveTo>
                  <a:pt x="1289769" y="864380"/>
                </a:moveTo>
                <a:lnTo>
                  <a:pt x="1292830" y="863813"/>
                </a:lnTo>
                <a:lnTo>
                  <a:pt x="1295550" y="862567"/>
                </a:lnTo>
                <a:lnTo>
                  <a:pt x="1296910" y="861773"/>
                </a:lnTo>
                <a:lnTo>
                  <a:pt x="1298157" y="860186"/>
                </a:lnTo>
                <a:lnTo>
                  <a:pt x="1298157" y="858940"/>
                </a:lnTo>
                <a:cubicBezTo>
                  <a:pt x="1298157" y="858940"/>
                  <a:pt x="1298044" y="858259"/>
                  <a:pt x="1298044" y="858259"/>
                </a:cubicBezTo>
                <a:lnTo>
                  <a:pt x="1295663" y="854519"/>
                </a:lnTo>
                <a:lnTo>
                  <a:pt x="1294643" y="853272"/>
                </a:lnTo>
                <a:lnTo>
                  <a:pt x="1292830" y="853272"/>
                </a:lnTo>
                <a:cubicBezTo>
                  <a:pt x="1292830" y="853272"/>
                  <a:pt x="1291129" y="851912"/>
                  <a:pt x="1291129" y="851912"/>
                </a:cubicBezTo>
                <a:lnTo>
                  <a:pt x="1289996" y="851572"/>
                </a:lnTo>
                <a:lnTo>
                  <a:pt x="1283875" y="851232"/>
                </a:lnTo>
                <a:lnTo>
                  <a:pt x="1280135" y="851912"/>
                </a:lnTo>
                <a:lnTo>
                  <a:pt x="1278321" y="852592"/>
                </a:lnTo>
                <a:lnTo>
                  <a:pt x="1277755" y="853499"/>
                </a:lnTo>
                <a:lnTo>
                  <a:pt x="1279115" y="855766"/>
                </a:lnTo>
                <a:lnTo>
                  <a:pt x="1283422" y="859846"/>
                </a:lnTo>
                <a:lnTo>
                  <a:pt x="1288183" y="863360"/>
                </a:lnTo>
                <a:lnTo>
                  <a:pt x="1289883" y="864153"/>
                </a:lnTo>
                <a:close/>
                <a:moveTo>
                  <a:pt x="1294417" y="835363"/>
                </a:moveTo>
                <a:lnTo>
                  <a:pt x="1295890" y="833777"/>
                </a:lnTo>
                <a:lnTo>
                  <a:pt x="1297477" y="832756"/>
                </a:lnTo>
                <a:lnTo>
                  <a:pt x="1297477" y="832416"/>
                </a:lnTo>
                <a:cubicBezTo>
                  <a:pt x="1297477" y="832416"/>
                  <a:pt x="1296343" y="832190"/>
                  <a:pt x="1296343" y="832190"/>
                </a:cubicBezTo>
                <a:lnTo>
                  <a:pt x="1294417" y="832190"/>
                </a:lnTo>
                <a:cubicBezTo>
                  <a:pt x="1294417" y="832190"/>
                  <a:pt x="1289883" y="832983"/>
                  <a:pt x="1289883" y="832983"/>
                </a:cubicBezTo>
                <a:lnTo>
                  <a:pt x="1289203" y="833777"/>
                </a:lnTo>
                <a:lnTo>
                  <a:pt x="1289203" y="834343"/>
                </a:lnTo>
                <a:cubicBezTo>
                  <a:pt x="1289203" y="834343"/>
                  <a:pt x="1289996" y="834797"/>
                  <a:pt x="1289996" y="834797"/>
                </a:cubicBezTo>
                <a:lnTo>
                  <a:pt x="1294417" y="835363"/>
                </a:lnTo>
                <a:close/>
                <a:moveTo>
                  <a:pt x="1314252" y="633380"/>
                </a:moveTo>
                <a:lnTo>
                  <a:pt x="1309152" y="633040"/>
                </a:lnTo>
                <a:lnTo>
                  <a:pt x="1306771" y="632020"/>
                </a:lnTo>
                <a:lnTo>
                  <a:pt x="1305184" y="632020"/>
                </a:lnTo>
                <a:cubicBezTo>
                  <a:pt x="1305184" y="632020"/>
                  <a:pt x="1302464" y="632813"/>
                  <a:pt x="1302464" y="632813"/>
                </a:cubicBezTo>
                <a:lnTo>
                  <a:pt x="1302011" y="633267"/>
                </a:lnTo>
                <a:lnTo>
                  <a:pt x="1301784" y="634287"/>
                </a:lnTo>
                <a:lnTo>
                  <a:pt x="1301784" y="636894"/>
                </a:lnTo>
                <a:cubicBezTo>
                  <a:pt x="1301784" y="636894"/>
                  <a:pt x="1301217" y="638367"/>
                  <a:pt x="1301217" y="638367"/>
                </a:cubicBezTo>
                <a:lnTo>
                  <a:pt x="1302351" y="641541"/>
                </a:lnTo>
                <a:lnTo>
                  <a:pt x="1303258" y="642788"/>
                </a:lnTo>
                <a:lnTo>
                  <a:pt x="1304504" y="643695"/>
                </a:lnTo>
                <a:lnTo>
                  <a:pt x="1306431" y="643921"/>
                </a:lnTo>
                <a:lnTo>
                  <a:pt x="1309038" y="643468"/>
                </a:lnTo>
                <a:lnTo>
                  <a:pt x="1310739" y="642221"/>
                </a:lnTo>
                <a:lnTo>
                  <a:pt x="1311645" y="640294"/>
                </a:lnTo>
                <a:lnTo>
                  <a:pt x="1312892" y="638707"/>
                </a:lnTo>
                <a:lnTo>
                  <a:pt x="1315386" y="636327"/>
                </a:lnTo>
                <a:lnTo>
                  <a:pt x="1315726" y="635534"/>
                </a:lnTo>
                <a:lnTo>
                  <a:pt x="1315726" y="634854"/>
                </a:lnTo>
                <a:cubicBezTo>
                  <a:pt x="1315726" y="634854"/>
                  <a:pt x="1315386" y="634287"/>
                  <a:pt x="1315386" y="634287"/>
                </a:cubicBezTo>
                <a:lnTo>
                  <a:pt x="1314139" y="633380"/>
                </a:lnTo>
                <a:close/>
                <a:moveTo>
                  <a:pt x="1358684" y="693907"/>
                </a:moveTo>
                <a:lnTo>
                  <a:pt x="1360611" y="694814"/>
                </a:lnTo>
                <a:lnTo>
                  <a:pt x="1362764" y="695381"/>
                </a:lnTo>
                <a:lnTo>
                  <a:pt x="1368205" y="695607"/>
                </a:lnTo>
                <a:lnTo>
                  <a:pt x="1378180" y="695607"/>
                </a:lnTo>
                <a:cubicBezTo>
                  <a:pt x="1378180" y="695607"/>
                  <a:pt x="1382600" y="695154"/>
                  <a:pt x="1382600" y="695154"/>
                </a:cubicBezTo>
                <a:lnTo>
                  <a:pt x="1382827" y="693794"/>
                </a:lnTo>
                <a:lnTo>
                  <a:pt x="1382827" y="691980"/>
                </a:lnTo>
                <a:cubicBezTo>
                  <a:pt x="1382827" y="691980"/>
                  <a:pt x="1382033" y="688580"/>
                  <a:pt x="1382033" y="688580"/>
                </a:cubicBezTo>
                <a:lnTo>
                  <a:pt x="1381580" y="687786"/>
                </a:lnTo>
                <a:lnTo>
                  <a:pt x="1380900" y="687333"/>
                </a:lnTo>
                <a:lnTo>
                  <a:pt x="1379086" y="686766"/>
                </a:lnTo>
                <a:lnTo>
                  <a:pt x="1372966" y="686540"/>
                </a:lnTo>
                <a:lnTo>
                  <a:pt x="1368205" y="685066"/>
                </a:lnTo>
                <a:lnTo>
                  <a:pt x="1362764" y="683819"/>
                </a:lnTo>
                <a:lnTo>
                  <a:pt x="1356077" y="684839"/>
                </a:lnTo>
                <a:lnTo>
                  <a:pt x="1355624" y="685519"/>
                </a:lnTo>
                <a:lnTo>
                  <a:pt x="1355284" y="686653"/>
                </a:lnTo>
                <a:lnTo>
                  <a:pt x="1355284" y="687900"/>
                </a:lnTo>
                <a:cubicBezTo>
                  <a:pt x="1355284" y="687900"/>
                  <a:pt x="1356757" y="690847"/>
                  <a:pt x="1356757" y="690847"/>
                </a:cubicBezTo>
                <a:lnTo>
                  <a:pt x="1358911" y="693794"/>
                </a:lnTo>
                <a:close/>
                <a:moveTo>
                  <a:pt x="1109775" y="610937"/>
                </a:moveTo>
                <a:lnTo>
                  <a:pt x="1113402" y="610144"/>
                </a:lnTo>
                <a:lnTo>
                  <a:pt x="1114309" y="609237"/>
                </a:lnTo>
                <a:lnTo>
                  <a:pt x="1113969" y="607990"/>
                </a:lnTo>
                <a:lnTo>
                  <a:pt x="1113289" y="606857"/>
                </a:lnTo>
                <a:lnTo>
                  <a:pt x="1112269" y="605723"/>
                </a:lnTo>
                <a:lnTo>
                  <a:pt x="1110682" y="605383"/>
                </a:lnTo>
                <a:lnTo>
                  <a:pt x="1108528" y="605723"/>
                </a:lnTo>
                <a:lnTo>
                  <a:pt x="1106148" y="605383"/>
                </a:lnTo>
                <a:lnTo>
                  <a:pt x="1102181" y="604023"/>
                </a:lnTo>
                <a:lnTo>
                  <a:pt x="1100934" y="604817"/>
                </a:lnTo>
                <a:lnTo>
                  <a:pt x="1097760" y="605837"/>
                </a:lnTo>
                <a:lnTo>
                  <a:pt x="1097760" y="606744"/>
                </a:lnTo>
                <a:cubicBezTo>
                  <a:pt x="1097760" y="606744"/>
                  <a:pt x="1099007" y="608217"/>
                  <a:pt x="1099007" y="608217"/>
                </a:cubicBezTo>
                <a:lnTo>
                  <a:pt x="1100481" y="609237"/>
                </a:lnTo>
                <a:lnTo>
                  <a:pt x="1103541" y="610031"/>
                </a:lnTo>
                <a:lnTo>
                  <a:pt x="1104788" y="609577"/>
                </a:lnTo>
                <a:lnTo>
                  <a:pt x="1107395" y="610597"/>
                </a:lnTo>
                <a:lnTo>
                  <a:pt x="1109889" y="610937"/>
                </a:lnTo>
                <a:close/>
                <a:moveTo>
                  <a:pt x="1035533" y="638934"/>
                </a:moveTo>
                <a:lnTo>
                  <a:pt x="1036213" y="639387"/>
                </a:lnTo>
                <a:lnTo>
                  <a:pt x="1036893" y="639161"/>
                </a:lnTo>
                <a:lnTo>
                  <a:pt x="1037460" y="638594"/>
                </a:lnTo>
                <a:lnTo>
                  <a:pt x="1039274" y="635307"/>
                </a:lnTo>
                <a:lnTo>
                  <a:pt x="1038820" y="632927"/>
                </a:lnTo>
                <a:lnTo>
                  <a:pt x="1038254" y="632247"/>
                </a:lnTo>
                <a:lnTo>
                  <a:pt x="1037800" y="632927"/>
                </a:lnTo>
                <a:lnTo>
                  <a:pt x="1036327" y="632473"/>
                </a:lnTo>
                <a:lnTo>
                  <a:pt x="1035193" y="632927"/>
                </a:lnTo>
                <a:lnTo>
                  <a:pt x="1033606" y="633947"/>
                </a:lnTo>
                <a:lnTo>
                  <a:pt x="1032813" y="634740"/>
                </a:lnTo>
                <a:lnTo>
                  <a:pt x="1033380" y="636327"/>
                </a:lnTo>
                <a:lnTo>
                  <a:pt x="1035420" y="638934"/>
                </a:lnTo>
                <a:close/>
                <a:moveTo>
                  <a:pt x="1106261" y="691073"/>
                </a:moveTo>
                <a:lnTo>
                  <a:pt x="1106261" y="692434"/>
                </a:lnTo>
                <a:cubicBezTo>
                  <a:pt x="1106261" y="692434"/>
                  <a:pt x="1106601" y="693567"/>
                  <a:pt x="1106601" y="693567"/>
                </a:cubicBezTo>
                <a:lnTo>
                  <a:pt x="1107281" y="694587"/>
                </a:lnTo>
                <a:lnTo>
                  <a:pt x="1110455" y="696854"/>
                </a:lnTo>
                <a:lnTo>
                  <a:pt x="1111815" y="697421"/>
                </a:lnTo>
                <a:lnTo>
                  <a:pt x="1112722" y="697421"/>
                </a:lnTo>
                <a:cubicBezTo>
                  <a:pt x="1112722" y="697421"/>
                  <a:pt x="1113742" y="696741"/>
                  <a:pt x="1113742" y="696741"/>
                </a:cubicBezTo>
                <a:lnTo>
                  <a:pt x="1114876" y="695607"/>
                </a:lnTo>
                <a:lnTo>
                  <a:pt x="1115782" y="694360"/>
                </a:lnTo>
                <a:lnTo>
                  <a:pt x="1116803" y="691640"/>
                </a:lnTo>
                <a:lnTo>
                  <a:pt x="1117143" y="690167"/>
                </a:lnTo>
                <a:lnTo>
                  <a:pt x="1117143" y="687786"/>
                </a:lnTo>
                <a:cubicBezTo>
                  <a:pt x="1117143" y="687786"/>
                  <a:pt x="1116349" y="684613"/>
                  <a:pt x="1116349" y="684613"/>
                </a:cubicBezTo>
                <a:lnTo>
                  <a:pt x="1116123" y="682119"/>
                </a:lnTo>
                <a:lnTo>
                  <a:pt x="1116349" y="680419"/>
                </a:lnTo>
                <a:lnTo>
                  <a:pt x="1115669" y="678832"/>
                </a:lnTo>
                <a:lnTo>
                  <a:pt x="1113289" y="676452"/>
                </a:lnTo>
                <a:lnTo>
                  <a:pt x="1110569" y="675772"/>
                </a:lnTo>
                <a:lnTo>
                  <a:pt x="1107848" y="678719"/>
                </a:lnTo>
                <a:lnTo>
                  <a:pt x="1106828" y="680192"/>
                </a:lnTo>
                <a:lnTo>
                  <a:pt x="1106601" y="681212"/>
                </a:lnTo>
                <a:lnTo>
                  <a:pt x="1105581" y="682912"/>
                </a:lnTo>
                <a:lnTo>
                  <a:pt x="1105355" y="683593"/>
                </a:lnTo>
                <a:lnTo>
                  <a:pt x="1105808" y="684839"/>
                </a:lnTo>
                <a:lnTo>
                  <a:pt x="1107622" y="686993"/>
                </a:lnTo>
                <a:lnTo>
                  <a:pt x="1106601" y="689713"/>
                </a:lnTo>
                <a:lnTo>
                  <a:pt x="1106261" y="691073"/>
                </a:lnTo>
                <a:close/>
                <a:moveTo>
                  <a:pt x="800906" y="656843"/>
                </a:moveTo>
                <a:lnTo>
                  <a:pt x="797166" y="655823"/>
                </a:lnTo>
                <a:lnTo>
                  <a:pt x="795919" y="657750"/>
                </a:lnTo>
                <a:lnTo>
                  <a:pt x="794332" y="658996"/>
                </a:lnTo>
                <a:lnTo>
                  <a:pt x="791952" y="660243"/>
                </a:lnTo>
                <a:lnTo>
                  <a:pt x="791158" y="661263"/>
                </a:lnTo>
                <a:lnTo>
                  <a:pt x="792065" y="661943"/>
                </a:lnTo>
                <a:lnTo>
                  <a:pt x="798639" y="664324"/>
                </a:lnTo>
                <a:lnTo>
                  <a:pt x="799773" y="665004"/>
                </a:lnTo>
                <a:lnTo>
                  <a:pt x="800566" y="665004"/>
                </a:lnTo>
                <a:cubicBezTo>
                  <a:pt x="800566" y="665004"/>
                  <a:pt x="801586" y="662963"/>
                  <a:pt x="801586" y="662963"/>
                </a:cubicBezTo>
                <a:lnTo>
                  <a:pt x="802833" y="662397"/>
                </a:lnTo>
                <a:lnTo>
                  <a:pt x="803060" y="659676"/>
                </a:lnTo>
                <a:lnTo>
                  <a:pt x="802833" y="658543"/>
                </a:lnTo>
                <a:lnTo>
                  <a:pt x="802266" y="657750"/>
                </a:lnTo>
                <a:lnTo>
                  <a:pt x="800906" y="656843"/>
                </a:lnTo>
                <a:close/>
                <a:moveTo>
                  <a:pt x="1353697" y="668517"/>
                </a:moveTo>
                <a:lnTo>
                  <a:pt x="1352337" y="666591"/>
                </a:lnTo>
                <a:lnTo>
                  <a:pt x="1350296" y="662623"/>
                </a:lnTo>
                <a:lnTo>
                  <a:pt x="1348483" y="661150"/>
                </a:lnTo>
                <a:lnTo>
                  <a:pt x="1345876" y="660697"/>
                </a:lnTo>
                <a:lnTo>
                  <a:pt x="1344062" y="661037"/>
                </a:lnTo>
                <a:lnTo>
                  <a:pt x="1342362" y="663077"/>
                </a:lnTo>
                <a:lnTo>
                  <a:pt x="1341795" y="664890"/>
                </a:lnTo>
                <a:lnTo>
                  <a:pt x="1341795" y="666364"/>
                </a:lnTo>
                <a:cubicBezTo>
                  <a:pt x="1341795" y="666364"/>
                  <a:pt x="1341795" y="667271"/>
                  <a:pt x="1341795" y="667271"/>
                </a:cubicBezTo>
                <a:lnTo>
                  <a:pt x="1343609" y="669198"/>
                </a:lnTo>
                <a:lnTo>
                  <a:pt x="1348483" y="671918"/>
                </a:lnTo>
                <a:lnTo>
                  <a:pt x="1350750" y="674298"/>
                </a:lnTo>
                <a:lnTo>
                  <a:pt x="1352337" y="674071"/>
                </a:lnTo>
                <a:lnTo>
                  <a:pt x="1353017" y="673391"/>
                </a:lnTo>
                <a:lnTo>
                  <a:pt x="1353583" y="672371"/>
                </a:lnTo>
                <a:lnTo>
                  <a:pt x="1353583" y="671691"/>
                </a:lnTo>
                <a:cubicBezTo>
                  <a:pt x="1353583" y="671691"/>
                  <a:pt x="1353357" y="671238"/>
                  <a:pt x="1353357" y="671238"/>
                </a:cubicBezTo>
                <a:lnTo>
                  <a:pt x="1353357" y="670558"/>
                </a:lnTo>
                <a:cubicBezTo>
                  <a:pt x="1353357" y="670558"/>
                  <a:pt x="1353923" y="669878"/>
                  <a:pt x="1353923" y="669878"/>
                </a:cubicBezTo>
                <a:lnTo>
                  <a:pt x="1353470" y="668517"/>
                </a:lnTo>
                <a:close/>
                <a:moveTo>
                  <a:pt x="744120" y="665910"/>
                </a:moveTo>
                <a:lnTo>
                  <a:pt x="742079" y="665344"/>
                </a:lnTo>
                <a:lnTo>
                  <a:pt x="737885" y="665117"/>
                </a:lnTo>
                <a:lnTo>
                  <a:pt x="736072" y="665457"/>
                </a:lnTo>
                <a:lnTo>
                  <a:pt x="734938" y="666024"/>
                </a:lnTo>
                <a:lnTo>
                  <a:pt x="735165" y="667044"/>
                </a:lnTo>
                <a:lnTo>
                  <a:pt x="736752" y="668517"/>
                </a:lnTo>
                <a:lnTo>
                  <a:pt x="739132" y="669991"/>
                </a:lnTo>
                <a:lnTo>
                  <a:pt x="742193" y="671351"/>
                </a:lnTo>
                <a:lnTo>
                  <a:pt x="744346" y="671918"/>
                </a:lnTo>
                <a:lnTo>
                  <a:pt x="745480" y="671918"/>
                </a:lnTo>
                <a:cubicBezTo>
                  <a:pt x="745480" y="671918"/>
                  <a:pt x="747180" y="670784"/>
                  <a:pt x="747180" y="670784"/>
                </a:cubicBezTo>
                <a:lnTo>
                  <a:pt x="747520" y="670104"/>
                </a:lnTo>
                <a:lnTo>
                  <a:pt x="747520" y="669311"/>
                </a:lnTo>
                <a:cubicBezTo>
                  <a:pt x="747520" y="669311"/>
                  <a:pt x="746840" y="668064"/>
                  <a:pt x="746840" y="668064"/>
                </a:cubicBezTo>
                <a:lnTo>
                  <a:pt x="744233" y="665797"/>
                </a:lnTo>
                <a:close/>
                <a:moveTo>
                  <a:pt x="913119" y="378804"/>
                </a:moveTo>
                <a:lnTo>
                  <a:pt x="915273" y="380164"/>
                </a:lnTo>
                <a:lnTo>
                  <a:pt x="916860" y="380164"/>
                </a:lnTo>
                <a:cubicBezTo>
                  <a:pt x="916860" y="380164"/>
                  <a:pt x="918446" y="378577"/>
                  <a:pt x="918446" y="378577"/>
                </a:cubicBezTo>
                <a:lnTo>
                  <a:pt x="920713" y="377104"/>
                </a:lnTo>
                <a:lnTo>
                  <a:pt x="920940" y="376537"/>
                </a:lnTo>
                <a:lnTo>
                  <a:pt x="919353" y="375177"/>
                </a:lnTo>
                <a:lnTo>
                  <a:pt x="917200" y="373930"/>
                </a:lnTo>
                <a:lnTo>
                  <a:pt x="912666" y="372116"/>
                </a:lnTo>
                <a:lnTo>
                  <a:pt x="912099" y="372456"/>
                </a:lnTo>
                <a:lnTo>
                  <a:pt x="911646" y="373137"/>
                </a:lnTo>
                <a:lnTo>
                  <a:pt x="911419" y="374270"/>
                </a:lnTo>
                <a:lnTo>
                  <a:pt x="909492" y="375290"/>
                </a:lnTo>
                <a:lnTo>
                  <a:pt x="902691" y="377330"/>
                </a:lnTo>
                <a:lnTo>
                  <a:pt x="900084" y="378577"/>
                </a:lnTo>
                <a:lnTo>
                  <a:pt x="899291" y="380391"/>
                </a:lnTo>
                <a:lnTo>
                  <a:pt x="900311" y="382884"/>
                </a:lnTo>
                <a:lnTo>
                  <a:pt x="901444" y="384358"/>
                </a:lnTo>
                <a:lnTo>
                  <a:pt x="902578" y="384811"/>
                </a:lnTo>
                <a:lnTo>
                  <a:pt x="905298" y="384245"/>
                </a:lnTo>
                <a:lnTo>
                  <a:pt x="906205" y="383678"/>
                </a:lnTo>
                <a:lnTo>
                  <a:pt x="907338" y="381978"/>
                </a:lnTo>
                <a:lnTo>
                  <a:pt x="910625" y="379144"/>
                </a:lnTo>
                <a:lnTo>
                  <a:pt x="913006" y="378577"/>
                </a:lnTo>
                <a:close/>
                <a:moveTo>
                  <a:pt x="729498" y="454973"/>
                </a:moveTo>
                <a:lnTo>
                  <a:pt x="725531" y="454973"/>
                </a:lnTo>
                <a:cubicBezTo>
                  <a:pt x="725531" y="454973"/>
                  <a:pt x="708189" y="457013"/>
                  <a:pt x="708189" y="457013"/>
                </a:cubicBezTo>
                <a:lnTo>
                  <a:pt x="703088" y="458033"/>
                </a:lnTo>
                <a:lnTo>
                  <a:pt x="701388" y="459166"/>
                </a:lnTo>
                <a:lnTo>
                  <a:pt x="698554" y="462227"/>
                </a:lnTo>
                <a:lnTo>
                  <a:pt x="696174" y="465967"/>
                </a:lnTo>
                <a:lnTo>
                  <a:pt x="696741" y="467214"/>
                </a:lnTo>
                <a:lnTo>
                  <a:pt x="700254" y="468121"/>
                </a:lnTo>
                <a:lnTo>
                  <a:pt x="704902" y="470048"/>
                </a:lnTo>
                <a:lnTo>
                  <a:pt x="711929" y="474695"/>
                </a:lnTo>
                <a:lnTo>
                  <a:pt x="713289" y="476622"/>
                </a:lnTo>
                <a:lnTo>
                  <a:pt x="714196" y="479229"/>
                </a:lnTo>
                <a:lnTo>
                  <a:pt x="719750" y="483536"/>
                </a:lnTo>
                <a:lnTo>
                  <a:pt x="724397" y="487957"/>
                </a:lnTo>
                <a:lnTo>
                  <a:pt x="727231" y="490110"/>
                </a:lnTo>
                <a:lnTo>
                  <a:pt x="729158" y="491130"/>
                </a:lnTo>
                <a:lnTo>
                  <a:pt x="730178" y="490904"/>
                </a:lnTo>
                <a:lnTo>
                  <a:pt x="731991" y="489770"/>
                </a:lnTo>
                <a:lnTo>
                  <a:pt x="734598" y="487730"/>
                </a:lnTo>
                <a:lnTo>
                  <a:pt x="736072" y="486030"/>
                </a:lnTo>
                <a:lnTo>
                  <a:pt x="736752" y="483876"/>
                </a:lnTo>
                <a:lnTo>
                  <a:pt x="740379" y="480589"/>
                </a:lnTo>
                <a:lnTo>
                  <a:pt x="743893" y="474468"/>
                </a:lnTo>
                <a:lnTo>
                  <a:pt x="744686" y="472655"/>
                </a:lnTo>
                <a:lnTo>
                  <a:pt x="745366" y="467894"/>
                </a:lnTo>
                <a:lnTo>
                  <a:pt x="745366" y="464720"/>
                </a:lnTo>
                <a:cubicBezTo>
                  <a:pt x="745366" y="464720"/>
                  <a:pt x="744686" y="463134"/>
                  <a:pt x="744686" y="463134"/>
                </a:cubicBezTo>
                <a:lnTo>
                  <a:pt x="743439" y="461547"/>
                </a:lnTo>
                <a:lnTo>
                  <a:pt x="741966" y="460640"/>
                </a:lnTo>
                <a:lnTo>
                  <a:pt x="739586" y="460187"/>
                </a:lnTo>
                <a:lnTo>
                  <a:pt x="733805" y="455993"/>
                </a:lnTo>
                <a:lnTo>
                  <a:pt x="729611" y="454973"/>
                </a:lnTo>
                <a:close/>
                <a:moveTo>
                  <a:pt x="877982" y="440464"/>
                </a:moveTo>
                <a:lnTo>
                  <a:pt x="867214" y="443525"/>
                </a:lnTo>
                <a:lnTo>
                  <a:pt x="862453" y="444091"/>
                </a:lnTo>
                <a:lnTo>
                  <a:pt x="860640" y="444658"/>
                </a:lnTo>
                <a:lnTo>
                  <a:pt x="859393" y="445452"/>
                </a:lnTo>
                <a:lnTo>
                  <a:pt x="858599" y="446472"/>
                </a:lnTo>
                <a:lnTo>
                  <a:pt x="856673" y="447152"/>
                </a:lnTo>
                <a:lnTo>
                  <a:pt x="851572" y="448172"/>
                </a:lnTo>
                <a:lnTo>
                  <a:pt x="850325" y="448852"/>
                </a:lnTo>
                <a:lnTo>
                  <a:pt x="850098" y="449532"/>
                </a:lnTo>
                <a:lnTo>
                  <a:pt x="850779" y="450212"/>
                </a:lnTo>
                <a:lnTo>
                  <a:pt x="852592" y="451006"/>
                </a:lnTo>
                <a:lnTo>
                  <a:pt x="859280" y="453159"/>
                </a:lnTo>
                <a:lnTo>
                  <a:pt x="862453" y="452932"/>
                </a:lnTo>
                <a:lnTo>
                  <a:pt x="863587" y="452479"/>
                </a:lnTo>
                <a:lnTo>
                  <a:pt x="865060" y="451346"/>
                </a:lnTo>
                <a:lnTo>
                  <a:pt x="867781" y="451686"/>
                </a:lnTo>
                <a:lnTo>
                  <a:pt x="873675" y="450779"/>
                </a:lnTo>
                <a:lnTo>
                  <a:pt x="876168" y="449872"/>
                </a:lnTo>
                <a:lnTo>
                  <a:pt x="882062" y="446472"/>
                </a:lnTo>
                <a:lnTo>
                  <a:pt x="884216" y="444885"/>
                </a:lnTo>
                <a:lnTo>
                  <a:pt x="885916" y="442845"/>
                </a:lnTo>
                <a:lnTo>
                  <a:pt x="886256" y="442051"/>
                </a:lnTo>
                <a:lnTo>
                  <a:pt x="886256" y="441258"/>
                </a:lnTo>
                <a:cubicBezTo>
                  <a:pt x="886256" y="441258"/>
                  <a:pt x="885463" y="440464"/>
                  <a:pt x="885463" y="440464"/>
                </a:cubicBezTo>
                <a:lnTo>
                  <a:pt x="883422" y="440238"/>
                </a:lnTo>
                <a:lnTo>
                  <a:pt x="878095" y="440691"/>
                </a:lnTo>
                <a:close/>
                <a:moveTo>
                  <a:pt x="892377" y="422102"/>
                </a:moveTo>
                <a:lnTo>
                  <a:pt x="893397" y="420629"/>
                </a:lnTo>
                <a:lnTo>
                  <a:pt x="893624" y="419949"/>
                </a:lnTo>
                <a:lnTo>
                  <a:pt x="893057" y="419042"/>
                </a:lnTo>
                <a:lnTo>
                  <a:pt x="891017" y="417795"/>
                </a:lnTo>
                <a:lnTo>
                  <a:pt x="888976" y="418815"/>
                </a:lnTo>
                <a:lnTo>
                  <a:pt x="884216" y="422782"/>
                </a:lnTo>
                <a:lnTo>
                  <a:pt x="884782" y="423689"/>
                </a:lnTo>
                <a:lnTo>
                  <a:pt x="886143" y="424709"/>
                </a:lnTo>
                <a:lnTo>
                  <a:pt x="892263" y="422102"/>
                </a:lnTo>
                <a:close/>
                <a:moveTo>
                  <a:pt x="913119" y="402040"/>
                </a:moveTo>
                <a:lnTo>
                  <a:pt x="913572" y="403513"/>
                </a:lnTo>
                <a:lnTo>
                  <a:pt x="914026" y="404420"/>
                </a:lnTo>
                <a:lnTo>
                  <a:pt x="914479" y="404760"/>
                </a:lnTo>
                <a:lnTo>
                  <a:pt x="916293" y="403400"/>
                </a:lnTo>
                <a:lnTo>
                  <a:pt x="918106" y="404193"/>
                </a:lnTo>
                <a:lnTo>
                  <a:pt x="922753" y="408727"/>
                </a:lnTo>
                <a:lnTo>
                  <a:pt x="931254" y="410201"/>
                </a:lnTo>
                <a:lnTo>
                  <a:pt x="934655" y="410201"/>
                </a:lnTo>
                <a:cubicBezTo>
                  <a:pt x="934655" y="410201"/>
                  <a:pt x="941342" y="414508"/>
                  <a:pt x="941342" y="414508"/>
                </a:cubicBezTo>
                <a:lnTo>
                  <a:pt x="944516" y="416208"/>
                </a:lnTo>
                <a:lnTo>
                  <a:pt x="946670" y="417002"/>
                </a:lnTo>
                <a:lnTo>
                  <a:pt x="949957" y="417228"/>
                </a:lnTo>
                <a:lnTo>
                  <a:pt x="956644" y="416775"/>
                </a:lnTo>
                <a:lnTo>
                  <a:pt x="961178" y="416775"/>
                </a:lnTo>
                <a:cubicBezTo>
                  <a:pt x="961178" y="416775"/>
                  <a:pt x="968546" y="416208"/>
                  <a:pt x="968546" y="416208"/>
                </a:cubicBezTo>
                <a:lnTo>
                  <a:pt x="969679" y="415868"/>
                </a:lnTo>
                <a:lnTo>
                  <a:pt x="970246" y="414848"/>
                </a:lnTo>
                <a:lnTo>
                  <a:pt x="970246" y="413261"/>
                </a:lnTo>
                <a:cubicBezTo>
                  <a:pt x="970246" y="413261"/>
                  <a:pt x="970472" y="412354"/>
                  <a:pt x="970472" y="412354"/>
                </a:cubicBezTo>
                <a:lnTo>
                  <a:pt x="971039" y="412014"/>
                </a:lnTo>
                <a:lnTo>
                  <a:pt x="971379" y="411334"/>
                </a:lnTo>
                <a:lnTo>
                  <a:pt x="971946" y="407594"/>
                </a:lnTo>
                <a:lnTo>
                  <a:pt x="971946" y="404760"/>
                </a:lnTo>
                <a:cubicBezTo>
                  <a:pt x="971946" y="404760"/>
                  <a:pt x="971606" y="403400"/>
                  <a:pt x="971606" y="403400"/>
                </a:cubicBezTo>
                <a:lnTo>
                  <a:pt x="970246" y="400000"/>
                </a:lnTo>
                <a:lnTo>
                  <a:pt x="970019" y="398980"/>
                </a:lnTo>
                <a:lnTo>
                  <a:pt x="970472" y="396826"/>
                </a:lnTo>
                <a:lnTo>
                  <a:pt x="971152" y="395239"/>
                </a:lnTo>
                <a:lnTo>
                  <a:pt x="969226" y="391045"/>
                </a:lnTo>
                <a:lnTo>
                  <a:pt x="967639" y="389118"/>
                </a:lnTo>
                <a:lnTo>
                  <a:pt x="965939" y="385718"/>
                </a:lnTo>
                <a:lnTo>
                  <a:pt x="962651" y="382431"/>
                </a:lnTo>
                <a:lnTo>
                  <a:pt x="955511" y="376990"/>
                </a:lnTo>
                <a:lnTo>
                  <a:pt x="951997" y="374837"/>
                </a:lnTo>
                <a:lnTo>
                  <a:pt x="947463" y="373477"/>
                </a:lnTo>
                <a:lnTo>
                  <a:pt x="942816" y="373137"/>
                </a:lnTo>
                <a:lnTo>
                  <a:pt x="939302" y="373477"/>
                </a:lnTo>
                <a:lnTo>
                  <a:pt x="926607" y="377670"/>
                </a:lnTo>
                <a:lnTo>
                  <a:pt x="922867" y="380391"/>
                </a:lnTo>
                <a:lnTo>
                  <a:pt x="920827" y="381524"/>
                </a:lnTo>
                <a:lnTo>
                  <a:pt x="917313" y="385378"/>
                </a:lnTo>
                <a:lnTo>
                  <a:pt x="917313" y="387985"/>
                </a:lnTo>
                <a:cubicBezTo>
                  <a:pt x="917313" y="387985"/>
                  <a:pt x="916179" y="390705"/>
                  <a:pt x="916179" y="390705"/>
                </a:cubicBezTo>
                <a:lnTo>
                  <a:pt x="913912" y="391612"/>
                </a:lnTo>
                <a:lnTo>
                  <a:pt x="912099" y="391952"/>
                </a:lnTo>
                <a:lnTo>
                  <a:pt x="908359" y="396939"/>
                </a:lnTo>
                <a:lnTo>
                  <a:pt x="907678" y="398753"/>
                </a:lnTo>
                <a:lnTo>
                  <a:pt x="907678" y="399886"/>
                </a:lnTo>
                <a:cubicBezTo>
                  <a:pt x="907678" y="399886"/>
                  <a:pt x="907792" y="401246"/>
                  <a:pt x="907792" y="401246"/>
                </a:cubicBezTo>
                <a:lnTo>
                  <a:pt x="908472" y="401700"/>
                </a:lnTo>
                <a:lnTo>
                  <a:pt x="911986" y="401246"/>
                </a:lnTo>
                <a:lnTo>
                  <a:pt x="912892" y="402040"/>
                </a:lnTo>
                <a:close/>
                <a:moveTo>
                  <a:pt x="924680" y="420969"/>
                </a:moveTo>
                <a:lnTo>
                  <a:pt x="931594" y="422896"/>
                </a:lnTo>
                <a:lnTo>
                  <a:pt x="933408" y="423122"/>
                </a:lnTo>
                <a:lnTo>
                  <a:pt x="934315" y="422896"/>
                </a:lnTo>
                <a:lnTo>
                  <a:pt x="934995" y="422329"/>
                </a:lnTo>
                <a:lnTo>
                  <a:pt x="934995" y="421422"/>
                </a:lnTo>
                <a:cubicBezTo>
                  <a:pt x="934995" y="421422"/>
                  <a:pt x="933408" y="419382"/>
                  <a:pt x="933408" y="419382"/>
                </a:cubicBezTo>
                <a:lnTo>
                  <a:pt x="930234" y="417115"/>
                </a:lnTo>
                <a:lnTo>
                  <a:pt x="927174" y="417115"/>
                </a:lnTo>
                <a:cubicBezTo>
                  <a:pt x="927174" y="417115"/>
                  <a:pt x="925474" y="418022"/>
                  <a:pt x="925474" y="418022"/>
                </a:cubicBezTo>
                <a:lnTo>
                  <a:pt x="924907" y="418815"/>
                </a:lnTo>
                <a:lnTo>
                  <a:pt x="923320" y="419495"/>
                </a:lnTo>
                <a:lnTo>
                  <a:pt x="923660" y="420062"/>
                </a:lnTo>
                <a:lnTo>
                  <a:pt x="924794" y="420855"/>
                </a:lnTo>
                <a:close/>
                <a:moveTo>
                  <a:pt x="1046074" y="420969"/>
                </a:moveTo>
                <a:lnTo>
                  <a:pt x="1051969" y="420742"/>
                </a:lnTo>
                <a:lnTo>
                  <a:pt x="1054235" y="420175"/>
                </a:lnTo>
                <a:lnTo>
                  <a:pt x="1058089" y="418362"/>
                </a:lnTo>
                <a:lnTo>
                  <a:pt x="1059449" y="417115"/>
                </a:lnTo>
                <a:lnTo>
                  <a:pt x="1059449" y="415868"/>
                </a:lnTo>
                <a:cubicBezTo>
                  <a:pt x="1059449" y="415868"/>
                  <a:pt x="1059449" y="414508"/>
                  <a:pt x="1059449" y="414508"/>
                </a:cubicBezTo>
                <a:lnTo>
                  <a:pt x="1058996" y="413034"/>
                </a:lnTo>
                <a:lnTo>
                  <a:pt x="1059563" y="412468"/>
                </a:lnTo>
                <a:lnTo>
                  <a:pt x="1061150" y="412808"/>
                </a:lnTo>
                <a:lnTo>
                  <a:pt x="1062283" y="412354"/>
                </a:lnTo>
                <a:lnTo>
                  <a:pt x="1063076" y="411221"/>
                </a:lnTo>
                <a:lnTo>
                  <a:pt x="1063870" y="410654"/>
                </a:lnTo>
                <a:lnTo>
                  <a:pt x="1064663" y="410654"/>
                </a:lnTo>
                <a:cubicBezTo>
                  <a:pt x="1064663" y="410654"/>
                  <a:pt x="1065343" y="411674"/>
                  <a:pt x="1065343" y="411674"/>
                </a:cubicBezTo>
                <a:lnTo>
                  <a:pt x="1065797" y="413941"/>
                </a:lnTo>
                <a:lnTo>
                  <a:pt x="1066477" y="414848"/>
                </a:lnTo>
                <a:lnTo>
                  <a:pt x="1067950" y="413715"/>
                </a:lnTo>
                <a:lnTo>
                  <a:pt x="1069877" y="409861"/>
                </a:lnTo>
                <a:lnTo>
                  <a:pt x="1072938" y="408501"/>
                </a:lnTo>
                <a:lnTo>
                  <a:pt x="1073844" y="408501"/>
                </a:lnTo>
                <a:cubicBezTo>
                  <a:pt x="1073844" y="408501"/>
                  <a:pt x="1074978" y="409747"/>
                  <a:pt x="1074978" y="409747"/>
                </a:cubicBezTo>
                <a:lnTo>
                  <a:pt x="1076905" y="410541"/>
                </a:lnTo>
                <a:lnTo>
                  <a:pt x="1076225" y="412354"/>
                </a:lnTo>
                <a:lnTo>
                  <a:pt x="1074184" y="415755"/>
                </a:lnTo>
                <a:lnTo>
                  <a:pt x="1072938" y="418248"/>
                </a:lnTo>
                <a:lnTo>
                  <a:pt x="1072484" y="419949"/>
                </a:lnTo>
                <a:lnTo>
                  <a:pt x="1072484" y="421195"/>
                </a:lnTo>
                <a:cubicBezTo>
                  <a:pt x="1072484" y="421195"/>
                  <a:pt x="1073618" y="422556"/>
                  <a:pt x="1073618" y="422556"/>
                </a:cubicBezTo>
                <a:lnTo>
                  <a:pt x="1075205" y="423236"/>
                </a:lnTo>
                <a:lnTo>
                  <a:pt x="1083706" y="423462"/>
                </a:lnTo>
                <a:lnTo>
                  <a:pt x="1092207" y="424256"/>
                </a:lnTo>
                <a:lnTo>
                  <a:pt x="1096854" y="422896"/>
                </a:lnTo>
                <a:lnTo>
                  <a:pt x="1104448" y="423802"/>
                </a:lnTo>
                <a:lnTo>
                  <a:pt x="1109095" y="423802"/>
                </a:lnTo>
                <a:cubicBezTo>
                  <a:pt x="1109095" y="423802"/>
                  <a:pt x="1111249" y="423462"/>
                  <a:pt x="1111249" y="423462"/>
                </a:cubicBezTo>
                <a:lnTo>
                  <a:pt x="1109889" y="420515"/>
                </a:lnTo>
                <a:lnTo>
                  <a:pt x="1111475" y="420515"/>
                </a:lnTo>
                <a:cubicBezTo>
                  <a:pt x="1111475" y="420515"/>
                  <a:pt x="1117936" y="422442"/>
                  <a:pt x="1117936" y="422442"/>
                </a:cubicBezTo>
                <a:lnTo>
                  <a:pt x="1120543" y="421422"/>
                </a:lnTo>
                <a:lnTo>
                  <a:pt x="1122583" y="421195"/>
                </a:lnTo>
                <a:lnTo>
                  <a:pt x="1125757" y="423009"/>
                </a:lnTo>
                <a:lnTo>
                  <a:pt x="1128817" y="423009"/>
                </a:lnTo>
                <a:cubicBezTo>
                  <a:pt x="1128817" y="423009"/>
                  <a:pt x="1134258" y="421422"/>
                  <a:pt x="1134258" y="421422"/>
                </a:cubicBezTo>
                <a:lnTo>
                  <a:pt x="1134938" y="420969"/>
                </a:lnTo>
                <a:lnTo>
                  <a:pt x="1135392" y="420062"/>
                </a:lnTo>
                <a:lnTo>
                  <a:pt x="1135732" y="418588"/>
                </a:lnTo>
                <a:lnTo>
                  <a:pt x="1136412" y="418588"/>
                </a:lnTo>
                <a:cubicBezTo>
                  <a:pt x="1136412" y="418588"/>
                  <a:pt x="1138565" y="421082"/>
                  <a:pt x="1138565" y="421082"/>
                </a:cubicBezTo>
                <a:lnTo>
                  <a:pt x="1141172" y="422216"/>
                </a:lnTo>
                <a:lnTo>
                  <a:pt x="1142872" y="422216"/>
                </a:lnTo>
                <a:cubicBezTo>
                  <a:pt x="1142872" y="422216"/>
                  <a:pt x="1143779" y="421876"/>
                  <a:pt x="1143779" y="421876"/>
                </a:cubicBezTo>
                <a:lnTo>
                  <a:pt x="1144346" y="418362"/>
                </a:lnTo>
                <a:lnTo>
                  <a:pt x="1145366" y="418362"/>
                </a:lnTo>
                <a:cubicBezTo>
                  <a:pt x="1145366" y="418362"/>
                  <a:pt x="1147293" y="420062"/>
                  <a:pt x="1147293" y="420062"/>
                </a:cubicBezTo>
                <a:lnTo>
                  <a:pt x="1149333" y="421195"/>
                </a:lnTo>
                <a:lnTo>
                  <a:pt x="1152394" y="422216"/>
                </a:lnTo>
                <a:lnTo>
                  <a:pt x="1157381" y="422669"/>
                </a:lnTo>
                <a:lnTo>
                  <a:pt x="1161121" y="422329"/>
                </a:lnTo>
                <a:lnTo>
                  <a:pt x="1168829" y="420175"/>
                </a:lnTo>
                <a:lnTo>
                  <a:pt x="1173816" y="420175"/>
                </a:lnTo>
                <a:cubicBezTo>
                  <a:pt x="1173816" y="420175"/>
                  <a:pt x="1175630" y="419269"/>
                  <a:pt x="1175630" y="419269"/>
                </a:cubicBezTo>
                <a:lnTo>
                  <a:pt x="1178123" y="416208"/>
                </a:lnTo>
                <a:lnTo>
                  <a:pt x="1178463" y="415528"/>
                </a:lnTo>
                <a:lnTo>
                  <a:pt x="1179483" y="411334"/>
                </a:lnTo>
                <a:lnTo>
                  <a:pt x="1179030" y="409747"/>
                </a:lnTo>
                <a:lnTo>
                  <a:pt x="1176536" y="408274"/>
                </a:lnTo>
                <a:lnTo>
                  <a:pt x="1176083" y="407707"/>
                </a:lnTo>
                <a:lnTo>
                  <a:pt x="1175403" y="405780"/>
                </a:lnTo>
                <a:lnTo>
                  <a:pt x="1175856" y="405327"/>
                </a:lnTo>
                <a:lnTo>
                  <a:pt x="1178236" y="406007"/>
                </a:lnTo>
                <a:lnTo>
                  <a:pt x="1182090" y="408501"/>
                </a:lnTo>
                <a:lnTo>
                  <a:pt x="1183337" y="409067"/>
                </a:lnTo>
                <a:lnTo>
                  <a:pt x="1184471" y="409067"/>
                </a:lnTo>
                <a:cubicBezTo>
                  <a:pt x="1184471" y="409067"/>
                  <a:pt x="1184811" y="410314"/>
                  <a:pt x="1184811" y="410314"/>
                </a:cubicBezTo>
                <a:lnTo>
                  <a:pt x="1184244" y="412808"/>
                </a:lnTo>
                <a:lnTo>
                  <a:pt x="1184244" y="414508"/>
                </a:lnTo>
                <a:cubicBezTo>
                  <a:pt x="1184244" y="414508"/>
                  <a:pt x="1185377" y="417228"/>
                  <a:pt x="1185377" y="417228"/>
                </a:cubicBezTo>
                <a:lnTo>
                  <a:pt x="1186964" y="419269"/>
                </a:lnTo>
                <a:lnTo>
                  <a:pt x="1187984" y="420062"/>
                </a:lnTo>
                <a:lnTo>
                  <a:pt x="1191951" y="421649"/>
                </a:lnTo>
                <a:lnTo>
                  <a:pt x="1193765" y="421876"/>
                </a:lnTo>
                <a:lnTo>
                  <a:pt x="1198525" y="421422"/>
                </a:lnTo>
                <a:lnTo>
                  <a:pt x="1205666" y="423689"/>
                </a:lnTo>
                <a:lnTo>
                  <a:pt x="1208273" y="424142"/>
                </a:lnTo>
                <a:lnTo>
                  <a:pt x="1210994" y="423916"/>
                </a:lnTo>
                <a:lnTo>
                  <a:pt x="1215074" y="422782"/>
                </a:lnTo>
                <a:lnTo>
                  <a:pt x="1220515" y="420515"/>
                </a:lnTo>
                <a:lnTo>
                  <a:pt x="1222895" y="419949"/>
                </a:lnTo>
                <a:lnTo>
                  <a:pt x="1242277" y="419269"/>
                </a:lnTo>
                <a:lnTo>
                  <a:pt x="1242617" y="419269"/>
                </a:lnTo>
                <a:cubicBezTo>
                  <a:pt x="1242617" y="419269"/>
                  <a:pt x="1243524" y="415982"/>
                  <a:pt x="1243524" y="415982"/>
                </a:cubicBezTo>
                <a:lnTo>
                  <a:pt x="1243751" y="413941"/>
                </a:lnTo>
                <a:lnTo>
                  <a:pt x="1243751" y="411901"/>
                </a:lnTo>
                <a:cubicBezTo>
                  <a:pt x="1243751" y="411901"/>
                  <a:pt x="1244091" y="410541"/>
                  <a:pt x="1244091" y="410541"/>
                </a:cubicBezTo>
                <a:lnTo>
                  <a:pt x="1244998" y="409861"/>
                </a:lnTo>
                <a:lnTo>
                  <a:pt x="1244204" y="408501"/>
                </a:lnTo>
                <a:lnTo>
                  <a:pt x="1241597" y="406347"/>
                </a:lnTo>
                <a:lnTo>
                  <a:pt x="1240917" y="405214"/>
                </a:lnTo>
                <a:lnTo>
                  <a:pt x="1242164" y="404987"/>
                </a:lnTo>
                <a:lnTo>
                  <a:pt x="1243977" y="405554"/>
                </a:lnTo>
                <a:lnTo>
                  <a:pt x="1249305" y="408274"/>
                </a:lnTo>
                <a:lnTo>
                  <a:pt x="1258259" y="406234"/>
                </a:lnTo>
                <a:lnTo>
                  <a:pt x="1260413" y="404534"/>
                </a:lnTo>
                <a:lnTo>
                  <a:pt x="1259166" y="402720"/>
                </a:lnTo>
                <a:lnTo>
                  <a:pt x="1257806" y="401360"/>
                </a:lnTo>
                <a:lnTo>
                  <a:pt x="1254972" y="400000"/>
                </a:lnTo>
                <a:lnTo>
                  <a:pt x="1253612" y="400000"/>
                </a:lnTo>
                <a:cubicBezTo>
                  <a:pt x="1253612" y="400000"/>
                  <a:pt x="1247378" y="401360"/>
                  <a:pt x="1247378" y="401360"/>
                </a:cubicBezTo>
                <a:lnTo>
                  <a:pt x="1245338" y="401360"/>
                </a:lnTo>
                <a:cubicBezTo>
                  <a:pt x="1245338" y="401360"/>
                  <a:pt x="1242731" y="400906"/>
                  <a:pt x="1242731" y="400906"/>
                </a:cubicBezTo>
                <a:lnTo>
                  <a:pt x="1240237" y="399546"/>
                </a:lnTo>
                <a:lnTo>
                  <a:pt x="1240690" y="398753"/>
                </a:lnTo>
                <a:lnTo>
                  <a:pt x="1248511" y="395806"/>
                </a:lnTo>
                <a:lnTo>
                  <a:pt x="1255539" y="392179"/>
                </a:lnTo>
                <a:lnTo>
                  <a:pt x="1258146" y="389458"/>
                </a:lnTo>
                <a:lnTo>
                  <a:pt x="1258146" y="387872"/>
                </a:lnTo>
                <a:cubicBezTo>
                  <a:pt x="1258146" y="387872"/>
                  <a:pt x="1256559" y="383904"/>
                  <a:pt x="1256559" y="383904"/>
                </a:cubicBezTo>
                <a:lnTo>
                  <a:pt x="1255085" y="381071"/>
                </a:lnTo>
                <a:lnTo>
                  <a:pt x="1253499" y="380504"/>
                </a:lnTo>
                <a:lnTo>
                  <a:pt x="1246131" y="380277"/>
                </a:lnTo>
                <a:lnTo>
                  <a:pt x="1242844" y="379711"/>
                </a:lnTo>
                <a:lnTo>
                  <a:pt x="1242277" y="379257"/>
                </a:lnTo>
                <a:lnTo>
                  <a:pt x="1245564" y="376990"/>
                </a:lnTo>
                <a:lnTo>
                  <a:pt x="1245564" y="376084"/>
                </a:lnTo>
                <a:cubicBezTo>
                  <a:pt x="1245564" y="376084"/>
                  <a:pt x="1244884" y="375177"/>
                  <a:pt x="1244884" y="375177"/>
                </a:cubicBezTo>
                <a:lnTo>
                  <a:pt x="1241484" y="373023"/>
                </a:lnTo>
                <a:lnTo>
                  <a:pt x="1237290" y="372456"/>
                </a:lnTo>
                <a:lnTo>
                  <a:pt x="1227656" y="372456"/>
                </a:lnTo>
                <a:cubicBezTo>
                  <a:pt x="1227656" y="372456"/>
                  <a:pt x="1225162" y="371776"/>
                  <a:pt x="1225162" y="371776"/>
                </a:cubicBezTo>
                <a:lnTo>
                  <a:pt x="1224142" y="371323"/>
                </a:lnTo>
                <a:lnTo>
                  <a:pt x="1223802" y="370643"/>
                </a:lnTo>
                <a:lnTo>
                  <a:pt x="1224708" y="368376"/>
                </a:lnTo>
                <a:lnTo>
                  <a:pt x="1222328" y="367469"/>
                </a:lnTo>
                <a:lnTo>
                  <a:pt x="1214621" y="365769"/>
                </a:lnTo>
                <a:lnTo>
                  <a:pt x="1204306" y="364182"/>
                </a:lnTo>
                <a:lnTo>
                  <a:pt x="1200226" y="364182"/>
                </a:lnTo>
                <a:cubicBezTo>
                  <a:pt x="1200226" y="364182"/>
                  <a:pt x="1196145" y="364749"/>
                  <a:pt x="1196145" y="364749"/>
                </a:cubicBezTo>
                <a:lnTo>
                  <a:pt x="1185151" y="367583"/>
                </a:lnTo>
                <a:lnTo>
                  <a:pt x="1182204" y="367809"/>
                </a:lnTo>
                <a:lnTo>
                  <a:pt x="1171776" y="364976"/>
                </a:lnTo>
                <a:lnTo>
                  <a:pt x="1167922" y="364749"/>
                </a:lnTo>
                <a:lnTo>
                  <a:pt x="1166222" y="366562"/>
                </a:lnTo>
                <a:lnTo>
                  <a:pt x="1163955" y="367356"/>
                </a:lnTo>
                <a:lnTo>
                  <a:pt x="1154207" y="372230"/>
                </a:lnTo>
                <a:lnTo>
                  <a:pt x="1151260" y="372230"/>
                </a:lnTo>
                <a:cubicBezTo>
                  <a:pt x="1151260" y="372230"/>
                  <a:pt x="1146386" y="372570"/>
                  <a:pt x="1146386" y="372570"/>
                </a:cubicBezTo>
                <a:lnTo>
                  <a:pt x="1138452" y="375857"/>
                </a:lnTo>
                <a:lnTo>
                  <a:pt x="1134145" y="375517"/>
                </a:lnTo>
                <a:lnTo>
                  <a:pt x="1126097" y="377784"/>
                </a:lnTo>
                <a:lnTo>
                  <a:pt x="1124170" y="378917"/>
                </a:lnTo>
                <a:lnTo>
                  <a:pt x="1127571" y="381638"/>
                </a:lnTo>
                <a:lnTo>
                  <a:pt x="1126664" y="383678"/>
                </a:lnTo>
                <a:lnTo>
                  <a:pt x="1120883" y="383224"/>
                </a:lnTo>
                <a:lnTo>
                  <a:pt x="1116803" y="381864"/>
                </a:lnTo>
                <a:lnTo>
                  <a:pt x="1114536" y="380617"/>
                </a:lnTo>
                <a:lnTo>
                  <a:pt x="1108982" y="379371"/>
                </a:lnTo>
                <a:lnTo>
                  <a:pt x="1099914" y="373703"/>
                </a:lnTo>
                <a:lnTo>
                  <a:pt x="1097760" y="374837"/>
                </a:lnTo>
                <a:lnTo>
                  <a:pt x="1094133" y="379597"/>
                </a:lnTo>
                <a:lnTo>
                  <a:pt x="1093453" y="379257"/>
                </a:lnTo>
                <a:lnTo>
                  <a:pt x="1091980" y="376877"/>
                </a:lnTo>
                <a:lnTo>
                  <a:pt x="1090166" y="375630"/>
                </a:lnTo>
                <a:lnTo>
                  <a:pt x="1080532" y="378464"/>
                </a:lnTo>
                <a:lnTo>
                  <a:pt x="1073051" y="372456"/>
                </a:lnTo>
                <a:lnTo>
                  <a:pt x="1071464" y="371890"/>
                </a:lnTo>
                <a:lnTo>
                  <a:pt x="1069991" y="371890"/>
                </a:lnTo>
                <a:cubicBezTo>
                  <a:pt x="1069991" y="371890"/>
                  <a:pt x="1068630" y="372343"/>
                  <a:pt x="1068630" y="372343"/>
                </a:cubicBezTo>
                <a:lnTo>
                  <a:pt x="1067270" y="373363"/>
                </a:lnTo>
                <a:lnTo>
                  <a:pt x="1067044" y="374950"/>
                </a:lnTo>
                <a:lnTo>
                  <a:pt x="1067950" y="377217"/>
                </a:lnTo>
                <a:lnTo>
                  <a:pt x="1068290" y="378804"/>
                </a:lnTo>
                <a:lnTo>
                  <a:pt x="1067610" y="380504"/>
                </a:lnTo>
                <a:lnTo>
                  <a:pt x="1067044" y="381071"/>
                </a:lnTo>
                <a:lnTo>
                  <a:pt x="1066023" y="381071"/>
                </a:lnTo>
                <a:cubicBezTo>
                  <a:pt x="1066023" y="381071"/>
                  <a:pt x="1058543" y="376084"/>
                  <a:pt x="1058543" y="376084"/>
                </a:cubicBezTo>
                <a:lnTo>
                  <a:pt x="1057409" y="375744"/>
                </a:lnTo>
                <a:lnTo>
                  <a:pt x="1051062" y="376084"/>
                </a:lnTo>
                <a:lnTo>
                  <a:pt x="1051515" y="375290"/>
                </a:lnTo>
                <a:lnTo>
                  <a:pt x="1056956" y="372456"/>
                </a:lnTo>
                <a:lnTo>
                  <a:pt x="1059109" y="370076"/>
                </a:lnTo>
                <a:lnTo>
                  <a:pt x="1060129" y="368376"/>
                </a:lnTo>
                <a:lnTo>
                  <a:pt x="1060129" y="367243"/>
                </a:lnTo>
                <a:cubicBezTo>
                  <a:pt x="1060129" y="367243"/>
                  <a:pt x="1058656" y="365769"/>
                  <a:pt x="1058656" y="365769"/>
                </a:cubicBezTo>
                <a:lnTo>
                  <a:pt x="1053895" y="362935"/>
                </a:lnTo>
                <a:lnTo>
                  <a:pt x="1051062" y="363502"/>
                </a:lnTo>
                <a:lnTo>
                  <a:pt x="1050155" y="363049"/>
                </a:lnTo>
                <a:lnTo>
                  <a:pt x="1048115" y="359875"/>
                </a:lnTo>
                <a:lnTo>
                  <a:pt x="1045621" y="357948"/>
                </a:lnTo>
                <a:lnTo>
                  <a:pt x="1043127" y="357721"/>
                </a:lnTo>
                <a:lnTo>
                  <a:pt x="1040180" y="355001"/>
                </a:lnTo>
                <a:lnTo>
                  <a:pt x="1038594" y="353981"/>
                </a:lnTo>
                <a:lnTo>
                  <a:pt x="1029186" y="352961"/>
                </a:lnTo>
                <a:lnTo>
                  <a:pt x="1027372" y="351601"/>
                </a:lnTo>
                <a:lnTo>
                  <a:pt x="1022952" y="350014"/>
                </a:lnTo>
                <a:lnTo>
                  <a:pt x="1017625" y="349220"/>
                </a:lnTo>
                <a:lnTo>
                  <a:pt x="1015017" y="346500"/>
                </a:lnTo>
                <a:lnTo>
                  <a:pt x="1018078" y="346047"/>
                </a:lnTo>
                <a:lnTo>
                  <a:pt x="1026919" y="348087"/>
                </a:lnTo>
                <a:lnTo>
                  <a:pt x="1037460" y="349334"/>
                </a:lnTo>
                <a:lnTo>
                  <a:pt x="1056049" y="347860"/>
                </a:lnTo>
                <a:lnTo>
                  <a:pt x="1058429" y="346613"/>
                </a:lnTo>
                <a:lnTo>
                  <a:pt x="1059563" y="345593"/>
                </a:lnTo>
                <a:lnTo>
                  <a:pt x="1059903" y="344687"/>
                </a:lnTo>
                <a:lnTo>
                  <a:pt x="1058543" y="342760"/>
                </a:lnTo>
                <a:lnTo>
                  <a:pt x="1026352" y="336526"/>
                </a:lnTo>
                <a:lnTo>
                  <a:pt x="1016491" y="336072"/>
                </a:lnTo>
                <a:lnTo>
                  <a:pt x="1014791" y="335619"/>
                </a:lnTo>
                <a:lnTo>
                  <a:pt x="1014224" y="333692"/>
                </a:lnTo>
                <a:lnTo>
                  <a:pt x="1015131" y="333125"/>
                </a:lnTo>
                <a:lnTo>
                  <a:pt x="1016378" y="333125"/>
                </a:lnTo>
                <a:cubicBezTo>
                  <a:pt x="1016378" y="333125"/>
                  <a:pt x="1017851" y="333579"/>
                  <a:pt x="1017851" y="333579"/>
                </a:cubicBezTo>
                <a:lnTo>
                  <a:pt x="1026012" y="334372"/>
                </a:lnTo>
                <a:lnTo>
                  <a:pt x="1030999" y="335279"/>
                </a:lnTo>
                <a:lnTo>
                  <a:pt x="1032586" y="333805"/>
                </a:lnTo>
                <a:lnTo>
                  <a:pt x="1032359" y="332899"/>
                </a:lnTo>
                <a:lnTo>
                  <a:pt x="1031339" y="331652"/>
                </a:lnTo>
                <a:lnTo>
                  <a:pt x="1028619" y="329838"/>
                </a:lnTo>
                <a:lnTo>
                  <a:pt x="1020685" y="326098"/>
                </a:lnTo>
                <a:lnTo>
                  <a:pt x="1016944" y="325191"/>
                </a:lnTo>
                <a:lnTo>
                  <a:pt x="1011957" y="324964"/>
                </a:lnTo>
                <a:lnTo>
                  <a:pt x="1006970" y="325418"/>
                </a:lnTo>
                <a:lnTo>
                  <a:pt x="996542" y="328138"/>
                </a:lnTo>
                <a:lnTo>
                  <a:pt x="987928" y="328705"/>
                </a:lnTo>
                <a:lnTo>
                  <a:pt x="982260" y="327911"/>
                </a:lnTo>
                <a:lnTo>
                  <a:pt x="973533" y="334599"/>
                </a:lnTo>
                <a:lnTo>
                  <a:pt x="971266" y="335846"/>
                </a:lnTo>
                <a:lnTo>
                  <a:pt x="972286" y="333805"/>
                </a:lnTo>
                <a:lnTo>
                  <a:pt x="973533" y="332218"/>
                </a:lnTo>
                <a:lnTo>
                  <a:pt x="975800" y="330065"/>
                </a:lnTo>
                <a:lnTo>
                  <a:pt x="976933" y="327685"/>
                </a:lnTo>
                <a:lnTo>
                  <a:pt x="978180" y="325758"/>
                </a:lnTo>
                <a:lnTo>
                  <a:pt x="978407" y="324964"/>
                </a:lnTo>
                <a:lnTo>
                  <a:pt x="978407" y="323944"/>
                </a:lnTo>
                <a:cubicBezTo>
                  <a:pt x="978407" y="323944"/>
                  <a:pt x="977953" y="321791"/>
                  <a:pt x="977953" y="321791"/>
                </a:cubicBezTo>
                <a:lnTo>
                  <a:pt x="977613" y="321111"/>
                </a:lnTo>
                <a:lnTo>
                  <a:pt x="976706" y="320430"/>
                </a:lnTo>
                <a:lnTo>
                  <a:pt x="973759" y="319184"/>
                </a:lnTo>
                <a:lnTo>
                  <a:pt x="969906" y="316350"/>
                </a:lnTo>
                <a:lnTo>
                  <a:pt x="965712" y="314536"/>
                </a:lnTo>
                <a:lnTo>
                  <a:pt x="962878" y="314536"/>
                </a:lnTo>
                <a:cubicBezTo>
                  <a:pt x="962878" y="314536"/>
                  <a:pt x="959591" y="314990"/>
                  <a:pt x="959591" y="314990"/>
                </a:cubicBezTo>
                <a:lnTo>
                  <a:pt x="955737" y="314536"/>
                </a:lnTo>
                <a:lnTo>
                  <a:pt x="949163" y="312383"/>
                </a:lnTo>
                <a:lnTo>
                  <a:pt x="938735" y="309663"/>
                </a:lnTo>
                <a:lnTo>
                  <a:pt x="928307" y="307509"/>
                </a:lnTo>
                <a:lnTo>
                  <a:pt x="924000" y="307509"/>
                </a:lnTo>
                <a:cubicBezTo>
                  <a:pt x="924000" y="307509"/>
                  <a:pt x="919693" y="308189"/>
                  <a:pt x="919693" y="308189"/>
                </a:cubicBezTo>
                <a:lnTo>
                  <a:pt x="913232" y="310343"/>
                </a:lnTo>
                <a:lnTo>
                  <a:pt x="909719" y="311136"/>
                </a:lnTo>
                <a:lnTo>
                  <a:pt x="906998" y="311136"/>
                </a:lnTo>
                <a:cubicBezTo>
                  <a:pt x="906998" y="311136"/>
                  <a:pt x="905525" y="311929"/>
                  <a:pt x="905525" y="311929"/>
                </a:cubicBezTo>
                <a:lnTo>
                  <a:pt x="905298" y="313063"/>
                </a:lnTo>
                <a:lnTo>
                  <a:pt x="904391" y="314650"/>
                </a:lnTo>
                <a:lnTo>
                  <a:pt x="905298" y="315783"/>
                </a:lnTo>
                <a:lnTo>
                  <a:pt x="907565" y="317370"/>
                </a:lnTo>
                <a:lnTo>
                  <a:pt x="912212" y="319410"/>
                </a:lnTo>
                <a:lnTo>
                  <a:pt x="912892" y="319977"/>
                </a:lnTo>
                <a:lnTo>
                  <a:pt x="911872" y="320997"/>
                </a:lnTo>
                <a:lnTo>
                  <a:pt x="909039" y="321451"/>
                </a:lnTo>
                <a:lnTo>
                  <a:pt x="907225" y="321451"/>
                </a:lnTo>
                <a:cubicBezTo>
                  <a:pt x="907225" y="321451"/>
                  <a:pt x="903145" y="319637"/>
                  <a:pt x="903145" y="319637"/>
                </a:cubicBezTo>
                <a:lnTo>
                  <a:pt x="902691" y="320997"/>
                </a:lnTo>
                <a:lnTo>
                  <a:pt x="902691" y="321904"/>
                </a:lnTo>
                <a:cubicBezTo>
                  <a:pt x="902691" y="321904"/>
                  <a:pt x="903031" y="322584"/>
                  <a:pt x="903031" y="322584"/>
                </a:cubicBezTo>
                <a:lnTo>
                  <a:pt x="903711" y="323151"/>
                </a:lnTo>
                <a:lnTo>
                  <a:pt x="907905" y="324284"/>
                </a:lnTo>
                <a:lnTo>
                  <a:pt x="921620" y="330405"/>
                </a:lnTo>
                <a:lnTo>
                  <a:pt x="923660" y="330405"/>
                </a:lnTo>
                <a:cubicBezTo>
                  <a:pt x="923660" y="330405"/>
                  <a:pt x="928194" y="329725"/>
                  <a:pt x="928194" y="329725"/>
                </a:cubicBezTo>
                <a:lnTo>
                  <a:pt x="927287" y="330745"/>
                </a:lnTo>
                <a:lnTo>
                  <a:pt x="925361" y="331992"/>
                </a:lnTo>
                <a:lnTo>
                  <a:pt x="920827" y="333125"/>
                </a:lnTo>
                <a:lnTo>
                  <a:pt x="920260" y="334372"/>
                </a:lnTo>
                <a:lnTo>
                  <a:pt x="921960" y="336186"/>
                </a:lnTo>
                <a:lnTo>
                  <a:pt x="924340" y="337546"/>
                </a:lnTo>
                <a:lnTo>
                  <a:pt x="932388" y="339926"/>
                </a:lnTo>
                <a:lnTo>
                  <a:pt x="935902" y="344460"/>
                </a:lnTo>
                <a:lnTo>
                  <a:pt x="941569" y="344800"/>
                </a:lnTo>
                <a:lnTo>
                  <a:pt x="946896" y="343213"/>
                </a:lnTo>
                <a:lnTo>
                  <a:pt x="949957" y="342986"/>
                </a:lnTo>
                <a:lnTo>
                  <a:pt x="954150" y="343666"/>
                </a:lnTo>
                <a:lnTo>
                  <a:pt x="965032" y="344233"/>
                </a:lnTo>
                <a:lnTo>
                  <a:pt x="968886" y="344233"/>
                </a:lnTo>
                <a:cubicBezTo>
                  <a:pt x="968886" y="344233"/>
                  <a:pt x="969339" y="343326"/>
                  <a:pt x="969339" y="343326"/>
                </a:cubicBezTo>
                <a:lnTo>
                  <a:pt x="971039" y="342306"/>
                </a:lnTo>
                <a:lnTo>
                  <a:pt x="976140" y="340153"/>
                </a:lnTo>
                <a:lnTo>
                  <a:pt x="978520" y="339813"/>
                </a:lnTo>
                <a:lnTo>
                  <a:pt x="980560" y="340379"/>
                </a:lnTo>
                <a:lnTo>
                  <a:pt x="984867" y="346727"/>
                </a:lnTo>
                <a:lnTo>
                  <a:pt x="988381" y="351261"/>
                </a:lnTo>
                <a:lnTo>
                  <a:pt x="993142" y="357041"/>
                </a:lnTo>
                <a:lnTo>
                  <a:pt x="996542" y="360215"/>
                </a:lnTo>
                <a:lnTo>
                  <a:pt x="999036" y="363275"/>
                </a:lnTo>
                <a:lnTo>
                  <a:pt x="999943" y="365542"/>
                </a:lnTo>
                <a:lnTo>
                  <a:pt x="1000849" y="368716"/>
                </a:lnTo>
                <a:lnTo>
                  <a:pt x="1001416" y="371890"/>
                </a:lnTo>
                <a:lnTo>
                  <a:pt x="1001189" y="372910"/>
                </a:lnTo>
                <a:lnTo>
                  <a:pt x="1000623" y="373930"/>
                </a:lnTo>
                <a:lnTo>
                  <a:pt x="996089" y="379824"/>
                </a:lnTo>
                <a:lnTo>
                  <a:pt x="994388" y="383111"/>
                </a:lnTo>
                <a:lnTo>
                  <a:pt x="994048" y="384131"/>
                </a:lnTo>
                <a:lnTo>
                  <a:pt x="994048" y="385718"/>
                </a:lnTo>
                <a:cubicBezTo>
                  <a:pt x="994048" y="385718"/>
                  <a:pt x="994502" y="387872"/>
                  <a:pt x="994502" y="387872"/>
                </a:cubicBezTo>
                <a:lnTo>
                  <a:pt x="994842" y="389345"/>
                </a:lnTo>
                <a:lnTo>
                  <a:pt x="995749" y="390819"/>
                </a:lnTo>
                <a:lnTo>
                  <a:pt x="998582" y="392972"/>
                </a:lnTo>
                <a:lnTo>
                  <a:pt x="1001303" y="395579"/>
                </a:lnTo>
                <a:lnTo>
                  <a:pt x="1001643" y="396599"/>
                </a:lnTo>
                <a:lnTo>
                  <a:pt x="999489" y="397846"/>
                </a:lnTo>
                <a:lnTo>
                  <a:pt x="999262" y="398753"/>
                </a:lnTo>
                <a:lnTo>
                  <a:pt x="1000736" y="403287"/>
                </a:lnTo>
                <a:lnTo>
                  <a:pt x="1003570" y="410088"/>
                </a:lnTo>
                <a:lnTo>
                  <a:pt x="1005383" y="412241"/>
                </a:lnTo>
                <a:lnTo>
                  <a:pt x="1009577" y="414168"/>
                </a:lnTo>
                <a:lnTo>
                  <a:pt x="1011957" y="416095"/>
                </a:lnTo>
                <a:lnTo>
                  <a:pt x="1012751" y="416322"/>
                </a:lnTo>
                <a:lnTo>
                  <a:pt x="1016151" y="415641"/>
                </a:lnTo>
                <a:lnTo>
                  <a:pt x="1019665" y="416548"/>
                </a:lnTo>
                <a:lnTo>
                  <a:pt x="1020345" y="416322"/>
                </a:lnTo>
                <a:lnTo>
                  <a:pt x="1019778" y="413715"/>
                </a:lnTo>
                <a:lnTo>
                  <a:pt x="1020458" y="412581"/>
                </a:lnTo>
                <a:lnTo>
                  <a:pt x="1025559" y="408954"/>
                </a:lnTo>
                <a:lnTo>
                  <a:pt x="1025559" y="409634"/>
                </a:lnTo>
                <a:cubicBezTo>
                  <a:pt x="1025559" y="409634"/>
                  <a:pt x="1023972" y="412128"/>
                  <a:pt x="1023972" y="412128"/>
                </a:cubicBezTo>
                <a:lnTo>
                  <a:pt x="1023745" y="413488"/>
                </a:lnTo>
                <a:lnTo>
                  <a:pt x="1027486" y="414281"/>
                </a:lnTo>
                <a:lnTo>
                  <a:pt x="1032246" y="417908"/>
                </a:lnTo>
                <a:lnTo>
                  <a:pt x="1036213" y="417908"/>
                </a:lnTo>
                <a:cubicBezTo>
                  <a:pt x="1036213" y="417908"/>
                  <a:pt x="1043354" y="420175"/>
                  <a:pt x="1043354" y="420175"/>
                </a:cubicBezTo>
                <a:lnTo>
                  <a:pt x="1046868" y="420742"/>
                </a:lnTo>
                <a:close/>
                <a:moveTo>
                  <a:pt x="943949" y="362709"/>
                </a:moveTo>
                <a:lnTo>
                  <a:pt x="944289" y="364409"/>
                </a:lnTo>
                <a:lnTo>
                  <a:pt x="944856" y="365769"/>
                </a:lnTo>
                <a:lnTo>
                  <a:pt x="945536" y="366789"/>
                </a:lnTo>
                <a:lnTo>
                  <a:pt x="948143" y="367696"/>
                </a:lnTo>
                <a:lnTo>
                  <a:pt x="950183" y="367696"/>
                </a:lnTo>
                <a:cubicBezTo>
                  <a:pt x="950183" y="367696"/>
                  <a:pt x="954264" y="366902"/>
                  <a:pt x="954264" y="366902"/>
                </a:cubicBezTo>
                <a:lnTo>
                  <a:pt x="954831" y="366449"/>
                </a:lnTo>
                <a:lnTo>
                  <a:pt x="954831" y="365882"/>
                </a:lnTo>
                <a:cubicBezTo>
                  <a:pt x="954831" y="365882"/>
                  <a:pt x="954264" y="364182"/>
                  <a:pt x="954264" y="364182"/>
                </a:cubicBezTo>
                <a:lnTo>
                  <a:pt x="952564" y="361575"/>
                </a:lnTo>
                <a:lnTo>
                  <a:pt x="951997" y="360102"/>
                </a:lnTo>
                <a:lnTo>
                  <a:pt x="951430" y="357608"/>
                </a:lnTo>
                <a:lnTo>
                  <a:pt x="950863" y="356701"/>
                </a:lnTo>
                <a:lnTo>
                  <a:pt x="950070" y="356475"/>
                </a:lnTo>
                <a:lnTo>
                  <a:pt x="945876" y="358288"/>
                </a:lnTo>
                <a:lnTo>
                  <a:pt x="943949" y="358288"/>
                </a:lnTo>
                <a:cubicBezTo>
                  <a:pt x="943949" y="358288"/>
                  <a:pt x="943043" y="358855"/>
                  <a:pt x="943043" y="358855"/>
                </a:cubicBezTo>
                <a:lnTo>
                  <a:pt x="942589" y="359535"/>
                </a:lnTo>
                <a:lnTo>
                  <a:pt x="942589" y="360442"/>
                </a:lnTo>
                <a:cubicBezTo>
                  <a:pt x="942589" y="360442"/>
                  <a:pt x="943383" y="361462"/>
                  <a:pt x="943383" y="361462"/>
                </a:cubicBezTo>
                <a:lnTo>
                  <a:pt x="943949" y="362822"/>
                </a:lnTo>
                <a:close/>
                <a:moveTo>
                  <a:pt x="904391" y="481609"/>
                </a:moveTo>
                <a:lnTo>
                  <a:pt x="903825" y="480362"/>
                </a:lnTo>
                <a:lnTo>
                  <a:pt x="902351" y="479342"/>
                </a:lnTo>
                <a:lnTo>
                  <a:pt x="899177" y="480702"/>
                </a:lnTo>
                <a:lnTo>
                  <a:pt x="898044" y="481836"/>
                </a:lnTo>
                <a:lnTo>
                  <a:pt x="897704" y="483196"/>
                </a:lnTo>
                <a:lnTo>
                  <a:pt x="897477" y="484669"/>
                </a:lnTo>
                <a:lnTo>
                  <a:pt x="897477" y="487390"/>
                </a:lnTo>
                <a:cubicBezTo>
                  <a:pt x="897477" y="487390"/>
                  <a:pt x="900651" y="490337"/>
                  <a:pt x="900651" y="490337"/>
                </a:cubicBezTo>
                <a:lnTo>
                  <a:pt x="903938" y="489883"/>
                </a:lnTo>
                <a:lnTo>
                  <a:pt x="905411" y="489430"/>
                </a:lnTo>
                <a:lnTo>
                  <a:pt x="906205" y="488863"/>
                </a:lnTo>
                <a:lnTo>
                  <a:pt x="906885" y="487503"/>
                </a:lnTo>
                <a:lnTo>
                  <a:pt x="907565" y="485463"/>
                </a:lnTo>
                <a:lnTo>
                  <a:pt x="907565" y="484103"/>
                </a:lnTo>
                <a:cubicBezTo>
                  <a:pt x="907565" y="484103"/>
                  <a:pt x="906658" y="482969"/>
                  <a:pt x="906658" y="482969"/>
                </a:cubicBezTo>
                <a:lnTo>
                  <a:pt x="904618" y="481949"/>
                </a:lnTo>
                <a:lnTo>
                  <a:pt x="904165" y="481496"/>
                </a:lnTo>
                <a:close/>
                <a:moveTo>
                  <a:pt x="816775" y="273958"/>
                </a:moveTo>
                <a:lnTo>
                  <a:pt x="815074" y="272258"/>
                </a:lnTo>
                <a:lnTo>
                  <a:pt x="813714" y="271465"/>
                </a:lnTo>
                <a:lnTo>
                  <a:pt x="811107" y="270331"/>
                </a:lnTo>
                <a:lnTo>
                  <a:pt x="804646" y="268518"/>
                </a:lnTo>
                <a:lnTo>
                  <a:pt x="798979" y="268178"/>
                </a:lnTo>
                <a:lnTo>
                  <a:pt x="791952" y="268631"/>
                </a:lnTo>
                <a:lnTo>
                  <a:pt x="788211" y="269085"/>
                </a:lnTo>
                <a:lnTo>
                  <a:pt x="787758" y="269425"/>
                </a:lnTo>
                <a:lnTo>
                  <a:pt x="787758" y="271125"/>
                </a:lnTo>
                <a:cubicBezTo>
                  <a:pt x="787758" y="271125"/>
                  <a:pt x="787985" y="274298"/>
                  <a:pt x="787985" y="274298"/>
                </a:cubicBezTo>
                <a:lnTo>
                  <a:pt x="789685" y="276339"/>
                </a:lnTo>
                <a:lnTo>
                  <a:pt x="795805" y="278039"/>
                </a:lnTo>
                <a:lnTo>
                  <a:pt x="800906" y="278266"/>
                </a:lnTo>
                <a:lnTo>
                  <a:pt x="803740" y="277812"/>
                </a:lnTo>
                <a:lnTo>
                  <a:pt x="806007" y="276792"/>
                </a:lnTo>
                <a:lnTo>
                  <a:pt x="809860" y="276339"/>
                </a:lnTo>
                <a:lnTo>
                  <a:pt x="817908" y="275999"/>
                </a:lnTo>
                <a:lnTo>
                  <a:pt x="817568" y="274752"/>
                </a:lnTo>
                <a:lnTo>
                  <a:pt x="817001" y="274072"/>
                </a:lnTo>
                <a:close/>
                <a:moveTo>
                  <a:pt x="644375" y="683479"/>
                </a:moveTo>
                <a:lnTo>
                  <a:pt x="643808" y="685406"/>
                </a:lnTo>
                <a:lnTo>
                  <a:pt x="646642" y="687673"/>
                </a:lnTo>
                <a:lnTo>
                  <a:pt x="647435" y="687673"/>
                </a:lnTo>
                <a:cubicBezTo>
                  <a:pt x="647435" y="687673"/>
                  <a:pt x="647435" y="686653"/>
                  <a:pt x="647435" y="686653"/>
                </a:cubicBezTo>
                <a:lnTo>
                  <a:pt x="647095" y="685406"/>
                </a:lnTo>
                <a:lnTo>
                  <a:pt x="644488" y="683479"/>
                </a:lnTo>
                <a:close/>
                <a:moveTo>
                  <a:pt x="757154" y="327231"/>
                </a:moveTo>
                <a:lnTo>
                  <a:pt x="756474" y="326438"/>
                </a:lnTo>
                <a:lnTo>
                  <a:pt x="754774" y="325984"/>
                </a:lnTo>
                <a:lnTo>
                  <a:pt x="752054" y="325984"/>
                </a:lnTo>
                <a:lnTo>
                  <a:pt x="746046" y="327685"/>
                </a:lnTo>
                <a:lnTo>
                  <a:pt x="744346" y="328818"/>
                </a:lnTo>
                <a:lnTo>
                  <a:pt x="744006" y="329952"/>
                </a:lnTo>
                <a:lnTo>
                  <a:pt x="744573" y="331878"/>
                </a:lnTo>
                <a:lnTo>
                  <a:pt x="746046" y="334712"/>
                </a:lnTo>
                <a:lnTo>
                  <a:pt x="748087" y="339926"/>
                </a:lnTo>
                <a:lnTo>
                  <a:pt x="749107" y="341286"/>
                </a:lnTo>
                <a:lnTo>
                  <a:pt x="750920" y="341626"/>
                </a:lnTo>
                <a:lnTo>
                  <a:pt x="767242" y="341626"/>
                </a:lnTo>
                <a:cubicBezTo>
                  <a:pt x="767242" y="341626"/>
                  <a:pt x="770529" y="340606"/>
                  <a:pt x="770529" y="340606"/>
                </a:cubicBezTo>
                <a:lnTo>
                  <a:pt x="772796" y="339586"/>
                </a:lnTo>
                <a:lnTo>
                  <a:pt x="775176" y="337999"/>
                </a:lnTo>
                <a:lnTo>
                  <a:pt x="776197" y="336752"/>
                </a:lnTo>
                <a:lnTo>
                  <a:pt x="775857" y="335959"/>
                </a:lnTo>
                <a:lnTo>
                  <a:pt x="773023" y="334712"/>
                </a:lnTo>
                <a:lnTo>
                  <a:pt x="764975" y="331878"/>
                </a:lnTo>
                <a:lnTo>
                  <a:pt x="764409" y="330745"/>
                </a:lnTo>
                <a:lnTo>
                  <a:pt x="762142" y="329045"/>
                </a:lnTo>
                <a:lnTo>
                  <a:pt x="760101" y="329045"/>
                </a:lnTo>
                <a:cubicBezTo>
                  <a:pt x="760101" y="329045"/>
                  <a:pt x="756928" y="330178"/>
                  <a:pt x="756928" y="330178"/>
                </a:cubicBezTo>
                <a:lnTo>
                  <a:pt x="755908" y="329952"/>
                </a:lnTo>
                <a:lnTo>
                  <a:pt x="757041" y="328478"/>
                </a:lnTo>
                <a:lnTo>
                  <a:pt x="757268" y="327345"/>
                </a:lnTo>
                <a:close/>
                <a:moveTo>
                  <a:pt x="652876" y="688240"/>
                </a:moveTo>
                <a:lnTo>
                  <a:pt x="650609" y="687786"/>
                </a:lnTo>
                <a:lnTo>
                  <a:pt x="650269" y="688013"/>
                </a:lnTo>
                <a:lnTo>
                  <a:pt x="650722" y="688920"/>
                </a:lnTo>
                <a:lnTo>
                  <a:pt x="652082" y="689940"/>
                </a:lnTo>
                <a:lnTo>
                  <a:pt x="655709" y="691640"/>
                </a:lnTo>
                <a:lnTo>
                  <a:pt x="656276" y="691413"/>
                </a:lnTo>
                <a:lnTo>
                  <a:pt x="656276" y="690847"/>
                </a:lnTo>
                <a:cubicBezTo>
                  <a:pt x="656276" y="690847"/>
                  <a:pt x="655936" y="689260"/>
                  <a:pt x="655936" y="689260"/>
                </a:cubicBezTo>
                <a:lnTo>
                  <a:pt x="654689" y="687786"/>
                </a:lnTo>
                <a:lnTo>
                  <a:pt x="652989" y="688126"/>
                </a:lnTo>
                <a:close/>
                <a:moveTo>
                  <a:pt x="742193" y="386851"/>
                </a:moveTo>
                <a:lnTo>
                  <a:pt x="739926" y="391725"/>
                </a:lnTo>
                <a:lnTo>
                  <a:pt x="739019" y="393426"/>
                </a:lnTo>
                <a:lnTo>
                  <a:pt x="738339" y="393992"/>
                </a:lnTo>
                <a:lnTo>
                  <a:pt x="738339" y="394559"/>
                </a:lnTo>
                <a:cubicBezTo>
                  <a:pt x="738339" y="394559"/>
                  <a:pt x="739472" y="395806"/>
                  <a:pt x="739472" y="395806"/>
                </a:cubicBezTo>
                <a:lnTo>
                  <a:pt x="743439" y="398413"/>
                </a:lnTo>
                <a:lnTo>
                  <a:pt x="750127" y="399773"/>
                </a:lnTo>
                <a:lnTo>
                  <a:pt x="753981" y="399546"/>
                </a:lnTo>
                <a:lnTo>
                  <a:pt x="760215" y="397619"/>
                </a:lnTo>
                <a:lnTo>
                  <a:pt x="762368" y="396033"/>
                </a:lnTo>
                <a:lnTo>
                  <a:pt x="763275" y="395012"/>
                </a:lnTo>
                <a:lnTo>
                  <a:pt x="763728" y="393992"/>
                </a:lnTo>
                <a:lnTo>
                  <a:pt x="763728" y="392972"/>
                </a:lnTo>
                <a:cubicBezTo>
                  <a:pt x="763728" y="392972"/>
                  <a:pt x="763162" y="391952"/>
                  <a:pt x="763162" y="391952"/>
                </a:cubicBezTo>
                <a:lnTo>
                  <a:pt x="761575" y="390139"/>
                </a:lnTo>
                <a:lnTo>
                  <a:pt x="761348" y="388552"/>
                </a:lnTo>
                <a:lnTo>
                  <a:pt x="760441" y="386058"/>
                </a:lnTo>
                <a:lnTo>
                  <a:pt x="759535" y="384925"/>
                </a:lnTo>
                <a:lnTo>
                  <a:pt x="758174" y="384018"/>
                </a:lnTo>
                <a:lnTo>
                  <a:pt x="755001" y="382544"/>
                </a:lnTo>
                <a:lnTo>
                  <a:pt x="749447" y="382318"/>
                </a:lnTo>
                <a:lnTo>
                  <a:pt x="746840" y="383111"/>
                </a:lnTo>
                <a:lnTo>
                  <a:pt x="743213" y="385945"/>
                </a:lnTo>
                <a:lnTo>
                  <a:pt x="742306" y="387192"/>
                </a:lnTo>
                <a:close/>
                <a:moveTo>
                  <a:pt x="779030" y="250382"/>
                </a:moveTo>
                <a:lnTo>
                  <a:pt x="777330" y="250609"/>
                </a:lnTo>
                <a:lnTo>
                  <a:pt x="774496" y="251629"/>
                </a:lnTo>
                <a:lnTo>
                  <a:pt x="771436" y="254576"/>
                </a:lnTo>
                <a:lnTo>
                  <a:pt x="771209" y="255483"/>
                </a:lnTo>
                <a:lnTo>
                  <a:pt x="771209" y="256163"/>
                </a:lnTo>
                <a:cubicBezTo>
                  <a:pt x="771209" y="256163"/>
                  <a:pt x="771663" y="256730"/>
                  <a:pt x="771663" y="256730"/>
                </a:cubicBezTo>
                <a:lnTo>
                  <a:pt x="774383" y="257296"/>
                </a:lnTo>
                <a:lnTo>
                  <a:pt x="776763" y="256390"/>
                </a:lnTo>
                <a:lnTo>
                  <a:pt x="781184" y="252989"/>
                </a:lnTo>
                <a:lnTo>
                  <a:pt x="780390" y="251402"/>
                </a:lnTo>
                <a:lnTo>
                  <a:pt x="779030" y="250382"/>
                </a:lnTo>
                <a:close/>
                <a:moveTo>
                  <a:pt x="786284" y="347407"/>
                </a:moveTo>
                <a:lnTo>
                  <a:pt x="785264" y="343553"/>
                </a:lnTo>
                <a:lnTo>
                  <a:pt x="782317" y="342420"/>
                </a:lnTo>
                <a:lnTo>
                  <a:pt x="774723" y="342193"/>
                </a:lnTo>
                <a:lnTo>
                  <a:pt x="765089" y="344573"/>
                </a:lnTo>
                <a:lnTo>
                  <a:pt x="756021" y="346160"/>
                </a:lnTo>
                <a:lnTo>
                  <a:pt x="749107" y="347974"/>
                </a:lnTo>
                <a:lnTo>
                  <a:pt x="747973" y="351374"/>
                </a:lnTo>
                <a:lnTo>
                  <a:pt x="751374" y="354208"/>
                </a:lnTo>
                <a:lnTo>
                  <a:pt x="756701" y="354208"/>
                </a:lnTo>
                <a:cubicBezTo>
                  <a:pt x="756701" y="354208"/>
                  <a:pt x="760441" y="354661"/>
                  <a:pt x="760441" y="354661"/>
                </a:cubicBezTo>
                <a:lnTo>
                  <a:pt x="756701" y="359422"/>
                </a:lnTo>
                <a:lnTo>
                  <a:pt x="761121" y="361235"/>
                </a:lnTo>
                <a:lnTo>
                  <a:pt x="772796" y="358288"/>
                </a:lnTo>
                <a:lnTo>
                  <a:pt x="776083" y="360102"/>
                </a:lnTo>
                <a:lnTo>
                  <a:pt x="771889" y="364409"/>
                </a:lnTo>
                <a:lnTo>
                  <a:pt x="770416" y="367016"/>
                </a:lnTo>
                <a:lnTo>
                  <a:pt x="778010" y="367016"/>
                </a:lnTo>
                <a:cubicBezTo>
                  <a:pt x="778010" y="367016"/>
                  <a:pt x="785491" y="366336"/>
                  <a:pt x="785491" y="366336"/>
                </a:cubicBezTo>
                <a:lnTo>
                  <a:pt x="786851" y="365089"/>
                </a:lnTo>
                <a:lnTo>
                  <a:pt x="788665" y="362369"/>
                </a:lnTo>
                <a:lnTo>
                  <a:pt x="790818" y="361235"/>
                </a:lnTo>
                <a:lnTo>
                  <a:pt x="796372" y="359762"/>
                </a:lnTo>
                <a:lnTo>
                  <a:pt x="797166" y="359195"/>
                </a:lnTo>
                <a:lnTo>
                  <a:pt x="796939" y="358515"/>
                </a:lnTo>
                <a:lnTo>
                  <a:pt x="792632" y="355681"/>
                </a:lnTo>
                <a:lnTo>
                  <a:pt x="788551" y="352394"/>
                </a:lnTo>
                <a:lnTo>
                  <a:pt x="787191" y="352054"/>
                </a:lnTo>
                <a:lnTo>
                  <a:pt x="786284" y="347407"/>
                </a:lnTo>
                <a:close/>
                <a:moveTo>
                  <a:pt x="805213" y="328705"/>
                </a:moveTo>
                <a:lnTo>
                  <a:pt x="805213" y="329498"/>
                </a:lnTo>
                <a:cubicBezTo>
                  <a:pt x="805213" y="329498"/>
                  <a:pt x="807820" y="330065"/>
                  <a:pt x="807820" y="330065"/>
                </a:cubicBezTo>
                <a:lnTo>
                  <a:pt x="813147" y="329838"/>
                </a:lnTo>
                <a:lnTo>
                  <a:pt x="823009" y="326665"/>
                </a:lnTo>
                <a:lnTo>
                  <a:pt x="832756" y="322697"/>
                </a:lnTo>
                <a:lnTo>
                  <a:pt x="828676" y="321904"/>
                </a:lnTo>
                <a:lnTo>
                  <a:pt x="825502" y="321904"/>
                </a:lnTo>
                <a:cubicBezTo>
                  <a:pt x="825502" y="321904"/>
                  <a:pt x="820062" y="322244"/>
                  <a:pt x="820062" y="322244"/>
                </a:cubicBezTo>
                <a:lnTo>
                  <a:pt x="818475" y="322584"/>
                </a:lnTo>
                <a:lnTo>
                  <a:pt x="814281" y="325758"/>
                </a:lnTo>
                <a:lnTo>
                  <a:pt x="807253" y="327458"/>
                </a:lnTo>
                <a:lnTo>
                  <a:pt x="805100" y="328478"/>
                </a:lnTo>
                <a:close/>
                <a:moveTo>
                  <a:pt x="1259279" y="618078"/>
                </a:moveTo>
                <a:lnTo>
                  <a:pt x="1255992" y="617172"/>
                </a:lnTo>
                <a:lnTo>
                  <a:pt x="1253499" y="617738"/>
                </a:lnTo>
                <a:lnTo>
                  <a:pt x="1250325" y="619325"/>
                </a:lnTo>
                <a:lnTo>
                  <a:pt x="1248285" y="620005"/>
                </a:lnTo>
                <a:lnTo>
                  <a:pt x="1246471" y="619778"/>
                </a:lnTo>
                <a:lnTo>
                  <a:pt x="1245224" y="620118"/>
                </a:lnTo>
                <a:lnTo>
                  <a:pt x="1244317" y="618305"/>
                </a:lnTo>
                <a:lnTo>
                  <a:pt x="1243411" y="617512"/>
                </a:lnTo>
                <a:lnTo>
                  <a:pt x="1241710" y="617852"/>
                </a:lnTo>
                <a:lnTo>
                  <a:pt x="1239103" y="617852"/>
                </a:lnTo>
                <a:cubicBezTo>
                  <a:pt x="1239103" y="617852"/>
                  <a:pt x="1238763" y="618305"/>
                  <a:pt x="1238763" y="618305"/>
                </a:cubicBezTo>
                <a:lnTo>
                  <a:pt x="1238537" y="619778"/>
                </a:lnTo>
                <a:lnTo>
                  <a:pt x="1238197" y="620118"/>
                </a:lnTo>
                <a:lnTo>
                  <a:pt x="1234343" y="619552"/>
                </a:lnTo>
                <a:lnTo>
                  <a:pt x="1232869" y="620005"/>
                </a:lnTo>
                <a:lnTo>
                  <a:pt x="1231849" y="621139"/>
                </a:lnTo>
                <a:lnTo>
                  <a:pt x="1231509" y="621932"/>
                </a:lnTo>
                <a:lnTo>
                  <a:pt x="1231849" y="622385"/>
                </a:lnTo>
                <a:lnTo>
                  <a:pt x="1238650" y="623406"/>
                </a:lnTo>
                <a:lnTo>
                  <a:pt x="1239670" y="624086"/>
                </a:lnTo>
                <a:lnTo>
                  <a:pt x="1241030" y="625899"/>
                </a:lnTo>
                <a:lnTo>
                  <a:pt x="1241597" y="625899"/>
                </a:lnTo>
                <a:cubicBezTo>
                  <a:pt x="1241597" y="625899"/>
                  <a:pt x="1242277" y="625332"/>
                  <a:pt x="1242277" y="625332"/>
                </a:cubicBezTo>
                <a:lnTo>
                  <a:pt x="1242731" y="625559"/>
                </a:lnTo>
                <a:lnTo>
                  <a:pt x="1243071" y="626806"/>
                </a:lnTo>
                <a:lnTo>
                  <a:pt x="1244431" y="627826"/>
                </a:lnTo>
                <a:lnTo>
                  <a:pt x="1246811" y="628733"/>
                </a:lnTo>
                <a:lnTo>
                  <a:pt x="1248171" y="628733"/>
                </a:lnTo>
                <a:cubicBezTo>
                  <a:pt x="1248171" y="628733"/>
                  <a:pt x="1248625" y="628393"/>
                  <a:pt x="1248625" y="628393"/>
                </a:cubicBezTo>
                <a:lnTo>
                  <a:pt x="1248285" y="627146"/>
                </a:lnTo>
                <a:lnTo>
                  <a:pt x="1246698" y="624086"/>
                </a:lnTo>
                <a:lnTo>
                  <a:pt x="1250098" y="625106"/>
                </a:lnTo>
                <a:lnTo>
                  <a:pt x="1256785" y="624199"/>
                </a:lnTo>
                <a:lnTo>
                  <a:pt x="1259846" y="622045"/>
                </a:lnTo>
                <a:lnTo>
                  <a:pt x="1260639" y="621025"/>
                </a:lnTo>
                <a:lnTo>
                  <a:pt x="1260073" y="620345"/>
                </a:lnTo>
                <a:lnTo>
                  <a:pt x="1259279" y="618078"/>
                </a:lnTo>
                <a:close/>
                <a:moveTo>
                  <a:pt x="1555000" y="906432"/>
                </a:moveTo>
                <a:lnTo>
                  <a:pt x="1554433" y="906772"/>
                </a:lnTo>
                <a:lnTo>
                  <a:pt x="1553980" y="906432"/>
                </a:lnTo>
                <a:lnTo>
                  <a:pt x="1553187" y="904845"/>
                </a:lnTo>
                <a:lnTo>
                  <a:pt x="1552053" y="904278"/>
                </a:lnTo>
                <a:lnTo>
                  <a:pt x="1551033" y="904278"/>
                </a:lnTo>
                <a:cubicBezTo>
                  <a:pt x="1551033" y="904278"/>
                  <a:pt x="1550239" y="904731"/>
                  <a:pt x="1550239" y="904731"/>
                </a:cubicBezTo>
                <a:lnTo>
                  <a:pt x="1549786" y="905752"/>
                </a:lnTo>
                <a:lnTo>
                  <a:pt x="1549786" y="906885"/>
                </a:lnTo>
                <a:cubicBezTo>
                  <a:pt x="1549786" y="906885"/>
                  <a:pt x="1551260" y="909152"/>
                  <a:pt x="1551260" y="909152"/>
                </a:cubicBezTo>
                <a:lnTo>
                  <a:pt x="1556134" y="911306"/>
                </a:lnTo>
                <a:lnTo>
                  <a:pt x="1556814" y="911306"/>
                </a:lnTo>
                <a:cubicBezTo>
                  <a:pt x="1556814" y="911306"/>
                  <a:pt x="1557834" y="910285"/>
                  <a:pt x="1557834" y="910285"/>
                </a:cubicBezTo>
                <a:lnTo>
                  <a:pt x="1557834" y="909719"/>
                </a:lnTo>
                <a:cubicBezTo>
                  <a:pt x="1557834" y="909719"/>
                  <a:pt x="1557494" y="909152"/>
                  <a:pt x="1557494" y="909152"/>
                </a:cubicBezTo>
                <a:lnTo>
                  <a:pt x="1556247" y="908245"/>
                </a:lnTo>
                <a:lnTo>
                  <a:pt x="1555793" y="907565"/>
                </a:lnTo>
                <a:lnTo>
                  <a:pt x="1555453" y="906658"/>
                </a:lnTo>
                <a:lnTo>
                  <a:pt x="1555000" y="906318"/>
                </a:lnTo>
                <a:close/>
                <a:moveTo>
                  <a:pt x="1558514" y="955737"/>
                </a:moveTo>
                <a:lnTo>
                  <a:pt x="1559987" y="956871"/>
                </a:lnTo>
                <a:lnTo>
                  <a:pt x="1563614" y="958571"/>
                </a:lnTo>
                <a:lnTo>
                  <a:pt x="1565995" y="959364"/>
                </a:lnTo>
                <a:lnTo>
                  <a:pt x="1566675" y="957098"/>
                </a:lnTo>
                <a:lnTo>
                  <a:pt x="1564748" y="955057"/>
                </a:lnTo>
                <a:lnTo>
                  <a:pt x="1564068" y="954717"/>
                </a:lnTo>
                <a:lnTo>
                  <a:pt x="1561688" y="952337"/>
                </a:lnTo>
                <a:lnTo>
                  <a:pt x="1558854" y="952337"/>
                </a:lnTo>
                <a:cubicBezTo>
                  <a:pt x="1558854" y="952337"/>
                  <a:pt x="1557720" y="952790"/>
                  <a:pt x="1557720" y="952790"/>
                </a:cubicBezTo>
                <a:lnTo>
                  <a:pt x="1557720" y="954491"/>
                </a:lnTo>
                <a:cubicBezTo>
                  <a:pt x="1557720" y="954491"/>
                  <a:pt x="1558287" y="955737"/>
                  <a:pt x="1558287" y="955737"/>
                </a:cubicBezTo>
                <a:close/>
                <a:moveTo>
                  <a:pt x="1209974" y="1189685"/>
                </a:moveTo>
                <a:lnTo>
                  <a:pt x="1219948" y="1192858"/>
                </a:lnTo>
                <a:lnTo>
                  <a:pt x="1225162" y="1195012"/>
                </a:lnTo>
                <a:lnTo>
                  <a:pt x="1226975" y="1195578"/>
                </a:lnTo>
                <a:lnTo>
                  <a:pt x="1231169" y="1196372"/>
                </a:lnTo>
                <a:lnTo>
                  <a:pt x="1232643" y="1196032"/>
                </a:lnTo>
                <a:lnTo>
                  <a:pt x="1233096" y="1194785"/>
                </a:lnTo>
                <a:lnTo>
                  <a:pt x="1233096" y="1193425"/>
                </a:lnTo>
                <a:cubicBezTo>
                  <a:pt x="1233096" y="1193425"/>
                  <a:pt x="1231963" y="1190705"/>
                  <a:pt x="1231963" y="1190705"/>
                </a:cubicBezTo>
                <a:lnTo>
                  <a:pt x="1229242" y="1187304"/>
                </a:lnTo>
                <a:lnTo>
                  <a:pt x="1224482" y="1182317"/>
                </a:lnTo>
                <a:lnTo>
                  <a:pt x="1220401" y="1181750"/>
                </a:lnTo>
                <a:lnTo>
                  <a:pt x="1209974" y="1182884"/>
                </a:lnTo>
                <a:lnTo>
                  <a:pt x="1208840" y="1183450"/>
                </a:lnTo>
                <a:lnTo>
                  <a:pt x="1207820" y="1184470"/>
                </a:lnTo>
                <a:lnTo>
                  <a:pt x="1206006" y="1186964"/>
                </a:lnTo>
                <a:lnTo>
                  <a:pt x="1206686" y="1188098"/>
                </a:lnTo>
                <a:lnTo>
                  <a:pt x="1210087" y="1189685"/>
                </a:lnTo>
                <a:close/>
                <a:moveTo>
                  <a:pt x="1465570" y="1003343"/>
                </a:moveTo>
                <a:lnTo>
                  <a:pt x="1466023" y="1003343"/>
                </a:lnTo>
                <a:cubicBezTo>
                  <a:pt x="1466023" y="1003343"/>
                  <a:pt x="1466590" y="1002776"/>
                  <a:pt x="1466590" y="1002776"/>
                </a:cubicBezTo>
                <a:lnTo>
                  <a:pt x="1468290" y="1003116"/>
                </a:lnTo>
                <a:lnTo>
                  <a:pt x="1469537" y="1000736"/>
                </a:lnTo>
                <a:lnTo>
                  <a:pt x="1469537" y="999942"/>
                </a:lnTo>
                <a:cubicBezTo>
                  <a:pt x="1469537" y="999942"/>
                  <a:pt x="1469084" y="999602"/>
                  <a:pt x="1469084" y="999602"/>
                </a:cubicBezTo>
                <a:lnTo>
                  <a:pt x="1468857" y="998922"/>
                </a:lnTo>
                <a:lnTo>
                  <a:pt x="1468857" y="997222"/>
                </a:lnTo>
                <a:cubicBezTo>
                  <a:pt x="1468857" y="997222"/>
                  <a:pt x="1466590" y="997222"/>
                  <a:pt x="1466590" y="997222"/>
                </a:cubicBezTo>
                <a:lnTo>
                  <a:pt x="1466023" y="998016"/>
                </a:lnTo>
                <a:lnTo>
                  <a:pt x="1466363" y="999489"/>
                </a:lnTo>
                <a:lnTo>
                  <a:pt x="1466363" y="1000963"/>
                </a:lnTo>
                <a:cubicBezTo>
                  <a:pt x="1466363" y="1000963"/>
                  <a:pt x="1465570" y="1003230"/>
                  <a:pt x="1465570" y="1003230"/>
                </a:cubicBezTo>
                <a:close/>
                <a:moveTo>
                  <a:pt x="1493680" y="950523"/>
                </a:moveTo>
                <a:lnTo>
                  <a:pt x="1491413" y="949957"/>
                </a:lnTo>
                <a:lnTo>
                  <a:pt x="1490279" y="950863"/>
                </a:lnTo>
                <a:lnTo>
                  <a:pt x="1488352" y="954377"/>
                </a:lnTo>
                <a:lnTo>
                  <a:pt x="1486199" y="957551"/>
                </a:lnTo>
                <a:lnTo>
                  <a:pt x="1485632" y="959024"/>
                </a:lnTo>
                <a:lnTo>
                  <a:pt x="1485632" y="961065"/>
                </a:lnTo>
                <a:cubicBezTo>
                  <a:pt x="1485632" y="961065"/>
                  <a:pt x="1486539" y="961745"/>
                  <a:pt x="1486539" y="961745"/>
                </a:cubicBezTo>
                <a:lnTo>
                  <a:pt x="1488352" y="961518"/>
                </a:lnTo>
                <a:lnTo>
                  <a:pt x="1492886" y="959364"/>
                </a:lnTo>
                <a:lnTo>
                  <a:pt x="1494700" y="958231"/>
                </a:lnTo>
                <a:lnTo>
                  <a:pt x="1496287" y="956531"/>
                </a:lnTo>
                <a:lnTo>
                  <a:pt x="1496853" y="954604"/>
                </a:lnTo>
                <a:lnTo>
                  <a:pt x="1496287" y="953244"/>
                </a:lnTo>
                <a:lnTo>
                  <a:pt x="1494926" y="951544"/>
                </a:lnTo>
                <a:lnTo>
                  <a:pt x="1493566" y="950523"/>
                </a:lnTo>
                <a:close/>
                <a:moveTo>
                  <a:pt x="1306318" y="844431"/>
                </a:moveTo>
                <a:lnTo>
                  <a:pt x="1301557" y="847718"/>
                </a:lnTo>
                <a:lnTo>
                  <a:pt x="1307905" y="852592"/>
                </a:lnTo>
                <a:lnTo>
                  <a:pt x="1310625" y="854066"/>
                </a:lnTo>
                <a:lnTo>
                  <a:pt x="1313459" y="854859"/>
                </a:lnTo>
                <a:lnTo>
                  <a:pt x="1315612" y="854519"/>
                </a:lnTo>
                <a:lnTo>
                  <a:pt x="1316179" y="850665"/>
                </a:lnTo>
                <a:lnTo>
                  <a:pt x="1313912" y="848172"/>
                </a:lnTo>
                <a:lnTo>
                  <a:pt x="1306318" y="844431"/>
                </a:lnTo>
                <a:close/>
                <a:moveTo>
                  <a:pt x="1443240" y="877302"/>
                </a:moveTo>
                <a:lnTo>
                  <a:pt x="1438480" y="874808"/>
                </a:lnTo>
                <a:lnTo>
                  <a:pt x="1435193" y="873675"/>
                </a:lnTo>
                <a:lnTo>
                  <a:pt x="1431566" y="872768"/>
                </a:lnTo>
                <a:lnTo>
                  <a:pt x="1429072" y="872314"/>
                </a:lnTo>
                <a:lnTo>
                  <a:pt x="1427372" y="872314"/>
                </a:lnTo>
                <a:cubicBezTo>
                  <a:pt x="1427372" y="872314"/>
                  <a:pt x="1429072" y="874468"/>
                  <a:pt x="1429072" y="874468"/>
                </a:cubicBezTo>
                <a:lnTo>
                  <a:pt x="1432132" y="875488"/>
                </a:lnTo>
                <a:lnTo>
                  <a:pt x="1434853" y="878322"/>
                </a:lnTo>
                <a:lnTo>
                  <a:pt x="1435080" y="880249"/>
                </a:lnTo>
                <a:lnTo>
                  <a:pt x="1436553" y="882062"/>
                </a:lnTo>
                <a:lnTo>
                  <a:pt x="1438140" y="882856"/>
                </a:lnTo>
                <a:lnTo>
                  <a:pt x="1441087" y="883536"/>
                </a:lnTo>
                <a:lnTo>
                  <a:pt x="1443807" y="883762"/>
                </a:lnTo>
                <a:lnTo>
                  <a:pt x="1445281" y="883762"/>
                </a:lnTo>
                <a:cubicBezTo>
                  <a:pt x="1445281" y="883762"/>
                  <a:pt x="1446301" y="883196"/>
                  <a:pt x="1446301" y="883196"/>
                </a:cubicBezTo>
                <a:lnTo>
                  <a:pt x="1446754" y="882629"/>
                </a:lnTo>
                <a:lnTo>
                  <a:pt x="1446301" y="881382"/>
                </a:lnTo>
                <a:lnTo>
                  <a:pt x="1444714" y="879682"/>
                </a:lnTo>
                <a:lnTo>
                  <a:pt x="1443127" y="877302"/>
                </a:lnTo>
                <a:close/>
                <a:moveTo>
                  <a:pt x="1262453" y="1099574"/>
                </a:moveTo>
                <a:lnTo>
                  <a:pt x="1263360" y="1100934"/>
                </a:lnTo>
                <a:lnTo>
                  <a:pt x="1264380" y="1100707"/>
                </a:lnTo>
                <a:lnTo>
                  <a:pt x="1266307" y="1095040"/>
                </a:lnTo>
                <a:lnTo>
                  <a:pt x="1267667" y="1091980"/>
                </a:lnTo>
                <a:lnTo>
                  <a:pt x="1269367" y="1088806"/>
                </a:lnTo>
                <a:lnTo>
                  <a:pt x="1269934" y="1087106"/>
                </a:lnTo>
                <a:lnTo>
                  <a:pt x="1269480" y="1086879"/>
                </a:lnTo>
                <a:lnTo>
                  <a:pt x="1269254" y="1086313"/>
                </a:lnTo>
                <a:lnTo>
                  <a:pt x="1269254" y="1085519"/>
                </a:lnTo>
                <a:cubicBezTo>
                  <a:pt x="1269254" y="1085519"/>
                  <a:pt x="1268800" y="1083932"/>
                  <a:pt x="1268800" y="1083932"/>
                </a:cubicBezTo>
                <a:lnTo>
                  <a:pt x="1268120" y="1083479"/>
                </a:lnTo>
                <a:lnTo>
                  <a:pt x="1266420" y="1082912"/>
                </a:lnTo>
                <a:lnTo>
                  <a:pt x="1265967" y="1082232"/>
                </a:lnTo>
                <a:lnTo>
                  <a:pt x="1265513" y="1080759"/>
                </a:lnTo>
                <a:lnTo>
                  <a:pt x="1264833" y="1080192"/>
                </a:lnTo>
                <a:lnTo>
                  <a:pt x="1263700" y="1079852"/>
                </a:lnTo>
                <a:lnTo>
                  <a:pt x="1263020" y="1079285"/>
                </a:lnTo>
                <a:lnTo>
                  <a:pt x="1262680" y="1078378"/>
                </a:lnTo>
                <a:lnTo>
                  <a:pt x="1262453" y="1078378"/>
                </a:lnTo>
                <a:cubicBezTo>
                  <a:pt x="1262453" y="1078378"/>
                  <a:pt x="1261773" y="1082572"/>
                  <a:pt x="1261773" y="1082572"/>
                </a:cubicBezTo>
                <a:lnTo>
                  <a:pt x="1261093" y="1085292"/>
                </a:lnTo>
                <a:lnTo>
                  <a:pt x="1259959" y="1088353"/>
                </a:lnTo>
                <a:lnTo>
                  <a:pt x="1258599" y="1090393"/>
                </a:lnTo>
                <a:lnTo>
                  <a:pt x="1257012" y="1091413"/>
                </a:lnTo>
                <a:lnTo>
                  <a:pt x="1256672" y="1091073"/>
                </a:lnTo>
                <a:lnTo>
                  <a:pt x="1257579" y="1089373"/>
                </a:lnTo>
                <a:lnTo>
                  <a:pt x="1258259" y="1087333"/>
                </a:lnTo>
                <a:lnTo>
                  <a:pt x="1259166" y="1083139"/>
                </a:lnTo>
                <a:lnTo>
                  <a:pt x="1259166" y="1081099"/>
                </a:lnTo>
                <a:cubicBezTo>
                  <a:pt x="1259166" y="1081099"/>
                  <a:pt x="1258826" y="1080419"/>
                  <a:pt x="1258826" y="1080419"/>
                </a:cubicBezTo>
                <a:lnTo>
                  <a:pt x="1258599" y="1080419"/>
                </a:lnTo>
                <a:cubicBezTo>
                  <a:pt x="1258599" y="1080419"/>
                  <a:pt x="1258372" y="1080872"/>
                  <a:pt x="1258372" y="1080872"/>
                </a:cubicBezTo>
                <a:lnTo>
                  <a:pt x="1258372" y="1082799"/>
                </a:lnTo>
                <a:cubicBezTo>
                  <a:pt x="1258372" y="1082799"/>
                  <a:pt x="1258146" y="1084612"/>
                  <a:pt x="1258146" y="1084612"/>
                </a:cubicBezTo>
                <a:lnTo>
                  <a:pt x="1257466" y="1086993"/>
                </a:lnTo>
                <a:lnTo>
                  <a:pt x="1255765" y="1089600"/>
                </a:lnTo>
                <a:lnTo>
                  <a:pt x="1251798" y="1093680"/>
                </a:lnTo>
                <a:lnTo>
                  <a:pt x="1247491" y="1099347"/>
                </a:lnTo>
                <a:lnTo>
                  <a:pt x="1247491" y="1100027"/>
                </a:lnTo>
                <a:cubicBezTo>
                  <a:pt x="1247491" y="1100027"/>
                  <a:pt x="1247718" y="1100594"/>
                  <a:pt x="1247718" y="1100594"/>
                </a:cubicBezTo>
                <a:lnTo>
                  <a:pt x="1249418" y="1101274"/>
                </a:lnTo>
                <a:lnTo>
                  <a:pt x="1251912" y="1099121"/>
                </a:lnTo>
                <a:lnTo>
                  <a:pt x="1256332" y="1093567"/>
                </a:lnTo>
                <a:lnTo>
                  <a:pt x="1256785" y="1093340"/>
                </a:lnTo>
                <a:lnTo>
                  <a:pt x="1257806" y="1093793"/>
                </a:lnTo>
                <a:lnTo>
                  <a:pt x="1257806" y="1094473"/>
                </a:lnTo>
                <a:cubicBezTo>
                  <a:pt x="1257806" y="1094473"/>
                  <a:pt x="1252252" y="1103314"/>
                  <a:pt x="1252252" y="1103314"/>
                </a:cubicBezTo>
                <a:lnTo>
                  <a:pt x="1255539" y="1101161"/>
                </a:lnTo>
                <a:lnTo>
                  <a:pt x="1257126" y="1101161"/>
                </a:lnTo>
                <a:cubicBezTo>
                  <a:pt x="1257126" y="1101161"/>
                  <a:pt x="1257806" y="1101161"/>
                  <a:pt x="1257806" y="1101161"/>
                </a:cubicBezTo>
                <a:lnTo>
                  <a:pt x="1258599" y="1100481"/>
                </a:lnTo>
                <a:lnTo>
                  <a:pt x="1259619" y="1099234"/>
                </a:lnTo>
                <a:lnTo>
                  <a:pt x="1263473" y="1091753"/>
                </a:lnTo>
                <a:lnTo>
                  <a:pt x="1264266" y="1090620"/>
                </a:lnTo>
                <a:lnTo>
                  <a:pt x="1265060" y="1091640"/>
                </a:lnTo>
                <a:lnTo>
                  <a:pt x="1265060" y="1092320"/>
                </a:lnTo>
                <a:cubicBezTo>
                  <a:pt x="1265060" y="1092320"/>
                  <a:pt x="1265060" y="1093113"/>
                  <a:pt x="1265060" y="1093113"/>
                </a:cubicBezTo>
                <a:lnTo>
                  <a:pt x="1262340" y="1099801"/>
                </a:lnTo>
                <a:close/>
                <a:moveTo>
                  <a:pt x="1362311" y="878548"/>
                </a:moveTo>
                <a:lnTo>
                  <a:pt x="1360158" y="877528"/>
                </a:lnTo>
                <a:lnTo>
                  <a:pt x="1358911" y="877302"/>
                </a:lnTo>
                <a:lnTo>
                  <a:pt x="1357777" y="877528"/>
                </a:lnTo>
                <a:lnTo>
                  <a:pt x="1357777" y="877982"/>
                </a:lnTo>
                <a:cubicBezTo>
                  <a:pt x="1357777" y="877982"/>
                  <a:pt x="1360271" y="879455"/>
                  <a:pt x="1360271" y="879455"/>
                </a:cubicBezTo>
                <a:lnTo>
                  <a:pt x="1365258" y="881042"/>
                </a:lnTo>
                <a:lnTo>
                  <a:pt x="1369339" y="881495"/>
                </a:lnTo>
                <a:lnTo>
                  <a:pt x="1370472" y="881155"/>
                </a:lnTo>
                <a:lnTo>
                  <a:pt x="1370699" y="880589"/>
                </a:lnTo>
                <a:lnTo>
                  <a:pt x="1370132" y="879682"/>
                </a:lnTo>
                <a:lnTo>
                  <a:pt x="1368205" y="879115"/>
                </a:lnTo>
                <a:lnTo>
                  <a:pt x="1362311" y="878548"/>
                </a:lnTo>
                <a:close/>
                <a:moveTo>
                  <a:pt x="1545706" y="914253"/>
                </a:moveTo>
                <a:lnTo>
                  <a:pt x="1545706" y="915499"/>
                </a:lnTo>
                <a:cubicBezTo>
                  <a:pt x="1545706" y="915499"/>
                  <a:pt x="1546499" y="917086"/>
                  <a:pt x="1546499" y="917086"/>
                </a:cubicBezTo>
                <a:lnTo>
                  <a:pt x="1552733" y="920827"/>
                </a:lnTo>
                <a:lnTo>
                  <a:pt x="1553527" y="921507"/>
                </a:lnTo>
                <a:lnTo>
                  <a:pt x="1555567" y="922187"/>
                </a:lnTo>
                <a:lnTo>
                  <a:pt x="1557040" y="924000"/>
                </a:lnTo>
                <a:lnTo>
                  <a:pt x="1557494" y="924000"/>
                </a:lnTo>
                <a:cubicBezTo>
                  <a:pt x="1557494" y="924000"/>
                  <a:pt x="1557947" y="923660"/>
                  <a:pt x="1557947" y="923660"/>
                </a:cubicBezTo>
                <a:lnTo>
                  <a:pt x="1558854" y="922073"/>
                </a:lnTo>
                <a:lnTo>
                  <a:pt x="1559987" y="921280"/>
                </a:lnTo>
                <a:lnTo>
                  <a:pt x="1560667" y="920147"/>
                </a:lnTo>
                <a:lnTo>
                  <a:pt x="1560667" y="917880"/>
                </a:lnTo>
                <a:cubicBezTo>
                  <a:pt x="1560667" y="917880"/>
                  <a:pt x="1561234" y="916066"/>
                  <a:pt x="1561234" y="916066"/>
                </a:cubicBezTo>
                <a:lnTo>
                  <a:pt x="1559420" y="914593"/>
                </a:lnTo>
                <a:lnTo>
                  <a:pt x="1558740" y="913799"/>
                </a:lnTo>
                <a:lnTo>
                  <a:pt x="1555340" y="913006"/>
                </a:lnTo>
                <a:lnTo>
                  <a:pt x="1551713" y="913006"/>
                </a:lnTo>
                <a:cubicBezTo>
                  <a:pt x="1551713" y="913006"/>
                  <a:pt x="1547633" y="913573"/>
                  <a:pt x="1547633" y="913573"/>
                </a:cubicBezTo>
                <a:lnTo>
                  <a:pt x="1545592" y="914253"/>
                </a:lnTo>
                <a:close/>
                <a:moveTo>
                  <a:pt x="1556020" y="885803"/>
                </a:moveTo>
                <a:lnTo>
                  <a:pt x="1555453" y="886709"/>
                </a:lnTo>
                <a:lnTo>
                  <a:pt x="1556587" y="887956"/>
                </a:lnTo>
                <a:lnTo>
                  <a:pt x="1557947" y="888410"/>
                </a:lnTo>
                <a:lnTo>
                  <a:pt x="1561574" y="889203"/>
                </a:lnTo>
                <a:lnTo>
                  <a:pt x="1563841" y="888976"/>
                </a:lnTo>
                <a:lnTo>
                  <a:pt x="1565201" y="888070"/>
                </a:lnTo>
                <a:lnTo>
                  <a:pt x="1566448" y="885689"/>
                </a:lnTo>
                <a:lnTo>
                  <a:pt x="1565541" y="883989"/>
                </a:lnTo>
                <a:lnTo>
                  <a:pt x="1564521" y="883422"/>
                </a:lnTo>
                <a:lnTo>
                  <a:pt x="1562141" y="883422"/>
                </a:lnTo>
                <a:cubicBezTo>
                  <a:pt x="1562141" y="883422"/>
                  <a:pt x="1558174" y="883196"/>
                  <a:pt x="1558174" y="883196"/>
                </a:cubicBezTo>
                <a:lnTo>
                  <a:pt x="1557607" y="883762"/>
                </a:lnTo>
                <a:lnTo>
                  <a:pt x="1557607" y="884329"/>
                </a:lnTo>
                <a:cubicBezTo>
                  <a:pt x="1557607" y="884329"/>
                  <a:pt x="1558060" y="885009"/>
                  <a:pt x="1558060" y="885009"/>
                </a:cubicBezTo>
                <a:lnTo>
                  <a:pt x="1557720" y="885349"/>
                </a:lnTo>
                <a:lnTo>
                  <a:pt x="1555907" y="885689"/>
                </a:lnTo>
                <a:close/>
                <a:moveTo>
                  <a:pt x="1633662" y="1096174"/>
                </a:moveTo>
                <a:lnTo>
                  <a:pt x="1636836" y="1096740"/>
                </a:lnTo>
                <a:lnTo>
                  <a:pt x="1636610" y="1095947"/>
                </a:lnTo>
                <a:lnTo>
                  <a:pt x="1637403" y="1094700"/>
                </a:lnTo>
                <a:lnTo>
                  <a:pt x="1637176" y="1094133"/>
                </a:lnTo>
                <a:lnTo>
                  <a:pt x="1635476" y="1093227"/>
                </a:lnTo>
                <a:lnTo>
                  <a:pt x="1634683" y="1092887"/>
                </a:lnTo>
                <a:lnTo>
                  <a:pt x="1633209" y="1093567"/>
                </a:lnTo>
                <a:lnTo>
                  <a:pt x="1632529" y="1094473"/>
                </a:lnTo>
                <a:lnTo>
                  <a:pt x="1632529" y="1095267"/>
                </a:lnTo>
                <a:cubicBezTo>
                  <a:pt x="1632529" y="1095267"/>
                  <a:pt x="1632529" y="1095720"/>
                  <a:pt x="1632529" y="1095720"/>
                </a:cubicBezTo>
                <a:lnTo>
                  <a:pt x="1633662" y="1096174"/>
                </a:lnTo>
                <a:close/>
                <a:moveTo>
                  <a:pt x="1751883" y="1221308"/>
                </a:moveTo>
                <a:lnTo>
                  <a:pt x="1753243" y="1220175"/>
                </a:lnTo>
                <a:lnTo>
                  <a:pt x="1753696" y="1218248"/>
                </a:lnTo>
                <a:lnTo>
                  <a:pt x="1752223" y="1218588"/>
                </a:lnTo>
                <a:lnTo>
                  <a:pt x="1751089" y="1219948"/>
                </a:lnTo>
                <a:lnTo>
                  <a:pt x="1750636" y="1221081"/>
                </a:lnTo>
                <a:lnTo>
                  <a:pt x="1750863" y="1221421"/>
                </a:lnTo>
                <a:lnTo>
                  <a:pt x="1751883" y="1221421"/>
                </a:lnTo>
                <a:close/>
                <a:moveTo>
                  <a:pt x="1774212" y="1288069"/>
                </a:moveTo>
                <a:lnTo>
                  <a:pt x="1774892" y="1288069"/>
                </a:lnTo>
                <a:cubicBezTo>
                  <a:pt x="1774892" y="1288069"/>
                  <a:pt x="1780219" y="1285916"/>
                  <a:pt x="1780219" y="1285916"/>
                </a:cubicBezTo>
                <a:lnTo>
                  <a:pt x="1779426" y="1285462"/>
                </a:lnTo>
                <a:lnTo>
                  <a:pt x="1777953" y="1283649"/>
                </a:lnTo>
                <a:lnTo>
                  <a:pt x="1777046" y="1283422"/>
                </a:lnTo>
                <a:lnTo>
                  <a:pt x="1775799" y="1285236"/>
                </a:lnTo>
                <a:lnTo>
                  <a:pt x="1774552" y="1284329"/>
                </a:lnTo>
                <a:lnTo>
                  <a:pt x="1774212" y="1284555"/>
                </a:lnTo>
                <a:lnTo>
                  <a:pt x="1773985" y="1286029"/>
                </a:lnTo>
                <a:lnTo>
                  <a:pt x="1773985" y="1287956"/>
                </a:lnTo>
                <a:cubicBezTo>
                  <a:pt x="1773985" y="1287956"/>
                  <a:pt x="1774439" y="1288183"/>
                  <a:pt x="1774439" y="1288183"/>
                </a:cubicBezTo>
                <a:close/>
                <a:moveTo>
                  <a:pt x="1763671" y="1290676"/>
                </a:moveTo>
                <a:lnTo>
                  <a:pt x="1764578" y="1290336"/>
                </a:lnTo>
                <a:lnTo>
                  <a:pt x="1765258" y="1289656"/>
                </a:lnTo>
                <a:lnTo>
                  <a:pt x="1768431" y="1287956"/>
                </a:lnTo>
                <a:lnTo>
                  <a:pt x="1768771" y="1287049"/>
                </a:lnTo>
                <a:lnTo>
                  <a:pt x="1768318" y="1286709"/>
                </a:lnTo>
                <a:lnTo>
                  <a:pt x="1767071" y="1286936"/>
                </a:lnTo>
                <a:lnTo>
                  <a:pt x="1764691" y="1288636"/>
                </a:lnTo>
                <a:lnTo>
                  <a:pt x="1764011" y="1288636"/>
                </a:lnTo>
                <a:cubicBezTo>
                  <a:pt x="1764011" y="1288636"/>
                  <a:pt x="1763671" y="1288296"/>
                  <a:pt x="1763671" y="1288296"/>
                </a:cubicBezTo>
                <a:lnTo>
                  <a:pt x="1763671" y="1287729"/>
                </a:lnTo>
                <a:cubicBezTo>
                  <a:pt x="1763671" y="1287729"/>
                  <a:pt x="1762991" y="1287502"/>
                  <a:pt x="1762991" y="1287502"/>
                </a:cubicBezTo>
                <a:lnTo>
                  <a:pt x="1762084" y="1287502"/>
                </a:lnTo>
                <a:cubicBezTo>
                  <a:pt x="1762084" y="1287502"/>
                  <a:pt x="1761971" y="1288183"/>
                  <a:pt x="1761971" y="1288183"/>
                </a:cubicBezTo>
                <a:lnTo>
                  <a:pt x="1762877" y="1289996"/>
                </a:lnTo>
                <a:lnTo>
                  <a:pt x="1763558" y="1290563"/>
                </a:lnTo>
                <a:close/>
                <a:moveTo>
                  <a:pt x="1619154" y="1047661"/>
                </a:moveTo>
                <a:lnTo>
                  <a:pt x="1618247" y="1047888"/>
                </a:lnTo>
                <a:lnTo>
                  <a:pt x="1617341" y="1048455"/>
                </a:lnTo>
                <a:lnTo>
                  <a:pt x="1616434" y="1048001"/>
                </a:lnTo>
                <a:lnTo>
                  <a:pt x="1615980" y="1048341"/>
                </a:lnTo>
                <a:lnTo>
                  <a:pt x="1615980" y="1048681"/>
                </a:lnTo>
                <a:cubicBezTo>
                  <a:pt x="1615980" y="1048681"/>
                  <a:pt x="1616660" y="1050382"/>
                  <a:pt x="1616660" y="1050382"/>
                </a:cubicBezTo>
                <a:lnTo>
                  <a:pt x="1620401" y="1052649"/>
                </a:lnTo>
                <a:lnTo>
                  <a:pt x="1623575" y="1052875"/>
                </a:lnTo>
                <a:lnTo>
                  <a:pt x="1623121" y="1049475"/>
                </a:lnTo>
                <a:lnTo>
                  <a:pt x="1621421" y="1048568"/>
                </a:lnTo>
                <a:lnTo>
                  <a:pt x="1619268" y="1047775"/>
                </a:lnTo>
                <a:close/>
                <a:moveTo>
                  <a:pt x="1618021" y="736639"/>
                </a:moveTo>
                <a:lnTo>
                  <a:pt x="1621761" y="738112"/>
                </a:lnTo>
                <a:lnTo>
                  <a:pt x="1625728" y="741059"/>
                </a:lnTo>
                <a:lnTo>
                  <a:pt x="1627202" y="740719"/>
                </a:lnTo>
                <a:lnTo>
                  <a:pt x="1630149" y="739132"/>
                </a:lnTo>
                <a:lnTo>
                  <a:pt x="1630149" y="737659"/>
                </a:lnTo>
                <a:cubicBezTo>
                  <a:pt x="1630149" y="737659"/>
                  <a:pt x="1629242" y="736185"/>
                  <a:pt x="1629242" y="736185"/>
                </a:cubicBezTo>
                <a:lnTo>
                  <a:pt x="1625955" y="732898"/>
                </a:lnTo>
                <a:lnTo>
                  <a:pt x="1619608" y="727231"/>
                </a:lnTo>
                <a:lnTo>
                  <a:pt x="1616660" y="723944"/>
                </a:lnTo>
                <a:lnTo>
                  <a:pt x="1613487" y="722924"/>
                </a:lnTo>
                <a:lnTo>
                  <a:pt x="1608273" y="728138"/>
                </a:lnTo>
                <a:lnTo>
                  <a:pt x="1603739" y="727231"/>
                </a:lnTo>
                <a:lnTo>
                  <a:pt x="1601585" y="726324"/>
                </a:lnTo>
                <a:lnTo>
                  <a:pt x="1600452" y="727118"/>
                </a:lnTo>
                <a:lnTo>
                  <a:pt x="1599092" y="727118"/>
                </a:lnTo>
                <a:cubicBezTo>
                  <a:pt x="1599092" y="727118"/>
                  <a:pt x="1596485" y="726437"/>
                  <a:pt x="1596485" y="726437"/>
                </a:cubicBezTo>
                <a:lnTo>
                  <a:pt x="1592744" y="727344"/>
                </a:lnTo>
                <a:lnTo>
                  <a:pt x="1586057" y="729611"/>
                </a:lnTo>
                <a:lnTo>
                  <a:pt x="1582657" y="731198"/>
                </a:lnTo>
                <a:lnTo>
                  <a:pt x="1581296" y="731198"/>
                </a:lnTo>
                <a:cubicBezTo>
                  <a:pt x="1581296" y="731198"/>
                  <a:pt x="1589344" y="724737"/>
                  <a:pt x="1589344" y="724737"/>
                </a:cubicBezTo>
                <a:lnTo>
                  <a:pt x="1590364" y="723604"/>
                </a:lnTo>
                <a:lnTo>
                  <a:pt x="1590817" y="722017"/>
                </a:lnTo>
                <a:lnTo>
                  <a:pt x="1591611" y="720203"/>
                </a:lnTo>
                <a:lnTo>
                  <a:pt x="1592291" y="718050"/>
                </a:lnTo>
                <a:lnTo>
                  <a:pt x="1594785" y="715783"/>
                </a:lnTo>
                <a:lnTo>
                  <a:pt x="1589117" y="712043"/>
                </a:lnTo>
                <a:lnTo>
                  <a:pt x="1584923" y="711249"/>
                </a:lnTo>
                <a:lnTo>
                  <a:pt x="1583450" y="710569"/>
                </a:lnTo>
                <a:lnTo>
                  <a:pt x="1581750" y="711816"/>
                </a:lnTo>
                <a:lnTo>
                  <a:pt x="1578690" y="712949"/>
                </a:lnTo>
                <a:lnTo>
                  <a:pt x="1578463" y="714876"/>
                </a:lnTo>
                <a:lnTo>
                  <a:pt x="1573816" y="714876"/>
                </a:lnTo>
                <a:cubicBezTo>
                  <a:pt x="1573816" y="714876"/>
                  <a:pt x="1571209" y="715103"/>
                  <a:pt x="1571209" y="715103"/>
                </a:cubicBezTo>
                <a:lnTo>
                  <a:pt x="1567808" y="715103"/>
                </a:lnTo>
                <a:cubicBezTo>
                  <a:pt x="1567808" y="715103"/>
                  <a:pt x="1567355" y="713516"/>
                  <a:pt x="1567355" y="713516"/>
                </a:cubicBezTo>
                <a:lnTo>
                  <a:pt x="1562934" y="712949"/>
                </a:lnTo>
                <a:lnTo>
                  <a:pt x="1560667" y="711589"/>
                </a:lnTo>
                <a:lnTo>
                  <a:pt x="1563161" y="711362"/>
                </a:lnTo>
                <a:lnTo>
                  <a:pt x="1565428" y="711816"/>
                </a:lnTo>
                <a:lnTo>
                  <a:pt x="1568828" y="711362"/>
                </a:lnTo>
                <a:lnTo>
                  <a:pt x="1574836" y="711589"/>
                </a:lnTo>
                <a:lnTo>
                  <a:pt x="1573362" y="706035"/>
                </a:lnTo>
                <a:lnTo>
                  <a:pt x="1578009" y="703428"/>
                </a:lnTo>
                <a:lnTo>
                  <a:pt x="1574496" y="700141"/>
                </a:lnTo>
                <a:lnTo>
                  <a:pt x="1571662" y="701388"/>
                </a:lnTo>
                <a:lnTo>
                  <a:pt x="1566788" y="696967"/>
                </a:lnTo>
                <a:lnTo>
                  <a:pt x="1564068" y="694247"/>
                </a:lnTo>
                <a:lnTo>
                  <a:pt x="1561801" y="693227"/>
                </a:lnTo>
                <a:lnTo>
                  <a:pt x="1557834" y="695381"/>
                </a:lnTo>
                <a:lnTo>
                  <a:pt x="1553867" y="695381"/>
                </a:lnTo>
                <a:cubicBezTo>
                  <a:pt x="1553867" y="695381"/>
                  <a:pt x="1552847" y="693907"/>
                  <a:pt x="1552847" y="693907"/>
                </a:cubicBezTo>
                <a:lnTo>
                  <a:pt x="1553753" y="691300"/>
                </a:lnTo>
                <a:lnTo>
                  <a:pt x="1555227" y="689487"/>
                </a:lnTo>
                <a:lnTo>
                  <a:pt x="1557154" y="688466"/>
                </a:lnTo>
                <a:lnTo>
                  <a:pt x="1557720" y="687560"/>
                </a:lnTo>
                <a:lnTo>
                  <a:pt x="1555907" y="685973"/>
                </a:lnTo>
                <a:lnTo>
                  <a:pt x="1554773" y="685519"/>
                </a:lnTo>
                <a:lnTo>
                  <a:pt x="1552960" y="686199"/>
                </a:lnTo>
                <a:lnTo>
                  <a:pt x="1548086" y="689487"/>
                </a:lnTo>
                <a:lnTo>
                  <a:pt x="1545706" y="691753"/>
                </a:lnTo>
                <a:lnTo>
                  <a:pt x="1545139" y="693567"/>
                </a:lnTo>
                <a:lnTo>
                  <a:pt x="1545706" y="697647"/>
                </a:lnTo>
                <a:lnTo>
                  <a:pt x="1546272" y="699348"/>
                </a:lnTo>
                <a:lnTo>
                  <a:pt x="1545932" y="699574"/>
                </a:lnTo>
                <a:lnTo>
                  <a:pt x="1543099" y="696174"/>
                </a:lnTo>
                <a:lnTo>
                  <a:pt x="1542872" y="694927"/>
                </a:lnTo>
                <a:lnTo>
                  <a:pt x="1544119" y="689827"/>
                </a:lnTo>
                <a:lnTo>
                  <a:pt x="1543779" y="688580"/>
                </a:lnTo>
                <a:lnTo>
                  <a:pt x="1542532" y="688013"/>
                </a:lnTo>
                <a:lnTo>
                  <a:pt x="1539812" y="688013"/>
                </a:lnTo>
                <a:cubicBezTo>
                  <a:pt x="1539812" y="688013"/>
                  <a:pt x="1538678" y="688920"/>
                  <a:pt x="1538678" y="688920"/>
                </a:cubicBezTo>
                <a:lnTo>
                  <a:pt x="1536525" y="690167"/>
                </a:lnTo>
                <a:lnTo>
                  <a:pt x="1534258" y="688806"/>
                </a:lnTo>
                <a:lnTo>
                  <a:pt x="1534938" y="685973"/>
                </a:lnTo>
                <a:lnTo>
                  <a:pt x="1534938" y="684499"/>
                </a:lnTo>
                <a:cubicBezTo>
                  <a:pt x="1534938" y="684499"/>
                  <a:pt x="1534031" y="684499"/>
                  <a:pt x="1534031" y="684499"/>
                </a:cubicBezTo>
                <a:lnTo>
                  <a:pt x="1529157" y="688693"/>
                </a:lnTo>
                <a:lnTo>
                  <a:pt x="1526777" y="692660"/>
                </a:lnTo>
                <a:lnTo>
                  <a:pt x="1525757" y="693454"/>
                </a:lnTo>
                <a:lnTo>
                  <a:pt x="1524736" y="693454"/>
                </a:lnTo>
                <a:cubicBezTo>
                  <a:pt x="1524736" y="693454"/>
                  <a:pt x="1523036" y="692774"/>
                  <a:pt x="1523036" y="692774"/>
                </a:cubicBezTo>
                <a:lnTo>
                  <a:pt x="1523036" y="692434"/>
                </a:lnTo>
                <a:cubicBezTo>
                  <a:pt x="1523036" y="692434"/>
                  <a:pt x="1525303" y="690733"/>
                  <a:pt x="1525303" y="690733"/>
                </a:cubicBezTo>
                <a:lnTo>
                  <a:pt x="1528137" y="685519"/>
                </a:lnTo>
                <a:lnTo>
                  <a:pt x="1528364" y="682459"/>
                </a:lnTo>
                <a:lnTo>
                  <a:pt x="1529497" y="676452"/>
                </a:lnTo>
                <a:lnTo>
                  <a:pt x="1523036" y="677585"/>
                </a:lnTo>
                <a:lnTo>
                  <a:pt x="1520996" y="679059"/>
                </a:lnTo>
                <a:lnTo>
                  <a:pt x="1521563" y="682912"/>
                </a:lnTo>
                <a:lnTo>
                  <a:pt x="1520429" y="685746"/>
                </a:lnTo>
                <a:lnTo>
                  <a:pt x="1519976" y="685973"/>
                </a:lnTo>
                <a:lnTo>
                  <a:pt x="1519636" y="682459"/>
                </a:lnTo>
                <a:lnTo>
                  <a:pt x="1519069" y="682119"/>
                </a:lnTo>
                <a:lnTo>
                  <a:pt x="1515555" y="684613"/>
                </a:lnTo>
                <a:lnTo>
                  <a:pt x="1515102" y="684613"/>
                </a:lnTo>
                <a:cubicBezTo>
                  <a:pt x="1515102" y="684613"/>
                  <a:pt x="1515442" y="683252"/>
                  <a:pt x="1515442" y="683252"/>
                </a:cubicBezTo>
                <a:lnTo>
                  <a:pt x="1516916" y="680192"/>
                </a:lnTo>
                <a:lnTo>
                  <a:pt x="1516916" y="678832"/>
                </a:lnTo>
                <a:cubicBezTo>
                  <a:pt x="1516916" y="678832"/>
                  <a:pt x="1515555" y="677018"/>
                  <a:pt x="1515555" y="677018"/>
                </a:cubicBezTo>
                <a:lnTo>
                  <a:pt x="1512835" y="674638"/>
                </a:lnTo>
                <a:lnTo>
                  <a:pt x="1513515" y="672825"/>
                </a:lnTo>
                <a:lnTo>
                  <a:pt x="1518276" y="670898"/>
                </a:lnTo>
                <a:lnTo>
                  <a:pt x="1519296" y="670104"/>
                </a:lnTo>
                <a:lnTo>
                  <a:pt x="1518729" y="669651"/>
                </a:lnTo>
                <a:lnTo>
                  <a:pt x="1516462" y="669084"/>
                </a:lnTo>
                <a:lnTo>
                  <a:pt x="1511248" y="669424"/>
                </a:lnTo>
                <a:lnTo>
                  <a:pt x="1509435" y="669424"/>
                </a:lnTo>
                <a:cubicBezTo>
                  <a:pt x="1509435" y="669424"/>
                  <a:pt x="1507054" y="668404"/>
                  <a:pt x="1507054" y="668404"/>
                </a:cubicBezTo>
                <a:lnTo>
                  <a:pt x="1504334" y="668064"/>
                </a:lnTo>
                <a:lnTo>
                  <a:pt x="1502067" y="666704"/>
                </a:lnTo>
                <a:lnTo>
                  <a:pt x="1500254" y="666024"/>
                </a:lnTo>
                <a:lnTo>
                  <a:pt x="1497987" y="666024"/>
                </a:lnTo>
                <a:cubicBezTo>
                  <a:pt x="1497987" y="666024"/>
                  <a:pt x="1495720" y="667044"/>
                  <a:pt x="1495720" y="667044"/>
                </a:cubicBezTo>
                <a:lnTo>
                  <a:pt x="1494473" y="667044"/>
                </a:lnTo>
                <a:cubicBezTo>
                  <a:pt x="1494473" y="667044"/>
                  <a:pt x="1492433" y="666024"/>
                  <a:pt x="1492433" y="666024"/>
                </a:cubicBezTo>
                <a:lnTo>
                  <a:pt x="1490166" y="663530"/>
                </a:lnTo>
                <a:lnTo>
                  <a:pt x="1490166" y="661037"/>
                </a:lnTo>
                <a:cubicBezTo>
                  <a:pt x="1490166" y="661037"/>
                  <a:pt x="1488919" y="660243"/>
                  <a:pt x="1488919" y="660243"/>
                </a:cubicBezTo>
                <a:lnTo>
                  <a:pt x="1486426" y="659110"/>
                </a:lnTo>
                <a:lnTo>
                  <a:pt x="1482232" y="658430"/>
                </a:lnTo>
                <a:lnTo>
                  <a:pt x="1475431" y="657976"/>
                </a:lnTo>
                <a:lnTo>
                  <a:pt x="1466250" y="654236"/>
                </a:lnTo>
                <a:lnTo>
                  <a:pt x="1465796" y="653782"/>
                </a:lnTo>
                <a:lnTo>
                  <a:pt x="1466023" y="653556"/>
                </a:lnTo>
                <a:lnTo>
                  <a:pt x="1468290" y="653556"/>
                </a:lnTo>
                <a:cubicBezTo>
                  <a:pt x="1468290" y="653556"/>
                  <a:pt x="1478378" y="656049"/>
                  <a:pt x="1478378" y="656049"/>
                </a:cubicBezTo>
                <a:lnTo>
                  <a:pt x="1479625" y="656049"/>
                </a:lnTo>
                <a:cubicBezTo>
                  <a:pt x="1479625" y="656049"/>
                  <a:pt x="1482118" y="654803"/>
                  <a:pt x="1482118" y="654803"/>
                </a:cubicBezTo>
                <a:lnTo>
                  <a:pt x="1484045" y="654462"/>
                </a:lnTo>
                <a:lnTo>
                  <a:pt x="1486652" y="654689"/>
                </a:lnTo>
                <a:lnTo>
                  <a:pt x="1493000" y="656616"/>
                </a:lnTo>
                <a:lnTo>
                  <a:pt x="1495720" y="657069"/>
                </a:lnTo>
                <a:lnTo>
                  <a:pt x="1497533" y="654009"/>
                </a:lnTo>
                <a:lnTo>
                  <a:pt x="1498440" y="651289"/>
                </a:lnTo>
                <a:lnTo>
                  <a:pt x="1498440" y="647208"/>
                </a:lnTo>
                <a:cubicBezTo>
                  <a:pt x="1498440" y="647208"/>
                  <a:pt x="1496740" y="646188"/>
                  <a:pt x="1496740" y="646188"/>
                </a:cubicBezTo>
                <a:lnTo>
                  <a:pt x="1490846" y="643581"/>
                </a:lnTo>
                <a:lnTo>
                  <a:pt x="1487106" y="642221"/>
                </a:lnTo>
                <a:lnTo>
                  <a:pt x="1484839" y="641994"/>
                </a:lnTo>
                <a:lnTo>
                  <a:pt x="1473051" y="645621"/>
                </a:lnTo>
                <a:lnTo>
                  <a:pt x="1472030" y="644941"/>
                </a:lnTo>
                <a:lnTo>
                  <a:pt x="1480645" y="640748"/>
                </a:lnTo>
                <a:lnTo>
                  <a:pt x="1484952" y="639727"/>
                </a:lnTo>
                <a:lnTo>
                  <a:pt x="1489259" y="640861"/>
                </a:lnTo>
                <a:lnTo>
                  <a:pt x="1494586" y="639047"/>
                </a:lnTo>
                <a:lnTo>
                  <a:pt x="1498100" y="640861"/>
                </a:lnTo>
                <a:lnTo>
                  <a:pt x="1501274" y="641881"/>
                </a:lnTo>
                <a:lnTo>
                  <a:pt x="1503768" y="642108"/>
                </a:lnTo>
                <a:lnTo>
                  <a:pt x="1506828" y="641428"/>
                </a:lnTo>
                <a:lnTo>
                  <a:pt x="1509321" y="641994"/>
                </a:lnTo>
                <a:lnTo>
                  <a:pt x="1517596" y="642674"/>
                </a:lnTo>
                <a:lnTo>
                  <a:pt x="1519523" y="642108"/>
                </a:lnTo>
                <a:lnTo>
                  <a:pt x="1520089" y="641201"/>
                </a:lnTo>
                <a:lnTo>
                  <a:pt x="1520089" y="638594"/>
                </a:lnTo>
                <a:cubicBezTo>
                  <a:pt x="1520089" y="638594"/>
                  <a:pt x="1519976" y="637574"/>
                  <a:pt x="1519976" y="637574"/>
                </a:cubicBezTo>
                <a:lnTo>
                  <a:pt x="1519296" y="636554"/>
                </a:lnTo>
                <a:lnTo>
                  <a:pt x="1518162" y="635534"/>
                </a:lnTo>
                <a:lnTo>
                  <a:pt x="1512382" y="632247"/>
                </a:lnTo>
                <a:lnTo>
                  <a:pt x="1508641" y="630773"/>
                </a:lnTo>
                <a:lnTo>
                  <a:pt x="1506148" y="630320"/>
                </a:lnTo>
                <a:lnTo>
                  <a:pt x="1498667" y="630093"/>
                </a:lnTo>
                <a:lnTo>
                  <a:pt x="1496627" y="630320"/>
                </a:lnTo>
                <a:lnTo>
                  <a:pt x="1494926" y="630886"/>
                </a:lnTo>
                <a:lnTo>
                  <a:pt x="1491866" y="630320"/>
                </a:lnTo>
                <a:lnTo>
                  <a:pt x="1482572" y="626353"/>
                </a:lnTo>
                <a:lnTo>
                  <a:pt x="1477018" y="626919"/>
                </a:lnTo>
                <a:lnTo>
                  <a:pt x="1471124" y="628733"/>
                </a:lnTo>
                <a:lnTo>
                  <a:pt x="1467497" y="628960"/>
                </a:lnTo>
                <a:lnTo>
                  <a:pt x="1467950" y="627599"/>
                </a:lnTo>
                <a:lnTo>
                  <a:pt x="1470104" y="626579"/>
                </a:lnTo>
                <a:lnTo>
                  <a:pt x="1475998" y="624652"/>
                </a:lnTo>
                <a:lnTo>
                  <a:pt x="1479398" y="623859"/>
                </a:lnTo>
                <a:lnTo>
                  <a:pt x="1485519" y="623859"/>
                </a:lnTo>
                <a:cubicBezTo>
                  <a:pt x="1485519" y="623859"/>
                  <a:pt x="1487219" y="623066"/>
                  <a:pt x="1487219" y="623066"/>
                </a:cubicBezTo>
                <a:lnTo>
                  <a:pt x="1488126" y="621705"/>
                </a:lnTo>
                <a:lnTo>
                  <a:pt x="1489372" y="620572"/>
                </a:lnTo>
                <a:lnTo>
                  <a:pt x="1490959" y="619665"/>
                </a:lnTo>
                <a:lnTo>
                  <a:pt x="1492886" y="619098"/>
                </a:lnTo>
                <a:lnTo>
                  <a:pt x="1497307" y="618758"/>
                </a:lnTo>
                <a:lnTo>
                  <a:pt x="1506941" y="621025"/>
                </a:lnTo>
                <a:lnTo>
                  <a:pt x="1508528" y="621025"/>
                </a:lnTo>
                <a:cubicBezTo>
                  <a:pt x="1508528" y="621025"/>
                  <a:pt x="1509321" y="620685"/>
                  <a:pt x="1509321" y="620685"/>
                </a:cubicBezTo>
                <a:lnTo>
                  <a:pt x="1509888" y="619665"/>
                </a:lnTo>
                <a:lnTo>
                  <a:pt x="1510342" y="617965"/>
                </a:lnTo>
                <a:lnTo>
                  <a:pt x="1509888" y="615585"/>
                </a:lnTo>
                <a:lnTo>
                  <a:pt x="1507394" y="610144"/>
                </a:lnTo>
                <a:lnTo>
                  <a:pt x="1506488" y="608671"/>
                </a:lnTo>
                <a:lnTo>
                  <a:pt x="1499234" y="601303"/>
                </a:lnTo>
                <a:lnTo>
                  <a:pt x="1496400" y="598809"/>
                </a:lnTo>
                <a:lnTo>
                  <a:pt x="1492206" y="597449"/>
                </a:lnTo>
                <a:lnTo>
                  <a:pt x="1490959" y="597449"/>
                </a:lnTo>
                <a:cubicBezTo>
                  <a:pt x="1490959" y="597449"/>
                  <a:pt x="1489259" y="598923"/>
                  <a:pt x="1489259" y="598923"/>
                </a:cubicBezTo>
                <a:lnTo>
                  <a:pt x="1487672" y="601076"/>
                </a:lnTo>
                <a:lnTo>
                  <a:pt x="1486766" y="603003"/>
                </a:lnTo>
                <a:lnTo>
                  <a:pt x="1486992" y="603797"/>
                </a:lnTo>
                <a:lnTo>
                  <a:pt x="1489259" y="605043"/>
                </a:lnTo>
                <a:lnTo>
                  <a:pt x="1488806" y="605723"/>
                </a:lnTo>
                <a:lnTo>
                  <a:pt x="1487332" y="606744"/>
                </a:lnTo>
                <a:lnTo>
                  <a:pt x="1485519" y="607310"/>
                </a:lnTo>
                <a:lnTo>
                  <a:pt x="1483478" y="607537"/>
                </a:lnTo>
                <a:lnTo>
                  <a:pt x="1481665" y="608897"/>
                </a:lnTo>
                <a:lnTo>
                  <a:pt x="1480078" y="611391"/>
                </a:lnTo>
                <a:lnTo>
                  <a:pt x="1478265" y="612411"/>
                </a:lnTo>
                <a:lnTo>
                  <a:pt x="1475091" y="611958"/>
                </a:lnTo>
                <a:lnTo>
                  <a:pt x="1472824" y="610937"/>
                </a:lnTo>
                <a:lnTo>
                  <a:pt x="1476338" y="606970"/>
                </a:lnTo>
                <a:lnTo>
                  <a:pt x="1477584" y="606177"/>
                </a:lnTo>
                <a:lnTo>
                  <a:pt x="1478718" y="604363"/>
                </a:lnTo>
                <a:lnTo>
                  <a:pt x="1478491" y="603003"/>
                </a:lnTo>
                <a:lnTo>
                  <a:pt x="1478151" y="602210"/>
                </a:lnTo>
                <a:lnTo>
                  <a:pt x="1477584" y="601983"/>
                </a:lnTo>
                <a:lnTo>
                  <a:pt x="1474751" y="601983"/>
                </a:lnTo>
                <a:cubicBezTo>
                  <a:pt x="1474751" y="601983"/>
                  <a:pt x="1468063" y="602663"/>
                  <a:pt x="1468063" y="602663"/>
                </a:cubicBezTo>
                <a:lnTo>
                  <a:pt x="1463189" y="603683"/>
                </a:lnTo>
                <a:lnTo>
                  <a:pt x="1460129" y="604930"/>
                </a:lnTo>
                <a:lnTo>
                  <a:pt x="1456842" y="608217"/>
                </a:lnTo>
                <a:lnTo>
                  <a:pt x="1454462" y="608897"/>
                </a:lnTo>
                <a:lnTo>
                  <a:pt x="1451515" y="608330"/>
                </a:lnTo>
                <a:lnTo>
                  <a:pt x="1451515" y="607197"/>
                </a:lnTo>
                <a:cubicBezTo>
                  <a:pt x="1451515" y="607197"/>
                  <a:pt x="1458882" y="602550"/>
                  <a:pt x="1458882" y="602550"/>
                </a:cubicBezTo>
                <a:lnTo>
                  <a:pt x="1464323" y="600056"/>
                </a:lnTo>
                <a:lnTo>
                  <a:pt x="1467156" y="599149"/>
                </a:lnTo>
                <a:lnTo>
                  <a:pt x="1471690" y="598696"/>
                </a:lnTo>
                <a:lnTo>
                  <a:pt x="1476564" y="597676"/>
                </a:lnTo>
                <a:lnTo>
                  <a:pt x="1477584" y="597336"/>
                </a:lnTo>
                <a:lnTo>
                  <a:pt x="1480645" y="594956"/>
                </a:lnTo>
                <a:lnTo>
                  <a:pt x="1482345" y="594049"/>
                </a:lnTo>
                <a:lnTo>
                  <a:pt x="1483932" y="593709"/>
                </a:lnTo>
                <a:lnTo>
                  <a:pt x="1485292" y="592689"/>
                </a:lnTo>
                <a:lnTo>
                  <a:pt x="1486426" y="590988"/>
                </a:lnTo>
                <a:lnTo>
                  <a:pt x="1486426" y="589288"/>
                </a:lnTo>
                <a:cubicBezTo>
                  <a:pt x="1486426" y="589288"/>
                  <a:pt x="1485632" y="587588"/>
                  <a:pt x="1485632" y="587588"/>
                </a:cubicBezTo>
                <a:lnTo>
                  <a:pt x="1484725" y="586455"/>
                </a:lnTo>
                <a:lnTo>
                  <a:pt x="1483705" y="585775"/>
                </a:lnTo>
                <a:lnTo>
                  <a:pt x="1475657" y="582714"/>
                </a:lnTo>
                <a:lnTo>
                  <a:pt x="1472030" y="581127"/>
                </a:lnTo>
                <a:lnTo>
                  <a:pt x="1469877" y="579654"/>
                </a:lnTo>
                <a:lnTo>
                  <a:pt x="1467383" y="578860"/>
                </a:lnTo>
                <a:lnTo>
                  <a:pt x="1465230" y="578634"/>
                </a:lnTo>
                <a:lnTo>
                  <a:pt x="1461829" y="579087"/>
                </a:lnTo>
                <a:lnTo>
                  <a:pt x="1459109" y="578747"/>
                </a:lnTo>
                <a:lnTo>
                  <a:pt x="1457069" y="576820"/>
                </a:lnTo>
                <a:lnTo>
                  <a:pt x="1453895" y="576367"/>
                </a:lnTo>
                <a:lnTo>
                  <a:pt x="1451175" y="576934"/>
                </a:lnTo>
                <a:lnTo>
                  <a:pt x="1445961" y="578634"/>
                </a:lnTo>
                <a:lnTo>
                  <a:pt x="1441427" y="580674"/>
                </a:lnTo>
                <a:lnTo>
                  <a:pt x="1435533" y="584414"/>
                </a:lnTo>
                <a:lnTo>
                  <a:pt x="1432926" y="586908"/>
                </a:lnTo>
                <a:lnTo>
                  <a:pt x="1431566" y="589402"/>
                </a:lnTo>
                <a:lnTo>
                  <a:pt x="1426125" y="601756"/>
                </a:lnTo>
                <a:lnTo>
                  <a:pt x="1424198" y="604930"/>
                </a:lnTo>
                <a:lnTo>
                  <a:pt x="1423745" y="604930"/>
                </a:lnTo>
                <a:cubicBezTo>
                  <a:pt x="1423745" y="604930"/>
                  <a:pt x="1426805" y="593142"/>
                  <a:pt x="1426805" y="593142"/>
                </a:cubicBezTo>
                <a:lnTo>
                  <a:pt x="1426805" y="590195"/>
                </a:lnTo>
                <a:cubicBezTo>
                  <a:pt x="1426805" y="590195"/>
                  <a:pt x="1425898" y="588948"/>
                  <a:pt x="1425898" y="588948"/>
                </a:cubicBezTo>
                <a:lnTo>
                  <a:pt x="1424878" y="588268"/>
                </a:lnTo>
                <a:lnTo>
                  <a:pt x="1423858" y="588268"/>
                </a:lnTo>
                <a:cubicBezTo>
                  <a:pt x="1423858" y="588268"/>
                  <a:pt x="1422838" y="588495"/>
                  <a:pt x="1422838" y="588495"/>
                </a:cubicBezTo>
                <a:lnTo>
                  <a:pt x="1421025" y="590082"/>
                </a:lnTo>
                <a:lnTo>
                  <a:pt x="1418644" y="593595"/>
                </a:lnTo>
                <a:lnTo>
                  <a:pt x="1417737" y="594502"/>
                </a:lnTo>
                <a:lnTo>
                  <a:pt x="1416831" y="594502"/>
                </a:lnTo>
                <a:cubicBezTo>
                  <a:pt x="1416831" y="594502"/>
                  <a:pt x="1414450" y="593029"/>
                  <a:pt x="1414450" y="593029"/>
                </a:cubicBezTo>
                <a:lnTo>
                  <a:pt x="1416264" y="592009"/>
                </a:lnTo>
                <a:lnTo>
                  <a:pt x="1417737" y="590762"/>
                </a:lnTo>
                <a:lnTo>
                  <a:pt x="1419211" y="588948"/>
                </a:lnTo>
                <a:lnTo>
                  <a:pt x="1420685" y="587701"/>
                </a:lnTo>
                <a:lnTo>
                  <a:pt x="1424878" y="586115"/>
                </a:lnTo>
                <a:lnTo>
                  <a:pt x="1428732" y="585208"/>
                </a:lnTo>
                <a:lnTo>
                  <a:pt x="1432246" y="583394"/>
                </a:lnTo>
                <a:lnTo>
                  <a:pt x="1437573" y="578634"/>
                </a:lnTo>
                <a:lnTo>
                  <a:pt x="1439727" y="575460"/>
                </a:lnTo>
                <a:lnTo>
                  <a:pt x="1440067" y="574213"/>
                </a:lnTo>
                <a:lnTo>
                  <a:pt x="1440067" y="570019"/>
                </a:lnTo>
                <a:cubicBezTo>
                  <a:pt x="1440067" y="570019"/>
                  <a:pt x="1439387" y="568206"/>
                  <a:pt x="1439387" y="568206"/>
                </a:cubicBezTo>
                <a:lnTo>
                  <a:pt x="1436893" y="566166"/>
                </a:lnTo>
                <a:lnTo>
                  <a:pt x="1436213" y="565939"/>
                </a:lnTo>
                <a:lnTo>
                  <a:pt x="1434966" y="566279"/>
                </a:lnTo>
                <a:lnTo>
                  <a:pt x="1431792" y="568206"/>
                </a:lnTo>
                <a:lnTo>
                  <a:pt x="1428959" y="571153"/>
                </a:lnTo>
                <a:lnTo>
                  <a:pt x="1425218" y="571153"/>
                </a:lnTo>
                <a:cubicBezTo>
                  <a:pt x="1425218" y="571153"/>
                  <a:pt x="1417624" y="568319"/>
                  <a:pt x="1417624" y="568319"/>
                </a:cubicBezTo>
                <a:lnTo>
                  <a:pt x="1412184" y="569679"/>
                </a:lnTo>
                <a:lnTo>
                  <a:pt x="1409350" y="572626"/>
                </a:lnTo>
                <a:lnTo>
                  <a:pt x="1407876" y="575460"/>
                </a:lnTo>
                <a:lnTo>
                  <a:pt x="1406063" y="576934"/>
                </a:lnTo>
                <a:lnTo>
                  <a:pt x="1399489" y="576934"/>
                </a:lnTo>
                <a:cubicBezTo>
                  <a:pt x="1399489" y="576934"/>
                  <a:pt x="1400169" y="576253"/>
                  <a:pt x="1400169" y="576253"/>
                </a:cubicBezTo>
                <a:lnTo>
                  <a:pt x="1403229" y="574893"/>
                </a:lnTo>
                <a:lnTo>
                  <a:pt x="1406289" y="572740"/>
                </a:lnTo>
                <a:lnTo>
                  <a:pt x="1411844" y="567639"/>
                </a:lnTo>
                <a:lnTo>
                  <a:pt x="1413657" y="566506"/>
                </a:lnTo>
                <a:lnTo>
                  <a:pt x="1415357" y="566052"/>
                </a:lnTo>
                <a:lnTo>
                  <a:pt x="1420798" y="566846"/>
                </a:lnTo>
                <a:lnTo>
                  <a:pt x="1422838" y="566052"/>
                </a:lnTo>
                <a:lnTo>
                  <a:pt x="1424878" y="564352"/>
                </a:lnTo>
                <a:lnTo>
                  <a:pt x="1428505" y="560612"/>
                </a:lnTo>
                <a:lnTo>
                  <a:pt x="1429186" y="559025"/>
                </a:lnTo>
                <a:lnTo>
                  <a:pt x="1428279" y="556531"/>
                </a:lnTo>
                <a:lnTo>
                  <a:pt x="1427712" y="555624"/>
                </a:lnTo>
                <a:lnTo>
                  <a:pt x="1426125" y="553924"/>
                </a:lnTo>
                <a:lnTo>
                  <a:pt x="1423518" y="551431"/>
                </a:lnTo>
                <a:lnTo>
                  <a:pt x="1419778" y="549277"/>
                </a:lnTo>
                <a:lnTo>
                  <a:pt x="1415017" y="547463"/>
                </a:lnTo>
                <a:lnTo>
                  <a:pt x="1410030" y="546217"/>
                </a:lnTo>
                <a:lnTo>
                  <a:pt x="1404929" y="545423"/>
                </a:lnTo>
                <a:lnTo>
                  <a:pt x="1401756" y="545196"/>
                </a:lnTo>
                <a:lnTo>
                  <a:pt x="1400509" y="545537"/>
                </a:lnTo>
                <a:lnTo>
                  <a:pt x="1398015" y="544176"/>
                </a:lnTo>
                <a:lnTo>
                  <a:pt x="1393935" y="542590"/>
                </a:lnTo>
                <a:lnTo>
                  <a:pt x="1388154" y="547237"/>
                </a:lnTo>
                <a:lnTo>
                  <a:pt x="1386227" y="548370"/>
                </a:lnTo>
                <a:lnTo>
                  <a:pt x="1385547" y="550524"/>
                </a:lnTo>
                <a:lnTo>
                  <a:pt x="1387927" y="555964"/>
                </a:lnTo>
                <a:lnTo>
                  <a:pt x="1388154" y="558685"/>
                </a:lnTo>
                <a:lnTo>
                  <a:pt x="1386454" y="557098"/>
                </a:lnTo>
                <a:lnTo>
                  <a:pt x="1383733" y="555058"/>
                </a:lnTo>
                <a:lnTo>
                  <a:pt x="1382033" y="550750"/>
                </a:lnTo>
                <a:lnTo>
                  <a:pt x="1379200" y="548824"/>
                </a:lnTo>
                <a:lnTo>
                  <a:pt x="1377386" y="546330"/>
                </a:lnTo>
                <a:lnTo>
                  <a:pt x="1374552" y="549164"/>
                </a:lnTo>
                <a:lnTo>
                  <a:pt x="1372059" y="551090"/>
                </a:lnTo>
                <a:lnTo>
                  <a:pt x="1370245" y="553017"/>
                </a:lnTo>
                <a:lnTo>
                  <a:pt x="1367525" y="553924"/>
                </a:lnTo>
                <a:lnTo>
                  <a:pt x="1374212" y="545990"/>
                </a:lnTo>
                <a:lnTo>
                  <a:pt x="1377386" y="541116"/>
                </a:lnTo>
                <a:lnTo>
                  <a:pt x="1377386" y="539983"/>
                </a:lnTo>
                <a:cubicBezTo>
                  <a:pt x="1377386" y="539983"/>
                  <a:pt x="1375346" y="538962"/>
                  <a:pt x="1375346" y="538962"/>
                </a:cubicBezTo>
                <a:lnTo>
                  <a:pt x="1374326" y="538962"/>
                </a:lnTo>
                <a:cubicBezTo>
                  <a:pt x="1374326" y="538962"/>
                  <a:pt x="1371719" y="539869"/>
                  <a:pt x="1371719" y="539869"/>
                </a:cubicBezTo>
                <a:lnTo>
                  <a:pt x="1368659" y="542590"/>
                </a:lnTo>
                <a:lnTo>
                  <a:pt x="1363218" y="543043"/>
                </a:lnTo>
                <a:lnTo>
                  <a:pt x="1361518" y="544063"/>
                </a:lnTo>
                <a:lnTo>
                  <a:pt x="1359251" y="546670"/>
                </a:lnTo>
                <a:lnTo>
                  <a:pt x="1357324" y="551431"/>
                </a:lnTo>
                <a:lnTo>
                  <a:pt x="1356077" y="556758"/>
                </a:lnTo>
                <a:lnTo>
                  <a:pt x="1351203" y="561632"/>
                </a:lnTo>
                <a:lnTo>
                  <a:pt x="1350410" y="561178"/>
                </a:lnTo>
                <a:lnTo>
                  <a:pt x="1352563" y="557778"/>
                </a:lnTo>
                <a:lnTo>
                  <a:pt x="1354377" y="554038"/>
                </a:lnTo>
                <a:lnTo>
                  <a:pt x="1354377" y="552224"/>
                </a:lnTo>
                <a:cubicBezTo>
                  <a:pt x="1354377" y="552224"/>
                  <a:pt x="1353810" y="550070"/>
                  <a:pt x="1353810" y="550070"/>
                </a:cubicBezTo>
                <a:lnTo>
                  <a:pt x="1354604" y="547350"/>
                </a:lnTo>
                <a:lnTo>
                  <a:pt x="1357097" y="544290"/>
                </a:lnTo>
                <a:lnTo>
                  <a:pt x="1357097" y="543156"/>
                </a:lnTo>
                <a:cubicBezTo>
                  <a:pt x="1357097" y="543156"/>
                  <a:pt x="1351883" y="543496"/>
                  <a:pt x="1351883" y="543496"/>
                </a:cubicBezTo>
                <a:lnTo>
                  <a:pt x="1347123" y="542476"/>
                </a:lnTo>
                <a:lnTo>
                  <a:pt x="1346896" y="541796"/>
                </a:lnTo>
                <a:lnTo>
                  <a:pt x="1353243" y="541116"/>
                </a:lnTo>
                <a:lnTo>
                  <a:pt x="1355397" y="540436"/>
                </a:lnTo>
                <a:lnTo>
                  <a:pt x="1358797" y="538622"/>
                </a:lnTo>
                <a:lnTo>
                  <a:pt x="1365031" y="536355"/>
                </a:lnTo>
                <a:lnTo>
                  <a:pt x="1366391" y="534315"/>
                </a:lnTo>
                <a:lnTo>
                  <a:pt x="1367072" y="532502"/>
                </a:lnTo>
                <a:lnTo>
                  <a:pt x="1367072" y="530801"/>
                </a:lnTo>
                <a:cubicBezTo>
                  <a:pt x="1367072" y="530801"/>
                  <a:pt x="1365938" y="528421"/>
                  <a:pt x="1365938" y="528421"/>
                </a:cubicBezTo>
                <a:lnTo>
                  <a:pt x="1365371" y="527854"/>
                </a:lnTo>
                <a:lnTo>
                  <a:pt x="1363671" y="527174"/>
                </a:lnTo>
                <a:lnTo>
                  <a:pt x="1360724" y="526381"/>
                </a:lnTo>
                <a:lnTo>
                  <a:pt x="1357097" y="525928"/>
                </a:lnTo>
                <a:lnTo>
                  <a:pt x="1352790" y="525928"/>
                </a:lnTo>
                <a:cubicBezTo>
                  <a:pt x="1352790" y="525928"/>
                  <a:pt x="1347803" y="527288"/>
                  <a:pt x="1347803" y="527288"/>
                </a:cubicBezTo>
                <a:lnTo>
                  <a:pt x="1342022" y="530575"/>
                </a:lnTo>
                <a:lnTo>
                  <a:pt x="1338508" y="533295"/>
                </a:lnTo>
                <a:lnTo>
                  <a:pt x="1336581" y="536582"/>
                </a:lnTo>
                <a:lnTo>
                  <a:pt x="1333974" y="540436"/>
                </a:lnTo>
                <a:lnTo>
                  <a:pt x="1332388" y="541796"/>
                </a:lnTo>
                <a:lnTo>
                  <a:pt x="1331821" y="541796"/>
                </a:lnTo>
                <a:cubicBezTo>
                  <a:pt x="1331821" y="541796"/>
                  <a:pt x="1332048" y="541116"/>
                  <a:pt x="1332048" y="541116"/>
                </a:cubicBezTo>
                <a:lnTo>
                  <a:pt x="1334541" y="538169"/>
                </a:lnTo>
                <a:lnTo>
                  <a:pt x="1337488" y="532615"/>
                </a:lnTo>
                <a:lnTo>
                  <a:pt x="1339528" y="529668"/>
                </a:lnTo>
                <a:lnTo>
                  <a:pt x="1342589" y="528308"/>
                </a:lnTo>
                <a:lnTo>
                  <a:pt x="1349616" y="520600"/>
                </a:lnTo>
                <a:lnTo>
                  <a:pt x="1349843" y="518787"/>
                </a:lnTo>
                <a:lnTo>
                  <a:pt x="1349163" y="516633"/>
                </a:lnTo>
                <a:lnTo>
                  <a:pt x="1348143" y="514366"/>
                </a:lnTo>
                <a:lnTo>
                  <a:pt x="1346783" y="511986"/>
                </a:lnTo>
                <a:lnTo>
                  <a:pt x="1344516" y="510059"/>
                </a:lnTo>
                <a:lnTo>
                  <a:pt x="1336128" y="506319"/>
                </a:lnTo>
                <a:lnTo>
                  <a:pt x="1333521" y="506092"/>
                </a:lnTo>
                <a:lnTo>
                  <a:pt x="1330801" y="506659"/>
                </a:lnTo>
                <a:lnTo>
                  <a:pt x="1328421" y="506659"/>
                </a:lnTo>
                <a:cubicBezTo>
                  <a:pt x="1328421" y="506659"/>
                  <a:pt x="1326380" y="506319"/>
                  <a:pt x="1326380" y="506319"/>
                </a:cubicBezTo>
                <a:lnTo>
                  <a:pt x="1320600" y="503712"/>
                </a:lnTo>
                <a:lnTo>
                  <a:pt x="1315952" y="501105"/>
                </a:lnTo>
                <a:lnTo>
                  <a:pt x="1311985" y="500085"/>
                </a:lnTo>
                <a:lnTo>
                  <a:pt x="1304618" y="499405"/>
                </a:lnTo>
                <a:lnTo>
                  <a:pt x="1298270" y="499405"/>
                </a:lnTo>
                <a:cubicBezTo>
                  <a:pt x="1298270" y="499405"/>
                  <a:pt x="1294417" y="499858"/>
                  <a:pt x="1294417" y="499858"/>
                </a:cubicBezTo>
                <a:lnTo>
                  <a:pt x="1289316" y="501445"/>
                </a:lnTo>
                <a:lnTo>
                  <a:pt x="1282175" y="505072"/>
                </a:lnTo>
                <a:lnTo>
                  <a:pt x="1280702" y="506319"/>
                </a:lnTo>
                <a:lnTo>
                  <a:pt x="1279908" y="507565"/>
                </a:lnTo>
                <a:lnTo>
                  <a:pt x="1279455" y="508926"/>
                </a:lnTo>
                <a:lnTo>
                  <a:pt x="1279455" y="510512"/>
                </a:lnTo>
                <a:cubicBezTo>
                  <a:pt x="1279455" y="510512"/>
                  <a:pt x="1280022" y="511986"/>
                  <a:pt x="1280022" y="511986"/>
                </a:cubicBezTo>
                <a:lnTo>
                  <a:pt x="1283422" y="515160"/>
                </a:lnTo>
                <a:lnTo>
                  <a:pt x="1290789" y="517880"/>
                </a:lnTo>
                <a:lnTo>
                  <a:pt x="1295550" y="520147"/>
                </a:lnTo>
                <a:lnTo>
                  <a:pt x="1298837" y="520940"/>
                </a:lnTo>
                <a:lnTo>
                  <a:pt x="1299177" y="522641"/>
                </a:lnTo>
                <a:lnTo>
                  <a:pt x="1294870" y="522641"/>
                </a:lnTo>
                <a:cubicBezTo>
                  <a:pt x="1294870" y="522641"/>
                  <a:pt x="1286936" y="518447"/>
                  <a:pt x="1286936" y="518447"/>
                </a:cubicBezTo>
                <a:lnTo>
                  <a:pt x="1282968" y="518673"/>
                </a:lnTo>
                <a:lnTo>
                  <a:pt x="1280475" y="518447"/>
                </a:lnTo>
                <a:lnTo>
                  <a:pt x="1277301" y="516406"/>
                </a:lnTo>
                <a:lnTo>
                  <a:pt x="1274921" y="515500"/>
                </a:lnTo>
                <a:lnTo>
                  <a:pt x="1272427" y="519013"/>
                </a:lnTo>
                <a:lnTo>
                  <a:pt x="1271521" y="525814"/>
                </a:lnTo>
                <a:lnTo>
                  <a:pt x="1272994" y="528761"/>
                </a:lnTo>
                <a:lnTo>
                  <a:pt x="1274581" y="531142"/>
                </a:lnTo>
                <a:lnTo>
                  <a:pt x="1276395" y="532728"/>
                </a:lnTo>
                <a:lnTo>
                  <a:pt x="1277075" y="534315"/>
                </a:lnTo>
                <a:lnTo>
                  <a:pt x="1277075" y="534995"/>
                </a:lnTo>
                <a:cubicBezTo>
                  <a:pt x="1277075" y="534995"/>
                  <a:pt x="1276508" y="534995"/>
                  <a:pt x="1276508" y="534995"/>
                </a:cubicBezTo>
                <a:lnTo>
                  <a:pt x="1273221" y="532955"/>
                </a:lnTo>
                <a:lnTo>
                  <a:pt x="1268460" y="528308"/>
                </a:lnTo>
                <a:lnTo>
                  <a:pt x="1268234" y="525814"/>
                </a:lnTo>
                <a:lnTo>
                  <a:pt x="1268234" y="522300"/>
                </a:lnTo>
                <a:cubicBezTo>
                  <a:pt x="1268234" y="522300"/>
                  <a:pt x="1268574" y="518787"/>
                  <a:pt x="1268574" y="518787"/>
                </a:cubicBezTo>
                <a:lnTo>
                  <a:pt x="1264606" y="515273"/>
                </a:lnTo>
                <a:lnTo>
                  <a:pt x="1261999" y="513799"/>
                </a:lnTo>
                <a:lnTo>
                  <a:pt x="1259846" y="516066"/>
                </a:lnTo>
                <a:lnTo>
                  <a:pt x="1256672" y="516973"/>
                </a:lnTo>
                <a:lnTo>
                  <a:pt x="1255199" y="516293"/>
                </a:lnTo>
                <a:lnTo>
                  <a:pt x="1254405" y="514480"/>
                </a:lnTo>
                <a:lnTo>
                  <a:pt x="1252705" y="511873"/>
                </a:lnTo>
                <a:lnTo>
                  <a:pt x="1251572" y="511533"/>
                </a:lnTo>
                <a:lnTo>
                  <a:pt x="1249645" y="512326"/>
                </a:lnTo>
                <a:lnTo>
                  <a:pt x="1247264" y="513686"/>
                </a:lnTo>
                <a:lnTo>
                  <a:pt x="1246698" y="514366"/>
                </a:lnTo>
                <a:lnTo>
                  <a:pt x="1245791" y="516293"/>
                </a:lnTo>
                <a:lnTo>
                  <a:pt x="1246131" y="517540"/>
                </a:lnTo>
                <a:lnTo>
                  <a:pt x="1250325" y="522641"/>
                </a:lnTo>
                <a:lnTo>
                  <a:pt x="1249418" y="522641"/>
                </a:lnTo>
                <a:cubicBezTo>
                  <a:pt x="1249418" y="522641"/>
                  <a:pt x="1245564" y="521167"/>
                  <a:pt x="1245564" y="521167"/>
                </a:cubicBezTo>
                <a:lnTo>
                  <a:pt x="1244204" y="521394"/>
                </a:lnTo>
                <a:lnTo>
                  <a:pt x="1240010" y="523887"/>
                </a:lnTo>
                <a:lnTo>
                  <a:pt x="1233436" y="530575"/>
                </a:lnTo>
                <a:lnTo>
                  <a:pt x="1231509" y="532955"/>
                </a:lnTo>
                <a:lnTo>
                  <a:pt x="1230376" y="533635"/>
                </a:lnTo>
                <a:lnTo>
                  <a:pt x="1229016" y="533635"/>
                </a:lnTo>
                <a:cubicBezTo>
                  <a:pt x="1229016" y="533635"/>
                  <a:pt x="1228562" y="533408"/>
                  <a:pt x="1228562" y="533408"/>
                </a:cubicBezTo>
                <a:lnTo>
                  <a:pt x="1229016" y="532502"/>
                </a:lnTo>
                <a:lnTo>
                  <a:pt x="1229016" y="531142"/>
                </a:lnTo>
                <a:cubicBezTo>
                  <a:pt x="1229016" y="531142"/>
                  <a:pt x="1228676" y="529328"/>
                  <a:pt x="1228676" y="529328"/>
                </a:cubicBezTo>
                <a:lnTo>
                  <a:pt x="1228676" y="527968"/>
                </a:lnTo>
                <a:cubicBezTo>
                  <a:pt x="1228676" y="527968"/>
                  <a:pt x="1229129" y="526948"/>
                  <a:pt x="1229129" y="526948"/>
                </a:cubicBezTo>
                <a:lnTo>
                  <a:pt x="1229809" y="526268"/>
                </a:lnTo>
                <a:lnTo>
                  <a:pt x="1230716" y="525928"/>
                </a:lnTo>
                <a:lnTo>
                  <a:pt x="1232983" y="526268"/>
                </a:lnTo>
                <a:lnTo>
                  <a:pt x="1233890" y="525701"/>
                </a:lnTo>
                <a:lnTo>
                  <a:pt x="1229242" y="522074"/>
                </a:lnTo>
                <a:lnTo>
                  <a:pt x="1228789" y="521280"/>
                </a:lnTo>
                <a:lnTo>
                  <a:pt x="1231283" y="519240"/>
                </a:lnTo>
                <a:lnTo>
                  <a:pt x="1233663" y="515953"/>
                </a:lnTo>
                <a:lnTo>
                  <a:pt x="1235703" y="512326"/>
                </a:lnTo>
                <a:lnTo>
                  <a:pt x="1235703" y="511306"/>
                </a:lnTo>
                <a:cubicBezTo>
                  <a:pt x="1235703" y="511306"/>
                  <a:pt x="1232529" y="511079"/>
                  <a:pt x="1232529" y="511079"/>
                </a:cubicBezTo>
                <a:lnTo>
                  <a:pt x="1222668" y="518560"/>
                </a:lnTo>
                <a:lnTo>
                  <a:pt x="1222895" y="517200"/>
                </a:lnTo>
                <a:lnTo>
                  <a:pt x="1227656" y="512439"/>
                </a:lnTo>
                <a:lnTo>
                  <a:pt x="1234230" y="506885"/>
                </a:lnTo>
                <a:lnTo>
                  <a:pt x="1239330" y="501898"/>
                </a:lnTo>
                <a:lnTo>
                  <a:pt x="1241370" y="500311"/>
                </a:lnTo>
                <a:lnTo>
                  <a:pt x="1242391" y="499178"/>
                </a:lnTo>
                <a:lnTo>
                  <a:pt x="1242391" y="498158"/>
                </a:lnTo>
                <a:cubicBezTo>
                  <a:pt x="1242391" y="498158"/>
                  <a:pt x="1239217" y="496231"/>
                  <a:pt x="1239217" y="496231"/>
                </a:cubicBezTo>
                <a:lnTo>
                  <a:pt x="1237743" y="494531"/>
                </a:lnTo>
                <a:lnTo>
                  <a:pt x="1235930" y="491584"/>
                </a:lnTo>
                <a:lnTo>
                  <a:pt x="1235363" y="488637"/>
                </a:lnTo>
                <a:lnTo>
                  <a:pt x="1236157" y="485803"/>
                </a:lnTo>
                <a:lnTo>
                  <a:pt x="1235703" y="483423"/>
                </a:lnTo>
                <a:lnTo>
                  <a:pt x="1234116" y="481496"/>
                </a:lnTo>
                <a:lnTo>
                  <a:pt x="1231283" y="479796"/>
                </a:lnTo>
                <a:lnTo>
                  <a:pt x="1227089" y="478209"/>
                </a:lnTo>
                <a:lnTo>
                  <a:pt x="1224482" y="475262"/>
                </a:lnTo>
                <a:lnTo>
                  <a:pt x="1222668" y="468234"/>
                </a:lnTo>
                <a:lnTo>
                  <a:pt x="1220515" y="463134"/>
                </a:lnTo>
                <a:lnTo>
                  <a:pt x="1219268" y="461547"/>
                </a:lnTo>
                <a:lnTo>
                  <a:pt x="1215187" y="458940"/>
                </a:lnTo>
                <a:lnTo>
                  <a:pt x="1208160" y="457466"/>
                </a:lnTo>
                <a:lnTo>
                  <a:pt x="1202946" y="457126"/>
                </a:lnTo>
                <a:lnTo>
                  <a:pt x="1193652" y="457466"/>
                </a:lnTo>
                <a:lnTo>
                  <a:pt x="1189911" y="458033"/>
                </a:lnTo>
                <a:lnTo>
                  <a:pt x="1187871" y="458713"/>
                </a:lnTo>
                <a:lnTo>
                  <a:pt x="1186284" y="459733"/>
                </a:lnTo>
                <a:lnTo>
                  <a:pt x="1178350" y="461660"/>
                </a:lnTo>
                <a:lnTo>
                  <a:pt x="1171776" y="464040"/>
                </a:lnTo>
                <a:lnTo>
                  <a:pt x="1168262" y="466081"/>
                </a:lnTo>
                <a:lnTo>
                  <a:pt x="1168035" y="466987"/>
                </a:lnTo>
                <a:lnTo>
                  <a:pt x="1170869" y="470388"/>
                </a:lnTo>
                <a:lnTo>
                  <a:pt x="1170869" y="470841"/>
                </a:lnTo>
                <a:cubicBezTo>
                  <a:pt x="1170869" y="470841"/>
                  <a:pt x="1164521" y="469028"/>
                  <a:pt x="1164521" y="469028"/>
                </a:cubicBezTo>
                <a:lnTo>
                  <a:pt x="1157834" y="469028"/>
                </a:lnTo>
                <a:cubicBezTo>
                  <a:pt x="1157834" y="469028"/>
                  <a:pt x="1153754" y="471975"/>
                  <a:pt x="1153754" y="471975"/>
                </a:cubicBezTo>
                <a:lnTo>
                  <a:pt x="1145479" y="474242"/>
                </a:lnTo>
                <a:lnTo>
                  <a:pt x="1136525" y="483989"/>
                </a:lnTo>
                <a:lnTo>
                  <a:pt x="1137998" y="486483"/>
                </a:lnTo>
                <a:lnTo>
                  <a:pt x="1143893" y="488297"/>
                </a:lnTo>
                <a:lnTo>
                  <a:pt x="1160668" y="495324"/>
                </a:lnTo>
                <a:lnTo>
                  <a:pt x="1161008" y="497024"/>
                </a:lnTo>
                <a:lnTo>
                  <a:pt x="1146046" y="491810"/>
                </a:lnTo>
                <a:lnTo>
                  <a:pt x="1140492" y="490337"/>
                </a:lnTo>
                <a:lnTo>
                  <a:pt x="1137885" y="490677"/>
                </a:lnTo>
                <a:lnTo>
                  <a:pt x="1136525" y="491470"/>
                </a:lnTo>
                <a:lnTo>
                  <a:pt x="1134031" y="494417"/>
                </a:lnTo>
                <a:lnTo>
                  <a:pt x="1133125" y="496004"/>
                </a:lnTo>
                <a:lnTo>
                  <a:pt x="1132558" y="497931"/>
                </a:lnTo>
                <a:lnTo>
                  <a:pt x="1132558" y="500085"/>
                </a:lnTo>
                <a:cubicBezTo>
                  <a:pt x="1132558" y="500085"/>
                  <a:pt x="1132671" y="503825"/>
                  <a:pt x="1132671" y="503825"/>
                </a:cubicBezTo>
                <a:lnTo>
                  <a:pt x="1133125" y="505072"/>
                </a:lnTo>
                <a:lnTo>
                  <a:pt x="1134371" y="506545"/>
                </a:lnTo>
                <a:lnTo>
                  <a:pt x="1135505" y="508926"/>
                </a:lnTo>
                <a:lnTo>
                  <a:pt x="1137658" y="511646"/>
                </a:lnTo>
                <a:lnTo>
                  <a:pt x="1138679" y="512553"/>
                </a:lnTo>
                <a:lnTo>
                  <a:pt x="1142419" y="514140"/>
                </a:lnTo>
                <a:lnTo>
                  <a:pt x="1144459" y="514140"/>
                </a:lnTo>
                <a:cubicBezTo>
                  <a:pt x="1144459" y="514140"/>
                  <a:pt x="1146386" y="513233"/>
                  <a:pt x="1146386" y="513233"/>
                </a:cubicBezTo>
                <a:lnTo>
                  <a:pt x="1148766" y="513233"/>
                </a:lnTo>
                <a:cubicBezTo>
                  <a:pt x="1148766" y="513233"/>
                  <a:pt x="1153414" y="514480"/>
                  <a:pt x="1153414" y="514480"/>
                </a:cubicBezTo>
                <a:lnTo>
                  <a:pt x="1152960" y="515500"/>
                </a:lnTo>
                <a:lnTo>
                  <a:pt x="1149560" y="516406"/>
                </a:lnTo>
                <a:lnTo>
                  <a:pt x="1148880" y="517313"/>
                </a:lnTo>
                <a:lnTo>
                  <a:pt x="1150240" y="519353"/>
                </a:lnTo>
                <a:lnTo>
                  <a:pt x="1152960" y="522187"/>
                </a:lnTo>
                <a:lnTo>
                  <a:pt x="1158968" y="526154"/>
                </a:lnTo>
                <a:lnTo>
                  <a:pt x="1160328" y="527628"/>
                </a:lnTo>
                <a:lnTo>
                  <a:pt x="1160328" y="528195"/>
                </a:lnTo>
                <a:cubicBezTo>
                  <a:pt x="1160328" y="528195"/>
                  <a:pt x="1158854" y="527854"/>
                  <a:pt x="1158854" y="527854"/>
                </a:cubicBezTo>
                <a:lnTo>
                  <a:pt x="1153640" y="524681"/>
                </a:lnTo>
                <a:lnTo>
                  <a:pt x="1145253" y="521054"/>
                </a:lnTo>
                <a:lnTo>
                  <a:pt x="1139019" y="520487"/>
                </a:lnTo>
                <a:lnTo>
                  <a:pt x="1137318" y="521280"/>
                </a:lnTo>
                <a:lnTo>
                  <a:pt x="1134485" y="525928"/>
                </a:lnTo>
                <a:lnTo>
                  <a:pt x="1132104" y="527514"/>
                </a:lnTo>
                <a:lnTo>
                  <a:pt x="1128024" y="529215"/>
                </a:lnTo>
                <a:lnTo>
                  <a:pt x="1127004" y="530688"/>
                </a:lnTo>
                <a:lnTo>
                  <a:pt x="1129044" y="531935"/>
                </a:lnTo>
                <a:lnTo>
                  <a:pt x="1133465" y="535675"/>
                </a:lnTo>
                <a:lnTo>
                  <a:pt x="1135165" y="537716"/>
                </a:lnTo>
                <a:lnTo>
                  <a:pt x="1137545" y="541343"/>
                </a:lnTo>
                <a:lnTo>
                  <a:pt x="1138679" y="542590"/>
                </a:lnTo>
                <a:lnTo>
                  <a:pt x="1140492" y="543496"/>
                </a:lnTo>
                <a:lnTo>
                  <a:pt x="1142986" y="544063"/>
                </a:lnTo>
                <a:lnTo>
                  <a:pt x="1145026" y="544403"/>
                </a:lnTo>
                <a:lnTo>
                  <a:pt x="1148993" y="544176"/>
                </a:lnTo>
                <a:lnTo>
                  <a:pt x="1151827" y="545310"/>
                </a:lnTo>
                <a:lnTo>
                  <a:pt x="1152620" y="547123"/>
                </a:lnTo>
                <a:lnTo>
                  <a:pt x="1152620" y="550070"/>
                </a:lnTo>
                <a:cubicBezTo>
                  <a:pt x="1152620" y="550070"/>
                  <a:pt x="1152280" y="553131"/>
                  <a:pt x="1152280" y="553131"/>
                </a:cubicBezTo>
                <a:lnTo>
                  <a:pt x="1151600" y="556418"/>
                </a:lnTo>
                <a:lnTo>
                  <a:pt x="1149900" y="567186"/>
                </a:lnTo>
                <a:lnTo>
                  <a:pt x="1149220" y="569793"/>
                </a:lnTo>
                <a:lnTo>
                  <a:pt x="1148313" y="570926"/>
                </a:lnTo>
                <a:lnTo>
                  <a:pt x="1145933" y="569679"/>
                </a:lnTo>
                <a:lnTo>
                  <a:pt x="1144686" y="568546"/>
                </a:lnTo>
                <a:lnTo>
                  <a:pt x="1144346" y="567752"/>
                </a:lnTo>
                <a:lnTo>
                  <a:pt x="1144799" y="567186"/>
                </a:lnTo>
                <a:lnTo>
                  <a:pt x="1145593" y="565372"/>
                </a:lnTo>
                <a:lnTo>
                  <a:pt x="1143666" y="564805"/>
                </a:lnTo>
                <a:lnTo>
                  <a:pt x="1132444" y="564805"/>
                </a:lnTo>
                <a:cubicBezTo>
                  <a:pt x="1132444" y="564805"/>
                  <a:pt x="1128704" y="565826"/>
                  <a:pt x="1128704" y="565826"/>
                </a:cubicBezTo>
                <a:lnTo>
                  <a:pt x="1122470" y="568886"/>
                </a:lnTo>
                <a:lnTo>
                  <a:pt x="1118503" y="570133"/>
                </a:lnTo>
                <a:lnTo>
                  <a:pt x="1113856" y="571266"/>
                </a:lnTo>
                <a:lnTo>
                  <a:pt x="1113062" y="570359"/>
                </a:lnTo>
                <a:lnTo>
                  <a:pt x="1115442" y="569113"/>
                </a:lnTo>
                <a:lnTo>
                  <a:pt x="1121450" y="566959"/>
                </a:lnTo>
                <a:lnTo>
                  <a:pt x="1126210" y="564239"/>
                </a:lnTo>
                <a:lnTo>
                  <a:pt x="1130064" y="562992"/>
                </a:lnTo>
                <a:lnTo>
                  <a:pt x="1137318" y="561632"/>
                </a:lnTo>
                <a:lnTo>
                  <a:pt x="1142759" y="558571"/>
                </a:lnTo>
                <a:lnTo>
                  <a:pt x="1145139" y="556531"/>
                </a:lnTo>
                <a:lnTo>
                  <a:pt x="1144006" y="554718"/>
                </a:lnTo>
                <a:lnTo>
                  <a:pt x="1138905" y="550864"/>
                </a:lnTo>
                <a:lnTo>
                  <a:pt x="1134598" y="548257"/>
                </a:lnTo>
                <a:lnTo>
                  <a:pt x="1130291" y="544743"/>
                </a:lnTo>
                <a:lnTo>
                  <a:pt x="1124397" y="539416"/>
                </a:lnTo>
                <a:lnTo>
                  <a:pt x="1120656" y="534202"/>
                </a:lnTo>
                <a:lnTo>
                  <a:pt x="1119070" y="528988"/>
                </a:lnTo>
                <a:lnTo>
                  <a:pt x="1118163" y="525021"/>
                </a:lnTo>
                <a:lnTo>
                  <a:pt x="1117936" y="522187"/>
                </a:lnTo>
                <a:lnTo>
                  <a:pt x="1117936" y="519240"/>
                </a:lnTo>
                <a:cubicBezTo>
                  <a:pt x="1117936" y="519240"/>
                  <a:pt x="1118503" y="513459"/>
                  <a:pt x="1118503" y="513459"/>
                </a:cubicBezTo>
                <a:lnTo>
                  <a:pt x="1118503" y="510966"/>
                </a:lnTo>
                <a:cubicBezTo>
                  <a:pt x="1118503" y="510966"/>
                  <a:pt x="1117369" y="508359"/>
                  <a:pt x="1117369" y="508359"/>
                </a:cubicBezTo>
                <a:lnTo>
                  <a:pt x="1112949" y="502692"/>
                </a:lnTo>
                <a:lnTo>
                  <a:pt x="1111702" y="500085"/>
                </a:lnTo>
                <a:lnTo>
                  <a:pt x="1111475" y="498498"/>
                </a:lnTo>
                <a:lnTo>
                  <a:pt x="1112269" y="493964"/>
                </a:lnTo>
                <a:lnTo>
                  <a:pt x="1113402" y="492264"/>
                </a:lnTo>
                <a:lnTo>
                  <a:pt x="1115329" y="490223"/>
                </a:lnTo>
                <a:lnTo>
                  <a:pt x="1123377" y="477529"/>
                </a:lnTo>
                <a:lnTo>
                  <a:pt x="1125190" y="475262"/>
                </a:lnTo>
                <a:lnTo>
                  <a:pt x="1131764" y="468914"/>
                </a:lnTo>
                <a:lnTo>
                  <a:pt x="1135618" y="466081"/>
                </a:lnTo>
                <a:lnTo>
                  <a:pt x="1141512" y="462794"/>
                </a:lnTo>
                <a:lnTo>
                  <a:pt x="1146159" y="458940"/>
                </a:lnTo>
                <a:lnTo>
                  <a:pt x="1146726" y="457806"/>
                </a:lnTo>
                <a:lnTo>
                  <a:pt x="1145933" y="455993"/>
                </a:lnTo>
                <a:lnTo>
                  <a:pt x="1145366" y="455313"/>
                </a:lnTo>
                <a:lnTo>
                  <a:pt x="1143326" y="454066"/>
                </a:lnTo>
                <a:lnTo>
                  <a:pt x="1126097" y="452252"/>
                </a:lnTo>
                <a:lnTo>
                  <a:pt x="1116803" y="452026"/>
                </a:lnTo>
                <a:lnTo>
                  <a:pt x="1109435" y="452932"/>
                </a:lnTo>
                <a:lnTo>
                  <a:pt x="1095040" y="456106"/>
                </a:lnTo>
                <a:lnTo>
                  <a:pt x="1089939" y="457693"/>
                </a:lnTo>
                <a:lnTo>
                  <a:pt x="1085746" y="459847"/>
                </a:lnTo>
                <a:lnTo>
                  <a:pt x="1080758" y="463134"/>
                </a:lnTo>
                <a:lnTo>
                  <a:pt x="1069764" y="471295"/>
                </a:lnTo>
                <a:lnTo>
                  <a:pt x="1069311" y="471975"/>
                </a:lnTo>
                <a:lnTo>
                  <a:pt x="1069084" y="472995"/>
                </a:lnTo>
                <a:lnTo>
                  <a:pt x="1069084" y="474355"/>
                </a:lnTo>
                <a:cubicBezTo>
                  <a:pt x="1069084" y="474355"/>
                  <a:pt x="1068630" y="475262"/>
                  <a:pt x="1068630" y="475262"/>
                </a:cubicBezTo>
                <a:lnTo>
                  <a:pt x="1064210" y="477755"/>
                </a:lnTo>
                <a:lnTo>
                  <a:pt x="1061376" y="480702"/>
                </a:lnTo>
                <a:lnTo>
                  <a:pt x="1059109" y="483876"/>
                </a:lnTo>
                <a:lnTo>
                  <a:pt x="1058316" y="485576"/>
                </a:lnTo>
                <a:lnTo>
                  <a:pt x="1057862" y="487730"/>
                </a:lnTo>
                <a:lnTo>
                  <a:pt x="1057409" y="490790"/>
                </a:lnTo>
                <a:lnTo>
                  <a:pt x="1057069" y="495097"/>
                </a:lnTo>
                <a:lnTo>
                  <a:pt x="1056389" y="496684"/>
                </a:lnTo>
                <a:lnTo>
                  <a:pt x="1052762" y="501445"/>
                </a:lnTo>
                <a:lnTo>
                  <a:pt x="1049361" y="506545"/>
                </a:lnTo>
                <a:lnTo>
                  <a:pt x="1046981" y="510739"/>
                </a:lnTo>
                <a:lnTo>
                  <a:pt x="1046074" y="513006"/>
                </a:lnTo>
                <a:lnTo>
                  <a:pt x="1045848" y="514820"/>
                </a:lnTo>
                <a:lnTo>
                  <a:pt x="1045848" y="517087"/>
                </a:lnTo>
                <a:cubicBezTo>
                  <a:pt x="1045848" y="517087"/>
                  <a:pt x="1046188" y="519807"/>
                  <a:pt x="1046188" y="519807"/>
                </a:cubicBezTo>
                <a:lnTo>
                  <a:pt x="1046868" y="521507"/>
                </a:lnTo>
                <a:lnTo>
                  <a:pt x="1049135" y="522641"/>
                </a:lnTo>
                <a:lnTo>
                  <a:pt x="1050268" y="522867"/>
                </a:lnTo>
                <a:lnTo>
                  <a:pt x="1050268" y="523547"/>
                </a:lnTo>
                <a:cubicBezTo>
                  <a:pt x="1050268" y="523547"/>
                  <a:pt x="1044601" y="528081"/>
                  <a:pt x="1044601" y="528081"/>
                </a:cubicBezTo>
                <a:lnTo>
                  <a:pt x="1042674" y="532162"/>
                </a:lnTo>
                <a:lnTo>
                  <a:pt x="1042674" y="534089"/>
                </a:lnTo>
                <a:cubicBezTo>
                  <a:pt x="1042674" y="534089"/>
                  <a:pt x="1043694" y="536242"/>
                  <a:pt x="1043694" y="536242"/>
                </a:cubicBezTo>
                <a:lnTo>
                  <a:pt x="1044601" y="540549"/>
                </a:lnTo>
                <a:lnTo>
                  <a:pt x="1045508" y="547010"/>
                </a:lnTo>
                <a:lnTo>
                  <a:pt x="1046414" y="550864"/>
                </a:lnTo>
                <a:lnTo>
                  <a:pt x="1047208" y="552111"/>
                </a:lnTo>
                <a:lnTo>
                  <a:pt x="1049475" y="553697"/>
                </a:lnTo>
                <a:lnTo>
                  <a:pt x="1055142" y="556644"/>
                </a:lnTo>
                <a:lnTo>
                  <a:pt x="1062056" y="559251"/>
                </a:lnTo>
                <a:lnTo>
                  <a:pt x="1072031" y="561178"/>
                </a:lnTo>
                <a:lnTo>
                  <a:pt x="1082799" y="561745"/>
                </a:lnTo>
                <a:lnTo>
                  <a:pt x="1086653" y="562539"/>
                </a:lnTo>
                <a:lnTo>
                  <a:pt x="1088919" y="563785"/>
                </a:lnTo>
                <a:lnTo>
                  <a:pt x="1092773" y="566619"/>
                </a:lnTo>
                <a:lnTo>
                  <a:pt x="1096967" y="568886"/>
                </a:lnTo>
                <a:lnTo>
                  <a:pt x="1101614" y="570586"/>
                </a:lnTo>
                <a:lnTo>
                  <a:pt x="1100821" y="571606"/>
                </a:lnTo>
                <a:lnTo>
                  <a:pt x="1093567" y="572853"/>
                </a:lnTo>
                <a:lnTo>
                  <a:pt x="1087219" y="573306"/>
                </a:lnTo>
                <a:lnTo>
                  <a:pt x="1083252" y="573080"/>
                </a:lnTo>
                <a:lnTo>
                  <a:pt x="1077698" y="571720"/>
                </a:lnTo>
                <a:lnTo>
                  <a:pt x="1073504" y="569906"/>
                </a:lnTo>
                <a:lnTo>
                  <a:pt x="1069877" y="569339"/>
                </a:lnTo>
                <a:lnTo>
                  <a:pt x="1063190" y="569339"/>
                </a:lnTo>
                <a:cubicBezTo>
                  <a:pt x="1063190" y="569339"/>
                  <a:pt x="1056276" y="568433"/>
                  <a:pt x="1056276" y="568433"/>
                </a:cubicBezTo>
                <a:lnTo>
                  <a:pt x="1054462" y="568659"/>
                </a:lnTo>
                <a:lnTo>
                  <a:pt x="1055369" y="569679"/>
                </a:lnTo>
                <a:lnTo>
                  <a:pt x="1056162" y="571266"/>
                </a:lnTo>
                <a:lnTo>
                  <a:pt x="1058543" y="578747"/>
                </a:lnTo>
                <a:lnTo>
                  <a:pt x="1059563" y="580787"/>
                </a:lnTo>
                <a:lnTo>
                  <a:pt x="1066930" y="590308"/>
                </a:lnTo>
                <a:lnTo>
                  <a:pt x="1068290" y="591442"/>
                </a:lnTo>
                <a:lnTo>
                  <a:pt x="1070784" y="592349"/>
                </a:lnTo>
                <a:lnTo>
                  <a:pt x="1076111" y="593482"/>
                </a:lnTo>
                <a:lnTo>
                  <a:pt x="1080645" y="596429"/>
                </a:lnTo>
                <a:lnTo>
                  <a:pt x="1086312" y="601076"/>
                </a:lnTo>
                <a:lnTo>
                  <a:pt x="1087559" y="601303"/>
                </a:lnTo>
                <a:lnTo>
                  <a:pt x="1088579" y="600850"/>
                </a:lnTo>
                <a:lnTo>
                  <a:pt x="1091073" y="598809"/>
                </a:lnTo>
                <a:lnTo>
                  <a:pt x="1092093" y="598469"/>
                </a:lnTo>
                <a:lnTo>
                  <a:pt x="1094473" y="598243"/>
                </a:lnTo>
                <a:lnTo>
                  <a:pt x="1099914" y="598923"/>
                </a:lnTo>
                <a:lnTo>
                  <a:pt x="1103541" y="598356"/>
                </a:lnTo>
                <a:lnTo>
                  <a:pt x="1103314" y="597563"/>
                </a:lnTo>
                <a:lnTo>
                  <a:pt x="1101614" y="596316"/>
                </a:lnTo>
                <a:lnTo>
                  <a:pt x="1101274" y="595409"/>
                </a:lnTo>
                <a:lnTo>
                  <a:pt x="1102294" y="594956"/>
                </a:lnTo>
                <a:lnTo>
                  <a:pt x="1108755" y="595862"/>
                </a:lnTo>
                <a:lnTo>
                  <a:pt x="1110909" y="595862"/>
                </a:lnTo>
                <a:cubicBezTo>
                  <a:pt x="1110909" y="595862"/>
                  <a:pt x="1112496" y="595296"/>
                  <a:pt x="1112496" y="595296"/>
                </a:cubicBezTo>
                <a:lnTo>
                  <a:pt x="1117143" y="592689"/>
                </a:lnTo>
                <a:lnTo>
                  <a:pt x="1116463" y="593482"/>
                </a:lnTo>
                <a:lnTo>
                  <a:pt x="1115782" y="594956"/>
                </a:lnTo>
                <a:lnTo>
                  <a:pt x="1115102" y="597223"/>
                </a:lnTo>
                <a:lnTo>
                  <a:pt x="1115442" y="599716"/>
                </a:lnTo>
                <a:lnTo>
                  <a:pt x="1117936" y="604250"/>
                </a:lnTo>
                <a:lnTo>
                  <a:pt x="1118730" y="605383"/>
                </a:lnTo>
                <a:lnTo>
                  <a:pt x="1121223" y="606970"/>
                </a:lnTo>
                <a:lnTo>
                  <a:pt x="1129837" y="609691"/>
                </a:lnTo>
                <a:lnTo>
                  <a:pt x="1136978" y="606744"/>
                </a:lnTo>
                <a:lnTo>
                  <a:pt x="1144799" y="608104"/>
                </a:lnTo>
                <a:lnTo>
                  <a:pt x="1147746" y="608104"/>
                </a:lnTo>
                <a:lnTo>
                  <a:pt x="1149333" y="608671"/>
                </a:lnTo>
                <a:lnTo>
                  <a:pt x="1150693" y="609804"/>
                </a:lnTo>
                <a:lnTo>
                  <a:pt x="1155680" y="610937"/>
                </a:lnTo>
                <a:lnTo>
                  <a:pt x="1169282" y="612638"/>
                </a:lnTo>
                <a:lnTo>
                  <a:pt x="1175970" y="612638"/>
                </a:lnTo>
                <a:cubicBezTo>
                  <a:pt x="1175970" y="612638"/>
                  <a:pt x="1183790" y="610824"/>
                  <a:pt x="1183790" y="610824"/>
                </a:cubicBezTo>
                <a:lnTo>
                  <a:pt x="1185037" y="611051"/>
                </a:lnTo>
                <a:lnTo>
                  <a:pt x="1188438" y="612411"/>
                </a:lnTo>
                <a:lnTo>
                  <a:pt x="1197392" y="616491"/>
                </a:lnTo>
                <a:lnTo>
                  <a:pt x="1201359" y="617625"/>
                </a:lnTo>
                <a:lnTo>
                  <a:pt x="1204533" y="617625"/>
                </a:lnTo>
                <a:cubicBezTo>
                  <a:pt x="1204533" y="617625"/>
                  <a:pt x="1208273" y="616378"/>
                  <a:pt x="1208273" y="616378"/>
                </a:cubicBezTo>
                <a:lnTo>
                  <a:pt x="1216321" y="613431"/>
                </a:lnTo>
                <a:lnTo>
                  <a:pt x="1229469" y="621819"/>
                </a:lnTo>
                <a:lnTo>
                  <a:pt x="1231169" y="620232"/>
                </a:lnTo>
                <a:lnTo>
                  <a:pt x="1231169" y="619438"/>
                </a:lnTo>
                <a:cubicBezTo>
                  <a:pt x="1231169" y="619438"/>
                  <a:pt x="1229469" y="617172"/>
                  <a:pt x="1229469" y="617172"/>
                </a:cubicBezTo>
                <a:lnTo>
                  <a:pt x="1227429" y="615245"/>
                </a:lnTo>
                <a:lnTo>
                  <a:pt x="1223915" y="611958"/>
                </a:lnTo>
                <a:lnTo>
                  <a:pt x="1221195" y="610371"/>
                </a:lnTo>
                <a:lnTo>
                  <a:pt x="1219268" y="610371"/>
                </a:lnTo>
                <a:cubicBezTo>
                  <a:pt x="1219268" y="610371"/>
                  <a:pt x="1217114" y="609464"/>
                  <a:pt x="1217114" y="609464"/>
                </a:cubicBezTo>
                <a:lnTo>
                  <a:pt x="1214621" y="607650"/>
                </a:lnTo>
                <a:lnTo>
                  <a:pt x="1216547" y="606970"/>
                </a:lnTo>
                <a:lnTo>
                  <a:pt x="1225955" y="607764"/>
                </a:lnTo>
                <a:lnTo>
                  <a:pt x="1231509" y="609124"/>
                </a:lnTo>
                <a:lnTo>
                  <a:pt x="1234683" y="609351"/>
                </a:lnTo>
                <a:lnTo>
                  <a:pt x="1240464" y="611051"/>
                </a:lnTo>
                <a:lnTo>
                  <a:pt x="1243071" y="611618"/>
                </a:lnTo>
                <a:lnTo>
                  <a:pt x="1245111" y="611618"/>
                </a:lnTo>
                <a:cubicBezTo>
                  <a:pt x="1245111" y="611618"/>
                  <a:pt x="1256332" y="615698"/>
                  <a:pt x="1256332" y="615698"/>
                </a:cubicBezTo>
                <a:lnTo>
                  <a:pt x="1258372" y="615925"/>
                </a:lnTo>
                <a:lnTo>
                  <a:pt x="1262680" y="615585"/>
                </a:lnTo>
                <a:lnTo>
                  <a:pt x="1266987" y="614338"/>
                </a:lnTo>
                <a:lnTo>
                  <a:pt x="1271181" y="612298"/>
                </a:lnTo>
                <a:lnTo>
                  <a:pt x="1272654" y="611051"/>
                </a:lnTo>
                <a:lnTo>
                  <a:pt x="1273447" y="609577"/>
                </a:lnTo>
                <a:lnTo>
                  <a:pt x="1273447" y="607310"/>
                </a:lnTo>
                <a:cubicBezTo>
                  <a:pt x="1273447" y="607310"/>
                  <a:pt x="1272767" y="604363"/>
                  <a:pt x="1272767" y="604363"/>
                </a:cubicBezTo>
                <a:lnTo>
                  <a:pt x="1271634" y="601870"/>
                </a:lnTo>
                <a:lnTo>
                  <a:pt x="1270160" y="599829"/>
                </a:lnTo>
                <a:lnTo>
                  <a:pt x="1268460" y="598583"/>
                </a:lnTo>
                <a:lnTo>
                  <a:pt x="1261659" y="596656"/>
                </a:lnTo>
                <a:lnTo>
                  <a:pt x="1260526" y="595522"/>
                </a:lnTo>
                <a:lnTo>
                  <a:pt x="1260526" y="594049"/>
                </a:lnTo>
                <a:cubicBezTo>
                  <a:pt x="1260526" y="594049"/>
                  <a:pt x="1261773" y="592235"/>
                  <a:pt x="1261773" y="592235"/>
                </a:cubicBezTo>
                <a:lnTo>
                  <a:pt x="1263700" y="590082"/>
                </a:lnTo>
                <a:lnTo>
                  <a:pt x="1265626" y="588495"/>
                </a:lnTo>
                <a:lnTo>
                  <a:pt x="1267553" y="587361"/>
                </a:lnTo>
                <a:lnTo>
                  <a:pt x="1269367" y="588268"/>
                </a:lnTo>
                <a:lnTo>
                  <a:pt x="1270954" y="591215"/>
                </a:lnTo>
                <a:lnTo>
                  <a:pt x="1272314" y="593029"/>
                </a:lnTo>
                <a:lnTo>
                  <a:pt x="1273561" y="593709"/>
                </a:lnTo>
                <a:lnTo>
                  <a:pt x="1276621" y="597336"/>
                </a:lnTo>
                <a:lnTo>
                  <a:pt x="1277528" y="597676"/>
                </a:lnTo>
                <a:lnTo>
                  <a:pt x="1279228" y="598923"/>
                </a:lnTo>
                <a:lnTo>
                  <a:pt x="1283535" y="602323"/>
                </a:lnTo>
                <a:lnTo>
                  <a:pt x="1284555" y="602776"/>
                </a:lnTo>
                <a:lnTo>
                  <a:pt x="1286029" y="602776"/>
                </a:lnTo>
                <a:cubicBezTo>
                  <a:pt x="1286029" y="602776"/>
                  <a:pt x="1292490" y="601643"/>
                  <a:pt x="1292490" y="601643"/>
                </a:cubicBezTo>
                <a:lnTo>
                  <a:pt x="1293850" y="601983"/>
                </a:lnTo>
                <a:lnTo>
                  <a:pt x="1294870" y="604703"/>
                </a:lnTo>
                <a:lnTo>
                  <a:pt x="1295890" y="609804"/>
                </a:lnTo>
                <a:lnTo>
                  <a:pt x="1296117" y="612751"/>
                </a:lnTo>
                <a:lnTo>
                  <a:pt x="1296683" y="615358"/>
                </a:lnTo>
                <a:lnTo>
                  <a:pt x="1297590" y="617512"/>
                </a:lnTo>
                <a:lnTo>
                  <a:pt x="1299630" y="617852"/>
                </a:lnTo>
                <a:lnTo>
                  <a:pt x="1304958" y="617172"/>
                </a:lnTo>
                <a:lnTo>
                  <a:pt x="1309378" y="617852"/>
                </a:lnTo>
                <a:lnTo>
                  <a:pt x="1310512" y="618305"/>
                </a:lnTo>
                <a:lnTo>
                  <a:pt x="1312665" y="620232"/>
                </a:lnTo>
                <a:lnTo>
                  <a:pt x="1312439" y="621365"/>
                </a:lnTo>
                <a:lnTo>
                  <a:pt x="1309378" y="623519"/>
                </a:lnTo>
                <a:lnTo>
                  <a:pt x="1307565" y="624199"/>
                </a:lnTo>
                <a:lnTo>
                  <a:pt x="1307111" y="624879"/>
                </a:lnTo>
                <a:lnTo>
                  <a:pt x="1307905" y="625559"/>
                </a:lnTo>
                <a:lnTo>
                  <a:pt x="1309378" y="626239"/>
                </a:lnTo>
                <a:lnTo>
                  <a:pt x="1311532" y="626466"/>
                </a:lnTo>
                <a:lnTo>
                  <a:pt x="1315046" y="627939"/>
                </a:lnTo>
                <a:lnTo>
                  <a:pt x="1316179" y="627259"/>
                </a:lnTo>
                <a:lnTo>
                  <a:pt x="1318106" y="624766"/>
                </a:lnTo>
                <a:lnTo>
                  <a:pt x="1319693" y="623632"/>
                </a:lnTo>
                <a:lnTo>
                  <a:pt x="1321506" y="623632"/>
                </a:lnTo>
                <a:cubicBezTo>
                  <a:pt x="1321506" y="623632"/>
                  <a:pt x="1325360" y="624539"/>
                  <a:pt x="1325360" y="624539"/>
                </a:cubicBezTo>
                <a:lnTo>
                  <a:pt x="1325360" y="624879"/>
                </a:lnTo>
                <a:cubicBezTo>
                  <a:pt x="1325360" y="624879"/>
                  <a:pt x="1320713" y="626239"/>
                  <a:pt x="1320713" y="626239"/>
                </a:cubicBezTo>
                <a:lnTo>
                  <a:pt x="1319580" y="627373"/>
                </a:lnTo>
                <a:lnTo>
                  <a:pt x="1319353" y="629073"/>
                </a:lnTo>
                <a:lnTo>
                  <a:pt x="1319353" y="630320"/>
                </a:lnTo>
                <a:cubicBezTo>
                  <a:pt x="1319353" y="630320"/>
                  <a:pt x="1320600" y="632133"/>
                  <a:pt x="1320600" y="632133"/>
                </a:cubicBezTo>
                <a:lnTo>
                  <a:pt x="1321733" y="633267"/>
                </a:lnTo>
                <a:lnTo>
                  <a:pt x="1323660" y="634060"/>
                </a:lnTo>
                <a:lnTo>
                  <a:pt x="1326267" y="634513"/>
                </a:lnTo>
                <a:lnTo>
                  <a:pt x="1329214" y="635420"/>
                </a:lnTo>
                <a:lnTo>
                  <a:pt x="1334541" y="638027"/>
                </a:lnTo>
                <a:lnTo>
                  <a:pt x="1335335" y="638821"/>
                </a:lnTo>
                <a:lnTo>
                  <a:pt x="1337375" y="642221"/>
                </a:lnTo>
                <a:lnTo>
                  <a:pt x="1336922" y="644261"/>
                </a:lnTo>
                <a:lnTo>
                  <a:pt x="1334995" y="646415"/>
                </a:lnTo>
                <a:lnTo>
                  <a:pt x="1333068" y="648115"/>
                </a:lnTo>
                <a:lnTo>
                  <a:pt x="1331141" y="649249"/>
                </a:lnTo>
                <a:lnTo>
                  <a:pt x="1328421" y="649475"/>
                </a:lnTo>
                <a:lnTo>
                  <a:pt x="1322413" y="648455"/>
                </a:lnTo>
                <a:lnTo>
                  <a:pt x="1320033" y="649362"/>
                </a:lnTo>
                <a:lnTo>
                  <a:pt x="1318786" y="650155"/>
                </a:lnTo>
                <a:lnTo>
                  <a:pt x="1318106" y="651515"/>
                </a:lnTo>
                <a:lnTo>
                  <a:pt x="1318333" y="656503"/>
                </a:lnTo>
                <a:lnTo>
                  <a:pt x="1318333" y="657636"/>
                </a:lnTo>
                <a:cubicBezTo>
                  <a:pt x="1318333" y="657636"/>
                  <a:pt x="1317766" y="658543"/>
                  <a:pt x="1317766" y="658543"/>
                </a:cubicBezTo>
                <a:lnTo>
                  <a:pt x="1317539" y="659790"/>
                </a:lnTo>
                <a:lnTo>
                  <a:pt x="1317539" y="661263"/>
                </a:lnTo>
                <a:cubicBezTo>
                  <a:pt x="1317539" y="661263"/>
                  <a:pt x="1318219" y="662170"/>
                  <a:pt x="1318219" y="662170"/>
                </a:cubicBezTo>
                <a:lnTo>
                  <a:pt x="1321960" y="662397"/>
                </a:lnTo>
                <a:lnTo>
                  <a:pt x="1325360" y="661037"/>
                </a:lnTo>
                <a:lnTo>
                  <a:pt x="1333408" y="656729"/>
                </a:lnTo>
                <a:lnTo>
                  <a:pt x="1337942" y="654916"/>
                </a:lnTo>
                <a:lnTo>
                  <a:pt x="1339982" y="652422"/>
                </a:lnTo>
                <a:lnTo>
                  <a:pt x="1341342" y="652082"/>
                </a:lnTo>
                <a:lnTo>
                  <a:pt x="1343269" y="652536"/>
                </a:lnTo>
                <a:lnTo>
                  <a:pt x="1346329" y="654009"/>
                </a:lnTo>
                <a:lnTo>
                  <a:pt x="1348596" y="652762"/>
                </a:lnTo>
                <a:lnTo>
                  <a:pt x="1351657" y="649475"/>
                </a:lnTo>
                <a:lnTo>
                  <a:pt x="1353697" y="647888"/>
                </a:lnTo>
                <a:lnTo>
                  <a:pt x="1354717" y="647888"/>
                </a:lnTo>
                <a:cubicBezTo>
                  <a:pt x="1354717" y="647888"/>
                  <a:pt x="1356530" y="648682"/>
                  <a:pt x="1356530" y="648682"/>
                </a:cubicBezTo>
                <a:lnTo>
                  <a:pt x="1355397" y="649589"/>
                </a:lnTo>
                <a:lnTo>
                  <a:pt x="1352337" y="651062"/>
                </a:lnTo>
                <a:lnTo>
                  <a:pt x="1351543" y="651855"/>
                </a:lnTo>
                <a:lnTo>
                  <a:pt x="1352110" y="652649"/>
                </a:lnTo>
                <a:lnTo>
                  <a:pt x="1354377" y="652876"/>
                </a:lnTo>
                <a:lnTo>
                  <a:pt x="1355850" y="653782"/>
                </a:lnTo>
                <a:lnTo>
                  <a:pt x="1355624" y="654576"/>
                </a:lnTo>
                <a:lnTo>
                  <a:pt x="1352337" y="657183"/>
                </a:lnTo>
                <a:lnTo>
                  <a:pt x="1352677" y="657750"/>
                </a:lnTo>
                <a:lnTo>
                  <a:pt x="1354377" y="658203"/>
                </a:lnTo>
                <a:lnTo>
                  <a:pt x="1355624" y="658203"/>
                </a:lnTo>
                <a:cubicBezTo>
                  <a:pt x="1355624" y="658203"/>
                  <a:pt x="1356530" y="657750"/>
                  <a:pt x="1356530" y="657750"/>
                </a:cubicBezTo>
                <a:lnTo>
                  <a:pt x="1356984" y="658430"/>
                </a:lnTo>
                <a:lnTo>
                  <a:pt x="1356644" y="659790"/>
                </a:lnTo>
                <a:lnTo>
                  <a:pt x="1357664" y="661603"/>
                </a:lnTo>
                <a:lnTo>
                  <a:pt x="1362311" y="666477"/>
                </a:lnTo>
                <a:lnTo>
                  <a:pt x="1363785" y="667384"/>
                </a:lnTo>
                <a:lnTo>
                  <a:pt x="1365371" y="667951"/>
                </a:lnTo>
                <a:lnTo>
                  <a:pt x="1367185" y="668177"/>
                </a:lnTo>
                <a:lnTo>
                  <a:pt x="1371152" y="667724"/>
                </a:lnTo>
                <a:lnTo>
                  <a:pt x="1371605" y="666591"/>
                </a:lnTo>
                <a:lnTo>
                  <a:pt x="1368545" y="661943"/>
                </a:lnTo>
                <a:lnTo>
                  <a:pt x="1369452" y="661377"/>
                </a:lnTo>
                <a:lnTo>
                  <a:pt x="1372286" y="661377"/>
                </a:lnTo>
                <a:cubicBezTo>
                  <a:pt x="1372286" y="661377"/>
                  <a:pt x="1373986" y="661943"/>
                  <a:pt x="1373986" y="661943"/>
                </a:cubicBezTo>
                <a:lnTo>
                  <a:pt x="1374552" y="662510"/>
                </a:lnTo>
                <a:lnTo>
                  <a:pt x="1375006" y="663530"/>
                </a:lnTo>
                <a:lnTo>
                  <a:pt x="1375346" y="665004"/>
                </a:lnTo>
                <a:lnTo>
                  <a:pt x="1375346" y="666591"/>
                </a:lnTo>
                <a:cubicBezTo>
                  <a:pt x="1375346" y="666591"/>
                  <a:pt x="1374212" y="669651"/>
                  <a:pt x="1374212" y="669651"/>
                </a:cubicBezTo>
                <a:lnTo>
                  <a:pt x="1373419" y="670898"/>
                </a:lnTo>
                <a:lnTo>
                  <a:pt x="1373419" y="672258"/>
                </a:lnTo>
                <a:cubicBezTo>
                  <a:pt x="1373419" y="672258"/>
                  <a:pt x="1374552" y="674751"/>
                  <a:pt x="1374552" y="674751"/>
                </a:cubicBezTo>
                <a:lnTo>
                  <a:pt x="1376026" y="676225"/>
                </a:lnTo>
                <a:lnTo>
                  <a:pt x="1378180" y="677358"/>
                </a:lnTo>
                <a:lnTo>
                  <a:pt x="1379540" y="677358"/>
                </a:lnTo>
                <a:cubicBezTo>
                  <a:pt x="1379540" y="677358"/>
                  <a:pt x="1385094" y="674525"/>
                  <a:pt x="1385094" y="674525"/>
                </a:cubicBezTo>
                <a:lnTo>
                  <a:pt x="1385547" y="674978"/>
                </a:lnTo>
                <a:lnTo>
                  <a:pt x="1384640" y="676792"/>
                </a:lnTo>
                <a:lnTo>
                  <a:pt x="1384640" y="678379"/>
                </a:lnTo>
                <a:cubicBezTo>
                  <a:pt x="1384640" y="678379"/>
                  <a:pt x="1390081" y="684499"/>
                  <a:pt x="1390081" y="684499"/>
                </a:cubicBezTo>
                <a:lnTo>
                  <a:pt x="1393368" y="690620"/>
                </a:lnTo>
                <a:lnTo>
                  <a:pt x="1396995" y="695607"/>
                </a:lnTo>
                <a:lnTo>
                  <a:pt x="1400055" y="701388"/>
                </a:lnTo>
                <a:lnTo>
                  <a:pt x="1404589" y="713289"/>
                </a:lnTo>
                <a:lnTo>
                  <a:pt x="1405609" y="714536"/>
                </a:lnTo>
                <a:lnTo>
                  <a:pt x="1406970" y="715443"/>
                </a:lnTo>
                <a:lnTo>
                  <a:pt x="1407310" y="716576"/>
                </a:lnTo>
                <a:lnTo>
                  <a:pt x="1404363" y="721110"/>
                </a:lnTo>
                <a:lnTo>
                  <a:pt x="1401869" y="722470"/>
                </a:lnTo>
                <a:lnTo>
                  <a:pt x="1398129" y="723490"/>
                </a:lnTo>
                <a:lnTo>
                  <a:pt x="1395635" y="724964"/>
                </a:lnTo>
                <a:lnTo>
                  <a:pt x="1392348" y="730405"/>
                </a:lnTo>
                <a:lnTo>
                  <a:pt x="1391781" y="732445"/>
                </a:lnTo>
                <a:lnTo>
                  <a:pt x="1391554" y="734825"/>
                </a:lnTo>
                <a:lnTo>
                  <a:pt x="1390534" y="736185"/>
                </a:lnTo>
                <a:lnTo>
                  <a:pt x="1387134" y="737205"/>
                </a:lnTo>
                <a:lnTo>
                  <a:pt x="1385547" y="738112"/>
                </a:lnTo>
                <a:lnTo>
                  <a:pt x="1383960" y="739586"/>
                </a:lnTo>
                <a:lnTo>
                  <a:pt x="1382487" y="741513"/>
                </a:lnTo>
                <a:lnTo>
                  <a:pt x="1379313" y="744346"/>
                </a:lnTo>
                <a:lnTo>
                  <a:pt x="1372172" y="749787"/>
                </a:lnTo>
                <a:lnTo>
                  <a:pt x="1363105" y="755341"/>
                </a:lnTo>
                <a:lnTo>
                  <a:pt x="1362198" y="756814"/>
                </a:lnTo>
                <a:lnTo>
                  <a:pt x="1361858" y="757834"/>
                </a:lnTo>
                <a:lnTo>
                  <a:pt x="1362538" y="759421"/>
                </a:lnTo>
                <a:lnTo>
                  <a:pt x="1365145" y="762482"/>
                </a:lnTo>
                <a:lnTo>
                  <a:pt x="1370132" y="767469"/>
                </a:lnTo>
                <a:lnTo>
                  <a:pt x="1374326" y="770076"/>
                </a:lnTo>
                <a:lnTo>
                  <a:pt x="1375913" y="771436"/>
                </a:lnTo>
                <a:lnTo>
                  <a:pt x="1378066" y="775517"/>
                </a:lnTo>
                <a:lnTo>
                  <a:pt x="1379766" y="779484"/>
                </a:lnTo>
                <a:lnTo>
                  <a:pt x="1379993" y="781524"/>
                </a:lnTo>
                <a:lnTo>
                  <a:pt x="1377500" y="781524"/>
                </a:lnTo>
                <a:cubicBezTo>
                  <a:pt x="1377500" y="781524"/>
                  <a:pt x="1373306" y="780277"/>
                  <a:pt x="1373306" y="780277"/>
                </a:cubicBezTo>
                <a:lnTo>
                  <a:pt x="1371039" y="780277"/>
                </a:lnTo>
                <a:cubicBezTo>
                  <a:pt x="1371039" y="780277"/>
                  <a:pt x="1367978" y="780844"/>
                  <a:pt x="1367978" y="780844"/>
                </a:cubicBezTo>
                <a:lnTo>
                  <a:pt x="1365938" y="781524"/>
                </a:lnTo>
                <a:lnTo>
                  <a:pt x="1362764" y="784698"/>
                </a:lnTo>
                <a:lnTo>
                  <a:pt x="1360611" y="785604"/>
                </a:lnTo>
                <a:lnTo>
                  <a:pt x="1359024" y="785944"/>
                </a:lnTo>
                <a:lnTo>
                  <a:pt x="1357210" y="785944"/>
                </a:lnTo>
                <a:cubicBezTo>
                  <a:pt x="1357210" y="785944"/>
                  <a:pt x="1353470" y="785038"/>
                  <a:pt x="1353470" y="785038"/>
                </a:cubicBezTo>
                <a:lnTo>
                  <a:pt x="1350750" y="785264"/>
                </a:lnTo>
                <a:lnTo>
                  <a:pt x="1349390" y="785944"/>
                </a:lnTo>
                <a:lnTo>
                  <a:pt x="1348143" y="787078"/>
                </a:lnTo>
                <a:lnTo>
                  <a:pt x="1347009" y="788778"/>
                </a:lnTo>
                <a:lnTo>
                  <a:pt x="1343949" y="789118"/>
                </a:lnTo>
                <a:lnTo>
                  <a:pt x="1335901" y="787645"/>
                </a:lnTo>
                <a:lnTo>
                  <a:pt x="1334088" y="788325"/>
                </a:lnTo>
                <a:lnTo>
                  <a:pt x="1334655" y="789798"/>
                </a:lnTo>
                <a:lnTo>
                  <a:pt x="1340095" y="794219"/>
                </a:lnTo>
                <a:lnTo>
                  <a:pt x="1341342" y="795465"/>
                </a:lnTo>
                <a:lnTo>
                  <a:pt x="1342362" y="796939"/>
                </a:lnTo>
                <a:lnTo>
                  <a:pt x="1343156" y="798639"/>
                </a:lnTo>
                <a:lnTo>
                  <a:pt x="1343156" y="800113"/>
                </a:lnTo>
                <a:cubicBezTo>
                  <a:pt x="1343156" y="800113"/>
                  <a:pt x="1342022" y="801246"/>
                  <a:pt x="1342022" y="801246"/>
                </a:cubicBezTo>
                <a:lnTo>
                  <a:pt x="1341569" y="802606"/>
                </a:lnTo>
                <a:lnTo>
                  <a:pt x="1341569" y="804193"/>
                </a:lnTo>
                <a:cubicBezTo>
                  <a:pt x="1341569" y="804193"/>
                  <a:pt x="1341229" y="804647"/>
                  <a:pt x="1341229" y="804647"/>
                </a:cubicBezTo>
                <a:lnTo>
                  <a:pt x="1339075" y="803286"/>
                </a:lnTo>
                <a:lnTo>
                  <a:pt x="1338395" y="802380"/>
                </a:lnTo>
                <a:lnTo>
                  <a:pt x="1338395" y="801586"/>
                </a:lnTo>
                <a:cubicBezTo>
                  <a:pt x="1338395" y="801586"/>
                  <a:pt x="1338962" y="800906"/>
                  <a:pt x="1338962" y="800906"/>
                </a:cubicBezTo>
                <a:lnTo>
                  <a:pt x="1340208" y="798526"/>
                </a:lnTo>
                <a:lnTo>
                  <a:pt x="1339868" y="796939"/>
                </a:lnTo>
                <a:lnTo>
                  <a:pt x="1337262" y="793879"/>
                </a:lnTo>
                <a:lnTo>
                  <a:pt x="1333521" y="790818"/>
                </a:lnTo>
                <a:lnTo>
                  <a:pt x="1328647" y="788665"/>
                </a:lnTo>
                <a:lnTo>
                  <a:pt x="1320146" y="785604"/>
                </a:lnTo>
                <a:lnTo>
                  <a:pt x="1314025" y="784018"/>
                </a:lnTo>
                <a:lnTo>
                  <a:pt x="1310398" y="784018"/>
                </a:lnTo>
                <a:cubicBezTo>
                  <a:pt x="1310398" y="784018"/>
                  <a:pt x="1307678" y="783451"/>
                  <a:pt x="1307678" y="783451"/>
                </a:cubicBezTo>
                <a:lnTo>
                  <a:pt x="1304504" y="782317"/>
                </a:lnTo>
                <a:lnTo>
                  <a:pt x="1302918" y="782657"/>
                </a:lnTo>
                <a:lnTo>
                  <a:pt x="1302238" y="783337"/>
                </a:lnTo>
                <a:lnTo>
                  <a:pt x="1300764" y="785604"/>
                </a:lnTo>
                <a:lnTo>
                  <a:pt x="1300084" y="786171"/>
                </a:lnTo>
                <a:lnTo>
                  <a:pt x="1300084" y="787191"/>
                </a:lnTo>
                <a:cubicBezTo>
                  <a:pt x="1300084" y="787191"/>
                  <a:pt x="1302011" y="791045"/>
                  <a:pt x="1302011" y="791045"/>
                </a:cubicBezTo>
                <a:lnTo>
                  <a:pt x="1302011" y="791838"/>
                </a:lnTo>
                <a:cubicBezTo>
                  <a:pt x="1302011" y="791838"/>
                  <a:pt x="1300311" y="793085"/>
                  <a:pt x="1300311" y="793085"/>
                </a:cubicBezTo>
                <a:lnTo>
                  <a:pt x="1291583" y="796259"/>
                </a:lnTo>
                <a:lnTo>
                  <a:pt x="1289203" y="798072"/>
                </a:lnTo>
                <a:lnTo>
                  <a:pt x="1287956" y="799546"/>
                </a:lnTo>
                <a:lnTo>
                  <a:pt x="1287162" y="801133"/>
                </a:lnTo>
                <a:lnTo>
                  <a:pt x="1286142" y="805780"/>
                </a:lnTo>
                <a:lnTo>
                  <a:pt x="1285236" y="807820"/>
                </a:lnTo>
                <a:lnTo>
                  <a:pt x="1285009" y="809180"/>
                </a:lnTo>
                <a:lnTo>
                  <a:pt x="1285009" y="810994"/>
                </a:lnTo>
                <a:cubicBezTo>
                  <a:pt x="1285009" y="810994"/>
                  <a:pt x="1285576" y="812694"/>
                  <a:pt x="1285576" y="812694"/>
                </a:cubicBezTo>
                <a:lnTo>
                  <a:pt x="1288183" y="816888"/>
                </a:lnTo>
                <a:lnTo>
                  <a:pt x="1289429" y="818248"/>
                </a:lnTo>
                <a:lnTo>
                  <a:pt x="1293397" y="821535"/>
                </a:lnTo>
                <a:lnTo>
                  <a:pt x="1294077" y="821762"/>
                </a:lnTo>
                <a:lnTo>
                  <a:pt x="1296797" y="821762"/>
                </a:lnTo>
                <a:cubicBezTo>
                  <a:pt x="1296797" y="821762"/>
                  <a:pt x="1298837" y="822329"/>
                  <a:pt x="1298837" y="822329"/>
                </a:cubicBezTo>
                <a:lnTo>
                  <a:pt x="1301331" y="823915"/>
                </a:lnTo>
                <a:lnTo>
                  <a:pt x="1303824" y="824595"/>
                </a:lnTo>
                <a:lnTo>
                  <a:pt x="1306205" y="824595"/>
                </a:lnTo>
                <a:cubicBezTo>
                  <a:pt x="1306205" y="824595"/>
                  <a:pt x="1309152" y="824936"/>
                  <a:pt x="1309152" y="824936"/>
                </a:cubicBezTo>
                <a:lnTo>
                  <a:pt x="1312552" y="826069"/>
                </a:lnTo>
                <a:lnTo>
                  <a:pt x="1315272" y="826069"/>
                </a:lnTo>
                <a:cubicBezTo>
                  <a:pt x="1315272" y="826069"/>
                  <a:pt x="1317313" y="824482"/>
                  <a:pt x="1317313" y="824482"/>
                </a:cubicBezTo>
                <a:lnTo>
                  <a:pt x="1318673" y="823802"/>
                </a:lnTo>
                <a:lnTo>
                  <a:pt x="1320033" y="824142"/>
                </a:lnTo>
                <a:lnTo>
                  <a:pt x="1321846" y="823802"/>
                </a:lnTo>
                <a:lnTo>
                  <a:pt x="1327740" y="821195"/>
                </a:lnTo>
                <a:lnTo>
                  <a:pt x="1329554" y="820742"/>
                </a:lnTo>
                <a:lnTo>
                  <a:pt x="1333974" y="820742"/>
                </a:lnTo>
                <a:cubicBezTo>
                  <a:pt x="1333974" y="820742"/>
                  <a:pt x="1334995" y="820628"/>
                  <a:pt x="1334995" y="820628"/>
                </a:cubicBezTo>
                <a:lnTo>
                  <a:pt x="1336015" y="815981"/>
                </a:lnTo>
                <a:lnTo>
                  <a:pt x="1340662" y="815414"/>
                </a:lnTo>
                <a:lnTo>
                  <a:pt x="1343949" y="817228"/>
                </a:lnTo>
                <a:lnTo>
                  <a:pt x="1346216" y="818021"/>
                </a:lnTo>
                <a:lnTo>
                  <a:pt x="1349276" y="818475"/>
                </a:lnTo>
                <a:lnTo>
                  <a:pt x="1352790" y="818135"/>
                </a:lnTo>
                <a:lnTo>
                  <a:pt x="1356870" y="817001"/>
                </a:lnTo>
                <a:lnTo>
                  <a:pt x="1358004" y="814848"/>
                </a:lnTo>
                <a:lnTo>
                  <a:pt x="1356190" y="811674"/>
                </a:lnTo>
                <a:lnTo>
                  <a:pt x="1354264" y="809180"/>
                </a:lnTo>
                <a:lnTo>
                  <a:pt x="1352337" y="807480"/>
                </a:lnTo>
                <a:lnTo>
                  <a:pt x="1352337" y="806573"/>
                </a:lnTo>
                <a:cubicBezTo>
                  <a:pt x="1352337" y="806573"/>
                  <a:pt x="1354490" y="806460"/>
                  <a:pt x="1354490" y="806460"/>
                </a:cubicBezTo>
                <a:lnTo>
                  <a:pt x="1355850" y="806120"/>
                </a:lnTo>
                <a:lnTo>
                  <a:pt x="1356417" y="805440"/>
                </a:lnTo>
                <a:lnTo>
                  <a:pt x="1357210" y="805213"/>
                </a:lnTo>
                <a:lnTo>
                  <a:pt x="1358231" y="805440"/>
                </a:lnTo>
                <a:lnTo>
                  <a:pt x="1359137" y="806800"/>
                </a:lnTo>
                <a:lnTo>
                  <a:pt x="1359931" y="809294"/>
                </a:lnTo>
                <a:lnTo>
                  <a:pt x="1360838" y="810994"/>
                </a:lnTo>
                <a:lnTo>
                  <a:pt x="1361858" y="811901"/>
                </a:lnTo>
                <a:lnTo>
                  <a:pt x="1362764" y="812354"/>
                </a:lnTo>
                <a:lnTo>
                  <a:pt x="1367072" y="812581"/>
                </a:lnTo>
                <a:lnTo>
                  <a:pt x="1368545" y="813261"/>
                </a:lnTo>
                <a:lnTo>
                  <a:pt x="1369225" y="818135"/>
                </a:lnTo>
                <a:lnTo>
                  <a:pt x="1369225" y="819042"/>
                </a:lnTo>
                <a:cubicBezTo>
                  <a:pt x="1369225" y="819042"/>
                  <a:pt x="1369905" y="819722"/>
                  <a:pt x="1369905" y="819722"/>
                </a:cubicBezTo>
                <a:lnTo>
                  <a:pt x="1370699" y="819722"/>
                </a:lnTo>
                <a:cubicBezTo>
                  <a:pt x="1370699" y="819722"/>
                  <a:pt x="1371605" y="819268"/>
                  <a:pt x="1371605" y="819268"/>
                </a:cubicBezTo>
                <a:lnTo>
                  <a:pt x="1372286" y="818248"/>
                </a:lnTo>
                <a:lnTo>
                  <a:pt x="1373079" y="814281"/>
                </a:lnTo>
                <a:lnTo>
                  <a:pt x="1373986" y="814054"/>
                </a:lnTo>
                <a:lnTo>
                  <a:pt x="1375573" y="814734"/>
                </a:lnTo>
                <a:lnTo>
                  <a:pt x="1376933" y="814734"/>
                </a:lnTo>
                <a:cubicBezTo>
                  <a:pt x="1376933" y="814734"/>
                  <a:pt x="1378973" y="813488"/>
                  <a:pt x="1378973" y="813488"/>
                </a:cubicBezTo>
                <a:lnTo>
                  <a:pt x="1383393" y="814508"/>
                </a:lnTo>
                <a:lnTo>
                  <a:pt x="1386341" y="814168"/>
                </a:lnTo>
                <a:lnTo>
                  <a:pt x="1386341" y="814961"/>
                </a:lnTo>
                <a:cubicBezTo>
                  <a:pt x="1386341" y="814961"/>
                  <a:pt x="1382827" y="819835"/>
                  <a:pt x="1382827" y="819835"/>
                </a:cubicBezTo>
                <a:lnTo>
                  <a:pt x="1382600" y="820742"/>
                </a:lnTo>
                <a:lnTo>
                  <a:pt x="1384187" y="821422"/>
                </a:lnTo>
                <a:lnTo>
                  <a:pt x="1386341" y="823009"/>
                </a:lnTo>
                <a:lnTo>
                  <a:pt x="1388267" y="824822"/>
                </a:lnTo>
                <a:lnTo>
                  <a:pt x="1393595" y="830603"/>
                </a:lnTo>
                <a:lnTo>
                  <a:pt x="1397335" y="833663"/>
                </a:lnTo>
                <a:lnTo>
                  <a:pt x="1398355" y="834003"/>
                </a:lnTo>
                <a:lnTo>
                  <a:pt x="1399149" y="835137"/>
                </a:lnTo>
                <a:lnTo>
                  <a:pt x="1400282" y="838197"/>
                </a:lnTo>
                <a:lnTo>
                  <a:pt x="1402096" y="840917"/>
                </a:lnTo>
                <a:lnTo>
                  <a:pt x="1403116" y="841144"/>
                </a:lnTo>
                <a:lnTo>
                  <a:pt x="1407650" y="838537"/>
                </a:lnTo>
                <a:lnTo>
                  <a:pt x="1408670" y="838537"/>
                </a:lnTo>
                <a:cubicBezTo>
                  <a:pt x="1408670" y="838537"/>
                  <a:pt x="1409010" y="838537"/>
                  <a:pt x="1409010" y="838537"/>
                </a:cubicBezTo>
                <a:lnTo>
                  <a:pt x="1408783" y="839217"/>
                </a:lnTo>
                <a:lnTo>
                  <a:pt x="1407990" y="840351"/>
                </a:lnTo>
                <a:lnTo>
                  <a:pt x="1406403" y="843184"/>
                </a:lnTo>
                <a:lnTo>
                  <a:pt x="1406403" y="844204"/>
                </a:lnTo>
                <a:cubicBezTo>
                  <a:pt x="1406403" y="844204"/>
                  <a:pt x="1407763" y="844884"/>
                  <a:pt x="1407763" y="844884"/>
                </a:cubicBezTo>
                <a:lnTo>
                  <a:pt x="1415697" y="844318"/>
                </a:lnTo>
                <a:lnTo>
                  <a:pt x="1417964" y="844998"/>
                </a:lnTo>
                <a:lnTo>
                  <a:pt x="1420004" y="846471"/>
                </a:lnTo>
                <a:lnTo>
                  <a:pt x="1421251" y="847718"/>
                </a:lnTo>
                <a:lnTo>
                  <a:pt x="1421705" y="848738"/>
                </a:lnTo>
                <a:lnTo>
                  <a:pt x="1422271" y="849192"/>
                </a:lnTo>
                <a:lnTo>
                  <a:pt x="1424992" y="849418"/>
                </a:lnTo>
                <a:lnTo>
                  <a:pt x="1424992" y="850325"/>
                </a:lnTo>
                <a:cubicBezTo>
                  <a:pt x="1424992" y="850325"/>
                  <a:pt x="1423405" y="851799"/>
                  <a:pt x="1423405" y="851799"/>
                </a:cubicBezTo>
                <a:lnTo>
                  <a:pt x="1420118" y="854179"/>
                </a:lnTo>
                <a:lnTo>
                  <a:pt x="1418418" y="854632"/>
                </a:lnTo>
                <a:lnTo>
                  <a:pt x="1415924" y="854406"/>
                </a:lnTo>
                <a:lnTo>
                  <a:pt x="1412750" y="854632"/>
                </a:lnTo>
                <a:lnTo>
                  <a:pt x="1412410" y="855086"/>
                </a:lnTo>
                <a:lnTo>
                  <a:pt x="1415244" y="857239"/>
                </a:lnTo>
                <a:lnTo>
                  <a:pt x="1420118" y="863133"/>
                </a:lnTo>
                <a:lnTo>
                  <a:pt x="1422498" y="865287"/>
                </a:lnTo>
                <a:lnTo>
                  <a:pt x="1425672" y="867327"/>
                </a:lnTo>
                <a:lnTo>
                  <a:pt x="1427599" y="868121"/>
                </a:lnTo>
                <a:lnTo>
                  <a:pt x="1432926" y="865514"/>
                </a:lnTo>
                <a:lnTo>
                  <a:pt x="1433833" y="865514"/>
                </a:lnTo>
                <a:cubicBezTo>
                  <a:pt x="1433833" y="865514"/>
                  <a:pt x="1430772" y="868914"/>
                  <a:pt x="1430772" y="868914"/>
                </a:cubicBezTo>
                <a:lnTo>
                  <a:pt x="1430546" y="869481"/>
                </a:lnTo>
                <a:lnTo>
                  <a:pt x="1432699" y="870274"/>
                </a:lnTo>
                <a:lnTo>
                  <a:pt x="1436780" y="872654"/>
                </a:lnTo>
                <a:lnTo>
                  <a:pt x="1441540" y="874128"/>
                </a:lnTo>
                <a:lnTo>
                  <a:pt x="1446187" y="876848"/>
                </a:lnTo>
                <a:lnTo>
                  <a:pt x="1448341" y="877868"/>
                </a:lnTo>
                <a:lnTo>
                  <a:pt x="1451741" y="878095"/>
                </a:lnTo>
                <a:lnTo>
                  <a:pt x="1454008" y="877415"/>
                </a:lnTo>
                <a:lnTo>
                  <a:pt x="1457295" y="876962"/>
                </a:lnTo>
                <a:lnTo>
                  <a:pt x="1461263" y="877755"/>
                </a:lnTo>
                <a:lnTo>
                  <a:pt x="1462509" y="878548"/>
                </a:lnTo>
                <a:lnTo>
                  <a:pt x="1466136" y="884442"/>
                </a:lnTo>
                <a:lnTo>
                  <a:pt x="1471010" y="889543"/>
                </a:lnTo>
                <a:lnTo>
                  <a:pt x="1471917" y="890223"/>
                </a:lnTo>
                <a:lnTo>
                  <a:pt x="1479285" y="893170"/>
                </a:lnTo>
                <a:lnTo>
                  <a:pt x="1481098" y="894417"/>
                </a:lnTo>
                <a:lnTo>
                  <a:pt x="1483138" y="895324"/>
                </a:lnTo>
                <a:lnTo>
                  <a:pt x="1486312" y="896004"/>
                </a:lnTo>
                <a:lnTo>
                  <a:pt x="1505468" y="898837"/>
                </a:lnTo>
                <a:lnTo>
                  <a:pt x="1506941" y="899404"/>
                </a:lnTo>
                <a:lnTo>
                  <a:pt x="1507848" y="900424"/>
                </a:lnTo>
                <a:lnTo>
                  <a:pt x="1510682" y="901558"/>
                </a:lnTo>
                <a:lnTo>
                  <a:pt x="1518389" y="903598"/>
                </a:lnTo>
                <a:lnTo>
                  <a:pt x="1523490" y="906545"/>
                </a:lnTo>
                <a:lnTo>
                  <a:pt x="1526097" y="907678"/>
                </a:lnTo>
                <a:lnTo>
                  <a:pt x="1528137" y="908359"/>
                </a:lnTo>
                <a:lnTo>
                  <a:pt x="1529497" y="908359"/>
                </a:lnTo>
                <a:cubicBezTo>
                  <a:pt x="1529497" y="908359"/>
                  <a:pt x="1532217" y="907565"/>
                  <a:pt x="1532217" y="907565"/>
                </a:cubicBezTo>
                <a:lnTo>
                  <a:pt x="1533578" y="906885"/>
                </a:lnTo>
                <a:lnTo>
                  <a:pt x="1533578" y="905072"/>
                </a:lnTo>
                <a:cubicBezTo>
                  <a:pt x="1533578" y="905072"/>
                  <a:pt x="1532444" y="902124"/>
                  <a:pt x="1532444" y="902124"/>
                </a:cubicBezTo>
                <a:lnTo>
                  <a:pt x="1532104" y="900424"/>
                </a:lnTo>
                <a:lnTo>
                  <a:pt x="1534258" y="899291"/>
                </a:lnTo>
                <a:lnTo>
                  <a:pt x="1534711" y="898611"/>
                </a:lnTo>
                <a:lnTo>
                  <a:pt x="1535164" y="896911"/>
                </a:lnTo>
                <a:lnTo>
                  <a:pt x="1534484" y="896231"/>
                </a:lnTo>
                <a:lnTo>
                  <a:pt x="1532897" y="895664"/>
                </a:lnTo>
                <a:lnTo>
                  <a:pt x="1529044" y="893737"/>
                </a:lnTo>
                <a:lnTo>
                  <a:pt x="1527457" y="892037"/>
                </a:lnTo>
                <a:lnTo>
                  <a:pt x="1525417" y="888183"/>
                </a:lnTo>
                <a:lnTo>
                  <a:pt x="1523943" y="886596"/>
                </a:lnTo>
                <a:lnTo>
                  <a:pt x="1521563" y="883422"/>
                </a:lnTo>
                <a:lnTo>
                  <a:pt x="1520203" y="882402"/>
                </a:lnTo>
                <a:lnTo>
                  <a:pt x="1516009" y="880815"/>
                </a:lnTo>
                <a:lnTo>
                  <a:pt x="1514875" y="880022"/>
                </a:lnTo>
                <a:lnTo>
                  <a:pt x="1510115" y="875148"/>
                </a:lnTo>
                <a:lnTo>
                  <a:pt x="1508981" y="874695"/>
                </a:lnTo>
                <a:lnTo>
                  <a:pt x="1506941" y="872768"/>
                </a:lnTo>
                <a:lnTo>
                  <a:pt x="1504901" y="871634"/>
                </a:lnTo>
                <a:lnTo>
                  <a:pt x="1499347" y="869481"/>
                </a:lnTo>
                <a:lnTo>
                  <a:pt x="1499574" y="868687"/>
                </a:lnTo>
                <a:lnTo>
                  <a:pt x="1500820" y="867327"/>
                </a:lnTo>
                <a:lnTo>
                  <a:pt x="1500594" y="866647"/>
                </a:lnTo>
                <a:lnTo>
                  <a:pt x="1498100" y="866647"/>
                </a:lnTo>
                <a:cubicBezTo>
                  <a:pt x="1498100" y="866647"/>
                  <a:pt x="1495720" y="865967"/>
                  <a:pt x="1495720" y="865967"/>
                </a:cubicBezTo>
                <a:lnTo>
                  <a:pt x="1491073" y="863927"/>
                </a:lnTo>
                <a:lnTo>
                  <a:pt x="1489712" y="862453"/>
                </a:lnTo>
                <a:lnTo>
                  <a:pt x="1486312" y="857693"/>
                </a:lnTo>
                <a:lnTo>
                  <a:pt x="1482572" y="853952"/>
                </a:lnTo>
                <a:lnTo>
                  <a:pt x="1480191" y="852025"/>
                </a:lnTo>
                <a:lnTo>
                  <a:pt x="1477811" y="849192"/>
                </a:lnTo>
                <a:lnTo>
                  <a:pt x="1475317" y="845451"/>
                </a:lnTo>
                <a:lnTo>
                  <a:pt x="1476338" y="843751"/>
                </a:lnTo>
                <a:lnTo>
                  <a:pt x="1480985" y="844091"/>
                </a:lnTo>
                <a:lnTo>
                  <a:pt x="1483818" y="844658"/>
                </a:lnTo>
                <a:lnTo>
                  <a:pt x="1488919" y="847718"/>
                </a:lnTo>
                <a:lnTo>
                  <a:pt x="1497193" y="854292"/>
                </a:lnTo>
                <a:lnTo>
                  <a:pt x="1498780" y="855312"/>
                </a:lnTo>
                <a:lnTo>
                  <a:pt x="1499574" y="855312"/>
                </a:lnTo>
                <a:cubicBezTo>
                  <a:pt x="1499574" y="855312"/>
                  <a:pt x="1499120" y="852932"/>
                  <a:pt x="1499120" y="852932"/>
                </a:cubicBezTo>
                <a:lnTo>
                  <a:pt x="1497533" y="847832"/>
                </a:lnTo>
                <a:lnTo>
                  <a:pt x="1496060" y="844431"/>
                </a:lnTo>
                <a:lnTo>
                  <a:pt x="1497080" y="845111"/>
                </a:lnTo>
                <a:lnTo>
                  <a:pt x="1499800" y="847945"/>
                </a:lnTo>
                <a:lnTo>
                  <a:pt x="1504221" y="853272"/>
                </a:lnTo>
                <a:lnTo>
                  <a:pt x="1508981" y="858146"/>
                </a:lnTo>
                <a:lnTo>
                  <a:pt x="1510682" y="859393"/>
                </a:lnTo>
                <a:lnTo>
                  <a:pt x="1513969" y="858940"/>
                </a:lnTo>
                <a:lnTo>
                  <a:pt x="1514309" y="859280"/>
                </a:lnTo>
                <a:lnTo>
                  <a:pt x="1514875" y="860980"/>
                </a:lnTo>
                <a:lnTo>
                  <a:pt x="1515895" y="862000"/>
                </a:lnTo>
                <a:lnTo>
                  <a:pt x="1517822" y="862907"/>
                </a:lnTo>
                <a:lnTo>
                  <a:pt x="1519069" y="864267"/>
                </a:lnTo>
                <a:lnTo>
                  <a:pt x="1519523" y="866080"/>
                </a:lnTo>
                <a:lnTo>
                  <a:pt x="1520089" y="867100"/>
                </a:lnTo>
                <a:lnTo>
                  <a:pt x="1520656" y="867440"/>
                </a:lnTo>
                <a:lnTo>
                  <a:pt x="1521903" y="867100"/>
                </a:lnTo>
                <a:lnTo>
                  <a:pt x="1521903" y="865740"/>
                </a:lnTo>
                <a:cubicBezTo>
                  <a:pt x="1521903" y="865740"/>
                  <a:pt x="1521450" y="861773"/>
                  <a:pt x="1521450" y="861773"/>
                </a:cubicBezTo>
                <a:lnTo>
                  <a:pt x="1521450" y="860753"/>
                </a:lnTo>
                <a:cubicBezTo>
                  <a:pt x="1521450" y="860753"/>
                  <a:pt x="1522696" y="862340"/>
                  <a:pt x="1522696" y="862340"/>
                </a:cubicBezTo>
                <a:lnTo>
                  <a:pt x="1524850" y="866534"/>
                </a:lnTo>
                <a:lnTo>
                  <a:pt x="1526550" y="868914"/>
                </a:lnTo>
                <a:lnTo>
                  <a:pt x="1529044" y="869934"/>
                </a:lnTo>
                <a:lnTo>
                  <a:pt x="1530404" y="870161"/>
                </a:lnTo>
                <a:lnTo>
                  <a:pt x="1530971" y="869594"/>
                </a:lnTo>
                <a:lnTo>
                  <a:pt x="1530404" y="867214"/>
                </a:lnTo>
                <a:lnTo>
                  <a:pt x="1529951" y="866080"/>
                </a:lnTo>
                <a:lnTo>
                  <a:pt x="1530517" y="866080"/>
                </a:lnTo>
                <a:cubicBezTo>
                  <a:pt x="1530517" y="866080"/>
                  <a:pt x="1535505" y="869821"/>
                  <a:pt x="1535505" y="869821"/>
                </a:cubicBezTo>
                <a:lnTo>
                  <a:pt x="1536751" y="870954"/>
                </a:lnTo>
                <a:lnTo>
                  <a:pt x="1537885" y="872541"/>
                </a:lnTo>
                <a:lnTo>
                  <a:pt x="1538451" y="872994"/>
                </a:lnTo>
                <a:lnTo>
                  <a:pt x="1539018" y="872994"/>
                </a:lnTo>
                <a:cubicBezTo>
                  <a:pt x="1539018" y="872994"/>
                  <a:pt x="1539585" y="872201"/>
                  <a:pt x="1539585" y="872201"/>
                </a:cubicBezTo>
                <a:lnTo>
                  <a:pt x="1540378" y="872201"/>
                </a:lnTo>
                <a:cubicBezTo>
                  <a:pt x="1540378" y="872201"/>
                  <a:pt x="1543779" y="874355"/>
                  <a:pt x="1543779" y="874355"/>
                </a:cubicBezTo>
                <a:lnTo>
                  <a:pt x="1547406" y="877188"/>
                </a:lnTo>
                <a:lnTo>
                  <a:pt x="1550126" y="879682"/>
                </a:lnTo>
                <a:lnTo>
                  <a:pt x="1551826" y="881949"/>
                </a:lnTo>
                <a:lnTo>
                  <a:pt x="1553300" y="882742"/>
                </a:lnTo>
                <a:lnTo>
                  <a:pt x="1554547" y="882062"/>
                </a:lnTo>
                <a:lnTo>
                  <a:pt x="1554547" y="880135"/>
                </a:lnTo>
                <a:cubicBezTo>
                  <a:pt x="1554547" y="880135"/>
                  <a:pt x="1552280" y="872201"/>
                  <a:pt x="1552280" y="872201"/>
                </a:cubicBezTo>
                <a:lnTo>
                  <a:pt x="1552847" y="871521"/>
                </a:lnTo>
                <a:lnTo>
                  <a:pt x="1557154" y="873675"/>
                </a:lnTo>
                <a:lnTo>
                  <a:pt x="1558287" y="874015"/>
                </a:lnTo>
                <a:lnTo>
                  <a:pt x="1560667" y="873788"/>
                </a:lnTo>
                <a:lnTo>
                  <a:pt x="1562028" y="873221"/>
                </a:lnTo>
                <a:lnTo>
                  <a:pt x="1562254" y="872541"/>
                </a:lnTo>
                <a:lnTo>
                  <a:pt x="1561348" y="871748"/>
                </a:lnTo>
                <a:lnTo>
                  <a:pt x="1560327" y="870161"/>
                </a:lnTo>
                <a:lnTo>
                  <a:pt x="1559194" y="867781"/>
                </a:lnTo>
                <a:lnTo>
                  <a:pt x="1557720" y="865514"/>
                </a:lnTo>
                <a:lnTo>
                  <a:pt x="1554547" y="861773"/>
                </a:lnTo>
                <a:lnTo>
                  <a:pt x="1554093" y="860753"/>
                </a:lnTo>
                <a:lnTo>
                  <a:pt x="1554320" y="860073"/>
                </a:lnTo>
                <a:lnTo>
                  <a:pt x="1555113" y="859733"/>
                </a:lnTo>
                <a:lnTo>
                  <a:pt x="1555340" y="858373"/>
                </a:lnTo>
                <a:lnTo>
                  <a:pt x="1554773" y="854632"/>
                </a:lnTo>
                <a:lnTo>
                  <a:pt x="1553640" y="848852"/>
                </a:lnTo>
                <a:lnTo>
                  <a:pt x="1552733" y="845905"/>
                </a:lnTo>
                <a:lnTo>
                  <a:pt x="1551713" y="843978"/>
                </a:lnTo>
                <a:lnTo>
                  <a:pt x="1551713" y="843298"/>
                </a:lnTo>
                <a:cubicBezTo>
                  <a:pt x="1551713" y="843298"/>
                  <a:pt x="1555680" y="847491"/>
                  <a:pt x="1555680" y="847491"/>
                </a:cubicBezTo>
                <a:lnTo>
                  <a:pt x="1556814" y="849078"/>
                </a:lnTo>
                <a:lnTo>
                  <a:pt x="1557720" y="850892"/>
                </a:lnTo>
                <a:lnTo>
                  <a:pt x="1561574" y="860640"/>
                </a:lnTo>
                <a:lnTo>
                  <a:pt x="1562254" y="861433"/>
                </a:lnTo>
                <a:lnTo>
                  <a:pt x="1563841" y="861433"/>
                </a:lnTo>
                <a:cubicBezTo>
                  <a:pt x="1563841" y="861433"/>
                  <a:pt x="1565315" y="860753"/>
                  <a:pt x="1565315" y="860753"/>
                </a:cubicBezTo>
                <a:lnTo>
                  <a:pt x="1565655" y="857466"/>
                </a:lnTo>
                <a:lnTo>
                  <a:pt x="1565655" y="853839"/>
                </a:lnTo>
                <a:cubicBezTo>
                  <a:pt x="1565655" y="853839"/>
                  <a:pt x="1564634" y="849985"/>
                  <a:pt x="1564634" y="849985"/>
                </a:cubicBezTo>
                <a:lnTo>
                  <a:pt x="1564408" y="846245"/>
                </a:lnTo>
                <a:lnTo>
                  <a:pt x="1565995" y="846018"/>
                </a:lnTo>
                <a:lnTo>
                  <a:pt x="1567468" y="845338"/>
                </a:lnTo>
                <a:lnTo>
                  <a:pt x="1565655" y="842391"/>
                </a:lnTo>
                <a:lnTo>
                  <a:pt x="1564068" y="838650"/>
                </a:lnTo>
                <a:lnTo>
                  <a:pt x="1562821" y="837857"/>
                </a:lnTo>
                <a:lnTo>
                  <a:pt x="1560101" y="838310"/>
                </a:lnTo>
                <a:lnTo>
                  <a:pt x="1559534" y="837970"/>
                </a:lnTo>
                <a:lnTo>
                  <a:pt x="1561801" y="836384"/>
                </a:lnTo>
                <a:lnTo>
                  <a:pt x="1562141" y="834683"/>
                </a:lnTo>
                <a:lnTo>
                  <a:pt x="1561914" y="834003"/>
                </a:lnTo>
                <a:lnTo>
                  <a:pt x="1559647" y="834003"/>
                </a:lnTo>
                <a:cubicBezTo>
                  <a:pt x="1559647" y="834003"/>
                  <a:pt x="1557154" y="834003"/>
                  <a:pt x="1557154" y="834003"/>
                </a:cubicBezTo>
                <a:lnTo>
                  <a:pt x="1555113" y="834570"/>
                </a:lnTo>
                <a:lnTo>
                  <a:pt x="1551826" y="833890"/>
                </a:lnTo>
                <a:lnTo>
                  <a:pt x="1551486" y="833550"/>
                </a:lnTo>
                <a:lnTo>
                  <a:pt x="1552280" y="832530"/>
                </a:lnTo>
                <a:lnTo>
                  <a:pt x="1552280" y="831850"/>
                </a:lnTo>
                <a:cubicBezTo>
                  <a:pt x="1552280" y="831850"/>
                  <a:pt x="1551373" y="830376"/>
                  <a:pt x="1551373" y="830376"/>
                </a:cubicBezTo>
                <a:lnTo>
                  <a:pt x="1549559" y="828563"/>
                </a:lnTo>
                <a:lnTo>
                  <a:pt x="1548199" y="826749"/>
                </a:lnTo>
                <a:lnTo>
                  <a:pt x="1543439" y="824595"/>
                </a:lnTo>
                <a:lnTo>
                  <a:pt x="1543212" y="824029"/>
                </a:lnTo>
                <a:lnTo>
                  <a:pt x="1545026" y="823802"/>
                </a:lnTo>
                <a:lnTo>
                  <a:pt x="1548426" y="823802"/>
                </a:lnTo>
                <a:cubicBezTo>
                  <a:pt x="1548426" y="823802"/>
                  <a:pt x="1551033" y="824369"/>
                  <a:pt x="1551033" y="824369"/>
                </a:cubicBezTo>
                <a:lnTo>
                  <a:pt x="1553867" y="819608"/>
                </a:lnTo>
                <a:lnTo>
                  <a:pt x="1553413" y="817908"/>
                </a:lnTo>
                <a:lnTo>
                  <a:pt x="1551713" y="817001"/>
                </a:lnTo>
                <a:lnTo>
                  <a:pt x="1545366" y="817001"/>
                </a:lnTo>
                <a:cubicBezTo>
                  <a:pt x="1545366" y="817001"/>
                  <a:pt x="1544572" y="817228"/>
                  <a:pt x="1544572" y="817228"/>
                </a:cubicBezTo>
                <a:lnTo>
                  <a:pt x="1544912" y="816435"/>
                </a:lnTo>
                <a:lnTo>
                  <a:pt x="1548313" y="814168"/>
                </a:lnTo>
                <a:lnTo>
                  <a:pt x="1549786" y="812581"/>
                </a:lnTo>
                <a:lnTo>
                  <a:pt x="1546612" y="809180"/>
                </a:lnTo>
                <a:lnTo>
                  <a:pt x="1544912" y="809860"/>
                </a:lnTo>
                <a:lnTo>
                  <a:pt x="1542985" y="808614"/>
                </a:lnTo>
                <a:lnTo>
                  <a:pt x="1542532" y="807593"/>
                </a:lnTo>
                <a:lnTo>
                  <a:pt x="1539585" y="804647"/>
                </a:lnTo>
                <a:lnTo>
                  <a:pt x="1536071" y="803513"/>
                </a:lnTo>
                <a:lnTo>
                  <a:pt x="1534144" y="804873"/>
                </a:lnTo>
                <a:lnTo>
                  <a:pt x="1532557" y="806800"/>
                </a:lnTo>
                <a:lnTo>
                  <a:pt x="1531651" y="808840"/>
                </a:lnTo>
                <a:lnTo>
                  <a:pt x="1530404" y="809294"/>
                </a:lnTo>
                <a:lnTo>
                  <a:pt x="1529044" y="808160"/>
                </a:lnTo>
                <a:lnTo>
                  <a:pt x="1528704" y="807367"/>
                </a:lnTo>
                <a:lnTo>
                  <a:pt x="1530631" y="805553"/>
                </a:lnTo>
                <a:lnTo>
                  <a:pt x="1530291" y="804647"/>
                </a:lnTo>
                <a:lnTo>
                  <a:pt x="1527797" y="802606"/>
                </a:lnTo>
                <a:lnTo>
                  <a:pt x="1524283" y="800339"/>
                </a:lnTo>
                <a:lnTo>
                  <a:pt x="1521903" y="799319"/>
                </a:lnTo>
                <a:lnTo>
                  <a:pt x="1521223" y="800226"/>
                </a:lnTo>
                <a:lnTo>
                  <a:pt x="1520996" y="806007"/>
                </a:lnTo>
                <a:lnTo>
                  <a:pt x="1520543" y="806007"/>
                </a:lnTo>
                <a:cubicBezTo>
                  <a:pt x="1520543" y="806007"/>
                  <a:pt x="1519863" y="804307"/>
                  <a:pt x="1519863" y="804307"/>
                </a:cubicBezTo>
                <a:lnTo>
                  <a:pt x="1518503" y="798639"/>
                </a:lnTo>
                <a:lnTo>
                  <a:pt x="1517822" y="796712"/>
                </a:lnTo>
                <a:lnTo>
                  <a:pt x="1517256" y="796032"/>
                </a:lnTo>
                <a:lnTo>
                  <a:pt x="1516689" y="796032"/>
                </a:lnTo>
                <a:cubicBezTo>
                  <a:pt x="1516689" y="796032"/>
                  <a:pt x="1516236" y="796372"/>
                  <a:pt x="1516236" y="796372"/>
                </a:cubicBezTo>
                <a:lnTo>
                  <a:pt x="1514989" y="796372"/>
                </a:lnTo>
                <a:cubicBezTo>
                  <a:pt x="1514989" y="796372"/>
                  <a:pt x="1514649" y="795579"/>
                  <a:pt x="1514649" y="795579"/>
                </a:cubicBezTo>
                <a:lnTo>
                  <a:pt x="1514649" y="794332"/>
                </a:lnTo>
                <a:cubicBezTo>
                  <a:pt x="1514649" y="794332"/>
                  <a:pt x="1514422" y="793085"/>
                  <a:pt x="1514422" y="793085"/>
                </a:cubicBezTo>
                <a:lnTo>
                  <a:pt x="1513062" y="790478"/>
                </a:lnTo>
                <a:lnTo>
                  <a:pt x="1510795" y="788325"/>
                </a:lnTo>
                <a:lnTo>
                  <a:pt x="1508301" y="786964"/>
                </a:lnTo>
                <a:lnTo>
                  <a:pt x="1507508" y="786964"/>
                </a:lnTo>
                <a:cubicBezTo>
                  <a:pt x="1507508" y="786964"/>
                  <a:pt x="1507735" y="786398"/>
                  <a:pt x="1507735" y="786398"/>
                </a:cubicBezTo>
                <a:lnTo>
                  <a:pt x="1511702" y="784131"/>
                </a:lnTo>
                <a:lnTo>
                  <a:pt x="1512042" y="783451"/>
                </a:lnTo>
                <a:lnTo>
                  <a:pt x="1508301" y="781864"/>
                </a:lnTo>
                <a:lnTo>
                  <a:pt x="1507735" y="780957"/>
                </a:lnTo>
                <a:lnTo>
                  <a:pt x="1507394" y="779484"/>
                </a:lnTo>
                <a:lnTo>
                  <a:pt x="1506261" y="778123"/>
                </a:lnTo>
                <a:lnTo>
                  <a:pt x="1504448" y="776763"/>
                </a:lnTo>
                <a:lnTo>
                  <a:pt x="1502861" y="776083"/>
                </a:lnTo>
                <a:lnTo>
                  <a:pt x="1501501" y="776083"/>
                </a:lnTo>
                <a:cubicBezTo>
                  <a:pt x="1501501" y="776083"/>
                  <a:pt x="1499914" y="776763"/>
                  <a:pt x="1499914" y="776763"/>
                </a:cubicBezTo>
                <a:lnTo>
                  <a:pt x="1496060" y="779030"/>
                </a:lnTo>
                <a:lnTo>
                  <a:pt x="1495380" y="779030"/>
                </a:lnTo>
                <a:cubicBezTo>
                  <a:pt x="1495380" y="779030"/>
                  <a:pt x="1494813" y="778350"/>
                  <a:pt x="1494813" y="778350"/>
                </a:cubicBezTo>
                <a:lnTo>
                  <a:pt x="1494813" y="776877"/>
                </a:lnTo>
                <a:cubicBezTo>
                  <a:pt x="1494813" y="776877"/>
                  <a:pt x="1496740" y="771436"/>
                  <a:pt x="1496740" y="771436"/>
                </a:cubicBezTo>
                <a:lnTo>
                  <a:pt x="1496173" y="770756"/>
                </a:lnTo>
                <a:lnTo>
                  <a:pt x="1494700" y="770756"/>
                </a:lnTo>
                <a:cubicBezTo>
                  <a:pt x="1494700" y="770756"/>
                  <a:pt x="1491639" y="769509"/>
                  <a:pt x="1491639" y="769509"/>
                </a:cubicBezTo>
                <a:lnTo>
                  <a:pt x="1490166" y="767922"/>
                </a:lnTo>
                <a:lnTo>
                  <a:pt x="1488692" y="765429"/>
                </a:lnTo>
                <a:lnTo>
                  <a:pt x="1488692" y="763388"/>
                </a:lnTo>
                <a:cubicBezTo>
                  <a:pt x="1488692" y="763388"/>
                  <a:pt x="1489939" y="761802"/>
                  <a:pt x="1489939" y="761802"/>
                </a:cubicBezTo>
                <a:lnTo>
                  <a:pt x="1489599" y="760328"/>
                </a:lnTo>
                <a:lnTo>
                  <a:pt x="1484499" y="756928"/>
                </a:lnTo>
                <a:lnTo>
                  <a:pt x="1482345" y="756361"/>
                </a:lnTo>
                <a:lnTo>
                  <a:pt x="1479398" y="756361"/>
                </a:lnTo>
                <a:cubicBezTo>
                  <a:pt x="1479398" y="756361"/>
                  <a:pt x="1478718" y="755908"/>
                  <a:pt x="1478718" y="755908"/>
                </a:cubicBezTo>
                <a:lnTo>
                  <a:pt x="1483252" y="754094"/>
                </a:lnTo>
                <a:lnTo>
                  <a:pt x="1484612" y="754094"/>
                </a:lnTo>
                <a:cubicBezTo>
                  <a:pt x="1484612" y="754094"/>
                  <a:pt x="1490959" y="758401"/>
                  <a:pt x="1490959" y="758401"/>
                </a:cubicBezTo>
                <a:lnTo>
                  <a:pt x="1494813" y="762595"/>
                </a:lnTo>
                <a:lnTo>
                  <a:pt x="1497533" y="764409"/>
                </a:lnTo>
                <a:lnTo>
                  <a:pt x="1503201" y="765995"/>
                </a:lnTo>
                <a:lnTo>
                  <a:pt x="1506261" y="765995"/>
                </a:lnTo>
                <a:cubicBezTo>
                  <a:pt x="1506261" y="765995"/>
                  <a:pt x="1507281" y="765655"/>
                  <a:pt x="1507281" y="765655"/>
                </a:cubicBezTo>
                <a:lnTo>
                  <a:pt x="1508868" y="764749"/>
                </a:lnTo>
                <a:lnTo>
                  <a:pt x="1510682" y="761915"/>
                </a:lnTo>
                <a:lnTo>
                  <a:pt x="1508301" y="759875"/>
                </a:lnTo>
                <a:lnTo>
                  <a:pt x="1503201" y="756361"/>
                </a:lnTo>
                <a:lnTo>
                  <a:pt x="1500027" y="753414"/>
                </a:lnTo>
                <a:lnTo>
                  <a:pt x="1498100" y="749787"/>
                </a:lnTo>
                <a:lnTo>
                  <a:pt x="1496400" y="746160"/>
                </a:lnTo>
                <a:lnTo>
                  <a:pt x="1496740" y="745366"/>
                </a:lnTo>
                <a:lnTo>
                  <a:pt x="1499347" y="746500"/>
                </a:lnTo>
                <a:lnTo>
                  <a:pt x="1503087" y="748653"/>
                </a:lnTo>
                <a:lnTo>
                  <a:pt x="1506941" y="751714"/>
                </a:lnTo>
                <a:lnTo>
                  <a:pt x="1508075" y="752167"/>
                </a:lnTo>
                <a:lnTo>
                  <a:pt x="1509888" y="751940"/>
                </a:lnTo>
                <a:lnTo>
                  <a:pt x="1510568" y="751487"/>
                </a:lnTo>
                <a:lnTo>
                  <a:pt x="1510568" y="747407"/>
                </a:lnTo>
                <a:cubicBezTo>
                  <a:pt x="1510568" y="747407"/>
                  <a:pt x="1507961" y="744233"/>
                  <a:pt x="1507961" y="744233"/>
                </a:cubicBezTo>
                <a:lnTo>
                  <a:pt x="1508188" y="742419"/>
                </a:lnTo>
                <a:lnTo>
                  <a:pt x="1510568" y="743779"/>
                </a:lnTo>
                <a:lnTo>
                  <a:pt x="1512835" y="744006"/>
                </a:lnTo>
                <a:lnTo>
                  <a:pt x="1514989" y="743213"/>
                </a:lnTo>
                <a:lnTo>
                  <a:pt x="1514989" y="741966"/>
                </a:lnTo>
                <a:cubicBezTo>
                  <a:pt x="1514989" y="741966"/>
                  <a:pt x="1514082" y="740492"/>
                  <a:pt x="1514082" y="740492"/>
                </a:cubicBezTo>
                <a:lnTo>
                  <a:pt x="1514649" y="740266"/>
                </a:lnTo>
                <a:lnTo>
                  <a:pt x="1517142" y="741399"/>
                </a:lnTo>
                <a:lnTo>
                  <a:pt x="1518729" y="742873"/>
                </a:lnTo>
                <a:lnTo>
                  <a:pt x="1519296" y="744573"/>
                </a:lnTo>
                <a:lnTo>
                  <a:pt x="1520316" y="746386"/>
                </a:lnTo>
                <a:lnTo>
                  <a:pt x="1525077" y="753074"/>
                </a:lnTo>
                <a:lnTo>
                  <a:pt x="1526210" y="753981"/>
                </a:lnTo>
                <a:lnTo>
                  <a:pt x="1529157" y="754887"/>
                </a:lnTo>
                <a:lnTo>
                  <a:pt x="1530517" y="755681"/>
                </a:lnTo>
                <a:lnTo>
                  <a:pt x="1533464" y="758401"/>
                </a:lnTo>
                <a:lnTo>
                  <a:pt x="1535958" y="758628"/>
                </a:lnTo>
                <a:lnTo>
                  <a:pt x="1537658" y="758061"/>
                </a:lnTo>
                <a:lnTo>
                  <a:pt x="1539698" y="757041"/>
                </a:lnTo>
                <a:lnTo>
                  <a:pt x="1541172" y="755454"/>
                </a:lnTo>
                <a:lnTo>
                  <a:pt x="1541852" y="755794"/>
                </a:lnTo>
                <a:lnTo>
                  <a:pt x="1537771" y="760101"/>
                </a:lnTo>
                <a:lnTo>
                  <a:pt x="1537091" y="762482"/>
                </a:lnTo>
                <a:lnTo>
                  <a:pt x="1538451" y="763388"/>
                </a:lnTo>
                <a:lnTo>
                  <a:pt x="1544232" y="763728"/>
                </a:lnTo>
                <a:lnTo>
                  <a:pt x="1546839" y="763502"/>
                </a:lnTo>
                <a:lnTo>
                  <a:pt x="1549106" y="763048"/>
                </a:lnTo>
                <a:lnTo>
                  <a:pt x="1555227" y="760555"/>
                </a:lnTo>
                <a:lnTo>
                  <a:pt x="1557607" y="758401"/>
                </a:lnTo>
                <a:lnTo>
                  <a:pt x="1560214" y="755001"/>
                </a:lnTo>
                <a:lnTo>
                  <a:pt x="1562368" y="752961"/>
                </a:lnTo>
                <a:lnTo>
                  <a:pt x="1565428" y="751600"/>
                </a:lnTo>
                <a:lnTo>
                  <a:pt x="1566675" y="751940"/>
                </a:lnTo>
                <a:lnTo>
                  <a:pt x="1564294" y="753641"/>
                </a:lnTo>
                <a:lnTo>
                  <a:pt x="1562028" y="756588"/>
                </a:lnTo>
                <a:lnTo>
                  <a:pt x="1559987" y="760781"/>
                </a:lnTo>
                <a:lnTo>
                  <a:pt x="1558287" y="763048"/>
                </a:lnTo>
                <a:lnTo>
                  <a:pt x="1554660" y="764068"/>
                </a:lnTo>
                <a:lnTo>
                  <a:pt x="1551486" y="765882"/>
                </a:lnTo>
                <a:lnTo>
                  <a:pt x="1549559" y="767696"/>
                </a:lnTo>
                <a:lnTo>
                  <a:pt x="1547519" y="770189"/>
                </a:lnTo>
                <a:lnTo>
                  <a:pt x="1547066" y="772343"/>
                </a:lnTo>
                <a:lnTo>
                  <a:pt x="1548426" y="774270"/>
                </a:lnTo>
                <a:lnTo>
                  <a:pt x="1548993" y="774610"/>
                </a:lnTo>
                <a:lnTo>
                  <a:pt x="1549559" y="775517"/>
                </a:lnTo>
                <a:lnTo>
                  <a:pt x="1551146" y="778690"/>
                </a:lnTo>
                <a:lnTo>
                  <a:pt x="1551826" y="779484"/>
                </a:lnTo>
                <a:lnTo>
                  <a:pt x="1553187" y="783224"/>
                </a:lnTo>
                <a:lnTo>
                  <a:pt x="1555793" y="786398"/>
                </a:lnTo>
                <a:lnTo>
                  <a:pt x="1558514" y="789118"/>
                </a:lnTo>
                <a:lnTo>
                  <a:pt x="1560214" y="791498"/>
                </a:lnTo>
                <a:lnTo>
                  <a:pt x="1562254" y="793879"/>
                </a:lnTo>
                <a:lnTo>
                  <a:pt x="1564521" y="795806"/>
                </a:lnTo>
                <a:lnTo>
                  <a:pt x="1566221" y="790932"/>
                </a:lnTo>
                <a:lnTo>
                  <a:pt x="1568828" y="786964"/>
                </a:lnTo>
                <a:lnTo>
                  <a:pt x="1569962" y="785718"/>
                </a:lnTo>
                <a:lnTo>
                  <a:pt x="1570302" y="785718"/>
                </a:lnTo>
                <a:cubicBezTo>
                  <a:pt x="1570302" y="785718"/>
                  <a:pt x="1569508" y="788438"/>
                  <a:pt x="1569508" y="788438"/>
                </a:cubicBezTo>
                <a:lnTo>
                  <a:pt x="1568828" y="793879"/>
                </a:lnTo>
                <a:lnTo>
                  <a:pt x="1570755" y="795919"/>
                </a:lnTo>
                <a:lnTo>
                  <a:pt x="1572795" y="797619"/>
                </a:lnTo>
                <a:lnTo>
                  <a:pt x="1574609" y="795579"/>
                </a:lnTo>
                <a:lnTo>
                  <a:pt x="1576309" y="795579"/>
                </a:lnTo>
                <a:cubicBezTo>
                  <a:pt x="1576309" y="795579"/>
                  <a:pt x="1578009" y="796032"/>
                  <a:pt x="1578009" y="796032"/>
                </a:cubicBezTo>
                <a:lnTo>
                  <a:pt x="1579256" y="796939"/>
                </a:lnTo>
                <a:lnTo>
                  <a:pt x="1580163" y="798072"/>
                </a:lnTo>
                <a:lnTo>
                  <a:pt x="1581183" y="800339"/>
                </a:lnTo>
                <a:lnTo>
                  <a:pt x="1583903" y="802493"/>
                </a:lnTo>
                <a:lnTo>
                  <a:pt x="1586397" y="799206"/>
                </a:lnTo>
                <a:lnTo>
                  <a:pt x="1588097" y="795692"/>
                </a:lnTo>
                <a:lnTo>
                  <a:pt x="1588891" y="791725"/>
                </a:lnTo>
                <a:lnTo>
                  <a:pt x="1588891" y="780390"/>
                </a:lnTo>
                <a:cubicBezTo>
                  <a:pt x="1588891" y="780390"/>
                  <a:pt x="1589457" y="777783"/>
                  <a:pt x="1589457" y="777783"/>
                </a:cubicBezTo>
                <a:lnTo>
                  <a:pt x="1585944" y="777103"/>
                </a:lnTo>
                <a:lnTo>
                  <a:pt x="1582997" y="776197"/>
                </a:lnTo>
                <a:lnTo>
                  <a:pt x="1582997" y="775743"/>
                </a:lnTo>
                <a:cubicBezTo>
                  <a:pt x="1582997" y="775743"/>
                  <a:pt x="1587757" y="774496"/>
                  <a:pt x="1587757" y="774496"/>
                </a:cubicBezTo>
                <a:lnTo>
                  <a:pt x="1587984" y="772796"/>
                </a:lnTo>
                <a:lnTo>
                  <a:pt x="1586850" y="769849"/>
                </a:lnTo>
                <a:lnTo>
                  <a:pt x="1586850" y="769169"/>
                </a:lnTo>
                <a:cubicBezTo>
                  <a:pt x="1586850" y="769169"/>
                  <a:pt x="1591384" y="774836"/>
                  <a:pt x="1591384" y="774836"/>
                </a:cubicBezTo>
                <a:lnTo>
                  <a:pt x="1592858" y="776197"/>
                </a:lnTo>
                <a:lnTo>
                  <a:pt x="1596938" y="777443"/>
                </a:lnTo>
                <a:lnTo>
                  <a:pt x="1599999" y="776537"/>
                </a:lnTo>
                <a:lnTo>
                  <a:pt x="1600905" y="777103"/>
                </a:lnTo>
                <a:lnTo>
                  <a:pt x="1603172" y="776763"/>
                </a:lnTo>
                <a:lnTo>
                  <a:pt x="1604192" y="773703"/>
                </a:lnTo>
                <a:lnTo>
                  <a:pt x="1606799" y="770756"/>
                </a:lnTo>
                <a:lnTo>
                  <a:pt x="1608953" y="769736"/>
                </a:lnTo>
                <a:lnTo>
                  <a:pt x="1608953" y="768489"/>
                </a:lnTo>
                <a:cubicBezTo>
                  <a:pt x="1608953" y="768489"/>
                  <a:pt x="1608386" y="767129"/>
                  <a:pt x="1608386" y="767129"/>
                </a:cubicBezTo>
                <a:lnTo>
                  <a:pt x="1607593" y="765655"/>
                </a:lnTo>
                <a:lnTo>
                  <a:pt x="1606573" y="764635"/>
                </a:lnTo>
                <a:lnTo>
                  <a:pt x="1603966" y="763048"/>
                </a:lnTo>
                <a:lnTo>
                  <a:pt x="1604646" y="762368"/>
                </a:lnTo>
                <a:lnTo>
                  <a:pt x="1607139" y="762935"/>
                </a:lnTo>
                <a:lnTo>
                  <a:pt x="1611673" y="763388"/>
                </a:lnTo>
                <a:lnTo>
                  <a:pt x="1613827" y="763162"/>
                </a:lnTo>
                <a:lnTo>
                  <a:pt x="1616887" y="762255"/>
                </a:lnTo>
                <a:lnTo>
                  <a:pt x="1616207" y="761121"/>
                </a:lnTo>
                <a:lnTo>
                  <a:pt x="1611787" y="758175"/>
                </a:lnTo>
                <a:lnTo>
                  <a:pt x="1605779" y="755227"/>
                </a:lnTo>
                <a:lnTo>
                  <a:pt x="1606573" y="753641"/>
                </a:lnTo>
                <a:lnTo>
                  <a:pt x="1608159" y="752961"/>
                </a:lnTo>
                <a:lnTo>
                  <a:pt x="1608500" y="751940"/>
                </a:lnTo>
                <a:lnTo>
                  <a:pt x="1605439" y="748653"/>
                </a:lnTo>
                <a:lnTo>
                  <a:pt x="1606346" y="748313"/>
                </a:lnTo>
                <a:lnTo>
                  <a:pt x="1609066" y="748540"/>
                </a:lnTo>
                <a:lnTo>
                  <a:pt x="1611107" y="749220"/>
                </a:lnTo>
                <a:lnTo>
                  <a:pt x="1613487" y="751147"/>
                </a:lnTo>
                <a:lnTo>
                  <a:pt x="1617567" y="752167"/>
                </a:lnTo>
                <a:lnTo>
                  <a:pt x="1619494" y="752167"/>
                </a:lnTo>
                <a:cubicBezTo>
                  <a:pt x="1619494" y="752167"/>
                  <a:pt x="1625501" y="749787"/>
                  <a:pt x="1625501" y="749787"/>
                </a:cubicBezTo>
                <a:lnTo>
                  <a:pt x="1625501" y="748313"/>
                </a:lnTo>
                <a:cubicBezTo>
                  <a:pt x="1625501" y="748313"/>
                  <a:pt x="1623801" y="745026"/>
                  <a:pt x="1623801" y="745026"/>
                </a:cubicBezTo>
                <a:lnTo>
                  <a:pt x="1614847" y="740492"/>
                </a:lnTo>
                <a:lnTo>
                  <a:pt x="1614167" y="739812"/>
                </a:lnTo>
                <a:lnTo>
                  <a:pt x="1616434" y="738679"/>
                </a:lnTo>
                <a:lnTo>
                  <a:pt x="1618701" y="738679"/>
                </a:lnTo>
                <a:close/>
                <a:moveTo>
                  <a:pt x="1016491" y="84103"/>
                </a:moveTo>
                <a:lnTo>
                  <a:pt x="1020345" y="82970"/>
                </a:lnTo>
                <a:lnTo>
                  <a:pt x="1025899" y="80363"/>
                </a:lnTo>
                <a:lnTo>
                  <a:pt x="1030093" y="79569"/>
                </a:lnTo>
                <a:lnTo>
                  <a:pt x="1033040" y="80476"/>
                </a:lnTo>
                <a:lnTo>
                  <a:pt x="1036100" y="80816"/>
                </a:lnTo>
                <a:lnTo>
                  <a:pt x="1046528" y="80589"/>
                </a:lnTo>
                <a:lnTo>
                  <a:pt x="1046074" y="81836"/>
                </a:lnTo>
                <a:lnTo>
                  <a:pt x="1031566" y="89657"/>
                </a:lnTo>
                <a:lnTo>
                  <a:pt x="1030433" y="91471"/>
                </a:lnTo>
                <a:lnTo>
                  <a:pt x="1034400" y="92717"/>
                </a:lnTo>
                <a:lnTo>
                  <a:pt x="1036667" y="92944"/>
                </a:lnTo>
                <a:lnTo>
                  <a:pt x="1063756" y="85577"/>
                </a:lnTo>
                <a:lnTo>
                  <a:pt x="1073958" y="84330"/>
                </a:lnTo>
                <a:lnTo>
                  <a:pt x="1081665" y="84670"/>
                </a:lnTo>
                <a:lnTo>
                  <a:pt x="1091980" y="86370"/>
                </a:lnTo>
                <a:lnTo>
                  <a:pt x="1091526" y="87277"/>
                </a:lnTo>
                <a:lnTo>
                  <a:pt x="1081098" y="86823"/>
                </a:lnTo>
                <a:lnTo>
                  <a:pt x="1071011" y="87730"/>
                </a:lnTo>
                <a:lnTo>
                  <a:pt x="1065457" y="89204"/>
                </a:lnTo>
                <a:lnTo>
                  <a:pt x="1054462" y="93738"/>
                </a:lnTo>
                <a:lnTo>
                  <a:pt x="1049361" y="96798"/>
                </a:lnTo>
                <a:lnTo>
                  <a:pt x="1050155" y="98158"/>
                </a:lnTo>
                <a:lnTo>
                  <a:pt x="1058883" y="100878"/>
                </a:lnTo>
                <a:lnTo>
                  <a:pt x="1057749" y="101445"/>
                </a:lnTo>
                <a:lnTo>
                  <a:pt x="1051629" y="102125"/>
                </a:lnTo>
                <a:lnTo>
                  <a:pt x="1043808" y="104959"/>
                </a:lnTo>
                <a:lnTo>
                  <a:pt x="1043127" y="107452"/>
                </a:lnTo>
                <a:lnTo>
                  <a:pt x="1046981" y="110626"/>
                </a:lnTo>
                <a:lnTo>
                  <a:pt x="1050495" y="112326"/>
                </a:lnTo>
                <a:lnTo>
                  <a:pt x="1055142" y="112666"/>
                </a:lnTo>
                <a:lnTo>
                  <a:pt x="1065570" y="110966"/>
                </a:lnTo>
                <a:lnTo>
                  <a:pt x="1098554" y="109833"/>
                </a:lnTo>
                <a:lnTo>
                  <a:pt x="1111929" y="107679"/>
                </a:lnTo>
                <a:lnTo>
                  <a:pt x="1127231" y="101445"/>
                </a:lnTo>
                <a:lnTo>
                  <a:pt x="1136865" y="99178"/>
                </a:lnTo>
                <a:lnTo>
                  <a:pt x="1140832" y="98725"/>
                </a:lnTo>
                <a:lnTo>
                  <a:pt x="1146273" y="99178"/>
                </a:lnTo>
                <a:lnTo>
                  <a:pt x="1143326" y="101218"/>
                </a:lnTo>
                <a:lnTo>
                  <a:pt x="1128477" y="107679"/>
                </a:lnTo>
                <a:lnTo>
                  <a:pt x="1114876" y="112213"/>
                </a:lnTo>
                <a:lnTo>
                  <a:pt x="1105581" y="114027"/>
                </a:lnTo>
                <a:lnTo>
                  <a:pt x="1096174" y="114707"/>
                </a:lnTo>
                <a:lnTo>
                  <a:pt x="1075205" y="114140"/>
                </a:lnTo>
                <a:lnTo>
                  <a:pt x="1059789" y="117200"/>
                </a:lnTo>
                <a:lnTo>
                  <a:pt x="1057862" y="118560"/>
                </a:lnTo>
                <a:lnTo>
                  <a:pt x="1058883" y="120261"/>
                </a:lnTo>
                <a:lnTo>
                  <a:pt x="1060243" y="121734"/>
                </a:lnTo>
                <a:lnTo>
                  <a:pt x="1061943" y="122981"/>
                </a:lnTo>
                <a:lnTo>
                  <a:pt x="1064777" y="124228"/>
                </a:lnTo>
                <a:lnTo>
                  <a:pt x="1070897" y="126041"/>
                </a:lnTo>
                <a:lnTo>
                  <a:pt x="1078945" y="129442"/>
                </a:lnTo>
                <a:lnTo>
                  <a:pt x="1083592" y="130915"/>
                </a:lnTo>
                <a:lnTo>
                  <a:pt x="1089599" y="131935"/>
                </a:lnTo>
                <a:lnTo>
                  <a:pt x="1097420" y="131255"/>
                </a:lnTo>
                <a:lnTo>
                  <a:pt x="1102521" y="128308"/>
                </a:lnTo>
                <a:lnTo>
                  <a:pt x="1119863" y="116747"/>
                </a:lnTo>
                <a:lnTo>
                  <a:pt x="1125304" y="113573"/>
                </a:lnTo>
                <a:lnTo>
                  <a:pt x="1129157" y="112326"/>
                </a:lnTo>
                <a:lnTo>
                  <a:pt x="1152620" y="109039"/>
                </a:lnTo>
                <a:lnTo>
                  <a:pt x="1180163" y="106432"/>
                </a:lnTo>
                <a:lnTo>
                  <a:pt x="1178917" y="108813"/>
                </a:lnTo>
                <a:lnTo>
                  <a:pt x="1151713" y="111986"/>
                </a:lnTo>
                <a:lnTo>
                  <a:pt x="1140152" y="114820"/>
                </a:lnTo>
                <a:lnTo>
                  <a:pt x="1132104" y="118107"/>
                </a:lnTo>
                <a:lnTo>
                  <a:pt x="1119523" y="125134"/>
                </a:lnTo>
                <a:lnTo>
                  <a:pt x="1115669" y="128308"/>
                </a:lnTo>
                <a:lnTo>
                  <a:pt x="1112382" y="131595"/>
                </a:lnTo>
                <a:lnTo>
                  <a:pt x="1112155" y="133295"/>
                </a:lnTo>
                <a:lnTo>
                  <a:pt x="1113856" y="134542"/>
                </a:lnTo>
                <a:lnTo>
                  <a:pt x="1119636" y="136582"/>
                </a:lnTo>
                <a:lnTo>
                  <a:pt x="1122810" y="136809"/>
                </a:lnTo>
                <a:lnTo>
                  <a:pt x="1130404" y="135789"/>
                </a:lnTo>
                <a:lnTo>
                  <a:pt x="1139019" y="138623"/>
                </a:lnTo>
                <a:lnTo>
                  <a:pt x="1142306" y="138849"/>
                </a:lnTo>
                <a:lnTo>
                  <a:pt x="1157154" y="138509"/>
                </a:lnTo>
                <a:lnTo>
                  <a:pt x="1161235" y="137943"/>
                </a:lnTo>
                <a:lnTo>
                  <a:pt x="1164181" y="137036"/>
                </a:lnTo>
                <a:lnTo>
                  <a:pt x="1168035" y="134656"/>
                </a:lnTo>
                <a:lnTo>
                  <a:pt x="1172909" y="130915"/>
                </a:lnTo>
                <a:lnTo>
                  <a:pt x="1177896" y="128875"/>
                </a:lnTo>
                <a:lnTo>
                  <a:pt x="1190591" y="127741"/>
                </a:lnTo>
                <a:lnTo>
                  <a:pt x="1196372" y="126381"/>
                </a:lnTo>
                <a:lnTo>
                  <a:pt x="1202039" y="125928"/>
                </a:lnTo>
                <a:lnTo>
                  <a:pt x="1199659" y="128195"/>
                </a:lnTo>
                <a:lnTo>
                  <a:pt x="1190818" y="133295"/>
                </a:lnTo>
                <a:lnTo>
                  <a:pt x="1188438" y="136016"/>
                </a:lnTo>
                <a:lnTo>
                  <a:pt x="1193992" y="136923"/>
                </a:lnTo>
                <a:lnTo>
                  <a:pt x="1198979" y="136923"/>
                </a:lnTo>
                <a:cubicBezTo>
                  <a:pt x="1198979" y="136923"/>
                  <a:pt x="1215641" y="133635"/>
                  <a:pt x="1215641" y="133635"/>
                </a:cubicBezTo>
                <a:lnTo>
                  <a:pt x="1220741" y="133409"/>
                </a:lnTo>
                <a:lnTo>
                  <a:pt x="1226749" y="131935"/>
                </a:lnTo>
                <a:lnTo>
                  <a:pt x="1244658" y="126268"/>
                </a:lnTo>
                <a:lnTo>
                  <a:pt x="1252252" y="122187"/>
                </a:lnTo>
                <a:lnTo>
                  <a:pt x="1255425" y="120147"/>
                </a:lnTo>
                <a:lnTo>
                  <a:pt x="1256672" y="118674"/>
                </a:lnTo>
                <a:lnTo>
                  <a:pt x="1258032" y="115953"/>
                </a:lnTo>
                <a:lnTo>
                  <a:pt x="1259619" y="111986"/>
                </a:lnTo>
                <a:lnTo>
                  <a:pt x="1261546" y="109266"/>
                </a:lnTo>
                <a:lnTo>
                  <a:pt x="1263813" y="107792"/>
                </a:lnTo>
                <a:lnTo>
                  <a:pt x="1266420" y="107226"/>
                </a:lnTo>
                <a:lnTo>
                  <a:pt x="1269254" y="107679"/>
                </a:lnTo>
                <a:lnTo>
                  <a:pt x="1273334" y="105979"/>
                </a:lnTo>
                <a:lnTo>
                  <a:pt x="1281155" y="100312"/>
                </a:lnTo>
                <a:lnTo>
                  <a:pt x="1288976" y="96571"/>
                </a:lnTo>
                <a:lnTo>
                  <a:pt x="1311192" y="91357"/>
                </a:lnTo>
                <a:lnTo>
                  <a:pt x="1308245" y="93738"/>
                </a:lnTo>
                <a:lnTo>
                  <a:pt x="1297930" y="97138"/>
                </a:lnTo>
                <a:lnTo>
                  <a:pt x="1282515" y="105186"/>
                </a:lnTo>
                <a:lnTo>
                  <a:pt x="1278888" y="108019"/>
                </a:lnTo>
                <a:lnTo>
                  <a:pt x="1275488" y="111760"/>
                </a:lnTo>
                <a:lnTo>
                  <a:pt x="1274354" y="113913"/>
                </a:lnTo>
                <a:lnTo>
                  <a:pt x="1273674" y="116520"/>
                </a:lnTo>
                <a:lnTo>
                  <a:pt x="1277075" y="118107"/>
                </a:lnTo>
                <a:lnTo>
                  <a:pt x="1288296" y="119014"/>
                </a:lnTo>
                <a:lnTo>
                  <a:pt x="1300877" y="119014"/>
                </a:lnTo>
                <a:cubicBezTo>
                  <a:pt x="1300877" y="119014"/>
                  <a:pt x="1306431" y="119467"/>
                  <a:pt x="1306431" y="119467"/>
                </a:cubicBezTo>
                <a:lnTo>
                  <a:pt x="1311872" y="120374"/>
                </a:lnTo>
                <a:lnTo>
                  <a:pt x="1311645" y="121054"/>
                </a:lnTo>
                <a:lnTo>
                  <a:pt x="1305411" y="122187"/>
                </a:lnTo>
                <a:lnTo>
                  <a:pt x="1298497" y="122641"/>
                </a:lnTo>
                <a:lnTo>
                  <a:pt x="1280475" y="125248"/>
                </a:lnTo>
                <a:lnTo>
                  <a:pt x="1255085" y="132275"/>
                </a:lnTo>
                <a:lnTo>
                  <a:pt x="1254179" y="133409"/>
                </a:lnTo>
                <a:lnTo>
                  <a:pt x="1246471" y="138396"/>
                </a:lnTo>
                <a:lnTo>
                  <a:pt x="1227429" y="142703"/>
                </a:lnTo>
                <a:lnTo>
                  <a:pt x="1195578" y="146217"/>
                </a:lnTo>
                <a:lnTo>
                  <a:pt x="1190478" y="147350"/>
                </a:lnTo>
                <a:lnTo>
                  <a:pt x="1186284" y="148937"/>
                </a:lnTo>
                <a:lnTo>
                  <a:pt x="1186851" y="151204"/>
                </a:lnTo>
                <a:lnTo>
                  <a:pt x="1192632" y="156418"/>
                </a:lnTo>
                <a:lnTo>
                  <a:pt x="1199772" y="161859"/>
                </a:lnTo>
                <a:lnTo>
                  <a:pt x="1209407" y="167413"/>
                </a:lnTo>
                <a:lnTo>
                  <a:pt x="1213827" y="170813"/>
                </a:lnTo>
                <a:lnTo>
                  <a:pt x="1219721" y="175914"/>
                </a:lnTo>
                <a:lnTo>
                  <a:pt x="1223348" y="178634"/>
                </a:lnTo>
                <a:lnTo>
                  <a:pt x="1226749" y="180674"/>
                </a:lnTo>
                <a:lnTo>
                  <a:pt x="1232756" y="181581"/>
                </a:lnTo>
                <a:lnTo>
                  <a:pt x="1241484" y="181354"/>
                </a:lnTo>
                <a:lnTo>
                  <a:pt x="1244771" y="181808"/>
                </a:lnTo>
                <a:lnTo>
                  <a:pt x="1241824" y="183508"/>
                </a:lnTo>
                <a:lnTo>
                  <a:pt x="1237630" y="184981"/>
                </a:lnTo>
                <a:lnTo>
                  <a:pt x="1233663" y="185208"/>
                </a:lnTo>
                <a:lnTo>
                  <a:pt x="1226069" y="184528"/>
                </a:lnTo>
                <a:lnTo>
                  <a:pt x="1217341" y="182488"/>
                </a:lnTo>
                <a:lnTo>
                  <a:pt x="1212694" y="180901"/>
                </a:lnTo>
                <a:lnTo>
                  <a:pt x="1209293" y="179087"/>
                </a:lnTo>
                <a:lnTo>
                  <a:pt x="1205326" y="176027"/>
                </a:lnTo>
                <a:lnTo>
                  <a:pt x="1198639" y="169680"/>
                </a:lnTo>
                <a:lnTo>
                  <a:pt x="1192518" y="165372"/>
                </a:lnTo>
                <a:lnTo>
                  <a:pt x="1185831" y="162199"/>
                </a:lnTo>
                <a:lnTo>
                  <a:pt x="1178917" y="157552"/>
                </a:lnTo>
                <a:lnTo>
                  <a:pt x="1171096" y="153358"/>
                </a:lnTo>
                <a:lnTo>
                  <a:pt x="1164295" y="151658"/>
                </a:lnTo>
                <a:lnTo>
                  <a:pt x="1151600" y="150751"/>
                </a:lnTo>
                <a:lnTo>
                  <a:pt x="1141739" y="151091"/>
                </a:lnTo>
                <a:lnTo>
                  <a:pt x="1118276" y="148711"/>
                </a:lnTo>
                <a:lnTo>
                  <a:pt x="1114309" y="151771"/>
                </a:lnTo>
                <a:lnTo>
                  <a:pt x="1111929" y="158572"/>
                </a:lnTo>
                <a:lnTo>
                  <a:pt x="1114422" y="163899"/>
                </a:lnTo>
                <a:lnTo>
                  <a:pt x="1115896" y="172627"/>
                </a:lnTo>
                <a:lnTo>
                  <a:pt x="1121450" y="177727"/>
                </a:lnTo>
                <a:lnTo>
                  <a:pt x="1123830" y="178747"/>
                </a:lnTo>
                <a:lnTo>
                  <a:pt x="1135618" y="180334"/>
                </a:lnTo>
                <a:lnTo>
                  <a:pt x="1139472" y="181581"/>
                </a:lnTo>
                <a:lnTo>
                  <a:pt x="1143099" y="184188"/>
                </a:lnTo>
                <a:lnTo>
                  <a:pt x="1148313" y="190082"/>
                </a:lnTo>
                <a:lnTo>
                  <a:pt x="1154774" y="195976"/>
                </a:lnTo>
                <a:lnTo>
                  <a:pt x="1157721" y="199716"/>
                </a:lnTo>
                <a:lnTo>
                  <a:pt x="1161461" y="203457"/>
                </a:lnTo>
                <a:lnTo>
                  <a:pt x="1165995" y="206517"/>
                </a:lnTo>
                <a:lnTo>
                  <a:pt x="1172456" y="210144"/>
                </a:lnTo>
                <a:lnTo>
                  <a:pt x="1174269" y="211958"/>
                </a:lnTo>
                <a:lnTo>
                  <a:pt x="1169169" y="211731"/>
                </a:lnTo>
                <a:lnTo>
                  <a:pt x="1164521" y="209804"/>
                </a:lnTo>
                <a:lnTo>
                  <a:pt x="1160328" y="208671"/>
                </a:lnTo>
                <a:lnTo>
                  <a:pt x="1157721" y="208898"/>
                </a:lnTo>
                <a:lnTo>
                  <a:pt x="1154774" y="209804"/>
                </a:lnTo>
                <a:lnTo>
                  <a:pt x="1153980" y="211278"/>
                </a:lnTo>
                <a:lnTo>
                  <a:pt x="1155454" y="213431"/>
                </a:lnTo>
                <a:lnTo>
                  <a:pt x="1157154" y="215018"/>
                </a:lnTo>
                <a:lnTo>
                  <a:pt x="1159081" y="216038"/>
                </a:lnTo>
                <a:lnTo>
                  <a:pt x="1162595" y="216832"/>
                </a:lnTo>
                <a:lnTo>
                  <a:pt x="1170076" y="217512"/>
                </a:lnTo>
                <a:lnTo>
                  <a:pt x="1184811" y="217739"/>
                </a:lnTo>
                <a:lnTo>
                  <a:pt x="1193312" y="219325"/>
                </a:lnTo>
                <a:lnTo>
                  <a:pt x="1197505" y="219552"/>
                </a:lnTo>
                <a:lnTo>
                  <a:pt x="1201586" y="218532"/>
                </a:lnTo>
                <a:lnTo>
                  <a:pt x="1205893" y="216718"/>
                </a:lnTo>
                <a:lnTo>
                  <a:pt x="1208727" y="216038"/>
                </a:lnTo>
                <a:lnTo>
                  <a:pt x="1211560" y="216038"/>
                </a:lnTo>
                <a:cubicBezTo>
                  <a:pt x="1211560" y="216038"/>
                  <a:pt x="1210880" y="217285"/>
                  <a:pt x="1210880" y="217285"/>
                </a:cubicBezTo>
                <a:lnTo>
                  <a:pt x="1206800" y="219779"/>
                </a:lnTo>
                <a:lnTo>
                  <a:pt x="1203286" y="221479"/>
                </a:lnTo>
                <a:lnTo>
                  <a:pt x="1200452" y="222272"/>
                </a:lnTo>
                <a:lnTo>
                  <a:pt x="1197392" y="222612"/>
                </a:lnTo>
                <a:lnTo>
                  <a:pt x="1186171" y="222386"/>
                </a:lnTo>
                <a:lnTo>
                  <a:pt x="1182997" y="224199"/>
                </a:lnTo>
                <a:lnTo>
                  <a:pt x="1180503" y="226013"/>
                </a:lnTo>
                <a:lnTo>
                  <a:pt x="1178123" y="225559"/>
                </a:lnTo>
                <a:lnTo>
                  <a:pt x="1174836" y="224313"/>
                </a:lnTo>
                <a:lnTo>
                  <a:pt x="1167469" y="222612"/>
                </a:lnTo>
                <a:lnTo>
                  <a:pt x="1149446" y="220346"/>
                </a:lnTo>
                <a:lnTo>
                  <a:pt x="1145026" y="218985"/>
                </a:lnTo>
                <a:lnTo>
                  <a:pt x="1140379" y="219439"/>
                </a:lnTo>
                <a:lnTo>
                  <a:pt x="1130971" y="222272"/>
                </a:lnTo>
                <a:lnTo>
                  <a:pt x="1119750" y="223293"/>
                </a:lnTo>
                <a:lnTo>
                  <a:pt x="1108188" y="225673"/>
                </a:lnTo>
                <a:lnTo>
                  <a:pt x="1105241" y="231000"/>
                </a:lnTo>
                <a:lnTo>
                  <a:pt x="1100934" y="236214"/>
                </a:lnTo>
                <a:lnTo>
                  <a:pt x="1096854" y="240068"/>
                </a:lnTo>
                <a:lnTo>
                  <a:pt x="1094247" y="243015"/>
                </a:lnTo>
                <a:lnTo>
                  <a:pt x="1094247" y="249362"/>
                </a:lnTo>
                <a:cubicBezTo>
                  <a:pt x="1094247" y="249362"/>
                  <a:pt x="1093000" y="254576"/>
                  <a:pt x="1093000" y="254576"/>
                </a:cubicBezTo>
                <a:lnTo>
                  <a:pt x="1097307" y="256730"/>
                </a:lnTo>
                <a:lnTo>
                  <a:pt x="1106035" y="256956"/>
                </a:lnTo>
                <a:lnTo>
                  <a:pt x="1110569" y="255823"/>
                </a:lnTo>
                <a:lnTo>
                  <a:pt x="1116009" y="253669"/>
                </a:lnTo>
                <a:lnTo>
                  <a:pt x="1123263" y="249476"/>
                </a:lnTo>
                <a:lnTo>
                  <a:pt x="1126324" y="246642"/>
                </a:lnTo>
                <a:lnTo>
                  <a:pt x="1123377" y="254123"/>
                </a:lnTo>
                <a:lnTo>
                  <a:pt x="1120203" y="259223"/>
                </a:lnTo>
                <a:lnTo>
                  <a:pt x="1133125" y="257863"/>
                </a:lnTo>
                <a:lnTo>
                  <a:pt x="1136525" y="256276"/>
                </a:lnTo>
                <a:lnTo>
                  <a:pt x="1139585" y="253556"/>
                </a:lnTo>
                <a:lnTo>
                  <a:pt x="1144573" y="248115"/>
                </a:lnTo>
                <a:lnTo>
                  <a:pt x="1149560" y="237688"/>
                </a:lnTo>
                <a:lnTo>
                  <a:pt x="1146953" y="251516"/>
                </a:lnTo>
                <a:lnTo>
                  <a:pt x="1154320" y="250949"/>
                </a:lnTo>
                <a:lnTo>
                  <a:pt x="1157607" y="253103"/>
                </a:lnTo>
                <a:lnTo>
                  <a:pt x="1161008" y="254576"/>
                </a:lnTo>
                <a:lnTo>
                  <a:pt x="1154887" y="253556"/>
                </a:lnTo>
                <a:lnTo>
                  <a:pt x="1153074" y="253556"/>
                </a:lnTo>
                <a:cubicBezTo>
                  <a:pt x="1153074" y="253556"/>
                  <a:pt x="1144573" y="260017"/>
                  <a:pt x="1144573" y="260017"/>
                </a:cubicBezTo>
                <a:lnTo>
                  <a:pt x="1139812" y="262510"/>
                </a:lnTo>
                <a:lnTo>
                  <a:pt x="1134031" y="266478"/>
                </a:lnTo>
                <a:lnTo>
                  <a:pt x="1139245" y="274298"/>
                </a:lnTo>
                <a:lnTo>
                  <a:pt x="1139245" y="283933"/>
                </a:lnTo>
                <a:cubicBezTo>
                  <a:pt x="1139245" y="283933"/>
                  <a:pt x="1143439" y="285973"/>
                  <a:pt x="1143439" y="285973"/>
                </a:cubicBezTo>
                <a:lnTo>
                  <a:pt x="1148086" y="286767"/>
                </a:lnTo>
                <a:lnTo>
                  <a:pt x="1155794" y="283820"/>
                </a:lnTo>
                <a:lnTo>
                  <a:pt x="1162255" y="285633"/>
                </a:lnTo>
                <a:lnTo>
                  <a:pt x="1167129" y="285860"/>
                </a:lnTo>
                <a:lnTo>
                  <a:pt x="1170189" y="285180"/>
                </a:lnTo>
                <a:lnTo>
                  <a:pt x="1177330" y="280986"/>
                </a:lnTo>
                <a:lnTo>
                  <a:pt x="1179823" y="278492"/>
                </a:lnTo>
                <a:lnTo>
                  <a:pt x="1192065" y="264777"/>
                </a:lnTo>
                <a:lnTo>
                  <a:pt x="1194332" y="263304"/>
                </a:lnTo>
                <a:lnTo>
                  <a:pt x="1193652" y="265911"/>
                </a:lnTo>
                <a:lnTo>
                  <a:pt x="1192858" y="268178"/>
                </a:lnTo>
                <a:lnTo>
                  <a:pt x="1191951" y="269991"/>
                </a:lnTo>
                <a:lnTo>
                  <a:pt x="1187984" y="275545"/>
                </a:lnTo>
                <a:lnTo>
                  <a:pt x="1180843" y="282573"/>
                </a:lnTo>
                <a:lnTo>
                  <a:pt x="1176196" y="285973"/>
                </a:lnTo>
                <a:lnTo>
                  <a:pt x="1174723" y="287447"/>
                </a:lnTo>
                <a:lnTo>
                  <a:pt x="1173476" y="289374"/>
                </a:lnTo>
                <a:lnTo>
                  <a:pt x="1171209" y="290734"/>
                </a:lnTo>
                <a:lnTo>
                  <a:pt x="1165995" y="291867"/>
                </a:lnTo>
                <a:lnTo>
                  <a:pt x="1155454" y="292887"/>
                </a:lnTo>
                <a:lnTo>
                  <a:pt x="1150353" y="293227"/>
                </a:lnTo>
                <a:lnTo>
                  <a:pt x="1146046" y="292547"/>
                </a:lnTo>
                <a:lnTo>
                  <a:pt x="1133011" y="288467"/>
                </a:lnTo>
                <a:lnTo>
                  <a:pt x="1130064" y="286200"/>
                </a:lnTo>
                <a:lnTo>
                  <a:pt x="1126437" y="281213"/>
                </a:lnTo>
                <a:lnTo>
                  <a:pt x="1120996" y="274979"/>
                </a:lnTo>
                <a:lnTo>
                  <a:pt x="1116689" y="272032"/>
                </a:lnTo>
                <a:lnTo>
                  <a:pt x="1109095" y="269425"/>
                </a:lnTo>
                <a:lnTo>
                  <a:pt x="1103768" y="268064"/>
                </a:lnTo>
                <a:lnTo>
                  <a:pt x="1099347" y="268064"/>
                </a:lnTo>
                <a:cubicBezTo>
                  <a:pt x="1099347" y="268064"/>
                  <a:pt x="1094020" y="269085"/>
                  <a:pt x="1094020" y="269085"/>
                </a:cubicBezTo>
                <a:lnTo>
                  <a:pt x="1088693" y="270785"/>
                </a:lnTo>
                <a:lnTo>
                  <a:pt x="1083365" y="273278"/>
                </a:lnTo>
                <a:lnTo>
                  <a:pt x="1081779" y="276339"/>
                </a:lnTo>
                <a:lnTo>
                  <a:pt x="1084952" y="282006"/>
                </a:lnTo>
                <a:lnTo>
                  <a:pt x="1088126" y="287107"/>
                </a:lnTo>
                <a:lnTo>
                  <a:pt x="1090166" y="289714"/>
                </a:lnTo>
                <a:lnTo>
                  <a:pt x="1092093" y="291640"/>
                </a:lnTo>
                <a:lnTo>
                  <a:pt x="1095380" y="293794"/>
                </a:lnTo>
                <a:lnTo>
                  <a:pt x="1098781" y="294021"/>
                </a:lnTo>
                <a:lnTo>
                  <a:pt x="1100481" y="294587"/>
                </a:lnTo>
                <a:lnTo>
                  <a:pt x="1102181" y="295721"/>
                </a:lnTo>
                <a:lnTo>
                  <a:pt x="1106828" y="300708"/>
                </a:lnTo>
                <a:lnTo>
                  <a:pt x="1108075" y="301388"/>
                </a:lnTo>
                <a:lnTo>
                  <a:pt x="1107281" y="301842"/>
                </a:lnTo>
                <a:lnTo>
                  <a:pt x="1102974" y="302295"/>
                </a:lnTo>
                <a:lnTo>
                  <a:pt x="1096854" y="303655"/>
                </a:lnTo>
                <a:lnTo>
                  <a:pt x="1091753" y="304109"/>
                </a:lnTo>
                <a:lnTo>
                  <a:pt x="1087333" y="303655"/>
                </a:lnTo>
                <a:lnTo>
                  <a:pt x="1080758" y="304222"/>
                </a:lnTo>
                <a:lnTo>
                  <a:pt x="1075658" y="305129"/>
                </a:lnTo>
                <a:lnTo>
                  <a:pt x="1072371" y="306602"/>
                </a:lnTo>
                <a:lnTo>
                  <a:pt x="1067950" y="310229"/>
                </a:lnTo>
                <a:lnTo>
                  <a:pt x="1052989" y="317937"/>
                </a:lnTo>
                <a:lnTo>
                  <a:pt x="1052082" y="325644"/>
                </a:lnTo>
                <a:lnTo>
                  <a:pt x="1051515" y="333352"/>
                </a:lnTo>
                <a:lnTo>
                  <a:pt x="1055596" y="334145"/>
                </a:lnTo>
                <a:lnTo>
                  <a:pt x="1067157" y="334939"/>
                </a:lnTo>
                <a:lnTo>
                  <a:pt x="1072484" y="336639"/>
                </a:lnTo>
                <a:lnTo>
                  <a:pt x="1072144" y="330858"/>
                </a:lnTo>
                <a:lnTo>
                  <a:pt x="1071124" y="326098"/>
                </a:lnTo>
                <a:lnTo>
                  <a:pt x="1073504" y="320430"/>
                </a:lnTo>
                <a:lnTo>
                  <a:pt x="1073844" y="329271"/>
                </a:lnTo>
                <a:lnTo>
                  <a:pt x="1075545" y="337319"/>
                </a:lnTo>
                <a:lnTo>
                  <a:pt x="1081552" y="336979"/>
                </a:lnTo>
                <a:lnTo>
                  <a:pt x="1094020" y="338226"/>
                </a:lnTo>
                <a:lnTo>
                  <a:pt x="1094020" y="329045"/>
                </a:lnTo>
                <a:cubicBezTo>
                  <a:pt x="1094020" y="329045"/>
                  <a:pt x="1096967" y="335392"/>
                  <a:pt x="1096967" y="335392"/>
                </a:cubicBezTo>
                <a:lnTo>
                  <a:pt x="1104675" y="336979"/>
                </a:lnTo>
                <a:lnTo>
                  <a:pt x="1110795" y="338679"/>
                </a:lnTo>
                <a:lnTo>
                  <a:pt x="1113176" y="332218"/>
                </a:lnTo>
                <a:lnTo>
                  <a:pt x="1115442" y="329045"/>
                </a:lnTo>
                <a:lnTo>
                  <a:pt x="1116123" y="329271"/>
                </a:lnTo>
                <a:lnTo>
                  <a:pt x="1117143" y="330745"/>
                </a:lnTo>
                <a:lnTo>
                  <a:pt x="1118616" y="333352"/>
                </a:lnTo>
                <a:lnTo>
                  <a:pt x="1122357" y="335959"/>
                </a:lnTo>
                <a:lnTo>
                  <a:pt x="1131311" y="339926"/>
                </a:lnTo>
                <a:lnTo>
                  <a:pt x="1138225" y="341513"/>
                </a:lnTo>
                <a:lnTo>
                  <a:pt x="1142419" y="341966"/>
                </a:lnTo>
                <a:lnTo>
                  <a:pt x="1160101" y="339586"/>
                </a:lnTo>
                <a:lnTo>
                  <a:pt x="1161121" y="324964"/>
                </a:lnTo>
                <a:lnTo>
                  <a:pt x="1165995" y="333239"/>
                </a:lnTo>
                <a:lnTo>
                  <a:pt x="1168035" y="335165"/>
                </a:lnTo>
                <a:lnTo>
                  <a:pt x="1178236" y="335846"/>
                </a:lnTo>
                <a:lnTo>
                  <a:pt x="1201926" y="334599"/>
                </a:lnTo>
                <a:lnTo>
                  <a:pt x="1202379" y="332445"/>
                </a:lnTo>
                <a:lnTo>
                  <a:pt x="1201246" y="329612"/>
                </a:lnTo>
                <a:lnTo>
                  <a:pt x="1199319" y="326778"/>
                </a:lnTo>
                <a:lnTo>
                  <a:pt x="1196485" y="323944"/>
                </a:lnTo>
                <a:lnTo>
                  <a:pt x="1195692" y="322811"/>
                </a:lnTo>
                <a:lnTo>
                  <a:pt x="1198525" y="324398"/>
                </a:lnTo>
                <a:lnTo>
                  <a:pt x="1200226" y="325984"/>
                </a:lnTo>
                <a:lnTo>
                  <a:pt x="1202153" y="326665"/>
                </a:lnTo>
                <a:lnTo>
                  <a:pt x="1204306" y="326665"/>
                </a:lnTo>
                <a:cubicBezTo>
                  <a:pt x="1204306" y="326665"/>
                  <a:pt x="1205893" y="327118"/>
                  <a:pt x="1205893" y="327118"/>
                </a:cubicBezTo>
                <a:lnTo>
                  <a:pt x="1210200" y="332105"/>
                </a:lnTo>
                <a:lnTo>
                  <a:pt x="1212354" y="333239"/>
                </a:lnTo>
                <a:lnTo>
                  <a:pt x="1214961" y="333692"/>
                </a:lnTo>
                <a:lnTo>
                  <a:pt x="1217341" y="333692"/>
                </a:lnTo>
                <a:cubicBezTo>
                  <a:pt x="1217341" y="333692"/>
                  <a:pt x="1219608" y="332785"/>
                  <a:pt x="1219608" y="332785"/>
                </a:cubicBezTo>
                <a:lnTo>
                  <a:pt x="1223575" y="332445"/>
                </a:lnTo>
                <a:lnTo>
                  <a:pt x="1225502" y="333125"/>
                </a:lnTo>
                <a:lnTo>
                  <a:pt x="1227542" y="334372"/>
                </a:lnTo>
                <a:lnTo>
                  <a:pt x="1230489" y="337206"/>
                </a:lnTo>
                <a:lnTo>
                  <a:pt x="1230489" y="339019"/>
                </a:lnTo>
                <a:cubicBezTo>
                  <a:pt x="1230489" y="339019"/>
                  <a:pt x="1229129" y="341173"/>
                  <a:pt x="1229129" y="341173"/>
                </a:cubicBezTo>
                <a:lnTo>
                  <a:pt x="1227996" y="343553"/>
                </a:lnTo>
                <a:lnTo>
                  <a:pt x="1227202" y="346047"/>
                </a:lnTo>
                <a:lnTo>
                  <a:pt x="1227882" y="347407"/>
                </a:lnTo>
                <a:lnTo>
                  <a:pt x="1231169" y="347860"/>
                </a:lnTo>
                <a:lnTo>
                  <a:pt x="1233436" y="347860"/>
                </a:lnTo>
                <a:cubicBezTo>
                  <a:pt x="1233436" y="347860"/>
                  <a:pt x="1243751" y="344800"/>
                  <a:pt x="1243751" y="344800"/>
                </a:cubicBezTo>
                <a:lnTo>
                  <a:pt x="1248511" y="344347"/>
                </a:lnTo>
                <a:lnTo>
                  <a:pt x="1257579" y="341626"/>
                </a:lnTo>
                <a:lnTo>
                  <a:pt x="1262226" y="339586"/>
                </a:lnTo>
                <a:lnTo>
                  <a:pt x="1265400" y="337319"/>
                </a:lnTo>
                <a:lnTo>
                  <a:pt x="1269367" y="335165"/>
                </a:lnTo>
                <a:lnTo>
                  <a:pt x="1282628" y="329612"/>
                </a:lnTo>
                <a:lnTo>
                  <a:pt x="1286029" y="326211"/>
                </a:lnTo>
                <a:lnTo>
                  <a:pt x="1288749" y="321111"/>
                </a:lnTo>
                <a:lnTo>
                  <a:pt x="1288409" y="316577"/>
                </a:lnTo>
                <a:lnTo>
                  <a:pt x="1285009" y="312723"/>
                </a:lnTo>
                <a:lnTo>
                  <a:pt x="1282515" y="310683"/>
                </a:lnTo>
                <a:lnTo>
                  <a:pt x="1280815" y="310683"/>
                </a:lnTo>
                <a:cubicBezTo>
                  <a:pt x="1280815" y="310683"/>
                  <a:pt x="1279001" y="311136"/>
                  <a:pt x="1279001" y="311136"/>
                </a:cubicBezTo>
                <a:lnTo>
                  <a:pt x="1274808" y="313856"/>
                </a:lnTo>
                <a:lnTo>
                  <a:pt x="1272087" y="314990"/>
                </a:lnTo>
                <a:lnTo>
                  <a:pt x="1268234" y="314536"/>
                </a:lnTo>
                <a:lnTo>
                  <a:pt x="1263246" y="312496"/>
                </a:lnTo>
                <a:lnTo>
                  <a:pt x="1261206" y="310456"/>
                </a:lnTo>
                <a:lnTo>
                  <a:pt x="1262113" y="308302"/>
                </a:lnTo>
                <a:lnTo>
                  <a:pt x="1262113" y="305582"/>
                </a:lnTo>
                <a:cubicBezTo>
                  <a:pt x="1262113" y="305582"/>
                  <a:pt x="1260753" y="302182"/>
                  <a:pt x="1260753" y="302182"/>
                </a:cubicBezTo>
                <a:lnTo>
                  <a:pt x="1257579" y="300368"/>
                </a:lnTo>
                <a:lnTo>
                  <a:pt x="1248851" y="300368"/>
                </a:lnTo>
                <a:cubicBezTo>
                  <a:pt x="1248851" y="300368"/>
                  <a:pt x="1242844" y="302635"/>
                  <a:pt x="1242844" y="302635"/>
                </a:cubicBezTo>
                <a:lnTo>
                  <a:pt x="1241710" y="302408"/>
                </a:lnTo>
                <a:lnTo>
                  <a:pt x="1233549" y="298101"/>
                </a:lnTo>
                <a:lnTo>
                  <a:pt x="1230943" y="297421"/>
                </a:lnTo>
                <a:lnTo>
                  <a:pt x="1224368" y="296968"/>
                </a:lnTo>
                <a:lnTo>
                  <a:pt x="1221081" y="297534"/>
                </a:lnTo>
                <a:lnTo>
                  <a:pt x="1215867" y="299575"/>
                </a:lnTo>
                <a:lnTo>
                  <a:pt x="1211334" y="300028"/>
                </a:lnTo>
                <a:lnTo>
                  <a:pt x="1209633" y="299575"/>
                </a:lnTo>
                <a:lnTo>
                  <a:pt x="1207026" y="297988"/>
                </a:lnTo>
                <a:lnTo>
                  <a:pt x="1204986" y="296288"/>
                </a:lnTo>
                <a:lnTo>
                  <a:pt x="1205213" y="295721"/>
                </a:lnTo>
                <a:lnTo>
                  <a:pt x="1211107" y="295721"/>
                </a:lnTo>
                <a:cubicBezTo>
                  <a:pt x="1211107" y="295721"/>
                  <a:pt x="1216094" y="295041"/>
                  <a:pt x="1216094" y="295041"/>
                </a:cubicBezTo>
                <a:lnTo>
                  <a:pt x="1220628" y="293454"/>
                </a:lnTo>
                <a:lnTo>
                  <a:pt x="1221081" y="292434"/>
                </a:lnTo>
                <a:lnTo>
                  <a:pt x="1219041" y="291527"/>
                </a:lnTo>
                <a:lnTo>
                  <a:pt x="1216434" y="289487"/>
                </a:lnTo>
                <a:lnTo>
                  <a:pt x="1213374" y="286200"/>
                </a:lnTo>
                <a:lnTo>
                  <a:pt x="1213374" y="284953"/>
                </a:lnTo>
                <a:cubicBezTo>
                  <a:pt x="1213374" y="284953"/>
                  <a:pt x="1216094" y="285746"/>
                  <a:pt x="1216094" y="285746"/>
                </a:cubicBezTo>
                <a:lnTo>
                  <a:pt x="1219041" y="286993"/>
                </a:lnTo>
                <a:lnTo>
                  <a:pt x="1229356" y="292774"/>
                </a:lnTo>
                <a:lnTo>
                  <a:pt x="1235476" y="294814"/>
                </a:lnTo>
                <a:lnTo>
                  <a:pt x="1241484" y="295494"/>
                </a:lnTo>
                <a:lnTo>
                  <a:pt x="1249191" y="295494"/>
                </a:lnTo>
                <a:cubicBezTo>
                  <a:pt x="1249191" y="295494"/>
                  <a:pt x="1264946" y="294134"/>
                  <a:pt x="1264946" y="294134"/>
                </a:cubicBezTo>
                <a:lnTo>
                  <a:pt x="1270387" y="294134"/>
                </a:lnTo>
                <a:cubicBezTo>
                  <a:pt x="1270387" y="294134"/>
                  <a:pt x="1273674" y="293567"/>
                  <a:pt x="1273674" y="293567"/>
                </a:cubicBezTo>
                <a:lnTo>
                  <a:pt x="1278095" y="292321"/>
                </a:lnTo>
                <a:lnTo>
                  <a:pt x="1282402" y="290280"/>
                </a:lnTo>
                <a:lnTo>
                  <a:pt x="1284782" y="288127"/>
                </a:lnTo>
                <a:lnTo>
                  <a:pt x="1286709" y="285293"/>
                </a:lnTo>
                <a:lnTo>
                  <a:pt x="1287276" y="280759"/>
                </a:lnTo>
                <a:lnTo>
                  <a:pt x="1286596" y="274525"/>
                </a:lnTo>
                <a:lnTo>
                  <a:pt x="1286596" y="269878"/>
                </a:lnTo>
                <a:cubicBezTo>
                  <a:pt x="1286596" y="269878"/>
                  <a:pt x="1287049" y="266704"/>
                  <a:pt x="1287049" y="266704"/>
                </a:cubicBezTo>
                <a:lnTo>
                  <a:pt x="1287956" y="265117"/>
                </a:lnTo>
                <a:lnTo>
                  <a:pt x="1299404" y="265117"/>
                </a:lnTo>
                <a:cubicBezTo>
                  <a:pt x="1299404" y="265117"/>
                  <a:pt x="1309265" y="266024"/>
                  <a:pt x="1309265" y="266024"/>
                </a:cubicBezTo>
                <a:lnTo>
                  <a:pt x="1314706" y="265571"/>
                </a:lnTo>
                <a:lnTo>
                  <a:pt x="1321960" y="263077"/>
                </a:lnTo>
                <a:lnTo>
                  <a:pt x="1327627" y="263304"/>
                </a:lnTo>
                <a:lnTo>
                  <a:pt x="1329781" y="263077"/>
                </a:lnTo>
                <a:lnTo>
                  <a:pt x="1331934" y="262284"/>
                </a:lnTo>
                <a:lnTo>
                  <a:pt x="1338395" y="252196"/>
                </a:lnTo>
                <a:lnTo>
                  <a:pt x="1345763" y="247095"/>
                </a:lnTo>
                <a:lnTo>
                  <a:pt x="1344856" y="245735"/>
                </a:lnTo>
                <a:lnTo>
                  <a:pt x="1339755" y="243468"/>
                </a:lnTo>
                <a:lnTo>
                  <a:pt x="1326494" y="239161"/>
                </a:lnTo>
                <a:lnTo>
                  <a:pt x="1320826" y="238254"/>
                </a:lnTo>
                <a:lnTo>
                  <a:pt x="1321733" y="237801"/>
                </a:lnTo>
                <a:lnTo>
                  <a:pt x="1330121" y="237347"/>
                </a:lnTo>
                <a:lnTo>
                  <a:pt x="1341795" y="237688"/>
                </a:lnTo>
                <a:lnTo>
                  <a:pt x="1352450" y="236667"/>
                </a:lnTo>
                <a:lnTo>
                  <a:pt x="1359251" y="233040"/>
                </a:lnTo>
                <a:lnTo>
                  <a:pt x="1359477" y="231113"/>
                </a:lnTo>
                <a:lnTo>
                  <a:pt x="1361518" y="227940"/>
                </a:lnTo>
                <a:lnTo>
                  <a:pt x="1360384" y="226693"/>
                </a:lnTo>
                <a:lnTo>
                  <a:pt x="1357664" y="226353"/>
                </a:lnTo>
                <a:lnTo>
                  <a:pt x="1347803" y="221479"/>
                </a:lnTo>
                <a:lnTo>
                  <a:pt x="1341682" y="220346"/>
                </a:lnTo>
                <a:lnTo>
                  <a:pt x="1333634" y="219892"/>
                </a:lnTo>
                <a:lnTo>
                  <a:pt x="1330461" y="216492"/>
                </a:lnTo>
                <a:lnTo>
                  <a:pt x="1327854" y="215245"/>
                </a:lnTo>
                <a:lnTo>
                  <a:pt x="1324227" y="214225"/>
                </a:lnTo>
                <a:lnTo>
                  <a:pt x="1318786" y="213318"/>
                </a:lnTo>
                <a:lnTo>
                  <a:pt x="1312665" y="213658"/>
                </a:lnTo>
                <a:lnTo>
                  <a:pt x="1298610" y="215585"/>
                </a:lnTo>
                <a:lnTo>
                  <a:pt x="1294757" y="216718"/>
                </a:lnTo>
                <a:lnTo>
                  <a:pt x="1291016" y="217285"/>
                </a:lnTo>
                <a:lnTo>
                  <a:pt x="1287842" y="216265"/>
                </a:lnTo>
                <a:lnTo>
                  <a:pt x="1284102" y="213771"/>
                </a:lnTo>
                <a:lnTo>
                  <a:pt x="1280022" y="212185"/>
                </a:lnTo>
                <a:lnTo>
                  <a:pt x="1277188" y="211845"/>
                </a:lnTo>
                <a:lnTo>
                  <a:pt x="1276735" y="210824"/>
                </a:lnTo>
                <a:lnTo>
                  <a:pt x="1283309" y="210484"/>
                </a:lnTo>
                <a:lnTo>
                  <a:pt x="1289089" y="210824"/>
                </a:lnTo>
                <a:lnTo>
                  <a:pt x="1294077" y="211731"/>
                </a:lnTo>
                <a:lnTo>
                  <a:pt x="1300877" y="211731"/>
                </a:lnTo>
                <a:cubicBezTo>
                  <a:pt x="1300877" y="211731"/>
                  <a:pt x="1313685" y="210258"/>
                  <a:pt x="1313685" y="210258"/>
                </a:cubicBezTo>
                <a:lnTo>
                  <a:pt x="1318559" y="210258"/>
                </a:lnTo>
                <a:cubicBezTo>
                  <a:pt x="1318559" y="210258"/>
                  <a:pt x="1321620" y="209464"/>
                  <a:pt x="1321620" y="209464"/>
                </a:cubicBezTo>
                <a:lnTo>
                  <a:pt x="1326154" y="209691"/>
                </a:lnTo>
                <a:lnTo>
                  <a:pt x="1331141" y="208784"/>
                </a:lnTo>
                <a:lnTo>
                  <a:pt x="1336695" y="210258"/>
                </a:lnTo>
                <a:lnTo>
                  <a:pt x="1339188" y="211504"/>
                </a:lnTo>
                <a:lnTo>
                  <a:pt x="1344969" y="212751"/>
                </a:lnTo>
                <a:lnTo>
                  <a:pt x="1357097" y="212751"/>
                </a:lnTo>
                <a:lnTo>
                  <a:pt x="1359364" y="211958"/>
                </a:lnTo>
                <a:lnTo>
                  <a:pt x="1360384" y="203230"/>
                </a:lnTo>
                <a:lnTo>
                  <a:pt x="1355397" y="202890"/>
                </a:lnTo>
                <a:lnTo>
                  <a:pt x="1347916" y="204477"/>
                </a:lnTo>
                <a:lnTo>
                  <a:pt x="1342589" y="203230"/>
                </a:lnTo>
                <a:lnTo>
                  <a:pt x="1337488" y="202663"/>
                </a:lnTo>
                <a:lnTo>
                  <a:pt x="1330461" y="199150"/>
                </a:lnTo>
                <a:lnTo>
                  <a:pt x="1327060" y="198470"/>
                </a:lnTo>
                <a:lnTo>
                  <a:pt x="1323433" y="194162"/>
                </a:lnTo>
                <a:lnTo>
                  <a:pt x="1315726" y="190989"/>
                </a:lnTo>
                <a:lnTo>
                  <a:pt x="1311985" y="190535"/>
                </a:lnTo>
                <a:lnTo>
                  <a:pt x="1311079" y="189289"/>
                </a:lnTo>
                <a:lnTo>
                  <a:pt x="1321733" y="190195"/>
                </a:lnTo>
                <a:lnTo>
                  <a:pt x="1328081" y="191215"/>
                </a:lnTo>
                <a:lnTo>
                  <a:pt x="1334088" y="193256"/>
                </a:lnTo>
                <a:lnTo>
                  <a:pt x="1339642" y="194049"/>
                </a:lnTo>
                <a:lnTo>
                  <a:pt x="1344629" y="193709"/>
                </a:lnTo>
                <a:lnTo>
                  <a:pt x="1354037" y="191896"/>
                </a:lnTo>
                <a:lnTo>
                  <a:pt x="1362084" y="192122"/>
                </a:lnTo>
                <a:lnTo>
                  <a:pt x="1366505" y="191556"/>
                </a:lnTo>
                <a:lnTo>
                  <a:pt x="1370019" y="190309"/>
                </a:lnTo>
                <a:lnTo>
                  <a:pt x="1373079" y="189742"/>
                </a:lnTo>
                <a:lnTo>
                  <a:pt x="1381240" y="190082"/>
                </a:lnTo>
                <a:lnTo>
                  <a:pt x="1383393" y="189629"/>
                </a:lnTo>
                <a:lnTo>
                  <a:pt x="1384754" y="188722"/>
                </a:lnTo>
                <a:lnTo>
                  <a:pt x="1385887" y="187135"/>
                </a:lnTo>
                <a:lnTo>
                  <a:pt x="1386681" y="184981"/>
                </a:lnTo>
                <a:lnTo>
                  <a:pt x="1386114" y="182601"/>
                </a:lnTo>
                <a:lnTo>
                  <a:pt x="1382487" y="178181"/>
                </a:lnTo>
                <a:lnTo>
                  <a:pt x="1381127" y="176934"/>
                </a:lnTo>
                <a:lnTo>
                  <a:pt x="1377613" y="176254"/>
                </a:lnTo>
                <a:lnTo>
                  <a:pt x="1369225" y="175914"/>
                </a:lnTo>
                <a:lnTo>
                  <a:pt x="1359251" y="173987"/>
                </a:lnTo>
                <a:lnTo>
                  <a:pt x="1356757" y="172967"/>
                </a:lnTo>
                <a:lnTo>
                  <a:pt x="1362198" y="171040"/>
                </a:lnTo>
                <a:lnTo>
                  <a:pt x="1367298" y="170700"/>
                </a:lnTo>
                <a:lnTo>
                  <a:pt x="1374212" y="172400"/>
                </a:lnTo>
                <a:lnTo>
                  <a:pt x="1381467" y="173420"/>
                </a:lnTo>
                <a:lnTo>
                  <a:pt x="1402209" y="180108"/>
                </a:lnTo>
                <a:lnTo>
                  <a:pt x="1406743" y="180448"/>
                </a:lnTo>
                <a:lnTo>
                  <a:pt x="1411844" y="179767"/>
                </a:lnTo>
                <a:lnTo>
                  <a:pt x="1423631" y="176707"/>
                </a:lnTo>
                <a:lnTo>
                  <a:pt x="1425445" y="175687"/>
                </a:lnTo>
                <a:lnTo>
                  <a:pt x="1429299" y="172400"/>
                </a:lnTo>
                <a:lnTo>
                  <a:pt x="1429299" y="171040"/>
                </a:lnTo>
                <a:cubicBezTo>
                  <a:pt x="1429299" y="171040"/>
                  <a:pt x="1425898" y="169453"/>
                  <a:pt x="1425898" y="169453"/>
                </a:cubicBezTo>
                <a:lnTo>
                  <a:pt x="1424312" y="169226"/>
                </a:lnTo>
                <a:lnTo>
                  <a:pt x="1436553" y="164806"/>
                </a:lnTo>
                <a:lnTo>
                  <a:pt x="1440633" y="161179"/>
                </a:lnTo>
                <a:lnTo>
                  <a:pt x="1440407" y="160045"/>
                </a:lnTo>
                <a:lnTo>
                  <a:pt x="1436553" y="158798"/>
                </a:lnTo>
                <a:lnTo>
                  <a:pt x="1434173" y="158572"/>
                </a:lnTo>
                <a:lnTo>
                  <a:pt x="1419098" y="161179"/>
                </a:lnTo>
                <a:lnTo>
                  <a:pt x="1412297" y="160385"/>
                </a:lnTo>
                <a:lnTo>
                  <a:pt x="1409917" y="159365"/>
                </a:lnTo>
                <a:lnTo>
                  <a:pt x="1409917" y="158458"/>
                </a:lnTo>
                <a:cubicBezTo>
                  <a:pt x="1409917" y="158458"/>
                  <a:pt x="1412637" y="157665"/>
                  <a:pt x="1412637" y="157665"/>
                </a:cubicBezTo>
                <a:lnTo>
                  <a:pt x="1415357" y="157438"/>
                </a:lnTo>
                <a:lnTo>
                  <a:pt x="1418078" y="157778"/>
                </a:lnTo>
                <a:lnTo>
                  <a:pt x="1421931" y="157325"/>
                </a:lnTo>
                <a:lnTo>
                  <a:pt x="1429526" y="155285"/>
                </a:lnTo>
                <a:lnTo>
                  <a:pt x="1446641" y="152904"/>
                </a:lnTo>
                <a:lnTo>
                  <a:pt x="1447661" y="150637"/>
                </a:lnTo>
                <a:lnTo>
                  <a:pt x="1438367" y="138963"/>
                </a:lnTo>
                <a:lnTo>
                  <a:pt x="1437460" y="137263"/>
                </a:lnTo>
                <a:lnTo>
                  <a:pt x="1438933" y="137829"/>
                </a:lnTo>
                <a:lnTo>
                  <a:pt x="1443807" y="141343"/>
                </a:lnTo>
                <a:lnTo>
                  <a:pt x="1449134" y="144517"/>
                </a:lnTo>
                <a:lnTo>
                  <a:pt x="1453102" y="145764"/>
                </a:lnTo>
                <a:lnTo>
                  <a:pt x="1457522" y="146104"/>
                </a:lnTo>
                <a:lnTo>
                  <a:pt x="1461263" y="145310"/>
                </a:lnTo>
                <a:lnTo>
                  <a:pt x="1464323" y="143270"/>
                </a:lnTo>
                <a:lnTo>
                  <a:pt x="1473391" y="134882"/>
                </a:lnTo>
                <a:lnTo>
                  <a:pt x="1480078" y="130122"/>
                </a:lnTo>
                <a:lnTo>
                  <a:pt x="1497647" y="120827"/>
                </a:lnTo>
                <a:lnTo>
                  <a:pt x="1519069" y="111420"/>
                </a:lnTo>
                <a:lnTo>
                  <a:pt x="1527570" y="105979"/>
                </a:lnTo>
                <a:lnTo>
                  <a:pt x="1544572" y="98725"/>
                </a:lnTo>
                <a:lnTo>
                  <a:pt x="1557947" y="90677"/>
                </a:lnTo>
                <a:lnTo>
                  <a:pt x="1559080" y="87844"/>
                </a:lnTo>
                <a:lnTo>
                  <a:pt x="1549673" y="86937"/>
                </a:lnTo>
                <a:lnTo>
                  <a:pt x="1539472" y="87730"/>
                </a:lnTo>
                <a:lnTo>
                  <a:pt x="1486652" y="99972"/>
                </a:lnTo>
                <a:lnTo>
                  <a:pt x="1482005" y="100652"/>
                </a:lnTo>
                <a:lnTo>
                  <a:pt x="1478378" y="99972"/>
                </a:lnTo>
                <a:lnTo>
                  <a:pt x="1479058" y="98271"/>
                </a:lnTo>
                <a:lnTo>
                  <a:pt x="1515329" y="88184"/>
                </a:lnTo>
                <a:lnTo>
                  <a:pt x="1516462" y="87503"/>
                </a:lnTo>
                <a:lnTo>
                  <a:pt x="1517709" y="86030"/>
                </a:lnTo>
                <a:lnTo>
                  <a:pt x="1518389" y="84103"/>
                </a:lnTo>
                <a:lnTo>
                  <a:pt x="1521223" y="81269"/>
                </a:lnTo>
                <a:lnTo>
                  <a:pt x="1533918" y="80589"/>
                </a:lnTo>
                <a:lnTo>
                  <a:pt x="1540152" y="79683"/>
                </a:lnTo>
                <a:lnTo>
                  <a:pt x="1544346" y="78436"/>
                </a:lnTo>
                <a:lnTo>
                  <a:pt x="1546272" y="75942"/>
                </a:lnTo>
                <a:lnTo>
                  <a:pt x="1549786" y="74469"/>
                </a:lnTo>
                <a:lnTo>
                  <a:pt x="1563161" y="75035"/>
                </a:lnTo>
                <a:lnTo>
                  <a:pt x="1565995" y="74582"/>
                </a:lnTo>
                <a:lnTo>
                  <a:pt x="1572342" y="71862"/>
                </a:lnTo>
                <a:lnTo>
                  <a:pt x="1583337" y="69141"/>
                </a:lnTo>
                <a:lnTo>
                  <a:pt x="1605779" y="60527"/>
                </a:lnTo>
                <a:lnTo>
                  <a:pt x="1612353" y="58600"/>
                </a:lnTo>
                <a:lnTo>
                  <a:pt x="1616660" y="54973"/>
                </a:lnTo>
                <a:lnTo>
                  <a:pt x="1623915" y="51006"/>
                </a:lnTo>
                <a:lnTo>
                  <a:pt x="1630942" y="45905"/>
                </a:lnTo>
                <a:lnTo>
                  <a:pt x="1632302" y="42618"/>
                </a:lnTo>
                <a:lnTo>
                  <a:pt x="1630375" y="39445"/>
                </a:lnTo>
                <a:lnTo>
                  <a:pt x="1628562" y="37178"/>
                </a:lnTo>
                <a:lnTo>
                  <a:pt x="1626862" y="35817"/>
                </a:lnTo>
                <a:lnTo>
                  <a:pt x="1622328" y="34684"/>
                </a:lnTo>
                <a:lnTo>
                  <a:pt x="1606459" y="32984"/>
                </a:lnTo>
                <a:lnTo>
                  <a:pt x="1590704" y="36724"/>
                </a:lnTo>
                <a:lnTo>
                  <a:pt x="1590704" y="35817"/>
                </a:lnTo>
                <a:cubicBezTo>
                  <a:pt x="1590704" y="35817"/>
                  <a:pt x="1593991" y="32190"/>
                  <a:pt x="1593991" y="32190"/>
                </a:cubicBezTo>
                <a:lnTo>
                  <a:pt x="1593991" y="30377"/>
                </a:lnTo>
                <a:cubicBezTo>
                  <a:pt x="1593991" y="30377"/>
                  <a:pt x="1587871" y="25503"/>
                  <a:pt x="1587871" y="25503"/>
                </a:cubicBezTo>
                <a:lnTo>
                  <a:pt x="1583677" y="23236"/>
                </a:lnTo>
                <a:lnTo>
                  <a:pt x="1582657" y="22216"/>
                </a:lnTo>
                <a:lnTo>
                  <a:pt x="1583110" y="21309"/>
                </a:lnTo>
                <a:lnTo>
                  <a:pt x="1584243" y="20289"/>
                </a:lnTo>
                <a:lnTo>
                  <a:pt x="1586057" y="19042"/>
                </a:lnTo>
                <a:lnTo>
                  <a:pt x="1585490" y="17909"/>
                </a:lnTo>
                <a:lnTo>
                  <a:pt x="1582543" y="16775"/>
                </a:lnTo>
                <a:lnTo>
                  <a:pt x="1575516" y="15869"/>
                </a:lnTo>
                <a:lnTo>
                  <a:pt x="1572455" y="16209"/>
                </a:lnTo>
                <a:lnTo>
                  <a:pt x="1566335" y="18702"/>
                </a:lnTo>
                <a:lnTo>
                  <a:pt x="1564861" y="18702"/>
                </a:lnTo>
                <a:cubicBezTo>
                  <a:pt x="1564861" y="18702"/>
                  <a:pt x="1562141" y="16435"/>
                  <a:pt x="1562141" y="16435"/>
                </a:cubicBezTo>
                <a:lnTo>
                  <a:pt x="1559194" y="13262"/>
                </a:lnTo>
                <a:lnTo>
                  <a:pt x="1556587" y="11901"/>
                </a:lnTo>
                <a:lnTo>
                  <a:pt x="1555000" y="11901"/>
                </a:lnTo>
                <a:cubicBezTo>
                  <a:pt x="1555000" y="11901"/>
                  <a:pt x="1552393" y="12581"/>
                  <a:pt x="1552393" y="12581"/>
                </a:cubicBezTo>
                <a:lnTo>
                  <a:pt x="1551373" y="13602"/>
                </a:lnTo>
                <a:lnTo>
                  <a:pt x="1549673" y="16435"/>
                </a:lnTo>
                <a:lnTo>
                  <a:pt x="1548653" y="17455"/>
                </a:lnTo>
                <a:lnTo>
                  <a:pt x="1546612" y="17455"/>
                </a:lnTo>
                <a:cubicBezTo>
                  <a:pt x="1546612" y="17455"/>
                  <a:pt x="1543552" y="15982"/>
                  <a:pt x="1543552" y="15982"/>
                </a:cubicBezTo>
                <a:lnTo>
                  <a:pt x="1539925" y="15075"/>
                </a:lnTo>
                <a:lnTo>
                  <a:pt x="1531877" y="17002"/>
                </a:lnTo>
                <a:lnTo>
                  <a:pt x="1521790" y="20516"/>
                </a:lnTo>
                <a:lnTo>
                  <a:pt x="1516576" y="21763"/>
                </a:lnTo>
                <a:lnTo>
                  <a:pt x="1513855" y="21763"/>
                </a:lnTo>
                <a:cubicBezTo>
                  <a:pt x="1513855" y="21763"/>
                  <a:pt x="1505694" y="24596"/>
                  <a:pt x="1505694" y="24596"/>
                </a:cubicBezTo>
                <a:lnTo>
                  <a:pt x="1498780" y="25503"/>
                </a:lnTo>
                <a:lnTo>
                  <a:pt x="1489826" y="25843"/>
                </a:lnTo>
                <a:lnTo>
                  <a:pt x="1483705" y="25390"/>
                </a:lnTo>
                <a:lnTo>
                  <a:pt x="1485972" y="24143"/>
                </a:lnTo>
                <a:lnTo>
                  <a:pt x="1517142" y="16435"/>
                </a:lnTo>
                <a:lnTo>
                  <a:pt x="1522016" y="14055"/>
                </a:lnTo>
                <a:lnTo>
                  <a:pt x="1525643" y="11561"/>
                </a:lnTo>
                <a:lnTo>
                  <a:pt x="1525643" y="10428"/>
                </a:lnTo>
                <a:cubicBezTo>
                  <a:pt x="1525643" y="10428"/>
                  <a:pt x="1522243" y="9521"/>
                  <a:pt x="1522243" y="9521"/>
                </a:cubicBezTo>
                <a:lnTo>
                  <a:pt x="1505581" y="8954"/>
                </a:lnTo>
                <a:lnTo>
                  <a:pt x="1501047" y="8388"/>
                </a:lnTo>
                <a:lnTo>
                  <a:pt x="1494926" y="8841"/>
                </a:lnTo>
                <a:lnTo>
                  <a:pt x="1491186" y="8501"/>
                </a:lnTo>
                <a:lnTo>
                  <a:pt x="1484952" y="6121"/>
                </a:lnTo>
                <a:lnTo>
                  <a:pt x="1479511" y="6461"/>
                </a:lnTo>
                <a:lnTo>
                  <a:pt x="1462849" y="5441"/>
                </a:lnTo>
                <a:lnTo>
                  <a:pt x="1461149" y="4987"/>
                </a:lnTo>
                <a:lnTo>
                  <a:pt x="1456842" y="1247"/>
                </a:lnTo>
                <a:lnTo>
                  <a:pt x="1455142" y="340"/>
                </a:lnTo>
                <a:lnTo>
                  <a:pt x="1453102" y="0"/>
                </a:lnTo>
                <a:lnTo>
                  <a:pt x="1434626" y="1020"/>
                </a:lnTo>
                <a:lnTo>
                  <a:pt x="1430206" y="1927"/>
                </a:lnTo>
                <a:lnTo>
                  <a:pt x="1423291" y="5327"/>
                </a:lnTo>
                <a:lnTo>
                  <a:pt x="1423745" y="6461"/>
                </a:lnTo>
                <a:lnTo>
                  <a:pt x="1427939" y="8161"/>
                </a:lnTo>
                <a:lnTo>
                  <a:pt x="1433379" y="11335"/>
                </a:lnTo>
                <a:lnTo>
                  <a:pt x="1433379" y="11788"/>
                </a:lnTo>
                <a:cubicBezTo>
                  <a:pt x="1433379" y="11788"/>
                  <a:pt x="1429299" y="10655"/>
                  <a:pt x="1429299" y="10655"/>
                </a:cubicBezTo>
                <a:lnTo>
                  <a:pt x="1423745" y="7821"/>
                </a:lnTo>
                <a:lnTo>
                  <a:pt x="1411957" y="793"/>
                </a:lnTo>
                <a:lnTo>
                  <a:pt x="1410143" y="567"/>
                </a:lnTo>
                <a:lnTo>
                  <a:pt x="1394955" y="1927"/>
                </a:lnTo>
                <a:lnTo>
                  <a:pt x="1384300" y="6461"/>
                </a:lnTo>
                <a:lnTo>
                  <a:pt x="1382827" y="7708"/>
                </a:lnTo>
                <a:lnTo>
                  <a:pt x="1382033" y="9408"/>
                </a:lnTo>
                <a:lnTo>
                  <a:pt x="1382033" y="11675"/>
                </a:lnTo>
                <a:cubicBezTo>
                  <a:pt x="1382033" y="11675"/>
                  <a:pt x="1386227" y="14962"/>
                  <a:pt x="1386227" y="14962"/>
                </a:cubicBezTo>
                <a:lnTo>
                  <a:pt x="1395635" y="19836"/>
                </a:lnTo>
                <a:lnTo>
                  <a:pt x="1398015" y="21649"/>
                </a:lnTo>
                <a:lnTo>
                  <a:pt x="1385434" y="18929"/>
                </a:lnTo>
                <a:lnTo>
                  <a:pt x="1376593" y="14508"/>
                </a:lnTo>
                <a:lnTo>
                  <a:pt x="1372172" y="11675"/>
                </a:lnTo>
                <a:lnTo>
                  <a:pt x="1369339" y="8841"/>
                </a:lnTo>
                <a:lnTo>
                  <a:pt x="1366391" y="7027"/>
                </a:lnTo>
                <a:lnTo>
                  <a:pt x="1361971" y="5667"/>
                </a:lnTo>
                <a:lnTo>
                  <a:pt x="1334768" y="3740"/>
                </a:lnTo>
                <a:lnTo>
                  <a:pt x="1306545" y="5894"/>
                </a:lnTo>
                <a:lnTo>
                  <a:pt x="1308245" y="8161"/>
                </a:lnTo>
                <a:lnTo>
                  <a:pt x="1310965" y="10768"/>
                </a:lnTo>
                <a:lnTo>
                  <a:pt x="1321166" y="16435"/>
                </a:lnTo>
                <a:lnTo>
                  <a:pt x="1325700" y="19609"/>
                </a:lnTo>
                <a:lnTo>
                  <a:pt x="1327740" y="21536"/>
                </a:lnTo>
                <a:lnTo>
                  <a:pt x="1336808" y="25956"/>
                </a:lnTo>
                <a:lnTo>
                  <a:pt x="1338395" y="27883"/>
                </a:lnTo>
                <a:lnTo>
                  <a:pt x="1334768" y="29810"/>
                </a:lnTo>
                <a:lnTo>
                  <a:pt x="1329327" y="31850"/>
                </a:lnTo>
                <a:lnTo>
                  <a:pt x="1326494" y="31057"/>
                </a:lnTo>
                <a:lnTo>
                  <a:pt x="1324453" y="28110"/>
                </a:lnTo>
                <a:lnTo>
                  <a:pt x="1322526" y="25956"/>
                </a:lnTo>
                <a:lnTo>
                  <a:pt x="1320826" y="24483"/>
                </a:lnTo>
                <a:lnTo>
                  <a:pt x="1304391" y="15415"/>
                </a:lnTo>
                <a:lnTo>
                  <a:pt x="1299177" y="12921"/>
                </a:lnTo>
                <a:lnTo>
                  <a:pt x="1296343" y="12241"/>
                </a:lnTo>
                <a:lnTo>
                  <a:pt x="1289203" y="11675"/>
                </a:lnTo>
                <a:lnTo>
                  <a:pt x="1277868" y="12468"/>
                </a:lnTo>
                <a:lnTo>
                  <a:pt x="1264493" y="10201"/>
                </a:lnTo>
                <a:lnTo>
                  <a:pt x="1250098" y="9861"/>
                </a:lnTo>
                <a:lnTo>
                  <a:pt x="1244544" y="11335"/>
                </a:lnTo>
                <a:lnTo>
                  <a:pt x="1244771" y="12241"/>
                </a:lnTo>
                <a:lnTo>
                  <a:pt x="1248171" y="14168"/>
                </a:lnTo>
                <a:lnTo>
                  <a:pt x="1251005" y="16549"/>
                </a:lnTo>
                <a:lnTo>
                  <a:pt x="1254972" y="18249"/>
                </a:lnTo>
                <a:lnTo>
                  <a:pt x="1263926" y="21082"/>
                </a:lnTo>
                <a:lnTo>
                  <a:pt x="1272427" y="23236"/>
                </a:lnTo>
                <a:lnTo>
                  <a:pt x="1273334" y="24029"/>
                </a:lnTo>
                <a:lnTo>
                  <a:pt x="1267440" y="24256"/>
                </a:lnTo>
                <a:lnTo>
                  <a:pt x="1246131" y="22556"/>
                </a:lnTo>
                <a:lnTo>
                  <a:pt x="1234230" y="19156"/>
                </a:lnTo>
                <a:lnTo>
                  <a:pt x="1226975" y="18589"/>
                </a:lnTo>
                <a:lnTo>
                  <a:pt x="1224595" y="19496"/>
                </a:lnTo>
                <a:lnTo>
                  <a:pt x="1223575" y="20402"/>
                </a:lnTo>
                <a:lnTo>
                  <a:pt x="1224255" y="21989"/>
                </a:lnTo>
                <a:lnTo>
                  <a:pt x="1231169" y="29017"/>
                </a:lnTo>
                <a:lnTo>
                  <a:pt x="1230036" y="29810"/>
                </a:lnTo>
                <a:lnTo>
                  <a:pt x="1223348" y="28563"/>
                </a:lnTo>
                <a:lnTo>
                  <a:pt x="1215301" y="25956"/>
                </a:lnTo>
                <a:lnTo>
                  <a:pt x="1211107" y="25616"/>
                </a:lnTo>
                <a:lnTo>
                  <a:pt x="1204306" y="26750"/>
                </a:lnTo>
                <a:lnTo>
                  <a:pt x="1204306" y="28223"/>
                </a:lnTo>
                <a:cubicBezTo>
                  <a:pt x="1204306" y="28223"/>
                  <a:pt x="1207593" y="30377"/>
                  <a:pt x="1207593" y="30377"/>
                </a:cubicBezTo>
                <a:lnTo>
                  <a:pt x="1213260" y="32757"/>
                </a:lnTo>
                <a:lnTo>
                  <a:pt x="1212467" y="33437"/>
                </a:lnTo>
                <a:lnTo>
                  <a:pt x="1206233" y="34117"/>
                </a:lnTo>
                <a:lnTo>
                  <a:pt x="1201246" y="35704"/>
                </a:lnTo>
                <a:lnTo>
                  <a:pt x="1197505" y="37744"/>
                </a:lnTo>
                <a:lnTo>
                  <a:pt x="1197505" y="39445"/>
                </a:lnTo>
                <a:cubicBezTo>
                  <a:pt x="1197505" y="39445"/>
                  <a:pt x="1201586" y="42618"/>
                  <a:pt x="1201586" y="42618"/>
                </a:cubicBezTo>
                <a:lnTo>
                  <a:pt x="1206800" y="45792"/>
                </a:lnTo>
                <a:lnTo>
                  <a:pt x="1217681" y="50439"/>
                </a:lnTo>
                <a:lnTo>
                  <a:pt x="1245111" y="59280"/>
                </a:lnTo>
                <a:lnTo>
                  <a:pt x="1255312" y="64381"/>
                </a:lnTo>
                <a:lnTo>
                  <a:pt x="1259506" y="68575"/>
                </a:lnTo>
                <a:lnTo>
                  <a:pt x="1258712" y="68801"/>
                </a:lnTo>
                <a:lnTo>
                  <a:pt x="1254179" y="66988"/>
                </a:lnTo>
                <a:lnTo>
                  <a:pt x="1249645" y="64267"/>
                </a:lnTo>
                <a:lnTo>
                  <a:pt x="1244658" y="62001"/>
                </a:lnTo>
                <a:lnTo>
                  <a:pt x="1236497" y="60527"/>
                </a:lnTo>
                <a:lnTo>
                  <a:pt x="1215301" y="54293"/>
                </a:lnTo>
                <a:lnTo>
                  <a:pt x="1201133" y="48966"/>
                </a:lnTo>
                <a:lnTo>
                  <a:pt x="1195805" y="47379"/>
                </a:lnTo>
                <a:lnTo>
                  <a:pt x="1193765" y="47379"/>
                </a:lnTo>
                <a:cubicBezTo>
                  <a:pt x="1193765" y="47379"/>
                  <a:pt x="1192291" y="48399"/>
                  <a:pt x="1192291" y="48399"/>
                </a:cubicBezTo>
                <a:lnTo>
                  <a:pt x="1191498" y="50099"/>
                </a:lnTo>
                <a:lnTo>
                  <a:pt x="1193312" y="52139"/>
                </a:lnTo>
                <a:lnTo>
                  <a:pt x="1200112" y="55653"/>
                </a:lnTo>
                <a:lnTo>
                  <a:pt x="1199545" y="57127"/>
                </a:lnTo>
                <a:lnTo>
                  <a:pt x="1193878" y="56560"/>
                </a:lnTo>
                <a:lnTo>
                  <a:pt x="1191045" y="55653"/>
                </a:lnTo>
                <a:lnTo>
                  <a:pt x="1186171" y="53159"/>
                </a:lnTo>
                <a:lnTo>
                  <a:pt x="1182770" y="50666"/>
                </a:lnTo>
                <a:lnTo>
                  <a:pt x="1174269" y="43185"/>
                </a:lnTo>
                <a:lnTo>
                  <a:pt x="1169509" y="41825"/>
                </a:lnTo>
                <a:lnTo>
                  <a:pt x="1158401" y="40578"/>
                </a:lnTo>
                <a:lnTo>
                  <a:pt x="1154660" y="39218"/>
                </a:lnTo>
                <a:lnTo>
                  <a:pt x="1150693" y="37064"/>
                </a:lnTo>
                <a:lnTo>
                  <a:pt x="1147633" y="36384"/>
                </a:lnTo>
                <a:lnTo>
                  <a:pt x="1139925" y="38764"/>
                </a:lnTo>
                <a:lnTo>
                  <a:pt x="1135732" y="40918"/>
                </a:lnTo>
                <a:lnTo>
                  <a:pt x="1129271" y="44999"/>
                </a:lnTo>
                <a:lnTo>
                  <a:pt x="1126664" y="45452"/>
                </a:lnTo>
                <a:lnTo>
                  <a:pt x="1121223" y="47379"/>
                </a:lnTo>
                <a:lnTo>
                  <a:pt x="1112496" y="48966"/>
                </a:lnTo>
                <a:lnTo>
                  <a:pt x="1113176" y="50666"/>
                </a:lnTo>
                <a:lnTo>
                  <a:pt x="1139132" y="58373"/>
                </a:lnTo>
                <a:lnTo>
                  <a:pt x="1142079" y="59507"/>
                </a:lnTo>
                <a:lnTo>
                  <a:pt x="1144459" y="61094"/>
                </a:lnTo>
                <a:lnTo>
                  <a:pt x="1144459" y="61774"/>
                </a:lnTo>
                <a:cubicBezTo>
                  <a:pt x="1144459" y="61774"/>
                  <a:pt x="1137318" y="61774"/>
                  <a:pt x="1137318" y="61774"/>
                </a:cubicBezTo>
                <a:lnTo>
                  <a:pt x="1134598" y="63247"/>
                </a:lnTo>
                <a:lnTo>
                  <a:pt x="1132444" y="63247"/>
                </a:lnTo>
                <a:cubicBezTo>
                  <a:pt x="1132444" y="63247"/>
                  <a:pt x="1127797" y="62114"/>
                  <a:pt x="1127797" y="62114"/>
                </a:cubicBezTo>
                <a:lnTo>
                  <a:pt x="1122017" y="59394"/>
                </a:lnTo>
                <a:lnTo>
                  <a:pt x="1117483" y="58373"/>
                </a:lnTo>
                <a:lnTo>
                  <a:pt x="1112382" y="58033"/>
                </a:lnTo>
                <a:lnTo>
                  <a:pt x="1108188" y="58940"/>
                </a:lnTo>
                <a:lnTo>
                  <a:pt x="1104788" y="61094"/>
                </a:lnTo>
                <a:lnTo>
                  <a:pt x="1104448" y="62907"/>
                </a:lnTo>
                <a:lnTo>
                  <a:pt x="1100367" y="60640"/>
                </a:lnTo>
                <a:lnTo>
                  <a:pt x="1096514" y="57693"/>
                </a:lnTo>
                <a:lnTo>
                  <a:pt x="1091753" y="55993"/>
                </a:lnTo>
                <a:lnTo>
                  <a:pt x="1083025" y="55426"/>
                </a:lnTo>
                <a:lnTo>
                  <a:pt x="1072711" y="57353"/>
                </a:lnTo>
                <a:lnTo>
                  <a:pt x="1066363" y="59620"/>
                </a:lnTo>
                <a:lnTo>
                  <a:pt x="1060583" y="63021"/>
                </a:lnTo>
                <a:lnTo>
                  <a:pt x="1055936" y="65061"/>
                </a:lnTo>
                <a:lnTo>
                  <a:pt x="1050722" y="66194"/>
                </a:lnTo>
                <a:lnTo>
                  <a:pt x="1039840" y="66194"/>
                </a:lnTo>
                <a:cubicBezTo>
                  <a:pt x="1039840" y="66194"/>
                  <a:pt x="1033153" y="67101"/>
                  <a:pt x="1033153" y="67101"/>
                </a:cubicBezTo>
                <a:lnTo>
                  <a:pt x="1023858" y="69708"/>
                </a:lnTo>
                <a:lnTo>
                  <a:pt x="1018191" y="71862"/>
                </a:lnTo>
                <a:lnTo>
                  <a:pt x="1013997" y="74129"/>
                </a:lnTo>
                <a:lnTo>
                  <a:pt x="1009464" y="77302"/>
                </a:lnTo>
                <a:lnTo>
                  <a:pt x="1008670" y="79909"/>
                </a:lnTo>
                <a:lnTo>
                  <a:pt x="1014451" y="82970"/>
                </a:lnTo>
                <a:lnTo>
                  <a:pt x="1016718" y="83310"/>
                </a:lnTo>
                <a:close/>
                <a:moveTo>
                  <a:pt x="1269480" y="644148"/>
                </a:moveTo>
                <a:lnTo>
                  <a:pt x="1265060" y="645508"/>
                </a:lnTo>
                <a:lnTo>
                  <a:pt x="1263020" y="646982"/>
                </a:lnTo>
                <a:lnTo>
                  <a:pt x="1261773" y="649135"/>
                </a:lnTo>
                <a:lnTo>
                  <a:pt x="1260753" y="650495"/>
                </a:lnTo>
                <a:lnTo>
                  <a:pt x="1259959" y="651062"/>
                </a:lnTo>
                <a:lnTo>
                  <a:pt x="1259619" y="651742"/>
                </a:lnTo>
                <a:lnTo>
                  <a:pt x="1259959" y="652989"/>
                </a:lnTo>
                <a:lnTo>
                  <a:pt x="1260526" y="654236"/>
                </a:lnTo>
                <a:lnTo>
                  <a:pt x="1262226" y="654916"/>
                </a:lnTo>
                <a:lnTo>
                  <a:pt x="1263586" y="654689"/>
                </a:lnTo>
                <a:lnTo>
                  <a:pt x="1266760" y="653216"/>
                </a:lnTo>
                <a:lnTo>
                  <a:pt x="1270841" y="651969"/>
                </a:lnTo>
                <a:lnTo>
                  <a:pt x="1272314" y="650609"/>
                </a:lnTo>
                <a:lnTo>
                  <a:pt x="1273787" y="648115"/>
                </a:lnTo>
                <a:lnTo>
                  <a:pt x="1276054" y="645621"/>
                </a:lnTo>
                <a:lnTo>
                  <a:pt x="1276735" y="644601"/>
                </a:lnTo>
                <a:lnTo>
                  <a:pt x="1276961" y="643695"/>
                </a:lnTo>
                <a:lnTo>
                  <a:pt x="1277301" y="643014"/>
                </a:lnTo>
                <a:lnTo>
                  <a:pt x="1279228" y="640974"/>
                </a:lnTo>
                <a:lnTo>
                  <a:pt x="1282288" y="638481"/>
                </a:lnTo>
                <a:lnTo>
                  <a:pt x="1283422" y="636894"/>
                </a:lnTo>
                <a:lnTo>
                  <a:pt x="1283422" y="636440"/>
                </a:lnTo>
                <a:cubicBezTo>
                  <a:pt x="1283422" y="636440"/>
                  <a:pt x="1282515" y="634627"/>
                  <a:pt x="1282515" y="634627"/>
                </a:cubicBezTo>
                <a:lnTo>
                  <a:pt x="1281948" y="633947"/>
                </a:lnTo>
                <a:lnTo>
                  <a:pt x="1281268" y="633607"/>
                </a:lnTo>
                <a:lnTo>
                  <a:pt x="1278661" y="633607"/>
                </a:lnTo>
                <a:cubicBezTo>
                  <a:pt x="1278661" y="633607"/>
                  <a:pt x="1275828" y="634173"/>
                  <a:pt x="1275828" y="634173"/>
                </a:cubicBezTo>
                <a:lnTo>
                  <a:pt x="1274694" y="634967"/>
                </a:lnTo>
                <a:lnTo>
                  <a:pt x="1273901" y="635987"/>
                </a:lnTo>
                <a:lnTo>
                  <a:pt x="1273901" y="637007"/>
                </a:lnTo>
                <a:lnTo>
                  <a:pt x="1274694" y="637914"/>
                </a:lnTo>
                <a:lnTo>
                  <a:pt x="1274468" y="638367"/>
                </a:lnTo>
                <a:lnTo>
                  <a:pt x="1272201" y="638707"/>
                </a:lnTo>
                <a:lnTo>
                  <a:pt x="1271521" y="639387"/>
                </a:lnTo>
                <a:lnTo>
                  <a:pt x="1269594" y="643241"/>
                </a:lnTo>
                <a:lnTo>
                  <a:pt x="1268914" y="643695"/>
                </a:lnTo>
                <a:close/>
                <a:moveTo>
                  <a:pt x="1251798" y="1051855"/>
                </a:moveTo>
                <a:lnTo>
                  <a:pt x="1252138" y="1049815"/>
                </a:lnTo>
                <a:lnTo>
                  <a:pt x="1253045" y="1050042"/>
                </a:lnTo>
                <a:lnTo>
                  <a:pt x="1253385" y="1049815"/>
                </a:lnTo>
                <a:lnTo>
                  <a:pt x="1253385" y="1048568"/>
                </a:lnTo>
                <a:cubicBezTo>
                  <a:pt x="1253385" y="1048568"/>
                  <a:pt x="1253158" y="1046981"/>
                  <a:pt x="1253158" y="1046981"/>
                </a:cubicBezTo>
                <a:lnTo>
                  <a:pt x="1252818" y="1046981"/>
                </a:lnTo>
                <a:cubicBezTo>
                  <a:pt x="1252818" y="1046981"/>
                  <a:pt x="1252252" y="1047208"/>
                  <a:pt x="1252252" y="1047208"/>
                </a:cubicBezTo>
                <a:lnTo>
                  <a:pt x="1251345" y="1048455"/>
                </a:lnTo>
                <a:lnTo>
                  <a:pt x="1251118" y="1049022"/>
                </a:lnTo>
                <a:lnTo>
                  <a:pt x="1251118" y="1049815"/>
                </a:lnTo>
                <a:cubicBezTo>
                  <a:pt x="1251118" y="1049815"/>
                  <a:pt x="1250778" y="1050948"/>
                  <a:pt x="1250778" y="1050948"/>
                </a:cubicBezTo>
                <a:lnTo>
                  <a:pt x="1251345" y="1052195"/>
                </a:lnTo>
                <a:lnTo>
                  <a:pt x="1251685" y="1051969"/>
                </a:lnTo>
                <a:close/>
                <a:moveTo>
                  <a:pt x="1249645" y="1070217"/>
                </a:moveTo>
                <a:lnTo>
                  <a:pt x="1248625" y="1071464"/>
                </a:lnTo>
                <a:lnTo>
                  <a:pt x="1248625" y="1073051"/>
                </a:lnTo>
                <a:cubicBezTo>
                  <a:pt x="1248625" y="1073051"/>
                  <a:pt x="1249645" y="1073618"/>
                  <a:pt x="1249645" y="1073618"/>
                </a:cubicBezTo>
                <a:lnTo>
                  <a:pt x="1250211" y="1073051"/>
                </a:lnTo>
                <a:lnTo>
                  <a:pt x="1250892" y="1071804"/>
                </a:lnTo>
                <a:lnTo>
                  <a:pt x="1251118" y="1070897"/>
                </a:lnTo>
                <a:lnTo>
                  <a:pt x="1250438" y="1070217"/>
                </a:lnTo>
                <a:lnTo>
                  <a:pt x="1249645" y="1070217"/>
                </a:lnTo>
                <a:close/>
                <a:moveTo>
                  <a:pt x="1256672" y="1077131"/>
                </a:moveTo>
                <a:lnTo>
                  <a:pt x="1257352" y="1076678"/>
                </a:lnTo>
                <a:lnTo>
                  <a:pt x="1257806" y="1076338"/>
                </a:lnTo>
                <a:lnTo>
                  <a:pt x="1258032" y="1075771"/>
                </a:lnTo>
                <a:lnTo>
                  <a:pt x="1258032" y="1074864"/>
                </a:lnTo>
                <a:cubicBezTo>
                  <a:pt x="1258032" y="1074864"/>
                  <a:pt x="1257919" y="1073958"/>
                  <a:pt x="1257919" y="1073958"/>
                </a:cubicBezTo>
                <a:lnTo>
                  <a:pt x="1257466" y="1073051"/>
                </a:lnTo>
                <a:lnTo>
                  <a:pt x="1256559" y="1072144"/>
                </a:lnTo>
                <a:lnTo>
                  <a:pt x="1256219" y="1072144"/>
                </a:lnTo>
                <a:cubicBezTo>
                  <a:pt x="1256219" y="1072144"/>
                  <a:pt x="1255992" y="1072711"/>
                  <a:pt x="1255992" y="1072711"/>
                </a:cubicBezTo>
                <a:lnTo>
                  <a:pt x="1255992" y="1073164"/>
                </a:lnTo>
                <a:cubicBezTo>
                  <a:pt x="1255992" y="1073164"/>
                  <a:pt x="1256672" y="1074184"/>
                  <a:pt x="1256672" y="1074184"/>
                </a:cubicBezTo>
                <a:lnTo>
                  <a:pt x="1256105" y="1076905"/>
                </a:lnTo>
                <a:lnTo>
                  <a:pt x="1256559" y="1076905"/>
                </a:lnTo>
                <a:close/>
                <a:moveTo>
                  <a:pt x="1247491" y="912552"/>
                </a:moveTo>
                <a:lnTo>
                  <a:pt x="1249645" y="915046"/>
                </a:lnTo>
                <a:lnTo>
                  <a:pt x="1251232" y="916293"/>
                </a:lnTo>
                <a:lnTo>
                  <a:pt x="1252365" y="916293"/>
                </a:lnTo>
                <a:cubicBezTo>
                  <a:pt x="1252365" y="916293"/>
                  <a:pt x="1253385" y="915726"/>
                  <a:pt x="1253385" y="915726"/>
                </a:cubicBezTo>
                <a:lnTo>
                  <a:pt x="1254292" y="914593"/>
                </a:lnTo>
                <a:lnTo>
                  <a:pt x="1255425" y="912439"/>
                </a:lnTo>
                <a:lnTo>
                  <a:pt x="1256899" y="909152"/>
                </a:lnTo>
                <a:lnTo>
                  <a:pt x="1258486" y="906205"/>
                </a:lnTo>
                <a:lnTo>
                  <a:pt x="1260299" y="903711"/>
                </a:lnTo>
                <a:lnTo>
                  <a:pt x="1261319" y="901784"/>
                </a:lnTo>
                <a:lnTo>
                  <a:pt x="1261659" y="899177"/>
                </a:lnTo>
                <a:lnTo>
                  <a:pt x="1262340" y="896344"/>
                </a:lnTo>
                <a:lnTo>
                  <a:pt x="1261999" y="894190"/>
                </a:lnTo>
                <a:lnTo>
                  <a:pt x="1260979" y="892603"/>
                </a:lnTo>
                <a:lnTo>
                  <a:pt x="1258259" y="889543"/>
                </a:lnTo>
                <a:lnTo>
                  <a:pt x="1256672" y="888636"/>
                </a:lnTo>
                <a:lnTo>
                  <a:pt x="1255652" y="888636"/>
                </a:lnTo>
                <a:cubicBezTo>
                  <a:pt x="1255652" y="888636"/>
                  <a:pt x="1254632" y="889090"/>
                  <a:pt x="1254632" y="889090"/>
                </a:cubicBezTo>
                <a:lnTo>
                  <a:pt x="1253385" y="889090"/>
                </a:lnTo>
                <a:cubicBezTo>
                  <a:pt x="1253385" y="889090"/>
                  <a:pt x="1250211" y="888863"/>
                  <a:pt x="1250211" y="888863"/>
                </a:cubicBezTo>
                <a:lnTo>
                  <a:pt x="1248965" y="889203"/>
                </a:lnTo>
                <a:lnTo>
                  <a:pt x="1247038" y="890903"/>
                </a:lnTo>
                <a:lnTo>
                  <a:pt x="1243864" y="895324"/>
                </a:lnTo>
                <a:lnTo>
                  <a:pt x="1242731" y="897364"/>
                </a:lnTo>
                <a:lnTo>
                  <a:pt x="1242164" y="898837"/>
                </a:lnTo>
                <a:lnTo>
                  <a:pt x="1241824" y="900651"/>
                </a:lnTo>
                <a:lnTo>
                  <a:pt x="1241824" y="902918"/>
                </a:lnTo>
                <a:cubicBezTo>
                  <a:pt x="1241824" y="902918"/>
                  <a:pt x="1241824" y="907338"/>
                  <a:pt x="1241824" y="907338"/>
                </a:cubicBezTo>
                <a:lnTo>
                  <a:pt x="1242050" y="908699"/>
                </a:lnTo>
                <a:lnTo>
                  <a:pt x="1243297" y="910059"/>
                </a:lnTo>
                <a:lnTo>
                  <a:pt x="1245564" y="911079"/>
                </a:lnTo>
                <a:lnTo>
                  <a:pt x="1247378" y="912552"/>
                </a:lnTo>
                <a:close/>
                <a:moveTo>
                  <a:pt x="1246811" y="1179597"/>
                </a:moveTo>
                <a:lnTo>
                  <a:pt x="1247491" y="1180163"/>
                </a:lnTo>
                <a:lnTo>
                  <a:pt x="1248851" y="1180390"/>
                </a:lnTo>
                <a:lnTo>
                  <a:pt x="1248851" y="1179483"/>
                </a:lnTo>
                <a:cubicBezTo>
                  <a:pt x="1248851" y="1179483"/>
                  <a:pt x="1248171" y="1178010"/>
                  <a:pt x="1248171" y="1178010"/>
                </a:cubicBezTo>
                <a:lnTo>
                  <a:pt x="1246584" y="1177670"/>
                </a:lnTo>
                <a:lnTo>
                  <a:pt x="1246131" y="1178236"/>
                </a:lnTo>
                <a:lnTo>
                  <a:pt x="1246131" y="1178803"/>
                </a:lnTo>
                <a:cubicBezTo>
                  <a:pt x="1246131" y="1178803"/>
                  <a:pt x="1246811" y="1179597"/>
                  <a:pt x="1246811" y="1179597"/>
                </a:cubicBezTo>
                <a:close/>
                <a:moveTo>
                  <a:pt x="1271634" y="1092773"/>
                </a:moveTo>
                <a:lnTo>
                  <a:pt x="1272994" y="1091866"/>
                </a:lnTo>
                <a:lnTo>
                  <a:pt x="1274014" y="1090620"/>
                </a:lnTo>
                <a:lnTo>
                  <a:pt x="1274808" y="1089146"/>
                </a:lnTo>
                <a:lnTo>
                  <a:pt x="1275148" y="1087333"/>
                </a:lnTo>
                <a:lnTo>
                  <a:pt x="1274921" y="1083592"/>
                </a:lnTo>
                <a:lnTo>
                  <a:pt x="1273787" y="1083592"/>
                </a:lnTo>
                <a:cubicBezTo>
                  <a:pt x="1273787" y="1083592"/>
                  <a:pt x="1272994" y="1084159"/>
                  <a:pt x="1272994" y="1084159"/>
                </a:cubicBezTo>
                <a:lnTo>
                  <a:pt x="1272201" y="1085292"/>
                </a:lnTo>
                <a:lnTo>
                  <a:pt x="1271747" y="1086653"/>
                </a:lnTo>
                <a:lnTo>
                  <a:pt x="1271747" y="1088239"/>
                </a:lnTo>
                <a:cubicBezTo>
                  <a:pt x="1271747" y="1088239"/>
                  <a:pt x="1271067" y="1090053"/>
                  <a:pt x="1271067" y="1090053"/>
                </a:cubicBezTo>
                <a:lnTo>
                  <a:pt x="1270047" y="1092093"/>
                </a:lnTo>
                <a:lnTo>
                  <a:pt x="1270047" y="1093113"/>
                </a:lnTo>
                <a:cubicBezTo>
                  <a:pt x="1270047" y="1093113"/>
                  <a:pt x="1270614" y="1093113"/>
                  <a:pt x="1270614" y="1093113"/>
                </a:cubicBezTo>
                <a:lnTo>
                  <a:pt x="1271634" y="1092660"/>
                </a:lnTo>
                <a:close/>
                <a:moveTo>
                  <a:pt x="1241824" y="981807"/>
                </a:moveTo>
                <a:lnTo>
                  <a:pt x="1242731" y="981127"/>
                </a:lnTo>
                <a:lnTo>
                  <a:pt x="1243864" y="979880"/>
                </a:lnTo>
                <a:lnTo>
                  <a:pt x="1244204" y="979087"/>
                </a:lnTo>
                <a:lnTo>
                  <a:pt x="1243297" y="978520"/>
                </a:lnTo>
                <a:lnTo>
                  <a:pt x="1242391" y="979994"/>
                </a:lnTo>
                <a:lnTo>
                  <a:pt x="1241484" y="979994"/>
                </a:lnTo>
                <a:cubicBezTo>
                  <a:pt x="1241484" y="979994"/>
                  <a:pt x="1240917" y="981467"/>
                  <a:pt x="1240917" y="981467"/>
                </a:cubicBezTo>
                <a:lnTo>
                  <a:pt x="1240917" y="981920"/>
                </a:lnTo>
                <a:cubicBezTo>
                  <a:pt x="1240917" y="981920"/>
                  <a:pt x="1241710" y="981920"/>
                  <a:pt x="1241710" y="981920"/>
                </a:cubicBezTo>
                <a:close/>
                <a:moveTo>
                  <a:pt x="1248171" y="1090846"/>
                </a:moveTo>
                <a:lnTo>
                  <a:pt x="1254065" y="1087106"/>
                </a:lnTo>
                <a:lnTo>
                  <a:pt x="1255199" y="1085292"/>
                </a:lnTo>
                <a:lnTo>
                  <a:pt x="1256332" y="1082799"/>
                </a:lnTo>
                <a:lnTo>
                  <a:pt x="1255765" y="1083025"/>
                </a:lnTo>
                <a:lnTo>
                  <a:pt x="1254179" y="1084726"/>
                </a:lnTo>
                <a:lnTo>
                  <a:pt x="1252818" y="1085632"/>
                </a:lnTo>
                <a:lnTo>
                  <a:pt x="1251572" y="1085632"/>
                </a:lnTo>
                <a:lnTo>
                  <a:pt x="1250665" y="1085972"/>
                </a:lnTo>
                <a:lnTo>
                  <a:pt x="1250211" y="1086539"/>
                </a:lnTo>
                <a:lnTo>
                  <a:pt x="1247491" y="1087446"/>
                </a:lnTo>
                <a:lnTo>
                  <a:pt x="1246471" y="1088353"/>
                </a:lnTo>
                <a:lnTo>
                  <a:pt x="1245791" y="1090620"/>
                </a:lnTo>
                <a:lnTo>
                  <a:pt x="1247038" y="1091073"/>
                </a:lnTo>
                <a:lnTo>
                  <a:pt x="1248058" y="1090846"/>
                </a:lnTo>
                <a:close/>
                <a:moveTo>
                  <a:pt x="1248738" y="975686"/>
                </a:moveTo>
                <a:lnTo>
                  <a:pt x="1249758" y="974213"/>
                </a:lnTo>
                <a:lnTo>
                  <a:pt x="1248625" y="973419"/>
                </a:lnTo>
                <a:lnTo>
                  <a:pt x="1246924" y="973646"/>
                </a:lnTo>
                <a:lnTo>
                  <a:pt x="1246018" y="974213"/>
                </a:lnTo>
                <a:lnTo>
                  <a:pt x="1245224" y="975120"/>
                </a:lnTo>
                <a:lnTo>
                  <a:pt x="1244317" y="977047"/>
                </a:lnTo>
                <a:lnTo>
                  <a:pt x="1246471" y="976820"/>
                </a:lnTo>
                <a:lnTo>
                  <a:pt x="1248851" y="975573"/>
                </a:lnTo>
                <a:close/>
                <a:moveTo>
                  <a:pt x="1281042" y="944403"/>
                </a:moveTo>
                <a:lnTo>
                  <a:pt x="1282968" y="943496"/>
                </a:lnTo>
                <a:lnTo>
                  <a:pt x="1283762" y="942363"/>
                </a:lnTo>
                <a:lnTo>
                  <a:pt x="1280475" y="942703"/>
                </a:lnTo>
                <a:lnTo>
                  <a:pt x="1276168" y="943949"/>
                </a:lnTo>
                <a:lnTo>
                  <a:pt x="1275034" y="945309"/>
                </a:lnTo>
                <a:lnTo>
                  <a:pt x="1275034" y="945763"/>
                </a:lnTo>
                <a:cubicBezTo>
                  <a:pt x="1275034" y="945763"/>
                  <a:pt x="1277868" y="945423"/>
                  <a:pt x="1277868" y="945423"/>
                </a:cubicBezTo>
                <a:lnTo>
                  <a:pt x="1281155" y="944516"/>
                </a:lnTo>
                <a:close/>
                <a:moveTo>
                  <a:pt x="1142646" y="768149"/>
                </a:moveTo>
                <a:lnTo>
                  <a:pt x="1143439" y="770529"/>
                </a:lnTo>
                <a:lnTo>
                  <a:pt x="1143893" y="771209"/>
                </a:lnTo>
                <a:lnTo>
                  <a:pt x="1146726" y="772910"/>
                </a:lnTo>
                <a:lnTo>
                  <a:pt x="1147973" y="774270"/>
                </a:lnTo>
                <a:lnTo>
                  <a:pt x="1148766" y="776083"/>
                </a:lnTo>
                <a:lnTo>
                  <a:pt x="1149786" y="777103"/>
                </a:lnTo>
                <a:lnTo>
                  <a:pt x="1150920" y="777330"/>
                </a:lnTo>
                <a:lnTo>
                  <a:pt x="1151940" y="776877"/>
                </a:lnTo>
                <a:lnTo>
                  <a:pt x="1152960" y="775857"/>
                </a:lnTo>
                <a:lnTo>
                  <a:pt x="1153414" y="774836"/>
                </a:lnTo>
                <a:lnTo>
                  <a:pt x="1153414" y="773930"/>
                </a:lnTo>
                <a:cubicBezTo>
                  <a:pt x="1153414" y="773930"/>
                  <a:pt x="1151600" y="768942"/>
                  <a:pt x="1151600" y="768942"/>
                </a:cubicBezTo>
                <a:lnTo>
                  <a:pt x="1150240" y="766562"/>
                </a:lnTo>
                <a:lnTo>
                  <a:pt x="1147973" y="763502"/>
                </a:lnTo>
                <a:lnTo>
                  <a:pt x="1147520" y="762368"/>
                </a:lnTo>
                <a:lnTo>
                  <a:pt x="1146953" y="761461"/>
                </a:lnTo>
                <a:lnTo>
                  <a:pt x="1146613" y="761008"/>
                </a:lnTo>
                <a:lnTo>
                  <a:pt x="1144686" y="760441"/>
                </a:lnTo>
                <a:lnTo>
                  <a:pt x="1142306" y="760781"/>
                </a:lnTo>
                <a:lnTo>
                  <a:pt x="1141739" y="762368"/>
                </a:lnTo>
                <a:lnTo>
                  <a:pt x="1141739" y="763388"/>
                </a:lnTo>
                <a:cubicBezTo>
                  <a:pt x="1141739" y="763388"/>
                  <a:pt x="1142419" y="765542"/>
                  <a:pt x="1142419" y="765542"/>
                </a:cubicBezTo>
                <a:lnTo>
                  <a:pt x="1142419" y="767922"/>
                </a:lnTo>
                <a:close/>
                <a:moveTo>
                  <a:pt x="1172229" y="765655"/>
                </a:moveTo>
                <a:lnTo>
                  <a:pt x="1172229" y="764522"/>
                </a:lnTo>
                <a:cubicBezTo>
                  <a:pt x="1172229" y="764522"/>
                  <a:pt x="1170302" y="762822"/>
                  <a:pt x="1170302" y="762822"/>
                </a:cubicBezTo>
                <a:lnTo>
                  <a:pt x="1166902" y="760555"/>
                </a:lnTo>
                <a:lnTo>
                  <a:pt x="1163388" y="758741"/>
                </a:lnTo>
                <a:lnTo>
                  <a:pt x="1157607" y="756814"/>
                </a:lnTo>
                <a:lnTo>
                  <a:pt x="1156587" y="757721"/>
                </a:lnTo>
                <a:lnTo>
                  <a:pt x="1156361" y="758401"/>
                </a:lnTo>
                <a:lnTo>
                  <a:pt x="1156701" y="759308"/>
                </a:lnTo>
                <a:lnTo>
                  <a:pt x="1158401" y="761235"/>
                </a:lnTo>
                <a:lnTo>
                  <a:pt x="1160441" y="762028"/>
                </a:lnTo>
                <a:lnTo>
                  <a:pt x="1161461" y="762822"/>
                </a:lnTo>
                <a:lnTo>
                  <a:pt x="1162028" y="763842"/>
                </a:lnTo>
                <a:lnTo>
                  <a:pt x="1163048" y="764749"/>
                </a:lnTo>
                <a:lnTo>
                  <a:pt x="1163275" y="766109"/>
                </a:lnTo>
                <a:lnTo>
                  <a:pt x="1163501" y="769962"/>
                </a:lnTo>
                <a:lnTo>
                  <a:pt x="1165768" y="770643"/>
                </a:lnTo>
                <a:lnTo>
                  <a:pt x="1167242" y="770416"/>
                </a:lnTo>
                <a:lnTo>
                  <a:pt x="1169849" y="769396"/>
                </a:lnTo>
                <a:lnTo>
                  <a:pt x="1170416" y="769962"/>
                </a:lnTo>
                <a:lnTo>
                  <a:pt x="1172116" y="770529"/>
                </a:lnTo>
                <a:lnTo>
                  <a:pt x="1170189" y="772229"/>
                </a:lnTo>
                <a:lnTo>
                  <a:pt x="1169962" y="773363"/>
                </a:lnTo>
                <a:lnTo>
                  <a:pt x="1170416" y="773703"/>
                </a:lnTo>
                <a:lnTo>
                  <a:pt x="1173249" y="774156"/>
                </a:lnTo>
                <a:lnTo>
                  <a:pt x="1173589" y="774156"/>
                </a:lnTo>
                <a:cubicBezTo>
                  <a:pt x="1173589" y="774156"/>
                  <a:pt x="1173362" y="773363"/>
                  <a:pt x="1173362" y="773363"/>
                </a:cubicBezTo>
                <a:lnTo>
                  <a:pt x="1173362" y="772910"/>
                </a:lnTo>
                <a:cubicBezTo>
                  <a:pt x="1173362" y="772910"/>
                  <a:pt x="1174156" y="772569"/>
                  <a:pt x="1174156" y="772569"/>
                </a:cubicBezTo>
                <a:lnTo>
                  <a:pt x="1174609" y="772569"/>
                </a:lnTo>
                <a:cubicBezTo>
                  <a:pt x="1174609" y="772569"/>
                  <a:pt x="1175516" y="773703"/>
                  <a:pt x="1175516" y="773703"/>
                </a:cubicBezTo>
                <a:lnTo>
                  <a:pt x="1176423" y="774156"/>
                </a:lnTo>
                <a:lnTo>
                  <a:pt x="1178803" y="775063"/>
                </a:lnTo>
                <a:lnTo>
                  <a:pt x="1179823" y="775063"/>
                </a:lnTo>
                <a:cubicBezTo>
                  <a:pt x="1179823" y="775063"/>
                  <a:pt x="1181183" y="773703"/>
                  <a:pt x="1181183" y="773703"/>
                </a:cubicBezTo>
                <a:lnTo>
                  <a:pt x="1181750" y="772683"/>
                </a:lnTo>
                <a:lnTo>
                  <a:pt x="1181750" y="772003"/>
                </a:lnTo>
                <a:cubicBezTo>
                  <a:pt x="1181750" y="772003"/>
                  <a:pt x="1181183" y="771663"/>
                  <a:pt x="1181183" y="771663"/>
                </a:cubicBezTo>
                <a:lnTo>
                  <a:pt x="1176990" y="771209"/>
                </a:lnTo>
                <a:lnTo>
                  <a:pt x="1174383" y="770416"/>
                </a:lnTo>
                <a:lnTo>
                  <a:pt x="1171776" y="768942"/>
                </a:lnTo>
                <a:lnTo>
                  <a:pt x="1170982" y="767696"/>
                </a:lnTo>
                <a:lnTo>
                  <a:pt x="1172002" y="766562"/>
                </a:lnTo>
                <a:lnTo>
                  <a:pt x="1172456" y="765429"/>
                </a:lnTo>
                <a:close/>
                <a:moveTo>
                  <a:pt x="1241597" y="841711"/>
                </a:moveTo>
                <a:lnTo>
                  <a:pt x="1242391" y="840351"/>
                </a:lnTo>
                <a:lnTo>
                  <a:pt x="1238537" y="838197"/>
                </a:lnTo>
                <a:lnTo>
                  <a:pt x="1234116" y="836837"/>
                </a:lnTo>
                <a:lnTo>
                  <a:pt x="1235930" y="836610"/>
                </a:lnTo>
                <a:lnTo>
                  <a:pt x="1236157" y="835817"/>
                </a:lnTo>
                <a:lnTo>
                  <a:pt x="1235363" y="834457"/>
                </a:lnTo>
                <a:lnTo>
                  <a:pt x="1233549" y="832643"/>
                </a:lnTo>
                <a:lnTo>
                  <a:pt x="1230829" y="830376"/>
                </a:lnTo>
                <a:lnTo>
                  <a:pt x="1228902" y="830036"/>
                </a:lnTo>
                <a:lnTo>
                  <a:pt x="1227202" y="832416"/>
                </a:lnTo>
                <a:lnTo>
                  <a:pt x="1226862" y="832416"/>
                </a:lnTo>
                <a:cubicBezTo>
                  <a:pt x="1226862" y="832416"/>
                  <a:pt x="1225162" y="832303"/>
                  <a:pt x="1225162" y="832303"/>
                </a:cubicBezTo>
                <a:lnTo>
                  <a:pt x="1220401" y="830943"/>
                </a:lnTo>
                <a:lnTo>
                  <a:pt x="1212580" y="832870"/>
                </a:lnTo>
                <a:lnTo>
                  <a:pt x="1209067" y="833096"/>
                </a:lnTo>
                <a:lnTo>
                  <a:pt x="1208727" y="832530"/>
                </a:lnTo>
                <a:lnTo>
                  <a:pt x="1212467" y="829469"/>
                </a:lnTo>
                <a:lnTo>
                  <a:pt x="1213260" y="828563"/>
                </a:lnTo>
                <a:lnTo>
                  <a:pt x="1213487" y="827656"/>
                </a:lnTo>
                <a:lnTo>
                  <a:pt x="1213260" y="826182"/>
                </a:lnTo>
                <a:lnTo>
                  <a:pt x="1210994" y="818588"/>
                </a:lnTo>
                <a:lnTo>
                  <a:pt x="1208046" y="813828"/>
                </a:lnTo>
                <a:lnTo>
                  <a:pt x="1205553" y="810767"/>
                </a:lnTo>
                <a:lnTo>
                  <a:pt x="1203286" y="809067"/>
                </a:lnTo>
                <a:lnTo>
                  <a:pt x="1201019" y="807934"/>
                </a:lnTo>
                <a:lnTo>
                  <a:pt x="1194558" y="806460"/>
                </a:lnTo>
                <a:lnTo>
                  <a:pt x="1192858" y="805780"/>
                </a:lnTo>
                <a:lnTo>
                  <a:pt x="1186284" y="801359"/>
                </a:lnTo>
                <a:lnTo>
                  <a:pt x="1181977" y="799319"/>
                </a:lnTo>
                <a:lnTo>
                  <a:pt x="1181523" y="798979"/>
                </a:lnTo>
                <a:lnTo>
                  <a:pt x="1177783" y="794105"/>
                </a:lnTo>
                <a:lnTo>
                  <a:pt x="1176083" y="793085"/>
                </a:lnTo>
                <a:lnTo>
                  <a:pt x="1171322" y="791725"/>
                </a:lnTo>
                <a:lnTo>
                  <a:pt x="1167695" y="791272"/>
                </a:lnTo>
                <a:lnTo>
                  <a:pt x="1163955" y="789911"/>
                </a:lnTo>
                <a:lnTo>
                  <a:pt x="1162935" y="788891"/>
                </a:lnTo>
                <a:lnTo>
                  <a:pt x="1162028" y="786284"/>
                </a:lnTo>
                <a:lnTo>
                  <a:pt x="1160214" y="784471"/>
                </a:lnTo>
                <a:lnTo>
                  <a:pt x="1155454" y="781184"/>
                </a:lnTo>
                <a:lnTo>
                  <a:pt x="1154094" y="781184"/>
                </a:lnTo>
                <a:cubicBezTo>
                  <a:pt x="1154094" y="781184"/>
                  <a:pt x="1153187" y="781637"/>
                  <a:pt x="1153187" y="781637"/>
                </a:cubicBezTo>
                <a:lnTo>
                  <a:pt x="1149900" y="786738"/>
                </a:lnTo>
                <a:lnTo>
                  <a:pt x="1148426" y="788551"/>
                </a:lnTo>
                <a:lnTo>
                  <a:pt x="1147520" y="788778"/>
                </a:lnTo>
                <a:lnTo>
                  <a:pt x="1146839" y="788325"/>
                </a:lnTo>
                <a:lnTo>
                  <a:pt x="1144006" y="781977"/>
                </a:lnTo>
                <a:lnTo>
                  <a:pt x="1140265" y="779370"/>
                </a:lnTo>
                <a:lnTo>
                  <a:pt x="1140265" y="778804"/>
                </a:lnTo>
                <a:cubicBezTo>
                  <a:pt x="1140265" y="778804"/>
                  <a:pt x="1140492" y="778123"/>
                  <a:pt x="1140492" y="778123"/>
                </a:cubicBezTo>
                <a:lnTo>
                  <a:pt x="1142419" y="776423"/>
                </a:lnTo>
                <a:lnTo>
                  <a:pt x="1142986" y="775290"/>
                </a:lnTo>
                <a:lnTo>
                  <a:pt x="1142419" y="772796"/>
                </a:lnTo>
                <a:lnTo>
                  <a:pt x="1141512" y="770869"/>
                </a:lnTo>
                <a:lnTo>
                  <a:pt x="1140152" y="769056"/>
                </a:lnTo>
                <a:lnTo>
                  <a:pt x="1136072" y="767242"/>
                </a:lnTo>
                <a:lnTo>
                  <a:pt x="1134938" y="765315"/>
                </a:lnTo>
                <a:lnTo>
                  <a:pt x="1134371" y="764749"/>
                </a:lnTo>
                <a:lnTo>
                  <a:pt x="1133691" y="764749"/>
                </a:lnTo>
                <a:cubicBezTo>
                  <a:pt x="1133691" y="764749"/>
                  <a:pt x="1130744" y="765882"/>
                  <a:pt x="1130744" y="765882"/>
                </a:cubicBezTo>
                <a:lnTo>
                  <a:pt x="1128364" y="767696"/>
                </a:lnTo>
                <a:lnTo>
                  <a:pt x="1125304" y="772343"/>
                </a:lnTo>
                <a:lnTo>
                  <a:pt x="1124170" y="774610"/>
                </a:lnTo>
                <a:lnTo>
                  <a:pt x="1123037" y="778463"/>
                </a:lnTo>
                <a:lnTo>
                  <a:pt x="1122243" y="782657"/>
                </a:lnTo>
                <a:lnTo>
                  <a:pt x="1120770" y="797279"/>
                </a:lnTo>
                <a:lnTo>
                  <a:pt x="1119976" y="801359"/>
                </a:lnTo>
                <a:lnTo>
                  <a:pt x="1117596" y="809747"/>
                </a:lnTo>
                <a:lnTo>
                  <a:pt x="1117029" y="813148"/>
                </a:lnTo>
                <a:lnTo>
                  <a:pt x="1117029" y="815414"/>
                </a:lnTo>
                <a:cubicBezTo>
                  <a:pt x="1117029" y="815414"/>
                  <a:pt x="1117483" y="819948"/>
                  <a:pt x="1117483" y="819948"/>
                </a:cubicBezTo>
                <a:lnTo>
                  <a:pt x="1119183" y="824822"/>
                </a:lnTo>
                <a:lnTo>
                  <a:pt x="1119636" y="826862"/>
                </a:lnTo>
                <a:lnTo>
                  <a:pt x="1119636" y="828449"/>
                </a:lnTo>
                <a:cubicBezTo>
                  <a:pt x="1119636" y="828449"/>
                  <a:pt x="1118503" y="829923"/>
                  <a:pt x="1118503" y="829923"/>
                </a:cubicBezTo>
                <a:lnTo>
                  <a:pt x="1116236" y="831396"/>
                </a:lnTo>
                <a:lnTo>
                  <a:pt x="1106715" y="835930"/>
                </a:lnTo>
                <a:lnTo>
                  <a:pt x="1105808" y="836724"/>
                </a:lnTo>
                <a:lnTo>
                  <a:pt x="1103768" y="839217"/>
                </a:lnTo>
                <a:lnTo>
                  <a:pt x="1101274" y="843298"/>
                </a:lnTo>
                <a:lnTo>
                  <a:pt x="1100594" y="844771"/>
                </a:lnTo>
                <a:lnTo>
                  <a:pt x="1100594" y="846131"/>
                </a:lnTo>
                <a:cubicBezTo>
                  <a:pt x="1100594" y="846131"/>
                  <a:pt x="1100821" y="847491"/>
                  <a:pt x="1100821" y="847491"/>
                </a:cubicBezTo>
                <a:lnTo>
                  <a:pt x="1101388" y="847832"/>
                </a:lnTo>
                <a:lnTo>
                  <a:pt x="1103428" y="848285"/>
                </a:lnTo>
                <a:lnTo>
                  <a:pt x="1106261" y="848285"/>
                </a:lnTo>
                <a:cubicBezTo>
                  <a:pt x="1106261" y="848285"/>
                  <a:pt x="1107622" y="848172"/>
                  <a:pt x="1107622" y="848172"/>
                </a:cubicBezTo>
                <a:lnTo>
                  <a:pt x="1113176" y="845111"/>
                </a:lnTo>
                <a:lnTo>
                  <a:pt x="1118730" y="845338"/>
                </a:lnTo>
                <a:lnTo>
                  <a:pt x="1128931" y="843638"/>
                </a:lnTo>
                <a:lnTo>
                  <a:pt x="1129611" y="843864"/>
                </a:lnTo>
                <a:lnTo>
                  <a:pt x="1130178" y="844431"/>
                </a:lnTo>
                <a:lnTo>
                  <a:pt x="1130631" y="845338"/>
                </a:lnTo>
                <a:lnTo>
                  <a:pt x="1133691" y="858826"/>
                </a:lnTo>
                <a:lnTo>
                  <a:pt x="1135165" y="863360"/>
                </a:lnTo>
                <a:lnTo>
                  <a:pt x="1137318" y="864040"/>
                </a:lnTo>
                <a:lnTo>
                  <a:pt x="1140492" y="863360"/>
                </a:lnTo>
                <a:lnTo>
                  <a:pt x="1146159" y="861320"/>
                </a:lnTo>
                <a:lnTo>
                  <a:pt x="1149560" y="859620"/>
                </a:lnTo>
                <a:lnTo>
                  <a:pt x="1152847" y="857466"/>
                </a:lnTo>
                <a:lnTo>
                  <a:pt x="1154434" y="855992"/>
                </a:lnTo>
                <a:lnTo>
                  <a:pt x="1155454" y="854632"/>
                </a:lnTo>
                <a:lnTo>
                  <a:pt x="1157834" y="849758"/>
                </a:lnTo>
                <a:lnTo>
                  <a:pt x="1159421" y="847832"/>
                </a:lnTo>
                <a:lnTo>
                  <a:pt x="1160441" y="847265"/>
                </a:lnTo>
                <a:lnTo>
                  <a:pt x="1162821" y="846811"/>
                </a:lnTo>
                <a:lnTo>
                  <a:pt x="1165315" y="845225"/>
                </a:lnTo>
                <a:lnTo>
                  <a:pt x="1171322" y="839897"/>
                </a:lnTo>
                <a:lnTo>
                  <a:pt x="1172682" y="837857"/>
                </a:lnTo>
                <a:lnTo>
                  <a:pt x="1173136" y="836270"/>
                </a:lnTo>
                <a:lnTo>
                  <a:pt x="1173589" y="832870"/>
                </a:lnTo>
                <a:lnTo>
                  <a:pt x="1174269" y="831283"/>
                </a:lnTo>
                <a:lnTo>
                  <a:pt x="1176083" y="829809"/>
                </a:lnTo>
                <a:lnTo>
                  <a:pt x="1179937" y="828223"/>
                </a:lnTo>
                <a:lnTo>
                  <a:pt x="1182317" y="827769"/>
                </a:lnTo>
                <a:lnTo>
                  <a:pt x="1184811" y="827769"/>
                </a:lnTo>
                <a:cubicBezTo>
                  <a:pt x="1184811" y="827769"/>
                  <a:pt x="1185831" y="828903"/>
                  <a:pt x="1185831" y="828903"/>
                </a:cubicBezTo>
                <a:lnTo>
                  <a:pt x="1185377" y="831170"/>
                </a:lnTo>
                <a:lnTo>
                  <a:pt x="1185377" y="832530"/>
                </a:lnTo>
                <a:cubicBezTo>
                  <a:pt x="1185377" y="832530"/>
                  <a:pt x="1187644" y="833323"/>
                  <a:pt x="1187644" y="833323"/>
                </a:cubicBezTo>
                <a:lnTo>
                  <a:pt x="1195012" y="834683"/>
                </a:lnTo>
                <a:lnTo>
                  <a:pt x="1197165" y="835817"/>
                </a:lnTo>
                <a:lnTo>
                  <a:pt x="1198299" y="842504"/>
                </a:lnTo>
                <a:lnTo>
                  <a:pt x="1198979" y="843524"/>
                </a:lnTo>
                <a:lnTo>
                  <a:pt x="1203739" y="844091"/>
                </a:lnTo>
                <a:lnTo>
                  <a:pt x="1207480" y="844998"/>
                </a:lnTo>
                <a:lnTo>
                  <a:pt x="1219608" y="849418"/>
                </a:lnTo>
                <a:lnTo>
                  <a:pt x="1223575" y="851345"/>
                </a:lnTo>
                <a:lnTo>
                  <a:pt x="1226295" y="852139"/>
                </a:lnTo>
                <a:lnTo>
                  <a:pt x="1226975" y="852139"/>
                </a:lnTo>
                <a:cubicBezTo>
                  <a:pt x="1226975" y="852139"/>
                  <a:pt x="1228222" y="851459"/>
                  <a:pt x="1228222" y="851459"/>
                </a:cubicBezTo>
                <a:lnTo>
                  <a:pt x="1233209" y="847378"/>
                </a:lnTo>
                <a:lnTo>
                  <a:pt x="1237517" y="844658"/>
                </a:lnTo>
                <a:lnTo>
                  <a:pt x="1241597" y="841597"/>
                </a:lnTo>
                <a:close/>
                <a:moveTo>
                  <a:pt x="1181977" y="751600"/>
                </a:moveTo>
                <a:lnTo>
                  <a:pt x="1183337" y="753187"/>
                </a:lnTo>
                <a:lnTo>
                  <a:pt x="1185151" y="754434"/>
                </a:lnTo>
                <a:lnTo>
                  <a:pt x="1186171" y="754094"/>
                </a:lnTo>
                <a:lnTo>
                  <a:pt x="1187758" y="752280"/>
                </a:lnTo>
                <a:lnTo>
                  <a:pt x="1187418" y="751714"/>
                </a:lnTo>
                <a:lnTo>
                  <a:pt x="1185831" y="751714"/>
                </a:lnTo>
                <a:cubicBezTo>
                  <a:pt x="1185831" y="751714"/>
                  <a:pt x="1183790" y="751260"/>
                  <a:pt x="1183790" y="751260"/>
                </a:cubicBezTo>
                <a:lnTo>
                  <a:pt x="1181750" y="749333"/>
                </a:lnTo>
                <a:lnTo>
                  <a:pt x="1181410" y="749560"/>
                </a:lnTo>
                <a:lnTo>
                  <a:pt x="1181410" y="750580"/>
                </a:lnTo>
                <a:cubicBezTo>
                  <a:pt x="1181410" y="750580"/>
                  <a:pt x="1181863" y="751487"/>
                  <a:pt x="1181863" y="751487"/>
                </a:cubicBezTo>
                <a:close/>
                <a:moveTo>
                  <a:pt x="1269140" y="673958"/>
                </a:moveTo>
                <a:lnTo>
                  <a:pt x="1265060" y="674638"/>
                </a:lnTo>
                <a:lnTo>
                  <a:pt x="1264606" y="677358"/>
                </a:lnTo>
                <a:lnTo>
                  <a:pt x="1264606" y="678492"/>
                </a:lnTo>
                <a:cubicBezTo>
                  <a:pt x="1264606" y="678492"/>
                  <a:pt x="1266873" y="680532"/>
                  <a:pt x="1266873" y="680532"/>
                </a:cubicBezTo>
                <a:lnTo>
                  <a:pt x="1268574" y="680079"/>
                </a:lnTo>
                <a:lnTo>
                  <a:pt x="1271747" y="677245"/>
                </a:lnTo>
                <a:lnTo>
                  <a:pt x="1270954" y="675658"/>
                </a:lnTo>
                <a:lnTo>
                  <a:pt x="1269254" y="674071"/>
                </a:lnTo>
                <a:close/>
                <a:moveTo>
                  <a:pt x="920487" y="288013"/>
                </a:moveTo>
                <a:lnTo>
                  <a:pt x="952790" y="288467"/>
                </a:lnTo>
                <a:lnTo>
                  <a:pt x="964465" y="289487"/>
                </a:lnTo>
                <a:lnTo>
                  <a:pt x="966392" y="288920"/>
                </a:lnTo>
                <a:lnTo>
                  <a:pt x="970359" y="288920"/>
                </a:lnTo>
                <a:cubicBezTo>
                  <a:pt x="970359" y="288920"/>
                  <a:pt x="970812" y="288467"/>
                  <a:pt x="970812" y="288467"/>
                </a:cubicBezTo>
                <a:lnTo>
                  <a:pt x="974553" y="281099"/>
                </a:lnTo>
                <a:lnTo>
                  <a:pt x="978860" y="279626"/>
                </a:lnTo>
                <a:lnTo>
                  <a:pt x="977160" y="277245"/>
                </a:lnTo>
                <a:lnTo>
                  <a:pt x="975346" y="275885"/>
                </a:lnTo>
                <a:lnTo>
                  <a:pt x="971832" y="274752"/>
                </a:lnTo>
                <a:lnTo>
                  <a:pt x="969566" y="274412"/>
                </a:lnTo>
                <a:lnTo>
                  <a:pt x="960725" y="274979"/>
                </a:lnTo>
                <a:lnTo>
                  <a:pt x="947350" y="274185"/>
                </a:lnTo>
                <a:lnTo>
                  <a:pt x="941342" y="274185"/>
                </a:lnTo>
                <a:cubicBezTo>
                  <a:pt x="941342" y="274185"/>
                  <a:pt x="935788" y="275205"/>
                  <a:pt x="935788" y="275205"/>
                </a:cubicBezTo>
                <a:lnTo>
                  <a:pt x="930688" y="273392"/>
                </a:lnTo>
                <a:lnTo>
                  <a:pt x="926607" y="273845"/>
                </a:lnTo>
                <a:lnTo>
                  <a:pt x="917200" y="277019"/>
                </a:lnTo>
                <a:lnTo>
                  <a:pt x="916179" y="277699"/>
                </a:lnTo>
                <a:lnTo>
                  <a:pt x="915273" y="279059"/>
                </a:lnTo>
                <a:lnTo>
                  <a:pt x="914479" y="281099"/>
                </a:lnTo>
                <a:lnTo>
                  <a:pt x="914706" y="282799"/>
                </a:lnTo>
                <a:lnTo>
                  <a:pt x="919013" y="287107"/>
                </a:lnTo>
                <a:lnTo>
                  <a:pt x="920373" y="288013"/>
                </a:lnTo>
                <a:close/>
                <a:moveTo>
                  <a:pt x="1207480" y="874241"/>
                </a:moveTo>
                <a:lnTo>
                  <a:pt x="1207820" y="872314"/>
                </a:lnTo>
                <a:lnTo>
                  <a:pt x="1207593" y="870841"/>
                </a:lnTo>
                <a:lnTo>
                  <a:pt x="1206800" y="869821"/>
                </a:lnTo>
                <a:lnTo>
                  <a:pt x="1205780" y="869254"/>
                </a:lnTo>
                <a:lnTo>
                  <a:pt x="1204079" y="869027"/>
                </a:lnTo>
                <a:lnTo>
                  <a:pt x="1201926" y="869027"/>
                </a:lnTo>
                <a:cubicBezTo>
                  <a:pt x="1201926" y="869027"/>
                  <a:pt x="1197279" y="870501"/>
                  <a:pt x="1197279" y="870501"/>
                </a:cubicBezTo>
                <a:lnTo>
                  <a:pt x="1192178" y="870161"/>
                </a:lnTo>
                <a:lnTo>
                  <a:pt x="1186851" y="872654"/>
                </a:lnTo>
                <a:lnTo>
                  <a:pt x="1185604" y="872654"/>
                </a:lnTo>
                <a:cubicBezTo>
                  <a:pt x="1185604" y="872654"/>
                  <a:pt x="1183904" y="872314"/>
                  <a:pt x="1183904" y="872314"/>
                </a:cubicBezTo>
                <a:lnTo>
                  <a:pt x="1180277" y="871068"/>
                </a:lnTo>
                <a:lnTo>
                  <a:pt x="1178463" y="871634"/>
                </a:lnTo>
                <a:lnTo>
                  <a:pt x="1171096" y="883196"/>
                </a:lnTo>
                <a:lnTo>
                  <a:pt x="1167809" y="886369"/>
                </a:lnTo>
                <a:lnTo>
                  <a:pt x="1167582" y="887163"/>
                </a:lnTo>
                <a:lnTo>
                  <a:pt x="1167582" y="888183"/>
                </a:lnTo>
                <a:cubicBezTo>
                  <a:pt x="1167582" y="888183"/>
                  <a:pt x="1167695" y="888976"/>
                  <a:pt x="1167695" y="888976"/>
                </a:cubicBezTo>
                <a:lnTo>
                  <a:pt x="1170642" y="892377"/>
                </a:lnTo>
                <a:lnTo>
                  <a:pt x="1171322" y="893964"/>
                </a:lnTo>
                <a:lnTo>
                  <a:pt x="1171662" y="896797"/>
                </a:lnTo>
                <a:lnTo>
                  <a:pt x="1172002" y="897251"/>
                </a:lnTo>
                <a:lnTo>
                  <a:pt x="1178577" y="894644"/>
                </a:lnTo>
                <a:lnTo>
                  <a:pt x="1181070" y="894870"/>
                </a:lnTo>
                <a:lnTo>
                  <a:pt x="1183564" y="895890"/>
                </a:lnTo>
                <a:lnTo>
                  <a:pt x="1184811" y="895890"/>
                </a:lnTo>
                <a:cubicBezTo>
                  <a:pt x="1184811" y="895890"/>
                  <a:pt x="1185944" y="895664"/>
                  <a:pt x="1185944" y="895664"/>
                </a:cubicBezTo>
                <a:lnTo>
                  <a:pt x="1195125" y="889090"/>
                </a:lnTo>
                <a:lnTo>
                  <a:pt x="1196712" y="887616"/>
                </a:lnTo>
                <a:lnTo>
                  <a:pt x="1198865" y="885123"/>
                </a:lnTo>
                <a:lnTo>
                  <a:pt x="1204533" y="880589"/>
                </a:lnTo>
                <a:lnTo>
                  <a:pt x="1206346" y="877868"/>
                </a:lnTo>
                <a:lnTo>
                  <a:pt x="1207026" y="876282"/>
                </a:lnTo>
                <a:lnTo>
                  <a:pt x="1207593" y="874468"/>
                </a:lnTo>
                <a:close/>
                <a:moveTo>
                  <a:pt x="1275034" y="629526"/>
                </a:moveTo>
                <a:lnTo>
                  <a:pt x="1277301" y="629980"/>
                </a:lnTo>
                <a:lnTo>
                  <a:pt x="1279001" y="629526"/>
                </a:lnTo>
                <a:lnTo>
                  <a:pt x="1282288" y="627599"/>
                </a:lnTo>
                <a:lnTo>
                  <a:pt x="1287729" y="625332"/>
                </a:lnTo>
                <a:lnTo>
                  <a:pt x="1289203" y="624086"/>
                </a:lnTo>
                <a:lnTo>
                  <a:pt x="1288976" y="623066"/>
                </a:lnTo>
                <a:lnTo>
                  <a:pt x="1287956" y="621139"/>
                </a:lnTo>
                <a:lnTo>
                  <a:pt x="1285576" y="620232"/>
                </a:lnTo>
                <a:lnTo>
                  <a:pt x="1284442" y="620232"/>
                </a:lnTo>
                <a:cubicBezTo>
                  <a:pt x="1284442" y="620232"/>
                  <a:pt x="1283195" y="621139"/>
                  <a:pt x="1283195" y="621139"/>
                </a:cubicBezTo>
                <a:lnTo>
                  <a:pt x="1283195" y="622272"/>
                </a:lnTo>
                <a:cubicBezTo>
                  <a:pt x="1283195" y="622272"/>
                  <a:pt x="1282515" y="623066"/>
                  <a:pt x="1282515" y="623066"/>
                </a:cubicBezTo>
                <a:lnTo>
                  <a:pt x="1281495" y="622725"/>
                </a:lnTo>
                <a:lnTo>
                  <a:pt x="1280362" y="623632"/>
                </a:lnTo>
                <a:lnTo>
                  <a:pt x="1276735" y="624086"/>
                </a:lnTo>
                <a:lnTo>
                  <a:pt x="1272427" y="628619"/>
                </a:lnTo>
                <a:lnTo>
                  <a:pt x="1271181" y="630206"/>
                </a:lnTo>
                <a:lnTo>
                  <a:pt x="1272314" y="630206"/>
                </a:lnTo>
                <a:cubicBezTo>
                  <a:pt x="1272314" y="630206"/>
                  <a:pt x="1275034" y="629413"/>
                  <a:pt x="1275034" y="629413"/>
                </a:cubicBezTo>
                <a:close/>
                <a:moveTo>
                  <a:pt x="1376706" y="1400056"/>
                </a:moveTo>
                <a:lnTo>
                  <a:pt x="1379200" y="1397108"/>
                </a:lnTo>
                <a:lnTo>
                  <a:pt x="1376026" y="1397675"/>
                </a:lnTo>
                <a:lnTo>
                  <a:pt x="1373306" y="1400396"/>
                </a:lnTo>
                <a:lnTo>
                  <a:pt x="1374212" y="1400622"/>
                </a:lnTo>
                <a:lnTo>
                  <a:pt x="1376706" y="1400056"/>
                </a:lnTo>
                <a:close/>
                <a:moveTo>
                  <a:pt x="1193312" y="1500821"/>
                </a:moveTo>
                <a:lnTo>
                  <a:pt x="1192858" y="1501387"/>
                </a:lnTo>
                <a:lnTo>
                  <a:pt x="1192632" y="1502634"/>
                </a:lnTo>
                <a:lnTo>
                  <a:pt x="1192632" y="1503201"/>
                </a:lnTo>
                <a:cubicBezTo>
                  <a:pt x="1192632" y="1503201"/>
                  <a:pt x="1193652" y="1502861"/>
                  <a:pt x="1193652" y="1502861"/>
                </a:cubicBezTo>
                <a:lnTo>
                  <a:pt x="1193878" y="1502181"/>
                </a:lnTo>
                <a:lnTo>
                  <a:pt x="1193538" y="1501047"/>
                </a:lnTo>
                <a:lnTo>
                  <a:pt x="1193312" y="1500707"/>
                </a:lnTo>
                <a:close/>
                <a:moveTo>
                  <a:pt x="1210087" y="1402776"/>
                </a:moveTo>
                <a:lnTo>
                  <a:pt x="1210087" y="1403116"/>
                </a:lnTo>
                <a:cubicBezTo>
                  <a:pt x="1210087" y="1403116"/>
                  <a:pt x="1210540" y="1403343"/>
                  <a:pt x="1210540" y="1403343"/>
                </a:cubicBezTo>
                <a:lnTo>
                  <a:pt x="1211107" y="1403343"/>
                </a:lnTo>
                <a:cubicBezTo>
                  <a:pt x="1211107" y="1403343"/>
                  <a:pt x="1212354" y="1402322"/>
                  <a:pt x="1212354" y="1402322"/>
                </a:cubicBezTo>
                <a:lnTo>
                  <a:pt x="1212694" y="1401642"/>
                </a:lnTo>
                <a:lnTo>
                  <a:pt x="1212240" y="1401642"/>
                </a:lnTo>
                <a:cubicBezTo>
                  <a:pt x="1212240" y="1401642"/>
                  <a:pt x="1210314" y="1402436"/>
                  <a:pt x="1210314" y="1402436"/>
                </a:cubicBezTo>
                <a:lnTo>
                  <a:pt x="1210087" y="1402776"/>
                </a:lnTo>
                <a:close/>
                <a:moveTo>
                  <a:pt x="1187644" y="1393821"/>
                </a:moveTo>
                <a:lnTo>
                  <a:pt x="1191725" y="1394161"/>
                </a:lnTo>
                <a:lnTo>
                  <a:pt x="1193992" y="1394842"/>
                </a:lnTo>
                <a:lnTo>
                  <a:pt x="1196372" y="1396088"/>
                </a:lnTo>
                <a:lnTo>
                  <a:pt x="1198412" y="1396882"/>
                </a:lnTo>
                <a:lnTo>
                  <a:pt x="1200226" y="1397222"/>
                </a:lnTo>
                <a:lnTo>
                  <a:pt x="1201586" y="1397902"/>
                </a:lnTo>
                <a:lnTo>
                  <a:pt x="1202606" y="1398809"/>
                </a:lnTo>
                <a:lnTo>
                  <a:pt x="1204986" y="1399829"/>
                </a:lnTo>
                <a:lnTo>
                  <a:pt x="1205326" y="1400396"/>
                </a:lnTo>
                <a:lnTo>
                  <a:pt x="1205780" y="1400622"/>
                </a:lnTo>
                <a:lnTo>
                  <a:pt x="1206346" y="1400622"/>
                </a:lnTo>
                <a:cubicBezTo>
                  <a:pt x="1206346" y="1400622"/>
                  <a:pt x="1210654" y="1397108"/>
                  <a:pt x="1210654" y="1397108"/>
                </a:cubicBezTo>
                <a:lnTo>
                  <a:pt x="1211900" y="1397108"/>
                </a:lnTo>
                <a:cubicBezTo>
                  <a:pt x="1211900" y="1397108"/>
                  <a:pt x="1211900" y="1397335"/>
                  <a:pt x="1211900" y="1397335"/>
                </a:cubicBezTo>
                <a:lnTo>
                  <a:pt x="1209747" y="1399375"/>
                </a:lnTo>
                <a:lnTo>
                  <a:pt x="1208953" y="1399602"/>
                </a:lnTo>
                <a:lnTo>
                  <a:pt x="1208500" y="1399602"/>
                </a:lnTo>
                <a:cubicBezTo>
                  <a:pt x="1208500" y="1399602"/>
                  <a:pt x="1207366" y="1400509"/>
                  <a:pt x="1207366" y="1400509"/>
                </a:cubicBezTo>
                <a:lnTo>
                  <a:pt x="1207366" y="1400736"/>
                </a:lnTo>
                <a:cubicBezTo>
                  <a:pt x="1207366" y="1400736"/>
                  <a:pt x="1208046" y="1400622"/>
                  <a:pt x="1208046" y="1400622"/>
                </a:cubicBezTo>
                <a:lnTo>
                  <a:pt x="1208727" y="1400849"/>
                </a:lnTo>
                <a:lnTo>
                  <a:pt x="1209407" y="1401416"/>
                </a:lnTo>
                <a:lnTo>
                  <a:pt x="1210540" y="1401076"/>
                </a:lnTo>
                <a:lnTo>
                  <a:pt x="1212014" y="1399829"/>
                </a:lnTo>
                <a:lnTo>
                  <a:pt x="1213374" y="1398015"/>
                </a:lnTo>
                <a:lnTo>
                  <a:pt x="1215301" y="1394275"/>
                </a:lnTo>
                <a:lnTo>
                  <a:pt x="1215074" y="1394048"/>
                </a:lnTo>
                <a:lnTo>
                  <a:pt x="1213374" y="1394048"/>
                </a:lnTo>
                <a:cubicBezTo>
                  <a:pt x="1213374" y="1394048"/>
                  <a:pt x="1213147" y="1393708"/>
                  <a:pt x="1213147" y="1393708"/>
                </a:cubicBezTo>
                <a:lnTo>
                  <a:pt x="1213714" y="1392915"/>
                </a:lnTo>
                <a:lnTo>
                  <a:pt x="1213714" y="1392121"/>
                </a:lnTo>
                <a:cubicBezTo>
                  <a:pt x="1213714" y="1392121"/>
                  <a:pt x="1213714" y="1391441"/>
                  <a:pt x="1213714" y="1391441"/>
                </a:cubicBezTo>
                <a:lnTo>
                  <a:pt x="1213260" y="1391441"/>
                </a:lnTo>
                <a:cubicBezTo>
                  <a:pt x="1213260" y="1391441"/>
                  <a:pt x="1212467" y="1392348"/>
                  <a:pt x="1212467" y="1392348"/>
                </a:cubicBezTo>
                <a:lnTo>
                  <a:pt x="1211900" y="1393481"/>
                </a:lnTo>
                <a:lnTo>
                  <a:pt x="1211220" y="1395748"/>
                </a:lnTo>
                <a:lnTo>
                  <a:pt x="1211107" y="1395748"/>
                </a:lnTo>
                <a:cubicBezTo>
                  <a:pt x="1211107" y="1395748"/>
                  <a:pt x="1210427" y="1394388"/>
                  <a:pt x="1210427" y="1394388"/>
                </a:cubicBezTo>
                <a:lnTo>
                  <a:pt x="1210427" y="1393481"/>
                </a:lnTo>
                <a:cubicBezTo>
                  <a:pt x="1210427" y="1393481"/>
                  <a:pt x="1210654" y="1392348"/>
                  <a:pt x="1210654" y="1392348"/>
                </a:cubicBezTo>
                <a:lnTo>
                  <a:pt x="1210427" y="1391668"/>
                </a:lnTo>
                <a:lnTo>
                  <a:pt x="1209633" y="1391441"/>
                </a:lnTo>
                <a:lnTo>
                  <a:pt x="1209293" y="1390988"/>
                </a:lnTo>
                <a:lnTo>
                  <a:pt x="1209293" y="1390194"/>
                </a:lnTo>
                <a:cubicBezTo>
                  <a:pt x="1209293" y="1390194"/>
                  <a:pt x="1209067" y="1389514"/>
                  <a:pt x="1209067" y="1389514"/>
                </a:cubicBezTo>
                <a:lnTo>
                  <a:pt x="1208500" y="1389061"/>
                </a:lnTo>
                <a:lnTo>
                  <a:pt x="1207480" y="1389061"/>
                </a:lnTo>
                <a:cubicBezTo>
                  <a:pt x="1207480" y="1389061"/>
                  <a:pt x="1206120" y="1389741"/>
                  <a:pt x="1206120" y="1389741"/>
                </a:cubicBezTo>
                <a:lnTo>
                  <a:pt x="1205100" y="1390761"/>
                </a:lnTo>
                <a:lnTo>
                  <a:pt x="1204306" y="1392121"/>
                </a:lnTo>
                <a:lnTo>
                  <a:pt x="1203626" y="1392121"/>
                </a:lnTo>
                <a:cubicBezTo>
                  <a:pt x="1203626" y="1392121"/>
                  <a:pt x="1203059" y="1390648"/>
                  <a:pt x="1203059" y="1390648"/>
                </a:cubicBezTo>
                <a:lnTo>
                  <a:pt x="1202379" y="1390081"/>
                </a:lnTo>
                <a:lnTo>
                  <a:pt x="1201699" y="1390308"/>
                </a:lnTo>
                <a:lnTo>
                  <a:pt x="1201246" y="1390081"/>
                </a:lnTo>
                <a:lnTo>
                  <a:pt x="1201246" y="1389288"/>
                </a:lnTo>
                <a:cubicBezTo>
                  <a:pt x="1201246" y="1389288"/>
                  <a:pt x="1200339" y="1389061"/>
                  <a:pt x="1200339" y="1389061"/>
                </a:cubicBezTo>
                <a:lnTo>
                  <a:pt x="1198979" y="1389401"/>
                </a:lnTo>
                <a:lnTo>
                  <a:pt x="1198072" y="1389854"/>
                </a:lnTo>
                <a:lnTo>
                  <a:pt x="1197732" y="1390421"/>
                </a:lnTo>
                <a:lnTo>
                  <a:pt x="1197392" y="1390421"/>
                </a:lnTo>
                <a:cubicBezTo>
                  <a:pt x="1197392" y="1390421"/>
                  <a:pt x="1197052" y="1390194"/>
                  <a:pt x="1197052" y="1390194"/>
                </a:cubicBezTo>
                <a:lnTo>
                  <a:pt x="1196485" y="1390194"/>
                </a:lnTo>
                <a:cubicBezTo>
                  <a:pt x="1196485" y="1390194"/>
                  <a:pt x="1195692" y="1390988"/>
                  <a:pt x="1195692" y="1390988"/>
                </a:cubicBezTo>
                <a:lnTo>
                  <a:pt x="1195465" y="1391555"/>
                </a:lnTo>
                <a:lnTo>
                  <a:pt x="1195918" y="1392235"/>
                </a:lnTo>
                <a:lnTo>
                  <a:pt x="1195918" y="1392461"/>
                </a:lnTo>
                <a:cubicBezTo>
                  <a:pt x="1195918" y="1392461"/>
                  <a:pt x="1196599" y="1392801"/>
                  <a:pt x="1196599" y="1392801"/>
                </a:cubicBezTo>
                <a:lnTo>
                  <a:pt x="1196599" y="1393255"/>
                </a:lnTo>
                <a:cubicBezTo>
                  <a:pt x="1196599" y="1393255"/>
                  <a:pt x="1196372" y="1394048"/>
                  <a:pt x="1196372" y="1394048"/>
                </a:cubicBezTo>
                <a:lnTo>
                  <a:pt x="1195918" y="1394048"/>
                </a:lnTo>
                <a:cubicBezTo>
                  <a:pt x="1195918" y="1394048"/>
                  <a:pt x="1195352" y="1393141"/>
                  <a:pt x="1195352" y="1393141"/>
                </a:cubicBezTo>
                <a:lnTo>
                  <a:pt x="1194898" y="1392801"/>
                </a:lnTo>
                <a:lnTo>
                  <a:pt x="1194445" y="1393028"/>
                </a:lnTo>
                <a:lnTo>
                  <a:pt x="1194105" y="1393028"/>
                </a:lnTo>
                <a:cubicBezTo>
                  <a:pt x="1194105" y="1393028"/>
                  <a:pt x="1193765" y="1392461"/>
                  <a:pt x="1193765" y="1392461"/>
                </a:cubicBezTo>
                <a:lnTo>
                  <a:pt x="1193085" y="1392461"/>
                </a:lnTo>
                <a:cubicBezTo>
                  <a:pt x="1193085" y="1392461"/>
                  <a:pt x="1192178" y="1392688"/>
                  <a:pt x="1192178" y="1392688"/>
                </a:cubicBezTo>
                <a:lnTo>
                  <a:pt x="1191611" y="1392688"/>
                </a:lnTo>
                <a:cubicBezTo>
                  <a:pt x="1191611" y="1392688"/>
                  <a:pt x="1191385" y="1391895"/>
                  <a:pt x="1191385" y="1391895"/>
                </a:cubicBezTo>
                <a:lnTo>
                  <a:pt x="1190931" y="1391441"/>
                </a:lnTo>
                <a:lnTo>
                  <a:pt x="1190364" y="1391101"/>
                </a:lnTo>
                <a:lnTo>
                  <a:pt x="1190138" y="1390421"/>
                </a:lnTo>
                <a:lnTo>
                  <a:pt x="1190364" y="1389288"/>
                </a:lnTo>
                <a:lnTo>
                  <a:pt x="1189911" y="1388948"/>
                </a:lnTo>
                <a:lnTo>
                  <a:pt x="1188664" y="1389288"/>
                </a:lnTo>
                <a:lnTo>
                  <a:pt x="1187871" y="1389741"/>
                </a:lnTo>
                <a:lnTo>
                  <a:pt x="1187418" y="1390194"/>
                </a:lnTo>
                <a:lnTo>
                  <a:pt x="1186851" y="1390194"/>
                </a:lnTo>
                <a:cubicBezTo>
                  <a:pt x="1186851" y="1390194"/>
                  <a:pt x="1186057" y="1389854"/>
                  <a:pt x="1186057" y="1389854"/>
                </a:cubicBezTo>
                <a:lnTo>
                  <a:pt x="1185377" y="1389854"/>
                </a:lnTo>
                <a:cubicBezTo>
                  <a:pt x="1185377" y="1389854"/>
                  <a:pt x="1184811" y="1390421"/>
                  <a:pt x="1184811" y="1390421"/>
                </a:cubicBezTo>
                <a:lnTo>
                  <a:pt x="1184244" y="1390421"/>
                </a:lnTo>
                <a:cubicBezTo>
                  <a:pt x="1184244" y="1390421"/>
                  <a:pt x="1183677" y="1389628"/>
                  <a:pt x="1183677" y="1389628"/>
                </a:cubicBezTo>
                <a:lnTo>
                  <a:pt x="1183110" y="1389628"/>
                </a:lnTo>
                <a:cubicBezTo>
                  <a:pt x="1183110" y="1389628"/>
                  <a:pt x="1182657" y="1389854"/>
                  <a:pt x="1182657" y="1389854"/>
                </a:cubicBezTo>
                <a:lnTo>
                  <a:pt x="1182317" y="1390421"/>
                </a:lnTo>
                <a:lnTo>
                  <a:pt x="1182317" y="1391214"/>
                </a:lnTo>
                <a:cubicBezTo>
                  <a:pt x="1182317" y="1391214"/>
                  <a:pt x="1183450" y="1392008"/>
                  <a:pt x="1183450" y="1392008"/>
                </a:cubicBezTo>
                <a:lnTo>
                  <a:pt x="1187531" y="1393141"/>
                </a:lnTo>
                <a:lnTo>
                  <a:pt x="1188098" y="1393708"/>
                </a:lnTo>
                <a:close/>
                <a:moveTo>
                  <a:pt x="1180277" y="1389288"/>
                </a:moveTo>
                <a:lnTo>
                  <a:pt x="1179257" y="1388834"/>
                </a:lnTo>
                <a:lnTo>
                  <a:pt x="1178350" y="1388834"/>
                </a:lnTo>
                <a:cubicBezTo>
                  <a:pt x="1178350" y="1388834"/>
                  <a:pt x="1177443" y="1389628"/>
                  <a:pt x="1177443" y="1389628"/>
                </a:cubicBezTo>
                <a:lnTo>
                  <a:pt x="1176876" y="1390421"/>
                </a:lnTo>
                <a:lnTo>
                  <a:pt x="1176650" y="1391214"/>
                </a:lnTo>
                <a:lnTo>
                  <a:pt x="1177216" y="1391781"/>
                </a:lnTo>
                <a:lnTo>
                  <a:pt x="1178577" y="1392235"/>
                </a:lnTo>
                <a:lnTo>
                  <a:pt x="1179710" y="1391895"/>
                </a:lnTo>
                <a:lnTo>
                  <a:pt x="1180957" y="1390081"/>
                </a:lnTo>
                <a:lnTo>
                  <a:pt x="1180957" y="1389628"/>
                </a:lnTo>
                <a:cubicBezTo>
                  <a:pt x="1180957" y="1389628"/>
                  <a:pt x="1180390" y="1389174"/>
                  <a:pt x="1180390" y="1389174"/>
                </a:cubicBezTo>
                <a:close/>
                <a:moveTo>
                  <a:pt x="1314025" y="1438367"/>
                </a:moveTo>
                <a:lnTo>
                  <a:pt x="1313232" y="1438820"/>
                </a:lnTo>
                <a:lnTo>
                  <a:pt x="1313005" y="1439273"/>
                </a:lnTo>
                <a:lnTo>
                  <a:pt x="1313459" y="1439500"/>
                </a:lnTo>
                <a:lnTo>
                  <a:pt x="1314592" y="1439500"/>
                </a:lnTo>
                <a:cubicBezTo>
                  <a:pt x="1314592" y="1439500"/>
                  <a:pt x="1315499" y="1439273"/>
                  <a:pt x="1315499" y="1439273"/>
                </a:cubicBezTo>
                <a:lnTo>
                  <a:pt x="1316519" y="1438140"/>
                </a:lnTo>
                <a:lnTo>
                  <a:pt x="1316519" y="1437686"/>
                </a:lnTo>
                <a:cubicBezTo>
                  <a:pt x="1316519" y="1437686"/>
                  <a:pt x="1314025" y="1438367"/>
                  <a:pt x="1314025" y="1438367"/>
                </a:cubicBezTo>
                <a:close/>
                <a:moveTo>
                  <a:pt x="322697" y="1275148"/>
                </a:moveTo>
                <a:lnTo>
                  <a:pt x="322924" y="1273674"/>
                </a:lnTo>
                <a:lnTo>
                  <a:pt x="324398" y="1271747"/>
                </a:lnTo>
                <a:lnTo>
                  <a:pt x="325191" y="1270047"/>
                </a:lnTo>
                <a:lnTo>
                  <a:pt x="324851" y="1268687"/>
                </a:lnTo>
                <a:lnTo>
                  <a:pt x="324171" y="1267213"/>
                </a:lnTo>
                <a:lnTo>
                  <a:pt x="323944" y="1266647"/>
                </a:lnTo>
                <a:lnTo>
                  <a:pt x="322811" y="1265173"/>
                </a:lnTo>
                <a:lnTo>
                  <a:pt x="321451" y="1264380"/>
                </a:lnTo>
                <a:lnTo>
                  <a:pt x="320657" y="1264380"/>
                </a:lnTo>
                <a:cubicBezTo>
                  <a:pt x="320657" y="1264380"/>
                  <a:pt x="319750" y="1266193"/>
                  <a:pt x="319750" y="1266193"/>
                </a:cubicBezTo>
                <a:lnTo>
                  <a:pt x="319524" y="1267440"/>
                </a:lnTo>
                <a:lnTo>
                  <a:pt x="321564" y="1272654"/>
                </a:lnTo>
                <a:lnTo>
                  <a:pt x="322924" y="1275148"/>
                </a:lnTo>
                <a:close/>
                <a:moveTo>
                  <a:pt x="1527910" y="1435193"/>
                </a:moveTo>
                <a:lnTo>
                  <a:pt x="1527684" y="1436100"/>
                </a:lnTo>
                <a:lnTo>
                  <a:pt x="1528704" y="1435193"/>
                </a:lnTo>
                <a:lnTo>
                  <a:pt x="1529951" y="1432473"/>
                </a:lnTo>
                <a:lnTo>
                  <a:pt x="1529157" y="1432813"/>
                </a:lnTo>
                <a:lnTo>
                  <a:pt x="1527910" y="1435193"/>
                </a:lnTo>
                <a:close/>
                <a:moveTo>
                  <a:pt x="1322866" y="1436553"/>
                </a:moveTo>
                <a:lnTo>
                  <a:pt x="1320826" y="1436893"/>
                </a:lnTo>
                <a:lnTo>
                  <a:pt x="1320373" y="1437573"/>
                </a:lnTo>
                <a:lnTo>
                  <a:pt x="1319693" y="1438253"/>
                </a:lnTo>
                <a:lnTo>
                  <a:pt x="1319466" y="1438707"/>
                </a:lnTo>
                <a:lnTo>
                  <a:pt x="1319806" y="1438933"/>
                </a:lnTo>
                <a:lnTo>
                  <a:pt x="1319806" y="1439273"/>
                </a:lnTo>
                <a:cubicBezTo>
                  <a:pt x="1319806" y="1439273"/>
                  <a:pt x="1319693" y="1439613"/>
                  <a:pt x="1319693" y="1439613"/>
                </a:cubicBezTo>
                <a:lnTo>
                  <a:pt x="1320033" y="1439613"/>
                </a:lnTo>
                <a:cubicBezTo>
                  <a:pt x="1320033" y="1439613"/>
                  <a:pt x="1320940" y="1439727"/>
                  <a:pt x="1320940" y="1439727"/>
                </a:cubicBezTo>
                <a:lnTo>
                  <a:pt x="1322073" y="1438820"/>
                </a:lnTo>
                <a:lnTo>
                  <a:pt x="1322300" y="1438253"/>
                </a:lnTo>
                <a:lnTo>
                  <a:pt x="1322753" y="1437346"/>
                </a:lnTo>
                <a:lnTo>
                  <a:pt x="1324680" y="1436666"/>
                </a:lnTo>
                <a:lnTo>
                  <a:pt x="1324907" y="1436100"/>
                </a:lnTo>
                <a:lnTo>
                  <a:pt x="1323887" y="1436326"/>
                </a:lnTo>
                <a:lnTo>
                  <a:pt x="1322866" y="1436553"/>
                </a:lnTo>
                <a:close/>
                <a:moveTo>
                  <a:pt x="1517029" y="1422385"/>
                </a:moveTo>
                <a:lnTo>
                  <a:pt x="1516009" y="1426012"/>
                </a:lnTo>
                <a:lnTo>
                  <a:pt x="1518729" y="1424538"/>
                </a:lnTo>
                <a:lnTo>
                  <a:pt x="1518956" y="1423745"/>
                </a:lnTo>
                <a:lnTo>
                  <a:pt x="1518956" y="1421478"/>
                </a:lnTo>
                <a:cubicBezTo>
                  <a:pt x="1518956" y="1421478"/>
                  <a:pt x="1517936" y="1421138"/>
                  <a:pt x="1517936" y="1421138"/>
                </a:cubicBezTo>
                <a:lnTo>
                  <a:pt x="1517029" y="1422271"/>
                </a:lnTo>
                <a:close/>
                <a:moveTo>
                  <a:pt x="326211" y="1272541"/>
                </a:moveTo>
                <a:lnTo>
                  <a:pt x="326664" y="1275828"/>
                </a:lnTo>
                <a:lnTo>
                  <a:pt x="327118" y="1275601"/>
                </a:lnTo>
                <a:lnTo>
                  <a:pt x="328591" y="1274354"/>
                </a:lnTo>
                <a:lnTo>
                  <a:pt x="328591" y="1274014"/>
                </a:lnTo>
                <a:cubicBezTo>
                  <a:pt x="328591" y="1274014"/>
                  <a:pt x="328478" y="1272654"/>
                  <a:pt x="328478" y="1272654"/>
                </a:cubicBezTo>
                <a:lnTo>
                  <a:pt x="328025" y="1271634"/>
                </a:lnTo>
                <a:lnTo>
                  <a:pt x="326891" y="1270160"/>
                </a:lnTo>
                <a:lnTo>
                  <a:pt x="326891" y="1270727"/>
                </a:lnTo>
                <a:cubicBezTo>
                  <a:pt x="326891" y="1270727"/>
                  <a:pt x="326891" y="1271294"/>
                  <a:pt x="326891" y="1271294"/>
                </a:cubicBezTo>
                <a:lnTo>
                  <a:pt x="326324" y="1272427"/>
                </a:lnTo>
                <a:close/>
                <a:moveTo>
                  <a:pt x="360102" y="1308132"/>
                </a:moveTo>
                <a:lnTo>
                  <a:pt x="360102" y="1307451"/>
                </a:lnTo>
                <a:cubicBezTo>
                  <a:pt x="360102" y="1307451"/>
                  <a:pt x="357835" y="1306091"/>
                  <a:pt x="357835" y="1306091"/>
                </a:cubicBezTo>
                <a:lnTo>
                  <a:pt x="353641" y="1302124"/>
                </a:lnTo>
                <a:lnTo>
                  <a:pt x="354548" y="1303711"/>
                </a:lnTo>
                <a:lnTo>
                  <a:pt x="356701" y="1306318"/>
                </a:lnTo>
                <a:lnTo>
                  <a:pt x="359875" y="1308358"/>
                </a:lnTo>
                <a:lnTo>
                  <a:pt x="360102" y="1308018"/>
                </a:lnTo>
                <a:close/>
                <a:moveTo>
                  <a:pt x="1168149" y="1380787"/>
                </a:moveTo>
                <a:lnTo>
                  <a:pt x="1166562" y="1380220"/>
                </a:lnTo>
                <a:lnTo>
                  <a:pt x="1164748" y="1379993"/>
                </a:lnTo>
                <a:lnTo>
                  <a:pt x="1164068" y="1380560"/>
                </a:lnTo>
                <a:lnTo>
                  <a:pt x="1164408" y="1381920"/>
                </a:lnTo>
                <a:lnTo>
                  <a:pt x="1165202" y="1383507"/>
                </a:lnTo>
                <a:lnTo>
                  <a:pt x="1166448" y="1385320"/>
                </a:lnTo>
                <a:lnTo>
                  <a:pt x="1167469" y="1385774"/>
                </a:lnTo>
                <a:lnTo>
                  <a:pt x="1167922" y="1385774"/>
                </a:lnTo>
                <a:cubicBezTo>
                  <a:pt x="1167922" y="1385774"/>
                  <a:pt x="1168375" y="1384980"/>
                  <a:pt x="1168375" y="1384980"/>
                </a:cubicBezTo>
                <a:lnTo>
                  <a:pt x="1168602" y="1384187"/>
                </a:lnTo>
                <a:lnTo>
                  <a:pt x="1169055" y="1383960"/>
                </a:lnTo>
                <a:lnTo>
                  <a:pt x="1169622" y="1384187"/>
                </a:lnTo>
                <a:lnTo>
                  <a:pt x="1170076" y="1383620"/>
                </a:lnTo>
                <a:lnTo>
                  <a:pt x="1170302" y="1382260"/>
                </a:lnTo>
                <a:lnTo>
                  <a:pt x="1169735" y="1381127"/>
                </a:lnTo>
                <a:lnTo>
                  <a:pt x="1168375" y="1380333"/>
                </a:lnTo>
                <a:close/>
                <a:moveTo>
                  <a:pt x="336639" y="1285349"/>
                </a:moveTo>
                <a:lnTo>
                  <a:pt x="337092" y="1285916"/>
                </a:lnTo>
                <a:lnTo>
                  <a:pt x="337886" y="1286822"/>
                </a:lnTo>
                <a:lnTo>
                  <a:pt x="339813" y="1288183"/>
                </a:lnTo>
                <a:lnTo>
                  <a:pt x="344347" y="1290450"/>
                </a:lnTo>
                <a:lnTo>
                  <a:pt x="344006" y="1289883"/>
                </a:lnTo>
                <a:lnTo>
                  <a:pt x="340833" y="1286029"/>
                </a:lnTo>
                <a:lnTo>
                  <a:pt x="338566" y="1284329"/>
                </a:lnTo>
                <a:lnTo>
                  <a:pt x="335959" y="1283309"/>
                </a:lnTo>
                <a:lnTo>
                  <a:pt x="334372" y="1282969"/>
                </a:lnTo>
                <a:lnTo>
                  <a:pt x="333805" y="1283422"/>
                </a:lnTo>
                <a:lnTo>
                  <a:pt x="334145" y="1284102"/>
                </a:lnTo>
                <a:lnTo>
                  <a:pt x="336412" y="1285462"/>
                </a:lnTo>
                <a:close/>
                <a:moveTo>
                  <a:pt x="1656785" y="1391895"/>
                </a:moveTo>
                <a:lnTo>
                  <a:pt x="1660299" y="1390194"/>
                </a:lnTo>
                <a:lnTo>
                  <a:pt x="1660639" y="1389514"/>
                </a:lnTo>
                <a:lnTo>
                  <a:pt x="1658485" y="1388041"/>
                </a:lnTo>
                <a:lnTo>
                  <a:pt x="1659619" y="1386907"/>
                </a:lnTo>
                <a:lnTo>
                  <a:pt x="1660299" y="1385547"/>
                </a:lnTo>
                <a:lnTo>
                  <a:pt x="1660299" y="1384754"/>
                </a:lnTo>
                <a:cubicBezTo>
                  <a:pt x="1660299" y="1384754"/>
                  <a:pt x="1659959" y="1384300"/>
                  <a:pt x="1659959" y="1384300"/>
                </a:cubicBezTo>
                <a:lnTo>
                  <a:pt x="1658032" y="1383394"/>
                </a:lnTo>
                <a:lnTo>
                  <a:pt x="1655312" y="1382940"/>
                </a:lnTo>
                <a:lnTo>
                  <a:pt x="1652591" y="1383280"/>
                </a:lnTo>
                <a:lnTo>
                  <a:pt x="1652251" y="1381240"/>
                </a:lnTo>
                <a:lnTo>
                  <a:pt x="1651118" y="1380107"/>
                </a:lnTo>
                <a:lnTo>
                  <a:pt x="1649531" y="1380787"/>
                </a:lnTo>
                <a:lnTo>
                  <a:pt x="1648398" y="1381580"/>
                </a:lnTo>
                <a:lnTo>
                  <a:pt x="1646924" y="1383054"/>
                </a:lnTo>
                <a:lnTo>
                  <a:pt x="1645224" y="1385434"/>
                </a:lnTo>
                <a:lnTo>
                  <a:pt x="1645451" y="1386907"/>
                </a:lnTo>
                <a:lnTo>
                  <a:pt x="1642163" y="1389741"/>
                </a:lnTo>
                <a:lnTo>
                  <a:pt x="1642730" y="1390421"/>
                </a:lnTo>
                <a:lnTo>
                  <a:pt x="1647717" y="1389401"/>
                </a:lnTo>
                <a:lnTo>
                  <a:pt x="1647491" y="1389968"/>
                </a:lnTo>
                <a:lnTo>
                  <a:pt x="1642843" y="1394728"/>
                </a:lnTo>
                <a:lnTo>
                  <a:pt x="1642050" y="1395295"/>
                </a:lnTo>
                <a:lnTo>
                  <a:pt x="1640690" y="1395635"/>
                </a:lnTo>
                <a:lnTo>
                  <a:pt x="1639216" y="1395408"/>
                </a:lnTo>
                <a:lnTo>
                  <a:pt x="1638083" y="1395408"/>
                </a:lnTo>
                <a:cubicBezTo>
                  <a:pt x="1638083" y="1395408"/>
                  <a:pt x="1635476" y="1396655"/>
                  <a:pt x="1635476" y="1396655"/>
                </a:cubicBezTo>
                <a:lnTo>
                  <a:pt x="1634796" y="1395408"/>
                </a:lnTo>
                <a:lnTo>
                  <a:pt x="1635589" y="1394161"/>
                </a:lnTo>
                <a:lnTo>
                  <a:pt x="1637290" y="1393028"/>
                </a:lnTo>
                <a:lnTo>
                  <a:pt x="1637290" y="1392575"/>
                </a:lnTo>
                <a:cubicBezTo>
                  <a:pt x="1637290" y="1392575"/>
                  <a:pt x="1635929" y="1391895"/>
                  <a:pt x="1635929" y="1391895"/>
                </a:cubicBezTo>
                <a:lnTo>
                  <a:pt x="1637063" y="1391101"/>
                </a:lnTo>
                <a:lnTo>
                  <a:pt x="1639443" y="1390081"/>
                </a:lnTo>
                <a:lnTo>
                  <a:pt x="1639443" y="1389174"/>
                </a:lnTo>
                <a:cubicBezTo>
                  <a:pt x="1639443" y="1389174"/>
                  <a:pt x="1638083" y="1389174"/>
                  <a:pt x="1638083" y="1389174"/>
                </a:cubicBezTo>
                <a:lnTo>
                  <a:pt x="1635363" y="1390534"/>
                </a:lnTo>
                <a:lnTo>
                  <a:pt x="1634683" y="1390308"/>
                </a:lnTo>
                <a:lnTo>
                  <a:pt x="1638650" y="1387587"/>
                </a:lnTo>
                <a:lnTo>
                  <a:pt x="1640350" y="1386794"/>
                </a:lnTo>
                <a:lnTo>
                  <a:pt x="1642050" y="1386341"/>
                </a:lnTo>
                <a:lnTo>
                  <a:pt x="1645451" y="1384187"/>
                </a:lnTo>
                <a:lnTo>
                  <a:pt x="1646357" y="1383054"/>
                </a:lnTo>
                <a:lnTo>
                  <a:pt x="1647151" y="1381467"/>
                </a:lnTo>
                <a:lnTo>
                  <a:pt x="1646924" y="1380560"/>
                </a:lnTo>
                <a:lnTo>
                  <a:pt x="1647491" y="1377500"/>
                </a:lnTo>
                <a:lnTo>
                  <a:pt x="1649531" y="1371946"/>
                </a:lnTo>
                <a:lnTo>
                  <a:pt x="1650551" y="1368545"/>
                </a:lnTo>
                <a:lnTo>
                  <a:pt x="1650551" y="1367638"/>
                </a:lnTo>
                <a:cubicBezTo>
                  <a:pt x="1650551" y="1367638"/>
                  <a:pt x="1648624" y="1363331"/>
                  <a:pt x="1648624" y="1363331"/>
                </a:cubicBezTo>
                <a:lnTo>
                  <a:pt x="1648624" y="1362198"/>
                </a:lnTo>
                <a:cubicBezTo>
                  <a:pt x="1648624" y="1362198"/>
                  <a:pt x="1648964" y="1361064"/>
                  <a:pt x="1648964" y="1361064"/>
                </a:cubicBezTo>
                <a:lnTo>
                  <a:pt x="1647264" y="1360838"/>
                </a:lnTo>
                <a:lnTo>
                  <a:pt x="1645564" y="1361178"/>
                </a:lnTo>
                <a:lnTo>
                  <a:pt x="1644657" y="1361858"/>
                </a:lnTo>
                <a:lnTo>
                  <a:pt x="1641710" y="1364918"/>
                </a:lnTo>
                <a:lnTo>
                  <a:pt x="1639443" y="1366732"/>
                </a:lnTo>
                <a:lnTo>
                  <a:pt x="1638196" y="1368545"/>
                </a:lnTo>
                <a:lnTo>
                  <a:pt x="1637176" y="1370699"/>
                </a:lnTo>
                <a:lnTo>
                  <a:pt x="1631849" y="1380333"/>
                </a:lnTo>
                <a:lnTo>
                  <a:pt x="1630602" y="1381920"/>
                </a:lnTo>
                <a:lnTo>
                  <a:pt x="1628449" y="1383960"/>
                </a:lnTo>
                <a:lnTo>
                  <a:pt x="1626975" y="1387021"/>
                </a:lnTo>
                <a:lnTo>
                  <a:pt x="1626635" y="1390308"/>
                </a:lnTo>
                <a:lnTo>
                  <a:pt x="1627542" y="1396428"/>
                </a:lnTo>
                <a:lnTo>
                  <a:pt x="1628335" y="1397675"/>
                </a:lnTo>
                <a:lnTo>
                  <a:pt x="1630035" y="1399602"/>
                </a:lnTo>
                <a:lnTo>
                  <a:pt x="1630829" y="1400282"/>
                </a:lnTo>
                <a:lnTo>
                  <a:pt x="1631849" y="1400282"/>
                </a:lnTo>
                <a:cubicBezTo>
                  <a:pt x="1631849" y="1400282"/>
                  <a:pt x="1632869" y="1399942"/>
                  <a:pt x="1632869" y="1399942"/>
                </a:cubicBezTo>
                <a:lnTo>
                  <a:pt x="1635023" y="1399942"/>
                </a:lnTo>
                <a:cubicBezTo>
                  <a:pt x="1635023" y="1399942"/>
                  <a:pt x="1637176" y="1399375"/>
                  <a:pt x="1637176" y="1399375"/>
                </a:cubicBezTo>
                <a:lnTo>
                  <a:pt x="1639330" y="1399375"/>
                </a:lnTo>
                <a:cubicBezTo>
                  <a:pt x="1639330" y="1399375"/>
                  <a:pt x="1641483" y="1399829"/>
                  <a:pt x="1641483" y="1399829"/>
                </a:cubicBezTo>
                <a:lnTo>
                  <a:pt x="1643297" y="1399829"/>
                </a:lnTo>
                <a:lnTo>
                  <a:pt x="1649191" y="1398129"/>
                </a:lnTo>
                <a:lnTo>
                  <a:pt x="1652931" y="1395748"/>
                </a:lnTo>
                <a:lnTo>
                  <a:pt x="1654745" y="1393708"/>
                </a:lnTo>
                <a:lnTo>
                  <a:pt x="1656785" y="1392008"/>
                </a:lnTo>
                <a:close/>
                <a:moveTo>
                  <a:pt x="356361" y="1307111"/>
                </a:moveTo>
                <a:lnTo>
                  <a:pt x="355795" y="1307111"/>
                </a:lnTo>
                <a:cubicBezTo>
                  <a:pt x="355795" y="1307111"/>
                  <a:pt x="357155" y="1311985"/>
                  <a:pt x="357155" y="1311985"/>
                </a:cubicBezTo>
                <a:lnTo>
                  <a:pt x="357495" y="1312439"/>
                </a:lnTo>
                <a:lnTo>
                  <a:pt x="357948" y="1312439"/>
                </a:lnTo>
                <a:cubicBezTo>
                  <a:pt x="357948" y="1312439"/>
                  <a:pt x="358855" y="1311759"/>
                  <a:pt x="358855" y="1311759"/>
                </a:cubicBezTo>
                <a:lnTo>
                  <a:pt x="359422" y="1311759"/>
                </a:lnTo>
                <a:cubicBezTo>
                  <a:pt x="359422" y="1311759"/>
                  <a:pt x="359082" y="1310625"/>
                  <a:pt x="359082" y="1310625"/>
                </a:cubicBezTo>
                <a:lnTo>
                  <a:pt x="357721" y="1309152"/>
                </a:lnTo>
                <a:lnTo>
                  <a:pt x="358175" y="1308585"/>
                </a:lnTo>
                <a:lnTo>
                  <a:pt x="356361" y="1306998"/>
                </a:lnTo>
                <a:close/>
                <a:moveTo>
                  <a:pt x="1129837" y="1338508"/>
                </a:moveTo>
                <a:lnTo>
                  <a:pt x="1128591" y="1338508"/>
                </a:lnTo>
                <a:cubicBezTo>
                  <a:pt x="1128591" y="1338508"/>
                  <a:pt x="1127457" y="1338962"/>
                  <a:pt x="1127457" y="1338962"/>
                </a:cubicBezTo>
                <a:lnTo>
                  <a:pt x="1126437" y="1339642"/>
                </a:lnTo>
                <a:lnTo>
                  <a:pt x="1125984" y="1340209"/>
                </a:lnTo>
                <a:lnTo>
                  <a:pt x="1126210" y="1340549"/>
                </a:lnTo>
                <a:lnTo>
                  <a:pt x="1127911" y="1341002"/>
                </a:lnTo>
                <a:lnTo>
                  <a:pt x="1131878" y="1340549"/>
                </a:lnTo>
                <a:lnTo>
                  <a:pt x="1133125" y="1340322"/>
                </a:lnTo>
                <a:lnTo>
                  <a:pt x="1133351" y="1339869"/>
                </a:lnTo>
                <a:lnTo>
                  <a:pt x="1132444" y="1339188"/>
                </a:lnTo>
                <a:lnTo>
                  <a:pt x="1129951" y="1338508"/>
                </a:lnTo>
                <a:close/>
                <a:moveTo>
                  <a:pt x="1090960" y="1309945"/>
                </a:moveTo>
                <a:lnTo>
                  <a:pt x="1090280" y="1309378"/>
                </a:lnTo>
                <a:lnTo>
                  <a:pt x="1089713" y="1309378"/>
                </a:lnTo>
                <a:cubicBezTo>
                  <a:pt x="1089713" y="1309378"/>
                  <a:pt x="1089373" y="1309605"/>
                  <a:pt x="1089373" y="1309605"/>
                </a:cubicBezTo>
                <a:lnTo>
                  <a:pt x="1089373" y="1309945"/>
                </a:lnTo>
                <a:cubicBezTo>
                  <a:pt x="1089373" y="1309945"/>
                  <a:pt x="1089713" y="1310852"/>
                  <a:pt x="1089713" y="1310852"/>
                </a:cubicBezTo>
                <a:lnTo>
                  <a:pt x="1089713" y="1311305"/>
                </a:lnTo>
                <a:cubicBezTo>
                  <a:pt x="1089713" y="1311305"/>
                  <a:pt x="1089486" y="1311759"/>
                  <a:pt x="1089486" y="1311759"/>
                </a:cubicBezTo>
                <a:lnTo>
                  <a:pt x="1089713" y="1311985"/>
                </a:lnTo>
                <a:lnTo>
                  <a:pt x="1090506" y="1311985"/>
                </a:lnTo>
                <a:cubicBezTo>
                  <a:pt x="1090506" y="1311985"/>
                  <a:pt x="1091866" y="1311985"/>
                  <a:pt x="1091866" y="1311985"/>
                </a:cubicBezTo>
                <a:lnTo>
                  <a:pt x="1091866" y="1311305"/>
                </a:lnTo>
                <a:cubicBezTo>
                  <a:pt x="1091866" y="1311305"/>
                  <a:pt x="1090960" y="1310172"/>
                  <a:pt x="1090960" y="1310172"/>
                </a:cubicBezTo>
                <a:close/>
                <a:moveTo>
                  <a:pt x="1085859" y="1308698"/>
                </a:moveTo>
                <a:lnTo>
                  <a:pt x="1084159" y="1308925"/>
                </a:lnTo>
                <a:lnTo>
                  <a:pt x="1082912" y="1309492"/>
                </a:lnTo>
                <a:lnTo>
                  <a:pt x="1082345" y="1310285"/>
                </a:lnTo>
                <a:lnTo>
                  <a:pt x="1082572" y="1312212"/>
                </a:lnTo>
                <a:lnTo>
                  <a:pt x="1082912" y="1312892"/>
                </a:lnTo>
                <a:lnTo>
                  <a:pt x="1083479" y="1312892"/>
                </a:lnTo>
                <a:cubicBezTo>
                  <a:pt x="1083479" y="1312892"/>
                  <a:pt x="1084159" y="1312099"/>
                  <a:pt x="1084159" y="1312099"/>
                </a:cubicBezTo>
                <a:lnTo>
                  <a:pt x="1085292" y="1311759"/>
                </a:lnTo>
                <a:lnTo>
                  <a:pt x="1086993" y="1311759"/>
                </a:lnTo>
                <a:cubicBezTo>
                  <a:pt x="1086993" y="1311759"/>
                  <a:pt x="1087899" y="1311419"/>
                  <a:pt x="1087899" y="1311419"/>
                </a:cubicBezTo>
                <a:lnTo>
                  <a:pt x="1087899" y="1310965"/>
                </a:lnTo>
                <a:cubicBezTo>
                  <a:pt x="1087899" y="1310965"/>
                  <a:pt x="1088579" y="1310625"/>
                  <a:pt x="1088579" y="1310625"/>
                </a:cubicBezTo>
                <a:lnTo>
                  <a:pt x="1088806" y="1310172"/>
                </a:lnTo>
                <a:lnTo>
                  <a:pt x="1088806" y="1309265"/>
                </a:lnTo>
                <a:cubicBezTo>
                  <a:pt x="1088806" y="1309265"/>
                  <a:pt x="1087899" y="1308812"/>
                  <a:pt x="1087899" y="1308812"/>
                </a:cubicBezTo>
                <a:lnTo>
                  <a:pt x="1085859" y="1308812"/>
                </a:lnTo>
                <a:close/>
                <a:moveTo>
                  <a:pt x="1635023" y="1400736"/>
                </a:moveTo>
                <a:lnTo>
                  <a:pt x="1635023" y="1401302"/>
                </a:lnTo>
                <a:cubicBezTo>
                  <a:pt x="1635023" y="1401302"/>
                  <a:pt x="1636496" y="1402436"/>
                  <a:pt x="1636496" y="1402436"/>
                </a:cubicBezTo>
                <a:lnTo>
                  <a:pt x="1636723" y="1402776"/>
                </a:lnTo>
                <a:lnTo>
                  <a:pt x="1637516" y="1402549"/>
                </a:lnTo>
                <a:lnTo>
                  <a:pt x="1637743" y="1401869"/>
                </a:lnTo>
                <a:lnTo>
                  <a:pt x="1638536" y="1400509"/>
                </a:lnTo>
                <a:lnTo>
                  <a:pt x="1636156" y="1400282"/>
                </a:lnTo>
                <a:lnTo>
                  <a:pt x="1635023" y="1400849"/>
                </a:lnTo>
                <a:close/>
                <a:moveTo>
                  <a:pt x="672825" y="724624"/>
                </a:moveTo>
                <a:lnTo>
                  <a:pt x="673505" y="726778"/>
                </a:lnTo>
                <a:lnTo>
                  <a:pt x="675432" y="729044"/>
                </a:lnTo>
                <a:lnTo>
                  <a:pt x="675885" y="730065"/>
                </a:lnTo>
                <a:lnTo>
                  <a:pt x="676905" y="729498"/>
                </a:lnTo>
                <a:lnTo>
                  <a:pt x="678152" y="727684"/>
                </a:lnTo>
                <a:lnTo>
                  <a:pt x="678719" y="724851"/>
                </a:lnTo>
                <a:lnTo>
                  <a:pt x="675432" y="724851"/>
                </a:lnTo>
                <a:cubicBezTo>
                  <a:pt x="675432" y="724851"/>
                  <a:pt x="672825" y="724624"/>
                  <a:pt x="672825" y="724624"/>
                </a:cubicBezTo>
                <a:close/>
                <a:moveTo>
                  <a:pt x="671578" y="708755"/>
                </a:moveTo>
                <a:lnTo>
                  <a:pt x="673165" y="710456"/>
                </a:lnTo>
                <a:lnTo>
                  <a:pt x="674638" y="711136"/>
                </a:lnTo>
                <a:lnTo>
                  <a:pt x="675318" y="712609"/>
                </a:lnTo>
                <a:lnTo>
                  <a:pt x="675658" y="712949"/>
                </a:lnTo>
                <a:lnTo>
                  <a:pt x="676678" y="709776"/>
                </a:lnTo>
                <a:lnTo>
                  <a:pt x="676905" y="708415"/>
                </a:lnTo>
                <a:lnTo>
                  <a:pt x="676565" y="707282"/>
                </a:lnTo>
                <a:lnTo>
                  <a:pt x="675998" y="706942"/>
                </a:lnTo>
                <a:lnTo>
                  <a:pt x="674865" y="705582"/>
                </a:lnTo>
                <a:lnTo>
                  <a:pt x="675205" y="704222"/>
                </a:lnTo>
                <a:lnTo>
                  <a:pt x="674865" y="701501"/>
                </a:lnTo>
                <a:lnTo>
                  <a:pt x="673731" y="699914"/>
                </a:lnTo>
                <a:lnTo>
                  <a:pt x="672145" y="701275"/>
                </a:lnTo>
                <a:lnTo>
                  <a:pt x="672145" y="703542"/>
                </a:lnTo>
                <a:cubicBezTo>
                  <a:pt x="672145" y="703542"/>
                  <a:pt x="671691" y="705128"/>
                  <a:pt x="671691" y="705128"/>
                </a:cubicBezTo>
                <a:lnTo>
                  <a:pt x="671691" y="708755"/>
                </a:lnTo>
                <a:close/>
                <a:moveTo>
                  <a:pt x="977727" y="905298"/>
                </a:moveTo>
                <a:lnTo>
                  <a:pt x="978180" y="906205"/>
                </a:lnTo>
                <a:lnTo>
                  <a:pt x="980107" y="907905"/>
                </a:lnTo>
                <a:lnTo>
                  <a:pt x="980900" y="907905"/>
                </a:lnTo>
                <a:cubicBezTo>
                  <a:pt x="980900" y="907905"/>
                  <a:pt x="981807" y="906998"/>
                  <a:pt x="981807" y="906998"/>
                </a:cubicBezTo>
                <a:lnTo>
                  <a:pt x="981807" y="906205"/>
                </a:lnTo>
                <a:cubicBezTo>
                  <a:pt x="981807" y="906205"/>
                  <a:pt x="980220" y="904618"/>
                  <a:pt x="980220" y="904618"/>
                </a:cubicBezTo>
                <a:lnTo>
                  <a:pt x="977727" y="905185"/>
                </a:lnTo>
                <a:close/>
                <a:moveTo>
                  <a:pt x="1244317" y="1419551"/>
                </a:moveTo>
                <a:lnTo>
                  <a:pt x="1243411" y="1419324"/>
                </a:lnTo>
                <a:lnTo>
                  <a:pt x="1242957" y="1419551"/>
                </a:lnTo>
                <a:lnTo>
                  <a:pt x="1242957" y="1420118"/>
                </a:lnTo>
                <a:cubicBezTo>
                  <a:pt x="1242957" y="1420118"/>
                  <a:pt x="1243411" y="1420684"/>
                  <a:pt x="1243411" y="1420684"/>
                </a:cubicBezTo>
                <a:lnTo>
                  <a:pt x="1244317" y="1421365"/>
                </a:lnTo>
                <a:lnTo>
                  <a:pt x="1244317" y="1421025"/>
                </a:lnTo>
                <a:cubicBezTo>
                  <a:pt x="1244317" y="1421025"/>
                  <a:pt x="1244658" y="1420004"/>
                  <a:pt x="1244658" y="1420004"/>
                </a:cubicBezTo>
                <a:lnTo>
                  <a:pt x="1244431" y="1419551"/>
                </a:lnTo>
                <a:close/>
                <a:moveTo>
                  <a:pt x="1565428" y="1332841"/>
                </a:moveTo>
                <a:lnTo>
                  <a:pt x="1565088" y="1332614"/>
                </a:lnTo>
                <a:lnTo>
                  <a:pt x="1564634" y="1332841"/>
                </a:lnTo>
                <a:lnTo>
                  <a:pt x="1564181" y="1333408"/>
                </a:lnTo>
                <a:lnTo>
                  <a:pt x="1563161" y="1335561"/>
                </a:lnTo>
                <a:lnTo>
                  <a:pt x="1565541" y="1334088"/>
                </a:lnTo>
                <a:lnTo>
                  <a:pt x="1565541" y="1332728"/>
                </a:lnTo>
                <a:close/>
                <a:moveTo>
                  <a:pt x="1746556" y="1254859"/>
                </a:moveTo>
                <a:lnTo>
                  <a:pt x="1746556" y="1255425"/>
                </a:lnTo>
                <a:cubicBezTo>
                  <a:pt x="1746556" y="1255425"/>
                  <a:pt x="1747236" y="1255765"/>
                  <a:pt x="1747236" y="1255765"/>
                </a:cubicBezTo>
                <a:lnTo>
                  <a:pt x="1747916" y="1255765"/>
                </a:lnTo>
                <a:cubicBezTo>
                  <a:pt x="1747916" y="1255765"/>
                  <a:pt x="1748596" y="1255425"/>
                  <a:pt x="1748596" y="1255425"/>
                </a:cubicBezTo>
                <a:lnTo>
                  <a:pt x="1749276" y="1254745"/>
                </a:lnTo>
                <a:lnTo>
                  <a:pt x="1749956" y="1253725"/>
                </a:lnTo>
                <a:lnTo>
                  <a:pt x="1749956" y="1253159"/>
                </a:lnTo>
                <a:cubicBezTo>
                  <a:pt x="1749956" y="1253159"/>
                  <a:pt x="1748822" y="1253045"/>
                  <a:pt x="1748822" y="1253045"/>
                </a:cubicBezTo>
                <a:lnTo>
                  <a:pt x="1747236" y="1253612"/>
                </a:lnTo>
                <a:lnTo>
                  <a:pt x="1746669" y="1254745"/>
                </a:lnTo>
                <a:close/>
                <a:moveTo>
                  <a:pt x="1807196" y="1343609"/>
                </a:moveTo>
                <a:lnTo>
                  <a:pt x="1806516" y="1341569"/>
                </a:lnTo>
                <a:lnTo>
                  <a:pt x="1806516" y="1340095"/>
                </a:lnTo>
                <a:cubicBezTo>
                  <a:pt x="1806516" y="1340095"/>
                  <a:pt x="1805609" y="1339415"/>
                  <a:pt x="1805609" y="1339415"/>
                </a:cubicBezTo>
                <a:lnTo>
                  <a:pt x="1804816" y="1339415"/>
                </a:lnTo>
                <a:cubicBezTo>
                  <a:pt x="1804816" y="1339415"/>
                  <a:pt x="1804136" y="1340549"/>
                  <a:pt x="1804136" y="1340549"/>
                </a:cubicBezTo>
                <a:lnTo>
                  <a:pt x="1803002" y="1343609"/>
                </a:lnTo>
                <a:lnTo>
                  <a:pt x="1801529" y="1345423"/>
                </a:lnTo>
                <a:lnTo>
                  <a:pt x="1799262" y="1347349"/>
                </a:lnTo>
                <a:lnTo>
                  <a:pt x="1797902" y="1348143"/>
                </a:lnTo>
                <a:lnTo>
                  <a:pt x="1797221" y="1347236"/>
                </a:lnTo>
                <a:lnTo>
                  <a:pt x="1796995" y="1346556"/>
                </a:lnTo>
                <a:lnTo>
                  <a:pt x="1796995" y="1342589"/>
                </a:lnTo>
                <a:cubicBezTo>
                  <a:pt x="1796995" y="1342589"/>
                  <a:pt x="1797335" y="1340322"/>
                  <a:pt x="1797335" y="1340322"/>
                </a:cubicBezTo>
                <a:lnTo>
                  <a:pt x="1798242" y="1338168"/>
                </a:lnTo>
                <a:lnTo>
                  <a:pt x="1800508" y="1333521"/>
                </a:lnTo>
                <a:lnTo>
                  <a:pt x="1801415" y="1332048"/>
                </a:lnTo>
                <a:lnTo>
                  <a:pt x="1803115" y="1330234"/>
                </a:lnTo>
                <a:lnTo>
                  <a:pt x="1803115" y="1329667"/>
                </a:lnTo>
                <a:cubicBezTo>
                  <a:pt x="1803115" y="1329667"/>
                  <a:pt x="1802889" y="1329214"/>
                  <a:pt x="1802889" y="1329214"/>
                </a:cubicBezTo>
                <a:lnTo>
                  <a:pt x="1802095" y="1328761"/>
                </a:lnTo>
                <a:lnTo>
                  <a:pt x="1798695" y="1330914"/>
                </a:lnTo>
                <a:lnTo>
                  <a:pt x="1794614" y="1332841"/>
                </a:lnTo>
                <a:lnTo>
                  <a:pt x="1790081" y="1339982"/>
                </a:lnTo>
                <a:lnTo>
                  <a:pt x="1788040" y="1342249"/>
                </a:lnTo>
                <a:lnTo>
                  <a:pt x="1786680" y="1342589"/>
                </a:lnTo>
                <a:lnTo>
                  <a:pt x="1784753" y="1342589"/>
                </a:lnTo>
                <a:cubicBezTo>
                  <a:pt x="1784753" y="1342589"/>
                  <a:pt x="1783960" y="1341682"/>
                  <a:pt x="1783960" y="1341682"/>
                </a:cubicBezTo>
                <a:lnTo>
                  <a:pt x="1783280" y="1340435"/>
                </a:lnTo>
                <a:lnTo>
                  <a:pt x="1782713" y="1338735"/>
                </a:lnTo>
                <a:lnTo>
                  <a:pt x="1782713" y="1338395"/>
                </a:lnTo>
                <a:cubicBezTo>
                  <a:pt x="1782713" y="1338395"/>
                  <a:pt x="1786113" y="1334995"/>
                  <a:pt x="1786113" y="1334995"/>
                </a:cubicBezTo>
                <a:lnTo>
                  <a:pt x="1786907" y="1333634"/>
                </a:lnTo>
                <a:lnTo>
                  <a:pt x="1787360" y="1332388"/>
                </a:lnTo>
                <a:lnTo>
                  <a:pt x="1787020" y="1332048"/>
                </a:lnTo>
                <a:lnTo>
                  <a:pt x="1784187" y="1332501"/>
                </a:lnTo>
                <a:lnTo>
                  <a:pt x="1782600" y="1332274"/>
                </a:lnTo>
                <a:lnTo>
                  <a:pt x="1784867" y="1331594"/>
                </a:lnTo>
                <a:lnTo>
                  <a:pt x="1785887" y="1331141"/>
                </a:lnTo>
                <a:lnTo>
                  <a:pt x="1785887" y="1330801"/>
                </a:lnTo>
                <a:cubicBezTo>
                  <a:pt x="1785887" y="1330801"/>
                  <a:pt x="1788720" y="1330234"/>
                  <a:pt x="1788720" y="1330234"/>
                </a:cubicBezTo>
                <a:lnTo>
                  <a:pt x="1789287" y="1329667"/>
                </a:lnTo>
                <a:lnTo>
                  <a:pt x="1788947" y="1327854"/>
                </a:lnTo>
                <a:lnTo>
                  <a:pt x="1787927" y="1326947"/>
                </a:lnTo>
                <a:lnTo>
                  <a:pt x="1789514" y="1326267"/>
                </a:lnTo>
                <a:lnTo>
                  <a:pt x="1792121" y="1324453"/>
                </a:lnTo>
                <a:lnTo>
                  <a:pt x="1793594" y="1322753"/>
                </a:lnTo>
                <a:lnTo>
                  <a:pt x="1794274" y="1322413"/>
                </a:lnTo>
                <a:lnTo>
                  <a:pt x="1795861" y="1322413"/>
                </a:lnTo>
                <a:cubicBezTo>
                  <a:pt x="1795861" y="1322413"/>
                  <a:pt x="1796768" y="1322186"/>
                  <a:pt x="1796768" y="1322186"/>
                </a:cubicBezTo>
                <a:lnTo>
                  <a:pt x="1797675" y="1321393"/>
                </a:lnTo>
                <a:lnTo>
                  <a:pt x="1799262" y="1319126"/>
                </a:lnTo>
                <a:lnTo>
                  <a:pt x="1799715" y="1318106"/>
                </a:lnTo>
                <a:lnTo>
                  <a:pt x="1800055" y="1316519"/>
                </a:lnTo>
                <a:lnTo>
                  <a:pt x="1800055" y="1314706"/>
                </a:lnTo>
                <a:cubicBezTo>
                  <a:pt x="1800055" y="1314706"/>
                  <a:pt x="1799602" y="1314139"/>
                  <a:pt x="1799602" y="1314139"/>
                </a:cubicBezTo>
                <a:lnTo>
                  <a:pt x="1799262" y="1314139"/>
                </a:lnTo>
                <a:cubicBezTo>
                  <a:pt x="1799262" y="1314139"/>
                  <a:pt x="1797788" y="1314819"/>
                  <a:pt x="1797788" y="1314819"/>
                </a:cubicBezTo>
                <a:lnTo>
                  <a:pt x="1795861" y="1316406"/>
                </a:lnTo>
                <a:lnTo>
                  <a:pt x="1794728" y="1316859"/>
                </a:lnTo>
                <a:lnTo>
                  <a:pt x="1793028" y="1316633"/>
                </a:lnTo>
                <a:lnTo>
                  <a:pt x="1792007" y="1316973"/>
                </a:lnTo>
                <a:lnTo>
                  <a:pt x="1789174" y="1319240"/>
                </a:lnTo>
                <a:lnTo>
                  <a:pt x="1787247" y="1318446"/>
                </a:lnTo>
                <a:lnTo>
                  <a:pt x="1785320" y="1318899"/>
                </a:lnTo>
                <a:lnTo>
                  <a:pt x="1784073" y="1320260"/>
                </a:lnTo>
                <a:lnTo>
                  <a:pt x="1782940" y="1320260"/>
                </a:lnTo>
                <a:cubicBezTo>
                  <a:pt x="1782940" y="1320260"/>
                  <a:pt x="1781240" y="1320600"/>
                  <a:pt x="1781240" y="1320600"/>
                </a:cubicBezTo>
                <a:lnTo>
                  <a:pt x="1777839" y="1321960"/>
                </a:lnTo>
                <a:lnTo>
                  <a:pt x="1777612" y="1321960"/>
                </a:lnTo>
                <a:cubicBezTo>
                  <a:pt x="1777612" y="1321960"/>
                  <a:pt x="1778519" y="1321053"/>
                  <a:pt x="1778519" y="1321053"/>
                </a:cubicBezTo>
                <a:lnTo>
                  <a:pt x="1782260" y="1319240"/>
                </a:lnTo>
                <a:lnTo>
                  <a:pt x="1784073" y="1318106"/>
                </a:lnTo>
                <a:lnTo>
                  <a:pt x="1784527" y="1316746"/>
                </a:lnTo>
                <a:lnTo>
                  <a:pt x="1785887" y="1314479"/>
                </a:lnTo>
                <a:lnTo>
                  <a:pt x="1785887" y="1313799"/>
                </a:lnTo>
                <a:cubicBezTo>
                  <a:pt x="1785887" y="1313799"/>
                  <a:pt x="1784300" y="1313345"/>
                  <a:pt x="1784300" y="1313345"/>
                </a:cubicBezTo>
                <a:lnTo>
                  <a:pt x="1782260" y="1313685"/>
                </a:lnTo>
                <a:lnTo>
                  <a:pt x="1780673" y="1313119"/>
                </a:lnTo>
                <a:lnTo>
                  <a:pt x="1780673" y="1312552"/>
                </a:lnTo>
                <a:cubicBezTo>
                  <a:pt x="1780673" y="1312552"/>
                  <a:pt x="1780673" y="1312212"/>
                  <a:pt x="1780673" y="1312212"/>
                </a:cubicBezTo>
                <a:lnTo>
                  <a:pt x="1782146" y="1311419"/>
                </a:lnTo>
                <a:lnTo>
                  <a:pt x="1782940" y="1310625"/>
                </a:lnTo>
                <a:lnTo>
                  <a:pt x="1782940" y="1310172"/>
                </a:lnTo>
                <a:cubicBezTo>
                  <a:pt x="1782940" y="1310172"/>
                  <a:pt x="1780786" y="1310285"/>
                  <a:pt x="1780786" y="1310285"/>
                </a:cubicBezTo>
                <a:lnTo>
                  <a:pt x="1777726" y="1310852"/>
                </a:lnTo>
                <a:lnTo>
                  <a:pt x="1776479" y="1310852"/>
                </a:lnTo>
                <a:cubicBezTo>
                  <a:pt x="1776479" y="1310852"/>
                  <a:pt x="1781806" y="1307905"/>
                  <a:pt x="1781806" y="1307905"/>
                </a:cubicBezTo>
                <a:lnTo>
                  <a:pt x="1782940" y="1306885"/>
                </a:lnTo>
                <a:lnTo>
                  <a:pt x="1783393" y="1306205"/>
                </a:lnTo>
                <a:lnTo>
                  <a:pt x="1783733" y="1304958"/>
                </a:lnTo>
                <a:lnTo>
                  <a:pt x="1784753" y="1303711"/>
                </a:lnTo>
                <a:lnTo>
                  <a:pt x="1786567" y="1302464"/>
                </a:lnTo>
                <a:lnTo>
                  <a:pt x="1788607" y="1300651"/>
                </a:lnTo>
                <a:lnTo>
                  <a:pt x="1788834" y="1299177"/>
                </a:lnTo>
                <a:lnTo>
                  <a:pt x="1788607" y="1297137"/>
                </a:lnTo>
                <a:lnTo>
                  <a:pt x="1787587" y="1295550"/>
                </a:lnTo>
                <a:lnTo>
                  <a:pt x="1784867" y="1293737"/>
                </a:lnTo>
                <a:lnTo>
                  <a:pt x="1782713" y="1292603"/>
                </a:lnTo>
                <a:lnTo>
                  <a:pt x="1780786" y="1292150"/>
                </a:lnTo>
                <a:lnTo>
                  <a:pt x="1774325" y="1292830"/>
                </a:lnTo>
                <a:lnTo>
                  <a:pt x="1773419" y="1292830"/>
                </a:lnTo>
                <a:cubicBezTo>
                  <a:pt x="1773419" y="1292830"/>
                  <a:pt x="1772625" y="1292943"/>
                  <a:pt x="1772625" y="1292943"/>
                </a:cubicBezTo>
                <a:lnTo>
                  <a:pt x="1771945" y="1293623"/>
                </a:lnTo>
                <a:lnTo>
                  <a:pt x="1770698" y="1295437"/>
                </a:lnTo>
                <a:lnTo>
                  <a:pt x="1770358" y="1295097"/>
                </a:lnTo>
                <a:lnTo>
                  <a:pt x="1770358" y="1293396"/>
                </a:lnTo>
                <a:cubicBezTo>
                  <a:pt x="1770358" y="1293396"/>
                  <a:pt x="1770018" y="1291470"/>
                  <a:pt x="1770018" y="1291470"/>
                </a:cubicBezTo>
                <a:lnTo>
                  <a:pt x="1770245" y="1289769"/>
                </a:lnTo>
                <a:lnTo>
                  <a:pt x="1769565" y="1289769"/>
                </a:lnTo>
                <a:cubicBezTo>
                  <a:pt x="1769565" y="1289769"/>
                  <a:pt x="1767978" y="1290903"/>
                  <a:pt x="1767978" y="1290903"/>
                </a:cubicBezTo>
                <a:lnTo>
                  <a:pt x="1766504" y="1292263"/>
                </a:lnTo>
                <a:lnTo>
                  <a:pt x="1765144" y="1293850"/>
                </a:lnTo>
                <a:lnTo>
                  <a:pt x="1763784" y="1294757"/>
                </a:lnTo>
                <a:lnTo>
                  <a:pt x="1762537" y="1295097"/>
                </a:lnTo>
                <a:lnTo>
                  <a:pt x="1761177" y="1295890"/>
                </a:lnTo>
                <a:lnTo>
                  <a:pt x="1759704" y="1297250"/>
                </a:lnTo>
                <a:lnTo>
                  <a:pt x="1759024" y="1297477"/>
                </a:lnTo>
                <a:lnTo>
                  <a:pt x="1759024" y="1296570"/>
                </a:lnTo>
                <a:cubicBezTo>
                  <a:pt x="1759024" y="1296570"/>
                  <a:pt x="1758797" y="1296230"/>
                  <a:pt x="1758797" y="1296230"/>
                </a:cubicBezTo>
                <a:lnTo>
                  <a:pt x="1758004" y="1296457"/>
                </a:lnTo>
                <a:lnTo>
                  <a:pt x="1755737" y="1297930"/>
                </a:lnTo>
                <a:lnTo>
                  <a:pt x="1754377" y="1299177"/>
                </a:lnTo>
                <a:lnTo>
                  <a:pt x="1754150" y="1299744"/>
                </a:lnTo>
                <a:lnTo>
                  <a:pt x="1754150" y="1300877"/>
                </a:lnTo>
                <a:cubicBezTo>
                  <a:pt x="1754150" y="1300877"/>
                  <a:pt x="1754150" y="1301331"/>
                  <a:pt x="1754150" y="1301331"/>
                </a:cubicBezTo>
                <a:lnTo>
                  <a:pt x="1752450" y="1302578"/>
                </a:lnTo>
                <a:lnTo>
                  <a:pt x="1752109" y="1302578"/>
                </a:lnTo>
                <a:cubicBezTo>
                  <a:pt x="1752109" y="1302578"/>
                  <a:pt x="1752563" y="1301217"/>
                  <a:pt x="1752563" y="1301217"/>
                </a:cubicBezTo>
                <a:lnTo>
                  <a:pt x="1752336" y="1299971"/>
                </a:lnTo>
                <a:lnTo>
                  <a:pt x="1754036" y="1297137"/>
                </a:lnTo>
                <a:lnTo>
                  <a:pt x="1754717" y="1295210"/>
                </a:lnTo>
                <a:lnTo>
                  <a:pt x="1755170" y="1293056"/>
                </a:lnTo>
                <a:lnTo>
                  <a:pt x="1755170" y="1290903"/>
                </a:lnTo>
                <a:cubicBezTo>
                  <a:pt x="1755170" y="1290903"/>
                  <a:pt x="1754603" y="1290109"/>
                  <a:pt x="1754603" y="1290109"/>
                </a:cubicBezTo>
                <a:lnTo>
                  <a:pt x="1753810" y="1289656"/>
                </a:lnTo>
                <a:lnTo>
                  <a:pt x="1753470" y="1289996"/>
                </a:lnTo>
                <a:lnTo>
                  <a:pt x="1753470" y="1292830"/>
                </a:lnTo>
                <a:cubicBezTo>
                  <a:pt x="1753470" y="1292830"/>
                  <a:pt x="1753356" y="1293396"/>
                  <a:pt x="1753356" y="1293396"/>
                </a:cubicBezTo>
                <a:lnTo>
                  <a:pt x="1752223" y="1293963"/>
                </a:lnTo>
                <a:lnTo>
                  <a:pt x="1751996" y="1293737"/>
                </a:lnTo>
                <a:lnTo>
                  <a:pt x="1751996" y="1292150"/>
                </a:lnTo>
                <a:cubicBezTo>
                  <a:pt x="1751996" y="1292150"/>
                  <a:pt x="1751543" y="1291130"/>
                  <a:pt x="1751543" y="1291130"/>
                </a:cubicBezTo>
                <a:lnTo>
                  <a:pt x="1751543" y="1290676"/>
                </a:lnTo>
                <a:cubicBezTo>
                  <a:pt x="1751543" y="1290676"/>
                  <a:pt x="1749276" y="1291470"/>
                  <a:pt x="1749276" y="1291470"/>
                </a:cubicBezTo>
                <a:lnTo>
                  <a:pt x="1745422" y="1292263"/>
                </a:lnTo>
                <a:lnTo>
                  <a:pt x="1742588" y="1289996"/>
                </a:lnTo>
                <a:lnTo>
                  <a:pt x="1737941" y="1291696"/>
                </a:lnTo>
                <a:lnTo>
                  <a:pt x="1737035" y="1291696"/>
                </a:lnTo>
                <a:cubicBezTo>
                  <a:pt x="1737035" y="1291696"/>
                  <a:pt x="1741002" y="1288183"/>
                  <a:pt x="1741002" y="1288183"/>
                </a:cubicBezTo>
                <a:lnTo>
                  <a:pt x="1741228" y="1286256"/>
                </a:lnTo>
                <a:lnTo>
                  <a:pt x="1741455" y="1285576"/>
                </a:lnTo>
                <a:lnTo>
                  <a:pt x="1740775" y="1285236"/>
                </a:lnTo>
                <a:lnTo>
                  <a:pt x="1739188" y="1285236"/>
                </a:lnTo>
                <a:cubicBezTo>
                  <a:pt x="1739188" y="1285236"/>
                  <a:pt x="1737715" y="1285916"/>
                  <a:pt x="1737715" y="1285916"/>
                </a:cubicBezTo>
                <a:lnTo>
                  <a:pt x="1736241" y="1286936"/>
                </a:lnTo>
                <a:lnTo>
                  <a:pt x="1735901" y="1286936"/>
                </a:lnTo>
                <a:cubicBezTo>
                  <a:pt x="1735901" y="1286936"/>
                  <a:pt x="1737941" y="1284555"/>
                  <a:pt x="1737941" y="1284555"/>
                </a:cubicBezTo>
                <a:lnTo>
                  <a:pt x="1744515" y="1281042"/>
                </a:lnTo>
                <a:lnTo>
                  <a:pt x="1747236" y="1279228"/>
                </a:lnTo>
                <a:lnTo>
                  <a:pt x="1748369" y="1277981"/>
                </a:lnTo>
                <a:lnTo>
                  <a:pt x="1748822" y="1276621"/>
                </a:lnTo>
                <a:lnTo>
                  <a:pt x="1748256" y="1276168"/>
                </a:lnTo>
                <a:lnTo>
                  <a:pt x="1745309" y="1277075"/>
                </a:lnTo>
                <a:lnTo>
                  <a:pt x="1743495" y="1277301"/>
                </a:lnTo>
                <a:lnTo>
                  <a:pt x="1741228" y="1275828"/>
                </a:lnTo>
                <a:lnTo>
                  <a:pt x="1740095" y="1275828"/>
                </a:lnTo>
                <a:cubicBezTo>
                  <a:pt x="1740095" y="1275828"/>
                  <a:pt x="1737035" y="1276735"/>
                  <a:pt x="1737035" y="1276735"/>
                </a:cubicBezTo>
                <a:lnTo>
                  <a:pt x="1735221" y="1277981"/>
                </a:lnTo>
                <a:lnTo>
                  <a:pt x="1735221" y="1277528"/>
                </a:lnTo>
                <a:cubicBezTo>
                  <a:pt x="1735221" y="1277528"/>
                  <a:pt x="1735901" y="1275828"/>
                  <a:pt x="1735901" y="1275828"/>
                </a:cubicBezTo>
                <a:lnTo>
                  <a:pt x="1735901" y="1274468"/>
                </a:lnTo>
                <a:cubicBezTo>
                  <a:pt x="1735901" y="1274468"/>
                  <a:pt x="1735448" y="1273334"/>
                  <a:pt x="1735448" y="1273334"/>
                </a:cubicBezTo>
                <a:lnTo>
                  <a:pt x="1734767" y="1272881"/>
                </a:lnTo>
                <a:lnTo>
                  <a:pt x="1733407" y="1273561"/>
                </a:lnTo>
                <a:lnTo>
                  <a:pt x="1731934" y="1275714"/>
                </a:lnTo>
                <a:lnTo>
                  <a:pt x="1730800" y="1277981"/>
                </a:lnTo>
                <a:lnTo>
                  <a:pt x="1729780" y="1279001"/>
                </a:lnTo>
                <a:lnTo>
                  <a:pt x="1728307" y="1279795"/>
                </a:lnTo>
                <a:lnTo>
                  <a:pt x="1726040" y="1282175"/>
                </a:lnTo>
                <a:lnTo>
                  <a:pt x="1723093" y="1286029"/>
                </a:lnTo>
                <a:lnTo>
                  <a:pt x="1721733" y="1287162"/>
                </a:lnTo>
                <a:lnTo>
                  <a:pt x="1722073" y="1285462"/>
                </a:lnTo>
                <a:lnTo>
                  <a:pt x="1722073" y="1284442"/>
                </a:lnTo>
                <a:cubicBezTo>
                  <a:pt x="1722073" y="1284442"/>
                  <a:pt x="1721619" y="1283989"/>
                  <a:pt x="1721619" y="1283989"/>
                </a:cubicBezTo>
                <a:lnTo>
                  <a:pt x="1721166" y="1282855"/>
                </a:lnTo>
                <a:lnTo>
                  <a:pt x="1721393" y="1282175"/>
                </a:lnTo>
                <a:lnTo>
                  <a:pt x="1722413" y="1280815"/>
                </a:lnTo>
                <a:lnTo>
                  <a:pt x="1723093" y="1279455"/>
                </a:lnTo>
                <a:lnTo>
                  <a:pt x="1723093" y="1278775"/>
                </a:lnTo>
                <a:cubicBezTo>
                  <a:pt x="1723093" y="1278775"/>
                  <a:pt x="1723093" y="1277075"/>
                  <a:pt x="1723093" y="1277075"/>
                </a:cubicBezTo>
                <a:lnTo>
                  <a:pt x="1723433" y="1275941"/>
                </a:lnTo>
                <a:lnTo>
                  <a:pt x="1724226" y="1274468"/>
                </a:lnTo>
                <a:lnTo>
                  <a:pt x="1727400" y="1270274"/>
                </a:lnTo>
                <a:lnTo>
                  <a:pt x="1728534" y="1268460"/>
                </a:lnTo>
                <a:lnTo>
                  <a:pt x="1729100" y="1266193"/>
                </a:lnTo>
                <a:lnTo>
                  <a:pt x="1729100" y="1265287"/>
                </a:lnTo>
                <a:cubicBezTo>
                  <a:pt x="1729100" y="1265287"/>
                  <a:pt x="1730574" y="1264266"/>
                  <a:pt x="1730574" y="1264266"/>
                </a:cubicBezTo>
                <a:lnTo>
                  <a:pt x="1734427" y="1259393"/>
                </a:lnTo>
                <a:lnTo>
                  <a:pt x="1735674" y="1257466"/>
                </a:lnTo>
                <a:lnTo>
                  <a:pt x="1736014" y="1255085"/>
                </a:lnTo>
                <a:lnTo>
                  <a:pt x="1736354" y="1254292"/>
                </a:lnTo>
                <a:lnTo>
                  <a:pt x="1736921" y="1253612"/>
                </a:lnTo>
                <a:lnTo>
                  <a:pt x="1739301" y="1251912"/>
                </a:lnTo>
                <a:lnTo>
                  <a:pt x="1741115" y="1249871"/>
                </a:lnTo>
                <a:lnTo>
                  <a:pt x="1742588" y="1246244"/>
                </a:lnTo>
                <a:lnTo>
                  <a:pt x="1742928" y="1244658"/>
                </a:lnTo>
                <a:lnTo>
                  <a:pt x="1742928" y="1243411"/>
                </a:lnTo>
                <a:cubicBezTo>
                  <a:pt x="1742928" y="1243411"/>
                  <a:pt x="1742702" y="1242391"/>
                  <a:pt x="1742702" y="1242391"/>
                </a:cubicBezTo>
                <a:lnTo>
                  <a:pt x="1742248" y="1241710"/>
                </a:lnTo>
                <a:lnTo>
                  <a:pt x="1741682" y="1241257"/>
                </a:lnTo>
                <a:lnTo>
                  <a:pt x="1741002" y="1241257"/>
                </a:lnTo>
                <a:cubicBezTo>
                  <a:pt x="1741002" y="1241257"/>
                  <a:pt x="1739188" y="1241710"/>
                  <a:pt x="1739188" y="1241710"/>
                </a:cubicBezTo>
                <a:lnTo>
                  <a:pt x="1738395" y="1241484"/>
                </a:lnTo>
                <a:lnTo>
                  <a:pt x="1737715" y="1240690"/>
                </a:lnTo>
                <a:lnTo>
                  <a:pt x="1737488" y="1239670"/>
                </a:lnTo>
                <a:lnTo>
                  <a:pt x="1737715" y="1237743"/>
                </a:lnTo>
                <a:lnTo>
                  <a:pt x="1739528" y="1237290"/>
                </a:lnTo>
                <a:lnTo>
                  <a:pt x="1743835" y="1236837"/>
                </a:lnTo>
                <a:lnTo>
                  <a:pt x="1745876" y="1236383"/>
                </a:lnTo>
                <a:lnTo>
                  <a:pt x="1746896" y="1235930"/>
                </a:lnTo>
                <a:lnTo>
                  <a:pt x="1747916" y="1234570"/>
                </a:lnTo>
                <a:lnTo>
                  <a:pt x="1749389" y="1231623"/>
                </a:lnTo>
                <a:lnTo>
                  <a:pt x="1749389" y="1230829"/>
                </a:lnTo>
                <a:cubicBezTo>
                  <a:pt x="1749389" y="1230829"/>
                  <a:pt x="1748596" y="1230036"/>
                  <a:pt x="1748596" y="1230036"/>
                </a:cubicBezTo>
                <a:lnTo>
                  <a:pt x="1748029" y="1229809"/>
                </a:lnTo>
                <a:lnTo>
                  <a:pt x="1745082" y="1230376"/>
                </a:lnTo>
                <a:lnTo>
                  <a:pt x="1744402" y="1230943"/>
                </a:lnTo>
                <a:lnTo>
                  <a:pt x="1745195" y="1232303"/>
                </a:lnTo>
                <a:lnTo>
                  <a:pt x="1744515" y="1233436"/>
                </a:lnTo>
                <a:lnTo>
                  <a:pt x="1740888" y="1232303"/>
                </a:lnTo>
                <a:lnTo>
                  <a:pt x="1740095" y="1230716"/>
                </a:lnTo>
                <a:lnTo>
                  <a:pt x="1737601" y="1230716"/>
                </a:lnTo>
                <a:cubicBezTo>
                  <a:pt x="1737601" y="1230716"/>
                  <a:pt x="1733861" y="1232869"/>
                  <a:pt x="1733861" y="1232869"/>
                </a:cubicBezTo>
                <a:lnTo>
                  <a:pt x="1727513" y="1235476"/>
                </a:lnTo>
                <a:lnTo>
                  <a:pt x="1725473" y="1236497"/>
                </a:lnTo>
                <a:lnTo>
                  <a:pt x="1724226" y="1237403"/>
                </a:lnTo>
                <a:lnTo>
                  <a:pt x="1722866" y="1239104"/>
                </a:lnTo>
                <a:lnTo>
                  <a:pt x="1721733" y="1242957"/>
                </a:lnTo>
                <a:lnTo>
                  <a:pt x="1721279" y="1243524"/>
                </a:lnTo>
                <a:lnTo>
                  <a:pt x="1718219" y="1246358"/>
                </a:lnTo>
                <a:lnTo>
                  <a:pt x="1716972" y="1246811"/>
                </a:lnTo>
                <a:lnTo>
                  <a:pt x="1716972" y="1247264"/>
                </a:lnTo>
                <a:cubicBezTo>
                  <a:pt x="1716972" y="1247264"/>
                  <a:pt x="1717425" y="1248058"/>
                  <a:pt x="1717425" y="1248058"/>
                </a:cubicBezTo>
                <a:lnTo>
                  <a:pt x="1717425" y="1248851"/>
                </a:lnTo>
                <a:cubicBezTo>
                  <a:pt x="1717425" y="1248851"/>
                  <a:pt x="1716632" y="1251232"/>
                  <a:pt x="1716632" y="1251232"/>
                </a:cubicBezTo>
                <a:lnTo>
                  <a:pt x="1715045" y="1253272"/>
                </a:lnTo>
                <a:lnTo>
                  <a:pt x="1712778" y="1254519"/>
                </a:lnTo>
                <a:lnTo>
                  <a:pt x="1712098" y="1255085"/>
                </a:lnTo>
                <a:lnTo>
                  <a:pt x="1711645" y="1255879"/>
                </a:lnTo>
                <a:lnTo>
                  <a:pt x="1711645" y="1256559"/>
                </a:lnTo>
                <a:cubicBezTo>
                  <a:pt x="1711645" y="1256559"/>
                  <a:pt x="1712325" y="1257239"/>
                  <a:pt x="1712325" y="1257239"/>
                </a:cubicBezTo>
                <a:lnTo>
                  <a:pt x="1714025" y="1258259"/>
                </a:lnTo>
                <a:lnTo>
                  <a:pt x="1712892" y="1258486"/>
                </a:lnTo>
                <a:lnTo>
                  <a:pt x="1710965" y="1258486"/>
                </a:lnTo>
                <a:cubicBezTo>
                  <a:pt x="1710965" y="1258486"/>
                  <a:pt x="1710398" y="1259052"/>
                  <a:pt x="1710398" y="1259052"/>
                </a:cubicBezTo>
                <a:lnTo>
                  <a:pt x="1708924" y="1261319"/>
                </a:lnTo>
                <a:lnTo>
                  <a:pt x="1708244" y="1262566"/>
                </a:lnTo>
                <a:lnTo>
                  <a:pt x="1705297" y="1270160"/>
                </a:lnTo>
                <a:lnTo>
                  <a:pt x="1703144" y="1275148"/>
                </a:lnTo>
                <a:lnTo>
                  <a:pt x="1698723" y="1284442"/>
                </a:lnTo>
                <a:lnTo>
                  <a:pt x="1698723" y="1285349"/>
                </a:lnTo>
                <a:cubicBezTo>
                  <a:pt x="1698723" y="1285349"/>
                  <a:pt x="1699290" y="1287276"/>
                  <a:pt x="1699290" y="1287276"/>
                </a:cubicBezTo>
                <a:lnTo>
                  <a:pt x="1701330" y="1289883"/>
                </a:lnTo>
                <a:lnTo>
                  <a:pt x="1701330" y="1290450"/>
                </a:lnTo>
                <a:cubicBezTo>
                  <a:pt x="1701330" y="1290450"/>
                  <a:pt x="1700197" y="1290903"/>
                  <a:pt x="1700197" y="1290903"/>
                </a:cubicBezTo>
                <a:lnTo>
                  <a:pt x="1698043" y="1289203"/>
                </a:lnTo>
                <a:lnTo>
                  <a:pt x="1696910" y="1288863"/>
                </a:lnTo>
                <a:lnTo>
                  <a:pt x="1694983" y="1290109"/>
                </a:lnTo>
                <a:lnTo>
                  <a:pt x="1693396" y="1291923"/>
                </a:lnTo>
                <a:lnTo>
                  <a:pt x="1692716" y="1293283"/>
                </a:lnTo>
                <a:lnTo>
                  <a:pt x="1692716" y="1295663"/>
                </a:lnTo>
                <a:cubicBezTo>
                  <a:pt x="1692716" y="1295663"/>
                  <a:pt x="1693169" y="1297024"/>
                  <a:pt x="1693169" y="1297024"/>
                </a:cubicBezTo>
                <a:lnTo>
                  <a:pt x="1695096" y="1297817"/>
                </a:lnTo>
                <a:lnTo>
                  <a:pt x="1697477" y="1297817"/>
                </a:lnTo>
                <a:cubicBezTo>
                  <a:pt x="1697477" y="1297817"/>
                  <a:pt x="1697250" y="1298384"/>
                  <a:pt x="1697250" y="1298384"/>
                </a:cubicBezTo>
                <a:lnTo>
                  <a:pt x="1696003" y="1299177"/>
                </a:lnTo>
                <a:lnTo>
                  <a:pt x="1694983" y="1302124"/>
                </a:lnTo>
                <a:lnTo>
                  <a:pt x="1695323" y="1303031"/>
                </a:lnTo>
                <a:lnTo>
                  <a:pt x="1696116" y="1304051"/>
                </a:lnTo>
                <a:lnTo>
                  <a:pt x="1697137" y="1304618"/>
                </a:lnTo>
                <a:lnTo>
                  <a:pt x="1696796" y="1304844"/>
                </a:lnTo>
                <a:lnTo>
                  <a:pt x="1695890" y="1304618"/>
                </a:lnTo>
                <a:lnTo>
                  <a:pt x="1693056" y="1302464"/>
                </a:lnTo>
                <a:lnTo>
                  <a:pt x="1690336" y="1301897"/>
                </a:lnTo>
                <a:lnTo>
                  <a:pt x="1689542" y="1301444"/>
                </a:lnTo>
                <a:lnTo>
                  <a:pt x="1688636" y="1301784"/>
                </a:lnTo>
                <a:lnTo>
                  <a:pt x="1686822" y="1304051"/>
                </a:lnTo>
                <a:lnTo>
                  <a:pt x="1685802" y="1307111"/>
                </a:lnTo>
                <a:lnTo>
                  <a:pt x="1683875" y="1311305"/>
                </a:lnTo>
                <a:lnTo>
                  <a:pt x="1682968" y="1314932"/>
                </a:lnTo>
                <a:lnTo>
                  <a:pt x="1682401" y="1315612"/>
                </a:lnTo>
                <a:lnTo>
                  <a:pt x="1679795" y="1315386"/>
                </a:lnTo>
                <a:lnTo>
                  <a:pt x="1679114" y="1314932"/>
                </a:lnTo>
                <a:lnTo>
                  <a:pt x="1678548" y="1314139"/>
                </a:lnTo>
                <a:lnTo>
                  <a:pt x="1678888" y="1313005"/>
                </a:lnTo>
                <a:lnTo>
                  <a:pt x="1680248" y="1311419"/>
                </a:lnTo>
                <a:lnTo>
                  <a:pt x="1679795" y="1311419"/>
                </a:lnTo>
                <a:cubicBezTo>
                  <a:pt x="1679795" y="1311419"/>
                  <a:pt x="1675261" y="1314819"/>
                  <a:pt x="1675261" y="1314819"/>
                </a:cubicBezTo>
                <a:lnTo>
                  <a:pt x="1673107" y="1316746"/>
                </a:lnTo>
                <a:lnTo>
                  <a:pt x="1673107" y="1317766"/>
                </a:lnTo>
                <a:lnTo>
                  <a:pt x="1677641" y="1317766"/>
                </a:lnTo>
                <a:lnTo>
                  <a:pt x="1682175" y="1317199"/>
                </a:lnTo>
                <a:lnTo>
                  <a:pt x="1684555" y="1317426"/>
                </a:lnTo>
                <a:lnTo>
                  <a:pt x="1686935" y="1317993"/>
                </a:lnTo>
                <a:lnTo>
                  <a:pt x="1690222" y="1317766"/>
                </a:lnTo>
                <a:lnTo>
                  <a:pt x="1690222" y="1317993"/>
                </a:lnTo>
                <a:cubicBezTo>
                  <a:pt x="1690222" y="1317993"/>
                  <a:pt x="1686709" y="1320033"/>
                  <a:pt x="1686709" y="1320033"/>
                </a:cubicBezTo>
                <a:lnTo>
                  <a:pt x="1684668" y="1320940"/>
                </a:lnTo>
                <a:lnTo>
                  <a:pt x="1682515" y="1323320"/>
                </a:lnTo>
                <a:lnTo>
                  <a:pt x="1677414" y="1327967"/>
                </a:lnTo>
                <a:lnTo>
                  <a:pt x="1671067" y="1332614"/>
                </a:lnTo>
                <a:lnTo>
                  <a:pt x="1669707" y="1334315"/>
                </a:lnTo>
                <a:lnTo>
                  <a:pt x="1669253" y="1335561"/>
                </a:lnTo>
                <a:lnTo>
                  <a:pt x="1669253" y="1336241"/>
                </a:lnTo>
                <a:cubicBezTo>
                  <a:pt x="1669253" y="1336241"/>
                  <a:pt x="1670047" y="1339869"/>
                  <a:pt x="1670047" y="1339869"/>
                </a:cubicBezTo>
                <a:lnTo>
                  <a:pt x="1671294" y="1342702"/>
                </a:lnTo>
                <a:lnTo>
                  <a:pt x="1672087" y="1343609"/>
                </a:lnTo>
                <a:lnTo>
                  <a:pt x="1674127" y="1344516"/>
                </a:lnTo>
                <a:lnTo>
                  <a:pt x="1677754" y="1344289"/>
                </a:lnTo>
                <a:lnTo>
                  <a:pt x="1684442" y="1343042"/>
                </a:lnTo>
                <a:lnTo>
                  <a:pt x="1686595" y="1342362"/>
                </a:lnTo>
                <a:lnTo>
                  <a:pt x="1688296" y="1341455"/>
                </a:lnTo>
                <a:lnTo>
                  <a:pt x="1690109" y="1340095"/>
                </a:lnTo>
                <a:lnTo>
                  <a:pt x="1690336" y="1340435"/>
                </a:lnTo>
                <a:lnTo>
                  <a:pt x="1690336" y="1341682"/>
                </a:lnTo>
                <a:cubicBezTo>
                  <a:pt x="1690336" y="1341682"/>
                  <a:pt x="1692149" y="1341909"/>
                  <a:pt x="1692149" y="1341909"/>
                </a:cubicBezTo>
                <a:lnTo>
                  <a:pt x="1698610" y="1341909"/>
                </a:lnTo>
                <a:cubicBezTo>
                  <a:pt x="1698610" y="1341909"/>
                  <a:pt x="1699403" y="1342135"/>
                  <a:pt x="1699403" y="1342135"/>
                </a:cubicBezTo>
                <a:lnTo>
                  <a:pt x="1703937" y="1343156"/>
                </a:lnTo>
                <a:lnTo>
                  <a:pt x="1707791" y="1343156"/>
                </a:lnTo>
                <a:cubicBezTo>
                  <a:pt x="1707791" y="1343156"/>
                  <a:pt x="1718446" y="1344629"/>
                  <a:pt x="1718446" y="1344629"/>
                </a:cubicBezTo>
                <a:lnTo>
                  <a:pt x="1722073" y="1344856"/>
                </a:lnTo>
                <a:lnTo>
                  <a:pt x="1723093" y="1344062"/>
                </a:lnTo>
                <a:lnTo>
                  <a:pt x="1728420" y="1343382"/>
                </a:lnTo>
                <a:lnTo>
                  <a:pt x="1731140" y="1342362"/>
                </a:lnTo>
                <a:lnTo>
                  <a:pt x="1732387" y="1342362"/>
                </a:lnTo>
                <a:cubicBezTo>
                  <a:pt x="1732387" y="1342362"/>
                  <a:pt x="1733294" y="1341909"/>
                  <a:pt x="1733294" y="1341909"/>
                </a:cubicBezTo>
                <a:lnTo>
                  <a:pt x="1734767" y="1339075"/>
                </a:lnTo>
                <a:lnTo>
                  <a:pt x="1735334" y="1338622"/>
                </a:lnTo>
                <a:lnTo>
                  <a:pt x="1736014" y="1339075"/>
                </a:lnTo>
                <a:lnTo>
                  <a:pt x="1737488" y="1339302"/>
                </a:lnTo>
                <a:lnTo>
                  <a:pt x="1739528" y="1338508"/>
                </a:lnTo>
                <a:lnTo>
                  <a:pt x="1740775" y="1337715"/>
                </a:lnTo>
                <a:lnTo>
                  <a:pt x="1741002" y="1338622"/>
                </a:lnTo>
                <a:lnTo>
                  <a:pt x="1740548" y="1344062"/>
                </a:lnTo>
                <a:lnTo>
                  <a:pt x="1736128" y="1345989"/>
                </a:lnTo>
                <a:lnTo>
                  <a:pt x="1735221" y="1346556"/>
                </a:lnTo>
                <a:lnTo>
                  <a:pt x="1736128" y="1346556"/>
                </a:lnTo>
                <a:cubicBezTo>
                  <a:pt x="1736128" y="1346556"/>
                  <a:pt x="1740662" y="1345763"/>
                  <a:pt x="1740662" y="1345763"/>
                </a:cubicBezTo>
                <a:lnTo>
                  <a:pt x="1741682" y="1346103"/>
                </a:lnTo>
                <a:lnTo>
                  <a:pt x="1742475" y="1346556"/>
                </a:lnTo>
                <a:lnTo>
                  <a:pt x="1746556" y="1347463"/>
                </a:lnTo>
                <a:lnTo>
                  <a:pt x="1748142" y="1347236"/>
                </a:lnTo>
                <a:lnTo>
                  <a:pt x="1748936" y="1347009"/>
                </a:lnTo>
                <a:lnTo>
                  <a:pt x="1749503" y="1346556"/>
                </a:lnTo>
                <a:lnTo>
                  <a:pt x="1749956" y="1345196"/>
                </a:lnTo>
                <a:lnTo>
                  <a:pt x="1750409" y="1342589"/>
                </a:lnTo>
                <a:lnTo>
                  <a:pt x="1750863" y="1342135"/>
                </a:lnTo>
                <a:lnTo>
                  <a:pt x="1754377" y="1342475"/>
                </a:lnTo>
                <a:lnTo>
                  <a:pt x="1756870" y="1342249"/>
                </a:lnTo>
                <a:lnTo>
                  <a:pt x="1757663" y="1342929"/>
                </a:lnTo>
                <a:lnTo>
                  <a:pt x="1759477" y="1343269"/>
                </a:lnTo>
                <a:lnTo>
                  <a:pt x="1760610" y="1343042"/>
                </a:lnTo>
                <a:lnTo>
                  <a:pt x="1762764" y="1342022"/>
                </a:lnTo>
                <a:lnTo>
                  <a:pt x="1762537" y="1342702"/>
                </a:lnTo>
                <a:lnTo>
                  <a:pt x="1761064" y="1344629"/>
                </a:lnTo>
                <a:lnTo>
                  <a:pt x="1758910" y="1346103"/>
                </a:lnTo>
                <a:lnTo>
                  <a:pt x="1754490" y="1348029"/>
                </a:lnTo>
                <a:lnTo>
                  <a:pt x="1750976" y="1353357"/>
                </a:lnTo>
                <a:lnTo>
                  <a:pt x="1750183" y="1354377"/>
                </a:lnTo>
                <a:lnTo>
                  <a:pt x="1748369" y="1356077"/>
                </a:lnTo>
                <a:lnTo>
                  <a:pt x="1745989" y="1357211"/>
                </a:lnTo>
                <a:lnTo>
                  <a:pt x="1742702" y="1358004"/>
                </a:lnTo>
                <a:lnTo>
                  <a:pt x="1741342" y="1358571"/>
                </a:lnTo>
                <a:lnTo>
                  <a:pt x="1739641" y="1360044"/>
                </a:lnTo>
                <a:lnTo>
                  <a:pt x="1738961" y="1361291"/>
                </a:lnTo>
                <a:lnTo>
                  <a:pt x="1738961" y="1361744"/>
                </a:lnTo>
                <a:cubicBezTo>
                  <a:pt x="1738961" y="1361744"/>
                  <a:pt x="1738961" y="1362538"/>
                  <a:pt x="1738961" y="1362538"/>
                </a:cubicBezTo>
                <a:lnTo>
                  <a:pt x="1740435" y="1363671"/>
                </a:lnTo>
                <a:lnTo>
                  <a:pt x="1741115" y="1364011"/>
                </a:lnTo>
                <a:lnTo>
                  <a:pt x="1742248" y="1364238"/>
                </a:lnTo>
                <a:lnTo>
                  <a:pt x="1745082" y="1363898"/>
                </a:lnTo>
                <a:lnTo>
                  <a:pt x="1747576" y="1362991"/>
                </a:lnTo>
                <a:lnTo>
                  <a:pt x="1748596" y="1362991"/>
                </a:lnTo>
                <a:cubicBezTo>
                  <a:pt x="1748596" y="1362991"/>
                  <a:pt x="1750183" y="1363445"/>
                  <a:pt x="1750183" y="1363445"/>
                </a:cubicBezTo>
                <a:lnTo>
                  <a:pt x="1751883" y="1363218"/>
                </a:lnTo>
                <a:lnTo>
                  <a:pt x="1753130" y="1362198"/>
                </a:lnTo>
                <a:lnTo>
                  <a:pt x="1755510" y="1359251"/>
                </a:lnTo>
                <a:lnTo>
                  <a:pt x="1756303" y="1357664"/>
                </a:lnTo>
                <a:lnTo>
                  <a:pt x="1756530" y="1355737"/>
                </a:lnTo>
                <a:lnTo>
                  <a:pt x="1761291" y="1349843"/>
                </a:lnTo>
                <a:lnTo>
                  <a:pt x="1762424" y="1349503"/>
                </a:lnTo>
                <a:lnTo>
                  <a:pt x="1763558" y="1349503"/>
                </a:lnTo>
                <a:cubicBezTo>
                  <a:pt x="1763558" y="1349503"/>
                  <a:pt x="1765484" y="1349276"/>
                  <a:pt x="1765484" y="1349276"/>
                </a:cubicBezTo>
                <a:lnTo>
                  <a:pt x="1767071" y="1347916"/>
                </a:lnTo>
                <a:lnTo>
                  <a:pt x="1769111" y="1345423"/>
                </a:lnTo>
                <a:lnTo>
                  <a:pt x="1769338" y="1345763"/>
                </a:lnTo>
                <a:lnTo>
                  <a:pt x="1767751" y="1348823"/>
                </a:lnTo>
                <a:lnTo>
                  <a:pt x="1767298" y="1350183"/>
                </a:lnTo>
                <a:lnTo>
                  <a:pt x="1768771" y="1349390"/>
                </a:lnTo>
                <a:lnTo>
                  <a:pt x="1769452" y="1348710"/>
                </a:lnTo>
                <a:lnTo>
                  <a:pt x="1769905" y="1347689"/>
                </a:lnTo>
                <a:lnTo>
                  <a:pt x="1770472" y="1345082"/>
                </a:lnTo>
                <a:lnTo>
                  <a:pt x="1773985" y="1339075"/>
                </a:lnTo>
                <a:lnTo>
                  <a:pt x="1774325" y="1336922"/>
                </a:lnTo>
                <a:lnTo>
                  <a:pt x="1774892" y="1336582"/>
                </a:lnTo>
                <a:lnTo>
                  <a:pt x="1777839" y="1338055"/>
                </a:lnTo>
                <a:lnTo>
                  <a:pt x="1779086" y="1339415"/>
                </a:lnTo>
                <a:lnTo>
                  <a:pt x="1780106" y="1342589"/>
                </a:lnTo>
                <a:lnTo>
                  <a:pt x="1780900" y="1346329"/>
                </a:lnTo>
                <a:lnTo>
                  <a:pt x="1781353" y="1347576"/>
                </a:lnTo>
                <a:lnTo>
                  <a:pt x="1781920" y="1348256"/>
                </a:lnTo>
                <a:lnTo>
                  <a:pt x="1781466" y="1349730"/>
                </a:lnTo>
                <a:lnTo>
                  <a:pt x="1779426" y="1353243"/>
                </a:lnTo>
                <a:lnTo>
                  <a:pt x="1776932" y="1358117"/>
                </a:lnTo>
                <a:lnTo>
                  <a:pt x="1775686" y="1361404"/>
                </a:lnTo>
                <a:lnTo>
                  <a:pt x="1775346" y="1362765"/>
                </a:lnTo>
                <a:lnTo>
                  <a:pt x="1775346" y="1363785"/>
                </a:lnTo>
                <a:cubicBezTo>
                  <a:pt x="1775346" y="1363785"/>
                  <a:pt x="1776139" y="1364918"/>
                  <a:pt x="1776139" y="1364918"/>
                </a:cubicBezTo>
                <a:lnTo>
                  <a:pt x="1776706" y="1365258"/>
                </a:lnTo>
                <a:lnTo>
                  <a:pt x="1777272" y="1365258"/>
                </a:lnTo>
                <a:cubicBezTo>
                  <a:pt x="1777272" y="1365258"/>
                  <a:pt x="1778633" y="1364805"/>
                  <a:pt x="1778633" y="1364805"/>
                </a:cubicBezTo>
                <a:lnTo>
                  <a:pt x="1781693" y="1362084"/>
                </a:lnTo>
                <a:lnTo>
                  <a:pt x="1783393" y="1360044"/>
                </a:lnTo>
                <a:lnTo>
                  <a:pt x="1784980" y="1357777"/>
                </a:lnTo>
                <a:lnTo>
                  <a:pt x="1786227" y="1356530"/>
                </a:lnTo>
                <a:lnTo>
                  <a:pt x="1787020" y="1356304"/>
                </a:lnTo>
                <a:lnTo>
                  <a:pt x="1787360" y="1356644"/>
                </a:lnTo>
                <a:lnTo>
                  <a:pt x="1787360" y="1357551"/>
                </a:lnTo>
                <a:cubicBezTo>
                  <a:pt x="1787360" y="1357551"/>
                  <a:pt x="1786680" y="1360044"/>
                  <a:pt x="1786680" y="1360044"/>
                </a:cubicBezTo>
                <a:lnTo>
                  <a:pt x="1787360" y="1361518"/>
                </a:lnTo>
                <a:lnTo>
                  <a:pt x="1787134" y="1363445"/>
                </a:lnTo>
                <a:lnTo>
                  <a:pt x="1786680" y="1369225"/>
                </a:lnTo>
                <a:lnTo>
                  <a:pt x="1787247" y="1370359"/>
                </a:lnTo>
                <a:lnTo>
                  <a:pt x="1787700" y="1370699"/>
                </a:lnTo>
                <a:lnTo>
                  <a:pt x="1788380" y="1370699"/>
                </a:lnTo>
                <a:cubicBezTo>
                  <a:pt x="1788380" y="1370699"/>
                  <a:pt x="1791554" y="1368432"/>
                  <a:pt x="1791554" y="1368432"/>
                </a:cubicBezTo>
                <a:lnTo>
                  <a:pt x="1792801" y="1368205"/>
                </a:lnTo>
                <a:lnTo>
                  <a:pt x="1793481" y="1368205"/>
                </a:lnTo>
                <a:cubicBezTo>
                  <a:pt x="1793481" y="1368205"/>
                  <a:pt x="1794274" y="1368772"/>
                  <a:pt x="1794274" y="1368772"/>
                </a:cubicBezTo>
                <a:lnTo>
                  <a:pt x="1795068" y="1369792"/>
                </a:lnTo>
                <a:lnTo>
                  <a:pt x="1795975" y="1370132"/>
                </a:lnTo>
                <a:lnTo>
                  <a:pt x="1796995" y="1369905"/>
                </a:lnTo>
                <a:lnTo>
                  <a:pt x="1797902" y="1369225"/>
                </a:lnTo>
                <a:lnTo>
                  <a:pt x="1798695" y="1368092"/>
                </a:lnTo>
                <a:lnTo>
                  <a:pt x="1800168" y="1365372"/>
                </a:lnTo>
                <a:lnTo>
                  <a:pt x="1801642" y="1361064"/>
                </a:lnTo>
                <a:lnTo>
                  <a:pt x="1801642" y="1360044"/>
                </a:lnTo>
                <a:cubicBezTo>
                  <a:pt x="1801642" y="1360044"/>
                  <a:pt x="1801642" y="1359024"/>
                  <a:pt x="1801642" y="1359024"/>
                </a:cubicBezTo>
                <a:lnTo>
                  <a:pt x="1801188" y="1357437"/>
                </a:lnTo>
                <a:lnTo>
                  <a:pt x="1805836" y="1348483"/>
                </a:lnTo>
                <a:lnTo>
                  <a:pt x="1806176" y="1347236"/>
                </a:lnTo>
                <a:lnTo>
                  <a:pt x="1806516" y="1344969"/>
                </a:lnTo>
                <a:lnTo>
                  <a:pt x="1806176" y="1342929"/>
                </a:lnTo>
                <a:close/>
                <a:moveTo>
                  <a:pt x="1777386" y="1342929"/>
                </a:moveTo>
                <a:lnTo>
                  <a:pt x="1776592" y="1344062"/>
                </a:lnTo>
                <a:lnTo>
                  <a:pt x="1775686" y="1344629"/>
                </a:lnTo>
                <a:lnTo>
                  <a:pt x="1775459" y="1345196"/>
                </a:lnTo>
                <a:lnTo>
                  <a:pt x="1775459" y="1345876"/>
                </a:lnTo>
                <a:cubicBezTo>
                  <a:pt x="1775459" y="1345876"/>
                  <a:pt x="1774779" y="1347009"/>
                  <a:pt x="1774779" y="1347009"/>
                </a:cubicBezTo>
                <a:lnTo>
                  <a:pt x="1773532" y="1348710"/>
                </a:lnTo>
                <a:lnTo>
                  <a:pt x="1773532" y="1349503"/>
                </a:lnTo>
                <a:cubicBezTo>
                  <a:pt x="1773532" y="1349503"/>
                  <a:pt x="1774439" y="1349503"/>
                  <a:pt x="1774439" y="1349503"/>
                </a:cubicBezTo>
                <a:lnTo>
                  <a:pt x="1775459" y="1348483"/>
                </a:lnTo>
                <a:lnTo>
                  <a:pt x="1777046" y="1344856"/>
                </a:lnTo>
                <a:lnTo>
                  <a:pt x="1777499" y="1342816"/>
                </a:lnTo>
                <a:close/>
                <a:moveTo>
                  <a:pt x="1257692" y="1219495"/>
                </a:moveTo>
                <a:lnTo>
                  <a:pt x="1259619" y="1219721"/>
                </a:lnTo>
                <a:lnTo>
                  <a:pt x="1260413" y="1219495"/>
                </a:lnTo>
                <a:lnTo>
                  <a:pt x="1261093" y="1219041"/>
                </a:lnTo>
                <a:lnTo>
                  <a:pt x="1261546" y="1218361"/>
                </a:lnTo>
                <a:lnTo>
                  <a:pt x="1261773" y="1217454"/>
                </a:lnTo>
                <a:lnTo>
                  <a:pt x="1262680" y="1216094"/>
                </a:lnTo>
                <a:lnTo>
                  <a:pt x="1262680" y="1215641"/>
                </a:lnTo>
                <a:cubicBezTo>
                  <a:pt x="1262680" y="1215641"/>
                  <a:pt x="1261319" y="1215301"/>
                  <a:pt x="1261319" y="1215301"/>
                </a:cubicBezTo>
                <a:lnTo>
                  <a:pt x="1254972" y="1217908"/>
                </a:lnTo>
                <a:lnTo>
                  <a:pt x="1255879" y="1218815"/>
                </a:lnTo>
                <a:lnTo>
                  <a:pt x="1257466" y="1219608"/>
                </a:lnTo>
                <a:close/>
                <a:moveTo>
                  <a:pt x="1561801" y="1340095"/>
                </a:moveTo>
                <a:lnTo>
                  <a:pt x="1562708" y="1340095"/>
                </a:lnTo>
                <a:cubicBezTo>
                  <a:pt x="1562708" y="1340095"/>
                  <a:pt x="1564521" y="1338282"/>
                  <a:pt x="1564521" y="1338282"/>
                </a:cubicBezTo>
                <a:lnTo>
                  <a:pt x="1565088" y="1336241"/>
                </a:lnTo>
                <a:lnTo>
                  <a:pt x="1563954" y="1336808"/>
                </a:lnTo>
                <a:lnTo>
                  <a:pt x="1563388" y="1336582"/>
                </a:lnTo>
                <a:lnTo>
                  <a:pt x="1561914" y="1336808"/>
                </a:lnTo>
                <a:lnTo>
                  <a:pt x="1561914" y="1338735"/>
                </a:lnTo>
                <a:cubicBezTo>
                  <a:pt x="1561914" y="1338735"/>
                  <a:pt x="1561461" y="1339869"/>
                  <a:pt x="1561461" y="1339869"/>
                </a:cubicBezTo>
                <a:lnTo>
                  <a:pt x="1561914" y="1339869"/>
                </a:lnTo>
                <a:close/>
                <a:moveTo>
                  <a:pt x="1621534" y="1301784"/>
                </a:moveTo>
                <a:lnTo>
                  <a:pt x="1622555" y="1300877"/>
                </a:lnTo>
                <a:lnTo>
                  <a:pt x="1621761" y="1299064"/>
                </a:lnTo>
                <a:lnTo>
                  <a:pt x="1620061" y="1296797"/>
                </a:lnTo>
                <a:lnTo>
                  <a:pt x="1615414" y="1293737"/>
                </a:lnTo>
                <a:lnTo>
                  <a:pt x="1613600" y="1293283"/>
                </a:lnTo>
                <a:lnTo>
                  <a:pt x="1603399" y="1287049"/>
                </a:lnTo>
                <a:lnTo>
                  <a:pt x="1598752" y="1284669"/>
                </a:lnTo>
                <a:lnTo>
                  <a:pt x="1593991" y="1282742"/>
                </a:lnTo>
                <a:lnTo>
                  <a:pt x="1589797" y="1281495"/>
                </a:lnTo>
                <a:lnTo>
                  <a:pt x="1580163" y="1279795"/>
                </a:lnTo>
                <a:lnTo>
                  <a:pt x="1572569" y="1277868"/>
                </a:lnTo>
                <a:lnTo>
                  <a:pt x="1570302" y="1277868"/>
                </a:lnTo>
                <a:cubicBezTo>
                  <a:pt x="1570302" y="1277868"/>
                  <a:pt x="1567695" y="1278321"/>
                  <a:pt x="1567695" y="1278321"/>
                </a:cubicBezTo>
                <a:lnTo>
                  <a:pt x="1565428" y="1279455"/>
                </a:lnTo>
                <a:lnTo>
                  <a:pt x="1566335" y="1281155"/>
                </a:lnTo>
                <a:lnTo>
                  <a:pt x="1577669" y="1286029"/>
                </a:lnTo>
                <a:lnTo>
                  <a:pt x="1579936" y="1287616"/>
                </a:lnTo>
                <a:lnTo>
                  <a:pt x="1581976" y="1289543"/>
                </a:lnTo>
                <a:lnTo>
                  <a:pt x="1582997" y="1291696"/>
                </a:lnTo>
                <a:lnTo>
                  <a:pt x="1584243" y="1293396"/>
                </a:lnTo>
                <a:lnTo>
                  <a:pt x="1595011" y="1298384"/>
                </a:lnTo>
                <a:lnTo>
                  <a:pt x="1599999" y="1299971"/>
                </a:lnTo>
                <a:lnTo>
                  <a:pt x="1605099" y="1300764"/>
                </a:lnTo>
                <a:lnTo>
                  <a:pt x="1611900" y="1302464"/>
                </a:lnTo>
                <a:lnTo>
                  <a:pt x="1620514" y="1302011"/>
                </a:lnTo>
                <a:lnTo>
                  <a:pt x="1621648" y="1301671"/>
                </a:lnTo>
                <a:close/>
                <a:moveTo>
                  <a:pt x="1658599" y="1444487"/>
                </a:moveTo>
                <a:lnTo>
                  <a:pt x="1654858" y="1444147"/>
                </a:lnTo>
                <a:lnTo>
                  <a:pt x="1654858" y="1444487"/>
                </a:lnTo>
                <a:cubicBezTo>
                  <a:pt x="1654858" y="1444487"/>
                  <a:pt x="1656445" y="1445394"/>
                  <a:pt x="1656445" y="1445394"/>
                </a:cubicBezTo>
                <a:lnTo>
                  <a:pt x="1658825" y="1445394"/>
                </a:lnTo>
                <a:cubicBezTo>
                  <a:pt x="1658825" y="1445394"/>
                  <a:pt x="1661546" y="1444487"/>
                  <a:pt x="1661546" y="1444487"/>
                </a:cubicBezTo>
                <a:lnTo>
                  <a:pt x="1662793" y="1442787"/>
                </a:lnTo>
                <a:lnTo>
                  <a:pt x="1659959" y="1444261"/>
                </a:lnTo>
                <a:lnTo>
                  <a:pt x="1658485" y="1444487"/>
                </a:lnTo>
                <a:close/>
                <a:moveTo>
                  <a:pt x="1361971" y="1415697"/>
                </a:moveTo>
                <a:lnTo>
                  <a:pt x="1378973" y="1415697"/>
                </a:lnTo>
                <a:cubicBezTo>
                  <a:pt x="1378973" y="1415697"/>
                  <a:pt x="1387474" y="1415697"/>
                  <a:pt x="1387474" y="1415697"/>
                </a:cubicBezTo>
                <a:lnTo>
                  <a:pt x="1395975" y="1415697"/>
                </a:lnTo>
                <a:cubicBezTo>
                  <a:pt x="1395975" y="1415697"/>
                  <a:pt x="1404476" y="1415697"/>
                  <a:pt x="1404476" y="1415697"/>
                </a:cubicBezTo>
                <a:lnTo>
                  <a:pt x="1412977" y="1415697"/>
                </a:lnTo>
                <a:cubicBezTo>
                  <a:pt x="1412977" y="1415697"/>
                  <a:pt x="1421478" y="1415697"/>
                  <a:pt x="1421478" y="1415697"/>
                </a:cubicBezTo>
                <a:lnTo>
                  <a:pt x="1423518" y="1410483"/>
                </a:lnTo>
                <a:lnTo>
                  <a:pt x="1425445" y="1407990"/>
                </a:lnTo>
                <a:lnTo>
                  <a:pt x="1428052" y="1408783"/>
                </a:lnTo>
                <a:lnTo>
                  <a:pt x="1429412" y="1408783"/>
                </a:lnTo>
                <a:cubicBezTo>
                  <a:pt x="1429412" y="1408783"/>
                  <a:pt x="1430886" y="1407423"/>
                  <a:pt x="1430886" y="1407423"/>
                </a:cubicBezTo>
                <a:lnTo>
                  <a:pt x="1432132" y="1406630"/>
                </a:lnTo>
                <a:lnTo>
                  <a:pt x="1432926" y="1406630"/>
                </a:lnTo>
                <a:cubicBezTo>
                  <a:pt x="1432926" y="1406630"/>
                  <a:pt x="1433606" y="1407876"/>
                  <a:pt x="1433606" y="1407876"/>
                </a:cubicBezTo>
                <a:lnTo>
                  <a:pt x="1434173" y="1408670"/>
                </a:lnTo>
                <a:lnTo>
                  <a:pt x="1434853" y="1408443"/>
                </a:lnTo>
                <a:lnTo>
                  <a:pt x="1435420" y="1407310"/>
                </a:lnTo>
                <a:lnTo>
                  <a:pt x="1435420" y="1405836"/>
                </a:lnTo>
                <a:cubicBezTo>
                  <a:pt x="1435420" y="1405836"/>
                  <a:pt x="1436213" y="1404816"/>
                  <a:pt x="1436213" y="1404816"/>
                </a:cubicBezTo>
                <a:lnTo>
                  <a:pt x="1437120" y="1404816"/>
                </a:lnTo>
                <a:cubicBezTo>
                  <a:pt x="1437120" y="1404816"/>
                  <a:pt x="1438027" y="1404703"/>
                  <a:pt x="1438027" y="1404703"/>
                </a:cubicBezTo>
                <a:lnTo>
                  <a:pt x="1438480" y="1404136"/>
                </a:lnTo>
                <a:lnTo>
                  <a:pt x="1438480" y="1403343"/>
                </a:lnTo>
                <a:cubicBezTo>
                  <a:pt x="1438480" y="1403343"/>
                  <a:pt x="1438140" y="1402209"/>
                  <a:pt x="1438140" y="1402209"/>
                </a:cubicBezTo>
                <a:lnTo>
                  <a:pt x="1438140" y="1400736"/>
                </a:lnTo>
                <a:cubicBezTo>
                  <a:pt x="1438140" y="1400736"/>
                  <a:pt x="1440407" y="1398242"/>
                  <a:pt x="1440407" y="1398242"/>
                </a:cubicBezTo>
                <a:lnTo>
                  <a:pt x="1443014" y="1396542"/>
                </a:lnTo>
                <a:lnTo>
                  <a:pt x="1443921" y="1395635"/>
                </a:lnTo>
                <a:lnTo>
                  <a:pt x="1444147" y="1393935"/>
                </a:lnTo>
                <a:lnTo>
                  <a:pt x="1445621" y="1392121"/>
                </a:lnTo>
                <a:lnTo>
                  <a:pt x="1446414" y="1391101"/>
                </a:lnTo>
                <a:lnTo>
                  <a:pt x="1446641" y="1390194"/>
                </a:lnTo>
                <a:lnTo>
                  <a:pt x="1446301" y="1389061"/>
                </a:lnTo>
                <a:lnTo>
                  <a:pt x="1446301" y="1386907"/>
                </a:lnTo>
                <a:cubicBezTo>
                  <a:pt x="1446301" y="1386907"/>
                  <a:pt x="1446868" y="1384414"/>
                  <a:pt x="1446868" y="1384414"/>
                </a:cubicBezTo>
                <a:lnTo>
                  <a:pt x="1447548" y="1381693"/>
                </a:lnTo>
                <a:lnTo>
                  <a:pt x="1448908" y="1379200"/>
                </a:lnTo>
                <a:lnTo>
                  <a:pt x="1451175" y="1376479"/>
                </a:lnTo>
                <a:lnTo>
                  <a:pt x="1451741" y="1372852"/>
                </a:lnTo>
                <a:lnTo>
                  <a:pt x="1452422" y="1368999"/>
                </a:lnTo>
                <a:lnTo>
                  <a:pt x="1455255" y="1365258"/>
                </a:lnTo>
                <a:lnTo>
                  <a:pt x="1458429" y="1361064"/>
                </a:lnTo>
                <a:lnTo>
                  <a:pt x="1460242" y="1358684"/>
                </a:lnTo>
                <a:lnTo>
                  <a:pt x="1463529" y="1354264"/>
                </a:lnTo>
                <a:lnTo>
                  <a:pt x="1465796" y="1351090"/>
                </a:lnTo>
                <a:lnTo>
                  <a:pt x="1466930" y="1349616"/>
                </a:lnTo>
                <a:lnTo>
                  <a:pt x="1468177" y="1347916"/>
                </a:lnTo>
                <a:lnTo>
                  <a:pt x="1470104" y="1348370"/>
                </a:lnTo>
                <a:lnTo>
                  <a:pt x="1472030" y="1348823"/>
                </a:lnTo>
                <a:lnTo>
                  <a:pt x="1471690" y="1351316"/>
                </a:lnTo>
                <a:lnTo>
                  <a:pt x="1472030" y="1353130"/>
                </a:lnTo>
                <a:lnTo>
                  <a:pt x="1472937" y="1354150"/>
                </a:lnTo>
                <a:lnTo>
                  <a:pt x="1474297" y="1354830"/>
                </a:lnTo>
                <a:lnTo>
                  <a:pt x="1475317" y="1355057"/>
                </a:lnTo>
                <a:lnTo>
                  <a:pt x="1476564" y="1355057"/>
                </a:lnTo>
                <a:cubicBezTo>
                  <a:pt x="1476564" y="1355057"/>
                  <a:pt x="1479851" y="1353697"/>
                  <a:pt x="1479851" y="1353697"/>
                </a:cubicBezTo>
                <a:lnTo>
                  <a:pt x="1483705" y="1352790"/>
                </a:lnTo>
                <a:lnTo>
                  <a:pt x="1485859" y="1351997"/>
                </a:lnTo>
                <a:lnTo>
                  <a:pt x="1486199" y="1351203"/>
                </a:lnTo>
                <a:lnTo>
                  <a:pt x="1487219" y="1350976"/>
                </a:lnTo>
                <a:lnTo>
                  <a:pt x="1488806" y="1351203"/>
                </a:lnTo>
                <a:lnTo>
                  <a:pt x="1491639" y="1353130"/>
                </a:lnTo>
                <a:lnTo>
                  <a:pt x="1494926" y="1356077"/>
                </a:lnTo>
                <a:lnTo>
                  <a:pt x="1497533" y="1358457"/>
                </a:lnTo>
                <a:lnTo>
                  <a:pt x="1497533" y="1362538"/>
                </a:lnTo>
                <a:cubicBezTo>
                  <a:pt x="1497533" y="1362538"/>
                  <a:pt x="1497647" y="1366845"/>
                  <a:pt x="1497647" y="1366845"/>
                </a:cubicBezTo>
                <a:lnTo>
                  <a:pt x="1497647" y="1371379"/>
                </a:lnTo>
                <a:cubicBezTo>
                  <a:pt x="1497647" y="1371379"/>
                  <a:pt x="1497647" y="1374666"/>
                  <a:pt x="1497647" y="1374666"/>
                </a:cubicBezTo>
                <a:lnTo>
                  <a:pt x="1497647" y="1379086"/>
                </a:lnTo>
                <a:cubicBezTo>
                  <a:pt x="1497647" y="1379086"/>
                  <a:pt x="1497760" y="1382600"/>
                  <a:pt x="1497760" y="1382600"/>
                </a:cubicBezTo>
                <a:lnTo>
                  <a:pt x="1497760" y="1387247"/>
                </a:lnTo>
                <a:cubicBezTo>
                  <a:pt x="1497760" y="1387247"/>
                  <a:pt x="1497760" y="1389741"/>
                  <a:pt x="1497760" y="1389741"/>
                </a:cubicBezTo>
                <a:lnTo>
                  <a:pt x="1498100" y="1390421"/>
                </a:lnTo>
                <a:lnTo>
                  <a:pt x="1497873" y="1391441"/>
                </a:lnTo>
                <a:lnTo>
                  <a:pt x="1497873" y="1391895"/>
                </a:lnTo>
                <a:cubicBezTo>
                  <a:pt x="1497873" y="1391895"/>
                  <a:pt x="1497873" y="1392235"/>
                  <a:pt x="1497873" y="1392235"/>
                </a:cubicBezTo>
                <a:lnTo>
                  <a:pt x="1497873" y="1392688"/>
                </a:lnTo>
                <a:cubicBezTo>
                  <a:pt x="1497873" y="1392688"/>
                  <a:pt x="1497987" y="1393368"/>
                  <a:pt x="1497987" y="1393368"/>
                </a:cubicBezTo>
                <a:lnTo>
                  <a:pt x="1497647" y="1393935"/>
                </a:lnTo>
                <a:lnTo>
                  <a:pt x="1497647" y="1394615"/>
                </a:lnTo>
                <a:cubicBezTo>
                  <a:pt x="1497647" y="1394615"/>
                  <a:pt x="1497420" y="1394955"/>
                  <a:pt x="1497420" y="1394955"/>
                </a:cubicBezTo>
                <a:lnTo>
                  <a:pt x="1497647" y="1394955"/>
                </a:lnTo>
                <a:cubicBezTo>
                  <a:pt x="1497647" y="1394955"/>
                  <a:pt x="1499234" y="1396655"/>
                  <a:pt x="1499234" y="1396655"/>
                </a:cubicBezTo>
                <a:lnTo>
                  <a:pt x="1501387" y="1398129"/>
                </a:lnTo>
                <a:lnTo>
                  <a:pt x="1502747" y="1398129"/>
                </a:lnTo>
                <a:cubicBezTo>
                  <a:pt x="1502747" y="1398129"/>
                  <a:pt x="1503881" y="1396882"/>
                  <a:pt x="1503881" y="1396882"/>
                </a:cubicBezTo>
                <a:lnTo>
                  <a:pt x="1504221" y="1398015"/>
                </a:lnTo>
                <a:lnTo>
                  <a:pt x="1504448" y="1398922"/>
                </a:lnTo>
                <a:lnTo>
                  <a:pt x="1504788" y="1398922"/>
                </a:lnTo>
                <a:cubicBezTo>
                  <a:pt x="1504788" y="1398922"/>
                  <a:pt x="1505128" y="1400056"/>
                  <a:pt x="1505128" y="1400056"/>
                </a:cubicBezTo>
                <a:lnTo>
                  <a:pt x="1504901" y="1400962"/>
                </a:lnTo>
                <a:lnTo>
                  <a:pt x="1504221" y="1401416"/>
                </a:lnTo>
                <a:lnTo>
                  <a:pt x="1503541" y="1401756"/>
                </a:lnTo>
                <a:lnTo>
                  <a:pt x="1503541" y="1402436"/>
                </a:lnTo>
                <a:cubicBezTo>
                  <a:pt x="1503541" y="1402436"/>
                  <a:pt x="1503768" y="1403229"/>
                  <a:pt x="1503768" y="1403229"/>
                </a:cubicBezTo>
                <a:lnTo>
                  <a:pt x="1504221" y="1403909"/>
                </a:lnTo>
                <a:lnTo>
                  <a:pt x="1504788" y="1405043"/>
                </a:lnTo>
                <a:lnTo>
                  <a:pt x="1504561" y="1406063"/>
                </a:lnTo>
                <a:lnTo>
                  <a:pt x="1504108" y="1406970"/>
                </a:lnTo>
                <a:lnTo>
                  <a:pt x="1503881" y="1407876"/>
                </a:lnTo>
                <a:lnTo>
                  <a:pt x="1504334" y="1408670"/>
                </a:lnTo>
                <a:lnTo>
                  <a:pt x="1505468" y="1409690"/>
                </a:lnTo>
                <a:lnTo>
                  <a:pt x="1506148" y="1410710"/>
                </a:lnTo>
                <a:lnTo>
                  <a:pt x="1507168" y="1411277"/>
                </a:lnTo>
                <a:lnTo>
                  <a:pt x="1507621" y="1410937"/>
                </a:lnTo>
                <a:lnTo>
                  <a:pt x="1508075" y="1410370"/>
                </a:lnTo>
                <a:lnTo>
                  <a:pt x="1508528" y="1410030"/>
                </a:lnTo>
                <a:lnTo>
                  <a:pt x="1509321" y="1410257"/>
                </a:lnTo>
                <a:lnTo>
                  <a:pt x="1510228" y="1410597"/>
                </a:lnTo>
                <a:lnTo>
                  <a:pt x="1511135" y="1410937"/>
                </a:lnTo>
                <a:lnTo>
                  <a:pt x="1511928" y="1411617"/>
                </a:lnTo>
                <a:lnTo>
                  <a:pt x="1514082" y="1411277"/>
                </a:lnTo>
                <a:lnTo>
                  <a:pt x="1515215" y="1411617"/>
                </a:lnTo>
                <a:lnTo>
                  <a:pt x="1515442" y="1412977"/>
                </a:lnTo>
                <a:lnTo>
                  <a:pt x="1516122" y="1413770"/>
                </a:lnTo>
                <a:lnTo>
                  <a:pt x="1519523" y="1413317"/>
                </a:lnTo>
                <a:lnTo>
                  <a:pt x="1523490" y="1411730"/>
                </a:lnTo>
                <a:lnTo>
                  <a:pt x="1524963" y="1412977"/>
                </a:lnTo>
                <a:lnTo>
                  <a:pt x="1526777" y="1411957"/>
                </a:lnTo>
                <a:lnTo>
                  <a:pt x="1528817" y="1410483"/>
                </a:lnTo>
                <a:lnTo>
                  <a:pt x="1530971" y="1409463"/>
                </a:lnTo>
                <a:lnTo>
                  <a:pt x="1531764" y="1408670"/>
                </a:lnTo>
                <a:lnTo>
                  <a:pt x="1530177" y="1406516"/>
                </a:lnTo>
                <a:lnTo>
                  <a:pt x="1532104" y="1405383"/>
                </a:lnTo>
                <a:lnTo>
                  <a:pt x="1532557" y="1404703"/>
                </a:lnTo>
                <a:lnTo>
                  <a:pt x="1533351" y="1404249"/>
                </a:lnTo>
                <a:lnTo>
                  <a:pt x="1532557" y="1405836"/>
                </a:lnTo>
                <a:lnTo>
                  <a:pt x="1531651" y="1406970"/>
                </a:lnTo>
                <a:lnTo>
                  <a:pt x="1534824" y="1409577"/>
                </a:lnTo>
                <a:lnTo>
                  <a:pt x="1536298" y="1409577"/>
                </a:lnTo>
                <a:cubicBezTo>
                  <a:pt x="1536298" y="1409577"/>
                  <a:pt x="1543212" y="1406403"/>
                  <a:pt x="1543212" y="1406403"/>
                </a:cubicBezTo>
                <a:lnTo>
                  <a:pt x="1548539" y="1402662"/>
                </a:lnTo>
                <a:lnTo>
                  <a:pt x="1553187" y="1400736"/>
                </a:lnTo>
                <a:lnTo>
                  <a:pt x="1556474" y="1398469"/>
                </a:lnTo>
                <a:lnTo>
                  <a:pt x="1558967" y="1398129"/>
                </a:lnTo>
                <a:lnTo>
                  <a:pt x="1562708" y="1393368"/>
                </a:lnTo>
                <a:lnTo>
                  <a:pt x="1561688" y="1390648"/>
                </a:lnTo>
                <a:lnTo>
                  <a:pt x="1561914" y="1389741"/>
                </a:lnTo>
                <a:lnTo>
                  <a:pt x="1563841" y="1391895"/>
                </a:lnTo>
                <a:lnTo>
                  <a:pt x="1564975" y="1393595"/>
                </a:lnTo>
                <a:lnTo>
                  <a:pt x="1566561" y="1393028"/>
                </a:lnTo>
                <a:lnTo>
                  <a:pt x="1568375" y="1392801"/>
                </a:lnTo>
                <a:lnTo>
                  <a:pt x="1567581" y="1394275"/>
                </a:lnTo>
                <a:lnTo>
                  <a:pt x="1566675" y="1395068"/>
                </a:lnTo>
                <a:lnTo>
                  <a:pt x="1563388" y="1398582"/>
                </a:lnTo>
                <a:lnTo>
                  <a:pt x="1557947" y="1402662"/>
                </a:lnTo>
                <a:lnTo>
                  <a:pt x="1556247" y="1405383"/>
                </a:lnTo>
                <a:lnTo>
                  <a:pt x="1557040" y="1405949"/>
                </a:lnTo>
                <a:lnTo>
                  <a:pt x="1557834" y="1405949"/>
                </a:lnTo>
                <a:cubicBezTo>
                  <a:pt x="1557834" y="1405949"/>
                  <a:pt x="1559534" y="1406743"/>
                  <a:pt x="1559534" y="1406743"/>
                </a:cubicBezTo>
                <a:lnTo>
                  <a:pt x="1560894" y="1405156"/>
                </a:lnTo>
                <a:lnTo>
                  <a:pt x="1562594" y="1404363"/>
                </a:lnTo>
                <a:lnTo>
                  <a:pt x="1568035" y="1404929"/>
                </a:lnTo>
                <a:lnTo>
                  <a:pt x="1573135" y="1404363"/>
                </a:lnTo>
                <a:lnTo>
                  <a:pt x="1576876" y="1405269"/>
                </a:lnTo>
                <a:lnTo>
                  <a:pt x="1582883" y="1404816"/>
                </a:lnTo>
                <a:lnTo>
                  <a:pt x="1587871" y="1405609"/>
                </a:lnTo>
                <a:lnTo>
                  <a:pt x="1585944" y="1406856"/>
                </a:lnTo>
                <a:lnTo>
                  <a:pt x="1580050" y="1407083"/>
                </a:lnTo>
                <a:lnTo>
                  <a:pt x="1573022" y="1409690"/>
                </a:lnTo>
                <a:lnTo>
                  <a:pt x="1571209" y="1411617"/>
                </a:lnTo>
                <a:lnTo>
                  <a:pt x="1572229" y="1415017"/>
                </a:lnTo>
                <a:lnTo>
                  <a:pt x="1570189" y="1412524"/>
                </a:lnTo>
                <a:lnTo>
                  <a:pt x="1567695" y="1411844"/>
                </a:lnTo>
                <a:lnTo>
                  <a:pt x="1567468" y="1410483"/>
                </a:lnTo>
                <a:lnTo>
                  <a:pt x="1567468" y="1409123"/>
                </a:lnTo>
                <a:cubicBezTo>
                  <a:pt x="1567468" y="1409123"/>
                  <a:pt x="1568035" y="1408330"/>
                  <a:pt x="1568035" y="1408330"/>
                </a:cubicBezTo>
                <a:lnTo>
                  <a:pt x="1568262" y="1407196"/>
                </a:lnTo>
                <a:lnTo>
                  <a:pt x="1565881" y="1406403"/>
                </a:lnTo>
                <a:lnTo>
                  <a:pt x="1566675" y="1407310"/>
                </a:lnTo>
                <a:lnTo>
                  <a:pt x="1565768" y="1408670"/>
                </a:lnTo>
                <a:lnTo>
                  <a:pt x="1559534" y="1410710"/>
                </a:lnTo>
                <a:lnTo>
                  <a:pt x="1556474" y="1412297"/>
                </a:lnTo>
                <a:lnTo>
                  <a:pt x="1541058" y="1422045"/>
                </a:lnTo>
                <a:lnTo>
                  <a:pt x="1540378" y="1422612"/>
                </a:lnTo>
                <a:lnTo>
                  <a:pt x="1539585" y="1423745"/>
                </a:lnTo>
                <a:lnTo>
                  <a:pt x="1542419" y="1422838"/>
                </a:lnTo>
                <a:lnTo>
                  <a:pt x="1544119" y="1421931"/>
                </a:lnTo>
                <a:lnTo>
                  <a:pt x="1543779" y="1422725"/>
                </a:lnTo>
                <a:lnTo>
                  <a:pt x="1541852" y="1424085"/>
                </a:lnTo>
                <a:lnTo>
                  <a:pt x="1540492" y="1424878"/>
                </a:lnTo>
                <a:lnTo>
                  <a:pt x="1538565" y="1424878"/>
                </a:lnTo>
                <a:cubicBezTo>
                  <a:pt x="1538565" y="1424878"/>
                  <a:pt x="1535731" y="1425898"/>
                  <a:pt x="1535731" y="1425898"/>
                </a:cubicBezTo>
                <a:lnTo>
                  <a:pt x="1533578" y="1427372"/>
                </a:lnTo>
                <a:lnTo>
                  <a:pt x="1532217" y="1428959"/>
                </a:lnTo>
                <a:lnTo>
                  <a:pt x="1531537" y="1429866"/>
                </a:lnTo>
                <a:lnTo>
                  <a:pt x="1531084" y="1430772"/>
                </a:lnTo>
                <a:lnTo>
                  <a:pt x="1535278" y="1427032"/>
                </a:lnTo>
                <a:lnTo>
                  <a:pt x="1536751" y="1427259"/>
                </a:lnTo>
                <a:lnTo>
                  <a:pt x="1531991" y="1432699"/>
                </a:lnTo>
                <a:lnTo>
                  <a:pt x="1530064" y="1438707"/>
                </a:lnTo>
                <a:lnTo>
                  <a:pt x="1530064" y="1440407"/>
                </a:lnTo>
                <a:cubicBezTo>
                  <a:pt x="1530064" y="1440407"/>
                  <a:pt x="1531424" y="1447548"/>
                  <a:pt x="1531424" y="1447548"/>
                </a:cubicBezTo>
                <a:lnTo>
                  <a:pt x="1533237" y="1449475"/>
                </a:lnTo>
                <a:lnTo>
                  <a:pt x="1533918" y="1448454"/>
                </a:lnTo>
                <a:lnTo>
                  <a:pt x="1534371" y="1447434"/>
                </a:lnTo>
                <a:lnTo>
                  <a:pt x="1536298" y="1448001"/>
                </a:lnTo>
                <a:lnTo>
                  <a:pt x="1537318" y="1449588"/>
                </a:lnTo>
                <a:lnTo>
                  <a:pt x="1539358" y="1454235"/>
                </a:lnTo>
                <a:lnTo>
                  <a:pt x="1540945" y="1454915"/>
                </a:lnTo>
                <a:lnTo>
                  <a:pt x="1542985" y="1454348"/>
                </a:lnTo>
                <a:lnTo>
                  <a:pt x="1544686" y="1455255"/>
                </a:lnTo>
                <a:lnTo>
                  <a:pt x="1545366" y="1455255"/>
                </a:lnTo>
                <a:cubicBezTo>
                  <a:pt x="1545366" y="1455255"/>
                  <a:pt x="1545819" y="1454122"/>
                  <a:pt x="1545819" y="1454122"/>
                </a:cubicBezTo>
                <a:lnTo>
                  <a:pt x="1546726" y="1454122"/>
                </a:lnTo>
                <a:cubicBezTo>
                  <a:pt x="1546726" y="1454122"/>
                  <a:pt x="1547633" y="1454462"/>
                  <a:pt x="1547633" y="1454462"/>
                </a:cubicBezTo>
                <a:lnTo>
                  <a:pt x="1547973" y="1451288"/>
                </a:lnTo>
                <a:lnTo>
                  <a:pt x="1549899" y="1449701"/>
                </a:lnTo>
                <a:lnTo>
                  <a:pt x="1551146" y="1449701"/>
                </a:lnTo>
                <a:cubicBezTo>
                  <a:pt x="1551146" y="1449701"/>
                  <a:pt x="1552847" y="1449701"/>
                  <a:pt x="1552847" y="1449701"/>
                </a:cubicBezTo>
                <a:lnTo>
                  <a:pt x="1557494" y="1445961"/>
                </a:lnTo>
                <a:lnTo>
                  <a:pt x="1558287" y="1444261"/>
                </a:lnTo>
                <a:lnTo>
                  <a:pt x="1561007" y="1441767"/>
                </a:lnTo>
                <a:lnTo>
                  <a:pt x="1563274" y="1438480"/>
                </a:lnTo>
                <a:lnTo>
                  <a:pt x="1565541" y="1437346"/>
                </a:lnTo>
                <a:lnTo>
                  <a:pt x="1567355" y="1434173"/>
                </a:lnTo>
                <a:lnTo>
                  <a:pt x="1568262" y="1434513"/>
                </a:lnTo>
                <a:lnTo>
                  <a:pt x="1569508" y="1433379"/>
                </a:lnTo>
                <a:lnTo>
                  <a:pt x="1568715" y="1431226"/>
                </a:lnTo>
                <a:lnTo>
                  <a:pt x="1568148" y="1430432"/>
                </a:lnTo>
                <a:lnTo>
                  <a:pt x="1569168" y="1427599"/>
                </a:lnTo>
                <a:lnTo>
                  <a:pt x="1571662" y="1426579"/>
                </a:lnTo>
                <a:lnTo>
                  <a:pt x="1573022" y="1429299"/>
                </a:lnTo>
                <a:lnTo>
                  <a:pt x="1574156" y="1427712"/>
                </a:lnTo>
                <a:lnTo>
                  <a:pt x="1574156" y="1426579"/>
                </a:lnTo>
                <a:cubicBezTo>
                  <a:pt x="1574156" y="1426579"/>
                  <a:pt x="1575062" y="1424992"/>
                  <a:pt x="1575062" y="1424992"/>
                </a:cubicBezTo>
                <a:lnTo>
                  <a:pt x="1576649" y="1426125"/>
                </a:lnTo>
                <a:lnTo>
                  <a:pt x="1577329" y="1427712"/>
                </a:lnTo>
                <a:lnTo>
                  <a:pt x="1578803" y="1428732"/>
                </a:lnTo>
                <a:lnTo>
                  <a:pt x="1580050" y="1429412"/>
                </a:lnTo>
                <a:lnTo>
                  <a:pt x="1583110" y="1429639"/>
                </a:lnTo>
                <a:lnTo>
                  <a:pt x="1584017" y="1428732"/>
                </a:lnTo>
                <a:lnTo>
                  <a:pt x="1584470" y="1427939"/>
                </a:lnTo>
                <a:lnTo>
                  <a:pt x="1584243" y="1426125"/>
                </a:lnTo>
                <a:lnTo>
                  <a:pt x="1583337" y="1424198"/>
                </a:lnTo>
                <a:lnTo>
                  <a:pt x="1584583" y="1424992"/>
                </a:lnTo>
                <a:lnTo>
                  <a:pt x="1586397" y="1425445"/>
                </a:lnTo>
                <a:lnTo>
                  <a:pt x="1587984" y="1425105"/>
                </a:lnTo>
                <a:lnTo>
                  <a:pt x="1589457" y="1425332"/>
                </a:lnTo>
                <a:lnTo>
                  <a:pt x="1592518" y="1423518"/>
                </a:lnTo>
                <a:lnTo>
                  <a:pt x="1593878" y="1423518"/>
                </a:lnTo>
                <a:cubicBezTo>
                  <a:pt x="1593878" y="1423518"/>
                  <a:pt x="1595011" y="1423518"/>
                  <a:pt x="1595011" y="1423518"/>
                </a:cubicBezTo>
                <a:lnTo>
                  <a:pt x="1600452" y="1421591"/>
                </a:lnTo>
                <a:lnTo>
                  <a:pt x="1605666" y="1420004"/>
                </a:lnTo>
                <a:lnTo>
                  <a:pt x="1610767" y="1417511"/>
                </a:lnTo>
                <a:lnTo>
                  <a:pt x="1615640" y="1415924"/>
                </a:lnTo>
                <a:lnTo>
                  <a:pt x="1620401" y="1413430"/>
                </a:lnTo>
                <a:lnTo>
                  <a:pt x="1621874" y="1413204"/>
                </a:lnTo>
                <a:lnTo>
                  <a:pt x="1623348" y="1412184"/>
                </a:lnTo>
                <a:lnTo>
                  <a:pt x="1624935" y="1411504"/>
                </a:lnTo>
                <a:lnTo>
                  <a:pt x="1626408" y="1411504"/>
                </a:lnTo>
                <a:cubicBezTo>
                  <a:pt x="1626408" y="1411504"/>
                  <a:pt x="1628675" y="1410597"/>
                  <a:pt x="1628675" y="1410597"/>
                </a:cubicBezTo>
                <a:lnTo>
                  <a:pt x="1630829" y="1409237"/>
                </a:lnTo>
                <a:lnTo>
                  <a:pt x="1633209" y="1408670"/>
                </a:lnTo>
                <a:lnTo>
                  <a:pt x="1634569" y="1409237"/>
                </a:lnTo>
                <a:lnTo>
                  <a:pt x="1635249" y="1408670"/>
                </a:lnTo>
                <a:lnTo>
                  <a:pt x="1636043" y="1407650"/>
                </a:lnTo>
                <a:lnTo>
                  <a:pt x="1635249" y="1406630"/>
                </a:lnTo>
                <a:lnTo>
                  <a:pt x="1634569" y="1406176"/>
                </a:lnTo>
                <a:lnTo>
                  <a:pt x="1627315" y="1405723"/>
                </a:lnTo>
                <a:lnTo>
                  <a:pt x="1629015" y="1404476"/>
                </a:lnTo>
                <a:lnTo>
                  <a:pt x="1630942" y="1403683"/>
                </a:lnTo>
                <a:lnTo>
                  <a:pt x="1630942" y="1402776"/>
                </a:lnTo>
                <a:cubicBezTo>
                  <a:pt x="1630942" y="1402776"/>
                  <a:pt x="1629582" y="1400056"/>
                  <a:pt x="1629582" y="1400056"/>
                </a:cubicBezTo>
                <a:lnTo>
                  <a:pt x="1627995" y="1398015"/>
                </a:lnTo>
                <a:lnTo>
                  <a:pt x="1626635" y="1396995"/>
                </a:lnTo>
                <a:lnTo>
                  <a:pt x="1623235" y="1398242"/>
                </a:lnTo>
                <a:lnTo>
                  <a:pt x="1620741" y="1397902"/>
                </a:lnTo>
                <a:lnTo>
                  <a:pt x="1618701" y="1396315"/>
                </a:lnTo>
                <a:lnTo>
                  <a:pt x="1618021" y="1393935"/>
                </a:lnTo>
                <a:lnTo>
                  <a:pt x="1617794" y="1392461"/>
                </a:lnTo>
                <a:lnTo>
                  <a:pt x="1617114" y="1392008"/>
                </a:lnTo>
                <a:lnTo>
                  <a:pt x="1611787" y="1395748"/>
                </a:lnTo>
                <a:lnTo>
                  <a:pt x="1607593" y="1397562"/>
                </a:lnTo>
                <a:lnTo>
                  <a:pt x="1607026" y="1398242"/>
                </a:lnTo>
                <a:lnTo>
                  <a:pt x="1606346" y="1398809"/>
                </a:lnTo>
                <a:lnTo>
                  <a:pt x="1604192" y="1397789"/>
                </a:lnTo>
                <a:lnTo>
                  <a:pt x="1600792" y="1398129"/>
                </a:lnTo>
                <a:lnTo>
                  <a:pt x="1601472" y="1397108"/>
                </a:lnTo>
                <a:lnTo>
                  <a:pt x="1601812" y="1395635"/>
                </a:lnTo>
                <a:lnTo>
                  <a:pt x="1597505" y="1394615"/>
                </a:lnTo>
                <a:lnTo>
                  <a:pt x="1593424" y="1394615"/>
                </a:lnTo>
                <a:cubicBezTo>
                  <a:pt x="1593424" y="1394615"/>
                  <a:pt x="1591158" y="1395068"/>
                  <a:pt x="1591158" y="1395068"/>
                </a:cubicBezTo>
                <a:lnTo>
                  <a:pt x="1589571" y="1395068"/>
                </a:lnTo>
                <a:cubicBezTo>
                  <a:pt x="1589571" y="1395068"/>
                  <a:pt x="1589117" y="1394502"/>
                  <a:pt x="1589117" y="1394502"/>
                </a:cubicBezTo>
                <a:lnTo>
                  <a:pt x="1588211" y="1393595"/>
                </a:lnTo>
                <a:lnTo>
                  <a:pt x="1585150" y="1391895"/>
                </a:lnTo>
                <a:lnTo>
                  <a:pt x="1583903" y="1391895"/>
                </a:lnTo>
                <a:cubicBezTo>
                  <a:pt x="1583903" y="1391895"/>
                  <a:pt x="1581183" y="1392348"/>
                  <a:pt x="1581183" y="1392348"/>
                </a:cubicBezTo>
                <a:lnTo>
                  <a:pt x="1577669" y="1389628"/>
                </a:lnTo>
                <a:lnTo>
                  <a:pt x="1573929" y="1387927"/>
                </a:lnTo>
                <a:lnTo>
                  <a:pt x="1578576" y="1385547"/>
                </a:lnTo>
                <a:lnTo>
                  <a:pt x="1577783" y="1384527"/>
                </a:lnTo>
                <a:lnTo>
                  <a:pt x="1576876" y="1383960"/>
                </a:lnTo>
                <a:lnTo>
                  <a:pt x="1572229" y="1383167"/>
                </a:lnTo>
                <a:lnTo>
                  <a:pt x="1570869" y="1382373"/>
                </a:lnTo>
                <a:lnTo>
                  <a:pt x="1564068" y="1381807"/>
                </a:lnTo>
                <a:lnTo>
                  <a:pt x="1563728" y="1379880"/>
                </a:lnTo>
                <a:lnTo>
                  <a:pt x="1561914" y="1378633"/>
                </a:lnTo>
                <a:lnTo>
                  <a:pt x="1561914" y="1376706"/>
                </a:lnTo>
                <a:cubicBezTo>
                  <a:pt x="1561914" y="1376706"/>
                  <a:pt x="1561007" y="1374326"/>
                  <a:pt x="1561007" y="1374326"/>
                </a:cubicBezTo>
                <a:lnTo>
                  <a:pt x="1560214" y="1369905"/>
                </a:lnTo>
                <a:lnTo>
                  <a:pt x="1558400" y="1369112"/>
                </a:lnTo>
                <a:lnTo>
                  <a:pt x="1557040" y="1365712"/>
                </a:lnTo>
                <a:lnTo>
                  <a:pt x="1556587" y="1363898"/>
                </a:lnTo>
                <a:lnTo>
                  <a:pt x="1557380" y="1361971"/>
                </a:lnTo>
                <a:lnTo>
                  <a:pt x="1558060" y="1359137"/>
                </a:lnTo>
                <a:lnTo>
                  <a:pt x="1555793" y="1358457"/>
                </a:lnTo>
                <a:lnTo>
                  <a:pt x="1553753" y="1358457"/>
                </a:lnTo>
                <a:cubicBezTo>
                  <a:pt x="1553753" y="1358457"/>
                  <a:pt x="1550693" y="1359477"/>
                  <a:pt x="1550693" y="1359477"/>
                </a:cubicBezTo>
                <a:lnTo>
                  <a:pt x="1549333" y="1358911"/>
                </a:lnTo>
                <a:lnTo>
                  <a:pt x="1548086" y="1358004"/>
                </a:lnTo>
                <a:lnTo>
                  <a:pt x="1552847" y="1354264"/>
                </a:lnTo>
                <a:lnTo>
                  <a:pt x="1556360" y="1350523"/>
                </a:lnTo>
                <a:lnTo>
                  <a:pt x="1557607" y="1344856"/>
                </a:lnTo>
                <a:lnTo>
                  <a:pt x="1559420" y="1341909"/>
                </a:lnTo>
                <a:lnTo>
                  <a:pt x="1560667" y="1340435"/>
                </a:lnTo>
                <a:lnTo>
                  <a:pt x="1557154" y="1338395"/>
                </a:lnTo>
                <a:lnTo>
                  <a:pt x="1553640" y="1338395"/>
                </a:lnTo>
                <a:cubicBezTo>
                  <a:pt x="1553640" y="1338395"/>
                  <a:pt x="1554547" y="1337035"/>
                  <a:pt x="1554547" y="1337035"/>
                </a:cubicBezTo>
                <a:lnTo>
                  <a:pt x="1549899" y="1338055"/>
                </a:lnTo>
                <a:lnTo>
                  <a:pt x="1547519" y="1339302"/>
                </a:lnTo>
                <a:lnTo>
                  <a:pt x="1544686" y="1341569"/>
                </a:lnTo>
                <a:lnTo>
                  <a:pt x="1542192" y="1342022"/>
                </a:lnTo>
                <a:lnTo>
                  <a:pt x="1540945" y="1341342"/>
                </a:lnTo>
                <a:lnTo>
                  <a:pt x="1539132" y="1336808"/>
                </a:lnTo>
                <a:lnTo>
                  <a:pt x="1537205" y="1335335"/>
                </a:lnTo>
                <a:lnTo>
                  <a:pt x="1529837" y="1333181"/>
                </a:lnTo>
                <a:lnTo>
                  <a:pt x="1526777" y="1331141"/>
                </a:lnTo>
                <a:lnTo>
                  <a:pt x="1525417" y="1330914"/>
                </a:lnTo>
                <a:lnTo>
                  <a:pt x="1521223" y="1332501"/>
                </a:lnTo>
                <a:lnTo>
                  <a:pt x="1519749" y="1332161"/>
                </a:lnTo>
                <a:lnTo>
                  <a:pt x="1524963" y="1329441"/>
                </a:lnTo>
                <a:lnTo>
                  <a:pt x="1527570" y="1330007"/>
                </a:lnTo>
                <a:lnTo>
                  <a:pt x="1529157" y="1329441"/>
                </a:lnTo>
                <a:lnTo>
                  <a:pt x="1532557" y="1329894"/>
                </a:lnTo>
                <a:lnTo>
                  <a:pt x="1534031" y="1328647"/>
                </a:lnTo>
                <a:lnTo>
                  <a:pt x="1535731" y="1327514"/>
                </a:lnTo>
                <a:lnTo>
                  <a:pt x="1539245" y="1329667"/>
                </a:lnTo>
                <a:lnTo>
                  <a:pt x="1544912" y="1331934"/>
                </a:lnTo>
                <a:lnTo>
                  <a:pt x="1547292" y="1332501"/>
                </a:lnTo>
                <a:lnTo>
                  <a:pt x="1549333" y="1332274"/>
                </a:lnTo>
                <a:lnTo>
                  <a:pt x="1553867" y="1329894"/>
                </a:lnTo>
                <a:lnTo>
                  <a:pt x="1555453" y="1328421"/>
                </a:lnTo>
                <a:lnTo>
                  <a:pt x="1558287" y="1327400"/>
                </a:lnTo>
                <a:lnTo>
                  <a:pt x="1559420" y="1326494"/>
                </a:lnTo>
                <a:lnTo>
                  <a:pt x="1560667" y="1324227"/>
                </a:lnTo>
                <a:lnTo>
                  <a:pt x="1562141" y="1322867"/>
                </a:lnTo>
                <a:lnTo>
                  <a:pt x="1567921" y="1321053"/>
                </a:lnTo>
                <a:lnTo>
                  <a:pt x="1569849" y="1317426"/>
                </a:lnTo>
                <a:lnTo>
                  <a:pt x="1569849" y="1313459"/>
                </a:lnTo>
                <a:cubicBezTo>
                  <a:pt x="1569849" y="1313459"/>
                  <a:pt x="1566561" y="1310285"/>
                  <a:pt x="1566561" y="1310285"/>
                </a:cubicBezTo>
                <a:lnTo>
                  <a:pt x="1564521" y="1309265"/>
                </a:lnTo>
                <a:lnTo>
                  <a:pt x="1567468" y="1309265"/>
                </a:lnTo>
                <a:cubicBezTo>
                  <a:pt x="1567468" y="1309265"/>
                  <a:pt x="1570755" y="1310285"/>
                  <a:pt x="1570755" y="1310285"/>
                </a:cubicBezTo>
                <a:lnTo>
                  <a:pt x="1570755" y="1308358"/>
                </a:lnTo>
                <a:cubicBezTo>
                  <a:pt x="1570755" y="1308358"/>
                  <a:pt x="1569622" y="1306998"/>
                  <a:pt x="1569622" y="1306998"/>
                </a:cubicBezTo>
                <a:lnTo>
                  <a:pt x="1563388" y="1301784"/>
                </a:lnTo>
                <a:lnTo>
                  <a:pt x="1557834" y="1299291"/>
                </a:lnTo>
                <a:lnTo>
                  <a:pt x="1546386" y="1297250"/>
                </a:lnTo>
                <a:lnTo>
                  <a:pt x="1543779" y="1297250"/>
                </a:lnTo>
                <a:cubicBezTo>
                  <a:pt x="1543779" y="1297250"/>
                  <a:pt x="1536411" y="1298270"/>
                  <a:pt x="1536411" y="1298270"/>
                </a:cubicBezTo>
                <a:lnTo>
                  <a:pt x="1530404" y="1298610"/>
                </a:lnTo>
                <a:lnTo>
                  <a:pt x="1521790" y="1301104"/>
                </a:lnTo>
                <a:lnTo>
                  <a:pt x="1511135" y="1305751"/>
                </a:lnTo>
                <a:lnTo>
                  <a:pt x="1502067" y="1308812"/>
                </a:lnTo>
                <a:lnTo>
                  <a:pt x="1495380" y="1312325"/>
                </a:lnTo>
                <a:lnTo>
                  <a:pt x="1488239" y="1315272"/>
                </a:lnTo>
                <a:lnTo>
                  <a:pt x="1484272" y="1317653"/>
                </a:lnTo>
                <a:lnTo>
                  <a:pt x="1481778" y="1320033"/>
                </a:lnTo>
                <a:lnTo>
                  <a:pt x="1477811" y="1322300"/>
                </a:lnTo>
                <a:lnTo>
                  <a:pt x="1476338" y="1322640"/>
                </a:lnTo>
                <a:lnTo>
                  <a:pt x="1472824" y="1325247"/>
                </a:lnTo>
                <a:lnTo>
                  <a:pt x="1466250" y="1331708"/>
                </a:lnTo>
                <a:lnTo>
                  <a:pt x="1462849" y="1333975"/>
                </a:lnTo>
                <a:lnTo>
                  <a:pt x="1460583" y="1338055"/>
                </a:lnTo>
                <a:lnTo>
                  <a:pt x="1456049" y="1343609"/>
                </a:lnTo>
                <a:lnTo>
                  <a:pt x="1451628" y="1347803"/>
                </a:lnTo>
                <a:lnTo>
                  <a:pt x="1450608" y="1350410"/>
                </a:lnTo>
                <a:lnTo>
                  <a:pt x="1447548" y="1352903"/>
                </a:lnTo>
                <a:lnTo>
                  <a:pt x="1444034" y="1357664"/>
                </a:lnTo>
                <a:lnTo>
                  <a:pt x="1441313" y="1360044"/>
                </a:lnTo>
                <a:lnTo>
                  <a:pt x="1431566" y="1365031"/>
                </a:lnTo>
                <a:lnTo>
                  <a:pt x="1428279" y="1365938"/>
                </a:lnTo>
                <a:lnTo>
                  <a:pt x="1426012" y="1367638"/>
                </a:lnTo>
                <a:lnTo>
                  <a:pt x="1422385" y="1368658"/>
                </a:lnTo>
                <a:lnTo>
                  <a:pt x="1417624" y="1370472"/>
                </a:lnTo>
                <a:lnTo>
                  <a:pt x="1412977" y="1371039"/>
                </a:lnTo>
                <a:lnTo>
                  <a:pt x="1408670" y="1373306"/>
                </a:lnTo>
                <a:lnTo>
                  <a:pt x="1407083" y="1374439"/>
                </a:lnTo>
                <a:lnTo>
                  <a:pt x="1405949" y="1376366"/>
                </a:lnTo>
                <a:lnTo>
                  <a:pt x="1403343" y="1377386"/>
                </a:lnTo>
                <a:lnTo>
                  <a:pt x="1400735" y="1378860"/>
                </a:lnTo>
                <a:lnTo>
                  <a:pt x="1395862" y="1383620"/>
                </a:lnTo>
                <a:lnTo>
                  <a:pt x="1390648" y="1385774"/>
                </a:lnTo>
                <a:lnTo>
                  <a:pt x="1387134" y="1388381"/>
                </a:lnTo>
                <a:lnTo>
                  <a:pt x="1385207" y="1392348"/>
                </a:lnTo>
                <a:lnTo>
                  <a:pt x="1382827" y="1395295"/>
                </a:lnTo>
                <a:lnTo>
                  <a:pt x="1380900" y="1398695"/>
                </a:lnTo>
                <a:lnTo>
                  <a:pt x="1380560" y="1399942"/>
                </a:lnTo>
                <a:lnTo>
                  <a:pt x="1379880" y="1403456"/>
                </a:lnTo>
                <a:lnTo>
                  <a:pt x="1379086" y="1404363"/>
                </a:lnTo>
                <a:lnTo>
                  <a:pt x="1374892" y="1405156"/>
                </a:lnTo>
                <a:lnTo>
                  <a:pt x="1369112" y="1409350"/>
                </a:lnTo>
                <a:lnTo>
                  <a:pt x="1364578" y="1410823"/>
                </a:lnTo>
                <a:lnTo>
                  <a:pt x="1358457" y="1414791"/>
                </a:lnTo>
                <a:lnTo>
                  <a:pt x="1355510" y="1415811"/>
                </a:lnTo>
                <a:lnTo>
                  <a:pt x="1356417" y="1415811"/>
                </a:lnTo>
                <a:cubicBezTo>
                  <a:pt x="1356417" y="1415811"/>
                  <a:pt x="1361178" y="1415811"/>
                  <a:pt x="1361178" y="1415811"/>
                </a:cubicBezTo>
                <a:close/>
                <a:moveTo>
                  <a:pt x="1609860" y="1380900"/>
                </a:moveTo>
                <a:lnTo>
                  <a:pt x="1612920" y="1378746"/>
                </a:lnTo>
                <a:lnTo>
                  <a:pt x="1615980" y="1376933"/>
                </a:lnTo>
                <a:lnTo>
                  <a:pt x="1615640" y="1376253"/>
                </a:lnTo>
                <a:lnTo>
                  <a:pt x="1614960" y="1375686"/>
                </a:lnTo>
                <a:lnTo>
                  <a:pt x="1613147" y="1375119"/>
                </a:lnTo>
                <a:lnTo>
                  <a:pt x="1607819" y="1375346"/>
                </a:lnTo>
                <a:lnTo>
                  <a:pt x="1602492" y="1375913"/>
                </a:lnTo>
                <a:lnTo>
                  <a:pt x="1601925" y="1376139"/>
                </a:lnTo>
                <a:lnTo>
                  <a:pt x="1596712" y="1376706"/>
                </a:lnTo>
                <a:lnTo>
                  <a:pt x="1593311" y="1376706"/>
                </a:lnTo>
                <a:cubicBezTo>
                  <a:pt x="1593311" y="1376706"/>
                  <a:pt x="1590137" y="1375799"/>
                  <a:pt x="1590137" y="1375799"/>
                </a:cubicBezTo>
                <a:lnTo>
                  <a:pt x="1588437" y="1374439"/>
                </a:lnTo>
                <a:lnTo>
                  <a:pt x="1587531" y="1374439"/>
                </a:lnTo>
                <a:cubicBezTo>
                  <a:pt x="1587531" y="1374439"/>
                  <a:pt x="1586624" y="1374553"/>
                  <a:pt x="1586624" y="1374553"/>
                </a:cubicBezTo>
                <a:lnTo>
                  <a:pt x="1585037" y="1373532"/>
                </a:lnTo>
                <a:lnTo>
                  <a:pt x="1581976" y="1372966"/>
                </a:lnTo>
                <a:lnTo>
                  <a:pt x="1580843" y="1375233"/>
                </a:lnTo>
                <a:lnTo>
                  <a:pt x="1579823" y="1375913"/>
                </a:lnTo>
                <a:lnTo>
                  <a:pt x="1579256" y="1375573"/>
                </a:lnTo>
                <a:lnTo>
                  <a:pt x="1578803" y="1374893"/>
                </a:lnTo>
                <a:lnTo>
                  <a:pt x="1577329" y="1374439"/>
                </a:lnTo>
                <a:lnTo>
                  <a:pt x="1577896" y="1373646"/>
                </a:lnTo>
                <a:lnTo>
                  <a:pt x="1578123" y="1372739"/>
                </a:lnTo>
                <a:lnTo>
                  <a:pt x="1577783" y="1371719"/>
                </a:lnTo>
                <a:lnTo>
                  <a:pt x="1577329" y="1370925"/>
                </a:lnTo>
                <a:lnTo>
                  <a:pt x="1573589" y="1367185"/>
                </a:lnTo>
                <a:lnTo>
                  <a:pt x="1575742" y="1363331"/>
                </a:lnTo>
                <a:lnTo>
                  <a:pt x="1575402" y="1361404"/>
                </a:lnTo>
                <a:lnTo>
                  <a:pt x="1575402" y="1359137"/>
                </a:lnTo>
                <a:cubicBezTo>
                  <a:pt x="1575402" y="1359137"/>
                  <a:pt x="1572115" y="1362084"/>
                  <a:pt x="1572115" y="1362084"/>
                </a:cubicBezTo>
                <a:lnTo>
                  <a:pt x="1570755" y="1363558"/>
                </a:lnTo>
                <a:lnTo>
                  <a:pt x="1569622" y="1365372"/>
                </a:lnTo>
                <a:lnTo>
                  <a:pt x="1568148" y="1367185"/>
                </a:lnTo>
                <a:lnTo>
                  <a:pt x="1567128" y="1369339"/>
                </a:lnTo>
                <a:lnTo>
                  <a:pt x="1567468" y="1370699"/>
                </a:lnTo>
                <a:lnTo>
                  <a:pt x="1570642" y="1370925"/>
                </a:lnTo>
                <a:lnTo>
                  <a:pt x="1572682" y="1371832"/>
                </a:lnTo>
                <a:lnTo>
                  <a:pt x="1573249" y="1372852"/>
                </a:lnTo>
                <a:lnTo>
                  <a:pt x="1573249" y="1376593"/>
                </a:lnTo>
                <a:cubicBezTo>
                  <a:pt x="1573249" y="1376593"/>
                  <a:pt x="1575062" y="1377159"/>
                  <a:pt x="1575062" y="1377159"/>
                </a:cubicBezTo>
                <a:lnTo>
                  <a:pt x="1578349" y="1377159"/>
                </a:lnTo>
                <a:cubicBezTo>
                  <a:pt x="1578349" y="1377159"/>
                  <a:pt x="1580390" y="1377386"/>
                  <a:pt x="1580390" y="1377386"/>
                </a:cubicBezTo>
                <a:lnTo>
                  <a:pt x="1580390" y="1377726"/>
                </a:lnTo>
                <a:cubicBezTo>
                  <a:pt x="1580390" y="1377726"/>
                  <a:pt x="1580390" y="1378066"/>
                  <a:pt x="1580390" y="1378066"/>
                </a:cubicBezTo>
                <a:lnTo>
                  <a:pt x="1579596" y="1378066"/>
                </a:lnTo>
                <a:cubicBezTo>
                  <a:pt x="1579596" y="1378066"/>
                  <a:pt x="1580956" y="1380333"/>
                  <a:pt x="1580956" y="1380333"/>
                </a:cubicBezTo>
                <a:lnTo>
                  <a:pt x="1582770" y="1381920"/>
                </a:lnTo>
                <a:lnTo>
                  <a:pt x="1584243" y="1382487"/>
                </a:lnTo>
                <a:lnTo>
                  <a:pt x="1590251" y="1384074"/>
                </a:lnTo>
                <a:lnTo>
                  <a:pt x="1591498" y="1383847"/>
                </a:lnTo>
                <a:lnTo>
                  <a:pt x="1592744" y="1383054"/>
                </a:lnTo>
                <a:lnTo>
                  <a:pt x="1590364" y="1382714"/>
                </a:lnTo>
                <a:lnTo>
                  <a:pt x="1591951" y="1381693"/>
                </a:lnTo>
                <a:lnTo>
                  <a:pt x="1593538" y="1381240"/>
                </a:lnTo>
                <a:lnTo>
                  <a:pt x="1594785" y="1380107"/>
                </a:lnTo>
                <a:lnTo>
                  <a:pt x="1596372" y="1379540"/>
                </a:lnTo>
                <a:lnTo>
                  <a:pt x="1596032" y="1380220"/>
                </a:lnTo>
                <a:lnTo>
                  <a:pt x="1594898" y="1380787"/>
                </a:lnTo>
                <a:lnTo>
                  <a:pt x="1594898" y="1382033"/>
                </a:lnTo>
                <a:cubicBezTo>
                  <a:pt x="1594898" y="1382033"/>
                  <a:pt x="1595691" y="1382940"/>
                  <a:pt x="1595691" y="1382940"/>
                </a:cubicBezTo>
                <a:lnTo>
                  <a:pt x="1596938" y="1382940"/>
                </a:lnTo>
                <a:cubicBezTo>
                  <a:pt x="1596938" y="1382940"/>
                  <a:pt x="1598072" y="1384754"/>
                  <a:pt x="1598072" y="1384754"/>
                </a:cubicBezTo>
                <a:lnTo>
                  <a:pt x="1595465" y="1386341"/>
                </a:lnTo>
                <a:lnTo>
                  <a:pt x="1596032" y="1386567"/>
                </a:lnTo>
                <a:lnTo>
                  <a:pt x="1597845" y="1386341"/>
                </a:lnTo>
                <a:lnTo>
                  <a:pt x="1598412" y="1388154"/>
                </a:lnTo>
                <a:lnTo>
                  <a:pt x="1599885" y="1388948"/>
                </a:lnTo>
                <a:lnTo>
                  <a:pt x="1601132" y="1389174"/>
                </a:lnTo>
                <a:lnTo>
                  <a:pt x="1605439" y="1388834"/>
                </a:lnTo>
                <a:lnTo>
                  <a:pt x="1606573" y="1388267"/>
                </a:lnTo>
                <a:lnTo>
                  <a:pt x="1606119" y="1387587"/>
                </a:lnTo>
                <a:lnTo>
                  <a:pt x="1605326" y="1387587"/>
                </a:lnTo>
                <a:cubicBezTo>
                  <a:pt x="1605326" y="1387587"/>
                  <a:pt x="1605326" y="1385547"/>
                  <a:pt x="1605326" y="1385547"/>
                </a:cubicBezTo>
                <a:lnTo>
                  <a:pt x="1605099" y="1383734"/>
                </a:lnTo>
                <a:lnTo>
                  <a:pt x="1605666" y="1382714"/>
                </a:lnTo>
                <a:lnTo>
                  <a:pt x="1609860" y="1380673"/>
                </a:lnTo>
                <a:close/>
                <a:moveTo>
                  <a:pt x="1372399" y="1403796"/>
                </a:moveTo>
                <a:lnTo>
                  <a:pt x="1375346" y="1403116"/>
                </a:lnTo>
                <a:lnTo>
                  <a:pt x="1378066" y="1403569"/>
                </a:lnTo>
                <a:lnTo>
                  <a:pt x="1379653" y="1403003"/>
                </a:lnTo>
                <a:lnTo>
                  <a:pt x="1379993" y="1402436"/>
                </a:lnTo>
                <a:lnTo>
                  <a:pt x="1380220" y="1400849"/>
                </a:lnTo>
                <a:lnTo>
                  <a:pt x="1381467" y="1396542"/>
                </a:lnTo>
                <a:lnTo>
                  <a:pt x="1380560" y="1396542"/>
                </a:lnTo>
                <a:cubicBezTo>
                  <a:pt x="1380560" y="1396542"/>
                  <a:pt x="1377160" y="1400509"/>
                  <a:pt x="1377160" y="1400509"/>
                </a:cubicBezTo>
                <a:lnTo>
                  <a:pt x="1373759" y="1401756"/>
                </a:lnTo>
                <a:lnTo>
                  <a:pt x="1371605" y="1403796"/>
                </a:lnTo>
                <a:lnTo>
                  <a:pt x="1372399" y="1403796"/>
                </a:lnTo>
                <a:close/>
                <a:moveTo>
                  <a:pt x="1619834" y="1350070"/>
                </a:moveTo>
                <a:lnTo>
                  <a:pt x="1621534" y="1348936"/>
                </a:lnTo>
                <a:lnTo>
                  <a:pt x="1622895" y="1347009"/>
                </a:lnTo>
                <a:lnTo>
                  <a:pt x="1624935" y="1345309"/>
                </a:lnTo>
                <a:lnTo>
                  <a:pt x="1627088" y="1345309"/>
                </a:lnTo>
                <a:cubicBezTo>
                  <a:pt x="1627088" y="1345309"/>
                  <a:pt x="1628675" y="1343156"/>
                  <a:pt x="1628675" y="1343156"/>
                </a:cubicBezTo>
                <a:lnTo>
                  <a:pt x="1627088" y="1342929"/>
                </a:lnTo>
                <a:lnTo>
                  <a:pt x="1625615" y="1343382"/>
                </a:lnTo>
                <a:lnTo>
                  <a:pt x="1624028" y="1344402"/>
                </a:lnTo>
                <a:lnTo>
                  <a:pt x="1619948" y="1347916"/>
                </a:lnTo>
                <a:lnTo>
                  <a:pt x="1617907" y="1349163"/>
                </a:lnTo>
                <a:lnTo>
                  <a:pt x="1616207" y="1354490"/>
                </a:lnTo>
                <a:lnTo>
                  <a:pt x="1617341" y="1354944"/>
                </a:lnTo>
                <a:lnTo>
                  <a:pt x="1619721" y="1354944"/>
                </a:lnTo>
                <a:cubicBezTo>
                  <a:pt x="1619721" y="1354944"/>
                  <a:pt x="1620968" y="1353810"/>
                  <a:pt x="1620968" y="1353810"/>
                </a:cubicBezTo>
                <a:lnTo>
                  <a:pt x="1620061" y="1353583"/>
                </a:lnTo>
                <a:lnTo>
                  <a:pt x="1618814" y="1353583"/>
                </a:lnTo>
                <a:cubicBezTo>
                  <a:pt x="1618814" y="1353583"/>
                  <a:pt x="1618134" y="1353130"/>
                  <a:pt x="1618134" y="1353130"/>
                </a:cubicBezTo>
                <a:lnTo>
                  <a:pt x="1618701" y="1351430"/>
                </a:lnTo>
                <a:lnTo>
                  <a:pt x="1619834" y="1350070"/>
                </a:lnTo>
                <a:close/>
                <a:moveTo>
                  <a:pt x="1430206" y="1363785"/>
                </a:moveTo>
                <a:lnTo>
                  <a:pt x="1429752" y="1364691"/>
                </a:lnTo>
                <a:lnTo>
                  <a:pt x="1431566" y="1364465"/>
                </a:lnTo>
                <a:lnTo>
                  <a:pt x="1433833" y="1363218"/>
                </a:lnTo>
                <a:lnTo>
                  <a:pt x="1435646" y="1361064"/>
                </a:lnTo>
                <a:lnTo>
                  <a:pt x="1434513" y="1361064"/>
                </a:lnTo>
                <a:cubicBezTo>
                  <a:pt x="1434513" y="1361064"/>
                  <a:pt x="1432699" y="1361971"/>
                  <a:pt x="1432699" y="1361971"/>
                </a:cubicBezTo>
                <a:lnTo>
                  <a:pt x="1430206" y="1363671"/>
                </a:lnTo>
                <a:close/>
                <a:moveTo>
                  <a:pt x="1676621" y="1250892"/>
                </a:moveTo>
                <a:lnTo>
                  <a:pt x="1685122" y="1242391"/>
                </a:lnTo>
                <a:lnTo>
                  <a:pt x="1685575" y="1240464"/>
                </a:lnTo>
                <a:lnTo>
                  <a:pt x="1686029" y="1239897"/>
                </a:lnTo>
                <a:lnTo>
                  <a:pt x="1687729" y="1238763"/>
                </a:lnTo>
                <a:lnTo>
                  <a:pt x="1689089" y="1238423"/>
                </a:lnTo>
                <a:lnTo>
                  <a:pt x="1692603" y="1238763"/>
                </a:lnTo>
                <a:lnTo>
                  <a:pt x="1696343" y="1238310"/>
                </a:lnTo>
                <a:lnTo>
                  <a:pt x="1697703" y="1237970"/>
                </a:lnTo>
                <a:lnTo>
                  <a:pt x="1701104" y="1235703"/>
                </a:lnTo>
                <a:lnTo>
                  <a:pt x="1702804" y="1234910"/>
                </a:lnTo>
                <a:lnTo>
                  <a:pt x="1709151" y="1233663"/>
                </a:lnTo>
                <a:lnTo>
                  <a:pt x="1712438" y="1233436"/>
                </a:lnTo>
                <a:lnTo>
                  <a:pt x="1716632" y="1234456"/>
                </a:lnTo>
                <a:lnTo>
                  <a:pt x="1718219" y="1234456"/>
                </a:lnTo>
                <a:cubicBezTo>
                  <a:pt x="1718219" y="1234456"/>
                  <a:pt x="1719126" y="1234003"/>
                  <a:pt x="1719126" y="1234003"/>
                </a:cubicBezTo>
                <a:lnTo>
                  <a:pt x="1727853" y="1227429"/>
                </a:lnTo>
                <a:lnTo>
                  <a:pt x="1733294" y="1224028"/>
                </a:lnTo>
                <a:lnTo>
                  <a:pt x="1738735" y="1220175"/>
                </a:lnTo>
                <a:lnTo>
                  <a:pt x="1745309" y="1214054"/>
                </a:lnTo>
                <a:lnTo>
                  <a:pt x="1745762" y="1212467"/>
                </a:lnTo>
                <a:lnTo>
                  <a:pt x="1745422" y="1210994"/>
                </a:lnTo>
                <a:lnTo>
                  <a:pt x="1743495" y="1209860"/>
                </a:lnTo>
                <a:lnTo>
                  <a:pt x="1742475" y="1208953"/>
                </a:lnTo>
                <a:lnTo>
                  <a:pt x="1738961" y="1207140"/>
                </a:lnTo>
                <a:lnTo>
                  <a:pt x="1738961" y="1206460"/>
                </a:lnTo>
                <a:cubicBezTo>
                  <a:pt x="1738961" y="1206460"/>
                  <a:pt x="1741115" y="1207140"/>
                  <a:pt x="1741115" y="1207140"/>
                </a:cubicBezTo>
                <a:lnTo>
                  <a:pt x="1743608" y="1207140"/>
                </a:lnTo>
                <a:cubicBezTo>
                  <a:pt x="1743608" y="1207140"/>
                  <a:pt x="1744855" y="1206460"/>
                  <a:pt x="1744855" y="1206460"/>
                </a:cubicBezTo>
                <a:lnTo>
                  <a:pt x="1745082" y="1205326"/>
                </a:lnTo>
                <a:lnTo>
                  <a:pt x="1744289" y="1203966"/>
                </a:lnTo>
                <a:lnTo>
                  <a:pt x="1742362" y="1202946"/>
                </a:lnTo>
                <a:lnTo>
                  <a:pt x="1738055" y="1202039"/>
                </a:lnTo>
                <a:lnTo>
                  <a:pt x="1734427" y="1202039"/>
                </a:lnTo>
                <a:cubicBezTo>
                  <a:pt x="1734427" y="1202039"/>
                  <a:pt x="1732501" y="1201813"/>
                  <a:pt x="1732501" y="1201813"/>
                </a:cubicBezTo>
                <a:lnTo>
                  <a:pt x="1733181" y="1200906"/>
                </a:lnTo>
                <a:lnTo>
                  <a:pt x="1735788" y="1200906"/>
                </a:lnTo>
                <a:cubicBezTo>
                  <a:pt x="1735788" y="1200906"/>
                  <a:pt x="1742362" y="1199432"/>
                  <a:pt x="1742362" y="1199432"/>
                </a:cubicBezTo>
                <a:lnTo>
                  <a:pt x="1743268" y="1198866"/>
                </a:lnTo>
                <a:lnTo>
                  <a:pt x="1742928" y="1197845"/>
                </a:lnTo>
                <a:lnTo>
                  <a:pt x="1741795" y="1196145"/>
                </a:lnTo>
                <a:lnTo>
                  <a:pt x="1742135" y="1193538"/>
                </a:lnTo>
                <a:lnTo>
                  <a:pt x="1742702" y="1191951"/>
                </a:lnTo>
                <a:lnTo>
                  <a:pt x="1741455" y="1188324"/>
                </a:lnTo>
                <a:lnTo>
                  <a:pt x="1743155" y="1184357"/>
                </a:lnTo>
                <a:lnTo>
                  <a:pt x="1743382" y="1182090"/>
                </a:lnTo>
                <a:lnTo>
                  <a:pt x="1743042" y="1181070"/>
                </a:lnTo>
                <a:lnTo>
                  <a:pt x="1742248" y="1179823"/>
                </a:lnTo>
                <a:lnTo>
                  <a:pt x="1742022" y="1179030"/>
                </a:lnTo>
                <a:lnTo>
                  <a:pt x="1742022" y="1178123"/>
                </a:lnTo>
                <a:cubicBezTo>
                  <a:pt x="1742022" y="1178123"/>
                  <a:pt x="1741002" y="1176763"/>
                  <a:pt x="1741002" y="1176763"/>
                </a:cubicBezTo>
                <a:lnTo>
                  <a:pt x="1739868" y="1174383"/>
                </a:lnTo>
                <a:lnTo>
                  <a:pt x="1736921" y="1170869"/>
                </a:lnTo>
                <a:lnTo>
                  <a:pt x="1733634" y="1170529"/>
                </a:lnTo>
                <a:lnTo>
                  <a:pt x="1731934" y="1169849"/>
                </a:lnTo>
                <a:lnTo>
                  <a:pt x="1730120" y="1167015"/>
                </a:lnTo>
                <a:lnTo>
                  <a:pt x="1729667" y="1165655"/>
                </a:lnTo>
                <a:lnTo>
                  <a:pt x="1728420" y="1165655"/>
                </a:lnTo>
                <a:cubicBezTo>
                  <a:pt x="1728420" y="1165655"/>
                  <a:pt x="1724906" y="1165882"/>
                  <a:pt x="1724906" y="1165882"/>
                </a:cubicBezTo>
                <a:lnTo>
                  <a:pt x="1721959" y="1166448"/>
                </a:lnTo>
                <a:lnTo>
                  <a:pt x="1718446" y="1168489"/>
                </a:lnTo>
                <a:lnTo>
                  <a:pt x="1714138" y="1172796"/>
                </a:lnTo>
                <a:lnTo>
                  <a:pt x="1711872" y="1174609"/>
                </a:lnTo>
                <a:lnTo>
                  <a:pt x="1710738" y="1171889"/>
                </a:lnTo>
                <a:lnTo>
                  <a:pt x="1710058" y="1171209"/>
                </a:lnTo>
                <a:lnTo>
                  <a:pt x="1707904" y="1170756"/>
                </a:lnTo>
                <a:lnTo>
                  <a:pt x="1707904" y="1170416"/>
                </a:lnTo>
                <a:cubicBezTo>
                  <a:pt x="1707904" y="1170416"/>
                  <a:pt x="1708698" y="1169736"/>
                  <a:pt x="1708698" y="1169736"/>
                </a:cubicBezTo>
                <a:lnTo>
                  <a:pt x="1713685" y="1167242"/>
                </a:lnTo>
                <a:lnTo>
                  <a:pt x="1715499" y="1165995"/>
                </a:lnTo>
                <a:lnTo>
                  <a:pt x="1715952" y="1164975"/>
                </a:lnTo>
                <a:lnTo>
                  <a:pt x="1715612" y="1163275"/>
                </a:lnTo>
                <a:lnTo>
                  <a:pt x="1714592" y="1161008"/>
                </a:lnTo>
                <a:lnTo>
                  <a:pt x="1710171" y="1153754"/>
                </a:lnTo>
                <a:lnTo>
                  <a:pt x="1706091" y="1152847"/>
                </a:lnTo>
                <a:lnTo>
                  <a:pt x="1694303" y="1151713"/>
                </a:lnTo>
                <a:lnTo>
                  <a:pt x="1691923" y="1152507"/>
                </a:lnTo>
                <a:lnTo>
                  <a:pt x="1691016" y="1153414"/>
                </a:lnTo>
                <a:lnTo>
                  <a:pt x="1691016" y="1153980"/>
                </a:lnTo>
                <a:cubicBezTo>
                  <a:pt x="1691016" y="1153980"/>
                  <a:pt x="1691809" y="1155227"/>
                  <a:pt x="1691809" y="1155227"/>
                </a:cubicBezTo>
                <a:lnTo>
                  <a:pt x="1694643" y="1154774"/>
                </a:lnTo>
                <a:lnTo>
                  <a:pt x="1696910" y="1154774"/>
                </a:lnTo>
                <a:cubicBezTo>
                  <a:pt x="1696910" y="1154774"/>
                  <a:pt x="1699743" y="1155567"/>
                  <a:pt x="1699743" y="1155567"/>
                </a:cubicBezTo>
                <a:lnTo>
                  <a:pt x="1699743" y="1155907"/>
                </a:lnTo>
                <a:cubicBezTo>
                  <a:pt x="1699743" y="1155907"/>
                  <a:pt x="1696456" y="1155907"/>
                  <a:pt x="1696456" y="1155907"/>
                </a:cubicBezTo>
                <a:lnTo>
                  <a:pt x="1691582" y="1157041"/>
                </a:lnTo>
                <a:lnTo>
                  <a:pt x="1684895" y="1159308"/>
                </a:lnTo>
                <a:lnTo>
                  <a:pt x="1679455" y="1162368"/>
                </a:lnTo>
                <a:lnTo>
                  <a:pt x="1675147" y="1166335"/>
                </a:lnTo>
                <a:lnTo>
                  <a:pt x="1671180" y="1169395"/>
                </a:lnTo>
                <a:lnTo>
                  <a:pt x="1667553" y="1171436"/>
                </a:lnTo>
                <a:lnTo>
                  <a:pt x="1665059" y="1172569"/>
                </a:lnTo>
                <a:lnTo>
                  <a:pt x="1660752" y="1173589"/>
                </a:lnTo>
                <a:lnTo>
                  <a:pt x="1659619" y="1174269"/>
                </a:lnTo>
                <a:lnTo>
                  <a:pt x="1657465" y="1176876"/>
                </a:lnTo>
                <a:lnTo>
                  <a:pt x="1654178" y="1179483"/>
                </a:lnTo>
                <a:lnTo>
                  <a:pt x="1650438" y="1180730"/>
                </a:lnTo>
                <a:lnTo>
                  <a:pt x="1650438" y="1180390"/>
                </a:lnTo>
                <a:cubicBezTo>
                  <a:pt x="1650438" y="1180390"/>
                  <a:pt x="1650098" y="1180050"/>
                  <a:pt x="1650098" y="1180050"/>
                </a:cubicBezTo>
                <a:lnTo>
                  <a:pt x="1651571" y="1179257"/>
                </a:lnTo>
                <a:lnTo>
                  <a:pt x="1652025" y="1178463"/>
                </a:lnTo>
                <a:lnTo>
                  <a:pt x="1650891" y="1178010"/>
                </a:lnTo>
                <a:lnTo>
                  <a:pt x="1651231" y="1177103"/>
                </a:lnTo>
                <a:lnTo>
                  <a:pt x="1653952" y="1175403"/>
                </a:lnTo>
                <a:lnTo>
                  <a:pt x="1655085" y="1174269"/>
                </a:lnTo>
                <a:lnTo>
                  <a:pt x="1653838" y="1173023"/>
                </a:lnTo>
                <a:lnTo>
                  <a:pt x="1649531" y="1170642"/>
                </a:lnTo>
                <a:lnTo>
                  <a:pt x="1648964" y="1169282"/>
                </a:lnTo>
                <a:lnTo>
                  <a:pt x="1651685" y="1170529"/>
                </a:lnTo>
                <a:lnTo>
                  <a:pt x="1654065" y="1170982"/>
                </a:lnTo>
                <a:lnTo>
                  <a:pt x="1654632" y="1170529"/>
                </a:lnTo>
                <a:lnTo>
                  <a:pt x="1654972" y="1169849"/>
                </a:lnTo>
                <a:lnTo>
                  <a:pt x="1655312" y="1167809"/>
                </a:lnTo>
                <a:lnTo>
                  <a:pt x="1655765" y="1166788"/>
                </a:lnTo>
                <a:lnTo>
                  <a:pt x="1656672" y="1165995"/>
                </a:lnTo>
                <a:lnTo>
                  <a:pt x="1659505" y="1164635"/>
                </a:lnTo>
                <a:lnTo>
                  <a:pt x="1660526" y="1163841"/>
                </a:lnTo>
                <a:lnTo>
                  <a:pt x="1661999" y="1163615"/>
                </a:lnTo>
                <a:lnTo>
                  <a:pt x="1663926" y="1163955"/>
                </a:lnTo>
                <a:lnTo>
                  <a:pt x="1667100" y="1163955"/>
                </a:lnTo>
                <a:cubicBezTo>
                  <a:pt x="1667100" y="1163955"/>
                  <a:pt x="1673107" y="1161008"/>
                  <a:pt x="1673107" y="1161008"/>
                </a:cubicBezTo>
                <a:lnTo>
                  <a:pt x="1676394" y="1159988"/>
                </a:lnTo>
                <a:lnTo>
                  <a:pt x="1676961" y="1159648"/>
                </a:lnTo>
                <a:lnTo>
                  <a:pt x="1677641" y="1158628"/>
                </a:lnTo>
                <a:lnTo>
                  <a:pt x="1678888" y="1157947"/>
                </a:lnTo>
                <a:lnTo>
                  <a:pt x="1680475" y="1157607"/>
                </a:lnTo>
                <a:lnTo>
                  <a:pt x="1682968" y="1157607"/>
                </a:lnTo>
                <a:cubicBezTo>
                  <a:pt x="1682968" y="1157607"/>
                  <a:pt x="1684782" y="1157494"/>
                  <a:pt x="1684782" y="1157494"/>
                </a:cubicBezTo>
                <a:lnTo>
                  <a:pt x="1686369" y="1155907"/>
                </a:lnTo>
                <a:lnTo>
                  <a:pt x="1688862" y="1152167"/>
                </a:lnTo>
                <a:lnTo>
                  <a:pt x="1690449" y="1151373"/>
                </a:lnTo>
                <a:lnTo>
                  <a:pt x="1693283" y="1150353"/>
                </a:lnTo>
                <a:lnTo>
                  <a:pt x="1694416" y="1149333"/>
                </a:lnTo>
                <a:lnTo>
                  <a:pt x="1694643" y="1148426"/>
                </a:lnTo>
                <a:lnTo>
                  <a:pt x="1699970" y="1147406"/>
                </a:lnTo>
                <a:lnTo>
                  <a:pt x="1703824" y="1147406"/>
                </a:lnTo>
                <a:cubicBezTo>
                  <a:pt x="1703824" y="1147406"/>
                  <a:pt x="1706658" y="1145706"/>
                  <a:pt x="1706658" y="1145706"/>
                </a:cubicBezTo>
                <a:lnTo>
                  <a:pt x="1708244" y="1143326"/>
                </a:lnTo>
                <a:lnTo>
                  <a:pt x="1709945" y="1141739"/>
                </a:lnTo>
                <a:lnTo>
                  <a:pt x="1709945" y="1141172"/>
                </a:lnTo>
                <a:cubicBezTo>
                  <a:pt x="1709945" y="1141172"/>
                  <a:pt x="1708358" y="1139699"/>
                  <a:pt x="1708358" y="1139699"/>
                </a:cubicBezTo>
                <a:lnTo>
                  <a:pt x="1705411" y="1139359"/>
                </a:lnTo>
                <a:lnTo>
                  <a:pt x="1703371" y="1138679"/>
                </a:lnTo>
                <a:lnTo>
                  <a:pt x="1701330" y="1137318"/>
                </a:lnTo>
                <a:lnTo>
                  <a:pt x="1699290" y="1135618"/>
                </a:lnTo>
                <a:lnTo>
                  <a:pt x="1698610" y="1132445"/>
                </a:lnTo>
                <a:lnTo>
                  <a:pt x="1696683" y="1132218"/>
                </a:lnTo>
                <a:lnTo>
                  <a:pt x="1693849" y="1132671"/>
                </a:lnTo>
                <a:lnTo>
                  <a:pt x="1693283" y="1134258"/>
                </a:lnTo>
                <a:lnTo>
                  <a:pt x="1689656" y="1135392"/>
                </a:lnTo>
                <a:lnTo>
                  <a:pt x="1687615" y="1135165"/>
                </a:lnTo>
                <a:lnTo>
                  <a:pt x="1681835" y="1133465"/>
                </a:lnTo>
                <a:lnTo>
                  <a:pt x="1679681" y="1129951"/>
                </a:lnTo>
                <a:lnTo>
                  <a:pt x="1678208" y="1126777"/>
                </a:lnTo>
                <a:lnTo>
                  <a:pt x="1677414" y="1123830"/>
                </a:lnTo>
                <a:lnTo>
                  <a:pt x="1675601" y="1122810"/>
                </a:lnTo>
                <a:lnTo>
                  <a:pt x="1672087" y="1122243"/>
                </a:lnTo>
                <a:lnTo>
                  <a:pt x="1670727" y="1123717"/>
                </a:lnTo>
                <a:lnTo>
                  <a:pt x="1669253" y="1125984"/>
                </a:lnTo>
                <a:lnTo>
                  <a:pt x="1668573" y="1126777"/>
                </a:lnTo>
                <a:lnTo>
                  <a:pt x="1661999" y="1131878"/>
                </a:lnTo>
                <a:lnTo>
                  <a:pt x="1660186" y="1134145"/>
                </a:lnTo>
                <a:lnTo>
                  <a:pt x="1660639" y="1132558"/>
                </a:lnTo>
                <a:lnTo>
                  <a:pt x="1662113" y="1130291"/>
                </a:lnTo>
                <a:lnTo>
                  <a:pt x="1667326" y="1124510"/>
                </a:lnTo>
                <a:lnTo>
                  <a:pt x="1668346" y="1123150"/>
                </a:lnTo>
                <a:lnTo>
                  <a:pt x="1666760" y="1122470"/>
                </a:lnTo>
                <a:lnTo>
                  <a:pt x="1664946" y="1123263"/>
                </a:lnTo>
                <a:lnTo>
                  <a:pt x="1663246" y="1122583"/>
                </a:lnTo>
                <a:lnTo>
                  <a:pt x="1663246" y="1120316"/>
                </a:lnTo>
                <a:cubicBezTo>
                  <a:pt x="1663246" y="1120316"/>
                  <a:pt x="1661772" y="1119070"/>
                  <a:pt x="1661772" y="1119070"/>
                </a:cubicBezTo>
                <a:lnTo>
                  <a:pt x="1659619" y="1119523"/>
                </a:lnTo>
                <a:lnTo>
                  <a:pt x="1658259" y="1120656"/>
                </a:lnTo>
                <a:lnTo>
                  <a:pt x="1652478" y="1121337"/>
                </a:lnTo>
                <a:lnTo>
                  <a:pt x="1649871" y="1122697"/>
                </a:lnTo>
                <a:lnTo>
                  <a:pt x="1645451" y="1126551"/>
                </a:lnTo>
                <a:lnTo>
                  <a:pt x="1644204" y="1126777"/>
                </a:lnTo>
                <a:lnTo>
                  <a:pt x="1646131" y="1124624"/>
                </a:lnTo>
                <a:lnTo>
                  <a:pt x="1647604" y="1122470"/>
                </a:lnTo>
                <a:lnTo>
                  <a:pt x="1647944" y="1121110"/>
                </a:lnTo>
                <a:lnTo>
                  <a:pt x="1649418" y="1117256"/>
                </a:lnTo>
                <a:lnTo>
                  <a:pt x="1652251" y="1114876"/>
                </a:lnTo>
                <a:lnTo>
                  <a:pt x="1652931" y="1113742"/>
                </a:lnTo>
                <a:lnTo>
                  <a:pt x="1650551" y="1111362"/>
                </a:lnTo>
                <a:lnTo>
                  <a:pt x="1649644" y="1109662"/>
                </a:lnTo>
                <a:lnTo>
                  <a:pt x="1648511" y="1108528"/>
                </a:lnTo>
                <a:lnTo>
                  <a:pt x="1649418" y="1106715"/>
                </a:lnTo>
                <a:lnTo>
                  <a:pt x="1649871" y="1104335"/>
                </a:lnTo>
                <a:lnTo>
                  <a:pt x="1648398" y="1104335"/>
                </a:lnTo>
                <a:cubicBezTo>
                  <a:pt x="1648398" y="1104335"/>
                  <a:pt x="1647151" y="1103655"/>
                  <a:pt x="1647151" y="1103655"/>
                </a:cubicBezTo>
                <a:lnTo>
                  <a:pt x="1645337" y="1106035"/>
                </a:lnTo>
                <a:lnTo>
                  <a:pt x="1644771" y="1103314"/>
                </a:lnTo>
                <a:lnTo>
                  <a:pt x="1643977" y="1102974"/>
                </a:lnTo>
                <a:lnTo>
                  <a:pt x="1641823" y="1101048"/>
                </a:lnTo>
                <a:lnTo>
                  <a:pt x="1641823" y="1099347"/>
                </a:lnTo>
                <a:cubicBezTo>
                  <a:pt x="1641823" y="1099347"/>
                  <a:pt x="1639897" y="1098894"/>
                  <a:pt x="1639897" y="1098894"/>
                </a:cubicBezTo>
                <a:lnTo>
                  <a:pt x="1638650" y="1100254"/>
                </a:lnTo>
                <a:lnTo>
                  <a:pt x="1636496" y="1101841"/>
                </a:lnTo>
                <a:lnTo>
                  <a:pt x="1634569" y="1101841"/>
                </a:lnTo>
                <a:cubicBezTo>
                  <a:pt x="1634569" y="1101841"/>
                  <a:pt x="1633889" y="1101048"/>
                  <a:pt x="1633889" y="1101048"/>
                </a:cubicBezTo>
                <a:lnTo>
                  <a:pt x="1633662" y="1099801"/>
                </a:lnTo>
                <a:lnTo>
                  <a:pt x="1632529" y="1099007"/>
                </a:lnTo>
                <a:lnTo>
                  <a:pt x="1629129" y="1098441"/>
                </a:lnTo>
                <a:lnTo>
                  <a:pt x="1627088" y="1097761"/>
                </a:lnTo>
                <a:lnTo>
                  <a:pt x="1627088" y="1096967"/>
                </a:lnTo>
                <a:cubicBezTo>
                  <a:pt x="1627088" y="1096967"/>
                  <a:pt x="1630149" y="1096174"/>
                  <a:pt x="1630149" y="1096174"/>
                </a:cubicBezTo>
                <a:lnTo>
                  <a:pt x="1629695" y="1095267"/>
                </a:lnTo>
                <a:lnTo>
                  <a:pt x="1628902" y="1090960"/>
                </a:lnTo>
                <a:lnTo>
                  <a:pt x="1627769" y="1090733"/>
                </a:lnTo>
                <a:lnTo>
                  <a:pt x="1624935" y="1091186"/>
                </a:lnTo>
                <a:lnTo>
                  <a:pt x="1621761" y="1090506"/>
                </a:lnTo>
                <a:lnTo>
                  <a:pt x="1621761" y="1088693"/>
                </a:lnTo>
                <a:cubicBezTo>
                  <a:pt x="1621761" y="1088693"/>
                  <a:pt x="1626182" y="1087446"/>
                  <a:pt x="1626182" y="1087446"/>
                </a:cubicBezTo>
                <a:lnTo>
                  <a:pt x="1627655" y="1086426"/>
                </a:lnTo>
                <a:lnTo>
                  <a:pt x="1625842" y="1085519"/>
                </a:lnTo>
                <a:lnTo>
                  <a:pt x="1622215" y="1085292"/>
                </a:lnTo>
                <a:lnTo>
                  <a:pt x="1617114" y="1084499"/>
                </a:lnTo>
                <a:lnTo>
                  <a:pt x="1615640" y="1083592"/>
                </a:lnTo>
                <a:lnTo>
                  <a:pt x="1617907" y="1082005"/>
                </a:lnTo>
                <a:lnTo>
                  <a:pt x="1620741" y="1082005"/>
                </a:lnTo>
                <a:cubicBezTo>
                  <a:pt x="1620741" y="1082005"/>
                  <a:pt x="1621194" y="1081325"/>
                  <a:pt x="1621194" y="1081325"/>
                </a:cubicBezTo>
                <a:lnTo>
                  <a:pt x="1619608" y="1079965"/>
                </a:lnTo>
                <a:lnTo>
                  <a:pt x="1618701" y="1079512"/>
                </a:lnTo>
                <a:lnTo>
                  <a:pt x="1615867" y="1079285"/>
                </a:lnTo>
                <a:lnTo>
                  <a:pt x="1613260" y="1076905"/>
                </a:lnTo>
                <a:lnTo>
                  <a:pt x="1607593" y="1074978"/>
                </a:lnTo>
                <a:lnTo>
                  <a:pt x="1605553" y="1072711"/>
                </a:lnTo>
                <a:lnTo>
                  <a:pt x="1606346" y="1072144"/>
                </a:lnTo>
                <a:lnTo>
                  <a:pt x="1608159" y="1071577"/>
                </a:lnTo>
                <a:lnTo>
                  <a:pt x="1609746" y="1071577"/>
                </a:lnTo>
                <a:cubicBezTo>
                  <a:pt x="1609746" y="1071577"/>
                  <a:pt x="1607933" y="1073051"/>
                  <a:pt x="1607933" y="1073051"/>
                </a:cubicBezTo>
                <a:lnTo>
                  <a:pt x="1608273" y="1073731"/>
                </a:lnTo>
                <a:lnTo>
                  <a:pt x="1614507" y="1075885"/>
                </a:lnTo>
                <a:lnTo>
                  <a:pt x="1625388" y="1077245"/>
                </a:lnTo>
                <a:lnTo>
                  <a:pt x="1628675" y="1076451"/>
                </a:lnTo>
                <a:lnTo>
                  <a:pt x="1628675" y="1073504"/>
                </a:lnTo>
                <a:cubicBezTo>
                  <a:pt x="1628675" y="1073504"/>
                  <a:pt x="1628335" y="1071124"/>
                  <a:pt x="1628335" y="1071124"/>
                </a:cubicBezTo>
                <a:lnTo>
                  <a:pt x="1629242" y="1068971"/>
                </a:lnTo>
                <a:lnTo>
                  <a:pt x="1629469" y="1066137"/>
                </a:lnTo>
                <a:lnTo>
                  <a:pt x="1623461" y="1060696"/>
                </a:lnTo>
                <a:lnTo>
                  <a:pt x="1621648" y="1060243"/>
                </a:lnTo>
                <a:lnTo>
                  <a:pt x="1619948" y="1060583"/>
                </a:lnTo>
                <a:lnTo>
                  <a:pt x="1618701" y="1060243"/>
                </a:lnTo>
                <a:lnTo>
                  <a:pt x="1617000" y="1059223"/>
                </a:lnTo>
                <a:lnTo>
                  <a:pt x="1616320" y="1058543"/>
                </a:lnTo>
                <a:lnTo>
                  <a:pt x="1617114" y="1057749"/>
                </a:lnTo>
                <a:lnTo>
                  <a:pt x="1618247" y="1055369"/>
                </a:lnTo>
                <a:lnTo>
                  <a:pt x="1619041" y="1054689"/>
                </a:lnTo>
                <a:lnTo>
                  <a:pt x="1619041" y="1054349"/>
                </a:lnTo>
                <a:cubicBezTo>
                  <a:pt x="1619041" y="1054349"/>
                  <a:pt x="1617567" y="1053102"/>
                  <a:pt x="1617567" y="1053102"/>
                </a:cubicBezTo>
                <a:lnTo>
                  <a:pt x="1614167" y="1052082"/>
                </a:lnTo>
                <a:lnTo>
                  <a:pt x="1612013" y="1052082"/>
                </a:lnTo>
                <a:cubicBezTo>
                  <a:pt x="1612013" y="1052082"/>
                  <a:pt x="1609746" y="1052422"/>
                  <a:pt x="1609746" y="1052422"/>
                </a:cubicBezTo>
                <a:lnTo>
                  <a:pt x="1607819" y="1052195"/>
                </a:lnTo>
                <a:lnTo>
                  <a:pt x="1606573" y="1051742"/>
                </a:lnTo>
                <a:lnTo>
                  <a:pt x="1605779" y="1050835"/>
                </a:lnTo>
                <a:lnTo>
                  <a:pt x="1608159" y="1051175"/>
                </a:lnTo>
                <a:lnTo>
                  <a:pt x="1608953" y="1050948"/>
                </a:lnTo>
                <a:lnTo>
                  <a:pt x="1610653" y="1049588"/>
                </a:lnTo>
                <a:lnTo>
                  <a:pt x="1612467" y="1049362"/>
                </a:lnTo>
                <a:lnTo>
                  <a:pt x="1614167" y="1048568"/>
                </a:lnTo>
                <a:lnTo>
                  <a:pt x="1616547" y="1046981"/>
                </a:lnTo>
                <a:lnTo>
                  <a:pt x="1617341" y="1045168"/>
                </a:lnTo>
                <a:lnTo>
                  <a:pt x="1616094" y="1041994"/>
                </a:lnTo>
                <a:lnTo>
                  <a:pt x="1616660" y="1040861"/>
                </a:lnTo>
                <a:lnTo>
                  <a:pt x="1617794" y="1040180"/>
                </a:lnTo>
                <a:lnTo>
                  <a:pt x="1618134" y="1039047"/>
                </a:lnTo>
                <a:lnTo>
                  <a:pt x="1616887" y="1037460"/>
                </a:lnTo>
                <a:lnTo>
                  <a:pt x="1613600" y="1035760"/>
                </a:lnTo>
                <a:lnTo>
                  <a:pt x="1611900" y="1036100"/>
                </a:lnTo>
                <a:lnTo>
                  <a:pt x="1609746" y="1035533"/>
                </a:lnTo>
                <a:lnTo>
                  <a:pt x="1606006" y="1029753"/>
                </a:lnTo>
                <a:lnTo>
                  <a:pt x="1603966" y="1029753"/>
                </a:lnTo>
                <a:cubicBezTo>
                  <a:pt x="1603966" y="1029753"/>
                  <a:pt x="1599318" y="1030546"/>
                  <a:pt x="1599318" y="1030546"/>
                </a:cubicBezTo>
                <a:lnTo>
                  <a:pt x="1595918" y="1031679"/>
                </a:lnTo>
                <a:lnTo>
                  <a:pt x="1591044" y="1034627"/>
                </a:lnTo>
                <a:lnTo>
                  <a:pt x="1590251" y="1034173"/>
                </a:lnTo>
                <a:lnTo>
                  <a:pt x="1592518" y="1031906"/>
                </a:lnTo>
                <a:lnTo>
                  <a:pt x="1594331" y="1030546"/>
                </a:lnTo>
                <a:lnTo>
                  <a:pt x="1599432" y="1028166"/>
                </a:lnTo>
                <a:lnTo>
                  <a:pt x="1602266" y="1024312"/>
                </a:lnTo>
                <a:lnTo>
                  <a:pt x="1603966" y="1019325"/>
                </a:lnTo>
                <a:lnTo>
                  <a:pt x="1603626" y="1018645"/>
                </a:lnTo>
                <a:lnTo>
                  <a:pt x="1601019" y="1018645"/>
                </a:lnTo>
                <a:cubicBezTo>
                  <a:pt x="1601019" y="1018645"/>
                  <a:pt x="1598978" y="1019211"/>
                  <a:pt x="1598978" y="1019211"/>
                </a:cubicBezTo>
                <a:lnTo>
                  <a:pt x="1594105" y="1021252"/>
                </a:lnTo>
                <a:lnTo>
                  <a:pt x="1592971" y="1021252"/>
                </a:lnTo>
                <a:cubicBezTo>
                  <a:pt x="1592971" y="1021252"/>
                  <a:pt x="1593198" y="1020345"/>
                  <a:pt x="1593198" y="1020345"/>
                </a:cubicBezTo>
                <a:lnTo>
                  <a:pt x="1592631" y="1019778"/>
                </a:lnTo>
                <a:lnTo>
                  <a:pt x="1591271" y="1019551"/>
                </a:lnTo>
                <a:lnTo>
                  <a:pt x="1589457" y="1020345"/>
                </a:lnTo>
                <a:lnTo>
                  <a:pt x="1585830" y="1023859"/>
                </a:lnTo>
                <a:lnTo>
                  <a:pt x="1584583" y="1023859"/>
                </a:lnTo>
                <a:cubicBezTo>
                  <a:pt x="1584583" y="1023859"/>
                  <a:pt x="1586624" y="1021705"/>
                  <a:pt x="1586624" y="1021705"/>
                </a:cubicBezTo>
                <a:lnTo>
                  <a:pt x="1587644" y="1020005"/>
                </a:lnTo>
                <a:lnTo>
                  <a:pt x="1591158" y="1017851"/>
                </a:lnTo>
                <a:lnTo>
                  <a:pt x="1593538" y="1017058"/>
                </a:lnTo>
                <a:lnTo>
                  <a:pt x="1598185" y="1012977"/>
                </a:lnTo>
                <a:lnTo>
                  <a:pt x="1597165" y="1010030"/>
                </a:lnTo>
                <a:lnTo>
                  <a:pt x="1595465" y="1007083"/>
                </a:lnTo>
                <a:lnTo>
                  <a:pt x="1594558" y="1006403"/>
                </a:lnTo>
                <a:lnTo>
                  <a:pt x="1591838" y="1007083"/>
                </a:lnTo>
                <a:lnTo>
                  <a:pt x="1589911" y="1006743"/>
                </a:lnTo>
                <a:lnTo>
                  <a:pt x="1591158" y="1005383"/>
                </a:lnTo>
                <a:lnTo>
                  <a:pt x="1591158" y="1004816"/>
                </a:lnTo>
                <a:cubicBezTo>
                  <a:pt x="1591158" y="1004816"/>
                  <a:pt x="1590024" y="1002323"/>
                  <a:pt x="1590024" y="1002323"/>
                </a:cubicBezTo>
                <a:lnTo>
                  <a:pt x="1589457" y="1001529"/>
                </a:lnTo>
                <a:lnTo>
                  <a:pt x="1589457" y="1001303"/>
                </a:lnTo>
                <a:cubicBezTo>
                  <a:pt x="1589457" y="1001303"/>
                  <a:pt x="1591271" y="1000509"/>
                  <a:pt x="1591271" y="1000509"/>
                </a:cubicBezTo>
                <a:lnTo>
                  <a:pt x="1590704" y="1000169"/>
                </a:lnTo>
                <a:lnTo>
                  <a:pt x="1589117" y="999716"/>
                </a:lnTo>
                <a:lnTo>
                  <a:pt x="1587644" y="999716"/>
                </a:lnTo>
                <a:cubicBezTo>
                  <a:pt x="1587644" y="999716"/>
                  <a:pt x="1584243" y="1000849"/>
                  <a:pt x="1584243" y="1000849"/>
                </a:cubicBezTo>
                <a:lnTo>
                  <a:pt x="1579596" y="1001529"/>
                </a:lnTo>
                <a:lnTo>
                  <a:pt x="1576536" y="1001529"/>
                </a:lnTo>
                <a:cubicBezTo>
                  <a:pt x="1576536" y="1001529"/>
                  <a:pt x="1575969" y="1000623"/>
                  <a:pt x="1575969" y="1000623"/>
                </a:cubicBezTo>
                <a:lnTo>
                  <a:pt x="1577216" y="1000282"/>
                </a:lnTo>
                <a:lnTo>
                  <a:pt x="1580390" y="1000282"/>
                </a:lnTo>
                <a:cubicBezTo>
                  <a:pt x="1580390" y="1000282"/>
                  <a:pt x="1582657" y="999829"/>
                  <a:pt x="1582657" y="999829"/>
                </a:cubicBezTo>
                <a:lnTo>
                  <a:pt x="1585490" y="998696"/>
                </a:lnTo>
                <a:lnTo>
                  <a:pt x="1587304" y="996089"/>
                </a:lnTo>
                <a:lnTo>
                  <a:pt x="1584697" y="991555"/>
                </a:lnTo>
                <a:lnTo>
                  <a:pt x="1582657" y="991328"/>
                </a:lnTo>
                <a:lnTo>
                  <a:pt x="1580276" y="993368"/>
                </a:lnTo>
                <a:lnTo>
                  <a:pt x="1579823" y="993368"/>
                </a:lnTo>
                <a:cubicBezTo>
                  <a:pt x="1579823" y="993368"/>
                  <a:pt x="1580163" y="992008"/>
                  <a:pt x="1580163" y="992008"/>
                </a:cubicBezTo>
                <a:lnTo>
                  <a:pt x="1579710" y="990988"/>
                </a:lnTo>
                <a:lnTo>
                  <a:pt x="1576309" y="989968"/>
                </a:lnTo>
                <a:lnTo>
                  <a:pt x="1575742" y="989061"/>
                </a:lnTo>
                <a:lnTo>
                  <a:pt x="1578236" y="987814"/>
                </a:lnTo>
                <a:lnTo>
                  <a:pt x="1580276" y="985661"/>
                </a:lnTo>
                <a:lnTo>
                  <a:pt x="1578463" y="983621"/>
                </a:lnTo>
                <a:lnTo>
                  <a:pt x="1576649" y="981354"/>
                </a:lnTo>
                <a:lnTo>
                  <a:pt x="1575856" y="979653"/>
                </a:lnTo>
                <a:lnTo>
                  <a:pt x="1575629" y="977840"/>
                </a:lnTo>
                <a:lnTo>
                  <a:pt x="1574042" y="975573"/>
                </a:lnTo>
                <a:lnTo>
                  <a:pt x="1572115" y="976480"/>
                </a:lnTo>
                <a:lnTo>
                  <a:pt x="1570529" y="978180"/>
                </a:lnTo>
                <a:lnTo>
                  <a:pt x="1571662" y="974666"/>
                </a:lnTo>
                <a:lnTo>
                  <a:pt x="1571322" y="970472"/>
                </a:lnTo>
                <a:lnTo>
                  <a:pt x="1569282" y="967525"/>
                </a:lnTo>
                <a:lnTo>
                  <a:pt x="1566788" y="967525"/>
                </a:lnTo>
                <a:cubicBezTo>
                  <a:pt x="1566788" y="967525"/>
                  <a:pt x="1563728" y="968205"/>
                  <a:pt x="1563728" y="968205"/>
                </a:cubicBezTo>
                <a:lnTo>
                  <a:pt x="1560214" y="969679"/>
                </a:lnTo>
                <a:lnTo>
                  <a:pt x="1559534" y="969226"/>
                </a:lnTo>
                <a:lnTo>
                  <a:pt x="1560667" y="968432"/>
                </a:lnTo>
                <a:lnTo>
                  <a:pt x="1564521" y="966505"/>
                </a:lnTo>
                <a:lnTo>
                  <a:pt x="1566788" y="964012"/>
                </a:lnTo>
                <a:lnTo>
                  <a:pt x="1566448" y="962085"/>
                </a:lnTo>
                <a:lnTo>
                  <a:pt x="1565201" y="960725"/>
                </a:lnTo>
                <a:lnTo>
                  <a:pt x="1561007" y="958458"/>
                </a:lnTo>
                <a:lnTo>
                  <a:pt x="1558740" y="958458"/>
                </a:lnTo>
                <a:cubicBezTo>
                  <a:pt x="1558740" y="958458"/>
                  <a:pt x="1558174" y="959364"/>
                  <a:pt x="1558174" y="959364"/>
                </a:cubicBezTo>
                <a:lnTo>
                  <a:pt x="1557267" y="960045"/>
                </a:lnTo>
                <a:lnTo>
                  <a:pt x="1556360" y="961178"/>
                </a:lnTo>
                <a:lnTo>
                  <a:pt x="1553413" y="967412"/>
                </a:lnTo>
                <a:lnTo>
                  <a:pt x="1552733" y="969679"/>
                </a:lnTo>
                <a:lnTo>
                  <a:pt x="1551373" y="972513"/>
                </a:lnTo>
                <a:lnTo>
                  <a:pt x="1551146" y="973873"/>
                </a:lnTo>
                <a:lnTo>
                  <a:pt x="1551600" y="975120"/>
                </a:lnTo>
                <a:lnTo>
                  <a:pt x="1552507" y="976026"/>
                </a:lnTo>
                <a:lnTo>
                  <a:pt x="1554207" y="977047"/>
                </a:lnTo>
                <a:lnTo>
                  <a:pt x="1553640" y="977613"/>
                </a:lnTo>
                <a:lnTo>
                  <a:pt x="1550466" y="975800"/>
                </a:lnTo>
                <a:lnTo>
                  <a:pt x="1548879" y="975573"/>
                </a:lnTo>
                <a:lnTo>
                  <a:pt x="1547519" y="975913"/>
                </a:lnTo>
                <a:lnTo>
                  <a:pt x="1546499" y="976366"/>
                </a:lnTo>
                <a:lnTo>
                  <a:pt x="1545932" y="976933"/>
                </a:lnTo>
                <a:lnTo>
                  <a:pt x="1544912" y="979767"/>
                </a:lnTo>
                <a:lnTo>
                  <a:pt x="1544912" y="981127"/>
                </a:lnTo>
                <a:cubicBezTo>
                  <a:pt x="1544912" y="981127"/>
                  <a:pt x="1545026" y="982147"/>
                  <a:pt x="1545026" y="982147"/>
                </a:cubicBezTo>
                <a:lnTo>
                  <a:pt x="1546386" y="984641"/>
                </a:lnTo>
                <a:lnTo>
                  <a:pt x="1547633" y="985547"/>
                </a:lnTo>
                <a:lnTo>
                  <a:pt x="1549333" y="986001"/>
                </a:lnTo>
                <a:lnTo>
                  <a:pt x="1551260" y="987134"/>
                </a:lnTo>
                <a:lnTo>
                  <a:pt x="1553300" y="988835"/>
                </a:lnTo>
                <a:lnTo>
                  <a:pt x="1553980" y="989628"/>
                </a:lnTo>
                <a:lnTo>
                  <a:pt x="1553187" y="989968"/>
                </a:lnTo>
                <a:lnTo>
                  <a:pt x="1549106" y="987134"/>
                </a:lnTo>
                <a:lnTo>
                  <a:pt x="1547519" y="986681"/>
                </a:lnTo>
                <a:lnTo>
                  <a:pt x="1544912" y="986908"/>
                </a:lnTo>
                <a:lnTo>
                  <a:pt x="1544572" y="987701"/>
                </a:lnTo>
                <a:lnTo>
                  <a:pt x="1546272" y="991555"/>
                </a:lnTo>
                <a:lnTo>
                  <a:pt x="1546272" y="992008"/>
                </a:lnTo>
                <a:cubicBezTo>
                  <a:pt x="1546272" y="992008"/>
                  <a:pt x="1544119" y="990875"/>
                  <a:pt x="1544119" y="990875"/>
                </a:cubicBezTo>
                <a:lnTo>
                  <a:pt x="1543439" y="991895"/>
                </a:lnTo>
                <a:lnTo>
                  <a:pt x="1542759" y="994275"/>
                </a:lnTo>
                <a:lnTo>
                  <a:pt x="1542192" y="995295"/>
                </a:lnTo>
                <a:lnTo>
                  <a:pt x="1541058" y="994729"/>
                </a:lnTo>
                <a:lnTo>
                  <a:pt x="1540378" y="994729"/>
                </a:lnTo>
                <a:cubicBezTo>
                  <a:pt x="1540378" y="994729"/>
                  <a:pt x="1540265" y="995295"/>
                  <a:pt x="1540265" y="995295"/>
                </a:cubicBezTo>
                <a:lnTo>
                  <a:pt x="1540945" y="997222"/>
                </a:lnTo>
                <a:lnTo>
                  <a:pt x="1541512" y="998016"/>
                </a:lnTo>
                <a:lnTo>
                  <a:pt x="1542192" y="998582"/>
                </a:lnTo>
                <a:lnTo>
                  <a:pt x="1544459" y="999262"/>
                </a:lnTo>
                <a:lnTo>
                  <a:pt x="1546726" y="1000282"/>
                </a:lnTo>
                <a:lnTo>
                  <a:pt x="1546499" y="1000963"/>
                </a:lnTo>
                <a:lnTo>
                  <a:pt x="1543892" y="1000963"/>
                </a:lnTo>
                <a:cubicBezTo>
                  <a:pt x="1543892" y="1000963"/>
                  <a:pt x="1543552" y="1001869"/>
                  <a:pt x="1543552" y="1001869"/>
                </a:cubicBezTo>
                <a:lnTo>
                  <a:pt x="1540492" y="1001189"/>
                </a:lnTo>
                <a:lnTo>
                  <a:pt x="1539925" y="1001416"/>
                </a:lnTo>
                <a:lnTo>
                  <a:pt x="1539925" y="1002096"/>
                </a:lnTo>
                <a:cubicBezTo>
                  <a:pt x="1539925" y="1002096"/>
                  <a:pt x="1540265" y="1003116"/>
                  <a:pt x="1540265" y="1003116"/>
                </a:cubicBezTo>
                <a:lnTo>
                  <a:pt x="1538451" y="1002776"/>
                </a:lnTo>
                <a:lnTo>
                  <a:pt x="1537545" y="1002776"/>
                </a:lnTo>
                <a:cubicBezTo>
                  <a:pt x="1537545" y="1002776"/>
                  <a:pt x="1535958" y="1004930"/>
                  <a:pt x="1535958" y="1004930"/>
                </a:cubicBezTo>
                <a:lnTo>
                  <a:pt x="1535958" y="1005496"/>
                </a:lnTo>
                <a:cubicBezTo>
                  <a:pt x="1535958" y="1005496"/>
                  <a:pt x="1537658" y="1006630"/>
                  <a:pt x="1537658" y="1006630"/>
                </a:cubicBezTo>
                <a:lnTo>
                  <a:pt x="1537318" y="1007083"/>
                </a:lnTo>
                <a:lnTo>
                  <a:pt x="1535051" y="1007310"/>
                </a:lnTo>
                <a:lnTo>
                  <a:pt x="1533464" y="1007877"/>
                </a:lnTo>
                <a:lnTo>
                  <a:pt x="1533464" y="1008897"/>
                </a:lnTo>
                <a:cubicBezTo>
                  <a:pt x="1533464" y="1008897"/>
                  <a:pt x="1533918" y="1010597"/>
                  <a:pt x="1533918" y="1010597"/>
                </a:cubicBezTo>
                <a:lnTo>
                  <a:pt x="1535391" y="1013317"/>
                </a:lnTo>
                <a:lnTo>
                  <a:pt x="1535845" y="1014564"/>
                </a:lnTo>
                <a:lnTo>
                  <a:pt x="1535845" y="1015811"/>
                </a:lnTo>
                <a:cubicBezTo>
                  <a:pt x="1535845" y="1015811"/>
                  <a:pt x="1535845" y="1016944"/>
                  <a:pt x="1535845" y="1016944"/>
                </a:cubicBezTo>
                <a:lnTo>
                  <a:pt x="1534371" y="1020231"/>
                </a:lnTo>
                <a:lnTo>
                  <a:pt x="1534031" y="1020231"/>
                </a:lnTo>
                <a:cubicBezTo>
                  <a:pt x="1534031" y="1020231"/>
                  <a:pt x="1533804" y="1015811"/>
                  <a:pt x="1533804" y="1015811"/>
                </a:cubicBezTo>
                <a:lnTo>
                  <a:pt x="1533464" y="1014564"/>
                </a:lnTo>
                <a:lnTo>
                  <a:pt x="1532557" y="1012864"/>
                </a:lnTo>
                <a:lnTo>
                  <a:pt x="1530971" y="1010710"/>
                </a:lnTo>
                <a:lnTo>
                  <a:pt x="1529610" y="1009237"/>
                </a:lnTo>
                <a:lnTo>
                  <a:pt x="1528364" y="1008557"/>
                </a:lnTo>
                <a:lnTo>
                  <a:pt x="1527004" y="1008557"/>
                </a:lnTo>
                <a:cubicBezTo>
                  <a:pt x="1527004" y="1008557"/>
                  <a:pt x="1524623" y="1010597"/>
                  <a:pt x="1524623" y="1010597"/>
                </a:cubicBezTo>
                <a:lnTo>
                  <a:pt x="1523943" y="1011730"/>
                </a:lnTo>
                <a:lnTo>
                  <a:pt x="1523036" y="1013657"/>
                </a:lnTo>
                <a:lnTo>
                  <a:pt x="1522016" y="1016491"/>
                </a:lnTo>
                <a:lnTo>
                  <a:pt x="1519636" y="1018305"/>
                </a:lnTo>
                <a:lnTo>
                  <a:pt x="1516009" y="1019211"/>
                </a:lnTo>
                <a:lnTo>
                  <a:pt x="1513629" y="1020118"/>
                </a:lnTo>
                <a:lnTo>
                  <a:pt x="1510682" y="1022158"/>
                </a:lnTo>
                <a:lnTo>
                  <a:pt x="1506148" y="1024425"/>
                </a:lnTo>
                <a:lnTo>
                  <a:pt x="1502294" y="1027146"/>
                </a:lnTo>
                <a:lnTo>
                  <a:pt x="1501727" y="1028052"/>
                </a:lnTo>
                <a:lnTo>
                  <a:pt x="1501274" y="1029526"/>
                </a:lnTo>
                <a:lnTo>
                  <a:pt x="1500934" y="1031566"/>
                </a:lnTo>
                <a:lnTo>
                  <a:pt x="1500027" y="1034286"/>
                </a:lnTo>
                <a:lnTo>
                  <a:pt x="1499687" y="1033720"/>
                </a:lnTo>
                <a:lnTo>
                  <a:pt x="1500027" y="1030546"/>
                </a:lnTo>
                <a:lnTo>
                  <a:pt x="1500027" y="1029526"/>
                </a:lnTo>
                <a:cubicBezTo>
                  <a:pt x="1500027" y="1029526"/>
                  <a:pt x="1499800" y="1026239"/>
                  <a:pt x="1499800" y="1026239"/>
                </a:cubicBezTo>
                <a:lnTo>
                  <a:pt x="1498780" y="1021705"/>
                </a:lnTo>
                <a:lnTo>
                  <a:pt x="1498440" y="1021138"/>
                </a:lnTo>
                <a:lnTo>
                  <a:pt x="1497420" y="1022385"/>
                </a:lnTo>
                <a:lnTo>
                  <a:pt x="1497080" y="1024199"/>
                </a:lnTo>
                <a:lnTo>
                  <a:pt x="1496400" y="1025445"/>
                </a:lnTo>
                <a:lnTo>
                  <a:pt x="1493226" y="1029299"/>
                </a:lnTo>
                <a:lnTo>
                  <a:pt x="1492093" y="1029753"/>
                </a:lnTo>
                <a:lnTo>
                  <a:pt x="1495267" y="1025672"/>
                </a:lnTo>
                <a:lnTo>
                  <a:pt x="1495720" y="1024765"/>
                </a:lnTo>
                <a:lnTo>
                  <a:pt x="1495720" y="1023632"/>
                </a:lnTo>
                <a:cubicBezTo>
                  <a:pt x="1495720" y="1023632"/>
                  <a:pt x="1493793" y="1019438"/>
                  <a:pt x="1493793" y="1019438"/>
                </a:cubicBezTo>
                <a:lnTo>
                  <a:pt x="1493000" y="1018645"/>
                </a:lnTo>
                <a:lnTo>
                  <a:pt x="1491186" y="1018985"/>
                </a:lnTo>
                <a:lnTo>
                  <a:pt x="1489826" y="1021252"/>
                </a:lnTo>
                <a:lnTo>
                  <a:pt x="1487446" y="1028506"/>
                </a:lnTo>
                <a:lnTo>
                  <a:pt x="1486199" y="1031339"/>
                </a:lnTo>
                <a:lnTo>
                  <a:pt x="1484952" y="1032586"/>
                </a:lnTo>
                <a:lnTo>
                  <a:pt x="1483252" y="1033833"/>
                </a:lnTo>
                <a:lnTo>
                  <a:pt x="1477358" y="1034967"/>
                </a:lnTo>
                <a:lnTo>
                  <a:pt x="1472030" y="1037347"/>
                </a:lnTo>
                <a:lnTo>
                  <a:pt x="1472030" y="1036553"/>
                </a:lnTo>
                <a:cubicBezTo>
                  <a:pt x="1472030" y="1036553"/>
                  <a:pt x="1473957" y="1035193"/>
                  <a:pt x="1473957" y="1035193"/>
                </a:cubicBezTo>
                <a:lnTo>
                  <a:pt x="1476451" y="1034173"/>
                </a:lnTo>
                <a:lnTo>
                  <a:pt x="1481098" y="1033040"/>
                </a:lnTo>
                <a:lnTo>
                  <a:pt x="1483705" y="1031793"/>
                </a:lnTo>
                <a:lnTo>
                  <a:pt x="1485972" y="1028959"/>
                </a:lnTo>
                <a:lnTo>
                  <a:pt x="1486879" y="1026919"/>
                </a:lnTo>
                <a:lnTo>
                  <a:pt x="1488579" y="1021365"/>
                </a:lnTo>
                <a:lnTo>
                  <a:pt x="1488579" y="1018645"/>
                </a:lnTo>
                <a:cubicBezTo>
                  <a:pt x="1488579" y="1018645"/>
                  <a:pt x="1488579" y="1017284"/>
                  <a:pt x="1488579" y="1017284"/>
                </a:cubicBezTo>
                <a:lnTo>
                  <a:pt x="1488239" y="1016378"/>
                </a:lnTo>
                <a:lnTo>
                  <a:pt x="1486766" y="1015131"/>
                </a:lnTo>
                <a:lnTo>
                  <a:pt x="1485632" y="1010370"/>
                </a:lnTo>
                <a:lnTo>
                  <a:pt x="1484952" y="1009124"/>
                </a:lnTo>
                <a:lnTo>
                  <a:pt x="1483705" y="1007763"/>
                </a:lnTo>
                <a:lnTo>
                  <a:pt x="1481892" y="1006403"/>
                </a:lnTo>
                <a:lnTo>
                  <a:pt x="1480418" y="1005496"/>
                </a:lnTo>
                <a:lnTo>
                  <a:pt x="1479171" y="1005156"/>
                </a:lnTo>
                <a:lnTo>
                  <a:pt x="1474184" y="1005610"/>
                </a:lnTo>
                <a:lnTo>
                  <a:pt x="1471690" y="1005270"/>
                </a:lnTo>
                <a:lnTo>
                  <a:pt x="1469424" y="1005270"/>
                </a:lnTo>
                <a:cubicBezTo>
                  <a:pt x="1469424" y="1005270"/>
                  <a:pt x="1467383" y="1005723"/>
                  <a:pt x="1467383" y="1005723"/>
                </a:cubicBezTo>
                <a:lnTo>
                  <a:pt x="1465116" y="1006743"/>
                </a:lnTo>
                <a:lnTo>
                  <a:pt x="1459562" y="1010710"/>
                </a:lnTo>
                <a:lnTo>
                  <a:pt x="1456729" y="1011957"/>
                </a:lnTo>
                <a:lnTo>
                  <a:pt x="1454915" y="1011730"/>
                </a:lnTo>
                <a:lnTo>
                  <a:pt x="1451741" y="1010144"/>
                </a:lnTo>
                <a:lnTo>
                  <a:pt x="1449248" y="1009690"/>
                </a:lnTo>
                <a:lnTo>
                  <a:pt x="1449248" y="1008783"/>
                </a:lnTo>
                <a:cubicBezTo>
                  <a:pt x="1449248" y="1008783"/>
                  <a:pt x="1452875" y="1007877"/>
                  <a:pt x="1452875" y="1007877"/>
                </a:cubicBezTo>
                <a:lnTo>
                  <a:pt x="1455142" y="1006630"/>
                </a:lnTo>
                <a:lnTo>
                  <a:pt x="1455709" y="1005837"/>
                </a:lnTo>
                <a:lnTo>
                  <a:pt x="1455935" y="1005043"/>
                </a:lnTo>
                <a:lnTo>
                  <a:pt x="1455935" y="1004250"/>
                </a:lnTo>
                <a:cubicBezTo>
                  <a:pt x="1455935" y="1004250"/>
                  <a:pt x="1456275" y="1003683"/>
                  <a:pt x="1456275" y="1003683"/>
                </a:cubicBezTo>
                <a:lnTo>
                  <a:pt x="1456842" y="1003343"/>
                </a:lnTo>
                <a:lnTo>
                  <a:pt x="1457522" y="1003910"/>
                </a:lnTo>
                <a:lnTo>
                  <a:pt x="1459109" y="1007423"/>
                </a:lnTo>
                <a:lnTo>
                  <a:pt x="1459676" y="1007763"/>
                </a:lnTo>
                <a:lnTo>
                  <a:pt x="1460469" y="1007537"/>
                </a:lnTo>
                <a:lnTo>
                  <a:pt x="1462056" y="1006290"/>
                </a:lnTo>
                <a:lnTo>
                  <a:pt x="1462736" y="1004590"/>
                </a:lnTo>
                <a:lnTo>
                  <a:pt x="1463303" y="1001983"/>
                </a:lnTo>
                <a:lnTo>
                  <a:pt x="1463870" y="1000396"/>
                </a:lnTo>
                <a:lnTo>
                  <a:pt x="1464436" y="999829"/>
                </a:lnTo>
                <a:lnTo>
                  <a:pt x="1464436" y="999262"/>
                </a:lnTo>
                <a:cubicBezTo>
                  <a:pt x="1464436" y="999262"/>
                  <a:pt x="1463643" y="997109"/>
                  <a:pt x="1463643" y="997109"/>
                </a:cubicBezTo>
                <a:lnTo>
                  <a:pt x="1463870" y="996202"/>
                </a:lnTo>
                <a:lnTo>
                  <a:pt x="1465910" y="993028"/>
                </a:lnTo>
                <a:lnTo>
                  <a:pt x="1465910" y="992235"/>
                </a:lnTo>
                <a:cubicBezTo>
                  <a:pt x="1465910" y="992235"/>
                  <a:pt x="1464890" y="991101"/>
                  <a:pt x="1464890" y="991101"/>
                </a:cubicBezTo>
                <a:lnTo>
                  <a:pt x="1459109" y="991101"/>
                </a:lnTo>
                <a:cubicBezTo>
                  <a:pt x="1459109" y="991101"/>
                  <a:pt x="1458542" y="989288"/>
                  <a:pt x="1458542" y="989288"/>
                </a:cubicBezTo>
                <a:lnTo>
                  <a:pt x="1458882" y="986114"/>
                </a:lnTo>
                <a:lnTo>
                  <a:pt x="1459676" y="983621"/>
                </a:lnTo>
                <a:lnTo>
                  <a:pt x="1460809" y="981694"/>
                </a:lnTo>
                <a:lnTo>
                  <a:pt x="1461263" y="979994"/>
                </a:lnTo>
                <a:lnTo>
                  <a:pt x="1461263" y="978407"/>
                </a:lnTo>
                <a:cubicBezTo>
                  <a:pt x="1461263" y="978407"/>
                  <a:pt x="1460242" y="975120"/>
                  <a:pt x="1460242" y="975120"/>
                </a:cubicBezTo>
                <a:lnTo>
                  <a:pt x="1459336" y="973533"/>
                </a:lnTo>
                <a:lnTo>
                  <a:pt x="1458089" y="971946"/>
                </a:lnTo>
                <a:lnTo>
                  <a:pt x="1456615" y="971039"/>
                </a:lnTo>
                <a:lnTo>
                  <a:pt x="1445961" y="970132"/>
                </a:lnTo>
                <a:lnTo>
                  <a:pt x="1443127" y="970132"/>
                </a:lnTo>
                <a:cubicBezTo>
                  <a:pt x="1443127" y="970132"/>
                  <a:pt x="1439953" y="969679"/>
                  <a:pt x="1439953" y="969679"/>
                </a:cubicBezTo>
                <a:lnTo>
                  <a:pt x="1439273" y="968319"/>
                </a:lnTo>
                <a:lnTo>
                  <a:pt x="1442220" y="968659"/>
                </a:lnTo>
                <a:lnTo>
                  <a:pt x="1453442" y="968659"/>
                </a:lnTo>
                <a:cubicBezTo>
                  <a:pt x="1453442" y="968659"/>
                  <a:pt x="1456842" y="968205"/>
                  <a:pt x="1456842" y="968205"/>
                </a:cubicBezTo>
                <a:lnTo>
                  <a:pt x="1459336" y="966732"/>
                </a:lnTo>
                <a:lnTo>
                  <a:pt x="1460242" y="965258"/>
                </a:lnTo>
                <a:lnTo>
                  <a:pt x="1460242" y="964465"/>
                </a:lnTo>
                <a:cubicBezTo>
                  <a:pt x="1460242" y="964465"/>
                  <a:pt x="1460242" y="962765"/>
                  <a:pt x="1460242" y="962765"/>
                </a:cubicBezTo>
                <a:lnTo>
                  <a:pt x="1460242" y="962085"/>
                </a:lnTo>
                <a:cubicBezTo>
                  <a:pt x="1460242" y="962085"/>
                  <a:pt x="1458655" y="959931"/>
                  <a:pt x="1458655" y="959931"/>
                </a:cubicBezTo>
                <a:lnTo>
                  <a:pt x="1457975" y="958344"/>
                </a:lnTo>
                <a:lnTo>
                  <a:pt x="1457635" y="956531"/>
                </a:lnTo>
                <a:lnTo>
                  <a:pt x="1457635" y="954831"/>
                </a:lnTo>
                <a:cubicBezTo>
                  <a:pt x="1457635" y="954831"/>
                  <a:pt x="1457635" y="953244"/>
                  <a:pt x="1457635" y="953244"/>
                </a:cubicBezTo>
                <a:lnTo>
                  <a:pt x="1458202" y="950637"/>
                </a:lnTo>
                <a:lnTo>
                  <a:pt x="1459902" y="946556"/>
                </a:lnTo>
                <a:lnTo>
                  <a:pt x="1461263" y="944743"/>
                </a:lnTo>
                <a:lnTo>
                  <a:pt x="1462963" y="943496"/>
                </a:lnTo>
                <a:lnTo>
                  <a:pt x="1464096" y="942363"/>
                </a:lnTo>
                <a:lnTo>
                  <a:pt x="1464663" y="941229"/>
                </a:lnTo>
                <a:lnTo>
                  <a:pt x="1464663" y="939982"/>
                </a:lnTo>
                <a:cubicBezTo>
                  <a:pt x="1464663" y="939982"/>
                  <a:pt x="1464436" y="938622"/>
                  <a:pt x="1464436" y="938622"/>
                </a:cubicBezTo>
                <a:lnTo>
                  <a:pt x="1463303" y="935675"/>
                </a:lnTo>
                <a:lnTo>
                  <a:pt x="1462623" y="934655"/>
                </a:lnTo>
                <a:lnTo>
                  <a:pt x="1461489" y="933975"/>
                </a:lnTo>
                <a:lnTo>
                  <a:pt x="1460129" y="934315"/>
                </a:lnTo>
                <a:lnTo>
                  <a:pt x="1459562" y="935448"/>
                </a:lnTo>
                <a:lnTo>
                  <a:pt x="1458996" y="937602"/>
                </a:lnTo>
                <a:lnTo>
                  <a:pt x="1458315" y="938735"/>
                </a:lnTo>
                <a:lnTo>
                  <a:pt x="1456389" y="938962"/>
                </a:lnTo>
                <a:lnTo>
                  <a:pt x="1454122" y="940549"/>
                </a:lnTo>
                <a:lnTo>
                  <a:pt x="1452422" y="940549"/>
                </a:lnTo>
                <a:cubicBezTo>
                  <a:pt x="1452422" y="940549"/>
                  <a:pt x="1450268" y="939869"/>
                  <a:pt x="1450268" y="939869"/>
                </a:cubicBezTo>
                <a:lnTo>
                  <a:pt x="1449248" y="938509"/>
                </a:lnTo>
                <a:lnTo>
                  <a:pt x="1449248" y="936582"/>
                </a:lnTo>
                <a:cubicBezTo>
                  <a:pt x="1449248" y="936582"/>
                  <a:pt x="1449021" y="935222"/>
                  <a:pt x="1449021" y="935222"/>
                </a:cubicBezTo>
                <a:lnTo>
                  <a:pt x="1448454" y="934542"/>
                </a:lnTo>
                <a:lnTo>
                  <a:pt x="1446528" y="933635"/>
                </a:lnTo>
                <a:lnTo>
                  <a:pt x="1444374" y="933635"/>
                </a:lnTo>
                <a:cubicBezTo>
                  <a:pt x="1444374" y="933635"/>
                  <a:pt x="1441200" y="934542"/>
                  <a:pt x="1441200" y="934542"/>
                </a:cubicBezTo>
                <a:lnTo>
                  <a:pt x="1437460" y="934088"/>
                </a:lnTo>
                <a:lnTo>
                  <a:pt x="1431112" y="931708"/>
                </a:lnTo>
                <a:lnTo>
                  <a:pt x="1428279" y="931028"/>
                </a:lnTo>
                <a:lnTo>
                  <a:pt x="1424765" y="931028"/>
                </a:lnTo>
                <a:cubicBezTo>
                  <a:pt x="1424765" y="931028"/>
                  <a:pt x="1423291" y="930574"/>
                  <a:pt x="1423291" y="930574"/>
                </a:cubicBezTo>
                <a:lnTo>
                  <a:pt x="1420685" y="928761"/>
                </a:lnTo>
                <a:lnTo>
                  <a:pt x="1416717" y="924567"/>
                </a:lnTo>
                <a:lnTo>
                  <a:pt x="1416944" y="923434"/>
                </a:lnTo>
                <a:lnTo>
                  <a:pt x="1418644" y="922527"/>
                </a:lnTo>
                <a:lnTo>
                  <a:pt x="1418644" y="922073"/>
                </a:lnTo>
                <a:cubicBezTo>
                  <a:pt x="1418644" y="922073"/>
                  <a:pt x="1415584" y="921847"/>
                  <a:pt x="1415584" y="921847"/>
                </a:cubicBezTo>
                <a:lnTo>
                  <a:pt x="1414337" y="921167"/>
                </a:lnTo>
                <a:lnTo>
                  <a:pt x="1414564" y="920260"/>
                </a:lnTo>
                <a:lnTo>
                  <a:pt x="1416264" y="918220"/>
                </a:lnTo>
                <a:lnTo>
                  <a:pt x="1418304" y="917426"/>
                </a:lnTo>
                <a:lnTo>
                  <a:pt x="1419098" y="916633"/>
                </a:lnTo>
                <a:lnTo>
                  <a:pt x="1419438" y="915953"/>
                </a:lnTo>
                <a:lnTo>
                  <a:pt x="1418758" y="915159"/>
                </a:lnTo>
                <a:lnTo>
                  <a:pt x="1414110" y="912779"/>
                </a:lnTo>
                <a:lnTo>
                  <a:pt x="1412977" y="913119"/>
                </a:lnTo>
                <a:lnTo>
                  <a:pt x="1412070" y="914479"/>
                </a:lnTo>
                <a:lnTo>
                  <a:pt x="1410823" y="915273"/>
                </a:lnTo>
                <a:lnTo>
                  <a:pt x="1406856" y="916066"/>
                </a:lnTo>
                <a:lnTo>
                  <a:pt x="1406176" y="915613"/>
                </a:lnTo>
                <a:lnTo>
                  <a:pt x="1409577" y="914253"/>
                </a:lnTo>
                <a:lnTo>
                  <a:pt x="1410370" y="913459"/>
                </a:lnTo>
                <a:lnTo>
                  <a:pt x="1410370" y="912892"/>
                </a:lnTo>
                <a:cubicBezTo>
                  <a:pt x="1410370" y="912892"/>
                  <a:pt x="1409577" y="911306"/>
                  <a:pt x="1409577" y="911306"/>
                </a:cubicBezTo>
                <a:lnTo>
                  <a:pt x="1408670" y="910512"/>
                </a:lnTo>
                <a:lnTo>
                  <a:pt x="1407650" y="908812"/>
                </a:lnTo>
                <a:lnTo>
                  <a:pt x="1406630" y="907792"/>
                </a:lnTo>
                <a:lnTo>
                  <a:pt x="1403909" y="905865"/>
                </a:lnTo>
                <a:lnTo>
                  <a:pt x="1400962" y="904731"/>
                </a:lnTo>
                <a:lnTo>
                  <a:pt x="1399602" y="905298"/>
                </a:lnTo>
                <a:lnTo>
                  <a:pt x="1397789" y="906772"/>
                </a:lnTo>
                <a:lnTo>
                  <a:pt x="1396428" y="907565"/>
                </a:lnTo>
                <a:lnTo>
                  <a:pt x="1395522" y="907565"/>
                </a:lnTo>
                <a:cubicBezTo>
                  <a:pt x="1395522" y="907565"/>
                  <a:pt x="1397675" y="903598"/>
                  <a:pt x="1397675" y="903598"/>
                </a:cubicBezTo>
                <a:lnTo>
                  <a:pt x="1398355" y="901104"/>
                </a:lnTo>
                <a:lnTo>
                  <a:pt x="1398355" y="900198"/>
                </a:lnTo>
                <a:cubicBezTo>
                  <a:pt x="1398355" y="900198"/>
                  <a:pt x="1398015" y="899404"/>
                  <a:pt x="1398015" y="899404"/>
                </a:cubicBezTo>
                <a:lnTo>
                  <a:pt x="1397562" y="898157"/>
                </a:lnTo>
                <a:lnTo>
                  <a:pt x="1397222" y="897817"/>
                </a:lnTo>
                <a:lnTo>
                  <a:pt x="1396202" y="897591"/>
                </a:lnTo>
                <a:lnTo>
                  <a:pt x="1393141" y="897817"/>
                </a:lnTo>
                <a:lnTo>
                  <a:pt x="1390874" y="895890"/>
                </a:lnTo>
                <a:lnTo>
                  <a:pt x="1389741" y="895324"/>
                </a:lnTo>
                <a:lnTo>
                  <a:pt x="1386794" y="892603"/>
                </a:lnTo>
                <a:lnTo>
                  <a:pt x="1384640" y="891016"/>
                </a:lnTo>
                <a:lnTo>
                  <a:pt x="1382033" y="889543"/>
                </a:lnTo>
                <a:lnTo>
                  <a:pt x="1377953" y="886596"/>
                </a:lnTo>
                <a:lnTo>
                  <a:pt x="1376366" y="885916"/>
                </a:lnTo>
                <a:lnTo>
                  <a:pt x="1375119" y="885916"/>
                </a:lnTo>
                <a:cubicBezTo>
                  <a:pt x="1375119" y="885916"/>
                  <a:pt x="1372739" y="887276"/>
                  <a:pt x="1372739" y="887276"/>
                </a:cubicBezTo>
                <a:lnTo>
                  <a:pt x="1369339" y="889430"/>
                </a:lnTo>
                <a:lnTo>
                  <a:pt x="1366051" y="891130"/>
                </a:lnTo>
                <a:lnTo>
                  <a:pt x="1361518" y="892830"/>
                </a:lnTo>
                <a:lnTo>
                  <a:pt x="1357097" y="894870"/>
                </a:lnTo>
                <a:lnTo>
                  <a:pt x="1356190" y="895777"/>
                </a:lnTo>
                <a:lnTo>
                  <a:pt x="1357777" y="897817"/>
                </a:lnTo>
                <a:lnTo>
                  <a:pt x="1357324" y="898157"/>
                </a:lnTo>
                <a:lnTo>
                  <a:pt x="1351657" y="894304"/>
                </a:lnTo>
                <a:lnTo>
                  <a:pt x="1349276" y="893170"/>
                </a:lnTo>
                <a:lnTo>
                  <a:pt x="1347463" y="892943"/>
                </a:lnTo>
                <a:lnTo>
                  <a:pt x="1342816" y="891583"/>
                </a:lnTo>
                <a:lnTo>
                  <a:pt x="1341455" y="891810"/>
                </a:lnTo>
                <a:lnTo>
                  <a:pt x="1339868" y="892490"/>
                </a:lnTo>
                <a:lnTo>
                  <a:pt x="1333748" y="896117"/>
                </a:lnTo>
                <a:lnTo>
                  <a:pt x="1333408" y="895664"/>
                </a:lnTo>
                <a:lnTo>
                  <a:pt x="1336128" y="893737"/>
                </a:lnTo>
                <a:lnTo>
                  <a:pt x="1333181" y="891470"/>
                </a:lnTo>
                <a:lnTo>
                  <a:pt x="1316859" y="886369"/>
                </a:lnTo>
                <a:lnTo>
                  <a:pt x="1311532" y="884329"/>
                </a:lnTo>
                <a:lnTo>
                  <a:pt x="1304844" y="883536"/>
                </a:lnTo>
                <a:lnTo>
                  <a:pt x="1301444" y="882742"/>
                </a:lnTo>
                <a:lnTo>
                  <a:pt x="1296683" y="884102"/>
                </a:lnTo>
                <a:lnTo>
                  <a:pt x="1290676" y="887730"/>
                </a:lnTo>
                <a:lnTo>
                  <a:pt x="1287276" y="890110"/>
                </a:lnTo>
                <a:lnTo>
                  <a:pt x="1286482" y="891357"/>
                </a:lnTo>
                <a:lnTo>
                  <a:pt x="1286029" y="892603"/>
                </a:lnTo>
                <a:lnTo>
                  <a:pt x="1285802" y="895097"/>
                </a:lnTo>
                <a:lnTo>
                  <a:pt x="1286029" y="898497"/>
                </a:lnTo>
                <a:lnTo>
                  <a:pt x="1287276" y="904731"/>
                </a:lnTo>
                <a:lnTo>
                  <a:pt x="1288409" y="907792"/>
                </a:lnTo>
                <a:lnTo>
                  <a:pt x="1289883" y="910172"/>
                </a:lnTo>
                <a:lnTo>
                  <a:pt x="1291016" y="911306"/>
                </a:lnTo>
                <a:lnTo>
                  <a:pt x="1292603" y="912439"/>
                </a:lnTo>
                <a:lnTo>
                  <a:pt x="1294983" y="914706"/>
                </a:lnTo>
                <a:lnTo>
                  <a:pt x="1298724" y="917086"/>
                </a:lnTo>
                <a:lnTo>
                  <a:pt x="1296003" y="919693"/>
                </a:lnTo>
                <a:lnTo>
                  <a:pt x="1294190" y="921053"/>
                </a:lnTo>
                <a:lnTo>
                  <a:pt x="1293963" y="922527"/>
                </a:lnTo>
                <a:lnTo>
                  <a:pt x="1294417" y="927967"/>
                </a:lnTo>
                <a:lnTo>
                  <a:pt x="1294417" y="928761"/>
                </a:lnTo>
                <a:cubicBezTo>
                  <a:pt x="1294417" y="928761"/>
                  <a:pt x="1293623" y="930348"/>
                  <a:pt x="1293623" y="930348"/>
                </a:cubicBezTo>
                <a:lnTo>
                  <a:pt x="1292263" y="932841"/>
                </a:lnTo>
                <a:lnTo>
                  <a:pt x="1290109" y="935562"/>
                </a:lnTo>
                <a:lnTo>
                  <a:pt x="1285462" y="940549"/>
                </a:lnTo>
                <a:lnTo>
                  <a:pt x="1285009" y="941682"/>
                </a:lnTo>
                <a:lnTo>
                  <a:pt x="1286256" y="942022"/>
                </a:lnTo>
                <a:lnTo>
                  <a:pt x="1288749" y="941682"/>
                </a:lnTo>
                <a:lnTo>
                  <a:pt x="1291356" y="942816"/>
                </a:lnTo>
                <a:lnTo>
                  <a:pt x="1296797" y="941456"/>
                </a:lnTo>
                <a:lnTo>
                  <a:pt x="1297024" y="942022"/>
                </a:lnTo>
                <a:lnTo>
                  <a:pt x="1295550" y="942703"/>
                </a:lnTo>
                <a:lnTo>
                  <a:pt x="1294077" y="945763"/>
                </a:lnTo>
                <a:lnTo>
                  <a:pt x="1293510" y="946330"/>
                </a:lnTo>
                <a:lnTo>
                  <a:pt x="1292943" y="947690"/>
                </a:lnTo>
                <a:lnTo>
                  <a:pt x="1294530" y="949730"/>
                </a:lnTo>
                <a:lnTo>
                  <a:pt x="1296117" y="950070"/>
                </a:lnTo>
                <a:lnTo>
                  <a:pt x="1298610" y="950070"/>
                </a:lnTo>
                <a:cubicBezTo>
                  <a:pt x="1298610" y="950070"/>
                  <a:pt x="1298837" y="950863"/>
                  <a:pt x="1298837" y="950863"/>
                </a:cubicBezTo>
                <a:lnTo>
                  <a:pt x="1296910" y="952110"/>
                </a:lnTo>
                <a:lnTo>
                  <a:pt x="1295210" y="954717"/>
                </a:lnTo>
                <a:lnTo>
                  <a:pt x="1295890" y="956871"/>
                </a:lnTo>
                <a:lnTo>
                  <a:pt x="1299857" y="964012"/>
                </a:lnTo>
                <a:lnTo>
                  <a:pt x="1299630" y="964465"/>
                </a:lnTo>
                <a:lnTo>
                  <a:pt x="1297364" y="965485"/>
                </a:lnTo>
                <a:lnTo>
                  <a:pt x="1297137" y="965939"/>
                </a:lnTo>
                <a:lnTo>
                  <a:pt x="1297930" y="966845"/>
                </a:lnTo>
                <a:lnTo>
                  <a:pt x="1302691" y="967412"/>
                </a:lnTo>
                <a:lnTo>
                  <a:pt x="1303144" y="968092"/>
                </a:lnTo>
                <a:lnTo>
                  <a:pt x="1301444" y="971266"/>
                </a:lnTo>
                <a:lnTo>
                  <a:pt x="1301444" y="972626"/>
                </a:lnTo>
                <a:cubicBezTo>
                  <a:pt x="1301444" y="972626"/>
                  <a:pt x="1302351" y="974326"/>
                  <a:pt x="1302351" y="974326"/>
                </a:cubicBezTo>
                <a:lnTo>
                  <a:pt x="1302351" y="975573"/>
                </a:lnTo>
                <a:cubicBezTo>
                  <a:pt x="1302351" y="975573"/>
                  <a:pt x="1299290" y="978180"/>
                  <a:pt x="1299290" y="978180"/>
                </a:cubicBezTo>
                <a:lnTo>
                  <a:pt x="1299064" y="979200"/>
                </a:lnTo>
                <a:lnTo>
                  <a:pt x="1300537" y="981694"/>
                </a:lnTo>
                <a:lnTo>
                  <a:pt x="1301784" y="982714"/>
                </a:lnTo>
                <a:lnTo>
                  <a:pt x="1300764" y="983054"/>
                </a:lnTo>
                <a:lnTo>
                  <a:pt x="1296797" y="979427"/>
                </a:lnTo>
                <a:lnTo>
                  <a:pt x="1293963" y="979427"/>
                </a:lnTo>
                <a:cubicBezTo>
                  <a:pt x="1293963" y="979427"/>
                  <a:pt x="1293510" y="980107"/>
                  <a:pt x="1293510" y="980107"/>
                </a:cubicBezTo>
                <a:lnTo>
                  <a:pt x="1293850" y="982600"/>
                </a:lnTo>
                <a:lnTo>
                  <a:pt x="1293510" y="983394"/>
                </a:lnTo>
                <a:lnTo>
                  <a:pt x="1291243" y="986114"/>
                </a:lnTo>
                <a:lnTo>
                  <a:pt x="1291583" y="987134"/>
                </a:lnTo>
                <a:lnTo>
                  <a:pt x="1292943" y="988268"/>
                </a:lnTo>
                <a:lnTo>
                  <a:pt x="1293283" y="989288"/>
                </a:lnTo>
                <a:lnTo>
                  <a:pt x="1291583" y="991781"/>
                </a:lnTo>
                <a:lnTo>
                  <a:pt x="1288636" y="993708"/>
                </a:lnTo>
                <a:lnTo>
                  <a:pt x="1287049" y="995182"/>
                </a:lnTo>
                <a:lnTo>
                  <a:pt x="1285576" y="997109"/>
                </a:lnTo>
                <a:lnTo>
                  <a:pt x="1283422" y="1000623"/>
                </a:lnTo>
                <a:lnTo>
                  <a:pt x="1279568" y="1004930"/>
                </a:lnTo>
                <a:lnTo>
                  <a:pt x="1279001" y="1005837"/>
                </a:lnTo>
                <a:lnTo>
                  <a:pt x="1278548" y="1007310"/>
                </a:lnTo>
                <a:lnTo>
                  <a:pt x="1278095" y="1009237"/>
                </a:lnTo>
                <a:lnTo>
                  <a:pt x="1277868" y="1012071"/>
                </a:lnTo>
                <a:lnTo>
                  <a:pt x="1278095" y="1013091"/>
                </a:lnTo>
                <a:lnTo>
                  <a:pt x="1279001" y="1014564"/>
                </a:lnTo>
                <a:lnTo>
                  <a:pt x="1281268" y="1015244"/>
                </a:lnTo>
                <a:lnTo>
                  <a:pt x="1288183" y="1021138"/>
                </a:lnTo>
                <a:lnTo>
                  <a:pt x="1290789" y="1022725"/>
                </a:lnTo>
                <a:lnTo>
                  <a:pt x="1294870" y="1024652"/>
                </a:lnTo>
                <a:lnTo>
                  <a:pt x="1297590" y="1026352"/>
                </a:lnTo>
                <a:lnTo>
                  <a:pt x="1298837" y="1027826"/>
                </a:lnTo>
                <a:lnTo>
                  <a:pt x="1305638" y="1033493"/>
                </a:lnTo>
                <a:lnTo>
                  <a:pt x="1311079" y="1041767"/>
                </a:lnTo>
                <a:lnTo>
                  <a:pt x="1312779" y="1044941"/>
                </a:lnTo>
                <a:lnTo>
                  <a:pt x="1313232" y="1046868"/>
                </a:lnTo>
                <a:lnTo>
                  <a:pt x="1315952" y="1053782"/>
                </a:lnTo>
                <a:lnTo>
                  <a:pt x="1317086" y="1057182"/>
                </a:lnTo>
                <a:lnTo>
                  <a:pt x="1317653" y="1060016"/>
                </a:lnTo>
                <a:lnTo>
                  <a:pt x="1318673" y="1069084"/>
                </a:lnTo>
                <a:lnTo>
                  <a:pt x="1318673" y="1074864"/>
                </a:lnTo>
                <a:cubicBezTo>
                  <a:pt x="1318673" y="1074864"/>
                  <a:pt x="1318673" y="1081325"/>
                  <a:pt x="1318673" y="1081325"/>
                </a:cubicBezTo>
                <a:lnTo>
                  <a:pt x="1318333" y="1085746"/>
                </a:lnTo>
                <a:lnTo>
                  <a:pt x="1317199" y="1090733"/>
                </a:lnTo>
                <a:lnTo>
                  <a:pt x="1316292" y="1093567"/>
                </a:lnTo>
                <a:lnTo>
                  <a:pt x="1314025" y="1096967"/>
                </a:lnTo>
                <a:lnTo>
                  <a:pt x="1310398" y="1100934"/>
                </a:lnTo>
                <a:lnTo>
                  <a:pt x="1307678" y="1104335"/>
                </a:lnTo>
                <a:lnTo>
                  <a:pt x="1305751" y="1107168"/>
                </a:lnTo>
                <a:lnTo>
                  <a:pt x="1302464" y="1110455"/>
                </a:lnTo>
                <a:lnTo>
                  <a:pt x="1294757" y="1116916"/>
                </a:lnTo>
                <a:lnTo>
                  <a:pt x="1293283" y="1118503"/>
                </a:lnTo>
                <a:lnTo>
                  <a:pt x="1290903" y="1120203"/>
                </a:lnTo>
                <a:lnTo>
                  <a:pt x="1286029" y="1122810"/>
                </a:lnTo>
                <a:lnTo>
                  <a:pt x="1282402" y="1125304"/>
                </a:lnTo>
                <a:lnTo>
                  <a:pt x="1278888" y="1127117"/>
                </a:lnTo>
                <a:lnTo>
                  <a:pt x="1271294" y="1130291"/>
                </a:lnTo>
                <a:lnTo>
                  <a:pt x="1270047" y="1131084"/>
                </a:lnTo>
                <a:lnTo>
                  <a:pt x="1254519" y="1136752"/>
                </a:lnTo>
                <a:lnTo>
                  <a:pt x="1253612" y="1137545"/>
                </a:lnTo>
                <a:lnTo>
                  <a:pt x="1253612" y="1138112"/>
                </a:lnTo>
                <a:cubicBezTo>
                  <a:pt x="1253612" y="1138112"/>
                  <a:pt x="1254519" y="1138338"/>
                  <a:pt x="1254519" y="1138338"/>
                </a:cubicBezTo>
                <a:lnTo>
                  <a:pt x="1255312" y="1138905"/>
                </a:lnTo>
                <a:lnTo>
                  <a:pt x="1255992" y="1139699"/>
                </a:lnTo>
                <a:lnTo>
                  <a:pt x="1257579" y="1143099"/>
                </a:lnTo>
                <a:lnTo>
                  <a:pt x="1258486" y="1146046"/>
                </a:lnTo>
                <a:lnTo>
                  <a:pt x="1259393" y="1147860"/>
                </a:lnTo>
                <a:lnTo>
                  <a:pt x="1260866" y="1150127"/>
                </a:lnTo>
                <a:lnTo>
                  <a:pt x="1262113" y="1151487"/>
                </a:lnTo>
                <a:lnTo>
                  <a:pt x="1263700" y="1152394"/>
                </a:lnTo>
                <a:lnTo>
                  <a:pt x="1265173" y="1152847"/>
                </a:lnTo>
                <a:lnTo>
                  <a:pt x="1265173" y="1153187"/>
                </a:lnTo>
                <a:cubicBezTo>
                  <a:pt x="1265173" y="1153187"/>
                  <a:pt x="1264493" y="1154434"/>
                  <a:pt x="1264493" y="1154434"/>
                </a:cubicBezTo>
                <a:lnTo>
                  <a:pt x="1263246" y="1155000"/>
                </a:lnTo>
                <a:lnTo>
                  <a:pt x="1266873" y="1156474"/>
                </a:lnTo>
                <a:lnTo>
                  <a:pt x="1268007" y="1157267"/>
                </a:lnTo>
                <a:lnTo>
                  <a:pt x="1268347" y="1157947"/>
                </a:lnTo>
                <a:lnTo>
                  <a:pt x="1266760" y="1159534"/>
                </a:lnTo>
                <a:lnTo>
                  <a:pt x="1266760" y="1160101"/>
                </a:lnTo>
                <a:cubicBezTo>
                  <a:pt x="1266760" y="1160101"/>
                  <a:pt x="1267553" y="1161688"/>
                  <a:pt x="1267553" y="1161688"/>
                </a:cubicBezTo>
                <a:lnTo>
                  <a:pt x="1269367" y="1162935"/>
                </a:lnTo>
                <a:lnTo>
                  <a:pt x="1269367" y="1163161"/>
                </a:lnTo>
                <a:cubicBezTo>
                  <a:pt x="1269367" y="1163161"/>
                  <a:pt x="1268120" y="1163048"/>
                  <a:pt x="1268120" y="1163048"/>
                </a:cubicBezTo>
                <a:lnTo>
                  <a:pt x="1267327" y="1163615"/>
                </a:lnTo>
                <a:lnTo>
                  <a:pt x="1266533" y="1165882"/>
                </a:lnTo>
                <a:lnTo>
                  <a:pt x="1265853" y="1166675"/>
                </a:lnTo>
                <a:lnTo>
                  <a:pt x="1266080" y="1168489"/>
                </a:lnTo>
                <a:lnTo>
                  <a:pt x="1267213" y="1171322"/>
                </a:lnTo>
                <a:lnTo>
                  <a:pt x="1268234" y="1175856"/>
                </a:lnTo>
                <a:lnTo>
                  <a:pt x="1269140" y="1181977"/>
                </a:lnTo>
                <a:lnTo>
                  <a:pt x="1270160" y="1186851"/>
                </a:lnTo>
                <a:lnTo>
                  <a:pt x="1271067" y="1188891"/>
                </a:lnTo>
                <a:lnTo>
                  <a:pt x="1273447" y="1191158"/>
                </a:lnTo>
                <a:lnTo>
                  <a:pt x="1273787" y="1192405"/>
                </a:lnTo>
                <a:lnTo>
                  <a:pt x="1273107" y="1193765"/>
                </a:lnTo>
                <a:lnTo>
                  <a:pt x="1272881" y="1195352"/>
                </a:lnTo>
                <a:lnTo>
                  <a:pt x="1273334" y="1198412"/>
                </a:lnTo>
                <a:lnTo>
                  <a:pt x="1273787" y="1199206"/>
                </a:lnTo>
                <a:lnTo>
                  <a:pt x="1276281" y="1201926"/>
                </a:lnTo>
                <a:lnTo>
                  <a:pt x="1277188" y="1203173"/>
                </a:lnTo>
                <a:lnTo>
                  <a:pt x="1277755" y="1205893"/>
                </a:lnTo>
                <a:lnTo>
                  <a:pt x="1277755" y="1208500"/>
                </a:lnTo>
                <a:cubicBezTo>
                  <a:pt x="1277755" y="1208500"/>
                  <a:pt x="1278095" y="1209067"/>
                  <a:pt x="1278095" y="1209067"/>
                </a:cubicBezTo>
                <a:lnTo>
                  <a:pt x="1279455" y="1209973"/>
                </a:lnTo>
                <a:lnTo>
                  <a:pt x="1278548" y="1210200"/>
                </a:lnTo>
                <a:lnTo>
                  <a:pt x="1277641" y="1211334"/>
                </a:lnTo>
                <a:lnTo>
                  <a:pt x="1276508" y="1213487"/>
                </a:lnTo>
                <a:lnTo>
                  <a:pt x="1274241" y="1216661"/>
                </a:lnTo>
                <a:lnTo>
                  <a:pt x="1271634" y="1218701"/>
                </a:lnTo>
                <a:lnTo>
                  <a:pt x="1270727" y="1220175"/>
                </a:lnTo>
                <a:lnTo>
                  <a:pt x="1270274" y="1222215"/>
                </a:lnTo>
                <a:lnTo>
                  <a:pt x="1269480" y="1223575"/>
                </a:lnTo>
                <a:lnTo>
                  <a:pt x="1268347" y="1224255"/>
                </a:lnTo>
                <a:lnTo>
                  <a:pt x="1268347" y="1225502"/>
                </a:lnTo>
                <a:cubicBezTo>
                  <a:pt x="1268347" y="1225502"/>
                  <a:pt x="1272541" y="1230376"/>
                  <a:pt x="1272541" y="1230376"/>
                </a:cubicBezTo>
                <a:lnTo>
                  <a:pt x="1273334" y="1231509"/>
                </a:lnTo>
                <a:lnTo>
                  <a:pt x="1273334" y="1232416"/>
                </a:lnTo>
                <a:cubicBezTo>
                  <a:pt x="1273334" y="1232416"/>
                  <a:pt x="1271521" y="1234343"/>
                  <a:pt x="1271521" y="1234343"/>
                </a:cubicBezTo>
                <a:lnTo>
                  <a:pt x="1270841" y="1235703"/>
                </a:lnTo>
                <a:lnTo>
                  <a:pt x="1270047" y="1238990"/>
                </a:lnTo>
                <a:lnTo>
                  <a:pt x="1270047" y="1241030"/>
                </a:lnTo>
                <a:cubicBezTo>
                  <a:pt x="1270047" y="1241030"/>
                  <a:pt x="1269254" y="1239330"/>
                  <a:pt x="1269254" y="1239330"/>
                </a:cubicBezTo>
                <a:lnTo>
                  <a:pt x="1268234" y="1235590"/>
                </a:lnTo>
                <a:lnTo>
                  <a:pt x="1267780" y="1234456"/>
                </a:lnTo>
                <a:lnTo>
                  <a:pt x="1267100" y="1233323"/>
                </a:lnTo>
                <a:lnTo>
                  <a:pt x="1266080" y="1232189"/>
                </a:lnTo>
                <a:lnTo>
                  <a:pt x="1264833" y="1231509"/>
                </a:lnTo>
                <a:lnTo>
                  <a:pt x="1263360" y="1231169"/>
                </a:lnTo>
                <a:lnTo>
                  <a:pt x="1262566" y="1230716"/>
                </a:lnTo>
                <a:lnTo>
                  <a:pt x="1261886" y="1228676"/>
                </a:lnTo>
                <a:lnTo>
                  <a:pt x="1260979" y="1228676"/>
                </a:lnTo>
                <a:cubicBezTo>
                  <a:pt x="1260979" y="1228676"/>
                  <a:pt x="1257692" y="1230262"/>
                  <a:pt x="1257692" y="1230262"/>
                </a:cubicBezTo>
                <a:lnTo>
                  <a:pt x="1257012" y="1231169"/>
                </a:lnTo>
                <a:lnTo>
                  <a:pt x="1256559" y="1232416"/>
                </a:lnTo>
                <a:lnTo>
                  <a:pt x="1255765" y="1233663"/>
                </a:lnTo>
                <a:lnTo>
                  <a:pt x="1254632" y="1234796"/>
                </a:lnTo>
                <a:lnTo>
                  <a:pt x="1253725" y="1236723"/>
                </a:lnTo>
                <a:lnTo>
                  <a:pt x="1253045" y="1239444"/>
                </a:lnTo>
                <a:lnTo>
                  <a:pt x="1252705" y="1241370"/>
                </a:lnTo>
                <a:lnTo>
                  <a:pt x="1252705" y="1242391"/>
                </a:lnTo>
                <a:cubicBezTo>
                  <a:pt x="1252705" y="1242391"/>
                  <a:pt x="1253158" y="1243297"/>
                  <a:pt x="1253158" y="1243297"/>
                </a:cubicBezTo>
                <a:lnTo>
                  <a:pt x="1254745" y="1245338"/>
                </a:lnTo>
                <a:lnTo>
                  <a:pt x="1258486" y="1249191"/>
                </a:lnTo>
                <a:lnTo>
                  <a:pt x="1259959" y="1251572"/>
                </a:lnTo>
                <a:lnTo>
                  <a:pt x="1260639" y="1253612"/>
                </a:lnTo>
                <a:lnTo>
                  <a:pt x="1258372" y="1250325"/>
                </a:lnTo>
                <a:lnTo>
                  <a:pt x="1254405" y="1246471"/>
                </a:lnTo>
                <a:lnTo>
                  <a:pt x="1250665" y="1241710"/>
                </a:lnTo>
                <a:lnTo>
                  <a:pt x="1248171" y="1239897"/>
                </a:lnTo>
                <a:lnTo>
                  <a:pt x="1245224" y="1238537"/>
                </a:lnTo>
                <a:lnTo>
                  <a:pt x="1241937" y="1237517"/>
                </a:lnTo>
                <a:lnTo>
                  <a:pt x="1239897" y="1237177"/>
                </a:lnTo>
                <a:lnTo>
                  <a:pt x="1237630" y="1237857"/>
                </a:lnTo>
                <a:lnTo>
                  <a:pt x="1233549" y="1241257"/>
                </a:lnTo>
                <a:lnTo>
                  <a:pt x="1231169" y="1242957"/>
                </a:lnTo>
                <a:lnTo>
                  <a:pt x="1230036" y="1243184"/>
                </a:lnTo>
                <a:lnTo>
                  <a:pt x="1233663" y="1239104"/>
                </a:lnTo>
                <a:lnTo>
                  <a:pt x="1237290" y="1236723"/>
                </a:lnTo>
                <a:lnTo>
                  <a:pt x="1238310" y="1235476"/>
                </a:lnTo>
                <a:lnTo>
                  <a:pt x="1238310" y="1234230"/>
                </a:lnTo>
                <a:cubicBezTo>
                  <a:pt x="1238310" y="1234230"/>
                  <a:pt x="1237290" y="1231509"/>
                  <a:pt x="1237290" y="1231509"/>
                </a:cubicBezTo>
                <a:lnTo>
                  <a:pt x="1235363" y="1227316"/>
                </a:lnTo>
                <a:lnTo>
                  <a:pt x="1233890" y="1224595"/>
                </a:lnTo>
                <a:lnTo>
                  <a:pt x="1232869" y="1223462"/>
                </a:lnTo>
                <a:lnTo>
                  <a:pt x="1227542" y="1218361"/>
                </a:lnTo>
                <a:lnTo>
                  <a:pt x="1224255" y="1216208"/>
                </a:lnTo>
                <a:lnTo>
                  <a:pt x="1220968" y="1214961"/>
                </a:lnTo>
                <a:lnTo>
                  <a:pt x="1218701" y="1213374"/>
                </a:lnTo>
                <a:lnTo>
                  <a:pt x="1217341" y="1211560"/>
                </a:lnTo>
                <a:lnTo>
                  <a:pt x="1215641" y="1210654"/>
                </a:lnTo>
                <a:lnTo>
                  <a:pt x="1213601" y="1210654"/>
                </a:lnTo>
                <a:cubicBezTo>
                  <a:pt x="1213601" y="1210654"/>
                  <a:pt x="1210200" y="1211220"/>
                  <a:pt x="1210200" y="1211220"/>
                </a:cubicBezTo>
                <a:lnTo>
                  <a:pt x="1209974" y="1210994"/>
                </a:lnTo>
                <a:lnTo>
                  <a:pt x="1210994" y="1210087"/>
                </a:lnTo>
                <a:lnTo>
                  <a:pt x="1213374" y="1208953"/>
                </a:lnTo>
                <a:lnTo>
                  <a:pt x="1214394" y="1208047"/>
                </a:lnTo>
                <a:lnTo>
                  <a:pt x="1215187" y="1206800"/>
                </a:lnTo>
                <a:lnTo>
                  <a:pt x="1214621" y="1204873"/>
                </a:lnTo>
                <a:lnTo>
                  <a:pt x="1211674" y="1201019"/>
                </a:lnTo>
                <a:lnTo>
                  <a:pt x="1209293" y="1198412"/>
                </a:lnTo>
                <a:lnTo>
                  <a:pt x="1206006" y="1193652"/>
                </a:lnTo>
                <a:lnTo>
                  <a:pt x="1204193" y="1191725"/>
                </a:lnTo>
                <a:lnTo>
                  <a:pt x="1202266" y="1190365"/>
                </a:lnTo>
                <a:lnTo>
                  <a:pt x="1201133" y="1189231"/>
                </a:lnTo>
                <a:lnTo>
                  <a:pt x="1200452" y="1187191"/>
                </a:lnTo>
                <a:lnTo>
                  <a:pt x="1200452" y="1186171"/>
                </a:lnTo>
                <a:cubicBezTo>
                  <a:pt x="1200452" y="1186171"/>
                  <a:pt x="1201133" y="1183337"/>
                  <a:pt x="1201133" y="1183337"/>
                </a:cubicBezTo>
                <a:lnTo>
                  <a:pt x="1201926" y="1181750"/>
                </a:lnTo>
                <a:lnTo>
                  <a:pt x="1203173" y="1180163"/>
                </a:lnTo>
                <a:lnTo>
                  <a:pt x="1203399" y="1177103"/>
                </a:lnTo>
                <a:lnTo>
                  <a:pt x="1202719" y="1172683"/>
                </a:lnTo>
                <a:lnTo>
                  <a:pt x="1202493" y="1169736"/>
                </a:lnTo>
                <a:lnTo>
                  <a:pt x="1203286" y="1165882"/>
                </a:lnTo>
                <a:lnTo>
                  <a:pt x="1203513" y="1163501"/>
                </a:lnTo>
                <a:lnTo>
                  <a:pt x="1203059" y="1161461"/>
                </a:lnTo>
                <a:lnTo>
                  <a:pt x="1201473" y="1156701"/>
                </a:lnTo>
                <a:lnTo>
                  <a:pt x="1201019" y="1155794"/>
                </a:lnTo>
                <a:lnTo>
                  <a:pt x="1198299" y="1152507"/>
                </a:lnTo>
                <a:lnTo>
                  <a:pt x="1197732" y="1150580"/>
                </a:lnTo>
                <a:lnTo>
                  <a:pt x="1197732" y="1147180"/>
                </a:lnTo>
                <a:cubicBezTo>
                  <a:pt x="1197732" y="1147180"/>
                  <a:pt x="1198865" y="1143326"/>
                  <a:pt x="1198865" y="1143326"/>
                </a:cubicBezTo>
                <a:lnTo>
                  <a:pt x="1201926" y="1133238"/>
                </a:lnTo>
                <a:lnTo>
                  <a:pt x="1201926" y="1131991"/>
                </a:lnTo>
                <a:cubicBezTo>
                  <a:pt x="1201926" y="1131991"/>
                  <a:pt x="1200112" y="1127684"/>
                  <a:pt x="1200112" y="1127684"/>
                </a:cubicBezTo>
                <a:lnTo>
                  <a:pt x="1198412" y="1125530"/>
                </a:lnTo>
                <a:lnTo>
                  <a:pt x="1194672" y="1123037"/>
                </a:lnTo>
                <a:lnTo>
                  <a:pt x="1192405" y="1122470"/>
                </a:lnTo>
                <a:lnTo>
                  <a:pt x="1190138" y="1122810"/>
                </a:lnTo>
                <a:lnTo>
                  <a:pt x="1188778" y="1122810"/>
                </a:lnTo>
                <a:cubicBezTo>
                  <a:pt x="1188778" y="1122810"/>
                  <a:pt x="1187191" y="1120770"/>
                  <a:pt x="1187191" y="1120770"/>
                </a:cubicBezTo>
                <a:lnTo>
                  <a:pt x="1186397" y="1120543"/>
                </a:lnTo>
                <a:lnTo>
                  <a:pt x="1181750" y="1121110"/>
                </a:lnTo>
                <a:lnTo>
                  <a:pt x="1174496" y="1119636"/>
                </a:lnTo>
                <a:lnTo>
                  <a:pt x="1172456" y="1119636"/>
                </a:lnTo>
                <a:cubicBezTo>
                  <a:pt x="1172456" y="1119636"/>
                  <a:pt x="1167469" y="1118050"/>
                  <a:pt x="1167469" y="1118050"/>
                </a:cubicBezTo>
                <a:lnTo>
                  <a:pt x="1166222" y="1118050"/>
                </a:lnTo>
                <a:cubicBezTo>
                  <a:pt x="1166222" y="1118050"/>
                  <a:pt x="1165202" y="1118616"/>
                  <a:pt x="1165202" y="1118616"/>
                </a:cubicBezTo>
                <a:lnTo>
                  <a:pt x="1163501" y="1118843"/>
                </a:lnTo>
                <a:lnTo>
                  <a:pt x="1161121" y="1118843"/>
                </a:lnTo>
                <a:cubicBezTo>
                  <a:pt x="1161121" y="1118843"/>
                  <a:pt x="1158287" y="1119070"/>
                  <a:pt x="1158287" y="1119070"/>
                </a:cubicBezTo>
                <a:lnTo>
                  <a:pt x="1155000" y="1119750"/>
                </a:lnTo>
                <a:lnTo>
                  <a:pt x="1151147" y="1119750"/>
                </a:lnTo>
                <a:cubicBezTo>
                  <a:pt x="1151147" y="1119750"/>
                  <a:pt x="1146726" y="1118956"/>
                  <a:pt x="1146726" y="1118956"/>
                </a:cubicBezTo>
                <a:lnTo>
                  <a:pt x="1143893" y="1118956"/>
                </a:lnTo>
                <a:cubicBezTo>
                  <a:pt x="1143893" y="1118956"/>
                  <a:pt x="1142532" y="1119523"/>
                  <a:pt x="1142532" y="1119523"/>
                </a:cubicBezTo>
                <a:lnTo>
                  <a:pt x="1140832" y="1120770"/>
                </a:lnTo>
                <a:lnTo>
                  <a:pt x="1137772" y="1125190"/>
                </a:lnTo>
                <a:lnTo>
                  <a:pt x="1137772" y="1124737"/>
                </a:lnTo>
                <a:cubicBezTo>
                  <a:pt x="1137772" y="1124737"/>
                  <a:pt x="1140945" y="1118503"/>
                  <a:pt x="1140945" y="1118503"/>
                </a:cubicBezTo>
                <a:lnTo>
                  <a:pt x="1140945" y="1116916"/>
                </a:lnTo>
                <a:cubicBezTo>
                  <a:pt x="1140945" y="1116916"/>
                  <a:pt x="1139472" y="1115896"/>
                  <a:pt x="1139472" y="1115896"/>
                </a:cubicBezTo>
                <a:lnTo>
                  <a:pt x="1136978" y="1114422"/>
                </a:lnTo>
                <a:lnTo>
                  <a:pt x="1135505" y="1113062"/>
                </a:lnTo>
                <a:lnTo>
                  <a:pt x="1133805" y="1111022"/>
                </a:lnTo>
                <a:lnTo>
                  <a:pt x="1131424" y="1109095"/>
                </a:lnTo>
                <a:lnTo>
                  <a:pt x="1128251" y="1107395"/>
                </a:lnTo>
                <a:lnTo>
                  <a:pt x="1125077" y="1106148"/>
                </a:lnTo>
                <a:lnTo>
                  <a:pt x="1121903" y="1105468"/>
                </a:lnTo>
                <a:lnTo>
                  <a:pt x="1117029" y="1103768"/>
                </a:lnTo>
                <a:lnTo>
                  <a:pt x="1105921" y="1099347"/>
                </a:lnTo>
                <a:lnTo>
                  <a:pt x="1098440" y="1097534"/>
                </a:lnTo>
                <a:lnTo>
                  <a:pt x="1094473" y="1096060"/>
                </a:lnTo>
                <a:lnTo>
                  <a:pt x="1092887" y="1094927"/>
                </a:lnTo>
                <a:lnTo>
                  <a:pt x="1086426" y="1086086"/>
                </a:lnTo>
                <a:lnTo>
                  <a:pt x="1082345" y="1082119"/>
                </a:lnTo>
                <a:lnTo>
                  <a:pt x="1078378" y="1079965"/>
                </a:lnTo>
                <a:lnTo>
                  <a:pt x="1074751" y="1077698"/>
                </a:lnTo>
                <a:lnTo>
                  <a:pt x="1069991" y="1074071"/>
                </a:lnTo>
                <a:lnTo>
                  <a:pt x="1067044" y="1071237"/>
                </a:lnTo>
                <a:lnTo>
                  <a:pt x="1064550" y="1070104"/>
                </a:lnTo>
                <a:lnTo>
                  <a:pt x="1059109" y="1069084"/>
                </a:lnTo>
                <a:lnTo>
                  <a:pt x="1056389" y="1068064"/>
                </a:lnTo>
                <a:lnTo>
                  <a:pt x="1047208" y="1066023"/>
                </a:lnTo>
                <a:lnTo>
                  <a:pt x="1041427" y="1063757"/>
                </a:lnTo>
                <a:lnTo>
                  <a:pt x="1035873" y="1060696"/>
                </a:lnTo>
                <a:lnTo>
                  <a:pt x="1030773" y="1058316"/>
                </a:lnTo>
                <a:lnTo>
                  <a:pt x="1024539" y="1057296"/>
                </a:lnTo>
                <a:lnTo>
                  <a:pt x="1020118" y="1057749"/>
                </a:lnTo>
                <a:lnTo>
                  <a:pt x="1001529" y="1063303"/>
                </a:lnTo>
                <a:lnTo>
                  <a:pt x="996769" y="1065003"/>
                </a:lnTo>
                <a:lnTo>
                  <a:pt x="994615" y="1066250"/>
                </a:lnTo>
                <a:lnTo>
                  <a:pt x="994275" y="1066250"/>
                </a:lnTo>
                <a:cubicBezTo>
                  <a:pt x="994275" y="1066250"/>
                  <a:pt x="995749" y="1064663"/>
                  <a:pt x="995749" y="1064663"/>
                </a:cubicBezTo>
                <a:lnTo>
                  <a:pt x="995749" y="1063983"/>
                </a:lnTo>
                <a:cubicBezTo>
                  <a:pt x="995749" y="1063983"/>
                  <a:pt x="992462" y="1064323"/>
                  <a:pt x="992462" y="1064323"/>
                </a:cubicBezTo>
                <a:lnTo>
                  <a:pt x="991328" y="1064777"/>
                </a:lnTo>
                <a:lnTo>
                  <a:pt x="988494" y="1066817"/>
                </a:lnTo>
                <a:lnTo>
                  <a:pt x="987021" y="1067610"/>
                </a:lnTo>
                <a:lnTo>
                  <a:pt x="985547" y="1067950"/>
                </a:lnTo>
                <a:lnTo>
                  <a:pt x="985547" y="1067724"/>
                </a:lnTo>
                <a:cubicBezTo>
                  <a:pt x="985547" y="1067724"/>
                  <a:pt x="986794" y="1066930"/>
                  <a:pt x="986794" y="1066930"/>
                </a:cubicBezTo>
                <a:lnTo>
                  <a:pt x="988041" y="1065797"/>
                </a:lnTo>
                <a:lnTo>
                  <a:pt x="989288" y="1064210"/>
                </a:lnTo>
                <a:lnTo>
                  <a:pt x="990648" y="1061943"/>
                </a:lnTo>
                <a:lnTo>
                  <a:pt x="992122" y="1058996"/>
                </a:lnTo>
                <a:lnTo>
                  <a:pt x="992915" y="1056842"/>
                </a:lnTo>
                <a:lnTo>
                  <a:pt x="992915" y="1055369"/>
                </a:lnTo>
                <a:cubicBezTo>
                  <a:pt x="992915" y="1055369"/>
                  <a:pt x="992688" y="1053329"/>
                  <a:pt x="992688" y="1053329"/>
                </a:cubicBezTo>
                <a:lnTo>
                  <a:pt x="991895" y="1050722"/>
                </a:lnTo>
                <a:lnTo>
                  <a:pt x="987588" y="1040861"/>
                </a:lnTo>
                <a:lnTo>
                  <a:pt x="986794" y="1038707"/>
                </a:lnTo>
                <a:lnTo>
                  <a:pt x="984754" y="1031339"/>
                </a:lnTo>
                <a:lnTo>
                  <a:pt x="983054" y="1026579"/>
                </a:lnTo>
                <a:lnTo>
                  <a:pt x="979427" y="1018078"/>
                </a:lnTo>
                <a:lnTo>
                  <a:pt x="978860" y="1015698"/>
                </a:lnTo>
                <a:lnTo>
                  <a:pt x="978293" y="1011504"/>
                </a:lnTo>
                <a:lnTo>
                  <a:pt x="977840" y="1010484"/>
                </a:lnTo>
                <a:lnTo>
                  <a:pt x="975800" y="1009464"/>
                </a:lnTo>
                <a:lnTo>
                  <a:pt x="973873" y="1009917"/>
                </a:lnTo>
                <a:lnTo>
                  <a:pt x="971606" y="1009917"/>
                </a:lnTo>
                <a:cubicBezTo>
                  <a:pt x="971606" y="1009917"/>
                  <a:pt x="965598" y="1008897"/>
                  <a:pt x="965598" y="1008897"/>
                </a:cubicBezTo>
                <a:lnTo>
                  <a:pt x="959931" y="1009350"/>
                </a:lnTo>
                <a:lnTo>
                  <a:pt x="958571" y="1010144"/>
                </a:lnTo>
                <a:lnTo>
                  <a:pt x="956871" y="1013657"/>
                </a:lnTo>
                <a:lnTo>
                  <a:pt x="955624" y="1021705"/>
                </a:lnTo>
                <a:lnTo>
                  <a:pt x="954377" y="1024312"/>
                </a:lnTo>
                <a:lnTo>
                  <a:pt x="954377" y="1022952"/>
                </a:lnTo>
                <a:cubicBezTo>
                  <a:pt x="954377" y="1022952"/>
                  <a:pt x="955397" y="1012637"/>
                  <a:pt x="955397" y="1012637"/>
                </a:cubicBezTo>
                <a:lnTo>
                  <a:pt x="955397" y="1010824"/>
                </a:lnTo>
                <a:cubicBezTo>
                  <a:pt x="955397" y="1010824"/>
                  <a:pt x="952564" y="1009917"/>
                  <a:pt x="952564" y="1009917"/>
                </a:cubicBezTo>
                <a:lnTo>
                  <a:pt x="950070" y="1006630"/>
                </a:lnTo>
                <a:lnTo>
                  <a:pt x="949277" y="1005950"/>
                </a:lnTo>
                <a:lnTo>
                  <a:pt x="948370" y="1005723"/>
                </a:lnTo>
                <a:lnTo>
                  <a:pt x="947350" y="1005950"/>
                </a:lnTo>
                <a:lnTo>
                  <a:pt x="946556" y="1004930"/>
                </a:lnTo>
                <a:lnTo>
                  <a:pt x="945990" y="1002549"/>
                </a:lnTo>
                <a:lnTo>
                  <a:pt x="945309" y="1001076"/>
                </a:lnTo>
                <a:lnTo>
                  <a:pt x="943836" y="1000056"/>
                </a:lnTo>
                <a:lnTo>
                  <a:pt x="941569" y="999489"/>
                </a:lnTo>
                <a:lnTo>
                  <a:pt x="943383" y="998922"/>
                </a:lnTo>
                <a:lnTo>
                  <a:pt x="944403" y="996882"/>
                </a:lnTo>
                <a:lnTo>
                  <a:pt x="945083" y="993142"/>
                </a:lnTo>
                <a:lnTo>
                  <a:pt x="945309" y="986228"/>
                </a:lnTo>
                <a:lnTo>
                  <a:pt x="945083" y="970699"/>
                </a:lnTo>
                <a:lnTo>
                  <a:pt x="945990" y="965598"/>
                </a:lnTo>
                <a:lnTo>
                  <a:pt x="947463" y="959251"/>
                </a:lnTo>
                <a:lnTo>
                  <a:pt x="947916" y="955397"/>
                </a:lnTo>
                <a:lnTo>
                  <a:pt x="947463" y="954150"/>
                </a:lnTo>
                <a:lnTo>
                  <a:pt x="946783" y="953357"/>
                </a:lnTo>
                <a:lnTo>
                  <a:pt x="945649" y="952677"/>
                </a:lnTo>
                <a:lnTo>
                  <a:pt x="947350" y="951317"/>
                </a:lnTo>
                <a:lnTo>
                  <a:pt x="949617" y="951317"/>
                </a:lnTo>
                <a:cubicBezTo>
                  <a:pt x="949617" y="951317"/>
                  <a:pt x="950863" y="949050"/>
                  <a:pt x="950863" y="949050"/>
                </a:cubicBezTo>
                <a:lnTo>
                  <a:pt x="952564" y="944856"/>
                </a:lnTo>
                <a:lnTo>
                  <a:pt x="954944" y="940209"/>
                </a:lnTo>
                <a:lnTo>
                  <a:pt x="958118" y="934995"/>
                </a:lnTo>
                <a:lnTo>
                  <a:pt x="959931" y="931141"/>
                </a:lnTo>
                <a:lnTo>
                  <a:pt x="960271" y="928761"/>
                </a:lnTo>
                <a:lnTo>
                  <a:pt x="960271" y="926947"/>
                </a:lnTo>
                <a:cubicBezTo>
                  <a:pt x="960271" y="926947"/>
                  <a:pt x="959591" y="925701"/>
                  <a:pt x="959591" y="925701"/>
                </a:cubicBezTo>
                <a:lnTo>
                  <a:pt x="960045" y="925247"/>
                </a:lnTo>
                <a:lnTo>
                  <a:pt x="962425" y="925587"/>
                </a:lnTo>
                <a:lnTo>
                  <a:pt x="963558" y="924340"/>
                </a:lnTo>
                <a:lnTo>
                  <a:pt x="963558" y="923660"/>
                </a:lnTo>
                <a:cubicBezTo>
                  <a:pt x="963558" y="923660"/>
                  <a:pt x="962538" y="920940"/>
                  <a:pt x="962538" y="920940"/>
                </a:cubicBezTo>
                <a:lnTo>
                  <a:pt x="963105" y="919693"/>
                </a:lnTo>
                <a:lnTo>
                  <a:pt x="967299" y="915613"/>
                </a:lnTo>
                <a:lnTo>
                  <a:pt x="973193" y="912099"/>
                </a:lnTo>
                <a:lnTo>
                  <a:pt x="974553" y="910965"/>
                </a:lnTo>
                <a:lnTo>
                  <a:pt x="975346" y="910059"/>
                </a:lnTo>
                <a:lnTo>
                  <a:pt x="975346" y="909605"/>
                </a:lnTo>
                <a:cubicBezTo>
                  <a:pt x="975346" y="909605"/>
                  <a:pt x="972966" y="908472"/>
                  <a:pt x="972966" y="908472"/>
                </a:cubicBezTo>
                <a:lnTo>
                  <a:pt x="971606" y="907338"/>
                </a:lnTo>
                <a:lnTo>
                  <a:pt x="970926" y="906545"/>
                </a:lnTo>
                <a:lnTo>
                  <a:pt x="969792" y="904165"/>
                </a:lnTo>
                <a:lnTo>
                  <a:pt x="974099" y="904618"/>
                </a:lnTo>
                <a:lnTo>
                  <a:pt x="974893" y="904618"/>
                </a:lnTo>
                <a:cubicBezTo>
                  <a:pt x="974893" y="904618"/>
                  <a:pt x="976140" y="903485"/>
                  <a:pt x="976140" y="903485"/>
                </a:cubicBezTo>
                <a:lnTo>
                  <a:pt x="975686" y="902805"/>
                </a:lnTo>
                <a:lnTo>
                  <a:pt x="974213" y="901671"/>
                </a:lnTo>
                <a:lnTo>
                  <a:pt x="974553" y="901104"/>
                </a:lnTo>
                <a:lnTo>
                  <a:pt x="978293" y="901104"/>
                </a:lnTo>
                <a:cubicBezTo>
                  <a:pt x="978293" y="901104"/>
                  <a:pt x="980220" y="900084"/>
                  <a:pt x="980220" y="900084"/>
                </a:cubicBezTo>
                <a:lnTo>
                  <a:pt x="981354" y="898951"/>
                </a:lnTo>
                <a:lnTo>
                  <a:pt x="981127" y="898384"/>
                </a:lnTo>
                <a:lnTo>
                  <a:pt x="980220" y="897704"/>
                </a:lnTo>
                <a:lnTo>
                  <a:pt x="980220" y="896911"/>
                </a:lnTo>
                <a:cubicBezTo>
                  <a:pt x="980220" y="896911"/>
                  <a:pt x="983621" y="894644"/>
                  <a:pt x="983621" y="894644"/>
                </a:cubicBezTo>
                <a:lnTo>
                  <a:pt x="983394" y="893624"/>
                </a:lnTo>
                <a:lnTo>
                  <a:pt x="981920" y="892263"/>
                </a:lnTo>
                <a:lnTo>
                  <a:pt x="977953" y="890110"/>
                </a:lnTo>
                <a:lnTo>
                  <a:pt x="977387" y="889543"/>
                </a:lnTo>
                <a:lnTo>
                  <a:pt x="978407" y="889543"/>
                </a:lnTo>
                <a:cubicBezTo>
                  <a:pt x="978407" y="889543"/>
                  <a:pt x="984301" y="891583"/>
                  <a:pt x="984301" y="891583"/>
                </a:cubicBezTo>
                <a:lnTo>
                  <a:pt x="987021" y="893170"/>
                </a:lnTo>
                <a:lnTo>
                  <a:pt x="988834" y="894984"/>
                </a:lnTo>
                <a:lnTo>
                  <a:pt x="990195" y="896004"/>
                </a:lnTo>
                <a:lnTo>
                  <a:pt x="991215" y="896344"/>
                </a:lnTo>
                <a:lnTo>
                  <a:pt x="990875" y="895210"/>
                </a:lnTo>
                <a:lnTo>
                  <a:pt x="989174" y="892603"/>
                </a:lnTo>
                <a:lnTo>
                  <a:pt x="987701" y="890903"/>
                </a:lnTo>
                <a:lnTo>
                  <a:pt x="986341" y="890110"/>
                </a:lnTo>
                <a:lnTo>
                  <a:pt x="986341" y="889090"/>
                </a:lnTo>
                <a:cubicBezTo>
                  <a:pt x="986341" y="889090"/>
                  <a:pt x="987588" y="887730"/>
                  <a:pt x="987588" y="887730"/>
                </a:cubicBezTo>
                <a:lnTo>
                  <a:pt x="989855" y="885916"/>
                </a:lnTo>
                <a:lnTo>
                  <a:pt x="990535" y="884782"/>
                </a:lnTo>
                <a:lnTo>
                  <a:pt x="990761" y="883309"/>
                </a:lnTo>
                <a:lnTo>
                  <a:pt x="991895" y="882742"/>
                </a:lnTo>
                <a:lnTo>
                  <a:pt x="993935" y="882969"/>
                </a:lnTo>
                <a:lnTo>
                  <a:pt x="995522" y="882742"/>
                </a:lnTo>
                <a:lnTo>
                  <a:pt x="996655" y="881949"/>
                </a:lnTo>
                <a:lnTo>
                  <a:pt x="997902" y="881949"/>
                </a:lnTo>
                <a:cubicBezTo>
                  <a:pt x="997902" y="881949"/>
                  <a:pt x="1000509" y="883422"/>
                  <a:pt x="1000509" y="883422"/>
                </a:cubicBezTo>
                <a:lnTo>
                  <a:pt x="1001983" y="883422"/>
                </a:lnTo>
                <a:cubicBezTo>
                  <a:pt x="1001983" y="883422"/>
                  <a:pt x="1003229" y="882289"/>
                  <a:pt x="1003229" y="882289"/>
                </a:cubicBezTo>
                <a:lnTo>
                  <a:pt x="1003456" y="881722"/>
                </a:lnTo>
                <a:lnTo>
                  <a:pt x="1003003" y="879909"/>
                </a:lnTo>
                <a:lnTo>
                  <a:pt x="999036" y="879229"/>
                </a:lnTo>
                <a:lnTo>
                  <a:pt x="997109" y="878548"/>
                </a:lnTo>
                <a:lnTo>
                  <a:pt x="995862" y="877528"/>
                </a:lnTo>
                <a:lnTo>
                  <a:pt x="995069" y="876735"/>
                </a:lnTo>
                <a:lnTo>
                  <a:pt x="994388" y="875375"/>
                </a:lnTo>
                <a:lnTo>
                  <a:pt x="994162" y="874355"/>
                </a:lnTo>
                <a:lnTo>
                  <a:pt x="994729" y="873675"/>
                </a:lnTo>
                <a:lnTo>
                  <a:pt x="998129" y="873334"/>
                </a:lnTo>
                <a:lnTo>
                  <a:pt x="999036" y="872994"/>
                </a:lnTo>
                <a:lnTo>
                  <a:pt x="999943" y="872201"/>
                </a:lnTo>
                <a:lnTo>
                  <a:pt x="1001529" y="872201"/>
                </a:lnTo>
                <a:cubicBezTo>
                  <a:pt x="1001529" y="872201"/>
                  <a:pt x="1004930" y="873108"/>
                  <a:pt x="1004930" y="873108"/>
                </a:cubicBezTo>
                <a:lnTo>
                  <a:pt x="1013544" y="874128"/>
                </a:lnTo>
                <a:lnTo>
                  <a:pt x="1015584" y="873561"/>
                </a:lnTo>
                <a:lnTo>
                  <a:pt x="1020345" y="870047"/>
                </a:lnTo>
                <a:lnTo>
                  <a:pt x="1022498" y="869367"/>
                </a:lnTo>
                <a:lnTo>
                  <a:pt x="1025332" y="869141"/>
                </a:lnTo>
                <a:lnTo>
                  <a:pt x="1027259" y="868234"/>
                </a:lnTo>
                <a:lnTo>
                  <a:pt x="1028279" y="866647"/>
                </a:lnTo>
                <a:lnTo>
                  <a:pt x="1028846" y="865060"/>
                </a:lnTo>
                <a:lnTo>
                  <a:pt x="1028846" y="863473"/>
                </a:lnTo>
                <a:cubicBezTo>
                  <a:pt x="1028846" y="863473"/>
                  <a:pt x="1028619" y="856786"/>
                  <a:pt x="1028619" y="856786"/>
                </a:cubicBezTo>
                <a:lnTo>
                  <a:pt x="1027939" y="855086"/>
                </a:lnTo>
                <a:lnTo>
                  <a:pt x="1023405" y="851912"/>
                </a:lnTo>
                <a:lnTo>
                  <a:pt x="1020685" y="850779"/>
                </a:lnTo>
                <a:lnTo>
                  <a:pt x="1016038" y="849645"/>
                </a:lnTo>
                <a:lnTo>
                  <a:pt x="1012751" y="847718"/>
                </a:lnTo>
                <a:lnTo>
                  <a:pt x="1008670" y="844318"/>
                </a:lnTo>
                <a:lnTo>
                  <a:pt x="1005496" y="842958"/>
                </a:lnTo>
                <a:lnTo>
                  <a:pt x="1003116" y="843751"/>
                </a:lnTo>
                <a:lnTo>
                  <a:pt x="1000623" y="844998"/>
                </a:lnTo>
                <a:lnTo>
                  <a:pt x="996315" y="847718"/>
                </a:lnTo>
                <a:lnTo>
                  <a:pt x="992688" y="847945"/>
                </a:lnTo>
                <a:lnTo>
                  <a:pt x="992688" y="847491"/>
                </a:lnTo>
                <a:cubicBezTo>
                  <a:pt x="992688" y="847491"/>
                  <a:pt x="998015" y="844431"/>
                  <a:pt x="998015" y="844431"/>
                </a:cubicBezTo>
                <a:lnTo>
                  <a:pt x="999036" y="843184"/>
                </a:lnTo>
                <a:lnTo>
                  <a:pt x="998242" y="842618"/>
                </a:lnTo>
                <a:lnTo>
                  <a:pt x="995295" y="841711"/>
                </a:lnTo>
                <a:lnTo>
                  <a:pt x="991442" y="840804"/>
                </a:lnTo>
                <a:lnTo>
                  <a:pt x="978407" y="835817"/>
                </a:lnTo>
                <a:lnTo>
                  <a:pt x="976706" y="834910"/>
                </a:lnTo>
                <a:lnTo>
                  <a:pt x="974099" y="834117"/>
                </a:lnTo>
                <a:lnTo>
                  <a:pt x="973533" y="834343"/>
                </a:lnTo>
                <a:lnTo>
                  <a:pt x="974099" y="835817"/>
                </a:lnTo>
                <a:lnTo>
                  <a:pt x="975233" y="836837"/>
                </a:lnTo>
                <a:lnTo>
                  <a:pt x="976480" y="837517"/>
                </a:lnTo>
                <a:lnTo>
                  <a:pt x="976480" y="837970"/>
                </a:lnTo>
                <a:cubicBezTo>
                  <a:pt x="976480" y="837970"/>
                  <a:pt x="973419" y="837970"/>
                  <a:pt x="973419" y="837970"/>
                </a:cubicBezTo>
                <a:lnTo>
                  <a:pt x="970472" y="837064"/>
                </a:lnTo>
                <a:lnTo>
                  <a:pt x="968319" y="834343"/>
                </a:lnTo>
                <a:lnTo>
                  <a:pt x="968546" y="833210"/>
                </a:lnTo>
                <a:lnTo>
                  <a:pt x="969566" y="832076"/>
                </a:lnTo>
                <a:lnTo>
                  <a:pt x="969566" y="830830"/>
                </a:lnTo>
                <a:cubicBezTo>
                  <a:pt x="969566" y="830830"/>
                  <a:pt x="967639" y="827089"/>
                  <a:pt x="967639" y="827089"/>
                </a:cubicBezTo>
                <a:lnTo>
                  <a:pt x="973079" y="831283"/>
                </a:lnTo>
                <a:lnTo>
                  <a:pt x="982487" y="834457"/>
                </a:lnTo>
                <a:lnTo>
                  <a:pt x="991101" y="838310"/>
                </a:lnTo>
                <a:lnTo>
                  <a:pt x="995409" y="839784"/>
                </a:lnTo>
                <a:lnTo>
                  <a:pt x="998356" y="840237"/>
                </a:lnTo>
                <a:lnTo>
                  <a:pt x="1000396" y="839897"/>
                </a:lnTo>
                <a:lnTo>
                  <a:pt x="1001529" y="838877"/>
                </a:lnTo>
                <a:lnTo>
                  <a:pt x="1002663" y="838537"/>
                </a:lnTo>
                <a:lnTo>
                  <a:pt x="1003796" y="838877"/>
                </a:lnTo>
                <a:lnTo>
                  <a:pt x="1004023" y="839331"/>
                </a:lnTo>
                <a:lnTo>
                  <a:pt x="1003343" y="839784"/>
                </a:lnTo>
                <a:lnTo>
                  <a:pt x="1003343" y="840237"/>
                </a:lnTo>
                <a:cubicBezTo>
                  <a:pt x="1003343" y="840237"/>
                  <a:pt x="1003910" y="840804"/>
                  <a:pt x="1003910" y="840804"/>
                </a:cubicBezTo>
                <a:lnTo>
                  <a:pt x="1009010" y="841371"/>
                </a:lnTo>
                <a:lnTo>
                  <a:pt x="1011844" y="841938"/>
                </a:lnTo>
                <a:lnTo>
                  <a:pt x="1020685" y="845678"/>
                </a:lnTo>
                <a:lnTo>
                  <a:pt x="1023972" y="846698"/>
                </a:lnTo>
                <a:lnTo>
                  <a:pt x="1026692" y="846925"/>
                </a:lnTo>
                <a:lnTo>
                  <a:pt x="1028846" y="846358"/>
                </a:lnTo>
                <a:lnTo>
                  <a:pt x="1030319" y="845451"/>
                </a:lnTo>
                <a:lnTo>
                  <a:pt x="1031113" y="844091"/>
                </a:lnTo>
                <a:lnTo>
                  <a:pt x="1032359" y="844091"/>
                </a:lnTo>
                <a:cubicBezTo>
                  <a:pt x="1032359" y="844091"/>
                  <a:pt x="1034173" y="844998"/>
                  <a:pt x="1034173" y="844998"/>
                </a:cubicBezTo>
                <a:lnTo>
                  <a:pt x="1035760" y="845451"/>
                </a:lnTo>
                <a:lnTo>
                  <a:pt x="1038254" y="844884"/>
                </a:lnTo>
                <a:lnTo>
                  <a:pt x="1040067" y="843184"/>
                </a:lnTo>
                <a:lnTo>
                  <a:pt x="1043014" y="839217"/>
                </a:lnTo>
                <a:lnTo>
                  <a:pt x="1043014" y="838310"/>
                </a:lnTo>
                <a:cubicBezTo>
                  <a:pt x="1043014" y="838310"/>
                  <a:pt x="1042107" y="836610"/>
                  <a:pt x="1042107" y="836610"/>
                </a:cubicBezTo>
                <a:lnTo>
                  <a:pt x="1039840" y="833096"/>
                </a:lnTo>
                <a:lnTo>
                  <a:pt x="1040407" y="833096"/>
                </a:lnTo>
                <a:cubicBezTo>
                  <a:pt x="1040407" y="833096"/>
                  <a:pt x="1044941" y="834343"/>
                  <a:pt x="1044941" y="834343"/>
                </a:cubicBezTo>
                <a:lnTo>
                  <a:pt x="1046301" y="833890"/>
                </a:lnTo>
                <a:lnTo>
                  <a:pt x="1046301" y="833096"/>
                </a:lnTo>
                <a:cubicBezTo>
                  <a:pt x="1046301" y="833096"/>
                  <a:pt x="1044261" y="829469"/>
                  <a:pt x="1044261" y="829469"/>
                </a:cubicBezTo>
                <a:lnTo>
                  <a:pt x="1043581" y="828789"/>
                </a:lnTo>
                <a:lnTo>
                  <a:pt x="1041654" y="827769"/>
                </a:lnTo>
                <a:lnTo>
                  <a:pt x="1042447" y="827316"/>
                </a:lnTo>
                <a:lnTo>
                  <a:pt x="1047208" y="825956"/>
                </a:lnTo>
                <a:lnTo>
                  <a:pt x="1047548" y="826409"/>
                </a:lnTo>
                <a:lnTo>
                  <a:pt x="1048115" y="828789"/>
                </a:lnTo>
                <a:lnTo>
                  <a:pt x="1048795" y="829583"/>
                </a:lnTo>
                <a:lnTo>
                  <a:pt x="1051175" y="831170"/>
                </a:lnTo>
                <a:lnTo>
                  <a:pt x="1052535" y="831736"/>
                </a:lnTo>
                <a:lnTo>
                  <a:pt x="1053555" y="831736"/>
                </a:lnTo>
                <a:cubicBezTo>
                  <a:pt x="1053555" y="831736"/>
                  <a:pt x="1054349" y="831170"/>
                  <a:pt x="1054349" y="831170"/>
                </a:cubicBezTo>
                <a:lnTo>
                  <a:pt x="1055596" y="830830"/>
                </a:lnTo>
                <a:lnTo>
                  <a:pt x="1059449" y="832756"/>
                </a:lnTo>
                <a:lnTo>
                  <a:pt x="1061150" y="833323"/>
                </a:lnTo>
                <a:lnTo>
                  <a:pt x="1061603" y="832870"/>
                </a:lnTo>
                <a:lnTo>
                  <a:pt x="1059563" y="828449"/>
                </a:lnTo>
                <a:lnTo>
                  <a:pt x="1059789" y="828109"/>
                </a:lnTo>
                <a:lnTo>
                  <a:pt x="1062623" y="830943"/>
                </a:lnTo>
                <a:lnTo>
                  <a:pt x="1064550" y="831736"/>
                </a:lnTo>
                <a:lnTo>
                  <a:pt x="1067497" y="832416"/>
                </a:lnTo>
                <a:lnTo>
                  <a:pt x="1070897" y="831850"/>
                </a:lnTo>
                <a:lnTo>
                  <a:pt x="1076451" y="829016"/>
                </a:lnTo>
                <a:lnTo>
                  <a:pt x="1082005" y="825729"/>
                </a:lnTo>
                <a:lnTo>
                  <a:pt x="1084272" y="823575"/>
                </a:lnTo>
                <a:lnTo>
                  <a:pt x="1084952" y="821535"/>
                </a:lnTo>
                <a:lnTo>
                  <a:pt x="1086539" y="818021"/>
                </a:lnTo>
                <a:lnTo>
                  <a:pt x="1098894" y="802833"/>
                </a:lnTo>
                <a:lnTo>
                  <a:pt x="1100934" y="799206"/>
                </a:lnTo>
                <a:lnTo>
                  <a:pt x="1104108" y="794332"/>
                </a:lnTo>
                <a:lnTo>
                  <a:pt x="1104675" y="792745"/>
                </a:lnTo>
                <a:lnTo>
                  <a:pt x="1104221" y="789571"/>
                </a:lnTo>
                <a:lnTo>
                  <a:pt x="1102521" y="788665"/>
                </a:lnTo>
                <a:lnTo>
                  <a:pt x="1096740" y="787418"/>
                </a:lnTo>
                <a:lnTo>
                  <a:pt x="1085746" y="786738"/>
                </a:lnTo>
                <a:lnTo>
                  <a:pt x="1080305" y="786738"/>
                </a:lnTo>
                <a:cubicBezTo>
                  <a:pt x="1080305" y="786738"/>
                  <a:pt x="1064437" y="784244"/>
                  <a:pt x="1064437" y="784244"/>
                </a:cubicBezTo>
                <a:lnTo>
                  <a:pt x="1061263" y="782544"/>
                </a:lnTo>
                <a:lnTo>
                  <a:pt x="1058883" y="780730"/>
                </a:lnTo>
                <a:lnTo>
                  <a:pt x="1051515" y="773476"/>
                </a:lnTo>
                <a:lnTo>
                  <a:pt x="1047661" y="770303"/>
                </a:lnTo>
                <a:lnTo>
                  <a:pt x="1044828" y="768716"/>
                </a:lnTo>
                <a:lnTo>
                  <a:pt x="1042334" y="767809"/>
                </a:lnTo>
                <a:lnTo>
                  <a:pt x="1040067" y="767582"/>
                </a:lnTo>
                <a:lnTo>
                  <a:pt x="1031113" y="764975"/>
                </a:lnTo>
                <a:lnTo>
                  <a:pt x="1023178" y="763728"/>
                </a:lnTo>
                <a:lnTo>
                  <a:pt x="1021478" y="764409"/>
                </a:lnTo>
                <a:lnTo>
                  <a:pt x="1021252" y="764975"/>
                </a:lnTo>
                <a:lnTo>
                  <a:pt x="1021932" y="767016"/>
                </a:lnTo>
                <a:lnTo>
                  <a:pt x="1016944" y="764635"/>
                </a:lnTo>
                <a:lnTo>
                  <a:pt x="1013997" y="762708"/>
                </a:lnTo>
                <a:lnTo>
                  <a:pt x="1014337" y="762255"/>
                </a:lnTo>
                <a:lnTo>
                  <a:pt x="1016491" y="762028"/>
                </a:lnTo>
                <a:lnTo>
                  <a:pt x="1022498" y="762028"/>
                </a:lnTo>
                <a:cubicBezTo>
                  <a:pt x="1022498" y="762028"/>
                  <a:pt x="1026239" y="762368"/>
                  <a:pt x="1026239" y="762368"/>
                </a:cubicBezTo>
                <a:lnTo>
                  <a:pt x="1029753" y="763275"/>
                </a:lnTo>
                <a:lnTo>
                  <a:pt x="1032700" y="763615"/>
                </a:lnTo>
                <a:lnTo>
                  <a:pt x="1036780" y="763388"/>
                </a:lnTo>
                <a:lnTo>
                  <a:pt x="1040860" y="764975"/>
                </a:lnTo>
                <a:lnTo>
                  <a:pt x="1043127" y="764975"/>
                </a:lnTo>
                <a:cubicBezTo>
                  <a:pt x="1043127" y="764975"/>
                  <a:pt x="1045508" y="765429"/>
                  <a:pt x="1045508" y="765429"/>
                </a:cubicBezTo>
                <a:lnTo>
                  <a:pt x="1046414" y="765429"/>
                </a:lnTo>
                <a:cubicBezTo>
                  <a:pt x="1046414" y="765429"/>
                  <a:pt x="1044488" y="763048"/>
                  <a:pt x="1044488" y="763048"/>
                </a:cubicBezTo>
                <a:lnTo>
                  <a:pt x="1045621" y="762822"/>
                </a:lnTo>
                <a:lnTo>
                  <a:pt x="1048455" y="763048"/>
                </a:lnTo>
                <a:lnTo>
                  <a:pt x="1051629" y="764068"/>
                </a:lnTo>
                <a:lnTo>
                  <a:pt x="1055142" y="765882"/>
                </a:lnTo>
                <a:lnTo>
                  <a:pt x="1061943" y="770303"/>
                </a:lnTo>
                <a:lnTo>
                  <a:pt x="1064890" y="771663"/>
                </a:lnTo>
                <a:lnTo>
                  <a:pt x="1067724" y="772116"/>
                </a:lnTo>
                <a:lnTo>
                  <a:pt x="1069084" y="772569"/>
                </a:lnTo>
                <a:lnTo>
                  <a:pt x="1070557" y="774950"/>
                </a:lnTo>
                <a:lnTo>
                  <a:pt x="1072257" y="775857"/>
                </a:lnTo>
                <a:lnTo>
                  <a:pt x="1076225" y="778463"/>
                </a:lnTo>
                <a:lnTo>
                  <a:pt x="1081779" y="782884"/>
                </a:lnTo>
                <a:lnTo>
                  <a:pt x="1084839" y="784584"/>
                </a:lnTo>
                <a:lnTo>
                  <a:pt x="1090846" y="785038"/>
                </a:lnTo>
                <a:lnTo>
                  <a:pt x="1095494" y="785038"/>
                </a:lnTo>
                <a:cubicBezTo>
                  <a:pt x="1095494" y="785038"/>
                  <a:pt x="1098781" y="784358"/>
                  <a:pt x="1098781" y="784358"/>
                </a:cubicBezTo>
                <a:lnTo>
                  <a:pt x="1100821" y="783337"/>
                </a:lnTo>
                <a:lnTo>
                  <a:pt x="1103088" y="781297"/>
                </a:lnTo>
                <a:lnTo>
                  <a:pt x="1105695" y="778123"/>
                </a:lnTo>
                <a:lnTo>
                  <a:pt x="1110795" y="773023"/>
                </a:lnTo>
                <a:lnTo>
                  <a:pt x="1124283" y="760215"/>
                </a:lnTo>
                <a:lnTo>
                  <a:pt x="1124964" y="759308"/>
                </a:lnTo>
                <a:lnTo>
                  <a:pt x="1126097" y="756701"/>
                </a:lnTo>
                <a:lnTo>
                  <a:pt x="1126097" y="755454"/>
                </a:lnTo>
                <a:cubicBezTo>
                  <a:pt x="1126097" y="755454"/>
                  <a:pt x="1125190" y="754321"/>
                  <a:pt x="1125190" y="754321"/>
                </a:cubicBezTo>
                <a:lnTo>
                  <a:pt x="1122923" y="752961"/>
                </a:lnTo>
                <a:lnTo>
                  <a:pt x="1119070" y="751374"/>
                </a:lnTo>
                <a:lnTo>
                  <a:pt x="1113289" y="749447"/>
                </a:lnTo>
                <a:lnTo>
                  <a:pt x="1111249" y="748087"/>
                </a:lnTo>
                <a:lnTo>
                  <a:pt x="1110002" y="746046"/>
                </a:lnTo>
                <a:lnTo>
                  <a:pt x="1110229" y="745480"/>
                </a:lnTo>
                <a:lnTo>
                  <a:pt x="1111022" y="745140"/>
                </a:lnTo>
                <a:lnTo>
                  <a:pt x="1111249" y="744573"/>
                </a:lnTo>
                <a:lnTo>
                  <a:pt x="1110229" y="742646"/>
                </a:lnTo>
                <a:lnTo>
                  <a:pt x="1110795" y="742193"/>
                </a:lnTo>
                <a:lnTo>
                  <a:pt x="1112382" y="741853"/>
                </a:lnTo>
                <a:lnTo>
                  <a:pt x="1124057" y="742306"/>
                </a:lnTo>
                <a:lnTo>
                  <a:pt x="1129611" y="741853"/>
                </a:lnTo>
                <a:lnTo>
                  <a:pt x="1133465" y="740606"/>
                </a:lnTo>
                <a:lnTo>
                  <a:pt x="1136752" y="741739"/>
                </a:lnTo>
                <a:lnTo>
                  <a:pt x="1139472" y="745366"/>
                </a:lnTo>
                <a:lnTo>
                  <a:pt x="1141852" y="747973"/>
                </a:lnTo>
                <a:lnTo>
                  <a:pt x="1143779" y="749560"/>
                </a:lnTo>
                <a:lnTo>
                  <a:pt x="1147633" y="751487"/>
                </a:lnTo>
                <a:lnTo>
                  <a:pt x="1153414" y="753867"/>
                </a:lnTo>
                <a:lnTo>
                  <a:pt x="1156474" y="754887"/>
                </a:lnTo>
                <a:lnTo>
                  <a:pt x="1156814" y="754661"/>
                </a:lnTo>
                <a:lnTo>
                  <a:pt x="1158061" y="752054"/>
                </a:lnTo>
                <a:lnTo>
                  <a:pt x="1159534" y="750920"/>
                </a:lnTo>
                <a:lnTo>
                  <a:pt x="1160214" y="750920"/>
                </a:lnTo>
                <a:cubicBezTo>
                  <a:pt x="1160214" y="750920"/>
                  <a:pt x="1165995" y="753074"/>
                  <a:pt x="1165995" y="753074"/>
                </a:cubicBezTo>
                <a:lnTo>
                  <a:pt x="1168149" y="753754"/>
                </a:lnTo>
                <a:lnTo>
                  <a:pt x="1168942" y="753754"/>
                </a:lnTo>
                <a:cubicBezTo>
                  <a:pt x="1168942" y="753754"/>
                  <a:pt x="1170416" y="752734"/>
                  <a:pt x="1170416" y="752734"/>
                </a:cubicBezTo>
                <a:lnTo>
                  <a:pt x="1169849" y="750807"/>
                </a:lnTo>
                <a:lnTo>
                  <a:pt x="1167015" y="746046"/>
                </a:lnTo>
                <a:lnTo>
                  <a:pt x="1164408" y="742193"/>
                </a:lnTo>
                <a:lnTo>
                  <a:pt x="1163161" y="739812"/>
                </a:lnTo>
                <a:lnTo>
                  <a:pt x="1162595" y="737659"/>
                </a:lnTo>
                <a:lnTo>
                  <a:pt x="1161801" y="736412"/>
                </a:lnTo>
                <a:lnTo>
                  <a:pt x="1159874" y="735278"/>
                </a:lnTo>
                <a:lnTo>
                  <a:pt x="1154320" y="729951"/>
                </a:lnTo>
                <a:lnTo>
                  <a:pt x="1154094" y="729271"/>
                </a:lnTo>
                <a:lnTo>
                  <a:pt x="1153300" y="728251"/>
                </a:lnTo>
                <a:lnTo>
                  <a:pt x="1151260" y="727118"/>
                </a:lnTo>
                <a:lnTo>
                  <a:pt x="1148766" y="726891"/>
                </a:lnTo>
                <a:lnTo>
                  <a:pt x="1147860" y="727458"/>
                </a:lnTo>
                <a:lnTo>
                  <a:pt x="1146273" y="729158"/>
                </a:lnTo>
                <a:lnTo>
                  <a:pt x="1145479" y="729498"/>
                </a:lnTo>
                <a:lnTo>
                  <a:pt x="1143552" y="728818"/>
                </a:lnTo>
                <a:lnTo>
                  <a:pt x="1143552" y="728251"/>
                </a:lnTo>
                <a:cubicBezTo>
                  <a:pt x="1143552" y="728251"/>
                  <a:pt x="1145026" y="726437"/>
                  <a:pt x="1145026" y="726437"/>
                </a:cubicBezTo>
                <a:lnTo>
                  <a:pt x="1148993" y="723717"/>
                </a:lnTo>
                <a:lnTo>
                  <a:pt x="1152167" y="724171"/>
                </a:lnTo>
                <a:lnTo>
                  <a:pt x="1155340" y="725757"/>
                </a:lnTo>
                <a:lnTo>
                  <a:pt x="1155340" y="726211"/>
                </a:lnTo>
                <a:cubicBezTo>
                  <a:pt x="1155340" y="726211"/>
                  <a:pt x="1156814" y="727458"/>
                  <a:pt x="1156814" y="727458"/>
                </a:cubicBezTo>
                <a:lnTo>
                  <a:pt x="1159988" y="729838"/>
                </a:lnTo>
                <a:lnTo>
                  <a:pt x="1160781" y="730745"/>
                </a:lnTo>
                <a:lnTo>
                  <a:pt x="1158968" y="731311"/>
                </a:lnTo>
                <a:lnTo>
                  <a:pt x="1158968" y="731765"/>
                </a:lnTo>
                <a:cubicBezTo>
                  <a:pt x="1158968" y="731765"/>
                  <a:pt x="1159761" y="732898"/>
                  <a:pt x="1159761" y="732898"/>
                </a:cubicBezTo>
                <a:lnTo>
                  <a:pt x="1162141" y="734598"/>
                </a:lnTo>
                <a:lnTo>
                  <a:pt x="1163275" y="734825"/>
                </a:lnTo>
                <a:lnTo>
                  <a:pt x="1165428" y="734485"/>
                </a:lnTo>
                <a:lnTo>
                  <a:pt x="1166448" y="734938"/>
                </a:lnTo>
                <a:lnTo>
                  <a:pt x="1168035" y="736752"/>
                </a:lnTo>
                <a:lnTo>
                  <a:pt x="1171776" y="742079"/>
                </a:lnTo>
                <a:lnTo>
                  <a:pt x="1173589" y="743893"/>
                </a:lnTo>
                <a:lnTo>
                  <a:pt x="1174043" y="744800"/>
                </a:lnTo>
                <a:lnTo>
                  <a:pt x="1174836" y="747520"/>
                </a:lnTo>
                <a:lnTo>
                  <a:pt x="1176196" y="748200"/>
                </a:lnTo>
                <a:lnTo>
                  <a:pt x="1178577" y="748200"/>
                </a:lnTo>
                <a:cubicBezTo>
                  <a:pt x="1178577" y="748200"/>
                  <a:pt x="1180843" y="747293"/>
                  <a:pt x="1180843" y="747293"/>
                </a:cubicBezTo>
                <a:lnTo>
                  <a:pt x="1182884" y="745820"/>
                </a:lnTo>
                <a:lnTo>
                  <a:pt x="1187984" y="741399"/>
                </a:lnTo>
                <a:lnTo>
                  <a:pt x="1194332" y="740039"/>
                </a:lnTo>
                <a:lnTo>
                  <a:pt x="1196145" y="738792"/>
                </a:lnTo>
                <a:lnTo>
                  <a:pt x="1199772" y="735505"/>
                </a:lnTo>
                <a:lnTo>
                  <a:pt x="1202153" y="734372"/>
                </a:lnTo>
                <a:lnTo>
                  <a:pt x="1203399" y="733465"/>
                </a:lnTo>
                <a:lnTo>
                  <a:pt x="1205100" y="731198"/>
                </a:lnTo>
                <a:lnTo>
                  <a:pt x="1207366" y="727684"/>
                </a:lnTo>
                <a:lnTo>
                  <a:pt x="1208953" y="725644"/>
                </a:lnTo>
                <a:lnTo>
                  <a:pt x="1209974" y="725191"/>
                </a:lnTo>
                <a:lnTo>
                  <a:pt x="1213034" y="725191"/>
                </a:lnTo>
                <a:cubicBezTo>
                  <a:pt x="1213034" y="725191"/>
                  <a:pt x="1214961" y="724624"/>
                  <a:pt x="1214961" y="724624"/>
                </a:cubicBezTo>
                <a:lnTo>
                  <a:pt x="1218248" y="722130"/>
                </a:lnTo>
                <a:lnTo>
                  <a:pt x="1218701" y="721224"/>
                </a:lnTo>
                <a:lnTo>
                  <a:pt x="1219835" y="717710"/>
                </a:lnTo>
                <a:lnTo>
                  <a:pt x="1221648" y="711362"/>
                </a:lnTo>
                <a:lnTo>
                  <a:pt x="1222328" y="707509"/>
                </a:lnTo>
                <a:lnTo>
                  <a:pt x="1221875" y="706148"/>
                </a:lnTo>
                <a:lnTo>
                  <a:pt x="1219495" y="702521"/>
                </a:lnTo>
                <a:lnTo>
                  <a:pt x="1217794" y="700935"/>
                </a:lnTo>
                <a:lnTo>
                  <a:pt x="1213374" y="697761"/>
                </a:lnTo>
                <a:lnTo>
                  <a:pt x="1210087" y="694700"/>
                </a:lnTo>
                <a:lnTo>
                  <a:pt x="1207933" y="692434"/>
                </a:lnTo>
                <a:lnTo>
                  <a:pt x="1206120" y="689940"/>
                </a:lnTo>
                <a:lnTo>
                  <a:pt x="1205326" y="687560"/>
                </a:lnTo>
                <a:lnTo>
                  <a:pt x="1205326" y="686426"/>
                </a:lnTo>
                <a:cubicBezTo>
                  <a:pt x="1205326" y="686426"/>
                  <a:pt x="1205553" y="685179"/>
                  <a:pt x="1205553" y="685179"/>
                </a:cubicBezTo>
                <a:lnTo>
                  <a:pt x="1207140" y="680532"/>
                </a:lnTo>
                <a:lnTo>
                  <a:pt x="1207140" y="679739"/>
                </a:lnTo>
                <a:cubicBezTo>
                  <a:pt x="1207140" y="679739"/>
                  <a:pt x="1206686" y="679739"/>
                  <a:pt x="1206686" y="679739"/>
                </a:cubicBezTo>
                <a:lnTo>
                  <a:pt x="1205780" y="680305"/>
                </a:lnTo>
                <a:lnTo>
                  <a:pt x="1204306" y="681779"/>
                </a:lnTo>
                <a:lnTo>
                  <a:pt x="1203626" y="682006"/>
                </a:lnTo>
                <a:lnTo>
                  <a:pt x="1202946" y="681552"/>
                </a:lnTo>
                <a:lnTo>
                  <a:pt x="1199432" y="676225"/>
                </a:lnTo>
                <a:lnTo>
                  <a:pt x="1198865" y="675772"/>
                </a:lnTo>
                <a:lnTo>
                  <a:pt x="1198865" y="675432"/>
                </a:lnTo>
                <a:cubicBezTo>
                  <a:pt x="1198865" y="675432"/>
                  <a:pt x="1199432" y="674185"/>
                  <a:pt x="1199432" y="674185"/>
                </a:cubicBezTo>
                <a:lnTo>
                  <a:pt x="1198979" y="673505"/>
                </a:lnTo>
                <a:lnTo>
                  <a:pt x="1197959" y="672485"/>
                </a:lnTo>
                <a:lnTo>
                  <a:pt x="1196145" y="669991"/>
                </a:lnTo>
                <a:lnTo>
                  <a:pt x="1196145" y="669198"/>
                </a:lnTo>
                <a:cubicBezTo>
                  <a:pt x="1196145" y="669198"/>
                  <a:pt x="1197279" y="668857"/>
                  <a:pt x="1197279" y="668857"/>
                </a:cubicBezTo>
                <a:lnTo>
                  <a:pt x="1199319" y="668857"/>
                </a:lnTo>
                <a:cubicBezTo>
                  <a:pt x="1199319" y="668857"/>
                  <a:pt x="1203173" y="667837"/>
                  <a:pt x="1203173" y="667837"/>
                </a:cubicBezTo>
                <a:lnTo>
                  <a:pt x="1205326" y="668177"/>
                </a:lnTo>
                <a:lnTo>
                  <a:pt x="1207366" y="669538"/>
                </a:lnTo>
                <a:lnTo>
                  <a:pt x="1209293" y="669538"/>
                </a:lnTo>
                <a:cubicBezTo>
                  <a:pt x="1209293" y="669538"/>
                  <a:pt x="1210994" y="668631"/>
                  <a:pt x="1210994" y="668631"/>
                </a:cubicBezTo>
                <a:lnTo>
                  <a:pt x="1214961" y="667157"/>
                </a:lnTo>
                <a:lnTo>
                  <a:pt x="1217228" y="665910"/>
                </a:lnTo>
                <a:lnTo>
                  <a:pt x="1222215" y="662057"/>
                </a:lnTo>
                <a:lnTo>
                  <a:pt x="1222668" y="660697"/>
                </a:lnTo>
                <a:lnTo>
                  <a:pt x="1222668" y="658770"/>
                </a:lnTo>
                <a:cubicBezTo>
                  <a:pt x="1222668" y="658770"/>
                  <a:pt x="1222668" y="657296"/>
                  <a:pt x="1222668" y="657296"/>
                </a:cubicBezTo>
                <a:lnTo>
                  <a:pt x="1221308" y="655483"/>
                </a:lnTo>
                <a:lnTo>
                  <a:pt x="1220288" y="654576"/>
                </a:lnTo>
                <a:lnTo>
                  <a:pt x="1218361" y="654009"/>
                </a:lnTo>
                <a:lnTo>
                  <a:pt x="1214054" y="653442"/>
                </a:lnTo>
                <a:lnTo>
                  <a:pt x="1208500" y="653216"/>
                </a:lnTo>
                <a:lnTo>
                  <a:pt x="1208500" y="652196"/>
                </a:lnTo>
                <a:cubicBezTo>
                  <a:pt x="1208500" y="652196"/>
                  <a:pt x="1212580" y="650382"/>
                  <a:pt x="1212580" y="650382"/>
                </a:cubicBezTo>
                <a:lnTo>
                  <a:pt x="1215641" y="648568"/>
                </a:lnTo>
                <a:lnTo>
                  <a:pt x="1221421" y="644035"/>
                </a:lnTo>
                <a:lnTo>
                  <a:pt x="1221421" y="643241"/>
                </a:lnTo>
                <a:cubicBezTo>
                  <a:pt x="1221421" y="643241"/>
                  <a:pt x="1220401" y="641428"/>
                  <a:pt x="1220401" y="641428"/>
                </a:cubicBezTo>
                <a:lnTo>
                  <a:pt x="1219721" y="640974"/>
                </a:lnTo>
                <a:lnTo>
                  <a:pt x="1213147" y="638594"/>
                </a:lnTo>
                <a:lnTo>
                  <a:pt x="1208613" y="637914"/>
                </a:lnTo>
                <a:lnTo>
                  <a:pt x="1204533" y="638934"/>
                </a:lnTo>
                <a:lnTo>
                  <a:pt x="1202946" y="638934"/>
                </a:lnTo>
                <a:lnTo>
                  <a:pt x="1202606" y="638254"/>
                </a:lnTo>
                <a:lnTo>
                  <a:pt x="1203399" y="637007"/>
                </a:lnTo>
                <a:lnTo>
                  <a:pt x="1202946" y="635647"/>
                </a:lnTo>
                <a:lnTo>
                  <a:pt x="1201359" y="632587"/>
                </a:lnTo>
                <a:lnTo>
                  <a:pt x="1194558" y="630660"/>
                </a:lnTo>
                <a:lnTo>
                  <a:pt x="1192291" y="629300"/>
                </a:lnTo>
                <a:lnTo>
                  <a:pt x="1194785" y="628393"/>
                </a:lnTo>
                <a:lnTo>
                  <a:pt x="1197619" y="627826"/>
                </a:lnTo>
                <a:lnTo>
                  <a:pt x="1199772" y="625106"/>
                </a:lnTo>
                <a:lnTo>
                  <a:pt x="1200112" y="623519"/>
                </a:lnTo>
                <a:lnTo>
                  <a:pt x="1195125" y="621592"/>
                </a:lnTo>
                <a:lnTo>
                  <a:pt x="1192518" y="621592"/>
                </a:lnTo>
                <a:cubicBezTo>
                  <a:pt x="1192518" y="621592"/>
                  <a:pt x="1187531" y="621819"/>
                  <a:pt x="1187531" y="621819"/>
                </a:cubicBezTo>
                <a:lnTo>
                  <a:pt x="1176083" y="621139"/>
                </a:lnTo>
                <a:lnTo>
                  <a:pt x="1173703" y="621139"/>
                </a:lnTo>
                <a:cubicBezTo>
                  <a:pt x="1173703" y="621139"/>
                  <a:pt x="1168602" y="619552"/>
                  <a:pt x="1168602" y="619552"/>
                </a:cubicBezTo>
                <a:lnTo>
                  <a:pt x="1161915" y="616038"/>
                </a:lnTo>
                <a:lnTo>
                  <a:pt x="1160328" y="615698"/>
                </a:lnTo>
                <a:lnTo>
                  <a:pt x="1153640" y="615471"/>
                </a:lnTo>
                <a:lnTo>
                  <a:pt x="1149786" y="616038"/>
                </a:lnTo>
                <a:lnTo>
                  <a:pt x="1145933" y="617285"/>
                </a:lnTo>
                <a:lnTo>
                  <a:pt x="1142759" y="617285"/>
                </a:lnTo>
                <a:cubicBezTo>
                  <a:pt x="1142759" y="617285"/>
                  <a:pt x="1140152" y="616038"/>
                  <a:pt x="1140152" y="616038"/>
                </a:cubicBezTo>
                <a:lnTo>
                  <a:pt x="1137885" y="615471"/>
                </a:lnTo>
                <a:lnTo>
                  <a:pt x="1135958" y="615471"/>
                </a:lnTo>
                <a:cubicBezTo>
                  <a:pt x="1135958" y="615471"/>
                  <a:pt x="1135392" y="616038"/>
                  <a:pt x="1135392" y="616038"/>
                </a:cubicBezTo>
                <a:lnTo>
                  <a:pt x="1136185" y="616718"/>
                </a:lnTo>
                <a:lnTo>
                  <a:pt x="1137205" y="618305"/>
                </a:lnTo>
                <a:lnTo>
                  <a:pt x="1137205" y="619438"/>
                </a:lnTo>
                <a:cubicBezTo>
                  <a:pt x="1137205" y="619438"/>
                  <a:pt x="1136072" y="623179"/>
                  <a:pt x="1136072" y="623179"/>
                </a:cubicBezTo>
                <a:lnTo>
                  <a:pt x="1136525" y="624426"/>
                </a:lnTo>
                <a:lnTo>
                  <a:pt x="1137545" y="625899"/>
                </a:lnTo>
                <a:lnTo>
                  <a:pt x="1137885" y="627146"/>
                </a:lnTo>
                <a:lnTo>
                  <a:pt x="1137432" y="628279"/>
                </a:lnTo>
                <a:lnTo>
                  <a:pt x="1137432" y="629526"/>
                </a:lnTo>
                <a:cubicBezTo>
                  <a:pt x="1137432" y="629526"/>
                  <a:pt x="1137998" y="630886"/>
                  <a:pt x="1137998" y="630886"/>
                </a:cubicBezTo>
                <a:lnTo>
                  <a:pt x="1137998" y="631907"/>
                </a:lnTo>
                <a:cubicBezTo>
                  <a:pt x="1137998" y="631907"/>
                  <a:pt x="1137885" y="632473"/>
                  <a:pt x="1137885" y="632473"/>
                </a:cubicBezTo>
                <a:lnTo>
                  <a:pt x="1137545" y="634740"/>
                </a:lnTo>
                <a:lnTo>
                  <a:pt x="1137545" y="636100"/>
                </a:lnTo>
                <a:cubicBezTo>
                  <a:pt x="1137545" y="636100"/>
                  <a:pt x="1138452" y="639501"/>
                  <a:pt x="1138452" y="639501"/>
                </a:cubicBezTo>
                <a:lnTo>
                  <a:pt x="1140719" y="641768"/>
                </a:lnTo>
                <a:lnTo>
                  <a:pt x="1141399" y="642108"/>
                </a:lnTo>
                <a:lnTo>
                  <a:pt x="1144006" y="642108"/>
                </a:lnTo>
                <a:cubicBezTo>
                  <a:pt x="1144006" y="642108"/>
                  <a:pt x="1148540" y="644828"/>
                  <a:pt x="1148540" y="644828"/>
                </a:cubicBezTo>
                <a:lnTo>
                  <a:pt x="1149106" y="645508"/>
                </a:lnTo>
                <a:lnTo>
                  <a:pt x="1148426" y="647548"/>
                </a:lnTo>
                <a:lnTo>
                  <a:pt x="1148426" y="648795"/>
                </a:lnTo>
                <a:cubicBezTo>
                  <a:pt x="1148426" y="648795"/>
                  <a:pt x="1147973" y="649815"/>
                  <a:pt x="1147973" y="649815"/>
                </a:cubicBezTo>
                <a:lnTo>
                  <a:pt x="1146046" y="650269"/>
                </a:lnTo>
                <a:lnTo>
                  <a:pt x="1144459" y="651855"/>
                </a:lnTo>
                <a:lnTo>
                  <a:pt x="1144006" y="653329"/>
                </a:lnTo>
                <a:lnTo>
                  <a:pt x="1144006" y="654349"/>
                </a:lnTo>
                <a:cubicBezTo>
                  <a:pt x="1144006" y="654349"/>
                  <a:pt x="1148880" y="656389"/>
                  <a:pt x="1148880" y="656389"/>
                </a:cubicBezTo>
                <a:lnTo>
                  <a:pt x="1148880" y="657069"/>
                </a:lnTo>
                <a:cubicBezTo>
                  <a:pt x="1148880" y="657069"/>
                  <a:pt x="1140492" y="658316"/>
                  <a:pt x="1140492" y="658316"/>
                </a:cubicBezTo>
                <a:lnTo>
                  <a:pt x="1139245" y="658090"/>
                </a:lnTo>
                <a:lnTo>
                  <a:pt x="1137432" y="657069"/>
                </a:lnTo>
                <a:lnTo>
                  <a:pt x="1136072" y="657069"/>
                </a:lnTo>
                <a:cubicBezTo>
                  <a:pt x="1136072" y="657069"/>
                  <a:pt x="1135505" y="657296"/>
                  <a:pt x="1135505" y="657296"/>
                </a:cubicBezTo>
                <a:lnTo>
                  <a:pt x="1134598" y="658883"/>
                </a:lnTo>
                <a:lnTo>
                  <a:pt x="1132898" y="660016"/>
                </a:lnTo>
                <a:lnTo>
                  <a:pt x="1131991" y="661150"/>
                </a:lnTo>
                <a:lnTo>
                  <a:pt x="1131084" y="662737"/>
                </a:lnTo>
                <a:lnTo>
                  <a:pt x="1130858" y="664777"/>
                </a:lnTo>
                <a:lnTo>
                  <a:pt x="1131311" y="667157"/>
                </a:lnTo>
                <a:lnTo>
                  <a:pt x="1131084" y="669878"/>
                </a:lnTo>
                <a:lnTo>
                  <a:pt x="1129951" y="674298"/>
                </a:lnTo>
                <a:lnTo>
                  <a:pt x="1126551" y="684046"/>
                </a:lnTo>
                <a:lnTo>
                  <a:pt x="1125870" y="685066"/>
                </a:lnTo>
                <a:lnTo>
                  <a:pt x="1117936" y="693454"/>
                </a:lnTo>
                <a:lnTo>
                  <a:pt x="1117369" y="694360"/>
                </a:lnTo>
                <a:lnTo>
                  <a:pt x="1115782" y="697647"/>
                </a:lnTo>
                <a:lnTo>
                  <a:pt x="1115216" y="700028"/>
                </a:lnTo>
                <a:lnTo>
                  <a:pt x="1114536" y="705015"/>
                </a:lnTo>
                <a:lnTo>
                  <a:pt x="1114082" y="706262"/>
                </a:lnTo>
                <a:lnTo>
                  <a:pt x="1113062" y="707395"/>
                </a:lnTo>
                <a:lnTo>
                  <a:pt x="1111589" y="708415"/>
                </a:lnTo>
                <a:lnTo>
                  <a:pt x="1110229" y="708982"/>
                </a:lnTo>
                <a:lnTo>
                  <a:pt x="1108982" y="708982"/>
                </a:lnTo>
                <a:cubicBezTo>
                  <a:pt x="1108982" y="708982"/>
                  <a:pt x="1106715" y="710796"/>
                  <a:pt x="1106715" y="710796"/>
                </a:cubicBezTo>
                <a:lnTo>
                  <a:pt x="1103428" y="714083"/>
                </a:lnTo>
                <a:lnTo>
                  <a:pt x="1099687" y="717256"/>
                </a:lnTo>
                <a:lnTo>
                  <a:pt x="1098554" y="717710"/>
                </a:lnTo>
                <a:lnTo>
                  <a:pt x="1097760" y="717710"/>
                </a:lnTo>
                <a:cubicBezTo>
                  <a:pt x="1097760" y="717710"/>
                  <a:pt x="1097080" y="717030"/>
                  <a:pt x="1097080" y="717030"/>
                </a:cubicBezTo>
                <a:lnTo>
                  <a:pt x="1096514" y="716123"/>
                </a:lnTo>
                <a:lnTo>
                  <a:pt x="1095380" y="712043"/>
                </a:lnTo>
                <a:lnTo>
                  <a:pt x="1094813" y="710909"/>
                </a:lnTo>
                <a:lnTo>
                  <a:pt x="1084612" y="700708"/>
                </a:lnTo>
                <a:lnTo>
                  <a:pt x="1080532" y="695381"/>
                </a:lnTo>
                <a:lnTo>
                  <a:pt x="1078152" y="688353"/>
                </a:lnTo>
                <a:lnTo>
                  <a:pt x="1077925" y="686880"/>
                </a:lnTo>
                <a:lnTo>
                  <a:pt x="1077925" y="680192"/>
                </a:lnTo>
                <a:cubicBezTo>
                  <a:pt x="1077925" y="680192"/>
                  <a:pt x="1077245" y="676565"/>
                  <a:pt x="1077245" y="676565"/>
                </a:cubicBezTo>
                <a:lnTo>
                  <a:pt x="1077471" y="675432"/>
                </a:lnTo>
                <a:lnTo>
                  <a:pt x="1079738" y="673505"/>
                </a:lnTo>
                <a:lnTo>
                  <a:pt x="1080305" y="673505"/>
                </a:lnTo>
                <a:cubicBezTo>
                  <a:pt x="1080305" y="673505"/>
                  <a:pt x="1081552" y="676338"/>
                  <a:pt x="1081552" y="676338"/>
                </a:cubicBezTo>
                <a:lnTo>
                  <a:pt x="1082232" y="676905"/>
                </a:lnTo>
                <a:lnTo>
                  <a:pt x="1084726" y="677245"/>
                </a:lnTo>
                <a:lnTo>
                  <a:pt x="1086766" y="677018"/>
                </a:lnTo>
                <a:lnTo>
                  <a:pt x="1087559" y="676338"/>
                </a:lnTo>
                <a:lnTo>
                  <a:pt x="1088126" y="675092"/>
                </a:lnTo>
                <a:lnTo>
                  <a:pt x="1088466" y="673391"/>
                </a:lnTo>
                <a:lnTo>
                  <a:pt x="1088466" y="671124"/>
                </a:lnTo>
                <a:cubicBezTo>
                  <a:pt x="1088466" y="671124"/>
                  <a:pt x="1088126" y="669424"/>
                  <a:pt x="1088126" y="669424"/>
                </a:cubicBezTo>
                <a:lnTo>
                  <a:pt x="1087333" y="668291"/>
                </a:lnTo>
                <a:lnTo>
                  <a:pt x="1086426" y="665004"/>
                </a:lnTo>
                <a:lnTo>
                  <a:pt x="1085292" y="659450"/>
                </a:lnTo>
                <a:lnTo>
                  <a:pt x="1083706" y="655483"/>
                </a:lnTo>
                <a:lnTo>
                  <a:pt x="1079965" y="651515"/>
                </a:lnTo>
                <a:lnTo>
                  <a:pt x="1078038" y="650042"/>
                </a:lnTo>
                <a:lnTo>
                  <a:pt x="1071464" y="645962"/>
                </a:lnTo>
                <a:lnTo>
                  <a:pt x="1067837" y="643014"/>
                </a:lnTo>
                <a:lnTo>
                  <a:pt x="1065003" y="639727"/>
                </a:lnTo>
                <a:lnTo>
                  <a:pt x="1062850" y="637914"/>
                </a:lnTo>
                <a:lnTo>
                  <a:pt x="1059903" y="637914"/>
                </a:lnTo>
                <a:cubicBezTo>
                  <a:pt x="1059903" y="637914"/>
                  <a:pt x="1058203" y="638367"/>
                  <a:pt x="1058203" y="638367"/>
                </a:cubicBezTo>
                <a:lnTo>
                  <a:pt x="1056729" y="639501"/>
                </a:lnTo>
                <a:lnTo>
                  <a:pt x="1052649" y="645055"/>
                </a:lnTo>
                <a:lnTo>
                  <a:pt x="1050268" y="647775"/>
                </a:lnTo>
                <a:lnTo>
                  <a:pt x="1049135" y="650949"/>
                </a:lnTo>
                <a:lnTo>
                  <a:pt x="1048455" y="655596"/>
                </a:lnTo>
                <a:lnTo>
                  <a:pt x="1047775" y="658543"/>
                </a:lnTo>
                <a:lnTo>
                  <a:pt x="1045734" y="662737"/>
                </a:lnTo>
                <a:lnTo>
                  <a:pt x="1045508" y="663984"/>
                </a:lnTo>
                <a:lnTo>
                  <a:pt x="1045848" y="666817"/>
                </a:lnTo>
                <a:lnTo>
                  <a:pt x="1045508" y="667951"/>
                </a:lnTo>
                <a:lnTo>
                  <a:pt x="1043354" y="671464"/>
                </a:lnTo>
                <a:lnTo>
                  <a:pt x="1041087" y="673731"/>
                </a:lnTo>
                <a:lnTo>
                  <a:pt x="1040294" y="674978"/>
                </a:lnTo>
                <a:lnTo>
                  <a:pt x="1039954" y="676338"/>
                </a:lnTo>
                <a:lnTo>
                  <a:pt x="1039387" y="676792"/>
                </a:lnTo>
                <a:lnTo>
                  <a:pt x="1038480" y="676452"/>
                </a:lnTo>
                <a:lnTo>
                  <a:pt x="1037687" y="675545"/>
                </a:lnTo>
                <a:lnTo>
                  <a:pt x="1037007" y="674071"/>
                </a:lnTo>
                <a:lnTo>
                  <a:pt x="1036100" y="673391"/>
                </a:lnTo>
                <a:lnTo>
                  <a:pt x="1034853" y="671578"/>
                </a:lnTo>
                <a:lnTo>
                  <a:pt x="1032700" y="670104"/>
                </a:lnTo>
                <a:lnTo>
                  <a:pt x="1031793" y="668517"/>
                </a:lnTo>
                <a:lnTo>
                  <a:pt x="1032813" y="663304"/>
                </a:lnTo>
                <a:lnTo>
                  <a:pt x="1033153" y="660356"/>
                </a:lnTo>
                <a:lnTo>
                  <a:pt x="1032473" y="656616"/>
                </a:lnTo>
                <a:lnTo>
                  <a:pt x="1032473" y="655369"/>
                </a:lnTo>
                <a:cubicBezTo>
                  <a:pt x="1032473" y="655369"/>
                  <a:pt x="1033946" y="653669"/>
                  <a:pt x="1033946" y="653669"/>
                </a:cubicBezTo>
                <a:lnTo>
                  <a:pt x="1033720" y="652989"/>
                </a:lnTo>
                <a:lnTo>
                  <a:pt x="1031453" y="650495"/>
                </a:lnTo>
                <a:lnTo>
                  <a:pt x="1028279" y="644375"/>
                </a:lnTo>
                <a:lnTo>
                  <a:pt x="1018191" y="637347"/>
                </a:lnTo>
                <a:lnTo>
                  <a:pt x="1018531" y="636667"/>
                </a:lnTo>
                <a:lnTo>
                  <a:pt x="1020005" y="636667"/>
                </a:lnTo>
                <a:cubicBezTo>
                  <a:pt x="1020005" y="636667"/>
                  <a:pt x="1021818" y="635987"/>
                  <a:pt x="1021818" y="635987"/>
                </a:cubicBezTo>
                <a:lnTo>
                  <a:pt x="1022498" y="635987"/>
                </a:lnTo>
                <a:cubicBezTo>
                  <a:pt x="1022498" y="635987"/>
                  <a:pt x="1022045" y="637007"/>
                  <a:pt x="1022045" y="637007"/>
                </a:cubicBezTo>
                <a:lnTo>
                  <a:pt x="1022952" y="637574"/>
                </a:lnTo>
                <a:lnTo>
                  <a:pt x="1025219" y="637914"/>
                </a:lnTo>
                <a:lnTo>
                  <a:pt x="1026692" y="637007"/>
                </a:lnTo>
                <a:lnTo>
                  <a:pt x="1027259" y="634854"/>
                </a:lnTo>
                <a:lnTo>
                  <a:pt x="1028166" y="633040"/>
                </a:lnTo>
                <a:lnTo>
                  <a:pt x="1029526" y="631680"/>
                </a:lnTo>
                <a:lnTo>
                  <a:pt x="1031113" y="631000"/>
                </a:lnTo>
                <a:lnTo>
                  <a:pt x="1033040" y="631000"/>
                </a:lnTo>
                <a:cubicBezTo>
                  <a:pt x="1033040" y="631000"/>
                  <a:pt x="1035080" y="630546"/>
                  <a:pt x="1035080" y="630546"/>
                </a:cubicBezTo>
                <a:lnTo>
                  <a:pt x="1034400" y="629866"/>
                </a:lnTo>
                <a:lnTo>
                  <a:pt x="1032246" y="628733"/>
                </a:lnTo>
                <a:lnTo>
                  <a:pt x="1029979" y="628279"/>
                </a:lnTo>
                <a:lnTo>
                  <a:pt x="1027486" y="628506"/>
                </a:lnTo>
                <a:lnTo>
                  <a:pt x="1024085" y="628279"/>
                </a:lnTo>
                <a:lnTo>
                  <a:pt x="1017171" y="627146"/>
                </a:lnTo>
                <a:lnTo>
                  <a:pt x="1014111" y="627826"/>
                </a:lnTo>
                <a:lnTo>
                  <a:pt x="1014337" y="627373"/>
                </a:lnTo>
                <a:lnTo>
                  <a:pt x="1016831" y="625672"/>
                </a:lnTo>
                <a:lnTo>
                  <a:pt x="1019551" y="624199"/>
                </a:lnTo>
                <a:lnTo>
                  <a:pt x="1020005" y="623519"/>
                </a:lnTo>
                <a:lnTo>
                  <a:pt x="1018985" y="623179"/>
                </a:lnTo>
                <a:lnTo>
                  <a:pt x="1015244" y="622952"/>
                </a:lnTo>
                <a:lnTo>
                  <a:pt x="1012184" y="624312"/>
                </a:lnTo>
                <a:lnTo>
                  <a:pt x="1008217" y="627033"/>
                </a:lnTo>
                <a:lnTo>
                  <a:pt x="1004363" y="627599"/>
                </a:lnTo>
                <a:lnTo>
                  <a:pt x="998242" y="624766"/>
                </a:lnTo>
                <a:lnTo>
                  <a:pt x="997222" y="623519"/>
                </a:lnTo>
                <a:lnTo>
                  <a:pt x="997789" y="622725"/>
                </a:lnTo>
                <a:lnTo>
                  <a:pt x="996089" y="621932"/>
                </a:lnTo>
                <a:lnTo>
                  <a:pt x="992348" y="621479"/>
                </a:lnTo>
                <a:lnTo>
                  <a:pt x="989288" y="622385"/>
                </a:lnTo>
                <a:lnTo>
                  <a:pt x="986001" y="622725"/>
                </a:lnTo>
                <a:lnTo>
                  <a:pt x="984981" y="622725"/>
                </a:lnTo>
                <a:cubicBezTo>
                  <a:pt x="984981" y="622725"/>
                  <a:pt x="984301" y="622045"/>
                  <a:pt x="984301" y="622045"/>
                </a:cubicBezTo>
                <a:lnTo>
                  <a:pt x="987134" y="620232"/>
                </a:lnTo>
                <a:lnTo>
                  <a:pt x="996655" y="613204"/>
                </a:lnTo>
                <a:lnTo>
                  <a:pt x="1001076" y="609577"/>
                </a:lnTo>
                <a:lnTo>
                  <a:pt x="1003003" y="607424"/>
                </a:lnTo>
                <a:lnTo>
                  <a:pt x="1001303" y="606177"/>
                </a:lnTo>
                <a:lnTo>
                  <a:pt x="999829" y="605610"/>
                </a:lnTo>
                <a:lnTo>
                  <a:pt x="993255" y="605610"/>
                </a:lnTo>
                <a:cubicBezTo>
                  <a:pt x="993255" y="605610"/>
                  <a:pt x="991895" y="604817"/>
                  <a:pt x="991895" y="604817"/>
                </a:cubicBezTo>
                <a:lnTo>
                  <a:pt x="993028" y="603003"/>
                </a:lnTo>
                <a:lnTo>
                  <a:pt x="994955" y="600963"/>
                </a:lnTo>
                <a:lnTo>
                  <a:pt x="995862" y="599603"/>
                </a:lnTo>
                <a:lnTo>
                  <a:pt x="996429" y="599376"/>
                </a:lnTo>
                <a:lnTo>
                  <a:pt x="998129" y="601076"/>
                </a:lnTo>
                <a:lnTo>
                  <a:pt x="999943" y="602210"/>
                </a:lnTo>
                <a:lnTo>
                  <a:pt x="1002549" y="603230"/>
                </a:lnTo>
                <a:lnTo>
                  <a:pt x="1005383" y="603683"/>
                </a:lnTo>
                <a:lnTo>
                  <a:pt x="1010370" y="603117"/>
                </a:lnTo>
                <a:lnTo>
                  <a:pt x="1011277" y="602550"/>
                </a:lnTo>
                <a:lnTo>
                  <a:pt x="1011277" y="601870"/>
                </a:lnTo>
                <a:cubicBezTo>
                  <a:pt x="1011277" y="601870"/>
                  <a:pt x="1009577" y="599716"/>
                  <a:pt x="1009577" y="599716"/>
                </a:cubicBezTo>
                <a:lnTo>
                  <a:pt x="1008330" y="597109"/>
                </a:lnTo>
                <a:lnTo>
                  <a:pt x="1007423" y="596089"/>
                </a:lnTo>
                <a:lnTo>
                  <a:pt x="1006176" y="595522"/>
                </a:lnTo>
                <a:lnTo>
                  <a:pt x="1005043" y="595976"/>
                </a:lnTo>
                <a:lnTo>
                  <a:pt x="1004023" y="597449"/>
                </a:lnTo>
                <a:lnTo>
                  <a:pt x="1002889" y="597789"/>
                </a:lnTo>
                <a:lnTo>
                  <a:pt x="1001529" y="597109"/>
                </a:lnTo>
                <a:lnTo>
                  <a:pt x="1000963" y="596542"/>
                </a:lnTo>
                <a:lnTo>
                  <a:pt x="1001643" y="594616"/>
                </a:lnTo>
                <a:lnTo>
                  <a:pt x="1001416" y="593709"/>
                </a:lnTo>
                <a:lnTo>
                  <a:pt x="998015" y="589628"/>
                </a:lnTo>
                <a:lnTo>
                  <a:pt x="995975" y="585094"/>
                </a:lnTo>
                <a:lnTo>
                  <a:pt x="995182" y="584074"/>
                </a:lnTo>
                <a:lnTo>
                  <a:pt x="994502" y="583394"/>
                </a:lnTo>
                <a:lnTo>
                  <a:pt x="990875" y="581694"/>
                </a:lnTo>
                <a:lnTo>
                  <a:pt x="989401" y="580674"/>
                </a:lnTo>
                <a:lnTo>
                  <a:pt x="986454" y="577500"/>
                </a:lnTo>
                <a:lnTo>
                  <a:pt x="982827" y="575913"/>
                </a:lnTo>
                <a:lnTo>
                  <a:pt x="982374" y="575347"/>
                </a:lnTo>
                <a:lnTo>
                  <a:pt x="983621" y="573986"/>
                </a:lnTo>
                <a:lnTo>
                  <a:pt x="983961" y="572853"/>
                </a:lnTo>
                <a:lnTo>
                  <a:pt x="984414" y="566619"/>
                </a:lnTo>
                <a:lnTo>
                  <a:pt x="984414" y="564465"/>
                </a:lnTo>
                <a:cubicBezTo>
                  <a:pt x="984414" y="564465"/>
                  <a:pt x="983054" y="558798"/>
                  <a:pt x="983054" y="558798"/>
                </a:cubicBezTo>
                <a:lnTo>
                  <a:pt x="982374" y="557211"/>
                </a:lnTo>
                <a:lnTo>
                  <a:pt x="981354" y="555738"/>
                </a:lnTo>
                <a:lnTo>
                  <a:pt x="976706" y="550637"/>
                </a:lnTo>
                <a:lnTo>
                  <a:pt x="973646" y="548144"/>
                </a:lnTo>
                <a:lnTo>
                  <a:pt x="970246" y="546217"/>
                </a:lnTo>
                <a:lnTo>
                  <a:pt x="966392" y="543383"/>
                </a:lnTo>
                <a:lnTo>
                  <a:pt x="966052" y="541909"/>
                </a:lnTo>
                <a:lnTo>
                  <a:pt x="966732" y="540209"/>
                </a:lnTo>
                <a:lnTo>
                  <a:pt x="966732" y="539189"/>
                </a:lnTo>
                <a:cubicBezTo>
                  <a:pt x="966732" y="539189"/>
                  <a:pt x="965485" y="538282"/>
                  <a:pt x="965485" y="538282"/>
                </a:cubicBezTo>
                <a:lnTo>
                  <a:pt x="959818" y="538056"/>
                </a:lnTo>
                <a:lnTo>
                  <a:pt x="958118" y="538622"/>
                </a:lnTo>
                <a:lnTo>
                  <a:pt x="955284" y="538396"/>
                </a:lnTo>
                <a:lnTo>
                  <a:pt x="951770" y="534995"/>
                </a:lnTo>
                <a:lnTo>
                  <a:pt x="951544" y="532275"/>
                </a:lnTo>
                <a:lnTo>
                  <a:pt x="950183" y="529668"/>
                </a:lnTo>
                <a:lnTo>
                  <a:pt x="949050" y="529328"/>
                </a:lnTo>
                <a:lnTo>
                  <a:pt x="946556" y="529328"/>
                </a:lnTo>
                <a:cubicBezTo>
                  <a:pt x="946556" y="529328"/>
                  <a:pt x="943496" y="530348"/>
                  <a:pt x="943496" y="530348"/>
                </a:cubicBezTo>
                <a:lnTo>
                  <a:pt x="937035" y="532842"/>
                </a:lnTo>
                <a:lnTo>
                  <a:pt x="930688" y="538056"/>
                </a:lnTo>
                <a:lnTo>
                  <a:pt x="928534" y="541796"/>
                </a:lnTo>
                <a:lnTo>
                  <a:pt x="924000" y="545310"/>
                </a:lnTo>
                <a:lnTo>
                  <a:pt x="923320" y="546330"/>
                </a:lnTo>
                <a:lnTo>
                  <a:pt x="924227" y="548257"/>
                </a:lnTo>
                <a:lnTo>
                  <a:pt x="925361" y="548710"/>
                </a:lnTo>
                <a:lnTo>
                  <a:pt x="927401" y="549164"/>
                </a:lnTo>
                <a:lnTo>
                  <a:pt x="932048" y="549164"/>
                </a:lnTo>
                <a:cubicBezTo>
                  <a:pt x="932048" y="549164"/>
                  <a:pt x="932841" y="549617"/>
                  <a:pt x="932841" y="549617"/>
                </a:cubicBezTo>
                <a:lnTo>
                  <a:pt x="932048" y="550864"/>
                </a:lnTo>
                <a:lnTo>
                  <a:pt x="929668" y="555851"/>
                </a:lnTo>
                <a:lnTo>
                  <a:pt x="928307" y="556531"/>
                </a:lnTo>
                <a:lnTo>
                  <a:pt x="926381" y="556191"/>
                </a:lnTo>
                <a:lnTo>
                  <a:pt x="923774" y="554831"/>
                </a:lnTo>
                <a:lnTo>
                  <a:pt x="922300" y="553584"/>
                </a:lnTo>
                <a:lnTo>
                  <a:pt x="920827" y="552904"/>
                </a:lnTo>
                <a:lnTo>
                  <a:pt x="919466" y="552904"/>
                </a:lnTo>
                <a:cubicBezTo>
                  <a:pt x="919466" y="552904"/>
                  <a:pt x="917880" y="553471"/>
                  <a:pt x="917880" y="553471"/>
                </a:cubicBezTo>
                <a:lnTo>
                  <a:pt x="915159" y="555851"/>
                </a:lnTo>
                <a:lnTo>
                  <a:pt x="912439" y="558458"/>
                </a:lnTo>
                <a:lnTo>
                  <a:pt x="911646" y="559818"/>
                </a:lnTo>
                <a:lnTo>
                  <a:pt x="912212" y="562425"/>
                </a:lnTo>
                <a:lnTo>
                  <a:pt x="911759" y="563105"/>
                </a:lnTo>
                <a:lnTo>
                  <a:pt x="910512" y="563785"/>
                </a:lnTo>
                <a:lnTo>
                  <a:pt x="910059" y="564465"/>
                </a:lnTo>
                <a:lnTo>
                  <a:pt x="911192" y="566732"/>
                </a:lnTo>
                <a:lnTo>
                  <a:pt x="910739" y="569453"/>
                </a:lnTo>
                <a:lnTo>
                  <a:pt x="909492" y="573986"/>
                </a:lnTo>
                <a:lnTo>
                  <a:pt x="909492" y="577274"/>
                </a:lnTo>
                <a:cubicBezTo>
                  <a:pt x="909492" y="577274"/>
                  <a:pt x="913459" y="582487"/>
                  <a:pt x="913459" y="582487"/>
                </a:cubicBezTo>
                <a:lnTo>
                  <a:pt x="915499" y="583961"/>
                </a:lnTo>
                <a:lnTo>
                  <a:pt x="916973" y="583961"/>
                </a:lnTo>
                <a:cubicBezTo>
                  <a:pt x="916973" y="583961"/>
                  <a:pt x="922753" y="581694"/>
                  <a:pt x="922753" y="581694"/>
                </a:cubicBezTo>
                <a:lnTo>
                  <a:pt x="923207" y="581694"/>
                </a:lnTo>
                <a:cubicBezTo>
                  <a:pt x="923207" y="581694"/>
                  <a:pt x="921167" y="584981"/>
                  <a:pt x="921167" y="584981"/>
                </a:cubicBezTo>
                <a:lnTo>
                  <a:pt x="921167" y="585888"/>
                </a:lnTo>
                <a:cubicBezTo>
                  <a:pt x="921167" y="585888"/>
                  <a:pt x="923434" y="587701"/>
                  <a:pt x="923434" y="587701"/>
                </a:cubicBezTo>
                <a:lnTo>
                  <a:pt x="919920" y="587021"/>
                </a:lnTo>
                <a:lnTo>
                  <a:pt x="918446" y="587248"/>
                </a:lnTo>
                <a:lnTo>
                  <a:pt x="916293" y="588041"/>
                </a:lnTo>
                <a:lnTo>
                  <a:pt x="914819" y="589288"/>
                </a:lnTo>
                <a:lnTo>
                  <a:pt x="914026" y="590988"/>
                </a:lnTo>
                <a:lnTo>
                  <a:pt x="909719" y="596656"/>
                </a:lnTo>
                <a:lnTo>
                  <a:pt x="909379" y="600056"/>
                </a:lnTo>
                <a:lnTo>
                  <a:pt x="909379" y="601303"/>
                </a:lnTo>
                <a:cubicBezTo>
                  <a:pt x="909379" y="601303"/>
                  <a:pt x="910739" y="604703"/>
                  <a:pt x="910739" y="604703"/>
                </a:cubicBezTo>
                <a:lnTo>
                  <a:pt x="915273" y="609917"/>
                </a:lnTo>
                <a:lnTo>
                  <a:pt x="917313" y="612524"/>
                </a:lnTo>
                <a:lnTo>
                  <a:pt x="918446" y="614565"/>
                </a:lnTo>
                <a:lnTo>
                  <a:pt x="919807" y="616151"/>
                </a:lnTo>
                <a:lnTo>
                  <a:pt x="921507" y="617285"/>
                </a:lnTo>
                <a:lnTo>
                  <a:pt x="923887" y="617965"/>
                </a:lnTo>
                <a:lnTo>
                  <a:pt x="926834" y="618192"/>
                </a:lnTo>
                <a:lnTo>
                  <a:pt x="929328" y="619098"/>
                </a:lnTo>
                <a:lnTo>
                  <a:pt x="931254" y="620572"/>
                </a:lnTo>
                <a:lnTo>
                  <a:pt x="935335" y="622499"/>
                </a:lnTo>
                <a:lnTo>
                  <a:pt x="944969" y="626013"/>
                </a:lnTo>
                <a:lnTo>
                  <a:pt x="945649" y="625672"/>
                </a:lnTo>
                <a:lnTo>
                  <a:pt x="947236" y="623179"/>
                </a:lnTo>
                <a:lnTo>
                  <a:pt x="948030" y="622839"/>
                </a:lnTo>
                <a:lnTo>
                  <a:pt x="948937" y="623179"/>
                </a:lnTo>
                <a:lnTo>
                  <a:pt x="951430" y="625786"/>
                </a:lnTo>
                <a:lnTo>
                  <a:pt x="953357" y="628393"/>
                </a:lnTo>
                <a:lnTo>
                  <a:pt x="955057" y="630093"/>
                </a:lnTo>
                <a:lnTo>
                  <a:pt x="956417" y="630886"/>
                </a:lnTo>
                <a:lnTo>
                  <a:pt x="958571" y="631226"/>
                </a:lnTo>
                <a:lnTo>
                  <a:pt x="961631" y="631226"/>
                </a:lnTo>
                <a:cubicBezTo>
                  <a:pt x="961631" y="631226"/>
                  <a:pt x="963672" y="630773"/>
                  <a:pt x="963672" y="630773"/>
                </a:cubicBezTo>
                <a:lnTo>
                  <a:pt x="966165" y="629186"/>
                </a:lnTo>
                <a:lnTo>
                  <a:pt x="969112" y="628393"/>
                </a:lnTo>
                <a:lnTo>
                  <a:pt x="971492" y="629866"/>
                </a:lnTo>
                <a:lnTo>
                  <a:pt x="971719" y="631000"/>
                </a:lnTo>
                <a:lnTo>
                  <a:pt x="971266" y="632700"/>
                </a:lnTo>
                <a:lnTo>
                  <a:pt x="971266" y="633607"/>
                </a:lnTo>
                <a:cubicBezTo>
                  <a:pt x="971266" y="633607"/>
                  <a:pt x="973533" y="633947"/>
                  <a:pt x="973533" y="633947"/>
                </a:cubicBezTo>
                <a:lnTo>
                  <a:pt x="973079" y="634740"/>
                </a:lnTo>
                <a:lnTo>
                  <a:pt x="970699" y="637007"/>
                </a:lnTo>
                <a:lnTo>
                  <a:pt x="966959" y="639727"/>
                </a:lnTo>
                <a:lnTo>
                  <a:pt x="965485" y="638707"/>
                </a:lnTo>
                <a:lnTo>
                  <a:pt x="965939" y="637574"/>
                </a:lnTo>
                <a:lnTo>
                  <a:pt x="969792" y="632813"/>
                </a:lnTo>
                <a:lnTo>
                  <a:pt x="969792" y="632247"/>
                </a:lnTo>
                <a:cubicBezTo>
                  <a:pt x="969792" y="632247"/>
                  <a:pt x="964805" y="633833"/>
                  <a:pt x="964805" y="633833"/>
                </a:cubicBezTo>
                <a:lnTo>
                  <a:pt x="958571" y="635194"/>
                </a:lnTo>
                <a:lnTo>
                  <a:pt x="956531" y="636327"/>
                </a:lnTo>
                <a:lnTo>
                  <a:pt x="956077" y="637801"/>
                </a:lnTo>
                <a:lnTo>
                  <a:pt x="956077" y="639161"/>
                </a:lnTo>
                <a:cubicBezTo>
                  <a:pt x="956077" y="639161"/>
                  <a:pt x="956531" y="642674"/>
                  <a:pt x="956531" y="642674"/>
                </a:cubicBezTo>
                <a:lnTo>
                  <a:pt x="957211" y="643241"/>
                </a:lnTo>
                <a:lnTo>
                  <a:pt x="960045" y="643241"/>
                </a:lnTo>
                <a:cubicBezTo>
                  <a:pt x="960045" y="643241"/>
                  <a:pt x="960045" y="643808"/>
                  <a:pt x="960045" y="643808"/>
                </a:cubicBezTo>
                <a:lnTo>
                  <a:pt x="956871" y="646642"/>
                </a:lnTo>
                <a:lnTo>
                  <a:pt x="951997" y="650155"/>
                </a:lnTo>
                <a:lnTo>
                  <a:pt x="950183" y="651969"/>
                </a:lnTo>
                <a:lnTo>
                  <a:pt x="949390" y="656163"/>
                </a:lnTo>
                <a:lnTo>
                  <a:pt x="949617" y="657183"/>
                </a:lnTo>
                <a:lnTo>
                  <a:pt x="951884" y="658430"/>
                </a:lnTo>
                <a:lnTo>
                  <a:pt x="957211" y="657750"/>
                </a:lnTo>
                <a:lnTo>
                  <a:pt x="960271" y="656843"/>
                </a:lnTo>
                <a:lnTo>
                  <a:pt x="961745" y="655483"/>
                </a:lnTo>
                <a:lnTo>
                  <a:pt x="962878" y="652876"/>
                </a:lnTo>
                <a:lnTo>
                  <a:pt x="963785" y="649249"/>
                </a:lnTo>
                <a:lnTo>
                  <a:pt x="964125" y="648682"/>
                </a:lnTo>
                <a:lnTo>
                  <a:pt x="964692" y="648682"/>
                </a:lnTo>
                <a:cubicBezTo>
                  <a:pt x="964692" y="648682"/>
                  <a:pt x="965485" y="648795"/>
                  <a:pt x="965485" y="648795"/>
                </a:cubicBezTo>
                <a:lnTo>
                  <a:pt x="966392" y="649702"/>
                </a:lnTo>
                <a:lnTo>
                  <a:pt x="967412" y="651175"/>
                </a:lnTo>
                <a:lnTo>
                  <a:pt x="968092" y="652876"/>
                </a:lnTo>
                <a:lnTo>
                  <a:pt x="968432" y="654803"/>
                </a:lnTo>
                <a:lnTo>
                  <a:pt x="968432" y="656956"/>
                </a:lnTo>
                <a:cubicBezTo>
                  <a:pt x="968432" y="656956"/>
                  <a:pt x="968205" y="660697"/>
                  <a:pt x="968205" y="660697"/>
                </a:cubicBezTo>
                <a:lnTo>
                  <a:pt x="968886" y="662737"/>
                </a:lnTo>
                <a:lnTo>
                  <a:pt x="969679" y="663077"/>
                </a:lnTo>
                <a:lnTo>
                  <a:pt x="972853" y="663304"/>
                </a:lnTo>
                <a:lnTo>
                  <a:pt x="972173" y="664097"/>
                </a:lnTo>
                <a:lnTo>
                  <a:pt x="968772" y="666250"/>
                </a:lnTo>
                <a:lnTo>
                  <a:pt x="963105" y="668857"/>
                </a:lnTo>
                <a:lnTo>
                  <a:pt x="959591" y="671691"/>
                </a:lnTo>
                <a:lnTo>
                  <a:pt x="956417" y="675658"/>
                </a:lnTo>
                <a:lnTo>
                  <a:pt x="953810" y="678265"/>
                </a:lnTo>
                <a:lnTo>
                  <a:pt x="951770" y="679625"/>
                </a:lnTo>
                <a:lnTo>
                  <a:pt x="946443" y="684159"/>
                </a:lnTo>
                <a:lnTo>
                  <a:pt x="944063" y="685293"/>
                </a:lnTo>
                <a:lnTo>
                  <a:pt x="942136" y="684953"/>
                </a:lnTo>
                <a:lnTo>
                  <a:pt x="938622" y="683706"/>
                </a:lnTo>
                <a:lnTo>
                  <a:pt x="936355" y="684613"/>
                </a:lnTo>
                <a:lnTo>
                  <a:pt x="933295" y="684613"/>
                </a:lnTo>
                <a:cubicBezTo>
                  <a:pt x="933295" y="684613"/>
                  <a:pt x="932388" y="685179"/>
                  <a:pt x="932388" y="685179"/>
                </a:cubicBezTo>
                <a:lnTo>
                  <a:pt x="931708" y="686086"/>
                </a:lnTo>
                <a:lnTo>
                  <a:pt x="927854" y="696854"/>
                </a:lnTo>
                <a:lnTo>
                  <a:pt x="928194" y="698101"/>
                </a:lnTo>
                <a:lnTo>
                  <a:pt x="931708" y="701615"/>
                </a:lnTo>
                <a:lnTo>
                  <a:pt x="933181" y="705128"/>
                </a:lnTo>
                <a:lnTo>
                  <a:pt x="935108" y="711022"/>
                </a:lnTo>
                <a:lnTo>
                  <a:pt x="935902" y="714763"/>
                </a:lnTo>
                <a:lnTo>
                  <a:pt x="934655" y="718843"/>
                </a:lnTo>
                <a:lnTo>
                  <a:pt x="933975" y="725191"/>
                </a:lnTo>
                <a:lnTo>
                  <a:pt x="933068" y="726324"/>
                </a:lnTo>
                <a:lnTo>
                  <a:pt x="931254" y="727231"/>
                </a:lnTo>
                <a:lnTo>
                  <a:pt x="928534" y="727571"/>
                </a:lnTo>
                <a:lnTo>
                  <a:pt x="921393" y="726211"/>
                </a:lnTo>
                <a:lnTo>
                  <a:pt x="920033" y="726778"/>
                </a:lnTo>
                <a:lnTo>
                  <a:pt x="919807" y="727344"/>
                </a:lnTo>
                <a:lnTo>
                  <a:pt x="920373" y="729271"/>
                </a:lnTo>
                <a:lnTo>
                  <a:pt x="925361" y="734598"/>
                </a:lnTo>
                <a:lnTo>
                  <a:pt x="925927" y="735959"/>
                </a:lnTo>
                <a:lnTo>
                  <a:pt x="925021" y="738679"/>
                </a:lnTo>
                <a:lnTo>
                  <a:pt x="924794" y="738679"/>
                </a:lnTo>
                <a:cubicBezTo>
                  <a:pt x="924794" y="738679"/>
                  <a:pt x="924454" y="735959"/>
                  <a:pt x="924454" y="735959"/>
                </a:cubicBezTo>
                <a:lnTo>
                  <a:pt x="922980" y="734032"/>
                </a:lnTo>
                <a:lnTo>
                  <a:pt x="913232" y="724851"/>
                </a:lnTo>
                <a:lnTo>
                  <a:pt x="911986" y="723150"/>
                </a:lnTo>
                <a:lnTo>
                  <a:pt x="911986" y="722584"/>
                </a:lnTo>
                <a:cubicBezTo>
                  <a:pt x="911986" y="722584"/>
                  <a:pt x="912326" y="722130"/>
                  <a:pt x="912326" y="722130"/>
                </a:cubicBezTo>
                <a:lnTo>
                  <a:pt x="913459" y="721904"/>
                </a:lnTo>
                <a:lnTo>
                  <a:pt x="916179" y="724624"/>
                </a:lnTo>
                <a:lnTo>
                  <a:pt x="918673" y="724624"/>
                </a:lnTo>
                <a:cubicBezTo>
                  <a:pt x="918673" y="724624"/>
                  <a:pt x="920260" y="723830"/>
                  <a:pt x="920260" y="723830"/>
                </a:cubicBezTo>
                <a:lnTo>
                  <a:pt x="921620" y="724171"/>
                </a:lnTo>
                <a:lnTo>
                  <a:pt x="923547" y="725417"/>
                </a:lnTo>
                <a:lnTo>
                  <a:pt x="925474" y="725871"/>
                </a:lnTo>
                <a:lnTo>
                  <a:pt x="928761" y="725531"/>
                </a:lnTo>
                <a:lnTo>
                  <a:pt x="929781" y="725531"/>
                </a:lnTo>
                <a:cubicBezTo>
                  <a:pt x="929781" y="725531"/>
                  <a:pt x="930914" y="725417"/>
                  <a:pt x="930914" y="725417"/>
                </a:cubicBezTo>
                <a:lnTo>
                  <a:pt x="931821" y="725077"/>
                </a:lnTo>
                <a:lnTo>
                  <a:pt x="932615" y="724171"/>
                </a:lnTo>
                <a:lnTo>
                  <a:pt x="932841" y="722584"/>
                </a:lnTo>
                <a:lnTo>
                  <a:pt x="932841" y="720317"/>
                </a:lnTo>
                <a:cubicBezTo>
                  <a:pt x="932841" y="720317"/>
                  <a:pt x="932615" y="718843"/>
                  <a:pt x="932615" y="718843"/>
                </a:cubicBezTo>
                <a:lnTo>
                  <a:pt x="930348" y="716803"/>
                </a:lnTo>
                <a:lnTo>
                  <a:pt x="929781" y="716576"/>
                </a:lnTo>
                <a:lnTo>
                  <a:pt x="928307" y="716576"/>
                </a:lnTo>
                <a:cubicBezTo>
                  <a:pt x="928307" y="716576"/>
                  <a:pt x="925247" y="717710"/>
                  <a:pt x="925247" y="717710"/>
                </a:cubicBezTo>
                <a:lnTo>
                  <a:pt x="925247" y="717370"/>
                </a:lnTo>
                <a:cubicBezTo>
                  <a:pt x="925247" y="717370"/>
                  <a:pt x="926947" y="713403"/>
                  <a:pt x="926947" y="713403"/>
                </a:cubicBezTo>
                <a:lnTo>
                  <a:pt x="926494" y="712723"/>
                </a:lnTo>
                <a:lnTo>
                  <a:pt x="923207" y="713403"/>
                </a:lnTo>
                <a:lnTo>
                  <a:pt x="920487" y="714423"/>
                </a:lnTo>
                <a:lnTo>
                  <a:pt x="917880" y="714423"/>
                </a:lnTo>
                <a:cubicBezTo>
                  <a:pt x="917880" y="714423"/>
                  <a:pt x="917313" y="713743"/>
                  <a:pt x="917313" y="713743"/>
                </a:cubicBezTo>
                <a:lnTo>
                  <a:pt x="916973" y="710456"/>
                </a:lnTo>
                <a:lnTo>
                  <a:pt x="916406" y="709436"/>
                </a:lnTo>
                <a:lnTo>
                  <a:pt x="913232" y="705468"/>
                </a:lnTo>
                <a:lnTo>
                  <a:pt x="913232" y="703768"/>
                </a:lnTo>
                <a:cubicBezTo>
                  <a:pt x="913232" y="703768"/>
                  <a:pt x="916066" y="699008"/>
                  <a:pt x="916066" y="699008"/>
                </a:cubicBezTo>
                <a:lnTo>
                  <a:pt x="916633" y="697534"/>
                </a:lnTo>
                <a:lnTo>
                  <a:pt x="917200" y="693227"/>
                </a:lnTo>
                <a:lnTo>
                  <a:pt x="919920" y="680872"/>
                </a:lnTo>
                <a:lnTo>
                  <a:pt x="921280" y="677358"/>
                </a:lnTo>
                <a:lnTo>
                  <a:pt x="919126" y="677812"/>
                </a:lnTo>
                <a:lnTo>
                  <a:pt x="911646" y="681099"/>
                </a:lnTo>
                <a:lnTo>
                  <a:pt x="911192" y="681666"/>
                </a:lnTo>
                <a:lnTo>
                  <a:pt x="910512" y="683593"/>
                </a:lnTo>
                <a:lnTo>
                  <a:pt x="909719" y="684386"/>
                </a:lnTo>
                <a:lnTo>
                  <a:pt x="908472" y="684953"/>
                </a:lnTo>
                <a:lnTo>
                  <a:pt x="905865" y="685293"/>
                </a:lnTo>
                <a:lnTo>
                  <a:pt x="905865" y="684386"/>
                </a:lnTo>
                <a:cubicBezTo>
                  <a:pt x="905865" y="684386"/>
                  <a:pt x="910852" y="677472"/>
                  <a:pt x="910852" y="677472"/>
                </a:cubicBezTo>
                <a:lnTo>
                  <a:pt x="911759" y="675658"/>
                </a:lnTo>
                <a:lnTo>
                  <a:pt x="911759" y="674865"/>
                </a:lnTo>
                <a:cubicBezTo>
                  <a:pt x="911759" y="674865"/>
                  <a:pt x="907792" y="677132"/>
                  <a:pt x="907792" y="677132"/>
                </a:cubicBezTo>
                <a:lnTo>
                  <a:pt x="900651" y="676905"/>
                </a:lnTo>
                <a:lnTo>
                  <a:pt x="900198" y="676565"/>
                </a:lnTo>
                <a:lnTo>
                  <a:pt x="898724" y="673958"/>
                </a:lnTo>
                <a:lnTo>
                  <a:pt x="897364" y="672258"/>
                </a:lnTo>
                <a:lnTo>
                  <a:pt x="894757" y="669424"/>
                </a:lnTo>
                <a:lnTo>
                  <a:pt x="893283" y="668404"/>
                </a:lnTo>
                <a:lnTo>
                  <a:pt x="891810" y="667724"/>
                </a:lnTo>
                <a:lnTo>
                  <a:pt x="890336" y="667724"/>
                </a:lnTo>
                <a:cubicBezTo>
                  <a:pt x="890336" y="667724"/>
                  <a:pt x="888976" y="668517"/>
                  <a:pt x="888976" y="668517"/>
                </a:cubicBezTo>
                <a:lnTo>
                  <a:pt x="887049" y="668291"/>
                </a:lnTo>
                <a:lnTo>
                  <a:pt x="883196" y="666364"/>
                </a:lnTo>
                <a:lnTo>
                  <a:pt x="881269" y="666704"/>
                </a:lnTo>
                <a:lnTo>
                  <a:pt x="881042" y="667157"/>
                </a:lnTo>
                <a:lnTo>
                  <a:pt x="881609" y="669538"/>
                </a:lnTo>
                <a:lnTo>
                  <a:pt x="883989" y="671918"/>
                </a:lnTo>
                <a:lnTo>
                  <a:pt x="877868" y="673505"/>
                </a:lnTo>
                <a:lnTo>
                  <a:pt x="875261" y="674638"/>
                </a:lnTo>
                <a:lnTo>
                  <a:pt x="870161" y="672145"/>
                </a:lnTo>
                <a:lnTo>
                  <a:pt x="869027" y="672145"/>
                </a:lnTo>
                <a:cubicBezTo>
                  <a:pt x="869027" y="672145"/>
                  <a:pt x="868234" y="672598"/>
                  <a:pt x="868234" y="672598"/>
                </a:cubicBezTo>
                <a:lnTo>
                  <a:pt x="866420" y="672825"/>
                </a:lnTo>
                <a:lnTo>
                  <a:pt x="866760" y="674071"/>
                </a:lnTo>
                <a:lnTo>
                  <a:pt x="869707" y="678152"/>
                </a:lnTo>
                <a:lnTo>
                  <a:pt x="870614" y="679059"/>
                </a:lnTo>
                <a:lnTo>
                  <a:pt x="871974" y="681666"/>
                </a:lnTo>
                <a:lnTo>
                  <a:pt x="871974" y="682346"/>
                </a:lnTo>
                <a:cubicBezTo>
                  <a:pt x="871974" y="682346"/>
                  <a:pt x="869481" y="681666"/>
                  <a:pt x="869481" y="681666"/>
                </a:cubicBezTo>
                <a:lnTo>
                  <a:pt x="869481" y="682232"/>
                </a:lnTo>
                <a:cubicBezTo>
                  <a:pt x="869481" y="682232"/>
                  <a:pt x="870727" y="684273"/>
                  <a:pt x="870727" y="684273"/>
                </a:cubicBezTo>
                <a:lnTo>
                  <a:pt x="875715" y="689600"/>
                </a:lnTo>
                <a:lnTo>
                  <a:pt x="877415" y="690393"/>
                </a:lnTo>
                <a:lnTo>
                  <a:pt x="881495" y="688466"/>
                </a:lnTo>
                <a:lnTo>
                  <a:pt x="885009" y="687560"/>
                </a:lnTo>
                <a:lnTo>
                  <a:pt x="888976" y="688240"/>
                </a:lnTo>
                <a:lnTo>
                  <a:pt x="893283" y="690507"/>
                </a:lnTo>
                <a:lnTo>
                  <a:pt x="895890" y="692207"/>
                </a:lnTo>
                <a:lnTo>
                  <a:pt x="896910" y="693454"/>
                </a:lnTo>
                <a:lnTo>
                  <a:pt x="897250" y="694474"/>
                </a:lnTo>
                <a:lnTo>
                  <a:pt x="896910" y="696061"/>
                </a:lnTo>
                <a:lnTo>
                  <a:pt x="896910" y="697081"/>
                </a:lnTo>
                <a:cubicBezTo>
                  <a:pt x="896910" y="697081"/>
                  <a:pt x="896117" y="698214"/>
                  <a:pt x="896117" y="698214"/>
                </a:cubicBezTo>
                <a:lnTo>
                  <a:pt x="894530" y="699348"/>
                </a:lnTo>
                <a:lnTo>
                  <a:pt x="890790" y="701161"/>
                </a:lnTo>
                <a:lnTo>
                  <a:pt x="887616" y="700595"/>
                </a:lnTo>
                <a:lnTo>
                  <a:pt x="881042" y="697647"/>
                </a:lnTo>
                <a:lnTo>
                  <a:pt x="880135" y="696627"/>
                </a:lnTo>
                <a:lnTo>
                  <a:pt x="878435" y="695494"/>
                </a:lnTo>
                <a:lnTo>
                  <a:pt x="871181" y="687220"/>
                </a:lnTo>
                <a:lnTo>
                  <a:pt x="868574" y="685066"/>
                </a:lnTo>
                <a:lnTo>
                  <a:pt x="866647" y="684046"/>
                </a:lnTo>
                <a:lnTo>
                  <a:pt x="865400" y="684273"/>
                </a:lnTo>
                <a:lnTo>
                  <a:pt x="864833" y="685179"/>
                </a:lnTo>
                <a:lnTo>
                  <a:pt x="864833" y="686766"/>
                </a:lnTo>
                <a:cubicBezTo>
                  <a:pt x="864833" y="686766"/>
                  <a:pt x="865174" y="688126"/>
                  <a:pt x="865174" y="688126"/>
                </a:cubicBezTo>
                <a:lnTo>
                  <a:pt x="867214" y="690167"/>
                </a:lnTo>
                <a:lnTo>
                  <a:pt x="870047" y="692320"/>
                </a:lnTo>
                <a:lnTo>
                  <a:pt x="871067" y="693454"/>
                </a:lnTo>
                <a:lnTo>
                  <a:pt x="871067" y="694134"/>
                </a:lnTo>
                <a:cubicBezTo>
                  <a:pt x="871067" y="694134"/>
                  <a:pt x="870387" y="694474"/>
                  <a:pt x="870387" y="694474"/>
                </a:cubicBezTo>
                <a:lnTo>
                  <a:pt x="865400" y="695154"/>
                </a:lnTo>
                <a:lnTo>
                  <a:pt x="863020" y="696514"/>
                </a:lnTo>
                <a:lnTo>
                  <a:pt x="860753" y="697194"/>
                </a:lnTo>
                <a:lnTo>
                  <a:pt x="858486" y="697421"/>
                </a:lnTo>
                <a:lnTo>
                  <a:pt x="856106" y="697194"/>
                </a:lnTo>
                <a:lnTo>
                  <a:pt x="853159" y="696401"/>
                </a:lnTo>
                <a:lnTo>
                  <a:pt x="849532" y="694927"/>
                </a:lnTo>
                <a:lnTo>
                  <a:pt x="843411" y="693794"/>
                </a:lnTo>
                <a:lnTo>
                  <a:pt x="834457" y="692887"/>
                </a:lnTo>
                <a:lnTo>
                  <a:pt x="829469" y="692887"/>
                </a:lnTo>
                <a:cubicBezTo>
                  <a:pt x="829469" y="692887"/>
                  <a:pt x="828223" y="693680"/>
                  <a:pt x="828223" y="693680"/>
                </a:cubicBezTo>
                <a:lnTo>
                  <a:pt x="826296" y="694020"/>
                </a:lnTo>
                <a:lnTo>
                  <a:pt x="823689" y="694020"/>
                </a:lnTo>
                <a:cubicBezTo>
                  <a:pt x="823689" y="694020"/>
                  <a:pt x="821422" y="694360"/>
                  <a:pt x="821422" y="694360"/>
                </a:cubicBezTo>
                <a:lnTo>
                  <a:pt x="817908" y="695607"/>
                </a:lnTo>
                <a:lnTo>
                  <a:pt x="816435" y="695607"/>
                </a:lnTo>
                <a:cubicBezTo>
                  <a:pt x="816435" y="695607"/>
                  <a:pt x="807027" y="698328"/>
                  <a:pt x="807027" y="698328"/>
                </a:cubicBezTo>
                <a:lnTo>
                  <a:pt x="804306" y="697761"/>
                </a:lnTo>
                <a:lnTo>
                  <a:pt x="800339" y="696401"/>
                </a:lnTo>
                <a:lnTo>
                  <a:pt x="796826" y="696061"/>
                </a:lnTo>
                <a:lnTo>
                  <a:pt x="793652" y="696854"/>
                </a:lnTo>
                <a:lnTo>
                  <a:pt x="791385" y="696854"/>
                </a:lnTo>
                <a:cubicBezTo>
                  <a:pt x="791385" y="696854"/>
                  <a:pt x="790025" y="695721"/>
                  <a:pt x="790025" y="695721"/>
                </a:cubicBezTo>
                <a:lnTo>
                  <a:pt x="783791" y="693907"/>
                </a:lnTo>
                <a:lnTo>
                  <a:pt x="780730" y="692320"/>
                </a:lnTo>
                <a:lnTo>
                  <a:pt x="776990" y="689033"/>
                </a:lnTo>
                <a:lnTo>
                  <a:pt x="770869" y="684386"/>
                </a:lnTo>
                <a:lnTo>
                  <a:pt x="767809" y="682459"/>
                </a:lnTo>
                <a:lnTo>
                  <a:pt x="764069" y="684159"/>
                </a:lnTo>
                <a:lnTo>
                  <a:pt x="759081" y="685179"/>
                </a:lnTo>
                <a:lnTo>
                  <a:pt x="753074" y="685519"/>
                </a:lnTo>
                <a:lnTo>
                  <a:pt x="749900" y="685179"/>
                </a:lnTo>
                <a:lnTo>
                  <a:pt x="747067" y="684386"/>
                </a:lnTo>
                <a:lnTo>
                  <a:pt x="744120" y="682119"/>
                </a:lnTo>
                <a:lnTo>
                  <a:pt x="743439" y="681099"/>
                </a:lnTo>
                <a:lnTo>
                  <a:pt x="743893" y="678605"/>
                </a:lnTo>
                <a:lnTo>
                  <a:pt x="743553" y="678039"/>
                </a:lnTo>
                <a:lnTo>
                  <a:pt x="741172" y="677245"/>
                </a:lnTo>
                <a:lnTo>
                  <a:pt x="738906" y="677472"/>
                </a:lnTo>
                <a:lnTo>
                  <a:pt x="738226" y="677245"/>
                </a:lnTo>
                <a:lnTo>
                  <a:pt x="737772" y="675205"/>
                </a:lnTo>
                <a:lnTo>
                  <a:pt x="737319" y="674865"/>
                </a:lnTo>
                <a:lnTo>
                  <a:pt x="736639" y="674865"/>
                </a:lnTo>
                <a:cubicBezTo>
                  <a:pt x="736639" y="674865"/>
                  <a:pt x="735619" y="675772"/>
                  <a:pt x="735619" y="675772"/>
                </a:cubicBezTo>
                <a:lnTo>
                  <a:pt x="734485" y="675432"/>
                </a:lnTo>
                <a:lnTo>
                  <a:pt x="732558" y="674185"/>
                </a:lnTo>
                <a:lnTo>
                  <a:pt x="728818" y="671011"/>
                </a:lnTo>
                <a:lnTo>
                  <a:pt x="727798" y="669311"/>
                </a:lnTo>
                <a:lnTo>
                  <a:pt x="727231" y="664664"/>
                </a:lnTo>
                <a:lnTo>
                  <a:pt x="725531" y="659223"/>
                </a:lnTo>
                <a:lnTo>
                  <a:pt x="724171" y="656729"/>
                </a:lnTo>
                <a:lnTo>
                  <a:pt x="722584" y="654916"/>
                </a:lnTo>
                <a:lnTo>
                  <a:pt x="720317" y="653556"/>
                </a:lnTo>
                <a:lnTo>
                  <a:pt x="715896" y="651969"/>
                </a:lnTo>
                <a:lnTo>
                  <a:pt x="712836" y="651402"/>
                </a:lnTo>
                <a:lnTo>
                  <a:pt x="709549" y="652196"/>
                </a:lnTo>
                <a:lnTo>
                  <a:pt x="701615" y="655256"/>
                </a:lnTo>
                <a:lnTo>
                  <a:pt x="699234" y="655596"/>
                </a:lnTo>
                <a:lnTo>
                  <a:pt x="686880" y="660243"/>
                </a:lnTo>
                <a:lnTo>
                  <a:pt x="680079" y="661830"/>
                </a:lnTo>
                <a:lnTo>
                  <a:pt x="668857" y="663304"/>
                </a:lnTo>
                <a:lnTo>
                  <a:pt x="668177" y="663757"/>
                </a:lnTo>
                <a:lnTo>
                  <a:pt x="662170" y="672145"/>
                </a:lnTo>
                <a:lnTo>
                  <a:pt x="660583" y="675205"/>
                </a:lnTo>
                <a:lnTo>
                  <a:pt x="661263" y="675998"/>
                </a:lnTo>
                <a:lnTo>
                  <a:pt x="667837" y="679852"/>
                </a:lnTo>
                <a:lnTo>
                  <a:pt x="668744" y="680759"/>
                </a:lnTo>
                <a:lnTo>
                  <a:pt x="669991" y="680759"/>
                </a:lnTo>
                <a:cubicBezTo>
                  <a:pt x="669991" y="680759"/>
                  <a:pt x="673165" y="680192"/>
                  <a:pt x="673165" y="680192"/>
                </a:cubicBezTo>
                <a:lnTo>
                  <a:pt x="674751" y="680419"/>
                </a:lnTo>
                <a:lnTo>
                  <a:pt x="680759" y="679965"/>
                </a:lnTo>
                <a:lnTo>
                  <a:pt x="681892" y="678832"/>
                </a:lnTo>
                <a:lnTo>
                  <a:pt x="680759" y="676905"/>
                </a:lnTo>
                <a:lnTo>
                  <a:pt x="680759" y="675658"/>
                </a:lnTo>
                <a:cubicBezTo>
                  <a:pt x="680759" y="675658"/>
                  <a:pt x="683139" y="673958"/>
                  <a:pt x="683139" y="673958"/>
                </a:cubicBezTo>
                <a:lnTo>
                  <a:pt x="685633" y="674298"/>
                </a:lnTo>
                <a:lnTo>
                  <a:pt x="689713" y="675318"/>
                </a:lnTo>
                <a:lnTo>
                  <a:pt x="692774" y="674978"/>
                </a:lnTo>
                <a:lnTo>
                  <a:pt x="694927" y="673391"/>
                </a:lnTo>
                <a:lnTo>
                  <a:pt x="696967" y="672371"/>
                </a:lnTo>
                <a:lnTo>
                  <a:pt x="698894" y="671918"/>
                </a:lnTo>
                <a:lnTo>
                  <a:pt x="700368" y="671918"/>
                </a:lnTo>
                <a:cubicBezTo>
                  <a:pt x="700368" y="671918"/>
                  <a:pt x="703881" y="673051"/>
                  <a:pt x="703881" y="673051"/>
                </a:cubicBezTo>
                <a:lnTo>
                  <a:pt x="704788" y="671804"/>
                </a:lnTo>
                <a:lnTo>
                  <a:pt x="705242" y="669084"/>
                </a:lnTo>
                <a:lnTo>
                  <a:pt x="706942" y="666931"/>
                </a:lnTo>
                <a:lnTo>
                  <a:pt x="711476" y="664664"/>
                </a:lnTo>
                <a:lnTo>
                  <a:pt x="715783" y="662850"/>
                </a:lnTo>
                <a:lnTo>
                  <a:pt x="717710" y="662397"/>
                </a:lnTo>
                <a:lnTo>
                  <a:pt x="720997" y="663417"/>
                </a:lnTo>
                <a:lnTo>
                  <a:pt x="721450" y="664097"/>
                </a:lnTo>
                <a:lnTo>
                  <a:pt x="720770" y="666591"/>
                </a:lnTo>
                <a:lnTo>
                  <a:pt x="719183" y="668517"/>
                </a:lnTo>
                <a:lnTo>
                  <a:pt x="717596" y="669764"/>
                </a:lnTo>
                <a:lnTo>
                  <a:pt x="715443" y="671124"/>
                </a:lnTo>
                <a:lnTo>
                  <a:pt x="713516" y="671804"/>
                </a:lnTo>
                <a:lnTo>
                  <a:pt x="710682" y="672031"/>
                </a:lnTo>
                <a:lnTo>
                  <a:pt x="707962" y="674525"/>
                </a:lnTo>
                <a:lnTo>
                  <a:pt x="707395" y="675658"/>
                </a:lnTo>
                <a:lnTo>
                  <a:pt x="707395" y="679059"/>
                </a:lnTo>
                <a:cubicBezTo>
                  <a:pt x="707395" y="679059"/>
                  <a:pt x="706829" y="679285"/>
                  <a:pt x="706829" y="679285"/>
                </a:cubicBezTo>
                <a:lnTo>
                  <a:pt x="705242" y="678719"/>
                </a:lnTo>
                <a:lnTo>
                  <a:pt x="702521" y="678492"/>
                </a:lnTo>
                <a:lnTo>
                  <a:pt x="701615" y="678832"/>
                </a:lnTo>
                <a:lnTo>
                  <a:pt x="700028" y="681212"/>
                </a:lnTo>
                <a:lnTo>
                  <a:pt x="699121" y="681779"/>
                </a:lnTo>
                <a:lnTo>
                  <a:pt x="697307" y="682346"/>
                </a:lnTo>
                <a:lnTo>
                  <a:pt x="695834" y="682686"/>
                </a:lnTo>
                <a:lnTo>
                  <a:pt x="693114" y="682686"/>
                </a:lnTo>
                <a:cubicBezTo>
                  <a:pt x="693114" y="682686"/>
                  <a:pt x="691073" y="683139"/>
                  <a:pt x="691073" y="683139"/>
                </a:cubicBezTo>
                <a:lnTo>
                  <a:pt x="688466" y="684386"/>
                </a:lnTo>
                <a:lnTo>
                  <a:pt x="686539" y="684839"/>
                </a:lnTo>
                <a:lnTo>
                  <a:pt x="685293" y="684499"/>
                </a:lnTo>
                <a:lnTo>
                  <a:pt x="680192" y="685519"/>
                </a:lnTo>
                <a:lnTo>
                  <a:pt x="679399" y="685293"/>
                </a:lnTo>
                <a:lnTo>
                  <a:pt x="679625" y="686199"/>
                </a:lnTo>
                <a:lnTo>
                  <a:pt x="680872" y="688240"/>
                </a:lnTo>
                <a:lnTo>
                  <a:pt x="680192" y="690167"/>
                </a:lnTo>
                <a:lnTo>
                  <a:pt x="677585" y="692094"/>
                </a:lnTo>
                <a:lnTo>
                  <a:pt x="676225" y="693567"/>
                </a:lnTo>
                <a:lnTo>
                  <a:pt x="675998" y="696854"/>
                </a:lnTo>
                <a:lnTo>
                  <a:pt x="676338" y="698101"/>
                </a:lnTo>
                <a:lnTo>
                  <a:pt x="678152" y="700368"/>
                </a:lnTo>
                <a:lnTo>
                  <a:pt x="680419" y="702295"/>
                </a:lnTo>
                <a:lnTo>
                  <a:pt x="682572" y="705128"/>
                </a:lnTo>
                <a:lnTo>
                  <a:pt x="682799" y="706488"/>
                </a:lnTo>
                <a:lnTo>
                  <a:pt x="682572" y="708189"/>
                </a:lnTo>
                <a:lnTo>
                  <a:pt x="682572" y="709776"/>
                </a:lnTo>
                <a:cubicBezTo>
                  <a:pt x="682572" y="709776"/>
                  <a:pt x="684273" y="713969"/>
                  <a:pt x="684273" y="713969"/>
                </a:cubicBezTo>
                <a:lnTo>
                  <a:pt x="685973" y="716690"/>
                </a:lnTo>
                <a:lnTo>
                  <a:pt x="689373" y="719297"/>
                </a:lnTo>
                <a:lnTo>
                  <a:pt x="690053" y="720203"/>
                </a:lnTo>
                <a:lnTo>
                  <a:pt x="688693" y="722017"/>
                </a:lnTo>
                <a:lnTo>
                  <a:pt x="689146" y="723264"/>
                </a:lnTo>
                <a:lnTo>
                  <a:pt x="690620" y="724964"/>
                </a:lnTo>
                <a:lnTo>
                  <a:pt x="692660" y="728478"/>
                </a:lnTo>
                <a:lnTo>
                  <a:pt x="691753" y="728478"/>
                </a:lnTo>
                <a:cubicBezTo>
                  <a:pt x="691753" y="728478"/>
                  <a:pt x="689146" y="726664"/>
                  <a:pt x="689146" y="726664"/>
                </a:cubicBezTo>
                <a:lnTo>
                  <a:pt x="687673" y="726097"/>
                </a:lnTo>
                <a:lnTo>
                  <a:pt x="687333" y="726778"/>
                </a:lnTo>
                <a:lnTo>
                  <a:pt x="686653" y="726778"/>
                </a:lnTo>
                <a:cubicBezTo>
                  <a:pt x="686653" y="726778"/>
                  <a:pt x="685633" y="726551"/>
                  <a:pt x="685633" y="726551"/>
                </a:cubicBezTo>
                <a:lnTo>
                  <a:pt x="683026" y="724057"/>
                </a:lnTo>
                <a:lnTo>
                  <a:pt x="680986" y="724737"/>
                </a:lnTo>
                <a:lnTo>
                  <a:pt x="680532" y="725531"/>
                </a:lnTo>
                <a:lnTo>
                  <a:pt x="680532" y="730971"/>
                </a:lnTo>
                <a:cubicBezTo>
                  <a:pt x="680532" y="730971"/>
                  <a:pt x="680872" y="732672"/>
                  <a:pt x="680872" y="732672"/>
                </a:cubicBezTo>
                <a:lnTo>
                  <a:pt x="681326" y="733805"/>
                </a:lnTo>
                <a:lnTo>
                  <a:pt x="684273" y="738339"/>
                </a:lnTo>
                <a:lnTo>
                  <a:pt x="690167" y="745480"/>
                </a:lnTo>
                <a:lnTo>
                  <a:pt x="690507" y="746500"/>
                </a:lnTo>
                <a:lnTo>
                  <a:pt x="689827" y="746500"/>
                </a:lnTo>
                <a:cubicBezTo>
                  <a:pt x="689827" y="746500"/>
                  <a:pt x="688126" y="745140"/>
                  <a:pt x="688126" y="745140"/>
                </a:cubicBezTo>
                <a:lnTo>
                  <a:pt x="685973" y="742986"/>
                </a:lnTo>
                <a:lnTo>
                  <a:pt x="681326" y="737659"/>
                </a:lnTo>
                <a:lnTo>
                  <a:pt x="680192" y="735959"/>
                </a:lnTo>
                <a:lnTo>
                  <a:pt x="676112" y="732331"/>
                </a:lnTo>
                <a:lnTo>
                  <a:pt x="675205" y="730971"/>
                </a:lnTo>
                <a:lnTo>
                  <a:pt x="674185" y="729951"/>
                </a:lnTo>
                <a:lnTo>
                  <a:pt x="673165" y="729385"/>
                </a:lnTo>
                <a:lnTo>
                  <a:pt x="672031" y="728138"/>
                </a:lnTo>
                <a:lnTo>
                  <a:pt x="670784" y="726324"/>
                </a:lnTo>
                <a:lnTo>
                  <a:pt x="665910" y="721790"/>
                </a:lnTo>
                <a:lnTo>
                  <a:pt x="665117" y="720657"/>
                </a:lnTo>
                <a:lnTo>
                  <a:pt x="665910" y="720657"/>
                </a:lnTo>
                <a:cubicBezTo>
                  <a:pt x="665910" y="720657"/>
                  <a:pt x="668291" y="721904"/>
                  <a:pt x="668291" y="721904"/>
                </a:cubicBezTo>
                <a:lnTo>
                  <a:pt x="670784" y="722130"/>
                </a:lnTo>
                <a:lnTo>
                  <a:pt x="673505" y="721450"/>
                </a:lnTo>
                <a:lnTo>
                  <a:pt x="675545" y="720544"/>
                </a:lnTo>
                <a:lnTo>
                  <a:pt x="676792" y="719410"/>
                </a:lnTo>
                <a:lnTo>
                  <a:pt x="677245" y="718050"/>
                </a:lnTo>
                <a:lnTo>
                  <a:pt x="676792" y="716576"/>
                </a:lnTo>
                <a:lnTo>
                  <a:pt x="675545" y="714536"/>
                </a:lnTo>
                <a:lnTo>
                  <a:pt x="668177" y="708982"/>
                </a:lnTo>
                <a:lnTo>
                  <a:pt x="665230" y="706035"/>
                </a:lnTo>
                <a:lnTo>
                  <a:pt x="663190" y="701955"/>
                </a:lnTo>
                <a:lnTo>
                  <a:pt x="662737" y="701728"/>
                </a:lnTo>
                <a:lnTo>
                  <a:pt x="661377" y="701388"/>
                </a:lnTo>
                <a:lnTo>
                  <a:pt x="660697" y="702295"/>
                </a:lnTo>
                <a:lnTo>
                  <a:pt x="658656" y="707735"/>
                </a:lnTo>
                <a:lnTo>
                  <a:pt x="657863" y="708302"/>
                </a:lnTo>
                <a:lnTo>
                  <a:pt x="657069" y="707735"/>
                </a:lnTo>
                <a:lnTo>
                  <a:pt x="655823" y="705695"/>
                </a:lnTo>
                <a:lnTo>
                  <a:pt x="655483" y="704222"/>
                </a:lnTo>
                <a:lnTo>
                  <a:pt x="654916" y="700254"/>
                </a:lnTo>
                <a:lnTo>
                  <a:pt x="654009" y="698214"/>
                </a:lnTo>
                <a:lnTo>
                  <a:pt x="653102" y="697421"/>
                </a:lnTo>
                <a:lnTo>
                  <a:pt x="650155" y="696741"/>
                </a:lnTo>
                <a:lnTo>
                  <a:pt x="641881" y="696741"/>
                </a:lnTo>
                <a:cubicBezTo>
                  <a:pt x="641881" y="696741"/>
                  <a:pt x="640748" y="695947"/>
                  <a:pt x="640748" y="695947"/>
                </a:cubicBezTo>
                <a:lnTo>
                  <a:pt x="639274" y="693340"/>
                </a:lnTo>
                <a:lnTo>
                  <a:pt x="637801" y="691640"/>
                </a:lnTo>
                <a:lnTo>
                  <a:pt x="636327" y="691300"/>
                </a:lnTo>
                <a:lnTo>
                  <a:pt x="635647" y="690733"/>
                </a:lnTo>
                <a:lnTo>
                  <a:pt x="633493" y="687333"/>
                </a:lnTo>
                <a:lnTo>
                  <a:pt x="632813" y="686766"/>
                </a:lnTo>
                <a:lnTo>
                  <a:pt x="632247" y="686766"/>
                </a:lnTo>
                <a:cubicBezTo>
                  <a:pt x="632247" y="686766"/>
                  <a:pt x="629866" y="688240"/>
                  <a:pt x="629866" y="688240"/>
                </a:cubicBezTo>
                <a:lnTo>
                  <a:pt x="626693" y="688240"/>
                </a:lnTo>
                <a:cubicBezTo>
                  <a:pt x="626693" y="688240"/>
                  <a:pt x="617852" y="692887"/>
                  <a:pt x="617852" y="692887"/>
                </a:cubicBezTo>
                <a:lnTo>
                  <a:pt x="614111" y="694474"/>
                </a:lnTo>
                <a:lnTo>
                  <a:pt x="612071" y="694474"/>
                </a:lnTo>
                <a:cubicBezTo>
                  <a:pt x="612071" y="694474"/>
                  <a:pt x="610711" y="694247"/>
                  <a:pt x="610711" y="694247"/>
                </a:cubicBezTo>
                <a:lnTo>
                  <a:pt x="609917" y="693340"/>
                </a:lnTo>
                <a:lnTo>
                  <a:pt x="607877" y="693567"/>
                </a:lnTo>
                <a:lnTo>
                  <a:pt x="604590" y="695041"/>
                </a:lnTo>
                <a:lnTo>
                  <a:pt x="601983" y="695721"/>
                </a:lnTo>
                <a:lnTo>
                  <a:pt x="599263" y="695721"/>
                </a:lnTo>
                <a:cubicBezTo>
                  <a:pt x="599263" y="695721"/>
                  <a:pt x="591215" y="696627"/>
                  <a:pt x="591215" y="696627"/>
                </a:cubicBezTo>
                <a:lnTo>
                  <a:pt x="588495" y="696627"/>
                </a:lnTo>
                <a:cubicBezTo>
                  <a:pt x="588495" y="696627"/>
                  <a:pt x="586908" y="697081"/>
                  <a:pt x="586908" y="697081"/>
                </a:cubicBezTo>
                <a:lnTo>
                  <a:pt x="584414" y="698441"/>
                </a:lnTo>
                <a:lnTo>
                  <a:pt x="583054" y="698441"/>
                </a:lnTo>
                <a:cubicBezTo>
                  <a:pt x="583054" y="698441"/>
                  <a:pt x="575347" y="698668"/>
                  <a:pt x="575347" y="698668"/>
                </a:cubicBezTo>
                <a:lnTo>
                  <a:pt x="571380" y="698441"/>
                </a:lnTo>
                <a:lnTo>
                  <a:pt x="568546" y="697874"/>
                </a:lnTo>
                <a:lnTo>
                  <a:pt x="559025" y="697874"/>
                </a:lnTo>
                <a:cubicBezTo>
                  <a:pt x="559025" y="697874"/>
                  <a:pt x="554718" y="697647"/>
                  <a:pt x="554718" y="697647"/>
                </a:cubicBezTo>
                <a:lnTo>
                  <a:pt x="551431" y="696854"/>
                </a:lnTo>
                <a:lnTo>
                  <a:pt x="548824" y="696514"/>
                </a:lnTo>
                <a:lnTo>
                  <a:pt x="547010" y="696514"/>
                </a:lnTo>
                <a:cubicBezTo>
                  <a:pt x="547010" y="696514"/>
                  <a:pt x="543723" y="695947"/>
                  <a:pt x="543723" y="695947"/>
                </a:cubicBezTo>
                <a:lnTo>
                  <a:pt x="538962" y="694247"/>
                </a:lnTo>
                <a:lnTo>
                  <a:pt x="534995" y="693567"/>
                </a:lnTo>
                <a:lnTo>
                  <a:pt x="531822" y="693794"/>
                </a:lnTo>
                <a:lnTo>
                  <a:pt x="529328" y="693340"/>
                </a:lnTo>
                <a:lnTo>
                  <a:pt x="526154" y="691300"/>
                </a:lnTo>
                <a:lnTo>
                  <a:pt x="523207" y="690167"/>
                </a:lnTo>
                <a:lnTo>
                  <a:pt x="523207" y="689373"/>
                </a:lnTo>
                <a:cubicBezTo>
                  <a:pt x="523207" y="689373"/>
                  <a:pt x="527968" y="686540"/>
                  <a:pt x="527968" y="686540"/>
                </a:cubicBezTo>
                <a:lnTo>
                  <a:pt x="528648" y="685746"/>
                </a:lnTo>
                <a:lnTo>
                  <a:pt x="528194" y="683252"/>
                </a:lnTo>
                <a:lnTo>
                  <a:pt x="528421" y="682459"/>
                </a:lnTo>
                <a:lnTo>
                  <a:pt x="529441" y="681439"/>
                </a:lnTo>
                <a:lnTo>
                  <a:pt x="535109" y="679059"/>
                </a:lnTo>
                <a:lnTo>
                  <a:pt x="536922" y="676225"/>
                </a:lnTo>
                <a:lnTo>
                  <a:pt x="547010" y="677132"/>
                </a:lnTo>
                <a:lnTo>
                  <a:pt x="550637" y="676452"/>
                </a:lnTo>
                <a:lnTo>
                  <a:pt x="551544" y="675772"/>
                </a:lnTo>
                <a:lnTo>
                  <a:pt x="552224" y="674865"/>
                </a:lnTo>
                <a:lnTo>
                  <a:pt x="553357" y="671351"/>
                </a:lnTo>
                <a:lnTo>
                  <a:pt x="552904" y="670784"/>
                </a:lnTo>
                <a:lnTo>
                  <a:pt x="551657" y="670784"/>
                </a:lnTo>
                <a:cubicBezTo>
                  <a:pt x="551657" y="670784"/>
                  <a:pt x="550864" y="669991"/>
                  <a:pt x="550864" y="669991"/>
                </a:cubicBezTo>
                <a:lnTo>
                  <a:pt x="550524" y="668404"/>
                </a:lnTo>
                <a:lnTo>
                  <a:pt x="548370" y="665570"/>
                </a:lnTo>
                <a:lnTo>
                  <a:pt x="544403" y="661490"/>
                </a:lnTo>
                <a:lnTo>
                  <a:pt x="540209" y="658203"/>
                </a:lnTo>
                <a:lnTo>
                  <a:pt x="532615" y="654236"/>
                </a:lnTo>
                <a:lnTo>
                  <a:pt x="527628" y="652649"/>
                </a:lnTo>
                <a:lnTo>
                  <a:pt x="523434" y="650722"/>
                </a:lnTo>
                <a:lnTo>
                  <a:pt x="519580" y="649475"/>
                </a:lnTo>
                <a:lnTo>
                  <a:pt x="515953" y="648909"/>
                </a:lnTo>
                <a:lnTo>
                  <a:pt x="514366" y="648909"/>
                </a:lnTo>
                <a:cubicBezTo>
                  <a:pt x="514366" y="648909"/>
                  <a:pt x="513233" y="650042"/>
                  <a:pt x="513233" y="650042"/>
                </a:cubicBezTo>
                <a:lnTo>
                  <a:pt x="508472" y="649362"/>
                </a:lnTo>
                <a:lnTo>
                  <a:pt x="506885" y="649362"/>
                </a:lnTo>
                <a:cubicBezTo>
                  <a:pt x="506885" y="649362"/>
                  <a:pt x="506772" y="650042"/>
                  <a:pt x="506772" y="650042"/>
                </a:cubicBezTo>
                <a:lnTo>
                  <a:pt x="510626" y="654009"/>
                </a:lnTo>
                <a:lnTo>
                  <a:pt x="510626" y="654689"/>
                </a:lnTo>
                <a:cubicBezTo>
                  <a:pt x="510626" y="654689"/>
                  <a:pt x="507452" y="654349"/>
                  <a:pt x="507452" y="654349"/>
                </a:cubicBezTo>
                <a:lnTo>
                  <a:pt x="505185" y="653329"/>
                </a:lnTo>
                <a:lnTo>
                  <a:pt x="503372" y="653102"/>
                </a:lnTo>
                <a:lnTo>
                  <a:pt x="500765" y="653102"/>
                </a:lnTo>
                <a:cubicBezTo>
                  <a:pt x="500765" y="653102"/>
                  <a:pt x="491017" y="651742"/>
                  <a:pt x="491017" y="651742"/>
                </a:cubicBezTo>
                <a:lnTo>
                  <a:pt x="488863" y="652082"/>
                </a:lnTo>
                <a:lnTo>
                  <a:pt x="486936" y="651855"/>
                </a:lnTo>
                <a:lnTo>
                  <a:pt x="485236" y="651062"/>
                </a:lnTo>
                <a:lnTo>
                  <a:pt x="474582" y="648568"/>
                </a:lnTo>
                <a:lnTo>
                  <a:pt x="469141" y="646868"/>
                </a:lnTo>
                <a:lnTo>
                  <a:pt x="464834" y="644941"/>
                </a:lnTo>
                <a:lnTo>
                  <a:pt x="461207" y="642901"/>
                </a:lnTo>
                <a:lnTo>
                  <a:pt x="455879" y="639387"/>
                </a:lnTo>
                <a:lnTo>
                  <a:pt x="453386" y="638481"/>
                </a:lnTo>
                <a:lnTo>
                  <a:pt x="433210" y="635194"/>
                </a:lnTo>
                <a:lnTo>
                  <a:pt x="427316" y="633720"/>
                </a:lnTo>
                <a:lnTo>
                  <a:pt x="424142" y="632133"/>
                </a:lnTo>
                <a:lnTo>
                  <a:pt x="413488" y="624426"/>
                </a:lnTo>
                <a:lnTo>
                  <a:pt x="410428" y="622725"/>
                </a:lnTo>
                <a:lnTo>
                  <a:pt x="402833" y="619552"/>
                </a:lnTo>
                <a:lnTo>
                  <a:pt x="398866" y="618192"/>
                </a:lnTo>
                <a:lnTo>
                  <a:pt x="394559" y="617285"/>
                </a:lnTo>
                <a:lnTo>
                  <a:pt x="387872" y="616605"/>
                </a:lnTo>
                <a:lnTo>
                  <a:pt x="381411" y="616945"/>
                </a:lnTo>
                <a:lnTo>
                  <a:pt x="374950" y="616605"/>
                </a:lnTo>
                <a:lnTo>
                  <a:pt x="373250" y="616945"/>
                </a:lnTo>
                <a:lnTo>
                  <a:pt x="369736" y="616491"/>
                </a:lnTo>
                <a:lnTo>
                  <a:pt x="368376" y="616831"/>
                </a:lnTo>
                <a:lnTo>
                  <a:pt x="367356" y="617965"/>
                </a:lnTo>
                <a:lnTo>
                  <a:pt x="366676" y="619665"/>
                </a:lnTo>
                <a:lnTo>
                  <a:pt x="365996" y="623859"/>
                </a:lnTo>
                <a:lnTo>
                  <a:pt x="364636" y="627373"/>
                </a:lnTo>
                <a:lnTo>
                  <a:pt x="363955" y="628166"/>
                </a:lnTo>
                <a:lnTo>
                  <a:pt x="361689" y="629073"/>
                </a:lnTo>
                <a:lnTo>
                  <a:pt x="359648" y="632020"/>
                </a:lnTo>
                <a:lnTo>
                  <a:pt x="358288" y="633267"/>
                </a:lnTo>
                <a:lnTo>
                  <a:pt x="356588" y="633720"/>
                </a:lnTo>
                <a:lnTo>
                  <a:pt x="347520" y="633947"/>
                </a:lnTo>
                <a:lnTo>
                  <a:pt x="346273" y="634513"/>
                </a:lnTo>
                <a:lnTo>
                  <a:pt x="341626" y="634287"/>
                </a:lnTo>
                <a:lnTo>
                  <a:pt x="339813" y="633720"/>
                </a:lnTo>
                <a:lnTo>
                  <a:pt x="338906" y="632927"/>
                </a:lnTo>
                <a:lnTo>
                  <a:pt x="338679" y="631907"/>
                </a:lnTo>
                <a:lnTo>
                  <a:pt x="339246" y="630773"/>
                </a:lnTo>
                <a:lnTo>
                  <a:pt x="340379" y="629300"/>
                </a:lnTo>
                <a:lnTo>
                  <a:pt x="345707" y="623066"/>
                </a:lnTo>
                <a:lnTo>
                  <a:pt x="346047" y="621592"/>
                </a:lnTo>
                <a:lnTo>
                  <a:pt x="341400" y="619892"/>
                </a:lnTo>
                <a:lnTo>
                  <a:pt x="340266" y="618645"/>
                </a:lnTo>
                <a:lnTo>
                  <a:pt x="338906" y="612751"/>
                </a:lnTo>
                <a:lnTo>
                  <a:pt x="338906" y="610257"/>
                </a:lnTo>
                <a:cubicBezTo>
                  <a:pt x="338906" y="610257"/>
                  <a:pt x="339473" y="607084"/>
                  <a:pt x="339473" y="607084"/>
                </a:cubicBezTo>
                <a:lnTo>
                  <a:pt x="339473" y="605157"/>
                </a:lnTo>
                <a:cubicBezTo>
                  <a:pt x="339473" y="605157"/>
                  <a:pt x="338226" y="603910"/>
                  <a:pt x="338226" y="603910"/>
                </a:cubicBezTo>
                <a:lnTo>
                  <a:pt x="337206" y="603457"/>
                </a:lnTo>
                <a:lnTo>
                  <a:pt x="335505" y="603797"/>
                </a:lnTo>
                <a:lnTo>
                  <a:pt x="334145" y="604817"/>
                </a:lnTo>
                <a:lnTo>
                  <a:pt x="333352" y="606290"/>
                </a:lnTo>
                <a:lnTo>
                  <a:pt x="329158" y="607764"/>
                </a:lnTo>
                <a:lnTo>
                  <a:pt x="328365" y="608330"/>
                </a:lnTo>
                <a:lnTo>
                  <a:pt x="328931" y="608897"/>
                </a:lnTo>
                <a:lnTo>
                  <a:pt x="329838" y="609124"/>
                </a:lnTo>
                <a:lnTo>
                  <a:pt x="330972" y="609124"/>
                </a:lnTo>
                <a:cubicBezTo>
                  <a:pt x="330972" y="609124"/>
                  <a:pt x="332899" y="609691"/>
                  <a:pt x="332899" y="609691"/>
                </a:cubicBezTo>
                <a:lnTo>
                  <a:pt x="332332" y="610597"/>
                </a:lnTo>
                <a:lnTo>
                  <a:pt x="330405" y="611844"/>
                </a:lnTo>
                <a:lnTo>
                  <a:pt x="328818" y="613431"/>
                </a:lnTo>
                <a:lnTo>
                  <a:pt x="327571" y="615358"/>
                </a:lnTo>
                <a:lnTo>
                  <a:pt x="326551" y="616378"/>
                </a:lnTo>
                <a:lnTo>
                  <a:pt x="325871" y="616378"/>
                </a:lnTo>
                <a:cubicBezTo>
                  <a:pt x="325871" y="616378"/>
                  <a:pt x="324058" y="615925"/>
                  <a:pt x="324058" y="615925"/>
                </a:cubicBezTo>
                <a:lnTo>
                  <a:pt x="323491" y="618758"/>
                </a:lnTo>
                <a:lnTo>
                  <a:pt x="323718" y="619665"/>
                </a:lnTo>
                <a:lnTo>
                  <a:pt x="321111" y="622385"/>
                </a:lnTo>
                <a:lnTo>
                  <a:pt x="320884" y="623859"/>
                </a:lnTo>
                <a:lnTo>
                  <a:pt x="322811" y="626239"/>
                </a:lnTo>
                <a:lnTo>
                  <a:pt x="324738" y="629640"/>
                </a:lnTo>
                <a:lnTo>
                  <a:pt x="324738" y="631680"/>
                </a:lnTo>
                <a:cubicBezTo>
                  <a:pt x="324738" y="631680"/>
                  <a:pt x="320204" y="634740"/>
                  <a:pt x="320204" y="634740"/>
                </a:cubicBezTo>
                <a:lnTo>
                  <a:pt x="317370" y="634740"/>
                </a:lnTo>
                <a:cubicBezTo>
                  <a:pt x="317370" y="634740"/>
                  <a:pt x="313176" y="633493"/>
                  <a:pt x="313176" y="633493"/>
                </a:cubicBezTo>
                <a:lnTo>
                  <a:pt x="309549" y="632020"/>
                </a:lnTo>
                <a:lnTo>
                  <a:pt x="306375" y="630093"/>
                </a:lnTo>
                <a:lnTo>
                  <a:pt x="302522" y="627033"/>
                </a:lnTo>
                <a:lnTo>
                  <a:pt x="295154" y="619778"/>
                </a:lnTo>
                <a:lnTo>
                  <a:pt x="293681" y="617965"/>
                </a:lnTo>
                <a:lnTo>
                  <a:pt x="292207" y="615018"/>
                </a:lnTo>
                <a:lnTo>
                  <a:pt x="290620" y="610824"/>
                </a:lnTo>
                <a:lnTo>
                  <a:pt x="288693" y="606744"/>
                </a:lnTo>
                <a:lnTo>
                  <a:pt x="284386" y="599716"/>
                </a:lnTo>
                <a:lnTo>
                  <a:pt x="282573" y="597449"/>
                </a:lnTo>
                <a:lnTo>
                  <a:pt x="279512" y="594616"/>
                </a:lnTo>
                <a:lnTo>
                  <a:pt x="271805" y="588722"/>
                </a:lnTo>
                <a:lnTo>
                  <a:pt x="269538" y="587475"/>
                </a:lnTo>
                <a:lnTo>
                  <a:pt x="266931" y="586455"/>
                </a:lnTo>
                <a:lnTo>
                  <a:pt x="265911" y="586795"/>
                </a:lnTo>
                <a:lnTo>
                  <a:pt x="264097" y="588495"/>
                </a:lnTo>
                <a:lnTo>
                  <a:pt x="263304" y="590308"/>
                </a:lnTo>
                <a:lnTo>
                  <a:pt x="263304" y="592802"/>
                </a:lnTo>
                <a:cubicBezTo>
                  <a:pt x="263304" y="592802"/>
                  <a:pt x="264211" y="593595"/>
                  <a:pt x="264211" y="593595"/>
                </a:cubicBezTo>
                <a:lnTo>
                  <a:pt x="266931" y="594956"/>
                </a:lnTo>
                <a:lnTo>
                  <a:pt x="265797" y="596316"/>
                </a:lnTo>
                <a:lnTo>
                  <a:pt x="266024" y="596882"/>
                </a:lnTo>
                <a:lnTo>
                  <a:pt x="267271" y="597789"/>
                </a:lnTo>
                <a:lnTo>
                  <a:pt x="273165" y="599036"/>
                </a:lnTo>
                <a:lnTo>
                  <a:pt x="271465" y="600510"/>
                </a:lnTo>
                <a:lnTo>
                  <a:pt x="264664" y="602890"/>
                </a:lnTo>
                <a:lnTo>
                  <a:pt x="260924" y="605043"/>
                </a:lnTo>
                <a:lnTo>
                  <a:pt x="259223" y="609804"/>
                </a:lnTo>
                <a:lnTo>
                  <a:pt x="258657" y="610937"/>
                </a:lnTo>
                <a:lnTo>
                  <a:pt x="252082" y="616831"/>
                </a:lnTo>
                <a:lnTo>
                  <a:pt x="249022" y="619212"/>
                </a:lnTo>
                <a:lnTo>
                  <a:pt x="246642" y="620685"/>
                </a:lnTo>
                <a:lnTo>
                  <a:pt x="244942" y="621139"/>
                </a:lnTo>
                <a:lnTo>
                  <a:pt x="243922" y="620459"/>
                </a:lnTo>
                <a:lnTo>
                  <a:pt x="243241" y="619212"/>
                </a:lnTo>
                <a:lnTo>
                  <a:pt x="242788" y="617285"/>
                </a:lnTo>
                <a:lnTo>
                  <a:pt x="243241" y="616038"/>
                </a:lnTo>
                <a:lnTo>
                  <a:pt x="247322" y="614338"/>
                </a:lnTo>
                <a:lnTo>
                  <a:pt x="247775" y="613544"/>
                </a:lnTo>
                <a:lnTo>
                  <a:pt x="248455" y="610824"/>
                </a:lnTo>
                <a:lnTo>
                  <a:pt x="248115" y="610824"/>
                </a:lnTo>
                <a:cubicBezTo>
                  <a:pt x="248115" y="610824"/>
                  <a:pt x="246415" y="611958"/>
                  <a:pt x="246415" y="611958"/>
                </a:cubicBezTo>
                <a:lnTo>
                  <a:pt x="245395" y="613091"/>
                </a:lnTo>
                <a:lnTo>
                  <a:pt x="243808" y="613998"/>
                </a:lnTo>
                <a:lnTo>
                  <a:pt x="240635" y="615018"/>
                </a:lnTo>
                <a:lnTo>
                  <a:pt x="234400" y="616151"/>
                </a:lnTo>
                <a:lnTo>
                  <a:pt x="223179" y="620345"/>
                </a:lnTo>
                <a:lnTo>
                  <a:pt x="218305" y="622839"/>
                </a:lnTo>
                <a:lnTo>
                  <a:pt x="215018" y="626239"/>
                </a:lnTo>
                <a:lnTo>
                  <a:pt x="212071" y="629640"/>
                </a:lnTo>
                <a:lnTo>
                  <a:pt x="207651" y="635874"/>
                </a:lnTo>
                <a:lnTo>
                  <a:pt x="206857" y="637234"/>
                </a:lnTo>
                <a:lnTo>
                  <a:pt x="205724" y="640181"/>
                </a:lnTo>
                <a:lnTo>
                  <a:pt x="205497" y="638481"/>
                </a:lnTo>
                <a:lnTo>
                  <a:pt x="205497" y="634173"/>
                </a:lnTo>
                <a:cubicBezTo>
                  <a:pt x="205497" y="634173"/>
                  <a:pt x="204817" y="631567"/>
                  <a:pt x="204817" y="631567"/>
                </a:cubicBezTo>
                <a:lnTo>
                  <a:pt x="203797" y="630660"/>
                </a:lnTo>
                <a:lnTo>
                  <a:pt x="202777" y="630320"/>
                </a:lnTo>
                <a:lnTo>
                  <a:pt x="201757" y="630546"/>
                </a:lnTo>
                <a:lnTo>
                  <a:pt x="200737" y="631453"/>
                </a:lnTo>
                <a:lnTo>
                  <a:pt x="199036" y="634173"/>
                </a:lnTo>
                <a:lnTo>
                  <a:pt x="198356" y="634173"/>
                </a:lnTo>
                <a:cubicBezTo>
                  <a:pt x="198356" y="634173"/>
                  <a:pt x="198810" y="632133"/>
                  <a:pt x="198810" y="632133"/>
                </a:cubicBezTo>
                <a:lnTo>
                  <a:pt x="198016" y="631340"/>
                </a:lnTo>
                <a:lnTo>
                  <a:pt x="193482" y="630320"/>
                </a:lnTo>
                <a:lnTo>
                  <a:pt x="192122" y="630320"/>
                </a:lnTo>
                <a:cubicBezTo>
                  <a:pt x="192122" y="630320"/>
                  <a:pt x="188949" y="631453"/>
                  <a:pt x="188949" y="631453"/>
                </a:cubicBezTo>
                <a:lnTo>
                  <a:pt x="188268" y="632587"/>
                </a:lnTo>
                <a:lnTo>
                  <a:pt x="189062" y="633040"/>
                </a:lnTo>
                <a:lnTo>
                  <a:pt x="189062" y="633720"/>
                </a:lnTo>
                <a:cubicBezTo>
                  <a:pt x="189062" y="633720"/>
                  <a:pt x="188042" y="635080"/>
                  <a:pt x="188042" y="635080"/>
                </a:cubicBezTo>
                <a:lnTo>
                  <a:pt x="186228" y="636894"/>
                </a:lnTo>
                <a:lnTo>
                  <a:pt x="181808" y="639047"/>
                </a:lnTo>
                <a:lnTo>
                  <a:pt x="180221" y="640294"/>
                </a:lnTo>
                <a:lnTo>
                  <a:pt x="177274" y="641654"/>
                </a:lnTo>
                <a:lnTo>
                  <a:pt x="173420" y="642674"/>
                </a:lnTo>
                <a:lnTo>
                  <a:pt x="169906" y="645055"/>
                </a:lnTo>
                <a:lnTo>
                  <a:pt x="169113" y="646528"/>
                </a:lnTo>
                <a:lnTo>
                  <a:pt x="168773" y="647662"/>
                </a:lnTo>
                <a:lnTo>
                  <a:pt x="168773" y="649249"/>
                </a:lnTo>
                <a:cubicBezTo>
                  <a:pt x="168773" y="649249"/>
                  <a:pt x="169453" y="651175"/>
                  <a:pt x="169453" y="651175"/>
                </a:cubicBezTo>
                <a:lnTo>
                  <a:pt x="170133" y="652196"/>
                </a:lnTo>
                <a:lnTo>
                  <a:pt x="173420" y="652422"/>
                </a:lnTo>
                <a:lnTo>
                  <a:pt x="173647" y="652989"/>
                </a:lnTo>
                <a:lnTo>
                  <a:pt x="172740" y="654009"/>
                </a:lnTo>
                <a:lnTo>
                  <a:pt x="170133" y="655256"/>
                </a:lnTo>
                <a:lnTo>
                  <a:pt x="157892" y="654009"/>
                </a:lnTo>
                <a:lnTo>
                  <a:pt x="157212" y="654462"/>
                </a:lnTo>
                <a:lnTo>
                  <a:pt x="157552" y="655029"/>
                </a:lnTo>
                <a:lnTo>
                  <a:pt x="160159" y="656729"/>
                </a:lnTo>
                <a:lnTo>
                  <a:pt x="161292" y="657863"/>
                </a:lnTo>
                <a:lnTo>
                  <a:pt x="160045" y="658090"/>
                </a:lnTo>
                <a:lnTo>
                  <a:pt x="156985" y="656956"/>
                </a:lnTo>
                <a:lnTo>
                  <a:pt x="156418" y="656276"/>
                </a:lnTo>
                <a:lnTo>
                  <a:pt x="155511" y="654122"/>
                </a:lnTo>
                <a:lnTo>
                  <a:pt x="156305" y="652536"/>
                </a:lnTo>
                <a:lnTo>
                  <a:pt x="159365" y="649475"/>
                </a:lnTo>
                <a:lnTo>
                  <a:pt x="162199" y="647095"/>
                </a:lnTo>
                <a:lnTo>
                  <a:pt x="164692" y="644261"/>
                </a:lnTo>
                <a:lnTo>
                  <a:pt x="167753" y="640181"/>
                </a:lnTo>
                <a:lnTo>
                  <a:pt x="170473" y="638027"/>
                </a:lnTo>
                <a:lnTo>
                  <a:pt x="174667" y="637461"/>
                </a:lnTo>
                <a:lnTo>
                  <a:pt x="177727" y="636100"/>
                </a:lnTo>
                <a:lnTo>
                  <a:pt x="180448" y="633947"/>
                </a:lnTo>
                <a:lnTo>
                  <a:pt x="181808" y="632473"/>
                </a:lnTo>
                <a:lnTo>
                  <a:pt x="184641" y="627939"/>
                </a:lnTo>
                <a:lnTo>
                  <a:pt x="185662" y="627259"/>
                </a:lnTo>
                <a:lnTo>
                  <a:pt x="187248" y="626693"/>
                </a:lnTo>
                <a:lnTo>
                  <a:pt x="195183" y="625559"/>
                </a:lnTo>
                <a:lnTo>
                  <a:pt x="198583" y="624879"/>
                </a:lnTo>
                <a:lnTo>
                  <a:pt x="200623" y="624086"/>
                </a:lnTo>
                <a:lnTo>
                  <a:pt x="205724" y="623406"/>
                </a:lnTo>
                <a:lnTo>
                  <a:pt x="208331" y="622612"/>
                </a:lnTo>
                <a:lnTo>
                  <a:pt x="210824" y="621252"/>
                </a:lnTo>
                <a:lnTo>
                  <a:pt x="215925" y="617512"/>
                </a:lnTo>
                <a:lnTo>
                  <a:pt x="232474" y="608897"/>
                </a:lnTo>
                <a:lnTo>
                  <a:pt x="234740" y="605837"/>
                </a:lnTo>
                <a:lnTo>
                  <a:pt x="234740" y="604590"/>
                </a:lnTo>
                <a:cubicBezTo>
                  <a:pt x="234740" y="604590"/>
                  <a:pt x="233040" y="602096"/>
                  <a:pt x="233040" y="602096"/>
                </a:cubicBezTo>
                <a:lnTo>
                  <a:pt x="231907" y="601076"/>
                </a:lnTo>
                <a:lnTo>
                  <a:pt x="230773" y="601076"/>
                </a:lnTo>
                <a:cubicBezTo>
                  <a:pt x="230773" y="601076"/>
                  <a:pt x="227373" y="604477"/>
                  <a:pt x="227373" y="604477"/>
                </a:cubicBezTo>
                <a:lnTo>
                  <a:pt x="226466" y="605043"/>
                </a:lnTo>
                <a:lnTo>
                  <a:pt x="224426" y="605043"/>
                </a:lnTo>
                <a:cubicBezTo>
                  <a:pt x="224426" y="605043"/>
                  <a:pt x="221706" y="605270"/>
                  <a:pt x="221706" y="605270"/>
                </a:cubicBezTo>
                <a:lnTo>
                  <a:pt x="219665" y="604817"/>
                </a:lnTo>
                <a:lnTo>
                  <a:pt x="217172" y="603570"/>
                </a:lnTo>
                <a:lnTo>
                  <a:pt x="215132" y="603003"/>
                </a:lnTo>
                <a:lnTo>
                  <a:pt x="211731" y="603683"/>
                </a:lnTo>
                <a:lnTo>
                  <a:pt x="206404" y="606630"/>
                </a:lnTo>
                <a:lnTo>
                  <a:pt x="205044" y="607990"/>
                </a:lnTo>
                <a:lnTo>
                  <a:pt x="204250" y="609464"/>
                </a:lnTo>
                <a:lnTo>
                  <a:pt x="202097" y="612298"/>
                </a:lnTo>
                <a:lnTo>
                  <a:pt x="200510" y="612524"/>
                </a:lnTo>
                <a:lnTo>
                  <a:pt x="198356" y="611618"/>
                </a:lnTo>
                <a:lnTo>
                  <a:pt x="195863" y="611844"/>
                </a:lnTo>
                <a:lnTo>
                  <a:pt x="193029" y="613204"/>
                </a:lnTo>
                <a:lnTo>
                  <a:pt x="185775" y="618305"/>
                </a:lnTo>
                <a:lnTo>
                  <a:pt x="181128" y="620232"/>
                </a:lnTo>
                <a:lnTo>
                  <a:pt x="179767" y="620232"/>
                </a:lnTo>
                <a:cubicBezTo>
                  <a:pt x="179767" y="620232"/>
                  <a:pt x="177727" y="618418"/>
                  <a:pt x="177727" y="618418"/>
                </a:cubicBezTo>
                <a:lnTo>
                  <a:pt x="174554" y="618985"/>
                </a:lnTo>
                <a:lnTo>
                  <a:pt x="173533" y="619438"/>
                </a:lnTo>
                <a:lnTo>
                  <a:pt x="172853" y="620232"/>
                </a:lnTo>
                <a:lnTo>
                  <a:pt x="172853" y="620572"/>
                </a:lnTo>
                <a:cubicBezTo>
                  <a:pt x="172853" y="620572"/>
                  <a:pt x="174780" y="620799"/>
                  <a:pt x="174780" y="620799"/>
                </a:cubicBezTo>
                <a:lnTo>
                  <a:pt x="176140" y="621592"/>
                </a:lnTo>
                <a:lnTo>
                  <a:pt x="176367" y="622159"/>
                </a:lnTo>
                <a:lnTo>
                  <a:pt x="175347" y="622612"/>
                </a:lnTo>
                <a:lnTo>
                  <a:pt x="173874" y="622612"/>
                </a:lnTo>
                <a:cubicBezTo>
                  <a:pt x="173874" y="622612"/>
                  <a:pt x="167413" y="622499"/>
                  <a:pt x="167413" y="622499"/>
                </a:cubicBezTo>
                <a:lnTo>
                  <a:pt x="165826" y="623292"/>
                </a:lnTo>
                <a:lnTo>
                  <a:pt x="163559" y="628053"/>
                </a:lnTo>
                <a:lnTo>
                  <a:pt x="162425" y="629526"/>
                </a:lnTo>
                <a:lnTo>
                  <a:pt x="160839" y="631000"/>
                </a:lnTo>
                <a:lnTo>
                  <a:pt x="158118" y="631793"/>
                </a:lnTo>
                <a:lnTo>
                  <a:pt x="154378" y="632020"/>
                </a:lnTo>
                <a:lnTo>
                  <a:pt x="149957" y="633493"/>
                </a:lnTo>
                <a:lnTo>
                  <a:pt x="144743" y="636100"/>
                </a:lnTo>
                <a:lnTo>
                  <a:pt x="140096" y="638027"/>
                </a:lnTo>
                <a:lnTo>
                  <a:pt x="140323" y="636894"/>
                </a:lnTo>
                <a:lnTo>
                  <a:pt x="143270" y="632700"/>
                </a:lnTo>
                <a:lnTo>
                  <a:pt x="144743" y="631113"/>
                </a:lnTo>
                <a:lnTo>
                  <a:pt x="146104" y="628053"/>
                </a:lnTo>
                <a:lnTo>
                  <a:pt x="145650" y="627259"/>
                </a:lnTo>
                <a:lnTo>
                  <a:pt x="142023" y="626126"/>
                </a:lnTo>
                <a:lnTo>
                  <a:pt x="140890" y="624992"/>
                </a:lnTo>
                <a:lnTo>
                  <a:pt x="139756" y="622952"/>
                </a:lnTo>
                <a:lnTo>
                  <a:pt x="138736" y="621819"/>
                </a:lnTo>
                <a:lnTo>
                  <a:pt x="135336" y="621365"/>
                </a:lnTo>
                <a:lnTo>
                  <a:pt x="134429" y="622045"/>
                </a:lnTo>
                <a:lnTo>
                  <a:pt x="133976" y="623292"/>
                </a:lnTo>
                <a:lnTo>
                  <a:pt x="133522" y="625672"/>
                </a:lnTo>
                <a:lnTo>
                  <a:pt x="133522" y="626693"/>
                </a:lnTo>
                <a:cubicBezTo>
                  <a:pt x="133522" y="626693"/>
                  <a:pt x="134316" y="629300"/>
                  <a:pt x="134316" y="629300"/>
                </a:cubicBezTo>
                <a:lnTo>
                  <a:pt x="133522" y="629640"/>
                </a:lnTo>
                <a:lnTo>
                  <a:pt x="126155" y="628960"/>
                </a:lnTo>
                <a:lnTo>
                  <a:pt x="120261" y="629640"/>
                </a:lnTo>
                <a:lnTo>
                  <a:pt x="119014" y="630320"/>
                </a:lnTo>
                <a:lnTo>
                  <a:pt x="118334" y="631226"/>
                </a:lnTo>
                <a:lnTo>
                  <a:pt x="117767" y="635194"/>
                </a:lnTo>
                <a:lnTo>
                  <a:pt x="116974" y="635760"/>
                </a:lnTo>
                <a:lnTo>
                  <a:pt x="112780" y="634627"/>
                </a:lnTo>
                <a:lnTo>
                  <a:pt x="110399" y="636440"/>
                </a:lnTo>
                <a:lnTo>
                  <a:pt x="108813" y="635647"/>
                </a:lnTo>
                <a:lnTo>
                  <a:pt x="104279" y="643355"/>
                </a:lnTo>
                <a:lnTo>
                  <a:pt x="105526" y="644488"/>
                </a:lnTo>
                <a:lnTo>
                  <a:pt x="107679" y="645735"/>
                </a:lnTo>
                <a:lnTo>
                  <a:pt x="109493" y="646415"/>
                </a:lnTo>
                <a:lnTo>
                  <a:pt x="111080" y="646415"/>
                </a:lnTo>
                <a:cubicBezTo>
                  <a:pt x="111080" y="646415"/>
                  <a:pt x="110739" y="647322"/>
                  <a:pt x="110739" y="647322"/>
                </a:cubicBezTo>
                <a:lnTo>
                  <a:pt x="108586" y="647662"/>
                </a:lnTo>
                <a:lnTo>
                  <a:pt x="104959" y="647662"/>
                </a:lnTo>
                <a:cubicBezTo>
                  <a:pt x="104959" y="647662"/>
                  <a:pt x="103939" y="648002"/>
                  <a:pt x="103939" y="648002"/>
                </a:cubicBezTo>
                <a:lnTo>
                  <a:pt x="103599" y="648682"/>
                </a:lnTo>
                <a:lnTo>
                  <a:pt x="104505" y="650495"/>
                </a:lnTo>
                <a:lnTo>
                  <a:pt x="104845" y="650835"/>
                </a:lnTo>
                <a:lnTo>
                  <a:pt x="109719" y="651742"/>
                </a:lnTo>
                <a:lnTo>
                  <a:pt x="113913" y="653669"/>
                </a:lnTo>
                <a:lnTo>
                  <a:pt x="114480" y="654122"/>
                </a:lnTo>
                <a:lnTo>
                  <a:pt x="118107" y="659336"/>
                </a:lnTo>
                <a:lnTo>
                  <a:pt x="117540" y="659676"/>
                </a:lnTo>
                <a:lnTo>
                  <a:pt x="115387" y="659223"/>
                </a:lnTo>
                <a:lnTo>
                  <a:pt x="105072" y="654009"/>
                </a:lnTo>
                <a:lnTo>
                  <a:pt x="99858" y="652082"/>
                </a:lnTo>
                <a:lnTo>
                  <a:pt x="92151" y="651515"/>
                </a:lnTo>
                <a:lnTo>
                  <a:pt x="87730" y="651855"/>
                </a:lnTo>
                <a:lnTo>
                  <a:pt x="80476" y="649475"/>
                </a:lnTo>
                <a:lnTo>
                  <a:pt x="76622" y="648909"/>
                </a:lnTo>
                <a:lnTo>
                  <a:pt x="64154" y="643921"/>
                </a:lnTo>
                <a:lnTo>
                  <a:pt x="58827" y="641654"/>
                </a:lnTo>
                <a:lnTo>
                  <a:pt x="55540" y="639047"/>
                </a:lnTo>
                <a:lnTo>
                  <a:pt x="47379" y="635194"/>
                </a:lnTo>
                <a:lnTo>
                  <a:pt x="37291" y="627486"/>
                </a:lnTo>
                <a:lnTo>
                  <a:pt x="20969" y="623292"/>
                </a:lnTo>
                <a:lnTo>
                  <a:pt x="12241" y="624086"/>
                </a:lnTo>
                <a:lnTo>
                  <a:pt x="2947" y="622839"/>
                </a:lnTo>
                <a:lnTo>
                  <a:pt x="0" y="622272"/>
                </a:lnTo>
                <a:lnTo>
                  <a:pt x="0" y="958231"/>
                </a:lnTo>
                <a:lnTo>
                  <a:pt x="4874" y="959591"/>
                </a:lnTo>
                <a:lnTo>
                  <a:pt x="9748" y="960951"/>
                </a:lnTo>
                <a:lnTo>
                  <a:pt x="11221" y="958231"/>
                </a:lnTo>
                <a:lnTo>
                  <a:pt x="16435" y="960271"/>
                </a:lnTo>
                <a:lnTo>
                  <a:pt x="20969" y="962085"/>
                </a:lnTo>
                <a:lnTo>
                  <a:pt x="23916" y="959818"/>
                </a:lnTo>
                <a:lnTo>
                  <a:pt x="27090" y="957324"/>
                </a:lnTo>
                <a:lnTo>
                  <a:pt x="31397" y="957098"/>
                </a:lnTo>
                <a:lnTo>
                  <a:pt x="36158" y="956871"/>
                </a:lnTo>
                <a:lnTo>
                  <a:pt x="39331" y="956871"/>
                </a:lnTo>
                <a:cubicBezTo>
                  <a:pt x="39331" y="956871"/>
                  <a:pt x="39331" y="958911"/>
                  <a:pt x="39331" y="958911"/>
                </a:cubicBezTo>
                <a:lnTo>
                  <a:pt x="38198" y="962425"/>
                </a:lnTo>
                <a:lnTo>
                  <a:pt x="37178" y="965372"/>
                </a:lnTo>
                <a:lnTo>
                  <a:pt x="40125" y="968319"/>
                </a:lnTo>
                <a:lnTo>
                  <a:pt x="43752" y="969906"/>
                </a:lnTo>
                <a:lnTo>
                  <a:pt x="47039" y="971379"/>
                </a:lnTo>
                <a:lnTo>
                  <a:pt x="48512" y="975460"/>
                </a:lnTo>
                <a:lnTo>
                  <a:pt x="52139" y="978520"/>
                </a:lnTo>
                <a:lnTo>
                  <a:pt x="54973" y="980900"/>
                </a:lnTo>
                <a:lnTo>
                  <a:pt x="57693" y="983167"/>
                </a:lnTo>
                <a:lnTo>
                  <a:pt x="61547" y="986454"/>
                </a:lnTo>
                <a:lnTo>
                  <a:pt x="64267" y="988721"/>
                </a:lnTo>
                <a:lnTo>
                  <a:pt x="67781" y="991781"/>
                </a:lnTo>
                <a:lnTo>
                  <a:pt x="69935" y="993595"/>
                </a:lnTo>
                <a:lnTo>
                  <a:pt x="70955" y="997109"/>
                </a:lnTo>
                <a:lnTo>
                  <a:pt x="72202" y="1001303"/>
                </a:lnTo>
                <a:lnTo>
                  <a:pt x="71408" y="1003796"/>
                </a:lnTo>
                <a:lnTo>
                  <a:pt x="73108" y="1004250"/>
                </a:lnTo>
                <a:lnTo>
                  <a:pt x="76396" y="1001529"/>
                </a:lnTo>
                <a:lnTo>
                  <a:pt x="79456" y="999829"/>
                </a:lnTo>
                <a:lnTo>
                  <a:pt x="83310" y="997676"/>
                </a:lnTo>
                <a:lnTo>
                  <a:pt x="85917" y="996202"/>
                </a:lnTo>
                <a:lnTo>
                  <a:pt x="90677" y="996202"/>
                </a:lnTo>
                <a:cubicBezTo>
                  <a:pt x="90677" y="996202"/>
                  <a:pt x="92944" y="992008"/>
                  <a:pt x="92944" y="992008"/>
                </a:cubicBezTo>
                <a:lnTo>
                  <a:pt x="92944" y="986114"/>
                </a:lnTo>
                <a:cubicBezTo>
                  <a:pt x="92944" y="986114"/>
                  <a:pt x="95324" y="986114"/>
                  <a:pt x="95324" y="986114"/>
                </a:cubicBezTo>
                <a:lnTo>
                  <a:pt x="96798" y="985321"/>
                </a:lnTo>
                <a:lnTo>
                  <a:pt x="97478" y="983621"/>
                </a:lnTo>
                <a:lnTo>
                  <a:pt x="96004" y="981240"/>
                </a:lnTo>
                <a:lnTo>
                  <a:pt x="100652" y="980107"/>
                </a:lnTo>
                <a:lnTo>
                  <a:pt x="103939" y="979313"/>
                </a:lnTo>
                <a:lnTo>
                  <a:pt x="108699" y="977160"/>
                </a:lnTo>
                <a:lnTo>
                  <a:pt x="113346" y="975006"/>
                </a:lnTo>
                <a:lnTo>
                  <a:pt x="115613" y="976593"/>
                </a:lnTo>
                <a:lnTo>
                  <a:pt x="117767" y="978180"/>
                </a:lnTo>
                <a:lnTo>
                  <a:pt x="122074" y="982034"/>
                </a:lnTo>
                <a:lnTo>
                  <a:pt x="122414" y="982940"/>
                </a:lnTo>
                <a:lnTo>
                  <a:pt x="122074" y="984754"/>
                </a:lnTo>
                <a:lnTo>
                  <a:pt x="121621" y="986568"/>
                </a:lnTo>
                <a:lnTo>
                  <a:pt x="124228" y="991555"/>
                </a:lnTo>
                <a:lnTo>
                  <a:pt x="125021" y="992122"/>
                </a:lnTo>
                <a:lnTo>
                  <a:pt x="127175" y="992802"/>
                </a:lnTo>
                <a:lnTo>
                  <a:pt x="129782" y="994502"/>
                </a:lnTo>
                <a:lnTo>
                  <a:pt x="130915" y="995975"/>
                </a:lnTo>
                <a:lnTo>
                  <a:pt x="134656" y="998242"/>
                </a:lnTo>
                <a:lnTo>
                  <a:pt x="135336" y="999149"/>
                </a:lnTo>
                <a:lnTo>
                  <a:pt x="135676" y="1000623"/>
                </a:lnTo>
                <a:lnTo>
                  <a:pt x="136242" y="1001983"/>
                </a:lnTo>
                <a:lnTo>
                  <a:pt x="136923" y="1002889"/>
                </a:lnTo>
                <a:lnTo>
                  <a:pt x="137603" y="1004250"/>
                </a:lnTo>
                <a:lnTo>
                  <a:pt x="139189" y="1005837"/>
                </a:lnTo>
                <a:lnTo>
                  <a:pt x="142250" y="1007650"/>
                </a:lnTo>
                <a:lnTo>
                  <a:pt x="144403" y="1008897"/>
                </a:lnTo>
                <a:lnTo>
                  <a:pt x="147350" y="1010597"/>
                </a:lnTo>
                <a:lnTo>
                  <a:pt x="150411" y="1014111"/>
                </a:lnTo>
                <a:lnTo>
                  <a:pt x="153018" y="1017171"/>
                </a:lnTo>
                <a:lnTo>
                  <a:pt x="155965" y="1020118"/>
                </a:lnTo>
                <a:lnTo>
                  <a:pt x="155511" y="1022498"/>
                </a:lnTo>
                <a:lnTo>
                  <a:pt x="158572" y="1026126"/>
                </a:lnTo>
                <a:lnTo>
                  <a:pt x="161745" y="1030773"/>
                </a:lnTo>
                <a:lnTo>
                  <a:pt x="164126" y="1034853"/>
                </a:lnTo>
                <a:lnTo>
                  <a:pt x="165826" y="1037120"/>
                </a:lnTo>
                <a:lnTo>
                  <a:pt x="167866" y="1040407"/>
                </a:lnTo>
                <a:lnTo>
                  <a:pt x="170360" y="1044488"/>
                </a:lnTo>
                <a:lnTo>
                  <a:pt x="173193" y="1049135"/>
                </a:lnTo>
                <a:lnTo>
                  <a:pt x="175460" y="1052082"/>
                </a:lnTo>
                <a:lnTo>
                  <a:pt x="178294" y="1056162"/>
                </a:lnTo>
                <a:lnTo>
                  <a:pt x="179767" y="1058656"/>
                </a:lnTo>
                <a:lnTo>
                  <a:pt x="178747" y="1060356"/>
                </a:lnTo>
                <a:lnTo>
                  <a:pt x="177501" y="1062396"/>
                </a:lnTo>
                <a:lnTo>
                  <a:pt x="181241" y="1063417"/>
                </a:lnTo>
                <a:lnTo>
                  <a:pt x="183848" y="1064097"/>
                </a:lnTo>
                <a:lnTo>
                  <a:pt x="183168" y="1066364"/>
                </a:lnTo>
                <a:lnTo>
                  <a:pt x="182374" y="1069424"/>
                </a:lnTo>
                <a:lnTo>
                  <a:pt x="185321" y="1070671"/>
                </a:lnTo>
                <a:lnTo>
                  <a:pt x="187248" y="1071464"/>
                </a:lnTo>
                <a:lnTo>
                  <a:pt x="186795" y="1073051"/>
                </a:lnTo>
                <a:lnTo>
                  <a:pt x="187928" y="1074864"/>
                </a:lnTo>
                <a:lnTo>
                  <a:pt x="188155" y="1077812"/>
                </a:lnTo>
                <a:lnTo>
                  <a:pt x="191669" y="1077585"/>
                </a:lnTo>
                <a:lnTo>
                  <a:pt x="193256" y="1077585"/>
                </a:lnTo>
                <a:cubicBezTo>
                  <a:pt x="193256" y="1077585"/>
                  <a:pt x="195409" y="1078832"/>
                  <a:pt x="195409" y="1078832"/>
                </a:cubicBezTo>
                <a:lnTo>
                  <a:pt x="198243" y="1080532"/>
                </a:lnTo>
                <a:lnTo>
                  <a:pt x="201077" y="1082119"/>
                </a:lnTo>
                <a:lnTo>
                  <a:pt x="203457" y="1083479"/>
                </a:lnTo>
                <a:lnTo>
                  <a:pt x="206631" y="1084272"/>
                </a:lnTo>
                <a:lnTo>
                  <a:pt x="210484" y="1085406"/>
                </a:lnTo>
                <a:lnTo>
                  <a:pt x="212411" y="1087786"/>
                </a:lnTo>
                <a:lnTo>
                  <a:pt x="215925" y="1088806"/>
                </a:lnTo>
                <a:lnTo>
                  <a:pt x="217285" y="1092206"/>
                </a:lnTo>
                <a:lnTo>
                  <a:pt x="221366" y="1093453"/>
                </a:lnTo>
                <a:lnTo>
                  <a:pt x="223746" y="1092660"/>
                </a:lnTo>
                <a:lnTo>
                  <a:pt x="224653" y="1094020"/>
                </a:lnTo>
                <a:lnTo>
                  <a:pt x="225333" y="1095607"/>
                </a:lnTo>
                <a:lnTo>
                  <a:pt x="225559" y="1097647"/>
                </a:lnTo>
                <a:lnTo>
                  <a:pt x="225333" y="1099574"/>
                </a:lnTo>
                <a:lnTo>
                  <a:pt x="225333" y="1099801"/>
                </a:lnTo>
                <a:cubicBezTo>
                  <a:pt x="225333" y="1099801"/>
                  <a:pt x="224653" y="1101841"/>
                  <a:pt x="224653" y="1101841"/>
                </a:cubicBezTo>
                <a:lnTo>
                  <a:pt x="224199" y="1103768"/>
                </a:lnTo>
                <a:lnTo>
                  <a:pt x="223973" y="1105581"/>
                </a:lnTo>
                <a:lnTo>
                  <a:pt x="223973" y="1107508"/>
                </a:lnTo>
                <a:cubicBezTo>
                  <a:pt x="223973" y="1107508"/>
                  <a:pt x="224313" y="1109662"/>
                  <a:pt x="224313" y="1109662"/>
                </a:cubicBezTo>
                <a:lnTo>
                  <a:pt x="224993" y="1112496"/>
                </a:lnTo>
                <a:lnTo>
                  <a:pt x="226240" y="1116009"/>
                </a:lnTo>
                <a:lnTo>
                  <a:pt x="226013" y="1118956"/>
                </a:lnTo>
                <a:lnTo>
                  <a:pt x="224766" y="1121110"/>
                </a:lnTo>
                <a:lnTo>
                  <a:pt x="224086" y="1123830"/>
                </a:lnTo>
                <a:lnTo>
                  <a:pt x="224993" y="1125417"/>
                </a:lnTo>
                <a:lnTo>
                  <a:pt x="226240" y="1123717"/>
                </a:lnTo>
                <a:lnTo>
                  <a:pt x="228506" y="1119410"/>
                </a:lnTo>
                <a:lnTo>
                  <a:pt x="229300" y="1117256"/>
                </a:lnTo>
                <a:lnTo>
                  <a:pt x="229753" y="1114196"/>
                </a:lnTo>
                <a:lnTo>
                  <a:pt x="229753" y="1110682"/>
                </a:lnTo>
                <a:cubicBezTo>
                  <a:pt x="229753" y="1110682"/>
                  <a:pt x="230207" y="1109889"/>
                  <a:pt x="230207" y="1109889"/>
                </a:cubicBezTo>
                <a:lnTo>
                  <a:pt x="230773" y="1111815"/>
                </a:lnTo>
                <a:lnTo>
                  <a:pt x="231453" y="1113062"/>
                </a:lnTo>
                <a:lnTo>
                  <a:pt x="232134" y="1113629"/>
                </a:lnTo>
                <a:lnTo>
                  <a:pt x="232814" y="1113629"/>
                </a:lnTo>
                <a:cubicBezTo>
                  <a:pt x="232814" y="1113629"/>
                  <a:pt x="233607" y="1113176"/>
                  <a:pt x="233607" y="1113176"/>
                </a:cubicBezTo>
                <a:lnTo>
                  <a:pt x="235081" y="1112836"/>
                </a:lnTo>
                <a:lnTo>
                  <a:pt x="230547" y="1118390"/>
                </a:lnTo>
                <a:lnTo>
                  <a:pt x="228280" y="1121903"/>
                </a:lnTo>
                <a:lnTo>
                  <a:pt x="227033" y="1124510"/>
                </a:lnTo>
                <a:lnTo>
                  <a:pt x="223746" y="1130404"/>
                </a:lnTo>
                <a:lnTo>
                  <a:pt x="223066" y="1132331"/>
                </a:lnTo>
                <a:lnTo>
                  <a:pt x="221479" y="1135165"/>
                </a:lnTo>
                <a:lnTo>
                  <a:pt x="219665" y="1136072"/>
                </a:lnTo>
                <a:lnTo>
                  <a:pt x="218759" y="1137432"/>
                </a:lnTo>
                <a:lnTo>
                  <a:pt x="218305" y="1138452"/>
                </a:lnTo>
                <a:lnTo>
                  <a:pt x="217965" y="1140946"/>
                </a:lnTo>
                <a:lnTo>
                  <a:pt x="217965" y="1142759"/>
                </a:lnTo>
                <a:cubicBezTo>
                  <a:pt x="217965" y="1142759"/>
                  <a:pt x="217058" y="1144573"/>
                  <a:pt x="217058" y="1144573"/>
                </a:cubicBezTo>
                <a:lnTo>
                  <a:pt x="217739" y="1146726"/>
                </a:lnTo>
                <a:lnTo>
                  <a:pt x="219892" y="1149220"/>
                </a:lnTo>
                <a:lnTo>
                  <a:pt x="224086" y="1151940"/>
                </a:lnTo>
                <a:lnTo>
                  <a:pt x="227940" y="1150580"/>
                </a:lnTo>
                <a:lnTo>
                  <a:pt x="230093" y="1150240"/>
                </a:lnTo>
                <a:lnTo>
                  <a:pt x="233607" y="1150467"/>
                </a:lnTo>
                <a:lnTo>
                  <a:pt x="230207" y="1152394"/>
                </a:lnTo>
                <a:lnTo>
                  <a:pt x="224993" y="1153414"/>
                </a:lnTo>
                <a:lnTo>
                  <a:pt x="224539" y="1154207"/>
                </a:lnTo>
                <a:lnTo>
                  <a:pt x="224086" y="1158174"/>
                </a:lnTo>
                <a:lnTo>
                  <a:pt x="221026" y="1161461"/>
                </a:lnTo>
                <a:lnTo>
                  <a:pt x="218985" y="1165768"/>
                </a:lnTo>
                <a:lnTo>
                  <a:pt x="220459" y="1167922"/>
                </a:lnTo>
                <a:lnTo>
                  <a:pt x="224313" y="1170302"/>
                </a:lnTo>
                <a:lnTo>
                  <a:pt x="227600" y="1170982"/>
                </a:lnTo>
                <a:lnTo>
                  <a:pt x="229413" y="1175176"/>
                </a:lnTo>
                <a:lnTo>
                  <a:pt x="232134" y="1177556"/>
                </a:lnTo>
                <a:lnTo>
                  <a:pt x="234627" y="1180050"/>
                </a:lnTo>
                <a:lnTo>
                  <a:pt x="236667" y="1177216"/>
                </a:lnTo>
                <a:lnTo>
                  <a:pt x="240295" y="1175856"/>
                </a:lnTo>
                <a:lnTo>
                  <a:pt x="240861" y="1175063"/>
                </a:lnTo>
                <a:lnTo>
                  <a:pt x="241201" y="1173249"/>
                </a:lnTo>
                <a:lnTo>
                  <a:pt x="241428" y="1170302"/>
                </a:lnTo>
                <a:lnTo>
                  <a:pt x="241881" y="1168375"/>
                </a:lnTo>
                <a:lnTo>
                  <a:pt x="244942" y="1164295"/>
                </a:lnTo>
                <a:lnTo>
                  <a:pt x="245848" y="1163728"/>
                </a:lnTo>
                <a:lnTo>
                  <a:pt x="246982" y="1162368"/>
                </a:lnTo>
                <a:lnTo>
                  <a:pt x="247322" y="1162368"/>
                </a:lnTo>
                <a:cubicBezTo>
                  <a:pt x="247322" y="1162368"/>
                  <a:pt x="247662" y="1162935"/>
                  <a:pt x="247662" y="1162935"/>
                </a:cubicBezTo>
                <a:lnTo>
                  <a:pt x="248455" y="1162708"/>
                </a:lnTo>
                <a:lnTo>
                  <a:pt x="252196" y="1159988"/>
                </a:lnTo>
                <a:lnTo>
                  <a:pt x="253329" y="1159988"/>
                </a:lnTo>
                <a:cubicBezTo>
                  <a:pt x="253329" y="1159988"/>
                  <a:pt x="255710" y="1161801"/>
                  <a:pt x="255710" y="1161801"/>
                </a:cubicBezTo>
                <a:lnTo>
                  <a:pt x="255143" y="1162141"/>
                </a:lnTo>
                <a:lnTo>
                  <a:pt x="253216" y="1162595"/>
                </a:lnTo>
                <a:lnTo>
                  <a:pt x="251969" y="1163275"/>
                </a:lnTo>
                <a:lnTo>
                  <a:pt x="251289" y="1164182"/>
                </a:lnTo>
                <a:lnTo>
                  <a:pt x="250949" y="1165202"/>
                </a:lnTo>
                <a:lnTo>
                  <a:pt x="250949" y="1166335"/>
                </a:lnTo>
                <a:cubicBezTo>
                  <a:pt x="250949" y="1166335"/>
                  <a:pt x="251176" y="1167809"/>
                  <a:pt x="251176" y="1167809"/>
                </a:cubicBezTo>
                <a:lnTo>
                  <a:pt x="252763" y="1170982"/>
                </a:lnTo>
                <a:lnTo>
                  <a:pt x="254349" y="1172456"/>
                </a:lnTo>
                <a:lnTo>
                  <a:pt x="256163" y="1173363"/>
                </a:lnTo>
                <a:lnTo>
                  <a:pt x="257070" y="1173363"/>
                </a:lnTo>
                <a:cubicBezTo>
                  <a:pt x="257070" y="1173363"/>
                  <a:pt x="259110" y="1172909"/>
                  <a:pt x="259110" y="1172909"/>
                </a:cubicBezTo>
                <a:lnTo>
                  <a:pt x="262397" y="1173136"/>
                </a:lnTo>
                <a:lnTo>
                  <a:pt x="264324" y="1174269"/>
                </a:lnTo>
                <a:lnTo>
                  <a:pt x="267724" y="1177783"/>
                </a:lnTo>
                <a:lnTo>
                  <a:pt x="268178" y="1179483"/>
                </a:lnTo>
                <a:lnTo>
                  <a:pt x="265117" y="1176650"/>
                </a:lnTo>
                <a:lnTo>
                  <a:pt x="263984" y="1175176"/>
                </a:lnTo>
                <a:lnTo>
                  <a:pt x="260697" y="1173929"/>
                </a:lnTo>
                <a:lnTo>
                  <a:pt x="259337" y="1173929"/>
                </a:lnTo>
                <a:cubicBezTo>
                  <a:pt x="259337" y="1173929"/>
                  <a:pt x="256843" y="1175403"/>
                  <a:pt x="256843" y="1175403"/>
                </a:cubicBezTo>
                <a:lnTo>
                  <a:pt x="255596" y="1175063"/>
                </a:lnTo>
                <a:lnTo>
                  <a:pt x="249589" y="1171209"/>
                </a:lnTo>
                <a:lnTo>
                  <a:pt x="248115" y="1170869"/>
                </a:lnTo>
                <a:lnTo>
                  <a:pt x="249249" y="1167695"/>
                </a:lnTo>
                <a:lnTo>
                  <a:pt x="249249" y="1166562"/>
                </a:lnTo>
                <a:cubicBezTo>
                  <a:pt x="249249" y="1166562"/>
                  <a:pt x="247549" y="1166222"/>
                  <a:pt x="247549" y="1166222"/>
                </a:cubicBezTo>
                <a:lnTo>
                  <a:pt x="245735" y="1166902"/>
                </a:lnTo>
                <a:lnTo>
                  <a:pt x="243808" y="1168489"/>
                </a:lnTo>
                <a:lnTo>
                  <a:pt x="242675" y="1171662"/>
                </a:lnTo>
                <a:lnTo>
                  <a:pt x="243582" y="1174383"/>
                </a:lnTo>
                <a:lnTo>
                  <a:pt x="244602" y="1176650"/>
                </a:lnTo>
                <a:lnTo>
                  <a:pt x="248909" y="1177783"/>
                </a:lnTo>
                <a:lnTo>
                  <a:pt x="253329" y="1180277"/>
                </a:lnTo>
                <a:lnTo>
                  <a:pt x="255936" y="1183337"/>
                </a:lnTo>
                <a:lnTo>
                  <a:pt x="257410" y="1191158"/>
                </a:lnTo>
                <a:lnTo>
                  <a:pt x="259223" y="1192631"/>
                </a:lnTo>
                <a:lnTo>
                  <a:pt x="264551" y="1190251"/>
                </a:lnTo>
                <a:lnTo>
                  <a:pt x="265684" y="1190251"/>
                </a:lnTo>
                <a:cubicBezTo>
                  <a:pt x="265684" y="1190251"/>
                  <a:pt x="264551" y="1191725"/>
                  <a:pt x="264551" y="1191725"/>
                </a:cubicBezTo>
                <a:lnTo>
                  <a:pt x="264097" y="1193312"/>
                </a:lnTo>
                <a:lnTo>
                  <a:pt x="262737" y="1198752"/>
                </a:lnTo>
                <a:lnTo>
                  <a:pt x="261150" y="1204306"/>
                </a:lnTo>
                <a:lnTo>
                  <a:pt x="261150" y="1206460"/>
                </a:lnTo>
                <a:cubicBezTo>
                  <a:pt x="261150" y="1206460"/>
                  <a:pt x="261830" y="1206346"/>
                  <a:pt x="261830" y="1206346"/>
                </a:cubicBezTo>
                <a:lnTo>
                  <a:pt x="262964" y="1205213"/>
                </a:lnTo>
                <a:lnTo>
                  <a:pt x="265911" y="1201586"/>
                </a:lnTo>
                <a:lnTo>
                  <a:pt x="267838" y="1201019"/>
                </a:lnTo>
                <a:lnTo>
                  <a:pt x="267838" y="1201019"/>
                </a:lnTo>
                <a:cubicBezTo>
                  <a:pt x="267838" y="1201019"/>
                  <a:pt x="266138" y="1202833"/>
                  <a:pt x="266138" y="1202833"/>
                </a:cubicBezTo>
                <a:lnTo>
                  <a:pt x="265571" y="1203966"/>
                </a:lnTo>
                <a:lnTo>
                  <a:pt x="265344" y="1204760"/>
                </a:lnTo>
                <a:lnTo>
                  <a:pt x="266024" y="1207253"/>
                </a:lnTo>
                <a:lnTo>
                  <a:pt x="265797" y="1207933"/>
                </a:lnTo>
                <a:lnTo>
                  <a:pt x="259223" y="1212580"/>
                </a:lnTo>
                <a:lnTo>
                  <a:pt x="262624" y="1217341"/>
                </a:lnTo>
                <a:lnTo>
                  <a:pt x="264437" y="1223462"/>
                </a:lnTo>
                <a:lnTo>
                  <a:pt x="266591" y="1218701"/>
                </a:lnTo>
                <a:lnTo>
                  <a:pt x="268518" y="1212807"/>
                </a:lnTo>
                <a:lnTo>
                  <a:pt x="269878" y="1209860"/>
                </a:lnTo>
                <a:lnTo>
                  <a:pt x="270785" y="1208727"/>
                </a:lnTo>
                <a:lnTo>
                  <a:pt x="272372" y="1207820"/>
                </a:lnTo>
                <a:lnTo>
                  <a:pt x="275545" y="1207140"/>
                </a:lnTo>
                <a:lnTo>
                  <a:pt x="276339" y="1206686"/>
                </a:lnTo>
                <a:lnTo>
                  <a:pt x="284726" y="1198639"/>
                </a:lnTo>
                <a:lnTo>
                  <a:pt x="285520" y="1198072"/>
                </a:lnTo>
                <a:lnTo>
                  <a:pt x="286200" y="1197165"/>
                </a:lnTo>
                <a:lnTo>
                  <a:pt x="286653" y="1196032"/>
                </a:lnTo>
                <a:lnTo>
                  <a:pt x="286653" y="1195012"/>
                </a:lnTo>
                <a:cubicBezTo>
                  <a:pt x="286653" y="1195012"/>
                  <a:pt x="286540" y="1192405"/>
                  <a:pt x="286540" y="1192405"/>
                </a:cubicBezTo>
                <a:lnTo>
                  <a:pt x="286767" y="1192405"/>
                </a:lnTo>
                <a:cubicBezTo>
                  <a:pt x="286767" y="1192405"/>
                  <a:pt x="287673" y="1194105"/>
                  <a:pt x="287673" y="1194105"/>
                </a:cubicBezTo>
                <a:lnTo>
                  <a:pt x="288013" y="1195125"/>
                </a:lnTo>
                <a:lnTo>
                  <a:pt x="288013" y="1196032"/>
                </a:lnTo>
                <a:cubicBezTo>
                  <a:pt x="288013" y="1196032"/>
                  <a:pt x="287107" y="1197959"/>
                  <a:pt x="287107" y="1197959"/>
                </a:cubicBezTo>
                <a:lnTo>
                  <a:pt x="283139" y="1201472"/>
                </a:lnTo>
                <a:lnTo>
                  <a:pt x="282686" y="1202606"/>
                </a:lnTo>
                <a:lnTo>
                  <a:pt x="283026" y="1203853"/>
                </a:lnTo>
                <a:lnTo>
                  <a:pt x="283706" y="1205666"/>
                </a:lnTo>
                <a:lnTo>
                  <a:pt x="284386" y="1206346"/>
                </a:lnTo>
                <a:lnTo>
                  <a:pt x="288240" y="1208160"/>
                </a:lnTo>
                <a:lnTo>
                  <a:pt x="289033" y="1209407"/>
                </a:lnTo>
                <a:lnTo>
                  <a:pt x="289033" y="1210540"/>
                </a:lnTo>
                <a:cubicBezTo>
                  <a:pt x="289033" y="1210540"/>
                  <a:pt x="292094" y="1213827"/>
                  <a:pt x="292094" y="1213827"/>
                </a:cubicBezTo>
                <a:lnTo>
                  <a:pt x="292887" y="1215301"/>
                </a:lnTo>
                <a:lnTo>
                  <a:pt x="292434" y="1215301"/>
                </a:lnTo>
                <a:cubicBezTo>
                  <a:pt x="292434" y="1215301"/>
                  <a:pt x="290620" y="1213374"/>
                  <a:pt x="290620" y="1213374"/>
                </a:cubicBezTo>
                <a:lnTo>
                  <a:pt x="289147" y="1211560"/>
                </a:lnTo>
                <a:lnTo>
                  <a:pt x="287900" y="1209633"/>
                </a:lnTo>
                <a:lnTo>
                  <a:pt x="286880" y="1208613"/>
                </a:lnTo>
                <a:lnTo>
                  <a:pt x="283480" y="1207933"/>
                </a:lnTo>
                <a:lnTo>
                  <a:pt x="282119" y="1205553"/>
                </a:lnTo>
                <a:lnTo>
                  <a:pt x="278152" y="1206686"/>
                </a:lnTo>
                <a:lnTo>
                  <a:pt x="275885" y="1208387"/>
                </a:lnTo>
                <a:lnTo>
                  <a:pt x="273392" y="1209747"/>
                </a:lnTo>
                <a:lnTo>
                  <a:pt x="270898" y="1211560"/>
                </a:lnTo>
                <a:lnTo>
                  <a:pt x="269878" y="1214621"/>
                </a:lnTo>
                <a:lnTo>
                  <a:pt x="269538" y="1217454"/>
                </a:lnTo>
                <a:lnTo>
                  <a:pt x="272258" y="1217454"/>
                </a:lnTo>
                <a:cubicBezTo>
                  <a:pt x="272258" y="1217454"/>
                  <a:pt x="270218" y="1220741"/>
                  <a:pt x="270218" y="1220741"/>
                </a:cubicBezTo>
                <a:lnTo>
                  <a:pt x="269538" y="1222442"/>
                </a:lnTo>
                <a:lnTo>
                  <a:pt x="269538" y="1223802"/>
                </a:lnTo>
                <a:cubicBezTo>
                  <a:pt x="269538" y="1223802"/>
                  <a:pt x="269765" y="1226749"/>
                  <a:pt x="269765" y="1226749"/>
                </a:cubicBezTo>
                <a:lnTo>
                  <a:pt x="270445" y="1228789"/>
                </a:lnTo>
                <a:lnTo>
                  <a:pt x="271918" y="1230603"/>
                </a:lnTo>
                <a:lnTo>
                  <a:pt x="272258" y="1231736"/>
                </a:lnTo>
                <a:lnTo>
                  <a:pt x="272598" y="1232189"/>
                </a:lnTo>
                <a:lnTo>
                  <a:pt x="273505" y="1232529"/>
                </a:lnTo>
                <a:lnTo>
                  <a:pt x="273958" y="1232529"/>
                </a:lnTo>
                <a:cubicBezTo>
                  <a:pt x="273958" y="1232529"/>
                  <a:pt x="274639" y="1231509"/>
                  <a:pt x="274639" y="1231509"/>
                </a:cubicBezTo>
                <a:lnTo>
                  <a:pt x="275319" y="1230036"/>
                </a:lnTo>
                <a:lnTo>
                  <a:pt x="278039" y="1226635"/>
                </a:lnTo>
                <a:lnTo>
                  <a:pt x="280192" y="1225842"/>
                </a:lnTo>
                <a:lnTo>
                  <a:pt x="286427" y="1225615"/>
                </a:lnTo>
                <a:lnTo>
                  <a:pt x="293454" y="1225955"/>
                </a:lnTo>
                <a:lnTo>
                  <a:pt x="292547" y="1226295"/>
                </a:lnTo>
                <a:lnTo>
                  <a:pt x="287787" y="1226975"/>
                </a:lnTo>
                <a:lnTo>
                  <a:pt x="281439" y="1227429"/>
                </a:lnTo>
                <a:lnTo>
                  <a:pt x="280079" y="1227769"/>
                </a:lnTo>
                <a:lnTo>
                  <a:pt x="278606" y="1228789"/>
                </a:lnTo>
                <a:lnTo>
                  <a:pt x="274298" y="1234116"/>
                </a:lnTo>
                <a:lnTo>
                  <a:pt x="273165" y="1236610"/>
                </a:lnTo>
                <a:lnTo>
                  <a:pt x="272598" y="1238763"/>
                </a:lnTo>
                <a:lnTo>
                  <a:pt x="272598" y="1242164"/>
                </a:lnTo>
                <a:cubicBezTo>
                  <a:pt x="272598" y="1242164"/>
                  <a:pt x="275092" y="1243977"/>
                  <a:pt x="275092" y="1243977"/>
                </a:cubicBezTo>
                <a:lnTo>
                  <a:pt x="278152" y="1246811"/>
                </a:lnTo>
                <a:lnTo>
                  <a:pt x="279852" y="1248058"/>
                </a:lnTo>
                <a:lnTo>
                  <a:pt x="281666" y="1248965"/>
                </a:lnTo>
                <a:lnTo>
                  <a:pt x="285973" y="1250325"/>
                </a:lnTo>
                <a:lnTo>
                  <a:pt x="286880" y="1250325"/>
                </a:lnTo>
                <a:cubicBezTo>
                  <a:pt x="286880" y="1250325"/>
                  <a:pt x="288013" y="1249531"/>
                  <a:pt x="288013" y="1249531"/>
                </a:cubicBezTo>
                <a:lnTo>
                  <a:pt x="294701" y="1248965"/>
                </a:lnTo>
                <a:lnTo>
                  <a:pt x="296061" y="1247491"/>
                </a:lnTo>
                <a:lnTo>
                  <a:pt x="296968" y="1244884"/>
                </a:lnTo>
                <a:lnTo>
                  <a:pt x="297648" y="1247718"/>
                </a:lnTo>
                <a:lnTo>
                  <a:pt x="296854" y="1250438"/>
                </a:lnTo>
                <a:lnTo>
                  <a:pt x="297534" y="1251118"/>
                </a:lnTo>
                <a:lnTo>
                  <a:pt x="299008" y="1250892"/>
                </a:lnTo>
                <a:lnTo>
                  <a:pt x="299915" y="1251232"/>
                </a:lnTo>
                <a:lnTo>
                  <a:pt x="299461" y="1252138"/>
                </a:lnTo>
                <a:lnTo>
                  <a:pt x="297874" y="1253272"/>
                </a:lnTo>
                <a:lnTo>
                  <a:pt x="296968" y="1254519"/>
                </a:lnTo>
                <a:lnTo>
                  <a:pt x="296968" y="1255879"/>
                </a:lnTo>
                <a:cubicBezTo>
                  <a:pt x="296968" y="1255879"/>
                  <a:pt x="297421" y="1256106"/>
                  <a:pt x="297421" y="1256106"/>
                </a:cubicBezTo>
                <a:lnTo>
                  <a:pt x="299915" y="1256106"/>
                </a:lnTo>
                <a:cubicBezTo>
                  <a:pt x="299915" y="1256106"/>
                  <a:pt x="307849" y="1254972"/>
                  <a:pt x="307849" y="1254972"/>
                </a:cubicBezTo>
                <a:lnTo>
                  <a:pt x="309436" y="1255199"/>
                </a:lnTo>
                <a:lnTo>
                  <a:pt x="309436" y="1255765"/>
                </a:lnTo>
                <a:cubicBezTo>
                  <a:pt x="309436" y="1255765"/>
                  <a:pt x="306149" y="1256332"/>
                  <a:pt x="306149" y="1256332"/>
                </a:cubicBezTo>
                <a:lnTo>
                  <a:pt x="302635" y="1257466"/>
                </a:lnTo>
                <a:lnTo>
                  <a:pt x="299008" y="1257919"/>
                </a:lnTo>
                <a:lnTo>
                  <a:pt x="298328" y="1258486"/>
                </a:lnTo>
                <a:lnTo>
                  <a:pt x="298328" y="1259619"/>
                </a:lnTo>
                <a:cubicBezTo>
                  <a:pt x="298328" y="1259619"/>
                  <a:pt x="299235" y="1260186"/>
                  <a:pt x="299235" y="1260186"/>
                </a:cubicBezTo>
                <a:lnTo>
                  <a:pt x="302635" y="1260413"/>
                </a:lnTo>
                <a:lnTo>
                  <a:pt x="305582" y="1261206"/>
                </a:lnTo>
                <a:lnTo>
                  <a:pt x="307056" y="1261206"/>
                </a:lnTo>
                <a:cubicBezTo>
                  <a:pt x="307056" y="1261206"/>
                  <a:pt x="308302" y="1261546"/>
                  <a:pt x="308302" y="1261546"/>
                </a:cubicBezTo>
                <a:lnTo>
                  <a:pt x="310909" y="1260866"/>
                </a:lnTo>
                <a:lnTo>
                  <a:pt x="312270" y="1260866"/>
                </a:lnTo>
                <a:cubicBezTo>
                  <a:pt x="312270" y="1260866"/>
                  <a:pt x="312950" y="1261773"/>
                  <a:pt x="312950" y="1261773"/>
                </a:cubicBezTo>
                <a:lnTo>
                  <a:pt x="313856" y="1262226"/>
                </a:lnTo>
                <a:lnTo>
                  <a:pt x="314990" y="1262226"/>
                </a:lnTo>
                <a:cubicBezTo>
                  <a:pt x="314990" y="1262226"/>
                  <a:pt x="315670" y="1261659"/>
                  <a:pt x="315670" y="1261659"/>
                </a:cubicBezTo>
                <a:lnTo>
                  <a:pt x="316123" y="1259166"/>
                </a:lnTo>
                <a:lnTo>
                  <a:pt x="316690" y="1257352"/>
                </a:lnTo>
                <a:lnTo>
                  <a:pt x="317030" y="1256899"/>
                </a:lnTo>
                <a:lnTo>
                  <a:pt x="317257" y="1260186"/>
                </a:lnTo>
                <a:lnTo>
                  <a:pt x="317597" y="1260979"/>
                </a:lnTo>
                <a:lnTo>
                  <a:pt x="318277" y="1261319"/>
                </a:lnTo>
                <a:lnTo>
                  <a:pt x="323718" y="1261886"/>
                </a:lnTo>
                <a:lnTo>
                  <a:pt x="326778" y="1260753"/>
                </a:lnTo>
                <a:lnTo>
                  <a:pt x="328251" y="1258486"/>
                </a:lnTo>
                <a:lnTo>
                  <a:pt x="329158" y="1256332"/>
                </a:lnTo>
                <a:lnTo>
                  <a:pt x="329385" y="1254859"/>
                </a:lnTo>
                <a:lnTo>
                  <a:pt x="329045" y="1253499"/>
                </a:lnTo>
                <a:lnTo>
                  <a:pt x="329385" y="1252138"/>
                </a:lnTo>
                <a:lnTo>
                  <a:pt x="330858" y="1250325"/>
                </a:lnTo>
                <a:lnTo>
                  <a:pt x="330518" y="1251685"/>
                </a:lnTo>
                <a:lnTo>
                  <a:pt x="330858" y="1254859"/>
                </a:lnTo>
                <a:lnTo>
                  <a:pt x="330858" y="1256219"/>
                </a:lnTo>
                <a:cubicBezTo>
                  <a:pt x="330858" y="1256219"/>
                  <a:pt x="330858" y="1257126"/>
                  <a:pt x="330858" y="1257126"/>
                </a:cubicBezTo>
                <a:lnTo>
                  <a:pt x="329385" y="1259959"/>
                </a:lnTo>
                <a:lnTo>
                  <a:pt x="326891" y="1263360"/>
                </a:lnTo>
                <a:lnTo>
                  <a:pt x="327118" y="1264947"/>
                </a:lnTo>
                <a:lnTo>
                  <a:pt x="328251" y="1265173"/>
                </a:lnTo>
                <a:lnTo>
                  <a:pt x="329271" y="1266873"/>
                </a:lnTo>
                <a:lnTo>
                  <a:pt x="329271" y="1268007"/>
                </a:lnTo>
                <a:cubicBezTo>
                  <a:pt x="329271" y="1268007"/>
                  <a:pt x="332332" y="1273334"/>
                  <a:pt x="332332" y="1273334"/>
                </a:cubicBezTo>
                <a:lnTo>
                  <a:pt x="332332" y="1274808"/>
                </a:lnTo>
                <a:cubicBezTo>
                  <a:pt x="332332" y="1274808"/>
                  <a:pt x="334032" y="1276621"/>
                  <a:pt x="334032" y="1276621"/>
                </a:cubicBezTo>
                <a:lnTo>
                  <a:pt x="338566" y="1280928"/>
                </a:lnTo>
                <a:lnTo>
                  <a:pt x="340039" y="1281835"/>
                </a:lnTo>
                <a:lnTo>
                  <a:pt x="342760" y="1282062"/>
                </a:lnTo>
                <a:lnTo>
                  <a:pt x="345593" y="1281495"/>
                </a:lnTo>
                <a:lnTo>
                  <a:pt x="347294" y="1279795"/>
                </a:lnTo>
                <a:lnTo>
                  <a:pt x="348767" y="1279115"/>
                </a:lnTo>
                <a:lnTo>
                  <a:pt x="348994" y="1278661"/>
                </a:lnTo>
                <a:lnTo>
                  <a:pt x="348994" y="1276394"/>
                </a:lnTo>
                <a:cubicBezTo>
                  <a:pt x="348994" y="1276394"/>
                  <a:pt x="349334" y="1275714"/>
                  <a:pt x="349334" y="1275714"/>
                </a:cubicBezTo>
                <a:lnTo>
                  <a:pt x="351261" y="1273448"/>
                </a:lnTo>
                <a:lnTo>
                  <a:pt x="351261" y="1272541"/>
                </a:lnTo>
                <a:cubicBezTo>
                  <a:pt x="351261" y="1272541"/>
                  <a:pt x="349674" y="1270160"/>
                  <a:pt x="349674" y="1270160"/>
                </a:cubicBezTo>
                <a:lnTo>
                  <a:pt x="349901" y="1270160"/>
                </a:lnTo>
                <a:cubicBezTo>
                  <a:pt x="349901" y="1270160"/>
                  <a:pt x="351034" y="1270501"/>
                  <a:pt x="351034" y="1270501"/>
                </a:cubicBezTo>
                <a:lnTo>
                  <a:pt x="352167" y="1271294"/>
                </a:lnTo>
                <a:lnTo>
                  <a:pt x="352961" y="1272427"/>
                </a:lnTo>
                <a:lnTo>
                  <a:pt x="352961" y="1272994"/>
                </a:lnTo>
                <a:cubicBezTo>
                  <a:pt x="352961" y="1272994"/>
                  <a:pt x="352167" y="1274241"/>
                  <a:pt x="352167" y="1274241"/>
                </a:cubicBezTo>
                <a:lnTo>
                  <a:pt x="350921" y="1275034"/>
                </a:lnTo>
                <a:lnTo>
                  <a:pt x="350581" y="1276054"/>
                </a:lnTo>
                <a:lnTo>
                  <a:pt x="350581" y="1281382"/>
                </a:lnTo>
                <a:cubicBezTo>
                  <a:pt x="350581" y="1281382"/>
                  <a:pt x="351147" y="1283082"/>
                  <a:pt x="351147" y="1283082"/>
                </a:cubicBezTo>
                <a:lnTo>
                  <a:pt x="352281" y="1284555"/>
                </a:lnTo>
                <a:lnTo>
                  <a:pt x="353414" y="1285349"/>
                </a:lnTo>
                <a:lnTo>
                  <a:pt x="354548" y="1285349"/>
                </a:lnTo>
                <a:cubicBezTo>
                  <a:pt x="354548" y="1285349"/>
                  <a:pt x="357155" y="1284669"/>
                  <a:pt x="357155" y="1284669"/>
                </a:cubicBezTo>
                <a:lnTo>
                  <a:pt x="356588" y="1285349"/>
                </a:lnTo>
                <a:lnTo>
                  <a:pt x="353981" y="1287162"/>
                </a:lnTo>
                <a:lnTo>
                  <a:pt x="352394" y="1287389"/>
                </a:lnTo>
                <a:lnTo>
                  <a:pt x="351827" y="1285916"/>
                </a:lnTo>
                <a:lnTo>
                  <a:pt x="350241" y="1283649"/>
                </a:lnTo>
                <a:lnTo>
                  <a:pt x="349447" y="1283082"/>
                </a:lnTo>
                <a:lnTo>
                  <a:pt x="348767" y="1283082"/>
                </a:lnTo>
                <a:lnTo>
                  <a:pt x="348087" y="1283762"/>
                </a:lnTo>
                <a:lnTo>
                  <a:pt x="347520" y="1285236"/>
                </a:lnTo>
                <a:lnTo>
                  <a:pt x="348087" y="1286936"/>
                </a:lnTo>
                <a:lnTo>
                  <a:pt x="349674" y="1288863"/>
                </a:lnTo>
                <a:lnTo>
                  <a:pt x="350807" y="1289996"/>
                </a:lnTo>
                <a:lnTo>
                  <a:pt x="351487" y="1290336"/>
                </a:lnTo>
                <a:lnTo>
                  <a:pt x="358175" y="1292830"/>
                </a:lnTo>
                <a:lnTo>
                  <a:pt x="358628" y="1292830"/>
                </a:lnTo>
                <a:cubicBezTo>
                  <a:pt x="358628" y="1292830"/>
                  <a:pt x="360102" y="1291243"/>
                  <a:pt x="360102" y="1291243"/>
                </a:cubicBezTo>
                <a:lnTo>
                  <a:pt x="360895" y="1291470"/>
                </a:lnTo>
                <a:lnTo>
                  <a:pt x="362142" y="1291016"/>
                </a:lnTo>
                <a:lnTo>
                  <a:pt x="362369" y="1289316"/>
                </a:lnTo>
                <a:lnTo>
                  <a:pt x="362029" y="1288523"/>
                </a:lnTo>
                <a:lnTo>
                  <a:pt x="362255" y="1287616"/>
                </a:lnTo>
                <a:lnTo>
                  <a:pt x="365089" y="1284669"/>
                </a:lnTo>
                <a:lnTo>
                  <a:pt x="365089" y="1284895"/>
                </a:lnTo>
                <a:cubicBezTo>
                  <a:pt x="365089" y="1284895"/>
                  <a:pt x="365089" y="1285689"/>
                  <a:pt x="365089" y="1285689"/>
                </a:cubicBezTo>
                <a:lnTo>
                  <a:pt x="364409" y="1287276"/>
                </a:lnTo>
                <a:lnTo>
                  <a:pt x="363955" y="1291470"/>
                </a:lnTo>
                <a:lnTo>
                  <a:pt x="363615" y="1292943"/>
                </a:lnTo>
                <a:lnTo>
                  <a:pt x="363162" y="1293396"/>
                </a:lnTo>
                <a:lnTo>
                  <a:pt x="363162" y="1293850"/>
                </a:lnTo>
                <a:cubicBezTo>
                  <a:pt x="363162" y="1293850"/>
                  <a:pt x="363389" y="1294303"/>
                  <a:pt x="363389" y="1294303"/>
                </a:cubicBezTo>
                <a:lnTo>
                  <a:pt x="365542" y="1294303"/>
                </a:lnTo>
                <a:cubicBezTo>
                  <a:pt x="365542" y="1294303"/>
                  <a:pt x="368829" y="1294870"/>
                  <a:pt x="368829" y="1294870"/>
                </a:cubicBezTo>
                <a:lnTo>
                  <a:pt x="369850" y="1294643"/>
                </a:lnTo>
                <a:lnTo>
                  <a:pt x="371550" y="1292603"/>
                </a:lnTo>
                <a:lnTo>
                  <a:pt x="370870" y="1294757"/>
                </a:lnTo>
                <a:lnTo>
                  <a:pt x="370190" y="1295663"/>
                </a:lnTo>
                <a:lnTo>
                  <a:pt x="367696" y="1295663"/>
                </a:lnTo>
                <a:cubicBezTo>
                  <a:pt x="367696" y="1295663"/>
                  <a:pt x="365316" y="1296117"/>
                  <a:pt x="365316" y="1296117"/>
                </a:cubicBezTo>
                <a:lnTo>
                  <a:pt x="364409" y="1296570"/>
                </a:lnTo>
                <a:lnTo>
                  <a:pt x="365202" y="1297704"/>
                </a:lnTo>
                <a:lnTo>
                  <a:pt x="365202" y="1299744"/>
                </a:lnTo>
                <a:cubicBezTo>
                  <a:pt x="365202" y="1299744"/>
                  <a:pt x="365429" y="1300311"/>
                  <a:pt x="365429" y="1300311"/>
                </a:cubicBezTo>
                <a:lnTo>
                  <a:pt x="366109" y="1300537"/>
                </a:lnTo>
                <a:lnTo>
                  <a:pt x="367583" y="1300311"/>
                </a:lnTo>
                <a:lnTo>
                  <a:pt x="367583" y="1300651"/>
                </a:lnTo>
                <a:cubicBezTo>
                  <a:pt x="367583" y="1300651"/>
                  <a:pt x="367016" y="1301557"/>
                  <a:pt x="367016" y="1301557"/>
                </a:cubicBezTo>
                <a:lnTo>
                  <a:pt x="366789" y="1302351"/>
                </a:lnTo>
                <a:lnTo>
                  <a:pt x="367469" y="1304164"/>
                </a:lnTo>
                <a:lnTo>
                  <a:pt x="367696" y="1304504"/>
                </a:lnTo>
                <a:lnTo>
                  <a:pt x="368036" y="1304504"/>
                </a:lnTo>
                <a:cubicBezTo>
                  <a:pt x="368036" y="1304504"/>
                  <a:pt x="368376" y="1304164"/>
                  <a:pt x="368376" y="1304164"/>
                </a:cubicBezTo>
                <a:lnTo>
                  <a:pt x="368829" y="1302918"/>
                </a:lnTo>
                <a:lnTo>
                  <a:pt x="369396" y="1302238"/>
                </a:lnTo>
                <a:lnTo>
                  <a:pt x="370190" y="1301897"/>
                </a:lnTo>
                <a:lnTo>
                  <a:pt x="370983" y="1301897"/>
                </a:lnTo>
                <a:cubicBezTo>
                  <a:pt x="370983" y="1301897"/>
                  <a:pt x="373023" y="1303258"/>
                  <a:pt x="373023" y="1303258"/>
                </a:cubicBezTo>
                <a:lnTo>
                  <a:pt x="373817" y="1304278"/>
                </a:lnTo>
                <a:lnTo>
                  <a:pt x="445678" y="1304278"/>
                </a:lnTo>
                <a:cubicBezTo>
                  <a:pt x="445678" y="1304278"/>
                  <a:pt x="646415" y="1304278"/>
                  <a:pt x="646415" y="1304278"/>
                </a:cubicBezTo>
                <a:lnTo>
                  <a:pt x="655143" y="1304278"/>
                </a:lnTo>
                <a:cubicBezTo>
                  <a:pt x="655143" y="1304278"/>
                  <a:pt x="855879" y="1304278"/>
                  <a:pt x="855879" y="1304278"/>
                </a:cubicBezTo>
                <a:lnTo>
                  <a:pt x="864607" y="1304278"/>
                </a:lnTo>
                <a:cubicBezTo>
                  <a:pt x="864607" y="1304278"/>
                  <a:pt x="934428" y="1304278"/>
                  <a:pt x="934428" y="1304278"/>
                </a:cubicBezTo>
                <a:lnTo>
                  <a:pt x="939302" y="1304278"/>
                </a:lnTo>
                <a:cubicBezTo>
                  <a:pt x="939302" y="1304278"/>
                  <a:pt x="939302" y="1298270"/>
                  <a:pt x="939302" y="1298270"/>
                </a:cubicBezTo>
                <a:lnTo>
                  <a:pt x="939302" y="1293510"/>
                </a:lnTo>
                <a:cubicBezTo>
                  <a:pt x="939302" y="1293510"/>
                  <a:pt x="943836" y="1294077"/>
                  <a:pt x="943836" y="1294077"/>
                </a:cubicBezTo>
                <a:lnTo>
                  <a:pt x="945196" y="1294983"/>
                </a:lnTo>
                <a:lnTo>
                  <a:pt x="945649" y="1295437"/>
                </a:lnTo>
                <a:lnTo>
                  <a:pt x="945649" y="1296797"/>
                </a:lnTo>
                <a:cubicBezTo>
                  <a:pt x="945649" y="1296797"/>
                  <a:pt x="945876" y="1300764"/>
                  <a:pt x="945876" y="1300764"/>
                </a:cubicBezTo>
                <a:lnTo>
                  <a:pt x="946670" y="1304051"/>
                </a:lnTo>
                <a:lnTo>
                  <a:pt x="948483" y="1308018"/>
                </a:lnTo>
                <a:lnTo>
                  <a:pt x="948483" y="1308018"/>
                </a:lnTo>
                <a:cubicBezTo>
                  <a:pt x="948483" y="1308018"/>
                  <a:pt x="948596" y="1309605"/>
                  <a:pt x="948596" y="1309605"/>
                </a:cubicBezTo>
                <a:lnTo>
                  <a:pt x="949163" y="1310625"/>
                </a:lnTo>
                <a:lnTo>
                  <a:pt x="950297" y="1311532"/>
                </a:lnTo>
                <a:lnTo>
                  <a:pt x="954490" y="1312665"/>
                </a:lnTo>
                <a:lnTo>
                  <a:pt x="961858" y="1313912"/>
                </a:lnTo>
                <a:lnTo>
                  <a:pt x="966052" y="1315386"/>
                </a:lnTo>
                <a:lnTo>
                  <a:pt x="967072" y="1317086"/>
                </a:lnTo>
                <a:lnTo>
                  <a:pt x="968999" y="1317766"/>
                </a:lnTo>
                <a:lnTo>
                  <a:pt x="971946" y="1317426"/>
                </a:lnTo>
                <a:lnTo>
                  <a:pt x="973986" y="1316746"/>
                </a:lnTo>
                <a:lnTo>
                  <a:pt x="975686" y="1315159"/>
                </a:lnTo>
                <a:lnTo>
                  <a:pt x="978180" y="1314819"/>
                </a:lnTo>
                <a:lnTo>
                  <a:pt x="980333" y="1314819"/>
                </a:lnTo>
                <a:cubicBezTo>
                  <a:pt x="980333" y="1314819"/>
                  <a:pt x="982487" y="1315046"/>
                  <a:pt x="982487" y="1315046"/>
                </a:cubicBezTo>
                <a:lnTo>
                  <a:pt x="983621" y="1315272"/>
                </a:lnTo>
                <a:lnTo>
                  <a:pt x="986908" y="1316519"/>
                </a:lnTo>
                <a:lnTo>
                  <a:pt x="989061" y="1317539"/>
                </a:lnTo>
                <a:lnTo>
                  <a:pt x="992122" y="1319466"/>
                </a:lnTo>
                <a:lnTo>
                  <a:pt x="993822" y="1320260"/>
                </a:lnTo>
                <a:lnTo>
                  <a:pt x="994615" y="1322186"/>
                </a:lnTo>
                <a:lnTo>
                  <a:pt x="995522" y="1324680"/>
                </a:lnTo>
                <a:lnTo>
                  <a:pt x="996882" y="1324680"/>
                </a:lnTo>
                <a:lnTo>
                  <a:pt x="997902" y="1323207"/>
                </a:lnTo>
                <a:lnTo>
                  <a:pt x="1000509" y="1322980"/>
                </a:lnTo>
                <a:lnTo>
                  <a:pt x="1003910" y="1324000"/>
                </a:lnTo>
                <a:lnTo>
                  <a:pt x="1006970" y="1326947"/>
                </a:lnTo>
                <a:lnTo>
                  <a:pt x="1011277" y="1329554"/>
                </a:lnTo>
                <a:lnTo>
                  <a:pt x="1013884" y="1330801"/>
                </a:lnTo>
                <a:lnTo>
                  <a:pt x="1016604" y="1330801"/>
                </a:lnTo>
                <a:cubicBezTo>
                  <a:pt x="1016604" y="1330801"/>
                  <a:pt x="1020005" y="1329554"/>
                  <a:pt x="1020005" y="1329554"/>
                </a:cubicBezTo>
                <a:lnTo>
                  <a:pt x="1023632" y="1327060"/>
                </a:lnTo>
                <a:lnTo>
                  <a:pt x="1026239" y="1326607"/>
                </a:lnTo>
                <a:lnTo>
                  <a:pt x="1027826" y="1326834"/>
                </a:lnTo>
                <a:lnTo>
                  <a:pt x="1028732" y="1328761"/>
                </a:lnTo>
                <a:lnTo>
                  <a:pt x="1029866" y="1329554"/>
                </a:lnTo>
                <a:lnTo>
                  <a:pt x="1032700" y="1329327"/>
                </a:lnTo>
                <a:lnTo>
                  <a:pt x="1038594" y="1329667"/>
                </a:lnTo>
                <a:lnTo>
                  <a:pt x="1043241" y="1329101"/>
                </a:lnTo>
                <a:lnTo>
                  <a:pt x="1044261" y="1330234"/>
                </a:lnTo>
                <a:lnTo>
                  <a:pt x="1045168" y="1332048"/>
                </a:lnTo>
                <a:lnTo>
                  <a:pt x="1047095" y="1332614"/>
                </a:lnTo>
                <a:lnTo>
                  <a:pt x="1049702" y="1332048"/>
                </a:lnTo>
                <a:lnTo>
                  <a:pt x="1053782" y="1332388"/>
                </a:lnTo>
                <a:lnTo>
                  <a:pt x="1054349" y="1332048"/>
                </a:lnTo>
                <a:lnTo>
                  <a:pt x="1056389" y="1329781"/>
                </a:lnTo>
                <a:lnTo>
                  <a:pt x="1056616" y="1329554"/>
                </a:lnTo>
                <a:lnTo>
                  <a:pt x="1058543" y="1328874"/>
                </a:lnTo>
                <a:lnTo>
                  <a:pt x="1059109" y="1327854"/>
                </a:lnTo>
                <a:lnTo>
                  <a:pt x="1059449" y="1326607"/>
                </a:lnTo>
                <a:lnTo>
                  <a:pt x="1060356" y="1324453"/>
                </a:lnTo>
                <a:lnTo>
                  <a:pt x="1061036" y="1323547"/>
                </a:lnTo>
                <a:lnTo>
                  <a:pt x="1061036" y="1322640"/>
                </a:lnTo>
                <a:cubicBezTo>
                  <a:pt x="1061036" y="1322640"/>
                  <a:pt x="1060923" y="1321620"/>
                  <a:pt x="1060923" y="1321620"/>
                </a:cubicBezTo>
                <a:lnTo>
                  <a:pt x="1060923" y="1320600"/>
                </a:lnTo>
                <a:cubicBezTo>
                  <a:pt x="1060923" y="1320600"/>
                  <a:pt x="1061490" y="1319693"/>
                  <a:pt x="1061490" y="1319693"/>
                </a:cubicBezTo>
                <a:lnTo>
                  <a:pt x="1063870" y="1318333"/>
                </a:lnTo>
                <a:lnTo>
                  <a:pt x="1070217" y="1315952"/>
                </a:lnTo>
                <a:lnTo>
                  <a:pt x="1070444" y="1316292"/>
                </a:lnTo>
                <a:lnTo>
                  <a:pt x="1069311" y="1318106"/>
                </a:lnTo>
                <a:lnTo>
                  <a:pt x="1068064" y="1321620"/>
                </a:lnTo>
                <a:lnTo>
                  <a:pt x="1067610" y="1321620"/>
                </a:lnTo>
                <a:cubicBezTo>
                  <a:pt x="1067610" y="1321620"/>
                  <a:pt x="1067270" y="1322186"/>
                  <a:pt x="1067270" y="1322186"/>
                </a:cubicBezTo>
                <a:lnTo>
                  <a:pt x="1066930" y="1322980"/>
                </a:lnTo>
                <a:lnTo>
                  <a:pt x="1067837" y="1322980"/>
                </a:lnTo>
                <a:cubicBezTo>
                  <a:pt x="1067837" y="1322980"/>
                  <a:pt x="1069991" y="1322073"/>
                  <a:pt x="1069991" y="1322073"/>
                </a:cubicBezTo>
                <a:lnTo>
                  <a:pt x="1071011" y="1321620"/>
                </a:lnTo>
                <a:lnTo>
                  <a:pt x="1071237" y="1320713"/>
                </a:lnTo>
                <a:lnTo>
                  <a:pt x="1071577" y="1319013"/>
                </a:lnTo>
                <a:lnTo>
                  <a:pt x="1072031" y="1318106"/>
                </a:lnTo>
                <a:lnTo>
                  <a:pt x="1072598" y="1317879"/>
                </a:lnTo>
                <a:lnTo>
                  <a:pt x="1072938" y="1317086"/>
                </a:lnTo>
                <a:lnTo>
                  <a:pt x="1073164" y="1315612"/>
                </a:lnTo>
                <a:lnTo>
                  <a:pt x="1073618" y="1314706"/>
                </a:lnTo>
                <a:lnTo>
                  <a:pt x="1074411" y="1314479"/>
                </a:lnTo>
                <a:lnTo>
                  <a:pt x="1074751" y="1313912"/>
                </a:lnTo>
                <a:lnTo>
                  <a:pt x="1074751" y="1313232"/>
                </a:lnTo>
                <a:cubicBezTo>
                  <a:pt x="1074751" y="1313232"/>
                  <a:pt x="1074864" y="1311305"/>
                  <a:pt x="1074864" y="1311305"/>
                </a:cubicBezTo>
                <a:lnTo>
                  <a:pt x="1074864" y="1310398"/>
                </a:lnTo>
                <a:cubicBezTo>
                  <a:pt x="1074864" y="1310398"/>
                  <a:pt x="1075658" y="1309038"/>
                  <a:pt x="1075658" y="1309038"/>
                </a:cubicBezTo>
                <a:lnTo>
                  <a:pt x="1076565" y="1308585"/>
                </a:lnTo>
                <a:lnTo>
                  <a:pt x="1077812" y="1308585"/>
                </a:lnTo>
                <a:cubicBezTo>
                  <a:pt x="1077812" y="1308585"/>
                  <a:pt x="1078718" y="1309378"/>
                  <a:pt x="1078718" y="1309378"/>
                </a:cubicBezTo>
                <a:lnTo>
                  <a:pt x="1079172" y="1310625"/>
                </a:lnTo>
                <a:lnTo>
                  <a:pt x="1079172" y="1311645"/>
                </a:lnTo>
                <a:cubicBezTo>
                  <a:pt x="1079172" y="1311645"/>
                  <a:pt x="1079172" y="1312439"/>
                  <a:pt x="1079172" y="1312439"/>
                </a:cubicBezTo>
                <a:lnTo>
                  <a:pt x="1077925" y="1313912"/>
                </a:lnTo>
                <a:lnTo>
                  <a:pt x="1074411" y="1317539"/>
                </a:lnTo>
                <a:lnTo>
                  <a:pt x="1074071" y="1318559"/>
                </a:lnTo>
                <a:lnTo>
                  <a:pt x="1074411" y="1319126"/>
                </a:lnTo>
                <a:lnTo>
                  <a:pt x="1074638" y="1319920"/>
                </a:lnTo>
                <a:lnTo>
                  <a:pt x="1075091" y="1319920"/>
                </a:lnTo>
                <a:cubicBezTo>
                  <a:pt x="1075091" y="1319920"/>
                  <a:pt x="1075885" y="1319353"/>
                  <a:pt x="1075885" y="1319353"/>
                </a:cubicBezTo>
                <a:lnTo>
                  <a:pt x="1076225" y="1318786"/>
                </a:lnTo>
                <a:lnTo>
                  <a:pt x="1076225" y="1318219"/>
                </a:lnTo>
                <a:cubicBezTo>
                  <a:pt x="1076225" y="1318219"/>
                  <a:pt x="1076451" y="1317539"/>
                  <a:pt x="1076451" y="1317539"/>
                </a:cubicBezTo>
                <a:lnTo>
                  <a:pt x="1077131" y="1316746"/>
                </a:lnTo>
                <a:lnTo>
                  <a:pt x="1077698" y="1316519"/>
                </a:lnTo>
                <a:lnTo>
                  <a:pt x="1078038" y="1316859"/>
                </a:lnTo>
                <a:lnTo>
                  <a:pt x="1078718" y="1316859"/>
                </a:lnTo>
                <a:cubicBezTo>
                  <a:pt x="1078718" y="1316859"/>
                  <a:pt x="1079625" y="1316066"/>
                  <a:pt x="1079625" y="1316066"/>
                </a:cubicBezTo>
                <a:lnTo>
                  <a:pt x="1081212" y="1315726"/>
                </a:lnTo>
                <a:lnTo>
                  <a:pt x="1081552" y="1315726"/>
                </a:lnTo>
                <a:cubicBezTo>
                  <a:pt x="1081552" y="1315726"/>
                  <a:pt x="1083479" y="1313232"/>
                  <a:pt x="1083479" y="1313232"/>
                </a:cubicBezTo>
                <a:lnTo>
                  <a:pt x="1084046" y="1311872"/>
                </a:lnTo>
                <a:lnTo>
                  <a:pt x="1084046" y="1310625"/>
                </a:lnTo>
                <a:cubicBezTo>
                  <a:pt x="1084046" y="1310625"/>
                  <a:pt x="1083252" y="1309378"/>
                  <a:pt x="1083252" y="1309378"/>
                </a:cubicBezTo>
                <a:lnTo>
                  <a:pt x="1081665" y="1308018"/>
                </a:lnTo>
                <a:lnTo>
                  <a:pt x="1081212" y="1306658"/>
                </a:lnTo>
                <a:lnTo>
                  <a:pt x="1081212" y="1305978"/>
                </a:lnTo>
                <a:cubicBezTo>
                  <a:pt x="1081212" y="1305978"/>
                  <a:pt x="1080872" y="1305071"/>
                  <a:pt x="1080872" y="1305071"/>
                </a:cubicBezTo>
                <a:lnTo>
                  <a:pt x="1081212" y="1304731"/>
                </a:lnTo>
                <a:lnTo>
                  <a:pt x="1082232" y="1304958"/>
                </a:lnTo>
                <a:lnTo>
                  <a:pt x="1083025" y="1304958"/>
                </a:lnTo>
                <a:cubicBezTo>
                  <a:pt x="1083025" y="1304958"/>
                  <a:pt x="1083706" y="1304391"/>
                  <a:pt x="1083706" y="1304391"/>
                </a:cubicBezTo>
                <a:lnTo>
                  <a:pt x="1084952" y="1304391"/>
                </a:lnTo>
                <a:cubicBezTo>
                  <a:pt x="1084952" y="1304391"/>
                  <a:pt x="1085972" y="1304391"/>
                  <a:pt x="1085972" y="1304391"/>
                </a:cubicBezTo>
                <a:lnTo>
                  <a:pt x="1087106" y="1305525"/>
                </a:lnTo>
                <a:lnTo>
                  <a:pt x="1091300" y="1306658"/>
                </a:lnTo>
                <a:lnTo>
                  <a:pt x="1092887" y="1307225"/>
                </a:lnTo>
                <a:lnTo>
                  <a:pt x="1094813" y="1307791"/>
                </a:lnTo>
                <a:lnTo>
                  <a:pt x="1095267" y="1308018"/>
                </a:lnTo>
                <a:lnTo>
                  <a:pt x="1095607" y="1308698"/>
                </a:lnTo>
                <a:lnTo>
                  <a:pt x="1096287" y="1308925"/>
                </a:lnTo>
                <a:lnTo>
                  <a:pt x="1097420" y="1308925"/>
                </a:lnTo>
                <a:cubicBezTo>
                  <a:pt x="1097420" y="1308925"/>
                  <a:pt x="1098554" y="1308925"/>
                  <a:pt x="1098554" y="1308925"/>
                </a:cubicBezTo>
                <a:lnTo>
                  <a:pt x="1100481" y="1309945"/>
                </a:lnTo>
                <a:lnTo>
                  <a:pt x="1102294" y="1310625"/>
                </a:lnTo>
                <a:lnTo>
                  <a:pt x="1105128" y="1310625"/>
                </a:lnTo>
                <a:cubicBezTo>
                  <a:pt x="1105128" y="1310625"/>
                  <a:pt x="1106715" y="1310285"/>
                  <a:pt x="1106715" y="1310285"/>
                </a:cubicBezTo>
                <a:lnTo>
                  <a:pt x="1109209" y="1310739"/>
                </a:lnTo>
                <a:lnTo>
                  <a:pt x="1110569" y="1310739"/>
                </a:lnTo>
                <a:cubicBezTo>
                  <a:pt x="1110569" y="1310739"/>
                  <a:pt x="1111929" y="1309945"/>
                  <a:pt x="1111929" y="1309945"/>
                </a:cubicBezTo>
                <a:lnTo>
                  <a:pt x="1113176" y="1309718"/>
                </a:lnTo>
                <a:lnTo>
                  <a:pt x="1114196" y="1310058"/>
                </a:lnTo>
                <a:lnTo>
                  <a:pt x="1114649" y="1310512"/>
                </a:lnTo>
                <a:lnTo>
                  <a:pt x="1115442" y="1311192"/>
                </a:lnTo>
                <a:lnTo>
                  <a:pt x="1117936" y="1310852"/>
                </a:lnTo>
                <a:lnTo>
                  <a:pt x="1118503" y="1311079"/>
                </a:lnTo>
                <a:lnTo>
                  <a:pt x="1119296" y="1311872"/>
                </a:lnTo>
                <a:lnTo>
                  <a:pt x="1119296" y="1312325"/>
                </a:lnTo>
                <a:cubicBezTo>
                  <a:pt x="1119296" y="1312325"/>
                  <a:pt x="1119863" y="1313119"/>
                  <a:pt x="1119863" y="1313119"/>
                </a:cubicBezTo>
                <a:lnTo>
                  <a:pt x="1120770" y="1314592"/>
                </a:lnTo>
                <a:lnTo>
                  <a:pt x="1120996" y="1315046"/>
                </a:lnTo>
                <a:lnTo>
                  <a:pt x="1121677" y="1315612"/>
                </a:lnTo>
                <a:lnTo>
                  <a:pt x="1122243" y="1316973"/>
                </a:lnTo>
                <a:lnTo>
                  <a:pt x="1122697" y="1319126"/>
                </a:lnTo>
                <a:lnTo>
                  <a:pt x="1123150" y="1320486"/>
                </a:lnTo>
                <a:lnTo>
                  <a:pt x="1123603" y="1320940"/>
                </a:lnTo>
                <a:lnTo>
                  <a:pt x="1123830" y="1321506"/>
                </a:lnTo>
                <a:lnTo>
                  <a:pt x="1124283" y="1323773"/>
                </a:lnTo>
                <a:lnTo>
                  <a:pt x="1125417" y="1326380"/>
                </a:lnTo>
                <a:lnTo>
                  <a:pt x="1127117" y="1328987"/>
                </a:lnTo>
                <a:lnTo>
                  <a:pt x="1129384" y="1331481"/>
                </a:lnTo>
                <a:lnTo>
                  <a:pt x="1132218" y="1333181"/>
                </a:lnTo>
                <a:lnTo>
                  <a:pt x="1135505" y="1333975"/>
                </a:lnTo>
                <a:lnTo>
                  <a:pt x="1138452" y="1334201"/>
                </a:lnTo>
                <a:lnTo>
                  <a:pt x="1141059" y="1333748"/>
                </a:lnTo>
                <a:lnTo>
                  <a:pt x="1144459" y="1333521"/>
                </a:lnTo>
                <a:lnTo>
                  <a:pt x="1148766" y="1333521"/>
                </a:lnTo>
                <a:cubicBezTo>
                  <a:pt x="1148766" y="1333521"/>
                  <a:pt x="1151033" y="1333748"/>
                  <a:pt x="1151033" y="1333748"/>
                </a:cubicBezTo>
                <a:lnTo>
                  <a:pt x="1151033" y="1334315"/>
                </a:lnTo>
                <a:cubicBezTo>
                  <a:pt x="1151033" y="1334315"/>
                  <a:pt x="1150807" y="1335221"/>
                  <a:pt x="1150807" y="1335221"/>
                </a:cubicBezTo>
                <a:lnTo>
                  <a:pt x="1149786" y="1336355"/>
                </a:lnTo>
                <a:lnTo>
                  <a:pt x="1149786" y="1337148"/>
                </a:lnTo>
                <a:cubicBezTo>
                  <a:pt x="1149786" y="1337148"/>
                  <a:pt x="1149673" y="1338168"/>
                  <a:pt x="1149673" y="1338168"/>
                </a:cubicBezTo>
                <a:lnTo>
                  <a:pt x="1148880" y="1339528"/>
                </a:lnTo>
                <a:lnTo>
                  <a:pt x="1148426" y="1340322"/>
                </a:lnTo>
                <a:lnTo>
                  <a:pt x="1148426" y="1340889"/>
                </a:lnTo>
                <a:cubicBezTo>
                  <a:pt x="1148426" y="1340889"/>
                  <a:pt x="1148426" y="1341569"/>
                  <a:pt x="1148426" y="1341569"/>
                </a:cubicBezTo>
                <a:lnTo>
                  <a:pt x="1147860" y="1342475"/>
                </a:lnTo>
                <a:lnTo>
                  <a:pt x="1148200" y="1343722"/>
                </a:lnTo>
                <a:lnTo>
                  <a:pt x="1149446" y="1345309"/>
                </a:lnTo>
                <a:lnTo>
                  <a:pt x="1151033" y="1346556"/>
                </a:lnTo>
                <a:lnTo>
                  <a:pt x="1152847" y="1347463"/>
                </a:lnTo>
                <a:lnTo>
                  <a:pt x="1153980" y="1348483"/>
                </a:lnTo>
                <a:lnTo>
                  <a:pt x="1154434" y="1349503"/>
                </a:lnTo>
                <a:lnTo>
                  <a:pt x="1154887" y="1350070"/>
                </a:lnTo>
                <a:lnTo>
                  <a:pt x="1155454" y="1350070"/>
                </a:lnTo>
                <a:cubicBezTo>
                  <a:pt x="1155454" y="1350070"/>
                  <a:pt x="1155907" y="1350636"/>
                  <a:pt x="1155907" y="1350636"/>
                </a:cubicBezTo>
                <a:lnTo>
                  <a:pt x="1156361" y="1351430"/>
                </a:lnTo>
                <a:lnTo>
                  <a:pt x="1155907" y="1352903"/>
                </a:lnTo>
                <a:lnTo>
                  <a:pt x="1154434" y="1355057"/>
                </a:lnTo>
                <a:lnTo>
                  <a:pt x="1153754" y="1356417"/>
                </a:lnTo>
                <a:lnTo>
                  <a:pt x="1153754" y="1356984"/>
                </a:lnTo>
                <a:cubicBezTo>
                  <a:pt x="1153754" y="1356984"/>
                  <a:pt x="1152734" y="1359251"/>
                  <a:pt x="1152734" y="1359251"/>
                </a:cubicBezTo>
                <a:lnTo>
                  <a:pt x="1152734" y="1360158"/>
                </a:lnTo>
                <a:cubicBezTo>
                  <a:pt x="1152734" y="1360158"/>
                  <a:pt x="1153187" y="1360838"/>
                  <a:pt x="1153187" y="1360838"/>
                </a:cubicBezTo>
                <a:lnTo>
                  <a:pt x="1155114" y="1361744"/>
                </a:lnTo>
                <a:lnTo>
                  <a:pt x="1155794" y="1362538"/>
                </a:lnTo>
                <a:lnTo>
                  <a:pt x="1156247" y="1362538"/>
                </a:lnTo>
                <a:cubicBezTo>
                  <a:pt x="1156247" y="1362538"/>
                  <a:pt x="1156587" y="1362084"/>
                  <a:pt x="1156587" y="1362084"/>
                </a:cubicBezTo>
                <a:lnTo>
                  <a:pt x="1157381" y="1361858"/>
                </a:lnTo>
                <a:lnTo>
                  <a:pt x="1158514" y="1361858"/>
                </a:lnTo>
                <a:cubicBezTo>
                  <a:pt x="1158514" y="1361858"/>
                  <a:pt x="1159648" y="1362311"/>
                  <a:pt x="1159648" y="1362311"/>
                </a:cubicBezTo>
                <a:lnTo>
                  <a:pt x="1160668" y="1362991"/>
                </a:lnTo>
                <a:lnTo>
                  <a:pt x="1161008" y="1363671"/>
                </a:lnTo>
                <a:lnTo>
                  <a:pt x="1160668" y="1364465"/>
                </a:lnTo>
                <a:lnTo>
                  <a:pt x="1160101" y="1364691"/>
                </a:lnTo>
                <a:lnTo>
                  <a:pt x="1158514" y="1364691"/>
                </a:lnTo>
                <a:cubicBezTo>
                  <a:pt x="1158514" y="1364691"/>
                  <a:pt x="1157607" y="1364918"/>
                  <a:pt x="1157607" y="1364918"/>
                </a:cubicBezTo>
                <a:lnTo>
                  <a:pt x="1157041" y="1365712"/>
                </a:lnTo>
                <a:lnTo>
                  <a:pt x="1157041" y="1367865"/>
                </a:lnTo>
                <a:cubicBezTo>
                  <a:pt x="1157041" y="1367865"/>
                  <a:pt x="1157267" y="1368772"/>
                  <a:pt x="1157267" y="1368772"/>
                </a:cubicBezTo>
                <a:lnTo>
                  <a:pt x="1157494" y="1368772"/>
                </a:lnTo>
                <a:cubicBezTo>
                  <a:pt x="1157494" y="1368772"/>
                  <a:pt x="1157834" y="1368318"/>
                  <a:pt x="1157834" y="1368318"/>
                </a:cubicBezTo>
                <a:lnTo>
                  <a:pt x="1158287" y="1367412"/>
                </a:lnTo>
                <a:lnTo>
                  <a:pt x="1158741" y="1367412"/>
                </a:lnTo>
                <a:cubicBezTo>
                  <a:pt x="1158741" y="1367412"/>
                  <a:pt x="1159308" y="1367978"/>
                  <a:pt x="1159308" y="1367978"/>
                </a:cubicBezTo>
                <a:lnTo>
                  <a:pt x="1158741" y="1369339"/>
                </a:lnTo>
                <a:lnTo>
                  <a:pt x="1157041" y="1371379"/>
                </a:lnTo>
                <a:lnTo>
                  <a:pt x="1156587" y="1372059"/>
                </a:lnTo>
                <a:lnTo>
                  <a:pt x="1156587" y="1372966"/>
                </a:lnTo>
                <a:cubicBezTo>
                  <a:pt x="1156587" y="1372966"/>
                  <a:pt x="1157947" y="1374666"/>
                  <a:pt x="1157947" y="1374666"/>
                </a:cubicBezTo>
                <a:lnTo>
                  <a:pt x="1158514" y="1374666"/>
                </a:lnTo>
                <a:cubicBezTo>
                  <a:pt x="1158514" y="1374666"/>
                  <a:pt x="1158854" y="1374099"/>
                  <a:pt x="1158854" y="1374099"/>
                </a:cubicBezTo>
                <a:lnTo>
                  <a:pt x="1159421" y="1373646"/>
                </a:lnTo>
                <a:lnTo>
                  <a:pt x="1161235" y="1373419"/>
                </a:lnTo>
                <a:lnTo>
                  <a:pt x="1163501" y="1372739"/>
                </a:lnTo>
                <a:lnTo>
                  <a:pt x="1164975" y="1372739"/>
                </a:lnTo>
                <a:cubicBezTo>
                  <a:pt x="1164975" y="1372739"/>
                  <a:pt x="1165995" y="1373192"/>
                  <a:pt x="1165995" y="1373192"/>
                </a:cubicBezTo>
                <a:lnTo>
                  <a:pt x="1166675" y="1374099"/>
                </a:lnTo>
                <a:lnTo>
                  <a:pt x="1166675" y="1375006"/>
                </a:lnTo>
                <a:cubicBezTo>
                  <a:pt x="1166675" y="1375006"/>
                  <a:pt x="1166335" y="1376139"/>
                  <a:pt x="1166335" y="1376139"/>
                </a:cubicBezTo>
                <a:lnTo>
                  <a:pt x="1166335" y="1377159"/>
                </a:lnTo>
                <a:cubicBezTo>
                  <a:pt x="1166335" y="1377159"/>
                  <a:pt x="1166675" y="1378066"/>
                  <a:pt x="1166675" y="1378066"/>
                </a:cubicBezTo>
                <a:lnTo>
                  <a:pt x="1167922" y="1378520"/>
                </a:lnTo>
                <a:lnTo>
                  <a:pt x="1169962" y="1378520"/>
                </a:lnTo>
                <a:cubicBezTo>
                  <a:pt x="1169962" y="1378520"/>
                  <a:pt x="1170982" y="1378860"/>
                  <a:pt x="1170982" y="1378860"/>
                </a:cubicBezTo>
                <a:lnTo>
                  <a:pt x="1171322" y="1379540"/>
                </a:lnTo>
                <a:lnTo>
                  <a:pt x="1171776" y="1379540"/>
                </a:lnTo>
                <a:cubicBezTo>
                  <a:pt x="1171776" y="1379540"/>
                  <a:pt x="1175516" y="1379993"/>
                  <a:pt x="1175516" y="1379993"/>
                </a:cubicBezTo>
                <a:lnTo>
                  <a:pt x="1176876" y="1380333"/>
                </a:lnTo>
                <a:lnTo>
                  <a:pt x="1177330" y="1380787"/>
                </a:lnTo>
                <a:lnTo>
                  <a:pt x="1179597" y="1381467"/>
                </a:lnTo>
                <a:lnTo>
                  <a:pt x="1188438" y="1383054"/>
                </a:lnTo>
                <a:lnTo>
                  <a:pt x="1191158" y="1382827"/>
                </a:lnTo>
                <a:lnTo>
                  <a:pt x="1194785" y="1382260"/>
                </a:lnTo>
                <a:lnTo>
                  <a:pt x="1195918" y="1383167"/>
                </a:lnTo>
                <a:lnTo>
                  <a:pt x="1196485" y="1383167"/>
                </a:lnTo>
                <a:cubicBezTo>
                  <a:pt x="1196485" y="1383167"/>
                  <a:pt x="1197279" y="1383167"/>
                  <a:pt x="1197279" y="1383167"/>
                </a:cubicBezTo>
                <a:lnTo>
                  <a:pt x="1202379" y="1382714"/>
                </a:lnTo>
                <a:lnTo>
                  <a:pt x="1203059" y="1383507"/>
                </a:lnTo>
                <a:lnTo>
                  <a:pt x="1205553" y="1384300"/>
                </a:lnTo>
                <a:lnTo>
                  <a:pt x="1207140" y="1384300"/>
                </a:lnTo>
                <a:cubicBezTo>
                  <a:pt x="1207140" y="1384300"/>
                  <a:pt x="1209293" y="1384414"/>
                  <a:pt x="1209293" y="1384414"/>
                </a:cubicBezTo>
                <a:lnTo>
                  <a:pt x="1213260" y="1384754"/>
                </a:lnTo>
                <a:lnTo>
                  <a:pt x="1214281" y="1384980"/>
                </a:lnTo>
                <a:lnTo>
                  <a:pt x="1214281" y="1385887"/>
                </a:lnTo>
                <a:cubicBezTo>
                  <a:pt x="1214281" y="1385887"/>
                  <a:pt x="1214281" y="1386227"/>
                  <a:pt x="1214281" y="1386227"/>
                </a:cubicBezTo>
                <a:lnTo>
                  <a:pt x="1214621" y="1386227"/>
                </a:lnTo>
                <a:cubicBezTo>
                  <a:pt x="1214621" y="1386227"/>
                  <a:pt x="1215074" y="1385774"/>
                  <a:pt x="1215074" y="1385774"/>
                </a:cubicBezTo>
                <a:lnTo>
                  <a:pt x="1215867" y="1385774"/>
                </a:lnTo>
                <a:cubicBezTo>
                  <a:pt x="1215867" y="1385774"/>
                  <a:pt x="1216434" y="1385207"/>
                  <a:pt x="1216434" y="1385207"/>
                </a:cubicBezTo>
                <a:lnTo>
                  <a:pt x="1216774" y="1384640"/>
                </a:lnTo>
                <a:lnTo>
                  <a:pt x="1217454" y="1384640"/>
                </a:lnTo>
                <a:cubicBezTo>
                  <a:pt x="1217454" y="1384640"/>
                  <a:pt x="1218928" y="1385320"/>
                  <a:pt x="1218928" y="1385320"/>
                </a:cubicBezTo>
                <a:lnTo>
                  <a:pt x="1218928" y="1385774"/>
                </a:lnTo>
                <a:cubicBezTo>
                  <a:pt x="1218928" y="1385774"/>
                  <a:pt x="1217001" y="1386681"/>
                  <a:pt x="1217001" y="1386681"/>
                </a:cubicBezTo>
                <a:lnTo>
                  <a:pt x="1217228" y="1387134"/>
                </a:lnTo>
                <a:lnTo>
                  <a:pt x="1217228" y="1387361"/>
                </a:lnTo>
                <a:cubicBezTo>
                  <a:pt x="1217228" y="1387361"/>
                  <a:pt x="1217908" y="1387474"/>
                  <a:pt x="1217908" y="1387474"/>
                </a:cubicBezTo>
                <a:lnTo>
                  <a:pt x="1217908" y="1387927"/>
                </a:lnTo>
                <a:cubicBezTo>
                  <a:pt x="1217908" y="1387927"/>
                  <a:pt x="1217341" y="1388381"/>
                  <a:pt x="1217341" y="1388381"/>
                </a:cubicBezTo>
                <a:lnTo>
                  <a:pt x="1217908" y="1388721"/>
                </a:lnTo>
                <a:lnTo>
                  <a:pt x="1219835" y="1388041"/>
                </a:lnTo>
                <a:lnTo>
                  <a:pt x="1220968" y="1388041"/>
                </a:lnTo>
                <a:cubicBezTo>
                  <a:pt x="1220968" y="1388041"/>
                  <a:pt x="1223915" y="1388607"/>
                  <a:pt x="1223915" y="1388607"/>
                </a:cubicBezTo>
                <a:lnTo>
                  <a:pt x="1225275" y="1388607"/>
                </a:lnTo>
                <a:lnTo>
                  <a:pt x="1226069" y="1388154"/>
                </a:lnTo>
                <a:lnTo>
                  <a:pt x="1226069" y="1387701"/>
                </a:lnTo>
                <a:cubicBezTo>
                  <a:pt x="1226069" y="1387701"/>
                  <a:pt x="1226522" y="1387474"/>
                  <a:pt x="1226522" y="1387474"/>
                </a:cubicBezTo>
                <a:lnTo>
                  <a:pt x="1226749" y="1387474"/>
                </a:lnTo>
                <a:cubicBezTo>
                  <a:pt x="1226749" y="1387474"/>
                  <a:pt x="1226749" y="1388154"/>
                  <a:pt x="1226749" y="1388154"/>
                </a:cubicBezTo>
                <a:lnTo>
                  <a:pt x="1226749" y="1389174"/>
                </a:lnTo>
                <a:cubicBezTo>
                  <a:pt x="1226749" y="1389174"/>
                  <a:pt x="1227996" y="1389514"/>
                  <a:pt x="1227996" y="1389514"/>
                </a:cubicBezTo>
                <a:lnTo>
                  <a:pt x="1230602" y="1389288"/>
                </a:lnTo>
                <a:lnTo>
                  <a:pt x="1232189" y="1389288"/>
                </a:lnTo>
                <a:cubicBezTo>
                  <a:pt x="1232189" y="1389288"/>
                  <a:pt x="1233663" y="1389288"/>
                  <a:pt x="1233663" y="1389288"/>
                </a:cubicBezTo>
                <a:lnTo>
                  <a:pt x="1233890" y="1389514"/>
                </a:lnTo>
                <a:lnTo>
                  <a:pt x="1234230" y="1390194"/>
                </a:lnTo>
                <a:lnTo>
                  <a:pt x="1235363" y="1391328"/>
                </a:lnTo>
                <a:lnTo>
                  <a:pt x="1235703" y="1391895"/>
                </a:lnTo>
                <a:lnTo>
                  <a:pt x="1236043" y="1393028"/>
                </a:lnTo>
                <a:lnTo>
                  <a:pt x="1236837" y="1393708"/>
                </a:lnTo>
                <a:lnTo>
                  <a:pt x="1237063" y="1394388"/>
                </a:lnTo>
                <a:lnTo>
                  <a:pt x="1237063" y="1394955"/>
                </a:lnTo>
                <a:cubicBezTo>
                  <a:pt x="1237063" y="1394955"/>
                  <a:pt x="1237403" y="1395522"/>
                  <a:pt x="1237403" y="1395522"/>
                </a:cubicBezTo>
                <a:lnTo>
                  <a:pt x="1238197" y="1396768"/>
                </a:lnTo>
                <a:lnTo>
                  <a:pt x="1239217" y="1397675"/>
                </a:lnTo>
                <a:lnTo>
                  <a:pt x="1239784" y="1398469"/>
                </a:lnTo>
                <a:lnTo>
                  <a:pt x="1240010" y="1399375"/>
                </a:lnTo>
                <a:lnTo>
                  <a:pt x="1240577" y="1399715"/>
                </a:lnTo>
                <a:lnTo>
                  <a:pt x="1241370" y="1399489"/>
                </a:lnTo>
                <a:lnTo>
                  <a:pt x="1241710" y="1399149"/>
                </a:lnTo>
                <a:lnTo>
                  <a:pt x="1241710" y="1398355"/>
                </a:lnTo>
                <a:cubicBezTo>
                  <a:pt x="1241710" y="1398355"/>
                  <a:pt x="1241937" y="1398469"/>
                  <a:pt x="1241937" y="1398469"/>
                </a:cubicBezTo>
                <a:lnTo>
                  <a:pt x="1242504" y="1399715"/>
                </a:lnTo>
                <a:lnTo>
                  <a:pt x="1242504" y="1401756"/>
                </a:lnTo>
                <a:cubicBezTo>
                  <a:pt x="1242504" y="1401756"/>
                  <a:pt x="1242504" y="1402889"/>
                  <a:pt x="1242504" y="1402889"/>
                </a:cubicBezTo>
                <a:lnTo>
                  <a:pt x="1243184" y="1404476"/>
                </a:lnTo>
                <a:lnTo>
                  <a:pt x="1244204" y="1404929"/>
                </a:lnTo>
                <a:lnTo>
                  <a:pt x="1244884" y="1405609"/>
                </a:lnTo>
                <a:lnTo>
                  <a:pt x="1246811" y="1406063"/>
                </a:lnTo>
                <a:lnTo>
                  <a:pt x="1247038" y="1406063"/>
                </a:lnTo>
                <a:cubicBezTo>
                  <a:pt x="1247038" y="1406063"/>
                  <a:pt x="1246698" y="1404929"/>
                  <a:pt x="1246698" y="1404929"/>
                </a:cubicBezTo>
                <a:lnTo>
                  <a:pt x="1246924" y="1404703"/>
                </a:lnTo>
                <a:lnTo>
                  <a:pt x="1247604" y="1404703"/>
                </a:lnTo>
                <a:cubicBezTo>
                  <a:pt x="1247604" y="1404703"/>
                  <a:pt x="1248738" y="1404703"/>
                  <a:pt x="1248738" y="1404703"/>
                </a:cubicBezTo>
                <a:lnTo>
                  <a:pt x="1249418" y="1405269"/>
                </a:lnTo>
                <a:lnTo>
                  <a:pt x="1249758" y="1406176"/>
                </a:lnTo>
                <a:lnTo>
                  <a:pt x="1249531" y="1407310"/>
                </a:lnTo>
                <a:lnTo>
                  <a:pt x="1248285" y="1408443"/>
                </a:lnTo>
                <a:lnTo>
                  <a:pt x="1248058" y="1409463"/>
                </a:lnTo>
                <a:lnTo>
                  <a:pt x="1248285" y="1410030"/>
                </a:lnTo>
                <a:lnTo>
                  <a:pt x="1248625" y="1410030"/>
                </a:lnTo>
                <a:cubicBezTo>
                  <a:pt x="1248625" y="1410030"/>
                  <a:pt x="1248965" y="1409803"/>
                  <a:pt x="1248965" y="1409803"/>
                </a:cubicBezTo>
                <a:lnTo>
                  <a:pt x="1249531" y="1410030"/>
                </a:lnTo>
                <a:lnTo>
                  <a:pt x="1250211" y="1410823"/>
                </a:lnTo>
                <a:lnTo>
                  <a:pt x="1250438" y="1411390"/>
                </a:lnTo>
                <a:lnTo>
                  <a:pt x="1250098" y="1411844"/>
                </a:lnTo>
                <a:lnTo>
                  <a:pt x="1248851" y="1412070"/>
                </a:lnTo>
                <a:lnTo>
                  <a:pt x="1248851" y="1412524"/>
                </a:lnTo>
                <a:cubicBezTo>
                  <a:pt x="1248851" y="1412524"/>
                  <a:pt x="1250098" y="1413544"/>
                  <a:pt x="1250098" y="1413544"/>
                </a:cubicBezTo>
                <a:lnTo>
                  <a:pt x="1251118" y="1414904"/>
                </a:lnTo>
                <a:lnTo>
                  <a:pt x="1251685" y="1414904"/>
                </a:lnTo>
                <a:cubicBezTo>
                  <a:pt x="1251685" y="1414904"/>
                  <a:pt x="1252025" y="1415471"/>
                  <a:pt x="1252025" y="1415471"/>
                </a:cubicBezTo>
                <a:lnTo>
                  <a:pt x="1252025" y="1416151"/>
                </a:lnTo>
                <a:cubicBezTo>
                  <a:pt x="1252025" y="1416151"/>
                  <a:pt x="1252592" y="1416604"/>
                  <a:pt x="1252592" y="1416604"/>
                </a:cubicBezTo>
                <a:lnTo>
                  <a:pt x="1254065" y="1417171"/>
                </a:lnTo>
                <a:lnTo>
                  <a:pt x="1254632" y="1418531"/>
                </a:lnTo>
                <a:lnTo>
                  <a:pt x="1254972" y="1419324"/>
                </a:lnTo>
                <a:lnTo>
                  <a:pt x="1255199" y="1420231"/>
                </a:lnTo>
                <a:lnTo>
                  <a:pt x="1255652" y="1420231"/>
                </a:lnTo>
                <a:cubicBezTo>
                  <a:pt x="1255652" y="1420231"/>
                  <a:pt x="1255992" y="1419891"/>
                  <a:pt x="1255992" y="1419891"/>
                </a:cubicBezTo>
                <a:lnTo>
                  <a:pt x="1255992" y="1419098"/>
                </a:lnTo>
                <a:cubicBezTo>
                  <a:pt x="1255992" y="1419098"/>
                  <a:pt x="1256785" y="1418758"/>
                  <a:pt x="1256785" y="1418758"/>
                </a:cubicBezTo>
                <a:lnTo>
                  <a:pt x="1256785" y="1419211"/>
                </a:lnTo>
                <a:cubicBezTo>
                  <a:pt x="1256785" y="1419211"/>
                  <a:pt x="1256445" y="1420231"/>
                  <a:pt x="1256445" y="1420231"/>
                </a:cubicBezTo>
                <a:lnTo>
                  <a:pt x="1256445" y="1421025"/>
                </a:lnTo>
                <a:cubicBezTo>
                  <a:pt x="1256445" y="1421025"/>
                  <a:pt x="1257126" y="1421591"/>
                  <a:pt x="1257126" y="1421591"/>
                </a:cubicBezTo>
                <a:lnTo>
                  <a:pt x="1256332" y="1421818"/>
                </a:lnTo>
                <a:lnTo>
                  <a:pt x="1254065" y="1421591"/>
                </a:lnTo>
                <a:lnTo>
                  <a:pt x="1253045" y="1420798"/>
                </a:lnTo>
                <a:lnTo>
                  <a:pt x="1252705" y="1420458"/>
                </a:lnTo>
                <a:lnTo>
                  <a:pt x="1252025" y="1420458"/>
                </a:lnTo>
                <a:cubicBezTo>
                  <a:pt x="1252025" y="1420458"/>
                  <a:pt x="1251798" y="1420118"/>
                  <a:pt x="1251798" y="1420118"/>
                </a:cubicBezTo>
                <a:lnTo>
                  <a:pt x="1252138" y="1419324"/>
                </a:lnTo>
                <a:lnTo>
                  <a:pt x="1251912" y="1419098"/>
                </a:lnTo>
                <a:lnTo>
                  <a:pt x="1250551" y="1419324"/>
                </a:lnTo>
                <a:lnTo>
                  <a:pt x="1249191" y="1419891"/>
                </a:lnTo>
                <a:lnTo>
                  <a:pt x="1248285" y="1420571"/>
                </a:lnTo>
                <a:lnTo>
                  <a:pt x="1248285" y="1421365"/>
                </a:lnTo>
                <a:cubicBezTo>
                  <a:pt x="1248285" y="1421365"/>
                  <a:pt x="1248851" y="1422271"/>
                  <a:pt x="1248851" y="1422271"/>
                </a:cubicBezTo>
                <a:lnTo>
                  <a:pt x="1249985" y="1423178"/>
                </a:lnTo>
                <a:lnTo>
                  <a:pt x="1250438" y="1424765"/>
                </a:lnTo>
                <a:lnTo>
                  <a:pt x="1250211" y="1426919"/>
                </a:lnTo>
                <a:lnTo>
                  <a:pt x="1249645" y="1428392"/>
                </a:lnTo>
                <a:lnTo>
                  <a:pt x="1248625" y="1429185"/>
                </a:lnTo>
                <a:lnTo>
                  <a:pt x="1245791" y="1428619"/>
                </a:lnTo>
                <a:lnTo>
                  <a:pt x="1241030" y="1426805"/>
                </a:lnTo>
                <a:lnTo>
                  <a:pt x="1238310" y="1425105"/>
                </a:lnTo>
                <a:lnTo>
                  <a:pt x="1237177" y="1422838"/>
                </a:lnTo>
                <a:lnTo>
                  <a:pt x="1236723" y="1422838"/>
                </a:lnTo>
                <a:cubicBezTo>
                  <a:pt x="1236723" y="1422838"/>
                  <a:pt x="1234230" y="1423405"/>
                  <a:pt x="1234230" y="1423405"/>
                </a:cubicBezTo>
                <a:lnTo>
                  <a:pt x="1232869" y="1424312"/>
                </a:lnTo>
                <a:lnTo>
                  <a:pt x="1231736" y="1425672"/>
                </a:lnTo>
                <a:lnTo>
                  <a:pt x="1231396" y="1425218"/>
                </a:lnTo>
                <a:lnTo>
                  <a:pt x="1231849" y="1423065"/>
                </a:lnTo>
                <a:lnTo>
                  <a:pt x="1232076" y="1421705"/>
                </a:lnTo>
                <a:lnTo>
                  <a:pt x="1232076" y="1421138"/>
                </a:lnTo>
                <a:cubicBezTo>
                  <a:pt x="1232076" y="1421138"/>
                  <a:pt x="1231509" y="1420684"/>
                  <a:pt x="1231509" y="1420684"/>
                </a:cubicBezTo>
                <a:lnTo>
                  <a:pt x="1230602" y="1420344"/>
                </a:lnTo>
                <a:lnTo>
                  <a:pt x="1229356" y="1420571"/>
                </a:lnTo>
                <a:lnTo>
                  <a:pt x="1227542" y="1421591"/>
                </a:lnTo>
                <a:lnTo>
                  <a:pt x="1227089" y="1421591"/>
                </a:lnTo>
                <a:cubicBezTo>
                  <a:pt x="1227089" y="1421591"/>
                  <a:pt x="1227089" y="1421138"/>
                  <a:pt x="1227089" y="1421138"/>
                </a:cubicBezTo>
                <a:lnTo>
                  <a:pt x="1228902" y="1419551"/>
                </a:lnTo>
                <a:lnTo>
                  <a:pt x="1229469" y="1418644"/>
                </a:lnTo>
                <a:lnTo>
                  <a:pt x="1229469" y="1417851"/>
                </a:lnTo>
                <a:cubicBezTo>
                  <a:pt x="1229469" y="1417851"/>
                  <a:pt x="1229696" y="1417057"/>
                  <a:pt x="1229696" y="1417057"/>
                </a:cubicBezTo>
                <a:lnTo>
                  <a:pt x="1230262" y="1416377"/>
                </a:lnTo>
                <a:lnTo>
                  <a:pt x="1230262" y="1416037"/>
                </a:lnTo>
                <a:cubicBezTo>
                  <a:pt x="1230262" y="1416037"/>
                  <a:pt x="1229356" y="1416037"/>
                  <a:pt x="1229356" y="1416037"/>
                </a:cubicBezTo>
                <a:lnTo>
                  <a:pt x="1228902" y="1416264"/>
                </a:lnTo>
                <a:lnTo>
                  <a:pt x="1227996" y="1417398"/>
                </a:lnTo>
                <a:lnTo>
                  <a:pt x="1226749" y="1417398"/>
                </a:lnTo>
                <a:cubicBezTo>
                  <a:pt x="1226749" y="1417398"/>
                  <a:pt x="1226635" y="1417057"/>
                  <a:pt x="1226635" y="1417057"/>
                </a:cubicBezTo>
                <a:lnTo>
                  <a:pt x="1226975" y="1416377"/>
                </a:lnTo>
                <a:lnTo>
                  <a:pt x="1226749" y="1415924"/>
                </a:lnTo>
                <a:lnTo>
                  <a:pt x="1225842" y="1415697"/>
                </a:lnTo>
                <a:lnTo>
                  <a:pt x="1225615" y="1414904"/>
                </a:lnTo>
                <a:lnTo>
                  <a:pt x="1225275" y="1414904"/>
                </a:lnTo>
                <a:cubicBezTo>
                  <a:pt x="1225275" y="1414904"/>
                  <a:pt x="1224255" y="1414224"/>
                  <a:pt x="1224255" y="1414224"/>
                </a:cubicBezTo>
                <a:lnTo>
                  <a:pt x="1224255" y="1412750"/>
                </a:lnTo>
                <a:cubicBezTo>
                  <a:pt x="1224255" y="1412750"/>
                  <a:pt x="1223802" y="1411617"/>
                  <a:pt x="1223802" y="1411617"/>
                </a:cubicBezTo>
                <a:lnTo>
                  <a:pt x="1223122" y="1410710"/>
                </a:lnTo>
                <a:lnTo>
                  <a:pt x="1223122" y="1409803"/>
                </a:lnTo>
                <a:cubicBezTo>
                  <a:pt x="1223122" y="1409803"/>
                  <a:pt x="1223688" y="1408330"/>
                  <a:pt x="1223688" y="1408330"/>
                </a:cubicBezTo>
                <a:lnTo>
                  <a:pt x="1223462" y="1408103"/>
                </a:lnTo>
                <a:lnTo>
                  <a:pt x="1221308" y="1407876"/>
                </a:lnTo>
                <a:lnTo>
                  <a:pt x="1217341" y="1407650"/>
                </a:lnTo>
                <a:lnTo>
                  <a:pt x="1215301" y="1407990"/>
                </a:lnTo>
                <a:lnTo>
                  <a:pt x="1215074" y="1408783"/>
                </a:lnTo>
                <a:lnTo>
                  <a:pt x="1215527" y="1409350"/>
                </a:lnTo>
                <a:lnTo>
                  <a:pt x="1216661" y="1409690"/>
                </a:lnTo>
                <a:lnTo>
                  <a:pt x="1217454" y="1410370"/>
                </a:lnTo>
                <a:lnTo>
                  <a:pt x="1217681" y="1410937"/>
                </a:lnTo>
                <a:lnTo>
                  <a:pt x="1218361" y="1411504"/>
                </a:lnTo>
                <a:lnTo>
                  <a:pt x="1219268" y="1412637"/>
                </a:lnTo>
                <a:lnTo>
                  <a:pt x="1220288" y="1414450"/>
                </a:lnTo>
                <a:lnTo>
                  <a:pt x="1220968" y="1415244"/>
                </a:lnTo>
                <a:lnTo>
                  <a:pt x="1221761" y="1415244"/>
                </a:lnTo>
                <a:cubicBezTo>
                  <a:pt x="1221761" y="1415244"/>
                  <a:pt x="1222215" y="1415471"/>
                  <a:pt x="1222215" y="1415471"/>
                </a:cubicBezTo>
                <a:lnTo>
                  <a:pt x="1222215" y="1417284"/>
                </a:lnTo>
                <a:cubicBezTo>
                  <a:pt x="1222215" y="1417284"/>
                  <a:pt x="1222555" y="1418418"/>
                  <a:pt x="1222555" y="1418418"/>
                </a:cubicBezTo>
                <a:lnTo>
                  <a:pt x="1223348" y="1419438"/>
                </a:lnTo>
                <a:lnTo>
                  <a:pt x="1223802" y="1420571"/>
                </a:lnTo>
                <a:lnTo>
                  <a:pt x="1223802" y="1422612"/>
                </a:lnTo>
                <a:cubicBezTo>
                  <a:pt x="1223802" y="1422612"/>
                  <a:pt x="1223802" y="1424538"/>
                  <a:pt x="1223802" y="1424538"/>
                </a:cubicBezTo>
                <a:lnTo>
                  <a:pt x="1223348" y="1425785"/>
                </a:lnTo>
                <a:lnTo>
                  <a:pt x="1222215" y="1427259"/>
                </a:lnTo>
                <a:lnTo>
                  <a:pt x="1221535" y="1428505"/>
                </a:lnTo>
                <a:lnTo>
                  <a:pt x="1221195" y="1429526"/>
                </a:lnTo>
                <a:lnTo>
                  <a:pt x="1220628" y="1430206"/>
                </a:lnTo>
                <a:lnTo>
                  <a:pt x="1219721" y="1430546"/>
                </a:lnTo>
                <a:lnTo>
                  <a:pt x="1218815" y="1431226"/>
                </a:lnTo>
                <a:lnTo>
                  <a:pt x="1217908" y="1432246"/>
                </a:lnTo>
                <a:lnTo>
                  <a:pt x="1217341" y="1433606"/>
                </a:lnTo>
                <a:lnTo>
                  <a:pt x="1217001" y="1435193"/>
                </a:lnTo>
                <a:lnTo>
                  <a:pt x="1216207" y="1436780"/>
                </a:lnTo>
                <a:lnTo>
                  <a:pt x="1214961" y="1438480"/>
                </a:lnTo>
                <a:lnTo>
                  <a:pt x="1214507" y="1440407"/>
                </a:lnTo>
                <a:lnTo>
                  <a:pt x="1214734" y="1442560"/>
                </a:lnTo>
                <a:lnTo>
                  <a:pt x="1214734" y="1451628"/>
                </a:lnTo>
                <a:cubicBezTo>
                  <a:pt x="1214734" y="1451628"/>
                  <a:pt x="1214961" y="1453895"/>
                  <a:pt x="1214961" y="1453895"/>
                </a:cubicBezTo>
                <a:lnTo>
                  <a:pt x="1214961" y="1456162"/>
                </a:lnTo>
                <a:cubicBezTo>
                  <a:pt x="1214961" y="1456162"/>
                  <a:pt x="1214281" y="1458316"/>
                  <a:pt x="1214281" y="1458316"/>
                </a:cubicBezTo>
                <a:lnTo>
                  <a:pt x="1213374" y="1460016"/>
                </a:lnTo>
                <a:lnTo>
                  <a:pt x="1212127" y="1461263"/>
                </a:lnTo>
                <a:lnTo>
                  <a:pt x="1210880" y="1462169"/>
                </a:lnTo>
                <a:lnTo>
                  <a:pt x="1209633" y="1462736"/>
                </a:lnTo>
                <a:lnTo>
                  <a:pt x="1208387" y="1463756"/>
                </a:lnTo>
                <a:lnTo>
                  <a:pt x="1207253" y="1465116"/>
                </a:lnTo>
                <a:lnTo>
                  <a:pt x="1205326" y="1466363"/>
                </a:lnTo>
                <a:lnTo>
                  <a:pt x="1202606" y="1467497"/>
                </a:lnTo>
                <a:lnTo>
                  <a:pt x="1200452" y="1468177"/>
                </a:lnTo>
                <a:lnTo>
                  <a:pt x="1198979" y="1475544"/>
                </a:lnTo>
                <a:lnTo>
                  <a:pt x="1197845" y="1478605"/>
                </a:lnTo>
                <a:lnTo>
                  <a:pt x="1195805" y="1480418"/>
                </a:lnTo>
                <a:lnTo>
                  <a:pt x="1196032" y="1480872"/>
                </a:lnTo>
                <a:lnTo>
                  <a:pt x="1196485" y="1481325"/>
                </a:lnTo>
                <a:lnTo>
                  <a:pt x="1199205" y="1482005"/>
                </a:lnTo>
                <a:lnTo>
                  <a:pt x="1199772" y="1482005"/>
                </a:lnTo>
                <a:cubicBezTo>
                  <a:pt x="1199772" y="1482005"/>
                  <a:pt x="1200226" y="1482005"/>
                  <a:pt x="1200226" y="1482005"/>
                </a:cubicBezTo>
                <a:lnTo>
                  <a:pt x="1200452" y="1482685"/>
                </a:lnTo>
                <a:lnTo>
                  <a:pt x="1200452" y="1484272"/>
                </a:lnTo>
                <a:cubicBezTo>
                  <a:pt x="1200452" y="1484272"/>
                  <a:pt x="1200226" y="1485405"/>
                  <a:pt x="1200226" y="1485405"/>
                </a:cubicBezTo>
                <a:lnTo>
                  <a:pt x="1199545" y="1486085"/>
                </a:lnTo>
                <a:lnTo>
                  <a:pt x="1198412" y="1486539"/>
                </a:lnTo>
                <a:lnTo>
                  <a:pt x="1196939" y="1486765"/>
                </a:lnTo>
                <a:lnTo>
                  <a:pt x="1191271" y="1486199"/>
                </a:lnTo>
                <a:lnTo>
                  <a:pt x="1189118" y="1486425"/>
                </a:lnTo>
                <a:lnTo>
                  <a:pt x="1188211" y="1486765"/>
                </a:lnTo>
                <a:lnTo>
                  <a:pt x="1187531" y="1487106"/>
                </a:lnTo>
                <a:lnTo>
                  <a:pt x="1186964" y="1487672"/>
                </a:lnTo>
                <a:lnTo>
                  <a:pt x="1186397" y="1489259"/>
                </a:lnTo>
                <a:lnTo>
                  <a:pt x="1186171" y="1491753"/>
                </a:lnTo>
                <a:lnTo>
                  <a:pt x="1186397" y="1493000"/>
                </a:lnTo>
                <a:lnTo>
                  <a:pt x="1187304" y="1493566"/>
                </a:lnTo>
                <a:lnTo>
                  <a:pt x="1189911" y="1494700"/>
                </a:lnTo>
                <a:lnTo>
                  <a:pt x="1192065" y="1494926"/>
                </a:lnTo>
                <a:lnTo>
                  <a:pt x="1195012" y="1493906"/>
                </a:lnTo>
                <a:lnTo>
                  <a:pt x="1195918" y="1493906"/>
                </a:lnTo>
                <a:cubicBezTo>
                  <a:pt x="1195918" y="1493906"/>
                  <a:pt x="1196712" y="1494133"/>
                  <a:pt x="1196712" y="1494133"/>
                </a:cubicBezTo>
                <a:lnTo>
                  <a:pt x="1197505" y="1494813"/>
                </a:lnTo>
                <a:lnTo>
                  <a:pt x="1198639" y="1496627"/>
                </a:lnTo>
                <a:lnTo>
                  <a:pt x="1198979" y="1496287"/>
                </a:lnTo>
                <a:lnTo>
                  <a:pt x="1198979" y="1494700"/>
                </a:lnTo>
                <a:cubicBezTo>
                  <a:pt x="1198979" y="1494700"/>
                  <a:pt x="1199659" y="1493340"/>
                  <a:pt x="1199659" y="1493340"/>
                </a:cubicBezTo>
                <a:lnTo>
                  <a:pt x="1200679" y="1492093"/>
                </a:lnTo>
                <a:lnTo>
                  <a:pt x="1202719" y="1490619"/>
                </a:lnTo>
                <a:lnTo>
                  <a:pt x="1205780" y="1488919"/>
                </a:lnTo>
                <a:lnTo>
                  <a:pt x="1208160" y="1488012"/>
                </a:lnTo>
                <a:lnTo>
                  <a:pt x="1210314" y="1487672"/>
                </a:lnTo>
                <a:lnTo>
                  <a:pt x="1210540" y="1487446"/>
                </a:lnTo>
                <a:lnTo>
                  <a:pt x="1211674" y="1486539"/>
                </a:lnTo>
                <a:lnTo>
                  <a:pt x="1211900" y="1486765"/>
                </a:lnTo>
                <a:lnTo>
                  <a:pt x="1211447" y="1487672"/>
                </a:lnTo>
                <a:lnTo>
                  <a:pt x="1211447" y="1488126"/>
                </a:lnTo>
                <a:cubicBezTo>
                  <a:pt x="1211447" y="1488126"/>
                  <a:pt x="1211900" y="1488126"/>
                  <a:pt x="1211900" y="1488126"/>
                </a:cubicBezTo>
                <a:lnTo>
                  <a:pt x="1212467" y="1487106"/>
                </a:lnTo>
                <a:lnTo>
                  <a:pt x="1213147" y="1485179"/>
                </a:lnTo>
                <a:lnTo>
                  <a:pt x="1214734" y="1483138"/>
                </a:lnTo>
                <a:lnTo>
                  <a:pt x="1219495" y="1479285"/>
                </a:lnTo>
                <a:lnTo>
                  <a:pt x="1221308" y="1478264"/>
                </a:lnTo>
                <a:lnTo>
                  <a:pt x="1224368" y="1477584"/>
                </a:lnTo>
                <a:lnTo>
                  <a:pt x="1228789" y="1477358"/>
                </a:lnTo>
                <a:lnTo>
                  <a:pt x="1233096" y="1477924"/>
                </a:lnTo>
                <a:lnTo>
                  <a:pt x="1237403" y="1479171"/>
                </a:lnTo>
                <a:lnTo>
                  <a:pt x="1240350" y="1479738"/>
                </a:lnTo>
                <a:lnTo>
                  <a:pt x="1241937" y="1479738"/>
                </a:lnTo>
                <a:cubicBezTo>
                  <a:pt x="1241937" y="1479738"/>
                  <a:pt x="1248171" y="1480418"/>
                  <a:pt x="1248171" y="1480418"/>
                </a:cubicBezTo>
                <a:lnTo>
                  <a:pt x="1248851" y="1480191"/>
                </a:lnTo>
                <a:lnTo>
                  <a:pt x="1247944" y="1479738"/>
                </a:lnTo>
                <a:lnTo>
                  <a:pt x="1243864" y="1479285"/>
                </a:lnTo>
                <a:lnTo>
                  <a:pt x="1242617" y="1478831"/>
                </a:lnTo>
                <a:lnTo>
                  <a:pt x="1241030" y="1478831"/>
                </a:lnTo>
                <a:cubicBezTo>
                  <a:pt x="1241030" y="1478831"/>
                  <a:pt x="1241030" y="1478718"/>
                  <a:pt x="1241030" y="1478718"/>
                </a:cubicBezTo>
                <a:lnTo>
                  <a:pt x="1242164" y="1477018"/>
                </a:lnTo>
                <a:lnTo>
                  <a:pt x="1242844" y="1476791"/>
                </a:lnTo>
                <a:lnTo>
                  <a:pt x="1243637" y="1476111"/>
                </a:lnTo>
                <a:lnTo>
                  <a:pt x="1244431" y="1475318"/>
                </a:lnTo>
                <a:lnTo>
                  <a:pt x="1245791" y="1474411"/>
                </a:lnTo>
                <a:lnTo>
                  <a:pt x="1248285" y="1473617"/>
                </a:lnTo>
                <a:lnTo>
                  <a:pt x="1251912" y="1473051"/>
                </a:lnTo>
                <a:lnTo>
                  <a:pt x="1255539" y="1472144"/>
                </a:lnTo>
                <a:lnTo>
                  <a:pt x="1256559" y="1472144"/>
                </a:lnTo>
                <a:cubicBezTo>
                  <a:pt x="1256559" y="1472144"/>
                  <a:pt x="1257352" y="1472371"/>
                  <a:pt x="1257352" y="1472371"/>
                </a:cubicBezTo>
                <a:lnTo>
                  <a:pt x="1258712" y="1472371"/>
                </a:lnTo>
                <a:cubicBezTo>
                  <a:pt x="1258712" y="1472371"/>
                  <a:pt x="1263020" y="1471577"/>
                  <a:pt x="1263020" y="1471577"/>
                </a:cubicBezTo>
                <a:lnTo>
                  <a:pt x="1265513" y="1471577"/>
                </a:lnTo>
                <a:cubicBezTo>
                  <a:pt x="1265513" y="1471577"/>
                  <a:pt x="1267327" y="1471804"/>
                  <a:pt x="1267327" y="1471804"/>
                </a:cubicBezTo>
                <a:lnTo>
                  <a:pt x="1268460" y="1472257"/>
                </a:lnTo>
                <a:lnTo>
                  <a:pt x="1269820" y="1472257"/>
                </a:lnTo>
                <a:cubicBezTo>
                  <a:pt x="1269820" y="1472257"/>
                  <a:pt x="1272314" y="1470897"/>
                  <a:pt x="1272314" y="1470897"/>
                </a:cubicBezTo>
                <a:lnTo>
                  <a:pt x="1272654" y="1470444"/>
                </a:lnTo>
                <a:lnTo>
                  <a:pt x="1272201" y="1469650"/>
                </a:lnTo>
                <a:lnTo>
                  <a:pt x="1270954" y="1468630"/>
                </a:lnTo>
                <a:lnTo>
                  <a:pt x="1270387" y="1467837"/>
                </a:lnTo>
                <a:lnTo>
                  <a:pt x="1270387" y="1467270"/>
                </a:lnTo>
                <a:cubicBezTo>
                  <a:pt x="1270387" y="1467270"/>
                  <a:pt x="1270387" y="1466703"/>
                  <a:pt x="1270387" y="1466703"/>
                </a:cubicBezTo>
                <a:lnTo>
                  <a:pt x="1269820" y="1465910"/>
                </a:lnTo>
                <a:lnTo>
                  <a:pt x="1269820" y="1465570"/>
                </a:lnTo>
                <a:cubicBezTo>
                  <a:pt x="1269820" y="1465570"/>
                  <a:pt x="1270160" y="1461036"/>
                  <a:pt x="1270160" y="1461036"/>
                </a:cubicBezTo>
                <a:lnTo>
                  <a:pt x="1270160" y="1461036"/>
                </a:lnTo>
                <a:cubicBezTo>
                  <a:pt x="1270160" y="1461036"/>
                  <a:pt x="1267100" y="1461943"/>
                  <a:pt x="1267100" y="1461943"/>
                </a:cubicBezTo>
                <a:lnTo>
                  <a:pt x="1265513" y="1462849"/>
                </a:lnTo>
                <a:lnTo>
                  <a:pt x="1264606" y="1463076"/>
                </a:lnTo>
                <a:lnTo>
                  <a:pt x="1263246" y="1462736"/>
                </a:lnTo>
                <a:lnTo>
                  <a:pt x="1260639" y="1462736"/>
                </a:lnTo>
                <a:cubicBezTo>
                  <a:pt x="1260639" y="1462736"/>
                  <a:pt x="1258372" y="1462056"/>
                  <a:pt x="1258372" y="1462056"/>
                </a:cubicBezTo>
                <a:lnTo>
                  <a:pt x="1256559" y="1461603"/>
                </a:lnTo>
                <a:lnTo>
                  <a:pt x="1255652" y="1460356"/>
                </a:lnTo>
                <a:lnTo>
                  <a:pt x="1255652" y="1459902"/>
                </a:lnTo>
                <a:cubicBezTo>
                  <a:pt x="1255652" y="1459902"/>
                  <a:pt x="1258032" y="1456389"/>
                  <a:pt x="1258032" y="1456389"/>
                </a:cubicBezTo>
                <a:lnTo>
                  <a:pt x="1258939" y="1454802"/>
                </a:lnTo>
                <a:lnTo>
                  <a:pt x="1259166" y="1453782"/>
                </a:lnTo>
                <a:lnTo>
                  <a:pt x="1259733" y="1453102"/>
                </a:lnTo>
                <a:lnTo>
                  <a:pt x="1261206" y="1452195"/>
                </a:lnTo>
                <a:lnTo>
                  <a:pt x="1261546" y="1451515"/>
                </a:lnTo>
                <a:lnTo>
                  <a:pt x="1262226" y="1451175"/>
                </a:lnTo>
                <a:lnTo>
                  <a:pt x="1263246" y="1451175"/>
                </a:lnTo>
                <a:cubicBezTo>
                  <a:pt x="1263246" y="1451175"/>
                  <a:pt x="1265173" y="1450041"/>
                  <a:pt x="1265173" y="1450041"/>
                </a:cubicBezTo>
                <a:lnTo>
                  <a:pt x="1268007" y="1447661"/>
                </a:lnTo>
                <a:lnTo>
                  <a:pt x="1270160" y="1446187"/>
                </a:lnTo>
                <a:lnTo>
                  <a:pt x="1271634" y="1445621"/>
                </a:lnTo>
                <a:lnTo>
                  <a:pt x="1275601" y="1445054"/>
                </a:lnTo>
                <a:lnTo>
                  <a:pt x="1278095" y="1444374"/>
                </a:lnTo>
                <a:lnTo>
                  <a:pt x="1279908" y="1444147"/>
                </a:lnTo>
                <a:lnTo>
                  <a:pt x="1281042" y="1444374"/>
                </a:lnTo>
                <a:lnTo>
                  <a:pt x="1282742" y="1444034"/>
                </a:lnTo>
                <a:lnTo>
                  <a:pt x="1285009" y="1443240"/>
                </a:lnTo>
                <a:lnTo>
                  <a:pt x="1288069" y="1442674"/>
                </a:lnTo>
                <a:lnTo>
                  <a:pt x="1291923" y="1442334"/>
                </a:lnTo>
                <a:lnTo>
                  <a:pt x="1294417" y="1441880"/>
                </a:lnTo>
                <a:lnTo>
                  <a:pt x="1295437" y="1441427"/>
                </a:lnTo>
                <a:lnTo>
                  <a:pt x="1297590" y="1441427"/>
                </a:lnTo>
                <a:cubicBezTo>
                  <a:pt x="1297590" y="1441427"/>
                  <a:pt x="1297930" y="1440860"/>
                  <a:pt x="1297930" y="1440860"/>
                </a:cubicBezTo>
                <a:lnTo>
                  <a:pt x="1298497" y="1440520"/>
                </a:lnTo>
                <a:lnTo>
                  <a:pt x="1300537" y="1440747"/>
                </a:lnTo>
                <a:lnTo>
                  <a:pt x="1301217" y="1441087"/>
                </a:lnTo>
                <a:lnTo>
                  <a:pt x="1301217" y="1441314"/>
                </a:lnTo>
                <a:cubicBezTo>
                  <a:pt x="1301217" y="1441314"/>
                  <a:pt x="1300877" y="1441540"/>
                  <a:pt x="1300877" y="1441540"/>
                </a:cubicBezTo>
                <a:lnTo>
                  <a:pt x="1301104" y="1441994"/>
                </a:lnTo>
                <a:lnTo>
                  <a:pt x="1302124" y="1442787"/>
                </a:lnTo>
                <a:lnTo>
                  <a:pt x="1303824" y="1443014"/>
                </a:lnTo>
                <a:lnTo>
                  <a:pt x="1305751" y="1442560"/>
                </a:lnTo>
                <a:lnTo>
                  <a:pt x="1307111" y="1442787"/>
                </a:lnTo>
                <a:lnTo>
                  <a:pt x="1306771" y="1443127"/>
                </a:lnTo>
                <a:lnTo>
                  <a:pt x="1306091" y="1443127"/>
                </a:lnTo>
                <a:cubicBezTo>
                  <a:pt x="1306091" y="1443127"/>
                  <a:pt x="1306091" y="1443240"/>
                  <a:pt x="1306091" y="1443240"/>
                </a:cubicBezTo>
                <a:lnTo>
                  <a:pt x="1306658" y="1443921"/>
                </a:lnTo>
                <a:lnTo>
                  <a:pt x="1307111" y="1443921"/>
                </a:lnTo>
                <a:cubicBezTo>
                  <a:pt x="1307111" y="1443921"/>
                  <a:pt x="1308698" y="1443240"/>
                  <a:pt x="1308698" y="1443240"/>
                </a:cubicBezTo>
                <a:lnTo>
                  <a:pt x="1308698" y="1443467"/>
                </a:lnTo>
                <a:cubicBezTo>
                  <a:pt x="1308698" y="1443467"/>
                  <a:pt x="1308131" y="1444487"/>
                  <a:pt x="1308131" y="1444487"/>
                </a:cubicBezTo>
                <a:lnTo>
                  <a:pt x="1308358" y="1445167"/>
                </a:lnTo>
                <a:lnTo>
                  <a:pt x="1309492" y="1445394"/>
                </a:lnTo>
                <a:lnTo>
                  <a:pt x="1311419" y="1444941"/>
                </a:lnTo>
                <a:lnTo>
                  <a:pt x="1313912" y="1443694"/>
                </a:lnTo>
                <a:lnTo>
                  <a:pt x="1315046" y="1443354"/>
                </a:lnTo>
                <a:lnTo>
                  <a:pt x="1315272" y="1442787"/>
                </a:lnTo>
                <a:lnTo>
                  <a:pt x="1314479" y="1442787"/>
                </a:lnTo>
                <a:lnTo>
                  <a:pt x="1312325" y="1443014"/>
                </a:lnTo>
                <a:lnTo>
                  <a:pt x="1311759" y="1443354"/>
                </a:lnTo>
                <a:lnTo>
                  <a:pt x="1311759" y="1443127"/>
                </a:lnTo>
                <a:cubicBezTo>
                  <a:pt x="1311759" y="1443127"/>
                  <a:pt x="1312099" y="1442220"/>
                  <a:pt x="1312099" y="1442220"/>
                </a:cubicBezTo>
                <a:lnTo>
                  <a:pt x="1314025" y="1440860"/>
                </a:lnTo>
                <a:lnTo>
                  <a:pt x="1314932" y="1440067"/>
                </a:lnTo>
                <a:lnTo>
                  <a:pt x="1315499" y="1439160"/>
                </a:lnTo>
                <a:lnTo>
                  <a:pt x="1314932" y="1439160"/>
                </a:lnTo>
                <a:cubicBezTo>
                  <a:pt x="1314932" y="1439160"/>
                  <a:pt x="1313345" y="1440067"/>
                  <a:pt x="1313345" y="1440067"/>
                </a:cubicBezTo>
                <a:lnTo>
                  <a:pt x="1311872" y="1440520"/>
                </a:lnTo>
                <a:lnTo>
                  <a:pt x="1310625" y="1440520"/>
                </a:lnTo>
                <a:cubicBezTo>
                  <a:pt x="1310625" y="1440520"/>
                  <a:pt x="1310285" y="1439727"/>
                  <a:pt x="1310285" y="1439727"/>
                </a:cubicBezTo>
                <a:lnTo>
                  <a:pt x="1310965" y="1437913"/>
                </a:lnTo>
                <a:lnTo>
                  <a:pt x="1310285" y="1437233"/>
                </a:lnTo>
                <a:lnTo>
                  <a:pt x="1307111" y="1438140"/>
                </a:lnTo>
                <a:lnTo>
                  <a:pt x="1306771" y="1438480"/>
                </a:lnTo>
                <a:lnTo>
                  <a:pt x="1306771" y="1438707"/>
                </a:lnTo>
                <a:cubicBezTo>
                  <a:pt x="1306771" y="1438707"/>
                  <a:pt x="1307111" y="1438933"/>
                  <a:pt x="1307111" y="1438933"/>
                </a:cubicBezTo>
                <a:lnTo>
                  <a:pt x="1307111" y="1439160"/>
                </a:lnTo>
                <a:cubicBezTo>
                  <a:pt x="1307111" y="1439160"/>
                  <a:pt x="1306658" y="1439273"/>
                  <a:pt x="1306658" y="1439273"/>
                </a:cubicBezTo>
                <a:lnTo>
                  <a:pt x="1305978" y="1439273"/>
                </a:lnTo>
                <a:cubicBezTo>
                  <a:pt x="1305978" y="1439273"/>
                  <a:pt x="1305978" y="1438707"/>
                  <a:pt x="1305978" y="1438707"/>
                </a:cubicBezTo>
                <a:lnTo>
                  <a:pt x="1306318" y="1438027"/>
                </a:lnTo>
                <a:lnTo>
                  <a:pt x="1305978" y="1437800"/>
                </a:lnTo>
                <a:lnTo>
                  <a:pt x="1304958" y="1438027"/>
                </a:lnTo>
                <a:lnTo>
                  <a:pt x="1303598" y="1438480"/>
                </a:lnTo>
                <a:lnTo>
                  <a:pt x="1300764" y="1439727"/>
                </a:lnTo>
                <a:lnTo>
                  <a:pt x="1300764" y="1439500"/>
                </a:lnTo>
                <a:cubicBezTo>
                  <a:pt x="1300764" y="1439500"/>
                  <a:pt x="1301557" y="1438707"/>
                  <a:pt x="1301557" y="1438707"/>
                </a:cubicBezTo>
                <a:lnTo>
                  <a:pt x="1304618" y="1437686"/>
                </a:lnTo>
                <a:lnTo>
                  <a:pt x="1306091" y="1437233"/>
                </a:lnTo>
                <a:lnTo>
                  <a:pt x="1306998" y="1437233"/>
                </a:lnTo>
                <a:cubicBezTo>
                  <a:pt x="1306998" y="1437233"/>
                  <a:pt x="1307565" y="1436893"/>
                  <a:pt x="1307565" y="1436893"/>
                </a:cubicBezTo>
                <a:lnTo>
                  <a:pt x="1308131" y="1436893"/>
                </a:lnTo>
                <a:cubicBezTo>
                  <a:pt x="1308131" y="1436893"/>
                  <a:pt x="1308585" y="1437233"/>
                  <a:pt x="1308585" y="1437233"/>
                </a:cubicBezTo>
                <a:lnTo>
                  <a:pt x="1309718" y="1437233"/>
                </a:lnTo>
                <a:cubicBezTo>
                  <a:pt x="1309718" y="1437233"/>
                  <a:pt x="1311532" y="1436440"/>
                  <a:pt x="1311532" y="1436440"/>
                </a:cubicBezTo>
                <a:lnTo>
                  <a:pt x="1312325" y="1436666"/>
                </a:lnTo>
                <a:lnTo>
                  <a:pt x="1312099" y="1437800"/>
                </a:lnTo>
                <a:lnTo>
                  <a:pt x="1312552" y="1437800"/>
                </a:lnTo>
                <a:cubicBezTo>
                  <a:pt x="1312552" y="1437800"/>
                  <a:pt x="1313799" y="1437006"/>
                  <a:pt x="1313799" y="1437006"/>
                </a:cubicBezTo>
                <a:lnTo>
                  <a:pt x="1314592" y="1436666"/>
                </a:lnTo>
                <a:lnTo>
                  <a:pt x="1314932" y="1436893"/>
                </a:lnTo>
                <a:lnTo>
                  <a:pt x="1312325" y="1438367"/>
                </a:lnTo>
                <a:lnTo>
                  <a:pt x="1311645" y="1439047"/>
                </a:lnTo>
                <a:lnTo>
                  <a:pt x="1311645" y="1439500"/>
                </a:lnTo>
                <a:cubicBezTo>
                  <a:pt x="1311645" y="1439500"/>
                  <a:pt x="1311985" y="1440067"/>
                  <a:pt x="1311985" y="1440067"/>
                </a:cubicBezTo>
                <a:lnTo>
                  <a:pt x="1313005" y="1440067"/>
                </a:lnTo>
                <a:cubicBezTo>
                  <a:pt x="1313005" y="1440067"/>
                  <a:pt x="1317199" y="1437120"/>
                  <a:pt x="1317199" y="1437120"/>
                </a:cubicBezTo>
                <a:lnTo>
                  <a:pt x="1319239" y="1436213"/>
                </a:lnTo>
                <a:lnTo>
                  <a:pt x="1321280" y="1435646"/>
                </a:lnTo>
                <a:lnTo>
                  <a:pt x="1323320" y="1435646"/>
                </a:lnTo>
                <a:cubicBezTo>
                  <a:pt x="1323320" y="1435646"/>
                  <a:pt x="1325020" y="1434966"/>
                  <a:pt x="1325020" y="1434966"/>
                </a:cubicBezTo>
                <a:lnTo>
                  <a:pt x="1326380" y="1434059"/>
                </a:lnTo>
                <a:lnTo>
                  <a:pt x="1332161" y="1432133"/>
                </a:lnTo>
                <a:lnTo>
                  <a:pt x="1334541" y="1430886"/>
                </a:lnTo>
                <a:lnTo>
                  <a:pt x="1336808" y="1428732"/>
                </a:lnTo>
                <a:lnTo>
                  <a:pt x="1337375" y="1428732"/>
                </a:lnTo>
                <a:cubicBezTo>
                  <a:pt x="1337375" y="1428732"/>
                  <a:pt x="1337488" y="1428732"/>
                  <a:pt x="1337488" y="1428732"/>
                </a:cubicBezTo>
                <a:lnTo>
                  <a:pt x="1337488" y="1428505"/>
                </a:lnTo>
                <a:cubicBezTo>
                  <a:pt x="1337488" y="1428505"/>
                  <a:pt x="1345649" y="1421025"/>
                  <a:pt x="1345649" y="1421025"/>
                </a:cubicBezTo>
                <a:lnTo>
                  <a:pt x="1350183" y="1417624"/>
                </a:lnTo>
                <a:lnTo>
                  <a:pt x="1353923" y="1415697"/>
                </a:lnTo>
                <a:lnTo>
                  <a:pt x="1356757" y="1414791"/>
                </a:lnTo>
                <a:lnTo>
                  <a:pt x="1358684" y="1414791"/>
                </a:lnTo>
                <a:cubicBezTo>
                  <a:pt x="1358684" y="1414791"/>
                  <a:pt x="1359818" y="1414791"/>
                  <a:pt x="1359818" y="1414791"/>
                </a:cubicBezTo>
                <a:lnTo>
                  <a:pt x="1366958" y="1409237"/>
                </a:lnTo>
                <a:lnTo>
                  <a:pt x="1372286" y="1406063"/>
                </a:lnTo>
                <a:lnTo>
                  <a:pt x="1374779" y="1405496"/>
                </a:lnTo>
                <a:lnTo>
                  <a:pt x="1374212" y="1403116"/>
                </a:lnTo>
                <a:lnTo>
                  <a:pt x="1369112" y="1401529"/>
                </a:lnTo>
                <a:lnTo>
                  <a:pt x="1367752" y="1400509"/>
                </a:lnTo>
                <a:lnTo>
                  <a:pt x="1373419" y="1401302"/>
                </a:lnTo>
                <a:lnTo>
                  <a:pt x="1376253" y="1399602"/>
                </a:lnTo>
                <a:lnTo>
                  <a:pt x="1378293" y="1397108"/>
                </a:lnTo>
                <a:lnTo>
                  <a:pt x="1380106" y="1395522"/>
                </a:lnTo>
                <a:lnTo>
                  <a:pt x="1384867" y="1394728"/>
                </a:lnTo>
                <a:lnTo>
                  <a:pt x="1388834" y="1390308"/>
                </a:lnTo>
                <a:lnTo>
                  <a:pt x="1390988" y="1386907"/>
                </a:lnTo>
                <a:lnTo>
                  <a:pt x="1391668" y="1385774"/>
                </a:lnTo>
                <a:lnTo>
                  <a:pt x="1394162" y="1384300"/>
                </a:lnTo>
                <a:lnTo>
                  <a:pt x="1394955" y="1381807"/>
                </a:lnTo>
                <a:lnTo>
                  <a:pt x="1397789" y="1380333"/>
                </a:lnTo>
                <a:lnTo>
                  <a:pt x="1401076" y="1379653"/>
                </a:lnTo>
                <a:lnTo>
                  <a:pt x="1409690" y="1374213"/>
                </a:lnTo>
                <a:lnTo>
                  <a:pt x="1410710" y="1372172"/>
                </a:lnTo>
                <a:lnTo>
                  <a:pt x="1414337" y="1370812"/>
                </a:lnTo>
                <a:lnTo>
                  <a:pt x="1417397" y="1368658"/>
                </a:lnTo>
                <a:lnTo>
                  <a:pt x="1419891" y="1368999"/>
                </a:lnTo>
                <a:lnTo>
                  <a:pt x="1422611" y="1368318"/>
                </a:lnTo>
                <a:lnTo>
                  <a:pt x="1429866" y="1365598"/>
                </a:lnTo>
                <a:lnTo>
                  <a:pt x="1432926" y="1361971"/>
                </a:lnTo>
                <a:lnTo>
                  <a:pt x="1435873" y="1359704"/>
                </a:lnTo>
                <a:lnTo>
                  <a:pt x="1441313" y="1355964"/>
                </a:lnTo>
                <a:lnTo>
                  <a:pt x="1446641" y="1348029"/>
                </a:lnTo>
                <a:lnTo>
                  <a:pt x="1449701" y="1345763"/>
                </a:lnTo>
                <a:lnTo>
                  <a:pt x="1455935" y="1339188"/>
                </a:lnTo>
                <a:lnTo>
                  <a:pt x="1457749" y="1336582"/>
                </a:lnTo>
                <a:lnTo>
                  <a:pt x="1459109" y="1333181"/>
                </a:lnTo>
                <a:lnTo>
                  <a:pt x="1460469" y="1329101"/>
                </a:lnTo>
                <a:lnTo>
                  <a:pt x="1458655" y="1327060"/>
                </a:lnTo>
                <a:lnTo>
                  <a:pt x="1456502" y="1326154"/>
                </a:lnTo>
                <a:lnTo>
                  <a:pt x="1452988" y="1325133"/>
                </a:lnTo>
                <a:lnTo>
                  <a:pt x="1445734" y="1321960"/>
                </a:lnTo>
                <a:lnTo>
                  <a:pt x="1442220" y="1321960"/>
                </a:lnTo>
                <a:cubicBezTo>
                  <a:pt x="1442220" y="1321960"/>
                  <a:pt x="1438820" y="1321620"/>
                  <a:pt x="1438820" y="1321620"/>
                </a:cubicBezTo>
                <a:lnTo>
                  <a:pt x="1437120" y="1320033"/>
                </a:lnTo>
                <a:lnTo>
                  <a:pt x="1435193" y="1319126"/>
                </a:lnTo>
                <a:lnTo>
                  <a:pt x="1448228" y="1321620"/>
                </a:lnTo>
                <a:lnTo>
                  <a:pt x="1453782" y="1324113"/>
                </a:lnTo>
                <a:lnTo>
                  <a:pt x="1456049" y="1324340"/>
                </a:lnTo>
                <a:lnTo>
                  <a:pt x="1459109" y="1326154"/>
                </a:lnTo>
                <a:lnTo>
                  <a:pt x="1460923" y="1326607"/>
                </a:lnTo>
                <a:lnTo>
                  <a:pt x="1462736" y="1326380"/>
                </a:lnTo>
                <a:lnTo>
                  <a:pt x="1465230" y="1324907"/>
                </a:lnTo>
                <a:lnTo>
                  <a:pt x="1468857" y="1321053"/>
                </a:lnTo>
                <a:lnTo>
                  <a:pt x="1471804" y="1315726"/>
                </a:lnTo>
                <a:lnTo>
                  <a:pt x="1477925" y="1308472"/>
                </a:lnTo>
                <a:lnTo>
                  <a:pt x="1483252" y="1305298"/>
                </a:lnTo>
                <a:lnTo>
                  <a:pt x="1484045" y="1303371"/>
                </a:lnTo>
                <a:lnTo>
                  <a:pt x="1485745" y="1302011"/>
                </a:lnTo>
                <a:lnTo>
                  <a:pt x="1488352" y="1300764"/>
                </a:lnTo>
                <a:lnTo>
                  <a:pt x="1490846" y="1300311"/>
                </a:lnTo>
                <a:lnTo>
                  <a:pt x="1492319" y="1299291"/>
                </a:lnTo>
                <a:lnTo>
                  <a:pt x="1491073" y="1297930"/>
                </a:lnTo>
                <a:lnTo>
                  <a:pt x="1495720" y="1296230"/>
                </a:lnTo>
                <a:lnTo>
                  <a:pt x="1506148" y="1294077"/>
                </a:lnTo>
                <a:lnTo>
                  <a:pt x="1507735" y="1294077"/>
                </a:lnTo>
                <a:cubicBezTo>
                  <a:pt x="1507735" y="1294077"/>
                  <a:pt x="1509775" y="1293623"/>
                  <a:pt x="1509775" y="1293623"/>
                </a:cubicBezTo>
                <a:lnTo>
                  <a:pt x="1512042" y="1290676"/>
                </a:lnTo>
                <a:lnTo>
                  <a:pt x="1512609" y="1286369"/>
                </a:lnTo>
                <a:lnTo>
                  <a:pt x="1518616" y="1275148"/>
                </a:lnTo>
                <a:lnTo>
                  <a:pt x="1522696" y="1273108"/>
                </a:lnTo>
                <a:lnTo>
                  <a:pt x="1525190" y="1270501"/>
                </a:lnTo>
                <a:lnTo>
                  <a:pt x="1526663" y="1270501"/>
                </a:lnTo>
                <a:cubicBezTo>
                  <a:pt x="1526663" y="1270501"/>
                  <a:pt x="1527797" y="1268914"/>
                  <a:pt x="1527797" y="1268914"/>
                </a:cubicBezTo>
                <a:lnTo>
                  <a:pt x="1529497" y="1268574"/>
                </a:lnTo>
                <a:lnTo>
                  <a:pt x="1530404" y="1269027"/>
                </a:lnTo>
                <a:lnTo>
                  <a:pt x="1533011" y="1268687"/>
                </a:lnTo>
                <a:lnTo>
                  <a:pt x="1535391" y="1269254"/>
                </a:lnTo>
                <a:lnTo>
                  <a:pt x="1538905" y="1266533"/>
                </a:lnTo>
                <a:lnTo>
                  <a:pt x="1542872" y="1267553"/>
                </a:lnTo>
                <a:lnTo>
                  <a:pt x="1552960" y="1265853"/>
                </a:lnTo>
                <a:lnTo>
                  <a:pt x="1554773" y="1266533"/>
                </a:lnTo>
                <a:lnTo>
                  <a:pt x="1561234" y="1267213"/>
                </a:lnTo>
                <a:lnTo>
                  <a:pt x="1568602" y="1266193"/>
                </a:lnTo>
                <a:lnTo>
                  <a:pt x="1575516" y="1267327"/>
                </a:lnTo>
                <a:lnTo>
                  <a:pt x="1578690" y="1266307"/>
                </a:lnTo>
                <a:lnTo>
                  <a:pt x="1581976" y="1265967"/>
                </a:lnTo>
                <a:lnTo>
                  <a:pt x="1584470" y="1266193"/>
                </a:lnTo>
                <a:lnTo>
                  <a:pt x="1587531" y="1267553"/>
                </a:lnTo>
                <a:lnTo>
                  <a:pt x="1594671" y="1268007"/>
                </a:lnTo>
                <a:lnTo>
                  <a:pt x="1596825" y="1266533"/>
                </a:lnTo>
                <a:lnTo>
                  <a:pt x="1600679" y="1266533"/>
                </a:lnTo>
                <a:cubicBezTo>
                  <a:pt x="1600679" y="1266533"/>
                  <a:pt x="1603172" y="1266307"/>
                  <a:pt x="1603172" y="1266307"/>
                </a:cubicBezTo>
                <a:lnTo>
                  <a:pt x="1605553" y="1266307"/>
                </a:lnTo>
                <a:cubicBezTo>
                  <a:pt x="1605553" y="1266307"/>
                  <a:pt x="1609180" y="1266760"/>
                  <a:pt x="1609180" y="1266760"/>
                </a:cubicBezTo>
                <a:lnTo>
                  <a:pt x="1612807" y="1266987"/>
                </a:lnTo>
                <a:lnTo>
                  <a:pt x="1616774" y="1268120"/>
                </a:lnTo>
                <a:lnTo>
                  <a:pt x="1621761" y="1268347"/>
                </a:lnTo>
                <a:lnTo>
                  <a:pt x="1623461" y="1269367"/>
                </a:lnTo>
                <a:lnTo>
                  <a:pt x="1625728" y="1272087"/>
                </a:lnTo>
                <a:lnTo>
                  <a:pt x="1634683" y="1269254"/>
                </a:lnTo>
                <a:lnTo>
                  <a:pt x="1636950" y="1269594"/>
                </a:lnTo>
                <a:lnTo>
                  <a:pt x="1641597" y="1269140"/>
                </a:lnTo>
                <a:lnTo>
                  <a:pt x="1644657" y="1267893"/>
                </a:lnTo>
                <a:lnTo>
                  <a:pt x="1648738" y="1268687"/>
                </a:lnTo>
                <a:lnTo>
                  <a:pt x="1652251" y="1268120"/>
                </a:lnTo>
                <a:lnTo>
                  <a:pt x="1659619" y="1267667"/>
                </a:lnTo>
                <a:lnTo>
                  <a:pt x="1663586" y="1265853"/>
                </a:lnTo>
                <a:lnTo>
                  <a:pt x="1665059" y="1262906"/>
                </a:lnTo>
                <a:lnTo>
                  <a:pt x="1669253" y="1260753"/>
                </a:lnTo>
                <a:lnTo>
                  <a:pt x="1674014" y="1255425"/>
                </a:lnTo>
                <a:lnTo>
                  <a:pt x="1678321" y="1252365"/>
                </a:lnTo>
                <a:lnTo>
                  <a:pt x="1680588" y="1249531"/>
                </a:lnTo>
                <a:close/>
                <a:moveTo>
                  <a:pt x="554038" y="315443"/>
                </a:moveTo>
                <a:lnTo>
                  <a:pt x="543270" y="316350"/>
                </a:lnTo>
                <a:lnTo>
                  <a:pt x="538622" y="317483"/>
                </a:lnTo>
                <a:lnTo>
                  <a:pt x="534769" y="320090"/>
                </a:lnTo>
                <a:lnTo>
                  <a:pt x="535335" y="320997"/>
                </a:lnTo>
                <a:lnTo>
                  <a:pt x="536469" y="321677"/>
                </a:lnTo>
                <a:lnTo>
                  <a:pt x="557778" y="323944"/>
                </a:lnTo>
                <a:lnTo>
                  <a:pt x="560838" y="322471"/>
                </a:lnTo>
                <a:lnTo>
                  <a:pt x="562312" y="320657"/>
                </a:lnTo>
                <a:lnTo>
                  <a:pt x="561745" y="318730"/>
                </a:lnTo>
                <a:lnTo>
                  <a:pt x="560385" y="317710"/>
                </a:lnTo>
                <a:lnTo>
                  <a:pt x="557891" y="316577"/>
                </a:lnTo>
                <a:lnTo>
                  <a:pt x="554151" y="315557"/>
                </a:lnTo>
                <a:close/>
                <a:moveTo>
                  <a:pt x="568773" y="249816"/>
                </a:moveTo>
                <a:lnTo>
                  <a:pt x="572286" y="249362"/>
                </a:lnTo>
                <a:lnTo>
                  <a:pt x="581354" y="246982"/>
                </a:lnTo>
                <a:lnTo>
                  <a:pt x="590082" y="245848"/>
                </a:lnTo>
                <a:lnTo>
                  <a:pt x="597676" y="249816"/>
                </a:lnTo>
                <a:lnTo>
                  <a:pt x="602663" y="250269"/>
                </a:lnTo>
                <a:lnTo>
                  <a:pt x="604363" y="249702"/>
                </a:lnTo>
                <a:lnTo>
                  <a:pt x="607084" y="247322"/>
                </a:lnTo>
                <a:lnTo>
                  <a:pt x="608557" y="245395"/>
                </a:lnTo>
                <a:lnTo>
                  <a:pt x="609804" y="244942"/>
                </a:lnTo>
                <a:lnTo>
                  <a:pt x="612751" y="245848"/>
                </a:lnTo>
                <a:lnTo>
                  <a:pt x="616605" y="248002"/>
                </a:lnTo>
                <a:lnTo>
                  <a:pt x="618305" y="248569"/>
                </a:lnTo>
                <a:lnTo>
                  <a:pt x="625219" y="249362"/>
                </a:lnTo>
                <a:lnTo>
                  <a:pt x="627826" y="249362"/>
                </a:lnTo>
                <a:cubicBezTo>
                  <a:pt x="627826" y="249362"/>
                  <a:pt x="633380" y="248002"/>
                  <a:pt x="633380" y="248002"/>
                </a:cubicBezTo>
                <a:lnTo>
                  <a:pt x="639841" y="248909"/>
                </a:lnTo>
                <a:lnTo>
                  <a:pt x="644488" y="248342"/>
                </a:lnTo>
                <a:lnTo>
                  <a:pt x="646415" y="247322"/>
                </a:lnTo>
                <a:lnTo>
                  <a:pt x="647208" y="245735"/>
                </a:lnTo>
                <a:lnTo>
                  <a:pt x="647548" y="243808"/>
                </a:lnTo>
                <a:lnTo>
                  <a:pt x="647548" y="241541"/>
                </a:lnTo>
                <a:cubicBezTo>
                  <a:pt x="647548" y="241541"/>
                  <a:pt x="646982" y="239728"/>
                  <a:pt x="646982" y="239728"/>
                </a:cubicBezTo>
                <a:lnTo>
                  <a:pt x="644828" y="236101"/>
                </a:lnTo>
                <a:lnTo>
                  <a:pt x="644035" y="235307"/>
                </a:lnTo>
                <a:lnTo>
                  <a:pt x="642448" y="234741"/>
                </a:lnTo>
                <a:lnTo>
                  <a:pt x="641201" y="234741"/>
                </a:lnTo>
                <a:cubicBezTo>
                  <a:pt x="641201" y="234741"/>
                  <a:pt x="637574" y="232020"/>
                  <a:pt x="637574" y="232020"/>
                </a:cubicBezTo>
                <a:lnTo>
                  <a:pt x="634967" y="230660"/>
                </a:lnTo>
                <a:lnTo>
                  <a:pt x="630886" y="229413"/>
                </a:lnTo>
                <a:lnTo>
                  <a:pt x="625446" y="226920"/>
                </a:lnTo>
                <a:lnTo>
                  <a:pt x="621139" y="226920"/>
                </a:lnTo>
                <a:cubicBezTo>
                  <a:pt x="621139" y="226920"/>
                  <a:pt x="615811" y="227940"/>
                  <a:pt x="615811" y="227940"/>
                </a:cubicBezTo>
                <a:lnTo>
                  <a:pt x="611844" y="229187"/>
                </a:lnTo>
                <a:lnTo>
                  <a:pt x="605157" y="232360"/>
                </a:lnTo>
                <a:lnTo>
                  <a:pt x="602663" y="234287"/>
                </a:lnTo>
                <a:lnTo>
                  <a:pt x="598809" y="235647"/>
                </a:lnTo>
                <a:lnTo>
                  <a:pt x="588495" y="236894"/>
                </a:lnTo>
                <a:lnTo>
                  <a:pt x="579767" y="239274"/>
                </a:lnTo>
                <a:lnTo>
                  <a:pt x="575347" y="240861"/>
                </a:lnTo>
                <a:lnTo>
                  <a:pt x="569339" y="243695"/>
                </a:lnTo>
                <a:lnTo>
                  <a:pt x="566619" y="246415"/>
                </a:lnTo>
                <a:lnTo>
                  <a:pt x="566392" y="247322"/>
                </a:lnTo>
                <a:lnTo>
                  <a:pt x="567866" y="249022"/>
                </a:lnTo>
                <a:lnTo>
                  <a:pt x="568886" y="249702"/>
                </a:lnTo>
                <a:close/>
                <a:moveTo>
                  <a:pt x="629640" y="267951"/>
                </a:moveTo>
                <a:lnTo>
                  <a:pt x="638367" y="265457"/>
                </a:lnTo>
                <a:lnTo>
                  <a:pt x="640294" y="263417"/>
                </a:lnTo>
                <a:lnTo>
                  <a:pt x="641541" y="260697"/>
                </a:lnTo>
                <a:lnTo>
                  <a:pt x="641541" y="259790"/>
                </a:lnTo>
                <a:cubicBezTo>
                  <a:pt x="641541" y="259790"/>
                  <a:pt x="640748" y="259563"/>
                  <a:pt x="640748" y="259563"/>
                </a:cubicBezTo>
                <a:lnTo>
                  <a:pt x="624312" y="258430"/>
                </a:lnTo>
                <a:lnTo>
                  <a:pt x="618758" y="258770"/>
                </a:lnTo>
                <a:lnTo>
                  <a:pt x="615811" y="259563"/>
                </a:lnTo>
                <a:lnTo>
                  <a:pt x="609011" y="259223"/>
                </a:lnTo>
                <a:lnTo>
                  <a:pt x="586568" y="263077"/>
                </a:lnTo>
                <a:lnTo>
                  <a:pt x="576367" y="266137"/>
                </a:lnTo>
                <a:lnTo>
                  <a:pt x="571946" y="267158"/>
                </a:lnTo>
                <a:lnTo>
                  <a:pt x="568546" y="267498"/>
                </a:lnTo>
                <a:lnTo>
                  <a:pt x="567979" y="267951"/>
                </a:lnTo>
                <a:lnTo>
                  <a:pt x="566846" y="269991"/>
                </a:lnTo>
                <a:lnTo>
                  <a:pt x="566619" y="271125"/>
                </a:lnTo>
                <a:lnTo>
                  <a:pt x="566619" y="272145"/>
                </a:lnTo>
                <a:cubicBezTo>
                  <a:pt x="566619" y="272145"/>
                  <a:pt x="566846" y="273845"/>
                  <a:pt x="566846" y="273845"/>
                </a:cubicBezTo>
                <a:lnTo>
                  <a:pt x="568546" y="276679"/>
                </a:lnTo>
                <a:lnTo>
                  <a:pt x="568999" y="278606"/>
                </a:lnTo>
                <a:lnTo>
                  <a:pt x="570019" y="280646"/>
                </a:lnTo>
                <a:lnTo>
                  <a:pt x="569679" y="281326"/>
                </a:lnTo>
                <a:lnTo>
                  <a:pt x="568659" y="282119"/>
                </a:lnTo>
                <a:lnTo>
                  <a:pt x="568206" y="283026"/>
                </a:lnTo>
                <a:lnTo>
                  <a:pt x="568433" y="284046"/>
                </a:lnTo>
                <a:lnTo>
                  <a:pt x="569113" y="285406"/>
                </a:lnTo>
                <a:lnTo>
                  <a:pt x="571493" y="286313"/>
                </a:lnTo>
                <a:lnTo>
                  <a:pt x="573986" y="288013"/>
                </a:lnTo>
                <a:lnTo>
                  <a:pt x="579767" y="289487"/>
                </a:lnTo>
                <a:lnTo>
                  <a:pt x="585321" y="293227"/>
                </a:lnTo>
                <a:lnTo>
                  <a:pt x="589288" y="294134"/>
                </a:lnTo>
                <a:lnTo>
                  <a:pt x="593935" y="294134"/>
                </a:lnTo>
                <a:cubicBezTo>
                  <a:pt x="593935" y="294134"/>
                  <a:pt x="608784" y="290167"/>
                  <a:pt x="608784" y="290167"/>
                </a:cubicBezTo>
                <a:lnTo>
                  <a:pt x="612184" y="289940"/>
                </a:lnTo>
                <a:lnTo>
                  <a:pt x="615585" y="290280"/>
                </a:lnTo>
                <a:lnTo>
                  <a:pt x="619892" y="289374"/>
                </a:lnTo>
                <a:lnTo>
                  <a:pt x="626239" y="287220"/>
                </a:lnTo>
                <a:lnTo>
                  <a:pt x="629753" y="285633"/>
                </a:lnTo>
                <a:lnTo>
                  <a:pt x="631000" y="283366"/>
                </a:lnTo>
                <a:lnTo>
                  <a:pt x="631453" y="280873"/>
                </a:lnTo>
                <a:lnTo>
                  <a:pt x="631453" y="276565"/>
                </a:lnTo>
                <a:cubicBezTo>
                  <a:pt x="631453" y="276565"/>
                  <a:pt x="631113" y="275319"/>
                  <a:pt x="631113" y="275319"/>
                </a:cubicBezTo>
                <a:lnTo>
                  <a:pt x="630660" y="274298"/>
                </a:lnTo>
                <a:lnTo>
                  <a:pt x="629866" y="273618"/>
                </a:lnTo>
                <a:lnTo>
                  <a:pt x="627713" y="273165"/>
                </a:lnTo>
                <a:lnTo>
                  <a:pt x="618985" y="273392"/>
                </a:lnTo>
                <a:lnTo>
                  <a:pt x="617058" y="272372"/>
                </a:lnTo>
                <a:lnTo>
                  <a:pt x="616151" y="271578"/>
                </a:lnTo>
                <a:lnTo>
                  <a:pt x="615925" y="270898"/>
                </a:lnTo>
                <a:lnTo>
                  <a:pt x="618305" y="269765"/>
                </a:lnTo>
                <a:lnTo>
                  <a:pt x="629640" y="267498"/>
                </a:lnTo>
                <a:close/>
                <a:moveTo>
                  <a:pt x="837290" y="170360"/>
                </a:moveTo>
                <a:lnTo>
                  <a:pt x="838424" y="171040"/>
                </a:lnTo>
                <a:lnTo>
                  <a:pt x="841371" y="171267"/>
                </a:lnTo>
                <a:lnTo>
                  <a:pt x="848398" y="170926"/>
                </a:lnTo>
                <a:lnTo>
                  <a:pt x="852139" y="173307"/>
                </a:lnTo>
                <a:lnTo>
                  <a:pt x="852705" y="175120"/>
                </a:lnTo>
                <a:lnTo>
                  <a:pt x="852705" y="176027"/>
                </a:lnTo>
                <a:cubicBezTo>
                  <a:pt x="852705" y="176027"/>
                  <a:pt x="854519" y="177161"/>
                  <a:pt x="854519" y="177161"/>
                </a:cubicBezTo>
                <a:lnTo>
                  <a:pt x="860073" y="179087"/>
                </a:lnTo>
                <a:lnTo>
                  <a:pt x="861320" y="179087"/>
                </a:lnTo>
                <a:cubicBezTo>
                  <a:pt x="861320" y="179087"/>
                  <a:pt x="862226" y="178407"/>
                  <a:pt x="862226" y="178407"/>
                </a:cubicBezTo>
                <a:lnTo>
                  <a:pt x="863247" y="176027"/>
                </a:lnTo>
                <a:lnTo>
                  <a:pt x="863700" y="172740"/>
                </a:lnTo>
                <a:lnTo>
                  <a:pt x="863247" y="166166"/>
                </a:lnTo>
                <a:lnTo>
                  <a:pt x="862567" y="163332"/>
                </a:lnTo>
                <a:lnTo>
                  <a:pt x="861093" y="161065"/>
                </a:lnTo>
                <a:lnTo>
                  <a:pt x="858599" y="159592"/>
                </a:lnTo>
                <a:lnTo>
                  <a:pt x="855766" y="158912"/>
                </a:lnTo>
                <a:lnTo>
                  <a:pt x="850212" y="158912"/>
                </a:lnTo>
                <a:cubicBezTo>
                  <a:pt x="850212" y="158912"/>
                  <a:pt x="843978" y="157892"/>
                  <a:pt x="843978" y="157892"/>
                </a:cubicBezTo>
                <a:lnTo>
                  <a:pt x="842504" y="158118"/>
                </a:lnTo>
                <a:lnTo>
                  <a:pt x="837404" y="160499"/>
                </a:lnTo>
                <a:lnTo>
                  <a:pt x="836837" y="161065"/>
                </a:lnTo>
                <a:lnTo>
                  <a:pt x="835930" y="163672"/>
                </a:lnTo>
                <a:lnTo>
                  <a:pt x="835930" y="165146"/>
                </a:lnTo>
                <a:cubicBezTo>
                  <a:pt x="835930" y="165146"/>
                  <a:pt x="836497" y="169340"/>
                  <a:pt x="836497" y="169340"/>
                </a:cubicBezTo>
                <a:lnTo>
                  <a:pt x="837177" y="170360"/>
                </a:lnTo>
                <a:close/>
                <a:moveTo>
                  <a:pt x="725191" y="213431"/>
                </a:moveTo>
                <a:lnTo>
                  <a:pt x="729838" y="213431"/>
                </a:lnTo>
                <a:cubicBezTo>
                  <a:pt x="729838" y="213431"/>
                  <a:pt x="738226" y="212525"/>
                  <a:pt x="738226" y="212525"/>
                </a:cubicBezTo>
                <a:lnTo>
                  <a:pt x="741399" y="213658"/>
                </a:lnTo>
                <a:lnTo>
                  <a:pt x="741626" y="215472"/>
                </a:lnTo>
                <a:lnTo>
                  <a:pt x="738339" y="220459"/>
                </a:lnTo>
                <a:lnTo>
                  <a:pt x="736752" y="222159"/>
                </a:lnTo>
                <a:lnTo>
                  <a:pt x="736752" y="223519"/>
                </a:lnTo>
                <a:cubicBezTo>
                  <a:pt x="736752" y="223519"/>
                  <a:pt x="738226" y="224539"/>
                  <a:pt x="738226" y="224539"/>
                </a:cubicBezTo>
                <a:lnTo>
                  <a:pt x="739812" y="224539"/>
                </a:lnTo>
                <a:cubicBezTo>
                  <a:pt x="739812" y="224539"/>
                  <a:pt x="741512" y="223633"/>
                  <a:pt x="741512" y="223633"/>
                </a:cubicBezTo>
                <a:lnTo>
                  <a:pt x="748540" y="217285"/>
                </a:lnTo>
                <a:lnTo>
                  <a:pt x="753527" y="215585"/>
                </a:lnTo>
                <a:lnTo>
                  <a:pt x="754321" y="215812"/>
                </a:lnTo>
                <a:lnTo>
                  <a:pt x="756474" y="217625"/>
                </a:lnTo>
                <a:lnTo>
                  <a:pt x="758968" y="219099"/>
                </a:lnTo>
                <a:lnTo>
                  <a:pt x="759195" y="219892"/>
                </a:lnTo>
                <a:lnTo>
                  <a:pt x="753527" y="224199"/>
                </a:lnTo>
                <a:lnTo>
                  <a:pt x="752734" y="225106"/>
                </a:lnTo>
                <a:lnTo>
                  <a:pt x="752961" y="225786"/>
                </a:lnTo>
                <a:lnTo>
                  <a:pt x="756588" y="226580"/>
                </a:lnTo>
                <a:lnTo>
                  <a:pt x="766675" y="226353"/>
                </a:lnTo>
                <a:lnTo>
                  <a:pt x="768942" y="227260"/>
                </a:lnTo>
                <a:lnTo>
                  <a:pt x="769736" y="228053"/>
                </a:lnTo>
                <a:lnTo>
                  <a:pt x="765769" y="230207"/>
                </a:lnTo>
                <a:lnTo>
                  <a:pt x="758288" y="231680"/>
                </a:lnTo>
                <a:lnTo>
                  <a:pt x="756361" y="233040"/>
                </a:lnTo>
                <a:lnTo>
                  <a:pt x="765202" y="233607"/>
                </a:lnTo>
                <a:lnTo>
                  <a:pt x="767356" y="234967"/>
                </a:lnTo>
                <a:lnTo>
                  <a:pt x="765542" y="237574"/>
                </a:lnTo>
                <a:lnTo>
                  <a:pt x="761575" y="238594"/>
                </a:lnTo>
                <a:lnTo>
                  <a:pt x="752394" y="237574"/>
                </a:lnTo>
                <a:lnTo>
                  <a:pt x="741853" y="235647"/>
                </a:lnTo>
                <a:lnTo>
                  <a:pt x="739926" y="235987"/>
                </a:lnTo>
                <a:lnTo>
                  <a:pt x="738112" y="237007"/>
                </a:lnTo>
                <a:lnTo>
                  <a:pt x="736299" y="238708"/>
                </a:lnTo>
                <a:lnTo>
                  <a:pt x="736525" y="241201"/>
                </a:lnTo>
                <a:lnTo>
                  <a:pt x="738679" y="244375"/>
                </a:lnTo>
                <a:lnTo>
                  <a:pt x="741059" y="246755"/>
                </a:lnTo>
                <a:lnTo>
                  <a:pt x="746160" y="249476"/>
                </a:lnTo>
                <a:lnTo>
                  <a:pt x="750013" y="250722"/>
                </a:lnTo>
                <a:lnTo>
                  <a:pt x="757721" y="251176"/>
                </a:lnTo>
                <a:lnTo>
                  <a:pt x="763275" y="248342"/>
                </a:lnTo>
                <a:lnTo>
                  <a:pt x="782657" y="245848"/>
                </a:lnTo>
                <a:lnTo>
                  <a:pt x="781524" y="247775"/>
                </a:lnTo>
                <a:lnTo>
                  <a:pt x="781751" y="248909"/>
                </a:lnTo>
                <a:lnTo>
                  <a:pt x="782771" y="250382"/>
                </a:lnTo>
                <a:lnTo>
                  <a:pt x="783904" y="251289"/>
                </a:lnTo>
                <a:lnTo>
                  <a:pt x="785151" y="251629"/>
                </a:lnTo>
                <a:lnTo>
                  <a:pt x="791725" y="250382"/>
                </a:lnTo>
                <a:lnTo>
                  <a:pt x="796372" y="250156"/>
                </a:lnTo>
                <a:lnTo>
                  <a:pt x="801019" y="250949"/>
                </a:lnTo>
                <a:lnTo>
                  <a:pt x="811901" y="254009"/>
                </a:lnTo>
                <a:lnTo>
                  <a:pt x="816435" y="254236"/>
                </a:lnTo>
                <a:lnTo>
                  <a:pt x="818815" y="257296"/>
                </a:lnTo>
                <a:lnTo>
                  <a:pt x="821535" y="259337"/>
                </a:lnTo>
                <a:lnTo>
                  <a:pt x="821875" y="260130"/>
                </a:lnTo>
                <a:lnTo>
                  <a:pt x="822555" y="263757"/>
                </a:lnTo>
                <a:lnTo>
                  <a:pt x="823009" y="264664"/>
                </a:lnTo>
                <a:lnTo>
                  <a:pt x="824595" y="266931"/>
                </a:lnTo>
                <a:lnTo>
                  <a:pt x="826522" y="268744"/>
                </a:lnTo>
                <a:lnTo>
                  <a:pt x="832870" y="271578"/>
                </a:lnTo>
                <a:lnTo>
                  <a:pt x="839444" y="273392"/>
                </a:lnTo>
                <a:lnTo>
                  <a:pt x="845565" y="271918"/>
                </a:lnTo>
                <a:lnTo>
                  <a:pt x="852025" y="271125"/>
                </a:lnTo>
                <a:lnTo>
                  <a:pt x="855652" y="270331"/>
                </a:lnTo>
                <a:lnTo>
                  <a:pt x="856446" y="269425"/>
                </a:lnTo>
                <a:lnTo>
                  <a:pt x="857806" y="265231"/>
                </a:lnTo>
                <a:lnTo>
                  <a:pt x="859053" y="263757"/>
                </a:lnTo>
                <a:lnTo>
                  <a:pt x="859053" y="262850"/>
                </a:lnTo>
                <a:cubicBezTo>
                  <a:pt x="859053" y="262850"/>
                  <a:pt x="857919" y="260130"/>
                  <a:pt x="857919" y="260130"/>
                </a:cubicBezTo>
                <a:lnTo>
                  <a:pt x="856333" y="257977"/>
                </a:lnTo>
                <a:lnTo>
                  <a:pt x="847491" y="250156"/>
                </a:lnTo>
                <a:lnTo>
                  <a:pt x="843638" y="249022"/>
                </a:lnTo>
                <a:lnTo>
                  <a:pt x="843071" y="248002"/>
                </a:lnTo>
                <a:lnTo>
                  <a:pt x="843298" y="246075"/>
                </a:lnTo>
                <a:lnTo>
                  <a:pt x="843298" y="244715"/>
                </a:lnTo>
                <a:cubicBezTo>
                  <a:pt x="843298" y="244715"/>
                  <a:pt x="841711" y="242561"/>
                  <a:pt x="841711" y="242561"/>
                </a:cubicBezTo>
                <a:lnTo>
                  <a:pt x="842278" y="241768"/>
                </a:lnTo>
                <a:lnTo>
                  <a:pt x="845111" y="239954"/>
                </a:lnTo>
                <a:lnTo>
                  <a:pt x="846131" y="237461"/>
                </a:lnTo>
                <a:lnTo>
                  <a:pt x="847151" y="236554"/>
                </a:lnTo>
                <a:lnTo>
                  <a:pt x="846585" y="235647"/>
                </a:lnTo>
                <a:lnTo>
                  <a:pt x="843071" y="233834"/>
                </a:lnTo>
                <a:lnTo>
                  <a:pt x="838310" y="228506"/>
                </a:lnTo>
                <a:lnTo>
                  <a:pt x="829696" y="224086"/>
                </a:lnTo>
                <a:lnTo>
                  <a:pt x="819835" y="225900"/>
                </a:lnTo>
                <a:lnTo>
                  <a:pt x="815528" y="224993"/>
                </a:lnTo>
                <a:lnTo>
                  <a:pt x="815188" y="223859"/>
                </a:lnTo>
                <a:lnTo>
                  <a:pt x="815868" y="222159"/>
                </a:lnTo>
                <a:lnTo>
                  <a:pt x="817568" y="219439"/>
                </a:lnTo>
                <a:lnTo>
                  <a:pt x="817568" y="218192"/>
                </a:lnTo>
                <a:cubicBezTo>
                  <a:pt x="817568" y="218192"/>
                  <a:pt x="816435" y="217058"/>
                  <a:pt x="816435" y="217058"/>
                </a:cubicBezTo>
                <a:lnTo>
                  <a:pt x="815301" y="216492"/>
                </a:lnTo>
                <a:lnTo>
                  <a:pt x="812127" y="216038"/>
                </a:lnTo>
                <a:lnTo>
                  <a:pt x="803853" y="211278"/>
                </a:lnTo>
                <a:lnTo>
                  <a:pt x="800339" y="210824"/>
                </a:lnTo>
                <a:lnTo>
                  <a:pt x="798299" y="211278"/>
                </a:lnTo>
                <a:lnTo>
                  <a:pt x="793879" y="213318"/>
                </a:lnTo>
                <a:lnTo>
                  <a:pt x="789685" y="214678"/>
                </a:lnTo>
                <a:lnTo>
                  <a:pt x="789345" y="217399"/>
                </a:lnTo>
                <a:lnTo>
                  <a:pt x="789005" y="218419"/>
                </a:lnTo>
                <a:lnTo>
                  <a:pt x="787531" y="220005"/>
                </a:lnTo>
                <a:lnTo>
                  <a:pt x="785831" y="221026"/>
                </a:lnTo>
                <a:lnTo>
                  <a:pt x="785491" y="220005"/>
                </a:lnTo>
                <a:lnTo>
                  <a:pt x="785718" y="218532"/>
                </a:lnTo>
                <a:lnTo>
                  <a:pt x="785378" y="217852"/>
                </a:lnTo>
                <a:lnTo>
                  <a:pt x="782657" y="216605"/>
                </a:lnTo>
                <a:lnTo>
                  <a:pt x="783677" y="215585"/>
                </a:lnTo>
                <a:lnTo>
                  <a:pt x="784358" y="213771"/>
                </a:lnTo>
                <a:lnTo>
                  <a:pt x="784584" y="212411"/>
                </a:lnTo>
                <a:lnTo>
                  <a:pt x="784584" y="211278"/>
                </a:lnTo>
                <a:cubicBezTo>
                  <a:pt x="784584" y="211278"/>
                  <a:pt x="784244" y="210371"/>
                  <a:pt x="784244" y="210371"/>
                </a:cubicBezTo>
                <a:lnTo>
                  <a:pt x="778917" y="203684"/>
                </a:lnTo>
                <a:lnTo>
                  <a:pt x="773250" y="200510"/>
                </a:lnTo>
                <a:lnTo>
                  <a:pt x="768489" y="199490"/>
                </a:lnTo>
                <a:lnTo>
                  <a:pt x="762708" y="197676"/>
                </a:lnTo>
                <a:lnTo>
                  <a:pt x="757381" y="197903"/>
                </a:lnTo>
                <a:lnTo>
                  <a:pt x="739359" y="199716"/>
                </a:lnTo>
                <a:lnTo>
                  <a:pt x="728251" y="199150"/>
                </a:lnTo>
                <a:lnTo>
                  <a:pt x="727231" y="200170"/>
                </a:lnTo>
                <a:lnTo>
                  <a:pt x="725644" y="203117"/>
                </a:lnTo>
                <a:lnTo>
                  <a:pt x="724511" y="206971"/>
                </a:lnTo>
                <a:lnTo>
                  <a:pt x="724284" y="209464"/>
                </a:lnTo>
                <a:lnTo>
                  <a:pt x="724511" y="212071"/>
                </a:lnTo>
                <a:lnTo>
                  <a:pt x="725191" y="213431"/>
                </a:lnTo>
                <a:close/>
                <a:moveTo>
                  <a:pt x="718843" y="284160"/>
                </a:moveTo>
                <a:lnTo>
                  <a:pt x="720883" y="285973"/>
                </a:lnTo>
                <a:lnTo>
                  <a:pt x="721904" y="289033"/>
                </a:lnTo>
                <a:lnTo>
                  <a:pt x="724737" y="294134"/>
                </a:lnTo>
                <a:lnTo>
                  <a:pt x="728364" y="298781"/>
                </a:lnTo>
                <a:lnTo>
                  <a:pt x="731765" y="302182"/>
                </a:lnTo>
                <a:lnTo>
                  <a:pt x="735845" y="302975"/>
                </a:lnTo>
                <a:lnTo>
                  <a:pt x="742079" y="304902"/>
                </a:lnTo>
                <a:lnTo>
                  <a:pt x="745253" y="304109"/>
                </a:lnTo>
                <a:lnTo>
                  <a:pt x="746613" y="303202"/>
                </a:lnTo>
                <a:lnTo>
                  <a:pt x="747407" y="300481"/>
                </a:lnTo>
                <a:lnTo>
                  <a:pt x="747407" y="299121"/>
                </a:lnTo>
                <a:cubicBezTo>
                  <a:pt x="747407" y="299121"/>
                  <a:pt x="746500" y="296288"/>
                  <a:pt x="746500" y="296288"/>
                </a:cubicBezTo>
                <a:lnTo>
                  <a:pt x="745706" y="294928"/>
                </a:lnTo>
                <a:lnTo>
                  <a:pt x="741059" y="291414"/>
                </a:lnTo>
                <a:lnTo>
                  <a:pt x="737319" y="291187"/>
                </a:lnTo>
                <a:lnTo>
                  <a:pt x="736525" y="289714"/>
                </a:lnTo>
                <a:lnTo>
                  <a:pt x="736299" y="286993"/>
                </a:lnTo>
                <a:lnTo>
                  <a:pt x="734938" y="285066"/>
                </a:lnTo>
                <a:lnTo>
                  <a:pt x="730518" y="280646"/>
                </a:lnTo>
                <a:lnTo>
                  <a:pt x="727118" y="277812"/>
                </a:lnTo>
                <a:lnTo>
                  <a:pt x="724397" y="276112"/>
                </a:lnTo>
                <a:lnTo>
                  <a:pt x="718730" y="275205"/>
                </a:lnTo>
                <a:lnTo>
                  <a:pt x="715216" y="275885"/>
                </a:lnTo>
                <a:lnTo>
                  <a:pt x="714536" y="276565"/>
                </a:lnTo>
                <a:lnTo>
                  <a:pt x="718277" y="281213"/>
                </a:lnTo>
                <a:lnTo>
                  <a:pt x="718957" y="284160"/>
                </a:lnTo>
                <a:close/>
                <a:moveTo>
                  <a:pt x="1049135" y="324398"/>
                </a:moveTo>
                <a:lnTo>
                  <a:pt x="1049475" y="323491"/>
                </a:lnTo>
                <a:lnTo>
                  <a:pt x="1049475" y="322471"/>
                </a:lnTo>
                <a:cubicBezTo>
                  <a:pt x="1049475" y="322471"/>
                  <a:pt x="1048795" y="321451"/>
                  <a:pt x="1048795" y="321451"/>
                </a:cubicBezTo>
                <a:lnTo>
                  <a:pt x="1047775" y="320544"/>
                </a:lnTo>
                <a:lnTo>
                  <a:pt x="1044261" y="318050"/>
                </a:lnTo>
                <a:lnTo>
                  <a:pt x="1040407" y="318050"/>
                </a:lnTo>
                <a:cubicBezTo>
                  <a:pt x="1040407" y="318050"/>
                  <a:pt x="1034853" y="319297"/>
                  <a:pt x="1034853" y="319297"/>
                </a:cubicBezTo>
                <a:lnTo>
                  <a:pt x="1032473" y="320317"/>
                </a:lnTo>
                <a:lnTo>
                  <a:pt x="1031679" y="321904"/>
                </a:lnTo>
                <a:lnTo>
                  <a:pt x="1031679" y="322811"/>
                </a:lnTo>
                <a:cubicBezTo>
                  <a:pt x="1031679" y="322811"/>
                  <a:pt x="1034173" y="326098"/>
                  <a:pt x="1034173" y="326098"/>
                </a:cubicBezTo>
                <a:lnTo>
                  <a:pt x="1037233" y="329952"/>
                </a:lnTo>
                <a:lnTo>
                  <a:pt x="1039840" y="332559"/>
                </a:lnTo>
                <a:lnTo>
                  <a:pt x="1042107" y="333919"/>
                </a:lnTo>
                <a:lnTo>
                  <a:pt x="1043694" y="334259"/>
                </a:lnTo>
                <a:lnTo>
                  <a:pt x="1044714" y="333692"/>
                </a:lnTo>
                <a:lnTo>
                  <a:pt x="1047775" y="334032"/>
                </a:lnTo>
                <a:lnTo>
                  <a:pt x="1048681" y="333465"/>
                </a:lnTo>
                <a:lnTo>
                  <a:pt x="1048681" y="332899"/>
                </a:lnTo>
                <a:cubicBezTo>
                  <a:pt x="1048681" y="332899"/>
                  <a:pt x="1047775" y="332332"/>
                  <a:pt x="1047775" y="332332"/>
                </a:cubicBezTo>
                <a:lnTo>
                  <a:pt x="1047095" y="331085"/>
                </a:lnTo>
                <a:lnTo>
                  <a:pt x="1046754" y="329158"/>
                </a:lnTo>
                <a:lnTo>
                  <a:pt x="1046754" y="327798"/>
                </a:lnTo>
                <a:cubicBezTo>
                  <a:pt x="1046754" y="327798"/>
                  <a:pt x="1047435" y="326438"/>
                  <a:pt x="1047435" y="326438"/>
                </a:cubicBezTo>
                <a:lnTo>
                  <a:pt x="1049021" y="324511"/>
                </a:lnTo>
                <a:close/>
                <a:moveTo>
                  <a:pt x="539529" y="274412"/>
                </a:moveTo>
                <a:lnTo>
                  <a:pt x="546103" y="276679"/>
                </a:lnTo>
                <a:lnTo>
                  <a:pt x="549844" y="276679"/>
                </a:lnTo>
                <a:cubicBezTo>
                  <a:pt x="549844" y="276679"/>
                  <a:pt x="555398" y="275092"/>
                  <a:pt x="555398" y="275092"/>
                </a:cubicBezTo>
                <a:lnTo>
                  <a:pt x="557551" y="274072"/>
                </a:lnTo>
                <a:lnTo>
                  <a:pt x="559705" y="272258"/>
                </a:lnTo>
                <a:lnTo>
                  <a:pt x="559705" y="271351"/>
                </a:lnTo>
                <a:cubicBezTo>
                  <a:pt x="559705" y="271351"/>
                  <a:pt x="558118" y="269651"/>
                  <a:pt x="558118" y="269651"/>
                </a:cubicBezTo>
                <a:lnTo>
                  <a:pt x="557665" y="268631"/>
                </a:lnTo>
                <a:lnTo>
                  <a:pt x="556758" y="267951"/>
                </a:lnTo>
                <a:lnTo>
                  <a:pt x="554151" y="267384"/>
                </a:lnTo>
                <a:lnTo>
                  <a:pt x="550297" y="264437"/>
                </a:lnTo>
                <a:lnTo>
                  <a:pt x="548370" y="263417"/>
                </a:lnTo>
                <a:lnTo>
                  <a:pt x="546330" y="263077"/>
                </a:lnTo>
                <a:lnTo>
                  <a:pt x="545877" y="261717"/>
                </a:lnTo>
                <a:lnTo>
                  <a:pt x="545877" y="260243"/>
                </a:lnTo>
                <a:cubicBezTo>
                  <a:pt x="545877" y="260243"/>
                  <a:pt x="545310" y="259563"/>
                  <a:pt x="545310" y="259563"/>
                </a:cubicBezTo>
                <a:lnTo>
                  <a:pt x="539642" y="261377"/>
                </a:lnTo>
                <a:lnTo>
                  <a:pt x="537149" y="262510"/>
                </a:lnTo>
                <a:lnTo>
                  <a:pt x="535902" y="263644"/>
                </a:lnTo>
                <a:lnTo>
                  <a:pt x="533862" y="264437"/>
                </a:lnTo>
                <a:lnTo>
                  <a:pt x="531028" y="264891"/>
                </a:lnTo>
                <a:lnTo>
                  <a:pt x="532048" y="267384"/>
                </a:lnTo>
                <a:lnTo>
                  <a:pt x="539642" y="274298"/>
                </a:lnTo>
                <a:close/>
                <a:moveTo>
                  <a:pt x="375517" y="348767"/>
                </a:moveTo>
                <a:lnTo>
                  <a:pt x="376197" y="348994"/>
                </a:lnTo>
                <a:lnTo>
                  <a:pt x="376197" y="349447"/>
                </a:lnTo>
                <a:cubicBezTo>
                  <a:pt x="376197" y="349447"/>
                  <a:pt x="375857" y="350014"/>
                  <a:pt x="375857" y="350014"/>
                </a:cubicBezTo>
                <a:lnTo>
                  <a:pt x="375857" y="350921"/>
                </a:lnTo>
                <a:cubicBezTo>
                  <a:pt x="375857" y="350921"/>
                  <a:pt x="377104" y="352054"/>
                  <a:pt x="377104" y="352054"/>
                </a:cubicBezTo>
                <a:lnTo>
                  <a:pt x="377104" y="352848"/>
                </a:lnTo>
                <a:cubicBezTo>
                  <a:pt x="377104" y="352848"/>
                  <a:pt x="375857" y="354774"/>
                  <a:pt x="375857" y="354774"/>
                </a:cubicBezTo>
                <a:lnTo>
                  <a:pt x="375063" y="355114"/>
                </a:lnTo>
                <a:lnTo>
                  <a:pt x="375063" y="356135"/>
                </a:lnTo>
                <a:cubicBezTo>
                  <a:pt x="375063" y="356135"/>
                  <a:pt x="376197" y="357721"/>
                  <a:pt x="376197" y="357721"/>
                </a:cubicBezTo>
                <a:lnTo>
                  <a:pt x="377330" y="358742"/>
                </a:lnTo>
                <a:lnTo>
                  <a:pt x="380051" y="359082"/>
                </a:lnTo>
                <a:lnTo>
                  <a:pt x="382091" y="358402"/>
                </a:lnTo>
                <a:lnTo>
                  <a:pt x="387078" y="355795"/>
                </a:lnTo>
                <a:lnTo>
                  <a:pt x="390138" y="355001"/>
                </a:lnTo>
                <a:lnTo>
                  <a:pt x="394559" y="355681"/>
                </a:lnTo>
                <a:lnTo>
                  <a:pt x="400000" y="357495"/>
                </a:lnTo>
                <a:lnTo>
                  <a:pt x="402153" y="357721"/>
                </a:lnTo>
                <a:lnTo>
                  <a:pt x="404307" y="357381"/>
                </a:lnTo>
                <a:lnTo>
                  <a:pt x="408274" y="355681"/>
                </a:lnTo>
                <a:lnTo>
                  <a:pt x="410768" y="349220"/>
                </a:lnTo>
                <a:lnTo>
                  <a:pt x="411788" y="348314"/>
                </a:lnTo>
                <a:lnTo>
                  <a:pt x="412468" y="348314"/>
                </a:lnTo>
                <a:cubicBezTo>
                  <a:pt x="412468" y="348314"/>
                  <a:pt x="413375" y="349107"/>
                  <a:pt x="413375" y="349107"/>
                </a:cubicBezTo>
                <a:lnTo>
                  <a:pt x="414281" y="350581"/>
                </a:lnTo>
                <a:lnTo>
                  <a:pt x="416208" y="355114"/>
                </a:lnTo>
                <a:lnTo>
                  <a:pt x="417682" y="356248"/>
                </a:lnTo>
                <a:lnTo>
                  <a:pt x="418702" y="358515"/>
                </a:lnTo>
                <a:lnTo>
                  <a:pt x="419835" y="362482"/>
                </a:lnTo>
                <a:lnTo>
                  <a:pt x="420855" y="364522"/>
                </a:lnTo>
                <a:lnTo>
                  <a:pt x="421762" y="364522"/>
                </a:lnTo>
                <a:cubicBezTo>
                  <a:pt x="421762" y="364522"/>
                  <a:pt x="425956" y="363389"/>
                  <a:pt x="425956" y="363389"/>
                </a:cubicBezTo>
                <a:lnTo>
                  <a:pt x="431057" y="363049"/>
                </a:lnTo>
                <a:lnTo>
                  <a:pt x="434684" y="360442"/>
                </a:lnTo>
                <a:lnTo>
                  <a:pt x="436044" y="359082"/>
                </a:lnTo>
                <a:lnTo>
                  <a:pt x="437291" y="357381"/>
                </a:lnTo>
                <a:lnTo>
                  <a:pt x="438764" y="357381"/>
                </a:lnTo>
                <a:cubicBezTo>
                  <a:pt x="438764" y="357381"/>
                  <a:pt x="438991" y="356815"/>
                  <a:pt x="438991" y="356815"/>
                </a:cubicBezTo>
                <a:lnTo>
                  <a:pt x="438991" y="355341"/>
                </a:lnTo>
                <a:cubicBezTo>
                  <a:pt x="438991" y="355341"/>
                  <a:pt x="438537" y="354321"/>
                  <a:pt x="438537" y="354321"/>
                </a:cubicBezTo>
                <a:lnTo>
                  <a:pt x="434910" y="352167"/>
                </a:lnTo>
                <a:lnTo>
                  <a:pt x="434570" y="351374"/>
                </a:lnTo>
                <a:lnTo>
                  <a:pt x="436611" y="349560"/>
                </a:lnTo>
                <a:lnTo>
                  <a:pt x="436611" y="348087"/>
                </a:lnTo>
                <a:cubicBezTo>
                  <a:pt x="436611" y="348087"/>
                  <a:pt x="436384" y="345593"/>
                  <a:pt x="436384" y="345593"/>
                </a:cubicBezTo>
                <a:lnTo>
                  <a:pt x="436384" y="343893"/>
                </a:lnTo>
                <a:cubicBezTo>
                  <a:pt x="436384" y="343893"/>
                  <a:pt x="437857" y="341740"/>
                  <a:pt x="437857" y="341740"/>
                </a:cubicBezTo>
                <a:lnTo>
                  <a:pt x="438991" y="341060"/>
                </a:lnTo>
                <a:lnTo>
                  <a:pt x="439671" y="341966"/>
                </a:lnTo>
                <a:lnTo>
                  <a:pt x="440464" y="344006"/>
                </a:lnTo>
                <a:lnTo>
                  <a:pt x="442051" y="346500"/>
                </a:lnTo>
                <a:lnTo>
                  <a:pt x="444431" y="349334"/>
                </a:lnTo>
                <a:lnTo>
                  <a:pt x="446132" y="350807"/>
                </a:lnTo>
                <a:lnTo>
                  <a:pt x="447945" y="350807"/>
                </a:lnTo>
                <a:cubicBezTo>
                  <a:pt x="447945" y="350807"/>
                  <a:pt x="449759" y="350014"/>
                  <a:pt x="449759" y="350014"/>
                </a:cubicBezTo>
                <a:lnTo>
                  <a:pt x="450552" y="348994"/>
                </a:lnTo>
                <a:lnTo>
                  <a:pt x="452706" y="344913"/>
                </a:lnTo>
                <a:lnTo>
                  <a:pt x="453499" y="344006"/>
                </a:lnTo>
                <a:lnTo>
                  <a:pt x="456900" y="341400"/>
                </a:lnTo>
                <a:lnTo>
                  <a:pt x="457240" y="339926"/>
                </a:lnTo>
                <a:lnTo>
                  <a:pt x="456900" y="337546"/>
                </a:lnTo>
                <a:lnTo>
                  <a:pt x="453726" y="335392"/>
                </a:lnTo>
                <a:lnTo>
                  <a:pt x="453272" y="334372"/>
                </a:lnTo>
                <a:lnTo>
                  <a:pt x="453839" y="333125"/>
                </a:lnTo>
                <a:lnTo>
                  <a:pt x="455086" y="332559"/>
                </a:lnTo>
                <a:lnTo>
                  <a:pt x="458373" y="332559"/>
                </a:lnTo>
                <a:cubicBezTo>
                  <a:pt x="458373" y="332559"/>
                  <a:pt x="460527" y="331538"/>
                  <a:pt x="460527" y="331538"/>
                </a:cubicBezTo>
                <a:lnTo>
                  <a:pt x="461320" y="329725"/>
                </a:lnTo>
                <a:lnTo>
                  <a:pt x="461773" y="326324"/>
                </a:lnTo>
                <a:lnTo>
                  <a:pt x="462567" y="324511"/>
                </a:lnTo>
                <a:lnTo>
                  <a:pt x="464040" y="322811"/>
                </a:lnTo>
                <a:lnTo>
                  <a:pt x="466081" y="321677"/>
                </a:lnTo>
                <a:lnTo>
                  <a:pt x="468688" y="321111"/>
                </a:lnTo>
                <a:lnTo>
                  <a:pt x="472655" y="319637"/>
                </a:lnTo>
                <a:lnTo>
                  <a:pt x="473902" y="319637"/>
                </a:lnTo>
                <a:cubicBezTo>
                  <a:pt x="473902" y="319637"/>
                  <a:pt x="474695" y="320544"/>
                  <a:pt x="474695" y="320544"/>
                </a:cubicBezTo>
                <a:lnTo>
                  <a:pt x="474128" y="322924"/>
                </a:lnTo>
                <a:lnTo>
                  <a:pt x="472201" y="326665"/>
                </a:lnTo>
                <a:lnTo>
                  <a:pt x="470841" y="330292"/>
                </a:lnTo>
                <a:lnTo>
                  <a:pt x="470048" y="333805"/>
                </a:lnTo>
                <a:lnTo>
                  <a:pt x="469708" y="336072"/>
                </a:lnTo>
                <a:lnTo>
                  <a:pt x="470274" y="337886"/>
                </a:lnTo>
                <a:lnTo>
                  <a:pt x="473335" y="340719"/>
                </a:lnTo>
                <a:lnTo>
                  <a:pt x="475602" y="341966"/>
                </a:lnTo>
                <a:lnTo>
                  <a:pt x="480476" y="344006"/>
                </a:lnTo>
                <a:lnTo>
                  <a:pt x="483423" y="344006"/>
                </a:lnTo>
                <a:cubicBezTo>
                  <a:pt x="483423" y="344006"/>
                  <a:pt x="485690" y="343553"/>
                  <a:pt x="485690" y="343553"/>
                </a:cubicBezTo>
                <a:lnTo>
                  <a:pt x="487276" y="342760"/>
                </a:lnTo>
                <a:lnTo>
                  <a:pt x="488183" y="341626"/>
                </a:lnTo>
                <a:lnTo>
                  <a:pt x="489430" y="339246"/>
                </a:lnTo>
                <a:lnTo>
                  <a:pt x="489770" y="337886"/>
                </a:lnTo>
                <a:lnTo>
                  <a:pt x="489997" y="334825"/>
                </a:lnTo>
                <a:lnTo>
                  <a:pt x="489997" y="333579"/>
                </a:lnTo>
                <a:cubicBezTo>
                  <a:pt x="489997" y="333579"/>
                  <a:pt x="490337" y="331992"/>
                  <a:pt x="490337" y="331992"/>
                </a:cubicBezTo>
                <a:lnTo>
                  <a:pt x="501218" y="329952"/>
                </a:lnTo>
                <a:lnTo>
                  <a:pt x="506319" y="328365"/>
                </a:lnTo>
                <a:lnTo>
                  <a:pt x="509266" y="326438"/>
                </a:lnTo>
                <a:lnTo>
                  <a:pt x="511192" y="324851"/>
                </a:lnTo>
                <a:lnTo>
                  <a:pt x="511986" y="323717"/>
                </a:lnTo>
                <a:lnTo>
                  <a:pt x="511986" y="322584"/>
                </a:lnTo>
                <a:cubicBezTo>
                  <a:pt x="511986" y="322584"/>
                  <a:pt x="510512" y="320317"/>
                  <a:pt x="510512" y="320317"/>
                </a:cubicBezTo>
                <a:lnTo>
                  <a:pt x="506092" y="316123"/>
                </a:lnTo>
                <a:lnTo>
                  <a:pt x="505752" y="314876"/>
                </a:lnTo>
                <a:lnTo>
                  <a:pt x="507225" y="314196"/>
                </a:lnTo>
                <a:lnTo>
                  <a:pt x="508699" y="314196"/>
                </a:lnTo>
                <a:cubicBezTo>
                  <a:pt x="508699" y="314196"/>
                  <a:pt x="512779" y="314536"/>
                  <a:pt x="512779" y="314536"/>
                </a:cubicBezTo>
                <a:lnTo>
                  <a:pt x="514933" y="313063"/>
                </a:lnTo>
                <a:lnTo>
                  <a:pt x="514026" y="311703"/>
                </a:lnTo>
                <a:lnTo>
                  <a:pt x="509606" y="308869"/>
                </a:lnTo>
                <a:lnTo>
                  <a:pt x="505299" y="305582"/>
                </a:lnTo>
                <a:lnTo>
                  <a:pt x="504392" y="303882"/>
                </a:lnTo>
                <a:lnTo>
                  <a:pt x="506772" y="301955"/>
                </a:lnTo>
                <a:lnTo>
                  <a:pt x="518900" y="297875"/>
                </a:lnTo>
                <a:lnTo>
                  <a:pt x="521280" y="296628"/>
                </a:lnTo>
                <a:lnTo>
                  <a:pt x="522074" y="295834"/>
                </a:lnTo>
                <a:lnTo>
                  <a:pt x="522074" y="295154"/>
                </a:lnTo>
                <a:cubicBezTo>
                  <a:pt x="522074" y="295154"/>
                  <a:pt x="520374" y="293341"/>
                  <a:pt x="520374" y="293341"/>
                </a:cubicBezTo>
                <a:lnTo>
                  <a:pt x="511079" y="288807"/>
                </a:lnTo>
                <a:lnTo>
                  <a:pt x="506999" y="286200"/>
                </a:lnTo>
                <a:lnTo>
                  <a:pt x="503825" y="284953"/>
                </a:lnTo>
                <a:lnTo>
                  <a:pt x="500765" y="284726"/>
                </a:lnTo>
                <a:lnTo>
                  <a:pt x="494191" y="285633"/>
                </a:lnTo>
                <a:lnTo>
                  <a:pt x="491924" y="286767"/>
                </a:lnTo>
                <a:lnTo>
                  <a:pt x="489997" y="288580"/>
                </a:lnTo>
                <a:lnTo>
                  <a:pt x="489997" y="289374"/>
                </a:lnTo>
                <a:cubicBezTo>
                  <a:pt x="489997" y="289374"/>
                  <a:pt x="490223" y="290167"/>
                  <a:pt x="490223" y="290167"/>
                </a:cubicBezTo>
                <a:lnTo>
                  <a:pt x="495664" y="291754"/>
                </a:lnTo>
                <a:lnTo>
                  <a:pt x="496911" y="292661"/>
                </a:lnTo>
                <a:lnTo>
                  <a:pt x="494984" y="294247"/>
                </a:lnTo>
                <a:lnTo>
                  <a:pt x="493964" y="294587"/>
                </a:lnTo>
                <a:lnTo>
                  <a:pt x="489543" y="294134"/>
                </a:lnTo>
                <a:lnTo>
                  <a:pt x="487730" y="293567"/>
                </a:lnTo>
                <a:lnTo>
                  <a:pt x="486483" y="294928"/>
                </a:lnTo>
                <a:lnTo>
                  <a:pt x="485123" y="295721"/>
                </a:lnTo>
                <a:lnTo>
                  <a:pt x="482289" y="295494"/>
                </a:lnTo>
                <a:lnTo>
                  <a:pt x="470274" y="292547"/>
                </a:lnTo>
                <a:lnTo>
                  <a:pt x="453613" y="294814"/>
                </a:lnTo>
                <a:lnTo>
                  <a:pt x="448059" y="296061"/>
                </a:lnTo>
                <a:lnTo>
                  <a:pt x="443298" y="299121"/>
                </a:lnTo>
                <a:lnTo>
                  <a:pt x="439784" y="302068"/>
                </a:lnTo>
                <a:lnTo>
                  <a:pt x="432870" y="306829"/>
                </a:lnTo>
                <a:lnTo>
                  <a:pt x="425276" y="313403"/>
                </a:lnTo>
                <a:lnTo>
                  <a:pt x="423009" y="314650"/>
                </a:lnTo>
                <a:lnTo>
                  <a:pt x="422102" y="315443"/>
                </a:lnTo>
                <a:lnTo>
                  <a:pt x="420515" y="318730"/>
                </a:lnTo>
                <a:lnTo>
                  <a:pt x="419495" y="319750"/>
                </a:lnTo>
                <a:lnTo>
                  <a:pt x="409067" y="324398"/>
                </a:lnTo>
                <a:lnTo>
                  <a:pt x="406914" y="325758"/>
                </a:lnTo>
                <a:lnTo>
                  <a:pt x="404874" y="327571"/>
                </a:lnTo>
                <a:lnTo>
                  <a:pt x="397506" y="335279"/>
                </a:lnTo>
                <a:lnTo>
                  <a:pt x="396373" y="335846"/>
                </a:lnTo>
                <a:lnTo>
                  <a:pt x="380957" y="337659"/>
                </a:lnTo>
                <a:lnTo>
                  <a:pt x="379824" y="338112"/>
                </a:lnTo>
                <a:lnTo>
                  <a:pt x="377897" y="339813"/>
                </a:lnTo>
                <a:lnTo>
                  <a:pt x="372683" y="345593"/>
                </a:lnTo>
                <a:lnTo>
                  <a:pt x="370530" y="348427"/>
                </a:lnTo>
                <a:lnTo>
                  <a:pt x="370076" y="349787"/>
                </a:lnTo>
                <a:lnTo>
                  <a:pt x="374497" y="348540"/>
                </a:lnTo>
                <a:lnTo>
                  <a:pt x="375744" y="348314"/>
                </a:lnTo>
                <a:close/>
                <a:moveTo>
                  <a:pt x="553584" y="345933"/>
                </a:moveTo>
                <a:lnTo>
                  <a:pt x="550864" y="342646"/>
                </a:lnTo>
                <a:lnTo>
                  <a:pt x="549957" y="341286"/>
                </a:lnTo>
                <a:lnTo>
                  <a:pt x="549730" y="340493"/>
                </a:lnTo>
                <a:lnTo>
                  <a:pt x="549730" y="338339"/>
                </a:lnTo>
                <a:cubicBezTo>
                  <a:pt x="549730" y="338339"/>
                  <a:pt x="549164" y="337092"/>
                  <a:pt x="549164" y="337092"/>
                </a:cubicBezTo>
                <a:lnTo>
                  <a:pt x="548030" y="335732"/>
                </a:lnTo>
                <a:lnTo>
                  <a:pt x="545877" y="334712"/>
                </a:lnTo>
                <a:lnTo>
                  <a:pt x="541003" y="333465"/>
                </a:lnTo>
                <a:lnTo>
                  <a:pt x="536242" y="333239"/>
                </a:lnTo>
                <a:lnTo>
                  <a:pt x="531482" y="333579"/>
                </a:lnTo>
                <a:lnTo>
                  <a:pt x="519580" y="336299"/>
                </a:lnTo>
                <a:lnTo>
                  <a:pt x="515500" y="339586"/>
                </a:lnTo>
                <a:lnTo>
                  <a:pt x="514593" y="341173"/>
                </a:lnTo>
                <a:lnTo>
                  <a:pt x="514593" y="342760"/>
                </a:lnTo>
                <a:cubicBezTo>
                  <a:pt x="514593" y="342760"/>
                  <a:pt x="514593" y="343893"/>
                  <a:pt x="514593" y="343893"/>
                </a:cubicBezTo>
                <a:lnTo>
                  <a:pt x="515160" y="344687"/>
                </a:lnTo>
                <a:lnTo>
                  <a:pt x="517880" y="345253"/>
                </a:lnTo>
                <a:lnTo>
                  <a:pt x="531028" y="346500"/>
                </a:lnTo>
                <a:lnTo>
                  <a:pt x="533975" y="347294"/>
                </a:lnTo>
                <a:lnTo>
                  <a:pt x="536015" y="348314"/>
                </a:lnTo>
                <a:lnTo>
                  <a:pt x="532728" y="348654"/>
                </a:lnTo>
                <a:lnTo>
                  <a:pt x="515726" y="347860"/>
                </a:lnTo>
                <a:lnTo>
                  <a:pt x="509719" y="347067"/>
                </a:lnTo>
                <a:lnTo>
                  <a:pt x="506659" y="347407"/>
                </a:lnTo>
                <a:lnTo>
                  <a:pt x="501671" y="349787"/>
                </a:lnTo>
                <a:lnTo>
                  <a:pt x="498838" y="351941"/>
                </a:lnTo>
                <a:lnTo>
                  <a:pt x="498498" y="352961"/>
                </a:lnTo>
                <a:lnTo>
                  <a:pt x="499745" y="355568"/>
                </a:lnTo>
                <a:lnTo>
                  <a:pt x="499064" y="356701"/>
                </a:lnTo>
                <a:lnTo>
                  <a:pt x="497364" y="358288"/>
                </a:lnTo>
                <a:lnTo>
                  <a:pt x="497591" y="359535"/>
                </a:lnTo>
                <a:lnTo>
                  <a:pt x="501898" y="361235"/>
                </a:lnTo>
                <a:lnTo>
                  <a:pt x="504052" y="361689"/>
                </a:lnTo>
                <a:lnTo>
                  <a:pt x="519127" y="361122"/>
                </a:lnTo>
                <a:lnTo>
                  <a:pt x="531595" y="361122"/>
                </a:lnTo>
                <a:cubicBezTo>
                  <a:pt x="531595" y="361122"/>
                  <a:pt x="527854" y="362369"/>
                  <a:pt x="527854" y="362369"/>
                </a:cubicBezTo>
                <a:lnTo>
                  <a:pt x="521620" y="363502"/>
                </a:lnTo>
                <a:lnTo>
                  <a:pt x="514253" y="363502"/>
                </a:lnTo>
                <a:cubicBezTo>
                  <a:pt x="514253" y="363502"/>
                  <a:pt x="502918" y="364976"/>
                  <a:pt x="502918" y="364976"/>
                </a:cubicBezTo>
                <a:lnTo>
                  <a:pt x="494531" y="366676"/>
                </a:lnTo>
                <a:lnTo>
                  <a:pt x="491017" y="367809"/>
                </a:lnTo>
                <a:lnTo>
                  <a:pt x="489657" y="369056"/>
                </a:lnTo>
                <a:lnTo>
                  <a:pt x="487050" y="372343"/>
                </a:lnTo>
                <a:lnTo>
                  <a:pt x="487616" y="373590"/>
                </a:lnTo>
                <a:lnTo>
                  <a:pt x="489883" y="374270"/>
                </a:lnTo>
                <a:lnTo>
                  <a:pt x="502125" y="374950"/>
                </a:lnTo>
                <a:lnTo>
                  <a:pt x="510172" y="374043"/>
                </a:lnTo>
                <a:lnTo>
                  <a:pt x="528875" y="369623"/>
                </a:lnTo>
                <a:lnTo>
                  <a:pt x="528875" y="370076"/>
                </a:lnTo>
                <a:cubicBezTo>
                  <a:pt x="528875" y="370076"/>
                  <a:pt x="528421" y="370870"/>
                  <a:pt x="528421" y="370870"/>
                </a:cubicBezTo>
                <a:lnTo>
                  <a:pt x="526154" y="372683"/>
                </a:lnTo>
                <a:lnTo>
                  <a:pt x="524454" y="373590"/>
                </a:lnTo>
                <a:lnTo>
                  <a:pt x="509266" y="379144"/>
                </a:lnTo>
                <a:lnTo>
                  <a:pt x="506545" y="379597"/>
                </a:lnTo>
                <a:lnTo>
                  <a:pt x="492717" y="379597"/>
                </a:lnTo>
                <a:cubicBezTo>
                  <a:pt x="492717" y="379597"/>
                  <a:pt x="487276" y="380051"/>
                  <a:pt x="487276" y="380051"/>
                </a:cubicBezTo>
                <a:lnTo>
                  <a:pt x="485123" y="380617"/>
                </a:lnTo>
                <a:lnTo>
                  <a:pt x="483536" y="381411"/>
                </a:lnTo>
                <a:lnTo>
                  <a:pt x="482516" y="382318"/>
                </a:lnTo>
                <a:lnTo>
                  <a:pt x="479909" y="385151"/>
                </a:lnTo>
                <a:lnTo>
                  <a:pt x="478662" y="387078"/>
                </a:lnTo>
                <a:lnTo>
                  <a:pt x="478209" y="387985"/>
                </a:lnTo>
                <a:lnTo>
                  <a:pt x="478209" y="388892"/>
                </a:lnTo>
                <a:cubicBezTo>
                  <a:pt x="478209" y="388892"/>
                  <a:pt x="478889" y="390592"/>
                  <a:pt x="478889" y="390592"/>
                </a:cubicBezTo>
                <a:lnTo>
                  <a:pt x="480136" y="391952"/>
                </a:lnTo>
                <a:lnTo>
                  <a:pt x="490337" y="394106"/>
                </a:lnTo>
                <a:lnTo>
                  <a:pt x="493737" y="394332"/>
                </a:lnTo>
                <a:lnTo>
                  <a:pt x="501218" y="393426"/>
                </a:lnTo>
                <a:lnTo>
                  <a:pt x="508019" y="399206"/>
                </a:lnTo>
                <a:lnTo>
                  <a:pt x="516520" y="402493"/>
                </a:lnTo>
                <a:lnTo>
                  <a:pt x="517427" y="402267"/>
                </a:lnTo>
                <a:lnTo>
                  <a:pt x="518900" y="400680"/>
                </a:lnTo>
                <a:lnTo>
                  <a:pt x="519580" y="398639"/>
                </a:lnTo>
                <a:lnTo>
                  <a:pt x="520374" y="397506"/>
                </a:lnTo>
                <a:lnTo>
                  <a:pt x="521620" y="396486"/>
                </a:lnTo>
                <a:lnTo>
                  <a:pt x="522981" y="396033"/>
                </a:lnTo>
                <a:lnTo>
                  <a:pt x="524454" y="396033"/>
                </a:lnTo>
                <a:cubicBezTo>
                  <a:pt x="524454" y="396033"/>
                  <a:pt x="525701" y="396599"/>
                  <a:pt x="525701" y="396599"/>
                </a:cubicBezTo>
                <a:lnTo>
                  <a:pt x="527854" y="398980"/>
                </a:lnTo>
                <a:lnTo>
                  <a:pt x="528761" y="400680"/>
                </a:lnTo>
                <a:lnTo>
                  <a:pt x="529781" y="401700"/>
                </a:lnTo>
                <a:lnTo>
                  <a:pt x="530915" y="402153"/>
                </a:lnTo>
                <a:lnTo>
                  <a:pt x="534202" y="401133"/>
                </a:lnTo>
                <a:lnTo>
                  <a:pt x="542590" y="397279"/>
                </a:lnTo>
                <a:lnTo>
                  <a:pt x="544516" y="394899"/>
                </a:lnTo>
                <a:lnTo>
                  <a:pt x="544516" y="393539"/>
                </a:lnTo>
                <a:cubicBezTo>
                  <a:pt x="544516" y="393539"/>
                  <a:pt x="541456" y="389685"/>
                  <a:pt x="541456" y="389685"/>
                </a:cubicBezTo>
                <a:lnTo>
                  <a:pt x="541229" y="388892"/>
                </a:lnTo>
                <a:lnTo>
                  <a:pt x="541909" y="388438"/>
                </a:lnTo>
                <a:lnTo>
                  <a:pt x="543043" y="388665"/>
                </a:lnTo>
                <a:lnTo>
                  <a:pt x="545990" y="390025"/>
                </a:lnTo>
                <a:lnTo>
                  <a:pt x="548370" y="390479"/>
                </a:lnTo>
                <a:lnTo>
                  <a:pt x="549277" y="388212"/>
                </a:lnTo>
                <a:lnTo>
                  <a:pt x="550297" y="383678"/>
                </a:lnTo>
                <a:lnTo>
                  <a:pt x="550750" y="382544"/>
                </a:lnTo>
                <a:lnTo>
                  <a:pt x="551544" y="381751"/>
                </a:lnTo>
                <a:lnTo>
                  <a:pt x="552224" y="381978"/>
                </a:lnTo>
                <a:lnTo>
                  <a:pt x="553584" y="383904"/>
                </a:lnTo>
                <a:lnTo>
                  <a:pt x="554378" y="384471"/>
                </a:lnTo>
                <a:lnTo>
                  <a:pt x="560272" y="382884"/>
                </a:lnTo>
                <a:lnTo>
                  <a:pt x="562765" y="382658"/>
                </a:lnTo>
                <a:lnTo>
                  <a:pt x="562085" y="383564"/>
                </a:lnTo>
                <a:lnTo>
                  <a:pt x="556871" y="386851"/>
                </a:lnTo>
                <a:lnTo>
                  <a:pt x="555851" y="387985"/>
                </a:lnTo>
                <a:lnTo>
                  <a:pt x="554944" y="389685"/>
                </a:lnTo>
                <a:lnTo>
                  <a:pt x="554264" y="391839"/>
                </a:lnTo>
                <a:lnTo>
                  <a:pt x="554831" y="392859"/>
                </a:lnTo>
                <a:lnTo>
                  <a:pt x="554831" y="395466"/>
                </a:lnTo>
                <a:cubicBezTo>
                  <a:pt x="554831" y="395466"/>
                  <a:pt x="555171" y="396259"/>
                  <a:pt x="555171" y="396259"/>
                </a:cubicBezTo>
                <a:lnTo>
                  <a:pt x="556191" y="397506"/>
                </a:lnTo>
                <a:lnTo>
                  <a:pt x="557891" y="398186"/>
                </a:lnTo>
                <a:lnTo>
                  <a:pt x="565485" y="397053"/>
                </a:lnTo>
                <a:lnTo>
                  <a:pt x="573420" y="396373"/>
                </a:lnTo>
                <a:lnTo>
                  <a:pt x="575347" y="395806"/>
                </a:lnTo>
                <a:lnTo>
                  <a:pt x="576480" y="395012"/>
                </a:lnTo>
                <a:lnTo>
                  <a:pt x="578407" y="392859"/>
                </a:lnTo>
                <a:lnTo>
                  <a:pt x="579427" y="392065"/>
                </a:lnTo>
                <a:lnTo>
                  <a:pt x="580561" y="391725"/>
                </a:lnTo>
                <a:lnTo>
                  <a:pt x="582941" y="392292"/>
                </a:lnTo>
                <a:lnTo>
                  <a:pt x="587475" y="395239"/>
                </a:lnTo>
                <a:lnTo>
                  <a:pt x="588268" y="395239"/>
                </a:lnTo>
                <a:cubicBezTo>
                  <a:pt x="588268" y="395239"/>
                  <a:pt x="592689" y="394899"/>
                  <a:pt x="592689" y="394899"/>
                </a:cubicBezTo>
                <a:lnTo>
                  <a:pt x="597223" y="393879"/>
                </a:lnTo>
                <a:lnTo>
                  <a:pt x="600510" y="393879"/>
                </a:lnTo>
                <a:cubicBezTo>
                  <a:pt x="600510" y="393879"/>
                  <a:pt x="603570" y="392746"/>
                  <a:pt x="603570" y="392746"/>
                </a:cubicBezTo>
                <a:lnTo>
                  <a:pt x="609577" y="389685"/>
                </a:lnTo>
                <a:lnTo>
                  <a:pt x="611391" y="389912"/>
                </a:lnTo>
                <a:lnTo>
                  <a:pt x="612638" y="391272"/>
                </a:lnTo>
                <a:lnTo>
                  <a:pt x="611731" y="392632"/>
                </a:lnTo>
                <a:lnTo>
                  <a:pt x="608104" y="395579"/>
                </a:lnTo>
                <a:lnTo>
                  <a:pt x="603116" y="398753"/>
                </a:lnTo>
                <a:lnTo>
                  <a:pt x="599716" y="400340"/>
                </a:lnTo>
                <a:lnTo>
                  <a:pt x="597449" y="400906"/>
                </a:lnTo>
                <a:lnTo>
                  <a:pt x="593935" y="401133"/>
                </a:lnTo>
                <a:lnTo>
                  <a:pt x="589062" y="400680"/>
                </a:lnTo>
                <a:lnTo>
                  <a:pt x="579427" y="401360"/>
                </a:lnTo>
                <a:lnTo>
                  <a:pt x="575913" y="402153"/>
                </a:lnTo>
                <a:lnTo>
                  <a:pt x="565939" y="406574"/>
                </a:lnTo>
                <a:lnTo>
                  <a:pt x="554944" y="409294"/>
                </a:lnTo>
                <a:lnTo>
                  <a:pt x="549390" y="411334"/>
                </a:lnTo>
                <a:lnTo>
                  <a:pt x="545650" y="413601"/>
                </a:lnTo>
                <a:lnTo>
                  <a:pt x="544290" y="415528"/>
                </a:lnTo>
                <a:lnTo>
                  <a:pt x="546557" y="418475"/>
                </a:lnTo>
                <a:lnTo>
                  <a:pt x="548484" y="419835"/>
                </a:lnTo>
                <a:lnTo>
                  <a:pt x="555398" y="423576"/>
                </a:lnTo>
                <a:lnTo>
                  <a:pt x="558798" y="425163"/>
                </a:lnTo>
                <a:lnTo>
                  <a:pt x="561972" y="426183"/>
                </a:lnTo>
                <a:lnTo>
                  <a:pt x="572173" y="427429"/>
                </a:lnTo>
                <a:lnTo>
                  <a:pt x="582374" y="426749"/>
                </a:lnTo>
                <a:lnTo>
                  <a:pt x="598583" y="423009"/>
                </a:lnTo>
                <a:lnTo>
                  <a:pt x="607650" y="419382"/>
                </a:lnTo>
                <a:lnTo>
                  <a:pt x="614791" y="417002"/>
                </a:lnTo>
                <a:lnTo>
                  <a:pt x="618758" y="414848"/>
                </a:lnTo>
                <a:lnTo>
                  <a:pt x="621252" y="412014"/>
                </a:lnTo>
                <a:lnTo>
                  <a:pt x="622952" y="410768"/>
                </a:lnTo>
                <a:lnTo>
                  <a:pt x="626126" y="409294"/>
                </a:lnTo>
                <a:lnTo>
                  <a:pt x="630433" y="408161"/>
                </a:lnTo>
                <a:lnTo>
                  <a:pt x="644148" y="406234"/>
                </a:lnTo>
                <a:lnTo>
                  <a:pt x="654349" y="400566"/>
                </a:lnTo>
                <a:lnTo>
                  <a:pt x="657863" y="398186"/>
                </a:lnTo>
                <a:lnTo>
                  <a:pt x="661263" y="399320"/>
                </a:lnTo>
                <a:lnTo>
                  <a:pt x="661943" y="400113"/>
                </a:lnTo>
                <a:lnTo>
                  <a:pt x="661150" y="400793"/>
                </a:lnTo>
                <a:lnTo>
                  <a:pt x="659450" y="401473"/>
                </a:lnTo>
                <a:lnTo>
                  <a:pt x="662623" y="402947"/>
                </a:lnTo>
                <a:lnTo>
                  <a:pt x="665117" y="403513"/>
                </a:lnTo>
                <a:lnTo>
                  <a:pt x="667611" y="403740"/>
                </a:lnTo>
                <a:lnTo>
                  <a:pt x="670218" y="403287"/>
                </a:lnTo>
                <a:lnTo>
                  <a:pt x="674411" y="401813"/>
                </a:lnTo>
                <a:lnTo>
                  <a:pt x="678605" y="401246"/>
                </a:lnTo>
                <a:lnTo>
                  <a:pt x="685973" y="403400"/>
                </a:lnTo>
                <a:lnTo>
                  <a:pt x="692320" y="404534"/>
                </a:lnTo>
                <a:lnTo>
                  <a:pt x="694360" y="404534"/>
                </a:lnTo>
                <a:cubicBezTo>
                  <a:pt x="694360" y="404534"/>
                  <a:pt x="696287" y="403967"/>
                  <a:pt x="696287" y="403967"/>
                </a:cubicBezTo>
                <a:lnTo>
                  <a:pt x="703881" y="400680"/>
                </a:lnTo>
                <a:lnTo>
                  <a:pt x="713969" y="397393"/>
                </a:lnTo>
                <a:lnTo>
                  <a:pt x="716463" y="395579"/>
                </a:lnTo>
                <a:lnTo>
                  <a:pt x="718730" y="392859"/>
                </a:lnTo>
                <a:lnTo>
                  <a:pt x="722017" y="382998"/>
                </a:lnTo>
                <a:lnTo>
                  <a:pt x="722470" y="379031"/>
                </a:lnTo>
                <a:lnTo>
                  <a:pt x="725757" y="373137"/>
                </a:lnTo>
                <a:lnTo>
                  <a:pt x="726551" y="369963"/>
                </a:lnTo>
                <a:lnTo>
                  <a:pt x="726551" y="368036"/>
                </a:lnTo>
                <a:cubicBezTo>
                  <a:pt x="726551" y="368036"/>
                  <a:pt x="724851" y="361915"/>
                  <a:pt x="724851" y="361915"/>
                </a:cubicBezTo>
                <a:lnTo>
                  <a:pt x="724057" y="359648"/>
                </a:lnTo>
                <a:lnTo>
                  <a:pt x="723490" y="358968"/>
                </a:lnTo>
                <a:lnTo>
                  <a:pt x="721904" y="357948"/>
                </a:lnTo>
                <a:lnTo>
                  <a:pt x="717937" y="356021"/>
                </a:lnTo>
                <a:lnTo>
                  <a:pt x="707849" y="353754"/>
                </a:lnTo>
                <a:lnTo>
                  <a:pt x="705128" y="354094"/>
                </a:lnTo>
                <a:lnTo>
                  <a:pt x="702068" y="355455"/>
                </a:lnTo>
                <a:lnTo>
                  <a:pt x="699461" y="357721"/>
                </a:lnTo>
                <a:lnTo>
                  <a:pt x="698554" y="358742"/>
                </a:lnTo>
                <a:lnTo>
                  <a:pt x="698214" y="359762"/>
                </a:lnTo>
                <a:lnTo>
                  <a:pt x="699121" y="362369"/>
                </a:lnTo>
                <a:lnTo>
                  <a:pt x="700368" y="363729"/>
                </a:lnTo>
                <a:lnTo>
                  <a:pt x="701841" y="364749"/>
                </a:lnTo>
                <a:lnTo>
                  <a:pt x="701841" y="365202"/>
                </a:lnTo>
                <a:cubicBezTo>
                  <a:pt x="701841" y="365202"/>
                  <a:pt x="697647" y="366449"/>
                  <a:pt x="697647" y="366449"/>
                </a:cubicBezTo>
                <a:lnTo>
                  <a:pt x="697421" y="368263"/>
                </a:lnTo>
                <a:lnTo>
                  <a:pt x="697421" y="370643"/>
                </a:lnTo>
                <a:cubicBezTo>
                  <a:pt x="697421" y="370643"/>
                  <a:pt x="697194" y="371096"/>
                  <a:pt x="697194" y="371096"/>
                </a:cubicBezTo>
                <a:lnTo>
                  <a:pt x="696061" y="366902"/>
                </a:lnTo>
                <a:lnTo>
                  <a:pt x="694474" y="363615"/>
                </a:lnTo>
                <a:lnTo>
                  <a:pt x="693907" y="362822"/>
                </a:lnTo>
                <a:lnTo>
                  <a:pt x="692774" y="362142"/>
                </a:lnTo>
                <a:lnTo>
                  <a:pt x="691073" y="361575"/>
                </a:lnTo>
                <a:lnTo>
                  <a:pt x="686993" y="360895"/>
                </a:lnTo>
                <a:lnTo>
                  <a:pt x="684499" y="361122"/>
                </a:lnTo>
                <a:lnTo>
                  <a:pt x="681212" y="362142"/>
                </a:lnTo>
                <a:lnTo>
                  <a:pt x="676792" y="365542"/>
                </a:lnTo>
                <a:lnTo>
                  <a:pt x="676112" y="365769"/>
                </a:lnTo>
                <a:lnTo>
                  <a:pt x="674638" y="365429"/>
                </a:lnTo>
                <a:lnTo>
                  <a:pt x="675658" y="363842"/>
                </a:lnTo>
                <a:lnTo>
                  <a:pt x="680079" y="359308"/>
                </a:lnTo>
                <a:lnTo>
                  <a:pt x="680532" y="358628"/>
                </a:lnTo>
                <a:lnTo>
                  <a:pt x="680759" y="357835"/>
                </a:lnTo>
                <a:lnTo>
                  <a:pt x="680759" y="356815"/>
                </a:lnTo>
                <a:cubicBezTo>
                  <a:pt x="680759" y="356815"/>
                  <a:pt x="679625" y="355001"/>
                  <a:pt x="679625" y="355001"/>
                </a:cubicBezTo>
                <a:lnTo>
                  <a:pt x="678039" y="353981"/>
                </a:lnTo>
                <a:lnTo>
                  <a:pt x="674638" y="353641"/>
                </a:lnTo>
                <a:lnTo>
                  <a:pt x="671578" y="354094"/>
                </a:lnTo>
                <a:lnTo>
                  <a:pt x="668971" y="354094"/>
                </a:lnTo>
                <a:cubicBezTo>
                  <a:pt x="668971" y="354094"/>
                  <a:pt x="667044" y="353528"/>
                  <a:pt x="667044" y="353528"/>
                </a:cubicBezTo>
                <a:lnTo>
                  <a:pt x="666704" y="352734"/>
                </a:lnTo>
                <a:lnTo>
                  <a:pt x="667157" y="351374"/>
                </a:lnTo>
                <a:lnTo>
                  <a:pt x="668744" y="349674"/>
                </a:lnTo>
                <a:lnTo>
                  <a:pt x="671351" y="347634"/>
                </a:lnTo>
                <a:lnTo>
                  <a:pt x="672485" y="346160"/>
                </a:lnTo>
                <a:lnTo>
                  <a:pt x="671011" y="341740"/>
                </a:lnTo>
                <a:lnTo>
                  <a:pt x="667951" y="338906"/>
                </a:lnTo>
                <a:lnTo>
                  <a:pt x="664550" y="336752"/>
                </a:lnTo>
                <a:lnTo>
                  <a:pt x="664324" y="336412"/>
                </a:lnTo>
                <a:lnTo>
                  <a:pt x="663984" y="333805"/>
                </a:lnTo>
                <a:lnTo>
                  <a:pt x="663530" y="332332"/>
                </a:lnTo>
                <a:lnTo>
                  <a:pt x="662170" y="330065"/>
                </a:lnTo>
                <a:lnTo>
                  <a:pt x="662170" y="329045"/>
                </a:lnTo>
                <a:cubicBezTo>
                  <a:pt x="662170" y="329045"/>
                  <a:pt x="662510" y="328025"/>
                  <a:pt x="662510" y="328025"/>
                </a:cubicBezTo>
                <a:lnTo>
                  <a:pt x="664550" y="325644"/>
                </a:lnTo>
                <a:lnTo>
                  <a:pt x="665230" y="324398"/>
                </a:lnTo>
                <a:lnTo>
                  <a:pt x="665457" y="323037"/>
                </a:lnTo>
                <a:lnTo>
                  <a:pt x="664890" y="322244"/>
                </a:lnTo>
                <a:lnTo>
                  <a:pt x="663644" y="322017"/>
                </a:lnTo>
                <a:lnTo>
                  <a:pt x="657976" y="319070"/>
                </a:lnTo>
                <a:lnTo>
                  <a:pt x="652536" y="319524"/>
                </a:lnTo>
                <a:lnTo>
                  <a:pt x="650042" y="320430"/>
                </a:lnTo>
                <a:lnTo>
                  <a:pt x="647662" y="321904"/>
                </a:lnTo>
                <a:lnTo>
                  <a:pt x="644261" y="325078"/>
                </a:lnTo>
                <a:lnTo>
                  <a:pt x="636894" y="332899"/>
                </a:lnTo>
                <a:lnTo>
                  <a:pt x="634514" y="334599"/>
                </a:lnTo>
                <a:lnTo>
                  <a:pt x="628619" y="337659"/>
                </a:lnTo>
                <a:lnTo>
                  <a:pt x="627826" y="338566"/>
                </a:lnTo>
                <a:lnTo>
                  <a:pt x="627826" y="339813"/>
                </a:lnTo>
                <a:cubicBezTo>
                  <a:pt x="627826" y="339813"/>
                  <a:pt x="628279" y="341513"/>
                  <a:pt x="628279" y="341513"/>
                </a:cubicBezTo>
                <a:lnTo>
                  <a:pt x="629073" y="342760"/>
                </a:lnTo>
                <a:lnTo>
                  <a:pt x="629980" y="343553"/>
                </a:lnTo>
                <a:lnTo>
                  <a:pt x="635987" y="346613"/>
                </a:lnTo>
                <a:lnTo>
                  <a:pt x="640067" y="347067"/>
                </a:lnTo>
                <a:lnTo>
                  <a:pt x="644601" y="350127"/>
                </a:lnTo>
                <a:lnTo>
                  <a:pt x="645735" y="351714"/>
                </a:lnTo>
                <a:lnTo>
                  <a:pt x="645961" y="353414"/>
                </a:lnTo>
                <a:lnTo>
                  <a:pt x="645961" y="354774"/>
                </a:lnTo>
                <a:cubicBezTo>
                  <a:pt x="645961" y="354774"/>
                  <a:pt x="645168" y="355795"/>
                  <a:pt x="645168" y="355795"/>
                </a:cubicBezTo>
                <a:lnTo>
                  <a:pt x="636667" y="359988"/>
                </a:lnTo>
                <a:lnTo>
                  <a:pt x="638141" y="362935"/>
                </a:lnTo>
                <a:lnTo>
                  <a:pt x="655596" y="370303"/>
                </a:lnTo>
                <a:lnTo>
                  <a:pt x="656163" y="371436"/>
                </a:lnTo>
                <a:lnTo>
                  <a:pt x="656503" y="373703"/>
                </a:lnTo>
                <a:lnTo>
                  <a:pt x="656276" y="375403"/>
                </a:lnTo>
                <a:lnTo>
                  <a:pt x="655596" y="377444"/>
                </a:lnTo>
                <a:lnTo>
                  <a:pt x="654462" y="378691"/>
                </a:lnTo>
                <a:lnTo>
                  <a:pt x="652762" y="379031"/>
                </a:lnTo>
                <a:lnTo>
                  <a:pt x="624652" y="376877"/>
                </a:lnTo>
                <a:lnTo>
                  <a:pt x="619212" y="376650"/>
                </a:lnTo>
                <a:lnTo>
                  <a:pt x="615811" y="377217"/>
                </a:lnTo>
                <a:lnTo>
                  <a:pt x="612524" y="377217"/>
                </a:lnTo>
                <a:cubicBezTo>
                  <a:pt x="612524" y="377217"/>
                  <a:pt x="610257" y="376197"/>
                  <a:pt x="610257" y="376197"/>
                </a:cubicBezTo>
                <a:lnTo>
                  <a:pt x="607990" y="374270"/>
                </a:lnTo>
                <a:lnTo>
                  <a:pt x="605950" y="371436"/>
                </a:lnTo>
                <a:lnTo>
                  <a:pt x="604250" y="367583"/>
                </a:lnTo>
                <a:lnTo>
                  <a:pt x="603003" y="365429"/>
                </a:lnTo>
                <a:lnTo>
                  <a:pt x="602323" y="364862"/>
                </a:lnTo>
                <a:lnTo>
                  <a:pt x="599036" y="364409"/>
                </a:lnTo>
                <a:lnTo>
                  <a:pt x="595636" y="364749"/>
                </a:lnTo>
                <a:lnTo>
                  <a:pt x="592009" y="364409"/>
                </a:lnTo>
                <a:lnTo>
                  <a:pt x="591555" y="363842"/>
                </a:lnTo>
                <a:lnTo>
                  <a:pt x="592235" y="362935"/>
                </a:lnTo>
                <a:lnTo>
                  <a:pt x="595862" y="360895"/>
                </a:lnTo>
                <a:lnTo>
                  <a:pt x="595862" y="359648"/>
                </a:lnTo>
                <a:cubicBezTo>
                  <a:pt x="595862" y="359648"/>
                  <a:pt x="586341" y="353641"/>
                  <a:pt x="586341" y="353641"/>
                </a:cubicBezTo>
                <a:lnTo>
                  <a:pt x="578860" y="347747"/>
                </a:lnTo>
                <a:lnTo>
                  <a:pt x="573080" y="345820"/>
                </a:lnTo>
                <a:lnTo>
                  <a:pt x="569113" y="345253"/>
                </a:lnTo>
                <a:lnTo>
                  <a:pt x="565145" y="345707"/>
                </a:lnTo>
                <a:lnTo>
                  <a:pt x="555738" y="347634"/>
                </a:lnTo>
                <a:lnTo>
                  <a:pt x="553697" y="346613"/>
                </a:lnTo>
                <a:close/>
                <a:moveTo>
                  <a:pt x="480136" y="351827"/>
                </a:moveTo>
                <a:lnTo>
                  <a:pt x="477642" y="351147"/>
                </a:lnTo>
                <a:lnTo>
                  <a:pt x="475262" y="351147"/>
                </a:lnTo>
                <a:cubicBezTo>
                  <a:pt x="475262" y="351147"/>
                  <a:pt x="472428" y="352961"/>
                  <a:pt x="472428" y="352961"/>
                </a:cubicBezTo>
                <a:lnTo>
                  <a:pt x="467327" y="356701"/>
                </a:lnTo>
                <a:lnTo>
                  <a:pt x="462340" y="358402"/>
                </a:lnTo>
                <a:lnTo>
                  <a:pt x="457240" y="360782"/>
                </a:lnTo>
                <a:lnTo>
                  <a:pt x="449532" y="366902"/>
                </a:lnTo>
                <a:lnTo>
                  <a:pt x="444998" y="370076"/>
                </a:lnTo>
                <a:lnTo>
                  <a:pt x="443071" y="371663"/>
                </a:lnTo>
                <a:lnTo>
                  <a:pt x="441598" y="373703"/>
                </a:lnTo>
                <a:lnTo>
                  <a:pt x="441825" y="374383"/>
                </a:lnTo>
                <a:lnTo>
                  <a:pt x="443411" y="375063"/>
                </a:lnTo>
                <a:lnTo>
                  <a:pt x="447945" y="375744"/>
                </a:lnTo>
                <a:lnTo>
                  <a:pt x="453499" y="377897"/>
                </a:lnTo>
                <a:lnTo>
                  <a:pt x="457693" y="378237"/>
                </a:lnTo>
                <a:lnTo>
                  <a:pt x="463587" y="375403"/>
                </a:lnTo>
                <a:lnTo>
                  <a:pt x="465627" y="374043"/>
                </a:lnTo>
                <a:lnTo>
                  <a:pt x="472541" y="365316"/>
                </a:lnTo>
                <a:lnTo>
                  <a:pt x="476168" y="360102"/>
                </a:lnTo>
                <a:lnTo>
                  <a:pt x="477982" y="358061"/>
                </a:lnTo>
                <a:lnTo>
                  <a:pt x="480589" y="353074"/>
                </a:lnTo>
                <a:lnTo>
                  <a:pt x="480362" y="352054"/>
                </a:lnTo>
                <a:close/>
                <a:moveTo>
                  <a:pt x="858599" y="328251"/>
                </a:moveTo>
                <a:lnTo>
                  <a:pt x="859733" y="331878"/>
                </a:lnTo>
                <a:lnTo>
                  <a:pt x="861433" y="335165"/>
                </a:lnTo>
                <a:lnTo>
                  <a:pt x="855766" y="335732"/>
                </a:lnTo>
                <a:lnTo>
                  <a:pt x="852479" y="332672"/>
                </a:lnTo>
                <a:lnTo>
                  <a:pt x="845565" y="327911"/>
                </a:lnTo>
                <a:lnTo>
                  <a:pt x="842618" y="327571"/>
                </a:lnTo>
                <a:lnTo>
                  <a:pt x="837404" y="327571"/>
                </a:lnTo>
                <a:cubicBezTo>
                  <a:pt x="837404" y="327571"/>
                  <a:pt x="830830" y="328478"/>
                  <a:pt x="830830" y="328478"/>
                </a:cubicBezTo>
                <a:lnTo>
                  <a:pt x="826976" y="329838"/>
                </a:lnTo>
                <a:lnTo>
                  <a:pt x="821762" y="332672"/>
                </a:lnTo>
                <a:lnTo>
                  <a:pt x="820515" y="334939"/>
                </a:lnTo>
                <a:lnTo>
                  <a:pt x="820855" y="335846"/>
                </a:lnTo>
                <a:lnTo>
                  <a:pt x="821989" y="336752"/>
                </a:lnTo>
                <a:lnTo>
                  <a:pt x="825502" y="338679"/>
                </a:lnTo>
                <a:lnTo>
                  <a:pt x="835250" y="340379"/>
                </a:lnTo>
                <a:lnTo>
                  <a:pt x="837177" y="341173"/>
                </a:lnTo>
                <a:lnTo>
                  <a:pt x="839331" y="342533"/>
                </a:lnTo>
                <a:lnTo>
                  <a:pt x="839331" y="343100"/>
                </a:lnTo>
                <a:cubicBezTo>
                  <a:pt x="839331" y="343100"/>
                  <a:pt x="837970" y="343440"/>
                  <a:pt x="837970" y="343440"/>
                </a:cubicBezTo>
                <a:lnTo>
                  <a:pt x="831510" y="344347"/>
                </a:lnTo>
                <a:lnTo>
                  <a:pt x="830376" y="345027"/>
                </a:lnTo>
                <a:lnTo>
                  <a:pt x="830376" y="345707"/>
                </a:lnTo>
                <a:cubicBezTo>
                  <a:pt x="830376" y="345707"/>
                  <a:pt x="835137" y="347747"/>
                  <a:pt x="835137" y="347747"/>
                </a:cubicBezTo>
                <a:lnTo>
                  <a:pt x="838877" y="347747"/>
                </a:lnTo>
                <a:cubicBezTo>
                  <a:pt x="838877" y="347747"/>
                  <a:pt x="842618" y="349107"/>
                  <a:pt x="842618" y="349107"/>
                </a:cubicBezTo>
                <a:lnTo>
                  <a:pt x="848285" y="350127"/>
                </a:lnTo>
                <a:lnTo>
                  <a:pt x="843184" y="350694"/>
                </a:lnTo>
                <a:lnTo>
                  <a:pt x="838877" y="350354"/>
                </a:lnTo>
                <a:lnTo>
                  <a:pt x="837177" y="350581"/>
                </a:lnTo>
                <a:lnTo>
                  <a:pt x="836610" y="351374"/>
                </a:lnTo>
                <a:lnTo>
                  <a:pt x="837857" y="353641"/>
                </a:lnTo>
                <a:lnTo>
                  <a:pt x="839331" y="355341"/>
                </a:lnTo>
                <a:lnTo>
                  <a:pt x="845225" y="358515"/>
                </a:lnTo>
                <a:lnTo>
                  <a:pt x="844998" y="359308"/>
                </a:lnTo>
                <a:lnTo>
                  <a:pt x="843524" y="359988"/>
                </a:lnTo>
                <a:lnTo>
                  <a:pt x="841711" y="359988"/>
                </a:lnTo>
                <a:cubicBezTo>
                  <a:pt x="841711" y="359988"/>
                  <a:pt x="838537" y="359422"/>
                  <a:pt x="838537" y="359422"/>
                </a:cubicBezTo>
                <a:lnTo>
                  <a:pt x="836837" y="358515"/>
                </a:lnTo>
                <a:lnTo>
                  <a:pt x="834230" y="356361"/>
                </a:lnTo>
                <a:lnTo>
                  <a:pt x="820515" y="347294"/>
                </a:lnTo>
                <a:lnTo>
                  <a:pt x="817341" y="345593"/>
                </a:lnTo>
                <a:lnTo>
                  <a:pt x="816548" y="344347"/>
                </a:lnTo>
                <a:lnTo>
                  <a:pt x="816548" y="342760"/>
                </a:lnTo>
                <a:cubicBezTo>
                  <a:pt x="816548" y="342760"/>
                  <a:pt x="815641" y="341060"/>
                  <a:pt x="815641" y="341060"/>
                </a:cubicBezTo>
                <a:lnTo>
                  <a:pt x="811561" y="338112"/>
                </a:lnTo>
                <a:lnTo>
                  <a:pt x="809974" y="337432"/>
                </a:lnTo>
                <a:lnTo>
                  <a:pt x="804646" y="336186"/>
                </a:lnTo>
                <a:lnTo>
                  <a:pt x="802380" y="336186"/>
                </a:lnTo>
                <a:cubicBezTo>
                  <a:pt x="802380" y="336186"/>
                  <a:pt x="800906" y="336752"/>
                  <a:pt x="800906" y="336752"/>
                </a:cubicBezTo>
                <a:lnTo>
                  <a:pt x="798752" y="338566"/>
                </a:lnTo>
                <a:lnTo>
                  <a:pt x="795919" y="341626"/>
                </a:lnTo>
                <a:lnTo>
                  <a:pt x="795239" y="343780"/>
                </a:lnTo>
                <a:lnTo>
                  <a:pt x="798299" y="345707"/>
                </a:lnTo>
                <a:lnTo>
                  <a:pt x="799886" y="346160"/>
                </a:lnTo>
                <a:lnTo>
                  <a:pt x="807140" y="346160"/>
                </a:lnTo>
                <a:cubicBezTo>
                  <a:pt x="807140" y="346160"/>
                  <a:pt x="807707" y="346954"/>
                  <a:pt x="807707" y="346954"/>
                </a:cubicBezTo>
                <a:lnTo>
                  <a:pt x="802720" y="350014"/>
                </a:lnTo>
                <a:lnTo>
                  <a:pt x="800906" y="352281"/>
                </a:lnTo>
                <a:lnTo>
                  <a:pt x="800679" y="353074"/>
                </a:lnTo>
                <a:lnTo>
                  <a:pt x="801700" y="355001"/>
                </a:lnTo>
                <a:lnTo>
                  <a:pt x="803853" y="356475"/>
                </a:lnTo>
                <a:lnTo>
                  <a:pt x="809747" y="357155"/>
                </a:lnTo>
                <a:lnTo>
                  <a:pt x="808160" y="359308"/>
                </a:lnTo>
                <a:lnTo>
                  <a:pt x="808160" y="360442"/>
                </a:lnTo>
                <a:cubicBezTo>
                  <a:pt x="808160" y="360442"/>
                  <a:pt x="808954" y="362029"/>
                  <a:pt x="808954" y="362029"/>
                </a:cubicBezTo>
                <a:lnTo>
                  <a:pt x="810087" y="363615"/>
                </a:lnTo>
                <a:lnTo>
                  <a:pt x="812694" y="366222"/>
                </a:lnTo>
                <a:lnTo>
                  <a:pt x="813261" y="366449"/>
                </a:lnTo>
                <a:lnTo>
                  <a:pt x="818361" y="365656"/>
                </a:lnTo>
                <a:lnTo>
                  <a:pt x="819155" y="365882"/>
                </a:lnTo>
                <a:lnTo>
                  <a:pt x="816208" y="367469"/>
                </a:lnTo>
                <a:lnTo>
                  <a:pt x="813261" y="367696"/>
                </a:lnTo>
                <a:lnTo>
                  <a:pt x="809974" y="366676"/>
                </a:lnTo>
                <a:lnTo>
                  <a:pt x="806347" y="364409"/>
                </a:lnTo>
                <a:lnTo>
                  <a:pt x="799319" y="362142"/>
                </a:lnTo>
                <a:lnTo>
                  <a:pt x="795239" y="362595"/>
                </a:lnTo>
                <a:lnTo>
                  <a:pt x="792632" y="365429"/>
                </a:lnTo>
                <a:lnTo>
                  <a:pt x="792972" y="367016"/>
                </a:lnTo>
                <a:lnTo>
                  <a:pt x="789685" y="369963"/>
                </a:lnTo>
                <a:lnTo>
                  <a:pt x="783224" y="373250"/>
                </a:lnTo>
                <a:lnTo>
                  <a:pt x="781751" y="374950"/>
                </a:lnTo>
                <a:lnTo>
                  <a:pt x="783791" y="377444"/>
                </a:lnTo>
                <a:lnTo>
                  <a:pt x="786058" y="378804"/>
                </a:lnTo>
                <a:lnTo>
                  <a:pt x="786964" y="378804"/>
                </a:lnTo>
                <a:cubicBezTo>
                  <a:pt x="786964" y="378804"/>
                  <a:pt x="809067" y="374610"/>
                  <a:pt x="809067" y="374610"/>
                </a:cubicBezTo>
                <a:lnTo>
                  <a:pt x="814281" y="375403"/>
                </a:lnTo>
                <a:lnTo>
                  <a:pt x="820515" y="374043"/>
                </a:lnTo>
                <a:lnTo>
                  <a:pt x="840691" y="371323"/>
                </a:lnTo>
                <a:lnTo>
                  <a:pt x="855426" y="370530"/>
                </a:lnTo>
                <a:lnTo>
                  <a:pt x="855086" y="371890"/>
                </a:lnTo>
                <a:lnTo>
                  <a:pt x="847265" y="372456"/>
                </a:lnTo>
                <a:lnTo>
                  <a:pt x="843864" y="373477"/>
                </a:lnTo>
                <a:lnTo>
                  <a:pt x="843524" y="374383"/>
                </a:lnTo>
                <a:lnTo>
                  <a:pt x="839557" y="376310"/>
                </a:lnTo>
                <a:lnTo>
                  <a:pt x="833096" y="381071"/>
                </a:lnTo>
                <a:lnTo>
                  <a:pt x="824255" y="383564"/>
                </a:lnTo>
                <a:lnTo>
                  <a:pt x="824255" y="384131"/>
                </a:lnTo>
                <a:cubicBezTo>
                  <a:pt x="824255" y="384131"/>
                  <a:pt x="823915" y="386285"/>
                  <a:pt x="823915" y="386285"/>
                </a:cubicBezTo>
                <a:lnTo>
                  <a:pt x="826296" y="387418"/>
                </a:lnTo>
                <a:lnTo>
                  <a:pt x="831396" y="388892"/>
                </a:lnTo>
                <a:lnTo>
                  <a:pt x="835817" y="390819"/>
                </a:lnTo>
                <a:lnTo>
                  <a:pt x="835817" y="391272"/>
                </a:lnTo>
                <a:cubicBezTo>
                  <a:pt x="835817" y="391272"/>
                  <a:pt x="829356" y="391952"/>
                  <a:pt x="829356" y="391952"/>
                </a:cubicBezTo>
                <a:lnTo>
                  <a:pt x="828903" y="393312"/>
                </a:lnTo>
                <a:lnTo>
                  <a:pt x="831510" y="398753"/>
                </a:lnTo>
                <a:lnTo>
                  <a:pt x="832870" y="400453"/>
                </a:lnTo>
                <a:lnTo>
                  <a:pt x="834003" y="401360"/>
                </a:lnTo>
                <a:lnTo>
                  <a:pt x="839897" y="401587"/>
                </a:lnTo>
                <a:lnTo>
                  <a:pt x="846471" y="402380"/>
                </a:lnTo>
                <a:lnTo>
                  <a:pt x="850665" y="399773"/>
                </a:lnTo>
                <a:lnTo>
                  <a:pt x="852592" y="399546"/>
                </a:lnTo>
                <a:lnTo>
                  <a:pt x="854292" y="400566"/>
                </a:lnTo>
                <a:lnTo>
                  <a:pt x="856106" y="401020"/>
                </a:lnTo>
                <a:lnTo>
                  <a:pt x="859053" y="400793"/>
                </a:lnTo>
                <a:lnTo>
                  <a:pt x="862680" y="400793"/>
                </a:lnTo>
                <a:cubicBezTo>
                  <a:pt x="862680" y="400793"/>
                  <a:pt x="865400" y="401473"/>
                  <a:pt x="865400" y="401473"/>
                </a:cubicBezTo>
                <a:lnTo>
                  <a:pt x="868121" y="401473"/>
                </a:lnTo>
                <a:cubicBezTo>
                  <a:pt x="868121" y="401473"/>
                  <a:pt x="873675" y="400340"/>
                  <a:pt x="873675" y="400340"/>
                </a:cubicBezTo>
                <a:lnTo>
                  <a:pt x="877188" y="400340"/>
                </a:lnTo>
                <a:cubicBezTo>
                  <a:pt x="877188" y="400340"/>
                  <a:pt x="879795" y="399773"/>
                  <a:pt x="879795" y="399773"/>
                </a:cubicBezTo>
                <a:lnTo>
                  <a:pt x="880589" y="399093"/>
                </a:lnTo>
                <a:lnTo>
                  <a:pt x="879795" y="396826"/>
                </a:lnTo>
                <a:lnTo>
                  <a:pt x="877982" y="394899"/>
                </a:lnTo>
                <a:lnTo>
                  <a:pt x="877642" y="393879"/>
                </a:lnTo>
                <a:lnTo>
                  <a:pt x="878095" y="392859"/>
                </a:lnTo>
                <a:lnTo>
                  <a:pt x="878548" y="392859"/>
                </a:lnTo>
                <a:cubicBezTo>
                  <a:pt x="878548" y="392859"/>
                  <a:pt x="880022" y="394899"/>
                  <a:pt x="880022" y="394899"/>
                </a:cubicBezTo>
                <a:lnTo>
                  <a:pt x="882629" y="396259"/>
                </a:lnTo>
                <a:lnTo>
                  <a:pt x="883536" y="396486"/>
                </a:lnTo>
                <a:lnTo>
                  <a:pt x="886143" y="396033"/>
                </a:lnTo>
                <a:lnTo>
                  <a:pt x="886483" y="395012"/>
                </a:lnTo>
                <a:lnTo>
                  <a:pt x="885576" y="393199"/>
                </a:lnTo>
                <a:lnTo>
                  <a:pt x="882516" y="390139"/>
                </a:lnTo>
                <a:lnTo>
                  <a:pt x="881949" y="383224"/>
                </a:lnTo>
                <a:lnTo>
                  <a:pt x="886596" y="379144"/>
                </a:lnTo>
                <a:lnTo>
                  <a:pt x="890450" y="381297"/>
                </a:lnTo>
                <a:lnTo>
                  <a:pt x="892490" y="383111"/>
                </a:lnTo>
                <a:lnTo>
                  <a:pt x="893057" y="383111"/>
                </a:lnTo>
                <a:cubicBezTo>
                  <a:pt x="893057" y="383111"/>
                  <a:pt x="891583" y="377104"/>
                  <a:pt x="891583" y="377104"/>
                </a:cubicBezTo>
                <a:lnTo>
                  <a:pt x="891583" y="371663"/>
                </a:lnTo>
                <a:cubicBezTo>
                  <a:pt x="891583" y="371663"/>
                  <a:pt x="891017" y="371096"/>
                  <a:pt x="891017" y="371096"/>
                </a:cubicBezTo>
                <a:lnTo>
                  <a:pt x="882402" y="368716"/>
                </a:lnTo>
                <a:lnTo>
                  <a:pt x="881835" y="367696"/>
                </a:lnTo>
                <a:lnTo>
                  <a:pt x="885803" y="365769"/>
                </a:lnTo>
                <a:lnTo>
                  <a:pt x="887729" y="363615"/>
                </a:lnTo>
                <a:lnTo>
                  <a:pt x="887729" y="362369"/>
                </a:lnTo>
                <a:cubicBezTo>
                  <a:pt x="887729" y="362369"/>
                  <a:pt x="886709" y="359648"/>
                  <a:pt x="886709" y="359648"/>
                </a:cubicBezTo>
                <a:lnTo>
                  <a:pt x="886709" y="357835"/>
                </a:lnTo>
                <a:cubicBezTo>
                  <a:pt x="886709" y="357835"/>
                  <a:pt x="887503" y="354548"/>
                  <a:pt x="887503" y="354548"/>
                </a:cubicBezTo>
                <a:lnTo>
                  <a:pt x="889203" y="351941"/>
                </a:lnTo>
                <a:lnTo>
                  <a:pt x="889203" y="350581"/>
                </a:lnTo>
                <a:cubicBezTo>
                  <a:pt x="889203" y="350581"/>
                  <a:pt x="889203" y="348654"/>
                  <a:pt x="889203" y="348654"/>
                </a:cubicBezTo>
                <a:lnTo>
                  <a:pt x="888296" y="346727"/>
                </a:lnTo>
                <a:lnTo>
                  <a:pt x="885576" y="343100"/>
                </a:lnTo>
                <a:lnTo>
                  <a:pt x="884896" y="341626"/>
                </a:lnTo>
                <a:lnTo>
                  <a:pt x="884896" y="340379"/>
                </a:lnTo>
                <a:cubicBezTo>
                  <a:pt x="884896" y="340379"/>
                  <a:pt x="885689" y="339246"/>
                  <a:pt x="885689" y="339246"/>
                </a:cubicBezTo>
                <a:lnTo>
                  <a:pt x="885916" y="337659"/>
                </a:lnTo>
                <a:lnTo>
                  <a:pt x="885689" y="335619"/>
                </a:lnTo>
                <a:lnTo>
                  <a:pt x="885123" y="334259"/>
                </a:lnTo>
                <a:lnTo>
                  <a:pt x="883422" y="333239"/>
                </a:lnTo>
                <a:lnTo>
                  <a:pt x="880135" y="332559"/>
                </a:lnTo>
                <a:lnTo>
                  <a:pt x="874581" y="330632"/>
                </a:lnTo>
                <a:lnTo>
                  <a:pt x="873561" y="329612"/>
                </a:lnTo>
                <a:lnTo>
                  <a:pt x="868687" y="326438"/>
                </a:lnTo>
                <a:lnTo>
                  <a:pt x="864947" y="325191"/>
                </a:lnTo>
                <a:lnTo>
                  <a:pt x="860186" y="327571"/>
                </a:lnTo>
                <a:lnTo>
                  <a:pt x="858486" y="328931"/>
                </a:lnTo>
                <a:close/>
                <a:moveTo>
                  <a:pt x="1268234" y="349674"/>
                </a:moveTo>
                <a:lnTo>
                  <a:pt x="1264720" y="352054"/>
                </a:lnTo>
                <a:lnTo>
                  <a:pt x="1260526" y="355795"/>
                </a:lnTo>
                <a:lnTo>
                  <a:pt x="1257012" y="358175"/>
                </a:lnTo>
                <a:lnTo>
                  <a:pt x="1253952" y="361575"/>
                </a:lnTo>
                <a:lnTo>
                  <a:pt x="1255199" y="363389"/>
                </a:lnTo>
                <a:lnTo>
                  <a:pt x="1257126" y="364182"/>
                </a:lnTo>
                <a:lnTo>
                  <a:pt x="1260979" y="363955"/>
                </a:lnTo>
                <a:lnTo>
                  <a:pt x="1265740" y="362255"/>
                </a:lnTo>
                <a:lnTo>
                  <a:pt x="1267213" y="362255"/>
                </a:lnTo>
                <a:cubicBezTo>
                  <a:pt x="1267213" y="362255"/>
                  <a:pt x="1266987" y="359762"/>
                  <a:pt x="1266987" y="359762"/>
                </a:cubicBezTo>
                <a:lnTo>
                  <a:pt x="1266987" y="357041"/>
                </a:lnTo>
                <a:cubicBezTo>
                  <a:pt x="1266987" y="357041"/>
                  <a:pt x="1269367" y="355228"/>
                  <a:pt x="1269367" y="355228"/>
                </a:cubicBezTo>
                <a:lnTo>
                  <a:pt x="1271407" y="351601"/>
                </a:lnTo>
                <a:lnTo>
                  <a:pt x="1269707" y="350354"/>
                </a:lnTo>
                <a:lnTo>
                  <a:pt x="1268007" y="349787"/>
                </a:lnTo>
                <a:close/>
                <a:moveTo>
                  <a:pt x="264664" y="1233436"/>
                </a:moveTo>
                <a:lnTo>
                  <a:pt x="265911" y="1233890"/>
                </a:lnTo>
                <a:lnTo>
                  <a:pt x="266704" y="1233890"/>
                </a:lnTo>
                <a:cubicBezTo>
                  <a:pt x="266704" y="1233890"/>
                  <a:pt x="267044" y="1233436"/>
                  <a:pt x="267044" y="1233436"/>
                </a:cubicBezTo>
                <a:lnTo>
                  <a:pt x="267271" y="1232529"/>
                </a:lnTo>
                <a:lnTo>
                  <a:pt x="267271" y="1230262"/>
                </a:lnTo>
                <a:cubicBezTo>
                  <a:pt x="267271" y="1230262"/>
                  <a:pt x="266931" y="1229696"/>
                  <a:pt x="266931" y="1229696"/>
                </a:cubicBezTo>
                <a:lnTo>
                  <a:pt x="265797" y="1227656"/>
                </a:lnTo>
                <a:lnTo>
                  <a:pt x="265571" y="1226749"/>
                </a:lnTo>
                <a:lnTo>
                  <a:pt x="264891" y="1226749"/>
                </a:lnTo>
                <a:cubicBezTo>
                  <a:pt x="264891" y="1226749"/>
                  <a:pt x="263077" y="1227882"/>
                  <a:pt x="263077" y="1227882"/>
                </a:cubicBezTo>
                <a:lnTo>
                  <a:pt x="262624" y="1228449"/>
                </a:lnTo>
                <a:lnTo>
                  <a:pt x="262624" y="1229016"/>
                </a:lnTo>
                <a:cubicBezTo>
                  <a:pt x="262624" y="1229016"/>
                  <a:pt x="263644" y="1232416"/>
                  <a:pt x="263644" y="1232416"/>
                </a:cubicBezTo>
                <a:lnTo>
                  <a:pt x="264664" y="1233550"/>
                </a:lnTo>
                <a:close/>
                <a:moveTo>
                  <a:pt x="1048681" y="289940"/>
                </a:moveTo>
                <a:lnTo>
                  <a:pt x="1046188" y="287673"/>
                </a:lnTo>
                <a:lnTo>
                  <a:pt x="1039387" y="282799"/>
                </a:lnTo>
                <a:lnTo>
                  <a:pt x="1034286" y="281213"/>
                </a:lnTo>
                <a:lnTo>
                  <a:pt x="1029072" y="280306"/>
                </a:lnTo>
                <a:lnTo>
                  <a:pt x="1025672" y="279966"/>
                </a:lnTo>
                <a:lnTo>
                  <a:pt x="1022045" y="280532"/>
                </a:lnTo>
                <a:lnTo>
                  <a:pt x="1020231" y="281439"/>
                </a:lnTo>
                <a:lnTo>
                  <a:pt x="1019438" y="282233"/>
                </a:lnTo>
                <a:lnTo>
                  <a:pt x="1018758" y="284613"/>
                </a:lnTo>
                <a:lnTo>
                  <a:pt x="1018758" y="288127"/>
                </a:lnTo>
                <a:cubicBezTo>
                  <a:pt x="1018758" y="288127"/>
                  <a:pt x="1018871" y="290734"/>
                  <a:pt x="1018871" y="290734"/>
                </a:cubicBezTo>
                <a:lnTo>
                  <a:pt x="1019438" y="292547"/>
                </a:lnTo>
                <a:lnTo>
                  <a:pt x="1022612" y="295268"/>
                </a:lnTo>
                <a:lnTo>
                  <a:pt x="1038254" y="300708"/>
                </a:lnTo>
                <a:lnTo>
                  <a:pt x="1040974" y="300708"/>
                </a:lnTo>
                <a:cubicBezTo>
                  <a:pt x="1040974" y="300708"/>
                  <a:pt x="1046301" y="298101"/>
                  <a:pt x="1046301" y="298101"/>
                </a:cubicBezTo>
                <a:lnTo>
                  <a:pt x="1048115" y="296968"/>
                </a:lnTo>
                <a:lnTo>
                  <a:pt x="1048795" y="296174"/>
                </a:lnTo>
                <a:lnTo>
                  <a:pt x="1049135" y="294814"/>
                </a:lnTo>
                <a:lnTo>
                  <a:pt x="1049135" y="293001"/>
                </a:lnTo>
                <a:cubicBezTo>
                  <a:pt x="1049135" y="293001"/>
                  <a:pt x="1048681" y="289940"/>
                  <a:pt x="1048681" y="289940"/>
                </a:cubicBezTo>
                <a:close/>
                <a:moveTo>
                  <a:pt x="1495040" y="622499"/>
                </a:moveTo>
                <a:lnTo>
                  <a:pt x="1493453" y="622499"/>
                </a:lnTo>
                <a:cubicBezTo>
                  <a:pt x="1493453" y="622499"/>
                  <a:pt x="1491299" y="623519"/>
                  <a:pt x="1491299" y="623519"/>
                </a:cubicBezTo>
                <a:lnTo>
                  <a:pt x="1488692" y="625106"/>
                </a:lnTo>
                <a:lnTo>
                  <a:pt x="1489032" y="626579"/>
                </a:lnTo>
                <a:lnTo>
                  <a:pt x="1494360" y="628393"/>
                </a:lnTo>
                <a:lnTo>
                  <a:pt x="1494926" y="628166"/>
                </a:lnTo>
                <a:lnTo>
                  <a:pt x="1496400" y="626126"/>
                </a:lnTo>
                <a:lnTo>
                  <a:pt x="1498213" y="624539"/>
                </a:lnTo>
                <a:lnTo>
                  <a:pt x="1496740" y="622839"/>
                </a:lnTo>
                <a:lnTo>
                  <a:pt x="1495153" y="622612"/>
                </a:lnTo>
                <a:close/>
                <a:moveTo>
                  <a:pt x="1602039" y="722810"/>
                </a:moveTo>
                <a:lnTo>
                  <a:pt x="1606119" y="719863"/>
                </a:lnTo>
                <a:lnTo>
                  <a:pt x="1607933" y="718163"/>
                </a:lnTo>
                <a:lnTo>
                  <a:pt x="1607479" y="717823"/>
                </a:lnTo>
                <a:lnTo>
                  <a:pt x="1606346" y="717823"/>
                </a:lnTo>
                <a:cubicBezTo>
                  <a:pt x="1606346" y="717823"/>
                  <a:pt x="1603172" y="718277"/>
                  <a:pt x="1603172" y="718277"/>
                </a:cubicBezTo>
                <a:lnTo>
                  <a:pt x="1602379" y="719297"/>
                </a:lnTo>
                <a:lnTo>
                  <a:pt x="1600452" y="720657"/>
                </a:lnTo>
                <a:lnTo>
                  <a:pt x="1599092" y="722130"/>
                </a:lnTo>
                <a:lnTo>
                  <a:pt x="1598185" y="722470"/>
                </a:lnTo>
                <a:lnTo>
                  <a:pt x="1599545" y="723717"/>
                </a:lnTo>
                <a:lnTo>
                  <a:pt x="1602039" y="722697"/>
                </a:lnTo>
                <a:close/>
                <a:moveTo>
                  <a:pt x="877188" y="235307"/>
                </a:moveTo>
                <a:lnTo>
                  <a:pt x="877868" y="236667"/>
                </a:lnTo>
                <a:lnTo>
                  <a:pt x="872654" y="238594"/>
                </a:lnTo>
                <a:lnTo>
                  <a:pt x="872654" y="239501"/>
                </a:lnTo>
                <a:cubicBezTo>
                  <a:pt x="872654" y="239501"/>
                  <a:pt x="872654" y="240521"/>
                  <a:pt x="872654" y="240521"/>
                </a:cubicBezTo>
                <a:lnTo>
                  <a:pt x="873561" y="242448"/>
                </a:lnTo>
                <a:lnTo>
                  <a:pt x="874015" y="242901"/>
                </a:lnTo>
                <a:lnTo>
                  <a:pt x="876848" y="244148"/>
                </a:lnTo>
                <a:lnTo>
                  <a:pt x="877755" y="244942"/>
                </a:lnTo>
                <a:lnTo>
                  <a:pt x="878208" y="247889"/>
                </a:lnTo>
                <a:lnTo>
                  <a:pt x="882402" y="250949"/>
                </a:lnTo>
                <a:lnTo>
                  <a:pt x="882856" y="252423"/>
                </a:lnTo>
                <a:lnTo>
                  <a:pt x="893057" y="253783"/>
                </a:lnTo>
                <a:lnTo>
                  <a:pt x="899064" y="255936"/>
                </a:lnTo>
                <a:lnTo>
                  <a:pt x="900764" y="256163"/>
                </a:lnTo>
                <a:lnTo>
                  <a:pt x="900538" y="256730"/>
                </a:lnTo>
                <a:lnTo>
                  <a:pt x="898837" y="257750"/>
                </a:lnTo>
                <a:lnTo>
                  <a:pt x="894984" y="258430"/>
                </a:lnTo>
                <a:lnTo>
                  <a:pt x="886143" y="258997"/>
                </a:lnTo>
                <a:lnTo>
                  <a:pt x="886369" y="259903"/>
                </a:lnTo>
                <a:lnTo>
                  <a:pt x="886936" y="260924"/>
                </a:lnTo>
                <a:lnTo>
                  <a:pt x="890903" y="264211"/>
                </a:lnTo>
                <a:lnTo>
                  <a:pt x="897704" y="266591"/>
                </a:lnTo>
                <a:lnTo>
                  <a:pt x="899177" y="267838"/>
                </a:lnTo>
                <a:lnTo>
                  <a:pt x="898497" y="269085"/>
                </a:lnTo>
                <a:lnTo>
                  <a:pt x="898271" y="270105"/>
                </a:lnTo>
                <a:lnTo>
                  <a:pt x="898724" y="271578"/>
                </a:lnTo>
                <a:lnTo>
                  <a:pt x="899744" y="272598"/>
                </a:lnTo>
                <a:lnTo>
                  <a:pt x="902918" y="272372"/>
                </a:lnTo>
                <a:lnTo>
                  <a:pt x="907678" y="270558"/>
                </a:lnTo>
                <a:lnTo>
                  <a:pt x="910285" y="269425"/>
                </a:lnTo>
                <a:lnTo>
                  <a:pt x="919807" y="268744"/>
                </a:lnTo>
                <a:lnTo>
                  <a:pt x="926834" y="266931"/>
                </a:lnTo>
                <a:lnTo>
                  <a:pt x="931368" y="265117"/>
                </a:lnTo>
                <a:lnTo>
                  <a:pt x="933068" y="264777"/>
                </a:lnTo>
                <a:lnTo>
                  <a:pt x="936582" y="264777"/>
                </a:lnTo>
                <a:cubicBezTo>
                  <a:pt x="936582" y="264777"/>
                  <a:pt x="938849" y="263757"/>
                  <a:pt x="938849" y="263757"/>
                </a:cubicBezTo>
                <a:lnTo>
                  <a:pt x="942022" y="259790"/>
                </a:lnTo>
                <a:lnTo>
                  <a:pt x="942022" y="258317"/>
                </a:lnTo>
                <a:cubicBezTo>
                  <a:pt x="942022" y="258317"/>
                  <a:pt x="940889" y="256843"/>
                  <a:pt x="940889" y="256843"/>
                </a:cubicBezTo>
                <a:lnTo>
                  <a:pt x="938509" y="254803"/>
                </a:lnTo>
                <a:lnTo>
                  <a:pt x="933862" y="252536"/>
                </a:lnTo>
                <a:lnTo>
                  <a:pt x="935108" y="250722"/>
                </a:lnTo>
                <a:lnTo>
                  <a:pt x="940322" y="248342"/>
                </a:lnTo>
                <a:lnTo>
                  <a:pt x="942929" y="246755"/>
                </a:lnTo>
                <a:lnTo>
                  <a:pt x="942929" y="246075"/>
                </a:lnTo>
                <a:cubicBezTo>
                  <a:pt x="942929" y="246075"/>
                  <a:pt x="942363" y="244602"/>
                  <a:pt x="942363" y="244602"/>
                </a:cubicBezTo>
                <a:lnTo>
                  <a:pt x="939982" y="242675"/>
                </a:lnTo>
                <a:lnTo>
                  <a:pt x="932161" y="239388"/>
                </a:lnTo>
                <a:lnTo>
                  <a:pt x="929101" y="238481"/>
                </a:lnTo>
                <a:lnTo>
                  <a:pt x="920713" y="239048"/>
                </a:lnTo>
                <a:lnTo>
                  <a:pt x="915839" y="237801"/>
                </a:lnTo>
                <a:lnTo>
                  <a:pt x="914819" y="236894"/>
                </a:lnTo>
                <a:lnTo>
                  <a:pt x="915159" y="235874"/>
                </a:lnTo>
                <a:lnTo>
                  <a:pt x="914706" y="234854"/>
                </a:lnTo>
                <a:lnTo>
                  <a:pt x="910399" y="231453"/>
                </a:lnTo>
                <a:lnTo>
                  <a:pt x="908132" y="230433"/>
                </a:lnTo>
                <a:lnTo>
                  <a:pt x="900991" y="228847"/>
                </a:lnTo>
                <a:lnTo>
                  <a:pt x="896230" y="227033"/>
                </a:lnTo>
                <a:lnTo>
                  <a:pt x="891923" y="225786"/>
                </a:lnTo>
                <a:lnTo>
                  <a:pt x="887503" y="225106"/>
                </a:lnTo>
                <a:lnTo>
                  <a:pt x="878322" y="224653"/>
                </a:lnTo>
                <a:lnTo>
                  <a:pt x="874808" y="224653"/>
                </a:lnTo>
                <a:cubicBezTo>
                  <a:pt x="874808" y="224653"/>
                  <a:pt x="872314" y="226240"/>
                  <a:pt x="872314" y="226240"/>
                </a:cubicBezTo>
                <a:lnTo>
                  <a:pt x="872314" y="227373"/>
                </a:lnTo>
                <a:cubicBezTo>
                  <a:pt x="872314" y="227373"/>
                  <a:pt x="873221" y="230207"/>
                  <a:pt x="873221" y="230207"/>
                </a:cubicBezTo>
                <a:lnTo>
                  <a:pt x="877188" y="235307"/>
                </a:lnTo>
                <a:close/>
                <a:moveTo>
                  <a:pt x="947803" y="162992"/>
                </a:moveTo>
                <a:lnTo>
                  <a:pt x="932501" y="162766"/>
                </a:lnTo>
                <a:lnTo>
                  <a:pt x="924567" y="162085"/>
                </a:lnTo>
                <a:lnTo>
                  <a:pt x="904278" y="158572"/>
                </a:lnTo>
                <a:lnTo>
                  <a:pt x="906998" y="164239"/>
                </a:lnTo>
                <a:lnTo>
                  <a:pt x="907678" y="166619"/>
                </a:lnTo>
                <a:lnTo>
                  <a:pt x="908019" y="169680"/>
                </a:lnTo>
                <a:lnTo>
                  <a:pt x="910625" y="173193"/>
                </a:lnTo>
                <a:lnTo>
                  <a:pt x="920147" y="180334"/>
                </a:lnTo>
                <a:lnTo>
                  <a:pt x="923093" y="181921"/>
                </a:lnTo>
                <a:lnTo>
                  <a:pt x="925474" y="182601"/>
                </a:lnTo>
                <a:lnTo>
                  <a:pt x="929328" y="182941"/>
                </a:lnTo>
                <a:lnTo>
                  <a:pt x="934542" y="182941"/>
                </a:lnTo>
                <a:cubicBezTo>
                  <a:pt x="934542" y="182941"/>
                  <a:pt x="941116" y="181694"/>
                  <a:pt x="941116" y="181694"/>
                </a:cubicBezTo>
                <a:lnTo>
                  <a:pt x="949163" y="179314"/>
                </a:lnTo>
                <a:lnTo>
                  <a:pt x="952790" y="178747"/>
                </a:lnTo>
                <a:lnTo>
                  <a:pt x="951317" y="181241"/>
                </a:lnTo>
                <a:lnTo>
                  <a:pt x="950410" y="182148"/>
                </a:lnTo>
                <a:lnTo>
                  <a:pt x="934428" y="187135"/>
                </a:lnTo>
                <a:lnTo>
                  <a:pt x="929101" y="188042"/>
                </a:lnTo>
                <a:lnTo>
                  <a:pt x="927061" y="189175"/>
                </a:lnTo>
                <a:lnTo>
                  <a:pt x="925587" y="194616"/>
                </a:lnTo>
                <a:lnTo>
                  <a:pt x="927174" y="195976"/>
                </a:lnTo>
                <a:lnTo>
                  <a:pt x="934088" y="197790"/>
                </a:lnTo>
                <a:lnTo>
                  <a:pt x="938509" y="200963"/>
                </a:lnTo>
                <a:lnTo>
                  <a:pt x="939755" y="200737"/>
                </a:lnTo>
                <a:lnTo>
                  <a:pt x="943836" y="198696"/>
                </a:lnTo>
                <a:lnTo>
                  <a:pt x="952904" y="195976"/>
                </a:lnTo>
                <a:lnTo>
                  <a:pt x="955397" y="195523"/>
                </a:lnTo>
                <a:lnTo>
                  <a:pt x="958911" y="195523"/>
                </a:lnTo>
                <a:cubicBezTo>
                  <a:pt x="958911" y="195523"/>
                  <a:pt x="961971" y="195749"/>
                  <a:pt x="961971" y="195749"/>
                </a:cubicBezTo>
                <a:lnTo>
                  <a:pt x="962425" y="196203"/>
                </a:lnTo>
                <a:lnTo>
                  <a:pt x="960385" y="197676"/>
                </a:lnTo>
                <a:lnTo>
                  <a:pt x="959024" y="199716"/>
                </a:lnTo>
                <a:lnTo>
                  <a:pt x="959364" y="200283"/>
                </a:lnTo>
                <a:lnTo>
                  <a:pt x="960498" y="200623"/>
                </a:lnTo>
                <a:lnTo>
                  <a:pt x="962651" y="200850"/>
                </a:lnTo>
                <a:lnTo>
                  <a:pt x="970472" y="197676"/>
                </a:lnTo>
                <a:lnTo>
                  <a:pt x="973986" y="196996"/>
                </a:lnTo>
                <a:lnTo>
                  <a:pt x="981240" y="193936"/>
                </a:lnTo>
                <a:lnTo>
                  <a:pt x="985434" y="192916"/>
                </a:lnTo>
                <a:lnTo>
                  <a:pt x="989061" y="192916"/>
                </a:lnTo>
                <a:cubicBezTo>
                  <a:pt x="989061" y="192916"/>
                  <a:pt x="992348" y="193482"/>
                  <a:pt x="992348" y="193482"/>
                </a:cubicBezTo>
                <a:lnTo>
                  <a:pt x="997222" y="196769"/>
                </a:lnTo>
                <a:lnTo>
                  <a:pt x="1008557" y="197223"/>
                </a:lnTo>
                <a:lnTo>
                  <a:pt x="1016604" y="196883"/>
                </a:lnTo>
                <a:lnTo>
                  <a:pt x="1015698" y="197450"/>
                </a:lnTo>
                <a:lnTo>
                  <a:pt x="1004930" y="199603"/>
                </a:lnTo>
                <a:lnTo>
                  <a:pt x="990988" y="201303"/>
                </a:lnTo>
                <a:lnTo>
                  <a:pt x="988154" y="206064"/>
                </a:lnTo>
                <a:lnTo>
                  <a:pt x="984867" y="207537"/>
                </a:lnTo>
                <a:lnTo>
                  <a:pt x="980220" y="207537"/>
                </a:lnTo>
                <a:cubicBezTo>
                  <a:pt x="980220" y="207537"/>
                  <a:pt x="975573" y="208331"/>
                  <a:pt x="975573" y="208331"/>
                </a:cubicBezTo>
                <a:lnTo>
                  <a:pt x="962085" y="213318"/>
                </a:lnTo>
                <a:lnTo>
                  <a:pt x="957778" y="215472"/>
                </a:lnTo>
                <a:lnTo>
                  <a:pt x="957778" y="216492"/>
                </a:lnTo>
                <a:cubicBezTo>
                  <a:pt x="957778" y="216492"/>
                  <a:pt x="958004" y="217512"/>
                  <a:pt x="958004" y="217512"/>
                </a:cubicBezTo>
                <a:lnTo>
                  <a:pt x="958798" y="218645"/>
                </a:lnTo>
                <a:lnTo>
                  <a:pt x="963105" y="221366"/>
                </a:lnTo>
                <a:lnTo>
                  <a:pt x="974666" y="224539"/>
                </a:lnTo>
                <a:lnTo>
                  <a:pt x="978293" y="226126"/>
                </a:lnTo>
                <a:lnTo>
                  <a:pt x="977273" y="226466"/>
                </a:lnTo>
                <a:lnTo>
                  <a:pt x="970019" y="226013"/>
                </a:lnTo>
                <a:lnTo>
                  <a:pt x="968772" y="226466"/>
                </a:lnTo>
                <a:lnTo>
                  <a:pt x="968546" y="227260"/>
                </a:lnTo>
                <a:lnTo>
                  <a:pt x="970246" y="229413"/>
                </a:lnTo>
                <a:lnTo>
                  <a:pt x="973533" y="232587"/>
                </a:lnTo>
                <a:lnTo>
                  <a:pt x="976026" y="234287"/>
                </a:lnTo>
                <a:lnTo>
                  <a:pt x="979200" y="234627"/>
                </a:lnTo>
                <a:lnTo>
                  <a:pt x="982034" y="234060"/>
                </a:lnTo>
                <a:lnTo>
                  <a:pt x="987248" y="234400"/>
                </a:lnTo>
                <a:lnTo>
                  <a:pt x="1003229" y="236554"/>
                </a:lnTo>
                <a:lnTo>
                  <a:pt x="1004590" y="237461"/>
                </a:lnTo>
                <a:lnTo>
                  <a:pt x="995749" y="238481"/>
                </a:lnTo>
                <a:lnTo>
                  <a:pt x="987021" y="240181"/>
                </a:lnTo>
                <a:lnTo>
                  <a:pt x="984527" y="241428"/>
                </a:lnTo>
                <a:lnTo>
                  <a:pt x="985321" y="242901"/>
                </a:lnTo>
                <a:lnTo>
                  <a:pt x="987928" y="244828"/>
                </a:lnTo>
                <a:lnTo>
                  <a:pt x="994615" y="248455"/>
                </a:lnTo>
                <a:lnTo>
                  <a:pt x="1003910" y="252083"/>
                </a:lnTo>
                <a:lnTo>
                  <a:pt x="1013884" y="254463"/>
                </a:lnTo>
                <a:lnTo>
                  <a:pt x="1023972" y="255936"/>
                </a:lnTo>
                <a:lnTo>
                  <a:pt x="1030206" y="256390"/>
                </a:lnTo>
                <a:lnTo>
                  <a:pt x="1034853" y="255710"/>
                </a:lnTo>
                <a:lnTo>
                  <a:pt x="1036100" y="254689"/>
                </a:lnTo>
                <a:lnTo>
                  <a:pt x="1035420" y="253103"/>
                </a:lnTo>
                <a:lnTo>
                  <a:pt x="1034400" y="251742"/>
                </a:lnTo>
                <a:lnTo>
                  <a:pt x="1033040" y="250722"/>
                </a:lnTo>
                <a:lnTo>
                  <a:pt x="1029299" y="248795"/>
                </a:lnTo>
                <a:lnTo>
                  <a:pt x="1029979" y="248115"/>
                </a:lnTo>
                <a:lnTo>
                  <a:pt x="1033266" y="247662"/>
                </a:lnTo>
                <a:lnTo>
                  <a:pt x="1036553" y="247662"/>
                </a:lnTo>
                <a:cubicBezTo>
                  <a:pt x="1036553" y="247662"/>
                  <a:pt x="1039840" y="248569"/>
                  <a:pt x="1039840" y="248569"/>
                </a:cubicBezTo>
                <a:lnTo>
                  <a:pt x="1042107" y="249589"/>
                </a:lnTo>
                <a:lnTo>
                  <a:pt x="1043354" y="250949"/>
                </a:lnTo>
                <a:lnTo>
                  <a:pt x="1045281" y="252196"/>
                </a:lnTo>
                <a:lnTo>
                  <a:pt x="1049815" y="254349"/>
                </a:lnTo>
                <a:lnTo>
                  <a:pt x="1051288" y="255596"/>
                </a:lnTo>
                <a:lnTo>
                  <a:pt x="1052422" y="255936"/>
                </a:lnTo>
                <a:lnTo>
                  <a:pt x="1053102" y="255370"/>
                </a:lnTo>
                <a:lnTo>
                  <a:pt x="1052762" y="253896"/>
                </a:lnTo>
                <a:lnTo>
                  <a:pt x="1050608" y="250269"/>
                </a:lnTo>
                <a:lnTo>
                  <a:pt x="1047661" y="245848"/>
                </a:lnTo>
                <a:lnTo>
                  <a:pt x="1042674" y="239728"/>
                </a:lnTo>
                <a:lnTo>
                  <a:pt x="1041087" y="237121"/>
                </a:lnTo>
                <a:lnTo>
                  <a:pt x="1041881" y="234287"/>
                </a:lnTo>
                <a:lnTo>
                  <a:pt x="1042787" y="234627"/>
                </a:lnTo>
                <a:lnTo>
                  <a:pt x="1044148" y="235987"/>
                </a:lnTo>
                <a:lnTo>
                  <a:pt x="1049702" y="242448"/>
                </a:lnTo>
                <a:lnTo>
                  <a:pt x="1053442" y="245735"/>
                </a:lnTo>
                <a:lnTo>
                  <a:pt x="1061150" y="253443"/>
                </a:lnTo>
                <a:lnTo>
                  <a:pt x="1063756" y="254689"/>
                </a:lnTo>
                <a:lnTo>
                  <a:pt x="1066817" y="254689"/>
                </a:lnTo>
                <a:cubicBezTo>
                  <a:pt x="1066817" y="254689"/>
                  <a:pt x="1067497" y="254349"/>
                  <a:pt x="1067497" y="254349"/>
                </a:cubicBezTo>
                <a:lnTo>
                  <a:pt x="1068630" y="251969"/>
                </a:lnTo>
                <a:lnTo>
                  <a:pt x="1070331" y="247549"/>
                </a:lnTo>
                <a:lnTo>
                  <a:pt x="1071237" y="244715"/>
                </a:lnTo>
                <a:lnTo>
                  <a:pt x="1070897" y="241315"/>
                </a:lnTo>
                <a:lnTo>
                  <a:pt x="1069084" y="237234"/>
                </a:lnTo>
                <a:lnTo>
                  <a:pt x="1068517" y="235421"/>
                </a:lnTo>
                <a:lnTo>
                  <a:pt x="1069197" y="234854"/>
                </a:lnTo>
                <a:lnTo>
                  <a:pt x="1071804" y="234627"/>
                </a:lnTo>
                <a:lnTo>
                  <a:pt x="1077812" y="239728"/>
                </a:lnTo>
                <a:lnTo>
                  <a:pt x="1080645" y="240635"/>
                </a:lnTo>
                <a:lnTo>
                  <a:pt x="1082799" y="239841"/>
                </a:lnTo>
                <a:lnTo>
                  <a:pt x="1083932" y="237801"/>
                </a:lnTo>
                <a:lnTo>
                  <a:pt x="1084159" y="236441"/>
                </a:lnTo>
                <a:lnTo>
                  <a:pt x="1083932" y="234967"/>
                </a:lnTo>
                <a:lnTo>
                  <a:pt x="1083479" y="233947"/>
                </a:lnTo>
                <a:lnTo>
                  <a:pt x="1082799" y="233380"/>
                </a:lnTo>
                <a:lnTo>
                  <a:pt x="1078945" y="232134"/>
                </a:lnTo>
                <a:lnTo>
                  <a:pt x="1078378" y="231227"/>
                </a:lnTo>
                <a:lnTo>
                  <a:pt x="1079738" y="230093"/>
                </a:lnTo>
                <a:lnTo>
                  <a:pt x="1080192" y="227713"/>
                </a:lnTo>
                <a:lnTo>
                  <a:pt x="1079738" y="221819"/>
                </a:lnTo>
                <a:lnTo>
                  <a:pt x="1080305" y="218532"/>
                </a:lnTo>
                <a:lnTo>
                  <a:pt x="1081552" y="216605"/>
                </a:lnTo>
                <a:lnTo>
                  <a:pt x="1082912" y="215472"/>
                </a:lnTo>
                <a:lnTo>
                  <a:pt x="1086199" y="213318"/>
                </a:lnTo>
                <a:lnTo>
                  <a:pt x="1087219" y="212978"/>
                </a:lnTo>
                <a:lnTo>
                  <a:pt x="1087446" y="213431"/>
                </a:lnTo>
                <a:lnTo>
                  <a:pt x="1085292" y="217625"/>
                </a:lnTo>
                <a:lnTo>
                  <a:pt x="1084612" y="219325"/>
                </a:lnTo>
                <a:lnTo>
                  <a:pt x="1084612" y="220346"/>
                </a:lnTo>
                <a:cubicBezTo>
                  <a:pt x="1084612" y="220346"/>
                  <a:pt x="1084612" y="222386"/>
                  <a:pt x="1084612" y="222386"/>
                </a:cubicBezTo>
                <a:lnTo>
                  <a:pt x="1085292" y="227260"/>
                </a:lnTo>
                <a:lnTo>
                  <a:pt x="1086539" y="229413"/>
                </a:lnTo>
                <a:lnTo>
                  <a:pt x="1091526" y="230887"/>
                </a:lnTo>
                <a:lnTo>
                  <a:pt x="1094360" y="228847"/>
                </a:lnTo>
                <a:lnTo>
                  <a:pt x="1099121" y="224199"/>
                </a:lnTo>
                <a:lnTo>
                  <a:pt x="1102521" y="221592"/>
                </a:lnTo>
                <a:lnTo>
                  <a:pt x="1103881" y="220005"/>
                </a:lnTo>
                <a:lnTo>
                  <a:pt x="1105128" y="216265"/>
                </a:lnTo>
                <a:lnTo>
                  <a:pt x="1106035" y="215925"/>
                </a:lnTo>
                <a:lnTo>
                  <a:pt x="1110002" y="216265"/>
                </a:lnTo>
                <a:lnTo>
                  <a:pt x="1111815" y="215472"/>
                </a:lnTo>
                <a:lnTo>
                  <a:pt x="1115442" y="213091"/>
                </a:lnTo>
                <a:lnTo>
                  <a:pt x="1122810" y="210031"/>
                </a:lnTo>
                <a:lnTo>
                  <a:pt x="1139245" y="204704"/>
                </a:lnTo>
                <a:lnTo>
                  <a:pt x="1141512" y="203457"/>
                </a:lnTo>
                <a:lnTo>
                  <a:pt x="1144346" y="200963"/>
                </a:lnTo>
                <a:lnTo>
                  <a:pt x="1143893" y="198810"/>
                </a:lnTo>
                <a:lnTo>
                  <a:pt x="1141626" y="195863"/>
                </a:lnTo>
                <a:lnTo>
                  <a:pt x="1134938" y="188722"/>
                </a:lnTo>
                <a:lnTo>
                  <a:pt x="1131991" y="184641"/>
                </a:lnTo>
                <a:lnTo>
                  <a:pt x="1131311" y="184415"/>
                </a:lnTo>
                <a:lnTo>
                  <a:pt x="1129837" y="185435"/>
                </a:lnTo>
                <a:lnTo>
                  <a:pt x="1128704" y="186455"/>
                </a:lnTo>
                <a:lnTo>
                  <a:pt x="1125757" y="190762"/>
                </a:lnTo>
                <a:lnTo>
                  <a:pt x="1124624" y="191102"/>
                </a:lnTo>
                <a:lnTo>
                  <a:pt x="1123037" y="187475"/>
                </a:lnTo>
                <a:lnTo>
                  <a:pt x="1121110" y="184755"/>
                </a:lnTo>
                <a:lnTo>
                  <a:pt x="1120090" y="183961"/>
                </a:lnTo>
                <a:lnTo>
                  <a:pt x="1117936" y="183281"/>
                </a:lnTo>
                <a:lnTo>
                  <a:pt x="1111589" y="182714"/>
                </a:lnTo>
                <a:lnTo>
                  <a:pt x="1107281" y="185095"/>
                </a:lnTo>
                <a:lnTo>
                  <a:pt x="1105921" y="185435"/>
                </a:lnTo>
                <a:lnTo>
                  <a:pt x="1099461" y="186455"/>
                </a:lnTo>
                <a:lnTo>
                  <a:pt x="1098440" y="186002"/>
                </a:lnTo>
                <a:lnTo>
                  <a:pt x="1100027" y="183508"/>
                </a:lnTo>
                <a:lnTo>
                  <a:pt x="1101614" y="181921"/>
                </a:lnTo>
                <a:lnTo>
                  <a:pt x="1103541" y="174780"/>
                </a:lnTo>
                <a:lnTo>
                  <a:pt x="1105015" y="170360"/>
                </a:lnTo>
                <a:lnTo>
                  <a:pt x="1102974" y="166733"/>
                </a:lnTo>
                <a:lnTo>
                  <a:pt x="1100367" y="162879"/>
                </a:lnTo>
                <a:lnTo>
                  <a:pt x="1097760" y="162879"/>
                </a:lnTo>
                <a:cubicBezTo>
                  <a:pt x="1097760" y="162879"/>
                  <a:pt x="1091186" y="161065"/>
                  <a:pt x="1091186" y="161065"/>
                </a:cubicBezTo>
                <a:lnTo>
                  <a:pt x="1086879" y="160612"/>
                </a:lnTo>
                <a:lnTo>
                  <a:pt x="1085632" y="160045"/>
                </a:lnTo>
                <a:lnTo>
                  <a:pt x="1086766" y="158232"/>
                </a:lnTo>
                <a:lnTo>
                  <a:pt x="1091753" y="155511"/>
                </a:lnTo>
                <a:lnTo>
                  <a:pt x="1091753" y="154491"/>
                </a:lnTo>
                <a:cubicBezTo>
                  <a:pt x="1091753" y="154491"/>
                  <a:pt x="1091753" y="149731"/>
                  <a:pt x="1091753" y="149731"/>
                </a:cubicBezTo>
                <a:lnTo>
                  <a:pt x="1091413" y="147350"/>
                </a:lnTo>
                <a:lnTo>
                  <a:pt x="1090846" y="146104"/>
                </a:lnTo>
                <a:lnTo>
                  <a:pt x="1085066" y="143837"/>
                </a:lnTo>
                <a:lnTo>
                  <a:pt x="1081665" y="143157"/>
                </a:lnTo>
                <a:lnTo>
                  <a:pt x="1075545" y="143157"/>
                </a:lnTo>
                <a:cubicBezTo>
                  <a:pt x="1075545" y="143157"/>
                  <a:pt x="1073504" y="143723"/>
                  <a:pt x="1073504" y="143723"/>
                </a:cubicBezTo>
                <a:lnTo>
                  <a:pt x="1071124" y="145310"/>
                </a:lnTo>
                <a:lnTo>
                  <a:pt x="1070671" y="147237"/>
                </a:lnTo>
                <a:lnTo>
                  <a:pt x="1071011" y="150184"/>
                </a:lnTo>
                <a:lnTo>
                  <a:pt x="1071691" y="151884"/>
                </a:lnTo>
                <a:lnTo>
                  <a:pt x="1076451" y="153471"/>
                </a:lnTo>
                <a:lnTo>
                  <a:pt x="1079058" y="156418"/>
                </a:lnTo>
                <a:lnTo>
                  <a:pt x="1080305" y="158458"/>
                </a:lnTo>
                <a:lnTo>
                  <a:pt x="1080305" y="159138"/>
                </a:lnTo>
                <a:cubicBezTo>
                  <a:pt x="1080305" y="159138"/>
                  <a:pt x="1077585" y="158005"/>
                  <a:pt x="1077585" y="158005"/>
                </a:cubicBezTo>
                <a:lnTo>
                  <a:pt x="1073278" y="158005"/>
                </a:lnTo>
                <a:cubicBezTo>
                  <a:pt x="1073278" y="158005"/>
                  <a:pt x="1066704" y="156305"/>
                  <a:pt x="1066704" y="156305"/>
                </a:cubicBezTo>
                <a:lnTo>
                  <a:pt x="1063416" y="154718"/>
                </a:lnTo>
                <a:lnTo>
                  <a:pt x="1059789" y="151431"/>
                </a:lnTo>
                <a:lnTo>
                  <a:pt x="1059449" y="150071"/>
                </a:lnTo>
                <a:lnTo>
                  <a:pt x="1060923" y="146444"/>
                </a:lnTo>
                <a:lnTo>
                  <a:pt x="1060923" y="145537"/>
                </a:lnTo>
                <a:cubicBezTo>
                  <a:pt x="1060923" y="145537"/>
                  <a:pt x="1059903" y="144743"/>
                  <a:pt x="1059903" y="144743"/>
                </a:cubicBezTo>
                <a:lnTo>
                  <a:pt x="1059903" y="144063"/>
                </a:lnTo>
                <a:cubicBezTo>
                  <a:pt x="1059903" y="144063"/>
                  <a:pt x="1061150" y="142363"/>
                  <a:pt x="1061150" y="142363"/>
                </a:cubicBezTo>
                <a:lnTo>
                  <a:pt x="1061150" y="141456"/>
                </a:lnTo>
                <a:cubicBezTo>
                  <a:pt x="1061150" y="141456"/>
                  <a:pt x="1060470" y="140323"/>
                  <a:pt x="1060470" y="140323"/>
                </a:cubicBezTo>
                <a:lnTo>
                  <a:pt x="1059109" y="138736"/>
                </a:lnTo>
                <a:lnTo>
                  <a:pt x="1057182" y="137603"/>
                </a:lnTo>
                <a:lnTo>
                  <a:pt x="1053215" y="137263"/>
                </a:lnTo>
                <a:lnTo>
                  <a:pt x="1050155" y="137716"/>
                </a:lnTo>
                <a:lnTo>
                  <a:pt x="1047661" y="139189"/>
                </a:lnTo>
                <a:lnTo>
                  <a:pt x="1046301" y="139189"/>
                </a:lnTo>
                <a:cubicBezTo>
                  <a:pt x="1046301" y="139189"/>
                  <a:pt x="1039047" y="136809"/>
                  <a:pt x="1039047" y="136809"/>
                </a:cubicBezTo>
                <a:lnTo>
                  <a:pt x="1032473" y="135336"/>
                </a:lnTo>
                <a:lnTo>
                  <a:pt x="1030319" y="134429"/>
                </a:lnTo>
                <a:lnTo>
                  <a:pt x="1030546" y="131935"/>
                </a:lnTo>
                <a:lnTo>
                  <a:pt x="1030546" y="131255"/>
                </a:lnTo>
                <a:cubicBezTo>
                  <a:pt x="1030546" y="131255"/>
                  <a:pt x="1029526" y="129555"/>
                  <a:pt x="1029526" y="129555"/>
                </a:cubicBezTo>
                <a:lnTo>
                  <a:pt x="1021932" y="124908"/>
                </a:lnTo>
                <a:lnTo>
                  <a:pt x="1017511" y="121167"/>
                </a:lnTo>
                <a:lnTo>
                  <a:pt x="1007650" y="110853"/>
                </a:lnTo>
                <a:lnTo>
                  <a:pt x="1004930" y="106546"/>
                </a:lnTo>
                <a:lnTo>
                  <a:pt x="1002663" y="103825"/>
                </a:lnTo>
                <a:lnTo>
                  <a:pt x="998242" y="100765"/>
                </a:lnTo>
                <a:lnTo>
                  <a:pt x="994162" y="98951"/>
                </a:lnTo>
                <a:lnTo>
                  <a:pt x="981467" y="95438"/>
                </a:lnTo>
                <a:lnTo>
                  <a:pt x="975346" y="94531"/>
                </a:lnTo>
                <a:lnTo>
                  <a:pt x="969792" y="95211"/>
                </a:lnTo>
                <a:lnTo>
                  <a:pt x="960498" y="95211"/>
                </a:lnTo>
                <a:cubicBezTo>
                  <a:pt x="960498" y="95211"/>
                  <a:pt x="958004" y="95778"/>
                  <a:pt x="958004" y="95778"/>
                </a:cubicBezTo>
                <a:lnTo>
                  <a:pt x="957211" y="96231"/>
                </a:lnTo>
                <a:lnTo>
                  <a:pt x="956984" y="97025"/>
                </a:lnTo>
                <a:lnTo>
                  <a:pt x="956984" y="98385"/>
                </a:lnTo>
                <a:cubicBezTo>
                  <a:pt x="956984" y="98385"/>
                  <a:pt x="957324" y="99632"/>
                  <a:pt x="957324" y="99632"/>
                </a:cubicBezTo>
                <a:lnTo>
                  <a:pt x="957778" y="100878"/>
                </a:lnTo>
                <a:lnTo>
                  <a:pt x="959478" y="101672"/>
                </a:lnTo>
                <a:lnTo>
                  <a:pt x="963898" y="102239"/>
                </a:lnTo>
                <a:lnTo>
                  <a:pt x="973873" y="102465"/>
                </a:lnTo>
                <a:lnTo>
                  <a:pt x="976366" y="104052"/>
                </a:lnTo>
                <a:lnTo>
                  <a:pt x="977387" y="105299"/>
                </a:lnTo>
                <a:lnTo>
                  <a:pt x="977387" y="106659"/>
                </a:lnTo>
                <a:cubicBezTo>
                  <a:pt x="977387" y="106659"/>
                  <a:pt x="976366" y="108133"/>
                  <a:pt x="976366" y="108133"/>
                </a:cubicBezTo>
                <a:lnTo>
                  <a:pt x="975120" y="108926"/>
                </a:lnTo>
                <a:lnTo>
                  <a:pt x="973079" y="108926"/>
                </a:lnTo>
                <a:cubicBezTo>
                  <a:pt x="973079" y="108926"/>
                  <a:pt x="965258" y="107906"/>
                  <a:pt x="965258" y="107906"/>
                </a:cubicBezTo>
                <a:lnTo>
                  <a:pt x="957324" y="110399"/>
                </a:lnTo>
                <a:lnTo>
                  <a:pt x="951090" y="111760"/>
                </a:lnTo>
                <a:lnTo>
                  <a:pt x="941682" y="110853"/>
                </a:lnTo>
                <a:lnTo>
                  <a:pt x="935788" y="113346"/>
                </a:lnTo>
                <a:lnTo>
                  <a:pt x="930914" y="120487"/>
                </a:lnTo>
                <a:lnTo>
                  <a:pt x="930914" y="121734"/>
                </a:lnTo>
                <a:cubicBezTo>
                  <a:pt x="930914" y="121734"/>
                  <a:pt x="937375" y="123321"/>
                  <a:pt x="937375" y="123321"/>
                </a:cubicBezTo>
                <a:lnTo>
                  <a:pt x="945763" y="126268"/>
                </a:lnTo>
                <a:lnTo>
                  <a:pt x="949730" y="131935"/>
                </a:lnTo>
                <a:lnTo>
                  <a:pt x="957778" y="133522"/>
                </a:lnTo>
                <a:lnTo>
                  <a:pt x="961291" y="134769"/>
                </a:lnTo>
                <a:lnTo>
                  <a:pt x="963331" y="136129"/>
                </a:lnTo>
                <a:lnTo>
                  <a:pt x="951884" y="136129"/>
                </a:lnTo>
                <a:cubicBezTo>
                  <a:pt x="951884" y="136129"/>
                  <a:pt x="946783" y="135449"/>
                  <a:pt x="946783" y="135449"/>
                </a:cubicBezTo>
                <a:lnTo>
                  <a:pt x="943496" y="135449"/>
                </a:lnTo>
                <a:cubicBezTo>
                  <a:pt x="943496" y="135449"/>
                  <a:pt x="940776" y="131595"/>
                  <a:pt x="940776" y="131595"/>
                </a:cubicBezTo>
                <a:lnTo>
                  <a:pt x="936695" y="129555"/>
                </a:lnTo>
                <a:lnTo>
                  <a:pt x="931028" y="129328"/>
                </a:lnTo>
                <a:lnTo>
                  <a:pt x="926721" y="127515"/>
                </a:lnTo>
                <a:lnTo>
                  <a:pt x="922300" y="127741"/>
                </a:lnTo>
                <a:lnTo>
                  <a:pt x="918106" y="129215"/>
                </a:lnTo>
                <a:lnTo>
                  <a:pt x="917766" y="136356"/>
                </a:lnTo>
                <a:lnTo>
                  <a:pt x="922867" y="140550"/>
                </a:lnTo>
                <a:lnTo>
                  <a:pt x="928761" y="144403"/>
                </a:lnTo>
                <a:lnTo>
                  <a:pt x="930121" y="145877"/>
                </a:lnTo>
                <a:lnTo>
                  <a:pt x="926041" y="145877"/>
                </a:lnTo>
                <a:cubicBezTo>
                  <a:pt x="926041" y="145877"/>
                  <a:pt x="920600" y="145083"/>
                  <a:pt x="920600" y="145083"/>
                </a:cubicBezTo>
                <a:lnTo>
                  <a:pt x="918560" y="145083"/>
                </a:lnTo>
                <a:cubicBezTo>
                  <a:pt x="918560" y="145083"/>
                  <a:pt x="914026" y="146670"/>
                  <a:pt x="914026" y="146670"/>
                </a:cubicBezTo>
                <a:lnTo>
                  <a:pt x="913006" y="147690"/>
                </a:lnTo>
                <a:lnTo>
                  <a:pt x="912779" y="148597"/>
                </a:lnTo>
                <a:lnTo>
                  <a:pt x="913346" y="149731"/>
                </a:lnTo>
                <a:lnTo>
                  <a:pt x="914592" y="151091"/>
                </a:lnTo>
                <a:lnTo>
                  <a:pt x="916520" y="152111"/>
                </a:lnTo>
                <a:lnTo>
                  <a:pt x="920373" y="153358"/>
                </a:lnTo>
                <a:lnTo>
                  <a:pt x="922867" y="153698"/>
                </a:lnTo>
                <a:lnTo>
                  <a:pt x="928194" y="152791"/>
                </a:lnTo>
                <a:lnTo>
                  <a:pt x="933181" y="157665"/>
                </a:lnTo>
                <a:lnTo>
                  <a:pt x="937489" y="157665"/>
                </a:lnTo>
                <a:cubicBezTo>
                  <a:pt x="937489" y="157665"/>
                  <a:pt x="949843" y="154265"/>
                  <a:pt x="949843" y="154265"/>
                </a:cubicBezTo>
                <a:lnTo>
                  <a:pt x="956531" y="154605"/>
                </a:lnTo>
                <a:lnTo>
                  <a:pt x="955624" y="155285"/>
                </a:lnTo>
                <a:lnTo>
                  <a:pt x="949957" y="157325"/>
                </a:lnTo>
                <a:lnTo>
                  <a:pt x="949503" y="158118"/>
                </a:lnTo>
                <a:lnTo>
                  <a:pt x="949503" y="159252"/>
                </a:lnTo>
                <a:cubicBezTo>
                  <a:pt x="949503" y="159252"/>
                  <a:pt x="949617" y="160725"/>
                  <a:pt x="949617" y="160725"/>
                </a:cubicBezTo>
                <a:lnTo>
                  <a:pt x="949390" y="161632"/>
                </a:lnTo>
                <a:lnTo>
                  <a:pt x="948710" y="161972"/>
                </a:lnTo>
                <a:close/>
                <a:moveTo>
                  <a:pt x="1322640" y="483423"/>
                </a:moveTo>
                <a:lnTo>
                  <a:pt x="1320033" y="482516"/>
                </a:lnTo>
                <a:lnTo>
                  <a:pt x="1317766" y="480929"/>
                </a:lnTo>
                <a:lnTo>
                  <a:pt x="1316746" y="478095"/>
                </a:lnTo>
                <a:lnTo>
                  <a:pt x="1316066" y="476849"/>
                </a:lnTo>
                <a:lnTo>
                  <a:pt x="1314025" y="474468"/>
                </a:lnTo>
                <a:lnTo>
                  <a:pt x="1308925" y="472541"/>
                </a:lnTo>
                <a:lnTo>
                  <a:pt x="1308131" y="471861"/>
                </a:lnTo>
                <a:lnTo>
                  <a:pt x="1306545" y="468574"/>
                </a:lnTo>
                <a:lnTo>
                  <a:pt x="1304731" y="466534"/>
                </a:lnTo>
                <a:lnTo>
                  <a:pt x="1301104" y="464947"/>
                </a:lnTo>
                <a:lnTo>
                  <a:pt x="1287162" y="460187"/>
                </a:lnTo>
                <a:lnTo>
                  <a:pt x="1282628" y="459393"/>
                </a:lnTo>
                <a:lnTo>
                  <a:pt x="1260526" y="460413"/>
                </a:lnTo>
                <a:lnTo>
                  <a:pt x="1257012" y="459847"/>
                </a:lnTo>
                <a:lnTo>
                  <a:pt x="1249758" y="457806"/>
                </a:lnTo>
                <a:lnTo>
                  <a:pt x="1244998" y="457580"/>
                </a:lnTo>
                <a:lnTo>
                  <a:pt x="1238990" y="455086"/>
                </a:lnTo>
                <a:lnTo>
                  <a:pt x="1234683" y="455086"/>
                </a:lnTo>
                <a:cubicBezTo>
                  <a:pt x="1234683" y="455086"/>
                  <a:pt x="1231736" y="455426"/>
                  <a:pt x="1231736" y="455426"/>
                </a:cubicBezTo>
                <a:lnTo>
                  <a:pt x="1230489" y="455993"/>
                </a:lnTo>
                <a:lnTo>
                  <a:pt x="1229922" y="456900"/>
                </a:lnTo>
                <a:lnTo>
                  <a:pt x="1229696" y="459053"/>
                </a:lnTo>
                <a:lnTo>
                  <a:pt x="1229696" y="462454"/>
                </a:lnTo>
                <a:cubicBezTo>
                  <a:pt x="1229696" y="462454"/>
                  <a:pt x="1230376" y="464834"/>
                  <a:pt x="1230376" y="464834"/>
                </a:cubicBezTo>
                <a:lnTo>
                  <a:pt x="1232189" y="466987"/>
                </a:lnTo>
                <a:lnTo>
                  <a:pt x="1231396" y="466987"/>
                </a:lnTo>
                <a:cubicBezTo>
                  <a:pt x="1231396" y="466987"/>
                  <a:pt x="1230943" y="467441"/>
                  <a:pt x="1230943" y="467441"/>
                </a:cubicBezTo>
                <a:lnTo>
                  <a:pt x="1230376" y="469254"/>
                </a:lnTo>
                <a:lnTo>
                  <a:pt x="1230376" y="471295"/>
                </a:lnTo>
                <a:cubicBezTo>
                  <a:pt x="1230376" y="471295"/>
                  <a:pt x="1231283" y="473221"/>
                  <a:pt x="1231283" y="473221"/>
                </a:cubicBezTo>
                <a:lnTo>
                  <a:pt x="1232303" y="474468"/>
                </a:lnTo>
                <a:lnTo>
                  <a:pt x="1234570" y="475942"/>
                </a:lnTo>
                <a:lnTo>
                  <a:pt x="1241257" y="476962"/>
                </a:lnTo>
                <a:lnTo>
                  <a:pt x="1243524" y="477869"/>
                </a:lnTo>
                <a:lnTo>
                  <a:pt x="1244317" y="480589"/>
                </a:lnTo>
                <a:lnTo>
                  <a:pt x="1244998" y="484103"/>
                </a:lnTo>
                <a:lnTo>
                  <a:pt x="1246244" y="488410"/>
                </a:lnTo>
                <a:lnTo>
                  <a:pt x="1247831" y="491924"/>
                </a:lnTo>
                <a:lnTo>
                  <a:pt x="1248625" y="493170"/>
                </a:lnTo>
                <a:lnTo>
                  <a:pt x="1251005" y="494757"/>
                </a:lnTo>
                <a:lnTo>
                  <a:pt x="1257579" y="497704"/>
                </a:lnTo>
                <a:lnTo>
                  <a:pt x="1261319" y="497704"/>
                </a:lnTo>
                <a:cubicBezTo>
                  <a:pt x="1261319" y="497704"/>
                  <a:pt x="1265060" y="497024"/>
                  <a:pt x="1265060" y="497024"/>
                </a:cubicBezTo>
                <a:lnTo>
                  <a:pt x="1276961" y="493397"/>
                </a:lnTo>
                <a:lnTo>
                  <a:pt x="1281835" y="492377"/>
                </a:lnTo>
                <a:lnTo>
                  <a:pt x="1291583" y="491697"/>
                </a:lnTo>
                <a:lnTo>
                  <a:pt x="1308358" y="493964"/>
                </a:lnTo>
                <a:lnTo>
                  <a:pt x="1320940" y="494984"/>
                </a:lnTo>
                <a:lnTo>
                  <a:pt x="1325360" y="494077"/>
                </a:lnTo>
                <a:lnTo>
                  <a:pt x="1327287" y="492490"/>
                </a:lnTo>
                <a:lnTo>
                  <a:pt x="1326380" y="491130"/>
                </a:lnTo>
                <a:lnTo>
                  <a:pt x="1323887" y="489203"/>
                </a:lnTo>
                <a:lnTo>
                  <a:pt x="1322753" y="487616"/>
                </a:lnTo>
                <a:lnTo>
                  <a:pt x="1323207" y="484103"/>
                </a:lnTo>
                <a:lnTo>
                  <a:pt x="1322300" y="483309"/>
                </a:lnTo>
                <a:close/>
                <a:moveTo>
                  <a:pt x="241201" y="1185151"/>
                </a:moveTo>
                <a:lnTo>
                  <a:pt x="240975" y="1180957"/>
                </a:lnTo>
                <a:lnTo>
                  <a:pt x="240635" y="1179937"/>
                </a:lnTo>
                <a:lnTo>
                  <a:pt x="239728" y="1178803"/>
                </a:lnTo>
                <a:lnTo>
                  <a:pt x="239501" y="1179257"/>
                </a:lnTo>
                <a:lnTo>
                  <a:pt x="239501" y="1180163"/>
                </a:lnTo>
                <a:cubicBezTo>
                  <a:pt x="239501" y="1180163"/>
                  <a:pt x="238254" y="1182317"/>
                  <a:pt x="238254" y="1182317"/>
                </a:cubicBezTo>
                <a:lnTo>
                  <a:pt x="237914" y="1183450"/>
                </a:lnTo>
                <a:lnTo>
                  <a:pt x="237914" y="1184357"/>
                </a:lnTo>
                <a:cubicBezTo>
                  <a:pt x="237914" y="1184357"/>
                  <a:pt x="238481" y="1185037"/>
                  <a:pt x="238481" y="1185037"/>
                </a:cubicBezTo>
                <a:lnTo>
                  <a:pt x="239048" y="1185377"/>
                </a:lnTo>
                <a:lnTo>
                  <a:pt x="241201" y="1185377"/>
                </a:lnTo>
                <a:cubicBezTo>
                  <a:pt x="241201" y="1185377"/>
                  <a:pt x="241201" y="1185151"/>
                  <a:pt x="241201" y="1185151"/>
                </a:cubicBezTo>
                <a:close/>
                <a:moveTo>
                  <a:pt x="252196" y="1185264"/>
                </a:moveTo>
                <a:lnTo>
                  <a:pt x="250042" y="1183337"/>
                </a:lnTo>
                <a:lnTo>
                  <a:pt x="247662" y="1181864"/>
                </a:lnTo>
                <a:lnTo>
                  <a:pt x="245395" y="1180503"/>
                </a:lnTo>
                <a:lnTo>
                  <a:pt x="244148" y="1180503"/>
                </a:lnTo>
                <a:cubicBezTo>
                  <a:pt x="244148" y="1180503"/>
                  <a:pt x="243582" y="1181524"/>
                  <a:pt x="243582" y="1181524"/>
                </a:cubicBezTo>
                <a:lnTo>
                  <a:pt x="243128" y="1184584"/>
                </a:lnTo>
                <a:lnTo>
                  <a:pt x="242561" y="1186057"/>
                </a:lnTo>
                <a:lnTo>
                  <a:pt x="241201" y="1188211"/>
                </a:lnTo>
                <a:lnTo>
                  <a:pt x="241201" y="1189004"/>
                </a:lnTo>
                <a:cubicBezTo>
                  <a:pt x="241201" y="1189004"/>
                  <a:pt x="241201" y="1189798"/>
                  <a:pt x="241201" y="1189798"/>
                </a:cubicBezTo>
                <a:lnTo>
                  <a:pt x="242901" y="1191951"/>
                </a:lnTo>
                <a:lnTo>
                  <a:pt x="243128" y="1193992"/>
                </a:lnTo>
                <a:lnTo>
                  <a:pt x="244375" y="1195919"/>
                </a:lnTo>
                <a:lnTo>
                  <a:pt x="246869" y="1198412"/>
                </a:lnTo>
                <a:lnTo>
                  <a:pt x="248229" y="1198412"/>
                </a:lnTo>
                <a:cubicBezTo>
                  <a:pt x="248229" y="1198412"/>
                  <a:pt x="249476" y="1196145"/>
                  <a:pt x="249476" y="1196145"/>
                </a:cubicBezTo>
                <a:lnTo>
                  <a:pt x="249929" y="1195805"/>
                </a:lnTo>
                <a:lnTo>
                  <a:pt x="249476" y="1200679"/>
                </a:lnTo>
                <a:lnTo>
                  <a:pt x="249816" y="1201926"/>
                </a:lnTo>
                <a:lnTo>
                  <a:pt x="250156" y="1204533"/>
                </a:lnTo>
                <a:lnTo>
                  <a:pt x="250156" y="1207820"/>
                </a:lnTo>
                <a:cubicBezTo>
                  <a:pt x="250156" y="1207820"/>
                  <a:pt x="251289" y="1209747"/>
                  <a:pt x="251289" y="1209747"/>
                </a:cubicBezTo>
                <a:lnTo>
                  <a:pt x="252423" y="1208273"/>
                </a:lnTo>
                <a:lnTo>
                  <a:pt x="253443" y="1204986"/>
                </a:lnTo>
                <a:lnTo>
                  <a:pt x="254803" y="1203059"/>
                </a:lnTo>
                <a:lnTo>
                  <a:pt x="254803" y="1199999"/>
                </a:lnTo>
                <a:cubicBezTo>
                  <a:pt x="254803" y="1199999"/>
                  <a:pt x="253896" y="1190478"/>
                  <a:pt x="253896" y="1190478"/>
                </a:cubicBezTo>
                <a:lnTo>
                  <a:pt x="252309" y="1185377"/>
                </a:lnTo>
                <a:close/>
                <a:moveTo>
                  <a:pt x="244828" y="1198639"/>
                </a:moveTo>
                <a:lnTo>
                  <a:pt x="240861" y="1194785"/>
                </a:lnTo>
                <a:lnTo>
                  <a:pt x="240295" y="1194445"/>
                </a:lnTo>
                <a:lnTo>
                  <a:pt x="239614" y="1194218"/>
                </a:lnTo>
                <a:lnTo>
                  <a:pt x="239274" y="1194558"/>
                </a:lnTo>
                <a:lnTo>
                  <a:pt x="239274" y="1195352"/>
                </a:lnTo>
                <a:cubicBezTo>
                  <a:pt x="239274" y="1195352"/>
                  <a:pt x="239501" y="1196825"/>
                  <a:pt x="239501" y="1196825"/>
                </a:cubicBezTo>
                <a:lnTo>
                  <a:pt x="241541" y="1200339"/>
                </a:lnTo>
                <a:lnTo>
                  <a:pt x="242561" y="1201246"/>
                </a:lnTo>
                <a:lnTo>
                  <a:pt x="245282" y="1204533"/>
                </a:lnTo>
                <a:lnTo>
                  <a:pt x="245962" y="1203173"/>
                </a:lnTo>
                <a:lnTo>
                  <a:pt x="245962" y="1200452"/>
                </a:lnTo>
                <a:cubicBezTo>
                  <a:pt x="245962" y="1200452"/>
                  <a:pt x="244828" y="1198639"/>
                  <a:pt x="244828" y="1198639"/>
                </a:cubicBezTo>
                <a:close/>
                <a:moveTo>
                  <a:pt x="235534" y="1183337"/>
                </a:moveTo>
                <a:lnTo>
                  <a:pt x="235081" y="1183110"/>
                </a:lnTo>
                <a:lnTo>
                  <a:pt x="234514" y="1183110"/>
                </a:lnTo>
                <a:cubicBezTo>
                  <a:pt x="234514" y="1183110"/>
                  <a:pt x="234287" y="1183110"/>
                  <a:pt x="234287" y="1183110"/>
                </a:cubicBezTo>
                <a:lnTo>
                  <a:pt x="234627" y="1184584"/>
                </a:lnTo>
                <a:lnTo>
                  <a:pt x="235081" y="1185491"/>
                </a:lnTo>
                <a:lnTo>
                  <a:pt x="236441" y="1187644"/>
                </a:lnTo>
                <a:lnTo>
                  <a:pt x="237234" y="1188438"/>
                </a:lnTo>
                <a:lnTo>
                  <a:pt x="238028" y="1188891"/>
                </a:lnTo>
                <a:lnTo>
                  <a:pt x="238368" y="1188664"/>
                </a:lnTo>
                <a:lnTo>
                  <a:pt x="237801" y="1186851"/>
                </a:lnTo>
                <a:lnTo>
                  <a:pt x="235647" y="1183224"/>
                </a:lnTo>
                <a:close/>
                <a:moveTo>
                  <a:pt x="359535" y="1314252"/>
                </a:moveTo>
                <a:lnTo>
                  <a:pt x="358968" y="1313459"/>
                </a:lnTo>
                <a:lnTo>
                  <a:pt x="358402" y="1313685"/>
                </a:lnTo>
                <a:lnTo>
                  <a:pt x="358062" y="1314139"/>
                </a:lnTo>
                <a:lnTo>
                  <a:pt x="357721" y="1316179"/>
                </a:lnTo>
                <a:lnTo>
                  <a:pt x="357268" y="1316746"/>
                </a:lnTo>
                <a:lnTo>
                  <a:pt x="354661" y="1309945"/>
                </a:lnTo>
                <a:lnTo>
                  <a:pt x="352054" y="1306318"/>
                </a:lnTo>
                <a:lnTo>
                  <a:pt x="350694" y="1302578"/>
                </a:lnTo>
                <a:lnTo>
                  <a:pt x="350014" y="1301557"/>
                </a:lnTo>
                <a:lnTo>
                  <a:pt x="348314" y="1300084"/>
                </a:lnTo>
                <a:lnTo>
                  <a:pt x="347067" y="1298610"/>
                </a:lnTo>
                <a:lnTo>
                  <a:pt x="343213" y="1296457"/>
                </a:lnTo>
                <a:lnTo>
                  <a:pt x="336866" y="1294190"/>
                </a:lnTo>
                <a:lnTo>
                  <a:pt x="333805" y="1292830"/>
                </a:lnTo>
                <a:lnTo>
                  <a:pt x="329952" y="1289883"/>
                </a:lnTo>
                <a:lnTo>
                  <a:pt x="327911" y="1286596"/>
                </a:lnTo>
                <a:lnTo>
                  <a:pt x="327911" y="1285802"/>
                </a:lnTo>
                <a:cubicBezTo>
                  <a:pt x="327911" y="1285802"/>
                  <a:pt x="328478" y="1285349"/>
                  <a:pt x="328478" y="1285349"/>
                </a:cubicBezTo>
                <a:lnTo>
                  <a:pt x="327911" y="1283989"/>
                </a:lnTo>
                <a:lnTo>
                  <a:pt x="325191" y="1280702"/>
                </a:lnTo>
                <a:lnTo>
                  <a:pt x="321791" y="1275941"/>
                </a:lnTo>
                <a:lnTo>
                  <a:pt x="320090" y="1273221"/>
                </a:lnTo>
                <a:lnTo>
                  <a:pt x="317937" y="1268914"/>
                </a:lnTo>
                <a:lnTo>
                  <a:pt x="316690" y="1267100"/>
                </a:lnTo>
                <a:lnTo>
                  <a:pt x="315670" y="1266307"/>
                </a:lnTo>
                <a:lnTo>
                  <a:pt x="313970" y="1265853"/>
                </a:lnTo>
                <a:lnTo>
                  <a:pt x="309436" y="1265173"/>
                </a:lnTo>
                <a:lnTo>
                  <a:pt x="301955" y="1263020"/>
                </a:lnTo>
                <a:lnTo>
                  <a:pt x="291754" y="1261206"/>
                </a:lnTo>
                <a:lnTo>
                  <a:pt x="281553" y="1257579"/>
                </a:lnTo>
                <a:lnTo>
                  <a:pt x="271011" y="1252365"/>
                </a:lnTo>
                <a:lnTo>
                  <a:pt x="266818" y="1251232"/>
                </a:lnTo>
                <a:lnTo>
                  <a:pt x="263077" y="1251232"/>
                </a:lnTo>
                <a:cubicBezTo>
                  <a:pt x="263077" y="1251232"/>
                  <a:pt x="260243" y="1252138"/>
                  <a:pt x="260243" y="1252138"/>
                </a:cubicBezTo>
                <a:lnTo>
                  <a:pt x="258997" y="1253159"/>
                </a:lnTo>
                <a:lnTo>
                  <a:pt x="258090" y="1254632"/>
                </a:lnTo>
                <a:lnTo>
                  <a:pt x="258090" y="1255992"/>
                </a:lnTo>
                <a:cubicBezTo>
                  <a:pt x="258090" y="1255992"/>
                  <a:pt x="259677" y="1258486"/>
                  <a:pt x="259677" y="1258486"/>
                </a:cubicBezTo>
                <a:lnTo>
                  <a:pt x="262397" y="1261093"/>
                </a:lnTo>
                <a:lnTo>
                  <a:pt x="263984" y="1261773"/>
                </a:lnTo>
                <a:lnTo>
                  <a:pt x="265911" y="1261773"/>
                </a:lnTo>
                <a:cubicBezTo>
                  <a:pt x="265911" y="1261773"/>
                  <a:pt x="267951" y="1261773"/>
                  <a:pt x="267951" y="1261773"/>
                </a:cubicBezTo>
                <a:lnTo>
                  <a:pt x="270671" y="1260753"/>
                </a:lnTo>
                <a:lnTo>
                  <a:pt x="270331" y="1259506"/>
                </a:lnTo>
                <a:lnTo>
                  <a:pt x="270331" y="1258599"/>
                </a:lnTo>
                <a:cubicBezTo>
                  <a:pt x="270331" y="1258599"/>
                  <a:pt x="274865" y="1258939"/>
                  <a:pt x="274865" y="1258939"/>
                </a:cubicBezTo>
                <a:lnTo>
                  <a:pt x="276112" y="1259279"/>
                </a:lnTo>
                <a:lnTo>
                  <a:pt x="274865" y="1260639"/>
                </a:lnTo>
                <a:lnTo>
                  <a:pt x="274865" y="1261773"/>
                </a:lnTo>
                <a:cubicBezTo>
                  <a:pt x="274865" y="1261773"/>
                  <a:pt x="275659" y="1263700"/>
                  <a:pt x="275659" y="1263700"/>
                </a:cubicBezTo>
                <a:lnTo>
                  <a:pt x="275659" y="1264380"/>
                </a:lnTo>
                <a:cubicBezTo>
                  <a:pt x="275659" y="1264380"/>
                  <a:pt x="273845" y="1262680"/>
                  <a:pt x="273845" y="1262680"/>
                </a:cubicBezTo>
                <a:lnTo>
                  <a:pt x="272598" y="1262226"/>
                </a:lnTo>
                <a:lnTo>
                  <a:pt x="268744" y="1262453"/>
                </a:lnTo>
                <a:lnTo>
                  <a:pt x="267838" y="1262680"/>
                </a:lnTo>
                <a:lnTo>
                  <a:pt x="267158" y="1263246"/>
                </a:lnTo>
                <a:lnTo>
                  <a:pt x="266024" y="1266080"/>
                </a:lnTo>
                <a:lnTo>
                  <a:pt x="266364" y="1266647"/>
                </a:lnTo>
                <a:lnTo>
                  <a:pt x="268291" y="1266987"/>
                </a:lnTo>
                <a:lnTo>
                  <a:pt x="268518" y="1267553"/>
                </a:lnTo>
                <a:lnTo>
                  <a:pt x="268744" y="1269934"/>
                </a:lnTo>
                <a:lnTo>
                  <a:pt x="267838" y="1271747"/>
                </a:lnTo>
                <a:lnTo>
                  <a:pt x="268064" y="1272427"/>
                </a:lnTo>
                <a:lnTo>
                  <a:pt x="269084" y="1272767"/>
                </a:lnTo>
                <a:lnTo>
                  <a:pt x="269991" y="1272767"/>
                </a:lnTo>
                <a:cubicBezTo>
                  <a:pt x="269991" y="1272767"/>
                  <a:pt x="271918" y="1271407"/>
                  <a:pt x="271918" y="1271407"/>
                </a:cubicBezTo>
                <a:lnTo>
                  <a:pt x="276225" y="1271407"/>
                </a:lnTo>
                <a:cubicBezTo>
                  <a:pt x="276225" y="1271407"/>
                  <a:pt x="277019" y="1272314"/>
                  <a:pt x="277019" y="1272314"/>
                </a:cubicBezTo>
                <a:lnTo>
                  <a:pt x="277699" y="1273674"/>
                </a:lnTo>
                <a:lnTo>
                  <a:pt x="278719" y="1274581"/>
                </a:lnTo>
                <a:lnTo>
                  <a:pt x="279966" y="1274014"/>
                </a:lnTo>
                <a:lnTo>
                  <a:pt x="280306" y="1273334"/>
                </a:lnTo>
                <a:lnTo>
                  <a:pt x="280306" y="1272314"/>
                </a:lnTo>
                <a:cubicBezTo>
                  <a:pt x="280306" y="1272314"/>
                  <a:pt x="280759" y="1272087"/>
                  <a:pt x="280759" y="1272087"/>
                </a:cubicBezTo>
                <a:lnTo>
                  <a:pt x="281439" y="1272541"/>
                </a:lnTo>
                <a:lnTo>
                  <a:pt x="281893" y="1273108"/>
                </a:lnTo>
                <a:lnTo>
                  <a:pt x="282119" y="1273901"/>
                </a:lnTo>
                <a:lnTo>
                  <a:pt x="282119" y="1274581"/>
                </a:lnTo>
                <a:cubicBezTo>
                  <a:pt x="282119" y="1274581"/>
                  <a:pt x="281553" y="1276281"/>
                  <a:pt x="281553" y="1276281"/>
                </a:cubicBezTo>
                <a:lnTo>
                  <a:pt x="281779" y="1277528"/>
                </a:lnTo>
                <a:lnTo>
                  <a:pt x="282346" y="1278661"/>
                </a:lnTo>
                <a:lnTo>
                  <a:pt x="283366" y="1279568"/>
                </a:lnTo>
                <a:lnTo>
                  <a:pt x="284726" y="1279795"/>
                </a:lnTo>
                <a:lnTo>
                  <a:pt x="286200" y="1279455"/>
                </a:lnTo>
                <a:lnTo>
                  <a:pt x="286767" y="1278888"/>
                </a:lnTo>
                <a:lnTo>
                  <a:pt x="287220" y="1277981"/>
                </a:lnTo>
                <a:lnTo>
                  <a:pt x="287673" y="1277755"/>
                </a:lnTo>
                <a:lnTo>
                  <a:pt x="288807" y="1278321"/>
                </a:lnTo>
                <a:lnTo>
                  <a:pt x="290960" y="1278888"/>
                </a:lnTo>
                <a:lnTo>
                  <a:pt x="292207" y="1279682"/>
                </a:lnTo>
                <a:lnTo>
                  <a:pt x="294021" y="1282855"/>
                </a:lnTo>
                <a:lnTo>
                  <a:pt x="294701" y="1283762"/>
                </a:lnTo>
                <a:lnTo>
                  <a:pt x="295381" y="1284102"/>
                </a:lnTo>
                <a:lnTo>
                  <a:pt x="296628" y="1284102"/>
                </a:lnTo>
                <a:cubicBezTo>
                  <a:pt x="296628" y="1284102"/>
                  <a:pt x="297874" y="1285349"/>
                  <a:pt x="297874" y="1285349"/>
                </a:cubicBezTo>
                <a:lnTo>
                  <a:pt x="299008" y="1285802"/>
                </a:lnTo>
                <a:lnTo>
                  <a:pt x="303429" y="1285462"/>
                </a:lnTo>
                <a:lnTo>
                  <a:pt x="302975" y="1286142"/>
                </a:lnTo>
                <a:lnTo>
                  <a:pt x="297194" y="1287049"/>
                </a:lnTo>
                <a:lnTo>
                  <a:pt x="295154" y="1287842"/>
                </a:lnTo>
                <a:lnTo>
                  <a:pt x="294814" y="1288183"/>
                </a:lnTo>
                <a:lnTo>
                  <a:pt x="294814" y="1289203"/>
                </a:lnTo>
                <a:cubicBezTo>
                  <a:pt x="294814" y="1289203"/>
                  <a:pt x="295041" y="1292716"/>
                  <a:pt x="295041" y="1292716"/>
                </a:cubicBezTo>
                <a:lnTo>
                  <a:pt x="295608" y="1293396"/>
                </a:lnTo>
                <a:lnTo>
                  <a:pt x="295948" y="1293396"/>
                </a:lnTo>
                <a:cubicBezTo>
                  <a:pt x="295948" y="1293396"/>
                  <a:pt x="297081" y="1291810"/>
                  <a:pt x="297081" y="1291810"/>
                </a:cubicBezTo>
                <a:lnTo>
                  <a:pt x="297648" y="1291810"/>
                </a:lnTo>
                <a:cubicBezTo>
                  <a:pt x="297648" y="1291810"/>
                  <a:pt x="300028" y="1293737"/>
                  <a:pt x="300028" y="1293737"/>
                </a:cubicBezTo>
                <a:lnTo>
                  <a:pt x="300481" y="1293396"/>
                </a:lnTo>
                <a:lnTo>
                  <a:pt x="300708" y="1292263"/>
                </a:lnTo>
                <a:lnTo>
                  <a:pt x="301275" y="1291923"/>
                </a:lnTo>
                <a:lnTo>
                  <a:pt x="302862" y="1292716"/>
                </a:lnTo>
                <a:lnTo>
                  <a:pt x="304222" y="1292490"/>
                </a:lnTo>
                <a:lnTo>
                  <a:pt x="304789" y="1292830"/>
                </a:lnTo>
                <a:lnTo>
                  <a:pt x="305355" y="1293623"/>
                </a:lnTo>
                <a:lnTo>
                  <a:pt x="305922" y="1293963"/>
                </a:lnTo>
                <a:lnTo>
                  <a:pt x="307622" y="1293056"/>
                </a:lnTo>
                <a:lnTo>
                  <a:pt x="307622" y="1293623"/>
                </a:lnTo>
                <a:cubicBezTo>
                  <a:pt x="307622" y="1293623"/>
                  <a:pt x="306602" y="1296230"/>
                  <a:pt x="306602" y="1296230"/>
                </a:cubicBezTo>
                <a:lnTo>
                  <a:pt x="307282" y="1297364"/>
                </a:lnTo>
                <a:lnTo>
                  <a:pt x="307962" y="1297364"/>
                </a:lnTo>
                <a:cubicBezTo>
                  <a:pt x="307962" y="1297364"/>
                  <a:pt x="309663" y="1296570"/>
                  <a:pt x="309663" y="1296570"/>
                </a:cubicBezTo>
                <a:lnTo>
                  <a:pt x="310456" y="1297024"/>
                </a:lnTo>
                <a:lnTo>
                  <a:pt x="311816" y="1298724"/>
                </a:lnTo>
                <a:lnTo>
                  <a:pt x="312496" y="1298950"/>
                </a:lnTo>
                <a:lnTo>
                  <a:pt x="313290" y="1298950"/>
                </a:lnTo>
                <a:cubicBezTo>
                  <a:pt x="313290" y="1298950"/>
                  <a:pt x="313516" y="1299064"/>
                  <a:pt x="313516" y="1299064"/>
                </a:cubicBezTo>
                <a:lnTo>
                  <a:pt x="312383" y="1300424"/>
                </a:lnTo>
                <a:lnTo>
                  <a:pt x="310116" y="1301331"/>
                </a:lnTo>
                <a:lnTo>
                  <a:pt x="309776" y="1301784"/>
                </a:lnTo>
                <a:lnTo>
                  <a:pt x="313176" y="1303598"/>
                </a:lnTo>
                <a:lnTo>
                  <a:pt x="315557" y="1305751"/>
                </a:lnTo>
                <a:lnTo>
                  <a:pt x="316690" y="1306318"/>
                </a:lnTo>
                <a:lnTo>
                  <a:pt x="317257" y="1306091"/>
                </a:lnTo>
                <a:lnTo>
                  <a:pt x="319297" y="1304504"/>
                </a:lnTo>
                <a:lnTo>
                  <a:pt x="323264" y="1304731"/>
                </a:lnTo>
                <a:lnTo>
                  <a:pt x="328138" y="1304051"/>
                </a:lnTo>
                <a:lnTo>
                  <a:pt x="328591" y="1303598"/>
                </a:lnTo>
                <a:lnTo>
                  <a:pt x="329385" y="1302238"/>
                </a:lnTo>
                <a:lnTo>
                  <a:pt x="329952" y="1300537"/>
                </a:lnTo>
                <a:lnTo>
                  <a:pt x="330292" y="1298610"/>
                </a:lnTo>
                <a:lnTo>
                  <a:pt x="330405" y="1298610"/>
                </a:lnTo>
                <a:cubicBezTo>
                  <a:pt x="330405" y="1298610"/>
                  <a:pt x="330632" y="1300424"/>
                  <a:pt x="330632" y="1300424"/>
                </a:cubicBezTo>
                <a:lnTo>
                  <a:pt x="330292" y="1302124"/>
                </a:lnTo>
                <a:lnTo>
                  <a:pt x="329612" y="1303711"/>
                </a:lnTo>
                <a:lnTo>
                  <a:pt x="327911" y="1305751"/>
                </a:lnTo>
                <a:lnTo>
                  <a:pt x="323831" y="1309492"/>
                </a:lnTo>
                <a:lnTo>
                  <a:pt x="323831" y="1310058"/>
                </a:lnTo>
                <a:cubicBezTo>
                  <a:pt x="323831" y="1310058"/>
                  <a:pt x="324171" y="1311192"/>
                  <a:pt x="324171" y="1311192"/>
                </a:cubicBezTo>
                <a:lnTo>
                  <a:pt x="326324" y="1312552"/>
                </a:lnTo>
                <a:lnTo>
                  <a:pt x="329385" y="1314139"/>
                </a:lnTo>
                <a:lnTo>
                  <a:pt x="333012" y="1315726"/>
                </a:lnTo>
                <a:lnTo>
                  <a:pt x="339473" y="1317993"/>
                </a:lnTo>
                <a:lnTo>
                  <a:pt x="344800" y="1320260"/>
                </a:lnTo>
                <a:lnTo>
                  <a:pt x="348880" y="1321620"/>
                </a:lnTo>
                <a:lnTo>
                  <a:pt x="355454" y="1323093"/>
                </a:lnTo>
                <a:lnTo>
                  <a:pt x="355908" y="1323433"/>
                </a:lnTo>
                <a:lnTo>
                  <a:pt x="356701" y="1322753"/>
                </a:lnTo>
                <a:lnTo>
                  <a:pt x="357721" y="1321166"/>
                </a:lnTo>
                <a:lnTo>
                  <a:pt x="358515" y="1320373"/>
                </a:lnTo>
                <a:lnTo>
                  <a:pt x="360782" y="1320940"/>
                </a:lnTo>
                <a:lnTo>
                  <a:pt x="361235" y="1320940"/>
                </a:lnTo>
                <a:cubicBezTo>
                  <a:pt x="361235" y="1320940"/>
                  <a:pt x="361802" y="1319580"/>
                  <a:pt x="361802" y="1319580"/>
                </a:cubicBezTo>
                <a:lnTo>
                  <a:pt x="360102" y="1315272"/>
                </a:lnTo>
                <a:lnTo>
                  <a:pt x="359648" y="1313459"/>
                </a:lnTo>
                <a:close/>
                <a:moveTo>
                  <a:pt x="303769" y="1294530"/>
                </a:moveTo>
                <a:lnTo>
                  <a:pt x="301842" y="1294077"/>
                </a:lnTo>
                <a:lnTo>
                  <a:pt x="301388" y="1295210"/>
                </a:lnTo>
                <a:lnTo>
                  <a:pt x="301388" y="1296457"/>
                </a:lnTo>
                <a:cubicBezTo>
                  <a:pt x="301388" y="1296457"/>
                  <a:pt x="302295" y="1296910"/>
                  <a:pt x="302295" y="1296910"/>
                </a:cubicBezTo>
                <a:lnTo>
                  <a:pt x="304789" y="1297364"/>
                </a:lnTo>
                <a:lnTo>
                  <a:pt x="304222" y="1294757"/>
                </a:lnTo>
                <a:lnTo>
                  <a:pt x="303769" y="1294417"/>
                </a:lnTo>
                <a:close/>
                <a:moveTo>
                  <a:pt x="223519" y="1174269"/>
                </a:moveTo>
                <a:lnTo>
                  <a:pt x="220232" y="1172229"/>
                </a:lnTo>
                <a:lnTo>
                  <a:pt x="216152" y="1170076"/>
                </a:lnTo>
                <a:lnTo>
                  <a:pt x="215018" y="1169736"/>
                </a:lnTo>
                <a:lnTo>
                  <a:pt x="213658" y="1172342"/>
                </a:lnTo>
                <a:lnTo>
                  <a:pt x="215812" y="1173929"/>
                </a:lnTo>
                <a:lnTo>
                  <a:pt x="217965" y="1176423"/>
                </a:lnTo>
                <a:lnTo>
                  <a:pt x="221139" y="1178236"/>
                </a:lnTo>
                <a:lnTo>
                  <a:pt x="225559" y="1183337"/>
                </a:lnTo>
                <a:lnTo>
                  <a:pt x="226920" y="1183677"/>
                </a:lnTo>
                <a:lnTo>
                  <a:pt x="227373" y="1183677"/>
                </a:lnTo>
                <a:cubicBezTo>
                  <a:pt x="227373" y="1183677"/>
                  <a:pt x="228960" y="1182090"/>
                  <a:pt x="228960" y="1182090"/>
                </a:cubicBezTo>
                <a:lnTo>
                  <a:pt x="229300" y="1181297"/>
                </a:lnTo>
                <a:lnTo>
                  <a:pt x="225446" y="1175516"/>
                </a:lnTo>
                <a:lnTo>
                  <a:pt x="223633" y="1174156"/>
                </a:lnTo>
                <a:close/>
                <a:moveTo>
                  <a:pt x="258543" y="1204760"/>
                </a:moveTo>
                <a:lnTo>
                  <a:pt x="259110" y="1202153"/>
                </a:lnTo>
                <a:lnTo>
                  <a:pt x="260130" y="1196372"/>
                </a:lnTo>
                <a:lnTo>
                  <a:pt x="260130" y="1195125"/>
                </a:lnTo>
                <a:cubicBezTo>
                  <a:pt x="260130" y="1195125"/>
                  <a:pt x="257750" y="1195125"/>
                  <a:pt x="257750" y="1195125"/>
                </a:cubicBezTo>
                <a:lnTo>
                  <a:pt x="256163" y="1197619"/>
                </a:lnTo>
                <a:lnTo>
                  <a:pt x="256163" y="1201699"/>
                </a:lnTo>
                <a:cubicBezTo>
                  <a:pt x="256163" y="1201699"/>
                  <a:pt x="256390" y="1203399"/>
                  <a:pt x="256390" y="1203399"/>
                </a:cubicBezTo>
                <a:lnTo>
                  <a:pt x="256616" y="1204306"/>
                </a:lnTo>
                <a:lnTo>
                  <a:pt x="256616" y="1205213"/>
                </a:lnTo>
                <a:cubicBezTo>
                  <a:pt x="256616" y="1205213"/>
                  <a:pt x="255936" y="1206800"/>
                  <a:pt x="255936" y="1206800"/>
                </a:cubicBezTo>
                <a:lnTo>
                  <a:pt x="257523" y="1206460"/>
                </a:lnTo>
                <a:lnTo>
                  <a:pt x="258090" y="1205666"/>
                </a:lnTo>
                <a:lnTo>
                  <a:pt x="258543" y="1204646"/>
                </a:lnTo>
                <a:close/>
                <a:moveTo>
                  <a:pt x="292774" y="1283762"/>
                </a:moveTo>
                <a:lnTo>
                  <a:pt x="291754" y="1281949"/>
                </a:lnTo>
                <a:lnTo>
                  <a:pt x="290960" y="1280928"/>
                </a:lnTo>
                <a:lnTo>
                  <a:pt x="289147" y="1280135"/>
                </a:lnTo>
                <a:lnTo>
                  <a:pt x="287107" y="1281155"/>
                </a:lnTo>
                <a:lnTo>
                  <a:pt x="287673" y="1282742"/>
                </a:lnTo>
                <a:lnTo>
                  <a:pt x="287673" y="1283309"/>
                </a:lnTo>
                <a:cubicBezTo>
                  <a:pt x="287673" y="1283309"/>
                  <a:pt x="286767" y="1283649"/>
                  <a:pt x="286767" y="1283649"/>
                </a:cubicBezTo>
                <a:lnTo>
                  <a:pt x="286540" y="1284102"/>
                </a:lnTo>
                <a:lnTo>
                  <a:pt x="286767" y="1284555"/>
                </a:lnTo>
                <a:lnTo>
                  <a:pt x="289260" y="1286709"/>
                </a:lnTo>
                <a:lnTo>
                  <a:pt x="290734" y="1287502"/>
                </a:lnTo>
                <a:lnTo>
                  <a:pt x="291980" y="1287842"/>
                </a:lnTo>
                <a:lnTo>
                  <a:pt x="292774" y="1287842"/>
                </a:lnTo>
                <a:cubicBezTo>
                  <a:pt x="292774" y="1287842"/>
                  <a:pt x="293114" y="1287162"/>
                  <a:pt x="293114" y="1287162"/>
                </a:cubicBezTo>
                <a:lnTo>
                  <a:pt x="293114" y="1285802"/>
                </a:lnTo>
                <a:cubicBezTo>
                  <a:pt x="293114" y="1285802"/>
                  <a:pt x="292661" y="1283762"/>
                  <a:pt x="292661" y="1283762"/>
                </a:cubicBezTo>
                <a:close/>
                <a:moveTo>
                  <a:pt x="37404" y="628166"/>
                </a:moveTo>
                <a:lnTo>
                  <a:pt x="39105" y="626693"/>
                </a:lnTo>
                <a:lnTo>
                  <a:pt x="42505" y="626239"/>
                </a:lnTo>
                <a:lnTo>
                  <a:pt x="41371" y="625219"/>
                </a:lnTo>
                <a:lnTo>
                  <a:pt x="38538" y="623972"/>
                </a:lnTo>
                <a:lnTo>
                  <a:pt x="37178" y="623972"/>
                </a:lnTo>
                <a:cubicBezTo>
                  <a:pt x="37178" y="623972"/>
                  <a:pt x="34117" y="625899"/>
                  <a:pt x="34117" y="625899"/>
                </a:cubicBezTo>
                <a:lnTo>
                  <a:pt x="34797" y="626693"/>
                </a:lnTo>
                <a:lnTo>
                  <a:pt x="37518" y="628279"/>
                </a:lnTo>
                <a:close/>
                <a:moveTo>
                  <a:pt x="403853" y="366676"/>
                </a:moveTo>
                <a:lnTo>
                  <a:pt x="403400" y="367809"/>
                </a:lnTo>
                <a:lnTo>
                  <a:pt x="405214" y="368263"/>
                </a:lnTo>
                <a:lnTo>
                  <a:pt x="406800" y="368036"/>
                </a:lnTo>
                <a:lnTo>
                  <a:pt x="408274" y="367129"/>
                </a:lnTo>
                <a:lnTo>
                  <a:pt x="409294" y="366109"/>
                </a:lnTo>
                <a:lnTo>
                  <a:pt x="409974" y="364976"/>
                </a:lnTo>
                <a:lnTo>
                  <a:pt x="410428" y="363615"/>
                </a:lnTo>
                <a:lnTo>
                  <a:pt x="410768" y="360782"/>
                </a:lnTo>
                <a:lnTo>
                  <a:pt x="410541" y="359875"/>
                </a:lnTo>
                <a:lnTo>
                  <a:pt x="409974" y="359422"/>
                </a:lnTo>
                <a:lnTo>
                  <a:pt x="408387" y="359875"/>
                </a:lnTo>
                <a:lnTo>
                  <a:pt x="407367" y="361008"/>
                </a:lnTo>
                <a:lnTo>
                  <a:pt x="407821" y="361915"/>
                </a:lnTo>
                <a:lnTo>
                  <a:pt x="407821" y="362709"/>
                </a:lnTo>
                <a:cubicBezTo>
                  <a:pt x="407821" y="362709"/>
                  <a:pt x="407707" y="363615"/>
                  <a:pt x="407707" y="363615"/>
                </a:cubicBezTo>
                <a:lnTo>
                  <a:pt x="403740" y="366789"/>
                </a:lnTo>
                <a:close/>
                <a:moveTo>
                  <a:pt x="200737" y="1209747"/>
                </a:moveTo>
                <a:lnTo>
                  <a:pt x="198356" y="1209747"/>
                </a:lnTo>
                <a:cubicBezTo>
                  <a:pt x="198356" y="1209747"/>
                  <a:pt x="197109" y="1209407"/>
                  <a:pt x="197109" y="1209407"/>
                </a:cubicBezTo>
                <a:lnTo>
                  <a:pt x="197109" y="1208953"/>
                </a:lnTo>
                <a:cubicBezTo>
                  <a:pt x="197109" y="1208953"/>
                  <a:pt x="198356" y="1206800"/>
                  <a:pt x="198356" y="1206800"/>
                </a:cubicBezTo>
                <a:lnTo>
                  <a:pt x="198356" y="1206006"/>
                </a:lnTo>
                <a:cubicBezTo>
                  <a:pt x="198356" y="1206006"/>
                  <a:pt x="198130" y="1205666"/>
                  <a:pt x="198130" y="1205666"/>
                </a:cubicBezTo>
                <a:lnTo>
                  <a:pt x="195863" y="1206006"/>
                </a:lnTo>
                <a:lnTo>
                  <a:pt x="194956" y="1205780"/>
                </a:lnTo>
                <a:lnTo>
                  <a:pt x="194616" y="1204873"/>
                </a:lnTo>
                <a:lnTo>
                  <a:pt x="191669" y="1201132"/>
                </a:lnTo>
                <a:lnTo>
                  <a:pt x="192009" y="1199772"/>
                </a:lnTo>
                <a:lnTo>
                  <a:pt x="194389" y="1197392"/>
                </a:lnTo>
                <a:lnTo>
                  <a:pt x="191216" y="1196145"/>
                </a:lnTo>
                <a:lnTo>
                  <a:pt x="188835" y="1195805"/>
                </a:lnTo>
                <a:lnTo>
                  <a:pt x="187135" y="1193992"/>
                </a:lnTo>
                <a:lnTo>
                  <a:pt x="185208" y="1192518"/>
                </a:lnTo>
                <a:lnTo>
                  <a:pt x="183848" y="1192178"/>
                </a:lnTo>
                <a:lnTo>
                  <a:pt x="184981" y="1191271"/>
                </a:lnTo>
                <a:lnTo>
                  <a:pt x="185775" y="1191271"/>
                </a:lnTo>
                <a:cubicBezTo>
                  <a:pt x="185775" y="1191271"/>
                  <a:pt x="187475" y="1191951"/>
                  <a:pt x="187475" y="1191951"/>
                </a:cubicBezTo>
                <a:lnTo>
                  <a:pt x="190762" y="1190818"/>
                </a:lnTo>
                <a:lnTo>
                  <a:pt x="190989" y="1187871"/>
                </a:lnTo>
                <a:lnTo>
                  <a:pt x="190422" y="1185377"/>
                </a:lnTo>
                <a:lnTo>
                  <a:pt x="188382" y="1182657"/>
                </a:lnTo>
                <a:lnTo>
                  <a:pt x="186342" y="1181637"/>
                </a:lnTo>
                <a:lnTo>
                  <a:pt x="185548" y="1181637"/>
                </a:lnTo>
                <a:cubicBezTo>
                  <a:pt x="185548" y="1181637"/>
                  <a:pt x="183621" y="1182430"/>
                  <a:pt x="183621" y="1182430"/>
                </a:cubicBezTo>
                <a:lnTo>
                  <a:pt x="182715" y="1183110"/>
                </a:lnTo>
                <a:lnTo>
                  <a:pt x="180334" y="1183677"/>
                </a:lnTo>
                <a:lnTo>
                  <a:pt x="176367" y="1184357"/>
                </a:lnTo>
                <a:lnTo>
                  <a:pt x="172740" y="1184130"/>
                </a:lnTo>
                <a:lnTo>
                  <a:pt x="172287" y="1184357"/>
                </a:lnTo>
                <a:lnTo>
                  <a:pt x="173193" y="1185831"/>
                </a:lnTo>
                <a:lnTo>
                  <a:pt x="173987" y="1186284"/>
                </a:lnTo>
                <a:lnTo>
                  <a:pt x="180674" y="1188438"/>
                </a:lnTo>
                <a:lnTo>
                  <a:pt x="180674" y="1189685"/>
                </a:lnTo>
                <a:cubicBezTo>
                  <a:pt x="180674" y="1189685"/>
                  <a:pt x="178974" y="1189911"/>
                  <a:pt x="178974" y="1189911"/>
                </a:cubicBezTo>
                <a:lnTo>
                  <a:pt x="178407" y="1190365"/>
                </a:lnTo>
                <a:lnTo>
                  <a:pt x="178407" y="1191158"/>
                </a:lnTo>
                <a:cubicBezTo>
                  <a:pt x="178407" y="1191158"/>
                  <a:pt x="178861" y="1192405"/>
                  <a:pt x="178861" y="1192405"/>
                </a:cubicBezTo>
                <a:lnTo>
                  <a:pt x="180334" y="1194898"/>
                </a:lnTo>
                <a:lnTo>
                  <a:pt x="181808" y="1195805"/>
                </a:lnTo>
                <a:lnTo>
                  <a:pt x="187588" y="1202039"/>
                </a:lnTo>
                <a:lnTo>
                  <a:pt x="191442" y="1204986"/>
                </a:lnTo>
                <a:lnTo>
                  <a:pt x="192689" y="1206233"/>
                </a:lnTo>
                <a:lnTo>
                  <a:pt x="193709" y="1208500"/>
                </a:lnTo>
                <a:lnTo>
                  <a:pt x="195523" y="1210994"/>
                </a:lnTo>
                <a:lnTo>
                  <a:pt x="199603" y="1213487"/>
                </a:lnTo>
                <a:lnTo>
                  <a:pt x="201757" y="1211560"/>
                </a:lnTo>
                <a:lnTo>
                  <a:pt x="201190" y="1209407"/>
                </a:lnTo>
                <a:close/>
                <a:moveTo>
                  <a:pt x="220006" y="1129951"/>
                </a:moveTo>
                <a:lnTo>
                  <a:pt x="219779" y="1127571"/>
                </a:lnTo>
                <a:lnTo>
                  <a:pt x="217739" y="1130064"/>
                </a:lnTo>
                <a:lnTo>
                  <a:pt x="213998" y="1133465"/>
                </a:lnTo>
                <a:lnTo>
                  <a:pt x="212298" y="1135392"/>
                </a:lnTo>
                <a:lnTo>
                  <a:pt x="213091" y="1136072"/>
                </a:lnTo>
                <a:lnTo>
                  <a:pt x="216945" y="1134031"/>
                </a:lnTo>
                <a:lnTo>
                  <a:pt x="219892" y="1129951"/>
                </a:lnTo>
                <a:close/>
                <a:moveTo>
                  <a:pt x="310796" y="531028"/>
                </a:moveTo>
                <a:lnTo>
                  <a:pt x="320430" y="530575"/>
                </a:lnTo>
                <a:lnTo>
                  <a:pt x="322131" y="531368"/>
                </a:lnTo>
                <a:lnTo>
                  <a:pt x="323944" y="532615"/>
                </a:lnTo>
                <a:lnTo>
                  <a:pt x="331425" y="536242"/>
                </a:lnTo>
                <a:lnTo>
                  <a:pt x="346840" y="542703"/>
                </a:lnTo>
                <a:lnTo>
                  <a:pt x="347974" y="543723"/>
                </a:lnTo>
                <a:lnTo>
                  <a:pt x="352054" y="548824"/>
                </a:lnTo>
                <a:lnTo>
                  <a:pt x="353528" y="550297"/>
                </a:lnTo>
                <a:lnTo>
                  <a:pt x="355341" y="553131"/>
                </a:lnTo>
                <a:lnTo>
                  <a:pt x="359422" y="561405"/>
                </a:lnTo>
                <a:lnTo>
                  <a:pt x="361008" y="563445"/>
                </a:lnTo>
                <a:lnTo>
                  <a:pt x="363162" y="565259"/>
                </a:lnTo>
                <a:lnTo>
                  <a:pt x="365542" y="566506"/>
                </a:lnTo>
                <a:lnTo>
                  <a:pt x="368829" y="566732"/>
                </a:lnTo>
                <a:lnTo>
                  <a:pt x="370756" y="566392"/>
                </a:lnTo>
                <a:lnTo>
                  <a:pt x="373250" y="565145"/>
                </a:lnTo>
                <a:lnTo>
                  <a:pt x="376764" y="562539"/>
                </a:lnTo>
                <a:lnTo>
                  <a:pt x="384811" y="559591"/>
                </a:lnTo>
                <a:lnTo>
                  <a:pt x="393199" y="552337"/>
                </a:lnTo>
                <a:lnTo>
                  <a:pt x="394219" y="552111"/>
                </a:lnTo>
                <a:lnTo>
                  <a:pt x="395806" y="552111"/>
                </a:lnTo>
                <a:cubicBezTo>
                  <a:pt x="395806" y="552111"/>
                  <a:pt x="397393" y="553924"/>
                  <a:pt x="397393" y="553924"/>
                </a:cubicBezTo>
                <a:lnTo>
                  <a:pt x="398866" y="554604"/>
                </a:lnTo>
                <a:lnTo>
                  <a:pt x="405214" y="553584"/>
                </a:lnTo>
                <a:lnTo>
                  <a:pt x="409861" y="552337"/>
                </a:lnTo>
                <a:lnTo>
                  <a:pt x="416208" y="549957"/>
                </a:lnTo>
                <a:lnTo>
                  <a:pt x="418248" y="547803"/>
                </a:lnTo>
                <a:lnTo>
                  <a:pt x="419495" y="545877"/>
                </a:lnTo>
                <a:lnTo>
                  <a:pt x="419835" y="544856"/>
                </a:lnTo>
                <a:lnTo>
                  <a:pt x="421422" y="534315"/>
                </a:lnTo>
                <a:lnTo>
                  <a:pt x="422556" y="530348"/>
                </a:lnTo>
                <a:lnTo>
                  <a:pt x="424936" y="524454"/>
                </a:lnTo>
                <a:lnTo>
                  <a:pt x="425276" y="520940"/>
                </a:lnTo>
                <a:lnTo>
                  <a:pt x="427089" y="520260"/>
                </a:lnTo>
                <a:lnTo>
                  <a:pt x="433664" y="519694"/>
                </a:lnTo>
                <a:lnTo>
                  <a:pt x="438877" y="517200"/>
                </a:lnTo>
                <a:lnTo>
                  <a:pt x="441031" y="514820"/>
                </a:lnTo>
                <a:lnTo>
                  <a:pt x="446698" y="504505"/>
                </a:lnTo>
                <a:lnTo>
                  <a:pt x="447832" y="503145"/>
                </a:lnTo>
                <a:lnTo>
                  <a:pt x="450212" y="501331"/>
                </a:lnTo>
                <a:lnTo>
                  <a:pt x="470274" y="492150"/>
                </a:lnTo>
                <a:lnTo>
                  <a:pt x="480929" y="486483"/>
                </a:lnTo>
                <a:lnTo>
                  <a:pt x="489090" y="483536"/>
                </a:lnTo>
                <a:lnTo>
                  <a:pt x="500991" y="477302"/>
                </a:lnTo>
                <a:lnTo>
                  <a:pt x="505979" y="475602"/>
                </a:lnTo>
                <a:lnTo>
                  <a:pt x="510966" y="474355"/>
                </a:lnTo>
                <a:lnTo>
                  <a:pt x="520487" y="470388"/>
                </a:lnTo>
                <a:lnTo>
                  <a:pt x="522074" y="469481"/>
                </a:lnTo>
                <a:lnTo>
                  <a:pt x="522754" y="468348"/>
                </a:lnTo>
                <a:lnTo>
                  <a:pt x="523094" y="466761"/>
                </a:lnTo>
                <a:lnTo>
                  <a:pt x="522754" y="465061"/>
                </a:lnTo>
                <a:lnTo>
                  <a:pt x="521734" y="463247"/>
                </a:lnTo>
                <a:lnTo>
                  <a:pt x="520600" y="461774"/>
                </a:lnTo>
                <a:lnTo>
                  <a:pt x="518107" y="459733"/>
                </a:lnTo>
                <a:lnTo>
                  <a:pt x="511533" y="456220"/>
                </a:lnTo>
                <a:lnTo>
                  <a:pt x="495891" y="444205"/>
                </a:lnTo>
                <a:lnTo>
                  <a:pt x="491244" y="441031"/>
                </a:lnTo>
                <a:lnTo>
                  <a:pt x="486143" y="437971"/>
                </a:lnTo>
                <a:lnTo>
                  <a:pt x="479682" y="435364"/>
                </a:lnTo>
                <a:lnTo>
                  <a:pt x="475715" y="434457"/>
                </a:lnTo>
                <a:lnTo>
                  <a:pt x="470388" y="433890"/>
                </a:lnTo>
                <a:lnTo>
                  <a:pt x="465627" y="433890"/>
                </a:lnTo>
                <a:cubicBezTo>
                  <a:pt x="465627" y="433890"/>
                  <a:pt x="458600" y="434797"/>
                  <a:pt x="458600" y="434797"/>
                </a:cubicBezTo>
                <a:lnTo>
                  <a:pt x="456900" y="435364"/>
                </a:lnTo>
                <a:lnTo>
                  <a:pt x="454519" y="437064"/>
                </a:lnTo>
                <a:lnTo>
                  <a:pt x="448739" y="443411"/>
                </a:lnTo>
                <a:lnTo>
                  <a:pt x="447605" y="444431"/>
                </a:lnTo>
                <a:lnTo>
                  <a:pt x="446925" y="444658"/>
                </a:lnTo>
                <a:lnTo>
                  <a:pt x="446585" y="444091"/>
                </a:lnTo>
                <a:lnTo>
                  <a:pt x="446585" y="439784"/>
                </a:lnTo>
                <a:cubicBezTo>
                  <a:pt x="446585" y="439784"/>
                  <a:pt x="446245" y="438084"/>
                  <a:pt x="446245" y="438084"/>
                </a:cubicBezTo>
                <a:lnTo>
                  <a:pt x="445792" y="437291"/>
                </a:lnTo>
                <a:lnTo>
                  <a:pt x="445112" y="436724"/>
                </a:lnTo>
                <a:lnTo>
                  <a:pt x="442845" y="436384"/>
                </a:lnTo>
                <a:lnTo>
                  <a:pt x="439671" y="436611"/>
                </a:lnTo>
                <a:lnTo>
                  <a:pt x="434457" y="440578"/>
                </a:lnTo>
                <a:lnTo>
                  <a:pt x="434457" y="440351"/>
                </a:lnTo>
                <a:cubicBezTo>
                  <a:pt x="434457" y="440351"/>
                  <a:pt x="434230" y="439558"/>
                  <a:pt x="434230" y="439558"/>
                </a:cubicBezTo>
                <a:lnTo>
                  <a:pt x="434684" y="438537"/>
                </a:lnTo>
                <a:lnTo>
                  <a:pt x="437857" y="435137"/>
                </a:lnTo>
                <a:lnTo>
                  <a:pt x="430036" y="434230"/>
                </a:lnTo>
                <a:lnTo>
                  <a:pt x="417568" y="429923"/>
                </a:lnTo>
                <a:lnTo>
                  <a:pt x="410881" y="426976"/>
                </a:lnTo>
                <a:lnTo>
                  <a:pt x="405780" y="423916"/>
                </a:lnTo>
                <a:lnTo>
                  <a:pt x="401927" y="422216"/>
                </a:lnTo>
                <a:lnTo>
                  <a:pt x="398073" y="421535"/>
                </a:lnTo>
                <a:lnTo>
                  <a:pt x="393086" y="421762"/>
                </a:lnTo>
                <a:lnTo>
                  <a:pt x="375177" y="425049"/>
                </a:lnTo>
                <a:lnTo>
                  <a:pt x="357835" y="426296"/>
                </a:lnTo>
                <a:lnTo>
                  <a:pt x="332672" y="430150"/>
                </a:lnTo>
                <a:lnTo>
                  <a:pt x="332445" y="431057"/>
                </a:lnTo>
                <a:lnTo>
                  <a:pt x="333805" y="432077"/>
                </a:lnTo>
                <a:lnTo>
                  <a:pt x="334145" y="433550"/>
                </a:lnTo>
                <a:lnTo>
                  <a:pt x="335279" y="434457"/>
                </a:lnTo>
                <a:lnTo>
                  <a:pt x="341740" y="447265"/>
                </a:lnTo>
                <a:lnTo>
                  <a:pt x="343100" y="449419"/>
                </a:lnTo>
                <a:lnTo>
                  <a:pt x="345253" y="451346"/>
                </a:lnTo>
                <a:lnTo>
                  <a:pt x="349674" y="452592"/>
                </a:lnTo>
                <a:lnTo>
                  <a:pt x="351261" y="454406"/>
                </a:lnTo>
                <a:lnTo>
                  <a:pt x="351261" y="455086"/>
                </a:lnTo>
                <a:cubicBezTo>
                  <a:pt x="351261" y="455086"/>
                  <a:pt x="346500" y="460413"/>
                  <a:pt x="346500" y="460413"/>
                </a:cubicBezTo>
                <a:lnTo>
                  <a:pt x="344800" y="465401"/>
                </a:lnTo>
                <a:lnTo>
                  <a:pt x="338453" y="470048"/>
                </a:lnTo>
                <a:lnTo>
                  <a:pt x="334939" y="477529"/>
                </a:lnTo>
                <a:lnTo>
                  <a:pt x="333805" y="479229"/>
                </a:lnTo>
                <a:lnTo>
                  <a:pt x="330632" y="482516"/>
                </a:lnTo>
                <a:lnTo>
                  <a:pt x="329952" y="484556"/>
                </a:lnTo>
                <a:lnTo>
                  <a:pt x="330292" y="485350"/>
                </a:lnTo>
                <a:lnTo>
                  <a:pt x="331992" y="486823"/>
                </a:lnTo>
                <a:lnTo>
                  <a:pt x="333919" y="486823"/>
                </a:lnTo>
                <a:cubicBezTo>
                  <a:pt x="333919" y="486823"/>
                  <a:pt x="335052" y="487503"/>
                  <a:pt x="335052" y="487503"/>
                </a:cubicBezTo>
                <a:lnTo>
                  <a:pt x="335392" y="488183"/>
                </a:lnTo>
                <a:lnTo>
                  <a:pt x="335619" y="489203"/>
                </a:lnTo>
                <a:lnTo>
                  <a:pt x="335619" y="490110"/>
                </a:lnTo>
                <a:cubicBezTo>
                  <a:pt x="335619" y="490110"/>
                  <a:pt x="335165" y="490904"/>
                  <a:pt x="335165" y="490904"/>
                </a:cubicBezTo>
                <a:lnTo>
                  <a:pt x="328025" y="493511"/>
                </a:lnTo>
                <a:lnTo>
                  <a:pt x="327231" y="494304"/>
                </a:lnTo>
                <a:lnTo>
                  <a:pt x="326551" y="495551"/>
                </a:lnTo>
                <a:lnTo>
                  <a:pt x="326211" y="497138"/>
                </a:lnTo>
                <a:lnTo>
                  <a:pt x="326211" y="499064"/>
                </a:lnTo>
                <a:cubicBezTo>
                  <a:pt x="326211" y="499064"/>
                  <a:pt x="325871" y="502692"/>
                  <a:pt x="325871" y="502692"/>
                </a:cubicBezTo>
                <a:lnTo>
                  <a:pt x="326098" y="503825"/>
                </a:lnTo>
                <a:lnTo>
                  <a:pt x="326778" y="504392"/>
                </a:lnTo>
                <a:lnTo>
                  <a:pt x="326778" y="505072"/>
                </a:lnTo>
                <a:cubicBezTo>
                  <a:pt x="326778" y="505072"/>
                  <a:pt x="325078" y="506545"/>
                  <a:pt x="325078" y="506545"/>
                </a:cubicBezTo>
                <a:lnTo>
                  <a:pt x="323037" y="507792"/>
                </a:lnTo>
                <a:lnTo>
                  <a:pt x="320204" y="510739"/>
                </a:lnTo>
                <a:lnTo>
                  <a:pt x="318617" y="511873"/>
                </a:lnTo>
                <a:lnTo>
                  <a:pt x="317483" y="513573"/>
                </a:lnTo>
                <a:lnTo>
                  <a:pt x="316010" y="516633"/>
                </a:lnTo>
                <a:lnTo>
                  <a:pt x="314763" y="518447"/>
                </a:lnTo>
                <a:lnTo>
                  <a:pt x="313743" y="518900"/>
                </a:lnTo>
                <a:lnTo>
                  <a:pt x="313290" y="519694"/>
                </a:lnTo>
                <a:lnTo>
                  <a:pt x="313516" y="520827"/>
                </a:lnTo>
                <a:lnTo>
                  <a:pt x="313970" y="521507"/>
                </a:lnTo>
                <a:lnTo>
                  <a:pt x="314536" y="521847"/>
                </a:lnTo>
                <a:lnTo>
                  <a:pt x="310909" y="523774"/>
                </a:lnTo>
                <a:lnTo>
                  <a:pt x="310909" y="524114"/>
                </a:lnTo>
                <a:cubicBezTo>
                  <a:pt x="310909" y="524114"/>
                  <a:pt x="310909" y="526041"/>
                  <a:pt x="310909" y="526041"/>
                </a:cubicBezTo>
                <a:lnTo>
                  <a:pt x="310909" y="527174"/>
                </a:lnTo>
                <a:cubicBezTo>
                  <a:pt x="310909" y="527174"/>
                  <a:pt x="310343" y="528421"/>
                  <a:pt x="310343" y="528421"/>
                </a:cubicBezTo>
                <a:lnTo>
                  <a:pt x="309209" y="530348"/>
                </a:lnTo>
                <a:lnTo>
                  <a:pt x="309549" y="530915"/>
                </a:lnTo>
                <a:lnTo>
                  <a:pt x="310796" y="531142"/>
                </a:lnTo>
                <a:close/>
                <a:moveTo>
                  <a:pt x="176140" y="1183110"/>
                </a:moveTo>
                <a:lnTo>
                  <a:pt x="183055" y="1180843"/>
                </a:lnTo>
                <a:lnTo>
                  <a:pt x="184188" y="1179597"/>
                </a:lnTo>
                <a:lnTo>
                  <a:pt x="184755" y="1177443"/>
                </a:lnTo>
                <a:lnTo>
                  <a:pt x="184755" y="1171209"/>
                </a:lnTo>
                <a:cubicBezTo>
                  <a:pt x="184755" y="1171209"/>
                  <a:pt x="185548" y="1167469"/>
                  <a:pt x="185548" y="1167469"/>
                </a:cubicBezTo>
                <a:lnTo>
                  <a:pt x="186908" y="1163615"/>
                </a:lnTo>
                <a:lnTo>
                  <a:pt x="189289" y="1159194"/>
                </a:lnTo>
                <a:lnTo>
                  <a:pt x="189629" y="1158061"/>
                </a:lnTo>
                <a:lnTo>
                  <a:pt x="189969" y="1154434"/>
                </a:lnTo>
                <a:lnTo>
                  <a:pt x="189402" y="1154434"/>
                </a:lnTo>
                <a:cubicBezTo>
                  <a:pt x="189402" y="1154434"/>
                  <a:pt x="186908" y="1156361"/>
                  <a:pt x="186908" y="1156361"/>
                </a:cubicBezTo>
                <a:lnTo>
                  <a:pt x="184415" y="1157381"/>
                </a:lnTo>
                <a:lnTo>
                  <a:pt x="180448" y="1157607"/>
                </a:lnTo>
                <a:lnTo>
                  <a:pt x="180448" y="1158741"/>
                </a:lnTo>
                <a:cubicBezTo>
                  <a:pt x="180448" y="1158741"/>
                  <a:pt x="180901" y="1161575"/>
                  <a:pt x="180901" y="1161575"/>
                </a:cubicBezTo>
                <a:lnTo>
                  <a:pt x="180901" y="1162821"/>
                </a:lnTo>
                <a:cubicBezTo>
                  <a:pt x="180901" y="1162821"/>
                  <a:pt x="179994" y="1164408"/>
                  <a:pt x="179994" y="1164408"/>
                </a:cubicBezTo>
                <a:lnTo>
                  <a:pt x="179541" y="1167469"/>
                </a:lnTo>
                <a:lnTo>
                  <a:pt x="179201" y="1168149"/>
                </a:lnTo>
                <a:lnTo>
                  <a:pt x="173533" y="1169055"/>
                </a:lnTo>
                <a:lnTo>
                  <a:pt x="172060" y="1169055"/>
                </a:lnTo>
                <a:cubicBezTo>
                  <a:pt x="172060" y="1169055"/>
                  <a:pt x="171380" y="1168715"/>
                  <a:pt x="171380" y="1168715"/>
                </a:cubicBezTo>
                <a:lnTo>
                  <a:pt x="171380" y="1168375"/>
                </a:lnTo>
                <a:cubicBezTo>
                  <a:pt x="171380" y="1168375"/>
                  <a:pt x="171380" y="1168035"/>
                  <a:pt x="171380" y="1168035"/>
                </a:cubicBezTo>
                <a:lnTo>
                  <a:pt x="178521" y="1164182"/>
                </a:lnTo>
                <a:lnTo>
                  <a:pt x="179314" y="1163275"/>
                </a:lnTo>
                <a:lnTo>
                  <a:pt x="179767" y="1162368"/>
                </a:lnTo>
                <a:lnTo>
                  <a:pt x="179541" y="1159988"/>
                </a:lnTo>
                <a:lnTo>
                  <a:pt x="178521" y="1157721"/>
                </a:lnTo>
                <a:lnTo>
                  <a:pt x="177614" y="1156247"/>
                </a:lnTo>
                <a:lnTo>
                  <a:pt x="176707" y="1155567"/>
                </a:lnTo>
                <a:lnTo>
                  <a:pt x="175914" y="1155340"/>
                </a:lnTo>
                <a:lnTo>
                  <a:pt x="171380" y="1156474"/>
                </a:lnTo>
                <a:lnTo>
                  <a:pt x="169453" y="1154660"/>
                </a:lnTo>
                <a:lnTo>
                  <a:pt x="164579" y="1154207"/>
                </a:lnTo>
                <a:lnTo>
                  <a:pt x="162539" y="1153640"/>
                </a:lnTo>
                <a:lnTo>
                  <a:pt x="161405" y="1153640"/>
                </a:lnTo>
                <a:cubicBezTo>
                  <a:pt x="161405" y="1153640"/>
                  <a:pt x="161065" y="1154094"/>
                  <a:pt x="161065" y="1154094"/>
                </a:cubicBezTo>
                <a:lnTo>
                  <a:pt x="160385" y="1158287"/>
                </a:lnTo>
                <a:lnTo>
                  <a:pt x="160385" y="1160895"/>
                </a:lnTo>
                <a:cubicBezTo>
                  <a:pt x="160385" y="1160895"/>
                  <a:pt x="160725" y="1163388"/>
                  <a:pt x="160725" y="1163388"/>
                </a:cubicBezTo>
                <a:lnTo>
                  <a:pt x="161292" y="1165202"/>
                </a:lnTo>
                <a:lnTo>
                  <a:pt x="164126" y="1169736"/>
                </a:lnTo>
                <a:lnTo>
                  <a:pt x="164352" y="1170416"/>
                </a:lnTo>
                <a:lnTo>
                  <a:pt x="164352" y="1171662"/>
                </a:lnTo>
                <a:cubicBezTo>
                  <a:pt x="164352" y="1171662"/>
                  <a:pt x="165486" y="1173363"/>
                  <a:pt x="165486" y="1173363"/>
                </a:cubicBezTo>
                <a:lnTo>
                  <a:pt x="169113" y="1174836"/>
                </a:lnTo>
                <a:lnTo>
                  <a:pt x="173987" y="1178123"/>
                </a:lnTo>
                <a:lnTo>
                  <a:pt x="173987" y="1178577"/>
                </a:lnTo>
                <a:cubicBezTo>
                  <a:pt x="173987" y="1178577"/>
                  <a:pt x="173307" y="1178577"/>
                  <a:pt x="173307" y="1178577"/>
                </a:cubicBezTo>
                <a:lnTo>
                  <a:pt x="171607" y="1177896"/>
                </a:lnTo>
                <a:lnTo>
                  <a:pt x="169340" y="1177556"/>
                </a:lnTo>
                <a:lnTo>
                  <a:pt x="168546" y="1177556"/>
                </a:lnTo>
                <a:cubicBezTo>
                  <a:pt x="168546" y="1177556"/>
                  <a:pt x="167413" y="1179370"/>
                  <a:pt x="167413" y="1179370"/>
                </a:cubicBezTo>
                <a:lnTo>
                  <a:pt x="168886" y="1180730"/>
                </a:lnTo>
                <a:lnTo>
                  <a:pt x="172060" y="1182770"/>
                </a:lnTo>
                <a:lnTo>
                  <a:pt x="175574" y="1182770"/>
                </a:lnTo>
                <a:close/>
                <a:moveTo>
                  <a:pt x="215812" y="1163161"/>
                </a:moveTo>
                <a:lnTo>
                  <a:pt x="216265" y="1163501"/>
                </a:lnTo>
                <a:lnTo>
                  <a:pt x="217172" y="1162821"/>
                </a:lnTo>
                <a:lnTo>
                  <a:pt x="218645" y="1161121"/>
                </a:lnTo>
                <a:lnTo>
                  <a:pt x="219325" y="1159988"/>
                </a:lnTo>
                <a:lnTo>
                  <a:pt x="218079" y="1157607"/>
                </a:lnTo>
                <a:lnTo>
                  <a:pt x="217739" y="1157267"/>
                </a:lnTo>
                <a:lnTo>
                  <a:pt x="216038" y="1156134"/>
                </a:lnTo>
                <a:lnTo>
                  <a:pt x="215018" y="1156134"/>
                </a:lnTo>
                <a:cubicBezTo>
                  <a:pt x="215018" y="1156134"/>
                  <a:pt x="214111" y="1156474"/>
                  <a:pt x="214111" y="1156474"/>
                </a:cubicBezTo>
                <a:lnTo>
                  <a:pt x="211051" y="1158968"/>
                </a:lnTo>
                <a:lnTo>
                  <a:pt x="210031" y="1160214"/>
                </a:lnTo>
                <a:lnTo>
                  <a:pt x="209804" y="1161121"/>
                </a:lnTo>
                <a:lnTo>
                  <a:pt x="209804" y="1162028"/>
                </a:lnTo>
                <a:cubicBezTo>
                  <a:pt x="209804" y="1162028"/>
                  <a:pt x="210258" y="1162935"/>
                  <a:pt x="210258" y="1162935"/>
                </a:cubicBezTo>
                <a:lnTo>
                  <a:pt x="210711" y="1163388"/>
                </a:lnTo>
                <a:lnTo>
                  <a:pt x="211165" y="1163388"/>
                </a:lnTo>
                <a:cubicBezTo>
                  <a:pt x="211165" y="1163388"/>
                  <a:pt x="211278" y="1163048"/>
                  <a:pt x="211278" y="1163048"/>
                </a:cubicBezTo>
                <a:lnTo>
                  <a:pt x="211051" y="1162028"/>
                </a:lnTo>
                <a:lnTo>
                  <a:pt x="211051" y="1161235"/>
                </a:lnTo>
                <a:cubicBezTo>
                  <a:pt x="211051" y="1161235"/>
                  <a:pt x="211505" y="1160668"/>
                  <a:pt x="211505" y="1160668"/>
                </a:cubicBezTo>
                <a:lnTo>
                  <a:pt x="212185" y="1160668"/>
                </a:lnTo>
                <a:cubicBezTo>
                  <a:pt x="212185" y="1160668"/>
                  <a:pt x="213205" y="1161348"/>
                  <a:pt x="213205" y="1161348"/>
                </a:cubicBezTo>
                <a:lnTo>
                  <a:pt x="214565" y="1163048"/>
                </a:lnTo>
                <a:lnTo>
                  <a:pt x="215812" y="1163275"/>
                </a:lnTo>
                <a:close/>
                <a:moveTo>
                  <a:pt x="208217" y="1140039"/>
                </a:moveTo>
                <a:lnTo>
                  <a:pt x="205610" y="1139699"/>
                </a:lnTo>
                <a:lnTo>
                  <a:pt x="205270" y="1140265"/>
                </a:lnTo>
                <a:lnTo>
                  <a:pt x="204590" y="1142532"/>
                </a:lnTo>
                <a:lnTo>
                  <a:pt x="204590" y="1143893"/>
                </a:lnTo>
                <a:cubicBezTo>
                  <a:pt x="204590" y="1143893"/>
                  <a:pt x="204590" y="1144573"/>
                  <a:pt x="204590" y="1144573"/>
                </a:cubicBezTo>
                <a:lnTo>
                  <a:pt x="205044" y="1144573"/>
                </a:lnTo>
                <a:cubicBezTo>
                  <a:pt x="205044" y="1144573"/>
                  <a:pt x="207537" y="1142532"/>
                  <a:pt x="207537" y="1142532"/>
                </a:cubicBezTo>
                <a:lnTo>
                  <a:pt x="208444" y="1141512"/>
                </a:lnTo>
                <a:lnTo>
                  <a:pt x="208671" y="1140832"/>
                </a:lnTo>
                <a:lnTo>
                  <a:pt x="208671" y="1140379"/>
                </a:lnTo>
                <a:cubicBezTo>
                  <a:pt x="208671" y="1140379"/>
                  <a:pt x="208217" y="1140265"/>
                  <a:pt x="208217" y="1140265"/>
                </a:cubicBezTo>
                <a:close/>
                <a:moveTo>
                  <a:pt x="201417" y="1214394"/>
                </a:moveTo>
                <a:lnTo>
                  <a:pt x="201190" y="1215414"/>
                </a:lnTo>
                <a:lnTo>
                  <a:pt x="201530" y="1218021"/>
                </a:lnTo>
                <a:lnTo>
                  <a:pt x="201983" y="1219041"/>
                </a:lnTo>
                <a:lnTo>
                  <a:pt x="202664" y="1219608"/>
                </a:lnTo>
                <a:lnTo>
                  <a:pt x="203004" y="1219608"/>
                </a:lnTo>
                <a:cubicBezTo>
                  <a:pt x="203004" y="1219608"/>
                  <a:pt x="203344" y="1215641"/>
                  <a:pt x="203344" y="1215641"/>
                </a:cubicBezTo>
                <a:lnTo>
                  <a:pt x="201530" y="1214054"/>
                </a:lnTo>
                <a:lnTo>
                  <a:pt x="201303" y="1214507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23" name="Freeform: Shape 322">
            <a:extLst>
              <a:ext uri="{FF2B5EF4-FFF2-40B4-BE49-F238E27FC236}">
                <a16:creationId xmlns:a16="http://schemas.microsoft.com/office/drawing/2014/main" id="{2F5D10AA-4654-CFA8-547E-79EF9AD76F7A}"/>
              </a:ext>
            </a:extLst>
          </p:cNvPr>
          <p:cNvSpPr/>
          <p:nvPr/>
        </p:nvSpPr>
        <p:spPr>
          <a:xfrm>
            <a:off x="1622189" y="3869818"/>
            <a:ext cx="601529" cy="662651"/>
          </a:xfrm>
          <a:custGeom>
            <a:avLst/>
            <a:gdLst>
              <a:gd name="connsiteX0" fmla="*/ 485350 w 802039"/>
              <a:gd name="connsiteY0" fmla="*/ 110173 h 883535"/>
              <a:gd name="connsiteX1" fmla="*/ 483876 w 802039"/>
              <a:gd name="connsiteY1" fmla="*/ 112326 h 883535"/>
              <a:gd name="connsiteX2" fmla="*/ 483876 w 802039"/>
              <a:gd name="connsiteY2" fmla="*/ 114367 h 883535"/>
              <a:gd name="connsiteX3" fmla="*/ 485123 w 802039"/>
              <a:gd name="connsiteY3" fmla="*/ 114707 h 883535"/>
              <a:gd name="connsiteX4" fmla="*/ 488637 w 802039"/>
              <a:gd name="connsiteY4" fmla="*/ 114707 h 883535"/>
              <a:gd name="connsiteX5" fmla="*/ 490903 w 802039"/>
              <a:gd name="connsiteY5" fmla="*/ 115953 h 883535"/>
              <a:gd name="connsiteX6" fmla="*/ 492604 w 802039"/>
              <a:gd name="connsiteY6" fmla="*/ 115953 h 883535"/>
              <a:gd name="connsiteX7" fmla="*/ 494191 w 802039"/>
              <a:gd name="connsiteY7" fmla="*/ 115160 h 883535"/>
              <a:gd name="connsiteX8" fmla="*/ 497138 w 802039"/>
              <a:gd name="connsiteY8" fmla="*/ 110626 h 883535"/>
              <a:gd name="connsiteX9" fmla="*/ 496344 w 802039"/>
              <a:gd name="connsiteY9" fmla="*/ 109493 h 883535"/>
              <a:gd name="connsiteX10" fmla="*/ 493511 w 802039"/>
              <a:gd name="connsiteY10" fmla="*/ 108699 h 883535"/>
              <a:gd name="connsiteX11" fmla="*/ 488410 w 802039"/>
              <a:gd name="connsiteY11" fmla="*/ 110399 h 883535"/>
              <a:gd name="connsiteX12" fmla="*/ 485463 w 802039"/>
              <a:gd name="connsiteY12" fmla="*/ 110399 h 883535"/>
              <a:gd name="connsiteX13" fmla="*/ 487843 w 802039"/>
              <a:gd name="connsiteY13" fmla="*/ 106659 h 883535"/>
              <a:gd name="connsiteX14" fmla="*/ 490110 w 802039"/>
              <a:gd name="connsiteY14" fmla="*/ 103825 h 883535"/>
              <a:gd name="connsiteX15" fmla="*/ 490110 w 802039"/>
              <a:gd name="connsiteY15" fmla="*/ 102238 h 883535"/>
              <a:gd name="connsiteX16" fmla="*/ 489770 w 802039"/>
              <a:gd name="connsiteY16" fmla="*/ 101332 h 883535"/>
              <a:gd name="connsiteX17" fmla="*/ 488977 w 802039"/>
              <a:gd name="connsiteY17" fmla="*/ 101672 h 883535"/>
              <a:gd name="connsiteX18" fmla="*/ 488637 w 802039"/>
              <a:gd name="connsiteY18" fmla="*/ 102125 h 883535"/>
              <a:gd name="connsiteX19" fmla="*/ 485803 w 802039"/>
              <a:gd name="connsiteY19" fmla="*/ 102578 h 883535"/>
              <a:gd name="connsiteX20" fmla="*/ 485123 w 802039"/>
              <a:gd name="connsiteY20" fmla="*/ 104052 h 883535"/>
              <a:gd name="connsiteX21" fmla="*/ 485123 w 802039"/>
              <a:gd name="connsiteY21" fmla="*/ 106772 h 883535"/>
              <a:gd name="connsiteX22" fmla="*/ 485576 w 802039"/>
              <a:gd name="connsiteY22" fmla="*/ 107452 h 883535"/>
              <a:gd name="connsiteX23" fmla="*/ 487843 w 802039"/>
              <a:gd name="connsiteY23" fmla="*/ 106659 h 883535"/>
              <a:gd name="connsiteX24" fmla="*/ 482856 w 802039"/>
              <a:gd name="connsiteY24" fmla="*/ 73788 h 883535"/>
              <a:gd name="connsiteX25" fmla="*/ 484896 w 802039"/>
              <a:gd name="connsiteY25" fmla="*/ 72768 h 883535"/>
              <a:gd name="connsiteX26" fmla="*/ 484896 w 802039"/>
              <a:gd name="connsiteY26" fmla="*/ 71862 h 883535"/>
              <a:gd name="connsiteX27" fmla="*/ 483989 w 802039"/>
              <a:gd name="connsiteY27" fmla="*/ 68348 h 883535"/>
              <a:gd name="connsiteX28" fmla="*/ 483536 w 802039"/>
              <a:gd name="connsiteY28" fmla="*/ 68121 h 883535"/>
              <a:gd name="connsiteX29" fmla="*/ 482402 w 802039"/>
              <a:gd name="connsiteY29" fmla="*/ 68121 h 883535"/>
              <a:gd name="connsiteX30" fmla="*/ 480929 w 802039"/>
              <a:gd name="connsiteY30" fmla="*/ 68688 h 883535"/>
              <a:gd name="connsiteX31" fmla="*/ 480589 w 802039"/>
              <a:gd name="connsiteY31" fmla="*/ 70842 h 883535"/>
              <a:gd name="connsiteX32" fmla="*/ 481722 w 802039"/>
              <a:gd name="connsiteY32" fmla="*/ 73448 h 883535"/>
              <a:gd name="connsiteX33" fmla="*/ 482856 w 802039"/>
              <a:gd name="connsiteY33" fmla="*/ 73788 h 883535"/>
              <a:gd name="connsiteX34" fmla="*/ 482289 w 802039"/>
              <a:gd name="connsiteY34" fmla="*/ 112100 h 883535"/>
              <a:gd name="connsiteX35" fmla="*/ 484216 w 802039"/>
              <a:gd name="connsiteY35" fmla="*/ 109493 h 883535"/>
              <a:gd name="connsiteX36" fmla="*/ 483989 w 802039"/>
              <a:gd name="connsiteY36" fmla="*/ 106772 h 883535"/>
              <a:gd name="connsiteX37" fmla="*/ 483763 w 802039"/>
              <a:gd name="connsiteY37" fmla="*/ 102352 h 883535"/>
              <a:gd name="connsiteX38" fmla="*/ 483309 w 802039"/>
              <a:gd name="connsiteY38" fmla="*/ 102125 h 883535"/>
              <a:gd name="connsiteX39" fmla="*/ 482856 w 802039"/>
              <a:gd name="connsiteY39" fmla="*/ 102352 h 883535"/>
              <a:gd name="connsiteX40" fmla="*/ 482289 w 802039"/>
              <a:gd name="connsiteY40" fmla="*/ 102805 h 883535"/>
              <a:gd name="connsiteX41" fmla="*/ 482289 w 802039"/>
              <a:gd name="connsiteY41" fmla="*/ 105752 h 883535"/>
              <a:gd name="connsiteX42" fmla="*/ 481722 w 802039"/>
              <a:gd name="connsiteY42" fmla="*/ 107906 h 883535"/>
              <a:gd name="connsiteX43" fmla="*/ 480249 w 802039"/>
              <a:gd name="connsiteY43" fmla="*/ 109606 h 883535"/>
              <a:gd name="connsiteX44" fmla="*/ 478549 w 802039"/>
              <a:gd name="connsiteY44" fmla="*/ 110513 h 883535"/>
              <a:gd name="connsiteX45" fmla="*/ 478322 w 802039"/>
              <a:gd name="connsiteY45" fmla="*/ 113800 h 883535"/>
              <a:gd name="connsiteX46" fmla="*/ 481949 w 802039"/>
              <a:gd name="connsiteY46" fmla="*/ 115160 h 883535"/>
              <a:gd name="connsiteX47" fmla="*/ 482289 w 802039"/>
              <a:gd name="connsiteY47" fmla="*/ 111986 h 883535"/>
              <a:gd name="connsiteX48" fmla="*/ 522414 w 802039"/>
              <a:gd name="connsiteY48" fmla="*/ 730971 h 883535"/>
              <a:gd name="connsiteX49" fmla="*/ 521620 w 802039"/>
              <a:gd name="connsiteY49" fmla="*/ 732331 h 883535"/>
              <a:gd name="connsiteX50" fmla="*/ 520827 w 802039"/>
              <a:gd name="connsiteY50" fmla="*/ 734258 h 883535"/>
              <a:gd name="connsiteX51" fmla="*/ 520600 w 802039"/>
              <a:gd name="connsiteY51" fmla="*/ 739926 h 883535"/>
              <a:gd name="connsiteX52" fmla="*/ 521960 w 802039"/>
              <a:gd name="connsiteY52" fmla="*/ 738905 h 883535"/>
              <a:gd name="connsiteX53" fmla="*/ 521734 w 802039"/>
              <a:gd name="connsiteY53" fmla="*/ 737432 h 883535"/>
              <a:gd name="connsiteX54" fmla="*/ 523547 w 802039"/>
              <a:gd name="connsiteY54" fmla="*/ 734145 h 883535"/>
              <a:gd name="connsiteX55" fmla="*/ 524227 w 802039"/>
              <a:gd name="connsiteY55" fmla="*/ 731425 h 883535"/>
              <a:gd name="connsiteX56" fmla="*/ 523434 w 802039"/>
              <a:gd name="connsiteY56" fmla="*/ 730178 h 883535"/>
              <a:gd name="connsiteX57" fmla="*/ 522414 w 802039"/>
              <a:gd name="connsiteY57" fmla="*/ 731085 h 883535"/>
              <a:gd name="connsiteX58" fmla="*/ 500538 w 802039"/>
              <a:gd name="connsiteY58" fmla="*/ 120261 h 883535"/>
              <a:gd name="connsiteX59" fmla="*/ 498611 w 802039"/>
              <a:gd name="connsiteY59" fmla="*/ 120261 h 883535"/>
              <a:gd name="connsiteX60" fmla="*/ 485916 w 802039"/>
              <a:gd name="connsiteY60" fmla="*/ 117654 h 883535"/>
              <a:gd name="connsiteX61" fmla="*/ 481496 w 802039"/>
              <a:gd name="connsiteY61" fmla="*/ 118560 h 883535"/>
              <a:gd name="connsiteX62" fmla="*/ 477755 w 802039"/>
              <a:gd name="connsiteY62" fmla="*/ 121054 h 883535"/>
              <a:gd name="connsiteX63" fmla="*/ 476735 w 802039"/>
              <a:gd name="connsiteY63" fmla="*/ 123094 h 883535"/>
              <a:gd name="connsiteX64" fmla="*/ 476282 w 802039"/>
              <a:gd name="connsiteY64" fmla="*/ 125361 h 883535"/>
              <a:gd name="connsiteX65" fmla="*/ 476509 w 802039"/>
              <a:gd name="connsiteY65" fmla="*/ 126608 h 883535"/>
              <a:gd name="connsiteX66" fmla="*/ 476168 w 802039"/>
              <a:gd name="connsiteY66" fmla="*/ 127855 h 883535"/>
              <a:gd name="connsiteX67" fmla="*/ 475148 w 802039"/>
              <a:gd name="connsiteY67" fmla="*/ 129215 h 883535"/>
              <a:gd name="connsiteX68" fmla="*/ 474922 w 802039"/>
              <a:gd name="connsiteY68" fmla="*/ 130235 h 883535"/>
              <a:gd name="connsiteX69" fmla="*/ 474582 w 802039"/>
              <a:gd name="connsiteY69" fmla="*/ 134996 h 883535"/>
              <a:gd name="connsiteX70" fmla="*/ 474808 w 802039"/>
              <a:gd name="connsiteY70" fmla="*/ 137263 h 883535"/>
              <a:gd name="connsiteX71" fmla="*/ 476282 w 802039"/>
              <a:gd name="connsiteY71" fmla="*/ 138736 h 883535"/>
              <a:gd name="connsiteX72" fmla="*/ 478662 w 802039"/>
              <a:gd name="connsiteY72" fmla="*/ 138736 h 883535"/>
              <a:gd name="connsiteX73" fmla="*/ 479002 w 802039"/>
              <a:gd name="connsiteY73" fmla="*/ 139303 h 883535"/>
              <a:gd name="connsiteX74" fmla="*/ 479002 w 802039"/>
              <a:gd name="connsiteY74" fmla="*/ 140096 h 883535"/>
              <a:gd name="connsiteX75" fmla="*/ 478662 w 802039"/>
              <a:gd name="connsiteY75" fmla="*/ 140323 h 883535"/>
              <a:gd name="connsiteX76" fmla="*/ 477189 w 802039"/>
              <a:gd name="connsiteY76" fmla="*/ 139983 h 883535"/>
              <a:gd name="connsiteX77" fmla="*/ 475942 w 802039"/>
              <a:gd name="connsiteY77" fmla="*/ 139983 h 883535"/>
              <a:gd name="connsiteX78" fmla="*/ 475375 w 802039"/>
              <a:gd name="connsiteY78" fmla="*/ 142363 h 883535"/>
              <a:gd name="connsiteX79" fmla="*/ 476055 w 802039"/>
              <a:gd name="connsiteY79" fmla="*/ 145197 h 883535"/>
              <a:gd name="connsiteX80" fmla="*/ 477075 w 802039"/>
              <a:gd name="connsiteY80" fmla="*/ 148370 h 883535"/>
              <a:gd name="connsiteX81" fmla="*/ 478209 w 802039"/>
              <a:gd name="connsiteY81" fmla="*/ 150977 h 883535"/>
              <a:gd name="connsiteX82" fmla="*/ 478549 w 802039"/>
              <a:gd name="connsiteY82" fmla="*/ 152338 h 883535"/>
              <a:gd name="connsiteX83" fmla="*/ 480476 w 802039"/>
              <a:gd name="connsiteY83" fmla="*/ 154265 h 883535"/>
              <a:gd name="connsiteX84" fmla="*/ 481836 w 802039"/>
              <a:gd name="connsiteY84" fmla="*/ 154491 h 883535"/>
              <a:gd name="connsiteX85" fmla="*/ 483989 w 802039"/>
              <a:gd name="connsiteY85" fmla="*/ 153471 h 883535"/>
              <a:gd name="connsiteX86" fmla="*/ 488637 w 802039"/>
              <a:gd name="connsiteY86" fmla="*/ 153244 h 883535"/>
              <a:gd name="connsiteX87" fmla="*/ 489543 w 802039"/>
              <a:gd name="connsiteY87" fmla="*/ 152224 h 883535"/>
              <a:gd name="connsiteX88" fmla="*/ 490677 w 802039"/>
              <a:gd name="connsiteY88" fmla="*/ 152224 h 883535"/>
              <a:gd name="connsiteX89" fmla="*/ 492717 w 802039"/>
              <a:gd name="connsiteY89" fmla="*/ 153471 h 883535"/>
              <a:gd name="connsiteX90" fmla="*/ 494871 w 802039"/>
              <a:gd name="connsiteY90" fmla="*/ 154038 h 883535"/>
              <a:gd name="connsiteX91" fmla="*/ 496004 w 802039"/>
              <a:gd name="connsiteY91" fmla="*/ 153244 h 883535"/>
              <a:gd name="connsiteX92" fmla="*/ 498044 w 802039"/>
              <a:gd name="connsiteY92" fmla="*/ 152904 h 883535"/>
              <a:gd name="connsiteX93" fmla="*/ 499291 w 802039"/>
              <a:gd name="connsiteY93" fmla="*/ 152338 h 883535"/>
              <a:gd name="connsiteX94" fmla="*/ 500538 w 802039"/>
              <a:gd name="connsiteY94" fmla="*/ 150524 h 883535"/>
              <a:gd name="connsiteX95" fmla="*/ 500878 w 802039"/>
              <a:gd name="connsiteY95" fmla="*/ 147917 h 883535"/>
              <a:gd name="connsiteX96" fmla="*/ 502918 w 802039"/>
              <a:gd name="connsiteY96" fmla="*/ 148824 h 883535"/>
              <a:gd name="connsiteX97" fmla="*/ 504165 w 802039"/>
              <a:gd name="connsiteY97" fmla="*/ 149731 h 883535"/>
              <a:gd name="connsiteX98" fmla="*/ 506432 w 802039"/>
              <a:gd name="connsiteY98" fmla="*/ 149731 h 883535"/>
              <a:gd name="connsiteX99" fmla="*/ 506999 w 802039"/>
              <a:gd name="connsiteY99" fmla="*/ 148937 h 883535"/>
              <a:gd name="connsiteX100" fmla="*/ 507452 w 802039"/>
              <a:gd name="connsiteY100" fmla="*/ 147350 h 883535"/>
              <a:gd name="connsiteX101" fmla="*/ 507679 w 802039"/>
              <a:gd name="connsiteY101" fmla="*/ 145764 h 883535"/>
              <a:gd name="connsiteX102" fmla="*/ 509492 w 802039"/>
              <a:gd name="connsiteY102" fmla="*/ 147804 h 883535"/>
              <a:gd name="connsiteX103" fmla="*/ 510513 w 802039"/>
              <a:gd name="connsiteY103" fmla="*/ 148030 h 883535"/>
              <a:gd name="connsiteX104" fmla="*/ 511533 w 802039"/>
              <a:gd name="connsiteY104" fmla="*/ 147804 h 883535"/>
              <a:gd name="connsiteX105" fmla="*/ 512666 w 802039"/>
              <a:gd name="connsiteY105" fmla="*/ 147350 h 883535"/>
              <a:gd name="connsiteX106" fmla="*/ 514593 w 802039"/>
              <a:gd name="connsiteY106" fmla="*/ 145310 h 883535"/>
              <a:gd name="connsiteX107" fmla="*/ 515160 w 802039"/>
              <a:gd name="connsiteY107" fmla="*/ 143950 h 883535"/>
              <a:gd name="connsiteX108" fmla="*/ 514593 w 802039"/>
              <a:gd name="connsiteY108" fmla="*/ 142816 h 883535"/>
              <a:gd name="connsiteX109" fmla="*/ 514366 w 802039"/>
              <a:gd name="connsiteY109" fmla="*/ 141683 h 883535"/>
              <a:gd name="connsiteX110" fmla="*/ 515386 w 802039"/>
              <a:gd name="connsiteY110" fmla="*/ 140550 h 883535"/>
              <a:gd name="connsiteX111" fmla="*/ 516633 w 802039"/>
              <a:gd name="connsiteY111" fmla="*/ 139643 h 883535"/>
              <a:gd name="connsiteX112" fmla="*/ 517086 w 802039"/>
              <a:gd name="connsiteY112" fmla="*/ 139076 h 883535"/>
              <a:gd name="connsiteX113" fmla="*/ 518787 w 802039"/>
              <a:gd name="connsiteY113" fmla="*/ 136469 h 883535"/>
              <a:gd name="connsiteX114" fmla="*/ 519920 w 802039"/>
              <a:gd name="connsiteY114" fmla="*/ 134429 h 883535"/>
              <a:gd name="connsiteX115" fmla="*/ 520374 w 802039"/>
              <a:gd name="connsiteY115" fmla="*/ 133409 h 883535"/>
              <a:gd name="connsiteX116" fmla="*/ 520600 w 802039"/>
              <a:gd name="connsiteY116" fmla="*/ 132389 h 883535"/>
              <a:gd name="connsiteX117" fmla="*/ 520034 w 802039"/>
              <a:gd name="connsiteY117" fmla="*/ 129895 h 883535"/>
              <a:gd name="connsiteX118" fmla="*/ 520940 w 802039"/>
              <a:gd name="connsiteY118" fmla="*/ 129895 h 883535"/>
              <a:gd name="connsiteX119" fmla="*/ 521507 w 802039"/>
              <a:gd name="connsiteY119" fmla="*/ 129442 h 883535"/>
              <a:gd name="connsiteX120" fmla="*/ 522187 w 802039"/>
              <a:gd name="connsiteY120" fmla="*/ 126608 h 883535"/>
              <a:gd name="connsiteX121" fmla="*/ 522867 w 802039"/>
              <a:gd name="connsiteY121" fmla="*/ 124568 h 883535"/>
              <a:gd name="connsiteX122" fmla="*/ 523887 w 802039"/>
              <a:gd name="connsiteY122" fmla="*/ 122641 h 883535"/>
              <a:gd name="connsiteX123" fmla="*/ 523661 w 802039"/>
              <a:gd name="connsiteY123" fmla="*/ 121394 h 883535"/>
              <a:gd name="connsiteX124" fmla="*/ 522641 w 802039"/>
              <a:gd name="connsiteY124" fmla="*/ 120827 h 883535"/>
              <a:gd name="connsiteX125" fmla="*/ 521167 w 802039"/>
              <a:gd name="connsiteY125" fmla="*/ 120261 h 883535"/>
              <a:gd name="connsiteX126" fmla="*/ 519694 w 802039"/>
              <a:gd name="connsiteY126" fmla="*/ 119920 h 883535"/>
              <a:gd name="connsiteX127" fmla="*/ 515613 w 802039"/>
              <a:gd name="connsiteY127" fmla="*/ 119580 h 883535"/>
              <a:gd name="connsiteX128" fmla="*/ 508812 w 802039"/>
              <a:gd name="connsiteY128" fmla="*/ 118447 h 883535"/>
              <a:gd name="connsiteX129" fmla="*/ 506772 w 802039"/>
              <a:gd name="connsiteY129" fmla="*/ 118447 h 883535"/>
              <a:gd name="connsiteX130" fmla="*/ 504732 w 802039"/>
              <a:gd name="connsiteY130" fmla="*/ 118447 h 883535"/>
              <a:gd name="connsiteX131" fmla="*/ 502918 w 802039"/>
              <a:gd name="connsiteY131" fmla="*/ 119467 h 883535"/>
              <a:gd name="connsiteX132" fmla="*/ 500198 w 802039"/>
              <a:gd name="connsiteY132" fmla="*/ 119920 h 883535"/>
              <a:gd name="connsiteX133" fmla="*/ 594389 w 802039"/>
              <a:gd name="connsiteY133" fmla="*/ 145083 h 883535"/>
              <a:gd name="connsiteX134" fmla="*/ 595749 w 802039"/>
              <a:gd name="connsiteY134" fmla="*/ 144063 h 883535"/>
              <a:gd name="connsiteX135" fmla="*/ 595749 w 802039"/>
              <a:gd name="connsiteY135" fmla="*/ 143156 h 883535"/>
              <a:gd name="connsiteX136" fmla="*/ 593822 w 802039"/>
              <a:gd name="connsiteY136" fmla="*/ 142930 h 883535"/>
              <a:gd name="connsiteX137" fmla="*/ 593482 w 802039"/>
              <a:gd name="connsiteY137" fmla="*/ 144630 h 883535"/>
              <a:gd name="connsiteX138" fmla="*/ 593142 w 802039"/>
              <a:gd name="connsiteY138" fmla="*/ 144630 h 883535"/>
              <a:gd name="connsiteX139" fmla="*/ 592915 w 802039"/>
              <a:gd name="connsiteY139" fmla="*/ 145197 h 883535"/>
              <a:gd name="connsiteX140" fmla="*/ 594049 w 802039"/>
              <a:gd name="connsiteY140" fmla="*/ 145650 h 883535"/>
              <a:gd name="connsiteX141" fmla="*/ 594502 w 802039"/>
              <a:gd name="connsiteY141" fmla="*/ 145083 h 883535"/>
              <a:gd name="connsiteX142" fmla="*/ 470161 w 802039"/>
              <a:gd name="connsiteY142" fmla="*/ 120941 h 883535"/>
              <a:gd name="connsiteX143" fmla="*/ 472088 w 802039"/>
              <a:gd name="connsiteY143" fmla="*/ 122301 h 883535"/>
              <a:gd name="connsiteX144" fmla="*/ 477642 w 802039"/>
              <a:gd name="connsiteY144" fmla="*/ 117994 h 883535"/>
              <a:gd name="connsiteX145" fmla="*/ 477642 w 802039"/>
              <a:gd name="connsiteY145" fmla="*/ 117427 h 883535"/>
              <a:gd name="connsiteX146" fmla="*/ 477302 w 802039"/>
              <a:gd name="connsiteY146" fmla="*/ 116407 h 883535"/>
              <a:gd name="connsiteX147" fmla="*/ 475262 w 802039"/>
              <a:gd name="connsiteY147" fmla="*/ 116067 h 883535"/>
              <a:gd name="connsiteX148" fmla="*/ 473675 w 802039"/>
              <a:gd name="connsiteY148" fmla="*/ 116293 h 883535"/>
              <a:gd name="connsiteX149" fmla="*/ 470501 w 802039"/>
              <a:gd name="connsiteY149" fmla="*/ 117540 h 883535"/>
              <a:gd name="connsiteX150" fmla="*/ 469821 w 802039"/>
              <a:gd name="connsiteY150" fmla="*/ 119014 h 883535"/>
              <a:gd name="connsiteX151" fmla="*/ 469821 w 802039"/>
              <a:gd name="connsiteY151" fmla="*/ 119354 h 883535"/>
              <a:gd name="connsiteX152" fmla="*/ 469594 w 802039"/>
              <a:gd name="connsiteY152" fmla="*/ 120147 h 883535"/>
              <a:gd name="connsiteX153" fmla="*/ 469934 w 802039"/>
              <a:gd name="connsiteY153" fmla="*/ 120941 h 883535"/>
              <a:gd name="connsiteX154" fmla="*/ 495097 w 802039"/>
              <a:gd name="connsiteY154" fmla="*/ 116293 h 883535"/>
              <a:gd name="connsiteX155" fmla="*/ 494531 w 802039"/>
              <a:gd name="connsiteY155" fmla="*/ 117200 h 883535"/>
              <a:gd name="connsiteX156" fmla="*/ 497024 w 802039"/>
              <a:gd name="connsiteY156" fmla="*/ 118334 h 883535"/>
              <a:gd name="connsiteX157" fmla="*/ 502465 w 802039"/>
              <a:gd name="connsiteY157" fmla="*/ 117654 h 883535"/>
              <a:gd name="connsiteX158" fmla="*/ 503712 w 802039"/>
              <a:gd name="connsiteY158" fmla="*/ 116407 h 883535"/>
              <a:gd name="connsiteX159" fmla="*/ 503938 w 802039"/>
              <a:gd name="connsiteY159" fmla="*/ 115160 h 883535"/>
              <a:gd name="connsiteX160" fmla="*/ 503372 w 802039"/>
              <a:gd name="connsiteY160" fmla="*/ 113913 h 883535"/>
              <a:gd name="connsiteX161" fmla="*/ 501218 w 802039"/>
              <a:gd name="connsiteY161" fmla="*/ 113346 h 883535"/>
              <a:gd name="connsiteX162" fmla="*/ 499178 w 802039"/>
              <a:gd name="connsiteY162" fmla="*/ 113800 h 883535"/>
              <a:gd name="connsiteX163" fmla="*/ 496911 w 802039"/>
              <a:gd name="connsiteY163" fmla="*/ 114820 h 883535"/>
              <a:gd name="connsiteX164" fmla="*/ 495097 w 802039"/>
              <a:gd name="connsiteY164" fmla="*/ 116293 h 883535"/>
              <a:gd name="connsiteX165" fmla="*/ 459393 w 802039"/>
              <a:gd name="connsiteY165" fmla="*/ 129328 h 883535"/>
              <a:gd name="connsiteX166" fmla="*/ 456673 w 802039"/>
              <a:gd name="connsiteY166" fmla="*/ 133862 h 883535"/>
              <a:gd name="connsiteX167" fmla="*/ 456673 w 802039"/>
              <a:gd name="connsiteY167" fmla="*/ 138963 h 883535"/>
              <a:gd name="connsiteX168" fmla="*/ 454179 w 802039"/>
              <a:gd name="connsiteY168" fmla="*/ 141456 h 883535"/>
              <a:gd name="connsiteX169" fmla="*/ 451346 w 802039"/>
              <a:gd name="connsiteY169" fmla="*/ 146897 h 883535"/>
              <a:gd name="connsiteX170" fmla="*/ 453499 w 802039"/>
              <a:gd name="connsiteY170" fmla="*/ 146444 h 883535"/>
              <a:gd name="connsiteX171" fmla="*/ 457466 w 802039"/>
              <a:gd name="connsiteY171" fmla="*/ 144403 h 883535"/>
              <a:gd name="connsiteX172" fmla="*/ 460980 w 802039"/>
              <a:gd name="connsiteY172" fmla="*/ 141570 h 883535"/>
              <a:gd name="connsiteX173" fmla="*/ 464154 w 802039"/>
              <a:gd name="connsiteY173" fmla="*/ 137489 h 883535"/>
              <a:gd name="connsiteX174" fmla="*/ 464834 w 802039"/>
              <a:gd name="connsiteY174" fmla="*/ 137489 h 883535"/>
              <a:gd name="connsiteX175" fmla="*/ 467214 w 802039"/>
              <a:gd name="connsiteY175" fmla="*/ 129668 h 883535"/>
              <a:gd name="connsiteX176" fmla="*/ 465287 w 802039"/>
              <a:gd name="connsiteY176" fmla="*/ 126948 h 883535"/>
              <a:gd name="connsiteX177" fmla="*/ 461774 w 802039"/>
              <a:gd name="connsiteY177" fmla="*/ 127515 h 883535"/>
              <a:gd name="connsiteX178" fmla="*/ 459280 w 802039"/>
              <a:gd name="connsiteY178" fmla="*/ 129328 h 883535"/>
              <a:gd name="connsiteX179" fmla="*/ 716010 w 802039"/>
              <a:gd name="connsiteY179" fmla="*/ 410427 h 883535"/>
              <a:gd name="connsiteX180" fmla="*/ 715670 w 802039"/>
              <a:gd name="connsiteY180" fmla="*/ 411107 h 883535"/>
              <a:gd name="connsiteX181" fmla="*/ 716236 w 802039"/>
              <a:gd name="connsiteY181" fmla="*/ 412014 h 883535"/>
              <a:gd name="connsiteX182" fmla="*/ 716576 w 802039"/>
              <a:gd name="connsiteY182" fmla="*/ 412921 h 883535"/>
              <a:gd name="connsiteX183" fmla="*/ 717370 w 802039"/>
              <a:gd name="connsiteY183" fmla="*/ 413148 h 883535"/>
              <a:gd name="connsiteX184" fmla="*/ 718050 w 802039"/>
              <a:gd name="connsiteY184" fmla="*/ 411788 h 883535"/>
              <a:gd name="connsiteX185" fmla="*/ 718050 w 802039"/>
              <a:gd name="connsiteY185" fmla="*/ 410201 h 883535"/>
              <a:gd name="connsiteX186" fmla="*/ 716463 w 802039"/>
              <a:gd name="connsiteY186" fmla="*/ 410201 h 883535"/>
              <a:gd name="connsiteX187" fmla="*/ 715896 w 802039"/>
              <a:gd name="connsiteY187" fmla="*/ 410541 h 883535"/>
              <a:gd name="connsiteX188" fmla="*/ 801813 w 802039"/>
              <a:gd name="connsiteY188" fmla="*/ 277245 h 883535"/>
              <a:gd name="connsiteX189" fmla="*/ 802039 w 802039"/>
              <a:gd name="connsiteY189" fmla="*/ 274865 h 883535"/>
              <a:gd name="connsiteX190" fmla="*/ 801473 w 802039"/>
              <a:gd name="connsiteY190" fmla="*/ 269084 h 883535"/>
              <a:gd name="connsiteX191" fmla="*/ 800566 w 802039"/>
              <a:gd name="connsiteY191" fmla="*/ 268631 h 883535"/>
              <a:gd name="connsiteX192" fmla="*/ 800566 w 802039"/>
              <a:gd name="connsiteY192" fmla="*/ 266591 h 883535"/>
              <a:gd name="connsiteX193" fmla="*/ 799433 w 802039"/>
              <a:gd name="connsiteY193" fmla="*/ 263871 h 883535"/>
              <a:gd name="connsiteX194" fmla="*/ 798186 w 802039"/>
              <a:gd name="connsiteY194" fmla="*/ 255256 h 883535"/>
              <a:gd name="connsiteX195" fmla="*/ 796032 w 802039"/>
              <a:gd name="connsiteY195" fmla="*/ 250722 h 883535"/>
              <a:gd name="connsiteX196" fmla="*/ 795125 w 802039"/>
              <a:gd name="connsiteY196" fmla="*/ 244828 h 883535"/>
              <a:gd name="connsiteX197" fmla="*/ 793198 w 802039"/>
              <a:gd name="connsiteY197" fmla="*/ 237121 h 883535"/>
              <a:gd name="connsiteX198" fmla="*/ 790025 w 802039"/>
              <a:gd name="connsiteY198" fmla="*/ 230207 h 883535"/>
              <a:gd name="connsiteX199" fmla="*/ 788211 w 802039"/>
              <a:gd name="connsiteY199" fmla="*/ 228393 h 883535"/>
              <a:gd name="connsiteX200" fmla="*/ 786851 w 802039"/>
              <a:gd name="connsiteY200" fmla="*/ 227600 h 883535"/>
              <a:gd name="connsiteX201" fmla="*/ 778010 w 802039"/>
              <a:gd name="connsiteY201" fmla="*/ 225899 h 883535"/>
              <a:gd name="connsiteX202" fmla="*/ 774270 w 802039"/>
              <a:gd name="connsiteY202" fmla="*/ 226806 h 883535"/>
              <a:gd name="connsiteX203" fmla="*/ 769622 w 802039"/>
              <a:gd name="connsiteY203" fmla="*/ 226579 h 883535"/>
              <a:gd name="connsiteX204" fmla="*/ 765429 w 802039"/>
              <a:gd name="connsiteY204" fmla="*/ 226919 h 883535"/>
              <a:gd name="connsiteX205" fmla="*/ 762255 w 802039"/>
              <a:gd name="connsiteY205" fmla="*/ 225899 h 883535"/>
              <a:gd name="connsiteX206" fmla="*/ 759875 w 802039"/>
              <a:gd name="connsiteY206" fmla="*/ 224086 h 883535"/>
              <a:gd name="connsiteX207" fmla="*/ 757948 w 802039"/>
              <a:gd name="connsiteY207" fmla="*/ 223406 h 883535"/>
              <a:gd name="connsiteX208" fmla="*/ 753414 w 802039"/>
              <a:gd name="connsiteY208" fmla="*/ 222839 h 883535"/>
              <a:gd name="connsiteX209" fmla="*/ 750807 w 802039"/>
              <a:gd name="connsiteY209" fmla="*/ 218419 h 883535"/>
              <a:gd name="connsiteX210" fmla="*/ 744119 w 802039"/>
              <a:gd name="connsiteY210" fmla="*/ 215812 h 883535"/>
              <a:gd name="connsiteX211" fmla="*/ 740606 w 802039"/>
              <a:gd name="connsiteY211" fmla="*/ 211731 h 883535"/>
              <a:gd name="connsiteX212" fmla="*/ 735392 w 802039"/>
              <a:gd name="connsiteY212" fmla="*/ 207651 h 883535"/>
              <a:gd name="connsiteX213" fmla="*/ 730858 w 802039"/>
              <a:gd name="connsiteY213" fmla="*/ 201757 h 883535"/>
              <a:gd name="connsiteX214" fmla="*/ 729044 w 802039"/>
              <a:gd name="connsiteY214" fmla="*/ 200170 h 883535"/>
              <a:gd name="connsiteX215" fmla="*/ 726664 w 802039"/>
              <a:gd name="connsiteY215" fmla="*/ 196656 h 883535"/>
              <a:gd name="connsiteX216" fmla="*/ 722357 w 802039"/>
              <a:gd name="connsiteY216" fmla="*/ 195296 h 883535"/>
              <a:gd name="connsiteX217" fmla="*/ 718050 w 802039"/>
              <a:gd name="connsiteY217" fmla="*/ 192009 h 883535"/>
              <a:gd name="connsiteX218" fmla="*/ 715670 w 802039"/>
              <a:gd name="connsiteY218" fmla="*/ 189515 h 883535"/>
              <a:gd name="connsiteX219" fmla="*/ 708755 w 802039"/>
              <a:gd name="connsiteY219" fmla="*/ 185321 h 883535"/>
              <a:gd name="connsiteX220" fmla="*/ 705468 w 802039"/>
              <a:gd name="connsiteY220" fmla="*/ 183735 h 883535"/>
              <a:gd name="connsiteX221" fmla="*/ 703428 w 802039"/>
              <a:gd name="connsiteY221" fmla="*/ 182261 h 883535"/>
              <a:gd name="connsiteX222" fmla="*/ 700141 w 802039"/>
              <a:gd name="connsiteY222" fmla="*/ 180674 h 883535"/>
              <a:gd name="connsiteX223" fmla="*/ 696174 w 802039"/>
              <a:gd name="connsiteY223" fmla="*/ 177954 h 883535"/>
              <a:gd name="connsiteX224" fmla="*/ 690620 w 802039"/>
              <a:gd name="connsiteY224" fmla="*/ 176934 h 883535"/>
              <a:gd name="connsiteX225" fmla="*/ 685746 w 802039"/>
              <a:gd name="connsiteY225" fmla="*/ 176594 h 883535"/>
              <a:gd name="connsiteX226" fmla="*/ 677585 w 802039"/>
              <a:gd name="connsiteY226" fmla="*/ 178180 h 883535"/>
              <a:gd name="connsiteX227" fmla="*/ 671011 w 802039"/>
              <a:gd name="connsiteY227" fmla="*/ 178521 h 883535"/>
              <a:gd name="connsiteX228" fmla="*/ 668517 w 802039"/>
              <a:gd name="connsiteY228" fmla="*/ 179654 h 883535"/>
              <a:gd name="connsiteX229" fmla="*/ 665230 w 802039"/>
              <a:gd name="connsiteY229" fmla="*/ 179201 h 883535"/>
              <a:gd name="connsiteX230" fmla="*/ 661943 w 802039"/>
              <a:gd name="connsiteY230" fmla="*/ 178407 h 883535"/>
              <a:gd name="connsiteX231" fmla="*/ 660243 w 802039"/>
              <a:gd name="connsiteY231" fmla="*/ 176934 h 883535"/>
              <a:gd name="connsiteX232" fmla="*/ 657069 w 802039"/>
              <a:gd name="connsiteY232" fmla="*/ 175574 h 883535"/>
              <a:gd name="connsiteX233" fmla="*/ 654576 w 802039"/>
              <a:gd name="connsiteY233" fmla="*/ 176820 h 883535"/>
              <a:gd name="connsiteX234" fmla="*/ 649475 w 802039"/>
              <a:gd name="connsiteY234" fmla="*/ 176480 h 883535"/>
              <a:gd name="connsiteX235" fmla="*/ 642448 w 802039"/>
              <a:gd name="connsiteY235" fmla="*/ 173647 h 883535"/>
              <a:gd name="connsiteX236" fmla="*/ 640748 w 802039"/>
              <a:gd name="connsiteY236" fmla="*/ 172060 h 883535"/>
              <a:gd name="connsiteX237" fmla="*/ 637574 w 802039"/>
              <a:gd name="connsiteY237" fmla="*/ 170700 h 883535"/>
              <a:gd name="connsiteX238" fmla="*/ 635420 w 802039"/>
              <a:gd name="connsiteY238" fmla="*/ 169339 h 883535"/>
              <a:gd name="connsiteX239" fmla="*/ 629413 w 802039"/>
              <a:gd name="connsiteY239" fmla="*/ 167639 h 883535"/>
              <a:gd name="connsiteX240" fmla="*/ 626352 w 802039"/>
              <a:gd name="connsiteY240" fmla="*/ 167413 h 883535"/>
              <a:gd name="connsiteX241" fmla="*/ 625219 w 802039"/>
              <a:gd name="connsiteY241" fmla="*/ 168206 h 883535"/>
              <a:gd name="connsiteX242" fmla="*/ 624766 w 802039"/>
              <a:gd name="connsiteY242" fmla="*/ 170133 h 883535"/>
              <a:gd name="connsiteX243" fmla="*/ 619212 w 802039"/>
              <a:gd name="connsiteY243" fmla="*/ 170473 h 883535"/>
              <a:gd name="connsiteX244" fmla="*/ 616378 w 802039"/>
              <a:gd name="connsiteY244" fmla="*/ 172173 h 883535"/>
              <a:gd name="connsiteX245" fmla="*/ 615018 w 802039"/>
              <a:gd name="connsiteY245" fmla="*/ 171947 h 883535"/>
              <a:gd name="connsiteX246" fmla="*/ 613318 w 802039"/>
              <a:gd name="connsiteY246" fmla="*/ 173193 h 883535"/>
              <a:gd name="connsiteX247" fmla="*/ 609691 w 802039"/>
              <a:gd name="connsiteY247" fmla="*/ 176820 h 883535"/>
              <a:gd name="connsiteX248" fmla="*/ 609010 w 802039"/>
              <a:gd name="connsiteY248" fmla="*/ 175574 h 883535"/>
              <a:gd name="connsiteX249" fmla="*/ 609691 w 802039"/>
              <a:gd name="connsiteY249" fmla="*/ 174327 h 883535"/>
              <a:gd name="connsiteX250" fmla="*/ 611278 w 802039"/>
              <a:gd name="connsiteY250" fmla="*/ 172060 h 883535"/>
              <a:gd name="connsiteX251" fmla="*/ 611504 w 802039"/>
              <a:gd name="connsiteY251" fmla="*/ 171267 h 883535"/>
              <a:gd name="connsiteX252" fmla="*/ 611504 w 802039"/>
              <a:gd name="connsiteY252" fmla="*/ 169793 h 883535"/>
              <a:gd name="connsiteX253" fmla="*/ 609917 w 802039"/>
              <a:gd name="connsiteY253" fmla="*/ 169339 h 883535"/>
              <a:gd name="connsiteX254" fmla="*/ 608897 w 802039"/>
              <a:gd name="connsiteY254" fmla="*/ 169339 h 883535"/>
              <a:gd name="connsiteX255" fmla="*/ 607310 w 802039"/>
              <a:gd name="connsiteY255" fmla="*/ 170700 h 883535"/>
              <a:gd name="connsiteX256" fmla="*/ 605837 w 802039"/>
              <a:gd name="connsiteY256" fmla="*/ 175120 h 883535"/>
              <a:gd name="connsiteX257" fmla="*/ 604703 w 802039"/>
              <a:gd name="connsiteY257" fmla="*/ 179654 h 883535"/>
              <a:gd name="connsiteX258" fmla="*/ 600963 w 802039"/>
              <a:gd name="connsiteY258" fmla="*/ 183848 h 883535"/>
              <a:gd name="connsiteX259" fmla="*/ 598923 w 802039"/>
              <a:gd name="connsiteY259" fmla="*/ 185321 h 883535"/>
              <a:gd name="connsiteX260" fmla="*/ 598923 w 802039"/>
              <a:gd name="connsiteY260" fmla="*/ 183961 h 883535"/>
              <a:gd name="connsiteX261" fmla="*/ 600623 w 802039"/>
              <a:gd name="connsiteY261" fmla="*/ 175687 h 883535"/>
              <a:gd name="connsiteX262" fmla="*/ 601190 w 802039"/>
              <a:gd name="connsiteY262" fmla="*/ 173760 h 883535"/>
              <a:gd name="connsiteX263" fmla="*/ 601643 w 802039"/>
              <a:gd name="connsiteY263" fmla="*/ 171493 h 883535"/>
              <a:gd name="connsiteX264" fmla="*/ 602210 w 802039"/>
              <a:gd name="connsiteY264" fmla="*/ 170360 h 883535"/>
              <a:gd name="connsiteX265" fmla="*/ 603003 w 802039"/>
              <a:gd name="connsiteY265" fmla="*/ 169453 h 883535"/>
              <a:gd name="connsiteX266" fmla="*/ 603003 w 802039"/>
              <a:gd name="connsiteY266" fmla="*/ 167753 h 883535"/>
              <a:gd name="connsiteX267" fmla="*/ 605837 w 802039"/>
              <a:gd name="connsiteY267" fmla="*/ 166846 h 883535"/>
              <a:gd name="connsiteX268" fmla="*/ 605610 w 802039"/>
              <a:gd name="connsiteY268" fmla="*/ 164692 h 883535"/>
              <a:gd name="connsiteX269" fmla="*/ 604703 w 802039"/>
              <a:gd name="connsiteY269" fmla="*/ 162425 h 883535"/>
              <a:gd name="connsiteX270" fmla="*/ 603003 w 802039"/>
              <a:gd name="connsiteY270" fmla="*/ 162879 h 883535"/>
              <a:gd name="connsiteX271" fmla="*/ 601756 w 802039"/>
              <a:gd name="connsiteY271" fmla="*/ 163786 h 883535"/>
              <a:gd name="connsiteX272" fmla="*/ 600056 w 802039"/>
              <a:gd name="connsiteY272" fmla="*/ 166959 h 883535"/>
              <a:gd name="connsiteX273" fmla="*/ 599263 w 802039"/>
              <a:gd name="connsiteY273" fmla="*/ 165826 h 883535"/>
              <a:gd name="connsiteX274" fmla="*/ 598129 w 802039"/>
              <a:gd name="connsiteY274" fmla="*/ 164579 h 883535"/>
              <a:gd name="connsiteX275" fmla="*/ 599149 w 802039"/>
              <a:gd name="connsiteY275" fmla="*/ 164012 h 883535"/>
              <a:gd name="connsiteX276" fmla="*/ 600169 w 802039"/>
              <a:gd name="connsiteY276" fmla="*/ 163672 h 883535"/>
              <a:gd name="connsiteX277" fmla="*/ 600963 w 802039"/>
              <a:gd name="connsiteY277" fmla="*/ 161972 h 883535"/>
              <a:gd name="connsiteX278" fmla="*/ 601756 w 802039"/>
              <a:gd name="connsiteY278" fmla="*/ 161179 h 883535"/>
              <a:gd name="connsiteX279" fmla="*/ 602663 w 802039"/>
              <a:gd name="connsiteY279" fmla="*/ 159818 h 883535"/>
              <a:gd name="connsiteX280" fmla="*/ 602436 w 802039"/>
              <a:gd name="connsiteY280" fmla="*/ 157438 h 883535"/>
              <a:gd name="connsiteX281" fmla="*/ 601530 w 802039"/>
              <a:gd name="connsiteY281" fmla="*/ 155171 h 883535"/>
              <a:gd name="connsiteX282" fmla="*/ 600283 w 802039"/>
              <a:gd name="connsiteY282" fmla="*/ 153018 h 883535"/>
              <a:gd name="connsiteX283" fmla="*/ 598809 w 802039"/>
              <a:gd name="connsiteY283" fmla="*/ 154038 h 883535"/>
              <a:gd name="connsiteX284" fmla="*/ 597676 w 802039"/>
              <a:gd name="connsiteY284" fmla="*/ 154038 h 883535"/>
              <a:gd name="connsiteX285" fmla="*/ 598809 w 802039"/>
              <a:gd name="connsiteY285" fmla="*/ 152791 h 883535"/>
              <a:gd name="connsiteX286" fmla="*/ 597449 w 802039"/>
              <a:gd name="connsiteY286" fmla="*/ 152564 h 883535"/>
              <a:gd name="connsiteX287" fmla="*/ 596656 w 802039"/>
              <a:gd name="connsiteY287" fmla="*/ 151431 h 883535"/>
              <a:gd name="connsiteX288" fmla="*/ 594729 w 802039"/>
              <a:gd name="connsiteY288" fmla="*/ 149617 h 883535"/>
              <a:gd name="connsiteX289" fmla="*/ 592575 w 802039"/>
              <a:gd name="connsiteY289" fmla="*/ 147917 h 883535"/>
              <a:gd name="connsiteX290" fmla="*/ 591555 w 802039"/>
              <a:gd name="connsiteY290" fmla="*/ 146897 h 883535"/>
              <a:gd name="connsiteX291" fmla="*/ 589402 w 802039"/>
              <a:gd name="connsiteY291" fmla="*/ 147804 h 883535"/>
              <a:gd name="connsiteX292" fmla="*/ 588268 w 802039"/>
              <a:gd name="connsiteY292" fmla="*/ 150524 h 883535"/>
              <a:gd name="connsiteX293" fmla="*/ 587361 w 802039"/>
              <a:gd name="connsiteY293" fmla="*/ 151997 h 883535"/>
              <a:gd name="connsiteX294" fmla="*/ 586455 w 802039"/>
              <a:gd name="connsiteY294" fmla="*/ 152451 h 883535"/>
              <a:gd name="connsiteX295" fmla="*/ 586001 w 802039"/>
              <a:gd name="connsiteY295" fmla="*/ 149164 h 883535"/>
              <a:gd name="connsiteX296" fmla="*/ 583848 w 802039"/>
              <a:gd name="connsiteY296" fmla="*/ 144517 h 883535"/>
              <a:gd name="connsiteX297" fmla="*/ 581807 w 802039"/>
              <a:gd name="connsiteY297" fmla="*/ 143950 h 883535"/>
              <a:gd name="connsiteX298" fmla="*/ 579994 w 802039"/>
              <a:gd name="connsiteY298" fmla="*/ 144290 h 883535"/>
              <a:gd name="connsiteX299" fmla="*/ 577274 w 802039"/>
              <a:gd name="connsiteY299" fmla="*/ 142136 h 883535"/>
              <a:gd name="connsiteX300" fmla="*/ 573306 w 802039"/>
              <a:gd name="connsiteY300" fmla="*/ 140776 h 883535"/>
              <a:gd name="connsiteX301" fmla="*/ 571833 w 802039"/>
              <a:gd name="connsiteY301" fmla="*/ 138963 h 883535"/>
              <a:gd name="connsiteX302" fmla="*/ 569906 w 802039"/>
              <a:gd name="connsiteY302" fmla="*/ 139303 h 883535"/>
              <a:gd name="connsiteX303" fmla="*/ 568432 w 802039"/>
              <a:gd name="connsiteY303" fmla="*/ 138849 h 883535"/>
              <a:gd name="connsiteX304" fmla="*/ 568432 w 802039"/>
              <a:gd name="connsiteY304" fmla="*/ 137376 h 883535"/>
              <a:gd name="connsiteX305" fmla="*/ 566279 w 802039"/>
              <a:gd name="connsiteY305" fmla="*/ 137603 h 883535"/>
              <a:gd name="connsiteX306" fmla="*/ 564239 w 802039"/>
              <a:gd name="connsiteY306" fmla="*/ 137376 h 883535"/>
              <a:gd name="connsiteX307" fmla="*/ 562312 w 802039"/>
              <a:gd name="connsiteY307" fmla="*/ 136696 h 883535"/>
              <a:gd name="connsiteX308" fmla="*/ 560272 w 802039"/>
              <a:gd name="connsiteY308" fmla="*/ 136129 h 883535"/>
              <a:gd name="connsiteX309" fmla="*/ 559705 w 802039"/>
              <a:gd name="connsiteY309" fmla="*/ 134996 h 883535"/>
              <a:gd name="connsiteX310" fmla="*/ 557098 w 802039"/>
              <a:gd name="connsiteY310" fmla="*/ 133295 h 883535"/>
              <a:gd name="connsiteX311" fmla="*/ 556304 w 802039"/>
              <a:gd name="connsiteY311" fmla="*/ 132049 h 883535"/>
              <a:gd name="connsiteX312" fmla="*/ 554604 w 802039"/>
              <a:gd name="connsiteY312" fmla="*/ 132049 h 883535"/>
              <a:gd name="connsiteX313" fmla="*/ 553584 w 802039"/>
              <a:gd name="connsiteY313" fmla="*/ 131255 h 883535"/>
              <a:gd name="connsiteX314" fmla="*/ 551997 w 802039"/>
              <a:gd name="connsiteY314" fmla="*/ 131255 h 883535"/>
              <a:gd name="connsiteX315" fmla="*/ 549957 w 802039"/>
              <a:gd name="connsiteY315" fmla="*/ 131255 h 883535"/>
              <a:gd name="connsiteX316" fmla="*/ 548484 w 802039"/>
              <a:gd name="connsiteY316" fmla="*/ 129782 h 883535"/>
              <a:gd name="connsiteX317" fmla="*/ 547123 w 802039"/>
              <a:gd name="connsiteY317" fmla="*/ 128988 h 883535"/>
              <a:gd name="connsiteX318" fmla="*/ 544516 w 802039"/>
              <a:gd name="connsiteY318" fmla="*/ 128535 h 883535"/>
              <a:gd name="connsiteX319" fmla="*/ 543723 w 802039"/>
              <a:gd name="connsiteY319" fmla="*/ 128988 h 883535"/>
              <a:gd name="connsiteX320" fmla="*/ 543270 w 802039"/>
              <a:gd name="connsiteY320" fmla="*/ 129668 h 883535"/>
              <a:gd name="connsiteX321" fmla="*/ 543836 w 802039"/>
              <a:gd name="connsiteY321" fmla="*/ 130575 h 883535"/>
              <a:gd name="connsiteX322" fmla="*/ 544176 w 802039"/>
              <a:gd name="connsiteY322" fmla="*/ 131595 h 883535"/>
              <a:gd name="connsiteX323" fmla="*/ 543156 w 802039"/>
              <a:gd name="connsiteY323" fmla="*/ 131255 h 883535"/>
              <a:gd name="connsiteX324" fmla="*/ 541343 w 802039"/>
              <a:gd name="connsiteY324" fmla="*/ 129555 h 883535"/>
              <a:gd name="connsiteX325" fmla="*/ 539416 w 802039"/>
              <a:gd name="connsiteY325" fmla="*/ 130575 h 883535"/>
              <a:gd name="connsiteX326" fmla="*/ 538622 w 802039"/>
              <a:gd name="connsiteY326" fmla="*/ 130575 h 883535"/>
              <a:gd name="connsiteX327" fmla="*/ 537716 w 802039"/>
              <a:gd name="connsiteY327" fmla="*/ 130348 h 883535"/>
              <a:gd name="connsiteX328" fmla="*/ 536809 w 802039"/>
              <a:gd name="connsiteY328" fmla="*/ 129555 h 883535"/>
              <a:gd name="connsiteX329" fmla="*/ 536129 w 802039"/>
              <a:gd name="connsiteY329" fmla="*/ 129215 h 883535"/>
              <a:gd name="connsiteX330" fmla="*/ 534542 w 802039"/>
              <a:gd name="connsiteY330" fmla="*/ 129895 h 883535"/>
              <a:gd name="connsiteX331" fmla="*/ 532955 w 802039"/>
              <a:gd name="connsiteY331" fmla="*/ 131595 h 883535"/>
              <a:gd name="connsiteX332" fmla="*/ 531482 w 802039"/>
              <a:gd name="connsiteY332" fmla="*/ 130235 h 883535"/>
              <a:gd name="connsiteX333" fmla="*/ 530688 w 802039"/>
              <a:gd name="connsiteY333" fmla="*/ 130462 h 883535"/>
              <a:gd name="connsiteX334" fmla="*/ 529781 w 802039"/>
              <a:gd name="connsiteY334" fmla="*/ 131028 h 883535"/>
              <a:gd name="connsiteX335" fmla="*/ 529555 w 802039"/>
              <a:gd name="connsiteY335" fmla="*/ 132275 h 883535"/>
              <a:gd name="connsiteX336" fmla="*/ 528081 w 802039"/>
              <a:gd name="connsiteY336" fmla="*/ 132955 h 883535"/>
              <a:gd name="connsiteX337" fmla="*/ 526721 w 802039"/>
              <a:gd name="connsiteY337" fmla="*/ 134429 h 883535"/>
              <a:gd name="connsiteX338" fmla="*/ 525701 w 802039"/>
              <a:gd name="connsiteY338" fmla="*/ 135902 h 883535"/>
              <a:gd name="connsiteX339" fmla="*/ 525927 w 802039"/>
              <a:gd name="connsiteY339" fmla="*/ 137603 h 883535"/>
              <a:gd name="connsiteX340" fmla="*/ 522981 w 802039"/>
              <a:gd name="connsiteY340" fmla="*/ 139869 h 883535"/>
              <a:gd name="connsiteX341" fmla="*/ 523774 w 802039"/>
              <a:gd name="connsiteY341" fmla="*/ 141683 h 883535"/>
              <a:gd name="connsiteX342" fmla="*/ 522414 w 802039"/>
              <a:gd name="connsiteY342" fmla="*/ 143723 h 883535"/>
              <a:gd name="connsiteX343" fmla="*/ 522641 w 802039"/>
              <a:gd name="connsiteY343" fmla="*/ 145310 h 883535"/>
              <a:gd name="connsiteX344" fmla="*/ 522981 w 802039"/>
              <a:gd name="connsiteY344" fmla="*/ 146217 h 883535"/>
              <a:gd name="connsiteX345" fmla="*/ 525021 w 802039"/>
              <a:gd name="connsiteY345" fmla="*/ 147237 h 883535"/>
              <a:gd name="connsiteX346" fmla="*/ 523094 w 802039"/>
              <a:gd name="connsiteY346" fmla="*/ 148030 h 883535"/>
              <a:gd name="connsiteX347" fmla="*/ 522754 w 802039"/>
              <a:gd name="connsiteY347" fmla="*/ 150071 h 883535"/>
              <a:gd name="connsiteX348" fmla="*/ 521394 w 802039"/>
              <a:gd name="connsiteY348" fmla="*/ 149051 h 883535"/>
              <a:gd name="connsiteX349" fmla="*/ 519920 w 802039"/>
              <a:gd name="connsiteY349" fmla="*/ 147350 h 883535"/>
              <a:gd name="connsiteX350" fmla="*/ 517653 w 802039"/>
              <a:gd name="connsiteY350" fmla="*/ 147350 h 883535"/>
              <a:gd name="connsiteX351" fmla="*/ 511873 w 802039"/>
              <a:gd name="connsiteY351" fmla="*/ 154831 h 883535"/>
              <a:gd name="connsiteX352" fmla="*/ 508472 w 802039"/>
              <a:gd name="connsiteY352" fmla="*/ 155851 h 883535"/>
              <a:gd name="connsiteX353" fmla="*/ 507339 w 802039"/>
              <a:gd name="connsiteY353" fmla="*/ 156645 h 883535"/>
              <a:gd name="connsiteX354" fmla="*/ 503258 w 802039"/>
              <a:gd name="connsiteY354" fmla="*/ 166052 h 883535"/>
              <a:gd name="connsiteX355" fmla="*/ 502238 w 802039"/>
              <a:gd name="connsiteY355" fmla="*/ 169566 h 883535"/>
              <a:gd name="connsiteX356" fmla="*/ 500878 w 802039"/>
              <a:gd name="connsiteY356" fmla="*/ 171607 h 883535"/>
              <a:gd name="connsiteX357" fmla="*/ 499858 w 802039"/>
              <a:gd name="connsiteY357" fmla="*/ 172400 h 883535"/>
              <a:gd name="connsiteX358" fmla="*/ 498611 w 802039"/>
              <a:gd name="connsiteY358" fmla="*/ 172967 h 883535"/>
              <a:gd name="connsiteX359" fmla="*/ 499404 w 802039"/>
              <a:gd name="connsiteY359" fmla="*/ 171380 h 883535"/>
              <a:gd name="connsiteX360" fmla="*/ 500311 w 802039"/>
              <a:gd name="connsiteY360" fmla="*/ 170020 h 883535"/>
              <a:gd name="connsiteX361" fmla="*/ 501218 w 802039"/>
              <a:gd name="connsiteY361" fmla="*/ 164806 h 883535"/>
              <a:gd name="connsiteX362" fmla="*/ 502125 w 802039"/>
              <a:gd name="connsiteY362" fmla="*/ 162879 h 883535"/>
              <a:gd name="connsiteX363" fmla="*/ 503372 w 802039"/>
              <a:gd name="connsiteY363" fmla="*/ 158118 h 883535"/>
              <a:gd name="connsiteX364" fmla="*/ 505072 w 802039"/>
              <a:gd name="connsiteY364" fmla="*/ 152904 h 883535"/>
              <a:gd name="connsiteX365" fmla="*/ 499518 w 802039"/>
              <a:gd name="connsiteY365" fmla="*/ 155851 h 883535"/>
              <a:gd name="connsiteX366" fmla="*/ 496798 w 802039"/>
              <a:gd name="connsiteY366" fmla="*/ 157098 h 883535"/>
              <a:gd name="connsiteX367" fmla="*/ 493057 w 802039"/>
              <a:gd name="connsiteY367" fmla="*/ 155851 h 883535"/>
              <a:gd name="connsiteX368" fmla="*/ 491130 w 802039"/>
              <a:gd name="connsiteY368" fmla="*/ 155058 h 883535"/>
              <a:gd name="connsiteX369" fmla="*/ 488750 w 802039"/>
              <a:gd name="connsiteY369" fmla="*/ 155625 h 883535"/>
              <a:gd name="connsiteX370" fmla="*/ 487616 w 802039"/>
              <a:gd name="connsiteY370" fmla="*/ 156418 h 883535"/>
              <a:gd name="connsiteX371" fmla="*/ 485803 w 802039"/>
              <a:gd name="connsiteY371" fmla="*/ 156985 h 883535"/>
              <a:gd name="connsiteX372" fmla="*/ 482856 w 802039"/>
              <a:gd name="connsiteY372" fmla="*/ 159025 h 883535"/>
              <a:gd name="connsiteX373" fmla="*/ 479116 w 802039"/>
              <a:gd name="connsiteY373" fmla="*/ 155398 h 883535"/>
              <a:gd name="connsiteX374" fmla="*/ 477982 w 802039"/>
              <a:gd name="connsiteY374" fmla="*/ 154718 h 883535"/>
              <a:gd name="connsiteX375" fmla="*/ 476962 w 802039"/>
              <a:gd name="connsiteY375" fmla="*/ 153471 h 883535"/>
              <a:gd name="connsiteX376" fmla="*/ 477302 w 802039"/>
              <a:gd name="connsiteY376" fmla="*/ 151997 h 883535"/>
              <a:gd name="connsiteX377" fmla="*/ 477302 w 802039"/>
              <a:gd name="connsiteY377" fmla="*/ 150864 h 883535"/>
              <a:gd name="connsiteX378" fmla="*/ 475035 w 802039"/>
              <a:gd name="connsiteY378" fmla="*/ 147464 h 883535"/>
              <a:gd name="connsiteX379" fmla="*/ 474355 w 802039"/>
              <a:gd name="connsiteY379" fmla="*/ 144970 h 883535"/>
              <a:gd name="connsiteX380" fmla="*/ 474355 w 802039"/>
              <a:gd name="connsiteY380" fmla="*/ 143496 h 883535"/>
              <a:gd name="connsiteX381" fmla="*/ 473788 w 802039"/>
              <a:gd name="connsiteY381" fmla="*/ 141683 h 883535"/>
              <a:gd name="connsiteX382" fmla="*/ 472768 w 802039"/>
              <a:gd name="connsiteY382" fmla="*/ 140323 h 883535"/>
              <a:gd name="connsiteX383" fmla="*/ 472315 w 802039"/>
              <a:gd name="connsiteY383" fmla="*/ 139303 h 883535"/>
              <a:gd name="connsiteX384" fmla="*/ 473902 w 802039"/>
              <a:gd name="connsiteY384" fmla="*/ 137603 h 883535"/>
              <a:gd name="connsiteX385" fmla="*/ 473902 w 802039"/>
              <a:gd name="connsiteY385" fmla="*/ 136696 h 883535"/>
              <a:gd name="connsiteX386" fmla="*/ 472768 w 802039"/>
              <a:gd name="connsiteY386" fmla="*/ 135336 h 883535"/>
              <a:gd name="connsiteX387" fmla="*/ 470728 w 802039"/>
              <a:gd name="connsiteY387" fmla="*/ 136356 h 883535"/>
              <a:gd name="connsiteX388" fmla="*/ 469934 w 802039"/>
              <a:gd name="connsiteY388" fmla="*/ 137376 h 883535"/>
              <a:gd name="connsiteX389" fmla="*/ 466421 w 802039"/>
              <a:gd name="connsiteY389" fmla="*/ 139643 h 883535"/>
              <a:gd name="connsiteX390" fmla="*/ 464494 w 802039"/>
              <a:gd name="connsiteY390" fmla="*/ 141570 h 883535"/>
              <a:gd name="connsiteX391" fmla="*/ 459733 w 802039"/>
              <a:gd name="connsiteY391" fmla="*/ 144403 h 883535"/>
              <a:gd name="connsiteX392" fmla="*/ 457353 w 802039"/>
              <a:gd name="connsiteY392" fmla="*/ 145310 h 883535"/>
              <a:gd name="connsiteX393" fmla="*/ 451232 w 802039"/>
              <a:gd name="connsiteY393" fmla="*/ 149504 h 883535"/>
              <a:gd name="connsiteX394" fmla="*/ 446132 w 802039"/>
              <a:gd name="connsiteY394" fmla="*/ 150637 h 883535"/>
              <a:gd name="connsiteX395" fmla="*/ 443751 w 802039"/>
              <a:gd name="connsiteY395" fmla="*/ 148824 h 883535"/>
              <a:gd name="connsiteX396" fmla="*/ 436497 w 802039"/>
              <a:gd name="connsiteY396" fmla="*/ 148597 h 883535"/>
              <a:gd name="connsiteX397" fmla="*/ 438764 w 802039"/>
              <a:gd name="connsiteY397" fmla="*/ 147804 h 883535"/>
              <a:gd name="connsiteX398" fmla="*/ 445452 w 802039"/>
              <a:gd name="connsiteY398" fmla="*/ 144517 h 883535"/>
              <a:gd name="connsiteX399" fmla="*/ 449759 w 802039"/>
              <a:gd name="connsiteY399" fmla="*/ 145310 h 883535"/>
              <a:gd name="connsiteX400" fmla="*/ 450552 w 802039"/>
              <a:gd name="connsiteY400" fmla="*/ 144630 h 883535"/>
              <a:gd name="connsiteX401" fmla="*/ 451459 w 802039"/>
              <a:gd name="connsiteY401" fmla="*/ 143610 h 883535"/>
              <a:gd name="connsiteX402" fmla="*/ 451686 w 802039"/>
              <a:gd name="connsiteY402" fmla="*/ 140550 h 883535"/>
              <a:gd name="connsiteX403" fmla="*/ 453839 w 802039"/>
              <a:gd name="connsiteY403" fmla="*/ 139189 h 883535"/>
              <a:gd name="connsiteX404" fmla="*/ 455879 w 802039"/>
              <a:gd name="connsiteY404" fmla="*/ 137036 h 883535"/>
              <a:gd name="connsiteX405" fmla="*/ 455879 w 802039"/>
              <a:gd name="connsiteY405" fmla="*/ 133522 h 883535"/>
              <a:gd name="connsiteX406" fmla="*/ 456219 w 802039"/>
              <a:gd name="connsiteY406" fmla="*/ 131482 h 883535"/>
              <a:gd name="connsiteX407" fmla="*/ 459280 w 802039"/>
              <a:gd name="connsiteY407" fmla="*/ 126835 h 883535"/>
              <a:gd name="connsiteX408" fmla="*/ 460527 w 802039"/>
              <a:gd name="connsiteY408" fmla="*/ 125928 h 883535"/>
              <a:gd name="connsiteX409" fmla="*/ 462454 w 802039"/>
              <a:gd name="connsiteY409" fmla="*/ 123321 h 883535"/>
              <a:gd name="connsiteX410" fmla="*/ 464607 w 802039"/>
              <a:gd name="connsiteY410" fmla="*/ 118674 h 883535"/>
              <a:gd name="connsiteX411" fmla="*/ 464947 w 802039"/>
              <a:gd name="connsiteY411" fmla="*/ 116633 h 883535"/>
              <a:gd name="connsiteX412" fmla="*/ 468688 w 802039"/>
              <a:gd name="connsiteY412" fmla="*/ 115500 h 883535"/>
              <a:gd name="connsiteX413" fmla="*/ 471408 w 802039"/>
              <a:gd name="connsiteY413" fmla="*/ 111986 h 883535"/>
              <a:gd name="connsiteX414" fmla="*/ 472541 w 802039"/>
              <a:gd name="connsiteY414" fmla="*/ 111306 h 883535"/>
              <a:gd name="connsiteX415" fmla="*/ 474468 w 802039"/>
              <a:gd name="connsiteY415" fmla="*/ 111079 h 883535"/>
              <a:gd name="connsiteX416" fmla="*/ 475715 w 802039"/>
              <a:gd name="connsiteY416" fmla="*/ 109946 h 883535"/>
              <a:gd name="connsiteX417" fmla="*/ 479229 w 802039"/>
              <a:gd name="connsiteY417" fmla="*/ 105639 h 883535"/>
              <a:gd name="connsiteX418" fmla="*/ 481609 w 802039"/>
              <a:gd name="connsiteY418" fmla="*/ 100878 h 883535"/>
              <a:gd name="connsiteX419" fmla="*/ 484103 w 802039"/>
              <a:gd name="connsiteY419" fmla="*/ 98385 h 883535"/>
              <a:gd name="connsiteX420" fmla="*/ 485123 w 802039"/>
              <a:gd name="connsiteY420" fmla="*/ 96571 h 883535"/>
              <a:gd name="connsiteX421" fmla="*/ 489657 w 802039"/>
              <a:gd name="connsiteY421" fmla="*/ 92604 h 883535"/>
              <a:gd name="connsiteX422" fmla="*/ 490110 w 802039"/>
              <a:gd name="connsiteY422" fmla="*/ 91811 h 883535"/>
              <a:gd name="connsiteX423" fmla="*/ 492377 w 802039"/>
              <a:gd name="connsiteY423" fmla="*/ 90337 h 883535"/>
              <a:gd name="connsiteX424" fmla="*/ 493170 w 802039"/>
              <a:gd name="connsiteY424" fmla="*/ 89430 h 883535"/>
              <a:gd name="connsiteX425" fmla="*/ 493170 w 802039"/>
              <a:gd name="connsiteY425" fmla="*/ 87163 h 883535"/>
              <a:gd name="connsiteX426" fmla="*/ 493511 w 802039"/>
              <a:gd name="connsiteY426" fmla="*/ 83876 h 883535"/>
              <a:gd name="connsiteX427" fmla="*/ 491924 w 802039"/>
              <a:gd name="connsiteY427" fmla="*/ 78662 h 883535"/>
              <a:gd name="connsiteX428" fmla="*/ 489883 w 802039"/>
              <a:gd name="connsiteY428" fmla="*/ 77075 h 883535"/>
              <a:gd name="connsiteX429" fmla="*/ 487163 w 802039"/>
              <a:gd name="connsiteY429" fmla="*/ 75829 h 883535"/>
              <a:gd name="connsiteX430" fmla="*/ 484783 w 802039"/>
              <a:gd name="connsiteY430" fmla="*/ 75602 h 883535"/>
              <a:gd name="connsiteX431" fmla="*/ 481609 w 802039"/>
              <a:gd name="connsiteY431" fmla="*/ 74922 h 883535"/>
              <a:gd name="connsiteX432" fmla="*/ 480022 w 802039"/>
              <a:gd name="connsiteY432" fmla="*/ 72768 h 883535"/>
              <a:gd name="connsiteX433" fmla="*/ 479229 w 802039"/>
              <a:gd name="connsiteY433" fmla="*/ 71182 h 883535"/>
              <a:gd name="connsiteX434" fmla="*/ 478549 w 802039"/>
              <a:gd name="connsiteY434" fmla="*/ 68914 h 883535"/>
              <a:gd name="connsiteX435" fmla="*/ 477529 w 802039"/>
              <a:gd name="connsiteY435" fmla="*/ 68348 h 883535"/>
              <a:gd name="connsiteX436" fmla="*/ 476395 w 802039"/>
              <a:gd name="connsiteY436" fmla="*/ 68348 h 883535"/>
              <a:gd name="connsiteX437" fmla="*/ 477189 w 802039"/>
              <a:gd name="connsiteY437" fmla="*/ 67328 h 883535"/>
              <a:gd name="connsiteX438" fmla="*/ 477189 w 802039"/>
              <a:gd name="connsiteY438" fmla="*/ 66648 h 883535"/>
              <a:gd name="connsiteX439" fmla="*/ 475942 w 802039"/>
              <a:gd name="connsiteY439" fmla="*/ 63021 h 883535"/>
              <a:gd name="connsiteX440" fmla="*/ 474808 w 802039"/>
              <a:gd name="connsiteY440" fmla="*/ 60754 h 883535"/>
              <a:gd name="connsiteX441" fmla="*/ 474242 w 802039"/>
              <a:gd name="connsiteY441" fmla="*/ 58713 h 883535"/>
              <a:gd name="connsiteX442" fmla="*/ 474015 w 802039"/>
              <a:gd name="connsiteY442" fmla="*/ 57013 h 883535"/>
              <a:gd name="connsiteX443" fmla="*/ 470615 w 802039"/>
              <a:gd name="connsiteY443" fmla="*/ 47719 h 883535"/>
              <a:gd name="connsiteX444" fmla="*/ 469368 w 802039"/>
              <a:gd name="connsiteY444" fmla="*/ 43298 h 883535"/>
              <a:gd name="connsiteX445" fmla="*/ 468914 w 802039"/>
              <a:gd name="connsiteY445" fmla="*/ 34797 h 883535"/>
              <a:gd name="connsiteX446" fmla="*/ 465967 w 802039"/>
              <a:gd name="connsiteY446" fmla="*/ 25503 h 883535"/>
              <a:gd name="connsiteX447" fmla="*/ 463814 w 802039"/>
              <a:gd name="connsiteY447" fmla="*/ 22669 h 883535"/>
              <a:gd name="connsiteX448" fmla="*/ 461093 w 802039"/>
              <a:gd name="connsiteY448" fmla="*/ 20742 h 883535"/>
              <a:gd name="connsiteX449" fmla="*/ 459393 w 802039"/>
              <a:gd name="connsiteY449" fmla="*/ 20742 h 883535"/>
              <a:gd name="connsiteX450" fmla="*/ 459166 w 802039"/>
              <a:gd name="connsiteY450" fmla="*/ 22443 h 883535"/>
              <a:gd name="connsiteX451" fmla="*/ 457240 w 802039"/>
              <a:gd name="connsiteY451" fmla="*/ 26183 h 883535"/>
              <a:gd name="connsiteX452" fmla="*/ 456560 w 802039"/>
              <a:gd name="connsiteY452" fmla="*/ 26636 h 883535"/>
              <a:gd name="connsiteX453" fmla="*/ 454859 w 802039"/>
              <a:gd name="connsiteY453" fmla="*/ 27656 h 883535"/>
              <a:gd name="connsiteX454" fmla="*/ 454066 w 802039"/>
              <a:gd name="connsiteY454" fmla="*/ 29017 h 883535"/>
              <a:gd name="connsiteX455" fmla="*/ 453613 w 802039"/>
              <a:gd name="connsiteY455" fmla="*/ 30377 h 883535"/>
              <a:gd name="connsiteX456" fmla="*/ 452592 w 802039"/>
              <a:gd name="connsiteY456" fmla="*/ 31284 h 883535"/>
              <a:gd name="connsiteX457" fmla="*/ 451572 w 802039"/>
              <a:gd name="connsiteY457" fmla="*/ 32417 h 883535"/>
              <a:gd name="connsiteX458" fmla="*/ 451232 w 802039"/>
              <a:gd name="connsiteY458" fmla="*/ 33324 h 883535"/>
              <a:gd name="connsiteX459" fmla="*/ 450325 w 802039"/>
              <a:gd name="connsiteY459" fmla="*/ 34004 h 883535"/>
              <a:gd name="connsiteX460" fmla="*/ 450099 w 802039"/>
              <a:gd name="connsiteY460" fmla="*/ 35251 h 883535"/>
              <a:gd name="connsiteX461" fmla="*/ 447718 w 802039"/>
              <a:gd name="connsiteY461" fmla="*/ 39558 h 883535"/>
              <a:gd name="connsiteX462" fmla="*/ 446812 w 802039"/>
              <a:gd name="connsiteY462" fmla="*/ 41485 h 883535"/>
              <a:gd name="connsiteX463" fmla="*/ 445452 w 802039"/>
              <a:gd name="connsiteY463" fmla="*/ 43525 h 883535"/>
              <a:gd name="connsiteX464" fmla="*/ 444545 w 802039"/>
              <a:gd name="connsiteY464" fmla="*/ 44318 h 883535"/>
              <a:gd name="connsiteX465" fmla="*/ 443411 w 802039"/>
              <a:gd name="connsiteY465" fmla="*/ 45565 h 883535"/>
              <a:gd name="connsiteX466" fmla="*/ 442845 w 802039"/>
              <a:gd name="connsiteY466" fmla="*/ 46925 h 883535"/>
              <a:gd name="connsiteX467" fmla="*/ 442845 w 802039"/>
              <a:gd name="connsiteY467" fmla="*/ 48399 h 883535"/>
              <a:gd name="connsiteX468" fmla="*/ 442051 w 802039"/>
              <a:gd name="connsiteY468" fmla="*/ 50099 h 883535"/>
              <a:gd name="connsiteX469" fmla="*/ 441598 w 802039"/>
              <a:gd name="connsiteY469" fmla="*/ 51573 h 883535"/>
              <a:gd name="connsiteX470" fmla="*/ 440804 w 802039"/>
              <a:gd name="connsiteY470" fmla="*/ 52479 h 883535"/>
              <a:gd name="connsiteX471" fmla="*/ 438764 w 802039"/>
              <a:gd name="connsiteY471" fmla="*/ 57240 h 883535"/>
              <a:gd name="connsiteX472" fmla="*/ 438764 w 802039"/>
              <a:gd name="connsiteY472" fmla="*/ 58827 h 883535"/>
              <a:gd name="connsiteX473" fmla="*/ 438197 w 802039"/>
              <a:gd name="connsiteY473" fmla="*/ 59847 h 883535"/>
              <a:gd name="connsiteX474" fmla="*/ 436724 w 802039"/>
              <a:gd name="connsiteY474" fmla="*/ 62114 h 883535"/>
              <a:gd name="connsiteX475" fmla="*/ 435704 w 802039"/>
              <a:gd name="connsiteY475" fmla="*/ 63474 h 883535"/>
              <a:gd name="connsiteX476" fmla="*/ 434004 w 802039"/>
              <a:gd name="connsiteY476" fmla="*/ 64494 h 883535"/>
              <a:gd name="connsiteX477" fmla="*/ 432190 w 802039"/>
              <a:gd name="connsiteY477" fmla="*/ 65628 h 883535"/>
              <a:gd name="connsiteX478" fmla="*/ 431510 w 802039"/>
              <a:gd name="connsiteY478" fmla="*/ 66874 h 883535"/>
              <a:gd name="connsiteX479" fmla="*/ 430263 w 802039"/>
              <a:gd name="connsiteY479" fmla="*/ 67441 h 883535"/>
              <a:gd name="connsiteX480" fmla="*/ 429356 w 802039"/>
              <a:gd name="connsiteY480" fmla="*/ 67441 h 883535"/>
              <a:gd name="connsiteX481" fmla="*/ 427883 w 802039"/>
              <a:gd name="connsiteY481" fmla="*/ 66988 h 883535"/>
              <a:gd name="connsiteX482" fmla="*/ 425843 w 802039"/>
              <a:gd name="connsiteY482" fmla="*/ 66761 h 883535"/>
              <a:gd name="connsiteX483" fmla="*/ 424822 w 802039"/>
              <a:gd name="connsiteY483" fmla="*/ 66761 h 883535"/>
              <a:gd name="connsiteX484" fmla="*/ 424369 w 802039"/>
              <a:gd name="connsiteY484" fmla="*/ 66308 h 883535"/>
              <a:gd name="connsiteX485" fmla="*/ 423689 w 802039"/>
              <a:gd name="connsiteY485" fmla="*/ 64947 h 883535"/>
              <a:gd name="connsiteX486" fmla="*/ 422669 w 802039"/>
              <a:gd name="connsiteY486" fmla="*/ 63927 h 883535"/>
              <a:gd name="connsiteX487" fmla="*/ 421989 w 802039"/>
              <a:gd name="connsiteY487" fmla="*/ 64267 h 883535"/>
              <a:gd name="connsiteX488" fmla="*/ 420629 w 802039"/>
              <a:gd name="connsiteY488" fmla="*/ 65287 h 883535"/>
              <a:gd name="connsiteX489" fmla="*/ 419042 w 802039"/>
              <a:gd name="connsiteY489" fmla="*/ 65854 h 883535"/>
              <a:gd name="connsiteX490" fmla="*/ 417908 w 802039"/>
              <a:gd name="connsiteY490" fmla="*/ 65628 h 883535"/>
              <a:gd name="connsiteX491" fmla="*/ 415415 w 802039"/>
              <a:gd name="connsiteY491" fmla="*/ 64947 h 883535"/>
              <a:gd name="connsiteX492" fmla="*/ 414395 w 802039"/>
              <a:gd name="connsiteY492" fmla="*/ 64607 h 883535"/>
              <a:gd name="connsiteX493" fmla="*/ 414055 w 802039"/>
              <a:gd name="connsiteY493" fmla="*/ 64041 h 883535"/>
              <a:gd name="connsiteX494" fmla="*/ 413715 w 802039"/>
              <a:gd name="connsiteY494" fmla="*/ 63587 h 883535"/>
              <a:gd name="connsiteX495" fmla="*/ 413148 w 802039"/>
              <a:gd name="connsiteY495" fmla="*/ 63814 h 883535"/>
              <a:gd name="connsiteX496" fmla="*/ 412468 w 802039"/>
              <a:gd name="connsiteY496" fmla="*/ 64494 h 883535"/>
              <a:gd name="connsiteX497" fmla="*/ 411448 w 802039"/>
              <a:gd name="connsiteY497" fmla="*/ 65287 h 883535"/>
              <a:gd name="connsiteX498" fmla="*/ 409974 w 802039"/>
              <a:gd name="connsiteY498" fmla="*/ 66308 h 883535"/>
              <a:gd name="connsiteX499" fmla="*/ 407027 w 802039"/>
              <a:gd name="connsiteY499" fmla="*/ 68121 h 883535"/>
              <a:gd name="connsiteX500" fmla="*/ 406234 w 802039"/>
              <a:gd name="connsiteY500" fmla="*/ 68801 h 883535"/>
              <a:gd name="connsiteX501" fmla="*/ 405440 w 802039"/>
              <a:gd name="connsiteY501" fmla="*/ 68461 h 883535"/>
              <a:gd name="connsiteX502" fmla="*/ 404194 w 802039"/>
              <a:gd name="connsiteY502" fmla="*/ 68121 h 883535"/>
              <a:gd name="connsiteX503" fmla="*/ 402833 w 802039"/>
              <a:gd name="connsiteY503" fmla="*/ 68121 h 883535"/>
              <a:gd name="connsiteX504" fmla="*/ 400000 w 802039"/>
              <a:gd name="connsiteY504" fmla="*/ 66988 h 883535"/>
              <a:gd name="connsiteX505" fmla="*/ 398299 w 802039"/>
              <a:gd name="connsiteY505" fmla="*/ 66194 h 883535"/>
              <a:gd name="connsiteX506" fmla="*/ 397619 w 802039"/>
              <a:gd name="connsiteY506" fmla="*/ 65174 h 883535"/>
              <a:gd name="connsiteX507" fmla="*/ 396826 w 802039"/>
              <a:gd name="connsiteY507" fmla="*/ 64721 h 883535"/>
              <a:gd name="connsiteX508" fmla="*/ 396373 w 802039"/>
              <a:gd name="connsiteY508" fmla="*/ 64381 h 883535"/>
              <a:gd name="connsiteX509" fmla="*/ 395466 w 802039"/>
              <a:gd name="connsiteY509" fmla="*/ 64381 h 883535"/>
              <a:gd name="connsiteX510" fmla="*/ 394786 w 802039"/>
              <a:gd name="connsiteY510" fmla="*/ 63701 h 883535"/>
              <a:gd name="connsiteX511" fmla="*/ 394786 w 802039"/>
              <a:gd name="connsiteY511" fmla="*/ 62907 h 883535"/>
              <a:gd name="connsiteX512" fmla="*/ 394332 w 802039"/>
              <a:gd name="connsiteY512" fmla="*/ 62000 h 883535"/>
              <a:gd name="connsiteX513" fmla="*/ 393426 w 802039"/>
              <a:gd name="connsiteY513" fmla="*/ 61660 h 883535"/>
              <a:gd name="connsiteX514" fmla="*/ 391725 w 802039"/>
              <a:gd name="connsiteY514" fmla="*/ 62000 h 883535"/>
              <a:gd name="connsiteX515" fmla="*/ 391272 w 802039"/>
              <a:gd name="connsiteY515" fmla="*/ 61774 h 883535"/>
              <a:gd name="connsiteX516" fmla="*/ 390252 w 802039"/>
              <a:gd name="connsiteY516" fmla="*/ 60754 h 883535"/>
              <a:gd name="connsiteX517" fmla="*/ 389345 w 802039"/>
              <a:gd name="connsiteY517" fmla="*/ 59620 h 883535"/>
              <a:gd name="connsiteX518" fmla="*/ 389118 w 802039"/>
              <a:gd name="connsiteY518" fmla="*/ 58487 h 883535"/>
              <a:gd name="connsiteX519" fmla="*/ 388552 w 802039"/>
              <a:gd name="connsiteY519" fmla="*/ 58487 h 883535"/>
              <a:gd name="connsiteX520" fmla="*/ 387192 w 802039"/>
              <a:gd name="connsiteY520" fmla="*/ 59620 h 883535"/>
              <a:gd name="connsiteX521" fmla="*/ 386285 w 802039"/>
              <a:gd name="connsiteY521" fmla="*/ 59847 h 883535"/>
              <a:gd name="connsiteX522" fmla="*/ 385605 w 802039"/>
              <a:gd name="connsiteY522" fmla="*/ 59620 h 883535"/>
              <a:gd name="connsiteX523" fmla="*/ 384811 w 802039"/>
              <a:gd name="connsiteY523" fmla="*/ 59620 h 883535"/>
              <a:gd name="connsiteX524" fmla="*/ 382771 w 802039"/>
              <a:gd name="connsiteY524" fmla="*/ 60754 h 883535"/>
              <a:gd name="connsiteX525" fmla="*/ 381637 w 802039"/>
              <a:gd name="connsiteY525" fmla="*/ 60980 h 883535"/>
              <a:gd name="connsiteX526" fmla="*/ 380844 w 802039"/>
              <a:gd name="connsiteY526" fmla="*/ 62000 h 883535"/>
              <a:gd name="connsiteX527" fmla="*/ 375290 w 802039"/>
              <a:gd name="connsiteY527" fmla="*/ 62454 h 883535"/>
              <a:gd name="connsiteX528" fmla="*/ 373817 w 802039"/>
              <a:gd name="connsiteY528" fmla="*/ 62681 h 883535"/>
              <a:gd name="connsiteX529" fmla="*/ 370530 w 802039"/>
              <a:gd name="connsiteY529" fmla="*/ 60867 h 883535"/>
              <a:gd name="connsiteX530" fmla="*/ 369623 w 802039"/>
              <a:gd name="connsiteY530" fmla="*/ 60300 h 883535"/>
              <a:gd name="connsiteX531" fmla="*/ 369169 w 802039"/>
              <a:gd name="connsiteY531" fmla="*/ 60300 h 883535"/>
              <a:gd name="connsiteX532" fmla="*/ 368829 w 802039"/>
              <a:gd name="connsiteY532" fmla="*/ 60300 h 883535"/>
              <a:gd name="connsiteX533" fmla="*/ 368489 w 802039"/>
              <a:gd name="connsiteY533" fmla="*/ 60754 h 883535"/>
              <a:gd name="connsiteX534" fmla="*/ 367923 w 802039"/>
              <a:gd name="connsiteY534" fmla="*/ 63021 h 883535"/>
              <a:gd name="connsiteX535" fmla="*/ 367469 w 802039"/>
              <a:gd name="connsiteY535" fmla="*/ 63587 h 883535"/>
              <a:gd name="connsiteX536" fmla="*/ 366562 w 802039"/>
              <a:gd name="connsiteY536" fmla="*/ 64041 h 883535"/>
              <a:gd name="connsiteX537" fmla="*/ 365656 w 802039"/>
              <a:gd name="connsiteY537" fmla="*/ 64947 h 883535"/>
              <a:gd name="connsiteX538" fmla="*/ 365656 w 802039"/>
              <a:gd name="connsiteY538" fmla="*/ 65854 h 883535"/>
              <a:gd name="connsiteX539" fmla="*/ 366789 w 802039"/>
              <a:gd name="connsiteY539" fmla="*/ 66308 h 883535"/>
              <a:gd name="connsiteX540" fmla="*/ 367923 w 802039"/>
              <a:gd name="connsiteY540" fmla="*/ 68008 h 883535"/>
              <a:gd name="connsiteX541" fmla="*/ 369056 w 802039"/>
              <a:gd name="connsiteY541" fmla="*/ 69368 h 883535"/>
              <a:gd name="connsiteX542" fmla="*/ 369963 w 802039"/>
              <a:gd name="connsiteY542" fmla="*/ 70615 h 883535"/>
              <a:gd name="connsiteX543" fmla="*/ 369963 w 802039"/>
              <a:gd name="connsiteY543" fmla="*/ 71975 h 883535"/>
              <a:gd name="connsiteX544" fmla="*/ 369623 w 802039"/>
              <a:gd name="connsiteY544" fmla="*/ 73902 h 883535"/>
              <a:gd name="connsiteX545" fmla="*/ 368943 w 802039"/>
              <a:gd name="connsiteY545" fmla="*/ 74582 h 883535"/>
              <a:gd name="connsiteX546" fmla="*/ 367809 w 802039"/>
              <a:gd name="connsiteY546" fmla="*/ 74922 h 883535"/>
              <a:gd name="connsiteX547" fmla="*/ 363615 w 802039"/>
              <a:gd name="connsiteY547" fmla="*/ 74015 h 883535"/>
              <a:gd name="connsiteX548" fmla="*/ 360328 w 802039"/>
              <a:gd name="connsiteY548" fmla="*/ 73222 h 883535"/>
              <a:gd name="connsiteX549" fmla="*/ 358968 w 802039"/>
              <a:gd name="connsiteY549" fmla="*/ 72995 h 883535"/>
              <a:gd name="connsiteX550" fmla="*/ 358401 w 802039"/>
              <a:gd name="connsiteY550" fmla="*/ 72768 h 883535"/>
              <a:gd name="connsiteX551" fmla="*/ 357495 w 802039"/>
              <a:gd name="connsiteY551" fmla="*/ 73108 h 883535"/>
              <a:gd name="connsiteX552" fmla="*/ 356701 w 802039"/>
              <a:gd name="connsiteY552" fmla="*/ 73562 h 883535"/>
              <a:gd name="connsiteX553" fmla="*/ 355568 w 802039"/>
              <a:gd name="connsiteY553" fmla="*/ 73222 h 883535"/>
              <a:gd name="connsiteX554" fmla="*/ 354094 w 802039"/>
              <a:gd name="connsiteY554" fmla="*/ 73448 h 883535"/>
              <a:gd name="connsiteX555" fmla="*/ 352508 w 802039"/>
              <a:gd name="connsiteY555" fmla="*/ 73902 h 883535"/>
              <a:gd name="connsiteX556" fmla="*/ 351034 w 802039"/>
              <a:gd name="connsiteY556" fmla="*/ 74129 h 883535"/>
              <a:gd name="connsiteX557" fmla="*/ 348314 w 802039"/>
              <a:gd name="connsiteY557" fmla="*/ 73335 h 883535"/>
              <a:gd name="connsiteX558" fmla="*/ 347520 w 802039"/>
              <a:gd name="connsiteY558" fmla="*/ 73335 h 883535"/>
              <a:gd name="connsiteX559" fmla="*/ 346954 w 802039"/>
              <a:gd name="connsiteY559" fmla="*/ 72882 h 883535"/>
              <a:gd name="connsiteX560" fmla="*/ 345820 w 802039"/>
              <a:gd name="connsiteY560" fmla="*/ 71408 h 883535"/>
              <a:gd name="connsiteX561" fmla="*/ 345253 w 802039"/>
              <a:gd name="connsiteY561" fmla="*/ 71182 h 883535"/>
              <a:gd name="connsiteX562" fmla="*/ 343780 w 802039"/>
              <a:gd name="connsiteY562" fmla="*/ 71862 h 883535"/>
              <a:gd name="connsiteX563" fmla="*/ 341966 w 802039"/>
              <a:gd name="connsiteY563" fmla="*/ 72315 h 883535"/>
              <a:gd name="connsiteX564" fmla="*/ 341059 w 802039"/>
              <a:gd name="connsiteY564" fmla="*/ 72315 h 883535"/>
              <a:gd name="connsiteX565" fmla="*/ 340039 w 802039"/>
              <a:gd name="connsiteY565" fmla="*/ 72768 h 883535"/>
              <a:gd name="connsiteX566" fmla="*/ 339133 w 802039"/>
              <a:gd name="connsiteY566" fmla="*/ 73448 h 883535"/>
              <a:gd name="connsiteX567" fmla="*/ 337319 w 802039"/>
              <a:gd name="connsiteY567" fmla="*/ 76395 h 883535"/>
              <a:gd name="connsiteX568" fmla="*/ 336412 w 802039"/>
              <a:gd name="connsiteY568" fmla="*/ 77415 h 883535"/>
              <a:gd name="connsiteX569" fmla="*/ 335392 w 802039"/>
              <a:gd name="connsiteY569" fmla="*/ 77869 h 883535"/>
              <a:gd name="connsiteX570" fmla="*/ 333352 w 802039"/>
              <a:gd name="connsiteY570" fmla="*/ 77869 h 883535"/>
              <a:gd name="connsiteX571" fmla="*/ 331198 w 802039"/>
              <a:gd name="connsiteY571" fmla="*/ 77869 h 883535"/>
              <a:gd name="connsiteX572" fmla="*/ 329612 w 802039"/>
              <a:gd name="connsiteY572" fmla="*/ 78549 h 883535"/>
              <a:gd name="connsiteX573" fmla="*/ 328138 w 802039"/>
              <a:gd name="connsiteY573" fmla="*/ 78889 h 883535"/>
              <a:gd name="connsiteX574" fmla="*/ 327345 w 802039"/>
              <a:gd name="connsiteY574" fmla="*/ 78889 h 883535"/>
              <a:gd name="connsiteX575" fmla="*/ 327118 w 802039"/>
              <a:gd name="connsiteY575" fmla="*/ 80589 h 883535"/>
              <a:gd name="connsiteX576" fmla="*/ 326778 w 802039"/>
              <a:gd name="connsiteY576" fmla="*/ 81383 h 883535"/>
              <a:gd name="connsiteX577" fmla="*/ 326325 w 802039"/>
              <a:gd name="connsiteY577" fmla="*/ 81836 h 883535"/>
              <a:gd name="connsiteX578" fmla="*/ 325191 w 802039"/>
              <a:gd name="connsiteY578" fmla="*/ 81836 h 883535"/>
              <a:gd name="connsiteX579" fmla="*/ 324171 w 802039"/>
              <a:gd name="connsiteY579" fmla="*/ 81836 h 883535"/>
              <a:gd name="connsiteX580" fmla="*/ 323491 w 802039"/>
              <a:gd name="connsiteY580" fmla="*/ 81156 h 883535"/>
              <a:gd name="connsiteX581" fmla="*/ 322357 w 802039"/>
              <a:gd name="connsiteY581" fmla="*/ 80816 h 883535"/>
              <a:gd name="connsiteX582" fmla="*/ 321337 w 802039"/>
              <a:gd name="connsiteY582" fmla="*/ 80589 h 883535"/>
              <a:gd name="connsiteX583" fmla="*/ 320657 w 802039"/>
              <a:gd name="connsiteY583" fmla="*/ 80249 h 883535"/>
              <a:gd name="connsiteX584" fmla="*/ 320090 w 802039"/>
              <a:gd name="connsiteY584" fmla="*/ 80249 h 883535"/>
              <a:gd name="connsiteX585" fmla="*/ 319637 w 802039"/>
              <a:gd name="connsiteY585" fmla="*/ 81043 h 883535"/>
              <a:gd name="connsiteX586" fmla="*/ 319297 w 802039"/>
              <a:gd name="connsiteY586" fmla="*/ 81609 h 883535"/>
              <a:gd name="connsiteX587" fmla="*/ 318957 w 802039"/>
              <a:gd name="connsiteY587" fmla="*/ 82629 h 883535"/>
              <a:gd name="connsiteX588" fmla="*/ 317370 w 802039"/>
              <a:gd name="connsiteY588" fmla="*/ 82970 h 883535"/>
              <a:gd name="connsiteX589" fmla="*/ 316690 w 802039"/>
              <a:gd name="connsiteY589" fmla="*/ 83536 h 883535"/>
              <a:gd name="connsiteX590" fmla="*/ 317030 w 802039"/>
              <a:gd name="connsiteY590" fmla="*/ 85576 h 883535"/>
              <a:gd name="connsiteX591" fmla="*/ 316803 w 802039"/>
              <a:gd name="connsiteY591" fmla="*/ 86370 h 883535"/>
              <a:gd name="connsiteX592" fmla="*/ 316463 w 802039"/>
              <a:gd name="connsiteY592" fmla="*/ 86937 h 883535"/>
              <a:gd name="connsiteX593" fmla="*/ 314536 w 802039"/>
              <a:gd name="connsiteY593" fmla="*/ 86937 h 883535"/>
              <a:gd name="connsiteX594" fmla="*/ 312950 w 802039"/>
              <a:gd name="connsiteY594" fmla="*/ 86937 h 883535"/>
              <a:gd name="connsiteX595" fmla="*/ 312043 w 802039"/>
              <a:gd name="connsiteY595" fmla="*/ 87617 h 883535"/>
              <a:gd name="connsiteX596" fmla="*/ 310909 w 802039"/>
              <a:gd name="connsiteY596" fmla="*/ 88524 h 883535"/>
              <a:gd name="connsiteX597" fmla="*/ 310229 w 802039"/>
              <a:gd name="connsiteY597" fmla="*/ 88524 h 883535"/>
              <a:gd name="connsiteX598" fmla="*/ 309436 w 802039"/>
              <a:gd name="connsiteY598" fmla="*/ 88524 h 883535"/>
              <a:gd name="connsiteX599" fmla="*/ 308302 w 802039"/>
              <a:gd name="connsiteY599" fmla="*/ 87503 h 883535"/>
              <a:gd name="connsiteX600" fmla="*/ 307282 w 802039"/>
              <a:gd name="connsiteY600" fmla="*/ 86257 h 883535"/>
              <a:gd name="connsiteX601" fmla="*/ 304562 w 802039"/>
              <a:gd name="connsiteY601" fmla="*/ 85350 h 883535"/>
              <a:gd name="connsiteX602" fmla="*/ 301842 w 802039"/>
              <a:gd name="connsiteY602" fmla="*/ 84670 h 883535"/>
              <a:gd name="connsiteX603" fmla="*/ 300141 w 802039"/>
              <a:gd name="connsiteY603" fmla="*/ 82743 h 883535"/>
              <a:gd name="connsiteX604" fmla="*/ 299688 w 802039"/>
              <a:gd name="connsiteY604" fmla="*/ 81836 h 883535"/>
              <a:gd name="connsiteX605" fmla="*/ 298895 w 802039"/>
              <a:gd name="connsiteY605" fmla="*/ 81383 h 883535"/>
              <a:gd name="connsiteX606" fmla="*/ 296854 w 802039"/>
              <a:gd name="connsiteY606" fmla="*/ 79116 h 883535"/>
              <a:gd name="connsiteX607" fmla="*/ 295721 w 802039"/>
              <a:gd name="connsiteY607" fmla="*/ 77642 h 883535"/>
              <a:gd name="connsiteX608" fmla="*/ 294474 w 802039"/>
              <a:gd name="connsiteY608" fmla="*/ 77302 h 883535"/>
              <a:gd name="connsiteX609" fmla="*/ 293001 w 802039"/>
              <a:gd name="connsiteY609" fmla="*/ 76735 h 883535"/>
              <a:gd name="connsiteX610" fmla="*/ 293001 w 802039"/>
              <a:gd name="connsiteY610" fmla="*/ 75715 h 883535"/>
              <a:gd name="connsiteX611" fmla="*/ 293001 w 802039"/>
              <a:gd name="connsiteY611" fmla="*/ 74695 h 883535"/>
              <a:gd name="connsiteX612" fmla="*/ 292434 w 802039"/>
              <a:gd name="connsiteY612" fmla="*/ 74242 h 883535"/>
              <a:gd name="connsiteX613" fmla="*/ 291527 w 802039"/>
              <a:gd name="connsiteY613" fmla="*/ 74015 h 883535"/>
              <a:gd name="connsiteX614" fmla="*/ 291187 w 802039"/>
              <a:gd name="connsiteY614" fmla="*/ 73448 h 883535"/>
              <a:gd name="connsiteX615" fmla="*/ 291187 w 802039"/>
              <a:gd name="connsiteY615" fmla="*/ 72088 h 883535"/>
              <a:gd name="connsiteX616" fmla="*/ 291414 w 802039"/>
              <a:gd name="connsiteY616" fmla="*/ 68574 h 883535"/>
              <a:gd name="connsiteX617" fmla="*/ 291187 w 802039"/>
              <a:gd name="connsiteY617" fmla="*/ 65287 h 883535"/>
              <a:gd name="connsiteX618" fmla="*/ 289260 w 802039"/>
              <a:gd name="connsiteY618" fmla="*/ 64154 h 883535"/>
              <a:gd name="connsiteX619" fmla="*/ 288467 w 802039"/>
              <a:gd name="connsiteY619" fmla="*/ 63361 h 883535"/>
              <a:gd name="connsiteX620" fmla="*/ 286993 w 802039"/>
              <a:gd name="connsiteY620" fmla="*/ 58373 h 883535"/>
              <a:gd name="connsiteX621" fmla="*/ 286313 w 802039"/>
              <a:gd name="connsiteY621" fmla="*/ 56106 h 883535"/>
              <a:gd name="connsiteX622" fmla="*/ 286313 w 802039"/>
              <a:gd name="connsiteY622" fmla="*/ 54406 h 883535"/>
              <a:gd name="connsiteX623" fmla="*/ 286767 w 802039"/>
              <a:gd name="connsiteY623" fmla="*/ 49532 h 883535"/>
              <a:gd name="connsiteX624" fmla="*/ 287333 w 802039"/>
              <a:gd name="connsiteY624" fmla="*/ 47379 h 883535"/>
              <a:gd name="connsiteX625" fmla="*/ 288807 w 802039"/>
              <a:gd name="connsiteY625" fmla="*/ 43072 h 883535"/>
              <a:gd name="connsiteX626" fmla="*/ 289714 w 802039"/>
              <a:gd name="connsiteY626" fmla="*/ 41598 h 883535"/>
              <a:gd name="connsiteX627" fmla="*/ 289714 w 802039"/>
              <a:gd name="connsiteY627" fmla="*/ 40465 h 883535"/>
              <a:gd name="connsiteX628" fmla="*/ 289714 w 802039"/>
              <a:gd name="connsiteY628" fmla="*/ 39104 h 883535"/>
              <a:gd name="connsiteX629" fmla="*/ 289260 w 802039"/>
              <a:gd name="connsiteY629" fmla="*/ 36384 h 883535"/>
              <a:gd name="connsiteX630" fmla="*/ 291754 w 802039"/>
              <a:gd name="connsiteY630" fmla="*/ 34684 h 883535"/>
              <a:gd name="connsiteX631" fmla="*/ 292774 w 802039"/>
              <a:gd name="connsiteY631" fmla="*/ 34004 h 883535"/>
              <a:gd name="connsiteX632" fmla="*/ 293001 w 802039"/>
              <a:gd name="connsiteY632" fmla="*/ 32870 h 883535"/>
              <a:gd name="connsiteX633" fmla="*/ 294361 w 802039"/>
              <a:gd name="connsiteY633" fmla="*/ 31397 h 883535"/>
              <a:gd name="connsiteX634" fmla="*/ 294928 w 802039"/>
              <a:gd name="connsiteY634" fmla="*/ 30037 h 883535"/>
              <a:gd name="connsiteX635" fmla="*/ 295381 w 802039"/>
              <a:gd name="connsiteY635" fmla="*/ 28903 h 883535"/>
              <a:gd name="connsiteX636" fmla="*/ 295381 w 802039"/>
              <a:gd name="connsiteY636" fmla="*/ 28337 h 883535"/>
              <a:gd name="connsiteX637" fmla="*/ 294701 w 802039"/>
              <a:gd name="connsiteY637" fmla="*/ 27996 h 883535"/>
              <a:gd name="connsiteX638" fmla="*/ 294021 w 802039"/>
              <a:gd name="connsiteY638" fmla="*/ 26976 h 883535"/>
              <a:gd name="connsiteX639" fmla="*/ 292547 w 802039"/>
              <a:gd name="connsiteY639" fmla="*/ 23916 h 883535"/>
              <a:gd name="connsiteX640" fmla="*/ 291980 w 802039"/>
              <a:gd name="connsiteY640" fmla="*/ 23349 h 883535"/>
              <a:gd name="connsiteX641" fmla="*/ 291527 w 802039"/>
              <a:gd name="connsiteY641" fmla="*/ 22556 h 883535"/>
              <a:gd name="connsiteX642" fmla="*/ 291754 w 802039"/>
              <a:gd name="connsiteY642" fmla="*/ 21196 h 883535"/>
              <a:gd name="connsiteX643" fmla="*/ 292321 w 802039"/>
              <a:gd name="connsiteY643" fmla="*/ 19722 h 883535"/>
              <a:gd name="connsiteX644" fmla="*/ 292321 w 802039"/>
              <a:gd name="connsiteY644" fmla="*/ 19155 h 883535"/>
              <a:gd name="connsiteX645" fmla="*/ 291414 w 802039"/>
              <a:gd name="connsiteY645" fmla="*/ 18362 h 883535"/>
              <a:gd name="connsiteX646" fmla="*/ 289600 w 802039"/>
              <a:gd name="connsiteY646" fmla="*/ 17115 h 883535"/>
              <a:gd name="connsiteX647" fmla="*/ 288127 w 802039"/>
              <a:gd name="connsiteY647" fmla="*/ 17115 h 883535"/>
              <a:gd name="connsiteX648" fmla="*/ 286993 w 802039"/>
              <a:gd name="connsiteY648" fmla="*/ 16548 h 883535"/>
              <a:gd name="connsiteX649" fmla="*/ 285293 w 802039"/>
              <a:gd name="connsiteY649" fmla="*/ 16548 h 883535"/>
              <a:gd name="connsiteX650" fmla="*/ 283933 w 802039"/>
              <a:gd name="connsiteY650" fmla="*/ 16322 h 883535"/>
              <a:gd name="connsiteX651" fmla="*/ 283139 w 802039"/>
              <a:gd name="connsiteY651" fmla="*/ 15868 h 883535"/>
              <a:gd name="connsiteX652" fmla="*/ 283139 w 802039"/>
              <a:gd name="connsiteY652" fmla="*/ 15075 h 883535"/>
              <a:gd name="connsiteX653" fmla="*/ 283593 w 802039"/>
              <a:gd name="connsiteY653" fmla="*/ 14508 h 883535"/>
              <a:gd name="connsiteX654" fmla="*/ 284726 w 802039"/>
              <a:gd name="connsiteY654" fmla="*/ 13035 h 883535"/>
              <a:gd name="connsiteX655" fmla="*/ 285520 w 802039"/>
              <a:gd name="connsiteY655" fmla="*/ 11448 h 883535"/>
              <a:gd name="connsiteX656" fmla="*/ 285520 w 802039"/>
              <a:gd name="connsiteY656" fmla="*/ 9861 h 883535"/>
              <a:gd name="connsiteX657" fmla="*/ 285860 w 802039"/>
              <a:gd name="connsiteY657" fmla="*/ 7821 h 883535"/>
              <a:gd name="connsiteX658" fmla="*/ 286200 w 802039"/>
              <a:gd name="connsiteY658" fmla="*/ 6007 h 883535"/>
              <a:gd name="connsiteX659" fmla="*/ 286427 w 802039"/>
              <a:gd name="connsiteY659" fmla="*/ 3967 h 883535"/>
              <a:gd name="connsiteX660" fmla="*/ 284613 w 802039"/>
              <a:gd name="connsiteY660" fmla="*/ 2607 h 883535"/>
              <a:gd name="connsiteX661" fmla="*/ 284046 w 802039"/>
              <a:gd name="connsiteY661" fmla="*/ 1473 h 883535"/>
              <a:gd name="connsiteX662" fmla="*/ 283253 w 802039"/>
              <a:gd name="connsiteY662" fmla="*/ 453 h 883535"/>
              <a:gd name="connsiteX663" fmla="*/ 282459 w 802039"/>
              <a:gd name="connsiteY663" fmla="*/ 453 h 883535"/>
              <a:gd name="connsiteX664" fmla="*/ 281213 w 802039"/>
              <a:gd name="connsiteY664" fmla="*/ 0 h 883535"/>
              <a:gd name="connsiteX665" fmla="*/ 279286 w 802039"/>
              <a:gd name="connsiteY665" fmla="*/ 1247 h 883535"/>
              <a:gd name="connsiteX666" fmla="*/ 277812 w 802039"/>
              <a:gd name="connsiteY666" fmla="*/ 1020 h 883535"/>
              <a:gd name="connsiteX667" fmla="*/ 276792 w 802039"/>
              <a:gd name="connsiteY667" fmla="*/ 1473 h 883535"/>
              <a:gd name="connsiteX668" fmla="*/ 274412 w 802039"/>
              <a:gd name="connsiteY668" fmla="*/ 1473 h 883535"/>
              <a:gd name="connsiteX669" fmla="*/ 272825 w 802039"/>
              <a:gd name="connsiteY669" fmla="*/ 793 h 883535"/>
              <a:gd name="connsiteX670" fmla="*/ 271011 w 802039"/>
              <a:gd name="connsiteY670" fmla="*/ 1247 h 883535"/>
              <a:gd name="connsiteX671" fmla="*/ 271578 w 802039"/>
              <a:gd name="connsiteY671" fmla="*/ 1473 h 883535"/>
              <a:gd name="connsiteX672" fmla="*/ 272372 w 802039"/>
              <a:gd name="connsiteY672" fmla="*/ 2040 h 883535"/>
              <a:gd name="connsiteX673" fmla="*/ 273165 w 802039"/>
              <a:gd name="connsiteY673" fmla="*/ 3854 h 883535"/>
              <a:gd name="connsiteX674" fmla="*/ 273845 w 802039"/>
              <a:gd name="connsiteY674" fmla="*/ 5781 h 883535"/>
              <a:gd name="connsiteX675" fmla="*/ 273845 w 802039"/>
              <a:gd name="connsiteY675" fmla="*/ 6801 h 883535"/>
              <a:gd name="connsiteX676" fmla="*/ 273392 w 802039"/>
              <a:gd name="connsiteY676" fmla="*/ 8048 h 883535"/>
              <a:gd name="connsiteX677" fmla="*/ 272372 w 802039"/>
              <a:gd name="connsiteY677" fmla="*/ 9521 h 883535"/>
              <a:gd name="connsiteX678" fmla="*/ 271125 w 802039"/>
              <a:gd name="connsiteY678" fmla="*/ 10654 h 883535"/>
              <a:gd name="connsiteX679" fmla="*/ 269198 w 802039"/>
              <a:gd name="connsiteY679" fmla="*/ 11675 h 883535"/>
              <a:gd name="connsiteX680" fmla="*/ 267724 w 802039"/>
              <a:gd name="connsiteY680" fmla="*/ 12581 h 883535"/>
              <a:gd name="connsiteX681" fmla="*/ 266477 w 802039"/>
              <a:gd name="connsiteY681" fmla="*/ 15075 h 883535"/>
              <a:gd name="connsiteX682" fmla="*/ 265684 w 802039"/>
              <a:gd name="connsiteY682" fmla="*/ 15982 h 883535"/>
              <a:gd name="connsiteX683" fmla="*/ 265004 w 802039"/>
              <a:gd name="connsiteY683" fmla="*/ 16322 h 883535"/>
              <a:gd name="connsiteX684" fmla="*/ 263644 w 802039"/>
              <a:gd name="connsiteY684" fmla="*/ 16662 h 883535"/>
              <a:gd name="connsiteX685" fmla="*/ 261490 w 802039"/>
              <a:gd name="connsiteY685" fmla="*/ 16662 h 883535"/>
              <a:gd name="connsiteX686" fmla="*/ 260017 w 802039"/>
              <a:gd name="connsiteY686" fmla="*/ 16435 h 883535"/>
              <a:gd name="connsiteX687" fmla="*/ 258203 w 802039"/>
              <a:gd name="connsiteY687" fmla="*/ 18249 h 883535"/>
              <a:gd name="connsiteX688" fmla="*/ 255936 w 802039"/>
              <a:gd name="connsiteY688" fmla="*/ 18929 h 883535"/>
              <a:gd name="connsiteX689" fmla="*/ 254349 w 802039"/>
              <a:gd name="connsiteY689" fmla="*/ 21422 h 883535"/>
              <a:gd name="connsiteX690" fmla="*/ 248909 w 802039"/>
              <a:gd name="connsiteY690" fmla="*/ 23463 h 883535"/>
              <a:gd name="connsiteX691" fmla="*/ 243582 w 802039"/>
              <a:gd name="connsiteY691" fmla="*/ 25049 h 883535"/>
              <a:gd name="connsiteX692" fmla="*/ 242108 w 802039"/>
              <a:gd name="connsiteY692" fmla="*/ 25616 h 883535"/>
              <a:gd name="connsiteX693" fmla="*/ 236781 w 802039"/>
              <a:gd name="connsiteY693" fmla="*/ 24369 h 883535"/>
              <a:gd name="connsiteX694" fmla="*/ 235534 w 802039"/>
              <a:gd name="connsiteY694" fmla="*/ 24823 h 883535"/>
              <a:gd name="connsiteX695" fmla="*/ 234060 w 802039"/>
              <a:gd name="connsiteY695" fmla="*/ 25956 h 883535"/>
              <a:gd name="connsiteX696" fmla="*/ 232700 w 802039"/>
              <a:gd name="connsiteY696" fmla="*/ 26863 h 883535"/>
              <a:gd name="connsiteX697" fmla="*/ 231567 w 802039"/>
              <a:gd name="connsiteY697" fmla="*/ 26863 h 883535"/>
              <a:gd name="connsiteX698" fmla="*/ 230660 w 802039"/>
              <a:gd name="connsiteY698" fmla="*/ 27430 h 883535"/>
              <a:gd name="connsiteX699" fmla="*/ 230093 w 802039"/>
              <a:gd name="connsiteY699" fmla="*/ 29130 h 883535"/>
              <a:gd name="connsiteX700" fmla="*/ 229640 w 802039"/>
              <a:gd name="connsiteY700" fmla="*/ 35024 h 883535"/>
              <a:gd name="connsiteX701" fmla="*/ 227713 w 802039"/>
              <a:gd name="connsiteY701" fmla="*/ 36724 h 883535"/>
              <a:gd name="connsiteX702" fmla="*/ 225446 w 802039"/>
              <a:gd name="connsiteY702" fmla="*/ 36724 h 883535"/>
              <a:gd name="connsiteX703" fmla="*/ 223859 w 802039"/>
              <a:gd name="connsiteY703" fmla="*/ 34684 h 883535"/>
              <a:gd name="connsiteX704" fmla="*/ 222046 w 802039"/>
              <a:gd name="connsiteY704" fmla="*/ 33097 h 883535"/>
              <a:gd name="connsiteX705" fmla="*/ 218759 w 802039"/>
              <a:gd name="connsiteY705" fmla="*/ 29470 h 883535"/>
              <a:gd name="connsiteX706" fmla="*/ 217852 w 802039"/>
              <a:gd name="connsiteY706" fmla="*/ 29017 h 883535"/>
              <a:gd name="connsiteX707" fmla="*/ 217058 w 802039"/>
              <a:gd name="connsiteY707" fmla="*/ 29017 h 883535"/>
              <a:gd name="connsiteX708" fmla="*/ 213998 w 802039"/>
              <a:gd name="connsiteY708" fmla="*/ 30150 h 883535"/>
              <a:gd name="connsiteX709" fmla="*/ 212525 w 802039"/>
              <a:gd name="connsiteY709" fmla="*/ 29697 h 883535"/>
              <a:gd name="connsiteX710" fmla="*/ 211391 w 802039"/>
              <a:gd name="connsiteY710" fmla="*/ 29130 h 883535"/>
              <a:gd name="connsiteX711" fmla="*/ 209464 w 802039"/>
              <a:gd name="connsiteY711" fmla="*/ 29357 h 883535"/>
              <a:gd name="connsiteX712" fmla="*/ 206064 w 802039"/>
              <a:gd name="connsiteY712" fmla="*/ 29357 h 883535"/>
              <a:gd name="connsiteX713" fmla="*/ 203910 w 802039"/>
              <a:gd name="connsiteY713" fmla="*/ 29357 h 883535"/>
              <a:gd name="connsiteX714" fmla="*/ 202890 w 802039"/>
              <a:gd name="connsiteY714" fmla="*/ 28337 h 883535"/>
              <a:gd name="connsiteX715" fmla="*/ 201870 w 802039"/>
              <a:gd name="connsiteY715" fmla="*/ 26296 h 883535"/>
              <a:gd name="connsiteX716" fmla="*/ 201190 w 802039"/>
              <a:gd name="connsiteY716" fmla="*/ 25616 h 883535"/>
              <a:gd name="connsiteX717" fmla="*/ 200397 w 802039"/>
              <a:gd name="connsiteY717" fmla="*/ 25049 h 883535"/>
              <a:gd name="connsiteX718" fmla="*/ 199150 w 802039"/>
              <a:gd name="connsiteY718" fmla="*/ 24709 h 883535"/>
              <a:gd name="connsiteX719" fmla="*/ 193596 w 802039"/>
              <a:gd name="connsiteY719" fmla="*/ 24709 h 883535"/>
              <a:gd name="connsiteX720" fmla="*/ 192576 w 802039"/>
              <a:gd name="connsiteY720" fmla="*/ 24709 h 883535"/>
              <a:gd name="connsiteX721" fmla="*/ 191782 w 802039"/>
              <a:gd name="connsiteY721" fmla="*/ 24369 h 883535"/>
              <a:gd name="connsiteX722" fmla="*/ 190762 w 802039"/>
              <a:gd name="connsiteY722" fmla="*/ 22669 h 883535"/>
              <a:gd name="connsiteX723" fmla="*/ 189629 w 802039"/>
              <a:gd name="connsiteY723" fmla="*/ 21876 h 883535"/>
              <a:gd name="connsiteX724" fmla="*/ 188268 w 802039"/>
              <a:gd name="connsiteY724" fmla="*/ 21876 h 883535"/>
              <a:gd name="connsiteX725" fmla="*/ 187702 w 802039"/>
              <a:gd name="connsiteY725" fmla="*/ 22783 h 883535"/>
              <a:gd name="connsiteX726" fmla="*/ 190082 w 802039"/>
              <a:gd name="connsiteY726" fmla="*/ 25956 h 883535"/>
              <a:gd name="connsiteX727" fmla="*/ 190762 w 802039"/>
              <a:gd name="connsiteY727" fmla="*/ 27656 h 883535"/>
              <a:gd name="connsiteX728" fmla="*/ 192802 w 802039"/>
              <a:gd name="connsiteY728" fmla="*/ 30150 h 883535"/>
              <a:gd name="connsiteX729" fmla="*/ 198810 w 802039"/>
              <a:gd name="connsiteY729" fmla="*/ 35364 h 883535"/>
              <a:gd name="connsiteX730" fmla="*/ 199943 w 802039"/>
              <a:gd name="connsiteY730" fmla="*/ 37064 h 883535"/>
              <a:gd name="connsiteX731" fmla="*/ 199943 w 802039"/>
              <a:gd name="connsiteY731" fmla="*/ 39218 h 883535"/>
              <a:gd name="connsiteX732" fmla="*/ 199830 w 802039"/>
              <a:gd name="connsiteY732" fmla="*/ 42391 h 883535"/>
              <a:gd name="connsiteX733" fmla="*/ 200056 w 802039"/>
              <a:gd name="connsiteY733" fmla="*/ 45452 h 883535"/>
              <a:gd name="connsiteX734" fmla="*/ 201643 w 802039"/>
              <a:gd name="connsiteY734" fmla="*/ 49872 h 883535"/>
              <a:gd name="connsiteX735" fmla="*/ 203797 w 802039"/>
              <a:gd name="connsiteY735" fmla="*/ 54293 h 883535"/>
              <a:gd name="connsiteX736" fmla="*/ 204364 w 802039"/>
              <a:gd name="connsiteY736" fmla="*/ 57127 h 883535"/>
              <a:gd name="connsiteX737" fmla="*/ 203910 w 802039"/>
              <a:gd name="connsiteY737" fmla="*/ 59167 h 883535"/>
              <a:gd name="connsiteX738" fmla="*/ 203457 w 802039"/>
              <a:gd name="connsiteY738" fmla="*/ 60300 h 883535"/>
              <a:gd name="connsiteX739" fmla="*/ 203457 w 802039"/>
              <a:gd name="connsiteY739" fmla="*/ 60754 h 883535"/>
              <a:gd name="connsiteX740" fmla="*/ 203910 w 802039"/>
              <a:gd name="connsiteY740" fmla="*/ 61207 h 883535"/>
              <a:gd name="connsiteX741" fmla="*/ 205950 w 802039"/>
              <a:gd name="connsiteY741" fmla="*/ 61887 h 883535"/>
              <a:gd name="connsiteX742" fmla="*/ 210258 w 802039"/>
              <a:gd name="connsiteY742" fmla="*/ 62341 h 883535"/>
              <a:gd name="connsiteX743" fmla="*/ 212865 w 802039"/>
              <a:gd name="connsiteY743" fmla="*/ 62341 h 883535"/>
              <a:gd name="connsiteX744" fmla="*/ 216832 w 802039"/>
              <a:gd name="connsiteY744" fmla="*/ 62794 h 883535"/>
              <a:gd name="connsiteX745" fmla="*/ 217172 w 802039"/>
              <a:gd name="connsiteY745" fmla="*/ 64381 h 883535"/>
              <a:gd name="connsiteX746" fmla="*/ 216832 w 802039"/>
              <a:gd name="connsiteY746" fmla="*/ 66988 h 883535"/>
              <a:gd name="connsiteX747" fmla="*/ 216038 w 802039"/>
              <a:gd name="connsiteY747" fmla="*/ 68461 h 883535"/>
              <a:gd name="connsiteX748" fmla="*/ 215358 w 802039"/>
              <a:gd name="connsiteY748" fmla="*/ 68914 h 883535"/>
              <a:gd name="connsiteX749" fmla="*/ 213205 w 802039"/>
              <a:gd name="connsiteY749" fmla="*/ 69255 h 883535"/>
              <a:gd name="connsiteX750" fmla="*/ 210938 w 802039"/>
              <a:gd name="connsiteY750" fmla="*/ 70842 h 883535"/>
              <a:gd name="connsiteX751" fmla="*/ 207651 w 802039"/>
              <a:gd name="connsiteY751" fmla="*/ 72428 h 883535"/>
              <a:gd name="connsiteX752" fmla="*/ 205724 w 802039"/>
              <a:gd name="connsiteY752" fmla="*/ 72655 h 883535"/>
              <a:gd name="connsiteX753" fmla="*/ 204930 w 802039"/>
              <a:gd name="connsiteY753" fmla="*/ 72995 h 883535"/>
              <a:gd name="connsiteX754" fmla="*/ 204250 w 802039"/>
              <a:gd name="connsiteY754" fmla="*/ 73448 h 883535"/>
              <a:gd name="connsiteX755" fmla="*/ 203684 w 802039"/>
              <a:gd name="connsiteY755" fmla="*/ 74015 h 883535"/>
              <a:gd name="connsiteX756" fmla="*/ 203004 w 802039"/>
              <a:gd name="connsiteY756" fmla="*/ 76962 h 883535"/>
              <a:gd name="connsiteX757" fmla="*/ 201983 w 802039"/>
              <a:gd name="connsiteY757" fmla="*/ 80249 h 883535"/>
              <a:gd name="connsiteX758" fmla="*/ 200170 w 802039"/>
              <a:gd name="connsiteY758" fmla="*/ 82176 h 883535"/>
              <a:gd name="connsiteX759" fmla="*/ 198130 w 802039"/>
              <a:gd name="connsiteY759" fmla="*/ 83763 h 883535"/>
              <a:gd name="connsiteX760" fmla="*/ 196089 w 802039"/>
              <a:gd name="connsiteY760" fmla="*/ 83990 h 883535"/>
              <a:gd name="connsiteX761" fmla="*/ 194389 w 802039"/>
              <a:gd name="connsiteY761" fmla="*/ 83990 h 883535"/>
              <a:gd name="connsiteX762" fmla="*/ 193596 w 802039"/>
              <a:gd name="connsiteY762" fmla="*/ 84330 h 883535"/>
              <a:gd name="connsiteX763" fmla="*/ 192462 w 802039"/>
              <a:gd name="connsiteY763" fmla="*/ 85690 h 883535"/>
              <a:gd name="connsiteX764" fmla="*/ 190762 w 802039"/>
              <a:gd name="connsiteY764" fmla="*/ 87390 h 883535"/>
              <a:gd name="connsiteX765" fmla="*/ 189402 w 802039"/>
              <a:gd name="connsiteY765" fmla="*/ 88297 h 883535"/>
              <a:gd name="connsiteX766" fmla="*/ 187588 w 802039"/>
              <a:gd name="connsiteY766" fmla="*/ 88297 h 883535"/>
              <a:gd name="connsiteX767" fmla="*/ 185662 w 802039"/>
              <a:gd name="connsiteY767" fmla="*/ 88977 h 883535"/>
              <a:gd name="connsiteX768" fmla="*/ 183281 w 802039"/>
              <a:gd name="connsiteY768" fmla="*/ 90337 h 883535"/>
              <a:gd name="connsiteX769" fmla="*/ 181694 w 802039"/>
              <a:gd name="connsiteY769" fmla="*/ 91471 h 883535"/>
              <a:gd name="connsiteX770" fmla="*/ 180334 w 802039"/>
              <a:gd name="connsiteY770" fmla="*/ 93397 h 883535"/>
              <a:gd name="connsiteX771" fmla="*/ 178407 w 802039"/>
              <a:gd name="connsiteY771" fmla="*/ 95324 h 883535"/>
              <a:gd name="connsiteX772" fmla="*/ 176481 w 802039"/>
              <a:gd name="connsiteY772" fmla="*/ 96685 h 883535"/>
              <a:gd name="connsiteX773" fmla="*/ 175574 w 802039"/>
              <a:gd name="connsiteY773" fmla="*/ 98385 h 883535"/>
              <a:gd name="connsiteX774" fmla="*/ 174213 w 802039"/>
              <a:gd name="connsiteY774" fmla="*/ 100538 h 883535"/>
              <a:gd name="connsiteX775" fmla="*/ 172513 w 802039"/>
              <a:gd name="connsiteY775" fmla="*/ 100538 h 883535"/>
              <a:gd name="connsiteX776" fmla="*/ 172400 w 802039"/>
              <a:gd name="connsiteY776" fmla="*/ 99291 h 883535"/>
              <a:gd name="connsiteX777" fmla="*/ 173193 w 802039"/>
              <a:gd name="connsiteY777" fmla="*/ 97138 h 883535"/>
              <a:gd name="connsiteX778" fmla="*/ 172287 w 802039"/>
              <a:gd name="connsiteY778" fmla="*/ 95324 h 883535"/>
              <a:gd name="connsiteX779" fmla="*/ 170700 w 802039"/>
              <a:gd name="connsiteY779" fmla="*/ 94304 h 883535"/>
              <a:gd name="connsiteX780" fmla="*/ 169906 w 802039"/>
              <a:gd name="connsiteY780" fmla="*/ 93964 h 883535"/>
              <a:gd name="connsiteX781" fmla="*/ 169113 w 802039"/>
              <a:gd name="connsiteY781" fmla="*/ 93964 h 883535"/>
              <a:gd name="connsiteX782" fmla="*/ 167186 w 802039"/>
              <a:gd name="connsiteY782" fmla="*/ 94984 h 883535"/>
              <a:gd name="connsiteX783" fmla="*/ 164806 w 802039"/>
              <a:gd name="connsiteY783" fmla="*/ 96571 h 883535"/>
              <a:gd name="connsiteX784" fmla="*/ 163332 w 802039"/>
              <a:gd name="connsiteY784" fmla="*/ 97705 h 883535"/>
              <a:gd name="connsiteX785" fmla="*/ 161972 w 802039"/>
              <a:gd name="connsiteY785" fmla="*/ 98271 h 883535"/>
              <a:gd name="connsiteX786" fmla="*/ 159252 w 802039"/>
              <a:gd name="connsiteY786" fmla="*/ 98725 h 883535"/>
              <a:gd name="connsiteX787" fmla="*/ 156985 w 802039"/>
              <a:gd name="connsiteY787" fmla="*/ 98951 h 883535"/>
              <a:gd name="connsiteX788" fmla="*/ 156078 w 802039"/>
              <a:gd name="connsiteY788" fmla="*/ 98611 h 883535"/>
              <a:gd name="connsiteX789" fmla="*/ 154378 w 802039"/>
              <a:gd name="connsiteY789" fmla="*/ 97365 h 883535"/>
              <a:gd name="connsiteX790" fmla="*/ 150524 w 802039"/>
              <a:gd name="connsiteY790" fmla="*/ 93624 h 883535"/>
              <a:gd name="connsiteX791" fmla="*/ 145310 w 802039"/>
              <a:gd name="connsiteY791" fmla="*/ 88524 h 883535"/>
              <a:gd name="connsiteX792" fmla="*/ 141456 w 802039"/>
              <a:gd name="connsiteY792" fmla="*/ 89544 h 883535"/>
              <a:gd name="connsiteX793" fmla="*/ 141116 w 802039"/>
              <a:gd name="connsiteY793" fmla="*/ 89544 h 883535"/>
              <a:gd name="connsiteX794" fmla="*/ 140890 w 802039"/>
              <a:gd name="connsiteY794" fmla="*/ 88864 h 883535"/>
              <a:gd name="connsiteX795" fmla="*/ 140890 w 802039"/>
              <a:gd name="connsiteY795" fmla="*/ 84670 h 883535"/>
              <a:gd name="connsiteX796" fmla="*/ 140890 w 802039"/>
              <a:gd name="connsiteY796" fmla="*/ 79909 h 883535"/>
              <a:gd name="connsiteX797" fmla="*/ 140323 w 802039"/>
              <a:gd name="connsiteY797" fmla="*/ 77982 h 883535"/>
              <a:gd name="connsiteX798" fmla="*/ 138509 w 802039"/>
              <a:gd name="connsiteY798" fmla="*/ 74922 h 883535"/>
              <a:gd name="connsiteX799" fmla="*/ 136129 w 802039"/>
              <a:gd name="connsiteY799" fmla="*/ 70842 h 883535"/>
              <a:gd name="connsiteX800" fmla="*/ 135449 w 802039"/>
              <a:gd name="connsiteY800" fmla="*/ 69708 h 883535"/>
              <a:gd name="connsiteX801" fmla="*/ 134429 w 802039"/>
              <a:gd name="connsiteY801" fmla="*/ 69028 h 883535"/>
              <a:gd name="connsiteX802" fmla="*/ 133295 w 802039"/>
              <a:gd name="connsiteY802" fmla="*/ 69028 h 883535"/>
              <a:gd name="connsiteX803" fmla="*/ 132389 w 802039"/>
              <a:gd name="connsiteY803" fmla="*/ 69255 h 883535"/>
              <a:gd name="connsiteX804" fmla="*/ 131255 w 802039"/>
              <a:gd name="connsiteY804" fmla="*/ 70048 h 883535"/>
              <a:gd name="connsiteX805" fmla="*/ 130122 w 802039"/>
              <a:gd name="connsiteY805" fmla="*/ 70842 h 883535"/>
              <a:gd name="connsiteX806" fmla="*/ 127968 w 802039"/>
              <a:gd name="connsiteY806" fmla="*/ 73335 h 883535"/>
              <a:gd name="connsiteX807" fmla="*/ 125815 w 802039"/>
              <a:gd name="connsiteY807" fmla="*/ 76169 h 883535"/>
              <a:gd name="connsiteX808" fmla="*/ 124568 w 802039"/>
              <a:gd name="connsiteY808" fmla="*/ 76849 h 883535"/>
              <a:gd name="connsiteX809" fmla="*/ 123321 w 802039"/>
              <a:gd name="connsiteY809" fmla="*/ 77075 h 883535"/>
              <a:gd name="connsiteX810" fmla="*/ 122187 w 802039"/>
              <a:gd name="connsiteY810" fmla="*/ 77075 h 883535"/>
              <a:gd name="connsiteX811" fmla="*/ 121281 w 802039"/>
              <a:gd name="connsiteY811" fmla="*/ 76169 h 883535"/>
              <a:gd name="connsiteX812" fmla="*/ 120374 w 802039"/>
              <a:gd name="connsiteY812" fmla="*/ 74582 h 883535"/>
              <a:gd name="connsiteX813" fmla="*/ 119241 w 802039"/>
              <a:gd name="connsiteY813" fmla="*/ 72542 h 883535"/>
              <a:gd name="connsiteX814" fmla="*/ 117994 w 802039"/>
              <a:gd name="connsiteY814" fmla="*/ 71862 h 883535"/>
              <a:gd name="connsiteX815" fmla="*/ 117540 w 802039"/>
              <a:gd name="connsiteY815" fmla="*/ 72542 h 883535"/>
              <a:gd name="connsiteX816" fmla="*/ 117087 w 802039"/>
              <a:gd name="connsiteY816" fmla="*/ 73788 h 883535"/>
              <a:gd name="connsiteX817" fmla="*/ 116747 w 802039"/>
              <a:gd name="connsiteY817" fmla="*/ 75035 h 883535"/>
              <a:gd name="connsiteX818" fmla="*/ 117654 w 802039"/>
              <a:gd name="connsiteY818" fmla="*/ 76622 h 883535"/>
              <a:gd name="connsiteX819" fmla="*/ 118447 w 802039"/>
              <a:gd name="connsiteY819" fmla="*/ 77869 h 883535"/>
              <a:gd name="connsiteX820" fmla="*/ 117200 w 802039"/>
              <a:gd name="connsiteY820" fmla="*/ 77869 h 883535"/>
              <a:gd name="connsiteX821" fmla="*/ 113006 w 802039"/>
              <a:gd name="connsiteY821" fmla="*/ 77869 h 883535"/>
              <a:gd name="connsiteX822" fmla="*/ 108246 w 802039"/>
              <a:gd name="connsiteY822" fmla="*/ 77869 h 883535"/>
              <a:gd name="connsiteX823" fmla="*/ 103485 w 802039"/>
              <a:gd name="connsiteY823" fmla="*/ 77869 h 883535"/>
              <a:gd name="connsiteX824" fmla="*/ 99178 w 802039"/>
              <a:gd name="connsiteY824" fmla="*/ 77869 h 883535"/>
              <a:gd name="connsiteX825" fmla="*/ 95211 w 802039"/>
              <a:gd name="connsiteY825" fmla="*/ 77869 h 883535"/>
              <a:gd name="connsiteX826" fmla="*/ 93738 w 802039"/>
              <a:gd name="connsiteY826" fmla="*/ 77869 h 883535"/>
              <a:gd name="connsiteX827" fmla="*/ 92151 w 802039"/>
              <a:gd name="connsiteY827" fmla="*/ 77075 h 883535"/>
              <a:gd name="connsiteX828" fmla="*/ 90677 w 802039"/>
              <a:gd name="connsiteY828" fmla="*/ 76735 h 883535"/>
              <a:gd name="connsiteX829" fmla="*/ 89884 w 802039"/>
              <a:gd name="connsiteY829" fmla="*/ 76735 h 883535"/>
              <a:gd name="connsiteX830" fmla="*/ 88524 w 802039"/>
              <a:gd name="connsiteY830" fmla="*/ 77529 h 883535"/>
              <a:gd name="connsiteX831" fmla="*/ 86710 w 802039"/>
              <a:gd name="connsiteY831" fmla="*/ 77529 h 883535"/>
              <a:gd name="connsiteX832" fmla="*/ 85463 w 802039"/>
              <a:gd name="connsiteY832" fmla="*/ 78322 h 883535"/>
              <a:gd name="connsiteX833" fmla="*/ 84443 w 802039"/>
              <a:gd name="connsiteY833" fmla="*/ 78322 h 883535"/>
              <a:gd name="connsiteX834" fmla="*/ 84443 w 802039"/>
              <a:gd name="connsiteY834" fmla="*/ 81836 h 883535"/>
              <a:gd name="connsiteX835" fmla="*/ 84443 w 802039"/>
              <a:gd name="connsiteY835" fmla="*/ 86937 h 883535"/>
              <a:gd name="connsiteX836" fmla="*/ 84443 w 802039"/>
              <a:gd name="connsiteY836" fmla="*/ 92377 h 883535"/>
              <a:gd name="connsiteX837" fmla="*/ 85577 w 802039"/>
              <a:gd name="connsiteY837" fmla="*/ 91924 h 883535"/>
              <a:gd name="connsiteX838" fmla="*/ 86483 w 802039"/>
              <a:gd name="connsiteY838" fmla="*/ 91924 h 883535"/>
              <a:gd name="connsiteX839" fmla="*/ 87163 w 802039"/>
              <a:gd name="connsiteY839" fmla="*/ 92377 h 883535"/>
              <a:gd name="connsiteX840" fmla="*/ 89090 w 802039"/>
              <a:gd name="connsiteY840" fmla="*/ 92037 h 883535"/>
              <a:gd name="connsiteX841" fmla="*/ 90224 w 802039"/>
              <a:gd name="connsiteY841" fmla="*/ 92037 h 883535"/>
              <a:gd name="connsiteX842" fmla="*/ 91244 w 802039"/>
              <a:gd name="connsiteY842" fmla="*/ 92377 h 883535"/>
              <a:gd name="connsiteX843" fmla="*/ 92151 w 802039"/>
              <a:gd name="connsiteY843" fmla="*/ 92377 h 883535"/>
              <a:gd name="connsiteX844" fmla="*/ 92717 w 802039"/>
              <a:gd name="connsiteY844" fmla="*/ 92831 h 883535"/>
              <a:gd name="connsiteX845" fmla="*/ 93511 w 802039"/>
              <a:gd name="connsiteY845" fmla="*/ 92831 h 883535"/>
              <a:gd name="connsiteX846" fmla="*/ 94304 w 802039"/>
              <a:gd name="connsiteY846" fmla="*/ 92264 h 883535"/>
              <a:gd name="connsiteX847" fmla="*/ 95324 w 802039"/>
              <a:gd name="connsiteY847" fmla="*/ 92604 h 883535"/>
              <a:gd name="connsiteX848" fmla="*/ 96458 w 802039"/>
              <a:gd name="connsiteY848" fmla="*/ 93397 h 883535"/>
              <a:gd name="connsiteX849" fmla="*/ 97138 w 802039"/>
              <a:gd name="connsiteY849" fmla="*/ 94531 h 883535"/>
              <a:gd name="connsiteX850" fmla="*/ 97818 w 802039"/>
              <a:gd name="connsiteY850" fmla="*/ 96004 h 883535"/>
              <a:gd name="connsiteX851" fmla="*/ 98498 w 802039"/>
              <a:gd name="connsiteY851" fmla="*/ 96798 h 883535"/>
              <a:gd name="connsiteX852" fmla="*/ 98498 w 802039"/>
              <a:gd name="connsiteY852" fmla="*/ 98158 h 883535"/>
              <a:gd name="connsiteX853" fmla="*/ 98498 w 802039"/>
              <a:gd name="connsiteY853" fmla="*/ 99178 h 883535"/>
              <a:gd name="connsiteX854" fmla="*/ 98271 w 802039"/>
              <a:gd name="connsiteY854" fmla="*/ 100085 h 883535"/>
              <a:gd name="connsiteX855" fmla="*/ 98498 w 802039"/>
              <a:gd name="connsiteY855" fmla="*/ 100652 h 883535"/>
              <a:gd name="connsiteX856" fmla="*/ 98725 w 802039"/>
              <a:gd name="connsiteY856" fmla="*/ 101218 h 883535"/>
              <a:gd name="connsiteX857" fmla="*/ 98725 w 802039"/>
              <a:gd name="connsiteY857" fmla="*/ 101558 h 883535"/>
              <a:gd name="connsiteX858" fmla="*/ 98271 w 802039"/>
              <a:gd name="connsiteY858" fmla="*/ 101672 h 883535"/>
              <a:gd name="connsiteX859" fmla="*/ 97478 w 802039"/>
              <a:gd name="connsiteY859" fmla="*/ 101672 h 883535"/>
              <a:gd name="connsiteX860" fmla="*/ 96685 w 802039"/>
              <a:gd name="connsiteY860" fmla="*/ 101898 h 883535"/>
              <a:gd name="connsiteX861" fmla="*/ 96118 w 802039"/>
              <a:gd name="connsiteY861" fmla="*/ 101898 h 883535"/>
              <a:gd name="connsiteX862" fmla="*/ 95664 w 802039"/>
              <a:gd name="connsiteY862" fmla="*/ 101332 h 883535"/>
              <a:gd name="connsiteX863" fmla="*/ 95211 w 802039"/>
              <a:gd name="connsiteY863" fmla="*/ 101332 h 883535"/>
              <a:gd name="connsiteX864" fmla="*/ 94531 w 802039"/>
              <a:gd name="connsiteY864" fmla="*/ 101332 h 883535"/>
              <a:gd name="connsiteX865" fmla="*/ 93851 w 802039"/>
              <a:gd name="connsiteY865" fmla="*/ 100992 h 883535"/>
              <a:gd name="connsiteX866" fmla="*/ 93284 w 802039"/>
              <a:gd name="connsiteY866" fmla="*/ 100312 h 883535"/>
              <a:gd name="connsiteX867" fmla="*/ 92264 w 802039"/>
              <a:gd name="connsiteY867" fmla="*/ 99631 h 883535"/>
              <a:gd name="connsiteX868" fmla="*/ 91131 w 802039"/>
              <a:gd name="connsiteY868" fmla="*/ 99971 h 883535"/>
              <a:gd name="connsiteX869" fmla="*/ 90337 w 802039"/>
              <a:gd name="connsiteY869" fmla="*/ 100312 h 883535"/>
              <a:gd name="connsiteX870" fmla="*/ 89544 w 802039"/>
              <a:gd name="connsiteY870" fmla="*/ 100765 h 883535"/>
              <a:gd name="connsiteX871" fmla="*/ 88864 w 802039"/>
              <a:gd name="connsiteY871" fmla="*/ 101218 h 883535"/>
              <a:gd name="connsiteX872" fmla="*/ 88184 w 802039"/>
              <a:gd name="connsiteY872" fmla="*/ 101218 h 883535"/>
              <a:gd name="connsiteX873" fmla="*/ 87277 w 802039"/>
              <a:gd name="connsiteY873" fmla="*/ 101445 h 883535"/>
              <a:gd name="connsiteX874" fmla="*/ 86483 w 802039"/>
              <a:gd name="connsiteY874" fmla="*/ 102012 h 883535"/>
              <a:gd name="connsiteX875" fmla="*/ 85463 w 802039"/>
              <a:gd name="connsiteY875" fmla="*/ 102465 h 883535"/>
              <a:gd name="connsiteX876" fmla="*/ 84330 w 802039"/>
              <a:gd name="connsiteY876" fmla="*/ 102692 h 883535"/>
              <a:gd name="connsiteX877" fmla="*/ 83083 w 802039"/>
              <a:gd name="connsiteY877" fmla="*/ 102918 h 883535"/>
              <a:gd name="connsiteX878" fmla="*/ 81836 w 802039"/>
              <a:gd name="connsiteY878" fmla="*/ 102918 h 883535"/>
              <a:gd name="connsiteX879" fmla="*/ 80476 w 802039"/>
              <a:gd name="connsiteY879" fmla="*/ 103145 h 883535"/>
              <a:gd name="connsiteX880" fmla="*/ 80476 w 802039"/>
              <a:gd name="connsiteY880" fmla="*/ 105979 h 883535"/>
              <a:gd name="connsiteX881" fmla="*/ 80249 w 802039"/>
              <a:gd name="connsiteY881" fmla="*/ 111646 h 883535"/>
              <a:gd name="connsiteX882" fmla="*/ 80249 w 802039"/>
              <a:gd name="connsiteY882" fmla="*/ 115387 h 883535"/>
              <a:gd name="connsiteX883" fmla="*/ 80249 w 802039"/>
              <a:gd name="connsiteY883" fmla="*/ 118787 h 883535"/>
              <a:gd name="connsiteX884" fmla="*/ 80816 w 802039"/>
              <a:gd name="connsiteY884" fmla="*/ 120034 h 883535"/>
              <a:gd name="connsiteX885" fmla="*/ 83310 w 802039"/>
              <a:gd name="connsiteY885" fmla="*/ 122641 h 883535"/>
              <a:gd name="connsiteX886" fmla="*/ 85237 w 802039"/>
              <a:gd name="connsiteY886" fmla="*/ 124001 h 883535"/>
              <a:gd name="connsiteX887" fmla="*/ 86937 w 802039"/>
              <a:gd name="connsiteY887" fmla="*/ 125588 h 883535"/>
              <a:gd name="connsiteX888" fmla="*/ 88524 w 802039"/>
              <a:gd name="connsiteY888" fmla="*/ 126268 h 883535"/>
              <a:gd name="connsiteX889" fmla="*/ 89204 w 802039"/>
              <a:gd name="connsiteY889" fmla="*/ 126835 h 883535"/>
              <a:gd name="connsiteX890" fmla="*/ 89657 w 802039"/>
              <a:gd name="connsiteY890" fmla="*/ 127741 h 883535"/>
              <a:gd name="connsiteX891" fmla="*/ 89884 w 802039"/>
              <a:gd name="connsiteY891" fmla="*/ 128762 h 883535"/>
              <a:gd name="connsiteX892" fmla="*/ 90110 w 802039"/>
              <a:gd name="connsiteY892" fmla="*/ 129668 h 883535"/>
              <a:gd name="connsiteX893" fmla="*/ 89884 w 802039"/>
              <a:gd name="connsiteY893" fmla="*/ 130575 h 883535"/>
              <a:gd name="connsiteX894" fmla="*/ 89430 w 802039"/>
              <a:gd name="connsiteY894" fmla="*/ 131482 h 883535"/>
              <a:gd name="connsiteX895" fmla="*/ 89657 w 802039"/>
              <a:gd name="connsiteY895" fmla="*/ 132389 h 883535"/>
              <a:gd name="connsiteX896" fmla="*/ 90224 w 802039"/>
              <a:gd name="connsiteY896" fmla="*/ 133069 h 883535"/>
              <a:gd name="connsiteX897" fmla="*/ 90450 w 802039"/>
              <a:gd name="connsiteY897" fmla="*/ 133975 h 883535"/>
              <a:gd name="connsiteX898" fmla="*/ 90904 w 802039"/>
              <a:gd name="connsiteY898" fmla="*/ 134882 h 883535"/>
              <a:gd name="connsiteX899" fmla="*/ 91131 w 802039"/>
              <a:gd name="connsiteY899" fmla="*/ 135789 h 883535"/>
              <a:gd name="connsiteX900" fmla="*/ 91584 w 802039"/>
              <a:gd name="connsiteY900" fmla="*/ 136469 h 883535"/>
              <a:gd name="connsiteX901" fmla="*/ 92264 w 802039"/>
              <a:gd name="connsiteY901" fmla="*/ 136922 h 883535"/>
              <a:gd name="connsiteX902" fmla="*/ 93058 w 802039"/>
              <a:gd name="connsiteY902" fmla="*/ 137603 h 883535"/>
              <a:gd name="connsiteX903" fmla="*/ 93058 w 802039"/>
              <a:gd name="connsiteY903" fmla="*/ 138283 h 883535"/>
              <a:gd name="connsiteX904" fmla="*/ 93058 w 802039"/>
              <a:gd name="connsiteY904" fmla="*/ 139076 h 883535"/>
              <a:gd name="connsiteX905" fmla="*/ 93058 w 802039"/>
              <a:gd name="connsiteY905" fmla="*/ 139643 h 883535"/>
              <a:gd name="connsiteX906" fmla="*/ 93851 w 802039"/>
              <a:gd name="connsiteY906" fmla="*/ 141003 h 883535"/>
              <a:gd name="connsiteX907" fmla="*/ 94078 w 802039"/>
              <a:gd name="connsiteY907" fmla="*/ 141910 h 883535"/>
              <a:gd name="connsiteX908" fmla="*/ 93738 w 802039"/>
              <a:gd name="connsiteY908" fmla="*/ 143043 h 883535"/>
              <a:gd name="connsiteX909" fmla="*/ 93398 w 802039"/>
              <a:gd name="connsiteY909" fmla="*/ 146897 h 883535"/>
              <a:gd name="connsiteX910" fmla="*/ 92491 w 802039"/>
              <a:gd name="connsiteY910" fmla="*/ 151317 h 883535"/>
              <a:gd name="connsiteX911" fmla="*/ 91924 w 802039"/>
              <a:gd name="connsiteY911" fmla="*/ 154718 h 883535"/>
              <a:gd name="connsiteX912" fmla="*/ 91017 w 802039"/>
              <a:gd name="connsiteY912" fmla="*/ 160158 h 883535"/>
              <a:gd name="connsiteX913" fmla="*/ 89884 w 802039"/>
              <a:gd name="connsiteY913" fmla="*/ 166506 h 883535"/>
              <a:gd name="connsiteX914" fmla="*/ 88524 w 802039"/>
              <a:gd name="connsiteY914" fmla="*/ 174213 h 883535"/>
              <a:gd name="connsiteX915" fmla="*/ 87277 w 802039"/>
              <a:gd name="connsiteY915" fmla="*/ 181808 h 883535"/>
              <a:gd name="connsiteX916" fmla="*/ 86030 w 802039"/>
              <a:gd name="connsiteY916" fmla="*/ 189175 h 883535"/>
              <a:gd name="connsiteX917" fmla="*/ 84897 w 802039"/>
              <a:gd name="connsiteY917" fmla="*/ 195863 h 883535"/>
              <a:gd name="connsiteX918" fmla="*/ 83650 w 802039"/>
              <a:gd name="connsiteY918" fmla="*/ 203230 h 883535"/>
              <a:gd name="connsiteX919" fmla="*/ 82856 w 802039"/>
              <a:gd name="connsiteY919" fmla="*/ 207651 h 883535"/>
              <a:gd name="connsiteX920" fmla="*/ 82516 w 802039"/>
              <a:gd name="connsiteY920" fmla="*/ 208444 h 883535"/>
              <a:gd name="connsiteX921" fmla="*/ 82516 w 802039"/>
              <a:gd name="connsiteY921" fmla="*/ 209918 h 883535"/>
              <a:gd name="connsiteX922" fmla="*/ 81723 w 802039"/>
              <a:gd name="connsiteY922" fmla="*/ 210484 h 883535"/>
              <a:gd name="connsiteX923" fmla="*/ 80703 w 802039"/>
              <a:gd name="connsiteY923" fmla="*/ 210484 h 883535"/>
              <a:gd name="connsiteX924" fmla="*/ 79116 w 802039"/>
              <a:gd name="connsiteY924" fmla="*/ 209577 h 883535"/>
              <a:gd name="connsiteX925" fmla="*/ 77982 w 802039"/>
              <a:gd name="connsiteY925" fmla="*/ 209804 h 883535"/>
              <a:gd name="connsiteX926" fmla="*/ 76849 w 802039"/>
              <a:gd name="connsiteY926" fmla="*/ 209804 h 883535"/>
              <a:gd name="connsiteX927" fmla="*/ 75262 w 802039"/>
              <a:gd name="connsiteY927" fmla="*/ 208671 h 883535"/>
              <a:gd name="connsiteX928" fmla="*/ 74695 w 802039"/>
              <a:gd name="connsiteY928" fmla="*/ 207537 h 883535"/>
              <a:gd name="connsiteX929" fmla="*/ 73448 w 802039"/>
              <a:gd name="connsiteY929" fmla="*/ 206631 h 883535"/>
              <a:gd name="connsiteX930" fmla="*/ 70842 w 802039"/>
              <a:gd name="connsiteY930" fmla="*/ 206971 h 883535"/>
              <a:gd name="connsiteX931" fmla="*/ 68688 w 802039"/>
              <a:gd name="connsiteY931" fmla="*/ 206971 h 883535"/>
              <a:gd name="connsiteX932" fmla="*/ 66874 w 802039"/>
              <a:gd name="connsiteY932" fmla="*/ 206744 h 883535"/>
              <a:gd name="connsiteX933" fmla="*/ 65287 w 802039"/>
              <a:gd name="connsiteY933" fmla="*/ 207084 h 883535"/>
              <a:gd name="connsiteX934" fmla="*/ 63927 w 802039"/>
              <a:gd name="connsiteY934" fmla="*/ 208331 h 883535"/>
              <a:gd name="connsiteX935" fmla="*/ 62907 w 802039"/>
              <a:gd name="connsiteY935" fmla="*/ 209804 h 883535"/>
              <a:gd name="connsiteX936" fmla="*/ 61774 w 802039"/>
              <a:gd name="connsiteY936" fmla="*/ 211051 h 883535"/>
              <a:gd name="connsiteX937" fmla="*/ 58260 w 802039"/>
              <a:gd name="connsiteY937" fmla="*/ 211844 h 883535"/>
              <a:gd name="connsiteX938" fmla="*/ 56446 w 802039"/>
              <a:gd name="connsiteY938" fmla="*/ 211844 h 883535"/>
              <a:gd name="connsiteX939" fmla="*/ 54746 w 802039"/>
              <a:gd name="connsiteY939" fmla="*/ 212638 h 883535"/>
              <a:gd name="connsiteX940" fmla="*/ 52253 w 802039"/>
              <a:gd name="connsiteY940" fmla="*/ 212978 h 883535"/>
              <a:gd name="connsiteX941" fmla="*/ 50553 w 802039"/>
              <a:gd name="connsiteY941" fmla="*/ 213658 h 883535"/>
              <a:gd name="connsiteX942" fmla="*/ 47492 w 802039"/>
              <a:gd name="connsiteY942" fmla="*/ 213998 h 883535"/>
              <a:gd name="connsiteX943" fmla="*/ 43865 w 802039"/>
              <a:gd name="connsiteY943" fmla="*/ 214338 h 883535"/>
              <a:gd name="connsiteX944" fmla="*/ 41825 w 802039"/>
              <a:gd name="connsiteY944" fmla="*/ 215358 h 883535"/>
              <a:gd name="connsiteX945" fmla="*/ 41031 w 802039"/>
              <a:gd name="connsiteY945" fmla="*/ 215812 h 883535"/>
              <a:gd name="connsiteX946" fmla="*/ 38991 w 802039"/>
              <a:gd name="connsiteY946" fmla="*/ 217285 h 883535"/>
              <a:gd name="connsiteX947" fmla="*/ 35477 w 802039"/>
              <a:gd name="connsiteY947" fmla="*/ 219665 h 883535"/>
              <a:gd name="connsiteX948" fmla="*/ 33551 w 802039"/>
              <a:gd name="connsiteY948" fmla="*/ 220459 h 883535"/>
              <a:gd name="connsiteX949" fmla="*/ 31170 w 802039"/>
              <a:gd name="connsiteY949" fmla="*/ 222952 h 883535"/>
              <a:gd name="connsiteX950" fmla="*/ 28337 w 802039"/>
              <a:gd name="connsiteY950" fmla="*/ 225333 h 883535"/>
              <a:gd name="connsiteX951" fmla="*/ 26523 w 802039"/>
              <a:gd name="connsiteY951" fmla="*/ 226579 h 883535"/>
              <a:gd name="connsiteX952" fmla="*/ 23803 w 802039"/>
              <a:gd name="connsiteY952" fmla="*/ 227146 h 883535"/>
              <a:gd name="connsiteX953" fmla="*/ 22669 w 802039"/>
              <a:gd name="connsiteY953" fmla="*/ 227826 h 883535"/>
              <a:gd name="connsiteX954" fmla="*/ 22216 w 802039"/>
              <a:gd name="connsiteY954" fmla="*/ 228620 h 883535"/>
              <a:gd name="connsiteX955" fmla="*/ 22443 w 802039"/>
              <a:gd name="connsiteY955" fmla="*/ 229527 h 883535"/>
              <a:gd name="connsiteX956" fmla="*/ 21989 w 802039"/>
              <a:gd name="connsiteY956" fmla="*/ 231793 h 883535"/>
              <a:gd name="connsiteX957" fmla="*/ 21196 w 802039"/>
              <a:gd name="connsiteY957" fmla="*/ 235987 h 883535"/>
              <a:gd name="connsiteX958" fmla="*/ 20969 w 802039"/>
              <a:gd name="connsiteY958" fmla="*/ 238028 h 883535"/>
              <a:gd name="connsiteX959" fmla="*/ 20742 w 802039"/>
              <a:gd name="connsiteY959" fmla="*/ 239048 h 883535"/>
              <a:gd name="connsiteX960" fmla="*/ 18929 w 802039"/>
              <a:gd name="connsiteY960" fmla="*/ 242448 h 883535"/>
              <a:gd name="connsiteX961" fmla="*/ 17002 w 802039"/>
              <a:gd name="connsiteY961" fmla="*/ 245622 h 883535"/>
              <a:gd name="connsiteX962" fmla="*/ 16095 w 802039"/>
              <a:gd name="connsiteY962" fmla="*/ 247662 h 883535"/>
              <a:gd name="connsiteX963" fmla="*/ 15528 w 802039"/>
              <a:gd name="connsiteY963" fmla="*/ 249249 h 883535"/>
              <a:gd name="connsiteX964" fmla="*/ 16095 w 802039"/>
              <a:gd name="connsiteY964" fmla="*/ 250496 h 883535"/>
              <a:gd name="connsiteX965" fmla="*/ 16889 w 802039"/>
              <a:gd name="connsiteY965" fmla="*/ 252762 h 883535"/>
              <a:gd name="connsiteX966" fmla="*/ 17569 w 802039"/>
              <a:gd name="connsiteY966" fmla="*/ 254576 h 883535"/>
              <a:gd name="connsiteX967" fmla="*/ 17795 w 802039"/>
              <a:gd name="connsiteY967" fmla="*/ 255823 h 883535"/>
              <a:gd name="connsiteX968" fmla="*/ 17569 w 802039"/>
              <a:gd name="connsiteY968" fmla="*/ 257296 h 883535"/>
              <a:gd name="connsiteX969" fmla="*/ 16775 w 802039"/>
              <a:gd name="connsiteY969" fmla="*/ 258657 h 883535"/>
              <a:gd name="connsiteX970" fmla="*/ 15528 w 802039"/>
              <a:gd name="connsiteY970" fmla="*/ 259563 h 883535"/>
              <a:gd name="connsiteX971" fmla="*/ 13828 w 802039"/>
              <a:gd name="connsiteY971" fmla="*/ 259790 h 883535"/>
              <a:gd name="connsiteX972" fmla="*/ 10315 w 802039"/>
              <a:gd name="connsiteY972" fmla="*/ 262057 h 883535"/>
              <a:gd name="connsiteX973" fmla="*/ 6347 w 802039"/>
              <a:gd name="connsiteY973" fmla="*/ 265457 h 883535"/>
              <a:gd name="connsiteX974" fmla="*/ 5101 w 802039"/>
              <a:gd name="connsiteY974" fmla="*/ 267044 h 883535"/>
              <a:gd name="connsiteX975" fmla="*/ 4761 w 802039"/>
              <a:gd name="connsiteY975" fmla="*/ 268518 h 883535"/>
              <a:gd name="connsiteX976" fmla="*/ 4194 w 802039"/>
              <a:gd name="connsiteY976" fmla="*/ 270898 h 883535"/>
              <a:gd name="connsiteX977" fmla="*/ 4421 w 802039"/>
              <a:gd name="connsiteY977" fmla="*/ 272145 h 883535"/>
              <a:gd name="connsiteX978" fmla="*/ 5101 w 802039"/>
              <a:gd name="connsiteY978" fmla="*/ 272938 h 883535"/>
              <a:gd name="connsiteX979" fmla="*/ 5781 w 802039"/>
              <a:gd name="connsiteY979" fmla="*/ 274865 h 883535"/>
              <a:gd name="connsiteX980" fmla="*/ 5781 w 802039"/>
              <a:gd name="connsiteY980" fmla="*/ 275885 h 883535"/>
              <a:gd name="connsiteX981" fmla="*/ 5214 w 802039"/>
              <a:gd name="connsiteY981" fmla="*/ 276452 h 883535"/>
              <a:gd name="connsiteX982" fmla="*/ 4080 w 802039"/>
              <a:gd name="connsiteY982" fmla="*/ 276452 h 883535"/>
              <a:gd name="connsiteX983" fmla="*/ 3060 w 802039"/>
              <a:gd name="connsiteY983" fmla="*/ 276792 h 883535"/>
              <a:gd name="connsiteX984" fmla="*/ 2267 w 802039"/>
              <a:gd name="connsiteY984" fmla="*/ 277359 h 883535"/>
              <a:gd name="connsiteX985" fmla="*/ 1474 w 802039"/>
              <a:gd name="connsiteY985" fmla="*/ 277359 h 883535"/>
              <a:gd name="connsiteX986" fmla="*/ 794 w 802039"/>
              <a:gd name="connsiteY986" fmla="*/ 277472 h 883535"/>
              <a:gd name="connsiteX987" fmla="*/ 794 w 802039"/>
              <a:gd name="connsiteY987" fmla="*/ 278265 h 883535"/>
              <a:gd name="connsiteX988" fmla="*/ 1020 w 802039"/>
              <a:gd name="connsiteY988" fmla="*/ 279172 h 883535"/>
              <a:gd name="connsiteX989" fmla="*/ 1020 w 802039"/>
              <a:gd name="connsiteY989" fmla="*/ 280192 h 883535"/>
              <a:gd name="connsiteX990" fmla="*/ 453 w 802039"/>
              <a:gd name="connsiteY990" fmla="*/ 280873 h 883535"/>
              <a:gd name="connsiteX991" fmla="*/ 0 w 802039"/>
              <a:gd name="connsiteY991" fmla="*/ 281326 h 883535"/>
              <a:gd name="connsiteX992" fmla="*/ 453 w 802039"/>
              <a:gd name="connsiteY992" fmla="*/ 282006 h 883535"/>
              <a:gd name="connsiteX993" fmla="*/ 1134 w 802039"/>
              <a:gd name="connsiteY993" fmla="*/ 282573 h 883535"/>
              <a:gd name="connsiteX994" fmla="*/ 2154 w 802039"/>
              <a:gd name="connsiteY994" fmla="*/ 283479 h 883535"/>
              <a:gd name="connsiteX995" fmla="*/ 3627 w 802039"/>
              <a:gd name="connsiteY995" fmla="*/ 285293 h 883535"/>
              <a:gd name="connsiteX996" fmla="*/ 4761 w 802039"/>
              <a:gd name="connsiteY996" fmla="*/ 285633 h 883535"/>
              <a:gd name="connsiteX997" fmla="*/ 5667 w 802039"/>
              <a:gd name="connsiteY997" fmla="*/ 286313 h 883535"/>
              <a:gd name="connsiteX998" fmla="*/ 5667 w 802039"/>
              <a:gd name="connsiteY998" fmla="*/ 287333 h 883535"/>
              <a:gd name="connsiteX999" fmla="*/ 5441 w 802039"/>
              <a:gd name="connsiteY999" fmla="*/ 288353 h 883535"/>
              <a:gd name="connsiteX1000" fmla="*/ 4647 w 802039"/>
              <a:gd name="connsiteY1000" fmla="*/ 288807 h 883535"/>
              <a:gd name="connsiteX1001" fmla="*/ 4647 w 802039"/>
              <a:gd name="connsiteY1001" fmla="*/ 289714 h 883535"/>
              <a:gd name="connsiteX1002" fmla="*/ 5667 w 802039"/>
              <a:gd name="connsiteY1002" fmla="*/ 290847 h 883535"/>
              <a:gd name="connsiteX1003" fmla="*/ 6461 w 802039"/>
              <a:gd name="connsiteY1003" fmla="*/ 291640 h 883535"/>
              <a:gd name="connsiteX1004" fmla="*/ 7254 w 802039"/>
              <a:gd name="connsiteY1004" fmla="*/ 292774 h 883535"/>
              <a:gd name="connsiteX1005" fmla="*/ 7934 w 802039"/>
              <a:gd name="connsiteY1005" fmla="*/ 294361 h 883535"/>
              <a:gd name="connsiteX1006" fmla="*/ 7934 w 802039"/>
              <a:gd name="connsiteY1006" fmla="*/ 295381 h 883535"/>
              <a:gd name="connsiteX1007" fmla="*/ 8728 w 802039"/>
              <a:gd name="connsiteY1007" fmla="*/ 296628 h 883535"/>
              <a:gd name="connsiteX1008" fmla="*/ 9181 w 802039"/>
              <a:gd name="connsiteY1008" fmla="*/ 297761 h 883535"/>
              <a:gd name="connsiteX1009" fmla="*/ 9181 w 802039"/>
              <a:gd name="connsiteY1009" fmla="*/ 298781 h 883535"/>
              <a:gd name="connsiteX1010" fmla="*/ 10428 w 802039"/>
              <a:gd name="connsiteY1010" fmla="*/ 299801 h 883535"/>
              <a:gd name="connsiteX1011" fmla="*/ 11448 w 802039"/>
              <a:gd name="connsiteY1011" fmla="*/ 300595 h 883535"/>
              <a:gd name="connsiteX1012" fmla="*/ 12241 w 802039"/>
              <a:gd name="connsiteY1012" fmla="*/ 301275 h 883535"/>
              <a:gd name="connsiteX1013" fmla="*/ 13035 w 802039"/>
              <a:gd name="connsiteY1013" fmla="*/ 301728 h 883535"/>
              <a:gd name="connsiteX1014" fmla="*/ 13262 w 802039"/>
              <a:gd name="connsiteY1014" fmla="*/ 302522 h 883535"/>
              <a:gd name="connsiteX1015" fmla="*/ 13262 w 802039"/>
              <a:gd name="connsiteY1015" fmla="*/ 303655 h 883535"/>
              <a:gd name="connsiteX1016" fmla="*/ 14282 w 802039"/>
              <a:gd name="connsiteY1016" fmla="*/ 305582 h 883535"/>
              <a:gd name="connsiteX1017" fmla="*/ 16322 w 802039"/>
              <a:gd name="connsiteY1017" fmla="*/ 307056 h 883535"/>
              <a:gd name="connsiteX1018" fmla="*/ 18022 w 802039"/>
              <a:gd name="connsiteY1018" fmla="*/ 309096 h 883535"/>
              <a:gd name="connsiteX1019" fmla="*/ 19042 w 802039"/>
              <a:gd name="connsiteY1019" fmla="*/ 310569 h 883535"/>
              <a:gd name="connsiteX1020" fmla="*/ 20969 w 802039"/>
              <a:gd name="connsiteY1020" fmla="*/ 312950 h 883535"/>
              <a:gd name="connsiteX1021" fmla="*/ 20969 w 802039"/>
              <a:gd name="connsiteY1021" fmla="*/ 315783 h 883535"/>
              <a:gd name="connsiteX1022" fmla="*/ 18589 w 802039"/>
              <a:gd name="connsiteY1022" fmla="*/ 318957 h 883535"/>
              <a:gd name="connsiteX1023" fmla="*/ 16095 w 802039"/>
              <a:gd name="connsiteY1023" fmla="*/ 322131 h 883535"/>
              <a:gd name="connsiteX1024" fmla="*/ 20062 w 802039"/>
              <a:gd name="connsiteY1024" fmla="*/ 322131 h 883535"/>
              <a:gd name="connsiteX1025" fmla="*/ 24143 w 802039"/>
              <a:gd name="connsiteY1025" fmla="*/ 322131 h 883535"/>
              <a:gd name="connsiteX1026" fmla="*/ 28450 w 802039"/>
              <a:gd name="connsiteY1026" fmla="*/ 323037 h 883535"/>
              <a:gd name="connsiteX1027" fmla="*/ 31284 w 802039"/>
              <a:gd name="connsiteY1027" fmla="*/ 323944 h 883535"/>
              <a:gd name="connsiteX1028" fmla="*/ 32984 w 802039"/>
              <a:gd name="connsiteY1028" fmla="*/ 324284 h 883535"/>
              <a:gd name="connsiteX1029" fmla="*/ 34231 w 802039"/>
              <a:gd name="connsiteY1029" fmla="*/ 325304 h 883535"/>
              <a:gd name="connsiteX1030" fmla="*/ 34797 w 802039"/>
              <a:gd name="connsiteY1030" fmla="*/ 326891 h 883535"/>
              <a:gd name="connsiteX1031" fmla="*/ 35251 w 802039"/>
              <a:gd name="connsiteY1031" fmla="*/ 328251 h 883535"/>
              <a:gd name="connsiteX1032" fmla="*/ 35251 w 802039"/>
              <a:gd name="connsiteY1032" fmla="*/ 330178 h 883535"/>
              <a:gd name="connsiteX1033" fmla="*/ 37178 w 802039"/>
              <a:gd name="connsiteY1033" fmla="*/ 331765 h 883535"/>
              <a:gd name="connsiteX1034" fmla="*/ 37178 w 802039"/>
              <a:gd name="connsiteY1034" fmla="*/ 333239 h 883535"/>
              <a:gd name="connsiteX1035" fmla="*/ 36951 w 802039"/>
              <a:gd name="connsiteY1035" fmla="*/ 335279 h 883535"/>
              <a:gd name="connsiteX1036" fmla="*/ 37744 w 802039"/>
              <a:gd name="connsiteY1036" fmla="*/ 335279 h 883535"/>
              <a:gd name="connsiteX1037" fmla="*/ 42958 w 802039"/>
              <a:gd name="connsiteY1037" fmla="*/ 335279 h 883535"/>
              <a:gd name="connsiteX1038" fmla="*/ 48626 w 802039"/>
              <a:gd name="connsiteY1038" fmla="*/ 335279 h 883535"/>
              <a:gd name="connsiteX1039" fmla="*/ 54180 w 802039"/>
              <a:gd name="connsiteY1039" fmla="*/ 334939 h 883535"/>
              <a:gd name="connsiteX1040" fmla="*/ 56220 w 802039"/>
              <a:gd name="connsiteY1040" fmla="*/ 334485 h 883535"/>
              <a:gd name="connsiteX1041" fmla="*/ 58714 w 802039"/>
              <a:gd name="connsiteY1041" fmla="*/ 331992 h 883535"/>
              <a:gd name="connsiteX1042" fmla="*/ 60187 w 802039"/>
              <a:gd name="connsiteY1042" fmla="*/ 331198 h 883535"/>
              <a:gd name="connsiteX1043" fmla="*/ 61660 w 802039"/>
              <a:gd name="connsiteY1043" fmla="*/ 330065 h 883535"/>
              <a:gd name="connsiteX1044" fmla="*/ 63474 w 802039"/>
              <a:gd name="connsiteY1044" fmla="*/ 327911 h 883535"/>
              <a:gd name="connsiteX1045" fmla="*/ 64834 w 802039"/>
              <a:gd name="connsiteY1045" fmla="*/ 326891 h 883535"/>
              <a:gd name="connsiteX1046" fmla="*/ 65968 w 802039"/>
              <a:gd name="connsiteY1046" fmla="*/ 325758 h 883535"/>
              <a:gd name="connsiteX1047" fmla="*/ 67781 w 802039"/>
              <a:gd name="connsiteY1047" fmla="*/ 324624 h 883535"/>
              <a:gd name="connsiteX1048" fmla="*/ 68461 w 802039"/>
              <a:gd name="connsiteY1048" fmla="*/ 323717 h 883535"/>
              <a:gd name="connsiteX1049" fmla="*/ 69028 w 802039"/>
              <a:gd name="connsiteY1049" fmla="*/ 323377 h 883535"/>
              <a:gd name="connsiteX1050" fmla="*/ 70388 w 802039"/>
              <a:gd name="connsiteY1050" fmla="*/ 322811 h 883535"/>
              <a:gd name="connsiteX1051" fmla="*/ 69821 w 802039"/>
              <a:gd name="connsiteY1051" fmla="*/ 323944 h 883535"/>
              <a:gd name="connsiteX1052" fmla="*/ 69368 w 802039"/>
              <a:gd name="connsiteY1052" fmla="*/ 325078 h 883535"/>
              <a:gd name="connsiteX1053" fmla="*/ 69368 w 802039"/>
              <a:gd name="connsiteY1053" fmla="*/ 326778 h 883535"/>
              <a:gd name="connsiteX1054" fmla="*/ 69935 w 802039"/>
              <a:gd name="connsiteY1054" fmla="*/ 328591 h 883535"/>
              <a:gd name="connsiteX1055" fmla="*/ 69368 w 802039"/>
              <a:gd name="connsiteY1055" fmla="*/ 329952 h 883535"/>
              <a:gd name="connsiteX1056" fmla="*/ 68461 w 802039"/>
              <a:gd name="connsiteY1056" fmla="*/ 331198 h 883535"/>
              <a:gd name="connsiteX1057" fmla="*/ 68461 w 802039"/>
              <a:gd name="connsiteY1057" fmla="*/ 334485 h 883535"/>
              <a:gd name="connsiteX1058" fmla="*/ 68461 w 802039"/>
              <a:gd name="connsiteY1058" fmla="*/ 339133 h 883535"/>
              <a:gd name="connsiteX1059" fmla="*/ 68461 w 802039"/>
              <a:gd name="connsiteY1059" fmla="*/ 343100 h 883535"/>
              <a:gd name="connsiteX1060" fmla="*/ 68461 w 802039"/>
              <a:gd name="connsiteY1060" fmla="*/ 348087 h 883535"/>
              <a:gd name="connsiteX1061" fmla="*/ 68461 w 802039"/>
              <a:gd name="connsiteY1061" fmla="*/ 353754 h 883535"/>
              <a:gd name="connsiteX1062" fmla="*/ 68461 w 802039"/>
              <a:gd name="connsiteY1062" fmla="*/ 357495 h 883535"/>
              <a:gd name="connsiteX1063" fmla="*/ 69368 w 802039"/>
              <a:gd name="connsiteY1063" fmla="*/ 356701 h 883535"/>
              <a:gd name="connsiteX1064" fmla="*/ 70615 w 802039"/>
              <a:gd name="connsiteY1064" fmla="*/ 356021 h 883535"/>
              <a:gd name="connsiteX1065" fmla="*/ 72315 w 802039"/>
              <a:gd name="connsiteY1065" fmla="*/ 357721 h 883535"/>
              <a:gd name="connsiteX1066" fmla="*/ 73562 w 802039"/>
              <a:gd name="connsiteY1066" fmla="*/ 358515 h 883535"/>
              <a:gd name="connsiteX1067" fmla="*/ 74582 w 802039"/>
              <a:gd name="connsiteY1067" fmla="*/ 358741 h 883535"/>
              <a:gd name="connsiteX1068" fmla="*/ 75602 w 802039"/>
              <a:gd name="connsiteY1068" fmla="*/ 358741 h 883535"/>
              <a:gd name="connsiteX1069" fmla="*/ 77076 w 802039"/>
              <a:gd name="connsiteY1069" fmla="*/ 358288 h 883535"/>
              <a:gd name="connsiteX1070" fmla="*/ 80249 w 802039"/>
              <a:gd name="connsiteY1070" fmla="*/ 356815 h 883535"/>
              <a:gd name="connsiteX1071" fmla="*/ 82403 w 802039"/>
              <a:gd name="connsiteY1071" fmla="*/ 355681 h 883535"/>
              <a:gd name="connsiteX1072" fmla="*/ 84897 w 802039"/>
              <a:gd name="connsiteY1072" fmla="*/ 355681 h 883535"/>
              <a:gd name="connsiteX1073" fmla="*/ 88297 w 802039"/>
              <a:gd name="connsiteY1073" fmla="*/ 356248 h 883535"/>
              <a:gd name="connsiteX1074" fmla="*/ 90224 w 802039"/>
              <a:gd name="connsiteY1074" fmla="*/ 356248 h 883535"/>
              <a:gd name="connsiteX1075" fmla="*/ 92604 w 802039"/>
              <a:gd name="connsiteY1075" fmla="*/ 356135 h 883535"/>
              <a:gd name="connsiteX1076" fmla="*/ 97365 w 802039"/>
              <a:gd name="connsiteY1076" fmla="*/ 356135 h 883535"/>
              <a:gd name="connsiteX1077" fmla="*/ 102012 w 802039"/>
              <a:gd name="connsiteY1077" fmla="*/ 357155 h 883535"/>
              <a:gd name="connsiteX1078" fmla="*/ 105185 w 802039"/>
              <a:gd name="connsiteY1078" fmla="*/ 357495 h 883535"/>
              <a:gd name="connsiteX1079" fmla="*/ 106546 w 802039"/>
              <a:gd name="connsiteY1079" fmla="*/ 358288 h 883535"/>
              <a:gd name="connsiteX1080" fmla="*/ 106886 w 802039"/>
              <a:gd name="connsiteY1080" fmla="*/ 359422 h 883535"/>
              <a:gd name="connsiteX1081" fmla="*/ 107792 w 802039"/>
              <a:gd name="connsiteY1081" fmla="*/ 359988 h 883535"/>
              <a:gd name="connsiteX1082" fmla="*/ 108813 w 802039"/>
              <a:gd name="connsiteY1082" fmla="*/ 359762 h 883535"/>
              <a:gd name="connsiteX1083" fmla="*/ 109946 w 802039"/>
              <a:gd name="connsiteY1083" fmla="*/ 359762 h 883535"/>
              <a:gd name="connsiteX1084" fmla="*/ 112440 w 802039"/>
              <a:gd name="connsiteY1084" fmla="*/ 358515 h 883535"/>
              <a:gd name="connsiteX1085" fmla="*/ 114480 w 802039"/>
              <a:gd name="connsiteY1085" fmla="*/ 357721 h 883535"/>
              <a:gd name="connsiteX1086" fmla="*/ 116293 w 802039"/>
              <a:gd name="connsiteY1086" fmla="*/ 356701 h 883535"/>
              <a:gd name="connsiteX1087" fmla="*/ 117200 w 802039"/>
              <a:gd name="connsiteY1087" fmla="*/ 355795 h 883535"/>
              <a:gd name="connsiteX1088" fmla="*/ 119354 w 802039"/>
              <a:gd name="connsiteY1088" fmla="*/ 352507 h 883535"/>
              <a:gd name="connsiteX1089" fmla="*/ 121167 w 802039"/>
              <a:gd name="connsiteY1089" fmla="*/ 350694 h 883535"/>
              <a:gd name="connsiteX1090" fmla="*/ 122754 w 802039"/>
              <a:gd name="connsiteY1090" fmla="*/ 350014 h 883535"/>
              <a:gd name="connsiteX1091" fmla="*/ 125928 w 802039"/>
              <a:gd name="connsiteY1091" fmla="*/ 349787 h 883535"/>
              <a:gd name="connsiteX1092" fmla="*/ 126948 w 802039"/>
              <a:gd name="connsiteY1092" fmla="*/ 350354 h 883535"/>
              <a:gd name="connsiteX1093" fmla="*/ 128308 w 802039"/>
              <a:gd name="connsiteY1093" fmla="*/ 350354 h 883535"/>
              <a:gd name="connsiteX1094" fmla="*/ 129442 w 802039"/>
              <a:gd name="connsiteY1094" fmla="*/ 348427 h 883535"/>
              <a:gd name="connsiteX1095" fmla="*/ 131142 w 802039"/>
              <a:gd name="connsiteY1095" fmla="*/ 346387 h 883535"/>
              <a:gd name="connsiteX1096" fmla="*/ 134542 w 802039"/>
              <a:gd name="connsiteY1096" fmla="*/ 343780 h 883535"/>
              <a:gd name="connsiteX1097" fmla="*/ 136242 w 802039"/>
              <a:gd name="connsiteY1097" fmla="*/ 343100 h 883535"/>
              <a:gd name="connsiteX1098" fmla="*/ 137263 w 802039"/>
              <a:gd name="connsiteY1098" fmla="*/ 342193 h 883535"/>
              <a:gd name="connsiteX1099" fmla="*/ 139076 w 802039"/>
              <a:gd name="connsiteY1099" fmla="*/ 342193 h 883535"/>
              <a:gd name="connsiteX1100" fmla="*/ 140663 w 802039"/>
              <a:gd name="connsiteY1100" fmla="*/ 341173 h 883535"/>
              <a:gd name="connsiteX1101" fmla="*/ 148484 w 802039"/>
              <a:gd name="connsiteY1101" fmla="*/ 334712 h 883535"/>
              <a:gd name="connsiteX1102" fmla="*/ 151658 w 802039"/>
              <a:gd name="connsiteY1102" fmla="*/ 333012 h 883535"/>
              <a:gd name="connsiteX1103" fmla="*/ 153584 w 802039"/>
              <a:gd name="connsiteY1103" fmla="*/ 332672 h 883535"/>
              <a:gd name="connsiteX1104" fmla="*/ 155171 w 802039"/>
              <a:gd name="connsiteY1104" fmla="*/ 332332 h 883535"/>
              <a:gd name="connsiteX1105" fmla="*/ 157892 w 802039"/>
              <a:gd name="connsiteY1105" fmla="*/ 331425 h 883535"/>
              <a:gd name="connsiteX1106" fmla="*/ 164806 w 802039"/>
              <a:gd name="connsiteY1106" fmla="*/ 330518 h 883535"/>
              <a:gd name="connsiteX1107" fmla="*/ 169226 w 802039"/>
              <a:gd name="connsiteY1107" fmla="*/ 330178 h 883535"/>
              <a:gd name="connsiteX1108" fmla="*/ 170700 w 802039"/>
              <a:gd name="connsiteY1108" fmla="*/ 331085 h 883535"/>
              <a:gd name="connsiteX1109" fmla="*/ 172287 w 802039"/>
              <a:gd name="connsiteY1109" fmla="*/ 330858 h 883535"/>
              <a:gd name="connsiteX1110" fmla="*/ 173647 w 802039"/>
              <a:gd name="connsiteY1110" fmla="*/ 329385 h 883535"/>
              <a:gd name="connsiteX1111" fmla="*/ 174780 w 802039"/>
              <a:gd name="connsiteY1111" fmla="*/ 328931 h 883535"/>
              <a:gd name="connsiteX1112" fmla="*/ 175574 w 802039"/>
              <a:gd name="connsiteY1112" fmla="*/ 328931 h 883535"/>
              <a:gd name="connsiteX1113" fmla="*/ 176821 w 802039"/>
              <a:gd name="connsiteY1113" fmla="*/ 330745 h 883535"/>
              <a:gd name="connsiteX1114" fmla="*/ 177387 w 802039"/>
              <a:gd name="connsiteY1114" fmla="*/ 332558 h 883535"/>
              <a:gd name="connsiteX1115" fmla="*/ 177047 w 802039"/>
              <a:gd name="connsiteY1115" fmla="*/ 333919 h 883535"/>
              <a:gd name="connsiteX1116" fmla="*/ 177047 w 802039"/>
              <a:gd name="connsiteY1116" fmla="*/ 335959 h 883535"/>
              <a:gd name="connsiteX1117" fmla="*/ 177614 w 802039"/>
              <a:gd name="connsiteY1117" fmla="*/ 338566 h 883535"/>
              <a:gd name="connsiteX1118" fmla="*/ 177274 w 802039"/>
              <a:gd name="connsiteY1118" fmla="*/ 340946 h 883535"/>
              <a:gd name="connsiteX1119" fmla="*/ 175574 w 802039"/>
              <a:gd name="connsiteY1119" fmla="*/ 344006 h 883535"/>
              <a:gd name="connsiteX1120" fmla="*/ 174780 w 802039"/>
              <a:gd name="connsiteY1120" fmla="*/ 345253 h 883535"/>
              <a:gd name="connsiteX1121" fmla="*/ 174553 w 802039"/>
              <a:gd name="connsiteY1121" fmla="*/ 346500 h 883535"/>
              <a:gd name="connsiteX1122" fmla="*/ 174553 w 802039"/>
              <a:gd name="connsiteY1122" fmla="*/ 348200 h 883535"/>
              <a:gd name="connsiteX1123" fmla="*/ 175460 w 802039"/>
              <a:gd name="connsiteY1123" fmla="*/ 351034 h 883535"/>
              <a:gd name="connsiteX1124" fmla="*/ 176821 w 802039"/>
              <a:gd name="connsiteY1124" fmla="*/ 355001 h 883535"/>
              <a:gd name="connsiteX1125" fmla="*/ 177047 w 802039"/>
              <a:gd name="connsiteY1125" fmla="*/ 357948 h 883535"/>
              <a:gd name="connsiteX1126" fmla="*/ 176027 w 802039"/>
              <a:gd name="connsiteY1126" fmla="*/ 359875 h 883535"/>
              <a:gd name="connsiteX1127" fmla="*/ 175574 w 802039"/>
              <a:gd name="connsiteY1127" fmla="*/ 361462 h 883535"/>
              <a:gd name="connsiteX1128" fmla="*/ 175574 w 802039"/>
              <a:gd name="connsiteY1128" fmla="*/ 362822 h 883535"/>
              <a:gd name="connsiteX1129" fmla="*/ 176027 w 802039"/>
              <a:gd name="connsiteY1129" fmla="*/ 363842 h 883535"/>
              <a:gd name="connsiteX1130" fmla="*/ 176594 w 802039"/>
              <a:gd name="connsiteY1130" fmla="*/ 364409 h 883535"/>
              <a:gd name="connsiteX1131" fmla="*/ 176934 w 802039"/>
              <a:gd name="connsiteY1131" fmla="*/ 365542 h 883535"/>
              <a:gd name="connsiteX1132" fmla="*/ 176934 w 802039"/>
              <a:gd name="connsiteY1132" fmla="*/ 367242 h 883535"/>
              <a:gd name="connsiteX1133" fmla="*/ 177841 w 802039"/>
              <a:gd name="connsiteY1133" fmla="*/ 368829 h 883535"/>
              <a:gd name="connsiteX1134" fmla="*/ 179427 w 802039"/>
              <a:gd name="connsiteY1134" fmla="*/ 370416 h 883535"/>
              <a:gd name="connsiteX1135" fmla="*/ 180108 w 802039"/>
              <a:gd name="connsiteY1135" fmla="*/ 371890 h 883535"/>
              <a:gd name="connsiteX1136" fmla="*/ 179767 w 802039"/>
              <a:gd name="connsiteY1136" fmla="*/ 373250 h 883535"/>
              <a:gd name="connsiteX1137" fmla="*/ 179767 w 802039"/>
              <a:gd name="connsiteY1137" fmla="*/ 374157 h 883535"/>
              <a:gd name="connsiteX1138" fmla="*/ 180334 w 802039"/>
              <a:gd name="connsiteY1138" fmla="*/ 374497 h 883535"/>
              <a:gd name="connsiteX1139" fmla="*/ 180788 w 802039"/>
              <a:gd name="connsiteY1139" fmla="*/ 374157 h 883535"/>
              <a:gd name="connsiteX1140" fmla="*/ 181354 w 802039"/>
              <a:gd name="connsiteY1140" fmla="*/ 373817 h 883535"/>
              <a:gd name="connsiteX1141" fmla="*/ 181808 w 802039"/>
              <a:gd name="connsiteY1141" fmla="*/ 373817 h 883535"/>
              <a:gd name="connsiteX1142" fmla="*/ 182941 w 802039"/>
              <a:gd name="connsiteY1142" fmla="*/ 375857 h 883535"/>
              <a:gd name="connsiteX1143" fmla="*/ 182941 w 802039"/>
              <a:gd name="connsiteY1143" fmla="*/ 376310 h 883535"/>
              <a:gd name="connsiteX1144" fmla="*/ 183621 w 802039"/>
              <a:gd name="connsiteY1144" fmla="*/ 377897 h 883535"/>
              <a:gd name="connsiteX1145" fmla="*/ 183848 w 802039"/>
              <a:gd name="connsiteY1145" fmla="*/ 379144 h 883535"/>
              <a:gd name="connsiteX1146" fmla="*/ 185435 w 802039"/>
              <a:gd name="connsiteY1146" fmla="*/ 379824 h 883535"/>
              <a:gd name="connsiteX1147" fmla="*/ 187135 w 802039"/>
              <a:gd name="connsiteY1147" fmla="*/ 380391 h 883535"/>
              <a:gd name="connsiteX1148" fmla="*/ 188042 w 802039"/>
              <a:gd name="connsiteY1148" fmla="*/ 381071 h 883535"/>
              <a:gd name="connsiteX1149" fmla="*/ 189969 w 802039"/>
              <a:gd name="connsiteY1149" fmla="*/ 382998 h 883535"/>
              <a:gd name="connsiteX1150" fmla="*/ 191555 w 802039"/>
              <a:gd name="connsiteY1150" fmla="*/ 384244 h 883535"/>
              <a:gd name="connsiteX1151" fmla="*/ 193596 w 802039"/>
              <a:gd name="connsiteY1151" fmla="*/ 385265 h 883535"/>
              <a:gd name="connsiteX1152" fmla="*/ 194276 w 802039"/>
              <a:gd name="connsiteY1152" fmla="*/ 386965 h 883535"/>
              <a:gd name="connsiteX1153" fmla="*/ 195523 w 802039"/>
              <a:gd name="connsiteY1153" fmla="*/ 389458 h 883535"/>
              <a:gd name="connsiteX1154" fmla="*/ 198923 w 802039"/>
              <a:gd name="connsiteY1154" fmla="*/ 390479 h 883535"/>
              <a:gd name="connsiteX1155" fmla="*/ 202890 w 802039"/>
              <a:gd name="connsiteY1155" fmla="*/ 390932 h 883535"/>
              <a:gd name="connsiteX1156" fmla="*/ 205384 w 802039"/>
              <a:gd name="connsiteY1156" fmla="*/ 391499 h 883535"/>
              <a:gd name="connsiteX1157" fmla="*/ 208444 w 802039"/>
              <a:gd name="connsiteY1157" fmla="*/ 390139 h 883535"/>
              <a:gd name="connsiteX1158" fmla="*/ 210484 w 802039"/>
              <a:gd name="connsiteY1158" fmla="*/ 390365 h 883535"/>
              <a:gd name="connsiteX1159" fmla="*/ 212638 w 802039"/>
              <a:gd name="connsiteY1159" fmla="*/ 391272 h 883535"/>
              <a:gd name="connsiteX1160" fmla="*/ 213545 w 802039"/>
              <a:gd name="connsiteY1160" fmla="*/ 391839 h 883535"/>
              <a:gd name="connsiteX1161" fmla="*/ 215132 w 802039"/>
              <a:gd name="connsiteY1161" fmla="*/ 393085 h 883535"/>
              <a:gd name="connsiteX1162" fmla="*/ 217512 w 802039"/>
              <a:gd name="connsiteY1162" fmla="*/ 394786 h 883535"/>
              <a:gd name="connsiteX1163" fmla="*/ 219552 w 802039"/>
              <a:gd name="connsiteY1163" fmla="*/ 395352 h 883535"/>
              <a:gd name="connsiteX1164" fmla="*/ 220912 w 802039"/>
              <a:gd name="connsiteY1164" fmla="*/ 394446 h 883535"/>
              <a:gd name="connsiteX1165" fmla="*/ 222272 w 802039"/>
              <a:gd name="connsiteY1165" fmla="*/ 394106 h 883535"/>
              <a:gd name="connsiteX1166" fmla="*/ 223292 w 802039"/>
              <a:gd name="connsiteY1166" fmla="*/ 394446 h 883535"/>
              <a:gd name="connsiteX1167" fmla="*/ 223859 w 802039"/>
              <a:gd name="connsiteY1167" fmla="*/ 396259 h 883535"/>
              <a:gd name="connsiteX1168" fmla="*/ 224426 w 802039"/>
              <a:gd name="connsiteY1168" fmla="*/ 397506 h 883535"/>
              <a:gd name="connsiteX1169" fmla="*/ 225559 w 802039"/>
              <a:gd name="connsiteY1169" fmla="*/ 398413 h 883535"/>
              <a:gd name="connsiteX1170" fmla="*/ 228053 w 802039"/>
              <a:gd name="connsiteY1170" fmla="*/ 400793 h 883535"/>
              <a:gd name="connsiteX1171" fmla="*/ 229527 w 802039"/>
              <a:gd name="connsiteY1171" fmla="*/ 401813 h 883535"/>
              <a:gd name="connsiteX1172" fmla="*/ 231113 w 802039"/>
              <a:gd name="connsiteY1172" fmla="*/ 401813 h 883535"/>
              <a:gd name="connsiteX1173" fmla="*/ 234401 w 802039"/>
              <a:gd name="connsiteY1173" fmla="*/ 403287 h 883535"/>
              <a:gd name="connsiteX1174" fmla="*/ 237914 w 802039"/>
              <a:gd name="connsiteY1174" fmla="*/ 404760 h 883535"/>
              <a:gd name="connsiteX1175" fmla="*/ 239728 w 802039"/>
              <a:gd name="connsiteY1175" fmla="*/ 404987 h 883535"/>
              <a:gd name="connsiteX1176" fmla="*/ 241541 w 802039"/>
              <a:gd name="connsiteY1176" fmla="*/ 404760 h 883535"/>
              <a:gd name="connsiteX1177" fmla="*/ 242675 w 802039"/>
              <a:gd name="connsiteY1177" fmla="*/ 405327 h 883535"/>
              <a:gd name="connsiteX1178" fmla="*/ 243128 w 802039"/>
              <a:gd name="connsiteY1178" fmla="*/ 407140 h 883535"/>
              <a:gd name="connsiteX1179" fmla="*/ 246189 w 802039"/>
              <a:gd name="connsiteY1179" fmla="*/ 410767 h 883535"/>
              <a:gd name="connsiteX1180" fmla="*/ 247662 w 802039"/>
              <a:gd name="connsiteY1180" fmla="*/ 412241 h 883535"/>
              <a:gd name="connsiteX1181" fmla="*/ 249362 w 802039"/>
              <a:gd name="connsiteY1181" fmla="*/ 413488 h 883535"/>
              <a:gd name="connsiteX1182" fmla="*/ 253783 w 802039"/>
              <a:gd name="connsiteY1182" fmla="*/ 413488 h 883535"/>
              <a:gd name="connsiteX1183" fmla="*/ 255143 w 802039"/>
              <a:gd name="connsiteY1183" fmla="*/ 413828 h 883535"/>
              <a:gd name="connsiteX1184" fmla="*/ 257070 w 802039"/>
              <a:gd name="connsiteY1184" fmla="*/ 413488 h 883535"/>
              <a:gd name="connsiteX1185" fmla="*/ 262964 w 802039"/>
              <a:gd name="connsiteY1185" fmla="*/ 412808 h 883535"/>
              <a:gd name="connsiteX1186" fmla="*/ 263984 w 802039"/>
              <a:gd name="connsiteY1186" fmla="*/ 412581 h 883535"/>
              <a:gd name="connsiteX1187" fmla="*/ 267271 w 802039"/>
              <a:gd name="connsiteY1187" fmla="*/ 414168 h 883535"/>
              <a:gd name="connsiteX1188" fmla="*/ 271238 w 802039"/>
              <a:gd name="connsiteY1188" fmla="*/ 416435 h 883535"/>
              <a:gd name="connsiteX1189" fmla="*/ 273845 w 802039"/>
              <a:gd name="connsiteY1189" fmla="*/ 418248 h 883535"/>
              <a:gd name="connsiteX1190" fmla="*/ 275659 w 802039"/>
              <a:gd name="connsiteY1190" fmla="*/ 419268 h 883535"/>
              <a:gd name="connsiteX1191" fmla="*/ 276565 w 802039"/>
              <a:gd name="connsiteY1191" fmla="*/ 420855 h 883535"/>
              <a:gd name="connsiteX1192" fmla="*/ 277359 w 802039"/>
              <a:gd name="connsiteY1192" fmla="*/ 422556 h 883535"/>
              <a:gd name="connsiteX1193" fmla="*/ 277699 w 802039"/>
              <a:gd name="connsiteY1193" fmla="*/ 424369 h 883535"/>
              <a:gd name="connsiteX1194" fmla="*/ 277246 w 802039"/>
              <a:gd name="connsiteY1194" fmla="*/ 426183 h 883535"/>
              <a:gd name="connsiteX1195" fmla="*/ 276565 w 802039"/>
              <a:gd name="connsiteY1195" fmla="*/ 426863 h 883535"/>
              <a:gd name="connsiteX1196" fmla="*/ 276339 w 802039"/>
              <a:gd name="connsiteY1196" fmla="*/ 427996 h 883535"/>
              <a:gd name="connsiteX1197" fmla="*/ 276679 w 802039"/>
              <a:gd name="connsiteY1197" fmla="*/ 429696 h 883535"/>
              <a:gd name="connsiteX1198" fmla="*/ 278039 w 802039"/>
              <a:gd name="connsiteY1198" fmla="*/ 431283 h 883535"/>
              <a:gd name="connsiteX1199" fmla="*/ 278492 w 802039"/>
              <a:gd name="connsiteY1199" fmla="*/ 433210 h 883535"/>
              <a:gd name="connsiteX1200" fmla="*/ 279172 w 802039"/>
              <a:gd name="connsiteY1200" fmla="*/ 436610 h 883535"/>
              <a:gd name="connsiteX1201" fmla="*/ 279966 w 802039"/>
              <a:gd name="connsiteY1201" fmla="*/ 437631 h 883535"/>
              <a:gd name="connsiteX1202" fmla="*/ 280532 w 802039"/>
              <a:gd name="connsiteY1202" fmla="*/ 448172 h 883535"/>
              <a:gd name="connsiteX1203" fmla="*/ 277926 w 802039"/>
              <a:gd name="connsiteY1203" fmla="*/ 448172 h 883535"/>
              <a:gd name="connsiteX1204" fmla="*/ 274185 w 802039"/>
              <a:gd name="connsiteY1204" fmla="*/ 448399 h 883535"/>
              <a:gd name="connsiteX1205" fmla="*/ 275319 w 802039"/>
              <a:gd name="connsiteY1205" fmla="*/ 449419 h 883535"/>
              <a:gd name="connsiteX1206" fmla="*/ 278379 w 802039"/>
              <a:gd name="connsiteY1206" fmla="*/ 453386 h 883535"/>
              <a:gd name="connsiteX1207" fmla="*/ 281213 w 802039"/>
              <a:gd name="connsiteY1207" fmla="*/ 457013 h 883535"/>
              <a:gd name="connsiteX1208" fmla="*/ 281666 w 802039"/>
              <a:gd name="connsiteY1208" fmla="*/ 462793 h 883535"/>
              <a:gd name="connsiteX1209" fmla="*/ 281893 w 802039"/>
              <a:gd name="connsiteY1209" fmla="*/ 466421 h 883535"/>
              <a:gd name="connsiteX1210" fmla="*/ 282346 w 802039"/>
              <a:gd name="connsiteY1210" fmla="*/ 471635 h 883535"/>
              <a:gd name="connsiteX1211" fmla="*/ 282573 w 802039"/>
              <a:gd name="connsiteY1211" fmla="*/ 474695 h 883535"/>
              <a:gd name="connsiteX1212" fmla="*/ 289600 w 802039"/>
              <a:gd name="connsiteY1212" fmla="*/ 474922 h 883535"/>
              <a:gd name="connsiteX1213" fmla="*/ 297761 w 802039"/>
              <a:gd name="connsiteY1213" fmla="*/ 475262 h 883535"/>
              <a:gd name="connsiteX1214" fmla="*/ 307509 w 802039"/>
              <a:gd name="connsiteY1214" fmla="*/ 475602 h 883535"/>
              <a:gd name="connsiteX1215" fmla="*/ 316123 w 802039"/>
              <a:gd name="connsiteY1215" fmla="*/ 475942 h 883535"/>
              <a:gd name="connsiteX1216" fmla="*/ 316917 w 802039"/>
              <a:gd name="connsiteY1216" fmla="*/ 475942 h 883535"/>
              <a:gd name="connsiteX1217" fmla="*/ 318390 w 802039"/>
              <a:gd name="connsiteY1217" fmla="*/ 475488 h 883535"/>
              <a:gd name="connsiteX1218" fmla="*/ 319410 w 802039"/>
              <a:gd name="connsiteY1218" fmla="*/ 474922 h 883535"/>
              <a:gd name="connsiteX1219" fmla="*/ 319977 w 802039"/>
              <a:gd name="connsiteY1219" fmla="*/ 474922 h 883535"/>
              <a:gd name="connsiteX1220" fmla="*/ 319977 w 802039"/>
              <a:gd name="connsiteY1220" fmla="*/ 476168 h 883535"/>
              <a:gd name="connsiteX1221" fmla="*/ 319750 w 802039"/>
              <a:gd name="connsiteY1221" fmla="*/ 477755 h 883535"/>
              <a:gd name="connsiteX1222" fmla="*/ 319750 w 802039"/>
              <a:gd name="connsiteY1222" fmla="*/ 479569 h 883535"/>
              <a:gd name="connsiteX1223" fmla="*/ 317257 w 802039"/>
              <a:gd name="connsiteY1223" fmla="*/ 483196 h 883535"/>
              <a:gd name="connsiteX1224" fmla="*/ 317257 w 802039"/>
              <a:gd name="connsiteY1224" fmla="*/ 484329 h 883535"/>
              <a:gd name="connsiteX1225" fmla="*/ 317483 w 802039"/>
              <a:gd name="connsiteY1225" fmla="*/ 489090 h 883535"/>
              <a:gd name="connsiteX1226" fmla="*/ 318390 w 802039"/>
              <a:gd name="connsiteY1226" fmla="*/ 492944 h 883535"/>
              <a:gd name="connsiteX1227" fmla="*/ 318844 w 802039"/>
              <a:gd name="connsiteY1227" fmla="*/ 496457 h 883535"/>
              <a:gd name="connsiteX1228" fmla="*/ 319864 w 802039"/>
              <a:gd name="connsiteY1228" fmla="*/ 497591 h 883535"/>
              <a:gd name="connsiteX1229" fmla="*/ 322811 w 802039"/>
              <a:gd name="connsiteY1229" fmla="*/ 499404 h 883535"/>
              <a:gd name="connsiteX1230" fmla="*/ 327231 w 802039"/>
              <a:gd name="connsiteY1230" fmla="*/ 502805 h 883535"/>
              <a:gd name="connsiteX1231" fmla="*/ 329045 w 802039"/>
              <a:gd name="connsiteY1231" fmla="*/ 503258 h 883535"/>
              <a:gd name="connsiteX1232" fmla="*/ 330518 w 802039"/>
              <a:gd name="connsiteY1232" fmla="*/ 502805 h 883535"/>
              <a:gd name="connsiteX1233" fmla="*/ 331425 w 802039"/>
              <a:gd name="connsiteY1233" fmla="*/ 504165 h 883535"/>
              <a:gd name="connsiteX1234" fmla="*/ 331652 w 802039"/>
              <a:gd name="connsiteY1234" fmla="*/ 506432 h 883535"/>
              <a:gd name="connsiteX1235" fmla="*/ 334032 w 802039"/>
              <a:gd name="connsiteY1235" fmla="*/ 512666 h 883535"/>
              <a:gd name="connsiteX1236" fmla="*/ 335619 w 802039"/>
              <a:gd name="connsiteY1236" fmla="*/ 516633 h 883535"/>
              <a:gd name="connsiteX1237" fmla="*/ 336299 w 802039"/>
              <a:gd name="connsiteY1237" fmla="*/ 517993 h 883535"/>
              <a:gd name="connsiteX1238" fmla="*/ 337432 w 802039"/>
              <a:gd name="connsiteY1238" fmla="*/ 518673 h 883535"/>
              <a:gd name="connsiteX1239" fmla="*/ 337206 w 802039"/>
              <a:gd name="connsiteY1239" fmla="*/ 519240 h 883535"/>
              <a:gd name="connsiteX1240" fmla="*/ 336299 w 802039"/>
              <a:gd name="connsiteY1240" fmla="*/ 519467 h 883535"/>
              <a:gd name="connsiteX1241" fmla="*/ 335846 w 802039"/>
              <a:gd name="connsiteY1241" fmla="*/ 520260 h 883535"/>
              <a:gd name="connsiteX1242" fmla="*/ 334485 w 802039"/>
              <a:gd name="connsiteY1242" fmla="*/ 524681 h 883535"/>
              <a:gd name="connsiteX1243" fmla="*/ 332672 w 802039"/>
              <a:gd name="connsiteY1243" fmla="*/ 530575 h 883535"/>
              <a:gd name="connsiteX1244" fmla="*/ 331538 w 802039"/>
              <a:gd name="connsiteY1244" fmla="*/ 534655 h 883535"/>
              <a:gd name="connsiteX1245" fmla="*/ 332558 w 802039"/>
              <a:gd name="connsiteY1245" fmla="*/ 534655 h 883535"/>
              <a:gd name="connsiteX1246" fmla="*/ 332558 w 802039"/>
              <a:gd name="connsiteY1246" fmla="*/ 535902 h 883535"/>
              <a:gd name="connsiteX1247" fmla="*/ 332785 w 802039"/>
              <a:gd name="connsiteY1247" fmla="*/ 537602 h 883535"/>
              <a:gd name="connsiteX1248" fmla="*/ 331425 w 802039"/>
              <a:gd name="connsiteY1248" fmla="*/ 537829 h 883535"/>
              <a:gd name="connsiteX1249" fmla="*/ 331085 w 802039"/>
              <a:gd name="connsiteY1249" fmla="*/ 538396 h 883535"/>
              <a:gd name="connsiteX1250" fmla="*/ 329612 w 802039"/>
              <a:gd name="connsiteY1250" fmla="*/ 541796 h 883535"/>
              <a:gd name="connsiteX1251" fmla="*/ 327571 w 802039"/>
              <a:gd name="connsiteY1251" fmla="*/ 546216 h 883535"/>
              <a:gd name="connsiteX1252" fmla="*/ 325531 w 802039"/>
              <a:gd name="connsiteY1252" fmla="*/ 550750 h 883535"/>
              <a:gd name="connsiteX1253" fmla="*/ 324284 w 802039"/>
              <a:gd name="connsiteY1253" fmla="*/ 553471 h 883535"/>
              <a:gd name="connsiteX1254" fmla="*/ 326325 w 802039"/>
              <a:gd name="connsiteY1254" fmla="*/ 555511 h 883535"/>
              <a:gd name="connsiteX1255" fmla="*/ 329838 w 802039"/>
              <a:gd name="connsiteY1255" fmla="*/ 558911 h 883535"/>
              <a:gd name="connsiteX1256" fmla="*/ 329271 w 802039"/>
              <a:gd name="connsiteY1256" fmla="*/ 559818 h 883535"/>
              <a:gd name="connsiteX1257" fmla="*/ 327798 w 802039"/>
              <a:gd name="connsiteY1257" fmla="*/ 560272 h 883535"/>
              <a:gd name="connsiteX1258" fmla="*/ 326551 w 802039"/>
              <a:gd name="connsiteY1258" fmla="*/ 560612 h 883535"/>
              <a:gd name="connsiteX1259" fmla="*/ 325644 w 802039"/>
              <a:gd name="connsiteY1259" fmla="*/ 561858 h 883535"/>
              <a:gd name="connsiteX1260" fmla="*/ 325078 w 802039"/>
              <a:gd name="connsiteY1260" fmla="*/ 562765 h 883535"/>
              <a:gd name="connsiteX1261" fmla="*/ 323717 w 802039"/>
              <a:gd name="connsiteY1261" fmla="*/ 563105 h 883535"/>
              <a:gd name="connsiteX1262" fmla="*/ 324171 w 802039"/>
              <a:gd name="connsiteY1262" fmla="*/ 564805 h 883535"/>
              <a:gd name="connsiteX1263" fmla="*/ 324398 w 802039"/>
              <a:gd name="connsiteY1263" fmla="*/ 566052 h 883535"/>
              <a:gd name="connsiteX1264" fmla="*/ 325078 w 802039"/>
              <a:gd name="connsiteY1264" fmla="*/ 566959 h 883535"/>
              <a:gd name="connsiteX1265" fmla="*/ 325758 w 802039"/>
              <a:gd name="connsiteY1265" fmla="*/ 568206 h 883535"/>
              <a:gd name="connsiteX1266" fmla="*/ 326438 w 802039"/>
              <a:gd name="connsiteY1266" fmla="*/ 568886 h 883535"/>
              <a:gd name="connsiteX1267" fmla="*/ 326891 w 802039"/>
              <a:gd name="connsiteY1267" fmla="*/ 570019 h 883535"/>
              <a:gd name="connsiteX1268" fmla="*/ 326891 w 802039"/>
              <a:gd name="connsiteY1268" fmla="*/ 571266 h 883535"/>
              <a:gd name="connsiteX1269" fmla="*/ 327005 w 802039"/>
              <a:gd name="connsiteY1269" fmla="*/ 572966 h 883535"/>
              <a:gd name="connsiteX1270" fmla="*/ 327345 w 802039"/>
              <a:gd name="connsiteY1270" fmla="*/ 574440 h 883535"/>
              <a:gd name="connsiteX1271" fmla="*/ 327685 w 802039"/>
              <a:gd name="connsiteY1271" fmla="*/ 574780 h 883535"/>
              <a:gd name="connsiteX1272" fmla="*/ 328705 w 802039"/>
              <a:gd name="connsiteY1272" fmla="*/ 575120 h 883535"/>
              <a:gd name="connsiteX1273" fmla="*/ 329158 w 802039"/>
              <a:gd name="connsiteY1273" fmla="*/ 576480 h 883535"/>
              <a:gd name="connsiteX1274" fmla="*/ 328818 w 802039"/>
              <a:gd name="connsiteY1274" fmla="*/ 577160 h 883535"/>
              <a:gd name="connsiteX1275" fmla="*/ 328818 w 802039"/>
              <a:gd name="connsiteY1275" fmla="*/ 577954 h 883535"/>
              <a:gd name="connsiteX1276" fmla="*/ 329271 w 802039"/>
              <a:gd name="connsiteY1276" fmla="*/ 578747 h 883535"/>
              <a:gd name="connsiteX1277" fmla="*/ 328931 w 802039"/>
              <a:gd name="connsiteY1277" fmla="*/ 579427 h 883535"/>
              <a:gd name="connsiteX1278" fmla="*/ 328931 w 802039"/>
              <a:gd name="connsiteY1278" fmla="*/ 579994 h 883535"/>
              <a:gd name="connsiteX1279" fmla="*/ 329725 w 802039"/>
              <a:gd name="connsiteY1279" fmla="*/ 580447 h 883535"/>
              <a:gd name="connsiteX1280" fmla="*/ 330292 w 802039"/>
              <a:gd name="connsiteY1280" fmla="*/ 582261 h 883535"/>
              <a:gd name="connsiteX1281" fmla="*/ 330292 w 802039"/>
              <a:gd name="connsiteY1281" fmla="*/ 585321 h 883535"/>
              <a:gd name="connsiteX1282" fmla="*/ 329725 w 802039"/>
              <a:gd name="connsiteY1282" fmla="*/ 587021 h 883535"/>
              <a:gd name="connsiteX1283" fmla="*/ 329158 w 802039"/>
              <a:gd name="connsiteY1283" fmla="*/ 588381 h 883535"/>
              <a:gd name="connsiteX1284" fmla="*/ 329158 w 802039"/>
              <a:gd name="connsiteY1284" fmla="*/ 589175 h 883535"/>
              <a:gd name="connsiteX1285" fmla="*/ 329385 w 802039"/>
              <a:gd name="connsiteY1285" fmla="*/ 590422 h 883535"/>
              <a:gd name="connsiteX1286" fmla="*/ 328705 w 802039"/>
              <a:gd name="connsiteY1286" fmla="*/ 591895 h 883535"/>
              <a:gd name="connsiteX1287" fmla="*/ 327911 w 802039"/>
              <a:gd name="connsiteY1287" fmla="*/ 593595 h 883535"/>
              <a:gd name="connsiteX1288" fmla="*/ 328138 w 802039"/>
              <a:gd name="connsiteY1288" fmla="*/ 594842 h 883535"/>
              <a:gd name="connsiteX1289" fmla="*/ 328138 w 802039"/>
              <a:gd name="connsiteY1289" fmla="*/ 595976 h 883535"/>
              <a:gd name="connsiteX1290" fmla="*/ 328365 w 802039"/>
              <a:gd name="connsiteY1290" fmla="*/ 597222 h 883535"/>
              <a:gd name="connsiteX1291" fmla="*/ 328591 w 802039"/>
              <a:gd name="connsiteY1291" fmla="*/ 598356 h 883535"/>
              <a:gd name="connsiteX1292" fmla="*/ 328365 w 802039"/>
              <a:gd name="connsiteY1292" fmla="*/ 599603 h 883535"/>
              <a:gd name="connsiteX1293" fmla="*/ 328138 w 802039"/>
              <a:gd name="connsiteY1293" fmla="*/ 600623 h 883535"/>
              <a:gd name="connsiteX1294" fmla="*/ 328138 w 802039"/>
              <a:gd name="connsiteY1294" fmla="*/ 601870 h 883535"/>
              <a:gd name="connsiteX1295" fmla="*/ 328365 w 802039"/>
              <a:gd name="connsiteY1295" fmla="*/ 603230 h 883535"/>
              <a:gd name="connsiteX1296" fmla="*/ 327798 w 802039"/>
              <a:gd name="connsiteY1296" fmla="*/ 604477 h 883535"/>
              <a:gd name="connsiteX1297" fmla="*/ 327458 w 802039"/>
              <a:gd name="connsiteY1297" fmla="*/ 605383 h 883535"/>
              <a:gd name="connsiteX1298" fmla="*/ 327458 w 802039"/>
              <a:gd name="connsiteY1298" fmla="*/ 606290 h 883535"/>
              <a:gd name="connsiteX1299" fmla="*/ 327911 w 802039"/>
              <a:gd name="connsiteY1299" fmla="*/ 607764 h 883535"/>
              <a:gd name="connsiteX1300" fmla="*/ 329498 w 802039"/>
              <a:gd name="connsiteY1300" fmla="*/ 608330 h 883535"/>
              <a:gd name="connsiteX1301" fmla="*/ 330745 w 802039"/>
              <a:gd name="connsiteY1301" fmla="*/ 608330 h 883535"/>
              <a:gd name="connsiteX1302" fmla="*/ 331878 w 802039"/>
              <a:gd name="connsiteY1302" fmla="*/ 607764 h 883535"/>
              <a:gd name="connsiteX1303" fmla="*/ 332785 w 802039"/>
              <a:gd name="connsiteY1303" fmla="*/ 607537 h 883535"/>
              <a:gd name="connsiteX1304" fmla="*/ 334372 w 802039"/>
              <a:gd name="connsiteY1304" fmla="*/ 608217 h 883535"/>
              <a:gd name="connsiteX1305" fmla="*/ 335846 w 802039"/>
              <a:gd name="connsiteY1305" fmla="*/ 609464 h 883535"/>
              <a:gd name="connsiteX1306" fmla="*/ 337772 w 802039"/>
              <a:gd name="connsiteY1306" fmla="*/ 609464 h 883535"/>
              <a:gd name="connsiteX1307" fmla="*/ 339473 w 802039"/>
              <a:gd name="connsiteY1307" fmla="*/ 609804 h 883535"/>
              <a:gd name="connsiteX1308" fmla="*/ 340719 w 802039"/>
              <a:gd name="connsiteY1308" fmla="*/ 610144 h 883535"/>
              <a:gd name="connsiteX1309" fmla="*/ 342646 w 802039"/>
              <a:gd name="connsiteY1309" fmla="*/ 609691 h 883535"/>
              <a:gd name="connsiteX1310" fmla="*/ 344573 w 802039"/>
              <a:gd name="connsiteY1310" fmla="*/ 610144 h 883535"/>
              <a:gd name="connsiteX1311" fmla="*/ 346840 w 802039"/>
              <a:gd name="connsiteY1311" fmla="*/ 610824 h 883535"/>
              <a:gd name="connsiteX1312" fmla="*/ 348767 w 802039"/>
              <a:gd name="connsiteY1312" fmla="*/ 611391 h 883535"/>
              <a:gd name="connsiteX1313" fmla="*/ 350694 w 802039"/>
              <a:gd name="connsiteY1313" fmla="*/ 611391 h 883535"/>
              <a:gd name="connsiteX1314" fmla="*/ 352168 w 802039"/>
              <a:gd name="connsiteY1314" fmla="*/ 611164 h 883535"/>
              <a:gd name="connsiteX1315" fmla="*/ 353641 w 802039"/>
              <a:gd name="connsiteY1315" fmla="*/ 610484 h 883535"/>
              <a:gd name="connsiteX1316" fmla="*/ 355114 w 802039"/>
              <a:gd name="connsiteY1316" fmla="*/ 610484 h 883535"/>
              <a:gd name="connsiteX1317" fmla="*/ 356248 w 802039"/>
              <a:gd name="connsiteY1317" fmla="*/ 609351 h 883535"/>
              <a:gd name="connsiteX1318" fmla="*/ 356815 w 802039"/>
              <a:gd name="connsiteY1318" fmla="*/ 608330 h 883535"/>
              <a:gd name="connsiteX1319" fmla="*/ 357381 w 802039"/>
              <a:gd name="connsiteY1319" fmla="*/ 607537 h 883535"/>
              <a:gd name="connsiteX1320" fmla="*/ 358968 w 802039"/>
              <a:gd name="connsiteY1320" fmla="*/ 606970 h 883535"/>
              <a:gd name="connsiteX1321" fmla="*/ 360102 w 802039"/>
              <a:gd name="connsiteY1321" fmla="*/ 607310 h 883535"/>
              <a:gd name="connsiteX1322" fmla="*/ 361009 w 802039"/>
              <a:gd name="connsiteY1322" fmla="*/ 609237 h 883535"/>
              <a:gd name="connsiteX1323" fmla="*/ 362595 w 802039"/>
              <a:gd name="connsiteY1323" fmla="*/ 610371 h 883535"/>
              <a:gd name="connsiteX1324" fmla="*/ 363162 w 802039"/>
              <a:gd name="connsiteY1324" fmla="*/ 611164 h 883535"/>
              <a:gd name="connsiteX1325" fmla="*/ 364296 w 802039"/>
              <a:gd name="connsiteY1325" fmla="*/ 611504 h 883535"/>
              <a:gd name="connsiteX1326" fmla="*/ 366789 w 802039"/>
              <a:gd name="connsiteY1326" fmla="*/ 611504 h 883535"/>
              <a:gd name="connsiteX1327" fmla="*/ 368376 w 802039"/>
              <a:gd name="connsiteY1327" fmla="*/ 611504 h 883535"/>
              <a:gd name="connsiteX1328" fmla="*/ 370190 w 802039"/>
              <a:gd name="connsiteY1328" fmla="*/ 612071 h 883535"/>
              <a:gd name="connsiteX1329" fmla="*/ 371323 w 802039"/>
              <a:gd name="connsiteY1329" fmla="*/ 612071 h 883535"/>
              <a:gd name="connsiteX1330" fmla="*/ 372343 w 802039"/>
              <a:gd name="connsiteY1330" fmla="*/ 613091 h 883535"/>
              <a:gd name="connsiteX1331" fmla="*/ 373250 w 802039"/>
              <a:gd name="connsiteY1331" fmla="*/ 614338 h 883535"/>
              <a:gd name="connsiteX1332" fmla="*/ 373250 w 802039"/>
              <a:gd name="connsiteY1332" fmla="*/ 616718 h 883535"/>
              <a:gd name="connsiteX1333" fmla="*/ 374270 w 802039"/>
              <a:gd name="connsiteY1333" fmla="*/ 618532 h 883535"/>
              <a:gd name="connsiteX1334" fmla="*/ 375403 w 802039"/>
              <a:gd name="connsiteY1334" fmla="*/ 619212 h 883535"/>
              <a:gd name="connsiteX1335" fmla="*/ 375970 w 802039"/>
              <a:gd name="connsiteY1335" fmla="*/ 620345 h 883535"/>
              <a:gd name="connsiteX1336" fmla="*/ 375743 w 802039"/>
              <a:gd name="connsiteY1336" fmla="*/ 621932 h 883535"/>
              <a:gd name="connsiteX1337" fmla="*/ 375177 w 802039"/>
              <a:gd name="connsiteY1337" fmla="*/ 623519 h 883535"/>
              <a:gd name="connsiteX1338" fmla="*/ 375177 w 802039"/>
              <a:gd name="connsiteY1338" fmla="*/ 625219 h 883535"/>
              <a:gd name="connsiteX1339" fmla="*/ 375857 w 802039"/>
              <a:gd name="connsiteY1339" fmla="*/ 626806 h 883535"/>
              <a:gd name="connsiteX1340" fmla="*/ 375857 w 802039"/>
              <a:gd name="connsiteY1340" fmla="*/ 628393 h 883535"/>
              <a:gd name="connsiteX1341" fmla="*/ 376310 w 802039"/>
              <a:gd name="connsiteY1341" fmla="*/ 629980 h 883535"/>
              <a:gd name="connsiteX1342" fmla="*/ 377104 w 802039"/>
              <a:gd name="connsiteY1342" fmla="*/ 631340 h 883535"/>
              <a:gd name="connsiteX1343" fmla="*/ 377330 w 802039"/>
              <a:gd name="connsiteY1343" fmla="*/ 633606 h 883535"/>
              <a:gd name="connsiteX1344" fmla="*/ 377330 w 802039"/>
              <a:gd name="connsiteY1344" fmla="*/ 635194 h 883535"/>
              <a:gd name="connsiteX1345" fmla="*/ 377784 w 802039"/>
              <a:gd name="connsiteY1345" fmla="*/ 636100 h 883535"/>
              <a:gd name="connsiteX1346" fmla="*/ 378011 w 802039"/>
              <a:gd name="connsiteY1346" fmla="*/ 637347 h 883535"/>
              <a:gd name="connsiteX1347" fmla="*/ 377670 w 802039"/>
              <a:gd name="connsiteY1347" fmla="*/ 638367 h 883535"/>
              <a:gd name="connsiteX1348" fmla="*/ 377670 w 802039"/>
              <a:gd name="connsiteY1348" fmla="*/ 639841 h 883535"/>
              <a:gd name="connsiteX1349" fmla="*/ 377670 w 802039"/>
              <a:gd name="connsiteY1349" fmla="*/ 641087 h 883535"/>
              <a:gd name="connsiteX1350" fmla="*/ 378124 w 802039"/>
              <a:gd name="connsiteY1350" fmla="*/ 642107 h 883535"/>
              <a:gd name="connsiteX1351" fmla="*/ 379371 w 802039"/>
              <a:gd name="connsiteY1351" fmla="*/ 643468 h 883535"/>
              <a:gd name="connsiteX1352" fmla="*/ 379711 w 802039"/>
              <a:gd name="connsiteY1352" fmla="*/ 645962 h 883535"/>
              <a:gd name="connsiteX1353" fmla="*/ 379711 w 802039"/>
              <a:gd name="connsiteY1353" fmla="*/ 647662 h 883535"/>
              <a:gd name="connsiteX1354" fmla="*/ 380277 w 802039"/>
              <a:gd name="connsiteY1354" fmla="*/ 649702 h 883535"/>
              <a:gd name="connsiteX1355" fmla="*/ 381297 w 802039"/>
              <a:gd name="connsiteY1355" fmla="*/ 650608 h 883535"/>
              <a:gd name="connsiteX1356" fmla="*/ 382884 w 802039"/>
              <a:gd name="connsiteY1356" fmla="*/ 650949 h 883535"/>
              <a:gd name="connsiteX1357" fmla="*/ 384811 w 802039"/>
              <a:gd name="connsiteY1357" fmla="*/ 651289 h 883535"/>
              <a:gd name="connsiteX1358" fmla="*/ 387078 w 802039"/>
              <a:gd name="connsiteY1358" fmla="*/ 650835 h 883535"/>
              <a:gd name="connsiteX1359" fmla="*/ 389118 w 802039"/>
              <a:gd name="connsiteY1359" fmla="*/ 650268 h 883535"/>
              <a:gd name="connsiteX1360" fmla="*/ 390252 w 802039"/>
              <a:gd name="connsiteY1360" fmla="*/ 649702 h 883535"/>
              <a:gd name="connsiteX1361" fmla="*/ 392519 w 802039"/>
              <a:gd name="connsiteY1361" fmla="*/ 648228 h 883535"/>
              <a:gd name="connsiteX1362" fmla="*/ 394446 w 802039"/>
              <a:gd name="connsiteY1362" fmla="*/ 647435 h 883535"/>
              <a:gd name="connsiteX1363" fmla="*/ 395466 w 802039"/>
              <a:gd name="connsiteY1363" fmla="*/ 646868 h 883535"/>
              <a:gd name="connsiteX1364" fmla="*/ 396373 w 802039"/>
              <a:gd name="connsiteY1364" fmla="*/ 646528 h 883535"/>
              <a:gd name="connsiteX1365" fmla="*/ 398299 w 802039"/>
              <a:gd name="connsiteY1365" fmla="*/ 647435 h 883535"/>
              <a:gd name="connsiteX1366" fmla="*/ 400113 w 802039"/>
              <a:gd name="connsiteY1366" fmla="*/ 648568 h 883535"/>
              <a:gd name="connsiteX1367" fmla="*/ 401587 w 802039"/>
              <a:gd name="connsiteY1367" fmla="*/ 650155 h 883535"/>
              <a:gd name="connsiteX1368" fmla="*/ 404194 w 802039"/>
              <a:gd name="connsiteY1368" fmla="*/ 651969 h 883535"/>
              <a:gd name="connsiteX1369" fmla="*/ 403627 w 802039"/>
              <a:gd name="connsiteY1369" fmla="*/ 652422 h 883535"/>
              <a:gd name="connsiteX1370" fmla="*/ 402607 w 802039"/>
              <a:gd name="connsiteY1370" fmla="*/ 653896 h 883535"/>
              <a:gd name="connsiteX1371" fmla="*/ 402607 w 802039"/>
              <a:gd name="connsiteY1371" fmla="*/ 655596 h 883535"/>
              <a:gd name="connsiteX1372" fmla="*/ 403400 w 802039"/>
              <a:gd name="connsiteY1372" fmla="*/ 657976 h 883535"/>
              <a:gd name="connsiteX1373" fmla="*/ 402720 w 802039"/>
              <a:gd name="connsiteY1373" fmla="*/ 663190 h 883535"/>
              <a:gd name="connsiteX1374" fmla="*/ 400680 w 802039"/>
              <a:gd name="connsiteY1374" fmla="*/ 671124 h 883535"/>
              <a:gd name="connsiteX1375" fmla="*/ 399886 w 802039"/>
              <a:gd name="connsiteY1375" fmla="*/ 675771 h 883535"/>
              <a:gd name="connsiteX1376" fmla="*/ 400226 w 802039"/>
              <a:gd name="connsiteY1376" fmla="*/ 677132 h 883535"/>
              <a:gd name="connsiteX1377" fmla="*/ 399433 w 802039"/>
              <a:gd name="connsiteY1377" fmla="*/ 679399 h 883535"/>
              <a:gd name="connsiteX1378" fmla="*/ 396599 w 802039"/>
              <a:gd name="connsiteY1378" fmla="*/ 684386 h 883535"/>
              <a:gd name="connsiteX1379" fmla="*/ 396599 w 802039"/>
              <a:gd name="connsiteY1379" fmla="*/ 687786 h 883535"/>
              <a:gd name="connsiteX1380" fmla="*/ 398073 w 802039"/>
              <a:gd name="connsiteY1380" fmla="*/ 687786 h 883535"/>
              <a:gd name="connsiteX1381" fmla="*/ 398866 w 802039"/>
              <a:gd name="connsiteY1381" fmla="*/ 688580 h 883535"/>
              <a:gd name="connsiteX1382" fmla="*/ 400000 w 802039"/>
              <a:gd name="connsiteY1382" fmla="*/ 688920 h 883535"/>
              <a:gd name="connsiteX1383" fmla="*/ 401246 w 802039"/>
              <a:gd name="connsiteY1383" fmla="*/ 688126 h 883535"/>
              <a:gd name="connsiteX1384" fmla="*/ 402267 w 802039"/>
              <a:gd name="connsiteY1384" fmla="*/ 687786 h 883535"/>
              <a:gd name="connsiteX1385" fmla="*/ 403967 w 802039"/>
              <a:gd name="connsiteY1385" fmla="*/ 687786 h 883535"/>
              <a:gd name="connsiteX1386" fmla="*/ 404874 w 802039"/>
              <a:gd name="connsiteY1386" fmla="*/ 686766 h 883535"/>
              <a:gd name="connsiteX1387" fmla="*/ 405894 w 802039"/>
              <a:gd name="connsiteY1387" fmla="*/ 686766 h 883535"/>
              <a:gd name="connsiteX1388" fmla="*/ 406574 w 802039"/>
              <a:gd name="connsiteY1388" fmla="*/ 687106 h 883535"/>
              <a:gd name="connsiteX1389" fmla="*/ 407254 w 802039"/>
              <a:gd name="connsiteY1389" fmla="*/ 687786 h 883535"/>
              <a:gd name="connsiteX1390" fmla="*/ 408727 w 802039"/>
              <a:gd name="connsiteY1390" fmla="*/ 687786 h 883535"/>
              <a:gd name="connsiteX1391" fmla="*/ 409861 w 802039"/>
              <a:gd name="connsiteY1391" fmla="*/ 689600 h 883535"/>
              <a:gd name="connsiteX1392" fmla="*/ 411108 w 802039"/>
              <a:gd name="connsiteY1392" fmla="*/ 690053 h 883535"/>
              <a:gd name="connsiteX1393" fmla="*/ 411674 w 802039"/>
              <a:gd name="connsiteY1393" fmla="*/ 691980 h 883535"/>
              <a:gd name="connsiteX1394" fmla="*/ 412468 w 802039"/>
              <a:gd name="connsiteY1394" fmla="*/ 696967 h 883535"/>
              <a:gd name="connsiteX1395" fmla="*/ 414055 w 802039"/>
              <a:gd name="connsiteY1395" fmla="*/ 699914 h 883535"/>
              <a:gd name="connsiteX1396" fmla="*/ 415641 w 802039"/>
              <a:gd name="connsiteY1396" fmla="*/ 703201 h 883535"/>
              <a:gd name="connsiteX1397" fmla="*/ 415641 w 802039"/>
              <a:gd name="connsiteY1397" fmla="*/ 704675 h 883535"/>
              <a:gd name="connsiteX1398" fmla="*/ 414848 w 802039"/>
              <a:gd name="connsiteY1398" fmla="*/ 706148 h 883535"/>
              <a:gd name="connsiteX1399" fmla="*/ 414848 w 802039"/>
              <a:gd name="connsiteY1399" fmla="*/ 708302 h 883535"/>
              <a:gd name="connsiteX1400" fmla="*/ 414168 w 802039"/>
              <a:gd name="connsiteY1400" fmla="*/ 713516 h 883535"/>
              <a:gd name="connsiteX1401" fmla="*/ 413941 w 802039"/>
              <a:gd name="connsiteY1401" fmla="*/ 715443 h 883535"/>
              <a:gd name="connsiteX1402" fmla="*/ 414508 w 802039"/>
              <a:gd name="connsiteY1402" fmla="*/ 716803 h 883535"/>
              <a:gd name="connsiteX1403" fmla="*/ 414735 w 802039"/>
              <a:gd name="connsiteY1403" fmla="*/ 718616 h 883535"/>
              <a:gd name="connsiteX1404" fmla="*/ 413941 w 802039"/>
              <a:gd name="connsiteY1404" fmla="*/ 720883 h 883535"/>
              <a:gd name="connsiteX1405" fmla="*/ 412354 w 802039"/>
              <a:gd name="connsiteY1405" fmla="*/ 724284 h 883535"/>
              <a:gd name="connsiteX1406" fmla="*/ 410768 w 802039"/>
              <a:gd name="connsiteY1406" fmla="*/ 725191 h 883535"/>
              <a:gd name="connsiteX1407" fmla="*/ 410314 w 802039"/>
              <a:gd name="connsiteY1407" fmla="*/ 725191 h 883535"/>
              <a:gd name="connsiteX1408" fmla="*/ 408161 w 802039"/>
              <a:gd name="connsiteY1408" fmla="*/ 727231 h 883535"/>
              <a:gd name="connsiteX1409" fmla="*/ 406687 w 802039"/>
              <a:gd name="connsiteY1409" fmla="*/ 727911 h 883535"/>
              <a:gd name="connsiteX1410" fmla="*/ 405780 w 802039"/>
              <a:gd name="connsiteY1410" fmla="*/ 727458 h 883535"/>
              <a:gd name="connsiteX1411" fmla="*/ 404760 w 802039"/>
              <a:gd name="connsiteY1411" fmla="*/ 728251 h 883535"/>
              <a:gd name="connsiteX1412" fmla="*/ 403627 w 802039"/>
              <a:gd name="connsiteY1412" fmla="*/ 730404 h 883535"/>
              <a:gd name="connsiteX1413" fmla="*/ 402267 w 802039"/>
              <a:gd name="connsiteY1413" fmla="*/ 731425 h 883535"/>
              <a:gd name="connsiteX1414" fmla="*/ 399773 w 802039"/>
              <a:gd name="connsiteY1414" fmla="*/ 731991 h 883535"/>
              <a:gd name="connsiteX1415" fmla="*/ 398979 w 802039"/>
              <a:gd name="connsiteY1415" fmla="*/ 732218 h 883535"/>
              <a:gd name="connsiteX1416" fmla="*/ 397506 w 802039"/>
              <a:gd name="connsiteY1416" fmla="*/ 732218 h 883535"/>
              <a:gd name="connsiteX1417" fmla="*/ 396259 w 802039"/>
              <a:gd name="connsiteY1417" fmla="*/ 732672 h 883535"/>
              <a:gd name="connsiteX1418" fmla="*/ 395239 w 802039"/>
              <a:gd name="connsiteY1418" fmla="*/ 733805 h 883535"/>
              <a:gd name="connsiteX1419" fmla="*/ 394106 w 802039"/>
              <a:gd name="connsiteY1419" fmla="*/ 734258 h 883535"/>
              <a:gd name="connsiteX1420" fmla="*/ 392972 w 802039"/>
              <a:gd name="connsiteY1420" fmla="*/ 733918 h 883535"/>
              <a:gd name="connsiteX1421" fmla="*/ 391952 w 802039"/>
              <a:gd name="connsiteY1421" fmla="*/ 734372 h 883535"/>
              <a:gd name="connsiteX1422" fmla="*/ 391045 w 802039"/>
              <a:gd name="connsiteY1422" fmla="*/ 735505 h 883535"/>
              <a:gd name="connsiteX1423" fmla="*/ 390479 w 802039"/>
              <a:gd name="connsiteY1423" fmla="*/ 736752 h 883535"/>
              <a:gd name="connsiteX1424" fmla="*/ 390479 w 802039"/>
              <a:gd name="connsiteY1424" fmla="*/ 738112 h 883535"/>
              <a:gd name="connsiteX1425" fmla="*/ 389345 w 802039"/>
              <a:gd name="connsiteY1425" fmla="*/ 739019 h 883535"/>
              <a:gd name="connsiteX1426" fmla="*/ 387645 w 802039"/>
              <a:gd name="connsiteY1426" fmla="*/ 739472 h 883535"/>
              <a:gd name="connsiteX1427" fmla="*/ 387078 w 802039"/>
              <a:gd name="connsiteY1427" fmla="*/ 740152 h 883535"/>
              <a:gd name="connsiteX1428" fmla="*/ 387078 w 802039"/>
              <a:gd name="connsiteY1428" fmla="*/ 741059 h 883535"/>
              <a:gd name="connsiteX1429" fmla="*/ 386398 w 802039"/>
              <a:gd name="connsiteY1429" fmla="*/ 741739 h 883535"/>
              <a:gd name="connsiteX1430" fmla="*/ 383451 w 802039"/>
              <a:gd name="connsiteY1430" fmla="*/ 742533 h 883535"/>
              <a:gd name="connsiteX1431" fmla="*/ 381297 w 802039"/>
              <a:gd name="connsiteY1431" fmla="*/ 743893 h 883535"/>
              <a:gd name="connsiteX1432" fmla="*/ 380051 w 802039"/>
              <a:gd name="connsiteY1432" fmla="*/ 745820 h 883535"/>
              <a:gd name="connsiteX1433" fmla="*/ 378691 w 802039"/>
              <a:gd name="connsiteY1433" fmla="*/ 747066 h 883535"/>
              <a:gd name="connsiteX1434" fmla="*/ 376537 w 802039"/>
              <a:gd name="connsiteY1434" fmla="*/ 747860 h 883535"/>
              <a:gd name="connsiteX1435" fmla="*/ 373590 w 802039"/>
              <a:gd name="connsiteY1435" fmla="*/ 749787 h 883535"/>
              <a:gd name="connsiteX1436" fmla="*/ 373137 w 802039"/>
              <a:gd name="connsiteY1436" fmla="*/ 751034 h 883535"/>
              <a:gd name="connsiteX1437" fmla="*/ 374270 w 802039"/>
              <a:gd name="connsiteY1437" fmla="*/ 752167 h 883535"/>
              <a:gd name="connsiteX1438" fmla="*/ 374723 w 802039"/>
              <a:gd name="connsiteY1438" fmla="*/ 753187 h 883535"/>
              <a:gd name="connsiteX1439" fmla="*/ 374383 w 802039"/>
              <a:gd name="connsiteY1439" fmla="*/ 754094 h 883535"/>
              <a:gd name="connsiteX1440" fmla="*/ 373477 w 802039"/>
              <a:gd name="connsiteY1440" fmla="*/ 754094 h 883535"/>
              <a:gd name="connsiteX1441" fmla="*/ 372003 w 802039"/>
              <a:gd name="connsiteY1441" fmla="*/ 753527 h 883535"/>
              <a:gd name="connsiteX1442" fmla="*/ 370870 w 802039"/>
              <a:gd name="connsiteY1442" fmla="*/ 753527 h 883535"/>
              <a:gd name="connsiteX1443" fmla="*/ 370190 w 802039"/>
              <a:gd name="connsiteY1443" fmla="*/ 753754 h 883535"/>
              <a:gd name="connsiteX1444" fmla="*/ 369850 w 802039"/>
              <a:gd name="connsiteY1444" fmla="*/ 754434 h 883535"/>
              <a:gd name="connsiteX1445" fmla="*/ 369850 w 802039"/>
              <a:gd name="connsiteY1445" fmla="*/ 755454 h 883535"/>
              <a:gd name="connsiteX1446" fmla="*/ 369396 w 802039"/>
              <a:gd name="connsiteY1446" fmla="*/ 756134 h 883535"/>
              <a:gd name="connsiteX1447" fmla="*/ 368263 w 802039"/>
              <a:gd name="connsiteY1447" fmla="*/ 756474 h 883535"/>
              <a:gd name="connsiteX1448" fmla="*/ 367583 w 802039"/>
              <a:gd name="connsiteY1448" fmla="*/ 757381 h 883535"/>
              <a:gd name="connsiteX1449" fmla="*/ 367242 w 802039"/>
              <a:gd name="connsiteY1449" fmla="*/ 758741 h 883535"/>
              <a:gd name="connsiteX1450" fmla="*/ 365882 w 802039"/>
              <a:gd name="connsiteY1450" fmla="*/ 760441 h 883535"/>
              <a:gd name="connsiteX1451" fmla="*/ 363389 w 802039"/>
              <a:gd name="connsiteY1451" fmla="*/ 762482 h 883535"/>
              <a:gd name="connsiteX1452" fmla="*/ 361462 w 802039"/>
              <a:gd name="connsiteY1452" fmla="*/ 765202 h 883535"/>
              <a:gd name="connsiteX1453" fmla="*/ 359988 w 802039"/>
              <a:gd name="connsiteY1453" fmla="*/ 768602 h 883535"/>
              <a:gd name="connsiteX1454" fmla="*/ 358288 w 802039"/>
              <a:gd name="connsiteY1454" fmla="*/ 770869 h 883535"/>
              <a:gd name="connsiteX1455" fmla="*/ 356361 w 802039"/>
              <a:gd name="connsiteY1455" fmla="*/ 772003 h 883535"/>
              <a:gd name="connsiteX1456" fmla="*/ 355001 w 802039"/>
              <a:gd name="connsiteY1456" fmla="*/ 773589 h 883535"/>
              <a:gd name="connsiteX1457" fmla="*/ 354321 w 802039"/>
              <a:gd name="connsiteY1457" fmla="*/ 775630 h 883535"/>
              <a:gd name="connsiteX1458" fmla="*/ 352281 w 802039"/>
              <a:gd name="connsiteY1458" fmla="*/ 778804 h 883535"/>
              <a:gd name="connsiteX1459" fmla="*/ 348880 w 802039"/>
              <a:gd name="connsiteY1459" fmla="*/ 782997 h 883535"/>
              <a:gd name="connsiteX1460" fmla="*/ 345820 w 802039"/>
              <a:gd name="connsiteY1460" fmla="*/ 785944 h 883535"/>
              <a:gd name="connsiteX1461" fmla="*/ 343100 w 802039"/>
              <a:gd name="connsiteY1461" fmla="*/ 787531 h 883535"/>
              <a:gd name="connsiteX1462" fmla="*/ 341513 w 802039"/>
              <a:gd name="connsiteY1462" fmla="*/ 789345 h 883535"/>
              <a:gd name="connsiteX1463" fmla="*/ 341173 w 802039"/>
              <a:gd name="connsiteY1463" fmla="*/ 791385 h 883535"/>
              <a:gd name="connsiteX1464" fmla="*/ 339359 w 802039"/>
              <a:gd name="connsiteY1464" fmla="*/ 793652 h 883535"/>
              <a:gd name="connsiteX1465" fmla="*/ 336072 w 802039"/>
              <a:gd name="connsiteY1465" fmla="*/ 796146 h 883535"/>
              <a:gd name="connsiteX1466" fmla="*/ 335166 w 802039"/>
              <a:gd name="connsiteY1466" fmla="*/ 797279 h 883535"/>
              <a:gd name="connsiteX1467" fmla="*/ 336299 w 802039"/>
              <a:gd name="connsiteY1467" fmla="*/ 799092 h 883535"/>
              <a:gd name="connsiteX1468" fmla="*/ 339699 w 802039"/>
              <a:gd name="connsiteY1468" fmla="*/ 799546 h 883535"/>
              <a:gd name="connsiteX1469" fmla="*/ 343213 w 802039"/>
              <a:gd name="connsiteY1469" fmla="*/ 799546 h 883535"/>
              <a:gd name="connsiteX1470" fmla="*/ 343780 w 802039"/>
              <a:gd name="connsiteY1470" fmla="*/ 799206 h 883535"/>
              <a:gd name="connsiteX1471" fmla="*/ 345140 w 802039"/>
              <a:gd name="connsiteY1471" fmla="*/ 796259 h 883535"/>
              <a:gd name="connsiteX1472" fmla="*/ 346954 w 802039"/>
              <a:gd name="connsiteY1472" fmla="*/ 795466 h 883535"/>
              <a:gd name="connsiteX1473" fmla="*/ 348880 w 802039"/>
              <a:gd name="connsiteY1473" fmla="*/ 795239 h 883535"/>
              <a:gd name="connsiteX1474" fmla="*/ 351034 w 802039"/>
              <a:gd name="connsiteY1474" fmla="*/ 795239 h 883535"/>
              <a:gd name="connsiteX1475" fmla="*/ 353301 w 802039"/>
              <a:gd name="connsiteY1475" fmla="*/ 797279 h 883535"/>
              <a:gd name="connsiteX1476" fmla="*/ 359762 w 802039"/>
              <a:gd name="connsiteY1476" fmla="*/ 803513 h 883535"/>
              <a:gd name="connsiteX1477" fmla="*/ 364522 w 802039"/>
              <a:gd name="connsiteY1477" fmla="*/ 807820 h 883535"/>
              <a:gd name="connsiteX1478" fmla="*/ 365996 w 802039"/>
              <a:gd name="connsiteY1478" fmla="*/ 809860 h 883535"/>
              <a:gd name="connsiteX1479" fmla="*/ 367242 w 802039"/>
              <a:gd name="connsiteY1479" fmla="*/ 811447 h 883535"/>
              <a:gd name="connsiteX1480" fmla="*/ 368149 w 802039"/>
              <a:gd name="connsiteY1480" fmla="*/ 812921 h 883535"/>
              <a:gd name="connsiteX1481" fmla="*/ 367696 w 802039"/>
              <a:gd name="connsiteY1481" fmla="*/ 816661 h 883535"/>
              <a:gd name="connsiteX1482" fmla="*/ 367696 w 802039"/>
              <a:gd name="connsiteY1482" fmla="*/ 818248 h 883535"/>
              <a:gd name="connsiteX1483" fmla="*/ 367923 w 802039"/>
              <a:gd name="connsiteY1483" fmla="*/ 818701 h 883535"/>
              <a:gd name="connsiteX1484" fmla="*/ 369056 w 802039"/>
              <a:gd name="connsiteY1484" fmla="*/ 818701 h 883535"/>
              <a:gd name="connsiteX1485" fmla="*/ 370643 w 802039"/>
              <a:gd name="connsiteY1485" fmla="*/ 818475 h 883535"/>
              <a:gd name="connsiteX1486" fmla="*/ 372003 w 802039"/>
              <a:gd name="connsiteY1486" fmla="*/ 817681 h 883535"/>
              <a:gd name="connsiteX1487" fmla="*/ 373023 w 802039"/>
              <a:gd name="connsiteY1487" fmla="*/ 816434 h 883535"/>
              <a:gd name="connsiteX1488" fmla="*/ 374043 w 802039"/>
              <a:gd name="connsiteY1488" fmla="*/ 815414 h 883535"/>
              <a:gd name="connsiteX1489" fmla="*/ 374837 w 802039"/>
              <a:gd name="connsiteY1489" fmla="*/ 814848 h 883535"/>
              <a:gd name="connsiteX1490" fmla="*/ 375177 w 802039"/>
              <a:gd name="connsiteY1490" fmla="*/ 814054 h 883535"/>
              <a:gd name="connsiteX1491" fmla="*/ 375630 w 802039"/>
              <a:gd name="connsiteY1491" fmla="*/ 813261 h 883535"/>
              <a:gd name="connsiteX1492" fmla="*/ 376084 w 802039"/>
              <a:gd name="connsiteY1492" fmla="*/ 813034 h 883535"/>
              <a:gd name="connsiteX1493" fmla="*/ 376990 w 802039"/>
              <a:gd name="connsiteY1493" fmla="*/ 813601 h 883535"/>
              <a:gd name="connsiteX1494" fmla="*/ 379144 w 802039"/>
              <a:gd name="connsiteY1494" fmla="*/ 815754 h 883535"/>
              <a:gd name="connsiteX1495" fmla="*/ 380844 w 802039"/>
              <a:gd name="connsiteY1495" fmla="*/ 817681 h 883535"/>
              <a:gd name="connsiteX1496" fmla="*/ 381297 w 802039"/>
              <a:gd name="connsiteY1496" fmla="*/ 818815 h 883535"/>
              <a:gd name="connsiteX1497" fmla="*/ 381978 w 802039"/>
              <a:gd name="connsiteY1497" fmla="*/ 819948 h 883535"/>
              <a:gd name="connsiteX1498" fmla="*/ 382658 w 802039"/>
              <a:gd name="connsiteY1498" fmla="*/ 820969 h 883535"/>
              <a:gd name="connsiteX1499" fmla="*/ 383111 w 802039"/>
              <a:gd name="connsiteY1499" fmla="*/ 821989 h 883535"/>
              <a:gd name="connsiteX1500" fmla="*/ 384811 w 802039"/>
              <a:gd name="connsiteY1500" fmla="*/ 823349 h 883535"/>
              <a:gd name="connsiteX1501" fmla="*/ 386511 w 802039"/>
              <a:gd name="connsiteY1501" fmla="*/ 824142 h 883535"/>
              <a:gd name="connsiteX1502" fmla="*/ 387645 w 802039"/>
              <a:gd name="connsiteY1502" fmla="*/ 823349 h 883535"/>
              <a:gd name="connsiteX1503" fmla="*/ 390479 w 802039"/>
              <a:gd name="connsiteY1503" fmla="*/ 826069 h 883535"/>
              <a:gd name="connsiteX1504" fmla="*/ 396826 w 802039"/>
              <a:gd name="connsiteY1504" fmla="*/ 828336 h 883535"/>
              <a:gd name="connsiteX1505" fmla="*/ 397959 w 802039"/>
              <a:gd name="connsiteY1505" fmla="*/ 829696 h 883535"/>
              <a:gd name="connsiteX1506" fmla="*/ 399093 w 802039"/>
              <a:gd name="connsiteY1506" fmla="*/ 831623 h 883535"/>
              <a:gd name="connsiteX1507" fmla="*/ 401246 w 802039"/>
              <a:gd name="connsiteY1507" fmla="*/ 834570 h 883535"/>
              <a:gd name="connsiteX1508" fmla="*/ 404307 w 802039"/>
              <a:gd name="connsiteY1508" fmla="*/ 837290 h 883535"/>
              <a:gd name="connsiteX1509" fmla="*/ 406800 w 802039"/>
              <a:gd name="connsiteY1509" fmla="*/ 838424 h 883535"/>
              <a:gd name="connsiteX1510" fmla="*/ 409181 w 802039"/>
              <a:gd name="connsiteY1510" fmla="*/ 839104 h 883535"/>
              <a:gd name="connsiteX1511" fmla="*/ 410541 w 802039"/>
              <a:gd name="connsiteY1511" fmla="*/ 839671 h 883535"/>
              <a:gd name="connsiteX1512" fmla="*/ 411448 w 802039"/>
              <a:gd name="connsiteY1512" fmla="*/ 840691 h 883535"/>
              <a:gd name="connsiteX1513" fmla="*/ 412921 w 802039"/>
              <a:gd name="connsiteY1513" fmla="*/ 841824 h 883535"/>
              <a:gd name="connsiteX1514" fmla="*/ 413828 w 802039"/>
              <a:gd name="connsiteY1514" fmla="*/ 842277 h 883535"/>
              <a:gd name="connsiteX1515" fmla="*/ 414168 w 802039"/>
              <a:gd name="connsiteY1515" fmla="*/ 843297 h 883535"/>
              <a:gd name="connsiteX1516" fmla="*/ 415075 w 802039"/>
              <a:gd name="connsiteY1516" fmla="*/ 845451 h 883535"/>
              <a:gd name="connsiteX1517" fmla="*/ 416095 w 802039"/>
              <a:gd name="connsiteY1517" fmla="*/ 848172 h 883535"/>
              <a:gd name="connsiteX1518" fmla="*/ 417115 w 802039"/>
              <a:gd name="connsiteY1518" fmla="*/ 850665 h 883535"/>
              <a:gd name="connsiteX1519" fmla="*/ 419382 w 802039"/>
              <a:gd name="connsiteY1519" fmla="*/ 853159 h 883535"/>
              <a:gd name="connsiteX1520" fmla="*/ 421989 w 802039"/>
              <a:gd name="connsiteY1520" fmla="*/ 855086 h 883535"/>
              <a:gd name="connsiteX1521" fmla="*/ 424709 w 802039"/>
              <a:gd name="connsiteY1521" fmla="*/ 856219 h 883535"/>
              <a:gd name="connsiteX1522" fmla="*/ 425956 w 802039"/>
              <a:gd name="connsiteY1522" fmla="*/ 857353 h 883535"/>
              <a:gd name="connsiteX1523" fmla="*/ 426523 w 802039"/>
              <a:gd name="connsiteY1523" fmla="*/ 856786 h 883535"/>
              <a:gd name="connsiteX1524" fmla="*/ 427543 w 802039"/>
              <a:gd name="connsiteY1524" fmla="*/ 856106 h 883535"/>
              <a:gd name="connsiteX1525" fmla="*/ 428790 w 802039"/>
              <a:gd name="connsiteY1525" fmla="*/ 855539 h 883535"/>
              <a:gd name="connsiteX1526" fmla="*/ 429583 w 802039"/>
              <a:gd name="connsiteY1526" fmla="*/ 853952 h 883535"/>
              <a:gd name="connsiteX1527" fmla="*/ 430263 w 802039"/>
              <a:gd name="connsiteY1527" fmla="*/ 852365 h 883535"/>
              <a:gd name="connsiteX1528" fmla="*/ 431963 w 802039"/>
              <a:gd name="connsiteY1528" fmla="*/ 851458 h 883535"/>
              <a:gd name="connsiteX1529" fmla="*/ 433323 w 802039"/>
              <a:gd name="connsiteY1529" fmla="*/ 850438 h 883535"/>
              <a:gd name="connsiteX1530" fmla="*/ 433323 w 802039"/>
              <a:gd name="connsiteY1530" fmla="*/ 849418 h 883535"/>
              <a:gd name="connsiteX1531" fmla="*/ 433663 w 802039"/>
              <a:gd name="connsiteY1531" fmla="*/ 848512 h 883535"/>
              <a:gd name="connsiteX1532" fmla="*/ 433890 w 802039"/>
              <a:gd name="connsiteY1532" fmla="*/ 847378 h 883535"/>
              <a:gd name="connsiteX1533" fmla="*/ 434570 w 802039"/>
              <a:gd name="connsiteY1533" fmla="*/ 846245 h 883535"/>
              <a:gd name="connsiteX1534" fmla="*/ 435024 w 802039"/>
              <a:gd name="connsiteY1534" fmla="*/ 845791 h 883535"/>
              <a:gd name="connsiteX1535" fmla="*/ 435364 w 802039"/>
              <a:gd name="connsiteY1535" fmla="*/ 845791 h 883535"/>
              <a:gd name="connsiteX1536" fmla="*/ 435591 w 802039"/>
              <a:gd name="connsiteY1536" fmla="*/ 846698 h 883535"/>
              <a:gd name="connsiteX1537" fmla="*/ 435591 w 802039"/>
              <a:gd name="connsiteY1537" fmla="*/ 849418 h 883535"/>
              <a:gd name="connsiteX1538" fmla="*/ 436384 w 802039"/>
              <a:gd name="connsiteY1538" fmla="*/ 850552 h 883535"/>
              <a:gd name="connsiteX1539" fmla="*/ 436951 w 802039"/>
              <a:gd name="connsiteY1539" fmla="*/ 852025 h 883535"/>
              <a:gd name="connsiteX1540" fmla="*/ 437631 w 802039"/>
              <a:gd name="connsiteY1540" fmla="*/ 853159 h 883535"/>
              <a:gd name="connsiteX1541" fmla="*/ 437631 w 802039"/>
              <a:gd name="connsiteY1541" fmla="*/ 854179 h 883535"/>
              <a:gd name="connsiteX1542" fmla="*/ 437631 w 802039"/>
              <a:gd name="connsiteY1542" fmla="*/ 855312 h 883535"/>
              <a:gd name="connsiteX1543" fmla="*/ 437291 w 802039"/>
              <a:gd name="connsiteY1543" fmla="*/ 856559 h 883535"/>
              <a:gd name="connsiteX1544" fmla="*/ 436384 w 802039"/>
              <a:gd name="connsiteY1544" fmla="*/ 858033 h 883535"/>
              <a:gd name="connsiteX1545" fmla="*/ 435704 w 802039"/>
              <a:gd name="connsiteY1545" fmla="*/ 859506 h 883535"/>
              <a:gd name="connsiteX1546" fmla="*/ 434910 w 802039"/>
              <a:gd name="connsiteY1546" fmla="*/ 860866 h 883535"/>
              <a:gd name="connsiteX1547" fmla="*/ 434117 w 802039"/>
              <a:gd name="connsiteY1547" fmla="*/ 862453 h 883535"/>
              <a:gd name="connsiteX1548" fmla="*/ 433437 w 802039"/>
              <a:gd name="connsiteY1548" fmla="*/ 863247 h 883535"/>
              <a:gd name="connsiteX1549" fmla="*/ 432643 w 802039"/>
              <a:gd name="connsiteY1549" fmla="*/ 863473 h 883535"/>
              <a:gd name="connsiteX1550" fmla="*/ 431623 w 802039"/>
              <a:gd name="connsiteY1550" fmla="*/ 863247 h 883535"/>
              <a:gd name="connsiteX1551" fmla="*/ 430717 w 802039"/>
              <a:gd name="connsiteY1551" fmla="*/ 862113 h 883535"/>
              <a:gd name="connsiteX1552" fmla="*/ 429923 w 802039"/>
              <a:gd name="connsiteY1552" fmla="*/ 861206 h 883535"/>
              <a:gd name="connsiteX1553" fmla="*/ 429130 w 802039"/>
              <a:gd name="connsiteY1553" fmla="*/ 860640 h 883535"/>
              <a:gd name="connsiteX1554" fmla="*/ 428110 w 802039"/>
              <a:gd name="connsiteY1554" fmla="*/ 860866 h 883535"/>
              <a:gd name="connsiteX1555" fmla="*/ 426863 w 802039"/>
              <a:gd name="connsiteY1555" fmla="*/ 861773 h 883535"/>
              <a:gd name="connsiteX1556" fmla="*/ 425956 w 802039"/>
              <a:gd name="connsiteY1556" fmla="*/ 864494 h 883535"/>
              <a:gd name="connsiteX1557" fmla="*/ 424822 w 802039"/>
              <a:gd name="connsiteY1557" fmla="*/ 866874 h 883535"/>
              <a:gd name="connsiteX1558" fmla="*/ 423462 w 802039"/>
              <a:gd name="connsiteY1558" fmla="*/ 867554 h 883535"/>
              <a:gd name="connsiteX1559" fmla="*/ 422782 w 802039"/>
              <a:gd name="connsiteY1559" fmla="*/ 867554 h 883535"/>
              <a:gd name="connsiteX1560" fmla="*/ 422216 w 802039"/>
              <a:gd name="connsiteY1560" fmla="*/ 867894 h 883535"/>
              <a:gd name="connsiteX1561" fmla="*/ 421649 w 802039"/>
              <a:gd name="connsiteY1561" fmla="*/ 868460 h 883535"/>
              <a:gd name="connsiteX1562" fmla="*/ 420969 w 802039"/>
              <a:gd name="connsiteY1562" fmla="*/ 869367 h 883535"/>
              <a:gd name="connsiteX1563" fmla="*/ 420402 w 802039"/>
              <a:gd name="connsiteY1563" fmla="*/ 871294 h 883535"/>
              <a:gd name="connsiteX1564" fmla="*/ 420062 w 802039"/>
              <a:gd name="connsiteY1564" fmla="*/ 874128 h 883535"/>
              <a:gd name="connsiteX1565" fmla="*/ 420402 w 802039"/>
              <a:gd name="connsiteY1565" fmla="*/ 877075 h 883535"/>
              <a:gd name="connsiteX1566" fmla="*/ 420062 w 802039"/>
              <a:gd name="connsiteY1566" fmla="*/ 878548 h 883535"/>
              <a:gd name="connsiteX1567" fmla="*/ 419269 w 802039"/>
              <a:gd name="connsiteY1567" fmla="*/ 878888 h 883535"/>
              <a:gd name="connsiteX1568" fmla="*/ 418929 w 802039"/>
              <a:gd name="connsiteY1568" fmla="*/ 879115 h 883535"/>
              <a:gd name="connsiteX1569" fmla="*/ 418589 w 802039"/>
              <a:gd name="connsiteY1569" fmla="*/ 879115 h 883535"/>
              <a:gd name="connsiteX1570" fmla="*/ 418475 w 802039"/>
              <a:gd name="connsiteY1570" fmla="*/ 878888 h 883535"/>
              <a:gd name="connsiteX1571" fmla="*/ 418475 w 802039"/>
              <a:gd name="connsiteY1571" fmla="*/ 880702 h 883535"/>
              <a:gd name="connsiteX1572" fmla="*/ 418475 w 802039"/>
              <a:gd name="connsiteY1572" fmla="*/ 881495 h 883535"/>
              <a:gd name="connsiteX1573" fmla="*/ 418702 w 802039"/>
              <a:gd name="connsiteY1573" fmla="*/ 882062 h 883535"/>
              <a:gd name="connsiteX1574" fmla="*/ 419835 w 802039"/>
              <a:gd name="connsiteY1574" fmla="*/ 882856 h 883535"/>
              <a:gd name="connsiteX1575" fmla="*/ 421195 w 802039"/>
              <a:gd name="connsiteY1575" fmla="*/ 883536 h 883535"/>
              <a:gd name="connsiteX1576" fmla="*/ 421762 w 802039"/>
              <a:gd name="connsiteY1576" fmla="*/ 883536 h 883535"/>
              <a:gd name="connsiteX1577" fmla="*/ 430943 w 802039"/>
              <a:gd name="connsiteY1577" fmla="*/ 875261 h 883535"/>
              <a:gd name="connsiteX1578" fmla="*/ 434230 w 802039"/>
              <a:gd name="connsiteY1578" fmla="*/ 871974 h 883535"/>
              <a:gd name="connsiteX1579" fmla="*/ 436497 w 802039"/>
              <a:gd name="connsiteY1579" fmla="*/ 868800 h 883535"/>
              <a:gd name="connsiteX1580" fmla="*/ 439444 w 802039"/>
              <a:gd name="connsiteY1580" fmla="*/ 862340 h 883535"/>
              <a:gd name="connsiteX1581" fmla="*/ 442845 w 802039"/>
              <a:gd name="connsiteY1581" fmla="*/ 851685 h 883535"/>
              <a:gd name="connsiteX1582" fmla="*/ 444205 w 802039"/>
              <a:gd name="connsiteY1582" fmla="*/ 848852 h 883535"/>
              <a:gd name="connsiteX1583" fmla="*/ 445905 w 802039"/>
              <a:gd name="connsiteY1583" fmla="*/ 846358 h 883535"/>
              <a:gd name="connsiteX1584" fmla="*/ 447152 w 802039"/>
              <a:gd name="connsiteY1584" fmla="*/ 845111 h 883535"/>
              <a:gd name="connsiteX1585" fmla="*/ 446358 w 802039"/>
              <a:gd name="connsiteY1585" fmla="*/ 843184 h 883535"/>
              <a:gd name="connsiteX1586" fmla="*/ 445905 w 802039"/>
              <a:gd name="connsiteY1586" fmla="*/ 840237 h 883535"/>
              <a:gd name="connsiteX1587" fmla="*/ 445905 w 802039"/>
              <a:gd name="connsiteY1587" fmla="*/ 838197 h 883535"/>
              <a:gd name="connsiteX1588" fmla="*/ 447378 w 802039"/>
              <a:gd name="connsiteY1588" fmla="*/ 833550 h 883535"/>
              <a:gd name="connsiteX1589" fmla="*/ 449305 w 802039"/>
              <a:gd name="connsiteY1589" fmla="*/ 831170 h 883535"/>
              <a:gd name="connsiteX1590" fmla="*/ 449985 w 802039"/>
              <a:gd name="connsiteY1590" fmla="*/ 828563 h 883535"/>
              <a:gd name="connsiteX1591" fmla="*/ 450439 w 802039"/>
              <a:gd name="connsiteY1591" fmla="*/ 825955 h 883535"/>
              <a:gd name="connsiteX1592" fmla="*/ 451346 w 802039"/>
              <a:gd name="connsiteY1592" fmla="*/ 824822 h 883535"/>
              <a:gd name="connsiteX1593" fmla="*/ 455653 w 802039"/>
              <a:gd name="connsiteY1593" fmla="*/ 822555 h 883535"/>
              <a:gd name="connsiteX1594" fmla="*/ 459960 w 802039"/>
              <a:gd name="connsiteY1594" fmla="*/ 819155 h 883535"/>
              <a:gd name="connsiteX1595" fmla="*/ 460867 w 802039"/>
              <a:gd name="connsiteY1595" fmla="*/ 817908 h 883535"/>
              <a:gd name="connsiteX1596" fmla="*/ 460413 w 802039"/>
              <a:gd name="connsiteY1596" fmla="*/ 816094 h 883535"/>
              <a:gd name="connsiteX1597" fmla="*/ 460980 w 802039"/>
              <a:gd name="connsiteY1597" fmla="*/ 814508 h 883535"/>
              <a:gd name="connsiteX1598" fmla="*/ 462680 w 802039"/>
              <a:gd name="connsiteY1598" fmla="*/ 812921 h 883535"/>
              <a:gd name="connsiteX1599" fmla="*/ 463020 w 802039"/>
              <a:gd name="connsiteY1599" fmla="*/ 808727 h 883535"/>
              <a:gd name="connsiteX1600" fmla="*/ 463927 w 802039"/>
              <a:gd name="connsiteY1600" fmla="*/ 809407 h 883535"/>
              <a:gd name="connsiteX1601" fmla="*/ 464607 w 802039"/>
              <a:gd name="connsiteY1601" fmla="*/ 810540 h 883535"/>
              <a:gd name="connsiteX1602" fmla="*/ 464607 w 802039"/>
              <a:gd name="connsiteY1602" fmla="*/ 806687 h 883535"/>
              <a:gd name="connsiteX1603" fmla="*/ 465401 w 802039"/>
              <a:gd name="connsiteY1603" fmla="*/ 803740 h 883535"/>
              <a:gd name="connsiteX1604" fmla="*/ 466647 w 802039"/>
              <a:gd name="connsiteY1604" fmla="*/ 802380 h 883535"/>
              <a:gd name="connsiteX1605" fmla="*/ 467214 w 802039"/>
              <a:gd name="connsiteY1605" fmla="*/ 801246 h 883535"/>
              <a:gd name="connsiteX1606" fmla="*/ 464720 w 802039"/>
              <a:gd name="connsiteY1606" fmla="*/ 798412 h 883535"/>
              <a:gd name="connsiteX1607" fmla="*/ 464494 w 802039"/>
              <a:gd name="connsiteY1607" fmla="*/ 795919 h 883535"/>
              <a:gd name="connsiteX1608" fmla="*/ 464494 w 802039"/>
              <a:gd name="connsiteY1608" fmla="*/ 793425 h 883535"/>
              <a:gd name="connsiteX1609" fmla="*/ 465401 w 802039"/>
              <a:gd name="connsiteY1609" fmla="*/ 793992 h 883535"/>
              <a:gd name="connsiteX1610" fmla="*/ 465741 w 802039"/>
              <a:gd name="connsiteY1610" fmla="*/ 795466 h 883535"/>
              <a:gd name="connsiteX1611" fmla="*/ 466874 w 802039"/>
              <a:gd name="connsiteY1611" fmla="*/ 797619 h 883535"/>
              <a:gd name="connsiteX1612" fmla="*/ 469708 w 802039"/>
              <a:gd name="connsiteY1612" fmla="*/ 798866 h 883535"/>
              <a:gd name="connsiteX1613" fmla="*/ 470048 w 802039"/>
              <a:gd name="connsiteY1613" fmla="*/ 801473 h 883535"/>
              <a:gd name="connsiteX1614" fmla="*/ 471975 w 802039"/>
              <a:gd name="connsiteY1614" fmla="*/ 801473 h 883535"/>
              <a:gd name="connsiteX1615" fmla="*/ 477869 w 802039"/>
              <a:gd name="connsiteY1615" fmla="*/ 798299 h 883535"/>
              <a:gd name="connsiteX1616" fmla="*/ 479569 w 802039"/>
              <a:gd name="connsiteY1616" fmla="*/ 798752 h 883535"/>
              <a:gd name="connsiteX1617" fmla="*/ 479909 w 802039"/>
              <a:gd name="connsiteY1617" fmla="*/ 800226 h 883535"/>
              <a:gd name="connsiteX1618" fmla="*/ 479229 w 802039"/>
              <a:gd name="connsiteY1618" fmla="*/ 803173 h 883535"/>
              <a:gd name="connsiteX1619" fmla="*/ 478549 w 802039"/>
              <a:gd name="connsiteY1619" fmla="*/ 803626 h 883535"/>
              <a:gd name="connsiteX1620" fmla="*/ 477075 w 802039"/>
              <a:gd name="connsiteY1620" fmla="*/ 802606 h 883535"/>
              <a:gd name="connsiteX1621" fmla="*/ 476395 w 802039"/>
              <a:gd name="connsiteY1621" fmla="*/ 802946 h 883535"/>
              <a:gd name="connsiteX1622" fmla="*/ 476962 w 802039"/>
              <a:gd name="connsiteY1622" fmla="*/ 809634 h 883535"/>
              <a:gd name="connsiteX1623" fmla="*/ 475262 w 802039"/>
              <a:gd name="connsiteY1623" fmla="*/ 812241 h 883535"/>
              <a:gd name="connsiteX1624" fmla="*/ 471748 w 802039"/>
              <a:gd name="connsiteY1624" fmla="*/ 814394 h 883535"/>
              <a:gd name="connsiteX1625" fmla="*/ 471295 w 802039"/>
              <a:gd name="connsiteY1625" fmla="*/ 816888 h 883535"/>
              <a:gd name="connsiteX1626" fmla="*/ 471521 w 802039"/>
              <a:gd name="connsiteY1626" fmla="*/ 818021 h 883535"/>
              <a:gd name="connsiteX1627" fmla="*/ 470955 w 802039"/>
              <a:gd name="connsiteY1627" fmla="*/ 819041 h 883535"/>
              <a:gd name="connsiteX1628" fmla="*/ 468348 w 802039"/>
              <a:gd name="connsiteY1628" fmla="*/ 818701 h 883535"/>
              <a:gd name="connsiteX1629" fmla="*/ 467214 w 802039"/>
              <a:gd name="connsiteY1629" fmla="*/ 819608 h 883535"/>
              <a:gd name="connsiteX1630" fmla="*/ 467214 w 802039"/>
              <a:gd name="connsiteY1630" fmla="*/ 823235 h 883535"/>
              <a:gd name="connsiteX1631" fmla="*/ 466987 w 802039"/>
              <a:gd name="connsiteY1631" fmla="*/ 825049 h 883535"/>
              <a:gd name="connsiteX1632" fmla="*/ 464947 w 802039"/>
              <a:gd name="connsiteY1632" fmla="*/ 828336 h 883535"/>
              <a:gd name="connsiteX1633" fmla="*/ 461433 w 802039"/>
              <a:gd name="connsiteY1633" fmla="*/ 830263 h 883535"/>
              <a:gd name="connsiteX1634" fmla="*/ 456673 w 802039"/>
              <a:gd name="connsiteY1634" fmla="*/ 835590 h 883535"/>
              <a:gd name="connsiteX1635" fmla="*/ 454179 w 802039"/>
              <a:gd name="connsiteY1635" fmla="*/ 836157 h 883535"/>
              <a:gd name="connsiteX1636" fmla="*/ 453386 w 802039"/>
              <a:gd name="connsiteY1636" fmla="*/ 837064 h 883535"/>
              <a:gd name="connsiteX1637" fmla="*/ 452366 w 802039"/>
              <a:gd name="connsiteY1637" fmla="*/ 837970 h 883535"/>
              <a:gd name="connsiteX1638" fmla="*/ 450325 w 802039"/>
              <a:gd name="connsiteY1638" fmla="*/ 836723 h 883535"/>
              <a:gd name="connsiteX1639" fmla="*/ 448965 w 802039"/>
              <a:gd name="connsiteY1639" fmla="*/ 837064 h 883535"/>
              <a:gd name="connsiteX1640" fmla="*/ 448965 w 802039"/>
              <a:gd name="connsiteY1640" fmla="*/ 839104 h 883535"/>
              <a:gd name="connsiteX1641" fmla="*/ 449419 w 802039"/>
              <a:gd name="connsiteY1641" fmla="*/ 840691 h 883535"/>
              <a:gd name="connsiteX1642" fmla="*/ 448852 w 802039"/>
              <a:gd name="connsiteY1642" fmla="*/ 842731 h 883535"/>
              <a:gd name="connsiteX1643" fmla="*/ 449419 w 802039"/>
              <a:gd name="connsiteY1643" fmla="*/ 843978 h 883535"/>
              <a:gd name="connsiteX1644" fmla="*/ 451799 w 802039"/>
              <a:gd name="connsiteY1644" fmla="*/ 840917 h 883535"/>
              <a:gd name="connsiteX1645" fmla="*/ 454293 w 802039"/>
              <a:gd name="connsiteY1645" fmla="*/ 838764 h 883535"/>
              <a:gd name="connsiteX1646" fmla="*/ 461207 w 802039"/>
              <a:gd name="connsiteY1646" fmla="*/ 834003 h 883535"/>
              <a:gd name="connsiteX1647" fmla="*/ 467554 w 802039"/>
              <a:gd name="connsiteY1647" fmla="*/ 828563 h 883535"/>
              <a:gd name="connsiteX1648" fmla="*/ 472315 w 802039"/>
              <a:gd name="connsiteY1648" fmla="*/ 823235 h 883535"/>
              <a:gd name="connsiteX1649" fmla="*/ 475828 w 802039"/>
              <a:gd name="connsiteY1649" fmla="*/ 818588 h 883535"/>
              <a:gd name="connsiteX1650" fmla="*/ 478435 w 802039"/>
              <a:gd name="connsiteY1650" fmla="*/ 814508 h 883535"/>
              <a:gd name="connsiteX1651" fmla="*/ 485010 w 802039"/>
              <a:gd name="connsiteY1651" fmla="*/ 803173 h 883535"/>
              <a:gd name="connsiteX1652" fmla="*/ 490450 w 802039"/>
              <a:gd name="connsiteY1652" fmla="*/ 788211 h 883535"/>
              <a:gd name="connsiteX1653" fmla="*/ 496344 w 802039"/>
              <a:gd name="connsiteY1653" fmla="*/ 777783 h 883535"/>
              <a:gd name="connsiteX1654" fmla="*/ 501331 w 802039"/>
              <a:gd name="connsiteY1654" fmla="*/ 770869 h 883535"/>
              <a:gd name="connsiteX1655" fmla="*/ 505979 w 802039"/>
              <a:gd name="connsiteY1655" fmla="*/ 765995 h 883535"/>
              <a:gd name="connsiteX1656" fmla="*/ 511079 w 802039"/>
              <a:gd name="connsiteY1656" fmla="*/ 761915 h 883535"/>
              <a:gd name="connsiteX1657" fmla="*/ 515613 w 802039"/>
              <a:gd name="connsiteY1657" fmla="*/ 758968 h 883535"/>
              <a:gd name="connsiteX1658" fmla="*/ 515613 w 802039"/>
              <a:gd name="connsiteY1658" fmla="*/ 755794 h 883535"/>
              <a:gd name="connsiteX1659" fmla="*/ 517767 w 802039"/>
              <a:gd name="connsiteY1659" fmla="*/ 752620 h 883535"/>
              <a:gd name="connsiteX1660" fmla="*/ 518673 w 802039"/>
              <a:gd name="connsiteY1660" fmla="*/ 750127 h 883535"/>
              <a:gd name="connsiteX1661" fmla="*/ 519240 w 802039"/>
              <a:gd name="connsiteY1661" fmla="*/ 746953 h 883535"/>
              <a:gd name="connsiteX1662" fmla="*/ 519580 w 802039"/>
              <a:gd name="connsiteY1662" fmla="*/ 741059 h 883535"/>
              <a:gd name="connsiteX1663" fmla="*/ 518787 w 802039"/>
              <a:gd name="connsiteY1663" fmla="*/ 734712 h 883535"/>
              <a:gd name="connsiteX1664" fmla="*/ 520260 w 802039"/>
              <a:gd name="connsiteY1664" fmla="*/ 730291 h 883535"/>
              <a:gd name="connsiteX1665" fmla="*/ 519807 w 802039"/>
              <a:gd name="connsiteY1665" fmla="*/ 727684 h 883535"/>
              <a:gd name="connsiteX1666" fmla="*/ 520600 w 802039"/>
              <a:gd name="connsiteY1666" fmla="*/ 726097 h 883535"/>
              <a:gd name="connsiteX1667" fmla="*/ 520260 w 802039"/>
              <a:gd name="connsiteY1667" fmla="*/ 724397 h 883535"/>
              <a:gd name="connsiteX1668" fmla="*/ 519694 w 802039"/>
              <a:gd name="connsiteY1668" fmla="*/ 722810 h 883535"/>
              <a:gd name="connsiteX1669" fmla="*/ 519240 w 802039"/>
              <a:gd name="connsiteY1669" fmla="*/ 718616 h 883535"/>
              <a:gd name="connsiteX1670" fmla="*/ 517993 w 802039"/>
              <a:gd name="connsiteY1670" fmla="*/ 714536 h 883535"/>
              <a:gd name="connsiteX1671" fmla="*/ 517993 w 802039"/>
              <a:gd name="connsiteY1671" fmla="*/ 712382 h 883535"/>
              <a:gd name="connsiteX1672" fmla="*/ 518447 w 802039"/>
              <a:gd name="connsiteY1672" fmla="*/ 710229 h 883535"/>
              <a:gd name="connsiteX1673" fmla="*/ 518447 w 802039"/>
              <a:gd name="connsiteY1673" fmla="*/ 707622 h 883535"/>
              <a:gd name="connsiteX1674" fmla="*/ 517540 w 802039"/>
              <a:gd name="connsiteY1674" fmla="*/ 706262 h 883535"/>
              <a:gd name="connsiteX1675" fmla="*/ 516520 w 802039"/>
              <a:gd name="connsiteY1675" fmla="*/ 704335 h 883535"/>
              <a:gd name="connsiteX1676" fmla="*/ 517200 w 802039"/>
              <a:gd name="connsiteY1676" fmla="*/ 703315 h 883535"/>
              <a:gd name="connsiteX1677" fmla="*/ 517880 w 802039"/>
              <a:gd name="connsiteY1677" fmla="*/ 703315 h 883535"/>
              <a:gd name="connsiteX1678" fmla="*/ 519127 w 802039"/>
              <a:gd name="connsiteY1678" fmla="*/ 702181 h 883535"/>
              <a:gd name="connsiteX1679" fmla="*/ 520034 w 802039"/>
              <a:gd name="connsiteY1679" fmla="*/ 696514 h 883535"/>
              <a:gd name="connsiteX1680" fmla="*/ 519240 w 802039"/>
              <a:gd name="connsiteY1680" fmla="*/ 695154 h 883535"/>
              <a:gd name="connsiteX1681" fmla="*/ 517880 w 802039"/>
              <a:gd name="connsiteY1681" fmla="*/ 695154 h 883535"/>
              <a:gd name="connsiteX1682" fmla="*/ 518107 w 802039"/>
              <a:gd name="connsiteY1682" fmla="*/ 694474 h 883535"/>
              <a:gd name="connsiteX1683" fmla="*/ 520600 w 802039"/>
              <a:gd name="connsiteY1683" fmla="*/ 693794 h 883535"/>
              <a:gd name="connsiteX1684" fmla="*/ 523547 w 802039"/>
              <a:gd name="connsiteY1684" fmla="*/ 688693 h 883535"/>
              <a:gd name="connsiteX1685" fmla="*/ 522981 w 802039"/>
              <a:gd name="connsiteY1685" fmla="*/ 687560 h 883535"/>
              <a:gd name="connsiteX1686" fmla="*/ 521394 w 802039"/>
              <a:gd name="connsiteY1686" fmla="*/ 686879 h 883535"/>
              <a:gd name="connsiteX1687" fmla="*/ 517653 w 802039"/>
              <a:gd name="connsiteY1687" fmla="*/ 686199 h 883535"/>
              <a:gd name="connsiteX1688" fmla="*/ 516860 w 802039"/>
              <a:gd name="connsiteY1688" fmla="*/ 683366 h 883535"/>
              <a:gd name="connsiteX1689" fmla="*/ 518673 w 802039"/>
              <a:gd name="connsiteY1689" fmla="*/ 684953 h 883535"/>
              <a:gd name="connsiteX1690" fmla="*/ 520260 w 802039"/>
              <a:gd name="connsiteY1690" fmla="*/ 685179 h 883535"/>
              <a:gd name="connsiteX1691" fmla="*/ 522074 w 802039"/>
              <a:gd name="connsiteY1691" fmla="*/ 685179 h 883535"/>
              <a:gd name="connsiteX1692" fmla="*/ 523094 w 802039"/>
              <a:gd name="connsiteY1692" fmla="*/ 684159 h 883535"/>
              <a:gd name="connsiteX1693" fmla="*/ 522414 w 802039"/>
              <a:gd name="connsiteY1693" fmla="*/ 682006 h 883535"/>
              <a:gd name="connsiteX1694" fmla="*/ 523547 w 802039"/>
              <a:gd name="connsiteY1694" fmla="*/ 681099 h 883535"/>
              <a:gd name="connsiteX1695" fmla="*/ 526154 w 802039"/>
              <a:gd name="connsiteY1695" fmla="*/ 681892 h 883535"/>
              <a:gd name="connsiteX1696" fmla="*/ 527968 w 802039"/>
              <a:gd name="connsiteY1696" fmla="*/ 681892 h 883535"/>
              <a:gd name="connsiteX1697" fmla="*/ 526834 w 802039"/>
              <a:gd name="connsiteY1697" fmla="*/ 684159 h 883535"/>
              <a:gd name="connsiteX1698" fmla="*/ 527628 w 802039"/>
              <a:gd name="connsiteY1698" fmla="*/ 684499 h 883535"/>
              <a:gd name="connsiteX1699" fmla="*/ 531255 w 802039"/>
              <a:gd name="connsiteY1699" fmla="*/ 680306 h 883535"/>
              <a:gd name="connsiteX1700" fmla="*/ 533182 w 802039"/>
              <a:gd name="connsiteY1700" fmla="*/ 678718 h 883535"/>
              <a:gd name="connsiteX1701" fmla="*/ 533635 w 802039"/>
              <a:gd name="connsiteY1701" fmla="*/ 676338 h 883535"/>
              <a:gd name="connsiteX1702" fmla="*/ 532615 w 802039"/>
              <a:gd name="connsiteY1702" fmla="*/ 676338 h 883535"/>
              <a:gd name="connsiteX1703" fmla="*/ 532048 w 802039"/>
              <a:gd name="connsiteY1703" fmla="*/ 675545 h 883535"/>
              <a:gd name="connsiteX1704" fmla="*/ 533635 w 802039"/>
              <a:gd name="connsiteY1704" fmla="*/ 674751 h 883535"/>
              <a:gd name="connsiteX1705" fmla="*/ 534428 w 802039"/>
              <a:gd name="connsiteY1705" fmla="*/ 674751 h 883535"/>
              <a:gd name="connsiteX1706" fmla="*/ 535335 w 802039"/>
              <a:gd name="connsiteY1706" fmla="*/ 673618 h 883535"/>
              <a:gd name="connsiteX1707" fmla="*/ 540209 w 802039"/>
              <a:gd name="connsiteY1707" fmla="*/ 669651 h 883535"/>
              <a:gd name="connsiteX1708" fmla="*/ 549504 w 802039"/>
              <a:gd name="connsiteY1708" fmla="*/ 662964 h 883535"/>
              <a:gd name="connsiteX1709" fmla="*/ 555058 w 802039"/>
              <a:gd name="connsiteY1709" fmla="*/ 656956 h 883535"/>
              <a:gd name="connsiteX1710" fmla="*/ 559931 w 802039"/>
              <a:gd name="connsiteY1710" fmla="*/ 654009 h 883535"/>
              <a:gd name="connsiteX1711" fmla="*/ 573420 w 802039"/>
              <a:gd name="connsiteY1711" fmla="*/ 646755 h 883535"/>
              <a:gd name="connsiteX1712" fmla="*/ 576027 w 802039"/>
              <a:gd name="connsiteY1712" fmla="*/ 645962 h 883535"/>
              <a:gd name="connsiteX1713" fmla="*/ 579654 w 802039"/>
              <a:gd name="connsiteY1713" fmla="*/ 645962 h 883535"/>
              <a:gd name="connsiteX1714" fmla="*/ 582487 w 802039"/>
              <a:gd name="connsiteY1714" fmla="*/ 646868 h 883535"/>
              <a:gd name="connsiteX1715" fmla="*/ 583734 w 802039"/>
              <a:gd name="connsiteY1715" fmla="*/ 646868 h 883535"/>
              <a:gd name="connsiteX1716" fmla="*/ 584414 w 802039"/>
              <a:gd name="connsiteY1716" fmla="*/ 645848 h 883535"/>
              <a:gd name="connsiteX1717" fmla="*/ 584641 w 802039"/>
              <a:gd name="connsiteY1717" fmla="*/ 644148 h 883535"/>
              <a:gd name="connsiteX1718" fmla="*/ 586681 w 802039"/>
              <a:gd name="connsiteY1718" fmla="*/ 642221 h 883535"/>
              <a:gd name="connsiteX1719" fmla="*/ 588948 w 802039"/>
              <a:gd name="connsiteY1719" fmla="*/ 641654 h 883535"/>
              <a:gd name="connsiteX1720" fmla="*/ 594389 w 802039"/>
              <a:gd name="connsiteY1720" fmla="*/ 637121 h 883535"/>
              <a:gd name="connsiteX1721" fmla="*/ 600169 w 802039"/>
              <a:gd name="connsiteY1721" fmla="*/ 636100 h 883535"/>
              <a:gd name="connsiteX1722" fmla="*/ 601190 w 802039"/>
              <a:gd name="connsiteY1722" fmla="*/ 635647 h 883535"/>
              <a:gd name="connsiteX1723" fmla="*/ 602210 w 802039"/>
              <a:gd name="connsiteY1723" fmla="*/ 634627 h 883535"/>
              <a:gd name="connsiteX1724" fmla="*/ 601190 w 802039"/>
              <a:gd name="connsiteY1724" fmla="*/ 633606 h 883535"/>
              <a:gd name="connsiteX1725" fmla="*/ 600056 w 802039"/>
              <a:gd name="connsiteY1725" fmla="*/ 633153 h 883535"/>
              <a:gd name="connsiteX1726" fmla="*/ 600056 w 802039"/>
              <a:gd name="connsiteY1726" fmla="*/ 630886 h 883535"/>
              <a:gd name="connsiteX1727" fmla="*/ 600850 w 802039"/>
              <a:gd name="connsiteY1727" fmla="*/ 629753 h 883535"/>
              <a:gd name="connsiteX1728" fmla="*/ 606404 w 802039"/>
              <a:gd name="connsiteY1728" fmla="*/ 628620 h 883535"/>
              <a:gd name="connsiteX1729" fmla="*/ 610937 w 802039"/>
              <a:gd name="connsiteY1729" fmla="*/ 628620 h 883535"/>
              <a:gd name="connsiteX1730" fmla="*/ 612978 w 802039"/>
              <a:gd name="connsiteY1730" fmla="*/ 627259 h 883535"/>
              <a:gd name="connsiteX1731" fmla="*/ 616718 w 802039"/>
              <a:gd name="connsiteY1731" fmla="*/ 626466 h 883535"/>
              <a:gd name="connsiteX1732" fmla="*/ 620005 w 802039"/>
              <a:gd name="connsiteY1732" fmla="*/ 627713 h 883535"/>
              <a:gd name="connsiteX1733" fmla="*/ 620572 w 802039"/>
              <a:gd name="connsiteY1733" fmla="*/ 628733 h 883535"/>
              <a:gd name="connsiteX1734" fmla="*/ 618192 w 802039"/>
              <a:gd name="connsiteY1734" fmla="*/ 629526 h 883535"/>
              <a:gd name="connsiteX1735" fmla="*/ 616038 w 802039"/>
              <a:gd name="connsiteY1735" fmla="*/ 629300 h 883535"/>
              <a:gd name="connsiteX1736" fmla="*/ 614451 w 802039"/>
              <a:gd name="connsiteY1736" fmla="*/ 629753 h 883535"/>
              <a:gd name="connsiteX1737" fmla="*/ 616038 w 802039"/>
              <a:gd name="connsiteY1737" fmla="*/ 630773 h 883535"/>
              <a:gd name="connsiteX1738" fmla="*/ 619325 w 802039"/>
              <a:gd name="connsiteY1738" fmla="*/ 629980 h 883535"/>
              <a:gd name="connsiteX1739" fmla="*/ 623519 w 802039"/>
              <a:gd name="connsiteY1739" fmla="*/ 629526 h 883535"/>
              <a:gd name="connsiteX1740" fmla="*/ 626806 w 802039"/>
              <a:gd name="connsiteY1740" fmla="*/ 628393 h 883535"/>
              <a:gd name="connsiteX1741" fmla="*/ 629753 w 802039"/>
              <a:gd name="connsiteY1741" fmla="*/ 628393 h 883535"/>
              <a:gd name="connsiteX1742" fmla="*/ 630433 w 802039"/>
              <a:gd name="connsiteY1742" fmla="*/ 627033 h 883535"/>
              <a:gd name="connsiteX1743" fmla="*/ 630093 w 802039"/>
              <a:gd name="connsiteY1743" fmla="*/ 625672 h 883535"/>
              <a:gd name="connsiteX1744" fmla="*/ 629526 w 802039"/>
              <a:gd name="connsiteY1744" fmla="*/ 624539 h 883535"/>
              <a:gd name="connsiteX1745" fmla="*/ 629526 w 802039"/>
              <a:gd name="connsiteY1745" fmla="*/ 623745 h 883535"/>
              <a:gd name="connsiteX1746" fmla="*/ 629640 w 802039"/>
              <a:gd name="connsiteY1746" fmla="*/ 622612 h 883535"/>
              <a:gd name="connsiteX1747" fmla="*/ 631113 w 802039"/>
              <a:gd name="connsiteY1747" fmla="*/ 622045 h 883535"/>
              <a:gd name="connsiteX1748" fmla="*/ 632473 w 802039"/>
              <a:gd name="connsiteY1748" fmla="*/ 622045 h 883535"/>
              <a:gd name="connsiteX1749" fmla="*/ 632927 w 802039"/>
              <a:gd name="connsiteY1749" fmla="*/ 623065 h 883535"/>
              <a:gd name="connsiteX1750" fmla="*/ 632247 w 802039"/>
              <a:gd name="connsiteY1750" fmla="*/ 624879 h 883535"/>
              <a:gd name="connsiteX1751" fmla="*/ 632700 w 802039"/>
              <a:gd name="connsiteY1751" fmla="*/ 626126 h 883535"/>
              <a:gd name="connsiteX1752" fmla="*/ 634060 w 802039"/>
              <a:gd name="connsiteY1752" fmla="*/ 627033 h 883535"/>
              <a:gd name="connsiteX1753" fmla="*/ 635194 w 802039"/>
              <a:gd name="connsiteY1753" fmla="*/ 627599 h 883535"/>
              <a:gd name="connsiteX1754" fmla="*/ 637801 w 802039"/>
              <a:gd name="connsiteY1754" fmla="*/ 627599 h 883535"/>
              <a:gd name="connsiteX1755" fmla="*/ 642901 w 802039"/>
              <a:gd name="connsiteY1755" fmla="*/ 627033 h 883535"/>
              <a:gd name="connsiteX1756" fmla="*/ 652309 w 802039"/>
              <a:gd name="connsiteY1756" fmla="*/ 627033 h 883535"/>
              <a:gd name="connsiteX1757" fmla="*/ 653896 w 802039"/>
              <a:gd name="connsiteY1757" fmla="*/ 627146 h 883535"/>
              <a:gd name="connsiteX1758" fmla="*/ 655029 w 802039"/>
              <a:gd name="connsiteY1758" fmla="*/ 624765 h 883535"/>
              <a:gd name="connsiteX1759" fmla="*/ 655936 w 802039"/>
              <a:gd name="connsiteY1759" fmla="*/ 623405 h 883535"/>
              <a:gd name="connsiteX1760" fmla="*/ 655029 w 802039"/>
              <a:gd name="connsiteY1760" fmla="*/ 622159 h 883535"/>
              <a:gd name="connsiteX1761" fmla="*/ 654803 w 802039"/>
              <a:gd name="connsiteY1761" fmla="*/ 620005 h 883535"/>
              <a:gd name="connsiteX1762" fmla="*/ 655143 w 802039"/>
              <a:gd name="connsiteY1762" fmla="*/ 618532 h 883535"/>
              <a:gd name="connsiteX1763" fmla="*/ 660810 w 802039"/>
              <a:gd name="connsiteY1763" fmla="*/ 612298 h 883535"/>
              <a:gd name="connsiteX1764" fmla="*/ 663304 w 802039"/>
              <a:gd name="connsiteY1764" fmla="*/ 610824 h 883535"/>
              <a:gd name="connsiteX1765" fmla="*/ 672711 w 802039"/>
              <a:gd name="connsiteY1765" fmla="*/ 607197 h 883535"/>
              <a:gd name="connsiteX1766" fmla="*/ 675205 w 802039"/>
              <a:gd name="connsiteY1766" fmla="*/ 605270 h 883535"/>
              <a:gd name="connsiteX1767" fmla="*/ 675431 w 802039"/>
              <a:gd name="connsiteY1767" fmla="*/ 603457 h 883535"/>
              <a:gd name="connsiteX1768" fmla="*/ 674751 w 802039"/>
              <a:gd name="connsiteY1768" fmla="*/ 596316 h 883535"/>
              <a:gd name="connsiteX1769" fmla="*/ 674751 w 802039"/>
              <a:gd name="connsiteY1769" fmla="*/ 595976 h 883535"/>
              <a:gd name="connsiteX1770" fmla="*/ 674185 w 802039"/>
              <a:gd name="connsiteY1770" fmla="*/ 593935 h 883535"/>
              <a:gd name="connsiteX1771" fmla="*/ 676112 w 802039"/>
              <a:gd name="connsiteY1771" fmla="*/ 587815 h 883535"/>
              <a:gd name="connsiteX1772" fmla="*/ 678719 w 802039"/>
              <a:gd name="connsiteY1772" fmla="*/ 583054 h 883535"/>
              <a:gd name="connsiteX1773" fmla="*/ 679512 w 802039"/>
              <a:gd name="connsiteY1773" fmla="*/ 580220 h 883535"/>
              <a:gd name="connsiteX1774" fmla="*/ 680759 w 802039"/>
              <a:gd name="connsiteY1774" fmla="*/ 578860 h 883535"/>
              <a:gd name="connsiteX1775" fmla="*/ 683479 w 802039"/>
              <a:gd name="connsiteY1775" fmla="*/ 577387 h 883535"/>
              <a:gd name="connsiteX1776" fmla="*/ 687560 w 802039"/>
              <a:gd name="connsiteY1776" fmla="*/ 572513 h 883535"/>
              <a:gd name="connsiteX1777" fmla="*/ 689146 w 802039"/>
              <a:gd name="connsiteY1777" fmla="*/ 569226 h 883535"/>
              <a:gd name="connsiteX1778" fmla="*/ 689600 w 802039"/>
              <a:gd name="connsiteY1778" fmla="*/ 566166 h 883535"/>
              <a:gd name="connsiteX1779" fmla="*/ 691527 w 802039"/>
              <a:gd name="connsiteY1779" fmla="*/ 564239 h 883535"/>
              <a:gd name="connsiteX1780" fmla="*/ 692773 w 802039"/>
              <a:gd name="connsiteY1780" fmla="*/ 558798 h 883535"/>
              <a:gd name="connsiteX1781" fmla="*/ 695607 w 802039"/>
              <a:gd name="connsiteY1781" fmla="*/ 553697 h 883535"/>
              <a:gd name="connsiteX1782" fmla="*/ 698781 w 802039"/>
              <a:gd name="connsiteY1782" fmla="*/ 551544 h 883535"/>
              <a:gd name="connsiteX1783" fmla="*/ 700028 w 802039"/>
              <a:gd name="connsiteY1783" fmla="*/ 549730 h 883535"/>
              <a:gd name="connsiteX1784" fmla="*/ 701048 w 802039"/>
              <a:gd name="connsiteY1784" fmla="*/ 547010 h 883535"/>
              <a:gd name="connsiteX1785" fmla="*/ 701728 w 802039"/>
              <a:gd name="connsiteY1785" fmla="*/ 543043 h 883535"/>
              <a:gd name="connsiteX1786" fmla="*/ 700821 w 802039"/>
              <a:gd name="connsiteY1786" fmla="*/ 533295 h 883535"/>
              <a:gd name="connsiteX1787" fmla="*/ 700821 w 802039"/>
              <a:gd name="connsiteY1787" fmla="*/ 528648 h 883535"/>
              <a:gd name="connsiteX1788" fmla="*/ 702635 w 802039"/>
              <a:gd name="connsiteY1788" fmla="*/ 519920 h 883535"/>
              <a:gd name="connsiteX1789" fmla="*/ 706035 w 802039"/>
              <a:gd name="connsiteY1789" fmla="*/ 514026 h 883535"/>
              <a:gd name="connsiteX1790" fmla="*/ 707509 w 802039"/>
              <a:gd name="connsiteY1790" fmla="*/ 512439 h 883535"/>
              <a:gd name="connsiteX1791" fmla="*/ 710229 w 802039"/>
              <a:gd name="connsiteY1791" fmla="*/ 510852 h 883535"/>
              <a:gd name="connsiteX1792" fmla="*/ 712723 w 802039"/>
              <a:gd name="connsiteY1792" fmla="*/ 507565 h 883535"/>
              <a:gd name="connsiteX1793" fmla="*/ 712383 w 802039"/>
              <a:gd name="connsiteY1793" fmla="*/ 506205 h 883535"/>
              <a:gd name="connsiteX1794" fmla="*/ 711476 w 802039"/>
              <a:gd name="connsiteY1794" fmla="*/ 498838 h 883535"/>
              <a:gd name="connsiteX1795" fmla="*/ 711702 w 802039"/>
              <a:gd name="connsiteY1795" fmla="*/ 495777 h 883535"/>
              <a:gd name="connsiteX1796" fmla="*/ 712496 w 802039"/>
              <a:gd name="connsiteY1796" fmla="*/ 492717 h 883535"/>
              <a:gd name="connsiteX1797" fmla="*/ 713289 w 802039"/>
              <a:gd name="connsiteY1797" fmla="*/ 486370 h 883535"/>
              <a:gd name="connsiteX1798" fmla="*/ 714536 w 802039"/>
              <a:gd name="connsiteY1798" fmla="*/ 480589 h 883535"/>
              <a:gd name="connsiteX1799" fmla="*/ 716690 w 802039"/>
              <a:gd name="connsiteY1799" fmla="*/ 473448 h 883535"/>
              <a:gd name="connsiteX1800" fmla="*/ 718276 w 802039"/>
              <a:gd name="connsiteY1800" fmla="*/ 466194 h 883535"/>
              <a:gd name="connsiteX1801" fmla="*/ 718276 w 802039"/>
              <a:gd name="connsiteY1801" fmla="*/ 465741 h 883535"/>
              <a:gd name="connsiteX1802" fmla="*/ 717030 w 802039"/>
              <a:gd name="connsiteY1802" fmla="*/ 459506 h 883535"/>
              <a:gd name="connsiteX1803" fmla="*/ 715896 w 802039"/>
              <a:gd name="connsiteY1803" fmla="*/ 452592 h 883535"/>
              <a:gd name="connsiteX1804" fmla="*/ 715556 w 802039"/>
              <a:gd name="connsiteY1804" fmla="*/ 445451 h 883535"/>
              <a:gd name="connsiteX1805" fmla="*/ 714649 w 802039"/>
              <a:gd name="connsiteY1805" fmla="*/ 439218 h 883535"/>
              <a:gd name="connsiteX1806" fmla="*/ 717030 w 802039"/>
              <a:gd name="connsiteY1806" fmla="*/ 425276 h 883535"/>
              <a:gd name="connsiteX1807" fmla="*/ 716576 w 802039"/>
              <a:gd name="connsiteY1807" fmla="*/ 424709 h 883535"/>
              <a:gd name="connsiteX1808" fmla="*/ 715670 w 802039"/>
              <a:gd name="connsiteY1808" fmla="*/ 426863 h 883535"/>
              <a:gd name="connsiteX1809" fmla="*/ 714876 w 802039"/>
              <a:gd name="connsiteY1809" fmla="*/ 425616 h 883535"/>
              <a:gd name="connsiteX1810" fmla="*/ 715103 w 802039"/>
              <a:gd name="connsiteY1810" fmla="*/ 424482 h 883535"/>
              <a:gd name="connsiteX1811" fmla="*/ 715103 w 802039"/>
              <a:gd name="connsiteY1811" fmla="*/ 419268 h 883535"/>
              <a:gd name="connsiteX1812" fmla="*/ 715783 w 802039"/>
              <a:gd name="connsiteY1812" fmla="*/ 417228 h 883535"/>
              <a:gd name="connsiteX1813" fmla="*/ 716010 w 802039"/>
              <a:gd name="connsiteY1813" fmla="*/ 416095 h 883535"/>
              <a:gd name="connsiteX1814" fmla="*/ 715556 w 802039"/>
              <a:gd name="connsiteY1814" fmla="*/ 415301 h 883535"/>
              <a:gd name="connsiteX1815" fmla="*/ 714989 w 802039"/>
              <a:gd name="connsiteY1815" fmla="*/ 414848 h 883535"/>
              <a:gd name="connsiteX1816" fmla="*/ 713856 w 802039"/>
              <a:gd name="connsiteY1816" fmla="*/ 415528 h 883535"/>
              <a:gd name="connsiteX1817" fmla="*/ 714309 w 802039"/>
              <a:gd name="connsiteY1817" fmla="*/ 413148 h 883535"/>
              <a:gd name="connsiteX1818" fmla="*/ 715103 w 802039"/>
              <a:gd name="connsiteY1818" fmla="*/ 410541 h 883535"/>
              <a:gd name="connsiteX1819" fmla="*/ 716576 w 802039"/>
              <a:gd name="connsiteY1819" fmla="*/ 408501 h 883535"/>
              <a:gd name="connsiteX1820" fmla="*/ 719070 w 802039"/>
              <a:gd name="connsiteY1820" fmla="*/ 405667 h 883535"/>
              <a:gd name="connsiteX1821" fmla="*/ 719070 w 802039"/>
              <a:gd name="connsiteY1821" fmla="*/ 403173 h 883535"/>
              <a:gd name="connsiteX1822" fmla="*/ 720544 w 802039"/>
              <a:gd name="connsiteY1822" fmla="*/ 400340 h 883535"/>
              <a:gd name="connsiteX1823" fmla="*/ 720090 w 802039"/>
              <a:gd name="connsiteY1823" fmla="*/ 398980 h 883535"/>
              <a:gd name="connsiteX1824" fmla="*/ 718730 w 802039"/>
              <a:gd name="connsiteY1824" fmla="*/ 397733 h 883535"/>
              <a:gd name="connsiteX1825" fmla="*/ 720090 w 802039"/>
              <a:gd name="connsiteY1825" fmla="*/ 397733 h 883535"/>
              <a:gd name="connsiteX1826" fmla="*/ 720997 w 802039"/>
              <a:gd name="connsiteY1826" fmla="*/ 396826 h 883535"/>
              <a:gd name="connsiteX1827" fmla="*/ 722130 w 802039"/>
              <a:gd name="connsiteY1827" fmla="*/ 394106 h 883535"/>
              <a:gd name="connsiteX1828" fmla="*/ 722924 w 802039"/>
              <a:gd name="connsiteY1828" fmla="*/ 394559 h 883535"/>
              <a:gd name="connsiteX1829" fmla="*/ 725531 w 802039"/>
              <a:gd name="connsiteY1829" fmla="*/ 397166 h 883535"/>
              <a:gd name="connsiteX1830" fmla="*/ 726097 w 802039"/>
              <a:gd name="connsiteY1830" fmla="*/ 401473 h 883535"/>
              <a:gd name="connsiteX1831" fmla="*/ 727117 w 802039"/>
              <a:gd name="connsiteY1831" fmla="*/ 401700 h 883535"/>
              <a:gd name="connsiteX1832" fmla="*/ 728024 w 802039"/>
              <a:gd name="connsiteY1832" fmla="*/ 401700 h 883535"/>
              <a:gd name="connsiteX1833" fmla="*/ 731311 w 802039"/>
              <a:gd name="connsiteY1833" fmla="*/ 398980 h 883535"/>
              <a:gd name="connsiteX1834" fmla="*/ 735845 w 802039"/>
              <a:gd name="connsiteY1834" fmla="*/ 393312 h 883535"/>
              <a:gd name="connsiteX1835" fmla="*/ 737092 w 802039"/>
              <a:gd name="connsiteY1835" fmla="*/ 390705 h 883535"/>
              <a:gd name="connsiteX1836" fmla="*/ 742533 w 802039"/>
              <a:gd name="connsiteY1836" fmla="*/ 382318 h 883535"/>
              <a:gd name="connsiteX1837" fmla="*/ 747067 w 802039"/>
              <a:gd name="connsiteY1837" fmla="*/ 372456 h 883535"/>
              <a:gd name="connsiteX1838" fmla="*/ 748200 w 802039"/>
              <a:gd name="connsiteY1838" fmla="*/ 368943 h 883535"/>
              <a:gd name="connsiteX1839" fmla="*/ 747633 w 802039"/>
              <a:gd name="connsiteY1839" fmla="*/ 366676 h 883535"/>
              <a:gd name="connsiteX1840" fmla="*/ 749220 w 802039"/>
              <a:gd name="connsiteY1840" fmla="*/ 363502 h 883535"/>
              <a:gd name="connsiteX1841" fmla="*/ 750013 w 802039"/>
              <a:gd name="connsiteY1841" fmla="*/ 362709 h 883535"/>
              <a:gd name="connsiteX1842" fmla="*/ 750013 w 802039"/>
              <a:gd name="connsiteY1842" fmla="*/ 363842 h 883535"/>
              <a:gd name="connsiteX1843" fmla="*/ 749787 w 802039"/>
              <a:gd name="connsiteY1843" fmla="*/ 364749 h 883535"/>
              <a:gd name="connsiteX1844" fmla="*/ 749333 w 802039"/>
              <a:gd name="connsiteY1844" fmla="*/ 365656 h 883535"/>
              <a:gd name="connsiteX1845" fmla="*/ 749333 w 802039"/>
              <a:gd name="connsiteY1845" fmla="*/ 366789 h 883535"/>
              <a:gd name="connsiteX1846" fmla="*/ 750127 w 802039"/>
              <a:gd name="connsiteY1846" fmla="*/ 366222 h 883535"/>
              <a:gd name="connsiteX1847" fmla="*/ 752847 w 802039"/>
              <a:gd name="connsiteY1847" fmla="*/ 362028 h 883535"/>
              <a:gd name="connsiteX1848" fmla="*/ 752847 w 802039"/>
              <a:gd name="connsiteY1848" fmla="*/ 359422 h 883535"/>
              <a:gd name="connsiteX1849" fmla="*/ 753981 w 802039"/>
              <a:gd name="connsiteY1849" fmla="*/ 359762 h 883535"/>
              <a:gd name="connsiteX1850" fmla="*/ 754661 w 802039"/>
              <a:gd name="connsiteY1850" fmla="*/ 359082 h 883535"/>
              <a:gd name="connsiteX1851" fmla="*/ 757834 w 802039"/>
              <a:gd name="connsiteY1851" fmla="*/ 353867 h 883535"/>
              <a:gd name="connsiteX1852" fmla="*/ 761348 w 802039"/>
              <a:gd name="connsiteY1852" fmla="*/ 350581 h 883535"/>
              <a:gd name="connsiteX1853" fmla="*/ 764069 w 802039"/>
              <a:gd name="connsiteY1853" fmla="*/ 348767 h 883535"/>
              <a:gd name="connsiteX1854" fmla="*/ 768602 w 802039"/>
              <a:gd name="connsiteY1854" fmla="*/ 346500 h 883535"/>
              <a:gd name="connsiteX1855" fmla="*/ 768829 w 802039"/>
              <a:gd name="connsiteY1855" fmla="*/ 346500 h 883535"/>
              <a:gd name="connsiteX1856" fmla="*/ 772456 w 802039"/>
              <a:gd name="connsiteY1856" fmla="*/ 340606 h 883535"/>
              <a:gd name="connsiteX1857" fmla="*/ 775856 w 802039"/>
              <a:gd name="connsiteY1857" fmla="*/ 337319 h 883535"/>
              <a:gd name="connsiteX1858" fmla="*/ 779370 w 802039"/>
              <a:gd name="connsiteY1858" fmla="*/ 332332 h 883535"/>
              <a:gd name="connsiteX1859" fmla="*/ 780164 w 802039"/>
              <a:gd name="connsiteY1859" fmla="*/ 330632 h 883535"/>
              <a:gd name="connsiteX1860" fmla="*/ 779257 w 802039"/>
              <a:gd name="connsiteY1860" fmla="*/ 328705 h 883535"/>
              <a:gd name="connsiteX1861" fmla="*/ 780504 w 802039"/>
              <a:gd name="connsiteY1861" fmla="*/ 329385 h 883535"/>
              <a:gd name="connsiteX1862" fmla="*/ 781864 w 802039"/>
              <a:gd name="connsiteY1862" fmla="*/ 329045 h 883535"/>
              <a:gd name="connsiteX1863" fmla="*/ 785264 w 802039"/>
              <a:gd name="connsiteY1863" fmla="*/ 325418 h 883535"/>
              <a:gd name="connsiteX1864" fmla="*/ 790478 w 802039"/>
              <a:gd name="connsiteY1864" fmla="*/ 318617 h 883535"/>
              <a:gd name="connsiteX1865" fmla="*/ 794219 w 802039"/>
              <a:gd name="connsiteY1865" fmla="*/ 312043 h 883535"/>
              <a:gd name="connsiteX1866" fmla="*/ 798186 w 802039"/>
              <a:gd name="connsiteY1866" fmla="*/ 300481 h 883535"/>
              <a:gd name="connsiteX1867" fmla="*/ 799773 w 802039"/>
              <a:gd name="connsiteY1867" fmla="*/ 293567 h 883535"/>
              <a:gd name="connsiteX1868" fmla="*/ 800906 w 802039"/>
              <a:gd name="connsiteY1868" fmla="*/ 290960 h 883535"/>
              <a:gd name="connsiteX1869" fmla="*/ 800906 w 802039"/>
              <a:gd name="connsiteY1869" fmla="*/ 288807 h 883535"/>
              <a:gd name="connsiteX1870" fmla="*/ 799999 w 802039"/>
              <a:gd name="connsiteY1870" fmla="*/ 286086 h 883535"/>
              <a:gd name="connsiteX1871" fmla="*/ 799999 w 802039"/>
              <a:gd name="connsiteY1871" fmla="*/ 284840 h 883535"/>
              <a:gd name="connsiteX1872" fmla="*/ 800453 w 802039"/>
              <a:gd name="connsiteY1872" fmla="*/ 283593 h 883535"/>
              <a:gd name="connsiteX1873" fmla="*/ 800453 w 802039"/>
              <a:gd name="connsiteY1873" fmla="*/ 282686 h 883535"/>
              <a:gd name="connsiteX1874" fmla="*/ 800453 w 802039"/>
              <a:gd name="connsiteY1874" fmla="*/ 281326 h 883535"/>
              <a:gd name="connsiteX1875" fmla="*/ 801246 w 802039"/>
              <a:gd name="connsiteY1875" fmla="*/ 278265 h 883535"/>
              <a:gd name="connsiteX1876" fmla="*/ 603570 w 802039"/>
              <a:gd name="connsiteY1876" fmla="*/ 174780 h 883535"/>
              <a:gd name="connsiteX1877" fmla="*/ 602210 w 802039"/>
              <a:gd name="connsiteY1877" fmla="*/ 176027 h 883535"/>
              <a:gd name="connsiteX1878" fmla="*/ 601983 w 802039"/>
              <a:gd name="connsiteY1878" fmla="*/ 177387 h 883535"/>
              <a:gd name="connsiteX1879" fmla="*/ 602323 w 802039"/>
              <a:gd name="connsiteY1879" fmla="*/ 179087 h 883535"/>
              <a:gd name="connsiteX1880" fmla="*/ 601643 w 802039"/>
              <a:gd name="connsiteY1880" fmla="*/ 181581 h 883535"/>
              <a:gd name="connsiteX1881" fmla="*/ 603683 w 802039"/>
              <a:gd name="connsiteY1881" fmla="*/ 179427 h 883535"/>
              <a:gd name="connsiteX1882" fmla="*/ 604023 w 802039"/>
              <a:gd name="connsiteY1882" fmla="*/ 176594 h 883535"/>
              <a:gd name="connsiteX1883" fmla="*/ 604023 w 802039"/>
              <a:gd name="connsiteY1883" fmla="*/ 176140 h 883535"/>
              <a:gd name="connsiteX1884" fmla="*/ 604023 w 802039"/>
              <a:gd name="connsiteY1884" fmla="*/ 174553 h 883535"/>
              <a:gd name="connsiteX1885" fmla="*/ 603570 w 802039"/>
              <a:gd name="connsiteY1885" fmla="*/ 174780 h 883535"/>
              <a:gd name="connsiteX1886" fmla="*/ 587815 w 802039"/>
              <a:gd name="connsiteY1886" fmla="*/ 644828 h 883535"/>
              <a:gd name="connsiteX1887" fmla="*/ 587248 w 802039"/>
              <a:gd name="connsiteY1887" fmla="*/ 644261 h 883535"/>
              <a:gd name="connsiteX1888" fmla="*/ 584188 w 802039"/>
              <a:gd name="connsiteY1888" fmla="*/ 648115 h 883535"/>
              <a:gd name="connsiteX1889" fmla="*/ 584981 w 802039"/>
              <a:gd name="connsiteY1889" fmla="*/ 649022 h 883535"/>
              <a:gd name="connsiteX1890" fmla="*/ 587248 w 802039"/>
              <a:gd name="connsiteY1890" fmla="*/ 648568 h 883535"/>
              <a:gd name="connsiteX1891" fmla="*/ 588155 w 802039"/>
              <a:gd name="connsiteY1891" fmla="*/ 649135 h 883535"/>
              <a:gd name="connsiteX1892" fmla="*/ 588155 w 802039"/>
              <a:gd name="connsiteY1892" fmla="*/ 647888 h 883535"/>
              <a:gd name="connsiteX1893" fmla="*/ 588382 w 802039"/>
              <a:gd name="connsiteY1893" fmla="*/ 647095 h 883535"/>
              <a:gd name="connsiteX1894" fmla="*/ 588722 w 802039"/>
              <a:gd name="connsiteY1894" fmla="*/ 646415 h 883535"/>
              <a:gd name="connsiteX1895" fmla="*/ 588382 w 802039"/>
              <a:gd name="connsiteY1895" fmla="*/ 645395 h 883535"/>
              <a:gd name="connsiteX1896" fmla="*/ 587928 w 802039"/>
              <a:gd name="connsiteY1896" fmla="*/ 644715 h 883535"/>
              <a:gd name="connsiteX1897" fmla="*/ 520940 w 802039"/>
              <a:gd name="connsiteY1897" fmla="*/ 701161 h 883535"/>
              <a:gd name="connsiteX1898" fmla="*/ 518333 w 802039"/>
              <a:gd name="connsiteY1898" fmla="*/ 703995 h 883535"/>
              <a:gd name="connsiteX1899" fmla="*/ 519580 w 802039"/>
              <a:gd name="connsiteY1899" fmla="*/ 706942 h 883535"/>
              <a:gd name="connsiteX1900" fmla="*/ 519920 w 802039"/>
              <a:gd name="connsiteY1900" fmla="*/ 706602 h 883535"/>
              <a:gd name="connsiteX1901" fmla="*/ 520260 w 802039"/>
              <a:gd name="connsiteY1901" fmla="*/ 706035 h 883535"/>
              <a:gd name="connsiteX1902" fmla="*/ 521054 w 802039"/>
              <a:gd name="connsiteY1902" fmla="*/ 704448 h 883535"/>
              <a:gd name="connsiteX1903" fmla="*/ 521734 w 802039"/>
              <a:gd name="connsiteY1903" fmla="*/ 702181 h 883535"/>
              <a:gd name="connsiteX1904" fmla="*/ 520827 w 802039"/>
              <a:gd name="connsiteY1904" fmla="*/ 701048 h 883535"/>
              <a:gd name="connsiteX1905" fmla="*/ 723037 w 802039"/>
              <a:gd name="connsiteY1905" fmla="*/ 398413 h 883535"/>
              <a:gd name="connsiteX1906" fmla="*/ 722697 w 802039"/>
              <a:gd name="connsiteY1906" fmla="*/ 400566 h 883535"/>
              <a:gd name="connsiteX1907" fmla="*/ 720657 w 802039"/>
              <a:gd name="connsiteY1907" fmla="*/ 402380 h 883535"/>
              <a:gd name="connsiteX1908" fmla="*/ 720657 w 802039"/>
              <a:gd name="connsiteY1908" fmla="*/ 403740 h 883535"/>
              <a:gd name="connsiteX1909" fmla="*/ 721564 w 802039"/>
              <a:gd name="connsiteY1909" fmla="*/ 403287 h 883535"/>
              <a:gd name="connsiteX1910" fmla="*/ 724511 w 802039"/>
              <a:gd name="connsiteY1910" fmla="*/ 400906 h 883535"/>
              <a:gd name="connsiteX1911" fmla="*/ 724511 w 802039"/>
              <a:gd name="connsiteY1911" fmla="*/ 400453 h 883535"/>
              <a:gd name="connsiteX1912" fmla="*/ 724284 w 802039"/>
              <a:gd name="connsiteY1912" fmla="*/ 399320 h 883535"/>
              <a:gd name="connsiteX1913" fmla="*/ 723150 w 802039"/>
              <a:gd name="connsiteY1913" fmla="*/ 398299 h 883535"/>
              <a:gd name="connsiteX1914" fmla="*/ 610031 w 802039"/>
              <a:gd name="connsiteY1914" fmla="*/ 629980 h 883535"/>
              <a:gd name="connsiteX1915" fmla="*/ 609464 w 802039"/>
              <a:gd name="connsiteY1915" fmla="*/ 629300 h 883535"/>
              <a:gd name="connsiteX1916" fmla="*/ 609010 w 802039"/>
              <a:gd name="connsiteY1916" fmla="*/ 629073 h 883535"/>
              <a:gd name="connsiteX1917" fmla="*/ 608330 w 802039"/>
              <a:gd name="connsiteY1917" fmla="*/ 630093 h 883535"/>
              <a:gd name="connsiteX1918" fmla="*/ 606517 w 802039"/>
              <a:gd name="connsiteY1918" fmla="*/ 631340 h 883535"/>
              <a:gd name="connsiteX1919" fmla="*/ 607310 w 802039"/>
              <a:gd name="connsiteY1919" fmla="*/ 632246 h 883535"/>
              <a:gd name="connsiteX1920" fmla="*/ 609350 w 802039"/>
              <a:gd name="connsiteY1920" fmla="*/ 631793 h 883535"/>
              <a:gd name="connsiteX1921" fmla="*/ 610711 w 802039"/>
              <a:gd name="connsiteY1921" fmla="*/ 631226 h 883535"/>
              <a:gd name="connsiteX1922" fmla="*/ 611844 w 802039"/>
              <a:gd name="connsiteY1922" fmla="*/ 631226 h 883535"/>
              <a:gd name="connsiteX1923" fmla="*/ 611164 w 802039"/>
              <a:gd name="connsiteY1923" fmla="*/ 630660 h 883535"/>
              <a:gd name="connsiteX1924" fmla="*/ 609917 w 802039"/>
              <a:gd name="connsiteY1924" fmla="*/ 629980 h 883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</a:cxnLst>
            <a:rect l="l" t="t" r="r" b="b"/>
            <a:pathLst>
              <a:path w="802039" h="883535">
                <a:moveTo>
                  <a:pt x="485350" y="110173"/>
                </a:moveTo>
                <a:lnTo>
                  <a:pt x="483876" y="112326"/>
                </a:lnTo>
                <a:lnTo>
                  <a:pt x="483876" y="114367"/>
                </a:lnTo>
                <a:cubicBezTo>
                  <a:pt x="483876" y="114367"/>
                  <a:pt x="485123" y="114707"/>
                  <a:pt x="485123" y="114707"/>
                </a:cubicBezTo>
                <a:lnTo>
                  <a:pt x="488637" y="114707"/>
                </a:lnTo>
                <a:cubicBezTo>
                  <a:pt x="488637" y="114707"/>
                  <a:pt x="490903" y="115953"/>
                  <a:pt x="490903" y="115953"/>
                </a:cubicBezTo>
                <a:lnTo>
                  <a:pt x="492604" y="115953"/>
                </a:lnTo>
                <a:cubicBezTo>
                  <a:pt x="492604" y="115953"/>
                  <a:pt x="494191" y="115160"/>
                  <a:pt x="494191" y="115160"/>
                </a:cubicBezTo>
                <a:lnTo>
                  <a:pt x="497138" y="110626"/>
                </a:lnTo>
                <a:lnTo>
                  <a:pt x="496344" y="109493"/>
                </a:lnTo>
                <a:lnTo>
                  <a:pt x="493511" y="108699"/>
                </a:lnTo>
                <a:lnTo>
                  <a:pt x="488410" y="110399"/>
                </a:lnTo>
                <a:lnTo>
                  <a:pt x="485463" y="110399"/>
                </a:lnTo>
                <a:close/>
                <a:moveTo>
                  <a:pt x="487843" y="106659"/>
                </a:moveTo>
                <a:lnTo>
                  <a:pt x="490110" y="103825"/>
                </a:lnTo>
                <a:lnTo>
                  <a:pt x="490110" y="102238"/>
                </a:lnTo>
                <a:cubicBezTo>
                  <a:pt x="490110" y="102238"/>
                  <a:pt x="489770" y="101332"/>
                  <a:pt x="489770" y="101332"/>
                </a:cubicBezTo>
                <a:lnTo>
                  <a:pt x="488977" y="101672"/>
                </a:lnTo>
                <a:lnTo>
                  <a:pt x="488637" y="102125"/>
                </a:lnTo>
                <a:lnTo>
                  <a:pt x="485803" y="102578"/>
                </a:lnTo>
                <a:lnTo>
                  <a:pt x="485123" y="104052"/>
                </a:lnTo>
                <a:lnTo>
                  <a:pt x="485123" y="106772"/>
                </a:lnTo>
                <a:cubicBezTo>
                  <a:pt x="485123" y="106772"/>
                  <a:pt x="485576" y="107452"/>
                  <a:pt x="485576" y="107452"/>
                </a:cubicBezTo>
                <a:lnTo>
                  <a:pt x="487843" y="106659"/>
                </a:lnTo>
                <a:close/>
                <a:moveTo>
                  <a:pt x="482856" y="73788"/>
                </a:moveTo>
                <a:lnTo>
                  <a:pt x="484896" y="72768"/>
                </a:lnTo>
                <a:lnTo>
                  <a:pt x="484896" y="71862"/>
                </a:lnTo>
                <a:cubicBezTo>
                  <a:pt x="484896" y="71862"/>
                  <a:pt x="483989" y="68348"/>
                  <a:pt x="483989" y="68348"/>
                </a:cubicBezTo>
                <a:lnTo>
                  <a:pt x="483536" y="68121"/>
                </a:lnTo>
                <a:lnTo>
                  <a:pt x="482402" y="68121"/>
                </a:lnTo>
                <a:cubicBezTo>
                  <a:pt x="482402" y="68121"/>
                  <a:pt x="480929" y="68688"/>
                  <a:pt x="480929" y="68688"/>
                </a:cubicBezTo>
                <a:lnTo>
                  <a:pt x="480589" y="70842"/>
                </a:lnTo>
                <a:lnTo>
                  <a:pt x="481722" y="73448"/>
                </a:lnTo>
                <a:lnTo>
                  <a:pt x="482856" y="73788"/>
                </a:lnTo>
                <a:close/>
                <a:moveTo>
                  <a:pt x="482289" y="112100"/>
                </a:moveTo>
                <a:lnTo>
                  <a:pt x="484216" y="109493"/>
                </a:lnTo>
                <a:lnTo>
                  <a:pt x="483989" y="106772"/>
                </a:lnTo>
                <a:lnTo>
                  <a:pt x="483763" y="102352"/>
                </a:lnTo>
                <a:lnTo>
                  <a:pt x="483309" y="102125"/>
                </a:lnTo>
                <a:lnTo>
                  <a:pt x="482856" y="102352"/>
                </a:lnTo>
                <a:lnTo>
                  <a:pt x="482289" y="102805"/>
                </a:lnTo>
                <a:lnTo>
                  <a:pt x="482289" y="105752"/>
                </a:lnTo>
                <a:cubicBezTo>
                  <a:pt x="482289" y="105752"/>
                  <a:pt x="481722" y="107906"/>
                  <a:pt x="481722" y="107906"/>
                </a:cubicBezTo>
                <a:lnTo>
                  <a:pt x="480249" y="109606"/>
                </a:lnTo>
                <a:lnTo>
                  <a:pt x="478549" y="110513"/>
                </a:lnTo>
                <a:lnTo>
                  <a:pt x="478322" y="113800"/>
                </a:lnTo>
                <a:lnTo>
                  <a:pt x="481949" y="115160"/>
                </a:lnTo>
                <a:lnTo>
                  <a:pt x="482289" y="111986"/>
                </a:lnTo>
                <a:close/>
                <a:moveTo>
                  <a:pt x="522414" y="730971"/>
                </a:moveTo>
                <a:lnTo>
                  <a:pt x="521620" y="732331"/>
                </a:lnTo>
                <a:lnTo>
                  <a:pt x="520827" y="734258"/>
                </a:lnTo>
                <a:lnTo>
                  <a:pt x="520600" y="739926"/>
                </a:lnTo>
                <a:lnTo>
                  <a:pt x="521960" y="738905"/>
                </a:lnTo>
                <a:lnTo>
                  <a:pt x="521734" y="737432"/>
                </a:lnTo>
                <a:lnTo>
                  <a:pt x="523547" y="734145"/>
                </a:lnTo>
                <a:lnTo>
                  <a:pt x="524227" y="731425"/>
                </a:lnTo>
                <a:lnTo>
                  <a:pt x="523434" y="730178"/>
                </a:lnTo>
                <a:lnTo>
                  <a:pt x="522414" y="731085"/>
                </a:lnTo>
                <a:close/>
                <a:moveTo>
                  <a:pt x="500538" y="120261"/>
                </a:moveTo>
                <a:lnTo>
                  <a:pt x="498611" y="120261"/>
                </a:lnTo>
                <a:cubicBezTo>
                  <a:pt x="498611" y="120261"/>
                  <a:pt x="485916" y="117654"/>
                  <a:pt x="485916" y="117654"/>
                </a:cubicBezTo>
                <a:lnTo>
                  <a:pt x="481496" y="118560"/>
                </a:lnTo>
                <a:lnTo>
                  <a:pt x="477755" y="121054"/>
                </a:lnTo>
                <a:lnTo>
                  <a:pt x="476735" y="123094"/>
                </a:lnTo>
                <a:lnTo>
                  <a:pt x="476282" y="125361"/>
                </a:lnTo>
                <a:lnTo>
                  <a:pt x="476509" y="126608"/>
                </a:lnTo>
                <a:lnTo>
                  <a:pt x="476168" y="127855"/>
                </a:lnTo>
                <a:lnTo>
                  <a:pt x="475148" y="129215"/>
                </a:lnTo>
                <a:lnTo>
                  <a:pt x="474922" y="130235"/>
                </a:lnTo>
                <a:lnTo>
                  <a:pt x="474582" y="134996"/>
                </a:lnTo>
                <a:lnTo>
                  <a:pt x="474808" y="137263"/>
                </a:lnTo>
                <a:lnTo>
                  <a:pt x="476282" y="138736"/>
                </a:lnTo>
                <a:lnTo>
                  <a:pt x="478662" y="138736"/>
                </a:lnTo>
                <a:cubicBezTo>
                  <a:pt x="478662" y="138736"/>
                  <a:pt x="479002" y="139303"/>
                  <a:pt x="479002" y="139303"/>
                </a:cubicBezTo>
                <a:lnTo>
                  <a:pt x="479002" y="140096"/>
                </a:lnTo>
                <a:cubicBezTo>
                  <a:pt x="479002" y="140096"/>
                  <a:pt x="478662" y="140323"/>
                  <a:pt x="478662" y="140323"/>
                </a:cubicBezTo>
                <a:lnTo>
                  <a:pt x="477189" y="139983"/>
                </a:lnTo>
                <a:lnTo>
                  <a:pt x="475942" y="139983"/>
                </a:lnTo>
                <a:cubicBezTo>
                  <a:pt x="475942" y="139983"/>
                  <a:pt x="475375" y="142363"/>
                  <a:pt x="475375" y="142363"/>
                </a:cubicBezTo>
                <a:lnTo>
                  <a:pt x="476055" y="145197"/>
                </a:lnTo>
                <a:lnTo>
                  <a:pt x="477075" y="148370"/>
                </a:lnTo>
                <a:lnTo>
                  <a:pt x="478209" y="150977"/>
                </a:lnTo>
                <a:lnTo>
                  <a:pt x="478549" y="152338"/>
                </a:lnTo>
                <a:lnTo>
                  <a:pt x="480476" y="154265"/>
                </a:lnTo>
                <a:lnTo>
                  <a:pt x="481836" y="154491"/>
                </a:lnTo>
                <a:lnTo>
                  <a:pt x="483989" y="153471"/>
                </a:lnTo>
                <a:lnTo>
                  <a:pt x="488637" y="153244"/>
                </a:lnTo>
                <a:lnTo>
                  <a:pt x="489543" y="152224"/>
                </a:lnTo>
                <a:lnTo>
                  <a:pt x="490677" y="152224"/>
                </a:lnTo>
                <a:cubicBezTo>
                  <a:pt x="490677" y="152224"/>
                  <a:pt x="492717" y="153471"/>
                  <a:pt x="492717" y="153471"/>
                </a:cubicBezTo>
                <a:lnTo>
                  <a:pt x="494871" y="154038"/>
                </a:lnTo>
                <a:lnTo>
                  <a:pt x="496004" y="153244"/>
                </a:lnTo>
                <a:lnTo>
                  <a:pt x="498044" y="152904"/>
                </a:lnTo>
                <a:lnTo>
                  <a:pt x="499291" y="152338"/>
                </a:lnTo>
                <a:lnTo>
                  <a:pt x="500538" y="150524"/>
                </a:lnTo>
                <a:lnTo>
                  <a:pt x="500878" y="147917"/>
                </a:lnTo>
                <a:lnTo>
                  <a:pt x="502918" y="148824"/>
                </a:lnTo>
                <a:lnTo>
                  <a:pt x="504165" y="149731"/>
                </a:lnTo>
                <a:lnTo>
                  <a:pt x="506432" y="149731"/>
                </a:lnTo>
                <a:cubicBezTo>
                  <a:pt x="506432" y="149731"/>
                  <a:pt x="506999" y="148937"/>
                  <a:pt x="506999" y="148937"/>
                </a:cubicBezTo>
                <a:lnTo>
                  <a:pt x="507452" y="147350"/>
                </a:lnTo>
                <a:lnTo>
                  <a:pt x="507679" y="145764"/>
                </a:lnTo>
                <a:lnTo>
                  <a:pt x="509492" y="147804"/>
                </a:lnTo>
                <a:lnTo>
                  <a:pt x="510513" y="148030"/>
                </a:lnTo>
                <a:lnTo>
                  <a:pt x="511533" y="147804"/>
                </a:lnTo>
                <a:lnTo>
                  <a:pt x="512666" y="147350"/>
                </a:lnTo>
                <a:lnTo>
                  <a:pt x="514593" y="145310"/>
                </a:lnTo>
                <a:lnTo>
                  <a:pt x="515160" y="143950"/>
                </a:lnTo>
                <a:lnTo>
                  <a:pt x="514593" y="142816"/>
                </a:lnTo>
                <a:lnTo>
                  <a:pt x="514366" y="141683"/>
                </a:lnTo>
                <a:lnTo>
                  <a:pt x="515386" y="140550"/>
                </a:lnTo>
                <a:lnTo>
                  <a:pt x="516633" y="139643"/>
                </a:lnTo>
                <a:lnTo>
                  <a:pt x="517086" y="139076"/>
                </a:lnTo>
                <a:lnTo>
                  <a:pt x="518787" y="136469"/>
                </a:lnTo>
                <a:lnTo>
                  <a:pt x="519920" y="134429"/>
                </a:lnTo>
                <a:lnTo>
                  <a:pt x="520374" y="133409"/>
                </a:lnTo>
                <a:lnTo>
                  <a:pt x="520600" y="132389"/>
                </a:lnTo>
                <a:lnTo>
                  <a:pt x="520034" y="129895"/>
                </a:lnTo>
                <a:lnTo>
                  <a:pt x="520940" y="129895"/>
                </a:lnTo>
                <a:cubicBezTo>
                  <a:pt x="520940" y="129895"/>
                  <a:pt x="521507" y="129442"/>
                  <a:pt x="521507" y="129442"/>
                </a:cubicBezTo>
                <a:lnTo>
                  <a:pt x="522187" y="126608"/>
                </a:lnTo>
                <a:lnTo>
                  <a:pt x="522867" y="124568"/>
                </a:lnTo>
                <a:lnTo>
                  <a:pt x="523887" y="122641"/>
                </a:lnTo>
                <a:lnTo>
                  <a:pt x="523661" y="121394"/>
                </a:lnTo>
                <a:lnTo>
                  <a:pt x="522641" y="120827"/>
                </a:lnTo>
                <a:lnTo>
                  <a:pt x="521167" y="120261"/>
                </a:lnTo>
                <a:lnTo>
                  <a:pt x="519694" y="119920"/>
                </a:lnTo>
                <a:lnTo>
                  <a:pt x="515613" y="119580"/>
                </a:lnTo>
                <a:lnTo>
                  <a:pt x="508812" y="118447"/>
                </a:lnTo>
                <a:lnTo>
                  <a:pt x="506772" y="118447"/>
                </a:lnTo>
                <a:cubicBezTo>
                  <a:pt x="506772" y="118447"/>
                  <a:pt x="504732" y="118447"/>
                  <a:pt x="504732" y="118447"/>
                </a:cubicBezTo>
                <a:lnTo>
                  <a:pt x="502918" y="119467"/>
                </a:lnTo>
                <a:lnTo>
                  <a:pt x="500198" y="119920"/>
                </a:lnTo>
                <a:close/>
                <a:moveTo>
                  <a:pt x="594389" y="145083"/>
                </a:moveTo>
                <a:lnTo>
                  <a:pt x="595749" y="144063"/>
                </a:lnTo>
                <a:lnTo>
                  <a:pt x="595749" y="143156"/>
                </a:lnTo>
                <a:cubicBezTo>
                  <a:pt x="595749" y="143156"/>
                  <a:pt x="593822" y="142930"/>
                  <a:pt x="593822" y="142930"/>
                </a:cubicBezTo>
                <a:lnTo>
                  <a:pt x="593482" y="144630"/>
                </a:lnTo>
                <a:lnTo>
                  <a:pt x="593142" y="144630"/>
                </a:lnTo>
                <a:cubicBezTo>
                  <a:pt x="593142" y="144630"/>
                  <a:pt x="592915" y="145197"/>
                  <a:pt x="592915" y="145197"/>
                </a:cubicBezTo>
                <a:lnTo>
                  <a:pt x="594049" y="145650"/>
                </a:lnTo>
                <a:lnTo>
                  <a:pt x="594502" y="145083"/>
                </a:lnTo>
                <a:close/>
                <a:moveTo>
                  <a:pt x="470161" y="120941"/>
                </a:moveTo>
                <a:lnTo>
                  <a:pt x="472088" y="122301"/>
                </a:lnTo>
                <a:lnTo>
                  <a:pt x="477642" y="117994"/>
                </a:lnTo>
                <a:lnTo>
                  <a:pt x="477642" y="117427"/>
                </a:lnTo>
                <a:cubicBezTo>
                  <a:pt x="477642" y="117427"/>
                  <a:pt x="477302" y="116407"/>
                  <a:pt x="477302" y="116407"/>
                </a:cubicBezTo>
                <a:lnTo>
                  <a:pt x="475262" y="116067"/>
                </a:lnTo>
                <a:lnTo>
                  <a:pt x="473675" y="116293"/>
                </a:lnTo>
                <a:lnTo>
                  <a:pt x="470501" y="117540"/>
                </a:lnTo>
                <a:lnTo>
                  <a:pt x="469821" y="119014"/>
                </a:lnTo>
                <a:lnTo>
                  <a:pt x="469821" y="119354"/>
                </a:lnTo>
                <a:cubicBezTo>
                  <a:pt x="469821" y="119354"/>
                  <a:pt x="469594" y="120147"/>
                  <a:pt x="469594" y="120147"/>
                </a:cubicBezTo>
                <a:lnTo>
                  <a:pt x="469934" y="120941"/>
                </a:lnTo>
                <a:close/>
                <a:moveTo>
                  <a:pt x="495097" y="116293"/>
                </a:moveTo>
                <a:lnTo>
                  <a:pt x="494531" y="117200"/>
                </a:lnTo>
                <a:lnTo>
                  <a:pt x="497024" y="118334"/>
                </a:lnTo>
                <a:lnTo>
                  <a:pt x="502465" y="117654"/>
                </a:lnTo>
                <a:lnTo>
                  <a:pt x="503712" y="116407"/>
                </a:lnTo>
                <a:lnTo>
                  <a:pt x="503938" y="115160"/>
                </a:lnTo>
                <a:lnTo>
                  <a:pt x="503372" y="113913"/>
                </a:lnTo>
                <a:lnTo>
                  <a:pt x="501218" y="113346"/>
                </a:lnTo>
                <a:lnTo>
                  <a:pt x="499178" y="113800"/>
                </a:lnTo>
                <a:lnTo>
                  <a:pt x="496911" y="114820"/>
                </a:lnTo>
                <a:lnTo>
                  <a:pt x="495097" y="116293"/>
                </a:lnTo>
                <a:close/>
                <a:moveTo>
                  <a:pt x="459393" y="129328"/>
                </a:moveTo>
                <a:lnTo>
                  <a:pt x="456673" y="133862"/>
                </a:lnTo>
                <a:lnTo>
                  <a:pt x="456673" y="138963"/>
                </a:lnTo>
                <a:cubicBezTo>
                  <a:pt x="456673" y="138963"/>
                  <a:pt x="454179" y="141456"/>
                  <a:pt x="454179" y="141456"/>
                </a:cubicBezTo>
                <a:lnTo>
                  <a:pt x="451346" y="146897"/>
                </a:lnTo>
                <a:lnTo>
                  <a:pt x="453499" y="146444"/>
                </a:lnTo>
                <a:lnTo>
                  <a:pt x="457466" y="144403"/>
                </a:lnTo>
                <a:lnTo>
                  <a:pt x="460980" y="141570"/>
                </a:lnTo>
                <a:lnTo>
                  <a:pt x="464154" y="137489"/>
                </a:lnTo>
                <a:lnTo>
                  <a:pt x="464834" y="137489"/>
                </a:lnTo>
                <a:cubicBezTo>
                  <a:pt x="464834" y="137489"/>
                  <a:pt x="467214" y="129668"/>
                  <a:pt x="467214" y="129668"/>
                </a:cubicBezTo>
                <a:lnTo>
                  <a:pt x="465287" y="126948"/>
                </a:lnTo>
                <a:lnTo>
                  <a:pt x="461774" y="127515"/>
                </a:lnTo>
                <a:lnTo>
                  <a:pt x="459280" y="129328"/>
                </a:lnTo>
                <a:close/>
                <a:moveTo>
                  <a:pt x="716010" y="410427"/>
                </a:moveTo>
                <a:lnTo>
                  <a:pt x="715670" y="411107"/>
                </a:lnTo>
                <a:lnTo>
                  <a:pt x="716236" y="412014"/>
                </a:lnTo>
                <a:lnTo>
                  <a:pt x="716576" y="412921"/>
                </a:lnTo>
                <a:lnTo>
                  <a:pt x="717370" y="413148"/>
                </a:lnTo>
                <a:lnTo>
                  <a:pt x="718050" y="411788"/>
                </a:lnTo>
                <a:lnTo>
                  <a:pt x="718050" y="410201"/>
                </a:lnTo>
                <a:cubicBezTo>
                  <a:pt x="718050" y="410201"/>
                  <a:pt x="716463" y="410201"/>
                  <a:pt x="716463" y="410201"/>
                </a:cubicBezTo>
                <a:lnTo>
                  <a:pt x="715896" y="410541"/>
                </a:lnTo>
                <a:close/>
                <a:moveTo>
                  <a:pt x="801813" y="277245"/>
                </a:moveTo>
                <a:lnTo>
                  <a:pt x="802039" y="274865"/>
                </a:lnTo>
                <a:lnTo>
                  <a:pt x="801473" y="269084"/>
                </a:lnTo>
                <a:lnTo>
                  <a:pt x="800566" y="268631"/>
                </a:lnTo>
                <a:lnTo>
                  <a:pt x="800566" y="266591"/>
                </a:lnTo>
                <a:cubicBezTo>
                  <a:pt x="800566" y="266591"/>
                  <a:pt x="799433" y="263871"/>
                  <a:pt x="799433" y="263871"/>
                </a:cubicBezTo>
                <a:lnTo>
                  <a:pt x="798186" y="255256"/>
                </a:lnTo>
                <a:lnTo>
                  <a:pt x="796032" y="250722"/>
                </a:lnTo>
                <a:lnTo>
                  <a:pt x="795125" y="244828"/>
                </a:lnTo>
                <a:lnTo>
                  <a:pt x="793198" y="237121"/>
                </a:lnTo>
                <a:lnTo>
                  <a:pt x="790025" y="230207"/>
                </a:lnTo>
                <a:lnTo>
                  <a:pt x="788211" y="228393"/>
                </a:lnTo>
                <a:lnTo>
                  <a:pt x="786851" y="227600"/>
                </a:lnTo>
                <a:lnTo>
                  <a:pt x="778010" y="225899"/>
                </a:lnTo>
                <a:lnTo>
                  <a:pt x="774270" y="226806"/>
                </a:lnTo>
                <a:lnTo>
                  <a:pt x="769622" y="226579"/>
                </a:lnTo>
                <a:lnTo>
                  <a:pt x="765429" y="226919"/>
                </a:lnTo>
                <a:lnTo>
                  <a:pt x="762255" y="225899"/>
                </a:lnTo>
                <a:lnTo>
                  <a:pt x="759875" y="224086"/>
                </a:lnTo>
                <a:lnTo>
                  <a:pt x="757948" y="223406"/>
                </a:lnTo>
                <a:lnTo>
                  <a:pt x="753414" y="222839"/>
                </a:lnTo>
                <a:lnTo>
                  <a:pt x="750807" y="218419"/>
                </a:lnTo>
                <a:lnTo>
                  <a:pt x="744119" y="215812"/>
                </a:lnTo>
                <a:lnTo>
                  <a:pt x="740606" y="211731"/>
                </a:lnTo>
                <a:lnTo>
                  <a:pt x="735392" y="207651"/>
                </a:lnTo>
                <a:lnTo>
                  <a:pt x="730858" y="201757"/>
                </a:lnTo>
                <a:lnTo>
                  <a:pt x="729044" y="200170"/>
                </a:lnTo>
                <a:lnTo>
                  <a:pt x="726664" y="196656"/>
                </a:lnTo>
                <a:lnTo>
                  <a:pt x="722357" y="195296"/>
                </a:lnTo>
                <a:lnTo>
                  <a:pt x="718050" y="192009"/>
                </a:lnTo>
                <a:lnTo>
                  <a:pt x="715670" y="189515"/>
                </a:lnTo>
                <a:lnTo>
                  <a:pt x="708755" y="185321"/>
                </a:lnTo>
                <a:lnTo>
                  <a:pt x="705468" y="183735"/>
                </a:lnTo>
                <a:lnTo>
                  <a:pt x="703428" y="182261"/>
                </a:lnTo>
                <a:lnTo>
                  <a:pt x="700141" y="180674"/>
                </a:lnTo>
                <a:lnTo>
                  <a:pt x="696174" y="177954"/>
                </a:lnTo>
                <a:lnTo>
                  <a:pt x="690620" y="176934"/>
                </a:lnTo>
                <a:lnTo>
                  <a:pt x="685746" y="176594"/>
                </a:lnTo>
                <a:lnTo>
                  <a:pt x="677585" y="178180"/>
                </a:lnTo>
                <a:lnTo>
                  <a:pt x="671011" y="178521"/>
                </a:lnTo>
                <a:lnTo>
                  <a:pt x="668517" y="179654"/>
                </a:lnTo>
                <a:lnTo>
                  <a:pt x="665230" y="179201"/>
                </a:lnTo>
                <a:lnTo>
                  <a:pt x="661943" y="178407"/>
                </a:lnTo>
                <a:lnTo>
                  <a:pt x="660243" y="176934"/>
                </a:lnTo>
                <a:lnTo>
                  <a:pt x="657069" y="175574"/>
                </a:lnTo>
                <a:lnTo>
                  <a:pt x="654576" y="176820"/>
                </a:lnTo>
                <a:lnTo>
                  <a:pt x="649475" y="176480"/>
                </a:lnTo>
                <a:lnTo>
                  <a:pt x="642448" y="173647"/>
                </a:lnTo>
                <a:lnTo>
                  <a:pt x="640748" y="172060"/>
                </a:lnTo>
                <a:lnTo>
                  <a:pt x="637574" y="170700"/>
                </a:lnTo>
                <a:lnTo>
                  <a:pt x="635420" y="169339"/>
                </a:lnTo>
                <a:lnTo>
                  <a:pt x="629413" y="167639"/>
                </a:lnTo>
                <a:lnTo>
                  <a:pt x="626352" y="167413"/>
                </a:lnTo>
                <a:lnTo>
                  <a:pt x="625219" y="168206"/>
                </a:lnTo>
                <a:lnTo>
                  <a:pt x="624766" y="170133"/>
                </a:lnTo>
                <a:lnTo>
                  <a:pt x="619212" y="170473"/>
                </a:lnTo>
                <a:lnTo>
                  <a:pt x="616378" y="172173"/>
                </a:lnTo>
                <a:lnTo>
                  <a:pt x="615018" y="171947"/>
                </a:lnTo>
                <a:lnTo>
                  <a:pt x="613318" y="173193"/>
                </a:lnTo>
                <a:lnTo>
                  <a:pt x="609691" y="176820"/>
                </a:lnTo>
                <a:lnTo>
                  <a:pt x="609010" y="175574"/>
                </a:lnTo>
                <a:lnTo>
                  <a:pt x="609691" y="174327"/>
                </a:lnTo>
                <a:lnTo>
                  <a:pt x="611278" y="172060"/>
                </a:lnTo>
                <a:lnTo>
                  <a:pt x="611504" y="171267"/>
                </a:lnTo>
                <a:lnTo>
                  <a:pt x="611504" y="169793"/>
                </a:lnTo>
                <a:cubicBezTo>
                  <a:pt x="611504" y="169793"/>
                  <a:pt x="609917" y="169339"/>
                  <a:pt x="609917" y="169339"/>
                </a:cubicBezTo>
                <a:lnTo>
                  <a:pt x="608897" y="169339"/>
                </a:lnTo>
                <a:cubicBezTo>
                  <a:pt x="608897" y="169339"/>
                  <a:pt x="607310" y="170700"/>
                  <a:pt x="607310" y="170700"/>
                </a:cubicBezTo>
                <a:lnTo>
                  <a:pt x="605837" y="175120"/>
                </a:lnTo>
                <a:lnTo>
                  <a:pt x="604703" y="179654"/>
                </a:lnTo>
                <a:lnTo>
                  <a:pt x="600963" y="183848"/>
                </a:lnTo>
                <a:lnTo>
                  <a:pt x="598923" y="185321"/>
                </a:lnTo>
                <a:lnTo>
                  <a:pt x="598923" y="183961"/>
                </a:lnTo>
                <a:cubicBezTo>
                  <a:pt x="598923" y="183961"/>
                  <a:pt x="600623" y="175687"/>
                  <a:pt x="600623" y="175687"/>
                </a:cubicBezTo>
                <a:lnTo>
                  <a:pt x="601190" y="173760"/>
                </a:lnTo>
                <a:lnTo>
                  <a:pt x="601643" y="171493"/>
                </a:lnTo>
                <a:lnTo>
                  <a:pt x="602210" y="170360"/>
                </a:lnTo>
                <a:lnTo>
                  <a:pt x="603003" y="169453"/>
                </a:lnTo>
                <a:lnTo>
                  <a:pt x="603003" y="167753"/>
                </a:lnTo>
                <a:cubicBezTo>
                  <a:pt x="603003" y="167753"/>
                  <a:pt x="605837" y="166846"/>
                  <a:pt x="605837" y="166846"/>
                </a:cubicBezTo>
                <a:lnTo>
                  <a:pt x="605610" y="164692"/>
                </a:lnTo>
                <a:lnTo>
                  <a:pt x="604703" y="162425"/>
                </a:lnTo>
                <a:lnTo>
                  <a:pt x="603003" y="162879"/>
                </a:lnTo>
                <a:lnTo>
                  <a:pt x="601756" y="163786"/>
                </a:lnTo>
                <a:lnTo>
                  <a:pt x="600056" y="166959"/>
                </a:lnTo>
                <a:lnTo>
                  <a:pt x="599263" y="165826"/>
                </a:lnTo>
                <a:lnTo>
                  <a:pt x="598129" y="164579"/>
                </a:lnTo>
                <a:lnTo>
                  <a:pt x="599149" y="164012"/>
                </a:lnTo>
                <a:lnTo>
                  <a:pt x="600169" y="163672"/>
                </a:lnTo>
                <a:lnTo>
                  <a:pt x="600963" y="161972"/>
                </a:lnTo>
                <a:lnTo>
                  <a:pt x="601756" y="161179"/>
                </a:lnTo>
                <a:lnTo>
                  <a:pt x="602663" y="159818"/>
                </a:lnTo>
                <a:lnTo>
                  <a:pt x="602436" y="157438"/>
                </a:lnTo>
                <a:lnTo>
                  <a:pt x="601530" y="155171"/>
                </a:lnTo>
                <a:lnTo>
                  <a:pt x="600283" y="153018"/>
                </a:lnTo>
                <a:lnTo>
                  <a:pt x="598809" y="154038"/>
                </a:lnTo>
                <a:lnTo>
                  <a:pt x="597676" y="154038"/>
                </a:lnTo>
                <a:cubicBezTo>
                  <a:pt x="597676" y="154038"/>
                  <a:pt x="598809" y="152791"/>
                  <a:pt x="598809" y="152791"/>
                </a:cubicBezTo>
                <a:lnTo>
                  <a:pt x="597449" y="152564"/>
                </a:lnTo>
                <a:lnTo>
                  <a:pt x="596656" y="151431"/>
                </a:lnTo>
                <a:lnTo>
                  <a:pt x="594729" y="149617"/>
                </a:lnTo>
                <a:lnTo>
                  <a:pt x="592575" y="147917"/>
                </a:lnTo>
                <a:lnTo>
                  <a:pt x="591555" y="146897"/>
                </a:lnTo>
                <a:lnTo>
                  <a:pt x="589402" y="147804"/>
                </a:lnTo>
                <a:lnTo>
                  <a:pt x="588268" y="150524"/>
                </a:lnTo>
                <a:lnTo>
                  <a:pt x="587361" y="151997"/>
                </a:lnTo>
                <a:lnTo>
                  <a:pt x="586455" y="152451"/>
                </a:lnTo>
                <a:lnTo>
                  <a:pt x="586001" y="149164"/>
                </a:lnTo>
                <a:lnTo>
                  <a:pt x="583848" y="144517"/>
                </a:lnTo>
                <a:lnTo>
                  <a:pt x="581807" y="143950"/>
                </a:lnTo>
                <a:lnTo>
                  <a:pt x="579994" y="144290"/>
                </a:lnTo>
                <a:lnTo>
                  <a:pt x="577274" y="142136"/>
                </a:lnTo>
                <a:lnTo>
                  <a:pt x="573306" y="140776"/>
                </a:lnTo>
                <a:lnTo>
                  <a:pt x="571833" y="138963"/>
                </a:lnTo>
                <a:lnTo>
                  <a:pt x="569906" y="139303"/>
                </a:lnTo>
                <a:lnTo>
                  <a:pt x="568432" y="138849"/>
                </a:lnTo>
                <a:lnTo>
                  <a:pt x="568432" y="137376"/>
                </a:lnTo>
                <a:cubicBezTo>
                  <a:pt x="568432" y="137376"/>
                  <a:pt x="566279" y="137603"/>
                  <a:pt x="566279" y="137603"/>
                </a:cubicBezTo>
                <a:lnTo>
                  <a:pt x="564239" y="137376"/>
                </a:lnTo>
                <a:lnTo>
                  <a:pt x="562312" y="136696"/>
                </a:lnTo>
                <a:lnTo>
                  <a:pt x="560272" y="136129"/>
                </a:lnTo>
                <a:lnTo>
                  <a:pt x="559705" y="134996"/>
                </a:lnTo>
                <a:lnTo>
                  <a:pt x="557098" y="133295"/>
                </a:lnTo>
                <a:lnTo>
                  <a:pt x="556304" y="132049"/>
                </a:lnTo>
                <a:lnTo>
                  <a:pt x="554604" y="132049"/>
                </a:lnTo>
                <a:cubicBezTo>
                  <a:pt x="554604" y="132049"/>
                  <a:pt x="553584" y="131255"/>
                  <a:pt x="553584" y="131255"/>
                </a:cubicBezTo>
                <a:lnTo>
                  <a:pt x="551997" y="131255"/>
                </a:lnTo>
                <a:cubicBezTo>
                  <a:pt x="551997" y="131255"/>
                  <a:pt x="549957" y="131255"/>
                  <a:pt x="549957" y="131255"/>
                </a:cubicBezTo>
                <a:lnTo>
                  <a:pt x="548484" y="129782"/>
                </a:lnTo>
                <a:lnTo>
                  <a:pt x="547123" y="128988"/>
                </a:lnTo>
                <a:lnTo>
                  <a:pt x="544516" y="128535"/>
                </a:lnTo>
                <a:lnTo>
                  <a:pt x="543723" y="128988"/>
                </a:lnTo>
                <a:lnTo>
                  <a:pt x="543270" y="129668"/>
                </a:lnTo>
                <a:lnTo>
                  <a:pt x="543836" y="130575"/>
                </a:lnTo>
                <a:lnTo>
                  <a:pt x="544176" y="131595"/>
                </a:lnTo>
                <a:lnTo>
                  <a:pt x="543156" y="131255"/>
                </a:lnTo>
                <a:lnTo>
                  <a:pt x="541343" y="129555"/>
                </a:lnTo>
                <a:lnTo>
                  <a:pt x="539416" y="130575"/>
                </a:lnTo>
                <a:lnTo>
                  <a:pt x="538622" y="130575"/>
                </a:lnTo>
                <a:cubicBezTo>
                  <a:pt x="538622" y="130575"/>
                  <a:pt x="537716" y="130348"/>
                  <a:pt x="537716" y="130348"/>
                </a:cubicBezTo>
                <a:lnTo>
                  <a:pt x="536809" y="129555"/>
                </a:lnTo>
                <a:lnTo>
                  <a:pt x="536129" y="129215"/>
                </a:lnTo>
                <a:lnTo>
                  <a:pt x="534542" y="129895"/>
                </a:lnTo>
                <a:lnTo>
                  <a:pt x="532955" y="131595"/>
                </a:lnTo>
                <a:lnTo>
                  <a:pt x="531482" y="130235"/>
                </a:lnTo>
                <a:lnTo>
                  <a:pt x="530688" y="130462"/>
                </a:lnTo>
                <a:lnTo>
                  <a:pt x="529781" y="131028"/>
                </a:lnTo>
                <a:lnTo>
                  <a:pt x="529555" y="132275"/>
                </a:lnTo>
                <a:lnTo>
                  <a:pt x="528081" y="132955"/>
                </a:lnTo>
                <a:lnTo>
                  <a:pt x="526721" y="134429"/>
                </a:lnTo>
                <a:lnTo>
                  <a:pt x="525701" y="135902"/>
                </a:lnTo>
                <a:lnTo>
                  <a:pt x="525927" y="137603"/>
                </a:lnTo>
                <a:lnTo>
                  <a:pt x="522981" y="139869"/>
                </a:lnTo>
                <a:lnTo>
                  <a:pt x="523774" y="141683"/>
                </a:lnTo>
                <a:lnTo>
                  <a:pt x="522414" y="143723"/>
                </a:lnTo>
                <a:lnTo>
                  <a:pt x="522641" y="145310"/>
                </a:lnTo>
                <a:lnTo>
                  <a:pt x="522981" y="146217"/>
                </a:lnTo>
                <a:lnTo>
                  <a:pt x="525021" y="147237"/>
                </a:lnTo>
                <a:lnTo>
                  <a:pt x="523094" y="148030"/>
                </a:lnTo>
                <a:lnTo>
                  <a:pt x="522754" y="150071"/>
                </a:lnTo>
                <a:lnTo>
                  <a:pt x="521394" y="149051"/>
                </a:lnTo>
                <a:lnTo>
                  <a:pt x="519920" y="147350"/>
                </a:lnTo>
                <a:lnTo>
                  <a:pt x="517653" y="147350"/>
                </a:lnTo>
                <a:cubicBezTo>
                  <a:pt x="517653" y="147350"/>
                  <a:pt x="511873" y="154831"/>
                  <a:pt x="511873" y="154831"/>
                </a:cubicBezTo>
                <a:lnTo>
                  <a:pt x="508472" y="155851"/>
                </a:lnTo>
                <a:lnTo>
                  <a:pt x="507339" y="156645"/>
                </a:lnTo>
                <a:lnTo>
                  <a:pt x="503258" y="166052"/>
                </a:lnTo>
                <a:lnTo>
                  <a:pt x="502238" y="169566"/>
                </a:lnTo>
                <a:lnTo>
                  <a:pt x="500878" y="171607"/>
                </a:lnTo>
                <a:lnTo>
                  <a:pt x="499858" y="172400"/>
                </a:lnTo>
                <a:lnTo>
                  <a:pt x="498611" y="172967"/>
                </a:lnTo>
                <a:lnTo>
                  <a:pt x="499404" y="171380"/>
                </a:lnTo>
                <a:lnTo>
                  <a:pt x="500311" y="170020"/>
                </a:lnTo>
                <a:lnTo>
                  <a:pt x="501218" y="164806"/>
                </a:lnTo>
                <a:lnTo>
                  <a:pt x="502125" y="162879"/>
                </a:lnTo>
                <a:lnTo>
                  <a:pt x="503372" y="158118"/>
                </a:lnTo>
                <a:lnTo>
                  <a:pt x="505072" y="152904"/>
                </a:lnTo>
                <a:lnTo>
                  <a:pt x="499518" y="155851"/>
                </a:lnTo>
                <a:lnTo>
                  <a:pt x="496798" y="157098"/>
                </a:lnTo>
                <a:lnTo>
                  <a:pt x="493057" y="155851"/>
                </a:lnTo>
                <a:lnTo>
                  <a:pt x="491130" y="155058"/>
                </a:lnTo>
                <a:lnTo>
                  <a:pt x="488750" y="155625"/>
                </a:lnTo>
                <a:lnTo>
                  <a:pt x="487616" y="156418"/>
                </a:lnTo>
                <a:lnTo>
                  <a:pt x="485803" y="156985"/>
                </a:lnTo>
                <a:lnTo>
                  <a:pt x="482856" y="159025"/>
                </a:lnTo>
                <a:lnTo>
                  <a:pt x="479116" y="155398"/>
                </a:lnTo>
                <a:lnTo>
                  <a:pt x="477982" y="154718"/>
                </a:lnTo>
                <a:lnTo>
                  <a:pt x="476962" y="153471"/>
                </a:lnTo>
                <a:lnTo>
                  <a:pt x="477302" y="151997"/>
                </a:lnTo>
                <a:lnTo>
                  <a:pt x="477302" y="150864"/>
                </a:lnTo>
                <a:cubicBezTo>
                  <a:pt x="477302" y="150864"/>
                  <a:pt x="475035" y="147464"/>
                  <a:pt x="475035" y="147464"/>
                </a:cubicBezTo>
                <a:lnTo>
                  <a:pt x="474355" y="144970"/>
                </a:lnTo>
                <a:lnTo>
                  <a:pt x="474355" y="143496"/>
                </a:lnTo>
                <a:cubicBezTo>
                  <a:pt x="474355" y="143496"/>
                  <a:pt x="473788" y="141683"/>
                  <a:pt x="473788" y="141683"/>
                </a:cubicBezTo>
                <a:lnTo>
                  <a:pt x="472768" y="140323"/>
                </a:lnTo>
                <a:lnTo>
                  <a:pt x="472315" y="139303"/>
                </a:lnTo>
                <a:lnTo>
                  <a:pt x="473902" y="137603"/>
                </a:lnTo>
                <a:lnTo>
                  <a:pt x="473902" y="136696"/>
                </a:lnTo>
                <a:cubicBezTo>
                  <a:pt x="473902" y="136696"/>
                  <a:pt x="472768" y="135336"/>
                  <a:pt x="472768" y="135336"/>
                </a:cubicBezTo>
                <a:lnTo>
                  <a:pt x="470728" y="136356"/>
                </a:lnTo>
                <a:lnTo>
                  <a:pt x="469934" y="137376"/>
                </a:lnTo>
                <a:lnTo>
                  <a:pt x="466421" y="139643"/>
                </a:lnTo>
                <a:lnTo>
                  <a:pt x="464494" y="141570"/>
                </a:lnTo>
                <a:lnTo>
                  <a:pt x="459733" y="144403"/>
                </a:lnTo>
                <a:lnTo>
                  <a:pt x="457353" y="145310"/>
                </a:lnTo>
                <a:lnTo>
                  <a:pt x="451232" y="149504"/>
                </a:lnTo>
                <a:lnTo>
                  <a:pt x="446132" y="150637"/>
                </a:lnTo>
                <a:lnTo>
                  <a:pt x="443751" y="148824"/>
                </a:lnTo>
                <a:lnTo>
                  <a:pt x="436497" y="148597"/>
                </a:lnTo>
                <a:lnTo>
                  <a:pt x="438764" y="147804"/>
                </a:lnTo>
                <a:lnTo>
                  <a:pt x="445452" y="144517"/>
                </a:lnTo>
                <a:lnTo>
                  <a:pt x="449759" y="145310"/>
                </a:lnTo>
                <a:lnTo>
                  <a:pt x="450552" y="144630"/>
                </a:lnTo>
                <a:lnTo>
                  <a:pt x="451459" y="143610"/>
                </a:lnTo>
                <a:lnTo>
                  <a:pt x="451686" y="140550"/>
                </a:lnTo>
                <a:lnTo>
                  <a:pt x="453839" y="139189"/>
                </a:lnTo>
                <a:lnTo>
                  <a:pt x="455879" y="137036"/>
                </a:lnTo>
                <a:lnTo>
                  <a:pt x="455879" y="133522"/>
                </a:lnTo>
                <a:cubicBezTo>
                  <a:pt x="455879" y="133522"/>
                  <a:pt x="456219" y="131482"/>
                  <a:pt x="456219" y="131482"/>
                </a:cubicBezTo>
                <a:lnTo>
                  <a:pt x="459280" y="126835"/>
                </a:lnTo>
                <a:lnTo>
                  <a:pt x="460527" y="125928"/>
                </a:lnTo>
                <a:lnTo>
                  <a:pt x="462454" y="123321"/>
                </a:lnTo>
                <a:lnTo>
                  <a:pt x="464607" y="118674"/>
                </a:lnTo>
                <a:lnTo>
                  <a:pt x="464947" y="116633"/>
                </a:lnTo>
                <a:lnTo>
                  <a:pt x="468688" y="115500"/>
                </a:lnTo>
                <a:lnTo>
                  <a:pt x="471408" y="111986"/>
                </a:lnTo>
                <a:lnTo>
                  <a:pt x="472541" y="111306"/>
                </a:lnTo>
                <a:lnTo>
                  <a:pt x="474468" y="111079"/>
                </a:lnTo>
                <a:lnTo>
                  <a:pt x="475715" y="109946"/>
                </a:lnTo>
                <a:lnTo>
                  <a:pt x="479229" y="105639"/>
                </a:lnTo>
                <a:lnTo>
                  <a:pt x="481609" y="100878"/>
                </a:lnTo>
                <a:lnTo>
                  <a:pt x="484103" y="98385"/>
                </a:lnTo>
                <a:lnTo>
                  <a:pt x="485123" y="96571"/>
                </a:lnTo>
                <a:lnTo>
                  <a:pt x="489657" y="92604"/>
                </a:lnTo>
                <a:lnTo>
                  <a:pt x="490110" y="91811"/>
                </a:lnTo>
                <a:lnTo>
                  <a:pt x="492377" y="90337"/>
                </a:lnTo>
                <a:lnTo>
                  <a:pt x="493170" y="89430"/>
                </a:lnTo>
                <a:lnTo>
                  <a:pt x="493170" y="87163"/>
                </a:lnTo>
                <a:cubicBezTo>
                  <a:pt x="493170" y="87163"/>
                  <a:pt x="493511" y="83876"/>
                  <a:pt x="493511" y="83876"/>
                </a:cubicBezTo>
                <a:lnTo>
                  <a:pt x="491924" y="78662"/>
                </a:lnTo>
                <a:lnTo>
                  <a:pt x="489883" y="77075"/>
                </a:lnTo>
                <a:lnTo>
                  <a:pt x="487163" y="75829"/>
                </a:lnTo>
                <a:lnTo>
                  <a:pt x="484783" y="75602"/>
                </a:lnTo>
                <a:lnTo>
                  <a:pt x="481609" y="74922"/>
                </a:lnTo>
                <a:lnTo>
                  <a:pt x="480022" y="72768"/>
                </a:lnTo>
                <a:lnTo>
                  <a:pt x="479229" y="71182"/>
                </a:lnTo>
                <a:lnTo>
                  <a:pt x="478549" y="68914"/>
                </a:lnTo>
                <a:lnTo>
                  <a:pt x="477529" y="68348"/>
                </a:lnTo>
                <a:lnTo>
                  <a:pt x="476395" y="68348"/>
                </a:lnTo>
                <a:cubicBezTo>
                  <a:pt x="476395" y="68348"/>
                  <a:pt x="477189" y="67328"/>
                  <a:pt x="477189" y="67328"/>
                </a:cubicBezTo>
                <a:lnTo>
                  <a:pt x="477189" y="66648"/>
                </a:lnTo>
                <a:cubicBezTo>
                  <a:pt x="477189" y="66648"/>
                  <a:pt x="475942" y="63021"/>
                  <a:pt x="475942" y="63021"/>
                </a:cubicBezTo>
                <a:lnTo>
                  <a:pt x="474808" y="60754"/>
                </a:lnTo>
                <a:lnTo>
                  <a:pt x="474242" y="58713"/>
                </a:lnTo>
                <a:lnTo>
                  <a:pt x="474015" y="57013"/>
                </a:lnTo>
                <a:lnTo>
                  <a:pt x="470615" y="47719"/>
                </a:lnTo>
                <a:lnTo>
                  <a:pt x="469368" y="43298"/>
                </a:lnTo>
                <a:lnTo>
                  <a:pt x="468914" y="34797"/>
                </a:lnTo>
                <a:lnTo>
                  <a:pt x="465967" y="25503"/>
                </a:lnTo>
                <a:lnTo>
                  <a:pt x="463814" y="22669"/>
                </a:lnTo>
                <a:lnTo>
                  <a:pt x="461093" y="20742"/>
                </a:lnTo>
                <a:lnTo>
                  <a:pt x="459393" y="20742"/>
                </a:lnTo>
                <a:cubicBezTo>
                  <a:pt x="459393" y="20742"/>
                  <a:pt x="459166" y="22443"/>
                  <a:pt x="459166" y="22443"/>
                </a:cubicBezTo>
                <a:lnTo>
                  <a:pt x="457240" y="26183"/>
                </a:lnTo>
                <a:lnTo>
                  <a:pt x="456560" y="26636"/>
                </a:lnTo>
                <a:lnTo>
                  <a:pt x="454859" y="27656"/>
                </a:lnTo>
                <a:lnTo>
                  <a:pt x="454066" y="29017"/>
                </a:lnTo>
                <a:lnTo>
                  <a:pt x="453613" y="30377"/>
                </a:lnTo>
                <a:lnTo>
                  <a:pt x="452592" y="31284"/>
                </a:lnTo>
                <a:lnTo>
                  <a:pt x="451572" y="32417"/>
                </a:lnTo>
                <a:lnTo>
                  <a:pt x="451232" y="33324"/>
                </a:lnTo>
                <a:lnTo>
                  <a:pt x="450325" y="34004"/>
                </a:lnTo>
                <a:lnTo>
                  <a:pt x="450099" y="35251"/>
                </a:lnTo>
                <a:lnTo>
                  <a:pt x="447718" y="39558"/>
                </a:lnTo>
                <a:lnTo>
                  <a:pt x="446812" y="41485"/>
                </a:lnTo>
                <a:lnTo>
                  <a:pt x="445452" y="43525"/>
                </a:lnTo>
                <a:lnTo>
                  <a:pt x="444545" y="44318"/>
                </a:lnTo>
                <a:lnTo>
                  <a:pt x="443411" y="45565"/>
                </a:lnTo>
                <a:lnTo>
                  <a:pt x="442845" y="46925"/>
                </a:lnTo>
                <a:lnTo>
                  <a:pt x="442845" y="48399"/>
                </a:lnTo>
                <a:lnTo>
                  <a:pt x="442051" y="50099"/>
                </a:lnTo>
                <a:lnTo>
                  <a:pt x="441598" y="51573"/>
                </a:lnTo>
                <a:lnTo>
                  <a:pt x="440804" y="52479"/>
                </a:lnTo>
                <a:lnTo>
                  <a:pt x="438764" y="57240"/>
                </a:lnTo>
                <a:lnTo>
                  <a:pt x="438764" y="58827"/>
                </a:lnTo>
                <a:cubicBezTo>
                  <a:pt x="438764" y="58827"/>
                  <a:pt x="438197" y="59847"/>
                  <a:pt x="438197" y="59847"/>
                </a:cubicBezTo>
                <a:lnTo>
                  <a:pt x="436724" y="62114"/>
                </a:lnTo>
                <a:lnTo>
                  <a:pt x="435704" y="63474"/>
                </a:lnTo>
                <a:lnTo>
                  <a:pt x="434004" y="64494"/>
                </a:lnTo>
                <a:lnTo>
                  <a:pt x="432190" y="65628"/>
                </a:lnTo>
                <a:lnTo>
                  <a:pt x="431510" y="66874"/>
                </a:lnTo>
                <a:lnTo>
                  <a:pt x="430263" y="67441"/>
                </a:lnTo>
                <a:lnTo>
                  <a:pt x="429356" y="67441"/>
                </a:lnTo>
                <a:cubicBezTo>
                  <a:pt x="429356" y="67441"/>
                  <a:pt x="427883" y="66988"/>
                  <a:pt x="427883" y="66988"/>
                </a:cubicBezTo>
                <a:lnTo>
                  <a:pt x="425843" y="66761"/>
                </a:lnTo>
                <a:lnTo>
                  <a:pt x="424822" y="66761"/>
                </a:lnTo>
                <a:cubicBezTo>
                  <a:pt x="424822" y="66761"/>
                  <a:pt x="424369" y="66308"/>
                  <a:pt x="424369" y="66308"/>
                </a:cubicBezTo>
                <a:lnTo>
                  <a:pt x="423689" y="64947"/>
                </a:lnTo>
                <a:lnTo>
                  <a:pt x="422669" y="63927"/>
                </a:lnTo>
                <a:lnTo>
                  <a:pt x="421989" y="64267"/>
                </a:lnTo>
                <a:lnTo>
                  <a:pt x="420629" y="65287"/>
                </a:lnTo>
                <a:lnTo>
                  <a:pt x="419042" y="65854"/>
                </a:lnTo>
                <a:lnTo>
                  <a:pt x="417908" y="65628"/>
                </a:lnTo>
                <a:lnTo>
                  <a:pt x="415415" y="64947"/>
                </a:lnTo>
                <a:lnTo>
                  <a:pt x="414395" y="64607"/>
                </a:lnTo>
                <a:lnTo>
                  <a:pt x="414055" y="64041"/>
                </a:lnTo>
                <a:lnTo>
                  <a:pt x="413715" y="63587"/>
                </a:lnTo>
                <a:lnTo>
                  <a:pt x="413148" y="63814"/>
                </a:lnTo>
                <a:lnTo>
                  <a:pt x="412468" y="64494"/>
                </a:lnTo>
                <a:lnTo>
                  <a:pt x="411448" y="65287"/>
                </a:lnTo>
                <a:lnTo>
                  <a:pt x="409974" y="66308"/>
                </a:lnTo>
                <a:lnTo>
                  <a:pt x="407027" y="68121"/>
                </a:lnTo>
                <a:lnTo>
                  <a:pt x="406234" y="68801"/>
                </a:lnTo>
                <a:lnTo>
                  <a:pt x="405440" y="68461"/>
                </a:lnTo>
                <a:lnTo>
                  <a:pt x="404194" y="68121"/>
                </a:lnTo>
                <a:lnTo>
                  <a:pt x="402833" y="68121"/>
                </a:lnTo>
                <a:cubicBezTo>
                  <a:pt x="402833" y="68121"/>
                  <a:pt x="400000" y="66988"/>
                  <a:pt x="400000" y="66988"/>
                </a:cubicBezTo>
                <a:lnTo>
                  <a:pt x="398299" y="66194"/>
                </a:lnTo>
                <a:lnTo>
                  <a:pt x="397619" y="65174"/>
                </a:lnTo>
                <a:lnTo>
                  <a:pt x="396826" y="64721"/>
                </a:lnTo>
                <a:lnTo>
                  <a:pt x="396373" y="64381"/>
                </a:lnTo>
                <a:lnTo>
                  <a:pt x="395466" y="64381"/>
                </a:lnTo>
                <a:cubicBezTo>
                  <a:pt x="395466" y="64381"/>
                  <a:pt x="394786" y="63701"/>
                  <a:pt x="394786" y="63701"/>
                </a:cubicBezTo>
                <a:lnTo>
                  <a:pt x="394786" y="62907"/>
                </a:lnTo>
                <a:cubicBezTo>
                  <a:pt x="394786" y="62907"/>
                  <a:pt x="394332" y="62000"/>
                  <a:pt x="394332" y="62000"/>
                </a:cubicBezTo>
                <a:lnTo>
                  <a:pt x="393426" y="61660"/>
                </a:lnTo>
                <a:lnTo>
                  <a:pt x="391725" y="62000"/>
                </a:lnTo>
                <a:lnTo>
                  <a:pt x="391272" y="61774"/>
                </a:lnTo>
                <a:lnTo>
                  <a:pt x="390252" y="60754"/>
                </a:lnTo>
                <a:lnTo>
                  <a:pt x="389345" y="59620"/>
                </a:lnTo>
                <a:lnTo>
                  <a:pt x="389118" y="58487"/>
                </a:lnTo>
                <a:lnTo>
                  <a:pt x="388552" y="58487"/>
                </a:lnTo>
                <a:cubicBezTo>
                  <a:pt x="388552" y="58487"/>
                  <a:pt x="387192" y="59620"/>
                  <a:pt x="387192" y="59620"/>
                </a:cubicBezTo>
                <a:lnTo>
                  <a:pt x="386285" y="59847"/>
                </a:lnTo>
                <a:lnTo>
                  <a:pt x="385605" y="59620"/>
                </a:lnTo>
                <a:lnTo>
                  <a:pt x="384811" y="59620"/>
                </a:lnTo>
                <a:cubicBezTo>
                  <a:pt x="384811" y="59620"/>
                  <a:pt x="382771" y="60754"/>
                  <a:pt x="382771" y="60754"/>
                </a:cubicBezTo>
                <a:lnTo>
                  <a:pt x="381637" y="60980"/>
                </a:lnTo>
                <a:lnTo>
                  <a:pt x="380844" y="62000"/>
                </a:lnTo>
                <a:lnTo>
                  <a:pt x="375290" y="62454"/>
                </a:lnTo>
                <a:lnTo>
                  <a:pt x="373817" y="62681"/>
                </a:lnTo>
                <a:lnTo>
                  <a:pt x="370530" y="60867"/>
                </a:lnTo>
                <a:lnTo>
                  <a:pt x="369623" y="60300"/>
                </a:lnTo>
                <a:lnTo>
                  <a:pt x="369169" y="60300"/>
                </a:lnTo>
                <a:cubicBezTo>
                  <a:pt x="369169" y="60300"/>
                  <a:pt x="368829" y="60300"/>
                  <a:pt x="368829" y="60300"/>
                </a:cubicBezTo>
                <a:lnTo>
                  <a:pt x="368489" y="60754"/>
                </a:lnTo>
                <a:lnTo>
                  <a:pt x="367923" y="63021"/>
                </a:lnTo>
                <a:lnTo>
                  <a:pt x="367469" y="63587"/>
                </a:lnTo>
                <a:lnTo>
                  <a:pt x="366562" y="64041"/>
                </a:lnTo>
                <a:lnTo>
                  <a:pt x="365656" y="64947"/>
                </a:lnTo>
                <a:lnTo>
                  <a:pt x="365656" y="65854"/>
                </a:lnTo>
                <a:cubicBezTo>
                  <a:pt x="365656" y="65854"/>
                  <a:pt x="366789" y="66308"/>
                  <a:pt x="366789" y="66308"/>
                </a:cubicBezTo>
                <a:lnTo>
                  <a:pt x="367923" y="68008"/>
                </a:lnTo>
                <a:lnTo>
                  <a:pt x="369056" y="69368"/>
                </a:lnTo>
                <a:lnTo>
                  <a:pt x="369963" y="70615"/>
                </a:lnTo>
                <a:lnTo>
                  <a:pt x="369963" y="71975"/>
                </a:lnTo>
                <a:cubicBezTo>
                  <a:pt x="369963" y="71975"/>
                  <a:pt x="369623" y="73902"/>
                  <a:pt x="369623" y="73902"/>
                </a:cubicBezTo>
                <a:lnTo>
                  <a:pt x="368943" y="74582"/>
                </a:lnTo>
                <a:lnTo>
                  <a:pt x="367809" y="74922"/>
                </a:lnTo>
                <a:lnTo>
                  <a:pt x="363615" y="74015"/>
                </a:lnTo>
                <a:lnTo>
                  <a:pt x="360328" y="73222"/>
                </a:lnTo>
                <a:lnTo>
                  <a:pt x="358968" y="72995"/>
                </a:lnTo>
                <a:lnTo>
                  <a:pt x="358401" y="72768"/>
                </a:lnTo>
                <a:lnTo>
                  <a:pt x="357495" y="73108"/>
                </a:lnTo>
                <a:lnTo>
                  <a:pt x="356701" y="73562"/>
                </a:lnTo>
                <a:lnTo>
                  <a:pt x="355568" y="73222"/>
                </a:lnTo>
                <a:lnTo>
                  <a:pt x="354094" y="73448"/>
                </a:lnTo>
                <a:lnTo>
                  <a:pt x="352508" y="73902"/>
                </a:lnTo>
                <a:lnTo>
                  <a:pt x="351034" y="74129"/>
                </a:lnTo>
                <a:lnTo>
                  <a:pt x="348314" y="73335"/>
                </a:lnTo>
                <a:lnTo>
                  <a:pt x="347520" y="73335"/>
                </a:lnTo>
                <a:cubicBezTo>
                  <a:pt x="347520" y="73335"/>
                  <a:pt x="346954" y="72882"/>
                  <a:pt x="346954" y="72882"/>
                </a:cubicBezTo>
                <a:lnTo>
                  <a:pt x="345820" y="71408"/>
                </a:lnTo>
                <a:lnTo>
                  <a:pt x="345253" y="71182"/>
                </a:lnTo>
                <a:lnTo>
                  <a:pt x="343780" y="71862"/>
                </a:lnTo>
                <a:lnTo>
                  <a:pt x="341966" y="72315"/>
                </a:lnTo>
                <a:lnTo>
                  <a:pt x="341059" y="72315"/>
                </a:lnTo>
                <a:cubicBezTo>
                  <a:pt x="341059" y="72315"/>
                  <a:pt x="340039" y="72768"/>
                  <a:pt x="340039" y="72768"/>
                </a:cubicBezTo>
                <a:lnTo>
                  <a:pt x="339133" y="73448"/>
                </a:lnTo>
                <a:lnTo>
                  <a:pt x="337319" y="76395"/>
                </a:lnTo>
                <a:lnTo>
                  <a:pt x="336412" y="77415"/>
                </a:lnTo>
                <a:lnTo>
                  <a:pt x="335392" y="77869"/>
                </a:lnTo>
                <a:lnTo>
                  <a:pt x="333352" y="77869"/>
                </a:lnTo>
                <a:cubicBezTo>
                  <a:pt x="333352" y="77869"/>
                  <a:pt x="331198" y="77869"/>
                  <a:pt x="331198" y="77869"/>
                </a:cubicBezTo>
                <a:lnTo>
                  <a:pt x="329612" y="78549"/>
                </a:lnTo>
                <a:lnTo>
                  <a:pt x="328138" y="78889"/>
                </a:lnTo>
                <a:lnTo>
                  <a:pt x="327345" y="78889"/>
                </a:lnTo>
                <a:cubicBezTo>
                  <a:pt x="327345" y="78889"/>
                  <a:pt x="327118" y="80589"/>
                  <a:pt x="327118" y="80589"/>
                </a:cubicBezTo>
                <a:lnTo>
                  <a:pt x="326778" y="81383"/>
                </a:lnTo>
                <a:lnTo>
                  <a:pt x="326325" y="81836"/>
                </a:lnTo>
                <a:lnTo>
                  <a:pt x="325191" y="81836"/>
                </a:lnTo>
                <a:cubicBezTo>
                  <a:pt x="325191" y="81836"/>
                  <a:pt x="324171" y="81836"/>
                  <a:pt x="324171" y="81836"/>
                </a:cubicBezTo>
                <a:lnTo>
                  <a:pt x="323491" y="81156"/>
                </a:lnTo>
                <a:lnTo>
                  <a:pt x="322357" y="80816"/>
                </a:lnTo>
                <a:lnTo>
                  <a:pt x="321337" y="80589"/>
                </a:lnTo>
                <a:lnTo>
                  <a:pt x="320657" y="80249"/>
                </a:lnTo>
                <a:lnTo>
                  <a:pt x="320090" y="80249"/>
                </a:lnTo>
                <a:cubicBezTo>
                  <a:pt x="320090" y="80249"/>
                  <a:pt x="319637" y="81043"/>
                  <a:pt x="319637" y="81043"/>
                </a:cubicBezTo>
                <a:lnTo>
                  <a:pt x="319297" y="81609"/>
                </a:lnTo>
                <a:lnTo>
                  <a:pt x="318957" y="82629"/>
                </a:lnTo>
                <a:lnTo>
                  <a:pt x="317370" y="82970"/>
                </a:lnTo>
                <a:lnTo>
                  <a:pt x="316690" y="83536"/>
                </a:lnTo>
                <a:lnTo>
                  <a:pt x="317030" y="85576"/>
                </a:lnTo>
                <a:lnTo>
                  <a:pt x="316803" y="86370"/>
                </a:lnTo>
                <a:lnTo>
                  <a:pt x="316463" y="86937"/>
                </a:lnTo>
                <a:lnTo>
                  <a:pt x="314536" y="86937"/>
                </a:lnTo>
                <a:cubicBezTo>
                  <a:pt x="314536" y="86937"/>
                  <a:pt x="312950" y="86937"/>
                  <a:pt x="312950" y="86937"/>
                </a:cubicBezTo>
                <a:lnTo>
                  <a:pt x="312043" y="87617"/>
                </a:lnTo>
                <a:lnTo>
                  <a:pt x="310909" y="88524"/>
                </a:lnTo>
                <a:lnTo>
                  <a:pt x="310229" y="88524"/>
                </a:lnTo>
                <a:cubicBezTo>
                  <a:pt x="310229" y="88524"/>
                  <a:pt x="309436" y="88524"/>
                  <a:pt x="309436" y="88524"/>
                </a:cubicBezTo>
                <a:lnTo>
                  <a:pt x="308302" y="87503"/>
                </a:lnTo>
                <a:lnTo>
                  <a:pt x="307282" y="86257"/>
                </a:lnTo>
                <a:lnTo>
                  <a:pt x="304562" y="85350"/>
                </a:lnTo>
                <a:lnTo>
                  <a:pt x="301842" y="84670"/>
                </a:lnTo>
                <a:lnTo>
                  <a:pt x="300141" y="82743"/>
                </a:lnTo>
                <a:lnTo>
                  <a:pt x="299688" y="81836"/>
                </a:lnTo>
                <a:lnTo>
                  <a:pt x="298895" y="81383"/>
                </a:lnTo>
                <a:lnTo>
                  <a:pt x="296854" y="79116"/>
                </a:lnTo>
                <a:lnTo>
                  <a:pt x="295721" y="77642"/>
                </a:lnTo>
                <a:lnTo>
                  <a:pt x="294474" y="77302"/>
                </a:lnTo>
                <a:lnTo>
                  <a:pt x="293001" y="76735"/>
                </a:lnTo>
                <a:lnTo>
                  <a:pt x="293001" y="75715"/>
                </a:lnTo>
                <a:cubicBezTo>
                  <a:pt x="293001" y="75715"/>
                  <a:pt x="293001" y="74695"/>
                  <a:pt x="293001" y="74695"/>
                </a:cubicBezTo>
                <a:lnTo>
                  <a:pt x="292434" y="74242"/>
                </a:lnTo>
                <a:lnTo>
                  <a:pt x="291527" y="74015"/>
                </a:lnTo>
                <a:lnTo>
                  <a:pt x="291187" y="73448"/>
                </a:lnTo>
                <a:lnTo>
                  <a:pt x="291187" y="72088"/>
                </a:lnTo>
                <a:cubicBezTo>
                  <a:pt x="291187" y="72088"/>
                  <a:pt x="291414" y="68574"/>
                  <a:pt x="291414" y="68574"/>
                </a:cubicBezTo>
                <a:lnTo>
                  <a:pt x="291187" y="65287"/>
                </a:lnTo>
                <a:lnTo>
                  <a:pt x="289260" y="64154"/>
                </a:lnTo>
                <a:lnTo>
                  <a:pt x="288467" y="63361"/>
                </a:lnTo>
                <a:lnTo>
                  <a:pt x="286993" y="58373"/>
                </a:lnTo>
                <a:lnTo>
                  <a:pt x="286313" y="56106"/>
                </a:lnTo>
                <a:lnTo>
                  <a:pt x="286313" y="54406"/>
                </a:lnTo>
                <a:cubicBezTo>
                  <a:pt x="286313" y="54406"/>
                  <a:pt x="286767" y="49532"/>
                  <a:pt x="286767" y="49532"/>
                </a:cubicBezTo>
                <a:lnTo>
                  <a:pt x="287333" y="47379"/>
                </a:lnTo>
                <a:lnTo>
                  <a:pt x="288807" y="43072"/>
                </a:lnTo>
                <a:lnTo>
                  <a:pt x="289714" y="41598"/>
                </a:lnTo>
                <a:lnTo>
                  <a:pt x="289714" y="40465"/>
                </a:lnTo>
                <a:cubicBezTo>
                  <a:pt x="289714" y="40465"/>
                  <a:pt x="289714" y="39104"/>
                  <a:pt x="289714" y="39104"/>
                </a:cubicBezTo>
                <a:lnTo>
                  <a:pt x="289260" y="36384"/>
                </a:lnTo>
                <a:lnTo>
                  <a:pt x="291754" y="34684"/>
                </a:lnTo>
                <a:lnTo>
                  <a:pt x="292774" y="34004"/>
                </a:lnTo>
                <a:lnTo>
                  <a:pt x="293001" y="32870"/>
                </a:lnTo>
                <a:lnTo>
                  <a:pt x="294361" y="31397"/>
                </a:lnTo>
                <a:lnTo>
                  <a:pt x="294928" y="30037"/>
                </a:lnTo>
                <a:lnTo>
                  <a:pt x="295381" y="28903"/>
                </a:lnTo>
                <a:lnTo>
                  <a:pt x="295381" y="28337"/>
                </a:lnTo>
                <a:cubicBezTo>
                  <a:pt x="295381" y="28337"/>
                  <a:pt x="294701" y="27996"/>
                  <a:pt x="294701" y="27996"/>
                </a:cubicBezTo>
                <a:lnTo>
                  <a:pt x="294021" y="26976"/>
                </a:lnTo>
                <a:lnTo>
                  <a:pt x="292547" y="23916"/>
                </a:lnTo>
                <a:lnTo>
                  <a:pt x="291980" y="23349"/>
                </a:lnTo>
                <a:lnTo>
                  <a:pt x="291527" y="22556"/>
                </a:lnTo>
                <a:lnTo>
                  <a:pt x="291754" y="21196"/>
                </a:lnTo>
                <a:lnTo>
                  <a:pt x="292321" y="19722"/>
                </a:lnTo>
                <a:lnTo>
                  <a:pt x="292321" y="19155"/>
                </a:lnTo>
                <a:cubicBezTo>
                  <a:pt x="292321" y="19155"/>
                  <a:pt x="291414" y="18362"/>
                  <a:pt x="291414" y="18362"/>
                </a:cubicBezTo>
                <a:lnTo>
                  <a:pt x="289600" y="17115"/>
                </a:lnTo>
                <a:lnTo>
                  <a:pt x="288127" y="17115"/>
                </a:lnTo>
                <a:cubicBezTo>
                  <a:pt x="288127" y="17115"/>
                  <a:pt x="286993" y="16548"/>
                  <a:pt x="286993" y="16548"/>
                </a:cubicBezTo>
                <a:lnTo>
                  <a:pt x="285293" y="16548"/>
                </a:lnTo>
                <a:cubicBezTo>
                  <a:pt x="285293" y="16548"/>
                  <a:pt x="283933" y="16322"/>
                  <a:pt x="283933" y="16322"/>
                </a:cubicBezTo>
                <a:lnTo>
                  <a:pt x="283139" y="15868"/>
                </a:lnTo>
                <a:lnTo>
                  <a:pt x="283139" y="15075"/>
                </a:lnTo>
                <a:cubicBezTo>
                  <a:pt x="283139" y="15075"/>
                  <a:pt x="283593" y="14508"/>
                  <a:pt x="283593" y="14508"/>
                </a:cubicBezTo>
                <a:lnTo>
                  <a:pt x="284726" y="13035"/>
                </a:lnTo>
                <a:lnTo>
                  <a:pt x="285520" y="11448"/>
                </a:lnTo>
                <a:lnTo>
                  <a:pt x="285520" y="9861"/>
                </a:lnTo>
                <a:cubicBezTo>
                  <a:pt x="285520" y="9861"/>
                  <a:pt x="285860" y="7821"/>
                  <a:pt x="285860" y="7821"/>
                </a:cubicBezTo>
                <a:lnTo>
                  <a:pt x="286200" y="6007"/>
                </a:lnTo>
                <a:lnTo>
                  <a:pt x="286427" y="3967"/>
                </a:lnTo>
                <a:lnTo>
                  <a:pt x="284613" y="2607"/>
                </a:lnTo>
                <a:lnTo>
                  <a:pt x="284046" y="1473"/>
                </a:lnTo>
                <a:lnTo>
                  <a:pt x="283253" y="453"/>
                </a:lnTo>
                <a:lnTo>
                  <a:pt x="282459" y="453"/>
                </a:lnTo>
                <a:lnTo>
                  <a:pt x="281213" y="0"/>
                </a:lnTo>
                <a:lnTo>
                  <a:pt x="279286" y="1247"/>
                </a:lnTo>
                <a:lnTo>
                  <a:pt x="277812" y="1020"/>
                </a:lnTo>
                <a:lnTo>
                  <a:pt x="276792" y="1473"/>
                </a:lnTo>
                <a:lnTo>
                  <a:pt x="274412" y="1473"/>
                </a:lnTo>
                <a:cubicBezTo>
                  <a:pt x="274412" y="1473"/>
                  <a:pt x="272825" y="793"/>
                  <a:pt x="272825" y="793"/>
                </a:cubicBezTo>
                <a:lnTo>
                  <a:pt x="271011" y="1247"/>
                </a:lnTo>
                <a:lnTo>
                  <a:pt x="271578" y="1473"/>
                </a:lnTo>
                <a:lnTo>
                  <a:pt x="272372" y="2040"/>
                </a:lnTo>
                <a:lnTo>
                  <a:pt x="273165" y="3854"/>
                </a:lnTo>
                <a:lnTo>
                  <a:pt x="273845" y="5781"/>
                </a:lnTo>
                <a:lnTo>
                  <a:pt x="273845" y="6801"/>
                </a:lnTo>
                <a:cubicBezTo>
                  <a:pt x="273845" y="6801"/>
                  <a:pt x="273392" y="8048"/>
                  <a:pt x="273392" y="8048"/>
                </a:cubicBezTo>
                <a:lnTo>
                  <a:pt x="272372" y="9521"/>
                </a:lnTo>
                <a:lnTo>
                  <a:pt x="271125" y="10654"/>
                </a:lnTo>
                <a:lnTo>
                  <a:pt x="269198" y="11675"/>
                </a:lnTo>
                <a:lnTo>
                  <a:pt x="267724" y="12581"/>
                </a:lnTo>
                <a:lnTo>
                  <a:pt x="266477" y="15075"/>
                </a:lnTo>
                <a:lnTo>
                  <a:pt x="265684" y="15982"/>
                </a:lnTo>
                <a:lnTo>
                  <a:pt x="265004" y="16322"/>
                </a:lnTo>
                <a:lnTo>
                  <a:pt x="263644" y="16662"/>
                </a:lnTo>
                <a:lnTo>
                  <a:pt x="261490" y="16662"/>
                </a:lnTo>
                <a:cubicBezTo>
                  <a:pt x="261490" y="16662"/>
                  <a:pt x="260017" y="16435"/>
                  <a:pt x="260017" y="16435"/>
                </a:cubicBezTo>
                <a:lnTo>
                  <a:pt x="258203" y="18249"/>
                </a:lnTo>
                <a:lnTo>
                  <a:pt x="255936" y="18929"/>
                </a:lnTo>
                <a:lnTo>
                  <a:pt x="254349" y="21422"/>
                </a:lnTo>
                <a:lnTo>
                  <a:pt x="248909" y="23463"/>
                </a:lnTo>
                <a:lnTo>
                  <a:pt x="243582" y="25049"/>
                </a:lnTo>
                <a:lnTo>
                  <a:pt x="242108" y="25616"/>
                </a:lnTo>
                <a:lnTo>
                  <a:pt x="236781" y="24369"/>
                </a:lnTo>
                <a:lnTo>
                  <a:pt x="235534" y="24823"/>
                </a:lnTo>
                <a:lnTo>
                  <a:pt x="234060" y="25956"/>
                </a:lnTo>
                <a:lnTo>
                  <a:pt x="232700" y="26863"/>
                </a:lnTo>
                <a:lnTo>
                  <a:pt x="231567" y="26863"/>
                </a:lnTo>
                <a:cubicBezTo>
                  <a:pt x="231567" y="26863"/>
                  <a:pt x="230660" y="27430"/>
                  <a:pt x="230660" y="27430"/>
                </a:cubicBezTo>
                <a:lnTo>
                  <a:pt x="230093" y="29130"/>
                </a:lnTo>
                <a:lnTo>
                  <a:pt x="229640" y="35024"/>
                </a:lnTo>
                <a:lnTo>
                  <a:pt x="227713" y="36724"/>
                </a:lnTo>
                <a:lnTo>
                  <a:pt x="225446" y="36724"/>
                </a:lnTo>
                <a:cubicBezTo>
                  <a:pt x="225446" y="36724"/>
                  <a:pt x="223859" y="34684"/>
                  <a:pt x="223859" y="34684"/>
                </a:cubicBezTo>
                <a:lnTo>
                  <a:pt x="222046" y="33097"/>
                </a:lnTo>
                <a:lnTo>
                  <a:pt x="218759" y="29470"/>
                </a:lnTo>
                <a:lnTo>
                  <a:pt x="217852" y="29017"/>
                </a:lnTo>
                <a:lnTo>
                  <a:pt x="217058" y="29017"/>
                </a:lnTo>
                <a:cubicBezTo>
                  <a:pt x="217058" y="29017"/>
                  <a:pt x="213998" y="30150"/>
                  <a:pt x="213998" y="30150"/>
                </a:cubicBezTo>
                <a:lnTo>
                  <a:pt x="212525" y="29697"/>
                </a:lnTo>
                <a:lnTo>
                  <a:pt x="211391" y="29130"/>
                </a:lnTo>
                <a:lnTo>
                  <a:pt x="209464" y="29357"/>
                </a:lnTo>
                <a:lnTo>
                  <a:pt x="206064" y="29357"/>
                </a:lnTo>
                <a:cubicBezTo>
                  <a:pt x="206064" y="29357"/>
                  <a:pt x="203910" y="29357"/>
                  <a:pt x="203910" y="29357"/>
                </a:cubicBezTo>
                <a:lnTo>
                  <a:pt x="202890" y="28337"/>
                </a:lnTo>
                <a:lnTo>
                  <a:pt x="201870" y="26296"/>
                </a:lnTo>
                <a:lnTo>
                  <a:pt x="201190" y="25616"/>
                </a:lnTo>
                <a:lnTo>
                  <a:pt x="200397" y="25049"/>
                </a:lnTo>
                <a:lnTo>
                  <a:pt x="199150" y="24709"/>
                </a:lnTo>
                <a:lnTo>
                  <a:pt x="193596" y="24709"/>
                </a:lnTo>
                <a:cubicBezTo>
                  <a:pt x="193596" y="24709"/>
                  <a:pt x="192576" y="24709"/>
                  <a:pt x="192576" y="24709"/>
                </a:cubicBezTo>
                <a:lnTo>
                  <a:pt x="191782" y="24369"/>
                </a:lnTo>
                <a:lnTo>
                  <a:pt x="190762" y="22669"/>
                </a:lnTo>
                <a:lnTo>
                  <a:pt x="189629" y="21876"/>
                </a:lnTo>
                <a:lnTo>
                  <a:pt x="188268" y="21876"/>
                </a:lnTo>
                <a:cubicBezTo>
                  <a:pt x="188268" y="21876"/>
                  <a:pt x="187702" y="22783"/>
                  <a:pt x="187702" y="22783"/>
                </a:cubicBezTo>
                <a:lnTo>
                  <a:pt x="190082" y="25956"/>
                </a:lnTo>
                <a:lnTo>
                  <a:pt x="190762" y="27656"/>
                </a:lnTo>
                <a:lnTo>
                  <a:pt x="192802" y="30150"/>
                </a:lnTo>
                <a:lnTo>
                  <a:pt x="198810" y="35364"/>
                </a:lnTo>
                <a:lnTo>
                  <a:pt x="199943" y="37064"/>
                </a:lnTo>
                <a:lnTo>
                  <a:pt x="199943" y="39218"/>
                </a:lnTo>
                <a:cubicBezTo>
                  <a:pt x="199943" y="39218"/>
                  <a:pt x="199830" y="42391"/>
                  <a:pt x="199830" y="42391"/>
                </a:cubicBezTo>
                <a:lnTo>
                  <a:pt x="200056" y="45452"/>
                </a:lnTo>
                <a:lnTo>
                  <a:pt x="201643" y="49872"/>
                </a:lnTo>
                <a:lnTo>
                  <a:pt x="203797" y="54293"/>
                </a:lnTo>
                <a:lnTo>
                  <a:pt x="204364" y="57127"/>
                </a:lnTo>
                <a:lnTo>
                  <a:pt x="203910" y="59167"/>
                </a:lnTo>
                <a:lnTo>
                  <a:pt x="203457" y="60300"/>
                </a:lnTo>
                <a:lnTo>
                  <a:pt x="203457" y="60754"/>
                </a:lnTo>
                <a:cubicBezTo>
                  <a:pt x="203457" y="60754"/>
                  <a:pt x="203910" y="61207"/>
                  <a:pt x="203910" y="61207"/>
                </a:cubicBezTo>
                <a:lnTo>
                  <a:pt x="205950" y="61887"/>
                </a:lnTo>
                <a:lnTo>
                  <a:pt x="210258" y="62341"/>
                </a:lnTo>
                <a:lnTo>
                  <a:pt x="212865" y="62341"/>
                </a:lnTo>
                <a:cubicBezTo>
                  <a:pt x="212865" y="62341"/>
                  <a:pt x="216832" y="62794"/>
                  <a:pt x="216832" y="62794"/>
                </a:cubicBezTo>
                <a:lnTo>
                  <a:pt x="217172" y="64381"/>
                </a:lnTo>
                <a:lnTo>
                  <a:pt x="216832" y="66988"/>
                </a:lnTo>
                <a:lnTo>
                  <a:pt x="216038" y="68461"/>
                </a:lnTo>
                <a:lnTo>
                  <a:pt x="215358" y="68914"/>
                </a:lnTo>
                <a:lnTo>
                  <a:pt x="213205" y="69255"/>
                </a:lnTo>
                <a:lnTo>
                  <a:pt x="210938" y="70842"/>
                </a:lnTo>
                <a:lnTo>
                  <a:pt x="207651" y="72428"/>
                </a:lnTo>
                <a:lnTo>
                  <a:pt x="205724" y="72655"/>
                </a:lnTo>
                <a:lnTo>
                  <a:pt x="204930" y="72995"/>
                </a:lnTo>
                <a:lnTo>
                  <a:pt x="204250" y="73448"/>
                </a:lnTo>
                <a:lnTo>
                  <a:pt x="203684" y="74015"/>
                </a:lnTo>
                <a:lnTo>
                  <a:pt x="203004" y="76962"/>
                </a:lnTo>
                <a:lnTo>
                  <a:pt x="201983" y="80249"/>
                </a:lnTo>
                <a:lnTo>
                  <a:pt x="200170" y="82176"/>
                </a:lnTo>
                <a:lnTo>
                  <a:pt x="198130" y="83763"/>
                </a:lnTo>
                <a:lnTo>
                  <a:pt x="196089" y="83990"/>
                </a:lnTo>
                <a:lnTo>
                  <a:pt x="194389" y="83990"/>
                </a:lnTo>
                <a:cubicBezTo>
                  <a:pt x="194389" y="83990"/>
                  <a:pt x="193596" y="84330"/>
                  <a:pt x="193596" y="84330"/>
                </a:cubicBezTo>
                <a:lnTo>
                  <a:pt x="192462" y="85690"/>
                </a:lnTo>
                <a:lnTo>
                  <a:pt x="190762" y="87390"/>
                </a:lnTo>
                <a:lnTo>
                  <a:pt x="189402" y="88297"/>
                </a:lnTo>
                <a:lnTo>
                  <a:pt x="187588" y="88297"/>
                </a:lnTo>
                <a:cubicBezTo>
                  <a:pt x="187588" y="88297"/>
                  <a:pt x="185662" y="88977"/>
                  <a:pt x="185662" y="88977"/>
                </a:cubicBezTo>
                <a:lnTo>
                  <a:pt x="183281" y="90337"/>
                </a:lnTo>
                <a:lnTo>
                  <a:pt x="181694" y="91471"/>
                </a:lnTo>
                <a:lnTo>
                  <a:pt x="180334" y="93397"/>
                </a:lnTo>
                <a:lnTo>
                  <a:pt x="178407" y="95324"/>
                </a:lnTo>
                <a:lnTo>
                  <a:pt x="176481" y="96685"/>
                </a:lnTo>
                <a:lnTo>
                  <a:pt x="175574" y="98385"/>
                </a:lnTo>
                <a:lnTo>
                  <a:pt x="174213" y="100538"/>
                </a:lnTo>
                <a:lnTo>
                  <a:pt x="172513" y="100538"/>
                </a:lnTo>
                <a:cubicBezTo>
                  <a:pt x="172513" y="100538"/>
                  <a:pt x="172400" y="99291"/>
                  <a:pt x="172400" y="99291"/>
                </a:cubicBezTo>
                <a:lnTo>
                  <a:pt x="173193" y="97138"/>
                </a:lnTo>
                <a:lnTo>
                  <a:pt x="172287" y="95324"/>
                </a:lnTo>
                <a:lnTo>
                  <a:pt x="170700" y="94304"/>
                </a:lnTo>
                <a:lnTo>
                  <a:pt x="169906" y="93964"/>
                </a:lnTo>
                <a:lnTo>
                  <a:pt x="169113" y="93964"/>
                </a:lnTo>
                <a:cubicBezTo>
                  <a:pt x="169113" y="93964"/>
                  <a:pt x="167186" y="94984"/>
                  <a:pt x="167186" y="94984"/>
                </a:cubicBezTo>
                <a:lnTo>
                  <a:pt x="164806" y="96571"/>
                </a:lnTo>
                <a:lnTo>
                  <a:pt x="163332" y="97705"/>
                </a:lnTo>
                <a:lnTo>
                  <a:pt x="161972" y="98271"/>
                </a:lnTo>
                <a:lnTo>
                  <a:pt x="159252" y="98725"/>
                </a:lnTo>
                <a:lnTo>
                  <a:pt x="156985" y="98951"/>
                </a:lnTo>
                <a:lnTo>
                  <a:pt x="156078" y="98611"/>
                </a:lnTo>
                <a:lnTo>
                  <a:pt x="154378" y="97365"/>
                </a:lnTo>
                <a:lnTo>
                  <a:pt x="150524" y="93624"/>
                </a:lnTo>
                <a:lnTo>
                  <a:pt x="145310" y="88524"/>
                </a:lnTo>
                <a:lnTo>
                  <a:pt x="141456" y="89544"/>
                </a:lnTo>
                <a:lnTo>
                  <a:pt x="141116" y="89544"/>
                </a:lnTo>
                <a:cubicBezTo>
                  <a:pt x="141116" y="89544"/>
                  <a:pt x="140890" y="88864"/>
                  <a:pt x="140890" y="88864"/>
                </a:cubicBezTo>
                <a:lnTo>
                  <a:pt x="140890" y="84670"/>
                </a:lnTo>
                <a:cubicBezTo>
                  <a:pt x="140890" y="84670"/>
                  <a:pt x="140890" y="79909"/>
                  <a:pt x="140890" y="79909"/>
                </a:cubicBezTo>
                <a:lnTo>
                  <a:pt x="140323" y="77982"/>
                </a:lnTo>
                <a:lnTo>
                  <a:pt x="138509" y="74922"/>
                </a:lnTo>
                <a:lnTo>
                  <a:pt x="136129" y="70842"/>
                </a:lnTo>
                <a:lnTo>
                  <a:pt x="135449" y="69708"/>
                </a:lnTo>
                <a:lnTo>
                  <a:pt x="134429" y="69028"/>
                </a:lnTo>
                <a:lnTo>
                  <a:pt x="133295" y="69028"/>
                </a:lnTo>
                <a:cubicBezTo>
                  <a:pt x="133295" y="69028"/>
                  <a:pt x="132389" y="69255"/>
                  <a:pt x="132389" y="69255"/>
                </a:cubicBezTo>
                <a:lnTo>
                  <a:pt x="131255" y="70048"/>
                </a:lnTo>
                <a:lnTo>
                  <a:pt x="130122" y="70842"/>
                </a:lnTo>
                <a:lnTo>
                  <a:pt x="127968" y="73335"/>
                </a:lnTo>
                <a:lnTo>
                  <a:pt x="125815" y="76169"/>
                </a:lnTo>
                <a:lnTo>
                  <a:pt x="124568" y="76849"/>
                </a:lnTo>
                <a:lnTo>
                  <a:pt x="123321" y="77075"/>
                </a:lnTo>
                <a:lnTo>
                  <a:pt x="122187" y="77075"/>
                </a:lnTo>
                <a:cubicBezTo>
                  <a:pt x="122187" y="77075"/>
                  <a:pt x="121281" y="76169"/>
                  <a:pt x="121281" y="76169"/>
                </a:cubicBezTo>
                <a:lnTo>
                  <a:pt x="120374" y="74582"/>
                </a:lnTo>
                <a:lnTo>
                  <a:pt x="119241" y="72542"/>
                </a:lnTo>
                <a:lnTo>
                  <a:pt x="117994" y="71862"/>
                </a:lnTo>
                <a:lnTo>
                  <a:pt x="117540" y="72542"/>
                </a:lnTo>
                <a:lnTo>
                  <a:pt x="117087" y="73788"/>
                </a:lnTo>
                <a:lnTo>
                  <a:pt x="116747" y="75035"/>
                </a:lnTo>
                <a:lnTo>
                  <a:pt x="117654" y="76622"/>
                </a:lnTo>
                <a:lnTo>
                  <a:pt x="118447" y="77869"/>
                </a:lnTo>
                <a:lnTo>
                  <a:pt x="117200" y="77869"/>
                </a:lnTo>
                <a:cubicBezTo>
                  <a:pt x="117200" y="77869"/>
                  <a:pt x="113006" y="77869"/>
                  <a:pt x="113006" y="77869"/>
                </a:cubicBezTo>
                <a:lnTo>
                  <a:pt x="108246" y="77869"/>
                </a:lnTo>
                <a:cubicBezTo>
                  <a:pt x="108246" y="77869"/>
                  <a:pt x="103485" y="77869"/>
                  <a:pt x="103485" y="77869"/>
                </a:cubicBezTo>
                <a:lnTo>
                  <a:pt x="99178" y="77869"/>
                </a:lnTo>
                <a:cubicBezTo>
                  <a:pt x="99178" y="77869"/>
                  <a:pt x="95211" y="77869"/>
                  <a:pt x="95211" y="77869"/>
                </a:cubicBezTo>
                <a:lnTo>
                  <a:pt x="93738" y="77869"/>
                </a:lnTo>
                <a:cubicBezTo>
                  <a:pt x="93738" y="77869"/>
                  <a:pt x="92151" y="77075"/>
                  <a:pt x="92151" y="77075"/>
                </a:cubicBezTo>
                <a:lnTo>
                  <a:pt x="90677" y="76735"/>
                </a:lnTo>
                <a:lnTo>
                  <a:pt x="89884" y="76735"/>
                </a:lnTo>
                <a:cubicBezTo>
                  <a:pt x="89884" y="76735"/>
                  <a:pt x="88524" y="77529"/>
                  <a:pt x="88524" y="77529"/>
                </a:cubicBezTo>
                <a:lnTo>
                  <a:pt x="86710" y="77529"/>
                </a:lnTo>
                <a:cubicBezTo>
                  <a:pt x="86710" y="77529"/>
                  <a:pt x="85463" y="78322"/>
                  <a:pt x="85463" y="78322"/>
                </a:cubicBezTo>
                <a:lnTo>
                  <a:pt x="84443" y="78322"/>
                </a:lnTo>
                <a:cubicBezTo>
                  <a:pt x="84443" y="78322"/>
                  <a:pt x="84443" y="81836"/>
                  <a:pt x="84443" y="81836"/>
                </a:cubicBezTo>
                <a:lnTo>
                  <a:pt x="84443" y="86937"/>
                </a:lnTo>
                <a:cubicBezTo>
                  <a:pt x="84443" y="86937"/>
                  <a:pt x="84443" y="92377"/>
                  <a:pt x="84443" y="92377"/>
                </a:cubicBezTo>
                <a:lnTo>
                  <a:pt x="85577" y="91924"/>
                </a:lnTo>
                <a:lnTo>
                  <a:pt x="86483" y="91924"/>
                </a:lnTo>
                <a:cubicBezTo>
                  <a:pt x="86483" y="91924"/>
                  <a:pt x="87163" y="92377"/>
                  <a:pt x="87163" y="92377"/>
                </a:cubicBezTo>
                <a:lnTo>
                  <a:pt x="89090" y="92037"/>
                </a:lnTo>
                <a:lnTo>
                  <a:pt x="90224" y="92037"/>
                </a:lnTo>
                <a:cubicBezTo>
                  <a:pt x="90224" y="92037"/>
                  <a:pt x="91244" y="92377"/>
                  <a:pt x="91244" y="92377"/>
                </a:cubicBezTo>
                <a:lnTo>
                  <a:pt x="92151" y="92377"/>
                </a:lnTo>
                <a:cubicBezTo>
                  <a:pt x="92151" y="92377"/>
                  <a:pt x="92717" y="92831"/>
                  <a:pt x="92717" y="92831"/>
                </a:cubicBezTo>
                <a:lnTo>
                  <a:pt x="93511" y="92831"/>
                </a:lnTo>
                <a:cubicBezTo>
                  <a:pt x="93511" y="92831"/>
                  <a:pt x="94304" y="92264"/>
                  <a:pt x="94304" y="92264"/>
                </a:cubicBezTo>
                <a:lnTo>
                  <a:pt x="95324" y="92604"/>
                </a:lnTo>
                <a:lnTo>
                  <a:pt x="96458" y="93397"/>
                </a:lnTo>
                <a:lnTo>
                  <a:pt x="97138" y="94531"/>
                </a:lnTo>
                <a:lnTo>
                  <a:pt x="97818" y="96004"/>
                </a:lnTo>
                <a:lnTo>
                  <a:pt x="98498" y="96798"/>
                </a:lnTo>
                <a:lnTo>
                  <a:pt x="98498" y="98158"/>
                </a:lnTo>
                <a:cubicBezTo>
                  <a:pt x="98498" y="98158"/>
                  <a:pt x="98498" y="99178"/>
                  <a:pt x="98498" y="99178"/>
                </a:cubicBezTo>
                <a:lnTo>
                  <a:pt x="98271" y="100085"/>
                </a:lnTo>
                <a:lnTo>
                  <a:pt x="98498" y="100652"/>
                </a:lnTo>
                <a:lnTo>
                  <a:pt x="98725" y="101218"/>
                </a:lnTo>
                <a:lnTo>
                  <a:pt x="98725" y="101558"/>
                </a:lnTo>
                <a:cubicBezTo>
                  <a:pt x="98725" y="101558"/>
                  <a:pt x="98271" y="101672"/>
                  <a:pt x="98271" y="101672"/>
                </a:cubicBezTo>
                <a:lnTo>
                  <a:pt x="97478" y="101672"/>
                </a:lnTo>
                <a:cubicBezTo>
                  <a:pt x="97478" y="101672"/>
                  <a:pt x="96685" y="101898"/>
                  <a:pt x="96685" y="101898"/>
                </a:cubicBezTo>
                <a:lnTo>
                  <a:pt x="96118" y="101898"/>
                </a:lnTo>
                <a:cubicBezTo>
                  <a:pt x="96118" y="101898"/>
                  <a:pt x="95664" y="101332"/>
                  <a:pt x="95664" y="101332"/>
                </a:cubicBezTo>
                <a:lnTo>
                  <a:pt x="95211" y="101332"/>
                </a:lnTo>
                <a:cubicBezTo>
                  <a:pt x="95211" y="101332"/>
                  <a:pt x="94531" y="101332"/>
                  <a:pt x="94531" y="101332"/>
                </a:cubicBezTo>
                <a:lnTo>
                  <a:pt x="93851" y="100992"/>
                </a:lnTo>
                <a:lnTo>
                  <a:pt x="93284" y="100312"/>
                </a:lnTo>
                <a:lnTo>
                  <a:pt x="92264" y="99631"/>
                </a:lnTo>
                <a:lnTo>
                  <a:pt x="91131" y="99971"/>
                </a:lnTo>
                <a:lnTo>
                  <a:pt x="90337" y="100312"/>
                </a:lnTo>
                <a:lnTo>
                  <a:pt x="89544" y="100765"/>
                </a:lnTo>
                <a:lnTo>
                  <a:pt x="88864" y="101218"/>
                </a:lnTo>
                <a:lnTo>
                  <a:pt x="88184" y="101218"/>
                </a:lnTo>
                <a:cubicBezTo>
                  <a:pt x="88184" y="101218"/>
                  <a:pt x="87277" y="101445"/>
                  <a:pt x="87277" y="101445"/>
                </a:cubicBezTo>
                <a:lnTo>
                  <a:pt x="86483" y="102012"/>
                </a:lnTo>
                <a:lnTo>
                  <a:pt x="85463" y="102465"/>
                </a:lnTo>
                <a:lnTo>
                  <a:pt x="84330" y="102692"/>
                </a:lnTo>
                <a:lnTo>
                  <a:pt x="83083" y="102918"/>
                </a:lnTo>
                <a:lnTo>
                  <a:pt x="81836" y="102918"/>
                </a:lnTo>
                <a:cubicBezTo>
                  <a:pt x="81836" y="102918"/>
                  <a:pt x="80476" y="103145"/>
                  <a:pt x="80476" y="103145"/>
                </a:cubicBezTo>
                <a:lnTo>
                  <a:pt x="80476" y="105979"/>
                </a:lnTo>
                <a:cubicBezTo>
                  <a:pt x="80476" y="105979"/>
                  <a:pt x="80249" y="111646"/>
                  <a:pt x="80249" y="111646"/>
                </a:cubicBezTo>
                <a:lnTo>
                  <a:pt x="80249" y="115387"/>
                </a:lnTo>
                <a:cubicBezTo>
                  <a:pt x="80249" y="115387"/>
                  <a:pt x="80249" y="118787"/>
                  <a:pt x="80249" y="118787"/>
                </a:cubicBezTo>
                <a:lnTo>
                  <a:pt x="80816" y="120034"/>
                </a:lnTo>
                <a:lnTo>
                  <a:pt x="83310" y="122641"/>
                </a:lnTo>
                <a:lnTo>
                  <a:pt x="85237" y="124001"/>
                </a:lnTo>
                <a:lnTo>
                  <a:pt x="86937" y="125588"/>
                </a:lnTo>
                <a:lnTo>
                  <a:pt x="88524" y="126268"/>
                </a:lnTo>
                <a:lnTo>
                  <a:pt x="89204" y="126835"/>
                </a:lnTo>
                <a:lnTo>
                  <a:pt x="89657" y="127741"/>
                </a:lnTo>
                <a:lnTo>
                  <a:pt x="89884" y="128762"/>
                </a:lnTo>
                <a:lnTo>
                  <a:pt x="90110" y="129668"/>
                </a:lnTo>
                <a:lnTo>
                  <a:pt x="89884" y="130575"/>
                </a:lnTo>
                <a:lnTo>
                  <a:pt x="89430" y="131482"/>
                </a:lnTo>
                <a:lnTo>
                  <a:pt x="89657" y="132389"/>
                </a:lnTo>
                <a:lnTo>
                  <a:pt x="90224" y="133069"/>
                </a:lnTo>
                <a:lnTo>
                  <a:pt x="90450" y="133975"/>
                </a:lnTo>
                <a:lnTo>
                  <a:pt x="90904" y="134882"/>
                </a:lnTo>
                <a:lnTo>
                  <a:pt x="91131" y="135789"/>
                </a:lnTo>
                <a:lnTo>
                  <a:pt x="91584" y="136469"/>
                </a:lnTo>
                <a:lnTo>
                  <a:pt x="92264" y="136922"/>
                </a:lnTo>
                <a:lnTo>
                  <a:pt x="93058" y="137603"/>
                </a:lnTo>
                <a:lnTo>
                  <a:pt x="93058" y="138283"/>
                </a:lnTo>
                <a:cubicBezTo>
                  <a:pt x="93058" y="138283"/>
                  <a:pt x="93058" y="139076"/>
                  <a:pt x="93058" y="139076"/>
                </a:cubicBezTo>
                <a:lnTo>
                  <a:pt x="93058" y="139643"/>
                </a:lnTo>
                <a:cubicBezTo>
                  <a:pt x="93058" y="139643"/>
                  <a:pt x="93851" y="141003"/>
                  <a:pt x="93851" y="141003"/>
                </a:cubicBezTo>
                <a:lnTo>
                  <a:pt x="94078" y="141910"/>
                </a:lnTo>
                <a:lnTo>
                  <a:pt x="93738" y="143043"/>
                </a:lnTo>
                <a:lnTo>
                  <a:pt x="93398" y="146897"/>
                </a:lnTo>
                <a:lnTo>
                  <a:pt x="92491" y="151317"/>
                </a:lnTo>
                <a:lnTo>
                  <a:pt x="91924" y="154718"/>
                </a:lnTo>
                <a:lnTo>
                  <a:pt x="91017" y="160158"/>
                </a:lnTo>
                <a:lnTo>
                  <a:pt x="89884" y="166506"/>
                </a:lnTo>
                <a:lnTo>
                  <a:pt x="88524" y="174213"/>
                </a:lnTo>
                <a:lnTo>
                  <a:pt x="87277" y="181808"/>
                </a:lnTo>
                <a:lnTo>
                  <a:pt x="86030" y="189175"/>
                </a:lnTo>
                <a:lnTo>
                  <a:pt x="84897" y="195863"/>
                </a:lnTo>
                <a:lnTo>
                  <a:pt x="83650" y="203230"/>
                </a:lnTo>
                <a:lnTo>
                  <a:pt x="82856" y="207651"/>
                </a:lnTo>
                <a:lnTo>
                  <a:pt x="82516" y="208444"/>
                </a:lnTo>
                <a:lnTo>
                  <a:pt x="82516" y="209918"/>
                </a:lnTo>
                <a:cubicBezTo>
                  <a:pt x="82516" y="209918"/>
                  <a:pt x="81723" y="210484"/>
                  <a:pt x="81723" y="210484"/>
                </a:cubicBezTo>
                <a:lnTo>
                  <a:pt x="80703" y="210484"/>
                </a:lnTo>
                <a:cubicBezTo>
                  <a:pt x="80703" y="210484"/>
                  <a:pt x="79116" y="209577"/>
                  <a:pt x="79116" y="209577"/>
                </a:cubicBezTo>
                <a:lnTo>
                  <a:pt x="77982" y="209804"/>
                </a:lnTo>
                <a:lnTo>
                  <a:pt x="76849" y="209804"/>
                </a:lnTo>
                <a:cubicBezTo>
                  <a:pt x="76849" y="209804"/>
                  <a:pt x="75262" y="208671"/>
                  <a:pt x="75262" y="208671"/>
                </a:cubicBezTo>
                <a:lnTo>
                  <a:pt x="74695" y="207537"/>
                </a:lnTo>
                <a:lnTo>
                  <a:pt x="73448" y="206631"/>
                </a:lnTo>
                <a:lnTo>
                  <a:pt x="70842" y="206971"/>
                </a:lnTo>
                <a:lnTo>
                  <a:pt x="68688" y="206971"/>
                </a:lnTo>
                <a:cubicBezTo>
                  <a:pt x="68688" y="206971"/>
                  <a:pt x="66874" y="206744"/>
                  <a:pt x="66874" y="206744"/>
                </a:cubicBezTo>
                <a:lnTo>
                  <a:pt x="65287" y="207084"/>
                </a:lnTo>
                <a:lnTo>
                  <a:pt x="63927" y="208331"/>
                </a:lnTo>
                <a:lnTo>
                  <a:pt x="62907" y="209804"/>
                </a:lnTo>
                <a:lnTo>
                  <a:pt x="61774" y="211051"/>
                </a:lnTo>
                <a:lnTo>
                  <a:pt x="58260" y="211844"/>
                </a:lnTo>
                <a:lnTo>
                  <a:pt x="56446" y="211844"/>
                </a:lnTo>
                <a:cubicBezTo>
                  <a:pt x="56446" y="211844"/>
                  <a:pt x="54746" y="212638"/>
                  <a:pt x="54746" y="212638"/>
                </a:cubicBezTo>
                <a:lnTo>
                  <a:pt x="52253" y="212978"/>
                </a:lnTo>
                <a:lnTo>
                  <a:pt x="50553" y="213658"/>
                </a:lnTo>
                <a:lnTo>
                  <a:pt x="47492" y="213998"/>
                </a:lnTo>
                <a:lnTo>
                  <a:pt x="43865" y="214338"/>
                </a:lnTo>
                <a:lnTo>
                  <a:pt x="41825" y="215358"/>
                </a:lnTo>
                <a:lnTo>
                  <a:pt x="41031" y="215812"/>
                </a:lnTo>
                <a:lnTo>
                  <a:pt x="38991" y="217285"/>
                </a:lnTo>
                <a:lnTo>
                  <a:pt x="35477" y="219665"/>
                </a:lnTo>
                <a:lnTo>
                  <a:pt x="33551" y="220459"/>
                </a:lnTo>
                <a:lnTo>
                  <a:pt x="31170" y="222952"/>
                </a:lnTo>
                <a:lnTo>
                  <a:pt x="28337" y="225333"/>
                </a:lnTo>
                <a:lnTo>
                  <a:pt x="26523" y="226579"/>
                </a:lnTo>
                <a:lnTo>
                  <a:pt x="23803" y="227146"/>
                </a:lnTo>
                <a:lnTo>
                  <a:pt x="22669" y="227826"/>
                </a:lnTo>
                <a:lnTo>
                  <a:pt x="22216" y="228620"/>
                </a:lnTo>
                <a:lnTo>
                  <a:pt x="22443" y="229527"/>
                </a:lnTo>
                <a:lnTo>
                  <a:pt x="21989" y="231793"/>
                </a:lnTo>
                <a:lnTo>
                  <a:pt x="21196" y="235987"/>
                </a:lnTo>
                <a:lnTo>
                  <a:pt x="20969" y="238028"/>
                </a:lnTo>
                <a:lnTo>
                  <a:pt x="20742" y="239048"/>
                </a:lnTo>
                <a:lnTo>
                  <a:pt x="18929" y="242448"/>
                </a:lnTo>
                <a:lnTo>
                  <a:pt x="17002" y="245622"/>
                </a:lnTo>
                <a:lnTo>
                  <a:pt x="16095" y="247662"/>
                </a:lnTo>
                <a:lnTo>
                  <a:pt x="15528" y="249249"/>
                </a:lnTo>
                <a:lnTo>
                  <a:pt x="16095" y="250496"/>
                </a:lnTo>
                <a:lnTo>
                  <a:pt x="16889" y="252762"/>
                </a:lnTo>
                <a:lnTo>
                  <a:pt x="17569" y="254576"/>
                </a:lnTo>
                <a:lnTo>
                  <a:pt x="17795" y="255823"/>
                </a:lnTo>
                <a:lnTo>
                  <a:pt x="17569" y="257296"/>
                </a:lnTo>
                <a:lnTo>
                  <a:pt x="16775" y="258657"/>
                </a:lnTo>
                <a:lnTo>
                  <a:pt x="15528" y="259563"/>
                </a:lnTo>
                <a:lnTo>
                  <a:pt x="13828" y="259790"/>
                </a:lnTo>
                <a:lnTo>
                  <a:pt x="10315" y="262057"/>
                </a:lnTo>
                <a:lnTo>
                  <a:pt x="6347" y="265457"/>
                </a:lnTo>
                <a:lnTo>
                  <a:pt x="5101" y="267044"/>
                </a:lnTo>
                <a:lnTo>
                  <a:pt x="4761" y="268518"/>
                </a:lnTo>
                <a:lnTo>
                  <a:pt x="4194" y="270898"/>
                </a:lnTo>
                <a:lnTo>
                  <a:pt x="4421" y="272145"/>
                </a:lnTo>
                <a:lnTo>
                  <a:pt x="5101" y="272938"/>
                </a:lnTo>
                <a:lnTo>
                  <a:pt x="5781" y="274865"/>
                </a:lnTo>
                <a:lnTo>
                  <a:pt x="5781" y="275885"/>
                </a:lnTo>
                <a:cubicBezTo>
                  <a:pt x="5781" y="275885"/>
                  <a:pt x="5214" y="276452"/>
                  <a:pt x="5214" y="276452"/>
                </a:cubicBezTo>
                <a:lnTo>
                  <a:pt x="4080" y="276452"/>
                </a:lnTo>
                <a:cubicBezTo>
                  <a:pt x="4080" y="276452"/>
                  <a:pt x="3060" y="276792"/>
                  <a:pt x="3060" y="276792"/>
                </a:cubicBezTo>
                <a:lnTo>
                  <a:pt x="2267" y="277359"/>
                </a:lnTo>
                <a:lnTo>
                  <a:pt x="1474" y="277359"/>
                </a:lnTo>
                <a:cubicBezTo>
                  <a:pt x="1474" y="277359"/>
                  <a:pt x="794" y="277472"/>
                  <a:pt x="794" y="277472"/>
                </a:cubicBezTo>
                <a:lnTo>
                  <a:pt x="794" y="278265"/>
                </a:lnTo>
                <a:lnTo>
                  <a:pt x="1020" y="279172"/>
                </a:lnTo>
                <a:lnTo>
                  <a:pt x="1020" y="280192"/>
                </a:lnTo>
                <a:cubicBezTo>
                  <a:pt x="1020" y="280192"/>
                  <a:pt x="453" y="280873"/>
                  <a:pt x="453" y="280873"/>
                </a:cubicBezTo>
                <a:lnTo>
                  <a:pt x="0" y="281326"/>
                </a:lnTo>
                <a:lnTo>
                  <a:pt x="453" y="282006"/>
                </a:lnTo>
                <a:lnTo>
                  <a:pt x="1134" y="282573"/>
                </a:lnTo>
                <a:lnTo>
                  <a:pt x="2154" y="283479"/>
                </a:lnTo>
                <a:lnTo>
                  <a:pt x="3627" y="285293"/>
                </a:lnTo>
                <a:lnTo>
                  <a:pt x="4761" y="285633"/>
                </a:lnTo>
                <a:lnTo>
                  <a:pt x="5667" y="286313"/>
                </a:lnTo>
                <a:lnTo>
                  <a:pt x="5667" y="287333"/>
                </a:lnTo>
                <a:cubicBezTo>
                  <a:pt x="5667" y="287333"/>
                  <a:pt x="5441" y="288353"/>
                  <a:pt x="5441" y="288353"/>
                </a:cubicBezTo>
                <a:lnTo>
                  <a:pt x="4647" y="288807"/>
                </a:lnTo>
                <a:lnTo>
                  <a:pt x="4647" y="289714"/>
                </a:lnTo>
                <a:cubicBezTo>
                  <a:pt x="4647" y="289714"/>
                  <a:pt x="5667" y="290847"/>
                  <a:pt x="5667" y="290847"/>
                </a:cubicBezTo>
                <a:lnTo>
                  <a:pt x="6461" y="291640"/>
                </a:lnTo>
                <a:lnTo>
                  <a:pt x="7254" y="292774"/>
                </a:lnTo>
                <a:lnTo>
                  <a:pt x="7934" y="294361"/>
                </a:lnTo>
                <a:lnTo>
                  <a:pt x="7934" y="295381"/>
                </a:lnTo>
                <a:lnTo>
                  <a:pt x="8728" y="296628"/>
                </a:lnTo>
                <a:lnTo>
                  <a:pt x="9181" y="297761"/>
                </a:lnTo>
                <a:lnTo>
                  <a:pt x="9181" y="298781"/>
                </a:lnTo>
                <a:lnTo>
                  <a:pt x="10428" y="299801"/>
                </a:lnTo>
                <a:lnTo>
                  <a:pt x="11448" y="300595"/>
                </a:lnTo>
                <a:lnTo>
                  <a:pt x="12241" y="301275"/>
                </a:lnTo>
                <a:lnTo>
                  <a:pt x="13035" y="301728"/>
                </a:lnTo>
                <a:lnTo>
                  <a:pt x="13262" y="302522"/>
                </a:lnTo>
                <a:lnTo>
                  <a:pt x="13262" y="303655"/>
                </a:lnTo>
                <a:cubicBezTo>
                  <a:pt x="13262" y="303655"/>
                  <a:pt x="14282" y="305582"/>
                  <a:pt x="14282" y="305582"/>
                </a:cubicBezTo>
                <a:lnTo>
                  <a:pt x="16322" y="307056"/>
                </a:lnTo>
                <a:lnTo>
                  <a:pt x="18022" y="309096"/>
                </a:lnTo>
                <a:lnTo>
                  <a:pt x="19042" y="310569"/>
                </a:lnTo>
                <a:lnTo>
                  <a:pt x="20969" y="312950"/>
                </a:lnTo>
                <a:lnTo>
                  <a:pt x="20969" y="315783"/>
                </a:lnTo>
                <a:cubicBezTo>
                  <a:pt x="20969" y="315783"/>
                  <a:pt x="18589" y="318957"/>
                  <a:pt x="18589" y="318957"/>
                </a:cubicBezTo>
                <a:lnTo>
                  <a:pt x="16095" y="322131"/>
                </a:lnTo>
                <a:lnTo>
                  <a:pt x="20062" y="322131"/>
                </a:lnTo>
                <a:cubicBezTo>
                  <a:pt x="20062" y="322131"/>
                  <a:pt x="24143" y="322131"/>
                  <a:pt x="24143" y="322131"/>
                </a:cubicBezTo>
                <a:lnTo>
                  <a:pt x="28450" y="323037"/>
                </a:lnTo>
                <a:lnTo>
                  <a:pt x="31284" y="323944"/>
                </a:lnTo>
                <a:lnTo>
                  <a:pt x="32984" y="324284"/>
                </a:lnTo>
                <a:lnTo>
                  <a:pt x="34231" y="325304"/>
                </a:lnTo>
                <a:lnTo>
                  <a:pt x="34797" y="326891"/>
                </a:lnTo>
                <a:lnTo>
                  <a:pt x="35251" y="328251"/>
                </a:lnTo>
                <a:lnTo>
                  <a:pt x="35251" y="330178"/>
                </a:lnTo>
                <a:cubicBezTo>
                  <a:pt x="35251" y="330178"/>
                  <a:pt x="37178" y="331765"/>
                  <a:pt x="37178" y="331765"/>
                </a:cubicBezTo>
                <a:lnTo>
                  <a:pt x="37178" y="333239"/>
                </a:lnTo>
                <a:cubicBezTo>
                  <a:pt x="37178" y="333239"/>
                  <a:pt x="36951" y="335279"/>
                  <a:pt x="36951" y="335279"/>
                </a:cubicBezTo>
                <a:lnTo>
                  <a:pt x="37744" y="335279"/>
                </a:lnTo>
                <a:cubicBezTo>
                  <a:pt x="37744" y="335279"/>
                  <a:pt x="42958" y="335279"/>
                  <a:pt x="42958" y="335279"/>
                </a:cubicBezTo>
                <a:lnTo>
                  <a:pt x="48626" y="335279"/>
                </a:lnTo>
                <a:cubicBezTo>
                  <a:pt x="48626" y="335279"/>
                  <a:pt x="54180" y="334939"/>
                  <a:pt x="54180" y="334939"/>
                </a:cubicBezTo>
                <a:lnTo>
                  <a:pt x="56220" y="334485"/>
                </a:lnTo>
                <a:lnTo>
                  <a:pt x="58714" y="331992"/>
                </a:lnTo>
                <a:lnTo>
                  <a:pt x="60187" y="331198"/>
                </a:lnTo>
                <a:lnTo>
                  <a:pt x="61660" y="330065"/>
                </a:lnTo>
                <a:lnTo>
                  <a:pt x="63474" y="327911"/>
                </a:lnTo>
                <a:lnTo>
                  <a:pt x="64834" y="326891"/>
                </a:lnTo>
                <a:lnTo>
                  <a:pt x="65968" y="325758"/>
                </a:lnTo>
                <a:lnTo>
                  <a:pt x="67781" y="324624"/>
                </a:lnTo>
                <a:lnTo>
                  <a:pt x="68461" y="323717"/>
                </a:lnTo>
                <a:lnTo>
                  <a:pt x="69028" y="323377"/>
                </a:lnTo>
                <a:lnTo>
                  <a:pt x="70388" y="322811"/>
                </a:lnTo>
                <a:lnTo>
                  <a:pt x="69821" y="323944"/>
                </a:lnTo>
                <a:lnTo>
                  <a:pt x="69368" y="325078"/>
                </a:lnTo>
                <a:lnTo>
                  <a:pt x="69368" y="326778"/>
                </a:lnTo>
                <a:cubicBezTo>
                  <a:pt x="69368" y="326778"/>
                  <a:pt x="69935" y="328591"/>
                  <a:pt x="69935" y="328591"/>
                </a:cubicBezTo>
                <a:lnTo>
                  <a:pt x="69368" y="329952"/>
                </a:lnTo>
                <a:lnTo>
                  <a:pt x="68461" y="331198"/>
                </a:lnTo>
                <a:lnTo>
                  <a:pt x="68461" y="334485"/>
                </a:lnTo>
                <a:cubicBezTo>
                  <a:pt x="68461" y="334485"/>
                  <a:pt x="68461" y="339133"/>
                  <a:pt x="68461" y="339133"/>
                </a:cubicBezTo>
                <a:lnTo>
                  <a:pt x="68461" y="343100"/>
                </a:lnTo>
                <a:cubicBezTo>
                  <a:pt x="68461" y="343100"/>
                  <a:pt x="68461" y="348087"/>
                  <a:pt x="68461" y="348087"/>
                </a:cubicBezTo>
                <a:lnTo>
                  <a:pt x="68461" y="353754"/>
                </a:lnTo>
                <a:cubicBezTo>
                  <a:pt x="68461" y="353754"/>
                  <a:pt x="68461" y="357495"/>
                  <a:pt x="68461" y="357495"/>
                </a:cubicBezTo>
                <a:lnTo>
                  <a:pt x="69368" y="356701"/>
                </a:lnTo>
                <a:lnTo>
                  <a:pt x="70615" y="356021"/>
                </a:lnTo>
                <a:lnTo>
                  <a:pt x="72315" y="357721"/>
                </a:lnTo>
                <a:lnTo>
                  <a:pt x="73562" y="358515"/>
                </a:lnTo>
                <a:lnTo>
                  <a:pt x="74582" y="358741"/>
                </a:lnTo>
                <a:lnTo>
                  <a:pt x="75602" y="358741"/>
                </a:lnTo>
                <a:cubicBezTo>
                  <a:pt x="75602" y="358741"/>
                  <a:pt x="77076" y="358288"/>
                  <a:pt x="77076" y="358288"/>
                </a:cubicBezTo>
                <a:lnTo>
                  <a:pt x="80249" y="356815"/>
                </a:lnTo>
                <a:lnTo>
                  <a:pt x="82403" y="355681"/>
                </a:lnTo>
                <a:lnTo>
                  <a:pt x="84897" y="355681"/>
                </a:lnTo>
                <a:cubicBezTo>
                  <a:pt x="84897" y="355681"/>
                  <a:pt x="88297" y="356248"/>
                  <a:pt x="88297" y="356248"/>
                </a:cubicBezTo>
                <a:lnTo>
                  <a:pt x="90224" y="356248"/>
                </a:lnTo>
                <a:cubicBezTo>
                  <a:pt x="90224" y="356248"/>
                  <a:pt x="92604" y="356135"/>
                  <a:pt x="92604" y="356135"/>
                </a:cubicBezTo>
                <a:lnTo>
                  <a:pt x="97365" y="356135"/>
                </a:lnTo>
                <a:cubicBezTo>
                  <a:pt x="97365" y="356135"/>
                  <a:pt x="102012" y="357155"/>
                  <a:pt x="102012" y="357155"/>
                </a:cubicBezTo>
                <a:lnTo>
                  <a:pt x="105185" y="357495"/>
                </a:lnTo>
                <a:lnTo>
                  <a:pt x="106546" y="358288"/>
                </a:lnTo>
                <a:lnTo>
                  <a:pt x="106886" y="359422"/>
                </a:lnTo>
                <a:lnTo>
                  <a:pt x="107792" y="359988"/>
                </a:lnTo>
                <a:lnTo>
                  <a:pt x="108813" y="359762"/>
                </a:lnTo>
                <a:lnTo>
                  <a:pt x="109946" y="359762"/>
                </a:lnTo>
                <a:cubicBezTo>
                  <a:pt x="109946" y="359762"/>
                  <a:pt x="112440" y="358515"/>
                  <a:pt x="112440" y="358515"/>
                </a:cubicBezTo>
                <a:lnTo>
                  <a:pt x="114480" y="357721"/>
                </a:lnTo>
                <a:lnTo>
                  <a:pt x="116293" y="356701"/>
                </a:lnTo>
                <a:lnTo>
                  <a:pt x="117200" y="355795"/>
                </a:lnTo>
                <a:lnTo>
                  <a:pt x="119354" y="352507"/>
                </a:lnTo>
                <a:lnTo>
                  <a:pt x="121167" y="350694"/>
                </a:lnTo>
                <a:lnTo>
                  <a:pt x="122754" y="350014"/>
                </a:lnTo>
                <a:lnTo>
                  <a:pt x="125928" y="349787"/>
                </a:lnTo>
                <a:lnTo>
                  <a:pt x="126948" y="350354"/>
                </a:lnTo>
                <a:lnTo>
                  <a:pt x="128308" y="350354"/>
                </a:lnTo>
                <a:cubicBezTo>
                  <a:pt x="128308" y="350354"/>
                  <a:pt x="129442" y="348427"/>
                  <a:pt x="129442" y="348427"/>
                </a:cubicBezTo>
                <a:lnTo>
                  <a:pt x="131142" y="346387"/>
                </a:lnTo>
                <a:lnTo>
                  <a:pt x="134542" y="343780"/>
                </a:lnTo>
                <a:lnTo>
                  <a:pt x="136242" y="343100"/>
                </a:lnTo>
                <a:lnTo>
                  <a:pt x="137263" y="342193"/>
                </a:lnTo>
                <a:lnTo>
                  <a:pt x="139076" y="342193"/>
                </a:lnTo>
                <a:cubicBezTo>
                  <a:pt x="139076" y="342193"/>
                  <a:pt x="140663" y="341173"/>
                  <a:pt x="140663" y="341173"/>
                </a:cubicBezTo>
                <a:lnTo>
                  <a:pt x="148484" y="334712"/>
                </a:lnTo>
                <a:lnTo>
                  <a:pt x="151658" y="333012"/>
                </a:lnTo>
                <a:lnTo>
                  <a:pt x="153584" y="332672"/>
                </a:lnTo>
                <a:lnTo>
                  <a:pt x="155171" y="332332"/>
                </a:lnTo>
                <a:lnTo>
                  <a:pt x="157892" y="331425"/>
                </a:lnTo>
                <a:lnTo>
                  <a:pt x="164806" y="330518"/>
                </a:lnTo>
                <a:lnTo>
                  <a:pt x="169226" y="330178"/>
                </a:lnTo>
                <a:lnTo>
                  <a:pt x="170700" y="331085"/>
                </a:lnTo>
                <a:lnTo>
                  <a:pt x="172287" y="330858"/>
                </a:lnTo>
                <a:lnTo>
                  <a:pt x="173647" y="329385"/>
                </a:lnTo>
                <a:lnTo>
                  <a:pt x="174780" y="328931"/>
                </a:lnTo>
                <a:lnTo>
                  <a:pt x="175574" y="328931"/>
                </a:lnTo>
                <a:cubicBezTo>
                  <a:pt x="175574" y="328931"/>
                  <a:pt x="176821" y="330745"/>
                  <a:pt x="176821" y="330745"/>
                </a:cubicBezTo>
                <a:lnTo>
                  <a:pt x="177387" y="332558"/>
                </a:lnTo>
                <a:lnTo>
                  <a:pt x="177047" y="333919"/>
                </a:lnTo>
                <a:lnTo>
                  <a:pt x="177047" y="335959"/>
                </a:lnTo>
                <a:cubicBezTo>
                  <a:pt x="177047" y="335959"/>
                  <a:pt x="177614" y="338566"/>
                  <a:pt x="177614" y="338566"/>
                </a:cubicBezTo>
                <a:lnTo>
                  <a:pt x="177274" y="340946"/>
                </a:lnTo>
                <a:lnTo>
                  <a:pt x="175574" y="344006"/>
                </a:lnTo>
                <a:lnTo>
                  <a:pt x="174780" y="345253"/>
                </a:lnTo>
                <a:lnTo>
                  <a:pt x="174553" y="346500"/>
                </a:lnTo>
                <a:lnTo>
                  <a:pt x="174553" y="348200"/>
                </a:lnTo>
                <a:cubicBezTo>
                  <a:pt x="174553" y="348200"/>
                  <a:pt x="175460" y="351034"/>
                  <a:pt x="175460" y="351034"/>
                </a:cubicBezTo>
                <a:lnTo>
                  <a:pt x="176821" y="355001"/>
                </a:lnTo>
                <a:lnTo>
                  <a:pt x="177047" y="357948"/>
                </a:lnTo>
                <a:lnTo>
                  <a:pt x="176027" y="359875"/>
                </a:lnTo>
                <a:lnTo>
                  <a:pt x="175574" y="361462"/>
                </a:lnTo>
                <a:lnTo>
                  <a:pt x="175574" y="362822"/>
                </a:lnTo>
                <a:cubicBezTo>
                  <a:pt x="175574" y="362822"/>
                  <a:pt x="176027" y="363842"/>
                  <a:pt x="176027" y="363842"/>
                </a:cubicBezTo>
                <a:lnTo>
                  <a:pt x="176594" y="364409"/>
                </a:lnTo>
                <a:lnTo>
                  <a:pt x="176934" y="365542"/>
                </a:lnTo>
                <a:lnTo>
                  <a:pt x="176934" y="367242"/>
                </a:lnTo>
                <a:cubicBezTo>
                  <a:pt x="176934" y="367242"/>
                  <a:pt x="177841" y="368829"/>
                  <a:pt x="177841" y="368829"/>
                </a:cubicBezTo>
                <a:lnTo>
                  <a:pt x="179427" y="370416"/>
                </a:lnTo>
                <a:lnTo>
                  <a:pt x="180108" y="371890"/>
                </a:lnTo>
                <a:lnTo>
                  <a:pt x="179767" y="373250"/>
                </a:lnTo>
                <a:lnTo>
                  <a:pt x="179767" y="374157"/>
                </a:lnTo>
                <a:cubicBezTo>
                  <a:pt x="179767" y="374157"/>
                  <a:pt x="180334" y="374497"/>
                  <a:pt x="180334" y="374497"/>
                </a:cubicBezTo>
                <a:lnTo>
                  <a:pt x="180788" y="374157"/>
                </a:lnTo>
                <a:lnTo>
                  <a:pt x="181354" y="373817"/>
                </a:lnTo>
                <a:lnTo>
                  <a:pt x="181808" y="373817"/>
                </a:lnTo>
                <a:cubicBezTo>
                  <a:pt x="181808" y="373817"/>
                  <a:pt x="182941" y="375857"/>
                  <a:pt x="182941" y="375857"/>
                </a:cubicBezTo>
                <a:lnTo>
                  <a:pt x="182941" y="376310"/>
                </a:lnTo>
                <a:cubicBezTo>
                  <a:pt x="182941" y="376310"/>
                  <a:pt x="183621" y="377897"/>
                  <a:pt x="183621" y="377897"/>
                </a:cubicBezTo>
                <a:lnTo>
                  <a:pt x="183848" y="379144"/>
                </a:lnTo>
                <a:lnTo>
                  <a:pt x="185435" y="379824"/>
                </a:lnTo>
                <a:lnTo>
                  <a:pt x="187135" y="380391"/>
                </a:lnTo>
                <a:lnTo>
                  <a:pt x="188042" y="381071"/>
                </a:lnTo>
                <a:lnTo>
                  <a:pt x="189969" y="382998"/>
                </a:lnTo>
                <a:lnTo>
                  <a:pt x="191555" y="384244"/>
                </a:lnTo>
                <a:lnTo>
                  <a:pt x="193596" y="385265"/>
                </a:lnTo>
                <a:lnTo>
                  <a:pt x="194276" y="386965"/>
                </a:lnTo>
                <a:lnTo>
                  <a:pt x="195523" y="389458"/>
                </a:lnTo>
                <a:lnTo>
                  <a:pt x="198923" y="390479"/>
                </a:lnTo>
                <a:lnTo>
                  <a:pt x="202890" y="390932"/>
                </a:lnTo>
                <a:lnTo>
                  <a:pt x="205384" y="391499"/>
                </a:lnTo>
                <a:lnTo>
                  <a:pt x="208444" y="390139"/>
                </a:lnTo>
                <a:lnTo>
                  <a:pt x="210484" y="390365"/>
                </a:lnTo>
                <a:lnTo>
                  <a:pt x="212638" y="391272"/>
                </a:lnTo>
                <a:lnTo>
                  <a:pt x="213545" y="391839"/>
                </a:lnTo>
                <a:lnTo>
                  <a:pt x="215132" y="393085"/>
                </a:lnTo>
                <a:lnTo>
                  <a:pt x="217512" y="394786"/>
                </a:lnTo>
                <a:lnTo>
                  <a:pt x="219552" y="395352"/>
                </a:lnTo>
                <a:lnTo>
                  <a:pt x="220912" y="394446"/>
                </a:lnTo>
                <a:lnTo>
                  <a:pt x="222272" y="394106"/>
                </a:lnTo>
                <a:lnTo>
                  <a:pt x="223292" y="394446"/>
                </a:lnTo>
                <a:lnTo>
                  <a:pt x="223859" y="396259"/>
                </a:lnTo>
                <a:lnTo>
                  <a:pt x="224426" y="397506"/>
                </a:lnTo>
                <a:lnTo>
                  <a:pt x="225559" y="398413"/>
                </a:lnTo>
                <a:lnTo>
                  <a:pt x="228053" y="400793"/>
                </a:lnTo>
                <a:lnTo>
                  <a:pt x="229527" y="401813"/>
                </a:lnTo>
                <a:lnTo>
                  <a:pt x="231113" y="401813"/>
                </a:lnTo>
                <a:cubicBezTo>
                  <a:pt x="231113" y="401813"/>
                  <a:pt x="234401" y="403287"/>
                  <a:pt x="234401" y="403287"/>
                </a:cubicBezTo>
                <a:lnTo>
                  <a:pt x="237914" y="404760"/>
                </a:lnTo>
                <a:lnTo>
                  <a:pt x="239728" y="404987"/>
                </a:lnTo>
                <a:lnTo>
                  <a:pt x="241541" y="404760"/>
                </a:lnTo>
                <a:lnTo>
                  <a:pt x="242675" y="405327"/>
                </a:lnTo>
                <a:lnTo>
                  <a:pt x="243128" y="407140"/>
                </a:lnTo>
                <a:lnTo>
                  <a:pt x="246189" y="410767"/>
                </a:lnTo>
                <a:lnTo>
                  <a:pt x="247662" y="412241"/>
                </a:lnTo>
                <a:lnTo>
                  <a:pt x="249362" y="413488"/>
                </a:lnTo>
                <a:lnTo>
                  <a:pt x="253783" y="413488"/>
                </a:lnTo>
                <a:cubicBezTo>
                  <a:pt x="253783" y="413488"/>
                  <a:pt x="255143" y="413828"/>
                  <a:pt x="255143" y="413828"/>
                </a:cubicBezTo>
                <a:lnTo>
                  <a:pt x="257070" y="413488"/>
                </a:lnTo>
                <a:lnTo>
                  <a:pt x="262964" y="412808"/>
                </a:lnTo>
                <a:lnTo>
                  <a:pt x="263984" y="412581"/>
                </a:lnTo>
                <a:lnTo>
                  <a:pt x="267271" y="414168"/>
                </a:lnTo>
                <a:lnTo>
                  <a:pt x="271238" y="416435"/>
                </a:lnTo>
                <a:lnTo>
                  <a:pt x="273845" y="418248"/>
                </a:lnTo>
                <a:lnTo>
                  <a:pt x="275659" y="419268"/>
                </a:lnTo>
                <a:lnTo>
                  <a:pt x="276565" y="420855"/>
                </a:lnTo>
                <a:lnTo>
                  <a:pt x="277359" y="422556"/>
                </a:lnTo>
                <a:lnTo>
                  <a:pt x="277699" y="424369"/>
                </a:lnTo>
                <a:lnTo>
                  <a:pt x="277246" y="426183"/>
                </a:lnTo>
                <a:lnTo>
                  <a:pt x="276565" y="426863"/>
                </a:lnTo>
                <a:lnTo>
                  <a:pt x="276339" y="427996"/>
                </a:lnTo>
                <a:lnTo>
                  <a:pt x="276679" y="429696"/>
                </a:lnTo>
                <a:lnTo>
                  <a:pt x="278039" y="431283"/>
                </a:lnTo>
                <a:lnTo>
                  <a:pt x="278492" y="433210"/>
                </a:lnTo>
                <a:lnTo>
                  <a:pt x="279172" y="436610"/>
                </a:lnTo>
                <a:lnTo>
                  <a:pt x="279966" y="437631"/>
                </a:lnTo>
                <a:lnTo>
                  <a:pt x="280532" y="448172"/>
                </a:lnTo>
                <a:lnTo>
                  <a:pt x="277926" y="448172"/>
                </a:lnTo>
                <a:cubicBezTo>
                  <a:pt x="277926" y="448172"/>
                  <a:pt x="274185" y="448399"/>
                  <a:pt x="274185" y="448399"/>
                </a:cubicBezTo>
                <a:lnTo>
                  <a:pt x="275319" y="449419"/>
                </a:lnTo>
                <a:lnTo>
                  <a:pt x="278379" y="453386"/>
                </a:lnTo>
                <a:lnTo>
                  <a:pt x="281213" y="457013"/>
                </a:lnTo>
                <a:lnTo>
                  <a:pt x="281666" y="462793"/>
                </a:lnTo>
                <a:lnTo>
                  <a:pt x="281893" y="466421"/>
                </a:lnTo>
                <a:lnTo>
                  <a:pt x="282346" y="471635"/>
                </a:lnTo>
                <a:lnTo>
                  <a:pt x="282573" y="474695"/>
                </a:lnTo>
                <a:lnTo>
                  <a:pt x="289600" y="474922"/>
                </a:lnTo>
                <a:lnTo>
                  <a:pt x="297761" y="475262"/>
                </a:lnTo>
                <a:lnTo>
                  <a:pt x="307509" y="475602"/>
                </a:lnTo>
                <a:lnTo>
                  <a:pt x="316123" y="475942"/>
                </a:lnTo>
                <a:lnTo>
                  <a:pt x="316917" y="475942"/>
                </a:lnTo>
                <a:cubicBezTo>
                  <a:pt x="316917" y="475942"/>
                  <a:pt x="318390" y="475488"/>
                  <a:pt x="318390" y="475488"/>
                </a:cubicBezTo>
                <a:lnTo>
                  <a:pt x="319410" y="474922"/>
                </a:lnTo>
                <a:lnTo>
                  <a:pt x="319977" y="474922"/>
                </a:lnTo>
                <a:cubicBezTo>
                  <a:pt x="319977" y="474922"/>
                  <a:pt x="319977" y="476168"/>
                  <a:pt x="319977" y="476168"/>
                </a:cubicBezTo>
                <a:lnTo>
                  <a:pt x="319750" y="477755"/>
                </a:lnTo>
                <a:lnTo>
                  <a:pt x="319750" y="479569"/>
                </a:lnTo>
                <a:cubicBezTo>
                  <a:pt x="319750" y="479569"/>
                  <a:pt x="317257" y="483196"/>
                  <a:pt x="317257" y="483196"/>
                </a:cubicBezTo>
                <a:lnTo>
                  <a:pt x="317257" y="484329"/>
                </a:lnTo>
                <a:cubicBezTo>
                  <a:pt x="317257" y="484329"/>
                  <a:pt x="317483" y="489090"/>
                  <a:pt x="317483" y="489090"/>
                </a:cubicBezTo>
                <a:lnTo>
                  <a:pt x="318390" y="492944"/>
                </a:lnTo>
                <a:lnTo>
                  <a:pt x="318844" y="496457"/>
                </a:lnTo>
                <a:lnTo>
                  <a:pt x="319864" y="497591"/>
                </a:lnTo>
                <a:lnTo>
                  <a:pt x="322811" y="499404"/>
                </a:lnTo>
                <a:lnTo>
                  <a:pt x="327231" y="502805"/>
                </a:lnTo>
                <a:lnTo>
                  <a:pt x="329045" y="503258"/>
                </a:lnTo>
                <a:lnTo>
                  <a:pt x="330518" y="502805"/>
                </a:lnTo>
                <a:lnTo>
                  <a:pt x="331425" y="504165"/>
                </a:lnTo>
                <a:lnTo>
                  <a:pt x="331652" y="506432"/>
                </a:lnTo>
                <a:lnTo>
                  <a:pt x="334032" y="512666"/>
                </a:lnTo>
                <a:lnTo>
                  <a:pt x="335619" y="516633"/>
                </a:lnTo>
                <a:lnTo>
                  <a:pt x="336299" y="517993"/>
                </a:lnTo>
                <a:lnTo>
                  <a:pt x="337432" y="518673"/>
                </a:lnTo>
                <a:lnTo>
                  <a:pt x="337206" y="519240"/>
                </a:lnTo>
                <a:lnTo>
                  <a:pt x="336299" y="519467"/>
                </a:lnTo>
                <a:lnTo>
                  <a:pt x="335846" y="520260"/>
                </a:lnTo>
                <a:lnTo>
                  <a:pt x="334485" y="524681"/>
                </a:lnTo>
                <a:lnTo>
                  <a:pt x="332672" y="530575"/>
                </a:lnTo>
                <a:lnTo>
                  <a:pt x="331538" y="534655"/>
                </a:lnTo>
                <a:lnTo>
                  <a:pt x="332558" y="534655"/>
                </a:lnTo>
                <a:cubicBezTo>
                  <a:pt x="332558" y="534655"/>
                  <a:pt x="332558" y="535902"/>
                  <a:pt x="332558" y="535902"/>
                </a:cubicBezTo>
                <a:lnTo>
                  <a:pt x="332785" y="537602"/>
                </a:lnTo>
                <a:lnTo>
                  <a:pt x="331425" y="537829"/>
                </a:lnTo>
                <a:lnTo>
                  <a:pt x="331085" y="538396"/>
                </a:lnTo>
                <a:lnTo>
                  <a:pt x="329612" y="541796"/>
                </a:lnTo>
                <a:lnTo>
                  <a:pt x="327571" y="546216"/>
                </a:lnTo>
                <a:lnTo>
                  <a:pt x="325531" y="550750"/>
                </a:lnTo>
                <a:lnTo>
                  <a:pt x="324284" y="553471"/>
                </a:lnTo>
                <a:lnTo>
                  <a:pt x="326325" y="555511"/>
                </a:lnTo>
                <a:lnTo>
                  <a:pt x="329838" y="558911"/>
                </a:lnTo>
                <a:lnTo>
                  <a:pt x="329271" y="559818"/>
                </a:lnTo>
                <a:lnTo>
                  <a:pt x="327798" y="560272"/>
                </a:lnTo>
                <a:lnTo>
                  <a:pt x="326551" y="560612"/>
                </a:lnTo>
                <a:lnTo>
                  <a:pt x="325644" y="561858"/>
                </a:lnTo>
                <a:lnTo>
                  <a:pt x="325078" y="562765"/>
                </a:lnTo>
                <a:lnTo>
                  <a:pt x="323717" y="563105"/>
                </a:lnTo>
                <a:lnTo>
                  <a:pt x="324171" y="564805"/>
                </a:lnTo>
                <a:lnTo>
                  <a:pt x="324398" y="566052"/>
                </a:lnTo>
                <a:lnTo>
                  <a:pt x="325078" y="566959"/>
                </a:lnTo>
                <a:lnTo>
                  <a:pt x="325758" y="568206"/>
                </a:lnTo>
                <a:lnTo>
                  <a:pt x="326438" y="568886"/>
                </a:lnTo>
                <a:lnTo>
                  <a:pt x="326891" y="570019"/>
                </a:lnTo>
                <a:lnTo>
                  <a:pt x="326891" y="571266"/>
                </a:lnTo>
                <a:cubicBezTo>
                  <a:pt x="326891" y="571266"/>
                  <a:pt x="327005" y="572966"/>
                  <a:pt x="327005" y="572966"/>
                </a:cubicBezTo>
                <a:lnTo>
                  <a:pt x="327345" y="574440"/>
                </a:lnTo>
                <a:lnTo>
                  <a:pt x="327685" y="574780"/>
                </a:lnTo>
                <a:lnTo>
                  <a:pt x="328705" y="575120"/>
                </a:lnTo>
                <a:lnTo>
                  <a:pt x="329158" y="576480"/>
                </a:lnTo>
                <a:lnTo>
                  <a:pt x="328818" y="577160"/>
                </a:lnTo>
                <a:lnTo>
                  <a:pt x="328818" y="577954"/>
                </a:lnTo>
                <a:cubicBezTo>
                  <a:pt x="328818" y="577954"/>
                  <a:pt x="329271" y="578747"/>
                  <a:pt x="329271" y="578747"/>
                </a:cubicBezTo>
                <a:lnTo>
                  <a:pt x="328931" y="579427"/>
                </a:lnTo>
                <a:lnTo>
                  <a:pt x="328931" y="579994"/>
                </a:lnTo>
                <a:cubicBezTo>
                  <a:pt x="328931" y="579994"/>
                  <a:pt x="329725" y="580447"/>
                  <a:pt x="329725" y="580447"/>
                </a:cubicBezTo>
                <a:lnTo>
                  <a:pt x="330292" y="582261"/>
                </a:lnTo>
                <a:lnTo>
                  <a:pt x="330292" y="585321"/>
                </a:lnTo>
                <a:cubicBezTo>
                  <a:pt x="330292" y="585321"/>
                  <a:pt x="329725" y="587021"/>
                  <a:pt x="329725" y="587021"/>
                </a:cubicBezTo>
                <a:lnTo>
                  <a:pt x="329158" y="588381"/>
                </a:lnTo>
                <a:lnTo>
                  <a:pt x="329158" y="589175"/>
                </a:lnTo>
                <a:cubicBezTo>
                  <a:pt x="329158" y="589175"/>
                  <a:pt x="329385" y="590422"/>
                  <a:pt x="329385" y="590422"/>
                </a:cubicBezTo>
                <a:lnTo>
                  <a:pt x="328705" y="591895"/>
                </a:lnTo>
                <a:lnTo>
                  <a:pt x="327911" y="593595"/>
                </a:lnTo>
                <a:lnTo>
                  <a:pt x="328138" y="594842"/>
                </a:lnTo>
                <a:lnTo>
                  <a:pt x="328138" y="595976"/>
                </a:lnTo>
                <a:cubicBezTo>
                  <a:pt x="328138" y="595976"/>
                  <a:pt x="328365" y="597222"/>
                  <a:pt x="328365" y="597222"/>
                </a:cubicBezTo>
                <a:lnTo>
                  <a:pt x="328591" y="598356"/>
                </a:lnTo>
                <a:lnTo>
                  <a:pt x="328365" y="599603"/>
                </a:lnTo>
                <a:lnTo>
                  <a:pt x="328138" y="600623"/>
                </a:lnTo>
                <a:lnTo>
                  <a:pt x="328138" y="601870"/>
                </a:lnTo>
                <a:cubicBezTo>
                  <a:pt x="328138" y="601870"/>
                  <a:pt x="328365" y="603230"/>
                  <a:pt x="328365" y="603230"/>
                </a:cubicBezTo>
                <a:lnTo>
                  <a:pt x="327798" y="604477"/>
                </a:lnTo>
                <a:lnTo>
                  <a:pt x="327458" y="605383"/>
                </a:lnTo>
                <a:lnTo>
                  <a:pt x="327458" y="606290"/>
                </a:lnTo>
                <a:cubicBezTo>
                  <a:pt x="327458" y="606290"/>
                  <a:pt x="327911" y="607764"/>
                  <a:pt x="327911" y="607764"/>
                </a:cubicBezTo>
                <a:lnTo>
                  <a:pt x="329498" y="608330"/>
                </a:lnTo>
                <a:lnTo>
                  <a:pt x="330745" y="608330"/>
                </a:lnTo>
                <a:cubicBezTo>
                  <a:pt x="330745" y="608330"/>
                  <a:pt x="331878" y="607764"/>
                  <a:pt x="331878" y="607764"/>
                </a:cubicBezTo>
                <a:lnTo>
                  <a:pt x="332785" y="607537"/>
                </a:lnTo>
                <a:lnTo>
                  <a:pt x="334372" y="608217"/>
                </a:lnTo>
                <a:lnTo>
                  <a:pt x="335846" y="609464"/>
                </a:lnTo>
                <a:lnTo>
                  <a:pt x="337772" y="609464"/>
                </a:lnTo>
                <a:cubicBezTo>
                  <a:pt x="337772" y="609464"/>
                  <a:pt x="339473" y="609804"/>
                  <a:pt x="339473" y="609804"/>
                </a:cubicBezTo>
                <a:lnTo>
                  <a:pt x="340719" y="610144"/>
                </a:lnTo>
                <a:lnTo>
                  <a:pt x="342646" y="609691"/>
                </a:lnTo>
                <a:lnTo>
                  <a:pt x="344573" y="610144"/>
                </a:lnTo>
                <a:lnTo>
                  <a:pt x="346840" y="610824"/>
                </a:lnTo>
                <a:lnTo>
                  <a:pt x="348767" y="611391"/>
                </a:lnTo>
                <a:lnTo>
                  <a:pt x="350694" y="611391"/>
                </a:lnTo>
                <a:cubicBezTo>
                  <a:pt x="350694" y="611391"/>
                  <a:pt x="352168" y="611164"/>
                  <a:pt x="352168" y="611164"/>
                </a:cubicBezTo>
                <a:lnTo>
                  <a:pt x="353641" y="610484"/>
                </a:lnTo>
                <a:lnTo>
                  <a:pt x="355114" y="610484"/>
                </a:lnTo>
                <a:cubicBezTo>
                  <a:pt x="355114" y="610484"/>
                  <a:pt x="356248" y="609351"/>
                  <a:pt x="356248" y="609351"/>
                </a:cubicBezTo>
                <a:lnTo>
                  <a:pt x="356815" y="608330"/>
                </a:lnTo>
                <a:lnTo>
                  <a:pt x="357381" y="607537"/>
                </a:lnTo>
                <a:lnTo>
                  <a:pt x="358968" y="606970"/>
                </a:lnTo>
                <a:lnTo>
                  <a:pt x="360102" y="607310"/>
                </a:lnTo>
                <a:lnTo>
                  <a:pt x="361009" y="609237"/>
                </a:lnTo>
                <a:lnTo>
                  <a:pt x="362595" y="610371"/>
                </a:lnTo>
                <a:lnTo>
                  <a:pt x="363162" y="611164"/>
                </a:lnTo>
                <a:lnTo>
                  <a:pt x="364296" y="611504"/>
                </a:lnTo>
                <a:lnTo>
                  <a:pt x="366789" y="611504"/>
                </a:lnTo>
                <a:cubicBezTo>
                  <a:pt x="366789" y="611504"/>
                  <a:pt x="368376" y="611504"/>
                  <a:pt x="368376" y="611504"/>
                </a:cubicBezTo>
                <a:lnTo>
                  <a:pt x="370190" y="612071"/>
                </a:lnTo>
                <a:lnTo>
                  <a:pt x="371323" y="612071"/>
                </a:lnTo>
                <a:lnTo>
                  <a:pt x="372343" y="613091"/>
                </a:lnTo>
                <a:lnTo>
                  <a:pt x="373250" y="614338"/>
                </a:lnTo>
                <a:lnTo>
                  <a:pt x="373250" y="616718"/>
                </a:lnTo>
                <a:cubicBezTo>
                  <a:pt x="373250" y="616718"/>
                  <a:pt x="374270" y="618532"/>
                  <a:pt x="374270" y="618532"/>
                </a:cubicBezTo>
                <a:lnTo>
                  <a:pt x="375403" y="619212"/>
                </a:lnTo>
                <a:lnTo>
                  <a:pt x="375970" y="620345"/>
                </a:lnTo>
                <a:lnTo>
                  <a:pt x="375743" y="621932"/>
                </a:lnTo>
                <a:lnTo>
                  <a:pt x="375177" y="623519"/>
                </a:lnTo>
                <a:lnTo>
                  <a:pt x="375177" y="625219"/>
                </a:lnTo>
                <a:cubicBezTo>
                  <a:pt x="375177" y="625219"/>
                  <a:pt x="375857" y="626806"/>
                  <a:pt x="375857" y="626806"/>
                </a:cubicBezTo>
                <a:lnTo>
                  <a:pt x="375857" y="628393"/>
                </a:lnTo>
                <a:lnTo>
                  <a:pt x="376310" y="629980"/>
                </a:lnTo>
                <a:lnTo>
                  <a:pt x="377104" y="631340"/>
                </a:lnTo>
                <a:lnTo>
                  <a:pt x="377330" y="633606"/>
                </a:lnTo>
                <a:lnTo>
                  <a:pt x="377330" y="635194"/>
                </a:lnTo>
                <a:cubicBezTo>
                  <a:pt x="377330" y="635194"/>
                  <a:pt x="377784" y="636100"/>
                  <a:pt x="377784" y="636100"/>
                </a:cubicBezTo>
                <a:lnTo>
                  <a:pt x="378011" y="637347"/>
                </a:lnTo>
                <a:lnTo>
                  <a:pt x="377670" y="638367"/>
                </a:lnTo>
                <a:lnTo>
                  <a:pt x="377670" y="639841"/>
                </a:lnTo>
                <a:cubicBezTo>
                  <a:pt x="377670" y="639841"/>
                  <a:pt x="377670" y="641087"/>
                  <a:pt x="377670" y="641087"/>
                </a:cubicBezTo>
                <a:lnTo>
                  <a:pt x="378124" y="642107"/>
                </a:lnTo>
                <a:lnTo>
                  <a:pt x="379371" y="643468"/>
                </a:lnTo>
                <a:lnTo>
                  <a:pt x="379711" y="645962"/>
                </a:lnTo>
                <a:lnTo>
                  <a:pt x="379711" y="647662"/>
                </a:lnTo>
                <a:lnTo>
                  <a:pt x="380277" y="649702"/>
                </a:lnTo>
                <a:lnTo>
                  <a:pt x="381297" y="650608"/>
                </a:lnTo>
                <a:lnTo>
                  <a:pt x="382884" y="650949"/>
                </a:lnTo>
                <a:lnTo>
                  <a:pt x="384811" y="651289"/>
                </a:lnTo>
                <a:lnTo>
                  <a:pt x="387078" y="650835"/>
                </a:lnTo>
                <a:lnTo>
                  <a:pt x="389118" y="650268"/>
                </a:lnTo>
                <a:lnTo>
                  <a:pt x="390252" y="649702"/>
                </a:lnTo>
                <a:lnTo>
                  <a:pt x="392519" y="648228"/>
                </a:lnTo>
                <a:lnTo>
                  <a:pt x="394446" y="647435"/>
                </a:lnTo>
                <a:lnTo>
                  <a:pt x="395466" y="646868"/>
                </a:lnTo>
                <a:lnTo>
                  <a:pt x="396373" y="646528"/>
                </a:lnTo>
                <a:lnTo>
                  <a:pt x="398299" y="647435"/>
                </a:lnTo>
                <a:lnTo>
                  <a:pt x="400113" y="648568"/>
                </a:lnTo>
                <a:lnTo>
                  <a:pt x="401587" y="650155"/>
                </a:lnTo>
                <a:lnTo>
                  <a:pt x="404194" y="651969"/>
                </a:lnTo>
                <a:lnTo>
                  <a:pt x="403627" y="652422"/>
                </a:lnTo>
                <a:lnTo>
                  <a:pt x="402607" y="653896"/>
                </a:lnTo>
                <a:lnTo>
                  <a:pt x="402607" y="655596"/>
                </a:lnTo>
                <a:cubicBezTo>
                  <a:pt x="402607" y="655596"/>
                  <a:pt x="403400" y="657976"/>
                  <a:pt x="403400" y="657976"/>
                </a:cubicBezTo>
                <a:lnTo>
                  <a:pt x="402720" y="663190"/>
                </a:lnTo>
                <a:lnTo>
                  <a:pt x="400680" y="671124"/>
                </a:lnTo>
                <a:lnTo>
                  <a:pt x="399886" y="675771"/>
                </a:lnTo>
                <a:lnTo>
                  <a:pt x="400226" y="677132"/>
                </a:lnTo>
                <a:lnTo>
                  <a:pt x="399433" y="679399"/>
                </a:lnTo>
                <a:lnTo>
                  <a:pt x="396599" y="684386"/>
                </a:lnTo>
                <a:lnTo>
                  <a:pt x="396599" y="687786"/>
                </a:lnTo>
                <a:cubicBezTo>
                  <a:pt x="396599" y="687786"/>
                  <a:pt x="398073" y="687786"/>
                  <a:pt x="398073" y="687786"/>
                </a:cubicBezTo>
                <a:lnTo>
                  <a:pt x="398866" y="688580"/>
                </a:lnTo>
                <a:lnTo>
                  <a:pt x="400000" y="688920"/>
                </a:lnTo>
                <a:lnTo>
                  <a:pt x="401246" y="688126"/>
                </a:lnTo>
                <a:lnTo>
                  <a:pt x="402267" y="687786"/>
                </a:lnTo>
                <a:lnTo>
                  <a:pt x="403967" y="687786"/>
                </a:lnTo>
                <a:cubicBezTo>
                  <a:pt x="403967" y="687786"/>
                  <a:pt x="404874" y="686766"/>
                  <a:pt x="404874" y="686766"/>
                </a:cubicBezTo>
                <a:lnTo>
                  <a:pt x="405894" y="686766"/>
                </a:lnTo>
                <a:cubicBezTo>
                  <a:pt x="405894" y="686766"/>
                  <a:pt x="406574" y="687106"/>
                  <a:pt x="406574" y="687106"/>
                </a:cubicBezTo>
                <a:lnTo>
                  <a:pt x="407254" y="687786"/>
                </a:lnTo>
                <a:lnTo>
                  <a:pt x="408727" y="687786"/>
                </a:lnTo>
                <a:cubicBezTo>
                  <a:pt x="408727" y="687786"/>
                  <a:pt x="409861" y="689600"/>
                  <a:pt x="409861" y="689600"/>
                </a:cubicBezTo>
                <a:lnTo>
                  <a:pt x="411108" y="690053"/>
                </a:lnTo>
                <a:lnTo>
                  <a:pt x="411674" y="691980"/>
                </a:lnTo>
                <a:lnTo>
                  <a:pt x="412468" y="696967"/>
                </a:lnTo>
                <a:lnTo>
                  <a:pt x="414055" y="699914"/>
                </a:lnTo>
                <a:lnTo>
                  <a:pt x="415641" y="703201"/>
                </a:lnTo>
                <a:lnTo>
                  <a:pt x="415641" y="704675"/>
                </a:lnTo>
                <a:cubicBezTo>
                  <a:pt x="415641" y="704675"/>
                  <a:pt x="414848" y="706148"/>
                  <a:pt x="414848" y="706148"/>
                </a:cubicBezTo>
                <a:lnTo>
                  <a:pt x="414848" y="708302"/>
                </a:lnTo>
                <a:cubicBezTo>
                  <a:pt x="414848" y="708302"/>
                  <a:pt x="414168" y="713516"/>
                  <a:pt x="414168" y="713516"/>
                </a:cubicBezTo>
                <a:lnTo>
                  <a:pt x="413941" y="715443"/>
                </a:lnTo>
                <a:lnTo>
                  <a:pt x="414508" y="716803"/>
                </a:lnTo>
                <a:lnTo>
                  <a:pt x="414735" y="718616"/>
                </a:lnTo>
                <a:lnTo>
                  <a:pt x="413941" y="720883"/>
                </a:lnTo>
                <a:lnTo>
                  <a:pt x="412354" y="724284"/>
                </a:lnTo>
                <a:lnTo>
                  <a:pt x="410768" y="725191"/>
                </a:lnTo>
                <a:lnTo>
                  <a:pt x="410314" y="725191"/>
                </a:lnTo>
                <a:cubicBezTo>
                  <a:pt x="410314" y="725191"/>
                  <a:pt x="408161" y="727231"/>
                  <a:pt x="408161" y="727231"/>
                </a:cubicBezTo>
                <a:lnTo>
                  <a:pt x="406687" y="727911"/>
                </a:lnTo>
                <a:lnTo>
                  <a:pt x="405780" y="727458"/>
                </a:lnTo>
                <a:lnTo>
                  <a:pt x="404760" y="728251"/>
                </a:lnTo>
                <a:lnTo>
                  <a:pt x="403627" y="730404"/>
                </a:lnTo>
                <a:lnTo>
                  <a:pt x="402267" y="731425"/>
                </a:lnTo>
                <a:lnTo>
                  <a:pt x="399773" y="731991"/>
                </a:lnTo>
                <a:lnTo>
                  <a:pt x="398979" y="732218"/>
                </a:lnTo>
                <a:lnTo>
                  <a:pt x="397506" y="732218"/>
                </a:lnTo>
                <a:cubicBezTo>
                  <a:pt x="397506" y="732218"/>
                  <a:pt x="396259" y="732672"/>
                  <a:pt x="396259" y="732672"/>
                </a:cubicBezTo>
                <a:lnTo>
                  <a:pt x="395239" y="733805"/>
                </a:lnTo>
                <a:lnTo>
                  <a:pt x="394106" y="734258"/>
                </a:lnTo>
                <a:lnTo>
                  <a:pt x="392972" y="733918"/>
                </a:lnTo>
                <a:lnTo>
                  <a:pt x="391952" y="734372"/>
                </a:lnTo>
                <a:lnTo>
                  <a:pt x="391045" y="735505"/>
                </a:lnTo>
                <a:lnTo>
                  <a:pt x="390479" y="736752"/>
                </a:lnTo>
                <a:lnTo>
                  <a:pt x="390479" y="738112"/>
                </a:lnTo>
                <a:cubicBezTo>
                  <a:pt x="390479" y="738112"/>
                  <a:pt x="389345" y="739019"/>
                  <a:pt x="389345" y="739019"/>
                </a:cubicBezTo>
                <a:lnTo>
                  <a:pt x="387645" y="739472"/>
                </a:lnTo>
                <a:lnTo>
                  <a:pt x="387078" y="740152"/>
                </a:lnTo>
                <a:lnTo>
                  <a:pt x="387078" y="741059"/>
                </a:lnTo>
                <a:cubicBezTo>
                  <a:pt x="387078" y="741059"/>
                  <a:pt x="386398" y="741739"/>
                  <a:pt x="386398" y="741739"/>
                </a:cubicBezTo>
                <a:lnTo>
                  <a:pt x="383451" y="742533"/>
                </a:lnTo>
                <a:lnTo>
                  <a:pt x="381297" y="743893"/>
                </a:lnTo>
                <a:lnTo>
                  <a:pt x="380051" y="745820"/>
                </a:lnTo>
                <a:lnTo>
                  <a:pt x="378691" y="747066"/>
                </a:lnTo>
                <a:lnTo>
                  <a:pt x="376537" y="747860"/>
                </a:lnTo>
                <a:lnTo>
                  <a:pt x="373590" y="749787"/>
                </a:lnTo>
                <a:lnTo>
                  <a:pt x="373137" y="751034"/>
                </a:lnTo>
                <a:lnTo>
                  <a:pt x="374270" y="752167"/>
                </a:lnTo>
                <a:lnTo>
                  <a:pt x="374723" y="753187"/>
                </a:lnTo>
                <a:lnTo>
                  <a:pt x="374383" y="754094"/>
                </a:lnTo>
                <a:lnTo>
                  <a:pt x="373477" y="754094"/>
                </a:lnTo>
                <a:cubicBezTo>
                  <a:pt x="373477" y="754094"/>
                  <a:pt x="372003" y="753527"/>
                  <a:pt x="372003" y="753527"/>
                </a:cubicBezTo>
                <a:lnTo>
                  <a:pt x="370870" y="753527"/>
                </a:lnTo>
                <a:cubicBezTo>
                  <a:pt x="370870" y="753527"/>
                  <a:pt x="370190" y="753754"/>
                  <a:pt x="370190" y="753754"/>
                </a:cubicBezTo>
                <a:lnTo>
                  <a:pt x="369850" y="754434"/>
                </a:lnTo>
                <a:lnTo>
                  <a:pt x="369850" y="755454"/>
                </a:lnTo>
                <a:cubicBezTo>
                  <a:pt x="369850" y="755454"/>
                  <a:pt x="369396" y="756134"/>
                  <a:pt x="369396" y="756134"/>
                </a:cubicBezTo>
                <a:lnTo>
                  <a:pt x="368263" y="756474"/>
                </a:lnTo>
                <a:lnTo>
                  <a:pt x="367583" y="757381"/>
                </a:lnTo>
                <a:lnTo>
                  <a:pt x="367242" y="758741"/>
                </a:lnTo>
                <a:lnTo>
                  <a:pt x="365882" y="760441"/>
                </a:lnTo>
                <a:lnTo>
                  <a:pt x="363389" y="762482"/>
                </a:lnTo>
                <a:lnTo>
                  <a:pt x="361462" y="765202"/>
                </a:lnTo>
                <a:lnTo>
                  <a:pt x="359988" y="768602"/>
                </a:lnTo>
                <a:lnTo>
                  <a:pt x="358288" y="770869"/>
                </a:lnTo>
                <a:lnTo>
                  <a:pt x="356361" y="772003"/>
                </a:lnTo>
                <a:lnTo>
                  <a:pt x="355001" y="773589"/>
                </a:lnTo>
                <a:lnTo>
                  <a:pt x="354321" y="775630"/>
                </a:lnTo>
                <a:lnTo>
                  <a:pt x="352281" y="778804"/>
                </a:lnTo>
                <a:lnTo>
                  <a:pt x="348880" y="782997"/>
                </a:lnTo>
                <a:lnTo>
                  <a:pt x="345820" y="785944"/>
                </a:lnTo>
                <a:lnTo>
                  <a:pt x="343100" y="787531"/>
                </a:lnTo>
                <a:lnTo>
                  <a:pt x="341513" y="789345"/>
                </a:lnTo>
                <a:lnTo>
                  <a:pt x="341173" y="791385"/>
                </a:lnTo>
                <a:lnTo>
                  <a:pt x="339359" y="793652"/>
                </a:lnTo>
                <a:lnTo>
                  <a:pt x="336072" y="796146"/>
                </a:lnTo>
                <a:lnTo>
                  <a:pt x="335166" y="797279"/>
                </a:lnTo>
                <a:lnTo>
                  <a:pt x="336299" y="799092"/>
                </a:lnTo>
                <a:lnTo>
                  <a:pt x="339699" y="799546"/>
                </a:lnTo>
                <a:lnTo>
                  <a:pt x="343213" y="799546"/>
                </a:lnTo>
                <a:cubicBezTo>
                  <a:pt x="343213" y="799546"/>
                  <a:pt x="343780" y="799206"/>
                  <a:pt x="343780" y="799206"/>
                </a:cubicBezTo>
                <a:lnTo>
                  <a:pt x="345140" y="796259"/>
                </a:lnTo>
                <a:lnTo>
                  <a:pt x="346954" y="795466"/>
                </a:lnTo>
                <a:lnTo>
                  <a:pt x="348880" y="795239"/>
                </a:lnTo>
                <a:lnTo>
                  <a:pt x="351034" y="795239"/>
                </a:lnTo>
                <a:cubicBezTo>
                  <a:pt x="351034" y="795239"/>
                  <a:pt x="353301" y="797279"/>
                  <a:pt x="353301" y="797279"/>
                </a:cubicBezTo>
                <a:lnTo>
                  <a:pt x="359762" y="803513"/>
                </a:lnTo>
                <a:lnTo>
                  <a:pt x="364522" y="807820"/>
                </a:lnTo>
                <a:lnTo>
                  <a:pt x="365996" y="809860"/>
                </a:lnTo>
                <a:lnTo>
                  <a:pt x="367242" y="811447"/>
                </a:lnTo>
                <a:lnTo>
                  <a:pt x="368149" y="812921"/>
                </a:lnTo>
                <a:lnTo>
                  <a:pt x="367696" y="816661"/>
                </a:lnTo>
                <a:lnTo>
                  <a:pt x="367696" y="818248"/>
                </a:lnTo>
                <a:cubicBezTo>
                  <a:pt x="367696" y="818248"/>
                  <a:pt x="367923" y="818701"/>
                  <a:pt x="367923" y="818701"/>
                </a:cubicBezTo>
                <a:lnTo>
                  <a:pt x="369056" y="818701"/>
                </a:lnTo>
                <a:cubicBezTo>
                  <a:pt x="369056" y="818701"/>
                  <a:pt x="370643" y="818475"/>
                  <a:pt x="370643" y="818475"/>
                </a:cubicBezTo>
                <a:lnTo>
                  <a:pt x="372003" y="817681"/>
                </a:lnTo>
                <a:lnTo>
                  <a:pt x="373023" y="816434"/>
                </a:lnTo>
                <a:lnTo>
                  <a:pt x="374043" y="815414"/>
                </a:lnTo>
                <a:lnTo>
                  <a:pt x="374837" y="814848"/>
                </a:lnTo>
                <a:lnTo>
                  <a:pt x="375177" y="814054"/>
                </a:lnTo>
                <a:lnTo>
                  <a:pt x="375630" y="813261"/>
                </a:lnTo>
                <a:lnTo>
                  <a:pt x="376084" y="813034"/>
                </a:lnTo>
                <a:lnTo>
                  <a:pt x="376990" y="813601"/>
                </a:lnTo>
                <a:lnTo>
                  <a:pt x="379144" y="815754"/>
                </a:lnTo>
                <a:lnTo>
                  <a:pt x="380844" y="817681"/>
                </a:lnTo>
                <a:lnTo>
                  <a:pt x="381297" y="818815"/>
                </a:lnTo>
                <a:lnTo>
                  <a:pt x="381978" y="819948"/>
                </a:lnTo>
                <a:lnTo>
                  <a:pt x="382658" y="820969"/>
                </a:lnTo>
                <a:lnTo>
                  <a:pt x="383111" y="821989"/>
                </a:lnTo>
                <a:lnTo>
                  <a:pt x="384811" y="823349"/>
                </a:lnTo>
                <a:lnTo>
                  <a:pt x="386511" y="824142"/>
                </a:lnTo>
                <a:lnTo>
                  <a:pt x="387645" y="823349"/>
                </a:lnTo>
                <a:lnTo>
                  <a:pt x="390479" y="826069"/>
                </a:lnTo>
                <a:lnTo>
                  <a:pt x="396826" y="828336"/>
                </a:lnTo>
                <a:lnTo>
                  <a:pt x="397959" y="829696"/>
                </a:lnTo>
                <a:lnTo>
                  <a:pt x="399093" y="831623"/>
                </a:lnTo>
                <a:lnTo>
                  <a:pt x="401246" y="834570"/>
                </a:lnTo>
                <a:lnTo>
                  <a:pt x="404307" y="837290"/>
                </a:lnTo>
                <a:lnTo>
                  <a:pt x="406800" y="838424"/>
                </a:lnTo>
                <a:lnTo>
                  <a:pt x="409181" y="839104"/>
                </a:lnTo>
                <a:lnTo>
                  <a:pt x="410541" y="839671"/>
                </a:lnTo>
                <a:lnTo>
                  <a:pt x="411448" y="840691"/>
                </a:lnTo>
                <a:lnTo>
                  <a:pt x="412921" y="841824"/>
                </a:lnTo>
                <a:lnTo>
                  <a:pt x="413828" y="842277"/>
                </a:lnTo>
                <a:lnTo>
                  <a:pt x="414168" y="843297"/>
                </a:lnTo>
                <a:lnTo>
                  <a:pt x="415075" y="845451"/>
                </a:lnTo>
                <a:lnTo>
                  <a:pt x="416095" y="848172"/>
                </a:lnTo>
                <a:lnTo>
                  <a:pt x="417115" y="850665"/>
                </a:lnTo>
                <a:lnTo>
                  <a:pt x="419382" y="853159"/>
                </a:lnTo>
                <a:lnTo>
                  <a:pt x="421989" y="855086"/>
                </a:lnTo>
                <a:lnTo>
                  <a:pt x="424709" y="856219"/>
                </a:lnTo>
                <a:lnTo>
                  <a:pt x="425956" y="857353"/>
                </a:lnTo>
                <a:lnTo>
                  <a:pt x="426523" y="856786"/>
                </a:lnTo>
                <a:lnTo>
                  <a:pt x="427543" y="856106"/>
                </a:lnTo>
                <a:lnTo>
                  <a:pt x="428790" y="855539"/>
                </a:lnTo>
                <a:lnTo>
                  <a:pt x="429583" y="853952"/>
                </a:lnTo>
                <a:lnTo>
                  <a:pt x="430263" y="852365"/>
                </a:lnTo>
                <a:lnTo>
                  <a:pt x="431963" y="851458"/>
                </a:lnTo>
                <a:lnTo>
                  <a:pt x="433323" y="850438"/>
                </a:lnTo>
                <a:lnTo>
                  <a:pt x="433323" y="849418"/>
                </a:lnTo>
                <a:cubicBezTo>
                  <a:pt x="433323" y="849418"/>
                  <a:pt x="433663" y="848512"/>
                  <a:pt x="433663" y="848512"/>
                </a:cubicBezTo>
                <a:lnTo>
                  <a:pt x="433890" y="847378"/>
                </a:lnTo>
                <a:lnTo>
                  <a:pt x="434570" y="846245"/>
                </a:lnTo>
                <a:lnTo>
                  <a:pt x="435024" y="845791"/>
                </a:lnTo>
                <a:lnTo>
                  <a:pt x="435364" y="845791"/>
                </a:lnTo>
                <a:cubicBezTo>
                  <a:pt x="435364" y="845791"/>
                  <a:pt x="435591" y="846698"/>
                  <a:pt x="435591" y="846698"/>
                </a:cubicBezTo>
                <a:lnTo>
                  <a:pt x="435591" y="849418"/>
                </a:lnTo>
                <a:lnTo>
                  <a:pt x="436384" y="850552"/>
                </a:lnTo>
                <a:lnTo>
                  <a:pt x="436951" y="852025"/>
                </a:lnTo>
                <a:lnTo>
                  <a:pt x="437631" y="853159"/>
                </a:lnTo>
                <a:lnTo>
                  <a:pt x="437631" y="854179"/>
                </a:lnTo>
                <a:cubicBezTo>
                  <a:pt x="437631" y="854179"/>
                  <a:pt x="437631" y="855312"/>
                  <a:pt x="437631" y="855312"/>
                </a:cubicBezTo>
                <a:lnTo>
                  <a:pt x="437291" y="856559"/>
                </a:lnTo>
                <a:lnTo>
                  <a:pt x="436384" y="858033"/>
                </a:lnTo>
                <a:lnTo>
                  <a:pt x="435704" y="859506"/>
                </a:lnTo>
                <a:lnTo>
                  <a:pt x="434910" y="860866"/>
                </a:lnTo>
                <a:lnTo>
                  <a:pt x="434117" y="862453"/>
                </a:lnTo>
                <a:lnTo>
                  <a:pt x="433437" y="863247"/>
                </a:lnTo>
                <a:lnTo>
                  <a:pt x="432643" y="863473"/>
                </a:lnTo>
                <a:lnTo>
                  <a:pt x="431623" y="863247"/>
                </a:lnTo>
                <a:lnTo>
                  <a:pt x="430717" y="862113"/>
                </a:lnTo>
                <a:lnTo>
                  <a:pt x="429923" y="861206"/>
                </a:lnTo>
                <a:lnTo>
                  <a:pt x="429130" y="860640"/>
                </a:lnTo>
                <a:lnTo>
                  <a:pt x="428110" y="860866"/>
                </a:lnTo>
                <a:lnTo>
                  <a:pt x="426863" y="861773"/>
                </a:lnTo>
                <a:lnTo>
                  <a:pt x="425956" y="864494"/>
                </a:lnTo>
                <a:lnTo>
                  <a:pt x="424822" y="866874"/>
                </a:lnTo>
                <a:lnTo>
                  <a:pt x="423462" y="867554"/>
                </a:lnTo>
                <a:lnTo>
                  <a:pt x="422782" y="867554"/>
                </a:lnTo>
                <a:cubicBezTo>
                  <a:pt x="422782" y="867554"/>
                  <a:pt x="422216" y="867894"/>
                  <a:pt x="422216" y="867894"/>
                </a:cubicBezTo>
                <a:lnTo>
                  <a:pt x="421649" y="868460"/>
                </a:lnTo>
                <a:lnTo>
                  <a:pt x="420969" y="869367"/>
                </a:lnTo>
                <a:lnTo>
                  <a:pt x="420402" y="871294"/>
                </a:lnTo>
                <a:lnTo>
                  <a:pt x="420062" y="874128"/>
                </a:lnTo>
                <a:lnTo>
                  <a:pt x="420402" y="877075"/>
                </a:lnTo>
                <a:lnTo>
                  <a:pt x="420062" y="878548"/>
                </a:lnTo>
                <a:lnTo>
                  <a:pt x="419269" y="878888"/>
                </a:lnTo>
                <a:lnTo>
                  <a:pt x="418929" y="879115"/>
                </a:lnTo>
                <a:lnTo>
                  <a:pt x="418589" y="879115"/>
                </a:lnTo>
                <a:cubicBezTo>
                  <a:pt x="418589" y="879115"/>
                  <a:pt x="418475" y="878888"/>
                  <a:pt x="418475" y="878888"/>
                </a:cubicBezTo>
                <a:lnTo>
                  <a:pt x="418475" y="880702"/>
                </a:lnTo>
                <a:cubicBezTo>
                  <a:pt x="418475" y="880702"/>
                  <a:pt x="418475" y="881495"/>
                  <a:pt x="418475" y="881495"/>
                </a:cubicBezTo>
                <a:lnTo>
                  <a:pt x="418702" y="882062"/>
                </a:lnTo>
                <a:lnTo>
                  <a:pt x="419835" y="882856"/>
                </a:lnTo>
                <a:lnTo>
                  <a:pt x="421195" y="883536"/>
                </a:lnTo>
                <a:lnTo>
                  <a:pt x="421762" y="883536"/>
                </a:lnTo>
                <a:cubicBezTo>
                  <a:pt x="421762" y="883536"/>
                  <a:pt x="430943" y="875261"/>
                  <a:pt x="430943" y="875261"/>
                </a:cubicBezTo>
                <a:lnTo>
                  <a:pt x="434230" y="871974"/>
                </a:lnTo>
                <a:lnTo>
                  <a:pt x="436497" y="868800"/>
                </a:lnTo>
                <a:lnTo>
                  <a:pt x="439444" y="862340"/>
                </a:lnTo>
                <a:lnTo>
                  <a:pt x="442845" y="851685"/>
                </a:lnTo>
                <a:lnTo>
                  <a:pt x="444205" y="848852"/>
                </a:lnTo>
                <a:lnTo>
                  <a:pt x="445905" y="846358"/>
                </a:lnTo>
                <a:lnTo>
                  <a:pt x="447152" y="845111"/>
                </a:lnTo>
                <a:lnTo>
                  <a:pt x="446358" y="843184"/>
                </a:lnTo>
                <a:lnTo>
                  <a:pt x="445905" y="840237"/>
                </a:lnTo>
                <a:lnTo>
                  <a:pt x="445905" y="838197"/>
                </a:lnTo>
                <a:cubicBezTo>
                  <a:pt x="445905" y="838197"/>
                  <a:pt x="447378" y="833550"/>
                  <a:pt x="447378" y="833550"/>
                </a:cubicBezTo>
                <a:lnTo>
                  <a:pt x="449305" y="831170"/>
                </a:lnTo>
                <a:lnTo>
                  <a:pt x="449985" y="828563"/>
                </a:lnTo>
                <a:lnTo>
                  <a:pt x="450439" y="825955"/>
                </a:lnTo>
                <a:lnTo>
                  <a:pt x="451346" y="824822"/>
                </a:lnTo>
                <a:lnTo>
                  <a:pt x="455653" y="822555"/>
                </a:lnTo>
                <a:lnTo>
                  <a:pt x="459960" y="819155"/>
                </a:lnTo>
                <a:lnTo>
                  <a:pt x="460867" y="817908"/>
                </a:lnTo>
                <a:lnTo>
                  <a:pt x="460413" y="816094"/>
                </a:lnTo>
                <a:lnTo>
                  <a:pt x="460980" y="814508"/>
                </a:lnTo>
                <a:lnTo>
                  <a:pt x="462680" y="812921"/>
                </a:lnTo>
                <a:lnTo>
                  <a:pt x="463020" y="808727"/>
                </a:lnTo>
                <a:lnTo>
                  <a:pt x="463927" y="809407"/>
                </a:lnTo>
                <a:lnTo>
                  <a:pt x="464607" y="810540"/>
                </a:lnTo>
                <a:lnTo>
                  <a:pt x="464607" y="806687"/>
                </a:lnTo>
                <a:cubicBezTo>
                  <a:pt x="464607" y="806687"/>
                  <a:pt x="465401" y="803740"/>
                  <a:pt x="465401" y="803740"/>
                </a:cubicBezTo>
                <a:lnTo>
                  <a:pt x="466647" y="802380"/>
                </a:lnTo>
                <a:lnTo>
                  <a:pt x="467214" y="801246"/>
                </a:lnTo>
                <a:lnTo>
                  <a:pt x="464720" y="798412"/>
                </a:lnTo>
                <a:lnTo>
                  <a:pt x="464494" y="795919"/>
                </a:lnTo>
                <a:lnTo>
                  <a:pt x="464494" y="793425"/>
                </a:lnTo>
                <a:cubicBezTo>
                  <a:pt x="464494" y="793425"/>
                  <a:pt x="465401" y="793992"/>
                  <a:pt x="465401" y="793992"/>
                </a:cubicBezTo>
                <a:lnTo>
                  <a:pt x="465741" y="795466"/>
                </a:lnTo>
                <a:lnTo>
                  <a:pt x="466874" y="797619"/>
                </a:lnTo>
                <a:lnTo>
                  <a:pt x="469708" y="798866"/>
                </a:lnTo>
                <a:lnTo>
                  <a:pt x="470048" y="801473"/>
                </a:lnTo>
                <a:lnTo>
                  <a:pt x="471975" y="801473"/>
                </a:lnTo>
                <a:cubicBezTo>
                  <a:pt x="471975" y="801473"/>
                  <a:pt x="477869" y="798299"/>
                  <a:pt x="477869" y="798299"/>
                </a:cubicBezTo>
                <a:lnTo>
                  <a:pt x="479569" y="798752"/>
                </a:lnTo>
                <a:lnTo>
                  <a:pt x="479909" y="800226"/>
                </a:lnTo>
                <a:lnTo>
                  <a:pt x="479229" y="803173"/>
                </a:lnTo>
                <a:lnTo>
                  <a:pt x="478549" y="803626"/>
                </a:lnTo>
                <a:lnTo>
                  <a:pt x="477075" y="802606"/>
                </a:lnTo>
                <a:lnTo>
                  <a:pt x="476395" y="802946"/>
                </a:lnTo>
                <a:lnTo>
                  <a:pt x="476962" y="809634"/>
                </a:lnTo>
                <a:lnTo>
                  <a:pt x="475262" y="812241"/>
                </a:lnTo>
                <a:lnTo>
                  <a:pt x="471748" y="814394"/>
                </a:lnTo>
                <a:lnTo>
                  <a:pt x="471295" y="816888"/>
                </a:lnTo>
                <a:lnTo>
                  <a:pt x="471521" y="818021"/>
                </a:lnTo>
                <a:lnTo>
                  <a:pt x="470955" y="819041"/>
                </a:lnTo>
                <a:lnTo>
                  <a:pt x="468348" y="818701"/>
                </a:lnTo>
                <a:lnTo>
                  <a:pt x="467214" y="819608"/>
                </a:lnTo>
                <a:lnTo>
                  <a:pt x="467214" y="823235"/>
                </a:lnTo>
                <a:cubicBezTo>
                  <a:pt x="467214" y="823235"/>
                  <a:pt x="466987" y="825049"/>
                  <a:pt x="466987" y="825049"/>
                </a:cubicBezTo>
                <a:lnTo>
                  <a:pt x="464947" y="828336"/>
                </a:lnTo>
                <a:lnTo>
                  <a:pt x="461433" y="830263"/>
                </a:lnTo>
                <a:lnTo>
                  <a:pt x="456673" y="835590"/>
                </a:lnTo>
                <a:lnTo>
                  <a:pt x="454179" y="836157"/>
                </a:lnTo>
                <a:lnTo>
                  <a:pt x="453386" y="837064"/>
                </a:lnTo>
                <a:lnTo>
                  <a:pt x="452366" y="837970"/>
                </a:lnTo>
                <a:lnTo>
                  <a:pt x="450325" y="836723"/>
                </a:lnTo>
                <a:lnTo>
                  <a:pt x="448965" y="837064"/>
                </a:lnTo>
                <a:lnTo>
                  <a:pt x="448965" y="839104"/>
                </a:lnTo>
                <a:cubicBezTo>
                  <a:pt x="448965" y="839104"/>
                  <a:pt x="449419" y="840691"/>
                  <a:pt x="449419" y="840691"/>
                </a:cubicBezTo>
                <a:lnTo>
                  <a:pt x="448852" y="842731"/>
                </a:lnTo>
                <a:lnTo>
                  <a:pt x="449419" y="843978"/>
                </a:lnTo>
                <a:lnTo>
                  <a:pt x="451799" y="840917"/>
                </a:lnTo>
                <a:lnTo>
                  <a:pt x="454293" y="838764"/>
                </a:lnTo>
                <a:lnTo>
                  <a:pt x="461207" y="834003"/>
                </a:lnTo>
                <a:lnTo>
                  <a:pt x="467554" y="828563"/>
                </a:lnTo>
                <a:lnTo>
                  <a:pt x="472315" y="823235"/>
                </a:lnTo>
                <a:lnTo>
                  <a:pt x="475828" y="818588"/>
                </a:lnTo>
                <a:lnTo>
                  <a:pt x="478435" y="814508"/>
                </a:lnTo>
                <a:lnTo>
                  <a:pt x="485010" y="803173"/>
                </a:lnTo>
                <a:lnTo>
                  <a:pt x="490450" y="788211"/>
                </a:lnTo>
                <a:lnTo>
                  <a:pt x="496344" y="777783"/>
                </a:lnTo>
                <a:lnTo>
                  <a:pt x="501331" y="770869"/>
                </a:lnTo>
                <a:lnTo>
                  <a:pt x="505979" y="765995"/>
                </a:lnTo>
                <a:lnTo>
                  <a:pt x="511079" y="761915"/>
                </a:lnTo>
                <a:lnTo>
                  <a:pt x="515613" y="758968"/>
                </a:lnTo>
                <a:lnTo>
                  <a:pt x="515613" y="755794"/>
                </a:lnTo>
                <a:cubicBezTo>
                  <a:pt x="515613" y="755794"/>
                  <a:pt x="517767" y="752620"/>
                  <a:pt x="517767" y="752620"/>
                </a:cubicBezTo>
                <a:lnTo>
                  <a:pt x="518673" y="750127"/>
                </a:lnTo>
                <a:lnTo>
                  <a:pt x="519240" y="746953"/>
                </a:lnTo>
                <a:lnTo>
                  <a:pt x="519580" y="741059"/>
                </a:lnTo>
                <a:lnTo>
                  <a:pt x="518787" y="734712"/>
                </a:lnTo>
                <a:lnTo>
                  <a:pt x="520260" y="730291"/>
                </a:lnTo>
                <a:lnTo>
                  <a:pt x="519807" y="727684"/>
                </a:lnTo>
                <a:lnTo>
                  <a:pt x="520600" y="726097"/>
                </a:lnTo>
                <a:lnTo>
                  <a:pt x="520260" y="724397"/>
                </a:lnTo>
                <a:lnTo>
                  <a:pt x="519694" y="722810"/>
                </a:lnTo>
                <a:lnTo>
                  <a:pt x="519240" y="718616"/>
                </a:lnTo>
                <a:lnTo>
                  <a:pt x="517993" y="714536"/>
                </a:lnTo>
                <a:lnTo>
                  <a:pt x="517993" y="712382"/>
                </a:lnTo>
                <a:cubicBezTo>
                  <a:pt x="517993" y="712382"/>
                  <a:pt x="518447" y="710229"/>
                  <a:pt x="518447" y="710229"/>
                </a:cubicBezTo>
                <a:lnTo>
                  <a:pt x="518447" y="707622"/>
                </a:lnTo>
                <a:cubicBezTo>
                  <a:pt x="518447" y="707622"/>
                  <a:pt x="517540" y="706262"/>
                  <a:pt x="517540" y="706262"/>
                </a:cubicBezTo>
                <a:lnTo>
                  <a:pt x="516520" y="704335"/>
                </a:lnTo>
                <a:lnTo>
                  <a:pt x="517200" y="703315"/>
                </a:lnTo>
                <a:lnTo>
                  <a:pt x="517880" y="703315"/>
                </a:lnTo>
                <a:cubicBezTo>
                  <a:pt x="517880" y="703315"/>
                  <a:pt x="519127" y="702181"/>
                  <a:pt x="519127" y="702181"/>
                </a:cubicBezTo>
                <a:lnTo>
                  <a:pt x="520034" y="696514"/>
                </a:lnTo>
                <a:lnTo>
                  <a:pt x="519240" y="695154"/>
                </a:lnTo>
                <a:lnTo>
                  <a:pt x="517880" y="695154"/>
                </a:lnTo>
                <a:cubicBezTo>
                  <a:pt x="517880" y="695154"/>
                  <a:pt x="518107" y="694474"/>
                  <a:pt x="518107" y="694474"/>
                </a:cubicBezTo>
                <a:lnTo>
                  <a:pt x="520600" y="693794"/>
                </a:lnTo>
                <a:lnTo>
                  <a:pt x="523547" y="688693"/>
                </a:lnTo>
                <a:lnTo>
                  <a:pt x="522981" y="687560"/>
                </a:lnTo>
                <a:lnTo>
                  <a:pt x="521394" y="686879"/>
                </a:lnTo>
                <a:lnTo>
                  <a:pt x="517653" y="686199"/>
                </a:lnTo>
                <a:lnTo>
                  <a:pt x="516860" y="683366"/>
                </a:lnTo>
                <a:lnTo>
                  <a:pt x="518673" y="684953"/>
                </a:lnTo>
                <a:lnTo>
                  <a:pt x="520260" y="685179"/>
                </a:lnTo>
                <a:lnTo>
                  <a:pt x="522074" y="685179"/>
                </a:lnTo>
                <a:cubicBezTo>
                  <a:pt x="522074" y="685179"/>
                  <a:pt x="523094" y="684159"/>
                  <a:pt x="523094" y="684159"/>
                </a:cubicBezTo>
                <a:lnTo>
                  <a:pt x="522414" y="682006"/>
                </a:lnTo>
                <a:lnTo>
                  <a:pt x="523547" y="681099"/>
                </a:lnTo>
                <a:lnTo>
                  <a:pt x="526154" y="681892"/>
                </a:lnTo>
                <a:lnTo>
                  <a:pt x="527968" y="681892"/>
                </a:lnTo>
                <a:cubicBezTo>
                  <a:pt x="527968" y="681892"/>
                  <a:pt x="526834" y="684159"/>
                  <a:pt x="526834" y="684159"/>
                </a:cubicBezTo>
                <a:lnTo>
                  <a:pt x="527628" y="684499"/>
                </a:lnTo>
                <a:lnTo>
                  <a:pt x="531255" y="680306"/>
                </a:lnTo>
                <a:lnTo>
                  <a:pt x="533182" y="678718"/>
                </a:lnTo>
                <a:lnTo>
                  <a:pt x="533635" y="676338"/>
                </a:lnTo>
                <a:lnTo>
                  <a:pt x="532615" y="676338"/>
                </a:lnTo>
                <a:cubicBezTo>
                  <a:pt x="532615" y="676338"/>
                  <a:pt x="532048" y="675545"/>
                  <a:pt x="532048" y="675545"/>
                </a:cubicBezTo>
                <a:lnTo>
                  <a:pt x="533635" y="674751"/>
                </a:lnTo>
                <a:lnTo>
                  <a:pt x="534428" y="674751"/>
                </a:lnTo>
                <a:cubicBezTo>
                  <a:pt x="534428" y="674751"/>
                  <a:pt x="535335" y="673618"/>
                  <a:pt x="535335" y="673618"/>
                </a:cubicBezTo>
                <a:lnTo>
                  <a:pt x="540209" y="669651"/>
                </a:lnTo>
                <a:lnTo>
                  <a:pt x="549504" y="662964"/>
                </a:lnTo>
                <a:lnTo>
                  <a:pt x="555058" y="656956"/>
                </a:lnTo>
                <a:lnTo>
                  <a:pt x="559931" y="654009"/>
                </a:lnTo>
                <a:lnTo>
                  <a:pt x="573420" y="646755"/>
                </a:lnTo>
                <a:lnTo>
                  <a:pt x="576027" y="645962"/>
                </a:lnTo>
                <a:lnTo>
                  <a:pt x="579654" y="645962"/>
                </a:lnTo>
                <a:cubicBezTo>
                  <a:pt x="579654" y="645962"/>
                  <a:pt x="582487" y="646868"/>
                  <a:pt x="582487" y="646868"/>
                </a:cubicBezTo>
                <a:lnTo>
                  <a:pt x="583734" y="646868"/>
                </a:lnTo>
                <a:cubicBezTo>
                  <a:pt x="583734" y="646868"/>
                  <a:pt x="584414" y="645848"/>
                  <a:pt x="584414" y="645848"/>
                </a:cubicBezTo>
                <a:lnTo>
                  <a:pt x="584641" y="644148"/>
                </a:lnTo>
                <a:lnTo>
                  <a:pt x="586681" y="642221"/>
                </a:lnTo>
                <a:lnTo>
                  <a:pt x="588948" y="641654"/>
                </a:lnTo>
                <a:lnTo>
                  <a:pt x="594389" y="637121"/>
                </a:lnTo>
                <a:lnTo>
                  <a:pt x="600169" y="636100"/>
                </a:lnTo>
                <a:lnTo>
                  <a:pt x="601190" y="635647"/>
                </a:lnTo>
                <a:lnTo>
                  <a:pt x="602210" y="634627"/>
                </a:lnTo>
                <a:lnTo>
                  <a:pt x="601190" y="633606"/>
                </a:lnTo>
                <a:lnTo>
                  <a:pt x="600056" y="633153"/>
                </a:lnTo>
                <a:lnTo>
                  <a:pt x="600056" y="630886"/>
                </a:lnTo>
                <a:cubicBezTo>
                  <a:pt x="600056" y="630886"/>
                  <a:pt x="600850" y="629753"/>
                  <a:pt x="600850" y="629753"/>
                </a:cubicBezTo>
                <a:lnTo>
                  <a:pt x="606404" y="628620"/>
                </a:lnTo>
                <a:lnTo>
                  <a:pt x="610937" y="628620"/>
                </a:lnTo>
                <a:cubicBezTo>
                  <a:pt x="610937" y="628620"/>
                  <a:pt x="612978" y="627259"/>
                  <a:pt x="612978" y="627259"/>
                </a:cubicBezTo>
                <a:lnTo>
                  <a:pt x="616718" y="626466"/>
                </a:lnTo>
                <a:lnTo>
                  <a:pt x="620005" y="627713"/>
                </a:lnTo>
                <a:lnTo>
                  <a:pt x="620572" y="628733"/>
                </a:lnTo>
                <a:lnTo>
                  <a:pt x="618192" y="629526"/>
                </a:lnTo>
                <a:lnTo>
                  <a:pt x="616038" y="629300"/>
                </a:lnTo>
                <a:lnTo>
                  <a:pt x="614451" y="629753"/>
                </a:lnTo>
                <a:lnTo>
                  <a:pt x="616038" y="630773"/>
                </a:lnTo>
                <a:lnTo>
                  <a:pt x="619325" y="629980"/>
                </a:lnTo>
                <a:lnTo>
                  <a:pt x="623519" y="629526"/>
                </a:lnTo>
                <a:lnTo>
                  <a:pt x="626806" y="628393"/>
                </a:lnTo>
                <a:lnTo>
                  <a:pt x="629753" y="628393"/>
                </a:lnTo>
                <a:cubicBezTo>
                  <a:pt x="629753" y="628393"/>
                  <a:pt x="630433" y="627033"/>
                  <a:pt x="630433" y="627033"/>
                </a:cubicBezTo>
                <a:lnTo>
                  <a:pt x="630093" y="625672"/>
                </a:lnTo>
                <a:lnTo>
                  <a:pt x="629526" y="624539"/>
                </a:lnTo>
                <a:lnTo>
                  <a:pt x="629526" y="623745"/>
                </a:lnTo>
                <a:cubicBezTo>
                  <a:pt x="629526" y="623745"/>
                  <a:pt x="629640" y="622612"/>
                  <a:pt x="629640" y="622612"/>
                </a:cubicBezTo>
                <a:lnTo>
                  <a:pt x="631113" y="622045"/>
                </a:lnTo>
                <a:lnTo>
                  <a:pt x="632473" y="622045"/>
                </a:lnTo>
                <a:cubicBezTo>
                  <a:pt x="632473" y="622045"/>
                  <a:pt x="632927" y="623065"/>
                  <a:pt x="632927" y="623065"/>
                </a:cubicBezTo>
                <a:lnTo>
                  <a:pt x="632247" y="624879"/>
                </a:lnTo>
                <a:lnTo>
                  <a:pt x="632700" y="626126"/>
                </a:lnTo>
                <a:lnTo>
                  <a:pt x="634060" y="627033"/>
                </a:lnTo>
                <a:lnTo>
                  <a:pt x="635194" y="627599"/>
                </a:lnTo>
                <a:lnTo>
                  <a:pt x="637801" y="627599"/>
                </a:lnTo>
                <a:cubicBezTo>
                  <a:pt x="637801" y="627599"/>
                  <a:pt x="642901" y="627033"/>
                  <a:pt x="642901" y="627033"/>
                </a:cubicBezTo>
                <a:lnTo>
                  <a:pt x="652309" y="627033"/>
                </a:lnTo>
                <a:cubicBezTo>
                  <a:pt x="652309" y="627033"/>
                  <a:pt x="653896" y="627146"/>
                  <a:pt x="653896" y="627146"/>
                </a:cubicBezTo>
                <a:lnTo>
                  <a:pt x="655029" y="624765"/>
                </a:lnTo>
                <a:lnTo>
                  <a:pt x="655936" y="623405"/>
                </a:lnTo>
                <a:lnTo>
                  <a:pt x="655029" y="622159"/>
                </a:lnTo>
                <a:lnTo>
                  <a:pt x="654803" y="620005"/>
                </a:lnTo>
                <a:lnTo>
                  <a:pt x="655143" y="618532"/>
                </a:lnTo>
                <a:lnTo>
                  <a:pt x="660810" y="612298"/>
                </a:lnTo>
                <a:lnTo>
                  <a:pt x="663304" y="610824"/>
                </a:lnTo>
                <a:lnTo>
                  <a:pt x="672711" y="607197"/>
                </a:lnTo>
                <a:lnTo>
                  <a:pt x="675205" y="605270"/>
                </a:lnTo>
                <a:lnTo>
                  <a:pt x="675431" y="603457"/>
                </a:lnTo>
                <a:lnTo>
                  <a:pt x="674751" y="596316"/>
                </a:lnTo>
                <a:lnTo>
                  <a:pt x="674751" y="595976"/>
                </a:lnTo>
                <a:cubicBezTo>
                  <a:pt x="674751" y="595976"/>
                  <a:pt x="674185" y="593935"/>
                  <a:pt x="674185" y="593935"/>
                </a:cubicBezTo>
                <a:lnTo>
                  <a:pt x="676112" y="587815"/>
                </a:lnTo>
                <a:lnTo>
                  <a:pt x="678719" y="583054"/>
                </a:lnTo>
                <a:lnTo>
                  <a:pt x="679512" y="580220"/>
                </a:lnTo>
                <a:lnTo>
                  <a:pt x="680759" y="578860"/>
                </a:lnTo>
                <a:lnTo>
                  <a:pt x="683479" y="577387"/>
                </a:lnTo>
                <a:lnTo>
                  <a:pt x="687560" y="572513"/>
                </a:lnTo>
                <a:lnTo>
                  <a:pt x="689146" y="569226"/>
                </a:lnTo>
                <a:lnTo>
                  <a:pt x="689600" y="566166"/>
                </a:lnTo>
                <a:lnTo>
                  <a:pt x="691527" y="564239"/>
                </a:lnTo>
                <a:lnTo>
                  <a:pt x="692773" y="558798"/>
                </a:lnTo>
                <a:lnTo>
                  <a:pt x="695607" y="553697"/>
                </a:lnTo>
                <a:lnTo>
                  <a:pt x="698781" y="551544"/>
                </a:lnTo>
                <a:lnTo>
                  <a:pt x="700028" y="549730"/>
                </a:lnTo>
                <a:lnTo>
                  <a:pt x="701048" y="547010"/>
                </a:lnTo>
                <a:lnTo>
                  <a:pt x="701728" y="543043"/>
                </a:lnTo>
                <a:lnTo>
                  <a:pt x="700821" y="533295"/>
                </a:lnTo>
                <a:lnTo>
                  <a:pt x="700821" y="528648"/>
                </a:lnTo>
                <a:cubicBezTo>
                  <a:pt x="700821" y="528648"/>
                  <a:pt x="702635" y="519920"/>
                  <a:pt x="702635" y="519920"/>
                </a:cubicBezTo>
                <a:lnTo>
                  <a:pt x="706035" y="514026"/>
                </a:lnTo>
                <a:lnTo>
                  <a:pt x="707509" y="512439"/>
                </a:lnTo>
                <a:lnTo>
                  <a:pt x="710229" y="510852"/>
                </a:lnTo>
                <a:lnTo>
                  <a:pt x="712723" y="507565"/>
                </a:lnTo>
                <a:lnTo>
                  <a:pt x="712383" y="506205"/>
                </a:lnTo>
                <a:lnTo>
                  <a:pt x="711476" y="498838"/>
                </a:lnTo>
                <a:lnTo>
                  <a:pt x="711702" y="495777"/>
                </a:lnTo>
                <a:lnTo>
                  <a:pt x="712496" y="492717"/>
                </a:lnTo>
                <a:lnTo>
                  <a:pt x="713289" y="486370"/>
                </a:lnTo>
                <a:lnTo>
                  <a:pt x="714536" y="480589"/>
                </a:lnTo>
                <a:lnTo>
                  <a:pt x="716690" y="473448"/>
                </a:lnTo>
                <a:lnTo>
                  <a:pt x="718276" y="466194"/>
                </a:lnTo>
                <a:lnTo>
                  <a:pt x="718276" y="465741"/>
                </a:lnTo>
                <a:cubicBezTo>
                  <a:pt x="718276" y="465741"/>
                  <a:pt x="717030" y="459506"/>
                  <a:pt x="717030" y="459506"/>
                </a:cubicBezTo>
                <a:lnTo>
                  <a:pt x="715896" y="452592"/>
                </a:lnTo>
                <a:lnTo>
                  <a:pt x="715556" y="445451"/>
                </a:lnTo>
                <a:lnTo>
                  <a:pt x="714649" y="439218"/>
                </a:lnTo>
                <a:lnTo>
                  <a:pt x="717030" y="425276"/>
                </a:lnTo>
                <a:lnTo>
                  <a:pt x="716576" y="424709"/>
                </a:lnTo>
                <a:lnTo>
                  <a:pt x="715670" y="426863"/>
                </a:lnTo>
                <a:lnTo>
                  <a:pt x="714876" y="425616"/>
                </a:lnTo>
                <a:lnTo>
                  <a:pt x="715103" y="424482"/>
                </a:lnTo>
                <a:lnTo>
                  <a:pt x="715103" y="419268"/>
                </a:lnTo>
                <a:cubicBezTo>
                  <a:pt x="715103" y="419268"/>
                  <a:pt x="715783" y="417228"/>
                  <a:pt x="715783" y="417228"/>
                </a:cubicBezTo>
                <a:lnTo>
                  <a:pt x="716010" y="416095"/>
                </a:lnTo>
                <a:lnTo>
                  <a:pt x="715556" y="415301"/>
                </a:lnTo>
                <a:lnTo>
                  <a:pt x="714989" y="414848"/>
                </a:lnTo>
                <a:lnTo>
                  <a:pt x="713856" y="415528"/>
                </a:lnTo>
                <a:lnTo>
                  <a:pt x="714309" y="413148"/>
                </a:lnTo>
                <a:lnTo>
                  <a:pt x="715103" y="410541"/>
                </a:lnTo>
                <a:lnTo>
                  <a:pt x="716576" y="408501"/>
                </a:lnTo>
                <a:lnTo>
                  <a:pt x="719070" y="405667"/>
                </a:lnTo>
                <a:lnTo>
                  <a:pt x="719070" y="403173"/>
                </a:lnTo>
                <a:cubicBezTo>
                  <a:pt x="719070" y="403173"/>
                  <a:pt x="720544" y="400340"/>
                  <a:pt x="720544" y="400340"/>
                </a:cubicBezTo>
                <a:lnTo>
                  <a:pt x="720090" y="398980"/>
                </a:lnTo>
                <a:lnTo>
                  <a:pt x="718730" y="397733"/>
                </a:lnTo>
                <a:lnTo>
                  <a:pt x="720090" y="397733"/>
                </a:lnTo>
                <a:cubicBezTo>
                  <a:pt x="720090" y="397733"/>
                  <a:pt x="720997" y="396826"/>
                  <a:pt x="720997" y="396826"/>
                </a:cubicBezTo>
                <a:lnTo>
                  <a:pt x="722130" y="394106"/>
                </a:lnTo>
                <a:lnTo>
                  <a:pt x="722924" y="394559"/>
                </a:lnTo>
                <a:lnTo>
                  <a:pt x="725531" y="397166"/>
                </a:lnTo>
                <a:lnTo>
                  <a:pt x="726097" y="401473"/>
                </a:lnTo>
                <a:lnTo>
                  <a:pt x="727117" y="401700"/>
                </a:lnTo>
                <a:lnTo>
                  <a:pt x="728024" y="401700"/>
                </a:lnTo>
                <a:cubicBezTo>
                  <a:pt x="728024" y="401700"/>
                  <a:pt x="731311" y="398980"/>
                  <a:pt x="731311" y="398980"/>
                </a:cubicBezTo>
                <a:lnTo>
                  <a:pt x="735845" y="393312"/>
                </a:lnTo>
                <a:lnTo>
                  <a:pt x="737092" y="390705"/>
                </a:lnTo>
                <a:lnTo>
                  <a:pt x="742533" y="382318"/>
                </a:lnTo>
                <a:lnTo>
                  <a:pt x="747067" y="372456"/>
                </a:lnTo>
                <a:lnTo>
                  <a:pt x="748200" y="368943"/>
                </a:lnTo>
                <a:lnTo>
                  <a:pt x="747633" y="366676"/>
                </a:lnTo>
                <a:lnTo>
                  <a:pt x="749220" y="363502"/>
                </a:lnTo>
                <a:lnTo>
                  <a:pt x="750013" y="362709"/>
                </a:lnTo>
                <a:lnTo>
                  <a:pt x="750013" y="363842"/>
                </a:lnTo>
                <a:cubicBezTo>
                  <a:pt x="750013" y="363842"/>
                  <a:pt x="749787" y="364749"/>
                  <a:pt x="749787" y="364749"/>
                </a:cubicBezTo>
                <a:lnTo>
                  <a:pt x="749333" y="365656"/>
                </a:lnTo>
                <a:lnTo>
                  <a:pt x="749333" y="366789"/>
                </a:lnTo>
                <a:cubicBezTo>
                  <a:pt x="749333" y="366789"/>
                  <a:pt x="750127" y="366222"/>
                  <a:pt x="750127" y="366222"/>
                </a:cubicBezTo>
                <a:lnTo>
                  <a:pt x="752847" y="362028"/>
                </a:lnTo>
                <a:lnTo>
                  <a:pt x="752847" y="359422"/>
                </a:lnTo>
                <a:cubicBezTo>
                  <a:pt x="752847" y="359422"/>
                  <a:pt x="753981" y="359762"/>
                  <a:pt x="753981" y="359762"/>
                </a:cubicBezTo>
                <a:lnTo>
                  <a:pt x="754661" y="359082"/>
                </a:lnTo>
                <a:lnTo>
                  <a:pt x="757834" y="353867"/>
                </a:lnTo>
                <a:lnTo>
                  <a:pt x="761348" y="350581"/>
                </a:lnTo>
                <a:lnTo>
                  <a:pt x="764069" y="348767"/>
                </a:lnTo>
                <a:lnTo>
                  <a:pt x="768602" y="346500"/>
                </a:lnTo>
                <a:lnTo>
                  <a:pt x="768829" y="346500"/>
                </a:lnTo>
                <a:cubicBezTo>
                  <a:pt x="768829" y="346500"/>
                  <a:pt x="772456" y="340606"/>
                  <a:pt x="772456" y="340606"/>
                </a:cubicBezTo>
                <a:lnTo>
                  <a:pt x="775856" y="337319"/>
                </a:lnTo>
                <a:lnTo>
                  <a:pt x="779370" y="332332"/>
                </a:lnTo>
                <a:lnTo>
                  <a:pt x="780164" y="330632"/>
                </a:lnTo>
                <a:lnTo>
                  <a:pt x="779257" y="328705"/>
                </a:lnTo>
                <a:lnTo>
                  <a:pt x="780504" y="329385"/>
                </a:lnTo>
                <a:lnTo>
                  <a:pt x="781864" y="329045"/>
                </a:lnTo>
                <a:lnTo>
                  <a:pt x="785264" y="325418"/>
                </a:lnTo>
                <a:lnTo>
                  <a:pt x="790478" y="318617"/>
                </a:lnTo>
                <a:lnTo>
                  <a:pt x="794219" y="312043"/>
                </a:lnTo>
                <a:lnTo>
                  <a:pt x="798186" y="300481"/>
                </a:lnTo>
                <a:lnTo>
                  <a:pt x="799773" y="293567"/>
                </a:lnTo>
                <a:lnTo>
                  <a:pt x="800906" y="290960"/>
                </a:lnTo>
                <a:lnTo>
                  <a:pt x="800906" y="288807"/>
                </a:lnTo>
                <a:cubicBezTo>
                  <a:pt x="800906" y="288807"/>
                  <a:pt x="799999" y="286086"/>
                  <a:pt x="799999" y="286086"/>
                </a:cubicBezTo>
                <a:lnTo>
                  <a:pt x="799999" y="284840"/>
                </a:lnTo>
                <a:cubicBezTo>
                  <a:pt x="799999" y="284840"/>
                  <a:pt x="800453" y="283593"/>
                  <a:pt x="800453" y="283593"/>
                </a:cubicBezTo>
                <a:lnTo>
                  <a:pt x="800453" y="282686"/>
                </a:lnTo>
                <a:cubicBezTo>
                  <a:pt x="800453" y="282686"/>
                  <a:pt x="800453" y="281326"/>
                  <a:pt x="800453" y="281326"/>
                </a:cubicBezTo>
                <a:lnTo>
                  <a:pt x="801246" y="278265"/>
                </a:lnTo>
                <a:close/>
                <a:moveTo>
                  <a:pt x="603570" y="174780"/>
                </a:moveTo>
                <a:lnTo>
                  <a:pt x="602210" y="176027"/>
                </a:lnTo>
                <a:lnTo>
                  <a:pt x="601983" y="177387"/>
                </a:lnTo>
                <a:lnTo>
                  <a:pt x="602323" y="179087"/>
                </a:lnTo>
                <a:lnTo>
                  <a:pt x="601643" y="181581"/>
                </a:lnTo>
                <a:lnTo>
                  <a:pt x="603683" y="179427"/>
                </a:lnTo>
                <a:lnTo>
                  <a:pt x="604023" y="176594"/>
                </a:lnTo>
                <a:lnTo>
                  <a:pt x="604023" y="176140"/>
                </a:lnTo>
                <a:cubicBezTo>
                  <a:pt x="604023" y="176140"/>
                  <a:pt x="604023" y="174553"/>
                  <a:pt x="604023" y="174553"/>
                </a:cubicBezTo>
                <a:lnTo>
                  <a:pt x="603570" y="174780"/>
                </a:lnTo>
                <a:close/>
                <a:moveTo>
                  <a:pt x="587815" y="644828"/>
                </a:moveTo>
                <a:lnTo>
                  <a:pt x="587248" y="644261"/>
                </a:lnTo>
                <a:lnTo>
                  <a:pt x="584188" y="648115"/>
                </a:lnTo>
                <a:lnTo>
                  <a:pt x="584981" y="649022"/>
                </a:lnTo>
                <a:lnTo>
                  <a:pt x="587248" y="648568"/>
                </a:lnTo>
                <a:lnTo>
                  <a:pt x="588155" y="649135"/>
                </a:lnTo>
                <a:lnTo>
                  <a:pt x="588155" y="647888"/>
                </a:lnTo>
                <a:cubicBezTo>
                  <a:pt x="588155" y="647888"/>
                  <a:pt x="588382" y="647095"/>
                  <a:pt x="588382" y="647095"/>
                </a:cubicBezTo>
                <a:lnTo>
                  <a:pt x="588722" y="646415"/>
                </a:lnTo>
                <a:lnTo>
                  <a:pt x="588382" y="645395"/>
                </a:lnTo>
                <a:lnTo>
                  <a:pt x="587928" y="644715"/>
                </a:lnTo>
                <a:close/>
                <a:moveTo>
                  <a:pt x="520940" y="701161"/>
                </a:moveTo>
                <a:lnTo>
                  <a:pt x="518333" y="703995"/>
                </a:lnTo>
                <a:lnTo>
                  <a:pt x="519580" y="706942"/>
                </a:lnTo>
                <a:lnTo>
                  <a:pt x="519920" y="706602"/>
                </a:lnTo>
                <a:lnTo>
                  <a:pt x="520260" y="706035"/>
                </a:lnTo>
                <a:lnTo>
                  <a:pt x="521054" y="704448"/>
                </a:lnTo>
                <a:lnTo>
                  <a:pt x="521734" y="702181"/>
                </a:lnTo>
                <a:lnTo>
                  <a:pt x="520827" y="701048"/>
                </a:lnTo>
                <a:close/>
                <a:moveTo>
                  <a:pt x="723037" y="398413"/>
                </a:moveTo>
                <a:lnTo>
                  <a:pt x="722697" y="400566"/>
                </a:lnTo>
                <a:lnTo>
                  <a:pt x="720657" y="402380"/>
                </a:lnTo>
                <a:lnTo>
                  <a:pt x="720657" y="403740"/>
                </a:lnTo>
                <a:cubicBezTo>
                  <a:pt x="720657" y="403740"/>
                  <a:pt x="721564" y="403287"/>
                  <a:pt x="721564" y="403287"/>
                </a:cubicBezTo>
                <a:lnTo>
                  <a:pt x="724511" y="400906"/>
                </a:lnTo>
                <a:lnTo>
                  <a:pt x="724511" y="400453"/>
                </a:lnTo>
                <a:cubicBezTo>
                  <a:pt x="724511" y="400453"/>
                  <a:pt x="724284" y="399320"/>
                  <a:pt x="724284" y="399320"/>
                </a:cubicBezTo>
                <a:lnTo>
                  <a:pt x="723150" y="398299"/>
                </a:lnTo>
                <a:close/>
                <a:moveTo>
                  <a:pt x="610031" y="629980"/>
                </a:moveTo>
                <a:lnTo>
                  <a:pt x="609464" y="629300"/>
                </a:lnTo>
                <a:lnTo>
                  <a:pt x="609010" y="629073"/>
                </a:lnTo>
                <a:lnTo>
                  <a:pt x="608330" y="630093"/>
                </a:lnTo>
                <a:lnTo>
                  <a:pt x="606517" y="631340"/>
                </a:lnTo>
                <a:lnTo>
                  <a:pt x="607310" y="632246"/>
                </a:lnTo>
                <a:lnTo>
                  <a:pt x="609350" y="631793"/>
                </a:lnTo>
                <a:lnTo>
                  <a:pt x="610711" y="631226"/>
                </a:lnTo>
                <a:lnTo>
                  <a:pt x="611844" y="631226"/>
                </a:lnTo>
                <a:cubicBezTo>
                  <a:pt x="611844" y="631226"/>
                  <a:pt x="611164" y="630660"/>
                  <a:pt x="611164" y="630660"/>
                </a:cubicBezTo>
                <a:lnTo>
                  <a:pt x="609917" y="629980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24" name="Freeform: Shape 323">
            <a:extLst>
              <a:ext uri="{FF2B5EF4-FFF2-40B4-BE49-F238E27FC236}">
                <a16:creationId xmlns:a16="http://schemas.microsoft.com/office/drawing/2014/main" id="{CCF47345-5E03-0F6B-EF22-CB29AB445FE5}"/>
              </a:ext>
            </a:extLst>
          </p:cNvPr>
          <p:cNvSpPr/>
          <p:nvPr/>
        </p:nvSpPr>
        <p:spPr>
          <a:xfrm>
            <a:off x="3098044" y="3006287"/>
            <a:ext cx="275942" cy="168744"/>
          </a:xfrm>
          <a:custGeom>
            <a:avLst/>
            <a:gdLst>
              <a:gd name="connsiteX0" fmla="*/ 194162 w 367922"/>
              <a:gd name="connsiteY0" fmla="*/ 173533 h 224992"/>
              <a:gd name="connsiteX1" fmla="*/ 193029 w 367922"/>
              <a:gd name="connsiteY1" fmla="*/ 172740 h 224992"/>
              <a:gd name="connsiteX2" fmla="*/ 191442 w 367922"/>
              <a:gd name="connsiteY2" fmla="*/ 170813 h 224992"/>
              <a:gd name="connsiteX3" fmla="*/ 191895 w 367922"/>
              <a:gd name="connsiteY3" fmla="*/ 172627 h 224992"/>
              <a:gd name="connsiteX4" fmla="*/ 192576 w 367922"/>
              <a:gd name="connsiteY4" fmla="*/ 173987 h 224992"/>
              <a:gd name="connsiteX5" fmla="*/ 195409 w 367922"/>
              <a:gd name="connsiteY5" fmla="*/ 175234 h 224992"/>
              <a:gd name="connsiteX6" fmla="*/ 201757 w 367922"/>
              <a:gd name="connsiteY6" fmla="*/ 176480 h 224992"/>
              <a:gd name="connsiteX7" fmla="*/ 204590 w 367922"/>
              <a:gd name="connsiteY7" fmla="*/ 176821 h 224992"/>
              <a:gd name="connsiteX8" fmla="*/ 201757 w 367922"/>
              <a:gd name="connsiteY8" fmla="*/ 175460 h 224992"/>
              <a:gd name="connsiteX9" fmla="*/ 194162 w 367922"/>
              <a:gd name="connsiteY9" fmla="*/ 173533 h 224992"/>
              <a:gd name="connsiteX10" fmla="*/ 367923 w 367922"/>
              <a:gd name="connsiteY10" fmla="*/ 86823 h 224992"/>
              <a:gd name="connsiteX11" fmla="*/ 366562 w 367922"/>
              <a:gd name="connsiteY11" fmla="*/ 85010 h 224992"/>
              <a:gd name="connsiteX12" fmla="*/ 366562 w 367922"/>
              <a:gd name="connsiteY12" fmla="*/ 83196 h 224992"/>
              <a:gd name="connsiteX13" fmla="*/ 367356 w 367922"/>
              <a:gd name="connsiteY13" fmla="*/ 81950 h 224992"/>
              <a:gd name="connsiteX14" fmla="*/ 367016 w 367922"/>
              <a:gd name="connsiteY14" fmla="*/ 80929 h 224992"/>
              <a:gd name="connsiteX15" fmla="*/ 365995 w 367922"/>
              <a:gd name="connsiteY15" fmla="*/ 80363 h 224992"/>
              <a:gd name="connsiteX16" fmla="*/ 364522 w 367922"/>
              <a:gd name="connsiteY16" fmla="*/ 80363 h 224992"/>
              <a:gd name="connsiteX17" fmla="*/ 362822 w 367922"/>
              <a:gd name="connsiteY17" fmla="*/ 81156 h 224992"/>
              <a:gd name="connsiteX18" fmla="*/ 360895 w 367922"/>
              <a:gd name="connsiteY18" fmla="*/ 81156 h 224992"/>
              <a:gd name="connsiteX19" fmla="*/ 357721 w 367922"/>
              <a:gd name="connsiteY19" fmla="*/ 78776 h 224992"/>
              <a:gd name="connsiteX20" fmla="*/ 354321 w 367922"/>
              <a:gd name="connsiteY20" fmla="*/ 76509 h 224992"/>
              <a:gd name="connsiteX21" fmla="*/ 352394 w 367922"/>
              <a:gd name="connsiteY21" fmla="*/ 76509 h 224992"/>
              <a:gd name="connsiteX22" fmla="*/ 351034 w 367922"/>
              <a:gd name="connsiteY22" fmla="*/ 76055 h 224992"/>
              <a:gd name="connsiteX23" fmla="*/ 349900 w 367922"/>
              <a:gd name="connsiteY23" fmla="*/ 74922 h 224992"/>
              <a:gd name="connsiteX24" fmla="*/ 349220 w 367922"/>
              <a:gd name="connsiteY24" fmla="*/ 73449 h 224992"/>
              <a:gd name="connsiteX25" fmla="*/ 348427 w 367922"/>
              <a:gd name="connsiteY25" fmla="*/ 72768 h 224992"/>
              <a:gd name="connsiteX26" fmla="*/ 347180 w 367922"/>
              <a:gd name="connsiteY26" fmla="*/ 73222 h 224992"/>
              <a:gd name="connsiteX27" fmla="*/ 345366 w 367922"/>
              <a:gd name="connsiteY27" fmla="*/ 73902 h 224992"/>
              <a:gd name="connsiteX28" fmla="*/ 343100 w 367922"/>
              <a:gd name="connsiteY28" fmla="*/ 73675 h 224992"/>
              <a:gd name="connsiteX29" fmla="*/ 340152 w 367922"/>
              <a:gd name="connsiteY29" fmla="*/ 71975 h 224992"/>
              <a:gd name="connsiteX30" fmla="*/ 337546 w 367922"/>
              <a:gd name="connsiteY30" fmla="*/ 70048 h 224992"/>
              <a:gd name="connsiteX31" fmla="*/ 335619 w 367922"/>
              <a:gd name="connsiteY31" fmla="*/ 70048 h 224992"/>
              <a:gd name="connsiteX32" fmla="*/ 333579 w 367922"/>
              <a:gd name="connsiteY32" fmla="*/ 69708 h 224992"/>
              <a:gd name="connsiteX33" fmla="*/ 329611 w 367922"/>
              <a:gd name="connsiteY33" fmla="*/ 67214 h 224992"/>
              <a:gd name="connsiteX34" fmla="*/ 328591 w 367922"/>
              <a:gd name="connsiteY34" fmla="*/ 67214 h 224992"/>
              <a:gd name="connsiteX35" fmla="*/ 327911 w 367922"/>
              <a:gd name="connsiteY35" fmla="*/ 68008 h 224992"/>
              <a:gd name="connsiteX36" fmla="*/ 327571 w 367922"/>
              <a:gd name="connsiteY36" fmla="*/ 70048 h 224992"/>
              <a:gd name="connsiteX37" fmla="*/ 327231 w 367922"/>
              <a:gd name="connsiteY37" fmla="*/ 70502 h 224992"/>
              <a:gd name="connsiteX38" fmla="*/ 326551 w 367922"/>
              <a:gd name="connsiteY38" fmla="*/ 70842 h 224992"/>
              <a:gd name="connsiteX39" fmla="*/ 325191 w 367922"/>
              <a:gd name="connsiteY39" fmla="*/ 71068 h 224992"/>
              <a:gd name="connsiteX40" fmla="*/ 323264 w 367922"/>
              <a:gd name="connsiteY40" fmla="*/ 69821 h 224992"/>
              <a:gd name="connsiteX41" fmla="*/ 318277 w 367922"/>
              <a:gd name="connsiteY41" fmla="*/ 65628 h 224992"/>
              <a:gd name="connsiteX42" fmla="*/ 316237 w 367922"/>
              <a:gd name="connsiteY42" fmla="*/ 62567 h 224992"/>
              <a:gd name="connsiteX43" fmla="*/ 315783 w 367922"/>
              <a:gd name="connsiteY43" fmla="*/ 60300 h 224992"/>
              <a:gd name="connsiteX44" fmla="*/ 314083 w 367922"/>
              <a:gd name="connsiteY44" fmla="*/ 58940 h 224992"/>
              <a:gd name="connsiteX45" fmla="*/ 312496 w 367922"/>
              <a:gd name="connsiteY45" fmla="*/ 56900 h 224992"/>
              <a:gd name="connsiteX46" fmla="*/ 310909 w 367922"/>
              <a:gd name="connsiteY46" fmla="*/ 56673 h 224992"/>
              <a:gd name="connsiteX47" fmla="*/ 309096 w 367922"/>
              <a:gd name="connsiteY47" fmla="*/ 57353 h 224992"/>
              <a:gd name="connsiteX48" fmla="*/ 307396 w 367922"/>
              <a:gd name="connsiteY48" fmla="*/ 58373 h 224992"/>
              <a:gd name="connsiteX49" fmla="*/ 306602 w 367922"/>
              <a:gd name="connsiteY49" fmla="*/ 58600 h 224992"/>
              <a:gd name="connsiteX50" fmla="*/ 303655 w 367922"/>
              <a:gd name="connsiteY50" fmla="*/ 58940 h 224992"/>
              <a:gd name="connsiteX51" fmla="*/ 299008 w 367922"/>
              <a:gd name="connsiteY51" fmla="*/ 60300 h 224992"/>
              <a:gd name="connsiteX52" fmla="*/ 297761 w 367922"/>
              <a:gd name="connsiteY52" fmla="*/ 61661 h 224992"/>
              <a:gd name="connsiteX53" fmla="*/ 296174 w 367922"/>
              <a:gd name="connsiteY53" fmla="*/ 62681 h 224992"/>
              <a:gd name="connsiteX54" fmla="*/ 294927 w 367922"/>
              <a:gd name="connsiteY54" fmla="*/ 61887 h 224992"/>
              <a:gd name="connsiteX55" fmla="*/ 293680 w 367922"/>
              <a:gd name="connsiteY55" fmla="*/ 60527 h 224992"/>
              <a:gd name="connsiteX56" fmla="*/ 290960 w 367922"/>
              <a:gd name="connsiteY56" fmla="*/ 60074 h 224992"/>
              <a:gd name="connsiteX57" fmla="*/ 289714 w 367922"/>
              <a:gd name="connsiteY57" fmla="*/ 60527 h 224992"/>
              <a:gd name="connsiteX58" fmla="*/ 288467 w 367922"/>
              <a:gd name="connsiteY58" fmla="*/ 59620 h 224992"/>
              <a:gd name="connsiteX59" fmla="*/ 287333 w 367922"/>
              <a:gd name="connsiteY59" fmla="*/ 58033 h 224992"/>
              <a:gd name="connsiteX60" fmla="*/ 285859 w 367922"/>
              <a:gd name="connsiteY60" fmla="*/ 56900 h 224992"/>
              <a:gd name="connsiteX61" fmla="*/ 283593 w 367922"/>
              <a:gd name="connsiteY61" fmla="*/ 56560 h 224992"/>
              <a:gd name="connsiteX62" fmla="*/ 281213 w 367922"/>
              <a:gd name="connsiteY62" fmla="*/ 56107 h 224992"/>
              <a:gd name="connsiteX63" fmla="*/ 279285 w 367922"/>
              <a:gd name="connsiteY63" fmla="*/ 57013 h 224992"/>
              <a:gd name="connsiteX64" fmla="*/ 276792 w 367922"/>
              <a:gd name="connsiteY64" fmla="*/ 58713 h 224992"/>
              <a:gd name="connsiteX65" fmla="*/ 275092 w 367922"/>
              <a:gd name="connsiteY65" fmla="*/ 58033 h 224992"/>
              <a:gd name="connsiteX66" fmla="*/ 274185 w 367922"/>
              <a:gd name="connsiteY66" fmla="*/ 55993 h 224992"/>
              <a:gd name="connsiteX67" fmla="*/ 273052 w 367922"/>
              <a:gd name="connsiteY67" fmla="*/ 55426 h 224992"/>
              <a:gd name="connsiteX68" fmla="*/ 271465 w 367922"/>
              <a:gd name="connsiteY68" fmla="*/ 53160 h 224992"/>
              <a:gd name="connsiteX69" fmla="*/ 271011 w 367922"/>
              <a:gd name="connsiteY69" fmla="*/ 51119 h 224992"/>
              <a:gd name="connsiteX70" fmla="*/ 271465 w 367922"/>
              <a:gd name="connsiteY70" fmla="*/ 50212 h 224992"/>
              <a:gd name="connsiteX71" fmla="*/ 272031 w 367922"/>
              <a:gd name="connsiteY71" fmla="*/ 49079 h 224992"/>
              <a:gd name="connsiteX72" fmla="*/ 272031 w 367922"/>
              <a:gd name="connsiteY72" fmla="*/ 47719 h 224992"/>
              <a:gd name="connsiteX73" fmla="*/ 271578 w 367922"/>
              <a:gd name="connsiteY73" fmla="*/ 46585 h 224992"/>
              <a:gd name="connsiteX74" fmla="*/ 270898 w 367922"/>
              <a:gd name="connsiteY74" fmla="*/ 45679 h 224992"/>
              <a:gd name="connsiteX75" fmla="*/ 270104 w 367922"/>
              <a:gd name="connsiteY75" fmla="*/ 42618 h 224992"/>
              <a:gd name="connsiteX76" fmla="*/ 269424 w 367922"/>
              <a:gd name="connsiteY76" fmla="*/ 41258 h 224992"/>
              <a:gd name="connsiteX77" fmla="*/ 269424 w 367922"/>
              <a:gd name="connsiteY77" fmla="*/ 40238 h 224992"/>
              <a:gd name="connsiteX78" fmla="*/ 269878 w 367922"/>
              <a:gd name="connsiteY78" fmla="*/ 39218 h 224992"/>
              <a:gd name="connsiteX79" fmla="*/ 269424 w 367922"/>
              <a:gd name="connsiteY79" fmla="*/ 38538 h 224992"/>
              <a:gd name="connsiteX80" fmla="*/ 268517 w 367922"/>
              <a:gd name="connsiteY80" fmla="*/ 38538 h 224992"/>
              <a:gd name="connsiteX81" fmla="*/ 267044 w 367922"/>
              <a:gd name="connsiteY81" fmla="*/ 38538 h 224992"/>
              <a:gd name="connsiteX82" fmla="*/ 266251 w 367922"/>
              <a:gd name="connsiteY82" fmla="*/ 38084 h 224992"/>
              <a:gd name="connsiteX83" fmla="*/ 265344 w 367922"/>
              <a:gd name="connsiteY83" fmla="*/ 36384 h 224992"/>
              <a:gd name="connsiteX84" fmla="*/ 264891 w 367922"/>
              <a:gd name="connsiteY84" fmla="*/ 34684 h 224992"/>
              <a:gd name="connsiteX85" fmla="*/ 264324 w 367922"/>
              <a:gd name="connsiteY85" fmla="*/ 34004 h 224992"/>
              <a:gd name="connsiteX86" fmla="*/ 262850 w 367922"/>
              <a:gd name="connsiteY86" fmla="*/ 34004 h 224992"/>
              <a:gd name="connsiteX87" fmla="*/ 260356 w 367922"/>
              <a:gd name="connsiteY87" fmla="*/ 34457 h 224992"/>
              <a:gd name="connsiteX88" fmla="*/ 258090 w 367922"/>
              <a:gd name="connsiteY88" fmla="*/ 35024 h 224992"/>
              <a:gd name="connsiteX89" fmla="*/ 257070 w 367922"/>
              <a:gd name="connsiteY89" fmla="*/ 35024 h 224992"/>
              <a:gd name="connsiteX90" fmla="*/ 255143 w 367922"/>
              <a:gd name="connsiteY90" fmla="*/ 34004 h 224992"/>
              <a:gd name="connsiteX91" fmla="*/ 252536 w 367922"/>
              <a:gd name="connsiteY91" fmla="*/ 32984 h 224992"/>
              <a:gd name="connsiteX92" fmla="*/ 247322 w 367922"/>
              <a:gd name="connsiteY92" fmla="*/ 32757 h 224992"/>
              <a:gd name="connsiteX93" fmla="*/ 246869 w 367922"/>
              <a:gd name="connsiteY93" fmla="*/ 32417 h 224992"/>
              <a:gd name="connsiteX94" fmla="*/ 247209 w 367922"/>
              <a:gd name="connsiteY94" fmla="*/ 31737 h 224992"/>
              <a:gd name="connsiteX95" fmla="*/ 248229 w 367922"/>
              <a:gd name="connsiteY95" fmla="*/ 30717 h 224992"/>
              <a:gd name="connsiteX96" fmla="*/ 248229 w 367922"/>
              <a:gd name="connsiteY96" fmla="*/ 29923 h 224992"/>
              <a:gd name="connsiteX97" fmla="*/ 247209 w 367922"/>
              <a:gd name="connsiteY97" fmla="*/ 29243 h 224992"/>
              <a:gd name="connsiteX98" fmla="*/ 246755 w 367922"/>
              <a:gd name="connsiteY98" fmla="*/ 27543 h 224992"/>
              <a:gd name="connsiteX99" fmla="*/ 246755 w 367922"/>
              <a:gd name="connsiteY99" fmla="*/ 25616 h 224992"/>
              <a:gd name="connsiteX100" fmla="*/ 246642 w 367922"/>
              <a:gd name="connsiteY100" fmla="*/ 23576 h 224992"/>
              <a:gd name="connsiteX101" fmla="*/ 245508 w 367922"/>
              <a:gd name="connsiteY101" fmla="*/ 21989 h 224992"/>
              <a:gd name="connsiteX102" fmla="*/ 244828 w 367922"/>
              <a:gd name="connsiteY102" fmla="*/ 20856 h 224992"/>
              <a:gd name="connsiteX103" fmla="*/ 244828 w 367922"/>
              <a:gd name="connsiteY103" fmla="*/ 19836 h 224992"/>
              <a:gd name="connsiteX104" fmla="*/ 247322 w 367922"/>
              <a:gd name="connsiteY104" fmla="*/ 19496 h 224992"/>
              <a:gd name="connsiteX105" fmla="*/ 250155 w 367922"/>
              <a:gd name="connsiteY105" fmla="*/ 18816 h 224992"/>
              <a:gd name="connsiteX106" fmla="*/ 250609 w 367922"/>
              <a:gd name="connsiteY106" fmla="*/ 18136 h 224992"/>
              <a:gd name="connsiteX107" fmla="*/ 250609 w 367922"/>
              <a:gd name="connsiteY107" fmla="*/ 17002 h 224992"/>
              <a:gd name="connsiteX108" fmla="*/ 244715 w 367922"/>
              <a:gd name="connsiteY108" fmla="*/ 11108 h 224992"/>
              <a:gd name="connsiteX109" fmla="*/ 242674 w 367922"/>
              <a:gd name="connsiteY109" fmla="*/ 5894 h 224992"/>
              <a:gd name="connsiteX110" fmla="*/ 240748 w 367922"/>
              <a:gd name="connsiteY110" fmla="*/ 3060 h 224992"/>
              <a:gd name="connsiteX111" fmla="*/ 238594 w 367922"/>
              <a:gd name="connsiteY111" fmla="*/ 1134 h 224992"/>
              <a:gd name="connsiteX112" fmla="*/ 236894 w 367922"/>
              <a:gd name="connsiteY112" fmla="*/ 227 h 224992"/>
              <a:gd name="connsiteX113" fmla="*/ 234400 w 367922"/>
              <a:gd name="connsiteY113" fmla="*/ 567 h 224992"/>
              <a:gd name="connsiteX114" fmla="*/ 231113 w 367922"/>
              <a:gd name="connsiteY114" fmla="*/ 567 h 224992"/>
              <a:gd name="connsiteX115" fmla="*/ 227713 w 367922"/>
              <a:gd name="connsiteY115" fmla="*/ 0 h 224992"/>
              <a:gd name="connsiteX116" fmla="*/ 224879 w 367922"/>
              <a:gd name="connsiteY116" fmla="*/ 340 h 224992"/>
              <a:gd name="connsiteX117" fmla="*/ 219779 w 367922"/>
              <a:gd name="connsiteY117" fmla="*/ 2834 h 224992"/>
              <a:gd name="connsiteX118" fmla="*/ 217852 w 367922"/>
              <a:gd name="connsiteY118" fmla="*/ 2834 h 224992"/>
              <a:gd name="connsiteX119" fmla="*/ 214565 w 367922"/>
              <a:gd name="connsiteY119" fmla="*/ 2154 h 224992"/>
              <a:gd name="connsiteX120" fmla="*/ 211731 w 367922"/>
              <a:gd name="connsiteY120" fmla="*/ 1247 h 224992"/>
              <a:gd name="connsiteX121" fmla="*/ 210258 w 367922"/>
              <a:gd name="connsiteY121" fmla="*/ 1247 h 224992"/>
              <a:gd name="connsiteX122" fmla="*/ 209351 w 367922"/>
              <a:gd name="connsiteY122" fmla="*/ 1700 h 224992"/>
              <a:gd name="connsiteX123" fmla="*/ 208784 w 367922"/>
              <a:gd name="connsiteY123" fmla="*/ 2380 h 224992"/>
              <a:gd name="connsiteX124" fmla="*/ 207197 w 367922"/>
              <a:gd name="connsiteY124" fmla="*/ 7028 h 224992"/>
              <a:gd name="connsiteX125" fmla="*/ 205837 w 367922"/>
              <a:gd name="connsiteY125" fmla="*/ 7934 h 224992"/>
              <a:gd name="connsiteX126" fmla="*/ 203910 w 367922"/>
              <a:gd name="connsiteY126" fmla="*/ 8841 h 224992"/>
              <a:gd name="connsiteX127" fmla="*/ 202210 w 367922"/>
              <a:gd name="connsiteY127" fmla="*/ 8841 h 224992"/>
              <a:gd name="connsiteX128" fmla="*/ 200850 w 367922"/>
              <a:gd name="connsiteY128" fmla="*/ 8954 h 224992"/>
              <a:gd name="connsiteX129" fmla="*/ 198809 w 367922"/>
              <a:gd name="connsiteY129" fmla="*/ 8274 h 224992"/>
              <a:gd name="connsiteX130" fmla="*/ 196883 w 367922"/>
              <a:gd name="connsiteY130" fmla="*/ 7481 h 224992"/>
              <a:gd name="connsiteX131" fmla="*/ 196543 w 367922"/>
              <a:gd name="connsiteY131" fmla="*/ 7481 h 224992"/>
              <a:gd name="connsiteX132" fmla="*/ 192689 w 367922"/>
              <a:gd name="connsiteY132" fmla="*/ 7254 h 224992"/>
              <a:gd name="connsiteX133" fmla="*/ 188042 w 367922"/>
              <a:gd name="connsiteY133" fmla="*/ 7254 h 224992"/>
              <a:gd name="connsiteX134" fmla="*/ 185435 w 367922"/>
              <a:gd name="connsiteY134" fmla="*/ 8954 h 224992"/>
              <a:gd name="connsiteX135" fmla="*/ 184415 w 367922"/>
              <a:gd name="connsiteY135" fmla="*/ 8614 h 224992"/>
              <a:gd name="connsiteX136" fmla="*/ 182601 w 367922"/>
              <a:gd name="connsiteY136" fmla="*/ 8161 h 224992"/>
              <a:gd name="connsiteX137" fmla="*/ 180561 w 367922"/>
              <a:gd name="connsiteY137" fmla="*/ 9068 h 224992"/>
              <a:gd name="connsiteX138" fmla="*/ 177840 w 367922"/>
              <a:gd name="connsiteY138" fmla="*/ 11788 h 224992"/>
              <a:gd name="connsiteX139" fmla="*/ 176027 w 367922"/>
              <a:gd name="connsiteY139" fmla="*/ 13488 h 224992"/>
              <a:gd name="connsiteX140" fmla="*/ 174213 w 367922"/>
              <a:gd name="connsiteY140" fmla="*/ 15869 h 224992"/>
              <a:gd name="connsiteX141" fmla="*/ 173647 w 367922"/>
              <a:gd name="connsiteY141" fmla="*/ 17115 h 224992"/>
              <a:gd name="connsiteX142" fmla="*/ 172513 w 367922"/>
              <a:gd name="connsiteY142" fmla="*/ 19496 h 224992"/>
              <a:gd name="connsiteX143" fmla="*/ 171493 w 367922"/>
              <a:gd name="connsiteY143" fmla="*/ 22216 h 224992"/>
              <a:gd name="connsiteX144" fmla="*/ 172060 w 367922"/>
              <a:gd name="connsiteY144" fmla="*/ 24143 h 224992"/>
              <a:gd name="connsiteX145" fmla="*/ 172966 w 367922"/>
              <a:gd name="connsiteY145" fmla="*/ 25956 h 224992"/>
              <a:gd name="connsiteX146" fmla="*/ 173193 w 367922"/>
              <a:gd name="connsiteY146" fmla="*/ 27883 h 224992"/>
              <a:gd name="connsiteX147" fmla="*/ 173647 w 367922"/>
              <a:gd name="connsiteY147" fmla="*/ 29357 h 224992"/>
              <a:gd name="connsiteX148" fmla="*/ 172513 w 367922"/>
              <a:gd name="connsiteY148" fmla="*/ 30490 h 224992"/>
              <a:gd name="connsiteX149" fmla="*/ 171833 w 367922"/>
              <a:gd name="connsiteY149" fmla="*/ 32077 h 224992"/>
              <a:gd name="connsiteX150" fmla="*/ 169906 w 367922"/>
              <a:gd name="connsiteY150" fmla="*/ 31850 h 224992"/>
              <a:gd name="connsiteX151" fmla="*/ 167526 w 367922"/>
              <a:gd name="connsiteY151" fmla="*/ 30377 h 224992"/>
              <a:gd name="connsiteX152" fmla="*/ 167073 w 367922"/>
              <a:gd name="connsiteY152" fmla="*/ 28223 h 224992"/>
              <a:gd name="connsiteX153" fmla="*/ 165259 w 367922"/>
              <a:gd name="connsiteY153" fmla="*/ 26750 h 224992"/>
              <a:gd name="connsiteX154" fmla="*/ 164012 w 367922"/>
              <a:gd name="connsiteY154" fmla="*/ 25956 h 224992"/>
              <a:gd name="connsiteX155" fmla="*/ 161972 w 367922"/>
              <a:gd name="connsiteY155" fmla="*/ 25956 h 224992"/>
              <a:gd name="connsiteX156" fmla="*/ 158798 w 367922"/>
              <a:gd name="connsiteY156" fmla="*/ 26523 h 224992"/>
              <a:gd name="connsiteX157" fmla="*/ 154604 w 367922"/>
              <a:gd name="connsiteY157" fmla="*/ 27090 h 224992"/>
              <a:gd name="connsiteX158" fmla="*/ 151431 w 367922"/>
              <a:gd name="connsiteY158" fmla="*/ 27090 h 224992"/>
              <a:gd name="connsiteX159" fmla="*/ 149731 w 367922"/>
              <a:gd name="connsiteY159" fmla="*/ 27997 h 224992"/>
              <a:gd name="connsiteX160" fmla="*/ 147237 w 367922"/>
              <a:gd name="connsiteY160" fmla="*/ 28790 h 224992"/>
              <a:gd name="connsiteX161" fmla="*/ 146217 w 367922"/>
              <a:gd name="connsiteY161" fmla="*/ 27883 h 224992"/>
              <a:gd name="connsiteX162" fmla="*/ 144857 w 367922"/>
              <a:gd name="connsiteY162" fmla="*/ 25390 h 224992"/>
              <a:gd name="connsiteX163" fmla="*/ 143723 w 367922"/>
              <a:gd name="connsiteY163" fmla="*/ 22896 h 224992"/>
              <a:gd name="connsiteX164" fmla="*/ 142930 w 367922"/>
              <a:gd name="connsiteY164" fmla="*/ 21876 h 224992"/>
              <a:gd name="connsiteX165" fmla="*/ 142250 w 367922"/>
              <a:gd name="connsiteY165" fmla="*/ 21536 h 224992"/>
              <a:gd name="connsiteX166" fmla="*/ 141456 w 367922"/>
              <a:gd name="connsiteY166" fmla="*/ 21536 h 224992"/>
              <a:gd name="connsiteX167" fmla="*/ 140436 w 367922"/>
              <a:gd name="connsiteY167" fmla="*/ 22329 h 224992"/>
              <a:gd name="connsiteX168" fmla="*/ 139756 w 367922"/>
              <a:gd name="connsiteY168" fmla="*/ 23123 h 224992"/>
              <a:gd name="connsiteX169" fmla="*/ 138736 w 367922"/>
              <a:gd name="connsiteY169" fmla="*/ 23349 h 224992"/>
              <a:gd name="connsiteX170" fmla="*/ 137149 w 367922"/>
              <a:gd name="connsiteY170" fmla="*/ 24029 h 224992"/>
              <a:gd name="connsiteX171" fmla="*/ 136016 w 367922"/>
              <a:gd name="connsiteY171" fmla="*/ 24936 h 224992"/>
              <a:gd name="connsiteX172" fmla="*/ 134769 w 367922"/>
              <a:gd name="connsiteY172" fmla="*/ 27203 h 224992"/>
              <a:gd name="connsiteX173" fmla="*/ 133975 w 367922"/>
              <a:gd name="connsiteY173" fmla="*/ 27203 h 224992"/>
              <a:gd name="connsiteX174" fmla="*/ 133069 w 367922"/>
              <a:gd name="connsiteY174" fmla="*/ 26523 h 224992"/>
              <a:gd name="connsiteX175" fmla="*/ 132049 w 367922"/>
              <a:gd name="connsiteY175" fmla="*/ 24029 h 224992"/>
              <a:gd name="connsiteX176" fmla="*/ 130688 w 367922"/>
              <a:gd name="connsiteY176" fmla="*/ 23463 h 224992"/>
              <a:gd name="connsiteX177" fmla="*/ 128535 w 367922"/>
              <a:gd name="connsiteY177" fmla="*/ 23463 h 224992"/>
              <a:gd name="connsiteX178" fmla="*/ 125814 w 367922"/>
              <a:gd name="connsiteY178" fmla="*/ 22896 h 224992"/>
              <a:gd name="connsiteX179" fmla="*/ 123661 w 367922"/>
              <a:gd name="connsiteY179" fmla="*/ 22103 h 224992"/>
              <a:gd name="connsiteX180" fmla="*/ 122868 w 367922"/>
              <a:gd name="connsiteY180" fmla="*/ 22329 h 224992"/>
              <a:gd name="connsiteX181" fmla="*/ 121507 w 367922"/>
              <a:gd name="connsiteY181" fmla="*/ 23349 h 224992"/>
              <a:gd name="connsiteX182" fmla="*/ 120034 w 367922"/>
              <a:gd name="connsiteY182" fmla="*/ 23349 h 224992"/>
              <a:gd name="connsiteX183" fmla="*/ 116973 w 367922"/>
              <a:gd name="connsiteY183" fmla="*/ 22556 h 224992"/>
              <a:gd name="connsiteX184" fmla="*/ 116407 w 367922"/>
              <a:gd name="connsiteY184" fmla="*/ 23009 h 224992"/>
              <a:gd name="connsiteX185" fmla="*/ 115613 w 367922"/>
              <a:gd name="connsiteY185" fmla="*/ 24370 h 224992"/>
              <a:gd name="connsiteX186" fmla="*/ 114593 w 367922"/>
              <a:gd name="connsiteY186" fmla="*/ 25730 h 224992"/>
              <a:gd name="connsiteX187" fmla="*/ 113800 w 367922"/>
              <a:gd name="connsiteY187" fmla="*/ 25730 h 224992"/>
              <a:gd name="connsiteX188" fmla="*/ 113346 w 367922"/>
              <a:gd name="connsiteY188" fmla="*/ 25503 h 224992"/>
              <a:gd name="connsiteX189" fmla="*/ 113573 w 367922"/>
              <a:gd name="connsiteY189" fmla="*/ 23123 h 224992"/>
              <a:gd name="connsiteX190" fmla="*/ 111759 w 367922"/>
              <a:gd name="connsiteY190" fmla="*/ 22216 h 224992"/>
              <a:gd name="connsiteX191" fmla="*/ 108699 w 367922"/>
              <a:gd name="connsiteY191" fmla="*/ 22216 h 224992"/>
              <a:gd name="connsiteX192" fmla="*/ 106546 w 367922"/>
              <a:gd name="connsiteY192" fmla="*/ 22443 h 224992"/>
              <a:gd name="connsiteX193" fmla="*/ 105526 w 367922"/>
              <a:gd name="connsiteY193" fmla="*/ 22443 h 224992"/>
              <a:gd name="connsiteX194" fmla="*/ 104959 w 367922"/>
              <a:gd name="connsiteY194" fmla="*/ 21876 h 224992"/>
              <a:gd name="connsiteX195" fmla="*/ 102352 w 367922"/>
              <a:gd name="connsiteY195" fmla="*/ 17795 h 224992"/>
              <a:gd name="connsiteX196" fmla="*/ 100991 w 367922"/>
              <a:gd name="connsiteY196" fmla="*/ 17569 h 224992"/>
              <a:gd name="connsiteX197" fmla="*/ 98498 w 367922"/>
              <a:gd name="connsiteY197" fmla="*/ 17795 h 224992"/>
              <a:gd name="connsiteX198" fmla="*/ 94871 w 367922"/>
              <a:gd name="connsiteY198" fmla="*/ 17342 h 224992"/>
              <a:gd name="connsiteX199" fmla="*/ 90677 w 367922"/>
              <a:gd name="connsiteY199" fmla="*/ 16435 h 224992"/>
              <a:gd name="connsiteX200" fmla="*/ 88410 w 367922"/>
              <a:gd name="connsiteY200" fmla="*/ 16095 h 224992"/>
              <a:gd name="connsiteX201" fmla="*/ 87163 w 367922"/>
              <a:gd name="connsiteY201" fmla="*/ 15188 h 224992"/>
              <a:gd name="connsiteX202" fmla="*/ 84556 w 367922"/>
              <a:gd name="connsiteY202" fmla="*/ 14848 h 224992"/>
              <a:gd name="connsiteX203" fmla="*/ 77529 w 367922"/>
              <a:gd name="connsiteY203" fmla="*/ 13148 h 224992"/>
              <a:gd name="connsiteX204" fmla="*/ 74695 w 367922"/>
              <a:gd name="connsiteY204" fmla="*/ 12808 h 224992"/>
              <a:gd name="connsiteX205" fmla="*/ 70501 w 367922"/>
              <a:gd name="connsiteY205" fmla="*/ 12808 h 224992"/>
              <a:gd name="connsiteX206" fmla="*/ 64041 w 367922"/>
              <a:gd name="connsiteY206" fmla="*/ 12355 h 224992"/>
              <a:gd name="connsiteX207" fmla="*/ 59960 w 367922"/>
              <a:gd name="connsiteY207" fmla="*/ 12581 h 224992"/>
              <a:gd name="connsiteX208" fmla="*/ 58033 w 367922"/>
              <a:gd name="connsiteY208" fmla="*/ 13148 h 224992"/>
              <a:gd name="connsiteX209" fmla="*/ 55880 w 367922"/>
              <a:gd name="connsiteY209" fmla="*/ 13488 h 224992"/>
              <a:gd name="connsiteX210" fmla="*/ 52139 w 367922"/>
              <a:gd name="connsiteY210" fmla="*/ 13828 h 224992"/>
              <a:gd name="connsiteX211" fmla="*/ 50666 w 367922"/>
              <a:gd name="connsiteY211" fmla="*/ 13828 h 224992"/>
              <a:gd name="connsiteX212" fmla="*/ 48285 w 367922"/>
              <a:gd name="connsiteY212" fmla="*/ 13942 h 224992"/>
              <a:gd name="connsiteX213" fmla="*/ 45565 w 367922"/>
              <a:gd name="connsiteY213" fmla="*/ 14395 h 224992"/>
              <a:gd name="connsiteX214" fmla="*/ 44772 w 367922"/>
              <a:gd name="connsiteY214" fmla="*/ 15302 h 224992"/>
              <a:gd name="connsiteX215" fmla="*/ 43865 w 367922"/>
              <a:gd name="connsiteY215" fmla="*/ 17229 h 224992"/>
              <a:gd name="connsiteX216" fmla="*/ 40691 w 367922"/>
              <a:gd name="connsiteY216" fmla="*/ 20402 h 224992"/>
              <a:gd name="connsiteX217" fmla="*/ 37631 w 367922"/>
              <a:gd name="connsiteY217" fmla="*/ 22556 h 224992"/>
              <a:gd name="connsiteX218" fmla="*/ 37064 w 367922"/>
              <a:gd name="connsiteY218" fmla="*/ 22783 h 224992"/>
              <a:gd name="connsiteX219" fmla="*/ 35251 w 367922"/>
              <a:gd name="connsiteY219" fmla="*/ 21649 h 224992"/>
              <a:gd name="connsiteX220" fmla="*/ 33777 w 367922"/>
              <a:gd name="connsiteY220" fmla="*/ 21309 h 224992"/>
              <a:gd name="connsiteX221" fmla="*/ 32077 w 367922"/>
              <a:gd name="connsiteY221" fmla="*/ 21309 h 224992"/>
              <a:gd name="connsiteX222" fmla="*/ 30830 w 367922"/>
              <a:gd name="connsiteY222" fmla="*/ 21536 h 224992"/>
              <a:gd name="connsiteX223" fmla="*/ 30037 w 367922"/>
              <a:gd name="connsiteY223" fmla="*/ 22103 h 224992"/>
              <a:gd name="connsiteX224" fmla="*/ 30037 w 367922"/>
              <a:gd name="connsiteY224" fmla="*/ 24596 h 224992"/>
              <a:gd name="connsiteX225" fmla="*/ 30037 w 367922"/>
              <a:gd name="connsiteY225" fmla="*/ 24823 h 224992"/>
              <a:gd name="connsiteX226" fmla="*/ 31170 w 367922"/>
              <a:gd name="connsiteY226" fmla="*/ 26863 h 224992"/>
              <a:gd name="connsiteX227" fmla="*/ 31623 w 367922"/>
              <a:gd name="connsiteY227" fmla="*/ 28450 h 224992"/>
              <a:gd name="connsiteX228" fmla="*/ 31170 w 367922"/>
              <a:gd name="connsiteY228" fmla="*/ 29697 h 224992"/>
              <a:gd name="connsiteX229" fmla="*/ 31170 w 367922"/>
              <a:gd name="connsiteY229" fmla="*/ 30944 h 224992"/>
              <a:gd name="connsiteX230" fmla="*/ 32303 w 367922"/>
              <a:gd name="connsiteY230" fmla="*/ 32304 h 224992"/>
              <a:gd name="connsiteX231" fmla="*/ 35364 w 367922"/>
              <a:gd name="connsiteY231" fmla="*/ 36384 h 224992"/>
              <a:gd name="connsiteX232" fmla="*/ 36838 w 367922"/>
              <a:gd name="connsiteY232" fmla="*/ 40238 h 224992"/>
              <a:gd name="connsiteX233" fmla="*/ 37858 w 367922"/>
              <a:gd name="connsiteY233" fmla="*/ 41712 h 224992"/>
              <a:gd name="connsiteX234" fmla="*/ 40124 w 367922"/>
              <a:gd name="connsiteY234" fmla="*/ 43638 h 224992"/>
              <a:gd name="connsiteX235" fmla="*/ 40351 w 367922"/>
              <a:gd name="connsiteY235" fmla="*/ 44432 h 224992"/>
              <a:gd name="connsiteX236" fmla="*/ 39444 w 367922"/>
              <a:gd name="connsiteY236" fmla="*/ 45225 h 224992"/>
              <a:gd name="connsiteX237" fmla="*/ 38764 w 367922"/>
              <a:gd name="connsiteY237" fmla="*/ 45225 h 224992"/>
              <a:gd name="connsiteX238" fmla="*/ 38198 w 367922"/>
              <a:gd name="connsiteY238" fmla="*/ 45565 h 224992"/>
              <a:gd name="connsiteX239" fmla="*/ 37858 w 367922"/>
              <a:gd name="connsiteY239" fmla="*/ 46245 h 224992"/>
              <a:gd name="connsiteX240" fmla="*/ 38424 w 367922"/>
              <a:gd name="connsiteY240" fmla="*/ 47039 h 224992"/>
              <a:gd name="connsiteX241" fmla="*/ 39218 w 367922"/>
              <a:gd name="connsiteY241" fmla="*/ 48172 h 224992"/>
              <a:gd name="connsiteX242" fmla="*/ 40238 w 367922"/>
              <a:gd name="connsiteY242" fmla="*/ 51233 h 224992"/>
              <a:gd name="connsiteX243" fmla="*/ 40238 w 367922"/>
              <a:gd name="connsiteY243" fmla="*/ 53726 h 224992"/>
              <a:gd name="connsiteX244" fmla="*/ 39331 w 367922"/>
              <a:gd name="connsiteY244" fmla="*/ 54406 h 224992"/>
              <a:gd name="connsiteX245" fmla="*/ 38311 w 367922"/>
              <a:gd name="connsiteY245" fmla="*/ 55880 h 224992"/>
              <a:gd name="connsiteX246" fmla="*/ 37631 w 367922"/>
              <a:gd name="connsiteY246" fmla="*/ 57240 h 224992"/>
              <a:gd name="connsiteX247" fmla="*/ 32303 w 367922"/>
              <a:gd name="connsiteY247" fmla="*/ 58147 h 224992"/>
              <a:gd name="connsiteX248" fmla="*/ 31057 w 367922"/>
              <a:gd name="connsiteY248" fmla="*/ 59620 h 224992"/>
              <a:gd name="connsiteX249" fmla="*/ 28110 w 367922"/>
              <a:gd name="connsiteY249" fmla="*/ 62454 h 224992"/>
              <a:gd name="connsiteX250" fmla="*/ 26070 w 367922"/>
              <a:gd name="connsiteY250" fmla="*/ 64041 h 224992"/>
              <a:gd name="connsiteX251" fmla="*/ 23122 w 367922"/>
              <a:gd name="connsiteY251" fmla="*/ 66988 h 224992"/>
              <a:gd name="connsiteX252" fmla="*/ 18475 w 367922"/>
              <a:gd name="connsiteY252" fmla="*/ 71975 h 224992"/>
              <a:gd name="connsiteX253" fmla="*/ 16775 w 367922"/>
              <a:gd name="connsiteY253" fmla="*/ 74015 h 224992"/>
              <a:gd name="connsiteX254" fmla="*/ 15528 w 367922"/>
              <a:gd name="connsiteY254" fmla="*/ 75715 h 224992"/>
              <a:gd name="connsiteX255" fmla="*/ 11788 w 367922"/>
              <a:gd name="connsiteY255" fmla="*/ 80249 h 224992"/>
              <a:gd name="connsiteX256" fmla="*/ 10654 w 367922"/>
              <a:gd name="connsiteY256" fmla="*/ 82176 h 224992"/>
              <a:gd name="connsiteX257" fmla="*/ 10881 w 367922"/>
              <a:gd name="connsiteY257" fmla="*/ 83763 h 224992"/>
              <a:gd name="connsiteX258" fmla="*/ 12128 w 367922"/>
              <a:gd name="connsiteY258" fmla="*/ 87503 h 224992"/>
              <a:gd name="connsiteX259" fmla="*/ 12355 w 367922"/>
              <a:gd name="connsiteY259" fmla="*/ 89204 h 224992"/>
              <a:gd name="connsiteX260" fmla="*/ 12128 w 367922"/>
              <a:gd name="connsiteY260" fmla="*/ 90791 h 224992"/>
              <a:gd name="connsiteX261" fmla="*/ 11675 w 367922"/>
              <a:gd name="connsiteY261" fmla="*/ 92151 h 224992"/>
              <a:gd name="connsiteX262" fmla="*/ 11675 w 367922"/>
              <a:gd name="connsiteY262" fmla="*/ 92717 h 224992"/>
              <a:gd name="connsiteX263" fmla="*/ 12808 w 367922"/>
              <a:gd name="connsiteY263" fmla="*/ 93738 h 224992"/>
              <a:gd name="connsiteX264" fmla="*/ 14621 w 367922"/>
              <a:gd name="connsiteY264" fmla="*/ 95324 h 224992"/>
              <a:gd name="connsiteX265" fmla="*/ 14621 w 367922"/>
              <a:gd name="connsiteY265" fmla="*/ 95891 h 224992"/>
              <a:gd name="connsiteX266" fmla="*/ 14508 w 367922"/>
              <a:gd name="connsiteY266" fmla="*/ 96571 h 224992"/>
              <a:gd name="connsiteX267" fmla="*/ 13941 w 367922"/>
              <a:gd name="connsiteY267" fmla="*/ 97138 h 224992"/>
              <a:gd name="connsiteX268" fmla="*/ 11675 w 367922"/>
              <a:gd name="connsiteY268" fmla="*/ 96571 h 224992"/>
              <a:gd name="connsiteX269" fmla="*/ 9181 w 367922"/>
              <a:gd name="connsiteY269" fmla="*/ 95551 h 224992"/>
              <a:gd name="connsiteX270" fmla="*/ 8388 w 367922"/>
              <a:gd name="connsiteY270" fmla="*/ 95551 h 224992"/>
              <a:gd name="connsiteX271" fmla="*/ 8048 w 367922"/>
              <a:gd name="connsiteY271" fmla="*/ 96798 h 224992"/>
              <a:gd name="connsiteX272" fmla="*/ 7254 w 367922"/>
              <a:gd name="connsiteY272" fmla="*/ 98158 h 224992"/>
              <a:gd name="connsiteX273" fmla="*/ 6234 w 367922"/>
              <a:gd name="connsiteY273" fmla="*/ 99518 h 224992"/>
              <a:gd name="connsiteX274" fmla="*/ 5327 w 367922"/>
              <a:gd name="connsiteY274" fmla="*/ 101218 h 224992"/>
              <a:gd name="connsiteX275" fmla="*/ 4194 w 367922"/>
              <a:gd name="connsiteY275" fmla="*/ 104845 h 224992"/>
              <a:gd name="connsiteX276" fmla="*/ 3400 w 367922"/>
              <a:gd name="connsiteY276" fmla="*/ 106546 h 224992"/>
              <a:gd name="connsiteX277" fmla="*/ 227 w 367922"/>
              <a:gd name="connsiteY277" fmla="*/ 109833 h 224992"/>
              <a:gd name="connsiteX278" fmla="*/ 0 w 367922"/>
              <a:gd name="connsiteY278" fmla="*/ 114480 h 224992"/>
              <a:gd name="connsiteX279" fmla="*/ 1927 w 367922"/>
              <a:gd name="connsiteY279" fmla="*/ 114253 h 224992"/>
              <a:gd name="connsiteX280" fmla="*/ 1927 w 367922"/>
              <a:gd name="connsiteY280" fmla="*/ 114253 h 224992"/>
              <a:gd name="connsiteX281" fmla="*/ 2380 w 367922"/>
              <a:gd name="connsiteY281" fmla="*/ 114480 h 224992"/>
              <a:gd name="connsiteX282" fmla="*/ 2720 w 367922"/>
              <a:gd name="connsiteY282" fmla="*/ 115840 h 224992"/>
              <a:gd name="connsiteX283" fmla="*/ 2720 w 367922"/>
              <a:gd name="connsiteY283" fmla="*/ 115840 h 224992"/>
              <a:gd name="connsiteX284" fmla="*/ 3174 w 367922"/>
              <a:gd name="connsiteY284" fmla="*/ 116747 h 224992"/>
              <a:gd name="connsiteX285" fmla="*/ 3627 w 367922"/>
              <a:gd name="connsiteY285" fmla="*/ 117880 h 224992"/>
              <a:gd name="connsiteX286" fmla="*/ 4307 w 367922"/>
              <a:gd name="connsiteY286" fmla="*/ 118787 h 224992"/>
              <a:gd name="connsiteX287" fmla="*/ 5780 w 367922"/>
              <a:gd name="connsiteY287" fmla="*/ 119127 h 224992"/>
              <a:gd name="connsiteX288" fmla="*/ 7707 w 367922"/>
              <a:gd name="connsiteY288" fmla="*/ 120147 h 224992"/>
              <a:gd name="connsiteX289" fmla="*/ 8954 w 367922"/>
              <a:gd name="connsiteY289" fmla="*/ 122188 h 224992"/>
              <a:gd name="connsiteX290" fmla="*/ 10881 w 367922"/>
              <a:gd name="connsiteY290" fmla="*/ 122981 h 224992"/>
              <a:gd name="connsiteX291" fmla="*/ 10994 w 367922"/>
              <a:gd name="connsiteY291" fmla="*/ 122981 h 224992"/>
              <a:gd name="connsiteX292" fmla="*/ 11335 w 367922"/>
              <a:gd name="connsiteY292" fmla="*/ 122981 h 224992"/>
              <a:gd name="connsiteX293" fmla="*/ 12695 w 367922"/>
              <a:gd name="connsiteY293" fmla="*/ 122981 h 224992"/>
              <a:gd name="connsiteX294" fmla="*/ 12921 w 367922"/>
              <a:gd name="connsiteY294" fmla="*/ 123321 h 224992"/>
              <a:gd name="connsiteX295" fmla="*/ 14055 w 367922"/>
              <a:gd name="connsiteY295" fmla="*/ 124341 h 224992"/>
              <a:gd name="connsiteX296" fmla="*/ 14508 w 367922"/>
              <a:gd name="connsiteY296" fmla="*/ 125248 h 224992"/>
              <a:gd name="connsiteX297" fmla="*/ 14281 w 367922"/>
              <a:gd name="connsiteY297" fmla="*/ 126155 h 224992"/>
              <a:gd name="connsiteX298" fmla="*/ 14508 w 367922"/>
              <a:gd name="connsiteY298" fmla="*/ 127175 h 224992"/>
              <a:gd name="connsiteX299" fmla="*/ 14961 w 367922"/>
              <a:gd name="connsiteY299" fmla="*/ 127515 h 224992"/>
              <a:gd name="connsiteX300" fmla="*/ 15755 w 367922"/>
              <a:gd name="connsiteY300" fmla="*/ 127061 h 224992"/>
              <a:gd name="connsiteX301" fmla="*/ 18702 w 367922"/>
              <a:gd name="connsiteY301" fmla="*/ 125928 h 224992"/>
              <a:gd name="connsiteX302" fmla="*/ 19495 w 367922"/>
              <a:gd name="connsiteY302" fmla="*/ 124681 h 224992"/>
              <a:gd name="connsiteX303" fmla="*/ 20516 w 367922"/>
              <a:gd name="connsiteY303" fmla="*/ 123661 h 224992"/>
              <a:gd name="connsiteX304" fmla="*/ 21762 w 367922"/>
              <a:gd name="connsiteY304" fmla="*/ 123661 h 224992"/>
              <a:gd name="connsiteX305" fmla="*/ 25956 w 367922"/>
              <a:gd name="connsiteY305" fmla="*/ 126381 h 224992"/>
              <a:gd name="connsiteX306" fmla="*/ 30490 w 367922"/>
              <a:gd name="connsiteY306" fmla="*/ 126381 h 224992"/>
              <a:gd name="connsiteX307" fmla="*/ 31283 w 367922"/>
              <a:gd name="connsiteY307" fmla="*/ 126381 h 224992"/>
              <a:gd name="connsiteX308" fmla="*/ 31510 w 367922"/>
              <a:gd name="connsiteY308" fmla="*/ 126381 h 224992"/>
              <a:gd name="connsiteX309" fmla="*/ 32077 w 367922"/>
              <a:gd name="connsiteY309" fmla="*/ 126608 h 224992"/>
              <a:gd name="connsiteX310" fmla="*/ 38084 w 367922"/>
              <a:gd name="connsiteY310" fmla="*/ 127968 h 224992"/>
              <a:gd name="connsiteX311" fmla="*/ 38991 w 367922"/>
              <a:gd name="connsiteY311" fmla="*/ 127968 h 224992"/>
              <a:gd name="connsiteX312" fmla="*/ 39218 w 367922"/>
              <a:gd name="connsiteY312" fmla="*/ 127742 h 224992"/>
              <a:gd name="connsiteX313" fmla="*/ 41598 w 367922"/>
              <a:gd name="connsiteY313" fmla="*/ 128875 h 224992"/>
              <a:gd name="connsiteX314" fmla="*/ 43752 w 367922"/>
              <a:gd name="connsiteY314" fmla="*/ 128875 h 224992"/>
              <a:gd name="connsiteX315" fmla="*/ 45792 w 367922"/>
              <a:gd name="connsiteY315" fmla="*/ 127968 h 224992"/>
              <a:gd name="connsiteX316" fmla="*/ 47945 w 367922"/>
              <a:gd name="connsiteY316" fmla="*/ 127742 h 224992"/>
              <a:gd name="connsiteX317" fmla="*/ 49872 w 367922"/>
              <a:gd name="connsiteY317" fmla="*/ 128195 h 224992"/>
              <a:gd name="connsiteX318" fmla="*/ 51346 w 367922"/>
              <a:gd name="connsiteY318" fmla="*/ 129668 h 224992"/>
              <a:gd name="connsiteX319" fmla="*/ 55200 w 367922"/>
              <a:gd name="connsiteY319" fmla="*/ 132955 h 224992"/>
              <a:gd name="connsiteX320" fmla="*/ 56333 w 367922"/>
              <a:gd name="connsiteY320" fmla="*/ 134202 h 224992"/>
              <a:gd name="connsiteX321" fmla="*/ 58033 w 367922"/>
              <a:gd name="connsiteY321" fmla="*/ 133976 h 224992"/>
              <a:gd name="connsiteX322" fmla="*/ 59960 w 367922"/>
              <a:gd name="connsiteY322" fmla="*/ 133409 h 224992"/>
              <a:gd name="connsiteX323" fmla="*/ 61887 w 367922"/>
              <a:gd name="connsiteY323" fmla="*/ 131255 h 224992"/>
              <a:gd name="connsiteX324" fmla="*/ 67894 w 367922"/>
              <a:gd name="connsiteY324" fmla="*/ 128762 h 224992"/>
              <a:gd name="connsiteX325" fmla="*/ 72542 w 367922"/>
              <a:gd name="connsiteY325" fmla="*/ 128195 h 224992"/>
              <a:gd name="connsiteX326" fmla="*/ 77075 w 367922"/>
              <a:gd name="connsiteY326" fmla="*/ 127175 h 224992"/>
              <a:gd name="connsiteX327" fmla="*/ 82289 w 367922"/>
              <a:gd name="connsiteY327" fmla="*/ 126495 h 224992"/>
              <a:gd name="connsiteX328" fmla="*/ 83763 w 367922"/>
              <a:gd name="connsiteY328" fmla="*/ 124454 h 224992"/>
              <a:gd name="connsiteX329" fmla="*/ 84556 w 367922"/>
              <a:gd name="connsiteY329" fmla="*/ 123094 h 224992"/>
              <a:gd name="connsiteX330" fmla="*/ 85123 w 367922"/>
              <a:gd name="connsiteY330" fmla="*/ 120601 h 224992"/>
              <a:gd name="connsiteX331" fmla="*/ 87957 w 367922"/>
              <a:gd name="connsiteY331" fmla="*/ 119807 h 224992"/>
              <a:gd name="connsiteX332" fmla="*/ 90564 w 367922"/>
              <a:gd name="connsiteY332" fmla="*/ 119241 h 224992"/>
              <a:gd name="connsiteX333" fmla="*/ 91470 w 367922"/>
              <a:gd name="connsiteY333" fmla="*/ 118900 h 224992"/>
              <a:gd name="connsiteX334" fmla="*/ 91924 w 367922"/>
              <a:gd name="connsiteY334" fmla="*/ 117880 h 224992"/>
              <a:gd name="connsiteX335" fmla="*/ 96118 w 367922"/>
              <a:gd name="connsiteY335" fmla="*/ 115273 h 224992"/>
              <a:gd name="connsiteX336" fmla="*/ 97251 w 367922"/>
              <a:gd name="connsiteY336" fmla="*/ 115727 h 224992"/>
              <a:gd name="connsiteX337" fmla="*/ 99405 w 367922"/>
              <a:gd name="connsiteY337" fmla="*/ 115727 h 224992"/>
              <a:gd name="connsiteX338" fmla="*/ 103939 w 367922"/>
              <a:gd name="connsiteY338" fmla="*/ 115727 h 224992"/>
              <a:gd name="connsiteX339" fmla="*/ 106206 w 367922"/>
              <a:gd name="connsiteY339" fmla="*/ 114027 h 224992"/>
              <a:gd name="connsiteX340" fmla="*/ 107566 w 367922"/>
              <a:gd name="connsiteY340" fmla="*/ 114480 h 224992"/>
              <a:gd name="connsiteX341" fmla="*/ 108699 w 367922"/>
              <a:gd name="connsiteY341" fmla="*/ 113687 h 224992"/>
              <a:gd name="connsiteX342" fmla="*/ 110513 w 367922"/>
              <a:gd name="connsiteY342" fmla="*/ 112666 h 224992"/>
              <a:gd name="connsiteX343" fmla="*/ 110739 w 367922"/>
              <a:gd name="connsiteY343" fmla="*/ 112893 h 224992"/>
              <a:gd name="connsiteX344" fmla="*/ 110966 w 367922"/>
              <a:gd name="connsiteY344" fmla="*/ 112893 h 224992"/>
              <a:gd name="connsiteX345" fmla="*/ 113800 w 367922"/>
              <a:gd name="connsiteY345" fmla="*/ 113460 h 224992"/>
              <a:gd name="connsiteX346" fmla="*/ 115953 w 367922"/>
              <a:gd name="connsiteY346" fmla="*/ 114367 h 224992"/>
              <a:gd name="connsiteX347" fmla="*/ 117427 w 367922"/>
              <a:gd name="connsiteY347" fmla="*/ 115840 h 224992"/>
              <a:gd name="connsiteX348" fmla="*/ 118900 w 367922"/>
              <a:gd name="connsiteY348" fmla="*/ 116747 h 224992"/>
              <a:gd name="connsiteX349" fmla="*/ 120487 w 367922"/>
              <a:gd name="connsiteY349" fmla="*/ 117087 h 224992"/>
              <a:gd name="connsiteX350" fmla="*/ 121394 w 367922"/>
              <a:gd name="connsiteY350" fmla="*/ 117767 h 224992"/>
              <a:gd name="connsiteX351" fmla="*/ 121621 w 367922"/>
              <a:gd name="connsiteY351" fmla="*/ 118900 h 224992"/>
              <a:gd name="connsiteX352" fmla="*/ 123094 w 367922"/>
              <a:gd name="connsiteY352" fmla="*/ 119467 h 224992"/>
              <a:gd name="connsiteX353" fmla="*/ 125814 w 367922"/>
              <a:gd name="connsiteY353" fmla="*/ 119467 h 224992"/>
              <a:gd name="connsiteX354" fmla="*/ 126948 w 367922"/>
              <a:gd name="connsiteY354" fmla="*/ 120147 h 224992"/>
              <a:gd name="connsiteX355" fmla="*/ 126494 w 367922"/>
              <a:gd name="connsiteY355" fmla="*/ 121621 h 224992"/>
              <a:gd name="connsiteX356" fmla="*/ 126721 w 367922"/>
              <a:gd name="connsiteY356" fmla="*/ 122074 h 224992"/>
              <a:gd name="connsiteX357" fmla="*/ 127628 w 367922"/>
              <a:gd name="connsiteY357" fmla="*/ 121621 h 224992"/>
              <a:gd name="connsiteX358" fmla="*/ 128308 w 367922"/>
              <a:gd name="connsiteY358" fmla="*/ 122074 h 224992"/>
              <a:gd name="connsiteX359" fmla="*/ 128648 w 367922"/>
              <a:gd name="connsiteY359" fmla="*/ 123094 h 224992"/>
              <a:gd name="connsiteX360" fmla="*/ 129101 w 367922"/>
              <a:gd name="connsiteY360" fmla="*/ 123548 h 224992"/>
              <a:gd name="connsiteX361" fmla="*/ 130462 w 367922"/>
              <a:gd name="connsiteY361" fmla="*/ 121847 h 224992"/>
              <a:gd name="connsiteX362" fmla="*/ 131935 w 367922"/>
              <a:gd name="connsiteY362" fmla="*/ 121847 h 224992"/>
              <a:gd name="connsiteX363" fmla="*/ 135449 w 367922"/>
              <a:gd name="connsiteY363" fmla="*/ 122754 h 224992"/>
              <a:gd name="connsiteX364" fmla="*/ 137376 w 367922"/>
              <a:gd name="connsiteY364" fmla="*/ 126268 h 224992"/>
              <a:gd name="connsiteX365" fmla="*/ 138509 w 367922"/>
              <a:gd name="connsiteY365" fmla="*/ 127515 h 224992"/>
              <a:gd name="connsiteX366" fmla="*/ 139529 w 367922"/>
              <a:gd name="connsiteY366" fmla="*/ 127968 h 224992"/>
              <a:gd name="connsiteX367" fmla="*/ 140776 w 367922"/>
              <a:gd name="connsiteY367" fmla="*/ 127401 h 224992"/>
              <a:gd name="connsiteX368" fmla="*/ 141910 w 367922"/>
              <a:gd name="connsiteY368" fmla="*/ 126721 h 224992"/>
              <a:gd name="connsiteX369" fmla="*/ 142590 w 367922"/>
              <a:gd name="connsiteY369" fmla="*/ 127061 h 224992"/>
              <a:gd name="connsiteX370" fmla="*/ 144063 w 367922"/>
              <a:gd name="connsiteY370" fmla="*/ 129328 h 224992"/>
              <a:gd name="connsiteX371" fmla="*/ 144403 w 367922"/>
              <a:gd name="connsiteY371" fmla="*/ 132389 h 224992"/>
              <a:gd name="connsiteX372" fmla="*/ 144403 w 367922"/>
              <a:gd name="connsiteY372" fmla="*/ 133635 h 224992"/>
              <a:gd name="connsiteX373" fmla="*/ 143836 w 367922"/>
              <a:gd name="connsiteY373" fmla="*/ 135676 h 224992"/>
              <a:gd name="connsiteX374" fmla="*/ 143156 w 367922"/>
              <a:gd name="connsiteY374" fmla="*/ 137829 h 224992"/>
              <a:gd name="connsiteX375" fmla="*/ 142590 w 367922"/>
              <a:gd name="connsiteY375" fmla="*/ 139190 h 224992"/>
              <a:gd name="connsiteX376" fmla="*/ 142816 w 367922"/>
              <a:gd name="connsiteY376" fmla="*/ 140323 h 224992"/>
              <a:gd name="connsiteX377" fmla="*/ 143270 w 367922"/>
              <a:gd name="connsiteY377" fmla="*/ 141230 h 224992"/>
              <a:gd name="connsiteX378" fmla="*/ 144063 w 367922"/>
              <a:gd name="connsiteY378" fmla="*/ 141570 h 224992"/>
              <a:gd name="connsiteX379" fmla="*/ 146783 w 367922"/>
              <a:gd name="connsiteY379" fmla="*/ 143497 h 224992"/>
              <a:gd name="connsiteX380" fmla="*/ 147804 w 367922"/>
              <a:gd name="connsiteY380" fmla="*/ 144857 h 224992"/>
              <a:gd name="connsiteX381" fmla="*/ 149277 w 367922"/>
              <a:gd name="connsiteY381" fmla="*/ 145877 h 224992"/>
              <a:gd name="connsiteX382" fmla="*/ 150411 w 367922"/>
              <a:gd name="connsiteY382" fmla="*/ 145877 h 224992"/>
              <a:gd name="connsiteX383" fmla="*/ 150977 w 367922"/>
              <a:gd name="connsiteY383" fmla="*/ 146444 h 224992"/>
              <a:gd name="connsiteX384" fmla="*/ 151204 w 367922"/>
              <a:gd name="connsiteY384" fmla="*/ 147124 h 224992"/>
              <a:gd name="connsiteX385" fmla="*/ 151204 w 367922"/>
              <a:gd name="connsiteY385" fmla="*/ 148824 h 224992"/>
              <a:gd name="connsiteX386" fmla="*/ 150411 w 367922"/>
              <a:gd name="connsiteY386" fmla="*/ 150411 h 224992"/>
              <a:gd name="connsiteX387" fmla="*/ 150411 w 367922"/>
              <a:gd name="connsiteY387" fmla="*/ 151431 h 224992"/>
              <a:gd name="connsiteX388" fmla="*/ 151431 w 367922"/>
              <a:gd name="connsiteY388" fmla="*/ 152678 h 224992"/>
              <a:gd name="connsiteX389" fmla="*/ 151431 w 367922"/>
              <a:gd name="connsiteY389" fmla="*/ 154038 h 224992"/>
              <a:gd name="connsiteX390" fmla="*/ 151657 w 367922"/>
              <a:gd name="connsiteY390" fmla="*/ 154945 h 224992"/>
              <a:gd name="connsiteX391" fmla="*/ 152224 w 367922"/>
              <a:gd name="connsiteY391" fmla="*/ 155625 h 224992"/>
              <a:gd name="connsiteX392" fmla="*/ 154718 w 367922"/>
              <a:gd name="connsiteY392" fmla="*/ 157212 h 224992"/>
              <a:gd name="connsiteX393" fmla="*/ 158005 w 367922"/>
              <a:gd name="connsiteY393" fmla="*/ 158685 h 224992"/>
              <a:gd name="connsiteX394" fmla="*/ 158798 w 367922"/>
              <a:gd name="connsiteY394" fmla="*/ 159932 h 224992"/>
              <a:gd name="connsiteX395" fmla="*/ 159252 w 367922"/>
              <a:gd name="connsiteY395" fmla="*/ 161519 h 224992"/>
              <a:gd name="connsiteX396" fmla="*/ 159252 w 367922"/>
              <a:gd name="connsiteY396" fmla="*/ 164239 h 224992"/>
              <a:gd name="connsiteX397" fmla="*/ 158912 w 367922"/>
              <a:gd name="connsiteY397" fmla="*/ 166619 h 224992"/>
              <a:gd name="connsiteX398" fmla="*/ 163105 w 367922"/>
              <a:gd name="connsiteY398" fmla="*/ 169793 h 224992"/>
              <a:gd name="connsiteX399" fmla="*/ 162652 w 367922"/>
              <a:gd name="connsiteY399" fmla="*/ 170360 h 224992"/>
              <a:gd name="connsiteX400" fmla="*/ 161972 w 367922"/>
              <a:gd name="connsiteY400" fmla="*/ 171040 h 224992"/>
              <a:gd name="connsiteX401" fmla="*/ 157892 w 367922"/>
              <a:gd name="connsiteY401" fmla="*/ 171493 h 224992"/>
              <a:gd name="connsiteX402" fmla="*/ 157098 w 367922"/>
              <a:gd name="connsiteY402" fmla="*/ 171720 h 224992"/>
              <a:gd name="connsiteX403" fmla="*/ 155284 w 367922"/>
              <a:gd name="connsiteY403" fmla="*/ 169340 h 224992"/>
              <a:gd name="connsiteX404" fmla="*/ 154378 w 367922"/>
              <a:gd name="connsiteY404" fmla="*/ 169000 h 224992"/>
              <a:gd name="connsiteX405" fmla="*/ 153471 w 367922"/>
              <a:gd name="connsiteY405" fmla="*/ 169906 h 224992"/>
              <a:gd name="connsiteX406" fmla="*/ 152451 w 367922"/>
              <a:gd name="connsiteY406" fmla="*/ 170360 h 224992"/>
              <a:gd name="connsiteX407" fmla="*/ 151204 w 367922"/>
              <a:gd name="connsiteY407" fmla="*/ 170133 h 224992"/>
              <a:gd name="connsiteX408" fmla="*/ 149844 w 367922"/>
              <a:gd name="connsiteY408" fmla="*/ 169340 h 224992"/>
              <a:gd name="connsiteX409" fmla="*/ 149164 w 367922"/>
              <a:gd name="connsiteY409" fmla="*/ 168773 h 224992"/>
              <a:gd name="connsiteX410" fmla="*/ 148597 w 367922"/>
              <a:gd name="connsiteY410" fmla="*/ 168773 h 224992"/>
              <a:gd name="connsiteX411" fmla="*/ 147804 w 367922"/>
              <a:gd name="connsiteY411" fmla="*/ 169226 h 224992"/>
              <a:gd name="connsiteX412" fmla="*/ 146670 w 367922"/>
              <a:gd name="connsiteY412" fmla="*/ 169000 h 224992"/>
              <a:gd name="connsiteX413" fmla="*/ 145990 w 367922"/>
              <a:gd name="connsiteY413" fmla="*/ 168433 h 224992"/>
              <a:gd name="connsiteX414" fmla="*/ 144970 w 367922"/>
              <a:gd name="connsiteY414" fmla="*/ 170473 h 224992"/>
              <a:gd name="connsiteX415" fmla="*/ 144290 w 367922"/>
              <a:gd name="connsiteY415" fmla="*/ 170926 h 224992"/>
              <a:gd name="connsiteX416" fmla="*/ 143950 w 367922"/>
              <a:gd name="connsiteY416" fmla="*/ 170926 h 224992"/>
              <a:gd name="connsiteX417" fmla="*/ 143950 w 367922"/>
              <a:gd name="connsiteY417" fmla="*/ 167413 h 224992"/>
              <a:gd name="connsiteX418" fmla="*/ 143610 w 367922"/>
              <a:gd name="connsiteY418" fmla="*/ 166846 h 224992"/>
              <a:gd name="connsiteX419" fmla="*/ 142816 w 367922"/>
              <a:gd name="connsiteY419" fmla="*/ 166846 h 224992"/>
              <a:gd name="connsiteX420" fmla="*/ 140890 w 367922"/>
              <a:gd name="connsiteY420" fmla="*/ 167639 h 224992"/>
              <a:gd name="connsiteX421" fmla="*/ 138963 w 367922"/>
              <a:gd name="connsiteY421" fmla="*/ 168660 h 224992"/>
              <a:gd name="connsiteX422" fmla="*/ 138282 w 367922"/>
              <a:gd name="connsiteY422" fmla="*/ 169566 h 224992"/>
              <a:gd name="connsiteX423" fmla="*/ 138282 w 367922"/>
              <a:gd name="connsiteY423" fmla="*/ 171267 h 224992"/>
              <a:gd name="connsiteX424" fmla="*/ 138622 w 367922"/>
              <a:gd name="connsiteY424" fmla="*/ 173307 h 224992"/>
              <a:gd name="connsiteX425" fmla="*/ 139869 w 367922"/>
              <a:gd name="connsiteY425" fmla="*/ 176367 h 224992"/>
              <a:gd name="connsiteX426" fmla="*/ 139189 w 367922"/>
              <a:gd name="connsiteY426" fmla="*/ 177727 h 224992"/>
              <a:gd name="connsiteX427" fmla="*/ 138736 w 367922"/>
              <a:gd name="connsiteY427" fmla="*/ 179881 h 224992"/>
              <a:gd name="connsiteX428" fmla="*/ 136696 w 367922"/>
              <a:gd name="connsiteY428" fmla="*/ 181808 h 224992"/>
              <a:gd name="connsiteX429" fmla="*/ 134429 w 367922"/>
              <a:gd name="connsiteY429" fmla="*/ 182941 h 224992"/>
              <a:gd name="connsiteX430" fmla="*/ 134202 w 367922"/>
              <a:gd name="connsiteY430" fmla="*/ 185322 h 224992"/>
              <a:gd name="connsiteX431" fmla="*/ 132955 w 367922"/>
              <a:gd name="connsiteY431" fmla="*/ 186908 h 224992"/>
              <a:gd name="connsiteX432" fmla="*/ 130802 w 367922"/>
              <a:gd name="connsiteY432" fmla="*/ 188495 h 224992"/>
              <a:gd name="connsiteX433" fmla="*/ 129328 w 367922"/>
              <a:gd name="connsiteY433" fmla="*/ 190422 h 224992"/>
              <a:gd name="connsiteX434" fmla="*/ 129668 w 367922"/>
              <a:gd name="connsiteY434" fmla="*/ 191782 h 224992"/>
              <a:gd name="connsiteX435" fmla="*/ 129668 w 367922"/>
              <a:gd name="connsiteY435" fmla="*/ 193029 h 224992"/>
              <a:gd name="connsiteX436" fmla="*/ 129555 w 367922"/>
              <a:gd name="connsiteY436" fmla="*/ 193823 h 224992"/>
              <a:gd name="connsiteX437" fmla="*/ 129555 w 367922"/>
              <a:gd name="connsiteY437" fmla="*/ 194503 h 224992"/>
              <a:gd name="connsiteX438" fmla="*/ 128988 w 367922"/>
              <a:gd name="connsiteY438" fmla="*/ 194843 h 224992"/>
              <a:gd name="connsiteX439" fmla="*/ 125701 w 367922"/>
              <a:gd name="connsiteY439" fmla="*/ 195069 h 224992"/>
              <a:gd name="connsiteX440" fmla="*/ 124794 w 367922"/>
              <a:gd name="connsiteY440" fmla="*/ 195523 h 224992"/>
              <a:gd name="connsiteX441" fmla="*/ 123774 w 367922"/>
              <a:gd name="connsiteY441" fmla="*/ 196429 h 224992"/>
              <a:gd name="connsiteX442" fmla="*/ 125928 w 367922"/>
              <a:gd name="connsiteY442" fmla="*/ 199263 h 224992"/>
              <a:gd name="connsiteX443" fmla="*/ 128648 w 367922"/>
              <a:gd name="connsiteY443" fmla="*/ 200737 h 224992"/>
              <a:gd name="connsiteX444" fmla="*/ 134995 w 367922"/>
              <a:gd name="connsiteY444" fmla="*/ 202324 h 224992"/>
              <a:gd name="connsiteX445" fmla="*/ 135562 w 367922"/>
              <a:gd name="connsiteY445" fmla="*/ 202097 h 224992"/>
              <a:gd name="connsiteX446" fmla="*/ 135562 w 367922"/>
              <a:gd name="connsiteY446" fmla="*/ 201757 h 224992"/>
              <a:gd name="connsiteX447" fmla="*/ 135222 w 367922"/>
              <a:gd name="connsiteY447" fmla="*/ 201303 h 224992"/>
              <a:gd name="connsiteX448" fmla="*/ 135222 w 367922"/>
              <a:gd name="connsiteY448" fmla="*/ 200737 h 224992"/>
              <a:gd name="connsiteX449" fmla="*/ 135449 w 367922"/>
              <a:gd name="connsiteY449" fmla="*/ 200057 h 224992"/>
              <a:gd name="connsiteX450" fmla="*/ 136356 w 367922"/>
              <a:gd name="connsiteY450" fmla="*/ 200057 h 224992"/>
              <a:gd name="connsiteX451" fmla="*/ 137829 w 367922"/>
              <a:gd name="connsiteY451" fmla="*/ 200623 h 224992"/>
              <a:gd name="connsiteX452" fmla="*/ 140550 w 367922"/>
              <a:gd name="connsiteY452" fmla="*/ 199830 h 224992"/>
              <a:gd name="connsiteX453" fmla="*/ 144517 w 367922"/>
              <a:gd name="connsiteY453" fmla="*/ 197563 h 224992"/>
              <a:gd name="connsiteX454" fmla="*/ 148257 w 367922"/>
              <a:gd name="connsiteY454" fmla="*/ 197109 h 224992"/>
              <a:gd name="connsiteX455" fmla="*/ 151657 w 367922"/>
              <a:gd name="connsiteY455" fmla="*/ 198470 h 224992"/>
              <a:gd name="connsiteX456" fmla="*/ 153358 w 367922"/>
              <a:gd name="connsiteY456" fmla="*/ 200057 h 224992"/>
              <a:gd name="connsiteX457" fmla="*/ 154491 w 367922"/>
              <a:gd name="connsiteY457" fmla="*/ 201530 h 224992"/>
              <a:gd name="connsiteX458" fmla="*/ 154944 w 367922"/>
              <a:gd name="connsiteY458" fmla="*/ 199263 h 224992"/>
              <a:gd name="connsiteX459" fmla="*/ 153811 w 367922"/>
              <a:gd name="connsiteY459" fmla="*/ 193823 h 224992"/>
              <a:gd name="connsiteX460" fmla="*/ 152451 w 367922"/>
              <a:gd name="connsiteY460" fmla="*/ 192236 h 224992"/>
              <a:gd name="connsiteX461" fmla="*/ 152451 w 367922"/>
              <a:gd name="connsiteY461" fmla="*/ 189969 h 224992"/>
              <a:gd name="connsiteX462" fmla="*/ 153018 w 367922"/>
              <a:gd name="connsiteY462" fmla="*/ 188835 h 224992"/>
              <a:gd name="connsiteX463" fmla="*/ 154151 w 367922"/>
              <a:gd name="connsiteY463" fmla="*/ 187928 h 224992"/>
              <a:gd name="connsiteX464" fmla="*/ 156985 w 367922"/>
              <a:gd name="connsiteY464" fmla="*/ 188495 h 224992"/>
              <a:gd name="connsiteX465" fmla="*/ 158685 w 367922"/>
              <a:gd name="connsiteY465" fmla="*/ 187928 h 224992"/>
              <a:gd name="connsiteX466" fmla="*/ 160838 w 367922"/>
              <a:gd name="connsiteY466" fmla="*/ 186682 h 224992"/>
              <a:gd name="connsiteX467" fmla="*/ 164465 w 367922"/>
              <a:gd name="connsiteY467" fmla="*/ 185208 h 224992"/>
              <a:gd name="connsiteX468" fmla="*/ 165146 w 367922"/>
              <a:gd name="connsiteY468" fmla="*/ 184755 h 224992"/>
              <a:gd name="connsiteX469" fmla="*/ 170700 w 367922"/>
              <a:gd name="connsiteY469" fmla="*/ 178634 h 224992"/>
              <a:gd name="connsiteX470" fmla="*/ 171040 w 367922"/>
              <a:gd name="connsiteY470" fmla="*/ 178181 h 224992"/>
              <a:gd name="connsiteX471" fmla="*/ 173987 w 367922"/>
              <a:gd name="connsiteY471" fmla="*/ 173760 h 224992"/>
              <a:gd name="connsiteX472" fmla="*/ 174327 w 367922"/>
              <a:gd name="connsiteY472" fmla="*/ 172740 h 224992"/>
              <a:gd name="connsiteX473" fmla="*/ 175347 w 367922"/>
              <a:gd name="connsiteY473" fmla="*/ 171040 h 224992"/>
              <a:gd name="connsiteX474" fmla="*/ 176367 w 367922"/>
              <a:gd name="connsiteY474" fmla="*/ 168093 h 224992"/>
              <a:gd name="connsiteX475" fmla="*/ 176820 w 367922"/>
              <a:gd name="connsiteY475" fmla="*/ 165939 h 224992"/>
              <a:gd name="connsiteX476" fmla="*/ 183735 w 367922"/>
              <a:gd name="connsiteY476" fmla="*/ 163899 h 224992"/>
              <a:gd name="connsiteX477" fmla="*/ 187475 w 367922"/>
              <a:gd name="connsiteY477" fmla="*/ 164239 h 224992"/>
              <a:gd name="connsiteX478" fmla="*/ 189175 w 367922"/>
              <a:gd name="connsiteY478" fmla="*/ 163786 h 224992"/>
              <a:gd name="connsiteX479" fmla="*/ 191102 w 367922"/>
              <a:gd name="connsiteY479" fmla="*/ 160725 h 224992"/>
              <a:gd name="connsiteX480" fmla="*/ 192462 w 367922"/>
              <a:gd name="connsiteY480" fmla="*/ 159592 h 224992"/>
              <a:gd name="connsiteX481" fmla="*/ 191782 w 367922"/>
              <a:gd name="connsiteY481" fmla="*/ 162652 h 224992"/>
              <a:gd name="connsiteX482" fmla="*/ 194389 w 367922"/>
              <a:gd name="connsiteY482" fmla="*/ 163219 h 224992"/>
              <a:gd name="connsiteX483" fmla="*/ 196883 w 367922"/>
              <a:gd name="connsiteY483" fmla="*/ 163559 h 224992"/>
              <a:gd name="connsiteX484" fmla="*/ 198809 w 367922"/>
              <a:gd name="connsiteY484" fmla="*/ 163106 h 224992"/>
              <a:gd name="connsiteX485" fmla="*/ 199376 w 367922"/>
              <a:gd name="connsiteY485" fmla="*/ 161065 h 224992"/>
              <a:gd name="connsiteX486" fmla="*/ 199603 w 367922"/>
              <a:gd name="connsiteY486" fmla="*/ 155398 h 224992"/>
              <a:gd name="connsiteX487" fmla="*/ 198696 w 367922"/>
              <a:gd name="connsiteY487" fmla="*/ 153244 h 224992"/>
              <a:gd name="connsiteX488" fmla="*/ 198129 w 367922"/>
              <a:gd name="connsiteY488" fmla="*/ 150864 h 224992"/>
              <a:gd name="connsiteX489" fmla="*/ 196543 w 367922"/>
              <a:gd name="connsiteY489" fmla="*/ 147350 h 224992"/>
              <a:gd name="connsiteX490" fmla="*/ 198129 w 367922"/>
              <a:gd name="connsiteY490" fmla="*/ 148937 h 224992"/>
              <a:gd name="connsiteX491" fmla="*/ 198696 w 367922"/>
              <a:gd name="connsiteY491" fmla="*/ 150637 h 224992"/>
              <a:gd name="connsiteX492" fmla="*/ 200283 w 367922"/>
              <a:gd name="connsiteY492" fmla="*/ 153811 h 224992"/>
              <a:gd name="connsiteX493" fmla="*/ 200736 w 367922"/>
              <a:gd name="connsiteY493" fmla="*/ 157325 h 224992"/>
              <a:gd name="connsiteX494" fmla="*/ 200396 w 367922"/>
              <a:gd name="connsiteY494" fmla="*/ 159252 h 224992"/>
              <a:gd name="connsiteX495" fmla="*/ 200963 w 367922"/>
              <a:gd name="connsiteY495" fmla="*/ 161292 h 224992"/>
              <a:gd name="connsiteX496" fmla="*/ 202437 w 367922"/>
              <a:gd name="connsiteY496" fmla="*/ 163106 h 224992"/>
              <a:gd name="connsiteX497" fmla="*/ 204137 w 367922"/>
              <a:gd name="connsiteY497" fmla="*/ 164352 h 224992"/>
              <a:gd name="connsiteX498" fmla="*/ 208784 w 367922"/>
              <a:gd name="connsiteY498" fmla="*/ 165259 h 224992"/>
              <a:gd name="connsiteX499" fmla="*/ 213318 w 367922"/>
              <a:gd name="connsiteY499" fmla="*/ 163899 h 224992"/>
              <a:gd name="connsiteX500" fmla="*/ 212751 w 367922"/>
              <a:gd name="connsiteY500" fmla="*/ 164579 h 224992"/>
              <a:gd name="connsiteX501" fmla="*/ 210031 w 367922"/>
              <a:gd name="connsiteY501" fmla="*/ 166619 h 224992"/>
              <a:gd name="connsiteX502" fmla="*/ 208897 w 367922"/>
              <a:gd name="connsiteY502" fmla="*/ 167753 h 224992"/>
              <a:gd name="connsiteX503" fmla="*/ 204137 w 367922"/>
              <a:gd name="connsiteY503" fmla="*/ 166846 h 224992"/>
              <a:gd name="connsiteX504" fmla="*/ 198923 w 367922"/>
              <a:gd name="connsiteY504" fmla="*/ 166506 h 224992"/>
              <a:gd name="connsiteX505" fmla="*/ 195636 w 367922"/>
              <a:gd name="connsiteY505" fmla="*/ 165599 h 224992"/>
              <a:gd name="connsiteX506" fmla="*/ 192349 w 367922"/>
              <a:gd name="connsiteY506" fmla="*/ 165599 h 224992"/>
              <a:gd name="connsiteX507" fmla="*/ 193709 w 367922"/>
              <a:gd name="connsiteY507" fmla="*/ 166846 h 224992"/>
              <a:gd name="connsiteX508" fmla="*/ 195523 w 367922"/>
              <a:gd name="connsiteY508" fmla="*/ 167866 h 224992"/>
              <a:gd name="connsiteX509" fmla="*/ 198469 w 367922"/>
              <a:gd name="connsiteY509" fmla="*/ 168093 h 224992"/>
              <a:gd name="connsiteX510" fmla="*/ 201643 w 367922"/>
              <a:gd name="connsiteY510" fmla="*/ 169000 h 224992"/>
              <a:gd name="connsiteX511" fmla="*/ 201643 w 367922"/>
              <a:gd name="connsiteY511" fmla="*/ 170133 h 224992"/>
              <a:gd name="connsiteX512" fmla="*/ 201303 w 367922"/>
              <a:gd name="connsiteY512" fmla="*/ 170813 h 224992"/>
              <a:gd name="connsiteX513" fmla="*/ 199716 w 367922"/>
              <a:gd name="connsiteY513" fmla="*/ 171267 h 224992"/>
              <a:gd name="connsiteX514" fmla="*/ 198243 w 367922"/>
              <a:gd name="connsiteY514" fmla="*/ 171267 h 224992"/>
              <a:gd name="connsiteX515" fmla="*/ 196996 w 367922"/>
              <a:gd name="connsiteY515" fmla="*/ 171947 h 224992"/>
              <a:gd name="connsiteX516" fmla="*/ 198016 w 367922"/>
              <a:gd name="connsiteY516" fmla="*/ 173080 h 224992"/>
              <a:gd name="connsiteX517" fmla="*/ 199943 w 367922"/>
              <a:gd name="connsiteY517" fmla="*/ 173080 h 224992"/>
              <a:gd name="connsiteX518" fmla="*/ 202210 w 367922"/>
              <a:gd name="connsiteY518" fmla="*/ 173647 h 224992"/>
              <a:gd name="connsiteX519" fmla="*/ 208217 w 367922"/>
              <a:gd name="connsiteY519" fmla="*/ 177274 h 224992"/>
              <a:gd name="connsiteX520" fmla="*/ 211278 w 367922"/>
              <a:gd name="connsiteY520" fmla="*/ 178521 h 224992"/>
              <a:gd name="connsiteX521" fmla="*/ 217852 w 367922"/>
              <a:gd name="connsiteY521" fmla="*/ 177161 h 224992"/>
              <a:gd name="connsiteX522" fmla="*/ 220799 w 367922"/>
              <a:gd name="connsiteY522" fmla="*/ 177387 h 224992"/>
              <a:gd name="connsiteX523" fmla="*/ 226126 w 367922"/>
              <a:gd name="connsiteY523" fmla="*/ 175914 h 224992"/>
              <a:gd name="connsiteX524" fmla="*/ 227373 w 367922"/>
              <a:gd name="connsiteY524" fmla="*/ 177274 h 224992"/>
              <a:gd name="connsiteX525" fmla="*/ 230773 w 367922"/>
              <a:gd name="connsiteY525" fmla="*/ 179201 h 224992"/>
              <a:gd name="connsiteX526" fmla="*/ 232133 w 367922"/>
              <a:gd name="connsiteY526" fmla="*/ 178634 h 224992"/>
              <a:gd name="connsiteX527" fmla="*/ 234060 w 367922"/>
              <a:gd name="connsiteY527" fmla="*/ 178181 h 224992"/>
              <a:gd name="connsiteX528" fmla="*/ 234967 w 367922"/>
              <a:gd name="connsiteY528" fmla="*/ 179881 h 224992"/>
              <a:gd name="connsiteX529" fmla="*/ 235534 w 367922"/>
              <a:gd name="connsiteY529" fmla="*/ 182261 h 224992"/>
              <a:gd name="connsiteX530" fmla="*/ 231453 w 367922"/>
              <a:gd name="connsiteY530" fmla="*/ 185208 h 224992"/>
              <a:gd name="connsiteX531" fmla="*/ 227600 w 367922"/>
              <a:gd name="connsiteY531" fmla="*/ 187248 h 224992"/>
              <a:gd name="connsiteX532" fmla="*/ 224766 w 367922"/>
              <a:gd name="connsiteY532" fmla="*/ 187702 h 224992"/>
              <a:gd name="connsiteX533" fmla="*/ 218305 w 367922"/>
              <a:gd name="connsiteY533" fmla="*/ 192009 h 224992"/>
              <a:gd name="connsiteX534" fmla="*/ 211731 w 367922"/>
              <a:gd name="connsiteY534" fmla="*/ 197223 h 224992"/>
              <a:gd name="connsiteX535" fmla="*/ 212638 w 367922"/>
              <a:gd name="connsiteY535" fmla="*/ 198696 h 224992"/>
              <a:gd name="connsiteX536" fmla="*/ 213885 w 367922"/>
              <a:gd name="connsiteY536" fmla="*/ 199263 h 224992"/>
              <a:gd name="connsiteX537" fmla="*/ 217172 w 367922"/>
              <a:gd name="connsiteY537" fmla="*/ 198470 h 224992"/>
              <a:gd name="connsiteX538" fmla="*/ 220119 w 367922"/>
              <a:gd name="connsiteY538" fmla="*/ 198810 h 224992"/>
              <a:gd name="connsiteX539" fmla="*/ 225559 w 367922"/>
              <a:gd name="connsiteY539" fmla="*/ 203004 h 224992"/>
              <a:gd name="connsiteX540" fmla="*/ 227033 w 367922"/>
              <a:gd name="connsiteY540" fmla="*/ 203684 h 224992"/>
              <a:gd name="connsiteX541" fmla="*/ 229753 w 367922"/>
              <a:gd name="connsiteY541" fmla="*/ 203230 h 224992"/>
              <a:gd name="connsiteX542" fmla="*/ 233040 w 367922"/>
              <a:gd name="connsiteY542" fmla="*/ 205724 h 224992"/>
              <a:gd name="connsiteX543" fmla="*/ 233947 w 367922"/>
              <a:gd name="connsiteY543" fmla="*/ 208898 h 224992"/>
              <a:gd name="connsiteX544" fmla="*/ 234173 w 367922"/>
              <a:gd name="connsiteY544" fmla="*/ 210938 h 224992"/>
              <a:gd name="connsiteX545" fmla="*/ 232473 w 367922"/>
              <a:gd name="connsiteY545" fmla="*/ 217058 h 224992"/>
              <a:gd name="connsiteX546" fmla="*/ 231680 w 367922"/>
              <a:gd name="connsiteY546" fmla="*/ 218759 h 224992"/>
              <a:gd name="connsiteX547" fmla="*/ 231113 w 367922"/>
              <a:gd name="connsiteY547" fmla="*/ 219325 h 224992"/>
              <a:gd name="connsiteX548" fmla="*/ 230887 w 367922"/>
              <a:gd name="connsiteY548" fmla="*/ 220459 h 224992"/>
              <a:gd name="connsiteX549" fmla="*/ 235080 w 367922"/>
              <a:gd name="connsiteY549" fmla="*/ 223746 h 224992"/>
              <a:gd name="connsiteX550" fmla="*/ 237121 w 367922"/>
              <a:gd name="connsiteY550" fmla="*/ 224653 h 224992"/>
              <a:gd name="connsiteX551" fmla="*/ 240294 w 367922"/>
              <a:gd name="connsiteY551" fmla="*/ 224993 h 224992"/>
              <a:gd name="connsiteX552" fmla="*/ 243695 w 367922"/>
              <a:gd name="connsiteY552" fmla="*/ 223973 h 224992"/>
              <a:gd name="connsiteX553" fmla="*/ 247889 w 367922"/>
              <a:gd name="connsiteY553" fmla="*/ 220912 h 224992"/>
              <a:gd name="connsiteX554" fmla="*/ 251742 w 367922"/>
              <a:gd name="connsiteY554" fmla="*/ 215925 h 224992"/>
              <a:gd name="connsiteX555" fmla="*/ 256843 w 367922"/>
              <a:gd name="connsiteY555" fmla="*/ 213658 h 224992"/>
              <a:gd name="connsiteX556" fmla="*/ 260356 w 367922"/>
              <a:gd name="connsiteY556" fmla="*/ 213205 h 224992"/>
              <a:gd name="connsiteX557" fmla="*/ 264437 w 367922"/>
              <a:gd name="connsiteY557" fmla="*/ 213772 h 224992"/>
              <a:gd name="connsiteX558" fmla="*/ 265797 w 367922"/>
              <a:gd name="connsiteY558" fmla="*/ 211278 h 224992"/>
              <a:gd name="connsiteX559" fmla="*/ 269991 w 367922"/>
              <a:gd name="connsiteY559" fmla="*/ 209011 h 224992"/>
              <a:gd name="connsiteX560" fmla="*/ 272372 w 367922"/>
              <a:gd name="connsiteY560" fmla="*/ 205724 h 224992"/>
              <a:gd name="connsiteX561" fmla="*/ 274412 w 367922"/>
              <a:gd name="connsiteY561" fmla="*/ 205157 h 224992"/>
              <a:gd name="connsiteX562" fmla="*/ 276678 w 367922"/>
              <a:gd name="connsiteY562" fmla="*/ 205610 h 224992"/>
              <a:gd name="connsiteX563" fmla="*/ 278379 w 367922"/>
              <a:gd name="connsiteY563" fmla="*/ 206404 h 224992"/>
              <a:gd name="connsiteX564" fmla="*/ 279285 w 367922"/>
              <a:gd name="connsiteY564" fmla="*/ 207197 h 224992"/>
              <a:gd name="connsiteX565" fmla="*/ 280646 w 367922"/>
              <a:gd name="connsiteY565" fmla="*/ 208104 h 224992"/>
              <a:gd name="connsiteX566" fmla="*/ 284386 w 367922"/>
              <a:gd name="connsiteY566" fmla="*/ 207424 h 224992"/>
              <a:gd name="connsiteX567" fmla="*/ 288013 w 367922"/>
              <a:gd name="connsiteY567" fmla="*/ 207424 h 224992"/>
              <a:gd name="connsiteX568" fmla="*/ 291414 w 367922"/>
              <a:gd name="connsiteY568" fmla="*/ 206517 h 224992"/>
              <a:gd name="connsiteX569" fmla="*/ 292094 w 367922"/>
              <a:gd name="connsiteY569" fmla="*/ 204137 h 224992"/>
              <a:gd name="connsiteX570" fmla="*/ 292547 w 367922"/>
              <a:gd name="connsiteY570" fmla="*/ 201983 h 224992"/>
              <a:gd name="connsiteX571" fmla="*/ 293794 w 367922"/>
              <a:gd name="connsiteY571" fmla="*/ 200057 h 224992"/>
              <a:gd name="connsiteX572" fmla="*/ 295041 w 367922"/>
              <a:gd name="connsiteY572" fmla="*/ 197563 h 224992"/>
              <a:gd name="connsiteX573" fmla="*/ 291980 w 367922"/>
              <a:gd name="connsiteY573" fmla="*/ 196429 h 224992"/>
              <a:gd name="connsiteX574" fmla="*/ 289147 w 367922"/>
              <a:gd name="connsiteY574" fmla="*/ 195749 h 224992"/>
              <a:gd name="connsiteX575" fmla="*/ 286653 w 367922"/>
              <a:gd name="connsiteY575" fmla="*/ 195749 h 224992"/>
              <a:gd name="connsiteX576" fmla="*/ 284726 w 367922"/>
              <a:gd name="connsiteY576" fmla="*/ 196656 h 224992"/>
              <a:gd name="connsiteX577" fmla="*/ 283366 w 367922"/>
              <a:gd name="connsiteY577" fmla="*/ 198130 h 224992"/>
              <a:gd name="connsiteX578" fmla="*/ 279739 w 367922"/>
              <a:gd name="connsiteY578" fmla="*/ 197336 h 224992"/>
              <a:gd name="connsiteX579" fmla="*/ 278039 w 367922"/>
              <a:gd name="connsiteY579" fmla="*/ 197676 h 224992"/>
              <a:gd name="connsiteX580" fmla="*/ 274072 w 367922"/>
              <a:gd name="connsiteY580" fmla="*/ 199830 h 224992"/>
              <a:gd name="connsiteX581" fmla="*/ 272031 w 367922"/>
              <a:gd name="connsiteY581" fmla="*/ 199830 h 224992"/>
              <a:gd name="connsiteX582" fmla="*/ 270331 w 367922"/>
              <a:gd name="connsiteY582" fmla="*/ 198696 h 224992"/>
              <a:gd name="connsiteX583" fmla="*/ 267951 w 367922"/>
              <a:gd name="connsiteY583" fmla="*/ 196203 h 224992"/>
              <a:gd name="connsiteX584" fmla="*/ 263077 w 367922"/>
              <a:gd name="connsiteY584" fmla="*/ 189289 h 224992"/>
              <a:gd name="connsiteX585" fmla="*/ 260697 w 367922"/>
              <a:gd name="connsiteY585" fmla="*/ 184415 h 224992"/>
              <a:gd name="connsiteX586" fmla="*/ 259676 w 367922"/>
              <a:gd name="connsiteY586" fmla="*/ 181468 h 224992"/>
              <a:gd name="connsiteX587" fmla="*/ 259450 w 367922"/>
              <a:gd name="connsiteY587" fmla="*/ 179087 h 224992"/>
              <a:gd name="connsiteX588" fmla="*/ 259450 w 367922"/>
              <a:gd name="connsiteY588" fmla="*/ 175914 h 224992"/>
              <a:gd name="connsiteX589" fmla="*/ 262057 w 367922"/>
              <a:gd name="connsiteY589" fmla="*/ 174440 h 224992"/>
              <a:gd name="connsiteX590" fmla="*/ 263984 w 367922"/>
              <a:gd name="connsiteY590" fmla="*/ 173760 h 224992"/>
              <a:gd name="connsiteX591" fmla="*/ 267384 w 367922"/>
              <a:gd name="connsiteY591" fmla="*/ 169000 h 224992"/>
              <a:gd name="connsiteX592" fmla="*/ 268631 w 367922"/>
              <a:gd name="connsiteY592" fmla="*/ 170926 h 224992"/>
              <a:gd name="connsiteX593" fmla="*/ 268631 w 367922"/>
              <a:gd name="connsiteY593" fmla="*/ 172513 h 224992"/>
              <a:gd name="connsiteX594" fmla="*/ 268404 w 367922"/>
              <a:gd name="connsiteY594" fmla="*/ 173420 h 224992"/>
              <a:gd name="connsiteX595" fmla="*/ 267157 w 367922"/>
              <a:gd name="connsiteY595" fmla="*/ 174667 h 224992"/>
              <a:gd name="connsiteX596" fmla="*/ 262964 w 367922"/>
              <a:gd name="connsiteY596" fmla="*/ 178181 h 224992"/>
              <a:gd name="connsiteX597" fmla="*/ 263757 w 367922"/>
              <a:gd name="connsiteY597" fmla="*/ 178181 h 224992"/>
              <a:gd name="connsiteX598" fmla="*/ 265344 w 367922"/>
              <a:gd name="connsiteY598" fmla="*/ 177614 h 224992"/>
              <a:gd name="connsiteX599" fmla="*/ 266817 w 367922"/>
              <a:gd name="connsiteY599" fmla="*/ 176367 h 224992"/>
              <a:gd name="connsiteX600" fmla="*/ 267837 w 367922"/>
              <a:gd name="connsiteY600" fmla="*/ 175460 h 224992"/>
              <a:gd name="connsiteX601" fmla="*/ 270785 w 367922"/>
              <a:gd name="connsiteY601" fmla="*/ 170586 h 224992"/>
              <a:gd name="connsiteX602" fmla="*/ 279512 w 367922"/>
              <a:gd name="connsiteY602" fmla="*/ 163899 h 224992"/>
              <a:gd name="connsiteX603" fmla="*/ 283593 w 367922"/>
              <a:gd name="connsiteY603" fmla="*/ 162766 h 224992"/>
              <a:gd name="connsiteX604" fmla="*/ 287106 w 367922"/>
              <a:gd name="connsiteY604" fmla="*/ 163332 h 224992"/>
              <a:gd name="connsiteX605" fmla="*/ 288807 w 367922"/>
              <a:gd name="connsiteY605" fmla="*/ 162992 h 224992"/>
              <a:gd name="connsiteX606" fmla="*/ 291980 w 367922"/>
              <a:gd name="connsiteY606" fmla="*/ 160952 h 224992"/>
              <a:gd name="connsiteX607" fmla="*/ 294587 w 367922"/>
              <a:gd name="connsiteY607" fmla="*/ 160159 h 224992"/>
              <a:gd name="connsiteX608" fmla="*/ 297194 w 367922"/>
              <a:gd name="connsiteY608" fmla="*/ 160159 h 224992"/>
              <a:gd name="connsiteX609" fmla="*/ 299348 w 367922"/>
              <a:gd name="connsiteY609" fmla="*/ 161519 h 224992"/>
              <a:gd name="connsiteX610" fmla="*/ 302181 w 367922"/>
              <a:gd name="connsiteY610" fmla="*/ 158458 h 224992"/>
              <a:gd name="connsiteX611" fmla="*/ 304562 w 367922"/>
              <a:gd name="connsiteY611" fmla="*/ 157098 h 224992"/>
              <a:gd name="connsiteX612" fmla="*/ 308076 w 367922"/>
              <a:gd name="connsiteY612" fmla="*/ 155965 h 224992"/>
              <a:gd name="connsiteX613" fmla="*/ 310569 w 367922"/>
              <a:gd name="connsiteY613" fmla="*/ 155965 h 224992"/>
              <a:gd name="connsiteX614" fmla="*/ 314763 w 367922"/>
              <a:gd name="connsiteY614" fmla="*/ 151658 h 224992"/>
              <a:gd name="connsiteX615" fmla="*/ 320657 w 367922"/>
              <a:gd name="connsiteY615" fmla="*/ 151091 h 224992"/>
              <a:gd name="connsiteX616" fmla="*/ 327798 w 367922"/>
              <a:gd name="connsiteY616" fmla="*/ 151544 h 224992"/>
              <a:gd name="connsiteX617" fmla="*/ 328591 w 367922"/>
              <a:gd name="connsiteY617" fmla="*/ 151204 h 224992"/>
              <a:gd name="connsiteX618" fmla="*/ 328364 w 367922"/>
              <a:gd name="connsiteY618" fmla="*/ 149957 h 224992"/>
              <a:gd name="connsiteX619" fmla="*/ 328364 w 367922"/>
              <a:gd name="connsiteY619" fmla="*/ 148824 h 224992"/>
              <a:gd name="connsiteX620" fmla="*/ 328705 w 367922"/>
              <a:gd name="connsiteY620" fmla="*/ 147804 h 224992"/>
              <a:gd name="connsiteX621" fmla="*/ 329611 w 367922"/>
              <a:gd name="connsiteY621" fmla="*/ 147124 h 224992"/>
              <a:gd name="connsiteX622" fmla="*/ 329951 w 367922"/>
              <a:gd name="connsiteY622" fmla="*/ 146557 h 224992"/>
              <a:gd name="connsiteX623" fmla="*/ 329951 w 367922"/>
              <a:gd name="connsiteY623" fmla="*/ 146104 h 224992"/>
              <a:gd name="connsiteX624" fmla="*/ 329158 w 367922"/>
              <a:gd name="connsiteY624" fmla="*/ 145764 h 224992"/>
              <a:gd name="connsiteX625" fmla="*/ 328478 w 367922"/>
              <a:gd name="connsiteY625" fmla="*/ 145537 h 224992"/>
              <a:gd name="connsiteX626" fmla="*/ 328478 w 367922"/>
              <a:gd name="connsiteY626" fmla="*/ 144857 h 224992"/>
              <a:gd name="connsiteX627" fmla="*/ 328478 w 367922"/>
              <a:gd name="connsiteY627" fmla="*/ 144290 h 224992"/>
              <a:gd name="connsiteX628" fmla="*/ 329158 w 367922"/>
              <a:gd name="connsiteY628" fmla="*/ 143383 h 224992"/>
              <a:gd name="connsiteX629" fmla="*/ 329385 w 367922"/>
              <a:gd name="connsiteY629" fmla="*/ 142363 h 224992"/>
              <a:gd name="connsiteX630" fmla="*/ 329385 w 367922"/>
              <a:gd name="connsiteY630" fmla="*/ 140436 h 224992"/>
              <a:gd name="connsiteX631" fmla="*/ 330065 w 367922"/>
              <a:gd name="connsiteY631" fmla="*/ 138169 h 224992"/>
              <a:gd name="connsiteX632" fmla="*/ 331765 w 367922"/>
              <a:gd name="connsiteY632" fmla="*/ 136696 h 224992"/>
              <a:gd name="connsiteX633" fmla="*/ 334712 w 367922"/>
              <a:gd name="connsiteY633" fmla="*/ 136356 h 224992"/>
              <a:gd name="connsiteX634" fmla="*/ 337319 w 367922"/>
              <a:gd name="connsiteY634" fmla="*/ 135109 h 224992"/>
              <a:gd name="connsiteX635" fmla="*/ 338906 w 367922"/>
              <a:gd name="connsiteY635" fmla="*/ 133749 h 224992"/>
              <a:gd name="connsiteX636" fmla="*/ 341059 w 367922"/>
              <a:gd name="connsiteY636" fmla="*/ 130348 h 224992"/>
              <a:gd name="connsiteX637" fmla="*/ 342646 w 367922"/>
              <a:gd name="connsiteY637" fmla="*/ 129895 h 224992"/>
              <a:gd name="connsiteX638" fmla="*/ 345820 w 367922"/>
              <a:gd name="connsiteY638" fmla="*/ 130122 h 224992"/>
              <a:gd name="connsiteX639" fmla="*/ 347860 w 367922"/>
              <a:gd name="connsiteY639" fmla="*/ 130462 h 224992"/>
              <a:gd name="connsiteX640" fmla="*/ 352621 w 367922"/>
              <a:gd name="connsiteY640" fmla="*/ 130462 h 224992"/>
              <a:gd name="connsiteX641" fmla="*/ 358061 w 367922"/>
              <a:gd name="connsiteY641" fmla="*/ 130462 h 224992"/>
              <a:gd name="connsiteX642" fmla="*/ 359648 w 367922"/>
              <a:gd name="connsiteY642" fmla="*/ 130462 h 224992"/>
              <a:gd name="connsiteX643" fmla="*/ 360555 w 367922"/>
              <a:gd name="connsiteY643" fmla="*/ 129215 h 224992"/>
              <a:gd name="connsiteX644" fmla="*/ 360555 w 367922"/>
              <a:gd name="connsiteY644" fmla="*/ 127061 h 224992"/>
              <a:gd name="connsiteX645" fmla="*/ 361235 w 367922"/>
              <a:gd name="connsiteY645" fmla="*/ 125021 h 224992"/>
              <a:gd name="connsiteX646" fmla="*/ 362709 w 367922"/>
              <a:gd name="connsiteY646" fmla="*/ 121281 h 224992"/>
              <a:gd name="connsiteX647" fmla="*/ 364295 w 367922"/>
              <a:gd name="connsiteY647" fmla="*/ 119354 h 224992"/>
              <a:gd name="connsiteX648" fmla="*/ 364295 w 367922"/>
              <a:gd name="connsiteY648" fmla="*/ 118447 h 224992"/>
              <a:gd name="connsiteX649" fmla="*/ 363389 w 367922"/>
              <a:gd name="connsiteY649" fmla="*/ 118107 h 224992"/>
              <a:gd name="connsiteX650" fmla="*/ 362368 w 367922"/>
              <a:gd name="connsiteY650" fmla="*/ 117880 h 224992"/>
              <a:gd name="connsiteX651" fmla="*/ 362028 w 367922"/>
              <a:gd name="connsiteY651" fmla="*/ 117427 h 224992"/>
              <a:gd name="connsiteX652" fmla="*/ 362028 w 367922"/>
              <a:gd name="connsiteY652" fmla="*/ 116634 h 224992"/>
              <a:gd name="connsiteX653" fmla="*/ 362935 w 367922"/>
              <a:gd name="connsiteY653" fmla="*/ 115840 h 224992"/>
              <a:gd name="connsiteX654" fmla="*/ 362935 w 367922"/>
              <a:gd name="connsiteY654" fmla="*/ 114140 h 224992"/>
              <a:gd name="connsiteX655" fmla="*/ 362255 w 367922"/>
              <a:gd name="connsiteY655" fmla="*/ 112326 h 224992"/>
              <a:gd name="connsiteX656" fmla="*/ 361802 w 367922"/>
              <a:gd name="connsiteY656" fmla="*/ 110626 h 224992"/>
              <a:gd name="connsiteX657" fmla="*/ 360328 w 367922"/>
              <a:gd name="connsiteY657" fmla="*/ 109833 h 224992"/>
              <a:gd name="connsiteX658" fmla="*/ 357835 w 367922"/>
              <a:gd name="connsiteY658" fmla="*/ 109266 h 224992"/>
              <a:gd name="connsiteX659" fmla="*/ 358401 w 367922"/>
              <a:gd name="connsiteY659" fmla="*/ 107226 h 224992"/>
              <a:gd name="connsiteX660" fmla="*/ 359081 w 367922"/>
              <a:gd name="connsiteY660" fmla="*/ 105072 h 224992"/>
              <a:gd name="connsiteX661" fmla="*/ 360102 w 367922"/>
              <a:gd name="connsiteY661" fmla="*/ 103825 h 224992"/>
              <a:gd name="connsiteX662" fmla="*/ 360895 w 367922"/>
              <a:gd name="connsiteY662" fmla="*/ 103145 h 224992"/>
              <a:gd name="connsiteX663" fmla="*/ 363162 w 367922"/>
              <a:gd name="connsiteY663" fmla="*/ 103485 h 224992"/>
              <a:gd name="connsiteX664" fmla="*/ 364862 w 367922"/>
              <a:gd name="connsiteY664" fmla="*/ 103145 h 224992"/>
              <a:gd name="connsiteX665" fmla="*/ 365202 w 367922"/>
              <a:gd name="connsiteY665" fmla="*/ 102692 h 224992"/>
              <a:gd name="connsiteX666" fmla="*/ 364862 w 367922"/>
              <a:gd name="connsiteY666" fmla="*/ 101899 h 224992"/>
              <a:gd name="connsiteX667" fmla="*/ 362255 w 367922"/>
              <a:gd name="connsiteY667" fmla="*/ 101105 h 224992"/>
              <a:gd name="connsiteX668" fmla="*/ 359988 w 367922"/>
              <a:gd name="connsiteY668" fmla="*/ 100085 h 224992"/>
              <a:gd name="connsiteX669" fmla="*/ 358968 w 367922"/>
              <a:gd name="connsiteY669" fmla="*/ 98838 h 224992"/>
              <a:gd name="connsiteX670" fmla="*/ 358628 w 367922"/>
              <a:gd name="connsiteY670" fmla="*/ 97478 h 224992"/>
              <a:gd name="connsiteX671" fmla="*/ 360102 w 367922"/>
              <a:gd name="connsiteY671" fmla="*/ 96685 h 224992"/>
              <a:gd name="connsiteX672" fmla="*/ 362822 w 367922"/>
              <a:gd name="connsiteY672" fmla="*/ 95891 h 224992"/>
              <a:gd name="connsiteX673" fmla="*/ 364635 w 367922"/>
              <a:gd name="connsiteY673" fmla="*/ 94078 h 224992"/>
              <a:gd name="connsiteX674" fmla="*/ 366562 w 367922"/>
              <a:gd name="connsiteY674" fmla="*/ 92037 h 224992"/>
              <a:gd name="connsiteX675" fmla="*/ 367356 w 367922"/>
              <a:gd name="connsiteY675" fmla="*/ 90564 h 224992"/>
              <a:gd name="connsiteX676" fmla="*/ 367809 w 367922"/>
              <a:gd name="connsiteY676" fmla="*/ 88977 h 224992"/>
              <a:gd name="connsiteX677" fmla="*/ 367809 w 367922"/>
              <a:gd name="connsiteY677" fmla="*/ 87277 h 224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</a:cxnLst>
            <a:rect l="l" t="t" r="r" b="b"/>
            <a:pathLst>
              <a:path w="367922" h="224992">
                <a:moveTo>
                  <a:pt x="194162" y="173533"/>
                </a:moveTo>
                <a:lnTo>
                  <a:pt x="193029" y="172740"/>
                </a:lnTo>
                <a:lnTo>
                  <a:pt x="191442" y="170813"/>
                </a:lnTo>
                <a:lnTo>
                  <a:pt x="191895" y="172627"/>
                </a:lnTo>
                <a:lnTo>
                  <a:pt x="192576" y="173987"/>
                </a:lnTo>
                <a:lnTo>
                  <a:pt x="195409" y="175234"/>
                </a:lnTo>
                <a:lnTo>
                  <a:pt x="201757" y="176480"/>
                </a:lnTo>
                <a:lnTo>
                  <a:pt x="204590" y="176821"/>
                </a:lnTo>
                <a:lnTo>
                  <a:pt x="201757" y="175460"/>
                </a:lnTo>
                <a:lnTo>
                  <a:pt x="194162" y="173533"/>
                </a:lnTo>
                <a:close/>
                <a:moveTo>
                  <a:pt x="367923" y="86823"/>
                </a:moveTo>
                <a:lnTo>
                  <a:pt x="366562" y="85010"/>
                </a:lnTo>
                <a:lnTo>
                  <a:pt x="366562" y="83196"/>
                </a:lnTo>
                <a:lnTo>
                  <a:pt x="367356" y="81950"/>
                </a:lnTo>
                <a:lnTo>
                  <a:pt x="367016" y="80929"/>
                </a:lnTo>
                <a:lnTo>
                  <a:pt x="365995" y="80363"/>
                </a:lnTo>
                <a:lnTo>
                  <a:pt x="364522" y="80363"/>
                </a:lnTo>
                <a:cubicBezTo>
                  <a:pt x="364522" y="80363"/>
                  <a:pt x="362822" y="81156"/>
                  <a:pt x="362822" y="81156"/>
                </a:cubicBezTo>
                <a:lnTo>
                  <a:pt x="360895" y="81156"/>
                </a:lnTo>
                <a:cubicBezTo>
                  <a:pt x="360895" y="81156"/>
                  <a:pt x="357721" y="78776"/>
                  <a:pt x="357721" y="78776"/>
                </a:cubicBezTo>
                <a:lnTo>
                  <a:pt x="354321" y="76509"/>
                </a:lnTo>
                <a:lnTo>
                  <a:pt x="352394" y="76509"/>
                </a:lnTo>
                <a:cubicBezTo>
                  <a:pt x="352394" y="76509"/>
                  <a:pt x="351034" y="76055"/>
                  <a:pt x="351034" y="76055"/>
                </a:cubicBezTo>
                <a:lnTo>
                  <a:pt x="349900" y="74922"/>
                </a:lnTo>
                <a:lnTo>
                  <a:pt x="349220" y="73449"/>
                </a:lnTo>
                <a:lnTo>
                  <a:pt x="348427" y="72768"/>
                </a:lnTo>
                <a:lnTo>
                  <a:pt x="347180" y="73222"/>
                </a:lnTo>
                <a:lnTo>
                  <a:pt x="345366" y="73902"/>
                </a:lnTo>
                <a:lnTo>
                  <a:pt x="343100" y="73675"/>
                </a:lnTo>
                <a:lnTo>
                  <a:pt x="340152" y="71975"/>
                </a:lnTo>
                <a:lnTo>
                  <a:pt x="337546" y="70048"/>
                </a:lnTo>
                <a:lnTo>
                  <a:pt x="335619" y="70048"/>
                </a:lnTo>
                <a:cubicBezTo>
                  <a:pt x="335619" y="70048"/>
                  <a:pt x="333579" y="69708"/>
                  <a:pt x="333579" y="69708"/>
                </a:cubicBezTo>
                <a:lnTo>
                  <a:pt x="329611" y="67214"/>
                </a:lnTo>
                <a:lnTo>
                  <a:pt x="328591" y="67214"/>
                </a:lnTo>
                <a:cubicBezTo>
                  <a:pt x="328591" y="67214"/>
                  <a:pt x="327911" y="68008"/>
                  <a:pt x="327911" y="68008"/>
                </a:cubicBezTo>
                <a:lnTo>
                  <a:pt x="327571" y="70048"/>
                </a:lnTo>
                <a:lnTo>
                  <a:pt x="327231" y="70502"/>
                </a:lnTo>
                <a:lnTo>
                  <a:pt x="326551" y="70842"/>
                </a:lnTo>
                <a:lnTo>
                  <a:pt x="325191" y="71068"/>
                </a:lnTo>
                <a:lnTo>
                  <a:pt x="323264" y="69821"/>
                </a:lnTo>
                <a:lnTo>
                  <a:pt x="318277" y="65628"/>
                </a:lnTo>
                <a:lnTo>
                  <a:pt x="316237" y="62567"/>
                </a:lnTo>
                <a:lnTo>
                  <a:pt x="315783" y="60300"/>
                </a:lnTo>
                <a:lnTo>
                  <a:pt x="314083" y="58940"/>
                </a:lnTo>
                <a:lnTo>
                  <a:pt x="312496" y="56900"/>
                </a:lnTo>
                <a:lnTo>
                  <a:pt x="310909" y="56673"/>
                </a:lnTo>
                <a:lnTo>
                  <a:pt x="309096" y="57353"/>
                </a:lnTo>
                <a:lnTo>
                  <a:pt x="307396" y="58373"/>
                </a:lnTo>
                <a:lnTo>
                  <a:pt x="306602" y="58600"/>
                </a:lnTo>
                <a:lnTo>
                  <a:pt x="303655" y="58940"/>
                </a:lnTo>
                <a:lnTo>
                  <a:pt x="299008" y="60300"/>
                </a:lnTo>
                <a:lnTo>
                  <a:pt x="297761" y="61661"/>
                </a:lnTo>
                <a:lnTo>
                  <a:pt x="296174" y="62681"/>
                </a:lnTo>
                <a:lnTo>
                  <a:pt x="294927" y="61887"/>
                </a:lnTo>
                <a:lnTo>
                  <a:pt x="293680" y="60527"/>
                </a:lnTo>
                <a:lnTo>
                  <a:pt x="290960" y="60074"/>
                </a:lnTo>
                <a:lnTo>
                  <a:pt x="289714" y="60527"/>
                </a:lnTo>
                <a:lnTo>
                  <a:pt x="288467" y="59620"/>
                </a:lnTo>
                <a:lnTo>
                  <a:pt x="287333" y="58033"/>
                </a:lnTo>
                <a:lnTo>
                  <a:pt x="285859" y="56900"/>
                </a:lnTo>
                <a:lnTo>
                  <a:pt x="283593" y="56560"/>
                </a:lnTo>
                <a:lnTo>
                  <a:pt x="281213" y="56107"/>
                </a:lnTo>
                <a:lnTo>
                  <a:pt x="279285" y="57013"/>
                </a:lnTo>
                <a:lnTo>
                  <a:pt x="276792" y="58713"/>
                </a:lnTo>
                <a:lnTo>
                  <a:pt x="275092" y="58033"/>
                </a:lnTo>
                <a:lnTo>
                  <a:pt x="274185" y="55993"/>
                </a:lnTo>
                <a:lnTo>
                  <a:pt x="273052" y="55426"/>
                </a:lnTo>
                <a:lnTo>
                  <a:pt x="271465" y="53160"/>
                </a:lnTo>
                <a:lnTo>
                  <a:pt x="271011" y="51119"/>
                </a:lnTo>
                <a:lnTo>
                  <a:pt x="271465" y="50212"/>
                </a:lnTo>
                <a:lnTo>
                  <a:pt x="272031" y="49079"/>
                </a:lnTo>
                <a:lnTo>
                  <a:pt x="272031" y="47719"/>
                </a:lnTo>
                <a:lnTo>
                  <a:pt x="271578" y="46585"/>
                </a:lnTo>
                <a:lnTo>
                  <a:pt x="270898" y="45679"/>
                </a:lnTo>
                <a:lnTo>
                  <a:pt x="270104" y="42618"/>
                </a:lnTo>
                <a:lnTo>
                  <a:pt x="269424" y="41258"/>
                </a:lnTo>
                <a:lnTo>
                  <a:pt x="269424" y="40238"/>
                </a:lnTo>
                <a:cubicBezTo>
                  <a:pt x="269424" y="40238"/>
                  <a:pt x="269878" y="39218"/>
                  <a:pt x="269878" y="39218"/>
                </a:cubicBezTo>
                <a:lnTo>
                  <a:pt x="269424" y="38538"/>
                </a:lnTo>
                <a:lnTo>
                  <a:pt x="268517" y="38538"/>
                </a:lnTo>
                <a:cubicBezTo>
                  <a:pt x="268517" y="38538"/>
                  <a:pt x="267044" y="38538"/>
                  <a:pt x="267044" y="38538"/>
                </a:cubicBezTo>
                <a:lnTo>
                  <a:pt x="266251" y="38084"/>
                </a:lnTo>
                <a:lnTo>
                  <a:pt x="265344" y="36384"/>
                </a:lnTo>
                <a:lnTo>
                  <a:pt x="264891" y="34684"/>
                </a:lnTo>
                <a:lnTo>
                  <a:pt x="264324" y="34004"/>
                </a:lnTo>
                <a:lnTo>
                  <a:pt x="262850" y="34004"/>
                </a:lnTo>
                <a:cubicBezTo>
                  <a:pt x="262850" y="34004"/>
                  <a:pt x="260356" y="34457"/>
                  <a:pt x="260356" y="34457"/>
                </a:cubicBezTo>
                <a:lnTo>
                  <a:pt x="258090" y="35024"/>
                </a:lnTo>
                <a:lnTo>
                  <a:pt x="257070" y="35024"/>
                </a:lnTo>
                <a:cubicBezTo>
                  <a:pt x="257070" y="35024"/>
                  <a:pt x="255143" y="34004"/>
                  <a:pt x="255143" y="34004"/>
                </a:cubicBezTo>
                <a:lnTo>
                  <a:pt x="252536" y="32984"/>
                </a:lnTo>
                <a:lnTo>
                  <a:pt x="247322" y="32757"/>
                </a:lnTo>
                <a:lnTo>
                  <a:pt x="246869" y="32417"/>
                </a:lnTo>
                <a:lnTo>
                  <a:pt x="247209" y="31737"/>
                </a:lnTo>
                <a:lnTo>
                  <a:pt x="248229" y="30717"/>
                </a:lnTo>
                <a:lnTo>
                  <a:pt x="248229" y="29923"/>
                </a:lnTo>
                <a:cubicBezTo>
                  <a:pt x="248229" y="29923"/>
                  <a:pt x="247209" y="29243"/>
                  <a:pt x="247209" y="29243"/>
                </a:cubicBezTo>
                <a:lnTo>
                  <a:pt x="246755" y="27543"/>
                </a:lnTo>
                <a:lnTo>
                  <a:pt x="246755" y="25616"/>
                </a:lnTo>
                <a:cubicBezTo>
                  <a:pt x="246755" y="25616"/>
                  <a:pt x="246642" y="23576"/>
                  <a:pt x="246642" y="23576"/>
                </a:cubicBezTo>
                <a:lnTo>
                  <a:pt x="245508" y="21989"/>
                </a:lnTo>
                <a:lnTo>
                  <a:pt x="244828" y="20856"/>
                </a:lnTo>
                <a:lnTo>
                  <a:pt x="244828" y="19836"/>
                </a:lnTo>
                <a:cubicBezTo>
                  <a:pt x="244828" y="19836"/>
                  <a:pt x="247322" y="19496"/>
                  <a:pt x="247322" y="19496"/>
                </a:cubicBezTo>
                <a:lnTo>
                  <a:pt x="250155" y="18816"/>
                </a:lnTo>
                <a:lnTo>
                  <a:pt x="250609" y="18136"/>
                </a:lnTo>
                <a:lnTo>
                  <a:pt x="250609" y="17002"/>
                </a:lnTo>
                <a:cubicBezTo>
                  <a:pt x="250609" y="17002"/>
                  <a:pt x="244715" y="11108"/>
                  <a:pt x="244715" y="11108"/>
                </a:cubicBezTo>
                <a:lnTo>
                  <a:pt x="242674" y="5894"/>
                </a:lnTo>
                <a:lnTo>
                  <a:pt x="240748" y="3060"/>
                </a:lnTo>
                <a:lnTo>
                  <a:pt x="238594" y="1134"/>
                </a:lnTo>
                <a:lnTo>
                  <a:pt x="236894" y="227"/>
                </a:lnTo>
                <a:lnTo>
                  <a:pt x="234400" y="567"/>
                </a:lnTo>
                <a:lnTo>
                  <a:pt x="231113" y="567"/>
                </a:lnTo>
                <a:cubicBezTo>
                  <a:pt x="231113" y="567"/>
                  <a:pt x="227713" y="0"/>
                  <a:pt x="227713" y="0"/>
                </a:cubicBezTo>
                <a:lnTo>
                  <a:pt x="224879" y="340"/>
                </a:lnTo>
                <a:lnTo>
                  <a:pt x="219779" y="2834"/>
                </a:lnTo>
                <a:lnTo>
                  <a:pt x="217852" y="2834"/>
                </a:lnTo>
                <a:cubicBezTo>
                  <a:pt x="217852" y="2834"/>
                  <a:pt x="214565" y="2154"/>
                  <a:pt x="214565" y="2154"/>
                </a:cubicBezTo>
                <a:lnTo>
                  <a:pt x="211731" y="1247"/>
                </a:lnTo>
                <a:lnTo>
                  <a:pt x="210258" y="1247"/>
                </a:lnTo>
                <a:cubicBezTo>
                  <a:pt x="210258" y="1247"/>
                  <a:pt x="209351" y="1700"/>
                  <a:pt x="209351" y="1700"/>
                </a:cubicBezTo>
                <a:lnTo>
                  <a:pt x="208784" y="2380"/>
                </a:lnTo>
                <a:lnTo>
                  <a:pt x="207197" y="7028"/>
                </a:lnTo>
                <a:lnTo>
                  <a:pt x="205837" y="7934"/>
                </a:lnTo>
                <a:lnTo>
                  <a:pt x="203910" y="8841"/>
                </a:lnTo>
                <a:lnTo>
                  <a:pt x="202210" y="8841"/>
                </a:lnTo>
                <a:cubicBezTo>
                  <a:pt x="202210" y="8841"/>
                  <a:pt x="200850" y="8954"/>
                  <a:pt x="200850" y="8954"/>
                </a:cubicBezTo>
                <a:lnTo>
                  <a:pt x="198809" y="8274"/>
                </a:lnTo>
                <a:lnTo>
                  <a:pt x="196883" y="7481"/>
                </a:lnTo>
                <a:lnTo>
                  <a:pt x="196543" y="7481"/>
                </a:lnTo>
                <a:cubicBezTo>
                  <a:pt x="196543" y="7481"/>
                  <a:pt x="192689" y="7254"/>
                  <a:pt x="192689" y="7254"/>
                </a:cubicBezTo>
                <a:lnTo>
                  <a:pt x="188042" y="7254"/>
                </a:lnTo>
                <a:cubicBezTo>
                  <a:pt x="188042" y="7254"/>
                  <a:pt x="185435" y="8954"/>
                  <a:pt x="185435" y="8954"/>
                </a:cubicBezTo>
                <a:lnTo>
                  <a:pt x="184415" y="8614"/>
                </a:lnTo>
                <a:lnTo>
                  <a:pt x="182601" y="8161"/>
                </a:lnTo>
                <a:lnTo>
                  <a:pt x="180561" y="9068"/>
                </a:lnTo>
                <a:lnTo>
                  <a:pt x="177840" y="11788"/>
                </a:lnTo>
                <a:lnTo>
                  <a:pt x="176027" y="13488"/>
                </a:lnTo>
                <a:lnTo>
                  <a:pt x="174213" y="15869"/>
                </a:lnTo>
                <a:lnTo>
                  <a:pt x="173647" y="17115"/>
                </a:lnTo>
                <a:lnTo>
                  <a:pt x="172513" y="19496"/>
                </a:lnTo>
                <a:lnTo>
                  <a:pt x="171493" y="22216"/>
                </a:lnTo>
                <a:lnTo>
                  <a:pt x="172060" y="24143"/>
                </a:lnTo>
                <a:lnTo>
                  <a:pt x="172966" y="25956"/>
                </a:lnTo>
                <a:lnTo>
                  <a:pt x="173193" y="27883"/>
                </a:lnTo>
                <a:lnTo>
                  <a:pt x="173647" y="29357"/>
                </a:lnTo>
                <a:lnTo>
                  <a:pt x="172513" y="30490"/>
                </a:lnTo>
                <a:lnTo>
                  <a:pt x="171833" y="32077"/>
                </a:lnTo>
                <a:lnTo>
                  <a:pt x="169906" y="31850"/>
                </a:lnTo>
                <a:lnTo>
                  <a:pt x="167526" y="30377"/>
                </a:lnTo>
                <a:lnTo>
                  <a:pt x="167073" y="28223"/>
                </a:lnTo>
                <a:lnTo>
                  <a:pt x="165259" y="26750"/>
                </a:lnTo>
                <a:lnTo>
                  <a:pt x="164012" y="25956"/>
                </a:lnTo>
                <a:lnTo>
                  <a:pt x="161972" y="25956"/>
                </a:lnTo>
                <a:cubicBezTo>
                  <a:pt x="161972" y="25956"/>
                  <a:pt x="158798" y="26523"/>
                  <a:pt x="158798" y="26523"/>
                </a:cubicBezTo>
                <a:lnTo>
                  <a:pt x="154604" y="27090"/>
                </a:lnTo>
                <a:lnTo>
                  <a:pt x="151431" y="27090"/>
                </a:lnTo>
                <a:cubicBezTo>
                  <a:pt x="151431" y="27090"/>
                  <a:pt x="149731" y="27997"/>
                  <a:pt x="149731" y="27997"/>
                </a:cubicBezTo>
                <a:lnTo>
                  <a:pt x="147237" y="28790"/>
                </a:lnTo>
                <a:lnTo>
                  <a:pt x="146217" y="27883"/>
                </a:lnTo>
                <a:lnTo>
                  <a:pt x="144857" y="25390"/>
                </a:lnTo>
                <a:lnTo>
                  <a:pt x="143723" y="22896"/>
                </a:lnTo>
                <a:lnTo>
                  <a:pt x="142930" y="21876"/>
                </a:lnTo>
                <a:lnTo>
                  <a:pt x="142250" y="21536"/>
                </a:lnTo>
                <a:lnTo>
                  <a:pt x="141456" y="21536"/>
                </a:lnTo>
                <a:cubicBezTo>
                  <a:pt x="141456" y="21536"/>
                  <a:pt x="140436" y="22329"/>
                  <a:pt x="140436" y="22329"/>
                </a:cubicBezTo>
                <a:lnTo>
                  <a:pt x="139756" y="23123"/>
                </a:lnTo>
                <a:lnTo>
                  <a:pt x="138736" y="23349"/>
                </a:lnTo>
                <a:lnTo>
                  <a:pt x="137149" y="24029"/>
                </a:lnTo>
                <a:lnTo>
                  <a:pt x="136016" y="24936"/>
                </a:lnTo>
                <a:lnTo>
                  <a:pt x="134769" y="27203"/>
                </a:lnTo>
                <a:lnTo>
                  <a:pt x="133975" y="27203"/>
                </a:lnTo>
                <a:cubicBezTo>
                  <a:pt x="133975" y="27203"/>
                  <a:pt x="133069" y="26523"/>
                  <a:pt x="133069" y="26523"/>
                </a:cubicBezTo>
                <a:lnTo>
                  <a:pt x="132049" y="24029"/>
                </a:lnTo>
                <a:lnTo>
                  <a:pt x="130688" y="23463"/>
                </a:lnTo>
                <a:lnTo>
                  <a:pt x="128535" y="23463"/>
                </a:lnTo>
                <a:cubicBezTo>
                  <a:pt x="128535" y="23463"/>
                  <a:pt x="125814" y="22896"/>
                  <a:pt x="125814" y="22896"/>
                </a:cubicBezTo>
                <a:lnTo>
                  <a:pt x="123661" y="22103"/>
                </a:lnTo>
                <a:lnTo>
                  <a:pt x="122868" y="22329"/>
                </a:lnTo>
                <a:lnTo>
                  <a:pt x="121507" y="23349"/>
                </a:lnTo>
                <a:lnTo>
                  <a:pt x="120034" y="23349"/>
                </a:lnTo>
                <a:cubicBezTo>
                  <a:pt x="120034" y="23349"/>
                  <a:pt x="116973" y="22556"/>
                  <a:pt x="116973" y="22556"/>
                </a:cubicBezTo>
                <a:lnTo>
                  <a:pt x="116407" y="23009"/>
                </a:lnTo>
                <a:lnTo>
                  <a:pt x="115613" y="24370"/>
                </a:lnTo>
                <a:lnTo>
                  <a:pt x="114593" y="25730"/>
                </a:lnTo>
                <a:lnTo>
                  <a:pt x="113800" y="25730"/>
                </a:lnTo>
                <a:cubicBezTo>
                  <a:pt x="113800" y="25730"/>
                  <a:pt x="113346" y="25503"/>
                  <a:pt x="113346" y="25503"/>
                </a:cubicBezTo>
                <a:lnTo>
                  <a:pt x="113573" y="23123"/>
                </a:lnTo>
                <a:lnTo>
                  <a:pt x="111759" y="22216"/>
                </a:lnTo>
                <a:lnTo>
                  <a:pt x="108699" y="22216"/>
                </a:lnTo>
                <a:cubicBezTo>
                  <a:pt x="108699" y="22216"/>
                  <a:pt x="106546" y="22443"/>
                  <a:pt x="106546" y="22443"/>
                </a:cubicBezTo>
                <a:lnTo>
                  <a:pt x="105526" y="22443"/>
                </a:lnTo>
                <a:cubicBezTo>
                  <a:pt x="105526" y="22443"/>
                  <a:pt x="104959" y="21876"/>
                  <a:pt x="104959" y="21876"/>
                </a:cubicBezTo>
                <a:lnTo>
                  <a:pt x="102352" y="17795"/>
                </a:lnTo>
                <a:lnTo>
                  <a:pt x="100991" y="17569"/>
                </a:lnTo>
                <a:lnTo>
                  <a:pt x="98498" y="17795"/>
                </a:lnTo>
                <a:lnTo>
                  <a:pt x="94871" y="17342"/>
                </a:lnTo>
                <a:lnTo>
                  <a:pt x="90677" y="16435"/>
                </a:lnTo>
                <a:lnTo>
                  <a:pt x="88410" y="16095"/>
                </a:lnTo>
                <a:lnTo>
                  <a:pt x="87163" y="15188"/>
                </a:lnTo>
                <a:lnTo>
                  <a:pt x="84556" y="14848"/>
                </a:lnTo>
                <a:lnTo>
                  <a:pt x="77529" y="13148"/>
                </a:lnTo>
                <a:lnTo>
                  <a:pt x="74695" y="12808"/>
                </a:lnTo>
                <a:lnTo>
                  <a:pt x="70501" y="12808"/>
                </a:lnTo>
                <a:cubicBezTo>
                  <a:pt x="70501" y="12808"/>
                  <a:pt x="64041" y="12355"/>
                  <a:pt x="64041" y="12355"/>
                </a:cubicBezTo>
                <a:lnTo>
                  <a:pt x="59960" y="12581"/>
                </a:lnTo>
                <a:lnTo>
                  <a:pt x="58033" y="13148"/>
                </a:lnTo>
                <a:lnTo>
                  <a:pt x="55880" y="13488"/>
                </a:lnTo>
                <a:lnTo>
                  <a:pt x="52139" y="13828"/>
                </a:lnTo>
                <a:lnTo>
                  <a:pt x="50666" y="13828"/>
                </a:lnTo>
                <a:cubicBezTo>
                  <a:pt x="50666" y="13828"/>
                  <a:pt x="48285" y="13942"/>
                  <a:pt x="48285" y="13942"/>
                </a:cubicBezTo>
                <a:lnTo>
                  <a:pt x="45565" y="14395"/>
                </a:lnTo>
                <a:lnTo>
                  <a:pt x="44772" y="15302"/>
                </a:lnTo>
                <a:lnTo>
                  <a:pt x="43865" y="17229"/>
                </a:lnTo>
                <a:lnTo>
                  <a:pt x="40691" y="20402"/>
                </a:lnTo>
                <a:lnTo>
                  <a:pt x="37631" y="22556"/>
                </a:lnTo>
                <a:lnTo>
                  <a:pt x="37064" y="22783"/>
                </a:lnTo>
                <a:lnTo>
                  <a:pt x="35251" y="21649"/>
                </a:lnTo>
                <a:lnTo>
                  <a:pt x="33777" y="21309"/>
                </a:lnTo>
                <a:lnTo>
                  <a:pt x="32077" y="21309"/>
                </a:lnTo>
                <a:cubicBezTo>
                  <a:pt x="32077" y="21309"/>
                  <a:pt x="30830" y="21536"/>
                  <a:pt x="30830" y="21536"/>
                </a:cubicBezTo>
                <a:lnTo>
                  <a:pt x="30037" y="22103"/>
                </a:lnTo>
                <a:lnTo>
                  <a:pt x="30037" y="24596"/>
                </a:lnTo>
                <a:cubicBezTo>
                  <a:pt x="30037" y="24596"/>
                  <a:pt x="30037" y="24823"/>
                  <a:pt x="30037" y="24823"/>
                </a:cubicBezTo>
                <a:lnTo>
                  <a:pt x="31170" y="26863"/>
                </a:lnTo>
                <a:lnTo>
                  <a:pt x="31623" y="28450"/>
                </a:lnTo>
                <a:lnTo>
                  <a:pt x="31170" y="29697"/>
                </a:lnTo>
                <a:lnTo>
                  <a:pt x="31170" y="30944"/>
                </a:lnTo>
                <a:cubicBezTo>
                  <a:pt x="31170" y="30944"/>
                  <a:pt x="32303" y="32304"/>
                  <a:pt x="32303" y="32304"/>
                </a:cubicBezTo>
                <a:lnTo>
                  <a:pt x="35364" y="36384"/>
                </a:lnTo>
                <a:lnTo>
                  <a:pt x="36838" y="40238"/>
                </a:lnTo>
                <a:lnTo>
                  <a:pt x="37858" y="41712"/>
                </a:lnTo>
                <a:lnTo>
                  <a:pt x="40124" y="43638"/>
                </a:lnTo>
                <a:lnTo>
                  <a:pt x="40351" y="44432"/>
                </a:lnTo>
                <a:lnTo>
                  <a:pt x="39444" y="45225"/>
                </a:lnTo>
                <a:lnTo>
                  <a:pt x="38764" y="45225"/>
                </a:lnTo>
                <a:cubicBezTo>
                  <a:pt x="38764" y="45225"/>
                  <a:pt x="38198" y="45565"/>
                  <a:pt x="38198" y="45565"/>
                </a:cubicBezTo>
                <a:lnTo>
                  <a:pt x="37858" y="46245"/>
                </a:lnTo>
                <a:lnTo>
                  <a:pt x="38424" y="47039"/>
                </a:lnTo>
                <a:lnTo>
                  <a:pt x="39218" y="48172"/>
                </a:lnTo>
                <a:lnTo>
                  <a:pt x="40238" y="51233"/>
                </a:lnTo>
                <a:lnTo>
                  <a:pt x="40238" y="53726"/>
                </a:lnTo>
                <a:cubicBezTo>
                  <a:pt x="40238" y="53726"/>
                  <a:pt x="39331" y="54406"/>
                  <a:pt x="39331" y="54406"/>
                </a:cubicBezTo>
                <a:lnTo>
                  <a:pt x="38311" y="55880"/>
                </a:lnTo>
                <a:lnTo>
                  <a:pt x="37631" y="57240"/>
                </a:lnTo>
                <a:lnTo>
                  <a:pt x="32303" y="58147"/>
                </a:lnTo>
                <a:lnTo>
                  <a:pt x="31057" y="59620"/>
                </a:lnTo>
                <a:lnTo>
                  <a:pt x="28110" y="62454"/>
                </a:lnTo>
                <a:lnTo>
                  <a:pt x="26070" y="64041"/>
                </a:lnTo>
                <a:lnTo>
                  <a:pt x="23122" y="66988"/>
                </a:lnTo>
                <a:lnTo>
                  <a:pt x="18475" y="71975"/>
                </a:lnTo>
                <a:lnTo>
                  <a:pt x="16775" y="74015"/>
                </a:lnTo>
                <a:lnTo>
                  <a:pt x="15528" y="75715"/>
                </a:lnTo>
                <a:lnTo>
                  <a:pt x="11788" y="80249"/>
                </a:lnTo>
                <a:lnTo>
                  <a:pt x="10654" y="82176"/>
                </a:lnTo>
                <a:lnTo>
                  <a:pt x="10881" y="83763"/>
                </a:lnTo>
                <a:lnTo>
                  <a:pt x="12128" y="87503"/>
                </a:lnTo>
                <a:lnTo>
                  <a:pt x="12355" y="89204"/>
                </a:lnTo>
                <a:lnTo>
                  <a:pt x="12128" y="90791"/>
                </a:lnTo>
                <a:lnTo>
                  <a:pt x="11675" y="92151"/>
                </a:lnTo>
                <a:lnTo>
                  <a:pt x="11675" y="92717"/>
                </a:lnTo>
                <a:cubicBezTo>
                  <a:pt x="11675" y="92717"/>
                  <a:pt x="12808" y="93738"/>
                  <a:pt x="12808" y="93738"/>
                </a:cubicBezTo>
                <a:lnTo>
                  <a:pt x="14621" y="95324"/>
                </a:lnTo>
                <a:lnTo>
                  <a:pt x="14621" y="95891"/>
                </a:lnTo>
                <a:cubicBezTo>
                  <a:pt x="14621" y="95891"/>
                  <a:pt x="14508" y="96571"/>
                  <a:pt x="14508" y="96571"/>
                </a:cubicBezTo>
                <a:lnTo>
                  <a:pt x="13941" y="97138"/>
                </a:lnTo>
                <a:lnTo>
                  <a:pt x="11675" y="96571"/>
                </a:lnTo>
                <a:lnTo>
                  <a:pt x="9181" y="95551"/>
                </a:lnTo>
                <a:lnTo>
                  <a:pt x="8388" y="95551"/>
                </a:lnTo>
                <a:cubicBezTo>
                  <a:pt x="8388" y="95551"/>
                  <a:pt x="8048" y="96798"/>
                  <a:pt x="8048" y="96798"/>
                </a:cubicBezTo>
                <a:lnTo>
                  <a:pt x="7254" y="98158"/>
                </a:lnTo>
                <a:lnTo>
                  <a:pt x="6234" y="99518"/>
                </a:lnTo>
                <a:lnTo>
                  <a:pt x="5327" y="101218"/>
                </a:lnTo>
                <a:lnTo>
                  <a:pt x="4194" y="104845"/>
                </a:lnTo>
                <a:lnTo>
                  <a:pt x="3400" y="106546"/>
                </a:lnTo>
                <a:lnTo>
                  <a:pt x="227" y="109833"/>
                </a:lnTo>
                <a:lnTo>
                  <a:pt x="0" y="114480"/>
                </a:lnTo>
                <a:lnTo>
                  <a:pt x="1927" y="114253"/>
                </a:lnTo>
                <a:lnTo>
                  <a:pt x="1927" y="114253"/>
                </a:lnTo>
                <a:cubicBezTo>
                  <a:pt x="1927" y="114253"/>
                  <a:pt x="2380" y="114480"/>
                  <a:pt x="2380" y="114480"/>
                </a:cubicBezTo>
                <a:lnTo>
                  <a:pt x="2720" y="115840"/>
                </a:lnTo>
                <a:lnTo>
                  <a:pt x="2720" y="115840"/>
                </a:lnTo>
                <a:cubicBezTo>
                  <a:pt x="2720" y="115840"/>
                  <a:pt x="3174" y="116747"/>
                  <a:pt x="3174" y="116747"/>
                </a:cubicBezTo>
                <a:lnTo>
                  <a:pt x="3627" y="117880"/>
                </a:lnTo>
                <a:lnTo>
                  <a:pt x="4307" y="118787"/>
                </a:lnTo>
                <a:lnTo>
                  <a:pt x="5780" y="119127"/>
                </a:lnTo>
                <a:lnTo>
                  <a:pt x="7707" y="120147"/>
                </a:lnTo>
                <a:lnTo>
                  <a:pt x="8954" y="122188"/>
                </a:lnTo>
                <a:lnTo>
                  <a:pt x="10881" y="122981"/>
                </a:lnTo>
                <a:lnTo>
                  <a:pt x="10994" y="122981"/>
                </a:lnTo>
                <a:cubicBezTo>
                  <a:pt x="10994" y="122981"/>
                  <a:pt x="11335" y="122981"/>
                  <a:pt x="11335" y="122981"/>
                </a:cubicBezTo>
                <a:lnTo>
                  <a:pt x="12695" y="122981"/>
                </a:lnTo>
                <a:cubicBezTo>
                  <a:pt x="12695" y="122981"/>
                  <a:pt x="12921" y="123321"/>
                  <a:pt x="12921" y="123321"/>
                </a:cubicBezTo>
                <a:lnTo>
                  <a:pt x="14055" y="124341"/>
                </a:lnTo>
                <a:lnTo>
                  <a:pt x="14508" y="125248"/>
                </a:lnTo>
                <a:lnTo>
                  <a:pt x="14281" y="126155"/>
                </a:lnTo>
                <a:lnTo>
                  <a:pt x="14508" y="127175"/>
                </a:lnTo>
                <a:lnTo>
                  <a:pt x="14961" y="127515"/>
                </a:lnTo>
                <a:lnTo>
                  <a:pt x="15755" y="127061"/>
                </a:lnTo>
                <a:lnTo>
                  <a:pt x="18702" y="125928"/>
                </a:lnTo>
                <a:lnTo>
                  <a:pt x="19495" y="124681"/>
                </a:lnTo>
                <a:lnTo>
                  <a:pt x="20516" y="123661"/>
                </a:lnTo>
                <a:lnTo>
                  <a:pt x="21762" y="123661"/>
                </a:lnTo>
                <a:cubicBezTo>
                  <a:pt x="21762" y="123661"/>
                  <a:pt x="25956" y="126381"/>
                  <a:pt x="25956" y="126381"/>
                </a:cubicBezTo>
                <a:lnTo>
                  <a:pt x="30490" y="126381"/>
                </a:lnTo>
                <a:cubicBezTo>
                  <a:pt x="30490" y="126381"/>
                  <a:pt x="31283" y="126381"/>
                  <a:pt x="31283" y="126381"/>
                </a:cubicBezTo>
                <a:lnTo>
                  <a:pt x="31510" y="126381"/>
                </a:lnTo>
                <a:cubicBezTo>
                  <a:pt x="31510" y="126381"/>
                  <a:pt x="32077" y="126608"/>
                  <a:pt x="32077" y="126608"/>
                </a:cubicBezTo>
                <a:lnTo>
                  <a:pt x="38084" y="127968"/>
                </a:lnTo>
                <a:lnTo>
                  <a:pt x="38991" y="127968"/>
                </a:lnTo>
                <a:cubicBezTo>
                  <a:pt x="38991" y="127968"/>
                  <a:pt x="39218" y="127742"/>
                  <a:pt x="39218" y="127742"/>
                </a:cubicBezTo>
                <a:lnTo>
                  <a:pt x="41598" y="128875"/>
                </a:lnTo>
                <a:lnTo>
                  <a:pt x="43752" y="128875"/>
                </a:lnTo>
                <a:cubicBezTo>
                  <a:pt x="43752" y="128875"/>
                  <a:pt x="45792" y="127968"/>
                  <a:pt x="45792" y="127968"/>
                </a:cubicBezTo>
                <a:lnTo>
                  <a:pt x="47945" y="127742"/>
                </a:lnTo>
                <a:lnTo>
                  <a:pt x="49872" y="128195"/>
                </a:lnTo>
                <a:lnTo>
                  <a:pt x="51346" y="129668"/>
                </a:lnTo>
                <a:lnTo>
                  <a:pt x="55200" y="132955"/>
                </a:lnTo>
                <a:lnTo>
                  <a:pt x="56333" y="134202"/>
                </a:lnTo>
                <a:lnTo>
                  <a:pt x="58033" y="133976"/>
                </a:lnTo>
                <a:lnTo>
                  <a:pt x="59960" y="133409"/>
                </a:lnTo>
                <a:lnTo>
                  <a:pt x="61887" y="131255"/>
                </a:lnTo>
                <a:lnTo>
                  <a:pt x="67894" y="128762"/>
                </a:lnTo>
                <a:lnTo>
                  <a:pt x="72542" y="128195"/>
                </a:lnTo>
                <a:lnTo>
                  <a:pt x="77075" y="127175"/>
                </a:lnTo>
                <a:lnTo>
                  <a:pt x="82289" y="126495"/>
                </a:lnTo>
                <a:lnTo>
                  <a:pt x="83763" y="124454"/>
                </a:lnTo>
                <a:lnTo>
                  <a:pt x="84556" y="123094"/>
                </a:lnTo>
                <a:lnTo>
                  <a:pt x="85123" y="120601"/>
                </a:lnTo>
                <a:lnTo>
                  <a:pt x="87957" y="119807"/>
                </a:lnTo>
                <a:lnTo>
                  <a:pt x="90564" y="119241"/>
                </a:lnTo>
                <a:lnTo>
                  <a:pt x="91470" y="118900"/>
                </a:lnTo>
                <a:lnTo>
                  <a:pt x="91924" y="117880"/>
                </a:lnTo>
                <a:lnTo>
                  <a:pt x="96118" y="115273"/>
                </a:lnTo>
                <a:lnTo>
                  <a:pt x="97251" y="115727"/>
                </a:lnTo>
                <a:lnTo>
                  <a:pt x="99405" y="115727"/>
                </a:lnTo>
                <a:cubicBezTo>
                  <a:pt x="99405" y="115727"/>
                  <a:pt x="103939" y="115727"/>
                  <a:pt x="103939" y="115727"/>
                </a:cubicBezTo>
                <a:lnTo>
                  <a:pt x="106206" y="114027"/>
                </a:lnTo>
                <a:lnTo>
                  <a:pt x="107566" y="114480"/>
                </a:lnTo>
                <a:lnTo>
                  <a:pt x="108699" y="113687"/>
                </a:lnTo>
                <a:lnTo>
                  <a:pt x="110513" y="112666"/>
                </a:lnTo>
                <a:lnTo>
                  <a:pt x="110739" y="112893"/>
                </a:lnTo>
                <a:lnTo>
                  <a:pt x="110966" y="112893"/>
                </a:lnTo>
                <a:cubicBezTo>
                  <a:pt x="110966" y="112893"/>
                  <a:pt x="113800" y="113460"/>
                  <a:pt x="113800" y="113460"/>
                </a:cubicBezTo>
                <a:lnTo>
                  <a:pt x="115953" y="114367"/>
                </a:lnTo>
                <a:lnTo>
                  <a:pt x="117427" y="115840"/>
                </a:lnTo>
                <a:lnTo>
                  <a:pt x="118900" y="116747"/>
                </a:lnTo>
                <a:lnTo>
                  <a:pt x="120487" y="117087"/>
                </a:lnTo>
                <a:lnTo>
                  <a:pt x="121394" y="117767"/>
                </a:lnTo>
                <a:lnTo>
                  <a:pt x="121621" y="118900"/>
                </a:lnTo>
                <a:lnTo>
                  <a:pt x="123094" y="119467"/>
                </a:lnTo>
                <a:lnTo>
                  <a:pt x="125814" y="119467"/>
                </a:lnTo>
                <a:cubicBezTo>
                  <a:pt x="125814" y="119467"/>
                  <a:pt x="126948" y="120147"/>
                  <a:pt x="126948" y="120147"/>
                </a:cubicBezTo>
                <a:lnTo>
                  <a:pt x="126494" y="121621"/>
                </a:lnTo>
                <a:lnTo>
                  <a:pt x="126721" y="122074"/>
                </a:lnTo>
                <a:lnTo>
                  <a:pt x="127628" y="121621"/>
                </a:lnTo>
                <a:lnTo>
                  <a:pt x="128308" y="122074"/>
                </a:lnTo>
                <a:lnTo>
                  <a:pt x="128648" y="123094"/>
                </a:lnTo>
                <a:lnTo>
                  <a:pt x="129101" y="123548"/>
                </a:lnTo>
                <a:lnTo>
                  <a:pt x="130462" y="121847"/>
                </a:lnTo>
                <a:lnTo>
                  <a:pt x="131935" y="121847"/>
                </a:lnTo>
                <a:cubicBezTo>
                  <a:pt x="131935" y="121847"/>
                  <a:pt x="135449" y="122754"/>
                  <a:pt x="135449" y="122754"/>
                </a:cubicBezTo>
                <a:lnTo>
                  <a:pt x="137376" y="126268"/>
                </a:lnTo>
                <a:lnTo>
                  <a:pt x="138509" y="127515"/>
                </a:lnTo>
                <a:lnTo>
                  <a:pt x="139529" y="127968"/>
                </a:lnTo>
                <a:lnTo>
                  <a:pt x="140776" y="127401"/>
                </a:lnTo>
                <a:lnTo>
                  <a:pt x="141910" y="126721"/>
                </a:lnTo>
                <a:lnTo>
                  <a:pt x="142590" y="127061"/>
                </a:lnTo>
                <a:lnTo>
                  <a:pt x="144063" y="129328"/>
                </a:lnTo>
                <a:lnTo>
                  <a:pt x="144403" y="132389"/>
                </a:lnTo>
                <a:lnTo>
                  <a:pt x="144403" y="133635"/>
                </a:lnTo>
                <a:cubicBezTo>
                  <a:pt x="144403" y="133635"/>
                  <a:pt x="143836" y="135676"/>
                  <a:pt x="143836" y="135676"/>
                </a:cubicBezTo>
                <a:lnTo>
                  <a:pt x="143156" y="137829"/>
                </a:lnTo>
                <a:lnTo>
                  <a:pt x="142590" y="139190"/>
                </a:lnTo>
                <a:lnTo>
                  <a:pt x="142816" y="140323"/>
                </a:lnTo>
                <a:lnTo>
                  <a:pt x="143270" y="141230"/>
                </a:lnTo>
                <a:lnTo>
                  <a:pt x="144063" y="141570"/>
                </a:lnTo>
                <a:lnTo>
                  <a:pt x="146783" y="143497"/>
                </a:lnTo>
                <a:lnTo>
                  <a:pt x="147804" y="144857"/>
                </a:lnTo>
                <a:lnTo>
                  <a:pt x="149277" y="145877"/>
                </a:lnTo>
                <a:lnTo>
                  <a:pt x="150411" y="145877"/>
                </a:lnTo>
                <a:cubicBezTo>
                  <a:pt x="150411" y="145877"/>
                  <a:pt x="150977" y="146444"/>
                  <a:pt x="150977" y="146444"/>
                </a:cubicBezTo>
                <a:lnTo>
                  <a:pt x="151204" y="147124"/>
                </a:lnTo>
                <a:lnTo>
                  <a:pt x="151204" y="148824"/>
                </a:lnTo>
                <a:cubicBezTo>
                  <a:pt x="151204" y="148824"/>
                  <a:pt x="150411" y="150411"/>
                  <a:pt x="150411" y="150411"/>
                </a:cubicBezTo>
                <a:lnTo>
                  <a:pt x="150411" y="151431"/>
                </a:lnTo>
                <a:cubicBezTo>
                  <a:pt x="150411" y="151431"/>
                  <a:pt x="151431" y="152678"/>
                  <a:pt x="151431" y="152678"/>
                </a:cubicBezTo>
                <a:lnTo>
                  <a:pt x="151431" y="154038"/>
                </a:lnTo>
                <a:cubicBezTo>
                  <a:pt x="151431" y="154038"/>
                  <a:pt x="151657" y="154945"/>
                  <a:pt x="151657" y="154945"/>
                </a:cubicBezTo>
                <a:lnTo>
                  <a:pt x="152224" y="155625"/>
                </a:lnTo>
                <a:lnTo>
                  <a:pt x="154718" y="157212"/>
                </a:lnTo>
                <a:lnTo>
                  <a:pt x="158005" y="158685"/>
                </a:lnTo>
                <a:lnTo>
                  <a:pt x="158798" y="159932"/>
                </a:lnTo>
                <a:lnTo>
                  <a:pt x="159252" y="161519"/>
                </a:lnTo>
                <a:lnTo>
                  <a:pt x="159252" y="164239"/>
                </a:lnTo>
                <a:cubicBezTo>
                  <a:pt x="159252" y="164239"/>
                  <a:pt x="158912" y="166619"/>
                  <a:pt x="158912" y="166619"/>
                </a:cubicBezTo>
                <a:lnTo>
                  <a:pt x="163105" y="169793"/>
                </a:lnTo>
                <a:lnTo>
                  <a:pt x="162652" y="170360"/>
                </a:lnTo>
                <a:lnTo>
                  <a:pt x="161972" y="171040"/>
                </a:lnTo>
                <a:lnTo>
                  <a:pt x="157892" y="171493"/>
                </a:lnTo>
                <a:lnTo>
                  <a:pt x="157098" y="171720"/>
                </a:lnTo>
                <a:lnTo>
                  <a:pt x="155284" y="169340"/>
                </a:lnTo>
                <a:lnTo>
                  <a:pt x="154378" y="169000"/>
                </a:lnTo>
                <a:lnTo>
                  <a:pt x="153471" y="169906"/>
                </a:lnTo>
                <a:lnTo>
                  <a:pt x="152451" y="170360"/>
                </a:lnTo>
                <a:lnTo>
                  <a:pt x="151204" y="170133"/>
                </a:lnTo>
                <a:lnTo>
                  <a:pt x="149844" y="169340"/>
                </a:lnTo>
                <a:lnTo>
                  <a:pt x="149164" y="168773"/>
                </a:lnTo>
                <a:lnTo>
                  <a:pt x="148597" y="168773"/>
                </a:lnTo>
                <a:cubicBezTo>
                  <a:pt x="148597" y="168773"/>
                  <a:pt x="147804" y="169226"/>
                  <a:pt x="147804" y="169226"/>
                </a:cubicBezTo>
                <a:lnTo>
                  <a:pt x="146670" y="169000"/>
                </a:lnTo>
                <a:lnTo>
                  <a:pt x="145990" y="168433"/>
                </a:lnTo>
                <a:lnTo>
                  <a:pt x="144970" y="170473"/>
                </a:lnTo>
                <a:lnTo>
                  <a:pt x="144290" y="170926"/>
                </a:lnTo>
                <a:lnTo>
                  <a:pt x="143950" y="170926"/>
                </a:lnTo>
                <a:cubicBezTo>
                  <a:pt x="143950" y="170926"/>
                  <a:pt x="143950" y="167413"/>
                  <a:pt x="143950" y="167413"/>
                </a:cubicBezTo>
                <a:lnTo>
                  <a:pt x="143610" y="166846"/>
                </a:lnTo>
                <a:lnTo>
                  <a:pt x="142816" y="166846"/>
                </a:lnTo>
                <a:cubicBezTo>
                  <a:pt x="142816" y="166846"/>
                  <a:pt x="140890" y="167639"/>
                  <a:pt x="140890" y="167639"/>
                </a:cubicBezTo>
                <a:lnTo>
                  <a:pt x="138963" y="168660"/>
                </a:lnTo>
                <a:lnTo>
                  <a:pt x="138282" y="169566"/>
                </a:lnTo>
                <a:lnTo>
                  <a:pt x="138282" y="171267"/>
                </a:lnTo>
                <a:cubicBezTo>
                  <a:pt x="138282" y="171267"/>
                  <a:pt x="138622" y="173307"/>
                  <a:pt x="138622" y="173307"/>
                </a:cubicBezTo>
                <a:lnTo>
                  <a:pt x="139869" y="176367"/>
                </a:lnTo>
                <a:lnTo>
                  <a:pt x="139189" y="177727"/>
                </a:lnTo>
                <a:lnTo>
                  <a:pt x="138736" y="179881"/>
                </a:lnTo>
                <a:lnTo>
                  <a:pt x="136696" y="181808"/>
                </a:lnTo>
                <a:lnTo>
                  <a:pt x="134429" y="182941"/>
                </a:lnTo>
                <a:lnTo>
                  <a:pt x="134202" y="185322"/>
                </a:lnTo>
                <a:lnTo>
                  <a:pt x="132955" y="186908"/>
                </a:lnTo>
                <a:lnTo>
                  <a:pt x="130802" y="188495"/>
                </a:lnTo>
                <a:lnTo>
                  <a:pt x="129328" y="190422"/>
                </a:lnTo>
                <a:lnTo>
                  <a:pt x="129668" y="191782"/>
                </a:lnTo>
                <a:lnTo>
                  <a:pt x="129668" y="193029"/>
                </a:lnTo>
                <a:cubicBezTo>
                  <a:pt x="129668" y="193029"/>
                  <a:pt x="129555" y="193823"/>
                  <a:pt x="129555" y="193823"/>
                </a:cubicBezTo>
                <a:lnTo>
                  <a:pt x="129555" y="194503"/>
                </a:lnTo>
                <a:cubicBezTo>
                  <a:pt x="129555" y="194503"/>
                  <a:pt x="128988" y="194843"/>
                  <a:pt x="128988" y="194843"/>
                </a:cubicBezTo>
                <a:lnTo>
                  <a:pt x="125701" y="195069"/>
                </a:lnTo>
                <a:lnTo>
                  <a:pt x="124794" y="195523"/>
                </a:lnTo>
                <a:lnTo>
                  <a:pt x="123774" y="196429"/>
                </a:lnTo>
                <a:lnTo>
                  <a:pt x="125928" y="199263"/>
                </a:lnTo>
                <a:lnTo>
                  <a:pt x="128648" y="200737"/>
                </a:lnTo>
                <a:lnTo>
                  <a:pt x="134995" y="202324"/>
                </a:lnTo>
                <a:lnTo>
                  <a:pt x="135562" y="202097"/>
                </a:lnTo>
                <a:lnTo>
                  <a:pt x="135562" y="201757"/>
                </a:lnTo>
                <a:cubicBezTo>
                  <a:pt x="135562" y="201757"/>
                  <a:pt x="135222" y="201303"/>
                  <a:pt x="135222" y="201303"/>
                </a:cubicBezTo>
                <a:lnTo>
                  <a:pt x="135222" y="200737"/>
                </a:lnTo>
                <a:cubicBezTo>
                  <a:pt x="135222" y="200737"/>
                  <a:pt x="135449" y="200057"/>
                  <a:pt x="135449" y="200057"/>
                </a:cubicBezTo>
                <a:lnTo>
                  <a:pt x="136356" y="200057"/>
                </a:lnTo>
                <a:cubicBezTo>
                  <a:pt x="136356" y="200057"/>
                  <a:pt x="137829" y="200623"/>
                  <a:pt x="137829" y="200623"/>
                </a:cubicBezTo>
                <a:lnTo>
                  <a:pt x="140550" y="199830"/>
                </a:lnTo>
                <a:lnTo>
                  <a:pt x="144517" y="197563"/>
                </a:lnTo>
                <a:lnTo>
                  <a:pt x="148257" y="197109"/>
                </a:lnTo>
                <a:lnTo>
                  <a:pt x="151657" y="198470"/>
                </a:lnTo>
                <a:lnTo>
                  <a:pt x="153358" y="200057"/>
                </a:lnTo>
                <a:lnTo>
                  <a:pt x="154491" y="201530"/>
                </a:lnTo>
                <a:lnTo>
                  <a:pt x="154944" y="199263"/>
                </a:lnTo>
                <a:lnTo>
                  <a:pt x="153811" y="193823"/>
                </a:lnTo>
                <a:lnTo>
                  <a:pt x="152451" y="192236"/>
                </a:lnTo>
                <a:lnTo>
                  <a:pt x="152451" y="189969"/>
                </a:lnTo>
                <a:cubicBezTo>
                  <a:pt x="152451" y="189969"/>
                  <a:pt x="153018" y="188835"/>
                  <a:pt x="153018" y="188835"/>
                </a:cubicBezTo>
                <a:lnTo>
                  <a:pt x="154151" y="187928"/>
                </a:lnTo>
                <a:lnTo>
                  <a:pt x="156985" y="188495"/>
                </a:lnTo>
                <a:lnTo>
                  <a:pt x="158685" y="187928"/>
                </a:lnTo>
                <a:lnTo>
                  <a:pt x="160838" y="186682"/>
                </a:lnTo>
                <a:lnTo>
                  <a:pt x="164465" y="185208"/>
                </a:lnTo>
                <a:lnTo>
                  <a:pt x="165146" y="184755"/>
                </a:lnTo>
                <a:lnTo>
                  <a:pt x="170700" y="178634"/>
                </a:lnTo>
                <a:lnTo>
                  <a:pt x="171040" y="178181"/>
                </a:lnTo>
                <a:lnTo>
                  <a:pt x="173987" y="173760"/>
                </a:lnTo>
                <a:lnTo>
                  <a:pt x="174327" y="172740"/>
                </a:lnTo>
                <a:lnTo>
                  <a:pt x="175347" y="171040"/>
                </a:lnTo>
                <a:lnTo>
                  <a:pt x="176367" y="168093"/>
                </a:lnTo>
                <a:lnTo>
                  <a:pt x="176820" y="165939"/>
                </a:lnTo>
                <a:lnTo>
                  <a:pt x="183735" y="163899"/>
                </a:lnTo>
                <a:lnTo>
                  <a:pt x="187475" y="164239"/>
                </a:lnTo>
                <a:lnTo>
                  <a:pt x="189175" y="163786"/>
                </a:lnTo>
                <a:lnTo>
                  <a:pt x="191102" y="160725"/>
                </a:lnTo>
                <a:lnTo>
                  <a:pt x="192462" y="159592"/>
                </a:lnTo>
                <a:lnTo>
                  <a:pt x="191782" y="162652"/>
                </a:lnTo>
                <a:lnTo>
                  <a:pt x="194389" y="163219"/>
                </a:lnTo>
                <a:lnTo>
                  <a:pt x="196883" y="163559"/>
                </a:lnTo>
                <a:lnTo>
                  <a:pt x="198809" y="163106"/>
                </a:lnTo>
                <a:lnTo>
                  <a:pt x="199376" y="161065"/>
                </a:lnTo>
                <a:lnTo>
                  <a:pt x="199603" y="155398"/>
                </a:lnTo>
                <a:lnTo>
                  <a:pt x="198696" y="153244"/>
                </a:lnTo>
                <a:lnTo>
                  <a:pt x="198129" y="150864"/>
                </a:lnTo>
                <a:lnTo>
                  <a:pt x="196543" y="147350"/>
                </a:lnTo>
                <a:lnTo>
                  <a:pt x="198129" y="148937"/>
                </a:lnTo>
                <a:lnTo>
                  <a:pt x="198696" y="150637"/>
                </a:lnTo>
                <a:lnTo>
                  <a:pt x="200283" y="153811"/>
                </a:lnTo>
                <a:lnTo>
                  <a:pt x="200736" y="157325"/>
                </a:lnTo>
                <a:lnTo>
                  <a:pt x="200396" y="159252"/>
                </a:lnTo>
                <a:lnTo>
                  <a:pt x="200963" y="161292"/>
                </a:lnTo>
                <a:lnTo>
                  <a:pt x="202437" y="163106"/>
                </a:lnTo>
                <a:lnTo>
                  <a:pt x="204137" y="164352"/>
                </a:lnTo>
                <a:lnTo>
                  <a:pt x="208784" y="165259"/>
                </a:lnTo>
                <a:lnTo>
                  <a:pt x="213318" y="163899"/>
                </a:lnTo>
                <a:lnTo>
                  <a:pt x="212751" y="164579"/>
                </a:lnTo>
                <a:lnTo>
                  <a:pt x="210031" y="166619"/>
                </a:lnTo>
                <a:lnTo>
                  <a:pt x="208897" y="167753"/>
                </a:lnTo>
                <a:lnTo>
                  <a:pt x="204137" y="166846"/>
                </a:lnTo>
                <a:lnTo>
                  <a:pt x="198923" y="166506"/>
                </a:lnTo>
                <a:lnTo>
                  <a:pt x="195636" y="165599"/>
                </a:lnTo>
                <a:lnTo>
                  <a:pt x="192349" y="165599"/>
                </a:lnTo>
                <a:cubicBezTo>
                  <a:pt x="192349" y="165599"/>
                  <a:pt x="193709" y="166846"/>
                  <a:pt x="193709" y="166846"/>
                </a:cubicBezTo>
                <a:lnTo>
                  <a:pt x="195523" y="167866"/>
                </a:lnTo>
                <a:lnTo>
                  <a:pt x="198469" y="168093"/>
                </a:lnTo>
                <a:lnTo>
                  <a:pt x="201643" y="169000"/>
                </a:lnTo>
                <a:lnTo>
                  <a:pt x="201643" y="170133"/>
                </a:lnTo>
                <a:cubicBezTo>
                  <a:pt x="201643" y="170133"/>
                  <a:pt x="201303" y="170813"/>
                  <a:pt x="201303" y="170813"/>
                </a:cubicBezTo>
                <a:lnTo>
                  <a:pt x="199716" y="171267"/>
                </a:lnTo>
                <a:lnTo>
                  <a:pt x="198243" y="171267"/>
                </a:lnTo>
                <a:cubicBezTo>
                  <a:pt x="198243" y="171267"/>
                  <a:pt x="196996" y="171947"/>
                  <a:pt x="196996" y="171947"/>
                </a:cubicBezTo>
                <a:lnTo>
                  <a:pt x="198016" y="173080"/>
                </a:lnTo>
                <a:lnTo>
                  <a:pt x="199943" y="173080"/>
                </a:lnTo>
                <a:cubicBezTo>
                  <a:pt x="199943" y="173080"/>
                  <a:pt x="202210" y="173647"/>
                  <a:pt x="202210" y="173647"/>
                </a:cubicBezTo>
                <a:lnTo>
                  <a:pt x="208217" y="177274"/>
                </a:lnTo>
                <a:lnTo>
                  <a:pt x="211278" y="178521"/>
                </a:lnTo>
                <a:lnTo>
                  <a:pt x="217852" y="177161"/>
                </a:lnTo>
                <a:lnTo>
                  <a:pt x="220799" y="177387"/>
                </a:lnTo>
                <a:lnTo>
                  <a:pt x="226126" y="175914"/>
                </a:lnTo>
                <a:lnTo>
                  <a:pt x="227373" y="177274"/>
                </a:lnTo>
                <a:lnTo>
                  <a:pt x="230773" y="179201"/>
                </a:lnTo>
                <a:lnTo>
                  <a:pt x="232133" y="178634"/>
                </a:lnTo>
                <a:lnTo>
                  <a:pt x="234060" y="178181"/>
                </a:lnTo>
                <a:lnTo>
                  <a:pt x="234967" y="179881"/>
                </a:lnTo>
                <a:lnTo>
                  <a:pt x="235534" y="182261"/>
                </a:lnTo>
                <a:lnTo>
                  <a:pt x="231453" y="185208"/>
                </a:lnTo>
                <a:lnTo>
                  <a:pt x="227600" y="187248"/>
                </a:lnTo>
                <a:lnTo>
                  <a:pt x="224766" y="187702"/>
                </a:lnTo>
                <a:lnTo>
                  <a:pt x="218305" y="192009"/>
                </a:lnTo>
                <a:lnTo>
                  <a:pt x="211731" y="197223"/>
                </a:lnTo>
                <a:lnTo>
                  <a:pt x="212638" y="198696"/>
                </a:lnTo>
                <a:lnTo>
                  <a:pt x="213885" y="199263"/>
                </a:lnTo>
                <a:lnTo>
                  <a:pt x="217172" y="198470"/>
                </a:lnTo>
                <a:lnTo>
                  <a:pt x="220119" y="198810"/>
                </a:lnTo>
                <a:lnTo>
                  <a:pt x="225559" y="203004"/>
                </a:lnTo>
                <a:lnTo>
                  <a:pt x="227033" y="203684"/>
                </a:lnTo>
                <a:lnTo>
                  <a:pt x="229753" y="203230"/>
                </a:lnTo>
                <a:lnTo>
                  <a:pt x="233040" y="205724"/>
                </a:lnTo>
                <a:lnTo>
                  <a:pt x="233947" y="208898"/>
                </a:lnTo>
                <a:lnTo>
                  <a:pt x="234173" y="210938"/>
                </a:lnTo>
                <a:lnTo>
                  <a:pt x="232473" y="217058"/>
                </a:lnTo>
                <a:lnTo>
                  <a:pt x="231680" y="218759"/>
                </a:lnTo>
                <a:lnTo>
                  <a:pt x="231113" y="219325"/>
                </a:lnTo>
                <a:lnTo>
                  <a:pt x="230887" y="220459"/>
                </a:lnTo>
                <a:lnTo>
                  <a:pt x="235080" y="223746"/>
                </a:lnTo>
                <a:lnTo>
                  <a:pt x="237121" y="224653"/>
                </a:lnTo>
                <a:lnTo>
                  <a:pt x="240294" y="224993"/>
                </a:lnTo>
                <a:lnTo>
                  <a:pt x="243695" y="223973"/>
                </a:lnTo>
                <a:lnTo>
                  <a:pt x="247889" y="220912"/>
                </a:lnTo>
                <a:lnTo>
                  <a:pt x="251742" y="215925"/>
                </a:lnTo>
                <a:lnTo>
                  <a:pt x="256843" y="213658"/>
                </a:lnTo>
                <a:lnTo>
                  <a:pt x="260356" y="213205"/>
                </a:lnTo>
                <a:lnTo>
                  <a:pt x="264437" y="213772"/>
                </a:lnTo>
                <a:lnTo>
                  <a:pt x="265797" y="211278"/>
                </a:lnTo>
                <a:lnTo>
                  <a:pt x="269991" y="209011"/>
                </a:lnTo>
                <a:lnTo>
                  <a:pt x="272372" y="205724"/>
                </a:lnTo>
                <a:lnTo>
                  <a:pt x="274412" y="205157"/>
                </a:lnTo>
                <a:lnTo>
                  <a:pt x="276678" y="205610"/>
                </a:lnTo>
                <a:lnTo>
                  <a:pt x="278379" y="206404"/>
                </a:lnTo>
                <a:lnTo>
                  <a:pt x="279285" y="207197"/>
                </a:lnTo>
                <a:lnTo>
                  <a:pt x="280646" y="208104"/>
                </a:lnTo>
                <a:lnTo>
                  <a:pt x="284386" y="207424"/>
                </a:lnTo>
                <a:lnTo>
                  <a:pt x="288013" y="207424"/>
                </a:lnTo>
                <a:cubicBezTo>
                  <a:pt x="288013" y="207424"/>
                  <a:pt x="291414" y="206517"/>
                  <a:pt x="291414" y="206517"/>
                </a:cubicBezTo>
                <a:lnTo>
                  <a:pt x="292094" y="204137"/>
                </a:lnTo>
                <a:lnTo>
                  <a:pt x="292547" y="201983"/>
                </a:lnTo>
                <a:lnTo>
                  <a:pt x="293794" y="200057"/>
                </a:lnTo>
                <a:lnTo>
                  <a:pt x="295041" y="197563"/>
                </a:lnTo>
                <a:lnTo>
                  <a:pt x="291980" y="196429"/>
                </a:lnTo>
                <a:lnTo>
                  <a:pt x="289147" y="195749"/>
                </a:lnTo>
                <a:lnTo>
                  <a:pt x="286653" y="195749"/>
                </a:lnTo>
                <a:cubicBezTo>
                  <a:pt x="286653" y="195749"/>
                  <a:pt x="284726" y="196656"/>
                  <a:pt x="284726" y="196656"/>
                </a:cubicBezTo>
                <a:lnTo>
                  <a:pt x="283366" y="198130"/>
                </a:lnTo>
                <a:lnTo>
                  <a:pt x="279739" y="197336"/>
                </a:lnTo>
                <a:lnTo>
                  <a:pt x="278039" y="197676"/>
                </a:lnTo>
                <a:lnTo>
                  <a:pt x="274072" y="199830"/>
                </a:lnTo>
                <a:lnTo>
                  <a:pt x="272031" y="199830"/>
                </a:lnTo>
                <a:cubicBezTo>
                  <a:pt x="272031" y="199830"/>
                  <a:pt x="270331" y="198696"/>
                  <a:pt x="270331" y="198696"/>
                </a:cubicBezTo>
                <a:lnTo>
                  <a:pt x="267951" y="196203"/>
                </a:lnTo>
                <a:lnTo>
                  <a:pt x="263077" y="189289"/>
                </a:lnTo>
                <a:lnTo>
                  <a:pt x="260697" y="184415"/>
                </a:lnTo>
                <a:lnTo>
                  <a:pt x="259676" y="181468"/>
                </a:lnTo>
                <a:lnTo>
                  <a:pt x="259450" y="179087"/>
                </a:lnTo>
                <a:lnTo>
                  <a:pt x="259450" y="175914"/>
                </a:lnTo>
                <a:cubicBezTo>
                  <a:pt x="259450" y="175914"/>
                  <a:pt x="262057" y="174440"/>
                  <a:pt x="262057" y="174440"/>
                </a:cubicBezTo>
                <a:lnTo>
                  <a:pt x="263984" y="173760"/>
                </a:lnTo>
                <a:lnTo>
                  <a:pt x="267384" y="169000"/>
                </a:lnTo>
                <a:lnTo>
                  <a:pt x="268631" y="170926"/>
                </a:lnTo>
                <a:lnTo>
                  <a:pt x="268631" y="172513"/>
                </a:lnTo>
                <a:cubicBezTo>
                  <a:pt x="268631" y="172513"/>
                  <a:pt x="268404" y="173420"/>
                  <a:pt x="268404" y="173420"/>
                </a:cubicBezTo>
                <a:lnTo>
                  <a:pt x="267157" y="174667"/>
                </a:lnTo>
                <a:lnTo>
                  <a:pt x="262964" y="178181"/>
                </a:lnTo>
                <a:lnTo>
                  <a:pt x="263757" y="178181"/>
                </a:lnTo>
                <a:cubicBezTo>
                  <a:pt x="263757" y="178181"/>
                  <a:pt x="265344" y="177614"/>
                  <a:pt x="265344" y="177614"/>
                </a:cubicBezTo>
                <a:lnTo>
                  <a:pt x="266817" y="176367"/>
                </a:lnTo>
                <a:lnTo>
                  <a:pt x="267837" y="175460"/>
                </a:lnTo>
                <a:lnTo>
                  <a:pt x="270785" y="170586"/>
                </a:lnTo>
                <a:lnTo>
                  <a:pt x="279512" y="163899"/>
                </a:lnTo>
                <a:lnTo>
                  <a:pt x="283593" y="162766"/>
                </a:lnTo>
                <a:lnTo>
                  <a:pt x="287106" y="163332"/>
                </a:lnTo>
                <a:lnTo>
                  <a:pt x="288807" y="162992"/>
                </a:lnTo>
                <a:lnTo>
                  <a:pt x="291980" y="160952"/>
                </a:lnTo>
                <a:lnTo>
                  <a:pt x="294587" y="160159"/>
                </a:lnTo>
                <a:lnTo>
                  <a:pt x="297194" y="160159"/>
                </a:lnTo>
                <a:cubicBezTo>
                  <a:pt x="297194" y="160159"/>
                  <a:pt x="299348" y="161519"/>
                  <a:pt x="299348" y="161519"/>
                </a:cubicBezTo>
                <a:lnTo>
                  <a:pt x="302181" y="158458"/>
                </a:lnTo>
                <a:lnTo>
                  <a:pt x="304562" y="157098"/>
                </a:lnTo>
                <a:lnTo>
                  <a:pt x="308076" y="155965"/>
                </a:lnTo>
                <a:lnTo>
                  <a:pt x="310569" y="155965"/>
                </a:lnTo>
                <a:cubicBezTo>
                  <a:pt x="310569" y="155965"/>
                  <a:pt x="314763" y="151658"/>
                  <a:pt x="314763" y="151658"/>
                </a:cubicBezTo>
                <a:lnTo>
                  <a:pt x="320657" y="151091"/>
                </a:lnTo>
                <a:lnTo>
                  <a:pt x="327798" y="151544"/>
                </a:lnTo>
                <a:lnTo>
                  <a:pt x="328591" y="151204"/>
                </a:lnTo>
                <a:lnTo>
                  <a:pt x="328364" y="149957"/>
                </a:lnTo>
                <a:lnTo>
                  <a:pt x="328364" y="148824"/>
                </a:lnTo>
                <a:cubicBezTo>
                  <a:pt x="328364" y="148824"/>
                  <a:pt x="328705" y="147804"/>
                  <a:pt x="328705" y="147804"/>
                </a:cubicBezTo>
                <a:lnTo>
                  <a:pt x="329611" y="147124"/>
                </a:lnTo>
                <a:lnTo>
                  <a:pt x="329951" y="146557"/>
                </a:lnTo>
                <a:lnTo>
                  <a:pt x="329951" y="146104"/>
                </a:lnTo>
                <a:lnTo>
                  <a:pt x="329158" y="145764"/>
                </a:lnTo>
                <a:lnTo>
                  <a:pt x="328478" y="145537"/>
                </a:lnTo>
                <a:lnTo>
                  <a:pt x="328478" y="144857"/>
                </a:lnTo>
                <a:cubicBezTo>
                  <a:pt x="328478" y="144857"/>
                  <a:pt x="328478" y="144290"/>
                  <a:pt x="328478" y="144290"/>
                </a:cubicBezTo>
                <a:lnTo>
                  <a:pt x="329158" y="143383"/>
                </a:lnTo>
                <a:lnTo>
                  <a:pt x="329385" y="142363"/>
                </a:lnTo>
                <a:lnTo>
                  <a:pt x="329385" y="140436"/>
                </a:lnTo>
                <a:cubicBezTo>
                  <a:pt x="329385" y="140436"/>
                  <a:pt x="330065" y="138169"/>
                  <a:pt x="330065" y="138169"/>
                </a:cubicBezTo>
                <a:lnTo>
                  <a:pt x="331765" y="136696"/>
                </a:lnTo>
                <a:lnTo>
                  <a:pt x="334712" y="136356"/>
                </a:lnTo>
                <a:lnTo>
                  <a:pt x="337319" y="135109"/>
                </a:lnTo>
                <a:lnTo>
                  <a:pt x="338906" y="133749"/>
                </a:lnTo>
                <a:lnTo>
                  <a:pt x="341059" y="130348"/>
                </a:lnTo>
                <a:lnTo>
                  <a:pt x="342646" y="129895"/>
                </a:lnTo>
                <a:lnTo>
                  <a:pt x="345820" y="130122"/>
                </a:lnTo>
                <a:lnTo>
                  <a:pt x="347860" y="130462"/>
                </a:lnTo>
                <a:lnTo>
                  <a:pt x="352621" y="130462"/>
                </a:lnTo>
                <a:cubicBezTo>
                  <a:pt x="352621" y="130462"/>
                  <a:pt x="358061" y="130462"/>
                  <a:pt x="358061" y="130462"/>
                </a:cubicBezTo>
                <a:lnTo>
                  <a:pt x="359648" y="130462"/>
                </a:lnTo>
                <a:cubicBezTo>
                  <a:pt x="359648" y="130462"/>
                  <a:pt x="360555" y="129215"/>
                  <a:pt x="360555" y="129215"/>
                </a:cubicBezTo>
                <a:lnTo>
                  <a:pt x="360555" y="127061"/>
                </a:lnTo>
                <a:cubicBezTo>
                  <a:pt x="360555" y="127061"/>
                  <a:pt x="361235" y="125021"/>
                  <a:pt x="361235" y="125021"/>
                </a:cubicBezTo>
                <a:lnTo>
                  <a:pt x="362709" y="121281"/>
                </a:lnTo>
                <a:lnTo>
                  <a:pt x="364295" y="119354"/>
                </a:lnTo>
                <a:lnTo>
                  <a:pt x="364295" y="118447"/>
                </a:lnTo>
                <a:cubicBezTo>
                  <a:pt x="364295" y="118447"/>
                  <a:pt x="363389" y="118107"/>
                  <a:pt x="363389" y="118107"/>
                </a:cubicBezTo>
                <a:lnTo>
                  <a:pt x="362368" y="117880"/>
                </a:lnTo>
                <a:lnTo>
                  <a:pt x="362028" y="117427"/>
                </a:lnTo>
                <a:lnTo>
                  <a:pt x="362028" y="116634"/>
                </a:lnTo>
                <a:cubicBezTo>
                  <a:pt x="362028" y="116634"/>
                  <a:pt x="362935" y="115840"/>
                  <a:pt x="362935" y="115840"/>
                </a:cubicBezTo>
                <a:lnTo>
                  <a:pt x="362935" y="114140"/>
                </a:lnTo>
                <a:cubicBezTo>
                  <a:pt x="362935" y="114140"/>
                  <a:pt x="362255" y="112326"/>
                  <a:pt x="362255" y="112326"/>
                </a:cubicBezTo>
                <a:lnTo>
                  <a:pt x="361802" y="110626"/>
                </a:lnTo>
                <a:lnTo>
                  <a:pt x="360328" y="109833"/>
                </a:lnTo>
                <a:lnTo>
                  <a:pt x="357835" y="109266"/>
                </a:lnTo>
                <a:lnTo>
                  <a:pt x="358401" y="107226"/>
                </a:lnTo>
                <a:lnTo>
                  <a:pt x="359081" y="105072"/>
                </a:lnTo>
                <a:lnTo>
                  <a:pt x="360102" y="103825"/>
                </a:lnTo>
                <a:lnTo>
                  <a:pt x="360895" y="103145"/>
                </a:lnTo>
                <a:lnTo>
                  <a:pt x="363162" y="103485"/>
                </a:lnTo>
                <a:lnTo>
                  <a:pt x="364862" y="103145"/>
                </a:lnTo>
                <a:lnTo>
                  <a:pt x="365202" y="102692"/>
                </a:lnTo>
                <a:lnTo>
                  <a:pt x="364862" y="101899"/>
                </a:lnTo>
                <a:lnTo>
                  <a:pt x="362255" y="101105"/>
                </a:lnTo>
                <a:lnTo>
                  <a:pt x="359988" y="100085"/>
                </a:lnTo>
                <a:lnTo>
                  <a:pt x="358968" y="98838"/>
                </a:lnTo>
                <a:lnTo>
                  <a:pt x="358628" y="97478"/>
                </a:lnTo>
                <a:lnTo>
                  <a:pt x="360102" y="96685"/>
                </a:lnTo>
                <a:lnTo>
                  <a:pt x="362822" y="95891"/>
                </a:lnTo>
                <a:lnTo>
                  <a:pt x="364635" y="94078"/>
                </a:lnTo>
                <a:lnTo>
                  <a:pt x="366562" y="92037"/>
                </a:lnTo>
                <a:lnTo>
                  <a:pt x="367356" y="90564"/>
                </a:lnTo>
                <a:lnTo>
                  <a:pt x="367809" y="88977"/>
                </a:lnTo>
                <a:lnTo>
                  <a:pt x="367809" y="87277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25" name="Freeform: Shape 324">
            <a:extLst>
              <a:ext uri="{FF2B5EF4-FFF2-40B4-BE49-F238E27FC236}">
                <a16:creationId xmlns:a16="http://schemas.microsoft.com/office/drawing/2014/main" id="{6A9A8756-0E52-F991-27CE-B197C3397F1D}"/>
              </a:ext>
            </a:extLst>
          </p:cNvPr>
          <p:cNvSpPr/>
          <p:nvPr/>
        </p:nvSpPr>
        <p:spPr>
          <a:xfrm>
            <a:off x="2618334" y="2522667"/>
            <a:ext cx="614026" cy="352621"/>
          </a:xfrm>
          <a:custGeom>
            <a:avLst/>
            <a:gdLst>
              <a:gd name="connsiteX0" fmla="*/ 608897 w 818701"/>
              <a:gd name="connsiteY0" fmla="*/ 37971 h 470161"/>
              <a:gd name="connsiteX1" fmla="*/ 605610 w 818701"/>
              <a:gd name="connsiteY1" fmla="*/ 39104 h 470161"/>
              <a:gd name="connsiteX2" fmla="*/ 603910 w 818701"/>
              <a:gd name="connsiteY2" fmla="*/ 41031 h 470161"/>
              <a:gd name="connsiteX3" fmla="*/ 603910 w 818701"/>
              <a:gd name="connsiteY3" fmla="*/ 42392 h 470161"/>
              <a:gd name="connsiteX4" fmla="*/ 604930 w 818701"/>
              <a:gd name="connsiteY4" fmla="*/ 44092 h 470161"/>
              <a:gd name="connsiteX5" fmla="*/ 606404 w 818701"/>
              <a:gd name="connsiteY5" fmla="*/ 43865 h 470161"/>
              <a:gd name="connsiteX6" fmla="*/ 607651 w 818701"/>
              <a:gd name="connsiteY6" fmla="*/ 44205 h 470161"/>
              <a:gd name="connsiteX7" fmla="*/ 608557 w 818701"/>
              <a:gd name="connsiteY7" fmla="*/ 44772 h 470161"/>
              <a:gd name="connsiteX8" fmla="*/ 610257 w 818701"/>
              <a:gd name="connsiteY8" fmla="*/ 44432 h 470161"/>
              <a:gd name="connsiteX9" fmla="*/ 611391 w 818701"/>
              <a:gd name="connsiteY9" fmla="*/ 43525 h 470161"/>
              <a:gd name="connsiteX10" fmla="*/ 612184 w 818701"/>
              <a:gd name="connsiteY10" fmla="*/ 38991 h 470161"/>
              <a:gd name="connsiteX11" fmla="*/ 611504 w 818701"/>
              <a:gd name="connsiteY11" fmla="*/ 38424 h 470161"/>
              <a:gd name="connsiteX12" fmla="*/ 608784 w 818701"/>
              <a:gd name="connsiteY12" fmla="*/ 37971 h 470161"/>
              <a:gd name="connsiteX13" fmla="*/ 663190 w 818701"/>
              <a:gd name="connsiteY13" fmla="*/ 18362 h 470161"/>
              <a:gd name="connsiteX14" fmla="*/ 664890 w 818701"/>
              <a:gd name="connsiteY14" fmla="*/ 17115 h 470161"/>
              <a:gd name="connsiteX15" fmla="*/ 665570 w 818701"/>
              <a:gd name="connsiteY15" fmla="*/ 15868 h 470161"/>
              <a:gd name="connsiteX16" fmla="*/ 666024 w 818701"/>
              <a:gd name="connsiteY16" fmla="*/ 14622 h 470161"/>
              <a:gd name="connsiteX17" fmla="*/ 665117 w 818701"/>
              <a:gd name="connsiteY17" fmla="*/ 13488 h 470161"/>
              <a:gd name="connsiteX18" fmla="*/ 662737 w 818701"/>
              <a:gd name="connsiteY18" fmla="*/ 14735 h 470161"/>
              <a:gd name="connsiteX19" fmla="*/ 661150 w 818701"/>
              <a:gd name="connsiteY19" fmla="*/ 14735 h 470161"/>
              <a:gd name="connsiteX20" fmla="*/ 656163 w 818701"/>
              <a:gd name="connsiteY20" fmla="*/ 18816 h 470161"/>
              <a:gd name="connsiteX21" fmla="*/ 654009 w 818701"/>
              <a:gd name="connsiteY21" fmla="*/ 18135 h 470161"/>
              <a:gd name="connsiteX22" fmla="*/ 648115 w 818701"/>
              <a:gd name="connsiteY22" fmla="*/ 19382 h 470161"/>
              <a:gd name="connsiteX23" fmla="*/ 645055 w 818701"/>
              <a:gd name="connsiteY23" fmla="*/ 19156 h 470161"/>
              <a:gd name="connsiteX24" fmla="*/ 643581 w 818701"/>
              <a:gd name="connsiteY24" fmla="*/ 20969 h 470161"/>
              <a:gd name="connsiteX25" fmla="*/ 641201 w 818701"/>
              <a:gd name="connsiteY25" fmla="*/ 20629 h 470161"/>
              <a:gd name="connsiteX26" fmla="*/ 639954 w 818701"/>
              <a:gd name="connsiteY26" fmla="*/ 21082 h 470161"/>
              <a:gd name="connsiteX27" fmla="*/ 636327 w 818701"/>
              <a:gd name="connsiteY27" fmla="*/ 21082 h 470161"/>
              <a:gd name="connsiteX28" fmla="*/ 637574 w 818701"/>
              <a:gd name="connsiteY28" fmla="*/ 22783 h 470161"/>
              <a:gd name="connsiteX29" fmla="*/ 639841 w 818701"/>
              <a:gd name="connsiteY29" fmla="*/ 24823 h 470161"/>
              <a:gd name="connsiteX30" fmla="*/ 643695 w 818701"/>
              <a:gd name="connsiteY30" fmla="*/ 26750 h 470161"/>
              <a:gd name="connsiteX31" fmla="*/ 645168 w 818701"/>
              <a:gd name="connsiteY31" fmla="*/ 26976 h 470161"/>
              <a:gd name="connsiteX32" fmla="*/ 647775 w 818701"/>
              <a:gd name="connsiteY32" fmla="*/ 26750 h 470161"/>
              <a:gd name="connsiteX33" fmla="*/ 648795 w 818701"/>
              <a:gd name="connsiteY33" fmla="*/ 26070 h 470161"/>
              <a:gd name="connsiteX34" fmla="*/ 649815 w 818701"/>
              <a:gd name="connsiteY34" fmla="*/ 25050 h 470161"/>
              <a:gd name="connsiteX35" fmla="*/ 653329 w 818701"/>
              <a:gd name="connsiteY35" fmla="*/ 25730 h 470161"/>
              <a:gd name="connsiteX36" fmla="*/ 654463 w 818701"/>
              <a:gd name="connsiteY36" fmla="*/ 25276 h 470161"/>
              <a:gd name="connsiteX37" fmla="*/ 655369 w 818701"/>
              <a:gd name="connsiteY37" fmla="*/ 24483 h 470161"/>
              <a:gd name="connsiteX38" fmla="*/ 658203 w 818701"/>
              <a:gd name="connsiteY38" fmla="*/ 23689 h 470161"/>
              <a:gd name="connsiteX39" fmla="*/ 663077 w 818701"/>
              <a:gd name="connsiteY39" fmla="*/ 18589 h 470161"/>
              <a:gd name="connsiteX40" fmla="*/ 670104 w 818701"/>
              <a:gd name="connsiteY40" fmla="*/ 28677 h 470161"/>
              <a:gd name="connsiteX41" fmla="*/ 670104 w 818701"/>
              <a:gd name="connsiteY41" fmla="*/ 27090 h 470161"/>
              <a:gd name="connsiteX42" fmla="*/ 669538 w 818701"/>
              <a:gd name="connsiteY42" fmla="*/ 25276 h 470161"/>
              <a:gd name="connsiteX43" fmla="*/ 668744 w 818701"/>
              <a:gd name="connsiteY43" fmla="*/ 23463 h 470161"/>
              <a:gd name="connsiteX44" fmla="*/ 668064 w 818701"/>
              <a:gd name="connsiteY44" fmla="*/ 22556 h 470161"/>
              <a:gd name="connsiteX45" fmla="*/ 661943 w 818701"/>
              <a:gd name="connsiteY45" fmla="*/ 26976 h 470161"/>
              <a:gd name="connsiteX46" fmla="*/ 660130 w 818701"/>
              <a:gd name="connsiteY46" fmla="*/ 26523 h 470161"/>
              <a:gd name="connsiteX47" fmla="*/ 657296 w 818701"/>
              <a:gd name="connsiteY47" fmla="*/ 27657 h 470161"/>
              <a:gd name="connsiteX48" fmla="*/ 655596 w 818701"/>
              <a:gd name="connsiteY48" fmla="*/ 29357 h 470161"/>
              <a:gd name="connsiteX49" fmla="*/ 655143 w 818701"/>
              <a:gd name="connsiteY49" fmla="*/ 30490 h 470161"/>
              <a:gd name="connsiteX50" fmla="*/ 655143 w 818701"/>
              <a:gd name="connsiteY50" fmla="*/ 31737 h 470161"/>
              <a:gd name="connsiteX51" fmla="*/ 656956 w 818701"/>
              <a:gd name="connsiteY51" fmla="*/ 32984 h 470161"/>
              <a:gd name="connsiteX52" fmla="*/ 658656 w 818701"/>
              <a:gd name="connsiteY52" fmla="*/ 31964 h 470161"/>
              <a:gd name="connsiteX53" fmla="*/ 658996 w 818701"/>
              <a:gd name="connsiteY53" fmla="*/ 32757 h 470161"/>
              <a:gd name="connsiteX54" fmla="*/ 658996 w 818701"/>
              <a:gd name="connsiteY54" fmla="*/ 35251 h 470161"/>
              <a:gd name="connsiteX55" fmla="*/ 660017 w 818701"/>
              <a:gd name="connsiteY55" fmla="*/ 35817 h 470161"/>
              <a:gd name="connsiteX56" fmla="*/ 662284 w 818701"/>
              <a:gd name="connsiteY56" fmla="*/ 35251 h 470161"/>
              <a:gd name="connsiteX57" fmla="*/ 663757 w 818701"/>
              <a:gd name="connsiteY57" fmla="*/ 34457 h 470161"/>
              <a:gd name="connsiteX58" fmla="*/ 663530 w 818701"/>
              <a:gd name="connsiteY58" fmla="*/ 33664 h 470161"/>
              <a:gd name="connsiteX59" fmla="*/ 667951 w 818701"/>
              <a:gd name="connsiteY59" fmla="*/ 30717 h 470161"/>
              <a:gd name="connsiteX60" fmla="*/ 669878 w 818701"/>
              <a:gd name="connsiteY60" fmla="*/ 28450 h 470161"/>
              <a:gd name="connsiteX61" fmla="*/ 560272 w 818701"/>
              <a:gd name="connsiteY61" fmla="*/ 65288 h 470161"/>
              <a:gd name="connsiteX62" fmla="*/ 563105 w 818701"/>
              <a:gd name="connsiteY62" fmla="*/ 64607 h 470161"/>
              <a:gd name="connsiteX63" fmla="*/ 570813 w 818701"/>
              <a:gd name="connsiteY63" fmla="*/ 63587 h 470161"/>
              <a:gd name="connsiteX64" fmla="*/ 571153 w 818701"/>
              <a:gd name="connsiteY64" fmla="*/ 62567 h 470161"/>
              <a:gd name="connsiteX65" fmla="*/ 571153 w 818701"/>
              <a:gd name="connsiteY65" fmla="*/ 61207 h 470161"/>
              <a:gd name="connsiteX66" fmla="*/ 573420 w 818701"/>
              <a:gd name="connsiteY66" fmla="*/ 58600 h 470161"/>
              <a:gd name="connsiteX67" fmla="*/ 575460 w 818701"/>
              <a:gd name="connsiteY67" fmla="*/ 56560 h 470161"/>
              <a:gd name="connsiteX68" fmla="*/ 577954 w 818701"/>
              <a:gd name="connsiteY68" fmla="*/ 54520 h 470161"/>
              <a:gd name="connsiteX69" fmla="*/ 579314 w 818701"/>
              <a:gd name="connsiteY69" fmla="*/ 54973 h 470161"/>
              <a:gd name="connsiteX70" fmla="*/ 582148 w 818701"/>
              <a:gd name="connsiteY70" fmla="*/ 54180 h 470161"/>
              <a:gd name="connsiteX71" fmla="*/ 584301 w 818701"/>
              <a:gd name="connsiteY71" fmla="*/ 50666 h 470161"/>
              <a:gd name="connsiteX72" fmla="*/ 587361 w 818701"/>
              <a:gd name="connsiteY72" fmla="*/ 48286 h 470161"/>
              <a:gd name="connsiteX73" fmla="*/ 587701 w 818701"/>
              <a:gd name="connsiteY73" fmla="*/ 46359 h 470161"/>
              <a:gd name="connsiteX74" fmla="*/ 585434 w 818701"/>
              <a:gd name="connsiteY74" fmla="*/ 45225 h 470161"/>
              <a:gd name="connsiteX75" fmla="*/ 584301 w 818701"/>
              <a:gd name="connsiteY75" fmla="*/ 45679 h 470161"/>
              <a:gd name="connsiteX76" fmla="*/ 583848 w 818701"/>
              <a:gd name="connsiteY76" fmla="*/ 46472 h 470161"/>
              <a:gd name="connsiteX77" fmla="*/ 582261 w 818701"/>
              <a:gd name="connsiteY77" fmla="*/ 46699 h 470161"/>
              <a:gd name="connsiteX78" fmla="*/ 580447 w 818701"/>
              <a:gd name="connsiteY78" fmla="*/ 44545 h 470161"/>
              <a:gd name="connsiteX79" fmla="*/ 580447 w 818701"/>
              <a:gd name="connsiteY79" fmla="*/ 40125 h 470161"/>
              <a:gd name="connsiteX80" fmla="*/ 579540 w 818701"/>
              <a:gd name="connsiteY80" fmla="*/ 37404 h 470161"/>
              <a:gd name="connsiteX81" fmla="*/ 577954 w 818701"/>
              <a:gd name="connsiteY81" fmla="*/ 37404 h 470161"/>
              <a:gd name="connsiteX82" fmla="*/ 576480 w 818701"/>
              <a:gd name="connsiteY82" fmla="*/ 40578 h 470161"/>
              <a:gd name="connsiteX83" fmla="*/ 576253 w 818701"/>
              <a:gd name="connsiteY83" fmla="*/ 41825 h 470161"/>
              <a:gd name="connsiteX84" fmla="*/ 576707 w 818701"/>
              <a:gd name="connsiteY84" fmla="*/ 43752 h 470161"/>
              <a:gd name="connsiteX85" fmla="*/ 576253 w 818701"/>
              <a:gd name="connsiteY85" fmla="*/ 45679 h 470161"/>
              <a:gd name="connsiteX86" fmla="*/ 574553 w 818701"/>
              <a:gd name="connsiteY86" fmla="*/ 45452 h 470161"/>
              <a:gd name="connsiteX87" fmla="*/ 572853 w 818701"/>
              <a:gd name="connsiteY87" fmla="*/ 46699 h 470161"/>
              <a:gd name="connsiteX88" fmla="*/ 571606 w 818701"/>
              <a:gd name="connsiteY88" fmla="*/ 48739 h 470161"/>
              <a:gd name="connsiteX89" fmla="*/ 568773 w 818701"/>
              <a:gd name="connsiteY89" fmla="*/ 51459 h 470161"/>
              <a:gd name="connsiteX90" fmla="*/ 568546 w 818701"/>
              <a:gd name="connsiteY90" fmla="*/ 52479 h 470161"/>
              <a:gd name="connsiteX91" fmla="*/ 568999 w 818701"/>
              <a:gd name="connsiteY91" fmla="*/ 54066 h 470161"/>
              <a:gd name="connsiteX92" fmla="*/ 568546 w 818701"/>
              <a:gd name="connsiteY92" fmla="*/ 55766 h 470161"/>
              <a:gd name="connsiteX93" fmla="*/ 567526 w 818701"/>
              <a:gd name="connsiteY93" fmla="*/ 54520 h 470161"/>
              <a:gd name="connsiteX94" fmla="*/ 566732 w 818701"/>
              <a:gd name="connsiteY94" fmla="*/ 54746 h 470161"/>
              <a:gd name="connsiteX95" fmla="*/ 565259 w 818701"/>
              <a:gd name="connsiteY95" fmla="*/ 56220 h 470161"/>
              <a:gd name="connsiteX96" fmla="*/ 563105 w 818701"/>
              <a:gd name="connsiteY96" fmla="*/ 55766 h 470161"/>
              <a:gd name="connsiteX97" fmla="*/ 561972 w 818701"/>
              <a:gd name="connsiteY97" fmla="*/ 56333 h 470161"/>
              <a:gd name="connsiteX98" fmla="*/ 561292 w 818701"/>
              <a:gd name="connsiteY98" fmla="*/ 58373 h 470161"/>
              <a:gd name="connsiteX99" fmla="*/ 560385 w 818701"/>
              <a:gd name="connsiteY99" fmla="*/ 58940 h 470161"/>
              <a:gd name="connsiteX100" fmla="*/ 559591 w 818701"/>
              <a:gd name="connsiteY100" fmla="*/ 59960 h 470161"/>
              <a:gd name="connsiteX101" fmla="*/ 559591 w 818701"/>
              <a:gd name="connsiteY101" fmla="*/ 61547 h 470161"/>
              <a:gd name="connsiteX102" fmla="*/ 556531 w 818701"/>
              <a:gd name="connsiteY102" fmla="*/ 61887 h 470161"/>
              <a:gd name="connsiteX103" fmla="*/ 556078 w 818701"/>
              <a:gd name="connsiteY103" fmla="*/ 62794 h 470161"/>
              <a:gd name="connsiteX104" fmla="*/ 557438 w 818701"/>
              <a:gd name="connsiteY104" fmla="*/ 64494 h 470161"/>
              <a:gd name="connsiteX105" fmla="*/ 560385 w 818701"/>
              <a:gd name="connsiteY105" fmla="*/ 65401 h 470161"/>
              <a:gd name="connsiteX106" fmla="*/ 555058 w 818701"/>
              <a:gd name="connsiteY106" fmla="*/ 72542 h 470161"/>
              <a:gd name="connsiteX107" fmla="*/ 556191 w 818701"/>
              <a:gd name="connsiteY107" fmla="*/ 70728 h 470161"/>
              <a:gd name="connsiteX108" fmla="*/ 555738 w 818701"/>
              <a:gd name="connsiteY108" fmla="*/ 68348 h 470161"/>
              <a:gd name="connsiteX109" fmla="*/ 554718 w 818701"/>
              <a:gd name="connsiteY109" fmla="*/ 66534 h 470161"/>
              <a:gd name="connsiteX110" fmla="*/ 553131 w 818701"/>
              <a:gd name="connsiteY110" fmla="*/ 66534 h 470161"/>
              <a:gd name="connsiteX111" fmla="*/ 551771 w 818701"/>
              <a:gd name="connsiteY111" fmla="*/ 65061 h 470161"/>
              <a:gd name="connsiteX112" fmla="*/ 550184 w 818701"/>
              <a:gd name="connsiteY112" fmla="*/ 64267 h 470161"/>
              <a:gd name="connsiteX113" fmla="*/ 548030 w 818701"/>
              <a:gd name="connsiteY113" fmla="*/ 64494 h 470161"/>
              <a:gd name="connsiteX114" fmla="*/ 546897 w 818701"/>
              <a:gd name="connsiteY114" fmla="*/ 65174 h 470161"/>
              <a:gd name="connsiteX115" fmla="*/ 544403 w 818701"/>
              <a:gd name="connsiteY115" fmla="*/ 62907 h 470161"/>
              <a:gd name="connsiteX116" fmla="*/ 544063 w 818701"/>
              <a:gd name="connsiteY116" fmla="*/ 63247 h 470161"/>
              <a:gd name="connsiteX117" fmla="*/ 544063 w 818701"/>
              <a:gd name="connsiteY117" fmla="*/ 63927 h 470161"/>
              <a:gd name="connsiteX118" fmla="*/ 543383 w 818701"/>
              <a:gd name="connsiteY118" fmla="*/ 65514 h 470161"/>
              <a:gd name="connsiteX119" fmla="*/ 541343 w 818701"/>
              <a:gd name="connsiteY119" fmla="*/ 65514 h 470161"/>
              <a:gd name="connsiteX120" fmla="*/ 539189 w 818701"/>
              <a:gd name="connsiteY120" fmla="*/ 66534 h 470161"/>
              <a:gd name="connsiteX121" fmla="*/ 538736 w 818701"/>
              <a:gd name="connsiteY121" fmla="*/ 67554 h 470161"/>
              <a:gd name="connsiteX122" fmla="*/ 541683 w 818701"/>
              <a:gd name="connsiteY122" fmla="*/ 69028 h 470161"/>
              <a:gd name="connsiteX123" fmla="*/ 542136 w 818701"/>
              <a:gd name="connsiteY123" fmla="*/ 69935 h 470161"/>
              <a:gd name="connsiteX124" fmla="*/ 541456 w 818701"/>
              <a:gd name="connsiteY124" fmla="*/ 71295 h 470161"/>
              <a:gd name="connsiteX125" fmla="*/ 535789 w 818701"/>
              <a:gd name="connsiteY125" fmla="*/ 70615 h 470161"/>
              <a:gd name="connsiteX126" fmla="*/ 534088 w 818701"/>
              <a:gd name="connsiteY126" fmla="*/ 72088 h 470161"/>
              <a:gd name="connsiteX127" fmla="*/ 534088 w 818701"/>
              <a:gd name="connsiteY127" fmla="*/ 73335 h 470161"/>
              <a:gd name="connsiteX128" fmla="*/ 533522 w 818701"/>
              <a:gd name="connsiteY128" fmla="*/ 75149 h 470161"/>
              <a:gd name="connsiteX129" fmla="*/ 533975 w 818701"/>
              <a:gd name="connsiteY129" fmla="*/ 78776 h 470161"/>
              <a:gd name="connsiteX130" fmla="*/ 533408 w 818701"/>
              <a:gd name="connsiteY130" fmla="*/ 80816 h 470161"/>
              <a:gd name="connsiteX131" fmla="*/ 530802 w 818701"/>
              <a:gd name="connsiteY131" fmla="*/ 81836 h 470161"/>
              <a:gd name="connsiteX132" fmla="*/ 530235 w 818701"/>
              <a:gd name="connsiteY132" fmla="*/ 82516 h 470161"/>
              <a:gd name="connsiteX133" fmla="*/ 530235 w 818701"/>
              <a:gd name="connsiteY133" fmla="*/ 83423 h 470161"/>
              <a:gd name="connsiteX134" fmla="*/ 533182 w 818701"/>
              <a:gd name="connsiteY134" fmla="*/ 83423 h 470161"/>
              <a:gd name="connsiteX135" fmla="*/ 535562 w 818701"/>
              <a:gd name="connsiteY135" fmla="*/ 84330 h 470161"/>
              <a:gd name="connsiteX136" fmla="*/ 535562 w 818701"/>
              <a:gd name="connsiteY136" fmla="*/ 85577 h 470161"/>
              <a:gd name="connsiteX137" fmla="*/ 537262 w 818701"/>
              <a:gd name="connsiteY137" fmla="*/ 85123 h 470161"/>
              <a:gd name="connsiteX138" fmla="*/ 540549 w 818701"/>
              <a:gd name="connsiteY138" fmla="*/ 81043 h 470161"/>
              <a:gd name="connsiteX139" fmla="*/ 543950 w 818701"/>
              <a:gd name="connsiteY139" fmla="*/ 78436 h 470161"/>
              <a:gd name="connsiteX140" fmla="*/ 545537 w 818701"/>
              <a:gd name="connsiteY140" fmla="*/ 79796 h 470161"/>
              <a:gd name="connsiteX141" fmla="*/ 549730 w 818701"/>
              <a:gd name="connsiteY141" fmla="*/ 79343 h 470161"/>
              <a:gd name="connsiteX142" fmla="*/ 553357 w 818701"/>
              <a:gd name="connsiteY142" fmla="*/ 78322 h 470161"/>
              <a:gd name="connsiteX143" fmla="*/ 552791 w 818701"/>
              <a:gd name="connsiteY143" fmla="*/ 75375 h 470161"/>
              <a:gd name="connsiteX144" fmla="*/ 553244 w 818701"/>
              <a:gd name="connsiteY144" fmla="*/ 73222 h 470161"/>
              <a:gd name="connsiteX145" fmla="*/ 554831 w 818701"/>
              <a:gd name="connsiteY145" fmla="*/ 72428 h 470161"/>
              <a:gd name="connsiteX146" fmla="*/ 487617 w 818701"/>
              <a:gd name="connsiteY146" fmla="*/ 93851 h 470161"/>
              <a:gd name="connsiteX147" fmla="*/ 486937 w 818701"/>
              <a:gd name="connsiteY147" fmla="*/ 93284 h 470161"/>
              <a:gd name="connsiteX148" fmla="*/ 484103 w 818701"/>
              <a:gd name="connsiteY148" fmla="*/ 93284 h 470161"/>
              <a:gd name="connsiteX149" fmla="*/ 482969 w 818701"/>
              <a:gd name="connsiteY149" fmla="*/ 94984 h 470161"/>
              <a:gd name="connsiteX150" fmla="*/ 480476 w 818701"/>
              <a:gd name="connsiteY150" fmla="*/ 97365 h 470161"/>
              <a:gd name="connsiteX151" fmla="*/ 481156 w 818701"/>
              <a:gd name="connsiteY151" fmla="*/ 99178 h 470161"/>
              <a:gd name="connsiteX152" fmla="*/ 483536 w 818701"/>
              <a:gd name="connsiteY152" fmla="*/ 100312 h 470161"/>
              <a:gd name="connsiteX153" fmla="*/ 485350 w 818701"/>
              <a:gd name="connsiteY153" fmla="*/ 100085 h 470161"/>
              <a:gd name="connsiteX154" fmla="*/ 488070 w 818701"/>
              <a:gd name="connsiteY154" fmla="*/ 98611 h 470161"/>
              <a:gd name="connsiteX155" fmla="*/ 489090 w 818701"/>
              <a:gd name="connsiteY155" fmla="*/ 98951 h 470161"/>
              <a:gd name="connsiteX156" fmla="*/ 489317 w 818701"/>
              <a:gd name="connsiteY156" fmla="*/ 100085 h 470161"/>
              <a:gd name="connsiteX157" fmla="*/ 491130 w 818701"/>
              <a:gd name="connsiteY157" fmla="*/ 101105 h 470161"/>
              <a:gd name="connsiteX158" fmla="*/ 493964 w 818701"/>
              <a:gd name="connsiteY158" fmla="*/ 101332 h 470161"/>
              <a:gd name="connsiteX159" fmla="*/ 497931 w 818701"/>
              <a:gd name="connsiteY159" fmla="*/ 100992 h 470161"/>
              <a:gd name="connsiteX160" fmla="*/ 500538 w 818701"/>
              <a:gd name="connsiteY160" fmla="*/ 98838 h 470161"/>
              <a:gd name="connsiteX161" fmla="*/ 501558 w 818701"/>
              <a:gd name="connsiteY161" fmla="*/ 94531 h 470161"/>
              <a:gd name="connsiteX162" fmla="*/ 500311 w 818701"/>
              <a:gd name="connsiteY162" fmla="*/ 92264 h 470161"/>
              <a:gd name="connsiteX163" fmla="*/ 497704 w 818701"/>
              <a:gd name="connsiteY163" fmla="*/ 88410 h 470161"/>
              <a:gd name="connsiteX164" fmla="*/ 497024 w 818701"/>
              <a:gd name="connsiteY164" fmla="*/ 86937 h 470161"/>
              <a:gd name="connsiteX165" fmla="*/ 496004 w 818701"/>
              <a:gd name="connsiteY165" fmla="*/ 86030 h 470161"/>
              <a:gd name="connsiteX166" fmla="*/ 495438 w 818701"/>
              <a:gd name="connsiteY166" fmla="*/ 86030 h 470161"/>
              <a:gd name="connsiteX167" fmla="*/ 494077 w 818701"/>
              <a:gd name="connsiteY167" fmla="*/ 86143 h 470161"/>
              <a:gd name="connsiteX168" fmla="*/ 494077 w 818701"/>
              <a:gd name="connsiteY168" fmla="*/ 90224 h 470161"/>
              <a:gd name="connsiteX169" fmla="*/ 490677 w 818701"/>
              <a:gd name="connsiteY169" fmla="*/ 89430 h 470161"/>
              <a:gd name="connsiteX170" fmla="*/ 489997 w 818701"/>
              <a:gd name="connsiteY170" fmla="*/ 90450 h 470161"/>
              <a:gd name="connsiteX171" fmla="*/ 490223 w 818701"/>
              <a:gd name="connsiteY171" fmla="*/ 91924 h 470161"/>
              <a:gd name="connsiteX172" fmla="*/ 489317 w 818701"/>
              <a:gd name="connsiteY172" fmla="*/ 94078 h 470161"/>
              <a:gd name="connsiteX173" fmla="*/ 487730 w 818701"/>
              <a:gd name="connsiteY173" fmla="*/ 93737 h 470161"/>
              <a:gd name="connsiteX174" fmla="*/ 674411 w 818701"/>
              <a:gd name="connsiteY174" fmla="*/ 18589 h 470161"/>
              <a:gd name="connsiteX175" fmla="*/ 674071 w 818701"/>
              <a:gd name="connsiteY175" fmla="*/ 18022 h 470161"/>
              <a:gd name="connsiteX176" fmla="*/ 672938 w 818701"/>
              <a:gd name="connsiteY176" fmla="*/ 17342 h 470161"/>
              <a:gd name="connsiteX177" fmla="*/ 671125 w 818701"/>
              <a:gd name="connsiteY177" fmla="*/ 18362 h 470161"/>
              <a:gd name="connsiteX178" fmla="*/ 670558 w 818701"/>
              <a:gd name="connsiteY178" fmla="*/ 20289 h 470161"/>
              <a:gd name="connsiteX179" fmla="*/ 670558 w 818701"/>
              <a:gd name="connsiteY179" fmla="*/ 23463 h 470161"/>
              <a:gd name="connsiteX180" fmla="*/ 671691 w 818701"/>
              <a:gd name="connsiteY180" fmla="*/ 24823 h 470161"/>
              <a:gd name="connsiteX181" fmla="*/ 673958 w 818701"/>
              <a:gd name="connsiteY181" fmla="*/ 26183 h 470161"/>
              <a:gd name="connsiteX182" fmla="*/ 677812 w 818701"/>
              <a:gd name="connsiteY182" fmla="*/ 24596 h 470161"/>
              <a:gd name="connsiteX183" fmla="*/ 679059 w 818701"/>
              <a:gd name="connsiteY183" fmla="*/ 21309 h 470161"/>
              <a:gd name="connsiteX184" fmla="*/ 676565 w 818701"/>
              <a:gd name="connsiteY184" fmla="*/ 19382 h 470161"/>
              <a:gd name="connsiteX185" fmla="*/ 674411 w 818701"/>
              <a:gd name="connsiteY185" fmla="*/ 18816 h 470161"/>
              <a:gd name="connsiteX186" fmla="*/ 715330 w 818701"/>
              <a:gd name="connsiteY186" fmla="*/ 2947 h 470161"/>
              <a:gd name="connsiteX187" fmla="*/ 709889 w 818701"/>
              <a:gd name="connsiteY187" fmla="*/ 1360 h 470161"/>
              <a:gd name="connsiteX188" fmla="*/ 706602 w 818701"/>
              <a:gd name="connsiteY188" fmla="*/ 3174 h 470161"/>
              <a:gd name="connsiteX189" fmla="*/ 704335 w 818701"/>
              <a:gd name="connsiteY189" fmla="*/ 4987 h 470161"/>
              <a:gd name="connsiteX190" fmla="*/ 704335 w 818701"/>
              <a:gd name="connsiteY190" fmla="*/ 5781 h 470161"/>
              <a:gd name="connsiteX191" fmla="*/ 707735 w 818701"/>
              <a:gd name="connsiteY191" fmla="*/ 6347 h 470161"/>
              <a:gd name="connsiteX192" fmla="*/ 709775 w 818701"/>
              <a:gd name="connsiteY192" fmla="*/ 8728 h 470161"/>
              <a:gd name="connsiteX193" fmla="*/ 713403 w 818701"/>
              <a:gd name="connsiteY193" fmla="*/ 8954 h 470161"/>
              <a:gd name="connsiteX194" fmla="*/ 714083 w 818701"/>
              <a:gd name="connsiteY194" fmla="*/ 8614 h 470161"/>
              <a:gd name="connsiteX195" fmla="*/ 718390 w 818701"/>
              <a:gd name="connsiteY195" fmla="*/ 8161 h 470161"/>
              <a:gd name="connsiteX196" fmla="*/ 721110 w 818701"/>
              <a:gd name="connsiteY196" fmla="*/ 7367 h 470161"/>
              <a:gd name="connsiteX197" fmla="*/ 721337 w 818701"/>
              <a:gd name="connsiteY197" fmla="*/ 5554 h 470161"/>
              <a:gd name="connsiteX198" fmla="*/ 719863 w 818701"/>
              <a:gd name="connsiteY198" fmla="*/ 5781 h 470161"/>
              <a:gd name="connsiteX199" fmla="*/ 717143 w 818701"/>
              <a:gd name="connsiteY199" fmla="*/ 2947 h 470161"/>
              <a:gd name="connsiteX200" fmla="*/ 715216 w 818701"/>
              <a:gd name="connsiteY200" fmla="*/ 2947 h 470161"/>
              <a:gd name="connsiteX201" fmla="*/ 589628 w 818701"/>
              <a:gd name="connsiteY201" fmla="*/ 40465 h 470161"/>
              <a:gd name="connsiteX202" fmla="*/ 590309 w 818701"/>
              <a:gd name="connsiteY202" fmla="*/ 42618 h 470161"/>
              <a:gd name="connsiteX203" fmla="*/ 590989 w 818701"/>
              <a:gd name="connsiteY203" fmla="*/ 43978 h 470161"/>
              <a:gd name="connsiteX204" fmla="*/ 593369 w 818701"/>
              <a:gd name="connsiteY204" fmla="*/ 44318 h 470161"/>
              <a:gd name="connsiteX205" fmla="*/ 595636 w 818701"/>
              <a:gd name="connsiteY205" fmla="*/ 43978 h 470161"/>
              <a:gd name="connsiteX206" fmla="*/ 597336 w 818701"/>
              <a:gd name="connsiteY206" fmla="*/ 42958 h 470161"/>
              <a:gd name="connsiteX207" fmla="*/ 597336 w 818701"/>
              <a:gd name="connsiteY207" fmla="*/ 41938 h 470161"/>
              <a:gd name="connsiteX208" fmla="*/ 595409 w 818701"/>
              <a:gd name="connsiteY208" fmla="*/ 41145 h 470161"/>
              <a:gd name="connsiteX209" fmla="*/ 593709 w 818701"/>
              <a:gd name="connsiteY209" fmla="*/ 39104 h 470161"/>
              <a:gd name="connsiteX210" fmla="*/ 592802 w 818701"/>
              <a:gd name="connsiteY210" fmla="*/ 38651 h 470161"/>
              <a:gd name="connsiteX211" fmla="*/ 591782 w 818701"/>
              <a:gd name="connsiteY211" fmla="*/ 38991 h 470161"/>
              <a:gd name="connsiteX212" fmla="*/ 590762 w 818701"/>
              <a:gd name="connsiteY212" fmla="*/ 38538 h 470161"/>
              <a:gd name="connsiteX213" fmla="*/ 589062 w 818701"/>
              <a:gd name="connsiteY213" fmla="*/ 36271 h 470161"/>
              <a:gd name="connsiteX214" fmla="*/ 587361 w 818701"/>
              <a:gd name="connsiteY214" fmla="*/ 36611 h 470161"/>
              <a:gd name="connsiteX215" fmla="*/ 587701 w 818701"/>
              <a:gd name="connsiteY215" fmla="*/ 38424 h 470161"/>
              <a:gd name="connsiteX216" fmla="*/ 589742 w 818701"/>
              <a:gd name="connsiteY216" fmla="*/ 40578 h 470161"/>
              <a:gd name="connsiteX217" fmla="*/ 288013 w 818701"/>
              <a:gd name="connsiteY217" fmla="*/ 368376 h 470161"/>
              <a:gd name="connsiteX218" fmla="*/ 286880 w 818701"/>
              <a:gd name="connsiteY218" fmla="*/ 366676 h 470161"/>
              <a:gd name="connsiteX219" fmla="*/ 285747 w 818701"/>
              <a:gd name="connsiteY219" fmla="*/ 366902 h 470161"/>
              <a:gd name="connsiteX220" fmla="*/ 284953 w 818701"/>
              <a:gd name="connsiteY220" fmla="*/ 367469 h 470161"/>
              <a:gd name="connsiteX221" fmla="*/ 284386 w 818701"/>
              <a:gd name="connsiteY221" fmla="*/ 370643 h 470161"/>
              <a:gd name="connsiteX222" fmla="*/ 285860 w 818701"/>
              <a:gd name="connsiteY222" fmla="*/ 370983 h 470161"/>
              <a:gd name="connsiteX223" fmla="*/ 287673 w 818701"/>
              <a:gd name="connsiteY223" fmla="*/ 370530 h 470161"/>
              <a:gd name="connsiteX224" fmla="*/ 288013 w 818701"/>
              <a:gd name="connsiteY224" fmla="*/ 368376 h 470161"/>
              <a:gd name="connsiteX225" fmla="*/ 15415 w 818701"/>
              <a:gd name="connsiteY225" fmla="*/ 1360 h 470161"/>
              <a:gd name="connsiteX226" fmla="*/ 11788 w 818701"/>
              <a:gd name="connsiteY226" fmla="*/ 5781 h 470161"/>
              <a:gd name="connsiteX227" fmla="*/ 2721 w 818701"/>
              <a:gd name="connsiteY227" fmla="*/ 10428 h 470161"/>
              <a:gd name="connsiteX228" fmla="*/ 0 w 818701"/>
              <a:gd name="connsiteY228" fmla="*/ 12921 h 470161"/>
              <a:gd name="connsiteX229" fmla="*/ 1134 w 818701"/>
              <a:gd name="connsiteY229" fmla="*/ 13828 h 470161"/>
              <a:gd name="connsiteX230" fmla="*/ 3061 w 818701"/>
              <a:gd name="connsiteY230" fmla="*/ 13602 h 470161"/>
              <a:gd name="connsiteX231" fmla="*/ 9521 w 818701"/>
              <a:gd name="connsiteY231" fmla="*/ 9521 h 470161"/>
              <a:gd name="connsiteX232" fmla="*/ 16322 w 818701"/>
              <a:gd name="connsiteY232" fmla="*/ 7934 h 470161"/>
              <a:gd name="connsiteX233" fmla="*/ 22443 w 818701"/>
              <a:gd name="connsiteY233" fmla="*/ 5554 h 470161"/>
              <a:gd name="connsiteX234" fmla="*/ 22896 w 818701"/>
              <a:gd name="connsiteY234" fmla="*/ 2494 h 470161"/>
              <a:gd name="connsiteX235" fmla="*/ 22443 w 818701"/>
              <a:gd name="connsiteY235" fmla="*/ 0 h 470161"/>
              <a:gd name="connsiteX236" fmla="*/ 15415 w 818701"/>
              <a:gd name="connsiteY236" fmla="*/ 1473 h 470161"/>
              <a:gd name="connsiteX237" fmla="*/ 289600 w 818701"/>
              <a:gd name="connsiteY237" fmla="*/ 393652 h 470161"/>
              <a:gd name="connsiteX238" fmla="*/ 288353 w 818701"/>
              <a:gd name="connsiteY238" fmla="*/ 391612 h 470161"/>
              <a:gd name="connsiteX239" fmla="*/ 287673 w 818701"/>
              <a:gd name="connsiteY239" fmla="*/ 391612 h 470161"/>
              <a:gd name="connsiteX240" fmla="*/ 287107 w 818701"/>
              <a:gd name="connsiteY240" fmla="*/ 392972 h 470161"/>
              <a:gd name="connsiteX241" fmla="*/ 287560 w 818701"/>
              <a:gd name="connsiteY241" fmla="*/ 395352 h 470161"/>
              <a:gd name="connsiteX242" fmla="*/ 287560 w 818701"/>
              <a:gd name="connsiteY242" fmla="*/ 397619 h 470161"/>
              <a:gd name="connsiteX243" fmla="*/ 287560 w 818701"/>
              <a:gd name="connsiteY243" fmla="*/ 398526 h 470161"/>
              <a:gd name="connsiteX244" fmla="*/ 288353 w 818701"/>
              <a:gd name="connsiteY244" fmla="*/ 400000 h 470161"/>
              <a:gd name="connsiteX245" fmla="*/ 290280 w 818701"/>
              <a:gd name="connsiteY245" fmla="*/ 400340 h 470161"/>
              <a:gd name="connsiteX246" fmla="*/ 290280 w 818701"/>
              <a:gd name="connsiteY246" fmla="*/ 396373 h 470161"/>
              <a:gd name="connsiteX247" fmla="*/ 289487 w 818701"/>
              <a:gd name="connsiteY247" fmla="*/ 393652 h 470161"/>
              <a:gd name="connsiteX248" fmla="*/ 347634 w 818701"/>
              <a:gd name="connsiteY248" fmla="*/ 293001 h 470161"/>
              <a:gd name="connsiteX249" fmla="*/ 350014 w 818701"/>
              <a:gd name="connsiteY249" fmla="*/ 293567 h 470161"/>
              <a:gd name="connsiteX250" fmla="*/ 352054 w 818701"/>
              <a:gd name="connsiteY250" fmla="*/ 293567 h 470161"/>
              <a:gd name="connsiteX251" fmla="*/ 352848 w 818701"/>
              <a:gd name="connsiteY251" fmla="*/ 292547 h 470161"/>
              <a:gd name="connsiteX252" fmla="*/ 352848 w 818701"/>
              <a:gd name="connsiteY252" fmla="*/ 290280 h 470161"/>
              <a:gd name="connsiteX253" fmla="*/ 351487 w 818701"/>
              <a:gd name="connsiteY253" fmla="*/ 288920 h 470161"/>
              <a:gd name="connsiteX254" fmla="*/ 348767 w 818701"/>
              <a:gd name="connsiteY254" fmla="*/ 289600 h 470161"/>
              <a:gd name="connsiteX255" fmla="*/ 346047 w 818701"/>
              <a:gd name="connsiteY255" fmla="*/ 290847 h 470161"/>
              <a:gd name="connsiteX256" fmla="*/ 346274 w 818701"/>
              <a:gd name="connsiteY256" fmla="*/ 291867 h 470161"/>
              <a:gd name="connsiteX257" fmla="*/ 347747 w 818701"/>
              <a:gd name="connsiteY257" fmla="*/ 293001 h 470161"/>
              <a:gd name="connsiteX258" fmla="*/ 812354 w 818701"/>
              <a:gd name="connsiteY258" fmla="*/ 26070 h 470161"/>
              <a:gd name="connsiteX259" fmla="*/ 808840 w 818701"/>
              <a:gd name="connsiteY259" fmla="*/ 25163 h 470161"/>
              <a:gd name="connsiteX260" fmla="*/ 804533 w 818701"/>
              <a:gd name="connsiteY260" fmla="*/ 25163 h 470161"/>
              <a:gd name="connsiteX261" fmla="*/ 804307 w 818701"/>
              <a:gd name="connsiteY261" fmla="*/ 24596 h 470161"/>
              <a:gd name="connsiteX262" fmla="*/ 804987 w 818701"/>
              <a:gd name="connsiteY262" fmla="*/ 22216 h 470161"/>
              <a:gd name="connsiteX263" fmla="*/ 801473 w 818701"/>
              <a:gd name="connsiteY263" fmla="*/ 18929 h 470161"/>
              <a:gd name="connsiteX264" fmla="*/ 799319 w 818701"/>
              <a:gd name="connsiteY264" fmla="*/ 19269 h 470161"/>
              <a:gd name="connsiteX265" fmla="*/ 796032 w 818701"/>
              <a:gd name="connsiteY265" fmla="*/ 21309 h 470161"/>
              <a:gd name="connsiteX266" fmla="*/ 794785 w 818701"/>
              <a:gd name="connsiteY266" fmla="*/ 21082 h 470161"/>
              <a:gd name="connsiteX267" fmla="*/ 794445 w 818701"/>
              <a:gd name="connsiteY267" fmla="*/ 20176 h 470161"/>
              <a:gd name="connsiteX268" fmla="*/ 792745 w 818701"/>
              <a:gd name="connsiteY268" fmla="*/ 18702 h 470161"/>
              <a:gd name="connsiteX269" fmla="*/ 787758 w 818701"/>
              <a:gd name="connsiteY269" fmla="*/ 17569 h 470161"/>
              <a:gd name="connsiteX270" fmla="*/ 786171 w 818701"/>
              <a:gd name="connsiteY270" fmla="*/ 16435 h 470161"/>
              <a:gd name="connsiteX271" fmla="*/ 784018 w 818701"/>
              <a:gd name="connsiteY271" fmla="*/ 13715 h 470161"/>
              <a:gd name="connsiteX272" fmla="*/ 781637 w 818701"/>
              <a:gd name="connsiteY272" fmla="*/ 12468 h 470161"/>
              <a:gd name="connsiteX273" fmla="*/ 776083 w 818701"/>
              <a:gd name="connsiteY273" fmla="*/ 12468 h 470161"/>
              <a:gd name="connsiteX274" fmla="*/ 774383 w 818701"/>
              <a:gd name="connsiteY274" fmla="*/ 13262 h 470161"/>
              <a:gd name="connsiteX275" fmla="*/ 771549 w 818701"/>
              <a:gd name="connsiteY275" fmla="*/ 16549 h 470161"/>
              <a:gd name="connsiteX276" fmla="*/ 769056 w 818701"/>
              <a:gd name="connsiteY276" fmla="*/ 22216 h 470161"/>
              <a:gd name="connsiteX277" fmla="*/ 768036 w 818701"/>
              <a:gd name="connsiteY277" fmla="*/ 26863 h 470161"/>
              <a:gd name="connsiteX278" fmla="*/ 765429 w 818701"/>
              <a:gd name="connsiteY278" fmla="*/ 29243 h 470161"/>
              <a:gd name="connsiteX279" fmla="*/ 764862 w 818701"/>
              <a:gd name="connsiteY279" fmla="*/ 30830 h 470161"/>
              <a:gd name="connsiteX280" fmla="*/ 763048 w 818701"/>
              <a:gd name="connsiteY280" fmla="*/ 36951 h 470161"/>
              <a:gd name="connsiteX281" fmla="*/ 762482 w 818701"/>
              <a:gd name="connsiteY281" fmla="*/ 35364 h 470161"/>
              <a:gd name="connsiteX282" fmla="*/ 762482 w 818701"/>
              <a:gd name="connsiteY282" fmla="*/ 32417 h 470161"/>
              <a:gd name="connsiteX283" fmla="*/ 763048 w 818701"/>
              <a:gd name="connsiteY283" fmla="*/ 29243 h 470161"/>
              <a:gd name="connsiteX284" fmla="*/ 763275 w 818701"/>
              <a:gd name="connsiteY284" fmla="*/ 23803 h 470161"/>
              <a:gd name="connsiteX285" fmla="*/ 764635 w 818701"/>
              <a:gd name="connsiteY285" fmla="*/ 20176 h 470161"/>
              <a:gd name="connsiteX286" fmla="*/ 763502 w 818701"/>
              <a:gd name="connsiteY286" fmla="*/ 18702 h 470161"/>
              <a:gd name="connsiteX287" fmla="*/ 759081 w 818701"/>
              <a:gd name="connsiteY287" fmla="*/ 20289 h 470161"/>
              <a:gd name="connsiteX288" fmla="*/ 757041 w 818701"/>
              <a:gd name="connsiteY288" fmla="*/ 19722 h 470161"/>
              <a:gd name="connsiteX289" fmla="*/ 758175 w 818701"/>
              <a:gd name="connsiteY289" fmla="*/ 18135 h 470161"/>
              <a:gd name="connsiteX290" fmla="*/ 764749 w 818701"/>
              <a:gd name="connsiteY290" fmla="*/ 14962 h 470161"/>
              <a:gd name="connsiteX291" fmla="*/ 765882 w 818701"/>
              <a:gd name="connsiteY291" fmla="*/ 13828 h 470161"/>
              <a:gd name="connsiteX292" fmla="*/ 767016 w 818701"/>
              <a:gd name="connsiteY292" fmla="*/ 12015 h 470161"/>
              <a:gd name="connsiteX293" fmla="*/ 767242 w 818701"/>
              <a:gd name="connsiteY293" fmla="*/ 7708 h 470161"/>
              <a:gd name="connsiteX294" fmla="*/ 762142 w 818701"/>
              <a:gd name="connsiteY294" fmla="*/ 4987 h 470161"/>
              <a:gd name="connsiteX295" fmla="*/ 755454 w 818701"/>
              <a:gd name="connsiteY295" fmla="*/ 4307 h 470161"/>
              <a:gd name="connsiteX296" fmla="*/ 753754 w 818701"/>
              <a:gd name="connsiteY296" fmla="*/ 3400 h 470161"/>
              <a:gd name="connsiteX297" fmla="*/ 750920 w 818701"/>
              <a:gd name="connsiteY297" fmla="*/ 2947 h 470161"/>
              <a:gd name="connsiteX298" fmla="*/ 745480 w 818701"/>
              <a:gd name="connsiteY298" fmla="*/ 6801 h 470161"/>
              <a:gd name="connsiteX299" fmla="*/ 743553 w 818701"/>
              <a:gd name="connsiteY299" fmla="*/ 8841 h 470161"/>
              <a:gd name="connsiteX300" fmla="*/ 744233 w 818701"/>
              <a:gd name="connsiteY300" fmla="*/ 10315 h 470161"/>
              <a:gd name="connsiteX301" fmla="*/ 750127 w 818701"/>
              <a:gd name="connsiteY301" fmla="*/ 13602 h 470161"/>
              <a:gd name="connsiteX302" fmla="*/ 749900 w 818701"/>
              <a:gd name="connsiteY302" fmla="*/ 14508 h 470161"/>
              <a:gd name="connsiteX303" fmla="*/ 745026 w 818701"/>
              <a:gd name="connsiteY303" fmla="*/ 14508 h 470161"/>
              <a:gd name="connsiteX304" fmla="*/ 742419 w 818701"/>
              <a:gd name="connsiteY304" fmla="*/ 16889 h 470161"/>
              <a:gd name="connsiteX305" fmla="*/ 741626 w 818701"/>
              <a:gd name="connsiteY305" fmla="*/ 19382 h 470161"/>
              <a:gd name="connsiteX306" fmla="*/ 740039 w 818701"/>
              <a:gd name="connsiteY306" fmla="*/ 22329 h 470161"/>
              <a:gd name="connsiteX307" fmla="*/ 738339 w 818701"/>
              <a:gd name="connsiteY307" fmla="*/ 26183 h 470161"/>
              <a:gd name="connsiteX308" fmla="*/ 731765 w 818701"/>
              <a:gd name="connsiteY308" fmla="*/ 29810 h 470161"/>
              <a:gd name="connsiteX309" fmla="*/ 730065 w 818701"/>
              <a:gd name="connsiteY309" fmla="*/ 30263 h 470161"/>
              <a:gd name="connsiteX310" fmla="*/ 730065 w 818701"/>
              <a:gd name="connsiteY310" fmla="*/ 28563 h 470161"/>
              <a:gd name="connsiteX311" fmla="*/ 730405 w 818701"/>
              <a:gd name="connsiteY311" fmla="*/ 26636 h 470161"/>
              <a:gd name="connsiteX312" fmla="*/ 730972 w 818701"/>
              <a:gd name="connsiteY312" fmla="*/ 24709 h 470161"/>
              <a:gd name="connsiteX313" fmla="*/ 731312 w 818701"/>
              <a:gd name="connsiteY313" fmla="*/ 21309 h 470161"/>
              <a:gd name="connsiteX314" fmla="*/ 729498 w 818701"/>
              <a:gd name="connsiteY314" fmla="*/ 19949 h 470161"/>
              <a:gd name="connsiteX315" fmla="*/ 731878 w 818701"/>
              <a:gd name="connsiteY315" fmla="*/ 17115 h 470161"/>
              <a:gd name="connsiteX316" fmla="*/ 733125 w 818701"/>
              <a:gd name="connsiteY316" fmla="*/ 12581 h 470161"/>
              <a:gd name="connsiteX317" fmla="*/ 731652 w 818701"/>
              <a:gd name="connsiteY317" fmla="*/ 9068 h 470161"/>
              <a:gd name="connsiteX318" fmla="*/ 728478 w 818701"/>
              <a:gd name="connsiteY318" fmla="*/ 10201 h 470161"/>
              <a:gd name="connsiteX319" fmla="*/ 722811 w 818701"/>
              <a:gd name="connsiteY319" fmla="*/ 15415 h 470161"/>
              <a:gd name="connsiteX320" fmla="*/ 717823 w 818701"/>
              <a:gd name="connsiteY320" fmla="*/ 21762 h 470161"/>
              <a:gd name="connsiteX321" fmla="*/ 707282 w 818701"/>
              <a:gd name="connsiteY321" fmla="*/ 33097 h 470161"/>
              <a:gd name="connsiteX322" fmla="*/ 706262 w 818701"/>
              <a:gd name="connsiteY322" fmla="*/ 37291 h 470161"/>
              <a:gd name="connsiteX323" fmla="*/ 702068 w 818701"/>
              <a:gd name="connsiteY323" fmla="*/ 41258 h 470161"/>
              <a:gd name="connsiteX324" fmla="*/ 698668 w 818701"/>
              <a:gd name="connsiteY324" fmla="*/ 42392 h 470161"/>
              <a:gd name="connsiteX325" fmla="*/ 697421 w 818701"/>
              <a:gd name="connsiteY325" fmla="*/ 41031 h 470161"/>
              <a:gd name="connsiteX326" fmla="*/ 697648 w 818701"/>
              <a:gd name="connsiteY326" fmla="*/ 38084 h 470161"/>
              <a:gd name="connsiteX327" fmla="*/ 700708 w 818701"/>
              <a:gd name="connsiteY327" fmla="*/ 33891 h 470161"/>
              <a:gd name="connsiteX328" fmla="*/ 701955 w 818701"/>
              <a:gd name="connsiteY328" fmla="*/ 27316 h 470161"/>
              <a:gd name="connsiteX329" fmla="*/ 703315 w 818701"/>
              <a:gd name="connsiteY329" fmla="*/ 24823 h 470161"/>
              <a:gd name="connsiteX330" fmla="*/ 707282 w 818701"/>
              <a:gd name="connsiteY330" fmla="*/ 20062 h 470161"/>
              <a:gd name="connsiteX331" fmla="*/ 711362 w 818701"/>
              <a:gd name="connsiteY331" fmla="*/ 15868 h 470161"/>
              <a:gd name="connsiteX332" fmla="*/ 713743 w 818701"/>
              <a:gd name="connsiteY332" fmla="*/ 14282 h 470161"/>
              <a:gd name="connsiteX333" fmla="*/ 713516 w 818701"/>
              <a:gd name="connsiteY333" fmla="*/ 12808 h 470161"/>
              <a:gd name="connsiteX334" fmla="*/ 712383 w 818701"/>
              <a:gd name="connsiteY334" fmla="*/ 12128 h 470161"/>
              <a:gd name="connsiteX335" fmla="*/ 711136 w 818701"/>
              <a:gd name="connsiteY335" fmla="*/ 12128 h 470161"/>
              <a:gd name="connsiteX336" fmla="*/ 709549 w 818701"/>
              <a:gd name="connsiteY336" fmla="*/ 10881 h 470161"/>
              <a:gd name="connsiteX337" fmla="*/ 706829 w 818701"/>
              <a:gd name="connsiteY337" fmla="*/ 10428 h 470161"/>
              <a:gd name="connsiteX338" fmla="*/ 705582 w 818701"/>
              <a:gd name="connsiteY338" fmla="*/ 11221 h 470161"/>
              <a:gd name="connsiteX339" fmla="*/ 704562 w 818701"/>
              <a:gd name="connsiteY339" fmla="*/ 12921 h 470161"/>
              <a:gd name="connsiteX340" fmla="*/ 703315 w 818701"/>
              <a:gd name="connsiteY340" fmla="*/ 13148 h 470161"/>
              <a:gd name="connsiteX341" fmla="*/ 701388 w 818701"/>
              <a:gd name="connsiteY341" fmla="*/ 12015 h 470161"/>
              <a:gd name="connsiteX342" fmla="*/ 698781 w 818701"/>
              <a:gd name="connsiteY342" fmla="*/ 9748 h 470161"/>
              <a:gd name="connsiteX343" fmla="*/ 694474 w 818701"/>
              <a:gd name="connsiteY343" fmla="*/ 7708 h 470161"/>
              <a:gd name="connsiteX344" fmla="*/ 693114 w 818701"/>
              <a:gd name="connsiteY344" fmla="*/ 6461 h 470161"/>
              <a:gd name="connsiteX345" fmla="*/ 690960 w 818701"/>
              <a:gd name="connsiteY345" fmla="*/ 6801 h 470161"/>
              <a:gd name="connsiteX346" fmla="*/ 686540 w 818701"/>
              <a:gd name="connsiteY346" fmla="*/ 11221 h 470161"/>
              <a:gd name="connsiteX347" fmla="*/ 682912 w 818701"/>
              <a:gd name="connsiteY347" fmla="*/ 13828 h 470161"/>
              <a:gd name="connsiteX348" fmla="*/ 682912 w 818701"/>
              <a:gd name="connsiteY348" fmla="*/ 15982 h 470161"/>
              <a:gd name="connsiteX349" fmla="*/ 685746 w 818701"/>
              <a:gd name="connsiteY349" fmla="*/ 17115 h 470161"/>
              <a:gd name="connsiteX350" fmla="*/ 686086 w 818701"/>
              <a:gd name="connsiteY350" fmla="*/ 18816 h 470161"/>
              <a:gd name="connsiteX351" fmla="*/ 684726 w 818701"/>
              <a:gd name="connsiteY351" fmla="*/ 19156 h 470161"/>
              <a:gd name="connsiteX352" fmla="*/ 683252 w 818701"/>
              <a:gd name="connsiteY352" fmla="*/ 20402 h 470161"/>
              <a:gd name="connsiteX353" fmla="*/ 678152 w 818701"/>
              <a:gd name="connsiteY353" fmla="*/ 27430 h 470161"/>
              <a:gd name="connsiteX354" fmla="*/ 675205 w 818701"/>
              <a:gd name="connsiteY354" fmla="*/ 27657 h 470161"/>
              <a:gd name="connsiteX355" fmla="*/ 670331 w 818701"/>
              <a:gd name="connsiteY355" fmla="*/ 30830 h 470161"/>
              <a:gd name="connsiteX356" fmla="*/ 664550 w 818701"/>
              <a:gd name="connsiteY356" fmla="*/ 36838 h 470161"/>
              <a:gd name="connsiteX357" fmla="*/ 663530 w 818701"/>
              <a:gd name="connsiteY357" fmla="*/ 38424 h 470161"/>
              <a:gd name="connsiteX358" fmla="*/ 662624 w 818701"/>
              <a:gd name="connsiteY358" fmla="*/ 42505 h 470161"/>
              <a:gd name="connsiteX359" fmla="*/ 663077 w 818701"/>
              <a:gd name="connsiteY359" fmla="*/ 44092 h 470161"/>
              <a:gd name="connsiteX360" fmla="*/ 664890 w 818701"/>
              <a:gd name="connsiteY360" fmla="*/ 45792 h 470161"/>
              <a:gd name="connsiteX361" fmla="*/ 663984 w 818701"/>
              <a:gd name="connsiteY361" fmla="*/ 47265 h 470161"/>
              <a:gd name="connsiteX362" fmla="*/ 662057 w 818701"/>
              <a:gd name="connsiteY362" fmla="*/ 46925 h 470161"/>
              <a:gd name="connsiteX363" fmla="*/ 660357 w 818701"/>
              <a:gd name="connsiteY363" fmla="*/ 45565 h 470161"/>
              <a:gd name="connsiteX364" fmla="*/ 657636 w 818701"/>
              <a:gd name="connsiteY364" fmla="*/ 42732 h 470161"/>
              <a:gd name="connsiteX365" fmla="*/ 656276 w 818701"/>
              <a:gd name="connsiteY365" fmla="*/ 37404 h 470161"/>
              <a:gd name="connsiteX366" fmla="*/ 655369 w 818701"/>
              <a:gd name="connsiteY366" fmla="*/ 34684 h 470161"/>
              <a:gd name="connsiteX367" fmla="*/ 653556 w 818701"/>
              <a:gd name="connsiteY367" fmla="*/ 33324 h 470161"/>
              <a:gd name="connsiteX368" fmla="*/ 650155 w 818701"/>
              <a:gd name="connsiteY368" fmla="*/ 31964 h 470161"/>
              <a:gd name="connsiteX369" fmla="*/ 644715 w 818701"/>
              <a:gd name="connsiteY369" fmla="*/ 33437 h 470161"/>
              <a:gd name="connsiteX370" fmla="*/ 643921 w 818701"/>
              <a:gd name="connsiteY370" fmla="*/ 35817 h 470161"/>
              <a:gd name="connsiteX371" fmla="*/ 642675 w 818701"/>
              <a:gd name="connsiteY371" fmla="*/ 36384 h 470161"/>
              <a:gd name="connsiteX372" fmla="*/ 640521 w 818701"/>
              <a:gd name="connsiteY372" fmla="*/ 34571 h 470161"/>
              <a:gd name="connsiteX373" fmla="*/ 637121 w 818701"/>
              <a:gd name="connsiteY373" fmla="*/ 35931 h 470161"/>
              <a:gd name="connsiteX374" fmla="*/ 635874 w 818701"/>
              <a:gd name="connsiteY374" fmla="*/ 35251 h 470161"/>
              <a:gd name="connsiteX375" fmla="*/ 631453 w 818701"/>
              <a:gd name="connsiteY375" fmla="*/ 37744 h 470161"/>
              <a:gd name="connsiteX376" fmla="*/ 626466 w 818701"/>
              <a:gd name="connsiteY376" fmla="*/ 36611 h 470161"/>
              <a:gd name="connsiteX377" fmla="*/ 622725 w 818701"/>
              <a:gd name="connsiteY377" fmla="*/ 37518 h 470161"/>
              <a:gd name="connsiteX378" fmla="*/ 622499 w 818701"/>
              <a:gd name="connsiteY378" fmla="*/ 38538 h 470161"/>
              <a:gd name="connsiteX379" fmla="*/ 623632 w 818701"/>
              <a:gd name="connsiteY379" fmla="*/ 39898 h 470161"/>
              <a:gd name="connsiteX380" fmla="*/ 627826 w 818701"/>
              <a:gd name="connsiteY380" fmla="*/ 42958 h 470161"/>
              <a:gd name="connsiteX381" fmla="*/ 631793 w 818701"/>
              <a:gd name="connsiteY381" fmla="*/ 44205 h 470161"/>
              <a:gd name="connsiteX382" fmla="*/ 633607 w 818701"/>
              <a:gd name="connsiteY382" fmla="*/ 46699 h 470161"/>
              <a:gd name="connsiteX383" fmla="*/ 635307 w 818701"/>
              <a:gd name="connsiteY383" fmla="*/ 53386 h 470161"/>
              <a:gd name="connsiteX384" fmla="*/ 634400 w 818701"/>
              <a:gd name="connsiteY384" fmla="*/ 54180 h 470161"/>
              <a:gd name="connsiteX385" fmla="*/ 631340 w 818701"/>
              <a:gd name="connsiteY385" fmla="*/ 51346 h 470161"/>
              <a:gd name="connsiteX386" fmla="*/ 627486 w 818701"/>
              <a:gd name="connsiteY386" fmla="*/ 49306 h 470161"/>
              <a:gd name="connsiteX387" fmla="*/ 624312 w 818701"/>
              <a:gd name="connsiteY387" fmla="*/ 46359 h 470161"/>
              <a:gd name="connsiteX388" fmla="*/ 620685 w 818701"/>
              <a:gd name="connsiteY388" fmla="*/ 46699 h 470161"/>
              <a:gd name="connsiteX389" fmla="*/ 618872 w 818701"/>
              <a:gd name="connsiteY389" fmla="*/ 51233 h 470161"/>
              <a:gd name="connsiteX390" fmla="*/ 616152 w 818701"/>
              <a:gd name="connsiteY390" fmla="*/ 51233 h 470161"/>
              <a:gd name="connsiteX391" fmla="*/ 614905 w 818701"/>
              <a:gd name="connsiteY391" fmla="*/ 50212 h 470161"/>
              <a:gd name="connsiteX392" fmla="*/ 612184 w 818701"/>
              <a:gd name="connsiteY392" fmla="*/ 50553 h 470161"/>
              <a:gd name="connsiteX393" fmla="*/ 607764 w 818701"/>
              <a:gd name="connsiteY393" fmla="*/ 50326 h 470161"/>
              <a:gd name="connsiteX394" fmla="*/ 606177 w 818701"/>
              <a:gd name="connsiteY394" fmla="*/ 52819 h 470161"/>
              <a:gd name="connsiteX395" fmla="*/ 605950 w 818701"/>
              <a:gd name="connsiteY395" fmla="*/ 59053 h 470161"/>
              <a:gd name="connsiteX396" fmla="*/ 606517 w 818701"/>
              <a:gd name="connsiteY396" fmla="*/ 61434 h 470161"/>
              <a:gd name="connsiteX397" fmla="*/ 608557 w 818701"/>
              <a:gd name="connsiteY397" fmla="*/ 63361 h 470161"/>
              <a:gd name="connsiteX398" fmla="*/ 610257 w 818701"/>
              <a:gd name="connsiteY398" fmla="*/ 65288 h 470161"/>
              <a:gd name="connsiteX399" fmla="*/ 610257 w 818701"/>
              <a:gd name="connsiteY399" fmla="*/ 65854 h 470161"/>
              <a:gd name="connsiteX400" fmla="*/ 605043 w 818701"/>
              <a:gd name="connsiteY400" fmla="*/ 65061 h 470161"/>
              <a:gd name="connsiteX401" fmla="*/ 599150 w 818701"/>
              <a:gd name="connsiteY401" fmla="*/ 71748 h 470161"/>
              <a:gd name="connsiteX402" fmla="*/ 597336 w 818701"/>
              <a:gd name="connsiteY402" fmla="*/ 72882 h 470161"/>
              <a:gd name="connsiteX403" fmla="*/ 596202 w 818701"/>
              <a:gd name="connsiteY403" fmla="*/ 73222 h 470161"/>
              <a:gd name="connsiteX404" fmla="*/ 595976 w 818701"/>
              <a:gd name="connsiteY404" fmla="*/ 72315 h 470161"/>
              <a:gd name="connsiteX405" fmla="*/ 600736 w 818701"/>
              <a:gd name="connsiteY405" fmla="*/ 65288 h 470161"/>
              <a:gd name="connsiteX406" fmla="*/ 601983 w 818701"/>
              <a:gd name="connsiteY406" fmla="*/ 62114 h 470161"/>
              <a:gd name="connsiteX407" fmla="*/ 601983 w 818701"/>
              <a:gd name="connsiteY407" fmla="*/ 59734 h 470161"/>
              <a:gd name="connsiteX408" fmla="*/ 603003 w 818701"/>
              <a:gd name="connsiteY408" fmla="*/ 52253 h 470161"/>
              <a:gd name="connsiteX409" fmla="*/ 602323 w 818701"/>
              <a:gd name="connsiteY409" fmla="*/ 50099 h 470161"/>
              <a:gd name="connsiteX410" fmla="*/ 601643 w 818701"/>
              <a:gd name="connsiteY410" fmla="*/ 49192 h 470161"/>
              <a:gd name="connsiteX411" fmla="*/ 599603 w 818701"/>
              <a:gd name="connsiteY411" fmla="*/ 49872 h 470161"/>
              <a:gd name="connsiteX412" fmla="*/ 598016 w 818701"/>
              <a:gd name="connsiteY412" fmla="*/ 51119 h 470161"/>
              <a:gd name="connsiteX413" fmla="*/ 596429 w 818701"/>
              <a:gd name="connsiteY413" fmla="*/ 51686 h 470161"/>
              <a:gd name="connsiteX414" fmla="*/ 594162 w 818701"/>
              <a:gd name="connsiteY414" fmla="*/ 53953 h 470161"/>
              <a:gd name="connsiteX415" fmla="*/ 592235 w 818701"/>
              <a:gd name="connsiteY415" fmla="*/ 58033 h 470161"/>
              <a:gd name="connsiteX416" fmla="*/ 589628 w 818701"/>
              <a:gd name="connsiteY416" fmla="*/ 66534 h 470161"/>
              <a:gd name="connsiteX417" fmla="*/ 587701 w 818701"/>
              <a:gd name="connsiteY417" fmla="*/ 69595 h 470161"/>
              <a:gd name="connsiteX418" fmla="*/ 587701 w 818701"/>
              <a:gd name="connsiteY418" fmla="*/ 66534 h 470161"/>
              <a:gd name="connsiteX419" fmla="*/ 588835 w 818701"/>
              <a:gd name="connsiteY419" fmla="*/ 62227 h 470161"/>
              <a:gd name="connsiteX420" fmla="*/ 589402 w 818701"/>
              <a:gd name="connsiteY420" fmla="*/ 55653 h 470161"/>
              <a:gd name="connsiteX421" fmla="*/ 588722 w 818701"/>
              <a:gd name="connsiteY421" fmla="*/ 54746 h 470161"/>
              <a:gd name="connsiteX422" fmla="*/ 578747 w 818701"/>
              <a:gd name="connsiteY422" fmla="*/ 57013 h 470161"/>
              <a:gd name="connsiteX423" fmla="*/ 575460 w 818701"/>
              <a:gd name="connsiteY423" fmla="*/ 60414 h 470161"/>
              <a:gd name="connsiteX424" fmla="*/ 574893 w 818701"/>
              <a:gd name="connsiteY424" fmla="*/ 61887 h 470161"/>
              <a:gd name="connsiteX425" fmla="*/ 574893 w 818701"/>
              <a:gd name="connsiteY425" fmla="*/ 63247 h 470161"/>
              <a:gd name="connsiteX426" fmla="*/ 574440 w 818701"/>
              <a:gd name="connsiteY426" fmla="*/ 64267 h 470161"/>
              <a:gd name="connsiteX427" fmla="*/ 572173 w 818701"/>
              <a:gd name="connsiteY427" fmla="*/ 65741 h 470161"/>
              <a:gd name="connsiteX428" fmla="*/ 569793 w 818701"/>
              <a:gd name="connsiteY428" fmla="*/ 65968 h 470161"/>
              <a:gd name="connsiteX429" fmla="*/ 567866 w 818701"/>
              <a:gd name="connsiteY429" fmla="*/ 65968 h 470161"/>
              <a:gd name="connsiteX430" fmla="*/ 566619 w 818701"/>
              <a:gd name="connsiteY430" fmla="*/ 66988 h 470161"/>
              <a:gd name="connsiteX431" fmla="*/ 566846 w 818701"/>
              <a:gd name="connsiteY431" fmla="*/ 69141 h 470161"/>
              <a:gd name="connsiteX432" fmla="*/ 569453 w 818701"/>
              <a:gd name="connsiteY432" fmla="*/ 71295 h 470161"/>
              <a:gd name="connsiteX433" fmla="*/ 572853 w 818701"/>
              <a:gd name="connsiteY433" fmla="*/ 72995 h 470161"/>
              <a:gd name="connsiteX434" fmla="*/ 571720 w 818701"/>
              <a:gd name="connsiteY434" fmla="*/ 73789 h 470161"/>
              <a:gd name="connsiteX435" fmla="*/ 567299 w 818701"/>
              <a:gd name="connsiteY435" fmla="*/ 73449 h 470161"/>
              <a:gd name="connsiteX436" fmla="*/ 564012 w 818701"/>
              <a:gd name="connsiteY436" fmla="*/ 71748 h 470161"/>
              <a:gd name="connsiteX437" fmla="*/ 561858 w 818701"/>
              <a:gd name="connsiteY437" fmla="*/ 68801 h 470161"/>
              <a:gd name="connsiteX438" fmla="*/ 560158 w 818701"/>
              <a:gd name="connsiteY438" fmla="*/ 67441 h 470161"/>
              <a:gd name="connsiteX439" fmla="*/ 559478 w 818701"/>
              <a:gd name="connsiteY439" fmla="*/ 67668 h 470161"/>
              <a:gd name="connsiteX440" fmla="*/ 558005 w 818701"/>
              <a:gd name="connsiteY440" fmla="*/ 69141 h 470161"/>
              <a:gd name="connsiteX441" fmla="*/ 555738 w 818701"/>
              <a:gd name="connsiteY441" fmla="*/ 73335 h 470161"/>
              <a:gd name="connsiteX442" fmla="*/ 555738 w 818701"/>
              <a:gd name="connsiteY442" fmla="*/ 76962 h 470161"/>
              <a:gd name="connsiteX443" fmla="*/ 556531 w 818701"/>
              <a:gd name="connsiteY443" fmla="*/ 79002 h 470161"/>
              <a:gd name="connsiteX444" fmla="*/ 556191 w 818701"/>
              <a:gd name="connsiteY444" fmla="*/ 80023 h 470161"/>
              <a:gd name="connsiteX445" fmla="*/ 548030 w 818701"/>
              <a:gd name="connsiteY445" fmla="*/ 82176 h 470161"/>
              <a:gd name="connsiteX446" fmla="*/ 544743 w 818701"/>
              <a:gd name="connsiteY446" fmla="*/ 86030 h 470161"/>
              <a:gd name="connsiteX447" fmla="*/ 543610 w 818701"/>
              <a:gd name="connsiteY447" fmla="*/ 90790 h 470161"/>
              <a:gd name="connsiteX448" fmla="*/ 541569 w 818701"/>
              <a:gd name="connsiteY448" fmla="*/ 93851 h 470161"/>
              <a:gd name="connsiteX449" fmla="*/ 536242 w 818701"/>
              <a:gd name="connsiteY449" fmla="*/ 97931 h 470161"/>
              <a:gd name="connsiteX450" fmla="*/ 531142 w 818701"/>
              <a:gd name="connsiteY450" fmla="*/ 98271 h 470161"/>
              <a:gd name="connsiteX451" fmla="*/ 526381 w 818701"/>
              <a:gd name="connsiteY451" fmla="*/ 100538 h 470161"/>
              <a:gd name="connsiteX452" fmla="*/ 524907 w 818701"/>
              <a:gd name="connsiteY452" fmla="*/ 101785 h 470161"/>
              <a:gd name="connsiteX453" fmla="*/ 523547 w 818701"/>
              <a:gd name="connsiteY453" fmla="*/ 104052 h 470161"/>
              <a:gd name="connsiteX454" fmla="*/ 523774 w 818701"/>
              <a:gd name="connsiteY454" fmla="*/ 105639 h 470161"/>
              <a:gd name="connsiteX455" fmla="*/ 525021 w 818701"/>
              <a:gd name="connsiteY455" fmla="*/ 106546 h 470161"/>
              <a:gd name="connsiteX456" fmla="*/ 537603 w 818701"/>
              <a:gd name="connsiteY456" fmla="*/ 106772 h 470161"/>
              <a:gd name="connsiteX457" fmla="*/ 542136 w 818701"/>
              <a:gd name="connsiteY457" fmla="*/ 105866 h 470161"/>
              <a:gd name="connsiteX458" fmla="*/ 543270 w 818701"/>
              <a:gd name="connsiteY458" fmla="*/ 106206 h 470161"/>
              <a:gd name="connsiteX459" fmla="*/ 543723 w 818701"/>
              <a:gd name="connsiteY459" fmla="*/ 106659 h 470161"/>
              <a:gd name="connsiteX460" fmla="*/ 545083 w 818701"/>
              <a:gd name="connsiteY460" fmla="*/ 107226 h 470161"/>
              <a:gd name="connsiteX461" fmla="*/ 544743 w 818701"/>
              <a:gd name="connsiteY461" fmla="*/ 108019 h 470161"/>
              <a:gd name="connsiteX462" fmla="*/ 543270 w 818701"/>
              <a:gd name="connsiteY462" fmla="*/ 108019 h 470161"/>
              <a:gd name="connsiteX463" fmla="*/ 540323 w 818701"/>
              <a:gd name="connsiteY463" fmla="*/ 108586 h 470161"/>
              <a:gd name="connsiteX464" fmla="*/ 535335 w 818701"/>
              <a:gd name="connsiteY464" fmla="*/ 110173 h 470161"/>
              <a:gd name="connsiteX465" fmla="*/ 532388 w 818701"/>
              <a:gd name="connsiteY465" fmla="*/ 110739 h 470161"/>
              <a:gd name="connsiteX466" fmla="*/ 530575 w 818701"/>
              <a:gd name="connsiteY466" fmla="*/ 110739 h 470161"/>
              <a:gd name="connsiteX467" fmla="*/ 525587 w 818701"/>
              <a:gd name="connsiteY467" fmla="*/ 108813 h 470161"/>
              <a:gd name="connsiteX468" fmla="*/ 520827 w 818701"/>
              <a:gd name="connsiteY468" fmla="*/ 109493 h 470161"/>
              <a:gd name="connsiteX469" fmla="*/ 517086 w 818701"/>
              <a:gd name="connsiteY469" fmla="*/ 112326 h 470161"/>
              <a:gd name="connsiteX470" fmla="*/ 516520 w 818701"/>
              <a:gd name="connsiteY470" fmla="*/ 113686 h 470161"/>
              <a:gd name="connsiteX471" fmla="*/ 518220 w 818701"/>
              <a:gd name="connsiteY471" fmla="*/ 118900 h 470161"/>
              <a:gd name="connsiteX472" fmla="*/ 519467 w 818701"/>
              <a:gd name="connsiteY472" fmla="*/ 120487 h 470161"/>
              <a:gd name="connsiteX473" fmla="*/ 520941 w 818701"/>
              <a:gd name="connsiteY473" fmla="*/ 120827 h 470161"/>
              <a:gd name="connsiteX474" fmla="*/ 520487 w 818701"/>
              <a:gd name="connsiteY474" fmla="*/ 121961 h 470161"/>
              <a:gd name="connsiteX475" fmla="*/ 519240 w 818701"/>
              <a:gd name="connsiteY475" fmla="*/ 122981 h 470161"/>
              <a:gd name="connsiteX476" fmla="*/ 518220 w 818701"/>
              <a:gd name="connsiteY476" fmla="*/ 124341 h 470161"/>
              <a:gd name="connsiteX477" fmla="*/ 519354 w 818701"/>
              <a:gd name="connsiteY477" fmla="*/ 128875 h 470161"/>
              <a:gd name="connsiteX478" fmla="*/ 518333 w 818701"/>
              <a:gd name="connsiteY478" fmla="*/ 128648 h 470161"/>
              <a:gd name="connsiteX479" fmla="*/ 515500 w 818701"/>
              <a:gd name="connsiteY479" fmla="*/ 123321 h 470161"/>
              <a:gd name="connsiteX480" fmla="*/ 514366 w 818701"/>
              <a:gd name="connsiteY480" fmla="*/ 116747 h 470161"/>
              <a:gd name="connsiteX481" fmla="*/ 513800 w 818701"/>
              <a:gd name="connsiteY481" fmla="*/ 116067 h 470161"/>
              <a:gd name="connsiteX482" fmla="*/ 513233 w 818701"/>
              <a:gd name="connsiteY482" fmla="*/ 115613 h 470161"/>
              <a:gd name="connsiteX483" fmla="*/ 510059 w 818701"/>
              <a:gd name="connsiteY483" fmla="*/ 117427 h 470161"/>
              <a:gd name="connsiteX484" fmla="*/ 506092 w 818701"/>
              <a:gd name="connsiteY484" fmla="*/ 118107 h 470161"/>
              <a:gd name="connsiteX485" fmla="*/ 502578 w 818701"/>
              <a:gd name="connsiteY485" fmla="*/ 120487 h 470161"/>
              <a:gd name="connsiteX486" fmla="*/ 499064 w 818701"/>
              <a:gd name="connsiteY486" fmla="*/ 121734 h 470161"/>
              <a:gd name="connsiteX487" fmla="*/ 498611 w 818701"/>
              <a:gd name="connsiteY487" fmla="*/ 122981 h 470161"/>
              <a:gd name="connsiteX488" fmla="*/ 499971 w 818701"/>
              <a:gd name="connsiteY488" fmla="*/ 124228 h 470161"/>
              <a:gd name="connsiteX489" fmla="*/ 505072 w 818701"/>
              <a:gd name="connsiteY489" fmla="*/ 124794 h 470161"/>
              <a:gd name="connsiteX490" fmla="*/ 505412 w 818701"/>
              <a:gd name="connsiteY490" fmla="*/ 126268 h 470161"/>
              <a:gd name="connsiteX491" fmla="*/ 503032 w 818701"/>
              <a:gd name="connsiteY491" fmla="*/ 127061 h 470161"/>
              <a:gd name="connsiteX492" fmla="*/ 500878 w 818701"/>
              <a:gd name="connsiteY492" fmla="*/ 127288 h 470161"/>
              <a:gd name="connsiteX493" fmla="*/ 498271 w 818701"/>
              <a:gd name="connsiteY493" fmla="*/ 125701 h 470161"/>
              <a:gd name="connsiteX494" fmla="*/ 495438 w 818701"/>
              <a:gd name="connsiteY494" fmla="*/ 125248 h 470161"/>
              <a:gd name="connsiteX495" fmla="*/ 493624 w 818701"/>
              <a:gd name="connsiteY495" fmla="*/ 125928 h 470161"/>
              <a:gd name="connsiteX496" fmla="*/ 488523 w 818701"/>
              <a:gd name="connsiteY496" fmla="*/ 131482 h 470161"/>
              <a:gd name="connsiteX497" fmla="*/ 488977 w 818701"/>
              <a:gd name="connsiteY497" fmla="*/ 133749 h 470161"/>
              <a:gd name="connsiteX498" fmla="*/ 488183 w 818701"/>
              <a:gd name="connsiteY498" fmla="*/ 136582 h 470161"/>
              <a:gd name="connsiteX499" fmla="*/ 489657 w 818701"/>
              <a:gd name="connsiteY499" fmla="*/ 137036 h 470161"/>
              <a:gd name="connsiteX500" fmla="*/ 493511 w 818701"/>
              <a:gd name="connsiteY500" fmla="*/ 136356 h 470161"/>
              <a:gd name="connsiteX501" fmla="*/ 498951 w 818701"/>
              <a:gd name="connsiteY501" fmla="*/ 133182 h 470161"/>
              <a:gd name="connsiteX502" fmla="*/ 499858 w 818701"/>
              <a:gd name="connsiteY502" fmla="*/ 134315 h 470161"/>
              <a:gd name="connsiteX503" fmla="*/ 498611 w 818701"/>
              <a:gd name="connsiteY503" fmla="*/ 135336 h 470161"/>
              <a:gd name="connsiteX504" fmla="*/ 497251 w 818701"/>
              <a:gd name="connsiteY504" fmla="*/ 137263 h 470161"/>
              <a:gd name="connsiteX505" fmla="*/ 497818 w 818701"/>
              <a:gd name="connsiteY505" fmla="*/ 139303 h 470161"/>
              <a:gd name="connsiteX506" fmla="*/ 499971 w 818701"/>
              <a:gd name="connsiteY506" fmla="*/ 141456 h 470161"/>
              <a:gd name="connsiteX507" fmla="*/ 502692 w 818701"/>
              <a:gd name="connsiteY507" fmla="*/ 142590 h 470161"/>
              <a:gd name="connsiteX508" fmla="*/ 506205 w 818701"/>
              <a:gd name="connsiteY508" fmla="*/ 141570 h 470161"/>
              <a:gd name="connsiteX509" fmla="*/ 506772 w 818701"/>
              <a:gd name="connsiteY509" fmla="*/ 142363 h 470161"/>
              <a:gd name="connsiteX510" fmla="*/ 504392 w 818701"/>
              <a:gd name="connsiteY510" fmla="*/ 145310 h 470161"/>
              <a:gd name="connsiteX511" fmla="*/ 504732 w 818701"/>
              <a:gd name="connsiteY511" fmla="*/ 148937 h 470161"/>
              <a:gd name="connsiteX512" fmla="*/ 503939 w 818701"/>
              <a:gd name="connsiteY512" fmla="*/ 148937 h 470161"/>
              <a:gd name="connsiteX513" fmla="*/ 502125 w 818701"/>
              <a:gd name="connsiteY513" fmla="*/ 145083 h 470161"/>
              <a:gd name="connsiteX514" fmla="*/ 500991 w 818701"/>
              <a:gd name="connsiteY514" fmla="*/ 144177 h 470161"/>
              <a:gd name="connsiteX515" fmla="*/ 498498 w 818701"/>
              <a:gd name="connsiteY515" fmla="*/ 143837 h 470161"/>
              <a:gd name="connsiteX516" fmla="*/ 495098 w 818701"/>
              <a:gd name="connsiteY516" fmla="*/ 141116 h 470161"/>
              <a:gd name="connsiteX517" fmla="*/ 491810 w 818701"/>
              <a:gd name="connsiteY517" fmla="*/ 140436 h 470161"/>
              <a:gd name="connsiteX518" fmla="*/ 487617 w 818701"/>
              <a:gd name="connsiteY518" fmla="*/ 143270 h 470161"/>
              <a:gd name="connsiteX519" fmla="*/ 483990 w 818701"/>
              <a:gd name="connsiteY519" fmla="*/ 147464 h 470161"/>
              <a:gd name="connsiteX520" fmla="*/ 483083 w 818701"/>
              <a:gd name="connsiteY520" fmla="*/ 149164 h 470161"/>
              <a:gd name="connsiteX521" fmla="*/ 481269 w 818701"/>
              <a:gd name="connsiteY521" fmla="*/ 150751 h 470161"/>
              <a:gd name="connsiteX522" fmla="*/ 481269 w 818701"/>
              <a:gd name="connsiteY522" fmla="*/ 151771 h 470161"/>
              <a:gd name="connsiteX523" fmla="*/ 481949 w 818701"/>
              <a:gd name="connsiteY523" fmla="*/ 152338 h 470161"/>
              <a:gd name="connsiteX524" fmla="*/ 483990 w 818701"/>
              <a:gd name="connsiteY524" fmla="*/ 151884 h 470161"/>
              <a:gd name="connsiteX525" fmla="*/ 488977 w 818701"/>
              <a:gd name="connsiteY525" fmla="*/ 151884 h 470161"/>
              <a:gd name="connsiteX526" fmla="*/ 498724 w 818701"/>
              <a:gd name="connsiteY526" fmla="*/ 152224 h 470161"/>
              <a:gd name="connsiteX527" fmla="*/ 501445 w 818701"/>
              <a:gd name="connsiteY527" fmla="*/ 152564 h 470161"/>
              <a:gd name="connsiteX528" fmla="*/ 501105 w 818701"/>
              <a:gd name="connsiteY528" fmla="*/ 154264 h 470161"/>
              <a:gd name="connsiteX529" fmla="*/ 487957 w 818701"/>
              <a:gd name="connsiteY529" fmla="*/ 154605 h 470161"/>
              <a:gd name="connsiteX530" fmla="*/ 484330 w 818701"/>
              <a:gd name="connsiteY530" fmla="*/ 155398 h 470161"/>
              <a:gd name="connsiteX531" fmla="*/ 481722 w 818701"/>
              <a:gd name="connsiteY531" fmla="*/ 156531 h 470161"/>
              <a:gd name="connsiteX532" fmla="*/ 479002 w 818701"/>
              <a:gd name="connsiteY532" fmla="*/ 155965 h 470161"/>
              <a:gd name="connsiteX533" fmla="*/ 476282 w 818701"/>
              <a:gd name="connsiteY533" fmla="*/ 157778 h 470161"/>
              <a:gd name="connsiteX534" fmla="*/ 474355 w 818701"/>
              <a:gd name="connsiteY534" fmla="*/ 157438 h 470161"/>
              <a:gd name="connsiteX535" fmla="*/ 472541 w 818701"/>
              <a:gd name="connsiteY535" fmla="*/ 159138 h 470161"/>
              <a:gd name="connsiteX536" fmla="*/ 469595 w 818701"/>
              <a:gd name="connsiteY536" fmla="*/ 163219 h 470161"/>
              <a:gd name="connsiteX537" fmla="*/ 468121 w 818701"/>
              <a:gd name="connsiteY537" fmla="*/ 163219 h 470161"/>
              <a:gd name="connsiteX538" fmla="*/ 466421 w 818701"/>
              <a:gd name="connsiteY538" fmla="*/ 164239 h 470161"/>
              <a:gd name="connsiteX539" fmla="*/ 464834 w 818701"/>
              <a:gd name="connsiteY539" fmla="*/ 165372 h 470161"/>
              <a:gd name="connsiteX540" fmla="*/ 465854 w 818701"/>
              <a:gd name="connsiteY540" fmla="*/ 167413 h 470161"/>
              <a:gd name="connsiteX541" fmla="*/ 470161 w 818701"/>
              <a:gd name="connsiteY541" fmla="*/ 168660 h 470161"/>
              <a:gd name="connsiteX542" fmla="*/ 471068 w 818701"/>
              <a:gd name="connsiteY542" fmla="*/ 169566 h 470161"/>
              <a:gd name="connsiteX543" fmla="*/ 467554 w 818701"/>
              <a:gd name="connsiteY543" fmla="*/ 170020 h 470161"/>
              <a:gd name="connsiteX544" fmla="*/ 464154 w 818701"/>
              <a:gd name="connsiteY544" fmla="*/ 169566 h 470161"/>
              <a:gd name="connsiteX545" fmla="*/ 462114 w 818701"/>
              <a:gd name="connsiteY545" fmla="*/ 171493 h 470161"/>
              <a:gd name="connsiteX546" fmla="*/ 460640 w 818701"/>
              <a:gd name="connsiteY546" fmla="*/ 172513 h 470161"/>
              <a:gd name="connsiteX547" fmla="*/ 457806 w 818701"/>
              <a:gd name="connsiteY547" fmla="*/ 172967 h 470161"/>
              <a:gd name="connsiteX548" fmla="*/ 455766 w 818701"/>
              <a:gd name="connsiteY548" fmla="*/ 175234 h 470161"/>
              <a:gd name="connsiteX549" fmla="*/ 455313 w 818701"/>
              <a:gd name="connsiteY549" fmla="*/ 179087 h 470161"/>
              <a:gd name="connsiteX550" fmla="*/ 453499 w 818701"/>
              <a:gd name="connsiteY550" fmla="*/ 179087 h 470161"/>
              <a:gd name="connsiteX551" fmla="*/ 452706 w 818701"/>
              <a:gd name="connsiteY551" fmla="*/ 183055 h 470161"/>
              <a:gd name="connsiteX552" fmla="*/ 453726 w 818701"/>
              <a:gd name="connsiteY552" fmla="*/ 190422 h 470161"/>
              <a:gd name="connsiteX553" fmla="*/ 458487 w 818701"/>
              <a:gd name="connsiteY553" fmla="*/ 190195 h 470161"/>
              <a:gd name="connsiteX554" fmla="*/ 459847 w 818701"/>
              <a:gd name="connsiteY554" fmla="*/ 189629 h 470161"/>
              <a:gd name="connsiteX555" fmla="*/ 461547 w 818701"/>
              <a:gd name="connsiteY555" fmla="*/ 189629 h 470161"/>
              <a:gd name="connsiteX556" fmla="*/ 465287 w 818701"/>
              <a:gd name="connsiteY556" fmla="*/ 188835 h 470161"/>
              <a:gd name="connsiteX557" fmla="*/ 471295 w 818701"/>
              <a:gd name="connsiteY557" fmla="*/ 187135 h 470161"/>
              <a:gd name="connsiteX558" fmla="*/ 472541 w 818701"/>
              <a:gd name="connsiteY558" fmla="*/ 187928 h 470161"/>
              <a:gd name="connsiteX559" fmla="*/ 470161 w 818701"/>
              <a:gd name="connsiteY559" fmla="*/ 189742 h 470161"/>
              <a:gd name="connsiteX560" fmla="*/ 466988 w 818701"/>
              <a:gd name="connsiteY560" fmla="*/ 190762 h 470161"/>
              <a:gd name="connsiteX561" fmla="*/ 465287 w 818701"/>
              <a:gd name="connsiteY561" fmla="*/ 192236 h 470161"/>
              <a:gd name="connsiteX562" fmla="*/ 459393 w 818701"/>
              <a:gd name="connsiteY562" fmla="*/ 192236 h 470161"/>
              <a:gd name="connsiteX563" fmla="*/ 447038 w 818701"/>
              <a:gd name="connsiteY563" fmla="*/ 195183 h 470161"/>
              <a:gd name="connsiteX564" fmla="*/ 447265 w 818701"/>
              <a:gd name="connsiteY564" fmla="*/ 196316 h 470161"/>
              <a:gd name="connsiteX565" fmla="*/ 451006 w 818701"/>
              <a:gd name="connsiteY565" fmla="*/ 198130 h 470161"/>
              <a:gd name="connsiteX566" fmla="*/ 452139 w 818701"/>
              <a:gd name="connsiteY566" fmla="*/ 200397 h 470161"/>
              <a:gd name="connsiteX567" fmla="*/ 451119 w 818701"/>
              <a:gd name="connsiteY567" fmla="*/ 200963 h 470161"/>
              <a:gd name="connsiteX568" fmla="*/ 447718 w 818701"/>
              <a:gd name="connsiteY568" fmla="*/ 200510 h 470161"/>
              <a:gd name="connsiteX569" fmla="*/ 445112 w 818701"/>
              <a:gd name="connsiteY569" fmla="*/ 202323 h 470161"/>
              <a:gd name="connsiteX570" fmla="*/ 443865 w 818701"/>
              <a:gd name="connsiteY570" fmla="*/ 205837 h 470161"/>
              <a:gd name="connsiteX571" fmla="*/ 438084 w 818701"/>
              <a:gd name="connsiteY571" fmla="*/ 212185 h 470161"/>
              <a:gd name="connsiteX572" fmla="*/ 436611 w 818701"/>
              <a:gd name="connsiteY572" fmla="*/ 214452 h 470161"/>
              <a:gd name="connsiteX573" fmla="*/ 435250 w 818701"/>
              <a:gd name="connsiteY573" fmla="*/ 217398 h 470161"/>
              <a:gd name="connsiteX574" fmla="*/ 433550 w 818701"/>
              <a:gd name="connsiteY574" fmla="*/ 221819 h 470161"/>
              <a:gd name="connsiteX575" fmla="*/ 433777 w 818701"/>
              <a:gd name="connsiteY575" fmla="*/ 224766 h 470161"/>
              <a:gd name="connsiteX576" fmla="*/ 435137 w 818701"/>
              <a:gd name="connsiteY576" fmla="*/ 226013 h 470161"/>
              <a:gd name="connsiteX577" fmla="*/ 436497 w 818701"/>
              <a:gd name="connsiteY577" fmla="*/ 225673 h 470161"/>
              <a:gd name="connsiteX578" fmla="*/ 437971 w 818701"/>
              <a:gd name="connsiteY578" fmla="*/ 226239 h 470161"/>
              <a:gd name="connsiteX579" fmla="*/ 438537 w 818701"/>
              <a:gd name="connsiteY579" fmla="*/ 227940 h 470161"/>
              <a:gd name="connsiteX580" fmla="*/ 439671 w 818701"/>
              <a:gd name="connsiteY580" fmla="*/ 228280 h 470161"/>
              <a:gd name="connsiteX581" fmla="*/ 441598 w 818701"/>
              <a:gd name="connsiteY581" fmla="*/ 227826 h 470161"/>
              <a:gd name="connsiteX582" fmla="*/ 445792 w 818701"/>
              <a:gd name="connsiteY582" fmla="*/ 225219 h 470161"/>
              <a:gd name="connsiteX583" fmla="*/ 447945 w 818701"/>
              <a:gd name="connsiteY583" fmla="*/ 223406 h 470161"/>
              <a:gd name="connsiteX584" fmla="*/ 449872 w 818701"/>
              <a:gd name="connsiteY584" fmla="*/ 222612 h 470161"/>
              <a:gd name="connsiteX585" fmla="*/ 446245 w 818701"/>
              <a:gd name="connsiteY585" fmla="*/ 227146 h 470161"/>
              <a:gd name="connsiteX586" fmla="*/ 441485 w 818701"/>
              <a:gd name="connsiteY586" fmla="*/ 231227 h 470161"/>
              <a:gd name="connsiteX587" fmla="*/ 437404 w 818701"/>
              <a:gd name="connsiteY587" fmla="*/ 231680 h 470161"/>
              <a:gd name="connsiteX588" fmla="*/ 435817 w 818701"/>
              <a:gd name="connsiteY588" fmla="*/ 229527 h 470161"/>
              <a:gd name="connsiteX589" fmla="*/ 434457 w 818701"/>
              <a:gd name="connsiteY589" fmla="*/ 228280 h 470161"/>
              <a:gd name="connsiteX590" fmla="*/ 420742 w 818701"/>
              <a:gd name="connsiteY590" fmla="*/ 235534 h 470161"/>
              <a:gd name="connsiteX591" fmla="*/ 417908 w 818701"/>
              <a:gd name="connsiteY591" fmla="*/ 238028 h 470161"/>
              <a:gd name="connsiteX592" fmla="*/ 417002 w 818701"/>
              <a:gd name="connsiteY592" fmla="*/ 240748 h 470161"/>
              <a:gd name="connsiteX593" fmla="*/ 417002 w 818701"/>
              <a:gd name="connsiteY593" fmla="*/ 243355 h 470161"/>
              <a:gd name="connsiteX594" fmla="*/ 418815 w 818701"/>
              <a:gd name="connsiteY594" fmla="*/ 242675 h 470161"/>
              <a:gd name="connsiteX595" fmla="*/ 422329 w 818701"/>
              <a:gd name="connsiteY595" fmla="*/ 241088 h 470161"/>
              <a:gd name="connsiteX596" fmla="*/ 423803 w 818701"/>
              <a:gd name="connsiteY596" fmla="*/ 241088 h 470161"/>
              <a:gd name="connsiteX597" fmla="*/ 421535 w 818701"/>
              <a:gd name="connsiteY597" fmla="*/ 243695 h 470161"/>
              <a:gd name="connsiteX598" fmla="*/ 417568 w 818701"/>
              <a:gd name="connsiteY598" fmla="*/ 245735 h 470161"/>
              <a:gd name="connsiteX599" fmla="*/ 415415 w 818701"/>
              <a:gd name="connsiteY599" fmla="*/ 245962 h 470161"/>
              <a:gd name="connsiteX600" fmla="*/ 412694 w 818701"/>
              <a:gd name="connsiteY600" fmla="*/ 248229 h 470161"/>
              <a:gd name="connsiteX601" fmla="*/ 409407 w 818701"/>
              <a:gd name="connsiteY601" fmla="*/ 249589 h 470161"/>
              <a:gd name="connsiteX602" fmla="*/ 407367 w 818701"/>
              <a:gd name="connsiteY602" fmla="*/ 252536 h 470161"/>
              <a:gd name="connsiteX603" fmla="*/ 401927 w 818701"/>
              <a:gd name="connsiteY603" fmla="*/ 255256 h 470161"/>
              <a:gd name="connsiteX604" fmla="*/ 395239 w 818701"/>
              <a:gd name="connsiteY604" fmla="*/ 263757 h 470161"/>
              <a:gd name="connsiteX605" fmla="*/ 390592 w 818701"/>
              <a:gd name="connsiteY605" fmla="*/ 267158 h 470161"/>
              <a:gd name="connsiteX606" fmla="*/ 389119 w 818701"/>
              <a:gd name="connsiteY606" fmla="*/ 270785 h 470161"/>
              <a:gd name="connsiteX607" fmla="*/ 387532 w 818701"/>
              <a:gd name="connsiteY607" fmla="*/ 273052 h 470161"/>
              <a:gd name="connsiteX608" fmla="*/ 384358 w 818701"/>
              <a:gd name="connsiteY608" fmla="*/ 274865 h 470161"/>
              <a:gd name="connsiteX609" fmla="*/ 382431 w 818701"/>
              <a:gd name="connsiteY609" fmla="*/ 277359 h 470161"/>
              <a:gd name="connsiteX610" fmla="*/ 381411 w 818701"/>
              <a:gd name="connsiteY610" fmla="*/ 280419 h 470161"/>
              <a:gd name="connsiteX611" fmla="*/ 381978 w 818701"/>
              <a:gd name="connsiteY611" fmla="*/ 281326 h 470161"/>
              <a:gd name="connsiteX612" fmla="*/ 383224 w 818701"/>
              <a:gd name="connsiteY612" fmla="*/ 280646 h 470161"/>
              <a:gd name="connsiteX613" fmla="*/ 385491 w 818701"/>
              <a:gd name="connsiteY613" fmla="*/ 280646 h 470161"/>
              <a:gd name="connsiteX614" fmla="*/ 386852 w 818701"/>
              <a:gd name="connsiteY614" fmla="*/ 283479 h 470161"/>
              <a:gd name="connsiteX615" fmla="*/ 388099 w 818701"/>
              <a:gd name="connsiteY615" fmla="*/ 284840 h 470161"/>
              <a:gd name="connsiteX616" fmla="*/ 388779 w 818701"/>
              <a:gd name="connsiteY616" fmla="*/ 286767 h 470161"/>
              <a:gd name="connsiteX617" fmla="*/ 391499 w 818701"/>
              <a:gd name="connsiteY617" fmla="*/ 287107 h 470161"/>
              <a:gd name="connsiteX618" fmla="*/ 397280 w 818701"/>
              <a:gd name="connsiteY618" fmla="*/ 285066 h 470161"/>
              <a:gd name="connsiteX619" fmla="*/ 409521 w 818701"/>
              <a:gd name="connsiteY619" fmla="*/ 278039 h 470161"/>
              <a:gd name="connsiteX620" fmla="*/ 411788 w 818701"/>
              <a:gd name="connsiteY620" fmla="*/ 275432 h 470161"/>
              <a:gd name="connsiteX621" fmla="*/ 410088 w 818701"/>
              <a:gd name="connsiteY621" fmla="*/ 273505 h 470161"/>
              <a:gd name="connsiteX622" fmla="*/ 409067 w 818701"/>
              <a:gd name="connsiteY622" fmla="*/ 272825 h 470161"/>
              <a:gd name="connsiteX623" fmla="*/ 412354 w 818701"/>
              <a:gd name="connsiteY623" fmla="*/ 270445 h 470161"/>
              <a:gd name="connsiteX624" fmla="*/ 415188 w 818701"/>
              <a:gd name="connsiteY624" fmla="*/ 268971 h 470161"/>
              <a:gd name="connsiteX625" fmla="*/ 417115 w 818701"/>
              <a:gd name="connsiteY625" fmla="*/ 268291 h 470161"/>
              <a:gd name="connsiteX626" fmla="*/ 419609 w 818701"/>
              <a:gd name="connsiteY626" fmla="*/ 269198 h 470161"/>
              <a:gd name="connsiteX627" fmla="*/ 420175 w 818701"/>
              <a:gd name="connsiteY627" fmla="*/ 269991 h 470161"/>
              <a:gd name="connsiteX628" fmla="*/ 416888 w 818701"/>
              <a:gd name="connsiteY628" fmla="*/ 271918 h 470161"/>
              <a:gd name="connsiteX629" fmla="*/ 414508 w 818701"/>
              <a:gd name="connsiteY629" fmla="*/ 273618 h 470161"/>
              <a:gd name="connsiteX630" fmla="*/ 415302 w 818701"/>
              <a:gd name="connsiteY630" fmla="*/ 274298 h 470161"/>
              <a:gd name="connsiteX631" fmla="*/ 417228 w 818701"/>
              <a:gd name="connsiteY631" fmla="*/ 274298 h 470161"/>
              <a:gd name="connsiteX632" fmla="*/ 418022 w 818701"/>
              <a:gd name="connsiteY632" fmla="*/ 275772 h 470161"/>
              <a:gd name="connsiteX633" fmla="*/ 418475 w 818701"/>
              <a:gd name="connsiteY633" fmla="*/ 276905 h 470161"/>
              <a:gd name="connsiteX634" fmla="*/ 415528 w 818701"/>
              <a:gd name="connsiteY634" fmla="*/ 278379 h 470161"/>
              <a:gd name="connsiteX635" fmla="*/ 413375 w 818701"/>
              <a:gd name="connsiteY635" fmla="*/ 279966 h 470161"/>
              <a:gd name="connsiteX636" fmla="*/ 409974 w 818701"/>
              <a:gd name="connsiteY636" fmla="*/ 280646 h 470161"/>
              <a:gd name="connsiteX637" fmla="*/ 406461 w 818701"/>
              <a:gd name="connsiteY637" fmla="*/ 282346 h 470161"/>
              <a:gd name="connsiteX638" fmla="*/ 405327 w 818701"/>
              <a:gd name="connsiteY638" fmla="*/ 283253 h 470161"/>
              <a:gd name="connsiteX639" fmla="*/ 404307 w 818701"/>
              <a:gd name="connsiteY639" fmla="*/ 285633 h 470161"/>
              <a:gd name="connsiteX640" fmla="*/ 404987 w 818701"/>
              <a:gd name="connsiteY640" fmla="*/ 286427 h 470161"/>
              <a:gd name="connsiteX641" fmla="*/ 406121 w 818701"/>
              <a:gd name="connsiteY641" fmla="*/ 289033 h 470161"/>
              <a:gd name="connsiteX642" fmla="*/ 404987 w 818701"/>
              <a:gd name="connsiteY642" fmla="*/ 289033 h 470161"/>
              <a:gd name="connsiteX643" fmla="*/ 402607 w 818701"/>
              <a:gd name="connsiteY643" fmla="*/ 289487 h 470161"/>
              <a:gd name="connsiteX644" fmla="*/ 397506 w 818701"/>
              <a:gd name="connsiteY644" fmla="*/ 288693 h 470161"/>
              <a:gd name="connsiteX645" fmla="*/ 394446 w 818701"/>
              <a:gd name="connsiteY645" fmla="*/ 289147 h 470161"/>
              <a:gd name="connsiteX646" fmla="*/ 392179 w 818701"/>
              <a:gd name="connsiteY646" fmla="*/ 289940 h 470161"/>
              <a:gd name="connsiteX647" fmla="*/ 390932 w 818701"/>
              <a:gd name="connsiteY647" fmla="*/ 291414 h 470161"/>
              <a:gd name="connsiteX648" fmla="*/ 390025 w 818701"/>
              <a:gd name="connsiteY648" fmla="*/ 291414 h 470161"/>
              <a:gd name="connsiteX649" fmla="*/ 389119 w 818701"/>
              <a:gd name="connsiteY649" fmla="*/ 288353 h 470161"/>
              <a:gd name="connsiteX650" fmla="*/ 388212 w 818701"/>
              <a:gd name="connsiteY650" fmla="*/ 287900 h 470161"/>
              <a:gd name="connsiteX651" fmla="*/ 386965 w 818701"/>
              <a:gd name="connsiteY651" fmla="*/ 286767 h 470161"/>
              <a:gd name="connsiteX652" fmla="*/ 384244 w 818701"/>
              <a:gd name="connsiteY652" fmla="*/ 283253 h 470161"/>
              <a:gd name="connsiteX653" fmla="*/ 382318 w 818701"/>
              <a:gd name="connsiteY653" fmla="*/ 283820 h 470161"/>
              <a:gd name="connsiteX654" fmla="*/ 380618 w 818701"/>
              <a:gd name="connsiteY654" fmla="*/ 284613 h 470161"/>
              <a:gd name="connsiteX655" fmla="*/ 376537 w 818701"/>
              <a:gd name="connsiteY655" fmla="*/ 285180 h 470161"/>
              <a:gd name="connsiteX656" fmla="*/ 373137 w 818701"/>
              <a:gd name="connsiteY656" fmla="*/ 289033 h 470161"/>
              <a:gd name="connsiteX657" fmla="*/ 371663 w 818701"/>
              <a:gd name="connsiteY657" fmla="*/ 289033 h 470161"/>
              <a:gd name="connsiteX658" fmla="*/ 371550 w 818701"/>
              <a:gd name="connsiteY658" fmla="*/ 287560 h 470161"/>
              <a:gd name="connsiteX659" fmla="*/ 373250 w 818701"/>
              <a:gd name="connsiteY659" fmla="*/ 285293 h 470161"/>
              <a:gd name="connsiteX660" fmla="*/ 372797 w 818701"/>
              <a:gd name="connsiteY660" fmla="*/ 284386 h 470161"/>
              <a:gd name="connsiteX661" fmla="*/ 366789 w 818701"/>
              <a:gd name="connsiteY661" fmla="*/ 282573 h 470161"/>
              <a:gd name="connsiteX662" fmla="*/ 363389 w 818701"/>
              <a:gd name="connsiteY662" fmla="*/ 283366 h 470161"/>
              <a:gd name="connsiteX663" fmla="*/ 361349 w 818701"/>
              <a:gd name="connsiteY663" fmla="*/ 284160 h 470161"/>
              <a:gd name="connsiteX664" fmla="*/ 357721 w 818701"/>
              <a:gd name="connsiteY664" fmla="*/ 286427 h 470161"/>
              <a:gd name="connsiteX665" fmla="*/ 356928 w 818701"/>
              <a:gd name="connsiteY665" fmla="*/ 287673 h 470161"/>
              <a:gd name="connsiteX666" fmla="*/ 357495 w 818701"/>
              <a:gd name="connsiteY666" fmla="*/ 289600 h 470161"/>
              <a:gd name="connsiteX667" fmla="*/ 359422 w 818701"/>
              <a:gd name="connsiteY667" fmla="*/ 290280 h 470161"/>
              <a:gd name="connsiteX668" fmla="*/ 361802 w 818701"/>
              <a:gd name="connsiteY668" fmla="*/ 290280 h 470161"/>
              <a:gd name="connsiteX669" fmla="*/ 362822 w 818701"/>
              <a:gd name="connsiteY669" fmla="*/ 291414 h 470161"/>
              <a:gd name="connsiteX670" fmla="*/ 362822 w 818701"/>
              <a:gd name="connsiteY670" fmla="*/ 293114 h 470161"/>
              <a:gd name="connsiteX671" fmla="*/ 361575 w 818701"/>
              <a:gd name="connsiteY671" fmla="*/ 294134 h 470161"/>
              <a:gd name="connsiteX672" fmla="*/ 355228 w 818701"/>
              <a:gd name="connsiteY672" fmla="*/ 295041 h 470161"/>
              <a:gd name="connsiteX673" fmla="*/ 353415 w 818701"/>
              <a:gd name="connsiteY673" fmla="*/ 296741 h 470161"/>
              <a:gd name="connsiteX674" fmla="*/ 352848 w 818701"/>
              <a:gd name="connsiteY674" fmla="*/ 299348 h 470161"/>
              <a:gd name="connsiteX675" fmla="*/ 354435 w 818701"/>
              <a:gd name="connsiteY675" fmla="*/ 302068 h 470161"/>
              <a:gd name="connsiteX676" fmla="*/ 356588 w 818701"/>
              <a:gd name="connsiteY676" fmla="*/ 303428 h 470161"/>
              <a:gd name="connsiteX677" fmla="*/ 362142 w 818701"/>
              <a:gd name="connsiteY677" fmla="*/ 308982 h 470161"/>
              <a:gd name="connsiteX678" fmla="*/ 362482 w 818701"/>
              <a:gd name="connsiteY678" fmla="*/ 310116 h 470161"/>
              <a:gd name="connsiteX679" fmla="*/ 356135 w 818701"/>
              <a:gd name="connsiteY679" fmla="*/ 306035 h 470161"/>
              <a:gd name="connsiteX680" fmla="*/ 354095 w 818701"/>
              <a:gd name="connsiteY680" fmla="*/ 305015 h 470161"/>
              <a:gd name="connsiteX681" fmla="*/ 351827 w 818701"/>
              <a:gd name="connsiteY681" fmla="*/ 301728 h 470161"/>
              <a:gd name="connsiteX682" fmla="*/ 346954 w 818701"/>
              <a:gd name="connsiteY682" fmla="*/ 300935 h 470161"/>
              <a:gd name="connsiteX683" fmla="*/ 344460 w 818701"/>
              <a:gd name="connsiteY683" fmla="*/ 301275 h 470161"/>
              <a:gd name="connsiteX684" fmla="*/ 342760 w 818701"/>
              <a:gd name="connsiteY684" fmla="*/ 301048 h 470161"/>
              <a:gd name="connsiteX685" fmla="*/ 341059 w 818701"/>
              <a:gd name="connsiteY685" fmla="*/ 301388 h 470161"/>
              <a:gd name="connsiteX686" fmla="*/ 337319 w 818701"/>
              <a:gd name="connsiteY686" fmla="*/ 303995 h 470161"/>
              <a:gd name="connsiteX687" fmla="*/ 329498 w 818701"/>
              <a:gd name="connsiteY687" fmla="*/ 306262 h 470161"/>
              <a:gd name="connsiteX688" fmla="*/ 328138 w 818701"/>
              <a:gd name="connsiteY688" fmla="*/ 307169 h 470161"/>
              <a:gd name="connsiteX689" fmla="*/ 327912 w 818701"/>
              <a:gd name="connsiteY689" fmla="*/ 308076 h 470161"/>
              <a:gd name="connsiteX690" fmla="*/ 324964 w 818701"/>
              <a:gd name="connsiteY690" fmla="*/ 311929 h 470161"/>
              <a:gd name="connsiteX691" fmla="*/ 324057 w 818701"/>
              <a:gd name="connsiteY691" fmla="*/ 314310 h 470161"/>
              <a:gd name="connsiteX692" fmla="*/ 324964 w 818701"/>
              <a:gd name="connsiteY692" fmla="*/ 314990 h 470161"/>
              <a:gd name="connsiteX693" fmla="*/ 329952 w 818701"/>
              <a:gd name="connsiteY693" fmla="*/ 313970 h 470161"/>
              <a:gd name="connsiteX694" fmla="*/ 331765 w 818701"/>
              <a:gd name="connsiteY694" fmla="*/ 313176 h 470161"/>
              <a:gd name="connsiteX695" fmla="*/ 334486 w 818701"/>
              <a:gd name="connsiteY695" fmla="*/ 313176 h 470161"/>
              <a:gd name="connsiteX696" fmla="*/ 337886 w 818701"/>
              <a:gd name="connsiteY696" fmla="*/ 314536 h 470161"/>
              <a:gd name="connsiteX697" fmla="*/ 350921 w 818701"/>
              <a:gd name="connsiteY697" fmla="*/ 312496 h 470161"/>
              <a:gd name="connsiteX698" fmla="*/ 351941 w 818701"/>
              <a:gd name="connsiteY698" fmla="*/ 313856 h 470161"/>
              <a:gd name="connsiteX699" fmla="*/ 345934 w 818701"/>
              <a:gd name="connsiteY699" fmla="*/ 314196 h 470161"/>
              <a:gd name="connsiteX700" fmla="*/ 340493 w 818701"/>
              <a:gd name="connsiteY700" fmla="*/ 315897 h 470161"/>
              <a:gd name="connsiteX701" fmla="*/ 340039 w 818701"/>
              <a:gd name="connsiteY701" fmla="*/ 316803 h 470161"/>
              <a:gd name="connsiteX702" fmla="*/ 340266 w 818701"/>
              <a:gd name="connsiteY702" fmla="*/ 318050 h 470161"/>
              <a:gd name="connsiteX703" fmla="*/ 343553 w 818701"/>
              <a:gd name="connsiteY703" fmla="*/ 318844 h 470161"/>
              <a:gd name="connsiteX704" fmla="*/ 342760 w 818701"/>
              <a:gd name="connsiteY704" fmla="*/ 319637 h 470161"/>
              <a:gd name="connsiteX705" fmla="*/ 341059 w 818701"/>
              <a:gd name="connsiteY705" fmla="*/ 320204 h 470161"/>
              <a:gd name="connsiteX706" fmla="*/ 339473 w 818701"/>
              <a:gd name="connsiteY706" fmla="*/ 320430 h 470161"/>
              <a:gd name="connsiteX707" fmla="*/ 335166 w 818701"/>
              <a:gd name="connsiteY707" fmla="*/ 318390 h 470161"/>
              <a:gd name="connsiteX708" fmla="*/ 328592 w 818701"/>
              <a:gd name="connsiteY708" fmla="*/ 317597 h 470161"/>
              <a:gd name="connsiteX709" fmla="*/ 324171 w 818701"/>
              <a:gd name="connsiteY709" fmla="*/ 317257 h 470161"/>
              <a:gd name="connsiteX710" fmla="*/ 321564 w 818701"/>
              <a:gd name="connsiteY710" fmla="*/ 317823 h 470161"/>
              <a:gd name="connsiteX711" fmla="*/ 317937 w 818701"/>
              <a:gd name="connsiteY711" fmla="*/ 318277 h 470161"/>
              <a:gd name="connsiteX712" fmla="*/ 316123 w 818701"/>
              <a:gd name="connsiteY712" fmla="*/ 318277 h 470161"/>
              <a:gd name="connsiteX713" fmla="*/ 314536 w 818701"/>
              <a:gd name="connsiteY713" fmla="*/ 319184 h 470161"/>
              <a:gd name="connsiteX714" fmla="*/ 313856 w 818701"/>
              <a:gd name="connsiteY714" fmla="*/ 321337 h 470161"/>
              <a:gd name="connsiteX715" fmla="*/ 312383 w 818701"/>
              <a:gd name="connsiteY715" fmla="*/ 322584 h 470161"/>
              <a:gd name="connsiteX716" fmla="*/ 311476 w 818701"/>
              <a:gd name="connsiteY716" fmla="*/ 323831 h 470161"/>
              <a:gd name="connsiteX717" fmla="*/ 311816 w 818701"/>
              <a:gd name="connsiteY717" fmla="*/ 325191 h 470161"/>
              <a:gd name="connsiteX718" fmla="*/ 314423 w 818701"/>
              <a:gd name="connsiteY718" fmla="*/ 324851 h 470161"/>
              <a:gd name="connsiteX719" fmla="*/ 318390 w 818701"/>
              <a:gd name="connsiteY719" fmla="*/ 323718 h 470161"/>
              <a:gd name="connsiteX720" fmla="*/ 323151 w 818701"/>
              <a:gd name="connsiteY720" fmla="*/ 323037 h 470161"/>
              <a:gd name="connsiteX721" fmla="*/ 321677 w 818701"/>
              <a:gd name="connsiteY721" fmla="*/ 324624 h 470161"/>
              <a:gd name="connsiteX722" fmla="*/ 320884 w 818701"/>
              <a:gd name="connsiteY722" fmla="*/ 325191 h 470161"/>
              <a:gd name="connsiteX723" fmla="*/ 313290 w 818701"/>
              <a:gd name="connsiteY723" fmla="*/ 327004 h 470161"/>
              <a:gd name="connsiteX724" fmla="*/ 310683 w 818701"/>
              <a:gd name="connsiteY724" fmla="*/ 327004 h 470161"/>
              <a:gd name="connsiteX725" fmla="*/ 309549 w 818701"/>
              <a:gd name="connsiteY725" fmla="*/ 326211 h 470161"/>
              <a:gd name="connsiteX726" fmla="*/ 308643 w 818701"/>
              <a:gd name="connsiteY726" fmla="*/ 325191 h 470161"/>
              <a:gd name="connsiteX727" fmla="*/ 307169 w 818701"/>
              <a:gd name="connsiteY727" fmla="*/ 324851 h 470161"/>
              <a:gd name="connsiteX728" fmla="*/ 304902 w 818701"/>
              <a:gd name="connsiteY728" fmla="*/ 325871 h 470161"/>
              <a:gd name="connsiteX729" fmla="*/ 303315 w 818701"/>
              <a:gd name="connsiteY729" fmla="*/ 326098 h 470161"/>
              <a:gd name="connsiteX730" fmla="*/ 299575 w 818701"/>
              <a:gd name="connsiteY730" fmla="*/ 328478 h 470161"/>
              <a:gd name="connsiteX731" fmla="*/ 298555 w 818701"/>
              <a:gd name="connsiteY731" fmla="*/ 330972 h 470161"/>
              <a:gd name="connsiteX732" fmla="*/ 297308 w 818701"/>
              <a:gd name="connsiteY732" fmla="*/ 332105 h 470161"/>
              <a:gd name="connsiteX733" fmla="*/ 295948 w 818701"/>
              <a:gd name="connsiteY733" fmla="*/ 334032 h 470161"/>
              <a:gd name="connsiteX734" fmla="*/ 294588 w 818701"/>
              <a:gd name="connsiteY734" fmla="*/ 334032 h 470161"/>
              <a:gd name="connsiteX735" fmla="*/ 293454 w 818701"/>
              <a:gd name="connsiteY735" fmla="*/ 332785 h 470161"/>
              <a:gd name="connsiteX736" fmla="*/ 291414 w 818701"/>
              <a:gd name="connsiteY736" fmla="*/ 333805 h 470161"/>
              <a:gd name="connsiteX737" fmla="*/ 290507 w 818701"/>
              <a:gd name="connsiteY737" fmla="*/ 338339 h 470161"/>
              <a:gd name="connsiteX738" fmla="*/ 291754 w 818701"/>
              <a:gd name="connsiteY738" fmla="*/ 340719 h 470161"/>
              <a:gd name="connsiteX739" fmla="*/ 293908 w 818701"/>
              <a:gd name="connsiteY739" fmla="*/ 341400 h 470161"/>
              <a:gd name="connsiteX740" fmla="*/ 298101 w 818701"/>
              <a:gd name="connsiteY740" fmla="*/ 341060 h 470161"/>
              <a:gd name="connsiteX741" fmla="*/ 302068 w 818701"/>
              <a:gd name="connsiteY741" fmla="*/ 341853 h 470161"/>
              <a:gd name="connsiteX742" fmla="*/ 311590 w 818701"/>
              <a:gd name="connsiteY742" fmla="*/ 344233 h 470161"/>
              <a:gd name="connsiteX743" fmla="*/ 317030 w 818701"/>
              <a:gd name="connsiteY743" fmla="*/ 344233 h 470161"/>
              <a:gd name="connsiteX744" fmla="*/ 322924 w 818701"/>
              <a:gd name="connsiteY744" fmla="*/ 343100 h 470161"/>
              <a:gd name="connsiteX745" fmla="*/ 323944 w 818701"/>
              <a:gd name="connsiteY745" fmla="*/ 343666 h 470161"/>
              <a:gd name="connsiteX746" fmla="*/ 318504 w 818701"/>
              <a:gd name="connsiteY746" fmla="*/ 345820 h 470161"/>
              <a:gd name="connsiteX747" fmla="*/ 309323 w 818701"/>
              <a:gd name="connsiteY747" fmla="*/ 346500 h 470161"/>
              <a:gd name="connsiteX748" fmla="*/ 304789 w 818701"/>
              <a:gd name="connsiteY748" fmla="*/ 345140 h 470161"/>
              <a:gd name="connsiteX749" fmla="*/ 298101 w 818701"/>
              <a:gd name="connsiteY749" fmla="*/ 342760 h 470161"/>
              <a:gd name="connsiteX750" fmla="*/ 290961 w 818701"/>
              <a:gd name="connsiteY750" fmla="*/ 343100 h 470161"/>
              <a:gd name="connsiteX751" fmla="*/ 288240 w 818701"/>
              <a:gd name="connsiteY751" fmla="*/ 342533 h 470161"/>
              <a:gd name="connsiteX752" fmla="*/ 287107 w 818701"/>
              <a:gd name="connsiteY752" fmla="*/ 343326 h 470161"/>
              <a:gd name="connsiteX753" fmla="*/ 286653 w 818701"/>
              <a:gd name="connsiteY753" fmla="*/ 345707 h 470161"/>
              <a:gd name="connsiteX754" fmla="*/ 286993 w 818701"/>
              <a:gd name="connsiteY754" fmla="*/ 349107 h 470161"/>
              <a:gd name="connsiteX755" fmla="*/ 288353 w 818701"/>
              <a:gd name="connsiteY755" fmla="*/ 351374 h 470161"/>
              <a:gd name="connsiteX756" fmla="*/ 290507 w 818701"/>
              <a:gd name="connsiteY756" fmla="*/ 352167 h 470161"/>
              <a:gd name="connsiteX757" fmla="*/ 291867 w 818701"/>
              <a:gd name="connsiteY757" fmla="*/ 354774 h 470161"/>
              <a:gd name="connsiteX758" fmla="*/ 293908 w 818701"/>
              <a:gd name="connsiteY758" fmla="*/ 356021 h 470161"/>
              <a:gd name="connsiteX759" fmla="*/ 295381 w 818701"/>
              <a:gd name="connsiteY759" fmla="*/ 356701 h 470161"/>
              <a:gd name="connsiteX760" fmla="*/ 293681 w 818701"/>
              <a:gd name="connsiteY760" fmla="*/ 357721 h 470161"/>
              <a:gd name="connsiteX761" fmla="*/ 291867 w 818701"/>
              <a:gd name="connsiteY761" fmla="*/ 357721 h 470161"/>
              <a:gd name="connsiteX762" fmla="*/ 288353 w 818701"/>
              <a:gd name="connsiteY762" fmla="*/ 358515 h 470161"/>
              <a:gd name="connsiteX763" fmla="*/ 288127 w 818701"/>
              <a:gd name="connsiteY763" fmla="*/ 360442 h 470161"/>
              <a:gd name="connsiteX764" fmla="*/ 288807 w 818701"/>
              <a:gd name="connsiteY764" fmla="*/ 364749 h 470161"/>
              <a:gd name="connsiteX765" fmla="*/ 290507 w 818701"/>
              <a:gd name="connsiteY765" fmla="*/ 366902 h 470161"/>
              <a:gd name="connsiteX766" fmla="*/ 294928 w 818701"/>
              <a:gd name="connsiteY766" fmla="*/ 369509 h 470161"/>
              <a:gd name="connsiteX767" fmla="*/ 297534 w 818701"/>
              <a:gd name="connsiteY767" fmla="*/ 369736 h 470161"/>
              <a:gd name="connsiteX768" fmla="*/ 301502 w 818701"/>
              <a:gd name="connsiteY768" fmla="*/ 368263 h 470161"/>
              <a:gd name="connsiteX769" fmla="*/ 310456 w 818701"/>
              <a:gd name="connsiteY769" fmla="*/ 367583 h 470161"/>
              <a:gd name="connsiteX770" fmla="*/ 316577 w 818701"/>
              <a:gd name="connsiteY770" fmla="*/ 368716 h 470161"/>
              <a:gd name="connsiteX771" fmla="*/ 318844 w 818701"/>
              <a:gd name="connsiteY771" fmla="*/ 368036 h 470161"/>
              <a:gd name="connsiteX772" fmla="*/ 319864 w 818701"/>
              <a:gd name="connsiteY772" fmla="*/ 364976 h 470161"/>
              <a:gd name="connsiteX773" fmla="*/ 320997 w 818701"/>
              <a:gd name="connsiteY773" fmla="*/ 363502 h 470161"/>
              <a:gd name="connsiteX774" fmla="*/ 321564 w 818701"/>
              <a:gd name="connsiteY774" fmla="*/ 363842 h 470161"/>
              <a:gd name="connsiteX775" fmla="*/ 321224 w 818701"/>
              <a:gd name="connsiteY775" fmla="*/ 365542 h 470161"/>
              <a:gd name="connsiteX776" fmla="*/ 322131 w 818701"/>
              <a:gd name="connsiteY776" fmla="*/ 366336 h 470161"/>
              <a:gd name="connsiteX777" fmla="*/ 324964 w 818701"/>
              <a:gd name="connsiteY777" fmla="*/ 366902 h 470161"/>
              <a:gd name="connsiteX778" fmla="*/ 328025 w 818701"/>
              <a:gd name="connsiteY778" fmla="*/ 367923 h 470161"/>
              <a:gd name="connsiteX779" fmla="*/ 332785 w 818701"/>
              <a:gd name="connsiteY779" fmla="*/ 367696 h 470161"/>
              <a:gd name="connsiteX780" fmla="*/ 334826 w 818701"/>
              <a:gd name="connsiteY780" fmla="*/ 367243 h 470161"/>
              <a:gd name="connsiteX781" fmla="*/ 335279 w 818701"/>
              <a:gd name="connsiteY781" fmla="*/ 366109 h 470161"/>
              <a:gd name="connsiteX782" fmla="*/ 334826 w 818701"/>
              <a:gd name="connsiteY782" fmla="*/ 363729 h 470161"/>
              <a:gd name="connsiteX783" fmla="*/ 335959 w 818701"/>
              <a:gd name="connsiteY783" fmla="*/ 360782 h 470161"/>
              <a:gd name="connsiteX784" fmla="*/ 338226 w 818701"/>
              <a:gd name="connsiteY784" fmla="*/ 358628 h 470161"/>
              <a:gd name="connsiteX785" fmla="*/ 338453 w 818701"/>
              <a:gd name="connsiteY785" fmla="*/ 359195 h 470161"/>
              <a:gd name="connsiteX786" fmla="*/ 336299 w 818701"/>
              <a:gd name="connsiteY786" fmla="*/ 363162 h 470161"/>
              <a:gd name="connsiteX787" fmla="*/ 337433 w 818701"/>
              <a:gd name="connsiteY787" fmla="*/ 365769 h 470161"/>
              <a:gd name="connsiteX788" fmla="*/ 341513 w 818701"/>
              <a:gd name="connsiteY788" fmla="*/ 366109 h 470161"/>
              <a:gd name="connsiteX789" fmla="*/ 340266 w 818701"/>
              <a:gd name="connsiteY789" fmla="*/ 367243 h 470161"/>
              <a:gd name="connsiteX790" fmla="*/ 329952 w 818701"/>
              <a:gd name="connsiteY790" fmla="*/ 370076 h 470161"/>
              <a:gd name="connsiteX791" fmla="*/ 329952 w 818701"/>
              <a:gd name="connsiteY791" fmla="*/ 372570 h 470161"/>
              <a:gd name="connsiteX792" fmla="*/ 330745 w 818701"/>
              <a:gd name="connsiteY792" fmla="*/ 374157 h 470161"/>
              <a:gd name="connsiteX793" fmla="*/ 329952 w 818701"/>
              <a:gd name="connsiteY793" fmla="*/ 374610 h 470161"/>
              <a:gd name="connsiteX794" fmla="*/ 328818 w 818701"/>
              <a:gd name="connsiteY794" fmla="*/ 373250 h 470161"/>
              <a:gd name="connsiteX795" fmla="*/ 328592 w 818701"/>
              <a:gd name="connsiteY795" fmla="*/ 371210 h 470161"/>
              <a:gd name="connsiteX796" fmla="*/ 327231 w 818701"/>
              <a:gd name="connsiteY796" fmla="*/ 369623 h 470161"/>
              <a:gd name="connsiteX797" fmla="*/ 324624 w 818701"/>
              <a:gd name="connsiteY797" fmla="*/ 368263 h 470161"/>
              <a:gd name="connsiteX798" fmla="*/ 321224 w 818701"/>
              <a:gd name="connsiteY798" fmla="*/ 368489 h 470161"/>
              <a:gd name="connsiteX799" fmla="*/ 317257 w 818701"/>
              <a:gd name="connsiteY799" fmla="*/ 370303 h 470161"/>
              <a:gd name="connsiteX800" fmla="*/ 314650 w 818701"/>
              <a:gd name="connsiteY800" fmla="*/ 370303 h 470161"/>
              <a:gd name="connsiteX801" fmla="*/ 308303 w 818701"/>
              <a:gd name="connsiteY801" fmla="*/ 369169 h 470161"/>
              <a:gd name="connsiteX802" fmla="*/ 298555 w 818701"/>
              <a:gd name="connsiteY802" fmla="*/ 371210 h 470161"/>
              <a:gd name="connsiteX803" fmla="*/ 294134 w 818701"/>
              <a:gd name="connsiteY803" fmla="*/ 371550 h 470161"/>
              <a:gd name="connsiteX804" fmla="*/ 292207 w 818701"/>
              <a:gd name="connsiteY804" fmla="*/ 371323 h 470161"/>
              <a:gd name="connsiteX805" fmla="*/ 290167 w 818701"/>
              <a:gd name="connsiteY805" fmla="*/ 370756 h 470161"/>
              <a:gd name="connsiteX806" fmla="*/ 288353 w 818701"/>
              <a:gd name="connsiteY806" fmla="*/ 371890 h 470161"/>
              <a:gd name="connsiteX807" fmla="*/ 288693 w 818701"/>
              <a:gd name="connsiteY807" fmla="*/ 375290 h 470161"/>
              <a:gd name="connsiteX808" fmla="*/ 288353 w 818701"/>
              <a:gd name="connsiteY808" fmla="*/ 377897 h 470161"/>
              <a:gd name="connsiteX809" fmla="*/ 289147 w 818701"/>
              <a:gd name="connsiteY809" fmla="*/ 382884 h 470161"/>
              <a:gd name="connsiteX810" fmla="*/ 290507 w 818701"/>
              <a:gd name="connsiteY810" fmla="*/ 385265 h 470161"/>
              <a:gd name="connsiteX811" fmla="*/ 293114 w 818701"/>
              <a:gd name="connsiteY811" fmla="*/ 387418 h 470161"/>
              <a:gd name="connsiteX812" fmla="*/ 297308 w 818701"/>
              <a:gd name="connsiteY812" fmla="*/ 385831 h 470161"/>
              <a:gd name="connsiteX813" fmla="*/ 300255 w 818701"/>
              <a:gd name="connsiteY813" fmla="*/ 383224 h 470161"/>
              <a:gd name="connsiteX814" fmla="*/ 301502 w 818701"/>
              <a:gd name="connsiteY814" fmla="*/ 383451 h 470161"/>
              <a:gd name="connsiteX815" fmla="*/ 299461 w 818701"/>
              <a:gd name="connsiteY815" fmla="*/ 385605 h 470161"/>
              <a:gd name="connsiteX816" fmla="*/ 291754 w 818701"/>
              <a:gd name="connsiteY816" fmla="*/ 390252 h 470161"/>
              <a:gd name="connsiteX817" fmla="*/ 291074 w 818701"/>
              <a:gd name="connsiteY817" fmla="*/ 391499 h 470161"/>
              <a:gd name="connsiteX818" fmla="*/ 291981 w 818701"/>
              <a:gd name="connsiteY818" fmla="*/ 396033 h 470161"/>
              <a:gd name="connsiteX819" fmla="*/ 294021 w 818701"/>
              <a:gd name="connsiteY819" fmla="*/ 399433 h 470161"/>
              <a:gd name="connsiteX820" fmla="*/ 296741 w 818701"/>
              <a:gd name="connsiteY820" fmla="*/ 401133 h 470161"/>
              <a:gd name="connsiteX821" fmla="*/ 299915 w 818701"/>
              <a:gd name="connsiteY821" fmla="*/ 401133 h 470161"/>
              <a:gd name="connsiteX822" fmla="*/ 301615 w 818701"/>
              <a:gd name="connsiteY822" fmla="*/ 401133 h 470161"/>
              <a:gd name="connsiteX823" fmla="*/ 302295 w 818701"/>
              <a:gd name="connsiteY823" fmla="*/ 402153 h 470161"/>
              <a:gd name="connsiteX824" fmla="*/ 298328 w 818701"/>
              <a:gd name="connsiteY824" fmla="*/ 403853 h 470161"/>
              <a:gd name="connsiteX825" fmla="*/ 295948 w 818701"/>
              <a:gd name="connsiteY825" fmla="*/ 403853 h 470161"/>
              <a:gd name="connsiteX826" fmla="*/ 293681 w 818701"/>
              <a:gd name="connsiteY826" fmla="*/ 403287 h 470161"/>
              <a:gd name="connsiteX827" fmla="*/ 292434 w 818701"/>
              <a:gd name="connsiteY827" fmla="*/ 403287 h 470161"/>
              <a:gd name="connsiteX828" fmla="*/ 291754 w 818701"/>
              <a:gd name="connsiteY828" fmla="*/ 404647 h 470161"/>
              <a:gd name="connsiteX829" fmla="*/ 292661 w 818701"/>
              <a:gd name="connsiteY829" fmla="*/ 406800 h 470161"/>
              <a:gd name="connsiteX830" fmla="*/ 291981 w 818701"/>
              <a:gd name="connsiteY830" fmla="*/ 409181 h 470161"/>
              <a:gd name="connsiteX831" fmla="*/ 290620 w 818701"/>
              <a:gd name="connsiteY831" fmla="*/ 411561 h 470161"/>
              <a:gd name="connsiteX832" fmla="*/ 290280 w 818701"/>
              <a:gd name="connsiteY832" fmla="*/ 414961 h 470161"/>
              <a:gd name="connsiteX833" fmla="*/ 290280 w 818701"/>
              <a:gd name="connsiteY833" fmla="*/ 417002 h 470161"/>
              <a:gd name="connsiteX834" fmla="*/ 291074 w 818701"/>
              <a:gd name="connsiteY834" fmla="*/ 417908 h 470161"/>
              <a:gd name="connsiteX835" fmla="*/ 291867 w 818701"/>
              <a:gd name="connsiteY835" fmla="*/ 417908 h 470161"/>
              <a:gd name="connsiteX836" fmla="*/ 292887 w 818701"/>
              <a:gd name="connsiteY836" fmla="*/ 416208 h 470161"/>
              <a:gd name="connsiteX837" fmla="*/ 293454 w 818701"/>
              <a:gd name="connsiteY837" fmla="*/ 415641 h 470161"/>
              <a:gd name="connsiteX838" fmla="*/ 295268 w 818701"/>
              <a:gd name="connsiteY838" fmla="*/ 413941 h 470161"/>
              <a:gd name="connsiteX839" fmla="*/ 298101 w 818701"/>
              <a:gd name="connsiteY839" fmla="*/ 411788 h 470161"/>
              <a:gd name="connsiteX840" fmla="*/ 299348 w 818701"/>
              <a:gd name="connsiteY840" fmla="*/ 409067 h 470161"/>
              <a:gd name="connsiteX841" fmla="*/ 302295 w 818701"/>
              <a:gd name="connsiteY841" fmla="*/ 405667 h 470161"/>
              <a:gd name="connsiteX842" fmla="*/ 304335 w 818701"/>
              <a:gd name="connsiteY842" fmla="*/ 405100 h 470161"/>
              <a:gd name="connsiteX843" fmla="*/ 305922 w 818701"/>
              <a:gd name="connsiteY843" fmla="*/ 403627 h 470161"/>
              <a:gd name="connsiteX844" fmla="*/ 306489 w 818701"/>
              <a:gd name="connsiteY844" fmla="*/ 401020 h 470161"/>
              <a:gd name="connsiteX845" fmla="*/ 307736 w 818701"/>
              <a:gd name="connsiteY845" fmla="*/ 399206 h 470161"/>
              <a:gd name="connsiteX846" fmla="*/ 310456 w 818701"/>
              <a:gd name="connsiteY846" fmla="*/ 396373 h 470161"/>
              <a:gd name="connsiteX847" fmla="*/ 311476 w 818701"/>
              <a:gd name="connsiteY847" fmla="*/ 394559 h 470161"/>
              <a:gd name="connsiteX848" fmla="*/ 315443 w 818701"/>
              <a:gd name="connsiteY848" fmla="*/ 392179 h 470161"/>
              <a:gd name="connsiteX849" fmla="*/ 324851 w 818701"/>
              <a:gd name="connsiteY849" fmla="*/ 389458 h 470161"/>
              <a:gd name="connsiteX850" fmla="*/ 328705 w 818701"/>
              <a:gd name="connsiteY850" fmla="*/ 389118 h 470161"/>
              <a:gd name="connsiteX851" fmla="*/ 327798 w 818701"/>
              <a:gd name="connsiteY851" fmla="*/ 390252 h 470161"/>
              <a:gd name="connsiteX852" fmla="*/ 324511 w 818701"/>
              <a:gd name="connsiteY852" fmla="*/ 391045 h 470161"/>
              <a:gd name="connsiteX853" fmla="*/ 323151 w 818701"/>
              <a:gd name="connsiteY853" fmla="*/ 392292 h 470161"/>
              <a:gd name="connsiteX854" fmla="*/ 321904 w 818701"/>
              <a:gd name="connsiteY854" fmla="*/ 393992 h 470161"/>
              <a:gd name="connsiteX855" fmla="*/ 319184 w 818701"/>
              <a:gd name="connsiteY855" fmla="*/ 401133 h 470161"/>
              <a:gd name="connsiteX856" fmla="*/ 319184 w 818701"/>
              <a:gd name="connsiteY856" fmla="*/ 399093 h 470161"/>
              <a:gd name="connsiteX857" fmla="*/ 320091 w 818701"/>
              <a:gd name="connsiteY857" fmla="*/ 394219 h 470161"/>
              <a:gd name="connsiteX858" fmla="*/ 318957 w 818701"/>
              <a:gd name="connsiteY858" fmla="*/ 392632 h 470161"/>
              <a:gd name="connsiteX859" fmla="*/ 315443 w 818701"/>
              <a:gd name="connsiteY859" fmla="*/ 394446 h 470161"/>
              <a:gd name="connsiteX860" fmla="*/ 311136 w 818701"/>
              <a:gd name="connsiteY860" fmla="*/ 398413 h 470161"/>
              <a:gd name="connsiteX861" fmla="*/ 310456 w 818701"/>
              <a:gd name="connsiteY861" fmla="*/ 400680 h 470161"/>
              <a:gd name="connsiteX862" fmla="*/ 310456 w 818701"/>
              <a:gd name="connsiteY862" fmla="*/ 401813 h 470161"/>
              <a:gd name="connsiteX863" fmla="*/ 309776 w 818701"/>
              <a:gd name="connsiteY863" fmla="*/ 403400 h 470161"/>
              <a:gd name="connsiteX864" fmla="*/ 308303 w 818701"/>
              <a:gd name="connsiteY864" fmla="*/ 405100 h 470161"/>
              <a:gd name="connsiteX865" fmla="*/ 303995 w 818701"/>
              <a:gd name="connsiteY865" fmla="*/ 408954 h 470161"/>
              <a:gd name="connsiteX866" fmla="*/ 302862 w 818701"/>
              <a:gd name="connsiteY866" fmla="*/ 410541 h 470161"/>
              <a:gd name="connsiteX867" fmla="*/ 303542 w 818701"/>
              <a:gd name="connsiteY867" fmla="*/ 412354 h 470161"/>
              <a:gd name="connsiteX868" fmla="*/ 305015 w 818701"/>
              <a:gd name="connsiteY868" fmla="*/ 412808 h 470161"/>
              <a:gd name="connsiteX869" fmla="*/ 307736 w 818701"/>
              <a:gd name="connsiteY869" fmla="*/ 412241 h 470161"/>
              <a:gd name="connsiteX870" fmla="*/ 309663 w 818701"/>
              <a:gd name="connsiteY870" fmla="*/ 412241 h 470161"/>
              <a:gd name="connsiteX871" fmla="*/ 312836 w 818701"/>
              <a:gd name="connsiteY871" fmla="*/ 411674 h 470161"/>
              <a:gd name="connsiteX872" fmla="*/ 312836 w 818701"/>
              <a:gd name="connsiteY872" fmla="*/ 412128 h 470161"/>
              <a:gd name="connsiteX873" fmla="*/ 308303 w 818701"/>
              <a:gd name="connsiteY873" fmla="*/ 414508 h 470161"/>
              <a:gd name="connsiteX874" fmla="*/ 305809 w 818701"/>
              <a:gd name="connsiteY874" fmla="*/ 414848 h 470161"/>
              <a:gd name="connsiteX875" fmla="*/ 303882 w 818701"/>
              <a:gd name="connsiteY875" fmla="*/ 417228 h 470161"/>
              <a:gd name="connsiteX876" fmla="*/ 299915 w 818701"/>
              <a:gd name="connsiteY876" fmla="*/ 416435 h 470161"/>
              <a:gd name="connsiteX877" fmla="*/ 298895 w 818701"/>
              <a:gd name="connsiteY877" fmla="*/ 415528 h 470161"/>
              <a:gd name="connsiteX878" fmla="*/ 297761 w 818701"/>
              <a:gd name="connsiteY878" fmla="*/ 415528 h 470161"/>
              <a:gd name="connsiteX879" fmla="*/ 296401 w 818701"/>
              <a:gd name="connsiteY879" fmla="*/ 417455 h 470161"/>
              <a:gd name="connsiteX880" fmla="*/ 294361 w 818701"/>
              <a:gd name="connsiteY880" fmla="*/ 417908 h 470161"/>
              <a:gd name="connsiteX881" fmla="*/ 293114 w 818701"/>
              <a:gd name="connsiteY881" fmla="*/ 420515 h 470161"/>
              <a:gd name="connsiteX882" fmla="*/ 291981 w 818701"/>
              <a:gd name="connsiteY882" fmla="*/ 424142 h 470161"/>
              <a:gd name="connsiteX883" fmla="*/ 290847 w 818701"/>
              <a:gd name="connsiteY883" fmla="*/ 431510 h 470161"/>
              <a:gd name="connsiteX884" fmla="*/ 291754 w 818701"/>
              <a:gd name="connsiteY884" fmla="*/ 433550 h 470161"/>
              <a:gd name="connsiteX885" fmla="*/ 295608 w 818701"/>
              <a:gd name="connsiteY885" fmla="*/ 433550 h 470161"/>
              <a:gd name="connsiteX886" fmla="*/ 297761 w 818701"/>
              <a:gd name="connsiteY886" fmla="*/ 432190 h 470161"/>
              <a:gd name="connsiteX887" fmla="*/ 299688 w 818701"/>
              <a:gd name="connsiteY887" fmla="*/ 429356 h 470161"/>
              <a:gd name="connsiteX888" fmla="*/ 301615 w 818701"/>
              <a:gd name="connsiteY888" fmla="*/ 428790 h 470161"/>
              <a:gd name="connsiteX889" fmla="*/ 302862 w 818701"/>
              <a:gd name="connsiteY889" fmla="*/ 428110 h 470161"/>
              <a:gd name="connsiteX890" fmla="*/ 305469 w 818701"/>
              <a:gd name="connsiteY890" fmla="*/ 427316 h 470161"/>
              <a:gd name="connsiteX891" fmla="*/ 308983 w 818701"/>
              <a:gd name="connsiteY891" fmla="*/ 425276 h 470161"/>
              <a:gd name="connsiteX892" fmla="*/ 311930 w 818701"/>
              <a:gd name="connsiteY892" fmla="*/ 422782 h 470161"/>
              <a:gd name="connsiteX893" fmla="*/ 314423 w 818701"/>
              <a:gd name="connsiteY893" fmla="*/ 421309 h 470161"/>
              <a:gd name="connsiteX894" fmla="*/ 317030 w 818701"/>
              <a:gd name="connsiteY894" fmla="*/ 420402 h 470161"/>
              <a:gd name="connsiteX895" fmla="*/ 317257 w 818701"/>
              <a:gd name="connsiteY895" fmla="*/ 420855 h 470161"/>
              <a:gd name="connsiteX896" fmla="*/ 314990 w 818701"/>
              <a:gd name="connsiteY896" fmla="*/ 422216 h 470161"/>
              <a:gd name="connsiteX897" fmla="*/ 312836 w 818701"/>
              <a:gd name="connsiteY897" fmla="*/ 424369 h 470161"/>
              <a:gd name="connsiteX898" fmla="*/ 309776 w 818701"/>
              <a:gd name="connsiteY898" fmla="*/ 426636 h 470161"/>
              <a:gd name="connsiteX899" fmla="*/ 307736 w 818701"/>
              <a:gd name="connsiteY899" fmla="*/ 428903 h 470161"/>
              <a:gd name="connsiteX900" fmla="*/ 307396 w 818701"/>
              <a:gd name="connsiteY900" fmla="*/ 431057 h 470161"/>
              <a:gd name="connsiteX901" fmla="*/ 308076 w 818701"/>
              <a:gd name="connsiteY901" fmla="*/ 432643 h 470161"/>
              <a:gd name="connsiteX902" fmla="*/ 307622 w 818701"/>
              <a:gd name="connsiteY902" fmla="*/ 434344 h 470161"/>
              <a:gd name="connsiteX903" fmla="*/ 306375 w 818701"/>
              <a:gd name="connsiteY903" fmla="*/ 435590 h 470161"/>
              <a:gd name="connsiteX904" fmla="*/ 306375 w 818701"/>
              <a:gd name="connsiteY904" fmla="*/ 436837 h 470161"/>
              <a:gd name="connsiteX905" fmla="*/ 308983 w 818701"/>
              <a:gd name="connsiteY905" fmla="*/ 439217 h 470161"/>
              <a:gd name="connsiteX906" fmla="*/ 310683 w 818701"/>
              <a:gd name="connsiteY906" fmla="*/ 440351 h 470161"/>
              <a:gd name="connsiteX907" fmla="*/ 315216 w 818701"/>
              <a:gd name="connsiteY907" fmla="*/ 438311 h 470161"/>
              <a:gd name="connsiteX908" fmla="*/ 316123 w 818701"/>
              <a:gd name="connsiteY908" fmla="*/ 438764 h 470161"/>
              <a:gd name="connsiteX909" fmla="*/ 313063 w 818701"/>
              <a:gd name="connsiteY909" fmla="*/ 440578 h 470161"/>
              <a:gd name="connsiteX910" fmla="*/ 311476 w 818701"/>
              <a:gd name="connsiteY910" fmla="*/ 442845 h 470161"/>
              <a:gd name="connsiteX911" fmla="*/ 310683 w 818701"/>
              <a:gd name="connsiteY911" fmla="*/ 442845 h 470161"/>
              <a:gd name="connsiteX912" fmla="*/ 305695 w 818701"/>
              <a:gd name="connsiteY912" fmla="*/ 440124 h 470161"/>
              <a:gd name="connsiteX913" fmla="*/ 300708 w 818701"/>
              <a:gd name="connsiteY913" fmla="*/ 438424 h 470161"/>
              <a:gd name="connsiteX914" fmla="*/ 299575 w 818701"/>
              <a:gd name="connsiteY914" fmla="*/ 439671 h 470161"/>
              <a:gd name="connsiteX915" fmla="*/ 298895 w 818701"/>
              <a:gd name="connsiteY915" fmla="*/ 444658 h 470161"/>
              <a:gd name="connsiteX916" fmla="*/ 298895 w 818701"/>
              <a:gd name="connsiteY916" fmla="*/ 447718 h 470161"/>
              <a:gd name="connsiteX917" fmla="*/ 300142 w 818701"/>
              <a:gd name="connsiteY917" fmla="*/ 451119 h 470161"/>
              <a:gd name="connsiteX918" fmla="*/ 302635 w 818701"/>
              <a:gd name="connsiteY918" fmla="*/ 454293 h 470161"/>
              <a:gd name="connsiteX919" fmla="*/ 308189 w 818701"/>
              <a:gd name="connsiteY919" fmla="*/ 457240 h 470161"/>
              <a:gd name="connsiteX920" fmla="*/ 309776 w 818701"/>
              <a:gd name="connsiteY920" fmla="*/ 459053 h 470161"/>
              <a:gd name="connsiteX921" fmla="*/ 316577 w 818701"/>
              <a:gd name="connsiteY921" fmla="*/ 462454 h 470161"/>
              <a:gd name="connsiteX922" fmla="*/ 318617 w 818701"/>
              <a:gd name="connsiteY922" fmla="*/ 462680 h 470161"/>
              <a:gd name="connsiteX923" fmla="*/ 321224 w 818701"/>
              <a:gd name="connsiteY923" fmla="*/ 462454 h 470161"/>
              <a:gd name="connsiteX924" fmla="*/ 322131 w 818701"/>
              <a:gd name="connsiteY924" fmla="*/ 462454 h 470161"/>
              <a:gd name="connsiteX925" fmla="*/ 322471 w 818701"/>
              <a:gd name="connsiteY925" fmla="*/ 463474 h 470161"/>
              <a:gd name="connsiteX926" fmla="*/ 322811 w 818701"/>
              <a:gd name="connsiteY926" fmla="*/ 463814 h 470161"/>
              <a:gd name="connsiteX927" fmla="*/ 320997 w 818701"/>
              <a:gd name="connsiteY927" fmla="*/ 465287 h 470161"/>
              <a:gd name="connsiteX928" fmla="*/ 319977 w 818701"/>
              <a:gd name="connsiteY928" fmla="*/ 466987 h 470161"/>
              <a:gd name="connsiteX929" fmla="*/ 320657 w 818701"/>
              <a:gd name="connsiteY929" fmla="*/ 467781 h 470161"/>
              <a:gd name="connsiteX930" fmla="*/ 323491 w 818701"/>
              <a:gd name="connsiteY930" fmla="*/ 468688 h 470161"/>
              <a:gd name="connsiteX931" fmla="*/ 324171 w 818701"/>
              <a:gd name="connsiteY931" fmla="*/ 468234 h 470161"/>
              <a:gd name="connsiteX932" fmla="*/ 324171 w 818701"/>
              <a:gd name="connsiteY932" fmla="*/ 466647 h 470161"/>
              <a:gd name="connsiteX933" fmla="*/ 324964 w 818701"/>
              <a:gd name="connsiteY933" fmla="*/ 465967 h 470161"/>
              <a:gd name="connsiteX934" fmla="*/ 326438 w 818701"/>
              <a:gd name="connsiteY934" fmla="*/ 465967 h 470161"/>
              <a:gd name="connsiteX935" fmla="*/ 327118 w 818701"/>
              <a:gd name="connsiteY935" fmla="*/ 466307 h 470161"/>
              <a:gd name="connsiteX936" fmla="*/ 326778 w 818701"/>
              <a:gd name="connsiteY936" fmla="*/ 466987 h 470161"/>
              <a:gd name="connsiteX937" fmla="*/ 326778 w 818701"/>
              <a:gd name="connsiteY937" fmla="*/ 467554 h 470161"/>
              <a:gd name="connsiteX938" fmla="*/ 326891 w 818701"/>
              <a:gd name="connsiteY938" fmla="*/ 468574 h 470161"/>
              <a:gd name="connsiteX939" fmla="*/ 328932 w 818701"/>
              <a:gd name="connsiteY939" fmla="*/ 470048 h 470161"/>
              <a:gd name="connsiteX940" fmla="*/ 332785 w 818701"/>
              <a:gd name="connsiteY940" fmla="*/ 469254 h 470161"/>
              <a:gd name="connsiteX941" fmla="*/ 338339 w 818701"/>
              <a:gd name="connsiteY941" fmla="*/ 470161 h 470161"/>
              <a:gd name="connsiteX942" fmla="*/ 346727 w 818701"/>
              <a:gd name="connsiteY942" fmla="*/ 468234 h 470161"/>
              <a:gd name="connsiteX943" fmla="*/ 350014 w 818701"/>
              <a:gd name="connsiteY943" fmla="*/ 466081 h 470161"/>
              <a:gd name="connsiteX944" fmla="*/ 352621 w 818701"/>
              <a:gd name="connsiteY944" fmla="*/ 466081 h 470161"/>
              <a:gd name="connsiteX945" fmla="*/ 355568 w 818701"/>
              <a:gd name="connsiteY945" fmla="*/ 463587 h 470161"/>
              <a:gd name="connsiteX946" fmla="*/ 359875 w 818701"/>
              <a:gd name="connsiteY946" fmla="*/ 461093 h 470161"/>
              <a:gd name="connsiteX947" fmla="*/ 368263 w 818701"/>
              <a:gd name="connsiteY947" fmla="*/ 452479 h 470161"/>
              <a:gd name="connsiteX948" fmla="*/ 373363 w 818701"/>
              <a:gd name="connsiteY948" fmla="*/ 449079 h 470161"/>
              <a:gd name="connsiteX949" fmla="*/ 373703 w 818701"/>
              <a:gd name="connsiteY949" fmla="*/ 447945 h 470161"/>
              <a:gd name="connsiteX950" fmla="*/ 374610 w 818701"/>
              <a:gd name="connsiteY950" fmla="*/ 447038 h 470161"/>
              <a:gd name="connsiteX951" fmla="*/ 376310 w 818701"/>
              <a:gd name="connsiteY951" fmla="*/ 446812 h 470161"/>
              <a:gd name="connsiteX952" fmla="*/ 377784 w 818701"/>
              <a:gd name="connsiteY952" fmla="*/ 444885 h 470161"/>
              <a:gd name="connsiteX953" fmla="*/ 375970 w 818701"/>
              <a:gd name="connsiteY953" fmla="*/ 443185 h 470161"/>
              <a:gd name="connsiteX954" fmla="*/ 380958 w 818701"/>
              <a:gd name="connsiteY954" fmla="*/ 440691 h 470161"/>
              <a:gd name="connsiteX955" fmla="*/ 382318 w 818701"/>
              <a:gd name="connsiteY955" fmla="*/ 440238 h 470161"/>
              <a:gd name="connsiteX956" fmla="*/ 383111 w 818701"/>
              <a:gd name="connsiteY956" fmla="*/ 439444 h 470161"/>
              <a:gd name="connsiteX957" fmla="*/ 383904 w 818701"/>
              <a:gd name="connsiteY957" fmla="*/ 438197 h 470161"/>
              <a:gd name="connsiteX958" fmla="*/ 382544 w 818701"/>
              <a:gd name="connsiteY958" fmla="*/ 436271 h 470161"/>
              <a:gd name="connsiteX959" fmla="*/ 381071 w 818701"/>
              <a:gd name="connsiteY959" fmla="*/ 434797 h 470161"/>
              <a:gd name="connsiteX960" fmla="*/ 382658 w 818701"/>
              <a:gd name="connsiteY960" fmla="*/ 434797 h 470161"/>
              <a:gd name="connsiteX961" fmla="*/ 386058 w 818701"/>
              <a:gd name="connsiteY961" fmla="*/ 437631 h 470161"/>
              <a:gd name="connsiteX962" fmla="*/ 386965 w 818701"/>
              <a:gd name="connsiteY962" fmla="*/ 439898 h 470161"/>
              <a:gd name="connsiteX963" fmla="*/ 389345 w 818701"/>
              <a:gd name="connsiteY963" fmla="*/ 439558 h 470161"/>
              <a:gd name="connsiteX964" fmla="*/ 391839 w 818701"/>
              <a:gd name="connsiteY964" fmla="*/ 437631 h 470161"/>
              <a:gd name="connsiteX965" fmla="*/ 393766 w 818701"/>
              <a:gd name="connsiteY965" fmla="*/ 438311 h 470161"/>
              <a:gd name="connsiteX966" fmla="*/ 394332 w 818701"/>
              <a:gd name="connsiteY966" fmla="*/ 437404 h 470161"/>
              <a:gd name="connsiteX967" fmla="*/ 395126 w 818701"/>
              <a:gd name="connsiteY967" fmla="*/ 436611 h 470161"/>
              <a:gd name="connsiteX968" fmla="*/ 398980 w 818701"/>
              <a:gd name="connsiteY968" fmla="*/ 429583 h 470161"/>
              <a:gd name="connsiteX969" fmla="*/ 399433 w 818701"/>
              <a:gd name="connsiteY969" fmla="*/ 426409 h 470161"/>
              <a:gd name="connsiteX970" fmla="*/ 399433 w 818701"/>
              <a:gd name="connsiteY970" fmla="*/ 424256 h 470161"/>
              <a:gd name="connsiteX971" fmla="*/ 398413 w 818701"/>
              <a:gd name="connsiteY971" fmla="*/ 423916 h 470161"/>
              <a:gd name="connsiteX972" fmla="*/ 398186 w 818701"/>
              <a:gd name="connsiteY972" fmla="*/ 421875 h 470161"/>
              <a:gd name="connsiteX973" fmla="*/ 400113 w 818701"/>
              <a:gd name="connsiteY973" fmla="*/ 421195 h 470161"/>
              <a:gd name="connsiteX974" fmla="*/ 401700 w 818701"/>
              <a:gd name="connsiteY974" fmla="*/ 419722 h 470161"/>
              <a:gd name="connsiteX975" fmla="*/ 401020 w 818701"/>
              <a:gd name="connsiteY975" fmla="*/ 416208 h 470161"/>
              <a:gd name="connsiteX976" fmla="*/ 402267 w 818701"/>
              <a:gd name="connsiteY976" fmla="*/ 413941 h 470161"/>
              <a:gd name="connsiteX977" fmla="*/ 402493 w 818701"/>
              <a:gd name="connsiteY977" fmla="*/ 416662 h 470161"/>
              <a:gd name="connsiteX978" fmla="*/ 403060 w 818701"/>
              <a:gd name="connsiteY978" fmla="*/ 419155 h 470161"/>
              <a:gd name="connsiteX979" fmla="*/ 403060 w 818701"/>
              <a:gd name="connsiteY979" fmla="*/ 424823 h 470161"/>
              <a:gd name="connsiteX980" fmla="*/ 403287 w 818701"/>
              <a:gd name="connsiteY980" fmla="*/ 426069 h 470161"/>
              <a:gd name="connsiteX981" fmla="*/ 405327 w 818701"/>
              <a:gd name="connsiteY981" fmla="*/ 429130 h 470161"/>
              <a:gd name="connsiteX982" fmla="*/ 407254 w 818701"/>
              <a:gd name="connsiteY982" fmla="*/ 432757 h 470161"/>
              <a:gd name="connsiteX983" fmla="*/ 409521 w 818701"/>
              <a:gd name="connsiteY983" fmla="*/ 433210 h 470161"/>
              <a:gd name="connsiteX984" fmla="*/ 410654 w 818701"/>
              <a:gd name="connsiteY984" fmla="*/ 433437 h 470161"/>
              <a:gd name="connsiteX985" fmla="*/ 412581 w 818701"/>
              <a:gd name="connsiteY985" fmla="*/ 434230 h 470161"/>
              <a:gd name="connsiteX986" fmla="*/ 413375 w 818701"/>
              <a:gd name="connsiteY986" fmla="*/ 434230 h 470161"/>
              <a:gd name="connsiteX987" fmla="*/ 418135 w 818701"/>
              <a:gd name="connsiteY987" fmla="*/ 435477 h 470161"/>
              <a:gd name="connsiteX988" fmla="*/ 418589 w 818701"/>
              <a:gd name="connsiteY988" fmla="*/ 436724 h 470161"/>
              <a:gd name="connsiteX989" fmla="*/ 418589 w 818701"/>
              <a:gd name="connsiteY989" fmla="*/ 437631 h 470161"/>
              <a:gd name="connsiteX990" fmla="*/ 420289 w 818701"/>
              <a:gd name="connsiteY990" fmla="*/ 441711 h 470161"/>
              <a:gd name="connsiteX991" fmla="*/ 421762 w 818701"/>
              <a:gd name="connsiteY991" fmla="*/ 442278 h 470161"/>
              <a:gd name="connsiteX992" fmla="*/ 423803 w 818701"/>
              <a:gd name="connsiteY992" fmla="*/ 441258 h 470161"/>
              <a:gd name="connsiteX993" fmla="*/ 425276 w 818701"/>
              <a:gd name="connsiteY993" fmla="*/ 438311 h 470161"/>
              <a:gd name="connsiteX994" fmla="*/ 426069 w 818701"/>
              <a:gd name="connsiteY994" fmla="*/ 433777 h 470161"/>
              <a:gd name="connsiteX995" fmla="*/ 426976 w 818701"/>
              <a:gd name="connsiteY995" fmla="*/ 429470 h 470161"/>
              <a:gd name="connsiteX996" fmla="*/ 425843 w 818701"/>
              <a:gd name="connsiteY996" fmla="*/ 424823 h 470161"/>
              <a:gd name="connsiteX997" fmla="*/ 424596 w 818701"/>
              <a:gd name="connsiteY997" fmla="*/ 420742 h 470161"/>
              <a:gd name="connsiteX998" fmla="*/ 424596 w 818701"/>
              <a:gd name="connsiteY998" fmla="*/ 419495 h 470161"/>
              <a:gd name="connsiteX999" fmla="*/ 427656 w 818701"/>
              <a:gd name="connsiteY999" fmla="*/ 416095 h 470161"/>
              <a:gd name="connsiteX1000" fmla="*/ 428563 w 818701"/>
              <a:gd name="connsiteY1000" fmla="*/ 413261 h 470161"/>
              <a:gd name="connsiteX1001" fmla="*/ 429583 w 818701"/>
              <a:gd name="connsiteY1001" fmla="*/ 410541 h 470161"/>
              <a:gd name="connsiteX1002" fmla="*/ 430717 w 818701"/>
              <a:gd name="connsiteY1002" fmla="*/ 409634 h 470161"/>
              <a:gd name="connsiteX1003" fmla="*/ 432417 w 818701"/>
              <a:gd name="connsiteY1003" fmla="*/ 409407 h 470161"/>
              <a:gd name="connsiteX1004" fmla="*/ 434457 w 818701"/>
              <a:gd name="connsiteY1004" fmla="*/ 408954 h 470161"/>
              <a:gd name="connsiteX1005" fmla="*/ 436951 w 818701"/>
              <a:gd name="connsiteY1005" fmla="*/ 407141 h 470161"/>
              <a:gd name="connsiteX1006" fmla="*/ 439218 w 818701"/>
              <a:gd name="connsiteY1006" fmla="*/ 404760 h 470161"/>
              <a:gd name="connsiteX1007" fmla="*/ 440918 w 818701"/>
              <a:gd name="connsiteY1007" fmla="*/ 402607 h 470161"/>
              <a:gd name="connsiteX1008" fmla="*/ 441485 w 818701"/>
              <a:gd name="connsiteY1008" fmla="*/ 398299 h 470161"/>
              <a:gd name="connsiteX1009" fmla="*/ 441485 w 818701"/>
              <a:gd name="connsiteY1009" fmla="*/ 396146 h 470161"/>
              <a:gd name="connsiteX1010" fmla="*/ 442278 w 818701"/>
              <a:gd name="connsiteY1010" fmla="*/ 394559 h 470161"/>
              <a:gd name="connsiteX1011" fmla="*/ 442958 w 818701"/>
              <a:gd name="connsiteY1011" fmla="*/ 391385 h 470161"/>
              <a:gd name="connsiteX1012" fmla="*/ 442278 w 818701"/>
              <a:gd name="connsiteY1012" fmla="*/ 388212 h 470161"/>
              <a:gd name="connsiteX1013" fmla="*/ 440011 w 818701"/>
              <a:gd name="connsiteY1013" fmla="*/ 383451 h 470161"/>
              <a:gd name="connsiteX1014" fmla="*/ 437291 w 818701"/>
              <a:gd name="connsiteY1014" fmla="*/ 376650 h 470161"/>
              <a:gd name="connsiteX1015" fmla="*/ 436837 w 818701"/>
              <a:gd name="connsiteY1015" fmla="*/ 372910 h 470161"/>
              <a:gd name="connsiteX1016" fmla="*/ 438084 w 818701"/>
              <a:gd name="connsiteY1016" fmla="*/ 372230 h 470161"/>
              <a:gd name="connsiteX1017" fmla="*/ 440465 w 818701"/>
              <a:gd name="connsiteY1017" fmla="*/ 371663 h 470161"/>
              <a:gd name="connsiteX1018" fmla="*/ 444885 w 818701"/>
              <a:gd name="connsiteY1018" fmla="*/ 371436 h 470161"/>
              <a:gd name="connsiteX1019" fmla="*/ 445338 w 818701"/>
              <a:gd name="connsiteY1019" fmla="*/ 370983 h 470161"/>
              <a:gd name="connsiteX1020" fmla="*/ 445792 w 818701"/>
              <a:gd name="connsiteY1020" fmla="*/ 369396 h 470161"/>
              <a:gd name="connsiteX1021" fmla="*/ 446812 w 818701"/>
              <a:gd name="connsiteY1021" fmla="*/ 367243 h 470161"/>
              <a:gd name="connsiteX1022" fmla="*/ 447832 w 818701"/>
              <a:gd name="connsiteY1022" fmla="*/ 365656 h 470161"/>
              <a:gd name="connsiteX1023" fmla="*/ 448512 w 818701"/>
              <a:gd name="connsiteY1023" fmla="*/ 363389 h 470161"/>
              <a:gd name="connsiteX1024" fmla="*/ 448852 w 818701"/>
              <a:gd name="connsiteY1024" fmla="*/ 361349 h 470161"/>
              <a:gd name="connsiteX1025" fmla="*/ 446358 w 818701"/>
              <a:gd name="connsiteY1025" fmla="*/ 358175 h 470161"/>
              <a:gd name="connsiteX1026" fmla="*/ 443071 w 818701"/>
              <a:gd name="connsiteY1026" fmla="*/ 355001 h 470161"/>
              <a:gd name="connsiteX1027" fmla="*/ 440805 w 818701"/>
              <a:gd name="connsiteY1027" fmla="*/ 353981 h 470161"/>
              <a:gd name="connsiteX1028" fmla="*/ 436837 w 818701"/>
              <a:gd name="connsiteY1028" fmla="*/ 351261 h 470161"/>
              <a:gd name="connsiteX1029" fmla="*/ 434004 w 818701"/>
              <a:gd name="connsiteY1029" fmla="*/ 348994 h 470161"/>
              <a:gd name="connsiteX1030" fmla="*/ 435591 w 818701"/>
              <a:gd name="connsiteY1030" fmla="*/ 340266 h 470161"/>
              <a:gd name="connsiteX1031" fmla="*/ 436837 w 818701"/>
              <a:gd name="connsiteY1031" fmla="*/ 333805 h 470161"/>
              <a:gd name="connsiteX1032" fmla="*/ 437064 w 818701"/>
              <a:gd name="connsiteY1032" fmla="*/ 332218 h 470161"/>
              <a:gd name="connsiteX1033" fmla="*/ 437064 w 818701"/>
              <a:gd name="connsiteY1033" fmla="*/ 329725 h 470161"/>
              <a:gd name="connsiteX1034" fmla="*/ 433210 w 818701"/>
              <a:gd name="connsiteY1034" fmla="*/ 319184 h 470161"/>
              <a:gd name="connsiteX1035" fmla="*/ 433210 w 818701"/>
              <a:gd name="connsiteY1035" fmla="*/ 316803 h 470161"/>
              <a:gd name="connsiteX1036" fmla="*/ 433777 w 818701"/>
              <a:gd name="connsiteY1036" fmla="*/ 314650 h 470161"/>
              <a:gd name="connsiteX1037" fmla="*/ 433324 w 818701"/>
              <a:gd name="connsiteY1037" fmla="*/ 311023 h 470161"/>
              <a:gd name="connsiteX1038" fmla="*/ 433097 w 818701"/>
              <a:gd name="connsiteY1038" fmla="*/ 307849 h 470161"/>
              <a:gd name="connsiteX1039" fmla="*/ 433777 w 818701"/>
              <a:gd name="connsiteY1039" fmla="*/ 306829 h 470161"/>
              <a:gd name="connsiteX1040" fmla="*/ 435364 w 818701"/>
              <a:gd name="connsiteY1040" fmla="*/ 305015 h 470161"/>
              <a:gd name="connsiteX1041" fmla="*/ 433890 w 818701"/>
              <a:gd name="connsiteY1041" fmla="*/ 302182 h 470161"/>
              <a:gd name="connsiteX1042" fmla="*/ 433890 w 818701"/>
              <a:gd name="connsiteY1042" fmla="*/ 301955 h 470161"/>
              <a:gd name="connsiteX1043" fmla="*/ 430943 w 818701"/>
              <a:gd name="connsiteY1043" fmla="*/ 294928 h 470161"/>
              <a:gd name="connsiteX1044" fmla="*/ 435250 w 818701"/>
              <a:gd name="connsiteY1044" fmla="*/ 287900 h 470161"/>
              <a:gd name="connsiteX1045" fmla="*/ 434457 w 818701"/>
              <a:gd name="connsiteY1045" fmla="*/ 284273 h 470161"/>
              <a:gd name="connsiteX1046" fmla="*/ 437064 w 818701"/>
              <a:gd name="connsiteY1046" fmla="*/ 281666 h 470161"/>
              <a:gd name="connsiteX1047" fmla="*/ 441825 w 818701"/>
              <a:gd name="connsiteY1047" fmla="*/ 275659 h 470161"/>
              <a:gd name="connsiteX1048" fmla="*/ 444432 w 818701"/>
              <a:gd name="connsiteY1048" fmla="*/ 272258 h 470161"/>
              <a:gd name="connsiteX1049" fmla="*/ 444998 w 818701"/>
              <a:gd name="connsiteY1049" fmla="*/ 271691 h 470161"/>
              <a:gd name="connsiteX1050" fmla="*/ 447152 w 818701"/>
              <a:gd name="connsiteY1050" fmla="*/ 270218 h 470161"/>
              <a:gd name="connsiteX1051" fmla="*/ 451119 w 818701"/>
              <a:gd name="connsiteY1051" fmla="*/ 268404 h 470161"/>
              <a:gd name="connsiteX1052" fmla="*/ 455539 w 818701"/>
              <a:gd name="connsiteY1052" fmla="*/ 267498 h 470161"/>
              <a:gd name="connsiteX1053" fmla="*/ 457466 w 818701"/>
              <a:gd name="connsiteY1053" fmla="*/ 267498 h 470161"/>
              <a:gd name="connsiteX1054" fmla="*/ 465060 w 818701"/>
              <a:gd name="connsiteY1054" fmla="*/ 268744 h 470161"/>
              <a:gd name="connsiteX1055" fmla="*/ 470955 w 818701"/>
              <a:gd name="connsiteY1055" fmla="*/ 269651 h 470161"/>
              <a:gd name="connsiteX1056" fmla="*/ 471861 w 818701"/>
              <a:gd name="connsiteY1056" fmla="*/ 268744 h 470161"/>
              <a:gd name="connsiteX1057" fmla="*/ 473108 w 818701"/>
              <a:gd name="connsiteY1057" fmla="*/ 266818 h 470161"/>
              <a:gd name="connsiteX1058" fmla="*/ 474695 w 818701"/>
              <a:gd name="connsiteY1058" fmla="*/ 264097 h 470161"/>
              <a:gd name="connsiteX1059" fmla="*/ 474695 w 818701"/>
              <a:gd name="connsiteY1059" fmla="*/ 261037 h 470161"/>
              <a:gd name="connsiteX1060" fmla="*/ 474242 w 818701"/>
              <a:gd name="connsiteY1060" fmla="*/ 256503 h 470161"/>
              <a:gd name="connsiteX1061" fmla="*/ 473335 w 818701"/>
              <a:gd name="connsiteY1061" fmla="*/ 253783 h 470161"/>
              <a:gd name="connsiteX1062" fmla="*/ 469141 w 818701"/>
              <a:gd name="connsiteY1062" fmla="*/ 251969 h 470161"/>
              <a:gd name="connsiteX1063" fmla="*/ 464607 w 818701"/>
              <a:gd name="connsiteY1063" fmla="*/ 249589 h 470161"/>
              <a:gd name="connsiteX1064" fmla="*/ 470275 w 818701"/>
              <a:gd name="connsiteY1064" fmla="*/ 241881 h 470161"/>
              <a:gd name="connsiteX1065" fmla="*/ 474128 w 818701"/>
              <a:gd name="connsiteY1065" fmla="*/ 236554 h 470161"/>
              <a:gd name="connsiteX1066" fmla="*/ 479002 w 818701"/>
              <a:gd name="connsiteY1066" fmla="*/ 228506 h 470161"/>
              <a:gd name="connsiteX1067" fmla="*/ 480476 w 818701"/>
              <a:gd name="connsiteY1067" fmla="*/ 225106 h 470161"/>
              <a:gd name="connsiteX1068" fmla="*/ 481609 w 818701"/>
              <a:gd name="connsiteY1068" fmla="*/ 223746 h 470161"/>
              <a:gd name="connsiteX1069" fmla="*/ 483083 w 818701"/>
              <a:gd name="connsiteY1069" fmla="*/ 211278 h 470161"/>
              <a:gd name="connsiteX1070" fmla="*/ 483990 w 818701"/>
              <a:gd name="connsiteY1070" fmla="*/ 207764 h 470161"/>
              <a:gd name="connsiteX1071" fmla="*/ 484783 w 818701"/>
              <a:gd name="connsiteY1071" fmla="*/ 205951 h 470161"/>
              <a:gd name="connsiteX1072" fmla="*/ 484783 w 818701"/>
              <a:gd name="connsiteY1072" fmla="*/ 204024 h 470161"/>
              <a:gd name="connsiteX1073" fmla="*/ 484330 w 818701"/>
              <a:gd name="connsiteY1073" fmla="*/ 200850 h 470161"/>
              <a:gd name="connsiteX1074" fmla="*/ 482969 w 818701"/>
              <a:gd name="connsiteY1074" fmla="*/ 193709 h 470161"/>
              <a:gd name="connsiteX1075" fmla="*/ 490677 w 818701"/>
              <a:gd name="connsiteY1075" fmla="*/ 192802 h 470161"/>
              <a:gd name="connsiteX1076" fmla="*/ 493171 w 818701"/>
              <a:gd name="connsiteY1076" fmla="*/ 192349 h 470161"/>
              <a:gd name="connsiteX1077" fmla="*/ 495438 w 818701"/>
              <a:gd name="connsiteY1077" fmla="*/ 191442 h 470161"/>
              <a:gd name="connsiteX1078" fmla="*/ 499971 w 818701"/>
              <a:gd name="connsiteY1078" fmla="*/ 189175 h 470161"/>
              <a:gd name="connsiteX1079" fmla="*/ 502238 w 818701"/>
              <a:gd name="connsiteY1079" fmla="*/ 187248 h 470161"/>
              <a:gd name="connsiteX1080" fmla="*/ 500991 w 818701"/>
              <a:gd name="connsiteY1080" fmla="*/ 180448 h 470161"/>
              <a:gd name="connsiteX1081" fmla="*/ 503712 w 818701"/>
              <a:gd name="connsiteY1081" fmla="*/ 178181 h 470161"/>
              <a:gd name="connsiteX1082" fmla="*/ 510399 w 818701"/>
              <a:gd name="connsiteY1082" fmla="*/ 170133 h 470161"/>
              <a:gd name="connsiteX1083" fmla="*/ 517653 w 818701"/>
              <a:gd name="connsiteY1083" fmla="*/ 162425 h 470161"/>
              <a:gd name="connsiteX1084" fmla="*/ 521054 w 818701"/>
              <a:gd name="connsiteY1084" fmla="*/ 159478 h 470161"/>
              <a:gd name="connsiteX1085" fmla="*/ 521394 w 818701"/>
              <a:gd name="connsiteY1085" fmla="*/ 158005 h 470161"/>
              <a:gd name="connsiteX1086" fmla="*/ 521621 w 818701"/>
              <a:gd name="connsiteY1086" fmla="*/ 155738 h 470161"/>
              <a:gd name="connsiteX1087" fmla="*/ 520147 w 818701"/>
              <a:gd name="connsiteY1087" fmla="*/ 152111 h 470161"/>
              <a:gd name="connsiteX1088" fmla="*/ 518560 w 818701"/>
              <a:gd name="connsiteY1088" fmla="*/ 149844 h 470161"/>
              <a:gd name="connsiteX1089" fmla="*/ 515386 w 818701"/>
              <a:gd name="connsiteY1089" fmla="*/ 145537 h 470161"/>
              <a:gd name="connsiteX1090" fmla="*/ 516746 w 818701"/>
              <a:gd name="connsiteY1090" fmla="*/ 142590 h 470161"/>
              <a:gd name="connsiteX1091" fmla="*/ 519127 w 818701"/>
              <a:gd name="connsiteY1091" fmla="*/ 142023 h 470161"/>
              <a:gd name="connsiteX1092" fmla="*/ 522187 w 818701"/>
              <a:gd name="connsiteY1092" fmla="*/ 140890 h 470161"/>
              <a:gd name="connsiteX1093" fmla="*/ 524567 w 818701"/>
              <a:gd name="connsiteY1093" fmla="*/ 138283 h 470161"/>
              <a:gd name="connsiteX1094" fmla="*/ 524794 w 818701"/>
              <a:gd name="connsiteY1094" fmla="*/ 137943 h 470161"/>
              <a:gd name="connsiteX1095" fmla="*/ 528875 w 818701"/>
              <a:gd name="connsiteY1095" fmla="*/ 127855 h 470161"/>
              <a:gd name="connsiteX1096" fmla="*/ 536809 w 818701"/>
              <a:gd name="connsiteY1096" fmla="*/ 122754 h 470161"/>
              <a:gd name="connsiteX1097" fmla="*/ 539983 w 818701"/>
              <a:gd name="connsiteY1097" fmla="*/ 119921 h 470161"/>
              <a:gd name="connsiteX1098" fmla="*/ 544857 w 818701"/>
              <a:gd name="connsiteY1098" fmla="*/ 122074 h 470161"/>
              <a:gd name="connsiteX1099" fmla="*/ 552111 w 818701"/>
              <a:gd name="connsiteY1099" fmla="*/ 125248 h 470161"/>
              <a:gd name="connsiteX1100" fmla="*/ 555285 w 818701"/>
              <a:gd name="connsiteY1100" fmla="*/ 120601 h 470161"/>
              <a:gd name="connsiteX1101" fmla="*/ 556305 w 818701"/>
              <a:gd name="connsiteY1101" fmla="*/ 118900 h 470161"/>
              <a:gd name="connsiteX1102" fmla="*/ 557325 w 818701"/>
              <a:gd name="connsiteY1102" fmla="*/ 116293 h 470161"/>
              <a:gd name="connsiteX1103" fmla="*/ 556871 w 818701"/>
              <a:gd name="connsiteY1103" fmla="*/ 111873 h 470161"/>
              <a:gd name="connsiteX1104" fmla="*/ 556645 w 818701"/>
              <a:gd name="connsiteY1104" fmla="*/ 106092 h 470161"/>
              <a:gd name="connsiteX1105" fmla="*/ 556985 w 818701"/>
              <a:gd name="connsiteY1105" fmla="*/ 103825 h 470161"/>
              <a:gd name="connsiteX1106" fmla="*/ 559818 w 818701"/>
              <a:gd name="connsiteY1106" fmla="*/ 102805 h 470161"/>
              <a:gd name="connsiteX1107" fmla="*/ 561405 w 818701"/>
              <a:gd name="connsiteY1107" fmla="*/ 102579 h 470161"/>
              <a:gd name="connsiteX1108" fmla="*/ 569453 w 818701"/>
              <a:gd name="connsiteY1108" fmla="*/ 104959 h 470161"/>
              <a:gd name="connsiteX1109" fmla="*/ 571493 w 818701"/>
              <a:gd name="connsiteY1109" fmla="*/ 104959 h 470161"/>
              <a:gd name="connsiteX1110" fmla="*/ 575233 w 818701"/>
              <a:gd name="connsiteY1110" fmla="*/ 105186 h 470161"/>
              <a:gd name="connsiteX1111" fmla="*/ 579427 w 818701"/>
              <a:gd name="connsiteY1111" fmla="*/ 106206 h 470161"/>
              <a:gd name="connsiteX1112" fmla="*/ 588268 w 818701"/>
              <a:gd name="connsiteY1112" fmla="*/ 109039 h 470161"/>
              <a:gd name="connsiteX1113" fmla="*/ 591895 w 818701"/>
              <a:gd name="connsiteY1113" fmla="*/ 110173 h 470161"/>
              <a:gd name="connsiteX1114" fmla="*/ 593935 w 818701"/>
              <a:gd name="connsiteY1114" fmla="*/ 110399 h 470161"/>
              <a:gd name="connsiteX1115" fmla="*/ 595749 w 818701"/>
              <a:gd name="connsiteY1115" fmla="*/ 109153 h 470161"/>
              <a:gd name="connsiteX1116" fmla="*/ 599490 w 818701"/>
              <a:gd name="connsiteY1116" fmla="*/ 105866 h 470161"/>
              <a:gd name="connsiteX1117" fmla="*/ 593935 w 818701"/>
              <a:gd name="connsiteY1117" fmla="*/ 103372 h 470161"/>
              <a:gd name="connsiteX1118" fmla="*/ 597563 w 818701"/>
              <a:gd name="connsiteY1118" fmla="*/ 100878 h 470161"/>
              <a:gd name="connsiteX1119" fmla="*/ 599490 w 818701"/>
              <a:gd name="connsiteY1119" fmla="*/ 98385 h 470161"/>
              <a:gd name="connsiteX1120" fmla="*/ 601076 w 818701"/>
              <a:gd name="connsiteY1120" fmla="*/ 95324 h 470161"/>
              <a:gd name="connsiteX1121" fmla="*/ 601643 w 818701"/>
              <a:gd name="connsiteY1121" fmla="*/ 91697 h 470161"/>
              <a:gd name="connsiteX1122" fmla="*/ 601416 w 818701"/>
              <a:gd name="connsiteY1122" fmla="*/ 89770 h 470161"/>
              <a:gd name="connsiteX1123" fmla="*/ 600283 w 818701"/>
              <a:gd name="connsiteY1123" fmla="*/ 88410 h 470161"/>
              <a:gd name="connsiteX1124" fmla="*/ 596882 w 818701"/>
              <a:gd name="connsiteY1124" fmla="*/ 85010 h 470161"/>
              <a:gd name="connsiteX1125" fmla="*/ 604590 w 818701"/>
              <a:gd name="connsiteY1125" fmla="*/ 84556 h 470161"/>
              <a:gd name="connsiteX1126" fmla="*/ 607311 w 818701"/>
              <a:gd name="connsiteY1126" fmla="*/ 84556 h 470161"/>
              <a:gd name="connsiteX1127" fmla="*/ 608444 w 818701"/>
              <a:gd name="connsiteY1127" fmla="*/ 83196 h 470161"/>
              <a:gd name="connsiteX1128" fmla="*/ 612864 w 818701"/>
              <a:gd name="connsiteY1128" fmla="*/ 83196 h 470161"/>
              <a:gd name="connsiteX1129" fmla="*/ 616492 w 818701"/>
              <a:gd name="connsiteY1129" fmla="*/ 84216 h 470161"/>
              <a:gd name="connsiteX1130" fmla="*/ 617285 w 818701"/>
              <a:gd name="connsiteY1130" fmla="*/ 83763 h 470161"/>
              <a:gd name="connsiteX1131" fmla="*/ 617738 w 818701"/>
              <a:gd name="connsiteY1131" fmla="*/ 82743 h 470161"/>
              <a:gd name="connsiteX1132" fmla="*/ 616152 w 818701"/>
              <a:gd name="connsiteY1132" fmla="*/ 78662 h 470161"/>
              <a:gd name="connsiteX1133" fmla="*/ 616378 w 818701"/>
              <a:gd name="connsiteY1133" fmla="*/ 77642 h 470161"/>
              <a:gd name="connsiteX1134" fmla="*/ 617965 w 818701"/>
              <a:gd name="connsiteY1134" fmla="*/ 76395 h 470161"/>
              <a:gd name="connsiteX1135" fmla="*/ 620459 w 818701"/>
              <a:gd name="connsiteY1135" fmla="*/ 75375 h 470161"/>
              <a:gd name="connsiteX1136" fmla="*/ 624426 w 818701"/>
              <a:gd name="connsiteY1136" fmla="*/ 75375 h 470161"/>
              <a:gd name="connsiteX1137" fmla="*/ 627146 w 818701"/>
              <a:gd name="connsiteY1137" fmla="*/ 75375 h 470161"/>
              <a:gd name="connsiteX1138" fmla="*/ 627713 w 818701"/>
              <a:gd name="connsiteY1138" fmla="*/ 75375 h 470161"/>
              <a:gd name="connsiteX1139" fmla="*/ 631793 w 818701"/>
              <a:gd name="connsiteY1139" fmla="*/ 80023 h 470161"/>
              <a:gd name="connsiteX1140" fmla="*/ 635307 w 818701"/>
              <a:gd name="connsiteY1140" fmla="*/ 84443 h 470161"/>
              <a:gd name="connsiteX1141" fmla="*/ 637121 w 818701"/>
              <a:gd name="connsiteY1141" fmla="*/ 86370 h 470161"/>
              <a:gd name="connsiteX1142" fmla="*/ 641654 w 818701"/>
              <a:gd name="connsiteY1142" fmla="*/ 91697 h 470161"/>
              <a:gd name="connsiteX1143" fmla="*/ 643355 w 818701"/>
              <a:gd name="connsiteY1143" fmla="*/ 94758 h 470161"/>
              <a:gd name="connsiteX1144" fmla="*/ 643921 w 818701"/>
              <a:gd name="connsiteY1144" fmla="*/ 96911 h 470161"/>
              <a:gd name="connsiteX1145" fmla="*/ 645735 w 818701"/>
              <a:gd name="connsiteY1145" fmla="*/ 96911 h 470161"/>
              <a:gd name="connsiteX1146" fmla="*/ 652082 w 818701"/>
              <a:gd name="connsiteY1146" fmla="*/ 97818 h 470161"/>
              <a:gd name="connsiteX1147" fmla="*/ 657409 w 818701"/>
              <a:gd name="connsiteY1147" fmla="*/ 98611 h 470161"/>
              <a:gd name="connsiteX1148" fmla="*/ 658883 w 818701"/>
              <a:gd name="connsiteY1148" fmla="*/ 99858 h 470161"/>
              <a:gd name="connsiteX1149" fmla="*/ 662510 w 818701"/>
              <a:gd name="connsiteY1149" fmla="*/ 99632 h 470161"/>
              <a:gd name="connsiteX1150" fmla="*/ 665344 w 818701"/>
              <a:gd name="connsiteY1150" fmla="*/ 98498 h 470161"/>
              <a:gd name="connsiteX1151" fmla="*/ 670331 w 818701"/>
              <a:gd name="connsiteY1151" fmla="*/ 97138 h 470161"/>
              <a:gd name="connsiteX1152" fmla="*/ 671691 w 818701"/>
              <a:gd name="connsiteY1152" fmla="*/ 95438 h 470161"/>
              <a:gd name="connsiteX1153" fmla="*/ 673391 w 818701"/>
              <a:gd name="connsiteY1153" fmla="*/ 93624 h 470161"/>
              <a:gd name="connsiteX1154" fmla="*/ 676338 w 818701"/>
              <a:gd name="connsiteY1154" fmla="*/ 93964 h 470161"/>
              <a:gd name="connsiteX1155" fmla="*/ 679512 w 818701"/>
              <a:gd name="connsiteY1155" fmla="*/ 95438 h 470161"/>
              <a:gd name="connsiteX1156" fmla="*/ 683139 w 818701"/>
              <a:gd name="connsiteY1156" fmla="*/ 97365 h 470161"/>
              <a:gd name="connsiteX1157" fmla="*/ 686426 w 818701"/>
              <a:gd name="connsiteY1157" fmla="*/ 98271 h 470161"/>
              <a:gd name="connsiteX1158" fmla="*/ 690733 w 818701"/>
              <a:gd name="connsiteY1158" fmla="*/ 99632 h 470161"/>
              <a:gd name="connsiteX1159" fmla="*/ 692773 w 818701"/>
              <a:gd name="connsiteY1159" fmla="*/ 101445 h 470161"/>
              <a:gd name="connsiteX1160" fmla="*/ 695607 w 818701"/>
              <a:gd name="connsiteY1160" fmla="*/ 101898 h 470161"/>
              <a:gd name="connsiteX1161" fmla="*/ 698554 w 818701"/>
              <a:gd name="connsiteY1161" fmla="*/ 100085 h 470161"/>
              <a:gd name="connsiteX1162" fmla="*/ 700368 w 818701"/>
              <a:gd name="connsiteY1162" fmla="*/ 95211 h 470161"/>
              <a:gd name="connsiteX1163" fmla="*/ 701955 w 818701"/>
              <a:gd name="connsiteY1163" fmla="*/ 93057 h 470161"/>
              <a:gd name="connsiteX1164" fmla="*/ 704222 w 818701"/>
              <a:gd name="connsiteY1164" fmla="*/ 91471 h 470161"/>
              <a:gd name="connsiteX1165" fmla="*/ 706715 w 818701"/>
              <a:gd name="connsiteY1165" fmla="*/ 90790 h 470161"/>
              <a:gd name="connsiteX1166" fmla="*/ 708642 w 818701"/>
              <a:gd name="connsiteY1166" fmla="*/ 90564 h 470161"/>
              <a:gd name="connsiteX1167" fmla="*/ 710115 w 818701"/>
              <a:gd name="connsiteY1167" fmla="*/ 89317 h 470161"/>
              <a:gd name="connsiteX1168" fmla="*/ 712156 w 818701"/>
              <a:gd name="connsiteY1168" fmla="*/ 86597 h 470161"/>
              <a:gd name="connsiteX1169" fmla="*/ 712609 w 818701"/>
              <a:gd name="connsiteY1169" fmla="*/ 83310 h 470161"/>
              <a:gd name="connsiteX1170" fmla="*/ 712156 w 818701"/>
              <a:gd name="connsiteY1170" fmla="*/ 77302 h 470161"/>
              <a:gd name="connsiteX1171" fmla="*/ 712496 w 818701"/>
              <a:gd name="connsiteY1171" fmla="*/ 75262 h 470161"/>
              <a:gd name="connsiteX1172" fmla="*/ 714196 w 818701"/>
              <a:gd name="connsiteY1172" fmla="*/ 71975 h 470161"/>
              <a:gd name="connsiteX1173" fmla="*/ 716463 w 818701"/>
              <a:gd name="connsiteY1173" fmla="*/ 63247 h 470161"/>
              <a:gd name="connsiteX1174" fmla="*/ 717483 w 818701"/>
              <a:gd name="connsiteY1174" fmla="*/ 60754 h 470161"/>
              <a:gd name="connsiteX1175" fmla="*/ 718730 w 818701"/>
              <a:gd name="connsiteY1175" fmla="*/ 59280 h 470161"/>
              <a:gd name="connsiteX1176" fmla="*/ 720430 w 818701"/>
              <a:gd name="connsiteY1176" fmla="*/ 58373 h 470161"/>
              <a:gd name="connsiteX1177" fmla="*/ 723491 w 818701"/>
              <a:gd name="connsiteY1177" fmla="*/ 55766 h 470161"/>
              <a:gd name="connsiteX1178" fmla="*/ 727911 w 818701"/>
              <a:gd name="connsiteY1178" fmla="*/ 50553 h 470161"/>
              <a:gd name="connsiteX1179" fmla="*/ 729158 w 818701"/>
              <a:gd name="connsiteY1179" fmla="*/ 50099 h 470161"/>
              <a:gd name="connsiteX1180" fmla="*/ 732332 w 818701"/>
              <a:gd name="connsiteY1180" fmla="*/ 49872 h 470161"/>
              <a:gd name="connsiteX1181" fmla="*/ 736299 w 818701"/>
              <a:gd name="connsiteY1181" fmla="*/ 50099 h 470161"/>
              <a:gd name="connsiteX1182" fmla="*/ 739813 w 818701"/>
              <a:gd name="connsiteY1182" fmla="*/ 51006 h 470161"/>
              <a:gd name="connsiteX1183" fmla="*/ 740153 w 818701"/>
              <a:gd name="connsiteY1183" fmla="*/ 51006 h 470161"/>
              <a:gd name="connsiteX1184" fmla="*/ 741739 w 818701"/>
              <a:gd name="connsiteY1184" fmla="*/ 50439 h 470161"/>
              <a:gd name="connsiteX1185" fmla="*/ 744686 w 818701"/>
              <a:gd name="connsiteY1185" fmla="*/ 48852 h 470161"/>
              <a:gd name="connsiteX1186" fmla="*/ 749674 w 818701"/>
              <a:gd name="connsiteY1186" fmla="*/ 45565 h 470161"/>
              <a:gd name="connsiteX1187" fmla="*/ 752847 w 818701"/>
              <a:gd name="connsiteY1187" fmla="*/ 44658 h 470161"/>
              <a:gd name="connsiteX1188" fmla="*/ 755794 w 818701"/>
              <a:gd name="connsiteY1188" fmla="*/ 44658 h 470161"/>
              <a:gd name="connsiteX1189" fmla="*/ 758968 w 818701"/>
              <a:gd name="connsiteY1189" fmla="*/ 48286 h 470161"/>
              <a:gd name="connsiteX1190" fmla="*/ 763502 w 818701"/>
              <a:gd name="connsiteY1190" fmla="*/ 52253 h 470161"/>
              <a:gd name="connsiteX1191" fmla="*/ 766449 w 818701"/>
              <a:gd name="connsiteY1191" fmla="*/ 54180 h 470161"/>
              <a:gd name="connsiteX1192" fmla="*/ 774383 w 818701"/>
              <a:gd name="connsiteY1192" fmla="*/ 57807 h 470161"/>
              <a:gd name="connsiteX1193" fmla="*/ 781410 w 818701"/>
              <a:gd name="connsiteY1193" fmla="*/ 60187 h 470161"/>
              <a:gd name="connsiteX1194" fmla="*/ 785378 w 818701"/>
              <a:gd name="connsiteY1194" fmla="*/ 68008 h 470161"/>
              <a:gd name="connsiteX1195" fmla="*/ 783451 w 818701"/>
              <a:gd name="connsiteY1195" fmla="*/ 71068 h 470161"/>
              <a:gd name="connsiteX1196" fmla="*/ 782544 w 818701"/>
              <a:gd name="connsiteY1196" fmla="*/ 72088 h 470161"/>
              <a:gd name="connsiteX1197" fmla="*/ 779144 w 818701"/>
              <a:gd name="connsiteY1197" fmla="*/ 75149 h 470161"/>
              <a:gd name="connsiteX1198" fmla="*/ 775517 w 818701"/>
              <a:gd name="connsiteY1198" fmla="*/ 79456 h 470161"/>
              <a:gd name="connsiteX1199" fmla="*/ 775290 w 818701"/>
              <a:gd name="connsiteY1199" fmla="*/ 81723 h 470161"/>
              <a:gd name="connsiteX1200" fmla="*/ 776537 w 818701"/>
              <a:gd name="connsiteY1200" fmla="*/ 83990 h 470161"/>
              <a:gd name="connsiteX1201" fmla="*/ 778010 w 818701"/>
              <a:gd name="connsiteY1201" fmla="*/ 85463 h 470161"/>
              <a:gd name="connsiteX1202" fmla="*/ 781184 w 818701"/>
              <a:gd name="connsiteY1202" fmla="*/ 84330 h 470161"/>
              <a:gd name="connsiteX1203" fmla="*/ 782204 w 818701"/>
              <a:gd name="connsiteY1203" fmla="*/ 83536 h 470161"/>
              <a:gd name="connsiteX1204" fmla="*/ 782998 w 818701"/>
              <a:gd name="connsiteY1204" fmla="*/ 82516 h 470161"/>
              <a:gd name="connsiteX1205" fmla="*/ 785944 w 818701"/>
              <a:gd name="connsiteY1205" fmla="*/ 75829 h 470161"/>
              <a:gd name="connsiteX1206" fmla="*/ 786624 w 818701"/>
              <a:gd name="connsiteY1206" fmla="*/ 74809 h 470161"/>
              <a:gd name="connsiteX1207" fmla="*/ 795692 w 818701"/>
              <a:gd name="connsiteY1207" fmla="*/ 72428 h 470161"/>
              <a:gd name="connsiteX1208" fmla="*/ 798979 w 818701"/>
              <a:gd name="connsiteY1208" fmla="*/ 71182 h 470161"/>
              <a:gd name="connsiteX1209" fmla="*/ 800906 w 818701"/>
              <a:gd name="connsiteY1209" fmla="*/ 69595 h 470161"/>
              <a:gd name="connsiteX1210" fmla="*/ 801813 w 818701"/>
              <a:gd name="connsiteY1210" fmla="*/ 68348 h 470161"/>
              <a:gd name="connsiteX1211" fmla="*/ 802493 w 818701"/>
              <a:gd name="connsiteY1211" fmla="*/ 66874 h 470161"/>
              <a:gd name="connsiteX1212" fmla="*/ 802946 w 818701"/>
              <a:gd name="connsiteY1212" fmla="*/ 65288 h 470161"/>
              <a:gd name="connsiteX1213" fmla="*/ 803173 w 818701"/>
              <a:gd name="connsiteY1213" fmla="*/ 63814 h 470161"/>
              <a:gd name="connsiteX1214" fmla="*/ 802380 w 818701"/>
              <a:gd name="connsiteY1214" fmla="*/ 61887 h 470161"/>
              <a:gd name="connsiteX1215" fmla="*/ 802833 w 818701"/>
              <a:gd name="connsiteY1215" fmla="*/ 61660 h 470161"/>
              <a:gd name="connsiteX1216" fmla="*/ 803853 w 818701"/>
              <a:gd name="connsiteY1216" fmla="*/ 61660 h 470161"/>
              <a:gd name="connsiteX1217" fmla="*/ 806913 w 818701"/>
              <a:gd name="connsiteY1217" fmla="*/ 63701 h 470161"/>
              <a:gd name="connsiteX1218" fmla="*/ 811787 w 818701"/>
              <a:gd name="connsiteY1218" fmla="*/ 65741 h 470161"/>
              <a:gd name="connsiteX1219" fmla="*/ 815301 w 818701"/>
              <a:gd name="connsiteY1219" fmla="*/ 65741 h 470161"/>
              <a:gd name="connsiteX1220" fmla="*/ 816775 w 818701"/>
              <a:gd name="connsiteY1220" fmla="*/ 65514 h 470161"/>
              <a:gd name="connsiteX1221" fmla="*/ 817455 w 818701"/>
              <a:gd name="connsiteY1221" fmla="*/ 64607 h 470161"/>
              <a:gd name="connsiteX1222" fmla="*/ 818022 w 818701"/>
              <a:gd name="connsiteY1222" fmla="*/ 62907 h 470161"/>
              <a:gd name="connsiteX1223" fmla="*/ 818022 w 818701"/>
              <a:gd name="connsiteY1223" fmla="*/ 61094 h 470161"/>
              <a:gd name="connsiteX1224" fmla="*/ 816888 w 818701"/>
              <a:gd name="connsiteY1224" fmla="*/ 55880 h 470161"/>
              <a:gd name="connsiteX1225" fmla="*/ 813714 w 818701"/>
              <a:gd name="connsiteY1225" fmla="*/ 55426 h 470161"/>
              <a:gd name="connsiteX1226" fmla="*/ 811221 w 818701"/>
              <a:gd name="connsiteY1226" fmla="*/ 55653 h 470161"/>
              <a:gd name="connsiteX1227" fmla="*/ 808954 w 818701"/>
              <a:gd name="connsiteY1227" fmla="*/ 55426 h 470161"/>
              <a:gd name="connsiteX1228" fmla="*/ 807820 w 818701"/>
              <a:gd name="connsiteY1228" fmla="*/ 58260 h 470161"/>
              <a:gd name="connsiteX1229" fmla="*/ 807140 w 818701"/>
              <a:gd name="connsiteY1229" fmla="*/ 57807 h 470161"/>
              <a:gd name="connsiteX1230" fmla="*/ 806120 w 818701"/>
              <a:gd name="connsiteY1230" fmla="*/ 53840 h 470161"/>
              <a:gd name="connsiteX1231" fmla="*/ 803853 w 818701"/>
              <a:gd name="connsiteY1231" fmla="*/ 52706 h 470161"/>
              <a:gd name="connsiteX1232" fmla="*/ 802720 w 818701"/>
              <a:gd name="connsiteY1232" fmla="*/ 53500 h 470161"/>
              <a:gd name="connsiteX1233" fmla="*/ 802266 w 818701"/>
              <a:gd name="connsiteY1233" fmla="*/ 57240 h 470161"/>
              <a:gd name="connsiteX1234" fmla="*/ 800906 w 818701"/>
              <a:gd name="connsiteY1234" fmla="*/ 58373 h 470161"/>
              <a:gd name="connsiteX1235" fmla="*/ 798866 w 818701"/>
              <a:gd name="connsiteY1235" fmla="*/ 57580 h 470161"/>
              <a:gd name="connsiteX1236" fmla="*/ 794785 w 818701"/>
              <a:gd name="connsiteY1236" fmla="*/ 57920 h 470161"/>
              <a:gd name="connsiteX1237" fmla="*/ 792745 w 818701"/>
              <a:gd name="connsiteY1237" fmla="*/ 57240 h 470161"/>
              <a:gd name="connsiteX1238" fmla="*/ 791498 w 818701"/>
              <a:gd name="connsiteY1238" fmla="*/ 55880 h 470161"/>
              <a:gd name="connsiteX1239" fmla="*/ 791158 w 818701"/>
              <a:gd name="connsiteY1239" fmla="*/ 54406 h 470161"/>
              <a:gd name="connsiteX1240" fmla="*/ 791158 w 818701"/>
              <a:gd name="connsiteY1240" fmla="*/ 52253 h 470161"/>
              <a:gd name="connsiteX1241" fmla="*/ 791725 w 818701"/>
              <a:gd name="connsiteY1241" fmla="*/ 49532 h 470161"/>
              <a:gd name="connsiteX1242" fmla="*/ 790818 w 818701"/>
              <a:gd name="connsiteY1242" fmla="*/ 48172 h 470161"/>
              <a:gd name="connsiteX1243" fmla="*/ 774497 w 818701"/>
              <a:gd name="connsiteY1243" fmla="*/ 43638 h 470161"/>
              <a:gd name="connsiteX1244" fmla="*/ 774043 w 818701"/>
              <a:gd name="connsiteY1244" fmla="*/ 41598 h 470161"/>
              <a:gd name="connsiteX1245" fmla="*/ 797506 w 818701"/>
              <a:gd name="connsiteY1245" fmla="*/ 43525 h 470161"/>
              <a:gd name="connsiteX1246" fmla="*/ 804420 w 818701"/>
              <a:gd name="connsiteY1246" fmla="*/ 42392 h 470161"/>
              <a:gd name="connsiteX1247" fmla="*/ 808614 w 818701"/>
              <a:gd name="connsiteY1247" fmla="*/ 39445 h 470161"/>
              <a:gd name="connsiteX1248" fmla="*/ 818362 w 818701"/>
              <a:gd name="connsiteY1248" fmla="*/ 36384 h 470161"/>
              <a:gd name="connsiteX1249" fmla="*/ 818702 w 818701"/>
              <a:gd name="connsiteY1249" fmla="*/ 33664 h 470161"/>
              <a:gd name="connsiteX1250" fmla="*/ 818022 w 818701"/>
              <a:gd name="connsiteY1250" fmla="*/ 31397 h 470161"/>
              <a:gd name="connsiteX1251" fmla="*/ 811221 w 818701"/>
              <a:gd name="connsiteY1251" fmla="*/ 26523 h 470161"/>
              <a:gd name="connsiteX1252" fmla="*/ 359535 w 818701"/>
              <a:gd name="connsiteY1252" fmla="*/ 282006 h 470161"/>
              <a:gd name="connsiteX1253" fmla="*/ 365996 w 818701"/>
              <a:gd name="connsiteY1253" fmla="*/ 280759 h 470161"/>
              <a:gd name="connsiteX1254" fmla="*/ 366562 w 818701"/>
              <a:gd name="connsiteY1254" fmla="*/ 279966 h 470161"/>
              <a:gd name="connsiteX1255" fmla="*/ 366562 w 818701"/>
              <a:gd name="connsiteY1255" fmla="*/ 278379 h 470161"/>
              <a:gd name="connsiteX1256" fmla="*/ 365542 w 818701"/>
              <a:gd name="connsiteY1256" fmla="*/ 277245 h 470161"/>
              <a:gd name="connsiteX1257" fmla="*/ 364862 w 818701"/>
              <a:gd name="connsiteY1257" fmla="*/ 277245 h 470161"/>
              <a:gd name="connsiteX1258" fmla="*/ 364409 w 818701"/>
              <a:gd name="connsiteY1258" fmla="*/ 278266 h 470161"/>
              <a:gd name="connsiteX1259" fmla="*/ 359082 w 818701"/>
              <a:gd name="connsiteY1259" fmla="*/ 279739 h 470161"/>
              <a:gd name="connsiteX1260" fmla="*/ 355681 w 818701"/>
              <a:gd name="connsiteY1260" fmla="*/ 281326 h 470161"/>
              <a:gd name="connsiteX1261" fmla="*/ 357041 w 818701"/>
              <a:gd name="connsiteY1261" fmla="*/ 282119 h 470161"/>
              <a:gd name="connsiteX1262" fmla="*/ 359422 w 818701"/>
              <a:gd name="connsiteY1262" fmla="*/ 282119 h 470161"/>
              <a:gd name="connsiteX1263" fmla="*/ 477982 w 818701"/>
              <a:gd name="connsiteY1263" fmla="*/ 116974 h 470161"/>
              <a:gd name="connsiteX1264" fmla="*/ 479909 w 818701"/>
              <a:gd name="connsiteY1264" fmla="*/ 117427 h 470161"/>
              <a:gd name="connsiteX1265" fmla="*/ 485576 w 818701"/>
              <a:gd name="connsiteY1265" fmla="*/ 116633 h 470161"/>
              <a:gd name="connsiteX1266" fmla="*/ 491697 w 818701"/>
              <a:gd name="connsiteY1266" fmla="*/ 112553 h 470161"/>
              <a:gd name="connsiteX1267" fmla="*/ 493964 w 818701"/>
              <a:gd name="connsiteY1267" fmla="*/ 113460 h 470161"/>
              <a:gd name="connsiteX1268" fmla="*/ 495211 w 818701"/>
              <a:gd name="connsiteY1268" fmla="*/ 113233 h 470161"/>
              <a:gd name="connsiteX1269" fmla="*/ 497024 w 818701"/>
              <a:gd name="connsiteY1269" fmla="*/ 112440 h 470161"/>
              <a:gd name="connsiteX1270" fmla="*/ 498951 w 818701"/>
              <a:gd name="connsiteY1270" fmla="*/ 110059 h 470161"/>
              <a:gd name="connsiteX1271" fmla="*/ 500085 w 818701"/>
              <a:gd name="connsiteY1271" fmla="*/ 110059 h 470161"/>
              <a:gd name="connsiteX1272" fmla="*/ 500085 w 818701"/>
              <a:gd name="connsiteY1272" fmla="*/ 111873 h 470161"/>
              <a:gd name="connsiteX1273" fmla="*/ 502012 w 818701"/>
              <a:gd name="connsiteY1273" fmla="*/ 112326 h 470161"/>
              <a:gd name="connsiteX1274" fmla="*/ 506999 w 818701"/>
              <a:gd name="connsiteY1274" fmla="*/ 110626 h 470161"/>
              <a:gd name="connsiteX1275" fmla="*/ 508699 w 818701"/>
              <a:gd name="connsiteY1275" fmla="*/ 108586 h 470161"/>
              <a:gd name="connsiteX1276" fmla="*/ 510173 w 818701"/>
              <a:gd name="connsiteY1276" fmla="*/ 108586 h 470161"/>
              <a:gd name="connsiteX1277" fmla="*/ 510853 w 818701"/>
              <a:gd name="connsiteY1277" fmla="*/ 109153 h 470161"/>
              <a:gd name="connsiteX1278" fmla="*/ 511646 w 818701"/>
              <a:gd name="connsiteY1278" fmla="*/ 109379 h 470161"/>
              <a:gd name="connsiteX1279" fmla="*/ 512893 w 818701"/>
              <a:gd name="connsiteY1279" fmla="*/ 108926 h 470161"/>
              <a:gd name="connsiteX1280" fmla="*/ 514366 w 818701"/>
              <a:gd name="connsiteY1280" fmla="*/ 106546 h 470161"/>
              <a:gd name="connsiteX1281" fmla="*/ 517313 w 818701"/>
              <a:gd name="connsiteY1281" fmla="*/ 103712 h 470161"/>
              <a:gd name="connsiteX1282" fmla="*/ 520260 w 818701"/>
              <a:gd name="connsiteY1282" fmla="*/ 102579 h 470161"/>
              <a:gd name="connsiteX1283" fmla="*/ 524001 w 818701"/>
              <a:gd name="connsiteY1283" fmla="*/ 100085 h 470161"/>
              <a:gd name="connsiteX1284" fmla="*/ 524567 w 818701"/>
              <a:gd name="connsiteY1284" fmla="*/ 96911 h 470161"/>
              <a:gd name="connsiteX1285" fmla="*/ 523207 w 818701"/>
              <a:gd name="connsiteY1285" fmla="*/ 93624 h 470161"/>
              <a:gd name="connsiteX1286" fmla="*/ 522074 w 818701"/>
              <a:gd name="connsiteY1286" fmla="*/ 92151 h 470161"/>
              <a:gd name="connsiteX1287" fmla="*/ 520147 w 818701"/>
              <a:gd name="connsiteY1287" fmla="*/ 90790 h 470161"/>
              <a:gd name="connsiteX1288" fmla="*/ 519014 w 818701"/>
              <a:gd name="connsiteY1288" fmla="*/ 91131 h 470161"/>
              <a:gd name="connsiteX1289" fmla="*/ 517993 w 818701"/>
              <a:gd name="connsiteY1289" fmla="*/ 91697 h 470161"/>
              <a:gd name="connsiteX1290" fmla="*/ 516406 w 818701"/>
              <a:gd name="connsiteY1290" fmla="*/ 92151 h 470161"/>
              <a:gd name="connsiteX1291" fmla="*/ 515840 w 818701"/>
              <a:gd name="connsiteY1291" fmla="*/ 93851 h 470161"/>
              <a:gd name="connsiteX1292" fmla="*/ 515840 w 818701"/>
              <a:gd name="connsiteY1292" fmla="*/ 95891 h 470161"/>
              <a:gd name="connsiteX1293" fmla="*/ 514820 w 818701"/>
              <a:gd name="connsiteY1293" fmla="*/ 97138 h 470161"/>
              <a:gd name="connsiteX1294" fmla="*/ 514593 w 818701"/>
              <a:gd name="connsiteY1294" fmla="*/ 98385 h 470161"/>
              <a:gd name="connsiteX1295" fmla="*/ 511533 w 818701"/>
              <a:gd name="connsiteY1295" fmla="*/ 99518 h 470161"/>
              <a:gd name="connsiteX1296" fmla="*/ 508699 w 818701"/>
              <a:gd name="connsiteY1296" fmla="*/ 103259 h 470161"/>
              <a:gd name="connsiteX1297" fmla="*/ 508472 w 818701"/>
              <a:gd name="connsiteY1297" fmla="*/ 103032 h 470161"/>
              <a:gd name="connsiteX1298" fmla="*/ 509039 w 818701"/>
              <a:gd name="connsiteY1298" fmla="*/ 100878 h 470161"/>
              <a:gd name="connsiteX1299" fmla="*/ 511873 w 818701"/>
              <a:gd name="connsiteY1299" fmla="*/ 96458 h 470161"/>
              <a:gd name="connsiteX1300" fmla="*/ 511873 w 818701"/>
              <a:gd name="connsiteY1300" fmla="*/ 93171 h 470161"/>
              <a:gd name="connsiteX1301" fmla="*/ 511419 w 818701"/>
              <a:gd name="connsiteY1301" fmla="*/ 89770 h 470161"/>
              <a:gd name="connsiteX1302" fmla="*/ 509946 w 818701"/>
              <a:gd name="connsiteY1302" fmla="*/ 87730 h 470161"/>
              <a:gd name="connsiteX1303" fmla="*/ 509492 w 818701"/>
              <a:gd name="connsiteY1303" fmla="*/ 85237 h 470161"/>
              <a:gd name="connsiteX1304" fmla="*/ 513233 w 818701"/>
              <a:gd name="connsiteY1304" fmla="*/ 81836 h 470161"/>
              <a:gd name="connsiteX1305" fmla="*/ 515726 w 818701"/>
              <a:gd name="connsiteY1305" fmla="*/ 77756 h 470161"/>
              <a:gd name="connsiteX1306" fmla="*/ 516066 w 818701"/>
              <a:gd name="connsiteY1306" fmla="*/ 75489 h 470161"/>
              <a:gd name="connsiteX1307" fmla="*/ 514366 w 818701"/>
              <a:gd name="connsiteY1307" fmla="*/ 74355 h 470161"/>
              <a:gd name="connsiteX1308" fmla="*/ 512666 w 818701"/>
              <a:gd name="connsiteY1308" fmla="*/ 74355 h 470161"/>
              <a:gd name="connsiteX1309" fmla="*/ 511193 w 818701"/>
              <a:gd name="connsiteY1309" fmla="*/ 75262 h 470161"/>
              <a:gd name="connsiteX1310" fmla="*/ 508132 w 818701"/>
              <a:gd name="connsiteY1310" fmla="*/ 79456 h 470161"/>
              <a:gd name="connsiteX1311" fmla="*/ 506205 w 818701"/>
              <a:gd name="connsiteY1311" fmla="*/ 80929 h 470161"/>
              <a:gd name="connsiteX1312" fmla="*/ 502805 w 818701"/>
              <a:gd name="connsiteY1312" fmla="*/ 84330 h 470161"/>
              <a:gd name="connsiteX1313" fmla="*/ 501898 w 818701"/>
              <a:gd name="connsiteY1313" fmla="*/ 86823 h 470161"/>
              <a:gd name="connsiteX1314" fmla="*/ 501898 w 818701"/>
              <a:gd name="connsiteY1314" fmla="*/ 89090 h 470161"/>
              <a:gd name="connsiteX1315" fmla="*/ 503712 w 818701"/>
              <a:gd name="connsiteY1315" fmla="*/ 89317 h 470161"/>
              <a:gd name="connsiteX1316" fmla="*/ 504392 w 818701"/>
              <a:gd name="connsiteY1316" fmla="*/ 90790 h 470161"/>
              <a:gd name="connsiteX1317" fmla="*/ 502805 w 818701"/>
              <a:gd name="connsiteY1317" fmla="*/ 93397 h 470161"/>
              <a:gd name="connsiteX1318" fmla="*/ 501218 w 818701"/>
              <a:gd name="connsiteY1318" fmla="*/ 100652 h 470161"/>
              <a:gd name="connsiteX1319" fmla="*/ 494757 w 818701"/>
              <a:gd name="connsiteY1319" fmla="*/ 107339 h 470161"/>
              <a:gd name="connsiteX1320" fmla="*/ 484330 w 818701"/>
              <a:gd name="connsiteY1320" fmla="*/ 108926 h 470161"/>
              <a:gd name="connsiteX1321" fmla="*/ 481269 w 818701"/>
              <a:gd name="connsiteY1321" fmla="*/ 111193 h 470161"/>
              <a:gd name="connsiteX1322" fmla="*/ 477529 w 818701"/>
              <a:gd name="connsiteY1322" fmla="*/ 114367 h 470161"/>
              <a:gd name="connsiteX1323" fmla="*/ 477529 w 818701"/>
              <a:gd name="connsiteY1323" fmla="*/ 116860 h 470161"/>
              <a:gd name="connsiteX1324" fmla="*/ 796826 w 818701"/>
              <a:gd name="connsiteY1324" fmla="*/ 50553 h 470161"/>
              <a:gd name="connsiteX1325" fmla="*/ 795806 w 818701"/>
              <a:gd name="connsiteY1325" fmla="*/ 53613 h 470161"/>
              <a:gd name="connsiteX1326" fmla="*/ 794899 w 818701"/>
              <a:gd name="connsiteY1326" fmla="*/ 55086 h 470161"/>
              <a:gd name="connsiteX1327" fmla="*/ 795352 w 818701"/>
              <a:gd name="connsiteY1327" fmla="*/ 55993 h 470161"/>
              <a:gd name="connsiteX1328" fmla="*/ 799206 w 818701"/>
              <a:gd name="connsiteY1328" fmla="*/ 54860 h 470161"/>
              <a:gd name="connsiteX1329" fmla="*/ 801246 w 818701"/>
              <a:gd name="connsiteY1329" fmla="*/ 53273 h 470161"/>
              <a:gd name="connsiteX1330" fmla="*/ 799999 w 818701"/>
              <a:gd name="connsiteY1330" fmla="*/ 51913 h 470161"/>
              <a:gd name="connsiteX1331" fmla="*/ 798412 w 818701"/>
              <a:gd name="connsiteY1331" fmla="*/ 50779 h 470161"/>
              <a:gd name="connsiteX1332" fmla="*/ 796826 w 818701"/>
              <a:gd name="connsiteY1332" fmla="*/ 50779 h 470161"/>
              <a:gd name="connsiteX1333" fmla="*/ 453613 w 818701"/>
              <a:gd name="connsiteY1333" fmla="*/ 121507 h 470161"/>
              <a:gd name="connsiteX1334" fmla="*/ 451346 w 818701"/>
              <a:gd name="connsiteY1334" fmla="*/ 123661 h 470161"/>
              <a:gd name="connsiteX1335" fmla="*/ 449759 w 818701"/>
              <a:gd name="connsiteY1335" fmla="*/ 127401 h 470161"/>
              <a:gd name="connsiteX1336" fmla="*/ 448625 w 818701"/>
              <a:gd name="connsiteY1336" fmla="*/ 131029 h 470161"/>
              <a:gd name="connsiteX1337" fmla="*/ 451686 w 818701"/>
              <a:gd name="connsiteY1337" fmla="*/ 128988 h 470161"/>
              <a:gd name="connsiteX1338" fmla="*/ 453839 w 818701"/>
              <a:gd name="connsiteY1338" fmla="*/ 126721 h 470161"/>
              <a:gd name="connsiteX1339" fmla="*/ 454293 w 818701"/>
              <a:gd name="connsiteY1339" fmla="*/ 125928 h 470161"/>
              <a:gd name="connsiteX1340" fmla="*/ 454293 w 818701"/>
              <a:gd name="connsiteY1340" fmla="*/ 124228 h 470161"/>
              <a:gd name="connsiteX1341" fmla="*/ 454746 w 818701"/>
              <a:gd name="connsiteY1341" fmla="*/ 122414 h 470161"/>
              <a:gd name="connsiteX1342" fmla="*/ 453613 w 818701"/>
              <a:gd name="connsiteY1342" fmla="*/ 121621 h 470161"/>
              <a:gd name="connsiteX1343" fmla="*/ 446472 w 818701"/>
              <a:gd name="connsiteY1343" fmla="*/ 199943 h 470161"/>
              <a:gd name="connsiteX1344" fmla="*/ 447718 w 818701"/>
              <a:gd name="connsiteY1344" fmla="*/ 198923 h 470161"/>
              <a:gd name="connsiteX1345" fmla="*/ 447038 w 818701"/>
              <a:gd name="connsiteY1345" fmla="*/ 198243 h 470161"/>
              <a:gd name="connsiteX1346" fmla="*/ 444885 w 818701"/>
              <a:gd name="connsiteY1346" fmla="*/ 198243 h 470161"/>
              <a:gd name="connsiteX1347" fmla="*/ 442958 w 818701"/>
              <a:gd name="connsiteY1347" fmla="*/ 198583 h 470161"/>
              <a:gd name="connsiteX1348" fmla="*/ 441485 w 818701"/>
              <a:gd name="connsiteY1348" fmla="*/ 199490 h 470161"/>
              <a:gd name="connsiteX1349" fmla="*/ 440578 w 818701"/>
              <a:gd name="connsiteY1349" fmla="*/ 200850 h 470161"/>
              <a:gd name="connsiteX1350" fmla="*/ 440578 w 818701"/>
              <a:gd name="connsiteY1350" fmla="*/ 202323 h 470161"/>
              <a:gd name="connsiteX1351" fmla="*/ 442165 w 818701"/>
              <a:gd name="connsiteY1351" fmla="*/ 202323 h 470161"/>
              <a:gd name="connsiteX1352" fmla="*/ 446472 w 818701"/>
              <a:gd name="connsiteY1352" fmla="*/ 200056 h 470161"/>
              <a:gd name="connsiteX1353" fmla="*/ 470048 w 818701"/>
              <a:gd name="connsiteY1353" fmla="*/ 114140 h 470161"/>
              <a:gd name="connsiteX1354" fmla="*/ 468234 w 818701"/>
              <a:gd name="connsiteY1354" fmla="*/ 113686 h 470161"/>
              <a:gd name="connsiteX1355" fmla="*/ 466307 w 818701"/>
              <a:gd name="connsiteY1355" fmla="*/ 113686 h 470161"/>
              <a:gd name="connsiteX1356" fmla="*/ 463247 w 818701"/>
              <a:gd name="connsiteY1356" fmla="*/ 114707 h 470161"/>
              <a:gd name="connsiteX1357" fmla="*/ 460980 w 818701"/>
              <a:gd name="connsiteY1357" fmla="*/ 117994 h 470161"/>
              <a:gd name="connsiteX1358" fmla="*/ 459733 w 818701"/>
              <a:gd name="connsiteY1358" fmla="*/ 117994 h 470161"/>
              <a:gd name="connsiteX1359" fmla="*/ 458373 w 818701"/>
              <a:gd name="connsiteY1359" fmla="*/ 117994 h 470161"/>
              <a:gd name="connsiteX1360" fmla="*/ 457466 w 818701"/>
              <a:gd name="connsiteY1360" fmla="*/ 119467 h 470161"/>
              <a:gd name="connsiteX1361" fmla="*/ 456333 w 818701"/>
              <a:gd name="connsiteY1361" fmla="*/ 120714 h 470161"/>
              <a:gd name="connsiteX1362" fmla="*/ 456900 w 818701"/>
              <a:gd name="connsiteY1362" fmla="*/ 124228 h 470161"/>
              <a:gd name="connsiteX1363" fmla="*/ 459393 w 818701"/>
              <a:gd name="connsiteY1363" fmla="*/ 123661 h 470161"/>
              <a:gd name="connsiteX1364" fmla="*/ 460187 w 818701"/>
              <a:gd name="connsiteY1364" fmla="*/ 123208 h 470161"/>
              <a:gd name="connsiteX1365" fmla="*/ 460413 w 818701"/>
              <a:gd name="connsiteY1365" fmla="*/ 121734 h 470161"/>
              <a:gd name="connsiteX1366" fmla="*/ 460867 w 818701"/>
              <a:gd name="connsiteY1366" fmla="*/ 120941 h 470161"/>
              <a:gd name="connsiteX1367" fmla="*/ 462340 w 818701"/>
              <a:gd name="connsiteY1367" fmla="*/ 122074 h 470161"/>
              <a:gd name="connsiteX1368" fmla="*/ 464154 w 818701"/>
              <a:gd name="connsiteY1368" fmla="*/ 120487 h 470161"/>
              <a:gd name="connsiteX1369" fmla="*/ 465627 w 818701"/>
              <a:gd name="connsiteY1369" fmla="*/ 120034 h 470161"/>
              <a:gd name="connsiteX1370" fmla="*/ 468121 w 818701"/>
              <a:gd name="connsiteY1370" fmla="*/ 120034 h 470161"/>
              <a:gd name="connsiteX1371" fmla="*/ 469028 w 818701"/>
              <a:gd name="connsiteY1371" fmla="*/ 119467 h 470161"/>
              <a:gd name="connsiteX1372" fmla="*/ 470388 w 818701"/>
              <a:gd name="connsiteY1372" fmla="*/ 117654 h 470161"/>
              <a:gd name="connsiteX1373" fmla="*/ 473335 w 818701"/>
              <a:gd name="connsiteY1373" fmla="*/ 116974 h 470161"/>
              <a:gd name="connsiteX1374" fmla="*/ 474695 w 818701"/>
              <a:gd name="connsiteY1374" fmla="*/ 115840 h 470161"/>
              <a:gd name="connsiteX1375" fmla="*/ 475148 w 818701"/>
              <a:gd name="connsiteY1375" fmla="*/ 114820 h 470161"/>
              <a:gd name="connsiteX1376" fmla="*/ 474468 w 818701"/>
              <a:gd name="connsiteY1376" fmla="*/ 114593 h 470161"/>
              <a:gd name="connsiteX1377" fmla="*/ 471295 w 818701"/>
              <a:gd name="connsiteY1377" fmla="*/ 114820 h 470161"/>
              <a:gd name="connsiteX1378" fmla="*/ 470048 w 818701"/>
              <a:gd name="connsiteY1378" fmla="*/ 114140 h 470161"/>
              <a:gd name="connsiteX1379" fmla="*/ 411674 w 818701"/>
              <a:gd name="connsiteY1379" fmla="*/ 235534 h 470161"/>
              <a:gd name="connsiteX1380" fmla="*/ 407481 w 818701"/>
              <a:gd name="connsiteY1380" fmla="*/ 237574 h 470161"/>
              <a:gd name="connsiteX1381" fmla="*/ 406007 w 818701"/>
              <a:gd name="connsiteY1381" fmla="*/ 239501 h 470161"/>
              <a:gd name="connsiteX1382" fmla="*/ 407934 w 818701"/>
              <a:gd name="connsiteY1382" fmla="*/ 240521 h 470161"/>
              <a:gd name="connsiteX1383" fmla="*/ 412694 w 818701"/>
              <a:gd name="connsiteY1383" fmla="*/ 239954 h 470161"/>
              <a:gd name="connsiteX1384" fmla="*/ 415075 w 818701"/>
              <a:gd name="connsiteY1384" fmla="*/ 240748 h 470161"/>
              <a:gd name="connsiteX1385" fmla="*/ 416095 w 818701"/>
              <a:gd name="connsiteY1385" fmla="*/ 239728 h 470161"/>
              <a:gd name="connsiteX1386" fmla="*/ 416435 w 818701"/>
              <a:gd name="connsiteY1386" fmla="*/ 238254 h 470161"/>
              <a:gd name="connsiteX1387" fmla="*/ 414055 w 818701"/>
              <a:gd name="connsiteY1387" fmla="*/ 235761 h 470161"/>
              <a:gd name="connsiteX1388" fmla="*/ 411788 w 818701"/>
              <a:gd name="connsiteY1388" fmla="*/ 235761 h 470161"/>
              <a:gd name="connsiteX1389" fmla="*/ 427656 w 818701"/>
              <a:gd name="connsiteY1389" fmla="*/ 210144 h 470161"/>
              <a:gd name="connsiteX1390" fmla="*/ 426976 w 818701"/>
              <a:gd name="connsiteY1390" fmla="*/ 212071 h 470161"/>
              <a:gd name="connsiteX1391" fmla="*/ 427203 w 818701"/>
              <a:gd name="connsiteY1391" fmla="*/ 212978 h 470161"/>
              <a:gd name="connsiteX1392" fmla="*/ 429696 w 818701"/>
              <a:gd name="connsiteY1392" fmla="*/ 213318 h 470161"/>
              <a:gd name="connsiteX1393" fmla="*/ 431057 w 818701"/>
              <a:gd name="connsiteY1393" fmla="*/ 212185 h 470161"/>
              <a:gd name="connsiteX1394" fmla="*/ 431737 w 818701"/>
              <a:gd name="connsiteY1394" fmla="*/ 210258 h 470161"/>
              <a:gd name="connsiteX1395" fmla="*/ 431057 w 818701"/>
              <a:gd name="connsiteY1395" fmla="*/ 209464 h 470161"/>
              <a:gd name="connsiteX1396" fmla="*/ 429016 w 818701"/>
              <a:gd name="connsiteY1396" fmla="*/ 209464 h 470161"/>
              <a:gd name="connsiteX1397" fmla="*/ 427430 w 818701"/>
              <a:gd name="connsiteY1397" fmla="*/ 210144 h 470161"/>
              <a:gd name="connsiteX1398" fmla="*/ 444432 w 818701"/>
              <a:gd name="connsiteY1398" fmla="*/ 194163 h 470161"/>
              <a:gd name="connsiteX1399" fmla="*/ 444432 w 818701"/>
              <a:gd name="connsiteY1399" fmla="*/ 192122 h 470161"/>
              <a:gd name="connsiteX1400" fmla="*/ 442505 w 818701"/>
              <a:gd name="connsiteY1400" fmla="*/ 190875 h 470161"/>
              <a:gd name="connsiteX1401" fmla="*/ 441145 w 818701"/>
              <a:gd name="connsiteY1401" fmla="*/ 191782 h 470161"/>
              <a:gd name="connsiteX1402" fmla="*/ 440805 w 818701"/>
              <a:gd name="connsiteY1402" fmla="*/ 193029 h 470161"/>
              <a:gd name="connsiteX1403" fmla="*/ 440238 w 818701"/>
              <a:gd name="connsiteY1403" fmla="*/ 194049 h 470161"/>
              <a:gd name="connsiteX1404" fmla="*/ 438651 w 818701"/>
              <a:gd name="connsiteY1404" fmla="*/ 195636 h 470161"/>
              <a:gd name="connsiteX1405" fmla="*/ 438311 w 818701"/>
              <a:gd name="connsiteY1405" fmla="*/ 197223 h 470161"/>
              <a:gd name="connsiteX1406" fmla="*/ 440238 w 818701"/>
              <a:gd name="connsiteY1406" fmla="*/ 196996 h 470161"/>
              <a:gd name="connsiteX1407" fmla="*/ 443411 w 818701"/>
              <a:gd name="connsiteY1407" fmla="*/ 195976 h 470161"/>
              <a:gd name="connsiteX1408" fmla="*/ 444318 w 818701"/>
              <a:gd name="connsiteY1408" fmla="*/ 194163 h 470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</a:cxnLst>
            <a:rect l="l" t="t" r="r" b="b"/>
            <a:pathLst>
              <a:path w="818701" h="470161">
                <a:moveTo>
                  <a:pt x="608897" y="37971"/>
                </a:moveTo>
                <a:lnTo>
                  <a:pt x="605610" y="39104"/>
                </a:lnTo>
                <a:lnTo>
                  <a:pt x="603910" y="41031"/>
                </a:lnTo>
                <a:lnTo>
                  <a:pt x="603910" y="42392"/>
                </a:lnTo>
                <a:cubicBezTo>
                  <a:pt x="603910" y="42392"/>
                  <a:pt x="604930" y="44092"/>
                  <a:pt x="604930" y="44092"/>
                </a:cubicBezTo>
                <a:lnTo>
                  <a:pt x="606404" y="43865"/>
                </a:lnTo>
                <a:lnTo>
                  <a:pt x="607651" y="44205"/>
                </a:lnTo>
                <a:lnTo>
                  <a:pt x="608557" y="44772"/>
                </a:lnTo>
                <a:lnTo>
                  <a:pt x="610257" y="44432"/>
                </a:lnTo>
                <a:lnTo>
                  <a:pt x="611391" y="43525"/>
                </a:lnTo>
                <a:lnTo>
                  <a:pt x="612184" y="38991"/>
                </a:lnTo>
                <a:lnTo>
                  <a:pt x="611504" y="38424"/>
                </a:lnTo>
                <a:lnTo>
                  <a:pt x="608784" y="37971"/>
                </a:lnTo>
                <a:close/>
                <a:moveTo>
                  <a:pt x="663190" y="18362"/>
                </a:moveTo>
                <a:lnTo>
                  <a:pt x="664890" y="17115"/>
                </a:lnTo>
                <a:lnTo>
                  <a:pt x="665570" y="15868"/>
                </a:lnTo>
                <a:lnTo>
                  <a:pt x="666024" y="14622"/>
                </a:lnTo>
                <a:lnTo>
                  <a:pt x="665117" y="13488"/>
                </a:lnTo>
                <a:lnTo>
                  <a:pt x="662737" y="14735"/>
                </a:lnTo>
                <a:lnTo>
                  <a:pt x="661150" y="14735"/>
                </a:lnTo>
                <a:cubicBezTo>
                  <a:pt x="661150" y="14735"/>
                  <a:pt x="656163" y="18816"/>
                  <a:pt x="656163" y="18816"/>
                </a:cubicBezTo>
                <a:lnTo>
                  <a:pt x="654009" y="18135"/>
                </a:lnTo>
                <a:lnTo>
                  <a:pt x="648115" y="19382"/>
                </a:lnTo>
                <a:lnTo>
                  <a:pt x="645055" y="19156"/>
                </a:lnTo>
                <a:lnTo>
                  <a:pt x="643581" y="20969"/>
                </a:lnTo>
                <a:lnTo>
                  <a:pt x="641201" y="20629"/>
                </a:lnTo>
                <a:lnTo>
                  <a:pt x="639954" y="21082"/>
                </a:lnTo>
                <a:lnTo>
                  <a:pt x="636327" y="21082"/>
                </a:lnTo>
                <a:cubicBezTo>
                  <a:pt x="636327" y="21082"/>
                  <a:pt x="637574" y="22783"/>
                  <a:pt x="637574" y="22783"/>
                </a:cubicBezTo>
                <a:lnTo>
                  <a:pt x="639841" y="24823"/>
                </a:lnTo>
                <a:lnTo>
                  <a:pt x="643695" y="26750"/>
                </a:lnTo>
                <a:lnTo>
                  <a:pt x="645168" y="26976"/>
                </a:lnTo>
                <a:lnTo>
                  <a:pt x="647775" y="26750"/>
                </a:lnTo>
                <a:lnTo>
                  <a:pt x="648795" y="26070"/>
                </a:lnTo>
                <a:lnTo>
                  <a:pt x="649815" y="25050"/>
                </a:lnTo>
                <a:lnTo>
                  <a:pt x="653329" y="25730"/>
                </a:lnTo>
                <a:lnTo>
                  <a:pt x="654463" y="25276"/>
                </a:lnTo>
                <a:lnTo>
                  <a:pt x="655369" y="24483"/>
                </a:lnTo>
                <a:lnTo>
                  <a:pt x="658203" y="23689"/>
                </a:lnTo>
                <a:lnTo>
                  <a:pt x="663077" y="18589"/>
                </a:lnTo>
                <a:close/>
                <a:moveTo>
                  <a:pt x="670104" y="28677"/>
                </a:moveTo>
                <a:lnTo>
                  <a:pt x="670104" y="27090"/>
                </a:lnTo>
                <a:cubicBezTo>
                  <a:pt x="670104" y="27090"/>
                  <a:pt x="669538" y="25276"/>
                  <a:pt x="669538" y="25276"/>
                </a:cubicBezTo>
                <a:lnTo>
                  <a:pt x="668744" y="23463"/>
                </a:lnTo>
                <a:lnTo>
                  <a:pt x="668064" y="22556"/>
                </a:lnTo>
                <a:lnTo>
                  <a:pt x="661943" y="26976"/>
                </a:lnTo>
                <a:lnTo>
                  <a:pt x="660130" y="26523"/>
                </a:lnTo>
                <a:lnTo>
                  <a:pt x="657296" y="27657"/>
                </a:lnTo>
                <a:lnTo>
                  <a:pt x="655596" y="29357"/>
                </a:lnTo>
                <a:lnTo>
                  <a:pt x="655143" y="30490"/>
                </a:lnTo>
                <a:lnTo>
                  <a:pt x="655143" y="31737"/>
                </a:lnTo>
                <a:cubicBezTo>
                  <a:pt x="655143" y="31737"/>
                  <a:pt x="656956" y="32984"/>
                  <a:pt x="656956" y="32984"/>
                </a:cubicBezTo>
                <a:lnTo>
                  <a:pt x="658656" y="31964"/>
                </a:lnTo>
                <a:lnTo>
                  <a:pt x="658996" y="32757"/>
                </a:lnTo>
                <a:lnTo>
                  <a:pt x="658996" y="35251"/>
                </a:lnTo>
                <a:cubicBezTo>
                  <a:pt x="658996" y="35251"/>
                  <a:pt x="660017" y="35817"/>
                  <a:pt x="660017" y="35817"/>
                </a:cubicBezTo>
                <a:lnTo>
                  <a:pt x="662284" y="35251"/>
                </a:lnTo>
                <a:lnTo>
                  <a:pt x="663757" y="34457"/>
                </a:lnTo>
                <a:lnTo>
                  <a:pt x="663530" y="33664"/>
                </a:lnTo>
                <a:lnTo>
                  <a:pt x="667951" y="30717"/>
                </a:lnTo>
                <a:lnTo>
                  <a:pt x="669878" y="28450"/>
                </a:lnTo>
                <a:close/>
                <a:moveTo>
                  <a:pt x="560272" y="65288"/>
                </a:moveTo>
                <a:lnTo>
                  <a:pt x="563105" y="64607"/>
                </a:lnTo>
                <a:lnTo>
                  <a:pt x="570813" y="63587"/>
                </a:lnTo>
                <a:lnTo>
                  <a:pt x="571153" y="62567"/>
                </a:lnTo>
                <a:lnTo>
                  <a:pt x="571153" y="61207"/>
                </a:lnTo>
                <a:cubicBezTo>
                  <a:pt x="571153" y="61207"/>
                  <a:pt x="573420" y="58600"/>
                  <a:pt x="573420" y="58600"/>
                </a:cubicBezTo>
                <a:lnTo>
                  <a:pt x="575460" y="56560"/>
                </a:lnTo>
                <a:lnTo>
                  <a:pt x="577954" y="54520"/>
                </a:lnTo>
                <a:lnTo>
                  <a:pt x="579314" y="54973"/>
                </a:lnTo>
                <a:lnTo>
                  <a:pt x="582148" y="54180"/>
                </a:lnTo>
                <a:lnTo>
                  <a:pt x="584301" y="50666"/>
                </a:lnTo>
                <a:lnTo>
                  <a:pt x="587361" y="48286"/>
                </a:lnTo>
                <a:lnTo>
                  <a:pt x="587701" y="46359"/>
                </a:lnTo>
                <a:lnTo>
                  <a:pt x="585434" y="45225"/>
                </a:lnTo>
                <a:lnTo>
                  <a:pt x="584301" y="45679"/>
                </a:lnTo>
                <a:lnTo>
                  <a:pt x="583848" y="46472"/>
                </a:lnTo>
                <a:lnTo>
                  <a:pt x="582261" y="46699"/>
                </a:lnTo>
                <a:lnTo>
                  <a:pt x="580447" y="44545"/>
                </a:lnTo>
                <a:lnTo>
                  <a:pt x="580447" y="40125"/>
                </a:lnTo>
                <a:cubicBezTo>
                  <a:pt x="580447" y="40125"/>
                  <a:pt x="579540" y="37404"/>
                  <a:pt x="579540" y="37404"/>
                </a:cubicBezTo>
                <a:lnTo>
                  <a:pt x="577954" y="37404"/>
                </a:lnTo>
                <a:cubicBezTo>
                  <a:pt x="577954" y="37404"/>
                  <a:pt x="576480" y="40578"/>
                  <a:pt x="576480" y="40578"/>
                </a:cubicBezTo>
                <a:lnTo>
                  <a:pt x="576253" y="41825"/>
                </a:lnTo>
                <a:lnTo>
                  <a:pt x="576707" y="43752"/>
                </a:lnTo>
                <a:lnTo>
                  <a:pt x="576253" y="45679"/>
                </a:lnTo>
                <a:lnTo>
                  <a:pt x="574553" y="45452"/>
                </a:lnTo>
                <a:lnTo>
                  <a:pt x="572853" y="46699"/>
                </a:lnTo>
                <a:lnTo>
                  <a:pt x="571606" y="48739"/>
                </a:lnTo>
                <a:lnTo>
                  <a:pt x="568773" y="51459"/>
                </a:lnTo>
                <a:lnTo>
                  <a:pt x="568546" y="52479"/>
                </a:lnTo>
                <a:lnTo>
                  <a:pt x="568999" y="54066"/>
                </a:lnTo>
                <a:lnTo>
                  <a:pt x="568546" y="55766"/>
                </a:lnTo>
                <a:lnTo>
                  <a:pt x="567526" y="54520"/>
                </a:lnTo>
                <a:lnTo>
                  <a:pt x="566732" y="54746"/>
                </a:lnTo>
                <a:lnTo>
                  <a:pt x="565259" y="56220"/>
                </a:lnTo>
                <a:lnTo>
                  <a:pt x="563105" y="55766"/>
                </a:lnTo>
                <a:lnTo>
                  <a:pt x="561972" y="56333"/>
                </a:lnTo>
                <a:lnTo>
                  <a:pt x="561292" y="58373"/>
                </a:lnTo>
                <a:lnTo>
                  <a:pt x="560385" y="58940"/>
                </a:lnTo>
                <a:lnTo>
                  <a:pt x="559591" y="59960"/>
                </a:lnTo>
                <a:lnTo>
                  <a:pt x="559591" y="61547"/>
                </a:lnTo>
                <a:cubicBezTo>
                  <a:pt x="559591" y="61547"/>
                  <a:pt x="556531" y="61887"/>
                  <a:pt x="556531" y="61887"/>
                </a:cubicBezTo>
                <a:lnTo>
                  <a:pt x="556078" y="62794"/>
                </a:lnTo>
                <a:lnTo>
                  <a:pt x="557438" y="64494"/>
                </a:lnTo>
                <a:lnTo>
                  <a:pt x="560385" y="65401"/>
                </a:lnTo>
                <a:close/>
                <a:moveTo>
                  <a:pt x="555058" y="72542"/>
                </a:moveTo>
                <a:lnTo>
                  <a:pt x="556191" y="70728"/>
                </a:lnTo>
                <a:lnTo>
                  <a:pt x="555738" y="68348"/>
                </a:lnTo>
                <a:lnTo>
                  <a:pt x="554718" y="66534"/>
                </a:lnTo>
                <a:lnTo>
                  <a:pt x="553131" y="66534"/>
                </a:lnTo>
                <a:cubicBezTo>
                  <a:pt x="553131" y="66534"/>
                  <a:pt x="551771" y="65061"/>
                  <a:pt x="551771" y="65061"/>
                </a:cubicBezTo>
                <a:lnTo>
                  <a:pt x="550184" y="64267"/>
                </a:lnTo>
                <a:lnTo>
                  <a:pt x="548030" y="64494"/>
                </a:lnTo>
                <a:lnTo>
                  <a:pt x="546897" y="65174"/>
                </a:lnTo>
                <a:lnTo>
                  <a:pt x="544403" y="62907"/>
                </a:lnTo>
                <a:lnTo>
                  <a:pt x="544063" y="63247"/>
                </a:lnTo>
                <a:lnTo>
                  <a:pt x="544063" y="63927"/>
                </a:lnTo>
                <a:cubicBezTo>
                  <a:pt x="544063" y="63927"/>
                  <a:pt x="543383" y="65514"/>
                  <a:pt x="543383" y="65514"/>
                </a:cubicBezTo>
                <a:lnTo>
                  <a:pt x="541343" y="65514"/>
                </a:lnTo>
                <a:cubicBezTo>
                  <a:pt x="541343" y="65514"/>
                  <a:pt x="539189" y="66534"/>
                  <a:pt x="539189" y="66534"/>
                </a:cubicBezTo>
                <a:lnTo>
                  <a:pt x="538736" y="67554"/>
                </a:lnTo>
                <a:lnTo>
                  <a:pt x="541683" y="69028"/>
                </a:lnTo>
                <a:lnTo>
                  <a:pt x="542136" y="69935"/>
                </a:lnTo>
                <a:lnTo>
                  <a:pt x="541456" y="71295"/>
                </a:lnTo>
                <a:lnTo>
                  <a:pt x="535789" y="70615"/>
                </a:lnTo>
                <a:lnTo>
                  <a:pt x="534088" y="72088"/>
                </a:lnTo>
                <a:lnTo>
                  <a:pt x="534088" y="73335"/>
                </a:lnTo>
                <a:cubicBezTo>
                  <a:pt x="534088" y="73335"/>
                  <a:pt x="533522" y="75149"/>
                  <a:pt x="533522" y="75149"/>
                </a:cubicBezTo>
                <a:lnTo>
                  <a:pt x="533975" y="78776"/>
                </a:lnTo>
                <a:lnTo>
                  <a:pt x="533408" y="80816"/>
                </a:lnTo>
                <a:lnTo>
                  <a:pt x="530802" y="81836"/>
                </a:lnTo>
                <a:lnTo>
                  <a:pt x="530235" y="82516"/>
                </a:lnTo>
                <a:lnTo>
                  <a:pt x="530235" y="83423"/>
                </a:lnTo>
                <a:cubicBezTo>
                  <a:pt x="530235" y="83423"/>
                  <a:pt x="533182" y="83423"/>
                  <a:pt x="533182" y="83423"/>
                </a:cubicBezTo>
                <a:lnTo>
                  <a:pt x="535562" y="84330"/>
                </a:lnTo>
                <a:lnTo>
                  <a:pt x="535562" y="85577"/>
                </a:lnTo>
                <a:cubicBezTo>
                  <a:pt x="535562" y="85577"/>
                  <a:pt x="537262" y="85123"/>
                  <a:pt x="537262" y="85123"/>
                </a:cubicBezTo>
                <a:lnTo>
                  <a:pt x="540549" y="81043"/>
                </a:lnTo>
                <a:lnTo>
                  <a:pt x="543950" y="78436"/>
                </a:lnTo>
                <a:lnTo>
                  <a:pt x="545537" y="79796"/>
                </a:lnTo>
                <a:lnTo>
                  <a:pt x="549730" y="79343"/>
                </a:lnTo>
                <a:lnTo>
                  <a:pt x="553357" y="78322"/>
                </a:lnTo>
                <a:lnTo>
                  <a:pt x="552791" y="75375"/>
                </a:lnTo>
                <a:lnTo>
                  <a:pt x="553244" y="73222"/>
                </a:lnTo>
                <a:lnTo>
                  <a:pt x="554831" y="72428"/>
                </a:lnTo>
                <a:close/>
                <a:moveTo>
                  <a:pt x="487617" y="93851"/>
                </a:moveTo>
                <a:lnTo>
                  <a:pt x="486937" y="93284"/>
                </a:lnTo>
                <a:lnTo>
                  <a:pt x="484103" y="93284"/>
                </a:lnTo>
                <a:cubicBezTo>
                  <a:pt x="484103" y="93284"/>
                  <a:pt x="482969" y="94984"/>
                  <a:pt x="482969" y="94984"/>
                </a:cubicBezTo>
                <a:lnTo>
                  <a:pt x="480476" y="97365"/>
                </a:lnTo>
                <a:lnTo>
                  <a:pt x="481156" y="99178"/>
                </a:lnTo>
                <a:lnTo>
                  <a:pt x="483536" y="100312"/>
                </a:lnTo>
                <a:lnTo>
                  <a:pt x="485350" y="100085"/>
                </a:lnTo>
                <a:lnTo>
                  <a:pt x="488070" y="98611"/>
                </a:lnTo>
                <a:lnTo>
                  <a:pt x="489090" y="98951"/>
                </a:lnTo>
                <a:lnTo>
                  <a:pt x="489317" y="100085"/>
                </a:lnTo>
                <a:lnTo>
                  <a:pt x="491130" y="101105"/>
                </a:lnTo>
                <a:lnTo>
                  <a:pt x="493964" y="101332"/>
                </a:lnTo>
                <a:lnTo>
                  <a:pt x="497931" y="100992"/>
                </a:lnTo>
                <a:lnTo>
                  <a:pt x="500538" y="98838"/>
                </a:lnTo>
                <a:lnTo>
                  <a:pt x="501558" y="94531"/>
                </a:lnTo>
                <a:lnTo>
                  <a:pt x="500311" y="92264"/>
                </a:lnTo>
                <a:lnTo>
                  <a:pt x="497704" y="88410"/>
                </a:lnTo>
                <a:lnTo>
                  <a:pt x="497024" y="86937"/>
                </a:lnTo>
                <a:lnTo>
                  <a:pt x="496004" y="86030"/>
                </a:lnTo>
                <a:lnTo>
                  <a:pt x="495438" y="86030"/>
                </a:lnTo>
                <a:cubicBezTo>
                  <a:pt x="495438" y="86030"/>
                  <a:pt x="494077" y="86143"/>
                  <a:pt x="494077" y="86143"/>
                </a:cubicBezTo>
                <a:lnTo>
                  <a:pt x="494077" y="90224"/>
                </a:lnTo>
                <a:cubicBezTo>
                  <a:pt x="494077" y="90224"/>
                  <a:pt x="490677" y="89430"/>
                  <a:pt x="490677" y="89430"/>
                </a:cubicBezTo>
                <a:lnTo>
                  <a:pt x="489997" y="90450"/>
                </a:lnTo>
                <a:lnTo>
                  <a:pt x="490223" y="91924"/>
                </a:lnTo>
                <a:lnTo>
                  <a:pt x="489317" y="94078"/>
                </a:lnTo>
                <a:lnTo>
                  <a:pt x="487730" y="93737"/>
                </a:lnTo>
                <a:close/>
                <a:moveTo>
                  <a:pt x="674411" y="18589"/>
                </a:moveTo>
                <a:lnTo>
                  <a:pt x="674071" y="18022"/>
                </a:lnTo>
                <a:lnTo>
                  <a:pt x="672938" y="17342"/>
                </a:lnTo>
                <a:lnTo>
                  <a:pt x="671125" y="18362"/>
                </a:lnTo>
                <a:lnTo>
                  <a:pt x="670558" y="20289"/>
                </a:lnTo>
                <a:lnTo>
                  <a:pt x="670558" y="23463"/>
                </a:lnTo>
                <a:cubicBezTo>
                  <a:pt x="670558" y="23463"/>
                  <a:pt x="671691" y="24823"/>
                  <a:pt x="671691" y="24823"/>
                </a:cubicBezTo>
                <a:lnTo>
                  <a:pt x="673958" y="26183"/>
                </a:lnTo>
                <a:lnTo>
                  <a:pt x="677812" y="24596"/>
                </a:lnTo>
                <a:lnTo>
                  <a:pt x="679059" y="21309"/>
                </a:lnTo>
                <a:lnTo>
                  <a:pt x="676565" y="19382"/>
                </a:lnTo>
                <a:lnTo>
                  <a:pt x="674411" y="18816"/>
                </a:lnTo>
                <a:close/>
                <a:moveTo>
                  <a:pt x="715330" y="2947"/>
                </a:moveTo>
                <a:lnTo>
                  <a:pt x="709889" y="1360"/>
                </a:lnTo>
                <a:lnTo>
                  <a:pt x="706602" y="3174"/>
                </a:lnTo>
                <a:lnTo>
                  <a:pt x="704335" y="4987"/>
                </a:lnTo>
                <a:lnTo>
                  <a:pt x="704335" y="5781"/>
                </a:lnTo>
                <a:cubicBezTo>
                  <a:pt x="704335" y="5781"/>
                  <a:pt x="707735" y="6347"/>
                  <a:pt x="707735" y="6347"/>
                </a:cubicBezTo>
                <a:lnTo>
                  <a:pt x="709775" y="8728"/>
                </a:lnTo>
                <a:lnTo>
                  <a:pt x="713403" y="8954"/>
                </a:lnTo>
                <a:lnTo>
                  <a:pt x="714083" y="8614"/>
                </a:lnTo>
                <a:lnTo>
                  <a:pt x="718390" y="8161"/>
                </a:lnTo>
                <a:lnTo>
                  <a:pt x="721110" y="7367"/>
                </a:lnTo>
                <a:lnTo>
                  <a:pt x="721337" y="5554"/>
                </a:lnTo>
                <a:lnTo>
                  <a:pt x="719863" y="5781"/>
                </a:lnTo>
                <a:lnTo>
                  <a:pt x="717143" y="2947"/>
                </a:lnTo>
                <a:lnTo>
                  <a:pt x="715216" y="2947"/>
                </a:lnTo>
                <a:close/>
                <a:moveTo>
                  <a:pt x="589628" y="40465"/>
                </a:moveTo>
                <a:lnTo>
                  <a:pt x="590309" y="42618"/>
                </a:lnTo>
                <a:lnTo>
                  <a:pt x="590989" y="43978"/>
                </a:lnTo>
                <a:lnTo>
                  <a:pt x="593369" y="44318"/>
                </a:lnTo>
                <a:lnTo>
                  <a:pt x="595636" y="43978"/>
                </a:lnTo>
                <a:lnTo>
                  <a:pt x="597336" y="42958"/>
                </a:lnTo>
                <a:lnTo>
                  <a:pt x="597336" y="41938"/>
                </a:lnTo>
                <a:cubicBezTo>
                  <a:pt x="597336" y="41938"/>
                  <a:pt x="595409" y="41145"/>
                  <a:pt x="595409" y="41145"/>
                </a:cubicBezTo>
                <a:lnTo>
                  <a:pt x="593709" y="39104"/>
                </a:lnTo>
                <a:lnTo>
                  <a:pt x="592802" y="38651"/>
                </a:lnTo>
                <a:lnTo>
                  <a:pt x="591782" y="38991"/>
                </a:lnTo>
                <a:lnTo>
                  <a:pt x="590762" y="38538"/>
                </a:lnTo>
                <a:lnTo>
                  <a:pt x="589062" y="36271"/>
                </a:lnTo>
                <a:lnTo>
                  <a:pt x="587361" y="36611"/>
                </a:lnTo>
                <a:lnTo>
                  <a:pt x="587701" y="38424"/>
                </a:lnTo>
                <a:lnTo>
                  <a:pt x="589742" y="40578"/>
                </a:lnTo>
                <a:close/>
                <a:moveTo>
                  <a:pt x="288013" y="368376"/>
                </a:moveTo>
                <a:lnTo>
                  <a:pt x="286880" y="366676"/>
                </a:lnTo>
                <a:lnTo>
                  <a:pt x="285747" y="366902"/>
                </a:lnTo>
                <a:lnTo>
                  <a:pt x="284953" y="367469"/>
                </a:lnTo>
                <a:lnTo>
                  <a:pt x="284386" y="370643"/>
                </a:lnTo>
                <a:lnTo>
                  <a:pt x="285860" y="370983"/>
                </a:lnTo>
                <a:lnTo>
                  <a:pt x="287673" y="370530"/>
                </a:lnTo>
                <a:lnTo>
                  <a:pt x="288013" y="368376"/>
                </a:lnTo>
                <a:close/>
                <a:moveTo>
                  <a:pt x="15415" y="1360"/>
                </a:moveTo>
                <a:lnTo>
                  <a:pt x="11788" y="5781"/>
                </a:lnTo>
                <a:lnTo>
                  <a:pt x="2721" y="10428"/>
                </a:lnTo>
                <a:lnTo>
                  <a:pt x="0" y="12921"/>
                </a:lnTo>
                <a:lnTo>
                  <a:pt x="1134" y="13828"/>
                </a:lnTo>
                <a:lnTo>
                  <a:pt x="3061" y="13602"/>
                </a:lnTo>
                <a:lnTo>
                  <a:pt x="9521" y="9521"/>
                </a:lnTo>
                <a:lnTo>
                  <a:pt x="16322" y="7934"/>
                </a:lnTo>
                <a:lnTo>
                  <a:pt x="22443" y="5554"/>
                </a:lnTo>
                <a:lnTo>
                  <a:pt x="22896" y="2494"/>
                </a:lnTo>
                <a:lnTo>
                  <a:pt x="22443" y="0"/>
                </a:lnTo>
                <a:lnTo>
                  <a:pt x="15415" y="1473"/>
                </a:lnTo>
                <a:close/>
                <a:moveTo>
                  <a:pt x="289600" y="393652"/>
                </a:moveTo>
                <a:lnTo>
                  <a:pt x="288353" y="391612"/>
                </a:lnTo>
                <a:lnTo>
                  <a:pt x="287673" y="391612"/>
                </a:lnTo>
                <a:cubicBezTo>
                  <a:pt x="287673" y="391612"/>
                  <a:pt x="287107" y="392972"/>
                  <a:pt x="287107" y="392972"/>
                </a:cubicBezTo>
                <a:lnTo>
                  <a:pt x="287560" y="395352"/>
                </a:lnTo>
                <a:lnTo>
                  <a:pt x="287560" y="397619"/>
                </a:lnTo>
                <a:cubicBezTo>
                  <a:pt x="287560" y="397619"/>
                  <a:pt x="287560" y="398526"/>
                  <a:pt x="287560" y="398526"/>
                </a:cubicBezTo>
                <a:lnTo>
                  <a:pt x="288353" y="400000"/>
                </a:lnTo>
                <a:lnTo>
                  <a:pt x="290280" y="400340"/>
                </a:lnTo>
                <a:lnTo>
                  <a:pt x="290280" y="396373"/>
                </a:lnTo>
                <a:cubicBezTo>
                  <a:pt x="290280" y="396373"/>
                  <a:pt x="289487" y="393652"/>
                  <a:pt x="289487" y="393652"/>
                </a:cubicBezTo>
                <a:close/>
                <a:moveTo>
                  <a:pt x="347634" y="293001"/>
                </a:moveTo>
                <a:lnTo>
                  <a:pt x="350014" y="293567"/>
                </a:lnTo>
                <a:lnTo>
                  <a:pt x="352054" y="293567"/>
                </a:lnTo>
                <a:cubicBezTo>
                  <a:pt x="352054" y="293567"/>
                  <a:pt x="352848" y="292547"/>
                  <a:pt x="352848" y="292547"/>
                </a:cubicBezTo>
                <a:lnTo>
                  <a:pt x="352848" y="290280"/>
                </a:lnTo>
                <a:cubicBezTo>
                  <a:pt x="352848" y="290280"/>
                  <a:pt x="351487" y="288920"/>
                  <a:pt x="351487" y="288920"/>
                </a:cubicBezTo>
                <a:lnTo>
                  <a:pt x="348767" y="289600"/>
                </a:lnTo>
                <a:lnTo>
                  <a:pt x="346047" y="290847"/>
                </a:lnTo>
                <a:lnTo>
                  <a:pt x="346274" y="291867"/>
                </a:lnTo>
                <a:lnTo>
                  <a:pt x="347747" y="293001"/>
                </a:lnTo>
                <a:close/>
                <a:moveTo>
                  <a:pt x="812354" y="26070"/>
                </a:moveTo>
                <a:lnTo>
                  <a:pt x="808840" y="25163"/>
                </a:lnTo>
                <a:lnTo>
                  <a:pt x="804533" y="25163"/>
                </a:lnTo>
                <a:cubicBezTo>
                  <a:pt x="804533" y="25163"/>
                  <a:pt x="804307" y="24596"/>
                  <a:pt x="804307" y="24596"/>
                </a:cubicBezTo>
                <a:lnTo>
                  <a:pt x="804987" y="22216"/>
                </a:lnTo>
                <a:lnTo>
                  <a:pt x="801473" y="18929"/>
                </a:lnTo>
                <a:lnTo>
                  <a:pt x="799319" y="19269"/>
                </a:lnTo>
                <a:lnTo>
                  <a:pt x="796032" y="21309"/>
                </a:lnTo>
                <a:lnTo>
                  <a:pt x="794785" y="21082"/>
                </a:lnTo>
                <a:lnTo>
                  <a:pt x="794445" y="20176"/>
                </a:lnTo>
                <a:lnTo>
                  <a:pt x="792745" y="18702"/>
                </a:lnTo>
                <a:lnTo>
                  <a:pt x="787758" y="17569"/>
                </a:lnTo>
                <a:lnTo>
                  <a:pt x="786171" y="16435"/>
                </a:lnTo>
                <a:lnTo>
                  <a:pt x="784018" y="13715"/>
                </a:lnTo>
                <a:lnTo>
                  <a:pt x="781637" y="12468"/>
                </a:lnTo>
                <a:lnTo>
                  <a:pt x="776083" y="12468"/>
                </a:lnTo>
                <a:cubicBezTo>
                  <a:pt x="776083" y="12468"/>
                  <a:pt x="774383" y="13262"/>
                  <a:pt x="774383" y="13262"/>
                </a:cubicBezTo>
                <a:lnTo>
                  <a:pt x="771549" y="16549"/>
                </a:lnTo>
                <a:lnTo>
                  <a:pt x="769056" y="22216"/>
                </a:lnTo>
                <a:lnTo>
                  <a:pt x="768036" y="26863"/>
                </a:lnTo>
                <a:lnTo>
                  <a:pt x="765429" y="29243"/>
                </a:lnTo>
                <a:lnTo>
                  <a:pt x="764862" y="30830"/>
                </a:lnTo>
                <a:lnTo>
                  <a:pt x="763048" y="36951"/>
                </a:lnTo>
                <a:lnTo>
                  <a:pt x="762482" y="35364"/>
                </a:lnTo>
                <a:lnTo>
                  <a:pt x="762482" y="32417"/>
                </a:lnTo>
                <a:lnTo>
                  <a:pt x="763048" y="29243"/>
                </a:lnTo>
                <a:lnTo>
                  <a:pt x="763275" y="23803"/>
                </a:lnTo>
                <a:lnTo>
                  <a:pt x="764635" y="20176"/>
                </a:lnTo>
                <a:lnTo>
                  <a:pt x="763502" y="18702"/>
                </a:lnTo>
                <a:lnTo>
                  <a:pt x="759081" y="20289"/>
                </a:lnTo>
                <a:lnTo>
                  <a:pt x="757041" y="19722"/>
                </a:lnTo>
                <a:lnTo>
                  <a:pt x="758175" y="18135"/>
                </a:lnTo>
                <a:lnTo>
                  <a:pt x="764749" y="14962"/>
                </a:lnTo>
                <a:lnTo>
                  <a:pt x="765882" y="13828"/>
                </a:lnTo>
                <a:lnTo>
                  <a:pt x="767016" y="12015"/>
                </a:lnTo>
                <a:lnTo>
                  <a:pt x="767242" y="7708"/>
                </a:lnTo>
                <a:lnTo>
                  <a:pt x="762142" y="4987"/>
                </a:lnTo>
                <a:lnTo>
                  <a:pt x="755454" y="4307"/>
                </a:lnTo>
                <a:lnTo>
                  <a:pt x="753754" y="3400"/>
                </a:lnTo>
                <a:lnTo>
                  <a:pt x="750920" y="2947"/>
                </a:lnTo>
                <a:lnTo>
                  <a:pt x="745480" y="6801"/>
                </a:lnTo>
                <a:lnTo>
                  <a:pt x="743553" y="8841"/>
                </a:lnTo>
                <a:lnTo>
                  <a:pt x="744233" y="10315"/>
                </a:lnTo>
                <a:lnTo>
                  <a:pt x="750127" y="13602"/>
                </a:lnTo>
                <a:lnTo>
                  <a:pt x="749900" y="14508"/>
                </a:lnTo>
                <a:lnTo>
                  <a:pt x="745026" y="14508"/>
                </a:lnTo>
                <a:cubicBezTo>
                  <a:pt x="745026" y="14508"/>
                  <a:pt x="742419" y="16889"/>
                  <a:pt x="742419" y="16889"/>
                </a:cubicBezTo>
                <a:lnTo>
                  <a:pt x="741626" y="19382"/>
                </a:lnTo>
                <a:lnTo>
                  <a:pt x="740039" y="22329"/>
                </a:lnTo>
                <a:lnTo>
                  <a:pt x="738339" y="26183"/>
                </a:lnTo>
                <a:lnTo>
                  <a:pt x="731765" y="29810"/>
                </a:lnTo>
                <a:lnTo>
                  <a:pt x="730065" y="30263"/>
                </a:lnTo>
                <a:lnTo>
                  <a:pt x="730065" y="28563"/>
                </a:lnTo>
                <a:cubicBezTo>
                  <a:pt x="730065" y="28563"/>
                  <a:pt x="730405" y="26636"/>
                  <a:pt x="730405" y="26636"/>
                </a:cubicBezTo>
                <a:lnTo>
                  <a:pt x="730972" y="24709"/>
                </a:lnTo>
                <a:lnTo>
                  <a:pt x="731312" y="21309"/>
                </a:lnTo>
                <a:lnTo>
                  <a:pt x="729498" y="19949"/>
                </a:lnTo>
                <a:lnTo>
                  <a:pt x="731878" y="17115"/>
                </a:lnTo>
                <a:lnTo>
                  <a:pt x="733125" y="12581"/>
                </a:lnTo>
                <a:lnTo>
                  <a:pt x="731652" y="9068"/>
                </a:lnTo>
                <a:lnTo>
                  <a:pt x="728478" y="10201"/>
                </a:lnTo>
                <a:lnTo>
                  <a:pt x="722811" y="15415"/>
                </a:lnTo>
                <a:lnTo>
                  <a:pt x="717823" y="21762"/>
                </a:lnTo>
                <a:lnTo>
                  <a:pt x="707282" y="33097"/>
                </a:lnTo>
                <a:lnTo>
                  <a:pt x="706262" y="37291"/>
                </a:lnTo>
                <a:lnTo>
                  <a:pt x="702068" y="41258"/>
                </a:lnTo>
                <a:lnTo>
                  <a:pt x="698668" y="42392"/>
                </a:lnTo>
                <a:lnTo>
                  <a:pt x="697421" y="41031"/>
                </a:lnTo>
                <a:lnTo>
                  <a:pt x="697648" y="38084"/>
                </a:lnTo>
                <a:lnTo>
                  <a:pt x="700708" y="33891"/>
                </a:lnTo>
                <a:lnTo>
                  <a:pt x="701955" y="27316"/>
                </a:lnTo>
                <a:lnTo>
                  <a:pt x="703315" y="24823"/>
                </a:lnTo>
                <a:lnTo>
                  <a:pt x="707282" y="20062"/>
                </a:lnTo>
                <a:lnTo>
                  <a:pt x="711362" y="15868"/>
                </a:lnTo>
                <a:lnTo>
                  <a:pt x="713743" y="14282"/>
                </a:lnTo>
                <a:lnTo>
                  <a:pt x="713516" y="12808"/>
                </a:lnTo>
                <a:lnTo>
                  <a:pt x="712383" y="12128"/>
                </a:lnTo>
                <a:lnTo>
                  <a:pt x="711136" y="12128"/>
                </a:lnTo>
                <a:cubicBezTo>
                  <a:pt x="711136" y="12128"/>
                  <a:pt x="709549" y="10881"/>
                  <a:pt x="709549" y="10881"/>
                </a:cubicBezTo>
                <a:lnTo>
                  <a:pt x="706829" y="10428"/>
                </a:lnTo>
                <a:lnTo>
                  <a:pt x="705582" y="11221"/>
                </a:lnTo>
                <a:lnTo>
                  <a:pt x="704562" y="12921"/>
                </a:lnTo>
                <a:lnTo>
                  <a:pt x="703315" y="13148"/>
                </a:lnTo>
                <a:lnTo>
                  <a:pt x="701388" y="12015"/>
                </a:lnTo>
                <a:lnTo>
                  <a:pt x="698781" y="9748"/>
                </a:lnTo>
                <a:lnTo>
                  <a:pt x="694474" y="7708"/>
                </a:lnTo>
                <a:lnTo>
                  <a:pt x="693114" y="6461"/>
                </a:lnTo>
                <a:lnTo>
                  <a:pt x="690960" y="6801"/>
                </a:lnTo>
                <a:lnTo>
                  <a:pt x="686540" y="11221"/>
                </a:lnTo>
                <a:lnTo>
                  <a:pt x="682912" y="13828"/>
                </a:lnTo>
                <a:lnTo>
                  <a:pt x="682912" y="15982"/>
                </a:lnTo>
                <a:cubicBezTo>
                  <a:pt x="682912" y="15982"/>
                  <a:pt x="685746" y="17115"/>
                  <a:pt x="685746" y="17115"/>
                </a:cubicBezTo>
                <a:lnTo>
                  <a:pt x="686086" y="18816"/>
                </a:lnTo>
                <a:lnTo>
                  <a:pt x="684726" y="19156"/>
                </a:lnTo>
                <a:lnTo>
                  <a:pt x="683252" y="20402"/>
                </a:lnTo>
                <a:lnTo>
                  <a:pt x="678152" y="27430"/>
                </a:lnTo>
                <a:lnTo>
                  <a:pt x="675205" y="27657"/>
                </a:lnTo>
                <a:lnTo>
                  <a:pt x="670331" y="30830"/>
                </a:lnTo>
                <a:lnTo>
                  <a:pt x="664550" y="36838"/>
                </a:lnTo>
                <a:lnTo>
                  <a:pt x="663530" y="38424"/>
                </a:lnTo>
                <a:lnTo>
                  <a:pt x="662624" y="42505"/>
                </a:lnTo>
                <a:lnTo>
                  <a:pt x="663077" y="44092"/>
                </a:lnTo>
                <a:lnTo>
                  <a:pt x="664890" y="45792"/>
                </a:lnTo>
                <a:lnTo>
                  <a:pt x="663984" y="47265"/>
                </a:lnTo>
                <a:lnTo>
                  <a:pt x="662057" y="46925"/>
                </a:lnTo>
                <a:lnTo>
                  <a:pt x="660357" y="45565"/>
                </a:lnTo>
                <a:lnTo>
                  <a:pt x="657636" y="42732"/>
                </a:lnTo>
                <a:lnTo>
                  <a:pt x="656276" y="37404"/>
                </a:lnTo>
                <a:lnTo>
                  <a:pt x="655369" y="34684"/>
                </a:lnTo>
                <a:lnTo>
                  <a:pt x="653556" y="33324"/>
                </a:lnTo>
                <a:lnTo>
                  <a:pt x="650155" y="31964"/>
                </a:lnTo>
                <a:lnTo>
                  <a:pt x="644715" y="33437"/>
                </a:lnTo>
                <a:lnTo>
                  <a:pt x="643921" y="35817"/>
                </a:lnTo>
                <a:lnTo>
                  <a:pt x="642675" y="36384"/>
                </a:lnTo>
                <a:lnTo>
                  <a:pt x="640521" y="34571"/>
                </a:lnTo>
                <a:lnTo>
                  <a:pt x="637121" y="35931"/>
                </a:lnTo>
                <a:lnTo>
                  <a:pt x="635874" y="35251"/>
                </a:lnTo>
                <a:lnTo>
                  <a:pt x="631453" y="37744"/>
                </a:lnTo>
                <a:lnTo>
                  <a:pt x="626466" y="36611"/>
                </a:lnTo>
                <a:lnTo>
                  <a:pt x="622725" y="37518"/>
                </a:lnTo>
                <a:lnTo>
                  <a:pt x="622499" y="38538"/>
                </a:lnTo>
                <a:lnTo>
                  <a:pt x="623632" y="39898"/>
                </a:lnTo>
                <a:lnTo>
                  <a:pt x="627826" y="42958"/>
                </a:lnTo>
                <a:lnTo>
                  <a:pt x="631793" y="44205"/>
                </a:lnTo>
                <a:lnTo>
                  <a:pt x="633607" y="46699"/>
                </a:lnTo>
                <a:lnTo>
                  <a:pt x="635307" y="53386"/>
                </a:lnTo>
                <a:lnTo>
                  <a:pt x="634400" y="54180"/>
                </a:lnTo>
                <a:lnTo>
                  <a:pt x="631340" y="51346"/>
                </a:lnTo>
                <a:lnTo>
                  <a:pt x="627486" y="49306"/>
                </a:lnTo>
                <a:lnTo>
                  <a:pt x="624312" y="46359"/>
                </a:lnTo>
                <a:lnTo>
                  <a:pt x="620685" y="46699"/>
                </a:lnTo>
                <a:lnTo>
                  <a:pt x="618872" y="51233"/>
                </a:lnTo>
                <a:lnTo>
                  <a:pt x="616152" y="51233"/>
                </a:lnTo>
                <a:cubicBezTo>
                  <a:pt x="616152" y="51233"/>
                  <a:pt x="614905" y="50212"/>
                  <a:pt x="614905" y="50212"/>
                </a:cubicBezTo>
                <a:lnTo>
                  <a:pt x="612184" y="50553"/>
                </a:lnTo>
                <a:lnTo>
                  <a:pt x="607764" y="50326"/>
                </a:lnTo>
                <a:lnTo>
                  <a:pt x="606177" y="52819"/>
                </a:lnTo>
                <a:lnTo>
                  <a:pt x="605950" y="59053"/>
                </a:lnTo>
                <a:lnTo>
                  <a:pt x="606517" y="61434"/>
                </a:lnTo>
                <a:lnTo>
                  <a:pt x="608557" y="63361"/>
                </a:lnTo>
                <a:lnTo>
                  <a:pt x="610257" y="65288"/>
                </a:lnTo>
                <a:lnTo>
                  <a:pt x="610257" y="65854"/>
                </a:lnTo>
                <a:cubicBezTo>
                  <a:pt x="610257" y="65854"/>
                  <a:pt x="605043" y="65061"/>
                  <a:pt x="605043" y="65061"/>
                </a:cubicBezTo>
                <a:lnTo>
                  <a:pt x="599150" y="71748"/>
                </a:lnTo>
                <a:lnTo>
                  <a:pt x="597336" y="72882"/>
                </a:lnTo>
                <a:lnTo>
                  <a:pt x="596202" y="73222"/>
                </a:lnTo>
                <a:lnTo>
                  <a:pt x="595976" y="72315"/>
                </a:lnTo>
                <a:lnTo>
                  <a:pt x="600736" y="65288"/>
                </a:lnTo>
                <a:lnTo>
                  <a:pt x="601983" y="62114"/>
                </a:lnTo>
                <a:lnTo>
                  <a:pt x="601983" y="59734"/>
                </a:lnTo>
                <a:cubicBezTo>
                  <a:pt x="601983" y="59734"/>
                  <a:pt x="603003" y="52253"/>
                  <a:pt x="603003" y="52253"/>
                </a:cubicBezTo>
                <a:lnTo>
                  <a:pt x="602323" y="50099"/>
                </a:lnTo>
                <a:lnTo>
                  <a:pt x="601643" y="49192"/>
                </a:lnTo>
                <a:lnTo>
                  <a:pt x="599603" y="49872"/>
                </a:lnTo>
                <a:lnTo>
                  <a:pt x="598016" y="51119"/>
                </a:lnTo>
                <a:lnTo>
                  <a:pt x="596429" y="51686"/>
                </a:lnTo>
                <a:lnTo>
                  <a:pt x="594162" y="53953"/>
                </a:lnTo>
                <a:lnTo>
                  <a:pt x="592235" y="58033"/>
                </a:lnTo>
                <a:lnTo>
                  <a:pt x="589628" y="66534"/>
                </a:lnTo>
                <a:lnTo>
                  <a:pt x="587701" y="69595"/>
                </a:lnTo>
                <a:lnTo>
                  <a:pt x="587701" y="66534"/>
                </a:lnTo>
                <a:cubicBezTo>
                  <a:pt x="587701" y="66534"/>
                  <a:pt x="588835" y="62227"/>
                  <a:pt x="588835" y="62227"/>
                </a:cubicBezTo>
                <a:lnTo>
                  <a:pt x="589402" y="55653"/>
                </a:lnTo>
                <a:lnTo>
                  <a:pt x="588722" y="54746"/>
                </a:lnTo>
                <a:lnTo>
                  <a:pt x="578747" y="57013"/>
                </a:lnTo>
                <a:lnTo>
                  <a:pt x="575460" y="60414"/>
                </a:lnTo>
                <a:lnTo>
                  <a:pt x="574893" y="61887"/>
                </a:lnTo>
                <a:lnTo>
                  <a:pt x="574893" y="63247"/>
                </a:lnTo>
                <a:cubicBezTo>
                  <a:pt x="574893" y="63247"/>
                  <a:pt x="574440" y="64267"/>
                  <a:pt x="574440" y="64267"/>
                </a:cubicBezTo>
                <a:lnTo>
                  <a:pt x="572173" y="65741"/>
                </a:lnTo>
                <a:lnTo>
                  <a:pt x="569793" y="65968"/>
                </a:lnTo>
                <a:lnTo>
                  <a:pt x="567866" y="65968"/>
                </a:lnTo>
                <a:cubicBezTo>
                  <a:pt x="567866" y="65968"/>
                  <a:pt x="566619" y="66988"/>
                  <a:pt x="566619" y="66988"/>
                </a:cubicBezTo>
                <a:lnTo>
                  <a:pt x="566846" y="69141"/>
                </a:lnTo>
                <a:lnTo>
                  <a:pt x="569453" y="71295"/>
                </a:lnTo>
                <a:lnTo>
                  <a:pt x="572853" y="72995"/>
                </a:lnTo>
                <a:lnTo>
                  <a:pt x="571720" y="73789"/>
                </a:lnTo>
                <a:lnTo>
                  <a:pt x="567299" y="73449"/>
                </a:lnTo>
                <a:lnTo>
                  <a:pt x="564012" y="71748"/>
                </a:lnTo>
                <a:lnTo>
                  <a:pt x="561858" y="68801"/>
                </a:lnTo>
                <a:lnTo>
                  <a:pt x="560158" y="67441"/>
                </a:lnTo>
                <a:lnTo>
                  <a:pt x="559478" y="67668"/>
                </a:lnTo>
                <a:lnTo>
                  <a:pt x="558005" y="69141"/>
                </a:lnTo>
                <a:lnTo>
                  <a:pt x="555738" y="73335"/>
                </a:lnTo>
                <a:lnTo>
                  <a:pt x="555738" y="76962"/>
                </a:lnTo>
                <a:cubicBezTo>
                  <a:pt x="555738" y="76962"/>
                  <a:pt x="556531" y="79002"/>
                  <a:pt x="556531" y="79002"/>
                </a:cubicBezTo>
                <a:lnTo>
                  <a:pt x="556191" y="80023"/>
                </a:lnTo>
                <a:lnTo>
                  <a:pt x="548030" y="82176"/>
                </a:lnTo>
                <a:lnTo>
                  <a:pt x="544743" y="86030"/>
                </a:lnTo>
                <a:lnTo>
                  <a:pt x="543610" y="90790"/>
                </a:lnTo>
                <a:lnTo>
                  <a:pt x="541569" y="93851"/>
                </a:lnTo>
                <a:lnTo>
                  <a:pt x="536242" y="97931"/>
                </a:lnTo>
                <a:lnTo>
                  <a:pt x="531142" y="98271"/>
                </a:lnTo>
                <a:lnTo>
                  <a:pt x="526381" y="100538"/>
                </a:lnTo>
                <a:lnTo>
                  <a:pt x="524907" y="101785"/>
                </a:lnTo>
                <a:lnTo>
                  <a:pt x="523547" y="104052"/>
                </a:lnTo>
                <a:lnTo>
                  <a:pt x="523774" y="105639"/>
                </a:lnTo>
                <a:lnTo>
                  <a:pt x="525021" y="106546"/>
                </a:lnTo>
                <a:lnTo>
                  <a:pt x="537603" y="106772"/>
                </a:lnTo>
                <a:lnTo>
                  <a:pt x="542136" y="105866"/>
                </a:lnTo>
                <a:lnTo>
                  <a:pt x="543270" y="106206"/>
                </a:lnTo>
                <a:lnTo>
                  <a:pt x="543723" y="106659"/>
                </a:lnTo>
                <a:lnTo>
                  <a:pt x="545083" y="107226"/>
                </a:lnTo>
                <a:lnTo>
                  <a:pt x="544743" y="108019"/>
                </a:lnTo>
                <a:lnTo>
                  <a:pt x="543270" y="108019"/>
                </a:lnTo>
                <a:cubicBezTo>
                  <a:pt x="543270" y="108019"/>
                  <a:pt x="540323" y="108586"/>
                  <a:pt x="540323" y="108586"/>
                </a:cubicBezTo>
                <a:lnTo>
                  <a:pt x="535335" y="110173"/>
                </a:lnTo>
                <a:lnTo>
                  <a:pt x="532388" y="110739"/>
                </a:lnTo>
                <a:lnTo>
                  <a:pt x="530575" y="110739"/>
                </a:lnTo>
                <a:cubicBezTo>
                  <a:pt x="530575" y="110739"/>
                  <a:pt x="525587" y="108813"/>
                  <a:pt x="525587" y="108813"/>
                </a:cubicBezTo>
                <a:lnTo>
                  <a:pt x="520827" y="109493"/>
                </a:lnTo>
                <a:lnTo>
                  <a:pt x="517086" y="112326"/>
                </a:lnTo>
                <a:lnTo>
                  <a:pt x="516520" y="113686"/>
                </a:lnTo>
                <a:lnTo>
                  <a:pt x="518220" y="118900"/>
                </a:lnTo>
                <a:lnTo>
                  <a:pt x="519467" y="120487"/>
                </a:lnTo>
                <a:lnTo>
                  <a:pt x="520941" y="120827"/>
                </a:lnTo>
                <a:lnTo>
                  <a:pt x="520487" y="121961"/>
                </a:lnTo>
                <a:lnTo>
                  <a:pt x="519240" y="122981"/>
                </a:lnTo>
                <a:lnTo>
                  <a:pt x="518220" y="124341"/>
                </a:lnTo>
                <a:lnTo>
                  <a:pt x="519354" y="128875"/>
                </a:lnTo>
                <a:lnTo>
                  <a:pt x="518333" y="128648"/>
                </a:lnTo>
                <a:lnTo>
                  <a:pt x="515500" y="123321"/>
                </a:lnTo>
                <a:lnTo>
                  <a:pt x="514366" y="116747"/>
                </a:lnTo>
                <a:lnTo>
                  <a:pt x="513800" y="116067"/>
                </a:lnTo>
                <a:lnTo>
                  <a:pt x="513233" y="115613"/>
                </a:lnTo>
                <a:lnTo>
                  <a:pt x="510059" y="117427"/>
                </a:lnTo>
                <a:lnTo>
                  <a:pt x="506092" y="118107"/>
                </a:lnTo>
                <a:lnTo>
                  <a:pt x="502578" y="120487"/>
                </a:lnTo>
                <a:lnTo>
                  <a:pt x="499064" y="121734"/>
                </a:lnTo>
                <a:lnTo>
                  <a:pt x="498611" y="122981"/>
                </a:lnTo>
                <a:lnTo>
                  <a:pt x="499971" y="124228"/>
                </a:lnTo>
                <a:lnTo>
                  <a:pt x="505072" y="124794"/>
                </a:lnTo>
                <a:lnTo>
                  <a:pt x="505412" y="126268"/>
                </a:lnTo>
                <a:lnTo>
                  <a:pt x="503032" y="127061"/>
                </a:lnTo>
                <a:lnTo>
                  <a:pt x="500878" y="127288"/>
                </a:lnTo>
                <a:lnTo>
                  <a:pt x="498271" y="125701"/>
                </a:lnTo>
                <a:lnTo>
                  <a:pt x="495438" y="125248"/>
                </a:lnTo>
                <a:lnTo>
                  <a:pt x="493624" y="125928"/>
                </a:lnTo>
                <a:lnTo>
                  <a:pt x="488523" y="131482"/>
                </a:lnTo>
                <a:lnTo>
                  <a:pt x="488977" y="133749"/>
                </a:lnTo>
                <a:lnTo>
                  <a:pt x="488183" y="136582"/>
                </a:lnTo>
                <a:lnTo>
                  <a:pt x="489657" y="137036"/>
                </a:lnTo>
                <a:lnTo>
                  <a:pt x="493511" y="136356"/>
                </a:lnTo>
                <a:lnTo>
                  <a:pt x="498951" y="133182"/>
                </a:lnTo>
                <a:lnTo>
                  <a:pt x="499858" y="134315"/>
                </a:lnTo>
                <a:lnTo>
                  <a:pt x="498611" y="135336"/>
                </a:lnTo>
                <a:lnTo>
                  <a:pt x="497251" y="137263"/>
                </a:lnTo>
                <a:lnTo>
                  <a:pt x="497818" y="139303"/>
                </a:lnTo>
                <a:lnTo>
                  <a:pt x="499971" y="141456"/>
                </a:lnTo>
                <a:lnTo>
                  <a:pt x="502692" y="142590"/>
                </a:lnTo>
                <a:lnTo>
                  <a:pt x="506205" y="141570"/>
                </a:lnTo>
                <a:lnTo>
                  <a:pt x="506772" y="142363"/>
                </a:lnTo>
                <a:lnTo>
                  <a:pt x="504392" y="145310"/>
                </a:lnTo>
                <a:lnTo>
                  <a:pt x="504732" y="148937"/>
                </a:lnTo>
                <a:lnTo>
                  <a:pt x="503939" y="148937"/>
                </a:lnTo>
                <a:cubicBezTo>
                  <a:pt x="503939" y="148937"/>
                  <a:pt x="502125" y="145083"/>
                  <a:pt x="502125" y="145083"/>
                </a:cubicBezTo>
                <a:lnTo>
                  <a:pt x="500991" y="144177"/>
                </a:lnTo>
                <a:lnTo>
                  <a:pt x="498498" y="143837"/>
                </a:lnTo>
                <a:lnTo>
                  <a:pt x="495098" y="141116"/>
                </a:lnTo>
                <a:lnTo>
                  <a:pt x="491810" y="140436"/>
                </a:lnTo>
                <a:lnTo>
                  <a:pt x="487617" y="143270"/>
                </a:lnTo>
                <a:lnTo>
                  <a:pt x="483990" y="147464"/>
                </a:lnTo>
                <a:lnTo>
                  <a:pt x="483083" y="149164"/>
                </a:lnTo>
                <a:lnTo>
                  <a:pt x="481269" y="150751"/>
                </a:lnTo>
                <a:lnTo>
                  <a:pt x="481269" y="151771"/>
                </a:lnTo>
                <a:cubicBezTo>
                  <a:pt x="481269" y="151771"/>
                  <a:pt x="481949" y="152338"/>
                  <a:pt x="481949" y="152338"/>
                </a:cubicBezTo>
                <a:lnTo>
                  <a:pt x="483990" y="151884"/>
                </a:lnTo>
                <a:lnTo>
                  <a:pt x="488977" y="151884"/>
                </a:lnTo>
                <a:cubicBezTo>
                  <a:pt x="488977" y="151884"/>
                  <a:pt x="498724" y="152224"/>
                  <a:pt x="498724" y="152224"/>
                </a:cubicBezTo>
                <a:lnTo>
                  <a:pt x="501445" y="152564"/>
                </a:lnTo>
                <a:lnTo>
                  <a:pt x="501105" y="154264"/>
                </a:lnTo>
                <a:lnTo>
                  <a:pt x="487957" y="154605"/>
                </a:lnTo>
                <a:lnTo>
                  <a:pt x="484330" y="155398"/>
                </a:lnTo>
                <a:lnTo>
                  <a:pt x="481722" y="156531"/>
                </a:lnTo>
                <a:lnTo>
                  <a:pt x="479002" y="155965"/>
                </a:lnTo>
                <a:lnTo>
                  <a:pt x="476282" y="157778"/>
                </a:lnTo>
                <a:lnTo>
                  <a:pt x="474355" y="157438"/>
                </a:lnTo>
                <a:lnTo>
                  <a:pt x="472541" y="159138"/>
                </a:lnTo>
                <a:lnTo>
                  <a:pt x="469595" y="163219"/>
                </a:lnTo>
                <a:lnTo>
                  <a:pt x="468121" y="163219"/>
                </a:lnTo>
                <a:cubicBezTo>
                  <a:pt x="468121" y="163219"/>
                  <a:pt x="466421" y="164239"/>
                  <a:pt x="466421" y="164239"/>
                </a:cubicBezTo>
                <a:lnTo>
                  <a:pt x="464834" y="165372"/>
                </a:lnTo>
                <a:lnTo>
                  <a:pt x="465854" y="167413"/>
                </a:lnTo>
                <a:lnTo>
                  <a:pt x="470161" y="168660"/>
                </a:lnTo>
                <a:lnTo>
                  <a:pt x="471068" y="169566"/>
                </a:lnTo>
                <a:lnTo>
                  <a:pt x="467554" y="170020"/>
                </a:lnTo>
                <a:lnTo>
                  <a:pt x="464154" y="169566"/>
                </a:lnTo>
                <a:lnTo>
                  <a:pt x="462114" y="171493"/>
                </a:lnTo>
                <a:lnTo>
                  <a:pt x="460640" y="172513"/>
                </a:lnTo>
                <a:lnTo>
                  <a:pt x="457806" y="172967"/>
                </a:lnTo>
                <a:lnTo>
                  <a:pt x="455766" y="175234"/>
                </a:lnTo>
                <a:lnTo>
                  <a:pt x="455313" y="179087"/>
                </a:lnTo>
                <a:lnTo>
                  <a:pt x="453499" y="179087"/>
                </a:lnTo>
                <a:cubicBezTo>
                  <a:pt x="453499" y="179087"/>
                  <a:pt x="452706" y="183055"/>
                  <a:pt x="452706" y="183055"/>
                </a:cubicBezTo>
                <a:lnTo>
                  <a:pt x="453726" y="190422"/>
                </a:lnTo>
                <a:lnTo>
                  <a:pt x="458487" y="190195"/>
                </a:lnTo>
                <a:lnTo>
                  <a:pt x="459847" y="189629"/>
                </a:lnTo>
                <a:lnTo>
                  <a:pt x="461547" y="189629"/>
                </a:lnTo>
                <a:cubicBezTo>
                  <a:pt x="461547" y="189629"/>
                  <a:pt x="465287" y="188835"/>
                  <a:pt x="465287" y="188835"/>
                </a:cubicBezTo>
                <a:lnTo>
                  <a:pt x="471295" y="187135"/>
                </a:lnTo>
                <a:lnTo>
                  <a:pt x="472541" y="187928"/>
                </a:lnTo>
                <a:lnTo>
                  <a:pt x="470161" y="189742"/>
                </a:lnTo>
                <a:lnTo>
                  <a:pt x="466988" y="190762"/>
                </a:lnTo>
                <a:lnTo>
                  <a:pt x="465287" y="192236"/>
                </a:lnTo>
                <a:lnTo>
                  <a:pt x="459393" y="192236"/>
                </a:lnTo>
                <a:cubicBezTo>
                  <a:pt x="459393" y="192236"/>
                  <a:pt x="447038" y="195183"/>
                  <a:pt x="447038" y="195183"/>
                </a:cubicBezTo>
                <a:lnTo>
                  <a:pt x="447265" y="196316"/>
                </a:lnTo>
                <a:lnTo>
                  <a:pt x="451006" y="198130"/>
                </a:lnTo>
                <a:lnTo>
                  <a:pt x="452139" y="200397"/>
                </a:lnTo>
                <a:lnTo>
                  <a:pt x="451119" y="200963"/>
                </a:lnTo>
                <a:lnTo>
                  <a:pt x="447718" y="200510"/>
                </a:lnTo>
                <a:lnTo>
                  <a:pt x="445112" y="202323"/>
                </a:lnTo>
                <a:lnTo>
                  <a:pt x="443865" y="205837"/>
                </a:lnTo>
                <a:lnTo>
                  <a:pt x="438084" y="212185"/>
                </a:lnTo>
                <a:lnTo>
                  <a:pt x="436611" y="214452"/>
                </a:lnTo>
                <a:lnTo>
                  <a:pt x="435250" y="217398"/>
                </a:lnTo>
                <a:lnTo>
                  <a:pt x="433550" y="221819"/>
                </a:lnTo>
                <a:lnTo>
                  <a:pt x="433777" y="224766"/>
                </a:lnTo>
                <a:lnTo>
                  <a:pt x="435137" y="226013"/>
                </a:lnTo>
                <a:lnTo>
                  <a:pt x="436497" y="225673"/>
                </a:lnTo>
                <a:lnTo>
                  <a:pt x="437971" y="226239"/>
                </a:lnTo>
                <a:lnTo>
                  <a:pt x="438537" y="227940"/>
                </a:lnTo>
                <a:lnTo>
                  <a:pt x="439671" y="228280"/>
                </a:lnTo>
                <a:lnTo>
                  <a:pt x="441598" y="227826"/>
                </a:lnTo>
                <a:lnTo>
                  <a:pt x="445792" y="225219"/>
                </a:lnTo>
                <a:lnTo>
                  <a:pt x="447945" y="223406"/>
                </a:lnTo>
                <a:lnTo>
                  <a:pt x="449872" y="222612"/>
                </a:lnTo>
                <a:lnTo>
                  <a:pt x="446245" y="227146"/>
                </a:lnTo>
                <a:lnTo>
                  <a:pt x="441485" y="231227"/>
                </a:lnTo>
                <a:lnTo>
                  <a:pt x="437404" y="231680"/>
                </a:lnTo>
                <a:lnTo>
                  <a:pt x="435817" y="229527"/>
                </a:lnTo>
                <a:lnTo>
                  <a:pt x="434457" y="228280"/>
                </a:lnTo>
                <a:lnTo>
                  <a:pt x="420742" y="235534"/>
                </a:lnTo>
                <a:lnTo>
                  <a:pt x="417908" y="238028"/>
                </a:lnTo>
                <a:lnTo>
                  <a:pt x="417002" y="240748"/>
                </a:lnTo>
                <a:lnTo>
                  <a:pt x="417002" y="243355"/>
                </a:lnTo>
                <a:cubicBezTo>
                  <a:pt x="417002" y="243355"/>
                  <a:pt x="418815" y="242675"/>
                  <a:pt x="418815" y="242675"/>
                </a:cubicBezTo>
                <a:lnTo>
                  <a:pt x="422329" y="241088"/>
                </a:lnTo>
                <a:lnTo>
                  <a:pt x="423803" y="241088"/>
                </a:lnTo>
                <a:cubicBezTo>
                  <a:pt x="423803" y="241088"/>
                  <a:pt x="421535" y="243695"/>
                  <a:pt x="421535" y="243695"/>
                </a:cubicBezTo>
                <a:lnTo>
                  <a:pt x="417568" y="245735"/>
                </a:lnTo>
                <a:lnTo>
                  <a:pt x="415415" y="245962"/>
                </a:lnTo>
                <a:lnTo>
                  <a:pt x="412694" y="248229"/>
                </a:lnTo>
                <a:lnTo>
                  <a:pt x="409407" y="249589"/>
                </a:lnTo>
                <a:lnTo>
                  <a:pt x="407367" y="252536"/>
                </a:lnTo>
                <a:lnTo>
                  <a:pt x="401927" y="255256"/>
                </a:lnTo>
                <a:lnTo>
                  <a:pt x="395239" y="263757"/>
                </a:lnTo>
                <a:lnTo>
                  <a:pt x="390592" y="267158"/>
                </a:lnTo>
                <a:lnTo>
                  <a:pt x="389119" y="270785"/>
                </a:lnTo>
                <a:lnTo>
                  <a:pt x="387532" y="273052"/>
                </a:lnTo>
                <a:lnTo>
                  <a:pt x="384358" y="274865"/>
                </a:lnTo>
                <a:lnTo>
                  <a:pt x="382431" y="277359"/>
                </a:lnTo>
                <a:lnTo>
                  <a:pt x="381411" y="280419"/>
                </a:lnTo>
                <a:lnTo>
                  <a:pt x="381978" y="281326"/>
                </a:lnTo>
                <a:lnTo>
                  <a:pt x="383224" y="280646"/>
                </a:lnTo>
                <a:lnTo>
                  <a:pt x="385491" y="280646"/>
                </a:lnTo>
                <a:cubicBezTo>
                  <a:pt x="385491" y="280646"/>
                  <a:pt x="386852" y="283479"/>
                  <a:pt x="386852" y="283479"/>
                </a:cubicBezTo>
                <a:lnTo>
                  <a:pt x="388099" y="284840"/>
                </a:lnTo>
                <a:lnTo>
                  <a:pt x="388779" y="286767"/>
                </a:lnTo>
                <a:lnTo>
                  <a:pt x="391499" y="287107"/>
                </a:lnTo>
                <a:lnTo>
                  <a:pt x="397280" y="285066"/>
                </a:lnTo>
                <a:lnTo>
                  <a:pt x="409521" y="278039"/>
                </a:lnTo>
                <a:lnTo>
                  <a:pt x="411788" y="275432"/>
                </a:lnTo>
                <a:lnTo>
                  <a:pt x="410088" y="273505"/>
                </a:lnTo>
                <a:lnTo>
                  <a:pt x="409067" y="272825"/>
                </a:lnTo>
                <a:lnTo>
                  <a:pt x="412354" y="270445"/>
                </a:lnTo>
                <a:lnTo>
                  <a:pt x="415188" y="268971"/>
                </a:lnTo>
                <a:lnTo>
                  <a:pt x="417115" y="268291"/>
                </a:lnTo>
                <a:lnTo>
                  <a:pt x="419609" y="269198"/>
                </a:lnTo>
                <a:lnTo>
                  <a:pt x="420175" y="269991"/>
                </a:lnTo>
                <a:lnTo>
                  <a:pt x="416888" y="271918"/>
                </a:lnTo>
                <a:lnTo>
                  <a:pt x="414508" y="273618"/>
                </a:lnTo>
                <a:lnTo>
                  <a:pt x="415302" y="274298"/>
                </a:lnTo>
                <a:lnTo>
                  <a:pt x="417228" y="274298"/>
                </a:lnTo>
                <a:cubicBezTo>
                  <a:pt x="417228" y="274298"/>
                  <a:pt x="418022" y="275772"/>
                  <a:pt x="418022" y="275772"/>
                </a:cubicBezTo>
                <a:lnTo>
                  <a:pt x="418475" y="276905"/>
                </a:lnTo>
                <a:lnTo>
                  <a:pt x="415528" y="278379"/>
                </a:lnTo>
                <a:lnTo>
                  <a:pt x="413375" y="279966"/>
                </a:lnTo>
                <a:lnTo>
                  <a:pt x="409974" y="280646"/>
                </a:lnTo>
                <a:lnTo>
                  <a:pt x="406461" y="282346"/>
                </a:lnTo>
                <a:lnTo>
                  <a:pt x="405327" y="283253"/>
                </a:lnTo>
                <a:lnTo>
                  <a:pt x="404307" y="285633"/>
                </a:lnTo>
                <a:lnTo>
                  <a:pt x="404987" y="286427"/>
                </a:lnTo>
                <a:lnTo>
                  <a:pt x="406121" y="289033"/>
                </a:lnTo>
                <a:lnTo>
                  <a:pt x="404987" y="289033"/>
                </a:lnTo>
                <a:cubicBezTo>
                  <a:pt x="404987" y="289033"/>
                  <a:pt x="402607" y="289487"/>
                  <a:pt x="402607" y="289487"/>
                </a:cubicBezTo>
                <a:lnTo>
                  <a:pt x="397506" y="288693"/>
                </a:lnTo>
                <a:lnTo>
                  <a:pt x="394446" y="289147"/>
                </a:lnTo>
                <a:lnTo>
                  <a:pt x="392179" y="289940"/>
                </a:lnTo>
                <a:lnTo>
                  <a:pt x="390932" y="291414"/>
                </a:lnTo>
                <a:lnTo>
                  <a:pt x="390025" y="291414"/>
                </a:lnTo>
                <a:cubicBezTo>
                  <a:pt x="390025" y="291414"/>
                  <a:pt x="389119" y="288353"/>
                  <a:pt x="389119" y="288353"/>
                </a:cubicBezTo>
                <a:lnTo>
                  <a:pt x="388212" y="287900"/>
                </a:lnTo>
                <a:lnTo>
                  <a:pt x="386965" y="286767"/>
                </a:lnTo>
                <a:lnTo>
                  <a:pt x="384244" y="283253"/>
                </a:lnTo>
                <a:lnTo>
                  <a:pt x="382318" y="283820"/>
                </a:lnTo>
                <a:lnTo>
                  <a:pt x="380618" y="284613"/>
                </a:lnTo>
                <a:lnTo>
                  <a:pt x="376537" y="285180"/>
                </a:lnTo>
                <a:lnTo>
                  <a:pt x="373137" y="289033"/>
                </a:lnTo>
                <a:lnTo>
                  <a:pt x="371663" y="289033"/>
                </a:lnTo>
                <a:cubicBezTo>
                  <a:pt x="371663" y="289033"/>
                  <a:pt x="371550" y="287560"/>
                  <a:pt x="371550" y="287560"/>
                </a:cubicBezTo>
                <a:lnTo>
                  <a:pt x="373250" y="285293"/>
                </a:lnTo>
                <a:lnTo>
                  <a:pt x="372797" y="284386"/>
                </a:lnTo>
                <a:lnTo>
                  <a:pt x="366789" y="282573"/>
                </a:lnTo>
                <a:lnTo>
                  <a:pt x="363389" y="283366"/>
                </a:lnTo>
                <a:lnTo>
                  <a:pt x="361349" y="284160"/>
                </a:lnTo>
                <a:lnTo>
                  <a:pt x="357721" y="286427"/>
                </a:lnTo>
                <a:lnTo>
                  <a:pt x="356928" y="287673"/>
                </a:lnTo>
                <a:lnTo>
                  <a:pt x="357495" y="289600"/>
                </a:lnTo>
                <a:lnTo>
                  <a:pt x="359422" y="290280"/>
                </a:lnTo>
                <a:lnTo>
                  <a:pt x="361802" y="290280"/>
                </a:lnTo>
                <a:cubicBezTo>
                  <a:pt x="361802" y="290280"/>
                  <a:pt x="362822" y="291414"/>
                  <a:pt x="362822" y="291414"/>
                </a:cubicBezTo>
                <a:lnTo>
                  <a:pt x="362822" y="293114"/>
                </a:lnTo>
                <a:cubicBezTo>
                  <a:pt x="362822" y="293114"/>
                  <a:pt x="361575" y="294134"/>
                  <a:pt x="361575" y="294134"/>
                </a:cubicBezTo>
                <a:lnTo>
                  <a:pt x="355228" y="295041"/>
                </a:lnTo>
                <a:lnTo>
                  <a:pt x="353415" y="296741"/>
                </a:lnTo>
                <a:lnTo>
                  <a:pt x="352848" y="299348"/>
                </a:lnTo>
                <a:lnTo>
                  <a:pt x="354435" y="302068"/>
                </a:lnTo>
                <a:lnTo>
                  <a:pt x="356588" y="303428"/>
                </a:lnTo>
                <a:lnTo>
                  <a:pt x="362142" y="308982"/>
                </a:lnTo>
                <a:lnTo>
                  <a:pt x="362482" y="310116"/>
                </a:lnTo>
                <a:lnTo>
                  <a:pt x="356135" y="306035"/>
                </a:lnTo>
                <a:lnTo>
                  <a:pt x="354095" y="305015"/>
                </a:lnTo>
                <a:lnTo>
                  <a:pt x="351827" y="301728"/>
                </a:lnTo>
                <a:lnTo>
                  <a:pt x="346954" y="300935"/>
                </a:lnTo>
                <a:lnTo>
                  <a:pt x="344460" y="301275"/>
                </a:lnTo>
                <a:lnTo>
                  <a:pt x="342760" y="301048"/>
                </a:lnTo>
                <a:lnTo>
                  <a:pt x="341059" y="301388"/>
                </a:lnTo>
                <a:lnTo>
                  <a:pt x="337319" y="303995"/>
                </a:lnTo>
                <a:lnTo>
                  <a:pt x="329498" y="306262"/>
                </a:lnTo>
                <a:lnTo>
                  <a:pt x="328138" y="307169"/>
                </a:lnTo>
                <a:lnTo>
                  <a:pt x="327912" y="308076"/>
                </a:lnTo>
                <a:lnTo>
                  <a:pt x="324964" y="311929"/>
                </a:lnTo>
                <a:lnTo>
                  <a:pt x="324057" y="314310"/>
                </a:lnTo>
                <a:lnTo>
                  <a:pt x="324964" y="314990"/>
                </a:lnTo>
                <a:lnTo>
                  <a:pt x="329952" y="313970"/>
                </a:lnTo>
                <a:lnTo>
                  <a:pt x="331765" y="313176"/>
                </a:lnTo>
                <a:lnTo>
                  <a:pt x="334486" y="313176"/>
                </a:lnTo>
                <a:cubicBezTo>
                  <a:pt x="334486" y="313176"/>
                  <a:pt x="337886" y="314536"/>
                  <a:pt x="337886" y="314536"/>
                </a:cubicBezTo>
                <a:lnTo>
                  <a:pt x="350921" y="312496"/>
                </a:lnTo>
                <a:lnTo>
                  <a:pt x="351941" y="313856"/>
                </a:lnTo>
                <a:lnTo>
                  <a:pt x="345934" y="314196"/>
                </a:lnTo>
                <a:lnTo>
                  <a:pt x="340493" y="315897"/>
                </a:lnTo>
                <a:lnTo>
                  <a:pt x="340039" y="316803"/>
                </a:lnTo>
                <a:lnTo>
                  <a:pt x="340266" y="318050"/>
                </a:lnTo>
                <a:lnTo>
                  <a:pt x="343553" y="318844"/>
                </a:lnTo>
                <a:lnTo>
                  <a:pt x="342760" y="319637"/>
                </a:lnTo>
                <a:lnTo>
                  <a:pt x="341059" y="320204"/>
                </a:lnTo>
                <a:lnTo>
                  <a:pt x="339473" y="320430"/>
                </a:lnTo>
                <a:lnTo>
                  <a:pt x="335166" y="318390"/>
                </a:lnTo>
                <a:lnTo>
                  <a:pt x="328592" y="317597"/>
                </a:lnTo>
                <a:lnTo>
                  <a:pt x="324171" y="317257"/>
                </a:lnTo>
                <a:lnTo>
                  <a:pt x="321564" y="317823"/>
                </a:lnTo>
                <a:lnTo>
                  <a:pt x="317937" y="318277"/>
                </a:lnTo>
                <a:lnTo>
                  <a:pt x="316123" y="318277"/>
                </a:lnTo>
                <a:cubicBezTo>
                  <a:pt x="316123" y="318277"/>
                  <a:pt x="314536" y="319184"/>
                  <a:pt x="314536" y="319184"/>
                </a:cubicBezTo>
                <a:lnTo>
                  <a:pt x="313856" y="321337"/>
                </a:lnTo>
                <a:lnTo>
                  <a:pt x="312383" y="322584"/>
                </a:lnTo>
                <a:lnTo>
                  <a:pt x="311476" y="323831"/>
                </a:lnTo>
                <a:lnTo>
                  <a:pt x="311816" y="325191"/>
                </a:lnTo>
                <a:lnTo>
                  <a:pt x="314423" y="324851"/>
                </a:lnTo>
                <a:lnTo>
                  <a:pt x="318390" y="323718"/>
                </a:lnTo>
                <a:lnTo>
                  <a:pt x="323151" y="323037"/>
                </a:lnTo>
                <a:lnTo>
                  <a:pt x="321677" y="324624"/>
                </a:lnTo>
                <a:lnTo>
                  <a:pt x="320884" y="325191"/>
                </a:lnTo>
                <a:lnTo>
                  <a:pt x="313290" y="327004"/>
                </a:lnTo>
                <a:lnTo>
                  <a:pt x="310683" y="327004"/>
                </a:lnTo>
                <a:cubicBezTo>
                  <a:pt x="310683" y="327004"/>
                  <a:pt x="309549" y="326211"/>
                  <a:pt x="309549" y="326211"/>
                </a:cubicBezTo>
                <a:lnTo>
                  <a:pt x="308643" y="325191"/>
                </a:lnTo>
                <a:lnTo>
                  <a:pt x="307169" y="324851"/>
                </a:lnTo>
                <a:lnTo>
                  <a:pt x="304902" y="325871"/>
                </a:lnTo>
                <a:lnTo>
                  <a:pt x="303315" y="326098"/>
                </a:lnTo>
                <a:lnTo>
                  <a:pt x="299575" y="328478"/>
                </a:lnTo>
                <a:lnTo>
                  <a:pt x="298555" y="330972"/>
                </a:lnTo>
                <a:lnTo>
                  <a:pt x="297308" y="332105"/>
                </a:lnTo>
                <a:lnTo>
                  <a:pt x="295948" y="334032"/>
                </a:lnTo>
                <a:lnTo>
                  <a:pt x="294588" y="334032"/>
                </a:lnTo>
                <a:cubicBezTo>
                  <a:pt x="294588" y="334032"/>
                  <a:pt x="293454" y="332785"/>
                  <a:pt x="293454" y="332785"/>
                </a:cubicBezTo>
                <a:lnTo>
                  <a:pt x="291414" y="333805"/>
                </a:lnTo>
                <a:lnTo>
                  <a:pt x="290507" y="338339"/>
                </a:lnTo>
                <a:lnTo>
                  <a:pt x="291754" y="340719"/>
                </a:lnTo>
                <a:lnTo>
                  <a:pt x="293908" y="341400"/>
                </a:lnTo>
                <a:lnTo>
                  <a:pt x="298101" y="341060"/>
                </a:lnTo>
                <a:lnTo>
                  <a:pt x="302068" y="341853"/>
                </a:lnTo>
                <a:lnTo>
                  <a:pt x="311590" y="344233"/>
                </a:lnTo>
                <a:lnTo>
                  <a:pt x="317030" y="344233"/>
                </a:lnTo>
                <a:cubicBezTo>
                  <a:pt x="317030" y="344233"/>
                  <a:pt x="322924" y="343100"/>
                  <a:pt x="322924" y="343100"/>
                </a:cubicBezTo>
                <a:lnTo>
                  <a:pt x="323944" y="343666"/>
                </a:lnTo>
                <a:lnTo>
                  <a:pt x="318504" y="345820"/>
                </a:lnTo>
                <a:lnTo>
                  <a:pt x="309323" y="346500"/>
                </a:lnTo>
                <a:lnTo>
                  <a:pt x="304789" y="345140"/>
                </a:lnTo>
                <a:lnTo>
                  <a:pt x="298101" y="342760"/>
                </a:lnTo>
                <a:lnTo>
                  <a:pt x="290961" y="343100"/>
                </a:lnTo>
                <a:lnTo>
                  <a:pt x="288240" y="342533"/>
                </a:lnTo>
                <a:lnTo>
                  <a:pt x="287107" y="343326"/>
                </a:lnTo>
                <a:lnTo>
                  <a:pt x="286653" y="345707"/>
                </a:lnTo>
                <a:lnTo>
                  <a:pt x="286993" y="349107"/>
                </a:lnTo>
                <a:lnTo>
                  <a:pt x="288353" y="351374"/>
                </a:lnTo>
                <a:lnTo>
                  <a:pt x="290507" y="352167"/>
                </a:lnTo>
                <a:lnTo>
                  <a:pt x="291867" y="354774"/>
                </a:lnTo>
                <a:lnTo>
                  <a:pt x="293908" y="356021"/>
                </a:lnTo>
                <a:lnTo>
                  <a:pt x="295381" y="356701"/>
                </a:lnTo>
                <a:lnTo>
                  <a:pt x="293681" y="357721"/>
                </a:lnTo>
                <a:lnTo>
                  <a:pt x="291867" y="357721"/>
                </a:lnTo>
                <a:cubicBezTo>
                  <a:pt x="291867" y="357721"/>
                  <a:pt x="288353" y="358515"/>
                  <a:pt x="288353" y="358515"/>
                </a:cubicBezTo>
                <a:lnTo>
                  <a:pt x="288127" y="360442"/>
                </a:lnTo>
                <a:lnTo>
                  <a:pt x="288807" y="364749"/>
                </a:lnTo>
                <a:lnTo>
                  <a:pt x="290507" y="366902"/>
                </a:lnTo>
                <a:lnTo>
                  <a:pt x="294928" y="369509"/>
                </a:lnTo>
                <a:lnTo>
                  <a:pt x="297534" y="369736"/>
                </a:lnTo>
                <a:lnTo>
                  <a:pt x="301502" y="368263"/>
                </a:lnTo>
                <a:lnTo>
                  <a:pt x="310456" y="367583"/>
                </a:lnTo>
                <a:lnTo>
                  <a:pt x="316577" y="368716"/>
                </a:lnTo>
                <a:lnTo>
                  <a:pt x="318844" y="368036"/>
                </a:lnTo>
                <a:lnTo>
                  <a:pt x="319864" y="364976"/>
                </a:lnTo>
                <a:lnTo>
                  <a:pt x="320997" y="363502"/>
                </a:lnTo>
                <a:lnTo>
                  <a:pt x="321564" y="363842"/>
                </a:lnTo>
                <a:lnTo>
                  <a:pt x="321224" y="365542"/>
                </a:lnTo>
                <a:lnTo>
                  <a:pt x="322131" y="366336"/>
                </a:lnTo>
                <a:lnTo>
                  <a:pt x="324964" y="366902"/>
                </a:lnTo>
                <a:lnTo>
                  <a:pt x="328025" y="367923"/>
                </a:lnTo>
                <a:lnTo>
                  <a:pt x="332785" y="367696"/>
                </a:lnTo>
                <a:lnTo>
                  <a:pt x="334826" y="367243"/>
                </a:lnTo>
                <a:lnTo>
                  <a:pt x="335279" y="366109"/>
                </a:lnTo>
                <a:lnTo>
                  <a:pt x="334826" y="363729"/>
                </a:lnTo>
                <a:lnTo>
                  <a:pt x="335959" y="360782"/>
                </a:lnTo>
                <a:lnTo>
                  <a:pt x="338226" y="358628"/>
                </a:lnTo>
                <a:lnTo>
                  <a:pt x="338453" y="359195"/>
                </a:lnTo>
                <a:lnTo>
                  <a:pt x="336299" y="363162"/>
                </a:lnTo>
                <a:lnTo>
                  <a:pt x="337433" y="365769"/>
                </a:lnTo>
                <a:lnTo>
                  <a:pt x="341513" y="366109"/>
                </a:lnTo>
                <a:lnTo>
                  <a:pt x="340266" y="367243"/>
                </a:lnTo>
                <a:lnTo>
                  <a:pt x="329952" y="370076"/>
                </a:lnTo>
                <a:lnTo>
                  <a:pt x="329952" y="372570"/>
                </a:lnTo>
                <a:cubicBezTo>
                  <a:pt x="329952" y="372570"/>
                  <a:pt x="330745" y="374157"/>
                  <a:pt x="330745" y="374157"/>
                </a:cubicBezTo>
                <a:lnTo>
                  <a:pt x="329952" y="374610"/>
                </a:lnTo>
                <a:lnTo>
                  <a:pt x="328818" y="373250"/>
                </a:lnTo>
                <a:lnTo>
                  <a:pt x="328592" y="371210"/>
                </a:lnTo>
                <a:lnTo>
                  <a:pt x="327231" y="369623"/>
                </a:lnTo>
                <a:lnTo>
                  <a:pt x="324624" y="368263"/>
                </a:lnTo>
                <a:lnTo>
                  <a:pt x="321224" y="368489"/>
                </a:lnTo>
                <a:lnTo>
                  <a:pt x="317257" y="370303"/>
                </a:lnTo>
                <a:lnTo>
                  <a:pt x="314650" y="370303"/>
                </a:lnTo>
                <a:cubicBezTo>
                  <a:pt x="314650" y="370303"/>
                  <a:pt x="308303" y="369169"/>
                  <a:pt x="308303" y="369169"/>
                </a:cubicBezTo>
                <a:lnTo>
                  <a:pt x="298555" y="371210"/>
                </a:lnTo>
                <a:lnTo>
                  <a:pt x="294134" y="371550"/>
                </a:lnTo>
                <a:lnTo>
                  <a:pt x="292207" y="371323"/>
                </a:lnTo>
                <a:lnTo>
                  <a:pt x="290167" y="370756"/>
                </a:lnTo>
                <a:lnTo>
                  <a:pt x="288353" y="371890"/>
                </a:lnTo>
                <a:lnTo>
                  <a:pt x="288693" y="375290"/>
                </a:lnTo>
                <a:lnTo>
                  <a:pt x="288353" y="377897"/>
                </a:lnTo>
                <a:lnTo>
                  <a:pt x="289147" y="382884"/>
                </a:lnTo>
                <a:lnTo>
                  <a:pt x="290507" y="385265"/>
                </a:lnTo>
                <a:lnTo>
                  <a:pt x="293114" y="387418"/>
                </a:lnTo>
                <a:lnTo>
                  <a:pt x="297308" y="385831"/>
                </a:lnTo>
                <a:lnTo>
                  <a:pt x="300255" y="383224"/>
                </a:lnTo>
                <a:lnTo>
                  <a:pt x="301502" y="383451"/>
                </a:lnTo>
                <a:lnTo>
                  <a:pt x="299461" y="385605"/>
                </a:lnTo>
                <a:lnTo>
                  <a:pt x="291754" y="390252"/>
                </a:lnTo>
                <a:lnTo>
                  <a:pt x="291074" y="391499"/>
                </a:lnTo>
                <a:lnTo>
                  <a:pt x="291981" y="396033"/>
                </a:lnTo>
                <a:lnTo>
                  <a:pt x="294021" y="399433"/>
                </a:lnTo>
                <a:lnTo>
                  <a:pt x="296741" y="401133"/>
                </a:lnTo>
                <a:lnTo>
                  <a:pt x="299915" y="401133"/>
                </a:lnTo>
                <a:cubicBezTo>
                  <a:pt x="299915" y="401133"/>
                  <a:pt x="301615" y="401133"/>
                  <a:pt x="301615" y="401133"/>
                </a:cubicBezTo>
                <a:lnTo>
                  <a:pt x="302295" y="402153"/>
                </a:lnTo>
                <a:lnTo>
                  <a:pt x="298328" y="403853"/>
                </a:lnTo>
                <a:lnTo>
                  <a:pt x="295948" y="403853"/>
                </a:lnTo>
                <a:cubicBezTo>
                  <a:pt x="295948" y="403853"/>
                  <a:pt x="293681" y="403287"/>
                  <a:pt x="293681" y="403287"/>
                </a:cubicBezTo>
                <a:lnTo>
                  <a:pt x="292434" y="403287"/>
                </a:lnTo>
                <a:cubicBezTo>
                  <a:pt x="292434" y="403287"/>
                  <a:pt x="291754" y="404647"/>
                  <a:pt x="291754" y="404647"/>
                </a:cubicBezTo>
                <a:lnTo>
                  <a:pt x="292661" y="406800"/>
                </a:lnTo>
                <a:lnTo>
                  <a:pt x="291981" y="409181"/>
                </a:lnTo>
                <a:lnTo>
                  <a:pt x="290620" y="411561"/>
                </a:lnTo>
                <a:lnTo>
                  <a:pt x="290280" y="414961"/>
                </a:lnTo>
                <a:lnTo>
                  <a:pt x="290280" y="417002"/>
                </a:lnTo>
                <a:cubicBezTo>
                  <a:pt x="290280" y="417002"/>
                  <a:pt x="291074" y="417908"/>
                  <a:pt x="291074" y="417908"/>
                </a:cubicBezTo>
                <a:lnTo>
                  <a:pt x="291867" y="417908"/>
                </a:lnTo>
                <a:cubicBezTo>
                  <a:pt x="291867" y="417908"/>
                  <a:pt x="292887" y="416208"/>
                  <a:pt x="292887" y="416208"/>
                </a:cubicBezTo>
                <a:lnTo>
                  <a:pt x="293454" y="415641"/>
                </a:lnTo>
                <a:lnTo>
                  <a:pt x="295268" y="413941"/>
                </a:lnTo>
                <a:lnTo>
                  <a:pt x="298101" y="411788"/>
                </a:lnTo>
                <a:lnTo>
                  <a:pt x="299348" y="409067"/>
                </a:lnTo>
                <a:lnTo>
                  <a:pt x="302295" y="405667"/>
                </a:lnTo>
                <a:lnTo>
                  <a:pt x="304335" y="405100"/>
                </a:lnTo>
                <a:lnTo>
                  <a:pt x="305922" y="403627"/>
                </a:lnTo>
                <a:lnTo>
                  <a:pt x="306489" y="401020"/>
                </a:lnTo>
                <a:lnTo>
                  <a:pt x="307736" y="399206"/>
                </a:lnTo>
                <a:lnTo>
                  <a:pt x="310456" y="396373"/>
                </a:lnTo>
                <a:lnTo>
                  <a:pt x="311476" y="394559"/>
                </a:lnTo>
                <a:lnTo>
                  <a:pt x="315443" y="392179"/>
                </a:lnTo>
                <a:lnTo>
                  <a:pt x="324851" y="389458"/>
                </a:lnTo>
                <a:lnTo>
                  <a:pt x="328705" y="389118"/>
                </a:lnTo>
                <a:lnTo>
                  <a:pt x="327798" y="390252"/>
                </a:lnTo>
                <a:lnTo>
                  <a:pt x="324511" y="391045"/>
                </a:lnTo>
                <a:lnTo>
                  <a:pt x="323151" y="392292"/>
                </a:lnTo>
                <a:lnTo>
                  <a:pt x="321904" y="393992"/>
                </a:lnTo>
                <a:lnTo>
                  <a:pt x="319184" y="401133"/>
                </a:lnTo>
                <a:lnTo>
                  <a:pt x="319184" y="399093"/>
                </a:lnTo>
                <a:cubicBezTo>
                  <a:pt x="319184" y="399093"/>
                  <a:pt x="320091" y="394219"/>
                  <a:pt x="320091" y="394219"/>
                </a:cubicBezTo>
                <a:lnTo>
                  <a:pt x="318957" y="392632"/>
                </a:lnTo>
                <a:lnTo>
                  <a:pt x="315443" y="394446"/>
                </a:lnTo>
                <a:lnTo>
                  <a:pt x="311136" y="398413"/>
                </a:lnTo>
                <a:lnTo>
                  <a:pt x="310456" y="400680"/>
                </a:lnTo>
                <a:lnTo>
                  <a:pt x="310456" y="401813"/>
                </a:lnTo>
                <a:cubicBezTo>
                  <a:pt x="310456" y="401813"/>
                  <a:pt x="309776" y="403400"/>
                  <a:pt x="309776" y="403400"/>
                </a:cubicBezTo>
                <a:lnTo>
                  <a:pt x="308303" y="405100"/>
                </a:lnTo>
                <a:lnTo>
                  <a:pt x="303995" y="408954"/>
                </a:lnTo>
                <a:lnTo>
                  <a:pt x="302862" y="410541"/>
                </a:lnTo>
                <a:lnTo>
                  <a:pt x="303542" y="412354"/>
                </a:lnTo>
                <a:lnTo>
                  <a:pt x="305015" y="412808"/>
                </a:lnTo>
                <a:lnTo>
                  <a:pt x="307736" y="412241"/>
                </a:lnTo>
                <a:lnTo>
                  <a:pt x="309663" y="412241"/>
                </a:lnTo>
                <a:cubicBezTo>
                  <a:pt x="309663" y="412241"/>
                  <a:pt x="312836" y="411674"/>
                  <a:pt x="312836" y="411674"/>
                </a:cubicBezTo>
                <a:lnTo>
                  <a:pt x="312836" y="412128"/>
                </a:lnTo>
                <a:cubicBezTo>
                  <a:pt x="312836" y="412128"/>
                  <a:pt x="308303" y="414508"/>
                  <a:pt x="308303" y="414508"/>
                </a:cubicBezTo>
                <a:lnTo>
                  <a:pt x="305809" y="414848"/>
                </a:lnTo>
                <a:lnTo>
                  <a:pt x="303882" y="417228"/>
                </a:lnTo>
                <a:lnTo>
                  <a:pt x="299915" y="416435"/>
                </a:lnTo>
                <a:lnTo>
                  <a:pt x="298895" y="415528"/>
                </a:lnTo>
                <a:lnTo>
                  <a:pt x="297761" y="415528"/>
                </a:lnTo>
                <a:lnTo>
                  <a:pt x="296401" y="417455"/>
                </a:lnTo>
                <a:lnTo>
                  <a:pt x="294361" y="417908"/>
                </a:lnTo>
                <a:lnTo>
                  <a:pt x="293114" y="420515"/>
                </a:lnTo>
                <a:lnTo>
                  <a:pt x="291981" y="424142"/>
                </a:lnTo>
                <a:lnTo>
                  <a:pt x="290847" y="431510"/>
                </a:lnTo>
                <a:lnTo>
                  <a:pt x="291754" y="433550"/>
                </a:lnTo>
                <a:lnTo>
                  <a:pt x="295608" y="433550"/>
                </a:lnTo>
                <a:cubicBezTo>
                  <a:pt x="295608" y="433550"/>
                  <a:pt x="297761" y="432190"/>
                  <a:pt x="297761" y="432190"/>
                </a:cubicBezTo>
                <a:lnTo>
                  <a:pt x="299688" y="429356"/>
                </a:lnTo>
                <a:lnTo>
                  <a:pt x="301615" y="428790"/>
                </a:lnTo>
                <a:lnTo>
                  <a:pt x="302862" y="428110"/>
                </a:lnTo>
                <a:lnTo>
                  <a:pt x="305469" y="427316"/>
                </a:lnTo>
                <a:lnTo>
                  <a:pt x="308983" y="425276"/>
                </a:lnTo>
                <a:lnTo>
                  <a:pt x="311930" y="422782"/>
                </a:lnTo>
                <a:lnTo>
                  <a:pt x="314423" y="421309"/>
                </a:lnTo>
                <a:lnTo>
                  <a:pt x="317030" y="420402"/>
                </a:lnTo>
                <a:lnTo>
                  <a:pt x="317257" y="420855"/>
                </a:lnTo>
                <a:lnTo>
                  <a:pt x="314990" y="422216"/>
                </a:lnTo>
                <a:lnTo>
                  <a:pt x="312836" y="424369"/>
                </a:lnTo>
                <a:lnTo>
                  <a:pt x="309776" y="426636"/>
                </a:lnTo>
                <a:lnTo>
                  <a:pt x="307736" y="428903"/>
                </a:lnTo>
                <a:lnTo>
                  <a:pt x="307396" y="431057"/>
                </a:lnTo>
                <a:lnTo>
                  <a:pt x="308076" y="432643"/>
                </a:lnTo>
                <a:lnTo>
                  <a:pt x="307622" y="434344"/>
                </a:lnTo>
                <a:lnTo>
                  <a:pt x="306375" y="435590"/>
                </a:lnTo>
                <a:lnTo>
                  <a:pt x="306375" y="436837"/>
                </a:lnTo>
                <a:lnTo>
                  <a:pt x="308983" y="439217"/>
                </a:lnTo>
                <a:lnTo>
                  <a:pt x="310683" y="440351"/>
                </a:lnTo>
                <a:lnTo>
                  <a:pt x="315216" y="438311"/>
                </a:lnTo>
                <a:lnTo>
                  <a:pt x="316123" y="438764"/>
                </a:lnTo>
                <a:lnTo>
                  <a:pt x="313063" y="440578"/>
                </a:lnTo>
                <a:lnTo>
                  <a:pt x="311476" y="442845"/>
                </a:lnTo>
                <a:lnTo>
                  <a:pt x="310683" y="442845"/>
                </a:lnTo>
                <a:cubicBezTo>
                  <a:pt x="310683" y="442845"/>
                  <a:pt x="305695" y="440124"/>
                  <a:pt x="305695" y="440124"/>
                </a:cubicBezTo>
                <a:lnTo>
                  <a:pt x="300708" y="438424"/>
                </a:lnTo>
                <a:lnTo>
                  <a:pt x="299575" y="439671"/>
                </a:lnTo>
                <a:lnTo>
                  <a:pt x="298895" y="444658"/>
                </a:lnTo>
                <a:lnTo>
                  <a:pt x="298895" y="447718"/>
                </a:lnTo>
                <a:cubicBezTo>
                  <a:pt x="298895" y="447718"/>
                  <a:pt x="300142" y="451119"/>
                  <a:pt x="300142" y="451119"/>
                </a:cubicBezTo>
                <a:lnTo>
                  <a:pt x="302635" y="454293"/>
                </a:lnTo>
                <a:lnTo>
                  <a:pt x="308189" y="457240"/>
                </a:lnTo>
                <a:lnTo>
                  <a:pt x="309776" y="459053"/>
                </a:lnTo>
                <a:lnTo>
                  <a:pt x="316577" y="462454"/>
                </a:lnTo>
                <a:lnTo>
                  <a:pt x="318617" y="462680"/>
                </a:lnTo>
                <a:lnTo>
                  <a:pt x="321224" y="462454"/>
                </a:lnTo>
                <a:lnTo>
                  <a:pt x="322131" y="462454"/>
                </a:lnTo>
                <a:cubicBezTo>
                  <a:pt x="322131" y="462454"/>
                  <a:pt x="322471" y="463474"/>
                  <a:pt x="322471" y="463474"/>
                </a:cubicBezTo>
                <a:lnTo>
                  <a:pt x="322811" y="463814"/>
                </a:lnTo>
                <a:lnTo>
                  <a:pt x="320997" y="465287"/>
                </a:lnTo>
                <a:lnTo>
                  <a:pt x="319977" y="466987"/>
                </a:lnTo>
                <a:lnTo>
                  <a:pt x="320657" y="467781"/>
                </a:lnTo>
                <a:lnTo>
                  <a:pt x="323491" y="468688"/>
                </a:lnTo>
                <a:lnTo>
                  <a:pt x="324171" y="468234"/>
                </a:lnTo>
                <a:lnTo>
                  <a:pt x="324171" y="466647"/>
                </a:lnTo>
                <a:cubicBezTo>
                  <a:pt x="324171" y="466647"/>
                  <a:pt x="324964" y="465967"/>
                  <a:pt x="324964" y="465967"/>
                </a:cubicBezTo>
                <a:lnTo>
                  <a:pt x="326438" y="465967"/>
                </a:lnTo>
                <a:cubicBezTo>
                  <a:pt x="326438" y="465967"/>
                  <a:pt x="327118" y="466307"/>
                  <a:pt x="327118" y="466307"/>
                </a:cubicBezTo>
                <a:lnTo>
                  <a:pt x="326778" y="466987"/>
                </a:lnTo>
                <a:lnTo>
                  <a:pt x="326778" y="467554"/>
                </a:lnTo>
                <a:cubicBezTo>
                  <a:pt x="326778" y="467554"/>
                  <a:pt x="326891" y="468574"/>
                  <a:pt x="326891" y="468574"/>
                </a:cubicBezTo>
                <a:lnTo>
                  <a:pt x="328932" y="470048"/>
                </a:lnTo>
                <a:lnTo>
                  <a:pt x="332785" y="469254"/>
                </a:lnTo>
                <a:lnTo>
                  <a:pt x="338339" y="470161"/>
                </a:lnTo>
                <a:lnTo>
                  <a:pt x="346727" y="468234"/>
                </a:lnTo>
                <a:lnTo>
                  <a:pt x="350014" y="466081"/>
                </a:lnTo>
                <a:lnTo>
                  <a:pt x="352621" y="466081"/>
                </a:lnTo>
                <a:cubicBezTo>
                  <a:pt x="352621" y="466081"/>
                  <a:pt x="355568" y="463587"/>
                  <a:pt x="355568" y="463587"/>
                </a:cubicBezTo>
                <a:lnTo>
                  <a:pt x="359875" y="461093"/>
                </a:lnTo>
                <a:lnTo>
                  <a:pt x="368263" y="452479"/>
                </a:lnTo>
                <a:lnTo>
                  <a:pt x="373363" y="449079"/>
                </a:lnTo>
                <a:lnTo>
                  <a:pt x="373703" y="447945"/>
                </a:lnTo>
                <a:lnTo>
                  <a:pt x="374610" y="447038"/>
                </a:lnTo>
                <a:lnTo>
                  <a:pt x="376310" y="446812"/>
                </a:lnTo>
                <a:lnTo>
                  <a:pt x="377784" y="444885"/>
                </a:lnTo>
                <a:lnTo>
                  <a:pt x="375970" y="443185"/>
                </a:lnTo>
                <a:lnTo>
                  <a:pt x="380958" y="440691"/>
                </a:lnTo>
                <a:lnTo>
                  <a:pt x="382318" y="440238"/>
                </a:lnTo>
                <a:lnTo>
                  <a:pt x="383111" y="439444"/>
                </a:lnTo>
                <a:lnTo>
                  <a:pt x="383904" y="438197"/>
                </a:lnTo>
                <a:lnTo>
                  <a:pt x="382544" y="436271"/>
                </a:lnTo>
                <a:lnTo>
                  <a:pt x="381071" y="434797"/>
                </a:lnTo>
                <a:lnTo>
                  <a:pt x="382658" y="434797"/>
                </a:lnTo>
                <a:cubicBezTo>
                  <a:pt x="382658" y="434797"/>
                  <a:pt x="386058" y="437631"/>
                  <a:pt x="386058" y="437631"/>
                </a:cubicBezTo>
                <a:lnTo>
                  <a:pt x="386965" y="439898"/>
                </a:lnTo>
                <a:lnTo>
                  <a:pt x="389345" y="439558"/>
                </a:lnTo>
                <a:lnTo>
                  <a:pt x="391839" y="437631"/>
                </a:lnTo>
                <a:lnTo>
                  <a:pt x="393766" y="438311"/>
                </a:lnTo>
                <a:lnTo>
                  <a:pt x="394332" y="437404"/>
                </a:lnTo>
                <a:lnTo>
                  <a:pt x="395126" y="436611"/>
                </a:lnTo>
                <a:lnTo>
                  <a:pt x="398980" y="429583"/>
                </a:lnTo>
                <a:lnTo>
                  <a:pt x="399433" y="426409"/>
                </a:lnTo>
                <a:lnTo>
                  <a:pt x="399433" y="424256"/>
                </a:lnTo>
                <a:cubicBezTo>
                  <a:pt x="399433" y="424256"/>
                  <a:pt x="398413" y="423916"/>
                  <a:pt x="398413" y="423916"/>
                </a:cubicBezTo>
                <a:lnTo>
                  <a:pt x="398186" y="421875"/>
                </a:lnTo>
                <a:lnTo>
                  <a:pt x="400113" y="421195"/>
                </a:lnTo>
                <a:lnTo>
                  <a:pt x="401700" y="419722"/>
                </a:lnTo>
                <a:lnTo>
                  <a:pt x="401020" y="416208"/>
                </a:lnTo>
                <a:lnTo>
                  <a:pt x="402267" y="413941"/>
                </a:lnTo>
                <a:lnTo>
                  <a:pt x="402493" y="416662"/>
                </a:lnTo>
                <a:lnTo>
                  <a:pt x="403060" y="419155"/>
                </a:lnTo>
                <a:lnTo>
                  <a:pt x="403060" y="424823"/>
                </a:lnTo>
                <a:cubicBezTo>
                  <a:pt x="403060" y="424823"/>
                  <a:pt x="403287" y="426069"/>
                  <a:pt x="403287" y="426069"/>
                </a:cubicBezTo>
                <a:lnTo>
                  <a:pt x="405327" y="429130"/>
                </a:lnTo>
                <a:lnTo>
                  <a:pt x="407254" y="432757"/>
                </a:lnTo>
                <a:lnTo>
                  <a:pt x="409521" y="433210"/>
                </a:lnTo>
                <a:lnTo>
                  <a:pt x="410654" y="433437"/>
                </a:lnTo>
                <a:lnTo>
                  <a:pt x="412581" y="434230"/>
                </a:lnTo>
                <a:lnTo>
                  <a:pt x="413375" y="434230"/>
                </a:lnTo>
                <a:cubicBezTo>
                  <a:pt x="413375" y="434230"/>
                  <a:pt x="418135" y="435477"/>
                  <a:pt x="418135" y="435477"/>
                </a:cubicBezTo>
                <a:lnTo>
                  <a:pt x="418589" y="436724"/>
                </a:lnTo>
                <a:lnTo>
                  <a:pt x="418589" y="437631"/>
                </a:lnTo>
                <a:cubicBezTo>
                  <a:pt x="418589" y="437631"/>
                  <a:pt x="420289" y="441711"/>
                  <a:pt x="420289" y="441711"/>
                </a:cubicBezTo>
                <a:lnTo>
                  <a:pt x="421762" y="442278"/>
                </a:lnTo>
                <a:lnTo>
                  <a:pt x="423803" y="441258"/>
                </a:lnTo>
                <a:lnTo>
                  <a:pt x="425276" y="438311"/>
                </a:lnTo>
                <a:lnTo>
                  <a:pt x="426069" y="433777"/>
                </a:lnTo>
                <a:lnTo>
                  <a:pt x="426976" y="429470"/>
                </a:lnTo>
                <a:lnTo>
                  <a:pt x="425843" y="424823"/>
                </a:lnTo>
                <a:lnTo>
                  <a:pt x="424596" y="420742"/>
                </a:lnTo>
                <a:lnTo>
                  <a:pt x="424596" y="419495"/>
                </a:lnTo>
                <a:cubicBezTo>
                  <a:pt x="424596" y="419495"/>
                  <a:pt x="427656" y="416095"/>
                  <a:pt x="427656" y="416095"/>
                </a:cubicBezTo>
                <a:lnTo>
                  <a:pt x="428563" y="413261"/>
                </a:lnTo>
                <a:lnTo>
                  <a:pt x="429583" y="410541"/>
                </a:lnTo>
                <a:lnTo>
                  <a:pt x="430717" y="409634"/>
                </a:lnTo>
                <a:lnTo>
                  <a:pt x="432417" y="409407"/>
                </a:lnTo>
                <a:lnTo>
                  <a:pt x="434457" y="408954"/>
                </a:lnTo>
                <a:lnTo>
                  <a:pt x="436951" y="407141"/>
                </a:lnTo>
                <a:lnTo>
                  <a:pt x="439218" y="404760"/>
                </a:lnTo>
                <a:lnTo>
                  <a:pt x="440918" y="402607"/>
                </a:lnTo>
                <a:lnTo>
                  <a:pt x="441485" y="398299"/>
                </a:lnTo>
                <a:lnTo>
                  <a:pt x="441485" y="396146"/>
                </a:lnTo>
                <a:cubicBezTo>
                  <a:pt x="441485" y="396146"/>
                  <a:pt x="442278" y="394559"/>
                  <a:pt x="442278" y="394559"/>
                </a:cubicBezTo>
                <a:lnTo>
                  <a:pt x="442958" y="391385"/>
                </a:lnTo>
                <a:lnTo>
                  <a:pt x="442278" y="388212"/>
                </a:lnTo>
                <a:lnTo>
                  <a:pt x="440011" y="383451"/>
                </a:lnTo>
                <a:lnTo>
                  <a:pt x="437291" y="376650"/>
                </a:lnTo>
                <a:lnTo>
                  <a:pt x="436837" y="372910"/>
                </a:lnTo>
                <a:lnTo>
                  <a:pt x="438084" y="372230"/>
                </a:lnTo>
                <a:lnTo>
                  <a:pt x="440465" y="371663"/>
                </a:lnTo>
                <a:lnTo>
                  <a:pt x="444885" y="371436"/>
                </a:lnTo>
                <a:lnTo>
                  <a:pt x="445338" y="370983"/>
                </a:lnTo>
                <a:lnTo>
                  <a:pt x="445792" y="369396"/>
                </a:lnTo>
                <a:lnTo>
                  <a:pt x="446812" y="367243"/>
                </a:lnTo>
                <a:lnTo>
                  <a:pt x="447832" y="365656"/>
                </a:lnTo>
                <a:lnTo>
                  <a:pt x="448512" y="363389"/>
                </a:lnTo>
                <a:lnTo>
                  <a:pt x="448852" y="361349"/>
                </a:lnTo>
                <a:lnTo>
                  <a:pt x="446358" y="358175"/>
                </a:lnTo>
                <a:lnTo>
                  <a:pt x="443071" y="355001"/>
                </a:lnTo>
                <a:lnTo>
                  <a:pt x="440805" y="353981"/>
                </a:lnTo>
                <a:lnTo>
                  <a:pt x="436837" y="351261"/>
                </a:lnTo>
                <a:lnTo>
                  <a:pt x="434004" y="348994"/>
                </a:lnTo>
                <a:lnTo>
                  <a:pt x="435591" y="340266"/>
                </a:lnTo>
                <a:lnTo>
                  <a:pt x="436837" y="333805"/>
                </a:lnTo>
                <a:lnTo>
                  <a:pt x="437064" y="332218"/>
                </a:lnTo>
                <a:lnTo>
                  <a:pt x="437064" y="329725"/>
                </a:lnTo>
                <a:cubicBezTo>
                  <a:pt x="437064" y="329725"/>
                  <a:pt x="433210" y="319184"/>
                  <a:pt x="433210" y="319184"/>
                </a:cubicBezTo>
                <a:lnTo>
                  <a:pt x="433210" y="316803"/>
                </a:lnTo>
                <a:cubicBezTo>
                  <a:pt x="433210" y="316803"/>
                  <a:pt x="433777" y="314650"/>
                  <a:pt x="433777" y="314650"/>
                </a:cubicBezTo>
                <a:lnTo>
                  <a:pt x="433324" y="311023"/>
                </a:lnTo>
                <a:lnTo>
                  <a:pt x="433097" y="307849"/>
                </a:lnTo>
                <a:lnTo>
                  <a:pt x="433777" y="306829"/>
                </a:lnTo>
                <a:lnTo>
                  <a:pt x="435364" y="305015"/>
                </a:lnTo>
                <a:lnTo>
                  <a:pt x="433890" y="302182"/>
                </a:lnTo>
                <a:lnTo>
                  <a:pt x="433890" y="301955"/>
                </a:lnTo>
                <a:cubicBezTo>
                  <a:pt x="433890" y="301955"/>
                  <a:pt x="430943" y="294928"/>
                  <a:pt x="430943" y="294928"/>
                </a:cubicBezTo>
                <a:lnTo>
                  <a:pt x="435250" y="287900"/>
                </a:lnTo>
                <a:lnTo>
                  <a:pt x="434457" y="284273"/>
                </a:lnTo>
                <a:lnTo>
                  <a:pt x="437064" y="281666"/>
                </a:lnTo>
                <a:lnTo>
                  <a:pt x="441825" y="275659"/>
                </a:lnTo>
                <a:lnTo>
                  <a:pt x="444432" y="272258"/>
                </a:lnTo>
                <a:lnTo>
                  <a:pt x="444998" y="271691"/>
                </a:lnTo>
                <a:lnTo>
                  <a:pt x="447152" y="270218"/>
                </a:lnTo>
                <a:lnTo>
                  <a:pt x="451119" y="268404"/>
                </a:lnTo>
                <a:lnTo>
                  <a:pt x="455539" y="267498"/>
                </a:lnTo>
                <a:lnTo>
                  <a:pt x="457466" y="267498"/>
                </a:lnTo>
                <a:cubicBezTo>
                  <a:pt x="457466" y="267498"/>
                  <a:pt x="465060" y="268744"/>
                  <a:pt x="465060" y="268744"/>
                </a:cubicBezTo>
                <a:lnTo>
                  <a:pt x="470955" y="269651"/>
                </a:lnTo>
                <a:lnTo>
                  <a:pt x="471861" y="268744"/>
                </a:lnTo>
                <a:lnTo>
                  <a:pt x="473108" y="266818"/>
                </a:lnTo>
                <a:lnTo>
                  <a:pt x="474695" y="264097"/>
                </a:lnTo>
                <a:lnTo>
                  <a:pt x="474695" y="261037"/>
                </a:lnTo>
                <a:cubicBezTo>
                  <a:pt x="474695" y="261037"/>
                  <a:pt x="474242" y="256503"/>
                  <a:pt x="474242" y="256503"/>
                </a:cubicBezTo>
                <a:lnTo>
                  <a:pt x="473335" y="253783"/>
                </a:lnTo>
                <a:lnTo>
                  <a:pt x="469141" y="251969"/>
                </a:lnTo>
                <a:lnTo>
                  <a:pt x="464607" y="249589"/>
                </a:lnTo>
                <a:lnTo>
                  <a:pt x="470275" y="241881"/>
                </a:lnTo>
                <a:lnTo>
                  <a:pt x="474128" y="236554"/>
                </a:lnTo>
                <a:lnTo>
                  <a:pt x="479002" y="228506"/>
                </a:lnTo>
                <a:lnTo>
                  <a:pt x="480476" y="225106"/>
                </a:lnTo>
                <a:lnTo>
                  <a:pt x="481609" y="223746"/>
                </a:lnTo>
                <a:lnTo>
                  <a:pt x="483083" y="211278"/>
                </a:lnTo>
                <a:lnTo>
                  <a:pt x="483990" y="207764"/>
                </a:lnTo>
                <a:lnTo>
                  <a:pt x="484783" y="205951"/>
                </a:lnTo>
                <a:lnTo>
                  <a:pt x="484783" y="204024"/>
                </a:lnTo>
                <a:cubicBezTo>
                  <a:pt x="484783" y="204024"/>
                  <a:pt x="484330" y="200850"/>
                  <a:pt x="484330" y="200850"/>
                </a:cubicBezTo>
                <a:lnTo>
                  <a:pt x="482969" y="193709"/>
                </a:lnTo>
                <a:lnTo>
                  <a:pt x="490677" y="192802"/>
                </a:lnTo>
                <a:lnTo>
                  <a:pt x="493171" y="192349"/>
                </a:lnTo>
                <a:lnTo>
                  <a:pt x="495438" y="191442"/>
                </a:lnTo>
                <a:lnTo>
                  <a:pt x="499971" y="189175"/>
                </a:lnTo>
                <a:lnTo>
                  <a:pt x="502238" y="187248"/>
                </a:lnTo>
                <a:lnTo>
                  <a:pt x="500991" y="180448"/>
                </a:lnTo>
                <a:lnTo>
                  <a:pt x="503712" y="178181"/>
                </a:lnTo>
                <a:lnTo>
                  <a:pt x="510399" y="170133"/>
                </a:lnTo>
                <a:lnTo>
                  <a:pt x="517653" y="162425"/>
                </a:lnTo>
                <a:lnTo>
                  <a:pt x="521054" y="159478"/>
                </a:lnTo>
                <a:lnTo>
                  <a:pt x="521394" y="158005"/>
                </a:lnTo>
                <a:lnTo>
                  <a:pt x="521621" y="155738"/>
                </a:lnTo>
                <a:lnTo>
                  <a:pt x="520147" y="152111"/>
                </a:lnTo>
                <a:lnTo>
                  <a:pt x="518560" y="149844"/>
                </a:lnTo>
                <a:lnTo>
                  <a:pt x="515386" y="145537"/>
                </a:lnTo>
                <a:lnTo>
                  <a:pt x="516746" y="142590"/>
                </a:lnTo>
                <a:lnTo>
                  <a:pt x="519127" y="142023"/>
                </a:lnTo>
                <a:lnTo>
                  <a:pt x="522187" y="140890"/>
                </a:lnTo>
                <a:lnTo>
                  <a:pt x="524567" y="138283"/>
                </a:lnTo>
                <a:lnTo>
                  <a:pt x="524794" y="137943"/>
                </a:lnTo>
                <a:lnTo>
                  <a:pt x="528875" y="127855"/>
                </a:lnTo>
                <a:lnTo>
                  <a:pt x="536809" y="122754"/>
                </a:lnTo>
                <a:lnTo>
                  <a:pt x="539983" y="119921"/>
                </a:lnTo>
                <a:lnTo>
                  <a:pt x="544857" y="122074"/>
                </a:lnTo>
                <a:lnTo>
                  <a:pt x="552111" y="125248"/>
                </a:lnTo>
                <a:lnTo>
                  <a:pt x="555285" y="120601"/>
                </a:lnTo>
                <a:lnTo>
                  <a:pt x="556305" y="118900"/>
                </a:lnTo>
                <a:lnTo>
                  <a:pt x="557325" y="116293"/>
                </a:lnTo>
                <a:lnTo>
                  <a:pt x="556871" y="111873"/>
                </a:lnTo>
                <a:lnTo>
                  <a:pt x="556645" y="106092"/>
                </a:lnTo>
                <a:lnTo>
                  <a:pt x="556985" y="103825"/>
                </a:lnTo>
                <a:lnTo>
                  <a:pt x="559818" y="102805"/>
                </a:lnTo>
                <a:lnTo>
                  <a:pt x="561405" y="102579"/>
                </a:lnTo>
                <a:lnTo>
                  <a:pt x="569453" y="104959"/>
                </a:lnTo>
                <a:lnTo>
                  <a:pt x="571493" y="104959"/>
                </a:lnTo>
                <a:cubicBezTo>
                  <a:pt x="571493" y="104959"/>
                  <a:pt x="575233" y="105186"/>
                  <a:pt x="575233" y="105186"/>
                </a:cubicBezTo>
                <a:lnTo>
                  <a:pt x="579427" y="106206"/>
                </a:lnTo>
                <a:lnTo>
                  <a:pt x="588268" y="109039"/>
                </a:lnTo>
                <a:lnTo>
                  <a:pt x="591895" y="110173"/>
                </a:lnTo>
                <a:lnTo>
                  <a:pt x="593935" y="110399"/>
                </a:lnTo>
                <a:lnTo>
                  <a:pt x="595749" y="109153"/>
                </a:lnTo>
                <a:lnTo>
                  <a:pt x="599490" y="105866"/>
                </a:lnTo>
                <a:lnTo>
                  <a:pt x="593935" y="103372"/>
                </a:lnTo>
                <a:lnTo>
                  <a:pt x="597563" y="100878"/>
                </a:lnTo>
                <a:lnTo>
                  <a:pt x="599490" y="98385"/>
                </a:lnTo>
                <a:lnTo>
                  <a:pt x="601076" y="95324"/>
                </a:lnTo>
                <a:lnTo>
                  <a:pt x="601643" y="91697"/>
                </a:lnTo>
                <a:lnTo>
                  <a:pt x="601416" y="89770"/>
                </a:lnTo>
                <a:lnTo>
                  <a:pt x="600283" y="88410"/>
                </a:lnTo>
                <a:lnTo>
                  <a:pt x="596882" y="85010"/>
                </a:lnTo>
                <a:lnTo>
                  <a:pt x="604590" y="84556"/>
                </a:lnTo>
                <a:lnTo>
                  <a:pt x="607311" y="84556"/>
                </a:lnTo>
                <a:cubicBezTo>
                  <a:pt x="607311" y="84556"/>
                  <a:pt x="608444" y="83196"/>
                  <a:pt x="608444" y="83196"/>
                </a:cubicBezTo>
                <a:lnTo>
                  <a:pt x="612864" y="83196"/>
                </a:lnTo>
                <a:cubicBezTo>
                  <a:pt x="612864" y="83196"/>
                  <a:pt x="616492" y="84216"/>
                  <a:pt x="616492" y="84216"/>
                </a:cubicBezTo>
                <a:lnTo>
                  <a:pt x="617285" y="83763"/>
                </a:lnTo>
                <a:lnTo>
                  <a:pt x="617738" y="82743"/>
                </a:lnTo>
                <a:lnTo>
                  <a:pt x="616152" y="78662"/>
                </a:lnTo>
                <a:lnTo>
                  <a:pt x="616378" y="77642"/>
                </a:lnTo>
                <a:lnTo>
                  <a:pt x="617965" y="76395"/>
                </a:lnTo>
                <a:lnTo>
                  <a:pt x="620459" y="75375"/>
                </a:lnTo>
                <a:lnTo>
                  <a:pt x="624426" y="75375"/>
                </a:lnTo>
                <a:cubicBezTo>
                  <a:pt x="624426" y="75375"/>
                  <a:pt x="627146" y="75375"/>
                  <a:pt x="627146" y="75375"/>
                </a:cubicBezTo>
                <a:lnTo>
                  <a:pt x="627713" y="75375"/>
                </a:lnTo>
                <a:cubicBezTo>
                  <a:pt x="627713" y="75375"/>
                  <a:pt x="631793" y="80023"/>
                  <a:pt x="631793" y="80023"/>
                </a:cubicBezTo>
                <a:lnTo>
                  <a:pt x="635307" y="84443"/>
                </a:lnTo>
                <a:lnTo>
                  <a:pt x="637121" y="86370"/>
                </a:lnTo>
                <a:lnTo>
                  <a:pt x="641654" y="91697"/>
                </a:lnTo>
                <a:lnTo>
                  <a:pt x="643355" y="94758"/>
                </a:lnTo>
                <a:lnTo>
                  <a:pt x="643921" y="96911"/>
                </a:lnTo>
                <a:lnTo>
                  <a:pt x="645735" y="96911"/>
                </a:lnTo>
                <a:cubicBezTo>
                  <a:pt x="645735" y="96911"/>
                  <a:pt x="652082" y="97818"/>
                  <a:pt x="652082" y="97818"/>
                </a:cubicBezTo>
                <a:lnTo>
                  <a:pt x="657409" y="98611"/>
                </a:lnTo>
                <a:lnTo>
                  <a:pt x="658883" y="99858"/>
                </a:lnTo>
                <a:lnTo>
                  <a:pt x="662510" y="99632"/>
                </a:lnTo>
                <a:lnTo>
                  <a:pt x="665344" y="98498"/>
                </a:lnTo>
                <a:lnTo>
                  <a:pt x="670331" y="97138"/>
                </a:lnTo>
                <a:lnTo>
                  <a:pt x="671691" y="95438"/>
                </a:lnTo>
                <a:lnTo>
                  <a:pt x="673391" y="93624"/>
                </a:lnTo>
                <a:lnTo>
                  <a:pt x="676338" y="93964"/>
                </a:lnTo>
                <a:lnTo>
                  <a:pt x="679512" y="95438"/>
                </a:lnTo>
                <a:lnTo>
                  <a:pt x="683139" y="97365"/>
                </a:lnTo>
                <a:lnTo>
                  <a:pt x="686426" y="98271"/>
                </a:lnTo>
                <a:lnTo>
                  <a:pt x="690733" y="99632"/>
                </a:lnTo>
                <a:lnTo>
                  <a:pt x="692773" y="101445"/>
                </a:lnTo>
                <a:lnTo>
                  <a:pt x="695607" y="101898"/>
                </a:lnTo>
                <a:lnTo>
                  <a:pt x="698554" y="100085"/>
                </a:lnTo>
                <a:lnTo>
                  <a:pt x="700368" y="95211"/>
                </a:lnTo>
                <a:lnTo>
                  <a:pt x="701955" y="93057"/>
                </a:lnTo>
                <a:lnTo>
                  <a:pt x="704222" y="91471"/>
                </a:lnTo>
                <a:lnTo>
                  <a:pt x="706715" y="90790"/>
                </a:lnTo>
                <a:lnTo>
                  <a:pt x="708642" y="90564"/>
                </a:lnTo>
                <a:lnTo>
                  <a:pt x="710115" y="89317"/>
                </a:lnTo>
                <a:lnTo>
                  <a:pt x="712156" y="86597"/>
                </a:lnTo>
                <a:lnTo>
                  <a:pt x="712609" y="83310"/>
                </a:lnTo>
                <a:lnTo>
                  <a:pt x="712156" y="77302"/>
                </a:lnTo>
                <a:lnTo>
                  <a:pt x="712496" y="75262"/>
                </a:lnTo>
                <a:lnTo>
                  <a:pt x="714196" y="71975"/>
                </a:lnTo>
                <a:lnTo>
                  <a:pt x="716463" y="63247"/>
                </a:lnTo>
                <a:lnTo>
                  <a:pt x="717483" y="60754"/>
                </a:lnTo>
                <a:lnTo>
                  <a:pt x="718730" y="59280"/>
                </a:lnTo>
                <a:lnTo>
                  <a:pt x="720430" y="58373"/>
                </a:lnTo>
                <a:lnTo>
                  <a:pt x="723491" y="55766"/>
                </a:lnTo>
                <a:lnTo>
                  <a:pt x="727911" y="50553"/>
                </a:lnTo>
                <a:lnTo>
                  <a:pt x="729158" y="50099"/>
                </a:lnTo>
                <a:lnTo>
                  <a:pt x="732332" y="49872"/>
                </a:lnTo>
                <a:lnTo>
                  <a:pt x="736299" y="50099"/>
                </a:lnTo>
                <a:lnTo>
                  <a:pt x="739813" y="51006"/>
                </a:lnTo>
                <a:lnTo>
                  <a:pt x="740153" y="51006"/>
                </a:lnTo>
                <a:cubicBezTo>
                  <a:pt x="740153" y="51006"/>
                  <a:pt x="741739" y="50439"/>
                  <a:pt x="741739" y="50439"/>
                </a:cubicBezTo>
                <a:lnTo>
                  <a:pt x="744686" y="48852"/>
                </a:lnTo>
                <a:lnTo>
                  <a:pt x="749674" y="45565"/>
                </a:lnTo>
                <a:lnTo>
                  <a:pt x="752847" y="44658"/>
                </a:lnTo>
                <a:lnTo>
                  <a:pt x="755794" y="44658"/>
                </a:lnTo>
                <a:cubicBezTo>
                  <a:pt x="755794" y="44658"/>
                  <a:pt x="758968" y="48286"/>
                  <a:pt x="758968" y="48286"/>
                </a:cubicBezTo>
                <a:lnTo>
                  <a:pt x="763502" y="52253"/>
                </a:lnTo>
                <a:lnTo>
                  <a:pt x="766449" y="54180"/>
                </a:lnTo>
                <a:lnTo>
                  <a:pt x="774383" y="57807"/>
                </a:lnTo>
                <a:lnTo>
                  <a:pt x="781410" y="60187"/>
                </a:lnTo>
                <a:lnTo>
                  <a:pt x="785378" y="68008"/>
                </a:lnTo>
                <a:lnTo>
                  <a:pt x="783451" y="71068"/>
                </a:lnTo>
                <a:lnTo>
                  <a:pt x="782544" y="72088"/>
                </a:lnTo>
                <a:lnTo>
                  <a:pt x="779144" y="75149"/>
                </a:lnTo>
                <a:lnTo>
                  <a:pt x="775517" y="79456"/>
                </a:lnTo>
                <a:lnTo>
                  <a:pt x="775290" y="81723"/>
                </a:lnTo>
                <a:lnTo>
                  <a:pt x="776537" y="83990"/>
                </a:lnTo>
                <a:lnTo>
                  <a:pt x="778010" y="85463"/>
                </a:lnTo>
                <a:lnTo>
                  <a:pt x="781184" y="84330"/>
                </a:lnTo>
                <a:lnTo>
                  <a:pt x="782204" y="83536"/>
                </a:lnTo>
                <a:lnTo>
                  <a:pt x="782998" y="82516"/>
                </a:lnTo>
                <a:lnTo>
                  <a:pt x="785944" y="75829"/>
                </a:lnTo>
                <a:lnTo>
                  <a:pt x="786624" y="74809"/>
                </a:lnTo>
                <a:lnTo>
                  <a:pt x="795692" y="72428"/>
                </a:lnTo>
                <a:lnTo>
                  <a:pt x="798979" y="71182"/>
                </a:lnTo>
                <a:lnTo>
                  <a:pt x="800906" y="69595"/>
                </a:lnTo>
                <a:lnTo>
                  <a:pt x="801813" y="68348"/>
                </a:lnTo>
                <a:lnTo>
                  <a:pt x="802493" y="66874"/>
                </a:lnTo>
                <a:lnTo>
                  <a:pt x="802946" y="65288"/>
                </a:lnTo>
                <a:lnTo>
                  <a:pt x="803173" y="63814"/>
                </a:lnTo>
                <a:lnTo>
                  <a:pt x="802380" y="61887"/>
                </a:lnTo>
                <a:lnTo>
                  <a:pt x="802833" y="61660"/>
                </a:lnTo>
                <a:lnTo>
                  <a:pt x="803853" y="61660"/>
                </a:lnTo>
                <a:cubicBezTo>
                  <a:pt x="803853" y="61660"/>
                  <a:pt x="806913" y="63701"/>
                  <a:pt x="806913" y="63701"/>
                </a:cubicBezTo>
                <a:lnTo>
                  <a:pt x="811787" y="65741"/>
                </a:lnTo>
                <a:lnTo>
                  <a:pt x="815301" y="65741"/>
                </a:lnTo>
                <a:cubicBezTo>
                  <a:pt x="815301" y="65741"/>
                  <a:pt x="816775" y="65514"/>
                  <a:pt x="816775" y="65514"/>
                </a:cubicBezTo>
                <a:lnTo>
                  <a:pt x="817455" y="64607"/>
                </a:lnTo>
                <a:lnTo>
                  <a:pt x="818022" y="62907"/>
                </a:lnTo>
                <a:lnTo>
                  <a:pt x="818022" y="61094"/>
                </a:lnTo>
                <a:cubicBezTo>
                  <a:pt x="818022" y="61094"/>
                  <a:pt x="816888" y="55880"/>
                  <a:pt x="816888" y="55880"/>
                </a:cubicBezTo>
                <a:lnTo>
                  <a:pt x="813714" y="55426"/>
                </a:lnTo>
                <a:lnTo>
                  <a:pt x="811221" y="55653"/>
                </a:lnTo>
                <a:lnTo>
                  <a:pt x="808954" y="55426"/>
                </a:lnTo>
                <a:lnTo>
                  <a:pt x="807820" y="58260"/>
                </a:lnTo>
                <a:lnTo>
                  <a:pt x="807140" y="57807"/>
                </a:lnTo>
                <a:lnTo>
                  <a:pt x="806120" y="53840"/>
                </a:lnTo>
                <a:lnTo>
                  <a:pt x="803853" y="52706"/>
                </a:lnTo>
                <a:lnTo>
                  <a:pt x="802720" y="53500"/>
                </a:lnTo>
                <a:lnTo>
                  <a:pt x="802266" y="57240"/>
                </a:lnTo>
                <a:lnTo>
                  <a:pt x="800906" y="58373"/>
                </a:lnTo>
                <a:lnTo>
                  <a:pt x="798866" y="57580"/>
                </a:lnTo>
                <a:lnTo>
                  <a:pt x="794785" y="57920"/>
                </a:lnTo>
                <a:lnTo>
                  <a:pt x="792745" y="57240"/>
                </a:lnTo>
                <a:lnTo>
                  <a:pt x="791498" y="55880"/>
                </a:lnTo>
                <a:lnTo>
                  <a:pt x="791158" y="54406"/>
                </a:lnTo>
                <a:lnTo>
                  <a:pt x="791158" y="52253"/>
                </a:lnTo>
                <a:cubicBezTo>
                  <a:pt x="791158" y="52253"/>
                  <a:pt x="791725" y="49532"/>
                  <a:pt x="791725" y="49532"/>
                </a:cubicBezTo>
                <a:lnTo>
                  <a:pt x="790818" y="48172"/>
                </a:lnTo>
                <a:lnTo>
                  <a:pt x="774497" y="43638"/>
                </a:lnTo>
                <a:lnTo>
                  <a:pt x="774043" y="41598"/>
                </a:lnTo>
                <a:lnTo>
                  <a:pt x="797506" y="43525"/>
                </a:lnTo>
                <a:lnTo>
                  <a:pt x="804420" y="42392"/>
                </a:lnTo>
                <a:lnTo>
                  <a:pt x="808614" y="39445"/>
                </a:lnTo>
                <a:lnTo>
                  <a:pt x="818362" y="36384"/>
                </a:lnTo>
                <a:lnTo>
                  <a:pt x="818702" y="33664"/>
                </a:lnTo>
                <a:lnTo>
                  <a:pt x="818022" y="31397"/>
                </a:lnTo>
                <a:lnTo>
                  <a:pt x="811221" y="26523"/>
                </a:lnTo>
                <a:close/>
                <a:moveTo>
                  <a:pt x="359535" y="282006"/>
                </a:moveTo>
                <a:lnTo>
                  <a:pt x="365996" y="280759"/>
                </a:lnTo>
                <a:lnTo>
                  <a:pt x="366562" y="279966"/>
                </a:lnTo>
                <a:lnTo>
                  <a:pt x="366562" y="278379"/>
                </a:lnTo>
                <a:cubicBezTo>
                  <a:pt x="366562" y="278379"/>
                  <a:pt x="365542" y="277245"/>
                  <a:pt x="365542" y="277245"/>
                </a:cubicBezTo>
                <a:lnTo>
                  <a:pt x="364862" y="277245"/>
                </a:lnTo>
                <a:cubicBezTo>
                  <a:pt x="364862" y="277245"/>
                  <a:pt x="364409" y="278266"/>
                  <a:pt x="364409" y="278266"/>
                </a:cubicBezTo>
                <a:lnTo>
                  <a:pt x="359082" y="279739"/>
                </a:lnTo>
                <a:lnTo>
                  <a:pt x="355681" y="281326"/>
                </a:lnTo>
                <a:lnTo>
                  <a:pt x="357041" y="282119"/>
                </a:lnTo>
                <a:lnTo>
                  <a:pt x="359422" y="282119"/>
                </a:lnTo>
                <a:close/>
                <a:moveTo>
                  <a:pt x="477982" y="116974"/>
                </a:moveTo>
                <a:lnTo>
                  <a:pt x="479909" y="117427"/>
                </a:lnTo>
                <a:lnTo>
                  <a:pt x="485576" y="116633"/>
                </a:lnTo>
                <a:lnTo>
                  <a:pt x="491697" y="112553"/>
                </a:lnTo>
                <a:lnTo>
                  <a:pt x="493964" y="113460"/>
                </a:lnTo>
                <a:lnTo>
                  <a:pt x="495211" y="113233"/>
                </a:lnTo>
                <a:lnTo>
                  <a:pt x="497024" y="112440"/>
                </a:lnTo>
                <a:lnTo>
                  <a:pt x="498951" y="110059"/>
                </a:lnTo>
                <a:lnTo>
                  <a:pt x="500085" y="110059"/>
                </a:lnTo>
                <a:cubicBezTo>
                  <a:pt x="500085" y="110059"/>
                  <a:pt x="500085" y="111873"/>
                  <a:pt x="500085" y="111873"/>
                </a:cubicBezTo>
                <a:lnTo>
                  <a:pt x="502012" y="112326"/>
                </a:lnTo>
                <a:lnTo>
                  <a:pt x="506999" y="110626"/>
                </a:lnTo>
                <a:lnTo>
                  <a:pt x="508699" y="108586"/>
                </a:lnTo>
                <a:lnTo>
                  <a:pt x="510173" y="108586"/>
                </a:lnTo>
                <a:cubicBezTo>
                  <a:pt x="510173" y="108586"/>
                  <a:pt x="510853" y="109153"/>
                  <a:pt x="510853" y="109153"/>
                </a:cubicBezTo>
                <a:lnTo>
                  <a:pt x="511646" y="109379"/>
                </a:lnTo>
                <a:lnTo>
                  <a:pt x="512893" y="108926"/>
                </a:lnTo>
                <a:lnTo>
                  <a:pt x="514366" y="106546"/>
                </a:lnTo>
                <a:lnTo>
                  <a:pt x="517313" y="103712"/>
                </a:lnTo>
                <a:lnTo>
                  <a:pt x="520260" y="102579"/>
                </a:lnTo>
                <a:lnTo>
                  <a:pt x="524001" y="100085"/>
                </a:lnTo>
                <a:lnTo>
                  <a:pt x="524567" y="96911"/>
                </a:lnTo>
                <a:lnTo>
                  <a:pt x="523207" y="93624"/>
                </a:lnTo>
                <a:lnTo>
                  <a:pt x="522074" y="92151"/>
                </a:lnTo>
                <a:lnTo>
                  <a:pt x="520147" y="90790"/>
                </a:lnTo>
                <a:lnTo>
                  <a:pt x="519014" y="91131"/>
                </a:lnTo>
                <a:lnTo>
                  <a:pt x="517993" y="91697"/>
                </a:lnTo>
                <a:lnTo>
                  <a:pt x="516406" y="92151"/>
                </a:lnTo>
                <a:lnTo>
                  <a:pt x="515840" y="93851"/>
                </a:lnTo>
                <a:lnTo>
                  <a:pt x="515840" y="95891"/>
                </a:lnTo>
                <a:cubicBezTo>
                  <a:pt x="515840" y="95891"/>
                  <a:pt x="514820" y="97138"/>
                  <a:pt x="514820" y="97138"/>
                </a:cubicBezTo>
                <a:lnTo>
                  <a:pt x="514593" y="98385"/>
                </a:lnTo>
                <a:lnTo>
                  <a:pt x="511533" y="99518"/>
                </a:lnTo>
                <a:lnTo>
                  <a:pt x="508699" y="103259"/>
                </a:lnTo>
                <a:lnTo>
                  <a:pt x="508472" y="103032"/>
                </a:lnTo>
                <a:lnTo>
                  <a:pt x="509039" y="100878"/>
                </a:lnTo>
                <a:lnTo>
                  <a:pt x="511873" y="96458"/>
                </a:lnTo>
                <a:lnTo>
                  <a:pt x="511873" y="93171"/>
                </a:lnTo>
                <a:cubicBezTo>
                  <a:pt x="511873" y="93171"/>
                  <a:pt x="511419" y="89770"/>
                  <a:pt x="511419" y="89770"/>
                </a:cubicBezTo>
                <a:lnTo>
                  <a:pt x="509946" y="87730"/>
                </a:lnTo>
                <a:lnTo>
                  <a:pt x="509492" y="85237"/>
                </a:lnTo>
                <a:lnTo>
                  <a:pt x="513233" y="81836"/>
                </a:lnTo>
                <a:lnTo>
                  <a:pt x="515726" y="77756"/>
                </a:lnTo>
                <a:lnTo>
                  <a:pt x="516066" y="75489"/>
                </a:lnTo>
                <a:lnTo>
                  <a:pt x="514366" y="74355"/>
                </a:lnTo>
                <a:lnTo>
                  <a:pt x="512666" y="74355"/>
                </a:lnTo>
                <a:lnTo>
                  <a:pt x="511193" y="75262"/>
                </a:lnTo>
                <a:lnTo>
                  <a:pt x="508132" y="79456"/>
                </a:lnTo>
                <a:lnTo>
                  <a:pt x="506205" y="80929"/>
                </a:lnTo>
                <a:lnTo>
                  <a:pt x="502805" y="84330"/>
                </a:lnTo>
                <a:lnTo>
                  <a:pt x="501898" y="86823"/>
                </a:lnTo>
                <a:lnTo>
                  <a:pt x="501898" y="89090"/>
                </a:lnTo>
                <a:cubicBezTo>
                  <a:pt x="501898" y="89090"/>
                  <a:pt x="503712" y="89317"/>
                  <a:pt x="503712" y="89317"/>
                </a:cubicBezTo>
                <a:lnTo>
                  <a:pt x="504392" y="90790"/>
                </a:lnTo>
                <a:lnTo>
                  <a:pt x="502805" y="93397"/>
                </a:lnTo>
                <a:lnTo>
                  <a:pt x="501218" y="100652"/>
                </a:lnTo>
                <a:lnTo>
                  <a:pt x="494757" y="107339"/>
                </a:lnTo>
                <a:lnTo>
                  <a:pt x="484330" y="108926"/>
                </a:lnTo>
                <a:lnTo>
                  <a:pt x="481269" y="111193"/>
                </a:lnTo>
                <a:lnTo>
                  <a:pt x="477529" y="114367"/>
                </a:lnTo>
                <a:lnTo>
                  <a:pt x="477529" y="116860"/>
                </a:lnTo>
                <a:close/>
                <a:moveTo>
                  <a:pt x="796826" y="50553"/>
                </a:moveTo>
                <a:lnTo>
                  <a:pt x="795806" y="53613"/>
                </a:lnTo>
                <a:lnTo>
                  <a:pt x="794899" y="55086"/>
                </a:lnTo>
                <a:lnTo>
                  <a:pt x="795352" y="55993"/>
                </a:lnTo>
                <a:lnTo>
                  <a:pt x="799206" y="54860"/>
                </a:lnTo>
                <a:lnTo>
                  <a:pt x="801246" y="53273"/>
                </a:lnTo>
                <a:lnTo>
                  <a:pt x="799999" y="51913"/>
                </a:lnTo>
                <a:lnTo>
                  <a:pt x="798412" y="50779"/>
                </a:lnTo>
                <a:lnTo>
                  <a:pt x="796826" y="50779"/>
                </a:lnTo>
                <a:close/>
                <a:moveTo>
                  <a:pt x="453613" y="121507"/>
                </a:moveTo>
                <a:lnTo>
                  <a:pt x="451346" y="123661"/>
                </a:lnTo>
                <a:lnTo>
                  <a:pt x="449759" y="127401"/>
                </a:lnTo>
                <a:lnTo>
                  <a:pt x="448625" y="131029"/>
                </a:lnTo>
                <a:lnTo>
                  <a:pt x="451686" y="128988"/>
                </a:lnTo>
                <a:lnTo>
                  <a:pt x="453839" y="126721"/>
                </a:lnTo>
                <a:lnTo>
                  <a:pt x="454293" y="125928"/>
                </a:lnTo>
                <a:lnTo>
                  <a:pt x="454293" y="124228"/>
                </a:lnTo>
                <a:cubicBezTo>
                  <a:pt x="454293" y="124228"/>
                  <a:pt x="454746" y="122414"/>
                  <a:pt x="454746" y="122414"/>
                </a:cubicBezTo>
                <a:lnTo>
                  <a:pt x="453613" y="121621"/>
                </a:lnTo>
                <a:close/>
                <a:moveTo>
                  <a:pt x="446472" y="199943"/>
                </a:moveTo>
                <a:lnTo>
                  <a:pt x="447718" y="198923"/>
                </a:lnTo>
                <a:lnTo>
                  <a:pt x="447038" y="198243"/>
                </a:lnTo>
                <a:lnTo>
                  <a:pt x="444885" y="198243"/>
                </a:lnTo>
                <a:cubicBezTo>
                  <a:pt x="444885" y="198243"/>
                  <a:pt x="442958" y="198583"/>
                  <a:pt x="442958" y="198583"/>
                </a:cubicBezTo>
                <a:lnTo>
                  <a:pt x="441485" y="199490"/>
                </a:lnTo>
                <a:lnTo>
                  <a:pt x="440578" y="200850"/>
                </a:lnTo>
                <a:lnTo>
                  <a:pt x="440578" y="202323"/>
                </a:lnTo>
                <a:cubicBezTo>
                  <a:pt x="440578" y="202323"/>
                  <a:pt x="442165" y="202323"/>
                  <a:pt x="442165" y="202323"/>
                </a:cubicBezTo>
                <a:lnTo>
                  <a:pt x="446472" y="200056"/>
                </a:lnTo>
                <a:close/>
                <a:moveTo>
                  <a:pt x="470048" y="114140"/>
                </a:moveTo>
                <a:lnTo>
                  <a:pt x="468234" y="113686"/>
                </a:lnTo>
                <a:lnTo>
                  <a:pt x="466307" y="113686"/>
                </a:lnTo>
                <a:cubicBezTo>
                  <a:pt x="466307" y="113686"/>
                  <a:pt x="463247" y="114707"/>
                  <a:pt x="463247" y="114707"/>
                </a:cubicBezTo>
                <a:lnTo>
                  <a:pt x="460980" y="117994"/>
                </a:lnTo>
                <a:lnTo>
                  <a:pt x="459733" y="117994"/>
                </a:lnTo>
                <a:cubicBezTo>
                  <a:pt x="459733" y="117994"/>
                  <a:pt x="458373" y="117994"/>
                  <a:pt x="458373" y="117994"/>
                </a:cubicBezTo>
                <a:lnTo>
                  <a:pt x="457466" y="119467"/>
                </a:lnTo>
                <a:lnTo>
                  <a:pt x="456333" y="120714"/>
                </a:lnTo>
                <a:lnTo>
                  <a:pt x="456900" y="124228"/>
                </a:lnTo>
                <a:lnTo>
                  <a:pt x="459393" y="123661"/>
                </a:lnTo>
                <a:lnTo>
                  <a:pt x="460187" y="123208"/>
                </a:lnTo>
                <a:lnTo>
                  <a:pt x="460413" y="121734"/>
                </a:lnTo>
                <a:lnTo>
                  <a:pt x="460867" y="120941"/>
                </a:lnTo>
                <a:lnTo>
                  <a:pt x="462340" y="122074"/>
                </a:lnTo>
                <a:lnTo>
                  <a:pt x="464154" y="120487"/>
                </a:lnTo>
                <a:lnTo>
                  <a:pt x="465627" y="120034"/>
                </a:lnTo>
                <a:lnTo>
                  <a:pt x="468121" y="120034"/>
                </a:lnTo>
                <a:cubicBezTo>
                  <a:pt x="468121" y="120034"/>
                  <a:pt x="469028" y="119467"/>
                  <a:pt x="469028" y="119467"/>
                </a:cubicBezTo>
                <a:lnTo>
                  <a:pt x="470388" y="117654"/>
                </a:lnTo>
                <a:lnTo>
                  <a:pt x="473335" y="116974"/>
                </a:lnTo>
                <a:lnTo>
                  <a:pt x="474695" y="115840"/>
                </a:lnTo>
                <a:lnTo>
                  <a:pt x="475148" y="114820"/>
                </a:lnTo>
                <a:lnTo>
                  <a:pt x="474468" y="114593"/>
                </a:lnTo>
                <a:lnTo>
                  <a:pt x="471295" y="114820"/>
                </a:lnTo>
                <a:lnTo>
                  <a:pt x="470048" y="114140"/>
                </a:lnTo>
                <a:close/>
                <a:moveTo>
                  <a:pt x="411674" y="235534"/>
                </a:moveTo>
                <a:lnTo>
                  <a:pt x="407481" y="237574"/>
                </a:lnTo>
                <a:lnTo>
                  <a:pt x="406007" y="239501"/>
                </a:lnTo>
                <a:lnTo>
                  <a:pt x="407934" y="240521"/>
                </a:lnTo>
                <a:lnTo>
                  <a:pt x="412694" y="239954"/>
                </a:lnTo>
                <a:lnTo>
                  <a:pt x="415075" y="240748"/>
                </a:lnTo>
                <a:lnTo>
                  <a:pt x="416095" y="239728"/>
                </a:lnTo>
                <a:lnTo>
                  <a:pt x="416435" y="238254"/>
                </a:lnTo>
                <a:lnTo>
                  <a:pt x="414055" y="235761"/>
                </a:lnTo>
                <a:lnTo>
                  <a:pt x="411788" y="235761"/>
                </a:lnTo>
                <a:close/>
                <a:moveTo>
                  <a:pt x="427656" y="210144"/>
                </a:moveTo>
                <a:lnTo>
                  <a:pt x="426976" y="212071"/>
                </a:lnTo>
                <a:lnTo>
                  <a:pt x="427203" y="212978"/>
                </a:lnTo>
                <a:lnTo>
                  <a:pt x="429696" y="213318"/>
                </a:lnTo>
                <a:lnTo>
                  <a:pt x="431057" y="212185"/>
                </a:lnTo>
                <a:lnTo>
                  <a:pt x="431737" y="210258"/>
                </a:lnTo>
                <a:lnTo>
                  <a:pt x="431057" y="209464"/>
                </a:lnTo>
                <a:lnTo>
                  <a:pt x="429016" y="209464"/>
                </a:lnTo>
                <a:cubicBezTo>
                  <a:pt x="429016" y="209464"/>
                  <a:pt x="427430" y="210144"/>
                  <a:pt x="427430" y="210144"/>
                </a:cubicBezTo>
                <a:close/>
                <a:moveTo>
                  <a:pt x="444432" y="194163"/>
                </a:moveTo>
                <a:lnTo>
                  <a:pt x="444432" y="192122"/>
                </a:lnTo>
                <a:cubicBezTo>
                  <a:pt x="444432" y="192122"/>
                  <a:pt x="442505" y="190875"/>
                  <a:pt x="442505" y="190875"/>
                </a:cubicBezTo>
                <a:lnTo>
                  <a:pt x="441145" y="191782"/>
                </a:lnTo>
                <a:lnTo>
                  <a:pt x="440805" y="193029"/>
                </a:lnTo>
                <a:lnTo>
                  <a:pt x="440238" y="194049"/>
                </a:lnTo>
                <a:lnTo>
                  <a:pt x="438651" y="195636"/>
                </a:lnTo>
                <a:lnTo>
                  <a:pt x="438311" y="197223"/>
                </a:lnTo>
                <a:lnTo>
                  <a:pt x="440238" y="196996"/>
                </a:lnTo>
                <a:lnTo>
                  <a:pt x="443411" y="195976"/>
                </a:lnTo>
                <a:lnTo>
                  <a:pt x="444318" y="194163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26" name="Freeform: Shape 325">
            <a:extLst>
              <a:ext uri="{FF2B5EF4-FFF2-40B4-BE49-F238E27FC236}">
                <a16:creationId xmlns:a16="http://schemas.microsoft.com/office/drawing/2014/main" id="{C468EE57-CDC2-5EE8-D7A9-AEACCA464929}"/>
              </a:ext>
            </a:extLst>
          </p:cNvPr>
          <p:cNvSpPr/>
          <p:nvPr/>
        </p:nvSpPr>
        <p:spPr>
          <a:xfrm>
            <a:off x="2382262" y="2657323"/>
            <a:ext cx="167639" cy="83819"/>
          </a:xfrm>
          <a:custGeom>
            <a:avLst/>
            <a:gdLst>
              <a:gd name="connsiteX0" fmla="*/ 223406 w 223519"/>
              <a:gd name="connsiteY0" fmla="*/ 51006 h 111759"/>
              <a:gd name="connsiteX1" fmla="*/ 222952 w 223519"/>
              <a:gd name="connsiteY1" fmla="*/ 50326 h 111759"/>
              <a:gd name="connsiteX2" fmla="*/ 219439 w 223519"/>
              <a:gd name="connsiteY2" fmla="*/ 48626 h 111759"/>
              <a:gd name="connsiteX3" fmla="*/ 220346 w 223519"/>
              <a:gd name="connsiteY3" fmla="*/ 47832 h 111759"/>
              <a:gd name="connsiteX4" fmla="*/ 221139 w 223519"/>
              <a:gd name="connsiteY4" fmla="*/ 47492 h 111759"/>
              <a:gd name="connsiteX5" fmla="*/ 221592 w 223519"/>
              <a:gd name="connsiteY5" fmla="*/ 47039 h 111759"/>
              <a:gd name="connsiteX6" fmla="*/ 221706 w 223519"/>
              <a:gd name="connsiteY6" fmla="*/ 46245 h 111759"/>
              <a:gd name="connsiteX7" fmla="*/ 221706 w 223519"/>
              <a:gd name="connsiteY7" fmla="*/ 45679 h 111759"/>
              <a:gd name="connsiteX8" fmla="*/ 221479 w 223519"/>
              <a:gd name="connsiteY8" fmla="*/ 45112 h 111759"/>
              <a:gd name="connsiteX9" fmla="*/ 220006 w 223519"/>
              <a:gd name="connsiteY9" fmla="*/ 44999 h 111759"/>
              <a:gd name="connsiteX10" fmla="*/ 219099 w 223519"/>
              <a:gd name="connsiteY10" fmla="*/ 43865 h 111759"/>
              <a:gd name="connsiteX11" fmla="*/ 218418 w 223519"/>
              <a:gd name="connsiteY11" fmla="*/ 42732 h 111759"/>
              <a:gd name="connsiteX12" fmla="*/ 218872 w 223519"/>
              <a:gd name="connsiteY12" fmla="*/ 42278 h 111759"/>
              <a:gd name="connsiteX13" fmla="*/ 220346 w 223519"/>
              <a:gd name="connsiteY13" fmla="*/ 41825 h 111759"/>
              <a:gd name="connsiteX14" fmla="*/ 221139 w 223519"/>
              <a:gd name="connsiteY14" fmla="*/ 41145 h 111759"/>
              <a:gd name="connsiteX15" fmla="*/ 221479 w 223519"/>
              <a:gd name="connsiteY15" fmla="*/ 39671 h 111759"/>
              <a:gd name="connsiteX16" fmla="*/ 222272 w 223519"/>
              <a:gd name="connsiteY16" fmla="*/ 37971 h 111759"/>
              <a:gd name="connsiteX17" fmla="*/ 222159 w 223519"/>
              <a:gd name="connsiteY17" fmla="*/ 36838 h 111759"/>
              <a:gd name="connsiteX18" fmla="*/ 221139 w 223519"/>
              <a:gd name="connsiteY18" fmla="*/ 35704 h 111759"/>
              <a:gd name="connsiteX19" fmla="*/ 220459 w 223519"/>
              <a:gd name="connsiteY19" fmla="*/ 35704 h 111759"/>
              <a:gd name="connsiteX20" fmla="*/ 218759 w 223519"/>
              <a:gd name="connsiteY20" fmla="*/ 36271 h 111759"/>
              <a:gd name="connsiteX21" fmla="*/ 217625 w 223519"/>
              <a:gd name="connsiteY21" fmla="*/ 34344 h 111759"/>
              <a:gd name="connsiteX22" fmla="*/ 215698 w 223519"/>
              <a:gd name="connsiteY22" fmla="*/ 33324 h 111759"/>
              <a:gd name="connsiteX23" fmla="*/ 210938 w 223519"/>
              <a:gd name="connsiteY23" fmla="*/ 32304 h 111759"/>
              <a:gd name="connsiteX24" fmla="*/ 208217 w 223519"/>
              <a:gd name="connsiteY24" fmla="*/ 32870 h 111759"/>
              <a:gd name="connsiteX25" fmla="*/ 204704 w 223519"/>
              <a:gd name="connsiteY25" fmla="*/ 34797 h 111759"/>
              <a:gd name="connsiteX26" fmla="*/ 207651 w 223519"/>
              <a:gd name="connsiteY26" fmla="*/ 31737 h 111759"/>
              <a:gd name="connsiteX27" fmla="*/ 207877 w 223519"/>
              <a:gd name="connsiteY27" fmla="*/ 30830 h 111759"/>
              <a:gd name="connsiteX28" fmla="*/ 207197 w 223519"/>
              <a:gd name="connsiteY28" fmla="*/ 29923 h 111759"/>
              <a:gd name="connsiteX29" fmla="*/ 206857 w 223519"/>
              <a:gd name="connsiteY29" fmla="*/ 28903 h 111759"/>
              <a:gd name="connsiteX30" fmla="*/ 206744 w 223519"/>
              <a:gd name="connsiteY30" fmla="*/ 27656 h 111759"/>
              <a:gd name="connsiteX31" fmla="*/ 206404 w 223519"/>
              <a:gd name="connsiteY31" fmla="*/ 27090 h 111759"/>
              <a:gd name="connsiteX32" fmla="*/ 205610 w 223519"/>
              <a:gd name="connsiteY32" fmla="*/ 26976 h 111759"/>
              <a:gd name="connsiteX33" fmla="*/ 198923 w 223519"/>
              <a:gd name="connsiteY33" fmla="*/ 28223 h 111759"/>
              <a:gd name="connsiteX34" fmla="*/ 197449 w 223519"/>
              <a:gd name="connsiteY34" fmla="*/ 27883 h 111759"/>
              <a:gd name="connsiteX35" fmla="*/ 197223 w 223519"/>
              <a:gd name="connsiteY35" fmla="*/ 27316 h 111759"/>
              <a:gd name="connsiteX36" fmla="*/ 199036 w 223519"/>
              <a:gd name="connsiteY36" fmla="*/ 25390 h 111759"/>
              <a:gd name="connsiteX37" fmla="*/ 200283 w 223519"/>
              <a:gd name="connsiteY37" fmla="*/ 23123 h 111759"/>
              <a:gd name="connsiteX38" fmla="*/ 200736 w 223519"/>
              <a:gd name="connsiteY38" fmla="*/ 20856 h 111759"/>
              <a:gd name="connsiteX39" fmla="*/ 200623 w 223519"/>
              <a:gd name="connsiteY39" fmla="*/ 19722 h 111759"/>
              <a:gd name="connsiteX40" fmla="*/ 200056 w 223519"/>
              <a:gd name="connsiteY40" fmla="*/ 18589 h 111759"/>
              <a:gd name="connsiteX41" fmla="*/ 199263 w 223519"/>
              <a:gd name="connsiteY41" fmla="*/ 17455 h 111759"/>
              <a:gd name="connsiteX42" fmla="*/ 198243 w 223519"/>
              <a:gd name="connsiteY42" fmla="*/ 17229 h 111759"/>
              <a:gd name="connsiteX43" fmla="*/ 196089 w 223519"/>
              <a:gd name="connsiteY43" fmla="*/ 17909 h 111759"/>
              <a:gd name="connsiteX44" fmla="*/ 193709 w 223519"/>
              <a:gd name="connsiteY44" fmla="*/ 17115 h 111759"/>
              <a:gd name="connsiteX45" fmla="*/ 191555 w 223519"/>
              <a:gd name="connsiteY45" fmla="*/ 15642 h 111759"/>
              <a:gd name="connsiteX46" fmla="*/ 191555 w 223519"/>
              <a:gd name="connsiteY46" fmla="*/ 14735 h 111759"/>
              <a:gd name="connsiteX47" fmla="*/ 193256 w 223519"/>
              <a:gd name="connsiteY47" fmla="*/ 12808 h 111759"/>
              <a:gd name="connsiteX48" fmla="*/ 195749 w 223519"/>
              <a:gd name="connsiteY48" fmla="*/ 8954 h 111759"/>
              <a:gd name="connsiteX49" fmla="*/ 198243 w 223519"/>
              <a:gd name="connsiteY49" fmla="*/ 7254 h 111759"/>
              <a:gd name="connsiteX50" fmla="*/ 200056 w 223519"/>
              <a:gd name="connsiteY50" fmla="*/ 6801 h 111759"/>
              <a:gd name="connsiteX51" fmla="*/ 202210 w 223519"/>
              <a:gd name="connsiteY51" fmla="*/ 5667 h 111759"/>
              <a:gd name="connsiteX52" fmla="*/ 202210 w 223519"/>
              <a:gd name="connsiteY52" fmla="*/ 5327 h 111759"/>
              <a:gd name="connsiteX53" fmla="*/ 200396 w 223519"/>
              <a:gd name="connsiteY53" fmla="*/ 5554 h 111759"/>
              <a:gd name="connsiteX54" fmla="*/ 196883 w 223519"/>
              <a:gd name="connsiteY54" fmla="*/ 5327 h 111759"/>
              <a:gd name="connsiteX55" fmla="*/ 194503 w 223519"/>
              <a:gd name="connsiteY55" fmla="*/ 6121 h 111759"/>
              <a:gd name="connsiteX56" fmla="*/ 190535 w 223519"/>
              <a:gd name="connsiteY56" fmla="*/ 9068 h 111759"/>
              <a:gd name="connsiteX57" fmla="*/ 188948 w 223519"/>
              <a:gd name="connsiteY57" fmla="*/ 9861 h 111759"/>
              <a:gd name="connsiteX58" fmla="*/ 185095 w 223519"/>
              <a:gd name="connsiteY58" fmla="*/ 11108 h 111759"/>
              <a:gd name="connsiteX59" fmla="*/ 182828 w 223519"/>
              <a:gd name="connsiteY59" fmla="*/ 10995 h 111759"/>
              <a:gd name="connsiteX60" fmla="*/ 180674 w 223519"/>
              <a:gd name="connsiteY60" fmla="*/ 9861 h 111759"/>
              <a:gd name="connsiteX61" fmla="*/ 179541 w 223519"/>
              <a:gd name="connsiteY61" fmla="*/ 8841 h 111759"/>
              <a:gd name="connsiteX62" fmla="*/ 179314 w 223519"/>
              <a:gd name="connsiteY62" fmla="*/ 6234 h 111759"/>
              <a:gd name="connsiteX63" fmla="*/ 178407 w 223519"/>
              <a:gd name="connsiteY63" fmla="*/ 4987 h 111759"/>
              <a:gd name="connsiteX64" fmla="*/ 176481 w 223519"/>
              <a:gd name="connsiteY64" fmla="*/ 3514 h 111759"/>
              <a:gd name="connsiteX65" fmla="*/ 173760 w 223519"/>
              <a:gd name="connsiteY65" fmla="*/ 453 h 111759"/>
              <a:gd name="connsiteX66" fmla="*/ 172740 w 223519"/>
              <a:gd name="connsiteY66" fmla="*/ 0 h 111759"/>
              <a:gd name="connsiteX67" fmla="*/ 168320 w 223519"/>
              <a:gd name="connsiteY67" fmla="*/ 227 h 111759"/>
              <a:gd name="connsiteX68" fmla="*/ 163332 w 223519"/>
              <a:gd name="connsiteY68" fmla="*/ 1700 h 111759"/>
              <a:gd name="connsiteX69" fmla="*/ 162425 w 223519"/>
              <a:gd name="connsiteY69" fmla="*/ 2947 h 111759"/>
              <a:gd name="connsiteX70" fmla="*/ 164692 w 223519"/>
              <a:gd name="connsiteY70" fmla="*/ 9181 h 111759"/>
              <a:gd name="connsiteX71" fmla="*/ 164466 w 223519"/>
              <a:gd name="connsiteY71" fmla="*/ 10088 h 111759"/>
              <a:gd name="connsiteX72" fmla="*/ 163559 w 223519"/>
              <a:gd name="connsiteY72" fmla="*/ 12128 h 111759"/>
              <a:gd name="connsiteX73" fmla="*/ 160612 w 223519"/>
              <a:gd name="connsiteY73" fmla="*/ 13035 h 111759"/>
              <a:gd name="connsiteX74" fmla="*/ 158118 w 223519"/>
              <a:gd name="connsiteY74" fmla="*/ 14508 h 111759"/>
              <a:gd name="connsiteX75" fmla="*/ 156305 w 223519"/>
              <a:gd name="connsiteY75" fmla="*/ 14735 h 111759"/>
              <a:gd name="connsiteX76" fmla="*/ 154491 w 223519"/>
              <a:gd name="connsiteY76" fmla="*/ 14055 h 111759"/>
              <a:gd name="connsiteX77" fmla="*/ 153584 w 223519"/>
              <a:gd name="connsiteY77" fmla="*/ 13262 h 111759"/>
              <a:gd name="connsiteX78" fmla="*/ 151658 w 223519"/>
              <a:gd name="connsiteY78" fmla="*/ 12128 h 111759"/>
              <a:gd name="connsiteX79" fmla="*/ 150638 w 223519"/>
              <a:gd name="connsiteY79" fmla="*/ 11788 h 111759"/>
              <a:gd name="connsiteX80" fmla="*/ 149844 w 223519"/>
              <a:gd name="connsiteY80" fmla="*/ 11901 h 111759"/>
              <a:gd name="connsiteX81" fmla="*/ 146103 w 223519"/>
              <a:gd name="connsiteY81" fmla="*/ 16095 h 111759"/>
              <a:gd name="connsiteX82" fmla="*/ 144403 w 223519"/>
              <a:gd name="connsiteY82" fmla="*/ 18362 h 111759"/>
              <a:gd name="connsiteX83" fmla="*/ 143383 w 223519"/>
              <a:gd name="connsiteY83" fmla="*/ 19382 h 111759"/>
              <a:gd name="connsiteX84" fmla="*/ 141910 w 223519"/>
              <a:gd name="connsiteY84" fmla="*/ 20176 h 111759"/>
              <a:gd name="connsiteX85" fmla="*/ 141683 w 223519"/>
              <a:gd name="connsiteY85" fmla="*/ 20629 h 111759"/>
              <a:gd name="connsiteX86" fmla="*/ 141116 w 223519"/>
              <a:gd name="connsiteY86" fmla="*/ 20402 h 111759"/>
              <a:gd name="connsiteX87" fmla="*/ 139983 w 223519"/>
              <a:gd name="connsiteY87" fmla="*/ 19382 h 111759"/>
              <a:gd name="connsiteX88" fmla="*/ 136242 w 223519"/>
              <a:gd name="connsiteY88" fmla="*/ 15188 h 111759"/>
              <a:gd name="connsiteX89" fmla="*/ 134429 w 223519"/>
              <a:gd name="connsiteY89" fmla="*/ 14055 h 111759"/>
              <a:gd name="connsiteX90" fmla="*/ 128875 w 223519"/>
              <a:gd name="connsiteY90" fmla="*/ 13488 h 111759"/>
              <a:gd name="connsiteX91" fmla="*/ 126381 w 223519"/>
              <a:gd name="connsiteY91" fmla="*/ 13602 h 111759"/>
              <a:gd name="connsiteX92" fmla="*/ 126041 w 223519"/>
              <a:gd name="connsiteY92" fmla="*/ 14622 h 111759"/>
              <a:gd name="connsiteX93" fmla="*/ 126041 w 223519"/>
              <a:gd name="connsiteY93" fmla="*/ 15982 h 111759"/>
              <a:gd name="connsiteX94" fmla="*/ 129441 w 223519"/>
              <a:gd name="connsiteY94" fmla="*/ 22783 h 111759"/>
              <a:gd name="connsiteX95" fmla="*/ 130462 w 223519"/>
              <a:gd name="connsiteY95" fmla="*/ 25503 h 111759"/>
              <a:gd name="connsiteX96" fmla="*/ 130348 w 223519"/>
              <a:gd name="connsiteY96" fmla="*/ 27543 h 111759"/>
              <a:gd name="connsiteX97" fmla="*/ 130122 w 223519"/>
              <a:gd name="connsiteY97" fmla="*/ 28450 h 111759"/>
              <a:gd name="connsiteX98" fmla="*/ 129555 w 223519"/>
              <a:gd name="connsiteY98" fmla="*/ 29017 h 111759"/>
              <a:gd name="connsiteX99" fmla="*/ 129215 w 223519"/>
              <a:gd name="connsiteY99" fmla="*/ 28903 h 111759"/>
              <a:gd name="connsiteX100" fmla="*/ 128761 w 223519"/>
              <a:gd name="connsiteY100" fmla="*/ 28110 h 111759"/>
              <a:gd name="connsiteX101" fmla="*/ 126835 w 223519"/>
              <a:gd name="connsiteY101" fmla="*/ 23576 h 111759"/>
              <a:gd name="connsiteX102" fmla="*/ 123208 w 223519"/>
              <a:gd name="connsiteY102" fmla="*/ 20629 h 111759"/>
              <a:gd name="connsiteX103" fmla="*/ 120374 w 223519"/>
              <a:gd name="connsiteY103" fmla="*/ 16775 h 111759"/>
              <a:gd name="connsiteX104" fmla="*/ 118107 w 223519"/>
              <a:gd name="connsiteY104" fmla="*/ 14395 h 111759"/>
              <a:gd name="connsiteX105" fmla="*/ 116634 w 223519"/>
              <a:gd name="connsiteY105" fmla="*/ 13148 h 111759"/>
              <a:gd name="connsiteX106" fmla="*/ 115160 w 223519"/>
              <a:gd name="connsiteY106" fmla="*/ 12581 h 111759"/>
              <a:gd name="connsiteX107" fmla="*/ 113913 w 223519"/>
              <a:gd name="connsiteY107" fmla="*/ 12695 h 111759"/>
              <a:gd name="connsiteX108" fmla="*/ 112213 w 223519"/>
              <a:gd name="connsiteY108" fmla="*/ 13488 h 111759"/>
              <a:gd name="connsiteX109" fmla="*/ 110173 w 223519"/>
              <a:gd name="connsiteY109" fmla="*/ 14962 h 111759"/>
              <a:gd name="connsiteX110" fmla="*/ 108019 w 223519"/>
              <a:gd name="connsiteY110" fmla="*/ 15755 h 111759"/>
              <a:gd name="connsiteX111" fmla="*/ 104165 w 223519"/>
              <a:gd name="connsiteY111" fmla="*/ 16549 h 111759"/>
              <a:gd name="connsiteX112" fmla="*/ 103258 w 223519"/>
              <a:gd name="connsiteY112" fmla="*/ 17909 h 111759"/>
              <a:gd name="connsiteX113" fmla="*/ 102692 w 223519"/>
              <a:gd name="connsiteY113" fmla="*/ 19949 h 111759"/>
              <a:gd name="connsiteX114" fmla="*/ 103145 w 223519"/>
              <a:gd name="connsiteY114" fmla="*/ 26070 h 111759"/>
              <a:gd name="connsiteX115" fmla="*/ 102918 w 223519"/>
              <a:gd name="connsiteY115" fmla="*/ 27090 h 111759"/>
              <a:gd name="connsiteX116" fmla="*/ 102578 w 223519"/>
              <a:gd name="connsiteY116" fmla="*/ 27656 h 111759"/>
              <a:gd name="connsiteX117" fmla="*/ 102012 w 223519"/>
              <a:gd name="connsiteY117" fmla="*/ 27770 h 111759"/>
              <a:gd name="connsiteX118" fmla="*/ 99858 w 223519"/>
              <a:gd name="connsiteY118" fmla="*/ 27430 h 111759"/>
              <a:gd name="connsiteX119" fmla="*/ 98838 w 223519"/>
              <a:gd name="connsiteY119" fmla="*/ 26636 h 111759"/>
              <a:gd name="connsiteX120" fmla="*/ 96685 w 223519"/>
              <a:gd name="connsiteY120" fmla="*/ 24143 h 111759"/>
              <a:gd name="connsiteX121" fmla="*/ 94191 w 223519"/>
              <a:gd name="connsiteY121" fmla="*/ 21876 h 111759"/>
              <a:gd name="connsiteX122" fmla="*/ 91017 w 223519"/>
              <a:gd name="connsiteY122" fmla="*/ 17569 h 111759"/>
              <a:gd name="connsiteX123" fmla="*/ 89430 w 223519"/>
              <a:gd name="connsiteY123" fmla="*/ 16435 h 111759"/>
              <a:gd name="connsiteX124" fmla="*/ 87277 w 223519"/>
              <a:gd name="connsiteY124" fmla="*/ 15642 h 111759"/>
              <a:gd name="connsiteX125" fmla="*/ 85576 w 223519"/>
              <a:gd name="connsiteY125" fmla="*/ 16209 h 111759"/>
              <a:gd name="connsiteX126" fmla="*/ 84330 w 223519"/>
              <a:gd name="connsiteY126" fmla="*/ 18135 h 111759"/>
              <a:gd name="connsiteX127" fmla="*/ 83876 w 223519"/>
              <a:gd name="connsiteY127" fmla="*/ 21309 h 111759"/>
              <a:gd name="connsiteX128" fmla="*/ 84556 w 223519"/>
              <a:gd name="connsiteY128" fmla="*/ 25616 h 111759"/>
              <a:gd name="connsiteX129" fmla="*/ 84330 w 223519"/>
              <a:gd name="connsiteY129" fmla="*/ 29583 h 111759"/>
              <a:gd name="connsiteX130" fmla="*/ 83196 w 223519"/>
              <a:gd name="connsiteY130" fmla="*/ 33097 h 111759"/>
              <a:gd name="connsiteX131" fmla="*/ 82290 w 223519"/>
              <a:gd name="connsiteY131" fmla="*/ 34911 h 111759"/>
              <a:gd name="connsiteX132" fmla="*/ 81610 w 223519"/>
              <a:gd name="connsiteY132" fmla="*/ 35137 h 111759"/>
              <a:gd name="connsiteX133" fmla="*/ 80363 w 223519"/>
              <a:gd name="connsiteY133" fmla="*/ 34684 h 111759"/>
              <a:gd name="connsiteX134" fmla="*/ 78322 w 223519"/>
              <a:gd name="connsiteY134" fmla="*/ 31964 h 111759"/>
              <a:gd name="connsiteX135" fmla="*/ 77642 w 223519"/>
              <a:gd name="connsiteY135" fmla="*/ 31624 h 111759"/>
              <a:gd name="connsiteX136" fmla="*/ 76395 w 223519"/>
              <a:gd name="connsiteY136" fmla="*/ 31737 h 111759"/>
              <a:gd name="connsiteX137" fmla="*/ 75149 w 223519"/>
              <a:gd name="connsiteY137" fmla="*/ 32530 h 111759"/>
              <a:gd name="connsiteX138" fmla="*/ 72315 w 223519"/>
              <a:gd name="connsiteY138" fmla="*/ 35137 h 111759"/>
              <a:gd name="connsiteX139" fmla="*/ 71522 w 223519"/>
              <a:gd name="connsiteY139" fmla="*/ 38538 h 111759"/>
              <a:gd name="connsiteX140" fmla="*/ 71182 w 223519"/>
              <a:gd name="connsiteY140" fmla="*/ 39558 h 111759"/>
              <a:gd name="connsiteX141" fmla="*/ 70728 w 223519"/>
              <a:gd name="connsiteY141" fmla="*/ 40011 h 111759"/>
              <a:gd name="connsiteX142" fmla="*/ 70161 w 223519"/>
              <a:gd name="connsiteY142" fmla="*/ 40125 h 111759"/>
              <a:gd name="connsiteX143" fmla="*/ 69595 w 223519"/>
              <a:gd name="connsiteY143" fmla="*/ 41712 h 111759"/>
              <a:gd name="connsiteX144" fmla="*/ 68914 w 223519"/>
              <a:gd name="connsiteY144" fmla="*/ 44772 h 111759"/>
              <a:gd name="connsiteX145" fmla="*/ 68461 w 223519"/>
              <a:gd name="connsiteY145" fmla="*/ 45905 h 111759"/>
              <a:gd name="connsiteX146" fmla="*/ 67781 w 223519"/>
              <a:gd name="connsiteY146" fmla="*/ 44545 h 111759"/>
              <a:gd name="connsiteX147" fmla="*/ 66421 w 223519"/>
              <a:gd name="connsiteY147" fmla="*/ 40351 h 111759"/>
              <a:gd name="connsiteX148" fmla="*/ 64721 w 223519"/>
              <a:gd name="connsiteY148" fmla="*/ 38991 h 111759"/>
              <a:gd name="connsiteX149" fmla="*/ 63587 w 223519"/>
              <a:gd name="connsiteY149" fmla="*/ 38764 h 111759"/>
              <a:gd name="connsiteX150" fmla="*/ 62454 w 223519"/>
              <a:gd name="connsiteY150" fmla="*/ 38878 h 111759"/>
              <a:gd name="connsiteX151" fmla="*/ 62227 w 223519"/>
              <a:gd name="connsiteY151" fmla="*/ 38424 h 111759"/>
              <a:gd name="connsiteX152" fmla="*/ 63021 w 223519"/>
              <a:gd name="connsiteY152" fmla="*/ 37404 h 111759"/>
              <a:gd name="connsiteX153" fmla="*/ 63474 w 223519"/>
              <a:gd name="connsiteY153" fmla="*/ 36157 h 111759"/>
              <a:gd name="connsiteX154" fmla="*/ 63701 w 223519"/>
              <a:gd name="connsiteY154" fmla="*/ 34684 h 111759"/>
              <a:gd name="connsiteX155" fmla="*/ 63247 w 223519"/>
              <a:gd name="connsiteY155" fmla="*/ 34117 h 111759"/>
              <a:gd name="connsiteX156" fmla="*/ 62114 w 223519"/>
              <a:gd name="connsiteY156" fmla="*/ 34684 h 111759"/>
              <a:gd name="connsiteX157" fmla="*/ 61774 w 223519"/>
              <a:gd name="connsiteY157" fmla="*/ 34457 h 111759"/>
              <a:gd name="connsiteX158" fmla="*/ 62227 w 223519"/>
              <a:gd name="connsiteY158" fmla="*/ 33551 h 111759"/>
              <a:gd name="connsiteX159" fmla="*/ 61547 w 223519"/>
              <a:gd name="connsiteY159" fmla="*/ 32644 h 111759"/>
              <a:gd name="connsiteX160" fmla="*/ 58600 w 223519"/>
              <a:gd name="connsiteY160" fmla="*/ 30944 h 111759"/>
              <a:gd name="connsiteX161" fmla="*/ 57580 w 223519"/>
              <a:gd name="connsiteY161" fmla="*/ 29357 h 111759"/>
              <a:gd name="connsiteX162" fmla="*/ 61774 w 223519"/>
              <a:gd name="connsiteY162" fmla="*/ 30377 h 111759"/>
              <a:gd name="connsiteX163" fmla="*/ 62681 w 223519"/>
              <a:gd name="connsiteY163" fmla="*/ 29810 h 111759"/>
              <a:gd name="connsiteX164" fmla="*/ 63474 w 223519"/>
              <a:gd name="connsiteY164" fmla="*/ 28790 h 111759"/>
              <a:gd name="connsiteX165" fmla="*/ 64948 w 223519"/>
              <a:gd name="connsiteY165" fmla="*/ 23803 h 111759"/>
              <a:gd name="connsiteX166" fmla="*/ 64834 w 223519"/>
              <a:gd name="connsiteY166" fmla="*/ 23123 h 111759"/>
              <a:gd name="connsiteX167" fmla="*/ 63134 w 223519"/>
              <a:gd name="connsiteY167" fmla="*/ 21536 h 111759"/>
              <a:gd name="connsiteX168" fmla="*/ 60980 w 223519"/>
              <a:gd name="connsiteY168" fmla="*/ 20969 h 111759"/>
              <a:gd name="connsiteX169" fmla="*/ 60527 w 223519"/>
              <a:gd name="connsiteY169" fmla="*/ 20516 h 111759"/>
              <a:gd name="connsiteX170" fmla="*/ 62227 w 223519"/>
              <a:gd name="connsiteY170" fmla="*/ 19722 h 111759"/>
              <a:gd name="connsiteX171" fmla="*/ 63021 w 223519"/>
              <a:gd name="connsiteY171" fmla="*/ 19042 h 111759"/>
              <a:gd name="connsiteX172" fmla="*/ 62794 w 223519"/>
              <a:gd name="connsiteY172" fmla="*/ 18362 h 111759"/>
              <a:gd name="connsiteX173" fmla="*/ 58260 w 223519"/>
              <a:gd name="connsiteY173" fmla="*/ 16095 h 111759"/>
              <a:gd name="connsiteX174" fmla="*/ 53953 w 223519"/>
              <a:gd name="connsiteY174" fmla="*/ 12015 h 111759"/>
              <a:gd name="connsiteX175" fmla="*/ 51686 w 223519"/>
              <a:gd name="connsiteY175" fmla="*/ 10541 h 111759"/>
              <a:gd name="connsiteX176" fmla="*/ 51346 w 223519"/>
              <a:gd name="connsiteY176" fmla="*/ 9974 h 111759"/>
              <a:gd name="connsiteX177" fmla="*/ 47152 w 223519"/>
              <a:gd name="connsiteY177" fmla="*/ 8161 h 111759"/>
              <a:gd name="connsiteX178" fmla="*/ 44092 w 223519"/>
              <a:gd name="connsiteY178" fmla="*/ 5214 h 111759"/>
              <a:gd name="connsiteX179" fmla="*/ 41938 w 223519"/>
              <a:gd name="connsiteY179" fmla="*/ 3627 h 111759"/>
              <a:gd name="connsiteX180" fmla="*/ 39218 w 223519"/>
              <a:gd name="connsiteY180" fmla="*/ 3060 h 111759"/>
              <a:gd name="connsiteX181" fmla="*/ 35818 w 223519"/>
              <a:gd name="connsiteY181" fmla="*/ 3514 h 111759"/>
              <a:gd name="connsiteX182" fmla="*/ 32417 w 223519"/>
              <a:gd name="connsiteY182" fmla="*/ 3174 h 111759"/>
              <a:gd name="connsiteX183" fmla="*/ 31284 w 223519"/>
              <a:gd name="connsiteY183" fmla="*/ 3627 h 111759"/>
              <a:gd name="connsiteX184" fmla="*/ 28903 w 223519"/>
              <a:gd name="connsiteY184" fmla="*/ 5214 h 111759"/>
              <a:gd name="connsiteX185" fmla="*/ 27770 w 223519"/>
              <a:gd name="connsiteY185" fmla="*/ 6234 h 111759"/>
              <a:gd name="connsiteX186" fmla="*/ 27770 w 223519"/>
              <a:gd name="connsiteY186" fmla="*/ 6914 h 111759"/>
              <a:gd name="connsiteX187" fmla="*/ 30717 w 223519"/>
              <a:gd name="connsiteY187" fmla="*/ 7481 h 111759"/>
              <a:gd name="connsiteX188" fmla="*/ 33777 w 223519"/>
              <a:gd name="connsiteY188" fmla="*/ 7481 h 111759"/>
              <a:gd name="connsiteX189" fmla="*/ 36611 w 223519"/>
              <a:gd name="connsiteY189" fmla="*/ 7027 h 111759"/>
              <a:gd name="connsiteX190" fmla="*/ 36838 w 223519"/>
              <a:gd name="connsiteY190" fmla="*/ 7821 h 111759"/>
              <a:gd name="connsiteX191" fmla="*/ 37404 w 223519"/>
              <a:gd name="connsiteY191" fmla="*/ 8274 h 111759"/>
              <a:gd name="connsiteX192" fmla="*/ 39785 w 223519"/>
              <a:gd name="connsiteY192" fmla="*/ 8841 h 111759"/>
              <a:gd name="connsiteX193" fmla="*/ 40691 w 223519"/>
              <a:gd name="connsiteY193" fmla="*/ 9634 h 111759"/>
              <a:gd name="connsiteX194" fmla="*/ 40238 w 223519"/>
              <a:gd name="connsiteY194" fmla="*/ 9861 h 111759"/>
              <a:gd name="connsiteX195" fmla="*/ 35137 w 223519"/>
              <a:gd name="connsiteY195" fmla="*/ 9861 h 111759"/>
              <a:gd name="connsiteX196" fmla="*/ 32984 w 223519"/>
              <a:gd name="connsiteY196" fmla="*/ 10201 h 111759"/>
              <a:gd name="connsiteX197" fmla="*/ 31624 w 223519"/>
              <a:gd name="connsiteY197" fmla="*/ 10768 h 111759"/>
              <a:gd name="connsiteX198" fmla="*/ 31284 w 223519"/>
              <a:gd name="connsiteY198" fmla="*/ 11561 h 111759"/>
              <a:gd name="connsiteX199" fmla="*/ 32870 w 223519"/>
              <a:gd name="connsiteY199" fmla="*/ 13035 h 111759"/>
              <a:gd name="connsiteX200" fmla="*/ 34117 w 223519"/>
              <a:gd name="connsiteY200" fmla="*/ 13715 h 111759"/>
              <a:gd name="connsiteX201" fmla="*/ 41485 w 223519"/>
              <a:gd name="connsiteY201" fmla="*/ 16775 h 111759"/>
              <a:gd name="connsiteX202" fmla="*/ 41825 w 223519"/>
              <a:gd name="connsiteY202" fmla="*/ 17229 h 111759"/>
              <a:gd name="connsiteX203" fmla="*/ 41938 w 223519"/>
              <a:gd name="connsiteY203" fmla="*/ 19382 h 111759"/>
              <a:gd name="connsiteX204" fmla="*/ 41938 w 223519"/>
              <a:gd name="connsiteY204" fmla="*/ 21989 h 111759"/>
              <a:gd name="connsiteX205" fmla="*/ 41598 w 223519"/>
              <a:gd name="connsiteY205" fmla="*/ 22669 h 111759"/>
              <a:gd name="connsiteX206" fmla="*/ 39331 w 223519"/>
              <a:gd name="connsiteY206" fmla="*/ 22783 h 111759"/>
              <a:gd name="connsiteX207" fmla="*/ 38084 w 223519"/>
              <a:gd name="connsiteY207" fmla="*/ 24143 h 111759"/>
              <a:gd name="connsiteX208" fmla="*/ 37971 w 223519"/>
              <a:gd name="connsiteY208" fmla="*/ 23803 h 111759"/>
              <a:gd name="connsiteX209" fmla="*/ 38311 w 223519"/>
              <a:gd name="connsiteY209" fmla="*/ 21422 h 111759"/>
              <a:gd name="connsiteX210" fmla="*/ 38198 w 223519"/>
              <a:gd name="connsiteY210" fmla="*/ 20176 h 111759"/>
              <a:gd name="connsiteX211" fmla="*/ 37971 w 223519"/>
              <a:gd name="connsiteY211" fmla="*/ 19382 h 111759"/>
              <a:gd name="connsiteX212" fmla="*/ 37178 w 223519"/>
              <a:gd name="connsiteY212" fmla="*/ 18362 h 111759"/>
              <a:gd name="connsiteX213" fmla="*/ 35818 w 223519"/>
              <a:gd name="connsiteY213" fmla="*/ 17909 h 111759"/>
              <a:gd name="connsiteX214" fmla="*/ 34004 w 223519"/>
              <a:gd name="connsiteY214" fmla="*/ 19949 h 111759"/>
              <a:gd name="connsiteX215" fmla="*/ 33210 w 223519"/>
              <a:gd name="connsiteY215" fmla="*/ 20062 h 111759"/>
              <a:gd name="connsiteX216" fmla="*/ 31737 w 223519"/>
              <a:gd name="connsiteY216" fmla="*/ 19496 h 111759"/>
              <a:gd name="connsiteX217" fmla="*/ 29810 w 223519"/>
              <a:gd name="connsiteY217" fmla="*/ 19949 h 111759"/>
              <a:gd name="connsiteX218" fmla="*/ 29583 w 223519"/>
              <a:gd name="connsiteY218" fmla="*/ 19496 h 111759"/>
              <a:gd name="connsiteX219" fmla="*/ 29810 w 223519"/>
              <a:gd name="connsiteY219" fmla="*/ 18135 h 111759"/>
              <a:gd name="connsiteX220" fmla="*/ 29583 w 223519"/>
              <a:gd name="connsiteY220" fmla="*/ 17002 h 111759"/>
              <a:gd name="connsiteX221" fmla="*/ 28903 w 223519"/>
              <a:gd name="connsiteY221" fmla="*/ 16209 h 111759"/>
              <a:gd name="connsiteX222" fmla="*/ 24029 w 223519"/>
              <a:gd name="connsiteY222" fmla="*/ 13262 h 111759"/>
              <a:gd name="connsiteX223" fmla="*/ 22443 w 223519"/>
              <a:gd name="connsiteY223" fmla="*/ 12695 h 111759"/>
              <a:gd name="connsiteX224" fmla="*/ 20969 w 223519"/>
              <a:gd name="connsiteY224" fmla="*/ 12695 h 111759"/>
              <a:gd name="connsiteX225" fmla="*/ 19382 w 223519"/>
              <a:gd name="connsiteY225" fmla="*/ 13375 h 111759"/>
              <a:gd name="connsiteX226" fmla="*/ 19382 w 223519"/>
              <a:gd name="connsiteY226" fmla="*/ 14055 h 111759"/>
              <a:gd name="connsiteX227" fmla="*/ 18816 w 223519"/>
              <a:gd name="connsiteY227" fmla="*/ 14848 h 111759"/>
              <a:gd name="connsiteX228" fmla="*/ 17909 w 223519"/>
              <a:gd name="connsiteY228" fmla="*/ 15415 h 111759"/>
              <a:gd name="connsiteX229" fmla="*/ 18022 w 223519"/>
              <a:gd name="connsiteY229" fmla="*/ 15982 h 111759"/>
              <a:gd name="connsiteX230" fmla="*/ 20289 w 223519"/>
              <a:gd name="connsiteY230" fmla="*/ 17455 h 111759"/>
              <a:gd name="connsiteX231" fmla="*/ 21309 w 223519"/>
              <a:gd name="connsiteY231" fmla="*/ 18475 h 111759"/>
              <a:gd name="connsiteX232" fmla="*/ 20176 w 223519"/>
              <a:gd name="connsiteY232" fmla="*/ 18362 h 111759"/>
              <a:gd name="connsiteX233" fmla="*/ 15075 w 223519"/>
              <a:gd name="connsiteY233" fmla="*/ 16775 h 111759"/>
              <a:gd name="connsiteX234" fmla="*/ 14735 w 223519"/>
              <a:gd name="connsiteY234" fmla="*/ 17115 h 111759"/>
              <a:gd name="connsiteX235" fmla="*/ 14395 w 223519"/>
              <a:gd name="connsiteY235" fmla="*/ 17795 h 111759"/>
              <a:gd name="connsiteX236" fmla="*/ 14282 w 223519"/>
              <a:gd name="connsiteY236" fmla="*/ 18702 h 111759"/>
              <a:gd name="connsiteX237" fmla="*/ 14508 w 223519"/>
              <a:gd name="connsiteY237" fmla="*/ 19496 h 111759"/>
              <a:gd name="connsiteX238" fmla="*/ 16548 w 223519"/>
              <a:gd name="connsiteY238" fmla="*/ 20969 h 111759"/>
              <a:gd name="connsiteX239" fmla="*/ 19382 w 223519"/>
              <a:gd name="connsiteY239" fmla="*/ 23689 h 111759"/>
              <a:gd name="connsiteX240" fmla="*/ 14962 w 223519"/>
              <a:gd name="connsiteY240" fmla="*/ 23576 h 111759"/>
              <a:gd name="connsiteX241" fmla="*/ 13602 w 223519"/>
              <a:gd name="connsiteY241" fmla="*/ 24143 h 111759"/>
              <a:gd name="connsiteX242" fmla="*/ 13148 w 223519"/>
              <a:gd name="connsiteY242" fmla="*/ 24823 h 111759"/>
              <a:gd name="connsiteX243" fmla="*/ 14395 w 223519"/>
              <a:gd name="connsiteY243" fmla="*/ 26410 h 111759"/>
              <a:gd name="connsiteX244" fmla="*/ 15755 w 223519"/>
              <a:gd name="connsiteY244" fmla="*/ 27316 h 111759"/>
              <a:gd name="connsiteX245" fmla="*/ 18476 w 223519"/>
              <a:gd name="connsiteY245" fmla="*/ 27997 h 111759"/>
              <a:gd name="connsiteX246" fmla="*/ 23689 w 223519"/>
              <a:gd name="connsiteY246" fmla="*/ 27997 h 111759"/>
              <a:gd name="connsiteX247" fmla="*/ 24369 w 223519"/>
              <a:gd name="connsiteY247" fmla="*/ 28450 h 111759"/>
              <a:gd name="connsiteX248" fmla="*/ 22103 w 223519"/>
              <a:gd name="connsiteY248" fmla="*/ 29357 h 111759"/>
              <a:gd name="connsiteX249" fmla="*/ 20516 w 223519"/>
              <a:gd name="connsiteY249" fmla="*/ 30490 h 111759"/>
              <a:gd name="connsiteX250" fmla="*/ 17569 w 223519"/>
              <a:gd name="connsiteY250" fmla="*/ 31057 h 111759"/>
              <a:gd name="connsiteX251" fmla="*/ 11561 w 223519"/>
              <a:gd name="connsiteY251" fmla="*/ 27883 h 111759"/>
              <a:gd name="connsiteX252" fmla="*/ 9068 w 223519"/>
              <a:gd name="connsiteY252" fmla="*/ 27316 h 111759"/>
              <a:gd name="connsiteX253" fmla="*/ 7821 w 223519"/>
              <a:gd name="connsiteY253" fmla="*/ 27543 h 111759"/>
              <a:gd name="connsiteX254" fmla="*/ 7367 w 223519"/>
              <a:gd name="connsiteY254" fmla="*/ 28110 h 111759"/>
              <a:gd name="connsiteX255" fmla="*/ 8388 w 223519"/>
              <a:gd name="connsiteY255" fmla="*/ 29923 h 111759"/>
              <a:gd name="connsiteX256" fmla="*/ 9294 w 223519"/>
              <a:gd name="connsiteY256" fmla="*/ 30604 h 111759"/>
              <a:gd name="connsiteX257" fmla="*/ 9635 w 223519"/>
              <a:gd name="connsiteY257" fmla="*/ 32190 h 111759"/>
              <a:gd name="connsiteX258" fmla="*/ 9521 w 223519"/>
              <a:gd name="connsiteY258" fmla="*/ 33324 h 111759"/>
              <a:gd name="connsiteX259" fmla="*/ 12695 w 223519"/>
              <a:gd name="connsiteY259" fmla="*/ 36157 h 111759"/>
              <a:gd name="connsiteX260" fmla="*/ 10088 w 223519"/>
              <a:gd name="connsiteY260" fmla="*/ 35477 h 111759"/>
              <a:gd name="connsiteX261" fmla="*/ 6461 w 223519"/>
              <a:gd name="connsiteY261" fmla="*/ 33551 h 111759"/>
              <a:gd name="connsiteX262" fmla="*/ 4647 w 223519"/>
              <a:gd name="connsiteY262" fmla="*/ 33324 h 111759"/>
              <a:gd name="connsiteX263" fmla="*/ 2720 w 223519"/>
              <a:gd name="connsiteY263" fmla="*/ 33891 h 111759"/>
              <a:gd name="connsiteX264" fmla="*/ 0 w 223519"/>
              <a:gd name="connsiteY264" fmla="*/ 36611 h 111759"/>
              <a:gd name="connsiteX265" fmla="*/ 453 w 223519"/>
              <a:gd name="connsiteY265" fmla="*/ 37518 h 111759"/>
              <a:gd name="connsiteX266" fmla="*/ 5101 w 223519"/>
              <a:gd name="connsiteY266" fmla="*/ 37971 h 111759"/>
              <a:gd name="connsiteX267" fmla="*/ 9294 w 223519"/>
              <a:gd name="connsiteY267" fmla="*/ 39445 h 111759"/>
              <a:gd name="connsiteX268" fmla="*/ 11788 w 223519"/>
              <a:gd name="connsiteY268" fmla="*/ 40805 h 111759"/>
              <a:gd name="connsiteX269" fmla="*/ 13828 w 223519"/>
              <a:gd name="connsiteY269" fmla="*/ 40351 h 111759"/>
              <a:gd name="connsiteX270" fmla="*/ 17795 w 223519"/>
              <a:gd name="connsiteY270" fmla="*/ 38651 h 111759"/>
              <a:gd name="connsiteX271" fmla="*/ 27657 w 223519"/>
              <a:gd name="connsiteY271" fmla="*/ 36271 h 111759"/>
              <a:gd name="connsiteX272" fmla="*/ 32190 w 223519"/>
              <a:gd name="connsiteY272" fmla="*/ 34571 h 111759"/>
              <a:gd name="connsiteX273" fmla="*/ 34004 w 223519"/>
              <a:gd name="connsiteY273" fmla="*/ 35817 h 111759"/>
              <a:gd name="connsiteX274" fmla="*/ 37518 w 223519"/>
              <a:gd name="connsiteY274" fmla="*/ 35024 h 111759"/>
              <a:gd name="connsiteX275" fmla="*/ 42618 w 223519"/>
              <a:gd name="connsiteY275" fmla="*/ 36271 h 111759"/>
              <a:gd name="connsiteX276" fmla="*/ 44319 w 223519"/>
              <a:gd name="connsiteY276" fmla="*/ 38198 h 111759"/>
              <a:gd name="connsiteX277" fmla="*/ 50552 w 223519"/>
              <a:gd name="connsiteY277" fmla="*/ 37744 h 111759"/>
              <a:gd name="connsiteX278" fmla="*/ 53840 w 223519"/>
              <a:gd name="connsiteY278" fmla="*/ 39445 h 111759"/>
              <a:gd name="connsiteX279" fmla="*/ 53726 w 223519"/>
              <a:gd name="connsiteY279" fmla="*/ 40351 h 111759"/>
              <a:gd name="connsiteX280" fmla="*/ 52593 w 223519"/>
              <a:gd name="connsiteY280" fmla="*/ 41145 h 111759"/>
              <a:gd name="connsiteX281" fmla="*/ 47606 w 223519"/>
              <a:gd name="connsiteY281" fmla="*/ 43185 h 111759"/>
              <a:gd name="connsiteX282" fmla="*/ 44205 w 223519"/>
              <a:gd name="connsiteY282" fmla="*/ 44999 h 111759"/>
              <a:gd name="connsiteX283" fmla="*/ 40918 w 223519"/>
              <a:gd name="connsiteY283" fmla="*/ 47379 h 111759"/>
              <a:gd name="connsiteX284" fmla="*/ 40238 w 223519"/>
              <a:gd name="connsiteY284" fmla="*/ 48399 h 111759"/>
              <a:gd name="connsiteX285" fmla="*/ 42505 w 223519"/>
              <a:gd name="connsiteY285" fmla="*/ 49759 h 111759"/>
              <a:gd name="connsiteX286" fmla="*/ 48626 w 223519"/>
              <a:gd name="connsiteY286" fmla="*/ 51006 h 111759"/>
              <a:gd name="connsiteX287" fmla="*/ 49872 w 223519"/>
              <a:gd name="connsiteY287" fmla="*/ 51006 h 111759"/>
              <a:gd name="connsiteX288" fmla="*/ 55200 w 223519"/>
              <a:gd name="connsiteY288" fmla="*/ 48739 h 111759"/>
              <a:gd name="connsiteX289" fmla="*/ 55426 w 223519"/>
              <a:gd name="connsiteY289" fmla="*/ 49306 h 111759"/>
              <a:gd name="connsiteX290" fmla="*/ 54746 w 223519"/>
              <a:gd name="connsiteY290" fmla="*/ 51686 h 111759"/>
              <a:gd name="connsiteX291" fmla="*/ 54180 w 223519"/>
              <a:gd name="connsiteY291" fmla="*/ 52706 h 111759"/>
              <a:gd name="connsiteX292" fmla="*/ 52819 w 223519"/>
              <a:gd name="connsiteY292" fmla="*/ 53726 h 111759"/>
              <a:gd name="connsiteX293" fmla="*/ 44319 w 223519"/>
              <a:gd name="connsiteY293" fmla="*/ 53840 h 111759"/>
              <a:gd name="connsiteX294" fmla="*/ 40578 w 223519"/>
              <a:gd name="connsiteY294" fmla="*/ 54066 h 111759"/>
              <a:gd name="connsiteX295" fmla="*/ 38424 w 223519"/>
              <a:gd name="connsiteY295" fmla="*/ 54633 h 111759"/>
              <a:gd name="connsiteX296" fmla="*/ 36611 w 223519"/>
              <a:gd name="connsiteY296" fmla="*/ 54520 h 111759"/>
              <a:gd name="connsiteX297" fmla="*/ 34457 w 223519"/>
              <a:gd name="connsiteY297" fmla="*/ 53840 h 111759"/>
              <a:gd name="connsiteX298" fmla="*/ 33890 w 223519"/>
              <a:gd name="connsiteY298" fmla="*/ 54293 h 111759"/>
              <a:gd name="connsiteX299" fmla="*/ 33664 w 223519"/>
              <a:gd name="connsiteY299" fmla="*/ 54746 h 111759"/>
              <a:gd name="connsiteX300" fmla="*/ 32190 w 223519"/>
              <a:gd name="connsiteY300" fmla="*/ 55426 h 111759"/>
              <a:gd name="connsiteX301" fmla="*/ 27997 w 223519"/>
              <a:gd name="connsiteY301" fmla="*/ 56673 h 111759"/>
              <a:gd name="connsiteX302" fmla="*/ 27317 w 223519"/>
              <a:gd name="connsiteY302" fmla="*/ 55880 h 111759"/>
              <a:gd name="connsiteX303" fmla="*/ 26070 w 223519"/>
              <a:gd name="connsiteY303" fmla="*/ 55426 h 111759"/>
              <a:gd name="connsiteX304" fmla="*/ 25389 w 223519"/>
              <a:gd name="connsiteY304" fmla="*/ 55766 h 111759"/>
              <a:gd name="connsiteX305" fmla="*/ 23689 w 223519"/>
              <a:gd name="connsiteY305" fmla="*/ 57013 h 111759"/>
              <a:gd name="connsiteX306" fmla="*/ 23009 w 223519"/>
              <a:gd name="connsiteY306" fmla="*/ 57240 h 111759"/>
              <a:gd name="connsiteX307" fmla="*/ 20289 w 223519"/>
              <a:gd name="connsiteY307" fmla="*/ 57467 h 111759"/>
              <a:gd name="connsiteX308" fmla="*/ 15982 w 223519"/>
              <a:gd name="connsiteY308" fmla="*/ 58600 h 111759"/>
              <a:gd name="connsiteX309" fmla="*/ 12468 w 223519"/>
              <a:gd name="connsiteY309" fmla="*/ 58260 h 111759"/>
              <a:gd name="connsiteX310" fmla="*/ 11221 w 223519"/>
              <a:gd name="connsiteY310" fmla="*/ 58487 h 111759"/>
              <a:gd name="connsiteX311" fmla="*/ 9521 w 223519"/>
              <a:gd name="connsiteY311" fmla="*/ 59167 h 111759"/>
              <a:gd name="connsiteX312" fmla="*/ 9181 w 223519"/>
              <a:gd name="connsiteY312" fmla="*/ 60414 h 111759"/>
              <a:gd name="connsiteX313" fmla="*/ 10088 w 223519"/>
              <a:gd name="connsiteY313" fmla="*/ 62114 h 111759"/>
              <a:gd name="connsiteX314" fmla="*/ 11108 w 223519"/>
              <a:gd name="connsiteY314" fmla="*/ 63474 h 111759"/>
              <a:gd name="connsiteX315" fmla="*/ 12241 w 223519"/>
              <a:gd name="connsiteY315" fmla="*/ 64381 h 111759"/>
              <a:gd name="connsiteX316" fmla="*/ 13375 w 223519"/>
              <a:gd name="connsiteY316" fmla="*/ 64834 h 111759"/>
              <a:gd name="connsiteX317" fmla="*/ 16095 w 223519"/>
              <a:gd name="connsiteY317" fmla="*/ 64154 h 111759"/>
              <a:gd name="connsiteX318" fmla="*/ 20402 w 223519"/>
              <a:gd name="connsiteY318" fmla="*/ 62341 h 111759"/>
              <a:gd name="connsiteX319" fmla="*/ 23123 w 223519"/>
              <a:gd name="connsiteY319" fmla="*/ 61774 h 111759"/>
              <a:gd name="connsiteX320" fmla="*/ 35931 w 223519"/>
              <a:gd name="connsiteY320" fmla="*/ 63021 h 111759"/>
              <a:gd name="connsiteX321" fmla="*/ 41031 w 223519"/>
              <a:gd name="connsiteY321" fmla="*/ 62794 h 111759"/>
              <a:gd name="connsiteX322" fmla="*/ 44319 w 223519"/>
              <a:gd name="connsiteY322" fmla="*/ 65061 h 111759"/>
              <a:gd name="connsiteX323" fmla="*/ 45565 w 223519"/>
              <a:gd name="connsiteY323" fmla="*/ 65287 h 111759"/>
              <a:gd name="connsiteX324" fmla="*/ 45905 w 223519"/>
              <a:gd name="connsiteY324" fmla="*/ 65741 h 111759"/>
              <a:gd name="connsiteX325" fmla="*/ 44092 w 223519"/>
              <a:gd name="connsiteY325" fmla="*/ 68121 h 111759"/>
              <a:gd name="connsiteX326" fmla="*/ 43978 w 223519"/>
              <a:gd name="connsiteY326" fmla="*/ 68915 h 111759"/>
              <a:gd name="connsiteX327" fmla="*/ 44772 w 223519"/>
              <a:gd name="connsiteY327" fmla="*/ 70275 h 111759"/>
              <a:gd name="connsiteX328" fmla="*/ 45452 w 223519"/>
              <a:gd name="connsiteY328" fmla="*/ 70842 h 111759"/>
              <a:gd name="connsiteX329" fmla="*/ 47379 w 223519"/>
              <a:gd name="connsiteY329" fmla="*/ 71975 h 111759"/>
              <a:gd name="connsiteX330" fmla="*/ 48512 w 223519"/>
              <a:gd name="connsiteY330" fmla="*/ 72202 h 111759"/>
              <a:gd name="connsiteX331" fmla="*/ 52139 w 223519"/>
              <a:gd name="connsiteY331" fmla="*/ 71068 h 111759"/>
              <a:gd name="connsiteX332" fmla="*/ 57240 w 223519"/>
              <a:gd name="connsiteY332" fmla="*/ 68121 h 111759"/>
              <a:gd name="connsiteX333" fmla="*/ 58373 w 223519"/>
              <a:gd name="connsiteY333" fmla="*/ 68348 h 111759"/>
              <a:gd name="connsiteX334" fmla="*/ 59053 w 223519"/>
              <a:gd name="connsiteY334" fmla="*/ 68801 h 111759"/>
              <a:gd name="connsiteX335" fmla="*/ 58487 w 223519"/>
              <a:gd name="connsiteY335" fmla="*/ 69481 h 111759"/>
              <a:gd name="connsiteX336" fmla="*/ 56787 w 223519"/>
              <a:gd name="connsiteY336" fmla="*/ 69821 h 111759"/>
              <a:gd name="connsiteX337" fmla="*/ 51686 w 223519"/>
              <a:gd name="connsiteY337" fmla="*/ 72768 h 111759"/>
              <a:gd name="connsiteX338" fmla="*/ 50552 w 223519"/>
              <a:gd name="connsiteY338" fmla="*/ 75035 h 111759"/>
              <a:gd name="connsiteX339" fmla="*/ 50666 w 223519"/>
              <a:gd name="connsiteY339" fmla="*/ 76395 h 111759"/>
              <a:gd name="connsiteX340" fmla="*/ 51232 w 223519"/>
              <a:gd name="connsiteY340" fmla="*/ 77076 h 111759"/>
              <a:gd name="connsiteX341" fmla="*/ 52706 w 223519"/>
              <a:gd name="connsiteY341" fmla="*/ 77189 h 111759"/>
              <a:gd name="connsiteX342" fmla="*/ 50552 w 223519"/>
              <a:gd name="connsiteY342" fmla="*/ 78662 h 111759"/>
              <a:gd name="connsiteX343" fmla="*/ 49646 w 223519"/>
              <a:gd name="connsiteY343" fmla="*/ 79456 h 111759"/>
              <a:gd name="connsiteX344" fmla="*/ 49532 w 223519"/>
              <a:gd name="connsiteY344" fmla="*/ 79909 h 111759"/>
              <a:gd name="connsiteX345" fmla="*/ 51686 w 223519"/>
              <a:gd name="connsiteY345" fmla="*/ 79909 h 111759"/>
              <a:gd name="connsiteX346" fmla="*/ 57920 w 223519"/>
              <a:gd name="connsiteY346" fmla="*/ 76962 h 111759"/>
              <a:gd name="connsiteX347" fmla="*/ 59733 w 223519"/>
              <a:gd name="connsiteY347" fmla="*/ 76962 h 111759"/>
              <a:gd name="connsiteX348" fmla="*/ 61660 w 223519"/>
              <a:gd name="connsiteY348" fmla="*/ 77642 h 111759"/>
              <a:gd name="connsiteX349" fmla="*/ 58713 w 223519"/>
              <a:gd name="connsiteY349" fmla="*/ 78096 h 111759"/>
              <a:gd name="connsiteX350" fmla="*/ 57467 w 223519"/>
              <a:gd name="connsiteY350" fmla="*/ 78662 h 111759"/>
              <a:gd name="connsiteX351" fmla="*/ 56333 w 223519"/>
              <a:gd name="connsiteY351" fmla="*/ 79683 h 111759"/>
              <a:gd name="connsiteX352" fmla="*/ 55426 w 223519"/>
              <a:gd name="connsiteY352" fmla="*/ 80929 h 111759"/>
              <a:gd name="connsiteX353" fmla="*/ 54066 w 223519"/>
              <a:gd name="connsiteY353" fmla="*/ 83763 h 111759"/>
              <a:gd name="connsiteX354" fmla="*/ 53386 w 223519"/>
              <a:gd name="connsiteY354" fmla="*/ 84670 h 111759"/>
              <a:gd name="connsiteX355" fmla="*/ 51913 w 223519"/>
              <a:gd name="connsiteY355" fmla="*/ 85577 h 111759"/>
              <a:gd name="connsiteX356" fmla="*/ 50666 w 223519"/>
              <a:gd name="connsiteY356" fmla="*/ 87390 h 111759"/>
              <a:gd name="connsiteX357" fmla="*/ 49532 w 223519"/>
              <a:gd name="connsiteY357" fmla="*/ 88524 h 111759"/>
              <a:gd name="connsiteX358" fmla="*/ 46812 w 223519"/>
              <a:gd name="connsiteY358" fmla="*/ 89657 h 111759"/>
              <a:gd name="connsiteX359" fmla="*/ 40238 w 223519"/>
              <a:gd name="connsiteY359" fmla="*/ 91357 h 111759"/>
              <a:gd name="connsiteX360" fmla="*/ 39218 w 223519"/>
              <a:gd name="connsiteY360" fmla="*/ 90677 h 111759"/>
              <a:gd name="connsiteX361" fmla="*/ 38311 w 223519"/>
              <a:gd name="connsiteY361" fmla="*/ 89317 h 111759"/>
              <a:gd name="connsiteX362" fmla="*/ 37291 w 223519"/>
              <a:gd name="connsiteY362" fmla="*/ 88297 h 111759"/>
              <a:gd name="connsiteX363" fmla="*/ 36271 w 223519"/>
              <a:gd name="connsiteY363" fmla="*/ 88070 h 111759"/>
              <a:gd name="connsiteX364" fmla="*/ 35591 w 223519"/>
              <a:gd name="connsiteY364" fmla="*/ 89317 h 111759"/>
              <a:gd name="connsiteX365" fmla="*/ 35477 w 223519"/>
              <a:gd name="connsiteY365" fmla="*/ 90337 h 111759"/>
              <a:gd name="connsiteX366" fmla="*/ 35704 w 223519"/>
              <a:gd name="connsiteY366" fmla="*/ 92491 h 111759"/>
              <a:gd name="connsiteX367" fmla="*/ 36498 w 223519"/>
              <a:gd name="connsiteY367" fmla="*/ 95664 h 111759"/>
              <a:gd name="connsiteX368" fmla="*/ 37291 w 223519"/>
              <a:gd name="connsiteY368" fmla="*/ 97025 h 111759"/>
              <a:gd name="connsiteX369" fmla="*/ 38198 w 223519"/>
              <a:gd name="connsiteY369" fmla="*/ 96685 h 111759"/>
              <a:gd name="connsiteX370" fmla="*/ 43072 w 223519"/>
              <a:gd name="connsiteY370" fmla="*/ 96458 h 111759"/>
              <a:gd name="connsiteX371" fmla="*/ 61887 w 223519"/>
              <a:gd name="connsiteY371" fmla="*/ 96004 h 111759"/>
              <a:gd name="connsiteX372" fmla="*/ 63134 w 223519"/>
              <a:gd name="connsiteY372" fmla="*/ 95438 h 111759"/>
              <a:gd name="connsiteX373" fmla="*/ 66081 w 223519"/>
              <a:gd name="connsiteY373" fmla="*/ 93284 h 111759"/>
              <a:gd name="connsiteX374" fmla="*/ 68008 w 223519"/>
              <a:gd name="connsiteY374" fmla="*/ 92944 h 111759"/>
              <a:gd name="connsiteX375" fmla="*/ 68914 w 223519"/>
              <a:gd name="connsiteY375" fmla="*/ 93171 h 111759"/>
              <a:gd name="connsiteX376" fmla="*/ 69141 w 223519"/>
              <a:gd name="connsiteY376" fmla="*/ 93284 h 111759"/>
              <a:gd name="connsiteX377" fmla="*/ 67894 w 223519"/>
              <a:gd name="connsiteY377" fmla="*/ 94304 h 111759"/>
              <a:gd name="connsiteX378" fmla="*/ 68348 w 223519"/>
              <a:gd name="connsiteY378" fmla="*/ 94984 h 111759"/>
              <a:gd name="connsiteX379" fmla="*/ 70955 w 223519"/>
              <a:gd name="connsiteY379" fmla="*/ 96685 h 111759"/>
              <a:gd name="connsiteX380" fmla="*/ 73562 w 223519"/>
              <a:gd name="connsiteY380" fmla="*/ 97931 h 111759"/>
              <a:gd name="connsiteX381" fmla="*/ 76622 w 223519"/>
              <a:gd name="connsiteY381" fmla="*/ 98271 h 111759"/>
              <a:gd name="connsiteX382" fmla="*/ 76735 w 223519"/>
              <a:gd name="connsiteY382" fmla="*/ 99291 h 111759"/>
              <a:gd name="connsiteX383" fmla="*/ 78209 w 223519"/>
              <a:gd name="connsiteY383" fmla="*/ 100198 h 111759"/>
              <a:gd name="connsiteX384" fmla="*/ 79456 w 223519"/>
              <a:gd name="connsiteY384" fmla="*/ 100312 h 111759"/>
              <a:gd name="connsiteX385" fmla="*/ 82063 w 223519"/>
              <a:gd name="connsiteY385" fmla="*/ 98271 h 111759"/>
              <a:gd name="connsiteX386" fmla="*/ 83083 w 223519"/>
              <a:gd name="connsiteY386" fmla="*/ 97818 h 111759"/>
              <a:gd name="connsiteX387" fmla="*/ 84103 w 223519"/>
              <a:gd name="connsiteY387" fmla="*/ 99291 h 111759"/>
              <a:gd name="connsiteX388" fmla="*/ 83990 w 223519"/>
              <a:gd name="connsiteY388" fmla="*/ 99518 h 111759"/>
              <a:gd name="connsiteX389" fmla="*/ 82630 w 223519"/>
              <a:gd name="connsiteY389" fmla="*/ 99518 h 111759"/>
              <a:gd name="connsiteX390" fmla="*/ 81950 w 223519"/>
              <a:gd name="connsiteY390" fmla="*/ 99858 h 111759"/>
              <a:gd name="connsiteX391" fmla="*/ 81496 w 223519"/>
              <a:gd name="connsiteY391" fmla="*/ 100425 h 111759"/>
              <a:gd name="connsiteX392" fmla="*/ 81269 w 223519"/>
              <a:gd name="connsiteY392" fmla="*/ 101218 h 111759"/>
              <a:gd name="connsiteX393" fmla="*/ 81496 w 223519"/>
              <a:gd name="connsiteY393" fmla="*/ 102012 h 111759"/>
              <a:gd name="connsiteX394" fmla="*/ 83423 w 223519"/>
              <a:gd name="connsiteY394" fmla="*/ 103712 h 111759"/>
              <a:gd name="connsiteX395" fmla="*/ 87503 w 223519"/>
              <a:gd name="connsiteY395" fmla="*/ 106546 h 111759"/>
              <a:gd name="connsiteX396" fmla="*/ 92604 w 223519"/>
              <a:gd name="connsiteY396" fmla="*/ 106772 h 111759"/>
              <a:gd name="connsiteX397" fmla="*/ 96118 w 223519"/>
              <a:gd name="connsiteY397" fmla="*/ 107226 h 111759"/>
              <a:gd name="connsiteX398" fmla="*/ 102125 w 223519"/>
              <a:gd name="connsiteY398" fmla="*/ 109266 h 111759"/>
              <a:gd name="connsiteX399" fmla="*/ 106886 w 223519"/>
              <a:gd name="connsiteY399" fmla="*/ 110513 h 111759"/>
              <a:gd name="connsiteX400" fmla="*/ 119127 w 223519"/>
              <a:gd name="connsiteY400" fmla="*/ 111760 h 111759"/>
              <a:gd name="connsiteX401" fmla="*/ 126268 w 223519"/>
              <a:gd name="connsiteY401" fmla="*/ 110173 h 111759"/>
              <a:gd name="connsiteX402" fmla="*/ 127968 w 223519"/>
              <a:gd name="connsiteY402" fmla="*/ 109493 h 111759"/>
              <a:gd name="connsiteX403" fmla="*/ 127061 w 223519"/>
              <a:gd name="connsiteY403" fmla="*/ 108019 h 111759"/>
              <a:gd name="connsiteX404" fmla="*/ 127061 w 223519"/>
              <a:gd name="connsiteY404" fmla="*/ 107679 h 111759"/>
              <a:gd name="connsiteX405" fmla="*/ 127401 w 223519"/>
              <a:gd name="connsiteY405" fmla="*/ 107452 h 111759"/>
              <a:gd name="connsiteX406" fmla="*/ 128081 w 223519"/>
              <a:gd name="connsiteY406" fmla="*/ 107452 h 111759"/>
              <a:gd name="connsiteX407" fmla="*/ 129555 w 223519"/>
              <a:gd name="connsiteY407" fmla="*/ 108699 h 111759"/>
              <a:gd name="connsiteX408" fmla="*/ 130915 w 223519"/>
              <a:gd name="connsiteY408" fmla="*/ 108699 h 111759"/>
              <a:gd name="connsiteX409" fmla="*/ 133636 w 223519"/>
              <a:gd name="connsiteY409" fmla="*/ 107339 h 111759"/>
              <a:gd name="connsiteX410" fmla="*/ 134996 w 223519"/>
              <a:gd name="connsiteY410" fmla="*/ 105412 h 111759"/>
              <a:gd name="connsiteX411" fmla="*/ 134882 w 223519"/>
              <a:gd name="connsiteY411" fmla="*/ 104845 h 111759"/>
              <a:gd name="connsiteX412" fmla="*/ 134202 w 223519"/>
              <a:gd name="connsiteY412" fmla="*/ 104392 h 111759"/>
              <a:gd name="connsiteX413" fmla="*/ 134202 w 223519"/>
              <a:gd name="connsiteY413" fmla="*/ 103825 h 111759"/>
              <a:gd name="connsiteX414" fmla="*/ 135789 w 223519"/>
              <a:gd name="connsiteY414" fmla="*/ 102125 h 111759"/>
              <a:gd name="connsiteX415" fmla="*/ 136242 w 223519"/>
              <a:gd name="connsiteY415" fmla="*/ 101105 h 111759"/>
              <a:gd name="connsiteX416" fmla="*/ 139983 w 223519"/>
              <a:gd name="connsiteY416" fmla="*/ 99972 h 111759"/>
              <a:gd name="connsiteX417" fmla="*/ 150978 w 223519"/>
              <a:gd name="connsiteY417" fmla="*/ 97818 h 111759"/>
              <a:gd name="connsiteX418" fmla="*/ 154378 w 223519"/>
              <a:gd name="connsiteY418" fmla="*/ 96571 h 111759"/>
              <a:gd name="connsiteX419" fmla="*/ 158345 w 223519"/>
              <a:gd name="connsiteY419" fmla="*/ 96231 h 111759"/>
              <a:gd name="connsiteX420" fmla="*/ 160385 w 223519"/>
              <a:gd name="connsiteY420" fmla="*/ 95778 h 111759"/>
              <a:gd name="connsiteX421" fmla="*/ 163899 w 223519"/>
              <a:gd name="connsiteY421" fmla="*/ 93964 h 111759"/>
              <a:gd name="connsiteX422" fmla="*/ 168660 w 223519"/>
              <a:gd name="connsiteY422" fmla="*/ 89657 h 111759"/>
              <a:gd name="connsiteX423" fmla="*/ 172173 w 223519"/>
              <a:gd name="connsiteY423" fmla="*/ 87050 h 111759"/>
              <a:gd name="connsiteX424" fmla="*/ 176821 w 223519"/>
              <a:gd name="connsiteY424" fmla="*/ 84783 h 111759"/>
              <a:gd name="connsiteX425" fmla="*/ 183735 w 223519"/>
              <a:gd name="connsiteY425" fmla="*/ 81949 h 111759"/>
              <a:gd name="connsiteX426" fmla="*/ 188722 w 223519"/>
              <a:gd name="connsiteY426" fmla="*/ 80589 h 111759"/>
              <a:gd name="connsiteX427" fmla="*/ 193482 w 223519"/>
              <a:gd name="connsiteY427" fmla="*/ 80589 h 111759"/>
              <a:gd name="connsiteX428" fmla="*/ 195409 w 223519"/>
              <a:gd name="connsiteY428" fmla="*/ 79683 h 111759"/>
              <a:gd name="connsiteX429" fmla="*/ 198243 w 223519"/>
              <a:gd name="connsiteY429" fmla="*/ 77642 h 111759"/>
              <a:gd name="connsiteX430" fmla="*/ 201530 w 223519"/>
              <a:gd name="connsiteY430" fmla="*/ 76282 h 111759"/>
              <a:gd name="connsiteX431" fmla="*/ 203230 w 223519"/>
              <a:gd name="connsiteY431" fmla="*/ 75262 h 111759"/>
              <a:gd name="connsiteX432" fmla="*/ 204704 w 223519"/>
              <a:gd name="connsiteY432" fmla="*/ 73562 h 111759"/>
              <a:gd name="connsiteX433" fmla="*/ 205497 w 223519"/>
              <a:gd name="connsiteY433" fmla="*/ 71975 h 111759"/>
              <a:gd name="connsiteX434" fmla="*/ 205837 w 223519"/>
              <a:gd name="connsiteY434" fmla="*/ 70388 h 111759"/>
              <a:gd name="connsiteX435" fmla="*/ 205157 w 223519"/>
              <a:gd name="connsiteY435" fmla="*/ 69708 h 111759"/>
              <a:gd name="connsiteX436" fmla="*/ 204817 w 223519"/>
              <a:gd name="connsiteY436" fmla="*/ 68461 h 111759"/>
              <a:gd name="connsiteX437" fmla="*/ 206744 w 223519"/>
              <a:gd name="connsiteY437" fmla="*/ 66988 h 111759"/>
              <a:gd name="connsiteX438" fmla="*/ 206517 w 223519"/>
              <a:gd name="connsiteY438" fmla="*/ 64607 h 111759"/>
              <a:gd name="connsiteX439" fmla="*/ 208331 w 223519"/>
              <a:gd name="connsiteY439" fmla="*/ 65401 h 111759"/>
              <a:gd name="connsiteX440" fmla="*/ 211618 w 223519"/>
              <a:gd name="connsiteY440" fmla="*/ 65741 h 111759"/>
              <a:gd name="connsiteX441" fmla="*/ 213431 w 223519"/>
              <a:gd name="connsiteY441" fmla="*/ 64721 h 111759"/>
              <a:gd name="connsiteX442" fmla="*/ 215358 w 223519"/>
              <a:gd name="connsiteY442" fmla="*/ 63247 h 111759"/>
              <a:gd name="connsiteX443" fmla="*/ 217398 w 223519"/>
              <a:gd name="connsiteY443" fmla="*/ 60414 h 111759"/>
              <a:gd name="connsiteX444" fmla="*/ 217852 w 223519"/>
              <a:gd name="connsiteY444" fmla="*/ 58600 h 111759"/>
              <a:gd name="connsiteX445" fmla="*/ 217852 w 223519"/>
              <a:gd name="connsiteY445" fmla="*/ 57013 h 111759"/>
              <a:gd name="connsiteX446" fmla="*/ 217398 w 223519"/>
              <a:gd name="connsiteY446" fmla="*/ 55766 h 111759"/>
              <a:gd name="connsiteX447" fmla="*/ 218985 w 223519"/>
              <a:gd name="connsiteY447" fmla="*/ 54973 h 111759"/>
              <a:gd name="connsiteX448" fmla="*/ 221479 w 223519"/>
              <a:gd name="connsiteY448" fmla="*/ 54860 h 111759"/>
              <a:gd name="connsiteX449" fmla="*/ 222612 w 223519"/>
              <a:gd name="connsiteY449" fmla="*/ 54180 h 111759"/>
              <a:gd name="connsiteX450" fmla="*/ 223179 w 223519"/>
              <a:gd name="connsiteY450" fmla="*/ 53046 h 111759"/>
              <a:gd name="connsiteX451" fmla="*/ 223519 w 223519"/>
              <a:gd name="connsiteY451" fmla="*/ 52026 h 111759"/>
              <a:gd name="connsiteX452" fmla="*/ 223406 w 223519"/>
              <a:gd name="connsiteY452" fmla="*/ 51006 h 111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</a:cxnLst>
            <a:rect l="l" t="t" r="r" b="b"/>
            <a:pathLst>
              <a:path w="223519" h="111759">
                <a:moveTo>
                  <a:pt x="223406" y="51006"/>
                </a:moveTo>
                <a:lnTo>
                  <a:pt x="222952" y="50326"/>
                </a:lnTo>
                <a:lnTo>
                  <a:pt x="219439" y="48626"/>
                </a:lnTo>
                <a:lnTo>
                  <a:pt x="220346" y="47832"/>
                </a:lnTo>
                <a:lnTo>
                  <a:pt x="221139" y="47492"/>
                </a:lnTo>
                <a:lnTo>
                  <a:pt x="221592" y="47039"/>
                </a:lnTo>
                <a:lnTo>
                  <a:pt x="221706" y="46245"/>
                </a:lnTo>
                <a:lnTo>
                  <a:pt x="221706" y="45679"/>
                </a:lnTo>
                <a:lnTo>
                  <a:pt x="221479" y="45112"/>
                </a:lnTo>
                <a:lnTo>
                  <a:pt x="220006" y="44999"/>
                </a:lnTo>
                <a:lnTo>
                  <a:pt x="219099" y="43865"/>
                </a:lnTo>
                <a:lnTo>
                  <a:pt x="218418" y="42732"/>
                </a:lnTo>
                <a:lnTo>
                  <a:pt x="218872" y="42278"/>
                </a:lnTo>
                <a:lnTo>
                  <a:pt x="220346" y="41825"/>
                </a:lnTo>
                <a:lnTo>
                  <a:pt x="221139" y="41145"/>
                </a:lnTo>
                <a:lnTo>
                  <a:pt x="221479" y="39671"/>
                </a:lnTo>
                <a:lnTo>
                  <a:pt x="222272" y="37971"/>
                </a:lnTo>
                <a:lnTo>
                  <a:pt x="222159" y="36838"/>
                </a:lnTo>
                <a:lnTo>
                  <a:pt x="221139" y="35704"/>
                </a:lnTo>
                <a:lnTo>
                  <a:pt x="220459" y="35704"/>
                </a:lnTo>
                <a:lnTo>
                  <a:pt x="218759" y="36271"/>
                </a:lnTo>
                <a:lnTo>
                  <a:pt x="217625" y="34344"/>
                </a:lnTo>
                <a:lnTo>
                  <a:pt x="215698" y="33324"/>
                </a:lnTo>
                <a:lnTo>
                  <a:pt x="210938" y="32304"/>
                </a:lnTo>
                <a:lnTo>
                  <a:pt x="208217" y="32870"/>
                </a:lnTo>
                <a:lnTo>
                  <a:pt x="204704" y="34797"/>
                </a:lnTo>
                <a:lnTo>
                  <a:pt x="207651" y="31737"/>
                </a:lnTo>
                <a:lnTo>
                  <a:pt x="207877" y="30830"/>
                </a:lnTo>
                <a:lnTo>
                  <a:pt x="207197" y="29923"/>
                </a:lnTo>
                <a:lnTo>
                  <a:pt x="206857" y="28903"/>
                </a:lnTo>
                <a:lnTo>
                  <a:pt x="206744" y="27656"/>
                </a:lnTo>
                <a:lnTo>
                  <a:pt x="206404" y="27090"/>
                </a:lnTo>
                <a:lnTo>
                  <a:pt x="205610" y="26976"/>
                </a:lnTo>
                <a:lnTo>
                  <a:pt x="198923" y="28223"/>
                </a:lnTo>
                <a:lnTo>
                  <a:pt x="197449" y="27883"/>
                </a:lnTo>
                <a:lnTo>
                  <a:pt x="197223" y="27316"/>
                </a:lnTo>
                <a:lnTo>
                  <a:pt x="199036" y="25390"/>
                </a:lnTo>
                <a:lnTo>
                  <a:pt x="200283" y="23123"/>
                </a:lnTo>
                <a:lnTo>
                  <a:pt x="200736" y="20856"/>
                </a:lnTo>
                <a:lnTo>
                  <a:pt x="200623" y="19722"/>
                </a:lnTo>
                <a:lnTo>
                  <a:pt x="200056" y="18589"/>
                </a:lnTo>
                <a:lnTo>
                  <a:pt x="199263" y="17455"/>
                </a:lnTo>
                <a:lnTo>
                  <a:pt x="198243" y="17229"/>
                </a:lnTo>
                <a:lnTo>
                  <a:pt x="196089" y="17909"/>
                </a:lnTo>
                <a:lnTo>
                  <a:pt x="193709" y="17115"/>
                </a:lnTo>
                <a:lnTo>
                  <a:pt x="191555" y="15642"/>
                </a:lnTo>
                <a:lnTo>
                  <a:pt x="191555" y="14735"/>
                </a:lnTo>
                <a:lnTo>
                  <a:pt x="193256" y="12808"/>
                </a:lnTo>
                <a:lnTo>
                  <a:pt x="195749" y="8954"/>
                </a:lnTo>
                <a:lnTo>
                  <a:pt x="198243" y="7254"/>
                </a:lnTo>
                <a:lnTo>
                  <a:pt x="200056" y="6801"/>
                </a:lnTo>
                <a:lnTo>
                  <a:pt x="202210" y="5667"/>
                </a:lnTo>
                <a:lnTo>
                  <a:pt x="202210" y="5327"/>
                </a:lnTo>
                <a:lnTo>
                  <a:pt x="200396" y="5554"/>
                </a:lnTo>
                <a:lnTo>
                  <a:pt x="196883" y="5327"/>
                </a:lnTo>
                <a:lnTo>
                  <a:pt x="194503" y="6121"/>
                </a:lnTo>
                <a:lnTo>
                  <a:pt x="190535" y="9068"/>
                </a:lnTo>
                <a:lnTo>
                  <a:pt x="188948" y="9861"/>
                </a:lnTo>
                <a:lnTo>
                  <a:pt x="185095" y="11108"/>
                </a:lnTo>
                <a:lnTo>
                  <a:pt x="182828" y="10995"/>
                </a:lnTo>
                <a:lnTo>
                  <a:pt x="180674" y="9861"/>
                </a:lnTo>
                <a:lnTo>
                  <a:pt x="179541" y="8841"/>
                </a:lnTo>
                <a:lnTo>
                  <a:pt x="179314" y="6234"/>
                </a:lnTo>
                <a:lnTo>
                  <a:pt x="178407" y="4987"/>
                </a:lnTo>
                <a:lnTo>
                  <a:pt x="176481" y="3514"/>
                </a:lnTo>
                <a:lnTo>
                  <a:pt x="173760" y="453"/>
                </a:lnTo>
                <a:lnTo>
                  <a:pt x="172740" y="0"/>
                </a:lnTo>
                <a:lnTo>
                  <a:pt x="168320" y="227"/>
                </a:lnTo>
                <a:lnTo>
                  <a:pt x="163332" y="1700"/>
                </a:lnTo>
                <a:lnTo>
                  <a:pt x="162425" y="2947"/>
                </a:lnTo>
                <a:lnTo>
                  <a:pt x="164692" y="9181"/>
                </a:lnTo>
                <a:lnTo>
                  <a:pt x="164466" y="10088"/>
                </a:lnTo>
                <a:lnTo>
                  <a:pt x="163559" y="12128"/>
                </a:lnTo>
                <a:lnTo>
                  <a:pt x="160612" y="13035"/>
                </a:lnTo>
                <a:lnTo>
                  <a:pt x="158118" y="14508"/>
                </a:lnTo>
                <a:lnTo>
                  <a:pt x="156305" y="14735"/>
                </a:lnTo>
                <a:lnTo>
                  <a:pt x="154491" y="14055"/>
                </a:lnTo>
                <a:lnTo>
                  <a:pt x="153584" y="13262"/>
                </a:lnTo>
                <a:lnTo>
                  <a:pt x="151658" y="12128"/>
                </a:lnTo>
                <a:lnTo>
                  <a:pt x="150638" y="11788"/>
                </a:lnTo>
                <a:lnTo>
                  <a:pt x="149844" y="11901"/>
                </a:lnTo>
                <a:lnTo>
                  <a:pt x="146103" y="16095"/>
                </a:lnTo>
                <a:lnTo>
                  <a:pt x="144403" y="18362"/>
                </a:lnTo>
                <a:lnTo>
                  <a:pt x="143383" y="19382"/>
                </a:lnTo>
                <a:lnTo>
                  <a:pt x="141910" y="20176"/>
                </a:lnTo>
                <a:lnTo>
                  <a:pt x="141683" y="20629"/>
                </a:lnTo>
                <a:lnTo>
                  <a:pt x="141116" y="20402"/>
                </a:lnTo>
                <a:lnTo>
                  <a:pt x="139983" y="19382"/>
                </a:lnTo>
                <a:lnTo>
                  <a:pt x="136242" y="15188"/>
                </a:lnTo>
                <a:lnTo>
                  <a:pt x="134429" y="14055"/>
                </a:lnTo>
                <a:lnTo>
                  <a:pt x="128875" y="13488"/>
                </a:lnTo>
                <a:lnTo>
                  <a:pt x="126381" y="13602"/>
                </a:lnTo>
                <a:lnTo>
                  <a:pt x="126041" y="14622"/>
                </a:lnTo>
                <a:lnTo>
                  <a:pt x="126041" y="15982"/>
                </a:lnTo>
                <a:lnTo>
                  <a:pt x="129441" y="22783"/>
                </a:lnTo>
                <a:lnTo>
                  <a:pt x="130462" y="25503"/>
                </a:lnTo>
                <a:lnTo>
                  <a:pt x="130348" y="27543"/>
                </a:lnTo>
                <a:lnTo>
                  <a:pt x="130122" y="28450"/>
                </a:lnTo>
                <a:lnTo>
                  <a:pt x="129555" y="29017"/>
                </a:lnTo>
                <a:lnTo>
                  <a:pt x="129215" y="28903"/>
                </a:lnTo>
                <a:lnTo>
                  <a:pt x="128761" y="28110"/>
                </a:lnTo>
                <a:lnTo>
                  <a:pt x="126835" y="23576"/>
                </a:lnTo>
                <a:lnTo>
                  <a:pt x="123208" y="20629"/>
                </a:lnTo>
                <a:lnTo>
                  <a:pt x="120374" y="16775"/>
                </a:lnTo>
                <a:lnTo>
                  <a:pt x="118107" y="14395"/>
                </a:lnTo>
                <a:lnTo>
                  <a:pt x="116634" y="13148"/>
                </a:lnTo>
                <a:lnTo>
                  <a:pt x="115160" y="12581"/>
                </a:lnTo>
                <a:lnTo>
                  <a:pt x="113913" y="12695"/>
                </a:lnTo>
                <a:lnTo>
                  <a:pt x="112213" y="13488"/>
                </a:lnTo>
                <a:lnTo>
                  <a:pt x="110173" y="14962"/>
                </a:lnTo>
                <a:lnTo>
                  <a:pt x="108019" y="15755"/>
                </a:lnTo>
                <a:lnTo>
                  <a:pt x="104165" y="16549"/>
                </a:lnTo>
                <a:lnTo>
                  <a:pt x="103258" y="17909"/>
                </a:lnTo>
                <a:lnTo>
                  <a:pt x="102692" y="19949"/>
                </a:lnTo>
                <a:lnTo>
                  <a:pt x="103145" y="26070"/>
                </a:lnTo>
                <a:lnTo>
                  <a:pt x="102918" y="27090"/>
                </a:lnTo>
                <a:lnTo>
                  <a:pt x="102578" y="27656"/>
                </a:lnTo>
                <a:lnTo>
                  <a:pt x="102012" y="27770"/>
                </a:lnTo>
                <a:lnTo>
                  <a:pt x="99858" y="27430"/>
                </a:lnTo>
                <a:lnTo>
                  <a:pt x="98838" y="26636"/>
                </a:lnTo>
                <a:lnTo>
                  <a:pt x="96685" y="24143"/>
                </a:lnTo>
                <a:lnTo>
                  <a:pt x="94191" y="21876"/>
                </a:lnTo>
                <a:lnTo>
                  <a:pt x="91017" y="17569"/>
                </a:lnTo>
                <a:lnTo>
                  <a:pt x="89430" y="16435"/>
                </a:lnTo>
                <a:lnTo>
                  <a:pt x="87277" y="15642"/>
                </a:lnTo>
                <a:lnTo>
                  <a:pt x="85576" y="16209"/>
                </a:lnTo>
                <a:lnTo>
                  <a:pt x="84330" y="18135"/>
                </a:lnTo>
                <a:lnTo>
                  <a:pt x="83876" y="21309"/>
                </a:lnTo>
                <a:lnTo>
                  <a:pt x="84556" y="25616"/>
                </a:lnTo>
                <a:lnTo>
                  <a:pt x="84330" y="29583"/>
                </a:lnTo>
                <a:lnTo>
                  <a:pt x="83196" y="33097"/>
                </a:lnTo>
                <a:lnTo>
                  <a:pt x="82290" y="34911"/>
                </a:lnTo>
                <a:lnTo>
                  <a:pt x="81610" y="35137"/>
                </a:lnTo>
                <a:lnTo>
                  <a:pt x="80363" y="34684"/>
                </a:lnTo>
                <a:lnTo>
                  <a:pt x="78322" y="31964"/>
                </a:lnTo>
                <a:lnTo>
                  <a:pt x="77642" y="31624"/>
                </a:lnTo>
                <a:lnTo>
                  <a:pt x="76395" y="31737"/>
                </a:lnTo>
                <a:lnTo>
                  <a:pt x="75149" y="32530"/>
                </a:lnTo>
                <a:lnTo>
                  <a:pt x="72315" y="35137"/>
                </a:lnTo>
                <a:lnTo>
                  <a:pt x="71522" y="38538"/>
                </a:lnTo>
                <a:lnTo>
                  <a:pt x="71182" y="39558"/>
                </a:lnTo>
                <a:lnTo>
                  <a:pt x="70728" y="40011"/>
                </a:lnTo>
                <a:lnTo>
                  <a:pt x="70161" y="40125"/>
                </a:lnTo>
                <a:lnTo>
                  <a:pt x="69595" y="41712"/>
                </a:lnTo>
                <a:lnTo>
                  <a:pt x="68914" y="44772"/>
                </a:lnTo>
                <a:lnTo>
                  <a:pt x="68461" y="45905"/>
                </a:lnTo>
                <a:lnTo>
                  <a:pt x="67781" y="44545"/>
                </a:lnTo>
                <a:lnTo>
                  <a:pt x="66421" y="40351"/>
                </a:lnTo>
                <a:lnTo>
                  <a:pt x="64721" y="38991"/>
                </a:lnTo>
                <a:lnTo>
                  <a:pt x="63587" y="38764"/>
                </a:lnTo>
                <a:lnTo>
                  <a:pt x="62454" y="38878"/>
                </a:lnTo>
                <a:lnTo>
                  <a:pt x="62227" y="38424"/>
                </a:lnTo>
                <a:lnTo>
                  <a:pt x="63021" y="37404"/>
                </a:lnTo>
                <a:lnTo>
                  <a:pt x="63474" y="36157"/>
                </a:lnTo>
                <a:lnTo>
                  <a:pt x="63701" y="34684"/>
                </a:lnTo>
                <a:lnTo>
                  <a:pt x="63247" y="34117"/>
                </a:lnTo>
                <a:lnTo>
                  <a:pt x="62114" y="34684"/>
                </a:lnTo>
                <a:lnTo>
                  <a:pt x="61774" y="34457"/>
                </a:lnTo>
                <a:lnTo>
                  <a:pt x="62227" y="33551"/>
                </a:lnTo>
                <a:lnTo>
                  <a:pt x="61547" y="32644"/>
                </a:lnTo>
                <a:lnTo>
                  <a:pt x="58600" y="30944"/>
                </a:lnTo>
                <a:lnTo>
                  <a:pt x="57580" y="29357"/>
                </a:lnTo>
                <a:lnTo>
                  <a:pt x="61774" y="30377"/>
                </a:lnTo>
                <a:lnTo>
                  <a:pt x="62681" y="29810"/>
                </a:lnTo>
                <a:lnTo>
                  <a:pt x="63474" y="28790"/>
                </a:lnTo>
                <a:lnTo>
                  <a:pt x="64948" y="23803"/>
                </a:lnTo>
                <a:lnTo>
                  <a:pt x="64834" y="23123"/>
                </a:lnTo>
                <a:lnTo>
                  <a:pt x="63134" y="21536"/>
                </a:lnTo>
                <a:lnTo>
                  <a:pt x="60980" y="20969"/>
                </a:lnTo>
                <a:lnTo>
                  <a:pt x="60527" y="20516"/>
                </a:lnTo>
                <a:lnTo>
                  <a:pt x="62227" y="19722"/>
                </a:lnTo>
                <a:lnTo>
                  <a:pt x="63021" y="19042"/>
                </a:lnTo>
                <a:lnTo>
                  <a:pt x="62794" y="18362"/>
                </a:lnTo>
                <a:lnTo>
                  <a:pt x="58260" y="16095"/>
                </a:lnTo>
                <a:lnTo>
                  <a:pt x="53953" y="12015"/>
                </a:lnTo>
                <a:lnTo>
                  <a:pt x="51686" y="10541"/>
                </a:lnTo>
                <a:lnTo>
                  <a:pt x="51346" y="9974"/>
                </a:lnTo>
                <a:lnTo>
                  <a:pt x="47152" y="8161"/>
                </a:lnTo>
                <a:lnTo>
                  <a:pt x="44092" y="5214"/>
                </a:lnTo>
                <a:lnTo>
                  <a:pt x="41938" y="3627"/>
                </a:lnTo>
                <a:lnTo>
                  <a:pt x="39218" y="3060"/>
                </a:lnTo>
                <a:lnTo>
                  <a:pt x="35818" y="3514"/>
                </a:lnTo>
                <a:lnTo>
                  <a:pt x="32417" y="3174"/>
                </a:lnTo>
                <a:lnTo>
                  <a:pt x="31284" y="3627"/>
                </a:lnTo>
                <a:lnTo>
                  <a:pt x="28903" y="5214"/>
                </a:lnTo>
                <a:lnTo>
                  <a:pt x="27770" y="6234"/>
                </a:lnTo>
                <a:lnTo>
                  <a:pt x="27770" y="6914"/>
                </a:lnTo>
                <a:lnTo>
                  <a:pt x="30717" y="7481"/>
                </a:lnTo>
                <a:lnTo>
                  <a:pt x="33777" y="7481"/>
                </a:lnTo>
                <a:lnTo>
                  <a:pt x="36611" y="7027"/>
                </a:lnTo>
                <a:lnTo>
                  <a:pt x="36838" y="7821"/>
                </a:lnTo>
                <a:lnTo>
                  <a:pt x="37404" y="8274"/>
                </a:lnTo>
                <a:lnTo>
                  <a:pt x="39785" y="8841"/>
                </a:lnTo>
                <a:lnTo>
                  <a:pt x="40691" y="9634"/>
                </a:lnTo>
                <a:lnTo>
                  <a:pt x="40238" y="9861"/>
                </a:lnTo>
                <a:lnTo>
                  <a:pt x="35137" y="9861"/>
                </a:lnTo>
                <a:lnTo>
                  <a:pt x="32984" y="10201"/>
                </a:lnTo>
                <a:lnTo>
                  <a:pt x="31624" y="10768"/>
                </a:lnTo>
                <a:lnTo>
                  <a:pt x="31284" y="11561"/>
                </a:lnTo>
                <a:lnTo>
                  <a:pt x="32870" y="13035"/>
                </a:lnTo>
                <a:lnTo>
                  <a:pt x="34117" y="13715"/>
                </a:lnTo>
                <a:lnTo>
                  <a:pt x="41485" y="16775"/>
                </a:lnTo>
                <a:lnTo>
                  <a:pt x="41825" y="17229"/>
                </a:lnTo>
                <a:lnTo>
                  <a:pt x="41938" y="19382"/>
                </a:lnTo>
                <a:lnTo>
                  <a:pt x="41938" y="21989"/>
                </a:lnTo>
                <a:lnTo>
                  <a:pt x="41598" y="22669"/>
                </a:lnTo>
                <a:lnTo>
                  <a:pt x="39331" y="22783"/>
                </a:lnTo>
                <a:lnTo>
                  <a:pt x="38084" y="24143"/>
                </a:lnTo>
                <a:lnTo>
                  <a:pt x="37971" y="23803"/>
                </a:lnTo>
                <a:lnTo>
                  <a:pt x="38311" y="21422"/>
                </a:lnTo>
                <a:lnTo>
                  <a:pt x="38198" y="20176"/>
                </a:lnTo>
                <a:lnTo>
                  <a:pt x="37971" y="19382"/>
                </a:lnTo>
                <a:lnTo>
                  <a:pt x="37178" y="18362"/>
                </a:lnTo>
                <a:lnTo>
                  <a:pt x="35818" y="17909"/>
                </a:lnTo>
                <a:lnTo>
                  <a:pt x="34004" y="19949"/>
                </a:lnTo>
                <a:lnTo>
                  <a:pt x="33210" y="20062"/>
                </a:lnTo>
                <a:lnTo>
                  <a:pt x="31737" y="19496"/>
                </a:lnTo>
                <a:lnTo>
                  <a:pt x="29810" y="19949"/>
                </a:lnTo>
                <a:lnTo>
                  <a:pt x="29583" y="19496"/>
                </a:lnTo>
                <a:lnTo>
                  <a:pt x="29810" y="18135"/>
                </a:lnTo>
                <a:lnTo>
                  <a:pt x="29583" y="17002"/>
                </a:lnTo>
                <a:lnTo>
                  <a:pt x="28903" y="16209"/>
                </a:lnTo>
                <a:lnTo>
                  <a:pt x="24029" y="13262"/>
                </a:lnTo>
                <a:lnTo>
                  <a:pt x="22443" y="12695"/>
                </a:lnTo>
                <a:lnTo>
                  <a:pt x="20969" y="12695"/>
                </a:lnTo>
                <a:lnTo>
                  <a:pt x="19382" y="13375"/>
                </a:lnTo>
                <a:lnTo>
                  <a:pt x="19382" y="14055"/>
                </a:lnTo>
                <a:lnTo>
                  <a:pt x="18816" y="14848"/>
                </a:lnTo>
                <a:lnTo>
                  <a:pt x="17909" y="15415"/>
                </a:lnTo>
                <a:lnTo>
                  <a:pt x="18022" y="15982"/>
                </a:lnTo>
                <a:lnTo>
                  <a:pt x="20289" y="17455"/>
                </a:lnTo>
                <a:lnTo>
                  <a:pt x="21309" y="18475"/>
                </a:lnTo>
                <a:lnTo>
                  <a:pt x="20176" y="18362"/>
                </a:lnTo>
                <a:lnTo>
                  <a:pt x="15075" y="16775"/>
                </a:lnTo>
                <a:lnTo>
                  <a:pt x="14735" y="17115"/>
                </a:lnTo>
                <a:lnTo>
                  <a:pt x="14395" y="17795"/>
                </a:lnTo>
                <a:lnTo>
                  <a:pt x="14282" y="18702"/>
                </a:lnTo>
                <a:lnTo>
                  <a:pt x="14508" y="19496"/>
                </a:lnTo>
                <a:lnTo>
                  <a:pt x="16548" y="20969"/>
                </a:lnTo>
                <a:lnTo>
                  <a:pt x="19382" y="23689"/>
                </a:lnTo>
                <a:lnTo>
                  <a:pt x="14962" y="23576"/>
                </a:lnTo>
                <a:lnTo>
                  <a:pt x="13602" y="24143"/>
                </a:lnTo>
                <a:lnTo>
                  <a:pt x="13148" y="24823"/>
                </a:lnTo>
                <a:lnTo>
                  <a:pt x="14395" y="26410"/>
                </a:lnTo>
                <a:lnTo>
                  <a:pt x="15755" y="27316"/>
                </a:lnTo>
                <a:lnTo>
                  <a:pt x="18476" y="27997"/>
                </a:lnTo>
                <a:lnTo>
                  <a:pt x="23689" y="27997"/>
                </a:lnTo>
                <a:lnTo>
                  <a:pt x="24369" y="28450"/>
                </a:lnTo>
                <a:lnTo>
                  <a:pt x="22103" y="29357"/>
                </a:lnTo>
                <a:lnTo>
                  <a:pt x="20516" y="30490"/>
                </a:lnTo>
                <a:lnTo>
                  <a:pt x="17569" y="31057"/>
                </a:lnTo>
                <a:lnTo>
                  <a:pt x="11561" y="27883"/>
                </a:lnTo>
                <a:lnTo>
                  <a:pt x="9068" y="27316"/>
                </a:lnTo>
                <a:lnTo>
                  <a:pt x="7821" y="27543"/>
                </a:lnTo>
                <a:lnTo>
                  <a:pt x="7367" y="28110"/>
                </a:lnTo>
                <a:lnTo>
                  <a:pt x="8388" y="29923"/>
                </a:lnTo>
                <a:lnTo>
                  <a:pt x="9294" y="30604"/>
                </a:lnTo>
                <a:lnTo>
                  <a:pt x="9635" y="32190"/>
                </a:lnTo>
                <a:lnTo>
                  <a:pt x="9521" y="33324"/>
                </a:lnTo>
                <a:lnTo>
                  <a:pt x="12695" y="36157"/>
                </a:lnTo>
                <a:lnTo>
                  <a:pt x="10088" y="35477"/>
                </a:lnTo>
                <a:lnTo>
                  <a:pt x="6461" y="33551"/>
                </a:lnTo>
                <a:lnTo>
                  <a:pt x="4647" y="33324"/>
                </a:lnTo>
                <a:lnTo>
                  <a:pt x="2720" y="33891"/>
                </a:lnTo>
                <a:lnTo>
                  <a:pt x="0" y="36611"/>
                </a:lnTo>
                <a:lnTo>
                  <a:pt x="453" y="37518"/>
                </a:lnTo>
                <a:lnTo>
                  <a:pt x="5101" y="37971"/>
                </a:lnTo>
                <a:lnTo>
                  <a:pt x="9294" y="39445"/>
                </a:lnTo>
                <a:lnTo>
                  <a:pt x="11788" y="40805"/>
                </a:lnTo>
                <a:lnTo>
                  <a:pt x="13828" y="40351"/>
                </a:lnTo>
                <a:lnTo>
                  <a:pt x="17795" y="38651"/>
                </a:lnTo>
                <a:lnTo>
                  <a:pt x="27657" y="36271"/>
                </a:lnTo>
                <a:lnTo>
                  <a:pt x="32190" y="34571"/>
                </a:lnTo>
                <a:lnTo>
                  <a:pt x="34004" y="35817"/>
                </a:lnTo>
                <a:lnTo>
                  <a:pt x="37518" y="35024"/>
                </a:lnTo>
                <a:lnTo>
                  <a:pt x="42618" y="36271"/>
                </a:lnTo>
                <a:lnTo>
                  <a:pt x="44319" y="38198"/>
                </a:lnTo>
                <a:lnTo>
                  <a:pt x="50552" y="37744"/>
                </a:lnTo>
                <a:lnTo>
                  <a:pt x="53840" y="39445"/>
                </a:lnTo>
                <a:lnTo>
                  <a:pt x="53726" y="40351"/>
                </a:lnTo>
                <a:lnTo>
                  <a:pt x="52593" y="41145"/>
                </a:lnTo>
                <a:lnTo>
                  <a:pt x="47606" y="43185"/>
                </a:lnTo>
                <a:lnTo>
                  <a:pt x="44205" y="44999"/>
                </a:lnTo>
                <a:lnTo>
                  <a:pt x="40918" y="47379"/>
                </a:lnTo>
                <a:lnTo>
                  <a:pt x="40238" y="48399"/>
                </a:lnTo>
                <a:lnTo>
                  <a:pt x="42505" y="49759"/>
                </a:lnTo>
                <a:lnTo>
                  <a:pt x="48626" y="51006"/>
                </a:lnTo>
                <a:lnTo>
                  <a:pt x="49872" y="51006"/>
                </a:lnTo>
                <a:lnTo>
                  <a:pt x="55200" y="48739"/>
                </a:lnTo>
                <a:lnTo>
                  <a:pt x="55426" y="49306"/>
                </a:lnTo>
                <a:lnTo>
                  <a:pt x="54746" y="51686"/>
                </a:lnTo>
                <a:lnTo>
                  <a:pt x="54180" y="52706"/>
                </a:lnTo>
                <a:lnTo>
                  <a:pt x="52819" y="53726"/>
                </a:lnTo>
                <a:lnTo>
                  <a:pt x="44319" y="53840"/>
                </a:lnTo>
                <a:lnTo>
                  <a:pt x="40578" y="54066"/>
                </a:lnTo>
                <a:lnTo>
                  <a:pt x="38424" y="54633"/>
                </a:lnTo>
                <a:lnTo>
                  <a:pt x="36611" y="54520"/>
                </a:lnTo>
                <a:lnTo>
                  <a:pt x="34457" y="53840"/>
                </a:lnTo>
                <a:lnTo>
                  <a:pt x="33890" y="54293"/>
                </a:lnTo>
                <a:lnTo>
                  <a:pt x="33664" y="54746"/>
                </a:lnTo>
                <a:lnTo>
                  <a:pt x="32190" y="55426"/>
                </a:lnTo>
                <a:lnTo>
                  <a:pt x="27997" y="56673"/>
                </a:lnTo>
                <a:lnTo>
                  <a:pt x="27317" y="55880"/>
                </a:lnTo>
                <a:lnTo>
                  <a:pt x="26070" y="55426"/>
                </a:lnTo>
                <a:lnTo>
                  <a:pt x="25389" y="55766"/>
                </a:lnTo>
                <a:lnTo>
                  <a:pt x="23689" y="57013"/>
                </a:lnTo>
                <a:lnTo>
                  <a:pt x="23009" y="57240"/>
                </a:lnTo>
                <a:lnTo>
                  <a:pt x="20289" y="57467"/>
                </a:lnTo>
                <a:lnTo>
                  <a:pt x="15982" y="58600"/>
                </a:lnTo>
                <a:lnTo>
                  <a:pt x="12468" y="58260"/>
                </a:lnTo>
                <a:lnTo>
                  <a:pt x="11221" y="58487"/>
                </a:lnTo>
                <a:lnTo>
                  <a:pt x="9521" y="59167"/>
                </a:lnTo>
                <a:lnTo>
                  <a:pt x="9181" y="60414"/>
                </a:lnTo>
                <a:lnTo>
                  <a:pt x="10088" y="62114"/>
                </a:lnTo>
                <a:lnTo>
                  <a:pt x="11108" y="63474"/>
                </a:lnTo>
                <a:lnTo>
                  <a:pt x="12241" y="64381"/>
                </a:lnTo>
                <a:lnTo>
                  <a:pt x="13375" y="64834"/>
                </a:lnTo>
                <a:lnTo>
                  <a:pt x="16095" y="64154"/>
                </a:lnTo>
                <a:lnTo>
                  <a:pt x="20402" y="62341"/>
                </a:lnTo>
                <a:lnTo>
                  <a:pt x="23123" y="61774"/>
                </a:lnTo>
                <a:lnTo>
                  <a:pt x="35931" y="63021"/>
                </a:lnTo>
                <a:lnTo>
                  <a:pt x="41031" y="62794"/>
                </a:lnTo>
                <a:lnTo>
                  <a:pt x="44319" y="65061"/>
                </a:lnTo>
                <a:lnTo>
                  <a:pt x="45565" y="65287"/>
                </a:lnTo>
                <a:lnTo>
                  <a:pt x="45905" y="65741"/>
                </a:lnTo>
                <a:lnTo>
                  <a:pt x="44092" y="68121"/>
                </a:lnTo>
                <a:lnTo>
                  <a:pt x="43978" y="68915"/>
                </a:lnTo>
                <a:lnTo>
                  <a:pt x="44772" y="70275"/>
                </a:lnTo>
                <a:lnTo>
                  <a:pt x="45452" y="70842"/>
                </a:lnTo>
                <a:lnTo>
                  <a:pt x="47379" y="71975"/>
                </a:lnTo>
                <a:lnTo>
                  <a:pt x="48512" y="72202"/>
                </a:lnTo>
                <a:lnTo>
                  <a:pt x="52139" y="71068"/>
                </a:lnTo>
                <a:lnTo>
                  <a:pt x="57240" y="68121"/>
                </a:lnTo>
                <a:lnTo>
                  <a:pt x="58373" y="68348"/>
                </a:lnTo>
                <a:lnTo>
                  <a:pt x="59053" y="68801"/>
                </a:lnTo>
                <a:lnTo>
                  <a:pt x="58487" y="69481"/>
                </a:lnTo>
                <a:lnTo>
                  <a:pt x="56787" y="69821"/>
                </a:lnTo>
                <a:lnTo>
                  <a:pt x="51686" y="72768"/>
                </a:lnTo>
                <a:lnTo>
                  <a:pt x="50552" y="75035"/>
                </a:lnTo>
                <a:lnTo>
                  <a:pt x="50666" y="76395"/>
                </a:lnTo>
                <a:lnTo>
                  <a:pt x="51232" y="77076"/>
                </a:lnTo>
                <a:lnTo>
                  <a:pt x="52706" y="77189"/>
                </a:lnTo>
                <a:lnTo>
                  <a:pt x="50552" y="78662"/>
                </a:lnTo>
                <a:lnTo>
                  <a:pt x="49646" y="79456"/>
                </a:lnTo>
                <a:lnTo>
                  <a:pt x="49532" y="79909"/>
                </a:lnTo>
                <a:lnTo>
                  <a:pt x="51686" y="79909"/>
                </a:lnTo>
                <a:lnTo>
                  <a:pt x="57920" y="76962"/>
                </a:lnTo>
                <a:lnTo>
                  <a:pt x="59733" y="76962"/>
                </a:lnTo>
                <a:lnTo>
                  <a:pt x="61660" y="77642"/>
                </a:lnTo>
                <a:lnTo>
                  <a:pt x="58713" y="78096"/>
                </a:lnTo>
                <a:lnTo>
                  <a:pt x="57467" y="78662"/>
                </a:lnTo>
                <a:lnTo>
                  <a:pt x="56333" y="79683"/>
                </a:lnTo>
                <a:lnTo>
                  <a:pt x="55426" y="80929"/>
                </a:lnTo>
                <a:lnTo>
                  <a:pt x="54066" y="83763"/>
                </a:lnTo>
                <a:lnTo>
                  <a:pt x="53386" y="84670"/>
                </a:lnTo>
                <a:lnTo>
                  <a:pt x="51913" y="85577"/>
                </a:lnTo>
                <a:lnTo>
                  <a:pt x="50666" y="87390"/>
                </a:lnTo>
                <a:lnTo>
                  <a:pt x="49532" y="88524"/>
                </a:lnTo>
                <a:lnTo>
                  <a:pt x="46812" y="89657"/>
                </a:lnTo>
                <a:lnTo>
                  <a:pt x="40238" y="91357"/>
                </a:lnTo>
                <a:lnTo>
                  <a:pt x="39218" y="90677"/>
                </a:lnTo>
                <a:lnTo>
                  <a:pt x="38311" y="89317"/>
                </a:lnTo>
                <a:lnTo>
                  <a:pt x="37291" y="88297"/>
                </a:lnTo>
                <a:lnTo>
                  <a:pt x="36271" y="88070"/>
                </a:lnTo>
                <a:lnTo>
                  <a:pt x="35591" y="89317"/>
                </a:lnTo>
                <a:lnTo>
                  <a:pt x="35477" y="90337"/>
                </a:lnTo>
                <a:lnTo>
                  <a:pt x="35704" y="92491"/>
                </a:lnTo>
                <a:lnTo>
                  <a:pt x="36498" y="95664"/>
                </a:lnTo>
                <a:lnTo>
                  <a:pt x="37291" y="97025"/>
                </a:lnTo>
                <a:lnTo>
                  <a:pt x="38198" y="96685"/>
                </a:lnTo>
                <a:lnTo>
                  <a:pt x="43072" y="96458"/>
                </a:lnTo>
                <a:lnTo>
                  <a:pt x="61887" y="96004"/>
                </a:lnTo>
                <a:lnTo>
                  <a:pt x="63134" y="95438"/>
                </a:lnTo>
                <a:lnTo>
                  <a:pt x="66081" y="93284"/>
                </a:lnTo>
                <a:lnTo>
                  <a:pt x="68008" y="92944"/>
                </a:lnTo>
                <a:lnTo>
                  <a:pt x="68914" y="93171"/>
                </a:lnTo>
                <a:lnTo>
                  <a:pt x="69141" y="93284"/>
                </a:lnTo>
                <a:lnTo>
                  <a:pt x="67894" y="94304"/>
                </a:lnTo>
                <a:lnTo>
                  <a:pt x="68348" y="94984"/>
                </a:lnTo>
                <a:lnTo>
                  <a:pt x="70955" y="96685"/>
                </a:lnTo>
                <a:lnTo>
                  <a:pt x="73562" y="97931"/>
                </a:lnTo>
                <a:lnTo>
                  <a:pt x="76622" y="98271"/>
                </a:lnTo>
                <a:lnTo>
                  <a:pt x="76735" y="99291"/>
                </a:lnTo>
                <a:lnTo>
                  <a:pt x="78209" y="100198"/>
                </a:lnTo>
                <a:lnTo>
                  <a:pt x="79456" y="100312"/>
                </a:lnTo>
                <a:lnTo>
                  <a:pt x="82063" y="98271"/>
                </a:lnTo>
                <a:lnTo>
                  <a:pt x="83083" y="97818"/>
                </a:lnTo>
                <a:lnTo>
                  <a:pt x="84103" y="99291"/>
                </a:lnTo>
                <a:lnTo>
                  <a:pt x="83990" y="99518"/>
                </a:lnTo>
                <a:lnTo>
                  <a:pt x="82630" y="99518"/>
                </a:lnTo>
                <a:lnTo>
                  <a:pt x="81950" y="99858"/>
                </a:lnTo>
                <a:lnTo>
                  <a:pt x="81496" y="100425"/>
                </a:lnTo>
                <a:lnTo>
                  <a:pt x="81269" y="101218"/>
                </a:lnTo>
                <a:lnTo>
                  <a:pt x="81496" y="102012"/>
                </a:lnTo>
                <a:lnTo>
                  <a:pt x="83423" y="103712"/>
                </a:lnTo>
                <a:lnTo>
                  <a:pt x="87503" y="106546"/>
                </a:lnTo>
                <a:lnTo>
                  <a:pt x="92604" y="106772"/>
                </a:lnTo>
                <a:lnTo>
                  <a:pt x="96118" y="107226"/>
                </a:lnTo>
                <a:lnTo>
                  <a:pt x="102125" y="109266"/>
                </a:lnTo>
                <a:lnTo>
                  <a:pt x="106886" y="110513"/>
                </a:lnTo>
                <a:lnTo>
                  <a:pt x="119127" y="111760"/>
                </a:lnTo>
                <a:lnTo>
                  <a:pt x="126268" y="110173"/>
                </a:lnTo>
                <a:lnTo>
                  <a:pt x="127968" y="109493"/>
                </a:lnTo>
                <a:lnTo>
                  <a:pt x="127061" y="108019"/>
                </a:lnTo>
                <a:lnTo>
                  <a:pt x="127061" y="107679"/>
                </a:lnTo>
                <a:lnTo>
                  <a:pt x="127401" y="107452"/>
                </a:lnTo>
                <a:lnTo>
                  <a:pt x="128081" y="107452"/>
                </a:lnTo>
                <a:lnTo>
                  <a:pt x="129555" y="108699"/>
                </a:lnTo>
                <a:lnTo>
                  <a:pt x="130915" y="108699"/>
                </a:lnTo>
                <a:lnTo>
                  <a:pt x="133636" y="107339"/>
                </a:lnTo>
                <a:lnTo>
                  <a:pt x="134996" y="105412"/>
                </a:lnTo>
                <a:lnTo>
                  <a:pt x="134882" y="104845"/>
                </a:lnTo>
                <a:lnTo>
                  <a:pt x="134202" y="104392"/>
                </a:lnTo>
                <a:lnTo>
                  <a:pt x="134202" y="103825"/>
                </a:lnTo>
                <a:lnTo>
                  <a:pt x="135789" y="102125"/>
                </a:lnTo>
                <a:lnTo>
                  <a:pt x="136242" y="101105"/>
                </a:lnTo>
                <a:lnTo>
                  <a:pt x="139983" y="99972"/>
                </a:lnTo>
                <a:lnTo>
                  <a:pt x="150978" y="97818"/>
                </a:lnTo>
                <a:lnTo>
                  <a:pt x="154378" y="96571"/>
                </a:lnTo>
                <a:lnTo>
                  <a:pt x="158345" y="96231"/>
                </a:lnTo>
                <a:lnTo>
                  <a:pt x="160385" y="95778"/>
                </a:lnTo>
                <a:lnTo>
                  <a:pt x="163899" y="93964"/>
                </a:lnTo>
                <a:lnTo>
                  <a:pt x="168660" y="89657"/>
                </a:lnTo>
                <a:lnTo>
                  <a:pt x="172173" y="87050"/>
                </a:lnTo>
                <a:lnTo>
                  <a:pt x="176821" y="84783"/>
                </a:lnTo>
                <a:lnTo>
                  <a:pt x="183735" y="81949"/>
                </a:lnTo>
                <a:lnTo>
                  <a:pt x="188722" y="80589"/>
                </a:lnTo>
                <a:lnTo>
                  <a:pt x="193482" y="80589"/>
                </a:lnTo>
                <a:lnTo>
                  <a:pt x="195409" y="79683"/>
                </a:lnTo>
                <a:lnTo>
                  <a:pt x="198243" y="77642"/>
                </a:lnTo>
                <a:lnTo>
                  <a:pt x="201530" y="76282"/>
                </a:lnTo>
                <a:lnTo>
                  <a:pt x="203230" y="75262"/>
                </a:lnTo>
                <a:lnTo>
                  <a:pt x="204704" y="73562"/>
                </a:lnTo>
                <a:lnTo>
                  <a:pt x="205497" y="71975"/>
                </a:lnTo>
                <a:lnTo>
                  <a:pt x="205837" y="70388"/>
                </a:lnTo>
                <a:lnTo>
                  <a:pt x="205157" y="69708"/>
                </a:lnTo>
                <a:lnTo>
                  <a:pt x="204817" y="68461"/>
                </a:lnTo>
                <a:lnTo>
                  <a:pt x="206744" y="66988"/>
                </a:lnTo>
                <a:lnTo>
                  <a:pt x="206517" y="64607"/>
                </a:lnTo>
                <a:lnTo>
                  <a:pt x="208331" y="65401"/>
                </a:lnTo>
                <a:lnTo>
                  <a:pt x="211618" y="65741"/>
                </a:lnTo>
                <a:lnTo>
                  <a:pt x="213431" y="64721"/>
                </a:lnTo>
                <a:lnTo>
                  <a:pt x="215358" y="63247"/>
                </a:lnTo>
                <a:lnTo>
                  <a:pt x="217398" y="60414"/>
                </a:lnTo>
                <a:lnTo>
                  <a:pt x="217852" y="58600"/>
                </a:lnTo>
                <a:lnTo>
                  <a:pt x="217852" y="57013"/>
                </a:lnTo>
                <a:lnTo>
                  <a:pt x="217398" y="55766"/>
                </a:lnTo>
                <a:lnTo>
                  <a:pt x="218985" y="54973"/>
                </a:lnTo>
                <a:lnTo>
                  <a:pt x="221479" y="54860"/>
                </a:lnTo>
                <a:lnTo>
                  <a:pt x="222612" y="54180"/>
                </a:lnTo>
                <a:lnTo>
                  <a:pt x="223179" y="53046"/>
                </a:lnTo>
                <a:lnTo>
                  <a:pt x="223519" y="52026"/>
                </a:lnTo>
                <a:lnTo>
                  <a:pt x="223406" y="51006"/>
                </a:lnTo>
                <a:close/>
              </a:path>
            </a:pathLst>
          </a:custGeom>
          <a:solidFill>
            <a:srgbClr val="64B4E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27" name="Freeform: Shape 326">
            <a:extLst>
              <a:ext uri="{FF2B5EF4-FFF2-40B4-BE49-F238E27FC236}">
                <a16:creationId xmlns:a16="http://schemas.microsoft.com/office/drawing/2014/main" id="{CC5413E0-35A2-F863-EF4E-956415BCEF61}"/>
              </a:ext>
            </a:extLst>
          </p:cNvPr>
          <p:cNvSpPr/>
          <p:nvPr/>
        </p:nvSpPr>
        <p:spPr>
          <a:xfrm>
            <a:off x="2963305" y="3124196"/>
            <a:ext cx="48200" cy="29583"/>
          </a:xfrm>
          <a:custGeom>
            <a:avLst/>
            <a:gdLst>
              <a:gd name="connsiteX0" fmla="*/ 64041 w 64267"/>
              <a:gd name="connsiteY0" fmla="*/ 9408 h 39444"/>
              <a:gd name="connsiteX1" fmla="*/ 62227 w 64267"/>
              <a:gd name="connsiteY1" fmla="*/ 7028 h 39444"/>
              <a:gd name="connsiteX2" fmla="*/ 61434 w 64267"/>
              <a:gd name="connsiteY2" fmla="*/ 6121 h 39444"/>
              <a:gd name="connsiteX3" fmla="*/ 61547 w 64267"/>
              <a:gd name="connsiteY3" fmla="*/ 4987 h 39444"/>
              <a:gd name="connsiteX4" fmla="*/ 61207 w 64267"/>
              <a:gd name="connsiteY4" fmla="*/ 4307 h 39444"/>
              <a:gd name="connsiteX5" fmla="*/ 60527 w 64267"/>
              <a:gd name="connsiteY5" fmla="*/ 3854 h 39444"/>
              <a:gd name="connsiteX6" fmla="*/ 60187 w 64267"/>
              <a:gd name="connsiteY6" fmla="*/ 2154 h 39444"/>
              <a:gd name="connsiteX7" fmla="*/ 59960 w 64267"/>
              <a:gd name="connsiteY7" fmla="*/ 907 h 39444"/>
              <a:gd name="connsiteX8" fmla="*/ 59507 w 64267"/>
              <a:gd name="connsiteY8" fmla="*/ 113 h 39444"/>
              <a:gd name="connsiteX9" fmla="*/ 55540 w 64267"/>
              <a:gd name="connsiteY9" fmla="*/ 0 h 39444"/>
              <a:gd name="connsiteX10" fmla="*/ 54406 w 64267"/>
              <a:gd name="connsiteY10" fmla="*/ 453 h 39444"/>
              <a:gd name="connsiteX11" fmla="*/ 53160 w 64267"/>
              <a:gd name="connsiteY11" fmla="*/ 1700 h 39444"/>
              <a:gd name="connsiteX12" fmla="*/ 53273 w 64267"/>
              <a:gd name="connsiteY12" fmla="*/ 4307 h 39444"/>
              <a:gd name="connsiteX13" fmla="*/ 53160 w 64267"/>
              <a:gd name="connsiteY13" fmla="*/ 4534 h 39444"/>
              <a:gd name="connsiteX14" fmla="*/ 52819 w 64267"/>
              <a:gd name="connsiteY14" fmla="*/ 5101 h 39444"/>
              <a:gd name="connsiteX15" fmla="*/ 48965 w 64267"/>
              <a:gd name="connsiteY15" fmla="*/ 4194 h 39444"/>
              <a:gd name="connsiteX16" fmla="*/ 48739 w 64267"/>
              <a:gd name="connsiteY16" fmla="*/ 4194 h 39444"/>
              <a:gd name="connsiteX17" fmla="*/ 46132 w 64267"/>
              <a:gd name="connsiteY17" fmla="*/ 4534 h 39444"/>
              <a:gd name="connsiteX18" fmla="*/ 44432 w 64267"/>
              <a:gd name="connsiteY18" fmla="*/ 5781 h 39444"/>
              <a:gd name="connsiteX19" fmla="*/ 42165 w 64267"/>
              <a:gd name="connsiteY19" fmla="*/ 6461 h 39444"/>
              <a:gd name="connsiteX20" fmla="*/ 37631 w 64267"/>
              <a:gd name="connsiteY20" fmla="*/ 6007 h 39444"/>
              <a:gd name="connsiteX21" fmla="*/ 33210 w 64267"/>
              <a:gd name="connsiteY21" fmla="*/ 6574 h 39444"/>
              <a:gd name="connsiteX22" fmla="*/ 32190 w 64267"/>
              <a:gd name="connsiteY22" fmla="*/ 6914 h 39444"/>
              <a:gd name="connsiteX23" fmla="*/ 31057 w 64267"/>
              <a:gd name="connsiteY23" fmla="*/ 7028 h 39444"/>
              <a:gd name="connsiteX24" fmla="*/ 29923 w 64267"/>
              <a:gd name="connsiteY24" fmla="*/ 7821 h 39444"/>
              <a:gd name="connsiteX25" fmla="*/ 29357 w 64267"/>
              <a:gd name="connsiteY25" fmla="*/ 8728 h 39444"/>
              <a:gd name="connsiteX26" fmla="*/ 28223 w 64267"/>
              <a:gd name="connsiteY26" fmla="*/ 9974 h 39444"/>
              <a:gd name="connsiteX27" fmla="*/ 26636 w 64267"/>
              <a:gd name="connsiteY27" fmla="*/ 10995 h 39444"/>
              <a:gd name="connsiteX28" fmla="*/ 24936 w 64267"/>
              <a:gd name="connsiteY28" fmla="*/ 11788 h 39444"/>
              <a:gd name="connsiteX29" fmla="*/ 24596 w 64267"/>
              <a:gd name="connsiteY29" fmla="*/ 12355 h 39444"/>
              <a:gd name="connsiteX30" fmla="*/ 24029 w 64267"/>
              <a:gd name="connsiteY30" fmla="*/ 12808 h 39444"/>
              <a:gd name="connsiteX31" fmla="*/ 23009 w 64267"/>
              <a:gd name="connsiteY31" fmla="*/ 12241 h 39444"/>
              <a:gd name="connsiteX32" fmla="*/ 22329 w 64267"/>
              <a:gd name="connsiteY32" fmla="*/ 12355 h 39444"/>
              <a:gd name="connsiteX33" fmla="*/ 21309 w 64267"/>
              <a:gd name="connsiteY33" fmla="*/ 12015 h 39444"/>
              <a:gd name="connsiteX34" fmla="*/ 18249 w 64267"/>
              <a:gd name="connsiteY34" fmla="*/ 11675 h 39444"/>
              <a:gd name="connsiteX35" fmla="*/ 14735 w 64267"/>
              <a:gd name="connsiteY35" fmla="*/ 11108 h 39444"/>
              <a:gd name="connsiteX36" fmla="*/ 13148 w 64267"/>
              <a:gd name="connsiteY36" fmla="*/ 10541 h 39444"/>
              <a:gd name="connsiteX37" fmla="*/ 11335 w 64267"/>
              <a:gd name="connsiteY37" fmla="*/ 10088 h 39444"/>
              <a:gd name="connsiteX38" fmla="*/ 9294 w 64267"/>
              <a:gd name="connsiteY38" fmla="*/ 9748 h 39444"/>
              <a:gd name="connsiteX39" fmla="*/ 7481 w 64267"/>
              <a:gd name="connsiteY39" fmla="*/ 9634 h 39444"/>
              <a:gd name="connsiteX40" fmla="*/ 6574 w 64267"/>
              <a:gd name="connsiteY40" fmla="*/ 9408 h 39444"/>
              <a:gd name="connsiteX41" fmla="*/ 6234 w 64267"/>
              <a:gd name="connsiteY41" fmla="*/ 10995 h 39444"/>
              <a:gd name="connsiteX42" fmla="*/ 5327 w 64267"/>
              <a:gd name="connsiteY42" fmla="*/ 11448 h 39444"/>
              <a:gd name="connsiteX43" fmla="*/ 3854 w 64267"/>
              <a:gd name="connsiteY43" fmla="*/ 12355 h 39444"/>
              <a:gd name="connsiteX44" fmla="*/ 2040 w 64267"/>
              <a:gd name="connsiteY44" fmla="*/ 13602 h 39444"/>
              <a:gd name="connsiteX45" fmla="*/ 453 w 64267"/>
              <a:gd name="connsiteY45" fmla="*/ 15075 h 39444"/>
              <a:gd name="connsiteX46" fmla="*/ 0 w 64267"/>
              <a:gd name="connsiteY46" fmla="*/ 16549 h 39444"/>
              <a:gd name="connsiteX47" fmla="*/ 453 w 64267"/>
              <a:gd name="connsiteY47" fmla="*/ 17569 h 39444"/>
              <a:gd name="connsiteX48" fmla="*/ 907 w 64267"/>
              <a:gd name="connsiteY48" fmla="*/ 17909 h 39444"/>
              <a:gd name="connsiteX49" fmla="*/ 1474 w 64267"/>
              <a:gd name="connsiteY49" fmla="*/ 17682 h 39444"/>
              <a:gd name="connsiteX50" fmla="*/ 2380 w 64267"/>
              <a:gd name="connsiteY50" fmla="*/ 17795 h 39444"/>
              <a:gd name="connsiteX51" fmla="*/ 3400 w 64267"/>
              <a:gd name="connsiteY51" fmla="*/ 18362 h 39444"/>
              <a:gd name="connsiteX52" fmla="*/ 5214 w 64267"/>
              <a:gd name="connsiteY52" fmla="*/ 18929 h 39444"/>
              <a:gd name="connsiteX53" fmla="*/ 5327 w 64267"/>
              <a:gd name="connsiteY53" fmla="*/ 19382 h 39444"/>
              <a:gd name="connsiteX54" fmla="*/ 4874 w 64267"/>
              <a:gd name="connsiteY54" fmla="*/ 20062 h 39444"/>
              <a:gd name="connsiteX55" fmla="*/ 3514 w 64267"/>
              <a:gd name="connsiteY55" fmla="*/ 21309 h 39444"/>
              <a:gd name="connsiteX56" fmla="*/ 2267 w 64267"/>
              <a:gd name="connsiteY56" fmla="*/ 22669 h 39444"/>
              <a:gd name="connsiteX57" fmla="*/ 2154 w 64267"/>
              <a:gd name="connsiteY57" fmla="*/ 23463 h 39444"/>
              <a:gd name="connsiteX58" fmla="*/ 2267 w 64267"/>
              <a:gd name="connsiteY58" fmla="*/ 24143 h 39444"/>
              <a:gd name="connsiteX59" fmla="*/ 2720 w 64267"/>
              <a:gd name="connsiteY59" fmla="*/ 24483 h 39444"/>
              <a:gd name="connsiteX60" fmla="*/ 4534 w 64267"/>
              <a:gd name="connsiteY60" fmla="*/ 24370 h 39444"/>
              <a:gd name="connsiteX61" fmla="*/ 4874 w 64267"/>
              <a:gd name="connsiteY61" fmla="*/ 24823 h 39444"/>
              <a:gd name="connsiteX62" fmla="*/ 3967 w 64267"/>
              <a:gd name="connsiteY62" fmla="*/ 28337 h 39444"/>
              <a:gd name="connsiteX63" fmla="*/ 4194 w 64267"/>
              <a:gd name="connsiteY63" fmla="*/ 28903 h 39444"/>
              <a:gd name="connsiteX64" fmla="*/ 5894 w 64267"/>
              <a:gd name="connsiteY64" fmla="*/ 29470 h 39444"/>
              <a:gd name="connsiteX65" fmla="*/ 7027 w 64267"/>
              <a:gd name="connsiteY65" fmla="*/ 30263 h 39444"/>
              <a:gd name="connsiteX66" fmla="*/ 9294 w 64267"/>
              <a:gd name="connsiteY66" fmla="*/ 32530 h 39444"/>
              <a:gd name="connsiteX67" fmla="*/ 10201 w 64267"/>
              <a:gd name="connsiteY67" fmla="*/ 34344 h 39444"/>
              <a:gd name="connsiteX68" fmla="*/ 9521 w 64267"/>
              <a:gd name="connsiteY68" fmla="*/ 34911 h 39444"/>
              <a:gd name="connsiteX69" fmla="*/ 8161 w 64267"/>
              <a:gd name="connsiteY69" fmla="*/ 35251 h 39444"/>
              <a:gd name="connsiteX70" fmla="*/ 7027 w 64267"/>
              <a:gd name="connsiteY70" fmla="*/ 35024 h 39444"/>
              <a:gd name="connsiteX71" fmla="*/ 5327 w 64267"/>
              <a:gd name="connsiteY71" fmla="*/ 36498 h 39444"/>
              <a:gd name="connsiteX72" fmla="*/ 4080 w 64267"/>
              <a:gd name="connsiteY72" fmla="*/ 36951 h 39444"/>
              <a:gd name="connsiteX73" fmla="*/ 4874 w 64267"/>
              <a:gd name="connsiteY73" fmla="*/ 38084 h 39444"/>
              <a:gd name="connsiteX74" fmla="*/ 10315 w 64267"/>
              <a:gd name="connsiteY74" fmla="*/ 39445 h 39444"/>
              <a:gd name="connsiteX75" fmla="*/ 11448 w 64267"/>
              <a:gd name="connsiteY75" fmla="*/ 38878 h 39444"/>
              <a:gd name="connsiteX76" fmla="*/ 12128 w 64267"/>
              <a:gd name="connsiteY76" fmla="*/ 37971 h 39444"/>
              <a:gd name="connsiteX77" fmla="*/ 12128 w 64267"/>
              <a:gd name="connsiteY77" fmla="*/ 37404 h 39444"/>
              <a:gd name="connsiteX78" fmla="*/ 12581 w 64267"/>
              <a:gd name="connsiteY78" fmla="*/ 37178 h 39444"/>
              <a:gd name="connsiteX79" fmla="*/ 14508 w 64267"/>
              <a:gd name="connsiteY79" fmla="*/ 38084 h 39444"/>
              <a:gd name="connsiteX80" fmla="*/ 16095 w 64267"/>
              <a:gd name="connsiteY80" fmla="*/ 37858 h 39444"/>
              <a:gd name="connsiteX81" fmla="*/ 18589 w 64267"/>
              <a:gd name="connsiteY81" fmla="*/ 37858 h 39444"/>
              <a:gd name="connsiteX82" fmla="*/ 20289 w 64267"/>
              <a:gd name="connsiteY82" fmla="*/ 37971 h 39444"/>
              <a:gd name="connsiteX83" fmla="*/ 21536 w 64267"/>
              <a:gd name="connsiteY83" fmla="*/ 37291 h 39444"/>
              <a:gd name="connsiteX84" fmla="*/ 23122 w 64267"/>
              <a:gd name="connsiteY84" fmla="*/ 34911 h 39444"/>
              <a:gd name="connsiteX85" fmla="*/ 23689 w 64267"/>
              <a:gd name="connsiteY85" fmla="*/ 33437 h 39444"/>
              <a:gd name="connsiteX86" fmla="*/ 24369 w 64267"/>
              <a:gd name="connsiteY86" fmla="*/ 33211 h 39444"/>
              <a:gd name="connsiteX87" fmla="*/ 24823 w 64267"/>
              <a:gd name="connsiteY87" fmla="*/ 33324 h 39444"/>
              <a:gd name="connsiteX88" fmla="*/ 25163 w 64267"/>
              <a:gd name="connsiteY88" fmla="*/ 34457 h 39444"/>
              <a:gd name="connsiteX89" fmla="*/ 26070 w 64267"/>
              <a:gd name="connsiteY89" fmla="*/ 35477 h 39444"/>
              <a:gd name="connsiteX90" fmla="*/ 27770 w 64267"/>
              <a:gd name="connsiteY90" fmla="*/ 37178 h 39444"/>
              <a:gd name="connsiteX91" fmla="*/ 29017 w 64267"/>
              <a:gd name="connsiteY91" fmla="*/ 38084 h 39444"/>
              <a:gd name="connsiteX92" fmla="*/ 30037 w 64267"/>
              <a:gd name="connsiteY92" fmla="*/ 38311 h 39444"/>
              <a:gd name="connsiteX93" fmla="*/ 31170 w 64267"/>
              <a:gd name="connsiteY93" fmla="*/ 37631 h 39444"/>
              <a:gd name="connsiteX94" fmla="*/ 32304 w 64267"/>
              <a:gd name="connsiteY94" fmla="*/ 37518 h 39444"/>
              <a:gd name="connsiteX95" fmla="*/ 35477 w 64267"/>
              <a:gd name="connsiteY95" fmla="*/ 38764 h 39444"/>
              <a:gd name="connsiteX96" fmla="*/ 38198 w 64267"/>
              <a:gd name="connsiteY96" fmla="*/ 39104 h 39444"/>
              <a:gd name="connsiteX97" fmla="*/ 40124 w 64267"/>
              <a:gd name="connsiteY97" fmla="*/ 38311 h 39444"/>
              <a:gd name="connsiteX98" fmla="*/ 39898 w 64267"/>
              <a:gd name="connsiteY98" fmla="*/ 37404 h 39444"/>
              <a:gd name="connsiteX99" fmla="*/ 39218 w 64267"/>
              <a:gd name="connsiteY99" fmla="*/ 36271 h 39444"/>
              <a:gd name="connsiteX100" fmla="*/ 38991 w 64267"/>
              <a:gd name="connsiteY100" fmla="*/ 35251 h 39444"/>
              <a:gd name="connsiteX101" fmla="*/ 39104 w 64267"/>
              <a:gd name="connsiteY101" fmla="*/ 34344 h 39444"/>
              <a:gd name="connsiteX102" fmla="*/ 40464 w 64267"/>
              <a:gd name="connsiteY102" fmla="*/ 33437 h 39444"/>
              <a:gd name="connsiteX103" fmla="*/ 40464 w 64267"/>
              <a:gd name="connsiteY103" fmla="*/ 33097 h 39444"/>
              <a:gd name="connsiteX104" fmla="*/ 38764 w 64267"/>
              <a:gd name="connsiteY104" fmla="*/ 31510 h 39444"/>
              <a:gd name="connsiteX105" fmla="*/ 38878 w 64267"/>
              <a:gd name="connsiteY105" fmla="*/ 31057 h 39444"/>
              <a:gd name="connsiteX106" fmla="*/ 42505 w 64267"/>
              <a:gd name="connsiteY106" fmla="*/ 29357 h 39444"/>
              <a:gd name="connsiteX107" fmla="*/ 46019 w 64267"/>
              <a:gd name="connsiteY107" fmla="*/ 28337 h 39444"/>
              <a:gd name="connsiteX108" fmla="*/ 46585 w 64267"/>
              <a:gd name="connsiteY108" fmla="*/ 27543 h 39444"/>
              <a:gd name="connsiteX109" fmla="*/ 46925 w 64267"/>
              <a:gd name="connsiteY109" fmla="*/ 26410 h 39444"/>
              <a:gd name="connsiteX110" fmla="*/ 47039 w 64267"/>
              <a:gd name="connsiteY110" fmla="*/ 24256 h 39444"/>
              <a:gd name="connsiteX111" fmla="*/ 46812 w 64267"/>
              <a:gd name="connsiteY111" fmla="*/ 22443 h 39444"/>
              <a:gd name="connsiteX112" fmla="*/ 45452 w 64267"/>
              <a:gd name="connsiteY112" fmla="*/ 20742 h 39444"/>
              <a:gd name="connsiteX113" fmla="*/ 45339 w 64267"/>
              <a:gd name="connsiteY113" fmla="*/ 19949 h 39444"/>
              <a:gd name="connsiteX114" fmla="*/ 45679 w 64267"/>
              <a:gd name="connsiteY114" fmla="*/ 19042 h 39444"/>
              <a:gd name="connsiteX115" fmla="*/ 46245 w 64267"/>
              <a:gd name="connsiteY115" fmla="*/ 18249 h 39444"/>
              <a:gd name="connsiteX116" fmla="*/ 47605 w 64267"/>
              <a:gd name="connsiteY116" fmla="*/ 17909 h 39444"/>
              <a:gd name="connsiteX117" fmla="*/ 49306 w 64267"/>
              <a:gd name="connsiteY117" fmla="*/ 17342 h 39444"/>
              <a:gd name="connsiteX118" fmla="*/ 50552 w 64267"/>
              <a:gd name="connsiteY118" fmla="*/ 16662 h 39444"/>
              <a:gd name="connsiteX119" fmla="*/ 52366 w 64267"/>
              <a:gd name="connsiteY119" fmla="*/ 16095 h 39444"/>
              <a:gd name="connsiteX120" fmla="*/ 53726 w 64267"/>
              <a:gd name="connsiteY120" fmla="*/ 15415 h 39444"/>
              <a:gd name="connsiteX121" fmla="*/ 55086 w 64267"/>
              <a:gd name="connsiteY121" fmla="*/ 13602 h 39444"/>
              <a:gd name="connsiteX122" fmla="*/ 55880 w 64267"/>
              <a:gd name="connsiteY122" fmla="*/ 13262 h 39444"/>
              <a:gd name="connsiteX123" fmla="*/ 58373 w 64267"/>
              <a:gd name="connsiteY123" fmla="*/ 13488 h 39444"/>
              <a:gd name="connsiteX124" fmla="*/ 58827 w 64267"/>
              <a:gd name="connsiteY124" fmla="*/ 13035 h 39444"/>
              <a:gd name="connsiteX125" fmla="*/ 58487 w 64267"/>
              <a:gd name="connsiteY125" fmla="*/ 10428 h 39444"/>
              <a:gd name="connsiteX126" fmla="*/ 58940 w 64267"/>
              <a:gd name="connsiteY126" fmla="*/ 9748 h 39444"/>
              <a:gd name="connsiteX127" fmla="*/ 59847 w 64267"/>
              <a:gd name="connsiteY127" fmla="*/ 9408 h 39444"/>
              <a:gd name="connsiteX128" fmla="*/ 60300 w 64267"/>
              <a:gd name="connsiteY128" fmla="*/ 9068 h 39444"/>
              <a:gd name="connsiteX129" fmla="*/ 62454 w 64267"/>
              <a:gd name="connsiteY129" fmla="*/ 9294 h 39444"/>
              <a:gd name="connsiteX130" fmla="*/ 64267 w 64267"/>
              <a:gd name="connsiteY130" fmla="*/ 9974 h 39444"/>
              <a:gd name="connsiteX131" fmla="*/ 64041 w 64267"/>
              <a:gd name="connsiteY131" fmla="*/ 9408 h 39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</a:cxnLst>
            <a:rect l="l" t="t" r="r" b="b"/>
            <a:pathLst>
              <a:path w="64267" h="39444">
                <a:moveTo>
                  <a:pt x="64041" y="9408"/>
                </a:moveTo>
                <a:lnTo>
                  <a:pt x="62227" y="7028"/>
                </a:lnTo>
                <a:lnTo>
                  <a:pt x="61434" y="6121"/>
                </a:lnTo>
                <a:lnTo>
                  <a:pt x="61547" y="4987"/>
                </a:lnTo>
                <a:lnTo>
                  <a:pt x="61207" y="4307"/>
                </a:lnTo>
                <a:lnTo>
                  <a:pt x="60527" y="3854"/>
                </a:lnTo>
                <a:lnTo>
                  <a:pt x="60187" y="2154"/>
                </a:lnTo>
                <a:lnTo>
                  <a:pt x="59960" y="907"/>
                </a:lnTo>
                <a:lnTo>
                  <a:pt x="59507" y="113"/>
                </a:lnTo>
                <a:lnTo>
                  <a:pt x="55540" y="0"/>
                </a:lnTo>
                <a:lnTo>
                  <a:pt x="54406" y="453"/>
                </a:lnTo>
                <a:lnTo>
                  <a:pt x="53160" y="1700"/>
                </a:lnTo>
                <a:lnTo>
                  <a:pt x="53273" y="4307"/>
                </a:lnTo>
                <a:lnTo>
                  <a:pt x="53160" y="4534"/>
                </a:lnTo>
                <a:lnTo>
                  <a:pt x="52819" y="5101"/>
                </a:lnTo>
                <a:lnTo>
                  <a:pt x="48965" y="4194"/>
                </a:lnTo>
                <a:lnTo>
                  <a:pt x="48739" y="4194"/>
                </a:lnTo>
                <a:lnTo>
                  <a:pt x="46132" y="4534"/>
                </a:lnTo>
                <a:lnTo>
                  <a:pt x="44432" y="5781"/>
                </a:lnTo>
                <a:lnTo>
                  <a:pt x="42165" y="6461"/>
                </a:lnTo>
                <a:lnTo>
                  <a:pt x="37631" y="6007"/>
                </a:lnTo>
                <a:lnTo>
                  <a:pt x="33210" y="6574"/>
                </a:lnTo>
                <a:lnTo>
                  <a:pt x="32190" y="6914"/>
                </a:lnTo>
                <a:lnTo>
                  <a:pt x="31057" y="7028"/>
                </a:lnTo>
                <a:lnTo>
                  <a:pt x="29923" y="7821"/>
                </a:lnTo>
                <a:lnTo>
                  <a:pt x="29357" y="8728"/>
                </a:lnTo>
                <a:lnTo>
                  <a:pt x="28223" y="9974"/>
                </a:lnTo>
                <a:lnTo>
                  <a:pt x="26636" y="10995"/>
                </a:lnTo>
                <a:lnTo>
                  <a:pt x="24936" y="11788"/>
                </a:lnTo>
                <a:lnTo>
                  <a:pt x="24596" y="12355"/>
                </a:lnTo>
                <a:lnTo>
                  <a:pt x="24029" y="12808"/>
                </a:lnTo>
                <a:lnTo>
                  <a:pt x="23009" y="12241"/>
                </a:lnTo>
                <a:lnTo>
                  <a:pt x="22329" y="12355"/>
                </a:lnTo>
                <a:lnTo>
                  <a:pt x="21309" y="12015"/>
                </a:lnTo>
                <a:lnTo>
                  <a:pt x="18249" y="11675"/>
                </a:lnTo>
                <a:lnTo>
                  <a:pt x="14735" y="11108"/>
                </a:lnTo>
                <a:lnTo>
                  <a:pt x="13148" y="10541"/>
                </a:lnTo>
                <a:lnTo>
                  <a:pt x="11335" y="10088"/>
                </a:lnTo>
                <a:lnTo>
                  <a:pt x="9294" y="9748"/>
                </a:lnTo>
                <a:lnTo>
                  <a:pt x="7481" y="9634"/>
                </a:lnTo>
                <a:lnTo>
                  <a:pt x="6574" y="9408"/>
                </a:lnTo>
                <a:lnTo>
                  <a:pt x="6234" y="10995"/>
                </a:lnTo>
                <a:lnTo>
                  <a:pt x="5327" y="11448"/>
                </a:lnTo>
                <a:lnTo>
                  <a:pt x="3854" y="12355"/>
                </a:lnTo>
                <a:lnTo>
                  <a:pt x="2040" y="13602"/>
                </a:lnTo>
                <a:lnTo>
                  <a:pt x="453" y="15075"/>
                </a:lnTo>
                <a:lnTo>
                  <a:pt x="0" y="16549"/>
                </a:lnTo>
                <a:lnTo>
                  <a:pt x="453" y="17569"/>
                </a:lnTo>
                <a:lnTo>
                  <a:pt x="907" y="17909"/>
                </a:lnTo>
                <a:lnTo>
                  <a:pt x="1474" y="17682"/>
                </a:lnTo>
                <a:lnTo>
                  <a:pt x="2380" y="17795"/>
                </a:lnTo>
                <a:lnTo>
                  <a:pt x="3400" y="18362"/>
                </a:lnTo>
                <a:lnTo>
                  <a:pt x="5214" y="18929"/>
                </a:lnTo>
                <a:lnTo>
                  <a:pt x="5327" y="19382"/>
                </a:lnTo>
                <a:lnTo>
                  <a:pt x="4874" y="20062"/>
                </a:lnTo>
                <a:lnTo>
                  <a:pt x="3514" y="21309"/>
                </a:lnTo>
                <a:lnTo>
                  <a:pt x="2267" y="22669"/>
                </a:lnTo>
                <a:lnTo>
                  <a:pt x="2154" y="23463"/>
                </a:lnTo>
                <a:lnTo>
                  <a:pt x="2267" y="24143"/>
                </a:lnTo>
                <a:lnTo>
                  <a:pt x="2720" y="24483"/>
                </a:lnTo>
                <a:lnTo>
                  <a:pt x="4534" y="24370"/>
                </a:lnTo>
                <a:lnTo>
                  <a:pt x="4874" y="24823"/>
                </a:lnTo>
                <a:lnTo>
                  <a:pt x="3967" y="28337"/>
                </a:lnTo>
                <a:lnTo>
                  <a:pt x="4194" y="28903"/>
                </a:lnTo>
                <a:lnTo>
                  <a:pt x="5894" y="29470"/>
                </a:lnTo>
                <a:lnTo>
                  <a:pt x="7027" y="30263"/>
                </a:lnTo>
                <a:lnTo>
                  <a:pt x="9294" y="32530"/>
                </a:lnTo>
                <a:lnTo>
                  <a:pt x="10201" y="34344"/>
                </a:lnTo>
                <a:lnTo>
                  <a:pt x="9521" y="34911"/>
                </a:lnTo>
                <a:lnTo>
                  <a:pt x="8161" y="35251"/>
                </a:lnTo>
                <a:lnTo>
                  <a:pt x="7027" y="35024"/>
                </a:lnTo>
                <a:lnTo>
                  <a:pt x="5327" y="36498"/>
                </a:lnTo>
                <a:lnTo>
                  <a:pt x="4080" y="36951"/>
                </a:lnTo>
                <a:lnTo>
                  <a:pt x="4874" y="38084"/>
                </a:lnTo>
                <a:lnTo>
                  <a:pt x="10315" y="39445"/>
                </a:lnTo>
                <a:lnTo>
                  <a:pt x="11448" y="38878"/>
                </a:lnTo>
                <a:lnTo>
                  <a:pt x="12128" y="37971"/>
                </a:lnTo>
                <a:lnTo>
                  <a:pt x="12128" y="37404"/>
                </a:lnTo>
                <a:lnTo>
                  <a:pt x="12581" y="37178"/>
                </a:lnTo>
                <a:lnTo>
                  <a:pt x="14508" y="38084"/>
                </a:lnTo>
                <a:lnTo>
                  <a:pt x="16095" y="37858"/>
                </a:lnTo>
                <a:lnTo>
                  <a:pt x="18589" y="37858"/>
                </a:lnTo>
                <a:lnTo>
                  <a:pt x="20289" y="37971"/>
                </a:lnTo>
                <a:lnTo>
                  <a:pt x="21536" y="37291"/>
                </a:lnTo>
                <a:lnTo>
                  <a:pt x="23122" y="34911"/>
                </a:lnTo>
                <a:lnTo>
                  <a:pt x="23689" y="33437"/>
                </a:lnTo>
                <a:lnTo>
                  <a:pt x="24369" y="33211"/>
                </a:lnTo>
                <a:lnTo>
                  <a:pt x="24823" y="33324"/>
                </a:lnTo>
                <a:lnTo>
                  <a:pt x="25163" y="34457"/>
                </a:lnTo>
                <a:lnTo>
                  <a:pt x="26070" y="35477"/>
                </a:lnTo>
                <a:lnTo>
                  <a:pt x="27770" y="37178"/>
                </a:lnTo>
                <a:lnTo>
                  <a:pt x="29017" y="38084"/>
                </a:lnTo>
                <a:lnTo>
                  <a:pt x="30037" y="38311"/>
                </a:lnTo>
                <a:lnTo>
                  <a:pt x="31170" y="37631"/>
                </a:lnTo>
                <a:lnTo>
                  <a:pt x="32304" y="37518"/>
                </a:lnTo>
                <a:lnTo>
                  <a:pt x="35477" y="38764"/>
                </a:lnTo>
                <a:lnTo>
                  <a:pt x="38198" y="39104"/>
                </a:lnTo>
                <a:lnTo>
                  <a:pt x="40124" y="38311"/>
                </a:lnTo>
                <a:lnTo>
                  <a:pt x="39898" y="37404"/>
                </a:lnTo>
                <a:lnTo>
                  <a:pt x="39218" y="36271"/>
                </a:lnTo>
                <a:lnTo>
                  <a:pt x="38991" y="35251"/>
                </a:lnTo>
                <a:lnTo>
                  <a:pt x="39104" y="34344"/>
                </a:lnTo>
                <a:lnTo>
                  <a:pt x="40464" y="33437"/>
                </a:lnTo>
                <a:lnTo>
                  <a:pt x="40464" y="33097"/>
                </a:lnTo>
                <a:lnTo>
                  <a:pt x="38764" y="31510"/>
                </a:lnTo>
                <a:lnTo>
                  <a:pt x="38878" y="31057"/>
                </a:lnTo>
                <a:lnTo>
                  <a:pt x="42505" y="29357"/>
                </a:lnTo>
                <a:lnTo>
                  <a:pt x="46019" y="28337"/>
                </a:lnTo>
                <a:lnTo>
                  <a:pt x="46585" y="27543"/>
                </a:lnTo>
                <a:lnTo>
                  <a:pt x="46925" y="26410"/>
                </a:lnTo>
                <a:lnTo>
                  <a:pt x="47039" y="24256"/>
                </a:lnTo>
                <a:lnTo>
                  <a:pt x="46812" y="22443"/>
                </a:lnTo>
                <a:lnTo>
                  <a:pt x="45452" y="20742"/>
                </a:lnTo>
                <a:lnTo>
                  <a:pt x="45339" y="19949"/>
                </a:lnTo>
                <a:lnTo>
                  <a:pt x="45679" y="19042"/>
                </a:lnTo>
                <a:lnTo>
                  <a:pt x="46245" y="18249"/>
                </a:lnTo>
                <a:lnTo>
                  <a:pt x="47605" y="17909"/>
                </a:lnTo>
                <a:lnTo>
                  <a:pt x="49306" y="17342"/>
                </a:lnTo>
                <a:lnTo>
                  <a:pt x="50552" y="16662"/>
                </a:lnTo>
                <a:lnTo>
                  <a:pt x="52366" y="16095"/>
                </a:lnTo>
                <a:lnTo>
                  <a:pt x="53726" y="15415"/>
                </a:lnTo>
                <a:lnTo>
                  <a:pt x="55086" y="13602"/>
                </a:lnTo>
                <a:lnTo>
                  <a:pt x="55880" y="13262"/>
                </a:lnTo>
                <a:lnTo>
                  <a:pt x="58373" y="13488"/>
                </a:lnTo>
                <a:lnTo>
                  <a:pt x="58827" y="13035"/>
                </a:lnTo>
                <a:lnTo>
                  <a:pt x="58487" y="10428"/>
                </a:lnTo>
                <a:lnTo>
                  <a:pt x="58940" y="9748"/>
                </a:lnTo>
                <a:lnTo>
                  <a:pt x="59847" y="9408"/>
                </a:lnTo>
                <a:lnTo>
                  <a:pt x="60300" y="9068"/>
                </a:lnTo>
                <a:lnTo>
                  <a:pt x="62454" y="9294"/>
                </a:lnTo>
                <a:lnTo>
                  <a:pt x="64267" y="9974"/>
                </a:lnTo>
                <a:lnTo>
                  <a:pt x="64041" y="9408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28" name="Freeform: Shape 327">
            <a:extLst>
              <a:ext uri="{FF2B5EF4-FFF2-40B4-BE49-F238E27FC236}">
                <a16:creationId xmlns:a16="http://schemas.microsoft.com/office/drawing/2014/main" id="{E976FBEC-E05C-B8AD-3047-9FC5C44F5424}"/>
              </a:ext>
            </a:extLst>
          </p:cNvPr>
          <p:cNvSpPr/>
          <p:nvPr/>
        </p:nvSpPr>
        <p:spPr>
          <a:xfrm>
            <a:off x="3016775" y="3066475"/>
            <a:ext cx="87135" cy="38849"/>
          </a:xfrm>
          <a:custGeom>
            <a:avLst/>
            <a:gdLst>
              <a:gd name="connsiteX0" fmla="*/ 114820 w 116180"/>
              <a:gd name="connsiteY0" fmla="*/ 14735 h 51799"/>
              <a:gd name="connsiteX1" fmla="*/ 109380 w 116180"/>
              <a:gd name="connsiteY1" fmla="*/ 12695 h 51799"/>
              <a:gd name="connsiteX2" fmla="*/ 105639 w 116180"/>
              <a:gd name="connsiteY2" fmla="*/ 10995 h 51799"/>
              <a:gd name="connsiteX3" fmla="*/ 105185 w 116180"/>
              <a:gd name="connsiteY3" fmla="*/ 9974 h 51799"/>
              <a:gd name="connsiteX4" fmla="*/ 104505 w 116180"/>
              <a:gd name="connsiteY4" fmla="*/ 8501 h 51799"/>
              <a:gd name="connsiteX5" fmla="*/ 102919 w 116180"/>
              <a:gd name="connsiteY5" fmla="*/ 7254 h 51799"/>
              <a:gd name="connsiteX6" fmla="*/ 99292 w 116180"/>
              <a:gd name="connsiteY6" fmla="*/ 6121 h 51799"/>
              <a:gd name="connsiteX7" fmla="*/ 97818 w 116180"/>
              <a:gd name="connsiteY7" fmla="*/ 5327 h 51799"/>
              <a:gd name="connsiteX8" fmla="*/ 91924 w 116180"/>
              <a:gd name="connsiteY8" fmla="*/ 4761 h 51799"/>
              <a:gd name="connsiteX9" fmla="*/ 89317 w 116180"/>
              <a:gd name="connsiteY9" fmla="*/ 4761 h 51799"/>
              <a:gd name="connsiteX10" fmla="*/ 87503 w 116180"/>
              <a:gd name="connsiteY10" fmla="*/ 5101 h 51799"/>
              <a:gd name="connsiteX11" fmla="*/ 86370 w 116180"/>
              <a:gd name="connsiteY11" fmla="*/ 5101 h 51799"/>
              <a:gd name="connsiteX12" fmla="*/ 84783 w 116180"/>
              <a:gd name="connsiteY12" fmla="*/ 7368 h 51799"/>
              <a:gd name="connsiteX13" fmla="*/ 83650 w 116180"/>
              <a:gd name="connsiteY13" fmla="*/ 7934 h 51799"/>
              <a:gd name="connsiteX14" fmla="*/ 82063 w 116180"/>
              <a:gd name="connsiteY14" fmla="*/ 8048 h 51799"/>
              <a:gd name="connsiteX15" fmla="*/ 80590 w 116180"/>
              <a:gd name="connsiteY15" fmla="*/ 7708 h 51799"/>
              <a:gd name="connsiteX16" fmla="*/ 79229 w 116180"/>
              <a:gd name="connsiteY16" fmla="*/ 6461 h 51799"/>
              <a:gd name="connsiteX17" fmla="*/ 76849 w 116180"/>
              <a:gd name="connsiteY17" fmla="*/ 5894 h 51799"/>
              <a:gd name="connsiteX18" fmla="*/ 75149 w 116180"/>
              <a:gd name="connsiteY18" fmla="*/ 6121 h 51799"/>
              <a:gd name="connsiteX19" fmla="*/ 74015 w 116180"/>
              <a:gd name="connsiteY19" fmla="*/ 5894 h 51799"/>
              <a:gd name="connsiteX20" fmla="*/ 72882 w 116180"/>
              <a:gd name="connsiteY20" fmla="*/ 5894 h 51799"/>
              <a:gd name="connsiteX21" fmla="*/ 72542 w 116180"/>
              <a:gd name="connsiteY21" fmla="*/ 6121 h 51799"/>
              <a:gd name="connsiteX22" fmla="*/ 71635 w 116180"/>
              <a:gd name="connsiteY22" fmla="*/ 6007 h 51799"/>
              <a:gd name="connsiteX23" fmla="*/ 70502 w 116180"/>
              <a:gd name="connsiteY23" fmla="*/ 6574 h 51799"/>
              <a:gd name="connsiteX24" fmla="*/ 69141 w 116180"/>
              <a:gd name="connsiteY24" fmla="*/ 7368 h 51799"/>
              <a:gd name="connsiteX25" fmla="*/ 67555 w 116180"/>
              <a:gd name="connsiteY25" fmla="*/ 8048 h 51799"/>
              <a:gd name="connsiteX26" fmla="*/ 66421 w 116180"/>
              <a:gd name="connsiteY26" fmla="*/ 9294 h 51799"/>
              <a:gd name="connsiteX27" fmla="*/ 65401 w 116180"/>
              <a:gd name="connsiteY27" fmla="*/ 11901 h 51799"/>
              <a:gd name="connsiteX28" fmla="*/ 62567 w 116180"/>
              <a:gd name="connsiteY28" fmla="*/ 10768 h 51799"/>
              <a:gd name="connsiteX29" fmla="*/ 61547 w 116180"/>
              <a:gd name="connsiteY29" fmla="*/ 11221 h 51799"/>
              <a:gd name="connsiteX30" fmla="*/ 60187 w 116180"/>
              <a:gd name="connsiteY30" fmla="*/ 11561 h 51799"/>
              <a:gd name="connsiteX31" fmla="*/ 59280 w 116180"/>
              <a:gd name="connsiteY31" fmla="*/ 11221 h 51799"/>
              <a:gd name="connsiteX32" fmla="*/ 59507 w 116180"/>
              <a:gd name="connsiteY32" fmla="*/ 10315 h 51799"/>
              <a:gd name="connsiteX33" fmla="*/ 59960 w 116180"/>
              <a:gd name="connsiteY33" fmla="*/ 9294 h 51799"/>
              <a:gd name="connsiteX34" fmla="*/ 59847 w 116180"/>
              <a:gd name="connsiteY34" fmla="*/ 7934 h 51799"/>
              <a:gd name="connsiteX35" fmla="*/ 59620 w 116180"/>
              <a:gd name="connsiteY35" fmla="*/ 6461 h 51799"/>
              <a:gd name="connsiteX36" fmla="*/ 58714 w 116180"/>
              <a:gd name="connsiteY36" fmla="*/ 5894 h 51799"/>
              <a:gd name="connsiteX37" fmla="*/ 57354 w 116180"/>
              <a:gd name="connsiteY37" fmla="*/ 5781 h 51799"/>
              <a:gd name="connsiteX38" fmla="*/ 56673 w 116180"/>
              <a:gd name="connsiteY38" fmla="*/ 5441 h 51799"/>
              <a:gd name="connsiteX39" fmla="*/ 56560 w 116180"/>
              <a:gd name="connsiteY39" fmla="*/ 4874 h 51799"/>
              <a:gd name="connsiteX40" fmla="*/ 55880 w 116180"/>
              <a:gd name="connsiteY40" fmla="*/ 4307 h 51799"/>
              <a:gd name="connsiteX41" fmla="*/ 54747 w 116180"/>
              <a:gd name="connsiteY41" fmla="*/ 2607 h 51799"/>
              <a:gd name="connsiteX42" fmla="*/ 53613 w 116180"/>
              <a:gd name="connsiteY42" fmla="*/ 567 h 51799"/>
              <a:gd name="connsiteX43" fmla="*/ 52819 w 116180"/>
              <a:gd name="connsiteY43" fmla="*/ 0 h 51799"/>
              <a:gd name="connsiteX44" fmla="*/ 51686 w 116180"/>
              <a:gd name="connsiteY44" fmla="*/ 907 h 51799"/>
              <a:gd name="connsiteX45" fmla="*/ 49986 w 116180"/>
              <a:gd name="connsiteY45" fmla="*/ 2040 h 51799"/>
              <a:gd name="connsiteX46" fmla="*/ 48966 w 116180"/>
              <a:gd name="connsiteY46" fmla="*/ 2494 h 51799"/>
              <a:gd name="connsiteX47" fmla="*/ 46812 w 116180"/>
              <a:gd name="connsiteY47" fmla="*/ 5667 h 51799"/>
              <a:gd name="connsiteX48" fmla="*/ 43185 w 116180"/>
              <a:gd name="connsiteY48" fmla="*/ 5781 h 51799"/>
              <a:gd name="connsiteX49" fmla="*/ 42958 w 116180"/>
              <a:gd name="connsiteY49" fmla="*/ 4194 h 51799"/>
              <a:gd name="connsiteX50" fmla="*/ 42505 w 116180"/>
              <a:gd name="connsiteY50" fmla="*/ 2834 h 51799"/>
              <a:gd name="connsiteX51" fmla="*/ 40352 w 116180"/>
              <a:gd name="connsiteY51" fmla="*/ 2494 h 51799"/>
              <a:gd name="connsiteX52" fmla="*/ 39785 w 116180"/>
              <a:gd name="connsiteY52" fmla="*/ 2494 h 51799"/>
              <a:gd name="connsiteX53" fmla="*/ 38651 w 116180"/>
              <a:gd name="connsiteY53" fmla="*/ 2947 h 51799"/>
              <a:gd name="connsiteX54" fmla="*/ 37178 w 116180"/>
              <a:gd name="connsiteY54" fmla="*/ 3060 h 51799"/>
              <a:gd name="connsiteX55" fmla="*/ 35477 w 116180"/>
              <a:gd name="connsiteY55" fmla="*/ 3060 h 51799"/>
              <a:gd name="connsiteX56" fmla="*/ 34231 w 116180"/>
              <a:gd name="connsiteY56" fmla="*/ 3740 h 51799"/>
              <a:gd name="connsiteX57" fmla="*/ 33097 w 116180"/>
              <a:gd name="connsiteY57" fmla="*/ 4987 h 51799"/>
              <a:gd name="connsiteX58" fmla="*/ 31851 w 116180"/>
              <a:gd name="connsiteY58" fmla="*/ 5894 h 51799"/>
              <a:gd name="connsiteX59" fmla="*/ 31170 w 116180"/>
              <a:gd name="connsiteY59" fmla="*/ 6687 h 51799"/>
              <a:gd name="connsiteX60" fmla="*/ 30830 w 116180"/>
              <a:gd name="connsiteY60" fmla="*/ 7481 h 51799"/>
              <a:gd name="connsiteX61" fmla="*/ 26636 w 116180"/>
              <a:gd name="connsiteY61" fmla="*/ 9634 h 51799"/>
              <a:gd name="connsiteX62" fmla="*/ 26070 w 116180"/>
              <a:gd name="connsiteY62" fmla="*/ 10655 h 51799"/>
              <a:gd name="connsiteX63" fmla="*/ 25616 w 116180"/>
              <a:gd name="connsiteY63" fmla="*/ 11901 h 51799"/>
              <a:gd name="connsiteX64" fmla="*/ 25390 w 116180"/>
              <a:gd name="connsiteY64" fmla="*/ 13602 h 51799"/>
              <a:gd name="connsiteX65" fmla="*/ 25050 w 116180"/>
              <a:gd name="connsiteY65" fmla="*/ 15188 h 51799"/>
              <a:gd name="connsiteX66" fmla="*/ 24370 w 116180"/>
              <a:gd name="connsiteY66" fmla="*/ 15982 h 51799"/>
              <a:gd name="connsiteX67" fmla="*/ 22103 w 116180"/>
              <a:gd name="connsiteY67" fmla="*/ 16662 h 51799"/>
              <a:gd name="connsiteX68" fmla="*/ 21536 w 116180"/>
              <a:gd name="connsiteY68" fmla="*/ 17002 h 51799"/>
              <a:gd name="connsiteX69" fmla="*/ 21083 w 116180"/>
              <a:gd name="connsiteY69" fmla="*/ 17795 h 51799"/>
              <a:gd name="connsiteX70" fmla="*/ 19836 w 116180"/>
              <a:gd name="connsiteY70" fmla="*/ 19042 h 51799"/>
              <a:gd name="connsiteX71" fmla="*/ 18362 w 116180"/>
              <a:gd name="connsiteY71" fmla="*/ 20176 h 51799"/>
              <a:gd name="connsiteX72" fmla="*/ 15642 w 116180"/>
              <a:gd name="connsiteY72" fmla="*/ 21536 h 51799"/>
              <a:gd name="connsiteX73" fmla="*/ 12695 w 116180"/>
              <a:gd name="connsiteY73" fmla="*/ 21876 h 51799"/>
              <a:gd name="connsiteX74" fmla="*/ 8954 w 116180"/>
              <a:gd name="connsiteY74" fmla="*/ 21422 h 51799"/>
              <a:gd name="connsiteX75" fmla="*/ 6688 w 116180"/>
              <a:gd name="connsiteY75" fmla="*/ 20969 h 51799"/>
              <a:gd name="connsiteX76" fmla="*/ 5667 w 116180"/>
              <a:gd name="connsiteY76" fmla="*/ 21536 h 51799"/>
              <a:gd name="connsiteX77" fmla="*/ 4194 w 116180"/>
              <a:gd name="connsiteY77" fmla="*/ 23236 h 51799"/>
              <a:gd name="connsiteX78" fmla="*/ 2607 w 116180"/>
              <a:gd name="connsiteY78" fmla="*/ 26183 h 51799"/>
              <a:gd name="connsiteX79" fmla="*/ 1927 w 116180"/>
              <a:gd name="connsiteY79" fmla="*/ 28337 h 51799"/>
              <a:gd name="connsiteX80" fmla="*/ 1814 w 116180"/>
              <a:gd name="connsiteY80" fmla="*/ 28677 h 51799"/>
              <a:gd name="connsiteX81" fmla="*/ 1700 w 116180"/>
              <a:gd name="connsiteY81" fmla="*/ 29697 h 51799"/>
              <a:gd name="connsiteX82" fmla="*/ 907 w 116180"/>
              <a:gd name="connsiteY82" fmla="*/ 31057 h 51799"/>
              <a:gd name="connsiteX83" fmla="*/ 0 w 116180"/>
              <a:gd name="connsiteY83" fmla="*/ 32757 h 51799"/>
              <a:gd name="connsiteX84" fmla="*/ 113 w 116180"/>
              <a:gd name="connsiteY84" fmla="*/ 34344 h 51799"/>
              <a:gd name="connsiteX85" fmla="*/ 2267 w 116180"/>
              <a:gd name="connsiteY85" fmla="*/ 39671 h 51799"/>
              <a:gd name="connsiteX86" fmla="*/ 4194 w 116180"/>
              <a:gd name="connsiteY86" fmla="*/ 42845 h 51799"/>
              <a:gd name="connsiteX87" fmla="*/ 4647 w 116180"/>
              <a:gd name="connsiteY87" fmla="*/ 44092 h 51799"/>
              <a:gd name="connsiteX88" fmla="*/ 5894 w 116180"/>
              <a:gd name="connsiteY88" fmla="*/ 45112 h 51799"/>
              <a:gd name="connsiteX89" fmla="*/ 6461 w 116180"/>
              <a:gd name="connsiteY89" fmla="*/ 44885 h 51799"/>
              <a:gd name="connsiteX90" fmla="*/ 8501 w 116180"/>
              <a:gd name="connsiteY90" fmla="*/ 45112 h 51799"/>
              <a:gd name="connsiteX91" fmla="*/ 9068 w 116180"/>
              <a:gd name="connsiteY91" fmla="*/ 45452 h 51799"/>
              <a:gd name="connsiteX92" fmla="*/ 9294 w 116180"/>
              <a:gd name="connsiteY92" fmla="*/ 45452 h 51799"/>
              <a:gd name="connsiteX93" fmla="*/ 12695 w 116180"/>
              <a:gd name="connsiteY93" fmla="*/ 48399 h 51799"/>
              <a:gd name="connsiteX94" fmla="*/ 15869 w 116180"/>
              <a:gd name="connsiteY94" fmla="*/ 50553 h 51799"/>
              <a:gd name="connsiteX95" fmla="*/ 18476 w 116180"/>
              <a:gd name="connsiteY95" fmla="*/ 51686 h 51799"/>
              <a:gd name="connsiteX96" fmla="*/ 22216 w 116180"/>
              <a:gd name="connsiteY96" fmla="*/ 51799 h 51799"/>
              <a:gd name="connsiteX97" fmla="*/ 26296 w 116180"/>
              <a:gd name="connsiteY97" fmla="*/ 51799 h 51799"/>
              <a:gd name="connsiteX98" fmla="*/ 33097 w 116180"/>
              <a:gd name="connsiteY98" fmla="*/ 51459 h 51799"/>
              <a:gd name="connsiteX99" fmla="*/ 38198 w 116180"/>
              <a:gd name="connsiteY99" fmla="*/ 51233 h 51799"/>
              <a:gd name="connsiteX100" fmla="*/ 38538 w 116180"/>
              <a:gd name="connsiteY100" fmla="*/ 50666 h 51799"/>
              <a:gd name="connsiteX101" fmla="*/ 39218 w 116180"/>
              <a:gd name="connsiteY101" fmla="*/ 49306 h 51799"/>
              <a:gd name="connsiteX102" fmla="*/ 38651 w 116180"/>
              <a:gd name="connsiteY102" fmla="*/ 48286 h 51799"/>
              <a:gd name="connsiteX103" fmla="*/ 38651 w 116180"/>
              <a:gd name="connsiteY103" fmla="*/ 46925 h 51799"/>
              <a:gd name="connsiteX104" fmla="*/ 39558 w 116180"/>
              <a:gd name="connsiteY104" fmla="*/ 45225 h 51799"/>
              <a:gd name="connsiteX105" fmla="*/ 42052 w 116180"/>
              <a:gd name="connsiteY105" fmla="*/ 43752 h 51799"/>
              <a:gd name="connsiteX106" fmla="*/ 49193 w 116180"/>
              <a:gd name="connsiteY106" fmla="*/ 43185 h 51799"/>
              <a:gd name="connsiteX107" fmla="*/ 53386 w 116180"/>
              <a:gd name="connsiteY107" fmla="*/ 42165 h 51799"/>
              <a:gd name="connsiteX108" fmla="*/ 53953 w 116180"/>
              <a:gd name="connsiteY108" fmla="*/ 40691 h 51799"/>
              <a:gd name="connsiteX109" fmla="*/ 55313 w 116180"/>
              <a:gd name="connsiteY109" fmla="*/ 39218 h 51799"/>
              <a:gd name="connsiteX110" fmla="*/ 56560 w 116180"/>
              <a:gd name="connsiteY110" fmla="*/ 38991 h 51799"/>
              <a:gd name="connsiteX111" fmla="*/ 58260 w 116180"/>
              <a:gd name="connsiteY111" fmla="*/ 39558 h 51799"/>
              <a:gd name="connsiteX112" fmla="*/ 60414 w 116180"/>
              <a:gd name="connsiteY112" fmla="*/ 40918 h 51799"/>
              <a:gd name="connsiteX113" fmla="*/ 62227 w 116180"/>
              <a:gd name="connsiteY113" fmla="*/ 41485 h 51799"/>
              <a:gd name="connsiteX114" fmla="*/ 63248 w 116180"/>
              <a:gd name="connsiteY114" fmla="*/ 41145 h 51799"/>
              <a:gd name="connsiteX115" fmla="*/ 66875 w 116180"/>
              <a:gd name="connsiteY115" fmla="*/ 38991 h 51799"/>
              <a:gd name="connsiteX116" fmla="*/ 71068 w 116180"/>
              <a:gd name="connsiteY116" fmla="*/ 36951 h 51799"/>
              <a:gd name="connsiteX117" fmla="*/ 74015 w 116180"/>
              <a:gd name="connsiteY117" fmla="*/ 31284 h 51799"/>
              <a:gd name="connsiteX118" fmla="*/ 74242 w 116180"/>
              <a:gd name="connsiteY118" fmla="*/ 30377 h 51799"/>
              <a:gd name="connsiteX119" fmla="*/ 77416 w 116180"/>
              <a:gd name="connsiteY119" fmla="*/ 29697 h 51799"/>
              <a:gd name="connsiteX120" fmla="*/ 81950 w 116180"/>
              <a:gd name="connsiteY120" fmla="*/ 29810 h 51799"/>
              <a:gd name="connsiteX121" fmla="*/ 84330 w 116180"/>
              <a:gd name="connsiteY121" fmla="*/ 30604 h 51799"/>
              <a:gd name="connsiteX122" fmla="*/ 86143 w 116180"/>
              <a:gd name="connsiteY122" fmla="*/ 30944 h 51799"/>
              <a:gd name="connsiteX123" fmla="*/ 88750 w 116180"/>
              <a:gd name="connsiteY123" fmla="*/ 30830 h 51799"/>
              <a:gd name="connsiteX124" fmla="*/ 92604 w 116180"/>
              <a:gd name="connsiteY124" fmla="*/ 29697 h 51799"/>
              <a:gd name="connsiteX125" fmla="*/ 93964 w 116180"/>
              <a:gd name="connsiteY125" fmla="*/ 29697 h 51799"/>
              <a:gd name="connsiteX126" fmla="*/ 95098 w 116180"/>
              <a:gd name="connsiteY126" fmla="*/ 30490 h 51799"/>
              <a:gd name="connsiteX127" fmla="*/ 96231 w 116180"/>
              <a:gd name="connsiteY127" fmla="*/ 31284 h 51799"/>
              <a:gd name="connsiteX128" fmla="*/ 97025 w 116180"/>
              <a:gd name="connsiteY128" fmla="*/ 32190 h 51799"/>
              <a:gd name="connsiteX129" fmla="*/ 97705 w 116180"/>
              <a:gd name="connsiteY129" fmla="*/ 33437 h 51799"/>
              <a:gd name="connsiteX130" fmla="*/ 98045 w 116180"/>
              <a:gd name="connsiteY130" fmla="*/ 33891 h 51799"/>
              <a:gd name="connsiteX131" fmla="*/ 98498 w 116180"/>
              <a:gd name="connsiteY131" fmla="*/ 34571 h 51799"/>
              <a:gd name="connsiteX132" fmla="*/ 99518 w 116180"/>
              <a:gd name="connsiteY132" fmla="*/ 35477 h 51799"/>
              <a:gd name="connsiteX133" fmla="*/ 100425 w 116180"/>
              <a:gd name="connsiteY133" fmla="*/ 35704 h 51799"/>
              <a:gd name="connsiteX134" fmla="*/ 107453 w 116180"/>
              <a:gd name="connsiteY134" fmla="*/ 34117 h 51799"/>
              <a:gd name="connsiteX135" fmla="*/ 107906 w 116180"/>
              <a:gd name="connsiteY135" fmla="*/ 33777 h 51799"/>
              <a:gd name="connsiteX136" fmla="*/ 108133 w 116180"/>
              <a:gd name="connsiteY136" fmla="*/ 29243 h 51799"/>
              <a:gd name="connsiteX137" fmla="*/ 111193 w 116180"/>
              <a:gd name="connsiteY137" fmla="*/ 25956 h 51799"/>
              <a:gd name="connsiteX138" fmla="*/ 111986 w 116180"/>
              <a:gd name="connsiteY138" fmla="*/ 24256 h 51799"/>
              <a:gd name="connsiteX139" fmla="*/ 113120 w 116180"/>
              <a:gd name="connsiteY139" fmla="*/ 20629 h 51799"/>
              <a:gd name="connsiteX140" fmla="*/ 114027 w 116180"/>
              <a:gd name="connsiteY140" fmla="*/ 18929 h 51799"/>
              <a:gd name="connsiteX141" fmla="*/ 115047 w 116180"/>
              <a:gd name="connsiteY141" fmla="*/ 17455 h 51799"/>
              <a:gd name="connsiteX142" fmla="*/ 115954 w 116180"/>
              <a:gd name="connsiteY142" fmla="*/ 16095 h 51799"/>
              <a:gd name="connsiteX143" fmla="*/ 116180 w 116180"/>
              <a:gd name="connsiteY143" fmla="*/ 14962 h 51799"/>
              <a:gd name="connsiteX144" fmla="*/ 114820 w 116180"/>
              <a:gd name="connsiteY144" fmla="*/ 14735 h 51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</a:cxnLst>
            <a:rect l="l" t="t" r="r" b="b"/>
            <a:pathLst>
              <a:path w="116180" h="51799">
                <a:moveTo>
                  <a:pt x="114820" y="14735"/>
                </a:moveTo>
                <a:lnTo>
                  <a:pt x="109380" y="12695"/>
                </a:lnTo>
                <a:lnTo>
                  <a:pt x="105639" y="10995"/>
                </a:lnTo>
                <a:lnTo>
                  <a:pt x="105185" y="9974"/>
                </a:lnTo>
                <a:lnTo>
                  <a:pt x="104505" y="8501"/>
                </a:lnTo>
                <a:lnTo>
                  <a:pt x="102919" y="7254"/>
                </a:lnTo>
                <a:lnTo>
                  <a:pt x="99292" y="6121"/>
                </a:lnTo>
                <a:lnTo>
                  <a:pt x="97818" y="5327"/>
                </a:lnTo>
                <a:lnTo>
                  <a:pt x="91924" y="4761"/>
                </a:lnTo>
                <a:lnTo>
                  <a:pt x="89317" y="4761"/>
                </a:lnTo>
                <a:lnTo>
                  <a:pt x="87503" y="5101"/>
                </a:lnTo>
                <a:lnTo>
                  <a:pt x="86370" y="5101"/>
                </a:lnTo>
                <a:lnTo>
                  <a:pt x="84783" y="7368"/>
                </a:lnTo>
                <a:lnTo>
                  <a:pt x="83650" y="7934"/>
                </a:lnTo>
                <a:lnTo>
                  <a:pt x="82063" y="8048"/>
                </a:lnTo>
                <a:lnTo>
                  <a:pt x="80590" y="7708"/>
                </a:lnTo>
                <a:lnTo>
                  <a:pt x="79229" y="6461"/>
                </a:lnTo>
                <a:lnTo>
                  <a:pt x="76849" y="5894"/>
                </a:lnTo>
                <a:lnTo>
                  <a:pt x="75149" y="6121"/>
                </a:lnTo>
                <a:lnTo>
                  <a:pt x="74015" y="5894"/>
                </a:lnTo>
                <a:lnTo>
                  <a:pt x="72882" y="5894"/>
                </a:lnTo>
                <a:lnTo>
                  <a:pt x="72542" y="6121"/>
                </a:lnTo>
                <a:lnTo>
                  <a:pt x="71635" y="6007"/>
                </a:lnTo>
                <a:lnTo>
                  <a:pt x="70502" y="6574"/>
                </a:lnTo>
                <a:lnTo>
                  <a:pt x="69141" y="7368"/>
                </a:lnTo>
                <a:lnTo>
                  <a:pt x="67555" y="8048"/>
                </a:lnTo>
                <a:lnTo>
                  <a:pt x="66421" y="9294"/>
                </a:lnTo>
                <a:lnTo>
                  <a:pt x="65401" y="11901"/>
                </a:lnTo>
                <a:lnTo>
                  <a:pt x="62567" y="10768"/>
                </a:lnTo>
                <a:lnTo>
                  <a:pt x="61547" y="11221"/>
                </a:lnTo>
                <a:lnTo>
                  <a:pt x="60187" y="11561"/>
                </a:lnTo>
                <a:lnTo>
                  <a:pt x="59280" y="11221"/>
                </a:lnTo>
                <a:lnTo>
                  <a:pt x="59507" y="10315"/>
                </a:lnTo>
                <a:lnTo>
                  <a:pt x="59960" y="9294"/>
                </a:lnTo>
                <a:lnTo>
                  <a:pt x="59847" y="7934"/>
                </a:lnTo>
                <a:lnTo>
                  <a:pt x="59620" y="6461"/>
                </a:lnTo>
                <a:lnTo>
                  <a:pt x="58714" y="5894"/>
                </a:lnTo>
                <a:lnTo>
                  <a:pt x="57354" y="5781"/>
                </a:lnTo>
                <a:lnTo>
                  <a:pt x="56673" y="5441"/>
                </a:lnTo>
                <a:lnTo>
                  <a:pt x="56560" y="4874"/>
                </a:lnTo>
                <a:lnTo>
                  <a:pt x="55880" y="4307"/>
                </a:lnTo>
                <a:lnTo>
                  <a:pt x="54747" y="2607"/>
                </a:lnTo>
                <a:lnTo>
                  <a:pt x="53613" y="567"/>
                </a:lnTo>
                <a:lnTo>
                  <a:pt x="52819" y="0"/>
                </a:lnTo>
                <a:lnTo>
                  <a:pt x="51686" y="907"/>
                </a:lnTo>
                <a:lnTo>
                  <a:pt x="49986" y="2040"/>
                </a:lnTo>
                <a:lnTo>
                  <a:pt x="48966" y="2494"/>
                </a:lnTo>
                <a:lnTo>
                  <a:pt x="46812" y="5667"/>
                </a:lnTo>
                <a:lnTo>
                  <a:pt x="43185" y="5781"/>
                </a:lnTo>
                <a:lnTo>
                  <a:pt x="42958" y="4194"/>
                </a:lnTo>
                <a:lnTo>
                  <a:pt x="42505" y="2834"/>
                </a:lnTo>
                <a:lnTo>
                  <a:pt x="40352" y="2494"/>
                </a:lnTo>
                <a:lnTo>
                  <a:pt x="39785" y="2494"/>
                </a:lnTo>
                <a:lnTo>
                  <a:pt x="38651" y="2947"/>
                </a:lnTo>
                <a:lnTo>
                  <a:pt x="37178" y="3060"/>
                </a:lnTo>
                <a:lnTo>
                  <a:pt x="35477" y="3060"/>
                </a:lnTo>
                <a:lnTo>
                  <a:pt x="34231" y="3740"/>
                </a:lnTo>
                <a:lnTo>
                  <a:pt x="33097" y="4987"/>
                </a:lnTo>
                <a:lnTo>
                  <a:pt x="31851" y="5894"/>
                </a:lnTo>
                <a:lnTo>
                  <a:pt x="31170" y="6687"/>
                </a:lnTo>
                <a:lnTo>
                  <a:pt x="30830" y="7481"/>
                </a:lnTo>
                <a:lnTo>
                  <a:pt x="26636" y="9634"/>
                </a:lnTo>
                <a:lnTo>
                  <a:pt x="26070" y="10655"/>
                </a:lnTo>
                <a:lnTo>
                  <a:pt x="25616" y="11901"/>
                </a:lnTo>
                <a:lnTo>
                  <a:pt x="25390" y="13602"/>
                </a:lnTo>
                <a:lnTo>
                  <a:pt x="25050" y="15188"/>
                </a:lnTo>
                <a:lnTo>
                  <a:pt x="24370" y="15982"/>
                </a:lnTo>
                <a:lnTo>
                  <a:pt x="22103" y="16662"/>
                </a:lnTo>
                <a:lnTo>
                  <a:pt x="21536" y="17002"/>
                </a:lnTo>
                <a:lnTo>
                  <a:pt x="21083" y="17795"/>
                </a:lnTo>
                <a:lnTo>
                  <a:pt x="19836" y="19042"/>
                </a:lnTo>
                <a:lnTo>
                  <a:pt x="18362" y="20176"/>
                </a:lnTo>
                <a:lnTo>
                  <a:pt x="15642" y="21536"/>
                </a:lnTo>
                <a:lnTo>
                  <a:pt x="12695" y="21876"/>
                </a:lnTo>
                <a:lnTo>
                  <a:pt x="8954" y="21422"/>
                </a:lnTo>
                <a:lnTo>
                  <a:pt x="6688" y="20969"/>
                </a:lnTo>
                <a:lnTo>
                  <a:pt x="5667" y="21536"/>
                </a:lnTo>
                <a:lnTo>
                  <a:pt x="4194" y="23236"/>
                </a:lnTo>
                <a:lnTo>
                  <a:pt x="2607" y="26183"/>
                </a:lnTo>
                <a:lnTo>
                  <a:pt x="1927" y="28337"/>
                </a:lnTo>
                <a:lnTo>
                  <a:pt x="1814" y="28677"/>
                </a:lnTo>
                <a:lnTo>
                  <a:pt x="1700" y="29697"/>
                </a:lnTo>
                <a:lnTo>
                  <a:pt x="907" y="31057"/>
                </a:lnTo>
                <a:lnTo>
                  <a:pt x="0" y="32757"/>
                </a:lnTo>
                <a:lnTo>
                  <a:pt x="113" y="34344"/>
                </a:lnTo>
                <a:lnTo>
                  <a:pt x="2267" y="39671"/>
                </a:lnTo>
                <a:lnTo>
                  <a:pt x="4194" y="42845"/>
                </a:lnTo>
                <a:lnTo>
                  <a:pt x="4647" y="44092"/>
                </a:lnTo>
                <a:lnTo>
                  <a:pt x="5894" y="45112"/>
                </a:lnTo>
                <a:lnTo>
                  <a:pt x="6461" y="44885"/>
                </a:lnTo>
                <a:lnTo>
                  <a:pt x="8501" y="45112"/>
                </a:lnTo>
                <a:lnTo>
                  <a:pt x="9068" y="45452"/>
                </a:lnTo>
                <a:lnTo>
                  <a:pt x="9294" y="45452"/>
                </a:lnTo>
                <a:lnTo>
                  <a:pt x="12695" y="48399"/>
                </a:lnTo>
                <a:lnTo>
                  <a:pt x="15869" y="50553"/>
                </a:lnTo>
                <a:lnTo>
                  <a:pt x="18476" y="51686"/>
                </a:lnTo>
                <a:lnTo>
                  <a:pt x="22216" y="51799"/>
                </a:lnTo>
                <a:lnTo>
                  <a:pt x="26296" y="51799"/>
                </a:lnTo>
                <a:lnTo>
                  <a:pt x="33097" y="51459"/>
                </a:lnTo>
                <a:lnTo>
                  <a:pt x="38198" y="51233"/>
                </a:lnTo>
                <a:lnTo>
                  <a:pt x="38538" y="50666"/>
                </a:lnTo>
                <a:lnTo>
                  <a:pt x="39218" y="49306"/>
                </a:lnTo>
                <a:lnTo>
                  <a:pt x="38651" y="48286"/>
                </a:lnTo>
                <a:lnTo>
                  <a:pt x="38651" y="46925"/>
                </a:lnTo>
                <a:lnTo>
                  <a:pt x="39558" y="45225"/>
                </a:lnTo>
                <a:lnTo>
                  <a:pt x="42052" y="43752"/>
                </a:lnTo>
                <a:lnTo>
                  <a:pt x="49193" y="43185"/>
                </a:lnTo>
                <a:lnTo>
                  <a:pt x="53386" y="42165"/>
                </a:lnTo>
                <a:lnTo>
                  <a:pt x="53953" y="40691"/>
                </a:lnTo>
                <a:lnTo>
                  <a:pt x="55313" y="39218"/>
                </a:lnTo>
                <a:lnTo>
                  <a:pt x="56560" y="38991"/>
                </a:lnTo>
                <a:lnTo>
                  <a:pt x="58260" y="39558"/>
                </a:lnTo>
                <a:lnTo>
                  <a:pt x="60414" y="40918"/>
                </a:lnTo>
                <a:lnTo>
                  <a:pt x="62227" y="41485"/>
                </a:lnTo>
                <a:lnTo>
                  <a:pt x="63248" y="41145"/>
                </a:lnTo>
                <a:lnTo>
                  <a:pt x="66875" y="38991"/>
                </a:lnTo>
                <a:lnTo>
                  <a:pt x="71068" y="36951"/>
                </a:lnTo>
                <a:lnTo>
                  <a:pt x="74015" y="31284"/>
                </a:lnTo>
                <a:lnTo>
                  <a:pt x="74242" y="30377"/>
                </a:lnTo>
                <a:lnTo>
                  <a:pt x="77416" y="29697"/>
                </a:lnTo>
                <a:lnTo>
                  <a:pt x="81950" y="29810"/>
                </a:lnTo>
                <a:lnTo>
                  <a:pt x="84330" y="30604"/>
                </a:lnTo>
                <a:lnTo>
                  <a:pt x="86143" y="30944"/>
                </a:lnTo>
                <a:lnTo>
                  <a:pt x="88750" y="30830"/>
                </a:lnTo>
                <a:lnTo>
                  <a:pt x="92604" y="29697"/>
                </a:lnTo>
                <a:lnTo>
                  <a:pt x="93964" y="29697"/>
                </a:lnTo>
                <a:lnTo>
                  <a:pt x="95098" y="30490"/>
                </a:lnTo>
                <a:lnTo>
                  <a:pt x="96231" y="31284"/>
                </a:lnTo>
                <a:lnTo>
                  <a:pt x="97025" y="32190"/>
                </a:lnTo>
                <a:lnTo>
                  <a:pt x="97705" y="33437"/>
                </a:lnTo>
                <a:lnTo>
                  <a:pt x="98045" y="33891"/>
                </a:lnTo>
                <a:lnTo>
                  <a:pt x="98498" y="34571"/>
                </a:lnTo>
                <a:lnTo>
                  <a:pt x="99518" y="35477"/>
                </a:lnTo>
                <a:lnTo>
                  <a:pt x="100425" y="35704"/>
                </a:lnTo>
                <a:lnTo>
                  <a:pt x="107453" y="34117"/>
                </a:lnTo>
                <a:lnTo>
                  <a:pt x="107906" y="33777"/>
                </a:lnTo>
                <a:lnTo>
                  <a:pt x="108133" y="29243"/>
                </a:lnTo>
                <a:lnTo>
                  <a:pt x="111193" y="25956"/>
                </a:lnTo>
                <a:lnTo>
                  <a:pt x="111986" y="24256"/>
                </a:lnTo>
                <a:lnTo>
                  <a:pt x="113120" y="20629"/>
                </a:lnTo>
                <a:lnTo>
                  <a:pt x="114027" y="18929"/>
                </a:lnTo>
                <a:lnTo>
                  <a:pt x="115047" y="17455"/>
                </a:lnTo>
                <a:lnTo>
                  <a:pt x="115954" y="16095"/>
                </a:lnTo>
                <a:lnTo>
                  <a:pt x="116180" y="14962"/>
                </a:lnTo>
                <a:lnTo>
                  <a:pt x="114820" y="14735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29" name="Freeform: Shape 328">
            <a:extLst>
              <a:ext uri="{FF2B5EF4-FFF2-40B4-BE49-F238E27FC236}">
                <a16:creationId xmlns:a16="http://schemas.microsoft.com/office/drawing/2014/main" id="{27D8EFBB-FEFA-0EE2-2D5C-1DF23679B04B}"/>
              </a:ext>
            </a:extLst>
          </p:cNvPr>
          <p:cNvSpPr/>
          <p:nvPr/>
        </p:nvSpPr>
        <p:spPr>
          <a:xfrm>
            <a:off x="2929470" y="2586424"/>
            <a:ext cx="199858" cy="352196"/>
          </a:xfrm>
          <a:custGeom>
            <a:avLst/>
            <a:gdLst>
              <a:gd name="connsiteX0" fmla="*/ 158118 w 266477"/>
              <a:gd name="connsiteY0" fmla="*/ 389232 h 469594"/>
              <a:gd name="connsiteX1" fmla="*/ 156871 w 266477"/>
              <a:gd name="connsiteY1" fmla="*/ 389685 h 469594"/>
              <a:gd name="connsiteX2" fmla="*/ 156191 w 266477"/>
              <a:gd name="connsiteY2" fmla="*/ 391839 h 469594"/>
              <a:gd name="connsiteX3" fmla="*/ 154491 w 266477"/>
              <a:gd name="connsiteY3" fmla="*/ 390819 h 469594"/>
              <a:gd name="connsiteX4" fmla="*/ 150751 w 266477"/>
              <a:gd name="connsiteY4" fmla="*/ 391839 h 469594"/>
              <a:gd name="connsiteX5" fmla="*/ 148030 w 266477"/>
              <a:gd name="connsiteY5" fmla="*/ 394219 h 469594"/>
              <a:gd name="connsiteX6" fmla="*/ 145537 w 266477"/>
              <a:gd name="connsiteY6" fmla="*/ 397506 h 469594"/>
              <a:gd name="connsiteX7" fmla="*/ 143950 w 266477"/>
              <a:gd name="connsiteY7" fmla="*/ 398866 h 469594"/>
              <a:gd name="connsiteX8" fmla="*/ 142590 w 266477"/>
              <a:gd name="connsiteY8" fmla="*/ 400566 h 469594"/>
              <a:gd name="connsiteX9" fmla="*/ 142590 w 266477"/>
              <a:gd name="connsiteY9" fmla="*/ 403967 h 469594"/>
              <a:gd name="connsiteX10" fmla="*/ 142930 w 266477"/>
              <a:gd name="connsiteY10" fmla="*/ 407481 h 469594"/>
              <a:gd name="connsiteX11" fmla="*/ 142023 w 266477"/>
              <a:gd name="connsiteY11" fmla="*/ 409634 h 469594"/>
              <a:gd name="connsiteX12" fmla="*/ 143270 w 266477"/>
              <a:gd name="connsiteY12" fmla="*/ 411561 h 469594"/>
              <a:gd name="connsiteX13" fmla="*/ 144177 w 266477"/>
              <a:gd name="connsiteY13" fmla="*/ 414055 h 469594"/>
              <a:gd name="connsiteX14" fmla="*/ 145764 w 266477"/>
              <a:gd name="connsiteY14" fmla="*/ 415641 h 469594"/>
              <a:gd name="connsiteX15" fmla="*/ 144177 w 266477"/>
              <a:gd name="connsiteY15" fmla="*/ 417908 h 469594"/>
              <a:gd name="connsiteX16" fmla="*/ 142930 w 266477"/>
              <a:gd name="connsiteY16" fmla="*/ 420742 h 469594"/>
              <a:gd name="connsiteX17" fmla="*/ 145083 w 266477"/>
              <a:gd name="connsiteY17" fmla="*/ 420402 h 469594"/>
              <a:gd name="connsiteX18" fmla="*/ 146897 w 266477"/>
              <a:gd name="connsiteY18" fmla="*/ 418928 h 469594"/>
              <a:gd name="connsiteX19" fmla="*/ 147804 w 266477"/>
              <a:gd name="connsiteY19" fmla="*/ 415528 h 469594"/>
              <a:gd name="connsiteX20" fmla="*/ 149617 w 266477"/>
              <a:gd name="connsiteY20" fmla="*/ 413148 h 469594"/>
              <a:gd name="connsiteX21" fmla="*/ 150864 w 266477"/>
              <a:gd name="connsiteY21" fmla="*/ 412128 h 469594"/>
              <a:gd name="connsiteX22" fmla="*/ 154151 w 266477"/>
              <a:gd name="connsiteY22" fmla="*/ 410654 h 469594"/>
              <a:gd name="connsiteX23" fmla="*/ 155058 w 266477"/>
              <a:gd name="connsiteY23" fmla="*/ 408047 h 469594"/>
              <a:gd name="connsiteX24" fmla="*/ 155965 w 266477"/>
              <a:gd name="connsiteY24" fmla="*/ 406914 h 469594"/>
              <a:gd name="connsiteX25" fmla="*/ 157211 w 266477"/>
              <a:gd name="connsiteY25" fmla="*/ 406120 h 469594"/>
              <a:gd name="connsiteX26" fmla="*/ 158572 w 266477"/>
              <a:gd name="connsiteY26" fmla="*/ 405780 h 469594"/>
              <a:gd name="connsiteX27" fmla="*/ 156191 w 266477"/>
              <a:gd name="connsiteY27" fmla="*/ 403060 h 469594"/>
              <a:gd name="connsiteX28" fmla="*/ 156645 w 266477"/>
              <a:gd name="connsiteY28" fmla="*/ 395919 h 469594"/>
              <a:gd name="connsiteX29" fmla="*/ 158005 w 266477"/>
              <a:gd name="connsiteY29" fmla="*/ 395126 h 469594"/>
              <a:gd name="connsiteX30" fmla="*/ 159365 w 266477"/>
              <a:gd name="connsiteY30" fmla="*/ 394786 h 469594"/>
              <a:gd name="connsiteX31" fmla="*/ 160385 w 266477"/>
              <a:gd name="connsiteY31" fmla="*/ 392519 h 469594"/>
              <a:gd name="connsiteX32" fmla="*/ 162085 w 266477"/>
              <a:gd name="connsiteY32" fmla="*/ 391725 h 469594"/>
              <a:gd name="connsiteX33" fmla="*/ 159592 w 266477"/>
              <a:gd name="connsiteY33" fmla="*/ 389685 h 469594"/>
              <a:gd name="connsiteX34" fmla="*/ 158458 w 266477"/>
              <a:gd name="connsiteY34" fmla="*/ 389232 h 469594"/>
              <a:gd name="connsiteX35" fmla="*/ 121054 w 266477"/>
              <a:gd name="connsiteY35" fmla="*/ 407707 h 469594"/>
              <a:gd name="connsiteX36" fmla="*/ 119694 w 266477"/>
              <a:gd name="connsiteY36" fmla="*/ 407254 h 469594"/>
              <a:gd name="connsiteX37" fmla="*/ 119127 w 266477"/>
              <a:gd name="connsiteY37" fmla="*/ 408161 h 469594"/>
              <a:gd name="connsiteX38" fmla="*/ 118447 w 266477"/>
              <a:gd name="connsiteY38" fmla="*/ 410314 h 469594"/>
              <a:gd name="connsiteX39" fmla="*/ 117200 w 266477"/>
              <a:gd name="connsiteY39" fmla="*/ 412694 h 469594"/>
              <a:gd name="connsiteX40" fmla="*/ 116407 w 266477"/>
              <a:gd name="connsiteY40" fmla="*/ 415301 h 469594"/>
              <a:gd name="connsiteX41" fmla="*/ 113573 w 266477"/>
              <a:gd name="connsiteY41" fmla="*/ 421195 h 469594"/>
              <a:gd name="connsiteX42" fmla="*/ 111533 w 266477"/>
              <a:gd name="connsiteY42" fmla="*/ 421989 h 469594"/>
              <a:gd name="connsiteX43" fmla="*/ 107113 w 266477"/>
              <a:gd name="connsiteY43" fmla="*/ 431623 h 469594"/>
              <a:gd name="connsiteX44" fmla="*/ 106773 w 266477"/>
              <a:gd name="connsiteY44" fmla="*/ 434344 h 469594"/>
              <a:gd name="connsiteX45" fmla="*/ 106773 w 266477"/>
              <a:gd name="connsiteY45" fmla="*/ 439784 h 469594"/>
              <a:gd name="connsiteX46" fmla="*/ 107566 w 266477"/>
              <a:gd name="connsiteY46" fmla="*/ 441825 h 469594"/>
              <a:gd name="connsiteX47" fmla="*/ 108473 w 266477"/>
              <a:gd name="connsiteY47" fmla="*/ 441825 h 469594"/>
              <a:gd name="connsiteX48" fmla="*/ 109493 w 266477"/>
              <a:gd name="connsiteY48" fmla="*/ 440351 h 469594"/>
              <a:gd name="connsiteX49" fmla="*/ 114593 w 266477"/>
              <a:gd name="connsiteY49" fmla="*/ 424256 h 469594"/>
              <a:gd name="connsiteX50" fmla="*/ 115840 w 266477"/>
              <a:gd name="connsiteY50" fmla="*/ 423122 h 469594"/>
              <a:gd name="connsiteX51" fmla="*/ 116747 w 266477"/>
              <a:gd name="connsiteY51" fmla="*/ 418588 h 469594"/>
              <a:gd name="connsiteX52" fmla="*/ 120261 w 266477"/>
              <a:gd name="connsiteY52" fmla="*/ 411561 h 469594"/>
              <a:gd name="connsiteX53" fmla="*/ 120261 w 266477"/>
              <a:gd name="connsiteY53" fmla="*/ 410881 h 469594"/>
              <a:gd name="connsiteX54" fmla="*/ 120261 w 266477"/>
              <a:gd name="connsiteY54" fmla="*/ 409294 h 469594"/>
              <a:gd name="connsiteX55" fmla="*/ 121621 w 266477"/>
              <a:gd name="connsiteY55" fmla="*/ 408047 h 469594"/>
              <a:gd name="connsiteX56" fmla="*/ 121054 w 266477"/>
              <a:gd name="connsiteY56" fmla="*/ 407707 h 469594"/>
              <a:gd name="connsiteX57" fmla="*/ 149617 w 266477"/>
              <a:gd name="connsiteY57" fmla="*/ 350921 h 469594"/>
              <a:gd name="connsiteX58" fmla="*/ 149164 w 266477"/>
              <a:gd name="connsiteY58" fmla="*/ 350921 h 469594"/>
              <a:gd name="connsiteX59" fmla="*/ 147804 w 266477"/>
              <a:gd name="connsiteY59" fmla="*/ 351374 h 469594"/>
              <a:gd name="connsiteX60" fmla="*/ 147350 w 266477"/>
              <a:gd name="connsiteY60" fmla="*/ 352054 h 469594"/>
              <a:gd name="connsiteX61" fmla="*/ 146784 w 266477"/>
              <a:gd name="connsiteY61" fmla="*/ 353528 h 469594"/>
              <a:gd name="connsiteX62" fmla="*/ 147237 w 266477"/>
              <a:gd name="connsiteY62" fmla="*/ 353528 h 469594"/>
              <a:gd name="connsiteX63" fmla="*/ 148144 w 266477"/>
              <a:gd name="connsiteY63" fmla="*/ 353301 h 469594"/>
              <a:gd name="connsiteX64" fmla="*/ 149617 w 266477"/>
              <a:gd name="connsiteY64" fmla="*/ 350807 h 469594"/>
              <a:gd name="connsiteX65" fmla="*/ 263531 w 266477"/>
              <a:gd name="connsiteY65" fmla="*/ 114140 h 469594"/>
              <a:gd name="connsiteX66" fmla="*/ 262397 w 266477"/>
              <a:gd name="connsiteY66" fmla="*/ 111533 h 469594"/>
              <a:gd name="connsiteX67" fmla="*/ 260583 w 266477"/>
              <a:gd name="connsiteY67" fmla="*/ 108359 h 469594"/>
              <a:gd name="connsiteX68" fmla="*/ 257410 w 266477"/>
              <a:gd name="connsiteY68" fmla="*/ 106772 h 469594"/>
              <a:gd name="connsiteX69" fmla="*/ 256730 w 266477"/>
              <a:gd name="connsiteY69" fmla="*/ 105866 h 469594"/>
              <a:gd name="connsiteX70" fmla="*/ 256277 w 266477"/>
              <a:gd name="connsiteY70" fmla="*/ 104505 h 469594"/>
              <a:gd name="connsiteX71" fmla="*/ 256277 w 266477"/>
              <a:gd name="connsiteY71" fmla="*/ 102579 h 469594"/>
              <a:gd name="connsiteX72" fmla="*/ 255710 w 266477"/>
              <a:gd name="connsiteY72" fmla="*/ 99745 h 469594"/>
              <a:gd name="connsiteX73" fmla="*/ 255710 w 266477"/>
              <a:gd name="connsiteY73" fmla="*/ 97478 h 469594"/>
              <a:gd name="connsiteX74" fmla="*/ 256277 w 266477"/>
              <a:gd name="connsiteY74" fmla="*/ 96118 h 469594"/>
              <a:gd name="connsiteX75" fmla="*/ 257637 w 266477"/>
              <a:gd name="connsiteY75" fmla="*/ 95211 h 469594"/>
              <a:gd name="connsiteX76" fmla="*/ 259677 w 266477"/>
              <a:gd name="connsiteY76" fmla="*/ 92604 h 469594"/>
              <a:gd name="connsiteX77" fmla="*/ 260130 w 266477"/>
              <a:gd name="connsiteY77" fmla="*/ 90677 h 469594"/>
              <a:gd name="connsiteX78" fmla="*/ 260130 w 266477"/>
              <a:gd name="connsiteY78" fmla="*/ 87730 h 469594"/>
              <a:gd name="connsiteX79" fmla="*/ 261263 w 266477"/>
              <a:gd name="connsiteY79" fmla="*/ 85237 h 469594"/>
              <a:gd name="connsiteX80" fmla="*/ 262284 w 266477"/>
              <a:gd name="connsiteY80" fmla="*/ 83990 h 469594"/>
              <a:gd name="connsiteX81" fmla="*/ 262057 w 266477"/>
              <a:gd name="connsiteY81" fmla="*/ 82970 h 469594"/>
              <a:gd name="connsiteX82" fmla="*/ 261377 w 266477"/>
              <a:gd name="connsiteY82" fmla="*/ 81496 h 469594"/>
              <a:gd name="connsiteX83" fmla="*/ 259903 w 266477"/>
              <a:gd name="connsiteY83" fmla="*/ 79456 h 469594"/>
              <a:gd name="connsiteX84" fmla="*/ 257637 w 266477"/>
              <a:gd name="connsiteY84" fmla="*/ 76962 h 469594"/>
              <a:gd name="connsiteX85" fmla="*/ 255936 w 266477"/>
              <a:gd name="connsiteY85" fmla="*/ 74469 h 469594"/>
              <a:gd name="connsiteX86" fmla="*/ 255256 w 266477"/>
              <a:gd name="connsiteY86" fmla="*/ 72202 h 469594"/>
              <a:gd name="connsiteX87" fmla="*/ 254916 w 266477"/>
              <a:gd name="connsiteY87" fmla="*/ 70161 h 469594"/>
              <a:gd name="connsiteX88" fmla="*/ 254916 w 266477"/>
              <a:gd name="connsiteY88" fmla="*/ 68348 h 469594"/>
              <a:gd name="connsiteX89" fmla="*/ 255596 w 266477"/>
              <a:gd name="connsiteY89" fmla="*/ 67101 h 469594"/>
              <a:gd name="connsiteX90" fmla="*/ 257750 w 266477"/>
              <a:gd name="connsiteY90" fmla="*/ 65514 h 469594"/>
              <a:gd name="connsiteX91" fmla="*/ 258090 w 266477"/>
              <a:gd name="connsiteY91" fmla="*/ 64834 h 469594"/>
              <a:gd name="connsiteX92" fmla="*/ 257297 w 266477"/>
              <a:gd name="connsiteY92" fmla="*/ 61320 h 469594"/>
              <a:gd name="connsiteX93" fmla="*/ 255823 w 266477"/>
              <a:gd name="connsiteY93" fmla="*/ 60640 h 469594"/>
              <a:gd name="connsiteX94" fmla="*/ 253329 w 266477"/>
              <a:gd name="connsiteY94" fmla="*/ 60300 h 469594"/>
              <a:gd name="connsiteX95" fmla="*/ 251969 w 266477"/>
              <a:gd name="connsiteY95" fmla="*/ 60300 h 469594"/>
              <a:gd name="connsiteX96" fmla="*/ 251742 w 266477"/>
              <a:gd name="connsiteY96" fmla="*/ 59847 h 469594"/>
              <a:gd name="connsiteX97" fmla="*/ 251742 w 266477"/>
              <a:gd name="connsiteY97" fmla="*/ 59167 h 469594"/>
              <a:gd name="connsiteX98" fmla="*/ 251969 w 266477"/>
              <a:gd name="connsiteY98" fmla="*/ 57693 h 469594"/>
              <a:gd name="connsiteX99" fmla="*/ 252762 w 266477"/>
              <a:gd name="connsiteY99" fmla="*/ 55993 h 469594"/>
              <a:gd name="connsiteX100" fmla="*/ 253443 w 266477"/>
              <a:gd name="connsiteY100" fmla="*/ 54973 h 469594"/>
              <a:gd name="connsiteX101" fmla="*/ 253443 w 266477"/>
              <a:gd name="connsiteY101" fmla="*/ 54066 h 469594"/>
              <a:gd name="connsiteX102" fmla="*/ 252649 w 266477"/>
              <a:gd name="connsiteY102" fmla="*/ 51006 h 469594"/>
              <a:gd name="connsiteX103" fmla="*/ 252422 w 266477"/>
              <a:gd name="connsiteY103" fmla="*/ 47265 h 469594"/>
              <a:gd name="connsiteX104" fmla="*/ 252762 w 266477"/>
              <a:gd name="connsiteY104" fmla="*/ 44318 h 469594"/>
              <a:gd name="connsiteX105" fmla="*/ 255483 w 266477"/>
              <a:gd name="connsiteY105" fmla="*/ 42165 h 469594"/>
              <a:gd name="connsiteX106" fmla="*/ 255483 w 266477"/>
              <a:gd name="connsiteY106" fmla="*/ 41371 h 469594"/>
              <a:gd name="connsiteX107" fmla="*/ 252196 w 266477"/>
              <a:gd name="connsiteY107" fmla="*/ 38991 h 469594"/>
              <a:gd name="connsiteX108" fmla="*/ 249816 w 266477"/>
              <a:gd name="connsiteY108" fmla="*/ 36271 h 469594"/>
              <a:gd name="connsiteX109" fmla="*/ 249022 w 266477"/>
              <a:gd name="connsiteY109" fmla="*/ 34684 h 469594"/>
              <a:gd name="connsiteX110" fmla="*/ 246189 w 266477"/>
              <a:gd name="connsiteY110" fmla="*/ 34457 h 469594"/>
              <a:gd name="connsiteX111" fmla="*/ 244488 w 266477"/>
              <a:gd name="connsiteY111" fmla="*/ 29810 h 469594"/>
              <a:gd name="connsiteX112" fmla="*/ 241995 w 266477"/>
              <a:gd name="connsiteY112" fmla="*/ 27543 h 469594"/>
              <a:gd name="connsiteX113" fmla="*/ 239501 w 266477"/>
              <a:gd name="connsiteY113" fmla="*/ 25616 h 469594"/>
              <a:gd name="connsiteX114" fmla="*/ 238028 w 266477"/>
              <a:gd name="connsiteY114" fmla="*/ 24709 h 469594"/>
              <a:gd name="connsiteX115" fmla="*/ 229413 w 266477"/>
              <a:gd name="connsiteY115" fmla="*/ 21876 h 469594"/>
              <a:gd name="connsiteX116" fmla="*/ 226013 w 266477"/>
              <a:gd name="connsiteY116" fmla="*/ 21309 h 469594"/>
              <a:gd name="connsiteX117" fmla="*/ 221933 w 266477"/>
              <a:gd name="connsiteY117" fmla="*/ 19722 h 469594"/>
              <a:gd name="connsiteX118" fmla="*/ 218872 w 266477"/>
              <a:gd name="connsiteY118" fmla="*/ 17682 h 469594"/>
              <a:gd name="connsiteX119" fmla="*/ 216265 w 266477"/>
              <a:gd name="connsiteY119" fmla="*/ 16322 h 469594"/>
              <a:gd name="connsiteX120" fmla="*/ 213998 w 266477"/>
              <a:gd name="connsiteY120" fmla="*/ 14735 h 469594"/>
              <a:gd name="connsiteX121" fmla="*/ 210938 w 266477"/>
              <a:gd name="connsiteY121" fmla="*/ 13262 h 469594"/>
              <a:gd name="connsiteX122" fmla="*/ 210031 w 266477"/>
              <a:gd name="connsiteY122" fmla="*/ 11901 h 469594"/>
              <a:gd name="connsiteX123" fmla="*/ 206744 w 266477"/>
              <a:gd name="connsiteY123" fmla="*/ 9521 h 469594"/>
              <a:gd name="connsiteX124" fmla="*/ 205157 w 266477"/>
              <a:gd name="connsiteY124" fmla="*/ 7934 h 469594"/>
              <a:gd name="connsiteX125" fmla="*/ 199716 w 266477"/>
              <a:gd name="connsiteY125" fmla="*/ 4874 h 469594"/>
              <a:gd name="connsiteX126" fmla="*/ 199490 w 266477"/>
              <a:gd name="connsiteY126" fmla="*/ 3740 h 469594"/>
              <a:gd name="connsiteX127" fmla="*/ 199490 w 266477"/>
              <a:gd name="connsiteY127" fmla="*/ 2607 h 469594"/>
              <a:gd name="connsiteX128" fmla="*/ 199150 w 266477"/>
              <a:gd name="connsiteY128" fmla="*/ 2154 h 469594"/>
              <a:gd name="connsiteX129" fmla="*/ 193596 w 266477"/>
              <a:gd name="connsiteY129" fmla="*/ 0 h 469594"/>
              <a:gd name="connsiteX130" fmla="*/ 190875 w 266477"/>
              <a:gd name="connsiteY130" fmla="*/ 0 h 469594"/>
              <a:gd name="connsiteX131" fmla="*/ 183168 w 266477"/>
              <a:gd name="connsiteY131" fmla="*/ 567 h 469594"/>
              <a:gd name="connsiteX132" fmla="*/ 186568 w 266477"/>
              <a:gd name="connsiteY132" fmla="*/ 3967 h 469594"/>
              <a:gd name="connsiteX133" fmla="*/ 187702 w 266477"/>
              <a:gd name="connsiteY133" fmla="*/ 5327 h 469594"/>
              <a:gd name="connsiteX134" fmla="*/ 187929 w 266477"/>
              <a:gd name="connsiteY134" fmla="*/ 7254 h 469594"/>
              <a:gd name="connsiteX135" fmla="*/ 187362 w 266477"/>
              <a:gd name="connsiteY135" fmla="*/ 10881 h 469594"/>
              <a:gd name="connsiteX136" fmla="*/ 185775 w 266477"/>
              <a:gd name="connsiteY136" fmla="*/ 13942 h 469594"/>
              <a:gd name="connsiteX137" fmla="*/ 183848 w 266477"/>
              <a:gd name="connsiteY137" fmla="*/ 16435 h 469594"/>
              <a:gd name="connsiteX138" fmla="*/ 180221 w 266477"/>
              <a:gd name="connsiteY138" fmla="*/ 18929 h 469594"/>
              <a:gd name="connsiteX139" fmla="*/ 185775 w 266477"/>
              <a:gd name="connsiteY139" fmla="*/ 21422 h 469594"/>
              <a:gd name="connsiteX140" fmla="*/ 182034 w 266477"/>
              <a:gd name="connsiteY140" fmla="*/ 24709 h 469594"/>
              <a:gd name="connsiteX141" fmla="*/ 180221 w 266477"/>
              <a:gd name="connsiteY141" fmla="*/ 25956 h 469594"/>
              <a:gd name="connsiteX142" fmla="*/ 178181 w 266477"/>
              <a:gd name="connsiteY142" fmla="*/ 25730 h 469594"/>
              <a:gd name="connsiteX143" fmla="*/ 174553 w 266477"/>
              <a:gd name="connsiteY143" fmla="*/ 24596 h 469594"/>
              <a:gd name="connsiteX144" fmla="*/ 165712 w 266477"/>
              <a:gd name="connsiteY144" fmla="*/ 21762 h 469594"/>
              <a:gd name="connsiteX145" fmla="*/ 161519 w 266477"/>
              <a:gd name="connsiteY145" fmla="*/ 20742 h 469594"/>
              <a:gd name="connsiteX146" fmla="*/ 157778 w 266477"/>
              <a:gd name="connsiteY146" fmla="*/ 20402 h 469594"/>
              <a:gd name="connsiteX147" fmla="*/ 155738 w 266477"/>
              <a:gd name="connsiteY147" fmla="*/ 20402 h 469594"/>
              <a:gd name="connsiteX148" fmla="*/ 147690 w 266477"/>
              <a:gd name="connsiteY148" fmla="*/ 18022 h 469594"/>
              <a:gd name="connsiteX149" fmla="*/ 146104 w 266477"/>
              <a:gd name="connsiteY149" fmla="*/ 18249 h 469594"/>
              <a:gd name="connsiteX150" fmla="*/ 143270 w 266477"/>
              <a:gd name="connsiteY150" fmla="*/ 19269 h 469594"/>
              <a:gd name="connsiteX151" fmla="*/ 142930 w 266477"/>
              <a:gd name="connsiteY151" fmla="*/ 21536 h 469594"/>
              <a:gd name="connsiteX152" fmla="*/ 143157 w 266477"/>
              <a:gd name="connsiteY152" fmla="*/ 27316 h 469594"/>
              <a:gd name="connsiteX153" fmla="*/ 143610 w 266477"/>
              <a:gd name="connsiteY153" fmla="*/ 31737 h 469594"/>
              <a:gd name="connsiteX154" fmla="*/ 142590 w 266477"/>
              <a:gd name="connsiteY154" fmla="*/ 34344 h 469594"/>
              <a:gd name="connsiteX155" fmla="*/ 141570 w 266477"/>
              <a:gd name="connsiteY155" fmla="*/ 36044 h 469594"/>
              <a:gd name="connsiteX156" fmla="*/ 138396 w 266477"/>
              <a:gd name="connsiteY156" fmla="*/ 40691 h 469594"/>
              <a:gd name="connsiteX157" fmla="*/ 131142 w 266477"/>
              <a:gd name="connsiteY157" fmla="*/ 37518 h 469594"/>
              <a:gd name="connsiteX158" fmla="*/ 126268 w 266477"/>
              <a:gd name="connsiteY158" fmla="*/ 35364 h 469594"/>
              <a:gd name="connsiteX159" fmla="*/ 123094 w 266477"/>
              <a:gd name="connsiteY159" fmla="*/ 38198 h 469594"/>
              <a:gd name="connsiteX160" fmla="*/ 115160 w 266477"/>
              <a:gd name="connsiteY160" fmla="*/ 43298 h 469594"/>
              <a:gd name="connsiteX161" fmla="*/ 111079 w 266477"/>
              <a:gd name="connsiteY161" fmla="*/ 53386 h 469594"/>
              <a:gd name="connsiteX162" fmla="*/ 110853 w 266477"/>
              <a:gd name="connsiteY162" fmla="*/ 53726 h 469594"/>
              <a:gd name="connsiteX163" fmla="*/ 108473 w 266477"/>
              <a:gd name="connsiteY163" fmla="*/ 56333 h 469594"/>
              <a:gd name="connsiteX164" fmla="*/ 105412 w 266477"/>
              <a:gd name="connsiteY164" fmla="*/ 57467 h 469594"/>
              <a:gd name="connsiteX165" fmla="*/ 103032 w 266477"/>
              <a:gd name="connsiteY165" fmla="*/ 58033 h 469594"/>
              <a:gd name="connsiteX166" fmla="*/ 101672 w 266477"/>
              <a:gd name="connsiteY166" fmla="*/ 60980 h 469594"/>
              <a:gd name="connsiteX167" fmla="*/ 104845 w 266477"/>
              <a:gd name="connsiteY167" fmla="*/ 65288 h 469594"/>
              <a:gd name="connsiteX168" fmla="*/ 106432 w 266477"/>
              <a:gd name="connsiteY168" fmla="*/ 67554 h 469594"/>
              <a:gd name="connsiteX169" fmla="*/ 107906 w 266477"/>
              <a:gd name="connsiteY169" fmla="*/ 71182 h 469594"/>
              <a:gd name="connsiteX170" fmla="*/ 107679 w 266477"/>
              <a:gd name="connsiteY170" fmla="*/ 73449 h 469594"/>
              <a:gd name="connsiteX171" fmla="*/ 107339 w 266477"/>
              <a:gd name="connsiteY171" fmla="*/ 74922 h 469594"/>
              <a:gd name="connsiteX172" fmla="*/ 103939 w 266477"/>
              <a:gd name="connsiteY172" fmla="*/ 77869 h 469594"/>
              <a:gd name="connsiteX173" fmla="*/ 96685 w 266477"/>
              <a:gd name="connsiteY173" fmla="*/ 85577 h 469594"/>
              <a:gd name="connsiteX174" fmla="*/ 89997 w 266477"/>
              <a:gd name="connsiteY174" fmla="*/ 93624 h 469594"/>
              <a:gd name="connsiteX175" fmla="*/ 87277 w 266477"/>
              <a:gd name="connsiteY175" fmla="*/ 95891 h 469594"/>
              <a:gd name="connsiteX176" fmla="*/ 88524 w 266477"/>
              <a:gd name="connsiteY176" fmla="*/ 102692 h 469594"/>
              <a:gd name="connsiteX177" fmla="*/ 86257 w 266477"/>
              <a:gd name="connsiteY177" fmla="*/ 104619 h 469594"/>
              <a:gd name="connsiteX178" fmla="*/ 81723 w 266477"/>
              <a:gd name="connsiteY178" fmla="*/ 106886 h 469594"/>
              <a:gd name="connsiteX179" fmla="*/ 79456 w 266477"/>
              <a:gd name="connsiteY179" fmla="*/ 107792 h 469594"/>
              <a:gd name="connsiteX180" fmla="*/ 76962 w 266477"/>
              <a:gd name="connsiteY180" fmla="*/ 108246 h 469594"/>
              <a:gd name="connsiteX181" fmla="*/ 69255 w 266477"/>
              <a:gd name="connsiteY181" fmla="*/ 109153 h 469594"/>
              <a:gd name="connsiteX182" fmla="*/ 70615 w 266477"/>
              <a:gd name="connsiteY182" fmla="*/ 116293 h 469594"/>
              <a:gd name="connsiteX183" fmla="*/ 71182 w 266477"/>
              <a:gd name="connsiteY183" fmla="*/ 119467 h 469594"/>
              <a:gd name="connsiteX184" fmla="*/ 71182 w 266477"/>
              <a:gd name="connsiteY184" fmla="*/ 121394 h 469594"/>
              <a:gd name="connsiteX185" fmla="*/ 70388 w 266477"/>
              <a:gd name="connsiteY185" fmla="*/ 123208 h 469594"/>
              <a:gd name="connsiteX186" fmla="*/ 69481 w 266477"/>
              <a:gd name="connsiteY186" fmla="*/ 126721 h 469594"/>
              <a:gd name="connsiteX187" fmla="*/ 68008 w 266477"/>
              <a:gd name="connsiteY187" fmla="*/ 139189 h 469594"/>
              <a:gd name="connsiteX188" fmla="*/ 66874 w 266477"/>
              <a:gd name="connsiteY188" fmla="*/ 140550 h 469594"/>
              <a:gd name="connsiteX189" fmla="*/ 65401 w 266477"/>
              <a:gd name="connsiteY189" fmla="*/ 143950 h 469594"/>
              <a:gd name="connsiteX190" fmla="*/ 60527 w 266477"/>
              <a:gd name="connsiteY190" fmla="*/ 151998 h 469594"/>
              <a:gd name="connsiteX191" fmla="*/ 56673 w 266477"/>
              <a:gd name="connsiteY191" fmla="*/ 157325 h 469594"/>
              <a:gd name="connsiteX192" fmla="*/ 51006 w 266477"/>
              <a:gd name="connsiteY192" fmla="*/ 165032 h 469594"/>
              <a:gd name="connsiteX193" fmla="*/ 55540 w 266477"/>
              <a:gd name="connsiteY193" fmla="*/ 167413 h 469594"/>
              <a:gd name="connsiteX194" fmla="*/ 59733 w 266477"/>
              <a:gd name="connsiteY194" fmla="*/ 169226 h 469594"/>
              <a:gd name="connsiteX195" fmla="*/ 60640 w 266477"/>
              <a:gd name="connsiteY195" fmla="*/ 171947 h 469594"/>
              <a:gd name="connsiteX196" fmla="*/ 61207 w 266477"/>
              <a:gd name="connsiteY196" fmla="*/ 176480 h 469594"/>
              <a:gd name="connsiteX197" fmla="*/ 61207 w 266477"/>
              <a:gd name="connsiteY197" fmla="*/ 179541 h 469594"/>
              <a:gd name="connsiteX198" fmla="*/ 59507 w 266477"/>
              <a:gd name="connsiteY198" fmla="*/ 182261 h 469594"/>
              <a:gd name="connsiteX199" fmla="*/ 58260 w 266477"/>
              <a:gd name="connsiteY199" fmla="*/ 184188 h 469594"/>
              <a:gd name="connsiteX200" fmla="*/ 57353 w 266477"/>
              <a:gd name="connsiteY200" fmla="*/ 185095 h 469594"/>
              <a:gd name="connsiteX201" fmla="*/ 51459 w 266477"/>
              <a:gd name="connsiteY201" fmla="*/ 184188 h 469594"/>
              <a:gd name="connsiteX202" fmla="*/ 43865 w 266477"/>
              <a:gd name="connsiteY202" fmla="*/ 182941 h 469594"/>
              <a:gd name="connsiteX203" fmla="*/ 41938 w 266477"/>
              <a:gd name="connsiteY203" fmla="*/ 182941 h 469594"/>
              <a:gd name="connsiteX204" fmla="*/ 37518 w 266477"/>
              <a:gd name="connsiteY204" fmla="*/ 183848 h 469594"/>
              <a:gd name="connsiteX205" fmla="*/ 33550 w 266477"/>
              <a:gd name="connsiteY205" fmla="*/ 185662 h 469594"/>
              <a:gd name="connsiteX206" fmla="*/ 31397 w 266477"/>
              <a:gd name="connsiteY206" fmla="*/ 187135 h 469594"/>
              <a:gd name="connsiteX207" fmla="*/ 30830 w 266477"/>
              <a:gd name="connsiteY207" fmla="*/ 187702 h 469594"/>
              <a:gd name="connsiteX208" fmla="*/ 28223 w 266477"/>
              <a:gd name="connsiteY208" fmla="*/ 191102 h 469594"/>
              <a:gd name="connsiteX209" fmla="*/ 23463 w 266477"/>
              <a:gd name="connsiteY209" fmla="*/ 197109 h 469594"/>
              <a:gd name="connsiteX210" fmla="*/ 20856 w 266477"/>
              <a:gd name="connsiteY210" fmla="*/ 199716 h 469594"/>
              <a:gd name="connsiteX211" fmla="*/ 21649 w 266477"/>
              <a:gd name="connsiteY211" fmla="*/ 203344 h 469594"/>
              <a:gd name="connsiteX212" fmla="*/ 17342 w 266477"/>
              <a:gd name="connsiteY212" fmla="*/ 210371 h 469594"/>
              <a:gd name="connsiteX213" fmla="*/ 20176 w 266477"/>
              <a:gd name="connsiteY213" fmla="*/ 217398 h 469594"/>
              <a:gd name="connsiteX214" fmla="*/ 20176 w 266477"/>
              <a:gd name="connsiteY214" fmla="*/ 217625 h 469594"/>
              <a:gd name="connsiteX215" fmla="*/ 21763 w 266477"/>
              <a:gd name="connsiteY215" fmla="*/ 220459 h 469594"/>
              <a:gd name="connsiteX216" fmla="*/ 20176 w 266477"/>
              <a:gd name="connsiteY216" fmla="*/ 222272 h 469594"/>
              <a:gd name="connsiteX217" fmla="*/ 19496 w 266477"/>
              <a:gd name="connsiteY217" fmla="*/ 223293 h 469594"/>
              <a:gd name="connsiteX218" fmla="*/ 19722 w 266477"/>
              <a:gd name="connsiteY218" fmla="*/ 226466 h 469594"/>
              <a:gd name="connsiteX219" fmla="*/ 20176 w 266477"/>
              <a:gd name="connsiteY219" fmla="*/ 230093 h 469594"/>
              <a:gd name="connsiteX220" fmla="*/ 19836 w 266477"/>
              <a:gd name="connsiteY220" fmla="*/ 232247 h 469594"/>
              <a:gd name="connsiteX221" fmla="*/ 19836 w 266477"/>
              <a:gd name="connsiteY221" fmla="*/ 234627 h 469594"/>
              <a:gd name="connsiteX222" fmla="*/ 23576 w 266477"/>
              <a:gd name="connsiteY222" fmla="*/ 245168 h 469594"/>
              <a:gd name="connsiteX223" fmla="*/ 23576 w 266477"/>
              <a:gd name="connsiteY223" fmla="*/ 247662 h 469594"/>
              <a:gd name="connsiteX224" fmla="*/ 23349 w 266477"/>
              <a:gd name="connsiteY224" fmla="*/ 249249 h 469594"/>
              <a:gd name="connsiteX225" fmla="*/ 22103 w 266477"/>
              <a:gd name="connsiteY225" fmla="*/ 255710 h 469594"/>
              <a:gd name="connsiteX226" fmla="*/ 20516 w 266477"/>
              <a:gd name="connsiteY226" fmla="*/ 264437 h 469594"/>
              <a:gd name="connsiteX227" fmla="*/ 23349 w 266477"/>
              <a:gd name="connsiteY227" fmla="*/ 266704 h 469594"/>
              <a:gd name="connsiteX228" fmla="*/ 27317 w 266477"/>
              <a:gd name="connsiteY228" fmla="*/ 269425 h 469594"/>
              <a:gd name="connsiteX229" fmla="*/ 29584 w 266477"/>
              <a:gd name="connsiteY229" fmla="*/ 270445 h 469594"/>
              <a:gd name="connsiteX230" fmla="*/ 32870 w 266477"/>
              <a:gd name="connsiteY230" fmla="*/ 273618 h 469594"/>
              <a:gd name="connsiteX231" fmla="*/ 35364 w 266477"/>
              <a:gd name="connsiteY231" fmla="*/ 276792 h 469594"/>
              <a:gd name="connsiteX232" fmla="*/ 35024 w 266477"/>
              <a:gd name="connsiteY232" fmla="*/ 278832 h 469594"/>
              <a:gd name="connsiteX233" fmla="*/ 34344 w 266477"/>
              <a:gd name="connsiteY233" fmla="*/ 281099 h 469594"/>
              <a:gd name="connsiteX234" fmla="*/ 33324 w 266477"/>
              <a:gd name="connsiteY234" fmla="*/ 282686 h 469594"/>
              <a:gd name="connsiteX235" fmla="*/ 32304 w 266477"/>
              <a:gd name="connsiteY235" fmla="*/ 284840 h 469594"/>
              <a:gd name="connsiteX236" fmla="*/ 31850 w 266477"/>
              <a:gd name="connsiteY236" fmla="*/ 286427 h 469594"/>
              <a:gd name="connsiteX237" fmla="*/ 31397 w 266477"/>
              <a:gd name="connsiteY237" fmla="*/ 286880 h 469594"/>
              <a:gd name="connsiteX238" fmla="*/ 26977 w 266477"/>
              <a:gd name="connsiteY238" fmla="*/ 287107 h 469594"/>
              <a:gd name="connsiteX239" fmla="*/ 24596 w 266477"/>
              <a:gd name="connsiteY239" fmla="*/ 287673 h 469594"/>
              <a:gd name="connsiteX240" fmla="*/ 23349 w 266477"/>
              <a:gd name="connsiteY240" fmla="*/ 288353 h 469594"/>
              <a:gd name="connsiteX241" fmla="*/ 23803 w 266477"/>
              <a:gd name="connsiteY241" fmla="*/ 292094 h 469594"/>
              <a:gd name="connsiteX242" fmla="*/ 26523 w 266477"/>
              <a:gd name="connsiteY242" fmla="*/ 298895 h 469594"/>
              <a:gd name="connsiteX243" fmla="*/ 28790 w 266477"/>
              <a:gd name="connsiteY243" fmla="*/ 303655 h 469594"/>
              <a:gd name="connsiteX244" fmla="*/ 29470 w 266477"/>
              <a:gd name="connsiteY244" fmla="*/ 306829 h 469594"/>
              <a:gd name="connsiteX245" fmla="*/ 28790 w 266477"/>
              <a:gd name="connsiteY245" fmla="*/ 310003 h 469594"/>
              <a:gd name="connsiteX246" fmla="*/ 27997 w 266477"/>
              <a:gd name="connsiteY246" fmla="*/ 311589 h 469594"/>
              <a:gd name="connsiteX247" fmla="*/ 27997 w 266477"/>
              <a:gd name="connsiteY247" fmla="*/ 313743 h 469594"/>
              <a:gd name="connsiteX248" fmla="*/ 27430 w 266477"/>
              <a:gd name="connsiteY248" fmla="*/ 318050 h 469594"/>
              <a:gd name="connsiteX249" fmla="*/ 25730 w 266477"/>
              <a:gd name="connsiteY249" fmla="*/ 320204 h 469594"/>
              <a:gd name="connsiteX250" fmla="*/ 23463 w 266477"/>
              <a:gd name="connsiteY250" fmla="*/ 322584 h 469594"/>
              <a:gd name="connsiteX251" fmla="*/ 20969 w 266477"/>
              <a:gd name="connsiteY251" fmla="*/ 324398 h 469594"/>
              <a:gd name="connsiteX252" fmla="*/ 18929 w 266477"/>
              <a:gd name="connsiteY252" fmla="*/ 324851 h 469594"/>
              <a:gd name="connsiteX253" fmla="*/ 17229 w 266477"/>
              <a:gd name="connsiteY253" fmla="*/ 325078 h 469594"/>
              <a:gd name="connsiteX254" fmla="*/ 16095 w 266477"/>
              <a:gd name="connsiteY254" fmla="*/ 325984 h 469594"/>
              <a:gd name="connsiteX255" fmla="*/ 15075 w 266477"/>
              <a:gd name="connsiteY255" fmla="*/ 328705 h 469594"/>
              <a:gd name="connsiteX256" fmla="*/ 14168 w 266477"/>
              <a:gd name="connsiteY256" fmla="*/ 331538 h 469594"/>
              <a:gd name="connsiteX257" fmla="*/ 10995 w 266477"/>
              <a:gd name="connsiteY257" fmla="*/ 334939 h 469594"/>
              <a:gd name="connsiteX258" fmla="*/ 10995 w 266477"/>
              <a:gd name="connsiteY258" fmla="*/ 336186 h 469594"/>
              <a:gd name="connsiteX259" fmla="*/ 12242 w 266477"/>
              <a:gd name="connsiteY259" fmla="*/ 340266 h 469594"/>
              <a:gd name="connsiteX260" fmla="*/ 13375 w 266477"/>
              <a:gd name="connsiteY260" fmla="*/ 344913 h 469594"/>
              <a:gd name="connsiteX261" fmla="*/ 12468 w 266477"/>
              <a:gd name="connsiteY261" fmla="*/ 349220 h 469594"/>
              <a:gd name="connsiteX262" fmla="*/ 11675 w 266477"/>
              <a:gd name="connsiteY262" fmla="*/ 353754 h 469594"/>
              <a:gd name="connsiteX263" fmla="*/ 10201 w 266477"/>
              <a:gd name="connsiteY263" fmla="*/ 356701 h 469594"/>
              <a:gd name="connsiteX264" fmla="*/ 8161 w 266477"/>
              <a:gd name="connsiteY264" fmla="*/ 357721 h 469594"/>
              <a:gd name="connsiteX265" fmla="*/ 6687 w 266477"/>
              <a:gd name="connsiteY265" fmla="*/ 357155 h 469594"/>
              <a:gd name="connsiteX266" fmla="*/ 4987 w 266477"/>
              <a:gd name="connsiteY266" fmla="*/ 353074 h 469594"/>
              <a:gd name="connsiteX267" fmla="*/ 3060 w 266477"/>
              <a:gd name="connsiteY267" fmla="*/ 351487 h 469594"/>
              <a:gd name="connsiteX268" fmla="*/ 1020 w 266477"/>
              <a:gd name="connsiteY268" fmla="*/ 351714 h 469594"/>
              <a:gd name="connsiteX269" fmla="*/ 453 w 266477"/>
              <a:gd name="connsiteY269" fmla="*/ 352734 h 469594"/>
              <a:gd name="connsiteX270" fmla="*/ 0 w 266477"/>
              <a:gd name="connsiteY270" fmla="*/ 354548 h 469594"/>
              <a:gd name="connsiteX271" fmla="*/ 453 w 266477"/>
              <a:gd name="connsiteY271" fmla="*/ 356701 h 469594"/>
              <a:gd name="connsiteX272" fmla="*/ 1247 w 266477"/>
              <a:gd name="connsiteY272" fmla="*/ 358515 h 469594"/>
              <a:gd name="connsiteX273" fmla="*/ 1587 w 266477"/>
              <a:gd name="connsiteY273" fmla="*/ 364522 h 469594"/>
              <a:gd name="connsiteX274" fmla="*/ 2607 w 266477"/>
              <a:gd name="connsiteY274" fmla="*/ 371096 h 469594"/>
              <a:gd name="connsiteX275" fmla="*/ 2154 w 266477"/>
              <a:gd name="connsiteY275" fmla="*/ 372796 h 469594"/>
              <a:gd name="connsiteX276" fmla="*/ 2154 w 266477"/>
              <a:gd name="connsiteY276" fmla="*/ 374610 h 469594"/>
              <a:gd name="connsiteX277" fmla="*/ 3741 w 266477"/>
              <a:gd name="connsiteY277" fmla="*/ 374270 h 469594"/>
              <a:gd name="connsiteX278" fmla="*/ 5781 w 266477"/>
              <a:gd name="connsiteY278" fmla="*/ 375517 h 469594"/>
              <a:gd name="connsiteX279" fmla="*/ 6121 w 266477"/>
              <a:gd name="connsiteY279" fmla="*/ 382658 h 469594"/>
              <a:gd name="connsiteX280" fmla="*/ 8161 w 266477"/>
              <a:gd name="connsiteY280" fmla="*/ 386398 h 469594"/>
              <a:gd name="connsiteX281" fmla="*/ 11335 w 266477"/>
              <a:gd name="connsiteY281" fmla="*/ 387305 h 469594"/>
              <a:gd name="connsiteX282" fmla="*/ 11901 w 266477"/>
              <a:gd name="connsiteY282" fmla="*/ 393992 h 469594"/>
              <a:gd name="connsiteX283" fmla="*/ 11901 w 266477"/>
              <a:gd name="connsiteY283" fmla="*/ 395466 h 469594"/>
              <a:gd name="connsiteX284" fmla="*/ 14962 w 266477"/>
              <a:gd name="connsiteY284" fmla="*/ 396713 h 469594"/>
              <a:gd name="connsiteX285" fmla="*/ 14962 w 266477"/>
              <a:gd name="connsiteY285" fmla="*/ 398866 h 469594"/>
              <a:gd name="connsiteX286" fmla="*/ 15755 w 266477"/>
              <a:gd name="connsiteY286" fmla="*/ 401700 h 469594"/>
              <a:gd name="connsiteX287" fmla="*/ 16662 w 266477"/>
              <a:gd name="connsiteY287" fmla="*/ 404760 h 469594"/>
              <a:gd name="connsiteX288" fmla="*/ 18589 w 266477"/>
              <a:gd name="connsiteY288" fmla="*/ 404080 h 469594"/>
              <a:gd name="connsiteX289" fmla="*/ 20629 w 266477"/>
              <a:gd name="connsiteY289" fmla="*/ 410994 h 469594"/>
              <a:gd name="connsiteX290" fmla="*/ 26183 w 266477"/>
              <a:gd name="connsiteY290" fmla="*/ 421082 h 469594"/>
              <a:gd name="connsiteX291" fmla="*/ 29244 w 266477"/>
              <a:gd name="connsiteY291" fmla="*/ 423689 h 469594"/>
              <a:gd name="connsiteX292" fmla="*/ 32190 w 266477"/>
              <a:gd name="connsiteY292" fmla="*/ 428676 h 469594"/>
              <a:gd name="connsiteX293" fmla="*/ 33777 w 266477"/>
              <a:gd name="connsiteY293" fmla="*/ 429130 h 469594"/>
              <a:gd name="connsiteX294" fmla="*/ 35591 w 266477"/>
              <a:gd name="connsiteY294" fmla="*/ 430150 h 469594"/>
              <a:gd name="connsiteX295" fmla="*/ 36271 w 266477"/>
              <a:gd name="connsiteY295" fmla="*/ 433324 h 469594"/>
              <a:gd name="connsiteX296" fmla="*/ 35024 w 266477"/>
              <a:gd name="connsiteY296" fmla="*/ 435250 h 469594"/>
              <a:gd name="connsiteX297" fmla="*/ 33324 w 266477"/>
              <a:gd name="connsiteY297" fmla="*/ 435250 h 469594"/>
              <a:gd name="connsiteX298" fmla="*/ 30944 w 266477"/>
              <a:gd name="connsiteY298" fmla="*/ 435590 h 469594"/>
              <a:gd name="connsiteX299" fmla="*/ 31624 w 266477"/>
              <a:gd name="connsiteY299" fmla="*/ 437291 h 469594"/>
              <a:gd name="connsiteX300" fmla="*/ 32644 w 266477"/>
              <a:gd name="connsiteY300" fmla="*/ 438424 h 469594"/>
              <a:gd name="connsiteX301" fmla="*/ 33890 w 266477"/>
              <a:gd name="connsiteY301" fmla="*/ 441031 h 469594"/>
              <a:gd name="connsiteX302" fmla="*/ 32870 w 266477"/>
              <a:gd name="connsiteY302" fmla="*/ 441711 h 469594"/>
              <a:gd name="connsiteX303" fmla="*/ 31964 w 266477"/>
              <a:gd name="connsiteY303" fmla="*/ 441938 h 469594"/>
              <a:gd name="connsiteX304" fmla="*/ 27883 w 266477"/>
              <a:gd name="connsiteY304" fmla="*/ 440124 h 469594"/>
              <a:gd name="connsiteX305" fmla="*/ 27203 w 266477"/>
              <a:gd name="connsiteY305" fmla="*/ 440124 h 469594"/>
              <a:gd name="connsiteX306" fmla="*/ 28223 w 266477"/>
              <a:gd name="connsiteY306" fmla="*/ 441598 h 469594"/>
              <a:gd name="connsiteX307" fmla="*/ 29697 w 266477"/>
              <a:gd name="connsiteY307" fmla="*/ 444998 h 469594"/>
              <a:gd name="connsiteX308" fmla="*/ 34684 w 266477"/>
              <a:gd name="connsiteY308" fmla="*/ 452932 h 469594"/>
              <a:gd name="connsiteX309" fmla="*/ 36838 w 266477"/>
              <a:gd name="connsiteY309" fmla="*/ 455313 h 469594"/>
              <a:gd name="connsiteX310" fmla="*/ 37518 w 266477"/>
              <a:gd name="connsiteY310" fmla="*/ 457126 h 469594"/>
              <a:gd name="connsiteX311" fmla="*/ 37518 w 266477"/>
              <a:gd name="connsiteY311" fmla="*/ 458826 h 469594"/>
              <a:gd name="connsiteX312" fmla="*/ 37291 w 266477"/>
              <a:gd name="connsiteY312" fmla="*/ 461320 h 469594"/>
              <a:gd name="connsiteX313" fmla="*/ 36838 w 266477"/>
              <a:gd name="connsiteY313" fmla="*/ 463814 h 469594"/>
              <a:gd name="connsiteX314" fmla="*/ 36838 w 266477"/>
              <a:gd name="connsiteY314" fmla="*/ 465401 h 469594"/>
              <a:gd name="connsiteX315" fmla="*/ 35704 w 266477"/>
              <a:gd name="connsiteY315" fmla="*/ 467554 h 469594"/>
              <a:gd name="connsiteX316" fmla="*/ 44659 w 266477"/>
              <a:gd name="connsiteY316" fmla="*/ 469594 h 469594"/>
              <a:gd name="connsiteX317" fmla="*/ 54633 w 266477"/>
              <a:gd name="connsiteY317" fmla="*/ 467101 h 469594"/>
              <a:gd name="connsiteX318" fmla="*/ 60187 w 266477"/>
              <a:gd name="connsiteY318" fmla="*/ 468234 h 469594"/>
              <a:gd name="connsiteX319" fmla="*/ 62114 w 266477"/>
              <a:gd name="connsiteY319" fmla="*/ 468234 h 469594"/>
              <a:gd name="connsiteX320" fmla="*/ 65514 w 266477"/>
              <a:gd name="connsiteY320" fmla="*/ 464040 h 469594"/>
              <a:gd name="connsiteX321" fmla="*/ 64154 w 266477"/>
              <a:gd name="connsiteY321" fmla="*/ 460640 h 469594"/>
              <a:gd name="connsiteX322" fmla="*/ 62681 w 266477"/>
              <a:gd name="connsiteY322" fmla="*/ 457806 h 469594"/>
              <a:gd name="connsiteX323" fmla="*/ 62907 w 266477"/>
              <a:gd name="connsiteY323" fmla="*/ 454633 h 469594"/>
              <a:gd name="connsiteX324" fmla="*/ 63814 w 266477"/>
              <a:gd name="connsiteY324" fmla="*/ 452932 h 469594"/>
              <a:gd name="connsiteX325" fmla="*/ 66648 w 266477"/>
              <a:gd name="connsiteY325" fmla="*/ 450212 h 469594"/>
              <a:gd name="connsiteX326" fmla="*/ 68121 w 266477"/>
              <a:gd name="connsiteY326" fmla="*/ 449079 h 469594"/>
              <a:gd name="connsiteX327" fmla="*/ 69821 w 266477"/>
              <a:gd name="connsiteY327" fmla="*/ 448059 h 469594"/>
              <a:gd name="connsiteX328" fmla="*/ 71862 w 266477"/>
              <a:gd name="connsiteY328" fmla="*/ 448965 h 469594"/>
              <a:gd name="connsiteX329" fmla="*/ 73902 w 266477"/>
              <a:gd name="connsiteY329" fmla="*/ 448512 h 469594"/>
              <a:gd name="connsiteX330" fmla="*/ 73109 w 266477"/>
              <a:gd name="connsiteY330" fmla="*/ 445338 h 469594"/>
              <a:gd name="connsiteX331" fmla="*/ 74469 w 266477"/>
              <a:gd name="connsiteY331" fmla="*/ 444431 h 469594"/>
              <a:gd name="connsiteX332" fmla="*/ 80023 w 266477"/>
              <a:gd name="connsiteY332" fmla="*/ 444091 h 469594"/>
              <a:gd name="connsiteX333" fmla="*/ 85690 w 266477"/>
              <a:gd name="connsiteY333" fmla="*/ 444772 h 469594"/>
              <a:gd name="connsiteX334" fmla="*/ 89431 w 266477"/>
              <a:gd name="connsiteY334" fmla="*/ 443751 h 469594"/>
              <a:gd name="connsiteX335" fmla="*/ 91811 w 266477"/>
              <a:gd name="connsiteY335" fmla="*/ 443751 h 469594"/>
              <a:gd name="connsiteX336" fmla="*/ 93737 w 266477"/>
              <a:gd name="connsiteY336" fmla="*/ 444318 h 469594"/>
              <a:gd name="connsiteX337" fmla="*/ 95891 w 266477"/>
              <a:gd name="connsiteY337" fmla="*/ 445565 h 469594"/>
              <a:gd name="connsiteX338" fmla="*/ 97818 w 266477"/>
              <a:gd name="connsiteY338" fmla="*/ 444205 h 469594"/>
              <a:gd name="connsiteX339" fmla="*/ 99405 w 266477"/>
              <a:gd name="connsiteY339" fmla="*/ 442505 h 469594"/>
              <a:gd name="connsiteX340" fmla="*/ 102578 w 266477"/>
              <a:gd name="connsiteY340" fmla="*/ 433777 h 469594"/>
              <a:gd name="connsiteX341" fmla="*/ 103939 w 266477"/>
              <a:gd name="connsiteY341" fmla="*/ 430943 h 469594"/>
              <a:gd name="connsiteX342" fmla="*/ 106659 w 266477"/>
              <a:gd name="connsiteY342" fmla="*/ 427203 h 469594"/>
              <a:gd name="connsiteX343" fmla="*/ 107906 w 266477"/>
              <a:gd name="connsiteY343" fmla="*/ 424029 h 469594"/>
              <a:gd name="connsiteX344" fmla="*/ 108926 w 266477"/>
              <a:gd name="connsiteY344" fmla="*/ 420289 h 469594"/>
              <a:gd name="connsiteX345" fmla="*/ 110399 w 266477"/>
              <a:gd name="connsiteY345" fmla="*/ 415868 h 469594"/>
              <a:gd name="connsiteX346" fmla="*/ 109946 w 266477"/>
              <a:gd name="connsiteY346" fmla="*/ 413601 h 469594"/>
              <a:gd name="connsiteX347" fmla="*/ 109379 w 266477"/>
              <a:gd name="connsiteY347" fmla="*/ 412128 h 469594"/>
              <a:gd name="connsiteX348" fmla="*/ 109379 w 266477"/>
              <a:gd name="connsiteY348" fmla="*/ 409634 h 469594"/>
              <a:gd name="connsiteX349" fmla="*/ 112440 w 266477"/>
              <a:gd name="connsiteY349" fmla="*/ 404420 h 469594"/>
              <a:gd name="connsiteX350" fmla="*/ 112893 w 266477"/>
              <a:gd name="connsiteY350" fmla="*/ 402153 h 469594"/>
              <a:gd name="connsiteX351" fmla="*/ 111873 w 266477"/>
              <a:gd name="connsiteY351" fmla="*/ 400000 h 469594"/>
              <a:gd name="connsiteX352" fmla="*/ 111420 w 266477"/>
              <a:gd name="connsiteY352" fmla="*/ 397619 h 469594"/>
              <a:gd name="connsiteX353" fmla="*/ 111420 w 266477"/>
              <a:gd name="connsiteY353" fmla="*/ 393879 h 469594"/>
              <a:gd name="connsiteX354" fmla="*/ 110853 w 266477"/>
              <a:gd name="connsiteY354" fmla="*/ 392292 h 469594"/>
              <a:gd name="connsiteX355" fmla="*/ 111760 w 266477"/>
              <a:gd name="connsiteY355" fmla="*/ 389118 h 469594"/>
              <a:gd name="connsiteX356" fmla="*/ 113800 w 266477"/>
              <a:gd name="connsiteY356" fmla="*/ 389118 h 469594"/>
              <a:gd name="connsiteX357" fmla="*/ 113800 w 266477"/>
              <a:gd name="connsiteY357" fmla="*/ 381184 h 469594"/>
              <a:gd name="connsiteX358" fmla="*/ 115273 w 266477"/>
              <a:gd name="connsiteY358" fmla="*/ 379484 h 469594"/>
              <a:gd name="connsiteX359" fmla="*/ 114140 w 266477"/>
              <a:gd name="connsiteY359" fmla="*/ 376650 h 469594"/>
              <a:gd name="connsiteX360" fmla="*/ 112780 w 266477"/>
              <a:gd name="connsiteY360" fmla="*/ 372456 h 469594"/>
              <a:gd name="connsiteX361" fmla="*/ 116294 w 266477"/>
              <a:gd name="connsiteY361" fmla="*/ 371663 h 469594"/>
              <a:gd name="connsiteX362" fmla="*/ 118334 w 266477"/>
              <a:gd name="connsiteY362" fmla="*/ 370643 h 469594"/>
              <a:gd name="connsiteX363" fmla="*/ 115614 w 266477"/>
              <a:gd name="connsiteY363" fmla="*/ 367696 h 469594"/>
              <a:gd name="connsiteX364" fmla="*/ 113460 w 266477"/>
              <a:gd name="connsiteY364" fmla="*/ 367243 h 469594"/>
              <a:gd name="connsiteX365" fmla="*/ 109266 w 266477"/>
              <a:gd name="connsiteY365" fmla="*/ 366789 h 469594"/>
              <a:gd name="connsiteX366" fmla="*/ 107453 w 266477"/>
              <a:gd name="connsiteY366" fmla="*/ 367129 h 469594"/>
              <a:gd name="connsiteX367" fmla="*/ 105979 w 266477"/>
              <a:gd name="connsiteY367" fmla="*/ 366222 h 469594"/>
              <a:gd name="connsiteX368" fmla="*/ 103825 w 266477"/>
              <a:gd name="connsiteY368" fmla="*/ 365996 h 469594"/>
              <a:gd name="connsiteX369" fmla="*/ 105866 w 266477"/>
              <a:gd name="connsiteY369" fmla="*/ 365089 h 469594"/>
              <a:gd name="connsiteX370" fmla="*/ 112440 w 266477"/>
              <a:gd name="connsiteY370" fmla="*/ 365542 h 469594"/>
              <a:gd name="connsiteX371" fmla="*/ 119354 w 266477"/>
              <a:gd name="connsiteY371" fmla="*/ 365542 h 469594"/>
              <a:gd name="connsiteX372" fmla="*/ 121961 w 266477"/>
              <a:gd name="connsiteY372" fmla="*/ 363615 h 469594"/>
              <a:gd name="connsiteX373" fmla="*/ 126948 w 266477"/>
              <a:gd name="connsiteY373" fmla="*/ 361349 h 469594"/>
              <a:gd name="connsiteX374" fmla="*/ 129215 w 266477"/>
              <a:gd name="connsiteY374" fmla="*/ 358855 h 469594"/>
              <a:gd name="connsiteX375" fmla="*/ 133522 w 266477"/>
              <a:gd name="connsiteY375" fmla="*/ 356928 h 469594"/>
              <a:gd name="connsiteX376" fmla="*/ 135449 w 266477"/>
              <a:gd name="connsiteY376" fmla="*/ 355341 h 469594"/>
              <a:gd name="connsiteX377" fmla="*/ 136696 w 266477"/>
              <a:gd name="connsiteY377" fmla="*/ 355681 h 469594"/>
              <a:gd name="connsiteX378" fmla="*/ 139643 w 266477"/>
              <a:gd name="connsiteY378" fmla="*/ 354094 h 469594"/>
              <a:gd name="connsiteX379" fmla="*/ 142137 w 266477"/>
              <a:gd name="connsiteY379" fmla="*/ 352167 h 469594"/>
              <a:gd name="connsiteX380" fmla="*/ 145990 w 266477"/>
              <a:gd name="connsiteY380" fmla="*/ 350694 h 469594"/>
              <a:gd name="connsiteX381" fmla="*/ 146784 w 266477"/>
              <a:gd name="connsiteY381" fmla="*/ 349901 h 469594"/>
              <a:gd name="connsiteX382" fmla="*/ 147804 w 266477"/>
              <a:gd name="connsiteY382" fmla="*/ 348314 h 469594"/>
              <a:gd name="connsiteX383" fmla="*/ 148597 w 266477"/>
              <a:gd name="connsiteY383" fmla="*/ 344687 h 469594"/>
              <a:gd name="connsiteX384" fmla="*/ 150298 w 266477"/>
              <a:gd name="connsiteY384" fmla="*/ 344687 h 469594"/>
              <a:gd name="connsiteX385" fmla="*/ 152678 w 266477"/>
              <a:gd name="connsiteY385" fmla="*/ 343440 h 469594"/>
              <a:gd name="connsiteX386" fmla="*/ 151544 w 266477"/>
              <a:gd name="connsiteY386" fmla="*/ 341286 h 469594"/>
              <a:gd name="connsiteX387" fmla="*/ 150524 w 266477"/>
              <a:gd name="connsiteY387" fmla="*/ 340833 h 469594"/>
              <a:gd name="connsiteX388" fmla="*/ 149504 w 266477"/>
              <a:gd name="connsiteY388" fmla="*/ 341173 h 469594"/>
              <a:gd name="connsiteX389" fmla="*/ 148257 w 266477"/>
              <a:gd name="connsiteY389" fmla="*/ 342080 h 469594"/>
              <a:gd name="connsiteX390" fmla="*/ 147010 w 266477"/>
              <a:gd name="connsiteY390" fmla="*/ 341853 h 469594"/>
              <a:gd name="connsiteX391" fmla="*/ 145650 w 266477"/>
              <a:gd name="connsiteY391" fmla="*/ 342080 h 469594"/>
              <a:gd name="connsiteX392" fmla="*/ 144403 w 266477"/>
              <a:gd name="connsiteY392" fmla="*/ 343213 h 469594"/>
              <a:gd name="connsiteX393" fmla="*/ 142817 w 266477"/>
              <a:gd name="connsiteY393" fmla="*/ 343666 h 469594"/>
              <a:gd name="connsiteX394" fmla="*/ 139643 w 266477"/>
              <a:gd name="connsiteY394" fmla="*/ 343213 h 469594"/>
              <a:gd name="connsiteX395" fmla="*/ 139303 w 266477"/>
              <a:gd name="connsiteY395" fmla="*/ 342193 h 469594"/>
              <a:gd name="connsiteX396" fmla="*/ 143383 w 266477"/>
              <a:gd name="connsiteY396" fmla="*/ 339926 h 469594"/>
              <a:gd name="connsiteX397" fmla="*/ 144517 w 266477"/>
              <a:gd name="connsiteY397" fmla="*/ 340266 h 469594"/>
              <a:gd name="connsiteX398" fmla="*/ 145764 w 266477"/>
              <a:gd name="connsiteY398" fmla="*/ 339699 h 469594"/>
              <a:gd name="connsiteX399" fmla="*/ 147010 w 266477"/>
              <a:gd name="connsiteY399" fmla="*/ 338453 h 469594"/>
              <a:gd name="connsiteX400" fmla="*/ 148370 w 266477"/>
              <a:gd name="connsiteY400" fmla="*/ 337999 h 469594"/>
              <a:gd name="connsiteX401" fmla="*/ 151998 w 266477"/>
              <a:gd name="connsiteY401" fmla="*/ 335505 h 469594"/>
              <a:gd name="connsiteX402" fmla="*/ 153244 w 266477"/>
              <a:gd name="connsiteY402" fmla="*/ 334372 h 469594"/>
              <a:gd name="connsiteX403" fmla="*/ 154831 w 266477"/>
              <a:gd name="connsiteY403" fmla="*/ 332559 h 469594"/>
              <a:gd name="connsiteX404" fmla="*/ 158458 w 266477"/>
              <a:gd name="connsiteY404" fmla="*/ 330065 h 469594"/>
              <a:gd name="connsiteX405" fmla="*/ 160045 w 266477"/>
              <a:gd name="connsiteY405" fmla="*/ 329271 h 469594"/>
              <a:gd name="connsiteX406" fmla="*/ 160499 w 266477"/>
              <a:gd name="connsiteY406" fmla="*/ 327004 h 469594"/>
              <a:gd name="connsiteX407" fmla="*/ 159365 w 266477"/>
              <a:gd name="connsiteY407" fmla="*/ 323264 h 469594"/>
              <a:gd name="connsiteX408" fmla="*/ 158345 w 266477"/>
              <a:gd name="connsiteY408" fmla="*/ 322017 h 469594"/>
              <a:gd name="connsiteX409" fmla="*/ 157665 w 266477"/>
              <a:gd name="connsiteY409" fmla="*/ 320544 h 469594"/>
              <a:gd name="connsiteX410" fmla="*/ 156305 w 266477"/>
              <a:gd name="connsiteY410" fmla="*/ 318730 h 469594"/>
              <a:gd name="connsiteX411" fmla="*/ 152451 w 266477"/>
              <a:gd name="connsiteY411" fmla="*/ 317370 h 469594"/>
              <a:gd name="connsiteX412" fmla="*/ 151091 w 266477"/>
              <a:gd name="connsiteY412" fmla="*/ 316237 h 469594"/>
              <a:gd name="connsiteX413" fmla="*/ 151544 w 266477"/>
              <a:gd name="connsiteY413" fmla="*/ 312950 h 469594"/>
              <a:gd name="connsiteX414" fmla="*/ 148370 w 266477"/>
              <a:gd name="connsiteY414" fmla="*/ 310229 h 469594"/>
              <a:gd name="connsiteX415" fmla="*/ 145310 w 266477"/>
              <a:gd name="connsiteY415" fmla="*/ 309436 h 469594"/>
              <a:gd name="connsiteX416" fmla="*/ 143497 w 266477"/>
              <a:gd name="connsiteY416" fmla="*/ 307849 h 469594"/>
              <a:gd name="connsiteX417" fmla="*/ 140436 w 266477"/>
              <a:gd name="connsiteY417" fmla="*/ 304449 h 469594"/>
              <a:gd name="connsiteX418" fmla="*/ 139303 w 266477"/>
              <a:gd name="connsiteY418" fmla="*/ 301842 h 469594"/>
              <a:gd name="connsiteX419" fmla="*/ 137603 w 266477"/>
              <a:gd name="connsiteY419" fmla="*/ 302182 h 469594"/>
              <a:gd name="connsiteX420" fmla="*/ 134996 w 266477"/>
              <a:gd name="connsiteY420" fmla="*/ 303542 h 469594"/>
              <a:gd name="connsiteX421" fmla="*/ 133296 w 266477"/>
              <a:gd name="connsiteY421" fmla="*/ 303542 h 469594"/>
              <a:gd name="connsiteX422" fmla="*/ 132729 w 266477"/>
              <a:gd name="connsiteY422" fmla="*/ 302068 h 469594"/>
              <a:gd name="connsiteX423" fmla="*/ 131935 w 266477"/>
              <a:gd name="connsiteY423" fmla="*/ 300708 h 469594"/>
              <a:gd name="connsiteX424" fmla="*/ 131142 w 266477"/>
              <a:gd name="connsiteY424" fmla="*/ 300255 h 469594"/>
              <a:gd name="connsiteX425" fmla="*/ 129102 w 266477"/>
              <a:gd name="connsiteY425" fmla="*/ 300255 h 469594"/>
              <a:gd name="connsiteX426" fmla="*/ 127061 w 266477"/>
              <a:gd name="connsiteY426" fmla="*/ 300255 h 469594"/>
              <a:gd name="connsiteX427" fmla="*/ 124795 w 266477"/>
              <a:gd name="connsiteY427" fmla="*/ 298215 h 469594"/>
              <a:gd name="connsiteX428" fmla="*/ 125021 w 266477"/>
              <a:gd name="connsiteY428" fmla="*/ 296174 h 469594"/>
              <a:gd name="connsiteX429" fmla="*/ 125361 w 266477"/>
              <a:gd name="connsiteY429" fmla="*/ 294587 h 469594"/>
              <a:gd name="connsiteX430" fmla="*/ 123774 w 266477"/>
              <a:gd name="connsiteY430" fmla="*/ 289940 h 469594"/>
              <a:gd name="connsiteX431" fmla="*/ 124001 w 266477"/>
              <a:gd name="connsiteY431" fmla="*/ 288807 h 469594"/>
              <a:gd name="connsiteX432" fmla="*/ 123434 w 266477"/>
              <a:gd name="connsiteY432" fmla="*/ 283479 h 469594"/>
              <a:gd name="connsiteX433" fmla="*/ 123434 w 266477"/>
              <a:gd name="connsiteY433" fmla="*/ 280079 h 469594"/>
              <a:gd name="connsiteX434" fmla="*/ 122981 w 266477"/>
              <a:gd name="connsiteY434" fmla="*/ 279059 h 469594"/>
              <a:gd name="connsiteX435" fmla="*/ 123661 w 266477"/>
              <a:gd name="connsiteY435" fmla="*/ 277926 h 469594"/>
              <a:gd name="connsiteX436" fmla="*/ 123208 w 266477"/>
              <a:gd name="connsiteY436" fmla="*/ 276339 h 469594"/>
              <a:gd name="connsiteX437" fmla="*/ 122414 w 266477"/>
              <a:gd name="connsiteY437" fmla="*/ 275545 h 469594"/>
              <a:gd name="connsiteX438" fmla="*/ 122981 w 266477"/>
              <a:gd name="connsiteY438" fmla="*/ 272938 h 469594"/>
              <a:gd name="connsiteX439" fmla="*/ 122641 w 266477"/>
              <a:gd name="connsiteY439" fmla="*/ 271351 h 469594"/>
              <a:gd name="connsiteX440" fmla="*/ 122301 w 266477"/>
              <a:gd name="connsiteY440" fmla="*/ 268971 h 469594"/>
              <a:gd name="connsiteX441" fmla="*/ 124001 w 266477"/>
              <a:gd name="connsiteY441" fmla="*/ 266251 h 469594"/>
              <a:gd name="connsiteX442" fmla="*/ 123661 w 266477"/>
              <a:gd name="connsiteY442" fmla="*/ 263984 h 469594"/>
              <a:gd name="connsiteX443" fmla="*/ 126495 w 266477"/>
              <a:gd name="connsiteY443" fmla="*/ 265117 h 469594"/>
              <a:gd name="connsiteX444" fmla="*/ 129215 w 266477"/>
              <a:gd name="connsiteY444" fmla="*/ 265344 h 469594"/>
              <a:gd name="connsiteX445" fmla="*/ 128195 w 266477"/>
              <a:gd name="connsiteY445" fmla="*/ 263417 h 469594"/>
              <a:gd name="connsiteX446" fmla="*/ 127855 w 266477"/>
              <a:gd name="connsiteY446" fmla="*/ 262057 h 469594"/>
              <a:gd name="connsiteX447" fmla="*/ 127401 w 266477"/>
              <a:gd name="connsiteY447" fmla="*/ 259223 h 469594"/>
              <a:gd name="connsiteX448" fmla="*/ 128195 w 266477"/>
              <a:gd name="connsiteY448" fmla="*/ 255823 h 469594"/>
              <a:gd name="connsiteX449" fmla="*/ 128875 w 266477"/>
              <a:gd name="connsiteY449" fmla="*/ 253896 h 469594"/>
              <a:gd name="connsiteX450" fmla="*/ 130122 w 266477"/>
              <a:gd name="connsiteY450" fmla="*/ 249022 h 469594"/>
              <a:gd name="connsiteX451" fmla="*/ 131255 w 266477"/>
              <a:gd name="connsiteY451" fmla="*/ 247435 h 469594"/>
              <a:gd name="connsiteX452" fmla="*/ 132729 w 266477"/>
              <a:gd name="connsiteY452" fmla="*/ 246755 h 469594"/>
              <a:gd name="connsiteX453" fmla="*/ 130688 w 266477"/>
              <a:gd name="connsiteY453" fmla="*/ 245735 h 469594"/>
              <a:gd name="connsiteX454" fmla="*/ 128535 w 266477"/>
              <a:gd name="connsiteY454" fmla="*/ 243355 h 469594"/>
              <a:gd name="connsiteX455" fmla="*/ 127401 w 266477"/>
              <a:gd name="connsiteY455" fmla="*/ 240181 h 469594"/>
              <a:gd name="connsiteX456" fmla="*/ 127401 w 266477"/>
              <a:gd name="connsiteY456" fmla="*/ 238934 h 469594"/>
              <a:gd name="connsiteX457" fmla="*/ 128195 w 266477"/>
              <a:gd name="connsiteY457" fmla="*/ 237347 h 469594"/>
              <a:gd name="connsiteX458" fmla="*/ 130235 w 266477"/>
              <a:gd name="connsiteY458" fmla="*/ 238254 h 469594"/>
              <a:gd name="connsiteX459" fmla="*/ 131482 w 266477"/>
              <a:gd name="connsiteY459" fmla="*/ 239388 h 469594"/>
              <a:gd name="connsiteX460" fmla="*/ 133069 w 266477"/>
              <a:gd name="connsiteY460" fmla="*/ 239388 h 469594"/>
              <a:gd name="connsiteX461" fmla="*/ 134542 w 266477"/>
              <a:gd name="connsiteY461" fmla="*/ 237687 h 469594"/>
              <a:gd name="connsiteX462" fmla="*/ 136923 w 266477"/>
              <a:gd name="connsiteY462" fmla="*/ 237687 h 469594"/>
              <a:gd name="connsiteX463" fmla="*/ 139189 w 266477"/>
              <a:gd name="connsiteY463" fmla="*/ 235081 h 469594"/>
              <a:gd name="connsiteX464" fmla="*/ 141003 w 266477"/>
              <a:gd name="connsiteY464" fmla="*/ 234287 h 469594"/>
              <a:gd name="connsiteX465" fmla="*/ 140323 w 266477"/>
              <a:gd name="connsiteY465" fmla="*/ 233380 h 469594"/>
              <a:gd name="connsiteX466" fmla="*/ 138736 w 266477"/>
              <a:gd name="connsiteY466" fmla="*/ 232927 h 469594"/>
              <a:gd name="connsiteX467" fmla="*/ 138169 w 266477"/>
              <a:gd name="connsiteY467" fmla="*/ 232247 h 469594"/>
              <a:gd name="connsiteX468" fmla="*/ 138963 w 266477"/>
              <a:gd name="connsiteY468" fmla="*/ 231567 h 469594"/>
              <a:gd name="connsiteX469" fmla="*/ 139643 w 266477"/>
              <a:gd name="connsiteY469" fmla="*/ 230093 h 469594"/>
              <a:gd name="connsiteX470" fmla="*/ 138849 w 266477"/>
              <a:gd name="connsiteY470" fmla="*/ 227826 h 469594"/>
              <a:gd name="connsiteX471" fmla="*/ 138056 w 266477"/>
              <a:gd name="connsiteY471" fmla="*/ 226239 h 469594"/>
              <a:gd name="connsiteX472" fmla="*/ 137716 w 266477"/>
              <a:gd name="connsiteY472" fmla="*/ 224766 h 469594"/>
              <a:gd name="connsiteX473" fmla="*/ 138283 w 266477"/>
              <a:gd name="connsiteY473" fmla="*/ 224313 h 469594"/>
              <a:gd name="connsiteX474" fmla="*/ 139189 w 266477"/>
              <a:gd name="connsiteY474" fmla="*/ 226126 h 469594"/>
              <a:gd name="connsiteX475" fmla="*/ 142137 w 266477"/>
              <a:gd name="connsiteY475" fmla="*/ 226126 h 469594"/>
              <a:gd name="connsiteX476" fmla="*/ 141797 w 266477"/>
              <a:gd name="connsiteY476" fmla="*/ 226920 h 469594"/>
              <a:gd name="connsiteX477" fmla="*/ 141797 w 266477"/>
              <a:gd name="connsiteY477" fmla="*/ 227600 h 469594"/>
              <a:gd name="connsiteX478" fmla="*/ 143723 w 266477"/>
              <a:gd name="connsiteY478" fmla="*/ 227600 h 469594"/>
              <a:gd name="connsiteX479" fmla="*/ 144630 w 266477"/>
              <a:gd name="connsiteY479" fmla="*/ 226806 h 469594"/>
              <a:gd name="connsiteX480" fmla="*/ 145310 w 266477"/>
              <a:gd name="connsiteY480" fmla="*/ 225559 h 469594"/>
              <a:gd name="connsiteX481" fmla="*/ 149731 w 266477"/>
              <a:gd name="connsiteY481" fmla="*/ 223973 h 469594"/>
              <a:gd name="connsiteX482" fmla="*/ 150184 w 266477"/>
              <a:gd name="connsiteY482" fmla="*/ 222839 h 469594"/>
              <a:gd name="connsiteX483" fmla="*/ 150184 w 266477"/>
              <a:gd name="connsiteY483" fmla="*/ 221819 h 469594"/>
              <a:gd name="connsiteX484" fmla="*/ 150638 w 266477"/>
              <a:gd name="connsiteY484" fmla="*/ 220799 h 469594"/>
              <a:gd name="connsiteX485" fmla="*/ 146784 w 266477"/>
              <a:gd name="connsiteY485" fmla="*/ 220572 h 469594"/>
              <a:gd name="connsiteX486" fmla="*/ 147464 w 266477"/>
              <a:gd name="connsiteY486" fmla="*/ 219325 h 469594"/>
              <a:gd name="connsiteX487" fmla="*/ 148710 w 266477"/>
              <a:gd name="connsiteY487" fmla="*/ 219099 h 469594"/>
              <a:gd name="connsiteX488" fmla="*/ 151204 w 266477"/>
              <a:gd name="connsiteY488" fmla="*/ 218192 h 469594"/>
              <a:gd name="connsiteX489" fmla="*/ 152111 w 266477"/>
              <a:gd name="connsiteY489" fmla="*/ 216038 h 469594"/>
              <a:gd name="connsiteX490" fmla="*/ 152678 w 266477"/>
              <a:gd name="connsiteY490" fmla="*/ 214225 h 469594"/>
              <a:gd name="connsiteX491" fmla="*/ 153925 w 266477"/>
              <a:gd name="connsiteY491" fmla="*/ 214225 h 469594"/>
              <a:gd name="connsiteX492" fmla="*/ 155851 w 266477"/>
              <a:gd name="connsiteY492" fmla="*/ 213545 h 469594"/>
              <a:gd name="connsiteX493" fmla="*/ 157098 w 266477"/>
              <a:gd name="connsiteY493" fmla="*/ 213545 h 469594"/>
              <a:gd name="connsiteX494" fmla="*/ 157892 w 266477"/>
              <a:gd name="connsiteY494" fmla="*/ 213205 h 469594"/>
              <a:gd name="connsiteX495" fmla="*/ 157665 w 266477"/>
              <a:gd name="connsiteY495" fmla="*/ 212638 h 469594"/>
              <a:gd name="connsiteX496" fmla="*/ 156531 w 266477"/>
              <a:gd name="connsiteY496" fmla="*/ 212185 h 469594"/>
              <a:gd name="connsiteX497" fmla="*/ 156985 w 266477"/>
              <a:gd name="connsiteY497" fmla="*/ 211504 h 469594"/>
              <a:gd name="connsiteX498" fmla="*/ 161405 w 266477"/>
              <a:gd name="connsiteY498" fmla="*/ 212185 h 469594"/>
              <a:gd name="connsiteX499" fmla="*/ 165486 w 266477"/>
              <a:gd name="connsiteY499" fmla="*/ 208331 h 469594"/>
              <a:gd name="connsiteX500" fmla="*/ 166506 w 266477"/>
              <a:gd name="connsiteY500" fmla="*/ 205497 h 469594"/>
              <a:gd name="connsiteX501" fmla="*/ 167866 w 266477"/>
              <a:gd name="connsiteY501" fmla="*/ 203797 h 469594"/>
              <a:gd name="connsiteX502" fmla="*/ 170700 w 266477"/>
              <a:gd name="connsiteY502" fmla="*/ 205610 h 469594"/>
              <a:gd name="connsiteX503" fmla="*/ 170700 w 266477"/>
              <a:gd name="connsiteY503" fmla="*/ 204364 h 469594"/>
              <a:gd name="connsiteX504" fmla="*/ 170813 w 266477"/>
              <a:gd name="connsiteY504" fmla="*/ 202663 h 469594"/>
              <a:gd name="connsiteX505" fmla="*/ 172627 w 266477"/>
              <a:gd name="connsiteY505" fmla="*/ 203457 h 469594"/>
              <a:gd name="connsiteX506" fmla="*/ 173987 w 266477"/>
              <a:gd name="connsiteY506" fmla="*/ 204477 h 469594"/>
              <a:gd name="connsiteX507" fmla="*/ 175347 w 266477"/>
              <a:gd name="connsiteY507" fmla="*/ 204250 h 469594"/>
              <a:gd name="connsiteX508" fmla="*/ 176594 w 266477"/>
              <a:gd name="connsiteY508" fmla="*/ 201643 h 469594"/>
              <a:gd name="connsiteX509" fmla="*/ 179314 w 266477"/>
              <a:gd name="connsiteY509" fmla="*/ 199150 h 469594"/>
              <a:gd name="connsiteX510" fmla="*/ 185322 w 266477"/>
              <a:gd name="connsiteY510" fmla="*/ 197336 h 469594"/>
              <a:gd name="connsiteX511" fmla="*/ 188722 w 266477"/>
              <a:gd name="connsiteY511" fmla="*/ 195183 h 469594"/>
              <a:gd name="connsiteX512" fmla="*/ 190422 w 266477"/>
              <a:gd name="connsiteY512" fmla="*/ 193369 h 469594"/>
              <a:gd name="connsiteX513" fmla="*/ 194956 w 266477"/>
              <a:gd name="connsiteY513" fmla="*/ 191555 h 469594"/>
              <a:gd name="connsiteX514" fmla="*/ 196656 w 266477"/>
              <a:gd name="connsiteY514" fmla="*/ 190082 h 469594"/>
              <a:gd name="connsiteX515" fmla="*/ 201870 w 266477"/>
              <a:gd name="connsiteY515" fmla="*/ 179201 h 469594"/>
              <a:gd name="connsiteX516" fmla="*/ 206744 w 266477"/>
              <a:gd name="connsiteY516" fmla="*/ 174894 h 469594"/>
              <a:gd name="connsiteX517" fmla="*/ 211051 w 266477"/>
              <a:gd name="connsiteY517" fmla="*/ 172060 h 469594"/>
              <a:gd name="connsiteX518" fmla="*/ 211618 w 266477"/>
              <a:gd name="connsiteY518" fmla="*/ 170813 h 469594"/>
              <a:gd name="connsiteX519" fmla="*/ 212185 w 266477"/>
              <a:gd name="connsiteY519" fmla="*/ 169113 h 469594"/>
              <a:gd name="connsiteX520" fmla="*/ 209577 w 266477"/>
              <a:gd name="connsiteY520" fmla="*/ 166279 h 469594"/>
              <a:gd name="connsiteX521" fmla="*/ 208331 w 266477"/>
              <a:gd name="connsiteY521" fmla="*/ 163219 h 469594"/>
              <a:gd name="connsiteX522" fmla="*/ 207311 w 266477"/>
              <a:gd name="connsiteY522" fmla="*/ 159818 h 469594"/>
              <a:gd name="connsiteX523" fmla="*/ 205837 w 266477"/>
              <a:gd name="connsiteY523" fmla="*/ 158005 h 469594"/>
              <a:gd name="connsiteX524" fmla="*/ 204477 w 266477"/>
              <a:gd name="connsiteY524" fmla="*/ 156758 h 469594"/>
              <a:gd name="connsiteX525" fmla="*/ 205611 w 266477"/>
              <a:gd name="connsiteY525" fmla="*/ 154378 h 469594"/>
              <a:gd name="connsiteX526" fmla="*/ 207651 w 266477"/>
              <a:gd name="connsiteY526" fmla="*/ 152111 h 469594"/>
              <a:gd name="connsiteX527" fmla="*/ 210371 w 266477"/>
              <a:gd name="connsiteY527" fmla="*/ 149504 h 469594"/>
              <a:gd name="connsiteX528" fmla="*/ 213432 w 266477"/>
              <a:gd name="connsiteY528" fmla="*/ 145423 h 469594"/>
              <a:gd name="connsiteX529" fmla="*/ 213432 w 266477"/>
              <a:gd name="connsiteY529" fmla="*/ 144177 h 469594"/>
              <a:gd name="connsiteX530" fmla="*/ 212865 w 266477"/>
              <a:gd name="connsiteY530" fmla="*/ 142476 h 469594"/>
              <a:gd name="connsiteX531" fmla="*/ 212071 w 266477"/>
              <a:gd name="connsiteY531" fmla="*/ 141116 h 469594"/>
              <a:gd name="connsiteX532" fmla="*/ 210711 w 266477"/>
              <a:gd name="connsiteY532" fmla="*/ 139756 h 469594"/>
              <a:gd name="connsiteX533" fmla="*/ 210144 w 266477"/>
              <a:gd name="connsiteY533" fmla="*/ 138509 h 469594"/>
              <a:gd name="connsiteX534" fmla="*/ 210938 w 266477"/>
              <a:gd name="connsiteY534" fmla="*/ 138509 h 469594"/>
              <a:gd name="connsiteX535" fmla="*/ 213432 w 266477"/>
              <a:gd name="connsiteY535" fmla="*/ 140776 h 469594"/>
              <a:gd name="connsiteX536" fmla="*/ 214338 w 266477"/>
              <a:gd name="connsiteY536" fmla="*/ 140550 h 469594"/>
              <a:gd name="connsiteX537" fmla="*/ 214338 w 266477"/>
              <a:gd name="connsiteY537" fmla="*/ 139189 h 469594"/>
              <a:gd name="connsiteX538" fmla="*/ 214112 w 266477"/>
              <a:gd name="connsiteY538" fmla="*/ 138509 h 469594"/>
              <a:gd name="connsiteX539" fmla="*/ 213091 w 266477"/>
              <a:gd name="connsiteY539" fmla="*/ 137943 h 469594"/>
              <a:gd name="connsiteX540" fmla="*/ 212638 w 266477"/>
              <a:gd name="connsiteY540" fmla="*/ 136923 h 469594"/>
              <a:gd name="connsiteX541" fmla="*/ 212865 w 266477"/>
              <a:gd name="connsiteY541" fmla="*/ 135902 h 469594"/>
              <a:gd name="connsiteX542" fmla="*/ 213545 w 266477"/>
              <a:gd name="connsiteY542" fmla="*/ 135109 h 469594"/>
              <a:gd name="connsiteX543" fmla="*/ 215925 w 266477"/>
              <a:gd name="connsiteY543" fmla="*/ 135336 h 469594"/>
              <a:gd name="connsiteX544" fmla="*/ 220006 w 266477"/>
              <a:gd name="connsiteY544" fmla="*/ 134542 h 469594"/>
              <a:gd name="connsiteX545" fmla="*/ 220686 w 266477"/>
              <a:gd name="connsiteY545" fmla="*/ 134089 h 469594"/>
              <a:gd name="connsiteX546" fmla="*/ 221479 w 266477"/>
              <a:gd name="connsiteY546" fmla="*/ 132842 h 469594"/>
              <a:gd name="connsiteX547" fmla="*/ 220572 w 266477"/>
              <a:gd name="connsiteY547" fmla="*/ 131482 h 469594"/>
              <a:gd name="connsiteX548" fmla="*/ 220912 w 266477"/>
              <a:gd name="connsiteY548" fmla="*/ 130575 h 469594"/>
              <a:gd name="connsiteX549" fmla="*/ 224313 w 266477"/>
              <a:gd name="connsiteY549" fmla="*/ 130575 h 469594"/>
              <a:gd name="connsiteX550" fmla="*/ 225559 w 266477"/>
              <a:gd name="connsiteY550" fmla="*/ 129782 h 469594"/>
              <a:gd name="connsiteX551" fmla="*/ 225219 w 266477"/>
              <a:gd name="connsiteY551" fmla="*/ 129102 h 469594"/>
              <a:gd name="connsiteX552" fmla="*/ 224426 w 266477"/>
              <a:gd name="connsiteY552" fmla="*/ 128648 h 469594"/>
              <a:gd name="connsiteX553" fmla="*/ 224199 w 266477"/>
              <a:gd name="connsiteY553" fmla="*/ 127628 h 469594"/>
              <a:gd name="connsiteX554" fmla="*/ 227600 w 266477"/>
              <a:gd name="connsiteY554" fmla="*/ 128081 h 469594"/>
              <a:gd name="connsiteX555" fmla="*/ 227826 w 266477"/>
              <a:gd name="connsiteY555" fmla="*/ 127175 h 469594"/>
              <a:gd name="connsiteX556" fmla="*/ 228053 w 266477"/>
              <a:gd name="connsiteY556" fmla="*/ 123434 h 469594"/>
              <a:gd name="connsiteX557" fmla="*/ 228280 w 266477"/>
              <a:gd name="connsiteY557" fmla="*/ 122528 h 469594"/>
              <a:gd name="connsiteX558" fmla="*/ 229300 w 266477"/>
              <a:gd name="connsiteY558" fmla="*/ 121054 h 469594"/>
              <a:gd name="connsiteX559" fmla="*/ 229867 w 266477"/>
              <a:gd name="connsiteY559" fmla="*/ 119127 h 469594"/>
              <a:gd name="connsiteX560" fmla="*/ 230547 w 266477"/>
              <a:gd name="connsiteY560" fmla="*/ 118447 h 469594"/>
              <a:gd name="connsiteX561" fmla="*/ 231907 w 266477"/>
              <a:gd name="connsiteY561" fmla="*/ 118787 h 469594"/>
              <a:gd name="connsiteX562" fmla="*/ 233380 w 266477"/>
              <a:gd name="connsiteY562" fmla="*/ 120941 h 469594"/>
              <a:gd name="connsiteX563" fmla="*/ 235080 w 266477"/>
              <a:gd name="connsiteY563" fmla="*/ 120487 h 469594"/>
              <a:gd name="connsiteX564" fmla="*/ 237688 w 266477"/>
              <a:gd name="connsiteY564" fmla="*/ 118107 h 469594"/>
              <a:gd name="connsiteX565" fmla="*/ 241201 w 266477"/>
              <a:gd name="connsiteY565" fmla="*/ 121167 h 469594"/>
              <a:gd name="connsiteX566" fmla="*/ 244942 w 266477"/>
              <a:gd name="connsiteY566" fmla="*/ 122981 h 469594"/>
              <a:gd name="connsiteX567" fmla="*/ 245962 w 266477"/>
              <a:gd name="connsiteY567" fmla="*/ 122414 h 469594"/>
              <a:gd name="connsiteX568" fmla="*/ 247322 w 266477"/>
              <a:gd name="connsiteY568" fmla="*/ 121054 h 469594"/>
              <a:gd name="connsiteX569" fmla="*/ 251402 w 266477"/>
              <a:gd name="connsiteY569" fmla="*/ 120374 h 469594"/>
              <a:gd name="connsiteX570" fmla="*/ 254916 w 266477"/>
              <a:gd name="connsiteY570" fmla="*/ 120374 h 469594"/>
              <a:gd name="connsiteX571" fmla="*/ 256957 w 266477"/>
              <a:gd name="connsiteY571" fmla="*/ 119467 h 469594"/>
              <a:gd name="connsiteX572" fmla="*/ 261037 w 266477"/>
              <a:gd name="connsiteY572" fmla="*/ 121167 h 469594"/>
              <a:gd name="connsiteX573" fmla="*/ 266478 w 266477"/>
              <a:gd name="connsiteY573" fmla="*/ 120374 h 469594"/>
              <a:gd name="connsiteX574" fmla="*/ 264324 w 266477"/>
              <a:gd name="connsiteY574" fmla="*/ 113686 h 469594"/>
              <a:gd name="connsiteX575" fmla="*/ 152451 w 266477"/>
              <a:gd name="connsiteY575" fmla="*/ 336412 h 469594"/>
              <a:gd name="connsiteX576" fmla="*/ 151431 w 266477"/>
              <a:gd name="connsiteY576" fmla="*/ 337092 h 469594"/>
              <a:gd name="connsiteX577" fmla="*/ 151091 w 266477"/>
              <a:gd name="connsiteY577" fmla="*/ 338453 h 469594"/>
              <a:gd name="connsiteX578" fmla="*/ 150864 w 266477"/>
              <a:gd name="connsiteY578" fmla="*/ 338679 h 469594"/>
              <a:gd name="connsiteX579" fmla="*/ 151431 w 266477"/>
              <a:gd name="connsiteY579" fmla="*/ 340039 h 469594"/>
              <a:gd name="connsiteX580" fmla="*/ 151998 w 266477"/>
              <a:gd name="connsiteY580" fmla="*/ 338906 h 469594"/>
              <a:gd name="connsiteX581" fmla="*/ 152564 w 266477"/>
              <a:gd name="connsiteY581" fmla="*/ 338226 h 469594"/>
              <a:gd name="connsiteX582" fmla="*/ 154038 w 266477"/>
              <a:gd name="connsiteY582" fmla="*/ 337206 h 469594"/>
              <a:gd name="connsiteX583" fmla="*/ 154038 w 266477"/>
              <a:gd name="connsiteY583" fmla="*/ 336866 h 469594"/>
              <a:gd name="connsiteX584" fmla="*/ 152451 w 266477"/>
              <a:gd name="connsiteY584" fmla="*/ 336412 h 469594"/>
              <a:gd name="connsiteX585" fmla="*/ 162992 w 266477"/>
              <a:gd name="connsiteY585" fmla="*/ 387078 h 469594"/>
              <a:gd name="connsiteX586" fmla="*/ 161065 w 266477"/>
              <a:gd name="connsiteY586" fmla="*/ 389345 h 469594"/>
              <a:gd name="connsiteX587" fmla="*/ 162085 w 266477"/>
              <a:gd name="connsiteY587" fmla="*/ 390819 h 469594"/>
              <a:gd name="connsiteX588" fmla="*/ 163106 w 266477"/>
              <a:gd name="connsiteY588" fmla="*/ 390819 h 469594"/>
              <a:gd name="connsiteX589" fmla="*/ 163446 w 266477"/>
              <a:gd name="connsiteY589" fmla="*/ 389005 h 469594"/>
              <a:gd name="connsiteX590" fmla="*/ 167073 w 266477"/>
              <a:gd name="connsiteY590" fmla="*/ 387758 h 469594"/>
              <a:gd name="connsiteX591" fmla="*/ 166052 w 266477"/>
              <a:gd name="connsiteY591" fmla="*/ 387305 h 469594"/>
              <a:gd name="connsiteX592" fmla="*/ 163106 w 266477"/>
              <a:gd name="connsiteY592" fmla="*/ 387305 h 469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</a:cxnLst>
            <a:rect l="l" t="t" r="r" b="b"/>
            <a:pathLst>
              <a:path w="266477" h="469594">
                <a:moveTo>
                  <a:pt x="158118" y="389232"/>
                </a:moveTo>
                <a:lnTo>
                  <a:pt x="156871" y="389685"/>
                </a:lnTo>
                <a:lnTo>
                  <a:pt x="156191" y="391839"/>
                </a:lnTo>
                <a:lnTo>
                  <a:pt x="154491" y="390819"/>
                </a:lnTo>
                <a:lnTo>
                  <a:pt x="150751" y="391839"/>
                </a:lnTo>
                <a:lnTo>
                  <a:pt x="148030" y="394219"/>
                </a:lnTo>
                <a:lnTo>
                  <a:pt x="145537" y="397506"/>
                </a:lnTo>
                <a:lnTo>
                  <a:pt x="143950" y="398866"/>
                </a:lnTo>
                <a:lnTo>
                  <a:pt x="142590" y="400566"/>
                </a:lnTo>
                <a:lnTo>
                  <a:pt x="142590" y="403967"/>
                </a:lnTo>
                <a:cubicBezTo>
                  <a:pt x="142590" y="403967"/>
                  <a:pt x="142930" y="407481"/>
                  <a:pt x="142930" y="407481"/>
                </a:cubicBezTo>
                <a:lnTo>
                  <a:pt x="142023" y="409634"/>
                </a:lnTo>
                <a:lnTo>
                  <a:pt x="143270" y="411561"/>
                </a:lnTo>
                <a:lnTo>
                  <a:pt x="144177" y="414055"/>
                </a:lnTo>
                <a:lnTo>
                  <a:pt x="145764" y="415641"/>
                </a:lnTo>
                <a:lnTo>
                  <a:pt x="144177" y="417908"/>
                </a:lnTo>
                <a:lnTo>
                  <a:pt x="142930" y="420742"/>
                </a:lnTo>
                <a:lnTo>
                  <a:pt x="145083" y="420402"/>
                </a:lnTo>
                <a:lnTo>
                  <a:pt x="146897" y="418928"/>
                </a:lnTo>
                <a:lnTo>
                  <a:pt x="147804" y="415528"/>
                </a:lnTo>
                <a:lnTo>
                  <a:pt x="149617" y="413148"/>
                </a:lnTo>
                <a:lnTo>
                  <a:pt x="150864" y="412128"/>
                </a:lnTo>
                <a:lnTo>
                  <a:pt x="154151" y="410654"/>
                </a:lnTo>
                <a:lnTo>
                  <a:pt x="155058" y="408047"/>
                </a:lnTo>
                <a:lnTo>
                  <a:pt x="155965" y="406914"/>
                </a:lnTo>
                <a:lnTo>
                  <a:pt x="157211" y="406120"/>
                </a:lnTo>
                <a:lnTo>
                  <a:pt x="158572" y="405780"/>
                </a:lnTo>
                <a:lnTo>
                  <a:pt x="156191" y="403060"/>
                </a:lnTo>
                <a:lnTo>
                  <a:pt x="156645" y="395919"/>
                </a:lnTo>
                <a:lnTo>
                  <a:pt x="158005" y="395126"/>
                </a:lnTo>
                <a:lnTo>
                  <a:pt x="159365" y="394786"/>
                </a:lnTo>
                <a:lnTo>
                  <a:pt x="160385" y="392519"/>
                </a:lnTo>
                <a:lnTo>
                  <a:pt x="162085" y="391725"/>
                </a:lnTo>
                <a:lnTo>
                  <a:pt x="159592" y="389685"/>
                </a:lnTo>
                <a:lnTo>
                  <a:pt x="158458" y="389232"/>
                </a:lnTo>
                <a:close/>
                <a:moveTo>
                  <a:pt x="121054" y="407707"/>
                </a:moveTo>
                <a:lnTo>
                  <a:pt x="119694" y="407254"/>
                </a:lnTo>
                <a:lnTo>
                  <a:pt x="119127" y="408161"/>
                </a:lnTo>
                <a:lnTo>
                  <a:pt x="118447" y="410314"/>
                </a:lnTo>
                <a:lnTo>
                  <a:pt x="117200" y="412694"/>
                </a:lnTo>
                <a:lnTo>
                  <a:pt x="116407" y="415301"/>
                </a:lnTo>
                <a:lnTo>
                  <a:pt x="113573" y="421195"/>
                </a:lnTo>
                <a:lnTo>
                  <a:pt x="111533" y="421989"/>
                </a:lnTo>
                <a:lnTo>
                  <a:pt x="107113" y="431623"/>
                </a:lnTo>
                <a:lnTo>
                  <a:pt x="106773" y="434344"/>
                </a:lnTo>
                <a:lnTo>
                  <a:pt x="106773" y="439784"/>
                </a:lnTo>
                <a:cubicBezTo>
                  <a:pt x="106773" y="439784"/>
                  <a:pt x="107566" y="441825"/>
                  <a:pt x="107566" y="441825"/>
                </a:cubicBezTo>
                <a:lnTo>
                  <a:pt x="108473" y="441825"/>
                </a:lnTo>
                <a:cubicBezTo>
                  <a:pt x="108473" y="441825"/>
                  <a:pt x="109493" y="440351"/>
                  <a:pt x="109493" y="440351"/>
                </a:cubicBezTo>
                <a:lnTo>
                  <a:pt x="114593" y="424256"/>
                </a:lnTo>
                <a:lnTo>
                  <a:pt x="115840" y="423122"/>
                </a:lnTo>
                <a:lnTo>
                  <a:pt x="116747" y="418588"/>
                </a:lnTo>
                <a:lnTo>
                  <a:pt x="120261" y="411561"/>
                </a:lnTo>
                <a:lnTo>
                  <a:pt x="120261" y="410881"/>
                </a:lnTo>
                <a:cubicBezTo>
                  <a:pt x="120261" y="410881"/>
                  <a:pt x="120261" y="409294"/>
                  <a:pt x="120261" y="409294"/>
                </a:cubicBezTo>
                <a:lnTo>
                  <a:pt x="121621" y="408047"/>
                </a:lnTo>
                <a:lnTo>
                  <a:pt x="121054" y="407707"/>
                </a:lnTo>
                <a:close/>
                <a:moveTo>
                  <a:pt x="149617" y="350921"/>
                </a:moveTo>
                <a:lnTo>
                  <a:pt x="149164" y="350921"/>
                </a:lnTo>
                <a:cubicBezTo>
                  <a:pt x="149164" y="350921"/>
                  <a:pt x="147804" y="351374"/>
                  <a:pt x="147804" y="351374"/>
                </a:cubicBezTo>
                <a:lnTo>
                  <a:pt x="147350" y="352054"/>
                </a:lnTo>
                <a:lnTo>
                  <a:pt x="146784" y="353528"/>
                </a:lnTo>
                <a:lnTo>
                  <a:pt x="147237" y="353528"/>
                </a:lnTo>
                <a:cubicBezTo>
                  <a:pt x="147237" y="353528"/>
                  <a:pt x="148144" y="353301"/>
                  <a:pt x="148144" y="353301"/>
                </a:cubicBezTo>
                <a:lnTo>
                  <a:pt x="149617" y="350807"/>
                </a:lnTo>
                <a:close/>
                <a:moveTo>
                  <a:pt x="263531" y="114140"/>
                </a:moveTo>
                <a:lnTo>
                  <a:pt x="262397" y="111533"/>
                </a:lnTo>
                <a:lnTo>
                  <a:pt x="260583" y="108359"/>
                </a:lnTo>
                <a:lnTo>
                  <a:pt x="257410" y="106772"/>
                </a:lnTo>
                <a:lnTo>
                  <a:pt x="256730" y="105866"/>
                </a:lnTo>
                <a:lnTo>
                  <a:pt x="256277" y="104505"/>
                </a:lnTo>
                <a:lnTo>
                  <a:pt x="256277" y="102579"/>
                </a:lnTo>
                <a:cubicBezTo>
                  <a:pt x="256277" y="102579"/>
                  <a:pt x="255710" y="99745"/>
                  <a:pt x="255710" y="99745"/>
                </a:cubicBezTo>
                <a:lnTo>
                  <a:pt x="255710" y="97478"/>
                </a:lnTo>
                <a:cubicBezTo>
                  <a:pt x="255710" y="97478"/>
                  <a:pt x="256277" y="96118"/>
                  <a:pt x="256277" y="96118"/>
                </a:cubicBezTo>
                <a:lnTo>
                  <a:pt x="257637" y="95211"/>
                </a:lnTo>
                <a:lnTo>
                  <a:pt x="259677" y="92604"/>
                </a:lnTo>
                <a:lnTo>
                  <a:pt x="260130" y="90677"/>
                </a:lnTo>
                <a:lnTo>
                  <a:pt x="260130" y="87730"/>
                </a:lnTo>
                <a:cubicBezTo>
                  <a:pt x="260130" y="87730"/>
                  <a:pt x="261263" y="85237"/>
                  <a:pt x="261263" y="85237"/>
                </a:cubicBezTo>
                <a:lnTo>
                  <a:pt x="262284" y="83990"/>
                </a:lnTo>
                <a:lnTo>
                  <a:pt x="262057" y="82970"/>
                </a:lnTo>
                <a:lnTo>
                  <a:pt x="261377" y="81496"/>
                </a:lnTo>
                <a:lnTo>
                  <a:pt x="259903" y="79456"/>
                </a:lnTo>
                <a:lnTo>
                  <a:pt x="257637" y="76962"/>
                </a:lnTo>
                <a:lnTo>
                  <a:pt x="255936" y="74469"/>
                </a:lnTo>
                <a:lnTo>
                  <a:pt x="255256" y="72202"/>
                </a:lnTo>
                <a:lnTo>
                  <a:pt x="254916" y="70161"/>
                </a:lnTo>
                <a:lnTo>
                  <a:pt x="254916" y="68348"/>
                </a:lnTo>
                <a:cubicBezTo>
                  <a:pt x="254916" y="68348"/>
                  <a:pt x="255596" y="67101"/>
                  <a:pt x="255596" y="67101"/>
                </a:cubicBezTo>
                <a:lnTo>
                  <a:pt x="257750" y="65514"/>
                </a:lnTo>
                <a:lnTo>
                  <a:pt x="258090" y="64834"/>
                </a:lnTo>
                <a:lnTo>
                  <a:pt x="257297" y="61320"/>
                </a:lnTo>
                <a:lnTo>
                  <a:pt x="255823" y="60640"/>
                </a:lnTo>
                <a:lnTo>
                  <a:pt x="253329" y="60300"/>
                </a:lnTo>
                <a:lnTo>
                  <a:pt x="251969" y="60300"/>
                </a:lnTo>
                <a:cubicBezTo>
                  <a:pt x="251969" y="60300"/>
                  <a:pt x="251742" y="59847"/>
                  <a:pt x="251742" y="59847"/>
                </a:cubicBezTo>
                <a:lnTo>
                  <a:pt x="251742" y="59167"/>
                </a:lnTo>
                <a:cubicBezTo>
                  <a:pt x="251742" y="59167"/>
                  <a:pt x="251969" y="57693"/>
                  <a:pt x="251969" y="57693"/>
                </a:cubicBezTo>
                <a:lnTo>
                  <a:pt x="252762" y="55993"/>
                </a:lnTo>
                <a:lnTo>
                  <a:pt x="253443" y="54973"/>
                </a:lnTo>
                <a:lnTo>
                  <a:pt x="253443" y="54066"/>
                </a:lnTo>
                <a:cubicBezTo>
                  <a:pt x="253443" y="54066"/>
                  <a:pt x="252649" y="51006"/>
                  <a:pt x="252649" y="51006"/>
                </a:cubicBezTo>
                <a:lnTo>
                  <a:pt x="252422" y="47265"/>
                </a:lnTo>
                <a:lnTo>
                  <a:pt x="252762" y="44318"/>
                </a:lnTo>
                <a:lnTo>
                  <a:pt x="255483" y="42165"/>
                </a:lnTo>
                <a:lnTo>
                  <a:pt x="255483" y="41371"/>
                </a:lnTo>
                <a:cubicBezTo>
                  <a:pt x="255483" y="41371"/>
                  <a:pt x="252196" y="38991"/>
                  <a:pt x="252196" y="38991"/>
                </a:cubicBezTo>
                <a:lnTo>
                  <a:pt x="249816" y="36271"/>
                </a:lnTo>
                <a:lnTo>
                  <a:pt x="249022" y="34684"/>
                </a:lnTo>
                <a:lnTo>
                  <a:pt x="246189" y="34457"/>
                </a:lnTo>
                <a:lnTo>
                  <a:pt x="244488" y="29810"/>
                </a:lnTo>
                <a:lnTo>
                  <a:pt x="241995" y="27543"/>
                </a:lnTo>
                <a:lnTo>
                  <a:pt x="239501" y="25616"/>
                </a:lnTo>
                <a:lnTo>
                  <a:pt x="238028" y="24709"/>
                </a:lnTo>
                <a:lnTo>
                  <a:pt x="229413" y="21876"/>
                </a:lnTo>
                <a:lnTo>
                  <a:pt x="226013" y="21309"/>
                </a:lnTo>
                <a:lnTo>
                  <a:pt x="221933" y="19722"/>
                </a:lnTo>
                <a:lnTo>
                  <a:pt x="218872" y="17682"/>
                </a:lnTo>
                <a:lnTo>
                  <a:pt x="216265" y="16322"/>
                </a:lnTo>
                <a:lnTo>
                  <a:pt x="213998" y="14735"/>
                </a:lnTo>
                <a:lnTo>
                  <a:pt x="210938" y="13262"/>
                </a:lnTo>
                <a:lnTo>
                  <a:pt x="210031" y="11901"/>
                </a:lnTo>
                <a:lnTo>
                  <a:pt x="206744" y="9521"/>
                </a:lnTo>
                <a:lnTo>
                  <a:pt x="205157" y="7934"/>
                </a:lnTo>
                <a:lnTo>
                  <a:pt x="199716" y="4874"/>
                </a:lnTo>
                <a:lnTo>
                  <a:pt x="199490" y="3740"/>
                </a:lnTo>
                <a:lnTo>
                  <a:pt x="199490" y="2607"/>
                </a:lnTo>
                <a:cubicBezTo>
                  <a:pt x="199490" y="2607"/>
                  <a:pt x="199150" y="2154"/>
                  <a:pt x="199150" y="2154"/>
                </a:cubicBezTo>
                <a:lnTo>
                  <a:pt x="193596" y="0"/>
                </a:lnTo>
                <a:lnTo>
                  <a:pt x="190875" y="0"/>
                </a:lnTo>
                <a:cubicBezTo>
                  <a:pt x="190875" y="0"/>
                  <a:pt x="183168" y="567"/>
                  <a:pt x="183168" y="567"/>
                </a:cubicBezTo>
                <a:lnTo>
                  <a:pt x="186568" y="3967"/>
                </a:lnTo>
                <a:lnTo>
                  <a:pt x="187702" y="5327"/>
                </a:lnTo>
                <a:lnTo>
                  <a:pt x="187929" y="7254"/>
                </a:lnTo>
                <a:lnTo>
                  <a:pt x="187362" y="10881"/>
                </a:lnTo>
                <a:lnTo>
                  <a:pt x="185775" y="13942"/>
                </a:lnTo>
                <a:lnTo>
                  <a:pt x="183848" y="16435"/>
                </a:lnTo>
                <a:lnTo>
                  <a:pt x="180221" y="18929"/>
                </a:lnTo>
                <a:lnTo>
                  <a:pt x="185775" y="21422"/>
                </a:lnTo>
                <a:lnTo>
                  <a:pt x="182034" y="24709"/>
                </a:lnTo>
                <a:lnTo>
                  <a:pt x="180221" y="25956"/>
                </a:lnTo>
                <a:lnTo>
                  <a:pt x="178181" y="25730"/>
                </a:lnTo>
                <a:lnTo>
                  <a:pt x="174553" y="24596"/>
                </a:lnTo>
                <a:lnTo>
                  <a:pt x="165712" y="21762"/>
                </a:lnTo>
                <a:lnTo>
                  <a:pt x="161519" y="20742"/>
                </a:lnTo>
                <a:lnTo>
                  <a:pt x="157778" y="20402"/>
                </a:lnTo>
                <a:lnTo>
                  <a:pt x="155738" y="20402"/>
                </a:lnTo>
                <a:cubicBezTo>
                  <a:pt x="155738" y="20402"/>
                  <a:pt x="147690" y="18022"/>
                  <a:pt x="147690" y="18022"/>
                </a:cubicBezTo>
                <a:lnTo>
                  <a:pt x="146104" y="18249"/>
                </a:lnTo>
                <a:lnTo>
                  <a:pt x="143270" y="19269"/>
                </a:lnTo>
                <a:lnTo>
                  <a:pt x="142930" y="21536"/>
                </a:lnTo>
                <a:lnTo>
                  <a:pt x="143157" y="27316"/>
                </a:lnTo>
                <a:lnTo>
                  <a:pt x="143610" y="31737"/>
                </a:lnTo>
                <a:lnTo>
                  <a:pt x="142590" y="34344"/>
                </a:lnTo>
                <a:lnTo>
                  <a:pt x="141570" y="36044"/>
                </a:lnTo>
                <a:lnTo>
                  <a:pt x="138396" y="40691"/>
                </a:lnTo>
                <a:lnTo>
                  <a:pt x="131142" y="37518"/>
                </a:lnTo>
                <a:lnTo>
                  <a:pt x="126268" y="35364"/>
                </a:lnTo>
                <a:lnTo>
                  <a:pt x="123094" y="38198"/>
                </a:lnTo>
                <a:lnTo>
                  <a:pt x="115160" y="43298"/>
                </a:lnTo>
                <a:lnTo>
                  <a:pt x="111079" y="53386"/>
                </a:lnTo>
                <a:lnTo>
                  <a:pt x="110853" y="53726"/>
                </a:lnTo>
                <a:lnTo>
                  <a:pt x="108473" y="56333"/>
                </a:lnTo>
                <a:lnTo>
                  <a:pt x="105412" y="57467"/>
                </a:lnTo>
                <a:lnTo>
                  <a:pt x="103032" y="58033"/>
                </a:lnTo>
                <a:lnTo>
                  <a:pt x="101672" y="60980"/>
                </a:lnTo>
                <a:lnTo>
                  <a:pt x="104845" y="65288"/>
                </a:lnTo>
                <a:lnTo>
                  <a:pt x="106432" y="67554"/>
                </a:lnTo>
                <a:lnTo>
                  <a:pt x="107906" y="71182"/>
                </a:lnTo>
                <a:lnTo>
                  <a:pt x="107679" y="73449"/>
                </a:lnTo>
                <a:lnTo>
                  <a:pt x="107339" y="74922"/>
                </a:lnTo>
                <a:lnTo>
                  <a:pt x="103939" y="77869"/>
                </a:lnTo>
                <a:lnTo>
                  <a:pt x="96685" y="85577"/>
                </a:lnTo>
                <a:lnTo>
                  <a:pt x="89997" y="93624"/>
                </a:lnTo>
                <a:lnTo>
                  <a:pt x="87277" y="95891"/>
                </a:lnTo>
                <a:lnTo>
                  <a:pt x="88524" y="102692"/>
                </a:lnTo>
                <a:lnTo>
                  <a:pt x="86257" y="104619"/>
                </a:lnTo>
                <a:lnTo>
                  <a:pt x="81723" y="106886"/>
                </a:lnTo>
                <a:lnTo>
                  <a:pt x="79456" y="107792"/>
                </a:lnTo>
                <a:lnTo>
                  <a:pt x="76962" y="108246"/>
                </a:lnTo>
                <a:lnTo>
                  <a:pt x="69255" y="109153"/>
                </a:lnTo>
                <a:lnTo>
                  <a:pt x="70615" y="116293"/>
                </a:lnTo>
                <a:lnTo>
                  <a:pt x="71182" y="119467"/>
                </a:lnTo>
                <a:lnTo>
                  <a:pt x="71182" y="121394"/>
                </a:lnTo>
                <a:cubicBezTo>
                  <a:pt x="71182" y="121394"/>
                  <a:pt x="70388" y="123208"/>
                  <a:pt x="70388" y="123208"/>
                </a:cubicBezTo>
                <a:lnTo>
                  <a:pt x="69481" y="126721"/>
                </a:lnTo>
                <a:lnTo>
                  <a:pt x="68008" y="139189"/>
                </a:lnTo>
                <a:lnTo>
                  <a:pt x="66874" y="140550"/>
                </a:lnTo>
                <a:lnTo>
                  <a:pt x="65401" y="143950"/>
                </a:lnTo>
                <a:lnTo>
                  <a:pt x="60527" y="151998"/>
                </a:lnTo>
                <a:lnTo>
                  <a:pt x="56673" y="157325"/>
                </a:lnTo>
                <a:lnTo>
                  <a:pt x="51006" y="165032"/>
                </a:lnTo>
                <a:lnTo>
                  <a:pt x="55540" y="167413"/>
                </a:lnTo>
                <a:lnTo>
                  <a:pt x="59733" y="169226"/>
                </a:lnTo>
                <a:lnTo>
                  <a:pt x="60640" y="171947"/>
                </a:lnTo>
                <a:lnTo>
                  <a:pt x="61207" y="176480"/>
                </a:lnTo>
                <a:lnTo>
                  <a:pt x="61207" y="179541"/>
                </a:lnTo>
                <a:cubicBezTo>
                  <a:pt x="61207" y="179541"/>
                  <a:pt x="59507" y="182261"/>
                  <a:pt x="59507" y="182261"/>
                </a:cubicBezTo>
                <a:lnTo>
                  <a:pt x="58260" y="184188"/>
                </a:lnTo>
                <a:lnTo>
                  <a:pt x="57353" y="185095"/>
                </a:lnTo>
                <a:lnTo>
                  <a:pt x="51459" y="184188"/>
                </a:lnTo>
                <a:lnTo>
                  <a:pt x="43865" y="182941"/>
                </a:lnTo>
                <a:lnTo>
                  <a:pt x="41938" y="182941"/>
                </a:lnTo>
                <a:cubicBezTo>
                  <a:pt x="41938" y="182941"/>
                  <a:pt x="37518" y="183848"/>
                  <a:pt x="37518" y="183848"/>
                </a:cubicBezTo>
                <a:lnTo>
                  <a:pt x="33550" y="185662"/>
                </a:lnTo>
                <a:lnTo>
                  <a:pt x="31397" y="187135"/>
                </a:lnTo>
                <a:lnTo>
                  <a:pt x="30830" y="187702"/>
                </a:lnTo>
                <a:lnTo>
                  <a:pt x="28223" y="191102"/>
                </a:lnTo>
                <a:lnTo>
                  <a:pt x="23463" y="197109"/>
                </a:lnTo>
                <a:lnTo>
                  <a:pt x="20856" y="199716"/>
                </a:lnTo>
                <a:lnTo>
                  <a:pt x="21649" y="203344"/>
                </a:lnTo>
                <a:lnTo>
                  <a:pt x="17342" y="210371"/>
                </a:lnTo>
                <a:lnTo>
                  <a:pt x="20176" y="217398"/>
                </a:lnTo>
                <a:lnTo>
                  <a:pt x="20176" y="217625"/>
                </a:lnTo>
                <a:cubicBezTo>
                  <a:pt x="20176" y="217625"/>
                  <a:pt x="21763" y="220459"/>
                  <a:pt x="21763" y="220459"/>
                </a:cubicBezTo>
                <a:lnTo>
                  <a:pt x="20176" y="222272"/>
                </a:lnTo>
                <a:lnTo>
                  <a:pt x="19496" y="223293"/>
                </a:lnTo>
                <a:lnTo>
                  <a:pt x="19722" y="226466"/>
                </a:lnTo>
                <a:lnTo>
                  <a:pt x="20176" y="230093"/>
                </a:lnTo>
                <a:lnTo>
                  <a:pt x="19836" y="232247"/>
                </a:lnTo>
                <a:lnTo>
                  <a:pt x="19836" y="234627"/>
                </a:lnTo>
                <a:cubicBezTo>
                  <a:pt x="19836" y="234627"/>
                  <a:pt x="23576" y="245168"/>
                  <a:pt x="23576" y="245168"/>
                </a:cubicBezTo>
                <a:lnTo>
                  <a:pt x="23576" y="247662"/>
                </a:lnTo>
                <a:cubicBezTo>
                  <a:pt x="23576" y="247662"/>
                  <a:pt x="23349" y="249249"/>
                  <a:pt x="23349" y="249249"/>
                </a:cubicBezTo>
                <a:lnTo>
                  <a:pt x="22103" y="255710"/>
                </a:lnTo>
                <a:lnTo>
                  <a:pt x="20516" y="264437"/>
                </a:lnTo>
                <a:lnTo>
                  <a:pt x="23349" y="266704"/>
                </a:lnTo>
                <a:lnTo>
                  <a:pt x="27317" y="269425"/>
                </a:lnTo>
                <a:lnTo>
                  <a:pt x="29584" y="270445"/>
                </a:lnTo>
                <a:lnTo>
                  <a:pt x="32870" y="273618"/>
                </a:lnTo>
                <a:lnTo>
                  <a:pt x="35364" y="276792"/>
                </a:lnTo>
                <a:lnTo>
                  <a:pt x="35024" y="278832"/>
                </a:lnTo>
                <a:lnTo>
                  <a:pt x="34344" y="281099"/>
                </a:lnTo>
                <a:lnTo>
                  <a:pt x="33324" y="282686"/>
                </a:lnTo>
                <a:lnTo>
                  <a:pt x="32304" y="284840"/>
                </a:lnTo>
                <a:lnTo>
                  <a:pt x="31850" y="286427"/>
                </a:lnTo>
                <a:lnTo>
                  <a:pt x="31397" y="286880"/>
                </a:lnTo>
                <a:lnTo>
                  <a:pt x="26977" y="287107"/>
                </a:lnTo>
                <a:lnTo>
                  <a:pt x="24596" y="287673"/>
                </a:lnTo>
                <a:lnTo>
                  <a:pt x="23349" y="288353"/>
                </a:lnTo>
                <a:lnTo>
                  <a:pt x="23803" y="292094"/>
                </a:lnTo>
                <a:lnTo>
                  <a:pt x="26523" y="298895"/>
                </a:lnTo>
                <a:lnTo>
                  <a:pt x="28790" y="303655"/>
                </a:lnTo>
                <a:lnTo>
                  <a:pt x="29470" y="306829"/>
                </a:lnTo>
                <a:lnTo>
                  <a:pt x="28790" y="310003"/>
                </a:lnTo>
                <a:lnTo>
                  <a:pt x="27997" y="311589"/>
                </a:lnTo>
                <a:lnTo>
                  <a:pt x="27997" y="313743"/>
                </a:lnTo>
                <a:cubicBezTo>
                  <a:pt x="27997" y="313743"/>
                  <a:pt x="27430" y="318050"/>
                  <a:pt x="27430" y="318050"/>
                </a:cubicBezTo>
                <a:lnTo>
                  <a:pt x="25730" y="320204"/>
                </a:lnTo>
                <a:lnTo>
                  <a:pt x="23463" y="322584"/>
                </a:lnTo>
                <a:lnTo>
                  <a:pt x="20969" y="324398"/>
                </a:lnTo>
                <a:lnTo>
                  <a:pt x="18929" y="324851"/>
                </a:lnTo>
                <a:lnTo>
                  <a:pt x="17229" y="325078"/>
                </a:lnTo>
                <a:lnTo>
                  <a:pt x="16095" y="325984"/>
                </a:lnTo>
                <a:lnTo>
                  <a:pt x="15075" y="328705"/>
                </a:lnTo>
                <a:lnTo>
                  <a:pt x="14168" y="331538"/>
                </a:lnTo>
                <a:lnTo>
                  <a:pt x="10995" y="334939"/>
                </a:lnTo>
                <a:lnTo>
                  <a:pt x="10995" y="336186"/>
                </a:lnTo>
                <a:cubicBezTo>
                  <a:pt x="10995" y="336186"/>
                  <a:pt x="12242" y="340266"/>
                  <a:pt x="12242" y="340266"/>
                </a:cubicBezTo>
                <a:lnTo>
                  <a:pt x="13375" y="344913"/>
                </a:lnTo>
                <a:lnTo>
                  <a:pt x="12468" y="349220"/>
                </a:lnTo>
                <a:lnTo>
                  <a:pt x="11675" y="353754"/>
                </a:lnTo>
                <a:lnTo>
                  <a:pt x="10201" y="356701"/>
                </a:lnTo>
                <a:lnTo>
                  <a:pt x="8161" y="357721"/>
                </a:lnTo>
                <a:lnTo>
                  <a:pt x="6687" y="357155"/>
                </a:lnTo>
                <a:lnTo>
                  <a:pt x="4987" y="353074"/>
                </a:lnTo>
                <a:lnTo>
                  <a:pt x="3060" y="351487"/>
                </a:lnTo>
                <a:lnTo>
                  <a:pt x="1020" y="351714"/>
                </a:lnTo>
                <a:lnTo>
                  <a:pt x="453" y="352734"/>
                </a:lnTo>
                <a:lnTo>
                  <a:pt x="0" y="354548"/>
                </a:lnTo>
                <a:lnTo>
                  <a:pt x="453" y="356701"/>
                </a:lnTo>
                <a:lnTo>
                  <a:pt x="1247" y="358515"/>
                </a:lnTo>
                <a:lnTo>
                  <a:pt x="1587" y="364522"/>
                </a:lnTo>
                <a:lnTo>
                  <a:pt x="2607" y="371096"/>
                </a:lnTo>
                <a:lnTo>
                  <a:pt x="2154" y="372796"/>
                </a:lnTo>
                <a:lnTo>
                  <a:pt x="2154" y="374610"/>
                </a:lnTo>
                <a:cubicBezTo>
                  <a:pt x="2154" y="374610"/>
                  <a:pt x="3741" y="374270"/>
                  <a:pt x="3741" y="374270"/>
                </a:cubicBezTo>
                <a:lnTo>
                  <a:pt x="5781" y="375517"/>
                </a:lnTo>
                <a:lnTo>
                  <a:pt x="6121" y="382658"/>
                </a:lnTo>
                <a:lnTo>
                  <a:pt x="8161" y="386398"/>
                </a:lnTo>
                <a:lnTo>
                  <a:pt x="11335" y="387305"/>
                </a:lnTo>
                <a:lnTo>
                  <a:pt x="11901" y="393992"/>
                </a:lnTo>
                <a:lnTo>
                  <a:pt x="11901" y="395466"/>
                </a:lnTo>
                <a:cubicBezTo>
                  <a:pt x="11901" y="395466"/>
                  <a:pt x="14962" y="396713"/>
                  <a:pt x="14962" y="396713"/>
                </a:cubicBezTo>
                <a:lnTo>
                  <a:pt x="14962" y="398866"/>
                </a:lnTo>
                <a:cubicBezTo>
                  <a:pt x="14962" y="398866"/>
                  <a:pt x="15755" y="401700"/>
                  <a:pt x="15755" y="401700"/>
                </a:cubicBezTo>
                <a:lnTo>
                  <a:pt x="16662" y="404760"/>
                </a:lnTo>
                <a:lnTo>
                  <a:pt x="18589" y="404080"/>
                </a:lnTo>
                <a:lnTo>
                  <a:pt x="20629" y="410994"/>
                </a:lnTo>
                <a:lnTo>
                  <a:pt x="26183" y="421082"/>
                </a:lnTo>
                <a:lnTo>
                  <a:pt x="29244" y="423689"/>
                </a:lnTo>
                <a:lnTo>
                  <a:pt x="32190" y="428676"/>
                </a:lnTo>
                <a:lnTo>
                  <a:pt x="33777" y="429130"/>
                </a:lnTo>
                <a:lnTo>
                  <a:pt x="35591" y="430150"/>
                </a:lnTo>
                <a:lnTo>
                  <a:pt x="36271" y="433324"/>
                </a:lnTo>
                <a:lnTo>
                  <a:pt x="35024" y="435250"/>
                </a:lnTo>
                <a:lnTo>
                  <a:pt x="33324" y="435250"/>
                </a:lnTo>
                <a:cubicBezTo>
                  <a:pt x="33324" y="435250"/>
                  <a:pt x="30944" y="435590"/>
                  <a:pt x="30944" y="435590"/>
                </a:cubicBezTo>
                <a:lnTo>
                  <a:pt x="31624" y="437291"/>
                </a:lnTo>
                <a:lnTo>
                  <a:pt x="32644" y="438424"/>
                </a:lnTo>
                <a:lnTo>
                  <a:pt x="33890" y="441031"/>
                </a:lnTo>
                <a:lnTo>
                  <a:pt x="32870" y="441711"/>
                </a:lnTo>
                <a:lnTo>
                  <a:pt x="31964" y="441938"/>
                </a:lnTo>
                <a:lnTo>
                  <a:pt x="27883" y="440124"/>
                </a:lnTo>
                <a:lnTo>
                  <a:pt x="27203" y="440124"/>
                </a:lnTo>
                <a:cubicBezTo>
                  <a:pt x="27203" y="440124"/>
                  <a:pt x="28223" y="441598"/>
                  <a:pt x="28223" y="441598"/>
                </a:cubicBezTo>
                <a:lnTo>
                  <a:pt x="29697" y="444998"/>
                </a:lnTo>
                <a:lnTo>
                  <a:pt x="34684" y="452932"/>
                </a:lnTo>
                <a:lnTo>
                  <a:pt x="36838" y="455313"/>
                </a:lnTo>
                <a:lnTo>
                  <a:pt x="37518" y="457126"/>
                </a:lnTo>
                <a:lnTo>
                  <a:pt x="37518" y="458826"/>
                </a:lnTo>
                <a:cubicBezTo>
                  <a:pt x="37518" y="458826"/>
                  <a:pt x="37291" y="461320"/>
                  <a:pt x="37291" y="461320"/>
                </a:cubicBezTo>
                <a:lnTo>
                  <a:pt x="36838" y="463814"/>
                </a:lnTo>
                <a:lnTo>
                  <a:pt x="36838" y="465401"/>
                </a:lnTo>
                <a:cubicBezTo>
                  <a:pt x="36838" y="465401"/>
                  <a:pt x="35704" y="467554"/>
                  <a:pt x="35704" y="467554"/>
                </a:cubicBezTo>
                <a:lnTo>
                  <a:pt x="44659" y="469594"/>
                </a:lnTo>
                <a:lnTo>
                  <a:pt x="54633" y="467101"/>
                </a:lnTo>
                <a:lnTo>
                  <a:pt x="60187" y="468234"/>
                </a:lnTo>
                <a:lnTo>
                  <a:pt x="62114" y="468234"/>
                </a:lnTo>
                <a:cubicBezTo>
                  <a:pt x="62114" y="468234"/>
                  <a:pt x="65514" y="464040"/>
                  <a:pt x="65514" y="464040"/>
                </a:cubicBezTo>
                <a:lnTo>
                  <a:pt x="64154" y="460640"/>
                </a:lnTo>
                <a:lnTo>
                  <a:pt x="62681" y="457806"/>
                </a:lnTo>
                <a:lnTo>
                  <a:pt x="62907" y="454633"/>
                </a:lnTo>
                <a:lnTo>
                  <a:pt x="63814" y="452932"/>
                </a:lnTo>
                <a:lnTo>
                  <a:pt x="66648" y="450212"/>
                </a:lnTo>
                <a:lnTo>
                  <a:pt x="68121" y="449079"/>
                </a:lnTo>
                <a:lnTo>
                  <a:pt x="69821" y="448059"/>
                </a:lnTo>
                <a:lnTo>
                  <a:pt x="71862" y="448965"/>
                </a:lnTo>
                <a:lnTo>
                  <a:pt x="73902" y="448512"/>
                </a:lnTo>
                <a:lnTo>
                  <a:pt x="73109" y="445338"/>
                </a:lnTo>
                <a:lnTo>
                  <a:pt x="74469" y="444431"/>
                </a:lnTo>
                <a:lnTo>
                  <a:pt x="80023" y="444091"/>
                </a:lnTo>
                <a:lnTo>
                  <a:pt x="85690" y="444772"/>
                </a:lnTo>
                <a:lnTo>
                  <a:pt x="89431" y="443751"/>
                </a:lnTo>
                <a:lnTo>
                  <a:pt x="91811" y="443751"/>
                </a:lnTo>
                <a:cubicBezTo>
                  <a:pt x="91811" y="443751"/>
                  <a:pt x="93737" y="444318"/>
                  <a:pt x="93737" y="444318"/>
                </a:cubicBezTo>
                <a:lnTo>
                  <a:pt x="95891" y="445565"/>
                </a:lnTo>
                <a:lnTo>
                  <a:pt x="97818" y="444205"/>
                </a:lnTo>
                <a:lnTo>
                  <a:pt x="99405" y="442505"/>
                </a:lnTo>
                <a:lnTo>
                  <a:pt x="102578" y="433777"/>
                </a:lnTo>
                <a:lnTo>
                  <a:pt x="103939" y="430943"/>
                </a:lnTo>
                <a:lnTo>
                  <a:pt x="106659" y="427203"/>
                </a:lnTo>
                <a:lnTo>
                  <a:pt x="107906" y="424029"/>
                </a:lnTo>
                <a:lnTo>
                  <a:pt x="108926" y="420289"/>
                </a:lnTo>
                <a:lnTo>
                  <a:pt x="110399" y="415868"/>
                </a:lnTo>
                <a:lnTo>
                  <a:pt x="109946" y="413601"/>
                </a:lnTo>
                <a:lnTo>
                  <a:pt x="109379" y="412128"/>
                </a:lnTo>
                <a:lnTo>
                  <a:pt x="109379" y="409634"/>
                </a:lnTo>
                <a:cubicBezTo>
                  <a:pt x="109379" y="409634"/>
                  <a:pt x="112440" y="404420"/>
                  <a:pt x="112440" y="404420"/>
                </a:cubicBezTo>
                <a:lnTo>
                  <a:pt x="112893" y="402153"/>
                </a:lnTo>
                <a:lnTo>
                  <a:pt x="111873" y="400000"/>
                </a:lnTo>
                <a:lnTo>
                  <a:pt x="111420" y="397619"/>
                </a:lnTo>
                <a:lnTo>
                  <a:pt x="111420" y="393879"/>
                </a:lnTo>
                <a:cubicBezTo>
                  <a:pt x="111420" y="393879"/>
                  <a:pt x="110853" y="392292"/>
                  <a:pt x="110853" y="392292"/>
                </a:cubicBezTo>
                <a:lnTo>
                  <a:pt x="111760" y="389118"/>
                </a:lnTo>
                <a:lnTo>
                  <a:pt x="113800" y="389118"/>
                </a:lnTo>
                <a:cubicBezTo>
                  <a:pt x="113800" y="389118"/>
                  <a:pt x="113800" y="381184"/>
                  <a:pt x="113800" y="381184"/>
                </a:cubicBezTo>
                <a:lnTo>
                  <a:pt x="115273" y="379484"/>
                </a:lnTo>
                <a:lnTo>
                  <a:pt x="114140" y="376650"/>
                </a:lnTo>
                <a:lnTo>
                  <a:pt x="112780" y="372456"/>
                </a:lnTo>
                <a:lnTo>
                  <a:pt x="116294" y="371663"/>
                </a:lnTo>
                <a:lnTo>
                  <a:pt x="118334" y="370643"/>
                </a:lnTo>
                <a:lnTo>
                  <a:pt x="115614" y="367696"/>
                </a:lnTo>
                <a:lnTo>
                  <a:pt x="113460" y="367243"/>
                </a:lnTo>
                <a:lnTo>
                  <a:pt x="109266" y="366789"/>
                </a:lnTo>
                <a:lnTo>
                  <a:pt x="107453" y="367129"/>
                </a:lnTo>
                <a:lnTo>
                  <a:pt x="105979" y="366222"/>
                </a:lnTo>
                <a:lnTo>
                  <a:pt x="103825" y="365996"/>
                </a:lnTo>
                <a:lnTo>
                  <a:pt x="105866" y="365089"/>
                </a:lnTo>
                <a:lnTo>
                  <a:pt x="112440" y="365542"/>
                </a:lnTo>
                <a:lnTo>
                  <a:pt x="119354" y="365542"/>
                </a:lnTo>
                <a:cubicBezTo>
                  <a:pt x="119354" y="365542"/>
                  <a:pt x="121961" y="363615"/>
                  <a:pt x="121961" y="363615"/>
                </a:cubicBezTo>
                <a:lnTo>
                  <a:pt x="126948" y="361349"/>
                </a:lnTo>
                <a:lnTo>
                  <a:pt x="129215" y="358855"/>
                </a:lnTo>
                <a:lnTo>
                  <a:pt x="133522" y="356928"/>
                </a:lnTo>
                <a:lnTo>
                  <a:pt x="135449" y="355341"/>
                </a:lnTo>
                <a:lnTo>
                  <a:pt x="136696" y="355681"/>
                </a:lnTo>
                <a:lnTo>
                  <a:pt x="139643" y="354094"/>
                </a:lnTo>
                <a:lnTo>
                  <a:pt x="142137" y="352167"/>
                </a:lnTo>
                <a:lnTo>
                  <a:pt x="145990" y="350694"/>
                </a:lnTo>
                <a:lnTo>
                  <a:pt x="146784" y="349901"/>
                </a:lnTo>
                <a:lnTo>
                  <a:pt x="147804" y="348314"/>
                </a:lnTo>
                <a:lnTo>
                  <a:pt x="148597" y="344687"/>
                </a:lnTo>
                <a:lnTo>
                  <a:pt x="150298" y="344687"/>
                </a:lnTo>
                <a:cubicBezTo>
                  <a:pt x="150298" y="344687"/>
                  <a:pt x="152678" y="343440"/>
                  <a:pt x="152678" y="343440"/>
                </a:cubicBezTo>
                <a:lnTo>
                  <a:pt x="151544" y="341286"/>
                </a:lnTo>
                <a:lnTo>
                  <a:pt x="150524" y="340833"/>
                </a:lnTo>
                <a:lnTo>
                  <a:pt x="149504" y="341173"/>
                </a:lnTo>
                <a:lnTo>
                  <a:pt x="148257" y="342080"/>
                </a:lnTo>
                <a:lnTo>
                  <a:pt x="147010" y="341853"/>
                </a:lnTo>
                <a:lnTo>
                  <a:pt x="145650" y="342080"/>
                </a:lnTo>
                <a:lnTo>
                  <a:pt x="144403" y="343213"/>
                </a:lnTo>
                <a:lnTo>
                  <a:pt x="142817" y="343666"/>
                </a:lnTo>
                <a:lnTo>
                  <a:pt x="139643" y="343213"/>
                </a:lnTo>
                <a:lnTo>
                  <a:pt x="139303" y="342193"/>
                </a:lnTo>
                <a:lnTo>
                  <a:pt x="143383" y="339926"/>
                </a:lnTo>
                <a:lnTo>
                  <a:pt x="144517" y="340266"/>
                </a:lnTo>
                <a:lnTo>
                  <a:pt x="145764" y="339699"/>
                </a:lnTo>
                <a:lnTo>
                  <a:pt x="147010" y="338453"/>
                </a:lnTo>
                <a:lnTo>
                  <a:pt x="148370" y="337999"/>
                </a:lnTo>
                <a:lnTo>
                  <a:pt x="151998" y="335505"/>
                </a:lnTo>
                <a:lnTo>
                  <a:pt x="153244" y="334372"/>
                </a:lnTo>
                <a:lnTo>
                  <a:pt x="154831" y="332559"/>
                </a:lnTo>
                <a:lnTo>
                  <a:pt x="158458" y="330065"/>
                </a:lnTo>
                <a:lnTo>
                  <a:pt x="160045" y="329271"/>
                </a:lnTo>
                <a:lnTo>
                  <a:pt x="160499" y="327004"/>
                </a:lnTo>
                <a:lnTo>
                  <a:pt x="159365" y="323264"/>
                </a:lnTo>
                <a:lnTo>
                  <a:pt x="158345" y="322017"/>
                </a:lnTo>
                <a:lnTo>
                  <a:pt x="157665" y="320544"/>
                </a:lnTo>
                <a:lnTo>
                  <a:pt x="156305" y="318730"/>
                </a:lnTo>
                <a:lnTo>
                  <a:pt x="152451" y="317370"/>
                </a:lnTo>
                <a:lnTo>
                  <a:pt x="151091" y="316237"/>
                </a:lnTo>
                <a:lnTo>
                  <a:pt x="151544" y="312950"/>
                </a:lnTo>
                <a:lnTo>
                  <a:pt x="148370" y="310229"/>
                </a:lnTo>
                <a:lnTo>
                  <a:pt x="145310" y="309436"/>
                </a:lnTo>
                <a:lnTo>
                  <a:pt x="143497" y="307849"/>
                </a:lnTo>
                <a:lnTo>
                  <a:pt x="140436" y="304449"/>
                </a:lnTo>
                <a:lnTo>
                  <a:pt x="139303" y="301842"/>
                </a:lnTo>
                <a:lnTo>
                  <a:pt x="137603" y="302182"/>
                </a:lnTo>
                <a:lnTo>
                  <a:pt x="134996" y="303542"/>
                </a:lnTo>
                <a:lnTo>
                  <a:pt x="133296" y="303542"/>
                </a:lnTo>
                <a:cubicBezTo>
                  <a:pt x="133296" y="303542"/>
                  <a:pt x="132729" y="302068"/>
                  <a:pt x="132729" y="302068"/>
                </a:cubicBezTo>
                <a:lnTo>
                  <a:pt x="131935" y="300708"/>
                </a:lnTo>
                <a:lnTo>
                  <a:pt x="131142" y="300255"/>
                </a:lnTo>
                <a:lnTo>
                  <a:pt x="129102" y="300255"/>
                </a:lnTo>
                <a:cubicBezTo>
                  <a:pt x="129102" y="300255"/>
                  <a:pt x="127061" y="300255"/>
                  <a:pt x="127061" y="300255"/>
                </a:cubicBezTo>
                <a:lnTo>
                  <a:pt x="124795" y="298215"/>
                </a:lnTo>
                <a:lnTo>
                  <a:pt x="125021" y="296174"/>
                </a:lnTo>
                <a:lnTo>
                  <a:pt x="125361" y="294587"/>
                </a:lnTo>
                <a:lnTo>
                  <a:pt x="123774" y="289940"/>
                </a:lnTo>
                <a:lnTo>
                  <a:pt x="124001" y="288807"/>
                </a:lnTo>
                <a:lnTo>
                  <a:pt x="123434" y="283479"/>
                </a:lnTo>
                <a:lnTo>
                  <a:pt x="123434" y="280079"/>
                </a:lnTo>
                <a:cubicBezTo>
                  <a:pt x="123434" y="280079"/>
                  <a:pt x="122981" y="279059"/>
                  <a:pt x="122981" y="279059"/>
                </a:cubicBezTo>
                <a:lnTo>
                  <a:pt x="123661" y="277926"/>
                </a:lnTo>
                <a:lnTo>
                  <a:pt x="123208" y="276339"/>
                </a:lnTo>
                <a:lnTo>
                  <a:pt x="122414" y="275545"/>
                </a:lnTo>
                <a:lnTo>
                  <a:pt x="122981" y="272938"/>
                </a:lnTo>
                <a:lnTo>
                  <a:pt x="122641" y="271351"/>
                </a:lnTo>
                <a:lnTo>
                  <a:pt x="122301" y="268971"/>
                </a:lnTo>
                <a:lnTo>
                  <a:pt x="124001" y="266251"/>
                </a:lnTo>
                <a:lnTo>
                  <a:pt x="123661" y="263984"/>
                </a:lnTo>
                <a:lnTo>
                  <a:pt x="126495" y="265117"/>
                </a:lnTo>
                <a:lnTo>
                  <a:pt x="129215" y="265344"/>
                </a:lnTo>
                <a:lnTo>
                  <a:pt x="128195" y="263417"/>
                </a:lnTo>
                <a:lnTo>
                  <a:pt x="127855" y="262057"/>
                </a:lnTo>
                <a:lnTo>
                  <a:pt x="127401" y="259223"/>
                </a:lnTo>
                <a:lnTo>
                  <a:pt x="128195" y="255823"/>
                </a:lnTo>
                <a:lnTo>
                  <a:pt x="128875" y="253896"/>
                </a:lnTo>
                <a:lnTo>
                  <a:pt x="130122" y="249022"/>
                </a:lnTo>
                <a:lnTo>
                  <a:pt x="131255" y="247435"/>
                </a:lnTo>
                <a:lnTo>
                  <a:pt x="132729" y="246755"/>
                </a:lnTo>
                <a:lnTo>
                  <a:pt x="130688" y="245735"/>
                </a:lnTo>
                <a:lnTo>
                  <a:pt x="128535" y="243355"/>
                </a:lnTo>
                <a:lnTo>
                  <a:pt x="127401" y="240181"/>
                </a:lnTo>
                <a:lnTo>
                  <a:pt x="127401" y="238934"/>
                </a:lnTo>
                <a:cubicBezTo>
                  <a:pt x="127401" y="238934"/>
                  <a:pt x="128195" y="237347"/>
                  <a:pt x="128195" y="237347"/>
                </a:cubicBezTo>
                <a:lnTo>
                  <a:pt x="130235" y="238254"/>
                </a:lnTo>
                <a:lnTo>
                  <a:pt x="131482" y="239388"/>
                </a:lnTo>
                <a:lnTo>
                  <a:pt x="133069" y="239388"/>
                </a:lnTo>
                <a:cubicBezTo>
                  <a:pt x="133069" y="239388"/>
                  <a:pt x="134542" y="237687"/>
                  <a:pt x="134542" y="237687"/>
                </a:cubicBezTo>
                <a:lnTo>
                  <a:pt x="136923" y="237687"/>
                </a:lnTo>
                <a:cubicBezTo>
                  <a:pt x="136923" y="237687"/>
                  <a:pt x="139189" y="235081"/>
                  <a:pt x="139189" y="235081"/>
                </a:cubicBezTo>
                <a:lnTo>
                  <a:pt x="141003" y="234287"/>
                </a:lnTo>
                <a:lnTo>
                  <a:pt x="140323" y="233380"/>
                </a:lnTo>
                <a:lnTo>
                  <a:pt x="138736" y="232927"/>
                </a:lnTo>
                <a:lnTo>
                  <a:pt x="138169" y="232247"/>
                </a:lnTo>
                <a:lnTo>
                  <a:pt x="138963" y="231567"/>
                </a:lnTo>
                <a:lnTo>
                  <a:pt x="139643" y="230093"/>
                </a:lnTo>
                <a:lnTo>
                  <a:pt x="138849" y="227826"/>
                </a:lnTo>
                <a:lnTo>
                  <a:pt x="138056" y="226239"/>
                </a:lnTo>
                <a:lnTo>
                  <a:pt x="137716" y="224766"/>
                </a:lnTo>
                <a:lnTo>
                  <a:pt x="138283" y="224313"/>
                </a:lnTo>
                <a:lnTo>
                  <a:pt x="139189" y="226126"/>
                </a:lnTo>
                <a:lnTo>
                  <a:pt x="142137" y="226126"/>
                </a:lnTo>
                <a:cubicBezTo>
                  <a:pt x="142137" y="226126"/>
                  <a:pt x="141797" y="226920"/>
                  <a:pt x="141797" y="226920"/>
                </a:cubicBezTo>
                <a:lnTo>
                  <a:pt x="141797" y="227600"/>
                </a:lnTo>
                <a:cubicBezTo>
                  <a:pt x="141797" y="227600"/>
                  <a:pt x="143723" y="227600"/>
                  <a:pt x="143723" y="227600"/>
                </a:cubicBezTo>
                <a:lnTo>
                  <a:pt x="144630" y="226806"/>
                </a:lnTo>
                <a:lnTo>
                  <a:pt x="145310" y="225559"/>
                </a:lnTo>
                <a:lnTo>
                  <a:pt x="149731" y="223973"/>
                </a:lnTo>
                <a:lnTo>
                  <a:pt x="150184" y="222839"/>
                </a:lnTo>
                <a:lnTo>
                  <a:pt x="150184" y="221819"/>
                </a:lnTo>
                <a:cubicBezTo>
                  <a:pt x="150184" y="221819"/>
                  <a:pt x="150638" y="220799"/>
                  <a:pt x="150638" y="220799"/>
                </a:cubicBezTo>
                <a:lnTo>
                  <a:pt x="146784" y="220572"/>
                </a:lnTo>
                <a:lnTo>
                  <a:pt x="147464" y="219325"/>
                </a:lnTo>
                <a:lnTo>
                  <a:pt x="148710" y="219099"/>
                </a:lnTo>
                <a:lnTo>
                  <a:pt x="151204" y="218192"/>
                </a:lnTo>
                <a:lnTo>
                  <a:pt x="152111" y="216038"/>
                </a:lnTo>
                <a:lnTo>
                  <a:pt x="152678" y="214225"/>
                </a:lnTo>
                <a:lnTo>
                  <a:pt x="153925" y="214225"/>
                </a:lnTo>
                <a:cubicBezTo>
                  <a:pt x="153925" y="214225"/>
                  <a:pt x="155851" y="213545"/>
                  <a:pt x="155851" y="213545"/>
                </a:cubicBezTo>
                <a:lnTo>
                  <a:pt x="157098" y="213545"/>
                </a:lnTo>
                <a:cubicBezTo>
                  <a:pt x="157098" y="213545"/>
                  <a:pt x="157892" y="213205"/>
                  <a:pt x="157892" y="213205"/>
                </a:cubicBezTo>
                <a:lnTo>
                  <a:pt x="157665" y="212638"/>
                </a:lnTo>
                <a:lnTo>
                  <a:pt x="156531" y="212185"/>
                </a:lnTo>
                <a:lnTo>
                  <a:pt x="156985" y="211504"/>
                </a:lnTo>
                <a:lnTo>
                  <a:pt x="161405" y="212185"/>
                </a:lnTo>
                <a:lnTo>
                  <a:pt x="165486" y="208331"/>
                </a:lnTo>
                <a:lnTo>
                  <a:pt x="166506" y="205497"/>
                </a:lnTo>
                <a:lnTo>
                  <a:pt x="167866" y="203797"/>
                </a:lnTo>
                <a:lnTo>
                  <a:pt x="170700" y="205610"/>
                </a:lnTo>
                <a:lnTo>
                  <a:pt x="170700" y="204364"/>
                </a:lnTo>
                <a:cubicBezTo>
                  <a:pt x="170700" y="204364"/>
                  <a:pt x="170813" y="202663"/>
                  <a:pt x="170813" y="202663"/>
                </a:cubicBezTo>
                <a:lnTo>
                  <a:pt x="172627" y="203457"/>
                </a:lnTo>
                <a:lnTo>
                  <a:pt x="173987" y="204477"/>
                </a:lnTo>
                <a:lnTo>
                  <a:pt x="175347" y="204250"/>
                </a:lnTo>
                <a:lnTo>
                  <a:pt x="176594" y="201643"/>
                </a:lnTo>
                <a:lnTo>
                  <a:pt x="179314" y="199150"/>
                </a:lnTo>
                <a:lnTo>
                  <a:pt x="185322" y="197336"/>
                </a:lnTo>
                <a:lnTo>
                  <a:pt x="188722" y="195183"/>
                </a:lnTo>
                <a:lnTo>
                  <a:pt x="190422" y="193369"/>
                </a:lnTo>
                <a:lnTo>
                  <a:pt x="194956" y="191555"/>
                </a:lnTo>
                <a:lnTo>
                  <a:pt x="196656" y="190082"/>
                </a:lnTo>
                <a:lnTo>
                  <a:pt x="201870" y="179201"/>
                </a:lnTo>
                <a:lnTo>
                  <a:pt x="206744" y="174894"/>
                </a:lnTo>
                <a:lnTo>
                  <a:pt x="211051" y="172060"/>
                </a:lnTo>
                <a:lnTo>
                  <a:pt x="211618" y="170813"/>
                </a:lnTo>
                <a:lnTo>
                  <a:pt x="212185" y="169113"/>
                </a:lnTo>
                <a:lnTo>
                  <a:pt x="209577" y="166279"/>
                </a:lnTo>
                <a:lnTo>
                  <a:pt x="208331" y="163219"/>
                </a:lnTo>
                <a:lnTo>
                  <a:pt x="207311" y="159818"/>
                </a:lnTo>
                <a:lnTo>
                  <a:pt x="205837" y="158005"/>
                </a:lnTo>
                <a:lnTo>
                  <a:pt x="204477" y="156758"/>
                </a:lnTo>
                <a:lnTo>
                  <a:pt x="205611" y="154378"/>
                </a:lnTo>
                <a:lnTo>
                  <a:pt x="207651" y="152111"/>
                </a:lnTo>
                <a:lnTo>
                  <a:pt x="210371" y="149504"/>
                </a:lnTo>
                <a:lnTo>
                  <a:pt x="213432" y="145423"/>
                </a:lnTo>
                <a:lnTo>
                  <a:pt x="213432" y="144177"/>
                </a:lnTo>
                <a:cubicBezTo>
                  <a:pt x="213432" y="144177"/>
                  <a:pt x="212865" y="142476"/>
                  <a:pt x="212865" y="142476"/>
                </a:cubicBezTo>
                <a:lnTo>
                  <a:pt x="212071" y="141116"/>
                </a:lnTo>
                <a:lnTo>
                  <a:pt x="210711" y="139756"/>
                </a:lnTo>
                <a:lnTo>
                  <a:pt x="210144" y="138509"/>
                </a:lnTo>
                <a:lnTo>
                  <a:pt x="210938" y="138509"/>
                </a:lnTo>
                <a:cubicBezTo>
                  <a:pt x="210938" y="138509"/>
                  <a:pt x="213432" y="140776"/>
                  <a:pt x="213432" y="140776"/>
                </a:cubicBezTo>
                <a:lnTo>
                  <a:pt x="214338" y="140550"/>
                </a:lnTo>
                <a:lnTo>
                  <a:pt x="214338" y="139189"/>
                </a:lnTo>
                <a:cubicBezTo>
                  <a:pt x="214338" y="139189"/>
                  <a:pt x="214112" y="138509"/>
                  <a:pt x="214112" y="138509"/>
                </a:cubicBezTo>
                <a:lnTo>
                  <a:pt x="213091" y="137943"/>
                </a:lnTo>
                <a:lnTo>
                  <a:pt x="212638" y="136923"/>
                </a:lnTo>
                <a:lnTo>
                  <a:pt x="212865" y="135902"/>
                </a:lnTo>
                <a:lnTo>
                  <a:pt x="213545" y="135109"/>
                </a:lnTo>
                <a:lnTo>
                  <a:pt x="215925" y="135336"/>
                </a:lnTo>
                <a:lnTo>
                  <a:pt x="220006" y="134542"/>
                </a:lnTo>
                <a:lnTo>
                  <a:pt x="220686" y="134089"/>
                </a:lnTo>
                <a:lnTo>
                  <a:pt x="221479" y="132842"/>
                </a:lnTo>
                <a:lnTo>
                  <a:pt x="220572" y="131482"/>
                </a:lnTo>
                <a:lnTo>
                  <a:pt x="220912" y="130575"/>
                </a:lnTo>
                <a:lnTo>
                  <a:pt x="224313" y="130575"/>
                </a:lnTo>
                <a:cubicBezTo>
                  <a:pt x="224313" y="130575"/>
                  <a:pt x="225559" y="129782"/>
                  <a:pt x="225559" y="129782"/>
                </a:cubicBezTo>
                <a:lnTo>
                  <a:pt x="225219" y="129102"/>
                </a:lnTo>
                <a:lnTo>
                  <a:pt x="224426" y="128648"/>
                </a:lnTo>
                <a:lnTo>
                  <a:pt x="224199" y="127628"/>
                </a:lnTo>
                <a:lnTo>
                  <a:pt x="227600" y="128081"/>
                </a:lnTo>
                <a:lnTo>
                  <a:pt x="227826" y="127175"/>
                </a:lnTo>
                <a:lnTo>
                  <a:pt x="228053" y="123434"/>
                </a:lnTo>
                <a:lnTo>
                  <a:pt x="228280" y="122528"/>
                </a:lnTo>
                <a:lnTo>
                  <a:pt x="229300" y="121054"/>
                </a:lnTo>
                <a:lnTo>
                  <a:pt x="229867" y="119127"/>
                </a:lnTo>
                <a:lnTo>
                  <a:pt x="230547" y="118447"/>
                </a:lnTo>
                <a:lnTo>
                  <a:pt x="231907" y="118787"/>
                </a:lnTo>
                <a:lnTo>
                  <a:pt x="233380" y="120941"/>
                </a:lnTo>
                <a:lnTo>
                  <a:pt x="235080" y="120487"/>
                </a:lnTo>
                <a:lnTo>
                  <a:pt x="237688" y="118107"/>
                </a:lnTo>
                <a:lnTo>
                  <a:pt x="241201" y="121167"/>
                </a:lnTo>
                <a:lnTo>
                  <a:pt x="244942" y="122981"/>
                </a:lnTo>
                <a:lnTo>
                  <a:pt x="245962" y="122414"/>
                </a:lnTo>
                <a:lnTo>
                  <a:pt x="247322" y="121054"/>
                </a:lnTo>
                <a:lnTo>
                  <a:pt x="251402" y="120374"/>
                </a:lnTo>
                <a:lnTo>
                  <a:pt x="254916" y="120374"/>
                </a:lnTo>
                <a:cubicBezTo>
                  <a:pt x="254916" y="120374"/>
                  <a:pt x="256957" y="119467"/>
                  <a:pt x="256957" y="119467"/>
                </a:cubicBezTo>
                <a:lnTo>
                  <a:pt x="261037" y="121167"/>
                </a:lnTo>
                <a:lnTo>
                  <a:pt x="266478" y="120374"/>
                </a:lnTo>
                <a:lnTo>
                  <a:pt x="264324" y="113686"/>
                </a:lnTo>
                <a:close/>
                <a:moveTo>
                  <a:pt x="152451" y="336412"/>
                </a:moveTo>
                <a:lnTo>
                  <a:pt x="151431" y="337092"/>
                </a:lnTo>
                <a:lnTo>
                  <a:pt x="151091" y="338453"/>
                </a:lnTo>
                <a:lnTo>
                  <a:pt x="150864" y="338679"/>
                </a:lnTo>
                <a:lnTo>
                  <a:pt x="151431" y="340039"/>
                </a:lnTo>
                <a:lnTo>
                  <a:pt x="151998" y="338906"/>
                </a:lnTo>
                <a:lnTo>
                  <a:pt x="152564" y="338226"/>
                </a:lnTo>
                <a:lnTo>
                  <a:pt x="154038" y="337206"/>
                </a:lnTo>
                <a:lnTo>
                  <a:pt x="154038" y="336866"/>
                </a:lnTo>
                <a:cubicBezTo>
                  <a:pt x="154038" y="336866"/>
                  <a:pt x="152451" y="336412"/>
                  <a:pt x="152451" y="336412"/>
                </a:cubicBezTo>
                <a:close/>
                <a:moveTo>
                  <a:pt x="162992" y="387078"/>
                </a:moveTo>
                <a:lnTo>
                  <a:pt x="161065" y="389345"/>
                </a:lnTo>
                <a:lnTo>
                  <a:pt x="162085" y="390819"/>
                </a:lnTo>
                <a:lnTo>
                  <a:pt x="163106" y="390819"/>
                </a:lnTo>
                <a:cubicBezTo>
                  <a:pt x="163106" y="390819"/>
                  <a:pt x="163446" y="389005"/>
                  <a:pt x="163446" y="389005"/>
                </a:cubicBezTo>
                <a:lnTo>
                  <a:pt x="167073" y="387758"/>
                </a:lnTo>
                <a:lnTo>
                  <a:pt x="166052" y="387305"/>
                </a:lnTo>
                <a:lnTo>
                  <a:pt x="163106" y="387305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30" name="Freeform: Shape 329">
            <a:extLst>
              <a:ext uri="{FF2B5EF4-FFF2-40B4-BE49-F238E27FC236}">
                <a16:creationId xmlns:a16="http://schemas.microsoft.com/office/drawing/2014/main" id="{47E620CE-2E63-C523-A771-BF7E265AC780}"/>
              </a:ext>
            </a:extLst>
          </p:cNvPr>
          <p:cNvSpPr/>
          <p:nvPr/>
        </p:nvSpPr>
        <p:spPr>
          <a:xfrm>
            <a:off x="3068716" y="3094868"/>
            <a:ext cx="145282" cy="94531"/>
          </a:xfrm>
          <a:custGeom>
            <a:avLst/>
            <a:gdLst>
              <a:gd name="connsiteX0" fmla="*/ 192576 w 193709"/>
              <a:gd name="connsiteY0" fmla="*/ 81609 h 126041"/>
              <a:gd name="connsiteX1" fmla="*/ 190875 w 193709"/>
              <a:gd name="connsiteY1" fmla="*/ 80136 h 126041"/>
              <a:gd name="connsiteX2" fmla="*/ 187475 w 193709"/>
              <a:gd name="connsiteY2" fmla="*/ 78776 h 126041"/>
              <a:gd name="connsiteX3" fmla="*/ 183735 w 193709"/>
              <a:gd name="connsiteY3" fmla="*/ 79229 h 126041"/>
              <a:gd name="connsiteX4" fmla="*/ 179767 w 193709"/>
              <a:gd name="connsiteY4" fmla="*/ 81496 h 126041"/>
              <a:gd name="connsiteX5" fmla="*/ 177047 w 193709"/>
              <a:gd name="connsiteY5" fmla="*/ 82289 h 126041"/>
              <a:gd name="connsiteX6" fmla="*/ 175574 w 193709"/>
              <a:gd name="connsiteY6" fmla="*/ 81723 h 126041"/>
              <a:gd name="connsiteX7" fmla="*/ 174780 w 193709"/>
              <a:gd name="connsiteY7" fmla="*/ 81723 h 126041"/>
              <a:gd name="connsiteX8" fmla="*/ 174440 w 193709"/>
              <a:gd name="connsiteY8" fmla="*/ 82403 h 126041"/>
              <a:gd name="connsiteX9" fmla="*/ 174553 w 193709"/>
              <a:gd name="connsiteY9" fmla="*/ 82970 h 126041"/>
              <a:gd name="connsiteX10" fmla="*/ 174893 w 193709"/>
              <a:gd name="connsiteY10" fmla="*/ 83310 h 126041"/>
              <a:gd name="connsiteX11" fmla="*/ 174893 w 193709"/>
              <a:gd name="connsiteY11" fmla="*/ 83650 h 126041"/>
              <a:gd name="connsiteX12" fmla="*/ 174327 w 193709"/>
              <a:gd name="connsiteY12" fmla="*/ 83763 h 126041"/>
              <a:gd name="connsiteX13" fmla="*/ 167980 w 193709"/>
              <a:gd name="connsiteY13" fmla="*/ 82289 h 126041"/>
              <a:gd name="connsiteX14" fmla="*/ 165259 w 193709"/>
              <a:gd name="connsiteY14" fmla="*/ 80703 h 126041"/>
              <a:gd name="connsiteX15" fmla="*/ 163105 w 193709"/>
              <a:gd name="connsiteY15" fmla="*/ 77869 h 126041"/>
              <a:gd name="connsiteX16" fmla="*/ 162085 w 193709"/>
              <a:gd name="connsiteY16" fmla="*/ 76169 h 126041"/>
              <a:gd name="connsiteX17" fmla="*/ 161065 w 193709"/>
              <a:gd name="connsiteY17" fmla="*/ 74695 h 126041"/>
              <a:gd name="connsiteX18" fmla="*/ 160272 w 193709"/>
              <a:gd name="connsiteY18" fmla="*/ 73902 h 126041"/>
              <a:gd name="connsiteX19" fmla="*/ 160612 w 193709"/>
              <a:gd name="connsiteY19" fmla="*/ 73448 h 126041"/>
              <a:gd name="connsiteX20" fmla="*/ 161405 w 193709"/>
              <a:gd name="connsiteY20" fmla="*/ 73108 h 126041"/>
              <a:gd name="connsiteX21" fmla="*/ 161972 w 193709"/>
              <a:gd name="connsiteY21" fmla="*/ 72542 h 126041"/>
              <a:gd name="connsiteX22" fmla="*/ 161972 w 193709"/>
              <a:gd name="connsiteY22" fmla="*/ 70728 h 126041"/>
              <a:gd name="connsiteX23" fmla="*/ 161519 w 193709"/>
              <a:gd name="connsiteY23" fmla="*/ 68688 h 126041"/>
              <a:gd name="connsiteX24" fmla="*/ 161065 w 193709"/>
              <a:gd name="connsiteY24" fmla="*/ 67668 h 126041"/>
              <a:gd name="connsiteX25" fmla="*/ 161065 w 193709"/>
              <a:gd name="connsiteY25" fmla="*/ 66081 h 126041"/>
              <a:gd name="connsiteX26" fmla="*/ 160839 w 193709"/>
              <a:gd name="connsiteY26" fmla="*/ 63587 h 126041"/>
              <a:gd name="connsiteX27" fmla="*/ 161179 w 193709"/>
              <a:gd name="connsiteY27" fmla="*/ 59053 h 126041"/>
              <a:gd name="connsiteX28" fmla="*/ 162879 w 193709"/>
              <a:gd name="connsiteY28" fmla="*/ 53273 h 126041"/>
              <a:gd name="connsiteX29" fmla="*/ 163786 w 193709"/>
              <a:gd name="connsiteY29" fmla="*/ 50439 h 126041"/>
              <a:gd name="connsiteX30" fmla="*/ 163332 w 193709"/>
              <a:gd name="connsiteY30" fmla="*/ 48852 h 126041"/>
              <a:gd name="connsiteX31" fmla="*/ 163672 w 193709"/>
              <a:gd name="connsiteY31" fmla="*/ 45225 h 126041"/>
              <a:gd name="connsiteX32" fmla="*/ 162879 w 193709"/>
              <a:gd name="connsiteY32" fmla="*/ 43412 h 126041"/>
              <a:gd name="connsiteX33" fmla="*/ 161859 w 193709"/>
              <a:gd name="connsiteY33" fmla="*/ 41031 h 126041"/>
              <a:gd name="connsiteX34" fmla="*/ 160159 w 193709"/>
              <a:gd name="connsiteY34" fmla="*/ 35817 h 126041"/>
              <a:gd name="connsiteX35" fmla="*/ 158232 w 193709"/>
              <a:gd name="connsiteY35" fmla="*/ 34117 h 126041"/>
              <a:gd name="connsiteX36" fmla="*/ 155738 w 193709"/>
              <a:gd name="connsiteY36" fmla="*/ 32077 h 126041"/>
              <a:gd name="connsiteX37" fmla="*/ 154718 w 193709"/>
              <a:gd name="connsiteY37" fmla="*/ 30604 h 126041"/>
              <a:gd name="connsiteX38" fmla="*/ 154038 w 193709"/>
              <a:gd name="connsiteY38" fmla="*/ 28903 h 126041"/>
              <a:gd name="connsiteX39" fmla="*/ 152564 w 193709"/>
              <a:gd name="connsiteY39" fmla="*/ 27316 h 126041"/>
              <a:gd name="connsiteX40" fmla="*/ 150864 w 193709"/>
              <a:gd name="connsiteY40" fmla="*/ 25843 h 126041"/>
              <a:gd name="connsiteX41" fmla="*/ 148824 w 193709"/>
              <a:gd name="connsiteY41" fmla="*/ 21989 h 126041"/>
              <a:gd name="connsiteX42" fmla="*/ 147804 w 193709"/>
              <a:gd name="connsiteY42" fmla="*/ 20289 h 126041"/>
              <a:gd name="connsiteX43" fmla="*/ 147464 w 193709"/>
              <a:gd name="connsiteY43" fmla="*/ 19836 h 126041"/>
              <a:gd name="connsiteX44" fmla="*/ 145197 w 193709"/>
              <a:gd name="connsiteY44" fmla="*/ 17455 h 126041"/>
              <a:gd name="connsiteX45" fmla="*/ 143950 w 193709"/>
              <a:gd name="connsiteY45" fmla="*/ 15302 h 126041"/>
              <a:gd name="connsiteX46" fmla="*/ 143383 w 193709"/>
              <a:gd name="connsiteY46" fmla="*/ 13488 h 126041"/>
              <a:gd name="connsiteX47" fmla="*/ 143043 w 193709"/>
              <a:gd name="connsiteY47" fmla="*/ 11788 h 126041"/>
              <a:gd name="connsiteX48" fmla="*/ 141343 w 193709"/>
              <a:gd name="connsiteY48" fmla="*/ 8501 h 126041"/>
              <a:gd name="connsiteX49" fmla="*/ 139869 w 193709"/>
              <a:gd name="connsiteY49" fmla="*/ 6007 h 126041"/>
              <a:gd name="connsiteX50" fmla="*/ 138509 w 193709"/>
              <a:gd name="connsiteY50" fmla="*/ 4307 h 126041"/>
              <a:gd name="connsiteX51" fmla="*/ 137829 w 193709"/>
              <a:gd name="connsiteY51" fmla="*/ 3060 h 126041"/>
              <a:gd name="connsiteX52" fmla="*/ 136242 w 193709"/>
              <a:gd name="connsiteY52" fmla="*/ 1473 h 126041"/>
              <a:gd name="connsiteX53" fmla="*/ 133976 w 193709"/>
              <a:gd name="connsiteY53" fmla="*/ 227 h 126041"/>
              <a:gd name="connsiteX54" fmla="*/ 132389 w 193709"/>
              <a:gd name="connsiteY54" fmla="*/ 0 h 126041"/>
              <a:gd name="connsiteX55" fmla="*/ 130462 w 193709"/>
              <a:gd name="connsiteY55" fmla="*/ 113 h 126041"/>
              <a:gd name="connsiteX56" fmla="*/ 129555 w 193709"/>
              <a:gd name="connsiteY56" fmla="*/ 340 h 126041"/>
              <a:gd name="connsiteX57" fmla="*/ 126835 w 193709"/>
              <a:gd name="connsiteY57" fmla="*/ 907 h 126041"/>
              <a:gd name="connsiteX58" fmla="*/ 124115 w 193709"/>
              <a:gd name="connsiteY58" fmla="*/ 1587 h 126041"/>
              <a:gd name="connsiteX59" fmla="*/ 123434 w 193709"/>
              <a:gd name="connsiteY59" fmla="*/ 4194 h 126041"/>
              <a:gd name="connsiteX60" fmla="*/ 122641 w 193709"/>
              <a:gd name="connsiteY60" fmla="*/ 5554 h 126041"/>
              <a:gd name="connsiteX61" fmla="*/ 121167 w 193709"/>
              <a:gd name="connsiteY61" fmla="*/ 7594 h 126041"/>
              <a:gd name="connsiteX62" fmla="*/ 115954 w 193709"/>
              <a:gd name="connsiteY62" fmla="*/ 8274 h 126041"/>
              <a:gd name="connsiteX63" fmla="*/ 111419 w 193709"/>
              <a:gd name="connsiteY63" fmla="*/ 9294 h 126041"/>
              <a:gd name="connsiteX64" fmla="*/ 106886 w 193709"/>
              <a:gd name="connsiteY64" fmla="*/ 9861 h 126041"/>
              <a:gd name="connsiteX65" fmla="*/ 100765 w 193709"/>
              <a:gd name="connsiteY65" fmla="*/ 12355 h 126041"/>
              <a:gd name="connsiteX66" fmla="*/ 98838 w 193709"/>
              <a:gd name="connsiteY66" fmla="*/ 14508 h 126041"/>
              <a:gd name="connsiteX67" fmla="*/ 96911 w 193709"/>
              <a:gd name="connsiteY67" fmla="*/ 15075 h 126041"/>
              <a:gd name="connsiteX68" fmla="*/ 95211 w 193709"/>
              <a:gd name="connsiteY68" fmla="*/ 15302 h 126041"/>
              <a:gd name="connsiteX69" fmla="*/ 94077 w 193709"/>
              <a:gd name="connsiteY69" fmla="*/ 14055 h 126041"/>
              <a:gd name="connsiteX70" fmla="*/ 90224 w 193709"/>
              <a:gd name="connsiteY70" fmla="*/ 10881 h 126041"/>
              <a:gd name="connsiteX71" fmla="*/ 88750 w 193709"/>
              <a:gd name="connsiteY71" fmla="*/ 9294 h 126041"/>
              <a:gd name="connsiteX72" fmla="*/ 86823 w 193709"/>
              <a:gd name="connsiteY72" fmla="*/ 8841 h 126041"/>
              <a:gd name="connsiteX73" fmla="*/ 84670 w 193709"/>
              <a:gd name="connsiteY73" fmla="*/ 9068 h 126041"/>
              <a:gd name="connsiteX74" fmla="*/ 82630 w 193709"/>
              <a:gd name="connsiteY74" fmla="*/ 9861 h 126041"/>
              <a:gd name="connsiteX75" fmla="*/ 80476 w 193709"/>
              <a:gd name="connsiteY75" fmla="*/ 9974 h 126041"/>
              <a:gd name="connsiteX76" fmla="*/ 78096 w 193709"/>
              <a:gd name="connsiteY76" fmla="*/ 8954 h 126041"/>
              <a:gd name="connsiteX77" fmla="*/ 77869 w 193709"/>
              <a:gd name="connsiteY77" fmla="*/ 9068 h 126041"/>
              <a:gd name="connsiteX78" fmla="*/ 76962 w 193709"/>
              <a:gd name="connsiteY78" fmla="*/ 9181 h 126041"/>
              <a:gd name="connsiteX79" fmla="*/ 70955 w 193709"/>
              <a:gd name="connsiteY79" fmla="*/ 7821 h 126041"/>
              <a:gd name="connsiteX80" fmla="*/ 70388 w 193709"/>
              <a:gd name="connsiteY80" fmla="*/ 7594 h 126041"/>
              <a:gd name="connsiteX81" fmla="*/ 70048 w 193709"/>
              <a:gd name="connsiteY81" fmla="*/ 7594 h 126041"/>
              <a:gd name="connsiteX82" fmla="*/ 69255 w 193709"/>
              <a:gd name="connsiteY82" fmla="*/ 7481 h 126041"/>
              <a:gd name="connsiteX83" fmla="*/ 64721 w 193709"/>
              <a:gd name="connsiteY83" fmla="*/ 7594 h 126041"/>
              <a:gd name="connsiteX84" fmla="*/ 60527 w 193709"/>
              <a:gd name="connsiteY84" fmla="*/ 4987 h 126041"/>
              <a:gd name="connsiteX85" fmla="*/ 59280 w 193709"/>
              <a:gd name="connsiteY85" fmla="*/ 4874 h 126041"/>
              <a:gd name="connsiteX86" fmla="*/ 58260 w 193709"/>
              <a:gd name="connsiteY86" fmla="*/ 6007 h 126041"/>
              <a:gd name="connsiteX87" fmla="*/ 57580 w 193709"/>
              <a:gd name="connsiteY87" fmla="*/ 7141 h 126041"/>
              <a:gd name="connsiteX88" fmla="*/ 54633 w 193709"/>
              <a:gd name="connsiteY88" fmla="*/ 8388 h 126041"/>
              <a:gd name="connsiteX89" fmla="*/ 53840 w 193709"/>
              <a:gd name="connsiteY89" fmla="*/ 8841 h 126041"/>
              <a:gd name="connsiteX90" fmla="*/ 53386 w 193709"/>
              <a:gd name="connsiteY90" fmla="*/ 9521 h 126041"/>
              <a:gd name="connsiteX91" fmla="*/ 49759 w 193709"/>
              <a:gd name="connsiteY91" fmla="*/ 13035 h 126041"/>
              <a:gd name="connsiteX92" fmla="*/ 48399 w 193709"/>
              <a:gd name="connsiteY92" fmla="*/ 13942 h 126041"/>
              <a:gd name="connsiteX93" fmla="*/ 47492 w 193709"/>
              <a:gd name="connsiteY93" fmla="*/ 14055 h 126041"/>
              <a:gd name="connsiteX94" fmla="*/ 46019 w 193709"/>
              <a:gd name="connsiteY94" fmla="*/ 13715 h 126041"/>
              <a:gd name="connsiteX95" fmla="*/ 44432 w 193709"/>
              <a:gd name="connsiteY95" fmla="*/ 14055 h 126041"/>
              <a:gd name="connsiteX96" fmla="*/ 43185 w 193709"/>
              <a:gd name="connsiteY96" fmla="*/ 14735 h 126041"/>
              <a:gd name="connsiteX97" fmla="*/ 41938 w 193709"/>
              <a:gd name="connsiteY97" fmla="*/ 14962 h 126041"/>
              <a:gd name="connsiteX98" fmla="*/ 40918 w 193709"/>
              <a:gd name="connsiteY98" fmla="*/ 15868 h 126041"/>
              <a:gd name="connsiteX99" fmla="*/ 39671 w 193709"/>
              <a:gd name="connsiteY99" fmla="*/ 17795 h 126041"/>
              <a:gd name="connsiteX100" fmla="*/ 38198 w 193709"/>
              <a:gd name="connsiteY100" fmla="*/ 19382 h 126041"/>
              <a:gd name="connsiteX101" fmla="*/ 36724 w 193709"/>
              <a:gd name="connsiteY101" fmla="*/ 20289 h 126041"/>
              <a:gd name="connsiteX102" fmla="*/ 35931 w 193709"/>
              <a:gd name="connsiteY102" fmla="*/ 21196 h 126041"/>
              <a:gd name="connsiteX103" fmla="*/ 35818 w 193709"/>
              <a:gd name="connsiteY103" fmla="*/ 24256 h 126041"/>
              <a:gd name="connsiteX104" fmla="*/ 35024 w 193709"/>
              <a:gd name="connsiteY104" fmla="*/ 25163 h 126041"/>
              <a:gd name="connsiteX105" fmla="*/ 33890 w 193709"/>
              <a:gd name="connsiteY105" fmla="*/ 26070 h 126041"/>
              <a:gd name="connsiteX106" fmla="*/ 33210 w 193709"/>
              <a:gd name="connsiteY106" fmla="*/ 26750 h 126041"/>
              <a:gd name="connsiteX107" fmla="*/ 31510 w 193709"/>
              <a:gd name="connsiteY107" fmla="*/ 31397 h 126041"/>
              <a:gd name="connsiteX108" fmla="*/ 30263 w 193709"/>
              <a:gd name="connsiteY108" fmla="*/ 32870 h 126041"/>
              <a:gd name="connsiteX109" fmla="*/ 29017 w 193709"/>
              <a:gd name="connsiteY109" fmla="*/ 34004 h 126041"/>
              <a:gd name="connsiteX110" fmla="*/ 28790 w 193709"/>
              <a:gd name="connsiteY110" fmla="*/ 35137 h 126041"/>
              <a:gd name="connsiteX111" fmla="*/ 28790 w 193709"/>
              <a:gd name="connsiteY111" fmla="*/ 36271 h 126041"/>
              <a:gd name="connsiteX112" fmla="*/ 27430 w 193709"/>
              <a:gd name="connsiteY112" fmla="*/ 38651 h 126041"/>
              <a:gd name="connsiteX113" fmla="*/ 25616 w 193709"/>
              <a:gd name="connsiteY113" fmla="*/ 41145 h 126041"/>
              <a:gd name="connsiteX114" fmla="*/ 25276 w 193709"/>
              <a:gd name="connsiteY114" fmla="*/ 42052 h 126041"/>
              <a:gd name="connsiteX115" fmla="*/ 25616 w 193709"/>
              <a:gd name="connsiteY115" fmla="*/ 43412 h 126041"/>
              <a:gd name="connsiteX116" fmla="*/ 23916 w 193709"/>
              <a:gd name="connsiteY116" fmla="*/ 44998 h 126041"/>
              <a:gd name="connsiteX117" fmla="*/ 22896 w 193709"/>
              <a:gd name="connsiteY117" fmla="*/ 45792 h 126041"/>
              <a:gd name="connsiteX118" fmla="*/ 21989 w 193709"/>
              <a:gd name="connsiteY118" fmla="*/ 46132 h 126041"/>
              <a:gd name="connsiteX119" fmla="*/ 21536 w 193709"/>
              <a:gd name="connsiteY119" fmla="*/ 47152 h 126041"/>
              <a:gd name="connsiteX120" fmla="*/ 20629 w 193709"/>
              <a:gd name="connsiteY120" fmla="*/ 49532 h 126041"/>
              <a:gd name="connsiteX121" fmla="*/ 20856 w 193709"/>
              <a:gd name="connsiteY121" fmla="*/ 50553 h 126041"/>
              <a:gd name="connsiteX122" fmla="*/ 20856 w 193709"/>
              <a:gd name="connsiteY122" fmla="*/ 51573 h 126041"/>
              <a:gd name="connsiteX123" fmla="*/ 19382 w 193709"/>
              <a:gd name="connsiteY123" fmla="*/ 52139 h 126041"/>
              <a:gd name="connsiteX124" fmla="*/ 18929 w 193709"/>
              <a:gd name="connsiteY124" fmla="*/ 53159 h 126041"/>
              <a:gd name="connsiteX125" fmla="*/ 18589 w 193709"/>
              <a:gd name="connsiteY125" fmla="*/ 54520 h 126041"/>
              <a:gd name="connsiteX126" fmla="*/ 17909 w 193709"/>
              <a:gd name="connsiteY126" fmla="*/ 55086 h 126041"/>
              <a:gd name="connsiteX127" fmla="*/ 16322 w 193709"/>
              <a:gd name="connsiteY127" fmla="*/ 56220 h 126041"/>
              <a:gd name="connsiteX128" fmla="*/ 12128 w 193709"/>
              <a:gd name="connsiteY128" fmla="*/ 55766 h 126041"/>
              <a:gd name="connsiteX129" fmla="*/ 10541 w 193709"/>
              <a:gd name="connsiteY129" fmla="*/ 56106 h 126041"/>
              <a:gd name="connsiteX130" fmla="*/ 10088 w 193709"/>
              <a:gd name="connsiteY130" fmla="*/ 56900 h 126041"/>
              <a:gd name="connsiteX131" fmla="*/ 9975 w 193709"/>
              <a:gd name="connsiteY131" fmla="*/ 57580 h 126041"/>
              <a:gd name="connsiteX132" fmla="*/ 9521 w 193709"/>
              <a:gd name="connsiteY132" fmla="*/ 58147 h 126041"/>
              <a:gd name="connsiteX133" fmla="*/ 8501 w 193709"/>
              <a:gd name="connsiteY133" fmla="*/ 58827 h 126041"/>
              <a:gd name="connsiteX134" fmla="*/ 7594 w 193709"/>
              <a:gd name="connsiteY134" fmla="*/ 59167 h 126041"/>
              <a:gd name="connsiteX135" fmla="*/ 5441 w 193709"/>
              <a:gd name="connsiteY135" fmla="*/ 58260 h 126041"/>
              <a:gd name="connsiteX136" fmla="*/ 794 w 193709"/>
              <a:gd name="connsiteY136" fmla="*/ 59167 h 126041"/>
              <a:gd name="connsiteX137" fmla="*/ 0 w 193709"/>
              <a:gd name="connsiteY137" fmla="*/ 59847 h 126041"/>
              <a:gd name="connsiteX138" fmla="*/ 1134 w 193709"/>
              <a:gd name="connsiteY138" fmla="*/ 61434 h 126041"/>
              <a:gd name="connsiteX139" fmla="*/ 2380 w 193709"/>
              <a:gd name="connsiteY139" fmla="*/ 63587 h 126041"/>
              <a:gd name="connsiteX140" fmla="*/ 3967 w 193709"/>
              <a:gd name="connsiteY140" fmla="*/ 64494 h 126041"/>
              <a:gd name="connsiteX141" fmla="*/ 5894 w 193709"/>
              <a:gd name="connsiteY141" fmla="*/ 65628 h 126041"/>
              <a:gd name="connsiteX142" fmla="*/ 6914 w 193709"/>
              <a:gd name="connsiteY142" fmla="*/ 66421 h 126041"/>
              <a:gd name="connsiteX143" fmla="*/ 8388 w 193709"/>
              <a:gd name="connsiteY143" fmla="*/ 68915 h 126041"/>
              <a:gd name="connsiteX144" fmla="*/ 9521 w 193709"/>
              <a:gd name="connsiteY144" fmla="*/ 70161 h 126041"/>
              <a:gd name="connsiteX145" fmla="*/ 9861 w 193709"/>
              <a:gd name="connsiteY145" fmla="*/ 70048 h 126041"/>
              <a:gd name="connsiteX146" fmla="*/ 10315 w 193709"/>
              <a:gd name="connsiteY146" fmla="*/ 69708 h 126041"/>
              <a:gd name="connsiteX147" fmla="*/ 10541 w 193709"/>
              <a:gd name="connsiteY147" fmla="*/ 69481 h 126041"/>
              <a:gd name="connsiteX148" fmla="*/ 10881 w 193709"/>
              <a:gd name="connsiteY148" fmla="*/ 69708 h 126041"/>
              <a:gd name="connsiteX149" fmla="*/ 10881 w 193709"/>
              <a:gd name="connsiteY149" fmla="*/ 70501 h 126041"/>
              <a:gd name="connsiteX150" fmla="*/ 10995 w 193709"/>
              <a:gd name="connsiteY150" fmla="*/ 72088 h 126041"/>
              <a:gd name="connsiteX151" fmla="*/ 10655 w 193709"/>
              <a:gd name="connsiteY151" fmla="*/ 73902 h 126041"/>
              <a:gd name="connsiteX152" fmla="*/ 11108 w 193709"/>
              <a:gd name="connsiteY152" fmla="*/ 75602 h 126041"/>
              <a:gd name="connsiteX153" fmla="*/ 11108 w 193709"/>
              <a:gd name="connsiteY153" fmla="*/ 76055 h 126041"/>
              <a:gd name="connsiteX154" fmla="*/ 10768 w 193709"/>
              <a:gd name="connsiteY154" fmla="*/ 76509 h 126041"/>
              <a:gd name="connsiteX155" fmla="*/ 10881 w 193709"/>
              <a:gd name="connsiteY155" fmla="*/ 76962 h 126041"/>
              <a:gd name="connsiteX156" fmla="*/ 11221 w 193709"/>
              <a:gd name="connsiteY156" fmla="*/ 77416 h 126041"/>
              <a:gd name="connsiteX157" fmla="*/ 12808 w 193709"/>
              <a:gd name="connsiteY157" fmla="*/ 78549 h 126041"/>
              <a:gd name="connsiteX158" fmla="*/ 14282 w 193709"/>
              <a:gd name="connsiteY158" fmla="*/ 80249 h 126041"/>
              <a:gd name="connsiteX159" fmla="*/ 15982 w 193709"/>
              <a:gd name="connsiteY159" fmla="*/ 81383 h 126041"/>
              <a:gd name="connsiteX160" fmla="*/ 17569 w 193709"/>
              <a:gd name="connsiteY160" fmla="*/ 82176 h 126041"/>
              <a:gd name="connsiteX161" fmla="*/ 18476 w 193709"/>
              <a:gd name="connsiteY161" fmla="*/ 82289 h 126041"/>
              <a:gd name="connsiteX162" fmla="*/ 20062 w 193709"/>
              <a:gd name="connsiteY162" fmla="*/ 83650 h 126041"/>
              <a:gd name="connsiteX163" fmla="*/ 23236 w 193709"/>
              <a:gd name="connsiteY163" fmla="*/ 84556 h 126041"/>
              <a:gd name="connsiteX164" fmla="*/ 24256 w 193709"/>
              <a:gd name="connsiteY164" fmla="*/ 84896 h 126041"/>
              <a:gd name="connsiteX165" fmla="*/ 25049 w 193709"/>
              <a:gd name="connsiteY165" fmla="*/ 85463 h 126041"/>
              <a:gd name="connsiteX166" fmla="*/ 25503 w 193709"/>
              <a:gd name="connsiteY166" fmla="*/ 86143 h 126041"/>
              <a:gd name="connsiteX167" fmla="*/ 25503 w 193709"/>
              <a:gd name="connsiteY167" fmla="*/ 86823 h 126041"/>
              <a:gd name="connsiteX168" fmla="*/ 25049 w 193709"/>
              <a:gd name="connsiteY168" fmla="*/ 87163 h 126041"/>
              <a:gd name="connsiteX169" fmla="*/ 24369 w 193709"/>
              <a:gd name="connsiteY169" fmla="*/ 88184 h 126041"/>
              <a:gd name="connsiteX170" fmla="*/ 24029 w 193709"/>
              <a:gd name="connsiteY170" fmla="*/ 89317 h 126041"/>
              <a:gd name="connsiteX171" fmla="*/ 23576 w 193709"/>
              <a:gd name="connsiteY171" fmla="*/ 89544 h 126041"/>
              <a:gd name="connsiteX172" fmla="*/ 23009 w 193709"/>
              <a:gd name="connsiteY172" fmla="*/ 89657 h 126041"/>
              <a:gd name="connsiteX173" fmla="*/ 22669 w 193709"/>
              <a:gd name="connsiteY173" fmla="*/ 89997 h 126041"/>
              <a:gd name="connsiteX174" fmla="*/ 22783 w 193709"/>
              <a:gd name="connsiteY174" fmla="*/ 90450 h 126041"/>
              <a:gd name="connsiteX175" fmla="*/ 23236 w 193709"/>
              <a:gd name="connsiteY175" fmla="*/ 90904 h 126041"/>
              <a:gd name="connsiteX176" fmla="*/ 23916 w 193709"/>
              <a:gd name="connsiteY176" fmla="*/ 91357 h 126041"/>
              <a:gd name="connsiteX177" fmla="*/ 25163 w 193709"/>
              <a:gd name="connsiteY177" fmla="*/ 91811 h 126041"/>
              <a:gd name="connsiteX178" fmla="*/ 26410 w 193709"/>
              <a:gd name="connsiteY178" fmla="*/ 92377 h 126041"/>
              <a:gd name="connsiteX179" fmla="*/ 26410 w 193709"/>
              <a:gd name="connsiteY179" fmla="*/ 92831 h 126041"/>
              <a:gd name="connsiteX180" fmla="*/ 26070 w 193709"/>
              <a:gd name="connsiteY180" fmla="*/ 93397 h 126041"/>
              <a:gd name="connsiteX181" fmla="*/ 24483 w 193709"/>
              <a:gd name="connsiteY181" fmla="*/ 93624 h 126041"/>
              <a:gd name="connsiteX182" fmla="*/ 23349 w 193709"/>
              <a:gd name="connsiteY182" fmla="*/ 93738 h 126041"/>
              <a:gd name="connsiteX183" fmla="*/ 22783 w 193709"/>
              <a:gd name="connsiteY183" fmla="*/ 93964 h 126041"/>
              <a:gd name="connsiteX184" fmla="*/ 22896 w 193709"/>
              <a:gd name="connsiteY184" fmla="*/ 94871 h 126041"/>
              <a:gd name="connsiteX185" fmla="*/ 26183 w 193709"/>
              <a:gd name="connsiteY185" fmla="*/ 95891 h 126041"/>
              <a:gd name="connsiteX186" fmla="*/ 27657 w 193709"/>
              <a:gd name="connsiteY186" fmla="*/ 96798 h 126041"/>
              <a:gd name="connsiteX187" fmla="*/ 28450 w 193709"/>
              <a:gd name="connsiteY187" fmla="*/ 98045 h 126041"/>
              <a:gd name="connsiteX188" fmla="*/ 30604 w 193709"/>
              <a:gd name="connsiteY188" fmla="*/ 98838 h 126041"/>
              <a:gd name="connsiteX189" fmla="*/ 34117 w 193709"/>
              <a:gd name="connsiteY189" fmla="*/ 99291 h 126041"/>
              <a:gd name="connsiteX190" fmla="*/ 36498 w 193709"/>
              <a:gd name="connsiteY190" fmla="*/ 100538 h 126041"/>
              <a:gd name="connsiteX191" fmla="*/ 37858 w 193709"/>
              <a:gd name="connsiteY191" fmla="*/ 102579 h 126041"/>
              <a:gd name="connsiteX192" fmla="*/ 40011 w 193709"/>
              <a:gd name="connsiteY192" fmla="*/ 102125 h 126041"/>
              <a:gd name="connsiteX193" fmla="*/ 43072 w 193709"/>
              <a:gd name="connsiteY193" fmla="*/ 98951 h 126041"/>
              <a:gd name="connsiteX194" fmla="*/ 46132 w 193709"/>
              <a:gd name="connsiteY194" fmla="*/ 98158 h 126041"/>
              <a:gd name="connsiteX195" fmla="*/ 49079 w 193709"/>
              <a:gd name="connsiteY195" fmla="*/ 99631 h 126041"/>
              <a:gd name="connsiteX196" fmla="*/ 50666 w 193709"/>
              <a:gd name="connsiteY196" fmla="*/ 100878 h 126041"/>
              <a:gd name="connsiteX197" fmla="*/ 51006 w 193709"/>
              <a:gd name="connsiteY197" fmla="*/ 101898 h 126041"/>
              <a:gd name="connsiteX198" fmla="*/ 50326 w 193709"/>
              <a:gd name="connsiteY198" fmla="*/ 102239 h 126041"/>
              <a:gd name="connsiteX199" fmla="*/ 48626 w 193709"/>
              <a:gd name="connsiteY199" fmla="*/ 102012 h 126041"/>
              <a:gd name="connsiteX200" fmla="*/ 47265 w 193709"/>
              <a:gd name="connsiteY200" fmla="*/ 102692 h 126041"/>
              <a:gd name="connsiteX201" fmla="*/ 46245 w 193709"/>
              <a:gd name="connsiteY201" fmla="*/ 104052 h 126041"/>
              <a:gd name="connsiteX202" fmla="*/ 46019 w 193709"/>
              <a:gd name="connsiteY202" fmla="*/ 105526 h 126041"/>
              <a:gd name="connsiteX203" fmla="*/ 46812 w 193709"/>
              <a:gd name="connsiteY203" fmla="*/ 106999 h 126041"/>
              <a:gd name="connsiteX204" fmla="*/ 47832 w 193709"/>
              <a:gd name="connsiteY204" fmla="*/ 108132 h 126041"/>
              <a:gd name="connsiteX205" fmla="*/ 49192 w 193709"/>
              <a:gd name="connsiteY205" fmla="*/ 108699 h 126041"/>
              <a:gd name="connsiteX206" fmla="*/ 49872 w 193709"/>
              <a:gd name="connsiteY206" fmla="*/ 109493 h 126041"/>
              <a:gd name="connsiteX207" fmla="*/ 49986 w 193709"/>
              <a:gd name="connsiteY207" fmla="*/ 110513 h 126041"/>
              <a:gd name="connsiteX208" fmla="*/ 50326 w 193709"/>
              <a:gd name="connsiteY208" fmla="*/ 110853 h 126041"/>
              <a:gd name="connsiteX209" fmla="*/ 51799 w 193709"/>
              <a:gd name="connsiteY209" fmla="*/ 111986 h 126041"/>
              <a:gd name="connsiteX210" fmla="*/ 55313 w 193709"/>
              <a:gd name="connsiteY210" fmla="*/ 113800 h 126041"/>
              <a:gd name="connsiteX211" fmla="*/ 57013 w 193709"/>
              <a:gd name="connsiteY211" fmla="*/ 115160 h 126041"/>
              <a:gd name="connsiteX212" fmla="*/ 56900 w 193709"/>
              <a:gd name="connsiteY212" fmla="*/ 115953 h 126041"/>
              <a:gd name="connsiteX213" fmla="*/ 56107 w 193709"/>
              <a:gd name="connsiteY213" fmla="*/ 116747 h 126041"/>
              <a:gd name="connsiteX214" fmla="*/ 54633 w 193709"/>
              <a:gd name="connsiteY214" fmla="*/ 117540 h 126041"/>
              <a:gd name="connsiteX215" fmla="*/ 53726 w 193709"/>
              <a:gd name="connsiteY215" fmla="*/ 118560 h 126041"/>
              <a:gd name="connsiteX216" fmla="*/ 53500 w 193709"/>
              <a:gd name="connsiteY216" fmla="*/ 119921 h 126041"/>
              <a:gd name="connsiteX217" fmla="*/ 53726 w 193709"/>
              <a:gd name="connsiteY217" fmla="*/ 120827 h 126041"/>
              <a:gd name="connsiteX218" fmla="*/ 54746 w 193709"/>
              <a:gd name="connsiteY218" fmla="*/ 121621 h 126041"/>
              <a:gd name="connsiteX219" fmla="*/ 60980 w 193709"/>
              <a:gd name="connsiteY219" fmla="*/ 120601 h 126041"/>
              <a:gd name="connsiteX220" fmla="*/ 67328 w 193709"/>
              <a:gd name="connsiteY220" fmla="*/ 121167 h 126041"/>
              <a:gd name="connsiteX221" fmla="*/ 75829 w 193709"/>
              <a:gd name="connsiteY221" fmla="*/ 122981 h 126041"/>
              <a:gd name="connsiteX222" fmla="*/ 81496 w 193709"/>
              <a:gd name="connsiteY222" fmla="*/ 123548 h 126041"/>
              <a:gd name="connsiteX223" fmla="*/ 85690 w 193709"/>
              <a:gd name="connsiteY223" fmla="*/ 122754 h 126041"/>
              <a:gd name="connsiteX224" fmla="*/ 93397 w 193709"/>
              <a:gd name="connsiteY224" fmla="*/ 124228 h 126041"/>
              <a:gd name="connsiteX225" fmla="*/ 100652 w 193709"/>
              <a:gd name="connsiteY225" fmla="*/ 125588 h 126041"/>
              <a:gd name="connsiteX226" fmla="*/ 107566 w 193709"/>
              <a:gd name="connsiteY226" fmla="*/ 126041 h 126041"/>
              <a:gd name="connsiteX227" fmla="*/ 111419 w 193709"/>
              <a:gd name="connsiteY227" fmla="*/ 124908 h 126041"/>
              <a:gd name="connsiteX228" fmla="*/ 114140 w 193709"/>
              <a:gd name="connsiteY228" fmla="*/ 123434 h 126041"/>
              <a:gd name="connsiteX229" fmla="*/ 116407 w 193709"/>
              <a:gd name="connsiteY229" fmla="*/ 120714 h 126041"/>
              <a:gd name="connsiteX230" fmla="*/ 122187 w 193709"/>
              <a:gd name="connsiteY230" fmla="*/ 116973 h 126041"/>
              <a:gd name="connsiteX231" fmla="*/ 127855 w 193709"/>
              <a:gd name="connsiteY231" fmla="*/ 114933 h 126041"/>
              <a:gd name="connsiteX232" fmla="*/ 135109 w 193709"/>
              <a:gd name="connsiteY232" fmla="*/ 113233 h 126041"/>
              <a:gd name="connsiteX233" fmla="*/ 140096 w 193709"/>
              <a:gd name="connsiteY233" fmla="*/ 112666 h 126041"/>
              <a:gd name="connsiteX234" fmla="*/ 140776 w 193709"/>
              <a:gd name="connsiteY234" fmla="*/ 113233 h 126041"/>
              <a:gd name="connsiteX235" fmla="*/ 147010 w 193709"/>
              <a:gd name="connsiteY235" fmla="*/ 116633 h 126041"/>
              <a:gd name="connsiteX236" fmla="*/ 149731 w 193709"/>
              <a:gd name="connsiteY236" fmla="*/ 116633 h 126041"/>
              <a:gd name="connsiteX237" fmla="*/ 151998 w 193709"/>
              <a:gd name="connsiteY237" fmla="*/ 117313 h 126041"/>
              <a:gd name="connsiteX238" fmla="*/ 152791 w 193709"/>
              <a:gd name="connsiteY238" fmla="*/ 118220 h 126041"/>
              <a:gd name="connsiteX239" fmla="*/ 153358 w 193709"/>
              <a:gd name="connsiteY239" fmla="*/ 118447 h 126041"/>
              <a:gd name="connsiteX240" fmla="*/ 156418 w 193709"/>
              <a:gd name="connsiteY240" fmla="*/ 117540 h 126041"/>
              <a:gd name="connsiteX241" fmla="*/ 157665 w 193709"/>
              <a:gd name="connsiteY241" fmla="*/ 119354 h 126041"/>
              <a:gd name="connsiteX242" fmla="*/ 159819 w 193709"/>
              <a:gd name="connsiteY242" fmla="*/ 121961 h 126041"/>
              <a:gd name="connsiteX243" fmla="*/ 163332 w 193709"/>
              <a:gd name="connsiteY243" fmla="*/ 123321 h 126041"/>
              <a:gd name="connsiteX244" fmla="*/ 166393 w 193709"/>
              <a:gd name="connsiteY244" fmla="*/ 124114 h 126041"/>
              <a:gd name="connsiteX245" fmla="*/ 167413 w 193709"/>
              <a:gd name="connsiteY245" fmla="*/ 124228 h 126041"/>
              <a:gd name="connsiteX246" fmla="*/ 170700 w 193709"/>
              <a:gd name="connsiteY246" fmla="*/ 124114 h 126041"/>
              <a:gd name="connsiteX247" fmla="*/ 170813 w 193709"/>
              <a:gd name="connsiteY247" fmla="*/ 122641 h 126041"/>
              <a:gd name="connsiteX248" fmla="*/ 172173 w 193709"/>
              <a:gd name="connsiteY248" fmla="*/ 117654 h 126041"/>
              <a:gd name="connsiteX249" fmla="*/ 171946 w 193709"/>
              <a:gd name="connsiteY249" fmla="*/ 109266 h 126041"/>
              <a:gd name="connsiteX250" fmla="*/ 173080 w 193709"/>
              <a:gd name="connsiteY250" fmla="*/ 107112 h 126041"/>
              <a:gd name="connsiteX251" fmla="*/ 176140 w 193709"/>
              <a:gd name="connsiteY251" fmla="*/ 103599 h 126041"/>
              <a:gd name="connsiteX252" fmla="*/ 176934 w 193709"/>
              <a:gd name="connsiteY252" fmla="*/ 101672 h 126041"/>
              <a:gd name="connsiteX253" fmla="*/ 175234 w 193709"/>
              <a:gd name="connsiteY253" fmla="*/ 102012 h 126041"/>
              <a:gd name="connsiteX254" fmla="*/ 175347 w 193709"/>
              <a:gd name="connsiteY254" fmla="*/ 100992 h 126041"/>
              <a:gd name="connsiteX255" fmla="*/ 176027 w 193709"/>
              <a:gd name="connsiteY255" fmla="*/ 100085 h 126041"/>
              <a:gd name="connsiteX256" fmla="*/ 176140 w 193709"/>
              <a:gd name="connsiteY256" fmla="*/ 97931 h 126041"/>
              <a:gd name="connsiteX257" fmla="*/ 176594 w 193709"/>
              <a:gd name="connsiteY257" fmla="*/ 97025 h 126041"/>
              <a:gd name="connsiteX258" fmla="*/ 177727 w 193709"/>
              <a:gd name="connsiteY258" fmla="*/ 95324 h 126041"/>
              <a:gd name="connsiteX259" fmla="*/ 176934 w 193709"/>
              <a:gd name="connsiteY259" fmla="*/ 92377 h 126041"/>
              <a:gd name="connsiteX260" fmla="*/ 177841 w 193709"/>
              <a:gd name="connsiteY260" fmla="*/ 91130 h 126041"/>
              <a:gd name="connsiteX261" fmla="*/ 178861 w 193709"/>
              <a:gd name="connsiteY261" fmla="*/ 90337 h 126041"/>
              <a:gd name="connsiteX262" fmla="*/ 181128 w 193709"/>
              <a:gd name="connsiteY262" fmla="*/ 90904 h 126041"/>
              <a:gd name="connsiteX263" fmla="*/ 180221 w 193709"/>
              <a:gd name="connsiteY263" fmla="*/ 92151 h 126041"/>
              <a:gd name="connsiteX264" fmla="*/ 180674 w 193709"/>
              <a:gd name="connsiteY264" fmla="*/ 93738 h 126041"/>
              <a:gd name="connsiteX265" fmla="*/ 180901 w 193709"/>
              <a:gd name="connsiteY265" fmla="*/ 95664 h 126041"/>
              <a:gd name="connsiteX266" fmla="*/ 180221 w 193709"/>
              <a:gd name="connsiteY266" fmla="*/ 96798 h 126041"/>
              <a:gd name="connsiteX267" fmla="*/ 190649 w 193709"/>
              <a:gd name="connsiteY267" fmla="*/ 94418 h 126041"/>
              <a:gd name="connsiteX268" fmla="*/ 191555 w 193709"/>
              <a:gd name="connsiteY268" fmla="*/ 92491 h 126041"/>
              <a:gd name="connsiteX269" fmla="*/ 192235 w 193709"/>
              <a:gd name="connsiteY269" fmla="*/ 90790 h 126041"/>
              <a:gd name="connsiteX270" fmla="*/ 193142 w 193709"/>
              <a:gd name="connsiteY270" fmla="*/ 86030 h 126041"/>
              <a:gd name="connsiteX271" fmla="*/ 193369 w 193709"/>
              <a:gd name="connsiteY271" fmla="*/ 84896 h 126041"/>
              <a:gd name="connsiteX272" fmla="*/ 193709 w 193709"/>
              <a:gd name="connsiteY272" fmla="*/ 83083 h 126041"/>
              <a:gd name="connsiteX273" fmla="*/ 192576 w 193709"/>
              <a:gd name="connsiteY273" fmla="*/ 81609 h 126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</a:cxnLst>
            <a:rect l="l" t="t" r="r" b="b"/>
            <a:pathLst>
              <a:path w="193709" h="126041">
                <a:moveTo>
                  <a:pt x="192576" y="81609"/>
                </a:moveTo>
                <a:lnTo>
                  <a:pt x="190875" y="80136"/>
                </a:lnTo>
                <a:lnTo>
                  <a:pt x="187475" y="78776"/>
                </a:lnTo>
                <a:lnTo>
                  <a:pt x="183735" y="79229"/>
                </a:lnTo>
                <a:lnTo>
                  <a:pt x="179767" y="81496"/>
                </a:lnTo>
                <a:lnTo>
                  <a:pt x="177047" y="82289"/>
                </a:lnTo>
                <a:lnTo>
                  <a:pt x="175574" y="81723"/>
                </a:lnTo>
                <a:lnTo>
                  <a:pt x="174780" y="81723"/>
                </a:lnTo>
                <a:lnTo>
                  <a:pt x="174440" y="82403"/>
                </a:lnTo>
                <a:lnTo>
                  <a:pt x="174553" y="82970"/>
                </a:lnTo>
                <a:lnTo>
                  <a:pt x="174893" y="83310"/>
                </a:lnTo>
                <a:lnTo>
                  <a:pt x="174893" y="83650"/>
                </a:lnTo>
                <a:lnTo>
                  <a:pt x="174327" y="83763"/>
                </a:lnTo>
                <a:lnTo>
                  <a:pt x="167980" y="82289"/>
                </a:lnTo>
                <a:lnTo>
                  <a:pt x="165259" y="80703"/>
                </a:lnTo>
                <a:lnTo>
                  <a:pt x="163105" y="77869"/>
                </a:lnTo>
                <a:lnTo>
                  <a:pt x="162085" y="76169"/>
                </a:lnTo>
                <a:lnTo>
                  <a:pt x="161065" y="74695"/>
                </a:lnTo>
                <a:lnTo>
                  <a:pt x="160272" y="73902"/>
                </a:lnTo>
                <a:lnTo>
                  <a:pt x="160612" y="73448"/>
                </a:lnTo>
                <a:lnTo>
                  <a:pt x="161405" y="73108"/>
                </a:lnTo>
                <a:lnTo>
                  <a:pt x="161972" y="72542"/>
                </a:lnTo>
                <a:lnTo>
                  <a:pt x="161972" y="70728"/>
                </a:lnTo>
                <a:lnTo>
                  <a:pt x="161519" y="68688"/>
                </a:lnTo>
                <a:lnTo>
                  <a:pt x="161065" y="67668"/>
                </a:lnTo>
                <a:lnTo>
                  <a:pt x="161065" y="66081"/>
                </a:lnTo>
                <a:lnTo>
                  <a:pt x="160839" y="63587"/>
                </a:lnTo>
                <a:lnTo>
                  <a:pt x="161179" y="59053"/>
                </a:lnTo>
                <a:lnTo>
                  <a:pt x="162879" y="53273"/>
                </a:lnTo>
                <a:lnTo>
                  <a:pt x="163786" y="50439"/>
                </a:lnTo>
                <a:lnTo>
                  <a:pt x="163332" y="48852"/>
                </a:lnTo>
                <a:lnTo>
                  <a:pt x="163672" y="45225"/>
                </a:lnTo>
                <a:lnTo>
                  <a:pt x="162879" y="43412"/>
                </a:lnTo>
                <a:lnTo>
                  <a:pt x="161859" y="41031"/>
                </a:lnTo>
                <a:lnTo>
                  <a:pt x="160159" y="35817"/>
                </a:lnTo>
                <a:lnTo>
                  <a:pt x="158232" y="34117"/>
                </a:lnTo>
                <a:lnTo>
                  <a:pt x="155738" y="32077"/>
                </a:lnTo>
                <a:lnTo>
                  <a:pt x="154718" y="30604"/>
                </a:lnTo>
                <a:lnTo>
                  <a:pt x="154038" y="28903"/>
                </a:lnTo>
                <a:lnTo>
                  <a:pt x="152564" y="27316"/>
                </a:lnTo>
                <a:lnTo>
                  <a:pt x="150864" y="25843"/>
                </a:lnTo>
                <a:lnTo>
                  <a:pt x="148824" y="21989"/>
                </a:lnTo>
                <a:lnTo>
                  <a:pt x="147804" y="20289"/>
                </a:lnTo>
                <a:lnTo>
                  <a:pt x="147464" y="19836"/>
                </a:lnTo>
                <a:lnTo>
                  <a:pt x="145197" y="17455"/>
                </a:lnTo>
                <a:lnTo>
                  <a:pt x="143950" y="15302"/>
                </a:lnTo>
                <a:lnTo>
                  <a:pt x="143383" y="13488"/>
                </a:lnTo>
                <a:lnTo>
                  <a:pt x="143043" y="11788"/>
                </a:lnTo>
                <a:lnTo>
                  <a:pt x="141343" y="8501"/>
                </a:lnTo>
                <a:lnTo>
                  <a:pt x="139869" y="6007"/>
                </a:lnTo>
                <a:lnTo>
                  <a:pt x="138509" y="4307"/>
                </a:lnTo>
                <a:lnTo>
                  <a:pt x="137829" y="3060"/>
                </a:lnTo>
                <a:lnTo>
                  <a:pt x="136242" y="1473"/>
                </a:lnTo>
                <a:lnTo>
                  <a:pt x="133976" y="227"/>
                </a:lnTo>
                <a:lnTo>
                  <a:pt x="132389" y="0"/>
                </a:lnTo>
                <a:lnTo>
                  <a:pt x="130462" y="113"/>
                </a:lnTo>
                <a:lnTo>
                  <a:pt x="129555" y="340"/>
                </a:lnTo>
                <a:lnTo>
                  <a:pt x="126835" y="907"/>
                </a:lnTo>
                <a:lnTo>
                  <a:pt x="124115" y="1587"/>
                </a:lnTo>
                <a:lnTo>
                  <a:pt x="123434" y="4194"/>
                </a:lnTo>
                <a:lnTo>
                  <a:pt x="122641" y="5554"/>
                </a:lnTo>
                <a:lnTo>
                  <a:pt x="121167" y="7594"/>
                </a:lnTo>
                <a:lnTo>
                  <a:pt x="115954" y="8274"/>
                </a:lnTo>
                <a:lnTo>
                  <a:pt x="111419" y="9294"/>
                </a:lnTo>
                <a:lnTo>
                  <a:pt x="106886" y="9861"/>
                </a:lnTo>
                <a:lnTo>
                  <a:pt x="100765" y="12355"/>
                </a:lnTo>
                <a:lnTo>
                  <a:pt x="98838" y="14508"/>
                </a:lnTo>
                <a:lnTo>
                  <a:pt x="96911" y="15075"/>
                </a:lnTo>
                <a:lnTo>
                  <a:pt x="95211" y="15302"/>
                </a:lnTo>
                <a:lnTo>
                  <a:pt x="94077" y="14055"/>
                </a:lnTo>
                <a:lnTo>
                  <a:pt x="90224" y="10881"/>
                </a:lnTo>
                <a:lnTo>
                  <a:pt x="88750" y="9294"/>
                </a:lnTo>
                <a:lnTo>
                  <a:pt x="86823" y="8841"/>
                </a:lnTo>
                <a:lnTo>
                  <a:pt x="84670" y="9068"/>
                </a:lnTo>
                <a:lnTo>
                  <a:pt x="82630" y="9861"/>
                </a:lnTo>
                <a:lnTo>
                  <a:pt x="80476" y="9974"/>
                </a:lnTo>
                <a:lnTo>
                  <a:pt x="78096" y="8954"/>
                </a:lnTo>
                <a:lnTo>
                  <a:pt x="77869" y="9068"/>
                </a:lnTo>
                <a:lnTo>
                  <a:pt x="76962" y="9181"/>
                </a:lnTo>
                <a:lnTo>
                  <a:pt x="70955" y="7821"/>
                </a:lnTo>
                <a:lnTo>
                  <a:pt x="70388" y="7594"/>
                </a:lnTo>
                <a:lnTo>
                  <a:pt x="70048" y="7594"/>
                </a:lnTo>
                <a:lnTo>
                  <a:pt x="69255" y="7481"/>
                </a:lnTo>
                <a:lnTo>
                  <a:pt x="64721" y="7594"/>
                </a:lnTo>
                <a:lnTo>
                  <a:pt x="60527" y="4987"/>
                </a:lnTo>
                <a:lnTo>
                  <a:pt x="59280" y="4874"/>
                </a:lnTo>
                <a:lnTo>
                  <a:pt x="58260" y="6007"/>
                </a:lnTo>
                <a:lnTo>
                  <a:pt x="57580" y="7141"/>
                </a:lnTo>
                <a:lnTo>
                  <a:pt x="54633" y="8388"/>
                </a:lnTo>
                <a:lnTo>
                  <a:pt x="53840" y="8841"/>
                </a:lnTo>
                <a:lnTo>
                  <a:pt x="53386" y="9521"/>
                </a:lnTo>
                <a:lnTo>
                  <a:pt x="49759" y="13035"/>
                </a:lnTo>
                <a:lnTo>
                  <a:pt x="48399" y="13942"/>
                </a:lnTo>
                <a:lnTo>
                  <a:pt x="47492" y="14055"/>
                </a:lnTo>
                <a:lnTo>
                  <a:pt x="46019" y="13715"/>
                </a:lnTo>
                <a:lnTo>
                  <a:pt x="44432" y="14055"/>
                </a:lnTo>
                <a:lnTo>
                  <a:pt x="43185" y="14735"/>
                </a:lnTo>
                <a:lnTo>
                  <a:pt x="41938" y="14962"/>
                </a:lnTo>
                <a:lnTo>
                  <a:pt x="40918" y="15868"/>
                </a:lnTo>
                <a:lnTo>
                  <a:pt x="39671" y="17795"/>
                </a:lnTo>
                <a:lnTo>
                  <a:pt x="38198" y="19382"/>
                </a:lnTo>
                <a:lnTo>
                  <a:pt x="36724" y="20289"/>
                </a:lnTo>
                <a:lnTo>
                  <a:pt x="35931" y="21196"/>
                </a:lnTo>
                <a:lnTo>
                  <a:pt x="35818" y="24256"/>
                </a:lnTo>
                <a:lnTo>
                  <a:pt x="35024" y="25163"/>
                </a:lnTo>
                <a:lnTo>
                  <a:pt x="33890" y="26070"/>
                </a:lnTo>
                <a:lnTo>
                  <a:pt x="33210" y="26750"/>
                </a:lnTo>
                <a:lnTo>
                  <a:pt x="31510" y="31397"/>
                </a:lnTo>
                <a:lnTo>
                  <a:pt x="30263" y="32870"/>
                </a:lnTo>
                <a:lnTo>
                  <a:pt x="29017" y="34004"/>
                </a:lnTo>
                <a:lnTo>
                  <a:pt x="28790" y="35137"/>
                </a:lnTo>
                <a:lnTo>
                  <a:pt x="28790" y="36271"/>
                </a:lnTo>
                <a:lnTo>
                  <a:pt x="27430" y="38651"/>
                </a:lnTo>
                <a:lnTo>
                  <a:pt x="25616" y="41145"/>
                </a:lnTo>
                <a:lnTo>
                  <a:pt x="25276" y="42052"/>
                </a:lnTo>
                <a:lnTo>
                  <a:pt x="25616" y="43412"/>
                </a:lnTo>
                <a:lnTo>
                  <a:pt x="23916" y="44998"/>
                </a:lnTo>
                <a:lnTo>
                  <a:pt x="22896" y="45792"/>
                </a:lnTo>
                <a:lnTo>
                  <a:pt x="21989" y="46132"/>
                </a:lnTo>
                <a:lnTo>
                  <a:pt x="21536" y="47152"/>
                </a:lnTo>
                <a:lnTo>
                  <a:pt x="20629" y="49532"/>
                </a:lnTo>
                <a:lnTo>
                  <a:pt x="20856" y="50553"/>
                </a:lnTo>
                <a:lnTo>
                  <a:pt x="20856" y="51573"/>
                </a:lnTo>
                <a:lnTo>
                  <a:pt x="19382" y="52139"/>
                </a:lnTo>
                <a:lnTo>
                  <a:pt x="18929" y="53159"/>
                </a:lnTo>
                <a:lnTo>
                  <a:pt x="18589" y="54520"/>
                </a:lnTo>
                <a:lnTo>
                  <a:pt x="17909" y="55086"/>
                </a:lnTo>
                <a:lnTo>
                  <a:pt x="16322" y="56220"/>
                </a:lnTo>
                <a:lnTo>
                  <a:pt x="12128" y="55766"/>
                </a:lnTo>
                <a:lnTo>
                  <a:pt x="10541" y="56106"/>
                </a:lnTo>
                <a:lnTo>
                  <a:pt x="10088" y="56900"/>
                </a:lnTo>
                <a:lnTo>
                  <a:pt x="9975" y="57580"/>
                </a:lnTo>
                <a:lnTo>
                  <a:pt x="9521" y="58147"/>
                </a:lnTo>
                <a:lnTo>
                  <a:pt x="8501" y="58827"/>
                </a:lnTo>
                <a:lnTo>
                  <a:pt x="7594" y="59167"/>
                </a:lnTo>
                <a:lnTo>
                  <a:pt x="5441" y="58260"/>
                </a:lnTo>
                <a:lnTo>
                  <a:pt x="794" y="59167"/>
                </a:lnTo>
                <a:lnTo>
                  <a:pt x="0" y="59847"/>
                </a:lnTo>
                <a:lnTo>
                  <a:pt x="1134" y="61434"/>
                </a:lnTo>
                <a:lnTo>
                  <a:pt x="2380" y="63587"/>
                </a:lnTo>
                <a:lnTo>
                  <a:pt x="3967" y="64494"/>
                </a:lnTo>
                <a:lnTo>
                  <a:pt x="5894" y="65628"/>
                </a:lnTo>
                <a:lnTo>
                  <a:pt x="6914" y="66421"/>
                </a:lnTo>
                <a:lnTo>
                  <a:pt x="8388" y="68915"/>
                </a:lnTo>
                <a:lnTo>
                  <a:pt x="9521" y="70161"/>
                </a:lnTo>
                <a:lnTo>
                  <a:pt x="9861" y="70048"/>
                </a:lnTo>
                <a:lnTo>
                  <a:pt x="10315" y="69708"/>
                </a:lnTo>
                <a:lnTo>
                  <a:pt x="10541" y="69481"/>
                </a:lnTo>
                <a:lnTo>
                  <a:pt x="10881" y="69708"/>
                </a:lnTo>
                <a:lnTo>
                  <a:pt x="10881" y="70501"/>
                </a:lnTo>
                <a:lnTo>
                  <a:pt x="10995" y="72088"/>
                </a:lnTo>
                <a:lnTo>
                  <a:pt x="10655" y="73902"/>
                </a:lnTo>
                <a:lnTo>
                  <a:pt x="11108" y="75602"/>
                </a:lnTo>
                <a:lnTo>
                  <a:pt x="11108" y="76055"/>
                </a:lnTo>
                <a:lnTo>
                  <a:pt x="10768" y="76509"/>
                </a:lnTo>
                <a:lnTo>
                  <a:pt x="10881" y="76962"/>
                </a:lnTo>
                <a:lnTo>
                  <a:pt x="11221" y="77416"/>
                </a:lnTo>
                <a:lnTo>
                  <a:pt x="12808" y="78549"/>
                </a:lnTo>
                <a:lnTo>
                  <a:pt x="14282" y="80249"/>
                </a:lnTo>
                <a:lnTo>
                  <a:pt x="15982" y="81383"/>
                </a:lnTo>
                <a:lnTo>
                  <a:pt x="17569" y="82176"/>
                </a:lnTo>
                <a:lnTo>
                  <a:pt x="18476" y="82289"/>
                </a:lnTo>
                <a:lnTo>
                  <a:pt x="20062" y="83650"/>
                </a:lnTo>
                <a:lnTo>
                  <a:pt x="23236" y="84556"/>
                </a:lnTo>
                <a:lnTo>
                  <a:pt x="24256" y="84896"/>
                </a:lnTo>
                <a:lnTo>
                  <a:pt x="25049" y="85463"/>
                </a:lnTo>
                <a:lnTo>
                  <a:pt x="25503" y="86143"/>
                </a:lnTo>
                <a:lnTo>
                  <a:pt x="25503" y="86823"/>
                </a:lnTo>
                <a:lnTo>
                  <a:pt x="25049" y="87163"/>
                </a:lnTo>
                <a:lnTo>
                  <a:pt x="24369" y="88184"/>
                </a:lnTo>
                <a:lnTo>
                  <a:pt x="24029" y="89317"/>
                </a:lnTo>
                <a:lnTo>
                  <a:pt x="23576" y="89544"/>
                </a:lnTo>
                <a:lnTo>
                  <a:pt x="23009" y="89657"/>
                </a:lnTo>
                <a:lnTo>
                  <a:pt x="22669" y="89997"/>
                </a:lnTo>
                <a:lnTo>
                  <a:pt x="22783" y="90450"/>
                </a:lnTo>
                <a:lnTo>
                  <a:pt x="23236" y="90904"/>
                </a:lnTo>
                <a:lnTo>
                  <a:pt x="23916" y="91357"/>
                </a:lnTo>
                <a:lnTo>
                  <a:pt x="25163" y="91811"/>
                </a:lnTo>
                <a:lnTo>
                  <a:pt x="26410" y="92377"/>
                </a:lnTo>
                <a:lnTo>
                  <a:pt x="26410" y="92831"/>
                </a:lnTo>
                <a:lnTo>
                  <a:pt x="26070" y="93397"/>
                </a:lnTo>
                <a:lnTo>
                  <a:pt x="24483" y="93624"/>
                </a:lnTo>
                <a:lnTo>
                  <a:pt x="23349" y="93738"/>
                </a:lnTo>
                <a:lnTo>
                  <a:pt x="22783" y="93964"/>
                </a:lnTo>
                <a:lnTo>
                  <a:pt x="22896" y="94871"/>
                </a:lnTo>
                <a:lnTo>
                  <a:pt x="26183" y="95891"/>
                </a:lnTo>
                <a:lnTo>
                  <a:pt x="27657" y="96798"/>
                </a:lnTo>
                <a:lnTo>
                  <a:pt x="28450" y="98045"/>
                </a:lnTo>
                <a:lnTo>
                  <a:pt x="30604" y="98838"/>
                </a:lnTo>
                <a:lnTo>
                  <a:pt x="34117" y="99291"/>
                </a:lnTo>
                <a:lnTo>
                  <a:pt x="36498" y="100538"/>
                </a:lnTo>
                <a:lnTo>
                  <a:pt x="37858" y="102579"/>
                </a:lnTo>
                <a:lnTo>
                  <a:pt x="40011" y="102125"/>
                </a:lnTo>
                <a:lnTo>
                  <a:pt x="43072" y="98951"/>
                </a:lnTo>
                <a:lnTo>
                  <a:pt x="46132" y="98158"/>
                </a:lnTo>
                <a:lnTo>
                  <a:pt x="49079" y="99631"/>
                </a:lnTo>
                <a:lnTo>
                  <a:pt x="50666" y="100878"/>
                </a:lnTo>
                <a:lnTo>
                  <a:pt x="51006" y="101898"/>
                </a:lnTo>
                <a:lnTo>
                  <a:pt x="50326" y="102239"/>
                </a:lnTo>
                <a:lnTo>
                  <a:pt x="48626" y="102012"/>
                </a:lnTo>
                <a:lnTo>
                  <a:pt x="47265" y="102692"/>
                </a:lnTo>
                <a:lnTo>
                  <a:pt x="46245" y="104052"/>
                </a:lnTo>
                <a:lnTo>
                  <a:pt x="46019" y="105526"/>
                </a:lnTo>
                <a:lnTo>
                  <a:pt x="46812" y="106999"/>
                </a:lnTo>
                <a:lnTo>
                  <a:pt x="47832" y="108132"/>
                </a:lnTo>
                <a:lnTo>
                  <a:pt x="49192" y="108699"/>
                </a:lnTo>
                <a:lnTo>
                  <a:pt x="49872" y="109493"/>
                </a:lnTo>
                <a:lnTo>
                  <a:pt x="49986" y="110513"/>
                </a:lnTo>
                <a:lnTo>
                  <a:pt x="50326" y="110853"/>
                </a:lnTo>
                <a:lnTo>
                  <a:pt x="51799" y="111986"/>
                </a:lnTo>
                <a:lnTo>
                  <a:pt x="55313" y="113800"/>
                </a:lnTo>
                <a:lnTo>
                  <a:pt x="57013" y="115160"/>
                </a:lnTo>
                <a:lnTo>
                  <a:pt x="56900" y="115953"/>
                </a:lnTo>
                <a:lnTo>
                  <a:pt x="56107" y="116747"/>
                </a:lnTo>
                <a:lnTo>
                  <a:pt x="54633" y="117540"/>
                </a:lnTo>
                <a:lnTo>
                  <a:pt x="53726" y="118560"/>
                </a:lnTo>
                <a:lnTo>
                  <a:pt x="53500" y="119921"/>
                </a:lnTo>
                <a:lnTo>
                  <a:pt x="53726" y="120827"/>
                </a:lnTo>
                <a:lnTo>
                  <a:pt x="54746" y="121621"/>
                </a:lnTo>
                <a:lnTo>
                  <a:pt x="60980" y="120601"/>
                </a:lnTo>
                <a:lnTo>
                  <a:pt x="67328" y="121167"/>
                </a:lnTo>
                <a:lnTo>
                  <a:pt x="75829" y="122981"/>
                </a:lnTo>
                <a:lnTo>
                  <a:pt x="81496" y="123548"/>
                </a:lnTo>
                <a:lnTo>
                  <a:pt x="85690" y="122754"/>
                </a:lnTo>
                <a:lnTo>
                  <a:pt x="93397" y="124228"/>
                </a:lnTo>
                <a:lnTo>
                  <a:pt x="100652" y="125588"/>
                </a:lnTo>
                <a:lnTo>
                  <a:pt x="107566" y="126041"/>
                </a:lnTo>
                <a:lnTo>
                  <a:pt x="111419" y="124908"/>
                </a:lnTo>
                <a:lnTo>
                  <a:pt x="114140" y="123434"/>
                </a:lnTo>
                <a:lnTo>
                  <a:pt x="116407" y="120714"/>
                </a:lnTo>
                <a:lnTo>
                  <a:pt x="122187" y="116973"/>
                </a:lnTo>
                <a:lnTo>
                  <a:pt x="127855" y="114933"/>
                </a:lnTo>
                <a:lnTo>
                  <a:pt x="135109" y="113233"/>
                </a:lnTo>
                <a:lnTo>
                  <a:pt x="140096" y="112666"/>
                </a:lnTo>
                <a:lnTo>
                  <a:pt x="140776" y="113233"/>
                </a:lnTo>
                <a:lnTo>
                  <a:pt x="147010" y="116633"/>
                </a:lnTo>
                <a:lnTo>
                  <a:pt x="149731" y="116633"/>
                </a:lnTo>
                <a:lnTo>
                  <a:pt x="151998" y="117313"/>
                </a:lnTo>
                <a:lnTo>
                  <a:pt x="152791" y="118220"/>
                </a:lnTo>
                <a:lnTo>
                  <a:pt x="153358" y="118447"/>
                </a:lnTo>
                <a:lnTo>
                  <a:pt x="156418" y="117540"/>
                </a:lnTo>
                <a:lnTo>
                  <a:pt x="157665" y="119354"/>
                </a:lnTo>
                <a:lnTo>
                  <a:pt x="159819" y="121961"/>
                </a:lnTo>
                <a:lnTo>
                  <a:pt x="163332" y="123321"/>
                </a:lnTo>
                <a:lnTo>
                  <a:pt x="166393" y="124114"/>
                </a:lnTo>
                <a:lnTo>
                  <a:pt x="167413" y="124228"/>
                </a:lnTo>
                <a:lnTo>
                  <a:pt x="170700" y="124114"/>
                </a:lnTo>
                <a:lnTo>
                  <a:pt x="170813" y="122641"/>
                </a:lnTo>
                <a:lnTo>
                  <a:pt x="172173" y="117654"/>
                </a:lnTo>
                <a:lnTo>
                  <a:pt x="171946" y="109266"/>
                </a:lnTo>
                <a:lnTo>
                  <a:pt x="173080" y="107112"/>
                </a:lnTo>
                <a:lnTo>
                  <a:pt x="176140" y="103599"/>
                </a:lnTo>
                <a:lnTo>
                  <a:pt x="176934" y="101672"/>
                </a:lnTo>
                <a:lnTo>
                  <a:pt x="175234" y="102012"/>
                </a:lnTo>
                <a:lnTo>
                  <a:pt x="175347" y="100992"/>
                </a:lnTo>
                <a:lnTo>
                  <a:pt x="176027" y="100085"/>
                </a:lnTo>
                <a:lnTo>
                  <a:pt x="176140" y="97931"/>
                </a:lnTo>
                <a:lnTo>
                  <a:pt x="176594" y="97025"/>
                </a:lnTo>
                <a:lnTo>
                  <a:pt x="177727" y="95324"/>
                </a:lnTo>
                <a:lnTo>
                  <a:pt x="176934" y="92377"/>
                </a:lnTo>
                <a:lnTo>
                  <a:pt x="177841" y="91130"/>
                </a:lnTo>
                <a:lnTo>
                  <a:pt x="178861" y="90337"/>
                </a:lnTo>
                <a:lnTo>
                  <a:pt x="181128" y="90904"/>
                </a:lnTo>
                <a:lnTo>
                  <a:pt x="180221" y="92151"/>
                </a:lnTo>
                <a:lnTo>
                  <a:pt x="180674" y="93738"/>
                </a:lnTo>
                <a:lnTo>
                  <a:pt x="180901" y="95664"/>
                </a:lnTo>
                <a:lnTo>
                  <a:pt x="180221" y="96798"/>
                </a:lnTo>
                <a:lnTo>
                  <a:pt x="190649" y="94418"/>
                </a:lnTo>
                <a:lnTo>
                  <a:pt x="191555" y="92491"/>
                </a:lnTo>
                <a:lnTo>
                  <a:pt x="192235" y="90790"/>
                </a:lnTo>
                <a:lnTo>
                  <a:pt x="193142" y="86030"/>
                </a:lnTo>
                <a:lnTo>
                  <a:pt x="193369" y="84896"/>
                </a:lnTo>
                <a:lnTo>
                  <a:pt x="193709" y="83083"/>
                </a:lnTo>
                <a:lnTo>
                  <a:pt x="192576" y="81609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31" name="Freeform: Shape 330">
            <a:extLst>
              <a:ext uri="{FF2B5EF4-FFF2-40B4-BE49-F238E27FC236}">
                <a16:creationId xmlns:a16="http://schemas.microsoft.com/office/drawing/2014/main" id="{3849BD7E-A881-6AEA-8B97-4A5EDAC324FA}"/>
              </a:ext>
            </a:extLst>
          </p:cNvPr>
          <p:cNvSpPr/>
          <p:nvPr/>
        </p:nvSpPr>
        <p:spPr>
          <a:xfrm>
            <a:off x="2277784" y="3220003"/>
            <a:ext cx="385010" cy="180560"/>
          </a:xfrm>
          <a:custGeom>
            <a:avLst/>
            <a:gdLst>
              <a:gd name="connsiteX0" fmla="*/ 82290 w 513346"/>
              <a:gd name="connsiteY0" fmla="*/ 86710 h 240747"/>
              <a:gd name="connsiteX1" fmla="*/ 80363 w 513346"/>
              <a:gd name="connsiteY1" fmla="*/ 87050 h 240747"/>
              <a:gd name="connsiteX2" fmla="*/ 79683 w 513346"/>
              <a:gd name="connsiteY2" fmla="*/ 87617 h 240747"/>
              <a:gd name="connsiteX3" fmla="*/ 80136 w 513346"/>
              <a:gd name="connsiteY3" fmla="*/ 89317 h 240747"/>
              <a:gd name="connsiteX4" fmla="*/ 81383 w 513346"/>
              <a:gd name="connsiteY4" fmla="*/ 90224 h 240747"/>
              <a:gd name="connsiteX5" fmla="*/ 85577 w 513346"/>
              <a:gd name="connsiteY5" fmla="*/ 90904 h 240747"/>
              <a:gd name="connsiteX6" fmla="*/ 86030 w 513346"/>
              <a:gd name="connsiteY6" fmla="*/ 90677 h 240747"/>
              <a:gd name="connsiteX7" fmla="*/ 86710 w 513346"/>
              <a:gd name="connsiteY7" fmla="*/ 89770 h 240747"/>
              <a:gd name="connsiteX8" fmla="*/ 86710 w 513346"/>
              <a:gd name="connsiteY8" fmla="*/ 88184 h 240747"/>
              <a:gd name="connsiteX9" fmla="*/ 85010 w 513346"/>
              <a:gd name="connsiteY9" fmla="*/ 86937 h 240747"/>
              <a:gd name="connsiteX10" fmla="*/ 82290 w 513346"/>
              <a:gd name="connsiteY10" fmla="*/ 86597 h 240747"/>
              <a:gd name="connsiteX11" fmla="*/ 58940 w 513346"/>
              <a:gd name="connsiteY11" fmla="*/ 93057 h 240747"/>
              <a:gd name="connsiteX12" fmla="*/ 56673 w 513346"/>
              <a:gd name="connsiteY12" fmla="*/ 93057 h 240747"/>
              <a:gd name="connsiteX13" fmla="*/ 55880 w 513346"/>
              <a:gd name="connsiteY13" fmla="*/ 93964 h 240747"/>
              <a:gd name="connsiteX14" fmla="*/ 56220 w 513346"/>
              <a:gd name="connsiteY14" fmla="*/ 95438 h 240747"/>
              <a:gd name="connsiteX15" fmla="*/ 57807 w 513346"/>
              <a:gd name="connsiteY15" fmla="*/ 96798 h 240747"/>
              <a:gd name="connsiteX16" fmla="*/ 60300 w 513346"/>
              <a:gd name="connsiteY16" fmla="*/ 96798 h 240747"/>
              <a:gd name="connsiteX17" fmla="*/ 62341 w 513346"/>
              <a:gd name="connsiteY17" fmla="*/ 97365 h 240747"/>
              <a:gd name="connsiteX18" fmla="*/ 63134 w 513346"/>
              <a:gd name="connsiteY18" fmla="*/ 96911 h 240747"/>
              <a:gd name="connsiteX19" fmla="*/ 65741 w 513346"/>
              <a:gd name="connsiteY19" fmla="*/ 96685 h 240747"/>
              <a:gd name="connsiteX20" fmla="*/ 64041 w 513346"/>
              <a:gd name="connsiteY20" fmla="*/ 95664 h 240747"/>
              <a:gd name="connsiteX21" fmla="*/ 58827 w 513346"/>
              <a:gd name="connsiteY21" fmla="*/ 93057 h 240747"/>
              <a:gd name="connsiteX22" fmla="*/ 53726 w 513346"/>
              <a:gd name="connsiteY22" fmla="*/ 91471 h 240747"/>
              <a:gd name="connsiteX23" fmla="*/ 52819 w 513346"/>
              <a:gd name="connsiteY23" fmla="*/ 90790 h 240747"/>
              <a:gd name="connsiteX24" fmla="*/ 49873 w 513346"/>
              <a:gd name="connsiteY24" fmla="*/ 91811 h 240747"/>
              <a:gd name="connsiteX25" fmla="*/ 51913 w 513346"/>
              <a:gd name="connsiteY25" fmla="*/ 93737 h 240747"/>
              <a:gd name="connsiteX26" fmla="*/ 54066 w 513346"/>
              <a:gd name="connsiteY26" fmla="*/ 93737 h 240747"/>
              <a:gd name="connsiteX27" fmla="*/ 54746 w 513346"/>
              <a:gd name="connsiteY27" fmla="*/ 93057 h 240747"/>
              <a:gd name="connsiteX28" fmla="*/ 54406 w 513346"/>
              <a:gd name="connsiteY28" fmla="*/ 92151 h 240747"/>
              <a:gd name="connsiteX29" fmla="*/ 53726 w 513346"/>
              <a:gd name="connsiteY29" fmla="*/ 91471 h 240747"/>
              <a:gd name="connsiteX30" fmla="*/ 1700 w 513346"/>
              <a:gd name="connsiteY30" fmla="*/ 68234 h 240747"/>
              <a:gd name="connsiteX31" fmla="*/ 453 w 513346"/>
              <a:gd name="connsiteY31" fmla="*/ 68801 h 240747"/>
              <a:gd name="connsiteX32" fmla="*/ 0 w 513346"/>
              <a:gd name="connsiteY32" fmla="*/ 71408 h 240747"/>
              <a:gd name="connsiteX33" fmla="*/ 567 w 513346"/>
              <a:gd name="connsiteY33" fmla="*/ 71862 h 240747"/>
              <a:gd name="connsiteX34" fmla="*/ 2154 w 513346"/>
              <a:gd name="connsiteY34" fmla="*/ 72315 h 240747"/>
              <a:gd name="connsiteX35" fmla="*/ 3060 w 513346"/>
              <a:gd name="connsiteY35" fmla="*/ 71068 h 240747"/>
              <a:gd name="connsiteX36" fmla="*/ 3060 w 513346"/>
              <a:gd name="connsiteY36" fmla="*/ 69255 h 240747"/>
              <a:gd name="connsiteX37" fmla="*/ 1814 w 513346"/>
              <a:gd name="connsiteY37" fmla="*/ 68234 h 240747"/>
              <a:gd name="connsiteX38" fmla="*/ 60867 w 513346"/>
              <a:gd name="connsiteY38" fmla="*/ 88184 h 240747"/>
              <a:gd name="connsiteX39" fmla="*/ 63361 w 513346"/>
              <a:gd name="connsiteY39" fmla="*/ 90450 h 240747"/>
              <a:gd name="connsiteX40" fmla="*/ 65288 w 513346"/>
              <a:gd name="connsiteY40" fmla="*/ 91357 h 240747"/>
              <a:gd name="connsiteX41" fmla="*/ 70728 w 513346"/>
              <a:gd name="connsiteY41" fmla="*/ 93284 h 240747"/>
              <a:gd name="connsiteX42" fmla="*/ 71748 w 513346"/>
              <a:gd name="connsiteY42" fmla="*/ 92944 h 240747"/>
              <a:gd name="connsiteX43" fmla="*/ 68008 w 513346"/>
              <a:gd name="connsiteY43" fmla="*/ 90904 h 240747"/>
              <a:gd name="connsiteX44" fmla="*/ 60867 w 513346"/>
              <a:gd name="connsiteY44" fmla="*/ 88184 h 240747"/>
              <a:gd name="connsiteX45" fmla="*/ 293794 w 513346"/>
              <a:gd name="connsiteY45" fmla="*/ 235874 h 240747"/>
              <a:gd name="connsiteX46" fmla="*/ 291187 w 513346"/>
              <a:gd name="connsiteY46" fmla="*/ 236554 h 240747"/>
              <a:gd name="connsiteX47" fmla="*/ 288353 w 513346"/>
              <a:gd name="connsiteY47" fmla="*/ 235307 h 240747"/>
              <a:gd name="connsiteX48" fmla="*/ 287333 w 513346"/>
              <a:gd name="connsiteY48" fmla="*/ 236781 h 240747"/>
              <a:gd name="connsiteX49" fmla="*/ 287673 w 513346"/>
              <a:gd name="connsiteY49" fmla="*/ 237801 h 240747"/>
              <a:gd name="connsiteX50" fmla="*/ 288807 w 513346"/>
              <a:gd name="connsiteY50" fmla="*/ 238934 h 240747"/>
              <a:gd name="connsiteX51" fmla="*/ 291981 w 513346"/>
              <a:gd name="connsiteY51" fmla="*/ 240408 h 240747"/>
              <a:gd name="connsiteX52" fmla="*/ 295721 w 513346"/>
              <a:gd name="connsiteY52" fmla="*/ 240748 h 240747"/>
              <a:gd name="connsiteX53" fmla="*/ 297194 w 513346"/>
              <a:gd name="connsiteY53" fmla="*/ 239274 h 240747"/>
              <a:gd name="connsiteX54" fmla="*/ 298668 w 513346"/>
              <a:gd name="connsiteY54" fmla="*/ 238141 h 240747"/>
              <a:gd name="connsiteX55" fmla="*/ 296968 w 513346"/>
              <a:gd name="connsiteY55" fmla="*/ 237801 h 240747"/>
              <a:gd name="connsiteX56" fmla="*/ 293794 w 513346"/>
              <a:gd name="connsiteY56" fmla="*/ 236101 h 240747"/>
              <a:gd name="connsiteX57" fmla="*/ 513006 w 513346"/>
              <a:gd name="connsiteY57" fmla="*/ 15188 h 240747"/>
              <a:gd name="connsiteX58" fmla="*/ 512553 w 513346"/>
              <a:gd name="connsiteY58" fmla="*/ 14055 h 240747"/>
              <a:gd name="connsiteX59" fmla="*/ 511193 w 513346"/>
              <a:gd name="connsiteY59" fmla="*/ 13035 h 240747"/>
              <a:gd name="connsiteX60" fmla="*/ 509492 w 513346"/>
              <a:gd name="connsiteY60" fmla="*/ 12468 h 240747"/>
              <a:gd name="connsiteX61" fmla="*/ 507565 w 513346"/>
              <a:gd name="connsiteY61" fmla="*/ 12468 h 240747"/>
              <a:gd name="connsiteX62" fmla="*/ 506432 w 513346"/>
              <a:gd name="connsiteY62" fmla="*/ 12241 h 240747"/>
              <a:gd name="connsiteX63" fmla="*/ 506092 w 513346"/>
              <a:gd name="connsiteY63" fmla="*/ 11448 h 240747"/>
              <a:gd name="connsiteX64" fmla="*/ 506092 w 513346"/>
              <a:gd name="connsiteY64" fmla="*/ 9181 h 240747"/>
              <a:gd name="connsiteX65" fmla="*/ 506092 w 513346"/>
              <a:gd name="connsiteY65" fmla="*/ 6914 h 240747"/>
              <a:gd name="connsiteX66" fmla="*/ 505752 w 513346"/>
              <a:gd name="connsiteY66" fmla="*/ 5894 h 240747"/>
              <a:gd name="connsiteX67" fmla="*/ 504845 w 513346"/>
              <a:gd name="connsiteY67" fmla="*/ 5101 h 240747"/>
              <a:gd name="connsiteX68" fmla="*/ 503145 w 513346"/>
              <a:gd name="connsiteY68" fmla="*/ 5327 h 240747"/>
              <a:gd name="connsiteX69" fmla="*/ 501672 w 513346"/>
              <a:gd name="connsiteY69" fmla="*/ 4647 h 240747"/>
              <a:gd name="connsiteX70" fmla="*/ 500538 w 513346"/>
              <a:gd name="connsiteY70" fmla="*/ 4647 h 240747"/>
              <a:gd name="connsiteX71" fmla="*/ 499858 w 513346"/>
              <a:gd name="connsiteY71" fmla="*/ 4987 h 240747"/>
              <a:gd name="connsiteX72" fmla="*/ 496458 w 513346"/>
              <a:gd name="connsiteY72" fmla="*/ 4987 h 240747"/>
              <a:gd name="connsiteX73" fmla="*/ 495097 w 513346"/>
              <a:gd name="connsiteY73" fmla="*/ 4534 h 240747"/>
              <a:gd name="connsiteX74" fmla="*/ 494077 w 513346"/>
              <a:gd name="connsiteY74" fmla="*/ 4080 h 240747"/>
              <a:gd name="connsiteX75" fmla="*/ 493397 w 513346"/>
              <a:gd name="connsiteY75" fmla="*/ 4307 h 240747"/>
              <a:gd name="connsiteX76" fmla="*/ 493057 w 513346"/>
              <a:gd name="connsiteY76" fmla="*/ 4761 h 240747"/>
              <a:gd name="connsiteX77" fmla="*/ 493057 w 513346"/>
              <a:gd name="connsiteY77" fmla="*/ 5441 h 240747"/>
              <a:gd name="connsiteX78" fmla="*/ 492717 w 513346"/>
              <a:gd name="connsiteY78" fmla="*/ 6347 h 240747"/>
              <a:gd name="connsiteX79" fmla="*/ 491470 w 513346"/>
              <a:gd name="connsiteY79" fmla="*/ 7141 h 240747"/>
              <a:gd name="connsiteX80" fmla="*/ 488750 w 513346"/>
              <a:gd name="connsiteY80" fmla="*/ 7934 h 240747"/>
              <a:gd name="connsiteX81" fmla="*/ 486483 w 513346"/>
              <a:gd name="connsiteY81" fmla="*/ 7934 h 240747"/>
              <a:gd name="connsiteX82" fmla="*/ 484443 w 513346"/>
              <a:gd name="connsiteY82" fmla="*/ 7254 h 240747"/>
              <a:gd name="connsiteX83" fmla="*/ 483763 w 513346"/>
              <a:gd name="connsiteY83" fmla="*/ 6801 h 240747"/>
              <a:gd name="connsiteX84" fmla="*/ 482743 w 513346"/>
              <a:gd name="connsiteY84" fmla="*/ 6461 h 240747"/>
              <a:gd name="connsiteX85" fmla="*/ 478549 w 513346"/>
              <a:gd name="connsiteY85" fmla="*/ 6914 h 240747"/>
              <a:gd name="connsiteX86" fmla="*/ 478095 w 513346"/>
              <a:gd name="connsiteY86" fmla="*/ 6574 h 240747"/>
              <a:gd name="connsiteX87" fmla="*/ 476622 w 513346"/>
              <a:gd name="connsiteY87" fmla="*/ 7367 h 240747"/>
              <a:gd name="connsiteX88" fmla="*/ 474468 w 513346"/>
              <a:gd name="connsiteY88" fmla="*/ 8388 h 240747"/>
              <a:gd name="connsiteX89" fmla="*/ 473335 w 513346"/>
              <a:gd name="connsiteY89" fmla="*/ 8388 h 240747"/>
              <a:gd name="connsiteX90" fmla="*/ 472881 w 513346"/>
              <a:gd name="connsiteY90" fmla="*/ 8274 h 240747"/>
              <a:gd name="connsiteX91" fmla="*/ 472881 w 513346"/>
              <a:gd name="connsiteY91" fmla="*/ 7821 h 240747"/>
              <a:gd name="connsiteX92" fmla="*/ 471861 w 513346"/>
              <a:gd name="connsiteY92" fmla="*/ 6234 h 240747"/>
              <a:gd name="connsiteX93" fmla="*/ 472088 w 513346"/>
              <a:gd name="connsiteY93" fmla="*/ 5441 h 240747"/>
              <a:gd name="connsiteX94" fmla="*/ 473788 w 513346"/>
              <a:gd name="connsiteY94" fmla="*/ 3060 h 240747"/>
              <a:gd name="connsiteX95" fmla="*/ 473561 w 513346"/>
              <a:gd name="connsiteY95" fmla="*/ 2494 h 240747"/>
              <a:gd name="connsiteX96" fmla="*/ 472881 w 513346"/>
              <a:gd name="connsiteY96" fmla="*/ 1700 h 240747"/>
              <a:gd name="connsiteX97" fmla="*/ 472201 w 513346"/>
              <a:gd name="connsiteY97" fmla="*/ 567 h 240747"/>
              <a:gd name="connsiteX98" fmla="*/ 471975 w 513346"/>
              <a:gd name="connsiteY98" fmla="*/ 0 h 240747"/>
              <a:gd name="connsiteX99" fmla="*/ 470841 w 513346"/>
              <a:gd name="connsiteY99" fmla="*/ 0 h 240747"/>
              <a:gd name="connsiteX100" fmla="*/ 469708 w 513346"/>
              <a:gd name="connsiteY100" fmla="*/ 453 h 240747"/>
              <a:gd name="connsiteX101" fmla="*/ 465287 w 513346"/>
              <a:gd name="connsiteY101" fmla="*/ 1700 h 240747"/>
              <a:gd name="connsiteX102" fmla="*/ 464267 w 513346"/>
              <a:gd name="connsiteY102" fmla="*/ 2154 h 240747"/>
              <a:gd name="connsiteX103" fmla="*/ 462340 w 513346"/>
              <a:gd name="connsiteY103" fmla="*/ 3287 h 240747"/>
              <a:gd name="connsiteX104" fmla="*/ 460413 w 513346"/>
              <a:gd name="connsiteY104" fmla="*/ 5101 h 240747"/>
              <a:gd name="connsiteX105" fmla="*/ 458373 w 513346"/>
              <a:gd name="connsiteY105" fmla="*/ 7934 h 240747"/>
              <a:gd name="connsiteX106" fmla="*/ 458147 w 513346"/>
              <a:gd name="connsiteY106" fmla="*/ 9748 h 240747"/>
              <a:gd name="connsiteX107" fmla="*/ 458940 w 513346"/>
              <a:gd name="connsiteY107" fmla="*/ 11335 h 240747"/>
              <a:gd name="connsiteX108" fmla="*/ 460753 w 513346"/>
              <a:gd name="connsiteY108" fmla="*/ 11561 h 240747"/>
              <a:gd name="connsiteX109" fmla="*/ 459620 w 513346"/>
              <a:gd name="connsiteY109" fmla="*/ 12808 h 240747"/>
              <a:gd name="connsiteX110" fmla="*/ 459620 w 513346"/>
              <a:gd name="connsiteY110" fmla="*/ 15188 h 240747"/>
              <a:gd name="connsiteX111" fmla="*/ 461093 w 513346"/>
              <a:gd name="connsiteY111" fmla="*/ 22443 h 240747"/>
              <a:gd name="connsiteX112" fmla="*/ 462454 w 513346"/>
              <a:gd name="connsiteY112" fmla="*/ 25843 h 240747"/>
              <a:gd name="connsiteX113" fmla="*/ 462794 w 513346"/>
              <a:gd name="connsiteY113" fmla="*/ 27657 h 240747"/>
              <a:gd name="connsiteX114" fmla="*/ 462794 w 513346"/>
              <a:gd name="connsiteY114" fmla="*/ 29130 h 240747"/>
              <a:gd name="connsiteX115" fmla="*/ 462454 w 513346"/>
              <a:gd name="connsiteY115" fmla="*/ 32077 h 240747"/>
              <a:gd name="connsiteX116" fmla="*/ 462227 w 513346"/>
              <a:gd name="connsiteY116" fmla="*/ 36384 h 240747"/>
              <a:gd name="connsiteX117" fmla="*/ 461320 w 513346"/>
              <a:gd name="connsiteY117" fmla="*/ 38991 h 240747"/>
              <a:gd name="connsiteX118" fmla="*/ 460527 w 513346"/>
              <a:gd name="connsiteY118" fmla="*/ 40125 h 240747"/>
              <a:gd name="connsiteX119" fmla="*/ 458487 w 513346"/>
              <a:gd name="connsiteY119" fmla="*/ 49079 h 240747"/>
              <a:gd name="connsiteX120" fmla="*/ 458147 w 513346"/>
              <a:gd name="connsiteY120" fmla="*/ 51119 h 240747"/>
              <a:gd name="connsiteX121" fmla="*/ 458827 w 513346"/>
              <a:gd name="connsiteY121" fmla="*/ 51799 h 240747"/>
              <a:gd name="connsiteX122" fmla="*/ 459053 w 513346"/>
              <a:gd name="connsiteY122" fmla="*/ 52706 h 240747"/>
              <a:gd name="connsiteX123" fmla="*/ 455653 w 513346"/>
              <a:gd name="connsiteY123" fmla="*/ 60300 h 240747"/>
              <a:gd name="connsiteX124" fmla="*/ 452706 w 513346"/>
              <a:gd name="connsiteY124" fmla="*/ 67441 h 240747"/>
              <a:gd name="connsiteX125" fmla="*/ 450552 w 513346"/>
              <a:gd name="connsiteY125" fmla="*/ 70502 h 240747"/>
              <a:gd name="connsiteX126" fmla="*/ 449192 w 513346"/>
              <a:gd name="connsiteY126" fmla="*/ 71408 h 240747"/>
              <a:gd name="connsiteX127" fmla="*/ 448059 w 513346"/>
              <a:gd name="connsiteY127" fmla="*/ 72768 h 240747"/>
              <a:gd name="connsiteX128" fmla="*/ 448399 w 513346"/>
              <a:gd name="connsiteY128" fmla="*/ 74129 h 240747"/>
              <a:gd name="connsiteX129" fmla="*/ 448399 w 513346"/>
              <a:gd name="connsiteY129" fmla="*/ 75035 h 240747"/>
              <a:gd name="connsiteX130" fmla="*/ 447265 w 513346"/>
              <a:gd name="connsiteY130" fmla="*/ 78549 h 240747"/>
              <a:gd name="connsiteX131" fmla="*/ 446925 w 513346"/>
              <a:gd name="connsiteY131" fmla="*/ 82403 h 240747"/>
              <a:gd name="connsiteX132" fmla="*/ 446018 w 513346"/>
              <a:gd name="connsiteY132" fmla="*/ 85123 h 240747"/>
              <a:gd name="connsiteX133" fmla="*/ 446018 w 513346"/>
              <a:gd name="connsiteY133" fmla="*/ 86483 h 240747"/>
              <a:gd name="connsiteX134" fmla="*/ 446018 w 513346"/>
              <a:gd name="connsiteY134" fmla="*/ 88184 h 240747"/>
              <a:gd name="connsiteX135" fmla="*/ 447378 w 513346"/>
              <a:gd name="connsiteY135" fmla="*/ 88750 h 240747"/>
              <a:gd name="connsiteX136" fmla="*/ 448512 w 513346"/>
              <a:gd name="connsiteY136" fmla="*/ 88977 h 240747"/>
              <a:gd name="connsiteX137" fmla="*/ 450666 w 513346"/>
              <a:gd name="connsiteY137" fmla="*/ 88637 h 240747"/>
              <a:gd name="connsiteX138" fmla="*/ 453046 w 513346"/>
              <a:gd name="connsiteY138" fmla="*/ 87844 h 240747"/>
              <a:gd name="connsiteX139" fmla="*/ 453953 w 513346"/>
              <a:gd name="connsiteY139" fmla="*/ 85463 h 240747"/>
              <a:gd name="connsiteX140" fmla="*/ 456786 w 513346"/>
              <a:gd name="connsiteY140" fmla="*/ 80816 h 240747"/>
              <a:gd name="connsiteX141" fmla="*/ 458600 w 513346"/>
              <a:gd name="connsiteY141" fmla="*/ 79569 h 240747"/>
              <a:gd name="connsiteX142" fmla="*/ 460187 w 513346"/>
              <a:gd name="connsiteY142" fmla="*/ 79229 h 240747"/>
              <a:gd name="connsiteX143" fmla="*/ 457240 w 513346"/>
              <a:gd name="connsiteY143" fmla="*/ 81269 h 240747"/>
              <a:gd name="connsiteX144" fmla="*/ 455993 w 513346"/>
              <a:gd name="connsiteY144" fmla="*/ 83763 h 240747"/>
              <a:gd name="connsiteX145" fmla="*/ 456446 w 513346"/>
              <a:gd name="connsiteY145" fmla="*/ 86370 h 240747"/>
              <a:gd name="connsiteX146" fmla="*/ 455539 w 513346"/>
              <a:gd name="connsiteY146" fmla="*/ 87844 h 240747"/>
              <a:gd name="connsiteX147" fmla="*/ 454066 w 513346"/>
              <a:gd name="connsiteY147" fmla="*/ 89090 h 240747"/>
              <a:gd name="connsiteX148" fmla="*/ 452366 w 513346"/>
              <a:gd name="connsiteY148" fmla="*/ 89317 h 240747"/>
              <a:gd name="connsiteX149" fmla="*/ 450892 w 513346"/>
              <a:gd name="connsiteY149" fmla="*/ 90110 h 240747"/>
              <a:gd name="connsiteX150" fmla="*/ 451799 w 513346"/>
              <a:gd name="connsiteY150" fmla="*/ 93171 h 240747"/>
              <a:gd name="connsiteX151" fmla="*/ 451572 w 513346"/>
              <a:gd name="connsiteY151" fmla="*/ 95438 h 240747"/>
              <a:gd name="connsiteX152" fmla="*/ 452139 w 513346"/>
              <a:gd name="connsiteY152" fmla="*/ 95664 h 240747"/>
              <a:gd name="connsiteX153" fmla="*/ 453953 w 513346"/>
              <a:gd name="connsiteY153" fmla="*/ 95211 h 240747"/>
              <a:gd name="connsiteX154" fmla="*/ 457693 w 513346"/>
              <a:gd name="connsiteY154" fmla="*/ 93737 h 240747"/>
              <a:gd name="connsiteX155" fmla="*/ 458827 w 513346"/>
              <a:gd name="connsiteY155" fmla="*/ 93737 h 240747"/>
              <a:gd name="connsiteX156" fmla="*/ 460073 w 513346"/>
              <a:gd name="connsiteY156" fmla="*/ 93624 h 240747"/>
              <a:gd name="connsiteX157" fmla="*/ 461433 w 513346"/>
              <a:gd name="connsiteY157" fmla="*/ 94531 h 240747"/>
              <a:gd name="connsiteX158" fmla="*/ 462794 w 513346"/>
              <a:gd name="connsiteY158" fmla="*/ 96004 h 240747"/>
              <a:gd name="connsiteX159" fmla="*/ 458487 w 513346"/>
              <a:gd name="connsiteY159" fmla="*/ 95438 h 240747"/>
              <a:gd name="connsiteX160" fmla="*/ 459960 w 513346"/>
              <a:gd name="connsiteY160" fmla="*/ 99178 h 240747"/>
              <a:gd name="connsiteX161" fmla="*/ 460187 w 513346"/>
              <a:gd name="connsiteY161" fmla="*/ 102125 h 240747"/>
              <a:gd name="connsiteX162" fmla="*/ 458600 w 513346"/>
              <a:gd name="connsiteY162" fmla="*/ 107906 h 240747"/>
              <a:gd name="connsiteX163" fmla="*/ 459733 w 513346"/>
              <a:gd name="connsiteY163" fmla="*/ 110059 h 240747"/>
              <a:gd name="connsiteX164" fmla="*/ 460413 w 513346"/>
              <a:gd name="connsiteY164" fmla="*/ 113573 h 240747"/>
              <a:gd name="connsiteX165" fmla="*/ 459847 w 513346"/>
              <a:gd name="connsiteY165" fmla="*/ 117087 h 240747"/>
              <a:gd name="connsiteX166" fmla="*/ 459847 w 513346"/>
              <a:gd name="connsiteY166" fmla="*/ 121167 h 240747"/>
              <a:gd name="connsiteX167" fmla="*/ 457693 w 513346"/>
              <a:gd name="connsiteY167" fmla="*/ 127855 h 240747"/>
              <a:gd name="connsiteX168" fmla="*/ 456219 w 513346"/>
              <a:gd name="connsiteY168" fmla="*/ 131255 h 240747"/>
              <a:gd name="connsiteX169" fmla="*/ 457466 w 513346"/>
              <a:gd name="connsiteY169" fmla="*/ 131709 h 240747"/>
              <a:gd name="connsiteX170" fmla="*/ 459280 w 513346"/>
              <a:gd name="connsiteY170" fmla="*/ 130235 h 240747"/>
              <a:gd name="connsiteX171" fmla="*/ 461547 w 513346"/>
              <a:gd name="connsiteY171" fmla="*/ 130235 h 240747"/>
              <a:gd name="connsiteX172" fmla="*/ 464494 w 513346"/>
              <a:gd name="connsiteY172" fmla="*/ 129102 h 240747"/>
              <a:gd name="connsiteX173" fmla="*/ 466761 w 513346"/>
              <a:gd name="connsiteY173" fmla="*/ 129668 h 240747"/>
              <a:gd name="connsiteX174" fmla="*/ 473902 w 513346"/>
              <a:gd name="connsiteY174" fmla="*/ 130235 h 240747"/>
              <a:gd name="connsiteX175" fmla="*/ 477982 w 513346"/>
              <a:gd name="connsiteY175" fmla="*/ 132049 h 240747"/>
              <a:gd name="connsiteX176" fmla="*/ 480136 w 513346"/>
              <a:gd name="connsiteY176" fmla="*/ 132049 h 240747"/>
              <a:gd name="connsiteX177" fmla="*/ 487050 w 513346"/>
              <a:gd name="connsiteY177" fmla="*/ 127968 h 240747"/>
              <a:gd name="connsiteX178" fmla="*/ 488863 w 513346"/>
              <a:gd name="connsiteY178" fmla="*/ 127741 h 240747"/>
              <a:gd name="connsiteX179" fmla="*/ 487617 w 513346"/>
              <a:gd name="connsiteY179" fmla="*/ 121507 h 240747"/>
              <a:gd name="connsiteX180" fmla="*/ 487050 w 513346"/>
              <a:gd name="connsiteY180" fmla="*/ 119127 h 240747"/>
              <a:gd name="connsiteX181" fmla="*/ 487050 w 513346"/>
              <a:gd name="connsiteY181" fmla="*/ 117540 h 240747"/>
              <a:gd name="connsiteX182" fmla="*/ 488070 w 513346"/>
              <a:gd name="connsiteY182" fmla="*/ 113913 h 240747"/>
              <a:gd name="connsiteX183" fmla="*/ 489430 w 513346"/>
              <a:gd name="connsiteY183" fmla="*/ 112440 h 240747"/>
              <a:gd name="connsiteX184" fmla="*/ 491243 w 513346"/>
              <a:gd name="connsiteY184" fmla="*/ 109379 h 240747"/>
              <a:gd name="connsiteX185" fmla="*/ 493397 w 513346"/>
              <a:gd name="connsiteY185" fmla="*/ 106886 h 240747"/>
              <a:gd name="connsiteX186" fmla="*/ 495664 w 513346"/>
              <a:gd name="connsiteY186" fmla="*/ 106319 h 240747"/>
              <a:gd name="connsiteX187" fmla="*/ 496684 w 513346"/>
              <a:gd name="connsiteY187" fmla="*/ 105979 h 240747"/>
              <a:gd name="connsiteX188" fmla="*/ 497591 w 513346"/>
              <a:gd name="connsiteY188" fmla="*/ 104052 h 240747"/>
              <a:gd name="connsiteX189" fmla="*/ 498044 w 513346"/>
              <a:gd name="connsiteY189" fmla="*/ 102352 h 240747"/>
              <a:gd name="connsiteX190" fmla="*/ 497704 w 513346"/>
              <a:gd name="connsiteY190" fmla="*/ 102352 h 240747"/>
              <a:gd name="connsiteX191" fmla="*/ 494984 w 513346"/>
              <a:gd name="connsiteY191" fmla="*/ 102579 h 240747"/>
              <a:gd name="connsiteX192" fmla="*/ 490110 w 513346"/>
              <a:gd name="connsiteY192" fmla="*/ 95551 h 240747"/>
              <a:gd name="connsiteX193" fmla="*/ 490110 w 513346"/>
              <a:gd name="connsiteY193" fmla="*/ 94418 h 240747"/>
              <a:gd name="connsiteX194" fmla="*/ 490903 w 513346"/>
              <a:gd name="connsiteY194" fmla="*/ 92717 h 240747"/>
              <a:gd name="connsiteX195" fmla="*/ 491357 w 513346"/>
              <a:gd name="connsiteY195" fmla="*/ 90564 h 240747"/>
              <a:gd name="connsiteX196" fmla="*/ 491357 w 513346"/>
              <a:gd name="connsiteY196" fmla="*/ 88864 h 240747"/>
              <a:gd name="connsiteX197" fmla="*/ 492717 w 513346"/>
              <a:gd name="connsiteY197" fmla="*/ 87390 h 240747"/>
              <a:gd name="connsiteX198" fmla="*/ 494644 w 513346"/>
              <a:gd name="connsiteY198" fmla="*/ 85917 h 240747"/>
              <a:gd name="connsiteX199" fmla="*/ 496231 w 513346"/>
              <a:gd name="connsiteY199" fmla="*/ 83876 h 240747"/>
              <a:gd name="connsiteX200" fmla="*/ 497024 w 513346"/>
              <a:gd name="connsiteY200" fmla="*/ 81836 h 240747"/>
              <a:gd name="connsiteX201" fmla="*/ 497251 w 513346"/>
              <a:gd name="connsiteY201" fmla="*/ 80023 h 240747"/>
              <a:gd name="connsiteX202" fmla="*/ 496344 w 513346"/>
              <a:gd name="connsiteY202" fmla="*/ 78776 h 240747"/>
              <a:gd name="connsiteX203" fmla="*/ 493737 w 513346"/>
              <a:gd name="connsiteY203" fmla="*/ 78096 h 240747"/>
              <a:gd name="connsiteX204" fmla="*/ 491017 w 513346"/>
              <a:gd name="connsiteY204" fmla="*/ 72882 h 240747"/>
              <a:gd name="connsiteX205" fmla="*/ 490450 w 513346"/>
              <a:gd name="connsiteY205" fmla="*/ 69595 h 240747"/>
              <a:gd name="connsiteX206" fmla="*/ 489883 w 513346"/>
              <a:gd name="connsiteY206" fmla="*/ 69255 h 240747"/>
              <a:gd name="connsiteX207" fmla="*/ 488183 w 513346"/>
              <a:gd name="connsiteY207" fmla="*/ 67781 h 240747"/>
              <a:gd name="connsiteX208" fmla="*/ 486596 w 513346"/>
              <a:gd name="connsiteY208" fmla="*/ 64947 h 240747"/>
              <a:gd name="connsiteX209" fmla="*/ 486370 w 513346"/>
              <a:gd name="connsiteY209" fmla="*/ 64494 h 240747"/>
              <a:gd name="connsiteX210" fmla="*/ 488070 w 513346"/>
              <a:gd name="connsiteY210" fmla="*/ 64041 h 240747"/>
              <a:gd name="connsiteX211" fmla="*/ 494984 w 513346"/>
              <a:gd name="connsiteY211" fmla="*/ 64041 h 240747"/>
              <a:gd name="connsiteX212" fmla="*/ 496458 w 513346"/>
              <a:gd name="connsiteY212" fmla="*/ 63361 h 240747"/>
              <a:gd name="connsiteX213" fmla="*/ 496684 w 513346"/>
              <a:gd name="connsiteY213" fmla="*/ 63134 h 240747"/>
              <a:gd name="connsiteX214" fmla="*/ 497931 w 513346"/>
              <a:gd name="connsiteY214" fmla="*/ 60980 h 240747"/>
              <a:gd name="connsiteX215" fmla="*/ 499291 w 513346"/>
              <a:gd name="connsiteY215" fmla="*/ 57353 h 240747"/>
              <a:gd name="connsiteX216" fmla="*/ 499631 w 513346"/>
              <a:gd name="connsiteY216" fmla="*/ 55200 h 240747"/>
              <a:gd name="connsiteX217" fmla="*/ 499178 w 513346"/>
              <a:gd name="connsiteY217" fmla="*/ 54293 h 240747"/>
              <a:gd name="connsiteX218" fmla="*/ 496911 w 513346"/>
              <a:gd name="connsiteY218" fmla="*/ 52026 h 240747"/>
              <a:gd name="connsiteX219" fmla="*/ 496911 w 513346"/>
              <a:gd name="connsiteY219" fmla="*/ 51346 h 240747"/>
              <a:gd name="connsiteX220" fmla="*/ 497138 w 513346"/>
              <a:gd name="connsiteY220" fmla="*/ 50326 h 240747"/>
              <a:gd name="connsiteX221" fmla="*/ 498498 w 513346"/>
              <a:gd name="connsiteY221" fmla="*/ 49192 h 240747"/>
              <a:gd name="connsiteX222" fmla="*/ 500311 w 513346"/>
              <a:gd name="connsiteY222" fmla="*/ 47946 h 240747"/>
              <a:gd name="connsiteX223" fmla="*/ 501331 w 513346"/>
              <a:gd name="connsiteY223" fmla="*/ 46812 h 240747"/>
              <a:gd name="connsiteX224" fmla="*/ 501105 w 513346"/>
              <a:gd name="connsiteY224" fmla="*/ 45905 h 240747"/>
              <a:gd name="connsiteX225" fmla="*/ 500538 w 513346"/>
              <a:gd name="connsiteY225" fmla="*/ 44999 h 240747"/>
              <a:gd name="connsiteX226" fmla="*/ 500538 w 513346"/>
              <a:gd name="connsiteY226" fmla="*/ 44205 h 240747"/>
              <a:gd name="connsiteX227" fmla="*/ 500765 w 513346"/>
              <a:gd name="connsiteY227" fmla="*/ 43185 h 240747"/>
              <a:gd name="connsiteX228" fmla="*/ 500765 w 513346"/>
              <a:gd name="connsiteY228" fmla="*/ 39671 h 240747"/>
              <a:gd name="connsiteX229" fmla="*/ 501105 w 513346"/>
              <a:gd name="connsiteY229" fmla="*/ 38764 h 240747"/>
              <a:gd name="connsiteX230" fmla="*/ 500765 w 513346"/>
              <a:gd name="connsiteY230" fmla="*/ 35591 h 240747"/>
              <a:gd name="connsiteX231" fmla="*/ 500311 w 513346"/>
              <a:gd name="connsiteY231" fmla="*/ 32984 h 240747"/>
              <a:gd name="connsiteX232" fmla="*/ 498838 w 513346"/>
              <a:gd name="connsiteY232" fmla="*/ 29583 h 240747"/>
              <a:gd name="connsiteX233" fmla="*/ 499064 w 513346"/>
              <a:gd name="connsiteY233" fmla="*/ 28790 h 240747"/>
              <a:gd name="connsiteX234" fmla="*/ 499744 w 513346"/>
              <a:gd name="connsiteY234" fmla="*/ 28110 h 240747"/>
              <a:gd name="connsiteX235" fmla="*/ 501898 w 513346"/>
              <a:gd name="connsiteY235" fmla="*/ 26976 h 240747"/>
              <a:gd name="connsiteX236" fmla="*/ 503598 w 513346"/>
              <a:gd name="connsiteY236" fmla="*/ 24143 h 240747"/>
              <a:gd name="connsiteX237" fmla="*/ 506092 w 513346"/>
              <a:gd name="connsiteY237" fmla="*/ 21762 h 240747"/>
              <a:gd name="connsiteX238" fmla="*/ 509379 w 513346"/>
              <a:gd name="connsiteY238" fmla="*/ 19836 h 240747"/>
              <a:gd name="connsiteX239" fmla="*/ 511759 w 513346"/>
              <a:gd name="connsiteY239" fmla="*/ 17795 h 240747"/>
              <a:gd name="connsiteX240" fmla="*/ 512666 w 513346"/>
              <a:gd name="connsiteY240" fmla="*/ 16208 h 240747"/>
              <a:gd name="connsiteX241" fmla="*/ 513346 w 513346"/>
              <a:gd name="connsiteY241" fmla="*/ 15755 h 240747"/>
              <a:gd name="connsiteX242" fmla="*/ 513120 w 513346"/>
              <a:gd name="connsiteY242" fmla="*/ 14962 h 240747"/>
              <a:gd name="connsiteX243" fmla="*/ 126948 w 513346"/>
              <a:gd name="connsiteY243" fmla="*/ 131935 h 240747"/>
              <a:gd name="connsiteX244" fmla="*/ 125248 w 513346"/>
              <a:gd name="connsiteY244" fmla="*/ 131935 h 240747"/>
              <a:gd name="connsiteX245" fmla="*/ 124568 w 513346"/>
              <a:gd name="connsiteY245" fmla="*/ 132615 h 240747"/>
              <a:gd name="connsiteX246" fmla="*/ 125361 w 513346"/>
              <a:gd name="connsiteY246" fmla="*/ 133975 h 240747"/>
              <a:gd name="connsiteX247" fmla="*/ 126835 w 513346"/>
              <a:gd name="connsiteY247" fmla="*/ 133975 h 240747"/>
              <a:gd name="connsiteX248" fmla="*/ 127968 w 513346"/>
              <a:gd name="connsiteY248" fmla="*/ 133975 h 240747"/>
              <a:gd name="connsiteX249" fmla="*/ 127968 w 513346"/>
              <a:gd name="connsiteY249" fmla="*/ 133522 h 240747"/>
              <a:gd name="connsiteX250" fmla="*/ 127742 w 513346"/>
              <a:gd name="connsiteY250" fmla="*/ 132502 h 240747"/>
              <a:gd name="connsiteX251" fmla="*/ 126948 w 513346"/>
              <a:gd name="connsiteY251" fmla="*/ 131935 h 240747"/>
              <a:gd name="connsiteX252" fmla="*/ 124908 w 513346"/>
              <a:gd name="connsiteY252" fmla="*/ 111306 h 240747"/>
              <a:gd name="connsiteX253" fmla="*/ 123208 w 513346"/>
              <a:gd name="connsiteY253" fmla="*/ 111080 h 240747"/>
              <a:gd name="connsiteX254" fmla="*/ 116634 w 513346"/>
              <a:gd name="connsiteY254" fmla="*/ 111420 h 240747"/>
              <a:gd name="connsiteX255" fmla="*/ 115387 w 513346"/>
              <a:gd name="connsiteY255" fmla="*/ 111193 h 240747"/>
              <a:gd name="connsiteX256" fmla="*/ 112666 w 513346"/>
              <a:gd name="connsiteY256" fmla="*/ 109379 h 240747"/>
              <a:gd name="connsiteX257" fmla="*/ 111420 w 513346"/>
              <a:gd name="connsiteY257" fmla="*/ 109833 h 240747"/>
              <a:gd name="connsiteX258" fmla="*/ 111420 w 513346"/>
              <a:gd name="connsiteY258" fmla="*/ 110399 h 240747"/>
              <a:gd name="connsiteX259" fmla="*/ 111646 w 513346"/>
              <a:gd name="connsiteY259" fmla="*/ 111533 h 240747"/>
              <a:gd name="connsiteX260" fmla="*/ 113686 w 513346"/>
              <a:gd name="connsiteY260" fmla="*/ 113120 h 240747"/>
              <a:gd name="connsiteX261" fmla="*/ 119694 w 513346"/>
              <a:gd name="connsiteY261" fmla="*/ 114367 h 240747"/>
              <a:gd name="connsiteX262" fmla="*/ 123548 w 513346"/>
              <a:gd name="connsiteY262" fmla="*/ 113913 h 240747"/>
              <a:gd name="connsiteX263" fmla="*/ 124795 w 513346"/>
              <a:gd name="connsiteY263" fmla="*/ 113120 h 240747"/>
              <a:gd name="connsiteX264" fmla="*/ 125021 w 513346"/>
              <a:gd name="connsiteY264" fmla="*/ 111306 h 2407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</a:cxnLst>
            <a:rect l="l" t="t" r="r" b="b"/>
            <a:pathLst>
              <a:path w="513346" h="240747">
                <a:moveTo>
                  <a:pt x="82290" y="86710"/>
                </a:moveTo>
                <a:lnTo>
                  <a:pt x="80363" y="87050"/>
                </a:lnTo>
                <a:lnTo>
                  <a:pt x="79683" y="87617"/>
                </a:lnTo>
                <a:lnTo>
                  <a:pt x="80136" y="89317"/>
                </a:lnTo>
                <a:lnTo>
                  <a:pt x="81383" y="90224"/>
                </a:lnTo>
                <a:lnTo>
                  <a:pt x="85577" y="90904"/>
                </a:lnTo>
                <a:lnTo>
                  <a:pt x="86030" y="90677"/>
                </a:lnTo>
                <a:lnTo>
                  <a:pt x="86710" y="89770"/>
                </a:lnTo>
                <a:lnTo>
                  <a:pt x="86710" y="88184"/>
                </a:lnTo>
                <a:cubicBezTo>
                  <a:pt x="86710" y="88184"/>
                  <a:pt x="85010" y="86937"/>
                  <a:pt x="85010" y="86937"/>
                </a:cubicBezTo>
                <a:lnTo>
                  <a:pt x="82290" y="86597"/>
                </a:lnTo>
                <a:close/>
                <a:moveTo>
                  <a:pt x="58940" y="93057"/>
                </a:moveTo>
                <a:lnTo>
                  <a:pt x="56673" y="93057"/>
                </a:lnTo>
                <a:cubicBezTo>
                  <a:pt x="56673" y="93057"/>
                  <a:pt x="55880" y="93964"/>
                  <a:pt x="55880" y="93964"/>
                </a:cubicBezTo>
                <a:lnTo>
                  <a:pt x="56220" y="95438"/>
                </a:lnTo>
                <a:lnTo>
                  <a:pt x="57807" y="96798"/>
                </a:lnTo>
                <a:lnTo>
                  <a:pt x="60300" y="96798"/>
                </a:lnTo>
                <a:cubicBezTo>
                  <a:pt x="60300" y="96798"/>
                  <a:pt x="62341" y="97365"/>
                  <a:pt x="62341" y="97365"/>
                </a:cubicBezTo>
                <a:lnTo>
                  <a:pt x="63134" y="96911"/>
                </a:lnTo>
                <a:lnTo>
                  <a:pt x="65741" y="96685"/>
                </a:lnTo>
                <a:lnTo>
                  <a:pt x="64041" y="95664"/>
                </a:lnTo>
                <a:lnTo>
                  <a:pt x="58827" y="93057"/>
                </a:lnTo>
                <a:close/>
                <a:moveTo>
                  <a:pt x="53726" y="91471"/>
                </a:moveTo>
                <a:lnTo>
                  <a:pt x="52819" y="90790"/>
                </a:lnTo>
                <a:lnTo>
                  <a:pt x="49873" y="91811"/>
                </a:lnTo>
                <a:lnTo>
                  <a:pt x="51913" y="93737"/>
                </a:lnTo>
                <a:lnTo>
                  <a:pt x="54066" y="93737"/>
                </a:lnTo>
                <a:cubicBezTo>
                  <a:pt x="54066" y="93737"/>
                  <a:pt x="54746" y="93057"/>
                  <a:pt x="54746" y="93057"/>
                </a:cubicBezTo>
                <a:lnTo>
                  <a:pt x="54406" y="92151"/>
                </a:lnTo>
                <a:lnTo>
                  <a:pt x="53726" y="91471"/>
                </a:lnTo>
                <a:close/>
                <a:moveTo>
                  <a:pt x="1700" y="68234"/>
                </a:moveTo>
                <a:lnTo>
                  <a:pt x="453" y="68801"/>
                </a:lnTo>
                <a:lnTo>
                  <a:pt x="0" y="71408"/>
                </a:lnTo>
                <a:lnTo>
                  <a:pt x="567" y="71862"/>
                </a:lnTo>
                <a:lnTo>
                  <a:pt x="2154" y="72315"/>
                </a:lnTo>
                <a:lnTo>
                  <a:pt x="3060" y="71068"/>
                </a:lnTo>
                <a:lnTo>
                  <a:pt x="3060" y="69255"/>
                </a:lnTo>
                <a:cubicBezTo>
                  <a:pt x="3060" y="69255"/>
                  <a:pt x="1814" y="68234"/>
                  <a:pt x="1814" y="68234"/>
                </a:cubicBezTo>
                <a:close/>
                <a:moveTo>
                  <a:pt x="60867" y="88184"/>
                </a:moveTo>
                <a:lnTo>
                  <a:pt x="63361" y="90450"/>
                </a:lnTo>
                <a:lnTo>
                  <a:pt x="65288" y="91357"/>
                </a:lnTo>
                <a:lnTo>
                  <a:pt x="70728" y="93284"/>
                </a:lnTo>
                <a:lnTo>
                  <a:pt x="71748" y="92944"/>
                </a:lnTo>
                <a:lnTo>
                  <a:pt x="68008" y="90904"/>
                </a:lnTo>
                <a:lnTo>
                  <a:pt x="60867" y="88184"/>
                </a:lnTo>
                <a:close/>
                <a:moveTo>
                  <a:pt x="293794" y="235874"/>
                </a:moveTo>
                <a:lnTo>
                  <a:pt x="291187" y="236554"/>
                </a:lnTo>
                <a:lnTo>
                  <a:pt x="288353" y="235307"/>
                </a:lnTo>
                <a:lnTo>
                  <a:pt x="287333" y="236781"/>
                </a:lnTo>
                <a:lnTo>
                  <a:pt x="287673" y="237801"/>
                </a:lnTo>
                <a:lnTo>
                  <a:pt x="288807" y="238934"/>
                </a:lnTo>
                <a:lnTo>
                  <a:pt x="291981" y="240408"/>
                </a:lnTo>
                <a:lnTo>
                  <a:pt x="295721" y="240748"/>
                </a:lnTo>
                <a:lnTo>
                  <a:pt x="297194" y="239274"/>
                </a:lnTo>
                <a:lnTo>
                  <a:pt x="298668" y="238141"/>
                </a:lnTo>
                <a:lnTo>
                  <a:pt x="296968" y="237801"/>
                </a:lnTo>
                <a:lnTo>
                  <a:pt x="293794" y="236101"/>
                </a:lnTo>
                <a:close/>
                <a:moveTo>
                  <a:pt x="513006" y="15188"/>
                </a:moveTo>
                <a:lnTo>
                  <a:pt x="512553" y="14055"/>
                </a:lnTo>
                <a:lnTo>
                  <a:pt x="511193" y="13035"/>
                </a:lnTo>
                <a:lnTo>
                  <a:pt x="509492" y="12468"/>
                </a:lnTo>
                <a:lnTo>
                  <a:pt x="507565" y="12468"/>
                </a:lnTo>
                <a:cubicBezTo>
                  <a:pt x="507565" y="12468"/>
                  <a:pt x="506432" y="12241"/>
                  <a:pt x="506432" y="12241"/>
                </a:cubicBezTo>
                <a:lnTo>
                  <a:pt x="506092" y="11448"/>
                </a:lnTo>
                <a:lnTo>
                  <a:pt x="506092" y="9181"/>
                </a:lnTo>
                <a:cubicBezTo>
                  <a:pt x="506092" y="9181"/>
                  <a:pt x="506092" y="6914"/>
                  <a:pt x="506092" y="6914"/>
                </a:cubicBezTo>
                <a:lnTo>
                  <a:pt x="505752" y="5894"/>
                </a:lnTo>
                <a:lnTo>
                  <a:pt x="504845" y="5101"/>
                </a:lnTo>
                <a:lnTo>
                  <a:pt x="503145" y="5327"/>
                </a:lnTo>
                <a:lnTo>
                  <a:pt x="501672" y="4647"/>
                </a:lnTo>
                <a:lnTo>
                  <a:pt x="500538" y="4647"/>
                </a:lnTo>
                <a:cubicBezTo>
                  <a:pt x="500538" y="4647"/>
                  <a:pt x="499858" y="4987"/>
                  <a:pt x="499858" y="4987"/>
                </a:cubicBezTo>
                <a:lnTo>
                  <a:pt x="496458" y="4987"/>
                </a:lnTo>
                <a:cubicBezTo>
                  <a:pt x="496458" y="4987"/>
                  <a:pt x="495097" y="4534"/>
                  <a:pt x="495097" y="4534"/>
                </a:cubicBezTo>
                <a:lnTo>
                  <a:pt x="494077" y="4080"/>
                </a:lnTo>
                <a:lnTo>
                  <a:pt x="493397" y="4307"/>
                </a:lnTo>
                <a:lnTo>
                  <a:pt x="493057" y="4761"/>
                </a:lnTo>
                <a:lnTo>
                  <a:pt x="493057" y="5441"/>
                </a:lnTo>
                <a:cubicBezTo>
                  <a:pt x="493057" y="5441"/>
                  <a:pt x="492717" y="6347"/>
                  <a:pt x="492717" y="6347"/>
                </a:cubicBezTo>
                <a:lnTo>
                  <a:pt x="491470" y="7141"/>
                </a:lnTo>
                <a:lnTo>
                  <a:pt x="488750" y="7934"/>
                </a:lnTo>
                <a:lnTo>
                  <a:pt x="486483" y="7934"/>
                </a:lnTo>
                <a:cubicBezTo>
                  <a:pt x="486483" y="7934"/>
                  <a:pt x="484443" y="7254"/>
                  <a:pt x="484443" y="7254"/>
                </a:cubicBezTo>
                <a:lnTo>
                  <a:pt x="483763" y="6801"/>
                </a:lnTo>
                <a:lnTo>
                  <a:pt x="482743" y="6461"/>
                </a:lnTo>
                <a:lnTo>
                  <a:pt x="478549" y="6914"/>
                </a:lnTo>
                <a:lnTo>
                  <a:pt x="478095" y="6574"/>
                </a:lnTo>
                <a:lnTo>
                  <a:pt x="476622" y="7367"/>
                </a:lnTo>
                <a:lnTo>
                  <a:pt x="474468" y="8388"/>
                </a:lnTo>
                <a:lnTo>
                  <a:pt x="473335" y="8388"/>
                </a:lnTo>
                <a:cubicBezTo>
                  <a:pt x="473335" y="8388"/>
                  <a:pt x="472881" y="8274"/>
                  <a:pt x="472881" y="8274"/>
                </a:cubicBezTo>
                <a:lnTo>
                  <a:pt x="472881" y="7821"/>
                </a:lnTo>
                <a:cubicBezTo>
                  <a:pt x="472881" y="7821"/>
                  <a:pt x="471861" y="6234"/>
                  <a:pt x="471861" y="6234"/>
                </a:cubicBezTo>
                <a:lnTo>
                  <a:pt x="472088" y="5441"/>
                </a:lnTo>
                <a:lnTo>
                  <a:pt x="473788" y="3060"/>
                </a:lnTo>
                <a:lnTo>
                  <a:pt x="473561" y="2494"/>
                </a:lnTo>
                <a:lnTo>
                  <a:pt x="472881" y="1700"/>
                </a:lnTo>
                <a:lnTo>
                  <a:pt x="472201" y="567"/>
                </a:lnTo>
                <a:lnTo>
                  <a:pt x="471975" y="0"/>
                </a:lnTo>
                <a:lnTo>
                  <a:pt x="470841" y="0"/>
                </a:lnTo>
                <a:cubicBezTo>
                  <a:pt x="470841" y="0"/>
                  <a:pt x="469708" y="453"/>
                  <a:pt x="469708" y="453"/>
                </a:cubicBezTo>
                <a:lnTo>
                  <a:pt x="465287" y="1700"/>
                </a:lnTo>
                <a:lnTo>
                  <a:pt x="464267" y="2154"/>
                </a:lnTo>
                <a:lnTo>
                  <a:pt x="462340" y="3287"/>
                </a:lnTo>
                <a:lnTo>
                  <a:pt x="460413" y="5101"/>
                </a:lnTo>
                <a:lnTo>
                  <a:pt x="458373" y="7934"/>
                </a:lnTo>
                <a:lnTo>
                  <a:pt x="458147" y="9748"/>
                </a:lnTo>
                <a:lnTo>
                  <a:pt x="458940" y="11335"/>
                </a:lnTo>
                <a:lnTo>
                  <a:pt x="460753" y="11561"/>
                </a:lnTo>
                <a:lnTo>
                  <a:pt x="459620" y="12808"/>
                </a:lnTo>
                <a:lnTo>
                  <a:pt x="459620" y="15188"/>
                </a:lnTo>
                <a:cubicBezTo>
                  <a:pt x="459620" y="15188"/>
                  <a:pt x="461093" y="22443"/>
                  <a:pt x="461093" y="22443"/>
                </a:cubicBezTo>
                <a:lnTo>
                  <a:pt x="462454" y="25843"/>
                </a:lnTo>
                <a:lnTo>
                  <a:pt x="462794" y="27657"/>
                </a:lnTo>
                <a:lnTo>
                  <a:pt x="462794" y="29130"/>
                </a:lnTo>
                <a:cubicBezTo>
                  <a:pt x="462794" y="29130"/>
                  <a:pt x="462454" y="32077"/>
                  <a:pt x="462454" y="32077"/>
                </a:cubicBezTo>
                <a:lnTo>
                  <a:pt x="462227" y="36384"/>
                </a:lnTo>
                <a:lnTo>
                  <a:pt x="461320" y="38991"/>
                </a:lnTo>
                <a:lnTo>
                  <a:pt x="460527" y="40125"/>
                </a:lnTo>
                <a:lnTo>
                  <a:pt x="458487" y="49079"/>
                </a:lnTo>
                <a:lnTo>
                  <a:pt x="458147" y="51119"/>
                </a:lnTo>
                <a:lnTo>
                  <a:pt x="458827" y="51799"/>
                </a:lnTo>
                <a:lnTo>
                  <a:pt x="459053" y="52706"/>
                </a:lnTo>
                <a:lnTo>
                  <a:pt x="455653" y="60300"/>
                </a:lnTo>
                <a:lnTo>
                  <a:pt x="452706" y="67441"/>
                </a:lnTo>
                <a:lnTo>
                  <a:pt x="450552" y="70502"/>
                </a:lnTo>
                <a:lnTo>
                  <a:pt x="449192" y="71408"/>
                </a:lnTo>
                <a:lnTo>
                  <a:pt x="448059" y="72768"/>
                </a:lnTo>
                <a:lnTo>
                  <a:pt x="448399" y="74129"/>
                </a:lnTo>
                <a:lnTo>
                  <a:pt x="448399" y="75035"/>
                </a:lnTo>
                <a:cubicBezTo>
                  <a:pt x="448399" y="75035"/>
                  <a:pt x="447265" y="78549"/>
                  <a:pt x="447265" y="78549"/>
                </a:cubicBezTo>
                <a:lnTo>
                  <a:pt x="446925" y="82403"/>
                </a:lnTo>
                <a:lnTo>
                  <a:pt x="446018" y="85123"/>
                </a:lnTo>
                <a:lnTo>
                  <a:pt x="446018" y="86483"/>
                </a:lnTo>
                <a:cubicBezTo>
                  <a:pt x="446018" y="86483"/>
                  <a:pt x="446018" y="88184"/>
                  <a:pt x="446018" y="88184"/>
                </a:cubicBezTo>
                <a:lnTo>
                  <a:pt x="447378" y="88750"/>
                </a:lnTo>
                <a:lnTo>
                  <a:pt x="448512" y="88977"/>
                </a:lnTo>
                <a:lnTo>
                  <a:pt x="450666" y="88637"/>
                </a:lnTo>
                <a:lnTo>
                  <a:pt x="453046" y="87844"/>
                </a:lnTo>
                <a:lnTo>
                  <a:pt x="453953" y="85463"/>
                </a:lnTo>
                <a:lnTo>
                  <a:pt x="456786" y="80816"/>
                </a:lnTo>
                <a:lnTo>
                  <a:pt x="458600" y="79569"/>
                </a:lnTo>
                <a:lnTo>
                  <a:pt x="460187" y="79229"/>
                </a:lnTo>
                <a:lnTo>
                  <a:pt x="457240" y="81269"/>
                </a:lnTo>
                <a:lnTo>
                  <a:pt x="455993" y="83763"/>
                </a:lnTo>
                <a:lnTo>
                  <a:pt x="456446" y="86370"/>
                </a:lnTo>
                <a:lnTo>
                  <a:pt x="455539" y="87844"/>
                </a:lnTo>
                <a:lnTo>
                  <a:pt x="454066" y="89090"/>
                </a:lnTo>
                <a:lnTo>
                  <a:pt x="452366" y="89317"/>
                </a:lnTo>
                <a:lnTo>
                  <a:pt x="450892" y="90110"/>
                </a:lnTo>
                <a:lnTo>
                  <a:pt x="451799" y="93171"/>
                </a:lnTo>
                <a:lnTo>
                  <a:pt x="451572" y="95438"/>
                </a:lnTo>
                <a:lnTo>
                  <a:pt x="452139" y="95664"/>
                </a:lnTo>
                <a:lnTo>
                  <a:pt x="453953" y="95211"/>
                </a:lnTo>
                <a:lnTo>
                  <a:pt x="457693" y="93737"/>
                </a:lnTo>
                <a:lnTo>
                  <a:pt x="458827" y="93737"/>
                </a:lnTo>
                <a:cubicBezTo>
                  <a:pt x="458827" y="93737"/>
                  <a:pt x="460073" y="93624"/>
                  <a:pt x="460073" y="93624"/>
                </a:cubicBezTo>
                <a:lnTo>
                  <a:pt x="461433" y="94531"/>
                </a:lnTo>
                <a:lnTo>
                  <a:pt x="462794" y="96004"/>
                </a:lnTo>
                <a:lnTo>
                  <a:pt x="458487" y="95438"/>
                </a:lnTo>
                <a:lnTo>
                  <a:pt x="459960" y="99178"/>
                </a:lnTo>
                <a:lnTo>
                  <a:pt x="460187" y="102125"/>
                </a:lnTo>
                <a:lnTo>
                  <a:pt x="458600" y="107906"/>
                </a:lnTo>
                <a:lnTo>
                  <a:pt x="459733" y="110059"/>
                </a:lnTo>
                <a:lnTo>
                  <a:pt x="460413" y="113573"/>
                </a:lnTo>
                <a:lnTo>
                  <a:pt x="459847" y="117087"/>
                </a:lnTo>
                <a:lnTo>
                  <a:pt x="459847" y="121167"/>
                </a:lnTo>
                <a:cubicBezTo>
                  <a:pt x="459847" y="121167"/>
                  <a:pt x="457693" y="127855"/>
                  <a:pt x="457693" y="127855"/>
                </a:cubicBezTo>
                <a:lnTo>
                  <a:pt x="456219" y="131255"/>
                </a:lnTo>
                <a:lnTo>
                  <a:pt x="457466" y="131709"/>
                </a:lnTo>
                <a:lnTo>
                  <a:pt x="459280" y="130235"/>
                </a:lnTo>
                <a:lnTo>
                  <a:pt x="461547" y="130235"/>
                </a:lnTo>
                <a:cubicBezTo>
                  <a:pt x="461547" y="130235"/>
                  <a:pt x="464494" y="129102"/>
                  <a:pt x="464494" y="129102"/>
                </a:cubicBezTo>
                <a:lnTo>
                  <a:pt x="466761" y="129668"/>
                </a:lnTo>
                <a:lnTo>
                  <a:pt x="473902" y="130235"/>
                </a:lnTo>
                <a:lnTo>
                  <a:pt x="477982" y="132049"/>
                </a:lnTo>
                <a:lnTo>
                  <a:pt x="480136" y="132049"/>
                </a:lnTo>
                <a:cubicBezTo>
                  <a:pt x="480136" y="132049"/>
                  <a:pt x="487050" y="127968"/>
                  <a:pt x="487050" y="127968"/>
                </a:cubicBezTo>
                <a:lnTo>
                  <a:pt x="488863" y="127741"/>
                </a:lnTo>
                <a:lnTo>
                  <a:pt x="487617" y="121507"/>
                </a:lnTo>
                <a:lnTo>
                  <a:pt x="487050" y="119127"/>
                </a:lnTo>
                <a:lnTo>
                  <a:pt x="487050" y="117540"/>
                </a:lnTo>
                <a:cubicBezTo>
                  <a:pt x="487050" y="117540"/>
                  <a:pt x="488070" y="113913"/>
                  <a:pt x="488070" y="113913"/>
                </a:cubicBezTo>
                <a:lnTo>
                  <a:pt x="489430" y="112440"/>
                </a:lnTo>
                <a:lnTo>
                  <a:pt x="491243" y="109379"/>
                </a:lnTo>
                <a:lnTo>
                  <a:pt x="493397" y="106886"/>
                </a:lnTo>
                <a:lnTo>
                  <a:pt x="495664" y="106319"/>
                </a:lnTo>
                <a:lnTo>
                  <a:pt x="496684" y="105979"/>
                </a:lnTo>
                <a:lnTo>
                  <a:pt x="497591" y="104052"/>
                </a:lnTo>
                <a:lnTo>
                  <a:pt x="498044" y="102352"/>
                </a:lnTo>
                <a:lnTo>
                  <a:pt x="497704" y="102352"/>
                </a:lnTo>
                <a:cubicBezTo>
                  <a:pt x="497704" y="102352"/>
                  <a:pt x="494984" y="102579"/>
                  <a:pt x="494984" y="102579"/>
                </a:cubicBezTo>
                <a:lnTo>
                  <a:pt x="490110" y="95551"/>
                </a:lnTo>
                <a:lnTo>
                  <a:pt x="490110" y="94418"/>
                </a:lnTo>
                <a:cubicBezTo>
                  <a:pt x="490110" y="94418"/>
                  <a:pt x="490903" y="92717"/>
                  <a:pt x="490903" y="92717"/>
                </a:cubicBezTo>
                <a:lnTo>
                  <a:pt x="491357" y="90564"/>
                </a:lnTo>
                <a:lnTo>
                  <a:pt x="491357" y="88864"/>
                </a:lnTo>
                <a:cubicBezTo>
                  <a:pt x="491357" y="88864"/>
                  <a:pt x="492717" y="87390"/>
                  <a:pt x="492717" y="87390"/>
                </a:cubicBezTo>
                <a:lnTo>
                  <a:pt x="494644" y="85917"/>
                </a:lnTo>
                <a:lnTo>
                  <a:pt x="496231" y="83876"/>
                </a:lnTo>
                <a:lnTo>
                  <a:pt x="497024" y="81836"/>
                </a:lnTo>
                <a:lnTo>
                  <a:pt x="497251" y="80023"/>
                </a:lnTo>
                <a:lnTo>
                  <a:pt x="496344" y="78776"/>
                </a:lnTo>
                <a:lnTo>
                  <a:pt x="493737" y="78096"/>
                </a:lnTo>
                <a:lnTo>
                  <a:pt x="491017" y="72882"/>
                </a:lnTo>
                <a:lnTo>
                  <a:pt x="490450" y="69595"/>
                </a:lnTo>
                <a:lnTo>
                  <a:pt x="489883" y="69255"/>
                </a:lnTo>
                <a:lnTo>
                  <a:pt x="488183" y="67781"/>
                </a:lnTo>
                <a:lnTo>
                  <a:pt x="486596" y="64947"/>
                </a:lnTo>
                <a:lnTo>
                  <a:pt x="486370" y="64494"/>
                </a:lnTo>
                <a:lnTo>
                  <a:pt x="488070" y="64041"/>
                </a:lnTo>
                <a:lnTo>
                  <a:pt x="494984" y="64041"/>
                </a:lnTo>
                <a:cubicBezTo>
                  <a:pt x="494984" y="64041"/>
                  <a:pt x="496458" y="63361"/>
                  <a:pt x="496458" y="63361"/>
                </a:cubicBezTo>
                <a:lnTo>
                  <a:pt x="496684" y="63134"/>
                </a:lnTo>
                <a:lnTo>
                  <a:pt x="497931" y="60980"/>
                </a:lnTo>
                <a:lnTo>
                  <a:pt x="499291" y="57353"/>
                </a:lnTo>
                <a:lnTo>
                  <a:pt x="499631" y="55200"/>
                </a:lnTo>
                <a:lnTo>
                  <a:pt x="499178" y="54293"/>
                </a:lnTo>
                <a:lnTo>
                  <a:pt x="496911" y="52026"/>
                </a:lnTo>
                <a:lnTo>
                  <a:pt x="496911" y="51346"/>
                </a:lnTo>
                <a:cubicBezTo>
                  <a:pt x="496911" y="51346"/>
                  <a:pt x="497138" y="50326"/>
                  <a:pt x="497138" y="50326"/>
                </a:cubicBezTo>
                <a:lnTo>
                  <a:pt x="498498" y="49192"/>
                </a:lnTo>
                <a:lnTo>
                  <a:pt x="500311" y="47946"/>
                </a:lnTo>
                <a:lnTo>
                  <a:pt x="501331" y="46812"/>
                </a:lnTo>
                <a:lnTo>
                  <a:pt x="501105" y="45905"/>
                </a:lnTo>
                <a:lnTo>
                  <a:pt x="500538" y="44999"/>
                </a:lnTo>
                <a:lnTo>
                  <a:pt x="500538" y="44205"/>
                </a:lnTo>
                <a:cubicBezTo>
                  <a:pt x="500538" y="44205"/>
                  <a:pt x="500765" y="43185"/>
                  <a:pt x="500765" y="43185"/>
                </a:cubicBezTo>
                <a:lnTo>
                  <a:pt x="500765" y="39671"/>
                </a:lnTo>
                <a:cubicBezTo>
                  <a:pt x="500765" y="39671"/>
                  <a:pt x="501105" y="38764"/>
                  <a:pt x="501105" y="38764"/>
                </a:cubicBezTo>
                <a:lnTo>
                  <a:pt x="500765" y="35591"/>
                </a:lnTo>
                <a:lnTo>
                  <a:pt x="500311" y="32984"/>
                </a:lnTo>
                <a:lnTo>
                  <a:pt x="498838" y="29583"/>
                </a:lnTo>
                <a:lnTo>
                  <a:pt x="499064" y="28790"/>
                </a:lnTo>
                <a:lnTo>
                  <a:pt x="499744" y="28110"/>
                </a:lnTo>
                <a:lnTo>
                  <a:pt x="501898" y="26976"/>
                </a:lnTo>
                <a:lnTo>
                  <a:pt x="503598" y="24143"/>
                </a:lnTo>
                <a:lnTo>
                  <a:pt x="506092" y="21762"/>
                </a:lnTo>
                <a:lnTo>
                  <a:pt x="509379" y="19836"/>
                </a:lnTo>
                <a:lnTo>
                  <a:pt x="511759" y="17795"/>
                </a:lnTo>
                <a:lnTo>
                  <a:pt x="512666" y="16208"/>
                </a:lnTo>
                <a:lnTo>
                  <a:pt x="513346" y="15755"/>
                </a:lnTo>
                <a:lnTo>
                  <a:pt x="513120" y="14962"/>
                </a:lnTo>
                <a:close/>
                <a:moveTo>
                  <a:pt x="126948" y="131935"/>
                </a:moveTo>
                <a:lnTo>
                  <a:pt x="125248" y="131935"/>
                </a:lnTo>
                <a:cubicBezTo>
                  <a:pt x="125248" y="131935"/>
                  <a:pt x="124568" y="132615"/>
                  <a:pt x="124568" y="132615"/>
                </a:cubicBezTo>
                <a:lnTo>
                  <a:pt x="125361" y="133975"/>
                </a:lnTo>
                <a:lnTo>
                  <a:pt x="126835" y="133975"/>
                </a:lnTo>
                <a:cubicBezTo>
                  <a:pt x="126835" y="133975"/>
                  <a:pt x="127968" y="133975"/>
                  <a:pt x="127968" y="133975"/>
                </a:cubicBezTo>
                <a:lnTo>
                  <a:pt x="127968" y="133522"/>
                </a:lnTo>
                <a:cubicBezTo>
                  <a:pt x="127968" y="133522"/>
                  <a:pt x="127742" y="132502"/>
                  <a:pt x="127742" y="132502"/>
                </a:cubicBezTo>
                <a:lnTo>
                  <a:pt x="126948" y="131935"/>
                </a:lnTo>
                <a:close/>
                <a:moveTo>
                  <a:pt x="124908" y="111306"/>
                </a:moveTo>
                <a:lnTo>
                  <a:pt x="123208" y="111080"/>
                </a:lnTo>
                <a:lnTo>
                  <a:pt x="116634" y="111420"/>
                </a:lnTo>
                <a:lnTo>
                  <a:pt x="115387" y="111193"/>
                </a:lnTo>
                <a:lnTo>
                  <a:pt x="112666" y="109379"/>
                </a:lnTo>
                <a:lnTo>
                  <a:pt x="111420" y="109833"/>
                </a:lnTo>
                <a:lnTo>
                  <a:pt x="111420" y="110399"/>
                </a:lnTo>
                <a:cubicBezTo>
                  <a:pt x="111420" y="110399"/>
                  <a:pt x="111646" y="111533"/>
                  <a:pt x="111646" y="111533"/>
                </a:cubicBezTo>
                <a:lnTo>
                  <a:pt x="113686" y="113120"/>
                </a:lnTo>
                <a:lnTo>
                  <a:pt x="119694" y="114367"/>
                </a:lnTo>
                <a:lnTo>
                  <a:pt x="123548" y="113913"/>
                </a:lnTo>
                <a:lnTo>
                  <a:pt x="124795" y="113120"/>
                </a:lnTo>
                <a:lnTo>
                  <a:pt x="125021" y="111306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32" name="Freeform: Shape 331">
            <a:extLst>
              <a:ext uri="{FF2B5EF4-FFF2-40B4-BE49-F238E27FC236}">
                <a16:creationId xmlns:a16="http://schemas.microsoft.com/office/drawing/2014/main" id="{10BBAF05-3F19-361B-00FD-F180E2F2E305}"/>
              </a:ext>
            </a:extLst>
          </p:cNvPr>
          <p:cNvSpPr/>
          <p:nvPr/>
        </p:nvSpPr>
        <p:spPr>
          <a:xfrm>
            <a:off x="2974866" y="2950436"/>
            <a:ext cx="153103" cy="128365"/>
          </a:xfrm>
          <a:custGeom>
            <a:avLst/>
            <a:gdLst>
              <a:gd name="connsiteX0" fmla="*/ 202210 w 204137"/>
              <a:gd name="connsiteY0" fmla="*/ 121281 h 171153"/>
              <a:gd name="connsiteX1" fmla="*/ 201530 w 204137"/>
              <a:gd name="connsiteY1" fmla="*/ 120487 h 171153"/>
              <a:gd name="connsiteX2" fmla="*/ 201983 w 204137"/>
              <a:gd name="connsiteY2" fmla="*/ 119807 h 171153"/>
              <a:gd name="connsiteX3" fmla="*/ 202550 w 204137"/>
              <a:gd name="connsiteY3" fmla="*/ 119581 h 171153"/>
              <a:gd name="connsiteX4" fmla="*/ 203230 w 204137"/>
              <a:gd name="connsiteY4" fmla="*/ 119467 h 171153"/>
              <a:gd name="connsiteX5" fmla="*/ 204137 w 204137"/>
              <a:gd name="connsiteY5" fmla="*/ 118787 h 171153"/>
              <a:gd name="connsiteX6" fmla="*/ 204024 w 204137"/>
              <a:gd name="connsiteY6" fmla="*/ 117994 h 171153"/>
              <a:gd name="connsiteX7" fmla="*/ 201757 w 204137"/>
              <a:gd name="connsiteY7" fmla="*/ 116067 h 171153"/>
              <a:gd name="connsiteX8" fmla="*/ 200736 w 204137"/>
              <a:gd name="connsiteY8" fmla="*/ 114480 h 171153"/>
              <a:gd name="connsiteX9" fmla="*/ 199263 w 204137"/>
              <a:gd name="connsiteY9" fmla="*/ 110626 h 171153"/>
              <a:gd name="connsiteX10" fmla="*/ 196090 w 204137"/>
              <a:gd name="connsiteY10" fmla="*/ 106546 h 171153"/>
              <a:gd name="connsiteX11" fmla="*/ 195183 w 204137"/>
              <a:gd name="connsiteY11" fmla="*/ 105299 h 171153"/>
              <a:gd name="connsiteX12" fmla="*/ 194956 w 204137"/>
              <a:gd name="connsiteY12" fmla="*/ 104052 h 171153"/>
              <a:gd name="connsiteX13" fmla="*/ 195410 w 204137"/>
              <a:gd name="connsiteY13" fmla="*/ 102805 h 171153"/>
              <a:gd name="connsiteX14" fmla="*/ 195069 w 204137"/>
              <a:gd name="connsiteY14" fmla="*/ 101218 h 171153"/>
              <a:gd name="connsiteX15" fmla="*/ 193936 w 204137"/>
              <a:gd name="connsiteY15" fmla="*/ 99178 h 171153"/>
              <a:gd name="connsiteX16" fmla="*/ 192576 w 204137"/>
              <a:gd name="connsiteY16" fmla="*/ 96231 h 171153"/>
              <a:gd name="connsiteX17" fmla="*/ 192689 w 204137"/>
              <a:gd name="connsiteY17" fmla="*/ 93511 h 171153"/>
              <a:gd name="connsiteX18" fmla="*/ 193482 w 204137"/>
              <a:gd name="connsiteY18" fmla="*/ 92037 h 171153"/>
              <a:gd name="connsiteX19" fmla="*/ 194389 w 204137"/>
              <a:gd name="connsiteY19" fmla="*/ 90677 h 171153"/>
              <a:gd name="connsiteX20" fmla="*/ 193936 w 204137"/>
              <a:gd name="connsiteY20" fmla="*/ 88524 h 171153"/>
              <a:gd name="connsiteX21" fmla="*/ 194843 w 204137"/>
              <a:gd name="connsiteY21" fmla="*/ 85803 h 171153"/>
              <a:gd name="connsiteX22" fmla="*/ 194843 w 204137"/>
              <a:gd name="connsiteY22" fmla="*/ 83876 h 171153"/>
              <a:gd name="connsiteX23" fmla="*/ 194503 w 204137"/>
              <a:gd name="connsiteY23" fmla="*/ 82970 h 171153"/>
              <a:gd name="connsiteX24" fmla="*/ 193823 w 204137"/>
              <a:gd name="connsiteY24" fmla="*/ 81950 h 171153"/>
              <a:gd name="connsiteX25" fmla="*/ 191782 w 204137"/>
              <a:gd name="connsiteY25" fmla="*/ 80929 h 171153"/>
              <a:gd name="connsiteX26" fmla="*/ 190875 w 204137"/>
              <a:gd name="connsiteY26" fmla="*/ 80023 h 171153"/>
              <a:gd name="connsiteX27" fmla="*/ 188269 w 204137"/>
              <a:gd name="connsiteY27" fmla="*/ 78889 h 171153"/>
              <a:gd name="connsiteX28" fmla="*/ 185548 w 204137"/>
              <a:gd name="connsiteY28" fmla="*/ 77416 h 171153"/>
              <a:gd name="connsiteX29" fmla="*/ 185095 w 204137"/>
              <a:gd name="connsiteY29" fmla="*/ 76622 h 171153"/>
              <a:gd name="connsiteX30" fmla="*/ 185208 w 204137"/>
              <a:gd name="connsiteY30" fmla="*/ 75942 h 171153"/>
              <a:gd name="connsiteX31" fmla="*/ 185662 w 204137"/>
              <a:gd name="connsiteY31" fmla="*/ 75035 h 171153"/>
              <a:gd name="connsiteX32" fmla="*/ 187702 w 204137"/>
              <a:gd name="connsiteY32" fmla="*/ 72428 h 171153"/>
              <a:gd name="connsiteX33" fmla="*/ 189969 w 204137"/>
              <a:gd name="connsiteY33" fmla="*/ 69821 h 171153"/>
              <a:gd name="connsiteX34" fmla="*/ 191329 w 204137"/>
              <a:gd name="connsiteY34" fmla="*/ 68688 h 171153"/>
              <a:gd name="connsiteX35" fmla="*/ 198810 w 204137"/>
              <a:gd name="connsiteY35" fmla="*/ 65401 h 171153"/>
              <a:gd name="connsiteX36" fmla="*/ 199943 w 204137"/>
              <a:gd name="connsiteY36" fmla="*/ 64268 h 171153"/>
              <a:gd name="connsiteX37" fmla="*/ 200283 w 204137"/>
              <a:gd name="connsiteY37" fmla="*/ 62227 h 171153"/>
              <a:gd name="connsiteX38" fmla="*/ 200283 w 204137"/>
              <a:gd name="connsiteY38" fmla="*/ 60867 h 171153"/>
              <a:gd name="connsiteX39" fmla="*/ 200170 w 204137"/>
              <a:gd name="connsiteY39" fmla="*/ 58260 h 171153"/>
              <a:gd name="connsiteX40" fmla="*/ 199716 w 204137"/>
              <a:gd name="connsiteY40" fmla="*/ 54633 h 171153"/>
              <a:gd name="connsiteX41" fmla="*/ 199150 w 204137"/>
              <a:gd name="connsiteY41" fmla="*/ 52026 h 171153"/>
              <a:gd name="connsiteX42" fmla="*/ 197676 w 204137"/>
              <a:gd name="connsiteY42" fmla="*/ 47379 h 171153"/>
              <a:gd name="connsiteX43" fmla="*/ 193823 w 204137"/>
              <a:gd name="connsiteY43" fmla="*/ 37518 h 171153"/>
              <a:gd name="connsiteX44" fmla="*/ 191442 w 204137"/>
              <a:gd name="connsiteY44" fmla="*/ 27203 h 171153"/>
              <a:gd name="connsiteX45" fmla="*/ 191329 w 204137"/>
              <a:gd name="connsiteY45" fmla="*/ 26636 h 171153"/>
              <a:gd name="connsiteX46" fmla="*/ 191442 w 204137"/>
              <a:gd name="connsiteY46" fmla="*/ 25276 h 171153"/>
              <a:gd name="connsiteX47" fmla="*/ 191442 w 204137"/>
              <a:gd name="connsiteY47" fmla="*/ 23009 h 171153"/>
              <a:gd name="connsiteX48" fmla="*/ 190875 w 204137"/>
              <a:gd name="connsiteY48" fmla="*/ 21082 h 171153"/>
              <a:gd name="connsiteX49" fmla="*/ 189062 w 204137"/>
              <a:gd name="connsiteY49" fmla="*/ 19382 h 171153"/>
              <a:gd name="connsiteX50" fmla="*/ 187362 w 204137"/>
              <a:gd name="connsiteY50" fmla="*/ 18136 h 171153"/>
              <a:gd name="connsiteX51" fmla="*/ 184981 w 204137"/>
              <a:gd name="connsiteY51" fmla="*/ 16889 h 171153"/>
              <a:gd name="connsiteX52" fmla="*/ 183281 w 204137"/>
              <a:gd name="connsiteY52" fmla="*/ 16322 h 171153"/>
              <a:gd name="connsiteX53" fmla="*/ 182374 w 204137"/>
              <a:gd name="connsiteY53" fmla="*/ 16209 h 171153"/>
              <a:gd name="connsiteX54" fmla="*/ 182148 w 204137"/>
              <a:gd name="connsiteY54" fmla="*/ 15528 h 171153"/>
              <a:gd name="connsiteX55" fmla="*/ 181808 w 204137"/>
              <a:gd name="connsiteY55" fmla="*/ 14848 h 171153"/>
              <a:gd name="connsiteX56" fmla="*/ 181014 w 204137"/>
              <a:gd name="connsiteY56" fmla="*/ 14282 h 171153"/>
              <a:gd name="connsiteX57" fmla="*/ 179314 w 204137"/>
              <a:gd name="connsiteY57" fmla="*/ 13602 h 171153"/>
              <a:gd name="connsiteX58" fmla="*/ 177954 w 204137"/>
              <a:gd name="connsiteY58" fmla="*/ 13375 h 171153"/>
              <a:gd name="connsiteX59" fmla="*/ 176707 w 204137"/>
              <a:gd name="connsiteY59" fmla="*/ 14622 h 171153"/>
              <a:gd name="connsiteX60" fmla="*/ 176027 w 204137"/>
              <a:gd name="connsiteY60" fmla="*/ 14848 h 171153"/>
              <a:gd name="connsiteX61" fmla="*/ 164466 w 204137"/>
              <a:gd name="connsiteY61" fmla="*/ 14508 h 171153"/>
              <a:gd name="connsiteX62" fmla="*/ 153585 w 204137"/>
              <a:gd name="connsiteY62" fmla="*/ 14055 h 171153"/>
              <a:gd name="connsiteX63" fmla="*/ 143497 w 204137"/>
              <a:gd name="connsiteY63" fmla="*/ 13602 h 171153"/>
              <a:gd name="connsiteX64" fmla="*/ 133749 w 204137"/>
              <a:gd name="connsiteY64" fmla="*/ 13148 h 171153"/>
              <a:gd name="connsiteX65" fmla="*/ 124455 w 204137"/>
              <a:gd name="connsiteY65" fmla="*/ 12695 h 171153"/>
              <a:gd name="connsiteX66" fmla="*/ 118560 w 204137"/>
              <a:gd name="connsiteY66" fmla="*/ 12241 h 171153"/>
              <a:gd name="connsiteX67" fmla="*/ 112893 w 204137"/>
              <a:gd name="connsiteY67" fmla="*/ 11901 h 171153"/>
              <a:gd name="connsiteX68" fmla="*/ 111986 w 204137"/>
              <a:gd name="connsiteY68" fmla="*/ 11448 h 171153"/>
              <a:gd name="connsiteX69" fmla="*/ 111080 w 204137"/>
              <a:gd name="connsiteY69" fmla="*/ 12241 h 171153"/>
              <a:gd name="connsiteX70" fmla="*/ 108019 w 204137"/>
              <a:gd name="connsiteY70" fmla="*/ 13715 h 171153"/>
              <a:gd name="connsiteX71" fmla="*/ 99178 w 204137"/>
              <a:gd name="connsiteY71" fmla="*/ 14848 h 171153"/>
              <a:gd name="connsiteX72" fmla="*/ 96344 w 204137"/>
              <a:gd name="connsiteY72" fmla="*/ 14168 h 171153"/>
              <a:gd name="connsiteX73" fmla="*/ 92944 w 204137"/>
              <a:gd name="connsiteY73" fmla="*/ 12355 h 171153"/>
              <a:gd name="connsiteX74" fmla="*/ 91244 w 204137"/>
              <a:gd name="connsiteY74" fmla="*/ 9861 h 171153"/>
              <a:gd name="connsiteX75" fmla="*/ 88184 w 204137"/>
              <a:gd name="connsiteY75" fmla="*/ 2834 h 171153"/>
              <a:gd name="connsiteX76" fmla="*/ 89431 w 204137"/>
              <a:gd name="connsiteY76" fmla="*/ 2947 h 171153"/>
              <a:gd name="connsiteX77" fmla="*/ 93057 w 204137"/>
              <a:gd name="connsiteY77" fmla="*/ 5214 h 171153"/>
              <a:gd name="connsiteX78" fmla="*/ 95551 w 204137"/>
              <a:gd name="connsiteY78" fmla="*/ 6234 h 171153"/>
              <a:gd name="connsiteX79" fmla="*/ 94758 w 204137"/>
              <a:gd name="connsiteY79" fmla="*/ 4647 h 171153"/>
              <a:gd name="connsiteX80" fmla="*/ 90111 w 204137"/>
              <a:gd name="connsiteY80" fmla="*/ 2040 h 171153"/>
              <a:gd name="connsiteX81" fmla="*/ 85803 w 204137"/>
              <a:gd name="connsiteY81" fmla="*/ 0 h 171153"/>
              <a:gd name="connsiteX82" fmla="*/ 80930 w 204137"/>
              <a:gd name="connsiteY82" fmla="*/ 0 h 171153"/>
              <a:gd name="connsiteX83" fmla="*/ 75942 w 204137"/>
              <a:gd name="connsiteY83" fmla="*/ 567 h 171153"/>
              <a:gd name="connsiteX84" fmla="*/ 64041 w 204137"/>
              <a:gd name="connsiteY84" fmla="*/ 3287 h 171153"/>
              <a:gd name="connsiteX85" fmla="*/ 58827 w 204137"/>
              <a:gd name="connsiteY85" fmla="*/ 5667 h 171153"/>
              <a:gd name="connsiteX86" fmla="*/ 56447 w 204137"/>
              <a:gd name="connsiteY86" fmla="*/ 7368 h 171153"/>
              <a:gd name="connsiteX87" fmla="*/ 49759 w 204137"/>
              <a:gd name="connsiteY87" fmla="*/ 8614 h 171153"/>
              <a:gd name="connsiteX88" fmla="*/ 45906 w 204137"/>
              <a:gd name="connsiteY88" fmla="*/ 12128 h 171153"/>
              <a:gd name="connsiteX89" fmla="*/ 44205 w 204137"/>
              <a:gd name="connsiteY89" fmla="*/ 14508 h 171153"/>
              <a:gd name="connsiteX90" fmla="*/ 43185 w 204137"/>
              <a:gd name="connsiteY90" fmla="*/ 15302 h 171153"/>
              <a:gd name="connsiteX91" fmla="*/ 42051 w 204137"/>
              <a:gd name="connsiteY91" fmla="*/ 16662 h 171153"/>
              <a:gd name="connsiteX92" fmla="*/ 39105 w 204137"/>
              <a:gd name="connsiteY92" fmla="*/ 17342 h 171153"/>
              <a:gd name="connsiteX93" fmla="*/ 36271 w 204137"/>
              <a:gd name="connsiteY93" fmla="*/ 17682 h 171153"/>
              <a:gd name="connsiteX94" fmla="*/ 23689 w 204137"/>
              <a:gd name="connsiteY94" fmla="*/ 21196 h 171153"/>
              <a:gd name="connsiteX95" fmla="*/ 12015 w 204137"/>
              <a:gd name="connsiteY95" fmla="*/ 24823 h 171153"/>
              <a:gd name="connsiteX96" fmla="*/ 5214 w 204137"/>
              <a:gd name="connsiteY96" fmla="*/ 27657 h 171153"/>
              <a:gd name="connsiteX97" fmla="*/ 2380 w 204137"/>
              <a:gd name="connsiteY97" fmla="*/ 27430 h 171153"/>
              <a:gd name="connsiteX98" fmla="*/ 1700 w 204137"/>
              <a:gd name="connsiteY98" fmla="*/ 26863 h 171153"/>
              <a:gd name="connsiteX99" fmla="*/ 1360 w 204137"/>
              <a:gd name="connsiteY99" fmla="*/ 27883 h 171153"/>
              <a:gd name="connsiteX100" fmla="*/ 1700 w 204137"/>
              <a:gd name="connsiteY100" fmla="*/ 29357 h 171153"/>
              <a:gd name="connsiteX101" fmla="*/ 4534 w 204137"/>
              <a:gd name="connsiteY101" fmla="*/ 29697 h 171153"/>
              <a:gd name="connsiteX102" fmla="*/ 8728 w 204137"/>
              <a:gd name="connsiteY102" fmla="*/ 30717 h 171153"/>
              <a:gd name="connsiteX103" fmla="*/ 8841 w 204137"/>
              <a:gd name="connsiteY103" fmla="*/ 32870 h 171153"/>
              <a:gd name="connsiteX104" fmla="*/ 8614 w 204137"/>
              <a:gd name="connsiteY104" fmla="*/ 34231 h 171153"/>
              <a:gd name="connsiteX105" fmla="*/ 9068 w 204137"/>
              <a:gd name="connsiteY105" fmla="*/ 35137 h 171153"/>
              <a:gd name="connsiteX106" fmla="*/ 9294 w 204137"/>
              <a:gd name="connsiteY106" fmla="*/ 36271 h 171153"/>
              <a:gd name="connsiteX107" fmla="*/ 7367 w 204137"/>
              <a:gd name="connsiteY107" fmla="*/ 35251 h 171153"/>
              <a:gd name="connsiteX108" fmla="*/ 2607 w 204137"/>
              <a:gd name="connsiteY108" fmla="*/ 33551 h 171153"/>
              <a:gd name="connsiteX109" fmla="*/ 2834 w 204137"/>
              <a:gd name="connsiteY109" fmla="*/ 34231 h 171153"/>
              <a:gd name="connsiteX110" fmla="*/ 3061 w 204137"/>
              <a:gd name="connsiteY110" fmla="*/ 36724 h 171153"/>
              <a:gd name="connsiteX111" fmla="*/ 3401 w 204137"/>
              <a:gd name="connsiteY111" fmla="*/ 38765 h 171153"/>
              <a:gd name="connsiteX112" fmla="*/ 5781 w 204137"/>
              <a:gd name="connsiteY112" fmla="*/ 46925 h 171153"/>
              <a:gd name="connsiteX113" fmla="*/ 5781 w 204137"/>
              <a:gd name="connsiteY113" fmla="*/ 48966 h 171153"/>
              <a:gd name="connsiteX114" fmla="*/ 5781 w 204137"/>
              <a:gd name="connsiteY114" fmla="*/ 49419 h 171153"/>
              <a:gd name="connsiteX115" fmla="*/ 4874 w 204137"/>
              <a:gd name="connsiteY115" fmla="*/ 52253 h 171153"/>
              <a:gd name="connsiteX116" fmla="*/ 3287 w 204137"/>
              <a:gd name="connsiteY116" fmla="*/ 54633 h 171153"/>
              <a:gd name="connsiteX117" fmla="*/ 1247 w 204137"/>
              <a:gd name="connsiteY117" fmla="*/ 55993 h 171153"/>
              <a:gd name="connsiteX118" fmla="*/ 227 w 204137"/>
              <a:gd name="connsiteY118" fmla="*/ 57467 h 171153"/>
              <a:gd name="connsiteX119" fmla="*/ 0 w 204137"/>
              <a:gd name="connsiteY119" fmla="*/ 59053 h 171153"/>
              <a:gd name="connsiteX120" fmla="*/ 2494 w 204137"/>
              <a:gd name="connsiteY120" fmla="*/ 61887 h 171153"/>
              <a:gd name="connsiteX121" fmla="*/ 7821 w 204137"/>
              <a:gd name="connsiteY121" fmla="*/ 65968 h 171153"/>
              <a:gd name="connsiteX122" fmla="*/ 9975 w 204137"/>
              <a:gd name="connsiteY122" fmla="*/ 69481 h 171153"/>
              <a:gd name="connsiteX123" fmla="*/ 8954 w 204137"/>
              <a:gd name="connsiteY123" fmla="*/ 72315 h 171153"/>
              <a:gd name="connsiteX124" fmla="*/ 8728 w 204137"/>
              <a:gd name="connsiteY124" fmla="*/ 74469 h 171153"/>
              <a:gd name="connsiteX125" fmla="*/ 9068 w 204137"/>
              <a:gd name="connsiteY125" fmla="*/ 75715 h 171153"/>
              <a:gd name="connsiteX126" fmla="*/ 9975 w 204137"/>
              <a:gd name="connsiteY126" fmla="*/ 76849 h 171153"/>
              <a:gd name="connsiteX127" fmla="*/ 11222 w 204137"/>
              <a:gd name="connsiteY127" fmla="*/ 77642 h 171153"/>
              <a:gd name="connsiteX128" fmla="*/ 11788 w 204137"/>
              <a:gd name="connsiteY128" fmla="*/ 78889 h 171153"/>
              <a:gd name="connsiteX129" fmla="*/ 11448 w 204137"/>
              <a:gd name="connsiteY129" fmla="*/ 80589 h 171153"/>
              <a:gd name="connsiteX130" fmla="*/ 11788 w 204137"/>
              <a:gd name="connsiteY130" fmla="*/ 81836 h 171153"/>
              <a:gd name="connsiteX131" fmla="*/ 12695 w 204137"/>
              <a:gd name="connsiteY131" fmla="*/ 82630 h 171153"/>
              <a:gd name="connsiteX132" fmla="*/ 12695 w 204137"/>
              <a:gd name="connsiteY132" fmla="*/ 82970 h 171153"/>
              <a:gd name="connsiteX133" fmla="*/ 12128 w 204137"/>
              <a:gd name="connsiteY133" fmla="*/ 84103 h 171153"/>
              <a:gd name="connsiteX134" fmla="*/ 11562 w 204137"/>
              <a:gd name="connsiteY134" fmla="*/ 86257 h 171153"/>
              <a:gd name="connsiteX135" fmla="*/ 11108 w 204137"/>
              <a:gd name="connsiteY135" fmla="*/ 87844 h 171153"/>
              <a:gd name="connsiteX136" fmla="*/ 9635 w 204137"/>
              <a:gd name="connsiteY136" fmla="*/ 89997 h 171153"/>
              <a:gd name="connsiteX137" fmla="*/ 10088 w 204137"/>
              <a:gd name="connsiteY137" fmla="*/ 91811 h 171153"/>
              <a:gd name="connsiteX138" fmla="*/ 11222 w 204137"/>
              <a:gd name="connsiteY138" fmla="*/ 93851 h 171153"/>
              <a:gd name="connsiteX139" fmla="*/ 12128 w 204137"/>
              <a:gd name="connsiteY139" fmla="*/ 94984 h 171153"/>
              <a:gd name="connsiteX140" fmla="*/ 12468 w 204137"/>
              <a:gd name="connsiteY140" fmla="*/ 96004 h 171153"/>
              <a:gd name="connsiteX141" fmla="*/ 11902 w 204137"/>
              <a:gd name="connsiteY141" fmla="*/ 98385 h 171153"/>
              <a:gd name="connsiteX142" fmla="*/ 12128 w 204137"/>
              <a:gd name="connsiteY142" fmla="*/ 98951 h 171153"/>
              <a:gd name="connsiteX143" fmla="*/ 15868 w 204137"/>
              <a:gd name="connsiteY143" fmla="*/ 100765 h 171153"/>
              <a:gd name="connsiteX144" fmla="*/ 16435 w 204137"/>
              <a:gd name="connsiteY144" fmla="*/ 101558 h 171153"/>
              <a:gd name="connsiteX145" fmla="*/ 16889 w 204137"/>
              <a:gd name="connsiteY145" fmla="*/ 103259 h 171153"/>
              <a:gd name="connsiteX146" fmla="*/ 18136 w 204137"/>
              <a:gd name="connsiteY146" fmla="*/ 106886 h 171153"/>
              <a:gd name="connsiteX147" fmla="*/ 17115 w 204137"/>
              <a:gd name="connsiteY147" fmla="*/ 111533 h 171153"/>
              <a:gd name="connsiteX148" fmla="*/ 16095 w 204137"/>
              <a:gd name="connsiteY148" fmla="*/ 114027 h 171153"/>
              <a:gd name="connsiteX149" fmla="*/ 14055 w 204137"/>
              <a:gd name="connsiteY149" fmla="*/ 117994 h 171153"/>
              <a:gd name="connsiteX150" fmla="*/ 13942 w 204137"/>
              <a:gd name="connsiteY150" fmla="*/ 118334 h 171153"/>
              <a:gd name="connsiteX151" fmla="*/ 15642 w 204137"/>
              <a:gd name="connsiteY151" fmla="*/ 118334 h 171153"/>
              <a:gd name="connsiteX152" fmla="*/ 17455 w 204137"/>
              <a:gd name="connsiteY152" fmla="*/ 117540 h 171153"/>
              <a:gd name="connsiteX153" fmla="*/ 17569 w 204137"/>
              <a:gd name="connsiteY153" fmla="*/ 116407 h 171153"/>
              <a:gd name="connsiteX154" fmla="*/ 17455 w 204137"/>
              <a:gd name="connsiteY154" fmla="*/ 114140 h 171153"/>
              <a:gd name="connsiteX155" fmla="*/ 17682 w 204137"/>
              <a:gd name="connsiteY155" fmla="*/ 113913 h 171153"/>
              <a:gd name="connsiteX156" fmla="*/ 20403 w 204137"/>
              <a:gd name="connsiteY156" fmla="*/ 114480 h 171153"/>
              <a:gd name="connsiteX157" fmla="*/ 23123 w 204137"/>
              <a:gd name="connsiteY157" fmla="*/ 115500 h 171153"/>
              <a:gd name="connsiteX158" fmla="*/ 23463 w 204137"/>
              <a:gd name="connsiteY158" fmla="*/ 117654 h 171153"/>
              <a:gd name="connsiteX159" fmla="*/ 24143 w 204137"/>
              <a:gd name="connsiteY159" fmla="*/ 118787 h 171153"/>
              <a:gd name="connsiteX160" fmla="*/ 25049 w 204137"/>
              <a:gd name="connsiteY160" fmla="*/ 119694 h 171153"/>
              <a:gd name="connsiteX161" fmla="*/ 25843 w 204137"/>
              <a:gd name="connsiteY161" fmla="*/ 120147 h 171153"/>
              <a:gd name="connsiteX162" fmla="*/ 27317 w 204137"/>
              <a:gd name="connsiteY162" fmla="*/ 120261 h 171153"/>
              <a:gd name="connsiteX163" fmla="*/ 30944 w 204137"/>
              <a:gd name="connsiteY163" fmla="*/ 121621 h 171153"/>
              <a:gd name="connsiteX164" fmla="*/ 32757 w 204137"/>
              <a:gd name="connsiteY164" fmla="*/ 121847 h 171153"/>
              <a:gd name="connsiteX165" fmla="*/ 34571 w 204137"/>
              <a:gd name="connsiteY165" fmla="*/ 122754 h 171153"/>
              <a:gd name="connsiteX166" fmla="*/ 36044 w 204137"/>
              <a:gd name="connsiteY166" fmla="*/ 123661 h 171153"/>
              <a:gd name="connsiteX167" fmla="*/ 37178 w 204137"/>
              <a:gd name="connsiteY167" fmla="*/ 123888 h 171153"/>
              <a:gd name="connsiteX168" fmla="*/ 37745 w 204137"/>
              <a:gd name="connsiteY168" fmla="*/ 124908 h 171153"/>
              <a:gd name="connsiteX169" fmla="*/ 38425 w 204137"/>
              <a:gd name="connsiteY169" fmla="*/ 125588 h 171153"/>
              <a:gd name="connsiteX170" fmla="*/ 39671 w 204137"/>
              <a:gd name="connsiteY170" fmla="*/ 125021 h 171153"/>
              <a:gd name="connsiteX171" fmla="*/ 44092 w 204137"/>
              <a:gd name="connsiteY171" fmla="*/ 124228 h 171153"/>
              <a:gd name="connsiteX172" fmla="*/ 45679 w 204137"/>
              <a:gd name="connsiteY172" fmla="*/ 125248 h 171153"/>
              <a:gd name="connsiteX173" fmla="*/ 46699 w 204137"/>
              <a:gd name="connsiteY173" fmla="*/ 126268 h 171153"/>
              <a:gd name="connsiteX174" fmla="*/ 46812 w 204137"/>
              <a:gd name="connsiteY174" fmla="*/ 126608 h 171153"/>
              <a:gd name="connsiteX175" fmla="*/ 46246 w 204137"/>
              <a:gd name="connsiteY175" fmla="*/ 127515 h 171153"/>
              <a:gd name="connsiteX176" fmla="*/ 46019 w 204137"/>
              <a:gd name="connsiteY176" fmla="*/ 128308 h 171153"/>
              <a:gd name="connsiteX177" fmla="*/ 45565 w 204137"/>
              <a:gd name="connsiteY177" fmla="*/ 128762 h 171153"/>
              <a:gd name="connsiteX178" fmla="*/ 44092 w 204137"/>
              <a:gd name="connsiteY178" fmla="*/ 129215 h 171153"/>
              <a:gd name="connsiteX179" fmla="*/ 43185 w 204137"/>
              <a:gd name="connsiteY179" fmla="*/ 130122 h 171153"/>
              <a:gd name="connsiteX180" fmla="*/ 42618 w 204137"/>
              <a:gd name="connsiteY180" fmla="*/ 131029 h 171153"/>
              <a:gd name="connsiteX181" fmla="*/ 42958 w 204137"/>
              <a:gd name="connsiteY181" fmla="*/ 131822 h 171153"/>
              <a:gd name="connsiteX182" fmla="*/ 44205 w 204137"/>
              <a:gd name="connsiteY182" fmla="*/ 132502 h 171153"/>
              <a:gd name="connsiteX183" fmla="*/ 45112 w 204137"/>
              <a:gd name="connsiteY183" fmla="*/ 132615 h 171153"/>
              <a:gd name="connsiteX184" fmla="*/ 45452 w 204137"/>
              <a:gd name="connsiteY184" fmla="*/ 133182 h 171153"/>
              <a:gd name="connsiteX185" fmla="*/ 48286 w 204137"/>
              <a:gd name="connsiteY185" fmla="*/ 136016 h 171153"/>
              <a:gd name="connsiteX186" fmla="*/ 50439 w 204137"/>
              <a:gd name="connsiteY186" fmla="*/ 139643 h 171153"/>
              <a:gd name="connsiteX187" fmla="*/ 51346 w 204137"/>
              <a:gd name="connsiteY187" fmla="*/ 140210 h 171153"/>
              <a:gd name="connsiteX188" fmla="*/ 52139 w 204137"/>
              <a:gd name="connsiteY188" fmla="*/ 140323 h 171153"/>
              <a:gd name="connsiteX189" fmla="*/ 53160 w 204137"/>
              <a:gd name="connsiteY189" fmla="*/ 139870 h 171153"/>
              <a:gd name="connsiteX190" fmla="*/ 54180 w 204137"/>
              <a:gd name="connsiteY190" fmla="*/ 138623 h 171153"/>
              <a:gd name="connsiteX191" fmla="*/ 55540 w 204137"/>
              <a:gd name="connsiteY191" fmla="*/ 137829 h 171153"/>
              <a:gd name="connsiteX192" fmla="*/ 56560 w 204137"/>
              <a:gd name="connsiteY192" fmla="*/ 137376 h 171153"/>
              <a:gd name="connsiteX193" fmla="*/ 58487 w 204137"/>
              <a:gd name="connsiteY193" fmla="*/ 136356 h 171153"/>
              <a:gd name="connsiteX194" fmla="*/ 58600 w 204137"/>
              <a:gd name="connsiteY194" fmla="*/ 135676 h 171153"/>
              <a:gd name="connsiteX195" fmla="*/ 57013 w 204137"/>
              <a:gd name="connsiteY195" fmla="*/ 133182 h 171153"/>
              <a:gd name="connsiteX196" fmla="*/ 56107 w 204137"/>
              <a:gd name="connsiteY196" fmla="*/ 131255 h 171153"/>
              <a:gd name="connsiteX197" fmla="*/ 56333 w 204137"/>
              <a:gd name="connsiteY197" fmla="*/ 130915 h 171153"/>
              <a:gd name="connsiteX198" fmla="*/ 58373 w 204137"/>
              <a:gd name="connsiteY198" fmla="*/ 131142 h 171153"/>
              <a:gd name="connsiteX199" fmla="*/ 61887 w 204137"/>
              <a:gd name="connsiteY199" fmla="*/ 132275 h 171153"/>
              <a:gd name="connsiteX200" fmla="*/ 67214 w 204137"/>
              <a:gd name="connsiteY200" fmla="*/ 135789 h 171153"/>
              <a:gd name="connsiteX201" fmla="*/ 68235 w 204137"/>
              <a:gd name="connsiteY201" fmla="*/ 135789 h 171153"/>
              <a:gd name="connsiteX202" fmla="*/ 70048 w 204137"/>
              <a:gd name="connsiteY202" fmla="*/ 135562 h 171153"/>
              <a:gd name="connsiteX203" fmla="*/ 72089 w 204137"/>
              <a:gd name="connsiteY203" fmla="*/ 134996 h 171153"/>
              <a:gd name="connsiteX204" fmla="*/ 73109 w 204137"/>
              <a:gd name="connsiteY204" fmla="*/ 134316 h 171153"/>
              <a:gd name="connsiteX205" fmla="*/ 73449 w 204137"/>
              <a:gd name="connsiteY205" fmla="*/ 134542 h 171153"/>
              <a:gd name="connsiteX206" fmla="*/ 73789 w 204137"/>
              <a:gd name="connsiteY206" fmla="*/ 136583 h 171153"/>
              <a:gd name="connsiteX207" fmla="*/ 73222 w 204137"/>
              <a:gd name="connsiteY207" fmla="*/ 137603 h 171153"/>
              <a:gd name="connsiteX208" fmla="*/ 70842 w 204137"/>
              <a:gd name="connsiteY208" fmla="*/ 138623 h 171153"/>
              <a:gd name="connsiteX209" fmla="*/ 70955 w 204137"/>
              <a:gd name="connsiteY209" fmla="*/ 139189 h 171153"/>
              <a:gd name="connsiteX210" fmla="*/ 71522 w 204137"/>
              <a:gd name="connsiteY210" fmla="*/ 139870 h 171153"/>
              <a:gd name="connsiteX211" fmla="*/ 72655 w 204137"/>
              <a:gd name="connsiteY211" fmla="*/ 140323 h 171153"/>
              <a:gd name="connsiteX212" fmla="*/ 74015 w 204137"/>
              <a:gd name="connsiteY212" fmla="*/ 141570 h 171153"/>
              <a:gd name="connsiteX213" fmla="*/ 74922 w 204137"/>
              <a:gd name="connsiteY213" fmla="*/ 142930 h 171153"/>
              <a:gd name="connsiteX214" fmla="*/ 75715 w 204137"/>
              <a:gd name="connsiteY214" fmla="*/ 143610 h 171153"/>
              <a:gd name="connsiteX215" fmla="*/ 76622 w 204137"/>
              <a:gd name="connsiteY215" fmla="*/ 143950 h 171153"/>
              <a:gd name="connsiteX216" fmla="*/ 78889 w 204137"/>
              <a:gd name="connsiteY216" fmla="*/ 143157 h 171153"/>
              <a:gd name="connsiteX217" fmla="*/ 79456 w 204137"/>
              <a:gd name="connsiteY217" fmla="*/ 142590 h 171153"/>
              <a:gd name="connsiteX218" fmla="*/ 79796 w 204137"/>
              <a:gd name="connsiteY218" fmla="*/ 142136 h 171153"/>
              <a:gd name="connsiteX219" fmla="*/ 80249 w 204137"/>
              <a:gd name="connsiteY219" fmla="*/ 142250 h 171153"/>
              <a:gd name="connsiteX220" fmla="*/ 81043 w 204137"/>
              <a:gd name="connsiteY220" fmla="*/ 142930 h 171153"/>
              <a:gd name="connsiteX221" fmla="*/ 81270 w 204137"/>
              <a:gd name="connsiteY221" fmla="*/ 143383 h 171153"/>
              <a:gd name="connsiteX222" fmla="*/ 83423 w 204137"/>
              <a:gd name="connsiteY222" fmla="*/ 144177 h 171153"/>
              <a:gd name="connsiteX223" fmla="*/ 84670 w 204137"/>
              <a:gd name="connsiteY223" fmla="*/ 145197 h 171153"/>
              <a:gd name="connsiteX224" fmla="*/ 85463 w 204137"/>
              <a:gd name="connsiteY224" fmla="*/ 145650 h 171153"/>
              <a:gd name="connsiteX225" fmla="*/ 86370 w 204137"/>
              <a:gd name="connsiteY225" fmla="*/ 145197 h 171153"/>
              <a:gd name="connsiteX226" fmla="*/ 89771 w 204137"/>
              <a:gd name="connsiteY226" fmla="*/ 145990 h 171153"/>
              <a:gd name="connsiteX227" fmla="*/ 90677 w 204137"/>
              <a:gd name="connsiteY227" fmla="*/ 146670 h 171153"/>
              <a:gd name="connsiteX228" fmla="*/ 91017 w 204137"/>
              <a:gd name="connsiteY228" fmla="*/ 147690 h 171153"/>
              <a:gd name="connsiteX229" fmla="*/ 90791 w 204137"/>
              <a:gd name="connsiteY229" fmla="*/ 148371 h 171153"/>
              <a:gd name="connsiteX230" fmla="*/ 91357 w 204137"/>
              <a:gd name="connsiteY230" fmla="*/ 150071 h 171153"/>
              <a:gd name="connsiteX231" fmla="*/ 95664 w 204137"/>
              <a:gd name="connsiteY231" fmla="*/ 154265 h 171153"/>
              <a:gd name="connsiteX232" fmla="*/ 96231 w 204137"/>
              <a:gd name="connsiteY232" fmla="*/ 156305 h 171153"/>
              <a:gd name="connsiteX233" fmla="*/ 96231 w 204137"/>
              <a:gd name="connsiteY233" fmla="*/ 157212 h 171153"/>
              <a:gd name="connsiteX234" fmla="*/ 98385 w 204137"/>
              <a:gd name="connsiteY234" fmla="*/ 157552 h 171153"/>
              <a:gd name="connsiteX235" fmla="*/ 98838 w 204137"/>
              <a:gd name="connsiteY235" fmla="*/ 158912 h 171153"/>
              <a:gd name="connsiteX236" fmla="*/ 99065 w 204137"/>
              <a:gd name="connsiteY236" fmla="*/ 160499 h 171153"/>
              <a:gd name="connsiteX237" fmla="*/ 102692 w 204137"/>
              <a:gd name="connsiteY237" fmla="*/ 160385 h 171153"/>
              <a:gd name="connsiteX238" fmla="*/ 104845 w 204137"/>
              <a:gd name="connsiteY238" fmla="*/ 157212 h 171153"/>
              <a:gd name="connsiteX239" fmla="*/ 105866 w 204137"/>
              <a:gd name="connsiteY239" fmla="*/ 156758 h 171153"/>
              <a:gd name="connsiteX240" fmla="*/ 107566 w 204137"/>
              <a:gd name="connsiteY240" fmla="*/ 155625 h 171153"/>
              <a:gd name="connsiteX241" fmla="*/ 108699 w 204137"/>
              <a:gd name="connsiteY241" fmla="*/ 154718 h 171153"/>
              <a:gd name="connsiteX242" fmla="*/ 109493 w 204137"/>
              <a:gd name="connsiteY242" fmla="*/ 155285 h 171153"/>
              <a:gd name="connsiteX243" fmla="*/ 110626 w 204137"/>
              <a:gd name="connsiteY243" fmla="*/ 157325 h 171153"/>
              <a:gd name="connsiteX244" fmla="*/ 111760 w 204137"/>
              <a:gd name="connsiteY244" fmla="*/ 159025 h 171153"/>
              <a:gd name="connsiteX245" fmla="*/ 112440 w 204137"/>
              <a:gd name="connsiteY245" fmla="*/ 159592 h 171153"/>
              <a:gd name="connsiteX246" fmla="*/ 112553 w 204137"/>
              <a:gd name="connsiteY246" fmla="*/ 160159 h 171153"/>
              <a:gd name="connsiteX247" fmla="*/ 113233 w 204137"/>
              <a:gd name="connsiteY247" fmla="*/ 160499 h 171153"/>
              <a:gd name="connsiteX248" fmla="*/ 114593 w 204137"/>
              <a:gd name="connsiteY248" fmla="*/ 160612 h 171153"/>
              <a:gd name="connsiteX249" fmla="*/ 115500 w 204137"/>
              <a:gd name="connsiteY249" fmla="*/ 161179 h 171153"/>
              <a:gd name="connsiteX250" fmla="*/ 115727 w 204137"/>
              <a:gd name="connsiteY250" fmla="*/ 162652 h 171153"/>
              <a:gd name="connsiteX251" fmla="*/ 115840 w 204137"/>
              <a:gd name="connsiteY251" fmla="*/ 164012 h 171153"/>
              <a:gd name="connsiteX252" fmla="*/ 115387 w 204137"/>
              <a:gd name="connsiteY252" fmla="*/ 165033 h 171153"/>
              <a:gd name="connsiteX253" fmla="*/ 115160 w 204137"/>
              <a:gd name="connsiteY253" fmla="*/ 165939 h 171153"/>
              <a:gd name="connsiteX254" fmla="*/ 116067 w 204137"/>
              <a:gd name="connsiteY254" fmla="*/ 166279 h 171153"/>
              <a:gd name="connsiteX255" fmla="*/ 117427 w 204137"/>
              <a:gd name="connsiteY255" fmla="*/ 165939 h 171153"/>
              <a:gd name="connsiteX256" fmla="*/ 118447 w 204137"/>
              <a:gd name="connsiteY256" fmla="*/ 165486 h 171153"/>
              <a:gd name="connsiteX257" fmla="*/ 121281 w 204137"/>
              <a:gd name="connsiteY257" fmla="*/ 166619 h 171153"/>
              <a:gd name="connsiteX258" fmla="*/ 122301 w 204137"/>
              <a:gd name="connsiteY258" fmla="*/ 164012 h 171153"/>
              <a:gd name="connsiteX259" fmla="*/ 123434 w 204137"/>
              <a:gd name="connsiteY259" fmla="*/ 162766 h 171153"/>
              <a:gd name="connsiteX260" fmla="*/ 125021 w 204137"/>
              <a:gd name="connsiteY260" fmla="*/ 162085 h 171153"/>
              <a:gd name="connsiteX261" fmla="*/ 126381 w 204137"/>
              <a:gd name="connsiteY261" fmla="*/ 161292 h 171153"/>
              <a:gd name="connsiteX262" fmla="*/ 127515 w 204137"/>
              <a:gd name="connsiteY262" fmla="*/ 160725 h 171153"/>
              <a:gd name="connsiteX263" fmla="*/ 128422 w 204137"/>
              <a:gd name="connsiteY263" fmla="*/ 160839 h 171153"/>
              <a:gd name="connsiteX264" fmla="*/ 128762 w 204137"/>
              <a:gd name="connsiteY264" fmla="*/ 160612 h 171153"/>
              <a:gd name="connsiteX265" fmla="*/ 129895 w 204137"/>
              <a:gd name="connsiteY265" fmla="*/ 160612 h 171153"/>
              <a:gd name="connsiteX266" fmla="*/ 131028 w 204137"/>
              <a:gd name="connsiteY266" fmla="*/ 160839 h 171153"/>
              <a:gd name="connsiteX267" fmla="*/ 132729 w 204137"/>
              <a:gd name="connsiteY267" fmla="*/ 160612 h 171153"/>
              <a:gd name="connsiteX268" fmla="*/ 135109 w 204137"/>
              <a:gd name="connsiteY268" fmla="*/ 161179 h 171153"/>
              <a:gd name="connsiteX269" fmla="*/ 136469 w 204137"/>
              <a:gd name="connsiteY269" fmla="*/ 162426 h 171153"/>
              <a:gd name="connsiteX270" fmla="*/ 137943 w 204137"/>
              <a:gd name="connsiteY270" fmla="*/ 162766 h 171153"/>
              <a:gd name="connsiteX271" fmla="*/ 139529 w 204137"/>
              <a:gd name="connsiteY271" fmla="*/ 162652 h 171153"/>
              <a:gd name="connsiteX272" fmla="*/ 140663 w 204137"/>
              <a:gd name="connsiteY272" fmla="*/ 162085 h 171153"/>
              <a:gd name="connsiteX273" fmla="*/ 142250 w 204137"/>
              <a:gd name="connsiteY273" fmla="*/ 159819 h 171153"/>
              <a:gd name="connsiteX274" fmla="*/ 143383 w 204137"/>
              <a:gd name="connsiteY274" fmla="*/ 159819 h 171153"/>
              <a:gd name="connsiteX275" fmla="*/ 145197 w 204137"/>
              <a:gd name="connsiteY275" fmla="*/ 159478 h 171153"/>
              <a:gd name="connsiteX276" fmla="*/ 147804 w 204137"/>
              <a:gd name="connsiteY276" fmla="*/ 159478 h 171153"/>
              <a:gd name="connsiteX277" fmla="*/ 153698 w 204137"/>
              <a:gd name="connsiteY277" fmla="*/ 160045 h 171153"/>
              <a:gd name="connsiteX278" fmla="*/ 155171 w 204137"/>
              <a:gd name="connsiteY278" fmla="*/ 160839 h 171153"/>
              <a:gd name="connsiteX279" fmla="*/ 158798 w 204137"/>
              <a:gd name="connsiteY279" fmla="*/ 161972 h 171153"/>
              <a:gd name="connsiteX280" fmla="*/ 160385 w 204137"/>
              <a:gd name="connsiteY280" fmla="*/ 163219 h 171153"/>
              <a:gd name="connsiteX281" fmla="*/ 161065 w 204137"/>
              <a:gd name="connsiteY281" fmla="*/ 164692 h 171153"/>
              <a:gd name="connsiteX282" fmla="*/ 161519 w 204137"/>
              <a:gd name="connsiteY282" fmla="*/ 165713 h 171153"/>
              <a:gd name="connsiteX283" fmla="*/ 165259 w 204137"/>
              <a:gd name="connsiteY283" fmla="*/ 167413 h 171153"/>
              <a:gd name="connsiteX284" fmla="*/ 170700 w 204137"/>
              <a:gd name="connsiteY284" fmla="*/ 169453 h 171153"/>
              <a:gd name="connsiteX285" fmla="*/ 172060 w 204137"/>
              <a:gd name="connsiteY285" fmla="*/ 169680 h 171153"/>
              <a:gd name="connsiteX286" fmla="*/ 172967 w 204137"/>
              <a:gd name="connsiteY286" fmla="*/ 169566 h 171153"/>
              <a:gd name="connsiteX287" fmla="*/ 175460 w 204137"/>
              <a:gd name="connsiteY287" fmla="*/ 170586 h 171153"/>
              <a:gd name="connsiteX288" fmla="*/ 177614 w 204137"/>
              <a:gd name="connsiteY288" fmla="*/ 171153 h 171153"/>
              <a:gd name="connsiteX289" fmla="*/ 178294 w 204137"/>
              <a:gd name="connsiteY289" fmla="*/ 170586 h 171153"/>
              <a:gd name="connsiteX290" fmla="*/ 178521 w 204137"/>
              <a:gd name="connsiteY290" fmla="*/ 169906 h 171153"/>
              <a:gd name="connsiteX291" fmla="*/ 178408 w 204137"/>
              <a:gd name="connsiteY291" fmla="*/ 169453 h 171153"/>
              <a:gd name="connsiteX292" fmla="*/ 176594 w 204137"/>
              <a:gd name="connsiteY292" fmla="*/ 167866 h 171153"/>
              <a:gd name="connsiteX293" fmla="*/ 175460 w 204137"/>
              <a:gd name="connsiteY293" fmla="*/ 166846 h 171153"/>
              <a:gd name="connsiteX294" fmla="*/ 175460 w 204137"/>
              <a:gd name="connsiteY294" fmla="*/ 166279 h 171153"/>
              <a:gd name="connsiteX295" fmla="*/ 175800 w 204137"/>
              <a:gd name="connsiteY295" fmla="*/ 164919 h 171153"/>
              <a:gd name="connsiteX296" fmla="*/ 176027 w 204137"/>
              <a:gd name="connsiteY296" fmla="*/ 163332 h 171153"/>
              <a:gd name="connsiteX297" fmla="*/ 175800 w 204137"/>
              <a:gd name="connsiteY297" fmla="*/ 161632 h 171153"/>
              <a:gd name="connsiteX298" fmla="*/ 174553 w 204137"/>
              <a:gd name="connsiteY298" fmla="*/ 158005 h 171153"/>
              <a:gd name="connsiteX299" fmla="*/ 174327 w 204137"/>
              <a:gd name="connsiteY299" fmla="*/ 156418 h 171153"/>
              <a:gd name="connsiteX300" fmla="*/ 175574 w 204137"/>
              <a:gd name="connsiteY300" fmla="*/ 154491 h 171153"/>
              <a:gd name="connsiteX301" fmla="*/ 179314 w 204137"/>
              <a:gd name="connsiteY301" fmla="*/ 149844 h 171153"/>
              <a:gd name="connsiteX302" fmla="*/ 180561 w 204137"/>
              <a:gd name="connsiteY302" fmla="*/ 148144 h 171153"/>
              <a:gd name="connsiteX303" fmla="*/ 182261 w 204137"/>
              <a:gd name="connsiteY303" fmla="*/ 146104 h 171153"/>
              <a:gd name="connsiteX304" fmla="*/ 186909 w 204137"/>
              <a:gd name="connsiteY304" fmla="*/ 141116 h 171153"/>
              <a:gd name="connsiteX305" fmla="*/ 189855 w 204137"/>
              <a:gd name="connsiteY305" fmla="*/ 138169 h 171153"/>
              <a:gd name="connsiteX306" fmla="*/ 191895 w 204137"/>
              <a:gd name="connsiteY306" fmla="*/ 136583 h 171153"/>
              <a:gd name="connsiteX307" fmla="*/ 194843 w 204137"/>
              <a:gd name="connsiteY307" fmla="*/ 133749 h 171153"/>
              <a:gd name="connsiteX308" fmla="*/ 196090 w 204137"/>
              <a:gd name="connsiteY308" fmla="*/ 132275 h 171153"/>
              <a:gd name="connsiteX309" fmla="*/ 201417 w 204137"/>
              <a:gd name="connsiteY309" fmla="*/ 131369 h 171153"/>
              <a:gd name="connsiteX310" fmla="*/ 202097 w 204137"/>
              <a:gd name="connsiteY310" fmla="*/ 130008 h 171153"/>
              <a:gd name="connsiteX311" fmla="*/ 203117 w 204137"/>
              <a:gd name="connsiteY311" fmla="*/ 128535 h 171153"/>
              <a:gd name="connsiteX312" fmla="*/ 203797 w 204137"/>
              <a:gd name="connsiteY312" fmla="*/ 127855 h 171153"/>
              <a:gd name="connsiteX313" fmla="*/ 203911 w 204137"/>
              <a:gd name="connsiteY313" fmla="*/ 125361 h 171153"/>
              <a:gd name="connsiteX314" fmla="*/ 203004 w 204137"/>
              <a:gd name="connsiteY314" fmla="*/ 122301 h 171153"/>
              <a:gd name="connsiteX315" fmla="*/ 202210 w 204137"/>
              <a:gd name="connsiteY315" fmla="*/ 121281 h 1711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</a:cxnLst>
            <a:rect l="l" t="t" r="r" b="b"/>
            <a:pathLst>
              <a:path w="204137" h="171153">
                <a:moveTo>
                  <a:pt x="202210" y="121281"/>
                </a:moveTo>
                <a:lnTo>
                  <a:pt x="201530" y="120487"/>
                </a:lnTo>
                <a:lnTo>
                  <a:pt x="201983" y="119807"/>
                </a:lnTo>
                <a:lnTo>
                  <a:pt x="202550" y="119581"/>
                </a:lnTo>
                <a:lnTo>
                  <a:pt x="203230" y="119467"/>
                </a:lnTo>
                <a:lnTo>
                  <a:pt x="204137" y="118787"/>
                </a:lnTo>
                <a:lnTo>
                  <a:pt x="204024" y="117994"/>
                </a:lnTo>
                <a:lnTo>
                  <a:pt x="201757" y="116067"/>
                </a:lnTo>
                <a:lnTo>
                  <a:pt x="200736" y="114480"/>
                </a:lnTo>
                <a:lnTo>
                  <a:pt x="199263" y="110626"/>
                </a:lnTo>
                <a:lnTo>
                  <a:pt x="196090" y="106546"/>
                </a:lnTo>
                <a:lnTo>
                  <a:pt x="195183" y="105299"/>
                </a:lnTo>
                <a:lnTo>
                  <a:pt x="194956" y="104052"/>
                </a:lnTo>
                <a:lnTo>
                  <a:pt x="195410" y="102805"/>
                </a:lnTo>
                <a:lnTo>
                  <a:pt x="195069" y="101218"/>
                </a:lnTo>
                <a:lnTo>
                  <a:pt x="193936" y="99178"/>
                </a:lnTo>
                <a:lnTo>
                  <a:pt x="192576" y="96231"/>
                </a:lnTo>
                <a:lnTo>
                  <a:pt x="192689" y="93511"/>
                </a:lnTo>
                <a:lnTo>
                  <a:pt x="193482" y="92037"/>
                </a:lnTo>
                <a:lnTo>
                  <a:pt x="194389" y="90677"/>
                </a:lnTo>
                <a:lnTo>
                  <a:pt x="193936" y="88524"/>
                </a:lnTo>
                <a:lnTo>
                  <a:pt x="194843" y="85803"/>
                </a:lnTo>
                <a:lnTo>
                  <a:pt x="194843" y="83876"/>
                </a:lnTo>
                <a:lnTo>
                  <a:pt x="194503" y="82970"/>
                </a:lnTo>
                <a:lnTo>
                  <a:pt x="193823" y="81950"/>
                </a:lnTo>
                <a:lnTo>
                  <a:pt x="191782" y="80929"/>
                </a:lnTo>
                <a:lnTo>
                  <a:pt x="190875" y="80023"/>
                </a:lnTo>
                <a:lnTo>
                  <a:pt x="188269" y="78889"/>
                </a:lnTo>
                <a:lnTo>
                  <a:pt x="185548" y="77416"/>
                </a:lnTo>
                <a:lnTo>
                  <a:pt x="185095" y="76622"/>
                </a:lnTo>
                <a:lnTo>
                  <a:pt x="185208" y="75942"/>
                </a:lnTo>
                <a:lnTo>
                  <a:pt x="185662" y="75035"/>
                </a:lnTo>
                <a:lnTo>
                  <a:pt x="187702" y="72428"/>
                </a:lnTo>
                <a:lnTo>
                  <a:pt x="189969" y="69821"/>
                </a:lnTo>
                <a:lnTo>
                  <a:pt x="191329" y="68688"/>
                </a:lnTo>
                <a:lnTo>
                  <a:pt x="198810" y="65401"/>
                </a:lnTo>
                <a:lnTo>
                  <a:pt x="199943" y="64268"/>
                </a:lnTo>
                <a:lnTo>
                  <a:pt x="200283" y="62227"/>
                </a:lnTo>
                <a:lnTo>
                  <a:pt x="200283" y="60867"/>
                </a:lnTo>
                <a:lnTo>
                  <a:pt x="200170" y="58260"/>
                </a:lnTo>
                <a:lnTo>
                  <a:pt x="199716" y="54633"/>
                </a:lnTo>
                <a:lnTo>
                  <a:pt x="199150" y="52026"/>
                </a:lnTo>
                <a:lnTo>
                  <a:pt x="197676" y="47379"/>
                </a:lnTo>
                <a:lnTo>
                  <a:pt x="193823" y="37518"/>
                </a:lnTo>
                <a:lnTo>
                  <a:pt x="191442" y="27203"/>
                </a:lnTo>
                <a:lnTo>
                  <a:pt x="191329" y="26636"/>
                </a:lnTo>
                <a:lnTo>
                  <a:pt x="191442" y="25276"/>
                </a:lnTo>
                <a:lnTo>
                  <a:pt x="191442" y="23009"/>
                </a:lnTo>
                <a:lnTo>
                  <a:pt x="190875" y="21082"/>
                </a:lnTo>
                <a:lnTo>
                  <a:pt x="189062" y="19382"/>
                </a:lnTo>
                <a:lnTo>
                  <a:pt x="187362" y="18136"/>
                </a:lnTo>
                <a:lnTo>
                  <a:pt x="184981" y="16889"/>
                </a:lnTo>
                <a:lnTo>
                  <a:pt x="183281" y="16322"/>
                </a:lnTo>
                <a:lnTo>
                  <a:pt x="182374" y="16209"/>
                </a:lnTo>
                <a:lnTo>
                  <a:pt x="182148" y="15528"/>
                </a:lnTo>
                <a:lnTo>
                  <a:pt x="181808" y="14848"/>
                </a:lnTo>
                <a:lnTo>
                  <a:pt x="181014" y="14282"/>
                </a:lnTo>
                <a:lnTo>
                  <a:pt x="179314" y="13602"/>
                </a:lnTo>
                <a:lnTo>
                  <a:pt x="177954" y="13375"/>
                </a:lnTo>
                <a:lnTo>
                  <a:pt x="176707" y="14622"/>
                </a:lnTo>
                <a:lnTo>
                  <a:pt x="176027" y="14848"/>
                </a:lnTo>
                <a:lnTo>
                  <a:pt x="164466" y="14508"/>
                </a:lnTo>
                <a:lnTo>
                  <a:pt x="153585" y="14055"/>
                </a:lnTo>
                <a:lnTo>
                  <a:pt x="143497" y="13602"/>
                </a:lnTo>
                <a:lnTo>
                  <a:pt x="133749" y="13148"/>
                </a:lnTo>
                <a:lnTo>
                  <a:pt x="124455" y="12695"/>
                </a:lnTo>
                <a:lnTo>
                  <a:pt x="118560" y="12241"/>
                </a:lnTo>
                <a:lnTo>
                  <a:pt x="112893" y="11901"/>
                </a:lnTo>
                <a:lnTo>
                  <a:pt x="111986" y="11448"/>
                </a:lnTo>
                <a:lnTo>
                  <a:pt x="111080" y="12241"/>
                </a:lnTo>
                <a:lnTo>
                  <a:pt x="108019" y="13715"/>
                </a:lnTo>
                <a:lnTo>
                  <a:pt x="99178" y="14848"/>
                </a:lnTo>
                <a:lnTo>
                  <a:pt x="96344" y="14168"/>
                </a:lnTo>
                <a:lnTo>
                  <a:pt x="92944" y="12355"/>
                </a:lnTo>
                <a:lnTo>
                  <a:pt x="91244" y="9861"/>
                </a:lnTo>
                <a:lnTo>
                  <a:pt x="88184" y="2834"/>
                </a:lnTo>
                <a:lnTo>
                  <a:pt x="89431" y="2947"/>
                </a:lnTo>
                <a:lnTo>
                  <a:pt x="93057" y="5214"/>
                </a:lnTo>
                <a:lnTo>
                  <a:pt x="95551" y="6234"/>
                </a:lnTo>
                <a:lnTo>
                  <a:pt x="94758" y="4647"/>
                </a:lnTo>
                <a:lnTo>
                  <a:pt x="90111" y="2040"/>
                </a:lnTo>
                <a:lnTo>
                  <a:pt x="85803" y="0"/>
                </a:lnTo>
                <a:lnTo>
                  <a:pt x="80930" y="0"/>
                </a:lnTo>
                <a:lnTo>
                  <a:pt x="75942" y="567"/>
                </a:lnTo>
                <a:lnTo>
                  <a:pt x="64041" y="3287"/>
                </a:lnTo>
                <a:lnTo>
                  <a:pt x="58827" y="5667"/>
                </a:lnTo>
                <a:lnTo>
                  <a:pt x="56447" y="7368"/>
                </a:lnTo>
                <a:lnTo>
                  <a:pt x="49759" y="8614"/>
                </a:lnTo>
                <a:lnTo>
                  <a:pt x="45906" y="12128"/>
                </a:lnTo>
                <a:lnTo>
                  <a:pt x="44205" y="14508"/>
                </a:lnTo>
                <a:lnTo>
                  <a:pt x="43185" y="15302"/>
                </a:lnTo>
                <a:lnTo>
                  <a:pt x="42051" y="16662"/>
                </a:lnTo>
                <a:lnTo>
                  <a:pt x="39105" y="17342"/>
                </a:lnTo>
                <a:lnTo>
                  <a:pt x="36271" y="17682"/>
                </a:lnTo>
                <a:lnTo>
                  <a:pt x="23689" y="21196"/>
                </a:lnTo>
                <a:lnTo>
                  <a:pt x="12015" y="24823"/>
                </a:lnTo>
                <a:lnTo>
                  <a:pt x="5214" y="27657"/>
                </a:lnTo>
                <a:lnTo>
                  <a:pt x="2380" y="27430"/>
                </a:lnTo>
                <a:lnTo>
                  <a:pt x="1700" y="26863"/>
                </a:lnTo>
                <a:lnTo>
                  <a:pt x="1360" y="27883"/>
                </a:lnTo>
                <a:lnTo>
                  <a:pt x="1700" y="29357"/>
                </a:lnTo>
                <a:lnTo>
                  <a:pt x="4534" y="29697"/>
                </a:lnTo>
                <a:lnTo>
                  <a:pt x="8728" y="30717"/>
                </a:lnTo>
                <a:lnTo>
                  <a:pt x="8841" y="32870"/>
                </a:lnTo>
                <a:lnTo>
                  <a:pt x="8614" y="34231"/>
                </a:lnTo>
                <a:lnTo>
                  <a:pt x="9068" y="35137"/>
                </a:lnTo>
                <a:lnTo>
                  <a:pt x="9294" y="36271"/>
                </a:lnTo>
                <a:lnTo>
                  <a:pt x="7367" y="35251"/>
                </a:lnTo>
                <a:lnTo>
                  <a:pt x="2607" y="33551"/>
                </a:lnTo>
                <a:lnTo>
                  <a:pt x="2834" y="34231"/>
                </a:lnTo>
                <a:lnTo>
                  <a:pt x="3061" y="36724"/>
                </a:lnTo>
                <a:lnTo>
                  <a:pt x="3401" y="38765"/>
                </a:lnTo>
                <a:lnTo>
                  <a:pt x="5781" y="46925"/>
                </a:lnTo>
                <a:lnTo>
                  <a:pt x="5781" y="48966"/>
                </a:lnTo>
                <a:lnTo>
                  <a:pt x="5781" y="49419"/>
                </a:lnTo>
                <a:lnTo>
                  <a:pt x="4874" y="52253"/>
                </a:lnTo>
                <a:lnTo>
                  <a:pt x="3287" y="54633"/>
                </a:lnTo>
                <a:lnTo>
                  <a:pt x="1247" y="55993"/>
                </a:lnTo>
                <a:lnTo>
                  <a:pt x="227" y="57467"/>
                </a:lnTo>
                <a:lnTo>
                  <a:pt x="0" y="59053"/>
                </a:lnTo>
                <a:lnTo>
                  <a:pt x="2494" y="61887"/>
                </a:lnTo>
                <a:lnTo>
                  <a:pt x="7821" y="65968"/>
                </a:lnTo>
                <a:lnTo>
                  <a:pt x="9975" y="69481"/>
                </a:lnTo>
                <a:lnTo>
                  <a:pt x="8954" y="72315"/>
                </a:lnTo>
                <a:lnTo>
                  <a:pt x="8728" y="74469"/>
                </a:lnTo>
                <a:lnTo>
                  <a:pt x="9068" y="75715"/>
                </a:lnTo>
                <a:lnTo>
                  <a:pt x="9975" y="76849"/>
                </a:lnTo>
                <a:lnTo>
                  <a:pt x="11222" y="77642"/>
                </a:lnTo>
                <a:lnTo>
                  <a:pt x="11788" y="78889"/>
                </a:lnTo>
                <a:lnTo>
                  <a:pt x="11448" y="80589"/>
                </a:lnTo>
                <a:lnTo>
                  <a:pt x="11788" y="81836"/>
                </a:lnTo>
                <a:lnTo>
                  <a:pt x="12695" y="82630"/>
                </a:lnTo>
                <a:lnTo>
                  <a:pt x="12695" y="82970"/>
                </a:lnTo>
                <a:lnTo>
                  <a:pt x="12128" y="84103"/>
                </a:lnTo>
                <a:lnTo>
                  <a:pt x="11562" y="86257"/>
                </a:lnTo>
                <a:lnTo>
                  <a:pt x="11108" y="87844"/>
                </a:lnTo>
                <a:lnTo>
                  <a:pt x="9635" y="89997"/>
                </a:lnTo>
                <a:lnTo>
                  <a:pt x="10088" y="91811"/>
                </a:lnTo>
                <a:lnTo>
                  <a:pt x="11222" y="93851"/>
                </a:lnTo>
                <a:lnTo>
                  <a:pt x="12128" y="94984"/>
                </a:lnTo>
                <a:lnTo>
                  <a:pt x="12468" y="96004"/>
                </a:lnTo>
                <a:lnTo>
                  <a:pt x="11902" y="98385"/>
                </a:lnTo>
                <a:lnTo>
                  <a:pt x="12128" y="98951"/>
                </a:lnTo>
                <a:lnTo>
                  <a:pt x="15868" y="100765"/>
                </a:lnTo>
                <a:lnTo>
                  <a:pt x="16435" y="101558"/>
                </a:lnTo>
                <a:lnTo>
                  <a:pt x="16889" y="103259"/>
                </a:lnTo>
                <a:lnTo>
                  <a:pt x="18136" y="106886"/>
                </a:lnTo>
                <a:lnTo>
                  <a:pt x="17115" y="111533"/>
                </a:lnTo>
                <a:lnTo>
                  <a:pt x="16095" y="114027"/>
                </a:lnTo>
                <a:lnTo>
                  <a:pt x="14055" y="117994"/>
                </a:lnTo>
                <a:lnTo>
                  <a:pt x="13942" y="118334"/>
                </a:lnTo>
                <a:lnTo>
                  <a:pt x="15642" y="118334"/>
                </a:lnTo>
                <a:lnTo>
                  <a:pt x="17455" y="117540"/>
                </a:lnTo>
                <a:lnTo>
                  <a:pt x="17569" y="116407"/>
                </a:lnTo>
                <a:lnTo>
                  <a:pt x="17455" y="114140"/>
                </a:lnTo>
                <a:lnTo>
                  <a:pt x="17682" y="113913"/>
                </a:lnTo>
                <a:lnTo>
                  <a:pt x="20403" y="114480"/>
                </a:lnTo>
                <a:lnTo>
                  <a:pt x="23123" y="115500"/>
                </a:lnTo>
                <a:lnTo>
                  <a:pt x="23463" y="117654"/>
                </a:lnTo>
                <a:lnTo>
                  <a:pt x="24143" y="118787"/>
                </a:lnTo>
                <a:lnTo>
                  <a:pt x="25049" y="119694"/>
                </a:lnTo>
                <a:lnTo>
                  <a:pt x="25843" y="120147"/>
                </a:lnTo>
                <a:lnTo>
                  <a:pt x="27317" y="120261"/>
                </a:lnTo>
                <a:lnTo>
                  <a:pt x="30944" y="121621"/>
                </a:lnTo>
                <a:lnTo>
                  <a:pt x="32757" y="121847"/>
                </a:lnTo>
                <a:lnTo>
                  <a:pt x="34571" y="122754"/>
                </a:lnTo>
                <a:lnTo>
                  <a:pt x="36044" y="123661"/>
                </a:lnTo>
                <a:lnTo>
                  <a:pt x="37178" y="123888"/>
                </a:lnTo>
                <a:lnTo>
                  <a:pt x="37745" y="124908"/>
                </a:lnTo>
                <a:lnTo>
                  <a:pt x="38425" y="125588"/>
                </a:lnTo>
                <a:lnTo>
                  <a:pt x="39671" y="125021"/>
                </a:lnTo>
                <a:lnTo>
                  <a:pt x="44092" y="124228"/>
                </a:lnTo>
                <a:lnTo>
                  <a:pt x="45679" y="125248"/>
                </a:lnTo>
                <a:lnTo>
                  <a:pt x="46699" y="126268"/>
                </a:lnTo>
                <a:lnTo>
                  <a:pt x="46812" y="126608"/>
                </a:lnTo>
                <a:lnTo>
                  <a:pt x="46246" y="127515"/>
                </a:lnTo>
                <a:lnTo>
                  <a:pt x="46019" y="128308"/>
                </a:lnTo>
                <a:lnTo>
                  <a:pt x="45565" y="128762"/>
                </a:lnTo>
                <a:lnTo>
                  <a:pt x="44092" y="129215"/>
                </a:lnTo>
                <a:lnTo>
                  <a:pt x="43185" y="130122"/>
                </a:lnTo>
                <a:lnTo>
                  <a:pt x="42618" y="131029"/>
                </a:lnTo>
                <a:lnTo>
                  <a:pt x="42958" y="131822"/>
                </a:lnTo>
                <a:lnTo>
                  <a:pt x="44205" y="132502"/>
                </a:lnTo>
                <a:lnTo>
                  <a:pt x="45112" y="132615"/>
                </a:lnTo>
                <a:lnTo>
                  <a:pt x="45452" y="133182"/>
                </a:lnTo>
                <a:lnTo>
                  <a:pt x="48286" y="136016"/>
                </a:lnTo>
                <a:lnTo>
                  <a:pt x="50439" y="139643"/>
                </a:lnTo>
                <a:lnTo>
                  <a:pt x="51346" y="140210"/>
                </a:lnTo>
                <a:lnTo>
                  <a:pt x="52139" y="140323"/>
                </a:lnTo>
                <a:lnTo>
                  <a:pt x="53160" y="139870"/>
                </a:lnTo>
                <a:lnTo>
                  <a:pt x="54180" y="138623"/>
                </a:lnTo>
                <a:lnTo>
                  <a:pt x="55540" y="137829"/>
                </a:lnTo>
                <a:lnTo>
                  <a:pt x="56560" y="137376"/>
                </a:lnTo>
                <a:lnTo>
                  <a:pt x="58487" y="136356"/>
                </a:lnTo>
                <a:lnTo>
                  <a:pt x="58600" y="135676"/>
                </a:lnTo>
                <a:lnTo>
                  <a:pt x="57013" y="133182"/>
                </a:lnTo>
                <a:lnTo>
                  <a:pt x="56107" y="131255"/>
                </a:lnTo>
                <a:lnTo>
                  <a:pt x="56333" y="130915"/>
                </a:lnTo>
                <a:lnTo>
                  <a:pt x="58373" y="131142"/>
                </a:lnTo>
                <a:lnTo>
                  <a:pt x="61887" y="132275"/>
                </a:lnTo>
                <a:lnTo>
                  <a:pt x="67214" y="135789"/>
                </a:lnTo>
                <a:lnTo>
                  <a:pt x="68235" y="135789"/>
                </a:lnTo>
                <a:lnTo>
                  <a:pt x="70048" y="135562"/>
                </a:lnTo>
                <a:lnTo>
                  <a:pt x="72089" y="134996"/>
                </a:lnTo>
                <a:lnTo>
                  <a:pt x="73109" y="134316"/>
                </a:lnTo>
                <a:lnTo>
                  <a:pt x="73449" y="134542"/>
                </a:lnTo>
                <a:lnTo>
                  <a:pt x="73789" y="136583"/>
                </a:lnTo>
                <a:lnTo>
                  <a:pt x="73222" y="137603"/>
                </a:lnTo>
                <a:lnTo>
                  <a:pt x="70842" y="138623"/>
                </a:lnTo>
                <a:lnTo>
                  <a:pt x="70955" y="139189"/>
                </a:lnTo>
                <a:lnTo>
                  <a:pt x="71522" y="139870"/>
                </a:lnTo>
                <a:lnTo>
                  <a:pt x="72655" y="140323"/>
                </a:lnTo>
                <a:lnTo>
                  <a:pt x="74015" y="141570"/>
                </a:lnTo>
                <a:lnTo>
                  <a:pt x="74922" y="142930"/>
                </a:lnTo>
                <a:lnTo>
                  <a:pt x="75715" y="143610"/>
                </a:lnTo>
                <a:lnTo>
                  <a:pt x="76622" y="143950"/>
                </a:lnTo>
                <a:lnTo>
                  <a:pt x="78889" y="143157"/>
                </a:lnTo>
                <a:lnTo>
                  <a:pt x="79456" y="142590"/>
                </a:lnTo>
                <a:lnTo>
                  <a:pt x="79796" y="142136"/>
                </a:lnTo>
                <a:lnTo>
                  <a:pt x="80249" y="142250"/>
                </a:lnTo>
                <a:lnTo>
                  <a:pt x="81043" y="142930"/>
                </a:lnTo>
                <a:lnTo>
                  <a:pt x="81270" y="143383"/>
                </a:lnTo>
                <a:lnTo>
                  <a:pt x="83423" y="144177"/>
                </a:lnTo>
                <a:lnTo>
                  <a:pt x="84670" y="145197"/>
                </a:lnTo>
                <a:lnTo>
                  <a:pt x="85463" y="145650"/>
                </a:lnTo>
                <a:lnTo>
                  <a:pt x="86370" y="145197"/>
                </a:lnTo>
                <a:lnTo>
                  <a:pt x="89771" y="145990"/>
                </a:lnTo>
                <a:lnTo>
                  <a:pt x="90677" y="146670"/>
                </a:lnTo>
                <a:lnTo>
                  <a:pt x="91017" y="147690"/>
                </a:lnTo>
                <a:lnTo>
                  <a:pt x="90791" y="148371"/>
                </a:lnTo>
                <a:lnTo>
                  <a:pt x="91357" y="150071"/>
                </a:lnTo>
                <a:lnTo>
                  <a:pt x="95664" y="154265"/>
                </a:lnTo>
                <a:lnTo>
                  <a:pt x="96231" y="156305"/>
                </a:lnTo>
                <a:lnTo>
                  <a:pt x="96231" y="157212"/>
                </a:lnTo>
                <a:lnTo>
                  <a:pt x="98385" y="157552"/>
                </a:lnTo>
                <a:lnTo>
                  <a:pt x="98838" y="158912"/>
                </a:lnTo>
                <a:lnTo>
                  <a:pt x="99065" y="160499"/>
                </a:lnTo>
                <a:lnTo>
                  <a:pt x="102692" y="160385"/>
                </a:lnTo>
                <a:lnTo>
                  <a:pt x="104845" y="157212"/>
                </a:lnTo>
                <a:lnTo>
                  <a:pt x="105866" y="156758"/>
                </a:lnTo>
                <a:lnTo>
                  <a:pt x="107566" y="155625"/>
                </a:lnTo>
                <a:lnTo>
                  <a:pt x="108699" y="154718"/>
                </a:lnTo>
                <a:lnTo>
                  <a:pt x="109493" y="155285"/>
                </a:lnTo>
                <a:lnTo>
                  <a:pt x="110626" y="157325"/>
                </a:lnTo>
                <a:lnTo>
                  <a:pt x="111760" y="159025"/>
                </a:lnTo>
                <a:lnTo>
                  <a:pt x="112440" y="159592"/>
                </a:lnTo>
                <a:lnTo>
                  <a:pt x="112553" y="160159"/>
                </a:lnTo>
                <a:lnTo>
                  <a:pt x="113233" y="160499"/>
                </a:lnTo>
                <a:lnTo>
                  <a:pt x="114593" y="160612"/>
                </a:lnTo>
                <a:lnTo>
                  <a:pt x="115500" y="161179"/>
                </a:lnTo>
                <a:lnTo>
                  <a:pt x="115727" y="162652"/>
                </a:lnTo>
                <a:lnTo>
                  <a:pt x="115840" y="164012"/>
                </a:lnTo>
                <a:lnTo>
                  <a:pt x="115387" y="165033"/>
                </a:lnTo>
                <a:lnTo>
                  <a:pt x="115160" y="165939"/>
                </a:lnTo>
                <a:lnTo>
                  <a:pt x="116067" y="166279"/>
                </a:lnTo>
                <a:lnTo>
                  <a:pt x="117427" y="165939"/>
                </a:lnTo>
                <a:lnTo>
                  <a:pt x="118447" y="165486"/>
                </a:lnTo>
                <a:lnTo>
                  <a:pt x="121281" y="166619"/>
                </a:lnTo>
                <a:lnTo>
                  <a:pt x="122301" y="164012"/>
                </a:lnTo>
                <a:lnTo>
                  <a:pt x="123434" y="162766"/>
                </a:lnTo>
                <a:lnTo>
                  <a:pt x="125021" y="162085"/>
                </a:lnTo>
                <a:lnTo>
                  <a:pt x="126381" y="161292"/>
                </a:lnTo>
                <a:lnTo>
                  <a:pt x="127515" y="160725"/>
                </a:lnTo>
                <a:lnTo>
                  <a:pt x="128422" y="160839"/>
                </a:lnTo>
                <a:lnTo>
                  <a:pt x="128762" y="160612"/>
                </a:lnTo>
                <a:lnTo>
                  <a:pt x="129895" y="160612"/>
                </a:lnTo>
                <a:lnTo>
                  <a:pt x="131028" y="160839"/>
                </a:lnTo>
                <a:lnTo>
                  <a:pt x="132729" y="160612"/>
                </a:lnTo>
                <a:lnTo>
                  <a:pt x="135109" y="161179"/>
                </a:lnTo>
                <a:lnTo>
                  <a:pt x="136469" y="162426"/>
                </a:lnTo>
                <a:lnTo>
                  <a:pt x="137943" y="162766"/>
                </a:lnTo>
                <a:lnTo>
                  <a:pt x="139529" y="162652"/>
                </a:lnTo>
                <a:lnTo>
                  <a:pt x="140663" y="162085"/>
                </a:lnTo>
                <a:lnTo>
                  <a:pt x="142250" y="159819"/>
                </a:lnTo>
                <a:lnTo>
                  <a:pt x="143383" y="159819"/>
                </a:lnTo>
                <a:lnTo>
                  <a:pt x="145197" y="159478"/>
                </a:lnTo>
                <a:lnTo>
                  <a:pt x="147804" y="159478"/>
                </a:lnTo>
                <a:lnTo>
                  <a:pt x="153698" y="160045"/>
                </a:lnTo>
                <a:lnTo>
                  <a:pt x="155171" y="160839"/>
                </a:lnTo>
                <a:lnTo>
                  <a:pt x="158798" y="161972"/>
                </a:lnTo>
                <a:lnTo>
                  <a:pt x="160385" y="163219"/>
                </a:lnTo>
                <a:lnTo>
                  <a:pt x="161065" y="164692"/>
                </a:lnTo>
                <a:lnTo>
                  <a:pt x="161519" y="165713"/>
                </a:lnTo>
                <a:lnTo>
                  <a:pt x="165259" y="167413"/>
                </a:lnTo>
                <a:lnTo>
                  <a:pt x="170700" y="169453"/>
                </a:lnTo>
                <a:lnTo>
                  <a:pt x="172060" y="169680"/>
                </a:lnTo>
                <a:lnTo>
                  <a:pt x="172967" y="169566"/>
                </a:lnTo>
                <a:lnTo>
                  <a:pt x="175460" y="170586"/>
                </a:lnTo>
                <a:lnTo>
                  <a:pt x="177614" y="171153"/>
                </a:lnTo>
                <a:lnTo>
                  <a:pt x="178294" y="170586"/>
                </a:lnTo>
                <a:lnTo>
                  <a:pt x="178521" y="169906"/>
                </a:lnTo>
                <a:lnTo>
                  <a:pt x="178408" y="169453"/>
                </a:lnTo>
                <a:lnTo>
                  <a:pt x="176594" y="167866"/>
                </a:lnTo>
                <a:lnTo>
                  <a:pt x="175460" y="166846"/>
                </a:lnTo>
                <a:lnTo>
                  <a:pt x="175460" y="166279"/>
                </a:lnTo>
                <a:lnTo>
                  <a:pt x="175800" y="164919"/>
                </a:lnTo>
                <a:lnTo>
                  <a:pt x="176027" y="163332"/>
                </a:lnTo>
                <a:lnTo>
                  <a:pt x="175800" y="161632"/>
                </a:lnTo>
                <a:lnTo>
                  <a:pt x="174553" y="158005"/>
                </a:lnTo>
                <a:lnTo>
                  <a:pt x="174327" y="156418"/>
                </a:lnTo>
                <a:lnTo>
                  <a:pt x="175574" y="154491"/>
                </a:lnTo>
                <a:lnTo>
                  <a:pt x="179314" y="149844"/>
                </a:lnTo>
                <a:lnTo>
                  <a:pt x="180561" y="148144"/>
                </a:lnTo>
                <a:lnTo>
                  <a:pt x="182261" y="146104"/>
                </a:lnTo>
                <a:lnTo>
                  <a:pt x="186909" y="141116"/>
                </a:lnTo>
                <a:lnTo>
                  <a:pt x="189855" y="138169"/>
                </a:lnTo>
                <a:lnTo>
                  <a:pt x="191895" y="136583"/>
                </a:lnTo>
                <a:lnTo>
                  <a:pt x="194843" y="133749"/>
                </a:lnTo>
                <a:lnTo>
                  <a:pt x="196090" y="132275"/>
                </a:lnTo>
                <a:lnTo>
                  <a:pt x="201417" y="131369"/>
                </a:lnTo>
                <a:lnTo>
                  <a:pt x="202097" y="130008"/>
                </a:lnTo>
                <a:lnTo>
                  <a:pt x="203117" y="128535"/>
                </a:lnTo>
                <a:lnTo>
                  <a:pt x="203797" y="127855"/>
                </a:lnTo>
                <a:lnTo>
                  <a:pt x="203911" y="125361"/>
                </a:lnTo>
                <a:lnTo>
                  <a:pt x="203004" y="122301"/>
                </a:lnTo>
                <a:lnTo>
                  <a:pt x="202210" y="121281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33" name="Freeform: Shape 332">
            <a:extLst>
              <a:ext uri="{FF2B5EF4-FFF2-40B4-BE49-F238E27FC236}">
                <a16:creationId xmlns:a16="http://schemas.microsoft.com/office/drawing/2014/main" id="{12C858DD-FAEE-BC4B-08EB-64378618C1AA}"/>
              </a:ext>
            </a:extLst>
          </p:cNvPr>
          <p:cNvSpPr/>
          <p:nvPr/>
        </p:nvSpPr>
        <p:spPr>
          <a:xfrm>
            <a:off x="2809436" y="2977980"/>
            <a:ext cx="59252" cy="63502"/>
          </a:xfrm>
          <a:custGeom>
            <a:avLst/>
            <a:gdLst>
              <a:gd name="connsiteX0" fmla="*/ 29357 w 79002"/>
              <a:gd name="connsiteY0" fmla="*/ 18702 h 84669"/>
              <a:gd name="connsiteX1" fmla="*/ 31397 w 79002"/>
              <a:gd name="connsiteY1" fmla="*/ 16549 h 84669"/>
              <a:gd name="connsiteX2" fmla="*/ 31397 w 79002"/>
              <a:gd name="connsiteY2" fmla="*/ 13148 h 84669"/>
              <a:gd name="connsiteX3" fmla="*/ 28450 w 79002"/>
              <a:gd name="connsiteY3" fmla="*/ 15868 h 84669"/>
              <a:gd name="connsiteX4" fmla="*/ 27770 w 79002"/>
              <a:gd name="connsiteY4" fmla="*/ 17569 h 84669"/>
              <a:gd name="connsiteX5" fmla="*/ 28110 w 79002"/>
              <a:gd name="connsiteY5" fmla="*/ 18022 h 84669"/>
              <a:gd name="connsiteX6" fmla="*/ 29357 w 79002"/>
              <a:gd name="connsiteY6" fmla="*/ 18589 h 84669"/>
              <a:gd name="connsiteX7" fmla="*/ 35931 w 79002"/>
              <a:gd name="connsiteY7" fmla="*/ 9521 h 84669"/>
              <a:gd name="connsiteX8" fmla="*/ 34231 w 79002"/>
              <a:gd name="connsiteY8" fmla="*/ 9521 h 84669"/>
              <a:gd name="connsiteX9" fmla="*/ 31737 w 79002"/>
              <a:gd name="connsiteY9" fmla="*/ 11335 h 84669"/>
              <a:gd name="connsiteX10" fmla="*/ 32077 w 79002"/>
              <a:gd name="connsiteY10" fmla="*/ 11675 h 84669"/>
              <a:gd name="connsiteX11" fmla="*/ 35818 w 79002"/>
              <a:gd name="connsiteY11" fmla="*/ 9521 h 84669"/>
              <a:gd name="connsiteX12" fmla="*/ 48739 w 79002"/>
              <a:gd name="connsiteY12" fmla="*/ 5441 h 84669"/>
              <a:gd name="connsiteX13" fmla="*/ 52819 w 79002"/>
              <a:gd name="connsiteY13" fmla="*/ 4987 h 84669"/>
              <a:gd name="connsiteX14" fmla="*/ 52819 w 79002"/>
              <a:gd name="connsiteY14" fmla="*/ 4761 h 84669"/>
              <a:gd name="connsiteX15" fmla="*/ 51686 w 79002"/>
              <a:gd name="connsiteY15" fmla="*/ 4421 h 84669"/>
              <a:gd name="connsiteX16" fmla="*/ 48286 w 79002"/>
              <a:gd name="connsiteY16" fmla="*/ 4421 h 84669"/>
              <a:gd name="connsiteX17" fmla="*/ 47152 w 79002"/>
              <a:gd name="connsiteY17" fmla="*/ 4647 h 84669"/>
              <a:gd name="connsiteX18" fmla="*/ 47379 w 79002"/>
              <a:gd name="connsiteY18" fmla="*/ 4987 h 84669"/>
              <a:gd name="connsiteX19" fmla="*/ 48739 w 79002"/>
              <a:gd name="connsiteY19" fmla="*/ 5327 h 84669"/>
              <a:gd name="connsiteX20" fmla="*/ 40465 w 79002"/>
              <a:gd name="connsiteY20" fmla="*/ 7141 h 84669"/>
              <a:gd name="connsiteX21" fmla="*/ 45679 w 79002"/>
              <a:gd name="connsiteY21" fmla="*/ 5554 h 84669"/>
              <a:gd name="connsiteX22" fmla="*/ 45112 w 79002"/>
              <a:gd name="connsiteY22" fmla="*/ 5554 h 84669"/>
              <a:gd name="connsiteX23" fmla="*/ 42165 w 79002"/>
              <a:gd name="connsiteY23" fmla="*/ 5781 h 84669"/>
              <a:gd name="connsiteX24" fmla="*/ 37518 w 79002"/>
              <a:gd name="connsiteY24" fmla="*/ 6914 h 84669"/>
              <a:gd name="connsiteX25" fmla="*/ 38424 w 79002"/>
              <a:gd name="connsiteY25" fmla="*/ 7367 h 84669"/>
              <a:gd name="connsiteX26" fmla="*/ 40351 w 79002"/>
              <a:gd name="connsiteY26" fmla="*/ 7141 h 84669"/>
              <a:gd name="connsiteX27" fmla="*/ 70615 w 79002"/>
              <a:gd name="connsiteY27" fmla="*/ 0 h 84669"/>
              <a:gd name="connsiteX28" fmla="*/ 69708 w 79002"/>
              <a:gd name="connsiteY28" fmla="*/ 0 h 84669"/>
              <a:gd name="connsiteX29" fmla="*/ 67894 w 79002"/>
              <a:gd name="connsiteY29" fmla="*/ 567 h 84669"/>
              <a:gd name="connsiteX30" fmla="*/ 67328 w 79002"/>
              <a:gd name="connsiteY30" fmla="*/ 1360 h 84669"/>
              <a:gd name="connsiteX31" fmla="*/ 69255 w 79002"/>
              <a:gd name="connsiteY31" fmla="*/ 1360 h 84669"/>
              <a:gd name="connsiteX32" fmla="*/ 70615 w 79002"/>
              <a:gd name="connsiteY32" fmla="*/ 0 h 84669"/>
              <a:gd name="connsiteX33" fmla="*/ 61094 w 79002"/>
              <a:gd name="connsiteY33" fmla="*/ 3400 h 84669"/>
              <a:gd name="connsiteX34" fmla="*/ 60187 w 79002"/>
              <a:gd name="connsiteY34" fmla="*/ 3400 h 84669"/>
              <a:gd name="connsiteX35" fmla="*/ 57693 w 79002"/>
              <a:gd name="connsiteY35" fmla="*/ 3854 h 84669"/>
              <a:gd name="connsiteX36" fmla="*/ 57467 w 79002"/>
              <a:gd name="connsiteY36" fmla="*/ 4194 h 84669"/>
              <a:gd name="connsiteX37" fmla="*/ 58147 w 79002"/>
              <a:gd name="connsiteY37" fmla="*/ 4421 h 84669"/>
              <a:gd name="connsiteX38" fmla="*/ 60980 w 79002"/>
              <a:gd name="connsiteY38" fmla="*/ 3400 h 84669"/>
              <a:gd name="connsiteX39" fmla="*/ 78776 w 79002"/>
              <a:gd name="connsiteY39" fmla="*/ 10201 h 84669"/>
              <a:gd name="connsiteX40" fmla="*/ 75942 w 79002"/>
              <a:gd name="connsiteY40" fmla="*/ 9634 h 84669"/>
              <a:gd name="connsiteX41" fmla="*/ 74129 w 79002"/>
              <a:gd name="connsiteY41" fmla="*/ 8841 h 84669"/>
              <a:gd name="connsiteX42" fmla="*/ 72995 w 79002"/>
              <a:gd name="connsiteY42" fmla="*/ 7367 h 84669"/>
              <a:gd name="connsiteX43" fmla="*/ 71068 w 79002"/>
              <a:gd name="connsiteY43" fmla="*/ 5441 h 84669"/>
              <a:gd name="connsiteX44" fmla="*/ 65854 w 79002"/>
              <a:gd name="connsiteY44" fmla="*/ 5667 h 84669"/>
              <a:gd name="connsiteX45" fmla="*/ 61547 w 79002"/>
              <a:gd name="connsiteY45" fmla="*/ 6234 h 84669"/>
              <a:gd name="connsiteX46" fmla="*/ 55540 w 79002"/>
              <a:gd name="connsiteY46" fmla="*/ 6461 h 84669"/>
              <a:gd name="connsiteX47" fmla="*/ 51686 w 79002"/>
              <a:gd name="connsiteY47" fmla="*/ 7367 h 84669"/>
              <a:gd name="connsiteX48" fmla="*/ 44659 w 79002"/>
              <a:gd name="connsiteY48" fmla="*/ 10541 h 84669"/>
              <a:gd name="connsiteX49" fmla="*/ 42845 w 79002"/>
              <a:gd name="connsiteY49" fmla="*/ 12128 h 84669"/>
              <a:gd name="connsiteX50" fmla="*/ 41031 w 79002"/>
              <a:gd name="connsiteY50" fmla="*/ 15642 h 84669"/>
              <a:gd name="connsiteX51" fmla="*/ 34911 w 79002"/>
              <a:gd name="connsiteY51" fmla="*/ 19722 h 84669"/>
              <a:gd name="connsiteX52" fmla="*/ 31397 w 79002"/>
              <a:gd name="connsiteY52" fmla="*/ 21309 h 84669"/>
              <a:gd name="connsiteX53" fmla="*/ 30377 w 79002"/>
              <a:gd name="connsiteY53" fmla="*/ 20742 h 84669"/>
              <a:gd name="connsiteX54" fmla="*/ 28903 w 79002"/>
              <a:gd name="connsiteY54" fmla="*/ 20402 h 84669"/>
              <a:gd name="connsiteX55" fmla="*/ 27770 w 79002"/>
              <a:gd name="connsiteY55" fmla="*/ 22443 h 84669"/>
              <a:gd name="connsiteX56" fmla="*/ 27090 w 79002"/>
              <a:gd name="connsiteY56" fmla="*/ 24256 h 84669"/>
              <a:gd name="connsiteX57" fmla="*/ 24709 w 79002"/>
              <a:gd name="connsiteY57" fmla="*/ 35137 h 84669"/>
              <a:gd name="connsiteX58" fmla="*/ 23123 w 79002"/>
              <a:gd name="connsiteY58" fmla="*/ 39104 h 84669"/>
              <a:gd name="connsiteX59" fmla="*/ 20969 w 79002"/>
              <a:gd name="connsiteY59" fmla="*/ 42392 h 84669"/>
              <a:gd name="connsiteX60" fmla="*/ 17569 w 79002"/>
              <a:gd name="connsiteY60" fmla="*/ 46472 h 84669"/>
              <a:gd name="connsiteX61" fmla="*/ 15982 w 79002"/>
              <a:gd name="connsiteY61" fmla="*/ 47832 h 84669"/>
              <a:gd name="connsiteX62" fmla="*/ 15075 w 79002"/>
              <a:gd name="connsiteY62" fmla="*/ 48399 h 84669"/>
              <a:gd name="connsiteX63" fmla="*/ 13828 w 79002"/>
              <a:gd name="connsiteY63" fmla="*/ 50326 h 84669"/>
              <a:gd name="connsiteX64" fmla="*/ 12808 w 79002"/>
              <a:gd name="connsiteY64" fmla="*/ 52706 h 84669"/>
              <a:gd name="connsiteX65" fmla="*/ 12128 w 79002"/>
              <a:gd name="connsiteY65" fmla="*/ 53840 h 84669"/>
              <a:gd name="connsiteX66" fmla="*/ 15982 w 79002"/>
              <a:gd name="connsiteY66" fmla="*/ 57920 h 84669"/>
              <a:gd name="connsiteX67" fmla="*/ 16435 w 79002"/>
              <a:gd name="connsiteY67" fmla="*/ 59053 h 84669"/>
              <a:gd name="connsiteX68" fmla="*/ 16889 w 79002"/>
              <a:gd name="connsiteY68" fmla="*/ 59734 h 84669"/>
              <a:gd name="connsiteX69" fmla="*/ 13261 w 79002"/>
              <a:gd name="connsiteY69" fmla="*/ 60187 h 84669"/>
              <a:gd name="connsiteX70" fmla="*/ 14848 w 79002"/>
              <a:gd name="connsiteY70" fmla="*/ 61547 h 84669"/>
              <a:gd name="connsiteX71" fmla="*/ 16775 w 79002"/>
              <a:gd name="connsiteY71" fmla="*/ 62454 h 84669"/>
              <a:gd name="connsiteX72" fmla="*/ 18136 w 79002"/>
              <a:gd name="connsiteY72" fmla="*/ 62907 h 84669"/>
              <a:gd name="connsiteX73" fmla="*/ 18816 w 79002"/>
              <a:gd name="connsiteY73" fmla="*/ 63814 h 84669"/>
              <a:gd name="connsiteX74" fmla="*/ 17455 w 79002"/>
              <a:gd name="connsiteY74" fmla="*/ 64267 h 84669"/>
              <a:gd name="connsiteX75" fmla="*/ 16095 w 79002"/>
              <a:gd name="connsiteY75" fmla="*/ 64267 h 84669"/>
              <a:gd name="connsiteX76" fmla="*/ 10881 w 79002"/>
              <a:gd name="connsiteY76" fmla="*/ 60867 h 84669"/>
              <a:gd name="connsiteX77" fmla="*/ 7934 w 79002"/>
              <a:gd name="connsiteY77" fmla="*/ 60187 h 84669"/>
              <a:gd name="connsiteX78" fmla="*/ 3967 w 79002"/>
              <a:gd name="connsiteY78" fmla="*/ 60414 h 84669"/>
              <a:gd name="connsiteX79" fmla="*/ 2947 w 79002"/>
              <a:gd name="connsiteY79" fmla="*/ 60754 h 84669"/>
              <a:gd name="connsiteX80" fmla="*/ 1927 w 79002"/>
              <a:gd name="connsiteY80" fmla="*/ 61774 h 84669"/>
              <a:gd name="connsiteX81" fmla="*/ 3400 w 79002"/>
              <a:gd name="connsiteY81" fmla="*/ 63361 h 84669"/>
              <a:gd name="connsiteX82" fmla="*/ 4760 w 79002"/>
              <a:gd name="connsiteY82" fmla="*/ 64267 h 84669"/>
              <a:gd name="connsiteX83" fmla="*/ 6914 w 79002"/>
              <a:gd name="connsiteY83" fmla="*/ 64267 h 84669"/>
              <a:gd name="connsiteX84" fmla="*/ 9521 w 79002"/>
              <a:gd name="connsiteY84" fmla="*/ 65514 h 84669"/>
              <a:gd name="connsiteX85" fmla="*/ 13261 w 79002"/>
              <a:gd name="connsiteY85" fmla="*/ 64494 h 84669"/>
              <a:gd name="connsiteX86" fmla="*/ 15982 w 79002"/>
              <a:gd name="connsiteY86" fmla="*/ 65741 h 84669"/>
              <a:gd name="connsiteX87" fmla="*/ 17795 w 79002"/>
              <a:gd name="connsiteY87" fmla="*/ 66194 h 84669"/>
              <a:gd name="connsiteX88" fmla="*/ 19382 w 79002"/>
              <a:gd name="connsiteY88" fmla="*/ 66874 h 84669"/>
              <a:gd name="connsiteX89" fmla="*/ 20742 w 79002"/>
              <a:gd name="connsiteY89" fmla="*/ 66874 h 84669"/>
              <a:gd name="connsiteX90" fmla="*/ 21309 w 79002"/>
              <a:gd name="connsiteY90" fmla="*/ 66761 h 84669"/>
              <a:gd name="connsiteX91" fmla="*/ 20969 w 79002"/>
              <a:gd name="connsiteY91" fmla="*/ 64947 h 84669"/>
              <a:gd name="connsiteX92" fmla="*/ 22103 w 79002"/>
              <a:gd name="connsiteY92" fmla="*/ 64041 h 84669"/>
              <a:gd name="connsiteX93" fmla="*/ 23349 w 79002"/>
              <a:gd name="connsiteY93" fmla="*/ 63587 h 84669"/>
              <a:gd name="connsiteX94" fmla="*/ 23916 w 79002"/>
              <a:gd name="connsiteY94" fmla="*/ 64381 h 84669"/>
              <a:gd name="connsiteX95" fmla="*/ 25049 w 79002"/>
              <a:gd name="connsiteY95" fmla="*/ 65174 h 84669"/>
              <a:gd name="connsiteX96" fmla="*/ 25956 w 79002"/>
              <a:gd name="connsiteY96" fmla="*/ 65174 h 84669"/>
              <a:gd name="connsiteX97" fmla="*/ 28450 w 79002"/>
              <a:gd name="connsiteY97" fmla="*/ 63134 h 84669"/>
              <a:gd name="connsiteX98" fmla="*/ 29017 w 79002"/>
              <a:gd name="connsiteY98" fmla="*/ 63587 h 84669"/>
              <a:gd name="connsiteX99" fmla="*/ 29583 w 79002"/>
              <a:gd name="connsiteY99" fmla="*/ 64267 h 84669"/>
              <a:gd name="connsiteX100" fmla="*/ 29583 w 79002"/>
              <a:gd name="connsiteY100" fmla="*/ 64834 h 84669"/>
              <a:gd name="connsiteX101" fmla="*/ 29810 w 79002"/>
              <a:gd name="connsiteY101" fmla="*/ 65401 h 84669"/>
              <a:gd name="connsiteX102" fmla="*/ 30377 w 79002"/>
              <a:gd name="connsiteY102" fmla="*/ 65628 h 84669"/>
              <a:gd name="connsiteX103" fmla="*/ 32304 w 79002"/>
              <a:gd name="connsiteY103" fmla="*/ 65628 h 84669"/>
              <a:gd name="connsiteX104" fmla="*/ 33324 w 79002"/>
              <a:gd name="connsiteY104" fmla="*/ 64381 h 84669"/>
              <a:gd name="connsiteX105" fmla="*/ 34117 w 79002"/>
              <a:gd name="connsiteY105" fmla="*/ 63701 h 84669"/>
              <a:gd name="connsiteX106" fmla="*/ 34684 w 79002"/>
              <a:gd name="connsiteY106" fmla="*/ 64154 h 84669"/>
              <a:gd name="connsiteX107" fmla="*/ 35024 w 79002"/>
              <a:gd name="connsiteY107" fmla="*/ 65514 h 84669"/>
              <a:gd name="connsiteX108" fmla="*/ 35591 w 79002"/>
              <a:gd name="connsiteY108" fmla="*/ 67328 h 84669"/>
              <a:gd name="connsiteX109" fmla="*/ 37971 w 79002"/>
              <a:gd name="connsiteY109" fmla="*/ 69255 h 84669"/>
              <a:gd name="connsiteX110" fmla="*/ 39898 w 79002"/>
              <a:gd name="connsiteY110" fmla="*/ 69821 h 84669"/>
              <a:gd name="connsiteX111" fmla="*/ 42278 w 79002"/>
              <a:gd name="connsiteY111" fmla="*/ 69481 h 84669"/>
              <a:gd name="connsiteX112" fmla="*/ 43185 w 79002"/>
              <a:gd name="connsiteY112" fmla="*/ 69141 h 84669"/>
              <a:gd name="connsiteX113" fmla="*/ 43865 w 79002"/>
              <a:gd name="connsiteY113" fmla="*/ 69481 h 84669"/>
              <a:gd name="connsiteX114" fmla="*/ 44545 w 79002"/>
              <a:gd name="connsiteY114" fmla="*/ 70501 h 84669"/>
              <a:gd name="connsiteX115" fmla="*/ 45905 w 79002"/>
              <a:gd name="connsiteY115" fmla="*/ 71748 h 84669"/>
              <a:gd name="connsiteX116" fmla="*/ 48852 w 79002"/>
              <a:gd name="connsiteY116" fmla="*/ 72542 h 84669"/>
              <a:gd name="connsiteX117" fmla="*/ 49759 w 79002"/>
              <a:gd name="connsiteY117" fmla="*/ 72995 h 84669"/>
              <a:gd name="connsiteX118" fmla="*/ 50439 w 79002"/>
              <a:gd name="connsiteY118" fmla="*/ 73788 h 84669"/>
              <a:gd name="connsiteX119" fmla="*/ 50212 w 79002"/>
              <a:gd name="connsiteY119" fmla="*/ 74922 h 84669"/>
              <a:gd name="connsiteX120" fmla="*/ 48852 w 79002"/>
              <a:gd name="connsiteY120" fmla="*/ 77756 h 84669"/>
              <a:gd name="connsiteX121" fmla="*/ 48626 w 79002"/>
              <a:gd name="connsiteY121" fmla="*/ 78549 h 84669"/>
              <a:gd name="connsiteX122" fmla="*/ 48852 w 79002"/>
              <a:gd name="connsiteY122" fmla="*/ 78776 h 84669"/>
              <a:gd name="connsiteX123" fmla="*/ 48626 w 79002"/>
              <a:gd name="connsiteY123" fmla="*/ 79343 h 84669"/>
              <a:gd name="connsiteX124" fmla="*/ 46812 w 79002"/>
              <a:gd name="connsiteY124" fmla="*/ 81269 h 84669"/>
              <a:gd name="connsiteX125" fmla="*/ 46812 w 79002"/>
              <a:gd name="connsiteY125" fmla="*/ 81949 h 84669"/>
              <a:gd name="connsiteX126" fmla="*/ 47265 w 79002"/>
              <a:gd name="connsiteY126" fmla="*/ 83083 h 84669"/>
              <a:gd name="connsiteX127" fmla="*/ 47719 w 79002"/>
              <a:gd name="connsiteY127" fmla="*/ 83990 h 84669"/>
              <a:gd name="connsiteX128" fmla="*/ 47719 w 79002"/>
              <a:gd name="connsiteY128" fmla="*/ 83990 h 84669"/>
              <a:gd name="connsiteX129" fmla="*/ 48852 w 79002"/>
              <a:gd name="connsiteY129" fmla="*/ 84443 h 84669"/>
              <a:gd name="connsiteX130" fmla="*/ 49872 w 79002"/>
              <a:gd name="connsiteY130" fmla="*/ 84443 h 84669"/>
              <a:gd name="connsiteX131" fmla="*/ 51799 w 79002"/>
              <a:gd name="connsiteY131" fmla="*/ 84670 h 84669"/>
              <a:gd name="connsiteX132" fmla="*/ 53840 w 79002"/>
              <a:gd name="connsiteY132" fmla="*/ 84670 h 84669"/>
              <a:gd name="connsiteX133" fmla="*/ 54973 w 79002"/>
              <a:gd name="connsiteY133" fmla="*/ 80249 h 84669"/>
              <a:gd name="connsiteX134" fmla="*/ 54066 w 79002"/>
              <a:gd name="connsiteY134" fmla="*/ 78889 h 84669"/>
              <a:gd name="connsiteX135" fmla="*/ 53046 w 79002"/>
              <a:gd name="connsiteY135" fmla="*/ 78209 h 84669"/>
              <a:gd name="connsiteX136" fmla="*/ 51799 w 79002"/>
              <a:gd name="connsiteY136" fmla="*/ 77869 h 84669"/>
              <a:gd name="connsiteX137" fmla="*/ 51232 w 79002"/>
              <a:gd name="connsiteY137" fmla="*/ 77302 h 84669"/>
              <a:gd name="connsiteX138" fmla="*/ 51006 w 79002"/>
              <a:gd name="connsiteY138" fmla="*/ 76622 h 84669"/>
              <a:gd name="connsiteX139" fmla="*/ 51232 w 79002"/>
              <a:gd name="connsiteY139" fmla="*/ 76169 h 84669"/>
              <a:gd name="connsiteX140" fmla="*/ 52706 w 79002"/>
              <a:gd name="connsiteY140" fmla="*/ 76169 h 84669"/>
              <a:gd name="connsiteX141" fmla="*/ 53160 w 79002"/>
              <a:gd name="connsiteY141" fmla="*/ 75829 h 84669"/>
              <a:gd name="connsiteX142" fmla="*/ 56673 w 79002"/>
              <a:gd name="connsiteY142" fmla="*/ 73222 h 84669"/>
              <a:gd name="connsiteX143" fmla="*/ 56673 w 79002"/>
              <a:gd name="connsiteY143" fmla="*/ 72768 h 84669"/>
              <a:gd name="connsiteX144" fmla="*/ 56333 w 79002"/>
              <a:gd name="connsiteY144" fmla="*/ 72428 h 84669"/>
              <a:gd name="connsiteX145" fmla="*/ 55653 w 79002"/>
              <a:gd name="connsiteY145" fmla="*/ 72428 h 84669"/>
              <a:gd name="connsiteX146" fmla="*/ 55540 w 79002"/>
              <a:gd name="connsiteY146" fmla="*/ 71748 h 84669"/>
              <a:gd name="connsiteX147" fmla="*/ 55540 w 79002"/>
              <a:gd name="connsiteY147" fmla="*/ 71068 h 84669"/>
              <a:gd name="connsiteX148" fmla="*/ 57467 w 79002"/>
              <a:gd name="connsiteY148" fmla="*/ 67214 h 84669"/>
              <a:gd name="connsiteX149" fmla="*/ 58033 w 79002"/>
              <a:gd name="connsiteY149" fmla="*/ 65628 h 84669"/>
              <a:gd name="connsiteX150" fmla="*/ 58033 w 79002"/>
              <a:gd name="connsiteY150" fmla="*/ 64494 h 84669"/>
              <a:gd name="connsiteX151" fmla="*/ 58033 w 79002"/>
              <a:gd name="connsiteY151" fmla="*/ 63361 h 84669"/>
              <a:gd name="connsiteX152" fmla="*/ 57013 w 79002"/>
              <a:gd name="connsiteY152" fmla="*/ 61547 h 84669"/>
              <a:gd name="connsiteX153" fmla="*/ 55993 w 79002"/>
              <a:gd name="connsiteY153" fmla="*/ 60074 h 84669"/>
              <a:gd name="connsiteX154" fmla="*/ 55993 w 79002"/>
              <a:gd name="connsiteY154" fmla="*/ 58940 h 84669"/>
              <a:gd name="connsiteX155" fmla="*/ 55200 w 79002"/>
              <a:gd name="connsiteY155" fmla="*/ 58373 h 84669"/>
              <a:gd name="connsiteX156" fmla="*/ 53046 w 79002"/>
              <a:gd name="connsiteY156" fmla="*/ 55313 h 84669"/>
              <a:gd name="connsiteX157" fmla="*/ 53046 w 79002"/>
              <a:gd name="connsiteY157" fmla="*/ 54180 h 84669"/>
              <a:gd name="connsiteX158" fmla="*/ 54293 w 79002"/>
              <a:gd name="connsiteY158" fmla="*/ 53273 h 84669"/>
              <a:gd name="connsiteX159" fmla="*/ 55993 w 79002"/>
              <a:gd name="connsiteY159" fmla="*/ 52706 h 84669"/>
              <a:gd name="connsiteX160" fmla="*/ 56560 w 79002"/>
              <a:gd name="connsiteY160" fmla="*/ 52253 h 84669"/>
              <a:gd name="connsiteX161" fmla="*/ 57580 w 79002"/>
              <a:gd name="connsiteY161" fmla="*/ 51913 h 84669"/>
              <a:gd name="connsiteX162" fmla="*/ 60300 w 79002"/>
              <a:gd name="connsiteY162" fmla="*/ 52819 h 84669"/>
              <a:gd name="connsiteX163" fmla="*/ 61547 w 79002"/>
              <a:gd name="connsiteY163" fmla="*/ 53613 h 84669"/>
              <a:gd name="connsiteX164" fmla="*/ 61887 w 79002"/>
              <a:gd name="connsiteY164" fmla="*/ 53613 h 84669"/>
              <a:gd name="connsiteX165" fmla="*/ 63021 w 79002"/>
              <a:gd name="connsiteY165" fmla="*/ 52593 h 84669"/>
              <a:gd name="connsiteX166" fmla="*/ 64948 w 79002"/>
              <a:gd name="connsiteY166" fmla="*/ 52593 h 84669"/>
              <a:gd name="connsiteX167" fmla="*/ 69481 w 79002"/>
              <a:gd name="connsiteY167" fmla="*/ 51006 h 84669"/>
              <a:gd name="connsiteX168" fmla="*/ 70161 w 79002"/>
              <a:gd name="connsiteY168" fmla="*/ 50212 h 84669"/>
              <a:gd name="connsiteX169" fmla="*/ 70728 w 79002"/>
              <a:gd name="connsiteY169" fmla="*/ 49306 h 84669"/>
              <a:gd name="connsiteX170" fmla="*/ 70728 w 79002"/>
              <a:gd name="connsiteY170" fmla="*/ 48966 h 84669"/>
              <a:gd name="connsiteX171" fmla="*/ 69028 w 79002"/>
              <a:gd name="connsiteY171" fmla="*/ 47265 h 84669"/>
              <a:gd name="connsiteX172" fmla="*/ 69028 w 79002"/>
              <a:gd name="connsiteY172" fmla="*/ 46699 h 84669"/>
              <a:gd name="connsiteX173" fmla="*/ 69255 w 79002"/>
              <a:gd name="connsiteY173" fmla="*/ 46019 h 84669"/>
              <a:gd name="connsiteX174" fmla="*/ 69708 w 79002"/>
              <a:gd name="connsiteY174" fmla="*/ 45452 h 84669"/>
              <a:gd name="connsiteX175" fmla="*/ 70728 w 79002"/>
              <a:gd name="connsiteY175" fmla="*/ 45112 h 84669"/>
              <a:gd name="connsiteX176" fmla="*/ 71862 w 79002"/>
              <a:gd name="connsiteY176" fmla="*/ 44432 h 84669"/>
              <a:gd name="connsiteX177" fmla="*/ 74355 w 79002"/>
              <a:gd name="connsiteY177" fmla="*/ 42392 h 84669"/>
              <a:gd name="connsiteX178" fmla="*/ 75262 w 79002"/>
              <a:gd name="connsiteY178" fmla="*/ 40578 h 84669"/>
              <a:gd name="connsiteX179" fmla="*/ 75489 w 79002"/>
              <a:gd name="connsiteY179" fmla="*/ 38651 h 84669"/>
              <a:gd name="connsiteX180" fmla="*/ 75489 w 79002"/>
              <a:gd name="connsiteY180" fmla="*/ 37178 h 84669"/>
              <a:gd name="connsiteX181" fmla="*/ 74809 w 79002"/>
              <a:gd name="connsiteY181" fmla="*/ 36044 h 84669"/>
              <a:gd name="connsiteX182" fmla="*/ 74129 w 79002"/>
              <a:gd name="connsiteY182" fmla="*/ 35251 h 84669"/>
              <a:gd name="connsiteX183" fmla="*/ 73222 w 79002"/>
              <a:gd name="connsiteY183" fmla="*/ 35251 h 84669"/>
              <a:gd name="connsiteX184" fmla="*/ 71408 w 79002"/>
              <a:gd name="connsiteY184" fmla="*/ 35251 h 84669"/>
              <a:gd name="connsiteX185" fmla="*/ 69708 w 79002"/>
              <a:gd name="connsiteY185" fmla="*/ 34571 h 84669"/>
              <a:gd name="connsiteX186" fmla="*/ 68801 w 79002"/>
              <a:gd name="connsiteY186" fmla="*/ 33551 h 84669"/>
              <a:gd name="connsiteX187" fmla="*/ 68574 w 79002"/>
              <a:gd name="connsiteY187" fmla="*/ 32644 h 84669"/>
              <a:gd name="connsiteX188" fmla="*/ 69028 w 79002"/>
              <a:gd name="connsiteY188" fmla="*/ 32077 h 84669"/>
              <a:gd name="connsiteX189" fmla="*/ 69028 w 79002"/>
              <a:gd name="connsiteY189" fmla="*/ 31397 h 84669"/>
              <a:gd name="connsiteX190" fmla="*/ 68914 w 79002"/>
              <a:gd name="connsiteY190" fmla="*/ 30717 h 84669"/>
              <a:gd name="connsiteX191" fmla="*/ 68914 w 79002"/>
              <a:gd name="connsiteY191" fmla="*/ 30150 h 84669"/>
              <a:gd name="connsiteX192" fmla="*/ 69821 w 79002"/>
              <a:gd name="connsiteY192" fmla="*/ 29697 h 84669"/>
              <a:gd name="connsiteX193" fmla="*/ 75262 w 79002"/>
              <a:gd name="connsiteY193" fmla="*/ 29697 h 84669"/>
              <a:gd name="connsiteX194" fmla="*/ 75715 w 79002"/>
              <a:gd name="connsiteY194" fmla="*/ 29130 h 84669"/>
              <a:gd name="connsiteX195" fmla="*/ 76055 w 79002"/>
              <a:gd name="connsiteY195" fmla="*/ 26410 h 84669"/>
              <a:gd name="connsiteX196" fmla="*/ 77415 w 79002"/>
              <a:gd name="connsiteY196" fmla="*/ 22216 h 84669"/>
              <a:gd name="connsiteX197" fmla="*/ 78662 w 79002"/>
              <a:gd name="connsiteY197" fmla="*/ 19836 h 84669"/>
              <a:gd name="connsiteX198" fmla="*/ 78889 w 79002"/>
              <a:gd name="connsiteY198" fmla="*/ 18815 h 84669"/>
              <a:gd name="connsiteX199" fmla="*/ 78889 w 79002"/>
              <a:gd name="connsiteY199" fmla="*/ 13262 h 84669"/>
              <a:gd name="connsiteX200" fmla="*/ 79002 w 79002"/>
              <a:gd name="connsiteY200" fmla="*/ 10428 h 84669"/>
              <a:gd name="connsiteX201" fmla="*/ 50099 w 79002"/>
              <a:gd name="connsiteY201" fmla="*/ 35591 h 84669"/>
              <a:gd name="connsiteX202" fmla="*/ 43978 w 79002"/>
              <a:gd name="connsiteY202" fmla="*/ 40805 h 84669"/>
              <a:gd name="connsiteX203" fmla="*/ 40351 w 79002"/>
              <a:gd name="connsiteY203" fmla="*/ 39671 h 84669"/>
              <a:gd name="connsiteX204" fmla="*/ 34684 w 79002"/>
              <a:gd name="connsiteY204" fmla="*/ 38084 h 84669"/>
              <a:gd name="connsiteX205" fmla="*/ 34117 w 79002"/>
              <a:gd name="connsiteY205" fmla="*/ 37518 h 84669"/>
              <a:gd name="connsiteX206" fmla="*/ 34571 w 79002"/>
              <a:gd name="connsiteY206" fmla="*/ 36271 h 84669"/>
              <a:gd name="connsiteX207" fmla="*/ 35137 w 79002"/>
              <a:gd name="connsiteY207" fmla="*/ 35477 h 84669"/>
              <a:gd name="connsiteX208" fmla="*/ 35137 w 79002"/>
              <a:gd name="connsiteY208" fmla="*/ 34911 h 84669"/>
              <a:gd name="connsiteX209" fmla="*/ 35251 w 79002"/>
              <a:gd name="connsiteY209" fmla="*/ 32870 h 84669"/>
              <a:gd name="connsiteX210" fmla="*/ 35024 w 79002"/>
              <a:gd name="connsiteY210" fmla="*/ 31510 h 84669"/>
              <a:gd name="connsiteX211" fmla="*/ 35024 w 79002"/>
              <a:gd name="connsiteY211" fmla="*/ 29810 h 84669"/>
              <a:gd name="connsiteX212" fmla="*/ 36611 w 79002"/>
              <a:gd name="connsiteY212" fmla="*/ 29810 h 84669"/>
              <a:gd name="connsiteX213" fmla="*/ 38764 w 79002"/>
              <a:gd name="connsiteY213" fmla="*/ 28563 h 84669"/>
              <a:gd name="connsiteX214" fmla="*/ 38764 w 79002"/>
              <a:gd name="connsiteY214" fmla="*/ 26750 h 84669"/>
              <a:gd name="connsiteX215" fmla="*/ 37178 w 79002"/>
              <a:gd name="connsiteY215" fmla="*/ 25050 h 84669"/>
              <a:gd name="connsiteX216" fmla="*/ 36158 w 79002"/>
              <a:gd name="connsiteY216" fmla="*/ 23576 h 84669"/>
              <a:gd name="connsiteX217" fmla="*/ 35704 w 79002"/>
              <a:gd name="connsiteY217" fmla="*/ 22103 h 84669"/>
              <a:gd name="connsiteX218" fmla="*/ 35137 w 79002"/>
              <a:gd name="connsiteY218" fmla="*/ 20969 h 84669"/>
              <a:gd name="connsiteX219" fmla="*/ 36838 w 79002"/>
              <a:gd name="connsiteY219" fmla="*/ 19722 h 84669"/>
              <a:gd name="connsiteX220" fmla="*/ 39218 w 79002"/>
              <a:gd name="connsiteY220" fmla="*/ 17909 h 84669"/>
              <a:gd name="connsiteX221" fmla="*/ 41485 w 79002"/>
              <a:gd name="connsiteY221" fmla="*/ 16775 h 84669"/>
              <a:gd name="connsiteX222" fmla="*/ 41938 w 79002"/>
              <a:gd name="connsiteY222" fmla="*/ 17455 h 84669"/>
              <a:gd name="connsiteX223" fmla="*/ 42278 w 79002"/>
              <a:gd name="connsiteY223" fmla="*/ 21649 h 84669"/>
              <a:gd name="connsiteX224" fmla="*/ 42278 w 79002"/>
              <a:gd name="connsiteY224" fmla="*/ 22443 h 84669"/>
              <a:gd name="connsiteX225" fmla="*/ 43185 w 79002"/>
              <a:gd name="connsiteY225" fmla="*/ 23009 h 84669"/>
              <a:gd name="connsiteX226" fmla="*/ 45112 w 79002"/>
              <a:gd name="connsiteY226" fmla="*/ 23349 h 84669"/>
              <a:gd name="connsiteX227" fmla="*/ 47379 w 79002"/>
              <a:gd name="connsiteY227" fmla="*/ 23123 h 84669"/>
              <a:gd name="connsiteX228" fmla="*/ 47606 w 79002"/>
              <a:gd name="connsiteY228" fmla="*/ 24143 h 84669"/>
              <a:gd name="connsiteX229" fmla="*/ 46699 w 79002"/>
              <a:gd name="connsiteY229" fmla="*/ 25163 h 84669"/>
              <a:gd name="connsiteX230" fmla="*/ 46699 w 79002"/>
              <a:gd name="connsiteY230" fmla="*/ 25843 h 84669"/>
              <a:gd name="connsiteX231" fmla="*/ 46472 w 79002"/>
              <a:gd name="connsiteY231" fmla="*/ 27997 h 84669"/>
              <a:gd name="connsiteX232" fmla="*/ 46472 w 79002"/>
              <a:gd name="connsiteY232" fmla="*/ 28790 h 84669"/>
              <a:gd name="connsiteX233" fmla="*/ 47265 w 79002"/>
              <a:gd name="connsiteY233" fmla="*/ 29697 h 84669"/>
              <a:gd name="connsiteX234" fmla="*/ 51006 w 79002"/>
              <a:gd name="connsiteY234" fmla="*/ 30263 h 84669"/>
              <a:gd name="connsiteX235" fmla="*/ 51686 w 79002"/>
              <a:gd name="connsiteY235" fmla="*/ 31624 h 84669"/>
              <a:gd name="connsiteX236" fmla="*/ 51686 w 79002"/>
              <a:gd name="connsiteY236" fmla="*/ 33891 h 84669"/>
              <a:gd name="connsiteX237" fmla="*/ 50212 w 79002"/>
              <a:gd name="connsiteY237" fmla="*/ 35591 h 84669"/>
              <a:gd name="connsiteX238" fmla="*/ 13602 w 79002"/>
              <a:gd name="connsiteY238" fmla="*/ 65968 h 84669"/>
              <a:gd name="connsiteX239" fmla="*/ 10995 w 79002"/>
              <a:gd name="connsiteY239" fmla="*/ 67214 h 84669"/>
              <a:gd name="connsiteX240" fmla="*/ 7594 w 79002"/>
              <a:gd name="connsiteY240" fmla="*/ 66761 h 84669"/>
              <a:gd name="connsiteX241" fmla="*/ 4987 w 79002"/>
              <a:gd name="connsiteY241" fmla="*/ 65854 h 84669"/>
              <a:gd name="connsiteX242" fmla="*/ 1587 w 79002"/>
              <a:gd name="connsiteY242" fmla="*/ 66081 h 84669"/>
              <a:gd name="connsiteX243" fmla="*/ 0 w 79002"/>
              <a:gd name="connsiteY243" fmla="*/ 66534 h 84669"/>
              <a:gd name="connsiteX244" fmla="*/ 567 w 79002"/>
              <a:gd name="connsiteY244" fmla="*/ 69028 h 84669"/>
              <a:gd name="connsiteX245" fmla="*/ 1020 w 79002"/>
              <a:gd name="connsiteY245" fmla="*/ 69821 h 84669"/>
              <a:gd name="connsiteX246" fmla="*/ 1587 w 79002"/>
              <a:gd name="connsiteY246" fmla="*/ 70388 h 84669"/>
              <a:gd name="connsiteX247" fmla="*/ 2380 w 79002"/>
              <a:gd name="connsiteY247" fmla="*/ 70388 h 84669"/>
              <a:gd name="connsiteX248" fmla="*/ 3287 w 79002"/>
              <a:gd name="connsiteY248" fmla="*/ 69821 h 84669"/>
              <a:gd name="connsiteX249" fmla="*/ 4534 w 79002"/>
              <a:gd name="connsiteY249" fmla="*/ 69141 h 84669"/>
              <a:gd name="connsiteX250" fmla="*/ 6574 w 79002"/>
              <a:gd name="connsiteY250" fmla="*/ 69481 h 84669"/>
              <a:gd name="connsiteX251" fmla="*/ 8048 w 79002"/>
              <a:gd name="connsiteY251" fmla="*/ 70048 h 84669"/>
              <a:gd name="connsiteX252" fmla="*/ 8614 w 79002"/>
              <a:gd name="connsiteY252" fmla="*/ 70728 h 84669"/>
              <a:gd name="connsiteX253" fmla="*/ 9635 w 79002"/>
              <a:gd name="connsiteY253" fmla="*/ 71295 h 84669"/>
              <a:gd name="connsiteX254" fmla="*/ 11108 w 79002"/>
              <a:gd name="connsiteY254" fmla="*/ 71295 h 84669"/>
              <a:gd name="connsiteX255" fmla="*/ 13942 w 79002"/>
              <a:gd name="connsiteY255" fmla="*/ 70275 h 84669"/>
              <a:gd name="connsiteX256" fmla="*/ 16662 w 79002"/>
              <a:gd name="connsiteY256" fmla="*/ 68575 h 84669"/>
              <a:gd name="connsiteX257" fmla="*/ 17455 w 79002"/>
              <a:gd name="connsiteY257" fmla="*/ 67328 h 84669"/>
              <a:gd name="connsiteX258" fmla="*/ 17795 w 79002"/>
              <a:gd name="connsiteY258" fmla="*/ 66194 h 84669"/>
              <a:gd name="connsiteX259" fmla="*/ 15415 w 79002"/>
              <a:gd name="connsiteY259" fmla="*/ 66988 h 84669"/>
              <a:gd name="connsiteX260" fmla="*/ 13375 w 79002"/>
              <a:gd name="connsiteY260" fmla="*/ 65968 h 84669"/>
              <a:gd name="connsiteX261" fmla="*/ 50212 w 79002"/>
              <a:gd name="connsiteY261" fmla="*/ 31624 h 84669"/>
              <a:gd name="connsiteX262" fmla="*/ 48966 w 79002"/>
              <a:gd name="connsiteY262" fmla="*/ 31057 h 84669"/>
              <a:gd name="connsiteX263" fmla="*/ 47379 w 79002"/>
              <a:gd name="connsiteY263" fmla="*/ 31057 h 84669"/>
              <a:gd name="connsiteX264" fmla="*/ 44999 w 79002"/>
              <a:gd name="connsiteY264" fmla="*/ 31737 h 84669"/>
              <a:gd name="connsiteX265" fmla="*/ 41711 w 79002"/>
              <a:gd name="connsiteY265" fmla="*/ 33777 h 84669"/>
              <a:gd name="connsiteX266" fmla="*/ 37404 w 79002"/>
              <a:gd name="connsiteY266" fmla="*/ 37064 h 84669"/>
              <a:gd name="connsiteX267" fmla="*/ 37744 w 79002"/>
              <a:gd name="connsiteY267" fmla="*/ 37631 h 84669"/>
              <a:gd name="connsiteX268" fmla="*/ 38991 w 79002"/>
              <a:gd name="connsiteY268" fmla="*/ 38311 h 84669"/>
              <a:gd name="connsiteX269" fmla="*/ 42731 w 79002"/>
              <a:gd name="connsiteY269" fmla="*/ 39331 h 84669"/>
              <a:gd name="connsiteX270" fmla="*/ 44205 w 79002"/>
              <a:gd name="connsiteY270" fmla="*/ 39331 h 84669"/>
              <a:gd name="connsiteX271" fmla="*/ 45225 w 79002"/>
              <a:gd name="connsiteY271" fmla="*/ 38538 h 84669"/>
              <a:gd name="connsiteX272" fmla="*/ 46699 w 79002"/>
              <a:gd name="connsiteY272" fmla="*/ 37064 h 84669"/>
              <a:gd name="connsiteX273" fmla="*/ 49192 w 79002"/>
              <a:gd name="connsiteY273" fmla="*/ 35477 h 84669"/>
              <a:gd name="connsiteX274" fmla="*/ 50439 w 79002"/>
              <a:gd name="connsiteY274" fmla="*/ 34344 h 84669"/>
              <a:gd name="connsiteX275" fmla="*/ 51119 w 79002"/>
              <a:gd name="connsiteY275" fmla="*/ 33211 h 84669"/>
              <a:gd name="connsiteX276" fmla="*/ 51119 w 79002"/>
              <a:gd name="connsiteY276" fmla="*/ 32190 h 84669"/>
              <a:gd name="connsiteX277" fmla="*/ 50326 w 79002"/>
              <a:gd name="connsiteY277" fmla="*/ 31284 h 84669"/>
              <a:gd name="connsiteX278" fmla="*/ 7934 w 79002"/>
              <a:gd name="connsiteY278" fmla="*/ 57693 h 84669"/>
              <a:gd name="connsiteX279" fmla="*/ 9748 w 79002"/>
              <a:gd name="connsiteY279" fmla="*/ 57240 h 84669"/>
              <a:gd name="connsiteX280" fmla="*/ 12468 w 79002"/>
              <a:gd name="connsiteY280" fmla="*/ 59167 h 84669"/>
              <a:gd name="connsiteX281" fmla="*/ 14962 w 79002"/>
              <a:gd name="connsiteY281" fmla="*/ 58487 h 84669"/>
              <a:gd name="connsiteX282" fmla="*/ 14962 w 79002"/>
              <a:gd name="connsiteY282" fmla="*/ 57920 h 84669"/>
              <a:gd name="connsiteX283" fmla="*/ 14395 w 79002"/>
              <a:gd name="connsiteY283" fmla="*/ 57353 h 84669"/>
              <a:gd name="connsiteX284" fmla="*/ 12355 w 79002"/>
              <a:gd name="connsiteY284" fmla="*/ 55766 h 84669"/>
              <a:gd name="connsiteX285" fmla="*/ 9068 w 79002"/>
              <a:gd name="connsiteY285" fmla="*/ 55540 h 84669"/>
              <a:gd name="connsiteX286" fmla="*/ 7254 w 79002"/>
              <a:gd name="connsiteY286" fmla="*/ 55993 h 84669"/>
              <a:gd name="connsiteX287" fmla="*/ 7254 w 79002"/>
              <a:gd name="connsiteY287" fmla="*/ 56560 h 84669"/>
              <a:gd name="connsiteX288" fmla="*/ 7934 w 79002"/>
              <a:gd name="connsiteY288" fmla="*/ 57467 h 84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</a:cxnLst>
            <a:rect l="l" t="t" r="r" b="b"/>
            <a:pathLst>
              <a:path w="79002" h="84669">
                <a:moveTo>
                  <a:pt x="29357" y="18702"/>
                </a:moveTo>
                <a:lnTo>
                  <a:pt x="31397" y="16549"/>
                </a:lnTo>
                <a:lnTo>
                  <a:pt x="31397" y="13148"/>
                </a:lnTo>
                <a:cubicBezTo>
                  <a:pt x="31397" y="13148"/>
                  <a:pt x="28450" y="15868"/>
                  <a:pt x="28450" y="15868"/>
                </a:cubicBezTo>
                <a:lnTo>
                  <a:pt x="27770" y="17569"/>
                </a:lnTo>
                <a:lnTo>
                  <a:pt x="28110" y="18022"/>
                </a:lnTo>
                <a:lnTo>
                  <a:pt x="29357" y="18589"/>
                </a:lnTo>
                <a:close/>
                <a:moveTo>
                  <a:pt x="35931" y="9521"/>
                </a:moveTo>
                <a:lnTo>
                  <a:pt x="34231" y="9521"/>
                </a:lnTo>
                <a:cubicBezTo>
                  <a:pt x="34231" y="9521"/>
                  <a:pt x="31737" y="11335"/>
                  <a:pt x="31737" y="11335"/>
                </a:cubicBezTo>
                <a:lnTo>
                  <a:pt x="32077" y="11675"/>
                </a:lnTo>
                <a:lnTo>
                  <a:pt x="35818" y="9521"/>
                </a:lnTo>
                <a:close/>
                <a:moveTo>
                  <a:pt x="48739" y="5441"/>
                </a:moveTo>
                <a:lnTo>
                  <a:pt x="52819" y="4987"/>
                </a:lnTo>
                <a:lnTo>
                  <a:pt x="52819" y="4761"/>
                </a:lnTo>
                <a:cubicBezTo>
                  <a:pt x="52819" y="4761"/>
                  <a:pt x="51686" y="4421"/>
                  <a:pt x="51686" y="4421"/>
                </a:cubicBezTo>
                <a:lnTo>
                  <a:pt x="48286" y="4421"/>
                </a:lnTo>
                <a:cubicBezTo>
                  <a:pt x="48286" y="4421"/>
                  <a:pt x="47152" y="4647"/>
                  <a:pt x="47152" y="4647"/>
                </a:cubicBezTo>
                <a:lnTo>
                  <a:pt x="47379" y="4987"/>
                </a:lnTo>
                <a:lnTo>
                  <a:pt x="48739" y="5327"/>
                </a:lnTo>
                <a:close/>
                <a:moveTo>
                  <a:pt x="40465" y="7141"/>
                </a:moveTo>
                <a:lnTo>
                  <a:pt x="45679" y="5554"/>
                </a:lnTo>
                <a:lnTo>
                  <a:pt x="45112" y="5554"/>
                </a:lnTo>
                <a:cubicBezTo>
                  <a:pt x="45112" y="5554"/>
                  <a:pt x="42165" y="5781"/>
                  <a:pt x="42165" y="5781"/>
                </a:cubicBezTo>
                <a:lnTo>
                  <a:pt x="37518" y="6914"/>
                </a:lnTo>
                <a:lnTo>
                  <a:pt x="38424" y="7367"/>
                </a:lnTo>
                <a:lnTo>
                  <a:pt x="40351" y="7141"/>
                </a:lnTo>
                <a:close/>
                <a:moveTo>
                  <a:pt x="70615" y="0"/>
                </a:moveTo>
                <a:lnTo>
                  <a:pt x="69708" y="0"/>
                </a:lnTo>
                <a:lnTo>
                  <a:pt x="67894" y="567"/>
                </a:lnTo>
                <a:lnTo>
                  <a:pt x="67328" y="1360"/>
                </a:lnTo>
                <a:lnTo>
                  <a:pt x="69255" y="1360"/>
                </a:lnTo>
                <a:cubicBezTo>
                  <a:pt x="69255" y="1360"/>
                  <a:pt x="70615" y="0"/>
                  <a:pt x="70615" y="0"/>
                </a:cubicBezTo>
                <a:close/>
                <a:moveTo>
                  <a:pt x="61094" y="3400"/>
                </a:moveTo>
                <a:lnTo>
                  <a:pt x="60187" y="3400"/>
                </a:lnTo>
                <a:cubicBezTo>
                  <a:pt x="60187" y="3400"/>
                  <a:pt x="57693" y="3854"/>
                  <a:pt x="57693" y="3854"/>
                </a:cubicBezTo>
                <a:lnTo>
                  <a:pt x="57467" y="4194"/>
                </a:lnTo>
                <a:lnTo>
                  <a:pt x="58147" y="4421"/>
                </a:lnTo>
                <a:lnTo>
                  <a:pt x="60980" y="3400"/>
                </a:lnTo>
                <a:close/>
                <a:moveTo>
                  <a:pt x="78776" y="10201"/>
                </a:moveTo>
                <a:lnTo>
                  <a:pt x="75942" y="9634"/>
                </a:lnTo>
                <a:lnTo>
                  <a:pt x="74129" y="8841"/>
                </a:lnTo>
                <a:lnTo>
                  <a:pt x="72995" y="7367"/>
                </a:lnTo>
                <a:lnTo>
                  <a:pt x="71068" y="5441"/>
                </a:lnTo>
                <a:lnTo>
                  <a:pt x="65854" y="5667"/>
                </a:lnTo>
                <a:lnTo>
                  <a:pt x="61547" y="6234"/>
                </a:lnTo>
                <a:lnTo>
                  <a:pt x="55540" y="6461"/>
                </a:lnTo>
                <a:lnTo>
                  <a:pt x="51686" y="7367"/>
                </a:lnTo>
                <a:lnTo>
                  <a:pt x="44659" y="10541"/>
                </a:lnTo>
                <a:lnTo>
                  <a:pt x="42845" y="12128"/>
                </a:lnTo>
                <a:lnTo>
                  <a:pt x="41031" y="15642"/>
                </a:lnTo>
                <a:lnTo>
                  <a:pt x="34911" y="19722"/>
                </a:lnTo>
                <a:lnTo>
                  <a:pt x="31397" y="21309"/>
                </a:lnTo>
                <a:lnTo>
                  <a:pt x="30377" y="20742"/>
                </a:lnTo>
                <a:lnTo>
                  <a:pt x="28903" y="20402"/>
                </a:lnTo>
                <a:lnTo>
                  <a:pt x="27770" y="22443"/>
                </a:lnTo>
                <a:lnTo>
                  <a:pt x="27090" y="24256"/>
                </a:lnTo>
                <a:lnTo>
                  <a:pt x="24709" y="35137"/>
                </a:lnTo>
                <a:lnTo>
                  <a:pt x="23123" y="39104"/>
                </a:lnTo>
                <a:lnTo>
                  <a:pt x="20969" y="42392"/>
                </a:lnTo>
                <a:lnTo>
                  <a:pt x="17569" y="46472"/>
                </a:lnTo>
                <a:lnTo>
                  <a:pt x="15982" y="47832"/>
                </a:lnTo>
                <a:lnTo>
                  <a:pt x="15075" y="48399"/>
                </a:lnTo>
                <a:lnTo>
                  <a:pt x="13828" y="50326"/>
                </a:lnTo>
                <a:lnTo>
                  <a:pt x="12808" y="52706"/>
                </a:lnTo>
                <a:lnTo>
                  <a:pt x="12128" y="53840"/>
                </a:lnTo>
                <a:lnTo>
                  <a:pt x="15982" y="57920"/>
                </a:lnTo>
                <a:lnTo>
                  <a:pt x="16435" y="59053"/>
                </a:lnTo>
                <a:lnTo>
                  <a:pt x="16889" y="59734"/>
                </a:lnTo>
                <a:lnTo>
                  <a:pt x="13261" y="60187"/>
                </a:lnTo>
                <a:lnTo>
                  <a:pt x="14848" y="61547"/>
                </a:lnTo>
                <a:lnTo>
                  <a:pt x="16775" y="62454"/>
                </a:lnTo>
                <a:lnTo>
                  <a:pt x="18136" y="62907"/>
                </a:lnTo>
                <a:lnTo>
                  <a:pt x="18816" y="63814"/>
                </a:lnTo>
                <a:lnTo>
                  <a:pt x="17455" y="64267"/>
                </a:lnTo>
                <a:lnTo>
                  <a:pt x="16095" y="64267"/>
                </a:lnTo>
                <a:cubicBezTo>
                  <a:pt x="16095" y="64267"/>
                  <a:pt x="10881" y="60867"/>
                  <a:pt x="10881" y="60867"/>
                </a:cubicBezTo>
                <a:lnTo>
                  <a:pt x="7934" y="60187"/>
                </a:lnTo>
                <a:lnTo>
                  <a:pt x="3967" y="60414"/>
                </a:lnTo>
                <a:lnTo>
                  <a:pt x="2947" y="60754"/>
                </a:lnTo>
                <a:lnTo>
                  <a:pt x="1927" y="61774"/>
                </a:lnTo>
                <a:lnTo>
                  <a:pt x="3400" y="63361"/>
                </a:lnTo>
                <a:lnTo>
                  <a:pt x="4760" y="64267"/>
                </a:lnTo>
                <a:lnTo>
                  <a:pt x="6914" y="64267"/>
                </a:lnTo>
                <a:cubicBezTo>
                  <a:pt x="6914" y="64267"/>
                  <a:pt x="9521" y="65514"/>
                  <a:pt x="9521" y="65514"/>
                </a:cubicBezTo>
                <a:lnTo>
                  <a:pt x="13261" y="64494"/>
                </a:lnTo>
                <a:lnTo>
                  <a:pt x="15982" y="65741"/>
                </a:lnTo>
                <a:lnTo>
                  <a:pt x="17795" y="66194"/>
                </a:lnTo>
                <a:lnTo>
                  <a:pt x="19382" y="66874"/>
                </a:lnTo>
                <a:lnTo>
                  <a:pt x="20742" y="66874"/>
                </a:lnTo>
                <a:cubicBezTo>
                  <a:pt x="20742" y="66874"/>
                  <a:pt x="21309" y="66761"/>
                  <a:pt x="21309" y="66761"/>
                </a:cubicBezTo>
                <a:lnTo>
                  <a:pt x="20969" y="64947"/>
                </a:lnTo>
                <a:lnTo>
                  <a:pt x="22103" y="64041"/>
                </a:lnTo>
                <a:lnTo>
                  <a:pt x="23349" y="63587"/>
                </a:lnTo>
                <a:lnTo>
                  <a:pt x="23916" y="64381"/>
                </a:lnTo>
                <a:lnTo>
                  <a:pt x="25049" y="65174"/>
                </a:lnTo>
                <a:lnTo>
                  <a:pt x="25956" y="65174"/>
                </a:lnTo>
                <a:cubicBezTo>
                  <a:pt x="25956" y="65174"/>
                  <a:pt x="28450" y="63134"/>
                  <a:pt x="28450" y="63134"/>
                </a:cubicBezTo>
                <a:lnTo>
                  <a:pt x="29017" y="63587"/>
                </a:lnTo>
                <a:lnTo>
                  <a:pt x="29583" y="64267"/>
                </a:lnTo>
                <a:lnTo>
                  <a:pt x="29583" y="64834"/>
                </a:lnTo>
                <a:cubicBezTo>
                  <a:pt x="29583" y="64834"/>
                  <a:pt x="29810" y="65401"/>
                  <a:pt x="29810" y="65401"/>
                </a:cubicBezTo>
                <a:lnTo>
                  <a:pt x="30377" y="65628"/>
                </a:lnTo>
                <a:lnTo>
                  <a:pt x="32304" y="65628"/>
                </a:lnTo>
                <a:cubicBezTo>
                  <a:pt x="32304" y="65628"/>
                  <a:pt x="33324" y="64381"/>
                  <a:pt x="33324" y="64381"/>
                </a:cubicBezTo>
                <a:lnTo>
                  <a:pt x="34117" y="63701"/>
                </a:lnTo>
                <a:lnTo>
                  <a:pt x="34684" y="64154"/>
                </a:lnTo>
                <a:lnTo>
                  <a:pt x="35024" y="65514"/>
                </a:lnTo>
                <a:lnTo>
                  <a:pt x="35591" y="67328"/>
                </a:lnTo>
                <a:lnTo>
                  <a:pt x="37971" y="69255"/>
                </a:lnTo>
                <a:lnTo>
                  <a:pt x="39898" y="69821"/>
                </a:lnTo>
                <a:lnTo>
                  <a:pt x="42278" y="69481"/>
                </a:lnTo>
                <a:lnTo>
                  <a:pt x="43185" y="69141"/>
                </a:lnTo>
                <a:lnTo>
                  <a:pt x="43865" y="69481"/>
                </a:lnTo>
                <a:lnTo>
                  <a:pt x="44545" y="70501"/>
                </a:lnTo>
                <a:lnTo>
                  <a:pt x="45905" y="71748"/>
                </a:lnTo>
                <a:lnTo>
                  <a:pt x="48852" y="72542"/>
                </a:lnTo>
                <a:lnTo>
                  <a:pt x="49759" y="72995"/>
                </a:lnTo>
                <a:lnTo>
                  <a:pt x="50439" y="73788"/>
                </a:lnTo>
                <a:lnTo>
                  <a:pt x="50212" y="74922"/>
                </a:lnTo>
                <a:lnTo>
                  <a:pt x="48852" y="77756"/>
                </a:lnTo>
                <a:lnTo>
                  <a:pt x="48626" y="78549"/>
                </a:lnTo>
                <a:lnTo>
                  <a:pt x="48852" y="78776"/>
                </a:lnTo>
                <a:lnTo>
                  <a:pt x="48626" y="79343"/>
                </a:lnTo>
                <a:lnTo>
                  <a:pt x="46812" y="81269"/>
                </a:lnTo>
                <a:lnTo>
                  <a:pt x="46812" y="81949"/>
                </a:lnTo>
                <a:cubicBezTo>
                  <a:pt x="46812" y="81949"/>
                  <a:pt x="47265" y="83083"/>
                  <a:pt x="47265" y="83083"/>
                </a:cubicBezTo>
                <a:lnTo>
                  <a:pt x="47719" y="83990"/>
                </a:lnTo>
                <a:lnTo>
                  <a:pt x="47719" y="83990"/>
                </a:lnTo>
                <a:cubicBezTo>
                  <a:pt x="47719" y="83990"/>
                  <a:pt x="48852" y="84443"/>
                  <a:pt x="48852" y="84443"/>
                </a:cubicBezTo>
                <a:lnTo>
                  <a:pt x="49872" y="84443"/>
                </a:lnTo>
                <a:cubicBezTo>
                  <a:pt x="49872" y="84443"/>
                  <a:pt x="51799" y="84670"/>
                  <a:pt x="51799" y="84670"/>
                </a:cubicBezTo>
                <a:lnTo>
                  <a:pt x="53840" y="84670"/>
                </a:lnTo>
                <a:cubicBezTo>
                  <a:pt x="53840" y="84670"/>
                  <a:pt x="54973" y="80249"/>
                  <a:pt x="54973" y="80249"/>
                </a:cubicBezTo>
                <a:lnTo>
                  <a:pt x="54066" y="78889"/>
                </a:lnTo>
                <a:lnTo>
                  <a:pt x="53046" y="78209"/>
                </a:lnTo>
                <a:lnTo>
                  <a:pt x="51799" y="77869"/>
                </a:lnTo>
                <a:lnTo>
                  <a:pt x="51232" y="77302"/>
                </a:lnTo>
                <a:lnTo>
                  <a:pt x="51006" y="76622"/>
                </a:lnTo>
                <a:lnTo>
                  <a:pt x="51232" y="76169"/>
                </a:lnTo>
                <a:lnTo>
                  <a:pt x="52706" y="76169"/>
                </a:lnTo>
                <a:cubicBezTo>
                  <a:pt x="52706" y="76169"/>
                  <a:pt x="53160" y="75829"/>
                  <a:pt x="53160" y="75829"/>
                </a:cubicBezTo>
                <a:lnTo>
                  <a:pt x="56673" y="73222"/>
                </a:lnTo>
                <a:lnTo>
                  <a:pt x="56673" y="72768"/>
                </a:lnTo>
                <a:cubicBezTo>
                  <a:pt x="56673" y="72768"/>
                  <a:pt x="56333" y="72428"/>
                  <a:pt x="56333" y="72428"/>
                </a:cubicBezTo>
                <a:lnTo>
                  <a:pt x="55653" y="72428"/>
                </a:lnTo>
                <a:cubicBezTo>
                  <a:pt x="55653" y="72428"/>
                  <a:pt x="55540" y="71748"/>
                  <a:pt x="55540" y="71748"/>
                </a:cubicBezTo>
                <a:lnTo>
                  <a:pt x="55540" y="71068"/>
                </a:lnTo>
                <a:cubicBezTo>
                  <a:pt x="55540" y="71068"/>
                  <a:pt x="57467" y="67214"/>
                  <a:pt x="57467" y="67214"/>
                </a:cubicBezTo>
                <a:lnTo>
                  <a:pt x="58033" y="65628"/>
                </a:lnTo>
                <a:lnTo>
                  <a:pt x="58033" y="64494"/>
                </a:lnTo>
                <a:cubicBezTo>
                  <a:pt x="58033" y="64494"/>
                  <a:pt x="58033" y="63361"/>
                  <a:pt x="58033" y="63361"/>
                </a:cubicBezTo>
                <a:lnTo>
                  <a:pt x="57013" y="61547"/>
                </a:lnTo>
                <a:lnTo>
                  <a:pt x="55993" y="60074"/>
                </a:lnTo>
                <a:lnTo>
                  <a:pt x="55993" y="58940"/>
                </a:lnTo>
                <a:cubicBezTo>
                  <a:pt x="55993" y="58940"/>
                  <a:pt x="55200" y="58373"/>
                  <a:pt x="55200" y="58373"/>
                </a:cubicBezTo>
                <a:lnTo>
                  <a:pt x="53046" y="55313"/>
                </a:lnTo>
                <a:lnTo>
                  <a:pt x="53046" y="54180"/>
                </a:lnTo>
                <a:cubicBezTo>
                  <a:pt x="53046" y="54180"/>
                  <a:pt x="54293" y="53273"/>
                  <a:pt x="54293" y="53273"/>
                </a:cubicBezTo>
                <a:lnTo>
                  <a:pt x="55993" y="52706"/>
                </a:lnTo>
                <a:lnTo>
                  <a:pt x="56560" y="52253"/>
                </a:lnTo>
                <a:lnTo>
                  <a:pt x="57580" y="51913"/>
                </a:lnTo>
                <a:lnTo>
                  <a:pt x="60300" y="52819"/>
                </a:lnTo>
                <a:lnTo>
                  <a:pt x="61547" y="53613"/>
                </a:lnTo>
                <a:lnTo>
                  <a:pt x="61887" y="53613"/>
                </a:lnTo>
                <a:cubicBezTo>
                  <a:pt x="61887" y="53613"/>
                  <a:pt x="63021" y="52593"/>
                  <a:pt x="63021" y="52593"/>
                </a:cubicBezTo>
                <a:lnTo>
                  <a:pt x="64948" y="52593"/>
                </a:lnTo>
                <a:cubicBezTo>
                  <a:pt x="64948" y="52593"/>
                  <a:pt x="69481" y="51006"/>
                  <a:pt x="69481" y="51006"/>
                </a:cubicBezTo>
                <a:lnTo>
                  <a:pt x="70161" y="50212"/>
                </a:lnTo>
                <a:lnTo>
                  <a:pt x="70728" y="49306"/>
                </a:lnTo>
                <a:lnTo>
                  <a:pt x="70728" y="48966"/>
                </a:lnTo>
                <a:cubicBezTo>
                  <a:pt x="70728" y="48966"/>
                  <a:pt x="69028" y="47265"/>
                  <a:pt x="69028" y="47265"/>
                </a:cubicBezTo>
                <a:lnTo>
                  <a:pt x="69028" y="46699"/>
                </a:lnTo>
                <a:cubicBezTo>
                  <a:pt x="69028" y="46699"/>
                  <a:pt x="69255" y="46019"/>
                  <a:pt x="69255" y="46019"/>
                </a:cubicBezTo>
                <a:lnTo>
                  <a:pt x="69708" y="45452"/>
                </a:lnTo>
                <a:lnTo>
                  <a:pt x="70728" y="45112"/>
                </a:lnTo>
                <a:lnTo>
                  <a:pt x="71862" y="44432"/>
                </a:lnTo>
                <a:lnTo>
                  <a:pt x="74355" y="42392"/>
                </a:lnTo>
                <a:lnTo>
                  <a:pt x="75262" y="40578"/>
                </a:lnTo>
                <a:lnTo>
                  <a:pt x="75489" y="38651"/>
                </a:lnTo>
                <a:lnTo>
                  <a:pt x="75489" y="37178"/>
                </a:lnTo>
                <a:cubicBezTo>
                  <a:pt x="75489" y="37178"/>
                  <a:pt x="74809" y="36044"/>
                  <a:pt x="74809" y="36044"/>
                </a:cubicBezTo>
                <a:lnTo>
                  <a:pt x="74129" y="35251"/>
                </a:lnTo>
                <a:lnTo>
                  <a:pt x="73222" y="35251"/>
                </a:lnTo>
                <a:cubicBezTo>
                  <a:pt x="73222" y="35251"/>
                  <a:pt x="71408" y="35251"/>
                  <a:pt x="71408" y="35251"/>
                </a:cubicBezTo>
                <a:lnTo>
                  <a:pt x="69708" y="34571"/>
                </a:lnTo>
                <a:lnTo>
                  <a:pt x="68801" y="33551"/>
                </a:lnTo>
                <a:lnTo>
                  <a:pt x="68574" y="32644"/>
                </a:lnTo>
                <a:lnTo>
                  <a:pt x="69028" y="32077"/>
                </a:lnTo>
                <a:lnTo>
                  <a:pt x="69028" y="31397"/>
                </a:lnTo>
                <a:cubicBezTo>
                  <a:pt x="69028" y="31397"/>
                  <a:pt x="68914" y="30717"/>
                  <a:pt x="68914" y="30717"/>
                </a:cubicBezTo>
                <a:lnTo>
                  <a:pt x="68914" y="30150"/>
                </a:lnTo>
                <a:cubicBezTo>
                  <a:pt x="68914" y="30150"/>
                  <a:pt x="69821" y="29697"/>
                  <a:pt x="69821" y="29697"/>
                </a:cubicBezTo>
                <a:lnTo>
                  <a:pt x="75262" y="29697"/>
                </a:lnTo>
                <a:cubicBezTo>
                  <a:pt x="75262" y="29697"/>
                  <a:pt x="75715" y="29130"/>
                  <a:pt x="75715" y="29130"/>
                </a:cubicBezTo>
                <a:lnTo>
                  <a:pt x="76055" y="26410"/>
                </a:lnTo>
                <a:lnTo>
                  <a:pt x="77415" y="22216"/>
                </a:lnTo>
                <a:lnTo>
                  <a:pt x="78662" y="19836"/>
                </a:lnTo>
                <a:lnTo>
                  <a:pt x="78889" y="18815"/>
                </a:lnTo>
                <a:lnTo>
                  <a:pt x="78889" y="13262"/>
                </a:lnTo>
                <a:cubicBezTo>
                  <a:pt x="78889" y="13262"/>
                  <a:pt x="79002" y="10428"/>
                  <a:pt x="79002" y="10428"/>
                </a:cubicBezTo>
                <a:close/>
                <a:moveTo>
                  <a:pt x="50099" y="35591"/>
                </a:moveTo>
                <a:lnTo>
                  <a:pt x="43978" y="40805"/>
                </a:lnTo>
                <a:lnTo>
                  <a:pt x="40351" y="39671"/>
                </a:lnTo>
                <a:lnTo>
                  <a:pt x="34684" y="38084"/>
                </a:lnTo>
                <a:lnTo>
                  <a:pt x="34117" y="37518"/>
                </a:lnTo>
                <a:lnTo>
                  <a:pt x="34571" y="36271"/>
                </a:lnTo>
                <a:lnTo>
                  <a:pt x="35137" y="35477"/>
                </a:lnTo>
                <a:lnTo>
                  <a:pt x="35137" y="34911"/>
                </a:lnTo>
                <a:cubicBezTo>
                  <a:pt x="35137" y="34911"/>
                  <a:pt x="35251" y="32870"/>
                  <a:pt x="35251" y="32870"/>
                </a:cubicBezTo>
                <a:lnTo>
                  <a:pt x="35024" y="31510"/>
                </a:lnTo>
                <a:lnTo>
                  <a:pt x="35024" y="29810"/>
                </a:lnTo>
                <a:cubicBezTo>
                  <a:pt x="35024" y="29810"/>
                  <a:pt x="36611" y="29810"/>
                  <a:pt x="36611" y="29810"/>
                </a:cubicBezTo>
                <a:lnTo>
                  <a:pt x="38764" y="28563"/>
                </a:lnTo>
                <a:lnTo>
                  <a:pt x="38764" y="26750"/>
                </a:lnTo>
                <a:cubicBezTo>
                  <a:pt x="38764" y="26750"/>
                  <a:pt x="37178" y="25050"/>
                  <a:pt x="37178" y="25050"/>
                </a:cubicBezTo>
                <a:lnTo>
                  <a:pt x="36158" y="23576"/>
                </a:lnTo>
                <a:lnTo>
                  <a:pt x="35704" y="22103"/>
                </a:lnTo>
                <a:lnTo>
                  <a:pt x="35137" y="20969"/>
                </a:lnTo>
                <a:lnTo>
                  <a:pt x="36838" y="19722"/>
                </a:lnTo>
                <a:lnTo>
                  <a:pt x="39218" y="17909"/>
                </a:lnTo>
                <a:lnTo>
                  <a:pt x="41485" y="16775"/>
                </a:lnTo>
                <a:lnTo>
                  <a:pt x="41938" y="17455"/>
                </a:lnTo>
                <a:lnTo>
                  <a:pt x="42278" y="21649"/>
                </a:lnTo>
                <a:lnTo>
                  <a:pt x="42278" y="22443"/>
                </a:lnTo>
                <a:cubicBezTo>
                  <a:pt x="42278" y="22443"/>
                  <a:pt x="43185" y="23009"/>
                  <a:pt x="43185" y="23009"/>
                </a:cubicBezTo>
                <a:lnTo>
                  <a:pt x="45112" y="23349"/>
                </a:lnTo>
                <a:lnTo>
                  <a:pt x="47379" y="23123"/>
                </a:lnTo>
                <a:lnTo>
                  <a:pt x="47606" y="24143"/>
                </a:lnTo>
                <a:lnTo>
                  <a:pt x="46699" y="25163"/>
                </a:lnTo>
                <a:lnTo>
                  <a:pt x="46699" y="25843"/>
                </a:lnTo>
                <a:cubicBezTo>
                  <a:pt x="46699" y="25843"/>
                  <a:pt x="46472" y="27997"/>
                  <a:pt x="46472" y="27997"/>
                </a:cubicBezTo>
                <a:lnTo>
                  <a:pt x="46472" y="28790"/>
                </a:lnTo>
                <a:cubicBezTo>
                  <a:pt x="46472" y="28790"/>
                  <a:pt x="47265" y="29697"/>
                  <a:pt x="47265" y="29697"/>
                </a:cubicBezTo>
                <a:lnTo>
                  <a:pt x="51006" y="30263"/>
                </a:lnTo>
                <a:lnTo>
                  <a:pt x="51686" y="31624"/>
                </a:lnTo>
                <a:lnTo>
                  <a:pt x="51686" y="33891"/>
                </a:lnTo>
                <a:cubicBezTo>
                  <a:pt x="51686" y="33891"/>
                  <a:pt x="50212" y="35591"/>
                  <a:pt x="50212" y="35591"/>
                </a:cubicBezTo>
                <a:close/>
                <a:moveTo>
                  <a:pt x="13602" y="65968"/>
                </a:moveTo>
                <a:lnTo>
                  <a:pt x="10995" y="67214"/>
                </a:lnTo>
                <a:lnTo>
                  <a:pt x="7594" y="66761"/>
                </a:lnTo>
                <a:lnTo>
                  <a:pt x="4987" y="65854"/>
                </a:lnTo>
                <a:lnTo>
                  <a:pt x="1587" y="66081"/>
                </a:lnTo>
                <a:lnTo>
                  <a:pt x="0" y="66534"/>
                </a:lnTo>
                <a:lnTo>
                  <a:pt x="567" y="69028"/>
                </a:lnTo>
                <a:lnTo>
                  <a:pt x="1020" y="69821"/>
                </a:lnTo>
                <a:lnTo>
                  <a:pt x="1587" y="70388"/>
                </a:lnTo>
                <a:lnTo>
                  <a:pt x="2380" y="70388"/>
                </a:lnTo>
                <a:cubicBezTo>
                  <a:pt x="2380" y="70388"/>
                  <a:pt x="3287" y="69821"/>
                  <a:pt x="3287" y="69821"/>
                </a:cubicBezTo>
                <a:lnTo>
                  <a:pt x="4534" y="69141"/>
                </a:lnTo>
                <a:lnTo>
                  <a:pt x="6574" y="69481"/>
                </a:lnTo>
                <a:lnTo>
                  <a:pt x="8048" y="70048"/>
                </a:lnTo>
                <a:lnTo>
                  <a:pt x="8614" y="70728"/>
                </a:lnTo>
                <a:lnTo>
                  <a:pt x="9635" y="71295"/>
                </a:lnTo>
                <a:lnTo>
                  <a:pt x="11108" y="71295"/>
                </a:lnTo>
                <a:cubicBezTo>
                  <a:pt x="11108" y="71295"/>
                  <a:pt x="13942" y="70275"/>
                  <a:pt x="13942" y="70275"/>
                </a:cubicBezTo>
                <a:lnTo>
                  <a:pt x="16662" y="68575"/>
                </a:lnTo>
                <a:lnTo>
                  <a:pt x="17455" y="67328"/>
                </a:lnTo>
                <a:lnTo>
                  <a:pt x="17795" y="66194"/>
                </a:lnTo>
                <a:lnTo>
                  <a:pt x="15415" y="66988"/>
                </a:lnTo>
                <a:lnTo>
                  <a:pt x="13375" y="65968"/>
                </a:lnTo>
                <a:close/>
                <a:moveTo>
                  <a:pt x="50212" y="31624"/>
                </a:moveTo>
                <a:lnTo>
                  <a:pt x="48966" y="31057"/>
                </a:lnTo>
                <a:lnTo>
                  <a:pt x="47379" y="31057"/>
                </a:lnTo>
                <a:cubicBezTo>
                  <a:pt x="47379" y="31057"/>
                  <a:pt x="44999" y="31737"/>
                  <a:pt x="44999" y="31737"/>
                </a:cubicBezTo>
                <a:lnTo>
                  <a:pt x="41711" y="33777"/>
                </a:lnTo>
                <a:lnTo>
                  <a:pt x="37404" y="37064"/>
                </a:lnTo>
                <a:lnTo>
                  <a:pt x="37744" y="37631"/>
                </a:lnTo>
                <a:lnTo>
                  <a:pt x="38991" y="38311"/>
                </a:lnTo>
                <a:lnTo>
                  <a:pt x="42731" y="39331"/>
                </a:lnTo>
                <a:lnTo>
                  <a:pt x="44205" y="39331"/>
                </a:lnTo>
                <a:cubicBezTo>
                  <a:pt x="44205" y="39331"/>
                  <a:pt x="45225" y="38538"/>
                  <a:pt x="45225" y="38538"/>
                </a:cubicBezTo>
                <a:lnTo>
                  <a:pt x="46699" y="37064"/>
                </a:lnTo>
                <a:lnTo>
                  <a:pt x="49192" y="35477"/>
                </a:lnTo>
                <a:lnTo>
                  <a:pt x="50439" y="34344"/>
                </a:lnTo>
                <a:lnTo>
                  <a:pt x="51119" y="33211"/>
                </a:lnTo>
                <a:lnTo>
                  <a:pt x="51119" y="32190"/>
                </a:lnTo>
                <a:cubicBezTo>
                  <a:pt x="51119" y="32190"/>
                  <a:pt x="50326" y="31284"/>
                  <a:pt x="50326" y="31284"/>
                </a:cubicBezTo>
                <a:close/>
                <a:moveTo>
                  <a:pt x="7934" y="57693"/>
                </a:moveTo>
                <a:lnTo>
                  <a:pt x="9748" y="57240"/>
                </a:lnTo>
                <a:lnTo>
                  <a:pt x="12468" y="59167"/>
                </a:lnTo>
                <a:lnTo>
                  <a:pt x="14962" y="58487"/>
                </a:lnTo>
                <a:lnTo>
                  <a:pt x="14962" y="57920"/>
                </a:lnTo>
                <a:cubicBezTo>
                  <a:pt x="14962" y="57920"/>
                  <a:pt x="14395" y="57353"/>
                  <a:pt x="14395" y="57353"/>
                </a:cubicBezTo>
                <a:lnTo>
                  <a:pt x="12355" y="55766"/>
                </a:lnTo>
                <a:lnTo>
                  <a:pt x="9068" y="55540"/>
                </a:lnTo>
                <a:lnTo>
                  <a:pt x="7254" y="55993"/>
                </a:lnTo>
                <a:lnTo>
                  <a:pt x="7254" y="56560"/>
                </a:lnTo>
                <a:cubicBezTo>
                  <a:pt x="7254" y="56560"/>
                  <a:pt x="7934" y="57467"/>
                  <a:pt x="7934" y="57467"/>
                </a:cubicBez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34" name="Freeform: Shape 333">
            <a:extLst>
              <a:ext uri="{FF2B5EF4-FFF2-40B4-BE49-F238E27FC236}">
                <a16:creationId xmlns:a16="http://schemas.microsoft.com/office/drawing/2014/main" id="{2F137917-91A8-2001-EE3E-681C6AC32E49}"/>
              </a:ext>
            </a:extLst>
          </p:cNvPr>
          <p:cNvSpPr/>
          <p:nvPr/>
        </p:nvSpPr>
        <p:spPr>
          <a:xfrm>
            <a:off x="2975631" y="3336890"/>
            <a:ext cx="5780" cy="4676"/>
          </a:xfrm>
          <a:custGeom>
            <a:avLst/>
            <a:gdLst>
              <a:gd name="connsiteX0" fmla="*/ 1700 w 7707"/>
              <a:gd name="connsiteY0" fmla="*/ 0 h 6234"/>
              <a:gd name="connsiteX1" fmla="*/ 0 w 7707"/>
              <a:gd name="connsiteY1" fmla="*/ 340 h 6234"/>
              <a:gd name="connsiteX2" fmla="*/ 340 w 7707"/>
              <a:gd name="connsiteY2" fmla="*/ 793 h 6234"/>
              <a:gd name="connsiteX3" fmla="*/ 1587 w 7707"/>
              <a:gd name="connsiteY3" fmla="*/ 1587 h 6234"/>
              <a:gd name="connsiteX4" fmla="*/ 2834 w 7707"/>
              <a:gd name="connsiteY4" fmla="*/ 1247 h 6234"/>
              <a:gd name="connsiteX5" fmla="*/ 2834 w 7707"/>
              <a:gd name="connsiteY5" fmla="*/ 1020 h 6234"/>
              <a:gd name="connsiteX6" fmla="*/ 2607 w 7707"/>
              <a:gd name="connsiteY6" fmla="*/ 340 h 6234"/>
              <a:gd name="connsiteX7" fmla="*/ 1814 w 7707"/>
              <a:gd name="connsiteY7" fmla="*/ 0 h 6234"/>
              <a:gd name="connsiteX8" fmla="*/ 7254 w 7707"/>
              <a:gd name="connsiteY8" fmla="*/ 4761 h 6234"/>
              <a:gd name="connsiteX9" fmla="*/ 5441 w 7707"/>
              <a:gd name="connsiteY9" fmla="*/ 2947 h 6234"/>
              <a:gd name="connsiteX10" fmla="*/ 3401 w 7707"/>
              <a:gd name="connsiteY10" fmla="*/ 2380 h 6234"/>
              <a:gd name="connsiteX11" fmla="*/ 3401 w 7707"/>
              <a:gd name="connsiteY11" fmla="*/ 4987 h 6234"/>
              <a:gd name="connsiteX12" fmla="*/ 5101 w 7707"/>
              <a:gd name="connsiteY12" fmla="*/ 6234 h 6234"/>
              <a:gd name="connsiteX13" fmla="*/ 7027 w 7707"/>
              <a:gd name="connsiteY13" fmla="*/ 6234 h 6234"/>
              <a:gd name="connsiteX14" fmla="*/ 7708 w 7707"/>
              <a:gd name="connsiteY14" fmla="*/ 5441 h 6234"/>
              <a:gd name="connsiteX15" fmla="*/ 7141 w 7707"/>
              <a:gd name="connsiteY15" fmla="*/ 4647 h 6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7707" h="6234">
                <a:moveTo>
                  <a:pt x="1700" y="0"/>
                </a:moveTo>
                <a:lnTo>
                  <a:pt x="0" y="340"/>
                </a:lnTo>
                <a:lnTo>
                  <a:pt x="340" y="793"/>
                </a:lnTo>
                <a:lnTo>
                  <a:pt x="1587" y="1587"/>
                </a:lnTo>
                <a:lnTo>
                  <a:pt x="2834" y="1247"/>
                </a:lnTo>
                <a:lnTo>
                  <a:pt x="2834" y="1020"/>
                </a:lnTo>
                <a:cubicBezTo>
                  <a:pt x="2834" y="1020"/>
                  <a:pt x="2607" y="340"/>
                  <a:pt x="2607" y="340"/>
                </a:cubicBezTo>
                <a:lnTo>
                  <a:pt x="1814" y="0"/>
                </a:lnTo>
                <a:close/>
                <a:moveTo>
                  <a:pt x="7254" y="4761"/>
                </a:moveTo>
                <a:lnTo>
                  <a:pt x="5441" y="2947"/>
                </a:lnTo>
                <a:lnTo>
                  <a:pt x="3401" y="2380"/>
                </a:lnTo>
                <a:lnTo>
                  <a:pt x="3401" y="4987"/>
                </a:lnTo>
                <a:cubicBezTo>
                  <a:pt x="3401" y="4987"/>
                  <a:pt x="5101" y="6234"/>
                  <a:pt x="5101" y="6234"/>
                </a:cubicBezTo>
                <a:lnTo>
                  <a:pt x="7027" y="6234"/>
                </a:lnTo>
                <a:cubicBezTo>
                  <a:pt x="7027" y="6234"/>
                  <a:pt x="7708" y="5441"/>
                  <a:pt x="7708" y="5441"/>
                </a:cubicBezTo>
                <a:lnTo>
                  <a:pt x="7141" y="4647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35" name="Freeform: Shape 334">
            <a:extLst>
              <a:ext uri="{FF2B5EF4-FFF2-40B4-BE49-F238E27FC236}">
                <a16:creationId xmlns:a16="http://schemas.microsoft.com/office/drawing/2014/main" id="{8646DDA7-775A-A840-B9EB-FE55E62BA4AB}"/>
              </a:ext>
            </a:extLst>
          </p:cNvPr>
          <p:cNvSpPr/>
          <p:nvPr/>
        </p:nvSpPr>
        <p:spPr>
          <a:xfrm>
            <a:off x="3080533" y="2874862"/>
            <a:ext cx="110342" cy="56447"/>
          </a:xfrm>
          <a:custGeom>
            <a:avLst/>
            <a:gdLst>
              <a:gd name="connsiteX0" fmla="*/ 146897 w 147123"/>
              <a:gd name="connsiteY0" fmla="*/ 55086 h 75262"/>
              <a:gd name="connsiteX1" fmla="*/ 146444 w 147123"/>
              <a:gd name="connsiteY1" fmla="*/ 52933 h 75262"/>
              <a:gd name="connsiteX2" fmla="*/ 145310 w 147123"/>
              <a:gd name="connsiteY2" fmla="*/ 49079 h 75262"/>
              <a:gd name="connsiteX3" fmla="*/ 145084 w 147123"/>
              <a:gd name="connsiteY3" fmla="*/ 47946 h 75262"/>
              <a:gd name="connsiteX4" fmla="*/ 143157 w 147123"/>
              <a:gd name="connsiteY4" fmla="*/ 46245 h 75262"/>
              <a:gd name="connsiteX5" fmla="*/ 142817 w 147123"/>
              <a:gd name="connsiteY5" fmla="*/ 44885 h 75262"/>
              <a:gd name="connsiteX6" fmla="*/ 141797 w 147123"/>
              <a:gd name="connsiteY6" fmla="*/ 42958 h 75262"/>
              <a:gd name="connsiteX7" fmla="*/ 140776 w 147123"/>
              <a:gd name="connsiteY7" fmla="*/ 41825 h 75262"/>
              <a:gd name="connsiteX8" fmla="*/ 140550 w 147123"/>
              <a:gd name="connsiteY8" fmla="*/ 39218 h 75262"/>
              <a:gd name="connsiteX9" fmla="*/ 139870 w 147123"/>
              <a:gd name="connsiteY9" fmla="*/ 38311 h 75262"/>
              <a:gd name="connsiteX10" fmla="*/ 138963 w 147123"/>
              <a:gd name="connsiteY10" fmla="*/ 37858 h 75262"/>
              <a:gd name="connsiteX11" fmla="*/ 135903 w 147123"/>
              <a:gd name="connsiteY11" fmla="*/ 38651 h 75262"/>
              <a:gd name="connsiteX12" fmla="*/ 135563 w 147123"/>
              <a:gd name="connsiteY12" fmla="*/ 38538 h 75262"/>
              <a:gd name="connsiteX13" fmla="*/ 137036 w 147123"/>
              <a:gd name="connsiteY13" fmla="*/ 34344 h 75262"/>
              <a:gd name="connsiteX14" fmla="*/ 137149 w 147123"/>
              <a:gd name="connsiteY14" fmla="*/ 31964 h 75262"/>
              <a:gd name="connsiteX15" fmla="*/ 138169 w 147123"/>
              <a:gd name="connsiteY15" fmla="*/ 29470 h 75262"/>
              <a:gd name="connsiteX16" fmla="*/ 139189 w 147123"/>
              <a:gd name="connsiteY16" fmla="*/ 28450 h 75262"/>
              <a:gd name="connsiteX17" fmla="*/ 139530 w 147123"/>
              <a:gd name="connsiteY17" fmla="*/ 27543 h 75262"/>
              <a:gd name="connsiteX18" fmla="*/ 139643 w 147123"/>
              <a:gd name="connsiteY18" fmla="*/ 25843 h 75262"/>
              <a:gd name="connsiteX19" fmla="*/ 139530 w 147123"/>
              <a:gd name="connsiteY19" fmla="*/ 24483 h 75262"/>
              <a:gd name="connsiteX20" fmla="*/ 138849 w 147123"/>
              <a:gd name="connsiteY20" fmla="*/ 23689 h 75262"/>
              <a:gd name="connsiteX21" fmla="*/ 136243 w 147123"/>
              <a:gd name="connsiteY21" fmla="*/ 22103 h 75262"/>
              <a:gd name="connsiteX22" fmla="*/ 133522 w 147123"/>
              <a:gd name="connsiteY22" fmla="*/ 20062 h 75262"/>
              <a:gd name="connsiteX23" fmla="*/ 132956 w 147123"/>
              <a:gd name="connsiteY23" fmla="*/ 17682 h 75262"/>
              <a:gd name="connsiteX24" fmla="*/ 132162 w 147123"/>
              <a:gd name="connsiteY24" fmla="*/ 17115 h 75262"/>
              <a:gd name="connsiteX25" fmla="*/ 129668 w 147123"/>
              <a:gd name="connsiteY25" fmla="*/ 17002 h 75262"/>
              <a:gd name="connsiteX26" fmla="*/ 129215 w 147123"/>
              <a:gd name="connsiteY26" fmla="*/ 17115 h 75262"/>
              <a:gd name="connsiteX27" fmla="*/ 126382 w 147123"/>
              <a:gd name="connsiteY27" fmla="*/ 16662 h 75262"/>
              <a:gd name="connsiteX28" fmla="*/ 123208 w 147123"/>
              <a:gd name="connsiteY28" fmla="*/ 15415 h 75262"/>
              <a:gd name="connsiteX29" fmla="*/ 121847 w 147123"/>
              <a:gd name="connsiteY29" fmla="*/ 14395 h 75262"/>
              <a:gd name="connsiteX30" fmla="*/ 120487 w 147123"/>
              <a:gd name="connsiteY30" fmla="*/ 14395 h 75262"/>
              <a:gd name="connsiteX31" fmla="*/ 118787 w 147123"/>
              <a:gd name="connsiteY31" fmla="*/ 15075 h 75262"/>
              <a:gd name="connsiteX32" fmla="*/ 113006 w 147123"/>
              <a:gd name="connsiteY32" fmla="*/ 16889 h 75262"/>
              <a:gd name="connsiteX33" fmla="*/ 111533 w 147123"/>
              <a:gd name="connsiteY33" fmla="*/ 16435 h 75262"/>
              <a:gd name="connsiteX34" fmla="*/ 108133 w 147123"/>
              <a:gd name="connsiteY34" fmla="*/ 14735 h 75262"/>
              <a:gd name="connsiteX35" fmla="*/ 106432 w 147123"/>
              <a:gd name="connsiteY35" fmla="*/ 12695 h 75262"/>
              <a:gd name="connsiteX36" fmla="*/ 102692 w 147123"/>
              <a:gd name="connsiteY36" fmla="*/ 8841 h 75262"/>
              <a:gd name="connsiteX37" fmla="*/ 102352 w 147123"/>
              <a:gd name="connsiteY37" fmla="*/ 7934 h 75262"/>
              <a:gd name="connsiteX38" fmla="*/ 101899 w 147123"/>
              <a:gd name="connsiteY38" fmla="*/ 7141 h 75262"/>
              <a:gd name="connsiteX39" fmla="*/ 97818 w 147123"/>
              <a:gd name="connsiteY39" fmla="*/ 6121 h 75262"/>
              <a:gd name="connsiteX40" fmla="*/ 96344 w 147123"/>
              <a:gd name="connsiteY40" fmla="*/ 4761 h 75262"/>
              <a:gd name="connsiteX41" fmla="*/ 95098 w 147123"/>
              <a:gd name="connsiteY41" fmla="*/ 4534 h 75262"/>
              <a:gd name="connsiteX42" fmla="*/ 93284 w 147123"/>
              <a:gd name="connsiteY42" fmla="*/ 3854 h 75262"/>
              <a:gd name="connsiteX43" fmla="*/ 88524 w 147123"/>
              <a:gd name="connsiteY43" fmla="*/ 680 h 75262"/>
              <a:gd name="connsiteX44" fmla="*/ 87390 w 147123"/>
              <a:gd name="connsiteY44" fmla="*/ 453 h 75262"/>
              <a:gd name="connsiteX45" fmla="*/ 87050 w 147123"/>
              <a:gd name="connsiteY45" fmla="*/ 907 h 75262"/>
              <a:gd name="connsiteX46" fmla="*/ 87163 w 147123"/>
              <a:gd name="connsiteY46" fmla="*/ 1700 h 75262"/>
              <a:gd name="connsiteX47" fmla="*/ 86823 w 147123"/>
              <a:gd name="connsiteY47" fmla="*/ 2154 h 75262"/>
              <a:gd name="connsiteX48" fmla="*/ 86257 w 147123"/>
              <a:gd name="connsiteY48" fmla="*/ 2040 h 75262"/>
              <a:gd name="connsiteX49" fmla="*/ 85123 w 147123"/>
              <a:gd name="connsiteY49" fmla="*/ 907 h 75262"/>
              <a:gd name="connsiteX50" fmla="*/ 83877 w 147123"/>
              <a:gd name="connsiteY50" fmla="*/ 0 h 75262"/>
              <a:gd name="connsiteX51" fmla="*/ 79796 w 147123"/>
              <a:gd name="connsiteY51" fmla="*/ 1814 h 75262"/>
              <a:gd name="connsiteX52" fmla="*/ 78322 w 147123"/>
              <a:gd name="connsiteY52" fmla="*/ 2380 h 75262"/>
              <a:gd name="connsiteX53" fmla="*/ 76962 w 147123"/>
              <a:gd name="connsiteY53" fmla="*/ 2494 h 75262"/>
              <a:gd name="connsiteX54" fmla="*/ 70502 w 147123"/>
              <a:gd name="connsiteY54" fmla="*/ 4874 h 75262"/>
              <a:gd name="connsiteX55" fmla="*/ 68575 w 147123"/>
              <a:gd name="connsiteY55" fmla="*/ 6234 h 75262"/>
              <a:gd name="connsiteX56" fmla="*/ 67668 w 147123"/>
              <a:gd name="connsiteY56" fmla="*/ 6121 h 75262"/>
              <a:gd name="connsiteX57" fmla="*/ 67328 w 147123"/>
              <a:gd name="connsiteY57" fmla="*/ 8841 h 75262"/>
              <a:gd name="connsiteX58" fmla="*/ 68575 w 147123"/>
              <a:gd name="connsiteY58" fmla="*/ 13262 h 75262"/>
              <a:gd name="connsiteX59" fmla="*/ 69368 w 147123"/>
              <a:gd name="connsiteY59" fmla="*/ 23463 h 75262"/>
              <a:gd name="connsiteX60" fmla="*/ 68915 w 147123"/>
              <a:gd name="connsiteY60" fmla="*/ 25843 h 75262"/>
              <a:gd name="connsiteX61" fmla="*/ 66875 w 147123"/>
              <a:gd name="connsiteY61" fmla="*/ 28223 h 75262"/>
              <a:gd name="connsiteX62" fmla="*/ 62227 w 147123"/>
              <a:gd name="connsiteY62" fmla="*/ 31624 h 75262"/>
              <a:gd name="connsiteX63" fmla="*/ 59734 w 147123"/>
              <a:gd name="connsiteY63" fmla="*/ 33437 h 75262"/>
              <a:gd name="connsiteX64" fmla="*/ 53953 w 147123"/>
              <a:gd name="connsiteY64" fmla="*/ 34571 h 75262"/>
              <a:gd name="connsiteX65" fmla="*/ 46586 w 147123"/>
              <a:gd name="connsiteY65" fmla="*/ 30830 h 75262"/>
              <a:gd name="connsiteX66" fmla="*/ 43412 w 147123"/>
              <a:gd name="connsiteY66" fmla="*/ 23463 h 75262"/>
              <a:gd name="connsiteX67" fmla="*/ 41372 w 147123"/>
              <a:gd name="connsiteY67" fmla="*/ 21309 h 75262"/>
              <a:gd name="connsiteX68" fmla="*/ 33437 w 147123"/>
              <a:gd name="connsiteY68" fmla="*/ 14848 h 75262"/>
              <a:gd name="connsiteX69" fmla="*/ 32757 w 147123"/>
              <a:gd name="connsiteY69" fmla="*/ 13148 h 75262"/>
              <a:gd name="connsiteX70" fmla="*/ 31510 w 147123"/>
              <a:gd name="connsiteY70" fmla="*/ 10768 h 75262"/>
              <a:gd name="connsiteX71" fmla="*/ 24936 w 147123"/>
              <a:gd name="connsiteY71" fmla="*/ 12581 h 75262"/>
              <a:gd name="connsiteX72" fmla="*/ 19042 w 147123"/>
              <a:gd name="connsiteY72" fmla="*/ 14735 h 75262"/>
              <a:gd name="connsiteX73" fmla="*/ 14622 w 147123"/>
              <a:gd name="connsiteY73" fmla="*/ 15642 h 75262"/>
              <a:gd name="connsiteX74" fmla="*/ 9068 w 147123"/>
              <a:gd name="connsiteY74" fmla="*/ 23463 h 75262"/>
              <a:gd name="connsiteX75" fmla="*/ 8388 w 147123"/>
              <a:gd name="connsiteY75" fmla="*/ 26296 h 75262"/>
              <a:gd name="connsiteX76" fmla="*/ 8048 w 147123"/>
              <a:gd name="connsiteY76" fmla="*/ 29583 h 75262"/>
              <a:gd name="connsiteX77" fmla="*/ 6914 w 147123"/>
              <a:gd name="connsiteY77" fmla="*/ 33097 h 75262"/>
              <a:gd name="connsiteX78" fmla="*/ 4987 w 147123"/>
              <a:gd name="connsiteY78" fmla="*/ 35818 h 75262"/>
              <a:gd name="connsiteX79" fmla="*/ 1134 w 147123"/>
              <a:gd name="connsiteY79" fmla="*/ 39218 h 75262"/>
              <a:gd name="connsiteX80" fmla="*/ 340 w 147123"/>
              <a:gd name="connsiteY80" fmla="*/ 45112 h 75262"/>
              <a:gd name="connsiteX81" fmla="*/ 0 w 147123"/>
              <a:gd name="connsiteY81" fmla="*/ 56900 h 75262"/>
              <a:gd name="connsiteX82" fmla="*/ 680 w 147123"/>
              <a:gd name="connsiteY82" fmla="*/ 62794 h 75262"/>
              <a:gd name="connsiteX83" fmla="*/ 6121 w 147123"/>
              <a:gd name="connsiteY83" fmla="*/ 59053 h 75262"/>
              <a:gd name="connsiteX84" fmla="*/ 13035 w 147123"/>
              <a:gd name="connsiteY84" fmla="*/ 55200 h 75262"/>
              <a:gd name="connsiteX85" fmla="*/ 14622 w 147123"/>
              <a:gd name="connsiteY85" fmla="*/ 54860 h 75262"/>
              <a:gd name="connsiteX86" fmla="*/ 21083 w 147123"/>
              <a:gd name="connsiteY86" fmla="*/ 52479 h 75262"/>
              <a:gd name="connsiteX87" fmla="*/ 21876 w 147123"/>
              <a:gd name="connsiteY87" fmla="*/ 52253 h 75262"/>
              <a:gd name="connsiteX88" fmla="*/ 27657 w 147123"/>
              <a:gd name="connsiteY88" fmla="*/ 52706 h 75262"/>
              <a:gd name="connsiteX89" fmla="*/ 32191 w 147123"/>
              <a:gd name="connsiteY89" fmla="*/ 53273 h 75262"/>
              <a:gd name="connsiteX90" fmla="*/ 36044 w 147123"/>
              <a:gd name="connsiteY90" fmla="*/ 53160 h 75262"/>
              <a:gd name="connsiteX91" fmla="*/ 38085 w 147123"/>
              <a:gd name="connsiteY91" fmla="*/ 52593 h 75262"/>
              <a:gd name="connsiteX92" fmla="*/ 40011 w 147123"/>
              <a:gd name="connsiteY92" fmla="*/ 53160 h 75262"/>
              <a:gd name="connsiteX93" fmla="*/ 41485 w 147123"/>
              <a:gd name="connsiteY93" fmla="*/ 54860 h 75262"/>
              <a:gd name="connsiteX94" fmla="*/ 43072 w 147123"/>
              <a:gd name="connsiteY94" fmla="*/ 54633 h 75262"/>
              <a:gd name="connsiteX95" fmla="*/ 44659 w 147123"/>
              <a:gd name="connsiteY95" fmla="*/ 53500 h 75262"/>
              <a:gd name="connsiteX96" fmla="*/ 53160 w 147123"/>
              <a:gd name="connsiteY96" fmla="*/ 54520 h 75262"/>
              <a:gd name="connsiteX97" fmla="*/ 55087 w 147123"/>
              <a:gd name="connsiteY97" fmla="*/ 54520 h 75262"/>
              <a:gd name="connsiteX98" fmla="*/ 57240 w 147123"/>
              <a:gd name="connsiteY98" fmla="*/ 54746 h 75262"/>
              <a:gd name="connsiteX99" fmla="*/ 61320 w 147123"/>
              <a:gd name="connsiteY99" fmla="*/ 55766 h 75262"/>
              <a:gd name="connsiteX100" fmla="*/ 63588 w 147123"/>
              <a:gd name="connsiteY100" fmla="*/ 56787 h 75262"/>
              <a:gd name="connsiteX101" fmla="*/ 68688 w 147123"/>
              <a:gd name="connsiteY101" fmla="*/ 56107 h 75262"/>
              <a:gd name="connsiteX102" fmla="*/ 70842 w 147123"/>
              <a:gd name="connsiteY102" fmla="*/ 56107 h 75262"/>
              <a:gd name="connsiteX103" fmla="*/ 71975 w 147123"/>
              <a:gd name="connsiteY103" fmla="*/ 55766 h 75262"/>
              <a:gd name="connsiteX104" fmla="*/ 75489 w 147123"/>
              <a:gd name="connsiteY104" fmla="*/ 53046 h 75262"/>
              <a:gd name="connsiteX105" fmla="*/ 76962 w 147123"/>
              <a:gd name="connsiteY105" fmla="*/ 52593 h 75262"/>
              <a:gd name="connsiteX106" fmla="*/ 78322 w 147123"/>
              <a:gd name="connsiteY106" fmla="*/ 52139 h 75262"/>
              <a:gd name="connsiteX107" fmla="*/ 79569 w 147123"/>
              <a:gd name="connsiteY107" fmla="*/ 52593 h 75262"/>
              <a:gd name="connsiteX108" fmla="*/ 80476 w 147123"/>
              <a:gd name="connsiteY108" fmla="*/ 54860 h 75262"/>
              <a:gd name="connsiteX109" fmla="*/ 82970 w 147123"/>
              <a:gd name="connsiteY109" fmla="*/ 58713 h 75262"/>
              <a:gd name="connsiteX110" fmla="*/ 85803 w 147123"/>
              <a:gd name="connsiteY110" fmla="*/ 59394 h 75262"/>
              <a:gd name="connsiteX111" fmla="*/ 93624 w 147123"/>
              <a:gd name="connsiteY111" fmla="*/ 60867 h 75262"/>
              <a:gd name="connsiteX112" fmla="*/ 95211 w 147123"/>
              <a:gd name="connsiteY112" fmla="*/ 61661 h 75262"/>
              <a:gd name="connsiteX113" fmla="*/ 99518 w 147123"/>
              <a:gd name="connsiteY113" fmla="*/ 65174 h 75262"/>
              <a:gd name="connsiteX114" fmla="*/ 102125 w 147123"/>
              <a:gd name="connsiteY114" fmla="*/ 66761 h 75262"/>
              <a:gd name="connsiteX115" fmla="*/ 103825 w 147123"/>
              <a:gd name="connsiteY115" fmla="*/ 68121 h 75262"/>
              <a:gd name="connsiteX116" fmla="*/ 106319 w 147123"/>
              <a:gd name="connsiteY116" fmla="*/ 70728 h 75262"/>
              <a:gd name="connsiteX117" fmla="*/ 107793 w 147123"/>
              <a:gd name="connsiteY117" fmla="*/ 72655 h 75262"/>
              <a:gd name="connsiteX118" fmla="*/ 110286 w 147123"/>
              <a:gd name="connsiteY118" fmla="*/ 74129 h 75262"/>
              <a:gd name="connsiteX119" fmla="*/ 113120 w 147123"/>
              <a:gd name="connsiteY119" fmla="*/ 75149 h 75262"/>
              <a:gd name="connsiteX120" fmla="*/ 114253 w 147123"/>
              <a:gd name="connsiteY120" fmla="*/ 75262 h 75262"/>
              <a:gd name="connsiteX121" fmla="*/ 114707 w 147123"/>
              <a:gd name="connsiteY121" fmla="*/ 74922 h 75262"/>
              <a:gd name="connsiteX122" fmla="*/ 117881 w 147123"/>
              <a:gd name="connsiteY122" fmla="*/ 74469 h 75262"/>
              <a:gd name="connsiteX123" fmla="*/ 118901 w 147123"/>
              <a:gd name="connsiteY123" fmla="*/ 73902 h 75262"/>
              <a:gd name="connsiteX124" fmla="*/ 121507 w 147123"/>
              <a:gd name="connsiteY124" fmla="*/ 70728 h 75262"/>
              <a:gd name="connsiteX125" fmla="*/ 123548 w 147123"/>
              <a:gd name="connsiteY125" fmla="*/ 70161 h 75262"/>
              <a:gd name="connsiteX126" fmla="*/ 128875 w 147123"/>
              <a:gd name="connsiteY126" fmla="*/ 71068 h 75262"/>
              <a:gd name="connsiteX127" fmla="*/ 131255 w 147123"/>
              <a:gd name="connsiteY127" fmla="*/ 70955 h 75262"/>
              <a:gd name="connsiteX128" fmla="*/ 131935 w 147123"/>
              <a:gd name="connsiteY128" fmla="*/ 71068 h 75262"/>
              <a:gd name="connsiteX129" fmla="*/ 134316 w 147123"/>
              <a:gd name="connsiteY129" fmla="*/ 71182 h 75262"/>
              <a:gd name="connsiteX130" fmla="*/ 134543 w 147123"/>
              <a:gd name="connsiteY130" fmla="*/ 70842 h 75262"/>
              <a:gd name="connsiteX131" fmla="*/ 135676 w 147123"/>
              <a:gd name="connsiteY131" fmla="*/ 67668 h 75262"/>
              <a:gd name="connsiteX132" fmla="*/ 136696 w 147123"/>
              <a:gd name="connsiteY132" fmla="*/ 66761 h 75262"/>
              <a:gd name="connsiteX133" fmla="*/ 140890 w 147123"/>
              <a:gd name="connsiteY133" fmla="*/ 62567 h 75262"/>
              <a:gd name="connsiteX134" fmla="*/ 143610 w 147123"/>
              <a:gd name="connsiteY134" fmla="*/ 60754 h 75262"/>
              <a:gd name="connsiteX135" fmla="*/ 145424 w 147123"/>
              <a:gd name="connsiteY135" fmla="*/ 60414 h 75262"/>
              <a:gd name="connsiteX136" fmla="*/ 145990 w 147123"/>
              <a:gd name="connsiteY136" fmla="*/ 60527 h 75262"/>
              <a:gd name="connsiteX137" fmla="*/ 146557 w 147123"/>
              <a:gd name="connsiteY137" fmla="*/ 59053 h 75262"/>
              <a:gd name="connsiteX138" fmla="*/ 147124 w 147123"/>
              <a:gd name="connsiteY138" fmla="*/ 56900 h 75262"/>
              <a:gd name="connsiteX139" fmla="*/ 146897 w 147123"/>
              <a:gd name="connsiteY139" fmla="*/ 55086 h 75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</a:cxnLst>
            <a:rect l="l" t="t" r="r" b="b"/>
            <a:pathLst>
              <a:path w="147123" h="75262">
                <a:moveTo>
                  <a:pt x="146897" y="55086"/>
                </a:moveTo>
                <a:lnTo>
                  <a:pt x="146444" y="52933"/>
                </a:lnTo>
                <a:lnTo>
                  <a:pt x="145310" y="49079"/>
                </a:lnTo>
                <a:lnTo>
                  <a:pt x="145084" y="47946"/>
                </a:lnTo>
                <a:lnTo>
                  <a:pt x="143157" y="46245"/>
                </a:lnTo>
                <a:lnTo>
                  <a:pt x="142817" y="44885"/>
                </a:lnTo>
                <a:lnTo>
                  <a:pt x="141797" y="42958"/>
                </a:lnTo>
                <a:lnTo>
                  <a:pt x="140776" y="41825"/>
                </a:lnTo>
                <a:lnTo>
                  <a:pt x="140550" y="39218"/>
                </a:lnTo>
                <a:lnTo>
                  <a:pt x="139870" y="38311"/>
                </a:lnTo>
                <a:lnTo>
                  <a:pt x="138963" y="37858"/>
                </a:lnTo>
                <a:lnTo>
                  <a:pt x="135903" y="38651"/>
                </a:lnTo>
                <a:lnTo>
                  <a:pt x="135563" y="38538"/>
                </a:lnTo>
                <a:lnTo>
                  <a:pt x="137036" y="34344"/>
                </a:lnTo>
                <a:lnTo>
                  <a:pt x="137149" y="31964"/>
                </a:lnTo>
                <a:lnTo>
                  <a:pt x="138169" y="29470"/>
                </a:lnTo>
                <a:lnTo>
                  <a:pt x="139189" y="28450"/>
                </a:lnTo>
                <a:lnTo>
                  <a:pt x="139530" y="27543"/>
                </a:lnTo>
                <a:lnTo>
                  <a:pt x="139643" y="25843"/>
                </a:lnTo>
                <a:lnTo>
                  <a:pt x="139530" y="24483"/>
                </a:lnTo>
                <a:lnTo>
                  <a:pt x="138849" y="23689"/>
                </a:lnTo>
                <a:lnTo>
                  <a:pt x="136243" y="22103"/>
                </a:lnTo>
                <a:lnTo>
                  <a:pt x="133522" y="20062"/>
                </a:lnTo>
                <a:lnTo>
                  <a:pt x="132956" y="17682"/>
                </a:lnTo>
                <a:lnTo>
                  <a:pt x="132162" y="17115"/>
                </a:lnTo>
                <a:lnTo>
                  <a:pt x="129668" y="17002"/>
                </a:lnTo>
                <a:lnTo>
                  <a:pt x="129215" y="17115"/>
                </a:lnTo>
                <a:lnTo>
                  <a:pt x="126382" y="16662"/>
                </a:lnTo>
                <a:lnTo>
                  <a:pt x="123208" y="15415"/>
                </a:lnTo>
                <a:lnTo>
                  <a:pt x="121847" y="14395"/>
                </a:lnTo>
                <a:lnTo>
                  <a:pt x="120487" y="14395"/>
                </a:lnTo>
                <a:lnTo>
                  <a:pt x="118787" y="15075"/>
                </a:lnTo>
                <a:lnTo>
                  <a:pt x="113006" y="16889"/>
                </a:lnTo>
                <a:lnTo>
                  <a:pt x="111533" y="16435"/>
                </a:lnTo>
                <a:lnTo>
                  <a:pt x="108133" y="14735"/>
                </a:lnTo>
                <a:lnTo>
                  <a:pt x="106432" y="12695"/>
                </a:lnTo>
                <a:lnTo>
                  <a:pt x="102692" y="8841"/>
                </a:lnTo>
                <a:lnTo>
                  <a:pt x="102352" y="7934"/>
                </a:lnTo>
                <a:lnTo>
                  <a:pt x="101899" y="7141"/>
                </a:lnTo>
                <a:lnTo>
                  <a:pt x="97818" y="6121"/>
                </a:lnTo>
                <a:lnTo>
                  <a:pt x="96344" y="4761"/>
                </a:lnTo>
                <a:lnTo>
                  <a:pt x="95098" y="4534"/>
                </a:lnTo>
                <a:lnTo>
                  <a:pt x="93284" y="3854"/>
                </a:lnTo>
                <a:lnTo>
                  <a:pt x="88524" y="680"/>
                </a:lnTo>
                <a:lnTo>
                  <a:pt x="87390" y="453"/>
                </a:lnTo>
                <a:lnTo>
                  <a:pt x="87050" y="907"/>
                </a:lnTo>
                <a:lnTo>
                  <a:pt x="87163" y="1700"/>
                </a:lnTo>
                <a:lnTo>
                  <a:pt x="86823" y="2154"/>
                </a:lnTo>
                <a:lnTo>
                  <a:pt x="86257" y="2040"/>
                </a:lnTo>
                <a:lnTo>
                  <a:pt x="85123" y="907"/>
                </a:lnTo>
                <a:lnTo>
                  <a:pt x="83877" y="0"/>
                </a:lnTo>
                <a:lnTo>
                  <a:pt x="79796" y="1814"/>
                </a:lnTo>
                <a:lnTo>
                  <a:pt x="78322" y="2380"/>
                </a:lnTo>
                <a:lnTo>
                  <a:pt x="76962" y="2494"/>
                </a:lnTo>
                <a:lnTo>
                  <a:pt x="70502" y="4874"/>
                </a:lnTo>
                <a:lnTo>
                  <a:pt x="68575" y="6234"/>
                </a:lnTo>
                <a:lnTo>
                  <a:pt x="67668" y="6121"/>
                </a:lnTo>
                <a:lnTo>
                  <a:pt x="67328" y="8841"/>
                </a:lnTo>
                <a:lnTo>
                  <a:pt x="68575" y="13262"/>
                </a:lnTo>
                <a:lnTo>
                  <a:pt x="69368" y="23463"/>
                </a:lnTo>
                <a:lnTo>
                  <a:pt x="68915" y="25843"/>
                </a:lnTo>
                <a:lnTo>
                  <a:pt x="66875" y="28223"/>
                </a:lnTo>
                <a:lnTo>
                  <a:pt x="62227" y="31624"/>
                </a:lnTo>
                <a:lnTo>
                  <a:pt x="59734" y="33437"/>
                </a:lnTo>
                <a:lnTo>
                  <a:pt x="53953" y="34571"/>
                </a:lnTo>
                <a:lnTo>
                  <a:pt x="46586" y="30830"/>
                </a:lnTo>
                <a:lnTo>
                  <a:pt x="43412" y="23463"/>
                </a:lnTo>
                <a:lnTo>
                  <a:pt x="41372" y="21309"/>
                </a:lnTo>
                <a:lnTo>
                  <a:pt x="33437" y="14848"/>
                </a:lnTo>
                <a:lnTo>
                  <a:pt x="32757" y="13148"/>
                </a:lnTo>
                <a:lnTo>
                  <a:pt x="31510" y="10768"/>
                </a:lnTo>
                <a:lnTo>
                  <a:pt x="24936" y="12581"/>
                </a:lnTo>
                <a:lnTo>
                  <a:pt x="19042" y="14735"/>
                </a:lnTo>
                <a:lnTo>
                  <a:pt x="14622" y="15642"/>
                </a:lnTo>
                <a:lnTo>
                  <a:pt x="9068" y="23463"/>
                </a:lnTo>
                <a:lnTo>
                  <a:pt x="8388" y="26296"/>
                </a:lnTo>
                <a:lnTo>
                  <a:pt x="8048" y="29583"/>
                </a:lnTo>
                <a:lnTo>
                  <a:pt x="6914" y="33097"/>
                </a:lnTo>
                <a:lnTo>
                  <a:pt x="4987" y="35818"/>
                </a:lnTo>
                <a:lnTo>
                  <a:pt x="1134" y="39218"/>
                </a:lnTo>
                <a:lnTo>
                  <a:pt x="340" y="45112"/>
                </a:lnTo>
                <a:lnTo>
                  <a:pt x="0" y="56900"/>
                </a:lnTo>
                <a:lnTo>
                  <a:pt x="680" y="62794"/>
                </a:lnTo>
                <a:lnTo>
                  <a:pt x="6121" y="59053"/>
                </a:lnTo>
                <a:lnTo>
                  <a:pt x="13035" y="55200"/>
                </a:lnTo>
                <a:lnTo>
                  <a:pt x="14622" y="54860"/>
                </a:lnTo>
                <a:lnTo>
                  <a:pt x="21083" y="52479"/>
                </a:lnTo>
                <a:lnTo>
                  <a:pt x="21876" y="52253"/>
                </a:lnTo>
                <a:lnTo>
                  <a:pt x="27657" y="52706"/>
                </a:lnTo>
                <a:lnTo>
                  <a:pt x="32191" y="53273"/>
                </a:lnTo>
                <a:lnTo>
                  <a:pt x="36044" y="53160"/>
                </a:lnTo>
                <a:lnTo>
                  <a:pt x="38085" y="52593"/>
                </a:lnTo>
                <a:lnTo>
                  <a:pt x="40011" y="53160"/>
                </a:lnTo>
                <a:lnTo>
                  <a:pt x="41485" y="54860"/>
                </a:lnTo>
                <a:lnTo>
                  <a:pt x="43072" y="54633"/>
                </a:lnTo>
                <a:lnTo>
                  <a:pt x="44659" y="53500"/>
                </a:lnTo>
                <a:lnTo>
                  <a:pt x="53160" y="54520"/>
                </a:lnTo>
                <a:lnTo>
                  <a:pt x="55087" y="54520"/>
                </a:lnTo>
                <a:lnTo>
                  <a:pt x="57240" y="54746"/>
                </a:lnTo>
                <a:lnTo>
                  <a:pt x="61320" y="55766"/>
                </a:lnTo>
                <a:lnTo>
                  <a:pt x="63588" y="56787"/>
                </a:lnTo>
                <a:lnTo>
                  <a:pt x="68688" y="56107"/>
                </a:lnTo>
                <a:lnTo>
                  <a:pt x="70842" y="56107"/>
                </a:lnTo>
                <a:lnTo>
                  <a:pt x="71975" y="55766"/>
                </a:lnTo>
                <a:lnTo>
                  <a:pt x="75489" y="53046"/>
                </a:lnTo>
                <a:lnTo>
                  <a:pt x="76962" y="52593"/>
                </a:lnTo>
                <a:lnTo>
                  <a:pt x="78322" y="52139"/>
                </a:lnTo>
                <a:lnTo>
                  <a:pt x="79569" y="52593"/>
                </a:lnTo>
                <a:lnTo>
                  <a:pt x="80476" y="54860"/>
                </a:lnTo>
                <a:lnTo>
                  <a:pt x="82970" y="58713"/>
                </a:lnTo>
                <a:lnTo>
                  <a:pt x="85803" y="59394"/>
                </a:lnTo>
                <a:lnTo>
                  <a:pt x="93624" y="60867"/>
                </a:lnTo>
                <a:lnTo>
                  <a:pt x="95211" y="61661"/>
                </a:lnTo>
                <a:lnTo>
                  <a:pt x="99518" y="65174"/>
                </a:lnTo>
                <a:lnTo>
                  <a:pt x="102125" y="66761"/>
                </a:lnTo>
                <a:lnTo>
                  <a:pt x="103825" y="68121"/>
                </a:lnTo>
                <a:lnTo>
                  <a:pt x="106319" y="70728"/>
                </a:lnTo>
                <a:lnTo>
                  <a:pt x="107793" y="72655"/>
                </a:lnTo>
                <a:lnTo>
                  <a:pt x="110286" y="74129"/>
                </a:lnTo>
                <a:lnTo>
                  <a:pt x="113120" y="75149"/>
                </a:lnTo>
                <a:lnTo>
                  <a:pt x="114253" y="75262"/>
                </a:lnTo>
                <a:lnTo>
                  <a:pt x="114707" y="74922"/>
                </a:lnTo>
                <a:lnTo>
                  <a:pt x="117881" y="74469"/>
                </a:lnTo>
                <a:lnTo>
                  <a:pt x="118901" y="73902"/>
                </a:lnTo>
                <a:lnTo>
                  <a:pt x="121507" y="70728"/>
                </a:lnTo>
                <a:lnTo>
                  <a:pt x="123548" y="70161"/>
                </a:lnTo>
                <a:lnTo>
                  <a:pt x="128875" y="71068"/>
                </a:lnTo>
                <a:lnTo>
                  <a:pt x="131255" y="70955"/>
                </a:lnTo>
                <a:lnTo>
                  <a:pt x="131935" y="71068"/>
                </a:lnTo>
                <a:lnTo>
                  <a:pt x="134316" y="71182"/>
                </a:lnTo>
                <a:lnTo>
                  <a:pt x="134543" y="70842"/>
                </a:lnTo>
                <a:lnTo>
                  <a:pt x="135676" y="67668"/>
                </a:lnTo>
                <a:lnTo>
                  <a:pt x="136696" y="66761"/>
                </a:lnTo>
                <a:lnTo>
                  <a:pt x="140890" y="62567"/>
                </a:lnTo>
                <a:lnTo>
                  <a:pt x="143610" y="60754"/>
                </a:lnTo>
                <a:lnTo>
                  <a:pt x="145424" y="60414"/>
                </a:lnTo>
                <a:lnTo>
                  <a:pt x="145990" y="60527"/>
                </a:lnTo>
                <a:lnTo>
                  <a:pt x="146557" y="59053"/>
                </a:lnTo>
                <a:lnTo>
                  <a:pt x="147124" y="56900"/>
                </a:lnTo>
                <a:lnTo>
                  <a:pt x="146897" y="55086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36" name="Freeform: Shape 335">
            <a:extLst>
              <a:ext uri="{FF2B5EF4-FFF2-40B4-BE49-F238E27FC236}">
                <a16:creationId xmlns:a16="http://schemas.microsoft.com/office/drawing/2014/main" id="{A1367C5C-AC6E-A60F-9CD4-7372D22B53AF}"/>
              </a:ext>
            </a:extLst>
          </p:cNvPr>
          <p:cNvSpPr/>
          <p:nvPr/>
        </p:nvSpPr>
        <p:spPr>
          <a:xfrm>
            <a:off x="2845820" y="3054233"/>
            <a:ext cx="11816" cy="15472"/>
          </a:xfrm>
          <a:custGeom>
            <a:avLst/>
            <a:gdLst>
              <a:gd name="connsiteX0" fmla="*/ 15642 w 15754"/>
              <a:gd name="connsiteY0" fmla="*/ 10541 h 20629"/>
              <a:gd name="connsiteX1" fmla="*/ 14622 w 15754"/>
              <a:gd name="connsiteY1" fmla="*/ 10315 h 20629"/>
              <a:gd name="connsiteX2" fmla="*/ 12241 w 15754"/>
              <a:gd name="connsiteY2" fmla="*/ 9408 h 20629"/>
              <a:gd name="connsiteX3" fmla="*/ 10881 w 15754"/>
              <a:gd name="connsiteY3" fmla="*/ 8388 h 20629"/>
              <a:gd name="connsiteX4" fmla="*/ 9861 w 15754"/>
              <a:gd name="connsiteY4" fmla="*/ 7254 h 20629"/>
              <a:gd name="connsiteX5" fmla="*/ 8501 w 15754"/>
              <a:gd name="connsiteY5" fmla="*/ 5554 h 20629"/>
              <a:gd name="connsiteX6" fmla="*/ 7934 w 15754"/>
              <a:gd name="connsiteY6" fmla="*/ 3740 h 20629"/>
              <a:gd name="connsiteX7" fmla="*/ 7821 w 15754"/>
              <a:gd name="connsiteY7" fmla="*/ 2040 h 20629"/>
              <a:gd name="connsiteX8" fmla="*/ 8048 w 15754"/>
              <a:gd name="connsiteY8" fmla="*/ 1247 h 20629"/>
              <a:gd name="connsiteX9" fmla="*/ 7934 w 15754"/>
              <a:gd name="connsiteY9" fmla="*/ 1247 h 20629"/>
              <a:gd name="connsiteX10" fmla="*/ 7481 w 15754"/>
              <a:gd name="connsiteY10" fmla="*/ 340 h 20629"/>
              <a:gd name="connsiteX11" fmla="*/ 6801 w 15754"/>
              <a:gd name="connsiteY11" fmla="*/ 340 h 20629"/>
              <a:gd name="connsiteX12" fmla="*/ 5214 w 15754"/>
              <a:gd name="connsiteY12" fmla="*/ 0 h 20629"/>
              <a:gd name="connsiteX13" fmla="*/ 2947 w 15754"/>
              <a:gd name="connsiteY13" fmla="*/ 2380 h 20629"/>
              <a:gd name="connsiteX14" fmla="*/ 1927 w 15754"/>
              <a:gd name="connsiteY14" fmla="*/ 4421 h 20629"/>
              <a:gd name="connsiteX15" fmla="*/ 1360 w 15754"/>
              <a:gd name="connsiteY15" fmla="*/ 5894 h 20629"/>
              <a:gd name="connsiteX16" fmla="*/ 453 w 15754"/>
              <a:gd name="connsiteY16" fmla="*/ 7028 h 20629"/>
              <a:gd name="connsiteX17" fmla="*/ 227 w 15754"/>
              <a:gd name="connsiteY17" fmla="*/ 8388 h 20629"/>
              <a:gd name="connsiteX18" fmla="*/ 340 w 15754"/>
              <a:gd name="connsiteY18" fmla="*/ 8841 h 20629"/>
              <a:gd name="connsiteX19" fmla="*/ 0 w 15754"/>
              <a:gd name="connsiteY19" fmla="*/ 9521 h 20629"/>
              <a:gd name="connsiteX20" fmla="*/ 0 w 15754"/>
              <a:gd name="connsiteY20" fmla="*/ 10315 h 20629"/>
              <a:gd name="connsiteX21" fmla="*/ 1360 w 15754"/>
              <a:gd name="connsiteY21" fmla="*/ 11675 h 20629"/>
              <a:gd name="connsiteX22" fmla="*/ 1587 w 15754"/>
              <a:gd name="connsiteY22" fmla="*/ 12468 h 20629"/>
              <a:gd name="connsiteX23" fmla="*/ 3174 w 15754"/>
              <a:gd name="connsiteY23" fmla="*/ 14962 h 20629"/>
              <a:gd name="connsiteX24" fmla="*/ 2720 w 15754"/>
              <a:gd name="connsiteY24" fmla="*/ 15869 h 20629"/>
              <a:gd name="connsiteX25" fmla="*/ 2380 w 15754"/>
              <a:gd name="connsiteY25" fmla="*/ 16889 h 20629"/>
              <a:gd name="connsiteX26" fmla="*/ 1927 w 15754"/>
              <a:gd name="connsiteY26" fmla="*/ 17569 h 20629"/>
              <a:gd name="connsiteX27" fmla="*/ 1360 w 15754"/>
              <a:gd name="connsiteY27" fmla="*/ 18022 h 20629"/>
              <a:gd name="connsiteX28" fmla="*/ 2040 w 15754"/>
              <a:gd name="connsiteY28" fmla="*/ 18929 h 20629"/>
              <a:gd name="connsiteX29" fmla="*/ 3627 w 15754"/>
              <a:gd name="connsiteY29" fmla="*/ 19382 h 20629"/>
              <a:gd name="connsiteX30" fmla="*/ 4194 w 15754"/>
              <a:gd name="connsiteY30" fmla="*/ 19722 h 20629"/>
              <a:gd name="connsiteX31" fmla="*/ 4874 w 15754"/>
              <a:gd name="connsiteY31" fmla="*/ 20402 h 20629"/>
              <a:gd name="connsiteX32" fmla="*/ 5894 w 15754"/>
              <a:gd name="connsiteY32" fmla="*/ 20629 h 20629"/>
              <a:gd name="connsiteX33" fmla="*/ 7141 w 15754"/>
              <a:gd name="connsiteY33" fmla="*/ 20402 h 20629"/>
              <a:gd name="connsiteX34" fmla="*/ 8161 w 15754"/>
              <a:gd name="connsiteY34" fmla="*/ 19496 h 20629"/>
              <a:gd name="connsiteX35" fmla="*/ 9408 w 15754"/>
              <a:gd name="connsiteY35" fmla="*/ 19156 h 20629"/>
              <a:gd name="connsiteX36" fmla="*/ 10655 w 15754"/>
              <a:gd name="connsiteY36" fmla="*/ 19269 h 20629"/>
              <a:gd name="connsiteX37" fmla="*/ 11335 w 15754"/>
              <a:gd name="connsiteY37" fmla="*/ 19722 h 20629"/>
              <a:gd name="connsiteX38" fmla="*/ 12695 w 15754"/>
              <a:gd name="connsiteY38" fmla="*/ 20402 h 20629"/>
              <a:gd name="connsiteX39" fmla="*/ 12808 w 15754"/>
              <a:gd name="connsiteY39" fmla="*/ 18702 h 20629"/>
              <a:gd name="connsiteX40" fmla="*/ 13375 w 15754"/>
              <a:gd name="connsiteY40" fmla="*/ 16209 h 20629"/>
              <a:gd name="connsiteX41" fmla="*/ 13942 w 15754"/>
              <a:gd name="connsiteY41" fmla="*/ 14962 h 20629"/>
              <a:gd name="connsiteX42" fmla="*/ 14735 w 15754"/>
              <a:gd name="connsiteY42" fmla="*/ 13942 h 20629"/>
              <a:gd name="connsiteX43" fmla="*/ 15528 w 15754"/>
              <a:gd name="connsiteY43" fmla="*/ 13148 h 20629"/>
              <a:gd name="connsiteX44" fmla="*/ 15755 w 15754"/>
              <a:gd name="connsiteY44" fmla="*/ 11788 h 20629"/>
              <a:gd name="connsiteX45" fmla="*/ 15642 w 15754"/>
              <a:gd name="connsiteY45" fmla="*/ 10541 h 20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5754" h="20629">
                <a:moveTo>
                  <a:pt x="15642" y="10541"/>
                </a:moveTo>
                <a:lnTo>
                  <a:pt x="14622" y="10315"/>
                </a:lnTo>
                <a:lnTo>
                  <a:pt x="12241" y="9408"/>
                </a:lnTo>
                <a:lnTo>
                  <a:pt x="10881" y="8388"/>
                </a:lnTo>
                <a:lnTo>
                  <a:pt x="9861" y="7254"/>
                </a:lnTo>
                <a:lnTo>
                  <a:pt x="8501" y="5554"/>
                </a:lnTo>
                <a:lnTo>
                  <a:pt x="7934" y="3740"/>
                </a:lnTo>
                <a:lnTo>
                  <a:pt x="7821" y="2040"/>
                </a:lnTo>
                <a:lnTo>
                  <a:pt x="8048" y="1247"/>
                </a:lnTo>
                <a:lnTo>
                  <a:pt x="7934" y="1247"/>
                </a:lnTo>
                <a:lnTo>
                  <a:pt x="7481" y="340"/>
                </a:lnTo>
                <a:lnTo>
                  <a:pt x="6801" y="340"/>
                </a:lnTo>
                <a:lnTo>
                  <a:pt x="5214" y="0"/>
                </a:lnTo>
                <a:lnTo>
                  <a:pt x="2947" y="2380"/>
                </a:lnTo>
                <a:lnTo>
                  <a:pt x="1927" y="4421"/>
                </a:lnTo>
                <a:lnTo>
                  <a:pt x="1360" y="5894"/>
                </a:lnTo>
                <a:lnTo>
                  <a:pt x="453" y="7028"/>
                </a:lnTo>
                <a:lnTo>
                  <a:pt x="227" y="8388"/>
                </a:lnTo>
                <a:lnTo>
                  <a:pt x="340" y="8841"/>
                </a:lnTo>
                <a:lnTo>
                  <a:pt x="0" y="9521"/>
                </a:lnTo>
                <a:lnTo>
                  <a:pt x="0" y="10315"/>
                </a:lnTo>
                <a:lnTo>
                  <a:pt x="1360" y="11675"/>
                </a:lnTo>
                <a:lnTo>
                  <a:pt x="1587" y="12468"/>
                </a:lnTo>
                <a:lnTo>
                  <a:pt x="3174" y="14962"/>
                </a:lnTo>
                <a:lnTo>
                  <a:pt x="2720" y="15869"/>
                </a:lnTo>
                <a:lnTo>
                  <a:pt x="2380" y="16889"/>
                </a:lnTo>
                <a:lnTo>
                  <a:pt x="1927" y="17569"/>
                </a:lnTo>
                <a:lnTo>
                  <a:pt x="1360" y="18022"/>
                </a:lnTo>
                <a:lnTo>
                  <a:pt x="2040" y="18929"/>
                </a:lnTo>
                <a:lnTo>
                  <a:pt x="3627" y="19382"/>
                </a:lnTo>
                <a:lnTo>
                  <a:pt x="4194" y="19722"/>
                </a:lnTo>
                <a:lnTo>
                  <a:pt x="4874" y="20402"/>
                </a:lnTo>
                <a:lnTo>
                  <a:pt x="5894" y="20629"/>
                </a:lnTo>
                <a:lnTo>
                  <a:pt x="7141" y="20402"/>
                </a:lnTo>
                <a:lnTo>
                  <a:pt x="8161" y="19496"/>
                </a:lnTo>
                <a:lnTo>
                  <a:pt x="9408" y="19156"/>
                </a:lnTo>
                <a:lnTo>
                  <a:pt x="10655" y="19269"/>
                </a:lnTo>
                <a:lnTo>
                  <a:pt x="11335" y="19722"/>
                </a:lnTo>
                <a:lnTo>
                  <a:pt x="12695" y="20402"/>
                </a:lnTo>
                <a:lnTo>
                  <a:pt x="12808" y="18702"/>
                </a:lnTo>
                <a:lnTo>
                  <a:pt x="13375" y="16209"/>
                </a:lnTo>
                <a:lnTo>
                  <a:pt x="13942" y="14962"/>
                </a:lnTo>
                <a:lnTo>
                  <a:pt x="14735" y="13942"/>
                </a:lnTo>
                <a:lnTo>
                  <a:pt x="15528" y="13148"/>
                </a:lnTo>
                <a:lnTo>
                  <a:pt x="15755" y="11788"/>
                </a:lnTo>
                <a:lnTo>
                  <a:pt x="15642" y="10541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37" name="Freeform: Shape 336">
            <a:extLst>
              <a:ext uri="{FF2B5EF4-FFF2-40B4-BE49-F238E27FC236}">
                <a16:creationId xmlns:a16="http://schemas.microsoft.com/office/drawing/2014/main" id="{7D66CC79-096E-2FD3-CEBF-B29C66369D00}"/>
              </a:ext>
            </a:extLst>
          </p:cNvPr>
          <p:cNvSpPr/>
          <p:nvPr/>
        </p:nvSpPr>
        <p:spPr>
          <a:xfrm>
            <a:off x="3078748" y="2913881"/>
            <a:ext cx="90620" cy="57722"/>
          </a:xfrm>
          <a:custGeom>
            <a:avLst/>
            <a:gdLst>
              <a:gd name="connsiteX0" fmla="*/ 3854 w 120827"/>
              <a:gd name="connsiteY0" fmla="*/ 25843 h 76962"/>
              <a:gd name="connsiteX1" fmla="*/ 3287 w 120827"/>
              <a:gd name="connsiteY1" fmla="*/ 29130 h 76962"/>
              <a:gd name="connsiteX2" fmla="*/ 2380 w 120827"/>
              <a:gd name="connsiteY2" fmla="*/ 31397 h 76962"/>
              <a:gd name="connsiteX3" fmla="*/ 0 w 120827"/>
              <a:gd name="connsiteY3" fmla="*/ 34911 h 76962"/>
              <a:gd name="connsiteX4" fmla="*/ 1134 w 120827"/>
              <a:gd name="connsiteY4" fmla="*/ 35137 h 76962"/>
              <a:gd name="connsiteX5" fmla="*/ 2607 w 120827"/>
              <a:gd name="connsiteY5" fmla="*/ 32984 h 76962"/>
              <a:gd name="connsiteX6" fmla="*/ 4081 w 120827"/>
              <a:gd name="connsiteY6" fmla="*/ 28790 h 76962"/>
              <a:gd name="connsiteX7" fmla="*/ 4307 w 120827"/>
              <a:gd name="connsiteY7" fmla="*/ 26296 h 76962"/>
              <a:gd name="connsiteX8" fmla="*/ 4307 w 120827"/>
              <a:gd name="connsiteY8" fmla="*/ 24823 h 76962"/>
              <a:gd name="connsiteX9" fmla="*/ 3741 w 120827"/>
              <a:gd name="connsiteY9" fmla="*/ 25843 h 76962"/>
              <a:gd name="connsiteX10" fmla="*/ 119921 w 120827"/>
              <a:gd name="connsiteY10" fmla="*/ 34797 h 76962"/>
              <a:gd name="connsiteX11" fmla="*/ 118334 w 120827"/>
              <a:gd name="connsiteY11" fmla="*/ 34344 h 76962"/>
              <a:gd name="connsiteX12" fmla="*/ 114480 w 120827"/>
              <a:gd name="connsiteY12" fmla="*/ 34004 h 76962"/>
              <a:gd name="connsiteX13" fmla="*/ 113686 w 120827"/>
              <a:gd name="connsiteY13" fmla="*/ 33211 h 76962"/>
              <a:gd name="connsiteX14" fmla="*/ 113913 w 120827"/>
              <a:gd name="connsiteY14" fmla="*/ 32304 h 76962"/>
              <a:gd name="connsiteX15" fmla="*/ 114933 w 120827"/>
              <a:gd name="connsiteY15" fmla="*/ 29923 h 76962"/>
              <a:gd name="connsiteX16" fmla="*/ 115954 w 120827"/>
              <a:gd name="connsiteY16" fmla="*/ 26863 h 76962"/>
              <a:gd name="connsiteX17" fmla="*/ 116407 w 120827"/>
              <a:gd name="connsiteY17" fmla="*/ 24483 h 76962"/>
              <a:gd name="connsiteX18" fmla="*/ 116407 w 120827"/>
              <a:gd name="connsiteY18" fmla="*/ 23123 h 76962"/>
              <a:gd name="connsiteX19" fmla="*/ 115387 w 120827"/>
              <a:gd name="connsiteY19" fmla="*/ 23009 h 76962"/>
              <a:gd name="connsiteX20" fmla="*/ 112440 w 120827"/>
              <a:gd name="connsiteY20" fmla="*/ 21989 h 76962"/>
              <a:gd name="connsiteX21" fmla="*/ 109946 w 120827"/>
              <a:gd name="connsiteY21" fmla="*/ 20516 h 76962"/>
              <a:gd name="connsiteX22" fmla="*/ 108473 w 120827"/>
              <a:gd name="connsiteY22" fmla="*/ 18589 h 76962"/>
              <a:gd name="connsiteX23" fmla="*/ 105979 w 120827"/>
              <a:gd name="connsiteY23" fmla="*/ 15982 h 76962"/>
              <a:gd name="connsiteX24" fmla="*/ 104279 w 120827"/>
              <a:gd name="connsiteY24" fmla="*/ 14622 h 76962"/>
              <a:gd name="connsiteX25" fmla="*/ 101672 w 120827"/>
              <a:gd name="connsiteY25" fmla="*/ 12921 h 76962"/>
              <a:gd name="connsiteX26" fmla="*/ 97365 w 120827"/>
              <a:gd name="connsiteY26" fmla="*/ 9521 h 76962"/>
              <a:gd name="connsiteX27" fmla="*/ 95778 w 120827"/>
              <a:gd name="connsiteY27" fmla="*/ 8728 h 76962"/>
              <a:gd name="connsiteX28" fmla="*/ 88070 w 120827"/>
              <a:gd name="connsiteY28" fmla="*/ 7254 h 76962"/>
              <a:gd name="connsiteX29" fmla="*/ 85237 w 120827"/>
              <a:gd name="connsiteY29" fmla="*/ 6574 h 76962"/>
              <a:gd name="connsiteX30" fmla="*/ 82630 w 120827"/>
              <a:gd name="connsiteY30" fmla="*/ 2720 h 76962"/>
              <a:gd name="connsiteX31" fmla="*/ 81836 w 120827"/>
              <a:gd name="connsiteY31" fmla="*/ 453 h 76962"/>
              <a:gd name="connsiteX32" fmla="*/ 80590 w 120827"/>
              <a:gd name="connsiteY32" fmla="*/ 0 h 76962"/>
              <a:gd name="connsiteX33" fmla="*/ 79229 w 120827"/>
              <a:gd name="connsiteY33" fmla="*/ 453 h 76962"/>
              <a:gd name="connsiteX34" fmla="*/ 77756 w 120827"/>
              <a:gd name="connsiteY34" fmla="*/ 907 h 76962"/>
              <a:gd name="connsiteX35" fmla="*/ 74242 w 120827"/>
              <a:gd name="connsiteY35" fmla="*/ 3514 h 76962"/>
              <a:gd name="connsiteX36" fmla="*/ 73109 w 120827"/>
              <a:gd name="connsiteY36" fmla="*/ 3854 h 76962"/>
              <a:gd name="connsiteX37" fmla="*/ 70955 w 120827"/>
              <a:gd name="connsiteY37" fmla="*/ 3854 h 76962"/>
              <a:gd name="connsiteX38" fmla="*/ 65854 w 120827"/>
              <a:gd name="connsiteY38" fmla="*/ 4421 h 76962"/>
              <a:gd name="connsiteX39" fmla="*/ 63588 w 120827"/>
              <a:gd name="connsiteY39" fmla="*/ 3400 h 76962"/>
              <a:gd name="connsiteX40" fmla="*/ 59620 w 120827"/>
              <a:gd name="connsiteY40" fmla="*/ 2380 h 76962"/>
              <a:gd name="connsiteX41" fmla="*/ 57467 w 120827"/>
              <a:gd name="connsiteY41" fmla="*/ 2380 h 76962"/>
              <a:gd name="connsiteX42" fmla="*/ 55540 w 120827"/>
              <a:gd name="connsiteY42" fmla="*/ 2267 h 76962"/>
              <a:gd name="connsiteX43" fmla="*/ 47039 w 120827"/>
              <a:gd name="connsiteY43" fmla="*/ 1247 h 76962"/>
              <a:gd name="connsiteX44" fmla="*/ 45452 w 120827"/>
              <a:gd name="connsiteY44" fmla="*/ 2380 h 76962"/>
              <a:gd name="connsiteX45" fmla="*/ 43865 w 120827"/>
              <a:gd name="connsiteY45" fmla="*/ 2607 h 76962"/>
              <a:gd name="connsiteX46" fmla="*/ 42391 w 120827"/>
              <a:gd name="connsiteY46" fmla="*/ 793 h 76962"/>
              <a:gd name="connsiteX47" fmla="*/ 40465 w 120827"/>
              <a:gd name="connsiteY47" fmla="*/ 340 h 76962"/>
              <a:gd name="connsiteX48" fmla="*/ 38425 w 120827"/>
              <a:gd name="connsiteY48" fmla="*/ 907 h 76962"/>
              <a:gd name="connsiteX49" fmla="*/ 34571 w 120827"/>
              <a:gd name="connsiteY49" fmla="*/ 907 h 76962"/>
              <a:gd name="connsiteX50" fmla="*/ 30037 w 120827"/>
              <a:gd name="connsiteY50" fmla="*/ 453 h 76962"/>
              <a:gd name="connsiteX51" fmla="*/ 24256 w 120827"/>
              <a:gd name="connsiteY51" fmla="*/ 0 h 76962"/>
              <a:gd name="connsiteX52" fmla="*/ 23349 w 120827"/>
              <a:gd name="connsiteY52" fmla="*/ 227 h 76962"/>
              <a:gd name="connsiteX53" fmla="*/ 17002 w 120827"/>
              <a:gd name="connsiteY53" fmla="*/ 2607 h 76962"/>
              <a:gd name="connsiteX54" fmla="*/ 15415 w 120827"/>
              <a:gd name="connsiteY54" fmla="*/ 2947 h 76962"/>
              <a:gd name="connsiteX55" fmla="*/ 8501 w 120827"/>
              <a:gd name="connsiteY55" fmla="*/ 6914 h 76962"/>
              <a:gd name="connsiteX56" fmla="*/ 3061 w 120827"/>
              <a:gd name="connsiteY56" fmla="*/ 10541 h 76962"/>
              <a:gd name="connsiteX57" fmla="*/ 3061 w 120827"/>
              <a:gd name="connsiteY57" fmla="*/ 12015 h 76962"/>
              <a:gd name="connsiteX58" fmla="*/ 3401 w 120827"/>
              <a:gd name="connsiteY58" fmla="*/ 18475 h 76962"/>
              <a:gd name="connsiteX59" fmla="*/ 5667 w 120827"/>
              <a:gd name="connsiteY59" fmla="*/ 24483 h 76962"/>
              <a:gd name="connsiteX60" fmla="*/ 7027 w 120827"/>
              <a:gd name="connsiteY60" fmla="*/ 29470 h 76962"/>
              <a:gd name="connsiteX61" fmla="*/ 6234 w 120827"/>
              <a:gd name="connsiteY61" fmla="*/ 32870 h 76962"/>
              <a:gd name="connsiteX62" fmla="*/ 6914 w 120827"/>
              <a:gd name="connsiteY62" fmla="*/ 35137 h 76962"/>
              <a:gd name="connsiteX63" fmla="*/ 6914 w 120827"/>
              <a:gd name="connsiteY63" fmla="*/ 35364 h 76962"/>
              <a:gd name="connsiteX64" fmla="*/ 8161 w 120827"/>
              <a:gd name="connsiteY64" fmla="*/ 35364 h 76962"/>
              <a:gd name="connsiteX65" fmla="*/ 10088 w 120827"/>
              <a:gd name="connsiteY65" fmla="*/ 35024 h 76962"/>
              <a:gd name="connsiteX66" fmla="*/ 11221 w 120827"/>
              <a:gd name="connsiteY66" fmla="*/ 36271 h 76962"/>
              <a:gd name="connsiteX67" fmla="*/ 13375 w 120827"/>
              <a:gd name="connsiteY67" fmla="*/ 37518 h 76962"/>
              <a:gd name="connsiteX68" fmla="*/ 15982 w 120827"/>
              <a:gd name="connsiteY68" fmla="*/ 38538 h 76962"/>
              <a:gd name="connsiteX69" fmla="*/ 19949 w 120827"/>
              <a:gd name="connsiteY69" fmla="*/ 40351 h 76962"/>
              <a:gd name="connsiteX70" fmla="*/ 24029 w 120827"/>
              <a:gd name="connsiteY70" fmla="*/ 41485 h 76962"/>
              <a:gd name="connsiteX71" fmla="*/ 25389 w 120827"/>
              <a:gd name="connsiteY71" fmla="*/ 41485 h 76962"/>
              <a:gd name="connsiteX72" fmla="*/ 29697 w 120827"/>
              <a:gd name="connsiteY72" fmla="*/ 41485 h 76962"/>
              <a:gd name="connsiteX73" fmla="*/ 34231 w 120827"/>
              <a:gd name="connsiteY73" fmla="*/ 41485 h 76962"/>
              <a:gd name="connsiteX74" fmla="*/ 35477 w 120827"/>
              <a:gd name="connsiteY74" fmla="*/ 44318 h 76962"/>
              <a:gd name="connsiteX75" fmla="*/ 37745 w 120827"/>
              <a:gd name="connsiteY75" fmla="*/ 45565 h 76962"/>
              <a:gd name="connsiteX76" fmla="*/ 39558 w 120827"/>
              <a:gd name="connsiteY76" fmla="*/ 47379 h 76962"/>
              <a:gd name="connsiteX77" fmla="*/ 39558 w 120827"/>
              <a:gd name="connsiteY77" fmla="*/ 48399 h 76962"/>
              <a:gd name="connsiteX78" fmla="*/ 37178 w 120827"/>
              <a:gd name="connsiteY78" fmla="*/ 54633 h 76962"/>
              <a:gd name="connsiteX79" fmla="*/ 36611 w 120827"/>
              <a:gd name="connsiteY79" fmla="*/ 56787 h 76962"/>
              <a:gd name="connsiteX80" fmla="*/ 36611 w 120827"/>
              <a:gd name="connsiteY80" fmla="*/ 58940 h 76962"/>
              <a:gd name="connsiteX81" fmla="*/ 37405 w 120827"/>
              <a:gd name="connsiteY81" fmla="*/ 61547 h 76962"/>
              <a:gd name="connsiteX82" fmla="*/ 38311 w 120827"/>
              <a:gd name="connsiteY82" fmla="*/ 63021 h 76962"/>
              <a:gd name="connsiteX83" fmla="*/ 39445 w 120827"/>
              <a:gd name="connsiteY83" fmla="*/ 61887 h 76962"/>
              <a:gd name="connsiteX84" fmla="*/ 40918 w 120827"/>
              <a:gd name="connsiteY84" fmla="*/ 61887 h 76962"/>
              <a:gd name="connsiteX85" fmla="*/ 42618 w 120827"/>
              <a:gd name="connsiteY85" fmla="*/ 62794 h 76962"/>
              <a:gd name="connsiteX86" fmla="*/ 43412 w 120827"/>
              <a:gd name="connsiteY86" fmla="*/ 63361 h 76962"/>
              <a:gd name="connsiteX87" fmla="*/ 43752 w 120827"/>
              <a:gd name="connsiteY87" fmla="*/ 63927 h 76962"/>
              <a:gd name="connsiteX88" fmla="*/ 43978 w 120827"/>
              <a:gd name="connsiteY88" fmla="*/ 64607 h 76962"/>
              <a:gd name="connsiteX89" fmla="*/ 44885 w 120827"/>
              <a:gd name="connsiteY89" fmla="*/ 64607 h 76962"/>
              <a:gd name="connsiteX90" fmla="*/ 46586 w 120827"/>
              <a:gd name="connsiteY90" fmla="*/ 65287 h 76962"/>
              <a:gd name="connsiteX91" fmla="*/ 48852 w 120827"/>
              <a:gd name="connsiteY91" fmla="*/ 66534 h 76962"/>
              <a:gd name="connsiteX92" fmla="*/ 50666 w 120827"/>
              <a:gd name="connsiteY92" fmla="*/ 67781 h 76962"/>
              <a:gd name="connsiteX93" fmla="*/ 52366 w 120827"/>
              <a:gd name="connsiteY93" fmla="*/ 69481 h 76962"/>
              <a:gd name="connsiteX94" fmla="*/ 52933 w 120827"/>
              <a:gd name="connsiteY94" fmla="*/ 71408 h 76962"/>
              <a:gd name="connsiteX95" fmla="*/ 52933 w 120827"/>
              <a:gd name="connsiteY95" fmla="*/ 73562 h 76962"/>
              <a:gd name="connsiteX96" fmla="*/ 52933 w 120827"/>
              <a:gd name="connsiteY96" fmla="*/ 75035 h 76962"/>
              <a:gd name="connsiteX97" fmla="*/ 52933 w 120827"/>
              <a:gd name="connsiteY97" fmla="*/ 75602 h 76962"/>
              <a:gd name="connsiteX98" fmla="*/ 54633 w 120827"/>
              <a:gd name="connsiteY98" fmla="*/ 76169 h 76962"/>
              <a:gd name="connsiteX99" fmla="*/ 58260 w 120827"/>
              <a:gd name="connsiteY99" fmla="*/ 76395 h 76962"/>
              <a:gd name="connsiteX100" fmla="*/ 61094 w 120827"/>
              <a:gd name="connsiteY100" fmla="*/ 75715 h 76962"/>
              <a:gd name="connsiteX101" fmla="*/ 62567 w 120827"/>
              <a:gd name="connsiteY101" fmla="*/ 75715 h 76962"/>
              <a:gd name="connsiteX102" fmla="*/ 63928 w 120827"/>
              <a:gd name="connsiteY102" fmla="*/ 75829 h 76962"/>
              <a:gd name="connsiteX103" fmla="*/ 65854 w 120827"/>
              <a:gd name="connsiteY103" fmla="*/ 75375 h 76962"/>
              <a:gd name="connsiteX104" fmla="*/ 67668 w 120827"/>
              <a:gd name="connsiteY104" fmla="*/ 75375 h 76962"/>
              <a:gd name="connsiteX105" fmla="*/ 68575 w 120827"/>
              <a:gd name="connsiteY105" fmla="*/ 76169 h 76962"/>
              <a:gd name="connsiteX106" fmla="*/ 70275 w 120827"/>
              <a:gd name="connsiteY106" fmla="*/ 76962 h 76962"/>
              <a:gd name="connsiteX107" fmla="*/ 73562 w 120827"/>
              <a:gd name="connsiteY107" fmla="*/ 75829 h 76962"/>
              <a:gd name="connsiteX108" fmla="*/ 76509 w 120827"/>
              <a:gd name="connsiteY108" fmla="*/ 74355 h 76962"/>
              <a:gd name="connsiteX109" fmla="*/ 79569 w 120827"/>
              <a:gd name="connsiteY109" fmla="*/ 74355 h 76962"/>
              <a:gd name="connsiteX110" fmla="*/ 80023 w 120827"/>
              <a:gd name="connsiteY110" fmla="*/ 73788 h 76962"/>
              <a:gd name="connsiteX111" fmla="*/ 80816 w 120827"/>
              <a:gd name="connsiteY111" fmla="*/ 70161 h 76962"/>
              <a:gd name="connsiteX112" fmla="*/ 81723 w 120827"/>
              <a:gd name="connsiteY112" fmla="*/ 69368 h 76962"/>
              <a:gd name="connsiteX113" fmla="*/ 85350 w 120827"/>
              <a:gd name="connsiteY113" fmla="*/ 69708 h 76962"/>
              <a:gd name="connsiteX114" fmla="*/ 86710 w 120827"/>
              <a:gd name="connsiteY114" fmla="*/ 69028 h 76962"/>
              <a:gd name="connsiteX115" fmla="*/ 88070 w 120827"/>
              <a:gd name="connsiteY115" fmla="*/ 67214 h 76962"/>
              <a:gd name="connsiteX116" fmla="*/ 90224 w 120827"/>
              <a:gd name="connsiteY116" fmla="*/ 66081 h 76962"/>
              <a:gd name="connsiteX117" fmla="*/ 92037 w 120827"/>
              <a:gd name="connsiteY117" fmla="*/ 66081 h 76962"/>
              <a:gd name="connsiteX118" fmla="*/ 93851 w 120827"/>
              <a:gd name="connsiteY118" fmla="*/ 64834 h 76962"/>
              <a:gd name="connsiteX119" fmla="*/ 94758 w 120827"/>
              <a:gd name="connsiteY119" fmla="*/ 65628 h 76962"/>
              <a:gd name="connsiteX120" fmla="*/ 95211 w 120827"/>
              <a:gd name="connsiteY120" fmla="*/ 67101 h 76962"/>
              <a:gd name="connsiteX121" fmla="*/ 94644 w 120827"/>
              <a:gd name="connsiteY121" fmla="*/ 68348 h 76962"/>
              <a:gd name="connsiteX122" fmla="*/ 94871 w 120827"/>
              <a:gd name="connsiteY122" fmla="*/ 68801 h 76962"/>
              <a:gd name="connsiteX123" fmla="*/ 96118 w 120827"/>
              <a:gd name="connsiteY123" fmla="*/ 69368 h 76962"/>
              <a:gd name="connsiteX124" fmla="*/ 98272 w 120827"/>
              <a:gd name="connsiteY124" fmla="*/ 69368 h 76962"/>
              <a:gd name="connsiteX125" fmla="*/ 99632 w 120827"/>
              <a:gd name="connsiteY125" fmla="*/ 68801 h 76962"/>
              <a:gd name="connsiteX126" fmla="*/ 99972 w 120827"/>
              <a:gd name="connsiteY126" fmla="*/ 68121 h 76962"/>
              <a:gd name="connsiteX127" fmla="*/ 99972 w 120827"/>
              <a:gd name="connsiteY127" fmla="*/ 66874 h 76962"/>
              <a:gd name="connsiteX128" fmla="*/ 99632 w 120827"/>
              <a:gd name="connsiteY128" fmla="*/ 65741 h 76962"/>
              <a:gd name="connsiteX129" fmla="*/ 98725 w 120827"/>
              <a:gd name="connsiteY129" fmla="*/ 64721 h 76962"/>
              <a:gd name="connsiteX130" fmla="*/ 97025 w 120827"/>
              <a:gd name="connsiteY130" fmla="*/ 64154 h 76962"/>
              <a:gd name="connsiteX131" fmla="*/ 95778 w 120827"/>
              <a:gd name="connsiteY131" fmla="*/ 64154 h 76962"/>
              <a:gd name="connsiteX132" fmla="*/ 95551 w 120827"/>
              <a:gd name="connsiteY132" fmla="*/ 63474 h 76962"/>
              <a:gd name="connsiteX133" fmla="*/ 96004 w 120827"/>
              <a:gd name="connsiteY133" fmla="*/ 62114 h 76962"/>
              <a:gd name="connsiteX134" fmla="*/ 97138 w 120827"/>
              <a:gd name="connsiteY134" fmla="*/ 59620 h 76962"/>
              <a:gd name="connsiteX135" fmla="*/ 98498 w 120827"/>
              <a:gd name="connsiteY135" fmla="*/ 57353 h 76962"/>
              <a:gd name="connsiteX136" fmla="*/ 99292 w 120827"/>
              <a:gd name="connsiteY136" fmla="*/ 56446 h 76962"/>
              <a:gd name="connsiteX137" fmla="*/ 99292 w 120827"/>
              <a:gd name="connsiteY137" fmla="*/ 55653 h 76962"/>
              <a:gd name="connsiteX138" fmla="*/ 99292 w 120827"/>
              <a:gd name="connsiteY138" fmla="*/ 54293 h 76962"/>
              <a:gd name="connsiteX139" fmla="*/ 99292 w 120827"/>
              <a:gd name="connsiteY139" fmla="*/ 51799 h 76962"/>
              <a:gd name="connsiteX140" fmla="*/ 100425 w 120827"/>
              <a:gd name="connsiteY140" fmla="*/ 48286 h 76962"/>
              <a:gd name="connsiteX141" fmla="*/ 102012 w 120827"/>
              <a:gd name="connsiteY141" fmla="*/ 45679 h 76962"/>
              <a:gd name="connsiteX142" fmla="*/ 104165 w 120827"/>
              <a:gd name="connsiteY142" fmla="*/ 44772 h 76962"/>
              <a:gd name="connsiteX143" fmla="*/ 106773 w 120827"/>
              <a:gd name="connsiteY143" fmla="*/ 44318 h 76962"/>
              <a:gd name="connsiteX144" fmla="*/ 108473 w 120827"/>
              <a:gd name="connsiteY144" fmla="*/ 43072 h 76962"/>
              <a:gd name="connsiteX145" fmla="*/ 109266 w 120827"/>
              <a:gd name="connsiteY145" fmla="*/ 41598 h 76962"/>
              <a:gd name="connsiteX146" fmla="*/ 109606 w 120827"/>
              <a:gd name="connsiteY146" fmla="*/ 40351 h 76962"/>
              <a:gd name="connsiteX147" fmla="*/ 110059 w 120827"/>
              <a:gd name="connsiteY147" fmla="*/ 39331 h 76962"/>
              <a:gd name="connsiteX148" fmla="*/ 110853 w 120827"/>
              <a:gd name="connsiteY148" fmla="*/ 38878 h 76962"/>
              <a:gd name="connsiteX149" fmla="*/ 117200 w 120827"/>
              <a:gd name="connsiteY149" fmla="*/ 39218 h 76962"/>
              <a:gd name="connsiteX150" fmla="*/ 118220 w 120827"/>
              <a:gd name="connsiteY150" fmla="*/ 36951 h 76962"/>
              <a:gd name="connsiteX151" fmla="*/ 118787 w 120827"/>
              <a:gd name="connsiteY151" fmla="*/ 36271 h 76962"/>
              <a:gd name="connsiteX152" fmla="*/ 120034 w 120827"/>
              <a:gd name="connsiteY152" fmla="*/ 35591 h 76962"/>
              <a:gd name="connsiteX153" fmla="*/ 120827 w 120827"/>
              <a:gd name="connsiteY153" fmla="*/ 34797 h 76962"/>
              <a:gd name="connsiteX154" fmla="*/ 120487 w 120827"/>
              <a:gd name="connsiteY154" fmla="*/ 34231 h 76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</a:cxnLst>
            <a:rect l="l" t="t" r="r" b="b"/>
            <a:pathLst>
              <a:path w="120827" h="76962">
                <a:moveTo>
                  <a:pt x="3854" y="25843"/>
                </a:moveTo>
                <a:lnTo>
                  <a:pt x="3287" y="29130"/>
                </a:lnTo>
                <a:lnTo>
                  <a:pt x="2380" y="31397"/>
                </a:lnTo>
                <a:lnTo>
                  <a:pt x="0" y="34911"/>
                </a:lnTo>
                <a:lnTo>
                  <a:pt x="1134" y="35137"/>
                </a:lnTo>
                <a:lnTo>
                  <a:pt x="2607" y="32984"/>
                </a:lnTo>
                <a:lnTo>
                  <a:pt x="4081" y="28790"/>
                </a:lnTo>
                <a:lnTo>
                  <a:pt x="4307" y="26296"/>
                </a:lnTo>
                <a:lnTo>
                  <a:pt x="4307" y="24823"/>
                </a:lnTo>
                <a:cubicBezTo>
                  <a:pt x="4307" y="24823"/>
                  <a:pt x="3741" y="25843"/>
                  <a:pt x="3741" y="25843"/>
                </a:cubicBezTo>
                <a:close/>
                <a:moveTo>
                  <a:pt x="119921" y="34797"/>
                </a:moveTo>
                <a:lnTo>
                  <a:pt x="118334" y="34344"/>
                </a:lnTo>
                <a:lnTo>
                  <a:pt x="114480" y="34004"/>
                </a:lnTo>
                <a:lnTo>
                  <a:pt x="113686" y="33211"/>
                </a:lnTo>
                <a:lnTo>
                  <a:pt x="113913" y="32304"/>
                </a:lnTo>
                <a:lnTo>
                  <a:pt x="114933" y="29923"/>
                </a:lnTo>
                <a:lnTo>
                  <a:pt x="115954" y="26863"/>
                </a:lnTo>
                <a:lnTo>
                  <a:pt x="116407" y="24483"/>
                </a:lnTo>
                <a:lnTo>
                  <a:pt x="116407" y="23123"/>
                </a:lnTo>
                <a:cubicBezTo>
                  <a:pt x="116407" y="23123"/>
                  <a:pt x="115387" y="23009"/>
                  <a:pt x="115387" y="23009"/>
                </a:cubicBezTo>
                <a:lnTo>
                  <a:pt x="112440" y="21989"/>
                </a:lnTo>
                <a:lnTo>
                  <a:pt x="109946" y="20516"/>
                </a:lnTo>
                <a:lnTo>
                  <a:pt x="108473" y="18589"/>
                </a:lnTo>
                <a:lnTo>
                  <a:pt x="105979" y="15982"/>
                </a:lnTo>
                <a:lnTo>
                  <a:pt x="104279" y="14622"/>
                </a:lnTo>
                <a:lnTo>
                  <a:pt x="101672" y="12921"/>
                </a:lnTo>
                <a:lnTo>
                  <a:pt x="97365" y="9521"/>
                </a:lnTo>
                <a:lnTo>
                  <a:pt x="95778" y="8728"/>
                </a:lnTo>
                <a:lnTo>
                  <a:pt x="88070" y="7254"/>
                </a:lnTo>
                <a:lnTo>
                  <a:pt x="85237" y="6574"/>
                </a:lnTo>
                <a:lnTo>
                  <a:pt x="82630" y="2720"/>
                </a:lnTo>
                <a:lnTo>
                  <a:pt x="81836" y="453"/>
                </a:lnTo>
                <a:lnTo>
                  <a:pt x="80590" y="0"/>
                </a:lnTo>
                <a:lnTo>
                  <a:pt x="79229" y="453"/>
                </a:lnTo>
                <a:lnTo>
                  <a:pt x="77756" y="907"/>
                </a:lnTo>
                <a:lnTo>
                  <a:pt x="74242" y="3514"/>
                </a:lnTo>
                <a:lnTo>
                  <a:pt x="73109" y="3854"/>
                </a:lnTo>
                <a:lnTo>
                  <a:pt x="70955" y="3854"/>
                </a:lnTo>
                <a:cubicBezTo>
                  <a:pt x="70955" y="3854"/>
                  <a:pt x="65854" y="4421"/>
                  <a:pt x="65854" y="4421"/>
                </a:cubicBezTo>
                <a:lnTo>
                  <a:pt x="63588" y="3400"/>
                </a:lnTo>
                <a:lnTo>
                  <a:pt x="59620" y="2380"/>
                </a:lnTo>
                <a:lnTo>
                  <a:pt x="57467" y="2380"/>
                </a:lnTo>
                <a:cubicBezTo>
                  <a:pt x="57467" y="2380"/>
                  <a:pt x="55540" y="2267"/>
                  <a:pt x="55540" y="2267"/>
                </a:cubicBezTo>
                <a:lnTo>
                  <a:pt x="47039" y="1247"/>
                </a:lnTo>
                <a:lnTo>
                  <a:pt x="45452" y="2380"/>
                </a:lnTo>
                <a:lnTo>
                  <a:pt x="43865" y="2607"/>
                </a:lnTo>
                <a:lnTo>
                  <a:pt x="42391" y="793"/>
                </a:lnTo>
                <a:lnTo>
                  <a:pt x="40465" y="340"/>
                </a:lnTo>
                <a:lnTo>
                  <a:pt x="38425" y="907"/>
                </a:lnTo>
                <a:lnTo>
                  <a:pt x="34571" y="907"/>
                </a:lnTo>
                <a:cubicBezTo>
                  <a:pt x="34571" y="907"/>
                  <a:pt x="30037" y="453"/>
                  <a:pt x="30037" y="453"/>
                </a:cubicBezTo>
                <a:lnTo>
                  <a:pt x="24256" y="0"/>
                </a:lnTo>
                <a:lnTo>
                  <a:pt x="23349" y="227"/>
                </a:lnTo>
                <a:lnTo>
                  <a:pt x="17002" y="2607"/>
                </a:lnTo>
                <a:lnTo>
                  <a:pt x="15415" y="2947"/>
                </a:lnTo>
                <a:lnTo>
                  <a:pt x="8501" y="6914"/>
                </a:lnTo>
                <a:lnTo>
                  <a:pt x="3061" y="10541"/>
                </a:lnTo>
                <a:lnTo>
                  <a:pt x="3061" y="12015"/>
                </a:lnTo>
                <a:cubicBezTo>
                  <a:pt x="3061" y="12015"/>
                  <a:pt x="3401" y="18475"/>
                  <a:pt x="3401" y="18475"/>
                </a:cubicBezTo>
                <a:lnTo>
                  <a:pt x="5667" y="24483"/>
                </a:lnTo>
                <a:lnTo>
                  <a:pt x="7027" y="29470"/>
                </a:lnTo>
                <a:lnTo>
                  <a:pt x="6234" y="32870"/>
                </a:lnTo>
                <a:lnTo>
                  <a:pt x="6914" y="35137"/>
                </a:lnTo>
                <a:lnTo>
                  <a:pt x="6914" y="35364"/>
                </a:lnTo>
                <a:cubicBezTo>
                  <a:pt x="6914" y="35364"/>
                  <a:pt x="8161" y="35364"/>
                  <a:pt x="8161" y="35364"/>
                </a:cubicBezTo>
                <a:lnTo>
                  <a:pt x="10088" y="35024"/>
                </a:lnTo>
                <a:lnTo>
                  <a:pt x="11221" y="36271"/>
                </a:lnTo>
                <a:lnTo>
                  <a:pt x="13375" y="37518"/>
                </a:lnTo>
                <a:lnTo>
                  <a:pt x="15982" y="38538"/>
                </a:lnTo>
                <a:lnTo>
                  <a:pt x="19949" y="40351"/>
                </a:lnTo>
                <a:lnTo>
                  <a:pt x="24029" y="41485"/>
                </a:lnTo>
                <a:lnTo>
                  <a:pt x="25389" y="41485"/>
                </a:lnTo>
                <a:cubicBezTo>
                  <a:pt x="25389" y="41485"/>
                  <a:pt x="29697" y="41485"/>
                  <a:pt x="29697" y="41485"/>
                </a:cubicBezTo>
                <a:lnTo>
                  <a:pt x="34231" y="41485"/>
                </a:lnTo>
                <a:cubicBezTo>
                  <a:pt x="34231" y="41485"/>
                  <a:pt x="35477" y="44318"/>
                  <a:pt x="35477" y="44318"/>
                </a:cubicBezTo>
                <a:lnTo>
                  <a:pt x="37745" y="45565"/>
                </a:lnTo>
                <a:lnTo>
                  <a:pt x="39558" y="47379"/>
                </a:lnTo>
                <a:lnTo>
                  <a:pt x="39558" y="48399"/>
                </a:lnTo>
                <a:cubicBezTo>
                  <a:pt x="39558" y="48399"/>
                  <a:pt x="37178" y="54633"/>
                  <a:pt x="37178" y="54633"/>
                </a:cubicBezTo>
                <a:lnTo>
                  <a:pt x="36611" y="56787"/>
                </a:lnTo>
                <a:lnTo>
                  <a:pt x="36611" y="58940"/>
                </a:lnTo>
                <a:cubicBezTo>
                  <a:pt x="36611" y="58940"/>
                  <a:pt x="37405" y="61547"/>
                  <a:pt x="37405" y="61547"/>
                </a:cubicBezTo>
                <a:lnTo>
                  <a:pt x="38311" y="63021"/>
                </a:lnTo>
                <a:lnTo>
                  <a:pt x="39445" y="61887"/>
                </a:lnTo>
                <a:lnTo>
                  <a:pt x="40918" y="61887"/>
                </a:lnTo>
                <a:cubicBezTo>
                  <a:pt x="40918" y="61887"/>
                  <a:pt x="42618" y="62794"/>
                  <a:pt x="42618" y="62794"/>
                </a:cubicBezTo>
                <a:lnTo>
                  <a:pt x="43412" y="63361"/>
                </a:lnTo>
                <a:lnTo>
                  <a:pt x="43752" y="63927"/>
                </a:lnTo>
                <a:lnTo>
                  <a:pt x="43978" y="64607"/>
                </a:lnTo>
                <a:lnTo>
                  <a:pt x="44885" y="64607"/>
                </a:lnTo>
                <a:cubicBezTo>
                  <a:pt x="44885" y="64607"/>
                  <a:pt x="46586" y="65287"/>
                  <a:pt x="46586" y="65287"/>
                </a:cubicBezTo>
                <a:lnTo>
                  <a:pt x="48852" y="66534"/>
                </a:lnTo>
                <a:lnTo>
                  <a:pt x="50666" y="67781"/>
                </a:lnTo>
                <a:lnTo>
                  <a:pt x="52366" y="69481"/>
                </a:lnTo>
                <a:lnTo>
                  <a:pt x="52933" y="71408"/>
                </a:lnTo>
                <a:lnTo>
                  <a:pt x="52933" y="73562"/>
                </a:lnTo>
                <a:cubicBezTo>
                  <a:pt x="52933" y="73562"/>
                  <a:pt x="52933" y="75035"/>
                  <a:pt x="52933" y="75035"/>
                </a:cubicBezTo>
                <a:lnTo>
                  <a:pt x="52933" y="75602"/>
                </a:lnTo>
                <a:cubicBezTo>
                  <a:pt x="52933" y="75602"/>
                  <a:pt x="54633" y="76169"/>
                  <a:pt x="54633" y="76169"/>
                </a:cubicBezTo>
                <a:lnTo>
                  <a:pt x="58260" y="76395"/>
                </a:lnTo>
                <a:lnTo>
                  <a:pt x="61094" y="75715"/>
                </a:lnTo>
                <a:lnTo>
                  <a:pt x="62567" y="75715"/>
                </a:lnTo>
                <a:cubicBezTo>
                  <a:pt x="62567" y="75715"/>
                  <a:pt x="63928" y="75829"/>
                  <a:pt x="63928" y="75829"/>
                </a:cubicBezTo>
                <a:lnTo>
                  <a:pt x="65854" y="75375"/>
                </a:lnTo>
                <a:lnTo>
                  <a:pt x="67668" y="75375"/>
                </a:lnTo>
                <a:cubicBezTo>
                  <a:pt x="67668" y="75375"/>
                  <a:pt x="68575" y="76169"/>
                  <a:pt x="68575" y="76169"/>
                </a:cubicBezTo>
                <a:lnTo>
                  <a:pt x="70275" y="76962"/>
                </a:lnTo>
                <a:lnTo>
                  <a:pt x="73562" y="75829"/>
                </a:lnTo>
                <a:lnTo>
                  <a:pt x="76509" y="74355"/>
                </a:lnTo>
                <a:lnTo>
                  <a:pt x="79569" y="74355"/>
                </a:lnTo>
                <a:cubicBezTo>
                  <a:pt x="79569" y="74355"/>
                  <a:pt x="80023" y="73788"/>
                  <a:pt x="80023" y="73788"/>
                </a:cubicBezTo>
                <a:lnTo>
                  <a:pt x="80816" y="70161"/>
                </a:lnTo>
                <a:lnTo>
                  <a:pt x="81723" y="69368"/>
                </a:lnTo>
                <a:lnTo>
                  <a:pt x="85350" y="69708"/>
                </a:lnTo>
                <a:lnTo>
                  <a:pt x="86710" y="69028"/>
                </a:lnTo>
                <a:lnTo>
                  <a:pt x="88070" y="67214"/>
                </a:lnTo>
                <a:lnTo>
                  <a:pt x="90224" y="66081"/>
                </a:lnTo>
                <a:lnTo>
                  <a:pt x="92037" y="66081"/>
                </a:lnTo>
                <a:cubicBezTo>
                  <a:pt x="92037" y="66081"/>
                  <a:pt x="93851" y="64834"/>
                  <a:pt x="93851" y="64834"/>
                </a:cubicBezTo>
                <a:lnTo>
                  <a:pt x="94758" y="65628"/>
                </a:lnTo>
                <a:lnTo>
                  <a:pt x="95211" y="67101"/>
                </a:lnTo>
                <a:lnTo>
                  <a:pt x="94644" y="68348"/>
                </a:lnTo>
                <a:lnTo>
                  <a:pt x="94871" y="68801"/>
                </a:lnTo>
                <a:lnTo>
                  <a:pt x="96118" y="69368"/>
                </a:lnTo>
                <a:lnTo>
                  <a:pt x="98272" y="69368"/>
                </a:lnTo>
                <a:cubicBezTo>
                  <a:pt x="98272" y="69368"/>
                  <a:pt x="99632" y="68801"/>
                  <a:pt x="99632" y="68801"/>
                </a:cubicBezTo>
                <a:lnTo>
                  <a:pt x="99972" y="68121"/>
                </a:lnTo>
                <a:lnTo>
                  <a:pt x="99972" y="66874"/>
                </a:lnTo>
                <a:cubicBezTo>
                  <a:pt x="99972" y="66874"/>
                  <a:pt x="99632" y="65741"/>
                  <a:pt x="99632" y="65741"/>
                </a:cubicBezTo>
                <a:lnTo>
                  <a:pt x="98725" y="64721"/>
                </a:lnTo>
                <a:lnTo>
                  <a:pt x="97025" y="64154"/>
                </a:lnTo>
                <a:lnTo>
                  <a:pt x="95778" y="64154"/>
                </a:lnTo>
                <a:cubicBezTo>
                  <a:pt x="95778" y="64154"/>
                  <a:pt x="95551" y="63474"/>
                  <a:pt x="95551" y="63474"/>
                </a:cubicBezTo>
                <a:lnTo>
                  <a:pt x="96004" y="62114"/>
                </a:lnTo>
                <a:lnTo>
                  <a:pt x="97138" y="59620"/>
                </a:lnTo>
                <a:lnTo>
                  <a:pt x="98498" y="57353"/>
                </a:lnTo>
                <a:lnTo>
                  <a:pt x="99292" y="56446"/>
                </a:lnTo>
                <a:lnTo>
                  <a:pt x="99292" y="55653"/>
                </a:lnTo>
                <a:cubicBezTo>
                  <a:pt x="99292" y="55653"/>
                  <a:pt x="99292" y="54293"/>
                  <a:pt x="99292" y="54293"/>
                </a:cubicBezTo>
                <a:lnTo>
                  <a:pt x="99292" y="51799"/>
                </a:lnTo>
                <a:cubicBezTo>
                  <a:pt x="99292" y="51799"/>
                  <a:pt x="100425" y="48286"/>
                  <a:pt x="100425" y="48286"/>
                </a:cubicBezTo>
                <a:lnTo>
                  <a:pt x="102012" y="45679"/>
                </a:lnTo>
                <a:lnTo>
                  <a:pt x="104165" y="44772"/>
                </a:lnTo>
                <a:lnTo>
                  <a:pt x="106773" y="44318"/>
                </a:lnTo>
                <a:lnTo>
                  <a:pt x="108473" y="43072"/>
                </a:lnTo>
                <a:lnTo>
                  <a:pt x="109266" y="41598"/>
                </a:lnTo>
                <a:lnTo>
                  <a:pt x="109606" y="40351"/>
                </a:lnTo>
                <a:lnTo>
                  <a:pt x="110059" y="39331"/>
                </a:lnTo>
                <a:lnTo>
                  <a:pt x="110853" y="38878"/>
                </a:lnTo>
                <a:lnTo>
                  <a:pt x="117200" y="39218"/>
                </a:lnTo>
                <a:lnTo>
                  <a:pt x="118220" y="36951"/>
                </a:lnTo>
                <a:lnTo>
                  <a:pt x="118787" y="36271"/>
                </a:lnTo>
                <a:lnTo>
                  <a:pt x="120034" y="35591"/>
                </a:lnTo>
                <a:lnTo>
                  <a:pt x="120827" y="34797"/>
                </a:lnTo>
                <a:lnTo>
                  <a:pt x="120487" y="34231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38" name="Freeform: Shape 337">
            <a:extLst>
              <a:ext uri="{FF2B5EF4-FFF2-40B4-BE49-F238E27FC236}">
                <a16:creationId xmlns:a16="http://schemas.microsoft.com/office/drawing/2014/main" id="{63A95183-395C-7067-F530-E5E2E11C4B36}"/>
              </a:ext>
            </a:extLst>
          </p:cNvPr>
          <p:cNvSpPr/>
          <p:nvPr/>
        </p:nvSpPr>
        <p:spPr>
          <a:xfrm>
            <a:off x="2859762" y="3119606"/>
            <a:ext cx="182091" cy="205808"/>
          </a:xfrm>
          <a:custGeom>
            <a:avLst/>
            <a:gdLst>
              <a:gd name="connsiteX0" fmla="*/ 33891 w 242788"/>
              <a:gd name="connsiteY0" fmla="*/ 162652 h 274411"/>
              <a:gd name="connsiteX1" fmla="*/ 34571 w 242788"/>
              <a:gd name="connsiteY1" fmla="*/ 162085 h 274411"/>
              <a:gd name="connsiteX2" fmla="*/ 35024 w 242788"/>
              <a:gd name="connsiteY2" fmla="*/ 161065 h 274411"/>
              <a:gd name="connsiteX3" fmla="*/ 34571 w 242788"/>
              <a:gd name="connsiteY3" fmla="*/ 160499 h 274411"/>
              <a:gd name="connsiteX4" fmla="*/ 33437 w 242788"/>
              <a:gd name="connsiteY4" fmla="*/ 161065 h 274411"/>
              <a:gd name="connsiteX5" fmla="*/ 32531 w 242788"/>
              <a:gd name="connsiteY5" fmla="*/ 162879 h 274411"/>
              <a:gd name="connsiteX6" fmla="*/ 32191 w 242788"/>
              <a:gd name="connsiteY6" fmla="*/ 163786 h 274411"/>
              <a:gd name="connsiteX7" fmla="*/ 33211 w 242788"/>
              <a:gd name="connsiteY7" fmla="*/ 163786 h 274411"/>
              <a:gd name="connsiteX8" fmla="*/ 33891 w 242788"/>
              <a:gd name="connsiteY8" fmla="*/ 162652 h 274411"/>
              <a:gd name="connsiteX9" fmla="*/ 62454 w 242788"/>
              <a:gd name="connsiteY9" fmla="*/ 168433 h 274411"/>
              <a:gd name="connsiteX10" fmla="*/ 61434 w 242788"/>
              <a:gd name="connsiteY10" fmla="*/ 166733 h 274411"/>
              <a:gd name="connsiteX11" fmla="*/ 60300 w 242788"/>
              <a:gd name="connsiteY11" fmla="*/ 165826 h 274411"/>
              <a:gd name="connsiteX12" fmla="*/ 59847 w 242788"/>
              <a:gd name="connsiteY12" fmla="*/ 165373 h 274411"/>
              <a:gd name="connsiteX13" fmla="*/ 60640 w 242788"/>
              <a:gd name="connsiteY13" fmla="*/ 163786 h 274411"/>
              <a:gd name="connsiteX14" fmla="*/ 61320 w 242788"/>
              <a:gd name="connsiteY14" fmla="*/ 163446 h 274411"/>
              <a:gd name="connsiteX15" fmla="*/ 61320 w 242788"/>
              <a:gd name="connsiteY15" fmla="*/ 163106 h 274411"/>
              <a:gd name="connsiteX16" fmla="*/ 60414 w 242788"/>
              <a:gd name="connsiteY16" fmla="*/ 162766 h 274411"/>
              <a:gd name="connsiteX17" fmla="*/ 59620 w 242788"/>
              <a:gd name="connsiteY17" fmla="*/ 162199 h 274411"/>
              <a:gd name="connsiteX18" fmla="*/ 58827 w 242788"/>
              <a:gd name="connsiteY18" fmla="*/ 160839 h 274411"/>
              <a:gd name="connsiteX19" fmla="*/ 57920 w 242788"/>
              <a:gd name="connsiteY19" fmla="*/ 159705 h 274411"/>
              <a:gd name="connsiteX20" fmla="*/ 55767 w 242788"/>
              <a:gd name="connsiteY20" fmla="*/ 158458 h 274411"/>
              <a:gd name="connsiteX21" fmla="*/ 54407 w 242788"/>
              <a:gd name="connsiteY21" fmla="*/ 158458 h 274411"/>
              <a:gd name="connsiteX22" fmla="*/ 53273 w 242788"/>
              <a:gd name="connsiteY22" fmla="*/ 156872 h 274411"/>
              <a:gd name="connsiteX23" fmla="*/ 52366 w 242788"/>
              <a:gd name="connsiteY23" fmla="*/ 157212 h 274411"/>
              <a:gd name="connsiteX24" fmla="*/ 52026 w 242788"/>
              <a:gd name="connsiteY24" fmla="*/ 158685 h 274411"/>
              <a:gd name="connsiteX25" fmla="*/ 50893 w 242788"/>
              <a:gd name="connsiteY25" fmla="*/ 159818 h 274411"/>
              <a:gd name="connsiteX26" fmla="*/ 48626 w 242788"/>
              <a:gd name="connsiteY26" fmla="*/ 160725 h 274411"/>
              <a:gd name="connsiteX27" fmla="*/ 44999 w 242788"/>
              <a:gd name="connsiteY27" fmla="*/ 164919 h 274411"/>
              <a:gd name="connsiteX28" fmla="*/ 42505 w 242788"/>
              <a:gd name="connsiteY28" fmla="*/ 166393 h 274411"/>
              <a:gd name="connsiteX29" fmla="*/ 39898 w 242788"/>
              <a:gd name="connsiteY29" fmla="*/ 167526 h 274411"/>
              <a:gd name="connsiteX30" fmla="*/ 37745 w 242788"/>
              <a:gd name="connsiteY30" fmla="*/ 167979 h 274411"/>
              <a:gd name="connsiteX31" fmla="*/ 35591 w 242788"/>
              <a:gd name="connsiteY31" fmla="*/ 167639 h 274411"/>
              <a:gd name="connsiteX32" fmla="*/ 34457 w 242788"/>
              <a:gd name="connsiteY32" fmla="*/ 167299 h 274411"/>
              <a:gd name="connsiteX33" fmla="*/ 33097 w 242788"/>
              <a:gd name="connsiteY33" fmla="*/ 166053 h 274411"/>
              <a:gd name="connsiteX34" fmla="*/ 32644 w 242788"/>
              <a:gd name="connsiteY34" fmla="*/ 166053 h 274411"/>
              <a:gd name="connsiteX35" fmla="*/ 32191 w 242788"/>
              <a:gd name="connsiteY35" fmla="*/ 166959 h 274411"/>
              <a:gd name="connsiteX36" fmla="*/ 31737 w 242788"/>
              <a:gd name="connsiteY36" fmla="*/ 169566 h 274411"/>
              <a:gd name="connsiteX37" fmla="*/ 31964 w 242788"/>
              <a:gd name="connsiteY37" fmla="*/ 172627 h 274411"/>
              <a:gd name="connsiteX38" fmla="*/ 32757 w 242788"/>
              <a:gd name="connsiteY38" fmla="*/ 173760 h 274411"/>
              <a:gd name="connsiteX39" fmla="*/ 34117 w 242788"/>
              <a:gd name="connsiteY39" fmla="*/ 175007 h 274411"/>
              <a:gd name="connsiteX40" fmla="*/ 35251 w 242788"/>
              <a:gd name="connsiteY40" fmla="*/ 176480 h 274411"/>
              <a:gd name="connsiteX41" fmla="*/ 35931 w 242788"/>
              <a:gd name="connsiteY41" fmla="*/ 177954 h 274411"/>
              <a:gd name="connsiteX42" fmla="*/ 36384 w 242788"/>
              <a:gd name="connsiteY42" fmla="*/ 180334 h 274411"/>
              <a:gd name="connsiteX43" fmla="*/ 37631 w 242788"/>
              <a:gd name="connsiteY43" fmla="*/ 181921 h 274411"/>
              <a:gd name="connsiteX44" fmla="*/ 37631 w 242788"/>
              <a:gd name="connsiteY44" fmla="*/ 186115 h 274411"/>
              <a:gd name="connsiteX45" fmla="*/ 37291 w 242788"/>
              <a:gd name="connsiteY45" fmla="*/ 187475 h 274411"/>
              <a:gd name="connsiteX46" fmla="*/ 36384 w 242788"/>
              <a:gd name="connsiteY46" fmla="*/ 188495 h 274411"/>
              <a:gd name="connsiteX47" fmla="*/ 36158 w 242788"/>
              <a:gd name="connsiteY47" fmla="*/ 190082 h 274411"/>
              <a:gd name="connsiteX48" fmla="*/ 36384 w 242788"/>
              <a:gd name="connsiteY48" fmla="*/ 191669 h 274411"/>
              <a:gd name="connsiteX49" fmla="*/ 38198 w 242788"/>
              <a:gd name="connsiteY49" fmla="*/ 192236 h 274411"/>
              <a:gd name="connsiteX50" fmla="*/ 39218 w 242788"/>
              <a:gd name="connsiteY50" fmla="*/ 193709 h 274411"/>
              <a:gd name="connsiteX51" fmla="*/ 38991 w 242788"/>
              <a:gd name="connsiteY51" fmla="*/ 195523 h 274411"/>
              <a:gd name="connsiteX52" fmla="*/ 38991 w 242788"/>
              <a:gd name="connsiteY52" fmla="*/ 196543 h 274411"/>
              <a:gd name="connsiteX53" fmla="*/ 38425 w 242788"/>
              <a:gd name="connsiteY53" fmla="*/ 196770 h 274411"/>
              <a:gd name="connsiteX54" fmla="*/ 37631 w 242788"/>
              <a:gd name="connsiteY54" fmla="*/ 196089 h 274411"/>
              <a:gd name="connsiteX55" fmla="*/ 37178 w 242788"/>
              <a:gd name="connsiteY55" fmla="*/ 196770 h 274411"/>
              <a:gd name="connsiteX56" fmla="*/ 37405 w 242788"/>
              <a:gd name="connsiteY56" fmla="*/ 198696 h 274411"/>
              <a:gd name="connsiteX57" fmla="*/ 37065 w 242788"/>
              <a:gd name="connsiteY57" fmla="*/ 200850 h 274411"/>
              <a:gd name="connsiteX58" fmla="*/ 36498 w 242788"/>
              <a:gd name="connsiteY58" fmla="*/ 201870 h 274411"/>
              <a:gd name="connsiteX59" fmla="*/ 36044 w 242788"/>
              <a:gd name="connsiteY59" fmla="*/ 202890 h 274411"/>
              <a:gd name="connsiteX60" fmla="*/ 36271 w 242788"/>
              <a:gd name="connsiteY60" fmla="*/ 207764 h 274411"/>
              <a:gd name="connsiteX61" fmla="*/ 36271 w 242788"/>
              <a:gd name="connsiteY61" fmla="*/ 210031 h 274411"/>
              <a:gd name="connsiteX62" fmla="*/ 37858 w 242788"/>
              <a:gd name="connsiteY62" fmla="*/ 212525 h 274411"/>
              <a:gd name="connsiteX63" fmla="*/ 39218 w 242788"/>
              <a:gd name="connsiteY63" fmla="*/ 214565 h 274411"/>
              <a:gd name="connsiteX64" fmla="*/ 40125 w 242788"/>
              <a:gd name="connsiteY64" fmla="*/ 216265 h 274411"/>
              <a:gd name="connsiteX65" fmla="*/ 41258 w 242788"/>
              <a:gd name="connsiteY65" fmla="*/ 217285 h 274411"/>
              <a:gd name="connsiteX66" fmla="*/ 42732 w 242788"/>
              <a:gd name="connsiteY66" fmla="*/ 217285 h 274411"/>
              <a:gd name="connsiteX67" fmla="*/ 44432 w 242788"/>
              <a:gd name="connsiteY67" fmla="*/ 217739 h 274411"/>
              <a:gd name="connsiteX68" fmla="*/ 46019 w 242788"/>
              <a:gd name="connsiteY68" fmla="*/ 217739 h 274411"/>
              <a:gd name="connsiteX69" fmla="*/ 47719 w 242788"/>
              <a:gd name="connsiteY69" fmla="*/ 216378 h 274411"/>
              <a:gd name="connsiteX70" fmla="*/ 48853 w 242788"/>
              <a:gd name="connsiteY70" fmla="*/ 214338 h 274411"/>
              <a:gd name="connsiteX71" fmla="*/ 49533 w 242788"/>
              <a:gd name="connsiteY71" fmla="*/ 209351 h 274411"/>
              <a:gd name="connsiteX72" fmla="*/ 50439 w 242788"/>
              <a:gd name="connsiteY72" fmla="*/ 210031 h 274411"/>
              <a:gd name="connsiteX73" fmla="*/ 51459 w 242788"/>
              <a:gd name="connsiteY73" fmla="*/ 210371 h 274411"/>
              <a:gd name="connsiteX74" fmla="*/ 52593 w 242788"/>
              <a:gd name="connsiteY74" fmla="*/ 209918 h 274411"/>
              <a:gd name="connsiteX75" fmla="*/ 53726 w 242788"/>
              <a:gd name="connsiteY75" fmla="*/ 209918 h 274411"/>
              <a:gd name="connsiteX76" fmla="*/ 56220 w 242788"/>
              <a:gd name="connsiteY76" fmla="*/ 211051 h 274411"/>
              <a:gd name="connsiteX77" fmla="*/ 58260 w 242788"/>
              <a:gd name="connsiteY77" fmla="*/ 211731 h 274411"/>
              <a:gd name="connsiteX78" fmla="*/ 59847 w 242788"/>
              <a:gd name="connsiteY78" fmla="*/ 211051 h 274411"/>
              <a:gd name="connsiteX79" fmla="*/ 60300 w 242788"/>
              <a:gd name="connsiteY79" fmla="*/ 208784 h 274411"/>
              <a:gd name="connsiteX80" fmla="*/ 60980 w 242788"/>
              <a:gd name="connsiteY80" fmla="*/ 206177 h 274411"/>
              <a:gd name="connsiteX81" fmla="*/ 62341 w 242788"/>
              <a:gd name="connsiteY81" fmla="*/ 191442 h 274411"/>
              <a:gd name="connsiteX82" fmla="*/ 62794 w 242788"/>
              <a:gd name="connsiteY82" fmla="*/ 189062 h 274411"/>
              <a:gd name="connsiteX83" fmla="*/ 62794 w 242788"/>
              <a:gd name="connsiteY83" fmla="*/ 187135 h 274411"/>
              <a:gd name="connsiteX84" fmla="*/ 61774 w 242788"/>
              <a:gd name="connsiteY84" fmla="*/ 185435 h 274411"/>
              <a:gd name="connsiteX85" fmla="*/ 61434 w 242788"/>
              <a:gd name="connsiteY85" fmla="*/ 182601 h 274411"/>
              <a:gd name="connsiteX86" fmla="*/ 63701 w 242788"/>
              <a:gd name="connsiteY86" fmla="*/ 179201 h 274411"/>
              <a:gd name="connsiteX87" fmla="*/ 64268 w 242788"/>
              <a:gd name="connsiteY87" fmla="*/ 178181 h 274411"/>
              <a:gd name="connsiteX88" fmla="*/ 64721 w 242788"/>
              <a:gd name="connsiteY88" fmla="*/ 176707 h 274411"/>
              <a:gd name="connsiteX89" fmla="*/ 64494 w 242788"/>
              <a:gd name="connsiteY89" fmla="*/ 175234 h 274411"/>
              <a:gd name="connsiteX90" fmla="*/ 62227 w 242788"/>
              <a:gd name="connsiteY90" fmla="*/ 168433 h 274411"/>
              <a:gd name="connsiteX91" fmla="*/ 77756 w 242788"/>
              <a:gd name="connsiteY91" fmla="*/ 115727 h 274411"/>
              <a:gd name="connsiteX92" fmla="*/ 77076 w 242788"/>
              <a:gd name="connsiteY92" fmla="*/ 114707 h 274411"/>
              <a:gd name="connsiteX93" fmla="*/ 76282 w 242788"/>
              <a:gd name="connsiteY93" fmla="*/ 115613 h 274411"/>
              <a:gd name="connsiteX94" fmla="*/ 74809 w 242788"/>
              <a:gd name="connsiteY94" fmla="*/ 115613 h 274411"/>
              <a:gd name="connsiteX95" fmla="*/ 74016 w 242788"/>
              <a:gd name="connsiteY95" fmla="*/ 115840 h 274411"/>
              <a:gd name="connsiteX96" fmla="*/ 71522 w 242788"/>
              <a:gd name="connsiteY96" fmla="*/ 115840 h 274411"/>
              <a:gd name="connsiteX97" fmla="*/ 71182 w 242788"/>
              <a:gd name="connsiteY97" fmla="*/ 116634 h 274411"/>
              <a:gd name="connsiteX98" fmla="*/ 71635 w 242788"/>
              <a:gd name="connsiteY98" fmla="*/ 117767 h 274411"/>
              <a:gd name="connsiteX99" fmla="*/ 73222 w 242788"/>
              <a:gd name="connsiteY99" fmla="*/ 117767 h 274411"/>
              <a:gd name="connsiteX100" fmla="*/ 75829 w 242788"/>
              <a:gd name="connsiteY100" fmla="*/ 117314 h 274411"/>
              <a:gd name="connsiteX101" fmla="*/ 77529 w 242788"/>
              <a:gd name="connsiteY101" fmla="*/ 118560 h 274411"/>
              <a:gd name="connsiteX102" fmla="*/ 77302 w 242788"/>
              <a:gd name="connsiteY102" fmla="*/ 116974 h 274411"/>
              <a:gd name="connsiteX103" fmla="*/ 77756 w 242788"/>
              <a:gd name="connsiteY103" fmla="*/ 116293 h 274411"/>
              <a:gd name="connsiteX104" fmla="*/ 77756 w 242788"/>
              <a:gd name="connsiteY104" fmla="*/ 115727 h 274411"/>
              <a:gd name="connsiteX105" fmla="*/ 35591 w 242788"/>
              <a:gd name="connsiteY105" fmla="*/ 212525 h 274411"/>
              <a:gd name="connsiteX106" fmla="*/ 35591 w 242788"/>
              <a:gd name="connsiteY106" fmla="*/ 212978 h 274411"/>
              <a:gd name="connsiteX107" fmla="*/ 35477 w 242788"/>
              <a:gd name="connsiteY107" fmla="*/ 214565 h 274411"/>
              <a:gd name="connsiteX108" fmla="*/ 36724 w 242788"/>
              <a:gd name="connsiteY108" fmla="*/ 216378 h 274411"/>
              <a:gd name="connsiteX109" fmla="*/ 37858 w 242788"/>
              <a:gd name="connsiteY109" fmla="*/ 213885 h 274411"/>
              <a:gd name="connsiteX110" fmla="*/ 37065 w 242788"/>
              <a:gd name="connsiteY110" fmla="*/ 213318 h 274411"/>
              <a:gd name="connsiteX111" fmla="*/ 35591 w 242788"/>
              <a:gd name="connsiteY111" fmla="*/ 212638 h 274411"/>
              <a:gd name="connsiteX112" fmla="*/ 242222 w 242788"/>
              <a:gd name="connsiteY112" fmla="*/ 183961 h 274411"/>
              <a:gd name="connsiteX113" fmla="*/ 239501 w 242788"/>
              <a:gd name="connsiteY113" fmla="*/ 180108 h 274411"/>
              <a:gd name="connsiteX114" fmla="*/ 233494 w 242788"/>
              <a:gd name="connsiteY114" fmla="*/ 175007 h 274411"/>
              <a:gd name="connsiteX115" fmla="*/ 231794 w 242788"/>
              <a:gd name="connsiteY115" fmla="*/ 172627 h 274411"/>
              <a:gd name="connsiteX116" fmla="*/ 221933 w 242788"/>
              <a:gd name="connsiteY116" fmla="*/ 167753 h 274411"/>
              <a:gd name="connsiteX117" fmla="*/ 217852 w 242788"/>
              <a:gd name="connsiteY117" fmla="*/ 164239 h 274411"/>
              <a:gd name="connsiteX118" fmla="*/ 214338 w 242788"/>
              <a:gd name="connsiteY118" fmla="*/ 161972 h 274411"/>
              <a:gd name="connsiteX119" fmla="*/ 203004 w 242788"/>
              <a:gd name="connsiteY119" fmla="*/ 157552 h 274411"/>
              <a:gd name="connsiteX120" fmla="*/ 192009 w 242788"/>
              <a:gd name="connsiteY120" fmla="*/ 152224 h 274411"/>
              <a:gd name="connsiteX121" fmla="*/ 189742 w 242788"/>
              <a:gd name="connsiteY121" fmla="*/ 150184 h 274411"/>
              <a:gd name="connsiteX122" fmla="*/ 189969 w 242788"/>
              <a:gd name="connsiteY122" fmla="*/ 147350 h 274411"/>
              <a:gd name="connsiteX123" fmla="*/ 192462 w 242788"/>
              <a:gd name="connsiteY123" fmla="*/ 145197 h 274411"/>
              <a:gd name="connsiteX124" fmla="*/ 194843 w 242788"/>
              <a:gd name="connsiteY124" fmla="*/ 143723 h 274411"/>
              <a:gd name="connsiteX125" fmla="*/ 195636 w 242788"/>
              <a:gd name="connsiteY125" fmla="*/ 142250 h 274411"/>
              <a:gd name="connsiteX126" fmla="*/ 195183 w 242788"/>
              <a:gd name="connsiteY126" fmla="*/ 140096 h 274411"/>
              <a:gd name="connsiteX127" fmla="*/ 193029 w 242788"/>
              <a:gd name="connsiteY127" fmla="*/ 139303 h 274411"/>
              <a:gd name="connsiteX128" fmla="*/ 190989 w 242788"/>
              <a:gd name="connsiteY128" fmla="*/ 138963 h 274411"/>
              <a:gd name="connsiteX129" fmla="*/ 179541 w 242788"/>
              <a:gd name="connsiteY129" fmla="*/ 139643 h 274411"/>
              <a:gd name="connsiteX130" fmla="*/ 174667 w 242788"/>
              <a:gd name="connsiteY130" fmla="*/ 139076 h 274411"/>
              <a:gd name="connsiteX131" fmla="*/ 168433 w 242788"/>
              <a:gd name="connsiteY131" fmla="*/ 135902 h 274411"/>
              <a:gd name="connsiteX132" fmla="*/ 161746 w 242788"/>
              <a:gd name="connsiteY132" fmla="*/ 130802 h 274411"/>
              <a:gd name="connsiteX133" fmla="*/ 154378 w 242788"/>
              <a:gd name="connsiteY133" fmla="*/ 123888 h 274411"/>
              <a:gd name="connsiteX134" fmla="*/ 150864 w 242788"/>
              <a:gd name="connsiteY134" fmla="*/ 119014 h 274411"/>
              <a:gd name="connsiteX135" fmla="*/ 149164 w 242788"/>
              <a:gd name="connsiteY135" fmla="*/ 114707 h 274411"/>
              <a:gd name="connsiteX136" fmla="*/ 146670 w 242788"/>
              <a:gd name="connsiteY136" fmla="*/ 105979 h 274411"/>
              <a:gd name="connsiteX137" fmla="*/ 144404 w 242788"/>
              <a:gd name="connsiteY137" fmla="*/ 100425 h 274411"/>
              <a:gd name="connsiteX138" fmla="*/ 141797 w 242788"/>
              <a:gd name="connsiteY138" fmla="*/ 95551 h 274411"/>
              <a:gd name="connsiteX139" fmla="*/ 140663 w 242788"/>
              <a:gd name="connsiteY139" fmla="*/ 94418 h 274411"/>
              <a:gd name="connsiteX140" fmla="*/ 136356 w 242788"/>
              <a:gd name="connsiteY140" fmla="*/ 92377 h 274411"/>
              <a:gd name="connsiteX141" fmla="*/ 128422 w 242788"/>
              <a:gd name="connsiteY141" fmla="*/ 86030 h 274411"/>
              <a:gd name="connsiteX142" fmla="*/ 124001 w 242788"/>
              <a:gd name="connsiteY142" fmla="*/ 84103 h 274411"/>
              <a:gd name="connsiteX143" fmla="*/ 119807 w 242788"/>
              <a:gd name="connsiteY143" fmla="*/ 80363 h 274411"/>
              <a:gd name="connsiteX144" fmla="*/ 117994 w 242788"/>
              <a:gd name="connsiteY144" fmla="*/ 77982 h 274411"/>
              <a:gd name="connsiteX145" fmla="*/ 116180 w 242788"/>
              <a:gd name="connsiteY145" fmla="*/ 72428 h 274411"/>
              <a:gd name="connsiteX146" fmla="*/ 115047 w 242788"/>
              <a:gd name="connsiteY146" fmla="*/ 64494 h 274411"/>
              <a:gd name="connsiteX147" fmla="*/ 115727 w 242788"/>
              <a:gd name="connsiteY147" fmla="*/ 61547 h 274411"/>
              <a:gd name="connsiteX148" fmla="*/ 116520 w 242788"/>
              <a:gd name="connsiteY148" fmla="*/ 61547 h 274411"/>
              <a:gd name="connsiteX149" fmla="*/ 117881 w 242788"/>
              <a:gd name="connsiteY149" fmla="*/ 62454 h 274411"/>
              <a:gd name="connsiteX150" fmla="*/ 119467 w 242788"/>
              <a:gd name="connsiteY150" fmla="*/ 61207 h 274411"/>
              <a:gd name="connsiteX151" fmla="*/ 120147 w 242788"/>
              <a:gd name="connsiteY151" fmla="*/ 59734 h 274411"/>
              <a:gd name="connsiteX152" fmla="*/ 120714 w 242788"/>
              <a:gd name="connsiteY152" fmla="*/ 57920 h 274411"/>
              <a:gd name="connsiteX153" fmla="*/ 117994 w 242788"/>
              <a:gd name="connsiteY153" fmla="*/ 55993 h 274411"/>
              <a:gd name="connsiteX154" fmla="*/ 115840 w 242788"/>
              <a:gd name="connsiteY154" fmla="*/ 51459 h 274411"/>
              <a:gd name="connsiteX155" fmla="*/ 114593 w 242788"/>
              <a:gd name="connsiteY155" fmla="*/ 50553 h 274411"/>
              <a:gd name="connsiteX156" fmla="*/ 115047 w 242788"/>
              <a:gd name="connsiteY156" fmla="*/ 47039 h 274411"/>
              <a:gd name="connsiteX157" fmla="*/ 115614 w 242788"/>
              <a:gd name="connsiteY157" fmla="*/ 44885 h 274411"/>
              <a:gd name="connsiteX158" fmla="*/ 117201 w 242788"/>
              <a:gd name="connsiteY158" fmla="*/ 43638 h 274411"/>
              <a:gd name="connsiteX159" fmla="*/ 120034 w 242788"/>
              <a:gd name="connsiteY159" fmla="*/ 42165 h 274411"/>
              <a:gd name="connsiteX160" fmla="*/ 120941 w 242788"/>
              <a:gd name="connsiteY160" fmla="*/ 42165 h 274411"/>
              <a:gd name="connsiteX161" fmla="*/ 118787 w 242788"/>
              <a:gd name="connsiteY161" fmla="*/ 44319 h 274411"/>
              <a:gd name="connsiteX162" fmla="*/ 120147 w 242788"/>
              <a:gd name="connsiteY162" fmla="*/ 44545 h 274411"/>
              <a:gd name="connsiteX163" fmla="*/ 122528 w 242788"/>
              <a:gd name="connsiteY163" fmla="*/ 43525 h 274411"/>
              <a:gd name="connsiteX164" fmla="*/ 125588 w 242788"/>
              <a:gd name="connsiteY164" fmla="*/ 42278 h 274411"/>
              <a:gd name="connsiteX165" fmla="*/ 128535 w 242788"/>
              <a:gd name="connsiteY165" fmla="*/ 40465 h 274411"/>
              <a:gd name="connsiteX166" fmla="*/ 131142 w 242788"/>
              <a:gd name="connsiteY166" fmla="*/ 39785 h 274411"/>
              <a:gd name="connsiteX167" fmla="*/ 132956 w 242788"/>
              <a:gd name="connsiteY167" fmla="*/ 38084 h 274411"/>
              <a:gd name="connsiteX168" fmla="*/ 133749 w 242788"/>
              <a:gd name="connsiteY168" fmla="*/ 36724 h 274411"/>
              <a:gd name="connsiteX169" fmla="*/ 134769 w 242788"/>
              <a:gd name="connsiteY169" fmla="*/ 36044 h 274411"/>
              <a:gd name="connsiteX170" fmla="*/ 140096 w 242788"/>
              <a:gd name="connsiteY170" fmla="*/ 37744 h 274411"/>
              <a:gd name="connsiteX171" fmla="*/ 142023 w 242788"/>
              <a:gd name="connsiteY171" fmla="*/ 36044 h 274411"/>
              <a:gd name="connsiteX172" fmla="*/ 143497 w 242788"/>
              <a:gd name="connsiteY172" fmla="*/ 36044 h 274411"/>
              <a:gd name="connsiteX173" fmla="*/ 146670 w 242788"/>
              <a:gd name="connsiteY173" fmla="*/ 40011 h 274411"/>
              <a:gd name="connsiteX174" fmla="*/ 145424 w 242788"/>
              <a:gd name="connsiteY174" fmla="*/ 41145 h 274411"/>
              <a:gd name="connsiteX175" fmla="*/ 146557 w 242788"/>
              <a:gd name="connsiteY175" fmla="*/ 41145 h 274411"/>
              <a:gd name="connsiteX176" fmla="*/ 147917 w 242788"/>
              <a:gd name="connsiteY176" fmla="*/ 41031 h 274411"/>
              <a:gd name="connsiteX177" fmla="*/ 148484 w 242788"/>
              <a:gd name="connsiteY177" fmla="*/ 40465 h 274411"/>
              <a:gd name="connsiteX178" fmla="*/ 147577 w 242788"/>
              <a:gd name="connsiteY178" fmla="*/ 38651 h 274411"/>
              <a:gd name="connsiteX179" fmla="*/ 145310 w 242788"/>
              <a:gd name="connsiteY179" fmla="*/ 36384 h 274411"/>
              <a:gd name="connsiteX180" fmla="*/ 144064 w 242788"/>
              <a:gd name="connsiteY180" fmla="*/ 35591 h 274411"/>
              <a:gd name="connsiteX181" fmla="*/ 142477 w 242788"/>
              <a:gd name="connsiteY181" fmla="*/ 35024 h 274411"/>
              <a:gd name="connsiteX182" fmla="*/ 142250 w 242788"/>
              <a:gd name="connsiteY182" fmla="*/ 34457 h 274411"/>
              <a:gd name="connsiteX183" fmla="*/ 143157 w 242788"/>
              <a:gd name="connsiteY183" fmla="*/ 30944 h 274411"/>
              <a:gd name="connsiteX184" fmla="*/ 142930 w 242788"/>
              <a:gd name="connsiteY184" fmla="*/ 30490 h 274411"/>
              <a:gd name="connsiteX185" fmla="*/ 141003 w 242788"/>
              <a:gd name="connsiteY185" fmla="*/ 30490 h 274411"/>
              <a:gd name="connsiteX186" fmla="*/ 140550 w 242788"/>
              <a:gd name="connsiteY186" fmla="*/ 30263 h 274411"/>
              <a:gd name="connsiteX187" fmla="*/ 140550 w 242788"/>
              <a:gd name="connsiteY187" fmla="*/ 29697 h 274411"/>
              <a:gd name="connsiteX188" fmla="*/ 140550 w 242788"/>
              <a:gd name="connsiteY188" fmla="*/ 28903 h 274411"/>
              <a:gd name="connsiteX189" fmla="*/ 141797 w 242788"/>
              <a:gd name="connsiteY189" fmla="*/ 27543 h 274411"/>
              <a:gd name="connsiteX190" fmla="*/ 143157 w 242788"/>
              <a:gd name="connsiteY190" fmla="*/ 26296 h 274411"/>
              <a:gd name="connsiteX191" fmla="*/ 143497 w 242788"/>
              <a:gd name="connsiteY191" fmla="*/ 25616 h 274411"/>
              <a:gd name="connsiteX192" fmla="*/ 143497 w 242788"/>
              <a:gd name="connsiteY192" fmla="*/ 25050 h 274411"/>
              <a:gd name="connsiteX193" fmla="*/ 141683 w 242788"/>
              <a:gd name="connsiteY193" fmla="*/ 24483 h 274411"/>
              <a:gd name="connsiteX194" fmla="*/ 140550 w 242788"/>
              <a:gd name="connsiteY194" fmla="*/ 23916 h 274411"/>
              <a:gd name="connsiteX195" fmla="*/ 139643 w 242788"/>
              <a:gd name="connsiteY195" fmla="*/ 23689 h 274411"/>
              <a:gd name="connsiteX196" fmla="*/ 139076 w 242788"/>
              <a:gd name="connsiteY196" fmla="*/ 24029 h 274411"/>
              <a:gd name="connsiteX197" fmla="*/ 138623 w 242788"/>
              <a:gd name="connsiteY197" fmla="*/ 23689 h 274411"/>
              <a:gd name="connsiteX198" fmla="*/ 138169 w 242788"/>
              <a:gd name="connsiteY198" fmla="*/ 22669 h 274411"/>
              <a:gd name="connsiteX199" fmla="*/ 138623 w 242788"/>
              <a:gd name="connsiteY199" fmla="*/ 21082 h 274411"/>
              <a:gd name="connsiteX200" fmla="*/ 140210 w 242788"/>
              <a:gd name="connsiteY200" fmla="*/ 19609 h 274411"/>
              <a:gd name="connsiteX201" fmla="*/ 141910 w 242788"/>
              <a:gd name="connsiteY201" fmla="*/ 18362 h 274411"/>
              <a:gd name="connsiteX202" fmla="*/ 143384 w 242788"/>
              <a:gd name="connsiteY202" fmla="*/ 17455 h 274411"/>
              <a:gd name="connsiteX203" fmla="*/ 144290 w 242788"/>
              <a:gd name="connsiteY203" fmla="*/ 17115 h 274411"/>
              <a:gd name="connsiteX204" fmla="*/ 144744 w 242788"/>
              <a:gd name="connsiteY204" fmla="*/ 15528 h 274411"/>
              <a:gd name="connsiteX205" fmla="*/ 140436 w 242788"/>
              <a:gd name="connsiteY205" fmla="*/ 14508 h 274411"/>
              <a:gd name="connsiteX206" fmla="*/ 137603 w 242788"/>
              <a:gd name="connsiteY206" fmla="*/ 14508 h 274411"/>
              <a:gd name="connsiteX207" fmla="*/ 133862 w 242788"/>
              <a:gd name="connsiteY207" fmla="*/ 14055 h 274411"/>
              <a:gd name="connsiteX208" fmla="*/ 126382 w 242788"/>
              <a:gd name="connsiteY208" fmla="*/ 12581 h 274411"/>
              <a:gd name="connsiteX209" fmla="*/ 124228 w 242788"/>
              <a:gd name="connsiteY209" fmla="*/ 12015 h 274411"/>
              <a:gd name="connsiteX210" fmla="*/ 122188 w 242788"/>
              <a:gd name="connsiteY210" fmla="*/ 11788 h 274411"/>
              <a:gd name="connsiteX211" fmla="*/ 119694 w 242788"/>
              <a:gd name="connsiteY211" fmla="*/ 11335 h 274411"/>
              <a:gd name="connsiteX212" fmla="*/ 117881 w 242788"/>
              <a:gd name="connsiteY212" fmla="*/ 10541 h 274411"/>
              <a:gd name="connsiteX213" fmla="*/ 116634 w 242788"/>
              <a:gd name="connsiteY213" fmla="*/ 8954 h 274411"/>
              <a:gd name="connsiteX214" fmla="*/ 115387 w 242788"/>
              <a:gd name="connsiteY214" fmla="*/ 6801 h 274411"/>
              <a:gd name="connsiteX215" fmla="*/ 113006 w 242788"/>
              <a:gd name="connsiteY215" fmla="*/ 4080 h 274411"/>
              <a:gd name="connsiteX216" fmla="*/ 112553 w 242788"/>
              <a:gd name="connsiteY216" fmla="*/ 2720 h 274411"/>
              <a:gd name="connsiteX217" fmla="*/ 113233 w 242788"/>
              <a:gd name="connsiteY217" fmla="*/ 1473 h 274411"/>
              <a:gd name="connsiteX218" fmla="*/ 113913 w 242788"/>
              <a:gd name="connsiteY218" fmla="*/ 567 h 274411"/>
              <a:gd name="connsiteX219" fmla="*/ 113913 w 242788"/>
              <a:gd name="connsiteY219" fmla="*/ 227 h 274411"/>
              <a:gd name="connsiteX220" fmla="*/ 113233 w 242788"/>
              <a:gd name="connsiteY220" fmla="*/ 0 h 274411"/>
              <a:gd name="connsiteX221" fmla="*/ 109153 w 242788"/>
              <a:gd name="connsiteY221" fmla="*/ 1133 h 274411"/>
              <a:gd name="connsiteX222" fmla="*/ 105186 w 242788"/>
              <a:gd name="connsiteY222" fmla="*/ 2607 h 274411"/>
              <a:gd name="connsiteX223" fmla="*/ 103599 w 242788"/>
              <a:gd name="connsiteY223" fmla="*/ 2607 h 274411"/>
              <a:gd name="connsiteX224" fmla="*/ 102125 w 242788"/>
              <a:gd name="connsiteY224" fmla="*/ 2267 h 274411"/>
              <a:gd name="connsiteX225" fmla="*/ 100085 w 242788"/>
              <a:gd name="connsiteY225" fmla="*/ 2267 h 274411"/>
              <a:gd name="connsiteX226" fmla="*/ 98158 w 242788"/>
              <a:gd name="connsiteY226" fmla="*/ 2607 h 274411"/>
              <a:gd name="connsiteX227" fmla="*/ 94304 w 242788"/>
              <a:gd name="connsiteY227" fmla="*/ 2834 h 274411"/>
              <a:gd name="connsiteX228" fmla="*/ 92038 w 242788"/>
              <a:gd name="connsiteY228" fmla="*/ 3967 h 274411"/>
              <a:gd name="connsiteX229" fmla="*/ 90564 w 242788"/>
              <a:gd name="connsiteY229" fmla="*/ 6121 h 274411"/>
              <a:gd name="connsiteX230" fmla="*/ 89771 w 242788"/>
              <a:gd name="connsiteY230" fmla="*/ 7821 h 274411"/>
              <a:gd name="connsiteX231" fmla="*/ 89090 w 242788"/>
              <a:gd name="connsiteY231" fmla="*/ 8388 h 274411"/>
              <a:gd name="connsiteX232" fmla="*/ 87730 w 242788"/>
              <a:gd name="connsiteY232" fmla="*/ 8614 h 274411"/>
              <a:gd name="connsiteX233" fmla="*/ 85690 w 242788"/>
              <a:gd name="connsiteY233" fmla="*/ 8614 h 274411"/>
              <a:gd name="connsiteX234" fmla="*/ 84330 w 242788"/>
              <a:gd name="connsiteY234" fmla="*/ 7934 h 274411"/>
              <a:gd name="connsiteX235" fmla="*/ 82857 w 242788"/>
              <a:gd name="connsiteY235" fmla="*/ 6461 h 274411"/>
              <a:gd name="connsiteX236" fmla="*/ 80590 w 242788"/>
              <a:gd name="connsiteY236" fmla="*/ 6234 h 274411"/>
              <a:gd name="connsiteX237" fmla="*/ 78549 w 242788"/>
              <a:gd name="connsiteY237" fmla="*/ 6234 h 274411"/>
              <a:gd name="connsiteX238" fmla="*/ 77982 w 242788"/>
              <a:gd name="connsiteY238" fmla="*/ 5894 h 274411"/>
              <a:gd name="connsiteX239" fmla="*/ 77076 w 242788"/>
              <a:gd name="connsiteY239" fmla="*/ 9521 h 274411"/>
              <a:gd name="connsiteX240" fmla="*/ 77076 w 242788"/>
              <a:gd name="connsiteY240" fmla="*/ 11448 h 274411"/>
              <a:gd name="connsiteX241" fmla="*/ 77756 w 242788"/>
              <a:gd name="connsiteY241" fmla="*/ 12695 h 274411"/>
              <a:gd name="connsiteX242" fmla="*/ 77756 w 242788"/>
              <a:gd name="connsiteY242" fmla="*/ 13715 h 274411"/>
              <a:gd name="connsiteX243" fmla="*/ 77642 w 242788"/>
              <a:gd name="connsiteY243" fmla="*/ 14622 h 274411"/>
              <a:gd name="connsiteX244" fmla="*/ 76282 w 242788"/>
              <a:gd name="connsiteY244" fmla="*/ 14622 h 274411"/>
              <a:gd name="connsiteX245" fmla="*/ 74469 w 242788"/>
              <a:gd name="connsiteY245" fmla="*/ 14168 h 274411"/>
              <a:gd name="connsiteX246" fmla="*/ 72882 w 242788"/>
              <a:gd name="connsiteY246" fmla="*/ 12581 h 274411"/>
              <a:gd name="connsiteX247" fmla="*/ 71749 w 242788"/>
              <a:gd name="connsiteY247" fmla="*/ 12808 h 274411"/>
              <a:gd name="connsiteX248" fmla="*/ 70728 w 242788"/>
              <a:gd name="connsiteY248" fmla="*/ 13262 h 274411"/>
              <a:gd name="connsiteX249" fmla="*/ 70161 w 242788"/>
              <a:gd name="connsiteY249" fmla="*/ 14735 h 274411"/>
              <a:gd name="connsiteX250" fmla="*/ 69708 w 242788"/>
              <a:gd name="connsiteY250" fmla="*/ 16435 h 274411"/>
              <a:gd name="connsiteX251" fmla="*/ 69708 w 242788"/>
              <a:gd name="connsiteY251" fmla="*/ 17455 h 274411"/>
              <a:gd name="connsiteX252" fmla="*/ 70615 w 242788"/>
              <a:gd name="connsiteY252" fmla="*/ 18249 h 274411"/>
              <a:gd name="connsiteX253" fmla="*/ 71182 w 242788"/>
              <a:gd name="connsiteY253" fmla="*/ 19836 h 274411"/>
              <a:gd name="connsiteX254" fmla="*/ 71635 w 242788"/>
              <a:gd name="connsiteY254" fmla="*/ 21876 h 274411"/>
              <a:gd name="connsiteX255" fmla="*/ 71975 w 242788"/>
              <a:gd name="connsiteY255" fmla="*/ 22783 h 274411"/>
              <a:gd name="connsiteX256" fmla="*/ 71635 w 242788"/>
              <a:gd name="connsiteY256" fmla="*/ 23236 h 274411"/>
              <a:gd name="connsiteX257" fmla="*/ 70615 w 242788"/>
              <a:gd name="connsiteY257" fmla="*/ 23463 h 274411"/>
              <a:gd name="connsiteX258" fmla="*/ 69821 w 242788"/>
              <a:gd name="connsiteY258" fmla="*/ 23236 h 274411"/>
              <a:gd name="connsiteX259" fmla="*/ 68348 w 242788"/>
              <a:gd name="connsiteY259" fmla="*/ 20742 h 274411"/>
              <a:gd name="connsiteX260" fmla="*/ 67668 w 242788"/>
              <a:gd name="connsiteY260" fmla="*/ 19836 h 274411"/>
              <a:gd name="connsiteX261" fmla="*/ 66535 w 242788"/>
              <a:gd name="connsiteY261" fmla="*/ 19836 h 274411"/>
              <a:gd name="connsiteX262" fmla="*/ 64608 w 242788"/>
              <a:gd name="connsiteY262" fmla="*/ 20289 h 274411"/>
              <a:gd name="connsiteX263" fmla="*/ 61547 w 242788"/>
              <a:gd name="connsiteY263" fmla="*/ 21649 h 274411"/>
              <a:gd name="connsiteX264" fmla="*/ 60300 w 242788"/>
              <a:gd name="connsiteY264" fmla="*/ 21649 h 274411"/>
              <a:gd name="connsiteX265" fmla="*/ 59280 w 242788"/>
              <a:gd name="connsiteY265" fmla="*/ 21309 h 274411"/>
              <a:gd name="connsiteX266" fmla="*/ 58260 w 242788"/>
              <a:gd name="connsiteY266" fmla="*/ 20176 h 274411"/>
              <a:gd name="connsiteX267" fmla="*/ 57467 w 242788"/>
              <a:gd name="connsiteY267" fmla="*/ 17909 h 274411"/>
              <a:gd name="connsiteX268" fmla="*/ 57240 w 242788"/>
              <a:gd name="connsiteY268" fmla="*/ 16435 h 274411"/>
              <a:gd name="connsiteX269" fmla="*/ 56673 w 242788"/>
              <a:gd name="connsiteY269" fmla="*/ 16435 h 274411"/>
              <a:gd name="connsiteX270" fmla="*/ 54747 w 242788"/>
              <a:gd name="connsiteY270" fmla="*/ 16095 h 274411"/>
              <a:gd name="connsiteX271" fmla="*/ 53840 w 242788"/>
              <a:gd name="connsiteY271" fmla="*/ 16662 h 274411"/>
              <a:gd name="connsiteX272" fmla="*/ 53840 w 242788"/>
              <a:gd name="connsiteY272" fmla="*/ 18929 h 274411"/>
              <a:gd name="connsiteX273" fmla="*/ 53613 w 242788"/>
              <a:gd name="connsiteY273" fmla="*/ 21762 h 274411"/>
              <a:gd name="connsiteX274" fmla="*/ 52593 w 242788"/>
              <a:gd name="connsiteY274" fmla="*/ 23576 h 274411"/>
              <a:gd name="connsiteX275" fmla="*/ 49873 w 242788"/>
              <a:gd name="connsiteY275" fmla="*/ 26750 h 274411"/>
              <a:gd name="connsiteX276" fmla="*/ 48853 w 242788"/>
              <a:gd name="connsiteY276" fmla="*/ 28110 h 274411"/>
              <a:gd name="connsiteX277" fmla="*/ 48513 w 242788"/>
              <a:gd name="connsiteY277" fmla="*/ 29130 h 274411"/>
              <a:gd name="connsiteX278" fmla="*/ 48513 w 242788"/>
              <a:gd name="connsiteY278" fmla="*/ 30037 h 274411"/>
              <a:gd name="connsiteX279" fmla="*/ 48853 w 242788"/>
              <a:gd name="connsiteY279" fmla="*/ 31510 h 274411"/>
              <a:gd name="connsiteX280" fmla="*/ 49419 w 242788"/>
              <a:gd name="connsiteY280" fmla="*/ 32984 h 274411"/>
              <a:gd name="connsiteX281" fmla="*/ 48966 w 242788"/>
              <a:gd name="connsiteY281" fmla="*/ 33777 h 274411"/>
              <a:gd name="connsiteX282" fmla="*/ 47492 w 242788"/>
              <a:gd name="connsiteY282" fmla="*/ 34231 h 274411"/>
              <a:gd name="connsiteX283" fmla="*/ 46472 w 242788"/>
              <a:gd name="connsiteY283" fmla="*/ 33324 h 274411"/>
              <a:gd name="connsiteX284" fmla="*/ 46132 w 242788"/>
              <a:gd name="connsiteY284" fmla="*/ 31737 h 274411"/>
              <a:gd name="connsiteX285" fmla="*/ 43978 w 242788"/>
              <a:gd name="connsiteY285" fmla="*/ 29583 h 274411"/>
              <a:gd name="connsiteX286" fmla="*/ 44999 w 242788"/>
              <a:gd name="connsiteY286" fmla="*/ 27770 h 274411"/>
              <a:gd name="connsiteX287" fmla="*/ 44999 w 242788"/>
              <a:gd name="connsiteY287" fmla="*/ 27317 h 274411"/>
              <a:gd name="connsiteX288" fmla="*/ 41258 w 242788"/>
              <a:gd name="connsiteY288" fmla="*/ 26410 h 274411"/>
              <a:gd name="connsiteX289" fmla="*/ 39671 w 242788"/>
              <a:gd name="connsiteY289" fmla="*/ 25050 h 274411"/>
              <a:gd name="connsiteX290" fmla="*/ 37518 w 242788"/>
              <a:gd name="connsiteY290" fmla="*/ 22669 h 274411"/>
              <a:gd name="connsiteX291" fmla="*/ 37065 w 242788"/>
              <a:gd name="connsiteY291" fmla="*/ 21649 h 274411"/>
              <a:gd name="connsiteX292" fmla="*/ 37065 w 242788"/>
              <a:gd name="connsiteY292" fmla="*/ 18362 h 274411"/>
              <a:gd name="connsiteX293" fmla="*/ 37065 w 242788"/>
              <a:gd name="connsiteY293" fmla="*/ 17569 h 274411"/>
              <a:gd name="connsiteX294" fmla="*/ 36724 w 242788"/>
              <a:gd name="connsiteY294" fmla="*/ 17229 h 274411"/>
              <a:gd name="connsiteX295" fmla="*/ 35704 w 242788"/>
              <a:gd name="connsiteY295" fmla="*/ 17229 h 274411"/>
              <a:gd name="connsiteX296" fmla="*/ 34231 w 242788"/>
              <a:gd name="connsiteY296" fmla="*/ 18362 h 274411"/>
              <a:gd name="connsiteX297" fmla="*/ 32871 w 242788"/>
              <a:gd name="connsiteY297" fmla="*/ 20062 h 274411"/>
              <a:gd name="connsiteX298" fmla="*/ 30037 w 242788"/>
              <a:gd name="connsiteY298" fmla="*/ 21989 h 274411"/>
              <a:gd name="connsiteX299" fmla="*/ 29697 w 242788"/>
              <a:gd name="connsiteY299" fmla="*/ 22443 h 274411"/>
              <a:gd name="connsiteX300" fmla="*/ 30604 w 242788"/>
              <a:gd name="connsiteY300" fmla="*/ 24370 h 274411"/>
              <a:gd name="connsiteX301" fmla="*/ 30604 w 242788"/>
              <a:gd name="connsiteY301" fmla="*/ 25050 h 274411"/>
              <a:gd name="connsiteX302" fmla="*/ 28337 w 242788"/>
              <a:gd name="connsiteY302" fmla="*/ 27997 h 274411"/>
              <a:gd name="connsiteX303" fmla="*/ 27883 w 242788"/>
              <a:gd name="connsiteY303" fmla="*/ 29017 h 274411"/>
              <a:gd name="connsiteX304" fmla="*/ 25050 w 242788"/>
              <a:gd name="connsiteY304" fmla="*/ 30944 h 274411"/>
              <a:gd name="connsiteX305" fmla="*/ 23690 w 242788"/>
              <a:gd name="connsiteY305" fmla="*/ 31624 h 274411"/>
              <a:gd name="connsiteX306" fmla="*/ 19723 w 242788"/>
              <a:gd name="connsiteY306" fmla="*/ 30263 h 274411"/>
              <a:gd name="connsiteX307" fmla="*/ 18589 w 242788"/>
              <a:gd name="connsiteY307" fmla="*/ 30263 h 274411"/>
              <a:gd name="connsiteX308" fmla="*/ 16775 w 242788"/>
              <a:gd name="connsiteY308" fmla="*/ 31057 h 274411"/>
              <a:gd name="connsiteX309" fmla="*/ 14282 w 242788"/>
              <a:gd name="connsiteY309" fmla="*/ 31964 h 274411"/>
              <a:gd name="connsiteX310" fmla="*/ 10201 w 242788"/>
              <a:gd name="connsiteY310" fmla="*/ 32870 h 274411"/>
              <a:gd name="connsiteX311" fmla="*/ 8728 w 242788"/>
              <a:gd name="connsiteY311" fmla="*/ 32190 h 274411"/>
              <a:gd name="connsiteX312" fmla="*/ 8048 w 242788"/>
              <a:gd name="connsiteY312" fmla="*/ 31624 h 274411"/>
              <a:gd name="connsiteX313" fmla="*/ 6461 w 242788"/>
              <a:gd name="connsiteY313" fmla="*/ 33211 h 274411"/>
              <a:gd name="connsiteX314" fmla="*/ 3627 w 242788"/>
              <a:gd name="connsiteY314" fmla="*/ 34684 h 274411"/>
              <a:gd name="connsiteX315" fmla="*/ 3287 w 242788"/>
              <a:gd name="connsiteY315" fmla="*/ 35591 h 274411"/>
              <a:gd name="connsiteX316" fmla="*/ 3287 w 242788"/>
              <a:gd name="connsiteY316" fmla="*/ 36611 h 274411"/>
              <a:gd name="connsiteX317" fmla="*/ 3627 w 242788"/>
              <a:gd name="connsiteY317" fmla="*/ 37404 h 274411"/>
              <a:gd name="connsiteX318" fmla="*/ 5214 w 242788"/>
              <a:gd name="connsiteY318" fmla="*/ 38538 h 274411"/>
              <a:gd name="connsiteX319" fmla="*/ 6914 w 242788"/>
              <a:gd name="connsiteY319" fmla="*/ 41031 h 274411"/>
              <a:gd name="connsiteX320" fmla="*/ 7934 w 242788"/>
              <a:gd name="connsiteY320" fmla="*/ 43185 h 274411"/>
              <a:gd name="connsiteX321" fmla="*/ 10201 w 242788"/>
              <a:gd name="connsiteY321" fmla="*/ 45225 h 274411"/>
              <a:gd name="connsiteX322" fmla="*/ 10768 w 242788"/>
              <a:gd name="connsiteY322" fmla="*/ 45792 h 274411"/>
              <a:gd name="connsiteX323" fmla="*/ 10768 w 242788"/>
              <a:gd name="connsiteY323" fmla="*/ 46359 h 274411"/>
              <a:gd name="connsiteX324" fmla="*/ 9975 w 242788"/>
              <a:gd name="connsiteY324" fmla="*/ 47265 h 274411"/>
              <a:gd name="connsiteX325" fmla="*/ 9181 w 242788"/>
              <a:gd name="connsiteY325" fmla="*/ 50212 h 274411"/>
              <a:gd name="connsiteX326" fmla="*/ 8274 w 242788"/>
              <a:gd name="connsiteY326" fmla="*/ 50666 h 274411"/>
              <a:gd name="connsiteX327" fmla="*/ 7254 w 242788"/>
              <a:gd name="connsiteY327" fmla="*/ 50893 h 274411"/>
              <a:gd name="connsiteX328" fmla="*/ 4421 w 242788"/>
              <a:gd name="connsiteY328" fmla="*/ 53046 h 274411"/>
              <a:gd name="connsiteX329" fmla="*/ 3174 w 242788"/>
              <a:gd name="connsiteY329" fmla="*/ 52819 h 274411"/>
              <a:gd name="connsiteX330" fmla="*/ 1360 w 242788"/>
              <a:gd name="connsiteY330" fmla="*/ 52819 h 274411"/>
              <a:gd name="connsiteX331" fmla="*/ 0 w 242788"/>
              <a:gd name="connsiteY331" fmla="*/ 53613 h 274411"/>
              <a:gd name="connsiteX332" fmla="*/ 0 w 242788"/>
              <a:gd name="connsiteY332" fmla="*/ 54973 h 274411"/>
              <a:gd name="connsiteX333" fmla="*/ 1247 w 242788"/>
              <a:gd name="connsiteY333" fmla="*/ 56220 h 274411"/>
              <a:gd name="connsiteX334" fmla="*/ 1927 w 242788"/>
              <a:gd name="connsiteY334" fmla="*/ 57580 h 274411"/>
              <a:gd name="connsiteX335" fmla="*/ 2154 w 242788"/>
              <a:gd name="connsiteY335" fmla="*/ 58940 h 274411"/>
              <a:gd name="connsiteX336" fmla="*/ 3401 w 242788"/>
              <a:gd name="connsiteY336" fmla="*/ 59960 h 274411"/>
              <a:gd name="connsiteX337" fmla="*/ 5214 w 242788"/>
              <a:gd name="connsiteY337" fmla="*/ 60527 h 274411"/>
              <a:gd name="connsiteX338" fmla="*/ 6234 w 242788"/>
              <a:gd name="connsiteY338" fmla="*/ 60527 h 274411"/>
              <a:gd name="connsiteX339" fmla="*/ 6914 w 242788"/>
              <a:gd name="connsiteY339" fmla="*/ 60980 h 274411"/>
              <a:gd name="connsiteX340" fmla="*/ 7368 w 242788"/>
              <a:gd name="connsiteY340" fmla="*/ 61434 h 274411"/>
              <a:gd name="connsiteX341" fmla="*/ 8161 w 242788"/>
              <a:gd name="connsiteY341" fmla="*/ 64381 h 274411"/>
              <a:gd name="connsiteX342" fmla="*/ 7708 w 242788"/>
              <a:gd name="connsiteY342" fmla="*/ 65174 h 274411"/>
              <a:gd name="connsiteX343" fmla="*/ 6688 w 242788"/>
              <a:gd name="connsiteY343" fmla="*/ 65514 h 274411"/>
              <a:gd name="connsiteX344" fmla="*/ 6121 w 242788"/>
              <a:gd name="connsiteY344" fmla="*/ 66761 h 274411"/>
              <a:gd name="connsiteX345" fmla="*/ 4987 w 242788"/>
              <a:gd name="connsiteY345" fmla="*/ 68575 h 274411"/>
              <a:gd name="connsiteX346" fmla="*/ 4307 w 242788"/>
              <a:gd name="connsiteY346" fmla="*/ 70048 h 274411"/>
              <a:gd name="connsiteX347" fmla="*/ 4987 w 242788"/>
              <a:gd name="connsiteY347" fmla="*/ 71295 h 274411"/>
              <a:gd name="connsiteX348" fmla="*/ 5327 w 242788"/>
              <a:gd name="connsiteY348" fmla="*/ 72202 h 274411"/>
              <a:gd name="connsiteX349" fmla="*/ 4987 w 242788"/>
              <a:gd name="connsiteY349" fmla="*/ 73222 h 274411"/>
              <a:gd name="connsiteX350" fmla="*/ 5554 w 242788"/>
              <a:gd name="connsiteY350" fmla="*/ 74695 h 274411"/>
              <a:gd name="connsiteX351" fmla="*/ 6914 w 242788"/>
              <a:gd name="connsiteY351" fmla="*/ 76169 h 274411"/>
              <a:gd name="connsiteX352" fmla="*/ 10655 w 242788"/>
              <a:gd name="connsiteY352" fmla="*/ 78322 h 274411"/>
              <a:gd name="connsiteX353" fmla="*/ 14168 w 242788"/>
              <a:gd name="connsiteY353" fmla="*/ 80023 h 274411"/>
              <a:gd name="connsiteX354" fmla="*/ 15189 w 242788"/>
              <a:gd name="connsiteY354" fmla="*/ 80363 h 274411"/>
              <a:gd name="connsiteX355" fmla="*/ 19836 w 242788"/>
              <a:gd name="connsiteY355" fmla="*/ 79229 h 274411"/>
              <a:gd name="connsiteX356" fmla="*/ 20629 w 242788"/>
              <a:gd name="connsiteY356" fmla="*/ 79229 h 274411"/>
              <a:gd name="connsiteX357" fmla="*/ 21196 w 242788"/>
              <a:gd name="connsiteY357" fmla="*/ 80589 h 274411"/>
              <a:gd name="connsiteX358" fmla="*/ 21423 w 242788"/>
              <a:gd name="connsiteY358" fmla="*/ 81496 h 274411"/>
              <a:gd name="connsiteX359" fmla="*/ 20856 w 242788"/>
              <a:gd name="connsiteY359" fmla="*/ 82856 h 274411"/>
              <a:gd name="connsiteX360" fmla="*/ 19609 w 242788"/>
              <a:gd name="connsiteY360" fmla="*/ 84670 h 274411"/>
              <a:gd name="connsiteX361" fmla="*/ 18249 w 242788"/>
              <a:gd name="connsiteY361" fmla="*/ 86143 h 274411"/>
              <a:gd name="connsiteX362" fmla="*/ 17455 w 242788"/>
              <a:gd name="connsiteY362" fmla="*/ 87390 h 274411"/>
              <a:gd name="connsiteX363" fmla="*/ 17682 w 242788"/>
              <a:gd name="connsiteY363" fmla="*/ 88524 h 274411"/>
              <a:gd name="connsiteX364" fmla="*/ 17682 w 242788"/>
              <a:gd name="connsiteY364" fmla="*/ 89997 h 274411"/>
              <a:gd name="connsiteX365" fmla="*/ 22669 w 242788"/>
              <a:gd name="connsiteY365" fmla="*/ 89090 h 274411"/>
              <a:gd name="connsiteX366" fmla="*/ 28224 w 242788"/>
              <a:gd name="connsiteY366" fmla="*/ 87050 h 274411"/>
              <a:gd name="connsiteX367" fmla="*/ 29810 w 242788"/>
              <a:gd name="connsiteY367" fmla="*/ 85917 h 274411"/>
              <a:gd name="connsiteX368" fmla="*/ 34117 w 242788"/>
              <a:gd name="connsiteY368" fmla="*/ 80023 h 274411"/>
              <a:gd name="connsiteX369" fmla="*/ 39445 w 242788"/>
              <a:gd name="connsiteY369" fmla="*/ 74355 h 274411"/>
              <a:gd name="connsiteX370" fmla="*/ 43865 w 242788"/>
              <a:gd name="connsiteY370" fmla="*/ 72315 h 274411"/>
              <a:gd name="connsiteX371" fmla="*/ 47266 w 242788"/>
              <a:gd name="connsiteY371" fmla="*/ 72655 h 274411"/>
              <a:gd name="connsiteX372" fmla="*/ 52706 w 242788"/>
              <a:gd name="connsiteY372" fmla="*/ 74922 h 274411"/>
              <a:gd name="connsiteX373" fmla="*/ 54633 w 242788"/>
              <a:gd name="connsiteY373" fmla="*/ 74922 h 274411"/>
              <a:gd name="connsiteX374" fmla="*/ 63701 w 242788"/>
              <a:gd name="connsiteY374" fmla="*/ 80929 h 274411"/>
              <a:gd name="connsiteX375" fmla="*/ 70161 w 242788"/>
              <a:gd name="connsiteY375" fmla="*/ 83083 h 274411"/>
              <a:gd name="connsiteX376" fmla="*/ 72995 w 242788"/>
              <a:gd name="connsiteY376" fmla="*/ 85010 h 274411"/>
              <a:gd name="connsiteX377" fmla="*/ 74129 w 242788"/>
              <a:gd name="connsiteY377" fmla="*/ 87617 h 274411"/>
              <a:gd name="connsiteX378" fmla="*/ 75602 w 242788"/>
              <a:gd name="connsiteY378" fmla="*/ 96685 h 274411"/>
              <a:gd name="connsiteX379" fmla="*/ 78209 w 242788"/>
              <a:gd name="connsiteY379" fmla="*/ 100425 h 274411"/>
              <a:gd name="connsiteX380" fmla="*/ 79683 w 242788"/>
              <a:gd name="connsiteY380" fmla="*/ 104846 h 274411"/>
              <a:gd name="connsiteX381" fmla="*/ 79909 w 242788"/>
              <a:gd name="connsiteY381" fmla="*/ 106546 h 274411"/>
              <a:gd name="connsiteX382" fmla="*/ 79569 w 242788"/>
              <a:gd name="connsiteY382" fmla="*/ 108586 h 274411"/>
              <a:gd name="connsiteX383" fmla="*/ 79569 w 242788"/>
              <a:gd name="connsiteY383" fmla="*/ 111193 h 274411"/>
              <a:gd name="connsiteX384" fmla="*/ 81043 w 242788"/>
              <a:gd name="connsiteY384" fmla="*/ 111533 h 274411"/>
              <a:gd name="connsiteX385" fmla="*/ 82176 w 242788"/>
              <a:gd name="connsiteY385" fmla="*/ 111533 h 274411"/>
              <a:gd name="connsiteX386" fmla="*/ 83537 w 242788"/>
              <a:gd name="connsiteY386" fmla="*/ 111986 h 274411"/>
              <a:gd name="connsiteX387" fmla="*/ 84103 w 242788"/>
              <a:gd name="connsiteY387" fmla="*/ 113006 h 274411"/>
              <a:gd name="connsiteX388" fmla="*/ 84670 w 242788"/>
              <a:gd name="connsiteY388" fmla="*/ 114480 h 274411"/>
              <a:gd name="connsiteX389" fmla="*/ 85463 w 242788"/>
              <a:gd name="connsiteY389" fmla="*/ 115500 h 274411"/>
              <a:gd name="connsiteX390" fmla="*/ 88184 w 242788"/>
              <a:gd name="connsiteY390" fmla="*/ 117200 h 274411"/>
              <a:gd name="connsiteX391" fmla="*/ 92944 w 242788"/>
              <a:gd name="connsiteY391" fmla="*/ 122641 h 274411"/>
              <a:gd name="connsiteX392" fmla="*/ 93284 w 242788"/>
              <a:gd name="connsiteY392" fmla="*/ 124681 h 274411"/>
              <a:gd name="connsiteX393" fmla="*/ 92378 w 242788"/>
              <a:gd name="connsiteY393" fmla="*/ 125021 h 274411"/>
              <a:gd name="connsiteX394" fmla="*/ 91584 w 242788"/>
              <a:gd name="connsiteY394" fmla="*/ 125701 h 274411"/>
              <a:gd name="connsiteX395" fmla="*/ 92378 w 242788"/>
              <a:gd name="connsiteY395" fmla="*/ 126381 h 274411"/>
              <a:gd name="connsiteX396" fmla="*/ 93398 w 242788"/>
              <a:gd name="connsiteY396" fmla="*/ 126381 h 274411"/>
              <a:gd name="connsiteX397" fmla="*/ 94644 w 242788"/>
              <a:gd name="connsiteY397" fmla="*/ 125701 h 274411"/>
              <a:gd name="connsiteX398" fmla="*/ 95551 w 242788"/>
              <a:gd name="connsiteY398" fmla="*/ 125475 h 274411"/>
              <a:gd name="connsiteX399" fmla="*/ 99745 w 242788"/>
              <a:gd name="connsiteY399" fmla="*/ 127061 h 274411"/>
              <a:gd name="connsiteX400" fmla="*/ 102579 w 242788"/>
              <a:gd name="connsiteY400" fmla="*/ 129102 h 274411"/>
              <a:gd name="connsiteX401" fmla="*/ 106092 w 242788"/>
              <a:gd name="connsiteY401" fmla="*/ 134542 h 274411"/>
              <a:gd name="connsiteX402" fmla="*/ 111533 w 242788"/>
              <a:gd name="connsiteY402" fmla="*/ 138283 h 274411"/>
              <a:gd name="connsiteX403" fmla="*/ 114253 w 242788"/>
              <a:gd name="connsiteY403" fmla="*/ 141683 h 274411"/>
              <a:gd name="connsiteX404" fmla="*/ 122981 w 242788"/>
              <a:gd name="connsiteY404" fmla="*/ 150751 h 274411"/>
              <a:gd name="connsiteX405" fmla="*/ 127402 w 242788"/>
              <a:gd name="connsiteY405" fmla="*/ 152338 h 274411"/>
              <a:gd name="connsiteX406" fmla="*/ 131029 w 242788"/>
              <a:gd name="connsiteY406" fmla="*/ 155171 h 274411"/>
              <a:gd name="connsiteX407" fmla="*/ 131369 w 242788"/>
              <a:gd name="connsiteY407" fmla="*/ 156078 h 274411"/>
              <a:gd name="connsiteX408" fmla="*/ 132389 w 242788"/>
              <a:gd name="connsiteY408" fmla="*/ 156645 h 274411"/>
              <a:gd name="connsiteX409" fmla="*/ 134316 w 242788"/>
              <a:gd name="connsiteY409" fmla="*/ 155738 h 274411"/>
              <a:gd name="connsiteX410" fmla="*/ 135563 w 242788"/>
              <a:gd name="connsiteY410" fmla="*/ 155398 h 274411"/>
              <a:gd name="connsiteX411" fmla="*/ 137943 w 242788"/>
              <a:gd name="connsiteY411" fmla="*/ 155625 h 274411"/>
              <a:gd name="connsiteX412" fmla="*/ 141910 w 242788"/>
              <a:gd name="connsiteY412" fmla="*/ 156872 h 274411"/>
              <a:gd name="connsiteX413" fmla="*/ 144290 w 242788"/>
              <a:gd name="connsiteY413" fmla="*/ 156305 h 274411"/>
              <a:gd name="connsiteX414" fmla="*/ 145537 w 242788"/>
              <a:gd name="connsiteY414" fmla="*/ 156758 h 274411"/>
              <a:gd name="connsiteX415" fmla="*/ 148144 w 242788"/>
              <a:gd name="connsiteY415" fmla="*/ 159478 h 274411"/>
              <a:gd name="connsiteX416" fmla="*/ 151998 w 242788"/>
              <a:gd name="connsiteY416" fmla="*/ 166279 h 274411"/>
              <a:gd name="connsiteX417" fmla="*/ 151998 w 242788"/>
              <a:gd name="connsiteY417" fmla="*/ 167753 h 274411"/>
              <a:gd name="connsiteX418" fmla="*/ 152565 w 242788"/>
              <a:gd name="connsiteY418" fmla="*/ 168206 h 274411"/>
              <a:gd name="connsiteX419" fmla="*/ 153131 w 242788"/>
              <a:gd name="connsiteY419" fmla="*/ 167299 h 274411"/>
              <a:gd name="connsiteX420" fmla="*/ 154038 w 242788"/>
              <a:gd name="connsiteY420" fmla="*/ 167299 h 274411"/>
              <a:gd name="connsiteX421" fmla="*/ 157325 w 242788"/>
              <a:gd name="connsiteY421" fmla="*/ 167639 h 274411"/>
              <a:gd name="connsiteX422" fmla="*/ 159819 w 242788"/>
              <a:gd name="connsiteY422" fmla="*/ 169000 h 274411"/>
              <a:gd name="connsiteX423" fmla="*/ 160499 w 242788"/>
              <a:gd name="connsiteY423" fmla="*/ 169793 h 274411"/>
              <a:gd name="connsiteX424" fmla="*/ 158005 w 242788"/>
              <a:gd name="connsiteY424" fmla="*/ 173193 h 274411"/>
              <a:gd name="connsiteX425" fmla="*/ 158912 w 242788"/>
              <a:gd name="connsiteY425" fmla="*/ 173193 h 274411"/>
              <a:gd name="connsiteX426" fmla="*/ 160499 w 242788"/>
              <a:gd name="connsiteY426" fmla="*/ 172287 h 274411"/>
              <a:gd name="connsiteX427" fmla="*/ 162539 w 242788"/>
              <a:gd name="connsiteY427" fmla="*/ 172287 h 274411"/>
              <a:gd name="connsiteX428" fmla="*/ 163672 w 242788"/>
              <a:gd name="connsiteY428" fmla="*/ 171947 h 274411"/>
              <a:gd name="connsiteX429" fmla="*/ 166846 w 242788"/>
              <a:gd name="connsiteY429" fmla="*/ 171380 h 274411"/>
              <a:gd name="connsiteX430" fmla="*/ 168320 w 242788"/>
              <a:gd name="connsiteY430" fmla="*/ 172400 h 274411"/>
              <a:gd name="connsiteX431" fmla="*/ 169680 w 242788"/>
              <a:gd name="connsiteY431" fmla="*/ 174327 h 274411"/>
              <a:gd name="connsiteX432" fmla="*/ 170473 w 242788"/>
              <a:gd name="connsiteY432" fmla="*/ 176594 h 274411"/>
              <a:gd name="connsiteX433" fmla="*/ 171267 w 242788"/>
              <a:gd name="connsiteY433" fmla="*/ 178974 h 274411"/>
              <a:gd name="connsiteX434" fmla="*/ 170133 w 242788"/>
              <a:gd name="connsiteY434" fmla="*/ 180788 h 274411"/>
              <a:gd name="connsiteX435" fmla="*/ 170133 w 242788"/>
              <a:gd name="connsiteY435" fmla="*/ 181921 h 274411"/>
              <a:gd name="connsiteX436" fmla="*/ 170587 w 242788"/>
              <a:gd name="connsiteY436" fmla="*/ 182601 h 274411"/>
              <a:gd name="connsiteX437" fmla="*/ 177614 w 242788"/>
              <a:gd name="connsiteY437" fmla="*/ 187022 h 274411"/>
              <a:gd name="connsiteX438" fmla="*/ 179541 w 242788"/>
              <a:gd name="connsiteY438" fmla="*/ 187475 h 274411"/>
              <a:gd name="connsiteX439" fmla="*/ 183508 w 242788"/>
              <a:gd name="connsiteY439" fmla="*/ 187475 h 274411"/>
              <a:gd name="connsiteX440" fmla="*/ 185662 w 242788"/>
              <a:gd name="connsiteY440" fmla="*/ 189062 h 274411"/>
              <a:gd name="connsiteX441" fmla="*/ 187135 w 242788"/>
              <a:gd name="connsiteY441" fmla="*/ 192122 h 274411"/>
              <a:gd name="connsiteX442" fmla="*/ 188949 w 242788"/>
              <a:gd name="connsiteY442" fmla="*/ 198470 h 274411"/>
              <a:gd name="connsiteX443" fmla="*/ 192462 w 242788"/>
              <a:gd name="connsiteY443" fmla="*/ 205497 h 274411"/>
              <a:gd name="connsiteX444" fmla="*/ 193482 w 242788"/>
              <a:gd name="connsiteY444" fmla="*/ 211051 h 274411"/>
              <a:gd name="connsiteX445" fmla="*/ 194163 w 242788"/>
              <a:gd name="connsiteY445" fmla="*/ 213998 h 274411"/>
              <a:gd name="connsiteX446" fmla="*/ 196316 w 242788"/>
              <a:gd name="connsiteY446" fmla="*/ 216152 h 274411"/>
              <a:gd name="connsiteX447" fmla="*/ 196090 w 242788"/>
              <a:gd name="connsiteY447" fmla="*/ 220799 h 274411"/>
              <a:gd name="connsiteX448" fmla="*/ 193369 w 242788"/>
              <a:gd name="connsiteY448" fmla="*/ 221366 h 274411"/>
              <a:gd name="connsiteX449" fmla="*/ 191442 w 242788"/>
              <a:gd name="connsiteY449" fmla="*/ 221932 h 274411"/>
              <a:gd name="connsiteX450" fmla="*/ 190536 w 242788"/>
              <a:gd name="connsiteY450" fmla="*/ 222953 h 274411"/>
              <a:gd name="connsiteX451" fmla="*/ 189515 w 242788"/>
              <a:gd name="connsiteY451" fmla="*/ 224426 h 274411"/>
              <a:gd name="connsiteX452" fmla="*/ 190082 w 242788"/>
              <a:gd name="connsiteY452" fmla="*/ 227713 h 274411"/>
              <a:gd name="connsiteX453" fmla="*/ 188382 w 242788"/>
              <a:gd name="connsiteY453" fmla="*/ 232360 h 274411"/>
              <a:gd name="connsiteX454" fmla="*/ 185888 w 242788"/>
              <a:gd name="connsiteY454" fmla="*/ 233380 h 274411"/>
              <a:gd name="connsiteX455" fmla="*/ 184755 w 242788"/>
              <a:gd name="connsiteY455" fmla="*/ 235647 h 274411"/>
              <a:gd name="connsiteX456" fmla="*/ 184755 w 242788"/>
              <a:gd name="connsiteY456" fmla="*/ 239274 h 274411"/>
              <a:gd name="connsiteX457" fmla="*/ 186455 w 242788"/>
              <a:gd name="connsiteY457" fmla="*/ 241655 h 274411"/>
              <a:gd name="connsiteX458" fmla="*/ 193256 w 242788"/>
              <a:gd name="connsiteY458" fmla="*/ 241655 h 274411"/>
              <a:gd name="connsiteX459" fmla="*/ 194389 w 242788"/>
              <a:gd name="connsiteY459" fmla="*/ 239614 h 274411"/>
              <a:gd name="connsiteX460" fmla="*/ 195070 w 242788"/>
              <a:gd name="connsiteY460" fmla="*/ 237914 h 274411"/>
              <a:gd name="connsiteX461" fmla="*/ 197903 w 242788"/>
              <a:gd name="connsiteY461" fmla="*/ 233720 h 274411"/>
              <a:gd name="connsiteX462" fmla="*/ 203344 w 242788"/>
              <a:gd name="connsiteY462" fmla="*/ 229640 h 274411"/>
              <a:gd name="connsiteX463" fmla="*/ 203911 w 242788"/>
              <a:gd name="connsiteY463" fmla="*/ 227486 h 274411"/>
              <a:gd name="connsiteX464" fmla="*/ 203570 w 242788"/>
              <a:gd name="connsiteY464" fmla="*/ 221819 h 274411"/>
              <a:gd name="connsiteX465" fmla="*/ 204704 w 242788"/>
              <a:gd name="connsiteY465" fmla="*/ 219665 h 274411"/>
              <a:gd name="connsiteX466" fmla="*/ 207538 w 242788"/>
              <a:gd name="connsiteY466" fmla="*/ 217399 h 274411"/>
              <a:gd name="connsiteX467" fmla="*/ 211505 w 242788"/>
              <a:gd name="connsiteY467" fmla="*/ 216152 h 274411"/>
              <a:gd name="connsiteX468" fmla="*/ 214565 w 242788"/>
              <a:gd name="connsiteY468" fmla="*/ 216718 h 274411"/>
              <a:gd name="connsiteX469" fmla="*/ 216152 w 242788"/>
              <a:gd name="connsiteY469" fmla="*/ 214678 h 274411"/>
              <a:gd name="connsiteX470" fmla="*/ 215132 w 242788"/>
              <a:gd name="connsiteY470" fmla="*/ 211164 h 274411"/>
              <a:gd name="connsiteX471" fmla="*/ 214905 w 242788"/>
              <a:gd name="connsiteY471" fmla="*/ 204930 h 274411"/>
              <a:gd name="connsiteX472" fmla="*/ 212525 w 242788"/>
              <a:gd name="connsiteY472" fmla="*/ 202323 h 274411"/>
              <a:gd name="connsiteX473" fmla="*/ 208898 w 242788"/>
              <a:gd name="connsiteY473" fmla="*/ 199830 h 274411"/>
              <a:gd name="connsiteX474" fmla="*/ 204251 w 242788"/>
              <a:gd name="connsiteY474" fmla="*/ 198243 h 274411"/>
              <a:gd name="connsiteX475" fmla="*/ 202664 w 242788"/>
              <a:gd name="connsiteY475" fmla="*/ 195409 h 274411"/>
              <a:gd name="connsiteX476" fmla="*/ 202664 w 242788"/>
              <a:gd name="connsiteY476" fmla="*/ 192462 h 274411"/>
              <a:gd name="connsiteX477" fmla="*/ 205724 w 242788"/>
              <a:gd name="connsiteY477" fmla="*/ 185321 h 274411"/>
              <a:gd name="connsiteX478" fmla="*/ 208558 w 242788"/>
              <a:gd name="connsiteY478" fmla="*/ 180448 h 274411"/>
              <a:gd name="connsiteX479" fmla="*/ 211051 w 242788"/>
              <a:gd name="connsiteY479" fmla="*/ 177047 h 274411"/>
              <a:gd name="connsiteX480" fmla="*/ 213205 w 242788"/>
              <a:gd name="connsiteY480" fmla="*/ 175574 h 274411"/>
              <a:gd name="connsiteX481" fmla="*/ 216265 w 242788"/>
              <a:gd name="connsiteY481" fmla="*/ 175800 h 274411"/>
              <a:gd name="connsiteX482" fmla="*/ 216945 w 242788"/>
              <a:gd name="connsiteY482" fmla="*/ 176254 h 274411"/>
              <a:gd name="connsiteX483" fmla="*/ 217625 w 242788"/>
              <a:gd name="connsiteY483" fmla="*/ 177501 h 274411"/>
              <a:gd name="connsiteX484" fmla="*/ 217625 w 242788"/>
              <a:gd name="connsiteY484" fmla="*/ 178521 h 274411"/>
              <a:gd name="connsiteX485" fmla="*/ 220572 w 242788"/>
              <a:gd name="connsiteY485" fmla="*/ 179994 h 274411"/>
              <a:gd name="connsiteX486" fmla="*/ 222273 w 242788"/>
              <a:gd name="connsiteY486" fmla="*/ 180674 h 274411"/>
              <a:gd name="connsiteX487" fmla="*/ 230207 w 242788"/>
              <a:gd name="connsiteY487" fmla="*/ 181581 h 274411"/>
              <a:gd name="connsiteX488" fmla="*/ 234514 w 242788"/>
              <a:gd name="connsiteY488" fmla="*/ 190422 h 274411"/>
              <a:gd name="connsiteX489" fmla="*/ 237461 w 242788"/>
              <a:gd name="connsiteY489" fmla="*/ 192576 h 274411"/>
              <a:gd name="connsiteX490" fmla="*/ 239955 w 242788"/>
              <a:gd name="connsiteY490" fmla="*/ 193369 h 274411"/>
              <a:gd name="connsiteX491" fmla="*/ 240975 w 242788"/>
              <a:gd name="connsiteY491" fmla="*/ 191216 h 274411"/>
              <a:gd name="connsiteX492" fmla="*/ 241542 w 242788"/>
              <a:gd name="connsiteY492" fmla="*/ 189062 h 274411"/>
              <a:gd name="connsiteX493" fmla="*/ 242788 w 242788"/>
              <a:gd name="connsiteY493" fmla="*/ 186001 h 274411"/>
              <a:gd name="connsiteX494" fmla="*/ 242222 w 242788"/>
              <a:gd name="connsiteY494" fmla="*/ 182941 h 274411"/>
              <a:gd name="connsiteX495" fmla="*/ 119921 w 242788"/>
              <a:gd name="connsiteY495" fmla="*/ 86823 h 274411"/>
              <a:gd name="connsiteX496" fmla="*/ 118674 w 242788"/>
              <a:gd name="connsiteY496" fmla="*/ 87050 h 274411"/>
              <a:gd name="connsiteX497" fmla="*/ 118107 w 242788"/>
              <a:gd name="connsiteY497" fmla="*/ 85917 h 274411"/>
              <a:gd name="connsiteX498" fmla="*/ 119014 w 242788"/>
              <a:gd name="connsiteY498" fmla="*/ 84670 h 274411"/>
              <a:gd name="connsiteX499" fmla="*/ 120261 w 242788"/>
              <a:gd name="connsiteY499" fmla="*/ 84443 h 274411"/>
              <a:gd name="connsiteX500" fmla="*/ 120487 w 242788"/>
              <a:gd name="connsiteY500" fmla="*/ 85463 h 274411"/>
              <a:gd name="connsiteX501" fmla="*/ 119921 w 242788"/>
              <a:gd name="connsiteY501" fmla="*/ 86823 h 274411"/>
              <a:gd name="connsiteX502" fmla="*/ 110513 w 242788"/>
              <a:gd name="connsiteY502" fmla="*/ 270898 h 274411"/>
              <a:gd name="connsiteX503" fmla="*/ 108926 w 242788"/>
              <a:gd name="connsiteY503" fmla="*/ 270331 h 274411"/>
              <a:gd name="connsiteX504" fmla="*/ 108700 w 242788"/>
              <a:gd name="connsiteY504" fmla="*/ 270671 h 274411"/>
              <a:gd name="connsiteX505" fmla="*/ 108700 w 242788"/>
              <a:gd name="connsiteY505" fmla="*/ 271918 h 274411"/>
              <a:gd name="connsiteX506" fmla="*/ 110060 w 242788"/>
              <a:gd name="connsiteY506" fmla="*/ 272825 h 274411"/>
              <a:gd name="connsiteX507" fmla="*/ 111080 w 242788"/>
              <a:gd name="connsiteY507" fmla="*/ 272598 h 274411"/>
              <a:gd name="connsiteX508" fmla="*/ 111080 w 242788"/>
              <a:gd name="connsiteY508" fmla="*/ 272145 h 274411"/>
              <a:gd name="connsiteX509" fmla="*/ 110513 w 242788"/>
              <a:gd name="connsiteY509" fmla="*/ 271011 h 274411"/>
              <a:gd name="connsiteX510" fmla="*/ 149731 w 242788"/>
              <a:gd name="connsiteY510" fmla="*/ 171380 h 274411"/>
              <a:gd name="connsiteX511" fmla="*/ 150184 w 242788"/>
              <a:gd name="connsiteY511" fmla="*/ 171040 h 274411"/>
              <a:gd name="connsiteX512" fmla="*/ 150184 w 242788"/>
              <a:gd name="connsiteY512" fmla="*/ 170473 h 274411"/>
              <a:gd name="connsiteX513" fmla="*/ 148371 w 242788"/>
              <a:gd name="connsiteY513" fmla="*/ 169906 h 274411"/>
              <a:gd name="connsiteX514" fmla="*/ 148031 w 242788"/>
              <a:gd name="connsiteY514" fmla="*/ 170926 h 274411"/>
              <a:gd name="connsiteX515" fmla="*/ 148371 w 242788"/>
              <a:gd name="connsiteY515" fmla="*/ 171380 h 274411"/>
              <a:gd name="connsiteX516" fmla="*/ 148937 w 242788"/>
              <a:gd name="connsiteY516" fmla="*/ 171720 h 274411"/>
              <a:gd name="connsiteX517" fmla="*/ 149844 w 242788"/>
              <a:gd name="connsiteY517" fmla="*/ 171493 h 274411"/>
              <a:gd name="connsiteX518" fmla="*/ 181695 w 242788"/>
              <a:gd name="connsiteY518" fmla="*/ 233607 h 274411"/>
              <a:gd name="connsiteX519" fmla="*/ 178408 w 242788"/>
              <a:gd name="connsiteY519" fmla="*/ 235534 h 274411"/>
              <a:gd name="connsiteX520" fmla="*/ 177161 w 242788"/>
              <a:gd name="connsiteY520" fmla="*/ 235194 h 274411"/>
              <a:gd name="connsiteX521" fmla="*/ 176027 w 242788"/>
              <a:gd name="connsiteY521" fmla="*/ 235647 h 274411"/>
              <a:gd name="connsiteX522" fmla="*/ 175007 w 242788"/>
              <a:gd name="connsiteY522" fmla="*/ 236781 h 274411"/>
              <a:gd name="connsiteX523" fmla="*/ 173874 w 242788"/>
              <a:gd name="connsiteY523" fmla="*/ 237121 h 274411"/>
              <a:gd name="connsiteX524" fmla="*/ 171040 w 242788"/>
              <a:gd name="connsiteY524" fmla="*/ 236781 h 274411"/>
              <a:gd name="connsiteX525" fmla="*/ 168206 w 242788"/>
              <a:gd name="connsiteY525" fmla="*/ 236781 h 274411"/>
              <a:gd name="connsiteX526" fmla="*/ 167073 w 242788"/>
              <a:gd name="connsiteY526" fmla="*/ 236781 h 274411"/>
              <a:gd name="connsiteX527" fmla="*/ 166053 w 242788"/>
              <a:gd name="connsiteY527" fmla="*/ 237234 h 274411"/>
              <a:gd name="connsiteX528" fmla="*/ 164012 w 242788"/>
              <a:gd name="connsiteY528" fmla="*/ 238934 h 274411"/>
              <a:gd name="connsiteX529" fmla="*/ 161292 w 242788"/>
              <a:gd name="connsiteY529" fmla="*/ 239955 h 274411"/>
              <a:gd name="connsiteX530" fmla="*/ 159479 w 242788"/>
              <a:gd name="connsiteY530" fmla="*/ 239955 h 274411"/>
              <a:gd name="connsiteX531" fmla="*/ 156872 w 242788"/>
              <a:gd name="connsiteY531" fmla="*/ 240635 h 274411"/>
              <a:gd name="connsiteX532" fmla="*/ 151998 w 242788"/>
              <a:gd name="connsiteY532" fmla="*/ 240068 h 274411"/>
              <a:gd name="connsiteX533" fmla="*/ 149731 w 242788"/>
              <a:gd name="connsiteY533" fmla="*/ 240521 h 274411"/>
              <a:gd name="connsiteX534" fmla="*/ 146670 w 242788"/>
              <a:gd name="connsiteY534" fmla="*/ 241655 h 274411"/>
              <a:gd name="connsiteX535" fmla="*/ 145537 w 242788"/>
              <a:gd name="connsiteY535" fmla="*/ 241655 h 274411"/>
              <a:gd name="connsiteX536" fmla="*/ 144404 w 242788"/>
              <a:gd name="connsiteY536" fmla="*/ 241201 h 274411"/>
              <a:gd name="connsiteX537" fmla="*/ 140550 w 242788"/>
              <a:gd name="connsiteY537" fmla="*/ 238594 h 274411"/>
              <a:gd name="connsiteX538" fmla="*/ 139416 w 242788"/>
              <a:gd name="connsiteY538" fmla="*/ 238368 h 274411"/>
              <a:gd name="connsiteX539" fmla="*/ 138396 w 242788"/>
              <a:gd name="connsiteY539" fmla="*/ 237914 h 274411"/>
              <a:gd name="connsiteX540" fmla="*/ 137716 w 242788"/>
              <a:gd name="connsiteY540" fmla="*/ 236554 h 274411"/>
              <a:gd name="connsiteX541" fmla="*/ 136469 w 242788"/>
              <a:gd name="connsiteY541" fmla="*/ 236327 h 274411"/>
              <a:gd name="connsiteX542" fmla="*/ 133749 w 242788"/>
              <a:gd name="connsiteY542" fmla="*/ 236327 h 274411"/>
              <a:gd name="connsiteX543" fmla="*/ 131595 w 242788"/>
              <a:gd name="connsiteY543" fmla="*/ 237914 h 274411"/>
              <a:gd name="connsiteX544" fmla="*/ 131595 w 242788"/>
              <a:gd name="connsiteY544" fmla="*/ 239161 h 274411"/>
              <a:gd name="connsiteX545" fmla="*/ 129555 w 242788"/>
              <a:gd name="connsiteY545" fmla="*/ 240295 h 274411"/>
              <a:gd name="connsiteX546" fmla="*/ 128422 w 242788"/>
              <a:gd name="connsiteY546" fmla="*/ 240295 h 274411"/>
              <a:gd name="connsiteX547" fmla="*/ 127402 w 242788"/>
              <a:gd name="connsiteY547" fmla="*/ 239728 h 274411"/>
              <a:gd name="connsiteX548" fmla="*/ 125021 w 242788"/>
              <a:gd name="connsiteY548" fmla="*/ 236667 h 274411"/>
              <a:gd name="connsiteX549" fmla="*/ 124341 w 242788"/>
              <a:gd name="connsiteY549" fmla="*/ 237687 h 274411"/>
              <a:gd name="connsiteX550" fmla="*/ 123548 w 242788"/>
              <a:gd name="connsiteY550" fmla="*/ 238594 h 274411"/>
              <a:gd name="connsiteX551" fmla="*/ 122301 w 242788"/>
              <a:gd name="connsiteY551" fmla="*/ 239161 h 274411"/>
              <a:gd name="connsiteX552" fmla="*/ 121167 w 242788"/>
              <a:gd name="connsiteY552" fmla="*/ 239955 h 274411"/>
              <a:gd name="connsiteX553" fmla="*/ 119921 w 242788"/>
              <a:gd name="connsiteY553" fmla="*/ 242901 h 274411"/>
              <a:gd name="connsiteX554" fmla="*/ 118901 w 242788"/>
              <a:gd name="connsiteY554" fmla="*/ 245962 h 274411"/>
              <a:gd name="connsiteX555" fmla="*/ 119241 w 242788"/>
              <a:gd name="connsiteY555" fmla="*/ 247095 h 274411"/>
              <a:gd name="connsiteX556" fmla="*/ 120714 w 242788"/>
              <a:gd name="connsiteY556" fmla="*/ 249702 h 274411"/>
              <a:gd name="connsiteX557" fmla="*/ 122981 w 242788"/>
              <a:gd name="connsiteY557" fmla="*/ 251629 h 274411"/>
              <a:gd name="connsiteX558" fmla="*/ 124228 w 242788"/>
              <a:gd name="connsiteY558" fmla="*/ 252196 h 274411"/>
              <a:gd name="connsiteX559" fmla="*/ 125475 w 242788"/>
              <a:gd name="connsiteY559" fmla="*/ 252196 h 274411"/>
              <a:gd name="connsiteX560" fmla="*/ 127855 w 242788"/>
              <a:gd name="connsiteY560" fmla="*/ 252196 h 274411"/>
              <a:gd name="connsiteX561" fmla="*/ 128988 w 242788"/>
              <a:gd name="connsiteY561" fmla="*/ 252196 h 274411"/>
              <a:gd name="connsiteX562" fmla="*/ 131369 w 242788"/>
              <a:gd name="connsiteY562" fmla="*/ 253896 h 274411"/>
              <a:gd name="connsiteX563" fmla="*/ 133976 w 242788"/>
              <a:gd name="connsiteY563" fmla="*/ 254576 h 274411"/>
              <a:gd name="connsiteX564" fmla="*/ 134996 w 242788"/>
              <a:gd name="connsiteY564" fmla="*/ 255256 h 274411"/>
              <a:gd name="connsiteX565" fmla="*/ 135903 w 242788"/>
              <a:gd name="connsiteY565" fmla="*/ 256276 h 274411"/>
              <a:gd name="connsiteX566" fmla="*/ 137829 w 242788"/>
              <a:gd name="connsiteY566" fmla="*/ 257863 h 274411"/>
              <a:gd name="connsiteX567" fmla="*/ 142477 w 242788"/>
              <a:gd name="connsiteY567" fmla="*/ 260243 h 274411"/>
              <a:gd name="connsiteX568" fmla="*/ 146897 w 242788"/>
              <a:gd name="connsiteY568" fmla="*/ 263190 h 274411"/>
              <a:gd name="connsiteX569" fmla="*/ 149051 w 242788"/>
              <a:gd name="connsiteY569" fmla="*/ 264097 h 274411"/>
              <a:gd name="connsiteX570" fmla="*/ 151431 w 242788"/>
              <a:gd name="connsiteY570" fmla="*/ 264097 h 274411"/>
              <a:gd name="connsiteX571" fmla="*/ 153811 w 242788"/>
              <a:gd name="connsiteY571" fmla="*/ 264097 h 274411"/>
              <a:gd name="connsiteX572" fmla="*/ 156192 w 242788"/>
              <a:gd name="connsiteY572" fmla="*/ 265571 h 274411"/>
              <a:gd name="connsiteX573" fmla="*/ 158458 w 242788"/>
              <a:gd name="connsiteY573" fmla="*/ 267384 h 274411"/>
              <a:gd name="connsiteX574" fmla="*/ 161179 w 242788"/>
              <a:gd name="connsiteY574" fmla="*/ 271805 h 274411"/>
              <a:gd name="connsiteX575" fmla="*/ 162312 w 242788"/>
              <a:gd name="connsiteY575" fmla="*/ 272372 h 274411"/>
              <a:gd name="connsiteX576" fmla="*/ 163559 w 242788"/>
              <a:gd name="connsiteY576" fmla="*/ 272598 h 274411"/>
              <a:gd name="connsiteX577" fmla="*/ 166846 w 242788"/>
              <a:gd name="connsiteY577" fmla="*/ 273958 h 274411"/>
              <a:gd name="connsiteX578" fmla="*/ 169227 w 242788"/>
              <a:gd name="connsiteY578" fmla="*/ 273618 h 274411"/>
              <a:gd name="connsiteX579" fmla="*/ 171493 w 242788"/>
              <a:gd name="connsiteY579" fmla="*/ 274412 h 274411"/>
              <a:gd name="connsiteX580" fmla="*/ 173760 w 242788"/>
              <a:gd name="connsiteY580" fmla="*/ 274412 h 274411"/>
              <a:gd name="connsiteX581" fmla="*/ 173760 w 242788"/>
              <a:gd name="connsiteY581" fmla="*/ 273392 h 274411"/>
              <a:gd name="connsiteX582" fmla="*/ 173534 w 242788"/>
              <a:gd name="connsiteY582" fmla="*/ 272145 h 274411"/>
              <a:gd name="connsiteX583" fmla="*/ 173760 w 242788"/>
              <a:gd name="connsiteY583" fmla="*/ 270785 h 274411"/>
              <a:gd name="connsiteX584" fmla="*/ 174327 w 242788"/>
              <a:gd name="connsiteY584" fmla="*/ 269425 h 274411"/>
              <a:gd name="connsiteX585" fmla="*/ 175234 w 242788"/>
              <a:gd name="connsiteY585" fmla="*/ 268291 h 274411"/>
              <a:gd name="connsiteX586" fmla="*/ 177501 w 242788"/>
              <a:gd name="connsiteY586" fmla="*/ 266364 h 274411"/>
              <a:gd name="connsiteX587" fmla="*/ 177501 w 242788"/>
              <a:gd name="connsiteY587" fmla="*/ 265344 h 274411"/>
              <a:gd name="connsiteX588" fmla="*/ 177387 w 242788"/>
              <a:gd name="connsiteY588" fmla="*/ 264324 h 274411"/>
              <a:gd name="connsiteX589" fmla="*/ 176367 w 242788"/>
              <a:gd name="connsiteY589" fmla="*/ 263304 h 274411"/>
              <a:gd name="connsiteX590" fmla="*/ 175120 w 242788"/>
              <a:gd name="connsiteY590" fmla="*/ 261490 h 274411"/>
              <a:gd name="connsiteX591" fmla="*/ 176254 w 242788"/>
              <a:gd name="connsiteY591" fmla="*/ 260583 h 274411"/>
              <a:gd name="connsiteX592" fmla="*/ 175460 w 242788"/>
              <a:gd name="connsiteY592" fmla="*/ 259563 h 274411"/>
              <a:gd name="connsiteX593" fmla="*/ 174440 w 242788"/>
              <a:gd name="connsiteY593" fmla="*/ 258883 h 274411"/>
              <a:gd name="connsiteX594" fmla="*/ 173874 w 242788"/>
              <a:gd name="connsiteY594" fmla="*/ 258203 h 274411"/>
              <a:gd name="connsiteX595" fmla="*/ 173647 w 242788"/>
              <a:gd name="connsiteY595" fmla="*/ 257183 h 274411"/>
              <a:gd name="connsiteX596" fmla="*/ 173647 w 242788"/>
              <a:gd name="connsiteY596" fmla="*/ 255030 h 274411"/>
              <a:gd name="connsiteX597" fmla="*/ 174214 w 242788"/>
              <a:gd name="connsiteY597" fmla="*/ 253216 h 274411"/>
              <a:gd name="connsiteX598" fmla="*/ 174894 w 242788"/>
              <a:gd name="connsiteY598" fmla="*/ 251742 h 274411"/>
              <a:gd name="connsiteX599" fmla="*/ 175460 w 242788"/>
              <a:gd name="connsiteY599" fmla="*/ 250156 h 274411"/>
              <a:gd name="connsiteX600" fmla="*/ 175800 w 242788"/>
              <a:gd name="connsiteY600" fmla="*/ 248342 h 274411"/>
              <a:gd name="connsiteX601" fmla="*/ 176367 w 242788"/>
              <a:gd name="connsiteY601" fmla="*/ 246755 h 274411"/>
              <a:gd name="connsiteX602" fmla="*/ 181354 w 242788"/>
              <a:gd name="connsiteY602" fmla="*/ 239728 h 274411"/>
              <a:gd name="connsiteX603" fmla="*/ 182035 w 242788"/>
              <a:gd name="connsiteY603" fmla="*/ 238594 h 274411"/>
              <a:gd name="connsiteX604" fmla="*/ 183395 w 242788"/>
              <a:gd name="connsiteY604" fmla="*/ 235647 h 274411"/>
              <a:gd name="connsiteX605" fmla="*/ 184528 w 242788"/>
              <a:gd name="connsiteY605" fmla="*/ 234400 h 274411"/>
              <a:gd name="connsiteX606" fmla="*/ 183168 w 242788"/>
              <a:gd name="connsiteY606" fmla="*/ 233720 h 274411"/>
              <a:gd name="connsiteX607" fmla="*/ 181695 w 242788"/>
              <a:gd name="connsiteY607" fmla="*/ 233720 h 274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</a:cxnLst>
            <a:rect l="l" t="t" r="r" b="b"/>
            <a:pathLst>
              <a:path w="242788" h="274411">
                <a:moveTo>
                  <a:pt x="33891" y="162652"/>
                </a:moveTo>
                <a:lnTo>
                  <a:pt x="34571" y="162085"/>
                </a:lnTo>
                <a:lnTo>
                  <a:pt x="35024" y="161065"/>
                </a:lnTo>
                <a:lnTo>
                  <a:pt x="34571" y="160499"/>
                </a:lnTo>
                <a:lnTo>
                  <a:pt x="33437" y="161065"/>
                </a:lnTo>
                <a:lnTo>
                  <a:pt x="32531" y="162879"/>
                </a:lnTo>
                <a:lnTo>
                  <a:pt x="32191" y="163786"/>
                </a:lnTo>
                <a:lnTo>
                  <a:pt x="33211" y="163786"/>
                </a:lnTo>
                <a:cubicBezTo>
                  <a:pt x="33211" y="163786"/>
                  <a:pt x="33891" y="162652"/>
                  <a:pt x="33891" y="162652"/>
                </a:cubicBezTo>
                <a:close/>
                <a:moveTo>
                  <a:pt x="62454" y="168433"/>
                </a:moveTo>
                <a:lnTo>
                  <a:pt x="61434" y="166733"/>
                </a:lnTo>
                <a:lnTo>
                  <a:pt x="60300" y="165826"/>
                </a:lnTo>
                <a:lnTo>
                  <a:pt x="59847" y="165373"/>
                </a:lnTo>
                <a:lnTo>
                  <a:pt x="60640" y="163786"/>
                </a:lnTo>
                <a:lnTo>
                  <a:pt x="61320" y="163446"/>
                </a:lnTo>
                <a:lnTo>
                  <a:pt x="61320" y="163106"/>
                </a:lnTo>
                <a:cubicBezTo>
                  <a:pt x="61320" y="163106"/>
                  <a:pt x="60414" y="162766"/>
                  <a:pt x="60414" y="162766"/>
                </a:cubicBezTo>
                <a:lnTo>
                  <a:pt x="59620" y="162199"/>
                </a:lnTo>
                <a:lnTo>
                  <a:pt x="58827" y="160839"/>
                </a:lnTo>
                <a:lnTo>
                  <a:pt x="57920" y="159705"/>
                </a:lnTo>
                <a:lnTo>
                  <a:pt x="55767" y="158458"/>
                </a:lnTo>
                <a:lnTo>
                  <a:pt x="54407" y="158458"/>
                </a:lnTo>
                <a:cubicBezTo>
                  <a:pt x="54407" y="158458"/>
                  <a:pt x="53273" y="156872"/>
                  <a:pt x="53273" y="156872"/>
                </a:cubicBezTo>
                <a:lnTo>
                  <a:pt x="52366" y="157212"/>
                </a:lnTo>
                <a:lnTo>
                  <a:pt x="52026" y="158685"/>
                </a:lnTo>
                <a:lnTo>
                  <a:pt x="50893" y="159818"/>
                </a:lnTo>
                <a:lnTo>
                  <a:pt x="48626" y="160725"/>
                </a:lnTo>
                <a:lnTo>
                  <a:pt x="44999" y="164919"/>
                </a:lnTo>
                <a:lnTo>
                  <a:pt x="42505" y="166393"/>
                </a:lnTo>
                <a:lnTo>
                  <a:pt x="39898" y="167526"/>
                </a:lnTo>
                <a:lnTo>
                  <a:pt x="37745" y="167979"/>
                </a:lnTo>
                <a:lnTo>
                  <a:pt x="35591" y="167639"/>
                </a:lnTo>
                <a:lnTo>
                  <a:pt x="34457" y="167299"/>
                </a:lnTo>
                <a:lnTo>
                  <a:pt x="33097" y="166053"/>
                </a:lnTo>
                <a:lnTo>
                  <a:pt x="32644" y="166053"/>
                </a:lnTo>
                <a:cubicBezTo>
                  <a:pt x="32644" y="166053"/>
                  <a:pt x="32191" y="166959"/>
                  <a:pt x="32191" y="166959"/>
                </a:cubicBezTo>
                <a:lnTo>
                  <a:pt x="31737" y="169566"/>
                </a:lnTo>
                <a:lnTo>
                  <a:pt x="31964" y="172627"/>
                </a:lnTo>
                <a:lnTo>
                  <a:pt x="32757" y="173760"/>
                </a:lnTo>
                <a:lnTo>
                  <a:pt x="34117" y="175007"/>
                </a:lnTo>
                <a:lnTo>
                  <a:pt x="35251" y="176480"/>
                </a:lnTo>
                <a:lnTo>
                  <a:pt x="35931" y="177954"/>
                </a:lnTo>
                <a:lnTo>
                  <a:pt x="36384" y="180334"/>
                </a:lnTo>
                <a:lnTo>
                  <a:pt x="37631" y="181921"/>
                </a:lnTo>
                <a:lnTo>
                  <a:pt x="37631" y="186115"/>
                </a:lnTo>
                <a:cubicBezTo>
                  <a:pt x="37631" y="186115"/>
                  <a:pt x="37291" y="187475"/>
                  <a:pt x="37291" y="187475"/>
                </a:cubicBezTo>
                <a:lnTo>
                  <a:pt x="36384" y="188495"/>
                </a:lnTo>
                <a:lnTo>
                  <a:pt x="36158" y="190082"/>
                </a:lnTo>
                <a:lnTo>
                  <a:pt x="36384" y="191669"/>
                </a:lnTo>
                <a:lnTo>
                  <a:pt x="38198" y="192236"/>
                </a:lnTo>
                <a:lnTo>
                  <a:pt x="39218" y="193709"/>
                </a:lnTo>
                <a:lnTo>
                  <a:pt x="38991" y="195523"/>
                </a:lnTo>
                <a:lnTo>
                  <a:pt x="38991" y="196543"/>
                </a:lnTo>
                <a:cubicBezTo>
                  <a:pt x="38991" y="196543"/>
                  <a:pt x="38425" y="196770"/>
                  <a:pt x="38425" y="196770"/>
                </a:cubicBezTo>
                <a:lnTo>
                  <a:pt x="37631" y="196089"/>
                </a:lnTo>
                <a:lnTo>
                  <a:pt x="37178" y="196770"/>
                </a:lnTo>
                <a:lnTo>
                  <a:pt x="37405" y="198696"/>
                </a:lnTo>
                <a:lnTo>
                  <a:pt x="37065" y="200850"/>
                </a:lnTo>
                <a:lnTo>
                  <a:pt x="36498" y="201870"/>
                </a:lnTo>
                <a:lnTo>
                  <a:pt x="36044" y="202890"/>
                </a:lnTo>
                <a:lnTo>
                  <a:pt x="36271" y="207764"/>
                </a:lnTo>
                <a:lnTo>
                  <a:pt x="36271" y="210031"/>
                </a:lnTo>
                <a:cubicBezTo>
                  <a:pt x="36271" y="210031"/>
                  <a:pt x="37858" y="212525"/>
                  <a:pt x="37858" y="212525"/>
                </a:cubicBezTo>
                <a:lnTo>
                  <a:pt x="39218" y="214565"/>
                </a:lnTo>
                <a:lnTo>
                  <a:pt x="40125" y="216265"/>
                </a:lnTo>
                <a:lnTo>
                  <a:pt x="41258" y="217285"/>
                </a:lnTo>
                <a:lnTo>
                  <a:pt x="42732" y="217285"/>
                </a:lnTo>
                <a:cubicBezTo>
                  <a:pt x="42732" y="217285"/>
                  <a:pt x="44432" y="217739"/>
                  <a:pt x="44432" y="217739"/>
                </a:cubicBezTo>
                <a:lnTo>
                  <a:pt x="46019" y="217739"/>
                </a:lnTo>
                <a:cubicBezTo>
                  <a:pt x="46019" y="217739"/>
                  <a:pt x="47719" y="216378"/>
                  <a:pt x="47719" y="216378"/>
                </a:cubicBezTo>
                <a:lnTo>
                  <a:pt x="48853" y="214338"/>
                </a:lnTo>
                <a:lnTo>
                  <a:pt x="49533" y="209351"/>
                </a:lnTo>
                <a:lnTo>
                  <a:pt x="50439" y="210031"/>
                </a:lnTo>
                <a:lnTo>
                  <a:pt x="51459" y="210371"/>
                </a:lnTo>
                <a:lnTo>
                  <a:pt x="52593" y="209918"/>
                </a:lnTo>
                <a:lnTo>
                  <a:pt x="53726" y="209918"/>
                </a:lnTo>
                <a:cubicBezTo>
                  <a:pt x="53726" y="209918"/>
                  <a:pt x="56220" y="211051"/>
                  <a:pt x="56220" y="211051"/>
                </a:cubicBezTo>
                <a:lnTo>
                  <a:pt x="58260" y="211731"/>
                </a:lnTo>
                <a:lnTo>
                  <a:pt x="59847" y="211051"/>
                </a:lnTo>
                <a:lnTo>
                  <a:pt x="60300" y="208784"/>
                </a:lnTo>
                <a:lnTo>
                  <a:pt x="60980" y="206177"/>
                </a:lnTo>
                <a:lnTo>
                  <a:pt x="62341" y="191442"/>
                </a:lnTo>
                <a:lnTo>
                  <a:pt x="62794" y="189062"/>
                </a:lnTo>
                <a:lnTo>
                  <a:pt x="62794" y="187135"/>
                </a:lnTo>
                <a:cubicBezTo>
                  <a:pt x="62794" y="187135"/>
                  <a:pt x="61774" y="185435"/>
                  <a:pt x="61774" y="185435"/>
                </a:cubicBezTo>
                <a:lnTo>
                  <a:pt x="61434" y="182601"/>
                </a:lnTo>
                <a:lnTo>
                  <a:pt x="63701" y="179201"/>
                </a:lnTo>
                <a:lnTo>
                  <a:pt x="64268" y="178181"/>
                </a:lnTo>
                <a:lnTo>
                  <a:pt x="64721" y="176707"/>
                </a:lnTo>
                <a:lnTo>
                  <a:pt x="64494" y="175234"/>
                </a:lnTo>
                <a:lnTo>
                  <a:pt x="62227" y="168433"/>
                </a:lnTo>
                <a:close/>
                <a:moveTo>
                  <a:pt x="77756" y="115727"/>
                </a:moveTo>
                <a:lnTo>
                  <a:pt x="77076" y="114707"/>
                </a:lnTo>
                <a:lnTo>
                  <a:pt x="76282" y="115613"/>
                </a:lnTo>
                <a:lnTo>
                  <a:pt x="74809" y="115613"/>
                </a:lnTo>
                <a:cubicBezTo>
                  <a:pt x="74809" y="115613"/>
                  <a:pt x="74016" y="115840"/>
                  <a:pt x="74016" y="115840"/>
                </a:cubicBezTo>
                <a:lnTo>
                  <a:pt x="71522" y="115840"/>
                </a:lnTo>
                <a:cubicBezTo>
                  <a:pt x="71522" y="115840"/>
                  <a:pt x="71182" y="116634"/>
                  <a:pt x="71182" y="116634"/>
                </a:cubicBezTo>
                <a:lnTo>
                  <a:pt x="71635" y="117767"/>
                </a:lnTo>
                <a:lnTo>
                  <a:pt x="73222" y="117767"/>
                </a:lnTo>
                <a:cubicBezTo>
                  <a:pt x="73222" y="117767"/>
                  <a:pt x="75829" y="117314"/>
                  <a:pt x="75829" y="117314"/>
                </a:cubicBezTo>
                <a:lnTo>
                  <a:pt x="77529" y="118560"/>
                </a:lnTo>
                <a:lnTo>
                  <a:pt x="77302" y="116974"/>
                </a:lnTo>
                <a:lnTo>
                  <a:pt x="77756" y="116293"/>
                </a:lnTo>
                <a:lnTo>
                  <a:pt x="77756" y="115727"/>
                </a:lnTo>
                <a:close/>
                <a:moveTo>
                  <a:pt x="35591" y="212525"/>
                </a:moveTo>
                <a:lnTo>
                  <a:pt x="35591" y="212978"/>
                </a:lnTo>
                <a:cubicBezTo>
                  <a:pt x="35591" y="212978"/>
                  <a:pt x="35477" y="214565"/>
                  <a:pt x="35477" y="214565"/>
                </a:cubicBezTo>
                <a:lnTo>
                  <a:pt x="36724" y="216378"/>
                </a:lnTo>
                <a:lnTo>
                  <a:pt x="37858" y="213885"/>
                </a:lnTo>
                <a:lnTo>
                  <a:pt x="37065" y="213318"/>
                </a:lnTo>
                <a:lnTo>
                  <a:pt x="35591" y="212638"/>
                </a:lnTo>
                <a:close/>
                <a:moveTo>
                  <a:pt x="242222" y="183961"/>
                </a:moveTo>
                <a:lnTo>
                  <a:pt x="239501" y="180108"/>
                </a:lnTo>
                <a:lnTo>
                  <a:pt x="233494" y="175007"/>
                </a:lnTo>
                <a:lnTo>
                  <a:pt x="231794" y="172627"/>
                </a:lnTo>
                <a:lnTo>
                  <a:pt x="221933" y="167753"/>
                </a:lnTo>
                <a:lnTo>
                  <a:pt x="217852" y="164239"/>
                </a:lnTo>
                <a:lnTo>
                  <a:pt x="214338" y="161972"/>
                </a:lnTo>
                <a:lnTo>
                  <a:pt x="203004" y="157552"/>
                </a:lnTo>
                <a:lnTo>
                  <a:pt x="192009" y="152224"/>
                </a:lnTo>
                <a:lnTo>
                  <a:pt x="189742" y="150184"/>
                </a:lnTo>
                <a:lnTo>
                  <a:pt x="189969" y="147350"/>
                </a:lnTo>
                <a:lnTo>
                  <a:pt x="192462" y="145197"/>
                </a:lnTo>
                <a:lnTo>
                  <a:pt x="194843" y="143723"/>
                </a:lnTo>
                <a:lnTo>
                  <a:pt x="195636" y="142250"/>
                </a:lnTo>
                <a:lnTo>
                  <a:pt x="195183" y="140096"/>
                </a:lnTo>
                <a:lnTo>
                  <a:pt x="193029" y="139303"/>
                </a:lnTo>
                <a:lnTo>
                  <a:pt x="190989" y="138963"/>
                </a:lnTo>
                <a:lnTo>
                  <a:pt x="179541" y="139643"/>
                </a:lnTo>
                <a:lnTo>
                  <a:pt x="174667" y="139076"/>
                </a:lnTo>
                <a:lnTo>
                  <a:pt x="168433" y="135902"/>
                </a:lnTo>
                <a:lnTo>
                  <a:pt x="161746" y="130802"/>
                </a:lnTo>
                <a:lnTo>
                  <a:pt x="154378" y="123888"/>
                </a:lnTo>
                <a:lnTo>
                  <a:pt x="150864" y="119014"/>
                </a:lnTo>
                <a:lnTo>
                  <a:pt x="149164" y="114707"/>
                </a:lnTo>
                <a:lnTo>
                  <a:pt x="146670" y="105979"/>
                </a:lnTo>
                <a:lnTo>
                  <a:pt x="144404" y="100425"/>
                </a:lnTo>
                <a:lnTo>
                  <a:pt x="141797" y="95551"/>
                </a:lnTo>
                <a:lnTo>
                  <a:pt x="140663" y="94418"/>
                </a:lnTo>
                <a:lnTo>
                  <a:pt x="136356" y="92377"/>
                </a:lnTo>
                <a:lnTo>
                  <a:pt x="128422" y="86030"/>
                </a:lnTo>
                <a:lnTo>
                  <a:pt x="124001" y="84103"/>
                </a:lnTo>
                <a:lnTo>
                  <a:pt x="119807" y="80363"/>
                </a:lnTo>
                <a:lnTo>
                  <a:pt x="117994" y="77982"/>
                </a:lnTo>
                <a:lnTo>
                  <a:pt x="116180" y="72428"/>
                </a:lnTo>
                <a:lnTo>
                  <a:pt x="115047" y="64494"/>
                </a:lnTo>
                <a:lnTo>
                  <a:pt x="115727" y="61547"/>
                </a:lnTo>
                <a:lnTo>
                  <a:pt x="116520" y="61547"/>
                </a:lnTo>
                <a:cubicBezTo>
                  <a:pt x="116520" y="61547"/>
                  <a:pt x="117881" y="62454"/>
                  <a:pt x="117881" y="62454"/>
                </a:cubicBezTo>
                <a:lnTo>
                  <a:pt x="119467" y="61207"/>
                </a:lnTo>
                <a:lnTo>
                  <a:pt x="120147" y="59734"/>
                </a:lnTo>
                <a:lnTo>
                  <a:pt x="120714" y="57920"/>
                </a:lnTo>
                <a:lnTo>
                  <a:pt x="117994" y="55993"/>
                </a:lnTo>
                <a:lnTo>
                  <a:pt x="115840" y="51459"/>
                </a:lnTo>
                <a:lnTo>
                  <a:pt x="114593" y="50553"/>
                </a:lnTo>
                <a:lnTo>
                  <a:pt x="115047" y="47039"/>
                </a:lnTo>
                <a:lnTo>
                  <a:pt x="115614" y="44885"/>
                </a:lnTo>
                <a:lnTo>
                  <a:pt x="117201" y="43638"/>
                </a:lnTo>
                <a:lnTo>
                  <a:pt x="120034" y="42165"/>
                </a:lnTo>
                <a:lnTo>
                  <a:pt x="120941" y="42165"/>
                </a:lnTo>
                <a:cubicBezTo>
                  <a:pt x="120941" y="42165"/>
                  <a:pt x="118787" y="44319"/>
                  <a:pt x="118787" y="44319"/>
                </a:cubicBezTo>
                <a:lnTo>
                  <a:pt x="120147" y="44545"/>
                </a:lnTo>
                <a:lnTo>
                  <a:pt x="122528" y="43525"/>
                </a:lnTo>
                <a:lnTo>
                  <a:pt x="125588" y="42278"/>
                </a:lnTo>
                <a:lnTo>
                  <a:pt x="128535" y="40465"/>
                </a:lnTo>
                <a:lnTo>
                  <a:pt x="131142" y="39785"/>
                </a:lnTo>
                <a:lnTo>
                  <a:pt x="132956" y="38084"/>
                </a:lnTo>
                <a:lnTo>
                  <a:pt x="133749" y="36724"/>
                </a:lnTo>
                <a:lnTo>
                  <a:pt x="134769" y="36044"/>
                </a:lnTo>
                <a:lnTo>
                  <a:pt x="140096" y="37744"/>
                </a:lnTo>
                <a:lnTo>
                  <a:pt x="142023" y="36044"/>
                </a:lnTo>
                <a:lnTo>
                  <a:pt x="143497" y="36044"/>
                </a:lnTo>
                <a:cubicBezTo>
                  <a:pt x="143497" y="36044"/>
                  <a:pt x="146670" y="40011"/>
                  <a:pt x="146670" y="40011"/>
                </a:cubicBezTo>
                <a:lnTo>
                  <a:pt x="145424" y="41145"/>
                </a:lnTo>
                <a:lnTo>
                  <a:pt x="146557" y="41145"/>
                </a:lnTo>
                <a:cubicBezTo>
                  <a:pt x="146557" y="41145"/>
                  <a:pt x="147917" y="41031"/>
                  <a:pt x="147917" y="41031"/>
                </a:cubicBezTo>
                <a:lnTo>
                  <a:pt x="148484" y="40465"/>
                </a:lnTo>
                <a:lnTo>
                  <a:pt x="147577" y="38651"/>
                </a:lnTo>
                <a:lnTo>
                  <a:pt x="145310" y="36384"/>
                </a:lnTo>
                <a:lnTo>
                  <a:pt x="144064" y="35591"/>
                </a:lnTo>
                <a:lnTo>
                  <a:pt x="142477" y="35024"/>
                </a:lnTo>
                <a:lnTo>
                  <a:pt x="142250" y="34457"/>
                </a:lnTo>
                <a:lnTo>
                  <a:pt x="143157" y="30944"/>
                </a:lnTo>
                <a:lnTo>
                  <a:pt x="142930" y="30490"/>
                </a:lnTo>
                <a:lnTo>
                  <a:pt x="141003" y="30490"/>
                </a:lnTo>
                <a:cubicBezTo>
                  <a:pt x="141003" y="30490"/>
                  <a:pt x="140550" y="30263"/>
                  <a:pt x="140550" y="30263"/>
                </a:cubicBezTo>
                <a:lnTo>
                  <a:pt x="140550" y="29697"/>
                </a:lnTo>
                <a:cubicBezTo>
                  <a:pt x="140550" y="29697"/>
                  <a:pt x="140550" y="28903"/>
                  <a:pt x="140550" y="28903"/>
                </a:cubicBezTo>
                <a:lnTo>
                  <a:pt x="141797" y="27543"/>
                </a:lnTo>
                <a:lnTo>
                  <a:pt x="143157" y="26296"/>
                </a:lnTo>
                <a:lnTo>
                  <a:pt x="143497" y="25616"/>
                </a:lnTo>
                <a:lnTo>
                  <a:pt x="143497" y="25050"/>
                </a:lnTo>
                <a:cubicBezTo>
                  <a:pt x="143497" y="25050"/>
                  <a:pt x="141683" y="24483"/>
                  <a:pt x="141683" y="24483"/>
                </a:cubicBezTo>
                <a:lnTo>
                  <a:pt x="140550" y="23916"/>
                </a:lnTo>
                <a:lnTo>
                  <a:pt x="139643" y="23689"/>
                </a:lnTo>
                <a:lnTo>
                  <a:pt x="139076" y="24029"/>
                </a:lnTo>
                <a:lnTo>
                  <a:pt x="138623" y="23689"/>
                </a:lnTo>
                <a:lnTo>
                  <a:pt x="138169" y="22669"/>
                </a:lnTo>
                <a:lnTo>
                  <a:pt x="138623" y="21082"/>
                </a:lnTo>
                <a:lnTo>
                  <a:pt x="140210" y="19609"/>
                </a:lnTo>
                <a:lnTo>
                  <a:pt x="141910" y="18362"/>
                </a:lnTo>
                <a:lnTo>
                  <a:pt x="143384" y="17455"/>
                </a:lnTo>
                <a:lnTo>
                  <a:pt x="144290" y="17115"/>
                </a:lnTo>
                <a:lnTo>
                  <a:pt x="144744" y="15528"/>
                </a:lnTo>
                <a:lnTo>
                  <a:pt x="140436" y="14508"/>
                </a:lnTo>
                <a:lnTo>
                  <a:pt x="137603" y="14508"/>
                </a:lnTo>
                <a:cubicBezTo>
                  <a:pt x="137603" y="14508"/>
                  <a:pt x="133862" y="14055"/>
                  <a:pt x="133862" y="14055"/>
                </a:cubicBezTo>
                <a:lnTo>
                  <a:pt x="126382" y="12581"/>
                </a:lnTo>
                <a:lnTo>
                  <a:pt x="124228" y="12015"/>
                </a:lnTo>
                <a:lnTo>
                  <a:pt x="122188" y="11788"/>
                </a:lnTo>
                <a:lnTo>
                  <a:pt x="119694" y="11335"/>
                </a:lnTo>
                <a:lnTo>
                  <a:pt x="117881" y="10541"/>
                </a:lnTo>
                <a:lnTo>
                  <a:pt x="116634" y="8954"/>
                </a:lnTo>
                <a:lnTo>
                  <a:pt x="115387" y="6801"/>
                </a:lnTo>
                <a:lnTo>
                  <a:pt x="113006" y="4080"/>
                </a:lnTo>
                <a:lnTo>
                  <a:pt x="112553" y="2720"/>
                </a:lnTo>
                <a:lnTo>
                  <a:pt x="113233" y="1473"/>
                </a:lnTo>
                <a:lnTo>
                  <a:pt x="113913" y="567"/>
                </a:lnTo>
                <a:lnTo>
                  <a:pt x="113913" y="227"/>
                </a:lnTo>
                <a:cubicBezTo>
                  <a:pt x="113913" y="227"/>
                  <a:pt x="113233" y="0"/>
                  <a:pt x="113233" y="0"/>
                </a:cubicBezTo>
                <a:lnTo>
                  <a:pt x="109153" y="1133"/>
                </a:lnTo>
                <a:lnTo>
                  <a:pt x="105186" y="2607"/>
                </a:lnTo>
                <a:lnTo>
                  <a:pt x="103599" y="2607"/>
                </a:lnTo>
                <a:cubicBezTo>
                  <a:pt x="103599" y="2607"/>
                  <a:pt x="102125" y="2267"/>
                  <a:pt x="102125" y="2267"/>
                </a:cubicBezTo>
                <a:lnTo>
                  <a:pt x="100085" y="2267"/>
                </a:lnTo>
                <a:cubicBezTo>
                  <a:pt x="100085" y="2267"/>
                  <a:pt x="98158" y="2607"/>
                  <a:pt x="98158" y="2607"/>
                </a:cubicBezTo>
                <a:lnTo>
                  <a:pt x="94304" y="2834"/>
                </a:lnTo>
                <a:lnTo>
                  <a:pt x="92038" y="3967"/>
                </a:lnTo>
                <a:lnTo>
                  <a:pt x="90564" y="6121"/>
                </a:lnTo>
                <a:lnTo>
                  <a:pt x="89771" y="7821"/>
                </a:lnTo>
                <a:lnTo>
                  <a:pt x="89090" y="8388"/>
                </a:lnTo>
                <a:lnTo>
                  <a:pt x="87730" y="8614"/>
                </a:lnTo>
                <a:lnTo>
                  <a:pt x="85690" y="8614"/>
                </a:lnTo>
                <a:cubicBezTo>
                  <a:pt x="85690" y="8614"/>
                  <a:pt x="84330" y="7934"/>
                  <a:pt x="84330" y="7934"/>
                </a:cubicBezTo>
                <a:lnTo>
                  <a:pt x="82857" y="6461"/>
                </a:lnTo>
                <a:lnTo>
                  <a:pt x="80590" y="6234"/>
                </a:lnTo>
                <a:lnTo>
                  <a:pt x="78549" y="6234"/>
                </a:lnTo>
                <a:cubicBezTo>
                  <a:pt x="78549" y="6234"/>
                  <a:pt x="77982" y="5894"/>
                  <a:pt x="77982" y="5894"/>
                </a:cubicBezTo>
                <a:lnTo>
                  <a:pt x="77076" y="9521"/>
                </a:lnTo>
                <a:lnTo>
                  <a:pt x="77076" y="11448"/>
                </a:lnTo>
                <a:cubicBezTo>
                  <a:pt x="77076" y="11448"/>
                  <a:pt x="77756" y="12695"/>
                  <a:pt x="77756" y="12695"/>
                </a:cubicBezTo>
                <a:lnTo>
                  <a:pt x="77756" y="13715"/>
                </a:lnTo>
                <a:cubicBezTo>
                  <a:pt x="77756" y="13715"/>
                  <a:pt x="77642" y="14622"/>
                  <a:pt x="77642" y="14622"/>
                </a:cubicBezTo>
                <a:lnTo>
                  <a:pt x="76282" y="14622"/>
                </a:lnTo>
                <a:cubicBezTo>
                  <a:pt x="76282" y="14622"/>
                  <a:pt x="74469" y="14168"/>
                  <a:pt x="74469" y="14168"/>
                </a:cubicBezTo>
                <a:lnTo>
                  <a:pt x="72882" y="12581"/>
                </a:lnTo>
                <a:lnTo>
                  <a:pt x="71749" y="12808"/>
                </a:lnTo>
                <a:lnTo>
                  <a:pt x="70728" y="13262"/>
                </a:lnTo>
                <a:lnTo>
                  <a:pt x="70161" y="14735"/>
                </a:lnTo>
                <a:lnTo>
                  <a:pt x="69708" y="16435"/>
                </a:lnTo>
                <a:lnTo>
                  <a:pt x="69708" y="17455"/>
                </a:lnTo>
                <a:cubicBezTo>
                  <a:pt x="69708" y="17455"/>
                  <a:pt x="70615" y="18249"/>
                  <a:pt x="70615" y="18249"/>
                </a:cubicBezTo>
                <a:lnTo>
                  <a:pt x="71182" y="19836"/>
                </a:lnTo>
                <a:lnTo>
                  <a:pt x="71635" y="21876"/>
                </a:lnTo>
                <a:lnTo>
                  <a:pt x="71975" y="22783"/>
                </a:lnTo>
                <a:lnTo>
                  <a:pt x="71635" y="23236"/>
                </a:lnTo>
                <a:lnTo>
                  <a:pt x="70615" y="23463"/>
                </a:lnTo>
                <a:lnTo>
                  <a:pt x="69821" y="23236"/>
                </a:lnTo>
                <a:lnTo>
                  <a:pt x="68348" y="20742"/>
                </a:lnTo>
                <a:lnTo>
                  <a:pt x="67668" y="19836"/>
                </a:lnTo>
                <a:lnTo>
                  <a:pt x="66535" y="19836"/>
                </a:lnTo>
                <a:cubicBezTo>
                  <a:pt x="66535" y="19836"/>
                  <a:pt x="64608" y="20289"/>
                  <a:pt x="64608" y="20289"/>
                </a:cubicBezTo>
                <a:lnTo>
                  <a:pt x="61547" y="21649"/>
                </a:lnTo>
                <a:lnTo>
                  <a:pt x="60300" y="21649"/>
                </a:lnTo>
                <a:cubicBezTo>
                  <a:pt x="60300" y="21649"/>
                  <a:pt x="59280" y="21309"/>
                  <a:pt x="59280" y="21309"/>
                </a:cubicBezTo>
                <a:lnTo>
                  <a:pt x="58260" y="20176"/>
                </a:lnTo>
                <a:lnTo>
                  <a:pt x="57467" y="17909"/>
                </a:lnTo>
                <a:lnTo>
                  <a:pt x="57240" y="16435"/>
                </a:lnTo>
                <a:lnTo>
                  <a:pt x="56673" y="16435"/>
                </a:lnTo>
                <a:cubicBezTo>
                  <a:pt x="56673" y="16435"/>
                  <a:pt x="54747" y="16095"/>
                  <a:pt x="54747" y="16095"/>
                </a:cubicBezTo>
                <a:lnTo>
                  <a:pt x="53840" y="16662"/>
                </a:lnTo>
                <a:lnTo>
                  <a:pt x="53840" y="18929"/>
                </a:lnTo>
                <a:cubicBezTo>
                  <a:pt x="53840" y="18929"/>
                  <a:pt x="53613" y="21762"/>
                  <a:pt x="53613" y="21762"/>
                </a:cubicBezTo>
                <a:lnTo>
                  <a:pt x="52593" y="23576"/>
                </a:lnTo>
                <a:lnTo>
                  <a:pt x="49873" y="26750"/>
                </a:lnTo>
                <a:lnTo>
                  <a:pt x="48853" y="28110"/>
                </a:lnTo>
                <a:lnTo>
                  <a:pt x="48513" y="29130"/>
                </a:lnTo>
                <a:lnTo>
                  <a:pt x="48513" y="30037"/>
                </a:lnTo>
                <a:cubicBezTo>
                  <a:pt x="48513" y="30037"/>
                  <a:pt x="48853" y="31510"/>
                  <a:pt x="48853" y="31510"/>
                </a:cubicBezTo>
                <a:lnTo>
                  <a:pt x="49419" y="32984"/>
                </a:lnTo>
                <a:lnTo>
                  <a:pt x="48966" y="33777"/>
                </a:lnTo>
                <a:lnTo>
                  <a:pt x="47492" y="34231"/>
                </a:lnTo>
                <a:lnTo>
                  <a:pt x="46472" y="33324"/>
                </a:lnTo>
                <a:lnTo>
                  <a:pt x="46132" y="31737"/>
                </a:lnTo>
                <a:lnTo>
                  <a:pt x="43978" y="29583"/>
                </a:lnTo>
                <a:lnTo>
                  <a:pt x="44999" y="27770"/>
                </a:lnTo>
                <a:lnTo>
                  <a:pt x="44999" y="27317"/>
                </a:lnTo>
                <a:cubicBezTo>
                  <a:pt x="44999" y="27317"/>
                  <a:pt x="41258" y="26410"/>
                  <a:pt x="41258" y="26410"/>
                </a:cubicBezTo>
                <a:lnTo>
                  <a:pt x="39671" y="25050"/>
                </a:lnTo>
                <a:lnTo>
                  <a:pt x="37518" y="22669"/>
                </a:lnTo>
                <a:lnTo>
                  <a:pt x="37065" y="21649"/>
                </a:lnTo>
                <a:lnTo>
                  <a:pt x="37065" y="18362"/>
                </a:lnTo>
                <a:cubicBezTo>
                  <a:pt x="37065" y="18362"/>
                  <a:pt x="37065" y="17569"/>
                  <a:pt x="37065" y="17569"/>
                </a:cubicBezTo>
                <a:lnTo>
                  <a:pt x="36724" y="17229"/>
                </a:lnTo>
                <a:lnTo>
                  <a:pt x="35704" y="17229"/>
                </a:lnTo>
                <a:cubicBezTo>
                  <a:pt x="35704" y="17229"/>
                  <a:pt x="34231" y="18362"/>
                  <a:pt x="34231" y="18362"/>
                </a:cubicBezTo>
                <a:lnTo>
                  <a:pt x="32871" y="20062"/>
                </a:lnTo>
                <a:lnTo>
                  <a:pt x="30037" y="21989"/>
                </a:lnTo>
                <a:lnTo>
                  <a:pt x="29697" y="22443"/>
                </a:lnTo>
                <a:lnTo>
                  <a:pt x="30604" y="24370"/>
                </a:lnTo>
                <a:lnTo>
                  <a:pt x="30604" y="25050"/>
                </a:lnTo>
                <a:cubicBezTo>
                  <a:pt x="30604" y="25050"/>
                  <a:pt x="28337" y="27997"/>
                  <a:pt x="28337" y="27997"/>
                </a:cubicBezTo>
                <a:lnTo>
                  <a:pt x="27883" y="29017"/>
                </a:lnTo>
                <a:lnTo>
                  <a:pt x="25050" y="30944"/>
                </a:lnTo>
                <a:lnTo>
                  <a:pt x="23690" y="31624"/>
                </a:lnTo>
                <a:lnTo>
                  <a:pt x="19723" y="30263"/>
                </a:lnTo>
                <a:lnTo>
                  <a:pt x="18589" y="30263"/>
                </a:lnTo>
                <a:cubicBezTo>
                  <a:pt x="18589" y="30263"/>
                  <a:pt x="16775" y="31057"/>
                  <a:pt x="16775" y="31057"/>
                </a:cubicBezTo>
                <a:lnTo>
                  <a:pt x="14282" y="31964"/>
                </a:lnTo>
                <a:lnTo>
                  <a:pt x="10201" y="32870"/>
                </a:lnTo>
                <a:lnTo>
                  <a:pt x="8728" y="32190"/>
                </a:lnTo>
                <a:lnTo>
                  <a:pt x="8048" y="31624"/>
                </a:lnTo>
                <a:lnTo>
                  <a:pt x="6461" y="33211"/>
                </a:lnTo>
                <a:lnTo>
                  <a:pt x="3627" y="34684"/>
                </a:lnTo>
                <a:lnTo>
                  <a:pt x="3287" y="35591"/>
                </a:lnTo>
                <a:lnTo>
                  <a:pt x="3287" y="36611"/>
                </a:lnTo>
                <a:cubicBezTo>
                  <a:pt x="3287" y="36611"/>
                  <a:pt x="3627" y="37404"/>
                  <a:pt x="3627" y="37404"/>
                </a:cubicBezTo>
                <a:lnTo>
                  <a:pt x="5214" y="38538"/>
                </a:lnTo>
                <a:lnTo>
                  <a:pt x="6914" y="41031"/>
                </a:lnTo>
                <a:lnTo>
                  <a:pt x="7934" y="43185"/>
                </a:lnTo>
                <a:lnTo>
                  <a:pt x="10201" y="45225"/>
                </a:lnTo>
                <a:lnTo>
                  <a:pt x="10768" y="45792"/>
                </a:lnTo>
                <a:lnTo>
                  <a:pt x="10768" y="46359"/>
                </a:lnTo>
                <a:cubicBezTo>
                  <a:pt x="10768" y="46359"/>
                  <a:pt x="9975" y="47265"/>
                  <a:pt x="9975" y="47265"/>
                </a:cubicBezTo>
                <a:lnTo>
                  <a:pt x="9181" y="50212"/>
                </a:lnTo>
                <a:lnTo>
                  <a:pt x="8274" y="50666"/>
                </a:lnTo>
                <a:lnTo>
                  <a:pt x="7254" y="50893"/>
                </a:lnTo>
                <a:lnTo>
                  <a:pt x="4421" y="53046"/>
                </a:lnTo>
                <a:lnTo>
                  <a:pt x="3174" y="52819"/>
                </a:lnTo>
                <a:lnTo>
                  <a:pt x="1360" y="52819"/>
                </a:lnTo>
                <a:cubicBezTo>
                  <a:pt x="1360" y="52819"/>
                  <a:pt x="0" y="53613"/>
                  <a:pt x="0" y="53613"/>
                </a:cubicBezTo>
                <a:lnTo>
                  <a:pt x="0" y="54973"/>
                </a:lnTo>
                <a:cubicBezTo>
                  <a:pt x="0" y="54973"/>
                  <a:pt x="1247" y="56220"/>
                  <a:pt x="1247" y="56220"/>
                </a:cubicBezTo>
                <a:lnTo>
                  <a:pt x="1927" y="57580"/>
                </a:lnTo>
                <a:lnTo>
                  <a:pt x="2154" y="58940"/>
                </a:lnTo>
                <a:lnTo>
                  <a:pt x="3401" y="59960"/>
                </a:lnTo>
                <a:lnTo>
                  <a:pt x="5214" y="60527"/>
                </a:lnTo>
                <a:lnTo>
                  <a:pt x="6234" y="60527"/>
                </a:lnTo>
                <a:cubicBezTo>
                  <a:pt x="6234" y="60527"/>
                  <a:pt x="6914" y="60980"/>
                  <a:pt x="6914" y="60980"/>
                </a:cubicBezTo>
                <a:lnTo>
                  <a:pt x="7368" y="61434"/>
                </a:lnTo>
                <a:lnTo>
                  <a:pt x="8161" y="64381"/>
                </a:lnTo>
                <a:lnTo>
                  <a:pt x="7708" y="65174"/>
                </a:lnTo>
                <a:lnTo>
                  <a:pt x="6688" y="65514"/>
                </a:lnTo>
                <a:lnTo>
                  <a:pt x="6121" y="66761"/>
                </a:lnTo>
                <a:lnTo>
                  <a:pt x="4987" y="68575"/>
                </a:lnTo>
                <a:lnTo>
                  <a:pt x="4307" y="70048"/>
                </a:lnTo>
                <a:lnTo>
                  <a:pt x="4987" y="71295"/>
                </a:lnTo>
                <a:lnTo>
                  <a:pt x="5327" y="72202"/>
                </a:lnTo>
                <a:lnTo>
                  <a:pt x="4987" y="73222"/>
                </a:lnTo>
                <a:lnTo>
                  <a:pt x="5554" y="74695"/>
                </a:lnTo>
                <a:lnTo>
                  <a:pt x="6914" y="76169"/>
                </a:lnTo>
                <a:lnTo>
                  <a:pt x="10655" y="78322"/>
                </a:lnTo>
                <a:lnTo>
                  <a:pt x="14168" y="80023"/>
                </a:lnTo>
                <a:lnTo>
                  <a:pt x="15189" y="80363"/>
                </a:lnTo>
                <a:lnTo>
                  <a:pt x="19836" y="79229"/>
                </a:lnTo>
                <a:lnTo>
                  <a:pt x="20629" y="79229"/>
                </a:lnTo>
                <a:cubicBezTo>
                  <a:pt x="20629" y="79229"/>
                  <a:pt x="21196" y="80589"/>
                  <a:pt x="21196" y="80589"/>
                </a:cubicBezTo>
                <a:lnTo>
                  <a:pt x="21423" y="81496"/>
                </a:lnTo>
                <a:lnTo>
                  <a:pt x="20856" y="82856"/>
                </a:lnTo>
                <a:lnTo>
                  <a:pt x="19609" y="84670"/>
                </a:lnTo>
                <a:lnTo>
                  <a:pt x="18249" y="86143"/>
                </a:lnTo>
                <a:lnTo>
                  <a:pt x="17455" y="87390"/>
                </a:lnTo>
                <a:lnTo>
                  <a:pt x="17682" y="88524"/>
                </a:lnTo>
                <a:lnTo>
                  <a:pt x="17682" y="89997"/>
                </a:lnTo>
                <a:cubicBezTo>
                  <a:pt x="17682" y="89997"/>
                  <a:pt x="22669" y="89090"/>
                  <a:pt x="22669" y="89090"/>
                </a:cubicBezTo>
                <a:lnTo>
                  <a:pt x="28224" y="87050"/>
                </a:lnTo>
                <a:lnTo>
                  <a:pt x="29810" y="85917"/>
                </a:lnTo>
                <a:lnTo>
                  <a:pt x="34117" y="80023"/>
                </a:lnTo>
                <a:lnTo>
                  <a:pt x="39445" y="74355"/>
                </a:lnTo>
                <a:lnTo>
                  <a:pt x="43865" y="72315"/>
                </a:lnTo>
                <a:lnTo>
                  <a:pt x="47266" y="72655"/>
                </a:lnTo>
                <a:lnTo>
                  <a:pt x="52706" y="74922"/>
                </a:lnTo>
                <a:lnTo>
                  <a:pt x="54633" y="74922"/>
                </a:lnTo>
                <a:cubicBezTo>
                  <a:pt x="54633" y="74922"/>
                  <a:pt x="63701" y="80929"/>
                  <a:pt x="63701" y="80929"/>
                </a:cubicBezTo>
                <a:lnTo>
                  <a:pt x="70161" y="83083"/>
                </a:lnTo>
                <a:lnTo>
                  <a:pt x="72995" y="85010"/>
                </a:lnTo>
                <a:lnTo>
                  <a:pt x="74129" y="87617"/>
                </a:lnTo>
                <a:lnTo>
                  <a:pt x="75602" y="96685"/>
                </a:lnTo>
                <a:lnTo>
                  <a:pt x="78209" y="100425"/>
                </a:lnTo>
                <a:lnTo>
                  <a:pt x="79683" y="104846"/>
                </a:lnTo>
                <a:lnTo>
                  <a:pt x="79909" y="106546"/>
                </a:lnTo>
                <a:lnTo>
                  <a:pt x="79569" y="108586"/>
                </a:lnTo>
                <a:lnTo>
                  <a:pt x="79569" y="111193"/>
                </a:lnTo>
                <a:cubicBezTo>
                  <a:pt x="79569" y="111193"/>
                  <a:pt x="81043" y="111533"/>
                  <a:pt x="81043" y="111533"/>
                </a:cubicBezTo>
                <a:lnTo>
                  <a:pt x="82176" y="111533"/>
                </a:lnTo>
                <a:cubicBezTo>
                  <a:pt x="82176" y="111533"/>
                  <a:pt x="83537" y="111986"/>
                  <a:pt x="83537" y="111986"/>
                </a:cubicBezTo>
                <a:lnTo>
                  <a:pt x="84103" y="113006"/>
                </a:lnTo>
                <a:lnTo>
                  <a:pt x="84670" y="114480"/>
                </a:lnTo>
                <a:lnTo>
                  <a:pt x="85463" y="115500"/>
                </a:lnTo>
                <a:lnTo>
                  <a:pt x="88184" y="117200"/>
                </a:lnTo>
                <a:lnTo>
                  <a:pt x="92944" y="122641"/>
                </a:lnTo>
                <a:lnTo>
                  <a:pt x="93284" y="124681"/>
                </a:lnTo>
                <a:lnTo>
                  <a:pt x="92378" y="125021"/>
                </a:lnTo>
                <a:lnTo>
                  <a:pt x="91584" y="125701"/>
                </a:lnTo>
                <a:lnTo>
                  <a:pt x="92378" y="126381"/>
                </a:lnTo>
                <a:lnTo>
                  <a:pt x="93398" y="126381"/>
                </a:lnTo>
                <a:cubicBezTo>
                  <a:pt x="93398" y="126381"/>
                  <a:pt x="94644" y="125701"/>
                  <a:pt x="94644" y="125701"/>
                </a:cubicBezTo>
                <a:lnTo>
                  <a:pt x="95551" y="125475"/>
                </a:lnTo>
                <a:lnTo>
                  <a:pt x="99745" y="127061"/>
                </a:lnTo>
                <a:lnTo>
                  <a:pt x="102579" y="129102"/>
                </a:lnTo>
                <a:lnTo>
                  <a:pt x="106092" y="134542"/>
                </a:lnTo>
                <a:lnTo>
                  <a:pt x="111533" y="138283"/>
                </a:lnTo>
                <a:lnTo>
                  <a:pt x="114253" y="141683"/>
                </a:lnTo>
                <a:lnTo>
                  <a:pt x="122981" y="150751"/>
                </a:lnTo>
                <a:lnTo>
                  <a:pt x="127402" y="152338"/>
                </a:lnTo>
                <a:lnTo>
                  <a:pt x="131029" y="155171"/>
                </a:lnTo>
                <a:lnTo>
                  <a:pt x="131369" y="156078"/>
                </a:lnTo>
                <a:lnTo>
                  <a:pt x="132389" y="156645"/>
                </a:lnTo>
                <a:lnTo>
                  <a:pt x="134316" y="155738"/>
                </a:lnTo>
                <a:lnTo>
                  <a:pt x="135563" y="155398"/>
                </a:lnTo>
                <a:lnTo>
                  <a:pt x="137943" y="155625"/>
                </a:lnTo>
                <a:lnTo>
                  <a:pt x="141910" y="156872"/>
                </a:lnTo>
                <a:lnTo>
                  <a:pt x="144290" y="156305"/>
                </a:lnTo>
                <a:lnTo>
                  <a:pt x="145537" y="156758"/>
                </a:lnTo>
                <a:lnTo>
                  <a:pt x="148144" y="159478"/>
                </a:lnTo>
                <a:lnTo>
                  <a:pt x="151998" y="166279"/>
                </a:lnTo>
                <a:lnTo>
                  <a:pt x="151998" y="167753"/>
                </a:lnTo>
                <a:cubicBezTo>
                  <a:pt x="151998" y="167753"/>
                  <a:pt x="152565" y="168206"/>
                  <a:pt x="152565" y="168206"/>
                </a:cubicBezTo>
                <a:lnTo>
                  <a:pt x="153131" y="167299"/>
                </a:lnTo>
                <a:lnTo>
                  <a:pt x="154038" y="167299"/>
                </a:lnTo>
                <a:cubicBezTo>
                  <a:pt x="154038" y="167299"/>
                  <a:pt x="157325" y="167639"/>
                  <a:pt x="157325" y="167639"/>
                </a:cubicBezTo>
                <a:lnTo>
                  <a:pt x="159819" y="169000"/>
                </a:lnTo>
                <a:lnTo>
                  <a:pt x="160499" y="169793"/>
                </a:lnTo>
                <a:lnTo>
                  <a:pt x="158005" y="173193"/>
                </a:lnTo>
                <a:lnTo>
                  <a:pt x="158912" y="173193"/>
                </a:lnTo>
                <a:cubicBezTo>
                  <a:pt x="158912" y="173193"/>
                  <a:pt x="160499" y="172287"/>
                  <a:pt x="160499" y="172287"/>
                </a:cubicBezTo>
                <a:lnTo>
                  <a:pt x="162539" y="172287"/>
                </a:lnTo>
                <a:cubicBezTo>
                  <a:pt x="162539" y="172287"/>
                  <a:pt x="163672" y="171947"/>
                  <a:pt x="163672" y="171947"/>
                </a:cubicBezTo>
                <a:lnTo>
                  <a:pt x="166846" y="171380"/>
                </a:lnTo>
                <a:lnTo>
                  <a:pt x="168320" y="172400"/>
                </a:lnTo>
                <a:lnTo>
                  <a:pt x="169680" y="174327"/>
                </a:lnTo>
                <a:lnTo>
                  <a:pt x="170473" y="176594"/>
                </a:lnTo>
                <a:lnTo>
                  <a:pt x="171267" y="178974"/>
                </a:lnTo>
                <a:lnTo>
                  <a:pt x="170133" y="180788"/>
                </a:lnTo>
                <a:lnTo>
                  <a:pt x="170133" y="181921"/>
                </a:lnTo>
                <a:cubicBezTo>
                  <a:pt x="170133" y="181921"/>
                  <a:pt x="170587" y="182601"/>
                  <a:pt x="170587" y="182601"/>
                </a:cubicBezTo>
                <a:lnTo>
                  <a:pt x="177614" y="187022"/>
                </a:lnTo>
                <a:lnTo>
                  <a:pt x="179541" y="187475"/>
                </a:lnTo>
                <a:lnTo>
                  <a:pt x="183508" y="187475"/>
                </a:lnTo>
                <a:cubicBezTo>
                  <a:pt x="183508" y="187475"/>
                  <a:pt x="185662" y="189062"/>
                  <a:pt x="185662" y="189062"/>
                </a:cubicBezTo>
                <a:lnTo>
                  <a:pt x="187135" y="192122"/>
                </a:lnTo>
                <a:lnTo>
                  <a:pt x="188949" y="198470"/>
                </a:lnTo>
                <a:lnTo>
                  <a:pt x="192462" y="205497"/>
                </a:lnTo>
                <a:lnTo>
                  <a:pt x="193482" y="211051"/>
                </a:lnTo>
                <a:lnTo>
                  <a:pt x="194163" y="213998"/>
                </a:lnTo>
                <a:lnTo>
                  <a:pt x="196316" y="216152"/>
                </a:lnTo>
                <a:lnTo>
                  <a:pt x="196090" y="220799"/>
                </a:lnTo>
                <a:lnTo>
                  <a:pt x="193369" y="221366"/>
                </a:lnTo>
                <a:lnTo>
                  <a:pt x="191442" y="221932"/>
                </a:lnTo>
                <a:lnTo>
                  <a:pt x="190536" y="222953"/>
                </a:lnTo>
                <a:lnTo>
                  <a:pt x="189515" y="224426"/>
                </a:lnTo>
                <a:lnTo>
                  <a:pt x="190082" y="227713"/>
                </a:lnTo>
                <a:lnTo>
                  <a:pt x="188382" y="232360"/>
                </a:lnTo>
                <a:lnTo>
                  <a:pt x="185888" y="233380"/>
                </a:lnTo>
                <a:lnTo>
                  <a:pt x="184755" y="235647"/>
                </a:lnTo>
                <a:lnTo>
                  <a:pt x="184755" y="239274"/>
                </a:lnTo>
                <a:cubicBezTo>
                  <a:pt x="184755" y="239274"/>
                  <a:pt x="186455" y="241655"/>
                  <a:pt x="186455" y="241655"/>
                </a:cubicBezTo>
                <a:lnTo>
                  <a:pt x="193256" y="241655"/>
                </a:lnTo>
                <a:cubicBezTo>
                  <a:pt x="193256" y="241655"/>
                  <a:pt x="194389" y="239614"/>
                  <a:pt x="194389" y="239614"/>
                </a:cubicBezTo>
                <a:lnTo>
                  <a:pt x="195070" y="237914"/>
                </a:lnTo>
                <a:lnTo>
                  <a:pt x="197903" y="233720"/>
                </a:lnTo>
                <a:lnTo>
                  <a:pt x="203344" y="229640"/>
                </a:lnTo>
                <a:lnTo>
                  <a:pt x="203911" y="227486"/>
                </a:lnTo>
                <a:lnTo>
                  <a:pt x="203570" y="221819"/>
                </a:lnTo>
                <a:lnTo>
                  <a:pt x="204704" y="219665"/>
                </a:lnTo>
                <a:lnTo>
                  <a:pt x="207538" y="217399"/>
                </a:lnTo>
                <a:lnTo>
                  <a:pt x="211505" y="216152"/>
                </a:lnTo>
                <a:lnTo>
                  <a:pt x="214565" y="216718"/>
                </a:lnTo>
                <a:lnTo>
                  <a:pt x="216152" y="214678"/>
                </a:lnTo>
                <a:lnTo>
                  <a:pt x="215132" y="211164"/>
                </a:lnTo>
                <a:lnTo>
                  <a:pt x="214905" y="204930"/>
                </a:lnTo>
                <a:lnTo>
                  <a:pt x="212525" y="202323"/>
                </a:lnTo>
                <a:lnTo>
                  <a:pt x="208898" y="199830"/>
                </a:lnTo>
                <a:lnTo>
                  <a:pt x="204251" y="198243"/>
                </a:lnTo>
                <a:lnTo>
                  <a:pt x="202664" y="195409"/>
                </a:lnTo>
                <a:lnTo>
                  <a:pt x="202664" y="192462"/>
                </a:lnTo>
                <a:cubicBezTo>
                  <a:pt x="202664" y="192462"/>
                  <a:pt x="205724" y="185321"/>
                  <a:pt x="205724" y="185321"/>
                </a:cubicBezTo>
                <a:lnTo>
                  <a:pt x="208558" y="180448"/>
                </a:lnTo>
                <a:lnTo>
                  <a:pt x="211051" y="177047"/>
                </a:lnTo>
                <a:lnTo>
                  <a:pt x="213205" y="175574"/>
                </a:lnTo>
                <a:lnTo>
                  <a:pt x="216265" y="175800"/>
                </a:lnTo>
                <a:lnTo>
                  <a:pt x="216945" y="176254"/>
                </a:lnTo>
                <a:lnTo>
                  <a:pt x="217625" y="177501"/>
                </a:lnTo>
                <a:lnTo>
                  <a:pt x="217625" y="178521"/>
                </a:lnTo>
                <a:cubicBezTo>
                  <a:pt x="217625" y="178521"/>
                  <a:pt x="220572" y="179994"/>
                  <a:pt x="220572" y="179994"/>
                </a:cubicBezTo>
                <a:lnTo>
                  <a:pt x="222273" y="180674"/>
                </a:lnTo>
                <a:lnTo>
                  <a:pt x="230207" y="181581"/>
                </a:lnTo>
                <a:lnTo>
                  <a:pt x="234514" y="190422"/>
                </a:lnTo>
                <a:lnTo>
                  <a:pt x="237461" y="192576"/>
                </a:lnTo>
                <a:lnTo>
                  <a:pt x="239955" y="193369"/>
                </a:lnTo>
                <a:lnTo>
                  <a:pt x="240975" y="191216"/>
                </a:lnTo>
                <a:lnTo>
                  <a:pt x="241542" y="189062"/>
                </a:lnTo>
                <a:lnTo>
                  <a:pt x="242788" y="186001"/>
                </a:lnTo>
                <a:lnTo>
                  <a:pt x="242222" y="182941"/>
                </a:lnTo>
                <a:close/>
                <a:moveTo>
                  <a:pt x="119921" y="86823"/>
                </a:moveTo>
                <a:lnTo>
                  <a:pt x="118674" y="87050"/>
                </a:lnTo>
                <a:lnTo>
                  <a:pt x="118107" y="85917"/>
                </a:lnTo>
                <a:lnTo>
                  <a:pt x="119014" y="84670"/>
                </a:lnTo>
                <a:lnTo>
                  <a:pt x="120261" y="84443"/>
                </a:lnTo>
                <a:lnTo>
                  <a:pt x="120487" y="85463"/>
                </a:lnTo>
                <a:lnTo>
                  <a:pt x="119921" y="86823"/>
                </a:lnTo>
                <a:close/>
                <a:moveTo>
                  <a:pt x="110513" y="270898"/>
                </a:moveTo>
                <a:lnTo>
                  <a:pt x="108926" y="270331"/>
                </a:lnTo>
                <a:lnTo>
                  <a:pt x="108700" y="270671"/>
                </a:lnTo>
                <a:lnTo>
                  <a:pt x="108700" y="271918"/>
                </a:lnTo>
                <a:cubicBezTo>
                  <a:pt x="108700" y="271918"/>
                  <a:pt x="110060" y="272825"/>
                  <a:pt x="110060" y="272825"/>
                </a:cubicBezTo>
                <a:lnTo>
                  <a:pt x="111080" y="272598"/>
                </a:lnTo>
                <a:lnTo>
                  <a:pt x="111080" y="272145"/>
                </a:lnTo>
                <a:cubicBezTo>
                  <a:pt x="111080" y="272145"/>
                  <a:pt x="110513" y="271011"/>
                  <a:pt x="110513" y="271011"/>
                </a:cubicBezTo>
                <a:close/>
                <a:moveTo>
                  <a:pt x="149731" y="171380"/>
                </a:moveTo>
                <a:lnTo>
                  <a:pt x="150184" y="171040"/>
                </a:lnTo>
                <a:lnTo>
                  <a:pt x="150184" y="170473"/>
                </a:lnTo>
                <a:cubicBezTo>
                  <a:pt x="150184" y="170473"/>
                  <a:pt x="148371" y="169906"/>
                  <a:pt x="148371" y="169906"/>
                </a:cubicBezTo>
                <a:lnTo>
                  <a:pt x="148031" y="170926"/>
                </a:lnTo>
                <a:lnTo>
                  <a:pt x="148371" y="171380"/>
                </a:lnTo>
                <a:lnTo>
                  <a:pt x="148937" y="171720"/>
                </a:lnTo>
                <a:lnTo>
                  <a:pt x="149844" y="171493"/>
                </a:lnTo>
                <a:close/>
                <a:moveTo>
                  <a:pt x="181695" y="233607"/>
                </a:moveTo>
                <a:lnTo>
                  <a:pt x="178408" y="235534"/>
                </a:lnTo>
                <a:lnTo>
                  <a:pt x="177161" y="235194"/>
                </a:lnTo>
                <a:lnTo>
                  <a:pt x="176027" y="235647"/>
                </a:lnTo>
                <a:lnTo>
                  <a:pt x="175007" y="236781"/>
                </a:lnTo>
                <a:lnTo>
                  <a:pt x="173874" y="237121"/>
                </a:lnTo>
                <a:lnTo>
                  <a:pt x="171040" y="236781"/>
                </a:lnTo>
                <a:lnTo>
                  <a:pt x="168206" y="236781"/>
                </a:lnTo>
                <a:cubicBezTo>
                  <a:pt x="168206" y="236781"/>
                  <a:pt x="167073" y="236781"/>
                  <a:pt x="167073" y="236781"/>
                </a:cubicBezTo>
                <a:lnTo>
                  <a:pt x="166053" y="237234"/>
                </a:lnTo>
                <a:lnTo>
                  <a:pt x="164012" y="238934"/>
                </a:lnTo>
                <a:lnTo>
                  <a:pt x="161292" y="239955"/>
                </a:lnTo>
                <a:lnTo>
                  <a:pt x="159479" y="239955"/>
                </a:lnTo>
                <a:cubicBezTo>
                  <a:pt x="159479" y="239955"/>
                  <a:pt x="156872" y="240635"/>
                  <a:pt x="156872" y="240635"/>
                </a:cubicBezTo>
                <a:lnTo>
                  <a:pt x="151998" y="240068"/>
                </a:lnTo>
                <a:lnTo>
                  <a:pt x="149731" y="240521"/>
                </a:lnTo>
                <a:lnTo>
                  <a:pt x="146670" y="241655"/>
                </a:lnTo>
                <a:lnTo>
                  <a:pt x="145537" y="241655"/>
                </a:lnTo>
                <a:cubicBezTo>
                  <a:pt x="145537" y="241655"/>
                  <a:pt x="144404" y="241201"/>
                  <a:pt x="144404" y="241201"/>
                </a:cubicBezTo>
                <a:lnTo>
                  <a:pt x="140550" y="238594"/>
                </a:lnTo>
                <a:lnTo>
                  <a:pt x="139416" y="238368"/>
                </a:lnTo>
                <a:lnTo>
                  <a:pt x="138396" y="237914"/>
                </a:lnTo>
                <a:lnTo>
                  <a:pt x="137716" y="236554"/>
                </a:lnTo>
                <a:lnTo>
                  <a:pt x="136469" y="236327"/>
                </a:lnTo>
                <a:lnTo>
                  <a:pt x="133749" y="236327"/>
                </a:lnTo>
                <a:cubicBezTo>
                  <a:pt x="133749" y="236327"/>
                  <a:pt x="131595" y="237914"/>
                  <a:pt x="131595" y="237914"/>
                </a:cubicBezTo>
                <a:lnTo>
                  <a:pt x="131595" y="239161"/>
                </a:lnTo>
                <a:cubicBezTo>
                  <a:pt x="131595" y="239161"/>
                  <a:pt x="129555" y="240295"/>
                  <a:pt x="129555" y="240295"/>
                </a:cubicBezTo>
                <a:lnTo>
                  <a:pt x="128422" y="240295"/>
                </a:lnTo>
                <a:cubicBezTo>
                  <a:pt x="128422" y="240295"/>
                  <a:pt x="127402" y="239728"/>
                  <a:pt x="127402" y="239728"/>
                </a:cubicBezTo>
                <a:lnTo>
                  <a:pt x="125021" y="236667"/>
                </a:lnTo>
                <a:lnTo>
                  <a:pt x="124341" y="237687"/>
                </a:lnTo>
                <a:lnTo>
                  <a:pt x="123548" y="238594"/>
                </a:lnTo>
                <a:lnTo>
                  <a:pt x="122301" y="239161"/>
                </a:lnTo>
                <a:lnTo>
                  <a:pt x="121167" y="239955"/>
                </a:lnTo>
                <a:lnTo>
                  <a:pt x="119921" y="242901"/>
                </a:lnTo>
                <a:lnTo>
                  <a:pt x="118901" y="245962"/>
                </a:lnTo>
                <a:lnTo>
                  <a:pt x="119241" y="247095"/>
                </a:lnTo>
                <a:lnTo>
                  <a:pt x="120714" y="249702"/>
                </a:lnTo>
                <a:lnTo>
                  <a:pt x="122981" y="251629"/>
                </a:lnTo>
                <a:lnTo>
                  <a:pt x="124228" y="252196"/>
                </a:lnTo>
                <a:lnTo>
                  <a:pt x="125475" y="252196"/>
                </a:lnTo>
                <a:cubicBezTo>
                  <a:pt x="125475" y="252196"/>
                  <a:pt x="127855" y="252196"/>
                  <a:pt x="127855" y="252196"/>
                </a:cubicBezTo>
                <a:lnTo>
                  <a:pt x="128988" y="252196"/>
                </a:lnTo>
                <a:cubicBezTo>
                  <a:pt x="128988" y="252196"/>
                  <a:pt x="131369" y="253896"/>
                  <a:pt x="131369" y="253896"/>
                </a:cubicBezTo>
                <a:lnTo>
                  <a:pt x="133976" y="254576"/>
                </a:lnTo>
                <a:lnTo>
                  <a:pt x="134996" y="255256"/>
                </a:lnTo>
                <a:lnTo>
                  <a:pt x="135903" y="256276"/>
                </a:lnTo>
                <a:lnTo>
                  <a:pt x="137829" y="257863"/>
                </a:lnTo>
                <a:lnTo>
                  <a:pt x="142477" y="260243"/>
                </a:lnTo>
                <a:lnTo>
                  <a:pt x="146897" y="263190"/>
                </a:lnTo>
                <a:lnTo>
                  <a:pt x="149051" y="264097"/>
                </a:lnTo>
                <a:lnTo>
                  <a:pt x="151431" y="264097"/>
                </a:lnTo>
                <a:cubicBezTo>
                  <a:pt x="151431" y="264097"/>
                  <a:pt x="153811" y="264097"/>
                  <a:pt x="153811" y="264097"/>
                </a:cubicBezTo>
                <a:lnTo>
                  <a:pt x="156192" y="265571"/>
                </a:lnTo>
                <a:lnTo>
                  <a:pt x="158458" y="267384"/>
                </a:lnTo>
                <a:lnTo>
                  <a:pt x="161179" y="271805"/>
                </a:lnTo>
                <a:lnTo>
                  <a:pt x="162312" y="272372"/>
                </a:lnTo>
                <a:lnTo>
                  <a:pt x="163559" y="272598"/>
                </a:lnTo>
                <a:lnTo>
                  <a:pt x="166846" y="273958"/>
                </a:lnTo>
                <a:lnTo>
                  <a:pt x="169227" y="273618"/>
                </a:lnTo>
                <a:lnTo>
                  <a:pt x="171493" y="274412"/>
                </a:lnTo>
                <a:lnTo>
                  <a:pt x="173760" y="274412"/>
                </a:lnTo>
                <a:cubicBezTo>
                  <a:pt x="173760" y="274412"/>
                  <a:pt x="173760" y="273392"/>
                  <a:pt x="173760" y="273392"/>
                </a:cubicBezTo>
                <a:lnTo>
                  <a:pt x="173534" y="272145"/>
                </a:lnTo>
                <a:lnTo>
                  <a:pt x="173760" y="270785"/>
                </a:lnTo>
                <a:lnTo>
                  <a:pt x="174327" y="269425"/>
                </a:lnTo>
                <a:lnTo>
                  <a:pt x="175234" y="268291"/>
                </a:lnTo>
                <a:lnTo>
                  <a:pt x="177501" y="266364"/>
                </a:lnTo>
                <a:lnTo>
                  <a:pt x="177501" y="265344"/>
                </a:lnTo>
                <a:cubicBezTo>
                  <a:pt x="177501" y="265344"/>
                  <a:pt x="177387" y="264324"/>
                  <a:pt x="177387" y="264324"/>
                </a:cubicBezTo>
                <a:lnTo>
                  <a:pt x="176367" y="263304"/>
                </a:lnTo>
                <a:lnTo>
                  <a:pt x="175120" y="261490"/>
                </a:lnTo>
                <a:lnTo>
                  <a:pt x="176254" y="260583"/>
                </a:lnTo>
                <a:lnTo>
                  <a:pt x="175460" y="259563"/>
                </a:lnTo>
                <a:lnTo>
                  <a:pt x="174440" y="258883"/>
                </a:lnTo>
                <a:lnTo>
                  <a:pt x="173874" y="258203"/>
                </a:lnTo>
                <a:lnTo>
                  <a:pt x="173647" y="257183"/>
                </a:lnTo>
                <a:lnTo>
                  <a:pt x="173647" y="255030"/>
                </a:lnTo>
                <a:cubicBezTo>
                  <a:pt x="173647" y="255030"/>
                  <a:pt x="174214" y="253216"/>
                  <a:pt x="174214" y="253216"/>
                </a:cubicBezTo>
                <a:lnTo>
                  <a:pt x="174894" y="251742"/>
                </a:lnTo>
                <a:lnTo>
                  <a:pt x="175460" y="250156"/>
                </a:lnTo>
                <a:lnTo>
                  <a:pt x="175800" y="248342"/>
                </a:lnTo>
                <a:lnTo>
                  <a:pt x="176367" y="246755"/>
                </a:lnTo>
                <a:lnTo>
                  <a:pt x="181354" y="239728"/>
                </a:lnTo>
                <a:lnTo>
                  <a:pt x="182035" y="238594"/>
                </a:lnTo>
                <a:lnTo>
                  <a:pt x="183395" y="235647"/>
                </a:lnTo>
                <a:lnTo>
                  <a:pt x="184528" y="234400"/>
                </a:lnTo>
                <a:lnTo>
                  <a:pt x="183168" y="233720"/>
                </a:lnTo>
                <a:lnTo>
                  <a:pt x="181695" y="233720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39" name="Freeform: Shape 338">
            <a:extLst>
              <a:ext uri="{FF2B5EF4-FFF2-40B4-BE49-F238E27FC236}">
                <a16:creationId xmlns:a16="http://schemas.microsoft.com/office/drawing/2014/main" id="{CB521DF9-E523-006F-788A-2DFDDB9A639B}"/>
              </a:ext>
            </a:extLst>
          </p:cNvPr>
          <p:cNvSpPr/>
          <p:nvPr/>
        </p:nvSpPr>
        <p:spPr>
          <a:xfrm>
            <a:off x="2598356" y="2938280"/>
            <a:ext cx="66818" cy="87475"/>
          </a:xfrm>
          <a:custGeom>
            <a:avLst/>
            <a:gdLst>
              <a:gd name="connsiteX0" fmla="*/ 89090 w 89090"/>
              <a:gd name="connsiteY0" fmla="*/ 68915 h 116633"/>
              <a:gd name="connsiteX1" fmla="*/ 88524 w 89090"/>
              <a:gd name="connsiteY1" fmla="*/ 66648 h 116633"/>
              <a:gd name="connsiteX2" fmla="*/ 87277 w 89090"/>
              <a:gd name="connsiteY2" fmla="*/ 62567 h 116633"/>
              <a:gd name="connsiteX3" fmla="*/ 86937 w 89090"/>
              <a:gd name="connsiteY3" fmla="*/ 60640 h 116633"/>
              <a:gd name="connsiteX4" fmla="*/ 87390 w 89090"/>
              <a:gd name="connsiteY4" fmla="*/ 59960 h 116633"/>
              <a:gd name="connsiteX5" fmla="*/ 87163 w 89090"/>
              <a:gd name="connsiteY5" fmla="*/ 57920 h 116633"/>
              <a:gd name="connsiteX6" fmla="*/ 87163 w 89090"/>
              <a:gd name="connsiteY6" fmla="*/ 56787 h 116633"/>
              <a:gd name="connsiteX7" fmla="*/ 87163 w 89090"/>
              <a:gd name="connsiteY7" fmla="*/ 54406 h 116633"/>
              <a:gd name="connsiteX8" fmla="*/ 86030 w 89090"/>
              <a:gd name="connsiteY8" fmla="*/ 52479 h 116633"/>
              <a:gd name="connsiteX9" fmla="*/ 85350 w 89090"/>
              <a:gd name="connsiteY9" fmla="*/ 49306 h 116633"/>
              <a:gd name="connsiteX10" fmla="*/ 84557 w 89090"/>
              <a:gd name="connsiteY10" fmla="*/ 46472 h 116633"/>
              <a:gd name="connsiteX11" fmla="*/ 83537 w 89090"/>
              <a:gd name="connsiteY11" fmla="*/ 45225 h 116633"/>
              <a:gd name="connsiteX12" fmla="*/ 82970 w 89090"/>
              <a:gd name="connsiteY12" fmla="*/ 43412 h 116633"/>
              <a:gd name="connsiteX13" fmla="*/ 82970 w 89090"/>
              <a:gd name="connsiteY13" fmla="*/ 42052 h 116633"/>
              <a:gd name="connsiteX14" fmla="*/ 83763 w 89090"/>
              <a:gd name="connsiteY14" fmla="*/ 41371 h 116633"/>
              <a:gd name="connsiteX15" fmla="*/ 85350 w 89090"/>
              <a:gd name="connsiteY15" fmla="*/ 41598 h 116633"/>
              <a:gd name="connsiteX16" fmla="*/ 86823 w 89090"/>
              <a:gd name="connsiteY16" fmla="*/ 41145 h 116633"/>
              <a:gd name="connsiteX17" fmla="*/ 86483 w 89090"/>
              <a:gd name="connsiteY17" fmla="*/ 40011 h 116633"/>
              <a:gd name="connsiteX18" fmla="*/ 85577 w 89090"/>
              <a:gd name="connsiteY18" fmla="*/ 38991 h 116633"/>
              <a:gd name="connsiteX19" fmla="*/ 83877 w 89090"/>
              <a:gd name="connsiteY19" fmla="*/ 38765 h 116633"/>
              <a:gd name="connsiteX20" fmla="*/ 82630 w 89090"/>
              <a:gd name="connsiteY20" fmla="*/ 39331 h 116633"/>
              <a:gd name="connsiteX21" fmla="*/ 81836 w 89090"/>
              <a:gd name="connsiteY21" fmla="*/ 39785 h 116633"/>
              <a:gd name="connsiteX22" fmla="*/ 81043 w 89090"/>
              <a:gd name="connsiteY22" fmla="*/ 39785 h 116633"/>
              <a:gd name="connsiteX23" fmla="*/ 78889 w 89090"/>
              <a:gd name="connsiteY23" fmla="*/ 39785 h 116633"/>
              <a:gd name="connsiteX24" fmla="*/ 76849 w 89090"/>
              <a:gd name="connsiteY24" fmla="*/ 39785 h 116633"/>
              <a:gd name="connsiteX25" fmla="*/ 76509 w 89090"/>
              <a:gd name="connsiteY25" fmla="*/ 38991 h 116633"/>
              <a:gd name="connsiteX26" fmla="*/ 76849 w 89090"/>
              <a:gd name="connsiteY26" fmla="*/ 36611 h 116633"/>
              <a:gd name="connsiteX27" fmla="*/ 76396 w 89090"/>
              <a:gd name="connsiteY27" fmla="*/ 35931 h 116633"/>
              <a:gd name="connsiteX28" fmla="*/ 74356 w 89090"/>
              <a:gd name="connsiteY28" fmla="*/ 35591 h 116633"/>
              <a:gd name="connsiteX29" fmla="*/ 73675 w 89090"/>
              <a:gd name="connsiteY29" fmla="*/ 35024 h 116633"/>
              <a:gd name="connsiteX30" fmla="*/ 72542 w 89090"/>
              <a:gd name="connsiteY30" fmla="*/ 33324 h 116633"/>
              <a:gd name="connsiteX31" fmla="*/ 72315 w 89090"/>
              <a:gd name="connsiteY31" fmla="*/ 32530 h 116633"/>
              <a:gd name="connsiteX32" fmla="*/ 72315 w 89090"/>
              <a:gd name="connsiteY32" fmla="*/ 31510 h 116633"/>
              <a:gd name="connsiteX33" fmla="*/ 70955 w 89090"/>
              <a:gd name="connsiteY33" fmla="*/ 30150 h 116633"/>
              <a:gd name="connsiteX34" fmla="*/ 69481 w 89090"/>
              <a:gd name="connsiteY34" fmla="*/ 29130 h 116633"/>
              <a:gd name="connsiteX35" fmla="*/ 68575 w 89090"/>
              <a:gd name="connsiteY35" fmla="*/ 29130 h 116633"/>
              <a:gd name="connsiteX36" fmla="*/ 66875 w 89090"/>
              <a:gd name="connsiteY36" fmla="*/ 30717 h 116633"/>
              <a:gd name="connsiteX37" fmla="*/ 65515 w 89090"/>
              <a:gd name="connsiteY37" fmla="*/ 32304 h 116633"/>
              <a:gd name="connsiteX38" fmla="*/ 65968 w 89090"/>
              <a:gd name="connsiteY38" fmla="*/ 33097 h 116633"/>
              <a:gd name="connsiteX39" fmla="*/ 66421 w 89090"/>
              <a:gd name="connsiteY39" fmla="*/ 34117 h 116633"/>
              <a:gd name="connsiteX40" fmla="*/ 65628 w 89090"/>
              <a:gd name="connsiteY40" fmla="*/ 34911 h 116633"/>
              <a:gd name="connsiteX41" fmla="*/ 63248 w 89090"/>
              <a:gd name="connsiteY41" fmla="*/ 36724 h 116633"/>
              <a:gd name="connsiteX42" fmla="*/ 62907 w 89090"/>
              <a:gd name="connsiteY42" fmla="*/ 37404 h 116633"/>
              <a:gd name="connsiteX43" fmla="*/ 62227 w 89090"/>
              <a:gd name="connsiteY43" fmla="*/ 37744 h 116633"/>
              <a:gd name="connsiteX44" fmla="*/ 61094 w 89090"/>
              <a:gd name="connsiteY44" fmla="*/ 37291 h 116633"/>
              <a:gd name="connsiteX45" fmla="*/ 58374 w 89090"/>
              <a:gd name="connsiteY45" fmla="*/ 37291 h 116633"/>
              <a:gd name="connsiteX46" fmla="*/ 57127 w 89090"/>
              <a:gd name="connsiteY46" fmla="*/ 37064 h 116633"/>
              <a:gd name="connsiteX47" fmla="*/ 55653 w 89090"/>
              <a:gd name="connsiteY47" fmla="*/ 35818 h 116633"/>
              <a:gd name="connsiteX48" fmla="*/ 52026 w 89090"/>
              <a:gd name="connsiteY48" fmla="*/ 34911 h 116633"/>
              <a:gd name="connsiteX49" fmla="*/ 51459 w 89090"/>
              <a:gd name="connsiteY49" fmla="*/ 32870 h 116633"/>
              <a:gd name="connsiteX50" fmla="*/ 50779 w 89090"/>
              <a:gd name="connsiteY50" fmla="*/ 32530 h 116633"/>
              <a:gd name="connsiteX51" fmla="*/ 46699 w 89090"/>
              <a:gd name="connsiteY51" fmla="*/ 29017 h 116633"/>
              <a:gd name="connsiteX52" fmla="*/ 46132 w 89090"/>
              <a:gd name="connsiteY52" fmla="*/ 27770 h 116633"/>
              <a:gd name="connsiteX53" fmla="*/ 46699 w 89090"/>
              <a:gd name="connsiteY53" fmla="*/ 27090 h 116633"/>
              <a:gd name="connsiteX54" fmla="*/ 48172 w 89090"/>
              <a:gd name="connsiteY54" fmla="*/ 25956 h 116633"/>
              <a:gd name="connsiteX55" fmla="*/ 53273 w 89090"/>
              <a:gd name="connsiteY55" fmla="*/ 24143 h 116633"/>
              <a:gd name="connsiteX56" fmla="*/ 54066 w 89090"/>
              <a:gd name="connsiteY56" fmla="*/ 23463 h 116633"/>
              <a:gd name="connsiteX57" fmla="*/ 54066 w 89090"/>
              <a:gd name="connsiteY57" fmla="*/ 22783 h 116633"/>
              <a:gd name="connsiteX58" fmla="*/ 52706 w 89090"/>
              <a:gd name="connsiteY58" fmla="*/ 22103 h 116633"/>
              <a:gd name="connsiteX59" fmla="*/ 51346 w 89090"/>
              <a:gd name="connsiteY59" fmla="*/ 21309 h 116633"/>
              <a:gd name="connsiteX60" fmla="*/ 50893 w 89090"/>
              <a:gd name="connsiteY60" fmla="*/ 20742 h 116633"/>
              <a:gd name="connsiteX61" fmla="*/ 50893 w 89090"/>
              <a:gd name="connsiteY61" fmla="*/ 20289 h 116633"/>
              <a:gd name="connsiteX62" fmla="*/ 51573 w 89090"/>
              <a:gd name="connsiteY62" fmla="*/ 19722 h 116633"/>
              <a:gd name="connsiteX63" fmla="*/ 53160 w 89090"/>
              <a:gd name="connsiteY63" fmla="*/ 19722 h 116633"/>
              <a:gd name="connsiteX64" fmla="*/ 54407 w 89090"/>
              <a:gd name="connsiteY64" fmla="*/ 19949 h 116633"/>
              <a:gd name="connsiteX65" fmla="*/ 55427 w 89090"/>
              <a:gd name="connsiteY65" fmla="*/ 19382 h 116633"/>
              <a:gd name="connsiteX66" fmla="*/ 57127 w 89090"/>
              <a:gd name="connsiteY66" fmla="*/ 18816 h 116633"/>
              <a:gd name="connsiteX67" fmla="*/ 58260 w 89090"/>
              <a:gd name="connsiteY67" fmla="*/ 18136 h 116633"/>
              <a:gd name="connsiteX68" fmla="*/ 59280 w 89090"/>
              <a:gd name="connsiteY68" fmla="*/ 16435 h 116633"/>
              <a:gd name="connsiteX69" fmla="*/ 60300 w 89090"/>
              <a:gd name="connsiteY69" fmla="*/ 14848 h 116633"/>
              <a:gd name="connsiteX70" fmla="*/ 60300 w 89090"/>
              <a:gd name="connsiteY70" fmla="*/ 13942 h 116633"/>
              <a:gd name="connsiteX71" fmla="*/ 61320 w 89090"/>
              <a:gd name="connsiteY71" fmla="*/ 10995 h 116633"/>
              <a:gd name="connsiteX72" fmla="*/ 61774 w 89090"/>
              <a:gd name="connsiteY72" fmla="*/ 10201 h 116633"/>
              <a:gd name="connsiteX73" fmla="*/ 65061 w 89090"/>
              <a:gd name="connsiteY73" fmla="*/ 8274 h 116633"/>
              <a:gd name="connsiteX74" fmla="*/ 65968 w 89090"/>
              <a:gd name="connsiteY74" fmla="*/ 6914 h 116633"/>
              <a:gd name="connsiteX75" fmla="*/ 68348 w 89090"/>
              <a:gd name="connsiteY75" fmla="*/ 5667 h 116633"/>
              <a:gd name="connsiteX76" fmla="*/ 70275 w 89090"/>
              <a:gd name="connsiteY76" fmla="*/ 3854 h 116633"/>
              <a:gd name="connsiteX77" fmla="*/ 68235 w 89090"/>
              <a:gd name="connsiteY77" fmla="*/ 2947 h 116633"/>
              <a:gd name="connsiteX78" fmla="*/ 66308 w 89090"/>
              <a:gd name="connsiteY78" fmla="*/ 1814 h 116633"/>
              <a:gd name="connsiteX79" fmla="*/ 64494 w 89090"/>
              <a:gd name="connsiteY79" fmla="*/ 340 h 116633"/>
              <a:gd name="connsiteX80" fmla="*/ 63248 w 89090"/>
              <a:gd name="connsiteY80" fmla="*/ 0 h 116633"/>
              <a:gd name="connsiteX81" fmla="*/ 62114 w 89090"/>
              <a:gd name="connsiteY81" fmla="*/ 227 h 116633"/>
              <a:gd name="connsiteX82" fmla="*/ 63474 w 89090"/>
              <a:gd name="connsiteY82" fmla="*/ 2154 h 116633"/>
              <a:gd name="connsiteX83" fmla="*/ 60300 w 89090"/>
              <a:gd name="connsiteY83" fmla="*/ 2720 h 116633"/>
              <a:gd name="connsiteX84" fmla="*/ 59054 w 89090"/>
              <a:gd name="connsiteY84" fmla="*/ 3740 h 116633"/>
              <a:gd name="connsiteX85" fmla="*/ 58827 w 89090"/>
              <a:gd name="connsiteY85" fmla="*/ 5441 h 116633"/>
              <a:gd name="connsiteX86" fmla="*/ 59394 w 89090"/>
              <a:gd name="connsiteY86" fmla="*/ 6914 h 116633"/>
              <a:gd name="connsiteX87" fmla="*/ 59734 w 89090"/>
              <a:gd name="connsiteY87" fmla="*/ 8614 h 116633"/>
              <a:gd name="connsiteX88" fmla="*/ 59734 w 89090"/>
              <a:gd name="connsiteY88" fmla="*/ 9975 h 116633"/>
              <a:gd name="connsiteX89" fmla="*/ 57694 w 89090"/>
              <a:gd name="connsiteY89" fmla="*/ 11561 h 116633"/>
              <a:gd name="connsiteX90" fmla="*/ 56220 w 89090"/>
              <a:gd name="connsiteY90" fmla="*/ 12241 h 116633"/>
              <a:gd name="connsiteX91" fmla="*/ 57580 w 89090"/>
              <a:gd name="connsiteY91" fmla="*/ 10541 h 116633"/>
              <a:gd name="connsiteX92" fmla="*/ 56673 w 89090"/>
              <a:gd name="connsiteY92" fmla="*/ 9635 h 116633"/>
              <a:gd name="connsiteX93" fmla="*/ 57694 w 89090"/>
              <a:gd name="connsiteY93" fmla="*/ 8728 h 116633"/>
              <a:gd name="connsiteX94" fmla="*/ 58260 w 89090"/>
              <a:gd name="connsiteY94" fmla="*/ 7594 h 116633"/>
              <a:gd name="connsiteX95" fmla="*/ 58034 w 89090"/>
              <a:gd name="connsiteY95" fmla="*/ 6121 h 116633"/>
              <a:gd name="connsiteX96" fmla="*/ 57127 w 89090"/>
              <a:gd name="connsiteY96" fmla="*/ 5214 h 116633"/>
              <a:gd name="connsiteX97" fmla="*/ 56787 w 89090"/>
              <a:gd name="connsiteY97" fmla="*/ 3854 h 116633"/>
              <a:gd name="connsiteX98" fmla="*/ 55993 w 89090"/>
              <a:gd name="connsiteY98" fmla="*/ 3514 h 116633"/>
              <a:gd name="connsiteX99" fmla="*/ 54066 w 89090"/>
              <a:gd name="connsiteY99" fmla="*/ 3740 h 116633"/>
              <a:gd name="connsiteX100" fmla="*/ 54293 w 89090"/>
              <a:gd name="connsiteY100" fmla="*/ 5667 h 116633"/>
              <a:gd name="connsiteX101" fmla="*/ 53160 w 89090"/>
              <a:gd name="connsiteY101" fmla="*/ 5214 h 116633"/>
              <a:gd name="connsiteX102" fmla="*/ 49986 w 89090"/>
              <a:gd name="connsiteY102" fmla="*/ 5441 h 116633"/>
              <a:gd name="connsiteX103" fmla="*/ 48966 w 89090"/>
              <a:gd name="connsiteY103" fmla="*/ 5441 h 116633"/>
              <a:gd name="connsiteX104" fmla="*/ 46246 w 89090"/>
              <a:gd name="connsiteY104" fmla="*/ 6461 h 116633"/>
              <a:gd name="connsiteX105" fmla="*/ 43412 w 89090"/>
              <a:gd name="connsiteY105" fmla="*/ 6914 h 116633"/>
              <a:gd name="connsiteX106" fmla="*/ 42845 w 89090"/>
              <a:gd name="connsiteY106" fmla="*/ 8048 h 116633"/>
              <a:gd name="connsiteX107" fmla="*/ 42392 w 89090"/>
              <a:gd name="connsiteY107" fmla="*/ 9635 h 116633"/>
              <a:gd name="connsiteX108" fmla="*/ 41032 w 89090"/>
              <a:gd name="connsiteY108" fmla="*/ 10768 h 116633"/>
              <a:gd name="connsiteX109" fmla="*/ 40692 w 89090"/>
              <a:gd name="connsiteY109" fmla="*/ 12468 h 116633"/>
              <a:gd name="connsiteX110" fmla="*/ 41372 w 89090"/>
              <a:gd name="connsiteY110" fmla="*/ 14735 h 116633"/>
              <a:gd name="connsiteX111" fmla="*/ 39445 w 89090"/>
              <a:gd name="connsiteY111" fmla="*/ 16549 h 116633"/>
              <a:gd name="connsiteX112" fmla="*/ 38311 w 89090"/>
              <a:gd name="connsiteY112" fmla="*/ 17229 h 116633"/>
              <a:gd name="connsiteX113" fmla="*/ 38085 w 89090"/>
              <a:gd name="connsiteY113" fmla="*/ 18022 h 116633"/>
              <a:gd name="connsiteX114" fmla="*/ 35818 w 89090"/>
              <a:gd name="connsiteY114" fmla="*/ 18702 h 116633"/>
              <a:gd name="connsiteX115" fmla="*/ 34457 w 89090"/>
              <a:gd name="connsiteY115" fmla="*/ 19609 h 116633"/>
              <a:gd name="connsiteX116" fmla="*/ 33437 w 89090"/>
              <a:gd name="connsiteY116" fmla="*/ 21196 h 116633"/>
              <a:gd name="connsiteX117" fmla="*/ 39785 w 89090"/>
              <a:gd name="connsiteY117" fmla="*/ 23349 h 116633"/>
              <a:gd name="connsiteX118" fmla="*/ 46359 w 89090"/>
              <a:gd name="connsiteY118" fmla="*/ 22443 h 116633"/>
              <a:gd name="connsiteX119" fmla="*/ 45112 w 89090"/>
              <a:gd name="connsiteY119" fmla="*/ 24256 h 116633"/>
              <a:gd name="connsiteX120" fmla="*/ 44319 w 89090"/>
              <a:gd name="connsiteY120" fmla="*/ 26523 h 116633"/>
              <a:gd name="connsiteX121" fmla="*/ 43185 w 89090"/>
              <a:gd name="connsiteY121" fmla="*/ 27203 h 116633"/>
              <a:gd name="connsiteX122" fmla="*/ 40578 w 89090"/>
              <a:gd name="connsiteY122" fmla="*/ 27883 h 116633"/>
              <a:gd name="connsiteX123" fmla="*/ 39445 w 89090"/>
              <a:gd name="connsiteY123" fmla="*/ 28450 h 116633"/>
              <a:gd name="connsiteX124" fmla="*/ 37745 w 89090"/>
              <a:gd name="connsiteY124" fmla="*/ 29583 h 116633"/>
              <a:gd name="connsiteX125" fmla="*/ 36384 w 89090"/>
              <a:gd name="connsiteY125" fmla="*/ 31284 h 116633"/>
              <a:gd name="connsiteX126" fmla="*/ 37518 w 89090"/>
              <a:gd name="connsiteY126" fmla="*/ 32644 h 116633"/>
              <a:gd name="connsiteX127" fmla="*/ 37971 w 89090"/>
              <a:gd name="connsiteY127" fmla="*/ 34571 h 116633"/>
              <a:gd name="connsiteX128" fmla="*/ 37065 w 89090"/>
              <a:gd name="connsiteY128" fmla="*/ 34911 h 116633"/>
              <a:gd name="connsiteX129" fmla="*/ 33777 w 89090"/>
              <a:gd name="connsiteY129" fmla="*/ 33891 h 116633"/>
              <a:gd name="connsiteX130" fmla="*/ 28564 w 89090"/>
              <a:gd name="connsiteY130" fmla="*/ 33097 h 116633"/>
              <a:gd name="connsiteX131" fmla="*/ 27883 w 89090"/>
              <a:gd name="connsiteY131" fmla="*/ 33324 h 116633"/>
              <a:gd name="connsiteX132" fmla="*/ 26523 w 89090"/>
              <a:gd name="connsiteY132" fmla="*/ 35024 h 116633"/>
              <a:gd name="connsiteX133" fmla="*/ 25616 w 89090"/>
              <a:gd name="connsiteY133" fmla="*/ 35477 h 116633"/>
              <a:gd name="connsiteX134" fmla="*/ 22103 w 89090"/>
              <a:gd name="connsiteY134" fmla="*/ 32757 h 116633"/>
              <a:gd name="connsiteX135" fmla="*/ 17002 w 89090"/>
              <a:gd name="connsiteY135" fmla="*/ 32417 h 116633"/>
              <a:gd name="connsiteX136" fmla="*/ 13828 w 89090"/>
              <a:gd name="connsiteY136" fmla="*/ 32644 h 116633"/>
              <a:gd name="connsiteX137" fmla="*/ 11675 w 89090"/>
              <a:gd name="connsiteY137" fmla="*/ 33551 h 116633"/>
              <a:gd name="connsiteX138" fmla="*/ 9408 w 89090"/>
              <a:gd name="connsiteY138" fmla="*/ 33551 h 116633"/>
              <a:gd name="connsiteX139" fmla="*/ 8161 w 89090"/>
              <a:gd name="connsiteY139" fmla="*/ 33324 h 116633"/>
              <a:gd name="connsiteX140" fmla="*/ 6914 w 89090"/>
              <a:gd name="connsiteY140" fmla="*/ 33891 h 116633"/>
              <a:gd name="connsiteX141" fmla="*/ 6234 w 89090"/>
              <a:gd name="connsiteY141" fmla="*/ 35137 h 116633"/>
              <a:gd name="connsiteX142" fmla="*/ 6234 w 89090"/>
              <a:gd name="connsiteY142" fmla="*/ 36951 h 116633"/>
              <a:gd name="connsiteX143" fmla="*/ 8501 w 89090"/>
              <a:gd name="connsiteY143" fmla="*/ 36044 h 116633"/>
              <a:gd name="connsiteX144" fmla="*/ 9181 w 89090"/>
              <a:gd name="connsiteY144" fmla="*/ 37404 h 116633"/>
              <a:gd name="connsiteX145" fmla="*/ 9408 w 89090"/>
              <a:gd name="connsiteY145" fmla="*/ 39445 h 116633"/>
              <a:gd name="connsiteX146" fmla="*/ 10995 w 89090"/>
              <a:gd name="connsiteY146" fmla="*/ 38878 h 116633"/>
              <a:gd name="connsiteX147" fmla="*/ 10995 w 89090"/>
              <a:gd name="connsiteY147" fmla="*/ 40351 h 116633"/>
              <a:gd name="connsiteX148" fmla="*/ 10995 w 89090"/>
              <a:gd name="connsiteY148" fmla="*/ 41712 h 116633"/>
              <a:gd name="connsiteX149" fmla="*/ 10201 w 89090"/>
              <a:gd name="connsiteY149" fmla="*/ 43752 h 116633"/>
              <a:gd name="connsiteX150" fmla="*/ 9861 w 89090"/>
              <a:gd name="connsiteY150" fmla="*/ 46019 h 116633"/>
              <a:gd name="connsiteX151" fmla="*/ 13262 w 89090"/>
              <a:gd name="connsiteY151" fmla="*/ 45225 h 116633"/>
              <a:gd name="connsiteX152" fmla="*/ 16662 w 89090"/>
              <a:gd name="connsiteY152" fmla="*/ 45565 h 116633"/>
              <a:gd name="connsiteX153" fmla="*/ 16435 w 89090"/>
              <a:gd name="connsiteY153" fmla="*/ 46699 h 116633"/>
              <a:gd name="connsiteX154" fmla="*/ 16662 w 89090"/>
              <a:gd name="connsiteY154" fmla="*/ 47832 h 116633"/>
              <a:gd name="connsiteX155" fmla="*/ 13262 w 89090"/>
              <a:gd name="connsiteY155" fmla="*/ 48512 h 116633"/>
              <a:gd name="connsiteX156" fmla="*/ 10088 w 89090"/>
              <a:gd name="connsiteY156" fmla="*/ 50099 h 116633"/>
              <a:gd name="connsiteX157" fmla="*/ 9861 w 89090"/>
              <a:gd name="connsiteY157" fmla="*/ 51119 h 116633"/>
              <a:gd name="connsiteX158" fmla="*/ 9861 w 89090"/>
              <a:gd name="connsiteY158" fmla="*/ 52253 h 116633"/>
              <a:gd name="connsiteX159" fmla="*/ 10995 w 89090"/>
              <a:gd name="connsiteY159" fmla="*/ 53046 h 116633"/>
              <a:gd name="connsiteX160" fmla="*/ 13715 w 89090"/>
              <a:gd name="connsiteY160" fmla="*/ 53953 h 116633"/>
              <a:gd name="connsiteX161" fmla="*/ 10541 w 89090"/>
              <a:gd name="connsiteY161" fmla="*/ 54406 h 116633"/>
              <a:gd name="connsiteX162" fmla="*/ 8048 w 89090"/>
              <a:gd name="connsiteY162" fmla="*/ 55313 h 116633"/>
              <a:gd name="connsiteX163" fmla="*/ 6801 w 89090"/>
              <a:gd name="connsiteY163" fmla="*/ 55086 h 116633"/>
              <a:gd name="connsiteX164" fmla="*/ 5667 w 89090"/>
              <a:gd name="connsiteY164" fmla="*/ 55653 h 116633"/>
              <a:gd name="connsiteX165" fmla="*/ 5894 w 89090"/>
              <a:gd name="connsiteY165" fmla="*/ 56787 h 116633"/>
              <a:gd name="connsiteX166" fmla="*/ 6914 w 89090"/>
              <a:gd name="connsiteY166" fmla="*/ 57693 h 116633"/>
              <a:gd name="connsiteX167" fmla="*/ 6121 w 89090"/>
              <a:gd name="connsiteY167" fmla="*/ 58713 h 116633"/>
              <a:gd name="connsiteX168" fmla="*/ 6121 w 89090"/>
              <a:gd name="connsiteY168" fmla="*/ 59734 h 116633"/>
              <a:gd name="connsiteX169" fmla="*/ 7934 w 89090"/>
              <a:gd name="connsiteY169" fmla="*/ 60187 h 116633"/>
              <a:gd name="connsiteX170" fmla="*/ 10088 w 89090"/>
              <a:gd name="connsiteY170" fmla="*/ 59847 h 116633"/>
              <a:gd name="connsiteX171" fmla="*/ 12242 w 89090"/>
              <a:gd name="connsiteY171" fmla="*/ 60187 h 116633"/>
              <a:gd name="connsiteX172" fmla="*/ 10541 w 89090"/>
              <a:gd name="connsiteY172" fmla="*/ 61774 h 116633"/>
              <a:gd name="connsiteX173" fmla="*/ 11562 w 89090"/>
              <a:gd name="connsiteY173" fmla="*/ 62454 h 116633"/>
              <a:gd name="connsiteX174" fmla="*/ 12582 w 89090"/>
              <a:gd name="connsiteY174" fmla="*/ 62454 h 116633"/>
              <a:gd name="connsiteX175" fmla="*/ 14055 w 89090"/>
              <a:gd name="connsiteY175" fmla="*/ 62001 h 116633"/>
              <a:gd name="connsiteX176" fmla="*/ 15529 w 89090"/>
              <a:gd name="connsiteY176" fmla="*/ 62001 h 116633"/>
              <a:gd name="connsiteX177" fmla="*/ 15982 w 89090"/>
              <a:gd name="connsiteY177" fmla="*/ 62341 h 116633"/>
              <a:gd name="connsiteX178" fmla="*/ 16435 w 89090"/>
              <a:gd name="connsiteY178" fmla="*/ 63814 h 116633"/>
              <a:gd name="connsiteX179" fmla="*/ 17002 w 89090"/>
              <a:gd name="connsiteY179" fmla="*/ 64381 h 116633"/>
              <a:gd name="connsiteX180" fmla="*/ 17795 w 89090"/>
              <a:gd name="connsiteY180" fmla="*/ 64834 h 116633"/>
              <a:gd name="connsiteX181" fmla="*/ 18702 w 89090"/>
              <a:gd name="connsiteY181" fmla="*/ 64834 h 116633"/>
              <a:gd name="connsiteX182" fmla="*/ 25503 w 89090"/>
              <a:gd name="connsiteY182" fmla="*/ 64494 h 116633"/>
              <a:gd name="connsiteX183" fmla="*/ 27657 w 89090"/>
              <a:gd name="connsiteY183" fmla="*/ 64948 h 116633"/>
              <a:gd name="connsiteX184" fmla="*/ 29810 w 89090"/>
              <a:gd name="connsiteY184" fmla="*/ 65854 h 116633"/>
              <a:gd name="connsiteX185" fmla="*/ 28450 w 89090"/>
              <a:gd name="connsiteY185" fmla="*/ 67214 h 116633"/>
              <a:gd name="connsiteX186" fmla="*/ 27883 w 89090"/>
              <a:gd name="connsiteY186" fmla="*/ 67441 h 116633"/>
              <a:gd name="connsiteX187" fmla="*/ 27203 w 89090"/>
              <a:gd name="connsiteY187" fmla="*/ 67441 h 116633"/>
              <a:gd name="connsiteX188" fmla="*/ 25616 w 89090"/>
              <a:gd name="connsiteY188" fmla="*/ 68121 h 116633"/>
              <a:gd name="connsiteX189" fmla="*/ 23463 w 89090"/>
              <a:gd name="connsiteY189" fmla="*/ 68121 h 116633"/>
              <a:gd name="connsiteX190" fmla="*/ 22329 w 89090"/>
              <a:gd name="connsiteY190" fmla="*/ 69028 h 116633"/>
              <a:gd name="connsiteX191" fmla="*/ 19042 w 89090"/>
              <a:gd name="connsiteY191" fmla="*/ 73562 h 116633"/>
              <a:gd name="connsiteX192" fmla="*/ 19949 w 89090"/>
              <a:gd name="connsiteY192" fmla="*/ 74129 h 116633"/>
              <a:gd name="connsiteX193" fmla="*/ 20403 w 89090"/>
              <a:gd name="connsiteY193" fmla="*/ 75149 h 116633"/>
              <a:gd name="connsiteX194" fmla="*/ 18929 w 89090"/>
              <a:gd name="connsiteY194" fmla="*/ 77302 h 116633"/>
              <a:gd name="connsiteX195" fmla="*/ 17909 w 89090"/>
              <a:gd name="connsiteY195" fmla="*/ 78549 h 116633"/>
              <a:gd name="connsiteX196" fmla="*/ 13262 w 89090"/>
              <a:gd name="connsiteY196" fmla="*/ 82516 h 116633"/>
              <a:gd name="connsiteX197" fmla="*/ 9635 w 89090"/>
              <a:gd name="connsiteY197" fmla="*/ 84897 h 116633"/>
              <a:gd name="connsiteX198" fmla="*/ 12695 w 89090"/>
              <a:gd name="connsiteY198" fmla="*/ 84556 h 116633"/>
              <a:gd name="connsiteX199" fmla="*/ 15642 w 89090"/>
              <a:gd name="connsiteY199" fmla="*/ 83310 h 116633"/>
              <a:gd name="connsiteX200" fmla="*/ 16209 w 89090"/>
              <a:gd name="connsiteY200" fmla="*/ 82743 h 116633"/>
              <a:gd name="connsiteX201" fmla="*/ 16775 w 89090"/>
              <a:gd name="connsiteY201" fmla="*/ 82403 h 116633"/>
              <a:gd name="connsiteX202" fmla="*/ 18816 w 89090"/>
              <a:gd name="connsiteY202" fmla="*/ 83196 h 116633"/>
              <a:gd name="connsiteX203" fmla="*/ 20176 w 89090"/>
              <a:gd name="connsiteY203" fmla="*/ 83536 h 116633"/>
              <a:gd name="connsiteX204" fmla="*/ 24710 w 89090"/>
              <a:gd name="connsiteY204" fmla="*/ 82970 h 116633"/>
              <a:gd name="connsiteX205" fmla="*/ 26296 w 89090"/>
              <a:gd name="connsiteY205" fmla="*/ 81950 h 116633"/>
              <a:gd name="connsiteX206" fmla="*/ 28450 w 89090"/>
              <a:gd name="connsiteY206" fmla="*/ 79343 h 116633"/>
              <a:gd name="connsiteX207" fmla="*/ 29810 w 89090"/>
              <a:gd name="connsiteY207" fmla="*/ 80589 h 116633"/>
              <a:gd name="connsiteX208" fmla="*/ 32644 w 89090"/>
              <a:gd name="connsiteY208" fmla="*/ 81610 h 116633"/>
              <a:gd name="connsiteX209" fmla="*/ 27090 w 89090"/>
              <a:gd name="connsiteY209" fmla="*/ 83310 h 116633"/>
              <a:gd name="connsiteX210" fmla="*/ 21423 w 89090"/>
              <a:gd name="connsiteY210" fmla="*/ 84556 h 116633"/>
              <a:gd name="connsiteX211" fmla="*/ 16209 w 89090"/>
              <a:gd name="connsiteY211" fmla="*/ 85123 h 116633"/>
              <a:gd name="connsiteX212" fmla="*/ 15302 w 89090"/>
              <a:gd name="connsiteY212" fmla="*/ 85463 h 116633"/>
              <a:gd name="connsiteX213" fmla="*/ 12695 w 89090"/>
              <a:gd name="connsiteY213" fmla="*/ 87844 h 116633"/>
              <a:gd name="connsiteX214" fmla="*/ 11108 w 89090"/>
              <a:gd name="connsiteY214" fmla="*/ 88524 h 116633"/>
              <a:gd name="connsiteX215" fmla="*/ 9748 w 89090"/>
              <a:gd name="connsiteY215" fmla="*/ 89657 h 116633"/>
              <a:gd name="connsiteX216" fmla="*/ 10882 w 89090"/>
              <a:gd name="connsiteY216" fmla="*/ 90451 h 116633"/>
              <a:gd name="connsiteX217" fmla="*/ 11108 w 89090"/>
              <a:gd name="connsiteY217" fmla="*/ 92944 h 116633"/>
              <a:gd name="connsiteX218" fmla="*/ 12468 w 89090"/>
              <a:gd name="connsiteY218" fmla="*/ 94191 h 116633"/>
              <a:gd name="connsiteX219" fmla="*/ 9068 w 89090"/>
              <a:gd name="connsiteY219" fmla="*/ 94531 h 116633"/>
              <a:gd name="connsiteX220" fmla="*/ 7934 w 89090"/>
              <a:gd name="connsiteY220" fmla="*/ 93851 h 116633"/>
              <a:gd name="connsiteX221" fmla="*/ 6574 w 89090"/>
              <a:gd name="connsiteY221" fmla="*/ 93398 h 116633"/>
              <a:gd name="connsiteX222" fmla="*/ 5101 w 89090"/>
              <a:gd name="connsiteY222" fmla="*/ 93171 h 116633"/>
              <a:gd name="connsiteX223" fmla="*/ 3514 w 89090"/>
              <a:gd name="connsiteY223" fmla="*/ 93511 h 116633"/>
              <a:gd name="connsiteX224" fmla="*/ 567 w 89090"/>
              <a:gd name="connsiteY224" fmla="*/ 95438 h 116633"/>
              <a:gd name="connsiteX225" fmla="*/ 0 w 89090"/>
              <a:gd name="connsiteY225" fmla="*/ 96571 h 116633"/>
              <a:gd name="connsiteX226" fmla="*/ 0 w 89090"/>
              <a:gd name="connsiteY226" fmla="*/ 97591 h 116633"/>
              <a:gd name="connsiteX227" fmla="*/ 2721 w 89090"/>
              <a:gd name="connsiteY227" fmla="*/ 97818 h 116633"/>
              <a:gd name="connsiteX228" fmla="*/ 8728 w 89090"/>
              <a:gd name="connsiteY228" fmla="*/ 97478 h 116633"/>
              <a:gd name="connsiteX229" fmla="*/ 9635 w 89090"/>
              <a:gd name="connsiteY229" fmla="*/ 97931 h 116633"/>
              <a:gd name="connsiteX230" fmla="*/ 8841 w 89090"/>
              <a:gd name="connsiteY230" fmla="*/ 99178 h 116633"/>
              <a:gd name="connsiteX231" fmla="*/ 6801 w 89090"/>
              <a:gd name="connsiteY231" fmla="*/ 100198 h 116633"/>
              <a:gd name="connsiteX232" fmla="*/ 4761 w 89090"/>
              <a:gd name="connsiteY232" fmla="*/ 100878 h 116633"/>
              <a:gd name="connsiteX233" fmla="*/ 3061 w 89090"/>
              <a:gd name="connsiteY233" fmla="*/ 102239 h 116633"/>
              <a:gd name="connsiteX234" fmla="*/ 0 w 89090"/>
              <a:gd name="connsiteY234" fmla="*/ 105299 h 116633"/>
              <a:gd name="connsiteX235" fmla="*/ 794 w 89090"/>
              <a:gd name="connsiteY235" fmla="*/ 107339 h 116633"/>
              <a:gd name="connsiteX236" fmla="*/ 2834 w 89090"/>
              <a:gd name="connsiteY236" fmla="*/ 106999 h 116633"/>
              <a:gd name="connsiteX237" fmla="*/ 3401 w 89090"/>
              <a:gd name="connsiteY237" fmla="*/ 107793 h 116633"/>
              <a:gd name="connsiteX238" fmla="*/ 6008 w 89090"/>
              <a:gd name="connsiteY238" fmla="*/ 108133 h 116633"/>
              <a:gd name="connsiteX239" fmla="*/ 15982 w 89090"/>
              <a:gd name="connsiteY239" fmla="*/ 105072 h 116633"/>
              <a:gd name="connsiteX240" fmla="*/ 12922 w 89090"/>
              <a:gd name="connsiteY240" fmla="*/ 106546 h 116633"/>
              <a:gd name="connsiteX241" fmla="*/ 11788 w 89090"/>
              <a:gd name="connsiteY241" fmla="*/ 107793 h 116633"/>
              <a:gd name="connsiteX242" fmla="*/ 10882 w 89090"/>
              <a:gd name="connsiteY242" fmla="*/ 108246 h 116633"/>
              <a:gd name="connsiteX243" fmla="*/ 9294 w 89090"/>
              <a:gd name="connsiteY243" fmla="*/ 109266 h 116633"/>
              <a:gd name="connsiteX244" fmla="*/ 6348 w 89090"/>
              <a:gd name="connsiteY244" fmla="*/ 111420 h 116633"/>
              <a:gd name="connsiteX245" fmla="*/ 5327 w 89090"/>
              <a:gd name="connsiteY245" fmla="*/ 113006 h 116633"/>
              <a:gd name="connsiteX246" fmla="*/ 7594 w 89090"/>
              <a:gd name="connsiteY246" fmla="*/ 112666 h 116633"/>
              <a:gd name="connsiteX247" fmla="*/ 9861 w 89090"/>
              <a:gd name="connsiteY247" fmla="*/ 111646 h 116633"/>
              <a:gd name="connsiteX248" fmla="*/ 16435 w 89090"/>
              <a:gd name="connsiteY248" fmla="*/ 110400 h 116633"/>
              <a:gd name="connsiteX249" fmla="*/ 17569 w 89090"/>
              <a:gd name="connsiteY249" fmla="*/ 110626 h 116633"/>
              <a:gd name="connsiteX250" fmla="*/ 17229 w 89090"/>
              <a:gd name="connsiteY250" fmla="*/ 111080 h 116633"/>
              <a:gd name="connsiteX251" fmla="*/ 13828 w 89090"/>
              <a:gd name="connsiteY251" fmla="*/ 112893 h 116633"/>
              <a:gd name="connsiteX252" fmla="*/ 11222 w 89090"/>
              <a:gd name="connsiteY252" fmla="*/ 116407 h 116633"/>
              <a:gd name="connsiteX253" fmla="*/ 13262 w 89090"/>
              <a:gd name="connsiteY253" fmla="*/ 116634 h 116633"/>
              <a:gd name="connsiteX254" fmla="*/ 17455 w 89090"/>
              <a:gd name="connsiteY254" fmla="*/ 115160 h 116633"/>
              <a:gd name="connsiteX255" fmla="*/ 18929 w 89090"/>
              <a:gd name="connsiteY255" fmla="*/ 114933 h 116633"/>
              <a:gd name="connsiteX256" fmla="*/ 20403 w 89090"/>
              <a:gd name="connsiteY256" fmla="*/ 115273 h 116633"/>
              <a:gd name="connsiteX257" fmla="*/ 21763 w 89090"/>
              <a:gd name="connsiteY257" fmla="*/ 115953 h 116633"/>
              <a:gd name="connsiteX258" fmla="*/ 22329 w 89090"/>
              <a:gd name="connsiteY258" fmla="*/ 115953 h 116633"/>
              <a:gd name="connsiteX259" fmla="*/ 32191 w 89090"/>
              <a:gd name="connsiteY259" fmla="*/ 113346 h 116633"/>
              <a:gd name="connsiteX260" fmla="*/ 33777 w 89090"/>
              <a:gd name="connsiteY260" fmla="*/ 111873 h 116633"/>
              <a:gd name="connsiteX261" fmla="*/ 36724 w 89090"/>
              <a:gd name="connsiteY261" fmla="*/ 111420 h 116633"/>
              <a:gd name="connsiteX262" fmla="*/ 38991 w 89090"/>
              <a:gd name="connsiteY262" fmla="*/ 109833 h 116633"/>
              <a:gd name="connsiteX263" fmla="*/ 40465 w 89090"/>
              <a:gd name="connsiteY263" fmla="*/ 109833 h 116633"/>
              <a:gd name="connsiteX264" fmla="*/ 41712 w 89090"/>
              <a:gd name="connsiteY264" fmla="*/ 108926 h 116633"/>
              <a:gd name="connsiteX265" fmla="*/ 41938 w 89090"/>
              <a:gd name="connsiteY265" fmla="*/ 107339 h 116633"/>
              <a:gd name="connsiteX266" fmla="*/ 41712 w 89090"/>
              <a:gd name="connsiteY266" fmla="*/ 105752 h 116633"/>
              <a:gd name="connsiteX267" fmla="*/ 41258 w 89090"/>
              <a:gd name="connsiteY267" fmla="*/ 104959 h 116633"/>
              <a:gd name="connsiteX268" fmla="*/ 40465 w 89090"/>
              <a:gd name="connsiteY268" fmla="*/ 104619 h 116633"/>
              <a:gd name="connsiteX269" fmla="*/ 42845 w 89090"/>
              <a:gd name="connsiteY269" fmla="*/ 104619 h 116633"/>
              <a:gd name="connsiteX270" fmla="*/ 43525 w 89090"/>
              <a:gd name="connsiteY270" fmla="*/ 104959 h 116633"/>
              <a:gd name="connsiteX271" fmla="*/ 44205 w 89090"/>
              <a:gd name="connsiteY271" fmla="*/ 105639 h 116633"/>
              <a:gd name="connsiteX272" fmla="*/ 45792 w 89090"/>
              <a:gd name="connsiteY272" fmla="*/ 106772 h 116633"/>
              <a:gd name="connsiteX273" fmla="*/ 47606 w 89090"/>
              <a:gd name="connsiteY273" fmla="*/ 106432 h 116633"/>
              <a:gd name="connsiteX274" fmla="*/ 49759 w 89090"/>
              <a:gd name="connsiteY274" fmla="*/ 105299 h 116633"/>
              <a:gd name="connsiteX275" fmla="*/ 51459 w 89090"/>
              <a:gd name="connsiteY275" fmla="*/ 103259 h 116633"/>
              <a:gd name="connsiteX276" fmla="*/ 52139 w 89090"/>
              <a:gd name="connsiteY276" fmla="*/ 102919 h 116633"/>
              <a:gd name="connsiteX277" fmla="*/ 55653 w 89090"/>
              <a:gd name="connsiteY277" fmla="*/ 102012 h 116633"/>
              <a:gd name="connsiteX278" fmla="*/ 56447 w 89090"/>
              <a:gd name="connsiteY278" fmla="*/ 101672 h 116633"/>
              <a:gd name="connsiteX279" fmla="*/ 57127 w 89090"/>
              <a:gd name="connsiteY279" fmla="*/ 100878 h 116633"/>
              <a:gd name="connsiteX280" fmla="*/ 57694 w 89090"/>
              <a:gd name="connsiteY280" fmla="*/ 99632 h 116633"/>
              <a:gd name="connsiteX281" fmla="*/ 58374 w 89090"/>
              <a:gd name="connsiteY281" fmla="*/ 98498 h 116633"/>
              <a:gd name="connsiteX282" fmla="*/ 60187 w 89090"/>
              <a:gd name="connsiteY282" fmla="*/ 97818 h 116633"/>
              <a:gd name="connsiteX283" fmla="*/ 64834 w 89090"/>
              <a:gd name="connsiteY283" fmla="*/ 97138 h 116633"/>
              <a:gd name="connsiteX284" fmla="*/ 67555 w 89090"/>
              <a:gd name="connsiteY284" fmla="*/ 97138 h 116633"/>
              <a:gd name="connsiteX285" fmla="*/ 69141 w 89090"/>
              <a:gd name="connsiteY285" fmla="*/ 96571 h 116633"/>
              <a:gd name="connsiteX286" fmla="*/ 69935 w 89090"/>
              <a:gd name="connsiteY286" fmla="*/ 94078 h 116633"/>
              <a:gd name="connsiteX287" fmla="*/ 70955 w 89090"/>
              <a:gd name="connsiteY287" fmla="*/ 96458 h 116633"/>
              <a:gd name="connsiteX288" fmla="*/ 71408 w 89090"/>
              <a:gd name="connsiteY288" fmla="*/ 96685 h 116633"/>
              <a:gd name="connsiteX289" fmla="*/ 72089 w 89090"/>
              <a:gd name="connsiteY289" fmla="*/ 96118 h 116633"/>
              <a:gd name="connsiteX290" fmla="*/ 73675 w 89090"/>
              <a:gd name="connsiteY290" fmla="*/ 95211 h 116633"/>
              <a:gd name="connsiteX291" fmla="*/ 75376 w 89090"/>
              <a:gd name="connsiteY291" fmla="*/ 95211 h 116633"/>
              <a:gd name="connsiteX292" fmla="*/ 78209 w 89090"/>
              <a:gd name="connsiteY292" fmla="*/ 95891 h 116633"/>
              <a:gd name="connsiteX293" fmla="*/ 80703 w 89090"/>
              <a:gd name="connsiteY293" fmla="*/ 95438 h 116633"/>
              <a:gd name="connsiteX294" fmla="*/ 82970 w 89090"/>
              <a:gd name="connsiteY294" fmla="*/ 94191 h 116633"/>
              <a:gd name="connsiteX295" fmla="*/ 80136 w 89090"/>
              <a:gd name="connsiteY295" fmla="*/ 91244 h 116633"/>
              <a:gd name="connsiteX296" fmla="*/ 81383 w 89090"/>
              <a:gd name="connsiteY296" fmla="*/ 90564 h 116633"/>
              <a:gd name="connsiteX297" fmla="*/ 82517 w 89090"/>
              <a:gd name="connsiteY297" fmla="*/ 89544 h 116633"/>
              <a:gd name="connsiteX298" fmla="*/ 85123 w 89090"/>
              <a:gd name="connsiteY298" fmla="*/ 85350 h 116633"/>
              <a:gd name="connsiteX299" fmla="*/ 85463 w 89090"/>
              <a:gd name="connsiteY299" fmla="*/ 81836 h 116633"/>
              <a:gd name="connsiteX300" fmla="*/ 86030 w 89090"/>
              <a:gd name="connsiteY300" fmla="*/ 79569 h 116633"/>
              <a:gd name="connsiteX301" fmla="*/ 86823 w 89090"/>
              <a:gd name="connsiteY301" fmla="*/ 77529 h 116633"/>
              <a:gd name="connsiteX302" fmla="*/ 88070 w 89090"/>
              <a:gd name="connsiteY302" fmla="*/ 75829 h 116633"/>
              <a:gd name="connsiteX303" fmla="*/ 88977 w 89090"/>
              <a:gd name="connsiteY303" fmla="*/ 74015 h 116633"/>
              <a:gd name="connsiteX304" fmla="*/ 88637 w 89090"/>
              <a:gd name="connsiteY304" fmla="*/ 69141 h 116633"/>
              <a:gd name="connsiteX305" fmla="*/ 7594 w 89090"/>
              <a:gd name="connsiteY305" fmla="*/ 43978 h 116633"/>
              <a:gd name="connsiteX306" fmla="*/ 9068 w 89090"/>
              <a:gd name="connsiteY306" fmla="*/ 45112 h 116633"/>
              <a:gd name="connsiteX307" fmla="*/ 9068 w 89090"/>
              <a:gd name="connsiteY307" fmla="*/ 44205 h 116633"/>
              <a:gd name="connsiteX308" fmla="*/ 9068 w 89090"/>
              <a:gd name="connsiteY308" fmla="*/ 41938 h 116633"/>
              <a:gd name="connsiteX309" fmla="*/ 8274 w 89090"/>
              <a:gd name="connsiteY309" fmla="*/ 41485 h 116633"/>
              <a:gd name="connsiteX310" fmla="*/ 5327 w 89090"/>
              <a:gd name="connsiteY310" fmla="*/ 41485 h 116633"/>
              <a:gd name="connsiteX311" fmla="*/ 4534 w 89090"/>
              <a:gd name="connsiteY311" fmla="*/ 41031 h 116633"/>
              <a:gd name="connsiteX312" fmla="*/ 2834 w 89090"/>
              <a:gd name="connsiteY312" fmla="*/ 42165 h 116633"/>
              <a:gd name="connsiteX313" fmla="*/ 7028 w 89090"/>
              <a:gd name="connsiteY313" fmla="*/ 42732 h 116633"/>
              <a:gd name="connsiteX314" fmla="*/ 7708 w 89090"/>
              <a:gd name="connsiteY314" fmla="*/ 43865 h 116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</a:cxnLst>
            <a:rect l="l" t="t" r="r" b="b"/>
            <a:pathLst>
              <a:path w="89090" h="116633">
                <a:moveTo>
                  <a:pt x="89090" y="68915"/>
                </a:moveTo>
                <a:lnTo>
                  <a:pt x="88524" y="66648"/>
                </a:lnTo>
                <a:lnTo>
                  <a:pt x="87277" y="62567"/>
                </a:lnTo>
                <a:lnTo>
                  <a:pt x="86937" y="60640"/>
                </a:lnTo>
                <a:lnTo>
                  <a:pt x="87390" y="59960"/>
                </a:lnTo>
                <a:lnTo>
                  <a:pt x="87163" y="57920"/>
                </a:lnTo>
                <a:lnTo>
                  <a:pt x="87163" y="56787"/>
                </a:lnTo>
                <a:cubicBezTo>
                  <a:pt x="87163" y="56787"/>
                  <a:pt x="87163" y="54406"/>
                  <a:pt x="87163" y="54406"/>
                </a:cubicBezTo>
                <a:lnTo>
                  <a:pt x="86030" y="52479"/>
                </a:lnTo>
                <a:lnTo>
                  <a:pt x="85350" y="49306"/>
                </a:lnTo>
                <a:lnTo>
                  <a:pt x="84557" y="46472"/>
                </a:lnTo>
                <a:lnTo>
                  <a:pt x="83537" y="45225"/>
                </a:lnTo>
                <a:lnTo>
                  <a:pt x="82970" y="43412"/>
                </a:lnTo>
                <a:lnTo>
                  <a:pt x="82970" y="42052"/>
                </a:lnTo>
                <a:cubicBezTo>
                  <a:pt x="82970" y="42052"/>
                  <a:pt x="83763" y="41371"/>
                  <a:pt x="83763" y="41371"/>
                </a:cubicBezTo>
                <a:lnTo>
                  <a:pt x="85350" y="41598"/>
                </a:lnTo>
                <a:lnTo>
                  <a:pt x="86823" y="41145"/>
                </a:lnTo>
                <a:lnTo>
                  <a:pt x="86483" y="40011"/>
                </a:lnTo>
                <a:lnTo>
                  <a:pt x="85577" y="38991"/>
                </a:lnTo>
                <a:lnTo>
                  <a:pt x="83877" y="38765"/>
                </a:lnTo>
                <a:lnTo>
                  <a:pt x="82630" y="39331"/>
                </a:lnTo>
                <a:lnTo>
                  <a:pt x="81836" y="39785"/>
                </a:lnTo>
                <a:lnTo>
                  <a:pt x="81043" y="39785"/>
                </a:lnTo>
                <a:cubicBezTo>
                  <a:pt x="81043" y="39785"/>
                  <a:pt x="78889" y="39785"/>
                  <a:pt x="78889" y="39785"/>
                </a:cubicBezTo>
                <a:lnTo>
                  <a:pt x="76849" y="39785"/>
                </a:lnTo>
                <a:cubicBezTo>
                  <a:pt x="76849" y="39785"/>
                  <a:pt x="76509" y="38991"/>
                  <a:pt x="76509" y="38991"/>
                </a:cubicBezTo>
                <a:lnTo>
                  <a:pt x="76849" y="36611"/>
                </a:lnTo>
                <a:lnTo>
                  <a:pt x="76396" y="35931"/>
                </a:lnTo>
                <a:lnTo>
                  <a:pt x="74356" y="35591"/>
                </a:lnTo>
                <a:lnTo>
                  <a:pt x="73675" y="35024"/>
                </a:lnTo>
                <a:lnTo>
                  <a:pt x="72542" y="33324"/>
                </a:lnTo>
                <a:lnTo>
                  <a:pt x="72315" y="32530"/>
                </a:lnTo>
                <a:lnTo>
                  <a:pt x="72315" y="31510"/>
                </a:lnTo>
                <a:cubicBezTo>
                  <a:pt x="72315" y="31510"/>
                  <a:pt x="70955" y="30150"/>
                  <a:pt x="70955" y="30150"/>
                </a:cubicBezTo>
                <a:lnTo>
                  <a:pt x="69481" y="29130"/>
                </a:lnTo>
                <a:lnTo>
                  <a:pt x="68575" y="29130"/>
                </a:lnTo>
                <a:cubicBezTo>
                  <a:pt x="68575" y="29130"/>
                  <a:pt x="66875" y="30717"/>
                  <a:pt x="66875" y="30717"/>
                </a:cubicBezTo>
                <a:lnTo>
                  <a:pt x="65515" y="32304"/>
                </a:lnTo>
                <a:lnTo>
                  <a:pt x="65968" y="33097"/>
                </a:lnTo>
                <a:lnTo>
                  <a:pt x="66421" y="34117"/>
                </a:lnTo>
                <a:lnTo>
                  <a:pt x="65628" y="34911"/>
                </a:lnTo>
                <a:lnTo>
                  <a:pt x="63248" y="36724"/>
                </a:lnTo>
                <a:lnTo>
                  <a:pt x="62907" y="37404"/>
                </a:lnTo>
                <a:lnTo>
                  <a:pt x="62227" y="37744"/>
                </a:lnTo>
                <a:lnTo>
                  <a:pt x="61094" y="37291"/>
                </a:lnTo>
                <a:lnTo>
                  <a:pt x="58374" y="37291"/>
                </a:lnTo>
                <a:cubicBezTo>
                  <a:pt x="58374" y="37291"/>
                  <a:pt x="57127" y="37064"/>
                  <a:pt x="57127" y="37064"/>
                </a:cubicBezTo>
                <a:lnTo>
                  <a:pt x="55653" y="35818"/>
                </a:lnTo>
                <a:lnTo>
                  <a:pt x="52026" y="34911"/>
                </a:lnTo>
                <a:lnTo>
                  <a:pt x="51459" y="32870"/>
                </a:lnTo>
                <a:lnTo>
                  <a:pt x="50779" y="32530"/>
                </a:lnTo>
                <a:lnTo>
                  <a:pt x="46699" y="29017"/>
                </a:lnTo>
                <a:lnTo>
                  <a:pt x="46132" y="27770"/>
                </a:lnTo>
                <a:lnTo>
                  <a:pt x="46699" y="27090"/>
                </a:lnTo>
                <a:lnTo>
                  <a:pt x="48172" y="25956"/>
                </a:lnTo>
                <a:lnTo>
                  <a:pt x="53273" y="24143"/>
                </a:lnTo>
                <a:lnTo>
                  <a:pt x="54066" y="23463"/>
                </a:lnTo>
                <a:lnTo>
                  <a:pt x="54066" y="22783"/>
                </a:lnTo>
                <a:cubicBezTo>
                  <a:pt x="54066" y="22783"/>
                  <a:pt x="52706" y="22103"/>
                  <a:pt x="52706" y="22103"/>
                </a:cubicBezTo>
                <a:lnTo>
                  <a:pt x="51346" y="21309"/>
                </a:lnTo>
                <a:lnTo>
                  <a:pt x="50893" y="20742"/>
                </a:lnTo>
                <a:lnTo>
                  <a:pt x="50893" y="20289"/>
                </a:lnTo>
                <a:cubicBezTo>
                  <a:pt x="50893" y="20289"/>
                  <a:pt x="51573" y="19722"/>
                  <a:pt x="51573" y="19722"/>
                </a:cubicBezTo>
                <a:lnTo>
                  <a:pt x="53160" y="19722"/>
                </a:lnTo>
                <a:cubicBezTo>
                  <a:pt x="53160" y="19722"/>
                  <a:pt x="54407" y="19949"/>
                  <a:pt x="54407" y="19949"/>
                </a:cubicBezTo>
                <a:lnTo>
                  <a:pt x="55427" y="19382"/>
                </a:lnTo>
                <a:lnTo>
                  <a:pt x="57127" y="18816"/>
                </a:lnTo>
                <a:lnTo>
                  <a:pt x="58260" y="18136"/>
                </a:lnTo>
                <a:lnTo>
                  <a:pt x="59280" y="16435"/>
                </a:lnTo>
                <a:lnTo>
                  <a:pt x="60300" y="14848"/>
                </a:lnTo>
                <a:lnTo>
                  <a:pt x="60300" y="13942"/>
                </a:lnTo>
                <a:cubicBezTo>
                  <a:pt x="60300" y="13942"/>
                  <a:pt x="61320" y="10995"/>
                  <a:pt x="61320" y="10995"/>
                </a:cubicBezTo>
                <a:lnTo>
                  <a:pt x="61774" y="10201"/>
                </a:lnTo>
                <a:lnTo>
                  <a:pt x="65061" y="8274"/>
                </a:lnTo>
                <a:lnTo>
                  <a:pt x="65968" y="6914"/>
                </a:lnTo>
                <a:lnTo>
                  <a:pt x="68348" y="5667"/>
                </a:lnTo>
                <a:lnTo>
                  <a:pt x="70275" y="3854"/>
                </a:lnTo>
                <a:lnTo>
                  <a:pt x="68235" y="2947"/>
                </a:lnTo>
                <a:lnTo>
                  <a:pt x="66308" y="1814"/>
                </a:lnTo>
                <a:lnTo>
                  <a:pt x="64494" y="340"/>
                </a:lnTo>
                <a:lnTo>
                  <a:pt x="63248" y="0"/>
                </a:lnTo>
                <a:lnTo>
                  <a:pt x="62114" y="227"/>
                </a:lnTo>
                <a:lnTo>
                  <a:pt x="63474" y="2154"/>
                </a:lnTo>
                <a:lnTo>
                  <a:pt x="60300" y="2720"/>
                </a:lnTo>
                <a:lnTo>
                  <a:pt x="59054" y="3740"/>
                </a:lnTo>
                <a:lnTo>
                  <a:pt x="58827" y="5441"/>
                </a:lnTo>
                <a:lnTo>
                  <a:pt x="59394" y="6914"/>
                </a:lnTo>
                <a:lnTo>
                  <a:pt x="59734" y="8614"/>
                </a:lnTo>
                <a:lnTo>
                  <a:pt x="59734" y="9975"/>
                </a:lnTo>
                <a:cubicBezTo>
                  <a:pt x="59734" y="9975"/>
                  <a:pt x="57694" y="11561"/>
                  <a:pt x="57694" y="11561"/>
                </a:cubicBezTo>
                <a:lnTo>
                  <a:pt x="56220" y="12241"/>
                </a:lnTo>
                <a:lnTo>
                  <a:pt x="57580" y="10541"/>
                </a:lnTo>
                <a:lnTo>
                  <a:pt x="56673" y="9635"/>
                </a:lnTo>
                <a:lnTo>
                  <a:pt x="57694" y="8728"/>
                </a:lnTo>
                <a:lnTo>
                  <a:pt x="58260" y="7594"/>
                </a:lnTo>
                <a:lnTo>
                  <a:pt x="58034" y="6121"/>
                </a:lnTo>
                <a:lnTo>
                  <a:pt x="57127" y="5214"/>
                </a:lnTo>
                <a:lnTo>
                  <a:pt x="56787" y="3854"/>
                </a:lnTo>
                <a:lnTo>
                  <a:pt x="55993" y="3514"/>
                </a:lnTo>
                <a:lnTo>
                  <a:pt x="54066" y="3740"/>
                </a:lnTo>
                <a:lnTo>
                  <a:pt x="54293" y="5667"/>
                </a:lnTo>
                <a:lnTo>
                  <a:pt x="53160" y="5214"/>
                </a:lnTo>
                <a:lnTo>
                  <a:pt x="49986" y="5441"/>
                </a:lnTo>
                <a:lnTo>
                  <a:pt x="48966" y="5441"/>
                </a:lnTo>
                <a:cubicBezTo>
                  <a:pt x="48966" y="5441"/>
                  <a:pt x="46246" y="6461"/>
                  <a:pt x="46246" y="6461"/>
                </a:cubicBezTo>
                <a:lnTo>
                  <a:pt x="43412" y="6914"/>
                </a:lnTo>
                <a:lnTo>
                  <a:pt x="42845" y="8048"/>
                </a:lnTo>
                <a:lnTo>
                  <a:pt x="42392" y="9635"/>
                </a:lnTo>
                <a:lnTo>
                  <a:pt x="41032" y="10768"/>
                </a:lnTo>
                <a:lnTo>
                  <a:pt x="40692" y="12468"/>
                </a:lnTo>
                <a:lnTo>
                  <a:pt x="41372" y="14735"/>
                </a:lnTo>
                <a:lnTo>
                  <a:pt x="39445" y="16549"/>
                </a:lnTo>
                <a:lnTo>
                  <a:pt x="38311" y="17229"/>
                </a:lnTo>
                <a:lnTo>
                  <a:pt x="38085" y="18022"/>
                </a:lnTo>
                <a:lnTo>
                  <a:pt x="35818" y="18702"/>
                </a:lnTo>
                <a:lnTo>
                  <a:pt x="34457" y="19609"/>
                </a:lnTo>
                <a:lnTo>
                  <a:pt x="33437" y="21196"/>
                </a:lnTo>
                <a:lnTo>
                  <a:pt x="39785" y="23349"/>
                </a:lnTo>
                <a:lnTo>
                  <a:pt x="46359" y="22443"/>
                </a:lnTo>
                <a:lnTo>
                  <a:pt x="45112" y="24256"/>
                </a:lnTo>
                <a:lnTo>
                  <a:pt x="44319" y="26523"/>
                </a:lnTo>
                <a:lnTo>
                  <a:pt x="43185" y="27203"/>
                </a:lnTo>
                <a:lnTo>
                  <a:pt x="40578" y="27883"/>
                </a:lnTo>
                <a:lnTo>
                  <a:pt x="39445" y="28450"/>
                </a:lnTo>
                <a:lnTo>
                  <a:pt x="37745" y="29583"/>
                </a:lnTo>
                <a:lnTo>
                  <a:pt x="36384" y="31284"/>
                </a:lnTo>
                <a:lnTo>
                  <a:pt x="37518" y="32644"/>
                </a:lnTo>
                <a:lnTo>
                  <a:pt x="37971" y="34571"/>
                </a:lnTo>
                <a:lnTo>
                  <a:pt x="37065" y="34911"/>
                </a:lnTo>
                <a:lnTo>
                  <a:pt x="33777" y="33891"/>
                </a:lnTo>
                <a:lnTo>
                  <a:pt x="28564" y="33097"/>
                </a:lnTo>
                <a:lnTo>
                  <a:pt x="27883" y="33324"/>
                </a:lnTo>
                <a:lnTo>
                  <a:pt x="26523" y="35024"/>
                </a:lnTo>
                <a:lnTo>
                  <a:pt x="25616" y="35477"/>
                </a:lnTo>
                <a:lnTo>
                  <a:pt x="22103" y="32757"/>
                </a:lnTo>
                <a:lnTo>
                  <a:pt x="17002" y="32417"/>
                </a:lnTo>
                <a:lnTo>
                  <a:pt x="13828" y="32644"/>
                </a:lnTo>
                <a:lnTo>
                  <a:pt x="11675" y="33551"/>
                </a:lnTo>
                <a:lnTo>
                  <a:pt x="9408" y="33551"/>
                </a:lnTo>
                <a:cubicBezTo>
                  <a:pt x="9408" y="33551"/>
                  <a:pt x="8161" y="33324"/>
                  <a:pt x="8161" y="33324"/>
                </a:cubicBezTo>
                <a:lnTo>
                  <a:pt x="6914" y="33891"/>
                </a:lnTo>
                <a:lnTo>
                  <a:pt x="6234" y="35137"/>
                </a:lnTo>
                <a:lnTo>
                  <a:pt x="6234" y="36951"/>
                </a:lnTo>
                <a:cubicBezTo>
                  <a:pt x="6234" y="36951"/>
                  <a:pt x="8501" y="36044"/>
                  <a:pt x="8501" y="36044"/>
                </a:cubicBezTo>
                <a:lnTo>
                  <a:pt x="9181" y="37404"/>
                </a:lnTo>
                <a:lnTo>
                  <a:pt x="9408" y="39445"/>
                </a:lnTo>
                <a:lnTo>
                  <a:pt x="10995" y="38878"/>
                </a:lnTo>
                <a:lnTo>
                  <a:pt x="10995" y="40351"/>
                </a:lnTo>
                <a:cubicBezTo>
                  <a:pt x="10995" y="40351"/>
                  <a:pt x="10995" y="41712"/>
                  <a:pt x="10995" y="41712"/>
                </a:cubicBezTo>
                <a:lnTo>
                  <a:pt x="10201" y="43752"/>
                </a:lnTo>
                <a:lnTo>
                  <a:pt x="9861" y="46019"/>
                </a:lnTo>
                <a:lnTo>
                  <a:pt x="13262" y="45225"/>
                </a:lnTo>
                <a:lnTo>
                  <a:pt x="16662" y="45565"/>
                </a:lnTo>
                <a:lnTo>
                  <a:pt x="16435" y="46699"/>
                </a:lnTo>
                <a:lnTo>
                  <a:pt x="16662" y="47832"/>
                </a:lnTo>
                <a:lnTo>
                  <a:pt x="13262" y="48512"/>
                </a:lnTo>
                <a:lnTo>
                  <a:pt x="10088" y="50099"/>
                </a:lnTo>
                <a:lnTo>
                  <a:pt x="9861" y="51119"/>
                </a:lnTo>
                <a:lnTo>
                  <a:pt x="9861" y="52253"/>
                </a:lnTo>
                <a:cubicBezTo>
                  <a:pt x="9861" y="52253"/>
                  <a:pt x="10995" y="53046"/>
                  <a:pt x="10995" y="53046"/>
                </a:cubicBezTo>
                <a:lnTo>
                  <a:pt x="13715" y="53953"/>
                </a:lnTo>
                <a:lnTo>
                  <a:pt x="10541" y="54406"/>
                </a:lnTo>
                <a:lnTo>
                  <a:pt x="8048" y="55313"/>
                </a:lnTo>
                <a:lnTo>
                  <a:pt x="6801" y="55086"/>
                </a:lnTo>
                <a:lnTo>
                  <a:pt x="5667" y="55653"/>
                </a:lnTo>
                <a:lnTo>
                  <a:pt x="5894" y="56787"/>
                </a:lnTo>
                <a:lnTo>
                  <a:pt x="6914" y="57693"/>
                </a:lnTo>
                <a:lnTo>
                  <a:pt x="6121" y="58713"/>
                </a:lnTo>
                <a:lnTo>
                  <a:pt x="6121" y="59734"/>
                </a:lnTo>
                <a:cubicBezTo>
                  <a:pt x="6121" y="59734"/>
                  <a:pt x="7934" y="60187"/>
                  <a:pt x="7934" y="60187"/>
                </a:cubicBezTo>
                <a:lnTo>
                  <a:pt x="10088" y="59847"/>
                </a:lnTo>
                <a:lnTo>
                  <a:pt x="12242" y="60187"/>
                </a:lnTo>
                <a:lnTo>
                  <a:pt x="10541" y="61774"/>
                </a:lnTo>
                <a:lnTo>
                  <a:pt x="11562" y="62454"/>
                </a:lnTo>
                <a:lnTo>
                  <a:pt x="12582" y="62454"/>
                </a:lnTo>
                <a:cubicBezTo>
                  <a:pt x="12582" y="62454"/>
                  <a:pt x="14055" y="62001"/>
                  <a:pt x="14055" y="62001"/>
                </a:cubicBezTo>
                <a:lnTo>
                  <a:pt x="15529" y="62001"/>
                </a:lnTo>
                <a:lnTo>
                  <a:pt x="15982" y="62341"/>
                </a:lnTo>
                <a:lnTo>
                  <a:pt x="16435" y="63814"/>
                </a:lnTo>
                <a:lnTo>
                  <a:pt x="17002" y="64381"/>
                </a:lnTo>
                <a:lnTo>
                  <a:pt x="17795" y="64834"/>
                </a:lnTo>
                <a:lnTo>
                  <a:pt x="18702" y="64834"/>
                </a:lnTo>
                <a:cubicBezTo>
                  <a:pt x="18702" y="64834"/>
                  <a:pt x="25503" y="64494"/>
                  <a:pt x="25503" y="64494"/>
                </a:cubicBezTo>
                <a:lnTo>
                  <a:pt x="27657" y="64948"/>
                </a:lnTo>
                <a:lnTo>
                  <a:pt x="29810" y="65854"/>
                </a:lnTo>
                <a:lnTo>
                  <a:pt x="28450" y="67214"/>
                </a:lnTo>
                <a:lnTo>
                  <a:pt x="27883" y="67441"/>
                </a:lnTo>
                <a:lnTo>
                  <a:pt x="27203" y="67441"/>
                </a:lnTo>
                <a:cubicBezTo>
                  <a:pt x="27203" y="67441"/>
                  <a:pt x="25616" y="68121"/>
                  <a:pt x="25616" y="68121"/>
                </a:cubicBezTo>
                <a:lnTo>
                  <a:pt x="23463" y="68121"/>
                </a:lnTo>
                <a:cubicBezTo>
                  <a:pt x="23463" y="68121"/>
                  <a:pt x="22329" y="69028"/>
                  <a:pt x="22329" y="69028"/>
                </a:cubicBezTo>
                <a:lnTo>
                  <a:pt x="19042" y="73562"/>
                </a:lnTo>
                <a:lnTo>
                  <a:pt x="19949" y="74129"/>
                </a:lnTo>
                <a:lnTo>
                  <a:pt x="20403" y="75149"/>
                </a:lnTo>
                <a:lnTo>
                  <a:pt x="18929" y="77302"/>
                </a:lnTo>
                <a:lnTo>
                  <a:pt x="17909" y="78549"/>
                </a:lnTo>
                <a:lnTo>
                  <a:pt x="13262" y="82516"/>
                </a:lnTo>
                <a:lnTo>
                  <a:pt x="9635" y="84897"/>
                </a:lnTo>
                <a:lnTo>
                  <a:pt x="12695" y="84556"/>
                </a:lnTo>
                <a:lnTo>
                  <a:pt x="15642" y="83310"/>
                </a:lnTo>
                <a:lnTo>
                  <a:pt x="16209" y="82743"/>
                </a:lnTo>
                <a:lnTo>
                  <a:pt x="16775" y="82403"/>
                </a:lnTo>
                <a:lnTo>
                  <a:pt x="18816" y="83196"/>
                </a:lnTo>
                <a:lnTo>
                  <a:pt x="20176" y="83536"/>
                </a:lnTo>
                <a:lnTo>
                  <a:pt x="24710" y="82970"/>
                </a:lnTo>
                <a:lnTo>
                  <a:pt x="26296" y="81950"/>
                </a:lnTo>
                <a:lnTo>
                  <a:pt x="28450" y="79343"/>
                </a:lnTo>
                <a:lnTo>
                  <a:pt x="29810" y="80589"/>
                </a:lnTo>
                <a:lnTo>
                  <a:pt x="32644" y="81610"/>
                </a:lnTo>
                <a:lnTo>
                  <a:pt x="27090" y="83310"/>
                </a:lnTo>
                <a:lnTo>
                  <a:pt x="21423" y="84556"/>
                </a:lnTo>
                <a:lnTo>
                  <a:pt x="16209" y="85123"/>
                </a:lnTo>
                <a:lnTo>
                  <a:pt x="15302" y="85463"/>
                </a:lnTo>
                <a:lnTo>
                  <a:pt x="12695" y="87844"/>
                </a:lnTo>
                <a:lnTo>
                  <a:pt x="11108" y="88524"/>
                </a:lnTo>
                <a:lnTo>
                  <a:pt x="9748" y="89657"/>
                </a:lnTo>
                <a:lnTo>
                  <a:pt x="10882" y="90451"/>
                </a:lnTo>
                <a:lnTo>
                  <a:pt x="11108" y="92944"/>
                </a:lnTo>
                <a:lnTo>
                  <a:pt x="12468" y="94191"/>
                </a:lnTo>
                <a:lnTo>
                  <a:pt x="9068" y="94531"/>
                </a:lnTo>
                <a:lnTo>
                  <a:pt x="7934" y="93851"/>
                </a:lnTo>
                <a:lnTo>
                  <a:pt x="6574" y="93398"/>
                </a:lnTo>
                <a:lnTo>
                  <a:pt x="5101" y="93171"/>
                </a:lnTo>
                <a:lnTo>
                  <a:pt x="3514" y="93511"/>
                </a:lnTo>
                <a:lnTo>
                  <a:pt x="567" y="95438"/>
                </a:lnTo>
                <a:lnTo>
                  <a:pt x="0" y="96571"/>
                </a:lnTo>
                <a:lnTo>
                  <a:pt x="0" y="97591"/>
                </a:lnTo>
                <a:cubicBezTo>
                  <a:pt x="0" y="97591"/>
                  <a:pt x="2721" y="97818"/>
                  <a:pt x="2721" y="97818"/>
                </a:cubicBezTo>
                <a:lnTo>
                  <a:pt x="8728" y="97478"/>
                </a:lnTo>
                <a:lnTo>
                  <a:pt x="9635" y="97931"/>
                </a:lnTo>
                <a:lnTo>
                  <a:pt x="8841" y="99178"/>
                </a:lnTo>
                <a:lnTo>
                  <a:pt x="6801" y="100198"/>
                </a:lnTo>
                <a:lnTo>
                  <a:pt x="4761" y="100878"/>
                </a:lnTo>
                <a:lnTo>
                  <a:pt x="3061" y="102239"/>
                </a:lnTo>
                <a:lnTo>
                  <a:pt x="0" y="105299"/>
                </a:lnTo>
                <a:lnTo>
                  <a:pt x="794" y="107339"/>
                </a:lnTo>
                <a:lnTo>
                  <a:pt x="2834" y="106999"/>
                </a:lnTo>
                <a:lnTo>
                  <a:pt x="3401" y="107793"/>
                </a:lnTo>
                <a:lnTo>
                  <a:pt x="6008" y="108133"/>
                </a:lnTo>
                <a:lnTo>
                  <a:pt x="15982" y="105072"/>
                </a:lnTo>
                <a:lnTo>
                  <a:pt x="12922" y="106546"/>
                </a:lnTo>
                <a:lnTo>
                  <a:pt x="11788" y="107793"/>
                </a:lnTo>
                <a:lnTo>
                  <a:pt x="10882" y="108246"/>
                </a:lnTo>
                <a:lnTo>
                  <a:pt x="9294" y="109266"/>
                </a:lnTo>
                <a:lnTo>
                  <a:pt x="6348" y="111420"/>
                </a:lnTo>
                <a:lnTo>
                  <a:pt x="5327" y="113006"/>
                </a:lnTo>
                <a:lnTo>
                  <a:pt x="7594" y="112666"/>
                </a:lnTo>
                <a:lnTo>
                  <a:pt x="9861" y="111646"/>
                </a:lnTo>
                <a:lnTo>
                  <a:pt x="16435" y="110400"/>
                </a:lnTo>
                <a:lnTo>
                  <a:pt x="17569" y="110626"/>
                </a:lnTo>
                <a:lnTo>
                  <a:pt x="17229" y="111080"/>
                </a:lnTo>
                <a:lnTo>
                  <a:pt x="13828" y="112893"/>
                </a:lnTo>
                <a:lnTo>
                  <a:pt x="11222" y="116407"/>
                </a:lnTo>
                <a:lnTo>
                  <a:pt x="13262" y="116634"/>
                </a:lnTo>
                <a:lnTo>
                  <a:pt x="17455" y="115160"/>
                </a:lnTo>
                <a:lnTo>
                  <a:pt x="18929" y="114933"/>
                </a:lnTo>
                <a:lnTo>
                  <a:pt x="20403" y="115273"/>
                </a:lnTo>
                <a:lnTo>
                  <a:pt x="21763" y="115953"/>
                </a:lnTo>
                <a:lnTo>
                  <a:pt x="22329" y="115953"/>
                </a:lnTo>
                <a:cubicBezTo>
                  <a:pt x="22329" y="115953"/>
                  <a:pt x="32191" y="113346"/>
                  <a:pt x="32191" y="113346"/>
                </a:cubicBezTo>
                <a:lnTo>
                  <a:pt x="33777" y="111873"/>
                </a:lnTo>
                <a:lnTo>
                  <a:pt x="36724" y="111420"/>
                </a:lnTo>
                <a:lnTo>
                  <a:pt x="38991" y="109833"/>
                </a:lnTo>
                <a:lnTo>
                  <a:pt x="40465" y="109833"/>
                </a:lnTo>
                <a:cubicBezTo>
                  <a:pt x="40465" y="109833"/>
                  <a:pt x="41712" y="108926"/>
                  <a:pt x="41712" y="108926"/>
                </a:cubicBezTo>
                <a:lnTo>
                  <a:pt x="41938" y="107339"/>
                </a:lnTo>
                <a:lnTo>
                  <a:pt x="41712" y="105752"/>
                </a:lnTo>
                <a:lnTo>
                  <a:pt x="41258" y="104959"/>
                </a:lnTo>
                <a:lnTo>
                  <a:pt x="40465" y="104619"/>
                </a:lnTo>
                <a:lnTo>
                  <a:pt x="42845" y="104619"/>
                </a:lnTo>
                <a:cubicBezTo>
                  <a:pt x="42845" y="104619"/>
                  <a:pt x="43525" y="104959"/>
                  <a:pt x="43525" y="104959"/>
                </a:cubicBezTo>
                <a:lnTo>
                  <a:pt x="44205" y="105639"/>
                </a:lnTo>
                <a:lnTo>
                  <a:pt x="45792" y="106772"/>
                </a:lnTo>
                <a:lnTo>
                  <a:pt x="47606" y="106432"/>
                </a:lnTo>
                <a:lnTo>
                  <a:pt x="49759" y="105299"/>
                </a:lnTo>
                <a:lnTo>
                  <a:pt x="51459" y="103259"/>
                </a:lnTo>
                <a:lnTo>
                  <a:pt x="52139" y="102919"/>
                </a:lnTo>
                <a:lnTo>
                  <a:pt x="55653" y="102012"/>
                </a:lnTo>
                <a:lnTo>
                  <a:pt x="56447" y="101672"/>
                </a:lnTo>
                <a:lnTo>
                  <a:pt x="57127" y="100878"/>
                </a:lnTo>
                <a:lnTo>
                  <a:pt x="57694" y="99632"/>
                </a:lnTo>
                <a:lnTo>
                  <a:pt x="58374" y="98498"/>
                </a:lnTo>
                <a:lnTo>
                  <a:pt x="60187" y="97818"/>
                </a:lnTo>
                <a:lnTo>
                  <a:pt x="64834" y="97138"/>
                </a:lnTo>
                <a:lnTo>
                  <a:pt x="67555" y="97138"/>
                </a:lnTo>
                <a:cubicBezTo>
                  <a:pt x="67555" y="97138"/>
                  <a:pt x="69141" y="96571"/>
                  <a:pt x="69141" y="96571"/>
                </a:cubicBezTo>
                <a:lnTo>
                  <a:pt x="69935" y="94078"/>
                </a:lnTo>
                <a:lnTo>
                  <a:pt x="70955" y="96458"/>
                </a:lnTo>
                <a:lnTo>
                  <a:pt x="71408" y="96685"/>
                </a:lnTo>
                <a:lnTo>
                  <a:pt x="72089" y="96118"/>
                </a:lnTo>
                <a:lnTo>
                  <a:pt x="73675" y="95211"/>
                </a:lnTo>
                <a:lnTo>
                  <a:pt x="75376" y="95211"/>
                </a:lnTo>
                <a:cubicBezTo>
                  <a:pt x="75376" y="95211"/>
                  <a:pt x="78209" y="95891"/>
                  <a:pt x="78209" y="95891"/>
                </a:cubicBezTo>
                <a:lnTo>
                  <a:pt x="80703" y="95438"/>
                </a:lnTo>
                <a:lnTo>
                  <a:pt x="82970" y="94191"/>
                </a:lnTo>
                <a:lnTo>
                  <a:pt x="80136" y="91244"/>
                </a:lnTo>
                <a:lnTo>
                  <a:pt x="81383" y="90564"/>
                </a:lnTo>
                <a:lnTo>
                  <a:pt x="82517" y="89544"/>
                </a:lnTo>
                <a:lnTo>
                  <a:pt x="85123" y="85350"/>
                </a:lnTo>
                <a:lnTo>
                  <a:pt x="85463" y="81836"/>
                </a:lnTo>
                <a:lnTo>
                  <a:pt x="86030" y="79569"/>
                </a:lnTo>
                <a:lnTo>
                  <a:pt x="86823" y="77529"/>
                </a:lnTo>
                <a:lnTo>
                  <a:pt x="88070" y="75829"/>
                </a:lnTo>
                <a:lnTo>
                  <a:pt x="88977" y="74015"/>
                </a:lnTo>
                <a:lnTo>
                  <a:pt x="88637" y="69141"/>
                </a:lnTo>
                <a:close/>
                <a:moveTo>
                  <a:pt x="7594" y="43978"/>
                </a:moveTo>
                <a:lnTo>
                  <a:pt x="9068" y="45112"/>
                </a:lnTo>
                <a:lnTo>
                  <a:pt x="9068" y="44205"/>
                </a:lnTo>
                <a:cubicBezTo>
                  <a:pt x="9068" y="44205"/>
                  <a:pt x="9068" y="41938"/>
                  <a:pt x="9068" y="41938"/>
                </a:cubicBezTo>
                <a:lnTo>
                  <a:pt x="8274" y="41485"/>
                </a:lnTo>
                <a:lnTo>
                  <a:pt x="5327" y="41485"/>
                </a:lnTo>
                <a:cubicBezTo>
                  <a:pt x="5327" y="41485"/>
                  <a:pt x="4534" y="41031"/>
                  <a:pt x="4534" y="41031"/>
                </a:cubicBezTo>
                <a:lnTo>
                  <a:pt x="2834" y="42165"/>
                </a:lnTo>
                <a:lnTo>
                  <a:pt x="7028" y="42732"/>
                </a:lnTo>
                <a:lnTo>
                  <a:pt x="7708" y="43865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40" name="Freeform: Shape 339">
            <a:extLst>
              <a:ext uri="{FF2B5EF4-FFF2-40B4-BE49-F238E27FC236}">
                <a16:creationId xmlns:a16="http://schemas.microsoft.com/office/drawing/2014/main" id="{0348B8B7-FEC0-8989-20F6-26DEE18F7FF2}"/>
              </a:ext>
            </a:extLst>
          </p:cNvPr>
          <p:cNvSpPr/>
          <p:nvPr/>
        </p:nvSpPr>
        <p:spPr>
          <a:xfrm>
            <a:off x="3004959" y="3088747"/>
            <a:ext cx="104137" cy="58316"/>
          </a:xfrm>
          <a:custGeom>
            <a:avLst/>
            <a:gdLst>
              <a:gd name="connsiteX0" fmla="*/ 138509 w 138849"/>
              <a:gd name="connsiteY0" fmla="*/ 16662 h 77755"/>
              <a:gd name="connsiteX1" fmla="*/ 138283 w 138849"/>
              <a:gd name="connsiteY1" fmla="*/ 15642 h 77755"/>
              <a:gd name="connsiteX2" fmla="*/ 138509 w 138849"/>
              <a:gd name="connsiteY2" fmla="*/ 14735 h 77755"/>
              <a:gd name="connsiteX3" fmla="*/ 138056 w 138849"/>
              <a:gd name="connsiteY3" fmla="*/ 13828 h 77755"/>
              <a:gd name="connsiteX4" fmla="*/ 136922 w 138849"/>
              <a:gd name="connsiteY4" fmla="*/ 12808 h 77755"/>
              <a:gd name="connsiteX5" fmla="*/ 136696 w 138849"/>
              <a:gd name="connsiteY5" fmla="*/ 12468 h 77755"/>
              <a:gd name="connsiteX6" fmla="*/ 135336 w 138849"/>
              <a:gd name="connsiteY6" fmla="*/ 12468 h 77755"/>
              <a:gd name="connsiteX7" fmla="*/ 134882 w 138849"/>
              <a:gd name="connsiteY7" fmla="*/ 12581 h 77755"/>
              <a:gd name="connsiteX8" fmla="*/ 134769 w 138849"/>
              <a:gd name="connsiteY8" fmla="*/ 12581 h 77755"/>
              <a:gd name="connsiteX9" fmla="*/ 132842 w 138849"/>
              <a:gd name="connsiteY9" fmla="*/ 11788 h 77755"/>
              <a:gd name="connsiteX10" fmla="*/ 131595 w 138849"/>
              <a:gd name="connsiteY10" fmla="*/ 9748 h 77755"/>
              <a:gd name="connsiteX11" fmla="*/ 129668 w 138849"/>
              <a:gd name="connsiteY11" fmla="*/ 8728 h 77755"/>
              <a:gd name="connsiteX12" fmla="*/ 128081 w 138849"/>
              <a:gd name="connsiteY12" fmla="*/ 8388 h 77755"/>
              <a:gd name="connsiteX13" fmla="*/ 127401 w 138849"/>
              <a:gd name="connsiteY13" fmla="*/ 7481 h 77755"/>
              <a:gd name="connsiteX14" fmla="*/ 126948 w 138849"/>
              <a:gd name="connsiteY14" fmla="*/ 6347 h 77755"/>
              <a:gd name="connsiteX15" fmla="*/ 126495 w 138849"/>
              <a:gd name="connsiteY15" fmla="*/ 5441 h 77755"/>
              <a:gd name="connsiteX16" fmla="*/ 126495 w 138849"/>
              <a:gd name="connsiteY16" fmla="*/ 5327 h 77755"/>
              <a:gd name="connsiteX17" fmla="*/ 126155 w 138849"/>
              <a:gd name="connsiteY17" fmla="*/ 4080 h 77755"/>
              <a:gd name="connsiteX18" fmla="*/ 125701 w 138849"/>
              <a:gd name="connsiteY18" fmla="*/ 3967 h 77755"/>
              <a:gd name="connsiteX19" fmla="*/ 125588 w 138849"/>
              <a:gd name="connsiteY19" fmla="*/ 3854 h 77755"/>
              <a:gd name="connsiteX20" fmla="*/ 123661 w 138849"/>
              <a:gd name="connsiteY20" fmla="*/ 4080 h 77755"/>
              <a:gd name="connsiteX21" fmla="*/ 123208 w 138849"/>
              <a:gd name="connsiteY21" fmla="*/ 4421 h 77755"/>
              <a:gd name="connsiteX22" fmla="*/ 116180 w 138849"/>
              <a:gd name="connsiteY22" fmla="*/ 6007 h 77755"/>
              <a:gd name="connsiteX23" fmla="*/ 115273 w 138849"/>
              <a:gd name="connsiteY23" fmla="*/ 5781 h 77755"/>
              <a:gd name="connsiteX24" fmla="*/ 114253 w 138849"/>
              <a:gd name="connsiteY24" fmla="*/ 4874 h 77755"/>
              <a:gd name="connsiteX25" fmla="*/ 113800 w 138849"/>
              <a:gd name="connsiteY25" fmla="*/ 4194 h 77755"/>
              <a:gd name="connsiteX26" fmla="*/ 113460 w 138849"/>
              <a:gd name="connsiteY26" fmla="*/ 3740 h 77755"/>
              <a:gd name="connsiteX27" fmla="*/ 112780 w 138849"/>
              <a:gd name="connsiteY27" fmla="*/ 2494 h 77755"/>
              <a:gd name="connsiteX28" fmla="*/ 111986 w 138849"/>
              <a:gd name="connsiteY28" fmla="*/ 1587 h 77755"/>
              <a:gd name="connsiteX29" fmla="*/ 110853 w 138849"/>
              <a:gd name="connsiteY29" fmla="*/ 793 h 77755"/>
              <a:gd name="connsiteX30" fmla="*/ 109719 w 138849"/>
              <a:gd name="connsiteY30" fmla="*/ 0 h 77755"/>
              <a:gd name="connsiteX31" fmla="*/ 108359 w 138849"/>
              <a:gd name="connsiteY31" fmla="*/ 0 h 77755"/>
              <a:gd name="connsiteX32" fmla="*/ 104505 w 138849"/>
              <a:gd name="connsiteY32" fmla="*/ 1133 h 77755"/>
              <a:gd name="connsiteX33" fmla="*/ 101898 w 138849"/>
              <a:gd name="connsiteY33" fmla="*/ 1247 h 77755"/>
              <a:gd name="connsiteX34" fmla="*/ 100085 w 138849"/>
              <a:gd name="connsiteY34" fmla="*/ 907 h 77755"/>
              <a:gd name="connsiteX35" fmla="*/ 97705 w 138849"/>
              <a:gd name="connsiteY35" fmla="*/ 113 h 77755"/>
              <a:gd name="connsiteX36" fmla="*/ 93171 w 138849"/>
              <a:gd name="connsiteY36" fmla="*/ 0 h 77755"/>
              <a:gd name="connsiteX37" fmla="*/ 89997 w 138849"/>
              <a:gd name="connsiteY37" fmla="*/ 680 h 77755"/>
              <a:gd name="connsiteX38" fmla="*/ 89770 w 138849"/>
              <a:gd name="connsiteY38" fmla="*/ 1587 h 77755"/>
              <a:gd name="connsiteX39" fmla="*/ 86823 w 138849"/>
              <a:gd name="connsiteY39" fmla="*/ 7254 h 77755"/>
              <a:gd name="connsiteX40" fmla="*/ 82630 w 138849"/>
              <a:gd name="connsiteY40" fmla="*/ 9294 h 77755"/>
              <a:gd name="connsiteX41" fmla="*/ 79002 w 138849"/>
              <a:gd name="connsiteY41" fmla="*/ 11448 h 77755"/>
              <a:gd name="connsiteX42" fmla="*/ 77982 w 138849"/>
              <a:gd name="connsiteY42" fmla="*/ 11788 h 77755"/>
              <a:gd name="connsiteX43" fmla="*/ 76169 w 138849"/>
              <a:gd name="connsiteY43" fmla="*/ 11221 h 77755"/>
              <a:gd name="connsiteX44" fmla="*/ 74015 w 138849"/>
              <a:gd name="connsiteY44" fmla="*/ 9861 h 77755"/>
              <a:gd name="connsiteX45" fmla="*/ 72315 w 138849"/>
              <a:gd name="connsiteY45" fmla="*/ 9294 h 77755"/>
              <a:gd name="connsiteX46" fmla="*/ 71068 w 138849"/>
              <a:gd name="connsiteY46" fmla="*/ 9521 h 77755"/>
              <a:gd name="connsiteX47" fmla="*/ 69708 w 138849"/>
              <a:gd name="connsiteY47" fmla="*/ 10995 h 77755"/>
              <a:gd name="connsiteX48" fmla="*/ 69141 w 138849"/>
              <a:gd name="connsiteY48" fmla="*/ 12468 h 77755"/>
              <a:gd name="connsiteX49" fmla="*/ 64948 w 138849"/>
              <a:gd name="connsiteY49" fmla="*/ 13488 h 77755"/>
              <a:gd name="connsiteX50" fmla="*/ 57807 w 138849"/>
              <a:gd name="connsiteY50" fmla="*/ 14055 h 77755"/>
              <a:gd name="connsiteX51" fmla="*/ 55313 w 138849"/>
              <a:gd name="connsiteY51" fmla="*/ 15528 h 77755"/>
              <a:gd name="connsiteX52" fmla="*/ 54406 w 138849"/>
              <a:gd name="connsiteY52" fmla="*/ 17229 h 77755"/>
              <a:gd name="connsiteX53" fmla="*/ 54406 w 138849"/>
              <a:gd name="connsiteY53" fmla="*/ 18589 h 77755"/>
              <a:gd name="connsiteX54" fmla="*/ 54973 w 138849"/>
              <a:gd name="connsiteY54" fmla="*/ 19609 h 77755"/>
              <a:gd name="connsiteX55" fmla="*/ 54293 w 138849"/>
              <a:gd name="connsiteY55" fmla="*/ 20969 h 77755"/>
              <a:gd name="connsiteX56" fmla="*/ 53953 w 138849"/>
              <a:gd name="connsiteY56" fmla="*/ 21536 h 77755"/>
              <a:gd name="connsiteX57" fmla="*/ 48852 w 138849"/>
              <a:gd name="connsiteY57" fmla="*/ 21762 h 77755"/>
              <a:gd name="connsiteX58" fmla="*/ 42051 w 138849"/>
              <a:gd name="connsiteY58" fmla="*/ 22103 h 77755"/>
              <a:gd name="connsiteX59" fmla="*/ 37971 w 138849"/>
              <a:gd name="connsiteY59" fmla="*/ 22103 h 77755"/>
              <a:gd name="connsiteX60" fmla="*/ 34231 w 138849"/>
              <a:gd name="connsiteY60" fmla="*/ 21989 h 77755"/>
              <a:gd name="connsiteX61" fmla="*/ 31624 w 138849"/>
              <a:gd name="connsiteY61" fmla="*/ 20856 h 77755"/>
              <a:gd name="connsiteX62" fmla="*/ 28450 w 138849"/>
              <a:gd name="connsiteY62" fmla="*/ 18702 h 77755"/>
              <a:gd name="connsiteX63" fmla="*/ 25049 w 138849"/>
              <a:gd name="connsiteY63" fmla="*/ 15755 h 77755"/>
              <a:gd name="connsiteX64" fmla="*/ 24823 w 138849"/>
              <a:gd name="connsiteY64" fmla="*/ 15755 h 77755"/>
              <a:gd name="connsiteX65" fmla="*/ 24256 w 138849"/>
              <a:gd name="connsiteY65" fmla="*/ 15415 h 77755"/>
              <a:gd name="connsiteX66" fmla="*/ 22216 w 138849"/>
              <a:gd name="connsiteY66" fmla="*/ 15188 h 77755"/>
              <a:gd name="connsiteX67" fmla="*/ 21649 w 138849"/>
              <a:gd name="connsiteY67" fmla="*/ 15415 h 77755"/>
              <a:gd name="connsiteX68" fmla="*/ 20402 w 138849"/>
              <a:gd name="connsiteY68" fmla="*/ 16549 h 77755"/>
              <a:gd name="connsiteX69" fmla="*/ 20176 w 138849"/>
              <a:gd name="connsiteY69" fmla="*/ 18362 h 77755"/>
              <a:gd name="connsiteX70" fmla="*/ 19382 w 138849"/>
              <a:gd name="connsiteY70" fmla="*/ 19042 h 77755"/>
              <a:gd name="connsiteX71" fmla="*/ 19269 w 138849"/>
              <a:gd name="connsiteY71" fmla="*/ 20062 h 77755"/>
              <a:gd name="connsiteX72" fmla="*/ 19496 w 138849"/>
              <a:gd name="connsiteY72" fmla="*/ 20969 h 77755"/>
              <a:gd name="connsiteX73" fmla="*/ 19496 w 138849"/>
              <a:gd name="connsiteY73" fmla="*/ 22103 h 77755"/>
              <a:gd name="connsiteX74" fmla="*/ 19949 w 138849"/>
              <a:gd name="connsiteY74" fmla="*/ 23689 h 77755"/>
              <a:gd name="connsiteX75" fmla="*/ 18022 w 138849"/>
              <a:gd name="connsiteY75" fmla="*/ 24029 h 77755"/>
              <a:gd name="connsiteX76" fmla="*/ 15755 w 138849"/>
              <a:gd name="connsiteY76" fmla="*/ 24029 h 77755"/>
              <a:gd name="connsiteX77" fmla="*/ 14962 w 138849"/>
              <a:gd name="connsiteY77" fmla="*/ 24143 h 77755"/>
              <a:gd name="connsiteX78" fmla="*/ 14282 w 138849"/>
              <a:gd name="connsiteY78" fmla="*/ 24483 h 77755"/>
              <a:gd name="connsiteX79" fmla="*/ 13488 w 138849"/>
              <a:gd name="connsiteY79" fmla="*/ 24370 h 77755"/>
              <a:gd name="connsiteX80" fmla="*/ 11448 w 138849"/>
              <a:gd name="connsiteY80" fmla="*/ 22896 h 77755"/>
              <a:gd name="connsiteX81" fmla="*/ 10201 w 138849"/>
              <a:gd name="connsiteY81" fmla="*/ 22556 h 77755"/>
              <a:gd name="connsiteX82" fmla="*/ 9408 w 138849"/>
              <a:gd name="connsiteY82" fmla="*/ 22556 h 77755"/>
              <a:gd name="connsiteX83" fmla="*/ 8841 w 138849"/>
              <a:gd name="connsiteY83" fmla="*/ 23236 h 77755"/>
              <a:gd name="connsiteX84" fmla="*/ 7707 w 138849"/>
              <a:gd name="connsiteY84" fmla="*/ 24029 h 77755"/>
              <a:gd name="connsiteX85" fmla="*/ 6801 w 138849"/>
              <a:gd name="connsiteY85" fmla="*/ 24596 h 77755"/>
              <a:gd name="connsiteX86" fmla="*/ 7027 w 138849"/>
              <a:gd name="connsiteY86" fmla="*/ 25163 h 77755"/>
              <a:gd name="connsiteX87" fmla="*/ 11221 w 138849"/>
              <a:gd name="connsiteY87" fmla="*/ 26523 h 77755"/>
              <a:gd name="connsiteX88" fmla="*/ 12015 w 138849"/>
              <a:gd name="connsiteY88" fmla="*/ 28563 h 77755"/>
              <a:gd name="connsiteX89" fmla="*/ 11221 w 138849"/>
              <a:gd name="connsiteY89" fmla="*/ 30150 h 77755"/>
              <a:gd name="connsiteX90" fmla="*/ 10881 w 138849"/>
              <a:gd name="connsiteY90" fmla="*/ 30944 h 77755"/>
              <a:gd name="connsiteX91" fmla="*/ 9861 w 138849"/>
              <a:gd name="connsiteY91" fmla="*/ 31624 h 77755"/>
              <a:gd name="connsiteX92" fmla="*/ 8728 w 138849"/>
              <a:gd name="connsiteY92" fmla="*/ 32190 h 77755"/>
              <a:gd name="connsiteX93" fmla="*/ 7254 w 138849"/>
              <a:gd name="connsiteY93" fmla="*/ 32304 h 77755"/>
              <a:gd name="connsiteX94" fmla="*/ 7027 w 138849"/>
              <a:gd name="connsiteY94" fmla="*/ 33211 h 77755"/>
              <a:gd name="connsiteX95" fmla="*/ 7594 w 138849"/>
              <a:gd name="connsiteY95" fmla="*/ 35817 h 77755"/>
              <a:gd name="connsiteX96" fmla="*/ 7141 w 138849"/>
              <a:gd name="connsiteY96" fmla="*/ 36384 h 77755"/>
              <a:gd name="connsiteX97" fmla="*/ 6687 w 138849"/>
              <a:gd name="connsiteY97" fmla="*/ 37178 h 77755"/>
              <a:gd name="connsiteX98" fmla="*/ 7141 w 138849"/>
              <a:gd name="connsiteY98" fmla="*/ 39331 h 77755"/>
              <a:gd name="connsiteX99" fmla="*/ 8048 w 138849"/>
              <a:gd name="connsiteY99" fmla="*/ 39558 h 77755"/>
              <a:gd name="connsiteX100" fmla="*/ 8274 w 138849"/>
              <a:gd name="connsiteY100" fmla="*/ 40011 h 77755"/>
              <a:gd name="connsiteX101" fmla="*/ 8048 w 138849"/>
              <a:gd name="connsiteY101" fmla="*/ 40918 h 77755"/>
              <a:gd name="connsiteX102" fmla="*/ 7934 w 138849"/>
              <a:gd name="connsiteY102" fmla="*/ 41825 h 77755"/>
              <a:gd name="connsiteX103" fmla="*/ 7594 w 138849"/>
              <a:gd name="connsiteY103" fmla="*/ 42845 h 77755"/>
              <a:gd name="connsiteX104" fmla="*/ 7367 w 138849"/>
              <a:gd name="connsiteY104" fmla="*/ 43298 h 77755"/>
              <a:gd name="connsiteX105" fmla="*/ 6801 w 138849"/>
              <a:gd name="connsiteY105" fmla="*/ 43525 h 77755"/>
              <a:gd name="connsiteX106" fmla="*/ 4987 w 138849"/>
              <a:gd name="connsiteY106" fmla="*/ 43412 h 77755"/>
              <a:gd name="connsiteX107" fmla="*/ 3287 w 138849"/>
              <a:gd name="connsiteY107" fmla="*/ 44205 h 77755"/>
              <a:gd name="connsiteX108" fmla="*/ 0 w 138849"/>
              <a:gd name="connsiteY108" fmla="*/ 47265 h 77755"/>
              <a:gd name="connsiteX109" fmla="*/ 3967 w 138849"/>
              <a:gd name="connsiteY109" fmla="*/ 47379 h 77755"/>
              <a:gd name="connsiteX110" fmla="*/ 4420 w 138849"/>
              <a:gd name="connsiteY110" fmla="*/ 48172 h 77755"/>
              <a:gd name="connsiteX111" fmla="*/ 4647 w 138849"/>
              <a:gd name="connsiteY111" fmla="*/ 49419 h 77755"/>
              <a:gd name="connsiteX112" fmla="*/ 4987 w 138849"/>
              <a:gd name="connsiteY112" fmla="*/ 51119 h 77755"/>
              <a:gd name="connsiteX113" fmla="*/ 5667 w 138849"/>
              <a:gd name="connsiteY113" fmla="*/ 51573 h 77755"/>
              <a:gd name="connsiteX114" fmla="*/ 6007 w 138849"/>
              <a:gd name="connsiteY114" fmla="*/ 52253 h 77755"/>
              <a:gd name="connsiteX115" fmla="*/ 5894 w 138849"/>
              <a:gd name="connsiteY115" fmla="*/ 53386 h 77755"/>
              <a:gd name="connsiteX116" fmla="*/ 6687 w 138849"/>
              <a:gd name="connsiteY116" fmla="*/ 54293 h 77755"/>
              <a:gd name="connsiteX117" fmla="*/ 8501 w 138849"/>
              <a:gd name="connsiteY117" fmla="*/ 56673 h 77755"/>
              <a:gd name="connsiteX118" fmla="*/ 8728 w 138849"/>
              <a:gd name="connsiteY118" fmla="*/ 57240 h 77755"/>
              <a:gd name="connsiteX119" fmla="*/ 9861 w 138849"/>
              <a:gd name="connsiteY119" fmla="*/ 57693 h 77755"/>
              <a:gd name="connsiteX120" fmla="*/ 13488 w 138849"/>
              <a:gd name="connsiteY120" fmla="*/ 59620 h 77755"/>
              <a:gd name="connsiteX121" fmla="*/ 15982 w 138849"/>
              <a:gd name="connsiteY121" fmla="*/ 61660 h 77755"/>
              <a:gd name="connsiteX122" fmla="*/ 17342 w 138849"/>
              <a:gd name="connsiteY122" fmla="*/ 64041 h 77755"/>
              <a:gd name="connsiteX123" fmla="*/ 19269 w 138849"/>
              <a:gd name="connsiteY123" fmla="*/ 65854 h 77755"/>
              <a:gd name="connsiteX124" fmla="*/ 21649 w 138849"/>
              <a:gd name="connsiteY124" fmla="*/ 67214 h 77755"/>
              <a:gd name="connsiteX125" fmla="*/ 23576 w 138849"/>
              <a:gd name="connsiteY125" fmla="*/ 68915 h 77755"/>
              <a:gd name="connsiteX126" fmla="*/ 24936 w 138849"/>
              <a:gd name="connsiteY126" fmla="*/ 71182 h 77755"/>
              <a:gd name="connsiteX127" fmla="*/ 26977 w 138849"/>
              <a:gd name="connsiteY127" fmla="*/ 72428 h 77755"/>
              <a:gd name="connsiteX128" fmla="*/ 29470 w 138849"/>
              <a:gd name="connsiteY128" fmla="*/ 72655 h 77755"/>
              <a:gd name="connsiteX129" fmla="*/ 31057 w 138849"/>
              <a:gd name="connsiteY129" fmla="*/ 73448 h 77755"/>
              <a:gd name="connsiteX130" fmla="*/ 31737 w 138849"/>
              <a:gd name="connsiteY130" fmla="*/ 74695 h 77755"/>
              <a:gd name="connsiteX131" fmla="*/ 33097 w 138849"/>
              <a:gd name="connsiteY131" fmla="*/ 75829 h 77755"/>
              <a:gd name="connsiteX132" fmla="*/ 35137 w 138849"/>
              <a:gd name="connsiteY132" fmla="*/ 76736 h 77755"/>
              <a:gd name="connsiteX133" fmla="*/ 38311 w 138849"/>
              <a:gd name="connsiteY133" fmla="*/ 77302 h 77755"/>
              <a:gd name="connsiteX134" fmla="*/ 44432 w 138849"/>
              <a:gd name="connsiteY134" fmla="*/ 77416 h 77755"/>
              <a:gd name="connsiteX135" fmla="*/ 44999 w 138849"/>
              <a:gd name="connsiteY135" fmla="*/ 77529 h 77755"/>
              <a:gd name="connsiteX136" fmla="*/ 46359 w 138849"/>
              <a:gd name="connsiteY136" fmla="*/ 77756 h 77755"/>
              <a:gd name="connsiteX137" fmla="*/ 48059 w 138849"/>
              <a:gd name="connsiteY137" fmla="*/ 77416 h 77755"/>
              <a:gd name="connsiteX138" fmla="*/ 49986 w 138849"/>
              <a:gd name="connsiteY138" fmla="*/ 76622 h 77755"/>
              <a:gd name="connsiteX139" fmla="*/ 50666 w 138849"/>
              <a:gd name="connsiteY139" fmla="*/ 76169 h 77755"/>
              <a:gd name="connsiteX140" fmla="*/ 52706 w 138849"/>
              <a:gd name="connsiteY140" fmla="*/ 73562 h 77755"/>
              <a:gd name="connsiteX141" fmla="*/ 53840 w 138849"/>
              <a:gd name="connsiteY141" fmla="*/ 73788 h 77755"/>
              <a:gd name="connsiteX142" fmla="*/ 56107 w 138849"/>
              <a:gd name="connsiteY142" fmla="*/ 73448 h 77755"/>
              <a:gd name="connsiteX143" fmla="*/ 57467 w 138849"/>
              <a:gd name="connsiteY143" fmla="*/ 72882 h 77755"/>
              <a:gd name="connsiteX144" fmla="*/ 57580 w 138849"/>
              <a:gd name="connsiteY144" fmla="*/ 72882 h 77755"/>
              <a:gd name="connsiteX145" fmla="*/ 58033 w 138849"/>
              <a:gd name="connsiteY145" fmla="*/ 72882 h 77755"/>
              <a:gd name="connsiteX146" fmla="*/ 59847 w 138849"/>
              <a:gd name="connsiteY146" fmla="*/ 72088 h 77755"/>
              <a:gd name="connsiteX147" fmla="*/ 60527 w 138849"/>
              <a:gd name="connsiteY147" fmla="*/ 71522 h 77755"/>
              <a:gd name="connsiteX148" fmla="*/ 60867 w 138849"/>
              <a:gd name="connsiteY148" fmla="*/ 70728 h 77755"/>
              <a:gd name="connsiteX149" fmla="*/ 61320 w 138849"/>
              <a:gd name="connsiteY149" fmla="*/ 70615 h 77755"/>
              <a:gd name="connsiteX150" fmla="*/ 62567 w 138849"/>
              <a:gd name="connsiteY150" fmla="*/ 71408 h 77755"/>
              <a:gd name="connsiteX151" fmla="*/ 63814 w 138849"/>
              <a:gd name="connsiteY151" fmla="*/ 71408 h 77755"/>
              <a:gd name="connsiteX152" fmla="*/ 65288 w 138849"/>
              <a:gd name="connsiteY152" fmla="*/ 70955 h 77755"/>
              <a:gd name="connsiteX153" fmla="*/ 66308 w 138849"/>
              <a:gd name="connsiteY153" fmla="*/ 70275 h 77755"/>
              <a:gd name="connsiteX154" fmla="*/ 67554 w 138849"/>
              <a:gd name="connsiteY154" fmla="*/ 69708 h 77755"/>
              <a:gd name="connsiteX155" fmla="*/ 68121 w 138849"/>
              <a:gd name="connsiteY155" fmla="*/ 69255 h 77755"/>
              <a:gd name="connsiteX156" fmla="*/ 68914 w 138849"/>
              <a:gd name="connsiteY156" fmla="*/ 68688 h 77755"/>
              <a:gd name="connsiteX157" fmla="*/ 70388 w 138849"/>
              <a:gd name="connsiteY157" fmla="*/ 66761 h 77755"/>
              <a:gd name="connsiteX158" fmla="*/ 72088 w 138849"/>
              <a:gd name="connsiteY158" fmla="*/ 66421 h 77755"/>
              <a:gd name="connsiteX159" fmla="*/ 74355 w 138849"/>
              <a:gd name="connsiteY159" fmla="*/ 66874 h 77755"/>
              <a:gd name="connsiteX160" fmla="*/ 76849 w 138849"/>
              <a:gd name="connsiteY160" fmla="*/ 66988 h 77755"/>
              <a:gd name="connsiteX161" fmla="*/ 78662 w 138849"/>
              <a:gd name="connsiteY161" fmla="*/ 66648 h 77755"/>
              <a:gd name="connsiteX162" fmla="*/ 83310 w 138849"/>
              <a:gd name="connsiteY162" fmla="*/ 67101 h 77755"/>
              <a:gd name="connsiteX163" fmla="*/ 84330 w 138849"/>
              <a:gd name="connsiteY163" fmla="*/ 67554 h 77755"/>
              <a:gd name="connsiteX164" fmla="*/ 85010 w 138849"/>
              <a:gd name="connsiteY164" fmla="*/ 68008 h 77755"/>
              <a:gd name="connsiteX165" fmla="*/ 85803 w 138849"/>
              <a:gd name="connsiteY165" fmla="*/ 67328 h 77755"/>
              <a:gd name="connsiteX166" fmla="*/ 90451 w 138849"/>
              <a:gd name="connsiteY166" fmla="*/ 66421 h 77755"/>
              <a:gd name="connsiteX167" fmla="*/ 92604 w 138849"/>
              <a:gd name="connsiteY167" fmla="*/ 67328 h 77755"/>
              <a:gd name="connsiteX168" fmla="*/ 93511 w 138849"/>
              <a:gd name="connsiteY168" fmla="*/ 66988 h 77755"/>
              <a:gd name="connsiteX169" fmla="*/ 94531 w 138849"/>
              <a:gd name="connsiteY169" fmla="*/ 66308 h 77755"/>
              <a:gd name="connsiteX170" fmla="*/ 94984 w 138849"/>
              <a:gd name="connsiteY170" fmla="*/ 65741 h 77755"/>
              <a:gd name="connsiteX171" fmla="*/ 95097 w 138849"/>
              <a:gd name="connsiteY171" fmla="*/ 65061 h 77755"/>
              <a:gd name="connsiteX172" fmla="*/ 95551 w 138849"/>
              <a:gd name="connsiteY172" fmla="*/ 64267 h 77755"/>
              <a:gd name="connsiteX173" fmla="*/ 97138 w 138849"/>
              <a:gd name="connsiteY173" fmla="*/ 63927 h 77755"/>
              <a:gd name="connsiteX174" fmla="*/ 101332 w 138849"/>
              <a:gd name="connsiteY174" fmla="*/ 64381 h 77755"/>
              <a:gd name="connsiteX175" fmla="*/ 102918 w 138849"/>
              <a:gd name="connsiteY175" fmla="*/ 63247 h 77755"/>
              <a:gd name="connsiteX176" fmla="*/ 103598 w 138849"/>
              <a:gd name="connsiteY176" fmla="*/ 62681 h 77755"/>
              <a:gd name="connsiteX177" fmla="*/ 103939 w 138849"/>
              <a:gd name="connsiteY177" fmla="*/ 61320 h 77755"/>
              <a:gd name="connsiteX178" fmla="*/ 104392 w 138849"/>
              <a:gd name="connsiteY178" fmla="*/ 60300 h 77755"/>
              <a:gd name="connsiteX179" fmla="*/ 105866 w 138849"/>
              <a:gd name="connsiteY179" fmla="*/ 59734 h 77755"/>
              <a:gd name="connsiteX180" fmla="*/ 105866 w 138849"/>
              <a:gd name="connsiteY180" fmla="*/ 58713 h 77755"/>
              <a:gd name="connsiteX181" fmla="*/ 105639 w 138849"/>
              <a:gd name="connsiteY181" fmla="*/ 57693 h 77755"/>
              <a:gd name="connsiteX182" fmla="*/ 106546 w 138849"/>
              <a:gd name="connsiteY182" fmla="*/ 55313 h 77755"/>
              <a:gd name="connsiteX183" fmla="*/ 106999 w 138849"/>
              <a:gd name="connsiteY183" fmla="*/ 54293 h 77755"/>
              <a:gd name="connsiteX184" fmla="*/ 107906 w 138849"/>
              <a:gd name="connsiteY184" fmla="*/ 53953 h 77755"/>
              <a:gd name="connsiteX185" fmla="*/ 108926 w 138849"/>
              <a:gd name="connsiteY185" fmla="*/ 53159 h 77755"/>
              <a:gd name="connsiteX186" fmla="*/ 110626 w 138849"/>
              <a:gd name="connsiteY186" fmla="*/ 51573 h 77755"/>
              <a:gd name="connsiteX187" fmla="*/ 110286 w 138849"/>
              <a:gd name="connsiteY187" fmla="*/ 50212 h 77755"/>
              <a:gd name="connsiteX188" fmla="*/ 110626 w 138849"/>
              <a:gd name="connsiteY188" fmla="*/ 49306 h 77755"/>
              <a:gd name="connsiteX189" fmla="*/ 112439 w 138849"/>
              <a:gd name="connsiteY189" fmla="*/ 46812 h 77755"/>
              <a:gd name="connsiteX190" fmla="*/ 113800 w 138849"/>
              <a:gd name="connsiteY190" fmla="*/ 44432 h 77755"/>
              <a:gd name="connsiteX191" fmla="*/ 113800 w 138849"/>
              <a:gd name="connsiteY191" fmla="*/ 43298 h 77755"/>
              <a:gd name="connsiteX192" fmla="*/ 114027 w 138849"/>
              <a:gd name="connsiteY192" fmla="*/ 42165 h 77755"/>
              <a:gd name="connsiteX193" fmla="*/ 115273 w 138849"/>
              <a:gd name="connsiteY193" fmla="*/ 41031 h 77755"/>
              <a:gd name="connsiteX194" fmla="*/ 116520 w 138849"/>
              <a:gd name="connsiteY194" fmla="*/ 39558 h 77755"/>
              <a:gd name="connsiteX195" fmla="*/ 118220 w 138849"/>
              <a:gd name="connsiteY195" fmla="*/ 34911 h 77755"/>
              <a:gd name="connsiteX196" fmla="*/ 118900 w 138849"/>
              <a:gd name="connsiteY196" fmla="*/ 34231 h 77755"/>
              <a:gd name="connsiteX197" fmla="*/ 120034 w 138849"/>
              <a:gd name="connsiteY197" fmla="*/ 33324 h 77755"/>
              <a:gd name="connsiteX198" fmla="*/ 120827 w 138849"/>
              <a:gd name="connsiteY198" fmla="*/ 32417 h 77755"/>
              <a:gd name="connsiteX199" fmla="*/ 120940 w 138849"/>
              <a:gd name="connsiteY199" fmla="*/ 29357 h 77755"/>
              <a:gd name="connsiteX200" fmla="*/ 121734 w 138849"/>
              <a:gd name="connsiteY200" fmla="*/ 28450 h 77755"/>
              <a:gd name="connsiteX201" fmla="*/ 123208 w 138849"/>
              <a:gd name="connsiteY201" fmla="*/ 27543 h 77755"/>
              <a:gd name="connsiteX202" fmla="*/ 124681 w 138849"/>
              <a:gd name="connsiteY202" fmla="*/ 25956 h 77755"/>
              <a:gd name="connsiteX203" fmla="*/ 125928 w 138849"/>
              <a:gd name="connsiteY203" fmla="*/ 24029 h 77755"/>
              <a:gd name="connsiteX204" fmla="*/ 126948 w 138849"/>
              <a:gd name="connsiteY204" fmla="*/ 23123 h 77755"/>
              <a:gd name="connsiteX205" fmla="*/ 128195 w 138849"/>
              <a:gd name="connsiteY205" fmla="*/ 22896 h 77755"/>
              <a:gd name="connsiteX206" fmla="*/ 129441 w 138849"/>
              <a:gd name="connsiteY206" fmla="*/ 22216 h 77755"/>
              <a:gd name="connsiteX207" fmla="*/ 131028 w 138849"/>
              <a:gd name="connsiteY207" fmla="*/ 21876 h 77755"/>
              <a:gd name="connsiteX208" fmla="*/ 132502 w 138849"/>
              <a:gd name="connsiteY208" fmla="*/ 22216 h 77755"/>
              <a:gd name="connsiteX209" fmla="*/ 133409 w 138849"/>
              <a:gd name="connsiteY209" fmla="*/ 22103 h 77755"/>
              <a:gd name="connsiteX210" fmla="*/ 134769 w 138849"/>
              <a:gd name="connsiteY210" fmla="*/ 21196 h 77755"/>
              <a:gd name="connsiteX211" fmla="*/ 138396 w 138849"/>
              <a:gd name="connsiteY211" fmla="*/ 17682 h 77755"/>
              <a:gd name="connsiteX212" fmla="*/ 138849 w 138849"/>
              <a:gd name="connsiteY212" fmla="*/ 17002 h 77755"/>
              <a:gd name="connsiteX213" fmla="*/ 138509 w 138849"/>
              <a:gd name="connsiteY213" fmla="*/ 16662 h 77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138849" h="77755">
                <a:moveTo>
                  <a:pt x="138509" y="16662"/>
                </a:moveTo>
                <a:lnTo>
                  <a:pt x="138283" y="15642"/>
                </a:lnTo>
                <a:lnTo>
                  <a:pt x="138509" y="14735"/>
                </a:lnTo>
                <a:lnTo>
                  <a:pt x="138056" y="13828"/>
                </a:lnTo>
                <a:lnTo>
                  <a:pt x="136922" y="12808"/>
                </a:lnTo>
                <a:lnTo>
                  <a:pt x="136696" y="12468"/>
                </a:lnTo>
                <a:lnTo>
                  <a:pt x="135336" y="12468"/>
                </a:lnTo>
                <a:lnTo>
                  <a:pt x="134882" y="12581"/>
                </a:lnTo>
                <a:lnTo>
                  <a:pt x="134769" y="12581"/>
                </a:lnTo>
                <a:lnTo>
                  <a:pt x="132842" y="11788"/>
                </a:lnTo>
                <a:lnTo>
                  <a:pt x="131595" y="9748"/>
                </a:lnTo>
                <a:lnTo>
                  <a:pt x="129668" y="8728"/>
                </a:lnTo>
                <a:lnTo>
                  <a:pt x="128081" y="8388"/>
                </a:lnTo>
                <a:lnTo>
                  <a:pt x="127401" y="7481"/>
                </a:lnTo>
                <a:lnTo>
                  <a:pt x="126948" y="6347"/>
                </a:lnTo>
                <a:lnTo>
                  <a:pt x="126495" y="5441"/>
                </a:lnTo>
                <a:lnTo>
                  <a:pt x="126495" y="5327"/>
                </a:lnTo>
                <a:lnTo>
                  <a:pt x="126155" y="4080"/>
                </a:lnTo>
                <a:lnTo>
                  <a:pt x="125701" y="3967"/>
                </a:lnTo>
                <a:lnTo>
                  <a:pt x="125588" y="3854"/>
                </a:lnTo>
                <a:lnTo>
                  <a:pt x="123661" y="4080"/>
                </a:lnTo>
                <a:lnTo>
                  <a:pt x="123208" y="4421"/>
                </a:lnTo>
                <a:lnTo>
                  <a:pt x="116180" y="6007"/>
                </a:lnTo>
                <a:lnTo>
                  <a:pt x="115273" y="5781"/>
                </a:lnTo>
                <a:lnTo>
                  <a:pt x="114253" y="4874"/>
                </a:lnTo>
                <a:lnTo>
                  <a:pt x="113800" y="4194"/>
                </a:lnTo>
                <a:lnTo>
                  <a:pt x="113460" y="3740"/>
                </a:lnTo>
                <a:lnTo>
                  <a:pt x="112780" y="2494"/>
                </a:lnTo>
                <a:lnTo>
                  <a:pt x="111986" y="1587"/>
                </a:lnTo>
                <a:lnTo>
                  <a:pt x="110853" y="793"/>
                </a:lnTo>
                <a:lnTo>
                  <a:pt x="109719" y="0"/>
                </a:lnTo>
                <a:lnTo>
                  <a:pt x="108359" y="0"/>
                </a:lnTo>
                <a:lnTo>
                  <a:pt x="104505" y="1133"/>
                </a:lnTo>
                <a:lnTo>
                  <a:pt x="101898" y="1247"/>
                </a:lnTo>
                <a:lnTo>
                  <a:pt x="100085" y="907"/>
                </a:lnTo>
                <a:lnTo>
                  <a:pt x="97705" y="113"/>
                </a:lnTo>
                <a:lnTo>
                  <a:pt x="93171" y="0"/>
                </a:lnTo>
                <a:lnTo>
                  <a:pt x="89997" y="680"/>
                </a:lnTo>
                <a:lnTo>
                  <a:pt x="89770" y="1587"/>
                </a:lnTo>
                <a:lnTo>
                  <a:pt x="86823" y="7254"/>
                </a:lnTo>
                <a:lnTo>
                  <a:pt x="82630" y="9294"/>
                </a:lnTo>
                <a:lnTo>
                  <a:pt x="79002" y="11448"/>
                </a:lnTo>
                <a:lnTo>
                  <a:pt x="77982" y="11788"/>
                </a:lnTo>
                <a:lnTo>
                  <a:pt x="76169" y="11221"/>
                </a:lnTo>
                <a:lnTo>
                  <a:pt x="74015" y="9861"/>
                </a:lnTo>
                <a:lnTo>
                  <a:pt x="72315" y="9294"/>
                </a:lnTo>
                <a:lnTo>
                  <a:pt x="71068" y="9521"/>
                </a:lnTo>
                <a:lnTo>
                  <a:pt x="69708" y="10995"/>
                </a:lnTo>
                <a:lnTo>
                  <a:pt x="69141" y="12468"/>
                </a:lnTo>
                <a:lnTo>
                  <a:pt x="64948" y="13488"/>
                </a:lnTo>
                <a:lnTo>
                  <a:pt x="57807" y="14055"/>
                </a:lnTo>
                <a:lnTo>
                  <a:pt x="55313" y="15528"/>
                </a:lnTo>
                <a:lnTo>
                  <a:pt x="54406" y="17229"/>
                </a:lnTo>
                <a:lnTo>
                  <a:pt x="54406" y="18589"/>
                </a:lnTo>
                <a:lnTo>
                  <a:pt x="54973" y="19609"/>
                </a:lnTo>
                <a:lnTo>
                  <a:pt x="54293" y="20969"/>
                </a:lnTo>
                <a:lnTo>
                  <a:pt x="53953" y="21536"/>
                </a:lnTo>
                <a:lnTo>
                  <a:pt x="48852" y="21762"/>
                </a:lnTo>
                <a:lnTo>
                  <a:pt x="42051" y="22103"/>
                </a:lnTo>
                <a:lnTo>
                  <a:pt x="37971" y="22103"/>
                </a:lnTo>
                <a:lnTo>
                  <a:pt x="34231" y="21989"/>
                </a:lnTo>
                <a:lnTo>
                  <a:pt x="31624" y="20856"/>
                </a:lnTo>
                <a:lnTo>
                  <a:pt x="28450" y="18702"/>
                </a:lnTo>
                <a:lnTo>
                  <a:pt x="25049" y="15755"/>
                </a:lnTo>
                <a:lnTo>
                  <a:pt x="24823" y="15755"/>
                </a:lnTo>
                <a:lnTo>
                  <a:pt x="24256" y="15415"/>
                </a:lnTo>
                <a:lnTo>
                  <a:pt x="22216" y="15188"/>
                </a:lnTo>
                <a:lnTo>
                  <a:pt x="21649" y="15415"/>
                </a:lnTo>
                <a:lnTo>
                  <a:pt x="20402" y="16549"/>
                </a:lnTo>
                <a:lnTo>
                  <a:pt x="20176" y="18362"/>
                </a:lnTo>
                <a:lnTo>
                  <a:pt x="19382" y="19042"/>
                </a:lnTo>
                <a:lnTo>
                  <a:pt x="19269" y="20062"/>
                </a:lnTo>
                <a:lnTo>
                  <a:pt x="19496" y="20969"/>
                </a:lnTo>
                <a:lnTo>
                  <a:pt x="19496" y="22103"/>
                </a:lnTo>
                <a:lnTo>
                  <a:pt x="19949" y="23689"/>
                </a:lnTo>
                <a:lnTo>
                  <a:pt x="18022" y="24029"/>
                </a:lnTo>
                <a:lnTo>
                  <a:pt x="15755" y="24029"/>
                </a:lnTo>
                <a:lnTo>
                  <a:pt x="14962" y="24143"/>
                </a:lnTo>
                <a:lnTo>
                  <a:pt x="14282" y="24483"/>
                </a:lnTo>
                <a:lnTo>
                  <a:pt x="13488" y="24370"/>
                </a:lnTo>
                <a:lnTo>
                  <a:pt x="11448" y="22896"/>
                </a:lnTo>
                <a:lnTo>
                  <a:pt x="10201" y="22556"/>
                </a:lnTo>
                <a:lnTo>
                  <a:pt x="9408" y="22556"/>
                </a:lnTo>
                <a:lnTo>
                  <a:pt x="8841" y="23236"/>
                </a:lnTo>
                <a:lnTo>
                  <a:pt x="7707" y="24029"/>
                </a:lnTo>
                <a:lnTo>
                  <a:pt x="6801" y="24596"/>
                </a:lnTo>
                <a:lnTo>
                  <a:pt x="7027" y="25163"/>
                </a:lnTo>
                <a:lnTo>
                  <a:pt x="11221" y="26523"/>
                </a:lnTo>
                <a:lnTo>
                  <a:pt x="12015" y="28563"/>
                </a:lnTo>
                <a:lnTo>
                  <a:pt x="11221" y="30150"/>
                </a:lnTo>
                <a:lnTo>
                  <a:pt x="10881" y="30944"/>
                </a:lnTo>
                <a:lnTo>
                  <a:pt x="9861" y="31624"/>
                </a:lnTo>
                <a:lnTo>
                  <a:pt x="8728" y="32190"/>
                </a:lnTo>
                <a:lnTo>
                  <a:pt x="7254" y="32304"/>
                </a:lnTo>
                <a:lnTo>
                  <a:pt x="7027" y="33211"/>
                </a:lnTo>
                <a:lnTo>
                  <a:pt x="7594" y="35817"/>
                </a:lnTo>
                <a:lnTo>
                  <a:pt x="7141" y="36384"/>
                </a:lnTo>
                <a:lnTo>
                  <a:pt x="6687" y="37178"/>
                </a:lnTo>
                <a:lnTo>
                  <a:pt x="7141" y="39331"/>
                </a:lnTo>
                <a:lnTo>
                  <a:pt x="8048" y="39558"/>
                </a:lnTo>
                <a:lnTo>
                  <a:pt x="8274" y="40011"/>
                </a:lnTo>
                <a:lnTo>
                  <a:pt x="8048" y="40918"/>
                </a:lnTo>
                <a:lnTo>
                  <a:pt x="7934" y="41825"/>
                </a:lnTo>
                <a:lnTo>
                  <a:pt x="7594" y="42845"/>
                </a:lnTo>
                <a:lnTo>
                  <a:pt x="7367" y="43298"/>
                </a:lnTo>
                <a:lnTo>
                  <a:pt x="6801" y="43525"/>
                </a:lnTo>
                <a:lnTo>
                  <a:pt x="4987" y="43412"/>
                </a:lnTo>
                <a:lnTo>
                  <a:pt x="3287" y="44205"/>
                </a:lnTo>
                <a:lnTo>
                  <a:pt x="0" y="47265"/>
                </a:lnTo>
                <a:lnTo>
                  <a:pt x="3967" y="47379"/>
                </a:lnTo>
                <a:lnTo>
                  <a:pt x="4420" y="48172"/>
                </a:lnTo>
                <a:lnTo>
                  <a:pt x="4647" y="49419"/>
                </a:lnTo>
                <a:lnTo>
                  <a:pt x="4987" y="51119"/>
                </a:lnTo>
                <a:lnTo>
                  <a:pt x="5667" y="51573"/>
                </a:lnTo>
                <a:lnTo>
                  <a:pt x="6007" y="52253"/>
                </a:lnTo>
                <a:lnTo>
                  <a:pt x="5894" y="53386"/>
                </a:lnTo>
                <a:lnTo>
                  <a:pt x="6687" y="54293"/>
                </a:lnTo>
                <a:lnTo>
                  <a:pt x="8501" y="56673"/>
                </a:lnTo>
                <a:lnTo>
                  <a:pt x="8728" y="57240"/>
                </a:lnTo>
                <a:lnTo>
                  <a:pt x="9861" y="57693"/>
                </a:lnTo>
                <a:lnTo>
                  <a:pt x="13488" y="59620"/>
                </a:lnTo>
                <a:lnTo>
                  <a:pt x="15982" y="61660"/>
                </a:lnTo>
                <a:lnTo>
                  <a:pt x="17342" y="64041"/>
                </a:lnTo>
                <a:lnTo>
                  <a:pt x="19269" y="65854"/>
                </a:lnTo>
                <a:lnTo>
                  <a:pt x="21649" y="67214"/>
                </a:lnTo>
                <a:lnTo>
                  <a:pt x="23576" y="68915"/>
                </a:lnTo>
                <a:lnTo>
                  <a:pt x="24936" y="71182"/>
                </a:lnTo>
                <a:lnTo>
                  <a:pt x="26977" y="72428"/>
                </a:lnTo>
                <a:lnTo>
                  <a:pt x="29470" y="72655"/>
                </a:lnTo>
                <a:lnTo>
                  <a:pt x="31057" y="73448"/>
                </a:lnTo>
                <a:lnTo>
                  <a:pt x="31737" y="74695"/>
                </a:lnTo>
                <a:lnTo>
                  <a:pt x="33097" y="75829"/>
                </a:lnTo>
                <a:lnTo>
                  <a:pt x="35137" y="76736"/>
                </a:lnTo>
                <a:lnTo>
                  <a:pt x="38311" y="77302"/>
                </a:lnTo>
                <a:lnTo>
                  <a:pt x="44432" y="77416"/>
                </a:lnTo>
                <a:lnTo>
                  <a:pt x="44999" y="77529"/>
                </a:lnTo>
                <a:lnTo>
                  <a:pt x="46359" y="77756"/>
                </a:lnTo>
                <a:lnTo>
                  <a:pt x="48059" y="77416"/>
                </a:lnTo>
                <a:lnTo>
                  <a:pt x="49986" y="76622"/>
                </a:lnTo>
                <a:lnTo>
                  <a:pt x="50666" y="76169"/>
                </a:lnTo>
                <a:lnTo>
                  <a:pt x="52706" y="73562"/>
                </a:lnTo>
                <a:lnTo>
                  <a:pt x="53840" y="73788"/>
                </a:lnTo>
                <a:lnTo>
                  <a:pt x="56107" y="73448"/>
                </a:lnTo>
                <a:lnTo>
                  <a:pt x="57467" y="72882"/>
                </a:lnTo>
                <a:lnTo>
                  <a:pt x="57580" y="72882"/>
                </a:lnTo>
                <a:lnTo>
                  <a:pt x="58033" y="72882"/>
                </a:lnTo>
                <a:lnTo>
                  <a:pt x="59847" y="72088"/>
                </a:lnTo>
                <a:lnTo>
                  <a:pt x="60527" y="71522"/>
                </a:lnTo>
                <a:lnTo>
                  <a:pt x="60867" y="70728"/>
                </a:lnTo>
                <a:lnTo>
                  <a:pt x="61320" y="70615"/>
                </a:lnTo>
                <a:lnTo>
                  <a:pt x="62567" y="71408"/>
                </a:lnTo>
                <a:lnTo>
                  <a:pt x="63814" y="71408"/>
                </a:lnTo>
                <a:lnTo>
                  <a:pt x="65288" y="70955"/>
                </a:lnTo>
                <a:lnTo>
                  <a:pt x="66308" y="70275"/>
                </a:lnTo>
                <a:lnTo>
                  <a:pt x="67554" y="69708"/>
                </a:lnTo>
                <a:lnTo>
                  <a:pt x="68121" y="69255"/>
                </a:lnTo>
                <a:lnTo>
                  <a:pt x="68914" y="68688"/>
                </a:lnTo>
                <a:lnTo>
                  <a:pt x="70388" y="66761"/>
                </a:lnTo>
                <a:lnTo>
                  <a:pt x="72088" y="66421"/>
                </a:lnTo>
                <a:lnTo>
                  <a:pt x="74355" y="66874"/>
                </a:lnTo>
                <a:lnTo>
                  <a:pt x="76849" y="66988"/>
                </a:lnTo>
                <a:lnTo>
                  <a:pt x="78662" y="66648"/>
                </a:lnTo>
                <a:lnTo>
                  <a:pt x="83310" y="67101"/>
                </a:lnTo>
                <a:lnTo>
                  <a:pt x="84330" y="67554"/>
                </a:lnTo>
                <a:lnTo>
                  <a:pt x="85010" y="68008"/>
                </a:lnTo>
                <a:lnTo>
                  <a:pt x="85803" y="67328"/>
                </a:lnTo>
                <a:lnTo>
                  <a:pt x="90451" y="66421"/>
                </a:lnTo>
                <a:lnTo>
                  <a:pt x="92604" y="67328"/>
                </a:lnTo>
                <a:lnTo>
                  <a:pt x="93511" y="66988"/>
                </a:lnTo>
                <a:lnTo>
                  <a:pt x="94531" y="66308"/>
                </a:lnTo>
                <a:lnTo>
                  <a:pt x="94984" y="65741"/>
                </a:lnTo>
                <a:lnTo>
                  <a:pt x="95097" y="65061"/>
                </a:lnTo>
                <a:lnTo>
                  <a:pt x="95551" y="64267"/>
                </a:lnTo>
                <a:lnTo>
                  <a:pt x="97138" y="63927"/>
                </a:lnTo>
                <a:lnTo>
                  <a:pt x="101332" y="64381"/>
                </a:lnTo>
                <a:lnTo>
                  <a:pt x="102918" y="63247"/>
                </a:lnTo>
                <a:lnTo>
                  <a:pt x="103598" y="62681"/>
                </a:lnTo>
                <a:lnTo>
                  <a:pt x="103939" y="61320"/>
                </a:lnTo>
                <a:lnTo>
                  <a:pt x="104392" y="60300"/>
                </a:lnTo>
                <a:lnTo>
                  <a:pt x="105866" y="59734"/>
                </a:lnTo>
                <a:lnTo>
                  <a:pt x="105866" y="58713"/>
                </a:lnTo>
                <a:lnTo>
                  <a:pt x="105639" y="57693"/>
                </a:lnTo>
                <a:lnTo>
                  <a:pt x="106546" y="55313"/>
                </a:lnTo>
                <a:lnTo>
                  <a:pt x="106999" y="54293"/>
                </a:lnTo>
                <a:lnTo>
                  <a:pt x="107906" y="53953"/>
                </a:lnTo>
                <a:lnTo>
                  <a:pt x="108926" y="53159"/>
                </a:lnTo>
                <a:lnTo>
                  <a:pt x="110626" y="51573"/>
                </a:lnTo>
                <a:lnTo>
                  <a:pt x="110286" y="50212"/>
                </a:lnTo>
                <a:lnTo>
                  <a:pt x="110626" y="49306"/>
                </a:lnTo>
                <a:lnTo>
                  <a:pt x="112439" y="46812"/>
                </a:lnTo>
                <a:lnTo>
                  <a:pt x="113800" y="44432"/>
                </a:lnTo>
                <a:lnTo>
                  <a:pt x="113800" y="43298"/>
                </a:lnTo>
                <a:lnTo>
                  <a:pt x="114027" y="42165"/>
                </a:lnTo>
                <a:lnTo>
                  <a:pt x="115273" y="41031"/>
                </a:lnTo>
                <a:lnTo>
                  <a:pt x="116520" y="39558"/>
                </a:lnTo>
                <a:lnTo>
                  <a:pt x="118220" y="34911"/>
                </a:lnTo>
                <a:lnTo>
                  <a:pt x="118900" y="34231"/>
                </a:lnTo>
                <a:lnTo>
                  <a:pt x="120034" y="33324"/>
                </a:lnTo>
                <a:lnTo>
                  <a:pt x="120827" y="32417"/>
                </a:lnTo>
                <a:lnTo>
                  <a:pt x="120940" y="29357"/>
                </a:lnTo>
                <a:lnTo>
                  <a:pt x="121734" y="28450"/>
                </a:lnTo>
                <a:lnTo>
                  <a:pt x="123208" y="27543"/>
                </a:lnTo>
                <a:lnTo>
                  <a:pt x="124681" y="25956"/>
                </a:lnTo>
                <a:lnTo>
                  <a:pt x="125928" y="24029"/>
                </a:lnTo>
                <a:lnTo>
                  <a:pt x="126948" y="23123"/>
                </a:lnTo>
                <a:lnTo>
                  <a:pt x="128195" y="22896"/>
                </a:lnTo>
                <a:lnTo>
                  <a:pt x="129441" y="22216"/>
                </a:lnTo>
                <a:lnTo>
                  <a:pt x="131028" y="21876"/>
                </a:lnTo>
                <a:lnTo>
                  <a:pt x="132502" y="22216"/>
                </a:lnTo>
                <a:lnTo>
                  <a:pt x="133409" y="22103"/>
                </a:lnTo>
                <a:lnTo>
                  <a:pt x="134769" y="21196"/>
                </a:lnTo>
                <a:lnTo>
                  <a:pt x="138396" y="17682"/>
                </a:lnTo>
                <a:lnTo>
                  <a:pt x="138849" y="17002"/>
                </a:lnTo>
                <a:lnTo>
                  <a:pt x="138509" y="16662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41" name="Freeform: Shape 340">
            <a:extLst>
              <a:ext uri="{FF2B5EF4-FFF2-40B4-BE49-F238E27FC236}">
                <a16:creationId xmlns:a16="http://schemas.microsoft.com/office/drawing/2014/main" id="{22A6C67D-B8E4-832D-9B08-8196B9CE5DCF}"/>
              </a:ext>
            </a:extLst>
          </p:cNvPr>
          <p:cNvSpPr/>
          <p:nvPr/>
        </p:nvSpPr>
        <p:spPr>
          <a:xfrm>
            <a:off x="2965685" y="3131167"/>
            <a:ext cx="90195" cy="82970"/>
          </a:xfrm>
          <a:custGeom>
            <a:avLst/>
            <a:gdLst>
              <a:gd name="connsiteX0" fmla="*/ 29017 w 120260"/>
              <a:gd name="connsiteY0" fmla="*/ 65628 h 110626"/>
              <a:gd name="connsiteX1" fmla="*/ 27203 w 120260"/>
              <a:gd name="connsiteY1" fmla="*/ 64268 h 110626"/>
              <a:gd name="connsiteX2" fmla="*/ 27770 w 120260"/>
              <a:gd name="connsiteY2" fmla="*/ 65401 h 110626"/>
              <a:gd name="connsiteX3" fmla="*/ 32757 w 120260"/>
              <a:gd name="connsiteY3" fmla="*/ 71295 h 110626"/>
              <a:gd name="connsiteX4" fmla="*/ 33097 w 120260"/>
              <a:gd name="connsiteY4" fmla="*/ 71295 h 110626"/>
              <a:gd name="connsiteX5" fmla="*/ 34117 w 120260"/>
              <a:gd name="connsiteY5" fmla="*/ 71522 h 110626"/>
              <a:gd name="connsiteX6" fmla="*/ 34117 w 120260"/>
              <a:gd name="connsiteY6" fmla="*/ 71295 h 110626"/>
              <a:gd name="connsiteX7" fmla="*/ 33890 w 120260"/>
              <a:gd name="connsiteY7" fmla="*/ 70955 h 110626"/>
              <a:gd name="connsiteX8" fmla="*/ 29017 w 120260"/>
              <a:gd name="connsiteY8" fmla="*/ 65741 h 110626"/>
              <a:gd name="connsiteX9" fmla="*/ 35477 w 120260"/>
              <a:gd name="connsiteY9" fmla="*/ 68461 h 110626"/>
              <a:gd name="connsiteX10" fmla="*/ 36271 w 120260"/>
              <a:gd name="connsiteY10" fmla="*/ 69821 h 110626"/>
              <a:gd name="connsiteX11" fmla="*/ 37631 w 120260"/>
              <a:gd name="connsiteY11" fmla="*/ 71068 h 110626"/>
              <a:gd name="connsiteX12" fmla="*/ 38878 w 120260"/>
              <a:gd name="connsiteY12" fmla="*/ 71522 h 110626"/>
              <a:gd name="connsiteX13" fmla="*/ 37518 w 120260"/>
              <a:gd name="connsiteY13" fmla="*/ 69481 h 110626"/>
              <a:gd name="connsiteX14" fmla="*/ 35477 w 120260"/>
              <a:gd name="connsiteY14" fmla="*/ 68461 h 110626"/>
              <a:gd name="connsiteX15" fmla="*/ 28110 w 120260"/>
              <a:gd name="connsiteY15" fmla="*/ 55653 h 110626"/>
              <a:gd name="connsiteX16" fmla="*/ 29810 w 120260"/>
              <a:gd name="connsiteY16" fmla="*/ 57013 h 110626"/>
              <a:gd name="connsiteX17" fmla="*/ 30717 w 120260"/>
              <a:gd name="connsiteY17" fmla="*/ 58147 h 110626"/>
              <a:gd name="connsiteX18" fmla="*/ 31964 w 120260"/>
              <a:gd name="connsiteY18" fmla="*/ 59053 h 110626"/>
              <a:gd name="connsiteX19" fmla="*/ 33324 w 120260"/>
              <a:gd name="connsiteY19" fmla="*/ 60414 h 110626"/>
              <a:gd name="connsiteX20" fmla="*/ 33890 w 120260"/>
              <a:gd name="connsiteY20" fmla="*/ 59734 h 110626"/>
              <a:gd name="connsiteX21" fmla="*/ 34457 w 120260"/>
              <a:gd name="connsiteY21" fmla="*/ 59394 h 110626"/>
              <a:gd name="connsiteX22" fmla="*/ 35024 w 120260"/>
              <a:gd name="connsiteY22" fmla="*/ 59394 h 110626"/>
              <a:gd name="connsiteX23" fmla="*/ 32417 w 120260"/>
              <a:gd name="connsiteY23" fmla="*/ 57013 h 110626"/>
              <a:gd name="connsiteX24" fmla="*/ 30263 w 120260"/>
              <a:gd name="connsiteY24" fmla="*/ 54406 h 110626"/>
              <a:gd name="connsiteX25" fmla="*/ 27997 w 120260"/>
              <a:gd name="connsiteY25" fmla="*/ 52366 h 110626"/>
              <a:gd name="connsiteX26" fmla="*/ 27090 w 120260"/>
              <a:gd name="connsiteY26" fmla="*/ 52139 h 110626"/>
              <a:gd name="connsiteX27" fmla="*/ 26070 w 120260"/>
              <a:gd name="connsiteY27" fmla="*/ 51346 h 110626"/>
              <a:gd name="connsiteX28" fmla="*/ 24823 w 120260"/>
              <a:gd name="connsiteY28" fmla="*/ 49986 h 110626"/>
              <a:gd name="connsiteX29" fmla="*/ 25163 w 120260"/>
              <a:gd name="connsiteY29" fmla="*/ 50893 h 110626"/>
              <a:gd name="connsiteX30" fmla="*/ 27657 w 120260"/>
              <a:gd name="connsiteY30" fmla="*/ 54180 h 110626"/>
              <a:gd name="connsiteX31" fmla="*/ 28223 w 120260"/>
              <a:gd name="connsiteY31" fmla="*/ 55767 h 110626"/>
              <a:gd name="connsiteX32" fmla="*/ 31283 w 120260"/>
              <a:gd name="connsiteY32" fmla="*/ 64494 h 110626"/>
              <a:gd name="connsiteX33" fmla="*/ 31510 w 120260"/>
              <a:gd name="connsiteY33" fmla="*/ 65061 h 110626"/>
              <a:gd name="connsiteX34" fmla="*/ 32530 w 120260"/>
              <a:gd name="connsiteY34" fmla="*/ 66308 h 110626"/>
              <a:gd name="connsiteX35" fmla="*/ 35137 w 120260"/>
              <a:gd name="connsiteY35" fmla="*/ 68121 h 110626"/>
              <a:gd name="connsiteX36" fmla="*/ 34797 w 120260"/>
              <a:gd name="connsiteY36" fmla="*/ 67214 h 110626"/>
              <a:gd name="connsiteX37" fmla="*/ 31397 w 120260"/>
              <a:gd name="connsiteY37" fmla="*/ 64608 h 110626"/>
              <a:gd name="connsiteX38" fmla="*/ 19042 w 120260"/>
              <a:gd name="connsiteY38" fmla="*/ 49192 h 110626"/>
              <a:gd name="connsiteX39" fmla="*/ 18702 w 120260"/>
              <a:gd name="connsiteY39" fmla="*/ 45339 h 110626"/>
              <a:gd name="connsiteX40" fmla="*/ 19042 w 120260"/>
              <a:gd name="connsiteY40" fmla="*/ 42618 h 110626"/>
              <a:gd name="connsiteX41" fmla="*/ 17569 w 120260"/>
              <a:gd name="connsiteY41" fmla="*/ 40918 h 110626"/>
              <a:gd name="connsiteX42" fmla="*/ 17115 w 120260"/>
              <a:gd name="connsiteY42" fmla="*/ 39558 h 110626"/>
              <a:gd name="connsiteX43" fmla="*/ 16889 w 120260"/>
              <a:gd name="connsiteY43" fmla="*/ 37178 h 110626"/>
              <a:gd name="connsiteX44" fmla="*/ 16322 w 120260"/>
              <a:gd name="connsiteY44" fmla="*/ 37178 h 110626"/>
              <a:gd name="connsiteX45" fmla="*/ 15415 w 120260"/>
              <a:gd name="connsiteY45" fmla="*/ 37744 h 110626"/>
              <a:gd name="connsiteX46" fmla="*/ 16548 w 120260"/>
              <a:gd name="connsiteY46" fmla="*/ 41145 h 110626"/>
              <a:gd name="connsiteX47" fmla="*/ 16548 w 120260"/>
              <a:gd name="connsiteY47" fmla="*/ 42278 h 110626"/>
              <a:gd name="connsiteX48" fmla="*/ 15755 w 120260"/>
              <a:gd name="connsiteY48" fmla="*/ 43298 h 110626"/>
              <a:gd name="connsiteX49" fmla="*/ 15982 w 120260"/>
              <a:gd name="connsiteY49" fmla="*/ 44432 h 110626"/>
              <a:gd name="connsiteX50" fmla="*/ 17569 w 120260"/>
              <a:gd name="connsiteY50" fmla="*/ 48286 h 110626"/>
              <a:gd name="connsiteX51" fmla="*/ 18249 w 120260"/>
              <a:gd name="connsiteY51" fmla="*/ 50666 h 110626"/>
              <a:gd name="connsiteX52" fmla="*/ 19496 w 120260"/>
              <a:gd name="connsiteY52" fmla="*/ 52026 h 110626"/>
              <a:gd name="connsiteX53" fmla="*/ 19496 w 120260"/>
              <a:gd name="connsiteY53" fmla="*/ 51006 h 110626"/>
              <a:gd name="connsiteX54" fmla="*/ 19496 w 120260"/>
              <a:gd name="connsiteY54" fmla="*/ 50099 h 110626"/>
              <a:gd name="connsiteX55" fmla="*/ 19156 w 120260"/>
              <a:gd name="connsiteY55" fmla="*/ 49192 h 110626"/>
              <a:gd name="connsiteX56" fmla="*/ 26070 w 120260"/>
              <a:gd name="connsiteY56" fmla="*/ 42392 h 110626"/>
              <a:gd name="connsiteX57" fmla="*/ 24596 w 120260"/>
              <a:gd name="connsiteY57" fmla="*/ 40011 h 110626"/>
              <a:gd name="connsiteX58" fmla="*/ 23803 w 120260"/>
              <a:gd name="connsiteY58" fmla="*/ 39331 h 110626"/>
              <a:gd name="connsiteX59" fmla="*/ 22329 w 120260"/>
              <a:gd name="connsiteY59" fmla="*/ 36951 h 110626"/>
              <a:gd name="connsiteX60" fmla="*/ 21082 w 120260"/>
              <a:gd name="connsiteY60" fmla="*/ 35704 h 110626"/>
              <a:gd name="connsiteX61" fmla="*/ 20176 w 120260"/>
              <a:gd name="connsiteY61" fmla="*/ 37858 h 110626"/>
              <a:gd name="connsiteX62" fmla="*/ 18362 w 120260"/>
              <a:gd name="connsiteY62" fmla="*/ 39218 h 110626"/>
              <a:gd name="connsiteX63" fmla="*/ 18589 w 120260"/>
              <a:gd name="connsiteY63" fmla="*/ 39785 h 110626"/>
              <a:gd name="connsiteX64" fmla="*/ 19836 w 120260"/>
              <a:gd name="connsiteY64" fmla="*/ 41031 h 110626"/>
              <a:gd name="connsiteX65" fmla="*/ 21876 w 120260"/>
              <a:gd name="connsiteY65" fmla="*/ 41258 h 110626"/>
              <a:gd name="connsiteX66" fmla="*/ 22216 w 120260"/>
              <a:gd name="connsiteY66" fmla="*/ 42165 h 110626"/>
              <a:gd name="connsiteX67" fmla="*/ 23463 w 120260"/>
              <a:gd name="connsiteY67" fmla="*/ 43185 h 110626"/>
              <a:gd name="connsiteX68" fmla="*/ 25956 w 120260"/>
              <a:gd name="connsiteY68" fmla="*/ 42618 h 110626"/>
              <a:gd name="connsiteX69" fmla="*/ 26977 w 120260"/>
              <a:gd name="connsiteY69" fmla="*/ 49532 h 110626"/>
              <a:gd name="connsiteX70" fmla="*/ 26410 w 120260"/>
              <a:gd name="connsiteY70" fmla="*/ 48286 h 110626"/>
              <a:gd name="connsiteX71" fmla="*/ 25049 w 120260"/>
              <a:gd name="connsiteY71" fmla="*/ 46585 h 110626"/>
              <a:gd name="connsiteX72" fmla="*/ 24823 w 120260"/>
              <a:gd name="connsiteY72" fmla="*/ 45905 h 110626"/>
              <a:gd name="connsiteX73" fmla="*/ 23576 w 120260"/>
              <a:gd name="connsiteY73" fmla="*/ 45905 h 110626"/>
              <a:gd name="connsiteX74" fmla="*/ 23236 w 120260"/>
              <a:gd name="connsiteY74" fmla="*/ 46472 h 110626"/>
              <a:gd name="connsiteX75" fmla="*/ 23009 w 120260"/>
              <a:gd name="connsiteY75" fmla="*/ 47152 h 110626"/>
              <a:gd name="connsiteX76" fmla="*/ 23349 w 120260"/>
              <a:gd name="connsiteY76" fmla="*/ 47946 h 110626"/>
              <a:gd name="connsiteX77" fmla="*/ 25049 w 120260"/>
              <a:gd name="connsiteY77" fmla="*/ 48399 h 110626"/>
              <a:gd name="connsiteX78" fmla="*/ 26977 w 120260"/>
              <a:gd name="connsiteY78" fmla="*/ 49532 h 110626"/>
              <a:gd name="connsiteX79" fmla="*/ 73335 w 120260"/>
              <a:gd name="connsiteY79" fmla="*/ 92491 h 110626"/>
              <a:gd name="connsiteX80" fmla="*/ 74809 w 120260"/>
              <a:gd name="connsiteY80" fmla="*/ 92264 h 110626"/>
              <a:gd name="connsiteX81" fmla="*/ 72088 w 120260"/>
              <a:gd name="connsiteY81" fmla="*/ 91811 h 110626"/>
              <a:gd name="connsiteX82" fmla="*/ 64607 w 120260"/>
              <a:gd name="connsiteY82" fmla="*/ 91017 h 110626"/>
              <a:gd name="connsiteX83" fmla="*/ 63814 w 120260"/>
              <a:gd name="connsiteY83" fmla="*/ 89997 h 110626"/>
              <a:gd name="connsiteX84" fmla="*/ 61094 w 120260"/>
              <a:gd name="connsiteY84" fmla="*/ 89544 h 110626"/>
              <a:gd name="connsiteX85" fmla="*/ 58147 w 120260"/>
              <a:gd name="connsiteY85" fmla="*/ 89997 h 110626"/>
              <a:gd name="connsiteX86" fmla="*/ 58713 w 120260"/>
              <a:gd name="connsiteY86" fmla="*/ 90451 h 110626"/>
              <a:gd name="connsiteX87" fmla="*/ 61660 w 120260"/>
              <a:gd name="connsiteY87" fmla="*/ 91924 h 110626"/>
              <a:gd name="connsiteX88" fmla="*/ 64267 w 120260"/>
              <a:gd name="connsiteY88" fmla="*/ 92491 h 110626"/>
              <a:gd name="connsiteX89" fmla="*/ 73335 w 120260"/>
              <a:gd name="connsiteY89" fmla="*/ 92717 h 110626"/>
              <a:gd name="connsiteX90" fmla="*/ 79683 w 120260"/>
              <a:gd name="connsiteY90" fmla="*/ 100878 h 110626"/>
              <a:gd name="connsiteX91" fmla="*/ 78776 w 120260"/>
              <a:gd name="connsiteY91" fmla="*/ 100878 h 110626"/>
              <a:gd name="connsiteX92" fmla="*/ 77869 w 120260"/>
              <a:gd name="connsiteY92" fmla="*/ 101105 h 110626"/>
              <a:gd name="connsiteX93" fmla="*/ 86030 w 120260"/>
              <a:gd name="connsiteY93" fmla="*/ 103485 h 110626"/>
              <a:gd name="connsiteX94" fmla="*/ 83196 w 120260"/>
              <a:gd name="connsiteY94" fmla="*/ 101672 h 110626"/>
              <a:gd name="connsiteX95" fmla="*/ 79569 w 120260"/>
              <a:gd name="connsiteY95" fmla="*/ 100878 h 110626"/>
              <a:gd name="connsiteX96" fmla="*/ 119920 w 120260"/>
              <a:gd name="connsiteY96" fmla="*/ 36044 h 110626"/>
              <a:gd name="connsiteX97" fmla="*/ 119580 w 120260"/>
              <a:gd name="connsiteY97" fmla="*/ 35591 h 110626"/>
              <a:gd name="connsiteX98" fmla="*/ 119014 w 120260"/>
              <a:gd name="connsiteY98" fmla="*/ 35137 h 110626"/>
              <a:gd name="connsiteX99" fmla="*/ 118560 w 120260"/>
              <a:gd name="connsiteY99" fmla="*/ 34571 h 110626"/>
              <a:gd name="connsiteX100" fmla="*/ 117427 w 120260"/>
              <a:gd name="connsiteY100" fmla="*/ 34344 h 110626"/>
              <a:gd name="connsiteX101" fmla="*/ 113800 w 120260"/>
              <a:gd name="connsiteY101" fmla="*/ 32757 h 110626"/>
              <a:gd name="connsiteX102" fmla="*/ 111986 w 120260"/>
              <a:gd name="connsiteY102" fmla="*/ 31057 h 110626"/>
              <a:gd name="connsiteX103" fmla="*/ 111986 w 120260"/>
              <a:gd name="connsiteY103" fmla="*/ 29243 h 110626"/>
              <a:gd name="connsiteX104" fmla="*/ 112553 w 120260"/>
              <a:gd name="connsiteY104" fmla="*/ 28223 h 110626"/>
              <a:gd name="connsiteX105" fmla="*/ 113233 w 120260"/>
              <a:gd name="connsiteY105" fmla="*/ 27883 h 110626"/>
              <a:gd name="connsiteX106" fmla="*/ 113006 w 120260"/>
              <a:gd name="connsiteY106" fmla="*/ 27543 h 110626"/>
              <a:gd name="connsiteX107" fmla="*/ 110966 w 120260"/>
              <a:gd name="connsiteY107" fmla="*/ 26750 h 110626"/>
              <a:gd name="connsiteX108" fmla="*/ 110286 w 120260"/>
              <a:gd name="connsiteY108" fmla="*/ 25616 h 110626"/>
              <a:gd name="connsiteX109" fmla="*/ 110853 w 120260"/>
              <a:gd name="connsiteY109" fmla="*/ 24143 h 110626"/>
              <a:gd name="connsiteX110" fmla="*/ 109719 w 120260"/>
              <a:gd name="connsiteY110" fmla="*/ 21082 h 110626"/>
              <a:gd name="connsiteX111" fmla="*/ 108586 w 120260"/>
              <a:gd name="connsiteY111" fmla="*/ 19156 h 110626"/>
              <a:gd name="connsiteX112" fmla="*/ 109719 w 120260"/>
              <a:gd name="connsiteY112" fmla="*/ 18362 h 110626"/>
              <a:gd name="connsiteX113" fmla="*/ 109719 w 120260"/>
              <a:gd name="connsiteY113" fmla="*/ 17229 h 110626"/>
              <a:gd name="connsiteX114" fmla="*/ 109946 w 120260"/>
              <a:gd name="connsiteY114" fmla="*/ 16549 h 110626"/>
              <a:gd name="connsiteX115" fmla="*/ 109946 w 120260"/>
              <a:gd name="connsiteY115" fmla="*/ 16549 h 110626"/>
              <a:gd name="connsiteX116" fmla="*/ 108586 w 120260"/>
              <a:gd name="connsiteY116" fmla="*/ 17115 h 110626"/>
              <a:gd name="connsiteX117" fmla="*/ 106319 w 120260"/>
              <a:gd name="connsiteY117" fmla="*/ 17455 h 110626"/>
              <a:gd name="connsiteX118" fmla="*/ 105185 w 120260"/>
              <a:gd name="connsiteY118" fmla="*/ 17229 h 110626"/>
              <a:gd name="connsiteX119" fmla="*/ 103145 w 120260"/>
              <a:gd name="connsiteY119" fmla="*/ 19836 h 110626"/>
              <a:gd name="connsiteX120" fmla="*/ 102465 w 120260"/>
              <a:gd name="connsiteY120" fmla="*/ 20289 h 110626"/>
              <a:gd name="connsiteX121" fmla="*/ 100538 w 120260"/>
              <a:gd name="connsiteY121" fmla="*/ 21082 h 110626"/>
              <a:gd name="connsiteX122" fmla="*/ 98951 w 120260"/>
              <a:gd name="connsiteY122" fmla="*/ 21422 h 110626"/>
              <a:gd name="connsiteX123" fmla="*/ 97591 w 120260"/>
              <a:gd name="connsiteY123" fmla="*/ 21082 h 110626"/>
              <a:gd name="connsiteX124" fmla="*/ 97025 w 120260"/>
              <a:gd name="connsiteY124" fmla="*/ 21082 h 110626"/>
              <a:gd name="connsiteX125" fmla="*/ 90904 w 120260"/>
              <a:gd name="connsiteY125" fmla="*/ 20969 h 110626"/>
              <a:gd name="connsiteX126" fmla="*/ 87730 w 120260"/>
              <a:gd name="connsiteY126" fmla="*/ 20402 h 110626"/>
              <a:gd name="connsiteX127" fmla="*/ 85690 w 120260"/>
              <a:gd name="connsiteY127" fmla="*/ 19382 h 110626"/>
              <a:gd name="connsiteX128" fmla="*/ 84330 w 120260"/>
              <a:gd name="connsiteY128" fmla="*/ 18249 h 110626"/>
              <a:gd name="connsiteX129" fmla="*/ 83650 w 120260"/>
              <a:gd name="connsiteY129" fmla="*/ 17002 h 110626"/>
              <a:gd name="connsiteX130" fmla="*/ 82063 w 120260"/>
              <a:gd name="connsiteY130" fmla="*/ 16209 h 110626"/>
              <a:gd name="connsiteX131" fmla="*/ 79569 w 120260"/>
              <a:gd name="connsiteY131" fmla="*/ 15982 h 110626"/>
              <a:gd name="connsiteX132" fmla="*/ 77642 w 120260"/>
              <a:gd name="connsiteY132" fmla="*/ 14735 h 110626"/>
              <a:gd name="connsiteX133" fmla="*/ 76282 w 120260"/>
              <a:gd name="connsiteY133" fmla="*/ 12581 h 110626"/>
              <a:gd name="connsiteX134" fmla="*/ 74355 w 120260"/>
              <a:gd name="connsiteY134" fmla="*/ 10881 h 110626"/>
              <a:gd name="connsiteX135" fmla="*/ 71975 w 120260"/>
              <a:gd name="connsiteY135" fmla="*/ 9634 h 110626"/>
              <a:gd name="connsiteX136" fmla="*/ 70048 w 120260"/>
              <a:gd name="connsiteY136" fmla="*/ 7821 h 110626"/>
              <a:gd name="connsiteX137" fmla="*/ 68688 w 120260"/>
              <a:gd name="connsiteY137" fmla="*/ 5441 h 110626"/>
              <a:gd name="connsiteX138" fmla="*/ 66194 w 120260"/>
              <a:gd name="connsiteY138" fmla="*/ 3287 h 110626"/>
              <a:gd name="connsiteX139" fmla="*/ 62567 w 120260"/>
              <a:gd name="connsiteY139" fmla="*/ 1360 h 110626"/>
              <a:gd name="connsiteX140" fmla="*/ 61434 w 120260"/>
              <a:gd name="connsiteY140" fmla="*/ 907 h 110626"/>
              <a:gd name="connsiteX141" fmla="*/ 59620 w 120260"/>
              <a:gd name="connsiteY141" fmla="*/ 227 h 110626"/>
              <a:gd name="connsiteX142" fmla="*/ 57467 w 120260"/>
              <a:gd name="connsiteY142" fmla="*/ 0 h 110626"/>
              <a:gd name="connsiteX143" fmla="*/ 57013 w 120260"/>
              <a:gd name="connsiteY143" fmla="*/ 340 h 110626"/>
              <a:gd name="connsiteX144" fmla="*/ 56106 w 120260"/>
              <a:gd name="connsiteY144" fmla="*/ 680 h 110626"/>
              <a:gd name="connsiteX145" fmla="*/ 55653 w 120260"/>
              <a:gd name="connsiteY145" fmla="*/ 1360 h 110626"/>
              <a:gd name="connsiteX146" fmla="*/ 55993 w 120260"/>
              <a:gd name="connsiteY146" fmla="*/ 3967 h 110626"/>
              <a:gd name="connsiteX147" fmla="*/ 55426 w 120260"/>
              <a:gd name="connsiteY147" fmla="*/ 4421 h 110626"/>
              <a:gd name="connsiteX148" fmla="*/ 52933 w 120260"/>
              <a:gd name="connsiteY148" fmla="*/ 4194 h 110626"/>
              <a:gd name="connsiteX149" fmla="*/ 52139 w 120260"/>
              <a:gd name="connsiteY149" fmla="*/ 4534 h 110626"/>
              <a:gd name="connsiteX150" fmla="*/ 50779 w 120260"/>
              <a:gd name="connsiteY150" fmla="*/ 6347 h 110626"/>
              <a:gd name="connsiteX151" fmla="*/ 49419 w 120260"/>
              <a:gd name="connsiteY151" fmla="*/ 7141 h 110626"/>
              <a:gd name="connsiteX152" fmla="*/ 47719 w 120260"/>
              <a:gd name="connsiteY152" fmla="*/ 7708 h 110626"/>
              <a:gd name="connsiteX153" fmla="*/ 46472 w 120260"/>
              <a:gd name="connsiteY153" fmla="*/ 8388 h 110626"/>
              <a:gd name="connsiteX154" fmla="*/ 44885 w 120260"/>
              <a:gd name="connsiteY154" fmla="*/ 8954 h 110626"/>
              <a:gd name="connsiteX155" fmla="*/ 43525 w 120260"/>
              <a:gd name="connsiteY155" fmla="*/ 9294 h 110626"/>
              <a:gd name="connsiteX156" fmla="*/ 42958 w 120260"/>
              <a:gd name="connsiteY156" fmla="*/ 10088 h 110626"/>
              <a:gd name="connsiteX157" fmla="*/ 42618 w 120260"/>
              <a:gd name="connsiteY157" fmla="*/ 10995 h 110626"/>
              <a:gd name="connsiteX158" fmla="*/ 42618 w 120260"/>
              <a:gd name="connsiteY158" fmla="*/ 11788 h 110626"/>
              <a:gd name="connsiteX159" fmla="*/ 44092 w 120260"/>
              <a:gd name="connsiteY159" fmla="*/ 13488 h 110626"/>
              <a:gd name="connsiteX160" fmla="*/ 44319 w 120260"/>
              <a:gd name="connsiteY160" fmla="*/ 15302 h 110626"/>
              <a:gd name="connsiteX161" fmla="*/ 44319 w 120260"/>
              <a:gd name="connsiteY161" fmla="*/ 17455 h 110626"/>
              <a:gd name="connsiteX162" fmla="*/ 43865 w 120260"/>
              <a:gd name="connsiteY162" fmla="*/ 18589 h 110626"/>
              <a:gd name="connsiteX163" fmla="*/ 43298 w 120260"/>
              <a:gd name="connsiteY163" fmla="*/ 19382 h 110626"/>
              <a:gd name="connsiteX164" fmla="*/ 39784 w 120260"/>
              <a:gd name="connsiteY164" fmla="*/ 20402 h 110626"/>
              <a:gd name="connsiteX165" fmla="*/ 36158 w 120260"/>
              <a:gd name="connsiteY165" fmla="*/ 22216 h 110626"/>
              <a:gd name="connsiteX166" fmla="*/ 36158 w 120260"/>
              <a:gd name="connsiteY166" fmla="*/ 22669 h 110626"/>
              <a:gd name="connsiteX167" fmla="*/ 37744 w 120260"/>
              <a:gd name="connsiteY167" fmla="*/ 24256 h 110626"/>
              <a:gd name="connsiteX168" fmla="*/ 37744 w 120260"/>
              <a:gd name="connsiteY168" fmla="*/ 24596 h 110626"/>
              <a:gd name="connsiteX169" fmla="*/ 36498 w 120260"/>
              <a:gd name="connsiteY169" fmla="*/ 25503 h 110626"/>
              <a:gd name="connsiteX170" fmla="*/ 36498 w 120260"/>
              <a:gd name="connsiteY170" fmla="*/ 26410 h 110626"/>
              <a:gd name="connsiteX171" fmla="*/ 36498 w 120260"/>
              <a:gd name="connsiteY171" fmla="*/ 27430 h 110626"/>
              <a:gd name="connsiteX172" fmla="*/ 37178 w 120260"/>
              <a:gd name="connsiteY172" fmla="*/ 28450 h 110626"/>
              <a:gd name="connsiteX173" fmla="*/ 37404 w 120260"/>
              <a:gd name="connsiteY173" fmla="*/ 29357 h 110626"/>
              <a:gd name="connsiteX174" fmla="*/ 35364 w 120260"/>
              <a:gd name="connsiteY174" fmla="*/ 30037 h 110626"/>
              <a:gd name="connsiteX175" fmla="*/ 32644 w 120260"/>
              <a:gd name="connsiteY175" fmla="*/ 29810 h 110626"/>
              <a:gd name="connsiteX176" fmla="*/ 29470 w 120260"/>
              <a:gd name="connsiteY176" fmla="*/ 28450 h 110626"/>
              <a:gd name="connsiteX177" fmla="*/ 28337 w 120260"/>
              <a:gd name="connsiteY177" fmla="*/ 28677 h 110626"/>
              <a:gd name="connsiteX178" fmla="*/ 27203 w 120260"/>
              <a:gd name="connsiteY178" fmla="*/ 29357 h 110626"/>
              <a:gd name="connsiteX179" fmla="*/ 26070 w 120260"/>
              <a:gd name="connsiteY179" fmla="*/ 29017 h 110626"/>
              <a:gd name="connsiteX180" fmla="*/ 24823 w 120260"/>
              <a:gd name="connsiteY180" fmla="*/ 28223 h 110626"/>
              <a:gd name="connsiteX181" fmla="*/ 23122 w 120260"/>
              <a:gd name="connsiteY181" fmla="*/ 26523 h 110626"/>
              <a:gd name="connsiteX182" fmla="*/ 22329 w 120260"/>
              <a:gd name="connsiteY182" fmla="*/ 25503 h 110626"/>
              <a:gd name="connsiteX183" fmla="*/ 21989 w 120260"/>
              <a:gd name="connsiteY183" fmla="*/ 24370 h 110626"/>
              <a:gd name="connsiteX184" fmla="*/ 21536 w 120260"/>
              <a:gd name="connsiteY184" fmla="*/ 24370 h 110626"/>
              <a:gd name="connsiteX185" fmla="*/ 20856 w 120260"/>
              <a:gd name="connsiteY185" fmla="*/ 24483 h 110626"/>
              <a:gd name="connsiteX186" fmla="*/ 20289 w 120260"/>
              <a:gd name="connsiteY186" fmla="*/ 25843 h 110626"/>
              <a:gd name="connsiteX187" fmla="*/ 18702 w 120260"/>
              <a:gd name="connsiteY187" fmla="*/ 28337 h 110626"/>
              <a:gd name="connsiteX188" fmla="*/ 17569 w 120260"/>
              <a:gd name="connsiteY188" fmla="*/ 29017 h 110626"/>
              <a:gd name="connsiteX189" fmla="*/ 15755 w 120260"/>
              <a:gd name="connsiteY189" fmla="*/ 29017 h 110626"/>
              <a:gd name="connsiteX190" fmla="*/ 13261 w 120260"/>
              <a:gd name="connsiteY190" fmla="*/ 29017 h 110626"/>
              <a:gd name="connsiteX191" fmla="*/ 11675 w 120260"/>
              <a:gd name="connsiteY191" fmla="*/ 29243 h 110626"/>
              <a:gd name="connsiteX192" fmla="*/ 9748 w 120260"/>
              <a:gd name="connsiteY192" fmla="*/ 28337 h 110626"/>
              <a:gd name="connsiteX193" fmla="*/ 9294 w 120260"/>
              <a:gd name="connsiteY193" fmla="*/ 28337 h 110626"/>
              <a:gd name="connsiteX194" fmla="*/ 9294 w 120260"/>
              <a:gd name="connsiteY194" fmla="*/ 29017 h 110626"/>
              <a:gd name="connsiteX195" fmla="*/ 8614 w 120260"/>
              <a:gd name="connsiteY195" fmla="*/ 29923 h 110626"/>
              <a:gd name="connsiteX196" fmla="*/ 7481 w 120260"/>
              <a:gd name="connsiteY196" fmla="*/ 30490 h 110626"/>
              <a:gd name="connsiteX197" fmla="*/ 2040 w 120260"/>
              <a:gd name="connsiteY197" fmla="*/ 29130 h 110626"/>
              <a:gd name="connsiteX198" fmla="*/ 1247 w 120260"/>
              <a:gd name="connsiteY198" fmla="*/ 27997 h 110626"/>
              <a:gd name="connsiteX199" fmla="*/ 0 w 120260"/>
              <a:gd name="connsiteY199" fmla="*/ 28903 h 110626"/>
              <a:gd name="connsiteX200" fmla="*/ 1814 w 120260"/>
              <a:gd name="connsiteY200" fmla="*/ 35704 h 110626"/>
              <a:gd name="connsiteX201" fmla="*/ 2040 w 120260"/>
              <a:gd name="connsiteY201" fmla="*/ 37518 h 110626"/>
              <a:gd name="connsiteX202" fmla="*/ 2380 w 120260"/>
              <a:gd name="connsiteY202" fmla="*/ 38991 h 110626"/>
              <a:gd name="connsiteX203" fmla="*/ 4647 w 120260"/>
              <a:gd name="connsiteY203" fmla="*/ 42165 h 110626"/>
              <a:gd name="connsiteX204" fmla="*/ 7027 w 120260"/>
              <a:gd name="connsiteY204" fmla="*/ 46359 h 110626"/>
              <a:gd name="connsiteX205" fmla="*/ 7821 w 120260"/>
              <a:gd name="connsiteY205" fmla="*/ 46585 h 110626"/>
              <a:gd name="connsiteX206" fmla="*/ 9181 w 120260"/>
              <a:gd name="connsiteY206" fmla="*/ 46359 h 110626"/>
              <a:gd name="connsiteX207" fmla="*/ 10768 w 120260"/>
              <a:gd name="connsiteY207" fmla="*/ 43865 h 110626"/>
              <a:gd name="connsiteX208" fmla="*/ 11788 w 120260"/>
              <a:gd name="connsiteY208" fmla="*/ 41938 h 110626"/>
              <a:gd name="connsiteX209" fmla="*/ 14735 w 120260"/>
              <a:gd name="connsiteY209" fmla="*/ 37518 h 110626"/>
              <a:gd name="connsiteX210" fmla="*/ 15415 w 120260"/>
              <a:gd name="connsiteY210" fmla="*/ 34117 h 110626"/>
              <a:gd name="connsiteX211" fmla="*/ 16322 w 120260"/>
              <a:gd name="connsiteY211" fmla="*/ 32644 h 110626"/>
              <a:gd name="connsiteX212" fmla="*/ 17795 w 120260"/>
              <a:gd name="connsiteY212" fmla="*/ 32644 h 110626"/>
              <a:gd name="connsiteX213" fmla="*/ 21196 w 120260"/>
              <a:gd name="connsiteY213" fmla="*/ 33777 h 110626"/>
              <a:gd name="connsiteX214" fmla="*/ 22896 w 120260"/>
              <a:gd name="connsiteY214" fmla="*/ 35818 h 110626"/>
              <a:gd name="connsiteX215" fmla="*/ 27430 w 120260"/>
              <a:gd name="connsiteY215" fmla="*/ 39671 h 110626"/>
              <a:gd name="connsiteX216" fmla="*/ 28450 w 120260"/>
              <a:gd name="connsiteY216" fmla="*/ 42618 h 110626"/>
              <a:gd name="connsiteX217" fmla="*/ 27997 w 120260"/>
              <a:gd name="connsiteY217" fmla="*/ 46812 h 110626"/>
              <a:gd name="connsiteX218" fmla="*/ 28223 w 120260"/>
              <a:gd name="connsiteY218" fmla="*/ 49872 h 110626"/>
              <a:gd name="connsiteX219" fmla="*/ 30037 w 120260"/>
              <a:gd name="connsiteY219" fmla="*/ 52706 h 110626"/>
              <a:gd name="connsiteX220" fmla="*/ 35931 w 120260"/>
              <a:gd name="connsiteY220" fmla="*/ 58600 h 110626"/>
              <a:gd name="connsiteX221" fmla="*/ 38198 w 120260"/>
              <a:gd name="connsiteY221" fmla="*/ 60074 h 110626"/>
              <a:gd name="connsiteX222" fmla="*/ 40011 w 120260"/>
              <a:gd name="connsiteY222" fmla="*/ 61547 h 110626"/>
              <a:gd name="connsiteX223" fmla="*/ 37971 w 120260"/>
              <a:gd name="connsiteY223" fmla="*/ 61094 h 110626"/>
              <a:gd name="connsiteX224" fmla="*/ 36271 w 120260"/>
              <a:gd name="connsiteY224" fmla="*/ 61094 h 110626"/>
              <a:gd name="connsiteX225" fmla="*/ 35137 w 120260"/>
              <a:gd name="connsiteY225" fmla="*/ 61547 h 110626"/>
              <a:gd name="connsiteX226" fmla="*/ 34231 w 120260"/>
              <a:gd name="connsiteY226" fmla="*/ 61547 h 110626"/>
              <a:gd name="connsiteX227" fmla="*/ 32984 w 120260"/>
              <a:gd name="connsiteY227" fmla="*/ 61887 h 110626"/>
              <a:gd name="connsiteX228" fmla="*/ 34231 w 120260"/>
              <a:gd name="connsiteY228" fmla="*/ 64154 h 110626"/>
              <a:gd name="connsiteX229" fmla="*/ 40691 w 120260"/>
              <a:gd name="connsiteY229" fmla="*/ 71295 h 110626"/>
              <a:gd name="connsiteX230" fmla="*/ 43865 w 120260"/>
              <a:gd name="connsiteY230" fmla="*/ 73902 h 110626"/>
              <a:gd name="connsiteX231" fmla="*/ 47265 w 120260"/>
              <a:gd name="connsiteY231" fmla="*/ 75942 h 110626"/>
              <a:gd name="connsiteX232" fmla="*/ 49759 w 120260"/>
              <a:gd name="connsiteY232" fmla="*/ 78096 h 110626"/>
              <a:gd name="connsiteX233" fmla="*/ 49759 w 120260"/>
              <a:gd name="connsiteY233" fmla="*/ 79456 h 110626"/>
              <a:gd name="connsiteX234" fmla="*/ 49759 w 120260"/>
              <a:gd name="connsiteY234" fmla="*/ 80476 h 110626"/>
              <a:gd name="connsiteX235" fmla="*/ 50666 w 120260"/>
              <a:gd name="connsiteY235" fmla="*/ 81836 h 110626"/>
              <a:gd name="connsiteX236" fmla="*/ 51913 w 120260"/>
              <a:gd name="connsiteY236" fmla="*/ 82176 h 110626"/>
              <a:gd name="connsiteX237" fmla="*/ 53613 w 120260"/>
              <a:gd name="connsiteY237" fmla="*/ 82176 h 110626"/>
              <a:gd name="connsiteX238" fmla="*/ 56446 w 120260"/>
              <a:gd name="connsiteY238" fmla="*/ 81496 h 110626"/>
              <a:gd name="connsiteX239" fmla="*/ 59053 w 120260"/>
              <a:gd name="connsiteY239" fmla="*/ 81156 h 110626"/>
              <a:gd name="connsiteX240" fmla="*/ 63247 w 120260"/>
              <a:gd name="connsiteY240" fmla="*/ 83310 h 110626"/>
              <a:gd name="connsiteX241" fmla="*/ 69481 w 120260"/>
              <a:gd name="connsiteY241" fmla="*/ 85237 h 110626"/>
              <a:gd name="connsiteX242" fmla="*/ 74128 w 120260"/>
              <a:gd name="connsiteY242" fmla="*/ 90110 h 110626"/>
              <a:gd name="connsiteX243" fmla="*/ 78209 w 120260"/>
              <a:gd name="connsiteY243" fmla="*/ 92717 h 110626"/>
              <a:gd name="connsiteX244" fmla="*/ 82403 w 120260"/>
              <a:gd name="connsiteY244" fmla="*/ 96798 h 110626"/>
              <a:gd name="connsiteX245" fmla="*/ 83423 w 120260"/>
              <a:gd name="connsiteY245" fmla="*/ 97478 h 110626"/>
              <a:gd name="connsiteX246" fmla="*/ 84670 w 120260"/>
              <a:gd name="connsiteY246" fmla="*/ 96911 h 110626"/>
              <a:gd name="connsiteX247" fmla="*/ 85010 w 120260"/>
              <a:gd name="connsiteY247" fmla="*/ 96345 h 110626"/>
              <a:gd name="connsiteX248" fmla="*/ 85010 w 120260"/>
              <a:gd name="connsiteY248" fmla="*/ 95664 h 110626"/>
              <a:gd name="connsiteX249" fmla="*/ 84330 w 120260"/>
              <a:gd name="connsiteY249" fmla="*/ 94758 h 110626"/>
              <a:gd name="connsiteX250" fmla="*/ 79796 w 120260"/>
              <a:gd name="connsiteY250" fmla="*/ 90564 h 110626"/>
              <a:gd name="connsiteX251" fmla="*/ 77529 w 120260"/>
              <a:gd name="connsiteY251" fmla="*/ 87730 h 110626"/>
              <a:gd name="connsiteX252" fmla="*/ 77189 w 120260"/>
              <a:gd name="connsiteY252" fmla="*/ 86710 h 110626"/>
              <a:gd name="connsiteX253" fmla="*/ 77189 w 120260"/>
              <a:gd name="connsiteY253" fmla="*/ 83990 h 110626"/>
              <a:gd name="connsiteX254" fmla="*/ 76622 w 120260"/>
              <a:gd name="connsiteY254" fmla="*/ 83310 h 110626"/>
              <a:gd name="connsiteX255" fmla="*/ 73222 w 120260"/>
              <a:gd name="connsiteY255" fmla="*/ 82063 h 110626"/>
              <a:gd name="connsiteX256" fmla="*/ 69481 w 120260"/>
              <a:gd name="connsiteY256" fmla="*/ 78549 h 110626"/>
              <a:gd name="connsiteX257" fmla="*/ 65627 w 120260"/>
              <a:gd name="connsiteY257" fmla="*/ 75035 h 110626"/>
              <a:gd name="connsiteX258" fmla="*/ 65061 w 120260"/>
              <a:gd name="connsiteY258" fmla="*/ 74015 h 110626"/>
              <a:gd name="connsiteX259" fmla="*/ 63021 w 120260"/>
              <a:gd name="connsiteY259" fmla="*/ 71408 h 110626"/>
              <a:gd name="connsiteX260" fmla="*/ 60640 w 120260"/>
              <a:gd name="connsiteY260" fmla="*/ 69028 h 110626"/>
              <a:gd name="connsiteX261" fmla="*/ 58713 w 120260"/>
              <a:gd name="connsiteY261" fmla="*/ 67441 h 110626"/>
              <a:gd name="connsiteX262" fmla="*/ 57126 w 120260"/>
              <a:gd name="connsiteY262" fmla="*/ 65741 h 110626"/>
              <a:gd name="connsiteX263" fmla="*/ 55313 w 120260"/>
              <a:gd name="connsiteY263" fmla="*/ 63247 h 110626"/>
              <a:gd name="connsiteX264" fmla="*/ 54406 w 120260"/>
              <a:gd name="connsiteY264" fmla="*/ 59507 h 110626"/>
              <a:gd name="connsiteX265" fmla="*/ 53613 w 120260"/>
              <a:gd name="connsiteY265" fmla="*/ 56220 h 110626"/>
              <a:gd name="connsiteX266" fmla="*/ 53046 w 120260"/>
              <a:gd name="connsiteY266" fmla="*/ 54973 h 110626"/>
              <a:gd name="connsiteX267" fmla="*/ 51913 w 120260"/>
              <a:gd name="connsiteY267" fmla="*/ 54520 h 110626"/>
              <a:gd name="connsiteX268" fmla="*/ 48399 w 120260"/>
              <a:gd name="connsiteY268" fmla="*/ 50666 h 110626"/>
              <a:gd name="connsiteX269" fmla="*/ 45452 w 120260"/>
              <a:gd name="connsiteY269" fmla="*/ 48399 h 110626"/>
              <a:gd name="connsiteX270" fmla="*/ 45452 w 120260"/>
              <a:gd name="connsiteY270" fmla="*/ 45905 h 110626"/>
              <a:gd name="connsiteX271" fmla="*/ 45905 w 120260"/>
              <a:gd name="connsiteY271" fmla="*/ 41825 h 110626"/>
              <a:gd name="connsiteX272" fmla="*/ 46472 w 120260"/>
              <a:gd name="connsiteY272" fmla="*/ 37178 h 110626"/>
              <a:gd name="connsiteX273" fmla="*/ 47152 w 120260"/>
              <a:gd name="connsiteY273" fmla="*/ 36498 h 110626"/>
              <a:gd name="connsiteX274" fmla="*/ 48512 w 120260"/>
              <a:gd name="connsiteY274" fmla="*/ 36158 h 110626"/>
              <a:gd name="connsiteX275" fmla="*/ 50099 w 120260"/>
              <a:gd name="connsiteY275" fmla="*/ 36158 h 110626"/>
              <a:gd name="connsiteX276" fmla="*/ 51459 w 120260"/>
              <a:gd name="connsiteY276" fmla="*/ 36838 h 110626"/>
              <a:gd name="connsiteX277" fmla="*/ 54066 w 120260"/>
              <a:gd name="connsiteY277" fmla="*/ 40011 h 110626"/>
              <a:gd name="connsiteX278" fmla="*/ 55540 w 120260"/>
              <a:gd name="connsiteY278" fmla="*/ 41258 h 110626"/>
              <a:gd name="connsiteX279" fmla="*/ 56786 w 120260"/>
              <a:gd name="connsiteY279" fmla="*/ 41712 h 110626"/>
              <a:gd name="connsiteX280" fmla="*/ 58260 w 120260"/>
              <a:gd name="connsiteY280" fmla="*/ 40351 h 110626"/>
              <a:gd name="connsiteX281" fmla="*/ 60073 w 120260"/>
              <a:gd name="connsiteY281" fmla="*/ 37518 h 110626"/>
              <a:gd name="connsiteX282" fmla="*/ 61660 w 120260"/>
              <a:gd name="connsiteY282" fmla="*/ 36044 h 110626"/>
              <a:gd name="connsiteX283" fmla="*/ 66988 w 120260"/>
              <a:gd name="connsiteY283" fmla="*/ 36611 h 110626"/>
              <a:gd name="connsiteX284" fmla="*/ 69595 w 120260"/>
              <a:gd name="connsiteY284" fmla="*/ 34457 h 110626"/>
              <a:gd name="connsiteX285" fmla="*/ 73788 w 120260"/>
              <a:gd name="connsiteY285" fmla="*/ 37291 h 110626"/>
              <a:gd name="connsiteX286" fmla="*/ 75489 w 120260"/>
              <a:gd name="connsiteY286" fmla="*/ 37744 h 110626"/>
              <a:gd name="connsiteX287" fmla="*/ 76509 w 120260"/>
              <a:gd name="connsiteY287" fmla="*/ 37404 h 110626"/>
              <a:gd name="connsiteX288" fmla="*/ 77869 w 120260"/>
              <a:gd name="connsiteY288" fmla="*/ 37631 h 110626"/>
              <a:gd name="connsiteX289" fmla="*/ 80816 w 120260"/>
              <a:gd name="connsiteY289" fmla="*/ 38424 h 110626"/>
              <a:gd name="connsiteX290" fmla="*/ 81496 w 120260"/>
              <a:gd name="connsiteY290" fmla="*/ 38764 h 110626"/>
              <a:gd name="connsiteX291" fmla="*/ 82403 w 120260"/>
              <a:gd name="connsiteY291" fmla="*/ 38764 h 110626"/>
              <a:gd name="connsiteX292" fmla="*/ 84556 w 120260"/>
              <a:gd name="connsiteY292" fmla="*/ 37631 h 110626"/>
              <a:gd name="connsiteX293" fmla="*/ 85350 w 120260"/>
              <a:gd name="connsiteY293" fmla="*/ 37631 h 110626"/>
              <a:gd name="connsiteX294" fmla="*/ 87844 w 120260"/>
              <a:gd name="connsiteY294" fmla="*/ 39898 h 110626"/>
              <a:gd name="connsiteX295" fmla="*/ 89090 w 120260"/>
              <a:gd name="connsiteY295" fmla="*/ 39898 h 110626"/>
              <a:gd name="connsiteX296" fmla="*/ 90564 w 120260"/>
              <a:gd name="connsiteY296" fmla="*/ 38991 h 110626"/>
              <a:gd name="connsiteX297" fmla="*/ 91584 w 120260"/>
              <a:gd name="connsiteY297" fmla="*/ 38198 h 110626"/>
              <a:gd name="connsiteX298" fmla="*/ 94417 w 120260"/>
              <a:gd name="connsiteY298" fmla="*/ 38764 h 110626"/>
              <a:gd name="connsiteX299" fmla="*/ 96118 w 120260"/>
              <a:gd name="connsiteY299" fmla="*/ 38424 h 110626"/>
              <a:gd name="connsiteX300" fmla="*/ 97478 w 120260"/>
              <a:gd name="connsiteY300" fmla="*/ 38424 h 110626"/>
              <a:gd name="connsiteX301" fmla="*/ 98951 w 120260"/>
              <a:gd name="connsiteY301" fmla="*/ 38764 h 110626"/>
              <a:gd name="connsiteX302" fmla="*/ 100312 w 120260"/>
              <a:gd name="connsiteY302" fmla="*/ 39218 h 110626"/>
              <a:gd name="connsiteX303" fmla="*/ 101672 w 120260"/>
              <a:gd name="connsiteY303" fmla="*/ 39671 h 110626"/>
              <a:gd name="connsiteX304" fmla="*/ 105185 w 120260"/>
              <a:gd name="connsiteY304" fmla="*/ 39898 h 110626"/>
              <a:gd name="connsiteX305" fmla="*/ 106886 w 120260"/>
              <a:gd name="connsiteY305" fmla="*/ 41258 h 110626"/>
              <a:gd name="connsiteX306" fmla="*/ 107566 w 120260"/>
              <a:gd name="connsiteY306" fmla="*/ 42618 h 110626"/>
              <a:gd name="connsiteX307" fmla="*/ 107566 w 120260"/>
              <a:gd name="connsiteY307" fmla="*/ 43412 h 110626"/>
              <a:gd name="connsiteX308" fmla="*/ 107792 w 120260"/>
              <a:gd name="connsiteY308" fmla="*/ 44319 h 110626"/>
              <a:gd name="connsiteX309" fmla="*/ 108813 w 120260"/>
              <a:gd name="connsiteY309" fmla="*/ 45225 h 110626"/>
              <a:gd name="connsiteX310" fmla="*/ 110966 w 120260"/>
              <a:gd name="connsiteY310" fmla="*/ 45679 h 110626"/>
              <a:gd name="connsiteX311" fmla="*/ 112326 w 120260"/>
              <a:gd name="connsiteY311" fmla="*/ 45679 h 110626"/>
              <a:gd name="connsiteX312" fmla="*/ 112099 w 120260"/>
              <a:gd name="connsiteY312" fmla="*/ 44658 h 110626"/>
              <a:gd name="connsiteX313" fmla="*/ 112439 w 120260"/>
              <a:gd name="connsiteY313" fmla="*/ 44205 h 110626"/>
              <a:gd name="connsiteX314" fmla="*/ 113006 w 120260"/>
              <a:gd name="connsiteY314" fmla="*/ 44205 h 110626"/>
              <a:gd name="connsiteX315" fmla="*/ 113460 w 120260"/>
              <a:gd name="connsiteY315" fmla="*/ 44432 h 110626"/>
              <a:gd name="connsiteX316" fmla="*/ 113913 w 120260"/>
              <a:gd name="connsiteY316" fmla="*/ 43978 h 110626"/>
              <a:gd name="connsiteX317" fmla="*/ 114253 w 120260"/>
              <a:gd name="connsiteY317" fmla="*/ 42732 h 110626"/>
              <a:gd name="connsiteX318" fmla="*/ 113460 w 120260"/>
              <a:gd name="connsiteY318" fmla="*/ 38311 h 110626"/>
              <a:gd name="connsiteX319" fmla="*/ 114820 w 120260"/>
              <a:gd name="connsiteY319" fmla="*/ 37971 h 110626"/>
              <a:gd name="connsiteX320" fmla="*/ 114820 w 120260"/>
              <a:gd name="connsiteY320" fmla="*/ 37291 h 110626"/>
              <a:gd name="connsiteX321" fmla="*/ 114933 w 120260"/>
              <a:gd name="connsiteY321" fmla="*/ 36724 h 110626"/>
              <a:gd name="connsiteX322" fmla="*/ 116293 w 120260"/>
              <a:gd name="connsiteY322" fmla="*/ 37518 h 110626"/>
              <a:gd name="connsiteX323" fmla="*/ 118334 w 120260"/>
              <a:gd name="connsiteY323" fmla="*/ 37518 h 110626"/>
              <a:gd name="connsiteX324" fmla="*/ 120034 w 120260"/>
              <a:gd name="connsiteY324" fmla="*/ 37404 h 110626"/>
              <a:gd name="connsiteX325" fmla="*/ 120260 w 120260"/>
              <a:gd name="connsiteY325" fmla="*/ 36951 h 110626"/>
              <a:gd name="connsiteX326" fmla="*/ 120260 w 120260"/>
              <a:gd name="connsiteY326" fmla="*/ 36271 h 110626"/>
              <a:gd name="connsiteX327" fmla="*/ 100198 w 120260"/>
              <a:gd name="connsiteY327" fmla="*/ 108246 h 110626"/>
              <a:gd name="connsiteX328" fmla="*/ 100198 w 120260"/>
              <a:gd name="connsiteY328" fmla="*/ 107226 h 110626"/>
              <a:gd name="connsiteX329" fmla="*/ 98271 w 120260"/>
              <a:gd name="connsiteY329" fmla="*/ 106546 h 110626"/>
              <a:gd name="connsiteX330" fmla="*/ 97365 w 120260"/>
              <a:gd name="connsiteY330" fmla="*/ 106206 h 110626"/>
              <a:gd name="connsiteX331" fmla="*/ 93624 w 120260"/>
              <a:gd name="connsiteY331" fmla="*/ 103825 h 110626"/>
              <a:gd name="connsiteX332" fmla="*/ 92037 w 120260"/>
              <a:gd name="connsiteY332" fmla="*/ 102465 h 110626"/>
              <a:gd name="connsiteX333" fmla="*/ 89430 w 120260"/>
              <a:gd name="connsiteY333" fmla="*/ 100652 h 110626"/>
              <a:gd name="connsiteX334" fmla="*/ 87844 w 120260"/>
              <a:gd name="connsiteY334" fmla="*/ 99632 h 110626"/>
              <a:gd name="connsiteX335" fmla="*/ 87050 w 120260"/>
              <a:gd name="connsiteY335" fmla="*/ 98158 h 110626"/>
              <a:gd name="connsiteX336" fmla="*/ 85803 w 120260"/>
              <a:gd name="connsiteY336" fmla="*/ 97818 h 110626"/>
              <a:gd name="connsiteX337" fmla="*/ 84330 w 120260"/>
              <a:gd name="connsiteY337" fmla="*/ 98271 h 110626"/>
              <a:gd name="connsiteX338" fmla="*/ 85463 w 120260"/>
              <a:gd name="connsiteY338" fmla="*/ 99518 h 110626"/>
              <a:gd name="connsiteX339" fmla="*/ 75149 w 120260"/>
              <a:gd name="connsiteY339" fmla="*/ 94871 h 110626"/>
              <a:gd name="connsiteX340" fmla="*/ 73222 w 120260"/>
              <a:gd name="connsiteY340" fmla="*/ 94871 h 110626"/>
              <a:gd name="connsiteX341" fmla="*/ 71522 w 120260"/>
              <a:gd name="connsiteY341" fmla="*/ 95211 h 110626"/>
              <a:gd name="connsiteX342" fmla="*/ 75829 w 120260"/>
              <a:gd name="connsiteY342" fmla="*/ 96458 h 110626"/>
              <a:gd name="connsiteX343" fmla="*/ 82516 w 120260"/>
              <a:gd name="connsiteY343" fmla="*/ 99972 h 110626"/>
              <a:gd name="connsiteX344" fmla="*/ 87390 w 120260"/>
              <a:gd name="connsiteY344" fmla="*/ 100992 h 110626"/>
              <a:gd name="connsiteX345" fmla="*/ 94304 w 120260"/>
              <a:gd name="connsiteY345" fmla="*/ 105299 h 110626"/>
              <a:gd name="connsiteX346" fmla="*/ 97818 w 120260"/>
              <a:gd name="connsiteY346" fmla="*/ 108133 h 110626"/>
              <a:gd name="connsiteX347" fmla="*/ 101558 w 120260"/>
              <a:gd name="connsiteY347" fmla="*/ 110626 h 110626"/>
              <a:gd name="connsiteX348" fmla="*/ 100765 w 120260"/>
              <a:gd name="connsiteY348" fmla="*/ 109379 h 110626"/>
              <a:gd name="connsiteX349" fmla="*/ 99972 w 120260"/>
              <a:gd name="connsiteY349" fmla="*/ 108246 h 110626"/>
              <a:gd name="connsiteX350" fmla="*/ 66421 w 120260"/>
              <a:gd name="connsiteY350" fmla="*/ 88410 h 110626"/>
              <a:gd name="connsiteX351" fmla="*/ 68234 w 120260"/>
              <a:gd name="connsiteY351" fmla="*/ 87730 h 110626"/>
              <a:gd name="connsiteX352" fmla="*/ 68574 w 120260"/>
              <a:gd name="connsiteY352" fmla="*/ 87277 h 110626"/>
              <a:gd name="connsiteX353" fmla="*/ 67441 w 120260"/>
              <a:gd name="connsiteY353" fmla="*/ 86257 h 110626"/>
              <a:gd name="connsiteX354" fmla="*/ 62681 w 120260"/>
              <a:gd name="connsiteY354" fmla="*/ 85463 h 110626"/>
              <a:gd name="connsiteX355" fmla="*/ 59507 w 120260"/>
              <a:gd name="connsiteY355" fmla="*/ 85463 h 110626"/>
              <a:gd name="connsiteX356" fmla="*/ 59053 w 120260"/>
              <a:gd name="connsiteY356" fmla="*/ 86483 h 110626"/>
              <a:gd name="connsiteX357" fmla="*/ 59053 w 120260"/>
              <a:gd name="connsiteY357" fmla="*/ 87163 h 110626"/>
              <a:gd name="connsiteX358" fmla="*/ 60300 w 120260"/>
              <a:gd name="connsiteY358" fmla="*/ 87957 h 110626"/>
              <a:gd name="connsiteX359" fmla="*/ 63134 w 120260"/>
              <a:gd name="connsiteY359" fmla="*/ 88410 h 110626"/>
              <a:gd name="connsiteX360" fmla="*/ 66308 w 120260"/>
              <a:gd name="connsiteY360" fmla="*/ 88410 h 110626"/>
              <a:gd name="connsiteX361" fmla="*/ 72768 w 120260"/>
              <a:gd name="connsiteY361" fmla="*/ 96571 h 110626"/>
              <a:gd name="connsiteX362" fmla="*/ 70275 w 120260"/>
              <a:gd name="connsiteY362" fmla="*/ 96118 h 110626"/>
              <a:gd name="connsiteX363" fmla="*/ 67554 w 120260"/>
              <a:gd name="connsiteY363" fmla="*/ 96458 h 110626"/>
              <a:gd name="connsiteX364" fmla="*/ 63814 w 120260"/>
              <a:gd name="connsiteY364" fmla="*/ 95664 h 110626"/>
              <a:gd name="connsiteX365" fmla="*/ 64154 w 120260"/>
              <a:gd name="connsiteY365" fmla="*/ 96685 h 110626"/>
              <a:gd name="connsiteX366" fmla="*/ 64721 w 120260"/>
              <a:gd name="connsiteY366" fmla="*/ 97365 h 110626"/>
              <a:gd name="connsiteX367" fmla="*/ 65627 w 120260"/>
              <a:gd name="connsiteY367" fmla="*/ 97931 h 110626"/>
              <a:gd name="connsiteX368" fmla="*/ 67894 w 120260"/>
              <a:gd name="connsiteY368" fmla="*/ 98385 h 110626"/>
              <a:gd name="connsiteX369" fmla="*/ 70502 w 120260"/>
              <a:gd name="connsiteY369" fmla="*/ 97478 h 110626"/>
              <a:gd name="connsiteX370" fmla="*/ 72768 w 120260"/>
              <a:gd name="connsiteY370" fmla="*/ 97818 h 110626"/>
              <a:gd name="connsiteX371" fmla="*/ 74809 w 120260"/>
              <a:gd name="connsiteY371" fmla="*/ 97818 h 110626"/>
              <a:gd name="connsiteX372" fmla="*/ 74469 w 120260"/>
              <a:gd name="connsiteY372" fmla="*/ 97365 h 110626"/>
              <a:gd name="connsiteX373" fmla="*/ 72882 w 120260"/>
              <a:gd name="connsiteY373" fmla="*/ 96571 h 1106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</a:cxnLst>
            <a:rect l="l" t="t" r="r" b="b"/>
            <a:pathLst>
              <a:path w="120260" h="110626">
                <a:moveTo>
                  <a:pt x="29017" y="65628"/>
                </a:moveTo>
                <a:lnTo>
                  <a:pt x="27203" y="64268"/>
                </a:lnTo>
                <a:lnTo>
                  <a:pt x="27770" y="65401"/>
                </a:lnTo>
                <a:lnTo>
                  <a:pt x="32757" y="71295"/>
                </a:lnTo>
                <a:lnTo>
                  <a:pt x="33097" y="71295"/>
                </a:lnTo>
                <a:cubicBezTo>
                  <a:pt x="33097" y="71295"/>
                  <a:pt x="34117" y="71522"/>
                  <a:pt x="34117" y="71522"/>
                </a:cubicBezTo>
                <a:lnTo>
                  <a:pt x="34117" y="71295"/>
                </a:lnTo>
                <a:cubicBezTo>
                  <a:pt x="34117" y="71295"/>
                  <a:pt x="33890" y="70955"/>
                  <a:pt x="33890" y="70955"/>
                </a:cubicBezTo>
                <a:lnTo>
                  <a:pt x="29017" y="65741"/>
                </a:lnTo>
                <a:close/>
                <a:moveTo>
                  <a:pt x="35477" y="68461"/>
                </a:moveTo>
                <a:lnTo>
                  <a:pt x="36271" y="69821"/>
                </a:lnTo>
                <a:lnTo>
                  <a:pt x="37631" y="71068"/>
                </a:lnTo>
                <a:lnTo>
                  <a:pt x="38878" y="71522"/>
                </a:lnTo>
                <a:lnTo>
                  <a:pt x="37518" y="69481"/>
                </a:lnTo>
                <a:lnTo>
                  <a:pt x="35477" y="68461"/>
                </a:lnTo>
                <a:close/>
                <a:moveTo>
                  <a:pt x="28110" y="55653"/>
                </a:moveTo>
                <a:lnTo>
                  <a:pt x="29810" y="57013"/>
                </a:lnTo>
                <a:lnTo>
                  <a:pt x="30717" y="58147"/>
                </a:lnTo>
                <a:lnTo>
                  <a:pt x="31964" y="59053"/>
                </a:lnTo>
                <a:lnTo>
                  <a:pt x="33324" y="60414"/>
                </a:lnTo>
                <a:lnTo>
                  <a:pt x="33890" y="59734"/>
                </a:lnTo>
                <a:lnTo>
                  <a:pt x="34457" y="59394"/>
                </a:lnTo>
                <a:lnTo>
                  <a:pt x="35024" y="59394"/>
                </a:lnTo>
                <a:cubicBezTo>
                  <a:pt x="35024" y="59394"/>
                  <a:pt x="32417" y="57013"/>
                  <a:pt x="32417" y="57013"/>
                </a:cubicBezTo>
                <a:lnTo>
                  <a:pt x="30263" y="54406"/>
                </a:lnTo>
                <a:lnTo>
                  <a:pt x="27997" y="52366"/>
                </a:lnTo>
                <a:lnTo>
                  <a:pt x="27090" y="52139"/>
                </a:lnTo>
                <a:lnTo>
                  <a:pt x="26070" y="51346"/>
                </a:lnTo>
                <a:lnTo>
                  <a:pt x="24823" y="49986"/>
                </a:lnTo>
                <a:lnTo>
                  <a:pt x="25163" y="50893"/>
                </a:lnTo>
                <a:lnTo>
                  <a:pt x="27657" y="54180"/>
                </a:lnTo>
                <a:lnTo>
                  <a:pt x="28223" y="55767"/>
                </a:lnTo>
                <a:close/>
                <a:moveTo>
                  <a:pt x="31283" y="64494"/>
                </a:moveTo>
                <a:lnTo>
                  <a:pt x="31510" y="65061"/>
                </a:lnTo>
                <a:lnTo>
                  <a:pt x="32530" y="66308"/>
                </a:lnTo>
                <a:lnTo>
                  <a:pt x="35137" y="68121"/>
                </a:lnTo>
                <a:lnTo>
                  <a:pt x="34797" y="67214"/>
                </a:lnTo>
                <a:lnTo>
                  <a:pt x="31397" y="64608"/>
                </a:lnTo>
                <a:close/>
                <a:moveTo>
                  <a:pt x="19042" y="49192"/>
                </a:moveTo>
                <a:lnTo>
                  <a:pt x="18702" y="45339"/>
                </a:lnTo>
                <a:lnTo>
                  <a:pt x="19042" y="42618"/>
                </a:lnTo>
                <a:lnTo>
                  <a:pt x="17569" y="40918"/>
                </a:lnTo>
                <a:lnTo>
                  <a:pt x="17115" y="39558"/>
                </a:lnTo>
                <a:lnTo>
                  <a:pt x="16889" y="37178"/>
                </a:lnTo>
                <a:lnTo>
                  <a:pt x="16322" y="37178"/>
                </a:lnTo>
                <a:cubicBezTo>
                  <a:pt x="16322" y="37178"/>
                  <a:pt x="15415" y="37744"/>
                  <a:pt x="15415" y="37744"/>
                </a:cubicBezTo>
                <a:lnTo>
                  <a:pt x="16548" y="41145"/>
                </a:lnTo>
                <a:lnTo>
                  <a:pt x="16548" y="42278"/>
                </a:lnTo>
                <a:cubicBezTo>
                  <a:pt x="16548" y="42278"/>
                  <a:pt x="15755" y="43298"/>
                  <a:pt x="15755" y="43298"/>
                </a:cubicBezTo>
                <a:lnTo>
                  <a:pt x="15982" y="44432"/>
                </a:lnTo>
                <a:lnTo>
                  <a:pt x="17569" y="48286"/>
                </a:lnTo>
                <a:lnTo>
                  <a:pt x="18249" y="50666"/>
                </a:lnTo>
                <a:lnTo>
                  <a:pt x="19496" y="52026"/>
                </a:lnTo>
                <a:lnTo>
                  <a:pt x="19496" y="51006"/>
                </a:lnTo>
                <a:cubicBezTo>
                  <a:pt x="19496" y="51006"/>
                  <a:pt x="19496" y="50099"/>
                  <a:pt x="19496" y="50099"/>
                </a:cubicBezTo>
                <a:lnTo>
                  <a:pt x="19156" y="49192"/>
                </a:lnTo>
                <a:close/>
                <a:moveTo>
                  <a:pt x="26070" y="42392"/>
                </a:moveTo>
                <a:lnTo>
                  <a:pt x="24596" y="40011"/>
                </a:lnTo>
                <a:lnTo>
                  <a:pt x="23803" y="39331"/>
                </a:lnTo>
                <a:lnTo>
                  <a:pt x="22329" y="36951"/>
                </a:lnTo>
                <a:lnTo>
                  <a:pt x="21082" y="35704"/>
                </a:lnTo>
                <a:lnTo>
                  <a:pt x="20176" y="37858"/>
                </a:lnTo>
                <a:lnTo>
                  <a:pt x="18362" y="39218"/>
                </a:lnTo>
                <a:lnTo>
                  <a:pt x="18589" y="39785"/>
                </a:lnTo>
                <a:lnTo>
                  <a:pt x="19836" y="41031"/>
                </a:lnTo>
                <a:lnTo>
                  <a:pt x="21876" y="41258"/>
                </a:lnTo>
                <a:lnTo>
                  <a:pt x="22216" y="42165"/>
                </a:lnTo>
                <a:lnTo>
                  <a:pt x="23463" y="43185"/>
                </a:lnTo>
                <a:lnTo>
                  <a:pt x="25956" y="42618"/>
                </a:lnTo>
                <a:close/>
                <a:moveTo>
                  <a:pt x="26977" y="49532"/>
                </a:moveTo>
                <a:lnTo>
                  <a:pt x="26410" y="48286"/>
                </a:lnTo>
                <a:lnTo>
                  <a:pt x="25049" y="46585"/>
                </a:lnTo>
                <a:lnTo>
                  <a:pt x="24823" y="45905"/>
                </a:lnTo>
                <a:lnTo>
                  <a:pt x="23576" y="45905"/>
                </a:lnTo>
                <a:cubicBezTo>
                  <a:pt x="23576" y="45905"/>
                  <a:pt x="23236" y="46472"/>
                  <a:pt x="23236" y="46472"/>
                </a:cubicBezTo>
                <a:lnTo>
                  <a:pt x="23009" y="47152"/>
                </a:lnTo>
                <a:lnTo>
                  <a:pt x="23349" y="47946"/>
                </a:lnTo>
                <a:lnTo>
                  <a:pt x="25049" y="48399"/>
                </a:lnTo>
                <a:lnTo>
                  <a:pt x="26977" y="49532"/>
                </a:lnTo>
                <a:close/>
                <a:moveTo>
                  <a:pt x="73335" y="92491"/>
                </a:moveTo>
                <a:lnTo>
                  <a:pt x="74809" y="92264"/>
                </a:lnTo>
                <a:lnTo>
                  <a:pt x="72088" y="91811"/>
                </a:lnTo>
                <a:lnTo>
                  <a:pt x="64607" y="91017"/>
                </a:lnTo>
                <a:lnTo>
                  <a:pt x="63814" y="89997"/>
                </a:lnTo>
                <a:lnTo>
                  <a:pt x="61094" y="89544"/>
                </a:lnTo>
                <a:lnTo>
                  <a:pt x="58147" y="89997"/>
                </a:lnTo>
                <a:lnTo>
                  <a:pt x="58713" y="90451"/>
                </a:lnTo>
                <a:lnTo>
                  <a:pt x="61660" y="91924"/>
                </a:lnTo>
                <a:lnTo>
                  <a:pt x="64267" y="92491"/>
                </a:lnTo>
                <a:lnTo>
                  <a:pt x="73335" y="92717"/>
                </a:lnTo>
                <a:close/>
                <a:moveTo>
                  <a:pt x="79683" y="100878"/>
                </a:moveTo>
                <a:lnTo>
                  <a:pt x="78776" y="100878"/>
                </a:lnTo>
                <a:cubicBezTo>
                  <a:pt x="78776" y="100878"/>
                  <a:pt x="77869" y="101105"/>
                  <a:pt x="77869" y="101105"/>
                </a:cubicBezTo>
                <a:lnTo>
                  <a:pt x="86030" y="103485"/>
                </a:lnTo>
                <a:lnTo>
                  <a:pt x="83196" y="101672"/>
                </a:lnTo>
                <a:lnTo>
                  <a:pt x="79569" y="100878"/>
                </a:lnTo>
                <a:close/>
                <a:moveTo>
                  <a:pt x="119920" y="36044"/>
                </a:moveTo>
                <a:lnTo>
                  <a:pt x="119580" y="35591"/>
                </a:lnTo>
                <a:lnTo>
                  <a:pt x="119014" y="35137"/>
                </a:lnTo>
                <a:lnTo>
                  <a:pt x="118560" y="34571"/>
                </a:lnTo>
                <a:lnTo>
                  <a:pt x="117427" y="34344"/>
                </a:lnTo>
                <a:lnTo>
                  <a:pt x="113800" y="32757"/>
                </a:lnTo>
                <a:lnTo>
                  <a:pt x="111986" y="31057"/>
                </a:lnTo>
                <a:lnTo>
                  <a:pt x="111986" y="29243"/>
                </a:lnTo>
                <a:cubicBezTo>
                  <a:pt x="111986" y="29243"/>
                  <a:pt x="112553" y="28223"/>
                  <a:pt x="112553" y="28223"/>
                </a:cubicBezTo>
                <a:lnTo>
                  <a:pt x="113233" y="27883"/>
                </a:lnTo>
                <a:lnTo>
                  <a:pt x="113006" y="27543"/>
                </a:lnTo>
                <a:lnTo>
                  <a:pt x="110966" y="26750"/>
                </a:lnTo>
                <a:lnTo>
                  <a:pt x="110286" y="25616"/>
                </a:lnTo>
                <a:lnTo>
                  <a:pt x="110853" y="24143"/>
                </a:lnTo>
                <a:lnTo>
                  <a:pt x="109719" y="21082"/>
                </a:lnTo>
                <a:lnTo>
                  <a:pt x="108586" y="19156"/>
                </a:lnTo>
                <a:lnTo>
                  <a:pt x="109719" y="18362"/>
                </a:lnTo>
                <a:lnTo>
                  <a:pt x="109719" y="17229"/>
                </a:lnTo>
                <a:cubicBezTo>
                  <a:pt x="109719" y="17229"/>
                  <a:pt x="109946" y="16549"/>
                  <a:pt x="109946" y="16549"/>
                </a:cubicBezTo>
                <a:lnTo>
                  <a:pt x="109946" y="16549"/>
                </a:lnTo>
                <a:lnTo>
                  <a:pt x="108586" y="17115"/>
                </a:lnTo>
                <a:lnTo>
                  <a:pt x="106319" y="17455"/>
                </a:lnTo>
                <a:lnTo>
                  <a:pt x="105185" y="17229"/>
                </a:lnTo>
                <a:lnTo>
                  <a:pt x="103145" y="19836"/>
                </a:lnTo>
                <a:lnTo>
                  <a:pt x="102465" y="20289"/>
                </a:lnTo>
                <a:lnTo>
                  <a:pt x="100538" y="21082"/>
                </a:lnTo>
                <a:lnTo>
                  <a:pt x="98951" y="21422"/>
                </a:lnTo>
                <a:lnTo>
                  <a:pt x="97591" y="21082"/>
                </a:lnTo>
                <a:lnTo>
                  <a:pt x="97025" y="21082"/>
                </a:lnTo>
                <a:cubicBezTo>
                  <a:pt x="97025" y="21082"/>
                  <a:pt x="90904" y="20969"/>
                  <a:pt x="90904" y="20969"/>
                </a:cubicBezTo>
                <a:lnTo>
                  <a:pt x="87730" y="20402"/>
                </a:lnTo>
                <a:lnTo>
                  <a:pt x="85690" y="19382"/>
                </a:lnTo>
                <a:lnTo>
                  <a:pt x="84330" y="18249"/>
                </a:lnTo>
                <a:lnTo>
                  <a:pt x="83650" y="17002"/>
                </a:lnTo>
                <a:lnTo>
                  <a:pt x="82063" y="16209"/>
                </a:lnTo>
                <a:lnTo>
                  <a:pt x="79569" y="15982"/>
                </a:lnTo>
                <a:lnTo>
                  <a:pt x="77642" y="14735"/>
                </a:lnTo>
                <a:lnTo>
                  <a:pt x="76282" y="12581"/>
                </a:lnTo>
                <a:lnTo>
                  <a:pt x="74355" y="10881"/>
                </a:lnTo>
                <a:lnTo>
                  <a:pt x="71975" y="9634"/>
                </a:lnTo>
                <a:lnTo>
                  <a:pt x="70048" y="7821"/>
                </a:lnTo>
                <a:lnTo>
                  <a:pt x="68688" y="5441"/>
                </a:lnTo>
                <a:lnTo>
                  <a:pt x="66194" y="3287"/>
                </a:lnTo>
                <a:lnTo>
                  <a:pt x="62567" y="1360"/>
                </a:lnTo>
                <a:lnTo>
                  <a:pt x="61434" y="907"/>
                </a:lnTo>
                <a:lnTo>
                  <a:pt x="59620" y="227"/>
                </a:lnTo>
                <a:lnTo>
                  <a:pt x="57467" y="0"/>
                </a:lnTo>
                <a:lnTo>
                  <a:pt x="57013" y="340"/>
                </a:lnTo>
                <a:lnTo>
                  <a:pt x="56106" y="680"/>
                </a:lnTo>
                <a:lnTo>
                  <a:pt x="55653" y="1360"/>
                </a:lnTo>
                <a:lnTo>
                  <a:pt x="55993" y="3967"/>
                </a:lnTo>
                <a:lnTo>
                  <a:pt x="55426" y="4421"/>
                </a:lnTo>
                <a:lnTo>
                  <a:pt x="52933" y="4194"/>
                </a:lnTo>
                <a:lnTo>
                  <a:pt x="52139" y="4534"/>
                </a:lnTo>
                <a:lnTo>
                  <a:pt x="50779" y="6347"/>
                </a:lnTo>
                <a:lnTo>
                  <a:pt x="49419" y="7141"/>
                </a:lnTo>
                <a:lnTo>
                  <a:pt x="47719" y="7708"/>
                </a:lnTo>
                <a:lnTo>
                  <a:pt x="46472" y="8388"/>
                </a:lnTo>
                <a:lnTo>
                  <a:pt x="44885" y="8954"/>
                </a:lnTo>
                <a:lnTo>
                  <a:pt x="43525" y="9294"/>
                </a:lnTo>
                <a:lnTo>
                  <a:pt x="42958" y="10088"/>
                </a:lnTo>
                <a:lnTo>
                  <a:pt x="42618" y="10995"/>
                </a:lnTo>
                <a:lnTo>
                  <a:pt x="42618" y="11788"/>
                </a:lnTo>
                <a:cubicBezTo>
                  <a:pt x="42618" y="11788"/>
                  <a:pt x="44092" y="13488"/>
                  <a:pt x="44092" y="13488"/>
                </a:cubicBezTo>
                <a:lnTo>
                  <a:pt x="44319" y="15302"/>
                </a:lnTo>
                <a:lnTo>
                  <a:pt x="44319" y="17455"/>
                </a:lnTo>
                <a:cubicBezTo>
                  <a:pt x="44319" y="17455"/>
                  <a:pt x="43865" y="18589"/>
                  <a:pt x="43865" y="18589"/>
                </a:cubicBezTo>
                <a:lnTo>
                  <a:pt x="43298" y="19382"/>
                </a:lnTo>
                <a:lnTo>
                  <a:pt x="39784" y="20402"/>
                </a:lnTo>
                <a:lnTo>
                  <a:pt x="36158" y="22216"/>
                </a:lnTo>
                <a:lnTo>
                  <a:pt x="36158" y="22669"/>
                </a:lnTo>
                <a:cubicBezTo>
                  <a:pt x="36158" y="22669"/>
                  <a:pt x="37744" y="24256"/>
                  <a:pt x="37744" y="24256"/>
                </a:cubicBezTo>
                <a:lnTo>
                  <a:pt x="37744" y="24596"/>
                </a:lnTo>
                <a:cubicBezTo>
                  <a:pt x="37744" y="24596"/>
                  <a:pt x="36498" y="25503"/>
                  <a:pt x="36498" y="25503"/>
                </a:cubicBezTo>
                <a:lnTo>
                  <a:pt x="36498" y="26410"/>
                </a:lnTo>
                <a:cubicBezTo>
                  <a:pt x="36498" y="26410"/>
                  <a:pt x="36498" y="27430"/>
                  <a:pt x="36498" y="27430"/>
                </a:cubicBezTo>
                <a:lnTo>
                  <a:pt x="37178" y="28450"/>
                </a:lnTo>
                <a:lnTo>
                  <a:pt x="37404" y="29357"/>
                </a:lnTo>
                <a:lnTo>
                  <a:pt x="35364" y="30037"/>
                </a:lnTo>
                <a:lnTo>
                  <a:pt x="32644" y="29810"/>
                </a:lnTo>
                <a:lnTo>
                  <a:pt x="29470" y="28450"/>
                </a:lnTo>
                <a:lnTo>
                  <a:pt x="28337" y="28677"/>
                </a:lnTo>
                <a:lnTo>
                  <a:pt x="27203" y="29357"/>
                </a:lnTo>
                <a:lnTo>
                  <a:pt x="26070" y="29017"/>
                </a:lnTo>
                <a:lnTo>
                  <a:pt x="24823" y="28223"/>
                </a:lnTo>
                <a:lnTo>
                  <a:pt x="23122" y="26523"/>
                </a:lnTo>
                <a:lnTo>
                  <a:pt x="22329" y="25503"/>
                </a:lnTo>
                <a:lnTo>
                  <a:pt x="21989" y="24370"/>
                </a:lnTo>
                <a:lnTo>
                  <a:pt x="21536" y="24370"/>
                </a:lnTo>
                <a:cubicBezTo>
                  <a:pt x="21536" y="24370"/>
                  <a:pt x="20856" y="24483"/>
                  <a:pt x="20856" y="24483"/>
                </a:cubicBezTo>
                <a:lnTo>
                  <a:pt x="20289" y="25843"/>
                </a:lnTo>
                <a:lnTo>
                  <a:pt x="18702" y="28337"/>
                </a:lnTo>
                <a:lnTo>
                  <a:pt x="17569" y="29017"/>
                </a:lnTo>
                <a:lnTo>
                  <a:pt x="15755" y="29017"/>
                </a:lnTo>
                <a:cubicBezTo>
                  <a:pt x="15755" y="29017"/>
                  <a:pt x="13261" y="29017"/>
                  <a:pt x="13261" y="29017"/>
                </a:cubicBezTo>
                <a:lnTo>
                  <a:pt x="11675" y="29243"/>
                </a:lnTo>
                <a:lnTo>
                  <a:pt x="9748" y="28337"/>
                </a:lnTo>
                <a:lnTo>
                  <a:pt x="9294" y="28337"/>
                </a:lnTo>
                <a:cubicBezTo>
                  <a:pt x="9294" y="28337"/>
                  <a:pt x="9294" y="29017"/>
                  <a:pt x="9294" y="29017"/>
                </a:cubicBezTo>
                <a:lnTo>
                  <a:pt x="8614" y="29923"/>
                </a:lnTo>
                <a:lnTo>
                  <a:pt x="7481" y="30490"/>
                </a:lnTo>
                <a:lnTo>
                  <a:pt x="2040" y="29130"/>
                </a:lnTo>
                <a:lnTo>
                  <a:pt x="1247" y="27997"/>
                </a:lnTo>
                <a:lnTo>
                  <a:pt x="0" y="28903"/>
                </a:lnTo>
                <a:lnTo>
                  <a:pt x="1814" y="35704"/>
                </a:lnTo>
                <a:lnTo>
                  <a:pt x="2040" y="37518"/>
                </a:lnTo>
                <a:lnTo>
                  <a:pt x="2380" y="38991"/>
                </a:lnTo>
                <a:lnTo>
                  <a:pt x="4647" y="42165"/>
                </a:lnTo>
                <a:lnTo>
                  <a:pt x="7027" y="46359"/>
                </a:lnTo>
                <a:lnTo>
                  <a:pt x="7821" y="46585"/>
                </a:lnTo>
                <a:lnTo>
                  <a:pt x="9181" y="46359"/>
                </a:lnTo>
                <a:lnTo>
                  <a:pt x="10768" y="43865"/>
                </a:lnTo>
                <a:lnTo>
                  <a:pt x="11788" y="41938"/>
                </a:lnTo>
                <a:lnTo>
                  <a:pt x="14735" y="37518"/>
                </a:lnTo>
                <a:lnTo>
                  <a:pt x="15415" y="34117"/>
                </a:lnTo>
                <a:lnTo>
                  <a:pt x="16322" y="32644"/>
                </a:lnTo>
                <a:lnTo>
                  <a:pt x="17795" y="32644"/>
                </a:lnTo>
                <a:cubicBezTo>
                  <a:pt x="17795" y="32644"/>
                  <a:pt x="21196" y="33777"/>
                  <a:pt x="21196" y="33777"/>
                </a:cubicBezTo>
                <a:lnTo>
                  <a:pt x="22896" y="35818"/>
                </a:lnTo>
                <a:lnTo>
                  <a:pt x="27430" y="39671"/>
                </a:lnTo>
                <a:lnTo>
                  <a:pt x="28450" y="42618"/>
                </a:lnTo>
                <a:lnTo>
                  <a:pt x="27997" y="46812"/>
                </a:lnTo>
                <a:lnTo>
                  <a:pt x="28223" y="49872"/>
                </a:lnTo>
                <a:lnTo>
                  <a:pt x="30037" y="52706"/>
                </a:lnTo>
                <a:lnTo>
                  <a:pt x="35931" y="58600"/>
                </a:lnTo>
                <a:lnTo>
                  <a:pt x="38198" y="60074"/>
                </a:lnTo>
                <a:lnTo>
                  <a:pt x="40011" y="61547"/>
                </a:lnTo>
                <a:lnTo>
                  <a:pt x="37971" y="61094"/>
                </a:lnTo>
                <a:lnTo>
                  <a:pt x="36271" y="61094"/>
                </a:lnTo>
                <a:cubicBezTo>
                  <a:pt x="36271" y="61094"/>
                  <a:pt x="35137" y="61547"/>
                  <a:pt x="35137" y="61547"/>
                </a:cubicBezTo>
                <a:lnTo>
                  <a:pt x="34231" y="61547"/>
                </a:lnTo>
                <a:cubicBezTo>
                  <a:pt x="34231" y="61547"/>
                  <a:pt x="32984" y="61887"/>
                  <a:pt x="32984" y="61887"/>
                </a:cubicBezTo>
                <a:lnTo>
                  <a:pt x="34231" y="64154"/>
                </a:lnTo>
                <a:lnTo>
                  <a:pt x="40691" y="71295"/>
                </a:lnTo>
                <a:lnTo>
                  <a:pt x="43865" y="73902"/>
                </a:lnTo>
                <a:lnTo>
                  <a:pt x="47265" y="75942"/>
                </a:lnTo>
                <a:lnTo>
                  <a:pt x="49759" y="78096"/>
                </a:lnTo>
                <a:lnTo>
                  <a:pt x="49759" y="79456"/>
                </a:lnTo>
                <a:cubicBezTo>
                  <a:pt x="49759" y="79456"/>
                  <a:pt x="49759" y="80476"/>
                  <a:pt x="49759" y="80476"/>
                </a:cubicBezTo>
                <a:lnTo>
                  <a:pt x="50666" y="81836"/>
                </a:lnTo>
                <a:lnTo>
                  <a:pt x="51913" y="82176"/>
                </a:lnTo>
                <a:lnTo>
                  <a:pt x="53613" y="82176"/>
                </a:lnTo>
                <a:cubicBezTo>
                  <a:pt x="53613" y="82176"/>
                  <a:pt x="56446" y="81496"/>
                  <a:pt x="56446" y="81496"/>
                </a:cubicBezTo>
                <a:lnTo>
                  <a:pt x="59053" y="81156"/>
                </a:lnTo>
                <a:lnTo>
                  <a:pt x="63247" y="83310"/>
                </a:lnTo>
                <a:lnTo>
                  <a:pt x="69481" y="85237"/>
                </a:lnTo>
                <a:lnTo>
                  <a:pt x="74128" y="90110"/>
                </a:lnTo>
                <a:lnTo>
                  <a:pt x="78209" y="92717"/>
                </a:lnTo>
                <a:lnTo>
                  <a:pt x="82403" y="96798"/>
                </a:lnTo>
                <a:lnTo>
                  <a:pt x="83423" y="97478"/>
                </a:lnTo>
                <a:lnTo>
                  <a:pt x="84670" y="96911"/>
                </a:lnTo>
                <a:lnTo>
                  <a:pt x="85010" y="96345"/>
                </a:lnTo>
                <a:lnTo>
                  <a:pt x="85010" y="95664"/>
                </a:lnTo>
                <a:cubicBezTo>
                  <a:pt x="85010" y="95664"/>
                  <a:pt x="84330" y="94758"/>
                  <a:pt x="84330" y="94758"/>
                </a:cubicBezTo>
                <a:lnTo>
                  <a:pt x="79796" y="90564"/>
                </a:lnTo>
                <a:lnTo>
                  <a:pt x="77529" y="87730"/>
                </a:lnTo>
                <a:lnTo>
                  <a:pt x="77189" y="86710"/>
                </a:lnTo>
                <a:lnTo>
                  <a:pt x="77189" y="83990"/>
                </a:lnTo>
                <a:cubicBezTo>
                  <a:pt x="77189" y="83990"/>
                  <a:pt x="76622" y="83310"/>
                  <a:pt x="76622" y="83310"/>
                </a:cubicBezTo>
                <a:lnTo>
                  <a:pt x="73222" y="82063"/>
                </a:lnTo>
                <a:lnTo>
                  <a:pt x="69481" y="78549"/>
                </a:lnTo>
                <a:lnTo>
                  <a:pt x="65627" y="75035"/>
                </a:lnTo>
                <a:lnTo>
                  <a:pt x="65061" y="74015"/>
                </a:lnTo>
                <a:lnTo>
                  <a:pt x="63021" y="71408"/>
                </a:lnTo>
                <a:lnTo>
                  <a:pt x="60640" y="69028"/>
                </a:lnTo>
                <a:lnTo>
                  <a:pt x="58713" y="67441"/>
                </a:lnTo>
                <a:lnTo>
                  <a:pt x="57126" y="65741"/>
                </a:lnTo>
                <a:lnTo>
                  <a:pt x="55313" y="63247"/>
                </a:lnTo>
                <a:lnTo>
                  <a:pt x="54406" y="59507"/>
                </a:lnTo>
                <a:lnTo>
                  <a:pt x="53613" y="56220"/>
                </a:lnTo>
                <a:lnTo>
                  <a:pt x="53046" y="54973"/>
                </a:lnTo>
                <a:lnTo>
                  <a:pt x="51913" y="54520"/>
                </a:lnTo>
                <a:lnTo>
                  <a:pt x="48399" y="50666"/>
                </a:lnTo>
                <a:lnTo>
                  <a:pt x="45452" y="48399"/>
                </a:lnTo>
                <a:lnTo>
                  <a:pt x="45452" y="45905"/>
                </a:lnTo>
                <a:cubicBezTo>
                  <a:pt x="45452" y="45905"/>
                  <a:pt x="45905" y="41825"/>
                  <a:pt x="45905" y="41825"/>
                </a:cubicBezTo>
                <a:lnTo>
                  <a:pt x="46472" y="37178"/>
                </a:lnTo>
                <a:lnTo>
                  <a:pt x="47152" y="36498"/>
                </a:lnTo>
                <a:lnTo>
                  <a:pt x="48512" y="36158"/>
                </a:lnTo>
                <a:lnTo>
                  <a:pt x="50099" y="36158"/>
                </a:lnTo>
                <a:cubicBezTo>
                  <a:pt x="50099" y="36158"/>
                  <a:pt x="51459" y="36838"/>
                  <a:pt x="51459" y="36838"/>
                </a:cubicBezTo>
                <a:lnTo>
                  <a:pt x="54066" y="40011"/>
                </a:lnTo>
                <a:lnTo>
                  <a:pt x="55540" y="41258"/>
                </a:lnTo>
                <a:lnTo>
                  <a:pt x="56786" y="41712"/>
                </a:lnTo>
                <a:lnTo>
                  <a:pt x="58260" y="40351"/>
                </a:lnTo>
                <a:lnTo>
                  <a:pt x="60073" y="37518"/>
                </a:lnTo>
                <a:lnTo>
                  <a:pt x="61660" y="36044"/>
                </a:lnTo>
                <a:lnTo>
                  <a:pt x="66988" y="36611"/>
                </a:lnTo>
                <a:lnTo>
                  <a:pt x="69595" y="34457"/>
                </a:lnTo>
                <a:lnTo>
                  <a:pt x="73788" y="37291"/>
                </a:lnTo>
                <a:lnTo>
                  <a:pt x="75489" y="37744"/>
                </a:lnTo>
                <a:lnTo>
                  <a:pt x="76509" y="37404"/>
                </a:lnTo>
                <a:lnTo>
                  <a:pt x="77869" y="37631"/>
                </a:lnTo>
                <a:lnTo>
                  <a:pt x="80816" y="38424"/>
                </a:lnTo>
                <a:lnTo>
                  <a:pt x="81496" y="38764"/>
                </a:lnTo>
                <a:lnTo>
                  <a:pt x="82403" y="38764"/>
                </a:lnTo>
                <a:cubicBezTo>
                  <a:pt x="82403" y="38764"/>
                  <a:pt x="84556" y="37631"/>
                  <a:pt x="84556" y="37631"/>
                </a:cubicBezTo>
                <a:lnTo>
                  <a:pt x="85350" y="37631"/>
                </a:lnTo>
                <a:cubicBezTo>
                  <a:pt x="85350" y="37631"/>
                  <a:pt x="87844" y="39898"/>
                  <a:pt x="87844" y="39898"/>
                </a:cubicBezTo>
                <a:lnTo>
                  <a:pt x="89090" y="39898"/>
                </a:lnTo>
                <a:cubicBezTo>
                  <a:pt x="89090" y="39898"/>
                  <a:pt x="90564" y="38991"/>
                  <a:pt x="90564" y="38991"/>
                </a:cubicBezTo>
                <a:lnTo>
                  <a:pt x="91584" y="38198"/>
                </a:lnTo>
                <a:lnTo>
                  <a:pt x="94417" y="38764"/>
                </a:lnTo>
                <a:lnTo>
                  <a:pt x="96118" y="38424"/>
                </a:lnTo>
                <a:lnTo>
                  <a:pt x="97478" y="38424"/>
                </a:lnTo>
                <a:cubicBezTo>
                  <a:pt x="97478" y="38424"/>
                  <a:pt x="98951" y="38764"/>
                  <a:pt x="98951" y="38764"/>
                </a:cubicBezTo>
                <a:lnTo>
                  <a:pt x="100312" y="39218"/>
                </a:lnTo>
                <a:lnTo>
                  <a:pt x="101672" y="39671"/>
                </a:lnTo>
                <a:lnTo>
                  <a:pt x="105185" y="39898"/>
                </a:lnTo>
                <a:lnTo>
                  <a:pt x="106886" y="41258"/>
                </a:lnTo>
                <a:lnTo>
                  <a:pt x="107566" y="42618"/>
                </a:lnTo>
                <a:lnTo>
                  <a:pt x="107566" y="43412"/>
                </a:lnTo>
                <a:cubicBezTo>
                  <a:pt x="107566" y="43412"/>
                  <a:pt x="107792" y="44319"/>
                  <a:pt x="107792" y="44319"/>
                </a:cubicBezTo>
                <a:lnTo>
                  <a:pt x="108813" y="45225"/>
                </a:lnTo>
                <a:lnTo>
                  <a:pt x="110966" y="45679"/>
                </a:lnTo>
                <a:lnTo>
                  <a:pt x="112326" y="45679"/>
                </a:lnTo>
                <a:cubicBezTo>
                  <a:pt x="112326" y="45679"/>
                  <a:pt x="112099" y="44658"/>
                  <a:pt x="112099" y="44658"/>
                </a:cubicBezTo>
                <a:lnTo>
                  <a:pt x="112439" y="44205"/>
                </a:lnTo>
                <a:lnTo>
                  <a:pt x="113006" y="44205"/>
                </a:lnTo>
                <a:cubicBezTo>
                  <a:pt x="113006" y="44205"/>
                  <a:pt x="113460" y="44432"/>
                  <a:pt x="113460" y="44432"/>
                </a:cubicBezTo>
                <a:lnTo>
                  <a:pt x="113913" y="43978"/>
                </a:lnTo>
                <a:lnTo>
                  <a:pt x="114253" y="42732"/>
                </a:lnTo>
                <a:lnTo>
                  <a:pt x="113460" y="38311"/>
                </a:lnTo>
                <a:lnTo>
                  <a:pt x="114820" y="37971"/>
                </a:lnTo>
                <a:lnTo>
                  <a:pt x="114820" y="37291"/>
                </a:lnTo>
                <a:cubicBezTo>
                  <a:pt x="114820" y="37291"/>
                  <a:pt x="114933" y="36724"/>
                  <a:pt x="114933" y="36724"/>
                </a:cubicBezTo>
                <a:lnTo>
                  <a:pt x="116293" y="37518"/>
                </a:lnTo>
                <a:lnTo>
                  <a:pt x="118334" y="37518"/>
                </a:lnTo>
                <a:cubicBezTo>
                  <a:pt x="118334" y="37518"/>
                  <a:pt x="120034" y="37404"/>
                  <a:pt x="120034" y="37404"/>
                </a:cubicBezTo>
                <a:lnTo>
                  <a:pt x="120260" y="36951"/>
                </a:lnTo>
                <a:lnTo>
                  <a:pt x="120260" y="36271"/>
                </a:lnTo>
                <a:close/>
                <a:moveTo>
                  <a:pt x="100198" y="108246"/>
                </a:moveTo>
                <a:lnTo>
                  <a:pt x="100198" y="107226"/>
                </a:lnTo>
                <a:cubicBezTo>
                  <a:pt x="100198" y="107226"/>
                  <a:pt x="98271" y="106546"/>
                  <a:pt x="98271" y="106546"/>
                </a:cubicBezTo>
                <a:lnTo>
                  <a:pt x="97365" y="106206"/>
                </a:lnTo>
                <a:lnTo>
                  <a:pt x="93624" y="103825"/>
                </a:lnTo>
                <a:lnTo>
                  <a:pt x="92037" y="102465"/>
                </a:lnTo>
                <a:lnTo>
                  <a:pt x="89430" y="100652"/>
                </a:lnTo>
                <a:lnTo>
                  <a:pt x="87844" y="99632"/>
                </a:lnTo>
                <a:lnTo>
                  <a:pt x="87050" y="98158"/>
                </a:lnTo>
                <a:lnTo>
                  <a:pt x="85803" y="97818"/>
                </a:lnTo>
                <a:lnTo>
                  <a:pt x="84330" y="98271"/>
                </a:lnTo>
                <a:lnTo>
                  <a:pt x="85463" y="99518"/>
                </a:lnTo>
                <a:lnTo>
                  <a:pt x="75149" y="94871"/>
                </a:lnTo>
                <a:lnTo>
                  <a:pt x="73222" y="94871"/>
                </a:lnTo>
                <a:cubicBezTo>
                  <a:pt x="73222" y="94871"/>
                  <a:pt x="71522" y="95211"/>
                  <a:pt x="71522" y="95211"/>
                </a:cubicBezTo>
                <a:lnTo>
                  <a:pt x="75829" y="96458"/>
                </a:lnTo>
                <a:lnTo>
                  <a:pt x="82516" y="99972"/>
                </a:lnTo>
                <a:lnTo>
                  <a:pt x="87390" y="100992"/>
                </a:lnTo>
                <a:lnTo>
                  <a:pt x="94304" y="105299"/>
                </a:lnTo>
                <a:lnTo>
                  <a:pt x="97818" y="108133"/>
                </a:lnTo>
                <a:lnTo>
                  <a:pt x="101558" y="110626"/>
                </a:lnTo>
                <a:lnTo>
                  <a:pt x="100765" y="109379"/>
                </a:lnTo>
                <a:lnTo>
                  <a:pt x="99972" y="108246"/>
                </a:lnTo>
                <a:close/>
                <a:moveTo>
                  <a:pt x="66421" y="88410"/>
                </a:moveTo>
                <a:lnTo>
                  <a:pt x="68234" y="87730"/>
                </a:lnTo>
                <a:lnTo>
                  <a:pt x="68574" y="87277"/>
                </a:lnTo>
                <a:lnTo>
                  <a:pt x="67441" y="86257"/>
                </a:lnTo>
                <a:lnTo>
                  <a:pt x="62681" y="85463"/>
                </a:lnTo>
                <a:lnTo>
                  <a:pt x="59507" y="85463"/>
                </a:lnTo>
                <a:cubicBezTo>
                  <a:pt x="59507" y="85463"/>
                  <a:pt x="59053" y="86483"/>
                  <a:pt x="59053" y="86483"/>
                </a:cubicBezTo>
                <a:lnTo>
                  <a:pt x="59053" y="87163"/>
                </a:lnTo>
                <a:cubicBezTo>
                  <a:pt x="59053" y="87163"/>
                  <a:pt x="60300" y="87957"/>
                  <a:pt x="60300" y="87957"/>
                </a:cubicBezTo>
                <a:lnTo>
                  <a:pt x="63134" y="88410"/>
                </a:lnTo>
                <a:lnTo>
                  <a:pt x="66308" y="88410"/>
                </a:lnTo>
                <a:close/>
                <a:moveTo>
                  <a:pt x="72768" y="96571"/>
                </a:moveTo>
                <a:lnTo>
                  <a:pt x="70275" y="96118"/>
                </a:lnTo>
                <a:lnTo>
                  <a:pt x="67554" y="96458"/>
                </a:lnTo>
                <a:lnTo>
                  <a:pt x="63814" y="95664"/>
                </a:lnTo>
                <a:lnTo>
                  <a:pt x="64154" y="96685"/>
                </a:lnTo>
                <a:lnTo>
                  <a:pt x="64721" y="97365"/>
                </a:lnTo>
                <a:lnTo>
                  <a:pt x="65627" y="97931"/>
                </a:lnTo>
                <a:lnTo>
                  <a:pt x="67894" y="98385"/>
                </a:lnTo>
                <a:lnTo>
                  <a:pt x="70502" y="97478"/>
                </a:lnTo>
                <a:lnTo>
                  <a:pt x="72768" y="97818"/>
                </a:lnTo>
                <a:lnTo>
                  <a:pt x="74809" y="97818"/>
                </a:lnTo>
                <a:cubicBezTo>
                  <a:pt x="74809" y="97818"/>
                  <a:pt x="74469" y="97365"/>
                  <a:pt x="74469" y="97365"/>
                </a:cubicBezTo>
                <a:lnTo>
                  <a:pt x="72882" y="96571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42" name="Freeform: Shape 341">
            <a:extLst>
              <a:ext uri="{FF2B5EF4-FFF2-40B4-BE49-F238E27FC236}">
                <a16:creationId xmlns:a16="http://schemas.microsoft.com/office/drawing/2014/main" id="{403A6BA5-3EEB-1C32-57A3-140731632147}"/>
              </a:ext>
            </a:extLst>
          </p:cNvPr>
          <p:cNvSpPr/>
          <p:nvPr/>
        </p:nvSpPr>
        <p:spPr>
          <a:xfrm>
            <a:off x="3059450" y="3227823"/>
            <a:ext cx="131595" cy="130490"/>
          </a:xfrm>
          <a:custGeom>
            <a:avLst/>
            <a:gdLst>
              <a:gd name="connsiteX0" fmla="*/ 116067 w 175460"/>
              <a:gd name="connsiteY0" fmla="*/ 109833 h 173986"/>
              <a:gd name="connsiteX1" fmla="*/ 116067 w 175460"/>
              <a:gd name="connsiteY1" fmla="*/ 111760 h 173986"/>
              <a:gd name="connsiteX2" fmla="*/ 117880 w 175460"/>
              <a:gd name="connsiteY2" fmla="*/ 111646 h 173986"/>
              <a:gd name="connsiteX3" fmla="*/ 119014 w 175460"/>
              <a:gd name="connsiteY3" fmla="*/ 110966 h 173986"/>
              <a:gd name="connsiteX4" fmla="*/ 119014 w 175460"/>
              <a:gd name="connsiteY4" fmla="*/ 110399 h 173986"/>
              <a:gd name="connsiteX5" fmla="*/ 116747 w 175460"/>
              <a:gd name="connsiteY5" fmla="*/ 109379 h 173986"/>
              <a:gd name="connsiteX6" fmla="*/ 116067 w 175460"/>
              <a:gd name="connsiteY6" fmla="*/ 109833 h 173986"/>
              <a:gd name="connsiteX7" fmla="*/ 125928 w 175460"/>
              <a:gd name="connsiteY7" fmla="*/ 127061 h 173986"/>
              <a:gd name="connsiteX8" fmla="*/ 124794 w 175460"/>
              <a:gd name="connsiteY8" fmla="*/ 127515 h 173986"/>
              <a:gd name="connsiteX9" fmla="*/ 125361 w 175460"/>
              <a:gd name="connsiteY9" fmla="*/ 127742 h 173986"/>
              <a:gd name="connsiteX10" fmla="*/ 127175 w 175460"/>
              <a:gd name="connsiteY10" fmla="*/ 127515 h 173986"/>
              <a:gd name="connsiteX11" fmla="*/ 129781 w 175460"/>
              <a:gd name="connsiteY11" fmla="*/ 125248 h 173986"/>
              <a:gd name="connsiteX12" fmla="*/ 131369 w 175460"/>
              <a:gd name="connsiteY12" fmla="*/ 124681 h 173986"/>
              <a:gd name="connsiteX13" fmla="*/ 130008 w 175460"/>
              <a:gd name="connsiteY13" fmla="*/ 123774 h 173986"/>
              <a:gd name="connsiteX14" fmla="*/ 128761 w 175460"/>
              <a:gd name="connsiteY14" fmla="*/ 125021 h 173986"/>
              <a:gd name="connsiteX15" fmla="*/ 126948 w 175460"/>
              <a:gd name="connsiteY15" fmla="*/ 126041 h 173986"/>
              <a:gd name="connsiteX16" fmla="*/ 126608 w 175460"/>
              <a:gd name="connsiteY16" fmla="*/ 126608 h 173986"/>
              <a:gd name="connsiteX17" fmla="*/ 125815 w 175460"/>
              <a:gd name="connsiteY17" fmla="*/ 127061 h 173986"/>
              <a:gd name="connsiteX18" fmla="*/ 109493 w 175460"/>
              <a:gd name="connsiteY18" fmla="*/ 105072 h 173986"/>
              <a:gd name="connsiteX19" fmla="*/ 109946 w 175460"/>
              <a:gd name="connsiteY19" fmla="*/ 105866 h 173986"/>
              <a:gd name="connsiteX20" fmla="*/ 110626 w 175460"/>
              <a:gd name="connsiteY20" fmla="*/ 106659 h 173986"/>
              <a:gd name="connsiteX21" fmla="*/ 112780 w 175460"/>
              <a:gd name="connsiteY21" fmla="*/ 108472 h 173986"/>
              <a:gd name="connsiteX22" fmla="*/ 114027 w 175460"/>
              <a:gd name="connsiteY22" fmla="*/ 108699 h 173986"/>
              <a:gd name="connsiteX23" fmla="*/ 114820 w 175460"/>
              <a:gd name="connsiteY23" fmla="*/ 107112 h 173986"/>
              <a:gd name="connsiteX24" fmla="*/ 114253 w 175460"/>
              <a:gd name="connsiteY24" fmla="*/ 106319 h 173986"/>
              <a:gd name="connsiteX25" fmla="*/ 111533 w 175460"/>
              <a:gd name="connsiteY25" fmla="*/ 105866 h 173986"/>
              <a:gd name="connsiteX26" fmla="*/ 110513 w 175460"/>
              <a:gd name="connsiteY26" fmla="*/ 105072 h 173986"/>
              <a:gd name="connsiteX27" fmla="*/ 109606 w 175460"/>
              <a:gd name="connsiteY27" fmla="*/ 105072 h 173986"/>
              <a:gd name="connsiteX28" fmla="*/ 116634 w 175460"/>
              <a:gd name="connsiteY28" fmla="*/ 45905 h 173986"/>
              <a:gd name="connsiteX29" fmla="*/ 115387 w 175460"/>
              <a:gd name="connsiteY29" fmla="*/ 46699 h 173986"/>
              <a:gd name="connsiteX30" fmla="*/ 114367 w 175460"/>
              <a:gd name="connsiteY30" fmla="*/ 45452 h 173986"/>
              <a:gd name="connsiteX31" fmla="*/ 110739 w 175460"/>
              <a:gd name="connsiteY31" fmla="*/ 45452 h 173986"/>
              <a:gd name="connsiteX32" fmla="*/ 110626 w 175460"/>
              <a:gd name="connsiteY32" fmla="*/ 46245 h 173986"/>
              <a:gd name="connsiteX33" fmla="*/ 110853 w 175460"/>
              <a:gd name="connsiteY33" fmla="*/ 47946 h 173986"/>
              <a:gd name="connsiteX34" fmla="*/ 110853 w 175460"/>
              <a:gd name="connsiteY34" fmla="*/ 49419 h 173986"/>
              <a:gd name="connsiteX35" fmla="*/ 112099 w 175460"/>
              <a:gd name="connsiteY35" fmla="*/ 50099 h 173986"/>
              <a:gd name="connsiteX36" fmla="*/ 113346 w 175460"/>
              <a:gd name="connsiteY36" fmla="*/ 50099 h 173986"/>
              <a:gd name="connsiteX37" fmla="*/ 113686 w 175460"/>
              <a:gd name="connsiteY37" fmla="*/ 49532 h 173986"/>
              <a:gd name="connsiteX38" fmla="*/ 114140 w 175460"/>
              <a:gd name="connsiteY38" fmla="*/ 48399 h 173986"/>
              <a:gd name="connsiteX39" fmla="*/ 114707 w 175460"/>
              <a:gd name="connsiteY39" fmla="*/ 48399 h 173986"/>
              <a:gd name="connsiteX40" fmla="*/ 114707 w 175460"/>
              <a:gd name="connsiteY40" fmla="*/ 49419 h 173986"/>
              <a:gd name="connsiteX41" fmla="*/ 114933 w 175460"/>
              <a:gd name="connsiteY41" fmla="*/ 50212 h 173986"/>
              <a:gd name="connsiteX42" fmla="*/ 115613 w 175460"/>
              <a:gd name="connsiteY42" fmla="*/ 50666 h 173986"/>
              <a:gd name="connsiteX43" fmla="*/ 116860 w 175460"/>
              <a:gd name="connsiteY43" fmla="*/ 50666 h 173986"/>
              <a:gd name="connsiteX44" fmla="*/ 117200 w 175460"/>
              <a:gd name="connsiteY44" fmla="*/ 48512 h 173986"/>
              <a:gd name="connsiteX45" fmla="*/ 117767 w 175460"/>
              <a:gd name="connsiteY45" fmla="*/ 47039 h 173986"/>
              <a:gd name="connsiteX46" fmla="*/ 118560 w 175460"/>
              <a:gd name="connsiteY46" fmla="*/ 46132 h 173986"/>
              <a:gd name="connsiteX47" fmla="*/ 118787 w 175460"/>
              <a:gd name="connsiteY47" fmla="*/ 44772 h 173986"/>
              <a:gd name="connsiteX48" fmla="*/ 117200 w 175460"/>
              <a:gd name="connsiteY48" fmla="*/ 45225 h 173986"/>
              <a:gd name="connsiteX49" fmla="*/ 116634 w 175460"/>
              <a:gd name="connsiteY49" fmla="*/ 46019 h 173986"/>
              <a:gd name="connsiteX50" fmla="*/ 113573 w 175460"/>
              <a:gd name="connsiteY50" fmla="*/ 122414 h 173986"/>
              <a:gd name="connsiteX51" fmla="*/ 115160 w 175460"/>
              <a:gd name="connsiteY51" fmla="*/ 120487 h 173986"/>
              <a:gd name="connsiteX52" fmla="*/ 115160 w 175460"/>
              <a:gd name="connsiteY52" fmla="*/ 120034 h 173986"/>
              <a:gd name="connsiteX53" fmla="*/ 115160 w 175460"/>
              <a:gd name="connsiteY53" fmla="*/ 118674 h 173986"/>
              <a:gd name="connsiteX54" fmla="*/ 114367 w 175460"/>
              <a:gd name="connsiteY54" fmla="*/ 118447 h 173986"/>
              <a:gd name="connsiteX55" fmla="*/ 112553 w 175460"/>
              <a:gd name="connsiteY55" fmla="*/ 119467 h 173986"/>
              <a:gd name="connsiteX56" fmla="*/ 111759 w 175460"/>
              <a:gd name="connsiteY56" fmla="*/ 121281 h 173986"/>
              <a:gd name="connsiteX57" fmla="*/ 112326 w 175460"/>
              <a:gd name="connsiteY57" fmla="*/ 122187 h 173986"/>
              <a:gd name="connsiteX58" fmla="*/ 113686 w 175460"/>
              <a:gd name="connsiteY58" fmla="*/ 122414 h 173986"/>
              <a:gd name="connsiteX59" fmla="*/ 116974 w 175460"/>
              <a:gd name="connsiteY59" fmla="*/ 130802 h 173986"/>
              <a:gd name="connsiteX60" fmla="*/ 117314 w 175460"/>
              <a:gd name="connsiteY60" fmla="*/ 130462 h 173986"/>
              <a:gd name="connsiteX61" fmla="*/ 117880 w 175460"/>
              <a:gd name="connsiteY61" fmla="*/ 129328 h 173986"/>
              <a:gd name="connsiteX62" fmla="*/ 115613 w 175460"/>
              <a:gd name="connsiteY62" fmla="*/ 127515 h 173986"/>
              <a:gd name="connsiteX63" fmla="*/ 114933 w 175460"/>
              <a:gd name="connsiteY63" fmla="*/ 128308 h 173986"/>
              <a:gd name="connsiteX64" fmla="*/ 115500 w 175460"/>
              <a:gd name="connsiteY64" fmla="*/ 129215 h 173986"/>
              <a:gd name="connsiteX65" fmla="*/ 117087 w 175460"/>
              <a:gd name="connsiteY65" fmla="*/ 130802 h 173986"/>
              <a:gd name="connsiteX66" fmla="*/ 123094 w 175460"/>
              <a:gd name="connsiteY66" fmla="*/ 33437 h 173986"/>
              <a:gd name="connsiteX67" fmla="*/ 122301 w 175460"/>
              <a:gd name="connsiteY67" fmla="*/ 32757 h 173986"/>
              <a:gd name="connsiteX68" fmla="*/ 121167 w 175460"/>
              <a:gd name="connsiteY68" fmla="*/ 32190 h 173986"/>
              <a:gd name="connsiteX69" fmla="*/ 118674 w 175460"/>
              <a:gd name="connsiteY69" fmla="*/ 33097 h 173986"/>
              <a:gd name="connsiteX70" fmla="*/ 121167 w 175460"/>
              <a:gd name="connsiteY70" fmla="*/ 35251 h 173986"/>
              <a:gd name="connsiteX71" fmla="*/ 123434 w 175460"/>
              <a:gd name="connsiteY71" fmla="*/ 34571 h 173986"/>
              <a:gd name="connsiteX72" fmla="*/ 122981 w 175460"/>
              <a:gd name="connsiteY72" fmla="*/ 33550 h 173986"/>
              <a:gd name="connsiteX73" fmla="*/ 121507 w 175460"/>
              <a:gd name="connsiteY73" fmla="*/ 121167 h 173986"/>
              <a:gd name="connsiteX74" fmla="*/ 121507 w 175460"/>
              <a:gd name="connsiteY74" fmla="*/ 118334 h 173986"/>
              <a:gd name="connsiteX75" fmla="*/ 121054 w 175460"/>
              <a:gd name="connsiteY75" fmla="*/ 117540 h 173986"/>
              <a:gd name="connsiteX76" fmla="*/ 120260 w 175460"/>
              <a:gd name="connsiteY76" fmla="*/ 117200 h 173986"/>
              <a:gd name="connsiteX77" fmla="*/ 116860 w 175460"/>
              <a:gd name="connsiteY77" fmla="*/ 120374 h 173986"/>
              <a:gd name="connsiteX78" fmla="*/ 117540 w 175460"/>
              <a:gd name="connsiteY78" fmla="*/ 122527 h 173986"/>
              <a:gd name="connsiteX79" fmla="*/ 118787 w 175460"/>
              <a:gd name="connsiteY79" fmla="*/ 123888 h 173986"/>
              <a:gd name="connsiteX80" fmla="*/ 120600 w 175460"/>
              <a:gd name="connsiteY80" fmla="*/ 122981 h 173986"/>
              <a:gd name="connsiteX81" fmla="*/ 121394 w 175460"/>
              <a:gd name="connsiteY81" fmla="*/ 121167 h 173986"/>
              <a:gd name="connsiteX82" fmla="*/ 119467 w 175460"/>
              <a:gd name="connsiteY82" fmla="*/ 137489 h 173986"/>
              <a:gd name="connsiteX83" fmla="*/ 119127 w 175460"/>
              <a:gd name="connsiteY83" fmla="*/ 136469 h 173986"/>
              <a:gd name="connsiteX84" fmla="*/ 117880 w 175460"/>
              <a:gd name="connsiteY84" fmla="*/ 135449 h 173986"/>
              <a:gd name="connsiteX85" fmla="*/ 117654 w 175460"/>
              <a:gd name="connsiteY85" fmla="*/ 135676 h 173986"/>
              <a:gd name="connsiteX86" fmla="*/ 117994 w 175460"/>
              <a:gd name="connsiteY86" fmla="*/ 136242 h 173986"/>
              <a:gd name="connsiteX87" fmla="*/ 117994 w 175460"/>
              <a:gd name="connsiteY87" fmla="*/ 137149 h 173986"/>
              <a:gd name="connsiteX88" fmla="*/ 117654 w 175460"/>
              <a:gd name="connsiteY88" fmla="*/ 137829 h 173986"/>
              <a:gd name="connsiteX89" fmla="*/ 117087 w 175460"/>
              <a:gd name="connsiteY89" fmla="*/ 138283 h 173986"/>
              <a:gd name="connsiteX90" fmla="*/ 118447 w 175460"/>
              <a:gd name="connsiteY90" fmla="*/ 138736 h 173986"/>
              <a:gd name="connsiteX91" fmla="*/ 119354 w 175460"/>
              <a:gd name="connsiteY91" fmla="*/ 137376 h 173986"/>
              <a:gd name="connsiteX92" fmla="*/ 20289 w 175460"/>
              <a:gd name="connsiteY92" fmla="*/ 75942 h 173986"/>
              <a:gd name="connsiteX93" fmla="*/ 19382 w 175460"/>
              <a:gd name="connsiteY93" fmla="*/ 77416 h 173986"/>
              <a:gd name="connsiteX94" fmla="*/ 18702 w 175460"/>
              <a:gd name="connsiteY94" fmla="*/ 79909 h 173986"/>
              <a:gd name="connsiteX95" fmla="*/ 18702 w 175460"/>
              <a:gd name="connsiteY95" fmla="*/ 81949 h 173986"/>
              <a:gd name="connsiteX96" fmla="*/ 19269 w 175460"/>
              <a:gd name="connsiteY96" fmla="*/ 81496 h 173986"/>
              <a:gd name="connsiteX97" fmla="*/ 19836 w 175460"/>
              <a:gd name="connsiteY97" fmla="*/ 81496 h 173986"/>
              <a:gd name="connsiteX98" fmla="*/ 20516 w 175460"/>
              <a:gd name="connsiteY98" fmla="*/ 81496 h 173986"/>
              <a:gd name="connsiteX99" fmla="*/ 21309 w 175460"/>
              <a:gd name="connsiteY99" fmla="*/ 81269 h 173986"/>
              <a:gd name="connsiteX100" fmla="*/ 21876 w 175460"/>
              <a:gd name="connsiteY100" fmla="*/ 80476 h 173986"/>
              <a:gd name="connsiteX101" fmla="*/ 21876 w 175460"/>
              <a:gd name="connsiteY101" fmla="*/ 76395 h 173986"/>
              <a:gd name="connsiteX102" fmla="*/ 21422 w 175460"/>
              <a:gd name="connsiteY102" fmla="*/ 75262 h 173986"/>
              <a:gd name="connsiteX103" fmla="*/ 20176 w 175460"/>
              <a:gd name="connsiteY103" fmla="*/ 75942 h 173986"/>
              <a:gd name="connsiteX104" fmla="*/ 23236 w 175460"/>
              <a:gd name="connsiteY104" fmla="*/ 94531 h 173986"/>
              <a:gd name="connsiteX105" fmla="*/ 23236 w 175460"/>
              <a:gd name="connsiteY105" fmla="*/ 93171 h 173986"/>
              <a:gd name="connsiteX106" fmla="*/ 21536 w 175460"/>
              <a:gd name="connsiteY106" fmla="*/ 90564 h 173986"/>
              <a:gd name="connsiteX107" fmla="*/ 20062 w 175460"/>
              <a:gd name="connsiteY107" fmla="*/ 89997 h 173986"/>
              <a:gd name="connsiteX108" fmla="*/ 19836 w 175460"/>
              <a:gd name="connsiteY108" fmla="*/ 87050 h 173986"/>
              <a:gd name="connsiteX109" fmla="*/ 18816 w 175460"/>
              <a:gd name="connsiteY109" fmla="*/ 84670 h 173986"/>
              <a:gd name="connsiteX110" fmla="*/ 18589 w 175460"/>
              <a:gd name="connsiteY110" fmla="*/ 85123 h 173986"/>
              <a:gd name="connsiteX111" fmla="*/ 18589 w 175460"/>
              <a:gd name="connsiteY111" fmla="*/ 86710 h 173986"/>
              <a:gd name="connsiteX112" fmla="*/ 17909 w 175460"/>
              <a:gd name="connsiteY112" fmla="*/ 88297 h 173986"/>
              <a:gd name="connsiteX113" fmla="*/ 17115 w 175460"/>
              <a:gd name="connsiteY113" fmla="*/ 88637 h 173986"/>
              <a:gd name="connsiteX114" fmla="*/ 16208 w 175460"/>
              <a:gd name="connsiteY114" fmla="*/ 87617 h 173986"/>
              <a:gd name="connsiteX115" fmla="*/ 15642 w 175460"/>
              <a:gd name="connsiteY115" fmla="*/ 88070 h 173986"/>
              <a:gd name="connsiteX116" fmla="*/ 14508 w 175460"/>
              <a:gd name="connsiteY116" fmla="*/ 91017 h 173986"/>
              <a:gd name="connsiteX117" fmla="*/ 14508 w 175460"/>
              <a:gd name="connsiteY117" fmla="*/ 92037 h 173986"/>
              <a:gd name="connsiteX118" fmla="*/ 15302 w 175460"/>
              <a:gd name="connsiteY118" fmla="*/ 91811 h 173986"/>
              <a:gd name="connsiteX119" fmla="*/ 16548 w 175460"/>
              <a:gd name="connsiteY119" fmla="*/ 90677 h 173986"/>
              <a:gd name="connsiteX120" fmla="*/ 17002 w 175460"/>
              <a:gd name="connsiteY120" fmla="*/ 91017 h 173986"/>
              <a:gd name="connsiteX121" fmla="*/ 17569 w 175460"/>
              <a:gd name="connsiteY121" fmla="*/ 91924 h 173986"/>
              <a:gd name="connsiteX122" fmla="*/ 17569 w 175460"/>
              <a:gd name="connsiteY122" fmla="*/ 92491 h 173986"/>
              <a:gd name="connsiteX123" fmla="*/ 18022 w 175460"/>
              <a:gd name="connsiteY123" fmla="*/ 93964 h 173986"/>
              <a:gd name="connsiteX124" fmla="*/ 18929 w 175460"/>
              <a:gd name="connsiteY124" fmla="*/ 94191 h 173986"/>
              <a:gd name="connsiteX125" fmla="*/ 19722 w 175460"/>
              <a:gd name="connsiteY125" fmla="*/ 93624 h 173986"/>
              <a:gd name="connsiteX126" fmla="*/ 22896 w 175460"/>
              <a:gd name="connsiteY126" fmla="*/ 94871 h 173986"/>
              <a:gd name="connsiteX127" fmla="*/ 23349 w 175460"/>
              <a:gd name="connsiteY127" fmla="*/ 94418 h 173986"/>
              <a:gd name="connsiteX128" fmla="*/ 21082 w 175460"/>
              <a:gd name="connsiteY128" fmla="*/ 84670 h 173986"/>
              <a:gd name="connsiteX129" fmla="*/ 20516 w 175460"/>
              <a:gd name="connsiteY129" fmla="*/ 84443 h 173986"/>
              <a:gd name="connsiteX130" fmla="*/ 19949 w 175460"/>
              <a:gd name="connsiteY130" fmla="*/ 84443 h 173986"/>
              <a:gd name="connsiteX131" fmla="*/ 20402 w 175460"/>
              <a:gd name="connsiteY131" fmla="*/ 86257 h 173986"/>
              <a:gd name="connsiteX132" fmla="*/ 21649 w 175460"/>
              <a:gd name="connsiteY132" fmla="*/ 88750 h 173986"/>
              <a:gd name="connsiteX133" fmla="*/ 22669 w 175460"/>
              <a:gd name="connsiteY133" fmla="*/ 88524 h 173986"/>
              <a:gd name="connsiteX134" fmla="*/ 22216 w 175460"/>
              <a:gd name="connsiteY134" fmla="*/ 87617 h 173986"/>
              <a:gd name="connsiteX135" fmla="*/ 21649 w 175460"/>
              <a:gd name="connsiteY135" fmla="*/ 86823 h 173986"/>
              <a:gd name="connsiteX136" fmla="*/ 21422 w 175460"/>
              <a:gd name="connsiteY136" fmla="*/ 86143 h 173986"/>
              <a:gd name="connsiteX137" fmla="*/ 21422 w 175460"/>
              <a:gd name="connsiteY137" fmla="*/ 85463 h 173986"/>
              <a:gd name="connsiteX138" fmla="*/ 20856 w 175460"/>
              <a:gd name="connsiteY138" fmla="*/ 84783 h 173986"/>
              <a:gd name="connsiteX139" fmla="*/ 7821 w 175460"/>
              <a:gd name="connsiteY139" fmla="*/ 59847 h 173986"/>
              <a:gd name="connsiteX140" fmla="*/ 6347 w 175460"/>
              <a:gd name="connsiteY140" fmla="*/ 59167 h 173986"/>
              <a:gd name="connsiteX141" fmla="*/ 5780 w 175460"/>
              <a:gd name="connsiteY141" fmla="*/ 58260 h 173986"/>
              <a:gd name="connsiteX142" fmla="*/ 5327 w 175460"/>
              <a:gd name="connsiteY142" fmla="*/ 55880 h 173986"/>
              <a:gd name="connsiteX143" fmla="*/ 5327 w 175460"/>
              <a:gd name="connsiteY143" fmla="*/ 55426 h 173986"/>
              <a:gd name="connsiteX144" fmla="*/ 4194 w 175460"/>
              <a:gd name="connsiteY144" fmla="*/ 54180 h 173986"/>
              <a:gd name="connsiteX145" fmla="*/ 4534 w 175460"/>
              <a:gd name="connsiteY145" fmla="*/ 53500 h 173986"/>
              <a:gd name="connsiteX146" fmla="*/ 6007 w 175460"/>
              <a:gd name="connsiteY146" fmla="*/ 52139 h 173986"/>
              <a:gd name="connsiteX147" fmla="*/ 5780 w 175460"/>
              <a:gd name="connsiteY147" fmla="*/ 51459 h 173986"/>
              <a:gd name="connsiteX148" fmla="*/ 5100 w 175460"/>
              <a:gd name="connsiteY148" fmla="*/ 50892 h 173986"/>
              <a:gd name="connsiteX149" fmla="*/ 3967 w 175460"/>
              <a:gd name="connsiteY149" fmla="*/ 50326 h 173986"/>
              <a:gd name="connsiteX150" fmla="*/ 1247 w 175460"/>
              <a:gd name="connsiteY150" fmla="*/ 50892 h 173986"/>
              <a:gd name="connsiteX151" fmla="*/ 0 w 175460"/>
              <a:gd name="connsiteY151" fmla="*/ 51686 h 173986"/>
              <a:gd name="connsiteX152" fmla="*/ 0 w 175460"/>
              <a:gd name="connsiteY152" fmla="*/ 52706 h 173986"/>
              <a:gd name="connsiteX153" fmla="*/ 3287 w 175460"/>
              <a:gd name="connsiteY153" fmla="*/ 56333 h 173986"/>
              <a:gd name="connsiteX154" fmla="*/ 4874 w 175460"/>
              <a:gd name="connsiteY154" fmla="*/ 59507 h 173986"/>
              <a:gd name="connsiteX155" fmla="*/ 6687 w 175460"/>
              <a:gd name="connsiteY155" fmla="*/ 60754 h 173986"/>
              <a:gd name="connsiteX156" fmla="*/ 9181 w 175460"/>
              <a:gd name="connsiteY156" fmla="*/ 61661 h 173986"/>
              <a:gd name="connsiteX157" fmla="*/ 8728 w 175460"/>
              <a:gd name="connsiteY157" fmla="*/ 60187 h 173986"/>
              <a:gd name="connsiteX158" fmla="*/ 7707 w 175460"/>
              <a:gd name="connsiteY158" fmla="*/ 59960 h 173986"/>
              <a:gd name="connsiteX159" fmla="*/ 109379 w 175460"/>
              <a:gd name="connsiteY159" fmla="*/ 102919 h 173986"/>
              <a:gd name="connsiteX160" fmla="*/ 109153 w 175460"/>
              <a:gd name="connsiteY160" fmla="*/ 102012 h 173986"/>
              <a:gd name="connsiteX161" fmla="*/ 108473 w 175460"/>
              <a:gd name="connsiteY161" fmla="*/ 100425 h 173986"/>
              <a:gd name="connsiteX162" fmla="*/ 108473 w 175460"/>
              <a:gd name="connsiteY162" fmla="*/ 99178 h 173986"/>
              <a:gd name="connsiteX163" fmla="*/ 106546 w 175460"/>
              <a:gd name="connsiteY163" fmla="*/ 98951 h 173986"/>
              <a:gd name="connsiteX164" fmla="*/ 105185 w 175460"/>
              <a:gd name="connsiteY164" fmla="*/ 97025 h 173986"/>
              <a:gd name="connsiteX165" fmla="*/ 104619 w 175460"/>
              <a:gd name="connsiteY165" fmla="*/ 97025 h 173986"/>
              <a:gd name="connsiteX166" fmla="*/ 103372 w 175460"/>
              <a:gd name="connsiteY166" fmla="*/ 97705 h 173986"/>
              <a:gd name="connsiteX167" fmla="*/ 103712 w 175460"/>
              <a:gd name="connsiteY167" fmla="*/ 99291 h 173986"/>
              <a:gd name="connsiteX168" fmla="*/ 104732 w 175460"/>
              <a:gd name="connsiteY168" fmla="*/ 99971 h 173986"/>
              <a:gd name="connsiteX169" fmla="*/ 105412 w 175460"/>
              <a:gd name="connsiteY169" fmla="*/ 101105 h 173986"/>
              <a:gd name="connsiteX170" fmla="*/ 107112 w 175460"/>
              <a:gd name="connsiteY170" fmla="*/ 102465 h 173986"/>
              <a:gd name="connsiteX171" fmla="*/ 108699 w 175460"/>
              <a:gd name="connsiteY171" fmla="*/ 104505 h 173986"/>
              <a:gd name="connsiteX172" fmla="*/ 109266 w 175460"/>
              <a:gd name="connsiteY172" fmla="*/ 102805 h 173986"/>
              <a:gd name="connsiteX173" fmla="*/ 67554 w 175460"/>
              <a:gd name="connsiteY173" fmla="*/ 137716 h 173986"/>
              <a:gd name="connsiteX174" fmla="*/ 67214 w 175460"/>
              <a:gd name="connsiteY174" fmla="*/ 138056 h 173986"/>
              <a:gd name="connsiteX175" fmla="*/ 66648 w 175460"/>
              <a:gd name="connsiteY175" fmla="*/ 139303 h 173986"/>
              <a:gd name="connsiteX176" fmla="*/ 66648 w 175460"/>
              <a:gd name="connsiteY176" fmla="*/ 141796 h 173986"/>
              <a:gd name="connsiteX177" fmla="*/ 67328 w 175460"/>
              <a:gd name="connsiteY177" fmla="*/ 142930 h 173986"/>
              <a:gd name="connsiteX178" fmla="*/ 69481 w 175460"/>
              <a:gd name="connsiteY178" fmla="*/ 143723 h 173986"/>
              <a:gd name="connsiteX179" fmla="*/ 69708 w 175460"/>
              <a:gd name="connsiteY179" fmla="*/ 142590 h 173986"/>
              <a:gd name="connsiteX180" fmla="*/ 70615 w 175460"/>
              <a:gd name="connsiteY180" fmla="*/ 141116 h 173986"/>
              <a:gd name="connsiteX181" fmla="*/ 68574 w 175460"/>
              <a:gd name="connsiteY181" fmla="*/ 139076 h 173986"/>
              <a:gd name="connsiteX182" fmla="*/ 67554 w 175460"/>
              <a:gd name="connsiteY182" fmla="*/ 137716 h 173986"/>
              <a:gd name="connsiteX183" fmla="*/ 76962 w 175460"/>
              <a:gd name="connsiteY183" fmla="*/ 108472 h 173986"/>
              <a:gd name="connsiteX184" fmla="*/ 76735 w 175460"/>
              <a:gd name="connsiteY184" fmla="*/ 107452 h 173986"/>
              <a:gd name="connsiteX185" fmla="*/ 75715 w 175460"/>
              <a:gd name="connsiteY185" fmla="*/ 106999 h 173986"/>
              <a:gd name="connsiteX186" fmla="*/ 74015 w 175460"/>
              <a:gd name="connsiteY186" fmla="*/ 106999 h 173986"/>
              <a:gd name="connsiteX187" fmla="*/ 72655 w 175460"/>
              <a:gd name="connsiteY187" fmla="*/ 106432 h 173986"/>
              <a:gd name="connsiteX188" fmla="*/ 71635 w 175460"/>
              <a:gd name="connsiteY188" fmla="*/ 103939 h 173986"/>
              <a:gd name="connsiteX189" fmla="*/ 71635 w 175460"/>
              <a:gd name="connsiteY189" fmla="*/ 101898 h 173986"/>
              <a:gd name="connsiteX190" fmla="*/ 70388 w 175460"/>
              <a:gd name="connsiteY190" fmla="*/ 100425 h 173986"/>
              <a:gd name="connsiteX191" fmla="*/ 69368 w 175460"/>
              <a:gd name="connsiteY191" fmla="*/ 99745 h 173986"/>
              <a:gd name="connsiteX192" fmla="*/ 69595 w 175460"/>
              <a:gd name="connsiteY192" fmla="*/ 99178 h 173986"/>
              <a:gd name="connsiteX193" fmla="*/ 70388 w 175460"/>
              <a:gd name="connsiteY193" fmla="*/ 98951 h 173986"/>
              <a:gd name="connsiteX194" fmla="*/ 72542 w 175460"/>
              <a:gd name="connsiteY194" fmla="*/ 97818 h 173986"/>
              <a:gd name="connsiteX195" fmla="*/ 77189 w 175460"/>
              <a:gd name="connsiteY195" fmla="*/ 97025 h 173986"/>
              <a:gd name="connsiteX196" fmla="*/ 78889 w 175460"/>
              <a:gd name="connsiteY196" fmla="*/ 95891 h 173986"/>
              <a:gd name="connsiteX197" fmla="*/ 79569 w 175460"/>
              <a:gd name="connsiteY197" fmla="*/ 95891 h 173986"/>
              <a:gd name="connsiteX198" fmla="*/ 80476 w 175460"/>
              <a:gd name="connsiteY198" fmla="*/ 96458 h 173986"/>
              <a:gd name="connsiteX199" fmla="*/ 83650 w 175460"/>
              <a:gd name="connsiteY199" fmla="*/ 99631 h 173986"/>
              <a:gd name="connsiteX200" fmla="*/ 86597 w 175460"/>
              <a:gd name="connsiteY200" fmla="*/ 102352 h 173986"/>
              <a:gd name="connsiteX201" fmla="*/ 88524 w 175460"/>
              <a:gd name="connsiteY201" fmla="*/ 104959 h 173986"/>
              <a:gd name="connsiteX202" fmla="*/ 89544 w 175460"/>
              <a:gd name="connsiteY202" fmla="*/ 104959 h 173986"/>
              <a:gd name="connsiteX203" fmla="*/ 90224 w 175460"/>
              <a:gd name="connsiteY203" fmla="*/ 104165 h 173986"/>
              <a:gd name="connsiteX204" fmla="*/ 90224 w 175460"/>
              <a:gd name="connsiteY204" fmla="*/ 102465 h 173986"/>
              <a:gd name="connsiteX205" fmla="*/ 90337 w 175460"/>
              <a:gd name="connsiteY205" fmla="*/ 101332 h 173986"/>
              <a:gd name="connsiteX206" fmla="*/ 89770 w 175460"/>
              <a:gd name="connsiteY206" fmla="*/ 97818 h 173986"/>
              <a:gd name="connsiteX207" fmla="*/ 89544 w 175460"/>
              <a:gd name="connsiteY207" fmla="*/ 93171 h 173986"/>
              <a:gd name="connsiteX208" fmla="*/ 89204 w 175460"/>
              <a:gd name="connsiteY208" fmla="*/ 90904 h 173986"/>
              <a:gd name="connsiteX209" fmla="*/ 88410 w 175460"/>
              <a:gd name="connsiteY209" fmla="*/ 89657 h 173986"/>
              <a:gd name="connsiteX210" fmla="*/ 85690 w 175460"/>
              <a:gd name="connsiteY210" fmla="*/ 88410 h 173986"/>
              <a:gd name="connsiteX211" fmla="*/ 82630 w 175460"/>
              <a:gd name="connsiteY211" fmla="*/ 87730 h 173986"/>
              <a:gd name="connsiteX212" fmla="*/ 80249 w 175460"/>
              <a:gd name="connsiteY212" fmla="*/ 84216 h 173986"/>
              <a:gd name="connsiteX213" fmla="*/ 76169 w 175460"/>
              <a:gd name="connsiteY213" fmla="*/ 83310 h 173986"/>
              <a:gd name="connsiteX214" fmla="*/ 73788 w 175460"/>
              <a:gd name="connsiteY214" fmla="*/ 79796 h 173986"/>
              <a:gd name="connsiteX215" fmla="*/ 71408 w 175460"/>
              <a:gd name="connsiteY215" fmla="*/ 79569 h 173986"/>
              <a:gd name="connsiteX216" fmla="*/ 69028 w 175460"/>
              <a:gd name="connsiteY216" fmla="*/ 77642 h 173986"/>
              <a:gd name="connsiteX217" fmla="*/ 64041 w 175460"/>
              <a:gd name="connsiteY217" fmla="*/ 76169 h 173986"/>
              <a:gd name="connsiteX218" fmla="*/ 62227 w 175460"/>
              <a:gd name="connsiteY218" fmla="*/ 74922 h 173986"/>
              <a:gd name="connsiteX219" fmla="*/ 61094 w 175460"/>
              <a:gd name="connsiteY219" fmla="*/ 74922 h 173986"/>
              <a:gd name="connsiteX220" fmla="*/ 59733 w 175460"/>
              <a:gd name="connsiteY220" fmla="*/ 74469 h 173986"/>
              <a:gd name="connsiteX221" fmla="*/ 60300 w 175460"/>
              <a:gd name="connsiteY221" fmla="*/ 73902 h 173986"/>
              <a:gd name="connsiteX222" fmla="*/ 61887 w 175460"/>
              <a:gd name="connsiteY222" fmla="*/ 73675 h 173986"/>
              <a:gd name="connsiteX223" fmla="*/ 64494 w 175460"/>
              <a:gd name="connsiteY223" fmla="*/ 73675 h 173986"/>
              <a:gd name="connsiteX224" fmla="*/ 67101 w 175460"/>
              <a:gd name="connsiteY224" fmla="*/ 72428 h 173986"/>
              <a:gd name="connsiteX225" fmla="*/ 69935 w 175460"/>
              <a:gd name="connsiteY225" fmla="*/ 70161 h 173986"/>
              <a:gd name="connsiteX226" fmla="*/ 67894 w 175460"/>
              <a:gd name="connsiteY226" fmla="*/ 70388 h 173986"/>
              <a:gd name="connsiteX227" fmla="*/ 67328 w 175460"/>
              <a:gd name="connsiteY227" fmla="*/ 68348 h 173986"/>
              <a:gd name="connsiteX228" fmla="*/ 66194 w 175460"/>
              <a:gd name="connsiteY228" fmla="*/ 66874 h 173986"/>
              <a:gd name="connsiteX229" fmla="*/ 65174 w 175460"/>
              <a:gd name="connsiteY229" fmla="*/ 64607 h 173986"/>
              <a:gd name="connsiteX230" fmla="*/ 66874 w 175460"/>
              <a:gd name="connsiteY230" fmla="*/ 63361 h 173986"/>
              <a:gd name="connsiteX231" fmla="*/ 68348 w 175460"/>
              <a:gd name="connsiteY231" fmla="*/ 62681 h 173986"/>
              <a:gd name="connsiteX232" fmla="*/ 71748 w 175460"/>
              <a:gd name="connsiteY232" fmla="*/ 64607 h 173986"/>
              <a:gd name="connsiteX233" fmla="*/ 71748 w 175460"/>
              <a:gd name="connsiteY233" fmla="*/ 65854 h 173986"/>
              <a:gd name="connsiteX234" fmla="*/ 70842 w 175460"/>
              <a:gd name="connsiteY234" fmla="*/ 67894 h 173986"/>
              <a:gd name="connsiteX235" fmla="*/ 71522 w 175460"/>
              <a:gd name="connsiteY235" fmla="*/ 68688 h 173986"/>
              <a:gd name="connsiteX236" fmla="*/ 72768 w 175460"/>
              <a:gd name="connsiteY236" fmla="*/ 68688 h 173986"/>
              <a:gd name="connsiteX237" fmla="*/ 75035 w 175460"/>
              <a:gd name="connsiteY237" fmla="*/ 66761 h 173986"/>
              <a:gd name="connsiteX238" fmla="*/ 74242 w 175460"/>
              <a:gd name="connsiteY238" fmla="*/ 63814 h 173986"/>
              <a:gd name="connsiteX239" fmla="*/ 73108 w 175460"/>
              <a:gd name="connsiteY239" fmla="*/ 62001 h 173986"/>
              <a:gd name="connsiteX240" fmla="*/ 70502 w 175460"/>
              <a:gd name="connsiteY240" fmla="*/ 58600 h 173986"/>
              <a:gd name="connsiteX241" fmla="*/ 68008 w 175460"/>
              <a:gd name="connsiteY241" fmla="*/ 56787 h 173986"/>
              <a:gd name="connsiteX242" fmla="*/ 66761 w 175460"/>
              <a:gd name="connsiteY242" fmla="*/ 55086 h 173986"/>
              <a:gd name="connsiteX243" fmla="*/ 65061 w 175460"/>
              <a:gd name="connsiteY243" fmla="*/ 50666 h 173986"/>
              <a:gd name="connsiteX244" fmla="*/ 60073 w 175460"/>
              <a:gd name="connsiteY244" fmla="*/ 44545 h 173986"/>
              <a:gd name="connsiteX245" fmla="*/ 59620 w 175460"/>
              <a:gd name="connsiteY245" fmla="*/ 42391 h 173986"/>
              <a:gd name="connsiteX246" fmla="*/ 60414 w 175460"/>
              <a:gd name="connsiteY246" fmla="*/ 38311 h 173986"/>
              <a:gd name="connsiteX247" fmla="*/ 61207 w 175460"/>
              <a:gd name="connsiteY247" fmla="*/ 35931 h 173986"/>
              <a:gd name="connsiteX248" fmla="*/ 60867 w 175460"/>
              <a:gd name="connsiteY248" fmla="*/ 34344 h 173986"/>
              <a:gd name="connsiteX249" fmla="*/ 60867 w 175460"/>
              <a:gd name="connsiteY249" fmla="*/ 32644 h 173986"/>
              <a:gd name="connsiteX250" fmla="*/ 63247 w 175460"/>
              <a:gd name="connsiteY250" fmla="*/ 31624 h 173986"/>
              <a:gd name="connsiteX251" fmla="*/ 64721 w 175460"/>
              <a:gd name="connsiteY251" fmla="*/ 30490 h 173986"/>
              <a:gd name="connsiteX252" fmla="*/ 66988 w 175460"/>
              <a:gd name="connsiteY252" fmla="*/ 30150 h 173986"/>
              <a:gd name="connsiteX253" fmla="*/ 66421 w 175460"/>
              <a:gd name="connsiteY253" fmla="*/ 31850 h 173986"/>
              <a:gd name="connsiteX254" fmla="*/ 65628 w 175460"/>
              <a:gd name="connsiteY254" fmla="*/ 32757 h 173986"/>
              <a:gd name="connsiteX255" fmla="*/ 66534 w 175460"/>
              <a:gd name="connsiteY255" fmla="*/ 35137 h 173986"/>
              <a:gd name="connsiteX256" fmla="*/ 70615 w 175460"/>
              <a:gd name="connsiteY256" fmla="*/ 37631 h 173986"/>
              <a:gd name="connsiteX257" fmla="*/ 75035 w 175460"/>
              <a:gd name="connsiteY257" fmla="*/ 39898 h 173986"/>
              <a:gd name="connsiteX258" fmla="*/ 75375 w 175460"/>
              <a:gd name="connsiteY258" fmla="*/ 43185 h 173986"/>
              <a:gd name="connsiteX259" fmla="*/ 76735 w 175460"/>
              <a:gd name="connsiteY259" fmla="*/ 45792 h 173986"/>
              <a:gd name="connsiteX260" fmla="*/ 81496 w 175460"/>
              <a:gd name="connsiteY260" fmla="*/ 47492 h 173986"/>
              <a:gd name="connsiteX261" fmla="*/ 82063 w 175460"/>
              <a:gd name="connsiteY261" fmla="*/ 47265 h 173986"/>
              <a:gd name="connsiteX262" fmla="*/ 82403 w 175460"/>
              <a:gd name="connsiteY262" fmla="*/ 46585 h 173986"/>
              <a:gd name="connsiteX263" fmla="*/ 78209 w 175460"/>
              <a:gd name="connsiteY263" fmla="*/ 43638 h 173986"/>
              <a:gd name="connsiteX264" fmla="*/ 77529 w 175460"/>
              <a:gd name="connsiteY264" fmla="*/ 42618 h 173986"/>
              <a:gd name="connsiteX265" fmla="*/ 76622 w 175460"/>
              <a:gd name="connsiteY265" fmla="*/ 39898 h 173986"/>
              <a:gd name="connsiteX266" fmla="*/ 77415 w 175460"/>
              <a:gd name="connsiteY266" fmla="*/ 38764 h 173986"/>
              <a:gd name="connsiteX267" fmla="*/ 82289 w 175460"/>
              <a:gd name="connsiteY267" fmla="*/ 39785 h 173986"/>
              <a:gd name="connsiteX268" fmla="*/ 85803 w 175460"/>
              <a:gd name="connsiteY268" fmla="*/ 44999 h 173986"/>
              <a:gd name="connsiteX269" fmla="*/ 88070 w 175460"/>
              <a:gd name="connsiteY269" fmla="*/ 46472 h 173986"/>
              <a:gd name="connsiteX270" fmla="*/ 88750 w 175460"/>
              <a:gd name="connsiteY270" fmla="*/ 45679 h 173986"/>
              <a:gd name="connsiteX271" fmla="*/ 89090 w 175460"/>
              <a:gd name="connsiteY271" fmla="*/ 44885 h 173986"/>
              <a:gd name="connsiteX272" fmla="*/ 88410 w 175460"/>
              <a:gd name="connsiteY272" fmla="*/ 42505 h 173986"/>
              <a:gd name="connsiteX273" fmla="*/ 87390 w 175460"/>
              <a:gd name="connsiteY273" fmla="*/ 41485 h 173986"/>
              <a:gd name="connsiteX274" fmla="*/ 85463 w 175460"/>
              <a:gd name="connsiteY274" fmla="*/ 40238 h 173986"/>
              <a:gd name="connsiteX275" fmla="*/ 83310 w 175460"/>
              <a:gd name="connsiteY275" fmla="*/ 38084 h 173986"/>
              <a:gd name="connsiteX276" fmla="*/ 83310 w 175460"/>
              <a:gd name="connsiteY276" fmla="*/ 36951 h 173986"/>
              <a:gd name="connsiteX277" fmla="*/ 85463 w 175460"/>
              <a:gd name="connsiteY277" fmla="*/ 35931 h 173986"/>
              <a:gd name="connsiteX278" fmla="*/ 87277 w 175460"/>
              <a:gd name="connsiteY278" fmla="*/ 36158 h 173986"/>
              <a:gd name="connsiteX279" fmla="*/ 90224 w 175460"/>
              <a:gd name="connsiteY279" fmla="*/ 37631 h 173986"/>
              <a:gd name="connsiteX280" fmla="*/ 92377 w 175460"/>
              <a:gd name="connsiteY280" fmla="*/ 38198 h 173986"/>
              <a:gd name="connsiteX281" fmla="*/ 93851 w 175460"/>
              <a:gd name="connsiteY281" fmla="*/ 39898 h 173986"/>
              <a:gd name="connsiteX282" fmla="*/ 96118 w 175460"/>
              <a:gd name="connsiteY282" fmla="*/ 41598 h 173986"/>
              <a:gd name="connsiteX283" fmla="*/ 95097 w 175460"/>
              <a:gd name="connsiteY283" fmla="*/ 39104 h 173986"/>
              <a:gd name="connsiteX284" fmla="*/ 93511 w 175460"/>
              <a:gd name="connsiteY284" fmla="*/ 36838 h 173986"/>
              <a:gd name="connsiteX285" fmla="*/ 89770 w 175460"/>
              <a:gd name="connsiteY285" fmla="*/ 34684 h 173986"/>
              <a:gd name="connsiteX286" fmla="*/ 87730 w 175460"/>
              <a:gd name="connsiteY286" fmla="*/ 34684 h 173986"/>
              <a:gd name="connsiteX287" fmla="*/ 86370 w 175460"/>
              <a:gd name="connsiteY287" fmla="*/ 34457 h 173986"/>
              <a:gd name="connsiteX288" fmla="*/ 85690 w 175460"/>
              <a:gd name="connsiteY288" fmla="*/ 32870 h 173986"/>
              <a:gd name="connsiteX289" fmla="*/ 86597 w 175460"/>
              <a:gd name="connsiteY289" fmla="*/ 31284 h 173986"/>
              <a:gd name="connsiteX290" fmla="*/ 84556 w 175460"/>
              <a:gd name="connsiteY290" fmla="*/ 29130 h 173986"/>
              <a:gd name="connsiteX291" fmla="*/ 83876 w 175460"/>
              <a:gd name="connsiteY291" fmla="*/ 27883 h 173986"/>
              <a:gd name="connsiteX292" fmla="*/ 84330 w 175460"/>
              <a:gd name="connsiteY292" fmla="*/ 26070 h 173986"/>
              <a:gd name="connsiteX293" fmla="*/ 88070 w 175460"/>
              <a:gd name="connsiteY293" fmla="*/ 26070 h 173986"/>
              <a:gd name="connsiteX294" fmla="*/ 90904 w 175460"/>
              <a:gd name="connsiteY294" fmla="*/ 26636 h 173986"/>
              <a:gd name="connsiteX295" fmla="*/ 93964 w 175460"/>
              <a:gd name="connsiteY295" fmla="*/ 25049 h 173986"/>
              <a:gd name="connsiteX296" fmla="*/ 97025 w 175460"/>
              <a:gd name="connsiteY296" fmla="*/ 21762 h 173986"/>
              <a:gd name="connsiteX297" fmla="*/ 98951 w 175460"/>
              <a:gd name="connsiteY297" fmla="*/ 20856 h 173986"/>
              <a:gd name="connsiteX298" fmla="*/ 100538 w 175460"/>
              <a:gd name="connsiteY298" fmla="*/ 21196 h 173986"/>
              <a:gd name="connsiteX299" fmla="*/ 103032 w 175460"/>
              <a:gd name="connsiteY299" fmla="*/ 22896 h 173986"/>
              <a:gd name="connsiteX300" fmla="*/ 105412 w 175460"/>
              <a:gd name="connsiteY300" fmla="*/ 23236 h 173986"/>
              <a:gd name="connsiteX301" fmla="*/ 109719 w 175460"/>
              <a:gd name="connsiteY301" fmla="*/ 20402 h 173986"/>
              <a:gd name="connsiteX302" fmla="*/ 111759 w 175460"/>
              <a:gd name="connsiteY302" fmla="*/ 19722 h 173986"/>
              <a:gd name="connsiteX303" fmla="*/ 114707 w 175460"/>
              <a:gd name="connsiteY303" fmla="*/ 21309 h 173986"/>
              <a:gd name="connsiteX304" fmla="*/ 116293 w 175460"/>
              <a:gd name="connsiteY304" fmla="*/ 21082 h 173986"/>
              <a:gd name="connsiteX305" fmla="*/ 119807 w 175460"/>
              <a:gd name="connsiteY305" fmla="*/ 22556 h 173986"/>
              <a:gd name="connsiteX306" fmla="*/ 127175 w 175460"/>
              <a:gd name="connsiteY306" fmla="*/ 23689 h 173986"/>
              <a:gd name="connsiteX307" fmla="*/ 130348 w 175460"/>
              <a:gd name="connsiteY307" fmla="*/ 25616 h 173986"/>
              <a:gd name="connsiteX308" fmla="*/ 130915 w 175460"/>
              <a:gd name="connsiteY308" fmla="*/ 26750 h 173986"/>
              <a:gd name="connsiteX309" fmla="*/ 131595 w 175460"/>
              <a:gd name="connsiteY309" fmla="*/ 26410 h 173986"/>
              <a:gd name="connsiteX310" fmla="*/ 132389 w 175460"/>
              <a:gd name="connsiteY310" fmla="*/ 26183 h 173986"/>
              <a:gd name="connsiteX311" fmla="*/ 133862 w 175460"/>
              <a:gd name="connsiteY311" fmla="*/ 24143 h 173986"/>
              <a:gd name="connsiteX312" fmla="*/ 135109 w 175460"/>
              <a:gd name="connsiteY312" fmla="*/ 22669 h 173986"/>
              <a:gd name="connsiteX313" fmla="*/ 136922 w 175460"/>
              <a:gd name="connsiteY313" fmla="*/ 20856 h 173986"/>
              <a:gd name="connsiteX314" fmla="*/ 137376 w 175460"/>
              <a:gd name="connsiteY314" fmla="*/ 19722 h 173986"/>
              <a:gd name="connsiteX315" fmla="*/ 137376 w 175460"/>
              <a:gd name="connsiteY315" fmla="*/ 18702 h 173986"/>
              <a:gd name="connsiteX316" fmla="*/ 136922 w 175460"/>
              <a:gd name="connsiteY316" fmla="*/ 18022 h 173986"/>
              <a:gd name="connsiteX317" fmla="*/ 136922 w 175460"/>
              <a:gd name="connsiteY317" fmla="*/ 17115 h 173986"/>
              <a:gd name="connsiteX318" fmla="*/ 136809 w 175460"/>
              <a:gd name="connsiteY318" fmla="*/ 15868 h 173986"/>
              <a:gd name="connsiteX319" fmla="*/ 136809 w 175460"/>
              <a:gd name="connsiteY319" fmla="*/ 13375 h 173986"/>
              <a:gd name="connsiteX320" fmla="*/ 141116 w 175460"/>
              <a:gd name="connsiteY320" fmla="*/ 10655 h 173986"/>
              <a:gd name="connsiteX321" fmla="*/ 142477 w 175460"/>
              <a:gd name="connsiteY321" fmla="*/ 10315 h 173986"/>
              <a:gd name="connsiteX322" fmla="*/ 142930 w 175460"/>
              <a:gd name="connsiteY322" fmla="*/ 9068 h 173986"/>
              <a:gd name="connsiteX323" fmla="*/ 142590 w 175460"/>
              <a:gd name="connsiteY323" fmla="*/ 6121 h 173986"/>
              <a:gd name="connsiteX324" fmla="*/ 142023 w 175460"/>
              <a:gd name="connsiteY324" fmla="*/ 3740 h 173986"/>
              <a:gd name="connsiteX325" fmla="*/ 141230 w 175460"/>
              <a:gd name="connsiteY325" fmla="*/ 3740 h 173986"/>
              <a:gd name="connsiteX326" fmla="*/ 140210 w 175460"/>
              <a:gd name="connsiteY326" fmla="*/ 2947 h 173986"/>
              <a:gd name="connsiteX327" fmla="*/ 139529 w 175460"/>
              <a:gd name="connsiteY327" fmla="*/ 2154 h 173986"/>
              <a:gd name="connsiteX328" fmla="*/ 138509 w 175460"/>
              <a:gd name="connsiteY328" fmla="*/ 1247 h 173986"/>
              <a:gd name="connsiteX329" fmla="*/ 136696 w 175460"/>
              <a:gd name="connsiteY329" fmla="*/ 680 h 173986"/>
              <a:gd name="connsiteX330" fmla="*/ 134202 w 175460"/>
              <a:gd name="connsiteY330" fmla="*/ 0 h 173986"/>
              <a:gd name="connsiteX331" fmla="*/ 132275 w 175460"/>
              <a:gd name="connsiteY331" fmla="*/ 453 h 173986"/>
              <a:gd name="connsiteX332" fmla="*/ 131822 w 175460"/>
              <a:gd name="connsiteY332" fmla="*/ 1020 h 173986"/>
              <a:gd name="connsiteX333" fmla="*/ 131369 w 175460"/>
              <a:gd name="connsiteY333" fmla="*/ 1814 h 173986"/>
              <a:gd name="connsiteX334" fmla="*/ 131595 w 175460"/>
              <a:gd name="connsiteY334" fmla="*/ 2720 h 173986"/>
              <a:gd name="connsiteX335" fmla="*/ 132275 w 175460"/>
              <a:gd name="connsiteY335" fmla="*/ 3514 h 173986"/>
              <a:gd name="connsiteX336" fmla="*/ 132955 w 175460"/>
              <a:gd name="connsiteY336" fmla="*/ 5781 h 173986"/>
              <a:gd name="connsiteX337" fmla="*/ 133182 w 175460"/>
              <a:gd name="connsiteY337" fmla="*/ 8048 h 173986"/>
              <a:gd name="connsiteX338" fmla="*/ 132729 w 175460"/>
              <a:gd name="connsiteY338" fmla="*/ 9294 h 173986"/>
              <a:gd name="connsiteX339" fmla="*/ 131369 w 175460"/>
              <a:gd name="connsiteY339" fmla="*/ 10201 h 173986"/>
              <a:gd name="connsiteX340" fmla="*/ 128421 w 175460"/>
              <a:gd name="connsiteY340" fmla="*/ 11221 h 173986"/>
              <a:gd name="connsiteX341" fmla="*/ 125588 w 175460"/>
              <a:gd name="connsiteY341" fmla="*/ 10768 h 173986"/>
              <a:gd name="connsiteX342" fmla="*/ 124341 w 175460"/>
              <a:gd name="connsiteY342" fmla="*/ 11221 h 173986"/>
              <a:gd name="connsiteX343" fmla="*/ 122301 w 175460"/>
              <a:gd name="connsiteY343" fmla="*/ 11221 h 173986"/>
              <a:gd name="connsiteX344" fmla="*/ 120374 w 175460"/>
              <a:gd name="connsiteY344" fmla="*/ 11675 h 173986"/>
              <a:gd name="connsiteX345" fmla="*/ 117427 w 175460"/>
              <a:gd name="connsiteY345" fmla="*/ 12581 h 173986"/>
              <a:gd name="connsiteX346" fmla="*/ 114707 w 175460"/>
              <a:gd name="connsiteY346" fmla="*/ 13148 h 173986"/>
              <a:gd name="connsiteX347" fmla="*/ 112326 w 175460"/>
              <a:gd name="connsiteY347" fmla="*/ 11221 h 173986"/>
              <a:gd name="connsiteX348" fmla="*/ 109493 w 175460"/>
              <a:gd name="connsiteY348" fmla="*/ 9975 h 173986"/>
              <a:gd name="connsiteX349" fmla="*/ 106546 w 175460"/>
              <a:gd name="connsiteY349" fmla="*/ 9181 h 173986"/>
              <a:gd name="connsiteX350" fmla="*/ 105526 w 175460"/>
              <a:gd name="connsiteY350" fmla="*/ 9748 h 173986"/>
              <a:gd name="connsiteX351" fmla="*/ 105072 w 175460"/>
              <a:gd name="connsiteY351" fmla="*/ 10201 h 173986"/>
              <a:gd name="connsiteX352" fmla="*/ 102578 w 175460"/>
              <a:gd name="connsiteY352" fmla="*/ 8501 h 173986"/>
              <a:gd name="connsiteX353" fmla="*/ 101445 w 175460"/>
              <a:gd name="connsiteY353" fmla="*/ 7934 h 173986"/>
              <a:gd name="connsiteX354" fmla="*/ 100878 w 175460"/>
              <a:gd name="connsiteY354" fmla="*/ 7254 h 173986"/>
              <a:gd name="connsiteX355" fmla="*/ 99858 w 175460"/>
              <a:gd name="connsiteY355" fmla="*/ 4987 h 173986"/>
              <a:gd name="connsiteX356" fmla="*/ 99291 w 175460"/>
              <a:gd name="connsiteY356" fmla="*/ 4987 h 173986"/>
              <a:gd name="connsiteX357" fmla="*/ 97251 w 175460"/>
              <a:gd name="connsiteY357" fmla="*/ 5781 h 173986"/>
              <a:gd name="connsiteX358" fmla="*/ 95211 w 175460"/>
              <a:gd name="connsiteY358" fmla="*/ 5781 h 173986"/>
              <a:gd name="connsiteX359" fmla="*/ 93964 w 175460"/>
              <a:gd name="connsiteY359" fmla="*/ 5554 h 173986"/>
              <a:gd name="connsiteX360" fmla="*/ 90450 w 175460"/>
              <a:gd name="connsiteY360" fmla="*/ 5554 h 173986"/>
              <a:gd name="connsiteX361" fmla="*/ 89997 w 175460"/>
              <a:gd name="connsiteY361" fmla="*/ 7141 h 173986"/>
              <a:gd name="connsiteX362" fmla="*/ 89544 w 175460"/>
              <a:gd name="connsiteY362" fmla="*/ 7367 h 173986"/>
              <a:gd name="connsiteX363" fmla="*/ 88750 w 175460"/>
              <a:gd name="connsiteY363" fmla="*/ 7594 h 173986"/>
              <a:gd name="connsiteX364" fmla="*/ 86823 w 175460"/>
              <a:gd name="connsiteY364" fmla="*/ 7594 h 173986"/>
              <a:gd name="connsiteX365" fmla="*/ 84443 w 175460"/>
              <a:gd name="connsiteY365" fmla="*/ 8614 h 173986"/>
              <a:gd name="connsiteX366" fmla="*/ 81836 w 175460"/>
              <a:gd name="connsiteY366" fmla="*/ 9294 h 173986"/>
              <a:gd name="connsiteX367" fmla="*/ 79796 w 175460"/>
              <a:gd name="connsiteY367" fmla="*/ 9294 h 173986"/>
              <a:gd name="connsiteX368" fmla="*/ 77756 w 175460"/>
              <a:gd name="connsiteY368" fmla="*/ 8954 h 173986"/>
              <a:gd name="connsiteX369" fmla="*/ 76509 w 175460"/>
              <a:gd name="connsiteY369" fmla="*/ 9181 h 173986"/>
              <a:gd name="connsiteX370" fmla="*/ 73788 w 175460"/>
              <a:gd name="connsiteY370" fmla="*/ 9181 h 173986"/>
              <a:gd name="connsiteX371" fmla="*/ 72088 w 175460"/>
              <a:gd name="connsiteY371" fmla="*/ 10995 h 173986"/>
              <a:gd name="connsiteX372" fmla="*/ 69368 w 175460"/>
              <a:gd name="connsiteY372" fmla="*/ 10995 h 173986"/>
              <a:gd name="connsiteX373" fmla="*/ 67101 w 175460"/>
              <a:gd name="connsiteY373" fmla="*/ 10655 h 173986"/>
              <a:gd name="connsiteX374" fmla="*/ 65968 w 175460"/>
              <a:gd name="connsiteY374" fmla="*/ 10655 h 173986"/>
              <a:gd name="connsiteX375" fmla="*/ 64381 w 175460"/>
              <a:gd name="connsiteY375" fmla="*/ 10655 h 173986"/>
              <a:gd name="connsiteX376" fmla="*/ 63814 w 175460"/>
              <a:gd name="connsiteY376" fmla="*/ 11108 h 173986"/>
              <a:gd name="connsiteX377" fmla="*/ 63247 w 175460"/>
              <a:gd name="connsiteY377" fmla="*/ 14622 h 173986"/>
              <a:gd name="connsiteX378" fmla="*/ 60754 w 175460"/>
              <a:gd name="connsiteY378" fmla="*/ 15642 h 173986"/>
              <a:gd name="connsiteX379" fmla="*/ 58487 w 175460"/>
              <a:gd name="connsiteY379" fmla="*/ 16208 h 173986"/>
              <a:gd name="connsiteX380" fmla="*/ 56560 w 175460"/>
              <a:gd name="connsiteY380" fmla="*/ 16208 h 173986"/>
              <a:gd name="connsiteX381" fmla="*/ 53273 w 175460"/>
              <a:gd name="connsiteY381" fmla="*/ 15302 h 173986"/>
              <a:gd name="connsiteX382" fmla="*/ 52139 w 175460"/>
              <a:gd name="connsiteY382" fmla="*/ 15302 h 173986"/>
              <a:gd name="connsiteX383" fmla="*/ 51232 w 175460"/>
              <a:gd name="connsiteY383" fmla="*/ 15642 h 173986"/>
              <a:gd name="connsiteX384" fmla="*/ 48285 w 175460"/>
              <a:gd name="connsiteY384" fmla="*/ 15868 h 173986"/>
              <a:gd name="connsiteX385" fmla="*/ 46925 w 175460"/>
              <a:gd name="connsiteY385" fmla="*/ 16435 h 173986"/>
              <a:gd name="connsiteX386" fmla="*/ 43865 w 175460"/>
              <a:gd name="connsiteY386" fmla="*/ 20516 h 173986"/>
              <a:gd name="connsiteX387" fmla="*/ 40805 w 175460"/>
              <a:gd name="connsiteY387" fmla="*/ 21876 h 173986"/>
              <a:gd name="connsiteX388" fmla="*/ 39784 w 175460"/>
              <a:gd name="connsiteY388" fmla="*/ 22556 h 173986"/>
              <a:gd name="connsiteX389" fmla="*/ 37404 w 175460"/>
              <a:gd name="connsiteY389" fmla="*/ 21649 h 173986"/>
              <a:gd name="connsiteX390" fmla="*/ 36271 w 175460"/>
              <a:gd name="connsiteY390" fmla="*/ 21649 h 173986"/>
              <a:gd name="connsiteX391" fmla="*/ 34571 w 175460"/>
              <a:gd name="connsiteY391" fmla="*/ 22556 h 173986"/>
              <a:gd name="connsiteX392" fmla="*/ 30943 w 175460"/>
              <a:gd name="connsiteY392" fmla="*/ 22556 h 173986"/>
              <a:gd name="connsiteX393" fmla="*/ 29923 w 175460"/>
              <a:gd name="connsiteY393" fmla="*/ 22896 h 173986"/>
              <a:gd name="connsiteX394" fmla="*/ 27090 w 175460"/>
              <a:gd name="connsiteY394" fmla="*/ 22896 h 173986"/>
              <a:gd name="connsiteX395" fmla="*/ 26863 w 175460"/>
              <a:gd name="connsiteY395" fmla="*/ 25049 h 173986"/>
              <a:gd name="connsiteX396" fmla="*/ 27543 w 175460"/>
              <a:gd name="connsiteY396" fmla="*/ 26523 h 173986"/>
              <a:gd name="connsiteX397" fmla="*/ 28450 w 175460"/>
              <a:gd name="connsiteY397" fmla="*/ 28110 h 173986"/>
              <a:gd name="connsiteX398" fmla="*/ 28450 w 175460"/>
              <a:gd name="connsiteY398" fmla="*/ 29017 h 173986"/>
              <a:gd name="connsiteX399" fmla="*/ 27883 w 175460"/>
              <a:gd name="connsiteY399" fmla="*/ 30604 h 173986"/>
              <a:gd name="connsiteX400" fmla="*/ 26863 w 175460"/>
              <a:gd name="connsiteY400" fmla="*/ 32417 h 173986"/>
              <a:gd name="connsiteX401" fmla="*/ 25503 w 175460"/>
              <a:gd name="connsiteY401" fmla="*/ 33097 h 173986"/>
              <a:gd name="connsiteX402" fmla="*/ 23916 w 175460"/>
              <a:gd name="connsiteY402" fmla="*/ 33664 h 173986"/>
              <a:gd name="connsiteX403" fmla="*/ 23123 w 175460"/>
              <a:gd name="connsiteY403" fmla="*/ 35024 h 173986"/>
              <a:gd name="connsiteX404" fmla="*/ 22782 w 175460"/>
              <a:gd name="connsiteY404" fmla="*/ 36498 h 173986"/>
              <a:gd name="connsiteX405" fmla="*/ 22102 w 175460"/>
              <a:gd name="connsiteY405" fmla="*/ 37631 h 173986"/>
              <a:gd name="connsiteX406" fmla="*/ 21649 w 175460"/>
              <a:gd name="connsiteY406" fmla="*/ 38878 h 173986"/>
              <a:gd name="connsiteX407" fmla="*/ 20969 w 175460"/>
              <a:gd name="connsiteY407" fmla="*/ 41371 h 173986"/>
              <a:gd name="connsiteX408" fmla="*/ 20969 w 175460"/>
              <a:gd name="connsiteY408" fmla="*/ 42278 h 173986"/>
              <a:gd name="connsiteX409" fmla="*/ 19722 w 175460"/>
              <a:gd name="connsiteY409" fmla="*/ 43185 h 173986"/>
              <a:gd name="connsiteX410" fmla="*/ 18136 w 175460"/>
              <a:gd name="connsiteY410" fmla="*/ 43525 h 173986"/>
              <a:gd name="connsiteX411" fmla="*/ 16662 w 175460"/>
              <a:gd name="connsiteY411" fmla="*/ 43525 h 173986"/>
              <a:gd name="connsiteX412" fmla="*/ 15642 w 175460"/>
              <a:gd name="connsiteY412" fmla="*/ 43978 h 173986"/>
              <a:gd name="connsiteX413" fmla="*/ 15188 w 175460"/>
              <a:gd name="connsiteY413" fmla="*/ 44772 h 173986"/>
              <a:gd name="connsiteX414" fmla="*/ 14281 w 175460"/>
              <a:gd name="connsiteY414" fmla="*/ 45452 h 173986"/>
              <a:gd name="connsiteX415" fmla="*/ 13715 w 175460"/>
              <a:gd name="connsiteY415" fmla="*/ 45792 h 173986"/>
              <a:gd name="connsiteX416" fmla="*/ 13715 w 175460"/>
              <a:gd name="connsiteY416" fmla="*/ 46585 h 173986"/>
              <a:gd name="connsiteX417" fmla="*/ 14395 w 175460"/>
              <a:gd name="connsiteY417" fmla="*/ 48172 h 173986"/>
              <a:gd name="connsiteX418" fmla="*/ 15188 w 175460"/>
              <a:gd name="connsiteY418" fmla="*/ 49419 h 173986"/>
              <a:gd name="connsiteX419" fmla="*/ 15188 w 175460"/>
              <a:gd name="connsiteY419" fmla="*/ 50439 h 173986"/>
              <a:gd name="connsiteX420" fmla="*/ 14848 w 175460"/>
              <a:gd name="connsiteY420" fmla="*/ 50666 h 173986"/>
              <a:gd name="connsiteX421" fmla="*/ 13715 w 175460"/>
              <a:gd name="connsiteY421" fmla="*/ 50666 h 173986"/>
              <a:gd name="connsiteX422" fmla="*/ 13488 w 175460"/>
              <a:gd name="connsiteY422" fmla="*/ 50892 h 173986"/>
              <a:gd name="connsiteX423" fmla="*/ 13488 w 175460"/>
              <a:gd name="connsiteY423" fmla="*/ 52026 h 173986"/>
              <a:gd name="connsiteX424" fmla="*/ 13035 w 175460"/>
              <a:gd name="connsiteY424" fmla="*/ 53046 h 173986"/>
              <a:gd name="connsiteX425" fmla="*/ 12581 w 175460"/>
              <a:gd name="connsiteY425" fmla="*/ 53613 h 173986"/>
              <a:gd name="connsiteX426" fmla="*/ 11788 w 175460"/>
              <a:gd name="connsiteY426" fmla="*/ 54293 h 173986"/>
              <a:gd name="connsiteX427" fmla="*/ 10201 w 175460"/>
              <a:gd name="connsiteY427" fmla="*/ 54066 h 173986"/>
              <a:gd name="connsiteX428" fmla="*/ 8728 w 175460"/>
              <a:gd name="connsiteY428" fmla="*/ 53046 h 173986"/>
              <a:gd name="connsiteX429" fmla="*/ 7934 w 175460"/>
              <a:gd name="connsiteY429" fmla="*/ 52706 h 173986"/>
              <a:gd name="connsiteX430" fmla="*/ 7481 w 175460"/>
              <a:gd name="connsiteY430" fmla="*/ 52706 h 173986"/>
              <a:gd name="connsiteX431" fmla="*/ 9521 w 175460"/>
              <a:gd name="connsiteY431" fmla="*/ 54520 h 173986"/>
              <a:gd name="connsiteX432" fmla="*/ 11448 w 175460"/>
              <a:gd name="connsiteY432" fmla="*/ 57013 h 173986"/>
              <a:gd name="connsiteX433" fmla="*/ 13715 w 175460"/>
              <a:gd name="connsiteY433" fmla="*/ 62681 h 173986"/>
              <a:gd name="connsiteX434" fmla="*/ 17115 w 175460"/>
              <a:gd name="connsiteY434" fmla="*/ 64494 h 173986"/>
              <a:gd name="connsiteX435" fmla="*/ 19269 w 175460"/>
              <a:gd name="connsiteY435" fmla="*/ 67214 h 173986"/>
              <a:gd name="connsiteX436" fmla="*/ 21762 w 175460"/>
              <a:gd name="connsiteY436" fmla="*/ 69255 h 173986"/>
              <a:gd name="connsiteX437" fmla="*/ 22216 w 175460"/>
              <a:gd name="connsiteY437" fmla="*/ 70048 h 173986"/>
              <a:gd name="connsiteX438" fmla="*/ 23576 w 175460"/>
              <a:gd name="connsiteY438" fmla="*/ 70728 h 173986"/>
              <a:gd name="connsiteX439" fmla="*/ 26523 w 175460"/>
              <a:gd name="connsiteY439" fmla="*/ 70048 h 173986"/>
              <a:gd name="connsiteX440" fmla="*/ 28790 w 175460"/>
              <a:gd name="connsiteY440" fmla="*/ 70275 h 173986"/>
              <a:gd name="connsiteX441" fmla="*/ 29470 w 175460"/>
              <a:gd name="connsiteY441" fmla="*/ 70275 h 173986"/>
              <a:gd name="connsiteX442" fmla="*/ 30490 w 175460"/>
              <a:gd name="connsiteY442" fmla="*/ 70275 h 173986"/>
              <a:gd name="connsiteX443" fmla="*/ 31057 w 175460"/>
              <a:gd name="connsiteY443" fmla="*/ 71635 h 173986"/>
              <a:gd name="connsiteX444" fmla="*/ 31057 w 175460"/>
              <a:gd name="connsiteY444" fmla="*/ 73108 h 173986"/>
              <a:gd name="connsiteX445" fmla="*/ 30377 w 175460"/>
              <a:gd name="connsiteY445" fmla="*/ 73788 h 173986"/>
              <a:gd name="connsiteX446" fmla="*/ 29583 w 175460"/>
              <a:gd name="connsiteY446" fmla="*/ 74129 h 173986"/>
              <a:gd name="connsiteX447" fmla="*/ 25843 w 175460"/>
              <a:gd name="connsiteY447" fmla="*/ 72655 h 173986"/>
              <a:gd name="connsiteX448" fmla="*/ 23463 w 175460"/>
              <a:gd name="connsiteY448" fmla="*/ 72995 h 173986"/>
              <a:gd name="connsiteX449" fmla="*/ 23236 w 175460"/>
              <a:gd name="connsiteY449" fmla="*/ 74355 h 173986"/>
              <a:gd name="connsiteX450" fmla="*/ 23463 w 175460"/>
              <a:gd name="connsiteY450" fmla="*/ 76055 h 173986"/>
              <a:gd name="connsiteX451" fmla="*/ 25389 w 175460"/>
              <a:gd name="connsiteY451" fmla="*/ 76849 h 173986"/>
              <a:gd name="connsiteX452" fmla="*/ 27770 w 175460"/>
              <a:gd name="connsiteY452" fmla="*/ 80023 h 173986"/>
              <a:gd name="connsiteX453" fmla="*/ 29130 w 175460"/>
              <a:gd name="connsiteY453" fmla="*/ 83876 h 173986"/>
              <a:gd name="connsiteX454" fmla="*/ 30263 w 175460"/>
              <a:gd name="connsiteY454" fmla="*/ 86937 h 173986"/>
              <a:gd name="connsiteX455" fmla="*/ 31737 w 175460"/>
              <a:gd name="connsiteY455" fmla="*/ 87957 h 173986"/>
              <a:gd name="connsiteX456" fmla="*/ 34231 w 175460"/>
              <a:gd name="connsiteY456" fmla="*/ 87277 h 173986"/>
              <a:gd name="connsiteX457" fmla="*/ 34797 w 175460"/>
              <a:gd name="connsiteY457" fmla="*/ 86030 h 173986"/>
              <a:gd name="connsiteX458" fmla="*/ 34797 w 175460"/>
              <a:gd name="connsiteY458" fmla="*/ 84443 h 173986"/>
              <a:gd name="connsiteX459" fmla="*/ 35364 w 175460"/>
              <a:gd name="connsiteY459" fmla="*/ 84783 h 173986"/>
              <a:gd name="connsiteX460" fmla="*/ 36044 w 175460"/>
              <a:gd name="connsiteY460" fmla="*/ 86483 h 173986"/>
              <a:gd name="connsiteX461" fmla="*/ 37744 w 175460"/>
              <a:gd name="connsiteY461" fmla="*/ 88637 h 173986"/>
              <a:gd name="connsiteX462" fmla="*/ 39671 w 175460"/>
              <a:gd name="connsiteY462" fmla="*/ 88297 h 173986"/>
              <a:gd name="connsiteX463" fmla="*/ 41371 w 175460"/>
              <a:gd name="connsiteY463" fmla="*/ 87730 h 173986"/>
              <a:gd name="connsiteX464" fmla="*/ 42731 w 175460"/>
              <a:gd name="connsiteY464" fmla="*/ 87730 h 173986"/>
              <a:gd name="connsiteX465" fmla="*/ 44545 w 175460"/>
              <a:gd name="connsiteY465" fmla="*/ 87390 h 173986"/>
              <a:gd name="connsiteX466" fmla="*/ 47832 w 175460"/>
              <a:gd name="connsiteY466" fmla="*/ 86257 h 173986"/>
              <a:gd name="connsiteX467" fmla="*/ 53160 w 175460"/>
              <a:gd name="connsiteY467" fmla="*/ 87730 h 173986"/>
              <a:gd name="connsiteX468" fmla="*/ 55086 w 175460"/>
              <a:gd name="connsiteY468" fmla="*/ 87730 h 173986"/>
              <a:gd name="connsiteX469" fmla="*/ 56446 w 175460"/>
              <a:gd name="connsiteY469" fmla="*/ 86937 h 173986"/>
              <a:gd name="connsiteX470" fmla="*/ 57240 w 175460"/>
              <a:gd name="connsiteY470" fmla="*/ 85577 h 173986"/>
              <a:gd name="connsiteX471" fmla="*/ 60527 w 175460"/>
              <a:gd name="connsiteY471" fmla="*/ 87957 h 173986"/>
              <a:gd name="connsiteX472" fmla="*/ 64041 w 175460"/>
              <a:gd name="connsiteY472" fmla="*/ 89317 h 173986"/>
              <a:gd name="connsiteX473" fmla="*/ 64607 w 175460"/>
              <a:gd name="connsiteY473" fmla="*/ 89997 h 173986"/>
              <a:gd name="connsiteX474" fmla="*/ 65628 w 175460"/>
              <a:gd name="connsiteY474" fmla="*/ 90677 h 173986"/>
              <a:gd name="connsiteX475" fmla="*/ 67668 w 175460"/>
              <a:gd name="connsiteY475" fmla="*/ 91471 h 173986"/>
              <a:gd name="connsiteX476" fmla="*/ 68914 w 175460"/>
              <a:gd name="connsiteY476" fmla="*/ 91130 h 173986"/>
              <a:gd name="connsiteX477" fmla="*/ 69708 w 175460"/>
              <a:gd name="connsiteY477" fmla="*/ 91471 h 173986"/>
              <a:gd name="connsiteX478" fmla="*/ 70955 w 175460"/>
              <a:gd name="connsiteY478" fmla="*/ 91471 h 173986"/>
              <a:gd name="connsiteX479" fmla="*/ 72088 w 175460"/>
              <a:gd name="connsiteY479" fmla="*/ 92151 h 173986"/>
              <a:gd name="connsiteX480" fmla="*/ 72768 w 175460"/>
              <a:gd name="connsiteY480" fmla="*/ 93284 h 173986"/>
              <a:gd name="connsiteX481" fmla="*/ 72088 w 175460"/>
              <a:gd name="connsiteY481" fmla="*/ 94191 h 173986"/>
              <a:gd name="connsiteX482" fmla="*/ 71408 w 175460"/>
              <a:gd name="connsiteY482" fmla="*/ 94758 h 173986"/>
              <a:gd name="connsiteX483" fmla="*/ 68008 w 175460"/>
              <a:gd name="connsiteY483" fmla="*/ 94758 h 173986"/>
              <a:gd name="connsiteX484" fmla="*/ 66761 w 175460"/>
              <a:gd name="connsiteY484" fmla="*/ 95324 h 173986"/>
              <a:gd name="connsiteX485" fmla="*/ 67214 w 175460"/>
              <a:gd name="connsiteY485" fmla="*/ 96458 h 173986"/>
              <a:gd name="connsiteX486" fmla="*/ 67214 w 175460"/>
              <a:gd name="connsiteY486" fmla="*/ 97705 h 173986"/>
              <a:gd name="connsiteX487" fmla="*/ 65741 w 175460"/>
              <a:gd name="connsiteY487" fmla="*/ 97478 h 173986"/>
              <a:gd name="connsiteX488" fmla="*/ 64834 w 175460"/>
              <a:gd name="connsiteY488" fmla="*/ 97138 h 173986"/>
              <a:gd name="connsiteX489" fmla="*/ 63021 w 175460"/>
              <a:gd name="connsiteY489" fmla="*/ 95438 h 173986"/>
              <a:gd name="connsiteX490" fmla="*/ 59847 w 175460"/>
              <a:gd name="connsiteY490" fmla="*/ 93738 h 173986"/>
              <a:gd name="connsiteX491" fmla="*/ 53500 w 175460"/>
              <a:gd name="connsiteY491" fmla="*/ 91811 h 173986"/>
              <a:gd name="connsiteX492" fmla="*/ 47605 w 175460"/>
              <a:gd name="connsiteY492" fmla="*/ 88410 h 173986"/>
              <a:gd name="connsiteX493" fmla="*/ 44999 w 175460"/>
              <a:gd name="connsiteY493" fmla="*/ 88184 h 173986"/>
              <a:gd name="connsiteX494" fmla="*/ 43412 w 175460"/>
              <a:gd name="connsiteY494" fmla="*/ 89544 h 173986"/>
              <a:gd name="connsiteX495" fmla="*/ 41598 w 175460"/>
              <a:gd name="connsiteY495" fmla="*/ 92037 h 173986"/>
              <a:gd name="connsiteX496" fmla="*/ 39331 w 175460"/>
              <a:gd name="connsiteY496" fmla="*/ 92264 h 173986"/>
              <a:gd name="connsiteX497" fmla="*/ 37291 w 175460"/>
              <a:gd name="connsiteY497" fmla="*/ 91244 h 173986"/>
              <a:gd name="connsiteX498" fmla="*/ 36271 w 175460"/>
              <a:gd name="connsiteY498" fmla="*/ 91471 h 173986"/>
              <a:gd name="connsiteX499" fmla="*/ 34344 w 175460"/>
              <a:gd name="connsiteY499" fmla="*/ 95778 h 173986"/>
              <a:gd name="connsiteX500" fmla="*/ 31057 w 175460"/>
              <a:gd name="connsiteY500" fmla="*/ 98498 h 173986"/>
              <a:gd name="connsiteX501" fmla="*/ 30603 w 175460"/>
              <a:gd name="connsiteY501" fmla="*/ 99178 h 173986"/>
              <a:gd name="connsiteX502" fmla="*/ 30830 w 175460"/>
              <a:gd name="connsiteY502" fmla="*/ 100085 h 173986"/>
              <a:gd name="connsiteX503" fmla="*/ 32190 w 175460"/>
              <a:gd name="connsiteY503" fmla="*/ 100765 h 173986"/>
              <a:gd name="connsiteX504" fmla="*/ 33890 w 175460"/>
              <a:gd name="connsiteY504" fmla="*/ 102125 h 173986"/>
              <a:gd name="connsiteX505" fmla="*/ 34684 w 175460"/>
              <a:gd name="connsiteY505" fmla="*/ 104845 h 173986"/>
              <a:gd name="connsiteX506" fmla="*/ 36498 w 175460"/>
              <a:gd name="connsiteY506" fmla="*/ 105639 h 173986"/>
              <a:gd name="connsiteX507" fmla="*/ 39671 w 175460"/>
              <a:gd name="connsiteY507" fmla="*/ 108132 h 173986"/>
              <a:gd name="connsiteX508" fmla="*/ 41825 w 175460"/>
              <a:gd name="connsiteY508" fmla="*/ 111986 h 173986"/>
              <a:gd name="connsiteX509" fmla="*/ 42051 w 175460"/>
              <a:gd name="connsiteY509" fmla="*/ 113913 h 173986"/>
              <a:gd name="connsiteX510" fmla="*/ 39671 w 175460"/>
              <a:gd name="connsiteY510" fmla="*/ 116633 h 173986"/>
              <a:gd name="connsiteX511" fmla="*/ 39671 w 175460"/>
              <a:gd name="connsiteY511" fmla="*/ 119694 h 173986"/>
              <a:gd name="connsiteX512" fmla="*/ 42958 w 175460"/>
              <a:gd name="connsiteY512" fmla="*/ 125134 h 173986"/>
              <a:gd name="connsiteX513" fmla="*/ 46132 w 175460"/>
              <a:gd name="connsiteY513" fmla="*/ 128308 h 173986"/>
              <a:gd name="connsiteX514" fmla="*/ 47039 w 175460"/>
              <a:gd name="connsiteY514" fmla="*/ 126608 h 173986"/>
              <a:gd name="connsiteX515" fmla="*/ 47039 w 175460"/>
              <a:gd name="connsiteY515" fmla="*/ 124341 h 173986"/>
              <a:gd name="connsiteX516" fmla="*/ 47492 w 175460"/>
              <a:gd name="connsiteY516" fmla="*/ 121847 h 173986"/>
              <a:gd name="connsiteX517" fmla="*/ 48626 w 175460"/>
              <a:gd name="connsiteY517" fmla="*/ 121167 h 173986"/>
              <a:gd name="connsiteX518" fmla="*/ 49986 w 175460"/>
              <a:gd name="connsiteY518" fmla="*/ 120827 h 173986"/>
              <a:gd name="connsiteX519" fmla="*/ 51119 w 175460"/>
              <a:gd name="connsiteY519" fmla="*/ 122414 h 173986"/>
              <a:gd name="connsiteX520" fmla="*/ 51799 w 175460"/>
              <a:gd name="connsiteY520" fmla="*/ 124001 h 173986"/>
              <a:gd name="connsiteX521" fmla="*/ 53160 w 175460"/>
              <a:gd name="connsiteY521" fmla="*/ 124568 h 173986"/>
              <a:gd name="connsiteX522" fmla="*/ 56106 w 175460"/>
              <a:gd name="connsiteY522" fmla="*/ 129102 h 173986"/>
              <a:gd name="connsiteX523" fmla="*/ 56106 w 175460"/>
              <a:gd name="connsiteY523" fmla="*/ 130462 h 173986"/>
              <a:gd name="connsiteX524" fmla="*/ 56106 w 175460"/>
              <a:gd name="connsiteY524" fmla="*/ 133749 h 173986"/>
              <a:gd name="connsiteX525" fmla="*/ 57240 w 175460"/>
              <a:gd name="connsiteY525" fmla="*/ 134656 h 173986"/>
              <a:gd name="connsiteX526" fmla="*/ 58487 w 175460"/>
              <a:gd name="connsiteY526" fmla="*/ 135336 h 173986"/>
              <a:gd name="connsiteX527" fmla="*/ 58487 w 175460"/>
              <a:gd name="connsiteY527" fmla="*/ 132275 h 173986"/>
              <a:gd name="connsiteX528" fmla="*/ 60867 w 175460"/>
              <a:gd name="connsiteY528" fmla="*/ 126948 h 173986"/>
              <a:gd name="connsiteX529" fmla="*/ 63134 w 175460"/>
              <a:gd name="connsiteY529" fmla="*/ 126608 h 173986"/>
              <a:gd name="connsiteX530" fmla="*/ 64381 w 175460"/>
              <a:gd name="connsiteY530" fmla="*/ 126835 h 173986"/>
              <a:gd name="connsiteX531" fmla="*/ 65401 w 175460"/>
              <a:gd name="connsiteY531" fmla="*/ 129328 h 173986"/>
              <a:gd name="connsiteX532" fmla="*/ 68461 w 175460"/>
              <a:gd name="connsiteY532" fmla="*/ 133295 h 173986"/>
              <a:gd name="connsiteX533" fmla="*/ 70048 w 175460"/>
              <a:gd name="connsiteY533" fmla="*/ 134315 h 173986"/>
              <a:gd name="connsiteX534" fmla="*/ 70955 w 175460"/>
              <a:gd name="connsiteY534" fmla="*/ 135222 h 173986"/>
              <a:gd name="connsiteX535" fmla="*/ 72088 w 175460"/>
              <a:gd name="connsiteY535" fmla="*/ 135222 h 173986"/>
              <a:gd name="connsiteX536" fmla="*/ 71068 w 175460"/>
              <a:gd name="connsiteY536" fmla="*/ 132842 h 173986"/>
              <a:gd name="connsiteX537" fmla="*/ 69595 w 175460"/>
              <a:gd name="connsiteY537" fmla="*/ 130348 h 173986"/>
              <a:gd name="connsiteX538" fmla="*/ 70275 w 175460"/>
              <a:gd name="connsiteY538" fmla="*/ 127061 h 173986"/>
              <a:gd name="connsiteX539" fmla="*/ 70048 w 175460"/>
              <a:gd name="connsiteY539" fmla="*/ 125134 h 173986"/>
              <a:gd name="connsiteX540" fmla="*/ 68688 w 175460"/>
              <a:gd name="connsiteY540" fmla="*/ 121054 h 173986"/>
              <a:gd name="connsiteX541" fmla="*/ 65741 w 175460"/>
              <a:gd name="connsiteY541" fmla="*/ 114140 h 173986"/>
              <a:gd name="connsiteX542" fmla="*/ 63927 w 175460"/>
              <a:gd name="connsiteY542" fmla="*/ 111533 h 173986"/>
              <a:gd name="connsiteX543" fmla="*/ 63134 w 175460"/>
              <a:gd name="connsiteY543" fmla="*/ 107792 h 173986"/>
              <a:gd name="connsiteX544" fmla="*/ 64154 w 175460"/>
              <a:gd name="connsiteY544" fmla="*/ 106659 h 173986"/>
              <a:gd name="connsiteX545" fmla="*/ 65741 w 175460"/>
              <a:gd name="connsiteY545" fmla="*/ 108019 h 173986"/>
              <a:gd name="connsiteX546" fmla="*/ 67554 w 175460"/>
              <a:gd name="connsiteY546" fmla="*/ 108359 h 173986"/>
              <a:gd name="connsiteX547" fmla="*/ 69028 w 175460"/>
              <a:gd name="connsiteY547" fmla="*/ 109266 h 173986"/>
              <a:gd name="connsiteX548" fmla="*/ 70728 w 175460"/>
              <a:gd name="connsiteY548" fmla="*/ 110286 h 173986"/>
              <a:gd name="connsiteX549" fmla="*/ 70728 w 175460"/>
              <a:gd name="connsiteY549" fmla="*/ 112213 h 173986"/>
              <a:gd name="connsiteX550" fmla="*/ 72088 w 175460"/>
              <a:gd name="connsiteY550" fmla="*/ 113006 h 173986"/>
              <a:gd name="connsiteX551" fmla="*/ 72882 w 175460"/>
              <a:gd name="connsiteY551" fmla="*/ 112666 h 173986"/>
              <a:gd name="connsiteX552" fmla="*/ 73902 w 175460"/>
              <a:gd name="connsiteY552" fmla="*/ 111986 h 173986"/>
              <a:gd name="connsiteX553" fmla="*/ 78776 w 175460"/>
              <a:gd name="connsiteY553" fmla="*/ 110399 h 173986"/>
              <a:gd name="connsiteX554" fmla="*/ 78776 w 175460"/>
              <a:gd name="connsiteY554" fmla="*/ 109833 h 173986"/>
              <a:gd name="connsiteX555" fmla="*/ 78096 w 175460"/>
              <a:gd name="connsiteY555" fmla="*/ 109039 h 173986"/>
              <a:gd name="connsiteX556" fmla="*/ 77075 w 175460"/>
              <a:gd name="connsiteY556" fmla="*/ 107906 h 173986"/>
              <a:gd name="connsiteX557" fmla="*/ 132275 w 175460"/>
              <a:gd name="connsiteY557" fmla="*/ 82970 h 173986"/>
              <a:gd name="connsiteX558" fmla="*/ 130235 w 175460"/>
              <a:gd name="connsiteY558" fmla="*/ 81496 h 173986"/>
              <a:gd name="connsiteX559" fmla="*/ 126835 w 175460"/>
              <a:gd name="connsiteY559" fmla="*/ 82176 h 173986"/>
              <a:gd name="connsiteX560" fmla="*/ 126835 w 175460"/>
              <a:gd name="connsiteY560" fmla="*/ 83876 h 173986"/>
              <a:gd name="connsiteX561" fmla="*/ 129215 w 175460"/>
              <a:gd name="connsiteY561" fmla="*/ 86257 h 173986"/>
              <a:gd name="connsiteX562" fmla="*/ 129895 w 175460"/>
              <a:gd name="connsiteY562" fmla="*/ 87844 h 173986"/>
              <a:gd name="connsiteX563" fmla="*/ 129101 w 175460"/>
              <a:gd name="connsiteY563" fmla="*/ 89090 h 173986"/>
              <a:gd name="connsiteX564" fmla="*/ 127515 w 175460"/>
              <a:gd name="connsiteY564" fmla="*/ 89884 h 173986"/>
              <a:gd name="connsiteX565" fmla="*/ 127855 w 175460"/>
              <a:gd name="connsiteY565" fmla="*/ 90564 h 173986"/>
              <a:gd name="connsiteX566" fmla="*/ 130008 w 175460"/>
              <a:gd name="connsiteY566" fmla="*/ 92604 h 173986"/>
              <a:gd name="connsiteX567" fmla="*/ 131935 w 175460"/>
              <a:gd name="connsiteY567" fmla="*/ 91130 h 173986"/>
              <a:gd name="connsiteX568" fmla="*/ 132162 w 175460"/>
              <a:gd name="connsiteY568" fmla="*/ 90677 h 173986"/>
              <a:gd name="connsiteX569" fmla="*/ 132162 w 175460"/>
              <a:gd name="connsiteY569" fmla="*/ 89544 h 173986"/>
              <a:gd name="connsiteX570" fmla="*/ 133295 w 175460"/>
              <a:gd name="connsiteY570" fmla="*/ 88977 h 173986"/>
              <a:gd name="connsiteX571" fmla="*/ 133295 w 175460"/>
              <a:gd name="connsiteY571" fmla="*/ 84783 h 173986"/>
              <a:gd name="connsiteX572" fmla="*/ 132955 w 175460"/>
              <a:gd name="connsiteY572" fmla="*/ 84330 h 173986"/>
              <a:gd name="connsiteX573" fmla="*/ 133295 w 175460"/>
              <a:gd name="connsiteY573" fmla="*/ 82970 h 173986"/>
              <a:gd name="connsiteX574" fmla="*/ 132275 w 175460"/>
              <a:gd name="connsiteY574" fmla="*/ 82970 h 173986"/>
              <a:gd name="connsiteX575" fmla="*/ 24369 w 175460"/>
              <a:gd name="connsiteY575" fmla="*/ 100878 h 173986"/>
              <a:gd name="connsiteX576" fmla="*/ 22669 w 175460"/>
              <a:gd name="connsiteY576" fmla="*/ 100538 h 173986"/>
              <a:gd name="connsiteX577" fmla="*/ 21309 w 175460"/>
              <a:gd name="connsiteY577" fmla="*/ 98611 h 173986"/>
              <a:gd name="connsiteX578" fmla="*/ 19836 w 175460"/>
              <a:gd name="connsiteY578" fmla="*/ 100538 h 173986"/>
              <a:gd name="connsiteX579" fmla="*/ 20176 w 175460"/>
              <a:gd name="connsiteY579" fmla="*/ 101332 h 173986"/>
              <a:gd name="connsiteX580" fmla="*/ 21536 w 175460"/>
              <a:gd name="connsiteY580" fmla="*/ 103372 h 173986"/>
              <a:gd name="connsiteX581" fmla="*/ 23916 w 175460"/>
              <a:gd name="connsiteY581" fmla="*/ 105412 h 173986"/>
              <a:gd name="connsiteX582" fmla="*/ 25730 w 175460"/>
              <a:gd name="connsiteY582" fmla="*/ 103712 h 173986"/>
              <a:gd name="connsiteX583" fmla="*/ 27430 w 175460"/>
              <a:gd name="connsiteY583" fmla="*/ 104279 h 173986"/>
              <a:gd name="connsiteX584" fmla="*/ 25276 w 175460"/>
              <a:gd name="connsiteY584" fmla="*/ 101785 h 173986"/>
              <a:gd name="connsiteX585" fmla="*/ 24256 w 175460"/>
              <a:gd name="connsiteY585" fmla="*/ 100878 h 173986"/>
              <a:gd name="connsiteX586" fmla="*/ 129895 w 175460"/>
              <a:gd name="connsiteY586" fmla="*/ 107906 h 173986"/>
              <a:gd name="connsiteX587" fmla="*/ 129555 w 175460"/>
              <a:gd name="connsiteY587" fmla="*/ 108926 h 173986"/>
              <a:gd name="connsiteX588" fmla="*/ 130462 w 175460"/>
              <a:gd name="connsiteY588" fmla="*/ 108926 h 173986"/>
              <a:gd name="connsiteX589" fmla="*/ 134089 w 175460"/>
              <a:gd name="connsiteY589" fmla="*/ 107792 h 173986"/>
              <a:gd name="connsiteX590" fmla="*/ 136016 w 175460"/>
              <a:gd name="connsiteY590" fmla="*/ 106546 h 173986"/>
              <a:gd name="connsiteX591" fmla="*/ 137149 w 175460"/>
              <a:gd name="connsiteY591" fmla="*/ 105186 h 173986"/>
              <a:gd name="connsiteX592" fmla="*/ 136582 w 175460"/>
              <a:gd name="connsiteY592" fmla="*/ 105186 h 173986"/>
              <a:gd name="connsiteX593" fmla="*/ 134202 w 175460"/>
              <a:gd name="connsiteY593" fmla="*/ 106092 h 173986"/>
              <a:gd name="connsiteX594" fmla="*/ 131595 w 175460"/>
              <a:gd name="connsiteY594" fmla="*/ 106092 h 173986"/>
              <a:gd name="connsiteX595" fmla="*/ 129781 w 175460"/>
              <a:gd name="connsiteY595" fmla="*/ 107906 h 173986"/>
              <a:gd name="connsiteX596" fmla="*/ 167640 w 175460"/>
              <a:gd name="connsiteY596" fmla="*/ 133862 h 173986"/>
              <a:gd name="connsiteX597" fmla="*/ 168093 w 175460"/>
              <a:gd name="connsiteY597" fmla="*/ 133409 h 173986"/>
              <a:gd name="connsiteX598" fmla="*/ 168320 w 175460"/>
              <a:gd name="connsiteY598" fmla="*/ 132729 h 173986"/>
              <a:gd name="connsiteX599" fmla="*/ 168320 w 175460"/>
              <a:gd name="connsiteY599" fmla="*/ 131709 h 173986"/>
              <a:gd name="connsiteX600" fmla="*/ 168206 w 175460"/>
              <a:gd name="connsiteY600" fmla="*/ 131255 h 173986"/>
              <a:gd name="connsiteX601" fmla="*/ 167640 w 175460"/>
              <a:gd name="connsiteY601" fmla="*/ 131255 h 173986"/>
              <a:gd name="connsiteX602" fmla="*/ 166619 w 175460"/>
              <a:gd name="connsiteY602" fmla="*/ 132049 h 173986"/>
              <a:gd name="connsiteX603" fmla="*/ 166619 w 175460"/>
              <a:gd name="connsiteY603" fmla="*/ 132615 h 173986"/>
              <a:gd name="connsiteX604" fmla="*/ 167640 w 175460"/>
              <a:gd name="connsiteY604" fmla="*/ 133749 h 173986"/>
              <a:gd name="connsiteX605" fmla="*/ 103485 w 175460"/>
              <a:gd name="connsiteY605" fmla="*/ 124341 h 173986"/>
              <a:gd name="connsiteX606" fmla="*/ 103825 w 175460"/>
              <a:gd name="connsiteY606" fmla="*/ 124341 h 173986"/>
              <a:gd name="connsiteX607" fmla="*/ 104732 w 175460"/>
              <a:gd name="connsiteY607" fmla="*/ 123548 h 173986"/>
              <a:gd name="connsiteX608" fmla="*/ 103825 w 175460"/>
              <a:gd name="connsiteY608" fmla="*/ 121621 h 173986"/>
              <a:gd name="connsiteX609" fmla="*/ 103145 w 175460"/>
              <a:gd name="connsiteY609" fmla="*/ 121621 h 173986"/>
              <a:gd name="connsiteX610" fmla="*/ 102918 w 175460"/>
              <a:gd name="connsiteY610" fmla="*/ 122301 h 173986"/>
              <a:gd name="connsiteX611" fmla="*/ 102918 w 175460"/>
              <a:gd name="connsiteY611" fmla="*/ 123321 h 173986"/>
              <a:gd name="connsiteX612" fmla="*/ 103598 w 175460"/>
              <a:gd name="connsiteY612" fmla="*/ 124341 h 173986"/>
              <a:gd name="connsiteX613" fmla="*/ 137602 w 175460"/>
              <a:gd name="connsiteY613" fmla="*/ 131369 h 173986"/>
              <a:gd name="connsiteX614" fmla="*/ 137942 w 175460"/>
              <a:gd name="connsiteY614" fmla="*/ 132162 h 173986"/>
              <a:gd name="connsiteX615" fmla="*/ 136922 w 175460"/>
              <a:gd name="connsiteY615" fmla="*/ 132842 h 173986"/>
              <a:gd name="connsiteX616" fmla="*/ 135562 w 175460"/>
              <a:gd name="connsiteY616" fmla="*/ 132502 h 173986"/>
              <a:gd name="connsiteX617" fmla="*/ 135562 w 175460"/>
              <a:gd name="connsiteY617" fmla="*/ 133749 h 173986"/>
              <a:gd name="connsiteX618" fmla="*/ 136809 w 175460"/>
              <a:gd name="connsiteY618" fmla="*/ 134656 h 173986"/>
              <a:gd name="connsiteX619" fmla="*/ 137829 w 175460"/>
              <a:gd name="connsiteY619" fmla="*/ 133409 h 173986"/>
              <a:gd name="connsiteX620" fmla="*/ 139416 w 175460"/>
              <a:gd name="connsiteY620" fmla="*/ 132842 h 173986"/>
              <a:gd name="connsiteX621" fmla="*/ 138622 w 175460"/>
              <a:gd name="connsiteY621" fmla="*/ 131822 h 173986"/>
              <a:gd name="connsiteX622" fmla="*/ 137602 w 175460"/>
              <a:gd name="connsiteY622" fmla="*/ 131482 h 173986"/>
              <a:gd name="connsiteX623" fmla="*/ 79569 w 175460"/>
              <a:gd name="connsiteY623" fmla="*/ 97705 h 173986"/>
              <a:gd name="connsiteX624" fmla="*/ 79229 w 175460"/>
              <a:gd name="connsiteY624" fmla="*/ 97251 h 173986"/>
              <a:gd name="connsiteX625" fmla="*/ 78549 w 175460"/>
              <a:gd name="connsiteY625" fmla="*/ 97251 h 173986"/>
              <a:gd name="connsiteX626" fmla="*/ 78096 w 175460"/>
              <a:gd name="connsiteY626" fmla="*/ 97365 h 173986"/>
              <a:gd name="connsiteX627" fmla="*/ 77642 w 175460"/>
              <a:gd name="connsiteY627" fmla="*/ 98385 h 173986"/>
              <a:gd name="connsiteX628" fmla="*/ 77189 w 175460"/>
              <a:gd name="connsiteY628" fmla="*/ 98611 h 173986"/>
              <a:gd name="connsiteX629" fmla="*/ 77529 w 175460"/>
              <a:gd name="connsiteY629" fmla="*/ 99065 h 173986"/>
              <a:gd name="connsiteX630" fmla="*/ 78209 w 175460"/>
              <a:gd name="connsiteY630" fmla="*/ 99291 h 173986"/>
              <a:gd name="connsiteX631" fmla="*/ 79116 w 175460"/>
              <a:gd name="connsiteY631" fmla="*/ 99291 h 173986"/>
              <a:gd name="connsiteX632" fmla="*/ 79909 w 175460"/>
              <a:gd name="connsiteY632" fmla="*/ 98725 h 173986"/>
              <a:gd name="connsiteX633" fmla="*/ 79569 w 175460"/>
              <a:gd name="connsiteY633" fmla="*/ 97591 h 173986"/>
              <a:gd name="connsiteX634" fmla="*/ 133409 w 175460"/>
              <a:gd name="connsiteY634" fmla="*/ 167073 h 173986"/>
              <a:gd name="connsiteX635" fmla="*/ 130575 w 175460"/>
              <a:gd name="connsiteY635" fmla="*/ 167073 h 173986"/>
              <a:gd name="connsiteX636" fmla="*/ 127855 w 175460"/>
              <a:gd name="connsiteY636" fmla="*/ 167979 h 173986"/>
              <a:gd name="connsiteX637" fmla="*/ 126721 w 175460"/>
              <a:gd name="connsiteY637" fmla="*/ 169113 h 173986"/>
              <a:gd name="connsiteX638" fmla="*/ 125815 w 175460"/>
              <a:gd name="connsiteY638" fmla="*/ 169340 h 173986"/>
              <a:gd name="connsiteX639" fmla="*/ 124908 w 175460"/>
              <a:gd name="connsiteY639" fmla="*/ 168886 h 173986"/>
              <a:gd name="connsiteX640" fmla="*/ 124681 w 175460"/>
              <a:gd name="connsiteY640" fmla="*/ 167866 h 173986"/>
              <a:gd name="connsiteX641" fmla="*/ 125135 w 175460"/>
              <a:gd name="connsiteY641" fmla="*/ 164352 h 173986"/>
              <a:gd name="connsiteX642" fmla="*/ 124568 w 175460"/>
              <a:gd name="connsiteY642" fmla="*/ 163786 h 173986"/>
              <a:gd name="connsiteX643" fmla="*/ 121280 w 175460"/>
              <a:gd name="connsiteY643" fmla="*/ 164352 h 173986"/>
              <a:gd name="connsiteX644" fmla="*/ 119354 w 175460"/>
              <a:gd name="connsiteY644" fmla="*/ 164919 h 173986"/>
              <a:gd name="connsiteX645" fmla="*/ 115727 w 175460"/>
              <a:gd name="connsiteY645" fmla="*/ 164126 h 173986"/>
              <a:gd name="connsiteX646" fmla="*/ 111759 w 175460"/>
              <a:gd name="connsiteY646" fmla="*/ 163899 h 173986"/>
              <a:gd name="connsiteX647" fmla="*/ 109719 w 175460"/>
              <a:gd name="connsiteY647" fmla="*/ 162312 h 173986"/>
              <a:gd name="connsiteX648" fmla="*/ 103939 w 175460"/>
              <a:gd name="connsiteY648" fmla="*/ 161972 h 173986"/>
              <a:gd name="connsiteX649" fmla="*/ 102012 w 175460"/>
              <a:gd name="connsiteY649" fmla="*/ 162312 h 173986"/>
              <a:gd name="connsiteX650" fmla="*/ 100085 w 175460"/>
              <a:gd name="connsiteY650" fmla="*/ 162992 h 173986"/>
              <a:gd name="connsiteX651" fmla="*/ 98271 w 175460"/>
              <a:gd name="connsiteY651" fmla="*/ 163332 h 173986"/>
              <a:gd name="connsiteX652" fmla="*/ 96458 w 175460"/>
              <a:gd name="connsiteY652" fmla="*/ 163332 h 173986"/>
              <a:gd name="connsiteX653" fmla="*/ 95664 w 175460"/>
              <a:gd name="connsiteY653" fmla="*/ 163332 h 173986"/>
              <a:gd name="connsiteX654" fmla="*/ 94871 w 175460"/>
              <a:gd name="connsiteY654" fmla="*/ 162766 h 173986"/>
              <a:gd name="connsiteX655" fmla="*/ 94531 w 175460"/>
              <a:gd name="connsiteY655" fmla="*/ 161859 h 173986"/>
              <a:gd name="connsiteX656" fmla="*/ 94531 w 175460"/>
              <a:gd name="connsiteY656" fmla="*/ 160725 h 173986"/>
              <a:gd name="connsiteX657" fmla="*/ 92944 w 175460"/>
              <a:gd name="connsiteY657" fmla="*/ 160952 h 173986"/>
              <a:gd name="connsiteX658" fmla="*/ 91811 w 175460"/>
              <a:gd name="connsiteY658" fmla="*/ 160385 h 173986"/>
              <a:gd name="connsiteX659" fmla="*/ 91471 w 175460"/>
              <a:gd name="connsiteY659" fmla="*/ 160045 h 173986"/>
              <a:gd name="connsiteX660" fmla="*/ 91811 w 175460"/>
              <a:gd name="connsiteY660" fmla="*/ 159705 h 173986"/>
              <a:gd name="connsiteX661" fmla="*/ 93284 w 175460"/>
              <a:gd name="connsiteY661" fmla="*/ 159025 h 173986"/>
              <a:gd name="connsiteX662" fmla="*/ 92604 w 175460"/>
              <a:gd name="connsiteY662" fmla="*/ 157552 h 173986"/>
              <a:gd name="connsiteX663" fmla="*/ 91131 w 175460"/>
              <a:gd name="connsiteY663" fmla="*/ 157552 h 173986"/>
              <a:gd name="connsiteX664" fmla="*/ 89884 w 175460"/>
              <a:gd name="connsiteY664" fmla="*/ 159025 h 173986"/>
              <a:gd name="connsiteX665" fmla="*/ 89430 w 175460"/>
              <a:gd name="connsiteY665" fmla="*/ 159025 h 173986"/>
              <a:gd name="connsiteX666" fmla="*/ 87503 w 175460"/>
              <a:gd name="connsiteY666" fmla="*/ 159252 h 173986"/>
              <a:gd name="connsiteX667" fmla="*/ 86143 w 175460"/>
              <a:gd name="connsiteY667" fmla="*/ 159025 h 173986"/>
              <a:gd name="connsiteX668" fmla="*/ 84896 w 175460"/>
              <a:gd name="connsiteY668" fmla="*/ 158458 h 173986"/>
              <a:gd name="connsiteX669" fmla="*/ 84443 w 175460"/>
              <a:gd name="connsiteY669" fmla="*/ 156531 h 173986"/>
              <a:gd name="connsiteX670" fmla="*/ 83763 w 175460"/>
              <a:gd name="connsiteY670" fmla="*/ 155965 h 173986"/>
              <a:gd name="connsiteX671" fmla="*/ 83310 w 175460"/>
              <a:gd name="connsiteY671" fmla="*/ 157211 h 173986"/>
              <a:gd name="connsiteX672" fmla="*/ 83310 w 175460"/>
              <a:gd name="connsiteY672" fmla="*/ 158572 h 173986"/>
              <a:gd name="connsiteX673" fmla="*/ 82403 w 175460"/>
              <a:gd name="connsiteY673" fmla="*/ 159478 h 173986"/>
              <a:gd name="connsiteX674" fmla="*/ 81496 w 175460"/>
              <a:gd name="connsiteY674" fmla="*/ 159025 h 173986"/>
              <a:gd name="connsiteX675" fmla="*/ 81156 w 175460"/>
              <a:gd name="connsiteY675" fmla="*/ 158118 h 173986"/>
              <a:gd name="connsiteX676" fmla="*/ 80363 w 175460"/>
              <a:gd name="connsiteY676" fmla="*/ 158912 h 173986"/>
              <a:gd name="connsiteX677" fmla="*/ 79909 w 175460"/>
              <a:gd name="connsiteY677" fmla="*/ 161859 h 173986"/>
              <a:gd name="connsiteX678" fmla="*/ 80249 w 175460"/>
              <a:gd name="connsiteY678" fmla="*/ 164806 h 173986"/>
              <a:gd name="connsiteX679" fmla="*/ 80929 w 175460"/>
              <a:gd name="connsiteY679" fmla="*/ 165712 h 173986"/>
              <a:gd name="connsiteX680" fmla="*/ 81836 w 175460"/>
              <a:gd name="connsiteY680" fmla="*/ 166279 h 173986"/>
              <a:gd name="connsiteX681" fmla="*/ 83196 w 175460"/>
              <a:gd name="connsiteY681" fmla="*/ 166279 h 173986"/>
              <a:gd name="connsiteX682" fmla="*/ 86823 w 175460"/>
              <a:gd name="connsiteY682" fmla="*/ 166052 h 173986"/>
              <a:gd name="connsiteX683" fmla="*/ 89090 w 175460"/>
              <a:gd name="connsiteY683" fmla="*/ 166619 h 173986"/>
              <a:gd name="connsiteX684" fmla="*/ 98725 w 175460"/>
              <a:gd name="connsiteY684" fmla="*/ 168206 h 173986"/>
              <a:gd name="connsiteX685" fmla="*/ 101218 w 175460"/>
              <a:gd name="connsiteY685" fmla="*/ 169340 h 173986"/>
              <a:gd name="connsiteX686" fmla="*/ 103825 w 175460"/>
              <a:gd name="connsiteY686" fmla="*/ 170020 h 173986"/>
              <a:gd name="connsiteX687" fmla="*/ 104392 w 175460"/>
              <a:gd name="connsiteY687" fmla="*/ 170813 h 173986"/>
              <a:gd name="connsiteX688" fmla="*/ 104619 w 175460"/>
              <a:gd name="connsiteY688" fmla="*/ 171947 h 173986"/>
              <a:gd name="connsiteX689" fmla="*/ 104619 w 175460"/>
              <a:gd name="connsiteY689" fmla="*/ 173533 h 173986"/>
              <a:gd name="connsiteX690" fmla="*/ 105752 w 175460"/>
              <a:gd name="connsiteY690" fmla="*/ 173987 h 173986"/>
              <a:gd name="connsiteX691" fmla="*/ 114027 w 175460"/>
              <a:gd name="connsiteY691" fmla="*/ 173420 h 173986"/>
              <a:gd name="connsiteX692" fmla="*/ 122301 w 175460"/>
              <a:gd name="connsiteY692" fmla="*/ 172173 h 173986"/>
              <a:gd name="connsiteX693" fmla="*/ 126721 w 175460"/>
              <a:gd name="connsiteY693" fmla="*/ 171720 h 173986"/>
              <a:gd name="connsiteX694" fmla="*/ 131142 w 175460"/>
              <a:gd name="connsiteY694" fmla="*/ 171947 h 173986"/>
              <a:gd name="connsiteX695" fmla="*/ 133522 w 175460"/>
              <a:gd name="connsiteY695" fmla="*/ 171947 h 173986"/>
              <a:gd name="connsiteX696" fmla="*/ 135109 w 175460"/>
              <a:gd name="connsiteY696" fmla="*/ 171153 h 173986"/>
              <a:gd name="connsiteX697" fmla="*/ 135336 w 175460"/>
              <a:gd name="connsiteY697" fmla="*/ 169906 h 173986"/>
              <a:gd name="connsiteX698" fmla="*/ 135902 w 175460"/>
              <a:gd name="connsiteY698" fmla="*/ 168319 h 173986"/>
              <a:gd name="connsiteX699" fmla="*/ 136242 w 175460"/>
              <a:gd name="connsiteY699" fmla="*/ 165599 h 173986"/>
              <a:gd name="connsiteX700" fmla="*/ 136696 w 175460"/>
              <a:gd name="connsiteY700" fmla="*/ 164466 h 173986"/>
              <a:gd name="connsiteX701" fmla="*/ 136016 w 175460"/>
              <a:gd name="connsiteY701" fmla="*/ 164466 h 173986"/>
              <a:gd name="connsiteX702" fmla="*/ 133636 w 175460"/>
              <a:gd name="connsiteY702" fmla="*/ 166959 h 173986"/>
              <a:gd name="connsiteX703" fmla="*/ 151544 w 175460"/>
              <a:gd name="connsiteY703" fmla="*/ 104392 h 173986"/>
              <a:gd name="connsiteX704" fmla="*/ 151204 w 175460"/>
              <a:gd name="connsiteY704" fmla="*/ 102805 h 173986"/>
              <a:gd name="connsiteX705" fmla="*/ 150071 w 175460"/>
              <a:gd name="connsiteY705" fmla="*/ 102465 h 173986"/>
              <a:gd name="connsiteX706" fmla="*/ 149391 w 175460"/>
              <a:gd name="connsiteY706" fmla="*/ 102465 h 173986"/>
              <a:gd name="connsiteX707" fmla="*/ 146897 w 175460"/>
              <a:gd name="connsiteY707" fmla="*/ 101672 h 173986"/>
              <a:gd name="connsiteX708" fmla="*/ 145197 w 175460"/>
              <a:gd name="connsiteY708" fmla="*/ 101672 h 173986"/>
              <a:gd name="connsiteX709" fmla="*/ 143043 w 175460"/>
              <a:gd name="connsiteY709" fmla="*/ 102465 h 173986"/>
              <a:gd name="connsiteX710" fmla="*/ 141910 w 175460"/>
              <a:gd name="connsiteY710" fmla="*/ 103939 h 173986"/>
              <a:gd name="connsiteX711" fmla="*/ 142590 w 175460"/>
              <a:gd name="connsiteY711" fmla="*/ 104279 h 173986"/>
              <a:gd name="connsiteX712" fmla="*/ 144743 w 175460"/>
              <a:gd name="connsiteY712" fmla="*/ 104279 h 173986"/>
              <a:gd name="connsiteX713" fmla="*/ 146103 w 175460"/>
              <a:gd name="connsiteY713" fmla="*/ 105639 h 173986"/>
              <a:gd name="connsiteX714" fmla="*/ 147237 w 175460"/>
              <a:gd name="connsiteY714" fmla="*/ 105979 h 173986"/>
              <a:gd name="connsiteX715" fmla="*/ 149957 w 175460"/>
              <a:gd name="connsiteY715" fmla="*/ 104619 h 173986"/>
              <a:gd name="connsiteX716" fmla="*/ 151544 w 175460"/>
              <a:gd name="connsiteY716" fmla="*/ 104392 h 173986"/>
              <a:gd name="connsiteX717" fmla="*/ 139983 w 175460"/>
              <a:gd name="connsiteY717" fmla="*/ 69481 h 173986"/>
              <a:gd name="connsiteX718" fmla="*/ 140890 w 175460"/>
              <a:gd name="connsiteY718" fmla="*/ 69708 h 173986"/>
              <a:gd name="connsiteX719" fmla="*/ 141910 w 175460"/>
              <a:gd name="connsiteY719" fmla="*/ 70502 h 173986"/>
              <a:gd name="connsiteX720" fmla="*/ 142137 w 175460"/>
              <a:gd name="connsiteY720" fmla="*/ 70048 h 173986"/>
              <a:gd name="connsiteX721" fmla="*/ 141796 w 175460"/>
              <a:gd name="connsiteY721" fmla="*/ 68461 h 173986"/>
              <a:gd name="connsiteX722" fmla="*/ 140776 w 175460"/>
              <a:gd name="connsiteY722" fmla="*/ 66874 h 173986"/>
              <a:gd name="connsiteX723" fmla="*/ 137942 w 175460"/>
              <a:gd name="connsiteY723" fmla="*/ 64381 h 173986"/>
              <a:gd name="connsiteX724" fmla="*/ 138282 w 175460"/>
              <a:gd name="connsiteY724" fmla="*/ 62907 h 173986"/>
              <a:gd name="connsiteX725" fmla="*/ 137036 w 175460"/>
              <a:gd name="connsiteY725" fmla="*/ 61547 h 173986"/>
              <a:gd name="connsiteX726" fmla="*/ 133295 w 175460"/>
              <a:gd name="connsiteY726" fmla="*/ 61774 h 173986"/>
              <a:gd name="connsiteX727" fmla="*/ 133295 w 175460"/>
              <a:gd name="connsiteY727" fmla="*/ 62794 h 173986"/>
              <a:gd name="connsiteX728" fmla="*/ 131709 w 175460"/>
              <a:gd name="connsiteY728" fmla="*/ 63474 h 173986"/>
              <a:gd name="connsiteX729" fmla="*/ 130462 w 175460"/>
              <a:gd name="connsiteY729" fmla="*/ 63927 h 173986"/>
              <a:gd name="connsiteX730" fmla="*/ 128081 w 175460"/>
              <a:gd name="connsiteY730" fmla="*/ 63927 h 173986"/>
              <a:gd name="connsiteX731" fmla="*/ 126721 w 175460"/>
              <a:gd name="connsiteY731" fmla="*/ 66081 h 173986"/>
              <a:gd name="connsiteX732" fmla="*/ 126948 w 175460"/>
              <a:gd name="connsiteY732" fmla="*/ 66648 h 173986"/>
              <a:gd name="connsiteX733" fmla="*/ 127968 w 175460"/>
              <a:gd name="connsiteY733" fmla="*/ 67668 h 173986"/>
              <a:gd name="connsiteX734" fmla="*/ 131369 w 175460"/>
              <a:gd name="connsiteY734" fmla="*/ 68801 h 173986"/>
              <a:gd name="connsiteX735" fmla="*/ 133522 w 175460"/>
              <a:gd name="connsiteY735" fmla="*/ 66308 h 173986"/>
              <a:gd name="connsiteX736" fmla="*/ 135562 w 175460"/>
              <a:gd name="connsiteY736" fmla="*/ 66308 h 173986"/>
              <a:gd name="connsiteX737" fmla="*/ 134996 w 175460"/>
              <a:gd name="connsiteY737" fmla="*/ 67101 h 173986"/>
              <a:gd name="connsiteX738" fmla="*/ 132162 w 175460"/>
              <a:gd name="connsiteY738" fmla="*/ 69255 h 173986"/>
              <a:gd name="connsiteX739" fmla="*/ 133295 w 175460"/>
              <a:gd name="connsiteY739" fmla="*/ 70728 h 173986"/>
              <a:gd name="connsiteX740" fmla="*/ 137942 w 175460"/>
              <a:gd name="connsiteY740" fmla="*/ 72088 h 173986"/>
              <a:gd name="connsiteX741" fmla="*/ 139529 w 175460"/>
              <a:gd name="connsiteY741" fmla="*/ 72088 h 173986"/>
              <a:gd name="connsiteX742" fmla="*/ 141116 w 175460"/>
              <a:gd name="connsiteY742" fmla="*/ 71522 h 173986"/>
              <a:gd name="connsiteX743" fmla="*/ 140210 w 175460"/>
              <a:gd name="connsiteY743" fmla="*/ 70615 h 173986"/>
              <a:gd name="connsiteX744" fmla="*/ 139869 w 175460"/>
              <a:gd name="connsiteY744" fmla="*/ 69481 h 173986"/>
              <a:gd name="connsiteX745" fmla="*/ 107339 w 175460"/>
              <a:gd name="connsiteY745" fmla="*/ 111986 h 173986"/>
              <a:gd name="connsiteX746" fmla="*/ 107679 w 175460"/>
              <a:gd name="connsiteY746" fmla="*/ 112440 h 173986"/>
              <a:gd name="connsiteX747" fmla="*/ 108246 w 175460"/>
              <a:gd name="connsiteY747" fmla="*/ 112440 h 173986"/>
              <a:gd name="connsiteX748" fmla="*/ 108246 w 175460"/>
              <a:gd name="connsiteY748" fmla="*/ 109833 h 173986"/>
              <a:gd name="connsiteX749" fmla="*/ 107452 w 175460"/>
              <a:gd name="connsiteY749" fmla="*/ 109493 h 173986"/>
              <a:gd name="connsiteX750" fmla="*/ 107226 w 175460"/>
              <a:gd name="connsiteY750" fmla="*/ 111080 h 173986"/>
              <a:gd name="connsiteX751" fmla="*/ 107226 w 175460"/>
              <a:gd name="connsiteY751" fmla="*/ 112100 h 173986"/>
              <a:gd name="connsiteX752" fmla="*/ 174327 w 175460"/>
              <a:gd name="connsiteY752" fmla="*/ 136696 h 173986"/>
              <a:gd name="connsiteX753" fmla="*/ 169113 w 175460"/>
              <a:gd name="connsiteY753" fmla="*/ 138736 h 173986"/>
              <a:gd name="connsiteX754" fmla="*/ 167073 w 175460"/>
              <a:gd name="connsiteY754" fmla="*/ 140436 h 173986"/>
              <a:gd name="connsiteX755" fmla="*/ 166279 w 175460"/>
              <a:gd name="connsiteY755" fmla="*/ 142023 h 173986"/>
              <a:gd name="connsiteX756" fmla="*/ 165146 w 175460"/>
              <a:gd name="connsiteY756" fmla="*/ 143043 h 173986"/>
              <a:gd name="connsiteX757" fmla="*/ 165146 w 175460"/>
              <a:gd name="connsiteY757" fmla="*/ 143837 h 173986"/>
              <a:gd name="connsiteX758" fmla="*/ 165939 w 175460"/>
              <a:gd name="connsiteY758" fmla="*/ 145650 h 173986"/>
              <a:gd name="connsiteX759" fmla="*/ 165032 w 175460"/>
              <a:gd name="connsiteY759" fmla="*/ 148484 h 173986"/>
              <a:gd name="connsiteX760" fmla="*/ 165599 w 175460"/>
              <a:gd name="connsiteY760" fmla="*/ 149617 h 173986"/>
              <a:gd name="connsiteX761" fmla="*/ 166052 w 175460"/>
              <a:gd name="connsiteY761" fmla="*/ 149617 h 173986"/>
              <a:gd name="connsiteX762" fmla="*/ 167526 w 175460"/>
              <a:gd name="connsiteY762" fmla="*/ 149164 h 173986"/>
              <a:gd name="connsiteX763" fmla="*/ 170020 w 175460"/>
              <a:gd name="connsiteY763" fmla="*/ 146217 h 173986"/>
              <a:gd name="connsiteX764" fmla="*/ 172513 w 175460"/>
              <a:gd name="connsiteY764" fmla="*/ 145764 h 173986"/>
              <a:gd name="connsiteX765" fmla="*/ 172060 w 175460"/>
              <a:gd name="connsiteY765" fmla="*/ 144177 h 173986"/>
              <a:gd name="connsiteX766" fmla="*/ 173647 w 175460"/>
              <a:gd name="connsiteY766" fmla="*/ 142136 h 173986"/>
              <a:gd name="connsiteX767" fmla="*/ 175460 w 175460"/>
              <a:gd name="connsiteY767" fmla="*/ 138056 h 173986"/>
              <a:gd name="connsiteX768" fmla="*/ 175460 w 175460"/>
              <a:gd name="connsiteY768" fmla="*/ 136469 h 173986"/>
              <a:gd name="connsiteX769" fmla="*/ 174213 w 175460"/>
              <a:gd name="connsiteY769" fmla="*/ 136696 h 173986"/>
              <a:gd name="connsiteX770" fmla="*/ 153584 w 175460"/>
              <a:gd name="connsiteY770" fmla="*/ 156645 h 173986"/>
              <a:gd name="connsiteX771" fmla="*/ 154604 w 175460"/>
              <a:gd name="connsiteY771" fmla="*/ 154491 h 173986"/>
              <a:gd name="connsiteX772" fmla="*/ 154944 w 175460"/>
              <a:gd name="connsiteY772" fmla="*/ 151884 h 173986"/>
              <a:gd name="connsiteX773" fmla="*/ 153584 w 175460"/>
              <a:gd name="connsiteY773" fmla="*/ 152678 h 173986"/>
              <a:gd name="connsiteX774" fmla="*/ 153584 w 175460"/>
              <a:gd name="connsiteY774" fmla="*/ 154265 h 173986"/>
              <a:gd name="connsiteX775" fmla="*/ 151771 w 175460"/>
              <a:gd name="connsiteY775" fmla="*/ 157438 h 173986"/>
              <a:gd name="connsiteX776" fmla="*/ 152678 w 175460"/>
              <a:gd name="connsiteY776" fmla="*/ 159592 h 173986"/>
              <a:gd name="connsiteX777" fmla="*/ 152338 w 175460"/>
              <a:gd name="connsiteY777" fmla="*/ 160952 h 173986"/>
              <a:gd name="connsiteX778" fmla="*/ 153131 w 175460"/>
              <a:gd name="connsiteY778" fmla="*/ 162085 h 173986"/>
              <a:gd name="connsiteX779" fmla="*/ 153924 w 175460"/>
              <a:gd name="connsiteY779" fmla="*/ 160725 h 173986"/>
              <a:gd name="connsiteX780" fmla="*/ 155058 w 175460"/>
              <a:gd name="connsiteY780" fmla="*/ 160385 h 173986"/>
              <a:gd name="connsiteX781" fmla="*/ 154604 w 175460"/>
              <a:gd name="connsiteY781" fmla="*/ 158345 h 173986"/>
              <a:gd name="connsiteX782" fmla="*/ 153584 w 175460"/>
              <a:gd name="connsiteY782" fmla="*/ 156531 h 173986"/>
              <a:gd name="connsiteX783" fmla="*/ 148710 w 175460"/>
              <a:gd name="connsiteY783" fmla="*/ 123661 h 173986"/>
              <a:gd name="connsiteX784" fmla="*/ 150751 w 175460"/>
              <a:gd name="connsiteY784" fmla="*/ 123321 h 173986"/>
              <a:gd name="connsiteX785" fmla="*/ 151091 w 175460"/>
              <a:gd name="connsiteY785" fmla="*/ 122868 h 173986"/>
              <a:gd name="connsiteX786" fmla="*/ 151091 w 175460"/>
              <a:gd name="connsiteY786" fmla="*/ 122187 h 173986"/>
              <a:gd name="connsiteX787" fmla="*/ 150751 w 175460"/>
              <a:gd name="connsiteY787" fmla="*/ 121961 h 173986"/>
              <a:gd name="connsiteX788" fmla="*/ 149731 w 175460"/>
              <a:gd name="connsiteY788" fmla="*/ 120941 h 173986"/>
              <a:gd name="connsiteX789" fmla="*/ 148144 w 175460"/>
              <a:gd name="connsiteY789" fmla="*/ 120034 h 173986"/>
              <a:gd name="connsiteX790" fmla="*/ 149164 w 175460"/>
              <a:gd name="connsiteY790" fmla="*/ 121621 h 173986"/>
              <a:gd name="connsiteX791" fmla="*/ 148824 w 175460"/>
              <a:gd name="connsiteY791" fmla="*/ 123661 h 173986"/>
              <a:gd name="connsiteX792" fmla="*/ 154718 w 175460"/>
              <a:gd name="connsiteY792" fmla="*/ 124794 h 173986"/>
              <a:gd name="connsiteX793" fmla="*/ 151544 w 175460"/>
              <a:gd name="connsiteY793" fmla="*/ 126268 h 173986"/>
              <a:gd name="connsiteX794" fmla="*/ 149391 w 175460"/>
              <a:gd name="connsiteY794" fmla="*/ 127968 h 173986"/>
              <a:gd name="connsiteX795" fmla="*/ 148597 w 175460"/>
              <a:gd name="connsiteY795" fmla="*/ 129215 h 173986"/>
              <a:gd name="connsiteX796" fmla="*/ 149277 w 175460"/>
              <a:gd name="connsiteY796" fmla="*/ 129215 h 173986"/>
              <a:gd name="connsiteX797" fmla="*/ 150978 w 175460"/>
              <a:gd name="connsiteY797" fmla="*/ 128082 h 173986"/>
              <a:gd name="connsiteX798" fmla="*/ 153358 w 175460"/>
              <a:gd name="connsiteY798" fmla="*/ 127855 h 173986"/>
              <a:gd name="connsiteX799" fmla="*/ 154264 w 175460"/>
              <a:gd name="connsiteY799" fmla="*/ 127061 h 173986"/>
              <a:gd name="connsiteX800" fmla="*/ 157552 w 175460"/>
              <a:gd name="connsiteY800" fmla="*/ 125588 h 173986"/>
              <a:gd name="connsiteX801" fmla="*/ 155738 w 175460"/>
              <a:gd name="connsiteY801" fmla="*/ 124681 h 173986"/>
              <a:gd name="connsiteX802" fmla="*/ 154718 w 175460"/>
              <a:gd name="connsiteY802" fmla="*/ 124681 h 173986"/>
              <a:gd name="connsiteX803" fmla="*/ 95438 w 175460"/>
              <a:gd name="connsiteY803" fmla="*/ 105072 h 173986"/>
              <a:gd name="connsiteX804" fmla="*/ 94531 w 175460"/>
              <a:gd name="connsiteY804" fmla="*/ 106999 h 173986"/>
              <a:gd name="connsiteX805" fmla="*/ 94757 w 175460"/>
              <a:gd name="connsiteY805" fmla="*/ 108812 h 173986"/>
              <a:gd name="connsiteX806" fmla="*/ 96118 w 175460"/>
              <a:gd name="connsiteY806" fmla="*/ 107566 h 173986"/>
              <a:gd name="connsiteX807" fmla="*/ 97025 w 175460"/>
              <a:gd name="connsiteY807" fmla="*/ 105752 h 173986"/>
              <a:gd name="connsiteX808" fmla="*/ 96571 w 175460"/>
              <a:gd name="connsiteY808" fmla="*/ 104845 h 173986"/>
              <a:gd name="connsiteX809" fmla="*/ 95324 w 175460"/>
              <a:gd name="connsiteY809" fmla="*/ 104845 h 173986"/>
              <a:gd name="connsiteX810" fmla="*/ 98838 w 175460"/>
              <a:gd name="connsiteY810" fmla="*/ 119467 h 173986"/>
              <a:gd name="connsiteX811" fmla="*/ 99632 w 175460"/>
              <a:gd name="connsiteY811" fmla="*/ 119127 h 173986"/>
              <a:gd name="connsiteX812" fmla="*/ 99858 w 175460"/>
              <a:gd name="connsiteY812" fmla="*/ 118107 h 173986"/>
              <a:gd name="connsiteX813" fmla="*/ 99858 w 175460"/>
              <a:gd name="connsiteY813" fmla="*/ 117427 h 173986"/>
              <a:gd name="connsiteX814" fmla="*/ 98838 w 175460"/>
              <a:gd name="connsiteY814" fmla="*/ 116973 h 173986"/>
              <a:gd name="connsiteX815" fmla="*/ 97931 w 175460"/>
              <a:gd name="connsiteY815" fmla="*/ 117540 h 173986"/>
              <a:gd name="connsiteX816" fmla="*/ 97591 w 175460"/>
              <a:gd name="connsiteY816" fmla="*/ 118900 h 173986"/>
              <a:gd name="connsiteX817" fmla="*/ 98838 w 175460"/>
              <a:gd name="connsiteY817" fmla="*/ 119467 h 173986"/>
              <a:gd name="connsiteX818" fmla="*/ 99858 w 175460"/>
              <a:gd name="connsiteY818" fmla="*/ 129668 h 173986"/>
              <a:gd name="connsiteX819" fmla="*/ 99858 w 175460"/>
              <a:gd name="connsiteY819" fmla="*/ 128195 h 173986"/>
              <a:gd name="connsiteX820" fmla="*/ 98271 w 175460"/>
              <a:gd name="connsiteY820" fmla="*/ 128648 h 173986"/>
              <a:gd name="connsiteX821" fmla="*/ 98045 w 175460"/>
              <a:gd name="connsiteY821" fmla="*/ 129102 h 173986"/>
              <a:gd name="connsiteX822" fmla="*/ 97478 w 175460"/>
              <a:gd name="connsiteY822" fmla="*/ 129555 h 173986"/>
              <a:gd name="connsiteX823" fmla="*/ 96118 w 175460"/>
              <a:gd name="connsiteY823" fmla="*/ 128762 h 173986"/>
              <a:gd name="connsiteX824" fmla="*/ 95891 w 175460"/>
              <a:gd name="connsiteY824" fmla="*/ 129328 h 173986"/>
              <a:gd name="connsiteX825" fmla="*/ 95551 w 175460"/>
              <a:gd name="connsiteY825" fmla="*/ 131028 h 173986"/>
              <a:gd name="connsiteX826" fmla="*/ 99745 w 175460"/>
              <a:gd name="connsiteY826" fmla="*/ 130348 h 173986"/>
              <a:gd name="connsiteX827" fmla="*/ 99745 w 175460"/>
              <a:gd name="connsiteY827" fmla="*/ 129782 h 173986"/>
              <a:gd name="connsiteX828" fmla="*/ 97705 w 175460"/>
              <a:gd name="connsiteY828" fmla="*/ 110173 h 173986"/>
              <a:gd name="connsiteX829" fmla="*/ 96911 w 175460"/>
              <a:gd name="connsiteY829" fmla="*/ 110853 h 173986"/>
              <a:gd name="connsiteX830" fmla="*/ 96344 w 175460"/>
              <a:gd name="connsiteY830" fmla="*/ 111646 h 173986"/>
              <a:gd name="connsiteX831" fmla="*/ 96911 w 175460"/>
              <a:gd name="connsiteY831" fmla="*/ 112553 h 173986"/>
              <a:gd name="connsiteX832" fmla="*/ 96571 w 175460"/>
              <a:gd name="connsiteY832" fmla="*/ 114253 h 173986"/>
              <a:gd name="connsiteX833" fmla="*/ 97705 w 175460"/>
              <a:gd name="connsiteY833" fmla="*/ 113460 h 173986"/>
              <a:gd name="connsiteX834" fmla="*/ 98611 w 175460"/>
              <a:gd name="connsiteY834" fmla="*/ 111873 h 173986"/>
              <a:gd name="connsiteX835" fmla="*/ 97931 w 175460"/>
              <a:gd name="connsiteY835" fmla="*/ 110853 h 173986"/>
              <a:gd name="connsiteX836" fmla="*/ 97591 w 175460"/>
              <a:gd name="connsiteY836" fmla="*/ 110173 h 173986"/>
              <a:gd name="connsiteX837" fmla="*/ 104732 w 175460"/>
              <a:gd name="connsiteY837" fmla="*/ 26523 h 173986"/>
              <a:gd name="connsiteX838" fmla="*/ 103598 w 175460"/>
              <a:gd name="connsiteY838" fmla="*/ 25049 h 173986"/>
              <a:gd name="connsiteX839" fmla="*/ 101672 w 175460"/>
              <a:gd name="connsiteY839" fmla="*/ 24823 h 173986"/>
              <a:gd name="connsiteX840" fmla="*/ 100878 w 175460"/>
              <a:gd name="connsiteY840" fmla="*/ 25503 h 173986"/>
              <a:gd name="connsiteX841" fmla="*/ 99518 w 175460"/>
              <a:gd name="connsiteY841" fmla="*/ 27657 h 173986"/>
              <a:gd name="connsiteX842" fmla="*/ 99518 w 175460"/>
              <a:gd name="connsiteY842" fmla="*/ 28677 h 173986"/>
              <a:gd name="connsiteX843" fmla="*/ 102125 w 175460"/>
              <a:gd name="connsiteY843" fmla="*/ 30490 h 173986"/>
              <a:gd name="connsiteX844" fmla="*/ 104732 w 175460"/>
              <a:gd name="connsiteY844" fmla="*/ 29583 h 173986"/>
              <a:gd name="connsiteX845" fmla="*/ 104732 w 175460"/>
              <a:gd name="connsiteY845" fmla="*/ 28450 h 173986"/>
              <a:gd name="connsiteX846" fmla="*/ 104959 w 175460"/>
              <a:gd name="connsiteY846" fmla="*/ 27317 h 173986"/>
              <a:gd name="connsiteX847" fmla="*/ 104732 w 175460"/>
              <a:gd name="connsiteY847" fmla="*/ 26636 h 173986"/>
              <a:gd name="connsiteX848" fmla="*/ 100765 w 175460"/>
              <a:gd name="connsiteY848" fmla="*/ 74355 h 173986"/>
              <a:gd name="connsiteX849" fmla="*/ 100425 w 175460"/>
              <a:gd name="connsiteY849" fmla="*/ 72768 h 173986"/>
              <a:gd name="connsiteX850" fmla="*/ 98838 w 175460"/>
              <a:gd name="connsiteY850" fmla="*/ 71748 h 173986"/>
              <a:gd name="connsiteX851" fmla="*/ 98611 w 175460"/>
              <a:gd name="connsiteY851" fmla="*/ 72202 h 173986"/>
              <a:gd name="connsiteX852" fmla="*/ 98385 w 175460"/>
              <a:gd name="connsiteY852" fmla="*/ 74129 h 173986"/>
              <a:gd name="connsiteX853" fmla="*/ 100538 w 175460"/>
              <a:gd name="connsiteY853" fmla="*/ 75602 h 173986"/>
              <a:gd name="connsiteX854" fmla="*/ 100538 w 175460"/>
              <a:gd name="connsiteY854" fmla="*/ 75942 h 173986"/>
              <a:gd name="connsiteX855" fmla="*/ 99972 w 175460"/>
              <a:gd name="connsiteY855" fmla="*/ 76736 h 173986"/>
              <a:gd name="connsiteX856" fmla="*/ 100538 w 175460"/>
              <a:gd name="connsiteY856" fmla="*/ 76736 h 173986"/>
              <a:gd name="connsiteX857" fmla="*/ 102692 w 175460"/>
              <a:gd name="connsiteY857" fmla="*/ 76169 h 173986"/>
              <a:gd name="connsiteX858" fmla="*/ 100765 w 175460"/>
              <a:gd name="connsiteY858" fmla="*/ 74355 h 173986"/>
              <a:gd name="connsiteX859" fmla="*/ 100878 w 175460"/>
              <a:gd name="connsiteY859" fmla="*/ 93624 h 173986"/>
              <a:gd name="connsiteX860" fmla="*/ 100312 w 175460"/>
              <a:gd name="connsiteY860" fmla="*/ 93057 h 173986"/>
              <a:gd name="connsiteX861" fmla="*/ 98271 w 175460"/>
              <a:gd name="connsiteY861" fmla="*/ 93057 h 173986"/>
              <a:gd name="connsiteX862" fmla="*/ 96118 w 175460"/>
              <a:gd name="connsiteY862" fmla="*/ 92717 h 173986"/>
              <a:gd name="connsiteX863" fmla="*/ 94417 w 175460"/>
              <a:gd name="connsiteY863" fmla="*/ 91244 h 173986"/>
              <a:gd name="connsiteX864" fmla="*/ 93284 w 175460"/>
              <a:gd name="connsiteY864" fmla="*/ 88184 h 173986"/>
              <a:gd name="connsiteX865" fmla="*/ 92604 w 175460"/>
              <a:gd name="connsiteY865" fmla="*/ 85010 h 173986"/>
              <a:gd name="connsiteX866" fmla="*/ 93057 w 175460"/>
              <a:gd name="connsiteY866" fmla="*/ 83990 h 173986"/>
              <a:gd name="connsiteX867" fmla="*/ 92831 w 175460"/>
              <a:gd name="connsiteY867" fmla="*/ 83083 h 173986"/>
              <a:gd name="connsiteX868" fmla="*/ 91924 w 175460"/>
              <a:gd name="connsiteY868" fmla="*/ 81836 h 173986"/>
              <a:gd name="connsiteX869" fmla="*/ 91357 w 175460"/>
              <a:gd name="connsiteY869" fmla="*/ 80249 h 173986"/>
              <a:gd name="connsiteX870" fmla="*/ 90790 w 175460"/>
              <a:gd name="connsiteY870" fmla="*/ 79683 h 173986"/>
              <a:gd name="connsiteX871" fmla="*/ 86256 w 175460"/>
              <a:gd name="connsiteY871" fmla="*/ 79229 h 173986"/>
              <a:gd name="connsiteX872" fmla="*/ 82403 w 175460"/>
              <a:gd name="connsiteY872" fmla="*/ 77189 h 173986"/>
              <a:gd name="connsiteX873" fmla="*/ 81383 w 175460"/>
              <a:gd name="connsiteY873" fmla="*/ 77189 h 173986"/>
              <a:gd name="connsiteX874" fmla="*/ 79116 w 175460"/>
              <a:gd name="connsiteY874" fmla="*/ 75942 h 173986"/>
              <a:gd name="connsiteX875" fmla="*/ 77982 w 175460"/>
              <a:gd name="connsiteY875" fmla="*/ 75035 h 173986"/>
              <a:gd name="connsiteX876" fmla="*/ 76849 w 175460"/>
              <a:gd name="connsiteY876" fmla="*/ 72202 h 173986"/>
              <a:gd name="connsiteX877" fmla="*/ 74695 w 175460"/>
              <a:gd name="connsiteY877" fmla="*/ 70275 h 173986"/>
              <a:gd name="connsiteX878" fmla="*/ 73562 w 175460"/>
              <a:gd name="connsiteY878" fmla="*/ 70275 h 173986"/>
              <a:gd name="connsiteX879" fmla="*/ 71295 w 175460"/>
              <a:gd name="connsiteY879" fmla="*/ 71068 h 173986"/>
              <a:gd name="connsiteX880" fmla="*/ 68008 w 175460"/>
              <a:gd name="connsiteY880" fmla="*/ 73335 h 173986"/>
              <a:gd name="connsiteX881" fmla="*/ 65628 w 175460"/>
              <a:gd name="connsiteY881" fmla="*/ 74469 h 173986"/>
              <a:gd name="connsiteX882" fmla="*/ 65854 w 175460"/>
              <a:gd name="connsiteY882" fmla="*/ 75035 h 173986"/>
              <a:gd name="connsiteX883" fmla="*/ 66988 w 175460"/>
              <a:gd name="connsiteY883" fmla="*/ 75262 h 173986"/>
              <a:gd name="connsiteX884" fmla="*/ 68914 w 175460"/>
              <a:gd name="connsiteY884" fmla="*/ 74355 h 173986"/>
              <a:gd name="connsiteX885" fmla="*/ 71295 w 175460"/>
              <a:gd name="connsiteY885" fmla="*/ 75035 h 173986"/>
              <a:gd name="connsiteX886" fmla="*/ 73562 w 175460"/>
              <a:gd name="connsiteY886" fmla="*/ 76169 h 173986"/>
              <a:gd name="connsiteX887" fmla="*/ 75829 w 175460"/>
              <a:gd name="connsiteY887" fmla="*/ 77869 h 173986"/>
              <a:gd name="connsiteX888" fmla="*/ 77869 w 175460"/>
              <a:gd name="connsiteY888" fmla="*/ 79909 h 173986"/>
              <a:gd name="connsiteX889" fmla="*/ 78662 w 175460"/>
              <a:gd name="connsiteY889" fmla="*/ 81043 h 173986"/>
              <a:gd name="connsiteX890" fmla="*/ 79683 w 175460"/>
              <a:gd name="connsiteY890" fmla="*/ 81836 h 173986"/>
              <a:gd name="connsiteX891" fmla="*/ 81043 w 175460"/>
              <a:gd name="connsiteY891" fmla="*/ 82629 h 173986"/>
              <a:gd name="connsiteX892" fmla="*/ 81723 w 175460"/>
              <a:gd name="connsiteY892" fmla="*/ 85463 h 173986"/>
              <a:gd name="connsiteX893" fmla="*/ 83990 w 175460"/>
              <a:gd name="connsiteY893" fmla="*/ 86483 h 173986"/>
              <a:gd name="connsiteX894" fmla="*/ 86597 w 175460"/>
              <a:gd name="connsiteY894" fmla="*/ 86483 h 173986"/>
              <a:gd name="connsiteX895" fmla="*/ 89770 w 175460"/>
              <a:gd name="connsiteY895" fmla="*/ 86823 h 173986"/>
              <a:gd name="connsiteX896" fmla="*/ 89770 w 175460"/>
              <a:gd name="connsiteY896" fmla="*/ 87277 h 173986"/>
              <a:gd name="connsiteX897" fmla="*/ 90224 w 175460"/>
              <a:gd name="connsiteY897" fmla="*/ 88184 h 173986"/>
              <a:gd name="connsiteX898" fmla="*/ 91017 w 175460"/>
              <a:gd name="connsiteY898" fmla="*/ 88750 h 173986"/>
              <a:gd name="connsiteX899" fmla="*/ 91811 w 175460"/>
              <a:gd name="connsiteY899" fmla="*/ 90677 h 173986"/>
              <a:gd name="connsiteX900" fmla="*/ 92717 w 175460"/>
              <a:gd name="connsiteY900" fmla="*/ 91697 h 173986"/>
              <a:gd name="connsiteX901" fmla="*/ 92717 w 175460"/>
              <a:gd name="connsiteY901" fmla="*/ 93057 h 173986"/>
              <a:gd name="connsiteX902" fmla="*/ 93171 w 175460"/>
              <a:gd name="connsiteY902" fmla="*/ 93964 h 173986"/>
              <a:gd name="connsiteX903" fmla="*/ 95324 w 175460"/>
              <a:gd name="connsiteY903" fmla="*/ 95438 h 173986"/>
              <a:gd name="connsiteX904" fmla="*/ 96231 w 175460"/>
              <a:gd name="connsiteY904" fmla="*/ 96458 h 173986"/>
              <a:gd name="connsiteX905" fmla="*/ 97365 w 175460"/>
              <a:gd name="connsiteY905" fmla="*/ 96458 h 173986"/>
              <a:gd name="connsiteX906" fmla="*/ 97931 w 175460"/>
              <a:gd name="connsiteY906" fmla="*/ 96798 h 173986"/>
              <a:gd name="connsiteX907" fmla="*/ 98498 w 175460"/>
              <a:gd name="connsiteY907" fmla="*/ 97365 h 173986"/>
              <a:gd name="connsiteX908" fmla="*/ 99065 w 175460"/>
              <a:gd name="connsiteY908" fmla="*/ 97591 h 173986"/>
              <a:gd name="connsiteX909" fmla="*/ 99745 w 175460"/>
              <a:gd name="connsiteY909" fmla="*/ 97365 h 173986"/>
              <a:gd name="connsiteX910" fmla="*/ 100652 w 175460"/>
              <a:gd name="connsiteY910" fmla="*/ 96344 h 173986"/>
              <a:gd name="connsiteX911" fmla="*/ 100878 w 175460"/>
              <a:gd name="connsiteY911" fmla="*/ 93738 h 173986"/>
              <a:gd name="connsiteX912" fmla="*/ 87617 w 175460"/>
              <a:gd name="connsiteY912" fmla="*/ 66081 h 173986"/>
              <a:gd name="connsiteX913" fmla="*/ 88297 w 175460"/>
              <a:gd name="connsiteY913" fmla="*/ 64381 h 173986"/>
              <a:gd name="connsiteX914" fmla="*/ 86597 w 175460"/>
              <a:gd name="connsiteY914" fmla="*/ 65401 h 173986"/>
              <a:gd name="connsiteX915" fmla="*/ 85690 w 175460"/>
              <a:gd name="connsiteY915" fmla="*/ 67441 h 173986"/>
              <a:gd name="connsiteX916" fmla="*/ 86597 w 175460"/>
              <a:gd name="connsiteY916" fmla="*/ 67101 h 173986"/>
              <a:gd name="connsiteX917" fmla="*/ 87617 w 175460"/>
              <a:gd name="connsiteY917" fmla="*/ 65968 h 173986"/>
              <a:gd name="connsiteX918" fmla="*/ 83423 w 175460"/>
              <a:gd name="connsiteY918" fmla="*/ 69141 h 173986"/>
              <a:gd name="connsiteX919" fmla="*/ 84330 w 175460"/>
              <a:gd name="connsiteY919" fmla="*/ 68235 h 173986"/>
              <a:gd name="connsiteX920" fmla="*/ 80476 w 175460"/>
              <a:gd name="connsiteY920" fmla="*/ 65854 h 173986"/>
              <a:gd name="connsiteX921" fmla="*/ 81949 w 175460"/>
              <a:gd name="connsiteY921" fmla="*/ 68801 h 173986"/>
              <a:gd name="connsiteX922" fmla="*/ 83310 w 175460"/>
              <a:gd name="connsiteY922" fmla="*/ 69141 h 17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</a:cxnLst>
            <a:rect l="l" t="t" r="r" b="b"/>
            <a:pathLst>
              <a:path w="175460" h="173986">
                <a:moveTo>
                  <a:pt x="116067" y="109833"/>
                </a:moveTo>
                <a:lnTo>
                  <a:pt x="116067" y="111760"/>
                </a:lnTo>
                <a:cubicBezTo>
                  <a:pt x="116067" y="111760"/>
                  <a:pt x="117880" y="111646"/>
                  <a:pt x="117880" y="111646"/>
                </a:cubicBezTo>
                <a:lnTo>
                  <a:pt x="119014" y="110966"/>
                </a:lnTo>
                <a:lnTo>
                  <a:pt x="119014" y="110399"/>
                </a:lnTo>
                <a:cubicBezTo>
                  <a:pt x="119014" y="110399"/>
                  <a:pt x="116747" y="109379"/>
                  <a:pt x="116747" y="109379"/>
                </a:cubicBezTo>
                <a:lnTo>
                  <a:pt x="116067" y="109833"/>
                </a:lnTo>
                <a:close/>
                <a:moveTo>
                  <a:pt x="125928" y="127061"/>
                </a:moveTo>
                <a:lnTo>
                  <a:pt x="124794" y="127515"/>
                </a:lnTo>
                <a:lnTo>
                  <a:pt x="125361" y="127742"/>
                </a:lnTo>
                <a:lnTo>
                  <a:pt x="127175" y="127515"/>
                </a:lnTo>
                <a:lnTo>
                  <a:pt x="129781" y="125248"/>
                </a:lnTo>
                <a:lnTo>
                  <a:pt x="131369" y="124681"/>
                </a:lnTo>
                <a:lnTo>
                  <a:pt x="130008" y="123774"/>
                </a:lnTo>
                <a:lnTo>
                  <a:pt x="128761" y="125021"/>
                </a:lnTo>
                <a:lnTo>
                  <a:pt x="126948" y="126041"/>
                </a:lnTo>
                <a:lnTo>
                  <a:pt x="126608" y="126608"/>
                </a:lnTo>
                <a:lnTo>
                  <a:pt x="125815" y="127061"/>
                </a:lnTo>
                <a:close/>
                <a:moveTo>
                  <a:pt x="109493" y="105072"/>
                </a:moveTo>
                <a:lnTo>
                  <a:pt x="109946" y="105866"/>
                </a:lnTo>
                <a:lnTo>
                  <a:pt x="110626" y="106659"/>
                </a:lnTo>
                <a:lnTo>
                  <a:pt x="112780" y="108472"/>
                </a:lnTo>
                <a:lnTo>
                  <a:pt x="114027" y="108699"/>
                </a:lnTo>
                <a:lnTo>
                  <a:pt x="114820" y="107112"/>
                </a:lnTo>
                <a:lnTo>
                  <a:pt x="114253" y="106319"/>
                </a:lnTo>
                <a:lnTo>
                  <a:pt x="111533" y="105866"/>
                </a:lnTo>
                <a:lnTo>
                  <a:pt x="110513" y="105072"/>
                </a:lnTo>
                <a:lnTo>
                  <a:pt x="109606" y="105072"/>
                </a:lnTo>
                <a:close/>
                <a:moveTo>
                  <a:pt x="116634" y="45905"/>
                </a:moveTo>
                <a:lnTo>
                  <a:pt x="115387" y="46699"/>
                </a:lnTo>
                <a:lnTo>
                  <a:pt x="114367" y="45452"/>
                </a:lnTo>
                <a:lnTo>
                  <a:pt x="110739" y="45452"/>
                </a:lnTo>
                <a:cubicBezTo>
                  <a:pt x="110739" y="45452"/>
                  <a:pt x="110626" y="46245"/>
                  <a:pt x="110626" y="46245"/>
                </a:cubicBezTo>
                <a:lnTo>
                  <a:pt x="110853" y="47946"/>
                </a:lnTo>
                <a:lnTo>
                  <a:pt x="110853" y="49419"/>
                </a:lnTo>
                <a:cubicBezTo>
                  <a:pt x="110853" y="49419"/>
                  <a:pt x="112099" y="50099"/>
                  <a:pt x="112099" y="50099"/>
                </a:cubicBezTo>
                <a:lnTo>
                  <a:pt x="113346" y="50099"/>
                </a:lnTo>
                <a:cubicBezTo>
                  <a:pt x="113346" y="50099"/>
                  <a:pt x="113686" y="49532"/>
                  <a:pt x="113686" y="49532"/>
                </a:cubicBezTo>
                <a:lnTo>
                  <a:pt x="114140" y="48399"/>
                </a:lnTo>
                <a:lnTo>
                  <a:pt x="114707" y="48399"/>
                </a:lnTo>
                <a:cubicBezTo>
                  <a:pt x="114707" y="48399"/>
                  <a:pt x="114707" y="49419"/>
                  <a:pt x="114707" y="49419"/>
                </a:cubicBezTo>
                <a:lnTo>
                  <a:pt x="114933" y="50212"/>
                </a:lnTo>
                <a:lnTo>
                  <a:pt x="115613" y="50666"/>
                </a:lnTo>
                <a:lnTo>
                  <a:pt x="116860" y="50666"/>
                </a:lnTo>
                <a:cubicBezTo>
                  <a:pt x="116860" y="50666"/>
                  <a:pt x="117200" y="48512"/>
                  <a:pt x="117200" y="48512"/>
                </a:cubicBezTo>
                <a:lnTo>
                  <a:pt x="117767" y="47039"/>
                </a:lnTo>
                <a:lnTo>
                  <a:pt x="118560" y="46132"/>
                </a:lnTo>
                <a:lnTo>
                  <a:pt x="118787" y="44772"/>
                </a:lnTo>
                <a:lnTo>
                  <a:pt x="117200" y="45225"/>
                </a:lnTo>
                <a:lnTo>
                  <a:pt x="116634" y="46019"/>
                </a:lnTo>
                <a:close/>
                <a:moveTo>
                  <a:pt x="113573" y="122414"/>
                </a:moveTo>
                <a:lnTo>
                  <a:pt x="115160" y="120487"/>
                </a:lnTo>
                <a:lnTo>
                  <a:pt x="115160" y="120034"/>
                </a:lnTo>
                <a:cubicBezTo>
                  <a:pt x="115160" y="120034"/>
                  <a:pt x="115160" y="118674"/>
                  <a:pt x="115160" y="118674"/>
                </a:cubicBezTo>
                <a:lnTo>
                  <a:pt x="114367" y="118447"/>
                </a:lnTo>
                <a:lnTo>
                  <a:pt x="112553" y="119467"/>
                </a:lnTo>
                <a:lnTo>
                  <a:pt x="111759" y="121281"/>
                </a:lnTo>
                <a:lnTo>
                  <a:pt x="112326" y="122187"/>
                </a:lnTo>
                <a:lnTo>
                  <a:pt x="113686" y="122414"/>
                </a:lnTo>
                <a:close/>
                <a:moveTo>
                  <a:pt x="116974" y="130802"/>
                </a:moveTo>
                <a:lnTo>
                  <a:pt x="117314" y="130462"/>
                </a:lnTo>
                <a:lnTo>
                  <a:pt x="117880" y="129328"/>
                </a:lnTo>
                <a:lnTo>
                  <a:pt x="115613" y="127515"/>
                </a:lnTo>
                <a:lnTo>
                  <a:pt x="114933" y="128308"/>
                </a:lnTo>
                <a:lnTo>
                  <a:pt x="115500" y="129215"/>
                </a:lnTo>
                <a:lnTo>
                  <a:pt x="117087" y="130802"/>
                </a:lnTo>
                <a:close/>
                <a:moveTo>
                  <a:pt x="123094" y="33437"/>
                </a:moveTo>
                <a:lnTo>
                  <a:pt x="122301" y="32757"/>
                </a:lnTo>
                <a:lnTo>
                  <a:pt x="121167" y="32190"/>
                </a:lnTo>
                <a:lnTo>
                  <a:pt x="118674" y="33097"/>
                </a:lnTo>
                <a:lnTo>
                  <a:pt x="121167" y="35251"/>
                </a:lnTo>
                <a:lnTo>
                  <a:pt x="123434" y="34571"/>
                </a:lnTo>
                <a:lnTo>
                  <a:pt x="122981" y="33550"/>
                </a:lnTo>
                <a:close/>
                <a:moveTo>
                  <a:pt x="121507" y="121167"/>
                </a:moveTo>
                <a:lnTo>
                  <a:pt x="121507" y="118334"/>
                </a:lnTo>
                <a:cubicBezTo>
                  <a:pt x="121507" y="118334"/>
                  <a:pt x="121054" y="117540"/>
                  <a:pt x="121054" y="117540"/>
                </a:cubicBezTo>
                <a:lnTo>
                  <a:pt x="120260" y="117200"/>
                </a:lnTo>
                <a:lnTo>
                  <a:pt x="116860" y="120374"/>
                </a:lnTo>
                <a:lnTo>
                  <a:pt x="117540" y="122527"/>
                </a:lnTo>
                <a:lnTo>
                  <a:pt x="118787" y="123888"/>
                </a:lnTo>
                <a:lnTo>
                  <a:pt x="120600" y="122981"/>
                </a:lnTo>
                <a:lnTo>
                  <a:pt x="121394" y="121167"/>
                </a:lnTo>
                <a:close/>
                <a:moveTo>
                  <a:pt x="119467" y="137489"/>
                </a:moveTo>
                <a:lnTo>
                  <a:pt x="119127" y="136469"/>
                </a:lnTo>
                <a:lnTo>
                  <a:pt x="117880" y="135449"/>
                </a:lnTo>
                <a:lnTo>
                  <a:pt x="117654" y="135676"/>
                </a:lnTo>
                <a:lnTo>
                  <a:pt x="117994" y="136242"/>
                </a:lnTo>
                <a:lnTo>
                  <a:pt x="117994" y="137149"/>
                </a:lnTo>
                <a:cubicBezTo>
                  <a:pt x="117994" y="137149"/>
                  <a:pt x="117654" y="137829"/>
                  <a:pt x="117654" y="137829"/>
                </a:cubicBezTo>
                <a:lnTo>
                  <a:pt x="117087" y="138283"/>
                </a:lnTo>
                <a:lnTo>
                  <a:pt x="118447" y="138736"/>
                </a:lnTo>
                <a:lnTo>
                  <a:pt x="119354" y="137376"/>
                </a:lnTo>
                <a:close/>
                <a:moveTo>
                  <a:pt x="20289" y="75942"/>
                </a:moveTo>
                <a:lnTo>
                  <a:pt x="19382" y="77416"/>
                </a:lnTo>
                <a:lnTo>
                  <a:pt x="18702" y="79909"/>
                </a:lnTo>
                <a:lnTo>
                  <a:pt x="18702" y="81949"/>
                </a:lnTo>
                <a:cubicBezTo>
                  <a:pt x="18702" y="81949"/>
                  <a:pt x="19269" y="81496"/>
                  <a:pt x="19269" y="81496"/>
                </a:cubicBezTo>
                <a:lnTo>
                  <a:pt x="19836" y="81496"/>
                </a:lnTo>
                <a:cubicBezTo>
                  <a:pt x="19836" y="81496"/>
                  <a:pt x="20516" y="81496"/>
                  <a:pt x="20516" y="81496"/>
                </a:cubicBezTo>
                <a:lnTo>
                  <a:pt x="21309" y="81269"/>
                </a:lnTo>
                <a:lnTo>
                  <a:pt x="21876" y="80476"/>
                </a:lnTo>
                <a:lnTo>
                  <a:pt x="21876" y="76395"/>
                </a:lnTo>
                <a:cubicBezTo>
                  <a:pt x="21876" y="76395"/>
                  <a:pt x="21422" y="75262"/>
                  <a:pt x="21422" y="75262"/>
                </a:cubicBezTo>
                <a:lnTo>
                  <a:pt x="20176" y="75942"/>
                </a:lnTo>
                <a:close/>
                <a:moveTo>
                  <a:pt x="23236" y="94531"/>
                </a:moveTo>
                <a:lnTo>
                  <a:pt x="23236" y="93171"/>
                </a:lnTo>
                <a:cubicBezTo>
                  <a:pt x="23236" y="93171"/>
                  <a:pt x="21536" y="90564"/>
                  <a:pt x="21536" y="90564"/>
                </a:cubicBezTo>
                <a:lnTo>
                  <a:pt x="20062" y="89997"/>
                </a:lnTo>
                <a:lnTo>
                  <a:pt x="19836" y="87050"/>
                </a:lnTo>
                <a:lnTo>
                  <a:pt x="18816" y="84670"/>
                </a:lnTo>
                <a:lnTo>
                  <a:pt x="18589" y="85123"/>
                </a:lnTo>
                <a:lnTo>
                  <a:pt x="18589" y="86710"/>
                </a:lnTo>
                <a:cubicBezTo>
                  <a:pt x="18589" y="86710"/>
                  <a:pt x="17909" y="88297"/>
                  <a:pt x="17909" y="88297"/>
                </a:cubicBezTo>
                <a:lnTo>
                  <a:pt x="17115" y="88637"/>
                </a:lnTo>
                <a:lnTo>
                  <a:pt x="16208" y="87617"/>
                </a:lnTo>
                <a:lnTo>
                  <a:pt x="15642" y="88070"/>
                </a:lnTo>
                <a:lnTo>
                  <a:pt x="14508" y="91017"/>
                </a:lnTo>
                <a:lnTo>
                  <a:pt x="14508" y="92037"/>
                </a:lnTo>
                <a:cubicBezTo>
                  <a:pt x="14508" y="92037"/>
                  <a:pt x="15302" y="91811"/>
                  <a:pt x="15302" y="91811"/>
                </a:cubicBezTo>
                <a:lnTo>
                  <a:pt x="16548" y="90677"/>
                </a:lnTo>
                <a:lnTo>
                  <a:pt x="17002" y="91017"/>
                </a:lnTo>
                <a:lnTo>
                  <a:pt x="17569" y="91924"/>
                </a:lnTo>
                <a:lnTo>
                  <a:pt x="17569" y="92491"/>
                </a:lnTo>
                <a:cubicBezTo>
                  <a:pt x="17569" y="92491"/>
                  <a:pt x="18022" y="93964"/>
                  <a:pt x="18022" y="93964"/>
                </a:cubicBezTo>
                <a:lnTo>
                  <a:pt x="18929" y="94191"/>
                </a:lnTo>
                <a:lnTo>
                  <a:pt x="19722" y="93624"/>
                </a:lnTo>
                <a:lnTo>
                  <a:pt x="22896" y="94871"/>
                </a:lnTo>
                <a:lnTo>
                  <a:pt x="23349" y="94418"/>
                </a:lnTo>
                <a:close/>
                <a:moveTo>
                  <a:pt x="21082" y="84670"/>
                </a:moveTo>
                <a:lnTo>
                  <a:pt x="20516" y="84443"/>
                </a:lnTo>
                <a:lnTo>
                  <a:pt x="19949" y="84443"/>
                </a:lnTo>
                <a:cubicBezTo>
                  <a:pt x="19949" y="84443"/>
                  <a:pt x="20402" y="86257"/>
                  <a:pt x="20402" y="86257"/>
                </a:cubicBezTo>
                <a:lnTo>
                  <a:pt x="21649" y="88750"/>
                </a:lnTo>
                <a:lnTo>
                  <a:pt x="22669" y="88524"/>
                </a:lnTo>
                <a:lnTo>
                  <a:pt x="22216" y="87617"/>
                </a:lnTo>
                <a:lnTo>
                  <a:pt x="21649" y="86823"/>
                </a:lnTo>
                <a:lnTo>
                  <a:pt x="21422" y="86143"/>
                </a:lnTo>
                <a:lnTo>
                  <a:pt x="21422" y="85463"/>
                </a:lnTo>
                <a:cubicBezTo>
                  <a:pt x="21422" y="85463"/>
                  <a:pt x="20856" y="84783"/>
                  <a:pt x="20856" y="84783"/>
                </a:cubicBezTo>
                <a:close/>
                <a:moveTo>
                  <a:pt x="7821" y="59847"/>
                </a:moveTo>
                <a:lnTo>
                  <a:pt x="6347" y="59167"/>
                </a:lnTo>
                <a:lnTo>
                  <a:pt x="5780" y="58260"/>
                </a:lnTo>
                <a:lnTo>
                  <a:pt x="5327" y="55880"/>
                </a:lnTo>
                <a:lnTo>
                  <a:pt x="5327" y="55426"/>
                </a:lnTo>
                <a:cubicBezTo>
                  <a:pt x="5327" y="55426"/>
                  <a:pt x="4194" y="54180"/>
                  <a:pt x="4194" y="54180"/>
                </a:cubicBezTo>
                <a:lnTo>
                  <a:pt x="4534" y="53500"/>
                </a:lnTo>
                <a:lnTo>
                  <a:pt x="6007" y="52139"/>
                </a:lnTo>
                <a:lnTo>
                  <a:pt x="5780" y="51459"/>
                </a:lnTo>
                <a:lnTo>
                  <a:pt x="5100" y="50892"/>
                </a:lnTo>
                <a:lnTo>
                  <a:pt x="3967" y="50326"/>
                </a:lnTo>
                <a:lnTo>
                  <a:pt x="1247" y="50892"/>
                </a:lnTo>
                <a:lnTo>
                  <a:pt x="0" y="51686"/>
                </a:lnTo>
                <a:lnTo>
                  <a:pt x="0" y="52706"/>
                </a:lnTo>
                <a:cubicBezTo>
                  <a:pt x="0" y="52706"/>
                  <a:pt x="3287" y="56333"/>
                  <a:pt x="3287" y="56333"/>
                </a:cubicBezTo>
                <a:lnTo>
                  <a:pt x="4874" y="59507"/>
                </a:lnTo>
                <a:lnTo>
                  <a:pt x="6687" y="60754"/>
                </a:lnTo>
                <a:lnTo>
                  <a:pt x="9181" y="61661"/>
                </a:lnTo>
                <a:lnTo>
                  <a:pt x="8728" y="60187"/>
                </a:lnTo>
                <a:lnTo>
                  <a:pt x="7707" y="59960"/>
                </a:lnTo>
                <a:close/>
                <a:moveTo>
                  <a:pt x="109379" y="102919"/>
                </a:moveTo>
                <a:lnTo>
                  <a:pt x="109153" y="102012"/>
                </a:lnTo>
                <a:lnTo>
                  <a:pt x="108473" y="100425"/>
                </a:lnTo>
                <a:lnTo>
                  <a:pt x="108473" y="99178"/>
                </a:lnTo>
                <a:cubicBezTo>
                  <a:pt x="108473" y="99178"/>
                  <a:pt x="106546" y="98951"/>
                  <a:pt x="106546" y="98951"/>
                </a:cubicBezTo>
                <a:lnTo>
                  <a:pt x="105185" y="97025"/>
                </a:lnTo>
                <a:lnTo>
                  <a:pt x="104619" y="97025"/>
                </a:lnTo>
                <a:cubicBezTo>
                  <a:pt x="104619" y="97025"/>
                  <a:pt x="103372" y="97705"/>
                  <a:pt x="103372" y="97705"/>
                </a:cubicBezTo>
                <a:lnTo>
                  <a:pt x="103712" y="99291"/>
                </a:lnTo>
                <a:lnTo>
                  <a:pt x="104732" y="99971"/>
                </a:lnTo>
                <a:lnTo>
                  <a:pt x="105412" y="101105"/>
                </a:lnTo>
                <a:lnTo>
                  <a:pt x="107112" y="102465"/>
                </a:lnTo>
                <a:lnTo>
                  <a:pt x="108699" y="104505"/>
                </a:lnTo>
                <a:lnTo>
                  <a:pt x="109266" y="102805"/>
                </a:lnTo>
                <a:close/>
                <a:moveTo>
                  <a:pt x="67554" y="137716"/>
                </a:moveTo>
                <a:lnTo>
                  <a:pt x="67214" y="138056"/>
                </a:lnTo>
                <a:lnTo>
                  <a:pt x="66648" y="139303"/>
                </a:lnTo>
                <a:lnTo>
                  <a:pt x="66648" y="141796"/>
                </a:lnTo>
                <a:cubicBezTo>
                  <a:pt x="66648" y="141796"/>
                  <a:pt x="67328" y="142930"/>
                  <a:pt x="67328" y="142930"/>
                </a:cubicBezTo>
                <a:lnTo>
                  <a:pt x="69481" y="143723"/>
                </a:lnTo>
                <a:lnTo>
                  <a:pt x="69708" y="142590"/>
                </a:lnTo>
                <a:lnTo>
                  <a:pt x="70615" y="141116"/>
                </a:lnTo>
                <a:lnTo>
                  <a:pt x="68574" y="139076"/>
                </a:lnTo>
                <a:lnTo>
                  <a:pt x="67554" y="137716"/>
                </a:lnTo>
                <a:close/>
                <a:moveTo>
                  <a:pt x="76962" y="108472"/>
                </a:moveTo>
                <a:lnTo>
                  <a:pt x="76735" y="107452"/>
                </a:lnTo>
                <a:lnTo>
                  <a:pt x="75715" y="106999"/>
                </a:lnTo>
                <a:lnTo>
                  <a:pt x="74015" y="106999"/>
                </a:lnTo>
                <a:cubicBezTo>
                  <a:pt x="74015" y="106999"/>
                  <a:pt x="72655" y="106432"/>
                  <a:pt x="72655" y="106432"/>
                </a:cubicBezTo>
                <a:lnTo>
                  <a:pt x="71635" y="103939"/>
                </a:lnTo>
                <a:lnTo>
                  <a:pt x="71635" y="101898"/>
                </a:lnTo>
                <a:lnTo>
                  <a:pt x="70388" y="100425"/>
                </a:lnTo>
                <a:lnTo>
                  <a:pt x="69368" y="99745"/>
                </a:lnTo>
                <a:lnTo>
                  <a:pt x="69595" y="99178"/>
                </a:lnTo>
                <a:lnTo>
                  <a:pt x="70388" y="98951"/>
                </a:lnTo>
                <a:lnTo>
                  <a:pt x="72542" y="97818"/>
                </a:lnTo>
                <a:lnTo>
                  <a:pt x="77189" y="97025"/>
                </a:lnTo>
                <a:lnTo>
                  <a:pt x="78889" y="95891"/>
                </a:lnTo>
                <a:lnTo>
                  <a:pt x="79569" y="95891"/>
                </a:lnTo>
                <a:cubicBezTo>
                  <a:pt x="79569" y="95891"/>
                  <a:pt x="80476" y="96458"/>
                  <a:pt x="80476" y="96458"/>
                </a:cubicBezTo>
                <a:lnTo>
                  <a:pt x="83650" y="99631"/>
                </a:lnTo>
                <a:lnTo>
                  <a:pt x="86597" y="102352"/>
                </a:lnTo>
                <a:lnTo>
                  <a:pt x="88524" y="104959"/>
                </a:lnTo>
                <a:lnTo>
                  <a:pt x="89544" y="104959"/>
                </a:lnTo>
                <a:cubicBezTo>
                  <a:pt x="89544" y="104959"/>
                  <a:pt x="90224" y="104165"/>
                  <a:pt x="90224" y="104165"/>
                </a:cubicBezTo>
                <a:lnTo>
                  <a:pt x="90224" y="102465"/>
                </a:lnTo>
                <a:cubicBezTo>
                  <a:pt x="90224" y="102465"/>
                  <a:pt x="90337" y="101332"/>
                  <a:pt x="90337" y="101332"/>
                </a:cubicBezTo>
                <a:lnTo>
                  <a:pt x="89770" y="97818"/>
                </a:lnTo>
                <a:lnTo>
                  <a:pt x="89544" y="93171"/>
                </a:lnTo>
                <a:lnTo>
                  <a:pt x="89204" y="90904"/>
                </a:lnTo>
                <a:lnTo>
                  <a:pt x="88410" y="89657"/>
                </a:lnTo>
                <a:lnTo>
                  <a:pt x="85690" y="88410"/>
                </a:lnTo>
                <a:lnTo>
                  <a:pt x="82630" y="87730"/>
                </a:lnTo>
                <a:lnTo>
                  <a:pt x="80249" y="84216"/>
                </a:lnTo>
                <a:lnTo>
                  <a:pt x="76169" y="83310"/>
                </a:lnTo>
                <a:lnTo>
                  <a:pt x="73788" y="79796"/>
                </a:lnTo>
                <a:lnTo>
                  <a:pt x="71408" y="79569"/>
                </a:lnTo>
                <a:lnTo>
                  <a:pt x="69028" y="77642"/>
                </a:lnTo>
                <a:lnTo>
                  <a:pt x="64041" y="76169"/>
                </a:lnTo>
                <a:lnTo>
                  <a:pt x="62227" y="74922"/>
                </a:lnTo>
                <a:lnTo>
                  <a:pt x="61094" y="74922"/>
                </a:lnTo>
                <a:cubicBezTo>
                  <a:pt x="61094" y="74922"/>
                  <a:pt x="59733" y="74469"/>
                  <a:pt x="59733" y="74469"/>
                </a:cubicBezTo>
                <a:lnTo>
                  <a:pt x="60300" y="73902"/>
                </a:lnTo>
                <a:lnTo>
                  <a:pt x="61887" y="73675"/>
                </a:lnTo>
                <a:lnTo>
                  <a:pt x="64494" y="73675"/>
                </a:lnTo>
                <a:cubicBezTo>
                  <a:pt x="64494" y="73675"/>
                  <a:pt x="67101" y="72428"/>
                  <a:pt x="67101" y="72428"/>
                </a:cubicBezTo>
                <a:lnTo>
                  <a:pt x="69935" y="70161"/>
                </a:lnTo>
                <a:lnTo>
                  <a:pt x="67894" y="70388"/>
                </a:lnTo>
                <a:lnTo>
                  <a:pt x="67328" y="68348"/>
                </a:lnTo>
                <a:lnTo>
                  <a:pt x="66194" y="66874"/>
                </a:lnTo>
                <a:lnTo>
                  <a:pt x="65174" y="64607"/>
                </a:lnTo>
                <a:lnTo>
                  <a:pt x="66874" y="63361"/>
                </a:lnTo>
                <a:lnTo>
                  <a:pt x="68348" y="62681"/>
                </a:lnTo>
                <a:lnTo>
                  <a:pt x="71748" y="64607"/>
                </a:lnTo>
                <a:lnTo>
                  <a:pt x="71748" y="65854"/>
                </a:lnTo>
                <a:cubicBezTo>
                  <a:pt x="71748" y="65854"/>
                  <a:pt x="70842" y="67894"/>
                  <a:pt x="70842" y="67894"/>
                </a:cubicBezTo>
                <a:lnTo>
                  <a:pt x="71522" y="68688"/>
                </a:lnTo>
                <a:lnTo>
                  <a:pt x="72768" y="68688"/>
                </a:lnTo>
                <a:cubicBezTo>
                  <a:pt x="72768" y="68688"/>
                  <a:pt x="75035" y="66761"/>
                  <a:pt x="75035" y="66761"/>
                </a:cubicBezTo>
                <a:lnTo>
                  <a:pt x="74242" y="63814"/>
                </a:lnTo>
                <a:lnTo>
                  <a:pt x="73108" y="62001"/>
                </a:lnTo>
                <a:lnTo>
                  <a:pt x="70502" y="58600"/>
                </a:lnTo>
                <a:lnTo>
                  <a:pt x="68008" y="56787"/>
                </a:lnTo>
                <a:lnTo>
                  <a:pt x="66761" y="55086"/>
                </a:lnTo>
                <a:lnTo>
                  <a:pt x="65061" y="50666"/>
                </a:lnTo>
                <a:lnTo>
                  <a:pt x="60073" y="44545"/>
                </a:lnTo>
                <a:lnTo>
                  <a:pt x="59620" y="42391"/>
                </a:lnTo>
                <a:lnTo>
                  <a:pt x="60414" y="38311"/>
                </a:lnTo>
                <a:lnTo>
                  <a:pt x="61207" y="35931"/>
                </a:lnTo>
                <a:lnTo>
                  <a:pt x="60867" y="34344"/>
                </a:lnTo>
                <a:lnTo>
                  <a:pt x="60867" y="32644"/>
                </a:lnTo>
                <a:cubicBezTo>
                  <a:pt x="60867" y="32644"/>
                  <a:pt x="63247" y="31624"/>
                  <a:pt x="63247" y="31624"/>
                </a:cubicBezTo>
                <a:lnTo>
                  <a:pt x="64721" y="30490"/>
                </a:lnTo>
                <a:lnTo>
                  <a:pt x="66988" y="30150"/>
                </a:lnTo>
                <a:lnTo>
                  <a:pt x="66421" y="31850"/>
                </a:lnTo>
                <a:lnTo>
                  <a:pt x="65628" y="32757"/>
                </a:lnTo>
                <a:lnTo>
                  <a:pt x="66534" y="35137"/>
                </a:lnTo>
                <a:lnTo>
                  <a:pt x="70615" y="37631"/>
                </a:lnTo>
                <a:lnTo>
                  <a:pt x="75035" y="39898"/>
                </a:lnTo>
                <a:lnTo>
                  <a:pt x="75375" y="43185"/>
                </a:lnTo>
                <a:lnTo>
                  <a:pt x="76735" y="45792"/>
                </a:lnTo>
                <a:lnTo>
                  <a:pt x="81496" y="47492"/>
                </a:lnTo>
                <a:lnTo>
                  <a:pt x="82063" y="47265"/>
                </a:lnTo>
                <a:lnTo>
                  <a:pt x="82403" y="46585"/>
                </a:lnTo>
                <a:lnTo>
                  <a:pt x="78209" y="43638"/>
                </a:lnTo>
                <a:lnTo>
                  <a:pt x="77529" y="42618"/>
                </a:lnTo>
                <a:lnTo>
                  <a:pt x="76622" y="39898"/>
                </a:lnTo>
                <a:lnTo>
                  <a:pt x="77415" y="38764"/>
                </a:lnTo>
                <a:lnTo>
                  <a:pt x="82289" y="39785"/>
                </a:lnTo>
                <a:lnTo>
                  <a:pt x="85803" y="44999"/>
                </a:lnTo>
                <a:lnTo>
                  <a:pt x="88070" y="46472"/>
                </a:lnTo>
                <a:lnTo>
                  <a:pt x="88750" y="45679"/>
                </a:lnTo>
                <a:lnTo>
                  <a:pt x="89090" y="44885"/>
                </a:lnTo>
                <a:lnTo>
                  <a:pt x="88410" y="42505"/>
                </a:lnTo>
                <a:lnTo>
                  <a:pt x="87390" y="41485"/>
                </a:lnTo>
                <a:lnTo>
                  <a:pt x="85463" y="40238"/>
                </a:lnTo>
                <a:lnTo>
                  <a:pt x="83310" y="38084"/>
                </a:lnTo>
                <a:lnTo>
                  <a:pt x="83310" y="36951"/>
                </a:lnTo>
                <a:cubicBezTo>
                  <a:pt x="83310" y="36951"/>
                  <a:pt x="85463" y="35931"/>
                  <a:pt x="85463" y="35931"/>
                </a:cubicBezTo>
                <a:lnTo>
                  <a:pt x="87277" y="36158"/>
                </a:lnTo>
                <a:lnTo>
                  <a:pt x="90224" y="37631"/>
                </a:lnTo>
                <a:lnTo>
                  <a:pt x="92377" y="38198"/>
                </a:lnTo>
                <a:lnTo>
                  <a:pt x="93851" y="39898"/>
                </a:lnTo>
                <a:lnTo>
                  <a:pt x="96118" y="41598"/>
                </a:lnTo>
                <a:lnTo>
                  <a:pt x="95097" y="39104"/>
                </a:lnTo>
                <a:lnTo>
                  <a:pt x="93511" y="36838"/>
                </a:lnTo>
                <a:lnTo>
                  <a:pt x="89770" y="34684"/>
                </a:lnTo>
                <a:lnTo>
                  <a:pt x="87730" y="34684"/>
                </a:lnTo>
                <a:cubicBezTo>
                  <a:pt x="87730" y="34684"/>
                  <a:pt x="86370" y="34457"/>
                  <a:pt x="86370" y="34457"/>
                </a:cubicBezTo>
                <a:lnTo>
                  <a:pt x="85690" y="32870"/>
                </a:lnTo>
                <a:lnTo>
                  <a:pt x="86597" y="31284"/>
                </a:lnTo>
                <a:lnTo>
                  <a:pt x="84556" y="29130"/>
                </a:lnTo>
                <a:lnTo>
                  <a:pt x="83876" y="27883"/>
                </a:lnTo>
                <a:lnTo>
                  <a:pt x="84330" y="26070"/>
                </a:lnTo>
                <a:lnTo>
                  <a:pt x="88070" y="26070"/>
                </a:lnTo>
                <a:cubicBezTo>
                  <a:pt x="88070" y="26070"/>
                  <a:pt x="90904" y="26636"/>
                  <a:pt x="90904" y="26636"/>
                </a:cubicBezTo>
                <a:lnTo>
                  <a:pt x="93964" y="25049"/>
                </a:lnTo>
                <a:lnTo>
                  <a:pt x="97025" y="21762"/>
                </a:lnTo>
                <a:lnTo>
                  <a:pt x="98951" y="20856"/>
                </a:lnTo>
                <a:lnTo>
                  <a:pt x="100538" y="21196"/>
                </a:lnTo>
                <a:lnTo>
                  <a:pt x="103032" y="22896"/>
                </a:lnTo>
                <a:lnTo>
                  <a:pt x="105412" y="23236"/>
                </a:lnTo>
                <a:lnTo>
                  <a:pt x="109719" y="20402"/>
                </a:lnTo>
                <a:lnTo>
                  <a:pt x="111759" y="19722"/>
                </a:lnTo>
                <a:lnTo>
                  <a:pt x="114707" y="21309"/>
                </a:lnTo>
                <a:lnTo>
                  <a:pt x="116293" y="21082"/>
                </a:lnTo>
                <a:lnTo>
                  <a:pt x="119807" y="22556"/>
                </a:lnTo>
                <a:lnTo>
                  <a:pt x="127175" y="23689"/>
                </a:lnTo>
                <a:lnTo>
                  <a:pt x="130348" y="25616"/>
                </a:lnTo>
                <a:lnTo>
                  <a:pt x="130915" y="26750"/>
                </a:lnTo>
                <a:lnTo>
                  <a:pt x="131595" y="26410"/>
                </a:lnTo>
                <a:lnTo>
                  <a:pt x="132389" y="26183"/>
                </a:lnTo>
                <a:lnTo>
                  <a:pt x="133862" y="24143"/>
                </a:lnTo>
                <a:lnTo>
                  <a:pt x="135109" y="22669"/>
                </a:lnTo>
                <a:lnTo>
                  <a:pt x="136922" y="20856"/>
                </a:lnTo>
                <a:lnTo>
                  <a:pt x="137376" y="19722"/>
                </a:lnTo>
                <a:lnTo>
                  <a:pt x="137376" y="18702"/>
                </a:lnTo>
                <a:lnTo>
                  <a:pt x="136922" y="18022"/>
                </a:lnTo>
                <a:lnTo>
                  <a:pt x="136922" y="17115"/>
                </a:lnTo>
                <a:cubicBezTo>
                  <a:pt x="136922" y="17115"/>
                  <a:pt x="136809" y="15868"/>
                  <a:pt x="136809" y="15868"/>
                </a:cubicBezTo>
                <a:lnTo>
                  <a:pt x="136809" y="13375"/>
                </a:lnTo>
                <a:cubicBezTo>
                  <a:pt x="136809" y="13375"/>
                  <a:pt x="141116" y="10655"/>
                  <a:pt x="141116" y="10655"/>
                </a:cubicBezTo>
                <a:lnTo>
                  <a:pt x="142477" y="10315"/>
                </a:lnTo>
                <a:lnTo>
                  <a:pt x="142930" y="9068"/>
                </a:lnTo>
                <a:lnTo>
                  <a:pt x="142590" y="6121"/>
                </a:lnTo>
                <a:lnTo>
                  <a:pt x="142023" y="3740"/>
                </a:lnTo>
                <a:lnTo>
                  <a:pt x="141230" y="3740"/>
                </a:lnTo>
                <a:cubicBezTo>
                  <a:pt x="141230" y="3740"/>
                  <a:pt x="140210" y="2947"/>
                  <a:pt x="140210" y="2947"/>
                </a:cubicBezTo>
                <a:lnTo>
                  <a:pt x="139529" y="2154"/>
                </a:lnTo>
                <a:lnTo>
                  <a:pt x="138509" y="1247"/>
                </a:lnTo>
                <a:lnTo>
                  <a:pt x="136696" y="680"/>
                </a:lnTo>
                <a:lnTo>
                  <a:pt x="134202" y="0"/>
                </a:lnTo>
                <a:lnTo>
                  <a:pt x="132275" y="453"/>
                </a:lnTo>
                <a:lnTo>
                  <a:pt x="131822" y="1020"/>
                </a:lnTo>
                <a:lnTo>
                  <a:pt x="131369" y="1814"/>
                </a:lnTo>
                <a:lnTo>
                  <a:pt x="131595" y="2720"/>
                </a:lnTo>
                <a:lnTo>
                  <a:pt x="132275" y="3514"/>
                </a:lnTo>
                <a:lnTo>
                  <a:pt x="132955" y="5781"/>
                </a:lnTo>
                <a:lnTo>
                  <a:pt x="133182" y="8048"/>
                </a:lnTo>
                <a:lnTo>
                  <a:pt x="132729" y="9294"/>
                </a:lnTo>
                <a:lnTo>
                  <a:pt x="131369" y="10201"/>
                </a:lnTo>
                <a:lnTo>
                  <a:pt x="128421" y="11221"/>
                </a:lnTo>
                <a:lnTo>
                  <a:pt x="125588" y="10768"/>
                </a:lnTo>
                <a:lnTo>
                  <a:pt x="124341" y="11221"/>
                </a:lnTo>
                <a:lnTo>
                  <a:pt x="122301" y="11221"/>
                </a:lnTo>
                <a:cubicBezTo>
                  <a:pt x="122301" y="11221"/>
                  <a:pt x="120374" y="11675"/>
                  <a:pt x="120374" y="11675"/>
                </a:cubicBezTo>
                <a:lnTo>
                  <a:pt x="117427" y="12581"/>
                </a:lnTo>
                <a:lnTo>
                  <a:pt x="114707" y="13148"/>
                </a:lnTo>
                <a:lnTo>
                  <a:pt x="112326" y="11221"/>
                </a:lnTo>
                <a:lnTo>
                  <a:pt x="109493" y="9975"/>
                </a:lnTo>
                <a:lnTo>
                  <a:pt x="106546" y="9181"/>
                </a:lnTo>
                <a:lnTo>
                  <a:pt x="105526" y="9748"/>
                </a:lnTo>
                <a:lnTo>
                  <a:pt x="105072" y="10201"/>
                </a:lnTo>
                <a:lnTo>
                  <a:pt x="102578" y="8501"/>
                </a:lnTo>
                <a:lnTo>
                  <a:pt x="101445" y="7934"/>
                </a:lnTo>
                <a:lnTo>
                  <a:pt x="100878" y="7254"/>
                </a:lnTo>
                <a:lnTo>
                  <a:pt x="99858" y="4987"/>
                </a:lnTo>
                <a:lnTo>
                  <a:pt x="99291" y="4987"/>
                </a:lnTo>
                <a:cubicBezTo>
                  <a:pt x="99291" y="4987"/>
                  <a:pt x="97251" y="5781"/>
                  <a:pt x="97251" y="5781"/>
                </a:cubicBezTo>
                <a:lnTo>
                  <a:pt x="95211" y="5781"/>
                </a:lnTo>
                <a:cubicBezTo>
                  <a:pt x="95211" y="5781"/>
                  <a:pt x="93964" y="5554"/>
                  <a:pt x="93964" y="5554"/>
                </a:cubicBezTo>
                <a:lnTo>
                  <a:pt x="90450" y="5554"/>
                </a:lnTo>
                <a:cubicBezTo>
                  <a:pt x="90450" y="5554"/>
                  <a:pt x="89997" y="7141"/>
                  <a:pt x="89997" y="7141"/>
                </a:cubicBezTo>
                <a:lnTo>
                  <a:pt x="89544" y="7367"/>
                </a:lnTo>
                <a:lnTo>
                  <a:pt x="88750" y="7594"/>
                </a:lnTo>
                <a:lnTo>
                  <a:pt x="86823" y="7594"/>
                </a:lnTo>
                <a:cubicBezTo>
                  <a:pt x="86823" y="7594"/>
                  <a:pt x="84443" y="8614"/>
                  <a:pt x="84443" y="8614"/>
                </a:cubicBezTo>
                <a:lnTo>
                  <a:pt x="81836" y="9294"/>
                </a:lnTo>
                <a:lnTo>
                  <a:pt x="79796" y="9294"/>
                </a:lnTo>
                <a:cubicBezTo>
                  <a:pt x="79796" y="9294"/>
                  <a:pt x="77756" y="8954"/>
                  <a:pt x="77756" y="8954"/>
                </a:cubicBezTo>
                <a:lnTo>
                  <a:pt x="76509" y="9181"/>
                </a:lnTo>
                <a:lnTo>
                  <a:pt x="73788" y="9181"/>
                </a:lnTo>
                <a:cubicBezTo>
                  <a:pt x="73788" y="9181"/>
                  <a:pt x="72088" y="10995"/>
                  <a:pt x="72088" y="10995"/>
                </a:cubicBezTo>
                <a:lnTo>
                  <a:pt x="69368" y="10995"/>
                </a:lnTo>
                <a:cubicBezTo>
                  <a:pt x="69368" y="10995"/>
                  <a:pt x="67101" y="10655"/>
                  <a:pt x="67101" y="10655"/>
                </a:cubicBezTo>
                <a:lnTo>
                  <a:pt x="65968" y="10655"/>
                </a:lnTo>
                <a:cubicBezTo>
                  <a:pt x="65968" y="10655"/>
                  <a:pt x="64381" y="10655"/>
                  <a:pt x="64381" y="10655"/>
                </a:cubicBezTo>
                <a:lnTo>
                  <a:pt x="63814" y="11108"/>
                </a:lnTo>
                <a:lnTo>
                  <a:pt x="63247" y="14622"/>
                </a:lnTo>
                <a:lnTo>
                  <a:pt x="60754" y="15642"/>
                </a:lnTo>
                <a:lnTo>
                  <a:pt x="58487" y="16208"/>
                </a:lnTo>
                <a:lnTo>
                  <a:pt x="56560" y="16208"/>
                </a:lnTo>
                <a:cubicBezTo>
                  <a:pt x="56560" y="16208"/>
                  <a:pt x="53273" y="15302"/>
                  <a:pt x="53273" y="15302"/>
                </a:cubicBezTo>
                <a:lnTo>
                  <a:pt x="52139" y="15302"/>
                </a:lnTo>
                <a:cubicBezTo>
                  <a:pt x="52139" y="15302"/>
                  <a:pt x="51232" y="15642"/>
                  <a:pt x="51232" y="15642"/>
                </a:cubicBezTo>
                <a:lnTo>
                  <a:pt x="48285" y="15868"/>
                </a:lnTo>
                <a:lnTo>
                  <a:pt x="46925" y="16435"/>
                </a:lnTo>
                <a:lnTo>
                  <a:pt x="43865" y="20516"/>
                </a:lnTo>
                <a:lnTo>
                  <a:pt x="40805" y="21876"/>
                </a:lnTo>
                <a:lnTo>
                  <a:pt x="39784" y="22556"/>
                </a:lnTo>
                <a:lnTo>
                  <a:pt x="37404" y="21649"/>
                </a:lnTo>
                <a:lnTo>
                  <a:pt x="36271" y="21649"/>
                </a:lnTo>
                <a:cubicBezTo>
                  <a:pt x="36271" y="21649"/>
                  <a:pt x="34571" y="22556"/>
                  <a:pt x="34571" y="22556"/>
                </a:cubicBezTo>
                <a:lnTo>
                  <a:pt x="30943" y="22556"/>
                </a:lnTo>
                <a:cubicBezTo>
                  <a:pt x="30943" y="22556"/>
                  <a:pt x="29923" y="22896"/>
                  <a:pt x="29923" y="22896"/>
                </a:cubicBezTo>
                <a:lnTo>
                  <a:pt x="27090" y="22896"/>
                </a:lnTo>
                <a:cubicBezTo>
                  <a:pt x="27090" y="22896"/>
                  <a:pt x="26863" y="25049"/>
                  <a:pt x="26863" y="25049"/>
                </a:cubicBezTo>
                <a:lnTo>
                  <a:pt x="27543" y="26523"/>
                </a:lnTo>
                <a:lnTo>
                  <a:pt x="28450" y="28110"/>
                </a:lnTo>
                <a:lnTo>
                  <a:pt x="28450" y="29017"/>
                </a:lnTo>
                <a:cubicBezTo>
                  <a:pt x="28450" y="29017"/>
                  <a:pt x="27883" y="30604"/>
                  <a:pt x="27883" y="30604"/>
                </a:cubicBezTo>
                <a:lnTo>
                  <a:pt x="26863" y="32417"/>
                </a:lnTo>
                <a:lnTo>
                  <a:pt x="25503" y="33097"/>
                </a:lnTo>
                <a:lnTo>
                  <a:pt x="23916" y="33664"/>
                </a:lnTo>
                <a:lnTo>
                  <a:pt x="23123" y="35024"/>
                </a:lnTo>
                <a:lnTo>
                  <a:pt x="22782" y="36498"/>
                </a:lnTo>
                <a:lnTo>
                  <a:pt x="22102" y="37631"/>
                </a:lnTo>
                <a:lnTo>
                  <a:pt x="21649" y="38878"/>
                </a:lnTo>
                <a:lnTo>
                  <a:pt x="20969" y="41371"/>
                </a:lnTo>
                <a:lnTo>
                  <a:pt x="20969" y="42278"/>
                </a:lnTo>
                <a:cubicBezTo>
                  <a:pt x="20969" y="42278"/>
                  <a:pt x="19722" y="43185"/>
                  <a:pt x="19722" y="43185"/>
                </a:cubicBezTo>
                <a:lnTo>
                  <a:pt x="18136" y="43525"/>
                </a:lnTo>
                <a:lnTo>
                  <a:pt x="16662" y="43525"/>
                </a:lnTo>
                <a:cubicBezTo>
                  <a:pt x="16662" y="43525"/>
                  <a:pt x="15642" y="43978"/>
                  <a:pt x="15642" y="43978"/>
                </a:cubicBezTo>
                <a:lnTo>
                  <a:pt x="15188" y="44772"/>
                </a:lnTo>
                <a:lnTo>
                  <a:pt x="14281" y="45452"/>
                </a:lnTo>
                <a:lnTo>
                  <a:pt x="13715" y="45792"/>
                </a:lnTo>
                <a:lnTo>
                  <a:pt x="13715" y="46585"/>
                </a:lnTo>
                <a:cubicBezTo>
                  <a:pt x="13715" y="46585"/>
                  <a:pt x="14395" y="48172"/>
                  <a:pt x="14395" y="48172"/>
                </a:cubicBezTo>
                <a:lnTo>
                  <a:pt x="15188" y="49419"/>
                </a:lnTo>
                <a:lnTo>
                  <a:pt x="15188" y="50439"/>
                </a:lnTo>
                <a:cubicBezTo>
                  <a:pt x="15188" y="50439"/>
                  <a:pt x="14848" y="50666"/>
                  <a:pt x="14848" y="50666"/>
                </a:cubicBezTo>
                <a:lnTo>
                  <a:pt x="13715" y="50666"/>
                </a:lnTo>
                <a:cubicBezTo>
                  <a:pt x="13715" y="50666"/>
                  <a:pt x="13488" y="50892"/>
                  <a:pt x="13488" y="50892"/>
                </a:cubicBezTo>
                <a:lnTo>
                  <a:pt x="13488" y="52026"/>
                </a:lnTo>
                <a:cubicBezTo>
                  <a:pt x="13488" y="52026"/>
                  <a:pt x="13035" y="53046"/>
                  <a:pt x="13035" y="53046"/>
                </a:cubicBezTo>
                <a:lnTo>
                  <a:pt x="12581" y="53613"/>
                </a:lnTo>
                <a:lnTo>
                  <a:pt x="11788" y="54293"/>
                </a:lnTo>
                <a:lnTo>
                  <a:pt x="10201" y="54066"/>
                </a:lnTo>
                <a:lnTo>
                  <a:pt x="8728" y="53046"/>
                </a:lnTo>
                <a:lnTo>
                  <a:pt x="7934" y="52706"/>
                </a:lnTo>
                <a:lnTo>
                  <a:pt x="7481" y="52706"/>
                </a:lnTo>
                <a:cubicBezTo>
                  <a:pt x="7481" y="52706"/>
                  <a:pt x="9521" y="54520"/>
                  <a:pt x="9521" y="54520"/>
                </a:cubicBezTo>
                <a:lnTo>
                  <a:pt x="11448" y="57013"/>
                </a:lnTo>
                <a:lnTo>
                  <a:pt x="13715" y="62681"/>
                </a:lnTo>
                <a:lnTo>
                  <a:pt x="17115" y="64494"/>
                </a:lnTo>
                <a:lnTo>
                  <a:pt x="19269" y="67214"/>
                </a:lnTo>
                <a:lnTo>
                  <a:pt x="21762" y="69255"/>
                </a:lnTo>
                <a:lnTo>
                  <a:pt x="22216" y="70048"/>
                </a:lnTo>
                <a:lnTo>
                  <a:pt x="23576" y="70728"/>
                </a:lnTo>
                <a:lnTo>
                  <a:pt x="26523" y="70048"/>
                </a:lnTo>
                <a:lnTo>
                  <a:pt x="28790" y="70275"/>
                </a:lnTo>
                <a:lnTo>
                  <a:pt x="29470" y="70275"/>
                </a:lnTo>
                <a:cubicBezTo>
                  <a:pt x="29470" y="70275"/>
                  <a:pt x="30490" y="70275"/>
                  <a:pt x="30490" y="70275"/>
                </a:cubicBezTo>
                <a:lnTo>
                  <a:pt x="31057" y="71635"/>
                </a:lnTo>
                <a:lnTo>
                  <a:pt x="31057" y="73108"/>
                </a:lnTo>
                <a:cubicBezTo>
                  <a:pt x="31057" y="73108"/>
                  <a:pt x="30377" y="73788"/>
                  <a:pt x="30377" y="73788"/>
                </a:cubicBezTo>
                <a:lnTo>
                  <a:pt x="29583" y="74129"/>
                </a:lnTo>
                <a:lnTo>
                  <a:pt x="25843" y="72655"/>
                </a:lnTo>
                <a:lnTo>
                  <a:pt x="23463" y="72995"/>
                </a:lnTo>
                <a:lnTo>
                  <a:pt x="23236" y="74355"/>
                </a:lnTo>
                <a:lnTo>
                  <a:pt x="23463" y="76055"/>
                </a:lnTo>
                <a:lnTo>
                  <a:pt x="25389" y="76849"/>
                </a:lnTo>
                <a:lnTo>
                  <a:pt x="27770" y="80023"/>
                </a:lnTo>
                <a:lnTo>
                  <a:pt x="29130" y="83876"/>
                </a:lnTo>
                <a:lnTo>
                  <a:pt x="30263" y="86937"/>
                </a:lnTo>
                <a:lnTo>
                  <a:pt x="31737" y="87957"/>
                </a:lnTo>
                <a:lnTo>
                  <a:pt x="34231" y="87277"/>
                </a:lnTo>
                <a:lnTo>
                  <a:pt x="34797" y="86030"/>
                </a:lnTo>
                <a:lnTo>
                  <a:pt x="34797" y="84443"/>
                </a:lnTo>
                <a:cubicBezTo>
                  <a:pt x="34797" y="84443"/>
                  <a:pt x="35364" y="84783"/>
                  <a:pt x="35364" y="84783"/>
                </a:cubicBezTo>
                <a:lnTo>
                  <a:pt x="36044" y="86483"/>
                </a:lnTo>
                <a:lnTo>
                  <a:pt x="37744" y="88637"/>
                </a:lnTo>
                <a:lnTo>
                  <a:pt x="39671" y="88297"/>
                </a:lnTo>
                <a:lnTo>
                  <a:pt x="41371" y="87730"/>
                </a:lnTo>
                <a:lnTo>
                  <a:pt x="42731" y="87730"/>
                </a:lnTo>
                <a:cubicBezTo>
                  <a:pt x="42731" y="87730"/>
                  <a:pt x="44545" y="87390"/>
                  <a:pt x="44545" y="87390"/>
                </a:cubicBezTo>
                <a:lnTo>
                  <a:pt x="47832" y="86257"/>
                </a:lnTo>
                <a:lnTo>
                  <a:pt x="53160" y="87730"/>
                </a:lnTo>
                <a:lnTo>
                  <a:pt x="55086" y="87730"/>
                </a:lnTo>
                <a:cubicBezTo>
                  <a:pt x="55086" y="87730"/>
                  <a:pt x="56446" y="86937"/>
                  <a:pt x="56446" y="86937"/>
                </a:cubicBezTo>
                <a:lnTo>
                  <a:pt x="57240" y="85577"/>
                </a:lnTo>
                <a:lnTo>
                  <a:pt x="60527" y="87957"/>
                </a:lnTo>
                <a:lnTo>
                  <a:pt x="64041" y="89317"/>
                </a:lnTo>
                <a:lnTo>
                  <a:pt x="64607" y="89997"/>
                </a:lnTo>
                <a:lnTo>
                  <a:pt x="65628" y="90677"/>
                </a:lnTo>
                <a:lnTo>
                  <a:pt x="67668" y="91471"/>
                </a:lnTo>
                <a:lnTo>
                  <a:pt x="68914" y="91130"/>
                </a:lnTo>
                <a:lnTo>
                  <a:pt x="69708" y="91471"/>
                </a:lnTo>
                <a:lnTo>
                  <a:pt x="70955" y="91471"/>
                </a:lnTo>
                <a:cubicBezTo>
                  <a:pt x="70955" y="91471"/>
                  <a:pt x="72088" y="92151"/>
                  <a:pt x="72088" y="92151"/>
                </a:cubicBezTo>
                <a:lnTo>
                  <a:pt x="72768" y="93284"/>
                </a:lnTo>
                <a:lnTo>
                  <a:pt x="72088" y="94191"/>
                </a:lnTo>
                <a:lnTo>
                  <a:pt x="71408" y="94758"/>
                </a:lnTo>
                <a:lnTo>
                  <a:pt x="68008" y="94758"/>
                </a:lnTo>
                <a:cubicBezTo>
                  <a:pt x="68008" y="94758"/>
                  <a:pt x="66761" y="95324"/>
                  <a:pt x="66761" y="95324"/>
                </a:cubicBezTo>
                <a:lnTo>
                  <a:pt x="67214" y="96458"/>
                </a:lnTo>
                <a:lnTo>
                  <a:pt x="67214" y="97705"/>
                </a:lnTo>
                <a:cubicBezTo>
                  <a:pt x="67214" y="97705"/>
                  <a:pt x="65741" y="97478"/>
                  <a:pt x="65741" y="97478"/>
                </a:cubicBezTo>
                <a:lnTo>
                  <a:pt x="64834" y="97138"/>
                </a:lnTo>
                <a:lnTo>
                  <a:pt x="63021" y="95438"/>
                </a:lnTo>
                <a:lnTo>
                  <a:pt x="59847" y="93738"/>
                </a:lnTo>
                <a:lnTo>
                  <a:pt x="53500" y="91811"/>
                </a:lnTo>
                <a:lnTo>
                  <a:pt x="47605" y="88410"/>
                </a:lnTo>
                <a:lnTo>
                  <a:pt x="44999" y="88184"/>
                </a:lnTo>
                <a:lnTo>
                  <a:pt x="43412" y="89544"/>
                </a:lnTo>
                <a:lnTo>
                  <a:pt x="41598" y="92037"/>
                </a:lnTo>
                <a:lnTo>
                  <a:pt x="39331" y="92264"/>
                </a:lnTo>
                <a:lnTo>
                  <a:pt x="37291" y="91244"/>
                </a:lnTo>
                <a:lnTo>
                  <a:pt x="36271" y="91471"/>
                </a:lnTo>
                <a:lnTo>
                  <a:pt x="34344" y="95778"/>
                </a:lnTo>
                <a:lnTo>
                  <a:pt x="31057" y="98498"/>
                </a:lnTo>
                <a:lnTo>
                  <a:pt x="30603" y="99178"/>
                </a:lnTo>
                <a:lnTo>
                  <a:pt x="30830" y="100085"/>
                </a:lnTo>
                <a:lnTo>
                  <a:pt x="32190" y="100765"/>
                </a:lnTo>
                <a:lnTo>
                  <a:pt x="33890" y="102125"/>
                </a:lnTo>
                <a:lnTo>
                  <a:pt x="34684" y="104845"/>
                </a:lnTo>
                <a:lnTo>
                  <a:pt x="36498" y="105639"/>
                </a:lnTo>
                <a:lnTo>
                  <a:pt x="39671" y="108132"/>
                </a:lnTo>
                <a:lnTo>
                  <a:pt x="41825" y="111986"/>
                </a:lnTo>
                <a:lnTo>
                  <a:pt x="42051" y="113913"/>
                </a:lnTo>
                <a:lnTo>
                  <a:pt x="39671" y="116633"/>
                </a:lnTo>
                <a:lnTo>
                  <a:pt x="39671" y="119694"/>
                </a:lnTo>
                <a:cubicBezTo>
                  <a:pt x="39671" y="119694"/>
                  <a:pt x="42958" y="125134"/>
                  <a:pt x="42958" y="125134"/>
                </a:cubicBezTo>
                <a:lnTo>
                  <a:pt x="46132" y="128308"/>
                </a:lnTo>
                <a:lnTo>
                  <a:pt x="47039" y="126608"/>
                </a:lnTo>
                <a:lnTo>
                  <a:pt x="47039" y="124341"/>
                </a:lnTo>
                <a:cubicBezTo>
                  <a:pt x="47039" y="124341"/>
                  <a:pt x="47492" y="121847"/>
                  <a:pt x="47492" y="121847"/>
                </a:cubicBezTo>
                <a:lnTo>
                  <a:pt x="48626" y="121167"/>
                </a:lnTo>
                <a:lnTo>
                  <a:pt x="49986" y="120827"/>
                </a:lnTo>
                <a:lnTo>
                  <a:pt x="51119" y="122414"/>
                </a:lnTo>
                <a:lnTo>
                  <a:pt x="51799" y="124001"/>
                </a:lnTo>
                <a:lnTo>
                  <a:pt x="53160" y="124568"/>
                </a:lnTo>
                <a:lnTo>
                  <a:pt x="56106" y="129102"/>
                </a:lnTo>
                <a:lnTo>
                  <a:pt x="56106" y="130462"/>
                </a:lnTo>
                <a:cubicBezTo>
                  <a:pt x="56106" y="130462"/>
                  <a:pt x="56106" y="133749"/>
                  <a:pt x="56106" y="133749"/>
                </a:cubicBezTo>
                <a:lnTo>
                  <a:pt x="57240" y="134656"/>
                </a:lnTo>
                <a:lnTo>
                  <a:pt x="58487" y="135336"/>
                </a:lnTo>
                <a:lnTo>
                  <a:pt x="58487" y="132275"/>
                </a:lnTo>
                <a:cubicBezTo>
                  <a:pt x="58487" y="132275"/>
                  <a:pt x="60867" y="126948"/>
                  <a:pt x="60867" y="126948"/>
                </a:cubicBezTo>
                <a:lnTo>
                  <a:pt x="63134" y="126608"/>
                </a:lnTo>
                <a:lnTo>
                  <a:pt x="64381" y="126835"/>
                </a:lnTo>
                <a:lnTo>
                  <a:pt x="65401" y="129328"/>
                </a:lnTo>
                <a:lnTo>
                  <a:pt x="68461" y="133295"/>
                </a:lnTo>
                <a:lnTo>
                  <a:pt x="70048" y="134315"/>
                </a:lnTo>
                <a:lnTo>
                  <a:pt x="70955" y="135222"/>
                </a:lnTo>
                <a:lnTo>
                  <a:pt x="72088" y="135222"/>
                </a:lnTo>
                <a:cubicBezTo>
                  <a:pt x="72088" y="135222"/>
                  <a:pt x="71068" y="132842"/>
                  <a:pt x="71068" y="132842"/>
                </a:cubicBezTo>
                <a:lnTo>
                  <a:pt x="69595" y="130348"/>
                </a:lnTo>
                <a:lnTo>
                  <a:pt x="70275" y="127061"/>
                </a:lnTo>
                <a:lnTo>
                  <a:pt x="70048" y="125134"/>
                </a:lnTo>
                <a:lnTo>
                  <a:pt x="68688" y="121054"/>
                </a:lnTo>
                <a:lnTo>
                  <a:pt x="65741" y="114140"/>
                </a:lnTo>
                <a:lnTo>
                  <a:pt x="63927" y="111533"/>
                </a:lnTo>
                <a:lnTo>
                  <a:pt x="63134" y="107792"/>
                </a:lnTo>
                <a:lnTo>
                  <a:pt x="64154" y="106659"/>
                </a:lnTo>
                <a:lnTo>
                  <a:pt x="65741" y="108019"/>
                </a:lnTo>
                <a:lnTo>
                  <a:pt x="67554" y="108359"/>
                </a:lnTo>
                <a:lnTo>
                  <a:pt x="69028" y="109266"/>
                </a:lnTo>
                <a:lnTo>
                  <a:pt x="70728" y="110286"/>
                </a:lnTo>
                <a:lnTo>
                  <a:pt x="70728" y="112213"/>
                </a:lnTo>
                <a:cubicBezTo>
                  <a:pt x="70728" y="112213"/>
                  <a:pt x="72088" y="113006"/>
                  <a:pt x="72088" y="113006"/>
                </a:cubicBezTo>
                <a:lnTo>
                  <a:pt x="72882" y="112666"/>
                </a:lnTo>
                <a:lnTo>
                  <a:pt x="73902" y="111986"/>
                </a:lnTo>
                <a:lnTo>
                  <a:pt x="78776" y="110399"/>
                </a:lnTo>
                <a:lnTo>
                  <a:pt x="78776" y="109833"/>
                </a:lnTo>
                <a:cubicBezTo>
                  <a:pt x="78776" y="109833"/>
                  <a:pt x="78096" y="109039"/>
                  <a:pt x="78096" y="109039"/>
                </a:cubicBezTo>
                <a:lnTo>
                  <a:pt x="77075" y="107906"/>
                </a:lnTo>
                <a:close/>
                <a:moveTo>
                  <a:pt x="132275" y="82970"/>
                </a:moveTo>
                <a:lnTo>
                  <a:pt x="130235" y="81496"/>
                </a:lnTo>
                <a:lnTo>
                  <a:pt x="126835" y="82176"/>
                </a:lnTo>
                <a:lnTo>
                  <a:pt x="126835" y="83876"/>
                </a:lnTo>
                <a:cubicBezTo>
                  <a:pt x="126835" y="83876"/>
                  <a:pt x="129215" y="86257"/>
                  <a:pt x="129215" y="86257"/>
                </a:cubicBezTo>
                <a:lnTo>
                  <a:pt x="129895" y="87844"/>
                </a:lnTo>
                <a:lnTo>
                  <a:pt x="129101" y="89090"/>
                </a:lnTo>
                <a:lnTo>
                  <a:pt x="127515" y="89884"/>
                </a:lnTo>
                <a:lnTo>
                  <a:pt x="127855" y="90564"/>
                </a:lnTo>
                <a:lnTo>
                  <a:pt x="130008" y="92604"/>
                </a:lnTo>
                <a:lnTo>
                  <a:pt x="131935" y="91130"/>
                </a:lnTo>
                <a:lnTo>
                  <a:pt x="132162" y="90677"/>
                </a:lnTo>
                <a:lnTo>
                  <a:pt x="132162" y="89544"/>
                </a:lnTo>
                <a:cubicBezTo>
                  <a:pt x="132162" y="89544"/>
                  <a:pt x="133295" y="88977"/>
                  <a:pt x="133295" y="88977"/>
                </a:cubicBezTo>
                <a:lnTo>
                  <a:pt x="133295" y="84783"/>
                </a:lnTo>
                <a:cubicBezTo>
                  <a:pt x="133295" y="84783"/>
                  <a:pt x="132955" y="84330"/>
                  <a:pt x="132955" y="84330"/>
                </a:cubicBezTo>
                <a:lnTo>
                  <a:pt x="133295" y="82970"/>
                </a:lnTo>
                <a:lnTo>
                  <a:pt x="132275" y="82970"/>
                </a:lnTo>
                <a:close/>
                <a:moveTo>
                  <a:pt x="24369" y="100878"/>
                </a:moveTo>
                <a:lnTo>
                  <a:pt x="22669" y="100538"/>
                </a:lnTo>
                <a:lnTo>
                  <a:pt x="21309" y="98611"/>
                </a:lnTo>
                <a:lnTo>
                  <a:pt x="19836" y="100538"/>
                </a:lnTo>
                <a:lnTo>
                  <a:pt x="20176" y="101332"/>
                </a:lnTo>
                <a:lnTo>
                  <a:pt x="21536" y="103372"/>
                </a:lnTo>
                <a:lnTo>
                  <a:pt x="23916" y="105412"/>
                </a:lnTo>
                <a:lnTo>
                  <a:pt x="25730" y="103712"/>
                </a:lnTo>
                <a:lnTo>
                  <a:pt x="27430" y="104279"/>
                </a:lnTo>
                <a:lnTo>
                  <a:pt x="25276" y="101785"/>
                </a:lnTo>
                <a:lnTo>
                  <a:pt x="24256" y="100878"/>
                </a:lnTo>
                <a:close/>
                <a:moveTo>
                  <a:pt x="129895" y="107906"/>
                </a:moveTo>
                <a:lnTo>
                  <a:pt x="129555" y="108926"/>
                </a:lnTo>
                <a:lnTo>
                  <a:pt x="130462" y="108926"/>
                </a:lnTo>
                <a:cubicBezTo>
                  <a:pt x="130462" y="108926"/>
                  <a:pt x="134089" y="107792"/>
                  <a:pt x="134089" y="107792"/>
                </a:cubicBezTo>
                <a:lnTo>
                  <a:pt x="136016" y="106546"/>
                </a:lnTo>
                <a:lnTo>
                  <a:pt x="137149" y="105186"/>
                </a:lnTo>
                <a:lnTo>
                  <a:pt x="136582" y="105186"/>
                </a:lnTo>
                <a:cubicBezTo>
                  <a:pt x="136582" y="105186"/>
                  <a:pt x="134202" y="106092"/>
                  <a:pt x="134202" y="106092"/>
                </a:cubicBezTo>
                <a:lnTo>
                  <a:pt x="131595" y="106092"/>
                </a:lnTo>
                <a:cubicBezTo>
                  <a:pt x="131595" y="106092"/>
                  <a:pt x="129781" y="107906"/>
                  <a:pt x="129781" y="107906"/>
                </a:cubicBezTo>
                <a:close/>
                <a:moveTo>
                  <a:pt x="167640" y="133862"/>
                </a:moveTo>
                <a:lnTo>
                  <a:pt x="168093" y="133409"/>
                </a:lnTo>
                <a:lnTo>
                  <a:pt x="168320" y="132729"/>
                </a:lnTo>
                <a:lnTo>
                  <a:pt x="168320" y="131709"/>
                </a:lnTo>
                <a:cubicBezTo>
                  <a:pt x="168320" y="131709"/>
                  <a:pt x="168206" y="131255"/>
                  <a:pt x="168206" y="131255"/>
                </a:cubicBezTo>
                <a:lnTo>
                  <a:pt x="167640" y="131255"/>
                </a:lnTo>
                <a:cubicBezTo>
                  <a:pt x="167640" y="131255"/>
                  <a:pt x="166619" y="132049"/>
                  <a:pt x="166619" y="132049"/>
                </a:cubicBezTo>
                <a:lnTo>
                  <a:pt x="166619" y="132615"/>
                </a:lnTo>
                <a:cubicBezTo>
                  <a:pt x="166619" y="132615"/>
                  <a:pt x="167640" y="133749"/>
                  <a:pt x="167640" y="133749"/>
                </a:cubicBezTo>
                <a:close/>
                <a:moveTo>
                  <a:pt x="103485" y="124341"/>
                </a:moveTo>
                <a:lnTo>
                  <a:pt x="103825" y="124341"/>
                </a:lnTo>
                <a:cubicBezTo>
                  <a:pt x="103825" y="124341"/>
                  <a:pt x="104732" y="123548"/>
                  <a:pt x="104732" y="123548"/>
                </a:cubicBezTo>
                <a:lnTo>
                  <a:pt x="103825" y="121621"/>
                </a:lnTo>
                <a:lnTo>
                  <a:pt x="103145" y="121621"/>
                </a:lnTo>
                <a:cubicBezTo>
                  <a:pt x="103145" y="121621"/>
                  <a:pt x="102918" y="122301"/>
                  <a:pt x="102918" y="122301"/>
                </a:cubicBezTo>
                <a:lnTo>
                  <a:pt x="102918" y="123321"/>
                </a:lnTo>
                <a:cubicBezTo>
                  <a:pt x="102918" y="123321"/>
                  <a:pt x="103598" y="124341"/>
                  <a:pt x="103598" y="124341"/>
                </a:cubicBezTo>
                <a:close/>
                <a:moveTo>
                  <a:pt x="137602" y="131369"/>
                </a:moveTo>
                <a:lnTo>
                  <a:pt x="137942" y="132162"/>
                </a:lnTo>
                <a:lnTo>
                  <a:pt x="136922" y="132842"/>
                </a:lnTo>
                <a:lnTo>
                  <a:pt x="135562" y="132502"/>
                </a:lnTo>
                <a:lnTo>
                  <a:pt x="135562" y="133749"/>
                </a:lnTo>
                <a:cubicBezTo>
                  <a:pt x="135562" y="133749"/>
                  <a:pt x="136809" y="134656"/>
                  <a:pt x="136809" y="134656"/>
                </a:cubicBezTo>
                <a:lnTo>
                  <a:pt x="137829" y="133409"/>
                </a:lnTo>
                <a:lnTo>
                  <a:pt x="139416" y="132842"/>
                </a:lnTo>
                <a:lnTo>
                  <a:pt x="138622" y="131822"/>
                </a:lnTo>
                <a:lnTo>
                  <a:pt x="137602" y="131482"/>
                </a:lnTo>
                <a:close/>
                <a:moveTo>
                  <a:pt x="79569" y="97705"/>
                </a:moveTo>
                <a:lnTo>
                  <a:pt x="79229" y="97251"/>
                </a:lnTo>
                <a:lnTo>
                  <a:pt x="78549" y="97251"/>
                </a:lnTo>
                <a:cubicBezTo>
                  <a:pt x="78549" y="97251"/>
                  <a:pt x="78096" y="97365"/>
                  <a:pt x="78096" y="97365"/>
                </a:cubicBezTo>
                <a:lnTo>
                  <a:pt x="77642" y="98385"/>
                </a:lnTo>
                <a:lnTo>
                  <a:pt x="77189" y="98611"/>
                </a:lnTo>
                <a:lnTo>
                  <a:pt x="77529" y="99065"/>
                </a:lnTo>
                <a:lnTo>
                  <a:pt x="78209" y="99291"/>
                </a:lnTo>
                <a:lnTo>
                  <a:pt x="79116" y="99291"/>
                </a:lnTo>
                <a:cubicBezTo>
                  <a:pt x="79116" y="99291"/>
                  <a:pt x="79909" y="98725"/>
                  <a:pt x="79909" y="98725"/>
                </a:cubicBezTo>
                <a:lnTo>
                  <a:pt x="79569" y="97591"/>
                </a:lnTo>
                <a:close/>
                <a:moveTo>
                  <a:pt x="133409" y="167073"/>
                </a:moveTo>
                <a:lnTo>
                  <a:pt x="130575" y="167073"/>
                </a:lnTo>
                <a:cubicBezTo>
                  <a:pt x="130575" y="167073"/>
                  <a:pt x="127855" y="167979"/>
                  <a:pt x="127855" y="167979"/>
                </a:cubicBezTo>
                <a:lnTo>
                  <a:pt x="126721" y="169113"/>
                </a:lnTo>
                <a:lnTo>
                  <a:pt x="125815" y="169340"/>
                </a:lnTo>
                <a:lnTo>
                  <a:pt x="124908" y="168886"/>
                </a:lnTo>
                <a:lnTo>
                  <a:pt x="124681" y="167866"/>
                </a:lnTo>
                <a:lnTo>
                  <a:pt x="125135" y="164352"/>
                </a:lnTo>
                <a:lnTo>
                  <a:pt x="124568" y="163786"/>
                </a:lnTo>
                <a:lnTo>
                  <a:pt x="121280" y="164352"/>
                </a:lnTo>
                <a:lnTo>
                  <a:pt x="119354" y="164919"/>
                </a:lnTo>
                <a:lnTo>
                  <a:pt x="115727" y="164126"/>
                </a:lnTo>
                <a:lnTo>
                  <a:pt x="111759" y="163899"/>
                </a:lnTo>
                <a:lnTo>
                  <a:pt x="109719" y="162312"/>
                </a:lnTo>
                <a:lnTo>
                  <a:pt x="103939" y="161972"/>
                </a:lnTo>
                <a:lnTo>
                  <a:pt x="102012" y="162312"/>
                </a:lnTo>
                <a:lnTo>
                  <a:pt x="100085" y="162992"/>
                </a:lnTo>
                <a:lnTo>
                  <a:pt x="98271" y="163332"/>
                </a:lnTo>
                <a:lnTo>
                  <a:pt x="96458" y="163332"/>
                </a:lnTo>
                <a:cubicBezTo>
                  <a:pt x="96458" y="163332"/>
                  <a:pt x="95664" y="163332"/>
                  <a:pt x="95664" y="163332"/>
                </a:cubicBezTo>
                <a:lnTo>
                  <a:pt x="94871" y="162766"/>
                </a:lnTo>
                <a:lnTo>
                  <a:pt x="94531" y="161859"/>
                </a:lnTo>
                <a:lnTo>
                  <a:pt x="94531" y="160725"/>
                </a:lnTo>
                <a:cubicBezTo>
                  <a:pt x="94531" y="160725"/>
                  <a:pt x="92944" y="160952"/>
                  <a:pt x="92944" y="160952"/>
                </a:cubicBezTo>
                <a:lnTo>
                  <a:pt x="91811" y="160385"/>
                </a:lnTo>
                <a:lnTo>
                  <a:pt x="91471" y="160045"/>
                </a:lnTo>
                <a:lnTo>
                  <a:pt x="91811" y="159705"/>
                </a:lnTo>
                <a:lnTo>
                  <a:pt x="93284" y="159025"/>
                </a:lnTo>
                <a:lnTo>
                  <a:pt x="92604" y="157552"/>
                </a:lnTo>
                <a:lnTo>
                  <a:pt x="91131" y="157552"/>
                </a:lnTo>
                <a:cubicBezTo>
                  <a:pt x="91131" y="157552"/>
                  <a:pt x="89884" y="159025"/>
                  <a:pt x="89884" y="159025"/>
                </a:cubicBezTo>
                <a:lnTo>
                  <a:pt x="89430" y="159025"/>
                </a:lnTo>
                <a:cubicBezTo>
                  <a:pt x="89430" y="159025"/>
                  <a:pt x="87503" y="159252"/>
                  <a:pt x="87503" y="159252"/>
                </a:cubicBezTo>
                <a:lnTo>
                  <a:pt x="86143" y="159025"/>
                </a:lnTo>
                <a:lnTo>
                  <a:pt x="84896" y="158458"/>
                </a:lnTo>
                <a:lnTo>
                  <a:pt x="84443" y="156531"/>
                </a:lnTo>
                <a:lnTo>
                  <a:pt x="83763" y="155965"/>
                </a:lnTo>
                <a:lnTo>
                  <a:pt x="83310" y="157211"/>
                </a:lnTo>
                <a:lnTo>
                  <a:pt x="83310" y="158572"/>
                </a:lnTo>
                <a:cubicBezTo>
                  <a:pt x="83310" y="158572"/>
                  <a:pt x="82403" y="159478"/>
                  <a:pt x="82403" y="159478"/>
                </a:cubicBezTo>
                <a:lnTo>
                  <a:pt x="81496" y="159025"/>
                </a:lnTo>
                <a:lnTo>
                  <a:pt x="81156" y="158118"/>
                </a:lnTo>
                <a:lnTo>
                  <a:pt x="80363" y="158912"/>
                </a:lnTo>
                <a:lnTo>
                  <a:pt x="79909" y="161859"/>
                </a:lnTo>
                <a:lnTo>
                  <a:pt x="80249" y="164806"/>
                </a:lnTo>
                <a:lnTo>
                  <a:pt x="80929" y="165712"/>
                </a:lnTo>
                <a:lnTo>
                  <a:pt x="81836" y="166279"/>
                </a:lnTo>
                <a:lnTo>
                  <a:pt x="83196" y="166279"/>
                </a:lnTo>
                <a:cubicBezTo>
                  <a:pt x="83196" y="166279"/>
                  <a:pt x="86823" y="166052"/>
                  <a:pt x="86823" y="166052"/>
                </a:cubicBezTo>
                <a:lnTo>
                  <a:pt x="89090" y="166619"/>
                </a:lnTo>
                <a:lnTo>
                  <a:pt x="98725" y="168206"/>
                </a:lnTo>
                <a:lnTo>
                  <a:pt x="101218" y="169340"/>
                </a:lnTo>
                <a:lnTo>
                  <a:pt x="103825" y="170020"/>
                </a:lnTo>
                <a:lnTo>
                  <a:pt x="104392" y="170813"/>
                </a:lnTo>
                <a:lnTo>
                  <a:pt x="104619" y="171947"/>
                </a:lnTo>
                <a:lnTo>
                  <a:pt x="104619" y="173533"/>
                </a:lnTo>
                <a:cubicBezTo>
                  <a:pt x="104619" y="173533"/>
                  <a:pt x="105752" y="173987"/>
                  <a:pt x="105752" y="173987"/>
                </a:cubicBezTo>
                <a:lnTo>
                  <a:pt x="114027" y="173420"/>
                </a:lnTo>
                <a:lnTo>
                  <a:pt x="122301" y="172173"/>
                </a:lnTo>
                <a:lnTo>
                  <a:pt x="126721" y="171720"/>
                </a:lnTo>
                <a:lnTo>
                  <a:pt x="131142" y="171947"/>
                </a:lnTo>
                <a:lnTo>
                  <a:pt x="133522" y="171947"/>
                </a:lnTo>
                <a:cubicBezTo>
                  <a:pt x="133522" y="171947"/>
                  <a:pt x="135109" y="171153"/>
                  <a:pt x="135109" y="171153"/>
                </a:cubicBezTo>
                <a:lnTo>
                  <a:pt x="135336" y="169906"/>
                </a:lnTo>
                <a:lnTo>
                  <a:pt x="135902" y="168319"/>
                </a:lnTo>
                <a:lnTo>
                  <a:pt x="136242" y="165599"/>
                </a:lnTo>
                <a:lnTo>
                  <a:pt x="136696" y="164466"/>
                </a:lnTo>
                <a:lnTo>
                  <a:pt x="136016" y="164466"/>
                </a:lnTo>
                <a:cubicBezTo>
                  <a:pt x="136016" y="164466"/>
                  <a:pt x="133636" y="166959"/>
                  <a:pt x="133636" y="166959"/>
                </a:cubicBezTo>
                <a:close/>
                <a:moveTo>
                  <a:pt x="151544" y="104392"/>
                </a:moveTo>
                <a:lnTo>
                  <a:pt x="151204" y="102805"/>
                </a:lnTo>
                <a:lnTo>
                  <a:pt x="150071" y="102465"/>
                </a:lnTo>
                <a:lnTo>
                  <a:pt x="149391" y="102465"/>
                </a:lnTo>
                <a:cubicBezTo>
                  <a:pt x="149391" y="102465"/>
                  <a:pt x="146897" y="101672"/>
                  <a:pt x="146897" y="101672"/>
                </a:cubicBezTo>
                <a:lnTo>
                  <a:pt x="145197" y="101672"/>
                </a:lnTo>
                <a:cubicBezTo>
                  <a:pt x="145197" y="101672"/>
                  <a:pt x="143043" y="102465"/>
                  <a:pt x="143043" y="102465"/>
                </a:cubicBezTo>
                <a:lnTo>
                  <a:pt x="141910" y="103939"/>
                </a:lnTo>
                <a:lnTo>
                  <a:pt x="142590" y="104279"/>
                </a:lnTo>
                <a:lnTo>
                  <a:pt x="144743" y="104279"/>
                </a:lnTo>
                <a:cubicBezTo>
                  <a:pt x="144743" y="104279"/>
                  <a:pt x="146103" y="105639"/>
                  <a:pt x="146103" y="105639"/>
                </a:cubicBezTo>
                <a:lnTo>
                  <a:pt x="147237" y="105979"/>
                </a:lnTo>
                <a:lnTo>
                  <a:pt x="149957" y="104619"/>
                </a:lnTo>
                <a:lnTo>
                  <a:pt x="151544" y="104392"/>
                </a:lnTo>
                <a:close/>
                <a:moveTo>
                  <a:pt x="139983" y="69481"/>
                </a:moveTo>
                <a:lnTo>
                  <a:pt x="140890" y="69708"/>
                </a:lnTo>
                <a:lnTo>
                  <a:pt x="141910" y="70502"/>
                </a:lnTo>
                <a:lnTo>
                  <a:pt x="142137" y="70048"/>
                </a:lnTo>
                <a:lnTo>
                  <a:pt x="141796" y="68461"/>
                </a:lnTo>
                <a:lnTo>
                  <a:pt x="140776" y="66874"/>
                </a:lnTo>
                <a:lnTo>
                  <a:pt x="137942" y="64381"/>
                </a:lnTo>
                <a:lnTo>
                  <a:pt x="138282" y="62907"/>
                </a:lnTo>
                <a:lnTo>
                  <a:pt x="137036" y="61547"/>
                </a:lnTo>
                <a:lnTo>
                  <a:pt x="133295" y="61774"/>
                </a:lnTo>
                <a:lnTo>
                  <a:pt x="133295" y="62794"/>
                </a:lnTo>
                <a:cubicBezTo>
                  <a:pt x="133295" y="62794"/>
                  <a:pt x="131709" y="63474"/>
                  <a:pt x="131709" y="63474"/>
                </a:cubicBezTo>
                <a:lnTo>
                  <a:pt x="130462" y="63927"/>
                </a:lnTo>
                <a:lnTo>
                  <a:pt x="128081" y="63927"/>
                </a:lnTo>
                <a:cubicBezTo>
                  <a:pt x="128081" y="63927"/>
                  <a:pt x="126721" y="66081"/>
                  <a:pt x="126721" y="66081"/>
                </a:cubicBezTo>
                <a:lnTo>
                  <a:pt x="126948" y="66648"/>
                </a:lnTo>
                <a:lnTo>
                  <a:pt x="127968" y="67668"/>
                </a:lnTo>
                <a:lnTo>
                  <a:pt x="131369" y="68801"/>
                </a:lnTo>
                <a:lnTo>
                  <a:pt x="133522" y="66308"/>
                </a:lnTo>
                <a:lnTo>
                  <a:pt x="135562" y="66308"/>
                </a:lnTo>
                <a:cubicBezTo>
                  <a:pt x="135562" y="66308"/>
                  <a:pt x="134996" y="67101"/>
                  <a:pt x="134996" y="67101"/>
                </a:cubicBezTo>
                <a:lnTo>
                  <a:pt x="132162" y="69255"/>
                </a:lnTo>
                <a:lnTo>
                  <a:pt x="133295" y="70728"/>
                </a:lnTo>
                <a:lnTo>
                  <a:pt x="137942" y="72088"/>
                </a:lnTo>
                <a:lnTo>
                  <a:pt x="139529" y="72088"/>
                </a:lnTo>
                <a:cubicBezTo>
                  <a:pt x="139529" y="72088"/>
                  <a:pt x="141116" y="71522"/>
                  <a:pt x="141116" y="71522"/>
                </a:cubicBezTo>
                <a:lnTo>
                  <a:pt x="140210" y="70615"/>
                </a:lnTo>
                <a:lnTo>
                  <a:pt x="139869" y="69481"/>
                </a:lnTo>
                <a:close/>
                <a:moveTo>
                  <a:pt x="107339" y="111986"/>
                </a:moveTo>
                <a:lnTo>
                  <a:pt x="107679" y="112440"/>
                </a:lnTo>
                <a:lnTo>
                  <a:pt x="108246" y="112440"/>
                </a:lnTo>
                <a:cubicBezTo>
                  <a:pt x="108246" y="112440"/>
                  <a:pt x="108246" y="109833"/>
                  <a:pt x="108246" y="109833"/>
                </a:cubicBezTo>
                <a:lnTo>
                  <a:pt x="107452" y="109493"/>
                </a:lnTo>
                <a:lnTo>
                  <a:pt x="107226" y="111080"/>
                </a:lnTo>
                <a:lnTo>
                  <a:pt x="107226" y="112100"/>
                </a:lnTo>
                <a:close/>
                <a:moveTo>
                  <a:pt x="174327" y="136696"/>
                </a:moveTo>
                <a:lnTo>
                  <a:pt x="169113" y="138736"/>
                </a:lnTo>
                <a:lnTo>
                  <a:pt x="167073" y="140436"/>
                </a:lnTo>
                <a:lnTo>
                  <a:pt x="166279" y="142023"/>
                </a:lnTo>
                <a:lnTo>
                  <a:pt x="165146" y="143043"/>
                </a:lnTo>
                <a:lnTo>
                  <a:pt x="165146" y="143837"/>
                </a:lnTo>
                <a:cubicBezTo>
                  <a:pt x="165146" y="143837"/>
                  <a:pt x="165939" y="145650"/>
                  <a:pt x="165939" y="145650"/>
                </a:cubicBezTo>
                <a:lnTo>
                  <a:pt x="165032" y="148484"/>
                </a:lnTo>
                <a:lnTo>
                  <a:pt x="165599" y="149617"/>
                </a:lnTo>
                <a:lnTo>
                  <a:pt x="166052" y="149617"/>
                </a:lnTo>
                <a:cubicBezTo>
                  <a:pt x="166052" y="149617"/>
                  <a:pt x="167526" y="149164"/>
                  <a:pt x="167526" y="149164"/>
                </a:cubicBezTo>
                <a:lnTo>
                  <a:pt x="170020" y="146217"/>
                </a:lnTo>
                <a:lnTo>
                  <a:pt x="172513" y="145764"/>
                </a:lnTo>
                <a:lnTo>
                  <a:pt x="172060" y="144177"/>
                </a:lnTo>
                <a:lnTo>
                  <a:pt x="173647" y="142136"/>
                </a:lnTo>
                <a:lnTo>
                  <a:pt x="175460" y="138056"/>
                </a:lnTo>
                <a:lnTo>
                  <a:pt x="175460" y="136469"/>
                </a:lnTo>
                <a:cubicBezTo>
                  <a:pt x="175460" y="136469"/>
                  <a:pt x="174213" y="136696"/>
                  <a:pt x="174213" y="136696"/>
                </a:cubicBezTo>
                <a:close/>
                <a:moveTo>
                  <a:pt x="153584" y="156645"/>
                </a:moveTo>
                <a:lnTo>
                  <a:pt x="154604" y="154491"/>
                </a:lnTo>
                <a:lnTo>
                  <a:pt x="154944" y="151884"/>
                </a:lnTo>
                <a:lnTo>
                  <a:pt x="153584" y="152678"/>
                </a:lnTo>
                <a:lnTo>
                  <a:pt x="153584" y="154265"/>
                </a:lnTo>
                <a:cubicBezTo>
                  <a:pt x="153584" y="154265"/>
                  <a:pt x="151771" y="157438"/>
                  <a:pt x="151771" y="157438"/>
                </a:cubicBezTo>
                <a:lnTo>
                  <a:pt x="152678" y="159592"/>
                </a:lnTo>
                <a:lnTo>
                  <a:pt x="152338" y="160952"/>
                </a:lnTo>
                <a:lnTo>
                  <a:pt x="153131" y="162085"/>
                </a:lnTo>
                <a:lnTo>
                  <a:pt x="153924" y="160725"/>
                </a:lnTo>
                <a:lnTo>
                  <a:pt x="155058" y="160385"/>
                </a:lnTo>
                <a:lnTo>
                  <a:pt x="154604" y="158345"/>
                </a:lnTo>
                <a:lnTo>
                  <a:pt x="153584" y="156531"/>
                </a:lnTo>
                <a:close/>
                <a:moveTo>
                  <a:pt x="148710" y="123661"/>
                </a:moveTo>
                <a:lnTo>
                  <a:pt x="150751" y="123321"/>
                </a:lnTo>
                <a:lnTo>
                  <a:pt x="151091" y="122868"/>
                </a:lnTo>
                <a:lnTo>
                  <a:pt x="151091" y="122187"/>
                </a:lnTo>
                <a:cubicBezTo>
                  <a:pt x="151091" y="122187"/>
                  <a:pt x="150751" y="121961"/>
                  <a:pt x="150751" y="121961"/>
                </a:cubicBezTo>
                <a:lnTo>
                  <a:pt x="149731" y="120941"/>
                </a:lnTo>
                <a:lnTo>
                  <a:pt x="148144" y="120034"/>
                </a:lnTo>
                <a:lnTo>
                  <a:pt x="149164" y="121621"/>
                </a:lnTo>
                <a:lnTo>
                  <a:pt x="148824" y="123661"/>
                </a:lnTo>
                <a:close/>
                <a:moveTo>
                  <a:pt x="154718" y="124794"/>
                </a:moveTo>
                <a:lnTo>
                  <a:pt x="151544" y="126268"/>
                </a:lnTo>
                <a:lnTo>
                  <a:pt x="149391" y="127968"/>
                </a:lnTo>
                <a:lnTo>
                  <a:pt x="148597" y="129215"/>
                </a:lnTo>
                <a:lnTo>
                  <a:pt x="149277" y="129215"/>
                </a:lnTo>
                <a:cubicBezTo>
                  <a:pt x="149277" y="129215"/>
                  <a:pt x="150978" y="128082"/>
                  <a:pt x="150978" y="128082"/>
                </a:cubicBezTo>
                <a:lnTo>
                  <a:pt x="153358" y="127855"/>
                </a:lnTo>
                <a:lnTo>
                  <a:pt x="154264" y="127061"/>
                </a:lnTo>
                <a:lnTo>
                  <a:pt x="157552" y="125588"/>
                </a:lnTo>
                <a:lnTo>
                  <a:pt x="155738" y="124681"/>
                </a:lnTo>
                <a:lnTo>
                  <a:pt x="154718" y="124681"/>
                </a:lnTo>
                <a:close/>
                <a:moveTo>
                  <a:pt x="95438" y="105072"/>
                </a:moveTo>
                <a:lnTo>
                  <a:pt x="94531" y="106999"/>
                </a:lnTo>
                <a:lnTo>
                  <a:pt x="94757" y="108812"/>
                </a:lnTo>
                <a:lnTo>
                  <a:pt x="96118" y="107566"/>
                </a:lnTo>
                <a:lnTo>
                  <a:pt x="97025" y="105752"/>
                </a:lnTo>
                <a:lnTo>
                  <a:pt x="96571" y="104845"/>
                </a:lnTo>
                <a:lnTo>
                  <a:pt x="95324" y="104845"/>
                </a:lnTo>
                <a:close/>
                <a:moveTo>
                  <a:pt x="98838" y="119467"/>
                </a:moveTo>
                <a:lnTo>
                  <a:pt x="99632" y="119127"/>
                </a:lnTo>
                <a:lnTo>
                  <a:pt x="99858" y="118107"/>
                </a:lnTo>
                <a:lnTo>
                  <a:pt x="99858" y="117427"/>
                </a:lnTo>
                <a:cubicBezTo>
                  <a:pt x="99858" y="117427"/>
                  <a:pt x="98838" y="116973"/>
                  <a:pt x="98838" y="116973"/>
                </a:cubicBezTo>
                <a:lnTo>
                  <a:pt x="97931" y="117540"/>
                </a:lnTo>
                <a:lnTo>
                  <a:pt x="97591" y="118900"/>
                </a:lnTo>
                <a:lnTo>
                  <a:pt x="98838" y="119467"/>
                </a:lnTo>
                <a:close/>
                <a:moveTo>
                  <a:pt x="99858" y="129668"/>
                </a:moveTo>
                <a:lnTo>
                  <a:pt x="99858" y="128195"/>
                </a:lnTo>
                <a:cubicBezTo>
                  <a:pt x="99858" y="128195"/>
                  <a:pt x="98271" y="128648"/>
                  <a:pt x="98271" y="128648"/>
                </a:cubicBezTo>
                <a:lnTo>
                  <a:pt x="98045" y="129102"/>
                </a:lnTo>
                <a:lnTo>
                  <a:pt x="97478" y="129555"/>
                </a:lnTo>
                <a:lnTo>
                  <a:pt x="96118" y="128762"/>
                </a:lnTo>
                <a:lnTo>
                  <a:pt x="95891" y="129328"/>
                </a:lnTo>
                <a:lnTo>
                  <a:pt x="95551" y="131028"/>
                </a:lnTo>
                <a:lnTo>
                  <a:pt x="99745" y="130348"/>
                </a:lnTo>
                <a:lnTo>
                  <a:pt x="99745" y="129782"/>
                </a:lnTo>
                <a:close/>
                <a:moveTo>
                  <a:pt x="97705" y="110173"/>
                </a:moveTo>
                <a:lnTo>
                  <a:pt x="96911" y="110853"/>
                </a:lnTo>
                <a:lnTo>
                  <a:pt x="96344" y="111646"/>
                </a:lnTo>
                <a:lnTo>
                  <a:pt x="96911" y="112553"/>
                </a:lnTo>
                <a:lnTo>
                  <a:pt x="96571" y="114253"/>
                </a:lnTo>
                <a:lnTo>
                  <a:pt x="97705" y="113460"/>
                </a:lnTo>
                <a:lnTo>
                  <a:pt x="98611" y="111873"/>
                </a:lnTo>
                <a:lnTo>
                  <a:pt x="97931" y="110853"/>
                </a:lnTo>
                <a:lnTo>
                  <a:pt x="97591" y="110173"/>
                </a:lnTo>
                <a:close/>
                <a:moveTo>
                  <a:pt x="104732" y="26523"/>
                </a:moveTo>
                <a:lnTo>
                  <a:pt x="103598" y="25049"/>
                </a:lnTo>
                <a:lnTo>
                  <a:pt x="101672" y="24823"/>
                </a:lnTo>
                <a:lnTo>
                  <a:pt x="100878" y="25503"/>
                </a:lnTo>
                <a:lnTo>
                  <a:pt x="99518" y="27657"/>
                </a:lnTo>
                <a:lnTo>
                  <a:pt x="99518" y="28677"/>
                </a:lnTo>
                <a:cubicBezTo>
                  <a:pt x="99518" y="28677"/>
                  <a:pt x="102125" y="30490"/>
                  <a:pt x="102125" y="30490"/>
                </a:cubicBezTo>
                <a:lnTo>
                  <a:pt x="104732" y="29583"/>
                </a:lnTo>
                <a:lnTo>
                  <a:pt x="104732" y="28450"/>
                </a:lnTo>
                <a:cubicBezTo>
                  <a:pt x="104732" y="28450"/>
                  <a:pt x="104959" y="27317"/>
                  <a:pt x="104959" y="27317"/>
                </a:cubicBezTo>
                <a:lnTo>
                  <a:pt x="104732" y="26636"/>
                </a:lnTo>
                <a:close/>
                <a:moveTo>
                  <a:pt x="100765" y="74355"/>
                </a:moveTo>
                <a:lnTo>
                  <a:pt x="100425" y="72768"/>
                </a:lnTo>
                <a:lnTo>
                  <a:pt x="98838" y="71748"/>
                </a:lnTo>
                <a:lnTo>
                  <a:pt x="98611" y="72202"/>
                </a:lnTo>
                <a:lnTo>
                  <a:pt x="98385" y="74129"/>
                </a:lnTo>
                <a:lnTo>
                  <a:pt x="100538" y="75602"/>
                </a:lnTo>
                <a:lnTo>
                  <a:pt x="100538" y="75942"/>
                </a:lnTo>
                <a:cubicBezTo>
                  <a:pt x="100538" y="75942"/>
                  <a:pt x="99972" y="76736"/>
                  <a:pt x="99972" y="76736"/>
                </a:cubicBezTo>
                <a:lnTo>
                  <a:pt x="100538" y="76736"/>
                </a:lnTo>
                <a:cubicBezTo>
                  <a:pt x="100538" y="76736"/>
                  <a:pt x="102692" y="76169"/>
                  <a:pt x="102692" y="76169"/>
                </a:cubicBezTo>
                <a:lnTo>
                  <a:pt x="100765" y="74355"/>
                </a:lnTo>
                <a:close/>
                <a:moveTo>
                  <a:pt x="100878" y="93624"/>
                </a:moveTo>
                <a:lnTo>
                  <a:pt x="100312" y="93057"/>
                </a:lnTo>
                <a:lnTo>
                  <a:pt x="98271" y="93057"/>
                </a:lnTo>
                <a:cubicBezTo>
                  <a:pt x="98271" y="93057"/>
                  <a:pt x="96118" y="92717"/>
                  <a:pt x="96118" y="92717"/>
                </a:cubicBezTo>
                <a:lnTo>
                  <a:pt x="94417" y="91244"/>
                </a:lnTo>
                <a:lnTo>
                  <a:pt x="93284" y="88184"/>
                </a:lnTo>
                <a:lnTo>
                  <a:pt x="92604" y="85010"/>
                </a:lnTo>
                <a:lnTo>
                  <a:pt x="93057" y="83990"/>
                </a:lnTo>
                <a:lnTo>
                  <a:pt x="92831" y="83083"/>
                </a:lnTo>
                <a:lnTo>
                  <a:pt x="91924" y="81836"/>
                </a:lnTo>
                <a:lnTo>
                  <a:pt x="91357" y="80249"/>
                </a:lnTo>
                <a:lnTo>
                  <a:pt x="90790" y="79683"/>
                </a:lnTo>
                <a:lnTo>
                  <a:pt x="86256" y="79229"/>
                </a:lnTo>
                <a:lnTo>
                  <a:pt x="82403" y="77189"/>
                </a:lnTo>
                <a:lnTo>
                  <a:pt x="81383" y="77189"/>
                </a:lnTo>
                <a:cubicBezTo>
                  <a:pt x="81383" y="77189"/>
                  <a:pt x="79116" y="75942"/>
                  <a:pt x="79116" y="75942"/>
                </a:cubicBezTo>
                <a:lnTo>
                  <a:pt x="77982" y="75035"/>
                </a:lnTo>
                <a:lnTo>
                  <a:pt x="76849" y="72202"/>
                </a:lnTo>
                <a:lnTo>
                  <a:pt x="74695" y="70275"/>
                </a:lnTo>
                <a:lnTo>
                  <a:pt x="73562" y="70275"/>
                </a:lnTo>
                <a:cubicBezTo>
                  <a:pt x="73562" y="70275"/>
                  <a:pt x="71295" y="71068"/>
                  <a:pt x="71295" y="71068"/>
                </a:cubicBezTo>
                <a:lnTo>
                  <a:pt x="68008" y="73335"/>
                </a:lnTo>
                <a:lnTo>
                  <a:pt x="65628" y="74469"/>
                </a:lnTo>
                <a:lnTo>
                  <a:pt x="65854" y="75035"/>
                </a:lnTo>
                <a:lnTo>
                  <a:pt x="66988" y="75262"/>
                </a:lnTo>
                <a:lnTo>
                  <a:pt x="68914" y="74355"/>
                </a:lnTo>
                <a:lnTo>
                  <a:pt x="71295" y="75035"/>
                </a:lnTo>
                <a:lnTo>
                  <a:pt x="73562" y="76169"/>
                </a:lnTo>
                <a:lnTo>
                  <a:pt x="75829" y="77869"/>
                </a:lnTo>
                <a:lnTo>
                  <a:pt x="77869" y="79909"/>
                </a:lnTo>
                <a:lnTo>
                  <a:pt x="78662" y="81043"/>
                </a:lnTo>
                <a:lnTo>
                  <a:pt x="79683" y="81836"/>
                </a:lnTo>
                <a:lnTo>
                  <a:pt x="81043" y="82629"/>
                </a:lnTo>
                <a:lnTo>
                  <a:pt x="81723" y="85463"/>
                </a:lnTo>
                <a:lnTo>
                  <a:pt x="83990" y="86483"/>
                </a:lnTo>
                <a:lnTo>
                  <a:pt x="86597" y="86483"/>
                </a:lnTo>
                <a:cubicBezTo>
                  <a:pt x="86597" y="86483"/>
                  <a:pt x="89770" y="86823"/>
                  <a:pt x="89770" y="86823"/>
                </a:cubicBezTo>
                <a:lnTo>
                  <a:pt x="89770" y="87277"/>
                </a:lnTo>
                <a:cubicBezTo>
                  <a:pt x="89770" y="87277"/>
                  <a:pt x="90224" y="88184"/>
                  <a:pt x="90224" y="88184"/>
                </a:cubicBezTo>
                <a:lnTo>
                  <a:pt x="91017" y="88750"/>
                </a:lnTo>
                <a:lnTo>
                  <a:pt x="91811" y="90677"/>
                </a:lnTo>
                <a:lnTo>
                  <a:pt x="92717" y="91697"/>
                </a:lnTo>
                <a:lnTo>
                  <a:pt x="92717" y="93057"/>
                </a:lnTo>
                <a:cubicBezTo>
                  <a:pt x="92717" y="93057"/>
                  <a:pt x="93171" y="93964"/>
                  <a:pt x="93171" y="93964"/>
                </a:cubicBezTo>
                <a:lnTo>
                  <a:pt x="95324" y="95438"/>
                </a:lnTo>
                <a:lnTo>
                  <a:pt x="96231" y="96458"/>
                </a:lnTo>
                <a:lnTo>
                  <a:pt x="97365" y="96458"/>
                </a:lnTo>
                <a:cubicBezTo>
                  <a:pt x="97365" y="96458"/>
                  <a:pt x="97931" y="96798"/>
                  <a:pt x="97931" y="96798"/>
                </a:cubicBezTo>
                <a:lnTo>
                  <a:pt x="98498" y="97365"/>
                </a:lnTo>
                <a:lnTo>
                  <a:pt x="99065" y="97591"/>
                </a:lnTo>
                <a:lnTo>
                  <a:pt x="99745" y="97365"/>
                </a:lnTo>
                <a:lnTo>
                  <a:pt x="100652" y="96344"/>
                </a:lnTo>
                <a:lnTo>
                  <a:pt x="100878" y="93738"/>
                </a:lnTo>
                <a:close/>
                <a:moveTo>
                  <a:pt x="87617" y="66081"/>
                </a:moveTo>
                <a:lnTo>
                  <a:pt x="88297" y="64381"/>
                </a:lnTo>
                <a:lnTo>
                  <a:pt x="86597" y="65401"/>
                </a:lnTo>
                <a:lnTo>
                  <a:pt x="85690" y="67441"/>
                </a:lnTo>
                <a:lnTo>
                  <a:pt x="86597" y="67101"/>
                </a:lnTo>
                <a:lnTo>
                  <a:pt x="87617" y="65968"/>
                </a:lnTo>
                <a:close/>
                <a:moveTo>
                  <a:pt x="83423" y="69141"/>
                </a:moveTo>
                <a:lnTo>
                  <a:pt x="84330" y="68235"/>
                </a:lnTo>
                <a:lnTo>
                  <a:pt x="80476" y="65854"/>
                </a:lnTo>
                <a:lnTo>
                  <a:pt x="81949" y="68801"/>
                </a:lnTo>
                <a:lnTo>
                  <a:pt x="83310" y="69141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43" name="Freeform: Shape 342">
            <a:extLst>
              <a:ext uri="{FF2B5EF4-FFF2-40B4-BE49-F238E27FC236}">
                <a16:creationId xmlns:a16="http://schemas.microsoft.com/office/drawing/2014/main" id="{B16B7E04-8DB3-E0AC-4C9C-BB37276B518C}"/>
              </a:ext>
            </a:extLst>
          </p:cNvPr>
          <p:cNvSpPr/>
          <p:nvPr/>
        </p:nvSpPr>
        <p:spPr>
          <a:xfrm>
            <a:off x="2685322" y="3033916"/>
            <a:ext cx="219326" cy="200878"/>
          </a:xfrm>
          <a:custGeom>
            <a:avLst/>
            <a:gdLst>
              <a:gd name="connsiteX0" fmla="*/ 262284 w 292434"/>
              <a:gd name="connsiteY0" fmla="*/ 60867 h 267837"/>
              <a:gd name="connsiteX1" fmla="*/ 260697 w 292434"/>
              <a:gd name="connsiteY1" fmla="*/ 60187 h 267837"/>
              <a:gd name="connsiteX2" fmla="*/ 256617 w 292434"/>
              <a:gd name="connsiteY2" fmla="*/ 59280 h 267837"/>
              <a:gd name="connsiteX3" fmla="*/ 252763 w 292434"/>
              <a:gd name="connsiteY3" fmla="*/ 58713 h 267837"/>
              <a:gd name="connsiteX4" fmla="*/ 251062 w 292434"/>
              <a:gd name="connsiteY4" fmla="*/ 58033 h 267837"/>
              <a:gd name="connsiteX5" fmla="*/ 249476 w 292434"/>
              <a:gd name="connsiteY5" fmla="*/ 56107 h 267837"/>
              <a:gd name="connsiteX6" fmla="*/ 248569 w 292434"/>
              <a:gd name="connsiteY6" fmla="*/ 56107 h 267837"/>
              <a:gd name="connsiteX7" fmla="*/ 246755 w 292434"/>
              <a:gd name="connsiteY7" fmla="*/ 56787 h 267837"/>
              <a:gd name="connsiteX8" fmla="*/ 244488 w 292434"/>
              <a:gd name="connsiteY8" fmla="*/ 57240 h 267837"/>
              <a:gd name="connsiteX9" fmla="*/ 242788 w 292434"/>
              <a:gd name="connsiteY9" fmla="*/ 56900 h 267837"/>
              <a:gd name="connsiteX10" fmla="*/ 241768 w 292434"/>
              <a:gd name="connsiteY10" fmla="*/ 56900 h 267837"/>
              <a:gd name="connsiteX11" fmla="*/ 241201 w 292434"/>
              <a:gd name="connsiteY11" fmla="*/ 57353 h 267837"/>
              <a:gd name="connsiteX12" fmla="*/ 240861 w 292434"/>
              <a:gd name="connsiteY12" fmla="*/ 57013 h 267837"/>
              <a:gd name="connsiteX13" fmla="*/ 240408 w 292434"/>
              <a:gd name="connsiteY13" fmla="*/ 55426 h 267837"/>
              <a:gd name="connsiteX14" fmla="*/ 239501 w 292434"/>
              <a:gd name="connsiteY14" fmla="*/ 54973 h 267837"/>
              <a:gd name="connsiteX15" fmla="*/ 238141 w 292434"/>
              <a:gd name="connsiteY15" fmla="*/ 54633 h 267837"/>
              <a:gd name="connsiteX16" fmla="*/ 237234 w 292434"/>
              <a:gd name="connsiteY16" fmla="*/ 54633 h 267837"/>
              <a:gd name="connsiteX17" fmla="*/ 236667 w 292434"/>
              <a:gd name="connsiteY17" fmla="*/ 55540 h 267837"/>
              <a:gd name="connsiteX18" fmla="*/ 235761 w 292434"/>
              <a:gd name="connsiteY18" fmla="*/ 56107 h 267837"/>
              <a:gd name="connsiteX19" fmla="*/ 234967 w 292434"/>
              <a:gd name="connsiteY19" fmla="*/ 55880 h 267837"/>
              <a:gd name="connsiteX20" fmla="*/ 232360 w 292434"/>
              <a:gd name="connsiteY20" fmla="*/ 52139 h 267837"/>
              <a:gd name="connsiteX21" fmla="*/ 231680 w 292434"/>
              <a:gd name="connsiteY21" fmla="*/ 51346 h 267837"/>
              <a:gd name="connsiteX22" fmla="*/ 231454 w 292434"/>
              <a:gd name="connsiteY22" fmla="*/ 50553 h 267837"/>
              <a:gd name="connsiteX23" fmla="*/ 230774 w 292434"/>
              <a:gd name="connsiteY23" fmla="*/ 49192 h 267837"/>
              <a:gd name="connsiteX24" fmla="*/ 229187 w 292434"/>
              <a:gd name="connsiteY24" fmla="*/ 47832 h 267837"/>
              <a:gd name="connsiteX25" fmla="*/ 227600 w 292434"/>
              <a:gd name="connsiteY25" fmla="*/ 47379 h 267837"/>
              <a:gd name="connsiteX26" fmla="*/ 226806 w 292434"/>
              <a:gd name="connsiteY26" fmla="*/ 47379 h 267837"/>
              <a:gd name="connsiteX27" fmla="*/ 225446 w 292434"/>
              <a:gd name="connsiteY27" fmla="*/ 46812 h 267837"/>
              <a:gd name="connsiteX28" fmla="*/ 224766 w 292434"/>
              <a:gd name="connsiteY28" fmla="*/ 46359 h 267837"/>
              <a:gd name="connsiteX29" fmla="*/ 223519 w 292434"/>
              <a:gd name="connsiteY29" fmla="*/ 46359 h 267837"/>
              <a:gd name="connsiteX30" fmla="*/ 222273 w 292434"/>
              <a:gd name="connsiteY30" fmla="*/ 46585 h 267837"/>
              <a:gd name="connsiteX31" fmla="*/ 221366 w 292434"/>
              <a:gd name="connsiteY31" fmla="*/ 47492 h 267837"/>
              <a:gd name="connsiteX32" fmla="*/ 220119 w 292434"/>
              <a:gd name="connsiteY32" fmla="*/ 47719 h 267837"/>
              <a:gd name="connsiteX33" fmla="*/ 219099 w 292434"/>
              <a:gd name="connsiteY33" fmla="*/ 47492 h 267837"/>
              <a:gd name="connsiteX34" fmla="*/ 218418 w 292434"/>
              <a:gd name="connsiteY34" fmla="*/ 46812 h 267837"/>
              <a:gd name="connsiteX35" fmla="*/ 217852 w 292434"/>
              <a:gd name="connsiteY35" fmla="*/ 46472 h 267837"/>
              <a:gd name="connsiteX36" fmla="*/ 216265 w 292434"/>
              <a:gd name="connsiteY36" fmla="*/ 46019 h 267837"/>
              <a:gd name="connsiteX37" fmla="*/ 215585 w 292434"/>
              <a:gd name="connsiteY37" fmla="*/ 45112 h 267837"/>
              <a:gd name="connsiteX38" fmla="*/ 213998 w 292434"/>
              <a:gd name="connsiteY38" fmla="*/ 45112 h 267837"/>
              <a:gd name="connsiteX39" fmla="*/ 211958 w 292434"/>
              <a:gd name="connsiteY39" fmla="*/ 45452 h 267837"/>
              <a:gd name="connsiteX40" fmla="*/ 210598 w 292434"/>
              <a:gd name="connsiteY40" fmla="*/ 45905 h 267837"/>
              <a:gd name="connsiteX41" fmla="*/ 209918 w 292434"/>
              <a:gd name="connsiteY41" fmla="*/ 45905 h 267837"/>
              <a:gd name="connsiteX42" fmla="*/ 208444 w 292434"/>
              <a:gd name="connsiteY42" fmla="*/ 44659 h 267837"/>
              <a:gd name="connsiteX43" fmla="*/ 206744 w 292434"/>
              <a:gd name="connsiteY43" fmla="*/ 42845 h 267837"/>
              <a:gd name="connsiteX44" fmla="*/ 205724 w 292434"/>
              <a:gd name="connsiteY44" fmla="*/ 41938 h 267837"/>
              <a:gd name="connsiteX45" fmla="*/ 205271 w 292434"/>
              <a:gd name="connsiteY45" fmla="*/ 41145 h 267837"/>
              <a:gd name="connsiteX46" fmla="*/ 203910 w 292434"/>
              <a:gd name="connsiteY46" fmla="*/ 40805 h 267837"/>
              <a:gd name="connsiteX47" fmla="*/ 202097 w 292434"/>
              <a:gd name="connsiteY47" fmla="*/ 39898 h 267837"/>
              <a:gd name="connsiteX48" fmla="*/ 200850 w 292434"/>
              <a:gd name="connsiteY48" fmla="*/ 38878 h 267837"/>
              <a:gd name="connsiteX49" fmla="*/ 199716 w 292434"/>
              <a:gd name="connsiteY49" fmla="*/ 38198 h 267837"/>
              <a:gd name="connsiteX50" fmla="*/ 198130 w 292434"/>
              <a:gd name="connsiteY50" fmla="*/ 37858 h 267837"/>
              <a:gd name="connsiteX51" fmla="*/ 196883 w 292434"/>
              <a:gd name="connsiteY51" fmla="*/ 37858 h 267837"/>
              <a:gd name="connsiteX52" fmla="*/ 196543 w 292434"/>
              <a:gd name="connsiteY52" fmla="*/ 36158 h 267837"/>
              <a:gd name="connsiteX53" fmla="*/ 196543 w 292434"/>
              <a:gd name="connsiteY53" fmla="*/ 34231 h 267837"/>
              <a:gd name="connsiteX54" fmla="*/ 195296 w 292434"/>
              <a:gd name="connsiteY54" fmla="*/ 32984 h 267837"/>
              <a:gd name="connsiteX55" fmla="*/ 196770 w 292434"/>
              <a:gd name="connsiteY55" fmla="*/ 27883 h 267837"/>
              <a:gd name="connsiteX56" fmla="*/ 195863 w 292434"/>
              <a:gd name="connsiteY56" fmla="*/ 27430 h 267837"/>
              <a:gd name="connsiteX57" fmla="*/ 194956 w 292434"/>
              <a:gd name="connsiteY57" fmla="*/ 27883 h 267837"/>
              <a:gd name="connsiteX58" fmla="*/ 193596 w 292434"/>
              <a:gd name="connsiteY58" fmla="*/ 29130 h 267837"/>
              <a:gd name="connsiteX59" fmla="*/ 192916 w 292434"/>
              <a:gd name="connsiteY59" fmla="*/ 30604 h 267837"/>
              <a:gd name="connsiteX60" fmla="*/ 192576 w 292434"/>
              <a:gd name="connsiteY60" fmla="*/ 31850 h 267837"/>
              <a:gd name="connsiteX61" fmla="*/ 190309 w 292434"/>
              <a:gd name="connsiteY61" fmla="*/ 33097 h 267837"/>
              <a:gd name="connsiteX62" fmla="*/ 186682 w 292434"/>
              <a:gd name="connsiteY62" fmla="*/ 33551 h 267837"/>
              <a:gd name="connsiteX63" fmla="*/ 182714 w 292434"/>
              <a:gd name="connsiteY63" fmla="*/ 33097 h 267837"/>
              <a:gd name="connsiteX64" fmla="*/ 182148 w 292434"/>
              <a:gd name="connsiteY64" fmla="*/ 32757 h 267837"/>
              <a:gd name="connsiteX65" fmla="*/ 181921 w 292434"/>
              <a:gd name="connsiteY65" fmla="*/ 32417 h 267837"/>
              <a:gd name="connsiteX66" fmla="*/ 181921 w 292434"/>
              <a:gd name="connsiteY66" fmla="*/ 31964 h 267837"/>
              <a:gd name="connsiteX67" fmla="*/ 182148 w 292434"/>
              <a:gd name="connsiteY67" fmla="*/ 31284 h 267837"/>
              <a:gd name="connsiteX68" fmla="*/ 182828 w 292434"/>
              <a:gd name="connsiteY68" fmla="*/ 30490 h 267837"/>
              <a:gd name="connsiteX69" fmla="*/ 183054 w 292434"/>
              <a:gd name="connsiteY69" fmla="*/ 29357 h 267837"/>
              <a:gd name="connsiteX70" fmla="*/ 182374 w 292434"/>
              <a:gd name="connsiteY70" fmla="*/ 28337 h 267837"/>
              <a:gd name="connsiteX71" fmla="*/ 181921 w 292434"/>
              <a:gd name="connsiteY71" fmla="*/ 27883 h 267837"/>
              <a:gd name="connsiteX72" fmla="*/ 182148 w 292434"/>
              <a:gd name="connsiteY72" fmla="*/ 26863 h 267837"/>
              <a:gd name="connsiteX73" fmla="*/ 182714 w 292434"/>
              <a:gd name="connsiteY73" fmla="*/ 25616 h 267837"/>
              <a:gd name="connsiteX74" fmla="*/ 182714 w 292434"/>
              <a:gd name="connsiteY74" fmla="*/ 24936 h 267837"/>
              <a:gd name="connsiteX75" fmla="*/ 180108 w 292434"/>
              <a:gd name="connsiteY75" fmla="*/ 22783 h 267837"/>
              <a:gd name="connsiteX76" fmla="*/ 178181 w 292434"/>
              <a:gd name="connsiteY76" fmla="*/ 22329 h 267837"/>
              <a:gd name="connsiteX77" fmla="*/ 176254 w 292434"/>
              <a:gd name="connsiteY77" fmla="*/ 22329 h 267837"/>
              <a:gd name="connsiteX78" fmla="*/ 174780 w 292434"/>
              <a:gd name="connsiteY78" fmla="*/ 21989 h 267837"/>
              <a:gd name="connsiteX79" fmla="*/ 173987 w 292434"/>
              <a:gd name="connsiteY79" fmla="*/ 21989 h 267837"/>
              <a:gd name="connsiteX80" fmla="*/ 173420 w 292434"/>
              <a:gd name="connsiteY80" fmla="*/ 22669 h 267837"/>
              <a:gd name="connsiteX81" fmla="*/ 172853 w 292434"/>
              <a:gd name="connsiteY81" fmla="*/ 23123 h 267837"/>
              <a:gd name="connsiteX82" fmla="*/ 172400 w 292434"/>
              <a:gd name="connsiteY82" fmla="*/ 22556 h 267837"/>
              <a:gd name="connsiteX83" fmla="*/ 171607 w 292434"/>
              <a:gd name="connsiteY83" fmla="*/ 18702 h 267837"/>
              <a:gd name="connsiteX84" fmla="*/ 170927 w 292434"/>
              <a:gd name="connsiteY84" fmla="*/ 18136 h 267837"/>
              <a:gd name="connsiteX85" fmla="*/ 168546 w 292434"/>
              <a:gd name="connsiteY85" fmla="*/ 17455 h 267837"/>
              <a:gd name="connsiteX86" fmla="*/ 165259 w 292434"/>
              <a:gd name="connsiteY86" fmla="*/ 17229 h 267837"/>
              <a:gd name="connsiteX87" fmla="*/ 164352 w 292434"/>
              <a:gd name="connsiteY87" fmla="*/ 16549 h 267837"/>
              <a:gd name="connsiteX88" fmla="*/ 163899 w 292434"/>
              <a:gd name="connsiteY88" fmla="*/ 14848 h 267837"/>
              <a:gd name="connsiteX89" fmla="*/ 163559 w 292434"/>
              <a:gd name="connsiteY89" fmla="*/ 12808 h 267837"/>
              <a:gd name="connsiteX90" fmla="*/ 162426 w 292434"/>
              <a:gd name="connsiteY90" fmla="*/ 10768 h 267837"/>
              <a:gd name="connsiteX91" fmla="*/ 161859 w 292434"/>
              <a:gd name="connsiteY91" fmla="*/ 10315 h 267837"/>
              <a:gd name="connsiteX92" fmla="*/ 160839 w 292434"/>
              <a:gd name="connsiteY92" fmla="*/ 9408 h 267837"/>
              <a:gd name="connsiteX93" fmla="*/ 159139 w 292434"/>
              <a:gd name="connsiteY93" fmla="*/ 9748 h 267837"/>
              <a:gd name="connsiteX94" fmla="*/ 157098 w 292434"/>
              <a:gd name="connsiteY94" fmla="*/ 10881 h 267837"/>
              <a:gd name="connsiteX95" fmla="*/ 155851 w 292434"/>
              <a:gd name="connsiteY95" fmla="*/ 11221 h 267837"/>
              <a:gd name="connsiteX96" fmla="*/ 155398 w 292434"/>
              <a:gd name="connsiteY96" fmla="*/ 11221 h 267837"/>
              <a:gd name="connsiteX97" fmla="*/ 153698 w 292434"/>
              <a:gd name="connsiteY97" fmla="*/ 10201 h 267837"/>
              <a:gd name="connsiteX98" fmla="*/ 151884 w 292434"/>
              <a:gd name="connsiteY98" fmla="*/ 8388 h 267837"/>
              <a:gd name="connsiteX99" fmla="*/ 150411 w 292434"/>
              <a:gd name="connsiteY99" fmla="*/ 6461 h 267837"/>
              <a:gd name="connsiteX100" fmla="*/ 150071 w 292434"/>
              <a:gd name="connsiteY100" fmla="*/ 5441 h 267837"/>
              <a:gd name="connsiteX101" fmla="*/ 150524 w 292434"/>
              <a:gd name="connsiteY101" fmla="*/ 4194 h 267837"/>
              <a:gd name="connsiteX102" fmla="*/ 149957 w 292434"/>
              <a:gd name="connsiteY102" fmla="*/ 3174 h 267837"/>
              <a:gd name="connsiteX103" fmla="*/ 149164 w 292434"/>
              <a:gd name="connsiteY103" fmla="*/ 1360 h 267837"/>
              <a:gd name="connsiteX104" fmla="*/ 148937 w 292434"/>
              <a:gd name="connsiteY104" fmla="*/ 0 h 267837"/>
              <a:gd name="connsiteX105" fmla="*/ 147350 w 292434"/>
              <a:gd name="connsiteY105" fmla="*/ 907 h 267837"/>
              <a:gd name="connsiteX106" fmla="*/ 136469 w 292434"/>
              <a:gd name="connsiteY106" fmla="*/ 3060 h 267837"/>
              <a:gd name="connsiteX107" fmla="*/ 133522 w 292434"/>
              <a:gd name="connsiteY107" fmla="*/ 4647 h 267837"/>
              <a:gd name="connsiteX108" fmla="*/ 131595 w 292434"/>
              <a:gd name="connsiteY108" fmla="*/ 6121 h 267837"/>
              <a:gd name="connsiteX109" fmla="*/ 130348 w 292434"/>
              <a:gd name="connsiteY109" fmla="*/ 8048 h 267837"/>
              <a:gd name="connsiteX110" fmla="*/ 129782 w 292434"/>
              <a:gd name="connsiteY110" fmla="*/ 10428 h 267837"/>
              <a:gd name="connsiteX111" fmla="*/ 129215 w 292434"/>
              <a:gd name="connsiteY111" fmla="*/ 23349 h 267837"/>
              <a:gd name="connsiteX112" fmla="*/ 130008 w 292434"/>
              <a:gd name="connsiteY112" fmla="*/ 24596 h 267837"/>
              <a:gd name="connsiteX113" fmla="*/ 129102 w 292434"/>
              <a:gd name="connsiteY113" fmla="*/ 25163 h 267837"/>
              <a:gd name="connsiteX114" fmla="*/ 128422 w 292434"/>
              <a:gd name="connsiteY114" fmla="*/ 25956 h 267837"/>
              <a:gd name="connsiteX115" fmla="*/ 126268 w 292434"/>
              <a:gd name="connsiteY115" fmla="*/ 29357 h 267837"/>
              <a:gd name="connsiteX116" fmla="*/ 122981 w 292434"/>
              <a:gd name="connsiteY116" fmla="*/ 31964 h 267837"/>
              <a:gd name="connsiteX117" fmla="*/ 116407 w 292434"/>
              <a:gd name="connsiteY117" fmla="*/ 34457 h 267837"/>
              <a:gd name="connsiteX118" fmla="*/ 110059 w 292434"/>
              <a:gd name="connsiteY118" fmla="*/ 35818 h 267837"/>
              <a:gd name="connsiteX119" fmla="*/ 101218 w 292434"/>
              <a:gd name="connsiteY119" fmla="*/ 40351 h 267837"/>
              <a:gd name="connsiteX120" fmla="*/ 99972 w 292434"/>
              <a:gd name="connsiteY120" fmla="*/ 43298 h 267837"/>
              <a:gd name="connsiteX121" fmla="*/ 99632 w 292434"/>
              <a:gd name="connsiteY121" fmla="*/ 44545 h 267837"/>
              <a:gd name="connsiteX122" fmla="*/ 100085 w 292434"/>
              <a:gd name="connsiteY122" fmla="*/ 45905 h 267837"/>
              <a:gd name="connsiteX123" fmla="*/ 103145 w 292434"/>
              <a:gd name="connsiteY123" fmla="*/ 47152 h 267837"/>
              <a:gd name="connsiteX124" fmla="*/ 106432 w 292434"/>
              <a:gd name="connsiteY124" fmla="*/ 46925 h 267837"/>
              <a:gd name="connsiteX125" fmla="*/ 105979 w 292434"/>
              <a:gd name="connsiteY125" fmla="*/ 47606 h 267837"/>
              <a:gd name="connsiteX126" fmla="*/ 100198 w 292434"/>
              <a:gd name="connsiteY126" fmla="*/ 48966 h 267837"/>
              <a:gd name="connsiteX127" fmla="*/ 97138 w 292434"/>
              <a:gd name="connsiteY127" fmla="*/ 51006 h 267837"/>
              <a:gd name="connsiteX128" fmla="*/ 93964 w 292434"/>
              <a:gd name="connsiteY128" fmla="*/ 51913 h 267837"/>
              <a:gd name="connsiteX129" fmla="*/ 86597 w 292434"/>
              <a:gd name="connsiteY129" fmla="*/ 50212 h 267837"/>
              <a:gd name="connsiteX130" fmla="*/ 81610 w 292434"/>
              <a:gd name="connsiteY130" fmla="*/ 50212 h 267837"/>
              <a:gd name="connsiteX131" fmla="*/ 77642 w 292434"/>
              <a:gd name="connsiteY131" fmla="*/ 49079 h 267837"/>
              <a:gd name="connsiteX132" fmla="*/ 74015 w 292434"/>
              <a:gd name="connsiteY132" fmla="*/ 49079 h 267837"/>
              <a:gd name="connsiteX133" fmla="*/ 72882 w 292434"/>
              <a:gd name="connsiteY133" fmla="*/ 47606 h 267837"/>
              <a:gd name="connsiteX134" fmla="*/ 72089 w 292434"/>
              <a:gd name="connsiteY134" fmla="*/ 46132 h 267837"/>
              <a:gd name="connsiteX135" fmla="*/ 71408 w 292434"/>
              <a:gd name="connsiteY135" fmla="*/ 43185 h 267837"/>
              <a:gd name="connsiteX136" fmla="*/ 71408 w 292434"/>
              <a:gd name="connsiteY136" fmla="*/ 40805 h 267837"/>
              <a:gd name="connsiteX137" fmla="*/ 69368 w 292434"/>
              <a:gd name="connsiteY137" fmla="*/ 40011 h 267837"/>
              <a:gd name="connsiteX138" fmla="*/ 64834 w 292434"/>
              <a:gd name="connsiteY138" fmla="*/ 41145 h 267837"/>
              <a:gd name="connsiteX139" fmla="*/ 62454 w 292434"/>
              <a:gd name="connsiteY139" fmla="*/ 40805 h 267837"/>
              <a:gd name="connsiteX140" fmla="*/ 59393 w 292434"/>
              <a:gd name="connsiteY140" fmla="*/ 40805 h 267837"/>
              <a:gd name="connsiteX141" fmla="*/ 59053 w 292434"/>
              <a:gd name="connsiteY141" fmla="*/ 42278 h 267837"/>
              <a:gd name="connsiteX142" fmla="*/ 59053 w 292434"/>
              <a:gd name="connsiteY142" fmla="*/ 43298 h 267837"/>
              <a:gd name="connsiteX143" fmla="*/ 60300 w 292434"/>
              <a:gd name="connsiteY143" fmla="*/ 46245 h 267837"/>
              <a:gd name="connsiteX144" fmla="*/ 62794 w 292434"/>
              <a:gd name="connsiteY144" fmla="*/ 51346 h 267837"/>
              <a:gd name="connsiteX145" fmla="*/ 64948 w 292434"/>
              <a:gd name="connsiteY145" fmla="*/ 54520 h 267837"/>
              <a:gd name="connsiteX146" fmla="*/ 65288 w 292434"/>
              <a:gd name="connsiteY146" fmla="*/ 65741 h 267837"/>
              <a:gd name="connsiteX147" fmla="*/ 66988 w 292434"/>
              <a:gd name="connsiteY147" fmla="*/ 68801 h 267837"/>
              <a:gd name="connsiteX148" fmla="*/ 69141 w 292434"/>
              <a:gd name="connsiteY148" fmla="*/ 70048 h 267837"/>
              <a:gd name="connsiteX149" fmla="*/ 67894 w 292434"/>
              <a:gd name="connsiteY149" fmla="*/ 70388 h 267837"/>
              <a:gd name="connsiteX150" fmla="*/ 59960 w 292434"/>
              <a:gd name="connsiteY150" fmla="*/ 70728 h 267837"/>
              <a:gd name="connsiteX151" fmla="*/ 59393 w 292434"/>
              <a:gd name="connsiteY151" fmla="*/ 69595 h 267837"/>
              <a:gd name="connsiteX152" fmla="*/ 58260 w 292434"/>
              <a:gd name="connsiteY152" fmla="*/ 68801 h 267837"/>
              <a:gd name="connsiteX153" fmla="*/ 56900 w 292434"/>
              <a:gd name="connsiteY153" fmla="*/ 70502 h 267837"/>
              <a:gd name="connsiteX154" fmla="*/ 56220 w 292434"/>
              <a:gd name="connsiteY154" fmla="*/ 71975 h 267837"/>
              <a:gd name="connsiteX155" fmla="*/ 54633 w 292434"/>
              <a:gd name="connsiteY155" fmla="*/ 70161 h 267837"/>
              <a:gd name="connsiteX156" fmla="*/ 47152 w 292434"/>
              <a:gd name="connsiteY156" fmla="*/ 70161 h 267837"/>
              <a:gd name="connsiteX157" fmla="*/ 42165 w 292434"/>
              <a:gd name="connsiteY157" fmla="*/ 73222 h 267837"/>
              <a:gd name="connsiteX158" fmla="*/ 40125 w 292434"/>
              <a:gd name="connsiteY158" fmla="*/ 71408 h 267837"/>
              <a:gd name="connsiteX159" fmla="*/ 35818 w 292434"/>
              <a:gd name="connsiteY159" fmla="*/ 66081 h 267837"/>
              <a:gd name="connsiteX160" fmla="*/ 31170 w 292434"/>
              <a:gd name="connsiteY160" fmla="*/ 64608 h 267837"/>
              <a:gd name="connsiteX161" fmla="*/ 26296 w 292434"/>
              <a:gd name="connsiteY161" fmla="*/ 65401 h 267837"/>
              <a:gd name="connsiteX162" fmla="*/ 24823 w 292434"/>
              <a:gd name="connsiteY162" fmla="*/ 66761 h 267837"/>
              <a:gd name="connsiteX163" fmla="*/ 21423 w 292434"/>
              <a:gd name="connsiteY163" fmla="*/ 68348 h 267837"/>
              <a:gd name="connsiteX164" fmla="*/ 18589 w 292434"/>
              <a:gd name="connsiteY164" fmla="*/ 68801 h 267837"/>
              <a:gd name="connsiteX165" fmla="*/ 14395 w 292434"/>
              <a:gd name="connsiteY165" fmla="*/ 68461 h 267837"/>
              <a:gd name="connsiteX166" fmla="*/ 4761 w 292434"/>
              <a:gd name="connsiteY166" fmla="*/ 70955 h 267837"/>
              <a:gd name="connsiteX167" fmla="*/ 907 w 292434"/>
              <a:gd name="connsiteY167" fmla="*/ 73222 h 267837"/>
              <a:gd name="connsiteX168" fmla="*/ 0 w 292434"/>
              <a:gd name="connsiteY168" fmla="*/ 75715 h 267837"/>
              <a:gd name="connsiteX169" fmla="*/ 340 w 292434"/>
              <a:gd name="connsiteY169" fmla="*/ 76849 h 267837"/>
              <a:gd name="connsiteX170" fmla="*/ 907 w 292434"/>
              <a:gd name="connsiteY170" fmla="*/ 78209 h 267837"/>
              <a:gd name="connsiteX171" fmla="*/ 3627 w 292434"/>
              <a:gd name="connsiteY171" fmla="*/ 78209 h 267837"/>
              <a:gd name="connsiteX172" fmla="*/ 4874 w 292434"/>
              <a:gd name="connsiteY172" fmla="*/ 77982 h 267837"/>
              <a:gd name="connsiteX173" fmla="*/ 7594 w 292434"/>
              <a:gd name="connsiteY173" fmla="*/ 77982 h 267837"/>
              <a:gd name="connsiteX174" fmla="*/ 8161 w 292434"/>
              <a:gd name="connsiteY174" fmla="*/ 78436 h 267837"/>
              <a:gd name="connsiteX175" fmla="*/ 9408 w 292434"/>
              <a:gd name="connsiteY175" fmla="*/ 78662 h 267837"/>
              <a:gd name="connsiteX176" fmla="*/ 10655 w 292434"/>
              <a:gd name="connsiteY176" fmla="*/ 79909 h 267837"/>
              <a:gd name="connsiteX177" fmla="*/ 7367 w 292434"/>
              <a:gd name="connsiteY177" fmla="*/ 80249 h 267837"/>
              <a:gd name="connsiteX178" fmla="*/ 5441 w 292434"/>
              <a:gd name="connsiteY178" fmla="*/ 80023 h 267837"/>
              <a:gd name="connsiteX179" fmla="*/ 4761 w 292434"/>
              <a:gd name="connsiteY179" fmla="*/ 79683 h 267837"/>
              <a:gd name="connsiteX180" fmla="*/ 3854 w 292434"/>
              <a:gd name="connsiteY180" fmla="*/ 80249 h 267837"/>
              <a:gd name="connsiteX181" fmla="*/ 4534 w 292434"/>
              <a:gd name="connsiteY181" fmla="*/ 81496 h 267837"/>
              <a:gd name="connsiteX182" fmla="*/ 5214 w 292434"/>
              <a:gd name="connsiteY182" fmla="*/ 81950 h 267837"/>
              <a:gd name="connsiteX183" fmla="*/ 6801 w 292434"/>
              <a:gd name="connsiteY183" fmla="*/ 82290 h 267837"/>
              <a:gd name="connsiteX184" fmla="*/ 8954 w 292434"/>
              <a:gd name="connsiteY184" fmla="*/ 83650 h 267837"/>
              <a:gd name="connsiteX185" fmla="*/ 7934 w 292434"/>
              <a:gd name="connsiteY185" fmla="*/ 84783 h 267837"/>
              <a:gd name="connsiteX186" fmla="*/ 5214 w 292434"/>
              <a:gd name="connsiteY186" fmla="*/ 85690 h 267837"/>
              <a:gd name="connsiteX187" fmla="*/ 2834 w 292434"/>
              <a:gd name="connsiteY187" fmla="*/ 86030 h 267837"/>
              <a:gd name="connsiteX188" fmla="*/ 1814 w 292434"/>
              <a:gd name="connsiteY188" fmla="*/ 87277 h 267837"/>
              <a:gd name="connsiteX189" fmla="*/ 6914 w 292434"/>
              <a:gd name="connsiteY189" fmla="*/ 89204 h 267837"/>
              <a:gd name="connsiteX190" fmla="*/ 8048 w 292434"/>
              <a:gd name="connsiteY190" fmla="*/ 91811 h 267837"/>
              <a:gd name="connsiteX191" fmla="*/ 9294 w 292434"/>
              <a:gd name="connsiteY191" fmla="*/ 93284 h 267837"/>
              <a:gd name="connsiteX192" fmla="*/ 10995 w 292434"/>
              <a:gd name="connsiteY192" fmla="*/ 93624 h 267837"/>
              <a:gd name="connsiteX193" fmla="*/ 14168 w 292434"/>
              <a:gd name="connsiteY193" fmla="*/ 92604 h 267837"/>
              <a:gd name="connsiteX194" fmla="*/ 17682 w 292434"/>
              <a:gd name="connsiteY194" fmla="*/ 92944 h 267837"/>
              <a:gd name="connsiteX195" fmla="*/ 25730 w 292434"/>
              <a:gd name="connsiteY195" fmla="*/ 95324 h 267837"/>
              <a:gd name="connsiteX196" fmla="*/ 27090 w 292434"/>
              <a:gd name="connsiteY196" fmla="*/ 96458 h 267837"/>
              <a:gd name="connsiteX197" fmla="*/ 28110 w 292434"/>
              <a:gd name="connsiteY197" fmla="*/ 96231 h 267837"/>
              <a:gd name="connsiteX198" fmla="*/ 29470 w 292434"/>
              <a:gd name="connsiteY198" fmla="*/ 96458 h 267837"/>
              <a:gd name="connsiteX199" fmla="*/ 30830 w 292434"/>
              <a:gd name="connsiteY199" fmla="*/ 97251 h 267837"/>
              <a:gd name="connsiteX200" fmla="*/ 31737 w 292434"/>
              <a:gd name="connsiteY200" fmla="*/ 97025 h 267837"/>
              <a:gd name="connsiteX201" fmla="*/ 32984 w 292434"/>
              <a:gd name="connsiteY201" fmla="*/ 97025 h 267837"/>
              <a:gd name="connsiteX202" fmla="*/ 34911 w 292434"/>
              <a:gd name="connsiteY202" fmla="*/ 99065 h 267837"/>
              <a:gd name="connsiteX203" fmla="*/ 36951 w 292434"/>
              <a:gd name="connsiteY203" fmla="*/ 99632 h 267837"/>
              <a:gd name="connsiteX204" fmla="*/ 39105 w 292434"/>
              <a:gd name="connsiteY204" fmla="*/ 99292 h 267837"/>
              <a:gd name="connsiteX205" fmla="*/ 40578 w 292434"/>
              <a:gd name="connsiteY205" fmla="*/ 98951 h 267837"/>
              <a:gd name="connsiteX206" fmla="*/ 41711 w 292434"/>
              <a:gd name="connsiteY206" fmla="*/ 99632 h 267837"/>
              <a:gd name="connsiteX207" fmla="*/ 40465 w 292434"/>
              <a:gd name="connsiteY207" fmla="*/ 101445 h 267837"/>
              <a:gd name="connsiteX208" fmla="*/ 41031 w 292434"/>
              <a:gd name="connsiteY208" fmla="*/ 102125 h 267837"/>
              <a:gd name="connsiteX209" fmla="*/ 43185 w 292434"/>
              <a:gd name="connsiteY209" fmla="*/ 101785 h 267837"/>
              <a:gd name="connsiteX210" fmla="*/ 45452 w 292434"/>
              <a:gd name="connsiteY210" fmla="*/ 101785 h 267837"/>
              <a:gd name="connsiteX211" fmla="*/ 46926 w 292434"/>
              <a:gd name="connsiteY211" fmla="*/ 102239 h 267837"/>
              <a:gd name="connsiteX212" fmla="*/ 48059 w 292434"/>
              <a:gd name="connsiteY212" fmla="*/ 103372 h 267837"/>
              <a:gd name="connsiteX213" fmla="*/ 47039 w 292434"/>
              <a:gd name="connsiteY213" fmla="*/ 104959 h 267837"/>
              <a:gd name="connsiteX214" fmla="*/ 45906 w 292434"/>
              <a:gd name="connsiteY214" fmla="*/ 105866 h 267837"/>
              <a:gd name="connsiteX215" fmla="*/ 46472 w 292434"/>
              <a:gd name="connsiteY215" fmla="*/ 107793 h 267837"/>
              <a:gd name="connsiteX216" fmla="*/ 47832 w 292434"/>
              <a:gd name="connsiteY216" fmla="*/ 108359 h 267837"/>
              <a:gd name="connsiteX217" fmla="*/ 49532 w 292434"/>
              <a:gd name="connsiteY217" fmla="*/ 108699 h 267837"/>
              <a:gd name="connsiteX218" fmla="*/ 57240 w 292434"/>
              <a:gd name="connsiteY218" fmla="*/ 107793 h 267837"/>
              <a:gd name="connsiteX219" fmla="*/ 62001 w 292434"/>
              <a:gd name="connsiteY219" fmla="*/ 110400 h 267837"/>
              <a:gd name="connsiteX220" fmla="*/ 60414 w 292434"/>
              <a:gd name="connsiteY220" fmla="*/ 110173 h 267837"/>
              <a:gd name="connsiteX221" fmla="*/ 58373 w 292434"/>
              <a:gd name="connsiteY221" fmla="*/ 109153 h 267837"/>
              <a:gd name="connsiteX222" fmla="*/ 56220 w 292434"/>
              <a:gd name="connsiteY222" fmla="*/ 108813 h 267837"/>
              <a:gd name="connsiteX223" fmla="*/ 54520 w 292434"/>
              <a:gd name="connsiteY223" fmla="*/ 109153 h 267837"/>
              <a:gd name="connsiteX224" fmla="*/ 53726 w 292434"/>
              <a:gd name="connsiteY224" fmla="*/ 110286 h 267837"/>
              <a:gd name="connsiteX225" fmla="*/ 52706 w 292434"/>
              <a:gd name="connsiteY225" fmla="*/ 111986 h 267837"/>
              <a:gd name="connsiteX226" fmla="*/ 53840 w 292434"/>
              <a:gd name="connsiteY226" fmla="*/ 113006 h 267837"/>
              <a:gd name="connsiteX227" fmla="*/ 55087 w 292434"/>
              <a:gd name="connsiteY227" fmla="*/ 113460 h 267837"/>
              <a:gd name="connsiteX228" fmla="*/ 56333 w 292434"/>
              <a:gd name="connsiteY228" fmla="*/ 115500 h 267837"/>
              <a:gd name="connsiteX229" fmla="*/ 54860 w 292434"/>
              <a:gd name="connsiteY229" fmla="*/ 118787 h 267837"/>
              <a:gd name="connsiteX230" fmla="*/ 54860 w 292434"/>
              <a:gd name="connsiteY230" fmla="*/ 120374 h 267837"/>
              <a:gd name="connsiteX231" fmla="*/ 55540 w 292434"/>
              <a:gd name="connsiteY231" fmla="*/ 121847 h 267837"/>
              <a:gd name="connsiteX232" fmla="*/ 58373 w 292434"/>
              <a:gd name="connsiteY232" fmla="*/ 125361 h 267837"/>
              <a:gd name="connsiteX233" fmla="*/ 61094 w 292434"/>
              <a:gd name="connsiteY233" fmla="*/ 130008 h 267837"/>
              <a:gd name="connsiteX234" fmla="*/ 69141 w 292434"/>
              <a:gd name="connsiteY234" fmla="*/ 134542 h 267837"/>
              <a:gd name="connsiteX235" fmla="*/ 70728 w 292434"/>
              <a:gd name="connsiteY235" fmla="*/ 135222 h 267837"/>
              <a:gd name="connsiteX236" fmla="*/ 72202 w 292434"/>
              <a:gd name="connsiteY236" fmla="*/ 135222 h 267837"/>
              <a:gd name="connsiteX237" fmla="*/ 74129 w 292434"/>
              <a:gd name="connsiteY237" fmla="*/ 135676 h 267837"/>
              <a:gd name="connsiteX238" fmla="*/ 74469 w 292434"/>
              <a:gd name="connsiteY238" fmla="*/ 137263 h 267837"/>
              <a:gd name="connsiteX239" fmla="*/ 74469 w 292434"/>
              <a:gd name="connsiteY239" fmla="*/ 138623 h 267837"/>
              <a:gd name="connsiteX240" fmla="*/ 75035 w 292434"/>
              <a:gd name="connsiteY240" fmla="*/ 146330 h 267837"/>
              <a:gd name="connsiteX241" fmla="*/ 75829 w 292434"/>
              <a:gd name="connsiteY241" fmla="*/ 149617 h 267837"/>
              <a:gd name="connsiteX242" fmla="*/ 76282 w 292434"/>
              <a:gd name="connsiteY242" fmla="*/ 150524 h 267837"/>
              <a:gd name="connsiteX243" fmla="*/ 76509 w 292434"/>
              <a:gd name="connsiteY243" fmla="*/ 151431 h 267837"/>
              <a:gd name="connsiteX244" fmla="*/ 74809 w 292434"/>
              <a:gd name="connsiteY244" fmla="*/ 150637 h 267837"/>
              <a:gd name="connsiteX245" fmla="*/ 72882 w 292434"/>
              <a:gd name="connsiteY245" fmla="*/ 150637 h 267837"/>
              <a:gd name="connsiteX246" fmla="*/ 73222 w 292434"/>
              <a:gd name="connsiteY246" fmla="*/ 152111 h 267837"/>
              <a:gd name="connsiteX247" fmla="*/ 73789 w 292434"/>
              <a:gd name="connsiteY247" fmla="*/ 152904 h 267837"/>
              <a:gd name="connsiteX248" fmla="*/ 79683 w 292434"/>
              <a:gd name="connsiteY248" fmla="*/ 156985 h 267837"/>
              <a:gd name="connsiteX249" fmla="*/ 81496 w 292434"/>
              <a:gd name="connsiteY249" fmla="*/ 158912 h 267837"/>
              <a:gd name="connsiteX250" fmla="*/ 82630 w 292434"/>
              <a:gd name="connsiteY250" fmla="*/ 161179 h 267837"/>
              <a:gd name="connsiteX251" fmla="*/ 84556 w 292434"/>
              <a:gd name="connsiteY251" fmla="*/ 169226 h 267837"/>
              <a:gd name="connsiteX252" fmla="*/ 85803 w 292434"/>
              <a:gd name="connsiteY252" fmla="*/ 170246 h 267837"/>
              <a:gd name="connsiteX253" fmla="*/ 86483 w 292434"/>
              <a:gd name="connsiteY253" fmla="*/ 171607 h 267837"/>
              <a:gd name="connsiteX254" fmla="*/ 84783 w 292434"/>
              <a:gd name="connsiteY254" fmla="*/ 170360 h 267837"/>
              <a:gd name="connsiteX255" fmla="*/ 83650 w 292434"/>
              <a:gd name="connsiteY255" fmla="*/ 169113 h 267837"/>
              <a:gd name="connsiteX256" fmla="*/ 82063 w 292434"/>
              <a:gd name="connsiteY256" fmla="*/ 163106 h 267837"/>
              <a:gd name="connsiteX257" fmla="*/ 80816 w 292434"/>
              <a:gd name="connsiteY257" fmla="*/ 161292 h 267837"/>
              <a:gd name="connsiteX258" fmla="*/ 78436 w 292434"/>
              <a:gd name="connsiteY258" fmla="*/ 159252 h 267837"/>
              <a:gd name="connsiteX259" fmla="*/ 75602 w 292434"/>
              <a:gd name="connsiteY259" fmla="*/ 157212 h 267837"/>
              <a:gd name="connsiteX260" fmla="*/ 74242 w 292434"/>
              <a:gd name="connsiteY260" fmla="*/ 162426 h 267837"/>
              <a:gd name="connsiteX261" fmla="*/ 73449 w 292434"/>
              <a:gd name="connsiteY261" fmla="*/ 167413 h 267837"/>
              <a:gd name="connsiteX262" fmla="*/ 72315 w 292434"/>
              <a:gd name="connsiteY262" fmla="*/ 180788 h 267837"/>
              <a:gd name="connsiteX263" fmla="*/ 72769 w 292434"/>
              <a:gd name="connsiteY263" fmla="*/ 180221 h 267837"/>
              <a:gd name="connsiteX264" fmla="*/ 73222 w 292434"/>
              <a:gd name="connsiteY264" fmla="*/ 179087 h 267837"/>
              <a:gd name="connsiteX265" fmla="*/ 74242 w 292434"/>
              <a:gd name="connsiteY265" fmla="*/ 178067 h 267837"/>
              <a:gd name="connsiteX266" fmla="*/ 75829 w 292434"/>
              <a:gd name="connsiteY266" fmla="*/ 180108 h 267837"/>
              <a:gd name="connsiteX267" fmla="*/ 73902 w 292434"/>
              <a:gd name="connsiteY267" fmla="*/ 180901 h 267837"/>
              <a:gd name="connsiteX268" fmla="*/ 72429 w 292434"/>
              <a:gd name="connsiteY268" fmla="*/ 183621 h 267837"/>
              <a:gd name="connsiteX269" fmla="*/ 70388 w 292434"/>
              <a:gd name="connsiteY269" fmla="*/ 198130 h 267837"/>
              <a:gd name="connsiteX270" fmla="*/ 67554 w 292434"/>
              <a:gd name="connsiteY270" fmla="*/ 210371 h 267837"/>
              <a:gd name="connsiteX271" fmla="*/ 64608 w 292434"/>
              <a:gd name="connsiteY271" fmla="*/ 213772 h 267837"/>
              <a:gd name="connsiteX272" fmla="*/ 61320 w 292434"/>
              <a:gd name="connsiteY272" fmla="*/ 214565 h 267837"/>
              <a:gd name="connsiteX273" fmla="*/ 61320 w 292434"/>
              <a:gd name="connsiteY273" fmla="*/ 215472 h 267837"/>
              <a:gd name="connsiteX274" fmla="*/ 62114 w 292434"/>
              <a:gd name="connsiteY274" fmla="*/ 216718 h 267837"/>
              <a:gd name="connsiteX275" fmla="*/ 62907 w 292434"/>
              <a:gd name="connsiteY275" fmla="*/ 217172 h 267837"/>
              <a:gd name="connsiteX276" fmla="*/ 64608 w 292434"/>
              <a:gd name="connsiteY276" fmla="*/ 217852 h 267837"/>
              <a:gd name="connsiteX277" fmla="*/ 65968 w 292434"/>
              <a:gd name="connsiteY277" fmla="*/ 217852 h 267837"/>
              <a:gd name="connsiteX278" fmla="*/ 67781 w 292434"/>
              <a:gd name="connsiteY278" fmla="*/ 218192 h 267837"/>
              <a:gd name="connsiteX279" fmla="*/ 69028 w 292434"/>
              <a:gd name="connsiteY279" fmla="*/ 218985 h 267837"/>
              <a:gd name="connsiteX280" fmla="*/ 69028 w 292434"/>
              <a:gd name="connsiteY280" fmla="*/ 220119 h 267837"/>
              <a:gd name="connsiteX281" fmla="*/ 68801 w 292434"/>
              <a:gd name="connsiteY281" fmla="*/ 221366 h 267837"/>
              <a:gd name="connsiteX282" fmla="*/ 68008 w 292434"/>
              <a:gd name="connsiteY282" fmla="*/ 222499 h 267837"/>
              <a:gd name="connsiteX283" fmla="*/ 67554 w 292434"/>
              <a:gd name="connsiteY283" fmla="*/ 223406 h 267837"/>
              <a:gd name="connsiteX284" fmla="*/ 68008 w 292434"/>
              <a:gd name="connsiteY284" fmla="*/ 223973 h 267837"/>
              <a:gd name="connsiteX285" fmla="*/ 68688 w 292434"/>
              <a:gd name="connsiteY285" fmla="*/ 224426 h 267837"/>
              <a:gd name="connsiteX286" fmla="*/ 69368 w 292434"/>
              <a:gd name="connsiteY286" fmla="*/ 224426 h 267837"/>
              <a:gd name="connsiteX287" fmla="*/ 69821 w 292434"/>
              <a:gd name="connsiteY287" fmla="*/ 224426 h 267837"/>
              <a:gd name="connsiteX288" fmla="*/ 70161 w 292434"/>
              <a:gd name="connsiteY288" fmla="*/ 223746 h 267837"/>
              <a:gd name="connsiteX289" fmla="*/ 70842 w 292434"/>
              <a:gd name="connsiteY289" fmla="*/ 222839 h 267837"/>
              <a:gd name="connsiteX290" fmla="*/ 71182 w 292434"/>
              <a:gd name="connsiteY290" fmla="*/ 222839 h 267837"/>
              <a:gd name="connsiteX291" fmla="*/ 71182 w 292434"/>
              <a:gd name="connsiteY291" fmla="*/ 223179 h 267837"/>
              <a:gd name="connsiteX292" fmla="*/ 71522 w 292434"/>
              <a:gd name="connsiteY292" fmla="*/ 223746 h 267837"/>
              <a:gd name="connsiteX293" fmla="*/ 73789 w 292434"/>
              <a:gd name="connsiteY293" fmla="*/ 224766 h 267837"/>
              <a:gd name="connsiteX294" fmla="*/ 78776 w 292434"/>
              <a:gd name="connsiteY294" fmla="*/ 226693 h 267837"/>
              <a:gd name="connsiteX295" fmla="*/ 80703 w 292434"/>
              <a:gd name="connsiteY295" fmla="*/ 226693 h 267837"/>
              <a:gd name="connsiteX296" fmla="*/ 82290 w 292434"/>
              <a:gd name="connsiteY296" fmla="*/ 226920 h 267837"/>
              <a:gd name="connsiteX297" fmla="*/ 82743 w 292434"/>
              <a:gd name="connsiteY297" fmla="*/ 227713 h 267837"/>
              <a:gd name="connsiteX298" fmla="*/ 85917 w 292434"/>
              <a:gd name="connsiteY298" fmla="*/ 230660 h 267837"/>
              <a:gd name="connsiteX299" fmla="*/ 86710 w 292434"/>
              <a:gd name="connsiteY299" fmla="*/ 230660 h 267837"/>
              <a:gd name="connsiteX300" fmla="*/ 88070 w 292434"/>
              <a:gd name="connsiteY300" fmla="*/ 230660 h 267837"/>
              <a:gd name="connsiteX301" fmla="*/ 89771 w 292434"/>
              <a:gd name="connsiteY301" fmla="*/ 230433 h 267837"/>
              <a:gd name="connsiteX302" fmla="*/ 91017 w 292434"/>
              <a:gd name="connsiteY302" fmla="*/ 229867 h 267837"/>
              <a:gd name="connsiteX303" fmla="*/ 91811 w 292434"/>
              <a:gd name="connsiteY303" fmla="*/ 229867 h 267837"/>
              <a:gd name="connsiteX304" fmla="*/ 92717 w 292434"/>
              <a:gd name="connsiteY304" fmla="*/ 230547 h 267837"/>
              <a:gd name="connsiteX305" fmla="*/ 93737 w 292434"/>
              <a:gd name="connsiteY305" fmla="*/ 231000 h 267837"/>
              <a:gd name="connsiteX306" fmla="*/ 95098 w 292434"/>
              <a:gd name="connsiteY306" fmla="*/ 232020 h 267837"/>
              <a:gd name="connsiteX307" fmla="*/ 96344 w 292434"/>
              <a:gd name="connsiteY307" fmla="*/ 233267 h 267837"/>
              <a:gd name="connsiteX308" fmla="*/ 97138 w 292434"/>
              <a:gd name="connsiteY308" fmla="*/ 233607 h 267837"/>
              <a:gd name="connsiteX309" fmla="*/ 102125 w 292434"/>
              <a:gd name="connsiteY309" fmla="*/ 232814 h 267837"/>
              <a:gd name="connsiteX310" fmla="*/ 103259 w 292434"/>
              <a:gd name="connsiteY310" fmla="*/ 233494 h 267837"/>
              <a:gd name="connsiteX311" fmla="*/ 104392 w 292434"/>
              <a:gd name="connsiteY311" fmla="*/ 233494 h 267837"/>
              <a:gd name="connsiteX312" fmla="*/ 105752 w 292434"/>
              <a:gd name="connsiteY312" fmla="*/ 233267 h 267837"/>
              <a:gd name="connsiteX313" fmla="*/ 108586 w 292434"/>
              <a:gd name="connsiteY313" fmla="*/ 233607 h 267837"/>
              <a:gd name="connsiteX314" fmla="*/ 110966 w 292434"/>
              <a:gd name="connsiteY314" fmla="*/ 233607 h 267837"/>
              <a:gd name="connsiteX315" fmla="*/ 111193 w 292434"/>
              <a:gd name="connsiteY315" fmla="*/ 233267 h 267837"/>
              <a:gd name="connsiteX316" fmla="*/ 111420 w 292434"/>
              <a:gd name="connsiteY316" fmla="*/ 230660 h 267837"/>
              <a:gd name="connsiteX317" fmla="*/ 111760 w 292434"/>
              <a:gd name="connsiteY317" fmla="*/ 229753 h 267837"/>
              <a:gd name="connsiteX318" fmla="*/ 112326 w 292434"/>
              <a:gd name="connsiteY318" fmla="*/ 229527 h 267837"/>
              <a:gd name="connsiteX319" fmla="*/ 113686 w 292434"/>
              <a:gd name="connsiteY319" fmla="*/ 229753 h 267837"/>
              <a:gd name="connsiteX320" fmla="*/ 118674 w 292434"/>
              <a:gd name="connsiteY320" fmla="*/ 231340 h 267837"/>
              <a:gd name="connsiteX321" fmla="*/ 120714 w 292434"/>
              <a:gd name="connsiteY321" fmla="*/ 232360 h 267837"/>
              <a:gd name="connsiteX322" fmla="*/ 122754 w 292434"/>
              <a:gd name="connsiteY322" fmla="*/ 233154 h 267837"/>
              <a:gd name="connsiteX323" fmla="*/ 124455 w 292434"/>
              <a:gd name="connsiteY323" fmla="*/ 233154 h 267837"/>
              <a:gd name="connsiteX324" fmla="*/ 125588 w 292434"/>
              <a:gd name="connsiteY324" fmla="*/ 233720 h 267837"/>
              <a:gd name="connsiteX325" fmla="*/ 127175 w 292434"/>
              <a:gd name="connsiteY325" fmla="*/ 236214 h 267837"/>
              <a:gd name="connsiteX326" fmla="*/ 127855 w 292434"/>
              <a:gd name="connsiteY326" fmla="*/ 235534 h 267837"/>
              <a:gd name="connsiteX327" fmla="*/ 128762 w 292434"/>
              <a:gd name="connsiteY327" fmla="*/ 234967 h 267837"/>
              <a:gd name="connsiteX328" fmla="*/ 130122 w 292434"/>
              <a:gd name="connsiteY328" fmla="*/ 235194 h 267837"/>
              <a:gd name="connsiteX329" fmla="*/ 133069 w 292434"/>
              <a:gd name="connsiteY329" fmla="*/ 235987 h 267837"/>
              <a:gd name="connsiteX330" fmla="*/ 133636 w 292434"/>
              <a:gd name="connsiteY330" fmla="*/ 236781 h 267837"/>
              <a:gd name="connsiteX331" fmla="*/ 133636 w 292434"/>
              <a:gd name="connsiteY331" fmla="*/ 237234 h 267837"/>
              <a:gd name="connsiteX332" fmla="*/ 133069 w 292434"/>
              <a:gd name="connsiteY332" fmla="*/ 238028 h 267837"/>
              <a:gd name="connsiteX333" fmla="*/ 133069 w 292434"/>
              <a:gd name="connsiteY333" fmla="*/ 238594 h 267837"/>
              <a:gd name="connsiteX334" fmla="*/ 136016 w 292434"/>
              <a:gd name="connsiteY334" fmla="*/ 239841 h 267837"/>
              <a:gd name="connsiteX335" fmla="*/ 137376 w 292434"/>
              <a:gd name="connsiteY335" fmla="*/ 240635 h 267837"/>
              <a:gd name="connsiteX336" fmla="*/ 137829 w 292434"/>
              <a:gd name="connsiteY336" fmla="*/ 241541 h 267837"/>
              <a:gd name="connsiteX337" fmla="*/ 138509 w 292434"/>
              <a:gd name="connsiteY337" fmla="*/ 242448 h 267837"/>
              <a:gd name="connsiteX338" fmla="*/ 139416 w 292434"/>
              <a:gd name="connsiteY338" fmla="*/ 242448 h 267837"/>
              <a:gd name="connsiteX339" fmla="*/ 140776 w 292434"/>
              <a:gd name="connsiteY339" fmla="*/ 241768 h 267837"/>
              <a:gd name="connsiteX340" fmla="*/ 142817 w 292434"/>
              <a:gd name="connsiteY340" fmla="*/ 240861 h 267837"/>
              <a:gd name="connsiteX341" fmla="*/ 146330 w 292434"/>
              <a:gd name="connsiteY341" fmla="*/ 241655 h 267837"/>
              <a:gd name="connsiteX342" fmla="*/ 150298 w 292434"/>
              <a:gd name="connsiteY342" fmla="*/ 242788 h 267837"/>
              <a:gd name="connsiteX343" fmla="*/ 151998 w 292434"/>
              <a:gd name="connsiteY343" fmla="*/ 242788 h 267837"/>
              <a:gd name="connsiteX344" fmla="*/ 151998 w 292434"/>
              <a:gd name="connsiteY344" fmla="*/ 242335 h 267837"/>
              <a:gd name="connsiteX345" fmla="*/ 152338 w 292434"/>
              <a:gd name="connsiteY345" fmla="*/ 241541 h 267837"/>
              <a:gd name="connsiteX346" fmla="*/ 153018 w 292434"/>
              <a:gd name="connsiteY346" fmla="*/ 241088 h 267837"/>
              <a:gd name="connsiteX347" fmla="*/ 154038 w 292434"/>
              <a:gd name="connsiteY347" fmla="*/ 241088 h 267837"/>
              <a:gd name="connsiteX348" fmla="*/ 155398 w 292434"/>
              <a:gd name="connsiteY348" fmla="*/ 240521 h 267837"/>
              <a:gd name="connsiteX349" fmla="*/ 156985 w 292434"/>
              <a:gd name="connsiteY349" fmla="*/ 239841 h 267837"/>
              <a:gd name="connsiteX350" fmla="*/ 158572 w 292434"/>
              <a:gd name="connsiteY350" fmla="*/ 239501 h 267837"/>
              <a:gd name="connsiteX351" fmla="*/ 160272 w 292434"/>
              <a:gd name="connsiteY351" fmla="*/ 240068 h 267837"/>
              <a:gd name="connsiteX352" fmla="*/ 162312 w 292434"/>
              <a:gd name="connsiteY352" fmla="*/ 240521 h 267837"/>
              <a:gd name="connsiteX353" fmla="*/ 163559 w 292434"/>
              <a:gd name="connsiteY353" fmla="*/ 240521 h 267837"/>
              <a:gd name="connsiteX354" fmla="*/ 163332 w 292434"/>
              <a:gd name="connsiteY354" fmla="*/ 239728 h 267837"/>
              <a:gd name="connsiteX355" fmla="*/ 161179 w 292434"/>
              <a:gd name="connsiteY355" fmla="*/ 236327 h 267837"/>
              <a:gd name="connsiteX356" fmla="*/ 160159 w 292434"/>
              <a:gd name="connsiteY356" fmla="*/ 229753 h 267837"/>
              <a:gd name="connsiteX357" fmla="*/ 160385 w 292434"/>
              <a:gd name="connsiteY357" fmla="*/ 227713 h 267837"/>
              <a:gd name="connsiteX358" fmla="*/ 162652 w 292434"/>
              <a:gd name="connsiteY358" fmla="*/ 223293 h 267837"/>
              <a:gd name="connsiteX359" fmla="*/ 164579 w 292434"/>
              <a:gd name="connsiteY359" fmla="*/ 220346 h 267837"/>
              <a:gd name="connsiteX360" fmla="*/ 175347 w 292434"/>
              <a:gd name="connsiteY360" fmla="*/ 213205 h 267837"/>
              <a:gd name="connsiteX361" fmla="*/ 176934 w 292434"/>
              <a:gd name="connsiteY361" fmla="*/ 211731 h 267837"/>
              <a:gd name="connsiteX362" fmla="*/ 177954 w 292434"/>
              <a:gd name="connsiteY362" fmla="*/ 210484 h 267837"/>
              <a:gd name="connsiteX363" fmla="*/ 180901 w 292434"/>
              <a:gd name="connsiteY363" fmla="*/ 209691 h 267837"/>
              <a:gd name="connsiteX364" fmla="*/ 181354 w 292434"/>
              <a:gd name="connsiteY364" fmla="*/ 210031 h 267837"/>
              <a:gd name="connsiteX365" fmla="*/ 182148 w 292434"/>
              <a:gd name="connsiteY365" fmla="*/ 210484 h 267837"/>
              <a:gd name="connsiteX366" fmla="*/ 183168 w 292434"/>
              <a:gd name="connsiteY366" fmla="*/ 212071 h 267837"/>
              <a:gd name="connsiteX367" fmla="*/ 184415 w 292434"/>
              <a:gd name="connsiteY367" fmla="*/ 212751 h 267837"/>
              <a:gd name="connsiteX368" fmla="*/ 187475 w 292434"/>
              <a:gd name="connsiteY368" fmla="*/ 213318 h 267837"/>
              <a:gd name="connsiteX369" fmla="*/ 188155 w 292434"/>
              <a:gd name="connsiteY369" fmla="*/ 213545 h 267837"/>
              <a:gd name="connsiteX370" fmla="*/ 192689 w 292434"/>
              <a:gd name="connsiteY370" fmla="*/ 215132 h 267837"/>
              <a:gd name="connsiteX371" fmla="*/ 194389 w 292434"/>
              <a:gd name="connsiteY371" fmla="*/ 215472 h 267837"/>
              <a:gd name="connsiteX372" fmla="*/ 195976 w 292434"/>
              <a:gd name="connsiteY372" fmla="*/ 215472 h 267837"/>
              <a:gd name="connsiteX373" fmla="*/ 195976 w 292434"/>
              <a:gd name="connsiteY373" fmla="*/ 214678 h 267837"/>
              <a:gd name="connsiteX374" fmla="*/ 196430 w 292434"/>
              <a:gd name="connsiteY374" fmla="*/ 214678 h 267837"/>
              <a:gd name="connsiteX375" fmla="*/ 197110 w 292434"/>
              <a:gd name="connsiteY375" fmla="*/ 214905 h 267837"/>
              <a:gd name="connsiteX376" fmla="*/ 197676 w 292434"/>
              <a:gd name="connsiteY376" fmla="*/ 214452 h 267837"/>
              <a:gd name="connsiteX377" fmla="*/ 198470 w 292434"/>
              <a:gd name="connsiteY377" fmla="*/ 213998 h 267837"/>
              <a:gd name="connsiteX378" fmla="*/ 199830 w 292434"/>
              <a:gd name="connsiteY378" fmla="*/ 213998 h 267837"/>
              <a:gd name="connsiteX379" fmla="*/ 201530 w 292434"/>
              <a:gd name="connsiteY379" fmla="*/ 213545 h 267837"/>
              <a:gd name="connsiteX380" fmla="*/ 201530 w 292434"/>
              <a:gd name="connsiteY380" fmla="*/ 214565 h 267837"/>
              <a:gd name="connsiteX381" fmla="*/ 201757 w 292434"/>
              <a:gd name="connsiteY381" fmla="*/ 215585 h 267837"/>
              <a:gd name="connsiteX382" fmla="*/ 202777 w 292434"/>
              <a:gd name="connsiteY382" fmla="*/ 216038 h 267837"/>
              <a:gd name="connsiteX383" fmla="*/ 204364 w 292434"/>
              <a:gd name="connsiteY383" fmla="*/ 216038 h 267837"/>
              <a:gd name="connsiteX384" fmla="*/ 206857 w 292434"/>
              <a:gd name="connsiteY384" fmla="*/ 216038 h 267837"/>
              <a:gd name="connsiteX385" fmla="*/ 208671 w 292434"/>
              <a:gd name="connsiteY385" fmla="*/ 219099 h 267837"/>
              <a:gd name="connsiteX386" fmla="*/ 214112 w 292434"/>
              <a:gd name="connsiteY386" fmla="*/ 220459 h 267837"/>
              <a:gd name="connsiteX387" fmla="*/ 216945 w 292434"/>
              <a:gd name="connsiteY387" fmla="*/ 222613 h 267837"/>
              <a:gd name="connsiteX388" fmla="*/ 221479 w 292434"/>
              <a:gd name="connsiteY388" fmla="*/ 222613 h 267837"/>
              <a:gd name="connsiteX389" fmla="*/ 223179 w 292434"/>
              <a:gd name="connsiteY389" fmla="*/ 223293 h 267837"/>
              <a:gd name="connsiteX390" fmla="*/ 227033 w 292434"/>
              <a:gd name="connsiteY390" fmla="*/ 221479 h 267837"/>
              <a:gd name="connsiteX391" fmla="*/ 230887 w 292434"/>
              <a:gd name="connsiteY391" fmla="*/ 220686 h 267837"/>
              <a:gd name="connsiteX392" fmla="*/ 232474 w 292434"/>
              <a:gd name="connsiteY392" fmla="*/ 219892 h 267837"/>
              <a:gd name="connsiteX393" fmla="*/ 234287 w 292434"/>
              <a:gd name="connsiteY393" fmla="*/ 218192 h 267837"/>
              <a:gd name="connsiteX394" fmla="*/ 234854 w 292434"/>
              <a:gd name="connsiteY394" fmla="*/ 216265 h 267837"/>
              <a:gd name="connsiteX395" fmla="*/ 235420 w 292434"/>
              <a:gd name="connsiteY395" fmla="*/ 215245 h 267837"/>
              <a:gd name="connsiteX396" fmla="*/ 238481 w 292434"/>
              <a:gd name="connsiteY396" fmla="*/ 213545 h 267837"/>
              <a:gd name="connsiteX397" fmla="*/ 244942 w 292434"/>
              <a:gd name="connsiteY397" fmla="*/ 207651 h 267837"/>
              <a:gd name="connsiteX398" fmla="*/ 246529 w 292434"/>
              <a:gd name="connsiteY398" fmla="*/ 206631 h 267837"/>
              <a:gd name="connsiteX399" fmla="*/ 248909 w 292434"/>
              <a:gd name="connsiteY399" fmla="*/ 205724 h 267837"/>
              <a:gd name="connsiteX400" fmla="*/ 248909 w 292434"/>
              <a:gd name="connsiteY400" fmla="*/ 205157 h 267837"/>
              <a:gd name="connsiteX401" fmla="*/ 249249 w 292434"/>
              <a:gd name="connsiteY401" fmla="*/ 204817 h 267837"/>
              <a:gd name="connsiteX402" fmla="*/ 249702 w 292434"/>
              <a:gd name="connsiteY402" fmla="*/ 204817 h 267837"/>
              <a:gd name="connsiteX403" fmla="*/ 250156 w 292434"/>
              <a:gd name="connsiteY403" fmla="*/ 204817 h 267837"/>
              <a:gd name="connsiteX404" fmla="*/ 250156 w 292434"/>
              <a:gd name="connsiteY404" fmla="*/ 205157 h 267837"/>
              <a:gd name="connsiteX405" fmla="*/ 251289 w 292434"/>
              <a:gd name="connsiteY405" fmla="*/ 204704 h 267837"/>
              <a:gd name="connsiteX406" fmla="*/ 251289 w 292434"/>
              <a:gd name="connsiteY406" fmla="*/ 203230 h 267837"/>
              <a:gd name="connsiteX407" fmla="*/ 251062 w 292434"/>
              <a:gd name="connsiteY407" fmla="*/ 202097 h 267837"/>
              <a:gd name="connsiteX408" fmla="*/ 251856 w 292434"/>
              <a:gd name="connsiteY408" fmla="*/ 200850 h 267837"/>
              <a:gd name="connsiteX409" fmla="*/ 253216 w 292434"/>
              <a:gd name="connsiteY409" fmla="*/ 199376 h 267837"/>
              <a:gd name="connsiteX410" fmla="*/ 254463 w 292434"/>
              <a:gd name="connsiteY410" fmla="*/ 197563 h 267837"/>
              <a:gd name="connsiteX411" fmla="*/ 255030 w 292434"/>
              <a:gd name="connsiteY411" fmla="*/ 196203 h 267837"/>
              <a:gd name="connsiteX412" fmla="*/ 254803 w 292434"/>
              <a:gd name="connsiteY412" fmla="*/ 195296 h 267837"/>
              <a:gd name="connsiteX413" fmla="*/ 254236 w 292434"/>
              <a:gd name="connsiteY413" fmla="*/ 193936 h 267837"/>
              <a:gd name="connsiteX414" fmla="*/ 253443 w 292434"/>
              <a:gd name="connsiteY414" fmla="*/ 193936 h 267837"/>
              <a:gd name="connsiteX415" fmla="*/ 248796 w 292434"/>
              <a:gd name="connsiteY415" fmla="*/ 194956 h 267837"/>
              <a:gd name="connsiteX416" fmla="*/ 247776 w 292434"/>
              <a:gd name="connsiteY416" fmla="*/ 194616 h 267837"/>
              <a:gd name="connsiteX417" fmla="*/ 244262 w 292434"/>
              <a:gd name="connsiteY417" fmla="*/ 192916 h 267837"/>
              <a:gd name="connsiteX418" fmla="*/ 240521 w 292434"/>
              <a:gd name="connsiteY418" fmla="*/ 190762 h 267837"/>
              <a:gd name="connsiteX419" fmla="*/ 239161 w 292434"/>
              <a:gd name="connsiteY419" fmla="*/ 189289 h 267837"/>
              <a:gd name="connsiteX420" fmla="*/ 238594 w 292434"/>
              <a:gd name="connsiteY420" fmla="*/ 187815 h 267837"/>
              <a:gd name="connsiteX421" fmla="*/ 238935 w 292434"/>
              <a:gd name="connsiteY421" fmla="*/ 186795 h 267837"/>
              <a:gd name="connsiteX422" fmla="*/ 238594 w 292434"/>
              <a:gd name="connsiteY422" fmla="*/ 185888 h 267837"/>
              <a:gd name="connsiteX423" fmla="*/ 237914 w 292434"/>
              <a:gd name="connsiteY423" fmla="*/ 184641 h 267837"/>
              <a:gd name="connsiteX424" fmla="*/ 238594 w 292434"/>
              <a:gd name="connsiteY424" fmla="*/ 183168 h 267837"/>
              <a:gd name="connsiteX425" fmla="*/ 239728 w 292434"/>
              <a:gd name="connsiteY425" fmla="*/ 181354 h 267837"/>
              <a:gd name="connsiteX426" fmla="*/ 240295 w 292434"/>
              <a:gd name="connsiteY426" fmla="*/ 180108 h 267837"/>
              <a:gd name="connsiteX427" fmla="*/ 241315 w 292434"/>
              <a:gd name="connsiteY427" fmla="*/ 179768 h 267837"/>
              <a:gd name="connsiteX428" fmla="*/ 241768 w 292434"/>
              <a:gd name="connsiteY428" fmla="*/ 178974 h 267837"/>
              <a:gd name="connsiteX429" fmla="*/ 240975 w 292434"/>
              <a:gd name="connsiteY429" fmla="*/ 176027 h 267837"/>
              <a:gd name="connsiteX430" fmla="*/ 240521 w 292434"/>
              <a:gd name="connsiteY430" fmla="*/ 175574 h 267837"/>
              <a:gd name="connsiteX431" fmla="*/ 239841 w 292434"/>
              <a:gd name="connsiteY431" fmla="*/ 175234 h 267837"/>
              <a:gd name="connsiteX432" fmla="*/ 238821 w 292434"/>
              <a:gd name="connsiteY432" fmla="*/ 175234 h 267837"/>
              <a:gd name="connsiteX433" fmla="*/ 237007 w 292434"/>
              <a:gd name="connsiteY433" fmla="*/ 174554 h 267837"/>
              <a:gd name="connsiteX434" fmla="*/ 235761 w 292434"/>
              <a:gd name="connsiteY434" fmla="*/ 173533 h 267837"/>
              <a:gd name="connsiteX435" fmla="*/ 235534 w 292434"/>
              <a:gd name="connsiteY435" fmla="*/ 172173 h 267837"/>
              <a:gd name="connsiteX436" fmla="*/ 234854 w 292434"/>
              <a:gd name="connsiteY436" fmla="*/ 170813 h 267837"/>
              <a:gd name="connsiteX437" fmla="*/ 233720 w 292434"/>
              <a:gd name="connsiteY437" fmla="*/ 169566 h 267837"/>
              <a:gd name="connsiteX438" fmla="*/ 233720 w 292434"/>
              <a:gd name="connsiteY438" fmla="*/ 168206 h 267837"/>
              <a:gd name="connsiteX439" fmla="*/ 234854 w 292434"/>
              <a:gd name="connsiteY439" fmla="*/ 167526 h 267837"/>
              <a:gd name="connsiteX440" fmla="*/ 236667 w 292434"/>
              <a:gd name="connsiteY440" fmla="*/ 167526 h 267837"/>
              <a:gd name="connsiteX441" fmla="*/ 237914 w 292434"/>
              <a:gd name="connsiteY441" fmla="*/ 167753 h 267837"/>
              <a:gd name="connsiteX442" fmla="*/ 240748 w 292434"/>
              <a:gd name="connsiteY442" fmla="*/ 165599 h 267837"/>
              <a:gd name="connsiteX443" fmla="*/ 241768 w 292434"/>
              <a:gd name="connsiteY443" fmla="*/ 165373 h 267837"/>
              <a:gd name="connsiteX444" fmla="*/ 242675 w 292434"/>
              <a:gd name="connsiteY444" fmla="*/ 164919 h 267837"/>
              <a:gd name="connsiteX445" fmla="*/ 243468 w 292434"/>
              <a:gd name="connsiteY445" fmla="*/ 161972 h 267837"/>
              <a:gd name="connsiteX446" fmla="*/ 244035 w 292434"/>
              <a:gd name="connsiteY446" fmla="*/ 161065 h 267837"/>
              <a:gd name="connsiteX447" fmla="*/ 244035 w 292434"/>
              <a:gd name="connsiteY447" fmla="*/ 160499 h 267837"/>
              <a:gd name="connsiteX448" fmla="*/ 243581 w 292434"/>
              <a:gd name="connsiteY448" fmla="*/ 159932 h 267837"/>
              <a:gd name="connsiteX449" fmla="*/ 241315 w 292434"/>
              <a:gd name="connsiteY449" fmla="*/ 157892 h 267837"/>
              <a:gd name="connsiteX450" fmla="*/ 240295 w 292434"/>
              <a:gd name="connsiteY450" fmla="*/ 155738 h 267837"/>
              <a:gd name="connsiteX451" fmla="*/ 238594 w 292434"/>
              <a:gd name="connsiteY451" fmla="*/ 153244 h 267837"/>
              <a:gd name="connsiteX452" fmla="*/ 237007 w 292434"/>
              <a:gd name="connsiteY452" fmla="*/ 152111 h 267837"/>
              <a:gd name="connsiteX453" fmla="*/ 236667 w 292434"/>
              <a:gd name="connsiteY453" fmla="*/ 151318 h 267837"/>
              <a:gd name="connsiteX454" fmla="*/ 236667 w 292434"/>
              <a:gd name="connsiteY454" fmla="*/ 150297 h 267837"/>
              <a:gd name="connsiteX455" fmla="*/ 236894 w 292434"/>
              <a:gd name="connsiteY455" fmla="*/ 149391 h 267837"/>
              <a:gd name="connsiteX456" fmla="*/ 239728 w 292434"/>
              <a:gd name="connsiteY456" fmla="*/ 147917 h 267837"/>
              <a:gd name="connsiteX457" fmla="*/ 241315 w 292434"/>
              <a:gd name="connsiteY457" fmla="*/ 146330 h 267837"/>
              <a:gd name="connsiteX458" fmla="*/ 240975 w 292434"/>
              <a:gd name="connsiteY458" fmla="*/ 145424 h 267837"/>
              <a:gd name="connsiteX459" fmla="*/ 239955 w 292434"/>
              <a:gd name="connsiteY459" fmla="*/ 143837 h 267837"/>
              <a:gd name="connsiteX460" fmla="*/ 238821 w 292434"/>
              <a:gd name="connsiteY460" fmla="*/ 142930 h 267837"/>
              <a:gd name="connsiteX461" fmla="*/ 238028 w 292434"/>
              <a:gd name="connsiteY461" fmla="*/ 141910 h 267837"/>
              <a:gd name="connsiteX462" fmla="*/ 237007 w 292434"/>
              <a:gd name="connsiteY462" fmla="*/ 140776 h 267837"/>
              <a:gd name="connsiteX463" fmla="*/ 236327 w 292434"/>
              <a:gd name="connsiteY463" fmla="*/ 139870 h 267837"/>
              <a:gd name="connsiteX464" fmla="*/ 237234 w 292434"/>
              <a:gd name="connsiteY464" fmla="*/ 136809 h 267837"/>
              <a:gd name="connsiteX465" fmla="*/ 236554 w 292434"/>
              <a:gd name="connsiteY465" fmla="*/ 135789 h 267837"/>
              <a:gd name="connsiteX466" fmla="*/ 236214 w 292434"/>
              <a:gd name="connsiteY466" fmla="*/ 134316 h 267837"/>
              <a:gd name="connsiteX467" fmla="*/ 236441 w 292434"/>
              <a:gd name="connsiteY467" fmla="*/ 133295 h 267837"/>
              <a:gd name="connsiteX468" fmla="*/ 236101 w 292434"/>
              <a:gd name="connsiteY468" fmla="*/ 133069 h 267837"/>
              <a:gd name="connsiteX469" fmla="*/ 232474 w 292434"/>
              <a:gd name="connsiteY469" fmla="*/ 132502 h 267837"/>
              <a:gd name="connsiteX470" fmla="*/ 229413 w 292434"/>
              <a:gd name="connsiteY470" fmla="*/ 132729 h 267837"/>
              <a:gd name="connsiteX471" fmla="*/ 227260 w 292434"/>
              <a:gd name="connsiteY471" fmla="*/ 133749 h 267837"/>
              <a:gd name="connsiteX472" fmla="*/ 225446 w 292434"/>
              <a:gd name="connsiteY472" fmla="*/ 135449 h 267837"/>
              <a:gd name="connsiteX473" fmla="*/ 225219 w 292434"/>
              <a:gd name="connsiteY473" fmla="*/ 135789 h 267837"/>
              <a:gd name="connsiteX474" fmla="*/ 225219 w 292434"/>
              <a:gd name="connsiteY474" fmla="*/ 136129 h 267837"/>
              <a:gd name="connsiteX475" fmla="*/ 226239 w 292434"/>
              <a:gd name="connsiteY475" fmla="*/ 137716 h 267837"/>
              <a:gd name="connsiteX476" fmla="*/ 224766 w 292434"/>
              <a:gd name="connsiteY476" fmla="*/ 139303 h 267837"/>
              <a:gd name="connsiteX477" fmla="*/ 222499 w 292434"/>
              <a:gd name="connsiteY477" fmla="*/ 140550 h 267837"/>
              <a:gd name="connsiteX478" fmla="*/ 220912 w 292434"/>
              <a:gd name="connsiteY478" fmla="*/ 140550 h 267837"/>
              <a:gd name="connsiteX479" fmla="*/ 220232 w 292434"/>
              <a:gd name="connsiteY479" fmla="*/ 140436 h 267837"/>
              <a:gd name="connsiteX480" fmla="*/ 220232 w 292434"/>
              <a:gd name="connsiteY480" fmla="*/ 138736 h 267837"/>
              <a:gd name="connsiteX481" fmla="*/ 221593 w 292434"/>
              <a:gd name="connsiteY481" fmla="*/ 138056 h 267837"/>
              <a:gd name="connsiteX482" fmla="*/ 222839 w 292434"/>
              <a:gd name="connsiteY482" fmla="*/ 136923 h 267837"/>
              <a:gd name="connsiteX483" fmla="*/ 223293 w 292434"/>
              <a:gd name="connsiteY483" fmla="*/ 135336 h 267837"/>
              <a:gd name="connsiteX484" fmla="*/ 223293 w 292434"/>
              <a:gd name="connsiteY484" fmla="*/ 134202 h 267837"/>
              <a:gd name="connsiteX485" fmla="*/ 222159 w 292434"/>
              <a:gd name="connsiteY485" fmla="*/ 132842 h 267837"/>
              <a:gd name="connsiteX486" fmla="*/ 222159 w 292434"/>
              <a:gd name="connsiteY486" fmla="*/ 132049 h 267837"/>
              <a:gd name="connsiteX487" fmla="*/ 223066 w 292434"/>
              <a:gd name="connsiteY487" fmla="*/ 130462 h 267837"/>
              <a:gd name="connsiteX488" fmla="*/ 223519 w 292434"/>
              <a:gd name="connsiteY488" fmla="*/ 129102 h 267837"/>
              <a:gd name="connsiteX489" fmla="*/ 224199 w 292434"/>
              <a:gd name="connsiteY489" fmla="*/ 127855 h 267837"/>
              <a:gd name="connsiteX490" fmla="*/ 226693 w 292434"/>
              <a:gd name="connsiteY490" fmla="*/ 125815 h 267837"/>
              <a:gd name="connsiteX491" fmla="*/ 229300 w 292434"/>
              <a:gd name="connsiteY491" fmla="*/ 123774 h 267837"/>
              <a:gd name="connsiteX492" fmla="*/ 229640 w 292434"/>
              <a:gd name="connsiteY492" fmla="*/ 121621 h 267837"/>
              <a:gd name="connsiteX493" fmla="*/ 229867 w 292434"/>
              <a:gd name="connsiteY493" fmla="*/ 119014 h 267837"/>
              <a:gd name="connsiteX494" fmla="*/ 230207 w 292434"/>
              <a:gd name="connsiteY494" fmla="*/ 118447 h 267837"/>
              <a:gd name="connsiteX495" fmla="*/ 233607 w 292434"/>
              <a:gd name="connsiteY495" fmla="*/ 116860 h 267837"/>
              <a:gd name="connsiteX496" fmla="*/ 234514 w 292434"/>
              <a:gd name="connsiteY496" fmla="*/ 116293 h 267837"/>
              <a:gd name="connsiteX497" fmla="*/ 234967 w 292434"/>
              <a:gd name="connsiteY497" fmla="*/ 115387 h 267837"/>
              <a:gd name="connsiteX498" fmla="*/ 237688 w 292434"/>
              <a:gd name="connsiteY498" fmla="*/ 112440 h 267837"/>
              <a:gd name="connsiteX499" fmla="*/ 240408 w 292434"/>
              <a:gd name="connsiteY499" fmla="*/ 109493 h 267837"/>
              <a:gd name="connsiteX500" fmla="*/ 240975 w 292434"/>
              <a:gd name="connsiteY500" fmla="*/ 108473 h 267837"/>
              <a:gd name="connsiteX501" fmla="*/ 241428 w 292434"/>
              <a:gd name="connsiteY501" fmla="*/ 107906 h 267837"/>
              <a:gd name="connsiteX502" fmla="*/ 241428 w 292434"/>
              <a:gd name="connsiteY502" fmla="*/ 107452 h 267837"/>
              <a:gd name="connsiteX503" fmla="*/ 241088 w 292434"/>
              <a:gd name="connsiteY503" fmla="*/ 107112 h 267837"/>
              <a:gd name="connsiteX504" fmla="*/ 239841 w 292434"/>
              <a:gd name="connsiteY504" fmla="*/ 106886 h 267837"/>
              <a:gd name="connsiteX505" fmla="*/ 239388 w 292434"/>
              <a:gd name="connsiteY505" fmla="*/ 105979 h 267837"/>
              <a:gd name="connsiteX506" fmla="*/ 240748 w 292434"/>
              <a:gd name="connsiteY506" fmla="*/ 104279 h 267837"/>
              <a:gd name="connsiteX507" fmla="*/ 242448 w 292434"/>
              <a:gd name="connsiteY507" fmla="*/ 103259 h 267837"/>
              <a:gd name="connsiteX508" fmla="*/ 244148 w 292434"/>
              <a:gd name="connsiteY508" fmla="*/ 103259 h 267837"/>
              <a:gd name="connsiteX509" fmla="*/ 244828 w 292434"/>
              <a:gd name="connsiteY509" fmla="*/ 103712 h 267837"/>
              <a:gd name="connsiteX510" fmla="*/ 244828 w 292434"/>
              <a:gd name="connsiteY510" fmla="*/ 104279 h 267837"/>
              <a:gd name="connsiteX511" fmla="*/ 245508 w 292434"/>
              <a:gd name="connsiteY511" fmla="*/ 104845 h 267837"/>
              <a:gd name="connsiteX512" fmla="*/ 246755 w 292434"/>
              <a:gd name="connsiteY512" fmla="*/ 105072 h 267837"/>
              <a:gd name="connsiteX513" fmla="*/ 248342 w 292434"/>
              <a:gd name="connsiteY513" fmla="*/ 104845 h 267837"/>
              <a:gd name="connsiteX514" fmla="*/ 249929 w 292434"/>
              <a:gd name="connsiteY514" fmla="*/ 104279 h 267837"/>
              <a:gd name="connsiteX515" fmla="*/ 250949 w 292434"/>
              <a:gd name="connsiteY515" fmla="*/ 102805 h 267837"/>
              <a:gd name="connsiteX516" fmla="*/ 251516 w 292434"/>
              <a:gd name="connsiteY516" fmla="*/ 101672 h 267837"/>
              <a:gd name="connsiteX517" fmla="*/ 254009 w 292434"/>
              <a:gd name="connsiteY517" fmla="*/ 100425 h 267837"/>
              <a:gd name="connsiteX518" fmla="*/ 252989 w 292434"/>
              <a:gd name="connsiteY518" fmla="*/ 100085 h 267837"/>
              <a:gd name="connsiteX519" fmla="*/ 252196 w 292434"/>
              <a:gd name="connsiteY519" fmla="*/ 98158 h 267837"/>
              <a:gd name="connsiteX520" fmla="*/ 252422 w 292434"/>
              <a:gd name="connsiteY520" fmla="*/ 95324 h 267837"/>
              <a:gd name="connsiteX521" fmla="*/ 253556 w 292434"/>
              <a:gd name="connsiteY521" fmla="*/ 91584 h 267837"/>
              <a:gd name="connsiteX522" fmla="*/ 253896 w 292434"/>
              <a:gd name="connsiteY522" fmla="*/ 88864 h 267837"/>
              <a:gd name="connsiteX523" fmla="*/ 253443 w 292434"/>
              <a:gd name="connsiteY523" fmla="*/ 87163 h 267837"/>
              <a:gd name="connsiteX524" fmla="*/ 254123 w 292434"/>
              <a:gd name="connsiteY524" fmla="*/ 84556 h 267837"/>
              <a:gd name="connsiteX525" fmla="*/ 255936 w 292434"/>
              <a:gd name="connsiteY525" fmla="*/ 81043 h 267837"/>
              <a:gd name="connsiteX526" fmla="*/ 257183 w 292434"/>
              <a:gd name="connsiteY526" fmla="*/ 77416 h 267837"/>
              <a:gd name="connsiteX527" fmla="*/ 257750 w 292434"/>
              <a:gd name="connsiteY527" fmla="*/ 73562 h 267837"/>
              <a:gd name="connsiteX528" fmla="*/ 258657 w 292434"/>
              <a:gd name="connsiteY528" fmla="*/ 71068 h 267837"/>
              <a:gd name="connsiteX529" fmla="*/ 260357 w 292434"/>
              <a:gd name="connsiteY529" fmla="*/ 69255 h 267837"/>
              <a:gd name="connsiteX530" fmla="*/ 264437 w 292434"/>
              <a:gd name="connsiteY530" fmla="*/ 64268 h 267837"/>
              <a:gd name="connsiteX531" fmla="*/ 264778 w 292434"/>
              <a:gd name="connsiteY531" fmla="*/ 63927 h 267837"/>
              <a:gd name="connsiteX532" fmla="*/ 264778 w 292434"/>
              <a:gd name="connsiteY532" fmla="*/ 61434 h 267837"/>
              <a:gd name="connsiteX533" fmla="*/ 263531 w 292434"/>
              <a:gd name="connsiteY533" fmla="*/ 61094 h 267837"/>
              <a:gd name="connsiteX534" fmla="*/ 291527 w 292434"/>
              <a:gd name="connsiteY534" fmla="*/ 236327 h 267837"/>
              <a:gd name="connsiteX535" fmla="*/ 290734 w 292434"/>
              <a:gd name="connsiteY535" fmla="*/ 235534 h 267837"/>
              <a:gd name="connsiteX536" fmla="*/ 290394 w 292434"/>
              <a:gd name="connsiteY536" fmla="*/ 234400 h 267837"/>
              <a:gd name="connsiteX537" fmla="*/ 290961 w 292434"/>
              <a:gd name="connsiteY537" fmla="*/ 230547 h 267837"/>
              <a:gd name="connsiteX538" fmla="*/ 290961 w 292434"/>
              <a:gd name="connsiteY538" fmla="*/ 229073 h 267837"/>
              <a:gd name="connsiteX539" fmla="*/ 290507 w 292434"/>
              <a:gd name="connsiteY539" fmla="*/ 226806 h 267837"/>
              <a:gd name="connsiteX540" fmla="*/ 290507 w 292434"/>
              <a:gd name="connsiteY540" fmla="*/ 225900 h 267837"/>
              <a:gd name="connsiteX541" fmla="*/ 289600 w 292434"/>
              <a:gd name="connsiteY541" fmla="*/ 224766 h 267837"/>
              <a:gd name="connsiteX542" fmla="*/ 288580 w 292434"/>
              <a:gd name="connsiteY542" fmla="*/ 224766 h 267837"/>
              <a:gd name="connsiteX543" fmla="*/ 287900 w 292434"/>
              <a:gd name="connsiteY543" fmla="*/ 226806 h 267837"/>
              <a:gd name="connsiteX544" fmla="*/ 287900 w 292434"/>
              <a:gd name="connsiteY544" fmla="*/ 230207 h 267837"/>
              <a:gd name="connsiteX545" fmla="*/ 288013 w 292434"/>
              <a:gd name="connsiteY545" fmla="*/ 231454 h 267837"/>
              <a:gd name="connsiteX546" fmla="*/ 287447 w 292434"/>
              <a:gd name="connsiteY546" fmla="*/ 232927 h 267837"/>
              <a:gd name="connsiteX547" fmla="*/ 286880 w 292434"/>
              <a:gd name="connsiteY547" fmla="*/ 233380 h 267837"/>
              <a:gd name="connsiteX548" fmla="*/ 286200 w 292434"/>
              <a:gd name="connsiteY548" fmla="*/ 232927 h 267837"/>
              <a:gd name="connsiteX549" fmla="*/ 285066 w 292434"/>
              <a:gd name="connsiteY549" fmla="*/ 232474 h 267837"/>
              <a:gd name="connsiteX550" fmla="*/ 283820 w 292434"/>
              <a:gd name="connsiteY550" fmla="*/ 232474 h 267837"/>
              <a:gd name="connsiteX551" fmla="*/ 282800 w 292434"/>
              <a:gd name="connsiteY551" fmla="*/ 233154 h 267837"/>
              <a:gd name="connsiteX552" fmla="*/ 281893 w 292434"/>
              <a:gd name="connsiteY552" fmla="*/ 234287 h 267837"/>
              <a:gd name="connsiteX553" fmla="*/ 280873 w 292434"/>
              <a:gd name="connsiteY553" fmla="*/ 234741 h 267837"/>
              <a:gd name="connsiteX554" fmla="*/ 277132 w 292434"/>
              <a:gd name="connsiteY554" fmla="*/ 235761 h 267837"/>
              <a:gd name="connsiteX555" fmla="*/ 275092 w 292434"/>
              <a:gd name="connsiteY555" fmla="*/ 237348 h 267837"/>
              <a:gd name="connsiteX556" fmla="*/ 273619 w 292434"/>
              <a:gd name="connsiteY556" fmla="*/ 240635 h 267837"/>
              <a:gd name="connsiteX557" fmla="*/ 272598 w 292434"/>
              <a:gd name="connsiteY557" fmla="*/ 241768 h 267837"/>
              <a:gd name="connsiteX558" fmla="*/ 272145 w 292434"/>
              <a:gd name="connsiteY558" fmla="*/ 242448 h 267837"/>
              <a:gd name="connsiteX559" fmla="*/ 272712 w 292434"/>
              <a:gd name="connsiteY559" fmla="*/ 242788 h 267837"/>
              <a:gd name="connsiteX560" fmla="*/ 273392 w 292434"/>
              <a:gd name="connsiteY560" fmla="*/ 242788 h 267837"/>
              <a:gd name="connsiteX561" fmla="*/ 274412 w 292434"/>
              <a:gd name="connsiteY561" fmla="*/ 244375 h 267837"/>
              <a:gd name="connsiteX562" fmla="*/ 273052 w 292434"/>
              <a:gd name="connsiteY562" fmla="*/ 245055 h 267837"/>
              <a:gd name="connsiteX563" fmla="*/ 272145 w 292434"/>
              <a:gd name="connsiteY563" fmla="*/ 246075 h 267837"/>
              <a:gd name="connsiteX564" fmla="*/ 272598 w 292434"/>
              <a:gd name="connsiteY564" fmla="*/ 247662 h 267837"/>
              <a:gd name="connsiteX565" fmla="*/ 273732 w 292434"/>
              <a:gd name="connsiteY565" fmla="*/ 248796 h 267837"/>
              <a:gd name="connsiteX566" fmla="*/ 274979 w 292434"/>
              <a:gd name="connsiteY566" fmla="*/ 249362 h 267837"/>
              <a:gd name="connsiteX567" fmla="*/ 274979 w 292434"/>
              <a:gd name="connsiteY567" fmla="*/ 250722 h 267837"/>
              <a:gd name="connsiteX568" fmla="*/ 273959 w 292434"/>
              <a:gd name="connsiteY568" fmla="*/ 251969 h 267837"/>
              <a:gd name="connsiteX569" fmla="*/ 273165 w 292434"/>
              <a:gd name="connsiteY569" fmla="*/ 252876 h 267837"/>
              <a:gd name="connsiteX570" fmla="*/ 273165 w 292434"/>
              <a:gd name="connsiteY570" fmla="*/ 253669 h 267837"/>
              <a:gd name="connsiteX571" fmla="*/ 274412 w 292434"/>
              <a:gd name="connsiteY571" fmla="*/ 253896 h 267837"/>
              <a:gd name="connsiteX572" fmla="*/ 275772 w 292434"/>
              <a:gd name="connsiteY572" fmla="*/ 253896 h 267837"/>
              <a:gd name="connsiteX573" fmla="*/ 276112 w 292434"/>
              <a:gd name="connsiteY573" fmla="*/ 255256 h 267837"/>
              <a:gd name="connsiteX574" fmla="*/ 275319 w 292434"/>
              <a:gd name="connsiteY574" fmla="*/ 256956 h 267837"/>
              <a:gd name="connsiteX575" fmla="*/ 275319 w 292434"/>
              <a:gd name="connsiteY575" fmla="*/ 258090 h 267837"/>
              <a:gd name="connsiteX576" fmla="*/ 276339 w 292434"/>
              <a:gd name="connsiteY576" fmla="*/ 258770 h 267837"/>
              <a:gd name="connsiteX577" fmla="*/ 278719 w 292434"/>
              <a:gd name="connsiteY577" fmla="*/ 259677 h 267837"/>
              <a:gd name="connsiteX578" fmla="*/ 278719 w 292434"/>
              <a:gd name="connsiteY578" fmla="*/ 260470 h 267837"/>
              <a:gd name="connsiteX579" fmla="*/ 277585 w 292434"/>
              <a:gd name="connsiteY579" fmla="*/ 261490 h 267837"/>
              <a:gd name="connsiteX580" fmla="*/ 277132 w 292434"/>
              <a:gd name="connsiteY580" fmla="*/ 262510 h 267837"/>
              <a:gd name="connsiteX581" fmla="*/ 277812 w 292434"/>
              <a:gd name="connsiteY581" fmla="*/ 263304 h 267837"/>
              <a:gd name="connsiteX582" fmla="*/ 278946 w 292434"/>
              <a:gd name="connsiteY582" fmla="*/ 264437 h 267837"/>
              <a:gd name="connsiteX583" fmla="*/ 281213 w 292434"/>
              <a:gd name="connsiteY583" fmla="*/ 265457 h 267837"/>
              <a:gd name="connsiteX584" fmla="*/ 284953 w 292434"/>
              <a:gd name="connsiteY584" fmla="*/ 267838 h 267837"/>
              <a:gd name="connsiteX585" fmla="*/ 286313 w 292434"/>
              <a:gd name="connsiteY585" fmla="*/ 265911 h 267837"/>
              <a:gd name="connsiteX586" fmla="*/ 287900 w 292434"/>
              <a:gd name="connsiteY586" fmla="*/ 261490 h 267837"/>
              <a:gd name="connsiteX587" fmla="*/ 288807 w 292434"/>
              <a:gd name="connsiteY587" fmla="*/ 260130 h 267837"/>
              <a:gd name="connsiteX588" fmla="*/ 289260 w 292434"/>
              <a:gd name="connsiteY588" fmla="*/ 258770 h 267837"/>
              <a:gd name="connsiteX589" fmla="*/ 289260 w 292434"/>
              <a:gd name="connsiteY589" fmla="*/ 253669 h 267837"/>
              <a:gd name="connsiteX590" fmla="*/ 289940 w 292434"/>
              <a:gd name="connsiteY590" fmla="*/ 252423 h 267837"/>
              <a:gd name="connsiteX591" fmla="*/ 292434 w 292434"/>
              <a:gd name="connsiteY591" fmla="*/ 248229 h 267837"/>
              <a:gd name="connsiteX592" fmla="*/ 292434 w 292434"/>
              <a:gd name="connsiteY592" fmla="*/ 247435 h 267837"/>
              <a:gd name="connsiteX593" fmla="*/ 291981 w 292434"/>
              <a:gd name="connsiteY593" fmla="*/ 237121 h 267837"/>
              <a:gd name="connsiteX594" fmla="*/ 291641 w 292434"/>
              <a:gd name="connsiteY594" fmla="*/ 236214 h 267837"/>
              <a:gd name="connsiteX595" fmla="*/ 72089 w 292434"/>
              <a:gd name="connsiteY595" fmla="*/ 149277 h 267837"/>
              <a:gd name="connsiteX596" fmla="*/ 72769 w 292434"/>
              <a:gd name="connsiteY596" fmla="*/ 146897 h 267837"/>
              <a:gd name="connsiteX597" fmla="*/ 70615 w 292434"/>
              <a:gd name="connsiteY597" fmla="*/ 144177 h 267837"/>
              <a:gd name="connsiteX598" fmla="*/ 68461 w 292434"/>
              <a:gd name="connsiteY598" fmla="*/ 142817 h 267837"/>
              <a:gd name="connsiteX599" fmla="*/ 68461 w 292434"/>
              <a:gd name="connsiteY599" fmla="*/ 143270 h 267837"/>
              <a:gd name="connsiteX600" fmla="*/ 68915 w 292434"/>
              <a:gd name="connsiteY600" fmla="*/ 145084 h 267837"/>
              <a:gd name="connsiteX601" fmla="*/ 70728 w 292434"/>
              <a:gd name="connsiteY601" fmla="*/ 147010 h 267837"/>
              <a:gd name="connsiteX602" fmla="*/ 72089 w 292434"/>
              <a:gd name="connsiteY602" fmla="*/ 149164 h 267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</a:cxnLst>
            <a:rect l="l" t="t" r="r" b="b"/>
            <a:pathLst>
              <a:path w="292434" h="267837">
                <a:moveTo>
                  <a:pt x="262284" y="60867"/>
                </a:moveTo>
                <a:lnTo>
                  <a:pt x="260697" y="60187"/>
                </a:lnTo>
                <a:lnTo>
                  <a:pt x="256617" y="59280"/>
                </a:lnTo>
                <a:lnTo>
                  <a:pt x="252763" y="58713"/>
                </a:lnTo>
                <a:lnTo>
                  <a:pt x="251062" y="58033"/>
                </a:lnTo>
                <a:lnTo>
                  <a:pt x="249476" y="56107"/>
                </a:lnTo>
                <a:lnTo>
                  <a:pt x="248569" y="56107"/>
                </a:lnTo>
                <a:cubicBezTo>
                  <a:pt x="248569" y="56107"/>
                  <a:pt x="246755" y="56787"/>
                  <a:pt x="246755" y="56787"/>
                </a:cubicBezTo>
                <a:lnTo>
                  <a:pt x="244488" y="57240"/>
                </a:lnTo>
                <a:lnTo>
                  <a:pt x="242788" y="56900"/>
                </a:lnTo>
                <a:lnTo>
                  <a:pt x="241768" y="56900"/>
                </a:lnTo>
                <a:cubicBezTo>
                  <a:pt x="241768" y="56900"/>
                  <a:pt x="241201" y="57353"/>
                  <a:pt x="241201" y="57353"/>
                </a:cubicBezTo>
                <a:lnTo>
                  <a:pt x="240861" y="57013"/>
                </a:lnTo>
                <a:lnTo>
                  <a:pt x="240408" y="55426"/>
                </a:lnTo>
                <a:lnTo>
                  <a:pt x="239501" y="54973"/>
                </a:lnTo>
                <a:lnTo>
                  <a:pt x="238141" y="54633"/>
                </a:lnTo>
                <a:lnTo>
                  <a:pt x="237234" y="54633"/>
                </a:lnTo>
                <a:cubicBezTo>
                  <a:pt x="237234" y="54633"/>
                  <a:pt x="236667" y="55540"/>
                  <a:pt x="236667" y="55540"/>
                </a:cubicBezTo>
                <a:lnTo>
                  <a:pt x="235761" y="56107"/>
                </a:lnTo>
                <a:lnTo>
                  <a:pt x="234967" y="55880"/>
                </a:lnTo>
                <a:lnTo>
                  <a:pt x="232360" y="52139"/>
                </a:lnTo>
                <a:lnTo>
                  <a:pt x="231680" y="51346"/>
                </a:lnTo>
                <a:lnTo>
                  <a:pt x="231454" y="50553"/>
                </a:lnTo>
                <a:lnTo>
                  <a:pt x="230774" y="49192"/>
                </a:lnTo>
                <a:lnTo>
                  <a:pt x="229187" y="47832"/>
                </a:lnTo>
                <a:lnTo>
                  <a:pt x="227600" y="47379"/>
                </a:lnTo>
                <a:lnTo>
                  <a:pt x="226806" y="47379"/>
                </a:lnTo>
                <a:cubicBezTo>
                  <a:pt x="226806" y="47379"/>
                  <a:pt x="225446" y="46812"/>
                  <a:pt x="225446" y="46812"/>
                </a:cubicBezTo>
                <a:lnTo>
                  <a:pt x="224766" y="46359"/>
                </a:lnTo>
                <a:lnTo>
                  <a:pt x="223519" y="46359"/>
                </a:lnTo>
                <a:cubicBezTo>
                  <a:pt x="223519" y="46359"/>
                  <a:pt x="222273" y="46585"/>
                  <a:pt x="222273" y="46585"/>
                </a:cubicBezTo>
                <a:lnTo>
                  <a:pt x="221366" y="47492"/>
                </a:lnTo>
                <a:lnTo>
                  <a:pt x="220119" y="47719"/>
                </a:lnTo>
                <a:lnTo>
                  <a:pt x="219099" y="47492"/>
                </a:lnTo>
                <a:lnTo>
                  <a:pt x="218418" y="46812"/>
                </a:lnTo>
                <a:lnTo>
                  <a:pt x="217852" y="46472"/>
                </a:lnTo>
                <a:lnTo>
                  <a:pt x="216265" y="46019"/>
                </a:lnTo>
                <a:lnTo>
                  <a:pt x="215585" y="45112"/>
                </a:lnTo>
                <a:lnTo>
                  <a:pt x="213998" y="45112"/>
                </a:lnTo>
                <a:cubicBezTo>
                  <a:pt x="213998" y="45112"/>
                  <a:pt x="211958" y="45452"/>
                  <a:pt x="211958" y="45452"/>
                </a:cubicBezTo>
                <a:lnTo>
                  <a:pt x="210598" y="45905"/>
                </a:lnTo>
                <a:lnTo>
                  <a:pt x="209918" y="45905"/>
                </a:lnTo>
                <a:cubicBezTo>
                  <a:pt x="209918" y="45905"/>
                  <a:pt x="208444" y="44659"/>
                  <a:pt x="208444" y="44659"/>
                </a:cubicBezTo>
                <a:lnTo>
                  <a:pt x="206744" y="42845"/>
                </a:lnTo>
                <a:lnTo>
                  <a:pt x="205724" y="41938"/>
                </a:lnTo>
                <a:lnTo>
                  <a:pt x="205271" y="41145"/>
                </a:lnTo>
                <a:lnTo>
                  <a:pt x="203910" y="40805"/>
                </a:lnTo>
                <a:lnTo>
                  <a:pt x="202097" y="39898"/>
                </a:lnTo>
                <a:lnTo>
                  <a:pt x="200850" y="38878"/>
                </a:lnTo>
                <a:lnTo>
                  <a:pt x="199716" y="38198"/>
                </a:lnTo>
                <a:lnTo>
                  <a:pt x="198130" y="37858"/>
                </a:lnTo>
                <a:lnTo>
                  <a:pt x="196883" y="37858"/>
                </a:lnTo>
                <a:cubicBezTo>
                  <a:pt x="196883" y="37858"/>
                  <a:pt x="196543" y="36158"/>
                  <a:pt x="196543" y="36158"/>
                </a:cubicBezTo>
                <a:lnTo>
                  <a:pt x="196543" y="34231"/>
                </a:lnTo>
                <a:cubicBezTo>
                  <a:pt x="196543" y="34231"/>
                  <a:pt x="195296" y="32984"/>
                  <a:pt x="195296" y="32984"/>
                </a:cubicBezTo>
                <a:lnTo>
                  <a:pt x="196770" y="27883"/>
                </a:lnTo>
                <a:lnTo>
                  <a:pt x="195863" y="27430"/>
                </a:lnTo>
                <a:lnTo>
                  <a:pt x="194956" y="27883"/>
                </a:lnTo>
                <a:lnTo>
                  <a:pt x="193596" y="29130"/>
                </a:lnTo>
                <a:lnTo>
                  <a:pt x="192916" y="30604"/>
                </a:lnTo>
                <a:lnTo>
                  <a:pt x="192576" y="31850"/>
                </a:lnTo>
                <a:lnTo>
                  <a:pt x="190309" y="33097"/>
                </a:lnTo>
                <a:lnTo>
                  <a:pt x="186682" y="33551"/>
                </a:lnTo>
                <a:lnTo>
                  <a:pt x="182714" y="33097"/>
                </a:lnTo>
                <a:lnTo>
                  <a:pt x="182148" y="32757"/>
                </a:lnTo>
                <a:lnTo>
                  <a:pt x="181921" y="32417"/>
                </a:lnTo>
                <a:lnTo>
                  <a:pt x="181921" y="31964"/>
                </a:lnTo>
                <a:cubicBezTo>
                  <a:pt x="181921" y="31964"/>
                  <a:pt x="182148" y="31284"/>
                  <a:pt x="182148" y="31284"/>
                </a:cubicBezTo>
                <a:lnTo>
                  <a:pt x="182828" y="30490"/>
                </a:lnTo>
                <a:lnTo>
                  <a:pt x="183054" y="29357"/>
                </a:lnTo>
                <a:lnTo>
                  <a:pt x="182374" y="28337"/>
                </a:lnTo>
                <a:lnTo>
                  <a:pt x="181921" y="27883"/>
                </a:lnTo>
                <a:lnTo>
                  <a:pt x="182148" y="26863"/>
                </a:lnTo>
                <a:lnTo>
                  <a:pt x="182714" y="25616"/>
                </a:lnTo>
                <a:lnTo>
                  <a:pt x="182714" y="24936"/>
                </a:lnTo>
                <a:cubicBezTo>
                  <a:pt x="182714" y="24936"/>
                  <a:pt x="180108" y="22783"/>
                  <a:pt x="180108" y="22783"/>
                </a:cubicBezTo>
                <a:lnTo>
                  <a:pt x="178181" y="22329"/>
                </a:lnTo>
                <a:lnTo>
                  <a:pt x="176254" y="22329"/>
                </a:lnTo>
                <a:cubicBezTo>
                  <a:pt x="176254" y="22329"/>
                  <a:pt x="174780" y="21989"/>
                  <a:pt x="174780" y="21989"/>
                </a:cubicBezTo>
                <a:lnTo>
                  <a:pt x="173987" y="21989"/>
                </a:lnTo>
                <a:cubicBezTo>
                  <a:pt x="173987" y="21989"/>
                  <a:pt x="173420" y="22669"/>
                  <a:pt x="173420" y="22669"/>
                </a:cubicBezTo>
                <a:lnTo>
                  <a:pt x="172853" y="23123"/>
                </a:lnTo>
                <a:lnTo>
                  <a:pt x="172400" y="22556"/>
                </a:lnTo>
                <a:lnTo>
                  <a:pt x="171607" y="18702"/>
                </a:lnTo>
                <a:lnTo>
                  <a:pt x="170927" y="18136"/>
                </a:lnTo>
                <a:lnTo>
                  <a:pt x="168546" y="17455"/>
                </a:lnTo>
                <a:lnTo>
                  <a:pt x="165259" y="17229"/>
                </a:lnTo>
                <a:lnTo>
                  <a:pt x="164352" y="16549"/>
                </a:lnTo>
                <a:lnTo>
                  <a:pt x="163899" y="14848"/>
                </a:lnTo>
                <a:lnTo>
                  <a:pt x="163559" y="12808"/>
                </a:lnTo>
                <a:lnTo>
                  <a:pt x="162426" y="10768"/>
                </a:lnTo>
                <a:lnTo>
                  <a:pt x="161859" y="10315"/>
                </a:lnTo>
                <a:lnTo>
                  <a:pt x="160839" y="9408"/>
                </a:lnTo>
                <a:lnTo>
                  <a:pt x="159139" y="9748"/>
                </a:lnTo>
                <a:lnTo>
                  <a:pt x="157098" y="10881"/>
                </a:lnTo>
                <a:lnTo>
                  <a:pt x="155851" y="11221"/>
                </a:lnTo>
                <a:lnTo>
                  <a:pt x="155398" y="11221"/>
                </a:lnTo>
                <a:cubicBezTo>
                  <a:pt x="155398" y="11221"/>
                  <a:pt x="153698" y="10201"/>
                  <a:pt x="153698" y="10201"/>
                </a:cubicBezTo>
                <a:lnTo>
                  <a:pt x="151884" y="8388"/>
                </a:lnTo>
                <a:lnTo>
                  <a:pt x="150411" y="6461"/>
                </a:lnTo>
                <a:lnTo>
                  <a:pt x="150071" y="5441"/>
                </a:lnTo>
                <a:lnTo>
                  <a:pt x="150524" y="4194"/>
                </a:lnTo>
                <a:lnTo>
                  <a:pt x="149957" y="3174"/>
                </a:lnTo>
                <a:lnTo>
                  <a:pt x="149164" y="1360"/>
                </a:lnTo>
                <a:lnTo>
                  <a:pt x="148937" y="0"/>
                </a:lnTo>
                <a:lnTo>
                  <a:pt x="147350" y="907"/>
                </a:lnTo>
                <a:lnTo>
                  <a:pt x="136469" y="3060"/>
                </a:lnTo>
                <a:lnTo>
                  <a:pt x="133522" y="4647"/>
                </a:lnTo>
                <a:lnTo>
                  <a:pt x="131595" y="6121"/>
                </a:lnTo>
                <a:lnTo>
                  <a:pt x="130348" y="8048"/>
                </a:lnTo>
                <a:lnTo>
                  <a:pt x="129782" y="10428"/>
                </a:lnTo>
                <a:lnTo>
                  <a:pt x="129215" y="23349"/>
                </a:lnTo>
                <a:lnTo>
                  <a:pt x="130008" y="24596"/>
                </a:lnTo>
                <a:lnTo>
                  <a:pt x="129102" y="25163"/>
                </a:lnTo>
                <a:lnTo>
                  <a:pt x="128422" y="25956"/>
                </a:lnTo>
                <a:lnTo>
                  <a:pt x="126268" y="29357"/>
                </a:lnTo>
                <a:lnTo>
                  <a:pt x="122981" y="31964"/>
                </a:lnTo>
                <a:lnTo>
                  <a:pt x="116407" y="34457"/>
                </a:lnTo>
                <a:lnTo>
                  <a:pt x="110059" y="35818"/>
                </a:lnTo>
                <a:lnTo>
                  <a:pt x="101218" y="40351"/>
                </a:lnTo>
                <a:lnTo>
                  <a:pt x="99972" y="43298"/>
                </a:lnTo>
                <a:lnTo>
                  <a:pt x="99632" y="44545"/>
                </a:lnTo>
                <a:lnTo>
                  <a:pt x="100085" y="45905"/>
                </a:lnTo>
                <a:lnTo>
                  <a:pt x="103145" y="47152"/>
                </a:lnTo>
                <a:lnTo>
                  <a:pt x="106432" y="46925"/>
                </a:lnTo>
                <a:lnTo>
                  <a:pt x="105979" y="47606"/>
                </a:lnTo>
                <a:lnTo>
                  <a:pt x="100198" y="48966"/>
                </a:lnTo>
                <a:lnTo>
                  <a:pt x="97138" y="51006"/>
                </a:lnTo>
                <a:lnTo>
                  <a:pt x="93964" y="51913"/>
                </a:lnTo>
                <a:lnTo>
                  <a:pt x="86597" y="50212"/>
                </a:lnTo>
                <a:lnTo>
                  <a:pt x="81610" y="50212"/>
                </a:lnTo>
                <a:cubicBezTo>
                  <a:pt x="81610" y="50212"/>
                  <a:pt x="77642" y="49079"/>
                  <a:pt x="77642" y="49079"/>
                </a:cubicBezTo>
                <a:lnTo>
                  <a:pt x="74015" y="49079"/>
                </a:lnTo>
                <a:cubicBezTo>
                  <a:pt x="74015" y="49079"/>
                  <a:pt x="72882" y="47606"/>
                  <a:pt x="72882" y="47606"/>
                </a:cubicBezTo>
                <a:lnTo>
                  <a:pt x="72089" y="46132"/>
                </a:lnTo>
                <a:lnTo>
                  <a:pt x="71408" y="43185"/>
                </a:lnTo>
                <a:lnTo>
                  <a:pt x="71408" y="40805"/>
                </a:lnTo>
                <a:cubicBezTo>
                  <a:pt x="71408" y="40805"/>
                  <a:pt x="69368" y="40011"/>
                  <a:pt x="69368" y="40011"/>
                </a:cubicBezTo>
                <a:lnTo>
                  <a:pt x="64834" y="41145"/>
                </a:lnTo>
                <a:lnTo>
                  <a:pt x="62454" y="40805"/>
                </a:lnTo>
                <a:lnTo>
                  <a:pt x="59393" y="40805"/>
                </a:lnTo>
                <a:cubicBezTo>
                  <a:pt x="59393" y="40805"/>
                  <a:pt x="59053" y="42278"/>
                  <a:pt x="59053" y="42278"/>
                </a:cubicBezTo>
                <a:lnTo>
                  <a:pt x="59053" y="43298"/>
                </a:lnTo>
                <a:cubicBezTo>
                  <a:pt x="59053" y="43298"/>
                  <a:pt x="60300" y="46245"/>
                  <a:pt x="60300" y="46245"/>
                </a:cubicBezTo>
                <a:lnTo>
                  <a:pt x="62794" y="51346"/>
                </a:lnTo>
                <a:lnTo>
                  <a:pt x="64948" y="54520"/>
                </a:lnTo>
                <a:lnTo>
                  <a:pt x="65288" y="65741"/>
                </a:lnTo>
                <a:lnTo>
                  <a:pt x="66988" y="68801"/>
                </a:lnTo>
                <a:lnTo>
                  <a:pt x="69141" y="70048"/>
                </a:lnTo>
                <a:lnTo>
                  <a:pt x="67894" y="70388"/>
                </a:lnTo>
                <a:lnTo>
                  <a:pt x="59960" y="70728"/>
                </a:lnTo>
                <a:lnTo>
                  <a:pt x="59393" y="69595"/>
                </a:lnTo>
                <a:lnTo>
                  <a:pt x="58260" y="68801"/>
                </a:lnTo>
                <a:lnTo>
                  <a:pt x="56900" y="70502"/>
                </a:lnTo>
                <a:lnTo>
                  <a:pt x="56220" y="71975"/>
                </a:lnTo>
                <a:lnTo>
                  <a:pt x="54633" y="70161"/>
                </a:lnTo>
                <a:lnTo>
                  <a:pt x="47152" y="70161"/>
                </a:lnTo>
                <a:cubicBezTo>
                  <a:pt x="47152" y="70161"/>
                  <a:pt x="42165" y="73222"/>
                  <a:pt x="42165" y="73222"/>
                </a:cubicBezTo>
                <a:lnTo>
                  <a:pt x="40125" y="71408"/>
                </a:lnTo>
                <a:lnTo>
                  <a:pt x="35818" y="66081"/>
                </a:lnTo>
                <a:lnTo>
                  <a:pt x="31170" y="64608"/>
                </a:lnTo>
                <a:lnTo>
                  <a:pt x="26296" y="65401"/>
                </a:lnTo>
                <a:lnTo>
                  <a:pt x="24823" y="66761"/>
                </a:lnTo>
                <a:lnTo>
                  <a:pt x="21423" y="68348"/>
                </a:lnTo>
                <a:lnTo>
                  <a:pt x="18589" y="68801"/>
                </a:lnTo>
                <a:lnTo>
                  <a:pt x="14395" y="68461"/>
                </a:lnTo>
                <a:lnTo>
                  <a:pt x="4761" y="70955"/>
                </a:lnTo>
                <a:lnTo>
                  <a:pt x="907" y="73222"/>
                </a:lnTo>
                <a:lnTo>
                  <a:pt x="0" y="75715"/>
                </a:lnTo>
                <a:lnTo>
                  <a:pt x="340" y="76849"/>
                </a:lnTo>
                <a:lnTo>
                  <a:pt x="907" y="78209"/>
                </a:lnTo>
                <a:lnTo>
                  <a:pt x="3627" y="78209"/>
                </a:lnTo>
                <a:cubicBezTo>
                  <a:pt x="3627" y="78209"/>
                  <a:pt x="4874" y="77982"/>
                  <a:pt x="4874" y="77982"/>
                </a:cubicBezTo>
                <a:lnTo>
                  <a:pt x="7594" y="77982"/>
                </a:lnTo>
                <a:cubicBezTo>
                  <a:pt x="7594" y="77982"/>
                  <a:pt x="8161" y="78436"/>
                  <a:pt x="8161" y="78436"/>
                </a:cubicBezTo>
                <a:lnTo>
                  <a:pt x="9408" y="78662"/>
                </a:lnTo>
                <a:lnTo>
                  <a:pt x="10655" y="79909"/>
                </a:lnTo>
                <a:lnTo>
                  <a:pt x="7367" y="80249"/>
                </a:lnTo>
                <a:lnTo>
                  <a:pt x="5441" y="80023"/>
                </a:lnTo>
                <a:lnTo>
                  <a:pt x="4761" y="79683"/>
                </a:lnTo>
                <a:lnTo>
                  <a:pt x="3854" y="80249"/>
                </a:lnTo>
                <a:lnTo>
                  <a:pt x="4534" y="81496"/>
                </a:lnTo>
                <a:lnTo>
                  <a:pt x="5214" y="81950"/>
                </a:lnTo>
                <a:lnTo>
                  <a:pt x="6801" y="82290"/>
                </a:lnTo>
                <a:lnTo>
                  <a:pt x="8954" y="83650"/>
                </a:lnTo>
                <a:lnTo>
                  <a:pt x="7934" y="84783"/>
                </a:lnTo>
                <a:lnTo>
                  <a:pt x="5214" y="85690"/>
                </a:lnTo>
                <a:lnTo>
                  <a:pt x="2834" y="86030"/>
                </a:lnTo>
                <a:lnTo>
                  <a:pt x="1814" y="87277"/>
                </a:lnTo>
                <a:lnTo>
                  <a:pt x="6914" y="89204"/>
                </a:lnTo>
                <a:lnTo>
                  <a:pt x="8048" y="91811"/>
                </a:lnTo>
                <a:lnTo>
                  <a:pt x="9294" y="93284"/>
                </a:lnTo>
                <a:lnTo>
                  <a:pt x="10995" y="93624"/>
                </a:lnTo>
                <a:lnTo>
                  <a:pt x="14168" y="92604"/>
                </a:lnTo>
                <a:lnTo>
                  <a:pt x="17682" y="92944"/>
                </a:lnTo>
                <a:lnTo>
                  <a:pt x="25730" y="95324"/>
                </a:lnTo>
                <a:lnTo>
                  <a:pt x="27090" y="96458"/>
                </a:lnTo>
                <a:lnTo>
                  <a:pt x="28110" y="96231"/>
                </a:lnTo>
                <a:lnTo>
                  <a:pt x="29470" y="96458"/>
                </a:lnTo>
                <a:lnTo>
                  <a:pt x="30830" y="97251"/>
                </a:lnTo>
                <a:lnTo>
                  <a:pt x="31737" y="97025"/>
                </a:lnTo>
                <a:lnTo>
                  <a:pt x="32984" y="97025"/>
                </a:lnTo>
                <a:cubicBezTo>
                  <a:pt x="32984" y="97025"/>
                  <a:pt x="34911" y="99065"/>
                  <a:pt x="34911" y="99065"/>
                </a:cubicBezTo>
                <a:lnTo>
                  <a:pt x="36951" y="99632"/>
                </a:lnTo>
                <a:lnTo>
                  <a:pt x="39105" y="99292"/>
                </a:lnTo>
                <a:lnTo>
                  <a:pt x="40578" y="98951"/>
                </a:lnTo>
                <a:lnTo>
                  <a:pt x="41711" y="99632"/>
                </a:lnTo>
                <a:lnTo>
                  <a:pt x="40465" y="101445"/>
                </a:lnTo>
                <a:lnTo>
                  <a:pt x="41031" y="102125"/>
                </a:lnTo>
                <a:lnTo>
                  <a:pt x="43185" y="101785"/>
                </a:lnTo>
                <a:lnTo>
                  <a:pt x="45452" y="101785"/>
                </a:lnTo>
                <a:cubicBezTo>
                  <a:pt x="45452" y="101785"/>
                  <a:pt x="46926" y="102239"/>
                  <a:pt x="46926" y="102239"/>
                </a:cubicBezTo>
                <a:lnTo>
                  <a:pt x="48059" y="103372"/>
                </a:lnTo>
                <a:lnTo>
                  <a:pt x="47039" y="104959"/>
                </a:lnTo>
                <a:lnTo>
                  <a:pt x="45906" y="105866"/>
                </a:lnTo>
                <a:lnTo>
                  <a:pt x="46472" y="107793"/>
                </a:lnTo>
                <a:lnTo>
                  <a:pt x="47832" y="108359"/>
                </a:lnTo>
                <a:lnTo>
                  <a:pt x="49532" y="108699"/>
                </a:lnTo>
                <a:lnTo>
                  <a:pt x="57240" y="107793"/>
                </a:lnTo>
                <a:lnTo>
                  <a:pt x="62001" y="110400"/>
                </a:lnTo>
                <a:lnTo>
                  <a:pt x="60414" y="110173"/>
                </a:lnTo>
                <a:lnTo>
                  <a:pt x="58373" y="109153"/>
                </a:lnTo>
                <a:lnTo>
                  <a:pt x="56220" y="108813"/>
                </a:lnTo>
                <a:lnTo>
                  <a:pt x="54520" y="109153"/>
                </a:lnTo>
                <a:lnTo>
                  <a:pt x="53726" y="110286"/>
                </a:lnTo>
                <a:lnTo>
                  <a:pt x="52706" y="111986"/>
                </a:lnTo>
                <a:lnTo>
                  <a:pt x="53840" y="113006"/>
                </a:lnTo>
                <a:lnTo>
                  <a:pt x="55087" y="113460"/>
                </a:lnTo>
                <a:lnTo>
                  <a:pt x="56333" y="115500"/>
                </a:lnTo>
                <a:lnTo>
                  <a:pt x="54860" y="118787"/>
                </a:lnTo>
                <a:lnTo>
                  <a:pt x="54860" y="120374"/>
                </a:lnTo>
                <a:cubicBezTo>
                  <a:pt x="54860" y="120374"/>
                  <a:pt x="55540" y="121847"/>
                  <a:pt x="55540" y="121847"/>
                </a:cubicBezTo>
                <a:lnTo>
                  <a:pt x="58373" y="125361"/>
                </a:lnTo>
                <a:lnTo>
                  <a:pt x="61094" y="130008"/>
                </a:lnTo>
                <a:lnTo>
                  <a:pt x="69141" y="134542"/>
                </a:lnTo>
                <a:lnTo>
                  <a:pt x="70728" y="135222"/>
                </a:lnTo>
                <a:lnTo>
                  <a:pt x="72202" y="135222"/>
                </a:lnTo>
                <a:cubicBezTo>
                  <a:pt x="72202" y="135222"/>
                  <a:pt x="74129" y="135676"/>
                  <a:pt x="74129" y="135676"/>
                </a:cubicBezTo>
                <a:lnTo>
                  <a:pt x="74469" y="137263"/>
                </a:lnTo>
                <a:lnTo>
                  <a:pt x="74469" y="138623"/>
                </a:lnTo>
                <a:cubicBezTo>
                  <a:pt x="74469" y="138623"/>
                  <a:pt x="75035" y="146330"/>
                  <a:pt x="75035" y="146330"/>
                </a:cubicBezTo>
                <a:lnTo>
                  <a:pt x="75829" y="149617"/>
                </a:lnTo>
                <a:lnTo>
                  <a:pt x="76282" y="150524"/>
                </a:lnTo>
                <a:lnTo>
                  <a:pt x="76509" y="151431"/>
                </a:lnTo>
                <a:lnTo>
                  <a:pt x="74809" y="150637"/>
                </a:lnTo>
                <a:lnTo>
                  <a:pt x="72882" y="150637"/>
                </a:lnTo>
                <a:cubicBezTo>
                  <a:pt x="72882" y="150637"/>
                  <a:pt x="73222" y="152111"/>
                  <a:pt x="73222" y="152111"/>
                </a:cubicBezTo>
                <a:lnTo>
                  <a:pt x="73789" y="152904"/>
                </a:lnTo>
                <a:lnTo>
                  <a:pt x="79683" y="156985"/>
                </a:lnTo>
                <a:lnTo>
                  <a:pt x="81496" y="158912"/>
                </a:lnTo>
                <a:lnTo>
                  <a:pt x="82630" y="161179"/>
                </a:lnTo>
                <a:lnTo>
                  <a:pt x="84556" y="169226"/>
                </a:lnTo>
                <a:lnTo>
                  <a:pt x="85803" y="170246"/>
                </a:lnTo>
                <a:lnTo>
                  <a:pt x="86483" y="171607"/>
                </a:lnTo>
                <a:lnTo>
                  <a:pt x="84783" y="170360"/>
                </a:lnTo>
                <a:lnTo>
                  <a:pt x="83650" y="169113"/>
                </a:lnTo>
                <a:lnTo>
                  <a:pt x="82063" y="163106"/>
                </a:lnTo>
                <a:lnTo>
                  <a:pt x="80816" y="161292"/>
                </a:lnTo>
                <a:lnTo>
                  <a:pt x="78436" y="159252"/>
                </a:lnTo>
                <a:lnTo>
                  <a:pt x="75602" y="157212"/>
                </a:lnTo>
                <a:lnTo>
                  <a:pt x="74242" y="162426"/>
                </a:lnTo>
                <a:lnTo>
                  <a:pt x="73449" y="167413"/>
                </a:lnTo>
                <a:lnTo>
                  <a:pt x="72315" y="180788"/>
                </a:lnTo>
                <a:lnTo>
                  <a:pt x="72769" y="180221"/>
                </a:lnTo>
                <a:lnTo>
                  <a:pt x="73222" y="179087"/>
                </a:lnTo>
                <a:lnTo>
                  <a:pt x="74242" y="178067"/>
                </a:lnTo>
                <a:lnTo>
                  <a:pt x="75829" y="180108"/>
                </a:lnTo>
                <a:lnTo>
                  <a:pt x="73902" y="180901"/>
                </a:lnTo>
                <a:lnTo>
                  <a:pt x="72429" y="183621"/>
                </a:lnTo>
                <a:lnTo>
                  <a:pt x="70388" y="198130"/>
                </a:lnTo>
                <a:lnTo>
                  <a:pt x="67554" y="210371"/>
                </a:lnTo>
                <a:lnTo>
                  <a:pt x="64608" y="213772"/>
                </a:lnTo>
                <a:lnTo>
                  <a:pt x="61320" y="214565"/>
                </a:lnTo>
                <a:lnTo>
                  <a:pt x="61320" y="215472"/>
                </a:lnTo>
                <a:cubicBezTo>
                  <a:pt x="61320" y="215472"/>
                  <a:pt x="62114" y="216718"/>
                  <a:pt x="62114" y="216718"/>
                </a:cubicBezTo>
                <a:lnTo>
                  <a:pt x="62907" y="217172"/>
                </a:lnTo>
                <a:lnTo>
                  <a:pt x="64608" y="217852"/>
                </a:lnTo>
                <a:lnTo>
                  <a:pt x="65968" y="217852"/>
                </a:lnTo>
                <a:cubicBezTo>
                  <a:pt x="65968" y="217852"/>
                  <a:pt x="67781" y="218192"/>
                  <a:pt x="67781" y="218192"/>
                </a:cubicBezTo>
                <a:lnTo>
                  <a:pt x="69028" y="218985"/>
                </a:lnTo>
                <a:lnTo>
                  <a:pt x="69028" y="220119"/>
                </a:lnTo>
                <a:cubicBezTo>
                  <a:pt x="69028" y="220119"/>
                  <a:pt x="68801" y="221366"/>
                  <a:pt x="68801" y="221366"/>
                </a:cubicBezTo>
                <a:lnTo>
                  <a:pt x="68008" y="222499"/>
                </a:lnTo>
                <a:lnTo>
                  <a:pt x="67554" y="223406"/>
                </a:lnTo>
                <a:lnTo>
                  <a:pt x="68008" y="223973"/>
                </a:lnTo>
                <a:lnTo>
                  <a:pt x="68688" y="224426"/>
                </a:lnTo>
                <a:lnTo>
                  <a:pt x="69368" y="224426"/>
                </a:lnTo>
                <a:cubicBezTo>
                  <a:pt x="69368" y="224426"/>
                  <a:pt x="69821" y="224426"/>
                  <a:pt x="69821" y="224426"/>
                </a:cubicBezTo>
                <a:lnTo>
                  <a:pt x="70161" y="223746"/>
                </a:lnTo>
                <a:lnTo>
                  <a:pt x="70842" y="222839"/>
                </a:lnTo>
                <a:lnTo>
                  <a:pt x="71182" y="222839"/>
                </a:lnTo>
                <a:cubicBezTo>
                  <a:pt x="71182" y="222839"/>
                  <a:pt x="71182" y="223179"/>
                  <a:pt x="71182" y="223179"/>
                </a:cubicBezTo>
                <a:lnTo>
                  <a:pt x="71522" y="223746"/>
                </a:lnTo>
                <a:lnTo>
                  <a:pt x="73789" y="224766"/>
                </a:lnTo>
                <a:lnTo>
                  <a:pt x="78776" y="226693"/>
                </a:lnTo>
                <a:lnTo>
                  <a:pt x="80703" y="226693"/>
                </a:lnTo>
                <a:cubicBezTo>
                  <a:pt x="80703" y="226693"/>
                  <a:pt x="82290" y="226920"/>
                  <a:pt x="82290" y="226920"/>
                </a:cubicBezTo>
                <a:lnTo>
                  <a:pt x="82743" y="227713"/>
                </a:lnTo>
                <a:lnTo>
                  <a:pt x="85917" y="230660"/>
                </a:lnTo>
                <a:lnTo>
                  <a:pt x="86710" y="230660"/>
                </a:lnTo>
                <a:cubicBezTo>
                  <a:pt x="86710" y="230660"/>
                  <a:pt x="88070" y="230660"/>
                  <a:pt x="88070" y="230660"/>
                </a:cubicBezTo>
                <a:lnTo>
                  <a:pt x="89771" y="230433"/>
                </a:lnTo>
                <a:lnTo>
                  <a:pt x="91017" y="229867"/>
                </a:lnTo>
                <a:lnTo>
                  <a:pt x="91811" y="229867"/>
                </a:lnTo>
                <a:cubicBezTo>
                  <a:pt x="91811" y="229867"/>
                  <a:pt x="92717" y="230547"/>
                  <a:pt x="92717" y="230547"/>
                </a:cubicBezTo>
                <a:lnTo>
                  <a:pt x="93737" y="231000"/>
                </a:lnTo>
                <a:lnTo>
                  <a:pt x="95098" y="232020"/>
                </a:lnTo>
                <a:lnTo>
                  <a:pt x="96344" y="233267"/>
                </a:lnTo>
                <a:lnTo>
                  <a:pt x="97138" y="233607"/>
                </a:lnTo>
                <a:lnTo>
                  <a:pt x="102125" y="232814"/>
                </a:lnTo>
                <a:lnTo>
                  <a:pt x="103259" y="233494"/>
                </a:lnTo>
                <a:lnTo>
                  <a:pt x="104392" y="233494"/>
                </a:lnTo>
                <a:cubicBezTo>
                  <a:pt x="104392" y="233494"/>
                  <a:pt x="105752" y="233267"/>
                  <a:pt x="105752" y="233267"/>
                </a:cubicBezTo>
                <a:lnTo>
                  <a:pt x="108586" y="233607"/>
                </a:lnTo>
                <a:lnTo>
                  <a:pt x="110966" y="233607"/>
                </a:lnTo>
                <a:cubicBezTo>
                  <a:pt x="110966" y="233607"/>
                  <a:pt x="111193" y="233267"/>
                  <a:pt x="111193" y="233267"/>
                </a:cubicBezTo>
                <a:lnTo>
                  <a:pt x="111420" y="230660"/>
                </a:lnTo>
                <a:lnTo>
                  <a:pt x="111760" y="229753"/>
                </a:lnTo>
                <a:lnTo>
                  <a:pt x="112326" y="229527"/>
                </a:lnTo>
                <a:lnTo>
                  <a:pt x="113686" y="229753"/>
                </a:lnTo>
                <a:lnTo>
                  <a:pt x="118674" y="231340"/>
                </a:lnTo>
                <a:lnTo>
                  <a:pt x="120714" y="232360"/>
                </a:lnTo>
                <a:lnTo>
                  <a:pt x="122754" y="233154"/>
                </a:lnTo>
                <a:lnTo>
                  <a:pt x="124455" y="233154"/>
                </a:lnTo>
                <a:cubicBezTo>
                  <a:pt x="124455" y="233154"/>
                  <a:pt x="125588" y="233720"/>
                  <a:pt x="125588" y="233720"/>
                </a:cubicBezTo>
                <a:lnTo>
                  <a:pt x="127175" y="236214"/>
                </a:lnTo>
                <a:lnTo>
                  <a:pt x="127855" y="235534"/>
                </a:lnTo>
                <a:lnTo>
                  <a:pt x="128762" y="234967"/>
                </a:lnTo>
                <a:lnTo>
                  <a:pt x="130122" y="235194"/>
                </a:lnTo>
                <a:lnTo>
                  <a:pt x="133069" y="235987"/>
                </a:lnTo>
                <a:lnTo>
                  <a:pt x="133636" y="236781"/>
                </a:lnTo>
                <a:lnTo>
                  <a:pt x="133636" y="237234"/>
                </a:lnTo>
                <a:cubicBezTo>
                  <a:pt x="133636" y="237234"/>
                  <a:pt x="133069" y="238028"/>
                  <a:pt x="133069" y="238028"/>
                </a:cubicBezTo>
                <a:lnTo>
                  <a:pt x="133069" y="238594"/>
                </a:lnTo>
                <a:cubicBezTo>
                  <a:pt x="133069" y="238594"/>
                  <a:pt x="136016" y="239841"/>
                  <a:pt x="136016" y="239841"/>
                </a:cubicBezTo>
                <a:lnTo>
                  <a:pt x="137376" y="240635"/>
                </a:lnTo>
                <a:lnTo>
                  <a:pt x="137829" y="241541"/>
                </a:lnTo>
                <a:lnTo>
                  <a:pt x="138509" y="242448"/>
                </a:lnTo>
                <a:lnTo>
                  <a:pt x="139416" y="242448"/>
                </a:lnTo>
                <a:cubicBezTo>
                  <a:pt x="139416" y="242448"/>
                  <a:pt x="140776" y="241768"/>
                  <a:pt x="140776" y="241768"/>
                </a:cubicBezTo>
                <a:lnTo>
                  <a:pt x="142817" y="240861"/>
                </a:lnTo>
                <a:lnTo>
                  <a:pt x="146330" y="241655"/>
                </a:lnTo>
                <a:lnTo>
                  <a:pt x="150298" y="242788"/>
                </a:lnTo>
                <a:lnTo>
                  <a:pt x="151998" y="242788"/>
                </a:lnTo>
                <a:cubicBezTo>
                  <a:pt x="151998" y="242788"/>
                  <a:pt x="151998" y="242335"/>
                  <a:pt x="151998" y="242335"/>
                </a:cubicBezTo>
                <a:lnTo>
                  <a:pt x="152338" y="241541"/>
                </a:lnTo>
                <a:lnTo>
                  <a:pt x="153018" y="241088"/>
                </a:lnTo>
                <a:lnTo>
                  <a:pt x="154038" y="241088"/>
                </a:lnTo>
                <a:cubicBezTo>
                  <a:pt x="154038" y="241088"/>
                  <a:pt x="155398" y="240521"/>
                  <a:pt x="155398" y="240521"/>
                </a:cubicBezTo>
                <a:lnTo>
                  <a:pt x="156985" y="239841"/>
                </a:lnTo>
                <a:lnTo>
                  <a:pt x="158572" y="239501"/>
                </a:lnTo>
                <a:lnTo>
                  <a:pt x="160272" y="240068"/>
                </a:lnTo>
                <a:lnTo>
                  <a:pt x="162312" y="240521"/>
                </a:lnTo>
                <a:lnTo>
                  <a:pt x="163559" y="240521"/>
                </a:lnTo>
                <a:cubicBezTo>
                  <a:pt x="163559" y="240521"/>
                  <a:pt x="163332" y="239728"/>
                  <a:pt x="163332" y="239728"/>
                </a:cubicBezTo>
                <a:lnTo>
                  <a:pt x="161179" y="236327"/>
                </a:lnTo>
                <a:lnTo>
                  <a:pt x="160159" y="229753"/>
                </a:lnTo>
                <a:lnTo>
                  <a:pt x="160385" y="227713"/>
                </a:lnTo>
                <a:lnTo>
                  <a:pt x="162652" y="223293"/>
                </a:lnTo>
                <a:lnTo>
                  <a:pt x="164579" y="220346"/>
                </a:lnTo>
                <a:lnTo>
                  <a:pt x="175347" y="213205"/>
                </a:lnTo>
                <a:lnTo>
                  <a:pt x="176934" y="211731"/>
                </a:lnTo>
                <a:lnTo>
                  <a:pt x="177954" y="210484"/>
                </a:lnTo>
                <a:lnTo>
                  <a:pt x="180901" y="209691"/>
                </a:lnTo>
                <a:lnTo>
                  <a:pt x="181354" y="210031"/>
                </a:lnTo>
                <a:lnTo>
                  <a:pt x="182148" y="210484"/>
                </a:lnTo>
                <a:lnTo>
                  <a:pt x="183168" y="212071"/>
                </a:lnTo>
                <a:lnTo>
                  <a:pt x="184415" y="212751"/>
                </a:lnTo>
                <a:lnTo>
                  <a:pt x="187475" y="213318"/>
                </a:lnTo>
                <a:lnTo>
                  <a:pt x="188155" y="213545"/>
                </a:lnTo>
                <a:lnTo>
                  <a:pt x="192689" y="215132"/>
                </a:lnTo>
                <a:lnTo>
                  <a:pt x="194389" y="215472"/>
                </a:lnTo>
                <a:lnTo>
                  <a:pt x="195976" y="215472"/>
                </a:lnTo>
                <a:cubicBezTo>
                  <a:pt x="195976" y="215472"/>
                  <a:pt x="195976" y="214678"/>
                  <a:pt x="195976" y="214678"/>
                </a:cubicBezTo>
                <a:lnTo>
                  <a:pt x="196430" y="214678"/>
                </a:lnTo>
                <a:cubicBezTo>
                  <a:pt x="196430" y="214678"/>
                  <a:pt x="197110" y="214905"/>
                  <a:pt x="197110" y="214905"/>
                </a:cubicBezTo>
                <a:lnTo>
                  <a:pt x="197676" y="214452"/>
                </a:lnTo>
                <a:lnTo>
                  <a:pt x="198470" y="213998"/>
                </a:lnTo>
                <a:lnTo>
                  <a:pt x="199830" y="213998"/>
                </a:lnTo>
                <a:lnTo>
                  <a:pt x="201530" y="213545"/>
                </a:lnTo>
                <a:lnTo>
                  <a:pt x="201530" y="214565"/>
                </a:lnTo>
                <a:cubicBezTo>
                  <a:pt x="201530" y="214565"/>
                  <a:pt x="201757" y="215585"/>
                  <a:pt x="201757" y="215585"/>
                </a:cubicBezTo>
                <a:lnTo>
                  <a:pt x="202777" y="216038"/>
                </a:lnTo>
                <a:lnTo>
                  <a:pt x="204364" y="216038"/>
                </a:lnTo>
                <a:cubicBezTo>
                  <a:pt x="204364" y="216038"/>
                  <a:pt x="206857" y="216038"/>
                  <a:pt x="206857" y="216038"/>
                </a:cubicBezTo>
                <a:lnTo>
                  <a:pt x="208671" y="219099"/>
                </a:lnTo>
                <a:lnTo>
                  <a:pt x="214112" y="220459"/>
                </a:lnTo>
                <a:lnTo>
                  <a:pt x="216945" y="222613"/>
                </a:lnTo>
                <a:lnTo>
                  <a:pt x="221479" y="222613"/>
                </a:lnTo>
                <a:cubicBezTo>
                  <a:pt x="221479" y="222613"/>
                  <a:pt x="223179" y="223293"/>
                  <a:pt x="223179" y="223293"/>
                </a:cubicBezTo>
                <a:lnTo>
                  <a:pt x="227033" y="221479"/>
                </a:lnTo>
                <a:lnTo>
                  <a:pt x="230887" y="220686"/>
                </a:lnTo>
                <a:lnTo>
                  <a:pt x="232474" y="219892"/>
                </a:lnTo>
                <a:lnTo>
                  <a:pt x="234287" y="218192"/>
                </a:lnTo>
                <a:lnTo>
                  <a:pt x="234854" y="216265"/>
                </a:lnTo>
                <a:lnTo>
                  <a:pt x="235420" y="215245"/>
                </a:lnTo>
                <a:lnTo>
                  <a:pt x="238481" y="213545"/>
                </a:lnTo>
                <a:lnTo>
                  <a:pt x="244942" y="207651"/>
                </a:lnTo>
                <a:lnTo>
                  <a:pt x="246529" y="206631"/>
                </a:lnTo>
                <a:lnTo>
                  <a:pt x="248909" y="205724"/>
                </a:lnTo>
                <a:lnTo>
                  <a:pt x="248909" y="205157"/>
                </a:lnTo>
                <a:cubicBezTo>
                  <a:pt x="248909" y="205157"/>
                  <a:pt x="249249" y="204817"/>
                  <a:pt x="249249" y="204817"/>
                </a:cubicBezTo>
                <a:lnTo>
                  <a:pt x="249702" y="204817"/>
                </a:lnTo>
                <a:cubicBezTo>
                  <a:pt x="249702" y="204817"/>
                  <a:pt x="250156" y="204817"/>
                  <a:pt x="250156" y="204817"/>
                </a:cubicBezTo>
                <a:lnTo>
                  <a:pt x="250156" y="205157"/>
                </a:lnTo>
                <a:cubicBezTo>
                  <a:pt x="250156" y="205157"/>
                  <a:pt x="251289" y="204704"/>
                  <a:pt x="251289" y="204704"/>
                </a:cubicBezTo>
                <a:lnTo>
                  <a:pt x="251289" y="203230"/>
                </a:lnTo>
                <a:cubicBezTo>
                  <a:pt x="251289" y="203230"/>
                  <a:pt x="251062" y="202097"/>
                  <a:pt x="251062" y="202097"/>
                </a:cubicBezTo>
                <a:lnTo>
                  <a:pt x="251856" y="200850"/>
                </a:lnTo>
                <a:lnTo>
                  <a:pt x="253216" y="199376"/>
                </a:lnTo>
                <a:lnTo>
                  <a:pt x="254463" y="197563"/>
                </a:lnTo>
                <a:lnTo>
                  <a:pt x="255030" y="196203"/>
                </a:lnTo>
                <a:lnTo>
                  <a:pt x="254803" y="195296"/>
                </a:lnTo>
                <a:lnTo>
                  <a:pt x="254236" y="193936"/>
                </a:lnTo>
                <a:lnTo>
                  <a:pt x="253443" y="193936"/>
                </a:lnTo>
                <a:cubicBezTo>
                  <a:pt x="253443" y="193936"/>
                  <a:pt x="248796" y="194956"/>
                  <a:pt x="248796" y="194956"/>
                </a:cubicBezTo>
                <a:lnTo>
                  <a:pt x="247776" y="194616"/>
                </a:lnTo>
                <a:lnTo>
                  <a:pt x="244262" y="192916"/>
                </a:lnTo>
                <a:lnTo>
                  <a:pt x="240521" y="190762"/>
                </a:lnTo>
                <a:lnTo>
                  <a:pt x="239161" y="189289"/>
                </a:lnTo>
                <a:lnTo>
                  <a:pt x="238594" y="187815"/>
                </a:lnTo>
                <a:lnTo>
                  <a:pt x="238935" y="186795"/>
                </a:lnTo>
                <a:lnTo>
                  <a:pt x="238594" y="185888"/>
                </a:lnTo>
                <a:lnTo>
                  <a:pt x="237914" y="184641"/>
                </a:lnTo>
                <a:lnTo>
                  <a:pt x="238594" y="183168"/>
                </a:lnTo>
                <a:lnTo>
                  <a:pt x="239728" y="181354"/>
                </a:lnTo>
                <a:lnTo>
                  <a:pt x="240295" y="180108"/>
                </a:lnTo>
                <a:lnTo>
                  <a:pt x="241315" y="179768"/>
                </a:lnTo>
                <a:lnTo>
                  <a:pt x="241768" y="178974"/>
                </a:lnTo>
                <a:lnTo>
                  <a:pt x="240975" y="176027"/>
                </a:lnTo>
                <a:lnTo>
                  <a:pt x="240521" y="175574"/>
                </a:lnTo>
                <a:lnTo>
                  <a:pt x="239841" y="175234"/>
                </a:lnTo>
                <a:lnTo>
                  <a:pt x="238821" y="175234"/>
                </a:lnTo>
                <a:cubicBezTo>
                  <a:pt x="238821" y="175234"/>
                  <a:pt x="237007" y="174554"/>
                  <a:pt x="237007" y="174554"/>
                </a:cubicBezTo>
                <a:lnTo>
                  <a:pt x="235761" y="173533"/>
                </a:lnTo>
                <a:lnTo>
                  <a:pt x="235534" y="172173"/>
                </a:lnTo>
                <a:lnTo>
                  <a:pt x="234854" y="170813"/>
                </a:lnTo>
                <a:lnTo>
                  <a:pt x="233720" y="169566"/>
                </a:lnTo>
                <a:lnTo>
                  <a:pt x="233720" y="168206"/>
                </a:lnTo>
                <a:cubicBezTo>
                  <a:pt x="233720" y="168206"/>
                  <a:pt x="234854" y="167526"/>
                  <a:pt x="234854" y="167526"/>
                </a:cubicBezTo>
                <a:lnTo>
                  <a:pt x="236667" y="167526"/>
                </a:lnTo>
                <a:cubicBezTo>
                  <a:pt x="236667" y="167526"/>
                  <a:pt x="237914" y="167753"/>
                  <a:pt x="237914" y="167753"/>
                </a:cubicBezTo>
                <a:lnTo>
                  <a:pt x="240748" y="165599"/>
                </a:lnTo>
                <a:lnTo>
                  <a:pt x="241768" y="165373"/>
                </a:lnTo>
                <a:lnTo>
                  <a:pt x="242675" y="164919"/>
                </a:lnTo>
                <a:lnTo>
                  <a:pt x="243468" y="161972"/>
                </a:lnTo>
                <a:lnTo>
                  <a:pt x="244035" y="161065"/>
                </a:lnTo>
                <a:lnTo>
                  <a:pt x="244035" y="160499"/>
                </a:lnTo>
                <a:cubicBezTo>
                  <a:pt x="244035" y="160499"/>
                  <a:pt x="243581" y="159932"/>
                  <a:pt x="243581" y="159932"/>
                </a:cubicBezTo>
                <a:lnTo>
                  <a:pt x="241315" y="157892"/>
                </a:lnTo>
                <a:lnTo>
                  <a:pt x="240295" y="155738"/>
                </a:lnTo>
                <a:lnTo>
                  <a:pt x="238594" y="153244"/>
                </a:lnTo>
                <a:lnTo>
                  <a:pt x="237007" y="152111"/>
                </a:lnTo>
                <a:lnTo>
                  <a:pt x="236667" y="151318"/>
                </a:lnTo>
                <a:lnTo>
                  <a:pt x="236667" y="150297"/>
                </a:lnTo>
                <a:cubicBezTo>
                  <a:pt x="236667" y="150297"/>
                  <a:pt x="236894" y="149391"/>
                  <a:pt x="236894" y="149391"/>
                </a:cubicBezTo>
                <a:lnTo>
                  <a:pt x="239728" y="147917"/>
                </a:lnTo>
                <a:lnTo>
                  <a:pt x="241315" y="146330"/>
                </a:lnTo>
                <a:lnTo>
                  <a:pt x="240975" y="145424"/>
                </a:lnTo>
                <a:lnTo>
                  <a:pt x="239955" y="143837"/>
                </a:lnTo>
                <a:lnTo>
                  <a:pt x="238821" y="142930"/>
                </a:lnTo>
                <a:lnTo>
                  <a:pt x="238028" y="141910"/>
                </a:lnTo>
                <a:lnTo>
                  <a:pt x="237007" y="140776"/>
                </a:lnTo>
                <a:lnTo>
                  <a:pt x="236327" y="139870"/>
                </a:lnTo>
                <a:lnTo>
                  <a:pt x="237234" y="136809"/>
                </a:lnTo>
                <a:lnTo>
                  <a:pt x="236554" y="135789"/>
                </a:lnTo>
                <a:lnTo>
                  <a:pt x="236214" y="134316"/>
                </a:lnTo>
                <a:lnTo>
                  <a:pt x="236441" y="133295"/>
                </a:lnTo>
                <a:lnTo>
                  <a:pt x="236101" y="133069"/>
                </a:lnTo>
                <a:lnTo>
                  <a:pt x="232474" y="132502"/>
                </a:lnTo>
                <a:lnTo>
                  <a:pt x="229413" y="132729"/>
                </a:lnTo>
                <a:lnTo>
                  <a:pt x="227260" y="133749"/>
                </a:lnTo>
                <a:lnTo>
                  <a:pt x="225446" y="135449"/>
                </a:lnTo>
                <a:lnTo>
                  <a:pt x="225219" y="135789"/>
                </a:lnTo>
                <a:lnTo>
                  <a:pt x="225219" y="136129"/>
                </a:lnTo>
                <a:cubicBezTo>
                  <a:pt x="225219" y="136129"/>
                  <a:pt x="226239" y="137716"/>
                  <a:pt x="226239" y="137716"/>
                </a:cubicBezTo>
                <a:lnTo>
                  <a:pt x="224766" y="139303"/>
                </a:lnTo>
                <a:lnTo>
                  <a:pt x="222499" y="140550"/>
                </a:lnTo>
                <a:lnTo>
                  <a:pt x="220912" y="140550"/>
                </a:lnTo>
                <a:cubicBezTo>
                  <a:pt x="220912" y="140550"/>
                  <a:pt x="220232" y="140436"/>
                  <a:pt x="220232" y="140436"/>
                </a:cubicBezTo>
                <a:lnTo>
                  <a:pt x="220232" y="138736"/>
                </a:lnTo>
                <a:cubicBezTo>
                  <a:pt x="220232" y="138736"/>
                  <a:pt x="221593" y="138056"/>
                  <a:pt x="221593" y="138056"/>
                </a:cubicBezTo>
                <a:lnTo>
                  <a:pt x="222839" y="136923"/>
                </a:lnTo>
                <a:lnTo>
                  <a:pt x="223293" y="135336"/>
                </a:lnTo>
                <a:lnTo>
                  <a:pt x="223293" y="134202"/>
                </a:lnTo>
                <a:cubicBezTo>
                  <a:pt x="223293" y="134202"/>
                  <a:pt x="222159" y="132842"/>
                  <a:pt x="222159" y="132842"/>
                </a:cubicBezTo>
                <a:lnTo>
                  <a:pt x="222159" y="132049"/>
                </a:lnTo>
                <a:cubicBezTo>
                  <a:pt x="222159" y="132049"/>
                  <a:pt x="223066" y="130462"/>
                  <a:pt x="223066" y="130462"/>
                </a:cubicBezTo>
                <a:lnTo>
                  <a:pt x="223519" y="129102"/>
                </a:lnTo>
                <a:lnTo>
                  <a:pt x="224199" y="127855"/>
                </a:lnTo>
                <a:lnTo>
                  <a:pt x="226693" y="125815"/>
                </a:lnTo>
                <a:lnTo>
                  <a:pt x="229300" y="123774"/>
                </a:lnTo>
                <a:lnTo>
                  <a:pt x="229640" y="121621"/>
                </a:lnTo>
                <a:lnTo>
                  <a:pt x="229867" y="119014"/>
                </a:lnTo>
                <a:lnTo>
                  <a:pt x="230207" y="118447"/>
                </a:lnTo>
                <a:lnTo>
                  <a:pt x="233607" y="116860"/>
                </a:lnTo>
                <a:lnTo>
                  <a:pt x="234514" y="116293"/>
                </a:lnTo>
                <a:lnTo>
                  <a:pt x="234967" y="115387"/>
                </a:lnTo>
                <a:lnTo>
                  <a:pt x="237688" y="112440"/>
                </a:lnTo>
                <a:lnTo>
                  <a:pt x="240408" y="109493"/>
                </a:lnTo>
                <a:lnTo>
                  <a:pt x="240975" y="108473"/>
                </a:lnTo>
                <a:lnTo>
                  <a:pt x="241428" y="107906"/>
                </a:lnTo>
                <a:lnTo>
                  <a:pt x="241428" y="107452"/>
                </a:lnTo>
                <a:lnTo>
                  <a:pt x="241088" y="107112"/>
                </a:lnTo>
                <a:lnTo>
                  <a:pt x="239841" y="106886"/>
                </a:lnTo>
                <a:lnTo>
                  <a:pt x="239388" y="105979"/>
                </a:lnTo>
                <a:lnTo>
                  <a:pt x="240748" y="104279"/>
                </a:lnTo>
                <a:lnTo>
                  <a:pt x="242448" y="103259"/>
                </a:lnTo>
                <a:lnTo>
                  <a:pt x="244148" y="103259"/>
                </a:lnTo>
                <a:cubicBezTo>
                  <a:pt x="244148" y="103259"/>
                  <a:pt x="244828" y="103712"/>
                  <a:pt x="244828" y="103712"/>
                </a:cubicBezTo>
                <a:lnTo>
                  <a:pt x="244828" y="104279"/>
                </a:lnTo>
                <a:cubicBezTo>
                  <a:pt x="244828" y="104279"/>
                  <a:pt x="245508" y="104845"/>
                  <a:pt x="245508" y="104845"/>
                </a:cubicBezTo>
                <a:lnTo>
                  <a:pt x="246755" y="105072"/>
                </a:lnTo>
                <a:lnTo>
                  <a:pt x="248342" y="104845"/>
                </a:lnTo>
                <a:lnTo>
                  <a:pt x="249929" y="104279"/>
                </a:lnTo>
                <a:lnTo>
                  <a:pt x="250949" y="102805"/>
                </a:lnTo>
                <a:lnTo>
                  <a:pt x="251516" y="101672"/>
                </a:lnTo>
                <a:lnTo>
                  <a:pt x="254009" y="100425"/>
                </a:lnTo>
                <a:lnTo>
                  <a:pt x="252989" y="100085"/>
                </a:lnTo>
                <a:lnTo>
                  <a:pt x="252196" y="98158"/>
                </a:lnTo>
                <a:lnTo>
                  <a:pt x="252422" y="95324"/>
                </a:lnTo>
                <a:lnTo>
                  <a:pt x="253556" y="91584"/>
                </a:lnTo>
                <a:lnTo>
                  <a:pt x="253896" y="88864"/>
                </a:lnTo>
                <a:lnTo>
                  <a:pt x="253443" y="87163"/>
                </a:lnTo>
                <a:lnTo>
                  <a:pt x="254123" y="84556"/>
                </a:lnTo>
                <a:lnTo>
                  <a:pt x="255936" y="81043"/>
                </a:lnTo>
                <a:lnTo>
                  <a:pt x="257183" y="77416"/>
                </a:lnTo>
                <a:lnTo>
                  <a:pt x="257750" y="73562"/>
                </a:lnTo>
                <a:lnTo>
                  <a:pt x="258657" y="71068"/>
                </a:lnTo>
                <a:lnTo>
                  <a:pt x="260357" y="69255"/>
                </a:lnTo>
                <a:lnTo>
                  <a:pt x="264437" y="64268"/>
                </a:lnTo>
                <a:lnTo>
                  <a:pt x="264778" y="63927"/>
                </a:lnTo>
                <a:lnTo>
                  <a:pt x="264778" y="61434"/>
                </a:lnTo>
                <a:cubicBezTo>
                  <a:pt x="264778" y="61434"/>
                  <a:pt x="263531" y="61094"/>
                  <a:pt x="263531" y="61094"/>
                </a:cubicBezTo>
                <a:close/>
                <a:moveTo>
                  <a:pt x="291527" y="236327"/>
                </a:moveTo>
                <a:lnTo>
                  <a:pt x="290734" y="235534"/>
                </a:lnTo>
                <a:lnTo>
                  <a:pt x="290394" y="234400"/>
                </a:lnTo>
                <a:lnTo>
                  <a:pt x="290961" y="230547"/>
                </a:lnTo>
                <a:lnTo>
                  <a:pt x="290961" y="229073"/>
                </a:lnTo>
                <a:cubicBezTo>
                  <a:pt x="290961" y="229073"/>
                  <a:pt x="290507" y="226806"/>
                  <a:pt x="290507" y="226806"/>
                </a:cubicBezTo>
                <a:lnTo>
                  <a:pt x="290507" y="225900"/>
                </a:lnTo>
                <a:cubicBezTo>
                  <a:pt x="290507" y="225900"/>
                  <a:pt x="289600" y="224766"/>
                  <a:pt x="289600" y="224766"/>
                </a:cubicBezTo>
                <a:lnTo>
                  <a:pt x="288580" y="224766"/>
                </a:lnTo>
                <a:cubicBezTo>
                  <a:pt x="288580" y="224766"/>
                  <a:pt x="287900" y="226806"/>
                  <a:pt x="287900" y="226806"/>
                </a:cubicBezTo>
                <a:lnTo>
                  <a:pt x="287900" y="230207"/>
                </a:lnTo>
                <a:cubicBezTo>
                  <a:pt x="287900" y="230207"/>
                  <a:pt x="288013" y="231454"/>
                  <a:pt x="288013" y="231454"/>
                </a:cubicBezTo>
                <a:lnTo>
                  <a:pt x="287447" y="232927"/>
                </a:lnTo>
                <a:lnTo>
                  <a:pt x="286880" y="233380"/>
                </a:lnTo>
                <a:lnTo>
                  <a:pt x="286200" y="232927"/>
                </a:lnTo>
                <a:lnTo>
                  <a:pt x="285066" y="232474"/>
                </a:lnTo>
                <a:lnTo>
                  <a:pt x="283820" y="232474"/>
                </a:lnTo>
                <a:cubicBezTo>
                  <a:pt x="283820" y="232474"/>
                  <a:pt x="282800" y="233154"/>
                  <a:pt x="282800" y="233154"/>
                </a:cubicBezTo>
                <a:lnTo>
                  <a:pt x="281893" y="234287"/>
                </a:lnTo>
                <a:lnTo>
                  <a:pt x="280873" y="234741"/>
                </a:lnTo>
                <a:lnTo>
                  <a:pt x="277132" y="235761"/>
                </a:lnTo>
                <a:lnTo>
                  <a:pt x="275092" y="237348"/>
                </a:lnTo>
                <a:lnTo>
                  <a:pt x="273619" y="240635"/>
                </a:lnTo>
                <a:lnTo>
                  <a:pt x="272598" y="241768"/>
                </a:lnTo>
                <a:lnTo>
                  <a:pt x="272145" y="242448"/>
                </a:lnTo>
                <a:lnTo>
                  <a:pt x="272712" y="242788"/>
                </a:lnTo>
                <a:lnTo>
                  <a:pt x="273392" y="242788"/>
                </a:lnTo>
                <a:cubicBezTo>
                  <a:pt x="273392" y="242788"/>
                  <a:pt x="274412" y="244375"/>
                  <a:pt x="274412" y="244375"/>
                </a:cubicBezTo>
                <a:lnTo>
                  <a:pt x="273052" y="245055"/>
                </a:lnTo>
                <a:lnTo>
                  <a:pt x="272145" y="246075"/>
                </a:lnTo>
                <a:lnTo>
                  <a:pt x="272598" y="247662"/>
                </a:lnTo>
                <a:lnTo>
                  <a:pt x="273732" y="248796"/>
                </a:lnTo>
                <a:lnTo>
                  <a:pt x="274979" y="249362"/>
                </a:lnTo>
                <a:lnTo>
                  <a:pt x="274979" y="250722"/>
                </a:lnTo>
                <a:cubicBezTo>
                  <a:pt x="274979" y="250722"/>
                  <a:pt x="273959" y="251969"/>
                  <a:pt x="273959" y="251969"/>
                </a:cubicBezTo>
                <a:lnTo>
                  <a:pt x="273165" y="252876"/>
                </a:lnTo>
                <a:lnTo>
                  <a:pt x="273165" y="253669"/>
                </a:lnTo>
                <a:cubicBezTo>
                  <a:pt x="273165" y="253669"/>
                  <a:pt x="274412" y="253896"/>
                  <a:pt x="274412" y="253896"/>
                </a:cubicBezTo>
                <a:lnTo>
                  <a:pt x="275772" y="253896"/>
                </a:lnTo>
                <a:cubicBezTo>
                  <a:pt x="275772" y="253896"/>
                  <a:pt x="276112" y="255256"/>
                  <a:pt x="276112" y="255256"/>
                </a:cubicBezTo>
                <a:lnTo>
                  <a:pt x="275319" y="256956"/>
                </a:lnTo>
                <a:lnTo>
                  <a:pt x="275319" y="258090"/>
                </a:lnTo>
                <a:cubicBezTo>
                  <a:pt x="275319" y="258090"/>
                  <a:pt x="276339" y="258770"/>
                  <a:pt x="276339" y="258770"/>
                </a:cubicBezTo>
                <a:lnTo>
                  <a:pt x="278719" y="259677"/>
                </a:lnTo>
                <a:lnTo>
                  <a:pt x="278719" y="260470"/>
                </a:lnTo>
                <a:cubicBezTo>
                  <a:pt x="278719" y="260470"/>
                  <a:pt x="277585" y="261490"/>
                  <a:pt x="277585" y="261490"/>
                </a:cubicBezTo>
                <a:lnTo>
                  <a:pt x="277132" y="262510"/>
                </a:lnTo>
                <a:lnTo>
                  <a:pt x="277812" y="263304"/>
                </a:lnTo>
                <a:lnTo>
                  <a:pt x="278946" y="264437"/>
                </a:lnTo>
                <a:lnTo>
                  <a:pt x="281213" y="265457"/>
                </a:lnTo>
                <a:lnTo>
                  <a:pt x="284953" y="267838"/>
                </a:lnTo>
                <a:lnTo>
                  <a:pt x="286313" y="265911"/>
                </a:lnTo>
                <a:lnTo>
                  <a:pt x="287900" y="261490"/>
                </a:lnTo>
                <a:lnTo>
                  <a:pt x="288807" y="260130"/>
                </a:lnTo>
                <a:lnTo>
                  <a:pt x="289260" y="258770"/>
                </a:lnTo>
                <a:lnTo>
                  <a:pt x="289260" y="253669"/>
                </a:lnTo>
                <a:cubicBezTo>
                  <a:pt x="289260" y="253669"/>
                  <a:pt x="289940" y="252423"/>
                  <a:pt x="289940" y="252423"/>
                </a:cubicBezTo>
                <a:lnTo>
                  <a:pt x="292434" y="248229"/>
                </a:lnTo>
                <a:lnTo>
                  <a:pt x="292434" y="247435"/>
                </a:lnTo>
                <a:cubicBezTo>
                  <a:pt x="292434" y="247435"/>
                  <a:pt x="291981" y="237121"/>
                  <a:pt x="291981" y="237121"/>
                </a:cubicBezTo>
                <a:lnTo>
                  <a:pt x="291641" y="236214"/>
                </a:lnTo>
                <a:close/>
                <a:moveTo>
                  <a:pt x="72089" y="149277"/>
                </a:moveTo>
                <a:lnTo>
                  <a:pt x="72769" y="146897"/>
                </a:lnTo>
                <a:lnTo>
                  <a:pt x="70615" y="144177"/>
                </a:lnTo>
                <a:lnTo>
                  <a:pt x="68461" y="142817"/>
                </a:lnTo>
                <a:lnTo>
                  <a:pt x="68461" y="143270"/>
                </a:lnTo>
                <a:cubicBezTo>
                  <a:pt x="68461" y="143270"/>
                  <a:pt x="68915" y="145084"/>
                  <a:pt x="68915" y="145084"/>
                </a:cubicBezTo>
                <a:lnTo>
                  <a:pt x="70728" y="147010"/>
                </a:lnTo>
                <a:lnTo>
                  <a:pt x="72089" y="149164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44" name="Freeform: Shape 343">
            <a:extLst>
              <a:ext uri="{FF2B5EF4-FFF2-40B4-BE49-F238E27FC236}">
                <a16:creationId xmlns:a16="http://schemas.microsoft.com/office/drawing/2014/main" id="{FD7AFE93-0B8D-75A1-7A6D-31DBDD37B539}"/>
              </a:ext>
            </a:extLst>
          </p:cNvPr>
          <p:cNvSpPr/>
          <p:nvPr/>
        </p:nvSpPr>
        <p:spPr>
          <a:xfrm>
            <a:off x="3057666" y="2556500"/>
            <a:ext cx="184216" cy="275687"/>
          </a:xfrm>
          <a:custGeom>
            <a:avLst/>
            <a:gdLst>
              <a:gd name="connsiteX0" fmla="*/ 41825 w 245621"/>
              <a:gd name="connsiteY0" fmla="*/ 355908 h 367582"/>
              <a:gd name="connsiteX1" fmla="*/ 40578 w 245621"/>
              <a:gd name="connsiteY1" fmla="*/ 356701 h 367582"/>
              <a:gd name="connsiteX2" fmla="*/ 40124 w 245621"/>
              <a:gd name="connsiteY2" fmla="*/ 357381 h 367582"/>
              <a:gd name="connsiteX3" fmla="*/ 41258 w 245621"/>
              <a:gd name="connsiteY3" fmla="*/ 358288 h 367582"/>
              <a:gd name="connsiteX4" fmla="*/ 43072 w 245621"/>
              <a:gd name="connsiteY4" fmla="*/ 357948 h 367582"/>
              <a:gd name="connsiteX5" fmla="*/ 43525 w 245621"/>
              <a:gd name="connsiteY5" fmla="*/ 356815 h 367582"/>
              <a:gd name="connsiteX6" fmla="*/ 43185 w 245621"/>
              <a:gd name="connsiteY6" fmla="*/ 355908 h 367582"/>
              <a:gd name="connsiteX7" fmla="*/ 41825 w 245621"/>
              <a:gd name="connsiteY7" fmla="*/ 355908 h 367582"/>
              <a:gd name="connsiteX8" fmla="*/ 44658 w 245621"/>
              <a:gd name="connsiteY8" fmla="*/ 355908 h 367582"/>
              <a:gd name="connsiteX9" fmla="*/ 44432 w 245621"/>
              <a:gd name="connsiteY9" fmla="*/ 357835 h 367582"/>
              <a:gd name="connsiteX10" fmla="*/ 45225 w 245621"/>
              <a:gd name="connsiteY10" fmla="*/ 358061 h 367582"/>
              <a:gd name="connsiteX11" fmla="*/ 47265 w 245621"/>
              <a:gd name="connsiteY11" fmla="*/ 356928 h 367582"/>
              <a:gd name="connsiteX12" fmla="*/ 47945 w 245621"/>
              <a:gd name="connsiteY12" fmla="*/ 354888 h 367582"/>
              <a:gd name="connsiteX13" fmla="*/ 45905 w 245621"/>
              <a:gd name="connsiteY13" fmla="*/ 354888 h 367582"/>
              <a:gd name="connsiteX14" fmla="*/ 44658 w 245621"/>
              <a:gd name="connsiteY14" fmla="*/ 355908 h 367582"/>
              <a:gd name="connsiteX15" fmla="*/ 35024 w 245621"/>
              <a:gd name="connsiteY15" fmla="*/ 250722 h 367582"/>
              <a:gd name="connsiteX16" fmla="*/ 31850 w 245621"/>
              <a:gd name="connsiteY16" fmla="*/ 250722 h 367582"/>
              <a:gd name="connsiteX17" fmla="*/ 33210 w 245621"/>
              <a:gd name="connsiteY17" fmla="*/ 253443 h 367582"/>
              <a:gd name="connsiteX18" fmla="*/ 35364 w 245621"/>
              <a:gd name="connsiteY18" fmla="*/ 255143 h 367582"/>
              <a:gd name="connsiteX19" fmla="*/ 36497 w 245621"/>
              <a:gd name="connsiteY19" fmla="*/ 254803 h 367582"/>
              <a:gd name="connsiteX20" fmla="*/ 36724 w 245621"/>
              <a:gd name="connsiteY20" fmla="*/ 254236 h 367582"/>
              <a:gd name="connsiteX21" fmla="*/ 37744 w 245621"/>
              <a:gd name="connsiteY21" fmla="*/ 253329 h 367582"/>
              <a:gd name="connsiteX22" fmla="*/ 37971 w 245621"/>
              <a:gd name="connsiteY22" fmla="*/ 253556 h 367582"/>
              <a:gd name="connsiteX23" fmla="*/ 38764 w 245621"/>
              <a:gd name="connsiteY23" fmla="*/ 253556 h 367582"/>
              <a:gd name="connsiteX24" fmla="*/ 38878 w 245621"/>
              <a:gd name="connsiteY24" fmla="*/ 251969 h 367582"/>
              <a:gd name="connsiteX25" fmla="*/ 37744 w 245621"/>
              <a:gd name="connsiteY25" fmla="*/ 251402 h 367582"/>
              <a:gd name="connsiteX26" fmla="*/ 36157 w 245621"/>
              <a:gd name="connsiteY26" fmla="*/ 252536 h 367582"/>
              <a:gd name="connsiteX27" fmla="*/ 34911 w 245621"/>
              <a:gd name="connsiteY27" fmla="*/ 252763 h 367582"/>
              <a:gd name="connsiteX28" fmla="*/ 34684 w 245621"/>
              <a:gd name="connsiteY28" fmla="*/ 252083 h 367582"/>
              <a:gd name="connsiteX29" fmla="*/ 34684 w 245621"/>
              <a:gd name="connsiteY29" fmla="*/ 251516 h 367582"/>
              <a:gd name="connsiteX30" fmla="*/ 35024 w 245621"/>
              <a:gd name="connsiteY30" fmla="*/ 250836 h 367582"/>
              <a:gd name="connsiteX31" fmla="*/ 35704 w 245621"/>
              <a:gd name="connsiteY31" fmla="*/ 340493 h 367582"/>
              <a:gd name="connsiteX32" fmla="*/ 34797 w 245621"/>
              <a:gd name="connsiteY32" fmla="*/ 341059 h 367582"/>
              <a:gd name="connsiteX33" fmla="*/ 34571 w 245621"/>
              <a:gd name="connsiteY33" fmla="*/ 341626 h 367582"/>
              <a:gd name="connsiteX34" fmla="*/ 35137 w 245621"/>
              <a:gd name="connsiteY34" fmla="*/ 344233 h 367582"/>
              <a:gd name="connsiteX35" fmla="*/ 36271 w 245621"/>
              <a:gd name="connsiteY35" fmla="*/ 345820 h 367582"/>
              <a:gd name="connsiteX36" fmla="*/ 37631 w 245621"/>
              <a:gd name="connsiteY36" fmla="*/ 345593 h 367582"/>
              <a:gd name="connsiteX37" fmla="*/ 38991 w 245621"/>
              <a:gd name="connsiteY37" fmla="*/ 345820 h 367582"/>
              <a:gd name="connsiteX38" fmla="*/ 39331 w 245621"/>
              <a:gd name="connsiteY38" fmla="*/ 344233 h 367582"/>
              <a:gd name="connsiteX39" fmla="*/ 36271 w 245621"/>
              <a:gd name="connsiteY39" fmla="*/ 342080 h 367582"/>
              <a:gd name="connsiteX40" fmla="*/ 35591 w 245621"/>
              <a:gd name="connsiteY40" fmla="*/ 340606 h 367582"/>
              <a:gd name="connsiteX41" fmla="*/ 48852 w 245621"/>
              <a:gd name="connsiteY41" fmla="*/ 348654 h 367582"/>
              <a:gd name="connsiteX42" fmla="*/ 49759 w 245621"/>
              <a:gd name="connsiteY42" fmla="*/ 348314 h 367582"/>
              <a:gd name="connsiteX43" fmla="*/ 48852 w 245621"/>
              <a:gd name="connsiteY43" fmla="*/ 347067 h 367582"/>
              <a:gd name="connsiteX44" fmla="*/ 47265 w 245621"/>
              <a:gd name="connsiteY44" fmla="*/ 346047 h 367582"/>
              <a:gd name="connsiteX45" fmla="*/ 47265 w 245621"/>
              <a:gd name="connsiteY45" fmla="*/ 346614 h 367582"/>
              <a:gd name="connsiteX46" fmla="*/ 47605 w 245621"/>
              <a:gd name="connsiteY46" fmla="*/ 347974 h 367582"/>
              <a:gd name="connsiteX47" fmla="*/ 46812 w 245621"/>
              <a:gd name="connsiteY47" fmla="*/ 348314 h 367582"/>
              <a:gd name="connsiteX48" fmla="*/ 47039 w 245621"/>
              <a:gd name="connsiteY48" fmla="*/ 348994 h 367582"/>
              <a:gd name="connsiteX49" fmla="*/ 49192 w 245621"/>
              <a:gd name="connsiteY49" fmla="*/ 350581 h 367582"/>
              <a:gd name="connsiteX50" fmla="*/ 50666 w 245621"/>
              <a:gd name="connsiteY50" fmla="*/ 350581 h 367582"/>
              <a:gd name="connsiteX51" fmla="*/ 50326 w 245621"/>
              <a:gd name="connsiteY51" fmla="*/ 349787 h 367582"/>
              <a:gd name="connsiteX52" fmla="*/ 48852 w 245621"/>
              <a:gd name="connsiteY52" fmla="*/ 348540 h 367582"/>
              <a:gd name="connsiteX53" fmla="*/ 245395 w 245621"/>
              <a:gd name="connsiteY53" fmla="*/ 261944 h 367582"/>
              <a:gd name="connsiteX54" fmla="*/ 243921 w 245621"/>
              <a:gd name="connsiteY54" fmla="*/ 260130 h 367582"/>
              <a:gd name="connsiteX55" fmla="*/ 241881 w 245621"/>
              <a:gd name="connsiteY55" fmla="*/ 258090 h 367582"/>
              <a:gd name="connsiteX56" fmla="*/ 240068 w 245621"/>
              <a:gd name="connsiteY56" fmla="*/ 255483 h 367582"/>
              <a:gd name="connsiteX57" fmla="*/ 238708 w 245621"/>
              <a:gd name="connsiteY57" fmla="*/ 253216 h 367582"/>
              <a:gd name="connsiteX58" fmla="*/ 234513 w 245621"/>
              <a:gd name="connsiteY58" fmla="*/ 250042 h 367582"/>
              <a:gd name="connsiteX59" fmla="*/ 227940 w 245621"/>
              <a:gd name="connsiteY59" fmla="*/ 245962 h 367582"/>
              <a:gd name="connsiteX60" fmla="*/ 223066 w 245621"/>
              <a:gd name="connsiteY60" fmla="*/ 242901 h 367582"/>
              <a:gd name="connsiteX61" fmla="*/ 215585 w 245621"/>
              <a:gd name="connsiteY61" fmla="*/ 236441 h 367582"/>
              <a:gd name="connsiteX62" fmla="*/ 214225 w 245621"/>
              <a:gd name="connsiteY62" fmla="*/ 234854 h 367582"/>
              <a:gd name="connsiteX63" fmla="*/ 214451 w 245621"/>
              <a:gd name="connsiteY63" fmla="*/ 234400 h 367582"/>
              <a:gd name="connsiteX64" fmla="*/ 218645 w 245621"/>
              <a:gd name="connsiteY64" fmla="*/ 232474 h 367582"/>
              <a:gd name="connsiteX65" fmla="*/ 222839 w 245621"/>
              <a:gd name="connsiteY65" fmla="*/ 227373 h 367582"/>
              <a:gd name="connsiteX66" fmla="*/ 224652 w 245621"/>
              <a:gd name="connsiteY66" fmla="*/ 224766 h 367582"/>
              <a:gd name="connsiteX67" fmla="*/ 225106 w 245621"/>
              <a:gd name="connsiteY67" fmla="*/ 222726 h 367582"/>
              <a:gd name="connsiteX68" fmla="*/ 225106 w 245621"/>
              <a:gd name="connsiteY68" fmla="*/ 220459 h 367582"/>
              <a:gd name="connsiteX69" fmla="*/ 224879 w 245621"/>
              <a:gd name="connsiteY69" fmla="*/ 218419 h 367582"/>
              <a:gd name="connsiteX70" fmla="*/ 224312 w 245621"/>
              <a:gd name="connsiteY70" fmla="*/ 217172 h 367582"/>
              <a:gd name="connsiteX71" fmla="*/ 222272 w 245621"/>
              <a:gd name="connsiteY71" fmla="*/ 215585 h 367582"/>
              <a:gd name="connsiteX72" fmla="*/ 216491 w 245621"/>
              <a:gd name="connsiteY72" fmla="*/ 212638 h 367582"/>
              <a:gd name="connsiteX73" fmla="*/ 215131 w 245621"/>
              <a:gd name="connsiteY73" fmla="*/ 209918 h 367582"/>
              <a:gd name="connsiteX74" fmla="*/ 213998 w 245621"/>
              <a:gd name="connsiteY74" fmla="*/ 207084 h 367582"/>
              <a:gd name="connsiteX75" fmla="*/ 213998 w 245621"/>
              <a:gd name="connsiteY75" fmla="*/ 205950 h 367582"/>
              <a:gd name="connsiteX76" fmla="*/ 216718 w 245621"/>
              <a:gd name="connsiteY76" fmla="*/ 202890 h 367582"/>
              <a:gd name="connsiteX77" fmla="*/ 216718 w 245621"/>
              <a:gd name="connsiteY77" fmla="*/ 201303 h 367582"/>
              <a:gd name="connsiteX78" fmla="*/ 216491 w 245621"/>
              <a:gd name="connsiteY78" fmla="*/ 199716 h 367582"/>
              <a:gd name="connsiteX79" fmla="*/ 215698 w 245621"/>
              <a:gd name="connsiteY79" fmla="*/ 198583 h 367582"/>
              <a:gd name="connsiteX80" fmla="*/ 209804 w 245621"/>
              <a:gd name="connsiteY80" fmla="*/ 197223 h 367582"/>
              <a:gd name="connsiteX81" fmla="*/ 208104 w 245621"/>
              <a:gd name="connsiteY81" fmla="*/ 195749 h 367582"/>
              <a:gd name="connsiteX82" fmla="*/ 206744 w 245621"/>
              <a:gd name="connsiteY82" fmla="*/ 193369 h 367582"/>
              <a:gd name="connsiteX83" fmla="*/ 206064 w 245621"/>
              <a:gd name="connsiteY83" fmla="*/ 191329 h 367582"/>
              <a:gd name="connsiteX84" fmla="*/ 206064 w 245621"/>
              <a:gd name="connsiteY84" fmla="*/ 190082 h 367582"/>
              <a:gd name="connsiteX85" fmla="*/ 206404 w 245621"/>
              <a:gd name="connsiteY85" fmla="*/ 188722 h 367582"/>
              <a:gd name="connsiteX86" fmla="*/ 208444 w 245621"/>
              <a:gd name="connsiteY86" fmla="*/ 187248 h 367582"/>
              <a:gd name="connsiteX87" fmla="*/ 210258 w 245621"/>
              <a:gd name="connsiteY87" fmla="*/ 186228 h 367582"/>
              <a:gd name="connsiteX88" fmla="*/ 210598 w 245621"/>
              <a:gd name="connsiteY88" fmla="*/ 184868 h 367582"/>
              <a:gd name="connsiteX89" fmla="*/ 210598 w 245621"/>
              <a:gd name="connsiteY89" fmla="*/ 183395 h 367582"/>
              <a:gd name="connsiteX90" fmla="*/ 210258 w 245621"/>
              <a:gd name="connsiteY90" fmla="*/ 182714 h 367582"/>
              <a:gd name="connsiteX91" fmla="*/ 206517 w 245621"/>
              <a:gd name="connsiteY91" fmla="*/ 182034 h 367582"/>
              <a:gd name="connsiteX92" fmla="*/ 206177 w 245621"/>
              <a:gd name="connsiteY92" fmla="*/ 181694 h 367582"/>
              <a:gd name="connsiteX93" fmla="*/ 206177 w 245621"/>
              <a:gd name="connsiteY93" fmla="*/ 181241 h 367582"/>
              <a:gd name="connsiteX94" fmla="*/ 206177 w 245621"/>
              <a:gd name="connsiteY94" fmla="*/ 180674 h 367582"/>
              <a:gd name="connsiteX95" fmla="*/ 208217 w 245621"/>
              <a:gd name="connsiteY95" fmla="*/ 178067 h 367582"/>
              <a:gd name="connsiteX96" fmla="*/ 208444 w 245621"/>
              <a:gd name="connsiteY96" fmla="*/ 173193 h 367582"/>
              <a:gd name="connsiteX97" fmla="*/ 210371 w 245621"/>
              <a:gd name="connsiteY97" fmla="*/ 169793 h 367582"/>
              <a:gd name="connsiteX98" fmla="*/ 208217 w 245621"/>
              <a:gd name="connsiteY98" fmla="*/ 167753 h 367582"/>
              <a:gd name="connsiteX99" fmla="*/ 208217 w 245621"/>
              <a:gd name="connsiteY99" fmla="*/ 167413 h 367582"/>
              <a:gd name="connsiteX100" fmla="*/ 211618 w 245621"/>
              <a:gd name="connsiteY100" fmla="*/ 166393 h 367582"/>
              <a:gd name="connsiteX101" fmla="*/ 214565 w 245621"/>
              <a:gd name="connsiteY101" fmla="*/ 166166 h 367582"/>
              <a:gd name="connsiteX102" fmla="*/ 215925 w 245621"/>
              <a:gd name="connsiteY102" fmla="*/ 165712 h 367582"/>
              <a:gd name="connsiteX103" fmla="*/ 215925 w 245621"/>
              <a:gd name="connsiteY103" fmla="*/ 164126 h 367582"/>
              <a:gd name="connsiteX104" fmla="*/ 215811 w 245621"/>
              <a:gd name="connsiteY104" fmla="*/ 161972 h 367582"/>
              <a:gd name="connsiteX105" fmla="*/ 212751 w 245621"/>
              <a:gd name="connsiteY105" fmla="*/ 153358 h 367582"/>
              <a:gd name="connsiteX106" fmla="*/ 212071 w 245621"/>
              <a:gd name="connsiteY106" fmla="*/ 150864 h 367582"/>
              <a:gd name="connsiteX107" fmla="*/ 210031 w 245621"/>
              <a:gd name="connsiteY107" fmla="*/ 147690 h 367582"/>
              <a:gd name="connsiteX108" fmla="*/ 208330 w 245621"/>
              <a:gd name="connsiteY108" fmla="*/ 145537 h 367582"/>
              <a:gd name="connsiteX109" fmla="*/ 207310 w 245621"/>
              <a:gd name="connsiteY109" fmla="*/ 144063 h 367582"/>
              <a:gd name="connsiteX110" fmla="*/ 205724 w 245621"/>
              <a:gd name="connsiteY110" fmla="*/ 141116 h 367582"/>
              <a:gd name="connsiteX111" fmla="*/ 204817 w 245621"/>
              <a:gd name="connsiteY111" fmla="*/ 138056 h 367582"/>
              <a:gd name="connsiteX112" fmla="*/ 203230 w 245621"/>
              <a:gd name="connsiteY112" fmla="*/ 134656 h 367582"/>
              <a:gd name="connsiteX113" fmla="*/ 201303 w 245621"/>
              <a:gd name="connsiteY113" fmla="*/ 131482 h 367582"/>
              <a:gd name="connsiteX114" fmla="*/ 199716 w 245621"/>
              <a:gd name="connsiteY114" fmla="*/ 128535 h 367582"/>
              <a:gd name="connsiteX115" fmla="*/ 195636 w 245621"/>
              <a:gd name="connsiteY115" fmla="*/ 122868 h 367582"/>
              <a:gd name="connsiteX116" fmla="*/ 195069 w 245621"/>
              <a:gd name="connsiteY116" fmla="*/ 121281 h 367582"/>
              <a:gd name="connsiteX117" fmla="*/ 195069 w 245621"/>
              <a:gd name="connsiteY117" fmla="*/ 119807 h 367582"/>
              <a:gd name="connsiteX118" fmla="*/ 195523 w 245621"/>
              <a:gd name="connsiteY118" fmla="*/ 118334 h 367582"/>
              <a:gd name="connsiteX119" fmla="*/ 198696 w 245621"/>
              <a:gd name="connsiteY119" fmla="*/ 113686 h 367582"/>
              <a:gd name="connsiteX120" fmla="*/ 201643 w 245621"/>
              <a:gd name="connsiteY120" fmla="*/ 109833 h 367582"/>
              <a:gd name="connsiteX121" fmla="*/ 205384 w 245621"/>
              <a:gd name="connsiteY121" fmla="*/ 105186 h 367582"/>
              <a:gd name="connsiteX122" fmla="*/ 209011 w 245621"/>
              <a:gd name="connsiteY122" fmla="*/ 101332 h 367582"/>
              <a:gd name="connsiteX123" fmla="*/ 212865 w 245621"/>
              <a:gd name="connsiteY123" fmla="*/ 96798 h 367582"/>
              <a:gd name="connsiteX124" fmla="*/ 213771 w 245621"/>
              <a:gd name="connsiteY124" fmla="*/ 92264 h 367582"/>
              <a:gd name="connsiteX125" fmla="*/ 213545 w 245621"/>
              <a:gd name="connsiteY125" fmla="*/ 91471 h 367582"/>
              <a:gd name="connsiteX126" fmla="*/ 210371 w 245621"/>
              <a:gd name="connsiteY126" fmla="*/ 88977 h 367582"/>
              <a:gd name="connsiteX127" fmla="*/ 204250 w 245621"/>
              <a:gd name="connsiteY127" fmla="*/ 82403 h 367582"/>
              <a:gd name="connsiteX128" fmla="*/ 200510 w 245621"/>
              <a:gd name="connsiteY128" fmla="*/ 77416 h 367582"/>
              <a:gd name="connsiteX129" fmla="*/ 194729 w 245621"/>
              <a:gd name="connsiteY129" fmla="*/ 75262 h 367582"/>
              <a:gd name="connsiteX130" fmla="*/ 187022 w 245621"/>
              <a:gd name="connsiteY130" fmla="*/ 72542 h 367582"/>
              <a:gd name="connsiteX131" fmla="*/ 184415 w 245621"/>
              <a:gd name="connsiteY131" fmla="*/ 66421 h 367582"/>
              <a:gd name="connsiteX132" fmla="*/ 182601 w 245621"/>
              <a:gd name="connsiteY132" fmla="*/ 61207 h 367582"/>
              <a:gd name="connsiteX133" fmla="*/ 182828 w 245621"/>
              <a:gd name="connsiteY133" fmla="*/ 59280 h 367582"/>
              <a:gd name="connsiteX134" fmla="*/ 188382 w 245621"/>
              <a:gd name="connsiteY134" fmla="*/ 50326 h 367582"/>
              <a:gd name="connsiteX135" fmla="*/ 188948 w 245621"/>
              <a:gd name="connsiteY135" fmla="*/ 48739 h 367582"/>
              <a:gd name="connsiteX136" fmla="*/ 188948 w 245621"/>
              <a:gd name="connsiteY136" fmla="*/ 47719 h 367582"/>
              <a:gd name="connsiteX137" fmla="*/ 188268 w 245621"/>
              <a:gd name="connsiteY137" fmla="*/ 47039 h 367582"/>
              <a:gd name="connsiteX138" fmla="*/ 187475 w 245621"/>
              <a:gd name="connsiteY138" fmla="*/ 46699 h 367582"/>
              <a:gd name="connsiteX139" fmla="*/ 182261 w 245621"/>
              <a:gd name="connsiteY139" fmla="*/ 46472 h 367582"/>
              <a:gd name="connsiteX140" fmla="*/ 181467 w 245621"/>
              <a:gd name="connsiteY140" fmla="*/ 45225 h 367582"/>
              <a:gd name="connsiteX141" fmla="*/ 184528 w 245621"/>
              <a:gd name="connsiteY141" fmla="*/ 44318 h 367582"/>
              <a:gd name="connsiteX142" fmla="*/ 187135 w 245621"/>
              <a:gd name="connsiteY142" fmla="*/ 43072 h 367582"/>
              <a:gd name="connsiteX143" fmla="*/ 191329 w 245621"/>
              <a:gd name="connsiteY143" fmla="*/ 41145 h 367582"/>
              <a:gd name="connsiteX144" fmla="*/ 192689 w 245621"/>
              <a:gd name="connsiteY144" fmla="*/ 40691 h 367582"/>
              <a:gd name="connsiteX145" fmla="*/ 191215 w 245621"/>
              <a:gd name="connsiteY145" fmla="*/ 39218 h 367582"/>
              <a:gd name="connsiteX146" fmla="*/ 189968 w 245621"/>
              <a:gd name="connsiteY146" fmla="*/ 36951 h 367582"/>
              <a:gd name="connsiteX147" fmla="*/ 190195 w 245621"/>
              <a:gd name="connsiteY147" fmla="*/ 34684 h 367582"/>
              <a:gd name="connsiteX148" fmla="*/ 193822 w 245621"/>
              <a:gd name="connsiteY148" fmla="*/ 30377 h 367582"/>
              <a:gd name="connsiteX149" fmla="*/ 197223 w 245621"/>
              <a:gd name="connsiteY149" fmla="*/ 27316 h 367582"/>
              <a:gd name="connsiteX150" fmla="*/ 198129 w 245621"/>
              <a:gd name="connsiteY150" fmla="*/ 26296 h 367582"/>
              <a:gd name="connsiteX151" fmla="*/ 200056 w 245621"/>
              <a:gd name="connsiteY151" fmla="*/ 23236 h 367582"/>
              <a:gd name="connsiteX152" fmla="*/ 196089 w 245621"/>
              <a:gd name="connsiteY152" fmla="*/ 15415 h 367582"/>
              <a:gd name="connsiteX153" fmla="*/ 189062 w 245621"/>
              <a:gd name="connsiteY153" fmla="*/ 13035 h 367582"/>
              <a:gd name="connsiteX154" fmla="*/ 181127 w 245621"/>
              <a:gd name="connsiteY154" fmla="*/ 9408 h 367582"/>
              <a:gd name="connsiteX155" fmla="*/ 178180 w 245621"/>
              <a:gd name="connsiteY155" fmla="*/ 7481 h 367582"/>
              <a:gd name="connsiteX156" fmla="*/ 173647 w 245621"/>
              <a:gd name="connsiteY156" fmla="*/ 3514 h 367582"/>
              <a:gd name="connsiteX157" fmla="*/ 170473 w 245621"/>
              <a:gd name="connsiteY157" fmla="*/ 0 h 367582"/>
              <a:gd name="connsiteX158" fmla="*/ 167526 w 245621"/>
              <a:gd name="connsiteY158" fmla="*/ 0 h 367582"/>
              <a:gd name="connsiteX159" fmla="*/ 164352 w 245621"/>
              <a:gd name="connsiteY159" fmla="*/ 793 h 367582"/>
              <a:gd name="connsiteX160" fmla="*/ 159365 w 245621"/>
              <a:gd name="connsiteY160" fmla="*/ 4080 h 367582"/>
              <a:gd name="connsiteX161" fmla="*/ 156418 w 245621"/>
              <a:gd name="connsiteY161" fmla="*/ 5667 h 367582"/>
              <a:gd name="connsiteX162" fmla="*/ 154831 w 245621"/>
              <a:gd name="connsiteY162" fmla="*/ 6121 h 367582"/>
              <a:gd name="connsiteX163" fmla="*/ 154491 w 245621"/>
              <a:gd name="connsiteY163" fmla="*/ 6121 h 367582"/>
              <a:gd name="connsiteX164" fmla="*/ 150977 w 245621"/>
              <a:gd name="connsiteY164" fmla="*/ 5214 h 367582"/>
              <a:gd name="connsiteX165" fmla="*/ 147010 w 245621"/>
              <a:gd name="connsiteY165" fmla="*/ 4987 h 367582"/>
              <a:gd name="connsiteX166" fmla="*/ 143836 w 245621"/>
              <a:gd name="connsiteY166" fmla="*/ 5214 h 367582"/>
              <a:gd name="connsiteX167" fmla="*/ 142590 w 245621"/>
              <a:gd name="connsiteY167" fmla="*/ 5667 h 367582"/>
              <a:gd name="connsiteX168" fmla="*/ 138169 w 245621"/>
              <a:gd name="connsiteY168" fmla="*/ 10881 h 367582"/>
              <a:gd name="connsiteX169" fmla="*/ 135109 w 245621"/>
              <a:gd name="connsiteY169" fmla="*/ 13488 h 367582"/>
              <a:gd name="connsiteX170" fmla="*/ 133409 w 245621"/>
              <a:gd name="connsiteY170" fmla="*/ 14395 h 367582"/>
              <a:gd name="connsiteX171" fmla="*/ 132162 w 245621"/>
              <a:gd name="connsiteY171" fmla="*/ 15868 h 367582"/>
              <a:gd name="connsiteX172" fmla="*/ 131142 w 245621"/>
              <a:gd name="connsiteY172" fmla="*/ 18362 h 367582"/>
              <a:gd name="connsiteX173" fmla="*/ 128875 w 245621"/>
              <a:gd name="connsiteY173" fmla="*/ 27090 h 367582"/>
              <a:gd name="connsiteX174" fmla="*/ 127174 w 245621"/>
              <a:gd name="connsiteY174" fmla="*/ 30377 h 367582"/>
              <a:gd name="connsiteX175" fmla="*/ 126834 w 245621"/>
              <a:gd name="connsiteY175" fmla="*/ 32417 h 367582"/>
              <a:gd name="connsiteX176" fmla="*/ 127288 w 245621"/>
              <a:gd name="connsiteY176" fmla="*/ 38424 h 367582"/>
              <a:gd name="connsiteX177" fmla="*/ 126834 w 245621"/>
              <a:gd name="connsiteY177" fmla="*/ 41712 h 367582"/>
              <a:gd name="connsiteX178" fmla="*/ 124794 w 245621"/>
              <a:gd name="connsiteY178" fmla="*/ 44432 h 367582"/>
              <a:gd name="connsiteX179" fmla="*/ 123321 w 245621"/>
              <a:gd name="connsiteY179" fmla="*/ 45679 h 367582"/>
              <a:gd name="connsiteX180" fmla="*/ 121394 w 245621"/>
              <a:gd name="connsiteY180" fmla="*/ 45905 h 367582"/>
              <a:gd name="connsiteX181" fmla="*/ 118900 w 245621"/>
              <a:gd name="connsiteY181" fmla="*/ 46585 h 367582"/>
              <a:gd name="connsiteX182" fmla="*/ 116633 w 245621"/>
              <a:gd name="connsiteY182" fmla="*/ 48172 h 367582"/>
              <a:gd name="connsiteX183" fmla="*/ 115047 w 245621"/>
              <a:gd name="connsiteY183" fmla="*/ 50326 h 367582"/>
              <a:gd name="connsiteX184" fmla="*/ 113233 w 245621"/>
              <a:gd name="connsiteY184" fmla="*/ 55200 h 367582"/>
              <a:gd name="connsiteX185" fmla="*/ 110286 w 245621"/>
              <a:gd name="connsiteY185" fmla="*/ 57013 h 367582"/>
              <a:gd name="connsiteX186" fmla="*/ 107452 w 245621"/>
              <a:gd name="connsiteY186" fmla="*/ 56560 h 367582"/>
              <a:gd name="connsiteX187" fmla="*/ 105412 w 245621"/>
              <a:gd name="connsiteY187" fmla="*/ 54746 h 367582"/>
              <a:gd name="connsiteX188" fmla="*/ 101105 w 245621"/>
              <a:gd name="connsiteY188" fmla="*/ 53386 h 367582"/>
              <a:gd name="connsiteX189" fmla="*/ 97818 w 245621"/>
              <a:gd name="connsiteY189" fmla="*/ 52479 h 367582"/>
              <a:gd name="connsiteX190" fmla="*/ 94191 w 245621"/>
              <a:gd name="connsiteY190" fmla="*/ 50553 h 367582"/>
              <a:gd name="connsiteX191" fmla="*/ 91017 w 245621"/>
              <a:gd name="connsiteY191" fmla="*/ 49079 h 367582"/>
              <a:gd name="connsiteX192" fmla="*/ 88070 w 245621"/>
              <a:gd name="connsiteY192" fmla="*/ 48739 h 367582"/>
              <a:gd name="connsiteX193" fmla="*/ 86370 w 245621"/>
              <a:gd name="connsiteY193" fmla="*/ 50553 h 367582"/>
              <a:gd name="connsiteX194" fmla="*/ 85010 w 245621"/>
              <a:gd name="connsiteY194" fmla="*/ 52253 h 367582"/>
              <a:gd name="connsiteX195" fmla="*/ 80023 w 245621"/>
              <a:gd name="connsiteY195" fmla="*/ 53613 h 367582"/>
              <a:gd name="connsiteX196" fmla="*/ 77189 w 245621"/>
              <a:gd name="connsiteY196" fmla="*/ 54746 h 367582"/>
              <a:gd name="connsiteX197" fmla="*/ 73562 w 245621"/>
              <a:gd name="connsiteY197" fmla="*/ 54973 h 367582"/>
              <a:gd name="connsiteX198" fmla="*/ 72088 w 245621"/>
              <a:gd name="connsiteY198" fmla="*/ 53726 h 367582"/>
              <a:gd name="connsiteX199" fmla="*/ 66761 w 245621"/>
              <a:gd name="connsiteY199" fmla="*/ 52933 h 367582"/>
              <a:gd name="connsiteX200" fmla="*/ 60414 w 245621"/>
              <a:gd name="connsiteY200" fmla="*/ 52026 h 367582"/>
              <a:gd name="connsiteX201" fmla="*/ 58600 w 245621"/>
              <a:gd name="connsiteY201" fmla="*/ 52026 h 367582"/>
              <a:gd name="connsiteX202" fmla="*/ 58033 w 245621"/>
              <a:gd name="connsiteY202" fmla="*/ 49872 h 367582"/>
              <a:gd name="connsiteX203" fmla="*/ 56333 w 245621"/>
              <a:gd name="connsiteY203" fmla="*/ 46812 h 367582"/>
              <a:gd name="connsiteX204" fmla="*/ 51799 w 245621"/>
              <a:gd name="connsiteY204" fmla="*/ 41485 h 367582"/>
              <a:gd name="connsiteX205" fmla="*/ 49985 w 245621"/>
              <a:gd name="connsiteY205" fmla="*/ 39558 h 367582"/>
              <a:gd name="connsiteX206" fmla="*/ 46472 w 245621"/>
              <a:gd name="connsiteY206" fmla="*/ 35137 h 367582"/>
              <a:gd name="connsiteX207" fmla="*/ 42391 w 245621"/>
              <a:gd name="connsiteY207" fmla="*/ 30604 h 367582"/>
              <a:gd name="connsiteX208" fmla="*/ 41825 w 245621"/>
              <a:gd name="connsiteY208" fmla="*/ 30604 h 367582"/>
              <a:gd name="connsiteX209" fmla="*/ 39104 w 245621"/>
              <a:gd name="connsiteY209" fmla="*/ 30377 h 367582"/>
              <a:gd name="connsiteX210" fmla="*/ 35137 w 245621"/>
              <a:gd name="connsiteY210" fmla="*/ 30377 h 367582"/>
              <a:gd name="connsiteX211" fmla="*/ 32643 w 245621"/>
              <a:gd name="connsiteY211" fmla="*/ 31510 h 367582"/>
              <a:gd name="connsiteX212" fmla="*/ 31057 w 245621"/>
              <a:gd name="connsiteY212" fmla="*/ 32757 h 367582"/>
              <a:gd name="connsiteX213" fmla="*/ 30830 w 245621"/>
              <a:gd name="connsiteY213" fmla="*/ 33777 h 367582"/>
              <a:gd name="connsiteX214" fmla="*/ 32417 w 245621"/>
              <a:gd name="connsiteY214" fmla="*/ 37858 h 367582"/>
              <a:gd name="connsiteX215" fmla="*/ 31963 w 245621"/>
              <a:gd name="connsiteY215" fmla="*/ 38878 h 367582"/>
              <a:gd name="connsiteX216" fmla="*/ 31170 w 245621"/>
              <a:gd name="connsiteY216" fmla="*/ 39331 h 367582"/>
              <a:gd name="connsiteX217" fmla="*/ 27543 w 245621"/>
              <a:gd name="connsiteY217" fmla="*/ 38198 h 367582"/>
              <a:gd name="connsiteX218" fmla="*/ 23122 w 245621"/>
              <a:gd name="connsiteY218" fmla="*/ 38198 h 367582"/>
              <a:gd name="connsiteX219" fmla="*/ 21989 w 245621"/>
              <a:gd name="connsiteY219" fmla="*/ 39558 h 367582"/>
              <a:gd name="connsiteX220" fmla="*/ 27543 w 245621"/>
              <a:gd name="connsiteY220" fmla="*/ 41712 h 367582"/>
              <a:gd name="connsiteX221" fmla="*/ 27770 w 245621"/>
              <a:gd name="connsiteY221" fmla="*/ 42165 h 367582"/>
              <a:gd name="connsiteX222" fmla="*/ 27770 w 245621"/>
              <a:gd name="connsiteY222" fmla="*/ 43298 h 367582"/>
              <a:gd name="connsiteX223" fmla="*/ 27996 w 245621"/>
              <a:gd name="connsiteY223" fmla="*/ 44432 h 367582"/>
              <a:gd name="connsiteX224" fmla="*/ 33437 w 245621"/>
              <a:gd name="connsiteY224" fmla="*/ 47492 h 367582"/>
              <a:gd name="connsiteX225" fmla="*/ 35024 w 245621"/>
              <a:gd name="connsiteY225" fmla="*/ 49079 h 367582"/>
              <a:gd name="connsiteX226" fmla="*/ 38311 w 245621"/>
              <a:gd name="connsiteY226" fmla="*/ 51459 h 367582"/>
              <a:gd name="connsiteX227" fmla="*/ 39218 w 245621"/>
              <a:gd name="connsiteY227" fmla="*/ 52819 h 367582"/>
              <a:gd name="connsiteX228" fmla="*/ 42278 w 245621"/>
              <a:gd name="connsiteY228" fmla="*/ 54293 h 367582"/>
              <a:gd name="connsiteX229" fmla="*/ 44545 w 245621"/>
              <a:gd name="connsiteY229" fmla="*/ 55880 h 367582"/>
              <a:gd name="connsiteX230" fmla="*/ 47152 w 245621"/>
              <a:gd name="connsiteY230" fmla="*/ 57240 h 367582"/>
              <a:gd name="connsiteX231" fmla="*/ 50212 w 245621"/>
              <a:gd name="connsiteY231" fmla="*/ 59280 h 367582"/>
              <a:gd name="connsiteX232" fmla="*/ 54293 w 245621"/>
              <a:gd name="connsiteY232" fmla="*/ 60867 h 367582"/>
              <a:gd name="connsiteX233" fmla="*/ 57693 w 245621"/>
              <a:gd name="connsiteY233" fmla="*/ 61434 h 367582"/>
              <a:gd name="connsiteX234" fmla="*/ 66307 w 245621"/>
              <a:gd name="connsiteY234" fmla="*/ 64267 h 367582"/>
              <a:gd name="connsiteX235" fmla="*/ 67781 w 245621"/>
              <a:gd name="connsiteY235" fmla="*/ 65174 h 367582"/>
              <a:gd name="connsiteX236" fmla="*/ 70275 w 245621"/>
              <a:gd name="connsiteY236" fmla="*/ 67101 h 367582"/>
              <a:gd name="connsiteX237" fmla="*/ 72768 w 245621"/>
              <a:gd name="connsiteY237" fmla="*/ 69368 h 367582"/>
              <a:gd name="connsiteX238" fmla="*/ 74468 w 245621"/>
              <a:gd name="connsiteY238" fmla="*/ 74015 h 367582"/>
              <a:gd name="connsiteX239" fmla="*/ 77302 w 245621"/>
              <a:gd name="connsiteY239" fmla="*/ 74242 h 367582"/>
              <a:gd name="connsiteX240" fmla="*/ 78096 w 245621"/>
              <a:gd name="connsiteY240" fmla="*/ 75829 h 367582"/>
              <a:gd name="connsiteX241" fmla="*/ 80476 w 245621"/>
              <a:gd name="connsiteY241" fmla="*/ 78549 h 367582"/>
              <a:gd name="connsiteX242" fmla="*/ 83876 w 245621"/>
              <a:gd name="connsiteY242" fmla="*/ 80929 h 367582"/>
              <a:gd name="connsiteX243" fmla="*/ 83876 w 245621"/>
              <a:gd name="connsiteY243" fmla="*/ 81723 h 367582"/>
              <a:gd name="connsiteX244" fmla="*/ 81043 w 245621"/>
              <a:gd name="connsiteY244" fmla="*/ 83876 h 367582"/>
              <a:gd name="connsiteX245" fmla="*/ 80703 w 245621"/>
              <a:gd name="connsiteY245" fmla="*/ 86823 h 367582"/>
              <a:gd name="connsiteX246" fmla="*/ 80929 w 245621"/>
              <a:gd name="connsiteY246" fmla="*/ 90564 h 367582"/>
              <a:gd name="connsiteX247" fmla="*/ 81723 w 245621"/>
              <a:gd name="connsiteY247" fmla="*/ 93624 h 367582"/>
              <a:gd name="connsiteX248" fmla="*/ 81723 w 245621"/>
              <a:gd name="connsiteY248" fmla="*/ 94531 h 367582"/>
              <a:gd name="connsiteX249" fmla="*/ 80929 w 245621"/>
              <a:gd name="connsiteY249" fmla="*/ 95551 h 367582"/>
              <a:gd name="connsiteX250" fmla="*/ 80136 w 245621"/>
              <a:gd name="connsiteY250" fmla="*/ 97251 h 367582"/>
              <a:gd name="connsiteX251" fmla="*/ 79796 w 245621"/>
              <a:gd name="connsiteY251" fmla="*/ 98725 h 367582"/>
              <a:gd name="connsiteX252" fmla="*/ 79796 w 245621"/>
              <a:gd name="connsiteY252" fmla="*/ 99405 h 367582"/>
              <a:gd name="connsiteX253" fmla="*/ 80136 w 245621"/>
              <a:gd name="connsiteY253" fmla="*/ 99745 h 367582"/>
              <a:gd name="connsiteX254" fmla="*/ 81496 w 245621"/>
              <a:gd name="connsiteY254" fmla="*/ 99745 h 367582"/>
              <a:gd name="connsiteX255" fmla="*/ 83989 w 245621"/>
              <a:gd name="connsiteY255" fmla="*/ 100085 h 367582"/>
              <a:gd name="connsiteX256" fmla="*/ 85463 w 245621"/>
              <a:gd name="connsiteY256" fmla="*/ 100765 h 367582"/>
              <a:gd name="connsiteX257" fmla="*/ 86256 w 245621"/>
              <a:gd name="connsiteY257" fmla="*/ 104279 h 367582"/>
              <a:gd name="connsiteX258" fmla="*/ 85916 w 245621"/>
              <a:gd name="connsiteY258" fmla="*/ 104959 h 367582"/>
              <a:gd name="connsiteX259" fmla="*/ 83763 w 245621"/>
              <a:gd name="connsiteY259" fmla="*/ 106546 h 367582"/>
              <a:gd name="connsiteX260" fmla="*/ 83083 w 245621"/>
              <a:gd name="connsiteY260" fmla="*/ 107793 h 367582"/>
              <a:gd name="connsiteX261" fmla="*/ 83083 w 245621"/>
              <a:gd name="connsiteY261" fmla="*/ 109606 h 367582"/>
              <a:gd name="connsiteX262" fmla="*/ 83423 w 245621"/>
              <a:gd name="connsiteY262" fmla="*/ 111646 h 367582"/>
              <a:gd name="connsiteX263" fmla="*/ 84103 w 245621"/>
              <a:gd name="connsiteY263" fmla="*/ 113913 h 367582"/>
              <a:gd name="connsiteX264" fmla="*/ 85803 w 245621"/>
              <a:gd name="connsiteY264" fmla="*/ 116407 h 367582"/>
              <a:gd name="connsiteX265" fmla="*/ 88070 w 245621"/>
              <a:gd name="connsiteY265" fmla="*/ 118900 h 367582"/>
              <a:gd name="connsiteX266" fmla="*/ 89544 w 245621"/>
              <a:gd name="connsiteY266" fmla="*/ 120941 h 367582"/>
              <a:gd name="connsiteX267" fmla="*/ 90224 w 245621"/>
              <a:gd name="connsiteY267" fmla="*/ 122414 h 367582"/>
              <a:gd name="connsiteX268" fmla="*/ 90450 w 245621"/>
              <a:gd name="connsiteY268" fmla="*/ 123434 h 367582"/>
              <a:gd name="connsiteX269" fmla="*/ 89430 w 245621"/>
              <a:gd name="connsiteY269" fmla="*/ 124681 h 367582"/>
              <a:gd name="connsiteX270" fmla="*/ 88524 w 245621"/>
              <a:gd name="connsiteY270" fmla="*/ 127175 h 367582"/>
              <a:gd name="connsiteX271" fmla="*/ 88524 w 245621"/>
              <a:gd name="connsiteY271" fmla="*/ 130122 h 367582"/>
              <a:gd name="connsiteX272" fmla="*/ 87957 w 245621"/>
              <a:gd name="connsiteY272" fmla="*/ 132049 h 367582"/>
              <a:gd name="connsiteX273" fmla="*/ 85916 w 245621"/>
              <a:gd name="connsiteY273" fmla="*/ 134656 h 367582"/>
              <a:gd name="connsiteX274" fmla="*/ 84556 w 245621"/>
              <a:gd name="connsiteY274" fmla="*/ 135562 h 367582"/>
              <a:gd name="connsiteX275" fmla="*/ 84216 w 245621"/>
              <a:gd name="connsiteY275" fmla="*/ 136923 h 367582"/>
              <a:gd name="connsiteX276" fmla="*/ 84216 w 245621"/>
              <a:gd name="connsiteY276" fmla="*/ 139189 h 367582"/>
              <a:gd name="connsiteX277" fmla="*/ 84443 w 245621"/>
              <a:gd name="connsiteY277" fmla="*/ 142023 h 367582"/>
              <a:gd name="connsiteX278" fmla="*/ 84443 w 245621"/>
              <a:gd name="connsiteY278" fmla="*/ 143950 h 367582"/>
              <a:gd name="connsiteX279" fmla="*/ 85010 w 245621"/>
              <a:gd name="connsiteY279" fmla="*/ 145310 h 367582"/>
              <a:gd name="connsiteX280" fmla="*/ 85690 w 245621"/>
              <a:gd name="connsiteY280" fmla="*/ 146217 h 367582"/>
              <a:gd name="connsiteX281" fmla="*/ 88864 w 245621"/>
              <a:gd name="connsiteY281" fmla="*/ 147804 h 367582"/>
              <a:gd name="connsiteX282" fmla="*/ 90677 w 245621"/>
              <a:gd name="connsiteY282" fmla="*/ 150977 h 367582"/>
              <a:gd name="connsiteX283" fmla="*/ 91810 w 245621"/>
              <a:gd name="connsiteY283" fmla="*/ 153584 h 367582"/>
              <a:gd name="connsiteX284" fmla="*/ 93964 w 245621"/>
              <a:gd name="connsiteY284" fmla="*/ 160272 h 367582"/>
              <a:gd name="connsiteX285" fmla="*/ 95664 w 245621"/>
              <a:gd name="connsiteY285" fmla="*/ 160045 h 367582"/>
              <a:gd name="connsiteX286" fmla="*/ 99065 w 245621"/>
              <a:gd name="connsiteY286" fmla="*/ 161179 h 367582"/>
              <a:gd name="connsiteX287" fmla="*/ 101671 w 245621"/>
              <a:gd name="connsiteY287" fmla="*/ 159705 h 367582"/>
              <a:gd name="connsiteX288" fmla="*/ 102918 w 245621"/>
              <a:gd name="connsiteY288" fmla="*/ 158345 h 367582"/>
              <a:gd name="connsiteX289" fmla="*/ 103712 w 245621"/>
              <a:gd name="connsiteY289" fmla="*/ 158345 h 367582"/>
              <a:gd name="connsiteX290" fmla="*/ 103712 w 245621"/>
              <a:gd name="connsiteY290" fmla="*/ 159365 h 367582"/>
              <a:gd name="connsiteX291" fmla="*/ 102805 w 245621"/>
              <a:gd name="connsiteY291" fmla="*/ 162085 h 367582"/>
              <a:gd name="connsiteX292" fmla="*/ 104732 w 245621"/>
              <a:gd name="connsiteY292" fmla="*/ 165259 h 367582"/>
              <a:gd name="connsiteX293" fmla="*/ 106546 w 245621"/>
              <a:gd name="connsiteY293" fmla="*/ 165826 h 367582"/>
              <a:gd name="connsiteX294" fmla="*/ 108132 w 245621"/>
              <a:gd name="connsiteY294" fmla="*/ 165826 h 367582"/>
              <a:gd name="connsiteX295" fmla="*/ 116407 w 245621"/>
              <a:gd name="connsiteY295" fmla="*/ 169793 h 367582"/>
              <a:gd name="connsiteX296" fmla="*/ 118560 w 245621"/>
              <a:gd name="connsiteY296" fmla="*/ 172173 h 367582"/>
              <a:gd name="connsiteX297" fmla="*/ 117767 w 245621"/>
              <a:gd name="connsiteY297" fmla="*/ 176707 h 367582"/>
              <a:gd name="connsiteX298" fmla="*/ 117540 w 245621"/>
              <a:gd name="connsiteY298" fmla="*/ 180674 h 367582"/>
              <a:gd name="connsiteX299" fmla="*/ 116633 w 245621"/>
              <a:gd name="connsiteY299" fmla="*/ 184301 h 367582"/>
              <a:gd name="connsiteX300" fmla="*/ 118333 w 245621"/>
              <a:gd name="connsiteY300" fmla="*/ 185888 h 367582"/>
              <a:gd name="connsiteX301" fmla="*/ 118787 w 245621"/>
              <a:gd name="connsiteY301" fmla="*/ 187135 h 367582"/>
              <a:gd name="connsiteX302" fmla="*/ 119014 w 245621"/>
              <a:gd name="connsiteY302" fmla="*/ 189175 h 367582"/>
              <a:gd name="connsiteX303" fmla="*/ 116973 w 245621"/>
              <a:gd name="connsiteY303" fmla="*/ 190082 h 367582"/>
              <a:gd name="connsiteX304" fmla="*/ 116067 w 245621"/>
              <a:gd name="connsiteY304" fmla="*/ 191329 h 367582"/>
              <a:gd name="connsiteX305" fmla="*/ 117200 w 245621"/>
              <a:gd name="connsiteY305" fmla="*/ 192576 h 367582"/>
              <a:gd name="connsiteX306" fmla="*/ 117200 w 245621"/>
              <a:gd name="connsiteY306" fmla="*/ 194616 h 367582"/>
              <a:gd name="connsiteX307" fmla="*/ 115840 w 245621"/>
              <a:gd name="connsiteY307" fmla="*/ 194843 h 367582"/>
              <a:gd name="connsiteX308" fmla="*/ 114253 w 245621"/>
              <a:gd name="connsiteY308" fmla="*/ 194049 h 367582"/>
              <a:gd name="connsiteX309" fmla="*/ 110286 w 245621"/>
              <a:gd name="connsiteY309" fmla="*/ 193709 h 367582"/>
              <a:gd name="connsiteX310" fmla="*/ 106319 w 245621"/>
              <a:gd name="connsiteY310" fmla="*/ 194843 h 367582"/>
              <a:gd name="connsiteX311" fmla="*/ 104505 w 245621"/>
              <a:gd name="connsiteY311" fmla="*/ 196429 h 367582"/>
              <a:gd name="connsiteX312" fmla="*/ 102465 w 245621"/>
              <a:gd name="connsiteY312" fmla="*/ 196656 h 367582"/>
              <a:gd name="connsiteX313" fmla="*/ 101898 w 245621"/>
              <a:gd name="connsiteY313" fmla="*/ 198923 h 367582"/>
              <a:gd name="connsiteX314" fmla="*/ 100085 w 245621"/>
              <a:gd name="connsiteY314" fmla="*/ 200963 h 367582"/>
              <a:gd name="connsiteX315" fmla="*/ 96798 w 245621"/>
              <a:gd name="connsiteY315" fmla="*/ 206857 h 367582"/>
              <a:gd name="connsiteX316" fmla="*/ 91584 w 245621"/>
              <a:gd name="connsiteY316" fmla="*/ 211391 h 367582"/>
              <a:gd name="connsiteX317" fmla="*/ 89544 w 245621"/>
              <a:gd name="connsiteY317" fmla="*/ 215358 h 367582"/>
              <a:gd name="connsiteX318" fmla="*/ 88297 w 245621"/>
              <a:gd name="connsiteY318" fmla="*/ 215925 h 367582"/>
              <a:gd name="connsiteX319" fmla="*/ 83989 w 245621"/>
              <a:gd name="connsiteY319" fmla="*/ 220346 h 367582"/>
              <a:gd name="connsiteX320" fmla="*/ 82856 w 245621"/>
              <a:gd name="connsiteY320" fmla="*/ 223633 h 367582"/>
              <a:gd name="connsiteX321" fmla="*/ 80703 w 245621"/>
              <a:gd name="connsiteY321" fmla="*/ 223859 h 367582"/>
              <a:gd name="connsiteX322" fmla="*/ 75715 w 245621"/>
              <a:gd name="connsiteY322" fmla="*/ 228733 h 367582"/>
              <a:gd name="connsiteX323" fmla="*/ 73335 w 245621"/>
              <a:gd name="connsiteY323" fmla="*/ 229867 h 367582"/>
              <a:gd name="connsiteX324" fmla="*/ 70842 w 245621"/>
              <a:gd name="connsiteY324" fmla="*/ 231340 h 367582"/>
              <a:gd name="connsiteX325" fmla="*/ 65514 w 245621"/>
              <a:gd name="connsiteY325" fmla="*/ 236214 h 367582"/>
              <a:gd name="connsiteX326" fmla="*/ 60980 w 245621"/>
              <a:gd name="connsiteY326" fmla="*/ 237461 h 367582"/>
              <a:gd name="connsiteX327" fmla="*/ 60980 w 245621"/>
              <a:gd name="connsiteY327" fmla="*/ 239841 h 367582"/>
              <a:gd name="connsiteX328" fmla="*/ 58260 w 245621"/>
              <a:gd name="connsiteY328" fmla="*/ 242901 h 367582"/>
              <a:gd name="connsiteX329" fmla="*/ 56673 w 245621"/>
              <a:gd name="connsiteY329" fmla="*/ 242448 h 367582"/>
              <a:gd name="connsiteX330" fmla="*/ 56673 w 245621"/>
              <a:gd name="connsiteY330" fmla="*/ 243582 h 367582"/>
              <a:gd name="connsiteX331" fmla="*/ 57240 w 245621"/>
              <a:gd name="connsiteY331" fmla="*/ 244602 h 367582"/>
              <a:gd name="connsiteX332" fmla="*/ 55766 w 245621"/>
              <a:gd name="connsiteY332" fmla="*/ 244148 h 367582"/>
              <a:gd name="connsiteX333" fmla="*/ 55200 w 245621"/>
              <a:gd name="connsiteY333" fmla="*/ 244715 h 367582"/>
              <a:gd name="connsiteX334" fmla="*/ 56106 w 245621"/>
              <a:gd name="connsiteY334" fmla="*/ 246869 h 367582"/>
              <a:gd name="connsiteX335" fmla="*/ 56786 w 245621"/>
              <a:gd name="connsiteY335" fmla="*/ 248002 h 367582"/>
              <a:gd name="connsiteX336" fmla="*/ 56786 w 245621"/>
              <a:gd name="connsiteY336" fmla="*/ 249249 h 367582"/>
              <a:gd name="connsiteX337" fmla="*/ 52819 w 245621"/>
              <a:gd name="connsiteY337" fmla="*/ 251516 h 367582"/>
              <a:gd name="connsiteX338" fmla="*/ 48172 w 245621"/>
              <a:gd name="connsiteY338" fmla="*/ 252649 h 367582"/>
              <a:gd name="connsiteX339" fmla="*/ 46245 w 245621"/>
              <a:gd name="connsiteY339" fmla="*/ 251742 h 367582"/>
              <a:gd name="connsiteX340" fmla="*/ 41031 w 245621"/>
              <a:gd name="connsiteY340" fmla="*/ 252876 h 367582"/>
              <a:gd name="connsiteX341" fmla="*/ 41031 w 245621"/>
              <a:gd name="connsiteY341" fmla="*/ 254576 h 367582"/>
              <a:gd name="connsiteX342" fmla="*/ 41484 w 245621"/>
              <a:gd name="connsiteY342" fmla="*/ 256050 h 367582"/>
              <a:gd name="connsiteX343" fmla="*/ 43185 w 245621"/>
              <a:gd name="connsiteY343" fmla="*/ 258657 h 367582"/>
              <a:gd name="connsiteX344" fmla="*/ 39558 w 245621"/>
              <a:gd name="connsiteY344" fmla="*/ 258883 h 367582"/>
              <a:gd name="connsiteX345" fmla="*/ 39218 w 245621"/>
              <a:gd name="connsiteY345" fmla="*/ 261717 h 367582"/>
              <a:gd name="connsiteX346" fmla="*/ 33890 w 245621"/>
              <a:gd name="connsiteY346" fmla="*/ 267271 h 367582"/>
              <a:gd name="connsiteX347" fmla="*/ 32870 w 245621"/>
              <a:gd name="connsiteY347" fmla="*/ 268971 h 367582"/>
              <a:gd name="connsiteX348" fmla="*/ 32303 w 245621"/>
              <a:gd name="connsiteY348" fmla="*/ 270671 h 367582"/>
              <a:gd name="connsiteX349" fmla="*/ 31963 w 245621"/>
              <a:gd name="connsiteY349" fmla="*/ 272938 h 367582"/>
              <a:gd name="connsiteX350" fmla="*/ 32757 w 245621"/>
              <a:gd name="connsiteY350" fmla="*/ 276679 h 367582"/>
              <a:gd name="connsiteX351" fmla="*/ 33210 w 245621"/>
              <a:gd name="connsiteY351" fmla="*/ 280079 h 367582"/>
              <a:gd name="connsiteX352" fmla="*/ 36384 w 245621"/>
              <a:gd name="connsiteY352" fmla="*/ 282573 h 367582"/>
              <a:gd name="connsiteX353" fmla="*/ 36838 w 245621"/>
              <a:gd name="connsiteY353" fmla="*/ 284840 h 367582"/>
              <a:gd name="connsiteX354" fmla="*/ 37064 w 245621"/>
              <a:gd name="connsiteY354" fmla="*/ 286653 h 367582"/>
              <a:gd name="connsiteX355" fmla="*/ 36044 w 245621"/>
              <a:gd name="connsiteY355" fmla="*/ 290394 h 367582"/>
              <a:gd name="connsiteX356" fmla="*/ 35137 w 245621"/>
              <a:gd name="connsiteY356" fmla="*/ 294587 h 367582"/>
              <a:gd name="connsiteX357" fmla="*/ 37744 w 245621"/>
              <a:gd name="connsiteY357" fmla="*/ 297081 h 367582"/>
              <a:gd name="connsiteX358" fmla="*/ 39444 w 245621"/>
              <a:gd name="connsiteY358" fmla="*/ 300595 h 367582"/>
              <a:gd name="connsiteX359" fmla="*/ 41031 w 245621"/>
              <a:gd name="connsiteY359" fmla="*/ 304335 h 367582"/>
              <a:gd name="connsiteX360" fmla="*/ 41031 w 245621"/>
              <a:gd name="connsiteY360" fmla="*/ 305582 h 367582"/>
              <a:gd name="connsiteX361" fmla="*/ 42278 w 245621"/>
              <a:gd name="connsiteY361" fmla="*/ 308076 h 367582"/>
              <a:gd name="connsiteX362" fmla="*/ 42278 w 245621"/>
              <a:gd name="connsiteY362" fmla="*/ 308529 h 367582"/>
              <a:gd name="connsiteX363" fmla="*/ 42051 w 245621"/>
              <a:gd name="connsiteY363" fmla="*/ 308869 h 367582"/>
              <a:gd name="connsiteX364" fmla="*/ 40578 w 245621"/>
              <a:gd name="connsiteY364" fmla="*/ 308869 h 367582"/>
              <a:gd name="connsiteX365" fmla="*/ 40124 w 245621"/>
              <a:gd name="connsiteY365" fmla="*/ 309436 h 367582"/>
              <a:gd name="connsiteX366" fmla="*/ 40691 w 245621"/>
              <a:gd name="connsiteY366" fmla="*/ 310456 h 367582"/>
              <a:gd name="connsiteX367" fmla="*/ 41258 w 245621"/>
              <a:gd name="connsiteY367" fmla="*/ 310909 h 367582"/>
              <a:gd name="connsiteX368" fmla="*/ 41484 w 245621"/>
              <a:gd name="connsiteY368" fmla="*/ 311703 h 367582"/>
              <a:gd name="connsiteX369" fmla="*/ 40238 w 245621"/>
              <a:gd name="connsiteY369" fmla="*/ 311703 h 367582"/>
              <a:gd name="connsiteX370" fmla="*/ 40238 w 245621"/>
              <a:gd name="connsiteY370" fmla="*/ 312723 h 367582"/>
              <a:gd name="connsiteX371" fmla="*/ 40578 w 245621"/>
              <a:gd name="connsiteY371" fmla="*/ 314196 h 367582"/>
              <a:gd name="connsiteX372" fmla="*/ 40578 w 245621"/>
              <a:gd name="connsiteY372" fmla="*/ 318504 h 367582"/>
              <a:gd name="connsiteX373" fmla="*/ 39671 w 245621"/>
              <a:gd name="connsiteY373" fmla="*/ 322244 h 367582"/>
              <a:gd name="connsiteX374" fmla="*/ 39104 w 245621"/>
              <a:gd name="connsiteY374" fmla="*/ 323717 h 367582"/>
              <a:gd name="connsiteX375" fmla="*/ 37631 w 245621"/>
              <a:gd name="connsiteY375" fmla="*/ 325984 h 367582"/>
              <a:gd name="connsiteX376" fmla="*/ 37291 w 245621"/>
              <a:gd name="connsiteY376" fmla="*/ 329045 h 367582"/>
              <a:gd name="connsiteX377" fmla="*/ 37631 w 245621"/>
              <a:gd name="connsiteY377" fmla="*/ 333012 h 367582"/>
              <a:gd name="connsiteX378" fmla="*/ 38198 w 245621"/>
              <a:gd name="connsiteY378" fmla="*/ 335732 h 367582"/>
              <a:gd name="connsiteX379" fmla="*/ 38198 w 245621"/>
              <a:gd name="connsiteY379" fmla="*/ 338113 h 367582"/>
              <a:gd name="connsiteX380" fmla="*/ 38311 w 245621"/>
              <a:gd name="connsiteY380" fmla="*/ 340153 h 367582"/>
              <a:gd name="connsiteX381" fmla="*/ 38878 w 245621"/>
              <a:gd name="connsiteY381" fmla="*/ 341513 h 367582"/>
              <a:gd name="connsiteX382" fmla="*/ 40804 w 245621"/>
              <a:gd name="connsiteY382" fmla="*/ 342420 h 367582"/>
              <a:gd name="connsiteX383" fmla="*/ 42505 w 245621"/>
              <a:gd name="connsiteY383" fmla="*/ 343780 h 367582"/>
              <a:gd name="connsiteX384" fmla="*/ 44885 w 245621"/>
              <a:gd name="connsiteY384" fmla="*/ 342080 h 367582"/>
              <a:gd name="connsiteX385" fmla="*/ 46472 w 245621"/>
              <a:gd name="connsiteY385" fmla="*/ 341740 h 367582"/>
              <a:gd name="connsiteX386" fmla="*/ 47492 w 245621"/>
              <a:gd name="connsiteY386" fmla="*/ 344687 h 367582"/>
              <a:gd name="connsiteX387" fmla="*/ 49079 w 245621"/>
              <a:gd name="connsiteY387" fmla="*/ 344913 h 367582"/>
              <a:gd name="connsiteX388" fmla="*/ 55653 w 245621"/>
              <a:gd name="connsiteY388" fmla="*/ 348200 h 367582"/>
              <a:gd name="connsiteX389" fmla="*/ 60980 w 245621"/>
              <a:gd name="connsiteY389" fmla="*/ 348994 h 367582"/>
              <a:gd name="connsiteX390" fmla="*/ 61774 w 245621"/>
              <a:gd name="connsiteY390" fmla="*/ 348767 h 367582"/>
              <a:gd name="connsiteX391" fmla="*/ 62227 w 245621"/>
              <a:gd name="connsiteY391" fmla="*/ 348767 h 367582"/>
              <a:gd name="connsiteX392" fmla="*/ 62000 w 245621"/>
              <a:gd name="connsiteY392" fmla="*/ 349674 h 367582"/>
              <a:gd name="connsiteX393" fmla="*/ 60754 w 245621"/>
              <a:gd name="connsiteY393" fmla="*/ 352281 h 367582"/>
              <a:gd name="connsiteX394" fmla="*/ 60754 w 245621"/>
              <a:gd name="connsiteY394" fmla="*/ 352848 h 367582"/>
              <a:gd name="connsiteX395" fmla="*/ 62341 w 245621"/>
              <a:gd name="connsiteY395" fmla="*/ 353074 h 367582"/>
              <a:gd name="connsiteX396" fmla="*/ 62341 w 245621"/>
              <a:gd name="connsiteY396" fmla="*/ 353981 h 367582"/>
              <a:gd name="connsiteX397" fmla="*/ 61887 w 245621"/>
              <a:gd name="connsiteY397" fmla="*/ 354774 h 367582"/>
              <a:gd name="connsiteX398" fmla="*/ 60867 w 245621"/>
              <a:gd name="connsiteY398" fmla="*/ 355001 h 367582"/>
              <a:gd name="connsiteX399" fmla="*/ 59960 w 245621"/>
              <a:gd name="connsiteY399" fmla="*/ 355001 h 367582"/>
              <a:gd name="connsiteX400" fmla="*/ 59393 w 245621"/>
              <a:gd name="connsiteY400" fmla="*/ 356361 h 367582"/>
              <a:gd name="connsiteX401" fmla="*/ 59960 w 245621"/>
              <a:gd name="connsiteY401" fmla="*/ 356701 h 367582"/>
              <a:gd name="connsiteX402" fmla="*/ 59280 w 245621"/>
              <a:gd name="connsiteY402" fmla="*/ 358628 h 367582"/>
              <a:gd name="connsiteX403" fmla="*/ 59280 w 245621"/>
              <a:gd name="connsiteY403" fmla="*/ 359195 h 367582"/>
              <a:gd name="connsiteX404" fmla="*/ 59733 w 245621"/>
              <a:gd name="connsiteY404" fmla="*/ 360668 h 367582"/>
              <a:gd name="connsiteX405" fmla="*/ 63474 w 245621"/>
              <a:gd name="connsiteY405" fmla="*/ 360668 h 367582"/>
              <a:gd name="connsiteX406" fmla="*/ 64494 w 245621"/>
              <a:gd name="connsiteY406" fmla="*/ 360442 h 367582"/>
              <a:gd name="connsiteX407" fmla="*/ 65514 w 245621"/>
              <a:gd name="connsiteY407" fmla="*/ 359762 h 367582"/>
              <a:gd name="connsiteX408" fmla="*/ 66421 w 245621"/>
              <a:gd name="connsiteY408" fmla="*/ 359082 h 367582"/>
              <a:gd name="connsiteX409" fmla="*/ 66987 w 245621"/>
              <a:gd name="connsiteY409" fmla="*/ 358288 h 367582"/>
              <a:gd name="connsiteX410" fmla="*/ 67554 w 245621"/>
              <a:gd name="connsiteY410" fmla="*/ 355455 h 367582"/>
              <a:gd name="connsiteX411" fmla="*/ 68008 w 245621"/>
              <a:gd name="connsiteY411" fmla="*/ 354434 h 367582"/>
              <a:gd name="connsiteX412" fmla="*/ 68914 w 245621"/>
              <a:gd name="connsiteY412" fmla="*/ 354661 h 367582"/>
              <a:gd name="connsiteX413" fmla="*/ 70615 w 245621"/>
              <a:gd name="connsiteY413" fmla="*/ 358288 h 367582"/>
              <a:gd name="connsiteX414" fmla="*/ 72428 w 245621"/>
              <a:gd name="connsiteY414" fmla="*/ 359988 h 367582"/>
              <a:gd name="connsiteX415" fmla="*/ 73788 w 245621"/>
              <a:gd name="connsiteY415" fmla="*/ 360215 h 367582"/>
              <a:gd name="connsiteX416" fmla="*/ 74808 w 245621"/>
              <a:gd name="connsiteY416" fmla="*/ 360895 h 367582"/>
              <a:gd name="connsiteX417" fmla="*/ 74582 w 245621"/>
              <a:gd name="connsiteY417" fmla="*/ 362482 h 367582"/>
              <a:gd name="connsiteX418" fmla="*/ 73108 w 245621"/>
              <a:gd name="connsiteY418" fmla="*/ 364409 h 367582"/>
              <a:gd name="connsiteX419" fmla="*/ 70955 w 245621"/>
              <a:gd name="connsiteY419" fmla="*/ 365882 h 367582"/>
              <a:gd name="connsiteX420" fmla="*/ 70048 w 245621"/>
              <a:gd name="connsiteY420" fmla="*/ 367243 h 367582"/>
              <a:gd name="connsiteX421" fmla="*/ 71182 w 245621"/>
              <a:gd name="connsiteY421" fmla="*/ 367583 h 367582"/>
              <a:gd name="connsiteX422" fmla="*/ 74468 w 245621"/>
              <a:gd name="connsiteY422" fmla="*/ 366676 h 367582"/>
              <a:gd name="connsiteX423" fmla="*/ 77415 w 245621"/>
              <a:gd name="connsiteY423" fmla="*/ 364069 h 367582"/>
              <a:gd name="connsiteX424" fmla="*/ 80249 w 245621"/>
              <a:gd name="connsiteY424" fmla="*/ 362029 h 367582"/>
              <a:gd name="connsiteX425" fmla="*/ 82856 w 245621"/>
              <a:gd name="connsiteY425" fmla="*/ 362595 h 367582"/>
              <a:gd name="connsiteX426" fmla="*/ 85463 w 245621"/>
              <a:gd name="connsiteY426" fmla="*/ 362595 h 367582"/>
              <a:gd name="connsiteX427" fmla="*/ 91697 w 245621"/>
              <a:gd name="connsiteY427" fmla="*/ 361235 h 367582"/>
              <a:gd name="connsiteX428" fmla="*/ 98158 w 245621"/>
              <a:gd name="connsiteY428" fmla="*/ 360102 h 367582"/>
              <a:gd name="connsiteX429" fmla="*/ 100311 w 245621"/>
              <a:gd name="connsiteY429" fmla="*/ 360782 h 367582"/>
              <a:gd name="connsiteX430" fmla="*/ 101785 w 245621"/>
              <a:gd name="connsiteY430" fmla="*/ 359988 h 367582"/>
              <a:gd name="connsiteX431" fmla="*/ 103485 w 245621"/>
              <a:gd name="connsiteY431" fmla="*/ 357721 h 367582"/>
              <a:gd name="connsiteX432" fmla="*/ 108586 w 245621"/>
              <a:gd name="connsiteY432" fmla="*/ 356248 h 367582"/>
              <a:gd name="connsiteX433" fmla="*/ 110853 w 245621"/>
              <a:gd name="connsiteY433" fmla="*/ 356248 h 367582"/>
              <a:gd name="connsiteX434" fmla="*/ 114933 w 245621"/>
              <a:gd name="connsiteY434" fmla="*/ 355114 h 367582"/>
              <a:gd name="connsiteX435" fmla="*/ 117200 w 245621"/>
              <a:gd name="connsiteY435" fmla="*/ 353301 h 367582"/>
              <a:gd name="connsiteX436" fmla="*/ 121054 w 245621"/>
              <a:gd name="connsiteY436" fmla="*/ 352848 h 367582"/>
              <a:gd name="connsiteX437" fmla="*/ 122981 w 245621"/>
              <a:gd name="connsiteY437" fmla="*/ 351487 h 367582"/>
              <a:gd name="connsiteX438" fmla="*/ 125248 w 245621"/>
              <a:gd name="connsiteY438" fmla="*/ 350467 h 367582"/>
              <a:gd name="connsiteX439" fmla="*/ 126494 w 245621"/>
              <a:gd name="connsiteY439" fmla="*/ 352621 h 367582"/>
              <a:gd name="connsiteX440" fmla="*/ 127401 w 245621"/>
              <a:gd name="connsiteY440" fmla="*/ 352621 h 367582"/>
              <a:gd name="connsiteX441" fmla="*/ 129215 w 245621"/>
              <a:gd name="connsiteY441" fmla="*/ 351034 h 367582"/>
              <a:gd name="connsiteX442" fmla="*/ 131255 w 245621"/>
              <a:gd name="connsiteY442" fmla="*/ 350014 h 367582"/>
              <a:gd name="connsiteX443" fmla="*/ 133069 w 245621"/>
              <a:gd name="connsiteY443" fmla="*/ 350241 h 367582"/>
              <a:gd name="connsiteX444" fmla="*/ 133069 w 245621"/>
              <a:gd name="connsiteY444" fmla="*/ 349220 h 367582"/>
              <a:gd name="connsiteX445" fmla="*/ 132502 w 245621"/>
              <a:gd name="connsiteY445" fmla="*/ 347407 h 367582"/>
              <a:gd name="connsiteX446" fmla="*/ 131482 w 245621"/>
              <a:gd name="connsiteY446" fmla="*/ 345820 h 367582"/>
              <a:gd name="connsiteX447" fmla="*/ 133069 w 245621"/>
              <a:gd name="connsiteY447" fmla="*/ 345820 h 367582"/>
              <a:gd name="connsiteX448" fmla="*/ 136469 w 245621"/>
              <a:gd name="connsiteY448" fmla="*/ 348087 h 367582"/>
              <a:gd name="connsiteX449" fmla="*/ 139983 w 245621"/>
              <a:gd name="connsiteY449" fmla="*/ 347520 h 367582"/>
              <a:gd name="connsiteX450" fmla="*/ 141570 w 245621"/>
              <a:gd name="connsiteY450" fmla="*/ 346047 h 367582"/>
              <a:gd name="connsiteX451" fmla="*/ 142363 w 245621"/>
              <a:gd name="connsiteY451" fmla="*/ 343213 h 367582"/>
              <a:gd name="connsiteX452" fmla="*/ 143836 w 245621"/>
              <a:gd name="connsiteY452" fmla="*/ 340833 h 367582"/>
              <a:gd name="connsiteX453" fmla="*/ 144630 w 245621"/>
              <a:gd name="connsiteY453" fmla="*/ 340833 h 367582"/>
              <a:gd name="connsiteX454" fmla="*/ 144630 w 245621"/>
              <a:gd name="connsiteY454" fmla="*/ 341740 h 367582"/>
              <a:gd name="connsiteX455" fmla="*/ 143610 w 245621"/>
              <a:gd name="connsiteY455" fmla="*/ 343440 h 367582"/>
              <a:gd name="connsiteX456" fmla="*/ 142930 w 245621"/>
              <a:gd name="connsiteY456" fmla="*/ 345933 h 367582"/>
              <a:gd name="connsiteX457" fmla="*/ 143270 w 245621"/>
              <a:gd name="connsiteY457" fmla="*/ 347860 h 367582"/>
              <a:gd name="connsiteX458" fmla="*/ 144743 w 245621"/>
              <a:gd name="connsiteY458" fmla="*/ 347067 h 367582"/>
              <a:gd name="connsiteX459" fmla="*/ 147123 w 245621"/>
              <a:gd name="connsiteY459" fmla="*/ 346500 h 367582"/>
              <a:gd name="connsiteX460" fmla="*/ 151771 w 245621"/>
              <a:gd name="connsiteY460" fmla="*/ 345933 h 367582"/>
              <a:gd name="connsiteX461" fmla="*/ 154264 w 245621"/>
              <a:gd name="connsiteY461" fmla="*/ 344120 h 367582"/>
              <a:gd name="connsiteX462" fmla="*/ 156871 w 245621"/>
              <a:gd name="connsiteY462" fmla="*/ 343553 h 367582"/>
              <a:gd name="connsiteX463" fmla="*/ 157665 w 245621"/>
              <a:gd name="connsiteY463" fmla="*/ 343553 h 367582"/>
              <a:gd name="connsiteX464" fmla="*/ 162199 w 245621"/>
              <a:gd name="connsiteY464" fmla="*/ 346160 h 367582"/>
              <a:gd name="connsiteX465" fmla="*/ 163445 w 245621"/>
              <a:gd name="connsiteY465" fmla="*/ 345253 h 367582"/>
              <a:gd name="connsiteX466" fmla="*/ 166393 w 245621"/>
              <a:gd name="connsiteY466" fmla="*/ 345027 h 367582"/>
              <a:gd name="connsiteX467" fmla="*/ 168319 w 245621"/>
              <a:gd name="connsiteY467" fmla="*/ 343893 h 367582"/>
              <a:gd name="connsiteX468" fmla="*/ 169113 w 245621"/>
              <a:gd name="connsiteY468" fmla="*/ 343893 h 367582"/>
              <a:gd name="connsiteX469" fmla="*/ 176367 w 245621"/>
              <a:gd name="connsiteY469" fmla="*/ 336752 h 367582"/>
              <a:gd name="connsiteX470" fmla="*/ 181581 w 245621"/>
              <a:gd name="connsiteY470" fmla="*/ 331765 h 367582"/>
              <a:gd name="connsiteX471" fmla="*/ 182601 w 245621"/>
              <a:gd name="connsiteY471" fmla="*/ 330972 h 367582"/>
              <a:gd name="connsiteX472" fmla="*/ 184868 w 245621"/>
              <a:gd name="connsiteY472" fmla="*/ 329612 h 367582"/>
              <a:gd name="connsiteX473" fmla="*/ 186795 w 245621"/>
              <a:gd name="connsiteY473" fmla="*/ 328138 h 367582"/>
              <a:gd name="connsiteX474" fmla="*/ 188382 w 245621"/>
              <a:gd name="connsiteY474" fmla="*/ 326211 h 367582"/>
              <a:gd name="connsiteX475" fmla="*/ 193596 w 245621"/>
              <a:gd name="connsiteY475" fmla="*/ 322471 h 367582"/>
              <a:gd name="connsiteX476" fmla="*/ 198923 w 245621"/>
              <a:gd name="connsiteY476" fmla="*/ 318504 h 367582"/>
              <a:gd name="connsiteX477" fmla="*/ 203797 w 245621"/>
              <a:gd name="connsiteY477" fmla="*/ 313290 h 367582"/>
              <a:gd name="connsiteX478" fmla="*/ 205610 w 245621"/>
              <a:gd name="connsiteY478" fmla="*/ 311589 h 367582"/>
              <a:gd name="connsiteX479" fmla="*/ 207877 w 245621"/>
              <a:gd name="connsiteY479" fmla="*/ 309776 h 367582"/>
              <a:gd name="connsiteX480" fmla="*/ 212865 w 245621"/>
              <a:gd name="connsiteY480" fmla="*/ 304222 h 367582"/>
              <a:gd name="connsiteX481" fmla="*/ 214451 w 245621"/>
              <a:gd name="connsiteY481" fmla="*/ 302635 h 367582"/>
              <a:gd name="connsiteX482" fmla="*/ 220572 w 245621"/>
              <a:gd name="connsiteY482" fmla="*/ 295608 h 367582"/>
              <a:gd name="connsiteX483" fmla="*/ 224086 w 245621"/>
              <a:gd name="connsiteY483" fmla="*/ 292094 h 367582"/>
              <a:gd name="connsiteX484" fmla="*/ 225899 w 245621"/>
              <a:gd name="connsiteY484" fmla="*/ 290054 h 367582"/>
              <a:gd name="connsiteX485" fmla="*/ 233493 w 245621"/>
              <a:gd name="connsiteY485" fmla="*/ 283366 h 367582"/>
              <a:gd name="connsiteX486" fmla="*/ 238594 w 245621"/>
              <a:gd name="connsiteY486" fmla="*/ 277925 h 367582"/>
              <a:gd name="connsiteX487" fmla="*/ 240634 w 245621"/>
              <a:gd name="connsiteY487" fmla="*/ 274979 h 367582"/>
              <a:gd name="connsiteX488" fmla="*/ 242561 w 245621"/>
              <a:gd name="connsiteY488" fmla="*/ 270671 h 367582"/>
              <a:gd name="connsiteX489" fmla="*/ 243695 w 245621"/>
              <a:gd name="connsiteY489" fmla="*/ 267724 h 367582"/>
              <a:gd name="connsiteX490" fmla="*/ 245622 w 245621"/>
              <a:gd name="connsiteY490" fmla="*/ 263984 h 367582"/>
              <a:gd name="connsiteX491" fmla="*/ 245622 w 245621"/>
              <a:gd name="connsiteY491" fmla="*/ 262737 h 367582"/>
              <a:gd name="connsiteX492" fmla="*/ 245168 w 245621"/>
              <a:gd name="connsiteY492" fmla="*/ 261604 h 367582"/>
              <a:gd name="connsiteX493" fmla="*/ 109039 w 245621"/>
              <a:gd name="connsiteY493" fmla="*/ 190309 h 367582"/>
              <a:gd name="connsiteX494" fmla="*/ 109946 w 245621"/>
              <a:gd name="connsiteY494" fmla="*/ 189062 h 367582"/>
              <a:gd name="connsiteX495" fmla="*/ 112099 w 245621"/>
              <a:gd name="connsiteY495" fmla="*/ 188609 h 367582"/>
              <a:gd name="connsiteX496" fmla="*/ 111533 w 245621"/>
              <a:gd name="connsiteY496" fmla="*/ 188042 h 367582"/>
              <a:gd name="connsiteX497" fmla="*/ 107792 w 245621"/>
              <a:gd name="connsiteY497" fmla="*/ 186908 h 367582"/>
              <a:gd name="connsiteX498" fmla="*/ 105072 w 245621"/>
              <a:gd name="connsiteY498" fmla="*/ 187362 h 367582"/>
              <a:gd name="connsiteX499" fmla="*/ 103598 w 245621"/>
              <a:gd name="connsiteY499" fmla="*/ 188495 h 367582"/>
              <a:gd name="connsiteX500" fmla="*/ 103598 w 245621"/>
              <a:gd name="connsiteY500" fmla="*/ 190762 h 367582"/>
              <a:gd name="connsiteX501" fmla="*/ 106092 w 245621"/>
              <a:gd name="connsiteY501" fmla="*/ 191556 h 367582"/>
              <a:gd name="connsiteX502" fmla="*/ 109152 w 245621"/>
              <a:gd name="connsiteY502" fmla="*/ 190422 h 367582"/>
              <a:gd name="connsiteX503" fmla="*/ 59280 w 245621"/>
              <a:gd name="connsiteY503" fmla="*/ 351601 h 367582"/>
              <a:gd name="connsiteX504" fmla="*/ 58033 w 245621"/>
              <a:gd name="connsiteY504" fmla="*/ 349900 h 367582"/>
              <a:gd name="connsiteX505" fmla="*/ 56900 w 245621"/>
              <a:gd name="connsiteY505" fmla="*/ 350127 h 367582"/>
              <a:gd name="connsiteX506" fmla="*/ 54293 w 245621"/>
              <a:gd name="connsiteY506" fmla="*/ 349334 h 367582"/>
              <a:gd name="connsiteX507" fmla="*/ 53273 w 245621"/>
              <a:gd name="connsiteY507" fmla="*/ 349787 h 367582"/>
              <a:gd name="connsiteX508" fmla="*/ 52933 w 245621"/>
              <a:gd name="connsiteY508" fmla="*/ 351147 h 367582"/>
              <a:gd name="connsiteX509" fmla="*/ 52253 w 245621"/>
              <a:gd name="connsiteY509" fmla="*/ 352054 h 367582"/>
              <a:gd name="connsiteX510" fmla="*/ 53499 w 245621"/>
              <a:gd name="connsiteY510" fmla="*/ 352734 h 367582"/>
              <a:gd name="connsiteX511" fmla="*/ 54520 w 245621"/>
              <a:gd name="connsiteY511" fmla="*/ 353641 h 367582"/>
              <a:gd name="connsiteX512" fmla="*/ 54973 w 245621"/>
              <a:gd name="connsiteY512" fmla="*/ 355001 h 367582"/>
              <a:gd name="connsiteX513" fmla="*/ 55993 w 245621"/>
              <a:gd name="connsiteY513" fmla="*/ 356021 h 367582"/>
              <a:gd name="connsiteX514" fmla="*/ 58033 w 245621"/>
              <a:gd name="connsiteY514" fmla="*/ 356021 h 367582"/>
              <a:gd name="connsiteX515" fmla="*/ 57693 w 245621"/>
              <a:gd name="connsiteY515" fmla="*/ 354774 h 367582"/>
              <a:gd name="connsiteX516" fmla="*/ 56900 w 245621"/>
              <a:gd name="connsiteY516" fmla="*/ 353868 h 367582"/>
              <a:gd name="connsiteX517" fmla="*/ 56900 w 245621"/>
              <a:gd name="connsiteY517" fmla="*/ 352507 h 367582"/>
              <a:gd name="connsiteX518" fmla="*/ 59167 w 245621"/>
              <a:gd name="connsiteY518" fmla="*/ 351374 h 367582"/>
              <a:gd name="connsiteX519" fmla="*/ 22329 w 245621"/>
              <a:gd name="connsiteY519" fmla="*/ 360328 h 367582"/>
              <a:gd name="connsiteX520" fmla="*/ 22329 w 245621"/>
              <a:gd name="connsiteY520" fmla="*/ 361122 h 367582"/>
              <a:gd name="connsiteX521" fmla="*/ 20516 w 245621"/>
              <a:gd name="connsiteY521" fmla="*/ 361348 h 367582"/>
              <a:gd name="connsiteX522" fmla="*/ 19836 w 245621"/>
              <a:gd name="connsiteY522" fmla="*/ 360668 h 367582"/>
              <a:gd name="connsiteX523" fmla="*/ 18249 w 245621"/>
              <a:gd name="connsiteY523" fmla="*/ 360668 h 367582"/>
              <a:gd name="connsiteX524" fmla="*/ 18022 w 245621"/>
              <a:gd name="connsiteY524" fmla="*/ 360442 h 367582"/>
              <a:gd name="connsiteX525" fmla="*/ 18702 w 245621"/>
              <a:gd name="connsiteY525" fmla="*/ 359762 h 367582"/>
              <a:gd name="connsiteX526" fmla="*/ 19949 w 245621"/>
              <a:gd name="connsiteY526" fmla="*/ 359308 h 367582"/>
              <a:gd name="connsiteX527" fmla="*/ 21536 w 245621"/>
              <a:gd name="connsiteY527" fmla="*/ 359535 h 367582"/>
              <a:gd name="connsiteX528" fmla="*/ 22442 w 245621"/>
              <a:gd name="connsiteY528" fmla="*/ 360442 h 367582"/>
              <a:gd name="connsiteX529" fmla="*/ 2947 w 245621"/>
              <a:gd name="connsiteY529" fmla="*/ 355455 h 367582"/>
              <a:gd name="connsiteX530" fmla="*/ 2947 w 245621"/>
              <a:gd name="connsiteY530" fmla="*/ 356248 h 367582"/>
              <a:gd name="connsiteX531" fmla="*/ 2267 w 245621"/>
              <a:gd name="connsiteY531" fmla="*/ 356021 h 367582"/>
              <a:gd name="connsiteX532" fmla="*/ 1700 w 245621"/>
              <a:gd name="connsiteY532" fmla="*/ 356248 h 367582"/>
              <a:gd name="connsiteX533" fmla="*/ 1247 w 245621"/>
              <a:gd name="connsiteY533" fmla="*/ 357155 h 367582"/>
              <a:gd name="connsiteX534" fmla="*/ 340 w 245621"/>
              <a:gd name="connsiteY534" fmla="*/ 356815 h 367582"/>
              <a:gd name="connsiteX535" fmla="*/ 0 w 245621"/>
              <a:gd name="connsiteY535" fmla="*/ 355455 h 367582"/>
              <a:gd name="connsiteX536" fmla="*/ 680 w 245621"/>
              <a:gd name="connsiteY536" fmla="*/ 353528 h 367582"/>
              <a:gd name="connsiteX537" fmla="*/ 2267 w 245621"/>
              <a:gd name="connsiteY537" fmla="*/ 353528 h 367582"/>
              <a:gd name="connsiteX538" fmla="*/ 2947 w 245621"/>
              <a:gd name="connsiteY538" fmla="*/ 355455 h 367582"/>
              <a:gd name="connsiteX539" fmla="*/ 9634 w 245621"/>
              <a:gd name="connsiteY539" fmla="*/ 350014 h 367582"/>
              <a:gd name="connsiteX540" fmla="*/ 10314 w 245621"/>
              <a:gd name="connsiteY540" fmla="*/ 350014 h 367582"/>
              <a:gd name="connsiteX541" fmla="*/ 10541 w 245621"/>
              <a:gd name="connsiteY541" fmla="*/ 349787 h 367582"/>
              <a:gd name="connsiteX542" fmla="*/ 11675 w 245621"/>
              <a:gd name="connsiteY542" fmla="*/ 350014 h 367582"/>
              <a:gd name="connsiteX543" fmla="*/ 13375 w 245621"/>
              <a:gd name="connsiteY543" fmla="*/ 351261 h 367582"/>
              <a:gd name="connsiteX544" fmla="*/ 13715 w 245621"/>
              <a:gd name="connsiteY544" fmla="*/ 351941 h 367582"/>
              <a:gd name="connsiteX545" fmla="*/ 14848 w 245621"/>
              <a:gd name="connsiteY545" fmla="*/ 352281 h 367582"/>
              <a:gd name="connsiteX546" fmla="*/ 15188 w 245621"/>
              <a:gd name="connsiteY546" fmla="*/ 352961 h 367582"/>
              <a:gd name="connsiteX547" fmla="*/ 13828 w 245621"/>
              <a:gd name="connsiteY547" fmla="*/ 355228 h 367582"/>
              <a:gd name="connsiteX548" fmla="*/ 13035 w 245621"/>
              <a:gd name="connsiteY548" fmla="*/ 355228 h 367582"/>
              <a:gd name="connsiteX549" fmla="*/ 12468 w 245621"/>
              <a:gd name="connsiteY549" fmla="*/ 355001 h 367582"/>
              <a:gd name="connsiteX550" fmla="*/ 11448 w 245621"/>
              <a:gd name="connsiteY550" fmla="*/ 355228 h 367582"/>
              <a:gd name="connsiteX551" fmla="*/ 10768 w 245621"/>
              <a:gd name="connsiteY551" fmla="*/ 355681 h 367582"/>
              <a:gd name="connsiteX552" fmla="*/ 10541 w 245621"/>
              <a:gd name="connsiteY552" fmla="*/ 356588 h 367582"/>
              <a:gd name="connsiteX553" fmla="*/ 10541 w 245621"/>
              <a:gd name="connsiteY553" fmla="*/ 358515 h 367582"/>
              <a:gd name="connsiteX554" fmla="*/ 5780 w 245621"/>
              <a:gd name="connsiteY554" fmla="*/ 358855 h 367582"/>
              <a:gd name="connsiteX555" fmla="*/ 4647 w 245621"/>
              <a:gd name="connsiteY555" fmla="*/ 358288 h 367582"/>
              <a:gd name="connsiteX556" fmla="*/ 3174 w 245621"/>
              <a:gd name="connsiteY556" fmla="*/ 353868 h 367582"/>
              <a:gd name="connsiteX557" fmla="*/ 3514 w 245621"/>
              <a:gd name="connsiteY557" fmla="*/ 352734 h 367582"/>
              <a:gd name="connsiteX558" fmla="*/ 4534 w 245621"/>
              <a:gd name="connsiteY558" fmla="*/ 352281 h 367582"/>
              <a:gd name="connsiteX559" fmla="*/ 5440 w 245621"/>
              <a:gd name="connsiteY559" fmla="*/ 352281 h 367582"/>
              <a:gd name="connsiteX560" fmla="*/ 5554 w 245621"/>
              <a:gd name="connsiteY560" fmla="*/ 354548 h 367582"/>
              <a:gd name="connsiteX561" fmla="*/ 6801 w 245621"/>
              <a:gd name="connsiteY561" fmla="*/ 354321 h 367582"/>
              <a:gd name="connsiteX562" fmla="*/ 7254 w 245621"/>
              <a:gd name="connsiteY562" fmla="*/ 352734 h 367582"/>
              <a:gd name="connsiteX563" fmla="*/ 7254 w 245621"/>
              <a:gd name="connsiteY563" fmla="*/ 351601 h 367582"/>
              <a:gd name="connsiteX564" fmla="*/ 7027 w 245621"/>
              <a:gd name="connsiteY564" fmla="*/ 351034 h 367582"/>
              <a:gd name="connsiteX565" fmla="*/ 6120 w 245621"/>
              <a:gd name="connsiteY565" fmla="*/ 350581 h 367582"/>
              <a:gd name="connsiteX566" fmla="*/ 5667 w 245621"/>
              <a:gd name="connsiteY566" fmla="*/ 349787 h 367582"/>
              <a:gd name="connsiteX567" fmla="*/ 6347 w 245621"/>
              <a:gd name="connsiteY567" fmla="*/ 348540 h 367582"/>
              <a:gd name="connsiteX568" fmla="*/ 7707 w 245621"/>
              <a:gd name="connsiteY568" fmla="*/ 347974 h 367582"/>
              <a:gd name="connsiteX569" fmla="*/ 8841 w 245621"/>
              <a:gd name="connsiteY569" fmla="*/ 349560 h 367582"/>
              <a:gd name="connsiteX570" fmla="*/ 9748 w 245621"/>
              <a:gd name="connsiteY570" fmla="*/ 349787 h 36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</a:cxnLst>
            <a:rect l="l" t="t" r="r" b="b"/>
            <a:pathLst>
              <a:path w="245621" h="367582">
                <a:moveTo>
                  <a:pt x="41825" y="355908"/>
                </a:moveTo>
                <a:lnTo>
                  <a:pt x="40578" y="356701"/>
                </a:lnTo>
                <a:lnTo>
                  <a:pt x="40124" y="357381"/>
                </a:lnTo>
                <a:lnTo>
                  <a:pt x="41258" y="358288"/>
                </a:lnTo>
                <a:lnTo>
                  <a:pt x="43072" y="357948"/>
                </a:lnTo>
                <a:lnTo>
                  <a:pt x="43525" y="356815"/>
                </a:lnTo>
                <a:lnTo>
                  <a:pt x="43185" y="355908"/>
                </a:lnTo>
                <a:lnTo>
                  <a:pt x="41825" y="355908"/>
                </a:lnTo>
                <a:close/>
                <a:moveTo>
                  <a:pt x="44658" y="355908"/>
                </a:moveTo>
                <a:lnTo>
                  <a:pt x="44432" y="357835"/>
                </a:lnTo>
                <a:lnTo>
                  <a:pt x="45225" y="358061"/>
                </a:lnTo>
                <a:lnTo>
                  <a:pt x="47265" y="356928"/>
                </a:lnTo>
                <a:lnTo>
                  <a:pt x="47945" y="354888"/>
                </a:lnTo>
                <a:lnTo>
                  <a:pt x="45905" y="354888"/>
                </a:lnTo>
                <a:cubicBezTo>
                  <a:pt x="45905" y="354888"/>
                  <a:pt x="44658" y="355908"/>
                  <a:pt x="44658" y="355908"/>
                </a:cubicBezTo>
                <a:close/>
                <a:moveTo>
                  <a:pt x="35024" y="250722"/>
                </a:moveTo>
                <a:lnTo>
                  <a:pt x="31850" y="250722"/>
                </a:lnTo>
                <a:cubicBezTo>
                  <a:pt x="31850" y="250722"/>
                  <a:pt x="33210" y="253443"/>
                  <a:pt x="33210" y="253443"/>
                </a:cubicBezTo>
                <a:lnTo>
                  <a:pt x="35364" y="255143"/>
                </a:lnTo>
                <a:lnTo>
                  <a:pt x="36497" y="254803"/>
                </a:lnTo>
                <a:lnTo>
                  <a:pt x="36724" y="254236"/>
                </a:lnTo>
                <a:lnTo>
                  <a:pt x="37744" y="253329"/>
                </a:lnTo>
                <a:lnTo>
                  <a:pt x="37971" y="253556"/>
                </a:lnTo>
                <a:lnTo>
                  <a:pt x="38764" y="253556"/>
                </a:lnTo>
                <a:cubicBezTo>
                  <a:pt x="38764" y="253556"/>
                  <a:pt x="38878" y="251969"/>
                  <a:pt x="38878" y="251969"/>
                </a:cubicBezTo>
                <a:lnTo>
                  <a:pt x="37744" y="251402"/>
                </a:lnTo>
                <a:lnTo>
                  <a:pt x="36157" y="252536"/>
                </a:lnTo>
                <a:lnTo>
                  <a:pt x="34911" y="252763"/>
                </a:lnTo>
                <a:lnTo>
                  <a:pt x="34684" y="252083"/>
                </a:lnTo>
                <a:lnTo>
                  <a:pt x="34684" y="251516"/>
                </a:lnTo>
                <a:cubicBezTo>
                  <a:pt x="34684" y="251516"/>
                  <a:pt x="35024" y="250836"/>
                  <a:pt x="35024" y="250836"/>
                </a:cubicBezTo>
                <a:close/>
                <a:moveTo>
                  <a:pt x="35704" y="340493"/>
                </a:moveTo>
                <a:lnTo>
                  <a:pt x="34797" y="341059"/>
                </a:lnTo>
                <a:lnTo>
                  <a:pt x="34571" y="341626"/>
                </a:lnTo>
                <a:lnTo>
                  <a:pt x="35137" y="344233"/>
                </a:lnTo>
                <a:lnTo>
                  <a:pt x="36271" y="345820"/>
                </a:lnTo>
                <a:lnTo>
                  <a:pt x="37631" y="345593"/>
                </a:lnTo>
                <a:lnTo>
                  <a:pt x="38991" y="345820"/>
                </a:lnTo>
                <a:lnTo>
                  <a:pt x="39331" y="344233"/>
                </a:lnTo>
                <a:lnTo>
                  <a:pt x="36271" y="342080"/>
                </a:lnTo>
                <a:lnTo>
                  <a:pt x="35591" y="340606"/>
                </a:lnTo>
                <a:close/>
                <a:moveTo>
                  <a:pt x="48852" y="348654"/>
                </a:moveTo>
                <a:lnTo>
                  <a:pt x="49759" y="348314"/>
                </a:lnTo>
                <a:lnTo>
                  <a:pt x="48852" y="347067"/>
                </a:lnTo>
                <a:lnTo>
                  <a:pt x="47265" y="346047"/>
                </a:lnTo>
                <a:lnTo>
                  <a:pt x="47265" y="346614"/>
                </a:lnTo>
                <a:cubicBezTo>
                  <a:pt x="47265" y="346614"/>
                  <a:pt x="47605" y="347974"/>
                  <a:pt x="47605" y="347974"/>
                </a:cubicBezTo>
                <a:lnTo>
                  <a:pt x="46812" y="348314"/>
                </a:lnTo>
                <a:lnTo>
                  <a:pt x="47039" y="348994"/>
                </a:lnTo>
                <a:lnTo>
                  <a:pt x="49192" y="350581"/>
                </a:lnTo>
                <a:lnTo>
                  <a:pt x="50666" y="350581"/>
                </a:lnTo>
                <a:cubicBezTo>
                  <a:pt x="50666" y="350581"/>
                  <a:pt x="50326" y="349787"/>
                  <a:pt x="50326" y="349787"/>
                </a:cubicBezTo>
                <a:lnTo>
                  <a:pt x="48852" y="348540"/>
                </a:lnTo>
                <a:close/>
                <a:moveTo>
                  <a:pt x="245395" y="261944"/>
                </a:moveTo>
                <a:lnTo>
                  <a:pt x="243921" y="260130"/>
                </a:lnTo>
                <a:lnTo>
                  <a:pt x="241881" y="258090"/>
                </a:lnTo>
                <a:lnTo>
                  <a:pt x="240068" y="255483"/>
                </a:lnTo>
                <a:lnTo>
                  <a:pt x="238708" y="253216"/>
                </a:lnTo>
                <a:lnTo>
                  <a:pt x="234513" y="250042"/>
                </a:lnTo>
                <a:lnTo>
                  <a:pt x="227940" y="245962"/>
                </a:lnTo>
                <a:lnTo>
                  <a:pt x="223066" y="242901"/>
                </a:lnTo>
                <a:lnTo>
                  <a:pt x="215585" y="236441"/>
                </a:lnTo>
                <a:lnTo>
                  <a:pt x="214225" y="234854"/>
                </a:lnTo>
                <a:lnTo>
                  <a:pt x="214451" y="234400"/>
                </a:lnTo>
                <a:lnTo>
                  <a:pt x="218645" y="232474"/>
                </a:lnTo>
                <a:lnTo>
                  <a:pt x="222839" y="227373"/>
                </a:lnTo>
                <a:lnTo>
                  <a:pt x="224652" y="224766"/>
                </a:lnTo>
                <a:lnTo>
                  <a:pt x="225106" y="222726"/>
                </a:lnTo>
                <a:lnTo>
                  <a:pt x="225106" y="220459"/>
                </a:lnTo>
                <a:cubicBezTo>
                  <a:pt x="225106" y="220459"/>
                  <a:pt x="224879" y="218419"/>
                  <a:pt x="224879" y="218419"/>
                </a:cubicBezTo>
                <a:lnTo>
                  <a:pt x="224312" y="217172"/>
                </a:lnTo>
                <a:lnTo>
                  <a:pt x="222272" y="215585"/>
                </a:lnTo>
                <a:lnTo>
                  <a:pt x="216491" y="212638"/>
                </a:lnTo>
                <a:lnTo>
                  <a:pt x="215131" y="209918"/>
                </a:lnTo>
                <a:lnTo>
                  <a:pt x="213998" y="207084"/>
                </a:lnTo>
                <a:lnTo>
                  <a:pt x="213998" y="205950"/>
                </a:lnTo>
                <a:cubicBezTo>
                  <a:pt x="213998" y="205950"/>
                  <a:pt x="216718" y="202890"/>
                  <a:pt x="216718" y="202890"/>
                </a:cubicBezTo>
                <a:lnTo>
                  <a:pt x="216718" y="201303"/>
                </a:lnTo>
                <a:cubicBezTo>
                  <a:pt x="216718" y="201303"/>
                  <a:pt x="216491" y="199716"/>
                  <a:pt x="216491" y="199716"/>
                </a:cubicBezTo>
                <a:lnTo>
                  <a:pt x="215698" y="198583"/>
                </a:lnTo>
                <a:lnTo>
                  <a:pt x="209804" y="197223"/>
                </a:lnTo>
                <a:lnTo>
                  <a:pt x="208104" y="195749"/>
                </a:lnTo>
                <a:lnTo>
                  <a:pt x="206744" y="193369"/>
                </a:lnTo>
                <a:lnTo>
                  <a:pt x="206064" y="191329"/>
                </a:lnTo>
                <a:lnTo>
                  <a:pt x="206064" y="190082"/>
                </a:lnTo>
                <a:cubicBezTo>
                  <a:pt x="206064" y="190082"/>
                  <a:pt x="206404" y="188722"/>
                  <a:pt x="206404" y="188722"/>
                </a:cubicBezTo>
                <a:lnTo>
                  <a:pt x="208444" y="187248"/>
                </a:lnTo>
                <a:lnTo>
                  <a:pt x="210258" y="186228"/>
                </a:lnTo>
                <a:lnTo>
                  <a:pt x="210598" y="184868"/>
                </a:lnTo>
                <a:lnTo>
                  <a:pt x="210598" y="183395"/>
                </a:lnTo>
                <a:cubicBezTo>
                  <a:pt x="210598" y="183395"/>
                  <a:pt x="210258" y="182714"/>
                  <a:pt x="210258" y="182714"/>
                </a:cubicBezTo>
                <a:lnTo>
                  <a:pt x="206517" y="182034"/>
                </a:lnTo>
                <a:lnTo>
                  <a:pt x="206177" y="181694"/>
                </a:lnTo>
                <a:lnTo>
                  <a:pt x="206177" y="181241"/>
                </a:lnTo>
                <a:cubicBezTo>
                  <a:pt x="206177" y="181241"/>
                  <a:pt x="206177" y="180674"/>
                  <a:pt x="206177" y="180674"/>
                </a:cubicBezTo>
                <a:lnTo>
                  <a:pt x="208217" y="178067"/>
                </a:lnTo>
                <a:lnTo>
                  <a:pt x="208444" y="173193"/>
                </a:lnTo>
                <a:lnTo>
                  <a:pt x="210371" y="169793"/>
                </a:lnTo>
                <a:lnTo>
                  <a:pt x="208217" y="167753"/>
                </a:lnTo>
                <a:lnTo>
                  <a:pt x="208217" y="167413"/>
                </a:lnTo>
                <a:cubicBezTo>
                  <a:pt x="208217" y="167413"/>
                  <a:pt x="211618" y="166393"/>
                  <a:pt x="211618" y="166393"/>
                </a:cubicBezTo>
                <a:lnTo>
                  <a:pt x="214565" y="166166"/>
                </a:lnTo>
                <a:lnTo>
                  <a:pt x="215925" y="165712"/>
                </a:lnTo>
                <a:lnTo>
                  <a:pt x="215925" y="164126"/>
                </a:lnTo>
                <a:cubicBezTo>
                  <a:pt x="215925" y="164126"/>
                  <a:pt x="215811" y="161972"/>
                  <a:pt x="215811" y="161972"/>
                </a:cubicBezTo>
                <a:lnTo>
                  <a:pt x="212751" y="153358"/>
                </a:lnTo>
                <a:lnTo>
                  <a:pt x="212071" y="150864"/>
                </a:lnTo>
                <a:lnTo>
                  <a:pt x="210031" y="147690"/>
                </a:lnTo>
                <a:lnTo>
                  <a:pt x="208330" y="145537"/>
                </a:lnTo>
                <a:lnTo>
                  <a:pt x="207310" y="144063"/>
                </a:lnTo>
                <a:lnTo>
                  <a:pt x="205724" y="141116"/>
                </a:lnTo>
                <a:lnTo>
                  <a:pt x="204817" y="138056"/>
                </a:lnTo>
                <a:lnTo>
                  <a:pt x="203230" y="134656"/>
                </a:lnTo>
                <a:lnTo>
                  <a:pt x="201303" y="131482"/>
                </a:lnTo>
                <a:lnTo>
                  <a:pt x="199716" y="128535"/>
                </a:lnTo>
                <a:lnTo>
                  <a:pt x="195636" y="122868"/>
                </a:lnTo>
                <a:lnTo>
                  <a:pt x="195069" y="121281"/>
                </a:lnTo>
                <a:lnTo>
                  <a:pt x="195069" y="119807"/>
                </a:lnTo>
                <a:cubicBezTo>
                  <a:pt x="195069" y="119807"/>
                  <a:pt x="195523" y="118334"/>
                  <a:pt x="195523" y="118334"/>
                </a:cubicBezTo>
                <a:lnTo>
                  <a:pt x="198696" y="113686"/>
                </a:lnTo>
                <a:lnTo>
                  <a:pt x="201643" y="109833"/>
                </a:lnTo>
                <a:lnTo>
                  <a:pt x="205384" y="105186"/>
                </a:lnTo>
                <a:lnTo>
                  <a:pt x="209011" y="101332"/>
                </a:lnTo>
                <a:lnTo>
                  <a:pt x="212865" y="96798"/>
                </a:lnTo>
                <a:lnTo>
                  <a:pt x="213771" y="92264"/>
                </a:lnTo>
                <a:lnTo>
                  <a:pt x="213545" y="91471"/>
                </a:lnTo>
                <a:lnTo>
                  <a:pt x="210371" y="88977"/>
                </a:lnTo>
                <a:lnTo>
                  <a:pt x="204250" y="82403"/>
                </a:lnTo>
                <a:lnTo>
                  <a:pt x="200510" y="77416"/>
                </a:lnTo>
                <a:lnTo>
                  <a:pt x="194729" y="75262"/>
                </a:lnTo>
                <a:lnTo>
                  <a:pt x="187022" y="72542"/>
                </a:lnTo>
                <a:lnTo>
                  <a:pt x="184415" y="66421"/>
                </a:lnTo>
                <a:lnTo>
                  <a:pt x="182601" y="61207"/>
                </a:lnTo>
                <a:lnTo>
                  <a:pt x="182828" y="59280"/>
                </a:lnTo>
                <a:lnTo>
                  <a:pt x="188382" y="50326"/>
                </a:lnTo>
                <a:lnTo>
                  <a:pt x="188948" y="48739"/>
                </a:lnTo>
                <a:lnTo>
                  <a:pt x="188948" y="47719"/>
                </a:lnTo>
                <a:cubicBezTo>
                  <a:pt x="188948" y="47719"/>
                  <a:pt x="188268" y="47039"/>
                  <a:pt x="188268" y="47039"/>
                </a:cubicBezTo>
                <a:lnTo>
                  <a:pt x="187475" y="46699"/>
                </a:lnTo>
                <a:lnTo>
                  <a:pt x="182261" y="46472"/>
                </a:lnTo>
                <a:lnTo>
                  <a:pt x="181467" y="45225"/>
                </a:lnTo>
                <a:lnTo>
                  <a:pt x="184528" y="44318"/>
                </a:lnTo>
                <a:lnTo>
                  <a:pt x="187135" y="43072"/>
                </a:lnTo>
                <a:lnTo>
                  <a:pt x="191329" y="41145"/>
                </a:lnTo>
                <a:lnTo>
                  <a:pt x="192689" y="40691"/>
                </a:lnTo>
                <a:lnTo>
                  <a:pt x="191215" y="39218"/>
                </a:lnTo>
                <a:lnTo>
                  <a:pt x="189968" y="36951"/>
                </a:lnTo>
                <a:lnTo>
                  <a:pt x="190195" y="34684"/>
                </a:lnTo>
                <a:lnTo>
                  <a:pt x="193822" y="30377"/>
                </a:lnTo>
                <a:lnTo>
                  <a:pt x="197223" y="27316"/>
                </a:lnTo>
                <a:lnTo>
                  <a:pt x="198129" y="26296"/>
                </a:lnTo>
                <a:lnTo>
                  <a:pt x="200056" y="23236"/>
                </a:lnTo>
                <a:lnTo>
                  <a:pt x="196089" y="15415"/>
                </a:lnTo>
                <a:lnTo>
                  <a:pt x="189062" y="13035"/>
                </a:lnTo>
                <a:lnTo>
                  <a:pt x="181127" y="9408"/>
                </a:lnTo>
                <a:lnTo>
                  <a:pt x="178180" y="7481"/>
                </a:lnTo>
                <a:lnTo>
                  <a:pt x="173647" y="3514"/>
                </a:lnTo>
                <a:lnTo>
                  <a:pt x="170473" y="0"/>
                </a:lnTo>
                <a:lnTo>
                  <a:pt x="167526" y="0"/>
                </a:lnTo>
                <a:cubicBezTo>
                  <a:pt x="167526" y="0"/>
                  <a:pt x="164352" y="793"/>
                  <a:pt x="164352" y="793"/>
                </a:cubicBezTo>
                <a:lnTo>
                  <a:pt x="159365" y="4080"/>
                </a:lnTo>
                <a:lnTo>
                  <a:pt x="156418" y="5667"/>
                </a:lnTo>
                <a:lnTo>
                  <a:pt x="154831" y="6121"/>
                </a:lnTo>
                <a:lnTo>
                  <a:pt x="154491" y="6121"/>
                </a:lnTo>
                <a:cubicBezTo>
                  <a:pt x="154491" y="6121"/>
                  <a:pt x="150977" y="5214"/>
                  <a:pt x="150977" y="5214"/>
                </a:cubicBezTo>
                <a:lnTo>
                  <a:pt x="147010" y="4987"/>
                </a:lnTo>
                <a:lnTo>
                  <a:pt x="143836" y="5214"/>
                </a:lnTo>
                <a:lnTo>
                  <a:pt x="142590" y="5667"/>
                </a:lnTo>
                <a:lnTo>
                  <a:pt x="138169" y="10881"/>
                </a:lnTo>
                <a:lnTo>
                  <a:pt x="135109" y="13488"/>
                </a:lnTo>
                <a:lnTo>
                  <a:pt x="133409" y="14395"/>
                </a:lnTo>
                <a:lnTo>
                  <a:pt x="132162" y="15868"/>
                </a:lnTo>
                <a:lnTo>
                  <a:pt x="131142" y="18362"/>
                </a:lnTo>
                <a:lnTo>
                  <a:pt x="128875" y="27090"/>
                </a:lnTo>
                <a:lnTo>
                  <a:pt x="127174" y="30377"/>
                </a:lnTo>
                <a:lnTo>
                  <a:pt x="126834" y="32417"/>
                </a:lnTo>
                <a:lnTo>
                  <a:pt x="127288" y="38424"/>
                </a:lnTo>
                <a:lnTo>
                  <a:pt x="126834" y="41712"/>
                </a:lnTo>
                <a:lnTo>
                  <a:pt x="124794" y="44432"/>
                </a:lnTo>
                <a:lnTo>
                  <a:pt x="123321" y="45679"/>
                </a:lnTo>
                <a:lnTo>
                  <a:pt x="121394" y="45905"/>
                </a:lnTo>
                <a:lnTo>
                  <a:pt x="118900" y="46585"/>
                </a:lnTo>
                <a:lnTo>
                  <a:pt x="116633" y="48172"/>
                </a:lnTo>
                <a:lnTo>
                  <a:pt x="115047" y="50326"/>
                </a:lnTo>
                <a:lnTo>
                  <a:pt x="113233" y="55200"/>
                </a:lnTo>
                <a:lnTo>
                  <a:pt x="110286" y="57013"/>
                </a:lnTo>
                <a:lnTo>
                  <a:pt x="107452" y="56560"/>
                </a:lnTo>
                <a:lnTo>
                  <a:pt x="105412" y="54746"/>
                </a:lnTo>
                <a:lnTo>
                  <a:pt x="101105" y="53386"/>
                </a:lnTo>
                <a:lnTo>
                  <a:pt x="97818" y="52479"/>
                </a:lnTo>
                <a:lnTo>
                  <a:pt x="94191" y="50553"/>
                </a:lnTo>
                <a:lnTo>
                  <a:pt x="91017" y="49079"/>
                </a:lnTo>
                <a:lnTo>
                  <a:pt x="88070" y="48739"/>
                </a:lnTo>
                <a:lnTo>
                  <a:pt x="86370" y="50553"/>
                </a:lnTo>
                <a:lnTo>
                  <a:pt x="85010" y="52253"/>
                </a:lnTo>
                <a:lnTo>
                  <a:pt x="80023" y="53613"/>
                </a:lnTo>
                <a:lnTo>
                  <a:pt x="77189" y="54746"/>
                </a:lnTo>
                <a:lnTo>
                  <a:pt x="73562" y="54973"/>
                </a:lnTo>
                <a:lnTo>
                  <a:pt x="72088" y="53726"/>
                </a:lnTo>
                <a:lnTo>
                  <a:pt x="66761" y="52933"/>
                </a:lnTo>
                <a:lnTo>
                  <a:pt x="60414" y="52026"/>
                </a:lnTo>
                <a:lnTo>
                  <a:pt x="58600" y="52026"/>
                </a:lnTo>
                <a:cubicBezTo>
                  <a:pt x="58600" y="52026"/>
                  <a:pt x="58033" y="49872"/>
                  <a:pt x="58033" y="49872"/>
                </a:cubicBezTo>
                <a:lnTo>
                  <a:pt x="56333" y="46812"/>
                </a:lnTo>
                <a:lnTo>
                  <a:pt x="51799" y="41485"/>
                </a:lnTo>
                <a:lnTo>
                  <a:pt x="49985" y="39558"/>
                </a:lnTo>
                <a:lnTo>
                  <a:pt x="46472" y="35137"/>
                </a:lnTo>
                <a:lnTo>
                  <a:pt x="42391" y="30604"/>
                </a:lnTo>
                <a:lnTo>
                  <a:pt x="41825" y="30604"/>
                </a:lnTo>
                <a:cubicBezTo>
                  <a:pt x="41825" y="30604"/>
                  <a:pt x="39104" y="30377"/>
                  <a:pt x="39104" y="30377"/>
                </a:cubicBezTo>
                <a:lnTo>
                  <a:pt x="35137" y="30377"/>
                </a:lnTo>
                <a:cubicBezTo>
                  <a:pt x="35137" y="30377"/>
                  <a:pt x="32643" y="31510"/>
                  <a:pt x="32643" y="31510"/>
                </a:cubicBezTo>
                <a:lnTo>
                  <a:pt x="31057" y="32757"/>
                </a:lnTo>
                <a:lnTo>
                  <a:pt x="30830" y="33777"/>
                </a:lnTo>
                <a:lnTo>
                  <a:pt x="32417" y="37858"/>
                </a:lnTo>
                <a:lnTo>
                  <a:pt x="31963" y="38878"/>
                </a:lnTo>
                <a:lnTo>
                  <a:pt x="31170" y="39331"/>
                </a:lnTo>
                <a:lnTo>
                  <a:pt x="27543" y="38198"/>
                </a:lnTo>
                <a:lnTo>
                  <a:pt x="23122" y="38198"/>
                </a:lnTo>
                <a:cubicBezTo>
                  <a:pt x="23122" y="38198"/>
                  <a:pt x="21989" y="39558"/>
                  <a:pt x="21989" y="39558"/>
                </a:cubicBezTo>
                <a:lnTo>
                  <a:pt x="27543" y="41712"/>
                </a:lnTo>
                <a:lnTo>
                  <a:pt x="27770" y="42165"/>
                </a:lnTo>
                <a:lnTo>
                  <a:pt x="27770" y="43298"/>
                </a:lnTo>
                <a:cubicBezTo>
                  <a:pt x="27770" y="43298"/>
                  <a:pt x="27996" y="44432"/>
                  <a:pt x="27996" y="44432"/>
                </a:cubicBezTo>
                <a:lnTo>
                  <a:pt x="33437" y="47492"/>
                </a:lnTo>
                <a:lnTo>
                  <a:pt x="35024" y="49079"/>
                </a:lnTo>
                <a:lnTo>
                  <a:pt x="38311" y="51459"/>
                </a:lnTo>
                <a:lnTo>
                  <a:pt x="39218" y="52819"/>
                </a:lnTo>
                <a:lnTo>
                  <a:pt x="42278" y="54293"/>
                </a:lnTo>
                <a:lnTo>
                  <a:pt x="44545" y="55880"/>
                </a:lnTo>
                <a:lnTo>
                  <a:pt x="47152" y="57240"/>
                </a:lnTo>
                <a:lnTo>
                  <a:pt x="50212" y="59280"/>
                </a:lnTo>
                <a:lnTo>
                  <a:pt x="54293" y="60867"/>
                </a:lnTo>
                <a:lnTo>
                  <a:pt x="57693" y="61434"/>
                </a:lnTo>
                <a:lnTo>
                  <a:pt x="66307" y="64267"/>
                </a:lnTo>
                <a:lnTo>
                  <a:pt x="67781" y="65174"/>
                </a:lnTo>
                <a:lnTo>
                  <a:pt x="70275" y="67101"/>
                </a:lnTo>
                <a:lnTo>
                  <a:pt x="72768" y="69368"/>
                </a:lnTo>
                <a:lnTo>
                  <a:pt x="74468" y="74015"/>
                </a:lnTo>
                <a:lnTo>
                  <a:pt x="77302" y="74242"/>
                </a:lnTo>
                <a:lnTo>
                  <a:pt x="78096" y="75829"/>
                </a:lnTo>
                <a:lnTo>
                  <a:pt x="80476" y="78549"/>
                </a:lnTo>
                <a:lnTo>
                  <a:pt x="83876" y="80929"/>
                </a:lnTo>
                <a:lnTo>
                  <a:pt x="83876" y="81723"/>
                </a:lnTo>
                <a:cubicBezTo>
                  <a:pt x="83876" y="81723"/>
                  <a:pt x="81043" y="83876"/>
                  <a:pt x="81043" y="83876"/>
                </a:cubicBezTo>
                <a:lnTo>
                  <a:pt x="80703" y="86823"/>
                </a:lnTo>
                <a:lnTo>
                  <a:pt x="80929" y="90564"/>
                </a:lnTo>
                <a:lnTo>
                  <a:pt x="81723" y="93624"/>
                </a:lnTo>
                <a:lnTo>
                  <a:pt x="81723" y="94531"/>
                </a:lnTo>
                <a:cubicBezTo>
                  <a:pt x="81723" y="94531"/>
                  <a:pt x="80929" y="95551"/>
                  <a:pt x="80929" y="95551"/>
                </a:cubicBezTo>
                <a:lnTo>
                  <a:pt x="80136" y="97251"/>
                </a:lnTo>
                <a:lnTo>
                  <a:pt x="79796" y="98725"/>
                </a:lnTo>
                <a:lnTo>
                  <a:pt x="79796" y="99405"/>
                </a:lnTo>
                <a:cubicBezTo>
                  <a:pt x="79796" y="99405"/>
                  <a:pt x="80136" y="99745"/>
                  <a:pt x="80136" y="99745"/>
                </a:cubicBezTo>
                <a:lnTo>
                  <a:pt x="81496" y="99745"/>
                </a:lnTo>
                <a:cubicBezTo>
                  <a:pt x="81496" y="99745"/>
                  <a:pt x="83989" y="100085"/>
                  <a:pt x="83989" y="100085"/>
                </a:cubicBezTo>
                <a:lnTo>
                  <a:pt x="85463" y="100765"/>
                </a:lnTo>
                <a:lnTo>
                  <a:pt x="86256" y="104279"/>
                </a:lnTo>
                <a:lnTo>
                  <a:pt x="85916" y="104959"/>
                </a:lnTo>
                <a:lnTo>
                  <a:pt x="83763" y="106546"/>
                </a:lnTo>
                <a:lnTo>
                  <a:pt x="83083" y="107793"/>
                </a:lnTo>
                <a:lnTo>
                  <a:pt x="83083" y="109606"/>
                </a:lnTo>
                <a:cubicBezTo>
                  <a:pt x="83083" y="109606"/>
                  <a:pt x="83423" y="111646"/>
                  <a:pt x="83423" y="111646"/>
                </a:cubicBezTo>
                <a:lnTo>
                  <a:pt x="84103" y="113913"/>
                </a:lnTo>
                <a:lnTo>
                  <a:pt x="85803" y="116407"/>
                </a:lnTo>
                <a:lnTo>
                  <a:pt x="88070" y="118900"/>
                </a:lnTo>
                <a:lnTo>
                  <a:pt x="89544" y="120941"/>
                </a:lnTo>
                <a:lnTo>
                  <a:pt x="90224" y="122414"/>
                </a:lnTo>
                <a:lnTo>
                  <a:pt x="90450" y="123434"/>
                </a:lnTo>
                <a:lnTo>
                  <a:pt x="89430" y="124681"/>
                </a:lnTo>
                <a:lnTo>
                  <a:pt x="88524" y="127175"/>
                </a:lnTo>
                <a:lnTo>
                  <a:pt x="88524" y="130122"/>
                </a:lnTo>
                <a:cubicBezTo>
                  <a:pt x="88524" y="130122"/>
                  <a:pt x="87957" y="132049"/>
                  <a:pt x="87957" y="132049"/>
                </a:cubicBezTo>
                <a:lnTo>
                  <a:pt x="85916" y="134656"/>
                </a:lnTo>
                <a:lnTo>
                  <a:pt x="84556" y="135562"/>
                </a:lnTo>
                <a:lnTo>
                  <a:pt x="84216" y="136923"/>
                </a:lnTo>
                <a:lnTo>
                  <a:pt x="84216" y="139189"/>
                </a:lnTo>
                <a:cubicBezTo>
                  <a:pt x="84216" y="139189"/>
                  <a:pt x="84443" y="142023"/>
                  <a:pt x="84443" y="142023"/>
                </a:cubicBezTo>
                <a:lnTo>
                  <a:pt x="84443" y="143950"/>
                </a:lnTo>
                <a:cubicBezTo>
                  <a:pt x="84443" y="143950"/>
                  <a:pt x="85010" y="145310"/>
                  <a:pt x="85010" y="145310"/>
                </a:cubicBezTo>
                <a:lnTo>
                  <a:pt x="85690" y="146217"/>
                </a:lnTo>
                <a:lnTo>
                  <a:pt x="88864" y="147804"/>
                </a:lnTo>
                <a:lnTo>
                  <a:pt x="90677" y="150977"/>
                </a:lnTo>
                <a:lnTo>
                  <a:pt x="91810" y="153584"/>
                </a:lnTo>
                <a:lnTo>
                  <a:pt x="93964" y="160272"/>
                </a:lnTo>
                <a:lnTo>
                  <a:pt x="95664" y="160045"/>
                </a:lnTo>
                <a:lnTo>
                  <a:pt x="99065" y="161179"/>
                </a:lnTo>
                <a:lnTo>
                  <a:pt x="101671" y="159705"/>
                </a:lnTo>
                <a:lnTo>
                  <a:pt x="102918" y="158345"/>
                </a:lnTo>
                <a:lnTo>
                  <a:pt x="103712" y="158345"/>
                </a:lnTo>
                <a:cubicBezTo>
                  <a:pt x="103712" y="158345"/>
                  <a:pt x="103712" y="159365"/>
                  <a:pt x="103712" y="159365"/>
                </a:cubicBezTo>
                <a:lnTo>
                  <a:pt x="102805" y="162085"/>
                </a:lnTo>
                <a:lnTo>
                  <a:pt x="104732" y="165259"/>
                </a:lnTo>
                <a:lnTo>
                  <a:pt x="106546" y="165826"/>
                </a:lnTo>
                <a:lnTo>
                  <a:pt x="108132" y="165826"/>
                </a:lnTo>
                <a:cubicBezTo>
                  <a:pt x="108132" y="165826"/>
                  <a:pt x="116407" y="169793"/>
                  <a:pt x="116407" y="169793"/>
                </a:cubicBezTo>
                <a:lnTo>
                  <a:pt x="118560" y="172173"/>
                </a:lnTo>
                <a:lnTo>
                  <a:pt x="117767" y="176707"/>
                </a:lnTo>
                <a:lnTo>
                  <a:pt x="117540" y="180674"/>
                </a:lnTo>
                <a:lnTo>
                  <a:pt x="116633" y="184301"/>
                </a:lnTo>
                <a:lnTo>
                  <a:pt x="118333" y="185888"/>
                </a:lnTo>
                <a:lnTo>
                  <a:pt x="118787" y="187135"/>
                </a:lnTo>
                <a:lnTo>
                  <a:pt x="119014" y="189175"/>
                </a:lnTo>
                <a:lnTo>
                  <a:pt x="116973" y="190082"/>
                </a:lnTo>
                <a:lnTo>
                  <a:pt x="116067" y="191329"/>
                </a:lnTo>
                <a:lnTo>
                  <a:pt x="117200" y="192576"/>
                </a:lnTo>
                <a:lnTo>
                  <a:pt x="117200" y="194616"/>
                </a:lnTo>
                <a:cubicBezTo>
                  <a:pt x="117200" y="194616"/>
                  <a:pt x="115840" y="194843"/>
                  <a:pt x="115840" y="194843"/>
                </a:cubicBezTo>
                <a:lnTo>
                  <a:pt x="114253" y="194049"/>
                </a:lnTo>
                <a:lnTo>
                  <a:pt x="110286" y="193709"/>
                </a:lnTo>
                <a:lnTo>
                  <a:pt x="106319" y="194843"/>
                </a:lnTo>
                <a:lnTo>
                  <a:pt x="104505" y="196429"/>
                </a:lnTo>
                <a:lnTo>
                  <a:pt x="102465" y="196656"/>
                </a:lnTo>
                <a:lnTo>
                  <a:pt x="101898" y="198923"/>
                </a:lnTo>
                <a:lnTo>
                  <a:pt x="100085" y="200963"/>
                </a:lnTo>
                <a:lnTo>
                  <a:pt x="96798" y="206857"/>
                </a:lnTo>
                <a:lnTo>
                  <a:pt x="91584" y="211391"/>
                </a:lnTo>
                <a:lnTo>
                  <a:pt x="89544" y="215358"/>
                </a:lnTo>
                <a:lnTo>
                  <a:pt x="88297" y="215925"/>
                </a:lnTo>
                <a:lnTo>
                  <a:pt x="83989" y="220346"/>
                </a:lnTo>
                <a:lnTo>
                  <a:pt x="82856" y="223633"/>
                </a:lnTo>
                <a:lnTo>
                  <a:pt x="80703" y="223859"/>
                </a:lnTo>
                <a:lnTo>
                  <a:pt x="75715" y="228733"/>
                </a:lnTo>
                <a:lnTo>
                  <a:pt x="73335" y="229867"/>
                </a:lnTo>
                <a:lnTo>
                  <a:pt x="70842" y="231340"/>
                </a:lnTo>
                <a:lnTo>
                  <a:pt x="65514" y="236214"/>
                </a:lnTo>
                <a:lnTo>
                  <a:pt x="60980" y="237461"/>
                </a:lnTo>
                <a:lnTo>
                  <a:pt x="60980" y="239841"/>
                </a:lnTo>
                <a:cubicBezTo>
                  <a:pt x="60980" y="239841"/>
                  <a:pt x="58260" y="242901"/>
                  <a:pt x="58260" y="242901"/>
                </a:cubicBezTo>
                <a:lnTo>
                  <a:pt x="56673" y="242448"/>
                </a:lnTo>
                <a:lnTo>
                  <a:pt x="56673" y="243582"/>
                </a:lnTo>
                <a:cubicBezTo>
                  <a:pt x="56673" y="243582"/>
                  <a:pt x="57240" y="244602"/>
                  <a:pt x="57240" y="244602"/>
                </a:cubicBezTo>
                <a:lnTo>
                  <a:pt x="55766" y="244148"/>
                </a:lnTo>
                <a:lnTo>
                  <a:pt x="55200" y="244715"/>
                </a:lnTo>
                <a:lnTo>
                  <a:pt x="56106" y="246869"/>
                </a:lnTo>
                <a:lnTo>
                  <a:pt x="56786" y="248002"/>
                </a:lnTo>
                <a:lnTo>
                  <a:pt x="56786" y="249249"/>
                </a:lnTo>
                <a:cubicBezTo>
                  <a:pt x="56786" y="249249"/>
                  <a:pt x="52819" y="251516"/>
                  <a:pt x="52819" y="251516"/>
                </a:cubicBezTo>
                <a:lnTo>
                  <a:pt x="48172" y="252649"/>
                </a:lnTo>
                <a:lnTo>
                  <a:pt x="46245" y="251742"/>
                </a:lnTo>
                <a:lnTo>
                  <a:pt x="41031" y="252876"/>
                </a:lnTo>
                <a:lnTo>
                  <a:pt x="41031" y="254576"/>
                </a:lnTo>
                <a:cubicBezTo>
                  <a:pt x="41031" y="254576"/>
                  <a:pt x="41484" y="256050"/>
                  <a:pt x="41484" y="256050"/>
                </a:cubicBezTo>
                <a:lnTo>
                  <a:pt x="43185" y="258657"/>
                </a:lnTo>
                <a:lnTo>
                  <a:pt x="39558" y="258883"/>
                </a:lnTo>
                <a:lnTo>
                  <a:pt x="39218" y="261717"/>
                </a:lnTo>
                <a:lnTo>
                  <a:pt x="33890" y="267271"/>
                </a:lnTo>
                <a:lnTo>
                  <a:pt x="32870" y="268971"/>
                </a:lnTo>
                <a:lnTo>
                  <a:pt x="32303" y="270671"/>
                </a:lnTo>
                <a:lnTo>
                  <a:pt x="31963" y="272938"/>
                </a:lnTo>
                <a:lnTo>
                  <a:pt x="32757" y="276679"/>
                </a:lnTo>
                <a:lnTo>
                  <a:pt x="33210" y="280079"/>
                </a:lnTo>
                <a:lnTo>
                  <a:pt x="36384" y="282573"/>
                </a:lnTo>
                <a:lnTo>
                  <a:pt x="36838" y="284840"/>
                </a:lnTo>
                <a:lnTo>
                  <a:pt x="37064" y="286653"/>
                </a:lnTo>
                <a:lnTo>
                  <a:pt x="36044" y="290394"/>
                </a:lnTo>
                <a:lnTo>
                  <a:pt x="35137" y="294587"/>
                </a:lnTo>
                <a:lnTo>
                  <a:pt x="37744" y="297081"/>
                </a:lnTo>
                <a:lnTo>
                  <a:pt x="39444" y="300595"/>
                </a:lnTo>
                <a:lnTo>
                  <a:pt x="41031" y="304335"/>
                </a:lnTo>
                <a:lnTo>
                  <a:pt x="41031" y="305582"/>
                </a:lnTo>
                <a:cubicBezTo>
                  <a:pt x="41031" y="305582"/>
                  <a:pt x="42278" y="308076"/>
                  <a:pt x="42278" y="308076"/>
                </a:cubicBezTo>
                <a:lnTo>
                  <a:pt x="42278" y="308529"/>
                </a:lnTo>
                <a:cubicBezTo>
                  <a:pt x="42278" y="308529"/>
                  <a:pt x="42051" y="308869"/>
                  <a:pt x="42051" y="308869"/>
                </a:cubicBezTo>
                <a:lnTo>
                  <a:pt x="40578" y="308869"/>
                </a:lnTo>
                <a:cubicBezTo>
                  <a:pt x="40578" y="308869"/>
                  <a:pt x="40124" y="309436"/>
                  <a:pt x="40124" y="309436"/>
                </a:cubicBezTo>
                <a:lnTo>
                  <a:pt x="40691" y="310456"/>
                </a:lnTo>
                <a:lnTo>
                  <a:pt x="41258" y="310909"/>
                </a:lnTo>
                <a:lnTo>
                  <a:pt x="41484" y="311703"/>
                </a:lnTo>
                <a:lnTo>
                  <a:pt x="40238" y="311703"/>
                </a:lnTo>
                <a:lnTo>
                  <a:pt x="40238" y="312723"/>
                </a:lnTo>
                <a:cubicBezTo>
                  <a:pt x="40238" y="312723"/>
                  <a:pt x="40578" y="314196"/>
                  <a:pt x="40578" y="314196"/>
                </a:cubicBezTo>
                <a:lnTo>
                  <a:pt x="40578" y="318504"/>
                </a:lnTo>
                <a:cubicBezTo>
                  <a:pt x="40578" y="318504"/>
                  <a:pt x="39671" y="322244"/>
                  <a:pt x="39671" y="322244"/>
                </a:cubicBezTo>
                <a:lnTo>
                  <a:pt x="39104" y="323717"/>
                </a:lnTo>
                <a:lnTo>
                  <a:pt x="37631" y="325984"/>
                </a:lnTo>
                <a:lnTo>
                  <a:pt x="37291" y="329045"/>
                </a:lnTo>
                <a:lnTo>
                  <a:pt x="37631" y="333012"/>
                </a:lnTo>
                <a:lnTo>
                  <a:pt x="38198" y="335732"/>
                </a:lnTo>
                <a:lnTo>
                  <a:pt x="38198" y="338113"/>
                </a:lnTo>
                <a:cubicBezTo>
                  <a:pt x="38198" y="338113"/>
                  <a:pt x="38311" y="340153"/>
                  <a:pt x="38311" y="340153"/>
                </a:cubicBezTo>
                <a:lnTo>
                  <a:pt x="38878" y="341513"/>
                </a:lnTo>
                <a:lnTo>
                  <a:pt x="40804" y="342420"/>
                </a:lnTo>
                <a:lnTo>
                  <a:pt x="42505" y="343780"/>
                </a:lnTo>
                <a:lnTo>
                  <a:pt x="44885" y="342080"/>
                </a:lnTo>
                <a:lnTo>
                  <a:pt x="46472" y="341740"/>
                </a:lnTo>
                <a:lnTo>
                  <a:pt x="47492" y="344687"/>
                </a:lnTo>
                <a:lnTo>
                  <a:pt x="49079" y="344913"/>
                </a:lnTo>
                <a:lnTo>
                  <a:pt x="55653" y="348200"/>
                </a:lnTo>
                <a:lnTo>
                  <a:pt x="60980" y="348994"/>
                </a:lnTo>
                <a:lnTo>
                  <a:pt x="61774" y="348767"/>
                </a:lnTo>
                <a:lnTo>
                  <a:pt x="62227" y="348767"/>
                </a:lnTo>
                <a:cubicBezTo>
                  <a:pt x="62227" y="348767"/>
                  <a:pt x="62000" y="349674"/>
                  <a:pt x="62000" y="349674"/>
                </a:cubicBezTo>
                <a:lnTo>
                  <a:pt x="60754" y="352281"/>
                </a:lnTo>
                <a:lnTo>
                  <a:pt x="60754" y="352848"/>
                </a:lnTo>
                <a:cubicBezTo>
                  <a:pt x="60754" y="352848"/>
                  <a:pt x="62341" y="353074"/>
                  <a:pt x="62341" y="353074"/>
                </a:cubicBezTo>
                <a:lnTo>
                  <a:pt x="62341" y="353981"/>
                </a:lnTo>
                <a:cubicBezTo>
                  <a:pt x="62341" y="353981"/>
                  <a:pt x="61887" y="354774"/>
                  <a:pt x="61887" y="354774"/>
                </a:cubicBezTo>
                <a:lnTo>
                  <a:pt x="60867" y="355001"/>
                </a:lnTo>
                <a:lnTo>
                  <a:pt x="59960" y="355001"/>
                </a:lnTo>
                <a:cubicBezTo>
                  <a:pt x="59960" y="355001"/>
                  <a:pt x="59393" y="356361"/>
                  <a:pt x="59393" y="356361"/>
                </a:cubicBezTo>
                <a:lnTo>
                  <a:pt x="59960" y="356701"/>
                </a:lnTo>
                <a:lnTo>
                  <a:pt x="59280" y="358628"/>
                </a:lnTo>
                <a:lnTo>
                  <a:pt x="59280" y="359195"/>
                </a:lnTo>
                <a:lnTo>
                  <a:pt x="59733" y="360668"/>
                </a:lnTo>
                <a:lnTo>
                  <a:pt x="63474" y="360668"/>
                </a:lnTo>
                <a:cubicBezTo>
                  <a:pt x="63474" y="360668"/>
                  <a:pt x="64494" y="360442"/>
                  <a:pt x="64494" y="360442"/>
                </a:cubicBezTo>
                <a:lnTo>
                  <a:pt x="65514" y="359762"/>
                </a:lnTo>
                <a:lnTo>
                  <a:pt x="66421" y="359082"/>
                </a:lnTo>
                <a:lnTo>
                  <a:pt x="66987" y="358288"/>
                </a:lnTo>
                <a:lnTo>
                  <a:pt x="67554" y="355455"/>
                </a:lnTo>
                <a:lnTo>
                  <a:pt x="68008" y="354434"/>
                </a:lnTo>
                <a:lnTo>
                  <a:pt x="68914" y="354661"/>
                </a:lnTo>
                <a:lnTo>
                  <a:pt x="70615" y="358288"/>
                </a:lnTo>
                <a:lnTo>
                  <a:pt x="72428" y="359988"/>
                </a:lnTo>
                <a:lnTo>
                  <a:pt x="73788" y="360215"/>
                </a:lnTo>
                <a:lnTo>
                  <a:pt x="74808" y="360895"/>
                </a:lnTo>
                <a:lnTo>
                  <a:pt x="74582" y="362482"/>
                </a:lnTo>
                <a:lnTo>
                  <a:pt x="73108" y="364409"/>
                </a:lnTo>
                <a:lnTo>
                  <a:pt x="70955" y="365882"/>
                </a:lnTo>
                <a:lnTo>
                  <a:pt x="70048" y="367243"/>
                </a:lnTo>
                <a:lnTo>
                  <a:pt x="71182" y="367583"/>
                </a:lnTo>
                <a:lnTo>
                  <a:pt x="74468" y="366676"/>
                </a:lnTo>
                <a:lnTo>
                  <a:pt x="77415" y="364069"/>
                </a:lnTo>
                <a:lnTo>
                  <a:pt x="80249" y="362029"/>
                </a:lnTo>
                <a:lnTo>
                  <a:pt x="82856" y="362595"/>
                </a:lnTo>
                <a:lnTo>
                  <a:pt x="85463" y="362595"/>
                </a:lnTo>
                <a:cubicBezTo>
                  <a:pt x="85463" y="362595"/>
                  <a:pt x="91697" y="361235"/>
                  <a:pt x="91697" y="361235"/>
                </a:cubicBezTo>
                <a:lnTo>
                  <a:pt x="98158" y="360102"/>
                </a:lnTo>
                <a:lnTo>
                  <a:pt x="100311" y="360782"/>
                </a:lnTo>
                <a:lnTo>
                  <a:pt x="101785" y="359988"/>
                </a:lnTo>
                <a:lnTo>
                  <a:pt x="103485" y="357721"/>
                </a:lnTo>
                <a:lnTo>
                  <a:pt x="108586" y="356248"/>
                </a:lnTo>
                <a:lnTo>
                  <a:pt x="110853" y="356248"/>
                </a:lnTo>
                <a:cubicBezTo>
                  <a:pt x="110853" y="356248"/>
                  <a:pt x="114933" y="355114"/>
                  <a:pt x="114933" y="355114"/>
                </a:cubicBezTo>
                <a:lnTo>
                  <a:pt x="117200" y="353301"/>
                </a:lnTo>
                <a:lnTo>
                  <a:pt x="121054" y="352848"/>
                </a:lnTo>
                <a:lnTo>
                  <a:pt x="122981" y="351487"/>
                </a:lnTo>
                <a:lnTo>
                  <a:pt x="125248" y="350467"/>
                </a:lnTo>
                <a:lnTo>
                  <a:pt x="126494" y="352621"/>
                </a:lnTo>
                <a:lnTo>
                  <a:pt x="127401" y="352621"/>
                </a:lnTo>
                <a:cubicBezTo>
                  <a:pt x="127401" y="352621"/>
                  <a:pt x="129215" y="351034"/>
                  <a:pt x="129215" y="351034"/>
                </a:cubicBezTo>
                <a:lnTo>
                  <a:pt x="131255" y="350014"/>
                </a:lnTo>
                <a:lnTo>
                  <a:pt x="133069" y="350241"/>
                </a:lnTo>
                <a:lnTo>
                  <a:pt x="133069" y="349220"/>
                </a:lnTo>
                <a:cubicBezTo>
                  <a:pt x="133069" y="349220"/>
                  <a:pt x="132502" y="347407"/>
                  <a:pt x="132502" y="347407"/>
                </a:cubicBezTo>
                <a:lnTo>
                  <a:pt x="131482" y="345820"/>
                </a:lnTo>
                <a:lnTo>
                  <a:pt x="133069" y="345820"/>
                </a:lnTo>
                <a:cubicBezTo>
                  <a:pt x="133069" y="345820"/>
                  <a:pt x="136469" y="348087"/>
                  <a:pt x="136469" y="348087"/>
                </a:cubicBezTo>
                <a:lnTo>
                  <a:pt x="139983" y="347520"/>
                </a:lnTo>
                <a:lnTo>
                  <a:pt x="141570" y="346047"/>
                </a:lnTo>
                <a:lnTo>
                  <a:pt x="142363" y="343213"/>
                </a:lnTo>
                <a:lnTo>
                  <a:pt x="143836" y="340833"/>
                </a:lnTo>
                <a:lnTo>
                  <a:pt x="144630" y="340833"/>
                </a:lnTo>
                <a:cubicBezTo>
                  <a:pt x="144630" y="340833"/>
                  <a:pt x="144630" y="341740"/>
                  <a:pt x="144630" y="341740"/>
                </a:cubicBezTo>
                <a:lnTo>
                  <a:pt x="143610" y="343440"/>
                </a:lnTo>
                <a:lnTo>
                  <a:pt x="142930" y="345933"/>
                </a:lnTo>
                <a:lnTo>
                  <a:pt x="143270" y="347860"/>
                </a:lnTo>
                <a:lnTo>
                  <a:pt x="144743" y="347067"/>
                </a:lnTo>
                <a:lnTo>
                  <a:pt x="147123" y="346500"/>
                </a:lnTo>
                <a:lnTo>
                  <a:pt x="151771" y="345933"/>
                </a:lnTo>
                <a:lnTo>
                  <a:pt x="154264" y="344120"/>
                </a:lnTo>
                <a:lnTo>
                  <a:pt x="156871" y="343553"/>
                </a:lnTo>
                <a:lnTo>
                  <a:pt x="157665" y="343553"/>
                </a:lnTo>
                <a:cubicBezTo>
                  <a:pt x="157665" y="343553"/>
                  <a:pt x="162199" y="346160"/>
                  <a:pt x="162199" y="346160"/>
                </a:cubicBezTo>
                <a:lnTo>
                  <a:pt x="163445" y="345253"/>
                </a:lnTo>
                <a:lnTo>
                  <a:pt x="166393" y="345027"/>
                </a:lnTo>
                <a:lnTo>
                  <a:pt x="168319" y="343893"/>
                </a:lnTo>
                <a:lnTo>
                  <a:pt x="169113" y="343893"/>
                </a:lnTo>
                <a:cubicBezTo>
                  <a:pt x="169113" y="343893"/>
                  <a:pt x="176367" y="336752"/>
                  <a:pt x="176367" y="336752"/>
                </a:cubicBezTo>
                <a:lnTo>
                  <a:pt x="181581" y="331765"/>
                </a:lnTo>
                <a:lnTo>
                  <a:pt x="182601" y="330972"/>
                </a:lnTo>
                <a:lnTo>
                  <a:pt x="184868" y="329612"/>
                </a:lnTo>
                <a:lnTo>
                  <a:pt x="186795" y="328138"/>
                </a:lnTo>
                <a:lnTo>
                  <a:pt x="188382" y="326211"/>
                </a:lnTo>
                <a:lnTo>
                  <a:pt x="193596" y="322471"/>
                </a:lnTo>
                <a:lnTo>
                  <a:pt x="198923" y="318504"/>
                </a:lnTo>
                <a:lnTo>
                  <a:pt x="203797" y="313290"/>
                </a:lnTo>
                <a:lnTo>
                  <a:pt x="205610" y="311589"/>
                </a:lnTo>
                <a:lnTo>
                  <a:pt x="207877" y="309776"/>
                </a:lnTo>
                <a:lnTo>
                  <a:pt x="212865" y="304222"/>
                </a:lnTo>
                <a:lnTo>
                  <a:pt x="214451" y="302635"/>
                </a:lnTo>
                <a:lnTo>
                  <a:pt x="220572" y="295608"/>
                </a:lnTo>
                <a:lnTo>
                  <a:pt x="224086" y="292094"/>
                </a:lnTo>
                <a:lnTo>
                  <a:pt x="225899" y="290054"/>
                </a:lnTo>
                <a:lnTo>
                  <a:pt x="233493" y="283366"/>
                </a:lnTo>
                <a:lnTo>
                  <a:pt x="238594" y="277925"/>
                </a:lnTo>
                <a:lnTo>
                  <a:pt x="240634" y="274979"/>
                </a:lnTo>
                <a:lnTo>
                  <a:pt x="242561" y="270671"/>
                </a:lnTo>
                <a:lnTo>
                  <a:pt x="243695" y="267724"/>
                </a:lnTo>
                <a:lnTo>
                  <a:pt x="245622" y="263984"/>
                </a:lnTo>
                <a:lnTo>
                  <a:pt x="245622" y="262737"/>
                </a:lnTo>
                <a:cubicBezTo>
                  <a:pt x="245622" y="262737"/>
                  <a:pt x="245168" y="261604"/>
                  <a:pt x="245168" y="261604"/>
                </a:cubicBezTo>
                <a:close/>
                <a:moveTo>
                  <a:pt x="109039" y="190309"/>
                </a:moveTo>
                <a:lnTo>
                  <a:pt x="109946" y="189062"/>
                </a:lnTo>
                <a:lnTo>
                  <a:pt x="112099" y="188609"/>
                </a:lnTo>
                <a:lnTo>
                  <a:pt x="111533" y="188042"/>
                </a:lnTo>
                <a:lnTo>
                  <a:pt x="107792" y="186908"/>
                </a:lnTo>
                <a:lnTo>
                  <a:pt x="105072" y="187362"/>
                </a:lnTo>
                <a:lnTo>
                  <a:pt x="103598" y="188495"/>
                </a:lnTo>
                <a:lnTo>
                  <a:pt x="103598" y="190762"/>
                </a:lnTo>
                <a:cubicBezTo>
                  <a:pt x="103598" y="190762"/>
                  <a:pt x="106092" y="191556"/>
                  <a:pt x="106092" y="191556"/>
                </a:cubicBezTo>
                <a:lnTo>
                  <a:pt x="109152" y="190422"/>
                </a:lnTo>
                <a:close/>
                <a:moveTo>
                  <a:pt x="59280" y="351601"/>
                </a:moveTo>
                <a:lnTo>
                  <a:pt x="58033" y="349900"/>
                </a:lnTo>
                <a:lnTo>
                  <a:pt x="56900" y="350127"/>
                </a:lnTo>
                <a:lnTo>
                  <a:pt x="54293" y="349334"/>
                </a:lnTo>
                <a:lnTo>
                  <a:pt x="53273" y="349787"/>
                </a:lnTo>
                <a:lnTo>
                  <a:pt x="52933" y="351147"/>
                </a:lnTo>
                <a:lnTo>
                  <a:pt x="52253" y="352054"/>
                </a:lnTo>
                <a:lnTo>
                  <a:pt x="53499" y="352734"/>
                </a:lnTo>
                <a:lnTo>
                  <a:pt x="54520" y="353641"/>
                </a:lnTo>
                <a:lnTo>
                  <a:pt x="54973" y="355001"/>
                </a:lnTo>
                <a:lnTo>
                  <a:pt x="55993" y="356021"/>
                </a:lnTo>
                <a:lnTo>
                  <a:pt x="58033" y="356021"/>
                </a:lnTo>
                <a:cubicBezTo>
                  <a:pt x="58033" y="356021"/>
                  <a:pt x="57693" y="354774"/>
                  <a:pt x="57693" y="354774"/>
                </a:cubicBezTo>
                <a:lnTo>
                  <a:pt x="56900" y="353868"/>
                </a:lnTo>
                <a:lnTo>
                  <a:pt x="56900" y="352507"/>
                </a:lnTo>
                <a:cubicBezTo>
                  <a:pt x="56900" y="352507"/>
                  <a:pt x="59167" y="351374"/>
                  <a:pt x="59167" y="351374"/>
                </a:cubicBezTo>
                <a:close/>
                <a:moveTo>
                  <a:pt x="22329" y="360328"/>
                </a:moveTo>
                <a:lnTo>
                  <a:pt x="22329" y="361122"/>
                </a:lnTo>
                <a:cubicBezTo>
                  <a:pt x="22329" y="361122"/>
                  <a:pt x="20516" y="361348"/>
                  <a:pt x="20516" y="361348"/>
                </a:cubicBezTo>
                <a:lnTo>
                  <a:pt x="19836" y="360668"/>
                </a:lnTo>
                <a:lnTo>
                  <a:pt x="18249" y="360668"/>
                </a:lnTo>
                <a:cubicBezTo>
                  <a:pt x="18249" y="360668"/>
                  <a:pt x="18022" y="360442"/>
                  <a:pt x="18022" y="360442"/>
                </a:cubicBezTo>
                <a:lnTo>
                  <a:pt x="18702" y="359762"/>
                </a:lnTo>
                <a:lnTo>
                  <a:pt x="19949" y="359308"/>
                </a:lnTo>
                <a:lnTo>
                  <a:pt x="21536" y="359535"/>
                </a:lnTo>
                <a:lnTo>
                  <a:pt x="22442" y="360442"/>
                </a:lnTo>
                <a:close/>
                <a:moveTo>
                  <a:pt x="2947" y="355455"/>
                </a:moveTo>
                <a:lnTo>
                  <a:pt x="2947" y="356248"/>
                </a:lnTo>
                <a:cubicBezTo>
                  <a:pt x="2947" y="356248"/>
                  <a:pt x="2267" y="356021"/>
                  <a:pt x="2267" y="356021"/>
                </a:cubicBezTo>
                <a:lnTo>
                  <a:pt x="1700" y="356248"/>
                </a:lnTo>
                <a:lnTo>
                  <a:pt x="1247" y="357155"/>
                </a:lnTo>
                <a:lnTo>
                  <a:pt x="340" y="356815"/>
                </a:lnTo>
                <a:lnTo>
                  <a:pt x="0" y="355455"/>
                </a:lnTo>
                <a:lnTo>
                  <a:pt x="680" y="353528"/>
                </a:lnTo>
                <a:lnTo>
                  <a:pt x="2267" y="353528"/>
                </a:lnTo>
                <a:cubicBezTo>
                  <a:pt x="2267" y="353528"/>
                  <a:pt x="2947" y="355455"/>
                  <a:pt x="2947" y="355455"/>
                </a:cubicBezTo>
                <a:close/>
                <a:moveTo>
                  <a:pt x="9634" y="350014"/>
                </a:moveTo>
                <a:lnTo>
                  <a:pt x="10314" y="350014"/>
                </a:lnTo>
                <a:cubicBezTo>
                  <a:pt x="10314" y="350014"/>
                  <a:pt x="10541" y="349787"/>
                  <a:pt x="10541" y="349787"/>
                </a:cubicBezTo>
                <a:lnTo>
                  <a:pt x="11675" y="350014"/>
                </a:lnTo>
                <a:lnTo>
                  <a:pt x="13375" y="351261"/>
                </a:lnTo>
                <a:lnTo>
                  <a:pt x="13715" y="351941"/>
                </a:lnTo>
                <a:lnTo>
                  <a:pt x="14848" y="352281"/>
                </a:lnTo>
                <a:lnTo>
                  <a:pt x="15188" y="352961"/>
                </a:lnTo>
                <a:lnTo>
                  <a:pt x="13828" y="355228"/>
                </a:lnTo>
                <a:lnTo>
                  <a:pt x="13035" y="355228"/>
                </a:lnTo>
                <a:cubicBezTo>
                  <a:pt x="13035" y="355228"/>
                  <a:pt x="12468" y="355001"/>
                  <a:pt x="12468" y="355001"/>
                </a:cubicBezTo>
                <a:lnTo>
                  <a:pt x="11448" y="355228"/>
                </a:lnTo>
                <a:lnTo>
                  <a:pt x="10768" y="355681"/>
                </a:lnTo>
                <a:lnTo>
                  <a:pt x="10541" y="356588"/>
                </a:lnTo>
                <a:lnTo>
                  <a:pt x="10541" y="358515"/>
                </a:lnTo>
                <a:cubicBezTo>
                  <a:pt x="10541" y="358515"/>
                  <a:pt x="5780" y="358855"/>
                  <a:pt x="5780" y="358855"/>
                </a:cubicBezTo>
                <a:lnTo>
                  <a:pt x="4647" y="358288"/>
                </a:lnTo>
                <a:lnTo>
                  <a:pt x="3174" y="353868"/>
                </a:lnTo>
                <a:lnTo>
                  <a:pt x="3514" y="352734"/>
                </a:lnTo>
                <a:lnTo>
                  <a:pt x="4534" y="352281"/>
                </a:lnTo>
                <a:lnTo>
                  <a:pt x="5440" y="352281"/>
                </a:lnTo>
                <a:cubicBezTo>
                  <a:pt x="5440" y="352281"/>
                  <a:pt x="5554" y="354548"/>
                  <a:pt x="5554" y="354548"/>
                </a:cubicBezTo>
                <a:lnTo>
                  <a:pt x="6801" y="354321"/>
                </a:lnTo>
                <a:lnTo>
                  <a:pt x="7254" y="352734"/>
                </a:lnTo>
                <a:lnTo>
                  <a:pt x="7254" y="351601"/>
                </a:lnTo>
                <a:cubicBezTo>
                  <a:pt x="7254" y="351601"/>
                  <a:pt x="7027" y="351034"/>
                  <a:pt x="7027" y="351034"/>
                </a:cubicBezTo>
                <a:lnTo>
                  <a:pt x="6120" y="350581"/>
                </a:lnTo>
                <a:lnTo>
                  <a:pt x="5667" y="349787"/>
                </a:lnTo>
                <a:lnTo>
                  <a:pt x="6347" y="348540"/>
                </a:lnTo>
                <a:lnTo>
                  <a:pt x="7707" y="347974"/>
                </a:lnTo>
                <a:lnTo>
                  <a:pt x="8841" y="349560"/>
                </a:lnTo>
                <a:lnTo>
                  <a:pt x="9748" y="349787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45" name="Freeform: Shape 344">
            <a:extLst>
              <a:ext uri="{FF2B5EF4-FFF2-40B4-BE49-F238E27FC236}">
                <a16:creationId xmlns:a16="http://schemas.microsoft.com/office/drawing/2014/main" id="{331A68F8-6C3D-5516-6C27-A50CC0E5E0A5}"/>
              </a:ext>
            </a:extLst>
          </p:cNvPr>
          <p:cNvSpPr/>
          <p:nvPr/>
        </p:nvSpPr>
        <p:spPr>
          <a:xfrm>
            <a:off x="2479173" y="3187274"/>
            <a:ext cx="345055" cy="303315"/>
          </a:xfrm>
          <a:custGeom>
            <a:avLst/>
            <a:gdLst>
              <a:gd name="connsiteX0" fmla="*/ 21083 w 460073"/>
              <a:gd name="connsiteY0" fmla="*/ 392405 h 404420"/>
              <a:gd name="connsiteX1" fmla="*/ 19382 w 460073"/>
              <a:gd name="connsiteY1" fmla="*/ 391385 h 404420"/>
              <a:gd name="connsiteX2" fmla="*/ 18476 w 460073"/>
              <a:gd name="connsiteY2" fmla="*/ 391385 h 404420"/>
              <a:gd name="connsiteX3" fmla="*/ 17795 w 460073"/>
              <a:gd name="connsiteY3" fmla="*/ 391952 h 404420"/>
              <a:gd name="connsiteX4" fmla="*/ 17115 w 460073"/>
              <a:gd name="connsiteY4" fmla="*/ 393312 h 404420"/>
              <a:gd name="connsiteX5" fmla="*/ 18136 w 460073"/>
              <a:gd name="connsiteY5" fmla="*/ 395239 h 404420"/>
              <a:gd name="connsiteX6" fmla="*/ 19156 w 460073"/>
              <a:gd name="connsiteY6" fmla="*/ 395806 h 404420"/>
              <a:gd name="connsiteX7" fmla="*/ 19949 w 460073"/>
              <a:gd name="connsiteY7" fmla="*/ 395579 h 404420"/>
              <a:gd name="connsiteX8" fmla="*/ 21649 w 460073"/>
              <a:gd name="connsiteY8" fmla="*/ 394106 h 404420"/>
              <a:gd name="connsiteX9" fmla="*/ 21649 w 460073"/>
              <a:gd name="connsiteY9" fmla="*/ 393426 h 404420"/>
              <a:gd name="connsiteX10" fmla="*/ 21083 w 460073"/>
              <a:gd name="connsiteY10" fmla="*/ 392405 h 404420"/>
              <a:gd name="connsiteX11" fmla="*/ 37631 w 460073"/>
              <a:gd name="connsiteY11" fmla="*/ 382884 h 404420"/>
              <a:gd name="connsiteX12" fmla="*/ 33550 w 460073"/>
              <a:gd name="connsiteY12" fmla="*/ 386398 h 404420"/>
              <a:gd name="connsiteX13" fmla="*/ 32757 w 460073"/>
              <a:gd name="connsiteY13" fmla="*/ 386738 h 404420"/>
              <a:gd name="connsiteX14" fmla="*/ 28790 w 460073"/>
              <a:gd name="connsiteY14" fmla="*/ 387418 h 404420"/>
              <a:gd name="connsiteX15" fmla="*/ 26977 w 460073"/>
              <a:gd name="connsiteY15" fmla="*/ 387418 h 404420"/>
              <a:gd name="connsiteX16" fmla="*/ 25730 w 460073"/>
              <a:gd name="connsiteY16" fmla="*/ 388098 h 404420"/>
              <a:gd name="connsiteX17" fmla="*/ 26523 w 460073"/>
              <a:gd name="connsiteY17" fmla="*/ 389232 h 404420"/>
              <a:gd name="connsiteX18" fmla="*/ 27997 w 460073"/>
              <a:gd name="connsiteY18" fmla="*/ 392632 h 404420"/>
              <a:gd name="connsiteX19" fmla="*/ 30830 w 460073"/>
              <a:gd name="connsiteY19" fmla="*/ 396033 h 404420"/>
              <a:gd name="connsiteX20" fmla="*/ 33210 w 460073"/>
              <a:gd name="connsiteY20" fmla="*/ 395466 h 404420"/>
              <a:gd name="connsiteX21" fmla="*/ 34117 w 460073"/>
              <a:gd name="connsiteY21" fmla="*/ 394786 h 404420"/>
              <a:gd name="connsiteX22" fmla="*/ 35704 w 460073"/>
              <a:gd name="connsiteY22" fmla="*/ 392632 h 404420"/>
              <a:gd name="connsiteX23" fmla="*/ 37405 w 460073"/>
              <a:gd name="connsiteY23" fmla="*/ 387192 h 404420"/>
              <a:gd name="connsiteX24" fmla="*/ 41825 w 460073"/>
              <a:gd name="connsiteY24" fmla="*/ 383678 h 404420"/>
              <a:gd name="connsiteX25" fmla="*/ 41825 w 460073"/>
              <a:gd name="connsiteY25" fmla="*/ 382544 h 404420"/>
              <a:gd name="connsiteX26" fmla="*/ 37745 w 460073"/>
              <a:gd name="connsiteY26" fmla="*/ 382998 h 404420"/>
              <a:gd name="connsiteX27" fmla="*/ 56447 w 460073"/>
              <a:gd name="connsiteY27" fmla="*/ 392632 h 404420"/>
              <a:gd name="connsiteX28" fmla="*/ 56107 w 460073"/>
              <a:gd name="connsiteY28" fmla="*/ 392292 h 404420"/>
              <a:gd name="connsiteX29" fmla="*/ 55767 w 460073"/>
              <a:gd name="connsiteY29" fmla="*/ 392292 h 404420"/>
              <a:gd name="connsiteX30" fmla="*/ 55313 w 460073"/>
              <a:gd name="connsiteY30" fmla="*/ 392859 h 404420"/>
              <a:gd name="connsiteX31" fmla="*/ 50552 w 460073"/>
              <a:gd name="connsiteY31" fmla="*/ 392405 h 404420"/>
              <a:gd name="connsiteX32" fmla="*/ 49759 w 460073"/>
              <a:gd name="connsiteY32" fmla="*/ 394559 h 404420"/>
              <a:gd name="connsiteX33" fmla="*/ 47946 w 460073"/>
              <a:gd name="connsiteY33" fmla="*/ 396259 h 404420"/>
              <a:gd name="connsiteX34" fmla="*/ 47946 w 460073"/>
              <a:gd name="connsiteY34" fmla="*/ 398753 h 404420"/>
              <a:gd name="connsiteX35" fmla="*/ 49986 w 460073"/>
              <a:gd name="connsiteY35" fmla="*/ 401247 h 404420"/>
              <a:gd name="connsiteX36" fmla="*/ 51119 w 460073"/>
              <a:gd name="connsiteY36" fmla="*/ 401813 h 404420"/>
              <a:gd name="connsiteX37" fmla="*/ 53046 w 460073"/>
              <a:gd name="connsiteY37" fmla="*/ 402040 h 404420"/>
              <a:gd name="connsiteX38" fmla="*/ 55540 w 460073"/>
              <a:gd name="connsiteY38" fmla="*/ 400566 h 404420"/>
              <a:gd name="connsiteX39" fmla="*/ 56560 w 460073"/>
              <a:gd name="connsiteY39" fmla="*/ 399093 h 404420"/>
              <a:gd name="connsiteX40" fmla="*/ 56560 w 460073"/>
              <a:gd name="connsiteY40" fmla="*/ 396259 h 404420"/>
              <a:gd name="connsiteX41" fmla="*/ 56220 w 460073"/>
              <a:gd name="connsiteY41" fmla="*/ 394446 h 404420"/>
              <a:gd name="connsiteX42" fmla="*/ 56220 w 460073"/>
              <a:gd name="connsiteY42" fmla="*/ 392632 h 404420"/>
              <a:gd name="connsiteX43" fmla="*/ 2380 w 460073"/>
              <a:gd name="connsiteY43" fmla="*/ 401587 h 404420"/>
              <a:gd name="connsiteX44" fmla="*/ 0 w 460073"/>
              <a:gd name="connsiteY44" fmla="*/ 401587 h 404420"/>
              <a:gd name="connsiteX45" fmla="*/ 453 w 460073"/>
              <a:gd name="connsiteY45" fmla="*/ 402493 h 404420"/>
              <a:gd name="connsiteX46" fmla="*/ 1020 w 460073"/>
              <a:gd name="connsiteY46" fmla="*/ 402947 h 404420"/>
              <a:gd name="connsiteX47" fmla="*/ 3514 w 460073"/>
              <a:gd name="connsiteY47" fmla="*/ 404420 h 404420"/>
              <a:gd name="connsiteX48" fmla="*/ 5441 w 460073"/>
              <a:gd name="connsiteY48" fmla="*/ 400566 h 404420"/>
              <a:gd name="connsiteX49" fmla="*/ 4647 w 460073"/>
              <a:gd name="connsiteY49" fmla="*/ 399660 h 404420"/>
              <a:gd name="connsiteX50" fmla="*/ 2267 w 460073"/>
              <a:gd name="connsiteY50" fmla="*/ 401587 h 404420"/>
              <a:gd name="connsiteX51" fmla="*/ 87503 w 460073"/>
              <a:gd name="connsiteY51" fmla="*/ 378351 h 404420"/>
              <a:gd name="connsiteX52" fmla="*/ 86143 w 460073"/>
              <a:gd name="connsiteY52" fmla="*/ 378351 h 404420"/>
              <a:gd name="connsiteX53" fmla="*/ 85123 w 460073"/>
              <a:gd name="connsiteY53" fmla="*/ 379257 h 404420"/>
              <a:gd name="connsiteX54" fmla="*/ 84556 w 460073"/>
              <a:gd name="connsiteY54" fmla="*/ 381411 h 404420"/>
              <a:gd name="connsiteX55" fmla="*/ 82063 w 460073"/>
              <a:gd name="connsiteY55" fmla="*/ 386398 h 404420"/>
              <a:gd name="connsiteX56" fmla="*/ 80476 w 460073"/>
              <a:gd name="connsiteY56" fmla="*/ 390932 h 404420"/>
              <a:gd name="connsiteX57" fmla="*/ 77982 w 460073"/>
              <a:gd name="connsiteY57" fmla="*/ 392972 h 404420"/>
              <a:gd name="connsiteX58" fmla="*/ 75149 w 460073"/>
              <a:gd name="connsiteY58" fmla="*/ 393652 h 404420"/>
              <a:gd name="connsiteX59" fmla="*/ 75602 w 460073"/>
              <a:gd name="connsiteY59" fmla="*/ 394106 h 404420"/>
              <a:gd name="connsiteX60" fmla="*/ 78436 w 460073"/>
              <a:gd name="connsiteY60" fmla="*/ 394786 h 404420"/>
              <a:gd name="connsiteX61" fmla="*/ 81270 w 460073"/>
              <a:gd name="connsiteY61" fmla="*/ 392065 h 404420"/>
              <a:gd name="connsiteX62" fmla="*/ 86823 w 460073"/>
              <a:gd name="connsiteY62" fmla="*/ 390025 h 404420"/>
              <a:gd name="connsiteX63" fmla="*/ 88184 w 460073"/>
              <a:gd name="connsiteY63" fmla="*/ 386285 h 404420"/>
              <a:gd name="connsiteX64" fmla="*/ 88864 w 460073"/>
              <a:gd name="connsiteY64" fmla="*/ 382091 h 404420"/>
              <a:gd name="connsiteX65" fmla="*/ 88864 w 460073"/>
              <a:gd name="connsiteY65" fmla="*/ 379597 h 404420"/>
              <a:gd name="connsiteX66" fmla="*/ 88297 w 460073"/>
              <a:gd name="connsiteY66" fmla="*/ 378464 h 404420"/>
              <a:gd name="connsiteX67" fmla="*/ 87730 w 460073"/>
              <a:gd name="connsiteY67" fmla="*/ 378464 h 404420"/>
              <a:gd name="connsiteX68" fmla="*/ 8501 w 460073"/>
              <a:gd name="connsiteY68" fmla="*/ 377330 h 404420"/>
              <a:gd name="connsiteX69" fmla="*/ 7367 w 460073"/>
              <a:gd name="connsiteY69" fmla="*/ 375857 h 404420"/>
              <a:gd name="connsiteX70" fmla="*/ 4647 w 460073"/>
              <a:gd name="connsiteY70" fmla="*/ 375857 h 404420"/>
              <a:gd name="connsiteX71" fmla="*/ 3174 w 460073"/>
              <a:gd name="connsiteY71" fmla="*/ 378011 h 404420"/>
              <a:gd name="connsiteX72" fmla="*/ 5554 w 460073"/>
              <a:gd name="connsiteY72" fmla="*/ 382658 h 404420"/>
              <a:gd name="connsiteX73" fmla="*/ 6007 w 460073"/>
              <a:gd name="connsiteY73" fmla="*/ 384585 h 404420"/>
              <a:gd name="connsiteX74" fmla="*/ 6574 w 460073"/>
              <a:gd name="connsiteY74" fmla="*/ 384358 h 404420"/>
              <a:gd name="connsiteX75" fmla="*/ 8161 w 460073"/>
              <a:gd name="connsiteY75" fmla="*/ 382544 h 404420"/>
              <a:gd name="connsiteX76" fmla="*/ 8388 w 460073"/>
              <a:gd name="connsiteY76" fmla="*/ 381411 h 404420"/>
              <a:gd name="connsiteX77" fmla="*/ 8388 w 460073"/>
              <a:gd name="connsiteY77" fmla="*/ 379711 h 404420"/>
              <a:gd name="connsiteX78" fmla="*/ 8728 w 460073"/>
              <a:gd name="connsiteY78" fmla="*/ 378804 h 404420"/>
              <a:gd name="connsiteX79" fmla="*/ 8388 w 460073"/>
              <a:gd name="connsiteY79" fmla="*/ 377330 h 404420"/>
              <a:gd name="connsiteX80" fmla="*/ 459960 w 460073"/>
              <a:gd name="connsiteY80" fmla="*/ 101672 h 404420"/>
              <a:gd name="connsiteX81" fmla="*/ 458147 w 460073"/>
              <a:gd name="connsiteY81" fmla="*/ 98725 h 404420"/>
              <a:gd name="connsiteX82" fmla="*/ 454746 w 460073"/>
              <a:gd name="connsiteY82" fmla="*/ 97591 h 404420"/>
              <a:gd name="connsiteX83" fmla="*/ 450552 w 460073"/>
              <a:gd name="connsiteY83" fmla="*/ 97931 h 404420"/>
              <a:gd name="connsiteX84" fmla="*/ 450552 w 460073"/>
              <a:gd name="connsiteY84" fmla="*/ 98611 h 404420"/>
              <a:gd name="connsiteX85" fmla="*/ 450326 w 460073"/>
              <a:gd name="connsiteY85" fmla="*/ 100198 h 404420"/>
              <a:gd name="connsiteX86" fmla="*/ 450779 w 460073"/>
              <a:gd name="connsiteY86" fmla="*/ 100652 h 404420"/>
              <a:gd name="connsiteX87" fmla="*/ 452819 w 460073"/>
              <a:gd name="connsiteY87" fmla="*/ 100992 h 404420"/>
              <a:gd name="connsiteX88" fmla="*/ 459167 w 460073"/>
              <a:gd name="connsiteY88" fmla="*/ 103939 h 404420"/>
              <a:gd name="connsiteX89" fmla="*/ 459507 w 460073"/>
              <a:gd name="connsiteY89" fmla="*/ 103599 h 404420"/>
              <a:gd name="connsiteX90" fmla="*/ 460073 w 460073"/>
              <a:gd name="connsiteY90" fmla="*/ 102125 h 404420"/>
              <a:gd name="connsiteX91" fmla="*/ 460073 w 460073"/>
              <a:gd name="connsiteY91" fmla="*/ 101559 h 404420"/>
              <a:gd name="connsiteX92" fmla="*/ 95324 w 460073"/>
              <a:gd name="connsiteY92" fmla="*/ 367243 h 404420"/>
              <a:gd name="connsiteX93" fmla="*/ 94644 w 460073"/>
              <a:gd name="connsiteY93" fmla="*/ 368829 h 404420"/>
              <a:gd name="connsiteX94" fmla="*/ 92264 w 460073"/>
              <a:gd name="connsiteY94" fmla="*/ 369396 h 404420"/>
              <a:gd name="connsiteX95" fmla="*/ 89431 w 460073"/>
              <a:gd name="connsiteY95" fmla="*/ 370870 h 404420"/>
              <a:gd name="connsiteX96" fmla="*/ 88750 w 460073"/>
              <a:gd name="connsiteY96" fmla="*/ 371890 h 404420"/>
              <a:gd name="connsiteX97" fmla="*/ 87957 w 460073"/>
              <a:gd name="connsiteY97" fmla="*/ 375290 h 404420"/>
              <a:gd name="connsiteX98" fmla="*/ 89544 w 460073"/>
              <a:gd name="connsiteY98" fmla="*/ 375857 h 404420"/>
              <a:gd name="connsiteX99" fmla="*/ 90904 w 460073"/>
              <a:gd name="connsiteY99" fmla="*/ 374270 h 404420"/>
              <a:gd name="connsiteX100" fmla="*/ 94191 w 460073"/>
              <a:gd name="connsiteY100" fmla="*/ 373137 h 404420"/>
              <a:gd name="connsiteX101" fmla="*/ 95778 w 460073"/>
              <a:gd name="connsiteY101" fmla="*/ 372003 h 404420"/>
              <a:gd name="connsiteX102" fmla="*/ 96231 w 460073"/>
              <a:gd name="connsiteY102" fmla="*/ 368603 h 404420"/>
              <a:gd name="connsiteX103" fmla="*/ 96911 w 460073"/>
              <a:gd name="connsiteY103" fmla="*/ 367469 h 404420"/>
              <a:gd name="connsiteX104" fmla="*/ 96118 w 460073"/>
              <a:gd name="connsiteY104" fmla="*/ 366562 h 404420"/>
              <a:gd name="connsiteX105" fmla="*/ 95324 w 460073"/>
              <a:gd name="connsiteY105" fmla="*/ 367129 h 404420"/>
              <a:gd name="connsiteX106" fmla="*/ 436044 w 460073"/>
              <a:gd name="connsiteY106" fmla="*/ 50893 h 404420"/>
              <a:gd name="connsiteX107" fmla="*/ 438084 w 460073"/>
              <a:gd name="connsiteY107" fmla="*/ 48739 h 404420"/>
              <a:gd name="connsiteX108" fmla="*/ 437857 w 460073"/>
              <a:gd name="connsiteY108" fmla="*/ 45112 h 404420"/>
              <a:gd name="connsiteX109" fmla="*/ 437631 w 460073"/>
              <a:gd name="connsiteY109" fmla="*/ 44319 h 404420"/>
              <a:gd name="connsiteX110" fmla="*/ 436610 w 460073"/>
              <a:gd name="connsiteY110" fmla="*/ 43638 h 404420"/>
              <a:gd name="connsiteX111" fmla="*/ 436157 w 460073"/>
              <a:gd name="connsiteY111" fmla="*/ 42958 h 404420"/>
              <a:gd name="connsiteX112" fmla="*/ 436497 w 460073"/>
              <a:gd name="connsiteY112" fmla="*/ 40465 h 404420"/>
              <a:gd name="connsiteX113" fmla="*/ 437517 w 460073"/>
              <a:gd name="connsiteY113" fmla="*/ 40465 h 404420"/>
              <a:gd name="connsiteX114" fmla="*/ 439331 w 460073"/>
              <a:gd name="connsiteY114" fmla="*/ 39558 h 404420"/>
              <a:gd name="connsiteX115" fmla="*/ 438991 w 460073"/>
              <a:gd name="connsiteY115" fmla="*/ 38084 h 404420"/>
              <a:gd name="connsiteX116" fmla="*/ 437971 w 460073"/>
              <a:gd name="connsiteY116" fmla="*/ 37404 h 404420"/>
              <a:gd name="connsiteX117" fmla="*/ 437404 w 460073"/>
              <a:gd name="connsiteY117" fmla="*/ 35704 h 404420"/>
              <a:gd name="connsiteX118" fmla="*/ 436157 w 460073"/>
              <a:gd name="connsiteY118" fmla="*/ 35704 h 404420"/>
              <a:gd name="connsiteX119" fmla="*/ 434117 w 460073"/>
              <a:gd name="connsiteY119" fmla="*/ 35251 h 404420"/>
              <a:gd name="connsiteX120" fmla="*/ 432417 w 460073"/>
              <a:gd name="connsiteY120" fmla="*/ 34684 h 404420"/>
              <a:gd name="connsiteX121" fmla="*/ 430830 w 460073"/>
              <a:gd name="connsiteY121" fmla="*/ 35024 h 404420"/>
              <a:gd name="connsiteX122" fmla="*/ 429243 w 460073"/>
              <a:gd name="connsiteY122" fmla="*/ 35704 h 404420"/>
              <a:gd name="connsiteX123" fmla="*/ 427883 w 460073"/>
              <a:gd name="connsiteY123" fmla="*/ 36158 h 404420"/>
              <a:gd name="connsiteX124" fmla="*/ 426863 w 460073"/>
              <a:gd name="connsiteY124" fmla="*/ 36158 h 404420"/>
              <a:gd name="connsiteX125" fmla="*/ 426183 w 460073"/>
              <a:gd name="connsiteY125" fmla="*/ 36724 h 404420"/>
              <a:gd name="connsiteX126" fmla="*/ 425843 w 460073"/>
              <a:gd name="connsiteY126" fmla="*/ 37518 h 404420"/>
              <a:gd name="connsiteX127" fmla="*/ 425843 w 460073"/>
              <a:gd name="connsiteY127" fmla="*/ 38084 h 404420"/>
              <a:gd name="connsiteX128" fmla="*/ 424029 w 460073"/>
              <a:gd name="connsiteY128" fmla="*/ 37971 h 404420"/>
              <a:gd name="connsiteX129" fmla="*/ 420062 w 460073"/>
              <a:gd name="connsiteY129" fmla="*/ 36838 h 404420"/>
              <a:gd name="connsiteX130" fmla="*/ 416548 w 460073"/>
              <a:gd name="connsiteY130" fmla="*/ 36044 h 404420"/>
              <a:gd name="connsiteX131" fmla="*/ 414508 w 460073"/>
              <a:gd name="connsiteY131" fmla="*/ 36951 h 404420"/>
              <a:gd name="connsiteX132" fmla="*/ 413148 w 460073"/>
              <a:gd name="connsiteY132" fmla="*/ 37858 h 404420"/>
              <a:gd name="connsiteX133" fmla="*/ 412241 w 460073"/>
              <a:gd name="connsiteY133" fmla="*/ 37858 h 404420"/>
              <a:gd name="connsiteX134" fmla="*/ 411561 w 460073"/>
              <a:gd name="connsiteY134" fmla="*/ 36838 h 404420"/>
              <a:gd name="connsiteX135" fmla="*/ 411107 w 460073"/>
              <a:gd name="connsiteY135" fmla="*/ 35931 h 404420"/>
              <a:gd name="connsiteX136" fmla="*/ 409747 w 460073"/>
              <a:gd name="connsiteY136" fmla="*/ 35137 h 404420"/>
              <a:gd name="connsiteX137" fmla="*/ 406574 w 460073"/>
              <a:gd name="connsiteY137" fmla="*/ 33891 h 404420"/>
              <a:gd name="connsiteX138" fmla="*/ 406007 w 460073"/>
              <a:gd name="connsiteY138" fmla="*/ 34117 h 404420"/>
              <a:gd name="connsiteX139" fmla="*/ 404080 w 460073"/>
              <a:gd name="connsiteY139" fmla="*/ 35251 h 404420"/>
              <a:gd name="connsiteX140" fmla="*/ 403060 w 460073"/>
              <a:gd name="connsiteY140" fmla="*/ 35591 h 404420"/>
              <a:gd name="connsiteX141" fmla="*/ 402040 w 460073"/>
              <a:gd name="connsiteY141" fmla="*/ 35818 h 404420"/>
              <a:gd name="connsiteX142" fmla="*/ 401246 w 460073"/>
              <a:gd name="connsiteY142" fmla="*/ 35818 h 404420"/>
              <a:gd name="connsiteX143" fmla="*/ 400793 w 460073"/>
              <a:gd name="connsiteY143" fmla="*/ 35137 h 404420"/>
              <a:gd name="connsiteX144" fmla="*/ 400793 w 460073"/>
              <a:gd name="connsiteY144" fmla="*/ 34117 h 404420"/>
              <a:gd name="connsiteX145" fmla="*/ 400680 w 460073"/>
              <a:gd name="connsiteY145" fmla="*/ 33211 h 404420"/>
              <a:gd name="connsiteX146" fmla="*/ 400680 w 460073"/>
              <a:gd name="connsiteY146" fmla="*/ 32757 h 404420"/>
              <a:gd name="connsiteX147" fmla="*/ 400793 w 460073"/>
              <a:gd name="connsiteY147" fmla="*/ 31510 h 404420"/>
              <a:gd name="connsiteX148" fmla="*/ 399206 w 460073"/>
              <a:gd name="connsiteY148" fmla="*/ 29017 h 404420"/>
              <a:gd name="connsiteX149" fmla="*/ 398073 w 460073"/>
              <a:gd name="connsiteY149" fmla="*/ 28450 h 404420"/>
              <a:gd name="connsiteX150" fmla="*/ 396373 w 460073"/>
              <a:gd name="connsiteY150" fmla="*/ 28450 h 404420"/>
              <a:gd name="connsiteX151" fmla="*/ 394332 w 460073"/>
              <a:gd name="connsiteY151" fmla="*/ 27543 h 404420"/>
              <a:gd name="connsiteX152" fmla="*/ 392292 w 460073"/>
              <a:gd name="connsiteY152" fmla="*/ 26523 h 404420"/>
              <a:gd name="connsiteX153" fmla="*/ 387305 w 460073"/>
              <a:gd name="connsiteY153" fmla="*/ 24936 h 404420"/>
              <a:gd name="connsiteX154" fmla="*/ 385945 w 460073"/>
              <a:gd name="connsiteY154" fmla="*/ 24710 h 404420"/>
              <a:gd name="connsiteX155" fmla="*/ 385378 w 460073"/>
              <a:gd name="connsiteY155" fmla="*/ 24936 h 404420"/>
              <a:gd name="connsiteX156" fmla="*/ 385038 w 460073"/>
              <a:gd name="connsiteY156" fmla="*/ 25843 h 404420"/>
              <a:gd name="connsiteX157" fmla="*/ 384811 w 460073"/>
              <a:gd name="connsiteY157" fmla="*/ 28450 h 404420"/>
              <a:gd name="connsiteX158" fmla="*/ 384584 w 460073"/>
              <a:gd name="connsiteY158" fmla="*/ 28790 h 404420"/>
              <a:gd name="connsiteX159" fmla="*/ 382204 w 460073"/>
              <a:gd name="connsiteY159" fmla="*/ 28790 h 404420"/>
              <a:gd name="connsiteX160" fmla="*/ 379371 w 460073"/>
              <a:gd name="connsiteY160" fmla="*/ 28563 h 404420"/>
              <a:gd name="connsiteX161" fmla="*/ 378011 w 460073"/>
              <a:gd name="connsiteY161" fmla="*/ 28790 h 404420"/>
              <a:gd name="connsiteX162" fmla="*/ 376877 w 460073"/>
              <a:gd name="connsiteY162" fmla="*/ 28790 h 404420"/>
              <a:gd name="connsiteX163" fmla="*/ 375743 w 460073"/>
              <a:gd name="connsiteY163" fmla="*/ 28110 h 404420"/>
              <a:gd name="connsiteX164" fmla="*/ 370756 w 460073"/>
              <a:gd name="connsiteY164" fmla="*/ 28903 h 404420"/>
              <a:gd name="connsiteX165" fmla="*/ 369963 w 460073"/>
              <a:gd name="connsiteY165" fmla="*/ 28563 h 404420"/>
              <a:gd name="connsiteX166" fmla="*/ 368716 w 460073"/>
              <a:gd name="connsiteY166" fmla="*/ 27317 h 404420"/>
              <a:gd name="connsiteX167" fmla="*/ 367356 w 460073"/>
              <a:gd name="connsiteY167" fmla="*/ 26296 h 404420"/>
              <a:gd name="connsiteX168" fmla="*/ 366336 w 460073"/>
              <a:gd name="connsiteY168" fmla="*/ 25843 h 404420"/>
              <a:gd name="connsiteX169" fmla="*/ 365429 w 460073"/>
              <a:gd name="connsiteY169" fmla="*/ 25276 h 404420"/>
              <a:gd name="connsiteX170" fmla="*/ 364636 w 460073"/>
              <a:gd name="connsiteY170" fmla="*/ 25276 h 404420"/>
              <a:gd name="connsiteX171" fmla="*/ 363389 w 460073"/>
              <a:gd name="connsiteY171" fmla="*/ 25730 h 404420"/>
              <a:gd name="connsiteX172" fmla="*/ 361689 w 460073"/>
              <a:gd name="connsiteY172" fmla="*/ 25956 h 404420"/>
              <a:gd name="connsiteX173" fmla="*/ 360328 w 460073"/>
              <a:gd name="connsiteY173" fmla="*/ 25956 h 404420"/>
              <a:gd name="connsiteX174" fmla="*/ 359535 w 460073"/>
              <a:gd name="connsiteY174" fmla="*/ 25956 h 404420"/>
              <a:gd name="connsiteX175" fmla="*/ 356361 w 460073"/>
              <a:gd name="connsiteY175" fmla="*/ 23009 h 404420"/>
              <a:gd name="connsiteX176" fmla="*/ 355908 w 460073"/>
              <a:gd name="connsiteY176" fmla="*/ 22216 h 404420"/>
              <a:gd name="connsiteX177" fmla="*/ 354321 w 460073"/>
              <a:gd name="connsiteY177" fmla="*/ 21989 h 404420"/>
              <a:gd name="connsiteX178" fmla="*/ 352394 w 460073"/>
              <a:gd name="connsiteY178" fmla="*/ 21989 h 404420"/>
              <a:gd name="connsiteX179" fmla="*/ 347407 w 460073"/>
              <a:gd name="connsiteY179" fmla="*/ 20062 h 404420"/>
              <a:gd name="connsiteX180" fmla="*/ 345140 w 460073"/>
              <a:gd name="connsiteY180" fmla="*/ 19042 h 404420"/>
              <a:gd name="connsiteX181" fmla="*/ 344800 w 460073"/>
              <a:gd name="connsiteY181" fmla="*/ 18476 h 404420"/>
              <a:gd name="connsiteX182" fmla="*/ 344800 w 460073"/>
              <a:gd name="connsiteY182" fmla="*/ 18022 h 404420"/>
              <a:gd name="connsiteX183" fmla="*/ 344460 w 460073"/>
              <a:gd name="connsiteY183" fmla="*/ 18022 h 404420"/>
              <a:gd name="connsiteX184" fmla="*/ 343780 w 460073"/>
              <a:gd name="connsiteY184" fmla="*/ 18929 h 404420"/>
              <a:gd name="connsiteX185" fmla="*/ 343440 w 460073"/>
              <a:gd name="connsiteY185" fmla="*/ 19609 h 404420"/>
              <a:gd name="connsiteX186" fmla="*/ 342986 w 460073"/>
              <a:gd name="connsiteY186" fmla="*/ 19609 h 404420"/>
              <a:gd name="connsiteX187" fmla="*/ 342306 w 460073"/>
              <a:gd name="connsiteY187" fmla="*/ 19609 h 404420"/>
              <a:gd name="connsiteX188" fmla="*/ 341626 w 460073"/>
              <a:gd name="connsiteY188" fmla="*/ 19156 h 404420"/>
              <a:gd name="connsiteX189" fmla="*/ 341173 w 460073"/>
              <a:gd name="connsiteY189" fmla="*/ 18589 h 404420"/>
              <a:gd name="connsiteX190" fmla="*/ 341626 w 460073"/>
              <a:gd name="connsiteY190" fmla="*/ 17682 h 404420"/>
              <a:gd name="connsiteX191" fmla="*/ 342420 w 460073"/>
              <a:gd name="connsiteY191" fmla="*/ 16549 h 404420"/>
              <a:gd name="connsiteX192" fmla="*/ 342760 w 460073"/>
              <a:gd name="connsiteY192" fmla="*/ 15302 h 404420"/>
              <a:gd name="connsiteX193" fmla="*/ 342760 w 460073"/>
              <a:gd name="connsiteY193" fmla="*/ 14168 h 404420"/>
              <a:gd name="connsiteX194" fmla="*/ 341399 w 460073"/>
              <a:gd name="connsiteY194" fmla="*/ 13375 h 404420"/>
              <a:gd name="connsiteX195" fmla="*/ 339586 w 460073"/>
              <a:gd name="connsiteY195" fmla="*/ 13035 h 404420"/>
              <a:gd name="connsiteX196" fmla="*/ 338226 w 460073"/>
              <a:gd name="connsiteY196" fmla="*/ 13035 h 404420"/>
              <a:gd name="connsiteX197" fmla="*/ 336526 w 460073"/>
              <a:gd name="connsiteY197" fmla="*/ 12241 h 404420"/>
              <a:gd name="connsiteX198" fmla="*/ 335732 w 460073"/>
              <a:gd name="connsiteY198" fmla="*/ 11788 h 404420"/>
              <a:gd name="connsiteX199" fmla="*/ 334939 w 460073"/>
              <a:gd name="connsiteY199" fmla="*/ 10541 h 404420"/>
              <a:gd name="connsiteX200" fmla="*/ 334939 w 460073"/>
              <a:gd name="connsiteY200" fmla="*/ 9635 h 404420"/>
              <a:gd name="connsiteX201" fmla="*/ 334259 w 460073"/>
              <a:gd name="connsiteY201" fmla="*/ 9861 h 404420"/>
              <a:gd name="connsiteX202" fmla="*/ 330972 w 460073"/>
              <a:gd name="connsiteY202" fmla="*/ 11335 h 404420"/>
              <a:gd name="connsiteX203" fmla="*/ 326778 w 460073"/>
              <a:gd name="connsiteY203" fmla="*/ 11901 h 404420"/>
              <a:gd name="connsiteX204" fmla="*/ 323944 w 460073"/>
              <a:gd name="connsiteY204" fmla="*/ 11901 h 404420"/>
              <a:gd name="connsiteX205" fmla="*/ 318390 w 460073"/>
              <a:gd name="connsiteY205" fmla="*/ 9521 h 404420"/>
              <a:gd name="connsiteX206" fmla="*/ 312950 w 460073"/>
              <a:gd name="connsiteY206" fmla="*/ 8388 h 404420"/>
              <a:gd name="connsiteX207" fmla="*/ 311476 w 460073"/>
              <a:gd name="connsiteY207" fmla="*/ 8728 h 404420"/>
              <a:gd name="connsiteX208" fmla="*/ 309436 w 460073"/>
              <a:gd name="connsiteY208" fmla="*/ 10541 h 404420"/>
              <a:gd name="connsiteX209" fmla="*/ 301842 w 460073"/>
              <a:gd name="connsiteY209" fmla="*/ 8388 h 404420"/>
              <a:gd name="connsiteX210" fmla="*/ 299688 w 460073"/>
              <a:gd name="connsiteY210" fmla="*/ 6801 h 404420"/>
              <a:gd name="connsiteX211" fmla="*/ 297988 w 460073"/>
              <a:gd name="connsiteY211" fmla="*/ 6574 h 404420"/>
              <a:gd name="connsiteX212" fmla="*/ 294474 w 460073"/>
              <a:gd name="connsiteY212" fmla="*/ 7708 h 404420"/>
              <a:gd name="connsiteX213" fmla="*/ 292094 w 460073"/>
              <a:gd name="connsiteY213" fmla="*/ 7141 h 404420"/>
              <a:gd name="connsiteX214" fmla="*/ 289487 w 460073"/>
              <a:gd name="connsiteY214" fmla="*/ 8161 h 404420"/>
              <a:gd name="connsiteX215" fmla="*/ 283366 w 460073"/>
              <a:gd name="connsiteY215" fmla="*/ 9408 h 404420"/>
              <a:gd name="connsiteX216" fmla="*/ 279059 w 460073"/>
              <a:gd name="connsiteY216" fmla="*/ 9408 h 404420"/>
              <a:gd name="connsiteX217" fmla="*/ 267158 w 460073"/>
              <a:gd name="connsiteY217" fmla="*/ 7027 h 404420"/>
              <a:gd name="connsiteX218" fmla="*/ 262850 w 460073"/>
              <a:gd name="connsiteY218" fmla="*/ 5667 h 404420"/>
              <a:gd name="connsiteX219" fmla="*/ 255710 w 460073"/>
              <a:gd name="connsiteY219" fmla="*/ 4874 h 404420"/>
              <a:gd name="connsiteX220" fmla="*/ 251969 w 460073"/>
              <a:gd name="connsiteY220" fmla="*/ 3174 h 404420"/>
              <a:gd name="connsiteX221" fmla="*/ 247209 w 460073"/>
              <a:gd name="connsiteY221" fmla="*/ 4534 h 404420"/>
              <a:gd name="connsiteX222" fmla="*/ 244262 w 460073"/>
              <a:gd name="connsiteY222" fmla="*/ 4307 h 404420"/>
              <a:gd name="connsiteX223" fmla="*/ 239161 w 460073"/>
              <a:gd name="connsiteY223" fmla="*/ 4987 h 404420"/>
              <a:gd name="connsiteX224" fmla="*/ 236214 w 460073"/>
              <a:gd name="connsiteY224" fmla="*/ 4647 h 404420"/>
              <a:gd name="connsiteX225" fmla="*/ 230434 w 460073"/>
              <a:gd name="connsiteY225" fmla="*/ 4874 h 404420"/>
              <a:gd name="connsiteX226" fmla="*/ 227146 w 460073"/>
              <a:gd name="connsiteY226" fmla="*/ 5667 h 404420"/>
              <a:gd name="connsiteX227" fmla="*/ 223066 w 460073"/>
              <a:gd name="connsiteY227" fmla="*/ 4534 h 404420"/>
              <a:gd name="connsiteX228" fmla="*/ 220232 w 460073"/>
              <a:gd name="connsiteY228" fmla="*/ 1814 h 404420"/>
              <a:gd name="connsiteX229" fmla="*/ 218078 w 460073"/>
              <a:gd name="connsiteY229" fmla="*/ 680 h 404420"/>
              <a:gd name="connsiteX230" fmla="*/ 216265 w 460073"/>
              <a:gd name="connsiteY230" fmla="*/ 1020 h 404420"/>
              <a:gd name="connsiteX231" fmla="*/ 214112 w 460073"/>
              <a:gd name="connsiteY231" fmla="*/ 0 h 404420"/>
              <a:gd name="connsiteX232" fmla="*/ 210938 w 460073"/>
              <a:gd name="connsiteY232" fmla="*/ 1587 h 404420"/>
              <a:gd name="connsiteX233" fmla="*/ 207877 w 460073"/>
              <a:gd name="connsiteY233" fmla="*/ 1927 h 404420"/>
              <a:gd name="connsiteX234" fmla="*/ 205157 w 460073"/>
              <a:gd name="connsiteY234" fmla="*/ 3627 h 404420"/>
              <a:gd name="connsiteX235" fmla="*/ 202664 w 460073"/>
              <a:gd name="connsiteY235" fmla="*/ 4987 h 404420"/>
              <a:gd name="connsiteX236" fmla="*/ 201983 w 460073"/>
              <a:gd name="connsiteY236" fmla="*/ 6121 h 404420"/>
              <a:gd name="connsiteX237" fmla="*/ 202777 w 460073"/>
              <a:gd name="connsiteY237" fmla="*/ 7254 h 404420"/>
              <a:gd name="connsiteX238" fmla="*/ 202777 w 460073"/>
              <a:gd name="connsiteY238" fmla="*/ 8841 h 404420"/>
              <a:gd name="connsiteX239" fmla="*/ 200623 w 460073"/>
              <a:gd name="connsiteY239" fmla="*/ 9975 h 404420"/>
              <a:gd name="connsiteX240" fmla="*/ 199263 w 460073"/>
              <a:gd name="connsiteY240" fmla="*/ 10315 h 404420"/>
              <a:gd name="connsiteX241" fmla="*/ 196883 w 460073"/>
              <a:gd name="connsiteY241" fmla="*/ 11561 h 404420"/>
              <a:gd name="connsiteX242" fmla="*/ 194276 w 460073"/>
              <a:gd name="connsiteY242" fmla="*/ 12128 h 404420"/>
              <a:gd name="connsiteX243" fmla="*/ 189969 w 460073"/>
              <a:gd name="connsiteY243" fmla="*/ 11675 h 404420"/>
              <a:gd name="connsiteX244" fmla="*/ 186908 w 460073"/>
              <a:gd name="connsiteY244" fmla="*/ 14168 h 404420"/>
              <a:gd name="connsiteX245" fmla="*/ 185435 w 460073"/>
              <a:gd name="connsiteY245" fmla="*/ 14848 h 404420"/>
              <a:gd name="connsiteX246" fmla="*/ 183735 w 460073"/>
              <a:gd name="connsiteY246" fmla="*/ 15869 h 404420"/>
              <a:gd name="connsiteX247" fmla="*/ 182601 w 460073"/>
              <a:gd name="connsiteY247" fmla="*/ 19609 h 404420"/>
              <a:gd name="connsiteX248" fmla="*/ 182601 w 460073"/>
              <a:gd name="connsiteY248" fmla="*/ 21196 h 404420"/>
              <a:gd name="connsiteX249" fmla="*/ 183735 w 460073"/>
              <a:gd name="connsiteY249" fmla="*/ 22896 h 404420"/>
              <a:gd name="connsiteX250" fmla="*/ 184755 w 460073"/>
              <a:gd name="connsiteY250" fmla="*/ 24143 h 404420"/>
              <a:gd name="connsiteX251" fmla="*/ 186455 w 460073"/>
              <a:gd name="connsiteY251" fmla="*/ 25503 h 404420"/>
              <a:gd name="connsiteX252" fmla="*/ 188835 w 460073"/>
              <a:gd name="connsiteY252" fmla="*/ 25956 h 404420"/>
              <a:gd name="connsiteX253" fmla="*/ 188609 w 460073"/>
              <a:gd name="connsiteY253" fmla="*/ 26750 h 404420"/>
              <a:gd name="connsiteX254" fmla="*/ 186568 w 460073"/>
              <a:gd name="connsiteY254" fmla="*/ 29470 h 404420"/>
              <a:gd name="connsiteX255" fmla="*/ 186568 w 460073"/>
              <a:gd name="connsiteY255" fmla="*/ 31284 h 404420"/>
              <a:gd name="connsiteX256" fmla="*/ 187589 w 460073"/>
              <a:gd name="connsiteY256" fmla="*/ 31510 h 404420"/>
              <a:gd name="connsiteX257" fmla="*/ 191215 w 460073"/>
              <a:gd name="connsiteY257" fmla="*/ 30037 h 404420"/>
              <a:gd name="connsiteX258" fmla="*/ 191442 w 460073"/>
              <a:gd name="connsiteY258" fmla="*/ 31057 h 404420"/>
              <a:gd name="connsiteX259" fmla="*/ 191215 w 460073"/>
              <a:gd name="connsiteY259" fmla="*/ 32077 h 404420"/>
              <a:gd name="connsiteX260" fmla="*/ 191215 w 460073"/>
              <a:gd name="connsiteY260" fmla="*/ 34571 h 404420"/>
              <a:gd name="connsiteX261" fmla="*/ 191895 w 460073"/>
              <a:gd name="connsiteY261" fmla="*/ 35477 h 404420"/>
              <a:gd name="connsiteX262" fmla="*/ 192802 w 460073"/>
              <a:gd name="connsiteY262" fmla="*/ 36044 h 404420"/>
              <a:gd name="connsiteX263" fmla="*/ 192009 w 460073"/>
              <a:gd name="connsiteY263" fmla="*/ 37518 h 404420"/>
              <a:gd name="connsiteX264" fmla="*/ 191215 w 460073"/>
              <a:gd name="connsiteY264" fmla="*/ 38198 h 404420"/>
              <a:gd name="connsiteX265" fmla="*/ 191215 w 460073"/>
              <a:gd name="connsiteY265" fmla="*/ 39445 h 404420"/>
              <a:gd name="connsiteX266" fmla="*/ 192916 w 460073"/>
              <a:gd name="connsiteY266" fmla="*/ 39445 h 404420"/>
              <a:gd name="connsiteX267" fmla="*/ 193709 w 460073"/>
              <a:gd name="connsiteY267" fmla="*/ 39785 h 404420"/>
              <a:gd name="connsiteX268" fmla="*/ 192009 w 460073"/>
              <a:gd name="connsiteY268" fmla="*/ 41485 h 404420"/>
              <a:gd name="connsiteX269" fmla="*/ 189629 w 460073"/>
              <a:gd name="connsiteY269" fmla="*/ 44319 h 404420"/>
              <a:gd name="connsiteX270" fmla="*/ 189855 w 460073"/>
              <a:gd name="connsiteY270" fmla="*/ 48512 h 404420"/>
              <a:gd name="connsiteX271" fmla="*/ 190422 w 460073"/>
              <a:gd name="connsiteY271" fmla="*/ 49079 h 404420"/>
              <a:gd name="connsiteX272" fmla="*/ 192009 w 460073"/>
              <a:gd name="connsiteY272" fmla="*/ 48739 h 404420"/>
              <a:gd name="connsiteX273" fmla="*/ 193936 w 460073"/>
              <a:gd name="connsiteY273" fmla="*/ 46925 h 404420"/>
              <a:gd name="connsiteX274" fmla="*/ 195863 w 460073"/>
              <a:gd name="connsiteY274" fmla="*/ 45792 h 404420"/>
              <a:gd name="connsiteX275" fmla="*/ 196883 w 460073"/>
              <a:gd name="connsiteY275" fmla="*/ 45339 h 404420"/>
              <a:gd name="connsiteX276" fmla="*/ 201303 w 460073"/>
              <a:gd name="connsiteY276" fmla="*/ 44092 h 404420"/>
              <a:gd name="connsiteX277" fmla="*/ 202437 w 460073"/>
              <a:gd name="connsiteY277" fmla="*/ 43525 h 404420"/>
              <a:gd name="connsiteX278" fmla="*/ 203570 w 460073"/>
              <a:gd name="connsiteY278" fmla="*/ 43525 h 404420"/>
              <a:gd name="connsiteX279" fmla="*/ 203797 w 460073"/>
              <a:gd name="connsiteY279" fmla="*/ 44205 h 404420"/>
              <a:gd name="connsiteX280" fmla="*/ 204477 w 460073"/>
              <a:gd name="connsiteY280" fmla="*/ 45339 h 404420"/>
              <a:gd name="connsiteX281" fmla="*/ 205157 w 460073"/>
              <a:gd name="connsiteY281" fmla="*/ 46132 h 404420"/>
              <a:gd name="connsiteX282" fmla="*/ 205384 w 460073"/>
              <a:gd name="connsiteY282" fmla="*/ 46699 h 404420"/>
              <a:gd name="connsiteX283" fmla="*/ 203684 w 460073"/>
              <a:gd name="connsiteY283" fmla="*/ 49079 h 404420"/>
              <a:gd name="connsiteX284" fmla="*/ 203457 w 460073"/>
              <a:gd name="connsiteY284" fmla="*/ 49873 h 404420"/>
              <a:gd name="connsiteX285" fmla="*/ 204364 w 460073"/>
              <a:gd name="connsiteY285" fmla="*/ 51459 h 404420"/>
              <a:gd name="connsiteX286" fmla="*/ 204364 w 460073"/>
              <a:gd name="connsiteY286" fmla="*/ 51913 h 404420"/>
              <a:gd name="connsiteX287" fmla="*/ 204931 w 460073"/>
              <a:gd name="connsiteY287" fmla="*/ 52139 h 404420"/>
              <a:gd name="connsiteX288" fmla="*/ 206064 w 460073"/>
              <a:gd name="connsiteY288" fmla="*/ 52139 h 404420"/>
              <a:gd name="connsiteX289" fmla="*/ 208217 w 460073"/>
              <a:gd name="connsiteY289" fmla="*/ 51119 h 404420"/>
              <a:gd name="connsiteX290" fmla="*/ 209691 w 460073"/>
              <a:gd name="connsiteY290" fmla="*/ 50326 h 404420"/>
              <a:gd name="connsiteX291" fmla="*/ 210144 w 460073"/>
              <a:gd name="connsiteY291" fmla="*/ 50666 h 404420"/>
              <a:gd name="connsiteX292" fmla="*/ 214338 w 460073"/>
              <a:gd name="connsiteY292" fmla="*/ 50213 h 404420"/>
              <a:gd name="connsiteX293" fmla="*/ 215358 w 460073"/>
              <a:gd name="connsiteY293" fmla="*/ 50553 h 404420"/>
              <a:gd name="connsiteX294" fmla="*/ 216038 w 460073"/>
              <a:gd name="connsiteY294" fmla="*/ 51006 h 404420"/>
              <a:gd name="connsiteX295" fmla="*/ 218078 w 460073"/>
              <a:gd name="connsiteY295" fmla="*/ 51573 h 404420"/>
              <a:gd name="connsiteX296" fmla="*/ 220346 w 460073"/>
              <a:gd name="connsiteY296" fmla="*/ 51573 h 404420"/>
              <a:gd name="connsiteX297" fmla="*/ 223066 w 460073"/>
              <a:gd name="connsiteY297" fmla="*/ 50779 h 404420"/>
              <a:gd name="connsiteX298" fmla="*/ 224313 w 460073"/>
              <a:gd name="connsiteY298" fmla="*/ 49986 h 404420"/>
              <a:gd name="connsiteX299" fmla="*/ 224539 w 460073"/>
              <a:gd name="connsiteY299" fmla="*/ 49079 h 404420"/>
              <a:gd name="connsiteX300" fmla="*/ 224539 w 460073"/>
              <a:gd name="connsiteY300" fmla="*/ 48399 h 404420"/>
              <a:gd name="connsiteX301" fmla="*/ 224993 w 460073"/>
              <a:gd name="connsiteY301" fmla="*/ 47946 h 404420"/>
              <a:gd name="connsiteX302" fmla="*/ 225673 w 460073"/>
              <a:gd name="connsiteY302" fmla="*/ 47719 h 404420"/>
              <a:gd name="connsiteX303" fmla="*/ 226693 w 460073"/>
              <a:gd name="connsiteY303" fmla="*/ 48172 h 404420"/>
              <a:gd name="connsiteX304" fmla="*/ 228053 w 460073"/>
              <a:gd name="connsiteY304" fmla="*/ 48512 h 404420"/>
              <a:gd name="connsiteX305" fmla="*/ 231454 w 460073"/>
              <a:gd name="connsiteY305" fmla="*/ 48512 h 404420"/>
              <a:gd name="connsiteX306" fmla="*/ 232134 w 460073"/>
              <a:gd name="connsiteY306" fmla="*/ 48172 h 404420"/>
              <a:gd name="connsiteX307" fmla="*/ 233267 w 460073"/>
              <a:gd name="connsiteY307" fmla="*/ 48172 h 404420"/>
              <a:gd name="connsiteX308" fmla="*/ 234740 w 460073"/>
              <a:gd name="connsiteY308" fmla="*/ 48966 h 404420"/>
              <a:gd name="connsiteX309" fmla="*/ 236441 w 460073"/>
              <a:gd name="connsiteY309" fmla="*/ 48739 h 404420"/>
              <a:gd name="connsiteX310" fmla="*/ 237348 w 460073"/>
              <a:gd name="connsiteY310" fmla="*/ 49532 h 404420"/>
              <a:gd name="connsiteX311" fmla="*/ 237688 w 460073"/>
              <a:gd name="connsiteY311" fmla="*/ 50553 h 404420"/>
              <a:gd name="connsiteX312" fmla="*/ 237688 w 460073"/>
              <a:gd name="connsiteY312" fmla="*/ 52819 h 404420"/>
              <a:gd name="connsiteX313" fmla="*/ 237688 w 460073"/>
              <a:gd name="connsiteY313" fmla="*/ 55086 h 404420"/>
              <a:gd name="connsiteX314" fmla="*/ 238028 w 460073"/>
              <a:gd name="connsiteY314" fmla="*/ 55880 h 404420"/>
              <a:gd name="connsiteX315" fmla="*/ 239161 w 460073"/>
              <a:gd name="connsiteY315" fmla="*/ 56106 h 404420"/>
              <a:gd name="connsiteX316" fmla="*/ 241088 w 460073"/>
              <a:gd name="connsiteY316" fmla="*/ 56106 h 404420"/>
              <a:gd name="connsiteX317" fmla="*/ 242788 w 460073"/>
              <a:gd name="connsiteY317" fmla="*/ 56673 h 404420"/>
              <a:gd name="connsiteX318" fmla="*/ 244148 w 460073"/>
              <a:gd name="connsiteY318" fmla="*/ 57693 h 404420"/>
              <a:gd name="connsiteX319" fmla="*/ 244602 w 460073"/>
              <a:gd name="connsiteY319" fmla="*/ 58827 h 404420"/>
              <a:gd name="connsiteX320" fmla="*/ 244828 w 460073"/>
              <a:gd name="connsiteY320" fmla="*/ 59620 h 404420"/>
              <a:gd name="connsiteX321" fmla="*/ 244148 w 460073"/>
              <a:gd name="connsiteY321" fmla="*/ 60074 h 404420"/>
              <a:gd name="connsiteX322" fmla="*/ 243241 w 460073"/>
              <a:gd name="connsiteY322" fmla="*/ 61661 h 404420"/>
              <a:gd name="connsiteX323" fmla="*/ 240861 w 460073"/>
              <a:gd name="connsiteY323" fmla="*/ 63701 h 404420"/>
              <a:gd name="connsiteX324" fmla="*/ 237574 w 460073"/>
              <a:gd name="connsiteY324" fmla="*/ 65628 h 404420"/>
              <a:gd name="connsiteX325" fmla="*/ 235080 w 460073"/>
              <a:gd name="connsiteY325" fmla="*/ 68008 h 404420"/>
              <a:gd name="connsiteX326" fmla="*/ 233380 w 460073"/>
              <a:gd name="connsiteY326" fmla="*/ 70842 h 404420"/>
              <a:gd name="connsiteX327" fmla="*/ 231227 w 460073"/>
              <a:gd name="connsiteY327" fmla="*/ 71975 h 404420"/>
              <a:gd name="connsiteX328" fmla="*/ 230547 w 460073"/>
              <a:gd name="connsiteY328" fmla="*/ 72655 h 404420"/>
              <a:gd name="connsiteX329" fmla="*/ 230320 w 460073"/>
              <a:gd name="connsiteY329" fmla="*/ 73448 h 404420"/>
              <a:gd name="connsiteX330" fmla="*/ 231794 w 460073"/>
              <a:gd name="connsiteY330" fmla="*/ 76849 h 404420"/>
              <a:gd name="connsiteX331" fmla="*/ 232247 w 460073"/>
              <a:gd name="connsiteY331" fmla="*/ 79456 h 404420"/>
              <a:gd name="connsiteX332" fmla="*/ 232587 w 460073"/>
              <a:gd name="connsiteY332" fmla="*/ 82630 h 404420"/>
              <a:gd name="connsiteX333" fmla="*/ 232360 w 460073"/>
              <a:gd name="connsiteY333" fmla="*/ 83536 h 404420"/>
              <a:gd name="connsiteX334" fmla="*/ 232360 w 460073"/>
              <a:gd name="connsiteY334" fmla="*/ 87050 h 404420"/>
              <a:gd name="connsiteX335" fmla="*/ 231907 w 460073"/>
              <a:gd name="connsiteY335" fmla="*/ 88070 h 404420"/>
              <a:gd name="connsiteX336" fmla="*/ 231907 w 460073"/>
              <a:gd name="connsiteY336" fmla="*/ 88864 h 404420"/>
              <a:gd name="connsiteX337" fmla="*/ 232474 w 460073"/>
              <a:gd name="connsiteY337" fmla="*/ 89770 h 404420"/>
              <a:gd name="connsiteX338" fmla="*/ 232700 w 460073"/>
              <a:gd name="connsiteY338" fmla="*/ 90677 h 404420"/>
              <a:gd name="connsiteX339" fmla="*/ 231680 w 460073"/>
              <a:gd name="connsiteY339" fmla="*/ 91811 h 404420"/>
              <a:gd name="connsiteX340" fmla="*/ 229867 w 460073"/>
              <a:gd name="connsiteY340" fmla="*/ 93058 h 404420"/>
              <a:gd name="connsiteX341" fmla="*/ 228506 w 460073"/>
              <a:gd name="connsiteY341" fmla="*/ 94191 h 404420"/>
              <a:gd name="connsiteX342" fmla="*/ 228166 w 460073"/>
              <a:gd name="connsiteY342" fmla="*/ 95211 h 404420"/>
              <a:gd name="connsiteX343" fmla="*/ 228166 w 460073"/>
              <a:gd name="connsiteY343" fmla="*/ 95891 h 404420"/>
              <a:gd name="connsiteX344" fmla="*/ 230547 w 460073"/>
              <a:gd name="connsiteY344" fmla="*/ 98158 h 404420"/>
              <a:gd name="connsiteX345" fmla="*/ 231000 w 460073"/>
              <a:gd name="connsiteY345" fmla="*/ 99065 h 404420"/>
              <a:gd name="connsiteX346" fmla="*/ 230660 w 460073"/>
              <a:gd name="connsiteY346" fmla="*/ 101218 h 404420"/>
              <a:gd name="connsiteX347" fmla="*/ 229300 w 460073"/>
              <a:gd name="connsiteY347" fmla="*/ 104845 h 404420"/>
              <a:gd name="connsiteX348" fmla="*/ 228053 w 460073"/>
              <a:gd name="connsiteY348" fmla="*/ 106999 h 404420"/>
              <a:gd name="connsiteX349" fmla="*/ 227826 w 460073"/>
              <a:gd name="connsiteY349" fmla="*/ 107226 h 404420"/>
              <a:gd name="connsiteX350" fmla="*/ 226353 w 460073"/>
              <a:gd name="connsiteY350" fmla="*/ 107792 h 404420"/>
              <a:gd name="connsiteX351" fmla="*/ 219439 w 460073"/>
              <a:gd name="connsiteY351" fmla="*/ 107792 h 404420"/>
              <a:gd name="connsiteX352" fmla="*/ 217738 w 460073"/>
              <a:gd name="connsiteY352" fmla="*/ 108359 h 404420"/>
              <a:gd name="connsiteX353" fmla="*/ 217965 w 460073"/>
              <a:gd name="connsiteY353" fmla="*/ 108813 h 404420"/>
              <a:gd name="connsiteX354" fmla="*/ 219552 w 460073"/>
              <a:gd name="connsiteY354" fmla="*/ 111646 h 404420"/>
              <a:gd name="connsiteX355" fmla="*/ 221252 w 460073"/>
              <a:gd name="connsiteY355" fmla="*/ 113120 h 404420"/>
              <a:gd name="connsiteX356" fmla="*/ 221819 w 460073"/>
              <a:gd name="connsiteY356" fmla="*/ 113460 h 404420"/>
              <a:gd name="connsiteX357" fmla="*/ 222386 w 460073"/>
              <a:gd name="connsiteY357" fmla="*/ 116747 h 404420"/>
              <a:gd name="connsiteX358" fmla="*/ 225106 w 460073"/>
              <a:gd name="connsiteY358" fmla="*/ 121961 h 404420"/>
              <a:gd name="connsiteX359" fmla="*/ 227713 w 460073"/>
              <a:gd name="connsiteY359" fmla="*/ 122641 h 404420"/>
              <a:gd name="connsiteX360" fmla="*/ 228620 w 460073"/>
              <a:gd name="connsiteY360" fmla="*/ 123888 h 404420"/>
              <a:gd name="connsiteX361" fmla="*/ 228393 w 460073"/>
              <a:gd name="connsiteY361" fmla="*/ 125701 h 404420"/>
              <a:gd name="connsiteX362" fmla="*/ 227600 w 460073"/>
              <a:gd name="connsiteY362" fmla="*/ 127742 h 404420"/>
              <a:gd name="connsiteX363" fmla="*/ 226013 w 460073"/>
              <a:gd name="connsiteY363" fmla="*/ 129782 h 404420"/>
              <a:gd name="connsiteX364" fmla="*/ 224086 w 460073"/>
              <a:gd name="connsiteY364" fmla="*/ 131255 h 404420"/>
              <a:gd name="connsiteX365" fmla="*/ 222839 w 460073"/>
              <a:gd name="connsiteY365" fmla="*/ 132729 h 404420"/>
              <a:gd name="connsiteX366" fmla="*/ 222839 w 460073"/>
              <a:gd name="connsiteY366" fmla="*/ 134429 h 404420"/>
              <a:gd name="connsiteX367" fmla="*/ 222386 w 460073"/>
              <a:gd name="connsiteY367" fmla="*/ 136583 h 404420"/>
              <a:gd name="connsiteX368" fmla="*/ 221819 w 460073"/>
              <a:gd name="connsiteY368" fmla="*/ 138283 h 404420"/>
              <a:gd name="connsiteX369" fmla="*/ 221819 w 460073"/>
              <a:gd name="connsiteY369" fmla="*/ 139416 h 404420"/>
              <a:gd name="connsiteX370" fmla="*/ 226466 w 460073"/>
              <a:gd name="connsiteY370" fmla="*/ 146444 h 404420"/>
              <a:gd name="connsiteX371" fmla="*/ 229187 w 460073"/>
              <a:gd name="connsiteY371" fmla="*/ 146104 h 404420"/>
              <a:gd name="connsiteX372" fmla="*/ 229527 w 460073"/>
              <a:gd name="connsiteY372" fmla="*/ 146104 h 404420"/>
              <a:gd name="connsiteX373" fmla="*/ 229073 w 460073"/>
              <a:gd name="connsiteY373" fmla="*/ 147917 h 404420"/>
              <a:gd name="connsiteX374" fmla="*/ 228166 w 460073"/>
              <a:gd name="connsiteY374" fmla="*/ 149844 h 404420"/>
              <a:gd name="connsiteX375" fmla="*/ 227146 w 460073"/>
              <a:gd name="connsiteY375" fmla="*/ 150184 h 404420"/>
              <a:gd name="connsiteX376" fmla="*/ 224879 w 460073"/>
              <a:gd name="connsiteY376" fmla="*/ 150751 h 404420"/>
              <a:gd name="connsiteX377" fmla="*/ 222726 w 460073"/>
              <a:gd name="connsiteY377" fmla="*/ 153244 h 404420"/>
              <a:gd name="connsiteX378" fmla="*/ 220912 w 460073"/>
              <a:gd name="connsiteY378" fmla="*/ 156305 h 404420"/>
              <a:gd name="connsiteX379" fmla="*/ 219552 w 460073"/>
              <a:gd name="connsiteY379" fmla="*/ 157778 h 404420"/>
              <a:gd name="connsiteX380" fmla="*/ 218305 w 460073"/>
              <a:gd name="connsiteY380" fmla="*/ 161405 h 404420"/>
              <a:gd name="connsiteX381" fmla="*/ 218305 w 460073"/>
              <a:gd name="connsiteY381" fmla="*/ 162992 h 404420"/>
              <a:gd name="connsiteX382" fmla="*/ 219099 w 460073"/>
              <a:gd name="connsiteY382" fmla="*/ 165372 h 404420"/>
              <a:gd name="connsiteX383" fmla="*/ 220346 w 460073"/>
              <a:gd name="connsiteY383" fmla="*/ 171607 h 404420"/>
              <a:gd name="connsiteX384" fmla="*/ 225106 w 460073"/>
              <a:gd name="connsiteY384" fmla="*/ 170813 h 404420"/>
              <a:gd name="connsiteX385" fmla="*/ 229187 w 460073"/>
              <a:gd name="connsiteY385" fmla="*/ 171040 h 404420"/>
              <a:gd name="connsiteX386" fmla="*/ 230094 w 460073"/>
              <a:gd name="connsiteY386" fmla="*/ 170586 h 404420"/>
              <a:gd name="connsiteX387" fmla="*/ 231454 w 460073"/>
              <a:gd name="connsiteY387" fmla="*/ 169000 h 404420"/>
              <a:gd name="connsiteX388" fmla="*/ 231454 w 460073"/>
              <a:gd name="connsiteY388" fmla="*/ 169793 h 404420"/>
              <a:gd name="connsiteX389" fmla="*/ 231000 w 460073"/>
              <a:gd name="connsiteY389" fmla="*/ 171153 h 404420"/>
              <a:gd name="connsiteX390" fmla="*/ 239048 w 460073"/>
              <a:gd name="connsiteY390" fmla="*/ 177161 h 404420"/>
              <a:gd name="connsiteX391" fmla="*/ 240975 w 460073"/>
              <a:gd name="connsiteY391" fmla="*/ 180221 h 404420"/>
              <a:gd name="connsiteX392" fmla="*/ 242561 w 460073"/>
              <a:gd name="connsiteY392" fmla="*/ 178294 h 404420"/>
              <a:gd name="connsiteX393" fmla="*/ 244715 w 460073"/>
              <a:gd name="connsiteY393" fmla="*/ 178294 h 404420"/>
              <a:gd name="connsiteX394" fmla="*/ 243808 w 460073"/>
              <a:gd name="connsiteY394" fmla="*/ 178521 h 404420"/>
              <a:gd name="connsiteX395" fmla="*/ 242448 w 460073"/>
              <a:gd name="connsiteY395" fmla="*/ 179767 h 404420"/>
              <a:gd name="connsiteX396" fmla="*/ 240748 w 460073"/>
              <a:gd name="connsiteY396" fmla="*/ 182828 h 404420"/>
              <a:gd name="connsiteX397" fmla="*/ 241315 w 460073"/>
              <a:gd name="connsiteY397" fmla="*/ 185095 h 404420"/>
              <a:gd name="connsiteX398" fmla="*/ 243695 w 460073"/>
              <a:gd name="connsiteY398" fmla="*/ 186115 h 404420"/>
              <a:gd name="connsiteX399" fmla="*/ 243921 w 460073"/>
              <a:gd name="connsiteY399" fmla="*/ 186908 h 404420"/>
              <a:gd name="connsiteX400" fmla="*/ 243921 w 460073"/>
              <a:gd name="connsiteY400" fmla="*/ 187928 h 404420"/>
              <a:gd name="connsiteX401" fmla="*/ 244602 w 460073"/>
              <a:gd name="connsiteY401" fmla="*/ 190422 h 404420"/>
              <a:gd name="connsiteX402" fmla="*/ 245735 w 460073"/>
              <a:gd name="connsiteY402" fmla="*/ 192802 h 404420"/>
              <a:gd name="connsiteX403" fmla="*/ 248342 w 460073"/>
              <a:gd name="connsiteY403" fmla="*/ 196429 h 404420"/>
              <a:gd name="connsiteX404" fmla="*/ 249929 w 460073"/>
              <a:gd name="connsiteY404" fmla="*/ 196429 h 404420"/>
              <a:gd name="connsiteX405" fmla="*/ 253103 w 460073"/>
              <a:gd name="connsiteY405" fmla="*/ 198923 h 404420"/>
              <a:gd name="connsiteX406" fmla="*/ 256843 w 460073"/>
              <a:gd name="connsiteY406" fmla="*/ 200510 h 404420"/>
              <a:gd name="connsiteX407" fmla="*/ 258317 w 460073"/>
              <a:gd name="connsiteY407" fmla="*/ 200170 h 404420"/>
              <a:gd name="connsiteX408" fmla="*/ 260130 w 460073"/>
              <a:gd name="connsiteY408" fmla="*/ 199263 h 404420"/>
              <a:gd name="connsiteX409" fmla="*/ 260470 w 460073"/>
              <a:gd name="connsiteY409" fmla="*/ 197336 h 404420"/>
              <a:gd name="connsiteX410" fmla="*/ 261264 w 460073"/>
              <a:gd name="connsiteY410" fmla="*/ 197109 h 404420"/>
              <a:gd name="connsiteX411" fmla="*/ 261830 w 460073"/>
              <a:gd name="connsiteY411" fmla="*/ 197676 h 404420"/>
              <a:gd name="connsiteX412" fmla="*/ 262284 w 460073"/>
              <a:gd name="connsiteY412" fmla="*/ 197676 h 404420"/>
              <a:gd name="connsiteX413" fmla="*/ 262964 w 460073"/>
              <a:gd name="connsiteY413" fmla="*/ 195183 h 404420"/>
              <a:gd name="connsiteX414" fmla="*/ 265004 w 460073"/>
              <a:gd name="connsiteY414" fmla="*/ 191669 h 404420"/>
              <a:gd name="connsiteX415" fmla="*/ 266251 w 460073"/>
              <a:gd name="connsiteY415" fmla="*/ 190422 h 404420"/>
              <a:gd name="connsiteX416" fmla="*/ 271125 w 460073"/>
              <a:gd name="connsiteY416" fmla="*/ 188495 h 404420"/>
              <a:gd name="connsiteX417" fmla="*/ 276452 w 460073"/>
              <a:gd name="connsiteY417" fmla="*/ 188495 h 404420"/>
              <a:gd name="connsiteX418" fmla="*/ 279966 w 460073"/>
              <a:gd name="connsiteY418" fmla="*/ 185322 h 404420"/>
              <a:gd name="connsiteX419" fmla="*/ 281326 w 460073"/>
              <a:gd name="connsiteY419" fmla="*/ 183508 h 404420"/>
              <a:gd name="connsiteX420" fmla="*/ 282686 w 460073"/>
              <a:gd name="connsiteY420" fmla="*/ 183055 h 404420"/>
              <a:gd name="connsiteX421" fmla="*/ 293681 w 460073"/>
              <a:gd name="connsiteY421" fmla="*/ 182148 h 404420"/>
              <a:gd name="connsiteX422" fmla="*/ 298781 w 460073"/>
              <a:gd name="connsiteY422" fmla="*/ 182601 h 404420"/>
              <a:gd name="connsiteX423" fmla="*/ 301842 w 460073"/>
              <a:gd name="connsiteY423" fmla="*/ 183395 h 404420"/>
              <a:gd name="connsiteX424" fmla="*/ 305355 w 460073"/>
              <a:gd name="connsiteY424" fmla="*/ 182148 h 404420"/>
              <a:gd name="connsiteX425" fmla="*/ 307622 w 460073"/>
              <a:gd name="connsiteY425" fmla="*/ 182148 h 404420"/>
              <a:gd name="connsiteX426" fmla="*/ 312723 w 460073"/>
              <a:gd name="connsiteY426" fmla="*/ 182488 h 404420"/>
              <a:gd name="connsiteX427" fmla="*/ 315103 w 460073"/>
              <a:gd name="connsiteY427" fmla="*/ 183168 h 404420"/>
              <a:gd name="connsiteX428" fmla="*/ 317484 w 460073"/>
              <a:gd name="connsiteY428" fmla="*/ 182374 h 404420"/>
              <a:gd name="connsiteX429" fmla="*/ 319070 w 460073"/>
              <a:gd name="connsiteY429" fmla="*/ 180901 h 404420"/>
              <a:gd name="connsiteX430" fmla="*/ 322017 w 460073"/>
              <a:gd name="connsiteY430" fmla="*/ 180334 h 404420"/>
              <a:gd name="connsiteX431" fmla="*/ 325078 w 460073"/>
              <a:gd name="connsiteY431" fmla="*/ 180674 h 404420"/>
              <a:gd name="connsiteX432" fmla="*/ 327458 w 460073"/>
              <a:gd name="connsiteY432" fmla="*/ 182601 h 404420"/>
              <a:gd name="connsiteX433" fmla="*/ 329045 w 460073"/>
              <a:gd name="connsiteY433" fmla="*/ 181808 h 404420"/>
              <a:gd name="connsiteX434" fmla="*/ 332558 w 460073"/>
              <a:gd name="connsiteY434" fmla="*/ 177501 h 404420"/>
              <a:gd name="connsiteX435" fmla="*/ 335506 w 460073"/>
              <a:gd name="connsiteY435" fmla="*/ 170246 h 404420"/>
              <a:gd name="connsiteX436" fmla="*/ 338679 w 460073"/>
              <a:gd name="connsiteY436" fmla="*/ 166393 h 404420"/>
              <a:gd name="connsiteX437" fmla="*/ 345140 w 460073"/>
              <a:gd name="connsiteY437" fmla="*/ 161972 h 404420"/>
              <a:gd name="connsiteX438" fmla="*/ 353074 w 460073"/>
              <a:gd name="connsiteY438" fmla="*/ 161745 h 404420"/>
              <a:gd name="connsiteX439" fmla="*/ 355455 w 460073"/>
              <a:gd name="connsiteY439" fmla="*/ 161519 h 404420"/>
              <a:gd name="connsiteX440" fmla="*/ 356475 w 460073"/>
              <a:gd name="connsiteY440" fmla="*/ 161179 h 404420"/>
              <a:gd name="connsiteX441" fmla="*/ 357495 w 460073"/>
              <a:gd name="connsiteY441" fmla="*/ 160272 h 404420"/>
              <a:gd name="connsiteX442" fmla="*/ 355455 w 460073"/>
              <a:gd name="connsiteY442" fmla="*/ 158232 h 404420"/>
              <a:gd name="connsiteX443" fmla="*/ 355681 w 460073"/>
              <a:gd name="connsiteY443" fmla="*/ 156758 h 404420"/>
              <a:gd name="connsiteX444" fmla="*/ 356928 w 460073"/>
              <a:gd name="connsiteY444" fmla="*/ 154718 h 404420"/>
              <a:gd name="connsiteX445" fmla="*/ 357155 w 460073"/>
              <a:gd name="connsiteY445" fmla="*/ 153811 h 404420"/>
              <a:gd name="connsiteX446" fmla="*/ 358401 w 460073"/>
              <a:gd name="connsiteY446" fmla="*/ 151091 h 404420"/>
              <a:gd name="connsiteX447" fmla="*/ 359195 w 460073"/>
              <a:gd name="connsiteY447" fmla="*/ 147010 h 404420"/>
              <a:gd name="connsiteX448" fmla="*/ 361122 w 460073"/>
              <a:gd name="connsiteY448" fmla="*/ 145650 h 404420"/>
              <a:gd name="connsiteX449" fmla="*/ 361689 w 460073"/>
              <a:gd name="connsiteY449" fmla="*/ 142703 h 404420"/>
              <a:gd name="connsiteX450" fmla="*/ 364522 w 460073"/>
              <a:gd name="connsiteY450" fmla="*/ 139643 h 404420"/>
              <a:gd name="connsiteX451" fmla="*/ 371210 w 460073"/>
              <a:gd name="connsiteY451" fmla="*/ 135789 h 404420"/>
              <a:gd name="connsiteX452" fmla="*/ 375063 w 460073"/>
              <a:gd name="connsiteY452" fmla="*/ 132955 h 404420"/>
              <a:gd name="connsiteX453" fmla="*/ 376423 w 460073"/>
              <a:gd name="connsiteY453" fmla="*/ 131369 h 404420"/>
              <a:gd name="connsiteX454" fmla="*/ 375517 w 460073"/>
              <a:gd name="connsiteY454" fmla="*/ 129668 h 404420"/>
              <a:gd name="connsiteX455" fmla="*/ 371663 w 460073"/>
              <a:gd name="connsiteY455" fmla="*/ 127968 h 404420"/>
              <a:gd name="connsiteX456" fmla="*/ 369623 w 460073"/>
              <a:gd name="connsiteY456" fmla="*/ 125928 h 404420"/>
              <a:gd name="connsiteX457" fmla="*/ 368149 w 460073"/>
              <a:gd name="connsiteY457" fmla="*/ 123548 h 404420"/>
              <a:gd name="connsiteX458" fmla="*/ 365656 w 460073"/>
              <a:gd name="connsiteY458" fmla="*/ 114480 h 404420"/>
              <a:gd name="connsiteX459" fmla="*/ 365656 w 460073"/>
              <a:gd name="connsiteY459" fmla="*/ 111873 h 404420"/>
              <a:gd name="connsiteX460" fmla="*/ 370870 w 460073"/>
              <a:gd name="connsiteY460" fmla="*/ 102692 h 404420"/>
              <a:gd name="connsiteX461" fmla="*/ 373250 w 460073"/>
              <a:gd name="connsiteY461" fmla="*/ 99065 h 404420"/>
              <a:gd name="connsiteX462" fmla="*/ 375630 w 460073"/>
              <a:gd name="connsiteY462" fmla="*/ 96685 h 404420"/>
              <a:gd name="connsiteX463" fmla="*/ 379824 w 460073"/>
              <a:gd name="connsiteY463" fmla="*/ 91131 h 404420"/>
              <a:gd name="connsiteX464" fmla="*/ 384584 w 460073"/>
              <a:gd name="connsiteY464" fmla="*/ 83423 h 404420"/>
              <a:gd name="connsiteX465" fmla="*/ 385264 w 460073"/>
              <a:gd name="connsiteY465" fmla="*/ 83196 h 404420"/>
              <a:gd name="connsiteX466" fmla="*/ 385945 w 460073"/>
              <a:gd name="connsiteY466" fmla="*/ 83423 h 404420"/>
              <a:gd name="connsiteX467" fmla="*/ 387192 w 460073"/>
              <a:gd name="connsiteY467" fmla="*/ 82970 h 404420"/>
              <a:gd name="connsiteX468" fmla="*/ 390025 w 460073"/>
              <a:gd name="connsiteY468" fmla="*/ 81496 h 404420"/>
              <a:gd name="connsiteX469" fmla="*/ 390705 w 460073"/>
              <a:gd name="connsiteY469" fmla="*/ 80589 h 404420"/>
              <a:gd name="connsiteX470" fmla="*/ 388779 w 460073"/>
              <a:gd name="connsiteY470" fmla="*/ 78436 h 404420"/>
              <a:gd name="connsiteX471" fmla="*/ 387078 w 460073"/>
              <a:gd name="connsiteY471" fmla="*/ 77982 h 404420"/>
              <a:gd name="connsiteX472" fmla="*/ 389119 w 460073"/>
              <a:gd name="connsiteY472" fmla="*/ 76169 h 404420"/>
              <a:gd name="connsiteX473" fmla="*/ 393539 w 460073"/>
              <a:gd name="connsiteY473" fmla="*/ 71748 h 404420"/>
              <a:gd name="connsiteX474" fmla="*/ 397053 w 460073"/>
              <a:gd name="connsiteY474" fmla="*/ 70842 h 404420"/>
              <a:gd name="connsiteX475" fmla="*/ 404420 w 460073"/>
              <a:gd name="connsiteY475" fmla="*/ 68235 h 404420"/>
              <a:gd name="connsiteX476" fmla="*/ 414962 w 460073"/>
              <a:gd name="connsiteY476" fmla="*/ 65854 h 404420"/>
              <a:gd name="connsiteX477" fmla="*/ 416208 w 460073"/>
              <a:gd name="connsiteY477" fmla="*/ 64947 h 404420"/>
              <a:gd name="connsiteX478" fmla="*/ 419608 w 460073"/>
              <a:gd name="connsiteY478" fmla="*/ 61094 h 404420"/>
              <a:gd name="connsiteX479" fmla="*/ 433777 w 460073"/>
              <a:gd name="connsiteY479" fmla="*/ 53160 h 404420"/>
              <a:gd name="connsiteX480" fmla="*/ 436724 w 460073"/>
              <a:gd name="connsiteY480" fmla="*/ 50666 h 404420"/>
              <a:gd name="connsiteX481" fmla="*/ 441145 w 460073"/>
              <a:gd name="connsiteY481" fmla="*/ 105299 h 404420"/>
              <a:gd name="connsiteX482" fmla="*/ 440011 w 460073"/>
              <a:gd name="connsiteY482" fmla="*/ 105072 h 404420"/>
              <a:gd name="connsiteX483" fmla="*/ 437971 w 460073"/>
              <a:gd name="connsiteY483" fmla="*/ 105866 h 404420"/>
              <a:gd name="connsiteX484" fmla="*/ 436044 w 460073"/>
              <a:gd name="connsiteY484" fmla="*/ 104959 h 404420"/>
              <a:gd name="connsiteX485" fmla="*/ 436270 w 460073"/>
              <a:gd name="connsiteY485" fmla="*/ 103712 h 404420"/>
              <a:gd name="connsiteX486" fmla="*/ 436951 w 460073"/>
              <a:gd name="connsiteY486" fmla="*/ 103032 h 404420"/>
              <a:gd name="connsiteX487" fmla="*/ 436951 w 460073"/>
              <a:gd name="connsiteY487" fmla="*/ 102352 h 404420"/>
              <a:gd name="connsiteX488" fmla="*/ 436497 w 460073"/>
              <a:gd name="connsiteY488" fmla="*/ 101899 h 404420"/>
              <a:gd name="connsiteX489" fmla="*/ 436497 w 460073"/>
              <a:gd name="connsiteY489" fmla="*/ 101445 h 404420"/>
              <a:gd name="connsiteX490" fmla="*/ 437177 w 460073"/>
              <a:gd name="connsiteY490" fmla="*/ 100538 h 404420"/>
              <a:gd name="connsiteX491" fmla="*/ 436384 w 460073"/>
              <a:gd name="connsiteY491" fmla="*/ 100312 h 404420"/>
              <a:gd name="connsiteX492" fmla="*/ 431170 w 460073"/>
              <a:gd name="connsiteY492" fmla="*/ 101899 h 404420"/>
              <a:gd name="connsiteX493" fmla="*/ 428676 w 460073"/>
              <a:gd name="connsiteY493" fmla="*/ 103259 h 404420"/>
              <a:gd name="connsiteX494" fmla="*/ 420175 w 460073"/>
              <a:gd name="connsiteY494" fmla="*/ 109493 h 404420"/>
              <a:gd name="connsiteX495" fmla="*/ 420175 w 460073"/>
              <a:gd name="connsiteY495" fmla="*/ 110513 h 404420"/>
              <a:gd name="connsiteX496" fmla="*/ 420629 w 460073"/>
              <a:gd name="connsiteY496" fmla="*/ 111306 h 404420"/>
              <a:gd name="connsiteX497" fmla="*/ 421989 w 460073"/>
              <a:gd name="connsiteY497" fmla="*/ 111533 h 404420"/>
              <a:gd name="connsiteX498" fmla="*/ 422782 w 460073"/>
              <a:gd name="connsiteY498" fmla="*/ 112893 h 404420"/>
              <a:gd name="connsiteX499" fmla="*/ 424369 w 460073"/>
              <a:gd name="connsiteY499" fmla="*/ 111533 h 404420"/>
              <a:gd name="connsiteX500" fmla="*/ 425616 w 460073"/>
              <a:gd name="connsiteY500" fmla="*/ 110853 h 404420"/>
              <a:gd name="connsiteX501" fmla="*/ 426976 w 460073"/>
              <a:gd name="connsiteY501" fmla="*/ 111193 h 404420"/>
              <a:gd name="connsiteX502" fmla="*/ 427883 w 460073"/>
              <a:gd name="connsiteY502" fmla="*/ 111986 h 404420"/>
              <a:gd name="connsiteX503" fmla="*/ 428336 w 460073"/>
              <a:gd name="connsiteY503" fmla="*/ 114593 h 404420"/>
              <a:gd name="connsiteX504" fmla="*/ 428903 w 460073"/>
              <a:gd name="connsiteY504" fmla="*/ 115273 h 404420"/>
              <a:gd name="connsiteX505" fmla="*/ 430943 w 460073"/>
              <a:gd name="connsiteY505" fmla="*/ 115727 h 404420"/>
              <a:gd name="connsiteX506" fmla="*/ 434457 w 460073"/>
              <a:gd name="connsiteY506" fmla="*/ 117427 h 404420"/>
              <a:gd name="connsiteX507" fmla="*/ 436157 w 460073"/>
              <a:gd name="connsiteY507" fmla="*/ 116634 h 404420"/>
              <a:gd name="connsiteX508" fmla="*/ 437971 w 460073"/>
              <a:gd name="connsiteY508" fmla="*/ 115273 h 404420"/>
              <a:gd name="connsiteX509" fmla="*/ 438991 w 460073"/>
              <a:gd name="connsiteY509" fmla="*/ 112893 h 404420"/>
              <a:gd name="connsiteX510" fmla="*/ 440124 w 460073"/>
              <a:gd name="connsiteY510" fmla="*/ 110853 h 404420"/>
              <a:gd name="connsiteX511" fmla="*/ 441485 w 460073"/>
              <a:gd name="connsiteY511" fmla="*/ 109039 h 404420"/>
              <a:gd name="connsiteX512" fmla="*/ 442505 w 460073"/>
              <a:gd name="connsiteY512" fmla="*/ 107226 h 404420"/>
              <a:gd name="connsiteX513" fmla="*/ 442278 w 460073"/>
              <a:gd name="connsiteY513" fmla="*/ 105639 h 404420"/>
              <a:gd name="connsiteX514" fmla="*/ 441145 w 460073"/>
              <a:gd name="connsiteY514" fmla="*/ 105186 h 404420"/>
              <a:gd name="connsiteX515" fmla="*/ 402266 w 460073"/>
              <a:gd name="connsiteY515" fmla="*/ 132729 h 404420"/>
              <a:gd name="connsiteX516" fmla="*/ 401020 w 460073"/>
              <a:gd name="connsiteY516" fmla="*/ 131255 h 404420"/>
              <a:gd name="connsiteX517" fmla="*/ 400680 w 460073"/>
              <a:gd name="connsiteY517" fmla="*/ 131935 h 404420"/>
              <a:gd name="connsiteX518" fmla="*/ 400340 w 460073"/>
              <a:gd name="connsiteY518" fmla="*/ 132615 h 404420"/>
              <a:gd name="connsiteX519" fmla="*/ 400340 w 460073"/>
              <a:gd name="connsiteY519" fmla="*/ 133636 h 404420"/>
              <a:gd name="connsiteX520" fmla="*/ 402493 w 460073"/>
              <a:gd name="connsiteY520" fmla="*/ 133636 h 404420"/>
              <a:gd name="connsiteX521" fmla="*/ 403853 w 460073"/>
              <a:gd name="connsiteY521" fmla="*/ 133976 h 404420"/>
              <a:gd name="connsiteX522" fmla="*/ 404307 w 460073"/>
              <a:gd name="connsiteY522" fmla="*/ 133636 h 404420"/>
              <a:gd name="connsiteX523" fmla="*/ 404307 w 460073"/>
              <a:gd name="connsiteY523" fmla="*/ 132842 h 404420"/>
              <a:gd name="connsiteX524" fmla="*/ 402266 w 460073"/>
              <a:gd name="connsiteY524" fmla="*/ 132615 h 404420"/>
              <a:gd name="connsiteX525" fmla="*/ 403627 w 460073"/>
              <a:gd name="connsiteY525" fmla="*/ 122187 h 404420"/>
              <a:gd name="connsiteX526" fmla="*/ 399206 w 460073"/>
              <a:gd name="connsiteY526" fmla="*/ 123208 h 404420"/>
              <a:gd name="connsiteX527" fmla="*/ 398300 w 460073"/>
              <a:gd name="connsiteY527" fmla="*/ 124454 h 404420"/>
              <a:gd name="connsiteX528" fmla="*/ 398300 w 460073"/>
              <a:gd name="connsiteY528" fmla="*/ 125701 h 404420"/>
              <a:gd name="connsiteX529" fmla="*/ 397393 w 460073"/>
              <a:gd name="connsiteY529" fmla="*/ 125928 h 404420"/>
              <a:gd name="connsiteX530" fmla="*/ 396713 w 460073"/>
              <a:gd name="connsiteY530" fmla="*/ 127742 h 404420"/>
              <a:gd name="connsiteX531" fmla="*/ 397393 w 460073"/>
              <a:gd name="connsiteY531" fmla="*/ 128422 h 404420"/>
              <a:gd name="connsiteX532" fmla="*/ 400453 w 460073"/>
              <a:gd name="connsiteY532" fmla="*/ 128988 h 404420"/>
              <a:gd name="connsiteX533" fmla="*/ 401246 w 460073"/>
              <a:gd name="connsiteY533" fmla="*/ 127401 h 404420"/>
              <a:gd name="connsiteX534" fmla="*/ 402266 w 460073"/>
              <a:gd name="connsiteY534" fmla="*/ 127061 h 404420"/>
              <a:gd name="connsiteX535" fmla="*/ 404874 w 460073"/>
              <a:gd name="connsiteY535" fmla="*/ 124341 h 404420"/>
              <a:gd name="connsiteX536" fmla="*/ 404647 w 460073"/>
              <a:gd name="connsiteY536" fmla="*/ 123094 h 404420"/>
              <a:gd name="connsiteX537" fmla="*/ 403627 w 460073"/>
              <a:gd name="connsiteY537" fmla="*/ 122187 h 404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</a:cxnLst>
            <a:rect l="l" t="t" r="r" b="b"/>
            <a:pathLst>
              <a:path w="460073" h="404420">
                <a:moveTo>
                  <a:pt x="21083" y="392405"/>
                </a:moveTo>
                <a:lnTo>
                  <a:pt x="19382" y="391385"/>
                </a:lnTo>
                <a:lnTo>
                  <a:pt x="18476" y="391385"/>
                </a:lnTo>
                <a:cubicBezTo>
                  <a:pt x="18476" y="391385"/>
                  <a:pt x="17795" y="391952"/>
                  <a:pt x="17795" y="391952"/>
                </a:cubicBezTo>
                <a:lnTo>
                  <a:pt x="17115" y="393312"/>
                </a:lnTo>
                <a:lnTo>
                  <a:pt x="18136" y="395239"/>
                </a:lnTo>
                <a:lnTo>
                  <a:pt x="19156" y="395806"/>
                </a:lnTo>
                <a:lnTo>
                  <a:pt x="19949" y="395579"/>
                </a:lnTo>
                <a:lnTo>
                  <a:pt x="21649" y="394106"/>
                </a:lnTo>
                <a:lnTo>
                  <a:pt x="21649" y="393426"/>
                </a:lnTo>
                <a:cubicBezTo>
                  <a:pt x="21649" y="393426"/>
                  <a:pt x="21083" y="392405"/>
                  <a:pt x="21083" y="392405"/>
                </a:cubicBezTo>
                <a:close/>
                <a:moveTo>
                  <a:pt x="37631" y="382884"/>
                </a:moveTo>
                <a:lnTo>
                  <a:pt x="33550" y="386398"/>
                </a:lnTo>
                <a:lnTo>
                  <a:pt x="32757" y="386738"/>
                </a:lnTo>
                <a:lnTo>
                  <a:pt x="28790" y="387418"/>
                </a:lnTo>
                <a:lnTo>
                  <a:pt x="26977" y="387418"/>
                </a:lnTo>
                <a:cubicBezTo>
                  <a:pt x="26977" y="387418"/>
                  <a:pt x="25730" y="388098"/>
                  <a:pt x="25730" y="388098"/>
                </a:cubicBezTo>
                <a:lnTo>
                  <a:pt x="26523" y="389232"/>
                </a:lnTo>
                <a:lnTo>
                  <a:pt x="27997" y="392632"/>
                </a:lnTo>
                <a:lnTo>
                  <a:pt x="30830" y="396033"/>
                </a:lnTo>
                <a:lnTo>
                  <a:pt x="33210" y="395466"/>
                </a:lnTo>
                <a:lnTo>
                  <a:pt x="34117" y="394786"/>
                </a:lnTo>
                <a:lnTo>
                  <a:pt x="35704" y="392632"/>
                </a:lnTo>
                <a:lnTo>
                  <a:pt x="37405" y="387192"/>
                </a:lnTo>
                <a:lnTo>
                  <a:pt x="41825" y="383678"/>
                </a:lnTo>
                <a:lnTo>
                  <a:pt x="41825" y="382544"/>
                </a:lnTo>
                <a:cubicBezTo>
                  <a:pt x="41825" y="382544"/>
                  <a:pt x="37745" y="382998"/>
                  <a:pt x="37745" y="382998"/>
                </a:cubicBezTo>
                <a:close/>
                <a:moveTo>
                  <a:pt x="56447" y="392632"/>
                </a:moveTo>
                <a:lnTo>
                  <a:pt x="56107" y="392292"/>
                </a:lnTo>
                <a:lnTo>
                  <a:pt x="55767" y="392292"/>
                </a:lnTo>
                <a:cubicBezTo>
                  <a:pt x="55767" y="392292"/>
                  <a:pt x="55313" y="392859"/>
                  <a:pt x="55313" y="392859"/>
                </a:cubicBezTo>
                <a:lnTo>
                  <a:pt x="50552" y="392405"/>
                </a:lnTo>
                <a:lnTo>
                  <a:pt x="49759" y="394559"/>
                </a:lnTo>
                <a:lnTo>
                  <a:pt x="47946" y="396259"/>
                </a:lnTo>
                <a:lnTo>
                  <a:pt x="47946" y="398753"/>
                </a:lnTo>
                <a:cubicBezTo>
                  <a:pt x="47946" y="398753"/>
                  <a:pt x="49986" y="401247"/>
                  <a:pt x="49986" y="401247"/>
                </a:cubicBezTo>
                <a:lnTo>
                  <a:pt x="51119" y="401813"/>
                </a:lnTo>
                <a:lnTo>
                  <a:pt x="53046" y="402040"/>
                </a:lnTo>
                <a:lnTo>
                  <a:pt x="55540" y="400566"/>
                </a:lnTo>
                <a:lnTo>
                  <a:pt x="56560" y="399093"/>
                </a:lnTo>
                <a:lnTo>
                  <a:pt x="56560" y="396259"/>
                </a:lnTo>
                <a:cubicBezTo>
                  <a:pt x="56560" y="396259"/>
                  <a:pt x="56220" y="394446"/>
                  <a:pt x="56220" y="394446"/>
                </a:cubicBezTo>
                <a:lnTo>
                  <a:pt x="56220" y="392632"/>
                </a:lnTo>
                <a:close/>
                <a:moveTo>
                  <a:pt x="2380" y="401587"/>
                </a:moveTo>
                <a:lnTo>
                  <a:pt x="0" y="401587"/>
                </a:lnTo>
                <a:cubicBezTo>
                  <a:pt x="0" y="401587"/>
                  <a:pt x="453" y="402493"/>
                  <a:pt x="453" y="402493"/>
                </a:cubicBezTo>
                <a:lnTo>
                  <a:pt x="1020" y="402947"/>
                </a:lnTo>
                <a:lnTo>
                  <a:pt x="3514" y="404420"/>
                </a:lnTo>
                <a:lnTo>
                  <a:pt x="5441" y="400566"/>
                </a:lnTo>
                <a:lnTo>
                  <a:pt x="4647" y="399660"/>
                </a:lnTo>
                <a:lnTo>
                  <a:pt x="2267" y="401587"/>
                </a:lnTo>
                <a:close/>
                <a:moveTo>
                  <a:pt x="87503" y="378351"/>
                </a:moveTo>
                <a:lnTo>
                  <a:pt x="86143" y="378351"/>
                </a:lnTo>
                <a:cubicBezTo>
                  <a:pt x="86143" y="378351"/>
                  <a:pt x="85123" y="379257"/>
                  <a:pt x="85123" y="379257"/>
                </a:cubicBezTo>
                <a:lnTo>
                  <a:pt x="84556" y="381411"/>
                </a:lnTo>
                <a:lnTo>
                  <a:pt x="82063" y="386398"/>
                </a:lnTo>
                <a:lnTo>
                  <a:pt x="80476" y="390932"/>
                </a:lnTo>
                <a:lnTo>
                  <a:pt x="77982" y="392972"/>
                </a:lnTo>
                <a:lnTo>
                  <a:pt x="75149" y="393652"/>
                </a:lnTo>
                <a:lnTo>
                  <a:pt x="75602" y="394106"/>
                </a:lnTo>
                <a:lnTo>
                  <a:pt x="78436" y="394786"/>
                </a:lnTo>
                <a:lnTo>
                  <a:pt x="81270" y="392065"/>
                </a:lnTo>
                <a:lnTo>
                  <a:pt x="86823" y="390025"/>
                </a:lnTo>
                <a:lnTo>
                  <a:pt x="88184" y="386285"/>
                </a:lnTo>
                <a:lnTo>
                  <a:pt x="88864" y="382091"/>
                </a:lnTo>
                <a:lnTo>
                  <a:pt x="88864" y="379597"/>
                </a:lnTo>
                <a:cubicBezTo>
                  <a:pt x="88864" y="379597"/>
                  <a:pt x="88297" y="378464"/>
                  <a:pt x="88297" y="378464"/>
                </a:cubicBezTo>
                <a:lnTo>
                  <a:pt x="87730" y="378464"/>
                </a:lnTo>
                <a:close/>
                <a:moveTo>
                  <a:pt x="8501" y="377330"/>
                </a:moveTo>
                <a:lnTo>
                  <a:pt x="7367" y="375857"/>
                </a:lnTo>
                <a:lnTo>
                  <a:pt x="4647" y="375857"/>
                </a:lnTo>
                <a:cubicBezTo>
                  <a:pt x="4647" y="375857"/>
                  <a:pt x="3174" y="378011"/>
                  <a:pt x="3174" y="378011"/>
                </a:cubicBezTo>
                <a:lnTo>
                  <a:pt x="5554" y="382658"/>
                </a:lnTo>
                <a:lnTo>
                  <a:pt x="6007" y="384585"/>
                </a:lnTo>
                <a:lnTo>
                  <a:pt x="6574" y="384358"/>
                </a:lnTo>
                <a:lnTo>
                  <a:pt x="8161" y="382544"/>
                </a:lnTo>
                <a:lnTo>
                  <a:pt x="8388" y="381411"/>
                </a:lnTo>
                <a:lnTo>
                  <a:pt x="8388" y="379711"/>
                </a:lnTo>
                <a:cubicBezTo>
                  <a:pt x="8388" y="379711"/>
                  <a:pt x="8728" y="378804"/>
                  <a:pt x="8728" y="378804"/>
                </a:cubicBezTo>
                <a:lnTo>
                  <a:pt x="8388" y="377330"/>
                </a:lnTo>
                <a:close/>
                <a:moveTo>
                  <a:pt x="459960" y="101672"/>
                </a:moveTo>
                <a:lnTo>
                  <a:pt x="458147" y="98725"/>
                </a:lnTo>
                <a:lnTo>
                  <a:pt x="454746" y="97591"/>
                </a:lnTo>
                <a:lnTo>
                  <a:pt x="450552" y="97931"/>
                </a:lnTo>
                <a:lnTo>
                  <a:pt x="450552" y="98611"/>
                </a:lnTo>
                <a:cubicBezTo>
                  <a:pt x="450552" y="98611"/>
                  <a:pt x="450326" y="100198"/>
                  <a:pt x="450326" y="100198"/>
                </a:cubicBezTo>
                <a:lnTo>
                  <a:pt x="450779" y="100652"/>
                </a:lnTo>
                <a:lnTo>
                  <a:pt x="452819" y="100992"/>
                </a:lnTo>
                <a:lnTo>
                  <a:pt x="459167" y="103939"/>
                </a:lnTo>
                <a:lnTo>
                  <a:pt x="459507" y="103599"/>
                </a:lnTo>
                <a:lnTo>
                  <a:pt x="460073" y="102125"/>
                </a:lnTo>
                <a:lnTo>
                  <a:pt x="460073" y="101559"/>
                </a:lnTo>
                <a:close/>
                <a:moveTo>
                  <a:pt x="95324" y="367243"/>
                </a:moveTo>
                <a:lnTo>
                  <a:pt x="94644" y="368829"/>
                </a:lnTo>
                <a:lnTo>
                  <a:pt x="92264" y="369396"/>
                </a:lnTo>
                <a:lnTo>
                  <a:pt x="89431" y="370870"/>
                </a:lnTo>
                <a:lnTo>
                  <a:pt x="88750" y="371890"/>
                </a:lnTo>
                <a:lnTo>
                  <a:pt x="87957" y="375290"/>
                </a:lnTo>
                <a:lnTo>
                  <a:pt x="89544" y="375857"/>
                </a:lnTo>
                <a:lnTo>
                  <a:pt x="90904" y="374270"/>
                </a:lnTo>
                <a:lnTo>
                  <a:pt x="94191" y="373137"/>
                </a:lnTo>
                <a:lnTo>
                  <a:pt x="95778" y="372003"/>
                </a:lnTo>
                <a:lnTo>
                  <a:pt x="96231" y="368603"/>
                </a:lnTo>
                <a:lnTo>
                  <a:pt x="96911" y="367469"/>
                </a:lnTo>
                <a:lnTo>
                  <a:pt x="96118" y="366562"/>
                </a:lnTo>
                <a:lnTo>
                  <a:pt x="95324" y="367129"/>
                </a:lnTo>
                <a:close/>
                <a:moveTo>
                  <a:pt x="436044" y="50893"/>
                </a:moveTo>
                <a:lnTo>
                  <a:pt x="438084" y="48739"/>
                </a:lnTo>
                <a:lnTo>
                  <a:pt x="437857" y="45112"/>
                </a:lnTo>
                <a:lnTo>
                  <a:pt x="437631" y="44319"/>
                </a:lnTo>
                <a:lnTo>
                  <a:pt x="436610" y="43638"/>
                </a:lnTo>
                <a:lnTo>
                  <a:pt x="436157" y="42958"/>
                </a:lnTo>
                <a:lnTo>
                  <a:pt x="436497" y="40465"/>
                </a:lnTo>
                <a:lnTo>
                  <a:pt x="437517" y="40465"/>
                </a:lnTo>
                <a:cubicBezTo>
                  <a:pt x="437517" y="40465"/>
                  <a:pt x="439331" y="39558"/>
                  <a:pt x="439331" y="39558"/>
                </a:cubicBezTo>
                <a:lnTo>
                  <a:pt x="438991" y="38084"/>
                </a:lnTo>
                <a:lnTo>
                  <a:pt x="437971" y="37404"/>
                </a:lnTo>
                <a:lnTo>
                  <a:pt x="437404" y="35704"/>
                </a:lnTo>
                <a:lnTo>
                  <a:pt x="436157" y="35704"/>
                </a:lnTo>
                <a:cubicBezTo>
                  <a:pt x="436157" y="35704"/>
                  <a:pt x="434117" y="35251"/>
                  <a:pt x="434117" y="35251"/>
                </a:cubicBezTo>
                <a:lnTo>
                  <a:pt x="432417" y="34684"/>
                </a:lnTo>
                <a:lnTo>
                  <a:pt x="430830" y="35024"/>
                </a:lnTo>
                <a:lnTo>
                  <a:pt x="429243" y="35704"/>
                </a:lnTo>
                <a:lnTo>
                  <a:pt x="427883" y="36158"/>
                </a:lnTo>
                <a:lnTo>
                  <a:pt x="426863" y="36158"/>
                </a:lnTo>
                <a:cubicBezTo>
                  <a:pt x="426863" y="36158"/>
                  <a:pt x="426183" y="36724"/>
                  <a:pt x="426183" y="36724"/>
                </a:cubicBezTo>
                <a:lnTo>
                  <a:pt x="425843" y="37518"/>
                </a:lnTo>
                <a:lnTo>
                  <a:pt x="425843" y="38084"/>
                </a:lnTo>
                <a:cubicBezTo>
                  <a:pt x="425843" y="38084"/>
                  <a:pt x="424029" y="37971"/>
                  <a:pt x="424029" y="37971"/>
                </a:cubicBezTo>
                <a:lnTo>
                  <a:pt x="420062" y="36838"/>
                </a:lnTo>
                <a:lnTo>
                  <a:pt x="416548" y="36044"/>
                </a:lnTo>
                <a:lnTo>
                  <a:pt x="414508" y="36951"/>
                </a:lnTo>
                <a:lnTo>
                  <a:pt x="413148" y="37858"/>
                </a:lnTo>
                <a:lnTo>
                  <a:pt x="412241" y="37858"/>
                </a:lnTo>
                <a:cubicBezTo>
                  <a:pt x="412241" y="37858"/>
                  <a:pt x="411561" y="36838"/>
                  <a:pt x="411561" y="36838"/>
                </a:cubicBezTo>
                <a:lnTo>
                  <a:pt x="411107" y="35931"/>
                </a:lnTo>
                <a:lnTo>
                  <a:pt x="409747" y="35137"/>
                </a:lnTo>
                <a:lnTo>
                  <a:pt x="406574" y="33891"/>
                </a:lnTo>
                <a:lnTo>
                  <a:pt x="406007" y="34117"/>
                </a:lnTo>
                <a:lnTo>
                  <a:pt x="404080" y="35251"/>
                </a:lnTo>
                <a:lnTo>
                  <a:pt x="403060" y="35591"/>
                </a:lnTo>
                <a:lnTo>
                  <a:pt x="402040" y="35818"/>
                </a:lnTo>
                <a:lnTo>
                  <a:pt x="401246" y="35818"/>
                </a:lnTo>
                <a:cubicBezTo>
                  <a:pt x="401246" y="35818"/>
                  <a:pt x="400793" y="35137"/>
                  <a:pt x="400793" y="35137"/>
                </a:cubicBezTo>
                <a:lnTo>
                  <a:pt x="400793" y="34117"/>
                </a:lnTo>
                <a:cubicBezTo>
                  <a:pt x="400793" y="34117"/>
                  <a:pt x="400680" y="33211"/>
                  <a:pt x="400680" y="33211"/>
                </a:cubicBezTo>
                <a:lnTo>
                  <a:pt x="400680" y="32757"/>
                </a:lnTo>
                <a:cubicBezTo>
                  <a:pt x="400680" y="32757"/>
                  <a:pt x="400793" y="31510"/>
                  <a:pt x="400793" y="31510"/>
                </a:cubicBezTo>
                <a:lnTo>
                  <a:pt x="399206" y="29017"/>
                </a:lnTo>
                <a:lnTo>
                  <a:pt x="398073" y="28450"/>
                </a:lnTo>
                <a:lnTo>
                  <a:pt x="396373" y="28450"/>
                </a:lnTo>
                <a:cubicBezTo>
                  <a:pt x="396373" y="28450"/>
                  <a:pt x="394332" y="27543"/>
                  <a:pt x="394332" y="27543"/>
                </a:cubicBezTo>
                <a:lnTo>
                  <a:pt x="392292" y="26523"/>
                </a:lnTo>
                <a:lnTo>
                  <a:pt x="387305" y="24936"/>
                </a:lnTo>
                <a:lnTo>
                  <a:pt x="385945" y="24710"/>
                </a:lnTo>
                <a:lnTo>
                  <a:pt x="385378" y="24936"/>
                </a:lnTo>
                <a:lnTo>
                  <a:pt x="385038" y="25843"/>
                </a:lnTo>
                <a:lnTo>
                  <a:pt x="384811" y="28450"/>
                </a:lnTo>
                <a:lnTo>
                  <a:pt x="384584" y="28790"/>
                </a:lnTo>
                <a:lnTo>
                  <a:pt x="382204" y="28790"/>
                </a:lnTo>
                <a:cubicBezTo>
                  <a:pt x="382204" y="28790"/>
                  <a:pt x="379371" y="28563"/>
                  <a:pt x="379371" y="28563"/>
                </a:cubicBezTo>
                <a:lnTo>
                  <a:pt x="378011" y="28790"/>
                </a:lnTo>
                <a:lnTo>
                  <a:pt x="376877" y="28790"/>
                </a:lnTo>
                <a:cubicBezTo>
                  <a:pt x="376877" y="28790"/>
                  <a:pt x="375743" y="28110"/>
                  <a:pt x="375743" y="28110"/>
                </a:cubicBezTo>
                <a:lnTo>
                  <a:pt x="370756" y="28903"/>
                </a:lnTo>
                <a:lnTo>
                  <a:pt x="369963" y="28563"/>
                </a:lnTo>
                <a:lnTo>
                  <a:pt x="368716" y="27317"/>
                </a:lnTo>
                <a:lnTo>
                  <a:pt x="367356" y="26296"/>
                </a:lnTo>
                <a:lnTo>
                  <a:pt x="366336" y="25843"/>
                </a:lnTo>
                <a:lnTo>
                  <a:pt x="365429" y="25276"/>
                </a:lnTo>
                <a:lnTo>
                  <a:pt x="364636" y="25276"/>
                </a:lnTo>
                <a:cubicBezTo>
                  <a:pt x="364636" y="25276"/>
                  <a:pt x="363389" y="25730"/>
                  <a:pt x="363389" y="25730"/>
                </a:cubicBezTo>
                <a:lnTo>
                  <a:pt x="361689" y="25956"/>
                </a:lnTo>
                <a:lnTo>
                  <a:pt x="360328" y="25956"/>
                </a:lnTo>
                <a:cubicBezTo>
                  <a:pt x="360328" y="25956"/>
                  <a:pt x="359535" y="25956"/>
                  <a:pt x="359535" y="25956"/>
                </a:cubicBezTo>
                <a:lnTo>
                  <a:pt x="356361" y="23009"/>
                </a:lnTo>
                <a:lnTo>
                  <a:pt x="355908" y="22216"/>
                </a:lnTo>
                <a:lnTo>
                  <a:pt x="354321" y="21989"/>
                </a:lnTo>
                <a:lnTo>
                  <a:pt x="352394" y="21989"/>
                </a:lnTo>
                <a:cubicBezTo>
                  <a:pt x="352394" y="21989"/>
                  <a:pt x="347407" y="20062"/>
                  <a:pt x="347407" y="20062"/>
                </a:cubicBezTo>
                <a:lnTo>
                  <a:pt x="345140" y="19042"/>
                </a:lnTo>
                <a:lnTo>
                  <a:pt x="344800" y="18476"/>
                </a:lnTo>
                <a:lnTo>
                  <a:pt x="344800" y="18022"/>
                </a:lnTo>
                <a:cubicBezTo>
                  <a:pt x="344800" y="18022"/>
                  <a:pt x="344460" y="18022"/>
                  <a:pt x="344460" y="18022"/>
                </a:cubicBezTo>
                <a:lnTo>
                  <a:pt x="343780" y="18929"/>
                </a:lnTo>
                <a:lnTo>
                  <a:pt x="343440" y="19609"/>
                </a:lnTo>
                <a:lnTo>
                  <a:pt x="342986" y="19609"/>
                </a:lnTo>
                <a:cubicBezTo>
                  <a:pt x="342986" y="19609"/>
                  <a:pt x="342306" y="19609"/>
                  <a:pt x="342306" y="19609"/>
                </a:cubicBezTo>
                <a:lnTo>
                  <a:pt x="341626" y="19156"/>
                </a:lnTo>
                <a:lnTo>
                  <a:pt x="341173" y="18589"/>
                </a:lnTo>
                <a:lnTo>
                  <a:pt x="341626" y="17682"/>
                </a:lnTo>
                <a:lnTo>
                  <a:pt x="342420" y="16549"/>
                </a:lnTo>
                <a:lnTo>
                  <a:pt x="342760" y="15302"/>
                </a:lnTo>
                <a:lnTo>
                  <a:pt x="342760" y="14168"/>
                </a:lnTo>
                <a:cubicBezTo>
                  <a:pt x="342760" y="14168"/>
                  <a:pt x="341399" y="13375"/>
                  <a:pt x="341399" y="13375"/>
                </a:cubicBezTo>
                <a:lnTo>
                  <a:pt x="339586" y="13035"/>
                </a:lnTo>
                <a:lnTo>
                  <a:pt x="338226" y="13035"/>
                </a:lnTo>
                <a:cubicBezTo>
                  <a:pt x="338226" y="13035"/>
                  <a:pt x="336526" y="12241"/>
                  <a:pt x="336526" y="12241"/>
                </a:cubicBezTo>
                <a:lnTo>
                  <a:pt x="335732" y="11788"/>
                </a:lnTo>
                <a:lnTo>
                  <a:pt x="334939" y="10541"/>
                </a:lnTo>
                <a:lnTo>
                  <a:pt x="334939" y="9635"/>
                </a:lnTo>
                <a:cubicBezTo>
                  <a:pt x="334939" y="9635"/>
                  <a:pt x="334259" y="9861"/>
                  <a:pt x="334259" y="9861"/>
                </a:cubicBezTo>
                <a:lnTo>
                  <a:pt x="330972" y="11335"/>
                </a:lnTo>
                <a:lnTo>
                  <a:pt x="326778" y="11901"/>
                </a:lnTo>
                <a:lnTo>
                  <a:pt x="323944" y="11901"/>
                </a:lnTo>
                <a:cubicBezTo>
                  <a:pt x="323944" y="11901"/>
                  <a:pt x="318390" y="9521"/>
                  <a:pt x="318390" y="9521"/>
                </a:cubicBezTo>
                <a:lnTo>
                  <a:pt x="312950" y="8388"/>
                </a:lnTo>
                <a:lnTo>
                  <a:pt x="311476" y="8728"/>
                </a:lnTo>
                <a:lnTo>
                  <a:pt x="309436" y="10541"/>
                </a:lnTo>
                <a:lnTo>
                  <a:pt x="301842" y="8388"/>
                </a:lnTo>
                <a:lnTo>
                  <a:pt x="299688" y="6801"/>
                </a:lnTo>
                <a:lnTo>
                  <a:pt x="297988" y="6574"/>
                </a:lnTo>
                <a:lnTo>
                  <a:pt x="294474" y="7708"/>
                </a:lnTo>
                <a:lnTo>
                  <a:pt x="292094" y="7141"/>
                </a:lnTo>
                <a:lnTo>
                  <a:pt x="289487" y="8161"/>
                </a:lnTo>
                <a:lnTo>
                  <a:pt x="283366" y="9408"/>
                </a:lnTo>
                <a:lnTo>
                  <a:pt x="279059" y="9408"/>
                </a:lnTo>
                <a:cubicBezTo>
                  <a:pt x="279059" y="9408"/>
                  <a:pt x="267158" y="7027"/>
                  <a:pt x="267158" y="7027"/>
                </a:cubicBezTo>
                <a:lnTo>
                  <a:pt x="262850" y="5667"/>
                </a:lnTo>
                <a:lnTo>
                  <a:pt x="255710" y="4874"/>
                </a:lnTo>
                <a:lnTo>
                  <a:pt x="251969" y="3174"/>
                </a:lnTo>
                <a:lnTo>
                  <a:pt x="247209" y="4534"/>
                </a:lnTo>
                <a:lnTo>
                  <a:pt x="244262" y="4307"/>
                </a:lnTo>
                <a:lnTo>
                  <a:pt x="239161" y="4987"/>
                </a:lnTo>
                <a:lnTo>
                  <a:pt x="236214" y="4647"/>
                </a:lnTo>
                <a:lnTo>
                  <a:pt x="230434" y="4874"/>
                </a:lnTo>
                <a:lnTo>
                  <a:pt x="227146" y="5667"/>
                </a:lnTo>
                <a:lnTo>
                  <a:pt x="223066" y="4534"/>
                </a:lnTo>
                <a:lnTo>
                  <a:pt x="220232" y="1814"/>
                </a:lnTo>
                <a:lnTo>
                  <a:pt x="218078" y="680"/>
                </a:lnTo>
                <a:lnTo>
                  <a:pt x="216265" y="1020"/>
                </a:lnTo>
                <a:lnTo>
                  <a:pt x="214112" y="0"/>
                </a:lnTo>
                <a:lnTo>
                  <a:pt x="210938" y="1587"/>
                </a:lnTo>
                <a:lnTo>
                  <a:pt x="207877" y="1927"/>
                </a:lnTo>
                <a:lnTo>
                  <a:pt x="205157" y="3627"/>
                </a:lnTo>
                <a:lnTo>
                  <a:pt x="202664" y="4987"/>
                </a:lnTo>
                <a:lnTo>
                  <a:pt x="201983" y="6121"/>
                </a:lnTo>
                <a:lnTo>
                  <a:pt x="202777" y="7254"/>
                </a:lnTo>
                <a:lnTo>
                  <a:pt x="202777" y="8841"/>
                </a:lnTo>
                <a:cubicBezTo>
                  <a:pt x="202777" y="8841"/>
                  <a:pt x="200623" y="9975"/>
                  <a:pt x="200623" y="9975"/>
                </a:cubicBezTo>
                <a:lnTo>
                  <a:pt x="199263" y="10315"/>
                </a:lnTo>
                <a:lnTo>
                  <a:pt x="196883" y="11561"/>
                </a:lnTo>
                <a:lnTo>
                  <a:pt x="194276" y="12128"/>
                </a:lnTo>
                <a:lnTo>
                  <a:pt x="189969" y="11675"/>
                </a:lnTo>
                <a:lnTo>
                  <a:pt x="186908" y="14168"/>
                </a:lnTo>
                <a:lnTo>
                  <a:pt x="185435" y="14848"/>
                </a:lnTo>
                <a:lnTo>
                  <a:pt x="183735" y="15869"/>
                </a:lnTo>
                <a:lnTo>
                  <a:pt x="182601" y="19609"/>
                </a:lnTo>
                <a:lnTo>
                  <a:pt x="182601" y="21196"/>
                </a:lnTo>
                <a:cubicBezTo>
                  <a:pt x="182601" y="21196"/>
                  <a:pt x="183735" y="22896"/>
                  <a:pt x="183735" y="22896"/>
                </a:cubicBezTo>
                <a:lnTo>
                  <a:pt x="184755" y="24143"/>
                </a:lnTo>
                <a:lnTo>
                  <a:pt x="186455" y="25503"/>
                </a:lnTo>
                <a:lnTo>
                  <a:pt x="188835" y="25956"/>
                </a:lnTo>
                <a:lnTo>
                  <a:pt x="188609" y="26750"/>
                </a:lnTo>
                <a:lnTo>
                  <a:pt x="186568" y="29470"/>
                </a:lnTo>
                <a:lnTo>
                  <a:pt x="186568" y="31284"/>
                </a:lnTo>
                <a:cubicBezTo>
                  <a:pt x="186568" y="31284"/>
                  <a:pt x="187589" y="31510"/>
                  <a:pt x="187589" y="31510"/>
                </a:cubicBezTo>
                <a:lnTo>
                  <a:pt x="191215" y="30037"/>
                </a:lnTo>
                <a:lnTo>
                  <a:pt x="191442" y="31057"/>
                </a:lnTo>
                <a:lnTo>
                  <a:pt x="191215" y="32077"/>
                </a:lnTo>
                <a:lnTo>
                  <a:pt x="191215" y="34571"/>
                </a:lnTo>
                <a:cubicBezTo>
                  <a:pt x="191215" y="34571"/>
                  <a:pt x="191895" y="35477"/>
                  <a:pt x="191895" y="35477"/>
                </a:cubicBezTo>
                <a:lnTo>
                  <a:pt x="192802" y="36044"/>
                </a:lnTo>
                <a:lnTo>
                  <a:pt x="192009" y="37518"/>
                </a:lnTo>
                <a:lnTo>
                  <a:pt x="191215" y="38198"/>
                </a:lnTo>
                <a:lnTo>
                  <a:pt x="191215" y="39445"/>
                </a:lnTo>
                <a:cubicBezTo>
                  <a:pt x="191215" y="39445"/>
                  <a:pt x="192916" y="39445"/>
                  <a:pt x="192916" y="39445"/>
                </a:cubicBezTo>
                <a:lnTo>
                  <a:pt x="193709" y="39785"/>
                </a:lnTo>
                <a:lnTo>
                  <a:pt x="192009" y="41485"/>
                </a:lnTo>
                <a:lnTo>
                  <a:pt x="189629" y="44319"/>
                </a:lnTo>
                <a:lnTo>
                  <a:pt x="189855" y="48512"/>
                </a:lnTo>
                <a:lnTo>
                  <a:pt x="190422" y="49079"/>
                </a:lnTo>
                <a:lnTo>
                  <a:pt x="192009" y="48739"/>
                </a:lnTo>
                <a:lnTo>
                  <a:pt x="193936" y="46925"/>
                </a:lnTo>
                <a:lnTo>
                  <a:pt x="195863" y="45792"/>
                </a:lnTo>
                <a:lnTo>
                  <a:pt x="196883" y="45339"/>
                </a:lnTo>
                <a:lnTo>
                  <a:pt x="201303" y="44092"/>
                </a:lnTo>
                <a:lnTo>
                  <a:pt x="202437" y="43525"/>
                </a:lnTo>
                <a:lnTo>
                  <a:pt x="203570" y="43525"/>
                </a:lnTo>
                <a:cubicBezTo>
                  <a:pt x="203570" y="43525"/>
                  <a:pt x="203797" y="44205"/>
                  <a:pt x="203797" y="44205"/>
                </a:cubicBezTo>
                <a:lnTo>
                  <a:pt x="204477" y="45339"/>
                </a:lnTo>
                <a:lnTo>
                  <a:pt x="205157" y="46132"/>
                </a:lnTo>
                <a:lnTo>
                  <a:pt x="205384" y="46699"/>
                </a:lnTo>
                <a:lnTo>
                  <a:pt x="203684" y="49079"/>
                </a:lnTo>
                <a:lnTo>
                  <a:pt x="203457" y="49873"/>
                </a:lnTo>
                <a:lnTo>
                  <a:pt x="204364" y="51459"/>
                </a:lnTo>
                <a:lnTo>
                  <a:pt x="204364" y="51913"/>
                </a:lnTo>
                <a:cubicBezTo>
                  <a:pt x="204364" y="51913"/>
                  <a:pt x="204931" y="52139"/>
                  <a:pt x="204931" y="52139"/>
                </a:cubicBezTo>
                <a:lnTo>
                  <a:pt x="206064" y="52139"/>
                </a:lnTo>
                <a:cubicBezTo>
                  <a:pt x="206064" y="52139"/>
                  <a:pt x="208217" y="51119"/>
                  <a:pt x="208217" y="51119"/>
                </a:cubicBezTo>
                <a:lnTo>
                  <a:pt x="209691" y="50326"/>
                </a:lnTo>
                <a:lnTo>
                  <a:pt x="210144" y="50666"/>
                </a:lnTo>
                <a:lnTo>
                  <a:pt x="214338" y="50213"/>
                </a:lnTo>
                <a:lnTo>
                  <a:pt x="215358" y="50553"/>
                </a:lnTo>
                <a:lnTo>
                  <a:pt x="216038" y="51006"/>
                </a:lnTo>
                <a:lnTo>
                  <a:pt x="218078" y="51573"/>
                </a:lnTo>
                <a:lnTo>
                  <a:pt x="220346" y="51573"/>
                </a:lnTo>
                <a:cubicBezTo>
                  <a:pt x="220346" y="51573"/>
                  <a:pt x="223066" y="50779"/>
                  <a:pt x="223066" y="50779"/>
                </a:cubicBezTo>
                <a:lnTo>
                  <a:pt x="224313" y="49986"/>
                </a:lnTo>
                <a:lnTo>
                  <a:pt x="224539" y="49079"/>
                </a:lnTo>
                <a:lnTo>
                  <a:pt x="224539" y="48399"/>
                </a:lnTo>
                <a:cubicBezTo>
                  <a:pt x="224539" y="48399"/>
                  <a:pt x="224993" y="47946"/>
                  <a:pt x="224993" y="47946"/>
                </a:cubicBezTo>
                <a:lnTo>
                  <a:pt x="225673" y="47719"/>
                </a:lnTo>
                <a:lnTo>
                  <a:pt x="226693" y="48172"/>
                </a:lnTo>
                <a:lnTo>
                  <a:pt x="228053" y="48512"/>
                </a:lnTo>
                <a:lnTo>
                  <a:pt x="231454" y="48512"/>
                </a:lnTo>
                <a:cubicBezTo>
                  <a:pt x="231454" y="48512"/>
                  <a:pt x="232134" y="48172"/>
                  <a:pt x="232134" y="48172"/>
                </a:cubicBezTo>
                <a:lnTo>
                  <a:pt x="233267" y="48172"/>
                </a:lnTo>
                <a:cubicBezTo>
                  <a:pt x="233267" y="48172"/>
                  <a:pt x="234740" y="48966"/>
                  <a:pt x="234740" y="48966"/>
                </a:cubicBezTo>
                <a:lnTo>
                  <a:pt x="236441" y="48739"/>
                </a:lnTo>
                <a:lnTo>
                  <a:pt x="237348" y="49532"/>
                </a:lnTo>
                <a:lnTo>
                  <a:pt x="237688" y="50553"/>
                </a:lnTo>
                <a:lnTo>
                  <a:pt x="237688" y="52819"/>
                </a:lnTo>
                <a:cubicBezTo>
                  <a:pt x="237688" y="52819"/>
                  <a:pt x="237688" y="55086"/>
                  <a:pt x="237688" y="55086"/>
                </a:cubicBezTo>
                <a:lnTo>
                  <a:pt x="238028" y="55880"/>
                </a:lnTo>
                <a:lnTo>
                  <a:pt x="239161" y="56106"/>
                </a:lnTo>
                <a:lnTo>
                  <a:pt x="241088" y="56106"/>
                </a:lnTo>
                <a:cubicBezTo>
                  <a:pt x="241088" y="56106"/>
                  <a:pt x="242788" y="56673"/>
                  <a:pt x="242788" y="56673"/>
                </a:cubicBezTo>
                <a:lnTo>
                  <a:pt x="244148" y="57693"/>
                </a:lnTo>
                <a:lnTo>
                  <a:pt x="244602" y="58827"/>
                </a:lnTo>
                <a:lnTo>
                  <a:pt x="244828" y="59620"/>
                </a:lnTo>
                <a:lnTo>
                  <a:pt x="244148" y="60074"/>
                </a:lnTo>
                <a:lnTo>
                  <a:pt x="243241" y="61661"/>
                </a:lnTo>
                <a:lnTo>
                  <a:pt x="240861" y="63701"/>
                </a:lnTo>
                <a:lnTo>
                  <a:pt x="237574" y="65628"/>
                </a:lnTo>
                <a:lnTo>
                  <a:pt x="235080" y="68008"/>
                </a:lnTo>
                <a:lnTo>
                  <a:pt x="233380" y="70842"/>
                </a:lnTo>
                <a:lnTo>
                  <a:pt x="231227" y="71975"/>
                </a:lnTo>
                <a:lnTo>
                  <a:pt x="230547" y="72655"/>
                </a:lnTo>
                <a:lnTo>
                  <a:pt x="230320" y="73448"/>
                </a:lnTo>
                <a:lnTo>
                  <a:pt x="231794" y="76849"/>
                </a:lnTo>
                <a:lnTo>
                  <a:pt x="232247" y="79456"/>
                </a:lnTo>
                <a:lnTo>
                  <a:pt x="232587" y="82630"/>
                </a:lnTo>
                <a:lnTo>
                  <a:pt x="232360" y="83536"/>
                </a:lnTo>
                <a:lnTo>
                  <a:pt x="232360" y="87050"/>
                </a:lnTo>
                <a:cubicBezTo>
                  <a:pt x="232360" y="87050"/>
                  <a:pt x="231907" y="88070"/>
                  <a:pt x="231907" y="88070"/>
                </a:cubicBezTo>
                <a:lnTo>
                  <a:pt x="231907" y="88864"/>
                </a:lnTo>
                <a:cubicBezTo>
                  <a:pt x="231907" y="88864"/>
                  <a:pt x="232474" y="89770"/>
                  <a:pt x="232474" y="89770"/>
                </a:cubicBezTo>
                <a:lnTo>
                  <a:pt x="232700" y="90677"/>
                </a:lnTo>
                <a:lnTo>
                  <a:pt x="231680" y="91811"/>
                </a:lnTo>
                <a:lnTo>
                  <a:pt x="229867" y="93058"/>
                </a:lnTo>
                <a:lnTo>
                  <a:pt x="228506" y="94191"/>
                </a:lnTo>
                <a:lnTo>
                  <a:pt x="228166" y="95211"/>
                </a:lnTo>
                <a:lnTo>
                  <a:pt x="228166" y="95891"/>
                </a:lnTo>
                <a:cubicBezTo>
                  <a:pt x="228166" y="95891"/>
                  <a:pt x="230547" y="98158"/>
                  <a:pt x="230547" y="98158"/>
                </a:cubicBezTo>
                <a:lnTo>
                  <a:pt x="231000" y="99065"/>
                </a:lnTo>
                <a:lnTo>
                  <a:pt x="230660" y="101218"/>
                </a:lnTo>
                <a:lnTo>
                  <a:pt x="229300" y="104845"/>
                </a:lnTo>
                <a:lnTo>
                  <a:pt x="228053" y="106999"/>
                </a:lnTo>
                <a:lnTo>
                  <a:pt x="227826" y="107226"/>
                </a:lnTo>
                <a:lnTo>
                  <a:pt x="226353" y="107792"/>
                </a:lnTo>
                <a:lnTo>
                  <a:pt x="219439" y="107792"/>
                </a:lnTo>
                <a:cubicBezTo>
                  <a:pt x="219439" y="107792"/>
                  <a:pt x="217738" y="108359"/>
                  <a:pt x="217738" y="108359"/>
                </a:cubicBezTo>
                <a:lnTo>
                  <a:pt x="217965" y="108813"/>
                </a:lnTo>
                <a:lnTo>
                  <a:pt x="219552" y="111646"/>
                </a:lnTo>
                <a:lnTo>
                  <a:pt x="221252" y="113120"/>
                </a:lnTo>
                <a:lnTo>
                  <a:pt x="221819" y="113460"/>
                </a:lnTo>
                <a:lnTo>
                  <a:pt x="222386" y="116747"/>
                </a:lnTo>
                <a:lnTo>
                  <a:pt x="225106" y="121961"/>
                </a:lnTo>
                <a:lnTo>
                  <a:pt x="227713" y="122641"/>
                </a:lnTo>
                <a:lnTo>
                  <a:pt x="228620" y="123888"/>
                </a:lnTo>
                <a:lnTo>
                  <a:pt x="228393" y="125701"/>
                </a:lnTo>
                <a:lnTo>
                  <a:pt x="227600" y="127742"/>
                </a:lnTo>
                <a:lnTo>
                  <a:pt x="226013" y="129782"/>
                </a:lnTo>
                <a:lnTo>
                  <a:pt x="224086" y="131255"/>
                </a:lnTo>
                <a:lnTo>
                  <a:pt x="222839" y="132729"/>
                </a:lnTo>
                <a:lnTo>
                  <a:pt x="222839" y="134429"/>
                </a:lnTo>
                <a:cubicBezTo>
                  <a:pt x="222839" y="134429"/>
                  <a:pt x="222386" y="136583"/>
                  <a:pt x="222386" y="136583"/>
                </a:cubicBezTo>
                <a:lnTo>
                  <a:pt x="221819" y="138283"/>
                </a:lnTo>
                <a:lnTo>
                  <a:pt x="221819" y="139416"/>
                </a:lnTo>
                <a:cubicBezTo>
                  <a:pt x="221819" y="139416"/>
                  <a:pt x="226466" y="146444"/>
                  <a:pt x="226466" y="146444"/>
                </a:cubicBezTo>
                <a:lnTo>
                  <a:pt x="229187" y="146104"/>
                </a:lnTo>
                <a:lnTo>
                  <a:pt x="229527" y="146104"/>
                </a:lnTo>
                <a:cubicBezTo>
                  <a:pt x="229527" y="146104"/>
                  <a:pt x="229073" y="147917"/>
                  <a:pt x="229073" y="147917"/>
                </a:cubicBezTo>
                <a:lnTo>
                  <a:pt x="228166" y="149844"/>
                </a:lnTo>
                <a:lnTo>
                  <a:pt x="227146" y="150184"/>
                </a:lnTo>
                <a:lnTo>
                  <a:pt x="224879" y="150751"/>
                </a:lnTo>
                <a:lnTo>
                  <a:pt x="222726" y="153244"/>
                </a:lnTo>
                <a:lnTo>
                  <a:pt x="220912" y="156305"/>
                </a:lnTo>
                <a:lnTo>
                  <a:pt x="219552" y="157778"/>
                </a:lnTo>
                <a:lnTo>
                  <a:pt x="218305" y="161405"/>
                </a:lnTo>
                <a:lnTo>
                  <a:pt x="218305" y="162992"/>
                </a:lnTo>
                <a:cubicBezTo>
                  <a:pt x="218305" y="162992"/>
                  <a:pt x="219099" y="165372"/>
                  <a:pt x="219099" y="165372"/>
                </a:cubicBezTo>
                <a:lnTo>
                  <a:pt x="220346" y="171607"/>
                </a:lnTo>
                <a:lnTo>
                  <a:pt x="225106" y="170813"/>
                </a:lnTo>
                <a:lnTo>
                  <a:pt x="229187" y="171040"/>
                </a:lnTo>
                <a:lnTo>
                  <a:pt x="230094" y="170586"/>
                </a:lnTo>
                <a:lnTo>
                  <a:pt x="231454" y="169000"/>
                </a:lnTo>
                <a:lnTo>
                  <a:pt x="231454" y="169793"/>
                </a:lnTo>
                <a:cubicBezTo>
                  <a:pt x="231454" y="169793"/>
                  <a:pt x="231000" y="171153"/>
                  <a:pt x="231000" y="171153"/>
                </a:cubicBezTo>
                <a:lnTo>
                  <a:pt x="239048" y="177161"/>
                </a:lnTo>
                <a:lnTo>
                  <a:pt x="240975" y="180221"/>
                </a:lnTo>
                <a:lnTo>
                  <a:pt x="242561" y="178294"/>
                </a:lnTo>
                <a:lnTo>
                  <a:pt x="244715" y="178294"/>
                </a:lnTo>
                <a:cubicBezTo>
                  <a:pt x="244715" y="178294"/>
                  <a:pt x="243808" y="178521"/>
                  <a:pt x="243808" y="178521"/>
                </a:cubicBezTo>
                <a:lnTo>
                  <a:pt x="242448" y="179767"/>
                </a:lnTo>
                <a:lnTo>
                  <a:pt x="240748" y="182828"/>
                </a:lnTo>
                <a:lnTo>
                  <a:pt x="241315" y="185095"/>
                </a:lnTo>
                <a:lnTo>
                  <a:pt x="243695" y="186115"/>
                </a:lnTo>
                <a:lnTo>
                  <a:pt x="243921" y="186908"/>
                </a:lnTo>
                <a:lnTo>
                  <a:pt x="243921" y="187928"/>
                </a:lnTo>
                <a:cubicBezTo>
                  <a:pt x="243921" y="187928"/>
                  <a:pt x="244602" y="190422"/>
                  <a:pt x="244602" y="190422"/>
                </a:cubicBezTo>
                <a:lnTo>
                  <a:pt x="245735" y="192802"/>
                </a:lnTo>
                <a:lnTo>
                  <a:pt x="248342" y="196429"/>
                </a:lnTo>
                <a:lnTo>
                  <a:pt x="249929" y="196429"/>
                </a:lnTo>
                <a:cubicBezTo>
                  <a:pt x="249929" y="196429"/>
                  <a:pt x="253103" y="198923"/>
                  <a:pt x="253103" y="198923"/>
                </a:cubicBezTo>
                <a:lnTo>
                  <a:pt x="256843" y="200510"/>
                </a:lnTo>
                <a:lnTo>
                  <a:pt x="258317" y="200170"/>
                </a:lnTo>
                <a:lnTo>
                  <a:pt x="260130" y="199263"/>
                </a:lnTo>
                <a:lnTo>
                  <a:pt x="260470" y="197336"/>
                </a:lnTo>
                <a:lnTo>
                  <a:pt x="261264" y="197109"/>
                </a:lnTo>
                <a:lnTo>
                  <a:pt x="261830" y="197676"/>
                </a:lnTo>
                <a:lnTo>
                  <a:pt x="262284" y="197676"/>
                </a:lnTo>
                <a:cubicBezTo>
                  <a:pt x="262284" y="197676"/>
                  <a:pt x="262964" y="195183"/>
                  <a:pt x="262964" y="195183"/>
                </a:cubicBezTo>
                <a:lnTo>
                  <a:pt x="265004" y="191669"/>
                </a:lnTo>
                <a:lnTo>
                  <a:pt x="266251" y="190422"/>
                </a:lnTo>
                <a:lnTo>
                  <a:pt x="271125" y="188495"/>
                </a:lnTo>
                <a:lnTo>
                  <a:pt x="276452" y="188495"/>
                </a:lnTo>
                <a:cubicBezTo>
                  <a:pt x="276452" y="188495"/>
                  <a:pt x="279966" y="185322"/>
                  <a:pt x="279966" y="185322"/>
                </a:cubicBezTo>
                <a:lnTo>
                  <a:pt x="281326" y="183508"/>
                </a:lnTo>
                <a:lnTo>
                  <a:pt x="282686" y="183055"/>
                </a:lnTo>
                <a:lnTo>
                  <a:pt x="293681" y="182148"/>
                </a:lnTo>
                <a:lnTo>
                  <a:pt x="298781" y="182601"/>
                </a:lnTo>
                <a:lnTo>
                  <a:pt x="301842" y="183395"/>
                </a:lnTo>
                <a:lnTo>
                  <a:pt x="305355" y="182148"/>
                </a:lnTo>
                <a:lnTo>
                  <a:pt x="307622" y="182148"/>
                </a:lnTo>
                <a:cubicBezTo>
                  <a:pt x="307622" y="182148"/>
                  <a:pt x="312723" y="182488"/>
                  <a:pt x="312723" y="182488"/>
                </a:cubicBezTo>
                <a:lnTo>
                  <a:pt x="315103" y="183168"/>
                </a:lnTo>
                <a:lnTo>
                  <a:pt x="317484" y="182374"/>
                </a:lnTo>
                <a:lnTo>
                  <a:pt x="319070" y="180901"/>
                </a:lnTo>
                <a:lnTo>
                  <a:pt x="322017" y="180334"/>
                </a:lnTo>
                <a:lnTo>
                  <a:pt x="325078" y="180674"/>
                </a:lnTo>
                <a:lnTo>
                  <a:pt x="327458" y="182601"/>
                </a:lnTo>
                <a:lnTo>
                  <a:pt x="329045" y="181808"/>
                </a:lnTo>
                <a:lnTo>
                  <a:pt x="332558" y="177501"/>
                </a:lnTo>
                <a:lnTo>
                  <a:pt x="335506" y="170246"/>
                </a:lnTo>
                <a:lnTo>
                  <a:pt x="338679" y="166393"/>
                </a:lnTo>
                <a:lnTo>
                  <a:pt x="345140" y="161972"/>
                </a:lnTo>
                <a:lnTo>
                  <a:pt x="353074" y="161745"/>
                </a:lnTo>
                <a:lnTo>
                  <a:pt x="355455" y="161519"/>
                </a:lnTo>
                <a:lnTo>
                  <a:pt x="356475" y="161179"/>
                </a:lnTo>
                <a:lnTo>
                  <a:pt x="357495" y="160272"/>
                </a:lnTo>
                <a:lnTo>
                  <a:pt x="355455" y="158232"/>
                </a:lnTo>
                <a:lnTo>
                  <a:pt x="355681" y="156758"/>
                </a:lnTo>
                <a:lnTo>
                  <a:pt x="356928" y="154718"/>
                </a:lnTo>
                <a:lnTo>
                  <a:pt x="357155" y="153811"/>
                </a:lnTo>
                <a:lnTo>
                  <a:pt x="358401" y="151091"/>
                </a:lnTo>
                <a:lnTo>
                  <a:pt x="359195" y="147010"/>
                </a:lnTo>
                <a:lnTo>
                  <a:pt x="361122" y="145650"/>
                </a:lnTo>
                <a:lnTo>
                  <a:pt x="361689" y="142703"/>
                </a:lnTo>
                <a:lnTo>
                  <a:pt x="364522" y="139643"/>
                </a:lnTo>
                <a:lnTo>
                  <a:pt x="371210" y="135789"/>
                </a:lnTo>
                <a:lnTo>
                  <a:pt x="375063" y="132955"/>
                </a:lnTo>
                <a:lnTo>
                  <a:pt x="376423" y="131369"/>
                </a:lnTo>
                <a:lnTo>
                  <a:pt x="375517" y="129668"/>
                </a:lnTo>
                <a:lnTo>
                  <a:pt x="371663" y="127968"/>
                </a:lnTo>
                <a:lnTo>
                  <a:pt x="369623" y="125928"/>
                </a:lnTo>
                <a:lnTo>
                  <a:pt x="368149" y="123548"/>
                </a:lnTo>
                <a:lnTo>
                  <a:pt x="365656" y="114480"/>
                </a:lnTo>
                <a:lnTo>
                  <a:pt x="365656" y="111873"/>
                </a:lnTo>
                <a:cubicBezTo>
                  <a:pt x="365656" y="111873"/>
                  <a:pt x="370870" y="102692"/>
                  <a:pt x="370870" y="102692"/>
                </a:cubicBezTo>
                <a:lnTo>
                  <a:pt x="373250" y="99065"/>
                </a:lnTo>
                <a:lnTo>
                  <a:pt x="375630" y="96685"/>
                </a:lnTo>
                <a:lnTo>
                  <a:pt x="379824" y="91131"/>
                </a:lnTo>
                <a:lnTo>
                  <a:pt x="384584" y="83423"/>
                </a:lnTo>
                <a:lnTo>
                  <a:pt x="385264" y="83196"/>
                </a:lnTo>
                <a:lnTo>
                  <a:pt x="385945" y="83423"/>
                </a:lnTo>
                <a:lnTo>
                  <a:pt x="387192" y="82970"/>
                </a:lnTo>
                <a:lnTo>
                  <a:pt x="390025" y="81496"/>
                </a:lnTo>
                <a:lnTo>
                  <a:pt x="390705" y="80589"/>
                </a:lnTo>
                <a:lnTo>
                  <a:pt x="388779" y="78436"/>
                </a:lnTo>
                <a:lnTo>
                  <a:pt x="387078" y="77982"/>
                </a:lnTo>
                <a:lnTo>
                  <a:pt x="389119" y="76169"/>
                </a:lnTo>
                <a:lnTo>
                  <a:pt x="393539" y="71748"/>
                </a:lnTo>
                <a:lnTo>
                  <a:pt x="397053" y="70842"/>
                </a:lnTo>
                <a:lnTo>
                  <a:pt x="404420" y="68235"/>
                </a:lnTo>
                <a:lnTo>
                  <a:pt x="414962" y="65854"/>
                </a:lnTo>
                <a:lnTo>
                  <a:pt x="416208" y="64947"/>
                </a:lnTo>
                <a:lnTo>
                  <a:pt x="419608" y="61094"/>
                </a:lnTo>
                <a:lnTo>
                  <a:pt x="433777" y="53160"/>
                </a:lnTo>
                <a:lnTo>
                  <a:pt x="436724" y="50666"/>
                </a:lnTo>
                <a:close/>
                <a:moveTo>
                  <a:pt x="441145" y="105299"/>
                </a:moveTo>
                <a:lnTo>
                  <a:pt x="440011" y="105072"/>
                </a:lnTo>
                <a:lnTo>
                  <a:pt x="437971" y="105866"/>
                </a:lnTo>
                <a:lnTo>
                  <a:pt x="436044" y="104959"/>
                </a:lnTo>
                <a:lnTo>
                  <a:pt x="436270" y="103712"/>
                </a:lnTo>
                <a:lnTo>
                  <a:pt x="436951" y="103032"/>
                </a:lnTo>
                <a:lnTo>
                  <a:pt x="436951" y="102352"/>
                </a:lnTo>
                <a:cubicBezTo>
                  <a:pt x="436951" y="102352"/>
                  <a:pt x="436497" y="101899"/>
                  <a:pt x="436497" y="101899"/>
                </a:cubicBezTo>
                <a:lnTo>
                  <a:pt x="436497" y="101445"/>
                </a:lnTo>
                <a:cubicBezTo>
                  <a:pt x="436497" y="101445"/>
                  <a:pt x="437177" y="100538"/>
                  <a:pt x="437177" y="100538"/>
                </a:cubicBezTo>
                <a:lnTo>
                  <a:pt x="436384" y="100312"/>
                </a:lnTo>
                <a:lnTo>
                  <a:pt x="431170" y="101899"/>
                </a:lnTo>
                <a:lnTo>
                  <a:pt x="428676" y="103259"/>
                </a:lnTo>
                <a:lnTo>
                  <a:pt x="420175" y="109493"/>
                </a:lnTo>
                <a:lnTo>
                  <a:pt x="420175" y="110513"/>
                </a:lnTo>
                <a:cubicBezTo>
                  <a:pt x="420175" y="110513"/>
                  <a:pt x="420629" y="111306"/>
                  <a:pt x="420629" y="111306"/>
                </a:cubicBezTo>
                <a:lnTo>
                  <a:pt x="421989" y="111533"/>
                </a:lnTo>
                <a:lnTo>
                  <a:pt x="422782" y="112893"/>
                </a:lnTo>
                <a:lnTo>
                  <a:pt x="424369" y="111533"/>
                </a:lnTo>
                <a:lnTo>
                  <a:pt x="425616" y="110853"/>
                </a:lnTo>
                <a:lnTo>
                  <a:pt x="426976" y="111193"/>
                </a:lnTo>
                <a:lnTo>
                  <a:pt x="427883" y="111986"/>
                </a:lnTo>
                <a:lnTo>
                  <a:pt x="428336" y="114593"/>
                </a:lnTo>
                <a:lnTo>
                  <a:pt x="428903" y="115273"/>
                </a:lnTo>
                <a:lnTo>
                  <a:pt x="430943" y="115727"/>
                </a:lnTo>
                <a:lnTo>
                  <a:pt x="434457" y="117427"/>
                </a:lnTo>
                <a:lnTo>
                  <a:pt x="436157" y="116634"/>
                </a:lnTo>
                <a:lnTo>
                  <a:pt x="437971" y="115273"/>
                </a:lnTo>
                <a:lnTo>
                  <a:pt x="438991" y="112893"/>
                </a:lnTo>
                <a:lnTo>
                  <a:pt x="440124" y="110853"/>
                </a:lnTo>
                <a:lnTo>
                  <a:pt x="441485" y="109039"/>
                </a:lnTo>
                <a:lnTo>
                  <a:pt x="442505" y="107226"/>
                </a:lnTo>
                <a:lnTo>
                  <a:pt x="442278" y="105639"/>
                </a:lnTo>
                <a:lnTo>
                  <a:pt x="441145" y="105186"/>
                </a:lnTo>
                <a:close/>
                <a:moveTo>
                  <a:pt x="402266" y="132729"/>
                </a:moveTo>
                <a:lnTo>
                  <a:pt x="401020" y="131255"/>
                </a:lnTo>
                <a:lnTo>
                  <a:pt x="400680" y="131935"/>
                </a:lnTo>
                <a:lnTo>
                  <a:pt x="400340" y="132615"/>
                </a:lnTo>
                <a:lnTo>
                  <a:pt x="400340" y="133636"/>
                </a:lnTo>
                <a:lnTo>
                  <a:pt x="402493" y="133636"/>
                </a:lnTo>
                <a:lnTo>
                  <a:pt x="403853" y="133976"/>
                </a:lnTo>
                <a:lnTo>
                  <a:pt x="404307" y="133636"/>
                </a:lnTo>
                <a:lnTo>
                  <a:pt x="404307" y="132842"/>
                </a:lnTo>
                <a:cubicBezTo>
                  <a:pt x="404307" y="132842"/>
                  <a:pt x="402266" y="132615"/>
                  <a:pt x="402266" y="132615"/>
                </a:cubicBezTo>
                <a:close/>
                <a:moveTo>
                  <a:pt x="403627" y="122187"/>
                </a:moveTo>
                <a:lnTo>
                  <a:pt x="399206" y="123208"/>
                </a:lnTo>
                <a:lnTo>
                  <a:pt x="398300" y="124454"/>
                </a:lnTo>
                <a:lnTo>
                  <a:pt x="398300" y="125701"/>
                </a:lnTo>
                <a:cubicBezTo>
                  <a:pt x="398300" y="125701"/>
                  <a:pt x="397393" y="125928"/>
                  <a:pt x="397393" y="125928"/>
                </a:cubicBezTo>
                <a:lnTo>
                  <a:pt x="396713" y="127742"/>
                </a:lnTo>
                <a:lnTo>
                  <a:pt x="397393" y="128422"/>
                </a:lnTo>
                <a:lnTo>
                  <a:pt x="400453" y="128988"/>
                </a:lnTo>
                <a:lnTo>
                  <a:pt x="401246" y="127401"/>
                </a:lnTo>
                <a:lnTo>
                  <a:pt x="402266" y="127061"/>
                </a:lnTo>
                <a:lnTo>
                  <a:pt x="404874" y="124341"/>
                </a:lnTo>
                <a:lnTo>
                  <a:pt x="404647" y="123094"/>
                </a:lnTo>
                <a:lnTo>
                  <a:pt x="403627" y="122187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46" name="Freeform: Shape 345">
            <a:extLst>
              <a:ext uri="{FF2B5EF4-FFF2-40B4-BE49-F238E27FC236}">
                <a16:creationId xmlns:a16="http://schemas.microsoft.com/office/drawing/2014/main" id="{0762A600-5DB6-E623-3296-DC342089A08F}"/>
              </a:ext>
            </a:extLst>
          </p:cNvPr>
          <p:cNvSpPr/>
          <p:nvPr/>
        </p:nvSpPr>
        <p:spPr>
          <a:xfrm>
            <a:off x="3093539" y="2836693"/>
            <a:ext cx="96741" cy="50836"/>
          </a:xfrm>
          <a:custGeom>
            <a:avLst/>
            <a:gdLst>
              <a:gd name="connsiteX0" fmla="*/ 9181 w 128988"/>
              <a:gd name="connsiteY0" fmla="*/ 24029 h 67781"/>
              <a:gd name="connsiteX1" fmla="*/ 11335 w 128988"/>
              <a:gd name="connsiteY1" fmla="*/ 25050 h 67781"/>
              <a:gd name="connsiteX2" fmla="*/ 12695 w 128988"/>
              <a:gd name="connsiteY2" fmla="*/ 28563 h 67781"/>
              <a:gd name="connsiteX3" fmla="*/ 12695 w 128988"/>
              <a:gd name="connsiteY3" fmla="*/ 29923 h 67781"/>
              <a:gd name="connsiteX4" fmla="*/ 13942 w 128988"/>
              <a:gd name="connsiteY4" fmla="*/ 30604 h 67781"/>
              <a:gd name="connsiteX5" fmla="*/ 16435 w 128988"/>
              <a:gd name="connsiteY5" fmla="*/ 30037 h 67781"/>
              <a:gd name="connsiteX6" fmla="*/ 18589 w 128988"/>
              <a:gd name="connsiteY6" fmla="*/ 26410 h 67781"/>
              <a:gd name="connsiteX7" fmla="*/ 19156 w 128988"/>
              <a:gd name="connsiteY7" fmla="*/ 27203 h 67781"/>
              <a:gd name="connsiteX8" fmla="*/ 20176 w 128988"/>
              <a:gd name="connsiteY8" fmla="*/ 27883 h 67781"/>
              <a:gd name="connsiteX9" fmla="*/ 21876 w 128988"/>
              <a:gd name="connsiteY9" fmla="*/ 26296 h 67781"/>
              <a:gd name="connsiteX10" fmla="*/ 23576 w 128988"/>
              <a:gd name="connsiteY10" fmla="*/ 26070 h 67781"/>
              <a:gd name="connsiteX11" fmla="*/ 23010 w 128988"/>
              <a:gd name="connsiteY11" fmla="*/ 23236 h 67781"/>
              <a:gd name="connsiteX12" fmla="*/ 21536 w 128988"/>
              <a:gd name="connsiteY12" fmla="*/ 20969 h 67781"/>
              <a:gd name="connsiteX13" fmla="*/ 17795 w 128988"/>
              <a:gd name="connsiteY13" fmla="*/ 20176 h 67781"/>
              <a:gd name="connsiteX14" fmla="*/ 17569 w 128988"/>
              <a:gd name="connsiteY14" fmla="*/ 19609 h 67781"/>
              <a:gd name="connsiteX15" fmla="*/ 17342 w 128988"/>
              <a:gd name="connsiteY15" fmla="*/ 18249 h 67781"/>
              <a:gd name="connsiteX16" fmla="*/ 16209 w 128988"/>
              <a:gd name="connsiteY16" fmla="*/ 17795 h 67781"/>
              <a:gd name="connsiteX17" fmla="*/ 14962 w 128988"/>
              <a:gd name="connsiteY17" fmla="*/ 18022 h 67781"/>
              <a:gd name="connsiteX18" fmla="*/ 13262 w 128988"/>
              <a:gd name="connsiteY18" fmla="*/ 19836 h 67781"/>
              <a:gd name="connsiteX19" fmla="*/ 12355 w 128988"/>
              <a:gd name="connsiteY19" fmla="*/ 21536 h 67781"/>
              <a:gd name="connsiteX20" fmla="*/ 4081 w 128988"/>
              <a:gd name="connsiteY20" fmla="*/ 22556 h 67781"/>
              <a:gd name="connsiteX21" fmla="*/ 6234 w 128988"/>
              <a:gd name="connsiteY21" fmla="*/ 24029 h 67781"/>
              <a:gd name="connsiteX22" fmla="*/ 9181 w 128988"/>
              <a:gd name="connsiteY22" fmla="*/ 24029 h 67781"/>
              <a:gd name="connsiteX23" fmla="*/ 22669 w 128988"/>
              <a:gd name="connsiteY23" fmla="*/ 33437 h 67781"/>
              <a:gd name="connsiteX24" fmla="*/ 19723 w 128988"/>
              <a:gd name="connsiteY24" fmla="*/ 32870 h 67781"/>
              <a:gd name="connsiteX25" fmla="*/ 18362 w 128988"/>
              <a:gd name="connsiteY25" fmla="*/ 33437 h 67781"/>
              <a:gd name="connsiteX26" fmla="*/ 17002 w 128988"/>
              <a:gd name="connsiteY26" fmla="*/ 33664 h 67781"/>
              <a:gd name="connsiteX27" fmla="*/ 15529 w 128988"/>
              <a:gd name="connsiteY27" fmla="*/ 32870 h 67781"/>
              <a:gd name="connsiteX28" fmla="*/ 14055 w 128988"/>
              <a:gd name="connsiteY28" fmla="*/ 32644 h 67781"/>
              <a:gd name="connsiteX29" fmla="*/ 12582 w 128988"/>
              <a:gd name="connsiteY29" fmla="*/ 33324 h 67781"/>
              <a:gd name="connsiteX30" fmla="*/ 9635 w 128988"/>
              <a:gd name="connsiteY30" fmla="*/ 34117 h 67781"/>
              <a:gd name="connsiteX31" fmla="*/ 8388 w 128988"/>
              <a:gd name="connsiteY31" fmla="*/ 36498 h 67781"/>
              <a:gd name="connsiteX32" fmla="*/ 7141 w 128988"/>
              <a:gd name="connsiteY32" fmla="*/ 36044 h 67781"/>
              <a:gd name="connsiteX33" fmla="*/ 6348 w 128988"/>
              <a:gd name="connsiteY33" fmla="*/ 36271 h 67781"/>
              <a:gd name="connsiteX34" fmla="*/ 4534 w 128988"/>
              <a:gd name="connsiteY34" fmla="*/ 37518 h 67781"/>
              <a:gd name="connsiteX35" fmla="*/ 2947 w 128988"/>
              <a:gd name="connsiteY35" fmla="*/ 36498 h 67781"/>
              <a:gd name="connsiteX36" fmla="*/ 1360 w 128988"/>
              <a:gd name="connsiteY36" fmla="*/ 36498 h 67781"/>
              <a:gd name="connsiteX37" fmla="*/ 113 w 128988"/>
              <a:gd name="connsiteY37" fmla="*/ 36951 h 67781"/>
              <a:gd name="connsiteX38" fmla="*/ 2607 w 128988"/>
              <a:gd name="connsiteY38" fmla="*/ 40465 h 67781"/>
              <a:gd name="connsiteX39" fmla="*/ 2267 w 128988"/>
              <a:gd name="connsiteY39" fmla="*/ 41712 h 67781"/>
              <a:gd name="connsiteX40" fmla="*/ 1474 w 128988"/>
              <a:gd name="connsiteY40" fmla="*/ 42732 h 67781"/>
              <a:gd name="connsiteX41" fmla="*/ 794 w 128988"/>
              <a:gd name="connsiteY41" fmla="*/ 43072 h 67781"/>
              <a:gd name="connsiteX42" fmla="*/ 0 w 128988"/>
              <a:gd name="connsiteY42" fmla="*/ 43072 h 67781"/>
              <a:gd name="connsiteX43" fmla="*/ 567 w 128988"/>
              <a:gd name="connsiteY43" fmla="*/ 44432 h 67781"/>
              <a:gd name="connsiteX44" fmla="*/ 3741 w 128988"/>
              <a:gd name="connsiteY44" fmla="*/ 46019 h 67781"/>
              <a:gd name="connsiteX45" fmla="*/ 5214 w 128988"/>
              <a:gd name="connsiteY45" fmla="*/ 47379 h 67781"/>
              <a:gd name="connsiteX46" fmla="*/ 6914 w 128988"/>
              <a:gd name="connsiteY46" fmla="*/ 47946 h 67781"/>
              <a:gd name="connsiteX47" fmla="*/ 6234 w 128988"/>
              <a:gd name="connsiteY47" fmla="*/ 49192 h 67781"/>
              <a:gd name="connsiteX48" fmla="*/ 2834 w 128988"/>
              <a:gd name="connsiteY48" fmla="*/ 53046 h 67781"/>
              <a:gd name="connsiteX49" fmla="*/ 2834 w 128988"/>
              <a:gd name="connsiteY49" fmla="*/ 54066 h 67781"/>
              <a:gd name="connsiteX50" fmla="*/ 3061 w 128988"/>
              <a:gd name="connsiteY50" fmla="*/ 55086 h 67781"/>
              <a:gd name="connsiteX51" fmla="*/ 4647 w 128988"/>
              <a:gd name="connsiteY51" fmla="*/ 55086 h 67781"/>
              <a:gd name="connsiteX52" fmla="*/ 6234 w 128988"/>
              <a:gd name="connsiteY52" fmla="*/ 53953 h 67781"/>
              <a:gd name="connsiteX53" fmla="*/ 7821 w 128988"/>
              <a:gd name="connsiteY53" fmla="*/ 51233 h 67781"/>
              <a:gd name="connsiteX54" fmla="*/ 8728 w 128988"/>
              <a:gd name="connsiteY54" fmla="*/ 47719 h 67781"/>
              <a:gd name="connsiteX55" fmla="*/ 10768 w 128988"/>
              <a:gd name="connsiteY55" fmla="*/ 45905 h 67781"/>
              <a:gd name="connsiteX56" fmla="*/ 13375 w 128988"/>
              <a:gd name="connsiteY56" fmla="*/ 45339 h 67781"/>
              <a:gd name="connsiteX57" fmla="*/ 18136 w 128988"/>
              <a:gd name="connsiteY57" fmla="*/ 45565 h 67781"/>
              <a:gd name="connsiteX58" fmla="*/ 18702 w 128988"/>
              <a:gd name="connsiteY58" fmla="*/ 44545 h 67781"/>
              <a:gd name="connsiteX59" fmla="*/ 21309 w 128988"/>
              <a:gd name="connsiteY59" fmla="*/ 42958 h 67781"/>
              <a:gd name="connsiteX60" fmla="*/ 23236 w 128988"/>
              <a:gd name="connsiteY60" fmla="*/ 41258 h 67781"/>
              <a:gd name="connsiteX61" fmla="*/ 24370 w 128988"/>
              <a:gd name="connsiteY61" fmla="*/ 41031 h 67781"/>
              <a:gd name="connsiteX62" fmla="*/ 25390 w 128988"/>
              <a:gd name="connsiteY62" fmla="*/ 40238 h 67781"/>
              <a:gd name="connsiteX63" fmla="*/ 26296 w 128988"/>
              <a:gd name="connsiteY63" fmla="*/ 38991 h 67781"/>
              <a:gd name="connsiteX64" fmla="*/ 30264 w 128988"/>
              <a:gd name="connsiteY64" fmla="*/ 38538 h 67781"/>
              <a:gd name="connsiteX65" fmla="*/ 29697 w 128988"/>
              <a:gd name="connsiteY65" fmla="*/ 37518 h 67781"/>
              <a:gd name="connsiteX66" fmla="*/ 23010 w 128988"/>
              <a:gd name="connsiteY66" fmla="*/ 33551 h 67781"/>
              <a:gd name="connsiteX67" fmla="*/ 128422 w 128988"/>
              <a:gd name="connsiteY67" fmla="*/ 7594 h 67781"/>
              <a:gd name="connsiteX68" fmla="*/ 127062 w 128988"/>
              <a:gd name="connsiteY68" fmla="*/ 6007 h 67781"/>
              <a:gd name="connsiteX69" fmla="*/ 125928 w 128988"/>
              <a:gd name="connsiteY69" fmla="*/ 4987 h 67781"/>
              <a:gd name="connsiteX70" fmla="*/ 125702 w 128988"/>
              <a:gd name="connsiteY70" fmla="*/ 5441 h 67781"/>
              <a:gd name="connsiteX71" fmla="*/ 123434 w 128988"/>
              <a:gd name="connsiteY71" fmla="*/ 7254 h 67781"/>
              <a:gd name="connsiteX72" fmla="*/ 111986 w 128988"/>
              <a:gd name="connsiteY72" fmla="*/ 6121 h 67781"/>
              <a:gd name="connsiteX73" fmla="*/ 104619 w 128988"/>
              <a:gd name="connsiteY73" fmla="*/ 6121 h 67781"/>
              <a:gd name="connsiteX74" fmla="*/ 102125 w 128988"/>
              <a:gd name="connsiteY74" fmla="*/ 5441 h 67781"/>
              <a:gd name="connsiteX75" fmla="*/ 97478 w 128988"/>
              <a:gd name="connsiteY75" fmla="*/ 2720 h 67781"/>
              <a:gd name="connsiteX76" fmla="*/ 94078 w 128988"/>
              <a:gd name="connsiteY76" fmla="*/ 2720 h 67781"/>
              <a:gd name="connsiteX77" fmla="*/ 80476 w 128988"/>
              <a:gd name="connsiteY77" fmla="*/ 113 h 67781"/>
              <a:gd name="connsiteX78" fmla="*/ 76849 w 128988"/>
              <a:gd name="connsiteY78" fmla="*/ 340 h 67781"/>
              <a:gd name="connsiteX79" fmla="*/ 74696 w 128988"/>
              <a:gd name="connsiteY79" fmla="*/ 0 h 67781"/>
              <a:gd name="connsiteX80" fmla="*/ 74696 w 128988"/>
              <a:gd name="connsiteY80" fmla="*/ 1360 h 67781"/>
              <a:gd name="connsiteX81" fmla="*/ 74922 w 128988"/>
              <a:gd name="connsiteY81" fmla="*/ 2607 h 67781"/>
              <a:gd name="connsiteX82" fmla="*/ 73335 w 128988"/>
              <a:gd name="connsiteY82" fmla="*/ 3854 h 67781"/>
              <a:gd name="connsiteX83" fmla="*/ 61774 w 128988"/>
              <a:gd name="connsiteY83" fmla="*/ 3854 h 67781"/>
              <a:gd name="connsiteX84" fmla="*/ 55767 w 128988"/>
              <a:gd name="connsiteY84" fmla="*/ 6007 h 67781"/>
              <a:gd name="connsiteX85" fmla="*/ 51573 w 128988"/>
              <a:gd name="connsiteY85" fmla="*/ 5441 h 67781"/>
              <a:gd name="connsiteX86" fmla="*/ 47379 w 128988"/>
              <a:gd name="connsiteY86" fmla="*/ 8614 h 67781"/>
              <a:gd name="connsiteX87" fmla="*/ 44885 w 128988"/>
              <a:gd name="connsiteY87" fmla="*/ 8614 h 67781"/>
              <a:gd name="connsiteX88" fmla="*/ 45452 w 128988"/>
              <a:gd name="connsiteY88" fmla="*/ 11335 h 67781"/>
              <a:gd name="connsiteX89" fmla="*/ 39331 w 128988"/>
              <a:gd name="connsiteY89" fmla="*/ 11901 h 67781"/>
              <a:gd name="connsiteX90" fmla="*/ 36384 w 128988"/>
              <a:gd name="connsiteY90" fmla="*/ 12921 h 67781"/>
              <a:gd name="connsiteX91" fmla="*/ 33437 w 128988"/>
              <a:gd name="connsiteY91" fmla="*/ 14395 h 67781"/>
              <a:gd name="connsiteX92" fmla="*/ 33891 w 128988"/>
              <a:gd name="connsiteY92" fmla="*/ 17229 h 67781"/>
              <a:gd name="connsiteX93" fmla="*/ 33097 w 128988"/>
              <a:gd name="connsiteY93" fmla="*/ 18475 h 67781"/>
              <a:gd name="connsiteX94" fmla="*/ 32871 w 128988"/>
              <a:gd name="connsiteY94" fmla="*/ 19722 h 67781"/>
              <a:gd name="connsiteX95" fmla="*/ 33891 w 128988"/>
              <a:gd name="connsiteY95" fmla="*/ 20742 h 67781"/>
              <a:gd name="connsiteX96" fmla="*/ 33324 w 128988"/>
              <a:gd name="connsiteY96" fmla="*/ 21989 h 67781"/>
              <a:gd name="connsiteX97" fmla="*/ 32191 w 128988"/>
              <a:gd name="connsiteY97" fmla="*/ 23236 h 67781"/>
              <a:gd name="connsiteX98" fmla="*/ 33551 w 128988"/>
              <a:gd name="connsiteY98" fmla="*/ 26523 h 67781"/>
              <a:gd name="connsiteX99" fmla="*/ 33551 w 128988"/>
              <a:gd name="connsiteY99" fmla="*/ 27430 h 67781"/>
              <a:gd name="connsiteX100" fmla="*/ 34344 w 128988"/>
              <a:gd name="connsiteY100" fmla="*/ 27657 h 67781"/>
              <a:gd name="connsiteX101" fmla="*/ 37405 w 128988"/>
              <a:gd name="connsiteY101" fmla="*/ 27657 h 67781"/>
              <a:gd name="connsiteX102" fmla="*/ 36724 w 128988"/>
              <a:gd name="connsiteY102" fmla="*/ 28563 h 67781"/>
              <a:gd name="connsiteX103" fmla="*/ 34344 w 128988"/>
              <a:gd name="connsiteY103" fmla="*/ 29810 h 67781"/>
              <a:gd name="connsiteX104" fmla="*/ 33891 w 128988"/>
              <a:gd name="connsiteY104" fmla="*/ 31624 h 67781"/>
              <a:gd name="connsiteX105" fmla="*/ 35024 w 128988"/>
              <a:gd name="connsiteY105" fmla="*/ 34344 h 67781"/>
              <a:gd name="connsiteX106" fmla="*/ 37631 w 128988"/>
              <a:gd name="connsiteY106" fmla="*/ 36611 h 67781"/>
              <a:gd name="connsiteX107" fmla="*/ 37971 w 128988"/>
              <a:gd name="connsiteY107" fmla="*/ 38991 h 67781"/>
              <a:gd name="connsiteX108" fmla="*/ 39218 w 128988"/>
              <a:gd name="connsiteY108" fmla="*/ 41258 h 67781"/>
              <a:gd name="connsiteX109" fmla="*/ 44205 w 128988"/>
              <a:gd name="connsiteY109" fmla="*/ 42958 h 67781"/>
              <a:gd name="connsiteX110" fmla="*/ 46359 w 128988"/>
              <a:gd name="connsiteY110" fmla="*/ 44205 h 67781"/>
              <a:gd name="connsiteX111" fmla="*/ 48853 w 128988"/>
              <a:gd name="connsiteY111" fmla="*/ 43412 h 67781"/>
              <a:gd name="connsiteX112" fmla="*/ 49873 w 128988"/>
              <a:gd name="connsiteY112" fmla="*/ 42165 h 67781"/>
              <a:gd name="connsiteX113" fmla="*/ 50893 w 128988"/>
              <a:gd name="connsiteY113" fmla="*/ 40465 h 67781"/>
              <a:gd name="connsiteX114" fmla="*/ 52026 w 128988"/>
              <a:gd name="connsiteY114" fmla="*/ 40465 h 67781"/>
              <a:gd name="connsiteX115" fmla="*/ 54860 w 128988"/>
              <a:gd name="connsiteY115" fmla="*/ 41371 h 67781"/>
              <a:gd name="connsiteX116" fmla="*/ 55313 w 128988"/>
              <a:gd name="connsiteY116" fmla="*/ 42958 h 67781"/>
              <a:gd name="connsiteX117" fmla="*/ 54973 w 128988"/>
              <a:gd name="connsiteY117" fmla="*/ 43638 h 67781"/>
              <a:gd name="connsiteX118" fmla="*/ 53953 w 128988"/>
              <a:gd name="connsiteY118" fmla="*/ 44318 h 67781"/>
              <a:gd name="connsiteX119" fmla="*/ 53500 w 128988"/>
              <a:gd name="connsiteY119" fmla="*/ 49306 h 67781"/>
              <a:gd name="connsiteX120" fmla="*/ 50779 w 128988"/>
              <a:gd name="connsiteY120" fmla="*/ 55540 h 67781"/>
              <a:gd name="connsiteX121" fmla="*/ 50553 w 128988"/>
              <a:gd name="connsiteY121" fmla="*/ 56787 h 67781"/>
              <a:gd name="connsiteX122" fmla="*/ 51346 w 128988"/>
              <a:gd name="connsiteY122" fmla="*/ 56787 h 67781"/>
              <a:gd name="connsiteX123" fmla="*/ 53273 w 128988"/>
              <a:gd name="connsiteY123" fmla="*/ 55653 h 67781"/>
              <a:gd name="connsiteX124" fmla="*/ 59734 w 128988"/>
              <a:gd name="connsiteY124" fmla="*/ 53160 h 67781"/>
              <a:gd name="connsiteX125" fmla="*/ 60980 w 128988"/>
              <a:gd name="connsiteY125" fmla="*/ 53160 h 67781"/>
              <a:gd name="connsiteX126" fmla="*/ 62454 w 128988"/>
              <a:gd name="connsiteY126" fmla="*/ 52593 h 67781"/>
              <a:gd name="connsiteX127" fmla="*/ 66535 w 128988"/>
              <a:gd name="connsiteY127" fmla="*/ 50666 h 67781"/>
              <a:gd name="connsiteX128" fmla="*/ 67895 w 128988"/>
              <a:gd name="connsiteY128" fmla="*/ 51686 h 67781"/>
              <a:gd name="connsiteX129" fmla="*/ 69028 w 128988"/>
              <a:gd name="connsiteY129" fmla="*/ 52819 h 67781"/>
              <a:gd name="connsiteX130" fmla="*/ 69595 w 128988"/>
              <a:gd name="connsiteY130" fmla="*/ 52819 h 67781"/>
              <a:gd name="connsiteX131" fmla="*/ 69935 w 128988"/>
              <a:gd name="connsiteY131" fmla="*/ 52366 h 67781"/>
              <a:gd name="connsiteX132" fmla="*/ 69935 w 128988"/>
              <a:gd name="connsiteY132" fmla="*/ 51686 h 67781"/>
              <a:gd name="connsiteX133" fmla="*/ 70161 w 128988"/>
              <a:gd name="connsiteY133" fmla="*/ 51119 h 67781"/>
              <a:gd name="connsiteX134" fmla="*/ 71295 w 128988"/>
              <a:gd name="connsiteY134" fmla="*/ 51459 h 67781"/>
              <a:gd name="connsiteX135" fmla="*/ 76056 w 128988"/>
              <a:gd name="connsiteY135" fmla="*/ 54520 h 67781"/>
              <a:gd name="connsiteX136" fmla="*/ 77869 w 128988"/>
              <a:gd name="connsiteY136" fmla="*/ 55200 h 67781"/>
              <a:gd name="connsiteX137" fmla="*/ 79116 w 128988"/>
              <a:gd name="connsiteY137" fmla="*/ 55426 h 67781"/>
              <a:gd name="connsiteX138" fmla="*/ 80590 w 128988"/>
              <a:gd name="connsiteY138" fmla="*/ 56900 h 67781"/>
              <a:gd name="connsiteX139" fmla="*/ 84670 w 128988"/>
              <a:gd name="connsiteY139" fmla="*/ 57920 h 67781"/>
              <a:gd name="connsiteX140" fmla="*/ 85123 w 128988"/>
              <a:gd name="connsiteY140" fmla="*/ 58713 h 67781"/>
              <a:gd name="connsiteX141" fmla="*/ 85463 w 128988"/>
              <a:gd name="connsiteY141" fmla="*/ 59620 h 67781"/>
              <a:gd name="connsiteX142" fmla="*/ 89204 w 128988"/>
              <a:gd name="connsiteY142" fmla="*/ 63474 h 67781"/>
              <a:gd name="connsiteX143" fmla="*/ 90904 w 128988"/>
              <a:gd name="connsiteY143" fmla="*/ 65401 h 67781"/>
              <a:gd name="connsiteX144" fmla="*/ 94304 w 128988"/>
              <a:gd name="connsiteY144" fmla="*/ 67214 h 67781"/>
              <a:gd name="connsiteX145" fmla="*/ 95778 w 128988"/>
              <a:gd name="connsiteY145" fmla="*/ 67668 h 67781"/>
              <a:gd name="connsiteX146" fmla="*/ 101672 w 128988"/>
              <a:gd name="connsiteY146" fmla="*/ 65854 h 67781"/>
              <a:gd name="connsiteX147" fmla="*/ 103259 w 128988"/>
              <a:gd name="connsiteY147" fmla="*/ 65174 h 67781"/>
              <a:gd name="connsiteX148" fmla="*/ 104619 w 128988"/>
              <a:gd name="connsiteY148" fmla="*/ 65174 h 67781"/>
              <a:gd name="connsiteX149" fmla="*/ 105979 w 128988"/>
              <a:gd name="connsiteY149" fmla="*/ 66081 h 67781"/>
              <a:gd name="connsiteX150" fmla="*/ 109153 w 128988"/>
              <a:gd name="connsiteY150" fmla="*/ 67328 h 67781"/>
              <a:gd name="connsiteX151" fmla="*/ 111986 w 128988"/>
              <a:gd name="connsiteY151" fmla="*/ 67781 h 67781"/>
              <a:gd name="connsiteX152" fmla="*/ 112553 w 128988"/>
              <a:gd name="connsiteY152" fmla="*/ 67781 h 67781"/>
              <a:gd name="connsiteX153" fmla="*/ 112553 w 128988"/>
              <a:gd name="connsiteY153" fmla="*/ 66988 h 67781"/>
              <a:gd name="connsiteX154" fmla="*/ 112893 w 128988"/>
              <a:gd name="connsiteY154" fmla="*/ 65061 h 67781"/>
              <a:gd name="connsiteX155" fmla="*/ 113460 w 128988"/>
              <a:gd name="connsiteY155" fmla="*/ 63361 h 67781"/>
              <a:gd name="connsiteX156" fmla="*/ 115387 w 128988"/>
              <a:gd name="connsiteY156" fmla="*/ 61547 h 67781"/>
              <a:gd name="connsiteX157" fmla="*/ 115840 w 128988"/>
              <a:gd name="connsiteY157" fmla="*/ 60300 h 67781"/>
              <a:gd name="connsiteX158" fmla="*/ 116407 w 128988"/>
              <a:gd name="connsiteY158" fmla="*/ 59167 h 67781"/>
              <a:gd name="connsiteX159" fmla="*/ 120714 w 128988"/>
              <a:gd name="connsiteY159" fmla="*/ 57807 h 67781"/>
              <a:gd name="connsiteX160" fmla="*/ 121167 w 128988"/>
              <a:gd name="connsiteY160" fmla="*/ 57353 h 67781"/>
              <a:gd name="connsiteX161" fmla="*/ 121167 w 128988"/>
              <a:gd name="connsiteY161" fmla="*/ 56900 h 67781"/>
              <a:gd name="connsiteX162" fmla="*/ 121054 w 128988"/>
              <a:gd name="connsiteY162" fmla="*/ 56447 h 67781"/>
              <a:gd name="connsiteX163" fmla="*/ 120147 w 128988"/>
              <a:gd name="connsiteY163" fmla="*/ 55766 h 67781"/>
              <a:gd name="connsiteX164" fmla="*/ 119127 w 128988"/>
              <a:gd name="connsiteY164" fmla="*/ 54860 h 67781"/>
              <a:gd name="connsiteX165" fmla="*/ 118561 w 128988"/>
              <a:gd name="connsiteY165" fmla="*/ 52366 h 67781"/>
              <a:gd name="connsiteX166" fmla="*/ 118561 w 128988"/>
              <a:gd name="connsiteY166" fmla="*/ 52366 h 67781"/>
              <a:gd name="connsiteX167" fmla="*/ 118221 w 128988"/>
              <a:gd name="connsiteY167" fmla="*/ 52366 h 67781"/>
              <a:gd name="connsiteX168" fmla="*/ 115614 w 128988"/>
              <a:gd name="connsiteY168" fmla="*/ 46925 h 67781"/>
              <a:gd name="connsiteX169" fmla="*/ 115160 w 128988"/>
              <a:gd name="connsiteY169" fmla="*/ 45905 h 67781"/>
              <a:gd name="connsiteX170" fmla="*/ 114140 w 128988"/>
              <a:gd name="connsiteY170" fmla="*/ 43185 h 67781"/>
              <a:gd name="connsiteX171" fmla="*/ 112100 w 128988"/>
              <a:gd name="connsiteY171" fmla="*/ 40011 h 67781"/>
              <a:gd name="connsiteX172" fmla="*/ 110286 w 128988"/>
              <a:gd name="connsiteY172" fmla="*/ 38424 h 67781"/>
              <a:gd name="connsiteX173" fmla="*/ 108700 w 128988"/>
              <a:gd name="connsiteY173" fmla="*/ 32077 h 67781"/>
              <a:gd name="connsiteX174" fmla="*/ 104845 w 128988"/>
              <a:gd name="connsiteY174" fmla="*/ 26976 h 67781"/>
              <a:gd name="connsiteX175" fmla="*/ 104845 w 128988"/>
              <a:gd name="connsiteY175" fmla="*/ 24483 h 67781"/>
              <a:gd name="connsiteX176" fmla="*/ 107679 w 128988"/>
              <a:gd name="connsiteY176" fmla="*/ 22216 h 67781"/>
              <a:gd name="connsiteX177" fmla="*/ 111533 w 128988"/>
              <a:gd name="connsiteY177" fmla="*/ 20856 h 67781"/>
              <a:gd name="connsiteX178" fmla="*/ 116180 w 128988"/>
              <a:gd name="connsiteY178" fmla="*/ 20516 h 67781"/>
              <a:gd name="connsiteX179" fmla="*/ 119127 w 128988"/>
              <a:gd name="connsiteY179" fmla="*/ 21309 h 67781"/>
              <a:gd name="connsiteX180" fmla="*/ 120941 w 128988"/>
              <a:gd name="connsiteY180" fmla="*/ 19042 h 67781"/>
              <a:gd name="connsiteX181" fmla="*/ 122868 w 128988"/>
              <a:gd name="connsiteY181" fmla="*/ 14508 h 67781"/>
              <a:gd name="connsiteX182" fmla="*/ 123888 w 128988"/>
              <a:gd name="connsiteY182" fmla="*/ 11788 h 67781"/>
              <a:gd name="connsiteX183" fmla="*/ 124681 w 128988"/>
              <a:gd name="connsiteY183" fmla="*/ 11108 h 67781"/>
              <a:gd name="connsiteX184" fmla="*/ 126268 w 128988"/>
              <a:gd name="connsiteY184" fmla="*/ 11108 h 67781"/>
              <a:gd name="connsiteX185" fmla="*/ 126835 w 128988"/>
              <a:gd name="connsiteY185" fmla="*/ 10088 h 67781"/>
              <a:gd name="connsiteX186" fmla="*/ 127175 w 128988"/>
              <a:gd name="connsiteY186" fmla="*/ 9634 h 67781"/>
              <a:gd name="connsiteX187" fmla="*/ 128535 w 128988"/>
              <a:gd name="connsiteY187" fmla="*/ 9181 h 67781"/>
              <a:gd name="connsiteX188" fmla="*/ 128988 w 128988"/>
              <a:gd name="connsiteY188" fmla="*/ 8614 h 67781"/>
              <a:gd name="connsiteX189" fmla="*/ 128648 w 128988"/>
              <a:gd name="connsiteY189" fmla="*/ 7708 h 67781"/>
              <a:gd name="connsiteX190" fmla="*/ 26750 w 128988"/>
              <a:gd name="connsiteY190" fmla="*/ 31170 h 67781"/>
              <a:gd name="connsiteX191" fmla="*/ 25616 w 128988"/>
              <a:gd name="connsiteY191" fmla="*/ 31737 h 67781"/>
              <a:gd name="connsiteX192" fmla="*/ 24710 w 128988"/>
              <a:gd name="connsiteY192" fmla="*/ 33324 h 67781"/>
              <a:gd name="connsiteX193" fmla="*/ 28790 w 128988"/>
              <a:gd name="connsiteY193" fmla="*/ 35591 h 67781"/>
              <a:gd name="connsiteX194" fmla="*/ 30490 w 128988"/>
              <a:gd name="connsiteY194" fmla="*/ 35251 h 67781"/>
              <a:gd name="connsiteX195" fmla="*/ 30717 w 128988"/>
              <a:gd name="connsiteY195" fmla="*/ 34457 h 67781"/>
              <a:gd name="connsiteX196" fmla="*/ 30264 w 128988"/>
              <a:gd name="connsiteY196" fmla="*/ 32077 h 67781"/>
              <a:gd name="connsiteX197" fmla="*/ 26863 w 128988"/>
              <a:gd name="connsiteY197" fmla="*/ 31170 h 67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</a:cxnLst>
            <a:rect l="l" t="t" r="r" b="b"/>
            <a:pathLst>
              <a:path w="128988" h="67781">
                <a:moveTo>
                  <a:pt x="9181" y="24029"/>
                </a:moveTo>
                <a:lnTo>
                  <a:pt x="11335" y="25050"/>
                </a:lnTo>
                <a:lnTo>
                  <a:pt x="12695" y="28563"/>
                </a:lnTo>
                <a:lnTo>
                  <a:pt x="12695" y="29923"/>
                </a:lnTo>
                <a:cubicBezTo>
                  <a:pt x="12695" y="29923"/>
                  <a:pt x="13942" y="30604"/>
                  <a:pt x="13942" y="30604"/>
                </a:cubicBezTo>
                <a:lnTo>
                  <a:pt x="16435" y="30037"/>
                </a:lnTo>
                <a:lnTo>
                  <a:pt x="18589" y="26410"/>
                </a:lnTo>
                <a:lnTo>
                  <a:pt x="19156" y="27203"/>
                </a:lnTo>
                <a:lnTo>
                  <a:pt x="20176" y="27883"/>
                </a:lnTo>
                <a:lnTo>
                  <a:pt x="21876" y="26296"/>
                </a:lnTo>
                <a:lnTo>
                  <a:pt x="23576" y="26070"/>
                </a:lnTo>
                <a:lnTo>
                  <a:pt x="23010" y="23236"/>
                </a:lnTo>
                <a:lnTo>
                  <a:pt x="21536" y="20969"/>
                </a:lnTo>
                <a:lnTo>
                  <a:pt x="17795" y="20176"/>
                </a:lnTo>
                <a:lnTo>
                  <a:pt x="17569" y="19609"/>
                </a:lnTo>
                <a:lnTo>
                  <a:pt x="17342" y="18249"/>
                </a:lnTo>
                <a:lnTo>
                  <a:pt x="16209" y="17795"/>
                </a:lnTo>
                <a:lnTo>
                  <a:pt x="14962" y="18022"/>
                </a:lnTo>
                <a:lnTo>
                  <a:pt x="13262" y="19836"/>
                </a:lnTo>
                <a:lnTo>
                  <a:pt x="12355" y="21536"/>
                </a:lnTo>
                <a:lnTo>
                  <a:pt x="4081" y="22556"/>
                </a:lnTo>
                <a:lnTo>
                  <a:pt x="6234" y="24029"/>
                </a:lnTo>
                <a:lnTo>
                  <a:pt x="9181" y="24029"/>
                </a:lnTo>
                <a:close/>
                <a:moveTo>
                  <a:pt x="22669" y="33437"/>
                </a:moveTo>
                <a:lnTo>
                  <a:pt x="19723" y="32870"/>
                </a:lnTo>
                <a:lnTo>
                  <a:pt x="18362" y="33437"/>
                </a:lnTo>
                <a:lnTo>
                  <a:pt x="17002" y="33664"/>
                </a:lnTo>
                <a:lnTo>
                  <a:pt x="15529" y="32870"/>
                </a:lnTo>
                <a:lnTo>
                  <a:pt x="14055" y="32644"/>
                </a:lnTo>
                <a:lnTo>
                  <a:pt x="12582" y="33324"/>
                </a:lnTo>
                <a:lnTo>
                  <a:pt x="9635" y="34117"/>
                </a:lnTo>
                <a:lnTo>
                  <a:pt x="8388" y="36498"/>
                </a:lnTo>
                <a:lnTo>
                  <a:pt x="7141" y="36044"/>
                </a:lnTo>
                <a:lnTo>
                  <a:pt x="6348" y="36271"/>
                </a:lnTo>
                <a:lnTo>
                  <a:pt x="4534" y="37518"/>
                </a:lnTo>
                <a:lnTo>
                  <a:pt x="2947" y="36498"/>
                </a:lnTo>
                <a:lnTo>
                  <a:pt x="1360" y="36498"/>
                </a:lnTo>
                <a:cubicBezTo>
                  <a:pt x="1360" y="36498"/>
                  <a:pt x="113" y="36951"/>
                  <a:pt x="113" y="36951"/>
                </a:cubicBezTo>
                <a:lnTo>
                  <a:pt x="2607" y="40465"/>
                </a:lnTo>
                <a:lnTo>
                  <a:pt x="2267" y="41712"/>
                </a:lnTo>
                <a:lnTo>
                  <a:pt x="1474" y="42732"/>
                </a:lnTo>
                <a:lnTo>
                  <a:pt x="794" y="43072"/>
                </a:lnTo>
                <a:lnTo>
                  <a:pt x="0" y="43072"/>
                </a:lnTo>
                <a:cubicBezTo>
                  <a:pt x="0" y="43072"/>
                  <a:pt x="567" y="44432"/>
                  <a:pt x="567" y="44432"/>
                </a:cubicBezTo>
                <a:lnTo>
                  <a:pt x="3741" y="46019"/>
                </a:lnTo>
                <a:lnTo>
                  <a:pt x="5214" y="47379"/>
                </a:lnTo>
                <a:lnTo>
                  <a:pt x="6914" y="47946"/>
                </a:lnTo>
                <a:lnTo>
                  <a:pt x="6234" y="49192"/>
                </a:lnTo>
                <a:lnTo>
                  <a:pt x="2834" y="53046"/>
                </a:lnTo>
                <a:lnTo>
                  <a:pt x="2834" y="54066"/>
                </a:lnTo>
                <a:cubicBezTo>
                  <a:pt x="2834" y="54066"/>
                  <a:pt x="3061" y="55086"/>
                  <a:pt x="3061" y="55086"/>
                </a:cubicBezTo>
                <a:lnTo>
                  <a:pt x="4647" y="55086"/>
                </a:lnTo>
                <a:cubicBezTo>
                  <a:pt x="4647" y="55086"/>
                  <a:pt x="6234" y="53953"/>
                  <a:pt x="6234" y="53953"/>
                </a:cubicBezTo>
                <a:lnTo>
                  <a:pt x="7821" y="51233"/>
                </a:lnTo>
                <a:lnTo>
                  <a:pt x="8728" y="47719"/>
                </a:lnTo>
                <a:lnTo>
                  <a:pt x="10768" y="45905"/>
                </a:lnTo>
                <a:lnTo>
                  <a:pt x="13375" y="45339"/>
                </a:lnTo>
                <a:lnTo>
                  <a:pt x="18136" y="45565"/>
                </a:lnTo>
                <a:lnTo>
                  <a:pt x="18702" y="44545"/>
                </a:lnTo>
                <a:lnTo>
                  <a:pt x="21309" y="42958"/>
                </a:lnTo>
                <a:lnTo>
                  <a:pt x="23236" y="41258"/>
                </a:lnTo>
                <a:lnTo>
                  <a:pt x="24370" y="41031"/>
                </a:lnTo>
                <a:lnTo>
                  <a:pt x="25390" y="40238"/>
                </a:lnTo>
                <a:lnTo>
                  <a:pt x="26296" y="38991"/>
                </a:lnTo>
                <a:lnTo>
                  <a:pt x="30264" y="38538"/>
                </a:lnTo>
                <a:lnTo>
                  <a:pt x="29697" y="37518"/>
                </a:lnTo>
                <a:lnTo>
                  <a:pt x="23010" y="33551"/>
                </a:lnTo>
                <a:close/>
                <a:moveTo>
                  <a:pt x="128422" y="7594"/>
                </a:moveTo>
                <a:lnTo>
                  <a:pt x="127062" y="6007"/>
                </a:lnTo>
                <a:lnTo>
                  <a:pt x="125928" y="4987"/>
                </a:lnTo>
                <a:lnTo>
                  <a:pt x="125702" y="5441"/>
                </a:lnTo>
                <a:lnTo>
                  <a:pt x="123434" y="7254"/>
                </a:lnTo>
                <a:lnTo>
                  <a:pt x="111986" y="6121"/>
                </a:lnTo>
                <a:lnTo>
                  <a:pt x="104619" y="6121"/>
                </a:lnTo>
                <a:cubicBezTo>
                  <a:pt x="104619" y="6121"/>
                  <a:pt x="102125" y="5441"/>
                  <a:pt x="102125" y="5441"/>
                </a:cubicBezTo>
                <a:lnTo>
                  <a:pt x="97478" y="2720"/>
                </a:lnTo>
                <a:lnTo>
                  <a:pt x="94078" y="2720"/>
                </a:lnTo>
                <a:lnTo>
                  <a:pt x="80476" y="113"/>
                </a:lnTo>
                <a:lnTo>
                  <a:pt x="76849" y="340"/>
                </a:lnTo>
                <a:lnTo>
                  <a:pt x="74696" y="0"/>
                </a:lnTo>
                <a:lnTo>
                  <a:pt x="74696" y="1360"/>
                </a:lnTo>
                <a:cubicBezTo>
                  <a:pt x="74696" y="1360"/>
                  <a:pt x="74922" y="2607"/>
                  <a:pt x="74922" y="2607"/>
                </a:cubicBezTo>
                <a:lnTo>
                  <a:pt x="73335" y="3854"/>
                </a:lnTo>
                <a:lnTo>
                  <a:pt x="61774" y="3854"/>
                </a:lnTo>
                <a:cubicBezTo>
                  <a:pt x="61774" y="3854"/>
                  <a:pt x="55767" y="6007"/>
                  <a:pt x="55767" y="6007"/>
                </a:cubicBezTo>
                <a:lnTo>
                  <a:pt x="51573" y="5441"/>
                </a:lnTo>
                <a:lnTo>
                  <a:pt x="47379" y="8614"/>
                </a:lnTo>
                <a:lnTo>
                  <a:pt x="44885" y="8614"/>
                </a:lnTo>
                <a:cubicBezTo>
                  <a:pt x="44885" y="8614"/>
                  <a:pt x="45452" y="11335"/>
                  <a:pt x="45452" y="11335"/>
                </a:cubicBezTo>
                <a:lnTo>
                  <a:pt x="39331" y="11901"/>
                </a:lnTo>
                <a:lnTo>
                  <a:pt x="36384" y="12921"/>
                </a:lnTo>
                <a:lnTo>
                  <a:pt x="33437" y="14395"/>
                </a:lnTo>
                <a:lnTo>
                  <a:pt x="33891" y="17229"/>
                </a:lnTo>
                <a:lnTo>
                  <a:pt x="33097" y="18475"/>
                </a:lnTo>
                <a:lnTo>
                  <a:pt x="32871" y="19722"/>
                </a:lnTo>
                <a:lnTo>
                  <a:pt x="33891" y="20742"/>
                </a:lnTo>
                <a:lnTo>
                  <a:pt x="33324" y="21989"/>
                </a:lnTo>
                <a:lnTo>
                  <a:pt x="32191" y="23236"/>
                </a:lnTo>
                <a:lnTo>
                  <a:pt x="33551" y="26523"/>
                </a:lnTo>
                <a:lnTo>
                  <a:pt x="33551" y="27430"/>
                </a:lnTo>
                <a:cubicBezTo>
                  <a:pt x="33551" y="27430"/>
                  <a:pt x="34344" y="27657"/>
                  <a:pt x="34344" y="27657"/>
                </a:cubicBezTo>
                <a:lnTo>
                  <a:pt x="37405" y="27657"/>
                </a:lnTo>
                <a:cubicBezTo>
                  <a:pt x="37405" y="27657"/>
                  <a:pt x="36724" y="28563"/>
                  <a:pt x="36724" y="28563"/>
                </a:cubicBezTo>
                <a:lnTo>
                  <a:pt x="34344" y="29810"/>
                </a:lnTo>
                <a:lnTo>
                  <a:pt x="33891" y="31624"/>
                </a:lnTo>
                <a:lnTo>
                  <a:pt x="35024" y="34344"/>
                </a:lnTo>
                <a:lnTo>
                  <a:pt x="37631" y="36611"/>
                </a:lnTo>
                <a:lnTo>
                  <a:pt x="37971" y="38991"/>
                </a:lnTo>
                <a:lnTo>
                  <a:pt x="39218" y="41258"/>
                </a:lnTo>
                <a:lnTo>
                  <a:pt x="44205" y="42958"/>
                </a:lnTo>
                <a:lnTo>
                  <a:pt x="46359" y="44205"/>
                </a:lnTo>
                <a:lnTo>
                  <a:pt x="48853" y="43412"/>
                </a:lnTo>
                <a:lnTo>
                  <a:pt x="49873" y="42165"/>
                </a:lnTo>
                <a:lnTo>
                  <a:pt x="50893" y="40465"/>
                </a:lnTo>
                <a:lnTo>
                  <a:pt x="52026" y="40465"/>
                </a:lnTo>
                <a:cubicBezTo>
                  <a:pt x="52026" y="40465"/>
                  <a:pt x="54860" y="41371"/>
                  <a:pt x="54860" y="41371"/>
                </a:cubicBezTo>
                <a:lnTo>
                  <a:pt x="55313" y="42958"/>
                </a:lnTo>
                <a:lnTo>
                  <a:pt x="54973" y="43638"/>
                </a:lnTo>
                <a:lnTo>
                  <a:pt x="53953" y="44318"/>
                </a:lnTo>
                <a:lnTo>
                  <a:pt x="53500" y="49306"/>
                </a:lnTo>
                <a:lnTo>
                  <a:pt x="50779" y="55540"/>
                </a:lnTo>
                <a:lnTo>
                  <a:pt x="50553" y="56787"/>
                </a:lnTo>
                <a:lnTo>
                  <a:pt x="51346" y="56787"/>
                </a:lnTo>
                <a:cubicBezTo>
                  <a:pt x="51346" y="56787"/>
                  <a:pt x="53273" y="55653"/>
                  <a:pt x="53273" y="55653"/>
                </a:cubicBezTo>
                <a:lnTo>
                  <a:pt x="59734" y="53160"/>
                </a:lnTo>
                <a:lnTo>
                  <a:pt x="60980" y="53160"/>
                </a:lnTo>
                <a:cubicBezTo>
                  <a:pt x="60980" y="53160"/>
                  <a:pt x="62454" y="52593"/>
                  <a:pt x="62454" y="52593"/>
                </a:cubicBezTo>
                <a:lnTo>
                  <a:pt x="66535" y="50666"/>
                </a:lnTo>
                <a:lnTo>
                  <a:pt x="67895" y="51686"/>
                </a:lnTo>
                <a:lnTo>
                  <a:pt x="69028" y="52819"/>
                </a:lnTo>
                <a:lnTo>
                  <a:pt x="69595" y="52819"/>
                </a:lnTo>
                <a:cubicBezTo>
                  <a:pt x="69595" y="52819"/>
                  <a:pt x="69935" y="52366"/>
                  <a:pt x="69935" y="52366"/>
                </a:cubicBezTo>
                <a:lnTo>
                  <a:pt x="69935" y="51686"/>
                </a:lnTo>
                <a:cubicBezTo>
                  <a:pt x="69935" y="51686"/>
                  <a:pt x="70161" y="51119"/>
                  <a:pt x="70161" y="51119"/>
                </a:cubicBezTo>
                <a:lnTo>
                  <a:pt x="71295" y="51459"/>
                </a:lnTo>
                <a:lnTo>
                  <a:pt x="76056" y="54520"/>
                </a:lnTo>
                <a:lnTo>
                  <a:pt x="77869" y="55200"/>
                </a:lnTo>
                <a:lnTo>
                  <a:pt x="79116" y="55426"/>
                </a:lnTo>
                <a:lnTo>
                  <a:pt x="80590" y="56900"/>
                </a:lnTo>
                <a:lnTo>
                  <a:pt x="84670" y="57920"/>
                </a:lnTo>
                <a:lnTo>
                  <a:pt x="85123" y="58713"/>
                </a:lnTo>
                <a:lnTo>
                  <a:pt x="85463" y="59620"/>
                </a:lnTo>
                <a:lnTo>
                  <a:pt x="89204" y="63474"/>
                </a:lnTo>
                <a:lnTo>
                  <a:pt x="90904" y="65401"/>
                </a:lnTo>
                <a:lnTo>
                  <a:pt x="94304" y="67214"/>
                </a:lnTo>
                <a:lnTo>
                  <a:pt x="95778" y="67668"/>
                </a:lnTo>
                <a:lnTo>
                  <a:pt x="101672" y="65854"/>
                </a:lnTo>
                <a:lnTo>
                  <a:pt x="103259" y="65174"/>
                </a:lnTo>
                <a:lnTo>
                  <a:pt x="104619" y="65174"/>
                </a:lnTo>
                <a:cubicBezTo>
                  <a:pt x="104619" y="65174"/>
                  <a:pt x="105979" y="66081"/>
                  <a:pt x="105979" y="66081"/>
                </a:cubicBezTo>
                <a:lnTo>
                  <a:pt x="109153" y="67328"/>
                </a:lnTo>
                <a:lnTo>
                  <a:pt x="111986" y="67781"/>
                </a:lnTo>
                <a:lnTo>
                  <a:pt x="112553" y="67781"/>
                </a:lnTo>
                <a:cubicBezTo>
                  <a:pt x="112553" y="67781"/>
                  <a:pt x="112553" y="66988"/>
                  <a:pt x="112553" y="66988"/>
                </a:cubicBezTo>
                <a:lnTo>
                  <a:pt x="112893" y="65061"/>
                </a:lnTo>
                <a:lnTo>
                  <a:pt x="113460" y="63361"/>
                </a:lnTo>
                <a:lnTo>
                  <a:pt x="115387" y="61547"/>
                </a:lnTo>
                <a:lnTo>
                  <a:pt x="115840" y="60300"/>
                </a:lnTo>
                <a:lnTo>
                  <a:pt x="116407" y="59167"/>
                </a:lnTo>
                <a:lnTo>
                  <a:pt x="120714" y="57807"/>
                </a:lnTo>
                <a:lnTo>
                  <a:pt x="121167" y="57353"/>
                </a:lnTo>
                <a:lnTo>
                  <a:pt x="121167" y="56900"/>
                </a:lnTo>
                <a:cubicBezTo>
                  <a:pt x="121167" y="56900"/>
                  <a:pt x="121054" y="56447"/>
                  <a:pt x="121054" y="56447"/>
                </a:cubicBezTo>
                <a:lnTo>
                  <a:pt x="120147" y="55766"/>
                </a:lnTo>
                <a:lnTo>
                  <a:pt x="119127" y="54860"/>
                </a:lnTo>
                <a:lnTo>
                  <a:pt x="118561" y="52366"/>
                </a:lnTo>
                <a:lnTo>
                  <a:pt x="118561" y="52366"/>
                </a:lnTo>
                <a:cubicBezTo>
                  <a:pt x="118561" y="52366"/>
                  <a:pt x="118221" y="52366"/>
                  <a:pt x="118221" y="52366"/>
                </a:cubicBezTo>
                <a:lnTo>
                  <a:pt x="115614" y="46925"/>
                </a:lnTo>
                <a:lnTo>
                  <a:pt x="115160" y="45905"/>
                </a:lnTo>
                <a:lnTo>
                  <a:pt x="114140" y="43185"/>
                </a:lnTo>
                <a:lnTo>
                  <a:pt x="112100" y="40011"/>
                </a:lnTo>
                <a:lnTo>
                  <a:pt x="110286" y="38424"/>
                </a:lnTo>
                <a:lnTo>
                  <a:pt x="108700" y="32077"/>
                </a:lnTo>
                <a:lnTo>
                  <a:pt x="104845" y="26976"/>
                </a:lnTo>
                <a:lnTo>
                  <a:pt x="104845" y="24483"/>
                </a:lnTo>
                <a:cubicBezTo>
                  <a:pt x="104845" y="24483"/>
                  <a:pt x="107679" y="22216"/>
                  <a:pt x="107679" y="22216"/>
                </a:cubicBezTo>
                <a:lnTo>
                  <a:pt x="111533" y="20856"/>
                </a:lnTo>
                <a:lnTo>
                  <a:pt x="116180" y="20516"/>
                </a:lnTo>
                <a:lnTo>
                  <a:pt x="119127" y="21309"/>
                </a:lnTo>
                <a:lnTo>
                  <a:pt x="120941" y="19042"/>
                </a:lnTo>
                <a:lnTo>
                  <a:pt x="122868" y="14508"/>
                </a:lnTo>
                <a:lnTo>
                  <a:pt x="123888" y="11788"/>
                </a:lnTo>
                <a:lnTo>
                  <a:pt x="124681" y="11108"/>
                </a:lnTo>
                <a:lnTo>
                  <a:pt x="126268" y="11108"/>
                </a:lnTo>
                <a:cubicBezTo>
                  <a:pt x="126268" y="11108"/>
                  <a:pt x="126835" y="10088"/>
                  <a:pt x="126835" y="10088"/>
                </a:cubicBezTo>
                <a:lnTo>
                  <a:pt x="127175" y="9634"/>
                </a:lnTo>
                <a:lnTo>
                  <a:pt x="128535" y="9181"/>
                </a:lnTo>
                <a:lnTo>
                  <a:pt x="128988" y="8614"/>
                </a:lnTo>
                <a:lnTo>
                  <a:pt x="128648" y="7708"/>
                </a:lnTo>
                <a:close/>
                <a:moveTo>
                  <a:pt x="26750" y="31170"/>
                </a:moveTo>
                <a:lnTo>
                  <a:pt x="25616" y="31737"/>
                </a:lnTo>
                <a:lnTo>
                  <a:pt x="24710" y="33324"/>
                </a:lnTo>
                <a:lnTo>
                  <a:pt x="28790" y="35591"/>
                </a:lnTo>
                <a:lnTo>
                  <a:pt x="30490" y="35251"/>
                </a:lnTo>
                <a:lnTo>
                  <a:pt x="30717" y="34457"/>
                </a:lnTo>
                <a:lnTo>
                  <a:pt x="30264" y="32077"/>
                </a:lnTo>
                <a:lnTo>
                  <a:pt x="26863" y="31170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47" name="Freeform: Shape 346">
            <a:extLst>
              <a:ext uri="{FF2B5EF4-FFF2-40B4-BE49-F238E27FC236}">
                <a16:creationId xmlns:a16="http://schemas.microsoft.com/office/drawing/2014/main" id="{7F908153-709E-192A-FA49-C087DA07CC7C}"/>
              </a:ext>
            </a:extLst>
          </p:cNvPr>
          <p:cNvSpPr/>
          <p:nvPr/>
        </p:nvSpPr>
        <p:spPr>
          <a:xfrm>
            <a:off x="2882800" y="2882598"/>
            <a:ext cx="107622" cy="72598"/>
          </a:xfrm>
          <a:custGeom>
            <a:avLst/>
            <a:gdLst>
              <a:gd name="connsiteX0" fmla="*/ 38198 w 143496"/>
              <a:gd name="connsiteY0" fmla="*/ 85917 h 96797"/>
              <a:gd name="connsiteX1" fmla="*/ 34797 w 143496"/>
              <a:gd name="connsiteY1" fmla="*/ 83763 h 96797"/>
              <a:gd name="connsiteX2" fmla="*/ 33777 w 143496"/>
              <a:gd name="connsiteY2" fmla="*/ 83423 h 96797"/>
              <a:gd name="connsiteX3" fmla="*/ 33550 w 143496"/>
              <a:gd name="connsiteY3" fmla="*/ 83650 h 96797"/>
              <a:gd name="connsiteX4" fmla="*/ 34231 w 143496"/>
              <a:gd name="connsiteY4" fmla="*/ 88410 h 96797"/>
              <a:gd name="connsiteX5" fmla="*/ 36271 w 143496"/>
              <a:gd name="connsiteY5" fmla="*/ 88750 h 96797"/>
              <a:gd name="connsiteX6" fmla="*/ 37404 w 143496"/>
              <a:gd name="connsiteY6" fmla="*/ 89544 h 96797"/>
              <a:gd name="connsiteX7" fmla="*/ 39558 w 143496"/>
              <a:gd name="connsiteY7" fmla="*/ 89090 h 96797"/>
              <a:gd name="connsiteX8" fmla="*/ 39558 w 143496"/>
              <a:gd name="connsiteY8" fmla="*/ 88410 h 96797"/>
              <a:gd name="connsiteX9" fmla="*/ 38311 w 143496"/>
              <a:gd name="connsiteY9" fmla="*/ 86030 h 96797"/>
              <a:gd name="connsiteX10" fmla="*/ 48966 w 143496"/>
              <a:gd name="connsiteY10" fmla="*/ 61434 h 96797"/>
              <a:gd name="connsiteX11" fmla="*/ 50212 w 143496"/>
              <a:gd name="connsiteY11" fmla="*/ 62001 h 96797"/>
              <a:gd name="connsiteX12" fmla="*/ 50552 w 143496"/>
              <a:gd name="connsiteY12" fmla="*/ 61434 h 96797"/>
              <a:gd name="connsiteX13" fmla="*/ 51006 w 143496"/>
              <a:gd name="connsiteY13" fmla="*/ 59847 h 96797"/>
              <a:gd name="connsiteX14" fmla="*/ 51686 w 143496"/>
              <a:gd name="connsiteY14" fmla="*/ 58487 h 96797"/>
              <a:gd name="connsiteX15" fmla="*/ 51119 w 143496"/>
              <a:gd name="connsiteY15" fmla="*/ 57353 h 96797"/>
              <a:gd name="connsiteX16" fmla="*/ 49306 w 143496"/>
              <a:gd name="connsiteY16" fmla="*/ 54973 h 96797"/>
              <a:gd name="connsiteX17" fmla="*/ 48625 w 143496"/>
              <a:gd name="connsiteY17" fmla="*/ 55993 h 96797"/>
              <a:gd name="connsiteX18" fmla="*/ 49192 w 143496"/>
              <a:gd name="connsiteY18" fmla="*/ 57580 h 96797"/>
              <a:gd name="connsiteX19" fmla="*/ 48739 w 143496"/>
              <a:gd name="connsiteY19" fmla="*/ 59394 h 96797"/>
              <a:gd name="connsiteX20" fmla="*/ 48739 w 143496"/>
              <a:gd name="connsiteY20" fmla="*/ 61434 h 96797"/>
              <a:gd name="connsiteX21" fmla="*/ 59733 w 143496"/>
              <a:gd name="connsiteY21" fmla="*/ 15528 h 96797"/>
              <a:gd name="connsiteX22" fmla="*/ 60187 w 143496"/>
              <a:gd name="connsiteY22" fmla="*/ 14735 h 96797"/>
              <a:gd name="connsiteX23" fmla="*/ 62227 w 143496"/>
              <a:gd name="connsiteY23" fmla="*/ 13262 h 96797"/>
              <a:gd name="connsiteX24" fmla="*/ 60414 w 143496"/>
              <a:gd name="connsiteY24" fmla="*/ 13035 h 96797"/>
              <a:gd name="connsiteX25" fmla="*/ 57353 w 143496"/>
              <a:gd name="connsiteY25" fmla="*/ 13715 h 96797"/>
              <a:gd name="connsiteX26" fmla="*/ 56106 w 143496"/>
              <a:gd name="connsiteY26" fmla="*/ 15188 h 96797"/>
              <a:gd name="connsiteX27" fmla="*/ 58940 w 143496"/>
              <a:gd name="connsiteY27" fmla="*/ 16209 h 96797"/>
              <a:gd name="connsiteX28" fmla="*/ 59733 w 143496"/>
              <a:gd name="connsiteY28" fmla="*/ 15415 h 96797"/>
              <a:gd name="connsiteX29" fmla="*/ 45339 w 143496"/>
              <a:gd name="connsiteY29" fmla="*/ 88410 h 96797"/>
              <a:gd name="connsiteX30" fmla="*/ 43638 w 143496"/>
              <a:gd name="connsiteY30" fmla="*/ 87050 h 96797"/>
              <a:gd name="connsiteX31" fmla="*/ 42278 w 143496"/>
              <a:gd name="connsiteY31" fmla="*/ 86597 h 96797"/>
              <a:gd name="connsiteX32" fmla="*/ 42618 w 143496"/>
              <a:gd name="connsiteY32" fmla="*/ 87277 h 96797"/>
              <a:gd name="connsiteX33" fmla="*/ 45225 w 143496"/>
              <a:gd name="connsiteY33" fmla="*/ 89770 h 96797"/>
              <a:gd name="connsiteX34" fmla="*/ 46812 w 143496"/>
              <a:gd name="connsiteY34" fmla="*/ 90450 h 96797"/>
              <a:gd name="connsiteX35" fmla="*/ 48172 w 143496"/>
              <a:gd name="connsiteY35" fmla="*/ 90110 h 96797"/>
              <a:gd name="connsiteX36" fmla="*/ 48625 w 143496"/>
              <a:gd name="connsiteY36" fmla="*/ 89770 h 96797"/>
              <a:gd name="connsiteX37" fmla="*/ 46812 w 143496"/>
              <a:gd name="connsiteY37" fmla="*/ 88637 h 96797"/>
              <a:gd name="connsiteX38" fmla="*/ 45452 w 143496"/>
              <a:gd name="connsiteY38" fmla="*/ 88410 h 96797"/>
              <a:gd name="connsiteX39" fmla="*/ 32757 w 143496"/>
              <a:gd name="connsiteY39" fmla="*/ 86483 h 96797"/>
              <a:gd name="connsiteX40" fmla="*/ 31850 w 143496"/>
              <a:gd name="connsiteY40" fmla="*/ 85463 h 96797"/>
              <a:gd name="connsiteX41" fmla="*/ 30943 w 143496"/>
              <a:gd name="connsiteY41" fmla="*/ 84783 h 96797"/>
              <a:gd name="connsiteX42" fmla="*/ 29470 w 143496"/>
              <a:gd name="connsiteY42" fmla="*/ 84216 h 96797"/>
              <a:gd name="connsiteX43" fmla="*/ 27090 w 143496"/>
              <a:gd name="connsiteY43" fmla="*/ 84216 h 96797"/>
              <a:gd name="connsiteX44" fmla="*/ 28110 w 143496"/>
              <a:gd name="connsiteY44" fmla="*/ 81949 h 96797"/>
              <a:gd name="connsiteX45" fmla="*/ 30943 w 143496"/>
              <a:gd name="connsiteY45" fmla="*/ 79229 h 96797"/>
              <a:gd name="connsiteX46" fmla="*/ 31510 w 143496"/>
              <a:gd name="connsiteY46" fmla="*/ 77302 h 96797"/>
              <a:gd name="connsiteX47" fmla="*/ 30830 w 143496"/>
              <a:gd name="connsiteY47" fmla="*/ 74922 h 96797"/>
              <a:gd name="connsiteX48" fmla="*/ 30490 w 143496"/>
              <a:gd name="connsiteY48" fmla="*/ 72768 h 96797"/>
              <a:gd name="connsiteX49" fmla="*/ 29810 w 143496"/>
              <a:gd name="connsiteY49" fmla="*/ 70275 h 96797"/>
              <a:gd name="connsiteX50" fmla="*/ 31283 w 143496"/>
              <a:gd name="connsiteY50" fmla="*/ 68348 h 96797"/>
              <a:gd name="connsiteX51" fmla="*/ 33550 w 143496"/>
              <a:gd name="connsiteY51" fmla="*/ 66761 h 96797"/>
              <a:gd name="connsiteX52" fmla="*/ 34344 w 143496"/>
              <a:gd name="connsiteY52" fmla="*/ 65401 h 96797"/>
              <a:gd name="connsiteX53" fmla="*/ 36158 w 143496"/>
              <a:gd name="connsiteY53" fmla="*/ 63701 h 96797"/>
              <a:gd name="connsiteX54" fmla="*/ 38198 w 143496"/>
              <a:gd name="connsiteY54" fmla="*/ 62794 h 96797"/>
              <a:gd name="connsiteX55" fmla="*/ 38651 w 143496"/>
              <a:gd name="connsiteY55" fmla="*/ 62001 h 96797"/>
              <a:gd name="connsiteX56" fmla="*/ 37404 w 143496"/>
              <a:gd name="connsiteY56" fmla="*/ 60414 h 96797"/>
              <a:gd name="connsiteX57" fmla="*/ 36158 w 143496"/>
              <a:gd name="connsiteY57" fmla="*/ 59507 h 96797"/>
              <a:gd name="connsiteX58" fmla="*/ 38538 w 143496"/>
              <a:gd name="connsiteY58" fmla="*/ 58487 h 96797"/>
              <a:gd name="connsiteX59" fmla="*/ 40351 w 143496"/>
              <a:gd name="connsiteY59" fmla="*/ 58487 h 96797"/>
              <a:gd name="connsiteX60" fmla="*/ 41371 w 143496"/>
              <a:gd name="connsiteY60" fmla="*/ 59167 h 96797"/>
              <a:gd name="connsiteX61" fmla="*/ 41825 w 143496"/>
              <a:gd name="connsiteY61" fmla="*/ 58827 h 96797"/>
              <a:gd name="connsiteX62" fmla="*/ 42731 w 143496"/>
              <a:gd name="connsiteY62" fmla="*/ 54520 h 96797"/>
              <a:gd name="connsiteX63" fmla="*/ 44659 w 143496"/>
              <a:gd name="connsiteY63" fmla="*/ 48059 h 96797"/>
              <a:gd name="connsiteX64" fmla="*/ 45792 w 143496"/>
              <a:gd name="connsiteY64" fmla="*/ 46812 h 96797"/>
              <a:gd name="connsiteX65" fmla="*/ 46925 w 143496"/>
              <a:gd name="connsiteY65" fmla="*/ 46019 h 96797"/>
              <a:gd name="connsiteX66" fmla="*/ 49192 w 143496"/>
              <a:gd name="connsiteY66" fmla="*/ 48399 h 96797"/>
              <a:gd name="connsiteX67" fmla="*/ 50892 w 143496"/>
              <a:gd name="connsiteY67" fmla="*/ 48399 h 96797"/>
              <a:gd name="connsiteX68" fmla="*/ 53613 w 143496"/>
              <a:gd name="connsiteY68" fmla="*/ 47152 h 96797"/>
              <a:gd name="connsiteX69" fmla="*/ 55766 w 143496"/>
              <a:gd name="connsiteY69" fmla="*/ 45452 h 96797"/>
              <a:gd name="connsiteX70" fmla="*/ 56560 w 143496"/>
              <a:gd name="connsiteY70" fmla="*/ 43525 h 96797"/>
              <a:gd name="connsiteX71" fmla="*/ 57240 w 143496"/>
              <a:gd name="connsiteY71" fmla="*/ 40918 h 96797"/>
              <a:gd name="connsiteX72" fmla="*/ 56333 w 143496"/>
              <a:gd name="connsiteY72" fmla="*/ 39331 h 96797"/>
              <a:gd name="connsiteX73" fmla="*/ 55540 w 143496"/>
              <a:gd name="connsiteY73" fmla="*/ 38424 h 96797"/>
              <a:gd name="connsiteX74" fmla="*/ 48285 w 143496"/>
              <a:gd name="connsiteY74" fmla="*/ 38424 h 96797"/>
              <a:gd name="connsiteX75" fmla="*/ 46132 w 143496"/>
              <a:gd name="connsiteY75" fmla="*/ 37404 h 96797"/>
              <a:gd name="connsiteX76" fmla="*/ 44092 w 143496"/>
              <a:gd name="connsiteY76" fmla="*/ 35364 h 96797"/>
              <a:gd name="connsiteX77" fmla="*/ 44432 w 143496"/>
              <a:gd name="connsiteY77" fmla="*/ 30377 h 96797"/>
              <a:gd name="connsiteX78" fmla="*/ 44205 w 143496"/>
              <a:gd name="connsiteY78" fmla="*/ 29017 h 96797"/>
              <a:gd name="connsiteX79" fmla="*/ 44432 w 143496"/>
              <a:gd name="connsiteY79" fmla="*/ 23463 h 96797"/>
              <a:gd name="connsiteX80" fmla="*/ 45339 w 143496"/>
              <a:gd name="connsiteY80" fmla="*/ 22783 h 96797"/>
              <a:gd name="connsiteX81" fmla="*/ 47379 w 143496"/>
              <a:gd name="connsiteY81" fmla="*/ 18022 h 96797"/>
              <a:gd name="connsiteX82" fmla="*/ 49192 w 143496"/>
              <a:gd name="connsiteY82" fmla="*/ 15755 h 96797"/>
              <a:gd name="connsiteX83" fmla="*/ 49192 w 143496"/>
              <a:gd name="connsiteY83" fmla="*/ 11448 h 96797"/>
              <a:gd name="connsiteX84" fmla="*/ 49419 w 143496"/>
              <a:gd name="connsiteY84" fmla="*/ 9294 h 96797"/>
              <a:gd name="connsiteX85" fmla="*/ 47492 w 143496"/>
              <a:gd name="connsiteY85" fmla="*/ 5667 h 96797"/>
              <a:gd name="connsiteX86" fmla="*/ 47832 w 143496"/>
              <a:gd name="connsiteY86" fmla="*/ 3967 h 96797"/>
              <a:gd name="connsiteX87" fmla="*/ 48285 w 143496"/>
              <a:gd name="connsiteY87" fmla="*/ 2834 h 96797"/>
              <a:gd name="connsiteX88" fmla="*/ 50892 w 143496"/>
              <a:gd name="connsiteY88" fmla="*/ 0 h 96797"/>
              <a:gd name="connsiteX89" fmla="*/ 49306 w 143496"/>
              <a:gd name="connsiteY89" fmla="*/ 0 h 96797"/>
              <a:gd name="connsiteX90" fmla="*/ 43638 w 143496"/>
              <a:gd name="connsiteY90" fmla="*/ 3854 h 96797"/>
              <a:gd name="connsiteX91" fmla="*/ 37518 w 143496"/>
              <a:gd name="connsiteY91" fmla="*/ 4987 h 96797"/>
              <a:gd name="connsiteX92" fmla="*/ 34457 w 143496"/>
              <a:gd name="connsiteY92" fmla="*/ 8274 h 96797"/>
              <a:gd name="connsiteX93" fmla="*/ 29130 w 143496"/>
              <a:gd name="connsiteY93" fmla="*/ 16095 h 96797"/>
              <a:gd name="connsiteX94" fmla="*/ 26636 w 143496"/>
              <a:gd name="connsiteY94" fmla="*/ 17909 h 96797"/>
              <a:gd name="connsiteX95" fmla="*/ 23916 w 143496"/>
              <a:gd name="connsiteY95" fmla="*/ 18815 h 96797"/>
              <a:gd name="connsiteX96" fmla="*/ 18589 w 143496"/>
              <a:gd name="connsiteY96" fmla="*/ 18589 h 96797"/>
              <a:gd name="connsiteX97" fmla="*/ 16889 w 143496"/>
              <a:gd name="connsiteY97" fmla="*/ 18589 h 96797"/>
              <a:gd name="connsiteX98" fmla="*/ 14055 w 143496"/>
              <a:gd name="connsiteY98" fmla="*/ 20062 h 96797"/>
              <a:gd name="connsiteX99" fmla="*/ 10088 w 143496"/>
              <a:gd name="connsiteY99" fmla="*/ 20062 h 96797"/>
              <a:gd name="connsiteX100" fmla="*/ 6120 w 143496"/>
              <a:gd name="connsiteY100" fmla="*/ 24029 h 96797"/>
              <a:gd name="connsiteX101" fmla="*/ 3174 w 143496"/>
              <a:gd name="connsiteY101" fmla="*/ 28223 h 96797"/>
              <a:gd name="connsiteX102" fmla="*/ 2834 w 143496"/>
              <a:gd name="connsiteY102" fmla="*/ 29357 h 96797"/>
              <a:gd name="connsiteX103" fmla="*/ 2834 w 143496"/>
              <a:gd name="connsiteY103" fmla="*/ 31284 h 96797"/>
              <a:gd name="connsiteX104" fmla="*/ 4534 w 143496"/>
              <a:gd name="connsiteY104" fmla="*/ 32644 h 96797"/>
              <a:gd name="connsiteX105" fmla="*/ 7027 w 143496"/>
              <a:gd name="connsiteY105" fmla="*/ 34117 h 96797"/>
              <a:gd name="connsiteX106" fmla="*/ 9748 w 143496"/>
              <a:gd name="connsiteY106" fmla="*/ 32644 h 96797"/>
              <a:gd name="connsiteX107" fmla="*/ 13148 w 143496"/>
              <a:gd name="connsiteY107" fmla="*/ 32190 h 96797"/>
              <a:gd name="connsiteX108" fmla="*/ 15302 w 143496"/>
              <a:gd name="connsiteY108" fmla="*/ 27090 h 96797"/>
              <a:gd name="connsiteX109" fmla="*/ 17682 w 143496"/>
              <a:gd name="connsiteY109" fmla="*/ 23009 h 96797"/>
              <a:gd name="connsiteX110" fmla="*/ 20062 w 143496"/>
              <a:gd name="connsiteY110" fmla="*/ 22103 h 96797"/>
              <a:gd name="connsiteX111" fmla="*/ 23009 w 143496"/>
              <a:gd name="connsiteY111" fmla="*/ 23123 h 96797"/>
              <a:gd name="connsiteX112" fmla="*/ 22102 w 143496"/>
              <a:gd name="connsiteY112" fmla="*/ 29470 h 96797"/>
              <a:gd name="connsiteX113" fmla="*/ 21876 w 143496"/>
              <a:gd name="connsiteY113" fmla="*/ 32870 h 96797"/>
              <a:gd name="connsiteX114" fmla="*/ 20742 w 143496"/>
              <a:gd name="connsiteY114" fmla="*/ 31397 h 96797"/>
              <a:gd name="connsiteX115" fmla="*/ 19269 w 143496"/>
              <a:gd name="connsiteY115" fmla="*/ 30037 h 96797"/>
              <a:gd name="connsiteX116" fmla="*/ 17795 w 143496"/>
              <a:gd name="connsiteY116" fmla="*/ 30604 h 96797"/>
              <a:gd name="connsiteX117" fmla="*/ 15642 w 143496"/>
              <a:gd name="connsiteY117" fmla="*/ 31850 h 96797"/>
              <a:gd name="connsiteX118" fmla="*/ 12581 w 143496"/>
              <a:gd name="connsiteY118" fmla="*/ 35251 h 96797"/>
              <a:gd name="connsiteX119" fmla="*/ 12241 w 143496"/>
              <a:gd name="connsiteY119" fmla="*/ 37858 h 96797"/>
              <a:gd name="connsiteX120" fmla="*/ 11335 w 143496"/>
              <a:gd name="connsiteY120" fmla="*/ 39331 h 96797"/>
              <a:gd name="connsiteX121" fmla="*/ 9975 w 143496"/>
              <a:gd name="connsiteY121" fmla="*/ 38764 h 96797"/>
              <a:gd name="connsiteX122" fmla="*/ 8841 w 143496"/>
              <a:gd name="connsiteY122" fmla="*/ 37291 h 96797"/>
              <a:gd name="connsiteX123" fmla="*/ 7254 w 143496"/>
              <a:gd name="connsiteY123" fmla="*/ 37291 h 96797"/>
              <a:gd name="connsiteX124" fmla="*/ 3287 w 143496"/>
              <a:gd name="connsiteY124" fmla="*/ 35477 h 96797"/>
              <a:gd name="connsiteX125" fmla="*/ 2267 w 143496"/>
              <a:gd name="connsiteY125" fmla="*/ 35477 h 96797"/>
              <a:gd name="connsiteX126" fmla="*/ 907 w 143496"/>
              <a:gd name="connsiteY126" fmla="*/ 35817 h 96797"/>
              <a:gd name="connsiteX127" fmla="*/ 227 w 143496"/>
              <a:gd name="connsiteY127" fmla="*/ 44772 h 96797"/>
              <a:gd name="connsiteX128" fmla="*/ 0 w 143496"/>
              <a:gd name="connsiteY128" fmla="*/ 50439 h 96797"/>
              <a:gd name="connsiteX129" fmla="*/ 1700 w 143496"/>
              <a:gd name="connsiteY129" fmla="*/ 55313 h 96797"/>
              <a:gd name="connsiteX130" fmla="*/ 1247 w 143496"/>
              <a:gd name="connsiteY130" fmla="*/ 57807 h 96797"/>
              <a:gd name="connsiteX131" fmla="*/ 227 w 143496"/>
              <a:gd name="connsiteY131" fmla="*/ 67101 h 96797"/>
              <a:gd name="connsiteX132" fmla="*/ 4534 w 143496"/>
              <a:gd name="connsiteY132" fmla="*/ 69821 h 96797"/>
              <a:gd name="connsiteX133" fmla="*/ 10088 w 143496"/>
              <a:gd name="connsiteY133" fmla="*/ 72655 h 96797"/>
              <a:gd name="connsiteX134" fmla="*/ 10768 w 143496"/>
              <a:gd name="connsiteY134" fmla="*/ 75375 h 96797"/>
              <a:gd name="connsiteX135" fmla="*/ 11108 w 143496"/>
              <a:gd name="connsiteY135" fmla="*/ 80703 h 96797"/>
              <a:gd name="connsiteX136" fmla="*/ 9181 w 143496"/>
              <a:gd name="connsiteY136" fmla="*/ 81383 h 96797"/>
              <a:gd name="connsiteX137" fmla="*/ 10541 w 143496"/>
              <a:gd name="connsiteY137" fmla="*/ 84103 h 96797"/>
              <a:gd name="connsiteX138" fmla="*/ 10995 w 143496"/>
              <a:gd name="connsiteY138" fmla="*/ 85917 h 96797"/>
              <a:gd name="connsiteX139" fmla="*/ 11221 w 143496"/>
              <a:gd name="connsiteY139" fmla="*/ 88410 h 96797"/>
              <a:gd name="connsiteX140" fmla="*/ 11221 w 143496"/>
              <a:gd name="connsiteY140" fmla="*/ 88410 h 96797"/>
              <a:gd name="connsiteX141" fmla="*/ 15075 w 143496"/>
              <a:gd name="connsiteY141" fmla="*/ 88410 h 96797"/>
              <a:gd name="connsiteX142" fmla="*/ 15982 w 143496"/>
              <a:gd name="connsiteY142" fmla="*/ 88410 h 96797"/>
              <a:gd name="connsiteX143" fmla="*/ 21762 w 143496"/>
              <a:gd name="connsiteY143" fmla="*/ 90110 h 96797"/>
              <a:gd name="connsiteX144" fmla="*/ 23122 w 143496"/>
              <a:gd name="connsiteY144" fmla="*/ 91244 h 96797"/>
              <a:gd name="connsiteX145" fmla="*/ 24936 w 143496"/>
              <a:gd name="connsiteY145" fmla="*/ 91244 h 96797"/>
              <a:gd name="connsiteX146" fmla="*/ 28110 w 143496"/>
              <a:gd name="connsiteY146" fmla="*/ 90224 h 96797"/>
              <a:gd name="connsiteX147" fmla="*/ 30490 w 143496"/>
              <a:gd name="connsiteY147" fmla="*/ 89770 h 96797"/>
              <a:gd name="connsiteX148" fmla="*/ 31397 w 143496"/>
              <a:gd name="connsiteY148" fmla="*/ 90450 h 96797"/>
              <a:gd name="connsiteX149" fmla="*/ 32757 w 143496"/>
              <a:gd name="connsiteY149" fmla="*/ 90677 h 96797"/>
              <a:gd name="connsiteX150" fmla="*/ 33097 w 143496"/>
              <a:gd name="connsiteY150" fmla="*/ 90677 h 96797"/>
              <a:gd name="connsiteX151" fmla="*/ 32417 w 143496"/>
              <a:gd name="connsiteY151" fmla="*/ 87503 h 96797"/>
              <a:gd name="connsiteX152" fmla="*/ 32984 w 143496"/>
              <a:gd name="connsiteY152" fmla="*/ 86257 h 96797"/>
              <a:gd name="connsiteX153" fmla="*/ 53386 w 143496"/>
              <a:gd name="connsiteY153" fmla="*/ 71748 h 96797"/>
              <a:gd name="connsiteX154" fmla="*/ 52366 w 143496"/>
              <a:gd name="connsiteY154" fmla="*/ 68348 h 96797"/>
              <a:gd name="connsiteX155" fmla="*/ 51459 w 143496"/>
              <a:gd name="connsiteY155" fmla="*/ 66761 h 96797"/>
              <a:gd name="connsiteX156" fmla="*/ 51006 w 143496"/>
              <a:gd name="connsiteY156" fmla="*/ 66761 h 96797"/>
              <a:gd name="connsiteX157" fmla="*/ 48625 w 143496"/>
              <a:gd name="connsiteY157" fmla="*/ 68348 h 96797"/>
              <a:gd name="connsiteX158" fmla="*/ 46925 w 143496"/>
              <a:gd name="connsiteY158" fmla="*/ 68348 h 96797"/>
              <a:gd name="connsiteX159" fmla="*/ 45452 w 143496"/>
              <a:gd name="connsiteY159" fmla="*/ 67101 h 96797"/>
              <a:gd name="connsiteX160" fmla="*/ 44092 w 143496"/>
              <a:gd name="connsiteY160" fmla="*/ 66761 h 96797"/>
              <a:gd name="connsiteX161" fmla="*/ 38084 w 143496"/>
              <a:gd name="connsiteY161" fmla="*/ 69141 h 96797"/>
              <a:gd name="connsiteX162" fmla="*/ 35364 w 143496"/>
              <a:gd name="connsiteY162" fmla="*/ 69708 h 96797"/>
              <a:gd name="connsiteX163" fmla="*/ 35364 w 143496"/>
              <a:gd name="connsiteY163" fmla="*/ 74582 h 96797"/>
              <a:gd name="connsiteX164" fmla="*/ 36838 w 143496"/>
              <a:gd name="connsiteY164" fmla="*/ 78549 h 96797"/>
              <a:gd name="connsiteX165" fmla="*/ 37631 w 143496"/>
              <a:gd name="connsiteY165" fmla="*/ 79229 h 96797"/>
              <a:gd name="connsiteX166" fmla="*/ 38084 w 143496"/>
              <a:gd name="connsiteY166" fmla="*/ 80476 h 96797"/>
              <a:gd name="connsiteX167" fmla="*/ 43525 w 143496"/>
              <a:gd name="connsiteY167" fmla="*/ 82743 h 96797"/>
              <a:gd name="connsiteX168" fmla="*/ 47379 w 143496"/>
              <a:gd name="connsiteY168" fmla="*/ 83990 h 96797"/>
              <a:gd name="connsiteX169" fmla="*/ 51119 w 143496"/>
              <a:gd name="connsiteY169" fmla="*/ 83990 h 96797"/>
              <a:gd name="connsiteX170" fmla="*/ 54406 w 143496"/>
              <a:gd name="connsiteY170" fmla="*/ 81383 h 96797"/>
              <a:gd name="connsiteX171" fmla="*/ 54860 w 143496"/>
              <a:gd name="connsiteY171" fmla="*/ 79229 h 96797"/>
              <a:gd name="connsiteX172" fmla="*/ 54406 w 143496"/>
              <a:gd name="connsiteY172" fmla="*/ 77189 h 96797"/>
              <a:gd name="connsiteX173" fmla="*/ 55086 w 143496"/>
              <a:gd name="connsiteY173" fmla="*/ 75602 h 96797"/>
              <a:gd name="connsiteX174" fmla="*/ 53386 w 143496"/>
              <a:gd name="connsiteY174" fmla="*/ 71748 h 96797"/>
              <a:gd name="connsiteX175" fmla="*/ 55766 w 143496"/>
              <a:gd name="connsiteY175" fmla="*/ 83876 h 96797"/>
              <a:gd name="connsiteX176" fmla="*/ 53386 w 143496"/>
              <a:gd name="connsiteY176" fmla="*/ 86597 h 96797"/>
              <a:gd name="connsiteX177" fmla="*/ 52479 w 143496"/>
              <a:gd name="connsiteY177" fmla="*/ 88410 h 96797"/>
              <a:gd name="connsiteX178" fmla="*/ 51006 w 143496"/>
              <a:gd name="connsiteY178" fmla="*/ 89997 h 96797"/>
              <a:gd name="connsiteX179" fmla="*/ 51006 w 143496"/>
              <a:gd name="connsiteY179" fmla="*/ 90790 h 96797"/>
              <a:gd name="connsiteX180" fmla="*/ 52366 w 143496"/>
              <a:gd name="connsiteY180" fmla="*/ 93284 h 96797"/>
              <a:gd name="connsiteX181" fmla="*/ 53273 w 143496"/>
              <a:gd name="connsiteY181" fmla="*/ 93057 h 96797"/>
              <a:gd name="connsiteX182" fmla="*/ 53953 w 143496"/>
              <a:gd name="connsiteY182" fmla="*/ 91584 h 96797"/>
              <a:gd name="connsiteX183" fmla="*/ 57126 w 143496"/>
              <a:gd name="connsiteY183" fmla="*/ 83536 h 96797"/>
              <a:gd name="connsiteX184" fmla="*/ 57693 w 143496"/>
              <a:gd name="connsiteY184" fmla="*/ 80703 h 96797"/>
              <a:gd name="connsiteX185" fmla="*/ 57126 w 143496"/>
              <a:gd name="connsiteY185" fmla="*/ 80703 h 96797"/>
              <a:gd name="connsiteX186" fmla="*/ 55766 w 143496"/>
              <a:gd name="connsiteY186" fmla="*/ 83876 h 96797"/>
              <a:gd name="connsiteX187" fmla="*/ 73788 w 143496"/>
              <a:gd name="connsiteY187" fmla="*/ 91357 h 96797"/>
              <a:gd name="connsiteX188" fmla="*/ 72088 w 143496"/>
              <a:gd name="connsiteY188" fmla="*/ 90564 h 96797"/>
              <a:gd name="connsiteX189" fmla="*/ 69595 w 143496"/>
              <a:gd name="connsiteY189" fmla="*/ 90564 h 96797"/>
              <a:gd name="connsiteX190" fmla="*/ 65968 w 143496"/>
              <a:gd name="connsiteY190" fmla="*/ 88750 h 96797"/>
              <a:gd name="connsiteX191" fmla="*/ 63814 w 143496"/>
              <a:gd name="connsiteY191" fmla="*/ 86937 h 96797"/>
              <a:gd name="connsiteX192" fmla="*/ 59733 w 143496"/>
              <a:gd name="connsiteY192" fmla="*/ 87277 h 96797"/>
              <a:gd name="connsiteX193" fmla="*/ 59393 w 143496"/>
              <a:gd name="connsiteY193" fmla="*/ 88750 h 96797"/>
              <a:gd name="connsiteX194" fmla="*/ 59393 w 143496"/>
              <a:gd name="connsiteY194" fmla="*/ 92377 h 96797"/>
              <a:gd name="connsiteX195" fmla="*/ 67894 w 143496"/>
              <a:gd name="connsiteY195" fmla="*/ 96798 h 96797"/>
              <a:gd name="connsiteX196" fmla="*/ 70502 w 143496"/>
              <a:gd name="connsiteY196" fmla="*/ 95778 h 96797"/>
              <a:gd name="connsiteX197" fmla="*/ 72428 w 143496"/>
              <a:gd name="connsiteY197" fmla="*/ 96004 h 96797"/>
              <a:gd name="connsiteX198" fmla="*/ 74128 w 143496"/>
              <a:gd name="connsiteY198" fmla="*/ 95211 h 96797"/>
              <a:gd name="connsiteX199" fmla="*/ 74128 w 143496"/>
              <a:gd name="connsiteY199" fmla="*/ 92491 h 96797"/>
              <a:gd name="connsiteX200" fmla="*/ 73562 w 143496"/>
              <a:gd name="connsiteY200" fmla="*/ 91244 h 96797"/>
              <a:gd name="connsiteX201" fmla="*/ 91811 w 143496"/>
              <a:gd name="connsiteY201" fmla="*/ 64607 h 96797"/>
              <a:gd name="connsiteX202" fmla="*/ 91357 w 143496"/>
              <a:gd name="connsiteY202" fmla="*/ 64607 h 96797"/>
              <a:gd name="connsiteX203" fmla="*/ 90790 w 143496"/>
              <a:gd name="connsiteY203" fmla="*/ 65514 h 96797"/>
              <a:gd name="connsiteX204" fmla="*/ 89770 w 143496"/>
              <a:gd name="connsiteY204" fmla="*/ 66648 h 96797"/>
              <a:gd name="connsiteX205" fmla="*/ 90450 w 143496"/>
              <a:gd name="connsiteY205" fmla="*/ 68461 h 96797"/>
              <a:gd name="connsiteX206" fmla="*/ 90904 w 143496"/>
              <a:gd name="connsiteY206" fmla="*/ 68461 h 96797"/>
              <a:gd name="connsiteX207" fmla="*/ 92831 w 143496"/>
              <a:gd name="connsiteY207" fmla="*/ 67214 h 96797"/>
              <a:gd name="connsiteX208" fmla="*/ 92491 w 143496"/>
              <a:gd name="connsiteY208" fmla="*/ 65628 h 96797"/>
              <a:gd name="connsiteX209" fmla="*/ 91924 w 143496"/>
              <a:gd name="connsiteY209" fmla="*/ 64607 h 96797"/>
              <a:gd name="connsiteX210" fmla="*/ 143270 w 143496"/>
              <a:gd name="connsiteY210" fmla="*/ 81043 h 96797"/>
              <a:gd name="connsiteX211" fmla="*/ 135789 w 143496"/>
              <a:gd name="connsiteY211" fmla="*/ 76395 h 96797"/>
              <a:gd name="connsiteX212" fmla="*/ 134769 w 143496"/>
              <a:gd name="connsiteY212" fmla="*/ 78209 h 96797"/>
              <a:gd name="connsiteX213" fmla="*/ 134202 w 143496"/>
              <a:gd name="connsiteY213" fmla="*/ 82403 h 96797"/>
              <a:gd name="connsiteX214" fmla="*/ 138282 w 143496"/>
              <a:gd name="connsiteY214" fmla="*/ 84556 h 96797"/>
              <a:gd name="connsiteX215" fmla="*/ 141683 w 143496"/>
              <a:gd name="connsiteY215" fmla="*/ 85463 h 96797"/>
              <a:gd name="connsiteX216" fmla="*/ 142477 w 143496"/>
              <a:gd name="connsiteY216" fmla="*/ 84896 h 96797"/>
              <a:gd name="connsiteX217" fmla="*/ 143497 w 143496"/>
              <a:gd name="connsiteY217" fmla="*/ 82856 h 96797"/>
              <a:gd name="connsiteX218" fmla="*/ 143497 w 143496"/>
              <a:gd name="connsiteY218" fmla="*/ 81043 h 96797"/>
              <a:gd name="connsiteX219" fmla="*/ 88750 w 143496"/>
              <a:gd name="connsiteY219" fmla="*/ 84896 h 96797"/>
              <a:gd name="connsiteX220" fmla="*/ 87730 w 143496"/>
              <a:gd name="connsiteY220" fmla="*/ 84443 h 96797"/>
              <a:gd name="connsiteX221" fmla="*/ 85576 w 143496"/>
              <a:gd name="connsiteY221" fmla="*/ 84103 h 96797"/>
              <a:gd name="connsiteX222" fmla="*/ 84783 w 143496"/>
              <a:gd name="connsiteY222" fmla="*/ 83423 h 96797"/>
              <a:gd name="connsiteX223" fmla="*/ 84443 w 143496"/>
              <a:gd name="connsiteY223" fmla="*/ 84783 h 96797"/>
              <a:gd name="connsiteX224" fmla="*/ 83650 w 143496"/>
              <a:gd name="connsiteY224" fmla="*/ 85577 h 96797"/>
              <a:gd name="connsiteX225" fmla="*/ 82403 w 143496"/>
              <a:gd name="connsiteY225" fmla="*/ 86143 h 96797"/>
              <a:gd name="connsiteX226" fmla="*/ 82063 w 143496"/>
              <a:gd name="connsiteY226" fmla="*/ 86597 h 96797"/>
              <a:gd name="connsiteX227" fmla="*/ 81609 w 143496"/>
              <a:gd name="connsiteY227" fmla="*/ 87957 h 96797"/>
              <a:gd name="connsiteX228" fmla="*/ 82970 w 143496"/>
              <a:gd name="connsiteY228" fmla="*/ 88637 h 96797"/>
              <a:gd name="connsiteX229" fmla="*/ 86483 w 143496"/>
              <a:gd name="connsiteY229" fmla="*/ 86483 h 96797"/>
              <a:gd name="connsiteX230" fmla="*/ 89657 w 143496"/>
              <a:gd name="connsiteY230" fmla="*/ 86823 h 96797"/>
              <a:gd name="connsiteX231" fmla="*/ 90450 w 143496"/>
              <a:gd name="connsiteY231" fmla="*/ 86370 h 96797"/>
              <a:gd name="connsiteX232" fmla="*/ 89770 w 143496"/>
              <a:gd name="connsiteY232" fmla="*/ 85350 h 96797"/>
              <a:gd name="connsiteX233" fmla="*/ 88864 w 143496"/>
              <a:gd name="connsiteY233" fmla="*/ 84783 h 96797"/>
              <a:gd name="connsiteX234" fmla="*/ 85690 w 143496"/>
              <a:gd name="connsiteY234" fmla="*/ 78209 h 96797"/>
              <a:gd name="connsiteX235" fmla="*/ 87503 w 143496"/>
              <a:gd name="connsiteY235" fmla="*/ 76736 h 96797"/>
              <a:gd name="connsiteX236" fmla="*/ 86937 w 143496"/>
              <a:gd name="connsiteY236" fmla="*/ 73675 h 96797"/>
              <a:gd name="connsiteX237" fmla="*/ 84670 w 143496"/>
              <a:gd name="connsiteY237" fmla="*/ 72768 h 96797"/>
              <a:gd name="connsiteX238" fmla="*/ 83423 w 143496"/>
              <a:gd name="connsiteY238" fmla="*/ 71182 h 96797"/>
              <a:gd name="connsiteX239" fmla="*/ 83990 w 143496"/>
              <a:gd name="connsiteY239" fmla="*/ 69028 h 96797"/>
              <a:gd name="connsiteX240" fmla="*/ 85576 w 143496"/>
              <a:gd name="connsiteY240" fmla="*/ 67441 h 96797"/>
              <a:gd name="connsiteX241" fmla="*/ 87390 w 143496"/>
              <a:gd name="connsiteY241" fmla="*/ 66534 h 96797"/>
              <a:gd name="connsiteX242" fmla="*/ 89430 w 143496"/>
              <a:gd name="connsiteY242" fmla="*/ 65854 h 96797"/>
              <a:gd name="connsiteX243" fmla="*/ 90224 w 143496"/>
              <a:gd name="connsiteY243" fmla="*/ 65287 h 96797"/>
              <a:gd name="connsiteX244" fmla="*/ 90790 w 143496"/>
              <a:gd name="connsiteY244" fmla="*/ 64381 h 96797"/>
              <a:gd name="connsiteX245" fmla="*/ 90790 w 143496"/>
              <a:gd name="connsiteY245" fmla="*/ 61320 h 96797"/>
              <a:gd name="connsiteX246" fmla="*/ 89884 w 143496"/>
              <a:gd name="connsiteY246" fmla="*/ 57240 h 96797"/>
              <a:gd name="connsiteX247" fmla="*/ 90224 w 143496"/>
              <a:gd name="connsiteY247" fmla="*/ 55993 h 96797"/>
              <a:gd name="connsiteX248" fmla="*/ 91584 w 143496"/>
              <a:gd name="connsiteY248" fmla="*/ 53726 h 96797"/>
              <a:gd name="connsiteX249" fmla="*/ 91017 w 143496"/>
              <a:gd name="connsiteY249" fmla="*/ 52706 h 96797"/>
              <a:gd name="connsiteX250" fmla="*/ 89884 w 143496"/>
              <a:gd name="connsiteY250" fmla="*/ 52139 h 96797"/>
              <a:gd name="connsiteX251" fmla="*/ 87844 w 143496"/>
              <a:gd name="connsiteY251" fmla="*/ 51459 h 96797"/>
              <a:gd name="connsiteX252" fmla="*/ 85690 w 143496"/>
              <a:gd name="connsiteY252" fmla="*/ 51006 h 96797"/>
              <a:gd name="connsiteX253" fmla="*/ 83536 w 143496"/>
              <a:gd name="connsiteY253" fmla="*/ 51006 h 96797"/>
              <a:gd name="connsiteX254" fmla="*/ 79909 w 143496"/>
              <a:gd name="connsiteY254" fmla="*/ 53159 h 96797"/>
              <a:gd name="connsiteX255" fmla="*/ 76395 w 143496"/>
              <a:gd name="connsiteY255" fmla="*/ 55766 h 96797"/>
              <a:gd name="connsiteX256" fmla="*/ 77302 w 143496"/>
              <a:gd name="connsiteY256" fmla="*/ 56673 h 96797"/>
              <a:gd name="connsiteX257" fmla="*/ 77756 w 143496"/>
              <a:gd name="connsiteY257" fmla="*/ 57920 h 96797"/>
              <a:gd name="connsiteX258" fmla="*/ 77529 w 143496"/>
              <a:gd name="connsiteY258" fmla="*/ 60074 h 96797"/>
              <a:gd name="connsiteX259" fmla="*/ 76735 w 143496"/>
              <a:gd name="connsiteY259" fmla="*/ 60640 h 96797"/>
              <a:gd name="connsiteX260" fmla="*/ 76169 w 143496"/>
              <a:gd name="connsiteY260" fmla="*/ 61774 h 96797"/>
              <a:gd name="connsiteX261" fmla="*/ 75375 w 143496"/>
              <a:gd name="connsiteY261" fmla="*/ 64041 h 96797"/>
              <a:gd name="connsiteX262" fmla="*/ 74582 w 143496"/>
              <a:gd name="connsiteY262" fmla="*/ 64041 h 96797"/>
              <a:gd name="connsiteX263" fmla="*/ 72655 w 143496"/>
              <a:gd name="connsiteY263" fmla="*/ 63021 h 96797"/>
              <a:gd name="connsiteX264" fmla="*/ 72428 w 143496"/>
              <a:gd name="connsiteY264" fmla="*/ 59960 h 96797"/>
              <a:gd name="connsiteX265" fmla="*/ 72655 w 143496"/>
              <a:gd name="connsiteY265" fmla="*/ 57580 h 96797"/>
              <a:gd name="connsiteX266" fmla="*/ 71295 w 143496"/>
              <a:gd name="connsiteY266" fmla="*/ 56106 h 96797"/>
              <a:gd name="connsiteX267" fmla="*/ 68121 w 143496"/>
              <a:gd name="connsiteY267" fmla="*/ 56560 h 96797"/>
              <a:gd name="connsiteX268" fmla="*/ 67781 w 143496"/>
              <a:gd name="connsiteY268" fmla="*/ 57693 h 96797"/>
              <a:gd name="connsiteX269" fmla="*/ 67781 w 143496"/>
              <a:gd name="connsiteY269" fmla="*/ 58600 h 96797"/>
              <a:gd name="connsiteX270" fmla="*/ 64947 w 143496"/>
              <a:gd name="connsiteY270" fmla="*/ 62567 h 96797"/>
              <a:gd name="connsiteX271" fmla="*/ 64041 w 143496"/>
              <a:gd name="connsiteY271" fmla="*/ 63021 h 96797"/>
              <a:gd name="connsiteX272" fmla="*/ 63021 w 143496"/>
              <a:gd name="connsiteY272" fmla="*/ 63021 h 96797"/>
              <a:gd name="connsiteX273" fmla="*/ 59393 w 143496"/>
              <a:gd name="connsiteY273" fmla="*/ 62907 h 96797"/>
              <a:gd name="connsiteX274" fmla="*/ 57920 w 143496"/>
              <a:gd name="connsiteY274" fmla="*/ 63474 h 96797"/>
              <a:gd name="connsiteX275" fmla="*/ 58487 w 143496"/>
              <a:gd name="connsiteY275" fmla="*/ 65854 h 96797"/>
              <a:gd name="connsiteX276" fmla="*/ 59733 w 143496"/>
              <a:gd name="connsiteY276" fmla="*/ 66308 h 96797"/>
              <a:gd name="connsiteX277" fmla="*/ 60754 w 143496"/>
              <a:gd name="connsiteY277" fmla="*/ 67214 h 96797"/>
              <a:gd name="connsiteX278" fmla="*/ 60754 w 143496"/>
              <a:gd name="connsiteY278" fmla="*/ 68235 h 96797"/>
              <a:gd name="connsiteX279" fmla="*/ 60867 w 143496"/>
              <a:gd name="connsiteY279" fmla="*/ 69255 h 96797"/>
              <a:gd name="connsiteX280" fmla="*/ 62114 w 143496"/>
              <a:gd name="connsiteY280" fmla="*/ 71408 h 96797"/>
              <a:gd name="connsiteX281" fmla="*/ 61774 w 143496"/>
              <a:gd name="connsiteY281" fmla="*/ 75602 h 96797"/>
              <a:gd name="connsiteX282" fmla="*/ 64154 w 143496"/>
              <a:gd name="connsiteY282" fmla="*/ 79456 h 96797"/>
              <a:gd name="connsiteX283" fmla="*/ 64607 w 143496"/>
              <a:gd name="connsiteY283" fmla="*/ 79683 h 96797"/>
              <a:gd name="connsiteX284" fmla="*/ 66534 w 143496"/>
              <a:gd name="connsiteY284" fmla="*/ 79116 h 96797"/>
              <a:gd name="connsiteX285" fmla="*/ 67894 w 143496"/>
              <a:gd name="connsiteY285" fmla="*/ 79116 h 96797"/>
              <a:gd name="connsiteX286" fmla="*/ 71522 w 143496"/>
              <a:gd name="connsiteY286" fmla="*/ 80023 h 96797"/>
              <a:gd name="connsiteX287" fmla="*/ 72428 w 143496"/>
              <a:gd name="connsiteY287" fmla="*/ 82856 h 96797"/>
              <a:gd name="connsiteX288" fmla="*/ 72428 w 143496"/>
              <a:gd name="connsiteY288" fmla="*/ 84556 h 96797"/>
              <a:gd name="connsiteX289" fmla="*/ 73335 w 143496"/>
              <a:gd name="connsiteY289" fmla="*/ 86597 h 96797"/>
              <a:gd name="connsiteX290" fmla="*/ 73335 w 143496"/>
              <a:gd name="connsiteY290" fmla="*/ 88297 h 96797"/>
              <a:gd name="connsiteX291" fmla="*/ 75829 w 143496"/>
              <a:gd name="connsiteY291" fmla="*/ 92604 h 96797"/>
              <a:gd name="connsiteX292" fmla="*/ 79683 w 143496"/>
              <a:gd name="connsiteY292" fmla="*/ 91244 h 96797"/>
              <a:gd name="connsiteX293" fmla="*/ 80023 w 143496"/>
              <a:gd name="connsiteY293" fmla="*/ 88410 h 96797"/>
              <a:gd name="connsiteX294" fmla="*/ 80023 w 143496"/>
              <a:gd name="connsiteY294" fmla="*/ 86370 h 96797"/>
              <a:gd name="connsiteX295" fmla="*/ 80023 w 143496"/>
              <a:gd name="connsiteY295" fmla="*/ 83536 h 96797"/>
              <a:gd name="connsiteX296" fmla="*/ 80476 w 143496"/>
              <a:gd name="connsiteY296" fmla="*/ 79909 h 96797"/>
              <a:gd name="connsiteX297" fmla="*/ 85236 w 143496"/>
              <a:gd name="connsiteY297" fmla="*/ 78436 h 96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</a:cxnLst>
            <a:rect l="l" t="t" r="r" b="b"/>
            <a:pathLst>
              <a:path w="143496" h="96797">
                <a:moveTo>
                  <a:pt x="38198" y="85917"/>
                </a:moveTo>
                <a:lnTo>
                  <a:pt x="34797" y="83763"/>
                </a:lnTo>
                <a:lnTo>
                  <a:pt x="33777" y="83423"/>
                </a:lnTo>
                <a:lnTo>
                  <a:pt x="33550" y="83650"/>
                </a:lnTo>
                <a:lnTo>
                  <a:pt x="34231" y="88410"/>
                </a:lnTo>
                <a:lnTo>
                  <a:pt x="36271" y="88750"/>
                </a:lnTo>
                <a:lnTo>
                  <a:pt x="37404" y="89544"/>
                </a:lnTo>
                <a:lnTo>
                  <a:pt x="39558" y="89090"/>
                </a:lnTo>
                <a:lnTo>
                  <a:pt x="39558" y="88410"/>
                </a:lnTo>
                <a:cubicBezTo>
                  <a:pt x="39558" y="88410"/>
                  <a:pt x="38311" y="86030"/>
                  <a:pt x="38311" y="86030"/>
                </a:cubicBezTo>
                <a:close/>
                <a:moveTo>
                  <a:pt x="48966" y="61434"/>
                </a:moveTo>
                <a:lnTo>
                  <a:pt x="50212" y="62001"/>
                </a:lnTo>
                <a:lnTo>
                  <a:pt x="50552" y="61434"/>
                </a:lnTo>
                <a:lnTo>
                  <a:pt x="51006" y="59847"/>
                </a:lnTo>
                <a:lnTo>
                  <a:pt x="51686" y="58487"/>
                </a:lnTo>
                <a:lnTo>
                  <a:pt x="51119" y="57353"/>
                </a:lnTo>
                <a:lnTo>
                  <a:pt x="49306" y="54973"/>
                </a:lnTo>
                <a:lnTo>
                  <a:pt x="48625" y="55993"/>
                </a:lnTo>
                <a:lnTo>
                  <a:pt x="49192" y="57580"/>
                </a:lnTo>
                <a:lnTo>
                  <a:pt x="48739" y="59394"/>
                </a:lnTo>
                <a:lnTo>
                  <a:pt x="48739" y="61434"/>
                </a:lnTo>
                <a:close/>
                <a:moveTo>
                  <a:pt x="59733" y="15528"/>
                </a:moveTo>
                <a:lnTo>
                  <a:pt x="60187" y="14735"/>
                </a:lnTo>
                <a:lnTo>
                  <a:pt x="62227" y="13262"/>
                </a:lnTo>
                <a:lnTo>
                  <a:pt x="60414" y="13035"/>
                </a:lnTo>
                <a:lnTo>
                  <a:pt x="57353" y="13715"/>
                </a:lnTo>
                <a:lnTo>
                  <a:pt x="56106" y="15188"/>
                </a:lnTo>
                <a:lnTo>
                  <a:pt x="58940" y="16209"/>
                </a:lnTo>
                <a:lnTo>
                  <a:pt x="59733" y="15415"/>
                </a:lnTo>
                <a:close/>
                <a:moveTo>
                  <a:pt x="45339" y="88410"/>
                </a:moveTo>
                <a:lnTo>
                  <a:pt x="43638" y="87050"/>
                </a:lnTo>
                <a:lnTo>
                  <a:pt x="42278" y="86597"/>
                </a:lnTo>
                <a:lnTo>
                  <a:pt x="42618" y="87277"/>
                </a:lnTo>
                <a:lnTo>
                  <a:pt x="45225" y="89770"/>
                </a:lnTo>
                <a:lnTo>
                  <a:pt x="46812" y="90450"/>
                </a:lnTo>
                <a:lnTo>
                  <a:pt x="48172" y="90110"/>
                </a:lnTo>
                <a:lnTo>
                  <a:pt x="48625" y="89770"/>
                </a:lnTo>
                <a:lnTo>
                  <a:pt x="46812" y="88637"/>
                </a:lnTo>
                <a:lnTo>
                  <a:pt x="45452" y="88410"/>
                </a:lnTo>
                <a:close/>
                <a:moveTo>
                  <a:pt x="32757" y="86483"/>
                </a:moveTo>
                <a:lnTo>
                  <a:pt x="31850" y="85463"/>
                </a:lnTo>
                <a:lnTo>
                  <a:pt x="30943" y="84783"/>
                </a:lnTo>
                <a:lnTo>
                  <a:pt x="29470" y="84216"/>
                </a:lnTo>
                <a:lnTo>
                  <a:pt x="27090" y="84216"/>
                </a:lnTo>
                <a:cubicBezTo>
                  <a:pt x="27090" y="84216"/>
                  <a:pt x="28110" y="81949"/>
                  <a:pt x="28110" y="81949"/>
                </a:cubicBezTo>
                <a:lnTo>
                  <a:pt x="30943" y="79229"/>
                </a:lnTo>
                <a:lnTo>
                  <a:pt x="31510" y="77302"/>
                </a:lnTo>
                <a:lnTo>
                  <a:pt x="30830" y="74922"/>
                </a:lnTo>
                <a:lnTo>
                  <a:pt x="30490" y="72768"/>
                </a:lnTo>
                <a:lnTo>
                  <a:pt x="29810" y="70275"/>
                </a:lnTo>
                <a:lnTo>
                  <a:pt x="31283" y="68348"/>
                </a:lnTo>
                <a:lnTo>
                  <a:pt x="33550" y="66761"/>
                </a:lnTo>
                <a:lnTo>
                  <a:pt x="34344" y="65401"/>
                </a:lnTo>
                <a:lnTo>
                  <a:pt x="36158" y="63701"/>
                </a:lnTo>
                <a:lnTo>
                  <a:pt x="38198" y="62794"/>
                </a:lnTo>
                <a:lnTo>
                  <a:pt x="38651" y="62001"/>
                </a:lnTo>
                <a:lnTo>
                  <a:pt x="37404" y="60414"/>
                </a:lnTo>
                <a:lnTo>
                  <a:pt x="36158" y="59507"/>
                </a:lnTo>
                <a:lnTo>
                  <a:pt x="38538" y="58487"/>
                </a:lnTo>
                <a:lnTo>
                  <a:pt x="40351" y="58487"/>
                </a:lnTo>
                <a:cubicBezTo>
                  <a:pt x="40351" y="58487"/>
                  <a:pt x="41371" y="59167"/>
                  <a:pt x="41371" y="59167"/>
                </a:cubicBezTo>
                <a:lnTo>
                  <a:pt x="41825" y="58827"/>
                </a:lnTo>
                <a:lnTo>
                  <a:pt x="42731" y="54520"/>
                </a:lnTo>
                <a:lnTo>
                  <a:pt x="44659" y="48059"/>
                </a:lnTo>
                <a:lnTo>
                  <a:pt x="45792" y="46812"/>
                </a:lnTo>
                <a:lnTo>
                  <a:pt x="46925" y="46019"/>
                </a:lnTo>
                <a:lnTo>
                  <a:pt x="49192" y="48399"/>
                </a:lnTo>
                <a:lnTo>
                  <a:pt x="50892" y="48399"/>
                </a:lnTo>
                <a:cubicBezTo>
                  <a:pt x="50892" y="48399"/>
                  <a:pt x="53613" y="47152"/>
                  <a:pt x="53613" y="47152"/>
                </a:cubicBezTo>
                <a:lnTo>
                  <a:pt x="55766" y="45452"/>
                </a:lnTo>
                <a:lnTo>
                  <a:pt x="56560" y="43525"/>
                </a:lnTo>
                <a:lnTo>
                  <a:pt x="57240" y="40918"/>
                </a:lnTo>
                <a:lnTo>
                  <a:pt x="56333" y="39331"/>
                </a:lnTo>
                <a:lnTo>
                  <a:pt x="55540" y="38424"/>
                </a:lnTo>
                <a:lnTo>
                  <a:pt x="48285" y="38424"/>
                </a:lnTo>
                <a:cubicBezTo>
                  <a:pt x="48285" y="38424"/>
                  <a:pt x="46132" y="37404"/>
                  <a:pt x="46132" y="37404"/>
                </a:cubicBezTo>
                <a:lnTo>
                  <a:pt x="44092" y="35364"/>
                </a:lnTo>
                <a:lnTo>
                  <a:pt x="44432" y="30377"/>
                </a:lnTo>
                <a:lnTo>
                  <a:pt x="44205" y="29017"/>
                </a:lnTo>
                <a:lnTo>
                  <a:pt x="44432" y="23463"/>
                </a:lnTo>
                <a:lnTo>
                  <a:pt x="45339" y="22783"/>
                </a:lnTo>
                <a:lnTo>
                  <a:pt x="47379" y="18022"/>
                </a:lnTo>
                <a:lnTo>
                  <a:pt x="49192" y="15755"/>
                </a:lnTo>
                <a:lnTo>
                  <a:pt x="49192" y="11448"/>
                </a:lnTo>
                <a:cubicBezTo>
                  <a:pt x="49192" y="11448"/>
                  <a:pt x="49419" y="9294"/>
                  <a:pt x="49419" y="9294"/>
                </a:cubicBezTo>
                <a:lnTo>
                  <a:pt x="47492" y="5667"/>
                </a:lnTo>
                <a:lnTo>
                  <a:pt x="47832" y="3967"/>
                </a:lnTo>
                <a:lnTo>
                  <a:pt x="48285" y="2834"/>
                </a:lnTo>
                <a:lnTo>
                  <a:pt x="50892" y="0"/>
                </a:lnTo>
                <a:lnTo>
                  <a:pt x="49306" y="0"/>
                </a:lnTo>
                <a:cubicBezTo>
                  <a:pt x="49306" y="0"/>
                  <a:pt x="43638" y="3854"/>
                  <a:pt x="43638" y="3854"/>
                </a:cubicBezTo>
                <a:lnTo>
                  <a:pt x="37518" y="4987"/>
                </a:lnTo>
                <a:lnTo>
                  <a:pt x="34457" y="8274"/>
                </a:lnTo>
                <a:lnTo>
                  <a:pt x="29130" y="16095"/>
                </a:lnTo>
                <a:lnTo>
                  <a:pt x="26636" y="17909"/>
                </a:lnTo>
                <a:lnTo>
                  <a:pt x="23916" y="18815"/>
                </a:lnTo>
                <a:lnTo>
                  <a:pt x="18589" y="18589"/>
                </a:lnTo>
                <a:lnTo>
                  <a:pt x="16889" y="18589"/>
                </a:lnTo>
                <a:cubicBezTo>
                  <a:pt x="16889" y="18589"/>
                  <a:pt x="14055" y="20062"/>
                  <a:pt x="14055" y="20062"/>
                </a:cubicBezTo>
                <a:lnTo>
                  <a:pt x="10088" y="20062"/>
                </a:lnTo>
                <a:cubicBezTo>
                  <a:pt x="10088" y="20062"/>
                  <a:pt x="6120" y="24029"/>
                  <a:pt x="6120" y="24029"/>
                </a:cubicBezTo>
                <a:lnTo>
                  <a:pt x="3174" y="28223"/>
                </a:lnTo>
                <a:lnTo>
                  <a:pt x="2834" y="29357"/>
                </a:lnTo>
                <a:lnTo>
                  <a:pt x="2834" y="31284"/>
                </a:lnTo>
                <a:cubicBezTo>
                  <a:pt x="2834" y="31284"/>
                  <a:pt x="4534" y="32644"/>
                  <a:pt x="4534" y="32644"/>
                </a:cubicBezTo>
                <a:lnTo>
                  <a:pt x="7027" y="34117"/>
                </a:lnTo>
                <a:lnTo>
                  <a:pt x="9748" y="32644"/>
                </a:lnTo>
                <a:lnTo>
                  <a:pt x="13148" y="32190"/>
                </a:lnTo>
                <a:lnTo>
                  <a:pt x="15302" y="27090"/>
                </a:lnTo>
                <a:lnTo>
                  <a:pt x="17682" y="23009"/>
                </a:lnTo>
                <a:lnTo>
                  <a:pt x="20062" y="22103"/>
                </a:lnTo>
                <a:lnTo>
                  <a:pt x="23009" y="23123"/>
                </a:lnTo>
                <a:lnTo>
                  <a:pt x="22102" y="29470"/>
                </a:lnTo>
                <a:lnTo>
                  <a:pt x="21876" y="32870"/>
                </a:lnTo>
                <a:lnTo>
                  <a:pt x="20742" y="31397"/>
                </a:lnTo>
                <a:lnTo>
                  <a:pt x="19269" y="30037"/>
                </a:lnTo>
                <a:lnTo>
                  <a:pt x="17795" y="30604"/>
                </a:lnTo>
                <a:lnTo>
                  <a:pt x="15642" y="31850"/>
                </a:lnTo>
                <a:lnTo>
                  <a:pt x="12581" y="35251"/>
                </a:lnTo>
                <a:lnTo>
                  <a:pt x="12241" y="37858"/>
                </a:lnTo>
                <a:lnTo>
                  <a:pt x="11335" y="39331"/>
                </a:lnTo>
                <a:lnTo>
                  <a:pt x="9975" y="38764"/>
                </a:lnTo>
                <a:lnTo>
                  <a:pt x="8841" y="37291"/>
                </a:lnTo>
                <a:lnTo>
                  <a:pt x="7254" y="37291"/>
                </a:lnTo>
                <a:cubicBezTo>
                  <a:pt x="7254" y="37291"/>
                  <a:pt x="3287" y="35477"/>
                  <a:pt x="3287" y="35477"/>
                </a:cubicBezTo>
                <a:lnTo>
                  <a:pt x="2267" y="35477"/>
                </a:lnTo>
                <a:cubicBezTo>
                  <a:pt x="2267" y="35477"/>
                  <a:pt x="907" y="35817"/>
                  <a:pt x="907" y="35817"/>
                </a:cubicBezTo>
                <a:lnTo>
                  <a:pt x="227" y="44772"/>
                </a:lnTo>
                <a:lnTo>
                  <a:pt x="0" y="50439"/>
                </a:lnTo>
                <a:lnTo>
                  <a:pt x="1700" y="55313"/>
                </a:lnTo>
                <a:lnTo>
                  <a:pt x="1247" y="57807"/>
                </a:lnTo>
                <a:lnTo>
                  <a:pt x="227" y="67101"/>
                </a:lnTo>
                <a:lnTo>
                  <a:pt x="4534" y="69821"/>
                </a:lnTo>
                <a:lnTo>
                  <a:pt x="10088" y="72655"/>
                </a:lnTo>
                <a:lnTo>
                  <a:pt x="10768" y="75375"/>
                </a:lnTo>
                <a:lnTo>
                  <a:pt x="11108" y="80703"/>
                </a:lnTo>
                <a:lnTo>
                  <a:pt x="9181" y="81383"/>
                </a:lnTo>
                <a:lnTo>
                  <a:pt x="10541" y="84103"/>
                </a:lnTo>
                <a:lnTo>
                  <a:pt x="10995" y="85917"/>
                </a:lnTo>
                <a:lnTo>
                  <a:pt x="11221" y="88410"/>
                </a:lnTo>
                <a:lnTo>
                  <a:pt x="11221" y="88410"/>
                </a:lnTo>
                <a:cubicBezTo>
                  <a:pt x="11221" y="88410"/>
                  <a:pt x="15075" y="88410"/>
                  <a:pt x="15075" y="88410"/>
                </a:cubicBezTo>
                <a:lnTo>
                  <a:pt x="15982" y="88410"/>
                </a:lnTo>
                <a:cubicBezTo>
                  <a:pt x="15982" y="88410"/>
                  <a:pt x="21762" y="90110"/>
                  <a:pt x="21762" y="90110"/>
                </a:cubicBezTo>
                <a:lnTo>
                  <a:pt x="23122" y="91244"/>
                </a:lnTo>
                <a:lnTo>
                  <a:pt x="24936" y="91244"/>
                </a:lnTo>
                <a:cubicBezTo>
                  <a:pt x="24936" y="91244"/>
                  <a:pt x="28110" y="90224"/>
                  <a:pt x="28110" y="90224"/>
                </a:cubicBezTo>
                <a:lnTo>
                  <a:pt x="30490" y="89770"/>
                </a:lnTo>
                <a:lnTo>
                  <a:pt x="31397" y="90450"/>
                </a:lnTo>
                <a:lnTo>
                  <a:pt x="32757" y="90677"/>
                </a:lnTo>
                <a:lnTo>
                  <a:pt x="33097" y="90677"/>
                </a:lnTo>
                <a:lnTo>
                  <a:pt x="32417" y="87503"/>
                </a:lnTo>
                <a:lnTo>
                  <a:pt x="32984" y="86257"/>
                </a:lnTo>
                <a:close/>
                <a:moveTo>
                  <a:pt x="53386" y="71748"/>
                </a:moveTo>
                <a:lnTo>
                  <a:pt x="52366" y="68348"/>
                </a:lnTo>
                <a:lnTo>
                  <a:pt x="51459" y="66761"/>
                </a:lnTo>
                <a:lnTo>
                  <a:pt x="51006" y="66761"/>
                </a:lnTo>
                <a:cubicBezTo>
                  <a:pt x="51006" y="66761"/>
                  <a:pt x="48625" y="68348"/>
                  <a:pt x="48625" y="68348"/>
                </a:cubicBezTo>
                <a:lnTo>
                  <a:pt x="46925" y="68348"/>
                </a:lnTo>
                <a:cubicBezTo>
                  <a:pt x="46925" y="68348"/>
                  <a:pt x="45452" y="67101"/>
                  <a:pt x="45452" y="67101"/>
                </a:cubicBezTo>
                <a:lnTo>
                  <a:pt x="44092" y="66761"/>
                </a:lnTo>
                <a:lnTo>
                  <a:pt x="38084" y="69141"/>
                </a:lnTo>
                <a:lnTo>
                  <a:pt x="35364" y="69708"/>
                </a:lnTo>
                <a:lnTo>
                  <a:pt x="35364" y="74582"/>
                </a:lnTo>
                <a:cubicBezTo>
                  <a:pt x="35364" y="74582"/>
                  <a:pt x="36838" y="78549"/>
                  <a:pt x="36838" y="78549"/>
                </a:cubicBezTo>
                <a:lnTo>
                  <a:pt x="37631" y="79229"/>
                </a:lnTo>
                <a:lnTo>
                  <a:pt x="38084" y="80476"/>
                </a:lnTo>
                <a:lnTo>
                  <a:pt x="43525" y="82743"/>
                </a:lnTo>
                <a:lnTo>
                  <a:pt x="47379" y="83990"/>
                </a:lnTo>
                <a:lnTo>
                  <a:pt x="51119" y="83990"/>
                </a:lnTo>
                <a:cubicBezTo>
                  <a:pt x="51119" y="83990"/>
                  <a:pt x="54406" y="81383"/>
                  <a:pt x="54406" y="81383"/>
                </a:cubicBezTo>
                <a:lnTo>
                  <a:pt x="54860" y="79229"/>
                </a:lnTo>
                <a:lnTo>
                  <a:pt x="54406" y="77189"/>
                </a:lnTo>
                <a:lnTo>
                  <a:pt x="55086" y="75602"/>
                </a:lnTo>
                <a:lnTo>
                  <a:pt x="53386" y="71748"/>
                </a:lnTo>
                <a:close/>
                <a:moveTo>
                  <a:pt x="55766" y="83876"/>
                </a:moveTo>
                <a:lnTo>
                  <a:pt x="53386" y="86597"/>
                </a:lnTo>
                <a:lnTo>
                  <a:pt x="52479" y="88410"/>
                </a:lnTo>
                <a:lnTo>
                  <a:pt x="51006" y="89997"/>
                </a:lnTo>
                <a:lnTo>
                  <a:pt x="51006" y="90790"/>
                </a:lnTo>
                <a:cubicBezTo>
                  <a:pt x="51006" y="90790"/>
                  <a:pt x="52366" y="93284"/>
                  <a:pt x="52366" y="93284"/>
                </a:cubicBezTo>
                <a:lnTo>
                  <a:pt x="53273" y="93057"/>
                </a:lnTo>
                <a:lnTo>
                  <a:pt x="53953" y="91584"/>
                </a:lnTo>
                <a:lnTo>
                  <a:pt x="57126" y="83536"/>
                </a:lnTo>
                <a:lnTo>
                  <a:pt x="57693" y="80703"/>
                </a:lnTo>
                <a:lnTo>
                  <a:pt x="57126" y="80703"/>
                </a:lnTo>
                <a:cubicBezTo>
                  <a:pt x="57126" y="80703"/>
                  <a:pt x="55766" y="83876"/>
                  <a:pt x="55766" y="83876"/>
                </a:cubicBezTo>
                <a:close/>
                <a:moveTo>
                  <a:pt x="73788" y="91357"/>
                </a:moveTo>
                <a:lnTo>
                  <a:pt x="72088" y="90564"/>
                </a:lnTo>
                <a:lnTo>
                  <a:pt x="69595" y="90564"/>
                </a:lnTo>
                <a:cubicBezTo>
                  <a:pt x="69595" y="90564"/>
                  <a:pt x="65968" y="88750"/>
                  <a:pt x="65968" y="88750"/>
                </a:cubicBezTo>
                <a:lnTo>
                  <a:pt x="63814" y="86937"/>
                </a:lnTo>
                <a:lnTo>
                  <a:pt x="59733" y="87277"/>
                </a:lnTo>
                <a:lnTo>
                  <a:pt x="59393" y="88750"/>
                </a:lnTo>
                <a:lnTo>
                  <a:pt x="59393" y="92377"/>
                </a:lnTo>
                <a:cubicBezTo>
                  <a:pt x="59393" y="92377"/>
                  <a:pt x="67894" y="96798"/>
                  <a:pt x="67894" y="96798"/>
                </a:cubicBezTo>
                <a:lnTo>
                  <a:pt x="70502" y="95778"/>
                </a:lnTo>
                <a:lnTo>
                  <a:pt x="72428" y="96004"/>
                </a:lnTo>
                <a:lnTo>
                  <a:pt x="74128" y="95211"/>
                </a:lnTo>
                <a:lnTo>
                  <a:pt x="74128" y="92491"/>
                </a:lnTo>
                <a:cubicBezTo>
                  <a:pt x="74128" y="92491"/>
                  <a:pt x="73562" y="91244"/>
                  <a:pt x="73562" y="91244"/>
                </a:cubicBezTo>
                <a:close/>
                <a:moveTo>
                  <a:pt x="91811" y="64607"/>
                </a:moveTo>
                <a:lnTo>
                  <a:pt x="91357" y="64607"/>
                </a:lnTo>
                <a:cubicBezTo>
                  <a:pt x="91357" y="64607"/>
                  <a:pt x="90790" y="65514"/>
                  <a:pt x="90790" y="65514"/>
                </a:cubicBezTo>
                <a:lnTo>
                  <a:pt x="89770" y="66648"/>
                </a:lnTo>
                <a:lnTo>
                  <a:pt x="90450" y="68461"/>
                </a:lnTo>
                <a:lnTo>
                  <a:pt x="90904" y="68461"/>
                </a:lnTo>
                <a:cubicBezTo>
                  <a:pt x="90904" y="68461"/>
                  <a:pt x="92831" y="67214"/>
                  <a:pt x="92831" y="67214"/>
                </a:cubicBezTo>
                <a:lnTo>
                  <a:pt x="92491" y="65628"/>
                </a:lnTo>
                <a:lnTo>
                  <a:pt x="91924" y="64607"/>
                </a:lnTo>
                <a:close/>
                <a:moveTo>
                  <a:pt x="143270" y="81043"/>
                </a:moveTo>
                <a:lnTo>
                  <a:pt x="135789" y="76395"/>
                </a:lnTo>
                <a:lnTo>
                  <a:pt x="134769" y="78209"/>
                </a:lnTo>
                <a:lnTo>
                  <a:pt x="134202" y="82403"/>
                </a:lnTo>
                <a:lnTo>
                  <a:pt x="138282" y="84556"/>
                </a:lnTo>
                <a:lnTo>
                  <a:pt x="141683" y="85463"/>
                </a:lnTo>
                <a:lnTo>
                  <a:pt x="142477" y="84896"/>
                </a:lnTo>
                <a:lnTo>
                  <a:pt x="143497" y="82856"/>
                </a:lnTo>
                <a:lnTo>
                  <a:pt x="143497" y="81043"/>
                </a:lnTo>
                <a:close/>
                <a:moveTo>
                  <a:pt x="88750" y="84896"/>
                </a:moveTo>
                <a:lnTo>
                  <a:pt x="87730" y="84443"/>
                </a:lnTo>
                <a:lnTo>
                  <a:pt x="85576" y="84103"/>
                </a:lnTo>
                <a:lnTo>
                  <a:pt x="84783" y="83423"/>
                </a:lnTo>
                <a:lnTo>
                  <a:pt x="84443" y="84783"/>
                </a:lnTo>
                <a:lnTo>
                  <a:pt x="83650" y="85577"/>
                </a:lnTo>
                <a:lnTo>
                  <a:pt x="82403" y="86143"/>
                </a:lnTo>
                <a:lnTo>
                  <a:pt x="82063" y="86597"/>
                </a:lnTo>
                <a:lnTo>
                  <a:pt x="81609" y="87957"/>
                </a:lnTo>
                <a:lnTo>
                  <a:pt x="82970" y="88637"/>
                </a:lnTo>
                <a:lnTo>
                  <a:pt x="86483" y="86483"/>
                </a:lnTo>
                <a:lnTo>
                  <a:pt x="89657" y="86823"/>
                </a:lnTo>
                <a:lnTo>
                  <a:pt x="90450" y="86370"/>
                </a:lnTo>
                <a:lnTo>
                  <a:pt x="89770" y="85350"/>
                </a:lnTo>
                <a:lnTo>
                  <a:pt x="88864" y="84783"/>
                </a:lnTo>
                <a:close/>
                <a:moveTo>
                  <a:pt x="85690" y="78209"/>
                </a:moveTo>
                <a:lnTo>
                  <a:pt x="87503" y="76736"/>
                </a:lnTo>
                <a:lnTo>
                  <a:pt x="86937" y="73675"/>
                </a:lnTo>
                <a:lnTo>
                  <a:pt x="84670" y="72768"/>
                </a:lnTo>
                <a:lnTo>
                  <a:pt x="83423" y="71182"/>
                </a:lnTo>
                <a:lnTo>
                  <a:pt x="83990" y="69028"/>
                </a:lnTo>
                <a:lnTo>
                  <a:pt x="85576" y="67441"/>
                </a:lnTo>
                <a:lnTo>
                  <a:pt x="87390" y="66534"/>
                </a:lnTo>
                <a:lnTo>
                  <a:pt x="89430" y="65854"/>
                </a:lnTo>
                <a:lnTo>
                  <a:pt x="90224" y="65287"/>
                </a:lnTo>
                <a:lnTo>
                  <a:pt x="90790" y="64381"/>
                </a:lnTo>
                <a:lnTo>
                  <a:pt x="90790" y="61320"/>
                </a:lnTo>
                <a:cubicBezTo>
                  <a:pt x="90790" y="61320"/>
                  <a:pt x="89884" y="57240"/>
                  <a:pt x="89884" y="57240"/>
                </a:cubicBezTo>
                <a:lnTo>
                  <a:pt x="90224" y="55993"/>
                </a:lnTo>
                <a:lnTo>
                  <a:pt x="91584" y="53726"/>
                </a:lnTo>
                <a:lnTo>
                  <a:pt x="91017" y="52706"/>
                </a:lnTo>
                <a:lnTo>
                  <a:pt x="89884" y="52139"/>
                </a:lnTo>
                <a:lnTo>
                  <a:pt x="87844" y="51459"/>
                </a:lnTo>
                <a:lnTo>
                  <a:pt x="85690" y="51006"/>
                </a:lnTo>
                <a:lnTo>
                  <a:pt x="83536" y="51006"/>
                </a:lnTo>
                <a:cubicBezTo>
                  <a:pt x="83536" y="51006"/>
                  <a:pt x="79909" y="53159"/>
                  <a:pt x="79909" y="53159"/>
                </a:cubicBezTo>
                <a:lnTo>
                  <a:pt x="76395" y="55766"/>
                </a:lnTo>
                <a:lnTo>
                  <a:pt x="77302" y="56673"/>
                </a:lnTo>
                <a:lnTo>
                  <a:pt x="77756" y="57920"/>
                </a:lnTo>
                <a:lnTo>
                  <a:pt x="77529" y="60074"/>
                </a:lnTo>
                <a:lnTo>
                  <a:pt x="76735" y="60640"/>
                </a:lnTo>
                <a:lnTo>
                  <a:pt x="76169" y="61774"/>
                </a:lnTo>
                <a:lnTo>
                  <a:pt x="75375" y="64041"/>
                </a:lnTo>
                <a:lnTo>
                  <a:pt x="74582" y="64041"/>
                </a:lnTo>
                <a:cubicBezTo>
                  <a:pt x="74582" y="64041"/>
                  <a:pt x="72655" y="63021"/>
                  <a:pt x="72655" y="63021"/>
                </a:cubicBezTo>
                <a:lnTo>
                  <a:pt x="72428" y="59960"/>
                </a:lnTo>
                <a:lnTo>
                  <a:pt x="72655" y="57580"/>
                </a:lnTo>
                <a:lnTo>
                  <a:pt x="71295" y="56106"/>
                </a:lnTo>
                <a:lnTo>
                  <a:pt x="68121" y="56560"/>
                </a:lnTo>
                <a:lnTo>
                  <a:pt x="67781" y="57693"/>
                </a:lnTo>
                <a:lnTo>
                  <a:pt x="67781" y="58600"/>
                </a:lnTo>
                <a:cubicBezTo>
                  <a:pt x="67781" y="58600"/>
                  <a:pt x="64947" y="62567"/>
                  <a:pt x="64947" y="62567"/>
                </a:cubicBezTo>
                <a:lnTo>
                  <a:pt x="64041" y="63021"/>
                </a:lnTo>
                <a:lnTo>
                  <a:pt x="63021" y="63021"/>
                </a:lnTo>
                <a:cubicBezTo>
                  <a:pt x="63021" y="63021"/>
                  <a:pt x="59393" y="62907"/>
                  <a:pt x="59393" y="62907"/>
                </a:cubicBezTo>
                <a:lnTo>
                  <a:pt x="57920" y="63474"/>
                </a:lnTo>
                <a:lnTo>
                  <a:pt x="58487" y="65854"/>
                </a:lnTo>
                <a:lnTo>
                  <a:pt x="59733" y="66308"/>
                </a:lnTo>
                <a:lnTo>
                  <a:pt x="60754" y="67214"/>
                </a:lnTo>
                <a:lnTo>
                  <a:pt x="60754" y="68235"/>
                </a:lnTo>
                <a:cubicBezTo>
                  <a:pt x="60754" y="68235"/>
                  <a:pt x="60867" y="69255"/>
                  <a:pt x="60867" y="69255"/>
                </a:cubicBezTo>
                <a:lnTo>
                  <a:pt x="62114" y="71408"/>
                </a:lnTo>
                <a:lnTo>
                  <a:pt x="61774" y="75602"/>
                </a:lnTo>
                <a:lnTo>
                  <a:pt x="64154" y="79456"/>
                </a:lnTo>
                <a:lnTo>
                  <a:pt x="64607" y="79683"/>
                </a:lnTo>
                <a:lnTo>
                  <a:pt x="66534" y="79116"/>
                </a:lnTo>
                <a:lnTo>
                  <a:pt x="67894" y="79116"/>
                </a:lnTo>
                <a:cubicBezTo>
                  <a:pt x="67894" y="79116"/>
                  <a:pt x="71522" y="80023"/>
                  <a:pt x="71522" y="80023"/>
                </a:cubicBezTo>
                <a:lnTo>
                  <a:pt x="72428" y="82856"/>
                </a:lnTo>
                <a:lnTo>
                  <a:pt x="72428" y="84556"/>
                </a:lnTo>
                <a:cubicBezTo>
                  <a:pt x="72428" y="84556"/>
                  <a:pt x="73335" y="86597"/>
                  <a:pt x="73335" y="86597"/>
                </a:cubicBezTo>
                <a:lnTo>
                  <a:pt x="73335" y="88297"/>
                </a:lnTo>
                <a:cubicBezTo>
                  <a:pt x="73335" y="88297"/>
                  <a:pt x="75829" y="92604"/>
                  <a:pt x="75829" y="92604"/>
                </a:cubicBezTo>
                <a:lnTo>
                  <a:pt x="79683" y="91244"/>
                </a:lnTo>
                <a:lnTo>
                  <a:pt x="80023" y="88410"/>
                </a:lnTo>
                <a:lnTo>
                  <a:pt x="80023" y="86370"/>
                </a:lnTo>
                <a:cubicBezTo>
                  <a:pt x="80023" y="86370"/>
                  <a:pt x="80023" y="83536"/>
                  <a:pt x="80023" y="83536"/>
                </a:cubicBezTo>
                <a:lnTo>
                  <a:pt x="80476" y="79909"/>
                </a:lnTo>
                <a:lnTo>
                  <a:pt x="85236" y="78436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48" name="Freeform: Shape 347">
            <a:extLst>
              <a:ext uri="{FF2B5EF4-FFF2-40B4-BE49-F238E27FC236}">
                <a16:creationId xmlns:a16="http://schemas.microsoft.com/office/drawing/2014/main" id="{4F478AD5-C7FE-2F3B-62BA-0943317CF56A}"/>
              </a:ext>
            </a:extLst>
          </p:cNvPr>
          <p:cNvSpPr/>
          <p:nvPr/>
        </p:nvSpPr>
        <p:spPr>
          <a:xfrm>
            <a:off x="2847436" y="2945505"/>
            <a:ext cx="140436" cy="170274"/>
          </a:xfrm>
          <a:custGeom>
            <a:avLst/>
            <a:gdLst>
              <a:gd name="connsiteX0" fmla="*/ 150071 w 187248"/>
              <a:gd name="connsiteY0" fmla="*/ 20969 h 227032"/>
              <a:gd name="connsiteX1" fmla="*/ 150638 w 187248"/>
              <a:gd name="connsiteY1" fmla="*/ 22103 h 227032"/>
              <a:gd name="connsiteX2" fmla="*/ 154151 w 187248"/>
              <a:gd name="connsiteY2" fmla="*/ 24483 h 227032"/>
              <a:gd name="connsiteX3" fmla="*/ 155171 w 187248"/>
              <a:gd name="connsiteY3" fmla="*/ 24483 h 227032"/>
              <a:gd name="connsiteX4" fmla="*/ 156531 w 187248"/>
              <a:gd name="connsiteY4" fmla="*/ 21762 h 227032"/>
              <a:gd name="connsiteX5" fmla="*/ 158798 w 187248"/>
              <a:gd name="connsiteY5" fmla="*/ 21762 h 227032"/>
              <a:gd name="connsiteX6" fmla="*/ 161065 w 187248"/>
              <a:gd name="connsiteY6" fmla="*/ 23463 h 227032"/>
              <a:gd name="connsiteX7" fmla="*/ 161632 w 187248"/>
              <a:gd name="connsiteY7" fmla="*/ 22443 h 227032"/>
              <a:gd name="connsiteX8" fmla="*/ 161065 w 187248"/>
              <a:gd name="connsiteY8" fmla="*/ 20402 h 227032"/>
              <a:gd name="connsiteX9" fmla="*/ 158912 w 187248"/>
              <a:gd name="connsiteY9" fmla="*/ 19155 h 227032"/>
              <a:gd name="connsiteX10" fmla="*/ 158458 w 187248"/>
              <a:gd name="connsiteY10" fmla="*/ 18022 h 227032"/>
              <a:gd name="connsiteX11" fmla="*/ 158912 w 187248"/>
              <a:gd name="connsiteY11" fmla="*/ 17342 h 227032"/>
              <a:gd name="connsiteX12" fmla="*/ 160272 w 187248"/>
              <a:gd name="connsiteY12" fmla="*/ 15868 h 227032"/>
              <a:gd name="connsiteX13" fmla="*/ 160045 w 187248"/>
              <a:gd name="connsiteY13" fmla="*/ 15188 h 227032"/>
              <a:gd name="connsiteX14" fmla="*/ 159592 w 187248"/>
              <a:gd name="connsiteY14" fmla="*/ 14622 h 227032"/>
              <a:gd name="connsiteX15" fmla="*/ 156645 w 187248"/>
              <a:gd name="connsiteY15" fmla="*/ 13488 h 227032"/>
              <a:gd name="connsiteX16" fmla="*/ 155851 w 187248"/>
              <a:gd name="connsiteY16" fmla="*/ 12468 h 227032"/>
              <a:gd name="connsiteX17" fmla="*/ 155284 w 187248"/>
              <a:gd name="connsiteY17" fmla="*/ 10995 h 227032"/>
              <a:gd name="connsiteX18" fmla="*/ 153471 w 187248"/>
              <a:gd name="connsiteY18" fmla="*/ 10995 h 227032"/>
              <a:gd name="connsiteX19" fmla="*/ 151544 w 187248"/>
              <a:gd name="connsiteY19" fmla="*/ 12808 h 227032"/>
              <a:gd name="connsiteX20" fmla="*/ 151318 w 187248"/>
              <a:gd name="connsiteY20" fmla="*/ 14508 h 227032"/>
              <a:gd name="connsiteX21" fmla="*/ 150184 w 187248"/>
              <a:gd name="connsiteY21" fmla="*/ 15642 h 227032"/>
              <a:gd name="connsiteX22" fmla="*/ 150184 w 187248"/>
              <a:gd name="connsiteY22" fmla="*/ 16662 h 227032"/>
              <a:gd name="connsiteX23" fmla="*/ 149731 w 187248"/>
              <a:gd name="connsiteY23" fmla="*/ 20062 h 227032"/>
              <a:gd name="connsiteX24" fmla="*/ 149731 w 187248"/>
              <a:gd name="connsiteY24" fmla="*/ 21082 h 227032"/>
              <a:gd name="connsiteX25" fmla="*/ 164579 w 187248"/>
              <a:gd name="connsiteY25" fmla="*/ 30944 h 227032"/>
              <a:gd name="connsiteX26" fmla="*/ 165599 w 187248"/>
              <a:gd name="connsiteY26" fmla="*/ 32190 h 227032"/>
              <a:gd name="connsiteX27" fmla="*/ 165146 w 187248"/>
              <a:gd name="connsiteY27" fmla="*/ 33891 h 227032"/>
              <a:gd name="connsiteX28" fmla="*/ 165599 w 187248"/>
              <a:gd name="connsiteY28" fmla="*/ 35704 h 227032"/>
              <a:gd name="connsiteX29" fmla="*/ 168093 w 187248"/>
              <a:gd name="connsiteY29" fmla="*/ 36157 h 227032"/>
              <a:gd name="connsiteX30" fmla="*/ 170586 w 187248"/>
              <a:gd name="connsiteY30" fmla="*/ 35817 h 227032"/>
              <a:gd name="connsiteX31" fmla="*/ 171380 w 187248"/>
              <a:gd name="connsiteY31" fmla="*/ 35817 h 227032"/>
              <a:gd name="connsiteX32" fmla="*/ 171040 w 187248"/>
              <a:gd name="connsiteY32" fmla="*/ 34457 h 227032"/>
              <a:gd name="connsiteX33" fmla="*/ 171266 w 187248"/>
              <a:gd name="connsiteY33" fmla="*/ 33551 h 227032"/>
              <a:gd name="connsiteX34" fmla="*/ 167753 w 187248"/>
              <a:gd name="connsiteY34" fmla="*/ 31057 h 227032"/>
              <a:gd name="connsiteX35" fmla="*/ 163445 w 187248"/>
              <a:gd name="connsiteY35" fmla="*/ 28223 h 227032"/>
              <a:gd name="connsiteX36" fmla="*/ 163445 w 187248"/>
              <a:gd name="connsiteY36" fmla="*/ 29243 h 227032"/>
              <a:gd name="connsiteX37" fmla="*/ 163445 w 187248"/>
              <a:gd name="connsiteY37" fmla="*/ 30263 h 227032"/>
              <a:gd name="connsiteX38" fmla="*/ 164352 w 187248"/>
              <a:gd name="connsiteY38" fmla="*/ 30944 h 227032"/>
              <a:gd name="connsiteX39" fmla="*/ 108473 w 187248"/>
              <a:gd name="connsiteY39" fmla="*/ 19496 h 227032"/>
              <a:gd name="connsiteX40" fmla="*/ 111646 w 187248"/>
              <a:gd name="connsiteY40" fmla="*/ 19496 h 227032"/>
              <a:gd name="connsiteX41" fmla="*/ 111646 w 187248"/>
              <a:gd name="connsiteY41" fmla="*/ 18815 h 227032"/>
              <a:gd name="connsiteX42" fmla="*/ 110739 w 187248"/>
              <a:gd name="connsiteY42" fmla="*/ 16889 h 227032"/>
              <a:gd name="connsiteX43" fmla="*/ 107679 w 187248"/>
              <a:gd name="connsiteY43" fmla="*/ 15868 h 227032"/>
              <a:gd name="connsiteX44" fmla="*/ 106886 w 187248"/>
              <a:gd name="connsiteY44" fmla="*/ 16435 h 227032"/>
              <a:gd name="connsiteX45" fmla="*/ 106206 w 187248"/>
              <a:gd name="connsiteY45" fmla="*/ 17909 h 227032"/>
              <a:gd name="connsiteX46" fmla="*/ 107453 w 187248"/>
              <a:gd name="connsiteY46" fmla="*/ 18249 h 227032"/>
              <a:gd name="connsiteX47" fmla="*/ 108699 w 187248"/>
              <a:gd name="connsiteY47" fmla="*/ 19496 h 227032"/>
              <a:gd name="connsiteX48" fmla="*/ 53953 w 187248"/>
              <a:gd name="connsiteY48" fmla="*/ 9068 h 227032"/>
              <a:gd name="connsiteX49" fmla="*/ 52933 w 187248"/>
              <a:gd name="connsiteY49" fmla="*/ 9634 h 227032"/>
              <a:gd name="connsiteX50" fmla="*/ 52593 w 187248"/>
              <a:gd name="connsiteY50" fmla="*/ 10428 h 227032"/>
              <a:gd name="connsiteX51" fmla="*/ 53726 w 187248"/>
              <a:gd name="connsiteY51" fmla="*/ 11108 h 227032"/>
              <a:gd name="connsiteX52" fmla="*/ 55653 w 187248"/>
              <a:gd name="connsiteY52" fmla="*/ 11108 h 227032"/>
              <a:gd name="connsiteX53" fmla="*/ 56447 w 187248"/>
              <a:gd name="connsiteY53" fmla="*/ 10428 h 227032"/>
              <a:gd name="connsiteX54" fmla="*/ 56106 w 187248"/>
              <a:gd name="connsiteY54" fmla="*/ 9294 h 227032"/>
              <a:gd name="connsiteX55" fmla="*/ 54860 w 187248"/>
              <a:gd name="connsiteY55" fmla="*/ 8954 h 227032"/>
              <a:gd name="connsiteX56" fmla="*/ 53953 w 187248"/>
              <a:gd name="connsiteY56" fmla="*/ 8954 h 227032"/>
              <a:gd name="connsiteX57" fmla="*/ 186682 w 187248"/>
              <a:gd name="connsiteY57" fmla="*/ 109946 h 227032"/>
              <a:gd name="connsiteX58" fmla="*/ 186342 w 187248"/>
              <a:gd name="connsiteY58" fmla="*/ 108246 h 227032"/>
              <a:gd name="connsiteX59" fmla="*/ 185775 w 187248"/>
              <a:gd name="connsiteY59" fmla="*/ 107452 h 227032"/>
              <a:gd name="connsiteX60" fmla="*/ 182034 w 187248"/>
              <a:gd name="connsiteY60" fmla="*/ 105639 h 227032"/>
              <a:gd name="connsiteX61" fmla="*/ 181808 w 187248"/>
              <a:gd name="connsiteY61" fmla="*/ 105072 h 227032"/>
              <a:gd name="connsiteX62" fmla="*/ 182374 w 187248"/>
              <a:gd name="connsiteY62" fmla="*/ 102692 h 227032"/>
              <a:gd name="connsiteX63" fmla="*/ 182148 w 187248"/>
              <a:gd name="connsiteY63" fmla="*/ 101672 h 227032"/>
              <a:gd name="connsiteX64" fmla="*/ 181241 w 187248"/>
              <a:gd name="connsiteY64" fmla="*/ 100652 h 227032"/>
              <a:gd name="connsiteX65" fmla="*/ 180107 w 187248"/>
              <a:gd name="connsiteY65" fmla="*/ 98498 h 227032"/>
              <a:gd name="connsiteX66" fmla="*/ 179654 w 187248"/>
              <a:gd name="connsiteY66" fmla="*/ 96685 h 227032"/>
              <a:gd name="connsiteX67" fmla="*/ 181128 w 187248"/>
              <a:gd name="connsiteY67" fmla="*/ 94531 h 227032"/>
              <a:gd name="connsiteX68" fmla="*/ 181468 w 187248"/>
              <a:gd name="connsiteY68" fmla="*/ 92944 h 227032"/>
              <a:gd name="connsiteX69" fmla="*/ 182148 w 187248"/>
              <a:gd name="connsiteY69" fmla="*/ 90790 h 227032"/>
              <a:gd name="connsiteX70" fmla="*/ 182601 w 187248"/>
              <a:gd name="connsiteY70" fmla="*/ 89657 h 227032"/>
              <a:gd name="connsiteX71" fmla="*/ 182601 w 187248"/>
              <a:gd name="connsiteY71" fmla="*/ 89317 h 227032"/>
              <a:gd name="connsiteX72" fmla="*/ 181694 w 187248"/>
              <a:gd name="connsiteY72" fmla="*/ 88524 h 227032"/>
              <a:gd name="connsiteX73" fmla="*/ 181468 w 187248"/>
              <a:gd name="connsiteY73" fmla="*/ 87390 h 227032"/>
              <a:gd name="connsiteX74" fmla="*/ 181694 w 187248"/>
              <a:gd name="connsiteY74" fmla="*/ 85690 h 227032"/>
              <a:gd name="connsiteX75" fmla="*/ 181128 w 187248"/>
              <a:gd name="connsiteY75" fmla="*/ 84443 h 227032"/>
              <a:gd name="connsiteX76" fmla="*/ 179767 w 187248"/>
              <a:gd name="connsiteY76" fmla="*/ 83650 h 227032"/>
              <a:gd name="connsiteX77" fmla="*/ 178861 w 187248"/>
              <a:gd name="connsiteY77" fmla="*/ 82516 h 227032"/>
              <a:gd name="connsiteX78" fmla="*/ 178521 w 187248"/>
              <a:gd name="connsiteY78" fmla="*/ 81156 h 227032"/>
              <a:gd name="connsiteX79" fmla="*/ 178861 w 187248"/>
              <a:gd name="connsiteY79" fmla="*/ 79002 h 227032"/>
              <a:gd name="connsiteX80" fmla="*/ 179881 w 187248"/>
              <a:gd name="connsiteY80" fmla="*/ 76169 h 227032"/>
              <a:gd name="connsiteX81" fmla="*/ 177727 w 187248"/>
              <a:gd name="connsiteY81" fmla="*/ 72655 h 227032"/>
              <a:gd name="connsiteX82" fmla="*/ 172400 w 187248"/>
              <a:gd name="connsiteY82" fmla="*/ 68575 h 227032"/>
              <a:gd name="connsiteX83" fmla="*/ 169793 w 187248"/>
              <a:gd name="connsiteY83" fmla="*/ 65741 h 227032"/>
              <a:gd name="connsiteX84" fmla="*/ 170020 w 187248"/>
              <a:gd name="connsiteY84" fmla="*/ 64154 h 227032"/>
              <a:gd name="connsiteX85" fmla="*/ 171153 w 187248"/>
              <a:gd name="connsiteY85" fmla="*/ 62681 h 227032"/>
              <a:gd name="connsiteX86" fmla="*/ 173193 w 187248"/>
              <a:gd name="connsiteY86" fmla="*/ 61320 h 227032"/>
              <a:gd name="connsiteX87" fmla="*/ 174780 w 187248"/>
              <a:gd name="connsiteY87" fmla="*/ 58940 h 227032"/>
              <a:gd name="connsiteX88" fmla="*/ 175687 w 187248"/>
              <a:gd name="connsiteY88" fmla="*/ 56106 h 227032"/>
              <a:gd name="connsiteX89" fmla="*/ 175687 w 187248"/>
              <a:gd name="connsiteY89" fmla="*/ 55540 h 227032"/>
              <a:gd name="connsiteX90" fmla="*/ 175687 w 187248"/>
              <a:gd name="connsiteY90" fmla="*/ 53499 h 227032"/>
              <a:gd name="connsiteX91" fmla="*/ 173307 w 187248"/>
              <a:gd name="connsiteY91" fmla="*/ 45339 h 227032"/>
              <a:gd name="connsiteX92" fmla="*/ 172967 w 187248"/>
              <a:gd name="connsiteY92" fmla="*/ 43298 h 227032"/>
              <a:gd name="connsiteX93" fmla="*/ 172740 w 187248"/>
              <a:gd name="connsiteY93" fmla="*/ 40805 h 227032"/>
              <a:gd name="connsiteX94" fmla="*/ 172740 w 187248"/>
              <a:gd name="connsiteY94" fmla="*/ 40125 h 227032"/>
              <a:gd name="connsiteX95" fmla="*/ 172400 w 187248"/>
              <a:gd name="connsiteY95" fmla="*/ 40125 h 227032"/>
              <a:gd name="connsiteX96" fmla="*/ 167753 w 187248"/>
              <a:gd name="connsiteY96" fmla="*/ 39104 h 227032"/>
              <a:gd name="connsiteX97" fmla="*/ 166279 w 187248"/>
              <a:gd name="connsiteY97" fmla="*/ 38084 h 227032"/>
              <a:gd name="connsiteX98" fmla="*/ 164579 w 187248"/>
              <a:gd name="connsiteY98" fmla="*/ 36497 h 227032"/>
              <a:gd name="connsiteX99" fmla="*/ 163672 w 187248"/>
              <a:gd name="connsiteY99" fmla="*/ 31510 h 227032"/>
              <a:gd name="connsiteX100" fmla="*/ 161632 w 187248"/>
              <a:gd name="connsiteY100" fmla="*/ 27430 h 227032"/>
              <a:gd name="connsiteX101" fmla="*/ 155965 w 187248"/>
              <a:gd name="connsiteY101" fmla="*/ 27770 h 227032"/>
              <a:gd name="connsiteX102" fmla="*/ 149844 w 187248"/>
              <a:gd name="connsiteY102" fmla="*/ 23463 h 227032"/>
              <a:gd name="connsiteX103" fmla="*/ 147464 w 187248"/>
              <a:gd name="connsiteY103" fmla="*/ 19609 h 227032"/>
              <a:gd name="connsiteX104" fmla="*/ 144743 w 187248"/>
              <a:gd name="connsiteY104" fmla="*/ 19269 h 227032"/>
              <a:gd name="connsiteX105" fmla="*/ 142363 w 187248"/>
              <a:gd name="connsiteY105" fmla="*/ 18589 h 227032"/>
              <a:gd name="connsiteX106" fmla="*/ 138169 w 187248"/>
              <a:gd name="connsiteY106" fmla="*/ 17909 h 227032"/>
              <a:gd name="connsiteX107" fmla="*/ 134089 w 187248"/>
              <a:gd name="connsiteY107" fmla="*/ 21536 h 227032"/>
              <a:gd name="connsiteX108" fmla="*/ 132389 w 187248"/>
              <a:gd name="connsiteY108" fmla="*/ 23463 h 227032"/>
              <a:gd name="connsiteX109" fmla="*/ 129781 w 187248"/>
              <a:gd name="connsiteY109" fmla="*/ 25163 h 227032"/>
              <a:gd name="connsiteX110" fmla="*/ 128648 w 187248"/>
              <a:gd name="connsiteY110" fmla="*/ 26863 h 227032"/>
              <a:gd name="connsiteX111" fmla="*/ 122187 w 187248"/>
              <a:gd name="connsiteY111" fmla="*/ 27543 h 227032"/>
              <a:gd name="connsiteX112" fmla="*/ 120260 w 187248"/>
              <a:gd name="connsiteY112" fmla="*/ 28563 h 227032"/>
              <a:gd name="connsiteX113" fmla="*/ 115387 w 187248"/>
              <a:gd name="connsiteY113" fmla="*/ 33097 h 227032"/>
              <a:gd name="connsiteX114" fmla="*/ 114140 w 187248"/>
              <a:gd name="connsiteY114" fmla="*/ 33664 h 227032"/>
              <a:gd name="connsiteX115" fmla="*/ 108133 w 187248"/>
              <a:gd name="connsiteY115" fmla="*/ 31737 h 227032"/>
              <a:gd name="connsiteX116" fmla="*/ 104279 w 187248"/>
              <a:gd name="connsiteY116" fmla="*/ 32190 h 227032"/>
              <a:gd name="connsiteX117" fmla="*/ 103032 w 187248"/>
              <a:gd name="connsiteY117" fmla="*/ 31737 h 227032"/>
              <a:gd name="connsiteX118" fmla="*/ 102125 w 187248"/>
              <a:gd name="connsiteY118" fmla="*/ 29810 h 227032"/>
              <a:gd name="connsiteX119" fmla="*/ 106206 w 187248"/>
              <a:gd name="connsiteY119" fmla="*/ 26636 h 227032"/>
              <a:gd name="connsiteX120" fmla="*/ 107339 w 187248"/>
              <a:gd name="connsiteY120" fmla="*/ 23576 h 227032"/>
              <a:gd name="connsiteX121" fmla="*/ 106319 w 187248"/>
              <a:gd name="connsiteY121" fmla="*/ 20629 h 227032"/>
              <a:gd name="connsiteX122" fmla="*/ 105185 w 187248"/>
              <a:gd name="connsiteY122" fmla="*/ 20629 h 227032"/>
              <a:gd name="connsiteX123" fmla="*/ 100538 w 187248"/>
              <a:gd name="connsiteY123" fmla="*/ 22556 h 227032"/>
              <a:gd name="connsiteX124" fmla="*/ 92944 w 187248"/>
              <a:gd name="connsiteY124" fmla="*/ 18815 h 227032"/>
              <a:gd name="connsiteX125" fmla="*/ 89884 w 187248"/>
              <a:gd name="connsiteY125" fmla="*/ 19722 h 227032"/>
              <a:gd name="connsiteX126" fmla="*/ 88977 w 187248"/>
              <a:gd name="connsiteY126" fmla="*/ 18475 h 227032"/>
              <a:gd name="connsiteX127" fmla="*/ 88410 w 187248"/>
              <a:gd name="connsiteY127" fmla="*/ 17342 h 227032"/>
              <a:gd name="connsiteX128" fmla="*/ 82743 w 187248"/>
              <a:gd name="connsiteY128" fmla="*/ 17795 h 227032"/>
              <a:gd name="connsiteX129" fmla="*/ 84216 w 187248"/>
              <a:gd name="connsiteY129" fmla="*/ 16549 h 227032"/>
              <a:gd name="connsiteX130" fmla="*/ 86030 w 187248"/>
              <a:gd name="connsiteY130" fmla="*/ 14508 h 227032"/>
              <a:gd name="connsiteX131" fmla="*/ 86030 w 187248"/>
              <a:gd name="connsiteY131" fmla="*/ 11675 h 227032"/>
              <a:gd name="connsiteX132" fmla="*/ 84443 w 187248"/>
              <a:gd name="connsiteY132" fmla="*/ 9748 h 227032"/>
              <a:gd name="connsiteX133" fmla="*/ 83196 w 187248"/>
              <a:gd name="connsiteY133" fmla="*/ 8501 h 227032"/>
              <a:gd name="connsiteX134" fmla="*/ 80249 w 187248"/>
              <a:gd name="connsiteY134" fmla="*/ 7708 h 227032"/>
              <a:gd name="connsiteX135" fmla="*/ 80249 w 187248"/>
              <a:gd name="connsiteY135" fmla="*/ 7141 h 227032"/>
              <a:gd name="connsiteX136" fmla="*/ 79796 w 187248"/>
              <a:gd name="connsiteY136" fmla="*/ 7141 h 227032"/>
              <a:gd name="connsiteX137" fmla="*/ 78436 w 187248"/>
              <a:gd name="connsiteY137" fmla="*/ 6914 h 227032"/>
              <a:gd name="connsiteX138" fmla="*/ 77529 w 187248"/>
              <a:gd name="connsiteY138" fmla="*/ 6234 h 227032"/>
              <a:gd name="connsiteX139" fmla="*/ 75149 w 187248"/>
              <a:gd name="connsiteY139" fmla="*/ 6687 h 227032"/>
              <a:gd name="connsiteX140" fmla="*/ 71975 w 187248"/>
              <a:gd name="connsiteY140" fmla="*/ 7708 h 227032"/>
              <a:gd name="connsiteX141" fmla="*/ 70161 w 187248"/>
              <a:gd name="connsiteY141" fmla="*/ 7708 h 227032"/>
              <a:gd name="connsiteX142" fmla="*/ 68801 w 187248"/>
              <a:gd name="connsiteY142" fmla="*/ 6574 h 227032"/>
              <a:gd name="connsiteX143" fmla="*/ 63021 w 187248"/>
              <a:gd name="connsiteY143" fmla="*/ 4987 h 227032"/>
              <a:gd name="connsiteX144" fmla="*/ 62114 w 187248"/>
              <a:gd name="connsiteY144" fmla="*/ 4987 h 227032"/>
              <a:gd name="connsiteX145" fmla="*/ 58260 w 187248"/>
              <a:gd name="connsiteY145" fmla="*/ 4761 h 227032"/>
              <a:gd name="connsiteX146" fmla="*/ 58260 w 187248"/>
              <a:gd name="connsiteY146" fmla="*/ 4761 h 227032"/>
              <a:gd name="connsiteX147" fmla="*/ 58487 w 187248"/>
              <a:gd name="connsiteY147" fmla="*/ 8161 h 227032"/>
              <a:gd name="connsiteX148" fmla="*/ 60640 w 187248"/>
              <a:gd name="connsiteY148" fmla="*/ 11108 h 227032"/>
              <a:gd name="connsiteX149" fmla="*/ 62454 w 187248"/>
              <a:gd name="connsiteY149" fmla="*/ 14168 h 227032"/>
              <a:gd name="connsiteX150" fmla="*/ 64041 w 187248"/>
              <a:gd name="connsiteY150" fmla="*/ 15868 h 227032"/>
              <a:gd name="connsiteX151" fmla="*/ 64041 w 187248"/>
              <a:gd name="connsiteY151" fmla="*/ 18022 h 227032"/>
              <a:gd name="connsiteX152" fmla="*/ 61434 w 187248"/>
              <a:gd name="connsiteY152" fmla="*/ 19269 h 227032"/>
              <a:gd name="connsiteX153" fmla="*/ 57693 w 187248"/>
              <a:gd name="connsiteY153" fmla="*/ 20176 h 227032"/>
              <a:gd name="connsiteX154" fmla="*/ 57240 w 187248"/>
              <a:gd name="connsiteY154" fmla="*/ 21536 h 227032"/>
              <a:gd name="connsiteX155" fmla="*/ 57580 w 187248"/>
              <a:gd name="connsiteY155" fmla="*/ 23349 h 227032"/>
              <a:gd name="connsiteX156" fmla="*/ 59393 w 187248"/>
              <a:gd name="connsiteY156" fmla="*/ 23349 h 227032"/>
              <a:gd name="connsiteX157" fmla="*/ 60300 w 187248"/>
              <a:gd name="connsiteY157" fmla="*/ 22783 h 227032"/>
              <a:gd name="connsiteX158" fmla="*/ 61774 w 187248"/>
              <a:gd name="connsiteY158" fmla="*/ 23236 h 227032"/>
              <a:gd name="connsiteX159" fmla="*/ 62907 w 187248"/>
              <a:gd name="connsiteY159" fmla="*/ 24369 h 227032"/>
              <a:gd name="connsiteX160" fmla="*/ 62907 w 187248"/>
              <a:gd name="connsiteY160" fmla="*/ 32304 h 227032"/>
              <a:gd name="connsiteX161" fmla="*/ 63134 w 187248"/>
              <a:gd name="connsiteY161" fmla="*/ 33324 h 227032"/>
              <a:gd name="connsiteX162" fmla="*/ 64267 w 187248"/>
              <a:gd name="connsiteY162" fmla="*/ 34457 h 227032"/>
              <a:gd name="connsiteX163" fmla="*/ 66194 w 187248"/>
              <a:gd name="connsiteY163" fmla="*/ 35251 h 227032"/>
              <a:gd name="connsiteX164" fmla="*/ 69255 w 187248"/>
              <a:gd name="connsiteY164" fmla="*/ 35591 h 227032"/>
              <a:gd name="connsiteX165" fmla="*/ 71182 w 187248"/>
              <a:gd name="connsiteY165" fmla="*/ 36611 h 227032"/>
              <a:gd name="connsiteX166" fmla="*/ 77756 w 187248"/>
              <a:gd name="connsiteY166" fmla="*/ 44432 h 227032"/>
              <a:gd name="connsiteX167" fmla="*/ 80929 w 187248"/>
              <a:gd name="connsiteY167" fmla="*/ 45792 h 227032"/>
              <a:gd name="connsiteX168" fmla="*/ 78662 w 187248"/>
              <a:gd name="connsiteY168" fmla="*/ 45452 h 227032"/>
              <a:gd name="connsiteX169" fmla="*/ 76849 w 187248"/>
              <a:gd name="connsiteY169" fmla="*/ 44432 h 227032"/>
              <a:gd name="connsiteX170" fmla="*/ 71408 w 187248"/>
              <a:gd name="connsiteY170" fmla="*/ 37971 h 227032"/>
              <a:gd name="connsiteX171" fmla="*/ 69028 w 187248"/>
              <a:gd name="connsiteY171" fmla="*/ 36724 h 227032"/>
              <a:gd name="connsiteX172" fmla="*/ 62681 w 187248"/>
              <a:gd name="connsiteY172" fmla="*/ 37291 h 227032"/>
              <a:gd name="connsiteX173" fmla="*/ 57013 w 187248"/>
              <a:gd name="connsiteY173" fmla="*/ 36157 h 227032"/>
              <a:gd name="connsiteX174" fmla="*/ 56106 w 187248"/>
              <a:gd name="connsiteY174" fmla="*/ 37291 h 227032"/>
              <a:gd name="connsiteX175" fmla="*/ 55086 w 187248"/>
              <a:gd name="connsiteY175" fmla="*/ 38991 h 227032"/>
              <a:gd name="connsiteX176" fmla="*/ 54633 w 187248"/>
              <a:gd name="connsiteY176" fmla="*/ 42278 h 227032"/>
              <a:gd name="connsiteX177" fmla="*/ 55313 w 187248"/>
              <a:gd name="connsiteY177" fmla="*/ 45679 h 227032"/>
              <a:gd name="connsiteX178" fmla="*/ 54406 w 187248"/>
              <a:gd name="connsiteY178" fmla="*/ 50553 h 227032"/>
              <a:gd name="connsiteX179" fmla="*/ 54406 w 187248"/>
              <a:gd name="connsiteY179" fmla="*/ 46925 h 227032"/>
              <a:gd name="connsiteX180" fmla="*/ 53500 w 187248"/>
              <a:gd name="connsiteY180" fmla="*/ 45792 h 227032"/>
              <a:gd name="connsiteX181" fmla="*/ 51119 w 187248"/>
              <a:gd name="connsiteY181" fmla="*/ 44205 h 227032"/>
              <a:gd name="connsiteX182" fmla="*/ 50439 w 187248"/>
              <a:gd name="connsiteY182" fmla="*/ 44885 h 227032"/>
              <a:gd name="connsiteX183" fmla="*/ 49986 w 187248"/>
              <a:gd name="connsiteY183" fmla="*/ 47039 h 227032"/>
              <a:gd name="connsiteX184" fmla="*/ 49306 w 187248"/>
              <a:gd name="connsiteY184" fmla="*/ 48966 h 227032"/>
              <a:gd name="connsiteX185" fmla="*/ 48399 w 187248"/>
              <a:gd name="connsiteY185" fmla="*/ 49306 h 227032"/>
              <a:gd name="connsiteX186" fmla="*/ 46472 w 187248"/>
              <a:gd name="connsiteY186" fmla="*/ 48286 h 227032"/>
              <a:gd name="connsiteX187" fmla="*/ 47719 w 187248"/>
              <a:gd name="connsiteY187" fmla="*/ 46019 h 227032"/>
              <a:gd name="connsiteX188" fmla="*/ 44545 w 187248"/>
              <a:gd name="connsiteY188" fmla="*/ 41598 h 227032"/>
              <a:gd name="connsiteX189" fmla="*/ 36724 w 187248"/>
              <a:gd name="connsiteY189" fmla="*/ 41371 h 227032"/>
              <a:gd name="connsiteX190" fmla="*/ 29697 w 187248"/>
              <a:gd name="connsiteY190" fmla="*/ 41825 h 227032"/>
              <a:gd name="connsiteX191" fmla="*/ 28110 w 187248"/>
              <a:gd name="connsiteY191" fmla="*/ 42618 h 227032"/>
              <a:gd name="connsiteX192" fmla="*/ 26070 w 187248"/>
              <a:gd name="connsiteY192" fmla="*/ 45565 h 227032"/>
              <a:gd name="connsiteX193" fmla="*/ 25389 w 187248"/>
              <a:gd name="connsiteY193" fmla="*/ 47946 h 227032"/>
              <a:gd name="connsiteX194" fmla="*/ 24936 w 187248"/>
              <a:gd name="connsiteY194" fmla="*/ 51006 h 227032"/>
              <a:gd name="connsiteX195" fmla="*/ 26977 w 187248"/>
              <a:gd name="connsiteY195" fmla="*/ 52479 h 227032"/>
              <a:gd name="connsiteX196" fmla="*/ 27883 w 187248"/>
              <a:gd name="connsiteY196" fmla="*/ 53840 h 227032"/>
              <a:gd name="connsiteX197" fmla="*/ 27883 w 187248"/>
              <a:gd name="connsiteY197" fmla="*/ 56673 h 227032"/>
              <a:gd name="connsiteX198" fmla="*/ 27770 w 187248"/>
              <a:gd name="connsiteY198" fmla="*/ 62227 h 227032"/>
              <a:gd name="connsiteX199" fmla="*/ 27543 w 187248"/>
              <a:gd name="connsiteY199" fmla="*/ 63247 h 227032"/>
              <a:gd name="connsiteX200" fmla="*/ 26296 w 187248"/>
              <a:gd name="connsiteY200" fmla="*/ 65628 h 227032"/>
              <a:gd name="connsiteX201" fmla="*/ 24936 w 187248"/>
              <a:gd name="connsiteY201" fmla="*/ 69821 h 227032"/>
              <a:gd name="connsiteX202" fmla="*/ 24596 w 187248"/>
              <a:gd name="connsiteY202" fmla="*/ 72542 h 227032"/>
              <a:gd name="connsiteX203" fmla="*/ 24143 w 187248"/>
              <a:gd name="connsiteY203" fmla="*/ 73108 h 227032"/>
              <a:gd name="connsiteX204" fmla="*/ 18702 w 187248"/>
              <a:gd name="connsiteY204" fmla="*/ 73108 h 227032"/>
              <a:gd name="connsiteX205" fmla="*/ 17909 w 187248"/>
              <a:gd name="connsiteY205" fmla="*/ 73562 h 227032"/>
              <a:gd name="connsiteX206" fmla="*/ 17909 w 187248"/>
              <a:gd name="connsiteY206" fmla="*/ 74129 h 227032"/>
              <a:gd name="connsiteX207" fmla="*/ 18022 w 187248"/>
              <a:gd name="connsiteY207" fmla="*/ 74809 h 227032"/>
              <a:gd name="connsiteX208" fmla="*/ 18022 w 187248"/>
              <a:gd name="connsiteY208" fmla="*/ 75489 h 227032"/>
              <a:gd name="connsiteX209" fmla="*/ 17455 w 187248"/>
              <a:gd name="connsiteY209" fmla="*/ 76055 h 227032"/>
              <a:gd name="connsiteX210" fmla="*/ 17682 w 187248"/>
              <a:gd name="connsiteY210" fmla="*/ 76962 h 227032"/>
              <a:gd name="connsiteX211" fmla="*/ 18589 w 187248"/>
              <a:gd name="connsiteY211" fmla="*/ 77982 h 227032"/>
              <a:gd name="connsiteX212" fmla="*/ 20289 w 187248"/>
              <a:gd name="connsiteY212" fmla="*/ 78662 h 227032"/>
              <a:gd name="connsiteX213" fmla="*/ 22102 w 187248"/>
              <a:gd name="connsiteY213" fmla="*/ 78662 h 227032"/>
              <a:gd name="connsiteX214" fmla="*/ 23009 w 187248"/>
              <a:gd name="connsiteY214" fmla="*/ 78662 h 227032"/>
              <a:gd name="connsiteX215" fmla="*/ 23689 w 187248"/>
              <a:gd name="connsiteY215" fmla="*/ 79456 h 227032"/>
              <a:gd name="connsiteX216" fmla="*/ 24369 w 187248"/>
              <a:gd name="connsiteY216" fmla="*/ 80589 h 227032"/>
              <a:gd name="connsiteX217" fmla="*/ 24369 w 187248"/>
              <a:gd name="connsiteY217" fmla="*/ 82063 h 227032"/>
              <a:gd name="connsiteX218" fmla="*/ 24029 w 187248"/>
              <a:gd name="connsiteY218" fmla="*/ 83990 h 227032"/>
              <a:gd name="connsiteX219" fmla="*/ 23123 w 187248"/>
              <a:gd name="connsiteY219" fmla="*/ 85803 h 227032"/>
              <a:gd name="connsiteX220" fmla="*/ 20629 w 187248"/>
              <a:gd name="connsiteY220" fmla="*/ 87844 h 227032"/>
              <a:gd name="connsiteX221" fmla="*/ 19496 w 187248"/>
              <a:gd name="connsiteY221" fmla="*/ 88524 h 227032"/>
              <a:gd name="connsiteX222" fmla="*/ 18476 w 187248"/>
              <a:gd name="connsiteY222" fmla="*/ 88864 h 227032"/>
              <a:gd name="connsiteX223" fmla="*/ 18022 w 187248"/>
              <a:gd name="connsiteY223" fmla="*/ 89430 h 227032"/>
              <a:gd name="connsiteX224" fmla="*/ 17795 w 187248"/>
              <a:gd name="connsiteY224" fmla="*/ 90110 h 227032"/>
              <a:gd name="connsiteX225" fmla="*/ 17795 w 187248"/>
              <a:gd name="connsiteY225" fmla="*/ 90677 h 227032"/>
              <a:gd name="connsiteX226" fmla="*/ 19609 w 187248"/>
              <a:gd name="connsiteY226" fmla="*/ 92377 h 227032"/>
              <a:gd name="connsiteX227" fmla="*/ 19609 w 187248"/>
              <a:gd name="connsiteY227" fmla="*/ 92717 h 227032"/>
              <a:gd name="connsiteX228" fmla="*/ 19042 w 187248"/>
              <a:gd name="connsiteY228" fmla="*/ 93624 h 227032"/>
              <a:gd name="connsiteX229" fmla="*/ 18362 w 187248"/>
              <a:gd name="connsiteY229" fmla="*/ 94418 h 227032"/>
              <a:gd name="connsiteX230" fmla="*/ 13828 w 187248"/>
              <a:gd name="connsiteY230" fmla="*/ 96118 h 227032"/>
              <a:gd name="connsiteX231" fmla="*/ 11901 w 187248"/>
              <a:gd name="connsiteY231" fmla="*/ 96118 h 227032"/>
              <a:gd name="connsiteX232" fmla="*/ 10768 w 187248"/>
              <a:gd name="connsiteY232" fmla="*/ 96798 h 227032"/>
              <a:gd name="connsiteX233" fmla="*/ 10428 w 187248"/>
              <a:gd name="connsiteY233" fmla="*/ 96798 h 227032"/>
              <a:gd name="connsiteX234" fmla="*/ 9181 w 187248"/>
              <a:gd name="connsiteY234" fmla="*/ 96231 h 227032"/>
              <a:gd name="connsiteX235" fmla="*/ 6461 w 187248"/>
              <a:gd name="connsiteY235" fmla="*/ 95324 h 227032"/>
              <a:gd name="connsiteX236" fmla="*/ 5441 w 187248"/>
              <a:gd name="connsiteY236" fmla="*/ 95664 h 227032"/>
              <a:gd name="connsiteX237" fmla="*/ 4874 w 187248"/>
              <a:gd name="connsiteY237" fmla="*/ 96118 h 227032"/>
              <a:gd name="connsiteX238" fmla="*/ 3174 w 187248"/>
              <a:gd name="connsiteY238" fmla="*/ 96685 h 227032"/>
              <a:gd name="connsiteX239" fmla="*/ 1927 w 187248"/>
              <a:gd name="connsiteY239" fmla="*/ 97591 h 227032"/>
              <a:gd name="connsiteX240" fmla="*/ 1927 w 187248"/>
              <a:gd name="connsiteY240" fmla="*/ 98725 h 227032"/>
              <a:gd name="connsiteX241" fmla="*/ 4080 w 187248"/>
              <a:gd name="connsiteY241" fmla="*/ 101785 h 227032"/>
              <a:gd name="connsiteX242" fmla="*/ 4874 w 187248"/>
              <a:gd name="connsiteY242" fmla="*/ 102352 h 227032"/>
              <a:gd name="connsiteX243" fmla="*/ 4874 w 187248"/>
              <a:gd name="connsiteY243" fmla="*/ 103485 h 227032"/>
              <a:gd name="connsiteX244" fmla="*/ 5894 w 187248"/>
              <a:gd name="connsiteY244" fmla="*/ 104959 h 227032"/>
              <a:gd name="connsiteX245" fmla="*/ 6914 w 187248"/>
              <a:gd name="connsiteY245" fmla="*/ 106772 h 227032"/>
              <a:gd name="connsiteX246" fmla="*/ 6914 w 187248"/>
              <a:gd name="connsiteY246" fmla="*/ 107906 h 227032"/>
              <a:gd name="connsiteX247" fmla="*/ 6914 w 187248"/>
              <a:gd name="connsiteY247" fmla="*/ 109039 h 227032"/>
              <a:gd name="connsiteX248" fmla="*/ 6347 w 187248"/>
              <a:gd name="connsiteY248" fmla="*/ 110626 h 227032"/>
              <a:gd name="connsiteX249" fmla="*/ 4534 w 187248"/>
              <a:gd name="connsiteY249" fmla="*/ 114480 h 227032"/>
              <a:gd name="connsiteX250" fmla="*/ 4534 w 187248"/>
              <a:gd name="connsiteY250" fmla="*/ 115160 h 227032"/>
              <a:gd name="connsiteX251" fmla="*/ 4647 w 187248"/>
              <a:gd name="connsiteY251" fmla="*/ 115727 h 227032"/>
              <a:gd name="connsiteX252" fmla="*/ 5327 w 187248"/>
              <a:gd name="connsiteY252" fmla="*/ 115727 h 227032"/>
              <a:gd name="connsiteX253" fmla="*/ 5781 w 187248"/>
              <a:gd name="connsiteY253" fmla="*/ 116180 h 227032"/>
              <a:gd name="connsiteX254" fmla="*/ 5781 w 187248"/>
              <a:gd name="connsiteY254" fmla="*/ 116633 h 227032"/>
              <a:gd name="connsiteX255" fmla="*/ 2154 w 187248"/>
              <a:gd name="connsiteY255" fmla="*/ 119240 h 227032"/>
              <a:gd name="connsiteX256" fmla="*/ 1700 w 187248"/>
              <a:gd name="connsiteY256" fmla="*/ 119694 h 227032"/>
              <a:gd name="connsiteX257" fmla="*/ 227 w 187248"/>
              <a:gd name="connsiteY257" fmla="*/ 119694 h 227032"/>
              <a:gd name="connsiteX258" fmla="*/ 0 w 187248"/>
              <a:gd name="connsiteY258" fmla="*/ 120034 h 227032"/>
              <a:gd name="connsiteX259" fmla="*/ 227 w 187248"/>
              <a:gd name="connsiteY259" fmla="*/ 120714 h 227032"/>
              <a:gd name="connsiteX260" fmla="*/ 794 w 187248"/>
              <a:gd name="connsiteY260" fmla="*/ 121281 h 227032"/>
              <a:gd name="connsiteX261" fmla="*/ 2040 w 187248"/>
              <a:gd name="connsiteY261" fmla="*/ 121621 h 227032"/>
              <a:gd name="connsiteX262" fmla="*/ 3060 w 187248"/>
              <a:gd name="connsiteY262" fmla="*/ 122301 h 227032"/>
              <a:gd name="connsiteX263" fmla="*/ 3967 w 187248"/>
              <a:gd name="connsiteY263" fmla="*/ 123661 h 227032"/>
              <a:gd name="connsiteX264" fmla="*/ 2834 w 187248"/>
              <a:gd name="connsiteY264" fmla="*/ 128195 h 227032"/>
              <a:gd name="connsiteX265" fmla="*/ 3060 w 187248"/>
              <a:gd name="connsiteY265" fmla="*/ 128761 h 227032"/>
              <a:gd name="connsiteX266" fmla="*/ 5327 w 187248"/>
              <a:gd name="connsiteY266" fmla="*/ 130348 h 227032"/>
              <a:gd name="connsiteX267" fmla="*/ 6007 w 187248"/>
              <a:gd name="connsiteY267" fmla="*/ 131595 h 227032"/>
              <a:gd name="connsiteX268" fmla="*/ 7707 w 187248"/>
              <a:gd name="connsiteY268" fmla="*/ 132729 h 227032"/>
              <a:gd name="connsiteX269" fmla="*/ 6347 w 187248"/>
              <a:gd name="connsiteY269" fmla="*/ 134202 h 227032"/>
              <a:gd name="connsiteX270" fmla="*/ 6574 w 187248"/>
              <a:gd name="connsiteY270" fmla="*/ 134882 h 227032"/>
              <a:gd name="connsiteX271" fmla="*/ 7027 w 187248"/>
              <a:gd name="connsiteY271" fmla="*/ 135562 h 227032"/>
              <a:gd name="connsiteX272" fmla="*/ 8954 w 187248"/>
              <a:gd name="connsiteY272" fmla="*/ 135902 h 227032"/>
              <a:gd name="connsiteX273" fmla="*/ 9861 w 187248"/>
              <a:gd name="connsiteY273" fmla="*/ 136922 h 227032"/>
              <a:gd name="connsiteX274" fmla="*/ 9861 w 187248"/>
              <a:gd name="connsiteY274" fmla="*/ 138396 h 227032"/>
              <a:gd name="connsiteX275" fmla="*/ 10315 w 187248"/>
              <a:gd name="connsiteY275" fmla="*/ 140776 h 227032"/>
              <a:gd name="connsiteX276" fmla="*/ 6461 w 187248"/>
              <a:gd name="connsiteY276" fmla="*/ 143157 h 227032"/>
              <a:gd name="connsiteX277" fmla="*/ 5327 w 187248"/>
              <a:gd name="connsiteY277" fmla="*/ 145877 h 227032"/>
              <a:gd name="connsiteX278" fmla="*/ 5327 w 187248"/>
              <a:gd name="connsiteY278" fmla="*/ 146444 h 227032"/>
              <a:gd name="connsiteX279" fmla="*/ 5100 w 187248"/>
              <a:gd name="connsiteY279" fmla="*/ 147237 h 227032"/>
              <a:gd name="connsiteX280" fmla="*/ 5100 w 187248"/>
              <a:gd name="connsiteY280" fmla="*/ 148937 h 227032"/>
              <a:gd name="connsiteX281" fmla="*/ 5667 w 187248"/>
              <a:gd name="connsiteY281" fmla="*/ 150637 h 227032"/>
              <a:gd name="connsiteX282" fmla="*/ 7027 w 187248"/>
              <a:gd name="connsiteY282" fmla="*/ 152338 h 227032"/>
              <a:gd name="connsiteX283" fmla="*/ 8048 w 187248"/>
              <a:gd name="connsiteY283" fmla="*/ 153584 h 227032"/>
              <a:gd name="connsiteX284" fmla="*/ 9408 w 187248"/>
              <a:gd name="connsiteY284" fmla="*/ 154605 h 227032"/>
              <a:gd name="connsiteX285" fmla="*/ 11788 w 187248"/>
              <a:gd name="connsiteY285" fmla="*/ 155511 h 227032"/>
              <a:gd name="connsiteX286" fmla="*/ 12695 w 187248"/>
              <a:gd name="connsiteY286" fmla="*/ 155738 h 227032"/>
              <a:gd name="connsiteX287" fmla="*/ 12695 w 187248"/>
              <a:gd name="connsiteY287" fmla="*/ 156985 h 227032"/>
              <a:gd name="connsiteX288" fmla="*/ 12695 w 187248"/>
              <a:gd name="connsiteY288" fmla="*/ 158345 h 227032"/>
              <a:gd name="connsiteX289" fmla="*/ 11901 w 187248"/>
              <a:gd name="connsiteY289" fmla="*/ 159138 h 227032"/>
              <a:gd name="connsiteX290" fmla="*/ 11108 w 187248"/>
              <a:gd name="connsiteY290" fmla="*/ 160159 h 227032"/>
              <a:gd name="connsiteX291" fmla="*/ 10541 w 187248"/>
              <a:gd name="connsiteY291" fmla="*/ 161405 h 227032"/>
              <a:gd name="connsiteX292" fmla="*/ 9975 w 187248"/>
              <a:gd name="connsiteY292" fmla="*/ 163899 h 227032"/>
              <a:gd name="connsiteX293" fmla="*/ 9975 w 187248"/>
              <a:gd name="connsiteY293" fmla="*/ 165599 h 227032"/>
              <a:gd name="connsiteX294" fmla="*/ 10655 w 187248"/>
              <a:gd name="connsiteY294" fmla="*/ 165486 h 227032"/>
              <a:gd name="connsiteX295" fmla="*/ 12241 w 187248"/>
              <a:gd name="connsiteY295" fmla="*/ 165939 h 227032"/>
              <a:gd name="connsiteX296" fmla="*/ 13828 w 187248"/>
              <a:gd name="connsiteY296" fmla="*/ 167299 h 227032"/>
              <a:gd name="connsiteX297" fmla="*/ 14508 w 187248"/>
              <a:gd name="connsiteY297" fmla="*/ 168660 h 227032"/>
              <a:gd name="connsiteX298" fmla="*/ 14735 w 187248"/>
              <a:gd name="connsiteY298" fmla="*/ 169453 h 227032"/>
              <a:gd name="connsiteX299" fmla="*/ 15415 w 187248"/>
              <a:gd name="connsiteY299" fmla="*/ 170246 h 227032"/>
              <a:gd name="connsiteX300" fmla="*/ 18022 w 187248"/>
              <a:gd name="connsiteY300" fmla="*/ 173987 h 227032"/>
              <a:gd name="connsiteX301" fmla="*/ 18816 w 187248"/>
              <a:gd name="connsiteY301" fmla="*/ 174213 h 227032"/>
              <a:gd name="connsiteX302" fmla="*/ 19722 w 187248"/>
              <a:gd name="connsiteY302" fmla="*/ 173647 h 227032"/>
              <a:gd name="connsiteX303" fmla="*/ 20289 w 187248"/>
              <a:gd name="connsiteY303" fmla="*/ 172853 h 227032"/>
              <a:gd name="connsiteX304" fmla="*/ 21196 w 187248"/>
              <a:gd name="connsiteY304" fmla="*/ 172853 h 227032"/>
              <a:gd name="connsiteX305" fmla="*/ 22556 w 187248"/>
              <a:gd name="connsiteY305" fmla="*/ 173080 h 227032"/>
              <a:gd name="connsiteX306" fmla="*/ 23463 w 187248"/>
              <a:gd name="connsiteY306" fmla="*/ 173533 h 227032"/>
              <a:gd name="connsiteX307" fmla="*/ 23916 w 187248"/>
              <a:gd name="connsiteY307" fmla="*/ 175120 h 227032"/>
              <a:gd name="connsiteX308" fmla="*/ 24256 w 187248"/>
              <a:gd name="connsiteY308" fmla="*/ 175460 h 227032"/>
              <a:gd name="connsiteX309" fmla="*/ 24823 w 187248"/>
              <a:gd name="connsiteY309" fmla="*/ 175120 h 227032"/>
              <a:gd name="connsiteX310" fmla="*/ 25843 w 187248"/>
              <a:gd name="connsiteY310" fmla="*/ 175120 h 227032"/>
              <a:gd name="connsiteX311" fmla="*/ 27543 w 187248"/>
              <a:gd name="connsiteY311" fmla="*/ 175460 h 227032"/>
              <a:gd name="connsiteX312" fmla="*/ 29810 w 187248"/>
              <a:gd name="connsiteY312" fmla="*/ 175007 h 227032"/>
              <a:gd name="connsiteX313" fmla="*/ 31624 w 187248"/>
              <a:gd name="connsiteY313" fmla="*/ 174327 h 227032"/>
              <a:gd name="connsiteX314" fmla="*/ 32530 w 187248"/>
              <a:gd name="connsiteY314" fmla="*/ 174327 h 227032"/>
              <a:gd name="connsiteX315" fmla="*/ 34117 w 187248"/>
              <a:gd name="connsiteY315" fmla="*/ 176254 h 227032"/>
              <a:gd name="connsiteX316" fmla="*/ 35818 w 187248"/>
              <a:gd name="connsiteY316" fmla="*/ 176934 h 227032"/>
              <a:gd name="connsiteX317" fmla="*/ 39671 w 187248"/>
              <a:gd name="connsiteY317" fmla="*/ 177501 h 227032"/>
              <a:gd name="connsiteX318" fmla="*/ 43752 w 187248"/>
              <a:gd name="connsiteY318" fmla="*/ 178407 h 227032"/>
              <a:gd name="connsiteX319" fmla="*/ 45339 w 187248"/>
              <a:gd name="connsiteY319" fmla="*/ 179087 h 227032"/>
              <a:gd name="connsiteX320" fmla="*/ 46472 w 187248"/>
              <a:gd name="connsiteY320" fmla="*/ 179427 h 227032"/>
              <a:gd name="connsiteX321" fmla="*/ 46472 w 187248"/>
              <a:gd name="connsiteY321" fmla="*/ 181921 h 227032"/>
              <a:gd name="connsiteX322" fmla="*/ 46245 w 187248"/>
              <a:gd name="connsiteY322" fmla="*/ 182261 h 227032"/>
              <a:gd name="connsiteX323" fmla="*/ 42165 w 187248"/>
              <a:gd name="connsiteY323" fmla="*/ 187248 h 227032"/>
              <a:gd name="connsiteX324" fmla="*/ 40465 w 187248"/>
              <a:gd name="connsiteY324" fmla="*/ 189062 h 227032"/>
              <a:gd name="connsiteX325" fmla="*/ 39558 w 187248"/>
              <a:gd name="connsiteY325" fmla="*/ 191555 h 227032"/>
              <a:gd name="connsiteX326" fmla="*/ 38991 w 187248"/>
              <a:gd name="connsiteY326" fmla="*/ 195409 h 227032"/>
              <a:gd name="connsiteX327" fmla="*/ 37744 w 187248"/>
              <a:gd name="connsiteY327" fmla="*/ 199036 h 227032"/>
              <a:gd name="connsiteX328" fmla="*/ 35931 w 187248"/>
              <a:gd name="connsiteY328" fmla="*/ 202550 h 227032"/>
              <a:gd name="connsiteX329" fmla="*/ 35251 w 187248"/>
              <a:gd name="connsiteY329" fmla="*/ 205157 h 227032"/>
              <a:gd name="connsiteX330" fmla="*/ 35704 w 187248"/>
              <a:gd name="connsiteY330" fmla="*/ 206857 h 227032"/>
              <a:gd name="connsiteX331" fmla="*/ 35364 w 187248"/>
              <a:gd name="connsiteY331" fmla="*/ 209578 h 227032"/>
              <a:gd name="connsiteX332" fmla="*/ 34231 w 187248"/>
              <a:gd name="connsiteY332" fmla="*/ 213318 h 227032"/>
              <a:gd name="connsiteX333" fmla="*/ 34004 w 187248"/>
              <a:gd name="connsiteY333" fmla="*/ 216152 h 227032"/>
              <a:gd name="connsiteX334" fmla="*/ 34797 w 187248"/>
              <a:gd name="connsiteY334" fmla="*/ 218079 h 227032"/>
              <a:gd name="connsiteX335" fmla="*/ 35818 w 187248"/>
              <a:gd name="connsiteY335" fmla="*/ 218419 h 227032"/>
              <a:gd name="connsiteX336" fmla="*/ 37518 w 187248"/>
              <a:gd name="connsiteY336" fmla="*/ 219099 h 227032"/>
              <a:gd name="connsiteX337" fmla="*/ 42165 w 187248"/>
              <a:gd name="connsiteY337" fmla="*/ 219099 h 227032"/>
              <a:gd name="connsiteX338" fmla="*/ 45565 w 187248"/>
              <a:gd name="connsiteY338" fmla="*/ 218872 h 227032"/>
              <a:gd name="connsiteX339" fmla="*/ 47719 w 187248"/>
              <a:gd name="connsiteY339" fmla="*/ 217965 h 227032"/>
              <a:gd name="connsiteX340" fmla="*/ 50326 w 187248"/>
              <a:gd name="connsiteY340" fmla="*/ 217965 h 227032"/>
              <a:gd name="connsiteX341" fmla="*/ 52139 w 187248"/>
              <a:gd name="connsiteY341" fmla="*/ 218419 h 227032"/>
              <a:gd name="connsiteX342" fmla="*/ 52479 w 187248"/>
              <a:gd name="connsiteY342" fmla="*/ 218419 h 227032"/>
              <a:gd name="connsiteX343" fmla="*/ 52933 w 187248"/>
              <a:gd name="connsiteY343" fmla="*/ 218192 h 227032"/>
              <a:gd name="connsiteX344" fmla="*/ 53386 w 187248"/>
              <a:gd name="connsiteY344" fmla="*/ 217739 h 227032"/>
              <a:gd name="connsiteX345" fmla="*/ 55086 w 187248"/>
              <a:gd name="connsiteY345" fmla="*/ 217399 h 227032"/>
              <a:gd name="connsiteX346" fmla="*/ 55313 w 187248"/>
              <a:gd name="connsiteY346" fmla="*/ 217058 h 227032"/>
              <a:gd name="connsiteX347" fmla="*/ 55313 w 187248"/>
              <a:gd name="connsiteY347" fmla="*/ 216718 h 227032"/>
              <a:gd name="connsiteX348" fmla="*/ 54973 w 187248"/>
              <a:gd name="connsiteY348" fmla="*/ 216492 h 227032"/>
              <a:gd name="connsiteX349" fmla="*/ 52933 w 187248"/>
              <a:gd name="connsiteY349" fmla="*/ 216718 h 227032"/>
              <a:gd name="connsiteX350" fmla="*/ 52139 w 187248"/>
              <a:gd name="connsiteY350" fmla="*/ 216378 h 227032"/>
              <a:gd name="connsiteX351" fmla="*/ 51913 w 187248"/>
              <a:gd name="connsiteY351" fmla="*/ 215698 h 227032"/>
              <a:gd name="connsiteX352" fmla="*/ 52593 w 187248"/>
              <a:gd name="connsiteY352" fmla="*/ 214451 h 227032"/>
              <a:gd name="connsiteX353" fmla="*/ 54066 w 187248"/>
              <a:gd name="connsiteY353" fmla="*/ 213431 h 227032"/>
              <a:gd name="connsiteX354" fmla="*/ 55313 w 187248"/>
              <a:gd name="connsiteY354" fmla="*/ 213205 h 227032"/>
              <a:gd name="connsiteX355" fmla="*/ 56220 w 187248"/>
              <a:gd name="connsiteY355" fmla="*/ 213431 h 227032"/>
              <a:gd name="connsiteX356" fmla="*/ 58487 w 187248"/>
              <a:gd name="connsiteY356" fmla="*/ 215245 h 227032"/>
              <a:gd name="connsiteX357" fmla="*/ 59053 w 187248"/>
              <a:gd name="connsiteY357" fmla="*/ 215245 h 227032"/>
              <a:gd name="connsiteX358" fmla="*/ 59393 w 187248"/>
              <a:gd name="connsiteY358" fmla="*/ 215018 h 227032"/>
              <a:gd name="connsiteX359" fmla="*/ 59847 w 187248"/>
              <a:gd name="connsiteY359" fmla="*/ 214792 h 227032"/>
              <a:gd name="connsiteX360" fmla="*/ 60640 w 187248"/>
              <a:gd name="connsiteY360" fmla="*/ 215132 h 227032"/>
              <a:gd name="connsiteX361" fmla="*/ 61547 w 187248"/>
              <a:gd name="connsiteY361" fmla="*/ 216265 h 227032"/>
              <a:gd name="connsiteX362" fmla="*/ 61547 w 187248"/>
              <a:gd name="connsiteY362" fmla="*/ 216492 h 227032"/>
              <a:gd name="connsiteX363" fmla="*/ 66761 w 187248"/>
              <a:gd name="connsiteY363" fmla="*/ 216038 h 227032"/>
              <a:gd name="connsiteX364" fmla="*/ 67894 w 187248"/>
              <a:gd name="connsiteY364" fmla="*/ 216038 h 227032"/>
              <a:gd name="connsiteX365" fmla="*/ 66421 w 187248"/>
              <a:gd name="connsiteY365" fmla="*/ 213205 h 227032"/>
              <a:gd name="connsiteX366" fmla="*/ 66761 w 187248"/>
              <a:gd name="connsiteY366" fmla="*/ 212978 h 227032"/>
              <a:gd name="connsiteX367" fmla="*/ 68801 w 187248"/>
              <a:gd name="connsiteY367" fmla="*/ 214338 h 227032"/>
              <a:gd name="connsiteX368" fmla="*/ 71748 w 187248"/>
              <a:gd name="connsiteY368" fmla="*/ 215925 h 227032"/>
              <a:gd name="connsiteX369" fmla="*/ 74582 w 187248"/>
              <a:gd name="connsiteY369" fmla="*/ 217399 h 227032"/>
              <a:gd name="connsiteX370" fmla="*/ 77302 w 187248"/>
              <a:gd name="connsiteY370" fmla="*/ 218985 h 227032"/>
              <a:gd name="connsiteX371" fmla="*/ 78322 w 187248"/>
              <a:gd name="connsiteY371" fmla="*/ 219665 h 227032"/>
              <a:gd name="connsiteX372" fmla="*/ 78776 w 187248"/>
              <a:gd name="connsiteY372" fmla="*/ 219439 h 227032"/>
              <a:gd name="connsiteX373" fmla="*/ 79456 w 187248"/>
              <a:gd name="connsiteY373" fmla="*/ 218759 h 227032"/>
              <a:gd name="connsiteX374" fmla="*/ 81269 w 187248"/>
              <a:gd name="connsiteY374" fmla="*/ 219439 h 227032"/>
              <a:gd name="connsiteX375" fmla="*/ 83990 w 187248"/>
              <a:gd name="connsiteY375" fmla="*/ 220799 h 227032"/>
              <a:gd name="connsiteX376" fmla="*/ 85236 w 187248"/>
              <a:gd name="connsiteY376" fmla="*/ 221706 h 227032"/>
              <a:gd name="connsiteX377" fmla="*/ 85803 w 187248"/>
              <a:gd name="connsiteY377" fmla="*/ 222386 h 227032"/>
              <a:gd name="connsiteX378" fmla="*/ 86143 w 187248"/>
              <a:gd name="connsiteY378" fmla="*/ 222952 h 227032"/>
              <a:gd name="connsiteX379" fmla="*/ 86143 w 187248"/>
              <a:gd name="connsiteY379" fmla="*/ 223973 h 227032"/>
              <a:gd name="connsiteX380" fmla="*/ 86597 w 187248"/>
              <a:gd name="connsiteY380" fmla="*/ 224313 h 227032"/>
              <a:gd name="connsiteX381" fmla="*/ 87844 w 187248"/>
              <a:gd name="connsiteY381" fmla="*/ 224313 h 227032"/>
              <a:gd name="connsiteX382" fmla="*/ 88637 w 187248"/>
              <a:gd name="connsiteY382" fmla="*/ 224766 h 227032"/>
              <a:gd name="connsiteX383" fmla="*/ 88297 w 187248"/>
              <a:gd name="connsiteY383" fmla="*/ 226013 h 227032"/>
              <a:gd name="connsiteX384" fmla="*/ 88297 w 187248"/>
              <a:gd name="connsiteY384" fmla="*/ 227033 h 227032"/>
              <a:gd name="connsiteX385" fmla="*/ 89430 w 187248"/>
              <a:gd name="connsiteY385" fmla="*/ 226920 h 227032"/>
              <a:gd name="connsiteX386" fmla="*/ 90904 w 187248"/>
              <a:gd name="connsiteY386" fmla="*/ 226126 h 227032"/>
              <a:gd name="connsiteX387" fmla="*/ 92037 w 187248"/>
              <a:gd name="connsiteY387" fmla="*/ 224653 h 227032"/>
              <a:gd name="connsiteX388" fmla="*/ 92717 w 187248"/>
              <a:gd name="connsiteY388" fmla="*/ 223179 h 227032"/>
              <a:gd name="connsiteX389" fmla="*/ 93284 w 187248"/>
              <a:gd name="connsiteY389" fmla="*/ 219665 h 227032"/>
              <a:gd name="connsiteX390" fmla="*/ 93511 w 187248"/>
              <a:gd name="connsiteY390" fmla="*/ 219325 h 227032"/>
              <a:gd name="connsiteX391" fmla="*/ 94417 w 187248"/>
              <a:gd name="connsiteY391" fmla="*/ 219552 h 227032"/>
              <a:gd name="connsiteX392" fmla="*/ 98045 w 187248"/>
              <a:gd name="connsiteY392" fmla="*/ 219552 h 227032"/>
              <a:gd name="connsiteX393" fmla="*/ 99745 w 187248"/>
              <a:gd name="connsiteY393" fmla="*/ 220005 h 227032"/>
              <a:gd name="connsiteX394" fmla="*/ 102465 w 187248"/>
              <a:gd name="connsiteY394" fmla="*/ 220005 h 227032"/>
              <a:gd name="connsiteX395" fmla="*/ 102465 w 187248"/>
              <a:gd name="connsiteY395" fmla="*/ 220685 h 227032"/>
              <a:gd name="connsiteX396" fmla="*/ 102918 w 187248"/>
              <a:gd name="connsiteY396" fmla="*/ 221479 h 227032"/>
              <a:gd name="connsiteX397" fmla="*/ 104165 w 187248"/>
              <a:gd name="connsiteY397" fmla="*/ 222726 h 227032"/>
              <a:gd name="connsiteX398" fmla="*/ 104732 w 187248"/>
              <a:gd name="connsiteY398" fmla="*/ 223519 h 227032"/>
              <a:gd name="connsiteX399" fmla="*/ 105979 w 187248"/>
              <a:gd name="connsiteY399" fmla="*/ 223519 h 227032"/>
              <a:gd name="connsiteX400" fmla="*/ 107906 w 187248"/>
              <a:gd name="connsiteY400" fmla="*/ 223179 h 227032"/>
              <a:gd name="connsiteX401" fmla="*/ 109039 w 187248"/>
              <a:gd name="connsiteY401" fmla="*/ 222726 h 227032"/>
              <a:gd name="connsiteX402" fmla="*/ 109493 w 187248"/>
              <a:gd name="connsiteY402" fmla="*/ 223066 h 227032"/>
              <a:gd name="connsiteX403" fmla="*/ 111306 w 187248"/>
              <a:gd name="connsiteY403" fmla="*/ 222726 h 227032"/>
              <a:gd name="connsiteX404" fmla="*/ 112893 w 187248"/>
              <a:gd name="connsiteY404" fmla="*/ 221706 h 227032"/>
              <a:gd name="connsiteX405" fmla="*/ 113233 w 187248"/>
              <a:gd name="connsiteY405" fmla="*/ 220912 h 227032"/>
              <a:gd name="connsiteX406" fmla="*/ 114820 w 187248"/>
              <a:gd name="connsiteY406" fmla="*/ 220345 h 227032"/>
              <a:gd name="connsiteX407" fmla="*/ 116974 w 187248"/>
              <a:gd name="connsiteY407" fmla="*/ 219099 h 227032"/>
              <a:gd name="connsiteX408" fmla="*/ 119920 w 187248"/>
              <a:gd name="connsiteY408" fmla="*/ 218192 h 227032"/>
              <a:gd name="connsiteX409" fmla="*/ 129555 w 187248"/>
              <a:gd name="connsiteY409" fmla="*/ 217172 h 227032"/>
              <a:gd name="connsiteX410" fmla="*/ 129895 w 187248"/>
              <a:gd name="connsiteY410" fmla="*/ 216378 h 227032"/>
              <a:gd name="connsiteX411" fmla="*/ 129895 w 187248"/>
              <a:gd name="connsiteY411" fmla="*/ 214678 h 227032"/>
              <a:gd name="connsiteX412" fmla="*/ 129895 w 187248"/>
              <a:gd name="connsiteY412" fmla="*/ 214451 h 227032"/>
              <a:gd name="connsiteX413" fmla="*/ 131142 w 187248"/>
              <a:gd name="connsiteY413" fmla="*/ 214905 h 227032"/>
              <a:gd name="connsiteX414" fmla="*/ 133069 w 187248"/>
              <a:gd name="connsiteY414" fmla="*/ 215358 h 227032"/>
              <a:gd name="connsiteX415" fmla="*/ 134542 w 187248"/>
              <a:gd name="connsiteY415" fmla="*/ 215925 h 227032"/>
              <a:gd name="connsiteX416" fmla="*/ 135562 w 187248"/>
              <a:gd name="connsiteY416" fmla="*/ 216718 h 227032"/>
              <a:gd name="connsiteX417" fmla="*/ 136469 w 187248"/>
              <a:gd name="connsiteY417" fmla="*/ 216718 h 227032"/>
              <a:gd name="connsiteX418" fmla="*/ 137829 w 187248"/>
              <a:gd name="connsiteY418" fmla="*/ 216152 h 227032"/>
              <a:gd name="connsiteX419" fmla="*/ 139756 w 187248"/>
              <a:gd name="connsiteY419" fmla="*/ 215812 h 227032"/>
              <a:gd name="connsiteX420" fmla="*/ 141457 w 187248"/>
              <a:gd name="connsiteY420" fmla="*/ 216605 h 227032"/>
              <a:gd name="connsiteX421" fmla="*/ 141910 w 187248"/>
              <a:gd name="connsiteY421" fmla="*/ 217512 h 227032"/>
              <a:gd name="connsiteX422" fmla="*/ 141570 w 187248"/>
              <a:gd name="connsiteY422" fmla="*/ 217965 h 227032"/>
              <a:gd name="connsiteX423" fmla="*/ 141570 w 187248"/>
              <a:gd name="connsiteY423" fmla="*/ 218645 h 227032"/>
              <a:gd name="connsiteX424" fmla="*/ 142137 w 187248"/>
              <a:gd name="connsiteY424" fmla="*/ 219212 h 227032"/>
              <a:gd name="connsiteX425" fmla="*/ 143610 w 187248"/>
              <a:gd name="connsiteY425" fmla="*/ 220232 h 227032"/>
              <a:gd name="connsiteX426" fmla="*/ 145423 w 187248"/>
              <a:gd name="connsiteY426" fmla="*/ 221139 h 227032"/>
              <a:gd name="connsiteX427" fmla="*/ 146330 w 187248"/>
              <a:gd name="connsiteY427" fmla="*/ 221139 h 227032"/>
              <a:gd name="connsiteX428" fmla="*/ 146670 w 187248"/>
              <a:gd name="connsiteY428" fmla="*/ 220232 h 227032"/>
              <a:gd name="connsiteX429" fmla="*/ 147010 w 187248"/>
              <a:gd name="connsiteY429" fmla="*/ 218192 h 227032"/>
              <a:gd name="connsiteX430" fmla="*/ 147010 w 187248"/>
              <a:gd name="connsiteY430" fmla="*/ 216038 h 227032"/>
              <a:gd name="connsiteX431" fmla="*/ 146670 w 187248"/>
              <a:gd name="connsiteY431" fmla="*/ 214792 h 227032"/>
              <a:gd name="connsiteX432" fmla="*/ 145650 w 187248"/>
              <a:gd name="connsiteY432" fmla="*/ 214451 h 227032"/>
              <a:gd name="connsiteX433" fmla="*/ 144517 w 187248"/>
              <a:gd name="connsiteY433" fmla="*/ 214451 h 227032"/>
              <a:gd name="connsiteX434" fmla="*/ 143837 w 187248"/>
              <a:gd name="connsiteY434" fmla="*/ 214111 h 227032"/>
              <a:gd name="connsiteX435" fmla="*/ 144063 w 187248"/>
              <a:gd name="connsiteY435" fmla="*/ 213431 h 227032"/>
              <a:gd name="connsiteX436" fmla="*/ 144970 w 187248"/>
              <a:gd name="connsiteY436" fmla="*/ 211731 h 227032"/>
              <a:gd name="connsiteX437" fmla="*/ 144970 w 187248"/>
              <a:gd name="connsiteY437" fmla="*/ 209464 h 227032"/>
              <a:gd name="connsiteX438" fmla="*/ 142817 w 187248"/>
              <a:gd name="connsiteY438" fmla="*/ 206857 h 227032"/>
              <a:gd name="connsiteX439" fmla="*/ 141003 w 187248"/>
              <a:gd name="connsiteY439" fmla="*/ 204250 h 227032"/>
              <a:gd name="connsiteX440" fmla="*/ 141003 w 187248"/>
              <a:gd name="connsiteY440" fmla="*/ 203343 h 227032"/>
              <a:gd name="connsiteX441" fmla="*/ 142137 w 187248"/>
              <a:gd name="connsiteY441" fmla="*/ 201870 h 227032"/>
              <a:gd name="connsiteX442" fmla="*/ 143837 w 187248"/>
              <a:gd name="connsiteY442" fmla="*/ 200623 h 227032"/>
              <a:gd name="connsiteX443" fmla="*/ 147577 w 187248"/>
              <a:gd name="connsiteY443" fmla="*/ 198583 h 227032"/>
              <a:gd name="connsiteX444" fmla="*/ 148824 w 187248"/>
              <a:gd name="connsiteY444" fmla="*/ 198130 h 227032"/>
              <a:gd name="connsiteX445" fmla="*/ 150411 w 187248"/>
              <a:gd name="connsiteY445" fmla="*/ 197790 h 227032"/>
              <a:gd name="connsiteX446" fmla="*/ 152564 w 187248"/>
              <a:gd name="connsiteY446" fmla="*/ 196996 h 227032"/>
              <a:gd name="connsiteX447" fmla="*/ 153584 w 187248"/>
              <a:gd name="connsiteY447" fmla="*/ 196203 h 227032"/>
              <a:gd name="connsiteX448" fmla="*/ 154264 w 187248"/>
              <a:gd name="connsiteY448" fmla="*/ 195296 h 227032"/>
              <a:gd name="connsiteX449" fmla="*/ 155284 w 187248"/>
              <a:gd name="connsiteY449" fmla="*/ 190535 h 227032"/>
              <a:gd name="connsiteX450" fmla="*/ 155511 w 187248"/>
              <a:gd name="connsiteY450" fmla="*/ 190309 h 227032"/>
              <a:gd name="connsiteX451" fmla="*/ 155851 w 187248"/>
              <a:gd name="connsiteY451" fmla="*/ 190082 h 227032"/>
              <a:gd name="connsiteX452" fmla="*/ 159705 w 187248"/>
              <a:gd name="connsiteY452" fmla="*/ 191782 h 227032"/>
              <a:gd name="connsiteX453" fmla="*/ 160045 w 187248"/>
              <a:gd name="connsiteY453" fmla="*/ 191555 h 227032"/>
              <a:gd name="connsiteX454" fmla="*/ 160725 w 187248"/>
              <a:gd name="connsiteY454" fmla="*/ 191329 h 227032"/>
              <a:gd name="connsiteX455" fmla="*/ 161972 w 187248"/>
              <a:gd name="connsiteY455" fmla="*/ 190082 h 227032"/>
              <a:gd name="connsiteX456" fmla="*/ 162199 w 187248"/>
              <a:gd name="connsiteY456" fmla="*/ 189062 h 227032"/>
              <a:gd name="connsiteX457" fmla="*/ 162199 w 187248"/>
              <a:gd name="connsiteY457" fmla="*/ 187248 h 227032"/>
              <a:gd name="connsiteX458" fmla="*/ 162199 w 187248"/>
              <a:gd name="connsiteY458" fmla="*/ 185548 h 227032"/>
              <a:gd name="connsiteX459" fmla="*/ 162425 w 187248"/>
              <a:gd name="connsiteY459" fmla="*/ 184981 h 227032"/>
              <a:gd name="connsiteX460" fmla="*/ 161519 w 187248"/>
              <a:gd name="connsiteY460" fmla="*/ 183621 h 227032"/>
              <a:gd name="connsiteX461" fmla="*/ 159819 w 187248"/>
              <a:gd name="connsiteY461" fmla="*/ 181921 h 227032"/>
              <a:gd name="connsiteX462" fmla="*/ 156985 w 187248"/>
              <a:gd name="connsiteY462" fmla="*/ 179541 h 227032"/>
              <a:gd name="connsiteX463" fmla="*/ 154831 w 187248"/>
              <a:gd name="connsiteY463" fmla="*/ 179541 h 227032"/>
              <a:gd name="connsiteX464" fmla="*/ 154038 w 187248"/>
              <a:gd name="connsiteY464" fmla="*/ 179087 h 227032"/>
              <a:gd name="connsiteX465" fmla="*/ 153698 w 187248"/>
              <a:gd name="connsiteY465" fmla="*/ 178181 h 227032"/>
              <a:gd name="connsiteX466" fmla="*/ 152791 w 187248"/>
              <a:gd name="connsiteY466" fmla="*/ 176707 h 227032"/>
              <a:gd name="connsiteX467" fmla="*/ 151771 w 187248"/>
              <a:gd name="connsiteY467" fmla="*/ 175687 h 227032"/>
              <a:gd name="connsiteX468" fmla="*/ 150524 w 187248"/>
              <a:gd name="connsiteY468" fmla="*/ 175234 h 227032"/>
              <a:gd name="connsiteX469" fmla="*/ 148710 w 187248"/>
              <a:gd name="connsiteY469" fmla="*/ 173873 h 227032"/>
              <a:gd name="connsiteX470" fmla="*/ 146330 w 187248"/>
              <a:gd name="connsiteY470" fmla="*/ 170926 h 227032"/>
              <a:gd name="connsiteX471" fmla="*/ 144177 w 187248"/>
              <a:gd name="connsiteY471" fmla="*/ 168886 h 227032"/>
              <a:gd name="connsiteX472" fmla="*/ 142023 w 187248"/>
              <a:gd name="connsiteY472" fmla="*/ 168886 h 227032"/>
              <a:gd name="connsiteX473" fmla="*/ 140663 w 187248"/>
              <a:gd name="connsiteY473" fmla="*/ 167866 h 227032"/>
              <a:gd name="connsiteX474" fmla="*/ 139303 w 187248"/>
              <a:gd name="connsiteY474" fmla="*/ 166506 h 227032"/>
              <a:gd name="connsiteX475" fmla="*/ 138282 w 187248"/>
              <a:gd name="connsiteY475" fmla="*/ 165146 h 227032"/>
              <a:gd name="connsiteX476" fmla="*/ 136696 w 187248"/>
              <a:gd name="connsiteY476" fmla="*/ 161859 h 227032"/>
              <a:gd name="connsiteX477" fmla="*/ 135562 w 187248"/>
              <a:gd name="connsiteY477" fmla="*/ 160045 h 227032"/>
              <a:gd name="connsiteX478" fmla="*/ 134656 w 187248"/>
              <a:gd name="connsiteY478" fmla="*/ 158912 h 227032"/>
              <a:gd name="connsiteX479" fmla="*/ 133636 w 187248"/>
              <a:gd name="connsiteY479" fmla="*/ 158005 h 227032"/>
              <a:gd name="connsiteX480" fmla="*/ 133296 w 187248"/>
              <a:gd name="connsiteY480" fmla="*/ 157211 h 227032"/>
              <a:gd name="connsiteX481" fmla="*/ 134542 w 187248"/>
              <a:gd name="connsiteY481" fmla="*/ 155511 h 227032"/>
              <a:gd name="connsiteX482" fmla="*/ 134996 w 187248"/>
              <a:gd name="connsiteY482" fmla="*/ 154605 h 227032"/>
              <a:gd name="connsiteX483" fmla="*/ 135562 w 187248"/>
              <a:gd name="connsiteY483" fmla="*/ 153924 h 227032"/>
              <a:gd name="connsiteX484" fmla="*/ 135902 w 187248"/>
              <a:gd name="connsiteY484" fmla="*/ 153244 h 227032"/>
              <a:gd name="connsiteX485" fmla="*/ 135902 w 187248"/>
              <a:gd name="connsiteY485" fmla="*/ 152678 h 227032"/>
              <a:gd name="connsiteX486" fmla="*/ 134769 w 187248"/>
              <a:gd name="connsiteY486" fmla="*/ 150977 h 227032"/>
              <a:gd name="connsiteX487" fmla="*/ 133296 w 187248"/>
              <a:gd name="connsiteY487" fmla="*/ 149731 h 227032"/>
              <a:gd name="connsiteX488" fmla="*/ 131142 w 187248"/>
              <a:gd name="connsiteY488" fmla="*/ 148484 h 227032"/>
              <a:gd name="connsiteX489" fmla="*/ 129781 w 187248"/>
              <a:gd name="connsiteY489" fmla="*/ 146897 h 227032"/>
              <a:gd name="connsiteX490" fmla="*/ 129215 w 187248"/>
              <a:gd name="connsiteY490" fmla="*/ 145423 h 227032"/>
              <a:gd name="connsiteX491" fmla="*/ 129215 w 187248"/>
              <a:gd name="connsiteY491" fmla="*/ 144630 h 227032"/>
              <a:gd name="connsiteX492" fmla="*/ 128081 w 187248"/>
              <a:gd name="connsiteY492" fmla="*/ 143497 h 227032"/>
              <a:gd name="connsiteX493" fmla="*/ 127288 w 187248"/>
              <a:gd name="connsiteY493" fmla="*/ 141910 h 227032"/>
              <a:gd name="connsiteX494" fmla="*/ 127288 w 187248"/>
              <a:gd name="connsiteY494" fmla="*/ 141003 h 227032"/>
              <a:gd name="connsiteX495" fmla="*/ 127515 w 187248"/>
              <a:gd name="connsiteY495" fmla="*/ 140776 h 227032"/>
              <a:gd name="connsiteX496" fmla="*/ 128195 w 187248"/>
              <a:gd name="connsiteY496" fmla="*/ 140776 h 227032"/>
              <a:gd name="connsiteX497" fmla="*/ 128988 w 187248"/>
              <a:gd name="connsiteY497" fmla="*/ 141456 h 227032"/>
              <a:gd name="connsiteX498" fmla="*/ 130122 w 187248"/>
              <a:gd name="connsiteY498" fmla="*/ 142703 h 227032"/>
              <a:gd name="connsiteX499" fmla="*/ 131028 w 187248"/>
              <a:gd name="connsiteY499" fmla="*/ 144517 h 227032"/>
              <a:gd name="connsiteX500" fmla="*/ 131595 w 187248"/>
              <a:gd name="connsiteY500" fmla="*/ 143837 h 227032"/>
              <a:gd name="connsiteX501" fmla="*/ 132729 w 187248"/>
              <a:gd name="connsiteY501" fmla="*/ 141910 h 227032"/>
              <a:gd name="connsiteX502" fmla="*/ 134656 w 187248"/>
              <a:gd name="connsiteY502" fmla="*/ 139756 h 227032"/>
              <a:gd name="connsiteX503" fmla="*/ 136582 w 187248"/>
              <a:gd name="connsiteY503" fmla="*/ 138509 h 227032"/>
              <a:gd name="connsiteX504" fmla="*/ 138396 w 187248"/>
              <a:gd name="connsiteY504" fmla="*/ 138509 h 227032"/>
              <a:gd name="connsiteX505" fmla="*/ 139869 w 187248"/>
              <a:gd name="connsiteY505" fmla="*/ 138056 h 227032"/>
              <a:gd name="connsiteX506" fmla="*/ 141116 w 187248"/>
              <a:gd name="connsiteY506" fmla="*/ 137376 h 227032"/>
              <a:gd name="connsiteX507" fmla="*/ 143270 w 187248"/>
              <a:gd name="connsiteY507" fmla="*/ 137603 h 227032"/>
              <a:gd name="connsiteX508" fmla="*/ 144743 w 187248"/>
              <a:gd name="connsiteY508" fmla="*/ 138056 h 227032"/>
              <a:gd name="connsiteX509" fmla="*/ 145197 w 187248"/>
              <a:gd name="connsiteY509" fmla="*/ 137829 h 227032"/>
              <a:gd name="connsiteX510" fmla="*/ 145763 w 187248"/>
              <a:gd name="connsiteY510" fmla="*/ 136696 h 227032"/>
              <a:gd name="connsiteX511" fmla="*/ 146103 w 187248"/>
              <a:gd name="connsiteY511" fmla="*/ 135676 h 227032"/>
              <a:gd name="connsiteX512" fmla="*/ 149504 w 187248"/>
              <a:gd name="connsiteY512" fmla="*/ 135109 h 227032"/>
              <a:gd name="connsiteX513" fmla="*/ 150638 w 187248"/>
              <a:gd name="connsiteY513" fmla="*/ 133182 h 227032"/>
              <a:gd name="connsiteX514" fmla="*/ 151318 w 187248"/>
              <a:gd name="connsiteY514" fmla="*/ 133182 h 227032"/>
              <a:gd name="connsiteX515" fmla="*/ 152111 w 187248"/>
              <a:gd name="connsiteY515" fmla="*/ 132955 h 227032"/>
              <a:gd name="connsiteX516" fmla="*/ 152791 w 187248"/>
              <a:gd name="connsiteY516" fmla="*/ 132275 h 227032"/>
              <a:gd name="connsiteX517" fmla="*/ 153471 w 187248"/>
              <a:gd name="connsiteY517" fmla="*/ 131935 h 227032"/>
              <a:gd name="connsiteX518" fmla="*/ 154038 w 187248"/>
              <a:gd name="connsiteY518" fmla="*/ 132275 h 227032"/>
              <a:gd name="connsiteX519" fmla="*/ 154718 w 187248"/>
              <a:gd name="connsiteY519" fmla="*/ 132502 h 227032"/>
              <a:gd name="connsiteX520" fmla="*/ 155511 w 187248"/>
              <a:gd name="connsiteY520" fmla="*/ 132049 h 227032"/>
              <a:gd name="connsiteX521" fmla="*/ 156645 w 187248"/>
              <a:gd name="connsiteY521" fmla="*/ 129895 h 227032"/>
              <a:gd name="connsiteX522" fmla="*/ 157211 w 187248"/>
              <a:gd name="connsiteY522" fmla="*/ 129555 h 227032"/>
              <a:gd name="connsiteX523" fmla="*/ 160159 w 187248"/>
              <a:gd name="connsiteY523" fmla="*/ 129215 h 227032"/>
              <a:gd name="connsiteX524" fmla="*/ 164239 w 187248"/>
              <a:gd name="connsiteY524" fmla="*/ 127968 h 227032"/>
              <a:gd name="connsiteX525" fmla="*/ 166279 w 187248"/>
              <a:gd name="connsiteY525" fmla="*/ 126835 h 227032"/>
              <a:gd name="connsiteX526" fmla="*/ 168320 w 187248"/>
              <a:gd name="connsiteY526" fmla="*/ 126155 h 227032"/>
              <a:gd name="connsiteX527" fmla="*/ 170473 w 187248"/>
              <a:gd name="connsiteY527" fmla="*/ 125021 h 227032"/>
              <a:gd name="connsiteX528" fmla="*/ 173873 w 187248"/>
              <a:gd name="connsiteY528" fmla="*/ 123888 h 227032"/>
              <a:gd name="connsiteX529" fmla="*/ 173873 w 187248"/>
              <a:gd name="connsiteY529" fmla="*/ 123434 h 227032"/>
              <a:gd name="connsiteX530" fmla="*/ 172400 w 187248"/>
              <a:gd name="connsiteY530" fmla="*/ 122301 h 227032"/>
              <a:gd name="connsiteX531" fmla="*/ 171833 w 187248"/>
              <a:gd name="connsiteY531" fmla="*/ 121621 h 227032"/>
              <a:gd name="connsiteX532" fmla="*/ 171493 w 187248"/>
              <a:gd name="connsiteY532" fmla="*/ 120941 h 227032"/>
              <a:gd name="connsiteX533" fmla="*/ 172060 w 187248"/>
              <a:gd name="connsiteY533" fmla="*/ 120147 h 227032"/>
              <a:gd name="connsiteX534" fmla="*/ 172853 w 187248"/>
              <a:gd name="connsiteY534" fmla="*/ 119920 h 227032"/>
              <a:gd name="connsiteX535" fmla="*/ 173873 w 187248"/>
              <a:gd name="connsiteY535" fmla="*/ 120261 h 227032"/>
              <a:gd name="connsiteX536" fmla="*/ 176707 w 187248"/>
              <a:gd name="connsiteY536" fmla="*/ 120714 h 227032"/>
              <a:gd name="connsiteX537" fmla="*/ 177501 w 187248"/>
              <a:gd name="connsiteY537" fmla="*/ 121167 h 227032"/>
              <a:gd name="connsiteX538" fmla="*/ 177841 w 187248"/>
              <a:gd name="connsiteY538" fmla="*/ 122301 h 227032"/>
              <a:gd name="connsiteX539" fmla="*/ 178521 w 187248"/>
              <a:gd name="connsiteY539" fmla="*/ 123321 h 227032"/>
              <a:gd name="connsiteX540" fmla="*/ 179087 w 187248"/>
              <a:gd name="connsiteY540" fmla="*/ 123321 h 227032"/>
              <a:gd name="connsiteX541" fmla="*/ 178861 w 187248"/>
              <a:gd name="connsiteY541" fmla="*/ 125134 h 227032"/>
              <a:gd name="connsiteX542" fmla="*/ 179767 w 187248"/>
              <a:gd name="connsiteY542" fmla="*/ 125815 h 227032"/>
              <a:gd name="connsiteX543" fmla="*/ 181128 w 187248"/>
              <a:gd name="connsiteY543" fmla="*/ 126381 h 227032"/>
              <a:gd name="connsiteX544" fmla="*/ 182034 w 187248"/>
              <a:gd name="connsiteY544" fmla="*/ 126381 h 227032"/>
              <a:gd name="connsiteX545" fmla="*/ 182714 w 187248"/>
              <a:gd name="connsiteY545" fmla="*/ 125588 h 227032"/>
              <a:gd name="connsiteX546" fmla="*/ 182941 w 187248"/>
              <a:gd name="connsiteY546" fmla="*/ 125134 h 227032"/>
              <a:gd name="connsiteX547" fmla="*/ 182941 w 187248"/>
              <a:gd name="connsiteY547" fmla="*/ 124794 h 227032"/>
              <a:gd name="connsiteX548" fmla="*/ 185208 w 187248"/>
              <a:gd name="connsiteY548" fmla="*/ 120827 h 227032"/>
              <a:gd name="connsiteX549" fmla="*/ 186115 w 187248"/>
              <a:gd name="connsiteY549" fmla="*/ 118334 h 227032"/>
              <a:gd name="connsiteX550" fmla="*/ 187248 w 187248"/>
              <a:gd name="connsiteY550" fmla="*/ 113686 h 227032"/>
              <a:gd name="connsiteX551" fmla="*/ 186002 w 187248"/>
              <a:gd name="connsiteY551" fmla="*/ 110059 h 227032"/>
              <a:gd name="connsiteX552" fmla="*/ 51459 w 187248"/>
              <a:gd name="connsiteY552" fmla="*/ 6347 h 227032"/>
              <a:gd name="connsiteX553" fmla="*/ 56673 w 187248"/>
              <a:gd name="connsiteY553" fmla="*/ 5781 h 227032"/>
              <a:gd name="connsiteX554" fmla="*/ 57240 w 187248"/>
              <a:gd name="connsiteY554" fmla="*/ 4987 h 227032"/>
              <a:gd name="connsiteX555" fmla="*/ 52139 w 187248"/>
              <a:gd name="connsiteY555" fmla="*/ 4761 h 227032"/>
              <a:gd name="connsiteX556" fmla="*/ 51913 w 187248"/>
              <a:gd name="connsiteY556" fmla="*/ 3854 h 227032"/>
              <a:gd name="connsiteX557" fmla="*/ 52253 w 187248"/>
              <a:gd name="connsiteY557" fmla="*/ 2154 h 227032"/>
              <a:gd name="connsiteX558" fmla="*/ 52479 w 187248"/>
              <a:gd name="connsiteY558" fmla="*/ 1247 h 227032"/>
              <a:gd name="connsiteX559" fmla="*/ 53500 w 187248"/>
              <a:gd name="connsiteY559" fmla="*/ 0 h 227032"/>
              <a:gd name="connsiteX560" fmla="*/ 52593 w 187248"/>
              <a:gd name="connsiteY560" fmla="*/ 0 h 227032"/>
              <a:gd name="connsiteX561" fmla="*/ 50326 w 187248"/>
              <a:gd name="connsiteY561" fmla="*/ 4534 h 227032"/>
              <a:gd name="connsiteX562" fmla="*/ 50099 w 187248"/>
              <a:gd name="connsiteY562" fmla="*/ 8841 h 227032"/>
              <a:gd name="connsiteX563" fmla="*/ 50552 w 187248"/>
              <a:gd name="connsiteY563" fmla="*/ 8274 h 227032"/>
              <a:gd name="connsiteX564" fmla="*/ 51346 w 187248"/>
              <a:gd name="connsiteY564" fmla="*/ 6461 h 2270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</a:cxnLst>
            <a:rect l="l" t="t" r="r" b="b"/>
            <a:pathLst>
              <a:path w="187248" h="227032">
                <a:moveTo>
                  <a:pt x="150071" y="20969"/>
                </a:moveTo>
                <a:lnTo>
                  <a:pt x="150638" y="22103"/>
                </a:lnTo>
                <a:lnTo>
                  <a:pt x="154151" y="24483"/>
                </a:lnTo>
                <a:lnTo>
                  <a:pt x="155171" y="24483"/>
                </a:lnTo>
                <a:cubicBezTo>
                  <a:pt x="155171" y="24483"/>
                  <a:pt x="156531" y="21762"/>
                  <a:pt x="156531" y="21762"/>
                </a:cubicBezTo>
                <a:lnTo>
                  <a:pt x="158798" y="21762"/>
                </a:lnTo>
                <a:cubicBezTo>
                  <a:pt x="158798" y="21762"/>
                  <a:pt x="161065" y="23463"/>
                  <a:pt x="161065" y="23463"/>
                </a:cubicBezTo>
                <a:lnTo>
                  <a:pt x="161632" y="22443"/>
                </a:lnTo>
                <a:lnTo>
                  <a:pt x="161065" y="20402"/>
                </a:lnTo>
                <a:lnTo>
                  <a:pt x="158912" y="19155"/>
                </a:lnTo>
                <a:lnTo>
                  <a:pt x="158458" y="18022"/>
                </a:lnTo>
                <a:lnTo>
                  <a:pt x="158912" y="17342"/>
                </a:lnTo>
                <a:lnTo>
                  <a:pt x="160272" y="15868"/>
                </a:lnTo>
                <a:lnTo>
                  <a:pt x="160045" y="15188"/>
                </a:lnTo>
                <a:lnTo>
                  <a:pt x="159592" y="14622"/>
                </a:lnTo>
                <a:lnTo>
                  <a:pt x="156645" y="13488"/>
                </a:lnTo>
                <a:lnTo>
                  <a:pt x="155851" y="12468"/>
                </a:lnTo>
                <a:lnTo>
                  <a:pt x="155284" y="10995"/>
                </a:lnTo>
                <a:lnTo>
                  <a:pt x="153471" y="10995"/>
                </a:lnTo>
                <a:cubicBezTo>
                  <a:pt x="153471" y="10995"/>
                  <a:pt x="151544" y="12808"/>
                  <a:pt x="151544" y="12808"/>
                </a:cubicBezTo>
                <a:lnTo>
                  <a:pt x="151318" y="14508"/>
                </a:lnTo>
                <a:lnTo>
                  <a:pt x="150184" y="15642"/>
                </a:lnTo>
                <a:lnTo>
                  <a:pt x="150184" y="16662"/>
                </a:lnTo>
                <a:cubicBezTo>
                  <a:pt x="150184" y="16662"/>
                  <a:pt x="149731" y="20062"/>
                  <a:pt x="149731" y="20062"/>
                </a:cubicBezTo>
                <a:lnTo>
                  <a:pt x="149731" y="21082"/>
                </a:lnTo>
                <a:close/>
                <a:moveTo>
                  <a:pt x="164579" y="30944"/>
                </a:moveTo>
                <a:lnTo>
                  <a:pt x="165599" y="32190"/>
                </a:lnTo>
                <a:lnTo>
                  <a:pt x="165146" y="33891"/>
                </a:lnTo>
                <a:lnTo>
                  <a:pt x="165599" y="35704"/>
                </a:lnTo>
                <a:lnTo>
                  <a:pt x="168093" y="36157"/>
                </a:lnTo>
                <a:lnTo>
                  <a:pt x="170586" y="35817"/>
                </a:lnTo>
                <a:lnTo>
                  <a:pt x="171380" y="35817"/>
                </a:lnTo>
                <a:cubicBezTo>
                  <a:pt x="171380" y="35817"/>
                  <a:pt x="171040" y="34457"/>
                  <a:pt x="171040" y="34457"/>
                </a:cubicBezTo>
                <a:lnTo>
                  <a:pt x="171266" y="33551"/>
                </a:lnTo>
                <a:lnTo>
                  <a:pt x="167753" y="31057"/>
                </a:lnTo>
                <a:lnTo>
                  <a:pt x="163445" y="28223"/>
                </a:lnTo>
                <a:lnTo>
                  <a:pt x="163445" y="29243"/>
                </a:lnTo>
                <a:cubicBezTo>
                  <a:pt x="163445" y="29243"/>
                  <a:pt x="163445" y="30263"/>
                  <a:pt x="163445" y="30263"/>
                </a:cubicBezTo>
                <a:lnTo>
                  <a:pt x="164352" y="30944"/>
                </a:lnTo>
                <a:close/>
                <a:moveTo>
                  <a:pt x="108473" y="19496"/>
                </a:moveTo>
                <a:lnTo>
                  <a:pt x="111646" y="19496"/>
                </a:lnTo>
                <a:cubicBezTo>
                  <a:pt x="111646" y="19496"/>
                  <a:pt x="111646" y="18815"/>
                  <a:pt x="111646" y="18815"/>
                </a:cubicBezTo>
                <a:lnTo>
                  <a:pt x="110739" y="16889"/>
                </a:lnTo>
                <a:lnTo>
                  <a:pt x="107679" y="15868"/>
                </a:lnTo>
                <a:lnTo>
                  <a:pt x="106886" y="16435"/>
                </a:lnTo>
                <a:lnTo>
                  <a:pt x="106206" y="17909"/>
                </a:lnTo>
                <a:lnTo>
                  <a:pt x="107453" y="18249"/>
                </a:lnTo>
                <a:lnTo>
                  <a:pt x="108699" y="19496"/>
                </a:lnTo>
                <a:close/>
                <a:moveTo>
                  <a:pt x="53953" y="9068"/>
                </a:moveTo>
                <a:lnTo>
                  <a:pt x="52933" y="9634"/>
                </a:lnTo>
                <a:lnTo>
                  <a:pt x="52593" y="10428"/>
                </a:lnTo>
                <a:lnTo>
                  <a:pt x="53726" y="11108"/>
                </a:lnTo>
                <a:lnTo>
                  <a:pt x="55653" y="11108"/>
                </a:lnTo>
                <a:cubicBezTo>
                  <a:pt x="55653" y="11108"/>
                  <a:pt x="56447" y="10428"/>
                  <a:pt x="56447" y="10428"/>
                </a:cubicBezTo>
                <a:lnTo>
                  <a:pt x="56106" y="9294"/>
                </a:lnTo>
                <a:lnTo>
                  <a:pt x="54860" y="8954"/>
                </a:lnTo>
                <a:lnTo>
                  <a:pt x="53953" y="8954"/>
                </a:lnTo>
                <a:close/>
                <a:moveTo>
                  <a:pt x="186682" y="109946"/>
                </a:moveTo>
                <a:lnTo>
                  <a:pt x="186342" y="108246"/>
                </a:lnTo>
                <a:lnTo>
                  <a:pt x="185775" y="107452"/>
                </a:lnTo>
                <a:lnTo>
                  <a:pt x="182034" y="105639"/>
                </a:lnTo>
                <a:lnTo>
                  <a:pt x="181808" y="105072"/>
                </a:lnTo>
                <a:lnTo>
                  <a:pt x="182374" y="102692"/>
                </a:lnTo>
                <a:lnTo>
                  <a:pt x="182148" y="101672"/>
                </a:lnTo>
                <a:lnTo>
                  <a:pt x="181241" y="100652"/>
                </a:lnTo>
                <a:lnTo>
                  <a:pt x="180107" y="98498"/>
                </a:lnTo>
                <a:lnTo>
                  <a:pt x="179654" y="96685"/>
                </a:lnTo>
                <a:lnTo>
                  <a:pt x="181128" y="94531"/>
                </a:lnTo>
                <a:lnTo>
                  <a:pt x="181468" y="92944"/>
                </a:lnTo>
                <a:lnTo>
                  <a:pt x="182148" y="90790"/>
                </a:lnTo>
                <a:lnTo>
                  <a:pt x="182601" y="89657"/>
                </a:lnTo>
                <a:lnTo>
                  <a:pt x="182601" y="89317"/>
                </a:lnTo>
                <a:cubicBezTo>
                  <a:pt x="182601" y="89317"/>
                  <a:pt x="181694" y="88524"/>
                  <a:pt x="181694" y="88524"/>
                </a:cubicBezTo>
                <a:lnTo>
                  <a:pt x="181468" y="87390"/>
                </a:lnTo>
                <a:lnTo>
                  <a:pt x="181694" y="85690"/>
                </a:lnTo>
                <a:lnTo>
                  <a:pt x="181128" y="84443"/>
                </a:lnTo>
                <a:lnTo>
                  <a:pt x="179767" y="83650"/>
                </a:lnTo>
                <a:lnTo>
                  <a:pt x="178861" y="82516"/>
                </a:lnTo>
                <a:lnTo>
                  <a:pt x="178521" y="81156"/>
                </a:lnTo>
                <a:lnTo>
                  <a:pt x="178861" y="79002"/>
                </a:lnTo>
                <a:lnTo>
                  <a:pt x="179881" y="76169"/>
                </a:lnTo>
                <a:lnTo>
                  <a:pt x="177727" y="72655"/>
                </a:lnTo>
                <a:lnTo>
                  <a:pt x="172400" y="68575"/>
                </a:lnTo>
                <a:lnTo>
                  <a:pt x="169793" y="65741"/>
                </a:lnTo>
                <a:lnTo>
                  <a:pt x="170020" y="64154"/>
                </a:lnTo>
                <a:lnTo>
                  <a:pt x="171153" y="62681"/>
                </a:lnTo>
                <a:lnTo>
                  <a:pt x="173193" y="61320"/>
                </a:lnTo>
                <a:lnTo>
                  <a:pt x="174780" y="58940"/>
                </a:lnTo>
                <a:lnTo>
                  <a:pt x="175687" y="56106"/>
                </a:lnTo>
                <a:lnTo>
                  <a:pt x="175687" y="55540"/>
                </a:lnTo>
                <a:cubicBezTo>
                  <a:pt x="175687" y="55540"/>
                  <a:pt x="175687" y="53499"/>
                  <a:pt x="175687" y="53499"/>
                </a:cubicBezTo>
                <a:lnTo>
                  <a:pt x="173307" y="45339"/>
                </a:lnTo>
                <a:lnTo>
                  <a:pt x="172967" y="43298"/>
                </a:lnTo>
                <a:lnTo>
                  <a:pt x="172740" y="40805"/>
                </a:lnTo>
                <a:lnTo>
                  <a:pt x="172740" y="40125"/>
                </a:lnTo>
                <a:cubicBezTo>
                  <a:pt x="172740" y="40125"/>
                  <a:pt x="172400" y="40125"/>
                  <a:pt x="172400" y="40125"/>
                </a:cubicBezTo>
                <a:lnTo>
                  <a:pt x="167753" y="39104"/>
                </a:lnTo>
                <a:lnTo>
                  <a:pt x="166279" y="38084"/>
                </a:lnTo>
                <a:lnTo>
                  <a:pt x="164579" y="36497"/>
                </a:lnTo>
                <a:lnTo>
                  <a:pt x="163672" y="31510"/>
                </a:lnTo>
                <a:lnTo>
                  <a:pt x="161632" y="27430"/>
                </a:lnTo>
                <a:lnTo>
                  <a:pt x="155965" y="27770"/>
                </a:lnTo>
                <a:lnTo>
                  <a:pt x="149844" y="23463"/>
                </a:lnTo>
                <a:lnTo>
                  <a:pt x="147464" y="19609"/>
                </a:lnTo>
                <a:lnTo>
                  <a:pt x="144743" y="19269"/>
                </a:lnTo>
                <a:lnTo>
                  <a:pt x="142363" y="18589"/>
                </a:lnTo>
                <a:lnTo>
                  <a:pt x="138169" y="17909"/>
                </a:lnTo>
                <a:lnTo>
                  <a:pt x="134089" y="21536"/>
                </a:lnTo>
                <a:lnTo>
                  <a:pt x="132389" y="23463"/>
                </a:lnTo>
                <a:lnTo>
                  <a:pt x="129781" y="25163"/>
                </a:lnTo>
                <a:lnTo>
                  <a:pt x="128648" y="26863"/>
                </a:lnTo>
                <a:lnTo>
                  <a:pt x="122187" y="27543"/>
                </a:lnTo>
                <a:lnTo>
                  <a:pt x="120260" y="28563"/>
                </a:lnTo>
                <a:lnTo>
                  <a:pt x="115387" y="33097"/>
                </a:lnTo>
                <a:lnTo>
                  <a:pt x="114140" y="33664"/>
                </a:lnTo>
                <a:lnTo>
                  <a:pt x="108133" y="31737"/>
                </a:lnTo>
                <a:lnTo>
                  <a:pt x="104279" y="32190"/>
                </a:lnTo>
                <a:lnTo>
                  <a:pt x="103032" y="31737"/>
                </a:lnTo>
                <a:lnTo>
                  <a:pt x="102125" y="29810"/>
                </a:lnTo>
                <a:lnTo>
                  <a:pt x="106206" y="26636"/>
                </a:lnTo>
                <a:lnTo>
                  <a:pt x="107339" y="23576"/>
                </a:lnTo>
                <a:lnTo>
                  <a:pt x="106319" y="20629"/>
                </a:lnTo>
                <a:lnTo>
                  <a:pt x="105185" y="20629"/>
                </a:lnTo>
                <a:cubicBezTo>
                  <a:pt x="105185" y="20629"/>
                  <a:pt x="100538" y="22556"/>
                  <a:pt x="100538" y="22556"/>
                </a:cubicBezTo>
                <a:lnTo>
                  <a:pt x="92944" y="18815"/>
                </a:lnTo>
                <a:lnTo>
                  <a:pt x="89884" y="19722"/>
                </a:lnTo>
                <a:lnTo>
                  <a:pt x="88977" y="18475"/>
                </a:lnTo>
                <a:lnTo>
                  <a:pt x="88410" y="17342"/>
                </a:lnTo>
                <a:lnTo>
                  <a:pt x="82743" y="17795"/>
                </a:lnTo>
                <a:lnTo>
                  <a:pt x="84216" y="16549"/>
                </a:lnTo>
                <a:lnTo>
                  <a:pt x="86030" y="14508"/>
                </a:lnTo>
                <a:lnTo>
                  <a:pt x="86030" y="11675"/>
                </a:lnTo>
                <a:cubicBezTo>
                  <a:pt x="86030" y="11675"/>
                  <a:pt x="84443" y="9748"/>
                  <a:pt x="84443" y="9748"/>
                </a:cubicBezTo>
                <a:lnTo>
                  <a:pt x="83196" y="8501"/>
                </a:lnTo>
                <a:lnTo>
                  <a:pt x="80249" y="7708"/>
                </a:lnTo>
                <a:lnTo>
                  <a:pt x="80249" y="7141"/>
                </a:lnTo>
                <a:lnTo>
                  <a:pt x="79796" y="7141"/>
                </a:lnTo>
                <a:lnTo>
                  <a:pt x="78436" y="6914"/>
                </a:lnTo>
                <a:lnTo>
                  <a:pt x="77529" y="6234"/>
                </a:lnTo>
                <a:lnTo>
                  <a:pt x="75149" y="6687"/>
                </a:lnTo>
                <a:lnTo>
                  <a:pt x="71975" y="7708"/>
                </a:lnTo>
                <a:lnTo>
                  <a:pt x="70161" y="7708"/>
                </a:lnTo>
                <a:cubicBezTo>
                  <a:pt x="70161" y="7708"/>
                  <a:pt x="68801" y="6574"/>
                  <a:pt x="68801" y="6574"/>
                </a:cubicBezTo>
                <a:lnTo>
                  <a:pt x="63021" y="4987"/>
                </a:lnTo>
                <a:lnTo>
                  <a:pt x="62114" y="4987"/>
                </a:lnTo>
                <a:cubicBezTo>
                  <a:pt x="62114" y="4987"/>
                  <a:pt x="58260" y="4761"/>
                  <a:pt x="58260" y="4761"/>
                </a:cubicBezTo>
                <a:lnTo>
                  <a:pt x="58260" y="4761"/>
                </a:lnTo>
                <a:cubicBezTo>
                  <a:pt x="58260" y="4761"/>
                  <a:pt x="58487" y="8161"/>
                  <a:pt x="58487" y="8161"/>
                </a:cubicBezTo>
                <a:lnTo>
                  <a:pt x="60640" y="11108"/>
                </a:lnTo>
                <a:lnTo>
                  <a:pt x="62454" y="14168"/>
                </a:lnTo>
                <a:lnTo>
                  <a:pt x="64041" y="15868"/>
                </a:lnTo>
                <a:lnTo>
                  <a:pt x="64041" y="18022"/>
                </a:lnTo>
                <a:cubicBezTo>
                  <a:pt x="64041" y="18022"/>
                  <a:pt x="61434" y="19269"/>
                  <a:pt x="61434" y="19269"/>
                </a:cubicBezTo>
                <a:lnTo>
                  <a:pt x="57693" y="20176"/>
                </a:lnTo>
                <a:lnTo>
                  <a:pt x="57240" y="21536"/>
                </a:lnTo>
                <a:lnTo>
                  <a:pt x="57580" y="23349"/>
                </a:lnTo>
                <a:lnTo>
                  <a:pt x="59393" y="23349"/>
                </a:lnTo>
                <a:cubicBezTo>
                  <a:pt x="59393" y="23349"/>
                  <a:pt x="60300" y="22783"/>
                  <a:pt x="60300" y="22783"/>
                </a:cubicBezTo>
                <a:lnTo>
                  <a:pt x="61774" y="23236"/>
                </a:lnTo>
                <a:lnTo>
                  <a:pt x="62907" y="24369"/>
                </a:lnTo>
                <a:lnTo>
                  <a:pt x="62907" y="32304"/>
                </a:lnTo>
                <a:cubicBezTo>
                  <a:pt x="62907" y="32304"/>
                  <a:pt x="63134" y="33324"/>
                  <a:pt x="63134" y="33324"/>
                </a:cubicBezTo>
                <a:lnTo>
                  <a:pt x="64267" y="34457"/>
                </a:lnTo>
                <a:lnTo>
                  <a:pt x="66194" y="35251"/>
                </a:lnTo>
                <a:lnTo>
                  <a:pt x="69255" y="35591"/>
                </a:lnTo>
                <a:lnTo>
                  <a:pt x="71182" y="36611"/>
                </a:lnTo>
                <a:lnTo>
                  <a:pt x="77756" y="44432"/>
                </a:lnTo>
                <a:lnTo>
                  <a:pt x="80929" y="45792"/>
                </a:lnTo>
                <a:lnTo>
                  <a:pt x="78662" y="45452"/>
                </a:lnTo>
                <a:lnTo>
                  <a:pt x="76849" y="44432"/>
                </a:lnTo>
                <a:lnTo>
                  <a:pt x="71408" y="37971"/>
                </a:lnTo>
                <a:lnTo>
                  <a:pt x="69028" y="36724"/>
                </a:lnTo>
                <a:lnTo>
                  <a:pt x="62681" y="37291"/>
                </a:lnTo>
                <a:lnTo>
                  <a:pt x="57013" y="36157"/>
                </a:lnTo>
                <a:lnTo>
                  <a:pt x="56106" y="37291"/>
                </a:lnTo>
                <a:lnTo>
                  <a:pt x="55086" y="38991"/>
                </a:lnTo>
                <a:lnTo>
                  <a:pt x="54633" y="42278"/>
                </a:lnTo>
                <a:lnTo>
                  <a:pt x="55313" y="45679"/>
                </a:lnTo>
                <a:lnTo>
                  <a:pt x="54406" y="50553"/>
                </a:lnTo>
                <a:lnTo>
                  <a:pt x="54406" y="46925"/>
                </a:lnTo>
                <a:cubicBezTo>
                  <a:pt x="54406" y="46925"/>
                  <a:pt x="53500" y="45792"/>
                  <a:pt x="53500" y="45792"/>
                </a:cubicBezTo>
                <a:lnTo>
                  <a:pt x="51119" y="44205"/>
                </a:lnTo>
                <a:lnTo>
                  <a:pt x="50439" y="44885"/>
                </a:lnTo>
                <a:lnTo>
                  <a:pt x="49986" y="47039"/>
                </a:lnTo>
                <a:lnTo>
                  <a:pt x="49306" y="48966"/>
                </a:lnTo>
                <a:lnTo>
                  <a:pt x="48399" y="49306"/>
                </a:lnTo>
                <a:lnTo>
                  <a:pt x="46472" y="48286"/>
                </a:lnTo>
                <a:lnTo>
                  <a:pt x="47719" y="46019"/>
                </a:lnTo>
                <a:lnTo>
                  <a:pt x="44545" y="41598"/>
                </a:lnTo>
                <a:lnTo>
                  <a:pt x="36724" y="41371"/>
                </a:lnTo>
                <a:lnTo>
                  <a:pt x="29697" y="41825"/>
                </a:lnTo>
                <a:lnTo>
                  <a:pt x="28110" y="42618"/>
                </a:lnTo>
                <a:lnTo>
                  <a:pt x="26070" y="45565"/>
                </a:lnTo>
                <a:lnTo>
                  <a:pt x="25389" y="47946"/>
                </a:lnTo>
                <a:lnTo>
                  <a:pt x="24936" y="51006"/>
                </a:lnTo>
                <a:lnTo>
                  <a:pt x="26977" y="52479"/>
                </a:lnTo>
                <a:lnTo>
                  <a:pt x="27883" y="53840"/>
                </a:lnTo>
                <a:lnTo>
                  <a:pt x="27883" y="56673"/>
                </a:lnTo>
                <a:cubicBezTo>
                  <a:pt x="27883" y="56673"/>
                  <a:pt x="27770" y="62227"/>
                  <a:pt x="27770" y="62227"/>
                </a:cubicBezTo>
                <a:lnTo>
                  <a:pt x="27543" y="63247"/>
                </a:lnTo>
                <a:lnTo>
                  <a:pt x="26296" y="65628"/>
                </a:lnTo>
                <a:lnTo>
                  <a:pt x="24936" y="69821"/>
                </a:lnTo>
                <a:lnTo>
                  <a:pt x="24596" y="72542"/>
                </a:lnTo>
                <a:lnTo>
                  <a:pt x="24143" y="73108"/>
                </a:lnTo>
                <a:lnTo>
                  <a:pt x="18702" y="73108"/>
                </a:lnTo>
                <a:cubicBezTo>
                  <a:pt x="18702" y="73108"/>
                  <a:pt x="17909" y="73562"/>
                  <a:pt x="17909" y="73562"/>
                </a:cubicBezTo>
                <a:lnTo>
                  <a:pt x="17909" y="74129"/>
                </a:lnTo>
                <a:cubicBezTo>
                  <a:pt x="17909" y="74129"/>
                  <a:pt x="18022" y="74809"/>
                  <a:pt x="18022" y="74809"/>
                </a:cubicBezTo>
                <a:lnTo>
                  <a:pt x="18022" y="75489"/>
                </a:lnTo>
                <a:cubicBezTo>
                  <a:pt x="18022" y="75489"/>
                  <a:pt x="17455" y="76055"/>
                  <a:pt x="17455" y="76055"/>
                </a:cubicBezTo>
                <a:lnTo>
                  <a:pt x="17682" y="76962"/>
                </a:lnTo>
                <a:lnTo>
                  <a:pt x="18589" y="77982"/>
                </a:lnTo>
                <a:lnTo>
                  <a:pt x="20289" y="78662"/>
                </a:lnTo>
                <a:lnTo>
                  <a:pt x="22102" y="78662"/>
                </a:lnTo>
                <a:cubicBezTo>
                  <a:pt x="22102" y="78662"/>
                  <a:pt x="23009" y="78662"/>
                  <a:pt x="23009" y="78662"/>
                </a:cubicBezTo>
                <a:lnTo>
                  <a:pt x="23689" y="79456"/>
                </a:lnTo>
                <a:lnTo>
                  <a:pt x="24369" y="80589"/>
                </a:lnTo>
                <a:lnTo>
                  <a:pt x="24369" y="82063"/>
                </a:lnTo>
                <a:cubicBezTo>
                  <a:pt x="24369" y="82063"/>
                  <a:pt x="24029" y="83990"/>
                  <a:pt x="24029" y="83990"/>
                </a:cubicBezTo>
                <a:lnTo>
                  <a:pt x="23123" y="85803"/>
                </a:lnTo>
                <a:lnTo>
                  <a:pt x="20629" y="87844"/>
                </a:lnTo>
                <a:lnTo>
                  <a:pt x="19496" y="88524"/>
                </a:lnTo>
                <a:lnTo>
                  <a:pt x="18476" y="88864"/>
                </a:lnTo>
                <a:lnTo>
                  <a:pt x="18022" y="89430"/>
                </a:lnTo>
                <a:lnTo>
                  <a:pt x="17795" y="90110"/>
                </a:lnTo>
                <a:lnTo>
                  <a:pt x="17795" y="90677"/>
                </a:lnTo>
                <a:cubicBezTo>
                  <a:pt x="17795" y="90677"/>
                  <a:pt x="19609" y="92377"/>
                  <a:pt x="19609" y="92377"/>
                </a:cubicBezTo>
                <a:lnTo>
                  <a:pt x="19609" y="92717"/>
                </a:lnTo>
                <a:cubicBezTo>
                  <a:pt x="19609" y="92717"/>
                  <a:pt x="19042" y="93624"/>
                  <a:pt x="19042" y="93624"/>
                </a:cubicBezTo>
                <a:lnTo>
                  <a:pt x="18362" y="94418"/>
                </a:lnTo>
                <a:lnTo>
                  <a:pt x="13828" y="96118"/>
                </a:lnTo>
                <a:lnTo>
                  <a:pt x="11901" y="96118"/>
                </a:lnTo>
                <a:cubicBezTo>
                  <a:pt x="11901" y="96118"/>
                  <a:pt x="10768" y="96798"/>
                  <a:pt x="10768" y="96798"/>
                </a:cubicBezTo>
                <a:lnTo>
                  <a:pt x="10428" y="96798"/>
                </a:lnTo>
                <a:cubicBezTo>
                  <a:pt x="10428" y="96798"/>
                  <a:pt x="9181" y="96231"/>
                  <a:pt x="9181" y="96231"/>
                </a:cubicBezTo>
                <a:lnTo>
                  <a:pt x="6461" y="95324"/>
                </a:lnTo>
                <a:lnTo>
                  <a:pt x="5441" y="95664"/>
                </a:lnTo>
                <a:lnTo>
                  <a:pt x="4874" y="96118"/>
                </a:lnTo>
                <a:lnTo>
                  <a:pt x="3174" y="96685"/>
                </a:lnTo>
                <a:lnTo>
                  <a:pt x="1927" y="97591"/>
                </a:lnTo>
                <a:lnTo>
                  <a:pt x="1927" y="98725"/>
                </a:lnTo>
                <a:cubicBezTo>
                  <a:pt x="1927" y="98725"/>
                  <a:pt x="4080" y="101785"/>
                  <a:pt x="4080" y="101785"/>
                </a:cubicBezTo>
                <a:lnTo>
                  <a:pt x="4874" y="102352"/>
                </a:lnTo>
                <a:lnTo>
                  <a:pt x="4874" y="103485"/>
                </a:lnTo>
                <a:cubicBezTo>
                  <a:pt x="4874" y="103485"/>
                  <a:pt x="5894" y="104959"/>
                  <a:pt x="5894" y="104959"/>
                </a:cubicBezTo>
                <a:lnTo>
                  <a:pt x="6914" y="106772"/>
                </a:lnTo>
                <a:lnTo>
                  <a:pt x="6914" y="107906"/>
                </a:lnTo>
                <a:cubicBezTo>
                  <a:pt x="6914" y="107906"/>
                  <a:pt x="6914" y="109039"/>
                  <a:pt x="6914" y="109039"/>
                </a:cubicBezTo>
                <a:lnTo>
                  <a:pt x="6347" y="110626"/>
                </a:lnTo>
                <a:lnTo>
                  <a:pt x="4534" y="114480"/>
                </a:lnTo>
                <a:lnTo>
                  <a:pt x="4534" y="115160"/>
                </a:lnTo>
                <a:cubicBezTo>
                  <a:pt x="4534" y="115160"/>
                  <a:pt x="4647" y="115727"/>
                  <a:pt x="4647" y="115727"/>
                </a:cubicBezTo>
                <a:lnTo>
                  <a:pt x="5327" y="115727"/>
                </a:lnTo>
                <a:cubicBezTo>
                  <a:pt x="5327" y="115727"/>
                  <a:pt x="5781" y="116180"/>
                  <a:pt x="5781" y="116180"/>
                </a:cubicBezTo>
                <a:lnTo>
                  <a:pt x="5781" y="116633"/>
                </a:lnTo>
                <a:cubicBezTo>
                  <a:pt x="5781" y="116633"/>
                  <a:pt x="2154" y="119240"/>
                  <a:pt x="2154" y="119240"/>
                </a:cubicBezTo>
                <a:lnTo>
                  <a:pt x="1700" y="119694"/>
                </a:lnTo>
                <a:lnTo>
                  <a:pt x="227" y="119694"/>
                </a:lnTo>
                <a:cubicBezTo>
                  <a:pt x="227" y="119694"/>
                  <a:pt x="0" y="120034"/>
                  <a:pt x="0" y="120034"/>
                </a:cubicBezTo>
                <a:lnTo>
                  <a:pt x="227" y="120714"/>
                </a:lnTo>
                <a:lnTo>
                  <a:pt x="794" y="121281"/>
                </a:lnTo>
                <a:lnTo>
                  <a:pt x="2040" y="121621"/>
                </a:lnTo>
                <a:lnTo>
                  <a:pt x="3060" y="122301"/>
                </a:lnTo>
                <a:lnTo>
                  <a:pt x="3967" y="123661"/>
                </a:lnTo>
                <a:lnTo>
                  <a:pt x="2834" y="128195"/>
                </a:lnTo>
                <a:lnTo>
                  <a:pt x="3060" y="128761"/>
                </a:lnTo>
                <a:lnTo>
                  <a:pt x="5327" y="130348"/>
                </a:lnTo>
                <a:lnTo>
                  <a:pt x="6007" y="131595"/>
                </a:lnTo>
                <a:lnTo>
                  <a:pt x="7707" y="132729"/>
                </a:lnTo>
                <a:lnTo>
                  <a:pt x="6347" y="134202"/>
                </a:lnTo>
                <a:lnTo>
                  <a:pt x="6574" y="134882"/>
                </a:lnTo>
                <a:lnTo>
                  <a:pt x="7027" y="135562"/>
                </a:lnTo>
                <a:lnTo>
                  <a:pt x="8954" y="135902"/>
                </a:lnTo>
                <a:lnTo>
                  <a:pt x="9861" y="136922"/>
                </a:lnTo>
                <a:lnTo>
                  <a:pt x="9861" y="138396"/>
                </a:lnTo>
                <a:cubicBezTo>
                  <a:pt x="9861" y="138396"/>
                  <a:pt x="10315" y="140776"/>
                  <a:pt x="10315" y="140776"/>
                </a:cubicBezTo>
                <a:lnTo>
                  <a:pt x="6461" y="143157"/>
                </a:lnTo>
                <a:lnTo>
                  <a:pt x="5327" y="145877"/>
                </a:lnTo>
                <a:lnTo>
                  <a:pt x="5327" y="146444"/>
                </a:lnTo>
                <a:cubicBezTo>
                  <a:pt x="5327" y="146444"/>
                  <a:pt x="5100" y="147237"/>
                  <a:pt x="5100" y="147237"/>
                </a:cubicBezTo>
                <a:lnTo>
                  <a:pt x="5100" y="148937"/>
                </a:lnTo>
                <a:cubicBezTo>
                  <a:pt x="5100" y="148937"/>
                  <a:pt x="5667" y="150637"/>
                  <a:pt x="5667" y="150637"/>
                </a:cubicBezTo>
                <a:lnTo>
                  <a:pt x="7027" y="152338"/>
                </a:lnTo>
                <a:lnTo>
                  <a:pt x="8048" y="153584"/>
                </a:lnTo>
                <a:lnTo>
                  <a:pt x="9408" y="154605"/>
                </a:lnTo>
                <a:lnTo>
                  <a:pt x="11788" y="155511"/>
                </a:lnTo>
                <a:lnTo>
                  <a:pt x="12695" y="155738"/>
                </a:lnTo>
                <a:lnTo>
                  <a:pt x="12695" y="156985"/>
                </a:lnTo>
                <a:cubicBezTo>
                  <a:pt x="12695" y="156985"/>
                  <a:pt x="12695" y="158345"/>
                  <a:pt x="12695" y="158345"/>
                </a:cubicBezTo>
                <a:lnTo>
                  <a:pt x="11901" y="159138"/>
                </a:lnTo>
                <a:lnTo>
                  <a:pt x="11108" y="160159"/>
                </a:lnTo>
                <a:lnTo>
                  <a:pt x="10541" y="161405"/>
                </a:lnTo>
                <a:lnTo>
                  <a:pt x="9975" y="163899"/>
                </a:lnTo>
                <a:lnTo>
                  <a:pt x="9975" y="165599"/>
                </a:lnTo>
                <a:cubicBezTo>
                  <a:pt x="9975" y="165599"/>
                  <a:pt x="10655" y="165486"/>
                  <a:pt x="10655" y="165486"/>
                </a:cubicBezTo>
                <a:lnTo>
                  <a:pt x="12241" y="165939"/>
                </a:lnTo>
                <a:lnTo>
                  <a:pt x="13828" y="167299"/>
                </a:lnTo>
                <a:lnTo>
                  <a:pt x="14508" y="168660"/>
                </a:lnTo>
                <a:lnTo>
                  <a:pt x="14735" y="169453"/>
                </a:lnTo>
                <a:lnTo>
                  <a:pt x="15415" y="170246"/>
                </a:lnTo>
                <a:lnTo>
                  <a:pt x="18022" y="173987"/>
                </a:lnTo>
                <a:lnTo>
                  <a:pt x="18816" y="174213"/>
                </a:lnTo>
                <a:lnTo>
                  <a:pt x="19722" y="173647"/>
                </a:lnTo>
                <a:lnTo>
                  <a:pt x="20289" y="172853"/>
                </a:lnTo>
                <a:lnTo>
                  <a:pt x="21196" y="172853"/>
                </a:lnTo>
                <a:cubicBezTo>
                  <a:pt x="21196" y="172853"/>
                  <a:pt x="22556" y="173080"/>
                  <a:pt x="22556" y="173080"/>
                </a:cubicBezTo>
                <a:lnTo>
                  <a:pt x="23463" y="173533"/>
                </a:lnTo>
                <a:lnTo>
                  <a:pt x="23916" y="175120"/>
                </a:lnTo>
                <a:lnTo>
                  <a:pt x="24256" y="175460"/>
                </a:lnTo>
                <a:lnTo>
                  <a:pt x="24823" y="175120"/>
                </a:lnTo>
                <a:lnTo>
                  <a:pt x="25843" y="175120"/>
                </a:lnTo>
                <a:cubicBezTo>
                  <a:pt x="25843" y="175120"/>
                  <a:pt x="27543" y="175460"/>
                  <a:pt x="27543" y="175460"/>
                </a:cubicBezTo>
                <a:lnTo>
                  <a:pt x="29810" y="175007"/>
                </a:lnTo>
                <a:lnTo>
                  <a:pt x="31624" y="174327"/>
                </a:lnTo>
                <a:lnTo>
                  <a:pt x="32530" y="174327"/>
                </a:lnTo>
                <a:cubicBezTo>
                  <a:pt x="32530" y="174327"/>
                  <a:pt x="34117" y="176254"/>
                  <a:pt x="34117" y="176254"/>
                </a:cubicBezTo>
                <a:lnTo>
                  <a:pt x="35818" y="176934"/>
                </a:lnTo>
                <a:lnTo>
                  <a:pt x="39671" y="177501"/>
                </a:lnTo>
                <a:lnTo>
                  <a:pt x="43752" y="178407"/>
                </a:lnTo>
                <a:lnTo>
                  <a:pt x="45339" y="179087"/>
                </a:lnTo>
                <a:lnTo>
                  <a:pt x="46472" y="179427"/>
                </a:lnTo>
                <a:lnTo>
                  <a:pt x="46472" y="181921"/>
                </a:lnTo>
                <a:cubicBezTo>
                  <a:pt x="46472" y="181921"/>
                  <a:pt x="46245" y="182261"/>
                  <a:pt x="46245" y="182261"/>
                </a:cubicBezTo>
                <a:lnTo>
                  <a:pt x="42165" y="187248"/>
                </a:lnTo>
                <a:lnTo>
                  <a:pt x="40465" y="189062"/>
                </a:lnTo>
                <a:lnTo>
                  <a:pt x="39558" y="191555"/>
                </a:lnTo>
                <a:lnTo>
                  <a:pt x="38991" y="195409"/>
                </a:lnTo>
                <a:lnTo>
                  <a:pt x="37744" y="199036"/>
                </a:lnTo>
                <a:lnTo>
                  <a:pt x="35931" y="202550"/>
                </a:lnTo>
                <a:lnTo>
                  <a:pt x="35251" y="205157"/>
                </a:lnTo>
                <a:lnTo>
                  <a:pt x="35704" y="206857"/>
                </a:lnTo>
                <a:lnTo>
                  <a:pt x="35364" y="209578"/>
                </a:lnTo>
                <a:lnTo>
                  <a:pt x="34231" y="213318"/>
                </a:lnTo>
                <a:lnTo>
                  <a:pt x="34004" y="216152"/>
                </a:lnTo>
                <a:lnTo>
                  <a:pt x="34797" y="218079"/>
                </a:lnTo>
                <a:lnTo>
                  <a:pt x="35818" y="218419"/>
                </a:lnTo>
                <a:lnTo>
                  <a:pt x="37518" y="219099"/>
                </a:lnTo>
                <a:lnTo>
                  <a:pt x="42165" y="219099"/>
                </a:lnTo>
                <a:cubicBezTo>
                  <a:pt x="42165" y="219099"/>
                  <a:pt x="45565" y="218872"/>
                  <a:pt x="45565" y="218872"/>
                </a:cubicBezTo>
                <a:lnTo>
                  <a:pt x="47719" y="217965"/>
                </a:lnTo>
                <a:lnTo>
                  <a:pt x="50326" y="217965"/>
                </a:lnTo>
                <a:lnTo>
                  <a:pt x="52139" y="218419"/>
                </a:lnTo>
                <a:lnTo>
                  <a:pt x="52479" y="218419"/>
                </a:lnTo>
                <a:cubicBezTo>
                  <a:pt x="52479" y="218419"/>
                  <a:pt x="52933" y="218192"/>
                  <a:pt x="52933" y="218192"/>
                </a:cubicBezTo>
                <a:lnTo>
                  <a:pt x="53386" y="217739"/>
                </a:lnTo>
                <a:lnTo>
                  <a:pt x="55086" y="217399"/>
                </a:lnTo>
                <a:lnTo>
                  <a:pt x="55313" y="217058"/>
                </a:lnTo>
                <a:lnTo>
                  <a:pt x="55313" y="216718"/>
                </a:lnTo>
                <a:cubicBezTo>
                  <a:pt x="55313" y="216718"/>
                  <a:pt x="54973" y="216492"/>
                  <a:pt x="54973" y="216492"/>
                </a:cubicBezTo>
                <a:lnTo>
                  <a:pt x="52933" y="216718"/>
                </a:lnTo>
                <a:lnTo>
                  <a:pt x="52139" y="216378"/>
                </a:lnTo>
                <a:lnTo>
                  <a:pt x="51913" y="215698"/>
                </a:lnTo>
                <a:lnTo>
                  <a:pt x="52593" y="214451"/>
                </a:lnTo>
                <a:lnTo>
                  <a:pt x="54066" y="213431"/>
                </a:lnTo>
                <a:lnTo>
                  <a:pt x="55313" y="213205"/>
                </a:lnTo>
                <a:lnTo>
                  <a:pt x="56220" y="213431"/>
                </a:lnTo>
                <a:lnTo>
                  <a:pt x="58487" y="215245"/>
                </a:lnTo>
                <a:lnTo>
                  <a:pt x="59053" y="215245"/>
                </a:lnTo>
                <a:cubicBezTo>
                  <a:pt x="59053" y="215245"/>
                  <a:pt x="59393" y="215018"/>
                  <a:pt x="59393" y="215018"/>
                </a:cubicBezTo>
                <a:lnTo>
                  <a:pt x="59847" y="214792"/>
                </a:lnTo>
                <a:lnTo>
                  <a:pt x="60640" y="215132"/>
                </a:lnTo>
                <a:lnTo>
                  <a:pt x="61547" y="216265"/>
                </a:lnTo>
                <a:lnTo>
                  <a:pt x="61547" y="216492"/>
                </a:lnTo>
                <a:cubicBezTo>
                  <a:pt x="61547" y="216492"/>
                  <a:pt x="66761" y="216038"/>
                  <a:pt x="66761" y="216038"/>
                </a:cubicBezTo>
                <a:lnTo>
                  <a:pt x="67894" y="216038"/>
                </a:lnTo>
                <a:lnTo>
                  <a:pt x="66421" y="213205"/>
                </a:lnTo>
                <a:lnTo>
                  <a:pt x="66761" y="212978"/>
                </a:lnTo>
                <a:lnTo>
                  <a:pt x="68801" y="214338"/>
                </a:lnTo>
                <a:lnTo>
                  <a:pt x="71748" y="215925"/>
                </a:lnTo>
                <a:lnTo>
                  <a:pt x="74582" y="217399"/>
                </a:lnTo>
                <a:lnTo>
                  <a:pt x="77302" y="218985"/>
                </a:lnTo>
                <a:lnTo>
                  <a:pt x="78322" y="219665"/>
                </a:lnTo>
                <a:lnTo>
                  <a:pt x="78776" y="219439"/>
                </a:lnTo>
                <a:lnTo>
                  <a:pt x="79456" y="218759"/>
                </a:lnTo>
                <a:lnTo>
                  <a:pt x="81269" y="219439"/>
                </a:lnTo>
                <a:lnTo>
                  <a:pt x="83990" y="220799"/>
                </a:lnTo>
                <a:lnTo>
                  <a:pt x="85236" y="221706"/>
                </a:lnTo>
                <a:lnTo>
                  <a:pt x="85803" y="222386"/>
                </a:lnTo>
                <a:lnTo>
                  <a:pt x="86143" y="222952"/>
                </a:lnTo>
                <a:lnTo>
                  <a:pt x="86143" y="223973"/>
                </a:lnTo>
                <a:cubicBezTo>
                  <a:pt x="86143" y="223973"/>
                  <a:pt x="86597" y="224313"/>
                  <a:pt x="86597" y="224313"/>
                </a:cubicBezTo>
                <a:lnTo>
                  <a:pt x="87844" y="224313"/>
                </a:lnTo>
                <a:cubicBezTo>
                  <a:pt x="87844" y="224313"/>
                  <a:pt x="88637" y="224766"/>
                  <a:pt x="88637" y="224766"/>
                </a:cubicBezTo>
                <a:lnTo>
                  <a:pt x="88297" y="226013"/>
                </a:lnTo>
                <a:lnTo>
                  <a:pt x="88297" y="227033"/>
                </a:lnTo>
                <a:cubicBezTo>
                  <a:pt x="88297" y="227033"/>
                  <a:pt x="89430" y="226920"/>
                  <a:pt x="89430" y="226920"/>
                </a:cubicBezTo>
                <a:lnTo>
                  <a:pt x="90904" y="226126"/>
                </a:lnTo>
                <a:lnTo>
                  <a:pt x="92037" y="224653"/>
                </a:lnTo>
                <a:lnTo>
                  <a:pt x="92717" y="223179"/>
                </a:lnTo>
                <a:lnTo>
                  <a:pt x="93284" y="219665"/>
                </a:lnTo>
                <a:lnTo>
                  <a:pt x="93511" y="219325"/>
                </a:lnTo>
                <a:lnTo>
                  <a:pt x="94417" y="219552"/>
                </a:lnTo>
                <a:lnTo>
                  <a:pt x="98045" y="219552"/>
                </a:lnTo>
                <a:cubicBezTo>
                  <a:pt x="98045" y="219552"/>
                  <a:pt x="99745" y="220005"/>
                  <a:pt x="99745" y="220005"/>
                </a:cubicBezTo>
                <a:lnTo>
                  <a:pt x="102465" y="220005"/>
                </a:lnTo>
                <a:cubicBezTo>
                  <a:pt x="102465" y="220005"/>
                  <a:pt x="102465" y="220685"/>
                  <a:pt x="102465" y="220685"/>
                </a:cubicBezTo>
                <a:lnTo>
                  <a:pt x="102918" y="221479"/>
                </a:lnTo>
                <a:lnTo>
                  <a:pt x="104165" y="222726"/>
                </a:lnTo>
                <a:lnTo>
                  <a:pt x="104732" y="223519"/>
                </a:lnTo>
                <a:lnTo>
                  <a:pt x="105979" y="223519"/>
                </a:lnTo>
                <a:cubicBezTo>
                  <a:pt x="105979" y="223519"/>
                  <a:pt x="107906" y="223179"/>
                  <a:pt x="107906" y="223179"/>
                </a:cubicBezTo>
                <a:lnTo>
                  <a:pt x="109039" y="222726"/>
                </a:lnTo>
                <a:lnTo>
                  <a:pt x="109493" y="223066"/>
                </a:lnTo>
                <a:lnTo>
                  <a:pt x="111306" y="222726"/>
                </a:lnTo>
                <a:lnTo>
                  <a:pt x="112893" y="221706"/>
                </a:lnTo>
                <a:lnTo>
                  <a:pt x="113233" y="220912"/>
                </a:lnTo>
                <a:lnTo>
                  <a:pt x="114820" y="220345"/>
                </a:lnTo>
                <a:lnTo>
                  <a:pt x="116974" y="219099"/>
                </a:lnTo>
                <a:lnTo>
                  <a:pt x="119920" y="218192"/>
                </a:lnTo>
                <a:lnTo>
                  <a:pt x="129555" y="217172"/>
                </a:lnTo>
                <a:lnTo>
                  <a:pt x="129895" y="216378"/>
                </a:lnTo>
                <a:lnTo>
                  <a:pt x="129895" y="214678"/>
                </a:lnTo>
                <a:cubicBezTo>
                  <a:pt x="129895" y="214678"/>
                  <a:pt x="129895" y="214451"/>
                  <a:pt x="129895" y="214451"/>
                </a:cubicBezTo>
                <a:lnTo>
                  <a:pt x="131142" y="214905"/>
                </a:lnTo>
                <a:lnTo>
                  <a:pt x="133069" y="215358"/>
                </a:lnTo>
                <a:lnTo>
                  <a:pt x="134542" y="215925"/>
                </a:lnTo>
                <a:lnTo>
                  <a:pt x="135562" y="216718"/>
                </a:lnTo>
                <a:lnTo>
                  <a:pt x="136469" y="216718"/>
                </a:lnTo>
                <a:cubicBezTo>
                  <a:pt x="136469" y="216718"/>
                  <a:pt x="137829" y="216152"/>
                  <a:pt x="137829" y="216152"/>
                </a:cubicBezTo>
                <a:lnTo>
                  <a:pt x="139756" y="215812"/>
                </a:lnTo>
                <a:lnTo>
                  <a:pt x="141457" y="216605"/>
                </a:lnTo>
                <a:lnTo>
                  <a:pt x="141910" y="217512"/>
                </a:lnTo>
                <a:lnTo>
                  <a:pt x="141570" y="217965"/>
                </a:lnTo>
                <a:lnTo>
                  <a:pt x="141570" y="218645"/>
                </a:lnTo>
                <a:cubicBezTo>
                  <a:pt x="141570" y="218645"/>
                  <a:pt x="142137" y="219212"/>
                  <a:pt x="142137" y="219212"/>
                </a:cubicBezTo>
                <a:lnTo>
                  <a:pt x="143610" y="220232"/>
                </a:lnTo>
                <a:lnTo>
                  <a:pt x="145423" y="221139"/>
                </a:lnTo>
                <a:lnTo>
                  <a:pt x="146330" y="221139"/>
                </a:lnTo>
                <a:cubicBezTo>
                  <a:pt x="146330" y="221139"/>
                  <a:pt x="146670" y="220232"/>
                  <a:pt x="146670" y="220232"/>
                </a:cubicBezTo>
                <a:lnTo>
                  <a:pt x="147010" y="218192"/>
                </a:lnTo>
                <a:lnTo>
                  <a:pt x="147010" y="216038"/>
                </a:lnTo>
                <a:cubicBezTo>
                  <a:pt x="147010" y="216038"/>
                  <a:pt x="146670" y="214792"/>
                  <a:pt x="146670" y="214792"/>
                </a:cubicBezTo>
                <a:lnTo>
                  <a:pt x="145650" y="214451"/>
                </a:lnTo>
                <a:lnTo>
                  <a:pt x="144517" y="214451"/>
                </a:lnTo>
                <a:cubicBezTo>
                  <a:pt x="144517" y="214451"/>
                  <a:pt x="143837" y="214111"/>
                  <a:pt x="143837" y="214111"/>
                </a:cubicBezTo>
                <a:lnTo>
                  <a:pt x="144063" y="213431"/>
                </a:lnTo>
                <a:lnTo>
                  <a:pt x="144970" y="211731"/>
                </a:lnTo>
                <a:lnTo>
                  <a:pt x="144970" y="209464"/>
                </a:lnTo>
                <a:cubicBezTo>
                  <a:pt x="144970" y="209464"/>
                  <a:pt x="142817" y="206857"/>
                  <a:pt x="142817" y="206857"/>
                </a:cubicBezTo>
                <a:lnTo>
                  <a:pt x="141003" y="204250"/>
                </a:lnTo>
                <a:lnTo>
                  <a:pt x="141003" y="203343"/>
                </a:lnTo>
                <a:cubicBezTo>
                  <a:pt x="141003" y="203343"/>
                  <a:pt x="142137" y="201870"/>
                  <a:pt x="142137" y="201870"/>
                </a:cubicBezTo>
                <a:lnTo>
                  <a:pt x="143837" y="200623"/>
                </a:lnTo>
                <a:lnTo>
                  <a:pt x="147577" y="198583"/>
                </a:lnTo>
                <a:lnTo>
                  <a:pt x="148824" y="198130"/>
                </a:lnTo>
                <a:lnTo>
                  <a:pt x="150411" y="197790"/>
                </a:lnTo>
                <a:lnTo>
                  <a:pt x="152564" y="196996"/>
                </a:lnTo>
                <a:lnTo>
                  <a:pt x="153584" y="196203"/>
                </a:lnTo>
                <a:lnTo>
                  <a:pt x="154264" y="195296"/>
                </a:lnTo>
                <a:lnTo>
                  <a:pt x="155284" y="190535"/>
                </a:lnTo>
                <a:lnTo>
                  <a:pt x="155511" y="190309"/>
                </a:lnTo>
                <a:lnTo>
                  <a:pt x="155851" y="190082"/>
                </a:lnTo>
                <a:lnTo>
                  <a:pt x="159705" y="191782"/>
                </a:lnTo>
                <a:lnTo>
                  <a:pt x="160045" y="191555"/>
                </a:lnTo>
                <a:lnTo>
                  <a:pt x="160725" y="191329"/>
                </a:lnTo>
                <a:lnTo>
                  <a:pt x="161972" y="190082"/>
                </a:lnTo>
                <a:lnTo>
                  <a:pt x="162199" y="189062"/>
                </a:lnTo>
                <a:lnTo>
                  <a:pt x="162199" y="187248"/>
                </a:lnTo>
                <a:cubicBezTo>
                  <a:pt x="162199" y="187248"/>
                  <a:pt x="162199" y="185548"/>
                  <a:pt x="162199" y="185548"/>
                </a:cubicBezTo>
                <a:lnTo>
                  <a:pt x="162425" y="184981"/>
                </a:lnTo>
                <a:lnTo>
                  <a:pt x="161519" y="183621"/>
                </a:lnTo>
                <a:lnTo>
                  <a:pt x="159819" y="181921"/>
                </a:lnTo>
                <a:lnTo>
                  <a:pt x="156985" y="179541"/>
                </a:lnTo>
                <a:lnTo>
                  <a:pt x="154831" y="179541"/>
                </a:lnTo>
                <a:cubicBezTo>
                  <a:pt x="154831" y="179541"/>
                  <a:pt x="154038" y="179087"/>
                  <a:pt x="154038" y="179087"/>
                </a:cubicBezTo>
                <a:lnTo>
                  <a:pt x="153698" y="178181"/>
                </a:lnTo>
                <a:lnTo>
                  <a:pt x="152791" y="176707"/>
                </a:lnTo>
                <a:lnTo>
                  <a:pt x="151771" y="175687"/>
                </a:lnTo>
                <a:lnTo>
                  <a:pt x="150524" y="175234"/>
                </a:lnTo>
                <a:lnTo>
                  <a:pt x="148710" y="173873"/>
                </a:lnTo>
                <a:lnTo>
                  <a:pt x="146330" y="170926"/>
                </a:lnTo>
                <a:lnTo>
                  <a:pt x="144177" y="168886"/>
                </a:lnTo>
                <a:lnTo>
                  <a:pt x="142023" y="168886"/>
                </a:lnTo>
                <a:cubicBezTo>
                  <a:pt x="142023" y="168886"/>
                  <a:pt x="140663" y="167866"/>
                  <a:pt x="140663" y="167866"/>
                </a:cubicBezTo>
                <a:lnTo>
                  <a:pt x="139303" y="166506"/>
                </a:lnTo>
                <a:lnTo>
                  <a:pt x="138282" y="165146"/>
                </a:lnTo>
                <a:lnTo>
                  <a:pt x="136696" y="161859"/>
                </a:lnTo>
                <a:lnTo>
                  <a:pt x="135562" y="160045"/>
                </a:lnTo>
                <a:lnTo>
                  <a:pt x="134656" y="158912"/>
                </a:lnTo>
                <a:lnTo>
                  <a:pt x="133636" y="158005"/>
                </a:lnTo>
                <a:lnTo>
                  <a:pt x="133296" y="157211"/>
                </a:lnTo>
                <a:lnTo>
                  <a:pt x="134542" y="155511"/>
                </a:lnTo>
                <a:lnTo>
                  <a:pt x="134996" y="154605"/>
                </a:lnTo>
                <a:lnTo>
                  <a:pt x="135562" y="153924"/>
                </a:lnTo>
                <a:lnTo>
                  <a:pt x="135902" y="153244"/>
                </a:lnTo>
                <a:lnTo>
                  <a:pt x="135902" y="152678"/>
                </a:lnTo>
                <a:cubicBezTo>
                  <a:pt x="135902" y="152678"/>
                  <a:pt x="134769" y="150977"/>
                  <a:pt x="134769" y="150977"/>
                </a:cubicBezTo>
                <a:lnTo>
                  <a:pt x="133296" y="149731"/>
                </a:lnTo>
                <a:lnTo>
                  <a:pt x="131142" y="148484"/>
                </a:lnTo>
                <a:lnTo>
                  <a:pt x="129781" y="146897"/>
                </a:lnTo>
                <a:lnTo>
                  <a:pt x="129215" y="145423"/>
                </a:lnTo>
                <a:lnTo>
                  <a:pt x="129215" y="144630"/>
                </a:lnTo>
                <a:cubicBezTo>
                  <a:pt x="129215" y="144630"/>
                  <a:pt x="128081" y="143497"/>
                  <a:pt x="128081" y="143497"/>
                </a:cubicBezTo>
                <a:lnTo>
                  <a:pt x="127288" y="141910"/>
                </a:lnTo>
                <a:lnTo>
                  <a:pt x="127288" y="141003"/>
                </a:lnTo>
                <a:cubicBezTo>
                  <a:pt x="127288" y="141003"/>
                  <a:pt x="127515" y="140776"/>
                  <a:pt x="127515" y="140776"/>
                </a:cubicBezTo>
                <a:lnTo>
                  <a:pt x="128195" y="140776"/>
                </a:lnTo>
                <a:cubicBezTo>
                  <a:pt x="128195" y="140776"/>
                  <a:pt x="128988" y="141456"/>
                  <a:pt x="128988" y="141456"/>
                </a:cubicBezTo>
                <a:lnTo>
                  <a:pt x="130122" y="142703"/>
                </a:lnTo>
                <a:lnTo>
                  <a:pt x="131028" y="144517"/>
                </a:lnTo>
                <a:lnTo>
                  <a:pt x="131595" y="143837"/>
                </a:lnTo>
                <a:lnTo>
                  <a:pt x="132729" y="141910"/>
                </a:lnTo>
                <a:lnTo>
                  <a:pt x="134656" y="139756"/>
                </a:lnTo>
                <a:lnTo>
                  <a:pt x="136582" y="138509"/>
                </a:lnTo>
                <a:lnTo>
                  <a:pt x="138396" y="138509"/>
                </a:lnTo>
                <a:cubicBezTo>
                  <a:pt x="138396" y="138509"/>
                  <a:pt x="139869" y="138056"/>
                  <a:pt x="139869" y="138056"/>
                </a:cubicBezTo>
                <a:lnTo>
                  <a:pt x="141116" y="137376"/>
                </a:lnTo>
                <a:lnTo>
                  <a:pt x="143270" y="137603"/>
                </a:lnTo>
                <a:lnTo>
                  <a:pt x="144743" y="138056"/>
                </a:lnTo>
                <a:lnTo>
                  <a:pt x="145197" y="137829"/>
                </a:lnTo>
                <a:lnTo>
                  <a:pt x="145763" y="136696"/>
                </a:lnTo>
                <a:lnTo>
                  <a:pt x="146103" y="135676"/>
                </a:lnTo>
                <a:lnTo>
                  <a:pt x="149504" y="135109"/>
                </a:lnTo>
                <a:lnTo>
                  <a:pt x="150638" y="133182"/>
                </a:lnTo>
                <a:lnTo>
                  <a:pt x="151318" y="133182"/>
                </a:lnTo>
                <a:cubicBezTo>
                  <a:pt x="151318" y="133182"/>
                  <a:pt x="152111" y="132955"/>
                  <a:pt x="152111" y="132955"/>
                </a:cubicBezTo>
                <a:lnTo>
                  <a:pt x="152791" y="132275"/>
                </a:lnTo>
                <a:lnTo>
                  <a:pt x="153471" y="131935"/>
                </a:lnTo>
                <a:lnTo>
                  <a:pt x="154038" y="132275"/>
                </a:lnTo>
                <a:lnTo>
                  <a:pt x="154718" y="132502"/>
                </a:lnTo>
                <a:lnTo>
                  <a:pt x="155511" y="132049"/>
                </a:lnTo>
                <a:lnTo>
                  <a:pt x="156645" y="129895"/>
                </a:lnTo>
                <a:lnTo>
                  <a:pt x="157211" y="129555"/>
                </a:lnTo>
                <a:lnTo>
                  <a:pt x="160159" y="129215"/>
                </a:lnTo>
                <a:lnTo>
                  <a:pt x="164239" y="127968"/>
                </a:lnTo>
                <a:lnTo>
                  <a:pt x="166279" y="126835"/>
                </a:lnTo>
                <a:lnTo>
                  <a:pt x="168320" y="126155"/>
                </a:lnTo>
                <a:lnTo>
                  <a:pt x="170473" y="125021"/>
                </a:lnTo>
                <a:lnTo>
                  <a:pt x="173873" y="123888"/>
                </a:lnTo>
                <a:lnTo>
                  <a:pt x="173873" y="123434"/>
                </a:lnTo>
                <a:cubicBezTo>
                  <a:pt x="173873" y="123434"/>
                  <a:pt x="172400" y="122301"/>
                  <a:pt x="172400" y="122301"/>
                </a:cubicBezTo>
                <a:lnTo>
                  <a:pt x="171833" y="121621"/>
                </a:lnTo>
                <a:lnTo>
                  <a:pt x="171493" y="120941"/>
                </a:lnTo>
                <a:lnTo>
                  <a:pt x="172060" y="120147"/>
                </a:lnTo>
                <a:lnTo>
                  <a:pt x="172853" y="119920"/>
                </a:lnTo>
                <a:lnTo>
                  <a:pt x="173873" y="120261"/>
                </a:lnTo>
                <a:lnTo>
                  <a:pt x="176707" y="120714"/>
                </a:lnTo>
                <a:lnTo>
                  <a:pt x="177501" y="121167"/>
                </a:lnTo>
                <a:lnTo>
                  <a:pt x="177841" y="122301"/>
                </a:lnTo>
                <a:lnTo>
                  <a:pt x="178521" y="123321"/>
                </a:lnTo>
                <a:lnTo>
                  <a:pt x="179087" y="123321"/>
                </a:lnTo>
                <a:cubicBezTo>
                  <a:pt x="179087" y="123321"/>
                  <a:pt x="178861" y="125134"/>
                  <a:pt x="178861" y="125134"/>
                </a:cubicBezTo>
                <a:lnTo>
                  <a:pt x="179767" y="125815"/>
                </a:lnTo>
                <a:lnTo>
                  <a:pt x="181128" y="126381"/>
                </a:lnTo>
                <a:lnTo>
                  <a:pt x="182034" y="126381"/>
                </a:lnTo>
                <a:cubicBezTo>
                  <a:pt x="182034" y="126381"/>
                  <a:pt x="182714" y="125588"/>
                  <a:pt x="182714" y="125588"/>
                </a:cubicBezTo>
                <a:lnTo>
                  <a:pt x="182941" y="125134"/>
                </a:lnTo>
                <a:lnTo>
                  <a:pt x="182941" y="124794"/>
                </a:lnTo>
                <a:cubicBezTo>
                  <a:pt x="182941" y="124794"/>
                  <a:pt x="185208" y="120827"/>
                  <a:pt x="185208" y="120827"/>
                </a:cubicBezTo>
                <a:lnTo>
                  <a:pt x="186115" y="118334"/>
                </a:lnTo>
                <a:lnTo>
                  <a:pt x="187248" y="113686"/>
                </a:lnTo>
                <a:lnTo>
                  <a:pt x="186002" y="110059"/>
                </a:lnTo>
                <a:close/>
                <a:moveTo>
                  <a:pt x="51459" y="6347"/>
                </a:moveTo>
                <a:lnTo>
                  <a:pt x="56673" y="5781"/>
                </a:lnTo>
                <a:lnTo>
                  <a:pt x="57240" y="4987"/>
                </a:lnTo>
                <a:lnTo>
                  <a:pt x="52139" y="4761"/>
                </a:lnTo>
                <a:lnTo>
                  <a:pt x="51913" y="3854"/>
                </a:lnTo>
                <a:lnTo>
                  <a:pt x="52253" y="2154"/>
                </a:lnTo>
                <a:lnTo>
                  <a:pt x="52479" y="1247"/>
                </a:lnTo>
                <a:lnTo>
                  <a:pt x="53500" y="0"/>
                </a:lnTo>
                <a:lnTo>
                  <a:pt x="52593" y="0"/>
                </a:lnTo>
                <a:cubicBezTo>
                  <a:pt x="52593" y="0"/>
                  <a:pt x="50326" y="4534"/>
                  <a:pt x="50326" y="4534"/>
                </a:cubicBezTo>
                <a:lnTo>
                  <a:pt x="50099" y="8841"/>
                </a:lnTo>
                <a:lnTo>
                  <a:pt x="50552" y="8274"/>
                </a:lnTo>
                <a:lnTo>
                  <a:pt x="51346" y="6461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49" name="Freeform: Shape 348">
            <a:extLst>
              <a:ext uri="{FF2B5EF4-FFF2-40B4-BE49-F238E27FC236}">
                <a16:creationId xmlns:a16="http://schemas.microsoft.com/office/drawing/2014/main" id="{FF6A663E-10D7-603A-E1B4-DA53D97E9000}"/>
              </a:ext>
            </a:extLst>
          </p:cNvPr>
          <p:cNvSpPr/>
          <p:nvPr/>
        </p:nvSpPr>
        <p:spPr>
          <a:xfrm>
            <a:off x="2943581" y="3035361"/>
            <a:ext cx="103457" cy="52876"/>
          </a:xfrm>
          <a:custGeom>
            <a:avLst/>
            <a:gdLst>
              <a:gd name="connsiteX0" fmla="*/ 137943 w 137942"/>
              <a:gd name="connsiteY0" fmla="*/ 43072 h 70501"/>
              <a:gd name="connsiteX1" fmla="*/ 137376 w 137942"/>
              <a:gd name="connsiteY1" fmla="*/ 41031 h 70501"/>
              <a:gd name="connsiteX2" fmla="*/ 133069 w 137942"/>
              <a:gd name="connsiteY2" fmla="*/ 36838 h 70501"/>
              <a:gd name="connsiteX3" fmla="*/ 132502 w 137942"/>
              <a:gd name="connsiteY3" fmla="*/ 35137 h 70501"/>
              <a:gd name="connsiteX4" fmla="*/ 132729 w 137942"/>
              <a:gd name="connsiteY4" fmla="*/ 34457 h 70501"/>
              <a:gd name="connsiteX5" fmla="*/ 132389 w 137942"/>
              <a:gd name="connsiteY5" fmla="*/ 33437 h 70501"/>
              <a:gd name="connsiteX6" fmla="*/ 131482 w 137942"/>
              <a:gd name="connsiteY6" fmla="*/ 32757 h 70501"/>
              <a:gd name="connsiteX7" fmla="*/ 128081 w 137942"/>
              <a:gd name="connsiteY7" fmla="*/ 31964 h 70501"/>
              <a:gd name="connsiteX8" fmla="*/ 127175 w 137942"/>
              <a:gd name="connsiteY8" fmla="*/ 32417 h 70501"/>
              <a:gd name="connsiteX9" fmla="*/ 126381 w 137942"/>
              <a:gd name="connsiteY9" fmla="*/ 31964 h 70501"/>
              <a:gd name="connsiteX10" fmla="*/ 125135 w 137942"/>
              <a:gd name="connsiteY10" fmla="*/ 30944 h 70501"/>
              <a:gd name="connsiteX11" fmla="*/ 122981 w 137942"/>
              <a:gd name="connsiteY11" fmla="*/ 30150 h 70501"/>
              <a:gd name="connsiteX12" fmla="*/ 122754 w 137942"/>
              <a:gd name="connsiteY12" fmla="*/ 29697 h 70501"/>
              <a:gd name="connsiteX13" fmla="*/ 121961 w 137942"/>
              <a:gd name="connsiteY13" fmla="*/ 29017 h 70501"/>
              <a:gd name="connsiteX14" fmla="*/ 121507 w 137942"/>
              <a:gd name="connsiteY14" fmla="*/ 28903 h 70501"/>
              <a:gd name="connsiteX15" fmla="*/ 121167 w 137942"/>
              <a:gd name="connsiteY15" fmla="*/ 29357 h 70501"/>
              <a:gd name="connsiteX16" fmla="*/ 120600 w 137942"/>
              <a:gd name="connsiteY16" fmla="*/ 29923 h 70501"/>
              <a:gd name="connsiteX17" fmla="*/ 118334 w 137942"/>
              <a:gd name="connsiteY17" fmla="*/ 30717 h 70501"/>
              <a:gd name="connsiteX18" fmla="*/ 117427 w 137942"/>
              <a:gd name="connsiteY18" fmla="*/ 30377 h 70501"/>
              <a:gd name="connsiteX19" fmla="*/ 116634 w 137942"/>
              <a:gd name="connsiteY19" fmla="*/ 29697 h 70501"/>
              <a:gd name="connsiteX20" fmla="*/ 115727 w 137942"/>
              <a:gd name="connsiteY20" fmla="*/ 28337 h 70501"/>
              <a:gd name="connsiteX21" fmla="*/ 114367 w 137942"/>
              <a:gd name="connsiteY21" fmla="*/ 27090 h 70501"/>
              <a:gd name="connsiteX22" fmla="*/ 113233 w 137942"/>
              <a:gd name="connsiteY22" fmla="*/ 26636 h 70501"/>
              <a:gd name="connsiteX23" fmla="*/ 112666 w 137942"/>
              <a:gd name="connsiteY23" fmla="*/ 25956 h 70501"/>
              <a:gd name="connsiteX24" fmla="*/ 112553 w 137942"/>
              <a:gd name="connsiteY24" fmla="*/ 25390 h 70501"/>
              <a:gd name="connsiteX25" fmla="*/ 114933 w 137942"/>
              <a:gd name="connsiteY25" fmla="*/ 24369 h 70501"/>
              <a:gd name="connsiteX26" fmla="*/ 115500 w 137942"/>
              <a:gd name="connsiteY26" fmla="*/ 23349 h 70501"/>
              <a:gd name="connsiteX27" fmla="*/ 115160 w 137942"/>
              <a:gd name="connsiteY27" fmla="*/ 21309 h 70501"/>
              <a:gd name="connsiteX28" fmla="*/ 114820 w 137942"/>
              <a:gd name="connsiteY28" fmla="*/ 21082 h 70501"/>
              <a:gd name="connsiteX29" fmla="*/ 113800 w 137942"/>
              <a:gd name="connsiteY29" fmla="*/ 21762 h 70501"/>
              <a:gd name="connsiteX30" fmla="*/ 111759 w 137942"/>
              <a:gd name="connsiteY30" fmla="*/ 22329 h 70501"/>
              <a:gd name="connsiteX31" fmla="*/ 109946 w 137942"/>
              <a:gd name="connsiteY31" fmla="*/ 22556 h 70501"/>
              <a:gd name="connsiteX32" fmla="*/ 108926 w 137942"/>
              <a:gd name="connsiteY32" fmla="*/ 22556 h 70501"/>
              <a:gd name="connsiteX33" fmla="*/ 103598 w 137942"/>
              <a:gd name="connsiteY33" fmla="*/ 19042 h 70501"/>
              <a:gd name="connsiteX34" fmla="*/ 100085 w 137942"/>
              <a:gd name="connsiteY34" fmla="*/ 17909 h 70501"/>
              <a:gd name="connsiteX35" fmla="*/ 98045 w 137942"/>
              <a:gd name="connsiteY35" fmla="*/ 17682 h 70501"/>
              <a:gd name="connsiteX36" fmla="*/ 97818 w 137942"/>
              <a:gd name="connsiteY36" fmla="*/ 18022 h 70501"/>
              <a:gd name="connsiteX37" fmla="*/ 98725 w 137942"/>
              <a:gd name="connsiteY37" fmla="*/ 19949 h 70501"/>
              <a:gd name="connsiteX38" fmla="*/ 100312 w 137942"/>
              <a:gd name="connsiteY38" fmla="*/ 22443 h 70501"/>
              <a:gd name="connsiteX39" fmla="*/ 100198 w 137942"/>
              <a:gd name="connsiteY39" fmla="*/ 23123 h 70501"/>
              <a:gd name="connsiteX40" fmla="*/ 98272 w 137942"/>
              <a:gd name="connsiteY40" fmla="*/ 24143 h 70501"/>
              <a:gd name="connsiteX41" fmla="*/ 97251 w 137942"/>
              <a:gd name="connsiteY41" fmla="*/ 24596 h 70501"/>
              <a:gd name="connsiteX42" fmla="*/ 95891 w 137942"/>
              <a:gd name="connsiteY42" fmla="*/ 25390 h 70501"/>
              <a:gd name="connsiteX43" fmla="*/ 94871 w 137942"/>
              <a:gd name="connsiteY43" fmla="*/ 26636 h 70501"/>
              <a:gd name="connsiteX44" fmla="*/ 93851 w 137942"/>
              <a:gd name="connsiteY44" fmla="*/ 27090 h 70501"/>
              <a:gd name="connsiteX45" fmla="*/ 93057 w 137942"/>
              <a:gd name="connsiteY45" fmla="*/ 26976 h 70501"/>
              <a:gd name="connsiteX46" fmla="*/ 92151 w 137942"/>
              <a:gd name="connsiteY46" fmla="*/ 26410 h 70501"/>
              <a:gd name="connsiteX47" fmla="*/ 89997 w 137942"/>
              <a:gd name="connsiteY47" fmla="*/ 22783 h 70501"/>
              <a:gd name="connsiteX48" fmla="*/ 87163 w 137942"/>
              <a:gd name="connsiteY48" fmla="*/ 19949 h 70501"/>
              <a:gd name="connsiteX49" fmla="*/ 86823 w 137942"/>
              <a:gd name="connsiteY49" fmla="*/ 19382 h 70501"/>
              <a:gd name="connsiteX50" fmla="*/ 85916 w 137942"/>
              <a:gd name="connsiteY50" fmla="*/ 19269 h 70501"/>
              <a:gd name="connsiteX51" fmla="*/ 84670 w 137942"/>
              <a:gd name="connsiteY51" fmla="*/ 18589 h 70501"/>
              <a:gd name="connsiteX52" fmla="*/ 84330 w 137942"/>
              <a:gd name="connsiteY52" fmla="*/ 17795 h 70501"/>
              <a:gd name="connsiteX53" fmla="*/ 84896 w 137942"/>
              <a:gd name="connsiteY53" fmla="*/ 16889 h 70501"/>
              <a:gd name="connsiteX54" fmla="*/ 85803 w 137942"/>
              <a:gd name="connsiteY54" fmla="*/ 15982 h 70501"/>
              <a:gd name="connsiteX55" fmla="*/ 87277 w 137942"/>
              <a:gd name="connsiteY55" fmla="*/ 15528 h 70501"/>
              <a:gd name="connsiteX56" fmla="*/ 87730 w 137942"/>
              <a:gd name="connsiteY56" fmla="*/ 15075 h 70501"/>
              <a:gd name="connsiteX57" fmla="*/ 87957 w 137942"/>
              <a:gd name="connsiteY57" fmla="*/ 14282 h 70501"/>
              <a:gd name="connsiteX58" fmla="*/ 88524 w 137942"/>
              <a:gd name="connsiteY58" fmla="*/ 13375 h 70501"/>
              <a:gd name="connsiteX59" fmla="*/ 88410 w 137942"/>
              <a:gd name="connsiteY59" fmla="*/ 13035 h 70501"/>
              <a:gd name="connsiteX60" fmla="*/ 87390 w 137942"/>
              <a:gd name="connsiteY60" fmla="*/ 12015 h 70501"/>
              <a:gd name="connsiteX61" fmla="*/ 85803 w 137942"/>
              <a:gd name="connsiteY61" fmla="*/ 10995 h 70501"/>
              <a:gd name="connsiteX62" fmla="*/ 81383 w 137942"/>
              <a:gd name="connsiteY62" fmla="*/ 11788 h 70501"/>
              <a:gd name="connsiteX63" fmla="*/ 80136 w 137942"/>
              <a:gd name="connsiteY63" fmla="*/ 12355 h 70501"/>
              <a:gd name="connsiteX64" fmla="*/ 79456 w 137942"/>
              <a:gd name="connsiteY64" fmla="*/ 11675 h 70501"/>
              <a:gd name="connsiteX65" fmla="*/ 78889 w 137942"/>
              <a:gd name="connsiteY65" fmla="*/ 10655 h 70501"/>
              <a:gd name="connsiteX66" fmla="*/ 77756 w 137942"/>
              <a:gd name="connsiteY66" fmla="*/ 10428 h 70501"/>
              <a:gd name="connsiteX67" fmla="*/ 76282 w 137942"/>
              <a:gd name="connsiteY67" fmla="*/ 9521 h 70501"/>
              <a:gd name="connsiteX68" fmla="*/ 74469 w 137942"/>
              <a:gd name="connsiteY68" fmla="*/ 8614 h 70501"/>
              <a:gd name="connsiteX69" fmla="*/ 72655 w 137942"/>
              <a:gd name="connsiteY69" fmla="*/ 8388 h 70501"/>
              <a:gd name="connsiteX70" fmla="*/ 69028 w 137942"/>
              <a:gd name="connsiteY70" fmla="*/ 7027 h 70501"/>
              <a:gd name="connsiteX71" fmla="*/ 67554 w 137942"/>
              <a:gd name="connsiteY71" fmla="*/ 6914 h 70501"/>
              <a:gd name="connsiteX72" fmla="*/ 66761 w 137942"/>
              <a:gd name="connsiteY72" fmla="*/ 6461 h 70501"/>
              <a:gd name="connsiteX73" fmla="*/ 65854 w 137942"/>
              <a:gd name="connsiteY73" fmla="*/ 5554 h 70501"/>
              <a:gd name="connsiteX74" fmla="*/ 65174 w 137942"/>
              <a:gd name="connsiteY74" fmla="*/ 4421 h 70501"/>
              <a:gd name="connsiteX75" fmla="*/ 64834 w 137942"/>
              <a:gd name="connsiteY75" fmla="*/ 2267 h 70501"/>
              <a:gd name="connsiteX76" fmla="*/ 62114 w 137942"/>
              <a:gd name="connsiteY76" fmla="*/ 1247 h 70501"/>
              <a:gd name="connsiteX77" fmla="*/ 59393 w 137942"/>
              <a:gd name="connsiteY77" fmla="*/ 680 h 70501"/>
              <a:gd name="connsiteX78" fmla="*/ 59167 w 137942"/>
              <a:gd name="connsiteY78" fmla="*/ 907 h 70501"/>
              <a:gd name="connsiteX79" fmla="*/ 59280 w 137942"/>
              <a:gd name="connsiteY79" fmla="*/ 3174 h 70501"/>
              <a:gd name="connsiteX80" fmla="*/ 59167 w 137942"/>
              <a:gd name="connsiteY80" fmla="*/ 4307 h 70501"/>
              <a:gd name="connsiteX81" fmla="*/ 57353 w 137942"/>
              <a:gd name="connsiteY81" fmla="*/ 5101 h 70501"/>
              <a:gd name="connsiteX82" fmla="*/ 55653 w 137942"/>
              <a:gd name="connsiteY82" fmla="*/ 5101 h 70501"/>
              <a:gd name="connsiteX83" fmla="*/ 55313 w 137942"/>
              <a:gd name="connsiteY83" fmla="*/ 5667 h 70501"/>
              <a:gd name="connsiteX84" fmla="*/ 54746 w 137942"/>
              <a:gd name="connsiteY84" fmla="*/ 6347 h 70501"/>
              <a:gd name="connsiteX85" fmla="*/ 53840 w 137942"/>
              <a:gd name="connsiteY85" fmla="*/ 6461 h 70501"/>
              <a:gd name="connsiteX86" fmla="*/ 52479 w 137942"/>
              <a:gd name="connsiteY86" fmla="*/ 5894 h 70501"/>
              <a:gd name="connsiteX87" fmla="*/ 51572 w 137942"/>
              <a:gd name="connsiteY87" fmla="*/ 5214 h 70501"/>
              <a:gd name="connsiteX88" fmla="*/ 51799 w 137942"/>
              <a:gd name="connsiteY88" fmla="*/ 3514 h 70501"/>
              <a:gd name="connsiteX89" fmla="*/ 51232 w 137942"/>
              <a:gd name="connsiteY89" fmla="*/ 3400 h 70501"/>
              <a:gd name="connsiteX90" fmla="*/ 50552 w 137942"/>
              <a:gd name="connsiteY90" fmla="*/ 2380 h 70501"/>
              <a:gd name="connsiteX91" fmla="*/ 50212 w 137942"/>
              <a:gd name="connsiteY91" fmla="*/ 1247 h 70501"/>
              <a:gd name="connsiteX92" fmla="*/ 49419 w 137942"/>
              <a:gd name="connsiteY92" fmla="*/ 793 h 70501"/>
              <a:gd name="connsiteX93" fmla="*/ 46585 w 137942"/>
              <a:gd name="connsiteY93" fmla="*/ 340 h 70501"/>
              <a:gd name="connsiteX94" fmla="*/ 45565 w 137942"/>
              <a:gd name="connsiteY94" fmla="*/ 0 h 70501"/>
              <a:gd name="connsiteX95" fmla="*/ 44885 w 137942"/>
              <a:gd name="connsiteY95" fmla="*/ 227 h 70501"/>
              <a:gd name="connsiteX96" fmla="*/ 44319 w 137942"/>
              <a:gd name="connsiteY96" fmla="*/ 1020 h 70501"/>
              <a:gd name="connsiteX97" fmla="*/ 44659 w 137942"/>
              <a:gd name="connsiteY97" fmla="*/ 1700 h 70501"/>
              <a:gd name="connsiteX98" fmla="*/ 45225 w 137942"/>
              <a:gd name="connsiteY98" fmla="*/ 2380 h 70501"/>
              <a:gd name="connsiteX99" fmla="*/ 46812 w 137942"/>
              <a:gd name="connsiteY99" fmla="*/ 3514 h 70501"/>
              <a:gd name="connsiteX100" fmla="*/ 46585 w 137942"/>
              <a:gd name="connsiteY100" fmla="*/ 3967 h 70501"/>
              <a:gd name="connsiteX101" fmla="*/ 43185 w 137942"/>
              <a:gd name="connsiteY101" fmla="*/ 5101 h 70501"/>
              <a:gd name="connsiteX102" fmla="*/ 41031 w 137942"/>
              <a:gd name="connsiteY102" fmla="*/ 6234 h 70501"/>
              <a:gd name="connsiteX103" fmla="*/ 38991 w 137942"/>
              <a:gd name="connsiteY103" fmla="*/ 6801 h 70501"/>
              <a:gd name="connsiteX104" fmla="*/ 36951 w 137942"/>
              <a:gd name="connsiteY104" fmla="*/ 7934 h 70501"/>
              <a:gd name="connsiteX105" fmla="*/ 32984 w 137942"/>
              <a:gd name="connsiteY105" fmla="*/ 9294 h 70501"/>
              <a:gd name="connsiteX106" fmla="*/ 29923 w 137942"/>
              <a:gd name="connsiteY106" fmla="*/ 9634 h 70501"/>
              <a:gd name="connsiteX107" fmla="*/ 29357 w 137942"/>
              <a:gd name="connsiteY107" fmla="*/ 9974 h 70501"/>
              <a:gd name="connsiteX108" fmla="*/ 28223 w 137942"/>
              <a:gd name="connsiteY108" fmla="*/ 12128 h 70501"/>
              <a:gd name="connsiteX109" fmla="*/ 27543 w 137942"/>
              <a:gd name="connsiteY109" fmla="*/ 12581 h 70501"/>
              <a:gd name="connsiteX110" fmla="*/ 26750 w 137942"/>
              <a:gd name="connsiteY110" fmla="*/ 12355 h 70501"/>
              <a:gd name="connsiteX111" fmla="*/ 26296 w 137942"/>
              <a:gd name="connsiteY111" fmla="*/ 12015 h 70501"/>
              <a:gd name="connsiteX112" fmla="*/ 25503 w 137942"/>
              <a:gd name="connsiteY112" fmla="*/ 12355 h 70501"/>
              <a:gd name="connsiteX113" fmla="*/ 24823 w 137942"/>
              <a:gd name="connsiteY113" fmla="*/ 13035 h 70501"/>
              <a:gd name="connsiteX114" fmla="*/ 24143 w 137942"/>
              <a:gd name="connsiteY114" fmla="*/ 13375 h 70501"/>
              <a:gd name="connsiteX115" fmla="*/ 23463 w 137942"/>
              <a:gd name="connsiteY115" fmla="*/ 13262 h 70501"/>
              <a:gd name="connsiteX116" fmla="*/ 22329 w 137942"/>
              <a:gd name="connsiteY116" fmla="*/ 15188 h 70501"/>
              <a:gd name="connsiteX117" fmla="*/ 18929 w 137942"/>
              <a:gd name="connsiteY117" fmla="*/ 15868 h 70501"/>
              <a:gd name="connsiteX118" fmla="*/ 18476 w 137942"/>
              <a:gd name="connsiteY118" fmla="*/ 16775 h 70501"/>
              <a:gd name="connsiteX119" fmla="*/ 17909 w 137942"/>
              <a:gd name="connsiteY119" fmla="*/ 17909 h 70501"/>
              <a:gd name="connsiteX120" fmla="*/ 17455 w 137942"/>
              <a:gd name="connsiteY120" fmla="*/ 18249 h 70501"/>
              <a:gd name="connsiteX121" fmla="*/ 15868 w 137942"/>
              <a:gd name="connsiteY121" fmla="*/ 17795 h 70501"/>
              <a:gd name="connsiteX122" fmla="*/ 13828 w 137942"/>
              <a:gd name="connsiteY122" fmla="*/ 17569 h 70501"/>
              <a:gd name="connsiteX123" fmla="*/ 12581 w 137942"/>
              <a:gd name="connsiteY123" fmla="*/ 18135 h 70501"/>
              <a:gd name="connsiteX124" fmla="*/ 11108 w 137942"/>
              <a:gd name="connsiteY124" fmla="*/ 18475 h 70501"/>
              <a:gd name="connsiteX125" fmla="*/ 9294 w 137942"/>
              <a:gd name="connsiteY125" fmla="*/ 18589 h 70501"/>
              <a:gd name="connsiteX126" fmla="*/ 7367 w 137942"/>
              <a:gd name="connsiteY126" fmla="*/ 19836 h 70501"/>
              <a:gd name="connsiteX127" fmla="*/ 5441 w 137942"/>
              <a:gd name="connsiteY127" fmla="*/ 22103 h 70501"/>
              <a:gd name="connsiteX128" fmla="*/ 4420 w 137942"/>
              <a:gd name="connsiteY128" fmla="*/ 24029 h 70501"/>
              <a:gd name="connsiteX129" fmla="*/ 3740 w 137942"/>
              <a:gd name="connsiteY129" fmla="*/ 24710 h 70501"/>
              <a:gd name="connsiteX130" fmla="*/ 2834 w 137942"/>
              <a:gd name="connsiteY130" fmla="*/ 22896 h 70501"/>
              <a:gd name="connsiteX131" fmla="*/ 1700 w 137942"/>
              <a:gd name="connsiteY131" fmla="*/ 21649 h 70501"/>
              <a:gd name="connsiteX132" fmla="*/ 907 w 137942"/>
              <a:gd name="connsiteY132" fmla="*/ 20969 h 70501"/>
              <a:gd name="connsiteX133" fmla="*/ 113 w 137942"/>
              <a:gd name="connsiteY133" fmla="*/ 20969 h 70501"/>
              <a:gd name="connsiteX134" fmla="*/ 0 w 137942"/>
              <a:gd name="connsiteY134" fmla="*/ 21309 h 70501"/>
              <a:gd name="connsiteX135" fmla="*/ 0 w 137942"/>
              <a:gd name="connsiteY135" fmla="*/ 22216 h 70501"/>
              <a:gd name="connsiteX136" fmla="*/ 680 w 137942"/>
              <a:gd name="connsiteY136" fmla="*/ 23803 h 70501"/>
              <a:gd name="connsiteX137" fmla="*/ 1700 w 137942"/>
              <a:gd name="connsiteY137" fmla="*/ 24936 h 70501"/>
              <a:gd name="connsiteX138" fmla="*/ 1814 w 137942"/>
              <a:gd name="connsiteY138" fmla="*/ 25730 h 70501"/>
              <a:gd name="connsiteX139" fmla="*/ 2380 w 137942"/>
              <a:gd name="connsiteY139" fmla="*/ 27090 h 70501"/>
              <a:gd name="connsiteX140" fmla="*/ 3740 w 137942"/>
              <a:gd name="connsiteY140" fmla="*/ 28677 h 70501"/>
              <a:gd name="connsiteX141" fmla="*/ 6007 w 137942"/>
              <a:gd name="connsiteY141" fmla="*/ 29923 h 70501"/>
              <a:gd name="connsiteX142" fmla="*/ 7481 w 137942"/>
              <a:gd name="connsiteY142" fmla="*/ 31170 h 70501"/>
              <a:gd name="connsiteX143" fmla="*/ 8614 w 137942"/>
              <a:gd name="connsiteY143" fmla="*/ 32984 h 70501"/>
              <a:gd name="connsiteX144" fmla="*/ 8614 w 137942"/>
              <a:gd name="connsiteY144" fmla="*/ 33437 h 70501"/>
              <a:gd name="connsiteX145" fmla="*/ 8274 w 137942"/>
              <a:gd name="connsiteY145" fmla="*/ 34117 h 70501"/>
              <a:gd name="connsiteX146" fmla="*/ 7821 w 137942"/>
              <a:gd name="connsiteY146" fmla="*/ 34797 h 70501"/>
              <a:gd name="connsiteX147" fmla="*/ 7367 w 137942"/>
              <a:gd name="connsiteY147" fmla="*/ 35704 h 70501"/>
              <a:gd name="connsiteX148" fmla="*/ 6121 w 137942"/>
              <a:gd name="connsiteY148" fmla="*/ 37404 h 70501"/>
              <a:gd name="connsiteX149" fmla="*/ 6461 w 137942"/>
              <a:gd name="connsiteY149" fmla="*/ 38198 h 70501"/>
              <a:gd name="connsiteX150" fmla="*/ 7481 w 137942"/>
              <a:gd name="connsiteY150" fmla="*/ 39104 h 70501"/>
              <a:gd name="connsiteX151" fmla="*/ 8388 w 137942"/>
              <a:gd name="connsiteY151" fmla="*/ 40238 h 70501"/>
              <a:gd name="connsiteX152" fmla="*/ 9521 w 137942"/>
              <a:gd name="connsiteY152" fmla="*/ 42165 h 70501"/>
              <a:gd name="connsiteX153" fmla="*/ 10995 w 137942"/>
              <a:gd name="connsiteY153" fmla="*/ 45339 h 70501"/>
              <a:gd name="connsiteX154" fmla="*/ 12015 w 137942"/>
              <a:gd name="connsiteY154" fmla="*/ 46699 h 70501"/>
              <a:gd name="connsiteX155" fmla="*/ 13375 w 137942"/>
              <a:gd name="connsiteY155" fmla="*/ 48059 h 70501"/>
              <a:gd name="connsiteX156" fmla="*/ 14735 w 137942"/>
              <a:gd name="connsiteY156" fmla="*/ 49079 h 70501"/>
              <a:gd name="connsiteX157" fmla="*/ 16889 w 137942"/>
              <a:gd name="connsiteY157" fmla="*/ 49079 h 70501"/>
              <a:gd name="connsiteX158" fmla="*/ 19042 w 137942"/>
              <a:gd name="connsiteY158" fmla="*/ 51119 h 70501"/>
              <a:gd name="connsiteX159" fmla="*/ 21422 w 137942"/>
              <a:gd name="connsiteY159" fmla="*/ 53953 h 70501"/>
              <a:gd name="connsiteX160" fmla="*/ 23236 w 137942"/>
              <a:gd name="connsiteY160" fmla="*/ 55313 h 70501"/>
              <a:gd name="connsiteX161" fmla="*/ 24483 w 137942"/>
              <a:gd name="connsiteY161" fmla="*/ 55766 h 70501"/>
              <a:gd name="connsiteX162" fmla="*/ 25503 w 137942"/>
              <a:gd name="connsiteY162" fmla="*/ 56787 h 70501"/>
              <a:gd name="connsiteX163" fmla="*/ 26410 w 137942"/>
              <a:gd name="connsiteY163" fmla="*/ 58260 h 70501"/>
              <a:gd name="connsiteX164" fmla="*/ 26750 w 137942"/>
              <a:gd name="connsiteY164" fmla="*/ 59167 h 70501"/>
              <a:gd name="connsiteX165" fmla="*/ 27543 w 137942"/>
              <a:gd name="connsiteY165" fmla="*/ 59734 h 70501"/>
              <a:gd name="connsiteX166" fmla="*/ 29810 w 137942"/>
              <a:gd name="connsiteY166" fmla="*/ 59620 h 70501"/>
              <a:gd name="connsiteX167" fmla="*/ 32644 w 137942"/>
              <a:gd name="connsiteY167" fmla="*/ 62000 h 70501"/>
              <a:gd name="connsiteX168" fmla="*/ 34344 w 137942"/>
              <a:gd name="connsiteY168" fmla="*/ 63701 h 70501"/>
              <a:gd name="connsiteX169" fmla="*/ 35251 w 137942"/>
              <a:gd name="connsiteY169" fmla="*/ 65061 h 70501"/>
              <a:gd name="connsiteX170" fmla="*/ 35818 w 137942"/>
              <a:gd name="connsiteY170" fmla="*/ 65287 h 70501"/>
              <a:gd name="connsiteX171" fmla="*/ 37518 w 137942"/>
              <a:gd name="connsiteY171" fmla="*/ 66194 h 70501"/>
              <a:gd name="connsiteX172" fmla="*/ 38765 w 137942"/>
              <a:gd name="connsiteY172" fmla="*/ 67214 h 70501"/>
              <a:gd name="connsiteX173" fmla="*/ 40011 w 137942"/>
              <a:gd name="connsiteY173" fmla="*/ 69708 h 70501"/>
              <a:gd name="connsiteX174" fmla="*/ 42958 w 137942"/>
              <a:gd name="connsiteY174" fmla="*/ 70388 h 70501"/>
              <a:gd name="connsiteX175" fmla="*/ 46585 w 137942"/>
              <a:gd name="connsiteY175" fmla="*/ 70501 h 70501"/>
              <a:gd name="connsiteX176" fmla="*/ 47832 w 137942"/>
              <a:gd name="connsiteY176" fmla="*/ 69368 h 70501"/>
              <a:gd name="connsiteX177" fmla="*/ 49079 w 137942"/>
              <a:gd name="connsiteY177" fmla="*/ 69141 h 70501"/>
              <a:gd name="connsiteX178" fmla="*/ 50326 w 137942"/>
              <a:gd name="connsiteY178" fmla="*/ 69481 h 70501"/>
              <a:gd name="connsiteX179" fmla="*/ 53160 w 137942"/>
              <a:gd name="connsiteY179" fmla="*/ 69821 h 70501"/>
              <a:gd name="connsiteX180" fmla="*/ 53500 w 137942"/>
              <a:gd name="connsiteY180" fmla="*/ 67781 h 70501"/>
              <a:gd name="connsiteX181" fmla="*/ 55086 w 137942"/>
              <a:gd name="connsiteY181" fmla="*/ 65628 h 70501"/>
              <a:gd name="connsiteX182" fmla="*/ 55880 w 137942"/>
              <a:gd name="connsiteY182" fmla="*/ 64947 h 70501"/>
              <a:gd name="connsiteX183" fmla="*/ 57920 w 137942"/>
              <a:gd name="connsiteY183" fmla="*/ 64947 h 70501"/>
              <a:gd name="connsiteX184" fmla="*/ 58487 w 137942"/>
              <a:gd name="connsiteY184" fmla="*/ 63361 h 70501"/>
              <a:gd name="connsiteX185" fmla="*/ 58940 w 137942"/>
              <a:gd name="connsiteY185" fmla="*/ 58940 h 70501"/>
              <a:gd name="connsiteX186" fmla="*/ 59393 w 137942"/>
              <a:gd name="connsiteY186" fmla="*/ 58487 h 70501"/>
              <a:gd name="connsiteX187" fmla="*/ 60867 w 137942"/>
              <a:gd name="connsiteY187" fmla="*/ 58600 h 70501"/>
              <a:gd name="connsiteX188" fmla="*/ 62341 w 137942"/>
              <a:gd name="connsiteY188" fmla="*/ 59394 h 70501"/>
              <a:gd name="connsiteX189" fmla="*/ 62794 w 137942"/>
              <a:gd name="connsiteY189" fmla="*/ 59960 h 70501"/>
              <a:gd name="connsiteX190" fmla="*/ 63587 w 137942"/>
              <a:gd name="connsiteY190" fmla="*/ 59960 h 70501"/>
              <a:gd name="connsiteX191" fmla="*/ 64721 w 137942"/>
              <a:gd name="connsiteY191" fmla="*/ 59507 h 70501"/>
              <a:gd name="connsiteX192" fmla="*/ 65854 w 137942"/>
              <a:gd name="connsiteY192" fmla="*/ 59280 h 70501"/>
              <a:gd name="connsiteX193" fmla="*/ 67781 w 137942"/>
              <a:gd name="connsiteY193" fmla="*/ 59734 h 70501"/>
              <a:gd name="connsiteX194" fmla="*/ 71748 w 137942"/>
              <a:gd name="connsiteY194" fmla="*/ 61660 h 70501"/>
              <a:gd name="connsiteX195" fmla="*/ 73902 w 137942"/>
              <a:gd name="connsiteY195" fmla="*/ 62454 h 70501"/>
              <a:gd name="connsiteX196" fmla="*/ 75149 w 137942"/>
              <a:gd name="connsiteY196" fmla="*/ 62341 h 70501"/>
              <a:gd name="connsiteX197" fmla="*/ 76395 w 137942"/>
              <a:gd name="connsiteY197" fmla="*/ 62341 h 70501"/>
              <a:gd name="connsiteX198" fmla="*/ 81156 w 137942"/>
              <a:gd name="connsiteY198" fmla="*/ 65401 h 70501"/>
              <a:gd name="connsiteX199" fmla="*/ 84443 w 137942"/>
              <a:gd name="connsiteY199" fmla="*/ 65854 h 70501"/>
              <a:gd name="connsiteX200" fmla="*/ 87503 w 137942"/>
              <a:gd name="connsiteY200" fmla="*/ 65854 h 70501"/>
              <a:gd name="connsiteX201" fmla="*/ 88524 w 137942"/>
              <a:gd name="connsiteY201" fmla="*/ 64947 h 70501"/>
              <a:gd name="connsiteX202" fmla="*/ 89771 w 137942"/>
              <a:gd name="connsiteY202" fmla="*/ 64154 h 70501"/>
              <a:gd name="connsiteX203" fmla="*/ 91131 w 137942"/>
              <a:gd name="connsiteY203" fmla="*/ 64267 h 70501"/>
              <a:gd name="connsiteX204" fmla="*/ 92264 w 137942"/>
              <a:gd name="connsiteY204" fmla="*/ 64721 h 70501"/>
              <a:gd name="connsiteX205" fmla="*/ 94531 w 137942"/>
              <a:gd name="connsiteY205" fmla="*/ 65968 h 70501"/>
              <a:gd name="connsiteX206" fmla="*/ 95664 w 137942"/>
              <a:gd name="connsiteY206" fmla="*/ 66421 h 70501"/>
              <a:gd name="connsiteX207" fmla="*/ 97025 w 137942"/>
              <a:gd name="connsiteY207" fmla="*/ 66534 h 70501"/>
              <a:gd name="connsiteX208" fmla="*/ 98045 w 137942"/>
              <a:gd name="connsiteY208" fmla="*/ 66874 h 70501"/>
              <a:gd name="connsiteX209" fmla="*/ 98952 w 137942"/>
              <a:gd name="connsiteY209" fmla="*/ 69255 h 70501"/>
              <a:gd name="connsiteX210" fmla="*/ 99518 w 137942"/>
              <a:gd name="connsiteY210" fmla="*/ 69821 h 70501"/>
              <a:gd name="connsiteX211" fmla="*/ 100198 w 137942"/>
              <a:gd name="connsiteY211" fmla="*/ 67668 h 70501"/>
              <a:gd name="connsiteX212" fmla="*/ 101785 w 137942"/>
              <a:gd name="connsiteY212" fmla="*/ 64721 h 70501"/>
              <a:gd name="connsiteX213" fmla="*/ 103258 w 137942"/>
              <a:gd name="connsiteY213" fmla="*/ 63021 h 70501"/>
              <a:gd name="connsiteX214" fmla="*/ 104279 w 137942"/>
              <a:gd name="connsiteY214" fmla="*/ 62454 h 70501"/>
              <a:gd name="connsiteX215" fmla="*/ 106546 w 137942"/>
              <a:gd name="connsiteY215" fmla="*/ 62907 h 70501"/>
              <a:gd name="connsiteX216" fmla="*/ 110286 w 137942"/>
              <a:gd name="connsiteY216" fmla="*/ 63361 h 70501"/>
              <a:gd name="connsiteX217" fmla="*/ 113233 w 137942"/>
              <a:gd name="connsiteY217" fmla="*/ 63021 h 70501"/>
              <a:gd name="connsiteX218" fmla="*/ 115954 w 137942"/>
              <a:gd name="connsiteY218" fmla="*/ 61660 h 70501"/>
              <a:gd name="connsiteX219" fmla="*/ 117427 w 137942"/>
              <a:gd name="connsiteY219" fmla="*/ 60527 h 70501"/>
              <a:gd name="connsiteX220" fmla="*/ 118674 w 137942"/>
              <a:gd name="connsiteY220" fmla="*/ 59280 h 70501"/>
              <a:gd name="connsiteX221" fmla="*/ 119127 w 137942"/>
              <a:gd name="connsiteY221" fmla="*/ 58487 h 70501"/>
              <a:gd name="connsiteX222" fmla="*/ 119694 w 137942"/>
              <a:gd name="connsiteY222" fmla="*/ 58147 h 70501"/>
              <a:gd name="connsiteX223" fmla="*/ 121961 w 137942"/>
              <a:gd name="connsiteY223" fmla="*/ 57467 h 70501"/>
              <a:gd name="connsiteX224" fmla="*/ 122641 w 137942"/>
              <a:gd name="connsiteY224" fmla="*/ 56673 h 70501"/>
              <a:gd name="connsiteX225" fmla="*/ 122981 w 137942"/>
              <a:gd name="connsiteY225" fmla="*/ 55086 h 70501"/>
              <a:gd name="connsiteX226" fmla="*/ 123208 w 137942"/>
              <a:gd name="connsiteY226" fmla="*/ 53386 h 70501"/>
              <a:gd name="connsiteX227" fmla="*/ 123661 w 137942"/>
              <a:gd name="connsiteY227" fmla="*/ 52139 h 70501"/>
              <a:gd name="connsiteX228" fmla="*/ 124228 w 137942"/>
              <a:gd name="connsiteY228" fmla="*/ 51119 h 70501"/>
              <a:gd name="connsiteX229" fmla="*/ 128421 w 137942"/>
              <a:gd name="connsiteY229" fmla="*/ 48966 h 70501"/>
              <a:gd name="connsiteX230" fmla="*/ 128761 w 137942"/>
              <a:gd name="connsiteY230" fmla="*/ 48172 h 70501"/>
              <a:gd name="connsiteX231" fmla="*/ 129442 w 137942"/>
              <a:gd name="connsiteY231" fmla="*/ 47379 h 70501"/>
              <a:gd name="connsiteX232" fmla="*/ 130688 w 137942"/>
              <a:gd name="connsiteY232" fmla="*/ 46472 h 70501"/>
              <a:gd name="connsiteX233" fmla="*/ 131822 w 137942"/>
              <a:gd name="connsiteY233" fmla="*/ 45225 h 70501"/>
              <a:gd name="connsiteX234" fmla="*/ 133069 w 137942"/>
              <a:gd name="connsiteY234" fmla="*/ 44545 h 70501"/>
              <a:gd name="connsiteX235" fmla="*/ 134769 w 137942"/>
              <a:gd name="connsiteY235" fmla="*/ 44545 h 70501"/>
              <a:gd name="connsiteX236" fmla="*/ 136242 w 137942"/>
              <a:gd name="connsiteY236" fmla="*/ 44432 h 70501"/>
              <a:gd name="connsiteX237" fmla="*/ 137376 w 137942"/>
              <a:gd name="connsiteY237" fmla="*/ 43978 h 70501"/>
              <a:gd name="connsiteX238" fmla="*/ 137943 w 137942"/>
              <a:gd name="connsiteY238" fmla="*/ 43978 h 70501"/>
              <a:gd name="connsiteX239" fmla="*/ 137943 w 137942"/>
              <a:gd name="connsiteY239" fmla="*/ 43072 h 70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</a:cxnLst>
            <a:rect l="l" t="t" r="r" b="b"/>
            <a:pathLst>
              <a:path w="137942" h="70501">
                <a:moveTo>
                  <a:pt x="137943" y="43072"/>
                </a:moveTo>
                <a:lnTo>
                  <a:pt x="137376" y="41031"/>
                </a:lnTo>
                <a:lnTo>
                  <a:pt x="133069" y="36838"/>
                </a:lnTo>
                <a:lnTo>
                  <a:pt x="132502" y="35137"/>
                </a:lnTo>
                <a:lnTo>
                  <a:pt x="132729" y="34457"/>
                </a:lnTo>
                <a:lnTo>
                  <a:pt x="132389" y="33437"/>
                </a:lnTo>
                <a:lnTo>
                  <a:pt x="131482" y="32757"/>
                </a:lnTo>
                <a:lnTo>
                  <a:pt x="128081" y="31964"/>
                </a:lnTo>
                <a:lnTo>
                  <a:pt x="127175" y="32417"/>
                </a:lnTo>
                <a:lnTo>
                  <a:pt x="126381" y="31964"/>
                </a:lnTo>
                <a:lnTo>
                  <a:pt x="125135" y="30944"/>
                </a:lnTo>
                <a:lnTo>
                  <a:pt x="122981" y="30150"/>
                </a:lnTo>
                <a:lnTo>
                  <a:pt x="122754" y="29697"/>
                </a:lnTo>
                <a:lnTo>
                  <a:pt x="121961" y="29017"/>
                </a:lnTo>
                <a:lnTo>
                  <a:pt x="121507" y="28903"/>
                </a:lnTo>
                <a:lnTo>
                  <a:pt x="121167" y="29357"/>
                </a:lnTo>
                <a:lnTo>
                  <a:pt x="120600" y="29923"/>
                </a:lnTo>
                <a:lnTo>
                  <a:pt x="118334" y="30717"/>
                </a:lnTo>
                <a:lnTo>
                  <a:pt x="117427" y="30377"/>
                </a:lnTo>
                <a:lnTo>
                  <a:pt x="116634" y="29697"/>
                </a:lnTo>
                <a:lnTo>
                  <a:pt x="115727" y="28337"/>
                </a:lnTo>
                <a:lnTo>
                  <a:pt x="114367" y="27090"/>
                </a:lnTo>
                <a:lnTo>
                  <a:pt x="113233" y="26636"/>
                </a:lnTo>
                <a:lnTo>
                  <a:pt x="112666" y="25956"/>
                </a:lnTo>
                <a:lnTo>
                  <a:pt x="112553" y="25390"/>
                </a:lnTo>
                <a:lnTo>
                  <a:pt x="114933" y="24369"/>
                </a:lnTo>
                <a:lnTo>
                  <a:pt x="115500" y="23349"/>
                </a:lnTo>
                <a:lnTo>
                  <a:pt x="115160" y="21309"/>
                </a:lnTo>
                <a:lnTo>
                  <a:pt x="114820" y="21082"/>
                </a:lnTo>
                <a:lnTo>
                  <a:pt x="113800" y="21762"/>
                </a:lnTo>
                <a:lnTo>
                  <a:pt x="111759" y="22329"/>
                </a:lnTo>
                <a:lnTo>
                  <a:pt x="109946" y="22556"/>
                </a:lnTo>
                <a:lnTo>
                  <a:pt x="108926" y="22556"/>
                </a:lnTo>
                <a:lnTo>
                  <a:pt x="103598" y="19042"/>
                </a:lnTo>
                <a:lnTo>
                  <a:pt x="100085" y="17909"/>
                </a:lnTo>
                <a:lnTo>
                  <a:pt x="98045" y="17682"/>
                </a:lnTo>
                <a:lnTo>
                  <a:pt x="97818" y="18022"/>
                </a:lnTo>
                <a:lnTo>
                  <a:pt x="98725" y="19949"/>
                </a:lnTo>
                <a:lnTo>
                  <a:pt x="100312" y="22443"/>
                </a:lnTo>
                <a:lnTo>
                  <a:pt x="100198" y="23123"/>
                </a:lnTo>
                <a:lnTo>
                  <a:pt x="98272" y="24143"/>
                </a:lnTo>
                <a:lnTo>
                  <a:pt x="97251" y="24596"/>
                </a:lnTo>
                <a:lnTo>
                  <a:pt x="95891" y="25390"/>
                </a:lnTo>
                <a:lnTo>
                  <a:pt x="94871" y="26636"/>
                </a:lnTo>
                <a:lnTo>
                  <a:pt x="93851" y="27090"/>
                </a:lnTo>
                <a:lnTo>
                  <a:pt x="93057" y="26976"/>
                </a:lnTo>
                <a:lnTo>
                  <a:pt x="92151" y="26410"/>
                </a:lnTo>
                <a:lnTo>
                  <a:pt x="89997" y="22783"/>
                </a:lnTo>
                <a:lnTo>
                  <a:pt x="87163" y="19949"/>
                </a:lnTo>
                <a:lnTo>
                  <a:pt x="86823" y="19382"/>
                </a:lnTo>
                <a:lnTo>
                  <a:pt x="85916" y="19269"/>
                </a:lnTo>
                <a:lnTo>
                  <a:pt x="84670" y="18589"/>
                </a:lnTo>
                <a:lnTo>
                  <a:pt x="84330" y="17795"/>
                </a:lnTo>
                <a:lnTo>
                  <a:pt x="84896" y="16889"/>
                </a:lnTo>
                <a:lnTo>
                  <a:pt x="85803" y="15982"/>
                </a:lnTo>
                <a:lnTo>
                  <a:pt x="87277" y="15528"/>
                </a:lnTo>
                <a:lnTo>
                  <a:pt x="87730" y="15075"/>
                </a:lnTo>
                <a:lnTo>
                  <a:pt x="87957" y="14282"/>
                </a:lnTo>
                <a:lnTo>
                  <a:pt x="88524" y="13375"/>
                </a:lnTo>
                <a:lnTo>
                  <a:pt x="88410" y="13035"/>
                </a:lnTo>
                <a:lnTo>
                  <a:pt x="87390" y="12015"/>
                </a:lnTo>
                <a:lnTo>
                  <a:pt x="85803" y="10995"/>
                </a:lnTo>
                <a:lnTo>
                  <a:pt x="81383" y="11788"/>
                </a:lnTo>
                <a:lnTo>
                  <a:pt x="80136" y="12355"/>
                </a:lnTo>
                <a:lnTo>
                  <a:pt x="79456" y="11675"/>
                </a:lnTo>
                <a:lnTo>
                  <a:pt x="78889" y="10655"/>
                </a:lnTo>
                <a:lnTo>
                  <a:pt x="77756" y="10428"/>
                </a:lnTo>
                <a:lnTo>
                  <a:pt x="76282" y="9521"/>
                </a:lnTo>
                <a:lnTo>
                  <a:pt x="74469" y="8614"/>
                </a:lnTo>
                <a:lnTo>
                  <a:pt x="72655" y="8388"/>
                </a:lnTo>
                <a:lnTo>
                  <a:pt x="69028" y="7027"/>
                </a:lnTo>
                <a:lnTo>
                  <a:pt x="67554" y="6914"/>
                </a:lnTo>
                <a:lnTo>
                  <a:pt x="66761" y="6461"/>
                </a:lnTo>
                <a:lnTo>
                  <a:pt x="65854" y="5554"/>
                </a:lnTo>
                <a:lnTo>
                  <a:pt x="65174" y="4421"/>
                </a:lnTo>
                <a:lnTo>
                  <a:pt x="64834" y="2267"/>
                </a:lnTo>
                <a:lnTo>
                  <a:pt x="62114" y="1247"/>
                </a:lnTo>
                <a:lnTo>
                  <a:pt x="59393" y="680"/>
                </a:lnTo>
                <a:lnTo>
                  <a:pt x="59167" y="907"/>
                </a:lnTo>
                <a:lnTo>
                  <a:pt x="59280" y="3174"/>
                </a:lnTo>
                <a:lnTo>
                  <a:pt x="59167" y="4307"/>
                </a:lnTo>
                <a:lnTo>
                  <a:pt x="57353" y="5101"/>
                </a:lnTo>
                <a:lnTo>
                  <a:pt x="55653" y="5101"/>
                </a:lnTo>
                <a:lnTo>
                  <a:pt x="55313" y="5667"/>
                </a:lnTo>
                <a:lnTo>
                  <a:pt x="54746" y="6347"/>
                </a:lnTo>
                <a:lnTo>
                  <a:pt x="53840" y="6461"/>
                </a:lnTo>
                <a:lnTo>
                  <a:pt x="52479" y="5894"/>
                </a:lnTo>
                <a:lnTo>
                  <a:pt x="51572" y="5214"/>
                </a:lnTo>
                <a:lnTo>
                  <a:pt x="51799" y="3514"/>
                </a:lnTo>
                <a:lnTo>
                  <a:pt x="51232" y="3400"/>
                </a:lnTo>
                <a:lnTo>
                  <a:pt x="50552" y="2380"/>
                </a:lnTo>
                <a:lnTo>
                  <a:pt x="50212" y="1247"/>
                </a:lnTo>
                <a:lnTo>
                  <a:pt x="49419" y="793"/>
                </a:lnTo>
                <a:lnTo>
                  <a:pt x="46585" y="340"/>
                </a:lnTo>
                <a:lnTo>
                  <a:pt x="45565" y="0"/>
                </a:lnTo>
                <a:lnTo>
                  <a:pt x="44885" y="227"/>
                </a:lnTo>
                <a:lnTo>
                  <a:pt x="44319" y="1020"/>
                </a:lnTo>
                <a:lnTo>
                  <a:pt x="44659" y="1700"/>
                </a:lnTo>
                <a:lnTo>
                  <a:pt x="45225" y="2380"/>
                </a:lnTo>
                <a:lnTo>
                  <a:pt x="46812" y="3514"/>
                </a:lnTo>
                <a:lnTo>
                  <a:pt x="46585" y="3967"/>
                </a:lnTo>
                <a:lnTo>
                  <a:pt x="43185" y="5101"/>
                </a:lnTo>
                <a:lnTo>
                  <a:pt x="41031" y="6234"/>
                </a:lnTo>
                <a:lnTo>
                  <a:pt x="38991" y="6801"/>
                </a:lnTo>
                <a:lnTo>
                  <a:pt x="36951" y="7934"/>
                </a:lnTo>
                <a:lnTo>
                  <a:pt x="32984" y="9294"/>
                </a:lnTo>
                <a:lnTo>
                  <a:pt x="29923" y="9634"/>
                </a:lnTo>
                <a:lnTo>
                  <a:pt x="29357" y="9974"/>
                </a:lnTo>
                <a:lnTo>
                  <a:pt x="28223" y="12128"/>
                </a:lnTo>
                <a:lnTo>
                  <a:pt x="27543" y="12581"/>
                </a:lnTo>
                <a:lnTo>
                  <a:pt x="26750" y="12355"/>
                </a:lnTo>
                <a:lnTo>
                  <a:pt x="26296" y="12015"/>
                </a:lnTo>
                <a:lnTo>
                  <a:pt x="25503" y="12355"/>
                </a:lnTo>
                <a:lnTo>
                  <a:pt x="24823" y="13035"/>
                </a:lnTo>
                <a:lnTo>
                  <a:pt x="24143" y="13375"/>
                </a:lnTo>
                <a:lnTo>
                  <a:pt x="23463" y="13262"/>
                </a:lnTo>
                <a:lnTo>
                  <a:pt x="22329" y="15188"/>
                </a:lnTo>
                <a:lnTo>
                  <a:pt x="18929" y="15868"/>
                </a:lnTo>
                <a:lnTo>
                  <a:pt x="18476" y="16775"/>
                </a:lnTo>
                <a:lnTo>
                  <a:pt x="17909" y="17909"/>
                </a:lnTo>
                <a:lnTo>
                  <a:pt x="17455" y="18249"/>
                </a:lnTo>
                <a:lnTo>
                  <a:pt x="15868" y="17795"/>
                </a:lnTo>
                <a:lnTo>
                  <a:pt x="13828" y="17569"/>
                </a:lnTo>
                <a:lnTo>
                  <a:pt x="12581" y="18135"/>
                </a:lnTo>
                <a:lnTo>
                  <a:pt x="11108" y="18475"/>
                </a:lnTo>
                <a:lnTo>
                  <a:pt x="9294" y="18589"/>
                </a:lnTo>
                <a:lnTo>
                  <a:pt x="7367" y="19836"/>
                </a:lnTo>
                <a:lnTo>
                  <a:pt x="5441" y="22103"/>
                </a:lnTo>
                <a:lnTo>
                  <a:pt x="4420" y="24029"/>
                </a:lnTo>
                <a:lnTo>
                  <a:pt x="3740" y="24710"/>
                </a:lnTo>
                <a:lnTo>
                  <a:pt x="2834" y="22896"/>
                </a:lnTo>
                <a:lnTo>
                  <a:pt x="1700" y="21649"/>
                </a:lnTo>
                <a:lnTo>
                  <a:pt x="907" y="20969"/>
                </a:lnTo>
                <a:lnTo>
                  <a:pt x="113" y="20969"/>
                </a:lnTo>
                <a:lnTo>
                  <a:pt x="0" y="21309"/>
                </a:lnTo>
                <a:lnTo>
                  <a:pt x="0" y="22216"/>
                </a:lnTo>
                <a:lnTo>
                  <a:pt x="680" y="23803"/>
                </a:lnTo>
                <a:lnTo>
                  <a:pt x="1700" y="24936"/>
                </a:lnTo>
                <a:lnTo>
                  <a:pt x="1814" y="25730"/>
                </a:lnTo>
                <a:lnTo>
                  <a:pt x="2380" y="27090"/>
                </a:lnTo>
                <a:lnTo>
                  <a:pt x="3740" y="28677"/>
                </a:lnTo>
                <a:lnTo>
                  <a:pt x="6007" y="29923"/>
                </a:lnTo>
                <a:lnTo>
                  <a:pt x="7481" y="31170"/>
                </a:lnTo>
                <a:lnTo>
                  <a:pt x="8614" y="32984"/>
                </a:lnTo>
                <a:lnTo>
                  <a:pt x="8614" y="33437"/>
                </a:lnTo>
                <a:lnTo>
                  <a:pt x="8274" y="34117"/>
                </a:lnTo>
                <a:lnTo>
                  <a:pt x="7821" y="34797"/>
                </a:lnTo>
                <a:lnTo>
                  <a:pt x="7367" y="35704"/>
                </a:lnTo>
                <a:lnTo>
                  <a:pt x="6121" y="37404"/>
                </a:lnTo>
                <a:lnTo>
                  <a:pt x="6461" y="38198"/>
                </a:lnTo>
                <a:lnTo>
                  <a:pt x="7481" y="39104"/>
                </a:lnTo>
                <a:lnTo>
                  <a:pt x="8388" y="40238"/>
                </a:lnTo>
                <a:lnTo>
                  <a:pt x="9521" y="42165"/>
                </a:lnTo>
                <a:lnTo>
                  <a:pt x="10995" y="45339"/>
                </a:lnTo>
                <a:lnTo>
                  <a:pt x="12015" y="46699"/>
                </a:lnTo>
                <a:lnTo>
                  <a:pt x="13375" y="48059"/>
                </a:lnTo>
                <a:lnTo>
                  <a:pt x="14735" y="49079"/>
                </a:lnTo>
                <a:lnTo>
                  <a:pt x="16889" y="49079"/>
                </a:lnTo>
                <a:lnTo>
                  <a:pt x="19042" y="51119"/>
                </a:lnTo>
                <a:lnTo>
                  <a:pt x="21422" y="53953"/>
                </a:lnTo>
                <a:lnTo>
                  <a:pt x="23236" y="55313"/>
                </a:lnTo>
                <a:lnTo>
                  <a:pt x="24483" y="55766"/>
                </a:lnTo>
                <a:lnTo>
                  <a:pt x="25503" y="56787"/>
                </a:lnTo>
                <a:lnTo>
                  <a:pt x="26410" y="58260"/>
                </a:lnTo>
                <a:lnTo>
                  <a:pt x="26750" y="59167"/>
                </a:lnTo>
                <a:lnTo>
                  <a:pt x="27543" y="59734"/>
                </a:lnTo>
                <a:lnTo>
                  <a:pt x="29810" y="59620"/>
                </a:lnTo>
                <a:lnTo>
                  <a:pt x="32644" y="62000"/>
                </a:lnTo>
                <a:lnTo>
                  <a:pt x="34344" y="63701"/>
                </a:lnTo>
                <a:lnTo>
                  <a:pt x="35251" y="65061"/>
                </a:lnTo>
                <a:lnTo>
                  <a:pt x="35818" y="65287"/>
                </a:lnTo>
                <a:lnTo>
                  <a:pt x="37518" y="66194"/>
                </a:lnTo>
                <a:lnTo>
                  <a:pt x="38765" y="67214"/>
                </a:lnTo>
                <a:lnTo>
                  <a:pt x="40011" y="69708"/>
                </a:lnTo>
                <a:lnTo>
                  <a:pt x="42958" y="70388"/>
                </a:lnTo>
                <a:lnTo>
                  <a:pt x="46585" y="70501"/>
                </a:lnTo>
                <a:lnTo>
                  <a:pt x="47832" y="69368"/>
                </a:lnTo>
                <a:lnTo>
                  <a:pt x="49079" y="69141"/>
                </a:lnTo>
                <a:lnTo>
                  <a:pt x="50326" y="69481"/>
                </a:lnTo>
                <a:lnTo>
                  <a:pt x="53160" y="69821"/>
                </a:lnTo>
                <a:lnTo>
                  <a:pt x="53500" y="67781"/>
                </a:lnTo>
                <a:lnTo>
                  <a:pt x="55086" y="65628"/>
                </a:lnTo>
                <a:lnTo>
                  <a:pt x="55880" y="64947"/>
                </a:lnTo>
                <a:lnTo>
                  <a:pt x="57920" y="64947"/>
                </a:lnTo>
                <a:lnTo>
                  <a:pt x="58487" y="63361"/>
                </a:lnTo>
                <a:lnTo>
                  <a:pt x="58940" y="58940"/>
                </a:lnTo>
                <a:lnTo>
                  <a:pt x="59393" y="58487"/>
                </a:lnTo>
                <a:lnTo>
                  <a:pt x="60867" y="58600"/>
                </a:lnTo>
                <a:lnTo>
                  <a:pt x="62341" y="59394"/>
                </a:lnTo>
                <a:lnTo>
                  <a:pt x="62794" y="59960"/>
                </a:lnTo>
                <a:lnTo>
                  <a:pt x="63587" y="59960"/>
                </a:lnTo>
                <a:lnTo>
                  <a:pt x="64721" y="59507"/>
                </a:lnTo>
                <a:lnTo>
                  <a:pt x="65854" y="59280"/>
                </a:lnTo>
                <a:lnTo>
                  <a:pt x="67781" y="59734"/>
                </a:lnTo>
                <a:lnTo>
                  <a:pt x="71748" y="61660"/>
                </a:lnTo>
                <a:lnTo>
                  <a:pt x="73902" y="62454"/>
                </a:lnTo>
                <a:lnTo>
                  <a:pt x="75149" y="62341"/>
                </a:lnTo>
                <a:lnTo>
                  <a:pt x="76395" y="62341"/>
                </a:lnTo>
                <a:lnTo>
                  <a:pt x="81156" y="65401"/>
                </a:lnTo>
                <a:lnTo>
                  <a:pt x="84443" y="65854"/>
                </a:lnTo>
                <a:lnTo>
                  <a:pt x="87503" y="65854"/>
                </a:lnTo>
                <a:lnTo>
                  <a:pt x="88524" y="64947"/>
                </a:lnTo>
                <a:lnTo>
                  <a:pt x="89771" y="64154"/>
                </a:lnTo>
                <a:lnTo>
                  <a:pt x="91131" y="64267"/>
                </a:lnTo>
                <a:lnTo>
                  <a:pt x="92264" y="64721"/>
                </a:lnTo>
                <a:lnTo>
                  <a:pt x="94531" y="65968"/>
                </a:lnTo>
                <a:lnTo>
                  <a:pt x="95664" y="66421"/>
                </a:lnTo>
                <a:lnTo>
                  <a:pt x="97025" y="66534"/>
                </a:lnTo>
                <a:lnTo>
                  <a:pt x="98045" y="66874"/>
                </a:lnTo>
                <a:lnTo>
                  <a:pt x="98952" y="69255"/>
                </a:lnTo>
                <a:lnTo>
                  <a:pt x="99518" y="69821"/>
                </a:lnTo>
                <a:lnTo>
                  <a:pt x="100198" y="67668"/>
                </a:lnTo>
                <a:lnTo>
                  <a:pt x="101785" y="64721"/>
                </a:lnTo>
                <a:lnTo>
                  <a:pt x="103258" y="63021"/>
                </a:lnTo>
                <a:lnTo>
                  <a:pt x="104279" y="62454"/>
                </a:lnTo>
                <a:lnTo>
                  <a:pt x="106546" y="62907"/>
                </a:lnTo>
                <a:lnTo>
                  <a:pt x="110286" y="63361"/>
                </a:lnTo>
                <a:lnTo>
                  <a:pt x="113233" y="63021"/>
                </a:lnTo>
                <a:lnTo>
                  <a:pt x="115954" y="61660"/>
                </a:lnTo>
                <a:lnTo>
                  <a:pt x="117427" y="60527"/>
                </a:lnTo>
                <a:lnTo>
                  <a:pt x="118674" y="59280"/>
                </a:lnTo>
                <a:lnTo>
                  <a:pt x="119127" y="58487"/>
                </a:lnTo>
                <a:lnTo>
                  <a:pt x="119694" y="58147"/>
                </a:lnTo>
                <a:lnTo>
                  <a:pt x="121961" y="57467"/>
                </a:lnTo>
                <a:lnTo>
                  <a:pt x="122641" y="56673"/>
                </a:lnTo>
                <a:lnTo>
                  <a:pt x="122981" y="55086"/>
                </a:lnTo>
                <a:lnTo>
                  <a:pt x="123208" y="53386"/>
                </a:lnTo>
                <a:lnTo>
                  <a:pt x="123661" y="52139"/>
                </a:lnTo>
                <a:lnTo>
                  <a:pt x="124228" y="51119"/>
                </a:lnTo>
                <a:lnTo>
                  <a:pt x="128421" y="48966"/>
                </a:lnTo>
                <a:lnTo>
                  <a:pt x="128761" y="48172"/>
                </a:lnTo>
                <a:lnTo>
                  <a:pt x="129442" y="47379"/>
                </a:lnTo>
                <a:lnTo>
                  <a:pt x="130688" y="46472"/>
                </a:lnTo>
                <a:lnTo>
                  <a:pt x="131822" y="45225"/>
                </a:lnTo>
                <a:lnTo>
                  <a:pt x="133069" y="44545"/>
                </a:lnTo>
                <a:lnTo>
                  <a:pt x="134769" y="44545"/>
                </a:lnTo>
                <a:lnTo>
                  <a:pt x="136242" y="44432"/>
                </a:lnTo>
                <a:lnTo>
                  <a:pt x="137376" y="43978"/>
                </a:lnTo>
                <a:lnTo>
                  <a:pt x="137943" y="43978"/>
                </a:lnTo>
                <a:lnTo>
                  <a:pt x="137943" y="43072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50" name="Freeform: Shape 349">
            <a:extLst>
              <a:ext uri="{FF2B5EF4-FFF2-40B4-BE49-F238E27FC236}">
                <a16:creationId xmlns:a16="http://schemas.microsoft.com/office/drawing/2014/main" id="{C7797344-6B9E-448B-3652-5399B51229AA}"/>
              </a:ext>
            </a:extLst>
          </p:cNvPr>
          <p:cNvSpPr/>
          <p:nvPr/>
        </p:nvSpPr>
        <p:spPr>
          <a:xfrm>
            <a:off x="3253783" y="3344627"/>
            <a:ext cx="34599" cy="20402"/>
          </a:xfrm>
          <a:custGeom>
            <a:avLst/>
            <a:gdLst>
              <a:gd name="connsiteX0" fmla="*/ 44319 w 46132"/>
              <a:gd name="connsiteY0" fmla="*/ 1700 h 27203"/>
              <a:gd name="connsiteX1" fmla="*/ 46132 w 46132"/>
              <a:gd name="connsiteY1" fmla="*/ 0 h 27203"/>
              <a:gd name="connsiteX2" fmla="*/ 43185 w 46132"/>
              <a:gd name="connsiteY2" fmla="*/ 794 h 27203"/>
              <a:gd name="connsiteX3" fmla="*/ 40351 w 46132"/>
              <a:gd name="connsiteY3" fmla="*/ 2267 h 27203"/>
              <a:gd name="connsiteX4" fmla="*/ 38765 w 46132"/>
              <a:gd name="connsiteY4" fmla="*/ 2947 h 27203"/>
              <a:gd name="connsiteX5" fmla="*/ 36044 w 46132"/>
              <a:gd name="connsiteY5" fmla="*/ 4761 h 27203"/>
              <a:gd name="connsiteX6" fmla="*/ 26750 w 46132"/>
              <a:gd name="connsiteY6" fmla="*/ 7708 h 27203"/>
              <a:gd name="connsiteX7" fmla="*/ 23689 w 46132"/>
              <a:gd name="connsiteY7" fmla="*/ 8161 h 27203"/>
              <a:gd name="connsiteX8" fmla="*/ 20629 w 46132"/>
              <a:gd name="connsiteY8" fmla="*/ 8048 h 27203"/>
              <a:gd name="connsiteX9" fmla="*/ 16889 w 46132"/>
              <a:gd name="connsiteY9" fmla="*/ 7594 h 27203"/>
              <a:gd name="connsiteX10" fmla="*/ 13148 w 46132"/>
              <a:gd name="connsiteY10" fmla="*/ 6801 h 27203"/>
              <a:gd name="connsiteX11" fmla="*/ 12808 w 46132"/>
              <a:gd name="connsiteY11" fmla="*/ 9635 h 27203"/>
              <a:gd name="connsiteX12" fmla="*/ 11902 w 46132"/>
              <a:gd name="connsiteY12" fmla="*/ 12015 h 27203"/>
              <a:gd name="connsiteX13" fmla="*/ 9635 w 46132"/>
              <a:gd name="connsiteY13" fmla="*/ 12581 h 27203"/>
              <a:gd name="connsiteX14" fmla="*/ 8388 w 46132"/>
              <a:gd name="connsiteY14" fmla="*/ 12241 h 27203"/>
              <a:gd name="connsiteX15" fmla="*/ 7254 w 46132"/>
              <a:gd name="connsiteY15" fmla="*/ 12015 h 27203"/>
              <a:gd name="connsiteX16" fmla="*/ 5214 w 46132"/>
              <a:gd name="connsiteY16" fmla="*/ 12695 h 27203"/>
              <a:gd name="connsiteX17" fmla="*/ 3627 w 46132"/>
              <a:gd name="connsiteY17" fmla="*/ 14282 h 27203"/>
              <a:gd name="connsiteX18" fmla="*/ 1814 w 46132"/>
              <a:gd name="connsiteY18" fmla="*/ 15302 h 27203"/>
              <a:gd name="connsiteX19" fmla="*/ 0 w 46132"/>
              <a:gd name="connsiteY19" fmla="*/ 14395 h 27203"/>
              <a:gd name="connsiteX20" fmla="*/ 340 w 46132"/>
              <a:gd name="connsiteY20" fmla="*/ 17682 h 27203"/>
              <a:gd name="connsiteX21" fmla="*/ 2381 w 46132"/>
              <a:gd name="connsiteY21" fmla="*/ 21989 h 27203"/>
              <a:gd name="connsiteX22" fmla="*/ 3061 w 46132"/>
              <a:gd name="connsiteY22" fmla="*/ 23236 h 27203"/>
              <a:gd name="connsiteX23" fmla="*/ 4194 w 46132"/>
              <a:gd name="connsiteY23" fmla="*/ 23803 h 27203"/>
              <a:gd name="connsiteX24" fmla="*/ 8048 w 46132"/>
              <a:gd name="connsiteY24" fmla="*/ 25163 h 27203"/>
              <a:gd name="connsiteX25" fmla="*/ 9181 w 46132"/>
              <a:gd name="connsiteY25" fmla="*/ 25276 h 27203"/>
              <a:gd name="connsiteX26" fmla="*/ 11562 w 46132"/>
              <a:gd name="connsiteY26" fmla="*/ 24936 h 27203"/>
              <a:gd name="connsiteX27" fmla="*/ 12582 w 46132"/>
              <a:gd name="connsiteY27" fmla="*/ 25503 h 27203"/>
              <a:gd name="connsiteX28" fmla="*/ 13148 w 46132"/>
              <a:gd name="connsiteY28" fmla="*/ 27090 h 27203"/>
              <a:gd name="connsiteX29" fmla="*/ 14508 w 46132"/>
              <a:gd name="connsiteY29" fmla="*/ 27203 h 27203"/>
              <a:gd name="connsiteX30" fmla="*/ 14848 w 46132"/>
              <a:gd name="connsiteY30" fmla="*/ 26410 h 27203"/>
              <a:gd name="connsiteX31" fmla="*/ 14848 w 46132"/>
              <a:gd name="connsiteY31" fmla="*/ 25503 h 27203"/>
              <a:gd name="connsiteX32" fmla="*/ 15642 w 46132"/>
              <a:gd name="connsiteY32" fmla="*/ 24596 h 27203"/>
              <a:gd name="connsiteX33" fmla="*/ 16662 w 46132"/>
              <a:gd name="connsiteY33" fmla="*/ 24030 h 27203"/>
              <a:gd name="connsiteX34" fmla="*/ 17909 w 46132"/>
              <a:gd name="connsiteY34" fmla="*/ 24030 h 27203"/>
              <a:gd name="connsiteX35" fmla="*/ 20403 w 46132"/>
              <a:gd name="connsiteY35" fmla="*/ 23463 h 27203"/>
              <a:gd name="connsiteX36" fmla="*/ 22783 w 46132"/>
              <a:gd name="connsiteY36" fmla="*/ 22669 h 27203"/>
              <a:gd name="connsiteX37" fmla="*/ 24823 w 46132"/>
              <a:gd name="connsiteY37" fmla="*/ 21309 h 27203"/>
              <a:gd name="connsiteX38" fmla="*/ 28677 w 46132"/>
              <a:gd name="connsiteY38" fmla="*/ 17229 h 27203"/>
              <a:gd name="connsiteX39" fmla="*/ 29810 w 46132"/>
              <a:gd name="connsiteY39" fmla="*/ 17229 h 27203"/>
              <a:gd name="connsiteX40" fmla="*/ 31170 w 46132"/>
              <a:gd name="connsiteY40" fmla="*/ 17342 h 27203"/>
              <a:gd name="connsiteX41" fmla="*/ 33437 w 46132"/>
              <a:gd name="connsiteY41" fmla="*/ 17229 h 27203"/>
              <a:gd name="connsiteX42" fmla="*/ 35818 w 46132"/>
              <a:gd name="connsiteY42" fmla="*/ 16775 h 27203"/>
              <a:gd name="connsiteX43" fmla="*/ 35251 w 46132"/>
              <a:gd name="connsiteY43" fmla="*/ 15415 h 27203"/>
              <a:gd name="connsiteX44" fmla="*/ 34911 w 46132"/>
              <a:gd name="connsiteY44" fmla="*/ 14849 h 27203"/>
              <a:gd name="connsiteX45" fmla="*/ 33437 w 46132"/>
              <a:gd name="connsiteY45" fmla="*/ 13035 h 27203"/>
              <a:gd name="connsiteX46" fmla="*/ 32870 w 46132"/>
              <a:gd name="connsiteY46" fmla="*/ 11448 h 27203"/>
              <a:gd name="connsiteX47" fmla="*/ 33551 w 46132"/>
              <a:gd name="connsiteY47" fmla="*/ 9294 h 27203"/>
              <a:gd name="connsiteX48" fmla="*/ 44319 w 46132"/>
              <a:gd name="connsiteY48" fmla="*/ 1700 h 272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132" h="27203">
                <a:moveTo>
                  <a:pt x="44319" y="1700"/>
                </a:moveTo>
                <a:lnTo>
                  <a:pt x="46132" y="0"/>
                </a:lnTo>
                <a:lnTo>
                  <a:pt x="43185" y="794"/>
                </a:lnTo>
                <a:lnTo>
                  <a:pt x="40351" y="2267"/>
                </a:lnTo>
                <a:lnTo>
                  <a:pt x="38765" y="2947"/>
                </a:lnTo>
                <a:lnTo>
                  <a:pt x="36044" y="4761"/>
                </a:lnTo>
                <a:lnTo>
                  <a:pt x="26750" y="7708"/>
                </a:lnTo>
                <a:lnTo>
                  <a:pt x="23689" y="8161"/>
                </a:lnTo>
                <a:lnTo>
                  <a:pt x="20629" y="8048"/>
                </a:lnTo>
                <a:lnTo>
                  <a:pt x="16889" y="7594"/>
                </a:lnTo>
                <a:lnTo>
                  <a:pt x="13148" y="6801"/>
                </a:lnTo>
                <a:lnTo>
                  <a:pt x="12808" y="9635"/>
                </a:lnTo>
                <a:lnTo>
                  <a:pt x="11902" y="12015"/>
                </a:lnTo>
                <a:lnTo>
                  <a:pt x="9635" y="12581"/>
                </a:lnTo>
                <a:lnTo>
                  <a:pt x="8388" y="12241"/>
                </a:lnTo>
                <a:lnTo>
                  <a:pt x="7254" y="12015"/>
                </a:lnTo>
                <a:lnTo>
                  <a:pt x="5214" y="12695"/>
                </a:lnTo>
                <a:lnTo>
                  <a:pt x="3627" y="14282"/>
                </a:lnTo>
                <a:lnTo>
                  <a:pt x="1814" y="15302"/>
                </a:lnTo>
                <a:lnTo>
                  <a:pt x="0" y="14395"/>
                </a:lnTo>
                <a:lnTo>
                  <a:pt x="340" y="17682"/>
                </a:lnTo>
                <a:lnTo>
                  <a:pt x="2381" y="21989"/>
                </a:lnTo>
                <a:lnTo>
                  <a:pt x="3061" y="23236"/>
                </a:lnTo>
                <a:lnTo>
                  <a:pt x="4194" y="23803"/>
                </a:lnTo>
                <a:lnTo>
                  <a:pt x="8048" y="25163"/>
                </a:lnTo>
                <a:lnTo>
                  <a:pt x="9181" y="25276"/>
                </a:lnTo>
                <a:lnTo>
                  <a:pt x="11562" y="24936"/>
                </a:lnTo>
                <a:lnTo>
                  <a:pt x="12582" y="25503"/>
                </a:lnTo>
                <a:lnTo>
                  <a:pt x="13148" y="27090"/>
                </a:lnTo>
                <a:lnTo>
                  <a:pt x="14508" y="27203"/>
                </a:lnTo>
                <a:lnTo>
                  <a:pt x="14848" y="26410"/>
                </a:lnTo>
                <a:lnTo>
                  <a:pt x="14848" y="25503"/>
                </a:lnTo>
                <a:lnTo>
                  <a:pt x="15642" y="24596"/>
                </a:lnTo>
                <a:lnTo>
                  <a:pt x="16662" y="24030"/>
                </a:lnTo>
                <a:lnTo>
                  <a:pt x="17909" y="24030"/>
                </a:lnTo>
                <a:lnTo>
                  <a:pt x="20403" y="23463"/>
                </a:lnTo>
                <a:lnTo>
                  <a:pt x="22783" y="22669"/>
                </a:lnTo>
                <a:lnTo>
                  <a:pt x="24823" y="21309"/>
                </a:lnTo>
                <a:lnTo>
                  <a:pt x="28677" y="17229"/>
                </a:lnTo>
                <a:lnTo>
                  <a:pt x="29810" y="17229"/>
                </a:lnTo>
                <a:lnTo>
                  <a:pt x="31170" y="17342"/>
                </a:lnTo>
                <a:lnTo>
                  <a:pt x="33437" y="17229"/>
                </a:lnTo>
                <a:lnTo>
                  <a:pt x="35818" y="16775"/>
                </a:lnTo>
                <a:lnTo>
                  <a:pt x="35251" y="15415"/>
                </a:lnTo>
                <a:lnTo>
                  <a:pt x="34911" y="14849"/>
                </a:lnTo>
                <a:lnTo>
                  <a:pt x="33437" y="13035"/>
                </a:lnTo>
                <a:lnTo>
                  <a:pt x="32870" y="11448"/>
                </a:lnTo>
                <a:lnTo>
                  <a:pt x="33551" y="9294"/>
                </a:lnTo>
                <a:lnTo>
                  <a:pt x="44319" y="1700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51" name="Freeform: Shape 350">
            <a:extLst>
              <a:ext uri="{FF2B5EF4-FFF2-40B4-BE49-F238E27FC236}">
                <a16:creationId xmlns:a16="http://schemas.microsoft.com/office/drawing/2014/main" id="{F462CC70-D79F-AF8F-1D92-F2B0D7F950E9}"/>
              </a:ext>
            </a:extLst>
          </p:cNvPr>
          <p:cNvSpPr/>
          <p:nvPr/>
        </p:nvSpPr>
        <p:spPr>
          <a:xfrm>
            <a:off x="3100935" y="3178008"/>
            <a:ext cx="95806" cy="59591"/>
          </a:xfrm>
          <a:custGeom>
            <a:avLst/>
            <a:gdLst>
              <a:gd name="connsiteX0" fmla="*/ 124454 w 127741"/>
              <a:gd name="connsiteY0" fmla="*/ 13375 h 79455"/>
              <a:gd name="connsiteX1" fmla="*/ 123434 w 127741"/>
              <a:gd name="connsiteY1" fmla="*/ 13262 h 79455"/>
              <a:gd name="connsiteX2" fmla="*/ 120374 w 127741"/>
              <a:gd name="connsiteY2" fmla="*/ 12468 h 79455"/>
              <a:gd name="connsiteX3" fmla="*/ 116860 w 127741"/>
              <a:gd name="connsiteY3" fmla="*/ 11108 h 79455"/>
              <a:gd name="connsiteX4" fmla="*/ 114707 w 127741"/>
              <a:gd name="connsiteY4" fmla="*/ 8501 h 79455"/>
              <a:gd name="connsiteX5" fmla="*/ 113460 w 127741"/>
              <a:gd name="connsiteY5" fmla="*/ 6687 h 79455"/>
              <a:gd name="connsiteX6" fmla="*/ 110399 w 127741"/>
              <a:gd name="connsiteY6" fmla="*/ 7594 h 79455"/>
              <a:gd name="connsiteX7" fmla="*/ 109833 w 127741"/>
              <a:gd name="connsiteY7" fmla="*/ 7367 h 79455"/>
              <a:gd name="connsiteX8" fmla="*/ 109039 w 127741"/>
              <a:gd name="connsiteY8" fmla="*/ 6461 h 79455"/>
              <a:gd name="connsiteX9" fmla="*/ 106772 w 127741"/>
              <a:gd name="connsiteY9" fmla="*/ 5781 h 79455"/>
              <a:gd name="connsiteX10" fmla="*/ 104052 w 127741"/>
              <a:gd name="connsiteY10" fmla="*/ 5781 h 79455"/>
              <a:gd name="connsiteX11" fmla="*/ 97818 w 127741"/>
              <a:gd name="connsiteY11" fmla="*/ 2380 h 79455"/>
              <a:gd name="connsiteX12" fmla="*/ 97138 w 127741"/>
              <a:gd name="connsiteY12" fmla="*/ 1814 h 79455"/>
              <a:gd name="connsiteX13" fmla="*/ 92150 w 127741"/>
              <a:gd name="connsiteY13" fmla="*/ 2380 h 79455"/>
              <a:gd name="connsiteX14" fmla="*/ 84896 w 127741"/>
              <a:gd name="connsiteY14" fmla="*/ 4080 h 79455"/>
              <a:gd name="connsiteX15" fmla="*/ 79229 w 127741"/>
              <a:gd name="connsiteY15" fmla="*/ 6121 h 79455"/>
              <a:gd name="connsiteX16" fmla="*/ 73448 w 127741"/>
              <a:gd name="connsiteY16" fmla="*/ 9861 h 79455"/>
              <a:gd name="connsiteX17" fmla="*/ 71182 w 127741"/>
              <a:gd name="connsiteY17" fmla="*/ 12581 h 79455"/>
              <a:gd name="connsiteX18" fmla="*/ 68461 w 127741"/>
              <a:gd name="connsiteY18" fmla="*/ 14055 h 79455"/>
              <a:gd name="connsiteX19" fmla="*/ 64607 w 127741"/>
              <a:gd name="connsiteY19" fmla="*/ 15188 h 79455"/>
              <a:gd name="connsiteX20" fmla="*/ 57693 w 127741"/>
              <a:gd name="connsiteY20" fmla="*/ 14735 h 79455"/>
              <a:gd name="connsiteX21" fmla="*/ 50439 w 127741"/>
              <a:gd name="connsiteY21" fmla="*/ 13375 h 79455"/>
              <a:gd name="connsiteX22" fmla="*/ 42731 w 127741"/>
              <a:gd name="connsiteY22" fmla="*/ 11901 h 79455"/>
              <a:gd name="connsiteX23" fmla="*/ 38538 w 127741"/>
              <a:gd name="connsiteY23" fmla="*/ 12695 h 79455"/>
              <a:gd name="connsiteX24" fmla="*/ 32870 w 127741"/>
              <a:gd name="connsiteY24" fmla="*/ 12128 h 79455"/>
              <a:gd name="connsiteX25" fmla="*/ 24369 w 127741"/>
              <a:gd name="connsiteY25" fmla="*/ 10315 h 79455"/>
              <a:gd name="connsiteX26" fmla="*/ 18022 w 127741"/>
              <a:gd name="connsiteY26" fmla="*/ 9748 h 79455"/>
              <a:gd name="connsiteX27" fmla="*/ 11788 w 127741"/>
              <a:gd name="connsiteY27" fmla="*/ 10768 h 79455"/>
              <a:gd name="connsiteX28" fmla="*/ 10768 w 127741"/>
              <a:gd name="connsiteY28" fmla="*/ 9975 h 79455"/>
              <a:gd name="connsiteX29" fmla="*/ 10541 w 127741"/>
              <a:gd name="connsiteY29" fmla="*/ 9068 h 79455"/>
              <a:gd name="connsiteX30" fmla="*/ 10768 w 127741"/>
              <a:gd name="connsiteY30" fmla="*/ 7707 h 79455"/>
              <a:gd name="connsiteX31" fmla="*/ 11675 w 127741"/>
              <a:gd name="connsiteY31" fmla="*/ 6687 h 79455"/>
              <a:gd name="connsiteX32" fmla="*/ 13148 w 127741"/>
              <a:gd name="connsiteY32" fmla="*/ 5894 h 79455"/>
              <a:gd name="connsiteX33" fmla="*/ 13941 w 127741"/>
              <a:gd name="connsiteY33" fmla="*/ 5101 h 79455"/>
              <a:gd name="connsiteX34" fmla="*/ 14055 w 127741"/>
              <a:gd name="connsiteY34" fmla="*/ 4307 h 79455"/>
              <a:gd name="connsiteX35" fmla="*/ 12355 w 127741"/>
              <a:gd name="connsiteY35" fmla="*/ 2947 h 79455"/>
              <a:gd name="connsiteX36" fmla="*/ 8841 w 127741"/>
              <a:gd name="connsiteY36" fmla="*/ 1133 h 79455"/>
              <a:gd name="connsiteX37" fmla="*/ 7367 w 127741"/>
              <a:gd name="connsiteY37" fmla="*/ 0 h 79455"/>
              <a:gd name="connsiteX38" fmla="*/ 6687 w 127741"/>
              <a:gd name="connsiteY38" fmla="*/ 453 h 79455"/>
              <a:gd name="connsiteX39" fmla="*/ 5780 w 127741"/>
              <a:gd name="connsiteY39" fmla="*/ 1133 h 79455"/>
              <a:gd name="connsiteX40" fmla="*/ 5327 w 127741"/>
              <a:gd name="connsiteY40" fmla="*/ 2380 h 79455"/>
              <a:gd name="connsiteX41" fmla="*/ 5214 w 127741"/>
              <a:gd name="connsiteY41" fmla="*/ 4307 h 79455"/>
              <a:gd name="connsiteX42" fmla="*/ 2607 w 127741"/>
              <a:gd name="connsiteY42" fmla="*/ 5894 h 79455"/>
              <a:gd name="connsiteX43" fmla="*/ 1587 w 127741"/>
              <a:gd name="connsiteY43" fmla="*/ 6121 h 79455"/>
              <a:gd name="connsiteX44" fmla="*/ 1133 w 127741"/>
              <a:gd name="connsiteY44" fmla="*/ 7141 h 79455"/>
              <a:gd name="connsiteX45" fmla="*/ 453 w 127741"/>
              <a:gd name="connsiteY45" fmla="*/ 10088 h 79455"/>
              <a:gd name="connsiteX46" fmla="*/ 567 w 127741"/>
              <a:gd name="connsiteY46" fmla="*/ 12241 h 79455"/>
              <a:gd name="connsiteX47" fmla="*/ 907 w 127741"/>
              <a:gd name="connsiteY47" fmla="*/ 13375 h 79455"/>
              <a:gd name="connsiteX48" fmla="*/ 1020 w 127741"/>
              <a:gd name="connsiteY48" fmla="*/ 14282 h 79455"/>
              <a:gd name="connsiteX49" fmla="*/ 1927 w 127741"/>
              <a:gd name="connsiteY49" fmla="*/ 15302 h 79455"/>
              <a:gd name="connsiteX50" fmla="*/ 2720 w 127741"/>
              <a:gd name="connsiteY50" fmla="*/ 17002 h 79455"/>
              <a:gd name="connsiteX51" fmla="*/ 3174 w 127741"/>
              <a:gd name="connsiteY51" fmla="*/ 19269 h 79455"/>
              <a:gd name="connsiteX52" fmla="*/ 4307 w 127741"/>
              <a:gd name="connsiteY52" fmla="*/ 20969 h 79455"/>
              <a:gd name="connsiteX53" fmla="*/ 7254 w 127741"/>
              <a:gd name="connsiteY53" fmla="*/ 22669 h 79455"/>
              <a:gd name="connsiteX54" fmla="*/ 8728 w 127741"/>
              <a:gd name="connsiteY54" fmla="*/ 23689 h 79455"/>
              <a:gd name="connsiteX55" fmla="*/ 9748 w 127741"/>
              <a:gd name="connsiteY55" fmla="*/ 25049 h 79455"/>
              <a:gd name="connsiteX56" fmla="*/ 10541 w 127741"/>
              <a:gd name="connsiteY56" fmla="*/ 26410 h 79455"/>
              <a:gd name="connsiteX57" fmla="*/ 12921 w 127741"/>
              <a:gd name="connsiteY57" fmla="*/ 28110 h 79455"/>
              <a:gd name="connsiteX58" fmla="*/ 12808 w 127741"/>
              <a:gd name="connsiteY58" fmla="*/ 29357 h 79455"/>
              <a:gd name="connsiteX59" fmla="*/ 12241 w 127741"/>
              <a:gd name="connsiteY59" fmla="*/ 30490 h 79455"/>
              <a:gd name="connsiteX60" fmla="*/ 11675 w 127741"/>
              <a:gd name="connsiteY60" fmla="*/ 31057 h 79455"/>
              <a:gd name="connsiteX61" fmla="*/ 10541 w 127741"/>
              <a:gd name="connsiteY61" fmla="*/ 32644 h 79455"/>
              <a:gd name="connsiteX62" fmla="*/ 9408 w 127741"/>
              <a:gd name="connsiteY62" fmla="*/ 33550 h 79455"/>
              <a:gd name="connsiteX63" fmla="*/ 7481 w 127741"/>
              <a:gd name="connsiteY63" fmla="*/ 36158 h 79455"/>
              <a:gd name="connsiteX64" fmla="*/ 4420 w 127741"/>
              <a:gd name="connsiteY64" fmla="*/ 36384 h 79455"/>
              <a:gd name="connsiteX65" fmla="*/ 3627 w 127741"/>
              <a:gd name="connsiteY65" fmla="*/ 36611 h 79455"/>
              <a:gd name="connsiteX66" fmla="*/ 2494 w 127741"/>
              <a:gd name="connsiteY66" fmla="*/ 37291 h 79455"/>
              <a:gd name="connsiteX67" fmla="*/ 1927 w 127741"/>
              <a:gd name="connsiteY67" fmla="*/ 38651 h 79455"/>
              <a:gd name="connsiteX68" fmla="*/ 2494 w 127741"/>
              <a:gd name="connsiteY68" fmla="*/ 39785 h 79455"/>
              <a:gd name="connsiteX69" fmla="*/ 2494 w 127741"/>
              <a:gd name="connsiteY69" fmla="*/ 40805 h 79455"/>
              <a:gd name="connsiteX70" fmla="*/ 1927 w 127741"/>
              <a:gd name="connsiteY70" fmla="*/ 42958 h 79455"/>
              <a:gd name="connsiteX71" fmla="*/ 2607 w 127741"/>
              <a:gd name="connsiteY71" fmla="*/ 45225 h 79455"/>
              <a:gd name="connsiteX72" fmla="*/ 3740 w 127741"/>
              <a:gd name="connsiteY72" fmla="*/ 46359 h 79455"/>
              <a:gd name="connsiteX73" fmla="*/ 3854 w 127741"/>
              <a:gd name="connsiteY73" fmla="*/ 46925 h 79455"/>
              <a:gd name="connsiteX74" fmla="*/ 3740 w 127741"/>
              <a:gd name="connsiteY74" fmla="*/ 47946 h 79455"/>
              <a:gd name="connsiteX75" fmla="*/ 2154 w 127741"/>
              <a:gd name="connsiteY75" fmla="*/ 50099 h 79455"/>
              <a:gd name="connsiteX76" fmla="*/ 1587 w 127741"/>
              <a:gd name="connsiteY76" fmla="*/ 50893 h 79455"/>
              <a:gd name="connsiteX77" fmla="*/ 0 w 127741"/>
              <a:gd name="connsiteY77" fmla="*/ 51346 h 79455"/>
              <a:gd name="connsiteX78" fmla="*/ 3174 w 127741"/>
              <a:gd name="connsiteY78" fmla="*/ 55313 h 79455"/>
              <a:gd name="connsiteX79" fmla="*/ 4874 w 127741"/>
              <a:gd name="connsiteY79" fmla="*/ 56900 h 79455"/>
              <a:gd name="connsiteX80" fmla="*/ 6914 w 127741"/>
              <a:gd name="connsiteY80" fmla="*/ 58033 h 79455"/>
              <a:gd name="connsiteX81" fmla="*/ 9294 w 127741"/>
              <a:gd name="connsiteY81" fmla="*/ 58940 h 79455"/>
              <a:gd name="connsiteX82" fmla="*/ 10088 w 127741"/>
              <a:gd name="connsiteY82" fmla="*/ 59847 h 79455"/>
              <a:gd name="connsiteX83" fmla="*/ 11561 w 127741"/>
              <a:gd name="connsiteY83" fmla="*/ 63927 h 79455"/>
              <a:gd name="connsiteX84" fmla="*/ 12355 w 127741"/>
              <a:gd name="connsiteY84" fmla="*/ 65514 h 79455"/>
              <a:gd name="connsiteX85" fmla="*/ 13261 w 127741"/>
              <a:gd name="connsiteY85" fmla="*/ 65968 h 79455"/>
              <a:gd name="connsiteX86" fmla="*/ 13488 w 127741"/>
              <a:gd name="connsiteY86" fmla="*/ 66421 h 79455"/>
              <a:gd name="connsiteX87" fmla="*/ 13601 w 127741"/>
              <a:gd name="connsiteY87" fmla="*/ 67101 h 79455"/>
              <a:gd name="connsiteX88" fmla="*/ 12468 w 127741"/>
              <a:gd name="connsiteY88" fmla="*/ 70048 h 79455"/>
              <a:gd name="connsiteX89" fmla="*/ 12015 w 127741"/>
              <a:gd name="connsiteY89" fmla="*/ 76509 h 79455"/>
              <a:gd name="connsiteX90" fmla="*/ 11675 w 127741"/>
              <a:gd name="connsiteY90" fmla="*/ 77076 h 79455"/>
              <a:gd name="connsiteX91" fmla="*/ 13941 w 127741"/>
              <a:gd name="connsiteY91" fmla="*/ 77302 h 79455"/>
              <a:gd name="connsiteX92" fmla="*/ 16662 w 127741"/>
              <a:gd name="connsiteY92" fmla="*/ 77416 h 79455"/>
              <a:gd name="connsiteX93" fmla="*/ 18362 w 127741"/>
              <a:gd name="connsiteY93" fmla="*/ 75829 h 79455"/>
              <a:gd name="connsiteX94" fmla="*/ 21082 w 127741"/>
              <a:gd name="connsiteY94" fmla="*/ 75715 h 79455"/>
              <a:gd name="connsiteX95" fmla="*/ 22329 w 127741"/>
              <a:gd name="connsiteY95" fmla="*/ 75489 h 79455"/>
              <a:gd name="connsiteX96" fmla="*/ 24369 w 127741"/>
              <a:gd name="connsiteY96" fmla="*/ 75715 h 79455"/>
              <a:gd name="connsiteX97" fmla="*/ 26410 w 127741"/>
              <a:gd name="connsiteY97" fmla="*/ 75715 h 79455"/>
              <a:gd name="connsiteX98" fmla="*/ 29017 w 127741"/>
              <a:gd name="connsiteY98" fmla="*/ 75035 h 79455"/>
              <a:gd name="connsiteX99" fmla="*/ 31510 w 127741"/>
              <a:gd name="connsiteY99" fmla="*/ 73902 h 79455"/>
              <a:gd name="connsiteX100" fmla="*/ 33324 w 127741"/>
              <a:gd name="connsiteY100" fmla="*/ 74015 h 79455"/>
              <a:gd name="connsiteX101" fmla="*/ 34117 w 127741"/>
              <a:gd name="connsiteY101" fmla="*/ 73788 h 79455"/>
              <a:gd name="connsiteX102" fmla="*/ 34571 w 127741"/>
              <a:gd name="connsiteY102" fmla="*/ 73562 h 79455"/>
              <a:gd name="connsiteX103" fmla="*/ 35024 w 127741"/>
              <a:gd name="connsiteY103" fmla="*/ 72088 h 79455"/>
              <a:gd name="connsiteX104" fmla="*/ 38651 w 127741"/>
              <a:gd name="connsiteY104" fmla="*/ 71975 h 79455"/>
              <a:gd name="connsiteX105" fmla="*/ 39784 w 127741"/>
              <a:gd name="connsiteY105" fmla="*/ 72088 h 79455"/>
              <a:gd name="connsiteX106" fmla="*/ 41825 w 127741"/>
              <a:gd name="connsiteY106" fmla="*/ 72202 h 79455"/>
              <a:gd name="connsiteX107" fmla="*/ 43865 w 127741"/>
              <a:gd name="connsiteY107" fmla="*/ 71295 h 79455"/>
              <a:gd name="connsiteX108" fmla="*/ 44545 w 127741"/>
              <a:gd name="connsiteY108" fmla="*/ 71408 h 79455"/>
              <a:gd name="connsiteX109" fmla="*/ 45565 w 127741"/>
              <a:gd name="connsiteY109" fmla="*/ 73675 h 79455"/>
              <a:gd name="connsiteX110" fmla="*/ 46132 w 127741"/>
              <a:gd name="connsiteY110" fmla="*/ 74242 h 79455"/>
              <a:gd name="connsiteX111" fmla="*/ 47265 w 127741"/>
              <a:gd name="connsiteY111" fmla="*/ 74922 h 79455"/>
              <a:gd name="connsiteX112" fmla="*/ 49759 w 127741"/>
              <a:gd name="connsiteY112" fmla="*/ 76509 h 79455"/>
              <a:gd name="connsiteX113" fmla="*/ 50212 w 127741"/>
              <a:gd name="connsiteY113" fmla="*/ 76169 h 79455"/>
              <a:gd name="connsiteX114" fmla="*/ 51232 w 127741"/>
              <a:gd name="connsiteY114" fmla="*/ 75602 h 79455"/>
              <a:gd name="connsiteX115" fmla="*/ 54293 w 127741"/>
              <a:gd name="connsiteY115" fmla="*/ 76282 h 79455"/>
              <a:gd name="connsiteX116" fmla="*/ 57126 w 127741"/>
              <a:gd name="connsiteY116" fmla="*/ 77642 h 79455"/>
              <a:gd name="connsiteX117" fmla="*/ 59507 w 127741"/>
              <a:gd name="connsiteY117" fmla="*/ 79456 h 79455"/>
              <a:gd name="connsiteX118" fmla="*/ 62227 w 127741"/>
              <a:gd name="connsiteY118" fmla="*/ 79002 h 79455"/>
              <a:gd name="connsiteX119" fmla="*/ 65174 w 127741"/>
              <a:gd name="connsiteY119" fmla="*/ 77982 h 79455"/>
              <a:gd name="connsiteX120" fmla="*/ 67101 w 127741"/>
              <a:gd name="connsiteY120" fmla="*/ 77756 h 79455"/>
              <a:gd name="connsiteX121" fmla="*/ 69255 w 127741"/>
              <a:gd name="connsiteY121" fmla="*/ 77642 h 79455"/>
              <a:gd name="connsiteX122" fmla="*/ 70502 w 127741"/>
              <a:gd name="connsiteY122" fmla="*/ 77189 h 79455"/>
              <a:gd name="connsiteX123" fmla="*/ 73335 w 127741"/>
              <a:gd name="connsiteY123" fmla="*/ 77756 h 79455"/>
              <a:gd name="connsiteX124" fmla="*/ 76169 w 127741"/>
              <a:gd name="connsiteY124" fmla="*/ 76736 h 79455"/>
              <a:gd name="connsiteX125" fmla="*/ 77642 w 127741"/>
              <a:gd name="connsiteY125" fmla="*/ 75829 h 79455"/>
              <a:gd name="connsiteX126" fmla="*/ 77982 w 127741"/>
              <a:gd name="connsiteY126" fmla="*/ 74469 h 79455"/>
              <a:gd name="connsiteX127" fmla="*/ 77756 w 127741"/>
              <a:gd name="connsiteY127" fmla="*/ 72202 h 79455"/>
              <a:gd name="connsiteX128" fmla="*/ 77075 w 127741"/>
              <a:gd name="connsiteY128" fmla="*/ 69935 h 79455"/>
              <a:gd name="connsiteX129" fmla="*/ 76395 w 127741"/>
              <a:gd name="connsiteY129" fmla="*/ 69141 h 79455"/>
              <a:gd name="connsiteX130" fmla="*/ 76169 w 127741"/>
              <a:gd name="connsiteY130" fmla="*/ 68235 h 79455"/>
              <a:gd name="connsiteX131" fmla="*/ 76622 w 127741"/>
              <a:gd name="connsiteY131" fmla="*/ 67441 h 79455"/>
              <a:gd name="connsiteX132" fmla="*/ 77075 w 127741"/>
              <a:gd name="connsiteY132" fmla="*/ 66874 h 79455"/>
              <a:gd name="connsiteX133" fmla="*/ 79002 w 127741"/>
              <a:gd name="connsiteY133" fmla="*/ 66421 h 79455"/>
              <a:gd name="connsiteX134" fmla="*/ 81383 w 127741"/>
              <a:gd name="connsiteY134" fmla="*/ 67101 h 79455"/>
              <a:gd name="connsiteX135" fmla="*/ 81383 w 127741"/>
              <a:gd name="connsiteY135" fmla="*/ 66308 h 79455"/>
              <a:gd name="connsiteX136" fmla="*/ 81496 w 127741"/>
              <a:gd name="connsiteY136" fmla="*/ 65628 h 79455"/>
              <a:gd name="connsiteX137" fmla="*/ 82176 w 127741"/>
              <a:gd name="connsiteY137" fmla="*/ 64834 h 79455"/>
              <a:gd name="connsiteX138" fmla="*/ 85350 w 127741"/>
              <a:gd name="connsiteY138" fmla="*/ 64154 h 79455"/>
              <a:gd name="connsiteX139" fmla="*/ 85690 w 127741"/>
              <a:gd name="connsiteY139" fmla="*/ 63701 h 79455"/>
              <a:gd name="connsiteX140" fmla="*/ 86143 w 127741"/>
              <a:gd name="connsiteY140" fmla="*/ 62341 h 79455"/>
              <a:gd name="connsiteX141" fmla="*/ 86710 w 127741"/>
              <a:gd name="connsiteY141" fmla="*/ 60980 h 79455"/>
              <a:gd name="connsiteX142" fmla="*/ 87390 w 127741"/>
              <a:gd name="connsiteY142" fmla="*/ 60527 h 79455"/>
              <a:gd name="connsiteX143" fmla="*/ 88750 w 127741"/>
              <a:gd name="connsiteY143" fmla="*/ 60640 h 79455"/>
              <a:gd name="connsiteX144" fmla="*/ 91244 w 127741"/>
              <a:gd name="connsiteY144" fmla="*/ 60300 h 79455"/>
              <a:gd name="connsiteX145" fmla="*/ 92944 w 127741"/>
              <a:gd name="connsiteY145" fmla="*/ 59847 h 79455"/>
              <a:gd name="connsiteX146" fmla="*/ 94644 w 127741"/>
              <a:gd name="connsiteY146" fmla="*/ 58940 h 79455"/>
              <a:gd name="connsiteX147" fmla="*/ 95551 w 127741"/>
              <a:gd name="connsiteY147" fmla="*/ 58033 h 79455"/>
              <a:gd name="connsiteX148" fmla="*/ 99291 w 127741"/>
              <a:gd name="connsiteY148" fmla="*/ 57580 h 79455"/>
              <a:gd name="connsiteX149" fmla="*/ 100311 w 127741"/>
              <a:gd name="connsiteY149" fmla="*/ 57127 h 79455"/>
              <a:gd name="connsiteX150" fmla="*/ 101332 w 127741"/>
              <a:gd name="connsiteY150" fmla="*/ 57580 h 79455"/>
              <a:gd name="connsiteX151" fmla="*/ 102692 w 127741"/>
              <a:gd name="connsiteY151" fmla="*/ 58940 h 79455"/>
              <a:gd name="connsiteX152" fmla="*/ 105072 w 127741"/>
              <a:gd name="connsiteY152" fmla="*/ 60980 h 79455"/>
              <a:gd name="connsiteX153" fmla="*/ 106319 w 127741"/>
              <a:gd name="connsiteY153" fmla="*/ 61661 h 79455"/>
              <a:gd name="connsiteX154" fmla="*/ 107226 w 127741"/>
              <a:gd name="connsiteY154" fmla="*/ 61434 h 79455"/>
              <a:gd name="connsiteX155" fmla="*/ 108812 w 127741"/>
              <a:gd name="connsiteY155" fmla="*/ 60640 h 79455"/>
              <a:gd name="connsiteX156" fmla="*/ 110399 w 127741"/>
              <a:gd name="connsiteY156" fmla="*/ 60640 h 79455"/>
              <a:gd name="connsiteX157" fmla="*/ 111759 w 127741"/>
              <a:gd name="connsiteY157" fmla="*/ 60754 h 79455"/>
              <a:gd name="connsiteX158" fmla="*/ 112326 w 127741"/>
              <a:gd name="connsiteY158" fmla="*/ 60074 h 79455"/>
              <a:gd name="connsiteX159" fmla="*/ 113346 w 127741"/>
              <a:gd name="connsiteY159" fmla="*/ 59960 h 79455"/>
              <a:gd name="connsiteX160" fmla="*/ 116067 w 127741"/>
              <a:gd name="connsiteY160" fmla="*/ 60414 h 79455"/>
              <a:gd name="connsiteX161" fmla="*/ 115387 w 127741"/>
              <a:gd name="connsiteY161" fmla="*/ 58373 h 79455"/>
              <a:gd name="connsiteX162" fmla="*/ 112099 w 127741"/>
              <a:gd name="connsiteY162" fmla="*/ 54180 h 79455"/>
              <a:gd name="connsiteX163" fmla="*/ 109833 w 127741"/>
              <a:gd name="connsiteY163" fmla="*/ 50326 h 79455"/>
              <a:gd name="connsiteX164" fmla="*/ 108359 w 127741"/>
              <a:gd name="connsiteY164" fmla="*/ 49079 h 79455"/>
              <a:gd name="connsiteX165" fmla="*/ 105185 w 127741"/>
              <a:gd name="connsiteY165" fmla="*/ 47265 h 79455"/>
              <a:gd name="connsiteX166" fmla="*/ 110739 w 127741"/>
              <a:gd name="connsiteY166" fmla="*/ 40918 h 79455"/>
              <a:gd name="connsiteX167" fmla="*/ 112099 w 127741"/>
              <a:gd name="connsiteY167" fmla="*/ 40691 h 79455"/>
              <a:gd name="connsiteX168" fmla="*/ 113460 w 127741"/>
              <a:gd name="connsiteY168" fmla="*/ 39785 h 79455"/>
              <a:gd name="connsiteX169" fmla="*/ 113686 w 127741"/>
              <a:gd name="connsiteY169" fmla="*/ 32530 h 79455"/>
              <a:gd name="connsiteX170" fmla="*/ 114367 w 127741"/>
              <a:gd name="connsiteY170" fmla="*/ 28110 h 79455"/>
              <a:gd name="connsiteX171" fmla="*/ 115387 w 127741"/>
              <a:gd name="connsiteY171" fmla="*/ 26977 h 79455"/>
              <a:gd name="connsiteX172" fmla="*/ 116520 w 127741"/>
              <a:gd name="connsiteY172" fmla="*/ 25956 h 79455"/>
              <a:gd name="connsiteX173" fmla="*/ 118560 w 127741"/>
              <a:gd name="connsiteY173" fmla="*/ 22556 h 79455"/>
              <a:gd name="connsiteX174" fmla="*/ 122301 w 127741"/>
              <a:gd name="connsiteY174" fmla="*/ 21762 h 79455"/>
              <a:gd name="connsiteX175" fmla="*/ 125361 w 127741"/>
              <a:gd name="connsiteY175" fmla="*/ 22783 h 79455"/>
              <a:gd name="connsiteX176" fmla="*/ 127288 w 127741"/>
              <a:gd name="connsiteY176" fmla="*/ 19722 h 79455"/>
              <a:gd name="connsiteX177" fmla="*/ 127741 w 127741"/>
              <a:gd name="connsiteY177" fmla="*/ 13262 h 79455"/>
              <a:gd name="connsiteX178" fmla="*/ 124454 w 127741"/>
              <a:gd name="connsiteY178" fmla="*/ 13375 h 79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</a:cxnLst>
            <a:rect l="l" t="t" r="r" b="b"/>
            <a:pathLst>
              <a:path w="127741" h="79455">
                <a:moveTo>
                  <a:pt x="124454" y="13375"/>
                </a:moveTo>
                <a:lnTo>
                  <a:pt x="123434" y="13262"/>
                </a:lnTo>
                <a:lnTo>
                  <a:pt x="120374" y="12468"/>
                </a:lnTo>
                <a:lnTo>
                  <a:pt x="116860" y="11108"/>
                </a:lnTo>
                <a:lnTo>
                  <a:pt x="114707" y="8501"/>
                </a:lnTo>
                <a:lnTo>
                  <a:pt x="113460" y="6687"/>
                </a:lnTo>
                <a:lnTo>
                  <a:pt x="110399" y="7594"/>
                </a:lnTo>
                <a:lnTo>
                  <a:pt x="109833" y="7367"/>
                </a:lnTo>
                <a:lnTo>
                  <a:pt x="109039" y="6461"/>
                </a:lnTo>
                <a:lnTo>
                  <a:pt x="106772" y="5781"/>
                </a:lnTo>
                <a:lnTo>
                  <a:pt x="104052" y="5781"/>
                </a:lnTo>
                <a:lnTo>
                  <a:pt x="97818" y="2380"/>
                </a:lnTo>
                <a:lnTo>
                  <a:pt x="97138" y="1814"/>
                </a:lnTo>
                <a:lnTo>
                  <a:pt x="92150" y="2380"/>
                </a:lnTo>
                <a:lnTo>
                  <a:pt x="84896" y="4080"/>
                </a:lnTo>
                <a:lnTo>
                  <a:pt x="79229" y="6121"/>
                </a:lnTo>
                <a:lnTo>
                  <a:pt x="73448" y="9861"/>
                </a:lnTo>
                <a:lnTo>
                  <a:pt x="71182" y="12581"/>
                </a:lnTo>
                <a:lnTo>
                  <a:pt x="68461" y="14055"/>
                </a:lnTo>
                <a:lnTo>
                  <a:pt x="64607" y="15188"/>
                </a:lnTo>
                <a:lnTo>
                  <a:pt x="57693" y="14735"/>
                </a:lnTo>
                <a:lnTo>
                  <a:pt x="50439" y="13375"/>
                </a:lnTo>
                <a:lnTo>
                  <a:pt x="42731" y="11901"/>
                </a:lnTo>
                <a:lnTo>
                  <a:pt x="38538" y="12695"/>
                </a:lnTo>
                <a:lnTo>
                  <a:pt x="32870" y="12128"/>
                </a:lnTo>
                <a:lnTo>
                  <a:pt x="24369" y="10315"/>
                </a:lnTo>
                <a:lnTo>
                  <a:pt x="18022" y="9748"/>
                </a:lnTo>
                <a:lnTo>
                  <a:pt x="11788" y="10768"/>
                </a:lnTo>
                <a:lnTo>
                  <a:pt x="10768" y="9975"/>
                </a:lnTo>
                <a:lnTo>
                  <a:pt x="10541" y="9068"/>
                </a:lnTo>
                <a:lnTo>
                  <a:pt x="10768" y="7707"/>
                </a:lnTo>
                <a:lnTo>
                  <a:pt x="11675" y="6687"/>
                </a:lnTo>
                <a:lnTo>
                  <a:pt x="13148" y="5894"/>
                </a:lnTo>
                <a:lnTo>
                  <a:pt x="13941" y="5101"/>
                </a:lnTo>
                <a:lnTo>
                  <a:pt x="14055" y="4307"/>
                </a:lnTo>
                <a:lnTo>
                  <a:pt x="12355" y="2947"/>
                </a:lnTo>
                <a:lnTo>
                  <a:pt x="8841" y="1133"/>
                </a:lnTo>
                <a:lnTo>
                  <a:pt x="7367" y="0"/>
                </a:lnTo>
                <a:lnTo>
                  <a:pt x="6687" y="453"/>
                </a:lnTo>
                <a:lnTo>
                  <a:pt x="5780" y="1133"/>
                </a:lnTo>
                <a:lnTo>
                  <a:pt x="5327" y="2380"/>
                </a:lnTo>
                <a:lnTo>
                  <a:pt x="5214" y="4307"/>
                </a:lnTo>
                <a:lnTo>
                  <a:pt x="2607" y="5894"/>
                </a:lnTo>
                <a:lnTo>
                  <a:pt x="1587" y="6121"/>
                </a:lnTo>
                <a:lnTo>
                  <a:pt x="1133" y="7141"/>
                </a:lnTo>
                <a:lnTo>
                  <a:pt x="453" y="10088"/>
                </a:lnTo>
                <a:lnTo>
                  <a:pt x="567" y="12241"/>
                </a:lnTo>
                <a:lnTo>
                  <a:pt x="907" y="13375"/>
                </a:lnTo>
                <a:lnTo>
                  <a:pt x="1020" y="14282"/>
                </a:lnTo>
                <a:lnTo>
                  <a:pt x="1927" y="15302"/>
                </a:lnTo>
                <a:lnTo>
                  <a:pt x="2720" y="17002"/>
                </a:lnTo>
                <a:lnTo>
                  <a:pt x="3174" y="19269"/>
                </a:lnTo>
                <a:lnTo>
                  <a:pt x="4307" y="20969"/>
                </a:lnTo>
                <a:lnTo>
                  <a:pt x="7254" y="22669"/>
                </a:lnTo>
                <a:lnTo>
                  <a:pt x="8728" y="23689"/>
                </a:lnTo>
                <a:lnTo>
                  <a:pt x="9748" y="25049"/>
                </a:lnTo>
                <a:lnTo>
                  <a:pt x="10541" y="26410"/>
                </a:lnTo>
                <a:lnTo>
                  <a:pt x="12921" y="28110"/>
                </a:lnTo>
                <a:lnTo>
                  <a:pt x="12808" y="29357"/>
                </a:lnTo>
                <a:lnTo>
                  <a:pt x="12241" y="30490"/>
                </a:lnTo>
                <a:lnTo>
                  <a:pt x="11675" y="31057"/>
                </a:lnTo>
                <a:lnTo>
                  <a:pt x="10541" y="32644"/>
                </a:lnTo>
                <a:lnTo>
                  <a:pt x="9408" y="33550"/>
                </a:lnTo>
                <a:lnTo>
                  <a:pt x="7481" y="36158"/>
                </a:lnTo>
                <a:lnTo>
                  <a:pt x="4420" y="36384"/>
                </a:lnTo>
                <a:lnTo>
                  <a:pt x="3627" y="36611"/>
                </a:lnTo>
                <a:lnTo>
                  <a:pt x="2494" y="37291"/>
                </a:lnTo>
                <a:lnTo>
                  <a:pt x="1927" y="38651"/>
                </a:lnTo>
                <a:lnTo>
                  <a:pt x="2494" y="39785"/>
                </a:lnTo>
                <a:lnTo>
                  <a:pt x="2494" y="40805"/>
                </a:lnTo>
                <a:lnTo>
                  <a:pt x="1927" y="42958"/>
                </a:lnTo>
                <a:lnTo>
                  <a:pt x="2607" y="45225"/>
                </a:lnTo>
                <a:lnTo>
                  <a:pt x="3740" y="46359"/>
                </a:lnTo>
                <a:lnTo>
                  <a:pt x="3854" y="46925"/>
                </a:lnTo>
                <a:lnTo>
                  <a:pt x="3740" y="47946"/>
                </a:lnTo>
                <a:lnTo>
                  <a:pt x="2154" y="50099"/>
                </a:lnTo>
                <a:lnTo>
                  <a:pt x="1587" y="50893"/>
                </a:lnTo>
                <a:lnTo>
                  <a:pt x="0" y="51346"/>
                </a:lnTo>
                <a:lnTo>
                  <a:pt x="3174" y="55313"/>
                </a:lnTo>
                <a:lnTo>
                  <a:pt x="4874" y="56900"/>
                </a:lnTo>
                <a:lnTo>
                  <a:pt x="6914" y="58033"/>
                </a:lnTo>
                <a:lnTo>
                  <a:pt x="9294" y="58940"/>
                </a:lnTo>
                <a:lnTo>
                  <a:pt x="10088" y="59847"/>
                </a:lnTo>
                <a:lnTo>
                  <a:pt x="11561" y="63927"/>
                </a:lnTo>
                <a:lnTo>
                  <a:pt x="12355" y="65514"/>
                </a:lnTo>
                <a:lnTo>
                  <a:pt x="13261" y="65968"/>
                </a:lnTo>
                <a:lnTo>
                  <a:pt x="13488" y="66421"/>
                </a:lnTo>
                <a:lnTo>
                  <a:pt x="13601" y="67101"/>
                </a:lnTo>
                <a:lnTo>
                  <a:pt x="12468" y="70048"/>
                </a:lnTo>
                <a:lnTo>
                  <a:pt x="12015" y="76509"/>
                </a:lnTo>
                <a:lnTo>
                  <a:pt x="11675" y="77076"/>
                </a:lnTo>
                <a:lnTo>
                  <a:pt x="13941" y="77302"/>
                </a:lnTo>
                <a:lnTo>
                  <a:pt x="16662" y="77416"/>
                </a:lnTo>
                <a:lnTo>
                  <a:pt x="18362" y="75829"/>
                </a:lnTo>
                <a:lnTo>
                  <a:pt x="21082" y="75715"/>
                </a:lnTo>
                <a:lnTo>
                  <a:pt x="22329" y="75489"/>
                </a:lnTo>
                <a:lnTo>
                  <a:pt x="24369" y="75715"/>
                </a:lnTo>
                <a:lnTo>
                  <a:pt x="26410" y="75715"/>
                </a:lnTo>
                <a:lnTo>
                  <a:pt x="29017" y="75035"/>
                </a:lnTo>
                <a:lnTo>
                  <a:pt x="31510" y="73902"/>
                </a:lnTo>
                <a:lnTo>
                  <a:pt x="33324" y="74015"/>
                </a:lnTo>
                <a:lnTo>
                  <a:pt x="34117" y="73788"/>
                </a:lnTo>
                <a:lnTo>
                  <a:pt x="34571" y="73562"/>
                </a:lnTo>
                <a:lnTo>
                  <a:pt x="35024" y="72088"/>
                </a:lnTo>
                <a:lnTo>
                  <a:pt x="38651" y="71975"/>
                </a:lnTo>
                <a:lnTo>
                  <a:pt x="39784" y="72088"/>
                </a:lnTo>
                <a:lnTo>
                  <a:pt x="41825" y="72202"/>
                </a:lnTo>
                <a:lnTo>
                  <a:pt x="43865" y="71295"/>
                </a:lnTo>
                <a:lnTo>
                  <a:pt x="44545" y="71408"/>
                </a:lnTo>
                <a:lnTo>
                  <a:pt x="45565" y="73675"/>
                </a:lnTo>
                <a:lnTo>
                  <a:pt x="46132" y="74242"/>
                </a:lnTo>
                <a:lnTo>
                  <a:pt x="47265" y="74922"/>
                </a:lnTo>
                <a:lnTo>
                  <a:pt x="49759" y="76509"/>
                </a:lnTo>
                <a:lnTo>
                  <a:pt x="50212" y="76169"/>
                </a:lnTo>
                <a:lnTo>
                  <a:pt x="51232" y="75602"/>
                </a:lnTo>
                <a:lnTo>
                  <a:pt x="54293" y="76282"/>
                </a:lnTo>
                <a:lnTo>
                  <a:pt x="57126" y="77642"/>
                </a:lnTo>
                <a:lnTo>
                  <a:pt x="59507" y="79456"/>
                </a:lnTo>
                <a:lnTo>
                  <a:pt x="62227" y="79002"/>
                </a:lnTo>
                <a:lnTo>
                  <a:pt x="65174" y="77982"/>
                </a:lnTo>
                <a:lnTo>
                  <a:pt x="67101" y="77756"/>
                </a:lnTo>
                <a:lnTo>
                  <a:pt x="69255" y="77642"/>
                </a:lnTo>
                <a:lnTo>
                  <a:pt x="70502" y="77189"/>
                </a:lnTo>
                <a:lnTo>
                  <a:pt x="73335" y="77756"/>
                </a:lnTo>
                <a:lnTo>
                  <a:pt x="76169" y="76736"/>
                </a:lnTo>
                <a:lnTo>
                  <a:pt x="77642" y="75829"/>
                </a:lnTo>
                <a:lnTo>
                  <a:pt x="77982" y="74469"/>
                </a:lnTo>
                <a:lnTo>
                  <a:pt x="77756" y="72202"/>
                </a:lnTo>
                <a:lnTo>
                  <a:pt x="77075" y="69935"/>
                </a:lnTo>
                <a:lnTo>
                  <a:pt x="76395" y="69141"/>
                </a:lnTo>
                <a:lnTo>
                  <a:pt x="76169" y="68235"/>
                </a:lnTo>
                <a:lnTo>
                  <a:pt x="76622" y="67441"/>
                </a:lnTo>
                <a:lnTo>
                  <a:pt x="77075" y="66874"/>
                </a:lnTo>
                <a:lnTo>
                  <a:pt x="79002" y="66421"/>
                </a:lnTo>
                <a:lnTo>
                  <a:pt x="81383" y="67101"/>
                </a:lnTo>
                <a:lnTo>
                  <a:pt x="81383" y="66308"/>
                </a:lnTo>
                <a:lnTo>
                  <a:pt x="81496" y="65628"/>
                </a:lnTo>
                <a:lnTo>
                  <a:pt x="82176" y="64834"/>
                </a:lnTo>
                <a:lnTo>
                  <a:pt x="85350" y="64154"/>
                </a:lnTo>
                <a:lnTo>
                  <a:pt x="85690" y="63701"/>
                </a:lnTo>
                <a:lnTo>
                  <a:pt x="86143" y="62341"/>
                </a:lnTo>
                <a:lnTo>
                  <a:pt x="86710" y="60980"/>
                </a:lnTo>
                <a:lnTo>
                  <a:pt x="87390" y="60527"/>
                </a:lnTo>
                <a:lnTo>
                  <a:pt x="88750" y="60640"/>
                </a:lnTo>
                <a:lnTo>
                  <a:pt x="91244" y="60300"/>
                </a:lnTo>
                <a:lnTo>
                  <a:pt x="92944" y="59847"/>
                </a:lnTo>
                <a:lnTo>
                  <a:pt x="94644" y="58940"/>
                </a:lnTo>
                <a:lnTo>
                  <a:pt x="95551" y="58033"/>
                </a:lnTo>
                <a:lnTo>
                  <a:pt x="99291" y="57580"/>
                </a:lnTo>
                <a:lnTo>
                  <a:pt x="100311" y="57127"/>
                </a:lnTo>
                <a:lnTo>
                  <a:pt x="101332" y="57580"/>
                </a:lnTo>
                <a:lnTo>
                  <a:pt x="102692" y="58940"/>
                </a:lnTo>
                <a:lnTo>
                  <a:pt x="105072" y="60980"/>
                </a:lnTo>
                <a:lnTo>
                  <a:pt x="106319" y="61661"/>
                </a:lnTo>
                <a:lnTo>
                  <a:pt x="107226" y="61434"/>
                </a:lnTo>
                <a:lnTo>
                  <a:pt x="108812" y="60640"/>
                </a:lnTo>
                <a:lnTo>
                  <a:pt x="110399" y="60640"/>
                </a:lnTo>
                <a:lnTo>
                  <a:pt x="111759" y="60754"/>
                </a:lnTo>
                <a:lnTo>
                  <a:pt x="112326" y="60074"/>
                </a:lnTo>
                <a:lnTo>
                  <a:pt x="113346" y="59960"/>
                </a:lnTo>
                <a:lnTo>
                  <a:pt x="116067" y="60414"/>
                </a:lnTo>
                <a:lnTo>
                  <a:pt x="115387" y="58373"/>
                </a:lnTo>
                <a:lnTo>
                  <a:pt x="112099" y="54180"/>
                </a:lnTo>
                <a:lnTo>
                  <a:pt x="109833" y="50326"/>
                </a:lnTo>
                <a:lnTo>
                  <a:pt x="108359" y="49079"/>
                </a:lnTo>
                <a:lnTo>
                  <a:pt x="105185" y="47265"/>
                </a:lnTo>
                <a:lnTo>
                  <a:pt x="110739" y="40918"/>
                </a:lnTo>
                <a:lnTo>
                  <a:pt x="112099" y="40691"/>
                </a:lnTo>
                <a:lnTo>
                  <a:pt x="113460" y="39785"/>
                </a:lnTo>
                <a:lnTo>
                  <a:pt x="113686" y="32530"/>
                </a:lnTo>
                <a:lnTo>
                  <a:pt x="114367" y="28110"/>
                </a:lnTo>
                <a:lnTo>
                  <a:pt x="115387" y="26977"/>
                </a:lnTo>
                <a:lnTo>
                  <a:pt x="116520" y="25956"/>
                </a:lnTo>
                <a:lnTo>
                  <a:pt x="118560" y="22556"/>
                </a:lnTo>
                <a:lnTo>
                  <a:pt x="122301" y="21762"/>
                </a:lnTo>
                <a:lnTo>
                  <a:pt x="125361" y="22783"/>
                </a:lnTo>
                <a:lnTo>
                  <a:pt x="127288" y="19722"/>
                </a:lnTo>
                <a:lnTo>
                  <a:pt x="127741" y="13262"/>
                </a:lnTo>
                <a:lnTo>
                  <a:pt x="124454" y="13375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52" name="Freeform: Shape 351">
            <a:extLst>
              <a:ext uri="{FF2B5EF4-FFF2-40B4-BE49-F238E27FC236}">
                <a16:creationId xmlns:a16="http://schemas.microsoft.com/office/drawing/2014/main" id="{7B80D2A2-D506-540E-332A-B9B078306242}"/>
              </a:ext>
            </a:extLst>
          </p:cNvPr>
          <p:cNvSpPr/>
          <p:nvPr/>
        </p:nvSpPr>
        <p:spPr>
          <a:xfrm>
            <a:off x="2796685" y="3025415"/>
            <a:ext cx="58997" cy="42929"/>
          </a:xfrm>
          <a:custGeom>
            <a:avLst/>
            <a:gdLst>
              <a:gd name="connsiteX0" fmla="*/ 78209 w 78662"/>
              <a:gd name="connsiteY0" fmla="*/ 31624 h 57239"/>
              <a:gd name="connsiteX1" fmla="*/ 78096 w 78662"/>
              <a:gd name="connsiteY1" fmla="*/ 30150 h 57239"/>
              <a:gd name="connsiteX2" fmla="*/ 77189 w 78662"/>
              <a:gd name="connsiteY2" fmla="*/ 29243 h 57239"/>
              <a:gd name="connsiteX3" fmla="*/ 75375 w 78662"/>
              <a:gd name="connsiteY3" fmla="*/ 28790 h 57239"/>
              <a:gd name="connsiteX4" fmla="*/ 74809 w 78662"/>
              <a:gd name="connsiteY4" fmla="*/ 28110 h 57239"/>
              <a:gd name="connsiteX5" fmla="*/ 74582 w 78662"/>
              <a:gd name="connsiteY5" fmla="*/ 27543 h 57239"/>
              <a:gd name="connsiteX6" fmla="*/ 75942 w 78662"/>
              <a:gd name="connsiteY6" fmla="*/ 25956 h 57239"/>
              <a:gd name="connsiteX7" fmla="*/ 74355 w 78662"/>
              <a:gd name="connsiteY7" fmla="*/ 24823 h 57239"/>
              <a:gd name="connsiteX8" fmla="*/ 73562 w 78662"/>
              <a:gd name="connsiteY8" fmla="*/ 23576 h 57239"/>
              <a:gd name="connsiteX9" fmla="*/ 71295 w 78662"/>
              <a:gd name="connsiteY9" fmla="*/ 22103 h 57239"/>
              <a:gd name="connsiteX10" fmla="*/ 71068 w 78662"/>
              <a:gd name="connsiteY10" fmla="*/ 21536 h 57239"/>
              <a:gd name="connsiteX11" fmla="*/ 68914 w 78662"/>
              <a:gd name="connsiteY11" fmla="*/ 21536 h 57239"/>
              <a:gd name="connsiteX12" fmla="*/ 67668 w 78662"/>
              <a:gd name="connsiteY12" fmla="*/ 19836 h 57239"/>
              <a:gd name="connsiteX13" fmla="*/ 64948 w 78662"/>
              <a:gd name="connsiteY13" fmla="*/ 20629 h 57239"/>
              <a:gd name="connsiteX14" fmla="*/ 64948 w 78662"/>
              <a:gd name="connsiteY14" fmla="*/ 20856 h 57239"/>
              <a:gd name="connsiteX15" fmla="*/ 64381 w 78662"/>
              <a:gd name="connsiteY15" fmla="*/ 19949 h 57239"/>
              <a:gd name="connsiteX16" fmla="*/ 63814 w 78662"/>
              <a:gd name="connsiteY16" fmla="*/ 18816 h 57239"/>
              <a:gd name="connsiteX17" fmla="*/ 63927 w 78662"/>
              <a:gd name="connsiteY17" fmla="*/ 18136 h 57239"/>
              <a:gd name="connsiteX18" fmla="*/ 65741 w 78662"/>
              <a:gd name="connsiteY18" fmla="*/ 16322 h 57239"/>
              <a:gd name="connsiteX19" fmla="*/ 66081 w 78662"/>
              <a:gd name="connsiteY19" fmla="*/ 15755 h 57239"/>
              <a:gd name="connsiteX20" fmla="*/ 65854 w 78662"/>
              <a:gd name="connsiteY20" fmla="*/ 15528 h 57239"/>
              <a:gd name="connsiteX21" fmla="*/ 66081 w 78662"/>
              <a:gd name="connsiteY21" fmla="*/ 14622 h 57239"/>
              <a:gd name="connsiteX22" fmla="*/ 67441 w 78662"/>
              <a:gd name="connsiteY22" fmla="*/ 11788 h 57239"/>
              <a:gd name="connsiteX23" fmla="*/ 67668 w 78662"/>
              <a:gd name="connsiteY23" fmla="*/ 10655 h 57239"/>
              <a:gd name="connsiteX24" fmla="*/ 66988 w 78662"/>
              <a:gd name="connsiteY24" fmla="*/ 9861 h 57239"/>
              <a:gd name="connsiteX25" fmla="*/ 66081 w 78662"/>
              <a:gd name="connsiteY25" fmla="*/ 9408 h 57239"/>
              <a:gd name="connsiteX26" fmla="*/ 63134 w 78662"/>
              <a:gd name="connsiteY26" fmla="*/ 8501 h 57239"/>
              <a:gd name="connsiteX27" fmla="*/ 61774 w 78662"/>
              <a:gd name="connsiteY27" fmla="*/ 7368 h 57239"/>
              <a:gd name="connsiteX28" fmla="*/ 61094 w 78662"/>
              <a:gd name="connsiteY28" fmla="*/ 6347 h 57239"/>
              <a:gd name="connsiteX29" fmla="*/ 60414 w 78662"/>
              <a:gd name="connsiteY29" fmla="*/ 6007 h 57239"/>
              <a:gd name="connsiteX30" fmla="*/ 59507 w 78662"/>
              <a:gd name="connsiteY30" fmla="*/ 6347 h 57239"/>
              <a:gd name="connsiteX31" fmla="*/ 57013 w 78662"/>
              <a:gd name="connsiteY31" fmla="*/ 6801 h 57239"/>
              <a:gd name="connsiteX32" fmla="*/ 55086 w 78662"/>
              <a:gd name="connsiteY32" fmla="*/ 6234 h 57239"/>
              <a:gd name="connsiteX33" fmla="*/ 52706 w 78662"/>
              <a:gd name="connsiteY33" fmla="*/ 4194 h 57239"/>
              <a:gd name="connsiteX34" fmla="*/ 52253 w 78662"/>
              <a:gd name="connsiteY34" fmla="*/ 2494 h 57239"/>
              <a:gd name="connsiteX35" fmla="*/ 51913 w 78662"/>
              <a:gd name="connsiteY35" fmla="*/ 1134 h 57239"/>
              <a:gd name="connsiteX36" fmla="*/ 51346 w 78662"/>
              <a:gd name="connsiteY36" fmla="*/ 680 h 57239"/>
              <a:gd name="connsiteX37" fmla="*/ 50552 w 78662"/>
              <a:gd name="connsiteY37" fmla="*/ 1360 h 57239"/>
              <a:gd name="connsiteX38" fmla="*/ 49532 w 78662"/>
              <a:gd name="connsiteY38" fmla="*/ 2380 h 57239"/>
              <a:gd name="connsiteX39" fmla="*/ 47606 w 78662"/>
              <a:gd name="connsiteY39" fmla="*/ 2607 h 57239"/>
              <a:gd name="connsiteX40" fmla="*/ 47039 w 78662"/>
              <a:gd name="connsiteY40" fmla="*/ 2267 h 57239"/>
              <a:gd name="connsiteX41" fmla="*/ 46925 w 78662"/>
              <a:gd name="connsiteY41" fmla="*/ 1700 h 57239"/>
              <a:gd name="connsiteX42" fmla="*/ 46812 w 78662"/>
              <a:gd name="connsiteY42" fmla="*/ 1134 h 57239"/>
              <a:gd name="connsiteX43" fmla="*/ 46245 w 78662"/>
              <a:gd name="connsiteY43" fmla="*/ 340 h 57239"/>
              <a:gd name="connsiteX44" fmla="*/ 45679 w 78662"/>
              <a:gd name="connsiteY44" fmla="*/ 0 h 57239"/>
              <a:gd name="connsiteX45" fmla="*/ 43185 w 78662"/>
              <a:gd name="connsiteY45" fmla="*/ 2040 h 57239"/>
              <a:gd name="connsiteX46" fmla="*/ 42278 w 78662"/>
              <a:gd name="connsiteY46" fmla="*/ 2040 h 57239"/>
              <a:gd name="connsiteX47" fmla="*/ 41145 w 78662"/>
              <a:gd name="connsiteY47" fmla="*/ 1247 h 57239"/>
              <a:gd name="connsiteX48" fmla="*/ 40578 w 78662"/>
              <a:gd name="connsiteY48" fmla="*/ 453 h 57239"/>
              <a:gd name="connsiteX49" fmla="*/ 39218 w 78662"/>
              <a:gd name="connsiteY49" fmla="*/ 907 h 57239"/>
              <a:gd name="connsiteX50" fmla="*/ 38084 w 78662"/>
              <a:gd name="connsiteY50" fmla="*/ 1814 h 57239"/>
              <a:gd name="connsiteX51" fmla="*/ 38538 w 78662"/>
              <a:gd name="connsiteY51" fmla="*/ 3627 h 57239"/>
              <a:gd name="connsiteX52" fmla="*/ 37858 w 78662"/>
              <a:gd name="connsiteY52" fmla="*/ 3967 h 57239"/>
              <a:gd name="connsiteX53" fmla="*/ 36498 w 78662"/>
              <a:gd name="connsiteY53" fmla="*/ 3740 h 57239"/>
              <a:gd name="connsiteX54" fmla="*/ 34911 w 78662"/>
              <a:gd name="connsiteY54" fmla="*/ 3060 h 57239"/>
              <a:gd name="connsiteX55" fmla="*/ 34571 w 78662"/>
              <a:gd name="connsiteY55" fmla="*/ 4194 h 57239"/>
              <a:gd name="connsiteX56" fmla="*/ 33777 w 78662"/>
              <a:gd name="connsiteY56" fmla="*/ 5327 h 57239"/>
              <a:gd name="connsiteX57" fmla="*/ 31057 w 78662"/>
              <a:gd name="connsiteY57" fmla="*/ 7141 h 57239"/>
              <a:gd name="connsiteX58" fmla="*/ 28223 w 78662"/>
              <a:gd name="connsiteY58" fmla="*/ 8274 h 57239"/>
              <a:gd name="connsiteX59" fmla="*/ 26750 w 78662"/>
              <a:gd name="connsiteY59" fmla="*/ 8161 h 57239"/>
              <a:gd name="connsiteX60" fmla="*/ 25730 w 78662"/>
              <a:gd name="connsiteY60" fmla="*/ 7481 h 57239"/>
              <a:gd name="connsiteX61" fmla="*/ 25276 w 78662"/>
              <a:gd name="connsiteY61" fmla="*/ 6914 h 57239"/>
              <a:gd name="connsiteX62" fmla="*/ 23689 w 78662"/>
              <a:gd name="connsiteY62" fmla="*/ 6234 h 57239"/>
              <a:gd name="connsiteX63" fmla="*/ 21649 w 78662"/>
              <a:gd name="connsiteY63" fmla="*/ 6007 h 57239"/>
              <a:gd name="connsiteX64" fmla="*/ 20402 w 78662"/>
              <a:gd name="connsiteY64" fmla="*/ 6687 h 57239"/>
              <a:gd name="connsiteX65" fmla="*/ 19382 w 78662"/>
              <a:gd name="connsiteY65" fmla="*/ 7254 h 57239"/>
              <a:gd name="connsiteX66" fmla="*/ 18589 w 78662"/>
              <a:gd name="connsiteY66" fmla="*/ 7141 h 57239"/>
              <a:gd name="connsiteX67" fmla="*/ 18022 w 78662"/>
              <a:gd name="connsiteY67" fmla="*/ 6687 h 57239"/>
              <a:gd name="connsiteX68" fmla="*/ 17569 w 78662"/>
              <a:gd name="connsiteY68" fmla="*/ 5781 h 57239"/>
              <a:gd name="connsiteX69" fmla="*/ 16889 w 78662"/>
              <a:gd name="connsiteY69" fmla="*/ 3287 h 57239"/>
              <a:gd name="connsiteX70" fmla="*/ 14395 w 78662"/>
              <a:gd name="connsiteY70" fmla="*/ 4080 h 57239"/>
              <a:gd name="connsiteX71" fmla="*/ 8954 w 78662"/>
              <a:gd name="connsiteY71" fmla="*/ 6574 h 57239"/>
              <a:gd name="connsiteX72" fmla="*/ 0 w 78662"/>
              <a:gd name="connsiteY72" fmla="*/ 11448 h 57239"/>
              <a:gd name="connsiteX73" fmla="*/ 227 w 78662"/>
              <a:gd name="connsiteY73" fmla="*/ 12921 h 57239"/>
              <a:gd name="connsiteX74" fmla="*/ 1020 w 78662"/>
              <a:gd name="connsiteY74" fmla="*/ 14622 h 57239"/>
              <a:gd name="connsiteX75" fmla="*/ 1587 w 78662"/>
              <a:gd name="connsiteY75" fmla="*/ 15642 h 57239"/>
              <a:gd name="connsiteX76" fmla="*/ 1134 w 78662"/>
              <a:gd name="connsiteY76" fmla="*/ 16889 h 57239"/>
              <a:gd name="connsiteX77" fmla="*/ 1474 w 78662"/>
              <a:gd name="connsiteY77" fmla="*/ 17909 h 57239"/>
              <a:gd name="connsiteX78" fmla="*/ 2947 w 78662"/>
              <a:gd name="connsiteY78" fmla="*/ 19836 h 57239"/>
              <a:gd name="connsiteX79" fmla="*/ 4874 w 78662"/>
              <a:gd name="connsiteY79" fmla="*/ 21536 h 57239"/>
              <a:gd name="connsiteX80" fmla="*/ 6461 w 78662"/>
              <a:gd name="connsiteY80" fmla="*/ 22669 h 57239"/>
              <a:gd name="connsiteX81" fmla="*/ 6914 w 78662"/>
              <a:gd name="connsiteY81" fmla="*/ 22556 h 57239"/>
              <a:gd name="connsiteX82" fmla="*/ 8161 w 78662"/>
              <a:gd name="connsiteY82" fmla="*/ 22216 h 57239"/>
              <a:gd name="connsiteX83" fmla="*/ 10201 w 78662"/>
              <a:gd name="connsiteY83" fmla="*/ 21082 h 57239"/>
              <a:gd name="connsiteX84" fmla="*/ 11901 w 78662"/>
              <a:gd name="connsiteY84" fmla="*/ 20742 h 57239"/>
              <a:gd name="connsiteX85" fmla="*/ 12921 w 78662"/>
              <a:gd name="connsiteY85" fmla="*/ 21649 h 57239"/>
              <a:gd name="connsiteX86" fmla="*/ 13488 w 78662"/>
              <a:gd name="connsiteY86" fmla="*/ 22103 h 57239"/>
              <a:gd name="connsiteX87" fmla="*/ 14622 w 78662"/>
              <a:gd name="connsiteY87" fmla="*/ 24029 h 57239"/>
              <a:gd name="connsiteX88" fmla="*/ 14848 w 78662"/>
              <a:gd name="connsiteY88" fmla="*/ 26183 h 57239"/>
              <a:gd name="connsiteX89" fmla="*/ 15415 w 78662"/>
              <a:gd name="connsiteY89" fmla="*/ 27883 h 57239"/>
              <a:gd name="connsiteX90" fmla="*/ 16208 w 78662"/>
              <a:gd name="connsiteY90" fmla="*/ 28563 h 57239"/>
              <a:gd name="connsiteX91" fmla="*/ 19496 w 78662"/>
              <a:gd name="connsiteY91" fmla="*/ 28790 h 57239"/>
              <a:gd name="connsiteX92" fmla="*/ 21989 w 78662"/>
              <a:gd name="connsiteY92" fmla="*/ 29470 h 57239"/>
              <a:gd name="connsiteX93" fmla="*/ 22556 w 78662"/>
              <a:gd name="connsiteY93" fmla="*/ 30037 h 57239"/>
              <a:gd name="connsiteX94" fmla="*/ 23463 w 78662"/>
              <a:gd name="connsiteY94" fmla="*/ 33891 h 57239"/>
              <a:gd name="connsiteX95" fmla="*/ 23916 w 78662"/>
              <a:gd name="connsiteY95" fmla="*/ 34344 h 57239"/>
              <a:gd name="connsiteX96" fmla="*/ 24483 w 78662"/>
              <a:gd name="connsiteY96" fmla="*/ 33891 h 57239"/>
              <a:gd name="connsiteX97" fmla="*/ 25049 w 78662"/>
              <a:gd name="connsiteY97" fmla="*/ 33324 h 57239"/>
              <a:gd name="connsiteX98" fmla="*/ 25956 w 78662"/>
              <a:gd name="connsiteY98" fmla="*/ 33211 h 57239"/>
              <a:gd name="connsiteX99" fmla="*/ 27317 w 78662"/>
              <a:gd name="connsiteY99" fmla="*/ 33437 h 57239"/>
              <a:gd name="connsiteX100" fmla="*/ 29243 w 78662"/>
              <a:gd name="connsiteY100" fmla="*/ 33551 h 57239"/>
              <a:gd name="connsiteX101" fmla="*/ 31170 w 78662"/>
              <a:gd name="connsiteY101" fmla="*/ 34004 h 57239"/>
              <a:gd name="connsiteX102" fmla="*/ 33777 w 78662"/>
              <a:gd name="connsiteY102" fmla="*/ 36158 h 57239"/>
              <a:gd name="connsiteX103" fmla="*/ 33664 w 78662"/>
              <a:gd name="connsiteY103" fmla="*/ 36838 h 57239"/>
              <a:gd name="connsiteX104" fmla="*/ 33210 w 78662"/>
              <a:gd name="connsiteY104" fmla="*/ 38084 h 57239"/>
              <a:gd name="connsiteX105" fmla="*/ 32984 w 78662"/>
              <a:gd name="connsiteY105" fmla="*/ 39105 h 57239"/>
              <a:gd name="connsiteX106" fmla="*/ 33437 w 78662"/>
              <a:gd name="connsiteY106" fmla="*/ 39445 h 57239"/>
              <a:gd name="connsiteX107" fmla="*/ 34117 w 78662"/>
              <a:gd name="connsiteY107" fmla="*/ 40465 h 57239"/>
              <a:gd name="connsiteX108" fmla="*/ 34004 w 78662"/>
              <a:gd name="connsiteY108" fmla="*/ 41712 h 57239"/>
              <a:gd name="connsiteX109" fmla="*/ 33324 w 78662"/>
              <a:gd name="connsiteY109" fmla="*/ 42505 h 57239"/>
              <a:gd name="connsiteX110" fmla="*/ 32984 w 78662"/>
              <a:gd name="connsiteY110" fmla="*/ 43185 h 57239"/>
              <a:gd name="connsiteX111" fmla="*/ 32984 w 78662"/>
              <a:gd name="connsiteY111" fmla="*/ 43638 h 57239"/>
              <a:gd name="connsiteX112" fmla="*/ 33324 w 78662"/>
              <a:gd name="connsiteY112" fmla="*/ 43978 h 57239"/>
              <a:gd name="connsiteX113" fmla="*/ 33890 w 78662"/>
              <a:gd name="connsiteY113" fmla="*/ 44319 h 57239"/>
              <a:gd name="connsiteX114" fmla="*/ 37744 w 78662"/>
              <a:gd name="connsiteY114" fmla="*/ 44772 h 57239"/>
              <a:gd name="connsiteX115" fmla="*/ 41371 w 78662"/>
              <a:gd name="connsiteY115" fmla="*/ 44319 h 57239"/>
              <a:gd name="connsiteX116" fmla="*/ 43638 w 78662"/>
              <a:gd name="connsiteY116" fmla="*/ 43185 h 57239"/>
              <a:gd name="connsiteX117" fmla="*/ 44092 w 78662"/>
              <a:gd name="connsiteY117" fmla="*/ 41825 h 57239"/>
              <a:gd name="connsiteX118" fmla="*/ 44659 w 78662"/>
              <a:gd name="connsiteY118" fmla="*/ 40465 h 57239"/>
              <a:gd name="connsiteX119" fmla="*/ 46019 w 78662"/>
              <a:gd name="connsiteY119" fmla="*/ 39218 h 57239"/>
              <a:gd name="connsiteX120" fmla="*/ 47039 w 78662"/>
              <a:gd name="connsiteY120" fmla="*/ 38765 h 57239"/>
              <a:gd name="connsiteX121" fmla="*/ 47832 w 78662"/>
              <a:gd name="connsiteY121" fmla="*/ 39331 h 57239"/>
              <a:gd name="connsiteX122" fmla="*/ 46359 w 78662"/>
              <a:gd name="connsiteY122" fmla="*/ 44319 h 57239"/>
              <a:gd name="connsiteX123" fmla="*/ 47492 w 78662"/>
              <a:gd name="connsiteY123" fmla="*/ 45679 h 57239"/>
              <a:gd name="connsiteX124" fmla="*/ 47606 w 78662"/>
              <a:gd name="connsiteY124" fmla="*/ 47606 h 57239"/>
              <a:gd name="connsiteX125" fmla="*/ 47946 w 78662"/>
              <a:gd name="connsiteY125" fmla="*/ 49306 h 57239"/>
              <a:gd name="connsiteX126" fmla="*/ 49306 w 78662"/>
              <a:gd name="connsiteY126" fmla="*/ 49192 h 57239"/>
              <a:gd name="connsiteX127" fmla="*/ 50892 w 78662"/>
              <a:gd name="connsiteY127" fmla="*/ 49532 h 57239"/>
              <a:gd name="connsiteX128" fmla="*/ 51913 w 78662"/>
              <a:gd name="connsiteY128" fmla="*/ 50212 h 57239"/>
              <a:gd name="connsiteX129" fmla="*/ 53273 w 78662"/>
              <a:gd name="connsiteY129" fmla="*/ 51233 h 57239"/>
              <a:gd name="connsiteX130" fmla="*/ 55086 w 78662"/>
              <a:gd name="connsiteY130" fmla="*/ 52139 h 57239"/>
              <a:gd name="connsiteX131" fmla="*/ 56447 w 78662"/>
              <a:gd name="connsiteY131" fmla="*/ 52479 h 57239"/>
              <a:gd name="connsiteX132" fmla="*/ 56900 w 78662"/>
              <a:gd name="connsiteY132" fmla="*/ 53160 h 57239"/>
              <a:gd name="connsiteX133" fmla="*/ 57920 w 78662"/>
              <a:gd name="connsiteY133" fmla="*/ 54066 h 57239"/>
              <a:gd name="connsiteX134" fmla="*/ 59620 w 78662"/>
              <a:gd name="connsiteY134" fmla="*/ 55993 h 57239"/>
              <a:gd name="connsiteX135" fmla="*/ 61094 w 78662"/>
              <a:gd name="connsiteY135" fmla="*/ 57240 h 57239"/>
              <a:gd name="connsiteX136" fmla="*/ 61774 w 78662"/>
              <a:gd name="connsiteY136" fmla="*/ 57240 h 57239"/>
              <a:gd name="connsiteX137" fmla="*/ 63134 w 78662"/>
              <a:gd name="connsiteY137" fmla="*/ 56673 h 57239"/>
              <a:gd name="connsiteX138" fmla="*/ 65288 w 78662"/>
              <a:gd name="connsiteY138" fmla="*/ 56447 h 57239"/>
              <a:gd name="connsiteX139" fmla="*/ 66874 w 78662"/>
              <a:gd name="connsiteY139" fmla="*/ 56447 h 57239"/>
              <a:gd name="connsiteX140" fmla="*/ 67441 w 78662"/>
              <a:gd name="connsiteY140" fmla="*/ 55993 h 57239"/>
              <a:gd name="connsiteX141" fmla="*/ 67894 w 78662"/>
              <a:gd name="connsiteY141" fmla="*/ 55313 h 57239"/>
              <a:gd name="connsiteX142" fmla="*/ 68234 w 78662"/>
              <a:gd name="connsiteY142" fmla="*/ 54293 h 57239"/>
              <a:gd name="connsiteX143" fmla="*/ 68688 w 78662"/>
              <a:gd name="connsiteY143" fmla="*/ 53386 h 57239"/>
              <a:gd name="connsiteX144" fmla="*/ 67101 w 78662"/>
              <a:gd name="connsiteY144" fmla="*/ 50893 h 57239"/>
              <a:gd name="connsiteX145" fmla="*/ 66874 w 78662"/>
              <a:gd name="connsiteY145" fmla="*/ 50099 h 57239"/>
              <a:gd name="connsiteX146" fmla="*/ 65514 w 78662"/>
              <a:gd name="connsiteY146" fmla="*/ 48739 h 57239"/>
              <a:gd name="connsiteX147" fmla="*/ 65514 w 78662"/>
              <a:gd name="connsiteY147" fmla="*/ 47946 h 57239"/>
              <a:gd name="connsiteX148" fmla="*/ 65854 w 78662"/>
              <a:gd name="connsiteY148" fmla="*/ 47266 h 57239"/>
              <a:gd name="connsiteX149" fmla="*/ 65741 w 78662"/>
              <a:gd name="connsiteY149" fmla="*/ 46812 h 57239"/>
              <a:gd name="connsiteX150" fmla="*/ 65968 w 78662"/>
              <a:gd name="connsiteY150" fmla="*/ 45452 h 57239"/>
              <a:gd name="connsiteX151" fmla="*/ 66874 w 78662"/>
              <a:gd name="connsiteY151" fmla="*/ 44319 h 57239"/>
              <a:gd name="connsiteX152" fmla="*/ 67441 w 78662"/>
              <a:gd name="connsiteY152" fmla="*/ 42845 h 57239"/>
              <a:gd name="connsiteX153" fmla="*/ 68461 w 78662"/>
              <a:gd name="connsiteY153" fmla="*/ 40805 h 57239"/>
              <a:gd name="connsiteX154" fmla="*/ 70728 w 78662"/>
              <a:gd name="connsiteY154" fmla="*/ 38424 h 57239"/>
              <a:gd name="connsiteX155" fmla="*/ 72315 w 78662"/>
              <a:gd name="connsiteY155" fmla="*/ 38765 h 57239"/>
              <a:gd name="connsiteX156" fmla="*/ 72995 w 78662"/>
              <a:gd name="connsiteY156" fmla="*/ 38765 h 57239"/>
              <a:gd name="connsiteX157" fmla="*/ 73449 w 78662"/>
              <a:gd name="connsiteY157" fmla="*/ 39671 h 57239"/>
              <a:gd name="connsiteX158" fmla="*/ 73562 w 78662"/>
              <a:gd name="connsiteY158" fmla="*/ 39671 h 57239"/>
              <a:gd name="connsiteX159" fmla="*/ 73675 w 78662"/>
              <a:gd name="connsiteY159" fmla="*/ 39218 h 57239"/>
              <a:gd name="connsiteX160" fmla="*/ 74695 w 78662"/>
              <a:gd name="connsiteY160" fmla="*/ 36498 h 57239"/>
              <a:gd name="connsiteX161" fmla="*/ 78662 w 78662"/>
              <a:gd name="connsiteY161" fmla="*/ 34117 h 57239"/>
              <a:gd name="connsiteX162" fmla="*/ 78209 w 78662"/>
              <a:gd name="connsiteY162" fmla="*/ 31624 h 57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</a:cxnLst>
            <a:rect l="l" t="t" r="r" b="b"/>
            <a:pathLst>
              <a:path w="78662" h="57239">
                <a:moveTo>
                  <a:pt x="78209" y="31624"/>
                </a:moveTo>
                <a:lnTo>
                  <a:pt x="78096" y="30150"/>
                </a:lnTo>
                <a:lnTo>
                  <a:pt x="77189" y="29243"/>
                </a:lnTo>
                <a:lnTo>
                  <a:pt x="75375" y="28790"/>
                </a:lnTo>
                <a:lnTo>
                  <a:pt x="74809" y="28110"/>
                </a:lnTo>
                <a:lnTo>
                  <a:pt x="74582" y="27543"/>
                </a:lnTo>
                <a:lnTo>
                  <a:pt x="75942" y="25956"/>
                </a:lnTo>
                <a:lnTo>
                  <a:pt x="74355" y="24823"/>
                </a:lnTo>
                <a:lnTo>
                  <a:pt x="73562" y="23576"/>
                </a:lnTo>
                <a:lnTo>
                  <a:pt x="71295" y="22103"/>
                </a:lnTo>
                <a:lnTo>
                  <a:pt x="71068" y="21536"/>
                </a:lnTo>
                <a:lnTo>
                  <a:pt x="68914" y="21536"/>
                </a:lnTo>
                <a:lnTo>
                  <a:pt x="67668" y="19836"/>
                </a:lnTo>
                <a:lnTo>
                  <a:pt x="64948" y="20629"/>
                </a:lnTo>
                <a:lnTo>
                  <a:pt x="64948" y="20856"/>
                </a:lnTo>
                <a:lnTo>
                  <a:pt x="64381" y="19949"/>
                </a:lnTo>
                <a:lnTo>
                  <a:pt x="63814" y="18816"/>
                </a:lnTo>
                <a:lnTo>
                  <a:pt x="63927" y="18136"/>
                </a:lnTo>
                <a:lnTo>
                  <a:pt x="65741" y="16322"/>
                </a:lnTo>
                <a:lnTo>
                  <a:pt x="66081" y="15755"/>
                </a:lnTo>
                <a:lnTo>
                  <a:pt x="65854" y="15528"/>
                </a:lnTo>
                <a:lnTo>
                  <a:pt x="66081" y="14622"/>
                </a:lnTo>
                <a:lnTo>
                  <a:pt x="67441" y="11788"/>
                </a:lnTo>
                <a:lnTo>
                  <a:pt x="67668" y="10655"/>
                </a:lnTo>
                <a:lnTo>
                  <a:pt x="66988" y="9861"/>
                </a:lnTo>
                <a:lnTo>
                  <a:pt x="66081" y="9408"/>
                </a:lnTo>
                <a:lnTo>
                  <a:pt x="63134" y="8501"/>
                </a:lnTo>
                <a:lnTo>
                  <a:pt x="61774" y="7368"/>
                </a:lnTo>
                <a:lnTo>
                  <a:pt x="61094" y="6347"/>
                </a:lnTo>
                <a:lnTo>
                  <a:pt x="60414" y="6007"/>
                </a:lnTo>
                <a:lnTo>
                  <a:pt x="59507" y="6347"/>
                </a:lnTo>
                <a:lnTo>
                  <a:pt x="57013" y="6801"/>
                </a:lnTo>
                <a:lnTo>
                  <a:pt x="55086" y="6234"/>
                </a:lnTo>
                <a:lnTo>
                  <a:pt x="52706" y="4194"/>
                </a:lnTo>
                <a:lnTo>
                  <a:pt x="52253" y="2494"/>
                </a:lnTo>
                <a:lnTo>
                  <a:pt x="51913" y="1134"/>
                </a:lnTo>
                <a:lnTo>
                  <a:pt x="51346" y="680"/>
                </a:lnTo>
                <a:lnTo>
                  <a:pt x="50552" y="1360"/>
                </a:lnTo>
                <a:lnTo>
                  <a:pt x="49532" y="2380"/>
                </a:lnTo>
                <a:lnTo>
                  <a:pt x="47606" y="2607"/>
                </a:lnTo>
                <a:lnTo>
                  <a:pt x="47039" y="2267"/>
                </a:lnTo>
                <a:lnTo>
                  <a:pt x="46925" y="1700"/>
                </a:lnTo>
                <a:lnTo>
                  <a:pt x="46812" y="1134"/>
                </a:lnTo>
                <a:lnTo>
                  <a:pt x="46245" y="340"/>
                </a:lnTo>
                <a:lnTo>
                  <a:pt x="45679" y="0"/>
                </a:lnTo>
                <a:lnTo>
                  <a:pt x="43185" y="2040"/>
                </a:lnTo>
                <a:lnTo>
                  <a:pt x="42278" y="2040"/>
                </a:lnTo>
                <a:lnTo>
                  <a:pt x="41145" y="1247"/>
                </a:lnTo>
                <a:lnTo>
                  <a:pt x="40578" y="453"/>
                </a:lnTo>
                <a:lnTo>
                  <a:pt x="39218" y="907"/>
                </a:lnTo>
                <a:lnTo>
                  <a:pt x="38084" y="1814"/>
                </a:lnTo>
                <a:lnTo>
                  <a:pt x="38538" y="3627"/>
                </a:lnTo>
                <a:lnTo>
                  <a:pt x="37858" y="3967"/>
                </a:lnTo>
                <a:lnTo>
                  <a:pt x="36498" y="3740"/>
                </a:lnTo>
                <a:lnTo>
                  <a:pt x="34911" y="3060"/>
                </a:lnTo>
                <a:lnTo>
                  <a:pt x="34571" y="4194"/>
                </a:lnTo>
                <a:lnTo>
                  <a:pt x="33777" y="5327"/>
                </a:lnTo>
                <a:lnTo>
                  <a:pt x="31057" y="7141"/>
                </a:lnTo>
                <a:lnTo>
                  <a:pt x="28223" y="8274"/>
                </a:lnTo>
                <a:lnTo>
                  <a:pt x="26750" y="8161"/>
                </a:lnTo>
                <a:lnTo>
                  <a:pt x="25730" y="7481"/>
                </a:lnTo>
                <a:lnTo>
                  <a:pt x="25276" y="6914"/>
                </a:lnTo>
                <a:lnTo>
                  <a:pt x="23689" y="6234"/>
                </a:lnTo>
                <a:lnTo>
                  <a:pt x="21649" y="6007"/>
                </a:lnTo>
                <a:lnTo>
                  <a:pt x="20402" y="6687"/>
                </a:lnTo>
                <a:lnTo>
                  <a:pt x="19382" y="7254"/>
                </a:lnTo>
                <a:lnTo>
                  <a:pt x="18589" y="7141"/>
                </a:lnTo>
                <a:lnTo>
                  <a:pt x="18022" y="6687"/>
                </a:lnTo>
                <a:lnTo>
                  <a:pt x="17569" y="5781"/>
                </a:lnTo>
                <a:lnTo>
                  <a:pt x="16889" y="3287"/>
                </a:lnTo>
                <a:lnTo>
                  <a:pt x="14395" y="4080"/>
                </a:lnTo>
                <a:lnTo>
                  <a:pt x="8954" y="6574"/>
                </a:lnTo>
                <a:lnTo>
                  <a:pt x="0" y="11448"/>
                </a:lnTo>
                <a:lnTo>
                  <a:pt x="227" y="12921"/>
                </a:lnTo>
                <a:lnTo>
                  <a:pt x="1020" y="14622"/>
                </a:lnTo>
                <a:lnTo>
                  <a:pt x="1587" y="15642"/>
                </a:lnTo>
                <a:lnTo>
                  <a:pt x="1134" y="16889"/>
                </a:lnTo>
                <a:lnTo>
                  <a:pt x="1474" y="17909"/>
                </a:lnTo>
                <a:lnTo>
                  <a:pt x="2947" y="19836"/>
                </a:lnTo>
                <a:lnTo>
                  <a:pt x="4874" y="21536"/>
                </a:lnTo>
                <a:lnTo>
                  <a:pt x="6461" y="22669"/>
                </a:lnTo>
                <a:lnTo>
                  <a:pt x="6914" y="22556"/>
                </a:lnTo>
                <a:lnTo>
                  <a:pt x="8161" y="22216"/>
                </a:lnTo>
                <a:lnTo>
                  <a:pt x="10201" y="21082"/>
                </a:lnTo>
                <a:lnTo>
                  <a:pt x="11901" y="20742"/>
                </a:lnTo>
                <a:lnTo>
                  <a:pt x="12921" y="21649"/>
                </a:lnTo>
                <a:lnTo>
                  <a:pt x="13488" y="22103"/>
                </a:lnTo>
                <a:lnTo>
                  <a:pt x="14622" y="24029"/>
                </a:lnTo>
                <a:lnTo>
                  <a:pt x="14848" y="26183"/>
                </a:lnTo>
                <a:lnTo>
                  <a:pt x="15415" y="27883"/>
                </a:lnTo>
                <a:lnTo>
                  <a:pt x="16208" y="28563"/>
                </a:lnTo>
                <a:lnTo>
                  <a:pt x="19496" y="28790"/>
                </a:lnTo>
                <a:lnTo>
                  <a:pt x="21989" y="29470"/>
                </a:lnTo>
                <a:lnTo>
                  <a:pt x="22556" y="30037"/>
                </a:lnTo>
                <a:lnTo>
                  <a:pt x="23463" y="33891"/>
                </a:lnTo>
                <a:lnTo>
                  <a:pt x="23916" y="34344"/>
                </a:lnTo>
                <a:lnTo>
                  <a:pt x="24483" y="33891"/>
                </a:lnTo>
                <a:lnTo>
                  <a:pt x="25049" y="33324"/>
                </a:lnTo>
                <a:lnTo>
                  <a:pt x="25956" y="33211"/>
                </a:lnTo>
                <a:lnTo>
                  <a:pt x="27317" y="33437"/>
                </a:lnTo>
                <a:lnTo>
                  <a:pt x="29243" y="33551"/>
                </a:lnTo>
                <a:lnTo>
                  <a:pt x="31170" y="34004"/>
                </a:lnTo>
                <a:lnTo>
                  <a:pt x="33777" y="36158"/>
                </a:lnTo>
                <a:lnTo>
                  <a:pt x="33664" y="36838"/>
                </a:lnTo>
                <a:lnTo>
                  <a:pt x="33210" y="38084"/>
                </a:lnTo>
                <a:lnTo>
                  <a:pt x="32984" y="39105"/>
                </a:lnTo>
                <a:lnTo>
                  <a:pt x="33437" y="39445"/>
                </a:lnTo>
                <a:lnTo>
                  <a:pt x="34117" y="40465"/>
                </a:lnTo>
                <a:lnTo>
                  <a:pt x="34004" y="41712"/>
                </a:lnTo>
                <a:lnTo>
                  <a:pt x="33324" y="42505"/>
                </a:lnTo>
                <a:lnTo>
                  <a:pt x="32984" y="43185"/>
                </a:lnTo>
                <a:lnTo>
                  <a:pt x="32984" y="43638"/>
                </a:lnTo>
                <a:lnTo>
                  <a:pt x="33324" y="43978"/>
                </a:lnTo>
                <a:lnTo>
                  <a:pt x="33890" y="44319"/>
                </a:lnTo>
                <a:lnTo>
                  <a:pt x="37744" y="44772"/>
                </a:lnTo>
                <a:lnTo>
                  <a:pt x="41371" y="44319"/>
                </a:lnTo>
                <a:lnTo>
                  <a:pt x="43638" y="43185"/>
                </a:lnTo>
                <a:lnTo>
                  <a:pt x="44092" y="41825"/>
                </a:lnTo>
                <a:lnTo>
                  <a:pt x="44659" y="40465"/>
                </a:lnTo>
                <a:lnTo>
                  <a:pt x="46019" y="39218"/>
                </a:lnTo>
                <a:lnTo>
                  <a:pt x="47039" y="38765"/>
                </a:lnTo>
                <a:lnTo>
                  <a:pt x="47832" y="39331"/>
                </a:lnTo>
                <a:lnTo>
                  <a:pt x="46359" y="44319"/>
                </a:lnTo>
                <a:lnTo>
                  <a:pt x="47492" y="45679"/>
                </a:lnTo>
                <a:lnTo>
                  <a:pt x="47606" y="47606"/>
                </a:lnTo>
                <a:lnTo>
                  <a:pt x="47946" y="49306"/>
                </a:lnTo>
                <a:lnTo>
                  <a:pt x="49306" y="49192"/>
                </a:lnTo>
                <a:lnTo>
                  <a:pt x="50892" y="49532"/>
                </a:lnTo>
                <a:lnTo>
                  <a:pt x="51913" y="50212"/>
                </a:lnTo>
                <a:lnTo>
                  <a:pt x="53273" y="51233"/>
                </a:lnTo>
                <a:lnTo>
                  <a:pt x="55086" y="52139"/>
                </a:lnTo>
                <a:lnTo>
                  <a:pt x="56447" y="52479"/>
                </a:lnTo>
                <a:lnTo>
                  <a:pt x="56900" y="53160"/>
                </a:lnTo>
                <a:lnTo>
                  <a:pt x="57920" y="54066"/>
                </a:lnTo>
                <a:lnTo>
                  <a:pt x="59620" y="55993"/>
                </a:lnTo>
                <a:lnTo>
                  <a:pt x="61094" y="57240"/>
                </a:lnTo>
                <a:lnTo>
                  <a:pt x="61774" y="57240"/>
                </a:lnTo>
                <a:lnTo>
                  <a:pt x="63134" y="56673"/>
                </a:lnTo>
                <a:lnTo>
                  <a:pt x="65288" y="56447"/>
                </a:lnTo>
                <a:lnTo>
                  <a:pt x="66874" y="56447"/>
                </a:lnTo>
                <a:lnTo>
                  <a:pt x="67441" y="55993"/>
                </a:lnTo>
                <a:lnTo>
                  <a:pt x="67894" y="55313"/>
                </a:lnTo>
                <a:lnTo>
                  <a:pt x="68234" y="54293"/>
                </a:lnTo>
                <a:lnTo>
                  <a:pt x="68688" y="53386"/>
                </a:lnTo>
                <a:lnTo>
                  <a:pt x="67101" y="50893"/>
                </a:lnTo>
                <a:lnTo>
                  <a:pt x="66874" y="50099"/>
                </a:lnTo>
                <a:lnTo>
                  <a:pt x="65514" y="48739"/>
                </a:lnTo>
                <a:lnTo>
                  <a:pt x="65514" y="47946"/>
                </a:lnTo>
                <a:lnTo>
                  <a:pt x="65854" y="47266"/>
                </a:lnTo>
                <a:lnTo>
                  <a:pt x="65741" y="46812"/>
                </a:lnTo>
                <a:lnTo>
                  <a:pt x="65968" y="45452"/>
                </a:lnTo>
                <a:lnTo>
                  <a:pt x="66874" y="44319"/>
                </a:lnTo>
                <a:lnTo>
                  <a:pt x="67441" y="42845"/>
                </a:lnTo>
                <a:lnTo>
                  <a:pt x="68461" y="40805"/>
                </a:lnTo>
                <a:lnTo>
                  <a:pt x="70728" y="38424"/>
                </a:lnTo>
                <a:lnTo>
                  <a:pt x="72315" y="38765"/>
                </a:lnTo>
                <a:lnTo>
                  <a:pt x="72995" y="38765"/>
                </a:lnTo>
                <a:lnTo>
                  <a:pt x="73449" y="39671"/>
                </a:lnTo>
                <a:lnTo>
                  <a:pt x="73562" y="39671"/>
                </a:lnTo>
                <a:lnTo>
                  <a:pt x="73675" y="39218"/>
                </a:lnTo>
                <a:lnTo>
                  <a:pt x="74695" y="36498"/>
                </a:lnTo>
                <a:lnTo>
                  <a:pt x="78662" y="34117"/>
                </a:lnTo>
                <a:lnTo>
                  <a:pt x="78209" y="31624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53" name="Freeform: Shape 352">
            <a:extLst>
              <a:ext uri="{FF2B5EF4-FFF2-40B4-BE49-F238E27FC236}">
                <a16:creationId xmlns:a16="http://schemas.microsoft.com/office/drawing/2014/main" id="{E145D82C-EBDE-4209-63BB-E1E5B43F01DD}"/>
              </a:ext>
            </a:extLst>
          </p:cNvPr>
          <p:cNvSpPr/>
          <p:nvPr/>
        </p:nvSpPr>
        <p:spPr>
          <a:xfrm>
            <a:off x="2904222" y="3079226"/>
            <a:ext cx="116973" cy="54576"/>
          </a:xfrm>
          <a:custGeom>
            <a:avLst/>
            <a:gdLst>
              <a:gd name="connsiteX0" fmla="*/ 154718 w 155964"/>
              <a:gd name="connsiteY0" fmla="*/ 27090 h 72768"/>
              <a:gd name="connsiteX1" fmla="*/ 154265 w 155964"/>
              <a:gd name="connsiteY1" fmla="*/ 25843 h 72768"/>
              <a:gd name="connsiteX2" fmla="*/ 152338 w 155964"/>
              <a:gd name="connsiteY2" fmla="*/ 22669 h 72768"/>
              <a:gd name="connsiteX3" fmla="*/ 150184 w 155964"/>
              <a:gd name="connsiteY3" fmla="*/ 17342 h 72768"/>
              <a:gd name="connsiteX4" fmla="*/ 150071 w 155964"/>
              <a:gd name="connsiteY4" fmla="*/ 15755 h 72768"/>
              <a:gd name="connsiteX5" fmla="*/ 150978 w 155964"/>
              <a:gd name="connsiteY5" fmla="*/ 14055 h 72768"/>
              <a:gd name="connsiteX6" fmla="*/ 151771 w 155964"/>
              <a:gd name="connsiteY6" fmla="*/ 12695 h 72768"/>
              <a:gd name="connsiteX7" fmla="*/ 151884 w 155964"/>
              <a:gd name="connsiteY7" fmla="*/ 11675 h 72768"/>
              <a:gd name="connsiteX8" fmla="*/ 151998 w 155964"/>
              <a:gd name="connsiteY8" fmla="*/ 11335 h 72768"/>
              <a:gd name="connsiteX9" fmla="*/ 151431 w 155964"/>
              <a:gd name="connsiteY9" fmla="*/ 10768 h 72768"/>
              <a:gd name="connsiteX10" fmla="*/ 150524 w 155964"/>
              <a:gd name="connsiteY10" fmla="*/ 8388 h 72768"/>
              <a:gd name="connsiteX11" fmla="*/ 149504 w 155964"/>
              <a:gd name="connsiteY11" fmla="*/ 8048 h 72768"/>
              <a:gd name="connsiteX12" fmla="*/ 148144 w 155964"/>
              <a:gd name="connsiteY12" fmla="*/ 7934 h 72768"/>
              <a:gd name="connsiteX13" fmla="*/ 147010 w 155964"/>
              <a:gd name="connsiteY13" fmla="*/ 7481 h 72768"/>
              <a:gd name="connsiteX14" fmla="*/ 144743 w 155964"/>
              <a:gd name="connsiteY14" fmla="*/ 6234 h 72768"/>
              <a:gd name="connsiteX15" fmla="*/ 143610 w 155964"/>
              <a:gd name="connsiteY15" fmla="*/ 5781 h 72768"/>
              <a:gd name="connsiteX16" fmla="*/ 142250 w 155964"/>
              <a:gd name="connsiteY16" fmla="*/ 5667 h 72768"/>
              <a:gd name="connsiteX17" fmla="*/ 141003 w 155964"/>
              <a:gd name="connsiteY17" fmla="*/ 6461 h 72768"/>
              <a:gd name="connsiteX18" fmla="*/ 139983 w 155964"/>
              <a:gd name="connsiteY18" fmla="*/ 7368 h 72768"/>
              <a:gd name="connsiteX19" fmla="*/ 136923 w 155964"/>
              <a:gd name="connsiteY19" fmla="*/ 7368 h 72768"/>
              <a:gd name="connsiteX20" fmla="*/ 133636 w 155964"/>
              <a:gd name="connsiteY20" fmla="*/ 6914 h 72768"/>
              <a:gd name="connsiteX21" fmla="*/ 128875 w 155964"/>
              <a:gd name="connsiteY21" fmla="*/ 3854 h 72768"/>
              <a:gd name="connsiteX22" fmla="*/ 127628 w 155964"/>
              <a:gd name="connsiteY22" fmla="*/ 3854 h 72768"/>
              <a:gd name="connsiteX23" fmla="*/ 126381 w 155964"/>
              <a:gd name="connsiteY23" fmla="*/ 3967 h 72768"/>
              <a:gd name="connsiteX24" fmla="*/ 124228 w 155964"/>
              <a:gd name="connsiteY24" fmla="*/ 3174 h 72768"/>
              <a:gd name="connsiteX25" fmla="*/ 120261 w 155964"/>
              <a:gd name="connsiteY25" fmla="*/ 1247 h 72768"/>
              <a:gd name="connsiteX26" fmla="*/ 118334 w 155964"/>
              <a:gd name="connsiteY26" fmla="*/ 793 h 72768"/>
              <a:gd name="connsiteX27" fmla="*/ 117200 w 155964"/>
              <a:gd name="connsiteY27" fmla="*/ 1020 h 72768"/>
              <a:gd name="connsiteX28" fmla="*/ 116067 w 155964"/>
              <a:gd name="connsiteY28" fmla="*/ 1473 h 72768"/>
              <a:gd name="connsiteX29" fmla="*/ 115273 w 155964"/>
              <a:gd name="connsiteY29" fmla="*/ 1473 h 72768"/>
              <a:gd name="connsiteX30" fmla="*/ 114820 w 155964"/>
              <a:gd name="connsiteY30" fmla="*/ 907 h 72768"/>
              <a:gd name="connsiteX31" fmla="*/ 113346 w 155964"/>
              <a:gd name="connsiteY31" fmla="*/ 113 h 72768"/>
              <a:gd name="connsiteX32" fmla="*/ 111873 w 155964"/>
              <a:gd name="connsiteY32" fmla="*/ 0 h 72768"/>
              <a:gd name="connsiteX33" fmla="*/ 111420 w 155964"/>
              <a:gd name="connsiteY33" fmla="*/ 453 h 72768"/>
              <a:gd name="connsiteX34" fmla="*/ 110966 w 155964"/>
              <a:gd name="connsiteY34" fmla="*/ 4874 h 72768"/>
              <a:gd name="connsiteX35" fmla="*/ 110399 w 155964"/>
              <a:gd name="connsiteY35" fmla="*/ 6461 h 72768"/>
              <a:gd name="connsiteX36" fmla="*/ 108359 w 155964"/>
              <a:gd name="connsiteY36" fmla="*/ 6461 h 72768"/>
              <a:gd name="connsiteX37" fmla="*/ 107566 w 155964"/>
              <a:gd name="connsiteY37" fmla="*/ 7141 h 72768"/>
              <a:gd name="connsiteX38" fmla="*/ 105979 w 155964"/>
              <a:gd name="connsiteY38" fmla="*/ 9294 h 72768"/>
              <a:gd name="connsiteX39" fmla="*/ 105639 w 155964"/>
              <a:gd name="connsiteY39" fmla="*/ 11335 h 72768"/>
              <a:gd name="connsiteX40" fmla="*/ 102805 w 155964"/>
              <a:gd name="connsiteY40" fmla="*/ 10995 h 72768"/>
              <a:gd name="connsiteX41" fmla="*/ 101558 w 155964"/>
              <a:gd name="connsiteY41" fmla="*/ 10655 h 72768"/>
              <a:gd name="connsiteX42" fmla="*/ 100312 w 155964"/>
              <a:gd name="connsiteY42" fmla="*/ 10881 h 72768"/>
              <a:gd name="connsiteX43" fmla="*/ 99065 w 155964"/>
              <a:gd name="connsiteY43" fmla="*/ 12015 h 72768"/>
              <a:gd name="connsiteX44" fmla="*/ 95438 w 155964"/>
              <a:gd name="connsiteY44" fmla="*/ 11901 h 72768"/>
              <a:gd name="connsiteX45" fmla="*/ 92491 w 155964"/>
              <a:gd name="connsiteY45" fmla="*/ 11221 h 72768"/>
              <a:gd name="connsiteX46" fmla="*/ 91244 w 155964"/>
              <a:gd name="connsiteY46" fmla="*/ 8728 h 72768"/>
              <a:gd name="connsiteX47" fmla="*/ 89997 w 155964"/>
              <a:gd name="connsiteY47" fmla="*/ 7708 h 72768"/>
              <a:gd name="connsiteX48" fmla="*/ 88297 w 155964"/>
              <a:gd name="connsiteY48" fmla="*/ 6801 h 72768"/>
              <a:gd name="connsiteX49" fmla="*/ 87730 w 155964"/>
              <a:gd name="connsiteY49" fmla="*/ 6574 h 72768"/>
              <a:gd name="connsiteX50" fmla="*/ 87503 w 155964"/>
              <a:gd name="connsiteY50" fmla="*/ 7141 h 72768"/>
              <a:gd name="connsiteX51" fmla="*/ 87390 w 155964"/>
              <a:gd name="connsiteY51" fmla="*/ 8841 h 72768"/>
              <a:gd name="connsiteX52" fmla="*/ 87390 w 155964"/>
              <a:gd name="connsiteY52" fmla="*/ 10768 h 72768"/>
              <a:gd name="connsiteX53" fmla="*/ 87163 w 155964"/>
              <a:gd name="connsiteY53" fmla="*/ 11675 h 72768"/>
              <a:gd name="connsiteX54" fmla="*/ 85917 w 155964"/>
              <a:gd name="connsiteY54" fmla="*/ 12921 h 72768"/>
              <a:gd name="connsiteX55" fmla="*/ 85236 w 155964"/>
              <a:gd name="connsiteY55" fmla="*/ 13262 h 72768"/>
              <a:gd name="connsiteX56" fmla="*/ 84896 w 155964"/>
              <a:gd name="connsiteY56" fmla="*/ 13488 h 72768"/>
              <a:gd name="connsiteX57" fmla="*/ 81043 w 155964"/>
              <a:gd name="connsiteY57" fmla="*/ 11788 h 72768"/>
              <a:gd name="connsiteX58" fmla="*/ 80703 w 155964"/>
              <a:gd name="connsiteY58" fmla="*/ 12128 h 72768"/>
              <a:gd name="connsiteX59" fmla="*/ 80476 w 155964"/>
              <a:gd name="connsiteY59" fmla="*/ 12355 h 72768"/>
              <a:gd name="connsiteX60" fmla="*/ 79456 w 155964"/>
              <a:gd name="connsiteY60" fmla="*/ 17115 h 72768"/>
              <a:gd name="connsiteX61" fmla="*/ 78776 w 155964"/>
              <a:gd name="connsiteY61" fmla="*/ 18022 h 72768"/>
              <a:gd name="connsiteX62" fmla="*/ 77642 w 155964"/>
              <a:gd name="connsiteY62" fmla="*/ 18929 h 72768"/>
              <a:gd name="connsiteX63" fmla="*/ 75489 w 155964"/>
              <a:gd name="connsiteY63" fmla="*/ 19722 h 72768"/>
              <a:gd name="connsiteX64" fmla="*/ 73902 w 155964"/>
              <a:gd name="connsiteY64" fmla="*/ 20062 h 72768"/>
              <a:gd name="connsiteX65" fmla="*/ 72769 w 155964"/>
              <a:gd name="connsiteY65" fmla="*/ 20516 h 72768"/>
              <a:gd name="connsiteX66" fmla="*/ 68915 w 155964"/>
              <a:gd name="connsiteY66" fmla="*/ 22556 h 72768"/>
              <a:gd name="connsiteX67" fmla="*/ 67214 w 155964"/>
              <a:gd name="connsiteY67" fmla="*/ 23689 h 72768"/>
              <a:gd name="connsiteX68" fmla="*/ 66194 w 155964"/>
              <a:gd name="connsiteY68" fmla="*/ 25163 h 72768"/>
              <a:gd name="connsiteX69" fmla="*/ 66194 w 155964"/>
              <a:gd name="connsiteY69" fmla="*/ 26070 h 72768"/>
              <a:gd name="connsiteX70" fmla="*/ 68008 w 155964"/>
              <a:gd name="connsiteY70" fmla="*/ 28677 h 72768"/>
              <a:gd name="connsiteX71" fmla="*/ 70048 w 155964"/>
              <a:gd name="connsiteY71" fmla="*/ 31284 h 72768"/>
              <a:gd name="connsiteX72" fmla="*/ 70161 w 155964"/>
              <a:gd name="connsiteY72" fmla="*/ 33664 h 72768"/>
              <a:gd name="connsiteX73" fmla="*/ 69141 w 155964"/>
              <a:gd name="connsiteY73" fmla="*/ 35364 h 72768"/>
              <a:gd name="connsiteX74" fmla="*/ 68915 w 155964"/>
              <a:gd name="connsiteY74" fmla="*/ 36044 h 72768"/>
              <a:gd name="connsiteX75" fmla="*/ 69595 w 155964"/>
              <a:gd name="connsiteY75" fmla="*/ 36271 h 72768"/>
              <a:gd name="connsiteX76" fmla="*/ 70728 w 155964"/>
              <a:gd name="connsiteY76" fmla="*/ 36384 h 72768"/>
              <a:gd name="connsiteX77" fmla="*/ 71749 w 155964"/>
              <a:gd name="connsiteY77" fmla="*/ 36611 h 72768"/>
              <a:gd name="connsiteX78" fmla="*/ 72202 w 155964"/>
              <a:gd name="connsiteY78" fmla="*/ 37858 h 72768"/>
              <a:gd name="connsiteX79" fmla="*/ 72089 w 155964"/>
              <a:gd name="connsiteY79" fmla="*/ 40011 h 72768"/>
              <a:gd name="connsiteX80" fmla="*/ 71749 w 155964"/>
              <a:gd name="connsiteY80" fmla="*/ 41938 h 72768"/>
              <a:gd name="connsiteX81" fmla="*/ 71295 w 155964"/>
              <a:gd name="connsiteY81" fmla="*/ 42845 h 72768"/>
              <a:gd name="connsiteX82" fmla="*/ 70388 w 155964"/>
              <a:gd name="connsiteY82" fmla="*/ 42845 h 72768"/>
              <a:gd name="connsiteX83" fmla="*/ 68575 w 155964"/>
              <a:gd name="connsiteY83" fmla="*/ 42052 h 72768"/>
              <a:gd name="connsiteX84" fmla="*/ 67101 w 155964"/>
              <a:gd name="connsiteY84" fmla="*/ 41031 h 72768"/>
              <a:gd name="connsiteX85" fmla="*/ 66648 w 155964"/>
              <a:gd name="connsiteY85" fmla="*/ 40465 h 72768"/>
              <a:gd name="connsiteX86" fmla="*/ 66534 w 155964"/>
              <a:gd name="connsiteY86" fmla="*/ 39671 h 72768"/>
              <a:gd name="connsiteX87" fmla="*/ 66874 w 155964"/>
              <a:gd name="connsiteY87" fmla="*/ 39218 h 72768"/>
              <a:gd name="connsiteX88" fmla="*/ 66421 w 155964"/>
              <a:gd name="connsiteY88" fmla="*/ 38311 h 72768"/>
              <a:gd name="connsiteX89" fmla="*/ 64608 w 155964"/>
              <a:gd name="connsiteY89" fmla="*/ 37518 h 72768"/>
              <a:gd name="connsiteX90" fmla="*/ 62794 w 155964"/>
              <a:gd name="connsiteY90" fmla="*/ 37858 h 72768"/>
              <a:gd name="connsiteX91" fmla="*/ 61320 w 155964"/>
              <a:gd name="connsiteY91" fmla="*/ 38424 h 72768"/>
              <a:gd name="connsiteX92" fmla="*/ 60527 w 155964"/>
              <a:gd name="connsiteY92" fmla="*/ 38424 h 72768"/>
              <a:gd name="connsiteX93" fmla="*/ 59507 w 155964"/>
              <a:gd name="connsiteY93" fmla="*/ 37631 h 72768"/>
              <a:gd name="connsiteX94" fmla="*/ 58033 w 155964"/>
              <a:gd name="connsiteY94" fmla="*/ 36951 h 72768"/>
              <a:gd name="connsiteX95" fmla="*/ 56107 w 155964"/>
              <a:gd name="connsiteY95" fmla="*/ 36498 h 72768"/>
              <a:gd name="connsiteX96" fmla="*/ 54860 w 155964"/>
              <a:gd name="connsiteY96" fmla="*/ 36158 h 72768"/>
              <a:gd name="connsiteX97" fmla="*/ 54633 w 155964"/>
              <a:gd name="connsiteY97" fmla="*/ 36384 h 72768"/>
              <a:gd name="connsiteX98" fmla="*/ 54747 w 155964"/>
              <a:gd name="connsiteY98" fmla="*/ 38084 h 72768"/>
              <a:gd name="connsiteX99" fmla="*/ 54407 w 155964"/>
              <a:gd name="connsiteY99" fmla="*/ 38878 h 72768"/>
              <a:gd name="connsiteX100" fmla="*/ 44772 w 155964"/>
              <a:gd name="connsiteY100" fmla="*/ 39898 h 72768"/>
              <a:gd name="connsiteX101" fmla="*/ 41825 w 155964"/>
              <a:gd name="connsiteY101" fmla="*/ 40805 h 72768"/>
              <a:gd name="connsiteX102" fmla="*/ 39785 w 155964"/>
              <a:gd name="connsiteY102" fmla="*/ 42052 h 72768"/>
              <a:gd name="connsiteX103" fmla="*/ 38198 w 155964"/>
              <a:gd name="connsiteY103" fmla="*/ 42618 h 72768"/>
              <a:gd name="connsiteX104" fmla="*/ 37745 w 155964"/>
              <a:gd name="connsiteY104" fmla="*/ 43298 h 72768"/>
              <a:gd name="connsiteX105" fmla="*/ 36271 w 155964"/>
              <a:gd name="connsiteY105" fmla="*/ 44319 h 72768"/>
              <a:gd name="connsiteX106" fmla="*/ 34457 w 155964"/>
              <a:gd name="connsiteY106" fmla="*/ 44659 h 72768"/>
              <a:gd name="connsiteX107" fmla="*/ 34004 w 155964"/>
              <a:gd name="connsiteY107" fmla="*/ 44319 h 72768"/>
              <a:gd name="connsiteX108" fmla="*/ 32870 w 155964"/>
              <a:gd name="connsiteY108" fmla="*/ 44772 h 72768"/>
              <a:gd name="connsiteX109" fmla="*/ 30944 w 155964"/>
              <a:gd name="connsiteY109" fmla="*/ 45225 h 72768"/>
              <a:gd name="connsiteX110" fmla="*/ 29697 w 155964"/>
              <a:gd name="connsiteY110" fmla="*/ 44999 h 72768"/>
              <a:gd name="connsiteX111" fmla="*/ 29130 w 155964"/>
              <a:gd name="connsiteY111" fmla="*/ 44205 h 72768"/>
              <a:gd name="connsiteX112" fmla="*/ 27997 w 155964"/>
              <a:gd name="connsiteY112" fmla="*/ 43072 h 72768"/>
              <a:gd name="connsiteX113" fmla="*/ 27430 w 155964"/>
              <a:gd name="connsiteY113" fmla="*/ 42165 h 72768"/>
              <a:gd name="connsiteX114" fmla="*/ 27543 w 155964"/>
              <a:gd name="connsiteY114" fmla="*/ 41598 h 72768"/>
              <a:gd name="connsiteX115" fmla="*/ 24823 w 155964"/>
              <a:gd name="connsiteY115" fmla="*/ 41485 h 72768"/>
              <a:gd name="connsiteX116" fmla="*/ 23123 w 155964"/>
              <a:gd name="connsiteY116" fmla="*/ 40918 h 72768"/>
              <a:gd name="connsiteX117" fmla="*/ 19496 w 155964"/>
              <a:gd name="connsiteY117" fmla="*/ 41031 h 72768"/>
              <a:gd name="connsiteX118" fmla="*/ 18702 w 155964"/>
              <a:gd name="connsiteY118" fmla="*/ 40805 h 72768"/>
              <a:gd name="connsiteX119" fmla="*/ 18476 w 155964"/>
              <a:gd name="connsiteY119" fmla="*/ 41031 h 72768"/>
              <a:gd name="connsiteX120" fmla="*/ 17909 w 155964"/>
              <a:gd name="connsiteY120" fmla="*/ 44545 h 72768"/>
              <a:gd name="connsiteX121" fmla="*/ 17229 w 155964"/>
              <a:gd name="connsiteY121" fmla="*/ 45905 h 72768"/>
              <a:gd name="connsiteX122" fmla="*/ 16095 w 155964"/>
              <a:gd name="connsiteY122" fmla="*/ 47379 h 72768"/>
              <a:gd name="connsiteX123" fmla="*/ 14622 w 155964"/>
              <a:gd name="connsiteY123" fmla="*/ 48286 h 72768"/>
              <a:gd name="connsiteX124" fmla="*/ 13375 w 155964"/>
              <a:gd name="connsiteY124" fmla="*/ 48399 h 72768"/>
              <a:gd name="connsiteX125" fmla="*/ 13488 w 155964"/>
              <a:gd name="connsiteY125" fmla="*/ 47265 h 72768"/>
              <a:gd name="connsiteX126" fmla="*/ 13715 w 155964"/>
              <a:gd name="connsiteY126" fmla="*/ 46019 h 72768"/>
              <a:gd name="connsiteX127" fmla="*/ 12922 w 155964"/>
              <a:gd name="connsiteY127" fmla="*/ 45679 h 72768"/>
              <a:gd name="connsiteX128" fmla="*/ 11675 w 155964"/>
              <a:gd name="connsiteY128" fmla="*/ 45565 h 72768"/>
              <a:gd name="connsiteX129" fmla="*/ 10995 w 155964"/>
              <a:gd name="connsiteY129" fmla="*/ 45225 h 72768"/>
              <a:gd name="connsiteX130" fmla="*/ 11221 w 155964"/>
              <a:gd name="connsiteY130" fmla="*/ 44205 h 72768"/>
              <a:gd name="connsiteX131" fmla="*/ 10881 w 155964"/>
              <a:gd name="connsiteY131" fmla="*/ 43638 h 72768"/>
              <a:gd name="connsiteX132" fmla="*/ 10315 w 155964"/>
              <a:gd name="connsiteY132" fmla="*/ 42958 h 72768"/>
              <a:gd name="connsiteX133" fmla="*/ 9068 w 155964"/>
              <a:gd name="connsiteY133" fmla="*/ 42052 h 72768"/>
              <a:gd name="connsiteX134" fmla="*/ 6347 w 155964"/>
              <a:gd name="connsiteY134" fmla="*/ 40805 h 72768"/>
              <a:gd name="connsiteX135" fmla="*/ 4534 w 155964"/>
              <a:gd name="connsiteY135" fmla="*/ 40125 h 72768"/>
              <a:gd name="connsiteX136" fmla="*/ 3854 w 155964"/>
              <a:gd name="connsiteY136" fmla="*/ 40805 h 72768"/>
              <a:gd name="connsiteX137" fmla="*/ 3401 w 155964"/>
              <a:gd name="connsiteY137" fmla="*/ 41031 h 72768"/>
              <a:gd name="connsiteX138" fmla="*/ 4194 w 155964"/>
              <a:gd name="connsiteY138" fmla="*/ 41485 h 72768"/>
              <a:gd name="connsiteX139" fmla="*/ 3854 w 155964"/>
              <a:gd name="connsiteY139" fmla="*/ 41825 h 72768"/>
              <a:gd name="connsiteX140" fmla="*/ 3174 w 155964"/>
              <a:gd name="connsiteY140" fmla="*/ 42052 h 72768"/>
              <a:gd name="connsiteX141" fmla="*/ 567 w 155964"/>
              <a:gd name="connsiteY141" fmla="*/ 41938 h 72768"/>
              <a:gd name="connsiteX142" fmla="*/ 2040 w 155964"/>
              <a:gd name="connsiteY142" fmla="*/ 43185 h 72768"/>
              <a:gd name="connsiteX143" fmla="*/ 1700 w 155964"/>
              <a:gd name="connsiteY143" fmla="*/ 45225 h 72768"/>
              <a:gd name="connsiteX144" fmla="*/ 0 w 155964"/>
              <a:gd name="connsiteY144" fmla="*/ 48626 h 72768"/>
              <a:gd name="connsiteX145" fmla="*/ 227 w 155964"/>
              <a:gd name="connsiteY145" fmla="*/ 49079 h 72768"/>
              <a:gd name="connsiteX146" fmla="*/ 227 w 155964"/>
              <a:gd name="connsiteY146" fmla="*/ 49646 h 72768"/>
              <a:gd name="connsiteX147" fmla="*/ 453 w 155964"/>
              <a:gd name="connsiteY147" fmla="*/ 50212 h 72768"/>
              <a:gd name="connsiteX148" fmla="*/ 567 w 155964"/>
              <a:gd name="connsiteY148" fmla="*/ 51006 h 72768"/>
              <a:gd name="connsiteX149" fmla="*/ 907 w 155964"/>
              <a:gd name="connsiteY149" fmla="*/ 51686 h 72768"/>
              <a:gd name="connsiteX150" fmla="*/ 1474 w 155964"/>
              <a:gd name="connsiteY150" fmla="*/ 52479 h 72768"/>
              <a:gd name="connsiteX151" fmla="*/ 1700 w 155964"/>
              <a:gd name="connsiteY151" fmla="*/ 53160 h 72768"/>
              <a:gd name="connsiteX152" fmla="*/ 1360 w 155964"/>
              <a:gd name="connsiteY152" fmla="*/ 54066 h 72768"/>
              <a:gd name="connsiteX153" fmla="*/ 1020 w 155964"/>
              <a:gd name="connsiteY153" fmla="*/ 54520 h 72768"/>
              <a:gd name="connsiteX154" fmla="*/ 1927 w 155964"/>
              <a:gd name="connsiteY154" fmla="*/ 54520 h 72768"/>
              <a:gd name="connsiteX155" fmla="*/ 4421 w 155964"/>
              <a:gd name="connsiteY155" fmla="*/ 55086 h 72768"/>
              <a:gd name="connsiteX156" fmla="*/ 6461 w 155964"/>
              <a:gd name="connsiteY156" fmla="*/ 55880 h 72768"/>
              <a:gd name="connsiteX157" fmla="*/ 6914 w 155964"/>
              <a:gd name="connsiteY157" fmla="*/ 56787 h 72768"/>
              <a:gd name="connsiteX158" fmla="*/ 7141 w 155964"/>
              <a:gd name="connsiteY158" fmla="*/ 57807 h 72768"/>
              <a:gd name="connsiteX159" fmla="*/ 9635 w 155964"/>
              <a:gd name="connsiteY159" fmla="*/ 59280 h 72768"/>
              <a:gd name="connsiteX160" fmla="*/ 12355 w 155964"/>
              <a:gd name="connsiteY160" fmla="*/ 60300 h 72768"/>
              <a:gd name="connsiteX161" fmla="*/ 13375 w 155964"/>
              <a:gd name="connsiteY161" fmla="*/ 59960 h 72768"/>
              <a:gd name="connsiteX162" fmla="*/ 16775 w 155964"/>
              <a:gd name="connsiteY162" fmla="*/ 56560 h 72768"/>
              <a:gd name="connsiteX163" fmla="*/ 18136 w 155964"/>
              <a:gd name="connsiteY163" fmla="*/ 57127 h 72768"/>
              <a:gd name="connsiteX164" fmla="*/ 18929 w 155964"/>
              <a:gd name="connsiteY164" fmla="*/ 58940 h 72768"/>
              <a:gd name="connsiteX165" fmla="*/ 18929 w 155964"/>
              <a:gd name="connsiteY165" fmla="*/ 59847 h 72768"/>
              <a:gd name="connsiteX166" fmla="*/ 19496 w 155964"/>
              <a:gd name="connsiteY166" fmla="*/ 60187 h 72768"/>
              <a:gd name="connsiteX167" fmla="*/ 21536 w 155964"/>
              <a:gd name="connsiteY167" fmla="*/ 60187 h 72768"/>
              <a:gd name="connsiteX168" fmla="*/ 23803 w 155964"/>
              <a:gd name="connsiteY168" fmla="*/ 60414 h 72768"/>
              <a:gd name="connsiteX169" fmla="*/ 25163 w 155964"/>
              <a:gd name="connsiteY169" fmla="*/ 61887 h 72768"/>
              <a:gd name="connsiteX170" fmla="*/ 26636 w 155964"/>
              <a:gd name="connsiteY170" fmla="*/ 62341 h 72768"/>
              <a:gd name="connsiteX171" fmla="*/ 28677 w 155964"/>
              <a:gd name="connsiteY171" fmla="*/ 62567 h 72768"/>
              <a:gd name="connsiteX172" fmla="*/ 30037 w 155964"/>
              <a:gd name="connsiteY172" fmla="*/ 62341 h 72768"/>
              <a:gd name="connsiteX173" fmla="*/ 30604 w 155964"/>
              <a:gd name="connsiteY173" fmla="*/ 61774 h 72768"/>
              <a:gd name="connsiteX174" fmla="*/ 31397 w 155964"/>
              <a:gd name="connsiteY174" fmla="*/ 60074 h 72768"/>
              <a:gd name="connsiteX175" fmla="*/ 32870 w 155964"/>
              <a:gd name="connsiteY175" fmla="*/ 57920 h 72768"/>
              <a:gd name="connsiteX176" fmla="*/ 35137 w 155964"/>
              <a:gd name="connsiteY176" fmla="*/ 56787 h 72768"/>
              <a:gd name="connsiteX177" fmla="*/ 38991 w 155964"/>
              <a:gd name="connsiteY177" fmla="*/ 56560 h 72768"/>
              <a:gd name="connsiteX178" fmla="*/ 40918 w 155964"/>
              <a:gd name="connsiteY178" fmla="*/ 56220 h 72768"/>
              <a:gd name="connsiteX179" fmla="*/ 42958 w 155964"/>
              <a:gd name="connsiteY179" fmla="*/ 56220 h 72768"/>
              <a:gd name="connsiteX180" fmla="*/ 44432 w 155964"/>
              <a:gd name="connsiteY180" fmla="*/ 56560 h 72768"/>
              <a:gd name="connsiteX181" fmla="*/ 46019 w 155964"/>
              <a:gd name="connsiteY181" fmla="*/ 56560 h 72768"/>
              <a:gd name="connsiteX182" fmla="*/ 49986 w 155964"/>
              <a:gd name="connsiteY182" fmla="*/ 54973 h 72768"/>
              <a:gd name="connsiteX183" fmla="*/ 54066 w 155964"/>
              <a:gd name="connsiteY183" fmla="*/ 53840 h 72768"/>
              <a:gd name="connsiteX184" fmla="*/ 54633 w 155964"/>
              <a:gd name="connsiteY184" fmla="*/ 54066 h 72768"/>
              <a:gd name="connsiteX185" fmla="*/ 54747 w 155964"/>
              <a:gd name="connsiteY185" fmla="*/ 54406 h 72768"/>
              <a:gd name="connsiteX186" fmla="*/ 53953 w 155964"/>
              <a:gd name="connsiteY186" fmla="*/ 55313 h 72768"/>
              <a:gd name="connsiteX187" fmla="*/ 53273 w 155964"/>
              <a:gd name="connsiteY187" fmla="*/ 56560 h 72768"/>
              <a:gd name="connsiteX188" fmla="*/ 53726 w 155964"/>
              <a:gd name="connsiteY188" fmla="*/ 57920 h 72768"/>
              <a:gd name="connsiteX189" fmla="*/ 56107 w 155964"/>
              <a:gd name="connsiteY189" fmla="*/ 60640 h 72768"/>
              <a:gd name="connsiteX190" fmla="*/ 57353 w 155964"/>
              <a:gd name="connsiteY190" fmla="*/ 62794 h 72768"/>
              <a:gd name="connsiteX191" fmla="*/ 58487 w 155964"/>
              <a:gd name="connsiteY191" fmla="*/ 64381 h 72768"/>
              <a:gd name="connsiteX192" fmla="*/ 60414 w 155964"/>
              <a:gd name="connsiteY192" fmla="*/ 65174 h 72768"/>
              <a:gd name="connsiteX193" fmla="*/ 62794 w 155964"/>
              <a:gd name="connsiteY193" fmla="*/ 65741 h 72768"/>
              <a:gd name="connsiteX194" fmla="*/ 64948 w 155964"/>
              <a:gd name="connsiteY194" fmla="*/ 65854 h 72768"/>
              <a:gd name="connsiteX195" fmla="*/ 67101 w 155964"/>
              <a:gd name="connsiteY195" fmla="*/ 66534 h 72768"/>
              <a:gd name="connsiteX196" fmla="*/ 74469 w 155964"/>
              <a:gd name="connsiteY196" fmla="*/ 68008 h 72768"/>
              <a:gd name="connsiteX197" fmla="*/ 78209 w 155964"/>
              <a:gd name="connsiteY197" fmla="*/ 68348 h 72768"/>
              <a:gd name="connsiteX198" fmla="*/ 81043 w 155964"/>
              <a:gd name="connsiteY198" fmla="*/ 68461 h 72768"/>
              <a:gd name="connsiteX199" fmla="*/ 85350 w 155964"/>
              <a:gd name="connsiteY199" fmla="*/ 69368 h 72768"/>
              <a:gd name="connsiteX200" fmla="*/ 86257 w 155964"/>
              <a:gd name="connsiteY200" fmla="*/ 69595 h 72768"/>
              <a:gd name="connsiteX201" fmla="*/ 88070 w 155964"/>
              <a:gd name="connsiteY201" fmla="*/ 69708 h 72768"/>
              <a:gd name="connsiteX202" fmla="*/ 90111 w 155964"/>
              <a:gd name="connsiteY202" fmla="*/ 70048 h 72768"/>
              <a:gd name="connsiteX203" fmla="*/ 91924 w 155964"/>
              <a:gd name="connsiteY203" fmla="*/ 70502 h 72768"/>
              <a:gd name="connsiteX204" fmla="*/ 93511 w 155964"/>
              <a:gd name="connsiteY204" fmla="*/ 71068 h 72768"/>
              <a:gd name="connsiteX205" fmla="*/ 97025 w 155964"/>
              <a:gd name="connsiteY205" fmla="*/ 71635 h 72768"/>
              <a:gd name="connsiteX206" fmla="*/ 100085 w 155964"/>
              <a:gd name="connsiteY206" fmla="*/ 71975 h 72768"/>
              <a:gd name="connsiteX207" fmla="*/ 101105 w 155964"/>
              <a:gd name="connsiteY207" fmla="*/ 72315 h 72768"/>
              <a:gd name="connsiteX208" fmla="*/ 101785 w 155964"/>
              <a:gd name="connsiteY208" fmla="*/ 72202 h 72768"/>
              <a:gd name="connsiteX209" fmla="*/ 102805 w 155964"/>
              <a:gd name="connsiteY209" fmla="*/ 72768 h 72768"/>
              <a:gd name="connsiteX210" fmla="*/ 103372 w 155964"/>
              <a:gd name="connsiteY210" fmla="*/ 72315 h 72768"/>
              <a:gd name="connsiteX211" fmla="*/ 103712 w 155964"/>
              <a:gd name="connsiteY211" fmla="*/ 71748 h 72768"/>
              <a:gd name="connsiteX212" fmla="*/ 105412 w 155964"/>
              <a:gd name="connsiteY212" fmla="*/ 70955 h 72768"/>
              <a:gd name="connsiteX213" fmla="*/ 106999 w 155964"/>
              <a:gd name="connsiteY213" fmla="*/ 69935 h 72768"/>
              <a:gd name="connsiteX214" fmla="*/ 108133 w 155964"/>
              <a:gd name="connsiteY214" fmla="*/ 68688 h 72768"/>
              <a:gd name="connsiteX215" fmla="*/ 108699 w 155964"/>
              <a:gd name="connsiteY215" fmla="*/ 67781 h 72768"/>
              <a:gd name="connsiteX216" fmla="*/ 109833 w 155964"/>
              <a:gd name="connsiteY216" fmla="*/ 66988 h 72768"/>
              <a:gd name="connsiteX217" fmla="*/ 110966 w 155964"/>
              <a:gd name="connsiteY217" fmla="*/ 66874 h 72768"/>
              <a:gd name="connsiteX218" fmla="*/ 111986 w 155964"/>
              <a:gd name="connsiteY218" fmla="*/ 66534 h 72768"/>
              <a:gd name="connsiteX219" fmla="*/ 116407 w 155964"/>
              <a:gd name="connsiteY219" fmla="*/ 65968 h 72768"/>
              <a:gd name="connsiteX220" fmla="*/ 120941 w 155964"/>
              <a:gd name="connsiteY220" fmla="*/ 66421 h 72768"/>
              <a:gd name="connsiteX221" fmla="*/ 123208 w 155964"/>
              <a:gd name="connsiteY221" fmla="*/ 65741 h 72768"/>
              <a:gd name="connsiteX222" fmla="*/ 124908 w 155964"/>
              <a:gd name="connsiteY222" fmla="*/ 64494 h 72768"/>
              <a:gd name="connsiteX223" fmla="*/ 127515 w 155964"/>
              <a:gd name="connsiteY223" fmla="*/ 64154 h 72768"/>
              <a:gd name="connsiteX224" fmla="*/ 127741 w 155964"/>
              <a:gd name="connsiteY224" fmla="*/ 64154 h 72768"/>
              <a:gd name="connsiteX225" fmla="*/ 131595 w 155964"/>
              <a:gd name="connsiteY225" fmla="*/ 65061 h 72768"/>
              <a:gd name="connsiteX226" fmla="*/ 131935 w 155964"/>
              <a:gd name="connsiteY226" fmla="*/ 64494 h 72768"/>
              <a:gd name="connsiteX227" fmla="*/ 132049 w 155964"/>
              <a:gd name="connsiteY227" fmla="*/ 64267 h 72768"/>
              <a:gd name="connsiteX228" fmla="*/ 131935 w 155964"/>
              <a:gd name="connsiteY228" fmla="*/ 61661 h 72768"/>
              <a:gd name="connsiteX229" fmla="*/ 133182 w 155964"/>
              <a:gd name="connsiteY229" fmla="*/ 60414 h 72768"/>
              <a:gd name="connsiteX230" fmla="*/ 134316 w 155964"/>
              <a:gd name="connsiteY230" fmla="*/ 59960 h 72768"/>
              <a:gd name="connsiteX231" fmla="*/ 137603 w 155964"/>
              <a:gd name="connsiteY231" fmla="*/ 56900 h 72768"/>
              <a:gd name="connsiteX232" fmla="*/ 139303 w 155964"/>
              <a:gd name="connsiteY232" fmla="*/ 56107 h 72768"/>
              <a:gd name="connsiteX233" fmla="*/ 141116 w 155964"/>
              <a:gd name="connsiteY233" fmla="*/ 56220 h 72768"/>
              <a:gd name="connsiteX234" fmla="*/ 141683 w 155964"/>
              <a:gd name="connsiteY234" fmla="*/ 55993 h 72768"/>
              <a:gd name="connsiteX235" fmla="*/ 141910 w 155964"/>
              <a:gd name="connsiteY235" fmla="*/ 55540 h 72768"/>
              <a:gd name="connsiteX236" fmla="*/ 142250 w 155964"/>
              <a:gd name="connsiteY236" fmla="*/ 54520 h 72768"/>
              <a:gd name="connsiteX237" fmla="*/ 142363 w 155964"/>
              <a:gd name="connsiteY237" fmla="*/ 53613 h 72768"/>
              <a:gd name="connsiteX238" fmla="*/ 142590 w 155964"/>
              <a:gd name="connsiteY238" fmla="*/ 52706 h 72768"/>
              <a:gd name="connsiteX239" fmla="*/ 142363 w 155964"/>
              <a:gd name="connsiteY239" fmla="*/ 52253 h 72768"/>
              <a:gd name="connsiteX240" fmla="*/ 141457 w 155964"/>
              <a:gd name="connsiteY240" fmla="*/ 52026 h 72768"/>
              <a:gd name="connsiteX241" fmla="*/ 141003 w 155964"/>
              <a:gd name="connsiteY241" fmla="*/ 49872 h 72768"/>
              <a:gd name="connsiteX242" fmla="*/ 141457 w 155964"/>
              <a:gd name="connsiteY242" fmla="*/ 49079 h 72768"/>
              <a:gd name="connsiteX243" fmla="*/ 141910 w 155964"/>
              <a:gd name="connsiteY243" fmla="*/ 48512 h 72768"/>
              <a:gd name="connsiteX244" fmla="*/ 141343 w 155964"/>
              <a:gd name="connsiteY244" fmla="*/ 45905 h 72768"/>
              <a:gd name="connsiteX245" fmla="*/ 141570 w 155964"/>
              <a:gd name="connsiteY245" fmla="*/ 44999 h 72768"/>
              <a:gd name="connsiteX246" fmla="*/ 143043 w 155964"/>
              <a:gd name="connsiteY246" fmla="*/ 44885 h 72768"/>
              <a:gd name="connsiteX247" fmla="*/ 144177 w 155964"/>
              <a:gd name="connsiteY247" fmla="*/ 44319 h 72768"/>
              <a:gd name="connsiteX248" fmla="*/ 145197 w 155964"/>
              <a:gd name="connsiteY248" fmla="*/ 43638 h 72768"/>
              <a:gd name="connsiteX249" fmla="*/ 145537 w 155964"/>
              <a:gd name="connsiteY249" fmla="*/ 42845 h 72768"/>
              <a:gd name="connsiteX250" fmla="*/ 146330 w 155964"/>
              <a:gd name="connsiteY250" fmla="*/ 41258 h 72768"/>
              <a:gd name="connsiteX251" fmla="*/ 145537 w 155964"/>
              <a:gd name="connsiteY251" fmla="*/ 39218 h 72768"/>
              <a:gd name="connsiteX252" fmla="*/ 141343 w 155964"/>
              <a:gd name="connsiteY252" fmla="*/ 37858 h 72768"/>
              <a:gd name="connsiteX253" fmla="*/ 141116 w 155964"/>
              <a:gd name="connsiteY253" fmla="*/ 37291 h 72768"/>
              <a:gd name="connsiteX254" fmla="*/ 142023 w 155964"/>
              <a:gd name="connsiteY254" fmla="*/ 36724 h 72768"/>
              <a:gd name="connsiteX255" fmla="*/ 143157 w 155964"/>
              <a:gd name="connsiteY255" fmla="*/ 35931 h 72768"/>
              <a:gd name="connsiteX256" fmla="*/ 143723 w 155964"/>
              <a:gd name="connsiteY256" fmla="*/ 35251 h 72768"/>
              <a:gd name="connsiteX257" fmla="*/ 144517 w 155964"/>
              <a:gd name="connsiteY257" fmla="*/ 35251 h 72768"/>
              <a:gd name="connsiteX258" fmla="*/ 145764 w 155964"/>
              <a:gd name="connsiteY258" fmla="*/ 35591 h 72768"/>
              <a:gd name="connsiteX259" fmla="*/ 147804 w 155964"/>
              <a:gd name="connsiteY259" fmla="*/ 37064 h 72768"/>
              <a:gd name="connsiteX260" fmla="*/ 148597 w 155964"/>
              <a:gd name="connsiteY260" fmla="*/ 37178 h 72768"/>
              <a:gd name="connsiteX261" fmla="*/ 149277 w 155964"/>
              <a:gd name="connsiteY261" fmla="*/ 36838 h 72768"/>
              <a:gd name="connsiteX262" fmla="*/ 150071 w 155964"/>
              <a:gd name="connsiteY262" fmla="*/ 36724 h 72768"/>
              <a:gd name="connsiteX263" fmla="*/ 152338 w 155964"/>
              <a:gd name="connsiteY263" fmla="*/ 36724 h 72768"/>
              <a:gd name="connsiteX264" fmla="*/ 154265 w 155964"/>
              <a:gd name="connsiteY264" fmla="*/ 36384 h 72768"/>
              <a:gd name="connsiteX265" fmla="*/ 153811 w 155964"/>
              <a:gd name="connsiteY265" fmla="*/ 34797 h 72768"/>
              <a:gd name="connsiteX266" fmla="*/ 153811 w 155964"/>
              <a:gd name="connsiteY266" fmla="*/ 33664 h 72768"/>
              <a:gd name="connsiteX267" fmla="*/ 153585 w 155964"/>
              <a:gd name="connsiteY267" fmla="*/ 32757 h 72768"/>
              <a:gd name="connsiteX268" fmla="*/ 153698 w 155964"/>
              <a:gd name="connsiteY268" fmla="*/ 31737 h 72768"/>
              <a:gd name="connsiteX269" fmla="*/ 154491 w 155964"/>
              <a:gd name="connsiteY269" fmla="*/ 31057 h 72768"/>
              <a:gd name="connsiteX270" fmla="*/ 154718 w 155964"/>
              <a:gd name="connsiteY270" fmla="*/ 29243 h 72768"/>
              <a:gd name="connsiteX271" fmla="*/ 155965 w 155964"/>
              <a:gd name="connsiteY271" fmla="*/ 28110 h 72768"/>
              <a:gd name="connsiteX272" fmla="*/ 154718 w 155964"/>
              <a:gd name="connsiteY272" fmla="*/ 27090 h 72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</a:cxnLst>
            <a:rect l="l" t="t" r="r" b="b"/>
            <a:pathLst>
              <a:path w="155964" h="72768">
                <a:moveTo>
                  <a:pt x="154718" y="27090"/>
                </a:moveTo>
                <a:lnTo>
                  <a:pt x="154265" y="25843"/>
                </a:lnTo>
                <a:lnTo>
                  <a:pt x="152338" y="22669"/>
                </a:lnTo>
                <a:lnTo>
                  <a:pt x="150184" y="17342"/>
                </a:lnTo>
                <a:lnTo>
                  <a:pt x="150071" y="15755"/>
                </a:lnTo>
                <a:lnTo>
                  <a:pt x="150978" y="14055"/>
                </a:lnTo>
                <a:lnTo>
                  <a:pt x="151771" y="12695"/>
                </a:lnTo>
                <a:lnTo>
                  <a:pt x="151884" y="11675"/>
                </a:lnTo>
                <a:lnTo>
                  <a:pt x="151998" y="11335"/>
                </a:lnTo>
                <a:lnTo>
                  <a:pt x="151431" y="10768"/>
                </a:lnTo>
                <a:lnTo>
                  <a:pt x="150524" y="8388"/>
                </a:lnTo>
                <a:lnTo>
                  <a:pt x="149504" y="8048"/>
                </a:lnTo>
                <a:lnTo>
                  <a:pt x="148144" y="7934"/>
                </a:lnTo>
                <a:lnTo>
                  <a:pt x="147010" y="7481"/>
                </a:lnTo>
                <a:lnTo>
                  <a:pt x="144743" y="6234"/>
                </a:lnTo>
                <a:lnTo>
                  <a:pt x="143610" y="5781"/>
                </a:lnTo>
                <a:lnTo>
                  <a:pt x="142250" y="5667"/>
                </a:lnTo>
                <a:lnTo>
                  <a:pt x="141003" y="6461"/>
                </a:lnTo>
                <a:lnTo>
                  <a:pt x="139983" y="7368"/>
                </a:lnTo>
                <a:lnTo>
                  <a:pt x="136923" y="7368"/>
                </a:lnTo>
                <a:lnTo>
                  <a:pt x="133636" y="6914"/>
                </a:lnTo>
                <a:lnTo>
                  <a:pt x="128875" y="3854"/>
                </a:lnTo>
                <a:lnTo>
                  <a:pt x="127628" y="3854"/>
                </a:lnTo>
                <a:lnTo>
                  <a:pt x="126381" y="3967"/>
                </a:lnTo>
                <a:lnTo>
                  <a:pt x="124228" y="3174"/>
                </a:lnTo>
                <a:lnTo>
                  <a:pt x="120261" y="1247"/>
                </a:lnTo>
                <a:lnTo>
                  <a:pt x="118334" y="793"/>
                </a:lnTo>
                <a:lnTo>
                  <a:pt x="117200" y="1020"/>
                </a:lnTo>
                <a:lnTo>
                  <a:pt x="116067" y="1473"/>
                </a:lnTo>
                <a:lnTo>
                  <a:pt x="115273" y="1473"/>
                </a:lnTo>
                <a:lnTo>
                  <a:pt x="114820" y="907"/>
                </a:lnTo>
                <a:lnTo>
                  <a:pt x="113346" y="113"/>
                </a:lnTo>
                <a:lnTo>
                  <a:pt x="111873" y="0"/>
                </a:lnTo>
                <a:lnTo>
                  <a:pt x="111420" y="453"/>
                </a:lnTo>
                <a:lnTo>
                  <a:pt x="110966" y="4874"/>
                </a:lnTo>
                <a:lnTo>
                  <a:pt x="110399" y="6461"/>
                </a:lnTo>
                <a:lnTo>
                  <a:pt x="108359" y="6461"/>
                </a:lnTo>
                <a:lnTo>
                  <a:pt x="107566" y="7141"/>
                </a:lnTo>
                <a:lnTo>
                  <a:pt x="105979" y="9294"/>
                </a:lnTo>
                <a:lnTo>
                  <a:pt x="105639" y="11335"/>
                </a:lnTo>
                <a:lnTo>
                  <a:pt x="102805" y="10995"/>
                </a:lnTo>
                <a:lnTo>
                  <a:pt x="101558" y="10655"/>
                </a:lnTo>
                <a:lnTo>
                  <a:pt x="100312" y="10881"/>
                </a:lnTo>
                <a:lnTo>
                  <a:pt x="99065" y="12015"/>
                </a:lnTo>
                <a:lnTo>
                  <a:pt x="95438" y="11901"/>
                </a:lnTo>
                <a:lnTo>
                  <a:pt x="92491" y="11221"/>
                </a:lnTo>
                <a:lnTo>
                  <a:pt x="91244" y="8728"/>
                </a:lnTo>
                <a:lnTo>
                  <a:pt x="89997" y="7708"/>
                </a:lnTo>
                <a:lnTo>
                  <a:pt x="88297" y="6801"/>
                </a:lnTo>
                <a:lnTo>
                  <a:pt x="87730" y="6574"/>
                </a:lnTo>
                <a:lnTo>
                  <a:pt x="87503" y="7141"/>
                </a:lnTo>
                <a:lnTo>
                  <a:pt x="87390" y="8841"/>
                </a:lnTo>
                <a:lnTo>
                  <a:pt x="87390" y="10768"/>
                </a:lnTo>
                <a:lnTo>
                  <a:pt x="87163" y="11675"/>
                </a:lnTo>
                <a:lnTo>
                  <a:pt x="85917" y="12921"/>
                </a:lnTo>
                <a:lnTo>
                  <a:pt x="85236" y="13262"/>
                </a:lnTo>
                <a:lnTo>
                  <a:pt x="84896" y="13488"/>
                </a:lnTo>
                <a:lnTo>
                  <a:pt x="81043" y="11788"/>
                </a:lnTo>
                <a:lnTo>
                  <a:pt x="80703" y="12128"/>
                </a:lnTo>
                <a:lnTo>
                  <a:pt x="80476" y="12355"/>
                </a:lnTo>
                <a:lnTo>
                  <a:pt x="79456" y="17115"/>
                </a:lnTo>
                <a:lnTo>
                  <a:pt x="78776" y="18022"/>
                </a:lnTo>
                <a:lnTo>
                  <a:pt x="77642" y="18929"/>
                </a:lnTo>
                <a:lnTo>
                  <a:pt x="75489" y="19722"/>
                </a:lnTo>
                <a:lnTo>
                  <a:pt x="73902" y="20062"/>
                </a:lnTo>
                <a:lnTo>
                  <a:pt x="72769" y="20516"/>
                </a:lnTo>
                <a:lnTo>
                  <a:pt x="68915" y="22556"/>
                </a:lnTo>
                <a:lnTo>
                  <a:pt x="67214" y="23689"/>
                </a:lnTo>
                <a:lnTo>
                  <a:pt x="66194" y="25163"/>
                </a:lnTo>
                <a:lnTo>
                  <a:pt x="66194" y="26070"/>
                </a:lnTo>
                <a:lnTo>
                  <a:pt x="68008" y="28677"/>
                </a:lnTo>
                <a:lnTo>
                  <a:pt x="70048" y="31284"/>
                </a:lnTo>
                <a:lnTo>
                  <a:pt x="70161" y="33664"/>
                </a:lnTo>
                <a:lnTo>
                  <a:pt x="69141" y="35364"/>
                </a:lnTo>
                <a:lnTo>
                  <a:pt x="68915" y="36044"/>
                </a:lnTo>
                <a:lnTo>
                  <a:pt x="69595" y="36271"/>
                </a:lnTo>
                <a:lnTo>
                  <a:pt x="70728" y="36384"/>
                </a:lnTo>
                <a:lnTo>
                  <a:pt x="71749" y="36611"/>
                </a:lnTo>
                <a:lnTo>
                  <a:pt x="72202" y="37858"/>
                </a:lnTo>
                <a:lnTo>
                  <a:pt x="72089" y="40011"/>
                </a:lnTo>
                <a:lnTo>
                  <a:pt x="71749" y="41938"/>
                </a:lnTo>
                <a:lnTo>
                  <a:pt x="71295" y="42845"/>
                </a:lnTo>
                <a:lnTo>
                  <a:pt x="70388" y="42845"/>
                </a:lnTo>
                <a:lnTo>
                  <a:pt x="68575" y="42052"/>
                </a:lnTo>
                <a:lnTo>
                  <a:pt x="67101" y="41031"/>
                </a:lnTo>
                <a:lnTo>
                  <a:pt x="66648" y="40465"/>
                </a:lnTo>
                <a:lnTo>
                  <a:pt x="66534" y="39671"/>
                </a:lnTo>
                <a:lnTo>
                  <a:pt x="66874" y="39218"/>
                </a:lnTo>
                <a:lnTo>
                  <a:pt x="66421" y="38311"/>
                </a:lnTo>
                <a:lnTo>
                  <a:pt x="64608" y="37518"/>
                </a:lnTo>
                <a:lnTo>
                  <a:pt x="62794" y="37858"/>
                </a:lnTo>
                <a:lnTo>
                  <a:pt x="61320" y="38424"/>
                </a:lnTo>
                <a:lnTo>
                  <a:pt x="60527" y="38424"/>
                </a:lnTo>
                <a:lnTo>
                  <a:pt x="59507" y="37631"/>
                </a:lnTo>
                <a:lnTo>
                  <a:pt x="58033" y="36951"/>
                </a:lnTo>
                <a:lnTo>
                  <a:pt x="56107" y="36498"/>
                </a:lnTo>
                <a:lnTo>
                  <a:pt x="54860" y="36158"/>
                </a:lnTo>
                <a:lnTo>
                  <a:pt x="54633" y="36384"/>
                </a:lnTo>
                <a:lnTo>
                  <a:pt x="54747" y="38084"/>
                </a:lnTo>
                <a:lnTo>
                  <a:pt x="54407" y="38878"/>
                </a:lnTo>
                <a:lnTo>
                  <a:pt x="44772" y="39898"/>
                </a:lnTo>
                <a:lnTo>
                  <a:pt x="41825" y="40805"/>
                </a:lnTo>
                <a:lnTo>
                  <a:pt x="39785" y="42052"/>
                </a:lnTo>
                <a:lnTo>
                  <a:pt x="38198" y="42618"/>
                </a:lnTo>
                <a:lnTo>
                  <a:pt x="37745" y="43298"/>
                </a:lnTo>
                <a:lnTo>
                  <a:pt x="36271" y="44319"/>
                </a:lnTo>
                <a:lnTo>
                  <a:pt x="34457" y="44659"/>
                </a:lnTo>
                <a:lnTo>
                  <a:pt x="34004" y="44319"/>
                </a:lnTo>
                <a:lnTo>
                  <a:pt x="32870" y="44772"/>
                </a:lnTo>
                <a:lnTo>
                  <a:pt x="30944" y="45225"/>
                </a:lnTo>
                <a:lnTo>
                  <a:pt x="29697" y="44999"/>
                </a:lnTo>
                <a:lnTo>
                  <a:pt x="29130" y="44205"/>
                </a:lnTo>
                <a:lnTo>
                  <a:pt x="27997" y="43072"/>
                </a:lnTo>
                <a:lnTo>
                  <a:pt x="27430" y="42165"/>
                </a:lnTo>
                <a:lnTo>
                  <a:pt x="27543" y="41598"/>
                </a:lnTo>
                <a:lnTo>
                  <a:pt x="24823" y="41485"/>
                </a:lnTo>
                <a:lnTo>
                  <a:pt x="23123" y="40918"/>
                </a:lnTo>
                <a:lnTo>
                  <a:pt x="19496" y="41031"/>
                </a:lnTo>
                <a:lnTo>
                  <a:pt x="18702" y="40805"/>
                </a:lnTo>
                <a:lnTo>
                  <a:pt x="18476" y="41031"/>
                </a:lnTo>
                <a:lnTo>
                  <a:pt x="17909" y="44545"/>
                </a:lnTo>
                <a:lnTo>
                  <a:pt x="17229" y="45905"/>
                </a:lnTo>
                <a:lnTo>
                  <a:pt x="16095" y="47379"/>
                </a:lnTo>
                <a:lnTo>
                  <a:pt x="14622" y="48286"/>
                </a:lnTo>
                <a:lnTo>
                  <a:pt x="13375" y="48399"/>
                </a:lnTo>
                <a:lnTo>
                  <a:pt x="13488" y="47265"/>
                </a:lnTo>
                <a:lnTo>
                  <a:pt x="13715" y="46019"/>
                </a:lnTo>
                <a:lnTo>
                  <a:pt x="12922" y="45679"/>
                </a:lnTo>
                <a:lnTo>
                  <a:pt x="11675" y="45565"/>
                </a:lnTo>
                <a:lnTo>
                  <a:pt x="10995" y="45225"/>
                </a:lnTo>
                <a:lnTo>
                  <a:pt x="11221" y="44205"/>
                </a:lnTo>
                <a:lnTo>
                  <a:pt x="10881" y="43638"/>
                </a:lnTo>
                <a:lnTo>
                  <a:pt x="10315" y="42958"/>
                </a:lnTo>
                <a:lnTo>
                  <a:pt x="9068" y="42052"/>
                </a:lnTo>
                <a:lnTo>
                  <a:pt x="6347" y="40805"/>
                </a:lnTo>
                <a:lnTo>
                  <a:pt x="4534" y="40125"/>
                </a:lnTo>
                <a:lnTo>
                  <a:pt x="3854" y="40805"/>
                </a:lnTo>
                <a:lnTo>
                  <a:pt x="3401" y="41031"/>
                </a:lnTo>
                <a:lnTo>
                  <a:pt x="4194" y="41485"/>
                </a:lnTo>
                <a:lnTo>
                  <a:pt x="3854" y="41825"/>
                </a:lnTo>
                <a:lnTo>
                  <a:pt x="3174" y="42052"/>
                </a:lnTo>
                <a:lnTo>
                  <a:pt x="567" y="41938"/>
                </a:lnTo>
                <a:lnTo>
                  <a:pt x="2040" y="43185"/>
                </a:lnTo>
                <a:lnTo>
                  <a:pt x="1700" y="45225"/>
                </a:lnTo>
                <a:lnTo>
                  <a:pt x="0" y="48626"/>
                </a:lnTo>
                <a:lnTo>
                  <a:pt x="227" y="49079"/>
                </a:lnTo>
                <a:lnTo>
                  <a:pt x="227" y="49646"/>
                </a:lnTo>
                <a:lnTo>
                  <a:pt x="453" y="50212"/>
                </a:lnTo>
                <a:lnTo>
                  <a:pt x="567" y="51006"/>
                </a:lnTo>
                <a:lnTo>
                  <a:pt x="907" y="51686"/>
                </a:lnTo>
                <a:lnTo>
                  <a:pt x="1474" y="52479"/>
                </a:lnTo>
                <a:lnTo>
                  <a:pt x="1700" y="53160"/>
                </a:lnTo>
                <a:lnTo>
                  <a:pt x="1360" y="54066"/>
                </a:lnTo>
                <a:lnTo>
                  <a:pt x="1020" y="54520"/>
                </a:lnTo>
                <a:lnTo>
                  <a:pt x="1927" y="54520"/>
                </a:lnTo>
                <a:lnTo>
                  <a:pt x="4421" y="55086"/>
                </a:lnTo>
                <a:lnTo>
                  <a:pt x="6461" y="55880"/>
                </a:lnTo>
                <a:lnTo>
                  <a:pt x="6914" y="56787"/>
                </a:lnTo>
                <a:lnTo>
                  <a:pt x="7141" y="57807"/>
                </a:lnTo>
                <a:lnTo>
                  <a:pt x="9635" y="59280"/>
                </a:lnTo>
                <a:lnTo>
                  <a:pt x="12355" y="60300"/>
                </a:lnTo>
                <a:lnTo>
                  <a:pt x="13375" y="59960"/>
                </a:lnTo>
                <a:lnTo>
                  <a:pt x="16775" y="56560"/>
                </a:lnTo>
                <a:lnTo>
                  <a:pt x="18136" y="57127"/>
                </a:lnTo>
                <a:lnTo>
                  <a:pt x="18929" y="58940"/>
                </a:lnTo>
                <a:lnTo>
                  <a:pt x="18929" y="59847"/>
                </a:lnTo>
                <a:lnTo>
                  <a:pt x="19496" y="60187"/>
                </a:lnTo>
                <a:lnTo>
                  <a:pt x="21536" y="60187"/>
                </a:lnTo>
                <a:lnTo>
                  <a:pt x="23803" y="60414"/>
                </a:lnTo>
                <a:lnTo>
                  <a:pt x="25163" y="61887"/>
                </a:lnTo>
                <a:lnTo>
                  <a:pt x="26636" y="62341"/>
                </a:lnTo>
                <a:lnTo>
                  <a:pt x="28677" y="62567"/>
                </a:lnTo>
                <a:lnTo>
                  <a:pt x="30037" y="62341"/>
                </a:lnTo>
                <a:lnTo>
                  <a:pt x="30604" y="61774"/>
                </a:lnTo>
                <a:lnTo>
                  <a:pt x="31397" y="60074"/>
                </a:lnTo>
                <a:lnTo>
                  <a:pt x="32870" y="57920"/>
                </a:lnTo>
                <a:lnTo>
                  <a:pt x="35137" y="56787"/>
                </a:lnTo>
                <a:lnTo>
                  <a:pt x="38991" y="56560"/>
                </a:lnTo>
                <a:lnTo>
                  <a:pt x="40918" y="56220"/>
                </a:lnTo>
                <a:lnTo>
                  <a:pt x="42958" y="56220"/>
                </a:lnTo>
                <a:lnTo>
                  <a:pt x="44432" y="56560"/>
                </a:lnTo>
                <a:lnTo>
                  <a:pt x="46019" y="56560"/>
                </a:lnTo>
                <a:lnTo>
                  <a:pt x="49986" y="54973"/>
                </a:lnTo>
                <a:lnTo>
                  <a:pt x="54066" y="53840"/>
                </a:lnTo>
                <a:lnTo>
                  <a:pt x="54633" y="54066"/>
                </a:lnTo>
                <a:lnTo>
                  <a:pt x="54747" y="54406"/>
                </a:lnTo>
                <a:lnTo>
                  <a:pt x="53953" y="55313"/>
                </a:lnTo>
                <a:lnTo>
                  <a:pt x="53273" y="56560"/>
                </a:lnTo>
                <a:lnTo>
                  <a:pt x="53726" y="57920"/>
                </a:lnTo>
                <a:lnTo>
                  <a:pt x="56107" y="60640"/>
                </a:lnTo>
                <a:lnTo>
                  <a:pt x="57353" y="62794"/>
                </a:lnTo>
                <a:lnTo>
                  <a:pt x="58487" y="64381"/>
                </a:lnTo>
                <a:lnTo>
                  <a:pt x="60414" y="65174"/>
                </a:lnTo>
                <a:lnTo>
                  <a:pt x="62794" y="65741"/>
                </a:lnTo>
                <a:lnTo>
                  <a:pt x="64948" y="65854"/>
                </a:lnTo>
                <a:lnTo>
                  <a:pt x="67101" y="66534"/>
                </a:lnTo>
                <a:lnTo>
                  <a:pt x="74469" y="68008"/>
                </a:lnTo>
                <a:lnTo>
                  <a:pt x="78209" y="68348"/>
                </a:lnTo>
                <a:lnTo>
                  <a:pt x="81043" y="68461"/>
                </a:lnTo>
                <a:lnTo>
                  <a:pt x="85350" y="69368"/>
                </a:lnTo>
                <a:lnTo>
                  <a:pt x="86257" y="69595"/>
                </a:lnTo>
                <a:lnTo>
                  <a:pt x="88070" y="69708"/>
                </a:lnTo>
                <a:lnTo>
                  <a:pt x="90111" y="70048"/>
                </a:lnTo>
                <a:lnTo>
                  <a:pt x="91924" y="70502"/>
                </a:lnTo>
                <a:lnTo>
                  <a:pt x="93511" y="71068"/>
                </a:lnTo>
                <a:lnTo>
                  <a:pt x="97025" y="71635"/>
                </a:lnTo>
                <a:lnTo>
                  <a:pt x="100085" y="71975"/>
                </a:lnTo>
                <a:lnTo>
                  <a:pt x="101105" y="72315"/>
                </a:lnTo>
                <a:lnTo>
                  <a:pt x="101785" y="72202"/>
                </a:lnTo>
                <a:lnTo>
                  <a:pt x="102805" y="72768"/>
                </a:lnTo>
                <a:lnTo>
                  <a:pt x="103372" y="72315"/>
                </a:lnTo>
                <a:lnTo>
                  <a:pt x="103712" y="71748"/>
                </a:lnTo>
                <a:lnTo>
                  <a:pt x="105412" y="70955"/>
                </a:lnTo>
                <a:lnTo>
                  <a:pt x="106999" y="69935"/>
                </a:lnTo>
                <a:lnTo>
                  <a:pt x="108133" y="68688"/>
                </a:lnTo>
                <a:lnTo>
                  <a:pt x="108699" y="67781"/>
                </a:lnTo>
                <a:lnTo>
                  <a:pt x="109833" y="66988"/>
                </a:lnTo>
                <a:lnTo>
                  <a:pt x="110966" y="66874"/>
                </a:lnTo>
                <a:lnTo>
                  <a:pt x="111986" y="66534"/>
                </a:lnTo>
                <a:lnTo>
                  <a:pt x="116407" y="65968"/>
                </a:lnTo>
                <a:lnTo>
                  <a:pt x="120941" y="66421"/>
                </a:lnTo>
                <a:lnTo>
                  <a:pt x="123208" y="65741"/>
                </a:lnTo>
                <a:lnTo>
                  <a:pt x="124908" y="64494"/>
                </a:lnTo>
                <a:lnTo>
                  <a:pt x="127515" y="64154"/>
                </a:lnTo>
                <a:lnTo>
                  <a:pt x="127741" y="64154"/>
                </a:lnTo>
                <a:lnTo>
                  <a:pt x="131595" y="65061"/>
                </a:lnTo>
                <a:lnTo>
                  <a:pt x="131935" y="64494"/>
                </a:lnTo>
                <a:lnTo>
                  <a:pt x="132049" y="64267"/>
                </a:lnTo>
                <a:lnTo>
                  <a:pt x="131935" y="61661"/>
                </a:lnTo>
                <a:lnTo>
                  <a:pt x="133182" y="60414"/>
                </a:lnTo>
                <a:lnTo>
                  <a:pt x="134316" y="59960"/>
                </a:lnTo>
                <a:lnTo>
                  <a:pt x="137603" y="56900"/>
                </a:lnTo>
                <a:lnTo>
                  <a:pt x="139303" y="56107"/>
                </a:lnTo>
                <a:lnTo>
                  <a:pt x="141116" y="56220"/>
                </a:lnTo>
                <a:lnTo>
                  <a:pt x="141683" y="55993"/>
                </a:lnTo>
                <a:lnTo>
                  <a:pt x="141910" y="55540"/>
                </a:lnTo>
                <a:lnTo>
                  <a:pt x="142250" y="54520"/>
                </a:lnTo>
                <a:lnTo>
                  <a:pt x="142363" y="53613"/>
                </a:lnTo>
                <a:lnTo>
                  <a:pt x="142590" y="52706"/>
                </a:lnTo>
                <a:lnTo>
                  <a:pt x="142363" y="52253"/>
                </a:lnTo>
                <a:lnTo>
                  <a:pt x="141457" y="52026"/>
                </a:lnTo>
                <a:lnTo>
                  <a:pt x="141003" y="49872"/>
                </a:lnTo>
                <a:lnTo>
                  <a:pt x="141457" y="49079"/>
                </a:lnTo>
                <a:lnTo>
                  <a:pt x="141910" y="48512"/>
                </a:lnTo>
                <a:lnTo>
                  <a:pt x="141343" y="45905"/>
                </a:lnTo>
                <a:lnTo>
                  <a:pt x="141570" y="44999"/>
                </a:lnTo>
                <a:lnTo>
                  <a:pt x="143043" y="44885"/>
                </a:lnTo>
                <a:lnTo>
                  <a:pt x="144177" y="44319"/>
                </a:lnTo>
                <a:lnTo>
                  <a:pt x="145197" y="43638"/>
                </a:lnTo>
                <a:lnTo>
                  <a:pt x="145537" y="42845"/>
                </a:lnTo>
                <a:lnTo>
                  <a:pt x="146330" y="41258"/>
                </a:lnTo>
                <a:lnTo>
                  <a:pt x="145537" y="39218"/>
                </a:lnTo>
                <a:lnTo>
                  <a:pt x="141343" y="37858"/>
                </a:lnTo>
                <a:lnTo>
                  <a:pt x="141116" y="37291"/>
                </a:lnTo>
                <a:lnTo>
                  <a:pt x="142023" y="36724"/>
                </a:lnTo>
                <a:lnTo>
                  <a:pt x="143157" y="35931"/>
                </a:lnTo>
                <a:lnTo>
                  <a:pt x="143723" y="35251"/>
                </a:lnTo>
                <a:lnTo>
                  <a:pt x="144517" y="35251"/>
                </a:lnTo>
                <a:lnTo>
                  <a:pt x="145764" y="35591"/>
                </a:lnTo>
                <a:lnTo>
                  <a:pt x="147804" y="37064"/>
                </a:lnTo>
                <a:lnTo>
                  <a:pt x="148597" y="37178"/>
                </a:lnTo>
                <a:lnTo>
                  <a:pt x="149277" y="36838"/>
                </a:lnTo>
                <a:lnTo>
                  <a:pt x="150071" y="36724"/>
                </a:lnTo>
                <a:lnTo>
                  <a:pt x="152338" y="36724"/>
                </a:lnTo>
                <a:lnTo>
                  <a:pt x="154265" y="36384"/>
                </a:lnTo>
                <a:lnTo>
                  <a:pt x="153811" y="34797"/>
                </a:lnTo>
                <a:lnTo>
                  <a:pt x="153811" y="33664"/>
                </a:lnTo>
                <a:lnTo>
                  <a:pt x="153585" y="32757"/>
                </a:lnTo>
                <a:lnTo>
                  <a:pt x="153698" y="31737"/>
                </a:lnTo>
                <a:lnTo>
                  <a:pt x="154491" y="31057"/>
                </a:lnTo>
                <a:lnTo>
                  <a:pt x="154718" y="29243"/>
                </a:lnTo>
                <a:lnTo>
                  <a:pt x="155965" y="28110"/>
                </a:lnTo>
                <a:lnTo>
                  <a:pt x="154718" y="27090"/>
                </a:lnTo>
                <a:close/>
              </a:path>
            </a:pathLst>
          </a:custGeom>
          <a:solidFill>
            <a:srgbClr val="006BA6"/>
          </a:solidFill>
          <a:ln w="11325" cap="rnd">
            <a:solidFill>
              <a:srgbClr val="111111"/>
            </a:solidFill>
            <a:prstDash val="solid"/>
            <a:round/>
          </a:ln>
        </p:spPr>
        <p:txBody>
          <a:bodyPr rtlCol="0" anchor="ctr"/>
          <a:lstStyle/>
          <a:p>
            <a:endParaRPr lang="en-IE" sz="1350"/>
          </a:p>
        </p:txBody>
      </p:sp>
      <p:sp>
        <p:nvSpPr>
          <p:cNvPr id="356" name="Prostokąt 355"/>
          <p:cNvSpPr/>
          <p:nvPr/>
        </p:nvSpPr>
        <p:spPr>
          <a:xfrm>
            <a:off x="3080532" y="5208117"/>
            <a:ext cx="346656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2400" b="1" dirty="0">
                <a:solidFill>
                  <a:srgbClr val="005FA9"/>
                </a:solidFill>
                <a:latin typeface="Blogger Sans" panose="02000506030000020004" charset="0"/>
                <a:ea typeface="Blogger Sans" panose="02000506030000020004" charset="0"/>
              </a:rPr>
              <a:t>Sieć EEN w świecie:</a:t>
            </a:r>
            <a:endParaRPr lang="en-GB" sz="2400" b="1" dirty="0">
              <a:solidFill>
                <a:srgbClr val="005FA9"/>
              </a:solidFill>
              <a:latin typeface="Blogger Sans" panose="02000506030000020004" charset="0"/>
              <a:ea typeface="Blogger Sans" panose="0200050603000002000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649041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D23CFBE-85F5-B0BA-436D-8217F93375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3456" y="1597372"/>
            <a:ext cx="8316044" cy="780861"/>
          </a:xfrm>
          <a:prstGeom prst="rect">
            <a:avLst/>
          </a:prstGeom>
        </p:spPr>
        <p:txBody>
          <a:bodyPr/>
          <a:lstStyle/>
          <a:p>
            <a:r>
              <a:rPr lang="pl-PL" sz="2400" dirty="0"/>
              <a:t>Partnerzy sieci EEN:</a:t>
            </a:r>
            <a:endParaRPr lang="en-IE" sz="2400" dirty="0"/>
          </a:p>
        </p:txBody>
      </p:sp>
      <p:sp>
        <p:nvSpPr>
          <p:cNvPr id="4" name="Rectangle: Top Corners Rounded 3">
            <a:extLst>
              <a:ext uri="{FF2B5EF4-FFF2-40B4-BE49-F238E27FC236}">
                <a16:creationId xmlns:a16="http://schemas.microsoft.com/office/drawing/2014/main" id="{FFE42EE8-8F93-1606-545B-D6B8D91D0BBA}"/>
              </a:ext>
            </a:extLst>
          </p:cNvPr>
          <p:cNvSpPr/>
          <p:nvPr/>
        </p:nvSpPr>
        <p:spPr bwMode="auto">
          <a:xfrm rot="16200000">
            <a:off x="197107" y="2458943"/>
            <a:ext cx="2085086" cy="1737387"/>
          </a:xfrm>
          <a:prstGeom prst="round2SameRect">
            <a:avLst>
              <a:gd name="adj1" fmla="val 9414"/>
              <a:gd name="adj2" fmla="val 0"/>
            </a:avLst>
          </a:prstGeom>
          <a:solidFill>
            <a:srgbClr val="006491"/>
          </a:solidFill>
          <a:ln>
            <a:noFill/>
            <a:headEnd type="none" w="med" len="med"/>
            <a:tailEnd type="none" w="med" len="med"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vert="horz" wrap="square" lIns="68580" tIns="34290" rIns="68580" bIns="34290" numCol="1" rtlCol="0" anchor="t" anchorCtr="0" compatLnSpc="1">
            <a:prstTxWarp prst="textNoShape">
              <a:avLst/>
            </a:prstTxWarp>
          </a:bodyPr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</a:pPr>
            <a:endParaRPr lang="en-GB">
              <a:solidFill>
                <a:schemeClr val="tx1"/>
              </a:solidFill>
              <a:latin typeface="Arial" charset="0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8AB919C4-4995-7FED-9532-7228D8C91BC5}"/>
              </a:ext>
            </a:extLst>
          </p:cNvPr>
          <p:cNvSpPr/>
          <p:nvPr/>
        </p:nvSpPr>
        <p:spPr bwMode="auto">
          <a:xfrm>
            <a:off x="2167780" y="2285090"/>
            <a:ext cx="1600431" cy="2085090"/>
          </a:xfrm>
          <a:prstGeom prst="rect">
            <a:avLst/>
          </a:prstGeom>
          <a:solidFill>
            <a:srgbClr val="005FA9"/>
          </a:solidFill>
          <a:ln>
            <a:noFill/>
            <a:headEnd type="none" w="med" len="med"/>
            <a:tailEnd type="none" w="med" len="med"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vert="horz" wrap="square" lIns="68580" tIns="34290" rIns="68580" bIns="34290" numCol="1" rtlCol="0" anchor="t" anchorCtr="0" compatLnSpc="1">
            <a:prstTxWarp prst="textNoShape">
              <a:avLst/>
            </a:prstTxWarp>
          </a:bodyPr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</a:pPr>
            <a:endParaRPr lang="en-GB">
              <a:solidFill>
                <a:schemeClr val="tx1"/>
              </a:solidFill>
              <a:latin typeface="Arial" charset="0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4374B38-28E1-C109-C8C6-41AFBCFAED56}"/>
              </a:ext>
            </a:extLst>
          </p:cNvPr>
          <p:cNvSpPr/>
          <p:nvPr/>
        </p:nvSpPr>
        <p:spPr bwMode="auto">
          <a:xfrm>
            <a:off x="3827648" y="2292556"/>
            <a:ext cx="1790956" cy="1567410"/>
          </a:xfrm>
          <a:prstGeom prst="rect">
            <a:avLst/>
          </a:prstGeom>
          <a:solidFill>
            <a:srgbClr val="64B4E6"/>
          </a:solidFill>
          <a:ln>
            <a:noFill/>
            <a:headEnd type="none" w="med" len="med"/>
            <a:tailEnd type="none" w="med" len="med"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vert="horz" wrap="square" lIns="68580" tIns="34290" rIns="68580" bIns="34290" numCol="1" rtlCol="0" anchor="t" anchorCtr="0" compatLnSpc="1">
            <a:prstTxWarp prst="textNoShape">
              <a:avLst/>
            </a:prstTxWarp>
          </a:bodyPr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</a:pPr>
            <a:endParaRPr lang="en-GB">
              <a:solidFill>
                <a:schemeClr val="tx1"/>
              </a:solidFill>
              <a:latin typeface="Arial" charset="0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7" name="Rectangle: Single Corner Rounded 6">
            <a:extLst>
              <a:ext uri="{FF2B5EF4-FFF2-40B4-BE49-F238E27FC236}">
                <a16:creationId xmlns:a16="http://schemas.microsoft.com/office/drawing/2014/main" id="{C434E656-047B-1B07-9A44-2CE16A9CC126}"/>
              </a:ext>
            </a:extLst>
          </p:cNvPr>
          <p:cNvSpPr/>
          <p:nvPr/>
        </p:nvSpPr>
        <p:spPr bwMode="auto">
          <a:xfrm>
            <a:off x="5673991" y="2292556"/>
            <a:ext cx="990863" cy="1573293"/>
          </a:xfrm>
          <a:prstGeom prst="round1Rect">
            <a:avLst/>
          </a:prstGeom>
          <a:solidFill>
            <a:srgbClr val="006491"/>
          </a:solidFill>
          <a:ln>
            <a:noFill/>
            <a:headEnd type="none" w="med" len="med"/>
            <a:tailEnd type="none" w="med" len="med"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vert="horz" wrap="square" lIns="68580" tIns="34290" rIns="68580" bIns="34290" numCol="1" rtlCol="0" anchor="t" anchorCtr="0" compatLnSpc="1">
            <a:prstTxWarp prst="textNoShape">
              <a:avLst/>
            </a:prstTxWarp>
          </a:bodyPr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</a:pPr>
            <a:endParaRPr lang="en-GB">
              <a:solidFill>
                <a:schemeClr val="tx1"/>
              </a:solidFill>
              <a:latin typeface="Arial" charset="0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" name="Rectangle: Single Corner Rounded 7">
            <a:extLst>
              <a:ext uri="{FF2B5EF4-FFF2-40B4-BE49-F238E27FC236}">
                <a16:creationId xmlns:a16="http://schemas.microsoft.com/office/drawing/2014/main" id="{938C8EE1-0B1D-3262-31DF-087452C93759}"/>
              </a:ext>
            </a:extLst>
          </p:cNvPr>
          <p:cNvSpPr/>
          <p:nvPr/>
        </p:nvSpPr>
        <p:spPr bwMode="auto">
          <a:xfrm flipV="1">
            <a:off x="5678040" y="3903834"/>
            <a:ext cx="998715" cy="453684"/>
          </a:xfrm>
          <a:prstGeom prst="round1Rect">
            <a:avLst>
              <a:gd name="adj" fmla="val 29667"/>
            </a:avLst>
          </a:prstGeom>
          <a:solidFill>
            <a:srgbClr val="005FA9"/>
          </a:solidFill>
          <a:ln>
            <a:noFill/>
            <a:headEnd type="none" w="med" len="med"/>
            <a:tailEnd type="none" w="med" len="med"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vert="horz" wrap="square" lIns="68580" tIns="34290" rIns="68580" bIns="34290" numCol="1" rtlCol="0" anchor="t" anchorCtr="0" compatLnSpc="1">
            <a:prstTxWarp prst="textNoShape">
              <a:avLst/>
            </a:prstTxWarp>
          </a:bodyPr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</a:pPr>
            <a:endParaRPr lang="en-GB">
              <a:solidFill>
                <a:schemeClr val="tx1"/>
              </a:solidFill>
              <a:latin typeface="Arial" charset="0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85F88D7-F150-E5EF-E113-EF8F828BAB9C}"/>
              </a:ext>
            </a:extLst>
          </p:cNvPr>
          <p:cNvSpPr/>
          <p:nvPr/>
        </p:nvSpPr>
        <p:spPr bwMode="auto">
          <a:xfrm>
            <a:off x="3827648" y="3907255"/>
            <a:ext cx="1790956" cy="462925"/>
          </a:xfrm>
          <a:prstGeom prst="rect">
            <a:avLst/>
          </a:prstGeom>
          <a:solidFill>
            <a:srgbClr val="006491"/>
          </a:solidFill>
          <a:ln>
            <a:noFill/>
            <a:headEnd type="none" w="med" len="med"/>
            <a:tailEnd type="none" w="med" len="med"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vert="horz" wrap="square" lIns="68580" tIns="34290" rIns="68580" bIns="34290" numCol="1" rtlCol="0" anchor="t" anchorCtr="0" compatLnSpc="1">
            <a:prstTxWarp prst="textNoShape">
              <a:avLst/>
            </a:prstTxWarp>
          </a:bodyPr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</a:pPr>
            <a:endParaRPr lang="en-GB">
              <a:solidFill>
                <a:schemeClr val="tx1"/>
              </a:solidFill>
              <a:latin typeface="Arial" charset="0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CAFF53D-8F14-AE52-FFD8-5213759AF5E3}"/>
              </a:ext>
            </a:extLst>
          </p:cNvPr>
          <p:cNvSpPr txBox="1"/>
          <p:nvPr/>
        </p:nvSpPr>
        <p:spPr>
          <a:xfrm>
            <a:off x="509324" y="3432048"/>
            <a:ext cx="1500075" cy="5770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pl-PL" sz="105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Wyspecjalizowane podmioty prywatne i publiczne</a:t>
            </a:r>
            <a:r>
              <a:rPr lang="en-IE" sz="105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endParaRPr lang="en-GB" sz="1050" b="1" dirty="0">
              <a:solidFill>
                <a:schemeClr val="bg1"/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42EF00-03D8-8DDC-8C40-C64C518B7170}"/>
              </a:ext>
            </a:extLst>
          </p:cNvPr>
          <p:cNvSpPr txBox="1"/>
          <p:nvPr/>
        </p:nvSpPr>
        <p:spPr>
          <a:xfrm>
            <a:off x="1956039" y="3206774"/>
            <a:ext cx="1928624" cy="94641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endParaRPr lang="pl-PL" sz="1050" b="1" dirty="0">
              <a:solidFill>
                <a:schemeClr val="bg1"/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algn="ctr"/>
            <a:r>
              <a:rPr lang="pl-PL" sz="105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Władze regionalne, </a:t>
            </a:r>
          </a:p>
          <a:p>
            <a:pPr algn="ctr"/>
            <a:r>
              <a:rPr lang="pl-PL" sz="105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agencje rozwoju /</a:t>
            </a:r>
          </a:p>
          <a:p>
            <a:pPr algn="ctr"/>
            <a:r>
              <a:rPr lang="pl-PL" sz="105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centra transferu </a:t>
            </a:r>
          </a:p>
          <a:p>
            <a:pPr algn="ctr"/>
            <a:r>
              <a:rPr lang="pl-PL" sz="105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innowac</a:t>
            </a:r>
            <a:r>
              <a:rPr lang="pl-PL" sz="1050" b="1" dirty="0">
                <a:solidFill>
                  <a:schemeClr val="bg1"/>
                </a:solidFill>
                <a:latin typeface="+mj-lt"/>
              </a:rPr>
              <a:t>ji i </a:t>
            </a:r>
            <a:r>
              <a:rPr lang="pl-PL" sz="105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technologi</a:t>
            </a:r>
            <a:r>
              <a:rPr lang="pl-PL" sz="135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 </a:t>
            </a:r>
            <a:endParaRPr lang="en-GB" sz="1350" b="1" dirty="0">
              <a:solidFill>
                <a:schemeClr val="bg1"/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8586476-B771-D236-9B71-2D116E0E66EB}"/>
              </a:ext>
            </a:extLst>
          </p:cNvPr>
          <p:cNvSpPr txBox="1"/>
          <p:nvPr/>
        </p:nvSpPr>
        <p:spPr>
          <a:xfrm>
            <a:off x="5564147" y="3054660"/>
            <a:ext cx="1169879" cy="57708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pl-PL" sz="105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Jednostki B+R</a:t>
            </a:r>
            <a:r>
              <a:rPr lang="en-IE" sz="105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pl-PL" sz="105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parki technologiczne</a:t>
            </a:r>
            <a:endParaRPr lang="en-GB" sz="1050" b="1" dirty="0">
              <a:solidFill>
                <a:schemeClr val="bg1"/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A1344C9-D4B2-5082-3D25-6008D0EF748B}"/>
              </a:ext>
            </a:extLst>
          </p:cNvPr>
          <p:cNvSpPr txBox="1"/>
          <p:nvPr/>
        </p:nvSpPr>
        <p:spPr>
          <a:xfrm>
            <a:off x="4472084" y="3933896"/>
            <a:ext cx="1188179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l-PL" sz="105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Stowarzyszenia branżowe</a:t>
            </a:r>
            <a:endParaRPr lang="en-GB" sz="1050" b="1" dirty="0">
              <a:solidFill>
                <a:schemeClr val="bg1"/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394B4FD-FCAA-2EA1-2067-BA2AD44DFA4F}"/>
              </a:ext>
            </a:extLst>
          </p:cNvPr>
          <p:cNvSpPr txBox="1"/>
          <p:nvPr/>
        </p:nvSpPr>
        <p:spPr>
          <a:xfrm>
            <a:off x="3994963" y="3185314"/>
            <a:ext cx="1545127" cy="4154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pl-PL" sz="105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Izby gospodarcze / </a:t>
            </a:r>
          </a:p>
          <a:p>
            <a:pPr algn="ctr"/>
            <a:r>
              <a:rPr lang="pl-PL" sz="1050" b="1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przemysłowo-handlowe </a:t>
            </a:r>
            <a:endParaRPr lang="en-GB" sz="1050" b="1" dirty="0">
              <a:solidFill>
                <a:schemeClr val="bg1"/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397CF8B-BFEC-6CF8-1C86-3F5EA7E67C7A}"/>
              </a:ext>
            </a:extLst>
          </p:cNvPr>
          <p:cNvSpPr txBox="1"/>
          <p:nvPr/>
        </p:nvSpPr>
        <p:spPr>
          <a:xfrm>
            <a:off x="5939546" y="4016059"/>
            <a:ext cx="667337" cy="253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pl-PL" sz="1050" b="1" dirty="0">
                <a:solidFill>
                  <a:schemeClr val="bg1"/>
                </a:solidFill>
                <a:latin typeface="+mj-lt"/>
              </a:rPr>
              <a:t>Inne</a:t>
            </a:r>
            <a:r>
              <a:rPr lang="en-IE" sz="1050" b="1" dirty="0">
                <a:solidFill>
                  <a:schemeClr val="bg1"/>
                </a:solidFill>
                <a:latin typeface="+mj-lt"/>
              </a:rPr>
              <a:t> </a:t>
            </a:r>
            <a:endParaRPr lang="en-GB" sz="1050" b="1" dirty="0">
              <a:solidFill>
                <a:schemeClr val="bg1"/>
              </a:solidFill>
              <a:latin typeface="+mj-lt"/>
            </a:endParaRPr>
          </a:p>
        </p:txBody>
      </p:sp>
      <p:pic>
        <p:nvPicPr>
          <p:cNvPr id="16" name="Graphic 15">
            <a:extLst>
              <a:ext uri="{FF2B5EF4-FFF2-40B4-BE49-F238E27FC236}">
                <a16:creationId xmlns:a16="http://schemas.microsoft.com/office/drawing/2014/main" id="{12F3BCC9-5249-4CDC-975A-928F7C806E38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11451" y="2446172"/>
            <a:ext cx="1056396" cy="884565"/>
          </a:xfrm>
          <a:prstGeom prst="rect">
            <a:avLst/>
          </a:prstGeom>
        </p:spPr>
      </p:pic>
      <p:pic>
        <p:nvPicPr>
          <p:cNvPr id="17" name="Graphic 16">
            <a:extLst>
              <a:ext uri="{FF2B5EF4-FFF2-40B4-BE49-F238E27FC236}">
                <a16:creationId xmlns:a16="http://schemas.microsoft.com/office/drawing/2014/main" id="{BDDD3F0E-CAE1-A5B3-E4D6-0E66DCAF2C94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624591" y="2624228"/>
            <a:ext cx="832422" cy="655601"/>
          </a:xfrm>
          <a:prstGeom prst="rect">
            <a:avLst/>
          </a:prstGeom>
        </p:spPr>
      </p:pic>
      <p:pic>
        <p:nvPicPr>
          <p:cNvPr id="18" name="Graphic 17">
            <a:extLst>
              <a:ext uri="{FF2B5EF4-FFF2-40B4-BE49-F238E27FC236}">
                <a16:creationId xmlns:a16="http://schemas.microsoft.com/office/drawing/2014/main" id="{E3C4C28E-EC0D-BCCA-99A5-06B8ED834B12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891456" y="2474181"/>
            <a:ext cx="528476" cy="506045"/>
          </a:xfrm>
          <a:prstGeom prst="rect">
            <a:avLst/>
          </a:prstGeom>
        </p:spPr>
      </p:pic>
      <p:pic>
        <p:nvPicPr>
          <p:cNvPr id="19" name="Graphic 18">
            <a:extLst>
              <a:ext uri="{FF2B5EF4-FFF2-40B4-BE49-F238E27FC236}">
                <a16:creationId xmlns:a16="http://schemas.microsoft.com/office/drawing/2014/main" id="{1404814C-0676-9340-84BE-899175031C02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321637" y="2377054"/>
            <a:ext cx="616993" cy="678683"/>
          </a:xfrm>
          <a:prstGeom prst="rect">
            <a:avLst/>
          </a:prstGeom>
        </p:spPr>
      </p:pic>
      <p:pic>
        <p:nvPicPr>
          <p:cNvPr id="20" name="Graphic 19">
            <a:extLst>
              <a:ext uri="{FF2B5EF4-FFF2-40B4-BE49-F238E27FC236}">
                <a16:creationId xmlns:a16="http://schemas.microsoft.com/office/drawing/2014/main" id="{7203C881-1698-5818-F475-B3BC827604A2}"/>
              </a:ext>
            </a:extLst>
          </p:cNvPr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5719699" y="4013316"/>
            <a:ext cx="330404" cy="233576"/>
          </a:xfrm>
          <a:prstGeom prst="rect">
            <a:avLst/>
          </a:prstGeom>
        </p:spPr>
      </p:pic>
      <p:pic>
        <p:nvPicPr>
          <p:cNvPr id="21" name="Graphic 20">
            <a:extLst>
              <a:ext uri="{FF2B5EF4-FFF2-40B4-BE49-F238E27FC236}">
                <a16:creationId xmlns:a16="http://schemas.microsoft.com/office/drawing/2014/main" id="{7D9D4B40-C07D-4B4F-9A45-355CF0E62DD5}"/>
              </a:ext>
            </a:extLst>
          </p:cNvPr>
          <p:cNvPicPr>
            <a:picLocks noChangeAspect="1"/>
          </p:cNvPicPr>
          <p:nvPr/>
        </p:nvPicPr>
        <p:blipFill>
          <a:blip r:embed="rId1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043630" y="4019472"/>
            <a:ext cx="261050" cy="233576"/>
          </a:xfrm>
          <a:prstGeom prst="rect">
            <a:avLst/>
          </a:prstGeom>
        </p:spPr>
      </p:pic>
      <p:pic>
        <p:nvPicPr>
          <p:cNvPr id="22" name="Graphic 5" descr="Building with solid fill">
            <a:extLst>
              <a:ext uri="{FF2B5EF4-FFF2-40B4-BE49-F238E27FC236}">
                <a16:creationId xmlns:a16="http://schemas.microsoft.com/office/drawing/2014/main" id="{51C30B02-3F9D-872D-B1F9-90C60484ECC1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=""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246577" y="3038880"/>
            <a:ext cx="1611341" cy="1177103"/>
          </a:xfrm>
          <a:prstGeom prst="rect">
            <a:avLst/>
          </a:prstGeom>
        </p:spPr>
      </p:pic>
      <p:sp>
        <p:nvSpPr>
          <p:cNvPr id="23" name="Graphic 18">
            <a:extLst>
              <a:ext uri="{FF2B5EF4-FFF2-40B4-BE49-F238E27FC236}">
                <a16:creationId xmlns:a16="http://schemas.microsoft.com/office/drawing/2014/main" id="{6AB86E73-EDB3-0847-BDF6-C54C1242F331}"/>
              </a:ext>
            </a:extLst>
          </p:cNvPr>
          <p:cNvSpPr/>
          <p:nvPr/>
        </p:nvSpPr>
        <p:spPr>
          <a:xfrm>
            <a:off x="7401544" y="1740899"/>
            <a:ext cx="1136156" cy="1088381"/>
          </a:xfrm>
          <a:custGeom>
            <a:avLst/>
            <a:gdLst>
              <a:gd name="connsiteX0" fmla="*/ 4409677 w 6830036"/>
              <a:gd name="connsiteY0" fmla="*/ 146638 h 6844635"/>
              <a:gd name="connsiteX1" fmla="*/ 6088630 w 6830036"/>
              <a:gd name="connsiteY1" fmla="*/ 1285924 h 6844635"/>
              <a:gd name="connsiteX2" fmla="*/ 4879679 w 6830036"/>
              <a:gd name="connsiteY2" fmla="*/ 1285924 h 6844635"/>
              <a:gd name="connsiteX3" fmla="*/ 4409689 w 6830036"/>
              <a:gd name="connsiteY3" fmla="*/ 146638 h 6844635"/>
              <a:gd name="connsiteX4" fmla="*/ 3414981 w 6830036"/>
              <a:gd name="connsiteY4" fmla="*/ 6844636 h 6844635"/>
              <a:gd name="connsiteX5" fmla="*/ 2966622 w 6830036"/>
              <a:gd name="connsiteY5" fmla="*/ 6815489 h 6844635"/>
              <a:gd name="connsiteX6" fmla="*/ 2436133 w 6830036"/>
              <a:gd name="connsiteY6" fmla="*/ 5558389 h 6844635"/>
              <a:gd name="connsiteX7" fmla="*/ 4393750 w 6830036"/>
              <a:gd name="connsiteY7" fmla="*/ 5558389 h 6844635"/>
              <a:gd name="connsiteX8" fmla="*/ 3863306 w 6830036"/>
              <a:gd name="connsiteY8" fmla="*/ 6815489 h 6844635"/>
              <a:gd name="connsiteX9" fmla="*/ 3414970 w 6830036"/>
              <a:gd name="connsiteY9" fmla="*/ 6844636 h 6844635"/>
              <a:gd name="connsiteX10" fmla="*/ 2466863 w 6830036"/>
              <a:gd name="connsiteY10" fmla="*/ 6711419 h 6844635"/>
              <a:gd name="connsiteX11" fmla="*/ 1999347 w 6830036"/>
              <a:gd name="connsiteY11" fmla="*/ 5558429 h 6844635"/>
              <a:gd name="connsiteX12" fmla="*/ 741304 w 6830036"/>
              <a:gd name="connsiteY12" fmla="*/ 5558429 h 6844635"/>
              <a:gd name="connsiteX13" fmla="*/ 2466834 w 6830036"/>
              <a:gd name="connsiteY13" fmla="*/ 6711419 h 6844635"/>
              <a:gd name="connsiteX14" fmla="*/ 4830644 w 6830036"/>
              <a:gd name="connsiteY14" fmla="*/ 5558429 h 6844635"/>
              <a:gd name="connsiteX15" fmla="*/ 4363128 w 6830036"/>
              <a:gd name="connsiteY15" fmla="*/ 6711419 h 6844635"/>
              <a:gd name="connsiteX16" fmla="*/ 6088687 w 6830036"/>
              <a:gd name="connsiteY16" fmla="*/ 5558429 h 6844635"/>
              <a:gd name="connsiteX17" fmla="*/ 439924 w 6830036"/>
              <a:gd name="connsiteY17" fmla="*/ 5114825 h 6844635"/>
              <a:gd name="connsiteX18" fmla="*/ 0 w 6830036"/>
              <a:gd name="connsiteY18" fmla="*/ 3644127 h 6844635"/>
              <a:gd name="connsiteX19" fmla="*/ 1637405 w 6830036"/>
              <a:gd name="connsiteY19" fmla="*/ 3644127 h 6844635"/>
              <a:gd name="connsiteX20" fmla="*/ 1868439 w 6830036"/>
              <a:gd name="connsiteY20" fmla="*/ 5114825 h 6844635"/>
              <a:gd name="connsiteX21" fmla="*/ 2036980 w 6830036"/>
              <a:gd name="connsiteY21" fmla="*/ 3644127 h 6844635"/>
              <a:gd name="connsiteX22" fmla="*/ 4793039 w 6830036"/>
              <a:gd name="connsiteY22" fmla="*/ 3644127 h 6844635"/>
              <a:gd name="connsiteX23" fmla="*/ 4532424 w 6830036"/>
              <a:gd name="connsiteY23" fmla="*/ 5114825 h 6844635"/>
              <a:gd name="connsiteX24" fmla="*/ 2297573 w 6830036"/>
              <a:gd name="connsiteY24" fmla="*/ 5114825 h 6844635"/>
              <a:gd name="connsiteX25" fmla="*/ 2036980 w 6830036"/>
              <a:gd name="connsiteY25" fmla="*/ 3644127 h 6844635"/>
              <a:gd name="connsiteX26" fmla="*/ 5192632 w 6830036"/>
              <a:gd name="connsiteY26" fmla="*/ 3644127 h 6844635"/>
              <a:gd name="connsiteX27" fmla="*/ 6830037 w 6830036"/>
              <a:gd name="connsiteY27" fmla="*/ 3644127 h 6844635"/>
              <a:gd name="connsiteX28" fmla="*/ 6390096 w 6830036"/>
              <a:gd name="connsiteY28" fmla="*/ 5114825 h 6844635"/>
              <a:gd name="connsiteX29" fmla="*/ 4961609 w 6830036"/>
              <a:gd name="connsiteY29" fmla="*/ 5114825 h 6844635"/>
              <a:gd name="connsiteX30" fmla="*/ 5192666 w 6830036"/>
              <a:gd name="connsiteY30" fmla="*/ 3644127 h 6844635"/>
              <a:gd name="connsiteX31" fmla="*/ 40 w 6830036"/>
              <a:gd name="connsiteY31" fmla="*/ 3200500 h 6844635"/>
              <a:gd name="connsiteX32" fmla="*/ 439964 w 6830036"/>
              <a:gd name="connsiteY32" fmla="*/ 1729802 h 6844635"/>
              <a:gd name="connsiteX33" fmla="*/ 1824594 w 6830036"/>
              <a:gd name="connsiteY33" fmla="*/ 1729802 h 6844635"/>
              <a:gd name="connsiteX34" fmla="*/ 1630598 w 6830036"/>
              <a:gd name="connsiteY34" fmla="*/ 3200500 h 6844635"/>
              <a:gd name="connsiteX35" fmla="*/ 2201801 w 6830036"/>
              <a:gd name="connsiteY35" fmla="*/ 1729802 h 6844635"/>
              <a:gd name="connsiteX36" fmla="*/ 4628333 w 6830036"/>
              <a:gd name="connsiteY36" fmla="*/ 1729802 h 6844635"/>
              <a:gd name="connsiteX37" fmla="*/ 4808018 w 6830036"/>
              <a:gd name="connsiteY37" fmla="*/ 3200500 h 6844635"/>
              <a:gd name="connsiteX38" fmla="*/ 2022127 w 6830036"/>
              <a:gd name="connsiteY38" fmla="*/ 3200500 h 6844635"/>
              <a:gd name="connsiteX39" fmla="*/ 2201812 w 6830036"/>
              <a:gd name="connsiteY39" fmla="*/ 1729802 h 6844635"/>
              <a:gd name="connsiteX40" fmla="*/ 5005466 w 6830036"/>
              <a:gd name="connsiteY40" fmla="*/ 1729802 h 6844635"/>
              <a:gd name="connsiteX41" fmla="*/ 6390096 w 6830036"/>
              <a:gd name="connsiteY41" fmla="*/ 1729802 h 6844635"/>
              <a:gd name="connsiteX42" fmla="*/ 6830037 w 6830036"/>
              <a:gd name="connsiteY42" fmla="*/ 3200500 h 6844635"/>
              <a:gd name="connsiteX43" fmla="*/ 5199456 w 6830036"/>
              <a:gd name="connsiteY43" fmla="*/ 3200500 h 6844635"/>
              <a:gd name="connsiteX44" fmla="*/ 5005483 w 6830036"/>
              <a:gd name="connsiteY44" fmla="*/ 1729802 h 6844635"/>
              <a:gd name="connsiteX45" fmla="*/ 741390 w 6830036"/>
              <a:gd name="connsiteY45" fmla="*/ 1286175 h 6844635"/>
              <a:gd name="connsiteX46" fmla="*/ 2420400 w 6830036"/>
              <a:gd name="connsiteY46" fmla="*/ 146890 h 6844635"/>
              <a:gd name="connsiteX47" fmla="*/ 1950387 w 6830036"/>
              <a:gd name="connsiteY47" fmla="*/ 1286175 h 6844635"/>
              <a:gd name="connsiteX48" fmla="*/ 2879143 w 6830036"/>
              <a:gd name="connsiteY48" fmla="*/ 41791 h 6844635"/>
              <a:gd name="connsiteX49" fmla="*/ 2329120 w 6830036"/>
              <a:gd name="connsiteY49" fmla="*/ 1286175 h 6844635"/>
              <a:gd name="connsiteX50" fmla="*/ 4501048 w 6830036"/>
              <a:gd name="connsiteY50" fmla="*/ 1286175 h 6844635"/>
              <a:gd name="connsiteX51" fmla="*/ 3951025 w 6830036"/>
              <a:gd name="connsiteY51" fmla="*/ 41791 h 6844635"/>
              <a:gd name="connsiteX52" fmla="*/ 3415090 w 6830036"/>
              <a:gd name="connsiteY52" fmla="*/ 0 h 6844635"/>
              <a:gd name="connsiteX53" fmla="*/ 2879177 w 6830036"/>
              <a:gd name="connsiteY53" fmla="*/ 41791 h 684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6830036" h="6844635">
                <a:moveTo>
                  <a:pt x="4409677" y="146638"/>
                </a:moveTo>
                <a:cubicBezTo>
                  <a:pt x="5079361" y="349835"/>
                  <a:pt x="5662062" y="752600"/>
                  <a:pt x="6088630" y="1285924"/>
                </a:cubicBezTo>
                <a:lnTo>
                  <a:pt x="4879679" y="1285924"/>
                </a:lnTo>
                <a:cubicBezTo>
                  <a:pt x="4758504" y="906168"/>
                  <a:pt x="4602301" y="526457"/>
                  <a:pt x="4409689" y="146638"/>
                </a:cubicBezTo>
                <a:close/>
                <a:moveTo>
                  <a:pt x="3414981" y="6844636"/>
                </a:moveTo>
                <a:cubicBezTo>
                  <a:pt x="3262974" y="6844636"/>
                  <a:pt x="3113401" y="6834692"/>
                  <a:pt x="2966622" y="6815489"/>
                </a:cubicBezTo>
                <a:cubicBezTo>
                  <a:pt x="2757533" y="6396465"/>
                  <a:pt x="2579477" y="5977498"/>
                  <a:pt x="2436133" y="5558389"/>
                </a:cubicBezTo>
                <a:lnTo>
                  <a:pt x="4393750" y="5558389"/>
                </a:lnTo>
                <a:cubicBezTo>
                  <a:pt x="4250451" y="5977442"/>
                  <a:pt x="4072303" y="6396465"/>
                  <a:pt x="3863306" y="6815489"/>
                </a:cubicBezTo>
                <a:cubicBezTo>
                  <a:pt x="3716590" y="6834748"/>
                  <a:pt x="3566972" y="6844636"/>
                  <a:pt x="3414970" y="6844636"/>
                </a:cubicBezTo>
                <a:close/>
                <a:moveTo>
                  <a:pt x="2466863" y="6711419"/>
                </a:moveTo>
                <a:cubicBezTo>
                  <a:pt x="2280857" y="6327085"/>
                  <a:pt x="2124723" y="5942637"/>
                  <a:pt x="1999347" y="5558429"/>
                </a:cubicBezTo>
                <a:lnTo>
                  <a:pt x="741304" y="5558429"/>
                </a:lnTo>
                <a:cubicBezTo>
                  <a:pt x="1177764" y="6104029"/>
                  <a:pt x="1777662" y="6513109"/>
                  <a:pt x="2466834" y="6711419"/>
                </a:cubicBezTo>
                <a:close/>
                <a:moveTo>
                  <a:pt x="4830644" y="5558429"/>
                </a:moveTo>
                <a:cubicBezTo>
                  <a:pt x="4705268" y="5942752"/>
                  <a:pt x="4549134" y="6327142"/>
                  <a:pt x="4363128" y="6711419"/>
                </a:cubicBezTo>
                <a:cubicBezTo>
                  <a:pt x="5052300" y="6513109"/>
                  <a:pt x="5652147" y="6103971"/>
                  <a:pt x="6088687" y="5558429"/>
                </a:cubicBezTo>
                <a:close/>
                <a:moveTo>
                  <a:pt x="439924" y="5114825"/>
                </a:moveTo>
                <a:cubicBezTo>
                  <a:pt x="189778" y="4676130"/>
                  <a:pt x="34044" y="4176651"/>
                  <a:pt x="0" y="3644127"/>
                </a:cubicBezTo>
                <a:lnTo>
                  <a:pt x="1637405" y="3644127"/>
                </a:lnTo>
                <a:cubicBezTo>
                  <a:pt x="1661402" y="4134342"/>
                  <a:pt x="1739223" y="4624535"/>
                  <a:pt x="1868439" y="5114825"/>
                </a:cubicBezTo>
                <a:close/>
                <a:moveTo>
                  <a:pt x="2036980" y="3644127"/>
                </a:moveTo>
                <a:lnTo>
                  <a:pt x="4793039" y="3644127"/>
                </a:lnTo>
                <a:cubicBezTo>
                  <a:pt x="4759572" y="4134342"/>
                  <a:pt x="4670767" y="4624593"/>
                  <a:pt x="4532424" y="5114825"/>
                </a:cubicBezTo>
                <a:lnTo>
                  <a:pt x="2297573" y="5114825"/>
                </a:lnTo>
                <a:cubicBezTo>
                  <a:pt x="2159253" y="4624610"/>
                  <a:pt x="2070425" y="4134360"/>
                  <a:pt x="2036980" y="3644127"/>
                </a:cubicBezTo>
                <a:close/>
                <a:moveTo>
                  <a:pt x="5192632" y="3644127"/>
                </a:moveTo>
                <a:lnTo>
                  <a:pt x="6830037" y="3644127"/>
                </a:lnTo>
                <a:cubicBezTo>
                  <a:pt x="6795976" y="4176628"/>
                  <a:pt x="6640298" y="4676142"/>
                  <a:pt x="6390096" y="5114825"/>
                </a:cubicBezTo>
                <a:lnTo>
                  <a:pt x="4961609" y="5114825"/>
                </a:lnTo>
                <a:cubicBezTo>
                  <a:pt x="5090842" y="4624564"/>
                  <a:pt x="5168663" y="4134360"/>
                  <a:pt x="5192666" y="3644127"/>
                </a:cubicBezTo>
                <a:close/>
                <a:moveTo>
                  <a:pt x="40" y="3200500"/>
                </a:moveTo>
                <a:cubicBezTo>
                  <a:pt x="34129" y="2667999"/>
                  <a:pt x="189841" y="2168543"/>
                  <a:pt x="439964" y="1729802"/>
                </a:cubicBezTo>
                <a:lnTo>
                  <a:pt x="1824594" y="1729802"/>
                </a:lnTo>
                <a:cubicBezTo>
                  <a:pt x="1703241" y="2220063"/>
                  <a:pt x="1639502" y="2710267"/>
                  <a:pt x="1630598" y="3200500"/>
                </a:cubicBezTo>
                <a:close/>
                <a:moveTo>
                  <a:pt x="2201801" y="1729802"/>
                </a:moveTo>
                <a:lnTo>
                  <a:pt x="4628333" y="1729802"/>
                </a:lnTo>
                <a:cubicBezTo>
                  <a:pt x="4749554" y="2220063"/>
                  <a:pt x="4807441" y="2710267"/>
                  <a:pt x="4808018" y="3200500"/>
                </a:cubicBezTo>
                <a:lnTo>
                  <a:pt x="2022127" y="3200500"/>
                </a:lnTo>
                <a:cubicBezTo>
                  <a:pt x="2022664" y="2710285"/>
                  <a:pt x="2080592" y="2220035"/>
                  <a:pt x="2201812" y="1729802"/>
                </a:cubicBezTo>
                <a:close/>
                <a:moveTo>
                  <a:pt x="5005466" y="1729802"/>
                </a:moveTo>
                <a:lnTo>
                  <a:pt x="6390096" y="1729802"/>
                </a:lnTo>
                <a:cubicBezTo>
                  <a:pt x="6640185" y="2168543"/>
                  <a:pt x="6795918" y="2667977"/>
                  <a:pt x="6830037" y="3200500"/>
                </a:cubicBezTo>
                <a:lnTo>
                  <a:pt x="5199456" y="3200500"/>
                </a:lnTo>
                <a:cubicBezTo>
                  <a:pt x="5190506" y="2710285"/>
                  <a:pt x="5126790" y="2220035"/>
                  <a:pt x="5005483" y="1729802"/>
                </a:cubicBezTo>
                <a:close/>
                <a:moveTo>
                  <a:pt x="741390" y="1286175"/>
                </a:moveTo>
                <a:cubicBezTo>
                  <a:pt x="1167986" y="752960"/>
                  <a:pt x="1750716" y="350058"/>
                  <a:pt x="2420400" y="146890"/>
                </a:cubicBezTo>
                <a:cubicBezTo>
                  <a:pt x="2227741" y="526669"/>
                  <a:pt x="2071608" y="906413"/>
                  <a:pt x="1950387" y="1286175"/>
                </a:cubicBezTo>
                <a:close/>
                <a:moveTo>
                  <a:pt x="2879143" y="41791"/>
                </a:moveTo>
                <a:cubicBezTo>
                  <a:pt x="2646725" y="456620"/>
                  <a:pt x="2464537" y="871380"/>
                  <a:pt x="2329120" y="1286175"/>
                </a:cubicBezTo>
                <a:lnTo>
                  <a:pt x="4501048" y="1286175"/>
                </a:lnTo>
                <a:cubicBezTo>
                  <a:pt x="4365563" y="871392"/>
                  <a:pt x="4183397" y="456586"/>
                  <a:pt x="3951025" y="41791"/>
                </a:cubicBezTo>
                <a:cubicBezTo>
                  <a:pt x="3776381" y="14265"/>
                  <a:pt x="3597410" y="0"/>
                  <a:pt x="3415090" y="0"/>
                </a:cubicBezTo>
                <a:cubicBezTo>
                  <a:pt x="3232770" y="0"/>
                  <a:pt x="3053793" y="14310"/>
                  <a:pt x="2879177" y="41791"/>
                </a:cubicBezTo>
                <a:close/>
              </a:path>
            </a:pathLst>
          </a:custGeom>
          <a:solidFill>
            <a:srgbClr val="006390">
              <a:alpha val="9000"/>
            </a:srgbClr>
          </a:solidFill>
          <a:ln w="5715" cap="flat">
            <a:noFill/>
            <a:prstDash val="solid"/>
            <a:miter/>
          </a:ln>
        </p:spPr>
        <p:txBody>
          <a:bodyPr rtlCol="0" anchor="ctr"/>
          <a:lstStyle/>
          <a:p>
            <a:pPr algn="ctr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fr-FR" altLang="en-US" sz="3300" b="1" dirty="0">
                <a:ln w="38100">
                  <a:solidFill>
                    <a:srgbClr val="64B4E6"/>
                  </a:solidFill>
                </a:ln>
                <a:solidFill>
                  <a:srgbClr val="64B4E6"/>
                </a:solidFill>
                <a:latin typeface="Blogger Sans" panose="02000506030000020004" pitchFamily="50" charset="0"/>
                <a:ea typeface="Blogger Sans" panose="02000506030000020004" pitchFamily="50" charset="0"/>
              </a:rPr>
              <a:t>+</a:t>
            </a:r>
            <a:r>
              <a:rPr lang="pl-PL" altLang="en-US" sz="3300" b="1" dirty="0">
                <a:ln w="38100">
                  <a:solidFill>
                    <a:srgbClr val="64B4E6"/>
                  </a:solidFill>
                </a:ln>
                <a:solidFill>
                  <a:srgbClr val="64B4E6"/>
                </a:solidFill>
                <a:latin typeface="Blogger Sans" panose="02000506030000020004" pitchFamily="50" charset="0"/>
                <a:ea typeface="Blogger Sans" panose="02000506030000020004" pitchFamily="50" charset="0"/>
              </a:rPr>
              <a:t>569</a:t>
            </a:r>
            <a:endParaRPr lang="fr-FR" altLang="en-US" sz="3300" b="1" dirty="0">
              <a:ln w="38100">
                <a:solidFill>
                  <a:srgbClr val="64B4E6"/>
                </a:solidFill>
              </a:ln>
              <a:solidFill>
                <a:srgbClr val="64B4E6"/>
              </a:solidFill>
              <a:latin typeface="Blogger Sans" panose="02000506030000020004" pitchFamily="50" charset="0"/>
              <a:ea typeface="Blogger Sans" panose="02000506030000020004" pitchFamily="50" charset="0"/>
            </a:endParaRPr>
          </a:p>
        </p:txBody>
      </p:sp>
      <p:pic>
        <p:nvPicPr>
          <p:cNvPr id="24" name="Graphic 19">
            <a:extLst>
              <a:ext uri="{FF2B5EF4-FFF2-40B4-BE49-F238E27FC236}">
                <a16:creationId xmlns:a16="http://schemas.microsoft.com/office/drawing/2014/main" id="{8203DEEB-7469-815E-DAF7-5A0A6D7F5AA3}"/>
              </a:ext>
            </a:extLst>
          </p:cNvPr>
          <p:cNvPicPr>
            <a:picLocks noChangeAspect="1"/>
          </p:cNvPicPr>
          <p:nvPr/>
        </p:nvPicPr>
        <p:blipFill>
          <a:blip r:embed="rId1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=""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7316186" y="4135986"/>
            <a:ext cx="1306872" cy="1306872"/>
          </a:xfrm>
          <a:prstGeom prst="rect">
            <a:avLst/>
          </a:prstGeom>
        </p:spPr>
      </p:pic>
      <p:sp>
        <p:nvSpPr>
          <p:cNvPr id="25" name="Prostokąt 24"/>
          <p:cNvSpPr/>
          <p:nvPr/>
        </p:nvSpPr>
        <p:spPr>
          <a:xfrm>
            <a:off x="4043630" y="4876629"/>
            <a:ext cx="346656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2400" b="1" dirty="0">
                <a:solidFill>
                  <a:srgbClr val="005FA9"/>
                </a:solidFill>
                <a:latin typeface="Blogger Sans" panose="02000506030000020004" charset="0"/>
                <a:ea typeface="Blogger Sans" panose="02000506030000020004" charset="0"/>
              </a:rPr>
              <a:t>Sieć EEN w liczbach:</a:t>
            </a:r>
            <a:endParaRPr lang="en-GB" sz="2400" b="1" dirty="0">
              <a:solidFill>
                <a:srgbClr val="005FA9"/>
              </a:solidFill>
              <a:latin typeface="Blogger Sans" panose="02000506030000020004" charset="0"/>
              <a:ea typeface="Blogger Sans" panose="02000506030000020004" charset="0"/>
            </a:endParaRPr>
          </a:p>
        </p:txBody>
      </p:sp>
      <p:sp>
        <p:nvSpPr>
          <p:cNvPr id="26" name="ZoneTexte 4">
            <a:extLst>
              <a:ext uri="{FF2B5EF4-FFF2-40B4-BE49-F238E27FC236}">
                <a16:creationId xmlns:a16="http://schemas.microsoft.com/office/drawing/2014/main" id="{E8036F51-D9BB-B881-3774-F64069DF33EC}"/>
              </a:ext>
            </a:extLst>
          </p:cNvPr>
          <p:cNvSpPr txBox="1"/>
          <p:nvPr/>
        </p:nvSpPr>
        <p:spPr>
          <a:xfrm>
            <a:off x="7574129" y="2577946"/>
            <a:ext cx="923868" cy="3000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pl-PL" sz="1350" dirty="0">
                <a:latin typeface="Blogger Sans" panose="02000506030000020004" pitchFamily="50" charset="0"/>
                <a:ea typeface="Blogger Sans" panose="02000506030000020004" pitchFamily="50" charset="0"/>
                <a:cs typeface="Arial" panose="020B0604020202020204" pitchFamily="34" charset="0"/>
              </a:rPr>
              <a:t>o</a:t>
            </a:r>
            <a:r>
              <a:rPr lang="pl-PL" sz="1350" dirty="0">
                <a:latin typeface="Blogger Sans" panose="02000506030000020004" pitchFamily="50" charset="0"/>
                <a:ea typeface="Blogger Sans" panose="02000506030000020004" pitchFamily="50" charset="0"/>
                <a:cs typeface="Arial" panose="020B0604020202020204" pitchFamily="34" charset="0"/>
              </a:rPr>
              <a:t>rganizacji </a:t>
            </a:r>
            <a:endParaRPr lang="en-GB" sz="1350" dirty="0">
              <a:latin typeface="Blogger Sans" panose="02000506030000020004" pitchFamily="50" charset="0"/>
              <a:ea typeface="Blogger Sans" panose="02000506030000020004" pitchFamily="50" charset="0"/>
              <a:cs typeface="Arial" panose="020B0604020202020204" pitchFamily="34" charset="0"/>
            </a:endParaRPr>
          </a:p>
        </p:txBody>
      </p:sp>
      <p:sp>
        <p:nvSpPr>
          <p:cNvPr id="27" name="TextBox 24">
            <a:extLst>
              <a:ext uri="{FF2B5EF4-FFF2-40B4-BE49-F238E27FC236}">
                <a16:creationId xmlns:a16="http://schemas.microsoft.com/office/drawing/2014/main" id="{F38575D1-8650-EFC4-635B-3A72B59BE444}"/>
              </a:ext>
            </a:extLst>
          </p:cNvPr>
          <p:cNvSpPr txBox="1"/>
          <p:nvPr/>
        </p:nvSpPr>
        <p:spPr>
          <a:xfrm>
            <a:off x="6877878" y="3042592"/>
            <a:ext cx="2316373" cy="830997"/>
          </a:xfrm>
          <a:prstGeom prst="rect">
            <a:avLst/>
          </a:prstGeom>
          <a:noFill/>
        </p:spPr>
        <p:txBody>
          <a:bodyPr wrap="square" lIns="68580" tIns="34290" rIns="68580" bIns="34290" anchor="t">
            <a:spAutoFit/>
          </a:bodyPr>
          <a:lstStyle/>
          <a:p>
            <a:pPr algn="ctr">
              <a:lnSpc>
                <a:spcPct val="150000"/>
              </a:lnSpc>
              <a:defRPr/>
            </a:pPr>
            <a:r>
              <a:rPr lang="fr-FR" altLang="en-US" sz="3300" b="1" dirty="0">
                <a:ln w="38100">
                  <a:solidFill>
                    <a:srgbClr val="64B4E6"/>
                  </a:solidFill>
                </a:ln>
                <a:solidFill>
                  <a:srgbClr val="64B4E6"/>
                </a:solidFill>
                <a:latin typeface="Blogger Sans" panose="02000506030000020004" pitchFamily="50" charset="0"/>
                <a:ea typeface="Blogger Sans" panose="02000506030000020004" pitchFamily="50" charset="0"/>
              </a:rPr>
              <a:t>+</a:t>
            </a:r>
            <a:r>
              <a:rPr lang="pl-PL" altLang="en-US" sz="3300" b="1" dirty="0">
                <a:ln w="38100">
                  <a:solidFill>
                    <a:srgbClr val="64B4E6"/>
                  </a:solidFill>
                </a:ln>
                <a:solidFill>
                  <a:srgbClr val="64B4E6"/>
                </a:solidFill>
                <a:latin typeface="Blogger Sans" panose="02000506030000020004" pitchFamily="50" charset="0"/>
                <a:ea typeface="Blogger Sans" panose="02000506030000020004" pitchFamily="50" charset="0"/>
              </a:rPr>
              <a:t>56</a:t>
            </a:r>
            <a:endParaRPr lang="fr-FR" altLang="en-US" sz="3300" b="1" dirty="0">
              <a:ln w="38100">
                <a:solidFill>
                  <a:srgbClr val="64B4E6"/>
                </a:solidFill>
              </a:ln>
              <a:solidFill>
                <a:srgbClr val="64B4E6"/>
              </a:solidFill>
              <a:latin typeface="Blogger Sans" panose="02000506030000020004" pitchFamily="50" charset="0"/>
              <a:ea typeface="Blogger Sans" panose="02000506030000020004" pitchFamily="50" charset="0"/>
            </a:endParaRPr>
          </a:p>
        </p:txBody>
      </p:sp>
      <p:sp>
        <p:nvSpPr>
          <p:cNvPr id="28" name="Prostokąt 27"/>
          <p:cNvSpPr/>
          <p:nvPr/>
        </p:nvSpPr>
        <p:spPr>
          <a:xfrm>
            <a:off x="7645652" y="3909089"/>
            <a:ext cx="813399" cy="3000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pl-PL" sz="1350" dirty="0">
                <a:latin typeface="Blogger Sans" panose="02000506030000020004" pitchFamily="50" charset="0"/>
                <a:ea typeface="Blogger Sans" panose="02000506030000020004" pitchFamily="50" charset="0"/>
                <a:cs typeface="Arial" panose="020B0604020202020204" pitchFamily="34" charset="0"/>
              </a:rPr>
              <a:t>krajów </a:t>
            </a:r>
            <a:endParaRPr lang="en-US" sz="1350" dirty="0">
              <a:latin typeface="Blogger Sans" panose="02000506030000020004" pitchFamily="50" charset="0"/>
              <a:ea typeface="Blogger Sans" panose="02000506030000020004" pitchFamily="50" charset="0"/>
              <a:cs typeface="Arial" panose="020B0604020202020204" pitchFamily="34" charset="0"/>
            </a:endParaRPr>
          </a:p>
        </p:txBody>
      </p:sp>
      <p:sp>
        <p:nvSpPr>
          <p:cNvPr id="29" name="Prostokąt 28"/>
          <p:cNvSpPr/>
          <p:nvPr/>
        </p:nvSpPr>
        <p:spPr>
          <a:xfrm>
            <a:off x="7386841" y="4551979"/>
            <a:ext cx="1330814" cy="7848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50000"/>
              </a:lnSpc>
              <a:defRPr/>
            </a:pPr>
            <a:r>
              <a:rPr lang="fr-FR" altLang="en-US" sz="3000" b="1" dirty="0">
                <a:ln w="38100">
                  <a:solidFill>
                    <a:srgbClr val="64B4E6"/>
                  </a:solidFill>
                </a:ln>
                <a:solidFill>
                  <a:srgbClr val="64B4E6"/>
                </a:solidFill>
                <a:latin typeface="Blogger Sans" panose="02000506030000020004" pitchFamily="50" charset="0"/>
                <a:ea typeface="Blogger Sans" panose="02000506030000020004" pitchFamily="50" charset="0"/>
              </a:rPr>
              <a:t>€164.5</a:t>
            </a:r>
          </a:p>
        </p:txBody>
      </p:sp>
      <p:sp>
        <p:nvSpPr>
          <p:cNvPr id="30" name="Prostokąt 29"/>
          <p:cNvSpPr/>
          <p:nvPr/>
        </p:nvSpPr>
        <p:spPr>
          <a:xfrm>
            <a:off x="7287392" y="5362861"/>
            <a:ext cx="1615892" cy="30008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350" dirty="0">
                <a:latin typeface="Blogger Sans" panose="02000506030000020004" pitchFamily="50" charset="0"/>
                <a:ea typeface="Blogger Sans" panose="02000506030000020004" pitchFamily="50" charset="0"/>
                <a:cs typeface="Arial" panose="020B0604020202020204" pitchFamily="34" charset="0"/>
              </a:rPr>
              <a:t>mln EUR na 3,5 roku</a:t>
            </a:r>
            <a:endParaRPr lang="pl-PL" sz="1350" dirty="0"/>
          </a:p>
        </p:txBody>
      </p:sp>
    </p:spTree>
    <p:extLst>
      <p:ext uri="{BB962C8B-B14F-4D97-AF65-F5344CB8AC3E}">
        <p14:creationId xmlns:p14="http://schemas.microsoft.com/office/powerpoint/2010/main" val="36021059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6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6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6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100"/>
                            </p:stCondLst>
                            <p:childTnLst>
                              <p:par>
                                <p:cTn id="1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600"/>
                            </p:stCondLst>
                            <p:childTnLst>
                              <p:par>
                                <p:cTn id="3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100"/>
                            </p:stCondLst>
                            <p:childTnLst>
                              <p:par>
                                <p:cTn id="3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6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31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6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/>
      <p:bldP spid="11" grpId="0"/>
      <p:bldP spid="12" grpId="0"/>
      <p:bldP spid="13" grpId="0"/>
      <p:bldP spid="14" grpId="0"/>
      <p:bldP spid="15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Tytuł 1"/>
          <p:cNvSpPr>
            <a:spLocks noGrp="1"/>
          </p:cNvSpPr>
          <p:nvPr>
            <p:ph type="title"/>
          </p:nvPr>
        </p:nvSpPr>
        <p:spPr bwMode="auto">
          <a:xfrm>
            <a:off x="490538" y="88900"/>
            <a:ext cx="8424862" cy="936625"/>
          </a:xfr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>
              <a:defRPr/>
            </a:pPr>
            <a:r>
              <a:rPr lang="pl-PL" altLang="pl-PL" sz="2400" b="1" dirty="0" smtClean="0">
                <a:solidFill>
                  <a:schemeClr val="accent4"/>
                </a:solidFill>
                <a:latin typeface="Blogger Sans"/>
              </a:rPr>
              <a:t>Konsultanci z 55 krajów wspierają </a:t>
            </a:r>
            <a:br>
              <a:rPr lang="pl-PL" altLang="pl-PL" sz="2400" b="1" dirty="0" smtClean="0">
                <a:solidFill>
                  <a:schemeClr val="accent4"/>
                </a:solidFill>
                <a:latin typeface="Blogger Sans"/>
              </a:rPr>
            </a:br>
            <a:r>
              <a:rPr lang="pl-PL" altLang="pl-PL" sz="2400" b="1" dirty="0" smtClean="0">
                <a:solidFill>
                  <a:schemeClr val="accent4"/>
                </a:solidFill>
                <a:latin typeface="Blogger Sans"/>
              </a:rPr>
              <a:t>innowacyjne firmy z międzynarodowymi ambicjami</a:t>
            </a:r>
          </a:p>
        </p:txBody>
      </p:sp>
      <p:pic>
        <p:nvPicPr>
          <p:cNvPr id="10243" name="Symbol zastępczy zawartości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1268413"/>
            <a:ext cx="8015287" cy="2671762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4" name="Picture 23" descr="Z:\WDI\FGSA_LOGO\Loga_zbior_2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5138" y="5910263"/>
            <a:ext cx="2301875" cy="808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Prostokąt 3"/>
          <p:cNvSpPr>
            <a:spLocks noChangeArrowheads="1"/>
          </p:cNvSpPr>
          <p:nvPr/>
        </p:nvSpPr>
        <p:spPr bwMode="auto">
          <a:xfrm>
            <a:off x="395288" y="4005263"/>
            <a:ext cx="82550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Arial Unicode MS" pitchFamily="34" charset="-128"/>
              </a:rPr>
              <a:t>Projekt Enterprise Europe Network - South Poland (EEN-SP)</a:t>
            </a:r>
            <a:r>
              <a:rPr kumimoji="0" lang="pl-PL" sz="16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Arial Unicode MS" pitchFamily="34" charset="-128"/>
              </a:rPr>
              <a:t>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6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Arial Unicode MS" pitchFamily="34" charset="-128"/>
              </a:rPr>
              <a:t>jest współfinansowany przez Unię Europejską </a:t>
            </a:r>
            <a:br>
              <a:rPr kumimoji="0" lang="pl-PL" sz="16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Arial Unicode MS" pitchFamily="34" charset="-128"/>
              </a:rPr>
            </a:br>
            <a:r>
              <a:rPr kumimoji="0" lang="pl-PL" sz="16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Arial Unicode MS" pitchFamily="34" charset="-128"/>
              </a:rPr>
              <a:t>w ramach Programu na rzecz jednolitego rynku oraz ze środków budżetu państwa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6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Arial Unicode MS" pitchFamily="34" charset="-128"/>
              </a:rPr>
              <a:t>w ramach programu wieloletniego: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6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Arial Unicode MS" pitchFamily="34" charset="-128"/>
              </a:rPr>
              <a:t>Program rządowy - Udział Polski w części COSME Programu na rzecz rynku wewnętrznego, konkurencyjności przedsiębiorstw, w tym małych i średnich przedsiębiorstw, dziedziny roślin, zwierząt, żywności i paszy, oraz statystyk europejskich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6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Arial Unicode MS" pitchFamily="34" charset="-128"/>
              </a:rPr>
              <a:t>(Programu na rzecz jednolitego rynku) w latach 2022-2028.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altLang="pl-PL" sz="1600" b="1" i="0" u="none" strike="noStrike" kern="120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Blogger Sans"/>
              <a:cs typeface="Blogger Sans"/>
            </a:endParaRPr>
          </a:p>
        </p:txBody>
      </p:sp>
    </p:spTree>
    <p:extLst>
      <p:ext uri="{BB962C8B-B14F-4D97-AF65-F5344CB8AC3E}">
        <p14:creationId xmlns:p14="http://schemas.microsoft.com/office/powerpoint/2010/main" val="6964292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" name="Picture 4" descr="Large tree in the desert">
            <a:extLst/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81" b="-81"/>
          <a:stretch/>
        </p:blipFill>
        <p:spPr>
          <a:xfrm>
            <a:off x="6100893" y="1538283"/>
            <a:ext cx="2274403" cy="1379199"/>
          </a:xfrm>
          <a:prstGeom prst="roundRect">
            <a:avLst/>
          </a:prstGeom>
        </p:spPr>
      </p:pic>
      <p:sp>
        <p:nvSpPr>
          <p:cNvPr id="11267" name="Freeform 3" descr="Glowing hanging light bulb in front of dark light bulbs"/>
          <p:cNvSpPr>
            <a:spLocks/>
          </p:cNvSpPr>
          <p:nvPr/>
        </p:nvSpPr>
        <p:spPr bwMode="auto">
          <a:xfrm>
            <a:off x="612775" y="1557338"/>
            <a:ext cx="2230438" cy="1330325"/>
          </a:xfrm>
          <a:custGeom>
            <a:avLst/>
            <a:gdLst>
              <a:gd name="T0" fmla="*/ 0 w 6350000"/>
              <a:gd name="T1" fmla="*/ 0 h 3810000"/>
              <a:gd name="T2" fmla="*/ 0 w 6350000"/>
              <a:gd name="T3" fmla="*/ 0 h 3810000"/>
              <a:gd name="T4" fmla="*/ 0 w 6350000"/>
              <a:gd name="T5" fmla="*/ 0 h 3810000"/>
              <a:gd name="T6" fmla="*/ 0 w 6350000"/>
              <a:gd name="T7" fmla="*/ 0 h 3810000"/>
              <a:gd name="T8" fmla="*/ 0 w 6350000"/>
              <a:gd name="T9" fmla="*/ 0 h 3810000"/>
              <a:gd name="T10" fmla="*/ 0 w 6350000"/>
              <a:gd name="T11" fmla="*/ 0 h 3810000"/>
              <a:gd name="T12" fmla="*/ 0 w 6350000"/>
              <a:gd name="T13" fmla="*/ 0 h 3810000"/>
              <a:gd name="T14" fmla="*/ 0 w 6350000"/>
              <a:gd name="T15" fmla="*/ 0 h 3810000"/>
              <a:gd name="T16" fmla="*/ 0 w 6350000"/>
              <a:gd name="T17" fmla="*/ 0 h 381000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350000" h="3810000">
                <a:moveTo>
                  <a:pt x="0" y="3175000"/>
                </a:moveTo>
                <a:lnTo>
                  <a:pt x="0" y="635000"/>
                </a:lnTo>
                <a:cubicBezTo>
                  <a:pt x="0" y="284480"/>
                  <a:pt x="284480" y="0"/>
                  <a:pt x="635000" y="0"/>
                </a:cubicBezTo>
                <a:lnTo>
                  <a:pt x="5715000" y="0"/>
                </a:lnTo>
                <a:cubicBezTo>
                  <a:pt x="6065520" y="0"/>
                  <a:pt x="6350000" y="284480"/>
                  <a:pt x="6350000" y="635000"/>
                </a:cubicBezTo>
                <a:lnTo>
                  <a:pt x="6350000" y="3175000"/>
                </a:lnTo>
                <a:cubicBezTo>
                  <a:pt x="6350000" y="3525520"/>
                  <a:pt x="6065520" y="3810000"/>
                  <a:pt x="5715000" y="3810000"/>
                </a:cubicBezTo>
                <a:lnTo>
                  <a:pt x="635000" y="3810000"/>
                </a:lnTo>
                <a:cubicBezTo>
                  <a:pt x="284480" y="3810000"/>
                  <a:pt x="0" y="3525520"/>
                  <a:pt x="0" y="3175000"/>
                </a:cubicBezTo>
                <a:close/>
              </a:path>
            </a:pathLst>
          </a:custGeom>
          <a:blipFill dpi="0" rotWithShape="1">
            <a:blip r:embed="rId3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pl-PL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Arial Unicode MS" pitchFamily="34" charset="-128"/>
            </a:endParaRPr>
          </a:p>
        </p:txBody>
      </p:sp>
      <p:sp>
        <p:nvSpPr>
          <p:cNvPr id="11268" name="Freeform 5" descr="Hand holding tree"/>
          <p:cNvSpPr>
            <a:spLocks/>
          </p:cNvSpPr>
          <p:nvPr/>
        </p:nvSpPr>
        <p:spPr bwMode="auto">
          <a:xfrm>
            <a:off x="3373438" y="1557338"/>
            <a:ext cx="2278062" cy="1339850"/>
          </a:xfrm>
          <a:custGeom>
            <a:avLst/>
            <a:gdLst>
              <a:gd name="T0" fmla="*/ 0 w 6350000"/>
              <a:gd name="T1" fmla="*/ 0 h 3810000"/>
              <a:gd name="T2" fmla="*/ 0 w 6350000"/>
              <a:gd name="T3" fmla="*/ 0 h 3810000"/>
              <a:gd name="T4" fmla="*/ 0 w 6350000"/>
              <a:gd name="T5" fmla="*/ 0 h 3810000"/>
              <a:gd name="T6" fmla="*/ 0 w 6350000"/>
              <a:gd name="T7" fmla="*/ 0 h 3810000"/>
              <a:gd name="T8" fmla="*/ 0 w 6350000"/>
              <a:gd name="T9" fmla="*/ 0 h 3810000"/>
              <a:gd name="T10" fmla="*/ 0 w 6350000"/>
              <a:gd name="T11" fmla="*/ 0 h 3810000"/>
              <a:gd name="T12" fmla="*/ 0 w 6350000"/>
              <a:gd name="T13" fmla="*/ 0 h 3810000"/>
              <a:gd name="T14" fmla="*/ 0 w 6350000"/>
              <a:gd name="T15" fmla="*/ 0 h 3810000"/>
              <a:gd name="T16" fmla="*/ 0 w 6350000"/>
              <a:gd name="T17" fmla="*/ 0 h 381000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350000" h="3810000">
                <a:moveTo>
                  <a:pt x="0" y="3175000"/>
                </a:moveTo>
                <a:lnTo>
                  <a:pt x="0" y="635000"/>
                </a:lnTo>
                <a:cubicBezTo>
                  <a:pt x="0" y="284480"/>
                  <a:pt x="284480" y="0"/>
                  <a:pt x="635000" y="0"/>
                </a:cubicBezTo>
                <a:lnTo>
                  <a:pt x="5715000" y="0"/>
                </a:lnTo>
                <a:cubicBezTo>
                  <a:pt x="6065520" y="0"/>
                  <a:pt x="6350000" y="284480"/>
                  <a:pt x="6350000" y="635000"/>
                </a:cubicBezTo>
                <a:lnTo>
                  <a:pt x="6350000" y="3175000"/>
                </a:lnTo>
                <a:cubicBezTo>
                  <a:pt x="6350000" y="3525520"/>
                  <a:pt x="6065520" y="3810000"/>
                  <a:pt x="5715000" y="3810000"/>
                </a:cubicBezTo>
                <a:lnTo>
                  <a:pt x="635000" y="3810000"/>
                </a:lnTo>
                <a:cubicBezTo>
                  <a:pt x="284480" y="3810000"/>
                  <a:pt x="0" y="3525520"/>
                  <a:pt x="0" y="3175000"/>
                </a:cubicBezTo>
                <a:close/>
              </a:path>
            </a:pathLst>
          </a:custGeom>
          <a:blipFill dpi="0" rotWithShape="1">
            <a:blip r:embed="rId4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pl-PL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Arial Unicode MS" pitchFamily="34" charset="-128"/>
            </a:endParaRPr>
          </a:p>
        </p:txBody>
      </p:sp>
      <p:sp>
        <p:nvSpPr>
          <p:cNvPr id="11269" name="AutoShape 9"/>
          <p:cNvSpPr>
            <a:spLocks noChangeShapeType="1"/>
          </p:cNvSpPr>
          <p:nvPr/>
        </p:nvSpPr>
        <p:spPr bwMode="auto">
          <a:xfrm rot="-5400000">
            <a:off x="3384550" y="3621088"/>
            <a:ext cx="307975" cy="0"/>
          </a:xfrm>
          <a:prstGeom prst="line">
            <a:avLst/>
          </a:prstGeom>
          <a:noFill/>
          <a:ln w="38100" cap="rnd">
            <a:solidFill>
              <a:schemeClr val="bg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pl-PL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Arial Unicode MS" pitchFamily="34" charset="-128"/>
            </a:endParaRPr>
          </a:p>
        </p:txBody>
      </p:sp>
      <p:sp>
        <p:nvSpPr>
          <p:cNvPr id="11270" name="AutoShape 10"/>
          <p:cNvSpPr>
            <a:spLocks noChangeShapeType="1"/>
          </p:cNvSpPr>
          <p:nvPr/>
        </p:nvSpPr>
        <p:spPr bwMode="auto">
          <a:xfrm rot="-5400000">
            <a:off x="6362700" y="3659188"/>
            <a:ext cx="307975" cy="0"/>
          </a:xfrm>
          <a:prstGeom prst="line">
            <a:avLst/>
          </a:prstGeom>
          <a:noFill/>
          <a:ln w="38100" cap="rnd">
            <a:solidFill>
              <a:schemeClr val="bg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pl-PL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Arial Unicode MS" pitchFamily="34" charset="-128"/>
            </a:endParaRPr>
          </a:p>
        </p:txBody>
      </p:sp>
      <p:sp>
        <p:nvSpPr>
          <p:cNvPr id="11271" name="TextBox 22"/>
          <p:cNvSpPr txBox="1">
            <a:spLocks noChangeArrowheads="1"/>
          </p:cNvSpPr>
          <p:nvPr/>
        </p:nvSpPr>
        <p:spPr bwMode="auto">
          <a:xfrm>
            <a:off x="835025" y="2227263"/>
            <a:ext cx="1878013" cy="500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ts val="2175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altLang="pl-PL" sz="18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Inter Bold"/>
                <a:ea typeface="Arial Unicode MS" pitchFamily="34" charset="-128"/>
              </a:rPr>
              <a:t>Innowacje</a:t>
            </a:r>
            <a:endParaRPr kumimoji="0" lang="en-US" altLang="pl-PL" sz="1800" b="1" i="0" u="none" strike="noStrike" kern="1200" cap="none" spc="0" normalizeH="0" baseline="0" noProof="0" smtClean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Inter Bold"/>
              <a:ea typeface="Arial Unicode MS" pitchFamily="34" charset="-128"/>
            </a:endParaRPr>
          </a:p>
          <a:p>
            <a:pPr marL="0" marR="0" lvl="0" indent="0" algn="l" defTabSz="914400" rtl="0" eaLnBrk="0" fontAlgn="base" latinLnBrk="0" hangingPunct="0">
              <a:lnSpc>
                <a:spcPts val="1675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pl-PL" sz="1400" b="0" i="0" u="none" strike="noStrike" kern="1200" cap="none" spc="0" normalizeH="0" baseline="0" noProof="0" smtClean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Inter Bold"/>
              <a:ea typeface="Arial Unicode MS" pitchFamily="34" charset="-128"/>
            </a:endParaRPr>
          </a:p>
        </p:txBody>
      </p:sp>
      <p:sp>
        <p:nvSpPr>
          <p:cNvPr id="23" name="TextBox 23"/>
          <p:cNvSpPr txBox="1"/>
          <p:nvPr/>
        </p:nvSpPr>
        <p:spPr>
          <a:xfrm>
            <a:off x="3638550" y="2163763"/>
            <a:ext cx="1879600" cy="563562"/>
          </a:xfrm>
          <a:prstGeom prst="rect">
            <a:avLst/>
          </a:prstGeom>
        </p:spPr>
        <p:txBody>
          <a:bodyPr lIns="0" tIns="0" rIns="0" bIns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ts val="217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800" b="1" i="0" u="none" strike="noStrike" kern="1200" cap="none" spc="21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uce SemiBold Bold"/>
                <a:ea typeface="Arial Unicode MS" charset="0"/>
              </a:rPr>
              <a:t>Zrównoważony rozwój </a:t>
            </a:r>
            <a:endParaRPr kumimoji="0" lang="en-US" sz="1800" b="1" i="0" u="none" strike="noStrike" kern="1200" cap="none" spc="21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uce SemiBold Bold"/>
              <a:ea typeface="Arial Unicode MS" charset="0"/>
            </a:endParaRPr>
          </a:p>
        </p:txBody>
      </p:sp>
      <p:sp>
        <p:nvSpPr>
          <p:cNvPr id="11273" name="TextBox 25"/>
          <p:cNvSpPr txBox="1">
            <a:spLocks noChangeArrowheads="1"/>
          </p:cNvSpPr>
          <p:nvPr/>
        </p:nvSpPr>
        <p:spPr bwMode="auto">
          <a:xfrm>
            <a:off x="6291263" y="2444750"/>
            <a:ext cx="1878012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ts val="2175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altLang="pl-PL" sz="18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Inter Bold"/>
                <a:ea typeface="Arial Unicode MS" pitchFamily="34" charset="-128"/>
              </a:rPr>
              <a:t>Odporność </a:t>
            </a:r>
            <a:endParaRPr kumimoji="0" lang="en-US" altLang="pl-PL" sz="1800" b="1" i="0" u="none" strike="noStrike" kern="1200" cap="none" spc="0" normalizeH="0" baseline="0" noProof="0" smtClean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Inter Bold"/>
              <a:ea typeface="Arial Unicode MS" pitchFamily="34" charset="-128"/>
            </a:endParaRPr>
          </a:p>
        </p:txBody>
      </p:sp>
      <p:pic>
        <p:nvPicPr>
          <p:cNvPr id="24" name="Picture 4" descr="The futuristic interface of a planet">
            <a:extLst/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3" r="223"/>
          <a:stretch/>
        </p:blipFill>
        <p:spPr>
          <a:xfrm>
            <a:off x="6100894" y="4758415"/>
            <a:ext cx="2274403" cy="1379199"/>
          </a:xfrm>
          <a:prstGeom prst="roundRect">
            <a:avLst/>
          </a:prstGeom>
        </p:spPr>
      </p:pic>
      <p:sp>
        <p:nvSpPr>
          <p:cNvPr id="28" name="Freeform 3">
            <a:extLst/>
          </p:cNvPr>
          <p:cNvSpPr/>
          <p:nvPr/>
        </p:nvSpPr>
        <p:spPr>
          <a:xfrm>
            <a:off x="643225" y="4763858"/>
            <a:ext cx="2233036" cy="1384728"/>
          </a:xfrm>
          <a:custGeom>
            <a:avLst/>
            <a:gdLst/>
            <a:ahLst/>
            <a:cxnLst/>
            <a:rect l="l" t="t" r="r" b="b"/>
            <a:pathLst>
              <a:path w="6350000" h="3810000">
                <a:moveTo>
                  <a:pt x="0" y="3175000"/>
                </a:moveTo>
                <a:lnTo>
                  <a:pt x="0" y="635000"/>
                </a:lnTo>
                <a:cubicBezTo>
                  <a:pt x="0" y="284480"/>
                  <a:pt x="284480" y="0"/>
                  <a:pt x="635000" y="0"/>
                </a:cubicBezTo>
                <a:lnTo>
                  <a:pt x="5715000" y="0"/>
                </a:lnTo>
                <a:cubicBezTo>
                  <a:pt x="6065520" y="0"/>
                  <a:pt x="6350000" y="284480"/>
                  <a:pt x="6350000" y="635000"/>
                </a:cubicBezTo>
                <a:lnTo>
                  <a:pt x="6350000" y="3175000"/>
                </a:lnTo>
                <a:cubicBezTo>
                  <a:pt x="6350000" y="3525520"/>
                  <a:pt x="6065520" y="3810000"/>
                  <a:pt x="5715000" y="3810000"/>
                </a:cubicBezTo>
                <a:lnTo>
                  <a:pt x="635000" y="3810000"/>
                </a:lnTo>
                <a:cubicBezTo>
                  <a:pt x="284480" y="3810000"/>
                  <a:pt x="0" y="3525520"/>
                  <a:pt x="0" y="3175000"/>
                </a:cubicBezTo>
                <a:close/>
              </a:path>
            </a:pathLst>
          </a:custGeom>
          <a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6125" t="-26869" r="-8049" b="39"/>
            </a:stretch>
          </a:blipFill>
        </p:spPr>
      </p:sp>
      <p:sp>
        <p:nvSpPr>
          <p:cNvPr id="11278" name="Freeform 5" descr="Blue abstract showing data flow"/>
          <p:cNvSpPr>
            <a:spLocks/>
          </p:cNvSpPr>
          <p:nvPr/>
        </p:nvSpPr>
        <p:spPr bwMode="auto">
          <a:xfrm>
            <a:off x="3386138" y="4752975"/>
            <a:ext cx="2386012" cy="1384300"/>
          </a:xfrm>
          <a:custGeom>
            <a:avLst/>
            <a:gdLst>
              <a:gd name="T0" fmla="*/ 0 w 6350000"/>
              <a:gd name="T1" fmla="*/ 0 h 3810000"/>
              <a:gd name="T2" fmla="*/ 0 w 6350000"/>
              <a:gd name="T3" fmla="*/ 0 h 3810000"/>
              <a:gd name="T4" fmla="*/ 0 w 6350000"/>
              <a:gd name="T5" fmla="*/ 0 h 3810000"/>
              <a:gd name="T6" fmla="*/ 0 w 6350000"/>
              <a:gd name="T7" fmla="*/ 0 h 3810000"/>
              <a:gd name="T8" fmla="*/ 0 w 6350000"/>
              <a:gd name="T9" fmla="*/ 0 h 3810000"/>
              <a:gd name="T10" fmla="*/ 0 w 6350000"/>
              <a:gd name="T11" fmla="*/ 0 h 3810000"/>
              <a:gd name="T12" fmla="*/ 0 w 6350000"/>
              <a:gd name="T13" fmla="*/ 0 h 3810000"/>
              <a:gd name="T14" fmla="*/ 0 w 6350000"/>
              <a:gd name="T15" fmla="*/ 0 h 3810000"/>
              <a:gd name="T16" fmla="*/ 0 w 6350000"/>
              <a:gd name="T17" fmla="*/ 0 h 381000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350000" h="3810000">
                <a:moveTo>
                  <a:pt x="0" y="3175000"/>
                </a:moveTo>
                <a:lnTo>
                  <a:pt x="0" y="635000"/>
                </a:lnTo>
                <a:cubicBezTo>
                  <a:pt x="0" y="284480"/>
                  <a:pt x="284480" y="0"/>
                  <a:pt x="635000" y="0"/>
                </a:cubicBezTo>
                <a:lnTo>
                  <a:pt x="5715000" y="0"/>
                </a:lnTo>
                <a:cubicBezTo>
                  <a:pt x="6065520" y="0"/>
                  <a:pt x="6350000" y="284480"/>
                  <a:pt x="6350000" y="635000"/>
                </a:cubicBezTo>
                <a:lnTo>
                  <a:pt x="6350000" y="3175000"/>
                </a:lnTo>
                <a:cubicBezTo>
                  <a:pt x="6350000" y="3525520"/>
                  <a:pt x="6065520" y="3810000"/>
                  <a:pt x="5715000" y="3810000"/>
                </a:cubicBezTo>
                <a:lnTo>
                  <a:pt x="635000" y="3810000"/>
                </a:lnTo>
                <a:cubicBezTo>
                  <a:pt x="284480" y="3810000"/>
                  <a:pt x="0" y="3525520"/>
                  <a:pt x="0" y="3175000"/>
                </a:cubicBezTo>
                <a:close/>
              </a:path>
            </a:pathLst>
          </a:custGeom>
          <a:blipFill dpi="0" rotWithShape="1">
            <a:blip r:embed="rId7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pl-PL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Arial Unicode MS" pitchFamily="34" charset="-128"/>
            </a:endParaRPr>
          </a:p>
        </p:txBody>
      </p:sp>
      <p:sp>
        <p:nvSpPr>
          <p:cNvPr id="11279" name="AutoShape 10"/>
          <p:cNvSpPr>
            <a:spLocks noChangeShapeType="1"/>
          </p:cNvSpPr>
          <p:nvPr/>
        </p:nvSpPr>
        <p:spPr bwMode="auto">
          <a:xfrm rot="-5400000">
            <a:off x="5936456" y="5368132"/>
            <a:ext cx="309563" cy="0"/>
          </a:xfrm>
          <a:prstGeom prst="line">
            <a:avLst/>
          </a:prstGeom>
          <a:noFill/>
          <a:ln w="38100" cap="rnd">
            <a:solidFill>
              <a:schemeClr val="bg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pl-PL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Arial Unicode MS" pitchFamily="34" charset="-128"/>
            </a:endParaRPr>
          </a:p>
        </p:txBody>
      </p:sp>
      <p:sp>
        <p:nvSpPr>
          <p:cNvPr id="11280" name="TextBox 25"/>
          <p:cNvSpPr txBox="1">
            <a:spLocks noChangeArrowheads="1"/>
          </p:cNvSpPr>
          <p:nvPr/>
        </p:nvSpPr>
        <p:spPr bwMode="auto">
          <a:xfrm>
            <a:off x="6078538" y="5214938"/>
            <a:ext cx="2578100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ts val="2175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altLang="pl-PL" sz="20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Inter Bold"/>
                <a:ea typeface="Arial Unicode MS" pitchFamily="34" charset="-128"/>
              </a:rPr>
              <a:t> I</a:t>
            </a:r>
            <a:r>
              <a:rPr kumimoji="0" lang="pl-PL" altLang="pl-PL" sz="18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Inter Bold"/>
                <a:ea typeface="Arial Unicode MS" pitchFamily="34" charset="-128"/>
              </a:rPr>
              <a:t>nternacjonalizacja</a:t>
            </a:r>
            <a:endParaRPr kumimoji="0" lang="en-GB" altLang="pl-PL" sz="2000" b="1" i="0" u="none" strike="noStrike" kern="1200" cap="none" spc="0" normalizeH="0" baseline="0" noProof="0" smtClean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Inter Bold"/>
              <a:ea typeface="Arial Unicode MS" pitchFamily="34" charset="-128"/>
            </a:endParaRPr>
          </a:p>
        </p:txBody>
      </p:sp>
      <p:sp>
        <p:nvSpPr>
          <p:cNvPr id="11281" name="AutoShape 8"/>
          <p:cNvSpPr>
            <a:spLocks noChangeShapeType="1"/>
          </p:cNvSpPr>
          <p:nvPr/>
        </p:nvSpPr>
        <p:spPr bwMode="auto">
          <a:xfrm rot="-5400000">
            <a:off x="741363" y="5368925"/>
            <a:ext cx="603250" cy="0"/>
          </a:xfrm>
          <a:prstGeom prst="line">
            <a:avLst/>
          </a:prstGeom>
          <a:noFill/>
          <a:ln w="38100" cap="rnd">
            <a:solidFill>
              <a:schemeClr val="bg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pl-PL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Arial Unicode MS" pitchFamily="34" charset="-128"/>
            </a:endParaRPr>
          </a:p>
        </p:txBody>
      </p:sp>
      <p:sp>
        <p:nvSpPr>
          <p:cNvPr id="11282" name="TextBox 22"/>
          <p:cNvSpPr txBox="1">
            <a:spLocks noChangeArrowheads="1"/>
          </p:cNvSpPr>
          <p:nvPr/>
        </p:nvSpPr>
        <p:spPr bwMode="auto">
          <a:xfrm>
            <a:off x="835025" y="5124450"/>
            <a:ext cx="1878013" cy="782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altLang="pl-PL" sz="18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Inter Bold"/>
                <a:ea typeface="Arial Unicode MS" pitchFamily="34" charset="-128"/>
              </a:rPr>
              <a:t>Partnerstwo biznesowe </a:t>
            </a:r>
            <a:endParaRPr kumimoji="0" lang="en-US" altLang="pl-PL" sz="1800" b="1" i="0" u="none" strike="noStrike" kern="1200" cap="none" spc="0" normalizeH="0" baseline="0" noProof="0" smtClean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Inter Bold"/>
              <a:ea typeface="Arial Unicode MS" pitchFamily="34" charset="-128"/>
            </a:endParaRPr>
          </a:p>
          <a:p>
            <a:pPr marL="0" marR="0" lvl="0" indent="0" algn="l" defTabSz="914400" rtl="0" eaLnBrk="0" fontAlgn="base" latinLnBrk="0" hangingPunct="0">
              <a:lnSpc>
                <a:spcPts val="1675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pl-PL" sz="1400" b="0" i="0" u="none" strike="noStrike" kern="1200" cap="none" spc="0" normalizeH="0" baseline="0" noProof="0" smtClean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Inter Bold"/>
              <a:ea typeface="Arial Unicode MS" pitchFamily="34" charset="-128"/>
            </a:endParaRPr>
          </a:p>
        </p:txBody>
      </p:sp>
      <p:sp>
        <p:nvSpPr>
          <p:cNvPr id="43" name="Freeform 3" descr="Business handshake">
            <a:extLst/>
          </p:cNvPr>
          <p:cNvSpPr/>
          <p:nvPr/>
        </p:nvSpPr>
        <p:spPr>
          <a:xfrm>
            <a:off x="3363913" y="4752975"/>
            <a:ext cx="2386012" cy="1381125"/>
          </a:xfrm>
          <a:custGeom>
            <a:avLst/>
            <a:gdLst/>
            <a:ahLst/>
            <a:cxnLst/>
            <a:rect l="l" t="t" r="r" b="b"/>
            <a:pathLst>
              <a:path w="6350000" h="3810000">
                <a:moveTo>
                  <a:pt x="0" y="3175000"/>
                </a:moveTo>
                <a:lnTo>
                  <a:pt x="0" y="635000"/>
                </a:lnTo>
                <a:cubicBezTo>
                  <a:pt x="0" y="284480"/>
                  <a:pt x="284480" y="0"/>
                  <a:pt x="635000" y="0"/>
                </a:cubicBezTo>
                <a:lnTo>
                  <a:pt x="5715000" y="0"/>
                </a:lnTo>
                <a:cubicBezTo>
                  <a:pt x="6065520" y="0"/>
                  <a:pt x="6350000" y="284480"/>
                  <a:pt x="6350000" y="635000"/>
                </a:cubicBezTo>
                <a:lnTo>
                  <a:pt x="6350000" y="3175000"/>
                </a:lnTo>
                <a:cubicBezTo>
                  <a:pt x="6350000" y="3525520"/>
                  <a:pt x="6065520" y="3810000"/>
                  <a:pt x="5715000" y="3810000"/>
                </a:cubicBezTo>
                <a:lnTo>
                  <a:pt x="635000" y="3810000"/>
                </a:lnTo>
                <a:cubicBezTo>
                  <a:pt x="284480" y="3810000"/>
                  <a:pt x="0" y="3525520"/>
                  <a:pt x="0" y="3175000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5000"/>
                  <a:lumOff val="95000"/>
                  <a:alpha val="0"/>
                </a:schemeClr>
              </a:gs>
              <a:gs pos="93000">
                <a:schemeClr val="tx1">
                  <a:lumMod val="95000"/>
                  <a:lumOff val="5000"/>
                  <a:alpha val="43000"/>
                </a:schemeClr>
              </a:gs>
            </a:gsLst>
            <a:lin ang="5400000" scaled="1"/>
          </a:gradFill>
        </p:spPr>
      </p:sp>
      <p:sp>
        <p:nvSpPr>
          <p:cNvPr id="11284" name="AutoShape 9"/>
          <p:cNvSpPr>
            <a:spLocks noChangeShapeType="1"/>
          </p:cNvSpPr>
          <p:nvPr/>
        </p:nvSpPr>
        <p:spPr bwMode="auto">
          <a:xfrm rot="-5400000">
            <a:off x="3553619" y="5360194"/>
            <a:ext cx="309562" cy="0"/>
          </a:xfrm>
          <a:prstGeom prst="line">
            <a:avLst/>
          </a:prstGeom>
          <a:noFill/>
          <a:ln w="38100" cap="rnd">
            <a:solidFill>
              <a:schemeClr val="bg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pl-PL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Arial Unicode MS" pitchFamily="34" charset="-128"/>
            </a:endParaRPr>
          </a:p>
        </p:txBody>
      </p:sp>
      <p:sp>
        <p:nvSpPr>
          <p:cNvPr id="36" name="TextBox 23">
            <a:extLst/>
          </p:cNvPr>
          <p:cNvSpPr txBox="1"/>
          <p:nvPr/>
        </p:nvSpPr>
        <p:spPr>
          <a:xfrm>
            <a:off x="3530600" y="5238750"/>
            <a:ext cx="1879600" cy="265113"/>
          </a:xfrm>
          <a:prstGeom prst="rect">
            <a:avLst/>
          </a:prstGeom>
        </p:spPr>
        <p:txBody>
          <a:bodyPr lIns="0" tIns="0" rIns="0" bIns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ts val="217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800" b="1" i="0" u="none" strike="noStrike" kern="1200" cap="none" spc="21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uce SemiBold Bold"/>
                <a:ea typeface="Arial Unicode MS" charset="0"/>
              </a:rPr>
              <a:t>Digitalizacja</a:t>
            </a:r>
            <a:endParaRPr kumimoji="0" lang="en-GB" sz="1800" b="1" i="0" u="none" strike="noStrike" kern="1200" cap="none" spc="21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uce SemiBold Bold"/>
              <a:ea typeface="Arial Unicode MS" charset="0"/>
            </a:endParaRPr>
          </a:p>
        </p:txBody>
      </p:sp>
      <p:pic>
        <p:nvPicPr>
          <p:cNvPr id="39964" name="Picture 28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17671" y="3106682"/>
            <a:ext cx="2305458" cy="1403883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" name="TextBox 23"/>
          <p:cNvSpPr txBox="1"/>
          <p:nvPr/>
        </p:nvSpPr>
        <p:spPr>
          <a:xfrm>
            <a:off x="3490913" y="3633788"/>
            <a:ext cx="2171700" cy="563562"/>
          </a:xfrm>
          <a:prstGeom prst="rect">
            <a:avLst/>
          </a:prstGeom>
        </p:spPr>
        <p:txBody>
          <a:bodyPr lIns="0" tIns="0" rIns="0" bIns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ts val="217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800" b="1" i="0" u="none" strike="noStrike" kern="1200" cap="none" spc="21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uce SemiBold Bold"/>
                <a:ea typeface="Arial Unicode MS" charset="0"/>
              </a:rPr>
              <a:t>Jednolity Rynek </a:t>
            </a:r>
          </a:p>
          <a:p>
            <a:pPr marL="0" marR="0" lvl="0" indent="0" algn="ctr" defTabSz="914400" rtl="0" eaLnBrk="0" fontAlgn="base" latinLnBrk="0" hangingPunct="0">
              <a:lnSpc>
                <a:spcPts val="217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1800" b="1" i="0" u="none" strike="noStrike" kern="1200" cap="none" spc="21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uce SemiBold Bold"/>
                <a:ea typeface="Arial Unicode MS" charset="0"/>
              </a:rPr>
              <a:t>UE</a:t>
            </a:r>
            <a:endParaRPr kumimoji="0" lang="en-US" sz="1800" b="1" i="0" u="none" strike="noStrike" kern="1200" cap="none" spc="21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uce SemiBold Bold"/>
              <a:ea typeface="Arial Unicode MS" charset="0"/>
            </a:endParaRPr>
          </a:p>
        </p:txBody>
      </p:sp>
      <p:pic>
        <p:nvPicPr>
          <p:cNvPr id="39970" name="Picture 34" descr="Business Partnering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63173" y="3106682"/>
            <a:ext cx="2289375" cy="1441983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9972" name="Picture 36" descr="Accessto EU Programmes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1321" y="3106682"/>
            <a:ext cx="2302487" cy="1403883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Prostokąt 2"/>
          <p:cNvSpPr/>
          <p:nvPr/>
        </p:nvSpPr>
        <p:spPr>
          <a:xfrm>
            <a:off x="755650" y="3505200"/>
            <a:ext cx="2124075" cy="657225"/>
          </a:xfrm>
          <a:prstGeom prst="rect">
            <a:avLst/>
          </a:prstGeom>
        </p:spPr>
        <p:txBody>
          <a:bodyPr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ts val="217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sz="2000" b="1" i="0" u="none" strike="noStrike" kern="1200" cap="none" spc="21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Open Sauce SemiBold Bold"/>
                <a:ea typeface="Arial Unicode MS" charset="0"/>
              </a:rPr>
              <a:t>Dostęp do finansowania</a:t>
            </a:r>
            <a:endParaRPr kumimoji="0" lang="en-US" sz="2000" b="1" i="0" u="none" strike="noStrike" kern="1200" cap="none" spc="21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Open Sauce SemiBold Bold"/>
              <a:ea typeface="Arial Unicode MS" charset="0"/>
            </a:endParaRPr>
          </a:p>
        </p:txBody>
      </p:sp>
      <p:sp>
        <p:nvSpPr>
          <p:cNvPr id="11291" name="Prostokąt 3"/>
          <p:cNvSpPr>
            <a:spLocks noChangeArrowheads="1"/>
          </p:cNvSpPr>
          <p:nvPr/>
        </p:nvSpPr>
        <p:spPr bwMode="auto">
          <a:xfrm>
            <a:off x="6078538" y="3106738"/>
            <a:ext cx="2205037" cy="1354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altLang="pl-PL" sz="16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Arial Unicode MS" pitchFamily="34" charset="-128"/>
              </a:rPr>
              <a:t>Kojarzenie partnerów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altLang="pl-PL" sz="16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Arial Unicode MS" pitchFamily="34" charset="-128"/>
              </a:rPr>
              <a:t>biznesowych,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altLang="pl-PL" sz="16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Arial Unicode MS" pitchFamily="34" charset="-128"/>
              </a:rPr>
              <a:t>technologicznych  </a:t>
            </a:r>
            <a:r>
              <a:rPr kumimoji="0" lang="pl-PL" altLang="pl-PL" sz="1800" b="1" i="0" u="none" strike="noStrike" kern="120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Arial Unicode MS" pitchFamily="34" charset="-128"/>
              </a:rPr>
              <a:t>B+R</a:t>
            </a:r>
          </a:p>
        </p:txBody>
      </p:sp>
      <p:sp>
        <p:nvSpPr>
          <p:cNvPr id="11292" name="Tytuł 6"/>
          <p:cNvSpPr>
            <a:spLocks noGrp="1"/>
          </p:cNvSpPr>
          <p:nvPr>
            <p:ph type="title"/>
          </p:nvPr>
        </p:nvSpPr>
        <p:spPr bwMode="auto">
          <a:xfrm>
            <a:off x="603250" y="476250"/>
            <a:ext cx="6848475" cy="55245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pl-PL" altLang="pl-PL" sz="2000" b="1" smtClean="0">
                <a:solidFill>
                  <a:schemeClr val="bg1"/>
                </a:solidFill>
                <a:latin typeface="Blogger Sans"/>
              </a:rPr>
              <a:t>Obszary wsparcia</a:t>
            </a:r>
          </a:p>
        </p:txBody>
      </p:sp>
      <p:pic>
        <p:nvPicPr>
          <p:cNvPr id="11293" name="Picture 23" descr="Z:\WDI\FGSA_LOGO\Loga_zbior_2.jpg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92950" y="6138863"/>
            <a:ext cx="2051050" cy="719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18288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4"/>
          <p:cNvSpPr/>
          <p:nvPr/>
        </p:nvSpPr>
        <p:spPr>
          <a:xfrm rot="5400000">
            <a:off x="6789936" y="4298548"/>
            <a:ext cx="3757276" cy="3409380"/>
          </a:xfrm>
          <a:custGeom>
            <a:avLst/>
            <a:gdLst/>
            <a:ahLst/>
            <a:cxnLst/>
            <a:rect l="l" t="t" r="r" b="b"/>
            <a:pathLst>
              <a:path w="6049706" h="5489548">
                <a:moveTo>
                  <a:pt x="0" y="0"/>
                </a:moveTo>
                <a:lnTo>
                  <a:pt x="6049706" y="0"/>
                </a:lnTo>
                <a:lnTo>
                  <a:pt x="6049706" y="5489548"/>
                </a:lnTo>
                <a:lnTo>
                  <a:pt x="0" y="5489548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/>
            </a:stretch>
          </a:blipFill>
        </p:spPr>
        <p:txBody>
          <a:bodyPr/>
          <a:lstStyle/>
          <a:p>
            <a:endParaRPr lang="pl-PL" dirty="0"/>
          </a:p>
        </p:txBody>
      </p:sp>
      <p:sp>
        <p:nvSpPr>
          <p:cNvPr id="8" name="Prostokąt: zaokrąglone rogi 7">
            <a:extLst>
              <a:ext uri="{FF2B5EF4-FFF2-40B4-BE49-F238E27FC236}">
                <a16:creationId xmlns:a16="http://schemas.microsoft.com/office/drawing/2014/main" id="{A3BC178D-3AA1-845A-5ADE-9995B0DEA2A0}"/>
              </a:ext>
            </a:extLst>
          </p:cNvPr>
          <p:cNvSpPr/>
          <p:nvPr/>
        </p:nvSpPr>
        <p:spPr>
          <a:xfrm>
            <a:off x="-662472" y="202995"/>
            <a:ext cx="5150496" cy="879143"/>
          </a:xfrm>
          <a:prstGeom prst="roundRect">
            <a:avLst>
              <a:gd name="adj" fmla="val 50000"/>
            </a:avLst>
          </a:prstGeom>
          <a:solidFill>
            <a:srgbClr val="D4233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5" name="TextBox 5"/>
          <p:cNvSpPr txBox="1"/>
          <p:nvPr/>
        </p:nvSpPr>
        <p:spPr>
          <a:xfrm>
            <a:off x="-1618800" y="559888"/>
            <a:ext cx="5757016" cy="33522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r">
              <a:lnSpc>
                <a:spcPts val="2450"/>
              </a:lnSpc>
            </a:pPr>
            <a:r>
              <a:rPr lang="pl-PL" sz="2800" b="1" dirty="0">
                <a:solidFill>
                  <a:schemeClr val="bg1"/>
                </a:solidFill>
                <a:sym typeface="Montserrat Bold"/>
              </a:rPr>
              <a:t>Fundusz Górnośląski S.A.</a:t>
            </a:r>
            <a:endParaRPr lang="en-US" sz="2800" b="1" dirty="0">
              <a:solidFill>
                <a:schemeClr val="bg1"/>
              </a:solidFill>
              <a:sym typeface="Montserrat Bold"/>
            </a:endParaRPr>
          </a:p>
        </p:txBody>
      </p:sp>
      <p:sp>
        <p:nvSpPr>
          <p:cNvPr id="2" name="Prostokąt 1"/>
          <p:cNvSpPr/>
          <p:nvPr/>
        </p:nvSpPr>
        <p:spPr>
          <a:xfrm>
            <a:off x="393336" y="1916490"/>
            <a:ext cx="7968343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Od 30 lat jesteśmy jednym z najaktywniejszych podmiotów </a:t>
            </a:r>
          </a:p>
          <a:p>
            <a:pPr algn="ctr"/>
            <a:r>
              <a:rPr lang="pl-PL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w województwie śląskim, realizującym politykę rozwoju regionu, </a:t>
            </a:r>
          </a:p>
          <a:p>
            <a:pPr algn="ctr"/>
            <a:r>
              <a:rPr lang="pl-PL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w tym w zakresie innowacyjności.</a:t>
            </a:r>
          </a:p>
        </p:txBody>
      </p:sp>
      <p:sp>
        <p:nvSpPr>
          <p:cNvPr id="3" name="Prostokąt 2"/>
          <p:cNvSpPr/>
          <p:nvPr/>
        </p:nvSpPr>
        <p:spPr>
          <a:xfrm>
            <a:off x="665561" y="3202318"/>
            <a:ext cx="7423891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pl-PL" dirty="0">
                <a:solidFill>
                  <a:schemeClr val="tx1">
                    <a:lumMod val="75000"/>
                    <a:lumOff val="25000"/>
                  </a:schemeClr>
                </a:solidFill>
              </a:rPr>
              <a:t>Oferujemy:</a:t>
            </a:r>
          </a:p>
          <a:p>
            <a:pPr algn="ctr"/>
            <a:r>
              <a:rPr lang="pl-PL" dirty="0">
                <a:solidFill>
                  <a:schemeClr val="tx1">
                    <a:lumMod val="75000"/>
                    <a:lumOff val="25000"/>
                  </a:schemeClr>
                </a:solidFill>
              </a:rPr>
              <a:t> instrumenty finansowe, </a:t>
            </a:r>
          </a:p>
          <a:p>
            <a:pPr algn="ctr"/>
            <a:r>
              <a:rPr lang="pl-PL" dirty="0">
                <a:solidFill>
                  <a:schemeClr val="tx1">
                    <a:lumMod val="75000"/>
                    <a:lumOff val="25000"/>
                  </a:schemeClr>
                </a:solidFill>
              </a:rPr>
              <a:t>usługi doradcze i szkoleniowe,</a:t>
            </a:r>
          </a:p>
          <a:p>
            <a:pPr algn="ctr"/>
            <a:r>
              <a:rPr lang="pl-PL" dirty="0">
                <a:solidFill>
                  <a:schemeClr val="tx1">
                    <a:lumMod val="75000"/>
                    <a:lumOff val="25000"/>
                  </a:schemeClr>
                </a:solidFill>
              </a:rPr>
              <a:t>wspieramy internacjonalizację. </a:t>
            </a:r>
          </a:p>
          <a:p>
            <a:pPr algn="ctr"/>
            <a:endParaRPr lang="pl-PL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algn="ctr"/>
            <a:r>
              <a:rPr lang="pl-PL" dirty="0">
                <a:solidFill>
                  <a:schemeClr val="tx1">
                    <a:lumMod val="75000"/>
                    <a:lumOff val="25000"/>
                  </a:schemeClr>
                </a:solidFill>
              </a:rPr>
              <a:t>Wspieramy mikro, małych i średnich przedsiębiorców, </a:t>
            </a:r>
          </a:p>
          <a:p>
            <a:pPr algn="ctr"/>
            <a:r>
              <a:rPr lang="pl-PL" dirty="0">
                <a:solidFill>
                  <a:schemeClr val="tx1">
                    <a:lumMod val="75000"/>
                    <a:lumOff val="25000"/>
                  </a:schemeClr>
                </a:solidFill>
              </a:rPr>
              <a:t>osoby rozpoczynające działalność gospodarczą, </a:t>
            </a:r>
          </a:p>
          <a:p>
            <a:pPr algn="ctr"/>
            <a:r>
              <a:rPr lang="pl-PL" dirty="0">
                <a:solidFill>
                  <a:schemeClr val="tx1">
                    <a:lumMod val="75000"/>
                    <a:lumOff val="25000"/>
                  </a:schemeClr>
                </a:solidFill>
              </a:rPr>
              <a:t>ułatwiając dostęp do kapitału, w tym ze środków UE.</a:t>
            </a:r>
          </a:p>
        </p:txBody>
      </p:sp>
      <p:sp>
        <p:nvSpPr>
          <p:cNvPr id="6" name="Freeform 2">
            <a:extLst>
              <a:ext uri="{FF2B5EF4-FFF2-40B4-BE49-F238E27FC236}">
                <a16:creationId xmlns:a16="http://schemas.microsoft.com/office/drawing/2014/main" id="{46878348-BC9F-FF2F-2AA6-E9C4517FE8A3}"/>
              </a:ext>
            </a:extLst>
          </p:cNvPr>
          <p:cNvSpPr/>
          <p:nvPr/>
        </p:nvSpPr>
        <p:spPr>
          <a:xfrm>
            <a:off x="7581900" y="1218"/>
            <a:ext cx="1562100" cy="1452560"/>
          </a:xfrm>
          <a:custGeom>
            <a:avLst/>
            <a:gdLst/>
            <a:ahLst/>
            <a:cxnLst/>
            <a:rect l="l" t="t" r="r" b="b"/>
            <a:pathLst>
              <a:path w="2052000" h="1908105">
                <a:moveTo>
                  <a:pt x="0" y="0"/>
                </a:moveTo>
                <a:lnTo>
                  <a:pt x="2052000" y="0"/>
                </a:lnTo>
                <a:lnTo>
                  <a:pt x="2052000" y="1908105"/>
                </a:lnTo>
                <a:lnTo>
                  <a:pt x="0" y="1908105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extLst>
                <a:ext uri="{96DAC541-7B7A-43D3-8B79-37D633B846F1}">
                  <asvg:svgBlip xmlns:asvg="http://schemas.microsoft.com/office/drawing/2016/SVG/main" xmlns="" r:embed="rId4"/>
                </a:ext>
              </a:extLst>
            </a:blip>
            <a:stretch>
              <a:fillRect l="-194" r="-194"/>
            </a:stretch>
          </a:blipFill>
        </p:spPr>
        <p:txBody>
          <a:bodyPr/>
          <a:lstStyle/>
          <a:p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9912294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16"/>
          <p:cNvSpPr txBox="1">
            <a:spLocks noGrp="1"/>
          </p:cNvSpPr>
          <p:nvPr>
            <p:ph type="body" idx="1"/>
          </p:nvPr>
        </p:nvSpPr>
        <p:spPr>
          <a:xfrm>
            <a:off x="622300" y="1196975"/>
            <a:ext cx="8197850" cy="4968875"/>
          </a:xfrm>
        </p:spPr>
        <p:txBody>
          <a:bodyPr>
            <a:noAutofit/>
          </a:bodyPr>
          <a:lstStyle/>
          <a:p>
            <a:pPr marL="114300" indent="0" algn="ctr">
              <a:buFontTx/>
              <a:buNone/>
              <a:defRPr/>
            </a:pPr>
            <a:r>
              <a:rPr lang="pl-PL" altLang="pl-PL" sz="2000" b="1" kern="1200" dirty="0">
                <a:solidFill>
                  <a:srgbClr val="006491"/>
                </a:solidFill>
                <a:latin typeface="Calibri" pitchFamily="34" charset="0"/>
              </a:rPr>
              <a:t>Jak pomagamy?   </a:t>
            </a:r>
          </a:p>
          <a:p>
            <a:pPr marL="114300" indent="0" algn="ctr">
              <a:buFontTx/>
              <a:buNone/>
              <a:defRPr/>
            </a:pPr>
            <a:endParaRPr lang="pl-PL" altLang="pl-PL" sz="2000" b="1" kern="1200" dirty="0">
              <a:solidFill>
                <a:srgbClr val="006491"/>
              </a:solidFill>
              <a:latin typeface="Calibri" pitchFamily="34" charset="0"/>
            </a:endParaRPr>
          </a:p>
          <a:p>
            <a:pPr marL="114300" indent="0" algn="ctr">
              <a:buFontTx/>
              <a:buNone/>
              <a:defRPr/>
            </a:pPr>
            <a:r>
              <a:rPr lang="pl-PL" altLang="pl-PL" sz="2000" b="1" kern="1200" dirty="0">
                <a:solidFill>
                  <a:srgbClr val="006491"/>
                </a:solidFill>
                <a:latin typeface="Calibri" pitchFamily="34" charset="0"/>
              </a:rPr>
              <a:t>Poszukujemy zagranicznych partnerów, wykorzystując m.in.: </a:t>
            </a:r>
          </a:p>
          <a:p>
            <a:pPr>
              <a:buFontTx/>
              <a:buChar char="-"/>
              <a:defRPr/>
            </a:pPr>
            <a:endParaRPr lang="pl-PL" altLang="pl-PL" sz="2000" b="1" kern="1200" dirty="0">
              <a:solidFill>
                <a:srgbClr val="006491"/>
              </a:solidFill>
              <a:latin typeface="Calibri" pitchFamily="34" charset="0"/>
            </a:endParaRPr>
          </a:p>
          <a:p>
            <a:pPr marL="114300" indent="0">
              <a:buFontTx/>
              <a:buNone/>
              <a:defRPr/>
            </a:pPr>
            <a:r>
              <a:rPr lang="pl-PL" altLang="pl-PL" sz="1800" b="1" kern="1200" dirty="0">
                <a:solidFill>
                  <a:srgbClr val="006491"/>
                </a:solidFill>
                <a:latin typeface="Calibri" pitchFamily="34" charset="0"/>
              </a:rPr>
              <a:t>• Międzynarodową bezpłatną</a:t>
            </a:r>
          </a:p>
          <a:p>
            <a:pPr marL="114300" indent="0">
              <a:buFontTx/>
              <a:buNone/>
              <a:defRPr/>
            </a:pPr>
            <a:r>
              <a:rPr lang="pl-PL" altLang="pl-PL" sz="1800" b="1" kern="1200" dirty="0">
                <a:solidFill>
                  <a:srgbClr val="006491"/>
                </a:solidFill>
                <a:latin typeface="Calibri" pitchFamily="34" charset="0"/>
              </a:rPr>
              <a:t>    Bazę Ofert Współpracy</a:t>
            </a:r>
          </a:p>
          <a:p>
            <a:pPr marL="114300" indent="0">
              <a:buFontTx/>
              <a:buNone/>
              <a:defRPr/>
            </a:pPr>
            <a:endParaRPr lang="pl-PL" altLang="pl-PL" sz="1800" b="1" kern="1200" dirty="0">
              <a:solidFill>
                <a:srgbClr val="006491"/>
              </a:solidFill>
              <a:latin typeface="Calibri" pitchFamily="34" charset="0"/>
            </a:endParaRPr>
          </a:p>
          <a:p>
            <a:pPr marL="114300" indent="0">
              <a:buFontTx/>
              <a:buNone/>
              <a:defRPr/>
            </a:pPr>
            <a:r>
              <a:rPr lang="pl-PL" altLang="pl-PL" sz="1800" b="1" kern="1200" dirty="0">
                <a:solidFill>
                  <a:srgbClr val="006491"/>
                </a:solidFill>
                <a:latin typeface="Calibri" pitchFamily="34" charset="0"/>
              </a:rPr>
              <a:t>• Spotkania brokerskie (B2B)</a:t>
            </a:r>
          </a:p>
          <a:p>
            <a:pPr marL="114300" indent="0">
              <a:buFontTx/>
              <a:buNone/>
              <a:defRPr/>
            </a:pPr>
            <a:endParaRPr lang="pl-PL" altLang="pl-PL" sz="1800" b="1" kern="1200" dirty="0">
              <a:solidFill>
                <a:srgbClr val="006491"/>
              </a:solidFill>
              <a:latin typeface="Calibri" pitchFamily="34" charset="0"/>
            </a:endParaRPr>
          </a:p>
          <a:p>
            <a:pPr marL="114300" indent="0">
              <a:buFontTx/>
              <a:buNone/>
              <a:defRPr/>
            </a:pPr>
            <a:r>
              <a:rPr lang="pl-PL" altLang="pl-PL" sz="1800" b="1" kern="1200" dirty="0">
                <a:solidFill>
                  <a:srgbClr val="006491"/>
                </a:solidFill>
                <a:latin typeface="Calibri" pitchFamily="34" charset="0"/>
              </a:rPr>
              <a:t>• Bezpośrednie kontakty z konsultantami </a:t>
            </a:r>
          </a:p>
          <a:p>
            <a:pPr marL="114300" indent="0">
              <a:buFontTx/>
              <a:buNone/>
              <a:defRPr/>
            </a:pPr>
            <a:r>
              <a:rPr lang="pl-PL" altLang="pl-PL" sz="1800" b="1" kern="1200" dirty="0">
                <a:solidFill>
                  <a:srgbClr val="006491"/>
                </a:solidFill>
                <a:latin typeface="Calibri" pitchFamily="34" charset="0"/>
              </a:rPr>
              <a:t>    z partnerskich ośrodków EEN – efekt sieci!</a:t>
            </a:r>
          </a:p>
          <a:p>
            <a:pPr marL="114300" indent="0">
              <a:buFontTx/>
              <a:buNone/>
              <a:defRPr/>
            </a:pPr>
            <a:endParaRPr lang="pl-PL" altLang="pl-PL" sz="1800" b="1" kern="1200" dirty="0">
              <a:solidFill>
                <a:srgbClr val="006491"/>
              </a:solidFill>
              <a:latin typeface="Calibri" pitchFamily="34" charset="0"/>
            </a:endParaRPr>
          </a:p>
          <a:p>
            <a:pPr marL="114300" indent="0">
              <a:buFontTx/>
              <a:buNone/>
              <a:defRPr/>
            </a:pPr>
            <a:r>
              <a:rPr lang="pl-PL" altLang="pl-PL" sz="1800" b="1" kern="1200" dirty="0">
                <a:solidFill>
                  <a:srgbClr val="006491"/>
                </a:solidFill>
                <a:latin typeface="Calibri" pitchFamily="34" charset="0"/>
              </a:rPr>
              <a:t>• Misje gospodarcze</a:t>
            </a:r>
          </a:p>
          <a:p>
            <a:pPr marL="114300" indent="0">
              <a:buFontTx/>
              <a:buNone/>
              <a:defRPr/>
            </a:pPr>
            <a:endParaRPr lang="pl-PL" altLang="pl-PL" sz="1800" b="1" kern="1200" dirty="0">
              <a:solidFill>
                <a:srgbClr val="006491"/>
              </a:solidFill>
              <a:latin typeface="Calibri" pitchFamily="34" charset="0"/>
            </a:endParaRPr>
          </a:p>
          <a:p>
            <a:pPr marL="114300" indent="0">
              <a:buFontTx/>
              <a:buNone/>
              <a:defRPr/>
            </a:pPr>
            <a:r>
              <a:rPr lang="pl-PL" altLang="pl-PL" sz="1800" b="1" kern="1200" dirty="0">
                <a:solidFill>
                  <a:srgbClr val="006491"/>
                </a:solidFill>
                <a:latin typeface="Calibri" pitchFamily="34" charset="0"/>
              </a:rPr>
              <a:t>• Szkolenia, seminaria / webinaria, warsztaty</a:t>
            </a:r>
          </a:p>
          <a:p>
            <a:pPr marL="114300" indent="0">
              <a:buFontTx/>
              <a:buNone/>
              <a:defRPr/>
            </a:pPr>
            <a:endParaRPr lang="pl-PL" altLang="pl-PL" sz="1800" b="1" kern="1200" dirty="0">
              <a:solidFill>
                <a:srgbClr val="006491"/>
              </a:solidFill>
              <a:latin typeface="Calibri" pitchFamily="34" charset="0"/>
            </a:endParaRPr>
          </a:p>
          <a:p>
            <a:pPr marL="114300" indent="0">
              <a:buFontTx/>
              <a:buNone/>
              <a:defRPr/>
            </a:pPr>
            <a:r>
              <a:rPr lang="pl-PL" altLang="pl-PL" sz="1800" b="1" kern="1200" dirty="0">
                <a:solidFill>
                  <a:srgbClr val="006491"/>
                </a:solidFill>
                <a:latin typeface="Calibri" pitchFamily="34" charset="0"/>
              </a:rPr>
              <a:t>• Newsletter z aktualnościami EEN – zapisz się do naszej bazy mailingowej!</a:t>
            </a:r>
          </a:p>
          <a:p>
            <a:pPr marL="114300" indent="0">
              <a:buFontTx/>
              <a:buNone/>
              <a:defRPr/>
            </a:pPr>
            <a:endParaRPr lang="pl-PL" altLang="pl-PL" sz="1600" b="1" kern="1200" dirty="0">
              <a:solidFill>
                <a:srgbClr val="006491"/>
              </a:solidFill>
              <a:latin typeface="Calibri" pitchFamily="34" charset="0"/>
            </a:endParaRPr>
          </a:p>
          <a:p>
            <a:pPr marL="114300" indent="0">
              <a:buFontTx/>
              <a:buNone/>
              <a:defRPr/>
            </a:pPr>
            <a:endParaRPr lang="pl-PL" altLang="pl-PL" sz="1600" b="1" dirty="0">
              <a:solidFill>
                <a:srgbClr val="005FA9"/>
              </a:solidFill>
              <a:latin typeface="Calibri" panose="020F0502020204030204" pitchFamily="34" charset="0"/>
            </a:endParaRPr>
          </a:p>
          <a:p>
            <a:pPr algn="ctr">
              <a:buFontTx/>
              <a:buChar char="-"/>
              <a:defRPr/>
            </a:pPr>
            <a:endParaRPr lang="pl-PL" altLang="pl-PL" sz="1600" b="1" dirty="0" smtClean="0">
              <a:solidFill>
                <a:srgbClr val="005FA9"/>
              </a:solidFill>
              <a:latin typeface="Calibri" panose="020F0502020204030204" pitchFamily="34" charset="0"/>
            </a:endParaRPr>
          </a:p>
          <a:p>
            <a:pPr algn="ctr">
              <a:buFontTx/>
              <a:buChar char="-"/>
              <a:defRPr/>
            </a:pPr>
            <a:endParaRPr lang="pl-PL" altLang="pl-PL" sz="1800" b="1" dirty="0">
              <a:solidFill>
                <a:srgbClr val="005FA9"/>
              </a:solidFill>
              <a:latin typeface="Calibri" panose="020F0502020204030204" pitchFamily="34" charset="0"/>
            </a:endParaRPr>
          </a:p>
          <a:p>
            <a:pPr algn="ctr">
              <a:buFontTx/>
              <a:buChar char="-"/>
              <a:defRPr/>
            </a:pPr>
            <a:endParaRPr lang="pl-PL" altLang="pl-PL" sz="1800" b="1" dirty="0">
              <a:solidFill>
                <a:srgbClr val="005FA9"/>
              </a:solidFill>
              <a:latin typeface="Calibri" panose="020F0502020204030204" pitchFamily="34" charset="0"/>
            </a:endParaRPr>
          </a:p>
          <a:p>
            <a:pPr marL="114300" indent="0" algn="ctr">
              <a:buFontTx/>
              <a:buNone/>
              <a:defRPr/>
            </a:pPr>
            <a:endParaRPr lang="pl-PL" altLang="pl-PL" sz="1800" b="1" dirty="0">
              <a:solidFill>
                <a:srgbClr val="005FA9"/>
              </a:solidFill>
              <a:latin typeface="Calibri" panose="020F0502020204030204" pitchFamily="34" charset="0"/>
            </a:endParaRPr>
          </a:p>
        </p:txBody>
      </p:sp>
      <p:pic>
        <p:nvPicPr>
          <p:cNvPr id="104451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1500" y="2636838"/>
            <a:ext cx="2674938" cy="2651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4452" name="Picture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64388" y="6016625"/>
            <a:ext cx="1738312" cy="806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4453" name="Obraz 4" descr="LOGO-MAIL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02288" y="6057900"/>
            <a:ext cx="1587500" cy="62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584922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22"/>
          <p:cNvSpPr>
            <a:spLocks noChangeArrowheads="1"/>
          </p:cNvSpPr>
          <p:nvPr/>
        </p:nvSpPr>
        <p:spPr bwMode="auto">
          <a:xfrm>
            <a:off x="0" y="2578100"/>
            <a:ext cx="9144000" cy="3070225"/>
          </a:xfrm>
          <a:prstGeom prst="rect">
            <a:avLst/>
          </a:prstGeom>
          <a:solidFill>
            <a:srgbClr val="64B4E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Arial Unicode MS" panose="020B0604020202020204" pitchFamily="34" charset="-128"/>
            </a:endParaRPr>
          </a:p>
        </p:txBody>
      </p:sp>
      <p:sp>
        <p:nvSpPr>
          <p:cNvPr id="114691" name="Rectangle 2"/>
          <p:cNvSpPr>
            <a:spLocks noGrp="1" noChangeArrowheads="1"/>
          </p:cNvSpPr>
          <p:nvPr>
            <p:ph type="title" idx="4294967295"/>
          </p:nvPr>
        </p:nvSpPr>
        <p:spPr bwMode="auto">
          <a:xfrm>
            <a:off x="685800" y="908050"/>
            <a:ext cx="7772400" cy="1525588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ctr">
              <a:defRPr/>
            </a:pPr>
            <a:r>
              <a:rPr lang="pl-PL" altLang="en-US" sz="2400" b="0" dirty="0" smtClean="0">
                <a:latin typeface="Blogger Sans"/>
                <a:ea typeface="Blogger Sans"/>
                <a:cs typeface="Blogger Sans"/>
              </a:rPr>
              <a:t/>
            </a:r>
            <a:br>
              <a:rPr lang="pl-PL" altLang="en-US" sz="2400" b="0" dirty="0" smtClean="0">
                <a:latin typeface="Blogger Sans"/>
                <a:ea typeface="Blogger Sans"/>
                <a:cs typeface="Blogger Sans"/>
              </a:rPr>
            </a:br>
            <a:r>
              <a:rPr lang="pl-PL" altLang="en-US" sz="2000" kern="1200" dirty="0">
                <a:latin typeface="Calibri" pitchFamily="34" charset="0"/>
              </a:rPr>
              <a:t>Poszukiwanie zagranicznych partnerów</a:t>
            </a:r>
            <a:br>
              <a:rPr lang="pl-PL" altLang="en-US" sz="2000" kern="1200" dirty="0">
                <a:latin typeface="Calibri" pitchFamily="34" charset="0"/>
              </a:rPr>
            </a:br>
            <a:r>
              <a:rPr lang="pl-PL" altLang="en-US" sz="2000" kern="1200" dirty="0">
                <a:latin typeface="Calibri" pitchFamily="34" charset="0"/>
              </a:rPr>
              <a:t>Baza Ofert Kooperacyjnych </a:t>
            </a:r>
            <a:br>
              <a:rPr lang="pl-PL" altLang="en-US" sz="2000" kern="1200" dirty="0">
                <a:latin typeface="Calibri" pitchFamily="34" charset="0"/>
              </a:rPr>
            </a:br>
            <a:r>
              <a:rPr lang="pl-PL" altLang="en-US" sz="2000" kern="1200" dirty="0">
                <a:latin typeface="Calibri" pitchFamily="34" charset="0"/>
              </a:rPr>
              <a:t>(Partnering Opportunities Database - POD)</a:t>
            </a:r>
            <a:endParaRPr lang="fr-FR" altLang="en-US" sz="2000" kern="1200" dirty="0">
              <a:latin typeface="Calibri" pitchFamily="34" charset="0"/>
            </a:endParaRPr>
          </a:p>
        </p:txBody>
      </p:sp>
      <p:sp>
        <p:nvSpPr>
          <p:cNvPr id="108548" name="Rectangle 1"/>
          <p:cNvSpPr>
            <a:spLocks noChangeArrowheads="1"/>
          </p:cNvSpPr>
          <p:nvPr/>
        </p:nvSpPr>
        <p:spPr bwMode="auto">
          <a:xfrm>
            <a:off x="225425" y="2697163"/>
            <a:ext cx="8677275" cy="283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</a:defRPr>
            </a:lvl9pPr>
          </a:lstStyle>
          <a:p>
            <a:pPr lvl="0"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pl-PL" alt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6491"/>
                </a:solidFill>
                <a:effectLst/>
                <a:uLnTx/>
                <a:uFillTx/>
                <a:latin typeface="Calibri" panose="020F0502020204030204" pitchFamily="34" charset="0"/>
                <a:ea typeface="Arial Unicode MS" panose="020B0604020202020204" pitchFamily="34" charset="-128"/>
              </a:rPr>
              <a:t>Baza ta </a:t>
            </a:r>
            <a:r>
              <a:rPr lang="pl-PL" altLang="en-US" sz="2000" b="1" dirty="0">
                <a:solidFill>
                  <a:srgbClr val="006491"/>
                </a:solidFill>
                <a:latin typeface="Calibri" panose="020F0502020204030204" pitchFamily="34" charset="0"/>
              </a:rPr>
              <a:t>zawiera </a:t>
            </a:r>
            <a:r>
              <a:rPr lang="pl-PL" altLang="en-US" sz="2000" b="1" dirty="0" smtClean="0">
                <a:solidFill>
                  <a:srgbClr val="006491"/>
                </a:solidFill>
                <a:latin typeface="Calibri" panose="020F0502020204030204" pitchFamily="34" charset="0"/>
              </a:rPr>
              <a:t>5760 </a:t>
            </a:r>
            <a:r>
              <a:rPr kumimoji="0" lang="pl-PL" altLang="en-US" sz="2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6491"/>
                </a:solidFill>
                <a:effectLst/>
                <a:uLnTx/>
                <a:uFillTx/>
                <a:latin typeface="Calibri" panose="020F0502020204030204" pitchFamily="34" charset="0"/>
                <a:ea typeface="Arial Unicode MS" panose="020B0604020202020204" pitchFamily="34" charset="-128"/>
              </a:rPr>
              <a:t>profili firm z całego świata, wśród których może być przyszły partner biznesowy: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pl-PL" altLang="en-US" sz="2000" b="1" i="0" u="none" strike="noStrike" kern="1200" cap="none" spc="0" normalizeH="0" baseline="0" noProof="0" dirty="0" smtClean="0">
              <a:ln>
                <a:noFill/>
              </a:ln>
              <a:solidFill>
                <a:srgbClr val="006491"/>
              </a:solidFill>
              <a:effectLst/>
              <a:uLnTx/>
              <a:uFillTx/>
              <a:latin typeface="Calibri" panose="020F0502020204030204" pitchFamily="34" charset="0"/>
              <a:ea typeface="Arial Unicode MS" panose="020B0604020202020204" pitchFamily="34" charset="-128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pl-PL" altLang="pl-PL" sz="2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6491"/>
                </a:solidFill>
                <a:effectLst/>
                <a:uLnTx/>
                <a:uFillTx/>
                <a:latin typeface="Calibri" panose="020F0502020204030204" pitchFamily="34" charset="0"/>
                <a:ea typeface="Arial Unicode MS" panose="020B0604020202020204" pitchFamily="34" charset="-128"/>
              </a:rPr>
              <a:t> 	profile z ofertami i zapytaniami,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pl-PL" altLang="pl-PL" sz="2000" b="1" i="0" u="none" strike="noStrike" kern="1200" cap="none" spc="0" normalizeH="0" baseline="0" noProof="0" dirty="0" smtClean="0">
              <a:ln>
                <a:noFill/>
              </a:ln>
              <a:solidFill>
                <a:srgbClr val="006491"/>
              </a:solidFill>
              <a:effectLst/>
              <a:uLnTx/>
              <a:uFillTx/>
              <a:latin typeface="Calibri" panose="020F0502020204030204" pitchFamily="34" charset="0"/>
              <a:ea typeface="Arial Unicode MS" panose="020B0604020202020204" pitchFamily="34" charset="-128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pl-PL" altLang="pl-PL" sz="2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6491"/>
                </a:solidFill>
                <a:effectLst/>
                <a:uLnTx/>
                <a:uFillTx/>
                <a:latin typeface="Calibri" panose="020F0502020204030204" pitchFamily="34" charset="0"/>
                <a:ea typeface="Arial Unicode MS" panose="020B0604020202020204" pitchFamily="34" charset="-128"/>
              </a:rPr>
              <a:t> 	oferty i zapytania technologiczne,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pl-PL" altLang="pl-PL" sz="2000" b="1" i="0" u="none" strike="noStrike" kern="1200" cap="none" spc="0" normalizeH="0" baseline="0" noProof="0" dirty="0" smtClean="0">
              <a:ln>
                <a:noFill/>
              </a:ln>
              <a:solidFill>
                <a:srgbClr val="006491"/>
              </a:solidFill>
              <a:effectLst/>
              <a:uLnTx/>
              <a:uFillTx/>
              <a:latin typeface="Calibri" panose="020F0502020204030204" pitchFamily="34" charset="0"/>
              <a:ea typeface="Arial Unicode MS" panose="020B0604020202020204" pitchFamily="34" charset="-128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pl-PL" altLang="pl-PL" sz="2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6491"/>
                </a:solidFill>
                <a:effectLst/>
                <a:uLnTx/>
                <a:uFillTx/>
                <a:latin typeface="Calibri" panose="020F0502020204030204" pitchFamily="34" charset="0"/>
                <a:ea typeface="Arial Unicode MS" panose="020B0604020202020204" pitchFamily="34" charset="-128"/>
              </a:rPr>
              <a:t> 	oferty współpracy do programów badawczych. 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altLang="pl-PL" sz="2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6491"/>
                </a:solidFill>
                <a:effectLst/>
                <a:uLnTx/>
                <a:uFillTx/>
                <a:latin typeface="Calibri" panose="020F0502020204030204" pitchFamily="34" charset="0"/>
                <a:ea typeface="Arial Unicode MS" panose="020B0604020202020204" pitchFamily="34" charset="-128"/>
              </a:rPr>
              <a:t>(stan na </a:t>
            </a:r>
            <a:r>
              <a:rPr lang="pl-PL" altLang="pl-PL" sz="2000" b="1" dirty="0" smtClean="0">
                <a:solidFill>
                  <a:srgbClr val="006491"/>
                </a:solidFill>
                <a:latin typeface="Calibri" panose="020F0502020204030204" pitchFamily="34" charset="0"/>
              </a:rPr>
              <a:t>21</a:t>
            </a:r>
            <a:r>
              <a:rPr kumimoji="0" lang="pl-PL" altLang="pl-PL" sz="2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6491"/>
                </a:solidFill>
                <a:effectLst/>
                <a:uLnTx/>
                <a:uFillTx/>
                <a:latin typeface="Calibri" panose="020F0502020204030204" pitchFamily="34" charset="0"/>
                <a:ea typeface="Arial Unicode MS" panose="020B0604020202020204" pitchFamily="34" charset="-128"/>
              </a:rPr>
              <a:t>.07.2026</a:t>
            </a:r>
            <a:r>
              <a:rPr kumimoji="0" lang="pl-PL" altLang="pl-PL" sz="2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6491"/>
                </a:solidFill>
                <a:effectLst/>
                <a:uLnTx/>
                <a:uFillTx/>
                <a:latin typeface="Calibri" panose="020F0502020204030204" pitchFamily="34" charset="0"/>
                <a:ea typeface="Arial Unicode MS" panose="020B0604020202020204" pitchFamily="34" charset="-128"/>
              </a:rPr>
              <a:t>)</a:t>
            </a:r>
            <a:endParaRPr kumimoji="0" lang="en-GB" altLang="en-US" sz="2000" b="1" i="0" u="none" strike="noStrike" kern="1200" cap="none" spc="0" normalizeH="0" baseline="0" noProof="0" dirty="0" smtClean="0">
              <a:ln>
                <a:noFill/>
              </a:ln>
              <a:solidFill>
                <a:srgbClr val="006491"/>
              </a:solidFill>
              <a:effectLst/>
              <a:uLnTx/>
              <a:uFillTx/>
              <a:latin typeface="Calibri" panose="020F0502020204030204" pitchFamily="34" charset="0"/>
              <a:ea typeface="Arial Unicode MS" panose="020B0604020202020204" pitchFamily="34" charset="-128"/>
            </a:endParaRPr>
          </a:p>
        </p:txBody>
      </p:sp>
      <p:pic>
        <p:nvPicPr>
          <p:cNvPr id="108549" name="Obraz 7" descr="LOGO-MAIL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6061075"/>
            <a:ext cx="1587500" cy="62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8550" name="Picture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64388" y="6016625"/>
            <a:ext cx="1738312" cy="806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196764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2"/>
          <p:cNvSpPr>
            <a:spLocks noChangeArrowheads="1"/>
          </p:cNvSpPr>
          <p:nvPr/>
        </p:nvSpPr>
        <p:spPr bwMode="auto">
          <a:xfrm>
            <a:off x="896645" y="2478501"/>
            <a:ext cx="7076971" cy="3513267"/>
          </a:xfrm>
          <a:prstGeom prst="rect">
            <a:avLst/>
          </a:prstGeom>
          <a:solidFill>
            <a:srgbClr val="5AAFE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/>
                <a:cs typeface="Arial Unicode MS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/>
                <a:cs typeface="Arial Unicode MS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/>
                <a:cs typeface="Arial Unicode MS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/>
                <a:cs typeface="Arial Unicode MS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/>
                <a:cs typeface="Arial Unicode MS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/>
                <a:cs typeface="Arial Unicode MS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/>
                <a:cs typeface="Arial Unicode MS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/>
                <a:cs typeface="Arial Unicode MS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/>
                <a:cs typeface="Arial Unicode MS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altLang="en-US" sz="1800">
              <a:solidFill>
                <a:srgbClr val="000000"/>
              </a:solidFill>
            </a:endParaRPr>
          </a:p>
        </p:txBody>
      </p:sp>
      <p:sp>
        <p:nvSpPr>
          <p:cNvPr id="23555" name="Rectangle 2"/>
          <p:cNvSpPr>
            <a:spLocks noGrp="1" noChangeArrowheads="1"/>
          </p:cNvSpPr>
          <p:nvPr>
            <p:ph type="title" idx="4294967295"/>
          </p:nvPr>
        </p:nvSpPr>
        <p:spPr bwMode="auto">
          <a:xfrm>
            <a:off x="1088797" y="1941911"/>
            <a:ext cx="6372200" cy="4566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pl-PL" altLang="en-US" sz="2100" dirty="0">
                <a:solidFill>
                  <a:srgbClr val="005FA9"/>
                </a:solidFill>
                <a:latin typeface="Blogger Sans" panose="02000506030000020004" charset="0"/>
              </a:rPr>
              <a:t>Przykłady ofert z bazy POD: </a:t>
            </a:r>
            <a:endParaRPr lang="fr-FR" altLang="en-US" sz="2100" dirty="0">
              <a:solidFill>
                <a:srgbClr val="005FA9"/>
              </a:solidFill>
              <a:latin typeface="Blogger Sans" panose="02000506030000020004" charset="0"/>
            </a:endParaRPr>
          </a:p>
        </p:txBody>
      </p:sp>
      <p:sp>
        <p:nvSpPr>
          <p:cNvPr id="24580" name="Rectangle 1"/>
          <p:cNvSpPr>
            <a:spLocks noChangeArrowheads="1"/>
          </p:cNvSpPr>
          <p:nvPr/>
        </p:nvSpPr>
        <p:spPr bwMode="auto">
          <a:xfrm>
            <a:off x="1115616" y="3111103"/>
            <a:ext cx="6858000" cy="28007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itchFamily="34" charset="0"/>
                <a:ea typeface="Arial Unicode MS" pitchFamily="34" charset="-128"/>
                <a:cs typeface="Arial Unicode MS" pitchFamily="34" charset="-128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pl-PL" altLang="pl-PL" sz="14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logger Sans" panose="02000506030000020004" charset="0"/>
                <a:ea typeface="Blogger Sans" panose="02000506030000020004" charset="0"/>
              </a:rPr>
              <a:t>BOIT20251120005</a:t>
            </a:r>
            <a:r>
              <a:rPr lang="pl-PL" altLang="pl-PL" sz="14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logger Sans" panose="02000506030000020004" charset="0"/>
                <a:ea typeface="Blogger Sans" panose="02000506030000020004" charset="0"/>
              </a:rPr>
              <a:t>: </a:t>
            </a:r>
            <a:r>
              <a:rPr lang="pl-PL" altLang="pl-PL" sz="14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logger Sans" panose="02000506030000020004" charset="0"/>
                <a:ea typeface="Blogger Sans" panose="02000506030000020004" charset="0"/>
              </a:rPr>
              <a:t>Włoska firma zajmująca się produkcją mozaiki </a:t>
            </a:r>
            <a:r>
              <a:rPr lang="pl-PL" altLang="pl-PL" sz="14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logger Sans" panose="02000506030000020004" charset="0"/>
                <a:ea typeface="Blogger Sans" panose="02000506030000020004" charset="0"/>
              </a:rPr>
              <a:t>rzemieślniczej, </a:t>
            </a:r>
            <a:r>
              <a:rPr lang="pl-PL" altLang="pl-PL" sz="14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logger Sans" panose="02000506030000020004" charset="0"/>
                <a:ea typeface="Blogger Sans" panose="02000506030000020004" charset="0"/>
              </a:rPr>
              <a:t>poszukuje  dystrybutorów, sprzedawców detalicznych i projektantów zainteresowanych włączeniem unikatowych dzieł sztuki mozaikowej do swojej oferty lub </a:t>
            </a:r>
            <a:r>
              <a:rPr lang="pl-PL" altLang="pl-PL" sz="14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logger Sans" panose="02000506030000020004" charset="0"/>
                <a:ea typeface="Blogger Sans" panose="02000506030000020004" charset="0"/>
              </a:rPr>
              <a:t>projektów… 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pl-PL" altLang="en-US" sz="140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logger Sans" panose="02000506030000020004" charset="0"/>
              <a:ea typeface="Blogger Sans" panose="02000506030000020004" charset="0"/>
            </a:endParaRP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pl-PL" altLang="pl-PL" sz="14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logger Sans" panose="02000506030000020004" charset="0"/>
                <a:ea typeface="Blogger Sans" panose="02000506030000020004" charset="0"/>
              </a:rPr>
              <a:t>BRPL20251105003</a:t>
            </a:r>
            <a:r>
              <a:rPr lang="pl-PL" altLang="pl-PL" sz="14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logger Sans" panose="02000506030000020004" charset="0"/>
                <a:ea typeface="Blogger Sans" panose="02000506030000020004" charset="0"/>
              </a:rPr>
              <a:t>: </a:t>
            </a:r>
            <a:r>
              <a:rPr lang="pl-PL" altLang="pl-PL" sz="14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logger Sans" panose="02000506030000020004" charset="0"/>
                <a:ea typeface="Blogger Sans" panose="02000506030000020004" charset="0"/>
              </a:rPr>
              <a:t>Polska firma tekstylna zajmująca </a:t>
            </a:r>
            <a:r>
              <a:rPr lang="pl-PL" altLang="pl-PL" sz="14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logger Sans" panose="02000506030000020004" charset="0"/>
                <a:ea typeface="Blogger Sans" panose="02000506030000020004" charset="0"/>
              </a:rPr>
              <a:t>się produkcją dzianinowych czapek dla dorosłych i </a:t>
            </a:r>
            <a:r>
              <a:rPr lang="pl-PL" altLang="pl-PL" sz="14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logger Sans" panose="02000506030000020004" charset="0"/>
                <a:ea typeface="Blogger Sans" panose="02000506030000020004" charset="0"/>
              </a:rPr>
              <a:t>dzieci, poszukuje </a:t>
            </a:r>
            <a:r>
              <a:rPr lang="pl-PL" altLang="pl-PL" sz="14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logger Sans" panose="02000506030000020004" charset="0"/>
                <a:ea typeface="Blogger Sans" panose="02000506030000020004" charset="0"/>
              </a:rPr>
              <a:t>producentów lub dystrybutorów przędz </a:t>
            </a:r>
            <a:r>
              <a:rPr lang="pl-PL" altLang="pl-PL" sz="1400" dirty="0" err="1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logger Sans" panose="02000506030000020004" charset="0"/>
                <a:ea typeface="Blogger Sans" panose="02000506030000020004" charset="0"/>
              </a:rPr>
              <a:t>termotopliwych</a:t>
            </a:r>
            <a:r>
              <a:rPr lang="pl-PL" altLang="pl-PL" sz="14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logger Sans" panose="02000506030000020004" charset="0"/>
                <a:ea typeface="Blogger Sans" panose="02000506030000020004" charset="0"/>
              </a:rPr>
              <a:t> w </a:t>
            </a:r>
            <a:r>
              <a:rPr lang="pl-PL" altLang="pl-PL" sz="14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logger Sans" panose="02000506030000020004" charset="0"/>
                <a:ea typeface="Blogger Sans" panose="02000506030000020004" charset="0"/>
              </a:rPr>
              <a:t>celu zawarcia umów </a:t>
            </a:r>
            <a:r>
              <a:rPr lang="pl-PL" altLang="pl-PL" sz="14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logger Sans" panose="02000506030000020004" charset="0"/>
                <a:ea typeface="Blogger Sans" panose="02000506030000020004" charset="0"/>
              </a:rPr>
              <a:t>dostawczych… </a:t>
            </a:r>
            <a:r>
              <a:rPr lang="pl-PL" altLang="pl-PL" sz="14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logger Sans" panose="02000506030000020004" charset="0"/>
                <a:ea typeface="Blogger Sans" panose="02000506030000020004" charset="0"/>
                <a:cs typeface="Arial" pitchFamily="34" charset="0"/>
              </a:rPr>
              <a:t> 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pl-PL" altLang="pl-PL" sz="140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logger Sans" panose="02000506030000020004" charset="0"/>
              <a:ea typeface="Blogger Sans" panose="02000506030000020004" charset="0"/>
              <a:cs typeface="Arial" pitchFamily="34" charset="0"/>
            </a:endParaRP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pl-PL" altLang="pl-PL" sz="14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logger Sans" panose="02000506030000020004" charset="0"/>
                <a:ea typeface="Blogger Sans" panose="02000506030000020004" charset="0"/>
                <a:cs typeface="Arial" pitchFamily="34" charset="0"/>
              </a:rPr>
              <a:t>TOGB2025111700</a:t>
            </a:r>
            <a:r>
              <a:rPr lang="pl-PL" altLang="pl-PL" sz="14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logger Sans" panose="02000506030000020004" charset="0"/>
                <a:ea typeface="Blogger Sans" panose="02000506030000020004" charset="0"/>
                <a:cs typeface="Arial" pitchFamily="34" charset="0"/>
              </a:rPr>
              <a:t>7 : Brytyjskie MŚP oferujące hybrydową technologię druku 3D z ceramiki do zastosowań w lotnictwie i medycynie, poszukuje partnerów przemysłowych w celu zawarcia umowy handlowej z zapewnieniem wsparcia technicznego… </a:t>
            </a:r>
            <a:endParaRPr lang="pl-PL" altLang="pl-PL" sz="140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logger Sans" panose="02000506030000020004" charset="0"/>
              <a:ea typeface="Blogger Sans" panose="02000506030000020004" charset="0"/>
              <a:cs typeface="Arial" pitchFamily="34" charset="0"/>
            </a:endParaRP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pl-PL" altLang="pl-PL" sz="140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logger Sans" panose="02000506030000020004" charset="0"/>
              <a:ea typeface="Blogger Sans" panose="02000506030000020004" charset="0"/>
              <a:cs typeface="Arial" pitchFamily="34" charset="0"/>
            </a:endParaRP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pl-PL" altLang="pl-PL" sz="14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logger Sans" panose="02000506030000020004" charset="0"/>
                <a:ea typeface="Blogger Sans" panose="02000506030000020004" charset="0"/>
                <a:cs typeface="Arial" pitchFamily="34" charset="0"/>
              </a:rPr>
              <a:t>	</a:t>
            </a:r>
            <a:endParaRPr lang="en-GB" altLang="en-US" sz="1400" dirty="0">
              <a:solidFill>
                <a:srgbClr val="FFFFFF"/>
              </a:solidFill>
              <a:latin typeface="Myriad Pro" pitchFamily="34" charset="0"/>
            </a:endParaRPr>
          </a:p>
        </p:txBody>
      </p:sp>
      <p:graphicFrame>
        <p:nvGraphicFramePr>
          <p:cNvPr id="10" name="Group 21"/>
          <p:cNvGraphicFramePr>
            <a:graphicFrameLocks noGrp="1"/>
          </p:cNvGraphicFramePr>
          <p:nvPr>
            <p:extLst/>
          </p:nvPr>
        </p:nvGraphicFramePr>
        <p:xfrm>
          <a:off x="1657350" y="1214439"/>
          <a:ext cx="4171950" cy="216694"/>
        </p:xfrm>
        <a:graphic>
          <a:graphicData uri="http://schemas.openxmlformats.org/drawingml/2006/table">
            <a:tbl>
              <a:tblPr/>
              <a:tblGrid>
                <a:gridCol w="4171950">
                  <a:extLst>
                    <a:ext uri="{9D8B030D-6E8A-4147-A177-3AD203B41FA5}">
                      <a16:colId xmlns:a16="http://schemas.microsoft.com/office/drawing/2014/main" val="2606529541"/>
                    </a:ext>
                  </a:extLst>
                </a:gridCol>
              </a:tblGrid>
              <a:tr h="216694">
                <a:tc>
                  <a:txBody>
                    <a:bodyPr/>
                    <a:lstStyle>
                      <a:lvl1pPr>
                        <a:spcBef>
                          <a:spcPct val="20000"/>
                        </a:spcBef>
                        <a:buClr>
                          <a:srgbClr val="006491"/>
                        </a:buClr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/>
                          <a:cs typeface="Arial Unicode MS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lr>
                          <a:srgbClr val="64B4E6"/>
                        </a:buClr>
                        <a:buFont typeface="Wingdings" panose="05000000000000000000" pitchFamily="2" charset="2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/>
                          <a:cs typeface="Arial Unicode MS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lr>
                          <a:srgbClr val="006491"/>
                        </a:buClr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/>
                          <a:cs typeface="Arial Unicode MS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lr>
                          <a:srgbClr val="64B4E6"/>
                        </a:buClr>
                        <a:buFont typeface="Wingdings" panose="05000000000000000000" pitchFamily="2" charset="2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/>
                          <a:cs typeface="Arial Unicode MS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lr>
                          <a:srgbClr val="006491"/>
                        </a:buClr>
                        <a:buFont typeface="Times" panose="02020603050405020304" pitchFamily="18" charset="0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/>
                          <a:cs typeface="Arial Unicode MS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6491"/>
                        </a:buClr>
                        <a:buFont typeface="Times" panose="02020603050405020304" pitchFamily="18" charset="0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/>
                          <a:cs typeface="Arial Unicode MS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6491"/>
                        </a:buClr>
                        <a:buFont typeface="Times" panose="02020603050405020304" pitchFamily="18" charset="0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/>
                          <a:cs typeface="Arial Unicode MS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6491"/>
                        </a:buClr>
                        <a:buFont typeface="Times" panose="02020603050405020304" pitchFamily="18" charset="0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/>
                          <a:cs typeface="Arial Unicode MS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006491"/>
                        </a:buClr>
                        <a:buFont typeface="Times" panose="02020603050405020304" pitchFamily="18" charset="0"/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Arial Unicode MS"/>
                          <a:cs typeface="Arial Unicode MS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fr-FR" alt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logger Sans" panose="02000506030000020004" charset="0"/>
                        <a:ea typeface="Arial Unicode MS"/>
                        <a:cs typeface="Arial Unicode MS"/>
                      </a:endParaRPr>
                    </a:p>
                  </a:txBody>
                  <a:tcPr marL="0" marR="0" marT="0" marB="0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36542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792742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3"/>
          <p:cNvPicPr>
            <a:picLocks noChangeAspect="1"/>
          </p:cNvPicPr>
          <p:nvPr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06825" y="2819400"/>
            <a:ext cx="333375" cy="350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Prostokąt 1"/>
          <p:cNvSpPr>
            <a:spLocks noChangeArrowheads="1"/>
          </p:cNvSpPr>
          <p:nvPr/>
        </p:nvSpPr>
        <p:spPr bwMode="auto">
          <a:xfrm>
            <a:off x="1296140" y="2148395"/>
            <a:ext cx="6731847" cy="40318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Arial Unicode MS" pitchFamily="34" charset="-128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pl-PL" altLang="pl-PL" sz="2400" b="1" i="0" u="none" strike="noStrike" kern="120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Arial Unicode MS" pitchFamily="34" charset="-128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pl-PL" altLang="pl-PL" sz="2400" b="1" i="0" u="none" strike="noStrike" kern="120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Arial Unicode MS" pitchFamily="34" charset="-128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altLang="pl-PL" sz="2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Arial Unicode MS" pitchFamily="34" charset="-128"/>
              </a:rPr>
              <a:t>KONTAKT: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pl-PL" altLang="pl-PL" sz="2000" b="1" i="0" u="none" strike="noStrike" kern="120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Arial Unicode MS" pitchFamily="34" charset="-128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altLang="pl-PL" sz="2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Arial Unicode MS" pitchFamily="34" charset="-128"/>
              </a:rPr>
              <a:t>Enterprise Europe  Network</a:t>
            </a:r>
            <a:br>
              <a:rPr kumimoji="0" lang="pl-PL" altLang="pl-PL" sz="2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Arial Unicode MS" pitchFamily="34" charset="-128"/>
              </a:rPr>
            </a:br>
            <a:r>
              <a:rPr kumimoji="0" lang="pl-PL" altLang="pl-PL" sz="2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Arial Unicode MS" pitchFamily="34" charset="-128"/>
              </a:rPr>
              <a:t>Fundusz Górnośląski S.A.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altLang="pl-P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Arial Unicode MS" pitchFamily="34" charset="-128"/>
              </a:rPr>
              <a:t>Al. Roździeńskiego 188, 40-203  Katowice</a:t>
            </a:r>
            <a:br>
              <a:rPr kumimoji="0" lang="pl-PL" altLang="pl-P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Arial Unicode MS" pitchFamily="34" charset="-128"/>
              </a:rPr>
            </a:br>
            <a:r>
              <a:rPr kumimoji="0" lang="pl-PL" altLang="pl-P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Arial Unicode MS" pitchFamily="34" charset="-128"/>
              </a:rPr>
              <a:t/>
            </a:r>
            <a:br>
              <a:rPr kumimoji="0" lang="pl-PL" altLang="pl-PL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Arial Unicode MS" pitchFamily="34" charset="-128"/>
              </a:rPr>
            </a:br>
            <a:r>
              <a:rPr kumimoji="0" lang="pl-PL" altLang="pl-PL" sz="2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Arial Unicode MS" pitchFamily="34" charset="-128"/>
              </a:rPr>
              <a:t>e-mail: </a:t>
            </a:r>
            <a:r>
              <a:rPr kumimoji="0" lang="pl-PL" altLang="pl-PL" sz="2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Arial Unicode MS" pitchFamily="34" charset="-128"/>
                <a:hlinkClick r:id="rId4"/>
              </a:rPr>
              <a:t>enterprise@fgsa.pl</a:t>
            </a:r>
            <a:r>
              <a:rPr kumimoji="0" lang="pl-PL" altLang="pl-PL" sz="2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Arial Unicode MS" pitchFamily="34" charset="-128"/>
              </a:rPr>
              <a:t>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altLang="pl-PL" sz="2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Arial Unicode MS" pitchFamily="34" charset="-128"/>
                <a:hlinkClick r:id="rId5"/>
              </a:rPr>
              <a:t>http://www.enterprise.fgsa.pl</a:t>
            </a:r>
            <a:r>
              <a:rPr kumimoji="0" lang="pl-PL" altLang="pl-PL" sz="2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Arial Unicode MS" pitchFamily="34" charset="-128"/>
              </a:rPr>
              <a:t>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pl-PL" altLang="pl-PL" sz="2400" b="1" i="0" u="none" strike="noStrike" kern="120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Arial Unicode MS" pitchFamily="34" charset="-128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pl-PL" altLang="pl-PL" sz="2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Arial Unicode MS" pitchFamily="34" charset="-128"/>
              </a:rPr>
              <a:t>tel. 32 72 85 600  w. 128, 129, 203, 207 </a:t>
            </a:r>
            <a:endParaRPr kumimoji="0" lang="pl-PL" altLang="pl-PL" sz="2000" b="0" i="0" u="none" strike="noStrike" kern="1200" cap="none" spc="0" normalizeH="0" baseline="0" noProof="0" dirty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Arial Unicode MS" pitchFamily="34" charset="-128"/>
            </a:endParaRPr>
          </a:p>
        </p:txBody>
      </p:sp>
      <p:pic>
        <p:nvPicPr>
          <p:cNvPr id="16388" name="Picture 23" descr="Z:\WDI\FGSA_LOGO\Loga_zbior_2.jpg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77050" y="6037263"/>
            <a:ext cx="2301875" cy="806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Prostokąt: zaokrąglone rogi 7">
            <a:extLst>
              <a:ext uri="{FF2B5EF4-FFF2-40B4-BE49-F238E27FC236}">
                <a16:creationId xmlns:a16="http://schemas.microsoft.com/office/drawing/2014/main" id="{A3BC178D-3AA1-845A-5ADE-9995B0DEA2A0}"/>
              </a:ext>
            </a:extLst>
          </p:cNvPr>
          <p:cNvSpPr/>
          <p:nvPr/>
        </p:nvSpPr>
        <p:spPr>
          <a:xfrm>
            <a:off x="1616360" y="1424686"/>
            <a:ext cx="6091405" cy="1059211"/>
          </a:xfrm>
          <a:prstGeom prst="roundRect">
            <a:avLst>
              <a:gd name="adj" fmla="val 50000"/>
            </a:avLst>
          </a:prstGeom>
          <a:solidFill>
            <a:srgbClr val="D4233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l-PL" sz="2400" b="1" dirty="0" smtClean="0"/>
              <a:t>DZIĘKUJĘ ZA UWAGĘ</a:t>
            </a:r>
            <a:endParaRPr lang="pl-PL" sz="2400" b="1" dirty="0"/>
          </a:p>
        </p:txBody>
      </p:sp>
    </p:spTree>
    <p:extLst>
      <p:ext uri="{BB962C8B-B14F-4D97-AF65-F5344CB8AC3E}">
        <p14:creationId xmlns:p14="http://schemas.microsoft.com/office/powerpoint/2010/main" val="40503209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raz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8065" y="251180"/>
            <a:ext cx="7915564" cy="6177325"/>
          </a:xfrm>
          <a:prstGeom prst="rect">
            <a:avLst/>
          </a:prstGeom>
        </p:spPr>
      </p:pic>
      <p:sp>
        <p:nvSpPr>
          <p:cNvPr id="4" name="Freeform 4"/>
          <p:cNvSpPr/>
          <p:nvPr/>
        </p:nvSpPr>
        <p:spPr>
          <a:xfrm rot="4270761">
            <a:off x="7163160" y="4214515"/>
            <a:ext cx="3757276" cy="3409380"/>
          </a:xfrm>
          <a:custGeom>
            <a:avLst/>
            <a:gdLst/>
            <a:ahLst/>
            <a:cxnLst/>
            <a:rect l="l" t="t" r="r" b="b"/>
            <a:pathLst>
              <a:path w="6049706" h="5489548">
                <a:moveTo>
                  <a:pt x="0" y="0"/>
                </a:moveTo>
                <a:lnTo>
                  <a:pt x="6049706" y="0"/>
                </a:lnTo>
                <a:lnTo>
                  <a:pt x="6049706" y="5489548"/>
                </a:lnTo>
                <a:lnTo>
                  <a:pt x="0" y="5489548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l-PL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pole tekstowe 2">
            <a:extLst>
              <a:ext uri="{FF2B5EF4-FFF2-40B4-BE49-F238E27FC236}">
                <a16:creationId xmlns:a16="http://schemas.microsoft.com/office/drawing/2014/main" id="{840791A4-D15F-37D1-8791-4DEF36921839}"/>
              </a:ext>
            </a:extLst>
          </p:cNvPr>
          <p:cNvSpPr txBox="1"/>
          <p:nvPr/>
        </p:nvSpPr>
        <p:spPr>
          <a:xfrm>
            <a:off x="3734327" y="885182"/>
            <a:ext cx="1463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l-PL" b="1" dirty="0">
                <a:solidFill>
                  <a:srgbClr val="C00000"/>
                </a:solidFill>
              </a:rPr>
              <a:t>www.fgsa.pl</a:t>
            </a:r>
          </a:p>
        </p:txBody>
      </p:sp>
    </p:spTree>
    <p:extLst>
      <p:ext uri="{BB962C8B-B14F-4D97-AF65-F5344CB8AC3E}">
        <p14:creationId xmlns:p14="http://schemas.microsoft.com/office/powerpoint/2010/main" val="12232163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Obraz 10">
            <a:extLst>
              <a:ext uri="{FF2B5EF4-FFF2-40B4-BE49-F238E27FC236}">
                <a16:creationId xmlns:a16="http://schemas.microsoft.com/office/drawing/2014/main" id="{83892965-89DD-E857-D894-8B4A706423E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327" r="50561" b="10258"/>
          <a:stretch/>
        </p:blipFill>
        <p:spPr>
          <a:xfrm>
            <a:off x="0" y="371700"/>
            <a:ext cx="3707464" cy="5288660"/>
          </a:xfrm>
          <a:prstGeom prst="rect">
            <a:avLst/>
          </a:prstGeom>
        </p:spPr>
      </p:pic>
      <p:sp>
        <p:nvSpPr>
          <p:cNvPr id="8" name="Prostokąt: zaokrąglone rogi 7">
            <a:extLst>
              <a:ext uri="{FF2B5EF4-FFF2-40B4-BE49-F238E27FC236}">
                <a16:creationId xmlns:a16="http://schemas.microsoft.com/office/drawing/2014/main" id="{A3BC178D-3AA1-845A-5ADE-9995B0DEA2A0}"/>
              </a:ext>
            </a:extLst>
          </p:cNvPr>
          <p:cNvSpPr/>
          <p:nvPr/>
        </p:nvSpPr>
        <p:spPr>
          <a:xfrm>
            <a:off x="2324406" y="1683700"/>
            <a:ext cx="6512968" cy="979842"/>
          </a:xfrm>
          <a:prstGeom prst="roundRect">
            <a:avLst>
              <a:gd name="adj" fmla="val 50000"/>
            </a:avLst>
          </a:prstGeom>
          <a:solidFill>
            <a:srgbClr val="D4233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l-PL" sz="2400" b="1" dirty="0"/>
              <a:t>ŚLĄSKA SIEĆ ROZWOJU PRZEDSIĘBIORCZOŚCI</a:t>
            </a:r>
          </a:p>
        </p:txBody>
      </p:sp>
      <p:sp>
        <p:nvSpPr>
          <p:cNvPr id="10" name="Prostokąt: zaokrąglone rogi 7">
            <a:extLst>
              <a:ext uri="{FF2B5EF4-FFF2-40B4-BE49-F238E27FC236}">
                <a16:creationId xmlns:a16="http://schemas.microsoft.com/office/drawing/2014/main" id="{A3BC178D-3AA1-845A-5ADE-9995B0DEA2A0}"/>
              </a:ext>
            </a:extLst>
          </p:cNvPr>
          <p:cNvSpPr/>
          <p:nvPr/>
        </p:nvSpPr>
        <p:spPr>
          <a:xfrm>
            <a:off x="2324406" y="3182109"/>
            <a:ext cx="6512968" cy="979842"/>
          </a:xfrm>
          <a:prstGeom prst="roundRect">
            <a:avLst>
              <a:gd name="adj" fmla="val 50000"/>
            </a:avLst>
          </a:prstGeom>
          <a:solidFill>
            <a:srgbClr val="D4233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l-PL" sz="2400" b="1" dirty="0">
                <a:solidFill>
                  <a:srgbClr val="92D050"/>
                </a:solidFill>
              </a:rPr>
              <a:t>ŚLĄSKA SIEĆ INNOWACJI</a:t>
            </a:r>
          </a:p>
        </p:txBody>
      </p:sp>
      <p:sp>
        <p:nvSpPr>
          <p:cNvPr id="12" name="Freeform 3"/>
          <p:cNvSpPr/>
          <p:nvPr/>
        </p:nvSpPr>
        <p:spPr>
          <a:xfrm>
            <a:off x="881980" y="5660360"/>
            <a:ext cx="7372113" cy="798535"/>
          </a:xfrm>
          <a:custGeom>
            <a:avLst/>
            <a:gdLst/>
            <a:ahLst/>
            <a:cxnLst/>
            <a:rect l="l" t="t" r="r" b="b"/>
            <a:pathLst>
              <a:path w="13014703" h="1374379">
                <a:moveTo>
                  <a:pt x="0" y="0"/>
                </a:moveTo>
                <a:lnTo>
                  <a:pt x="13014702" y="0"/>
                </a:lnTo>
                <a:lnTo>
                  <a:pt x="13014702" y="1374379"/>
                </a:lnTo>
                <a:lnTo>
                  <a:pt x="0" y="1374379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pl-PL"/>
          </a:p>
        </p:txBody>
      </p:sp>
      <p:sp>
        <p:nvSpPr>
          <p:cNvPr id="2" name="Freeform 2">
            <a:extLst>
              <a:ext uri="{FF2B5EF4-FFF2-40B4-BE49-F238E27FC236}">
                <a16:creationId xmlns:a16="http://schemas.microsoft.com/office/drawing/2014/main" id="{8C61A288-0477-2730-51B1-D1ED0A0281FE}"/>
              </a:ext>
            </a:extLst>
          </p:cNvPr>
          <p:cNvSpPr/>
          <p:nvPr/>
        </p:nvSpPr>
        <p:spPr>
          <a:xfrm>
            <a:off x="7581900" y="1218"/>
            <a:ext cx="1562100" cy="1452560"/>
          </a:xfrm>
          <a:custGeom>
            <a:avLst/>
            <a:gdLst/>
            <a:ahLst/>
            <a:cxnLst/>
            <a:rect l="l" t="t" r="r" b="b"/>
            <a:pathLst>
              <a:path w="2052000" h="1908105">
                <a:moveTo>
                  <a:pt x="0" y="0"/>
                </a:moveTo>
                <a:lnTo>
                  <a:pt x="2052000" y="0"/>
                </a:lnTo>
                <a:lnTo>
                  <a:pt x="2052000" y="1908105"/>
                </a:lnTo>
                <a:lnTo>
                  <a:pt x="0" y="1908105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extLst>
                <a:ext uri="{96DAC541-7B7A-43D3-8B79-37D633B846F1}">
                  <asvg:svgBlip xmlns:asvg="http://schemas.microsoft.com/office/drawing/2016/SVG/main" xmlns="" r:embed="rId5"/>
                </a:ext>
              </a:extLst>
            </a:blip>
            <a:stretch>
              <a:fillRect l="-194" r="-194"/>
            </a:stretch>
          </a:blipFill>
        </p:spPr>
        <p:txBody>
          <a:bodyPr/>
          <a:lstStyle/>
          <a:p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21011486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BD1F5D-562A-3DAC-ED57-D71798C6C7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rostokąt 1"/>
          <p:cNvSpPr/>
          <p:nvPr/>
        </p:nvSpPr>
        <p:spPr>
          <a:xfrm>
            <a:off x="184305" y="363957"/>
            <a:ext cx="5953296" cy="174958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2800" b="1" dirty="0">
                <a:solidFill>
                  <a:schemeClr val="bg1">
                    <a:lumMod val="50000"/>
                  </a:schemeClr>
                </a:solidFill>
              </a:rPr>
              <a:t>Śląska Sieć Rozwoju Przedsiębiorczości</a:t>
            </a:r>
          </a:p>
          <a:p>
            <a:endParaRPr lang="pl-PL" b="1" dirty="0">
              <a:solidFill>
                <a:srgbClr val="95C11F"/>
              </a:solidFill>
            </a:endParaRPr>
          </a:p>
          <a:p>
            <a:pPr>
              <a:lnSpc>
                <a:spcPts val="2500"/>
              </a:lnSpc>
            </a:pPr>
            <a:r>
              <a:rPr lang="pl-PL" sz="2000" dirty="0"/>
              <a:t>Fundusze Europejskie dla Śląskiego 2021-2027</a:t>
            </a:r>
          </a:p>
          <a:p>
            <a:pPr>
              <a:lnSpc>
                <a:spcPts val="2500"/>
              </a:lnSpc>
            </a:pPr>
            <a:r>
              <a:rPr lang="pl-PL" sz="2000" dirty="0"/>
              <a:t>Priorytet 1 Fundusze Europejskie na inteligentny rozwój</a:t>
            </a:r>
          </a:p>
          <a:p>
            <a:pPr>
              <a:lnSpc>
                <a:spcPts val="2500"/>
              </a:lnSpc>
            </a:pPr>
            <a:r>
              <a:rPr lang="pl-PL" sz="2000" b="1" dirty="0"/>
              <a:t>Działanie 1.6 Rozwój przedsiębiorczości – EFRR</a:t>
            </a:r>
          </a:p>
        </p:txBody>
      </p:sp>
      <p:sp>
        <p:nvSpPr>
          <p:cNvPr id="15" name="object 8">
            <a:extLst>
              <a:ext uri="{FF2B5EF4-FFF2-40B4-BE49-F238E27FC236}">
                <a16:creationId xmlns:a16="http://schemas.microsoft.com/office/drawing/2014/main" id="{E9AB3E7C-2AD9-5562-8CC9-7222AAE64FC7}"/>
              </a:ext>
            </a:extLst>
          </p:cNvPr>
          <p:cNvSpPr/>
          <p:nvPr/>
        </p:nvSpPr>
        <p:spPr>
          <a:xfrm>
            <a:off x="7059168" y="1287934"/>
            <a:ext cx="844172" cy="592188"/>
          </a:xfrm>
          <a:custGeom>
            <a:avLst/>
            <a:gdLst/>
            <a:ahLst/>
            <a:cxnLst/>
            <a:rect l="l" t="t" r="r" b="b"/>
            <a:pathLst>
              <a:path w="593089" h="590550">
                <a:moveTo>
                  <a:pt x="259918" y="108000"/>
                </a:moveTo>
                <a:lnTo>
                  <a:pt x="396024" y="0"/>
                </a:lnTo>
                <a:lnTo>
                  <a:pt x="587146" y="140525"/>
                </a:lnTo>
                <a:lnTo>
                  <a:pt x="191109" y="454774"/>
                </a:lnTo>
                <a:lnTo>
                  <a:pt x="0" y="314248"/>
                </a:lnTo>
                <a:lnTo>
                  <a:pt x="163652" y="182371"/>
                </a:lnTo>
              </a:path>
              <a:path w="593089" h="590550">
                <a:moveTo>
                  <a:pt x="191643" y="201091"/>
                </a:moveTo>
                <a:lnTo>
                  <a:pt x="51943" y="311937"/>
                </a:lnTo>
                <a:lnTo>
                  <a:pt x="100355" y="347548"/>
                </a:lnTo>
                <a:lnTo>
                  <a:pt x="110044" y="342465"/>
                </a:lnTo>
                <a:lnTo>
                  <a:pt x="121213" y="340710"/>
                </a:lnTo>
                <a:lnTo>
                  <a:pt x="132504" y="342292"/>
                </a:lnTo>
                <a:lnTo>
                  <a:pt x="142557" y="347217"/>
                </a:lnTo>
                <a:lnTo>
                  <a:pt x="149387" y="354706"/>
                </a:lnTo>
                <a:lnTo>
                  <a:pt x="151887" y="363261"/>
                </a:lnTo>
                <a:lnTo>
                  <a:pt x="150017" y="371849"/>
                </a:lnTo>
                <a:lnTo>
                  <a:pt x="143738" y="379437"/>
                </a:lnTo>
                <a:lnTo>
                  <a:pt x="191020" y="414210"/>
                </a:lnTo>
                <a:lnTo>
                  <a:pt x="334098" y="300685"/>
                </a:lnTo>
              </a:path>
              <a:path w="593089" h="590550">
                <a:moveTo>
                  <a:pt x="236385" y="276898"/>
                </a:moveTo>
                <a:lnTo>
                  <a:pt x="167944" y="331215"/>
                </a:lnTo>
              </a:path>
              <a:path w="593089" h="590550">
                <a:moveTo>
                  <a:pt x="272021" y="303098"/>
                </a:moveTo>
                <a:lnTo>
                  <a:pt x="203581" y="357416"/>
                </a:lnTo>
              </a:path>
              <a:path w="593089" h="590550">
                <a:moveTo>
                  <a:pt x="200761" y="250697"/>
                </a:moveTo>
                <a:lnTo>
                  <a:pt x="132321" y="305015"/>
                </a:lnTo>
              </a:path>
              <a:path w="593089" h="590550">
                <a:moveTo>
                  <a:pt x="429412" y="225907"/>
                </a:moveTo>
                <a:lnTo>
                  <a:pt x="540105" y="138074"/>
                </a:lnTo>
                <a:lnTo>
                  <a:pt x="491693" y="102476"/>
                </a:lnTo>
                <a:lnTo>
                  <a:pt x="482004" y="107558"/>
                </a:lnTo>
                <a:lnTo>
                  <a:pt x="470835" y="109313"/>
                </a:lnTo>
                <a:lnTo>
                  <a:pt x="459544" y="107732"/>
                </a:lnTo>
                <a:lnTo>
                  <a:pt x="449491" y="102806"/>
                </a:lnTo>
                <a:lnTo>
                  <a:pt x="442661" y="95316"/>
                </a:lnTo>
                <a:lnTo>
                  <a:pt x="440161" y="86758"/>
                </a:lnTo>
                <a:lnTo>
                  <a:pt x="442031" y="78169"/>
                </a:lnTo>
                <a:lnTo>
                  <a:pt x="448310" y="70586"/>
                </a:lnTo>
                <a:lnTo>
                  <a:pt x="401015" y="35813"/>
                </a:lnTo>
                <a:lnTo>
                  <a:pt x="286626" y="126580"/>
                </a:lnTo>
              </a:path>
              <a:path w="593089" h="590550">
                <a:moveTo>
                  <a:pt x="355663" y="173126"/>
                </a:moveTo>
                <a:lnTo>
                  <a:pt x="424103" y="118808"/>
                </a:lnTo>
              </a:path>
              <a:path w="593089" h="590550">
                <a:moveTo>
                  <a:pt x="320027" y="146926"/>
                </a:moveTo>
                <a:lnTo>
                  <a:pt x="388467" y="92608"/>
                </a:lnTo>
              </a:path>
              <a:path w="593089" h="590550">
                <a:moveTo>
                  <a:pt x="391287" y="199313"/>
                </a:moveTo>
                <a:lnTo>
                  <a:pt x="459727" y="145008"/>
                </a:lnTo>
              </a:path>
              <a:path w="593089" h="590550">
                <a:moveTo>
                  <a:pt x="362826" y="366090"/>
                </a:moveTo>
                <a:lnTo>
                  <a:pt x="193052" y="502437"/>
                </a:lnTo>
                <a:lnTo>
                  <a:pt x="0" y="360489"/>
                </a:lnTo>
                <a:lnTo>
                  <a:pt x="15671" y="348043"/>
                </a:lnTo>
              </a:path>
              <a:path w="593089" h="590550">
                <a:moveTo>
                  <a:pt x="575564" y="172161"/>
                </a:moveTo>
                <a:lnTo>
                  <a:pt x="593051" y="185026"/>
                </a:lnTo>
                <a:lnTo>
                  <a:pt x="454025" y="292785"/>
                </a:lnTo>
              </a:path>
              <a:path w="593089" h="590550">
                <a:moveTo>
                  <a:pt x="148894" y="172491"/>
                </a:moveTo>
                <a:lnTo>
                  <a:pt x="363575" y="317931"/>
                </a:lnTo>
                <a:lnTo>
                  <a:pt x="368198" y="475284"/>
                </a:lnTo>
                <a:lnTo>
                  <a:pt x="454025" y="400748"/>
                </a:lnTo>
                <a:lnTo>
                  <a:pt x="454025" y="243027"/>
                </a:lnTo>
                <a:lnTo>
                  <a:pt x="246151" y="98424"/>
                </a:lnTo>
                <a:lnTo>
                  <a:pt x="148894" y="172491"/>
                </a:lnTo>
                <a:close/>
              </a:path>
              <a:path w="593089" h="590550">
                <a:moveTo>
                  <a:pt x="364223" y="405396"/>
                </a:moveTo>
                <a:lnTo>
                  <a:pt x="193052" y="542874"/>
                </a:lnTo>
                <a:lnTo>
                  <a:pt x="0" y="400913"/>
                </a:lnTo>
                <a:lnTo>
                  <a:pt x="15671" y="388480"/>
                </a:lnTo>
              </a:path>
              <a:path w="593089" h="590550">
                <a:moveTo>
                  <a:pt x="575564" y="212597"/>
                </a:moveTo>
                <a:lnTo>
                  <a:pt x="593051" y="225463"/>
                </a:lnTo>
                <a:lnTo>
                  <a:pt x="454025" y="333222"/>
                </a:lnTo>
              </a:path>
              <a:path w="593089" h="590550">
                <a:moveTo>
                  <a:pt x="366674" y="450938"/>
                </a:moveTo>
                <a:lnTo>
                  <a:pt x="193052" y="590372"/>
                </a:lnTo>
                <a:lnTo>
                  <a:pt x="0" y="448424"/>
                </a:lnTo>
                <a:lnTo>
                  <a:pt x="15671" y="435990"/>
                </a:lnTo>
              </a:path>
              <a:path w="593089" h="590550">
                <a:moveTo>
                  <a:pt x="575564" y="260108"/>
                </a:moveTo>
                <a:lnTo>
                  <a:pt x="593051" y="272973"/>
                </a:lnTo>
                <a:lnTo>
                  <a:pt x="454025" y="380720"/>
                </a:lnTo>
              </a:path>
            </a:pathLst>
          </a:custGeom>
          <a:noFill/>
          <a:ln w="22225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pic>
        <p:nvPicPr>
          <p:cNvPr id="28" name="Obraz 2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398533" y="5349022"/>
            <a:ext cx="498033" cy="494049"/>
          </a:xfrm>
          <a:prstGeom prst="rect">
            <a:avLst/>
          </a:prstGeom>
        </p:spPr>
      </p:pic>
      <p:grpSp>
        <p:nvGrpSpPr>
          <p:cNvPr id="33" name="object 12">
            <a:extLst>
              <a:ext uri="{FF2B5EF4-FFF2-40B4-BE49-F238E27FC236}">
                <a16:creationId xmlns:a16="http://schemas.microsoft.com/office/drawing/2014/main" id="{89FE2124-907D-8AFF-026F-B1F34AC447BC}"/>
              </a:ext>
            </a:extLst>
          </p:cNvPr>
          <p:cNvGrpSpPr/>
          <p:nvPr/>
        </p:nvGrpSpPr>
        <p:grpSpPr>
          <a:xfrm>
            <a:off x="6297022" y="4342624"/>
            <a:ext cx="554749" cy="502594"/>
            <a:chOff x="4495511" y="2313951"/>
            <a:chExt cx="1601189" cy="1394460"/>
          </a:xfrm>
          <a:noFill/>
        </p:grpSpPr>
        <p:sp>
          <p:nvSpPr>
            <p:cNvPr id="34" name="object 13">
              <a:extLst>
                <a:ext uri="{FF2B5EF4-FFF2-40B4-BE49-F238E27FC236}">
                  <a16:creationId xmlns:a16="http://schemas.microsoft.com/office/drawing/2014/main" id="{5A2C7CD9-A481-7304-5EC1-504D2CECC8CB}"/>
                </a:ext>
              </a:extLst>
            </p:cNvPr>
            <p:cNvSpPr/>
            <p:nvPr/>
          </p:nvSpPr>
          <p:spPr>
            <a:xfrm>
              <a:off x="4495511" y="2313951"/>
              <a:ext cx="1601189" cy="1394460"/>
            </a:xfrm>
            <a:custGeom>
              <a:avLst/>
              <a:gdLst/>
              <a:ahLst/>
              <a:cxnLst/>
              <a:rect l="l" t="t" r="r" b="b"/>
              <a:pathLst>
                <a:path w="1394460" h="1394460">
                  <a:moveTo>
                    <a:pt x="697001" y="0"/>
                  </a:moveTo>
                  <a:lnTo>
                    <a:pt x="649279" y="1608"/>
                  </a:lnTo>
                  <a:lnTo>
                    <a:pt x="602421" y="6363"/>
                  </a:lnTo>
                  <a:lnTo>
                    <a:pt x="556529" y="14162"/>
                  </a:lnTo>
                  <a:lnTo>
                    <a:pt x="511708" y="24900"/>
                  </a:lnTo>
                  <a:lnTo>
                    <a:pt x="468062" y="38474"/>
                  </a:lnTo>
                  <a:lnTo>
                    <a:pt x="425694" y="54780"/>
                  </a:lnTo>
                  <a:lnTo>
                    <a:pt x="384708" y="73713"/>
                  </a:lnTo>
                  <a:lnTo>
                    <a:pt x="345208" y="95171"/>
                  </a:lnTo>
                  <a:lnTo>
                    <a:pt x="307298" y="119049"/>
                  </a:lnTo>
                  <a:lnTo>
                    <a:pt x="271081" y="145243"/>
                  </a:lnTo>
                  <a:lnTo>
                    <a:pt x="236662" y="173649"/>
                  </a:lnTo>
                  <a:lnTo>
                    <a:pt x="204144" y="204165"/>
                  </a:lnTo>
                  <a:lnTo>
                    <a:pt x="173631" y="236685"/>
                  </a:lnTo>
                  <a:lnTo>
                    <a:pt x="145227" y="271106"/>
                  </a:lnTo>
                  <a:lnTo>
                    <a:pt x="119035" y="307323"/>
                  </a:lnTo>
                  <a:lnTo>
                    <a:pt x="95159" y="345234"/>
                  </a:lnTo>
                  <a:lnTo>
                    <a:pt x="73704" y="384735"/>
                  </a:lnTo>
                  <a:lnTo>
                    <a:pt x="54772" y="425721"/>
                  </a:lnTo>
                  <a:lnTo>
                    <a:pt x="38469" y="468088"/>
                  </a:lnTo>
                  <a:lnTo>
                    <a:pt x="24897" y="511733"/>
                  </a:lnTo>
                  <a:lnTo>
                    <a:pt x="14160" y="556552"/>
                  </a:lnTo>
                  <a:lnTo>
                    <a:pt x="6362" y="602441"/>
                  </a:lnTo>
                  <a:lnTo>
                    <a:pt x="1607" y="649296"/>
                  </a:lnTo>
                  <a:lnTo>
                    <a:pt x="0" y="697014"/>
                  </a:lnTo>
                  <a:lnTo>
                    <a:pt x="1607" y="744738"/>
                  </a:lnTo>
                  <a:lnTo>
                    <a:pt x="6362" y="791600"/>
                  </a:lnTo>
                  <a:lnTo>
                    <a:pt x="14160" y="837493"/>
                  </a:lnTo>
                  <a:lnTo>
                    <a:pt x="24897" y="882316"/>
                  </a:lnTo>
                  <a:lnTo>
                    <a:pt x="38469" y="925964"/>
                  </a:lnTo>
                  <a:lnTo>
                    <a:pt x="54772" y="968333"/>
                  </a:lnTo>
                  <a:lnTo>
                    <a:pt x="73704" y="1009320"/>
                  </a:lnTo>
                  <a:lnTo>
                    <a:pt x="95159" y="1048821"/>
                  </a:lnTo>
                  <a:lnTo>
                    <a:pt x="119035" y="1086732"/>
                  </a:lnTo>
                  <a:lnTo>
                    <a:pt x="145227" y="1122949"/>
                  </a:lnTo>
                  <a:lnTo>
                    <a:pt x="173631" y="1157368"/>
                  </a:lnTo>
                  <a:lnTo>
                    <a:pt x="204144" y="1189886"/>
                  </a:lnTo>
                  <a:lnTo>
                    <a:pt x="236662" y="1220399"/>
                  </a:lnTo>
                  <a:lnTo>
                    <a:pt x="271081" y="1248804"/>
                  </a:lnTo>
                  <a:lnTo>
                    <a:pt x="307298" y="1274995"/>
                  </a:lnTo>
                  <a:lnTo>
                    <a:pt x="345208" y="1298870"/>
                  </a:lnTo>
                  <a:lnTo>
                    <a:pt x="384708" y="1320325"/>
                  </a:lnTo>
                  <a:lnTo>
                    <a:pt x="425694" y="1339256"/>
                  </a:lnTo>
                  <a:lnTo>
                    <a:pt x="468062" y="1355560"/>
                  </a:lnTo>
                  <a:lnTo>
                    <a:pt x="511708" y="1369131"/>
                  </a:lnTo>
                  <a:lnTo>
                    <a:pt x="556529" y="1379868"/>
                  </a:lnTo>
                  <a:lnTo>
                    <a:pt x="602421" y="1387665"/>
                  </a:lnTo>
                  <a:lnTo>
                    <a:pt x="649279" y="1392420"/>
                  </a:lnTo>
                  <a:lnTo>
                    <a:pt x="697001" y="1394028"/>
                  </a:lnTo>
                  <a:lnTo>
                    <a:pt x="744721" y="1392420"/>
                  </a:lnTo>
                  <a:lnTo>
                    <a:pt x="791579" y="1387665"/>
                  </a:lnTo>
                  <a:lnTo>
                    <a:pt x="837469" y="1379868"/>
                  </a:lnTo>
                  <a:lnTo>
                    <a:pt x="882289" y="1369131"/>
                  </a:lnTo>
                  <a:lnTo>
                    <a:pt x="925935" y="1355560"/>
                  </a:lnTo>
                  <a:lnTo>
                    <a:pt x="968303" y="1339256"/>
                  </a:lnTo>
                  <a:lnTo>
                    <a:pt x="1009288" y="1320325"/>
                  </a:lnTo>
                  <a:lnTo>
                    <a:pt x="1048788" y="1298870"/>
                  </a:lnTo>
                  <a:lnTo>
                    <a:pt x="1086698" y="1274995"/>
                  </a:lnTo>
                  <a:lnTo>
                    <a:pt x="1122915" y="1248804"/>
                  </a:lnTo>
                  <a:lnTo>
                    <a:pt x="1157335" y="1220399"/>
                  </a:lnTo>
                  <a:lnTo>
                    <a:pt x="1189853" y="1189886"/>
                  </a:lnTo>
                  <a:lnTo>
                    <a:pt x="1220367" y="1157368"/>
                  </a:lnTo>
                  <a:lnTo>
                    <a:pt x="1248771" y="1122949"/>
                  </a:lnTo>
                  <a:lnTo>
                    <a:pt x="1274964" y="1086732"/>
                  </a:lnTo>
                  <a:lnTo>
                    <a:pt x="1298840" y="1048821"/>
                  </a:lnTo>
                  <a:lnTo>
                    <a:pt x="1320296" y="1009320"/>
                  </a:lnTo>
                  <a:lnTo>
                    <a:pt x="1339228" y="968333"/>
                  </a:lnTo>
                  <a:lnTo>
                    <a:pt x="1355532" y="925964"/>
                  </a:lnTo>
                  <a:lnTo>
                    <a:pt x="1369104" y="882316"/>
                  </a:lnTo>
                  <a:lnTo>
                    <a:pt x="1379841" y="837493"/>
                  </a:lnTo>
                  <a:lnTo>
                    <a:pt x="1387639" y="791600"/>
                  </a:lnTo>
                  <a:lnTo>
                    <a:pt x="1392394" y="744738"/>
                  </a:lnTo>
                  <a:lnTo>
                    <a:pt x="1394002" y="697014"/>
                  </a:lnTo>
                  <a:lnTo>
                    <a:pt x="1392394" y="649296"/>
                  </a:lnTo>
                  <a:lnTo>
                    <a:pt x="1387639" y="602441"/>
                  </a:lnTo>
                  <a:lnTo>
                    <a:pt x="1379841" y="556552"/>
                  </a:lnTo>
                  <a:lnTo>
                    <a:pt x="1369104" y="511733"/>
                  </a:lnTo>
                  <a:lnTo>
                    <a:pt x="1355532" y="468088"/>
                  </a:lnTo>
                  <a:lnTo>
                    <a:pt x="1339228" y="425721"/>
                  </a:lnTo>
                  <a:lnTo>
                    <a:pt x="1320296" y="384735"/>
                  </a:lnTo>
                  <a:lnTo>
                    <a:pt x="1298840" y="345234"/>
                  </a:lnTo>
                  <a:lnTo>
                    <a:pt x="1274964" y="307323"/>
                  </a:lnTo>
                  <a:lnTo>
                    <a:pt x="1248771" y="271106"/>
                  </a:lnTo>
                  <a:lnTo>
                    <a:pt x="1220367" y="236685"/>
                  </a:lnTo>
                  <a:lnTo>
                    <a:pt x="1189853" y="204165"/>
                  </a:lnTo>
                  <a:lnTo>
                    <a:pt x="1157335" y="173649"/>
                  </a:lnTo>
                  <a:lnTo>
                    <a:pt x="1122915" y="145243"/>
                  </a:lnTo>
                  <a:lnTo>
                    <a:pt x="1086698" y="119049"/>
                  </a:lnTo>
                  <a:lnTo>
                    <a:pt x="1048788" y="95171"/>
                  </a:lnTo>
                  <a:lnTo>
                    <a:pt x="1009288" y="73713"/>
                  </a:lnTo>
                  <a:lnTo>
                    <a:pt x="968303" y="54780"/>
                  </a:lnTo>
                  <a:lnTo>
                    <a:pt x="925935" y="38474"/>
                  </a:lnTo>
                  <a:lnTo>
                    <a:pt x="882289" y="24900"/>
                  </a:lnTo>
                  <a:lnTo>
                    <a:pt x="837469" y="14162"/>
                  </a:lnTo>
                  <a:lnTo>
                    <a:pt x="791579" y="6363"/>
                  </a:lnTo>
                  <a:lnTo>
                    <a:pt x="744721" y="1608"/>
                  </a:lnTo>
                  <a:lnTo>
                    <a:pt x="697001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35" name="object 14">
              <a:extLst>
                <a:ext uri="{FF2B5EF4-FFF2-40B4-BE49-F238E27FC236}">
                  <a16:creationId xmlns:a16="http://schemas.microsoft.com/office/drawing/2014/main" id="{970ECBF9-5B90-9658-4DF5-3A54D2AB59F1}"/>
                </a:ext>
              </a:extLst>
            </p:cNvPr>
            <p:cNvSpPr/>
            <p:nvPr/>
          </p:nvSpPr>
          <p:spPr>
            <a:xfrm>
              <a:off x="4495511" y="2313951"/>
              <a:ext cx="1601189" cy="1236378"/>
            </a:xfrm>
            <a:custGeom>
              <a:avLst/>
              <a:gdLst/>
              <a:ahLst/>
              <a:cxnLst/>
              <a:rect l="l" t="t" r="r" b="b"/>
              <a:pathLst>
                <a:path w="851535" h="822960">
                  <a:moveTo>
                    <a:pt x="597687" y="195414"/>
                  </a:moveTo>
                  <a:lnTo>
                    <a:pt x="702589" y="93243"/>
                  </a:lnTo>
                  <a:lnTo>
                    <a:pt x="660974" y="58851"/>
                  </a:lnTo>
                  <a:lnTo>
                    <a:pt x="615378" y="32331"/>
                  </a:lnTo>
                  <a:lnTo>
                    <a:pt x="566830" y="13683"/>
                  </a:lnTo>
                  <a:lnTo>
                    <a:pt x="516360" y="2906"/>
                  </a:lnTo>
                  <a:lnTo>
                    <a:pt x="464997" y="0"/>
                  </a:lnTo>
                  <a:lnTo>
                    <a:pt x="467804" y="137198"/>
                  </a:lnTo>
                  <a:lnTo>
                    <a:pt x="505388" y="141733"/>
                  </a:lnTo>
                  <a:lnTo>
                    <a:pt x="540123" y="153495"/>
                  </a:lnTo>
                  <a:lnTo>
                    <a:pt x="571169" y="171663"/>
                  </a:lnTo>
                  <a:lnTo>
                    <a:pt x="597687" y="195414"/>
                  </a:lnTo>
                  <a:close/>
                </a:path>
                <a:path w="851535" h="822960">
                  <a:moveTo>
                    <a:pt x="436092" y="219697"/>
                  </a:moveTo>
                  <a:lnTo>
                    <a:pt x="436359" y="219697"/>
                  </a:lnTo>
                  <a:lnTo>
                    <a:pt x="436638" y="219710"/>
                  </a:lnTo>
                  <a:lnTo>
                    <a:pt x="436905" y="219710"/>
                  </a:lnTo>
                  <a:lnTo>
                    <a:pt x="436905" y="55283"/>
                  </a:lnTo>
                  <a:lnTo>
                    <a:pt x="388662" y="58737"/>
                  </a:lnTo>
                  <a:lnTo>
                    <a:pt x="342616" y="68770"/>
                  </a:lnTo>
                  <a:lnTo>
                    <a:pt x="299273" y="84890"/>
                  </a:lnTo>
                  <a:lnTo>
                    <a:pt x="259137" y="106604"/>
                  </a:lnTo>
                  <a:lnTo>
                    <a:pt x="222714" y="133420"/>
                  </a:lnTo>
                  <a:lnTo>
                    <a:pt x="190508" y="164844"/>
                  </a:lnTo>
                  <a:lnTo>
                    <a:pt x="163026" y="200384"/>
                  </a:lnTo>
                  <a:lnTo>
                    <a:pt x="140771" y="239547"/>
                  </a:lnTo>
                  <a:lnTo>
                    <a:pt x="124249" y="281841"/>
                  </a:lnTo>
                  <a:lnTo>
                    <a:pt x="113966" y="326773"/>
                  </a:lnTo>
                  <a:lnTo>
                    <a:pt x="110426" y="373849"/>
                  </a:lnTo>
                  <a:lnTo>
                    <a:pt x="259156" y="373849"/>
                  </a:lnTo>
                  <a:lnTo>
                    <a:pt x="269370" y="332317"/>
                  </a:lnTo>
                  <a:lnTo>
                    <a:pt x="289119" y="295338"/>
                  </a:lnTo>
                  <a:lnTo>
                    <a:pt x="317034" y="264250"/>
                  </a:lnTo>
                  <a:lnTo>
                    <a:pt x="351747" y="240389"/>
                  </a:lnTo>
                  <a:lnTo>
                    <a:pt x="391889" y="225093"/>
                  </a:lnTo>
                  <a:lnTo>
                    <a:pt x="436092" y="219697"/>
                  </a:lnTo>
                  <a:close/>
                </a:path>
                <a:path w="851535" h="822960">
                  <a:moveTo>
                    <a:pt x="660831" y="176987"/>
                  </a:moveTo>
                  <a:lnTo>
                    <a:pt x="558520" y="280898"/>
                  </a:lnTo>
                  <a:lnTo>
                    <a:pt x="581292" y="306887"/>
                  </a:lnTo>
                  <a:lnTo>
                    <a:pt x="598514" y="336935"/>
                  </a:lnTo>
                  <a:lnTo>
                    <a:pt x="609414" y="370286"/>
                  </a:lnTo>
                  <a:lnTo>
                    <a:pt x="613219" y="406184"/>
                  </a:lnTo>
                  <a:lnTo>
                    <a:pt x="606859" y="452374"/>
                  </a:lnTo>
                  <a:lnTo>
                    <a:pt x="588909" y="493879"/>
                  </a:lnTo>
                  <a:lnTo>
                    <a:pt x="561066" y="529043"/>
                  </a:lnTo>
                  <a:lnTo>
                    <a:pt x="525028" y="556211"/>
                  </a:lnTo>
                  <a:lnTo>
                    <a:pt x="482491" y="573726"/>
                  </a:lnTo>
                  <a:lnTo>
                    <a:pt x="435152" y="579932"/>
                  </a:lnTo>
                  <a:lnTo>
                    <a:pt x="387818" y="573726"/>
                  </a:lnTo>
                  <a:lnTo>
                    <a:pt x="345282" y="556211"/>
                  </a:lnTo>
                  <a:lnTo>
                    <a:pt x="309243" y="529043"/>
                  </a:lnTo>
                  <a:lnTo>
                    <a:pt x="281399" y="493879"/>
                  </a:lnTo>
                  <a:lnTo>
                    <a:pt x="263447" y="452374"/>
                  </a:lnTo>
                  <a:lnTo>
                    <a:pt x="257086" y="406184"/>
                  </a:lnTo>
                  <a:lnTo>
                    <a:pt x="108013" y="406184"/>
                  </a:lnTo>
                  <a:lnTo>
                    <a:pt x="111553" y="453260"/>
                  </a:lnTo>
                  <a:lnTo>
                    <a:pt x="121836" y="498192"/>
                  </a:lnTo>
                  <a:lnTo>
                    <a:pt x="138358" y="540486"/>
                  </a:lnTo>
                  <a:lnTo>
                    <a:pt x="160613" y="579649"/>
                  </a:lnTo>
                  <a:lnTo>
                    <a:pt x="188095" y="615189"/>
                  </a:lnTo>
                  <a:lnTo>
                    <a:pt x="220301" y="646613"/>
                  </a:lnTo>
                  <a:lnTo>
                    <a:pt x="256724" y="673429"/>
                  </a:lnTo>
                  <a:lnTo>
                    <a:pt x="296860" y="695143"/>
                  </a:lnTo>
                  <a:lnTo>
                    <a:pt x="340203" y="711263"/>
                  </a:lnTo>
                  <a:lnTo>
                    <a:pt x="386249" y="721296"/>
                  </a:lnTo>
                  <a:lnTo>
                    <a:pt x="434492" y="724750"/>
                  </a:lnTo>
                  <a:lnTo>
                    <a:pt x="482678" y="721305"/>
                  </a:lnTo>
                  <a:lnTo>
                    <a:pt x="528672" y="711296"/>
                  </a:lnTo>
                  <a:lnTo>
                    <a:pt x="571971" y="695214"/>
                  </a:lnTo>
                  <a:lnTo>
                    <a:pt x="612071" y="673550"/>
                  </a:lnTo>
                  <a:lnTo>
                    <a:pt x="648471" y="646796"/>
                  </a:lnTo>
                  <a:lnTo>
                    <a:pt x="680666" y="615441"/>
                  </a:lnTo>
                  <a:lnTo>
                    <a:pt x="708154" y="579977"/>
                  </a:lnTo>
                  <a:lnTo>
                    <a:pt x="730431" y="540894"/>
                  </a:lnTo>
                  <a:lnTo>
                    <a:pt x="746995" y="498684"/>
                  </a:lnTo>
                  <a:lnTo>
                    <a:pt x="757343" y="453837"/>
                  </a:lnTo>
                  <a:lnTo>
                    <a:pt x="760971" y="406844"/>
                  </a:lnTo>
                  <a:lnTo>
                    <a:pt x="761263" y="406844"/>
                  </a:lnTo>
                  <a:lnTo>
                    <a:pt x="756760" y="353816"/>
                  </a:lnTo>
                  <a:lnTo>
                    <a:pt x="743738" y="303606"/>
                  </a:lnTo>
                  <a:lnTo>
                    <a:pt x="722924" y="256925"/>
                  </a:lnTo>
                  <a:lnTo>
                    <a:pt x="695046" y="214482"/>
                  </a:lnTo>
                  <a:lnTo>
                    <a:pt x="660831" y="176987"/>
                  </a:lnTo>
                  <a:close/>
                </a:path>
                <a:path w="851535" h="822960">
                  <a:moveTo>
                    <a:pt x="14706" y="299034"/>
                  </a:moveTo>
                  <a:lnTo>
                    <a:pt x="31377" y="250854"/>
                  </a:lnTo>
                  <a:lnTo>
                    <a:pt x="53721" y="205519"/>
                  </a:lnTo>
                  <a:lnTo>
                    <a:pt x="81319" y="163436"/>
                  </a:lnTo>
                  <a:lnTo>
                    <a:pt x="113758" y="125010"/>
                  </a:lnTo>
                  <a:lnTo>
                    <a:pt x="150620" y="90648"/>
                  </a:lnTo>
                  <a:lnTo>
                    <a:pt x="191490" y="60756"/>
                  </a:lnTo>
                </a:path>
                <a:path w="851535" h="822960">
                  <a:moveTo>
                    <a:pt x="165696" y="736511"/>
                  </a:moveTo>
                  <a:lnTo>
                    <a:pt x="129640" y="706065"/>
                  </a:lnTo>
                  <a:lnTo>
                    <a:pt x="97287" y="671907"/>
                  </a:lnTo>
                  <a:lnTo>
                    <a:pt x="68978" y="634371"/>
                  </a:lnTo>
                  <a:lnTo>
                    <a:pt x="45053" y="593788"/>
                  </a:lnTo>
                  <a:lnTo>
                    <a:pt x="25852" y="550490"/>
                  </a:lnTo>
                  <a:lnTo>
                    <a:pt x="11716" y="504810"/>
                  </a:lnTo>
                  <a:lnTo>
                    <a:pt x="2985" y="457080"/>
                  </a:lnTo>
                  <a:lnTo>
                    <a:pt x="0" y="407631"/>
                  </a:lnTo>
                </a:path>
                <a:path w="851535" h="822960">
                  <a:moveTo>
                    <a:pt x="738428" y="125996"/>
                  </a:moveTo>
                  <a:lnTo>
                    <a:pt x="771100" y="165010"/>
                  </a:lnTo>
                  <a:lnTo>
                    <a:pt x="798800" y="207756"/>
                  </a:lnTo>
                  <a:lnTo>
                    <a:pt x="821096" y="253812"/>
                  </a:lnTo>
                  <a:lnTo>
                    <a:pt x="837556" y="302758"/>
                  </a:lnTo>
                  <a:lnTo>
                    <a:pt x="847749" y="354171"/>
                  </a:lnTo>
                  <a:lnTo>
                    <a:pt x="851242" y="407631"/>
                  </a:lnTo>
                  <a:lnTo>
                    <a:pt x="848379" y="456064"/>
                  </a:lnTo>
                  <a:lnTo>
                    <a:pt x="840002" y="502855"/>
                  </a:lnTo>
                  <a:lnTo>
                    <a:pt x="826430" y="547693"/>
                  </a:lnTo>
                  <a:lnTo>
                    <a:pt x="807983" y="590267"/>
                  </a:lnTo>
                  <a:lnTo>
                    <a:pt x="784980" y="630265"/>
                  </a:lnTo>
                  <a:lnTo>
                    <a:pt x="757741" y="667376"/>
                  </a:lnTo>
                  <a:lnTo>
                    <a:pt x="726584" y="701287"/>
                  </a:lnTo>
                  <a:lnTo>
                    <a:pt x="691829" y="731688"/>
                  </a:lnTo>
                  <a:lnTo>
                    <a:pt x="653796" y="758267"/>
                  </a:lnTo>
                  <a:lnTo>
                    <a:pt x="612804" y="780711"/>
                  </a:lnTo>
                  <a:lnTo>
                    <a:pt x="569171" y="798711"/>
                  </a:lnTo>
                  <a:lnTo>
                    <a:pt x="523218" y="811953"/>
                  </a:lnTo>
                  <a:lnTo>
                    <a:pt x="475264" y="820127"/>
                  </a:lnTo>
                  <a:lnTo>
                    <a:pt x="425627" y="822921"/>
                  </a:lnTo>
                  <a:lnTo>
                    <a:pt x="375330" y="820052"/>
                  </a:lnTo>
                  <a:lnTo>
                    <a:pt x="326766" y="811662"/>
                  </a:lnTo>
                  <a:lnTo>
                    <a:pt x="280267" y="798073"/>
                  </a:lnTo>
                  <a:lnTo>
                    <a:pt x="236165" y="779612"/>
                  </a:lnTo>
                  <a:lnTo>
                    <a:pt x="194792" y="756602"/>
                  </a:lnTo>
                </a:path>
                <a:path w="851535" h="822960">
                  <a:moveTo>
                    <a:pt x="732701" y="167932"/>
                  </a:moveTo>
                  <a:lnTo>
                    <a:pt x="732701" y="121932"/>
                  </a:lnTo>
                  <a:lnTo>
                    <a:pt x="781265" y="121932"/>
                  </a:lnTo>
                </a:path>
                <a:path w="851535" h="822960">
                  <a:moveTo>
                    <a:pt x="332219" y="455104"/>
                  </a:moveTo>
                  <a:lnTo>
                    <a:pt x="550075" y="455104"/>
                  </a:lnTo>
                </a:path>
                <a:path w="851535" h="822960">
                  <a:moveTo>
                    <a:pt x="342252" y="380987"/>
                  </a:moveTo>
                  <a:lnTo>
                    <a:pt x="342252" y="450215"/>
                  </a:lnTo>
                </a:path>
                <a:path w="851535" h="822960">
                  <a:moveTo>
                    <a:pt x="375932" y="451612"/>
                  </a:moveTo>
                  <a:lnTo>
                    <a:pt x="375932" y="307568"/>
                  </a:lnTo>
                </a:path>
                <a:path w="851535" h="822960">
                  <a:moveTo>
                    <a:pt x="413918" y="450913"/>
                  </a:moveTo>
                  <a:lnTo>
                    <a:pt x="413918" y="350926"/>
                  </a:lnTo>
                </a:path>
                <a:path w="851535" h="822960">
                  <a:moveTo>
                    <a:pt x="451180" y="455104"/>
                  </a:moveTo>
                  <a:lnTo>
                    <a:pt x="451180" y="410349"/>
                  </a:lnTo>
                </a:path>
                <a:path w="851535" h="822960">
                  <a:moveTo>
                    <a:pt x="494893" y="450773"/>
                  </a:moveTo>
                  <a:lnTo>
                    <a:pt x="494893" y="246037"/>
                  </a:lnTo>
                </a:path>
              </a:pathLst>
            </a:custGeom>
            <a:grpFill/>
            <a:ln w="22225" cap="flat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endParaRPr b="1" dirty="0"/>
            </a:p>
          </p:txBody>
        </p:sp>
      </p:grpSp>
      <p:grpSp>
        <p:nvGrpSpPr>
          <p:cNvPr id="36" name="object 12">
            <a:extLst>
              <a:ext uri="{FF2B5EF4-FFF2-40B4-BE49-F238E27FC236}">
                <a16:creationId xmlns:a16="http://schemas.microsoft.com/office/drawing/2014/main" id="{89FE2124-907D-8AFF-026F-B1F34AC447BC}"/>
              </a:ext>
            </a:extLst>
          </p:cNvPr>
          <p:cNvGrpSpPr/>
          <p:nvPr/>
        </p:nvGrpSpPr>
        <p:grpSpPr>
          <a:xfrm>
            <a:off x="6099416" y="3511039"/>
            <a:ext cx="757250" cy="694226"/>
            <a:chOff x="4495511" y="1782263"/>
            <a:chExt cx="2185674" cy="1926148"/>
          </a:xfrm>
          <a:noFill/>
        </p:grpSpPr>
        <p:sp>
          <p:nvSpPr>
            <p:cNvPr id="37" name="object 13">
              <a:extLst>
                <a:ext uri="{FF2B5EF4-FFF2-40B4-BE49-F238E27FC236}">
                  <a16:creationId xmlns:a16="http://schemas.microsoft.com/office/drawing/2014/main" id="{5A2C7CD9-A481-7304-5EC1-504D2CECC8CB}"/>
                </a:ext>
              </a:extLst>
            </p:cNvPr>
            <p:cNvSpPr/>
            <p:nvPr/>
          </p:nvSpPr>
          <p:spPr>
            <a:xfrm>
              <a:off x="4495511" y="2313951"/>
              <a:ext cx="1601189" cy="1394460"/>
            </a:xfrm>
            <a:custGeom>
              <a:avLst/>
              <a:gdLst/>
              <a:ahLst/>
              <a:cxnLst/>
              <a:rect l="l" t="t" r="r" b="b"/>
              <a:pathLst>
                <a:path w="1394460" h="1394460">
                  <a:moveTo>
                    <a:pt x="697001" y="0"/>
                  </a:moveTo>
                  <a:lnTo>
                    <a:pt x="649279" y="1608"/>
                  </a:lnTo>
                  <a:lnTo>
                    <a:pt x="602421" y="6363"/>
                  </a:lnTo>
                  <a:lnTo>
                    <a:pt x="556529" y="14162"/>
                  </a:lnTo>
                  <a:lnTo>
                    <a:pt x="511708" y="24900"/>
                  </a:lnTo>
                  <a:lnTo>
                    <a:pt x="468062" y="38474"/>
                  </a:lnTo>
                  <a:lnTo>
                    <a:pt x="425694" y="54780"/>
                  </a:lnTo>
                  <a:lnTo>
                    <a:pt x="384708" y="73713"/>
                  </a:lnTo>
                  <a:lnTo>
                    <a:pt x="345208" y="95171"/>
                  </a:lnTo>
                  <a:lnTo>
                    <a:pt x="307298" y="119049"/>
                  </a:lnTo>
                  <a:lnTo>
                    <a:pt x="271081" y="145243"/>
                  </a:lnTo>
                  <a:lnTo>
                    <a:pt x="236662" y="173649"/>
                  </a:lnTo>
                  <a:lnTo>
                    <a:pt x="204144" y="204165"/>
                  </a:lnTo>
                  <a:lnTo>
                    <a:pt x="173631" y="236685"/>
                  </a:lnTo>
                  <a:lnTo>
                    <a:pt x="145227" y="271106"/>
                  </a:lnTo>
                  <a:lnTo>
                    <a:pt x="119035" y="307323"/>
                  </a:lnTo>
                  <a:lnTo>
                    <a:pt x="95159" y="345234"/>
                  </a:lnTo>
                  <a:lnTo>
                    <a:pt x="73704" y="384735"/>
                  </a:lnTo>
                  <a:lnTo>
                    <a:pt x="54772" y="425721"/>
                  </a:lnTo>
                  <a:lnTo>
                    <a:pt x="38469" y="468088"/>
                  </a:lnTo>
                  <a:lnTo>
                    <a:pt x="24897" y="511733"/>
                  </a:lnTo>
                  <a:lnTo>
                    <a:pt x="14160" y="556552"/>
                  </a:lnTo>
                  <a:lnTo>
                    <a:pt x="6362" y="602441"/>
                  </a:lnTo>
                  <a:lnTo>
                    <a:pt x="1607" y="649296"/>
                  </a:lnTo>
                  <a:lnTo>
                    <a:pt x="0" y="697014"/>
                  </a:lnTo>
                  <a:lnTo>
                    <a:pt x="1607" y="744738"/>
                  </a:lnTo>
                  <a:lnTo>
                    <a:pt x="6362" y="791600"/>
                  </a:lnTo>
                  <a:lnTo>
                    <a:pt x="14160" y="837493"/>
                  </a:lnTo>
                  <a:lnTo>
                    <a:pt x="24897" y="882316"/>
                  </a:lnTo>
                  <a:lnTo>
                    <a:pt x="38469" y="925964"/>
                  </a:lnTo>
                  <a:lnTo>
                    <a:pt x="54772" y="968333"/>
                  </a:lnTo>
                  <a:lnTo>
                    <a:pt x="73704" y="1009320"/>
                  </a:lnTo>
                  <a:lnTo>
                    <a:pt x="95159" y="1048821"/>
                  </a:lnTo>
                  <a:lnTo>
                    <a:pt x="119035" y="1086732"/>
                  </a:lnTo>
                  <a:lnTo>
                    <a:pt x="145227" y="1122949"/>
                  </a:lnTo>
                  <a:lnTo>
                    <a:pt x="173631" y="1157368"/>
                  </a:lnTo>
                  <a:lnTo>
                    <a:pt x="204144" y="1189886"/>
                  </a:lnTo>
                  <a:lnTo>
                    <a:pt x="236662" y="1220399"/>
                  </a:lnTo>
                  <a:lnTo>
                    <a:pt x="271081" y="1248804"/>
                  </a:lnTo>
                  <a:lnTo>
                    <a:pt x="307298" y="1274995"/>
                  </a:lnTo>
                  <a:lnTo>
                    <a:pt x="345208" y="1298870"/>
                  </a:lnTo>
                  <a:lnTo>
                    <a:pt x="384708" y="1320325"/>
                  </a:lnTo>
                  <a:lnTo>
                    <a:pt x="425694" y="1339256"/>
                  </a:lnTo>
                  <a:lnTo>
                    <a:pt x="468062" y="1355560"/>
                  </a:lnTo>
                  <a:lnTo>
                    <a:pt x="511708" y="1369131"/>
                  </a:lnTo>
                  <a:lnTo>
                    <a:pt x="556529" y="1379868"/>
                  </a:lnTo>
                  <a:lnTo>
                    <a:pt x="602421" y="1387665"/>
                  </a:lnTo>
                  <a:lnTo>
                    <a:pt x="649279" y="1392420"/>
                  </a:lnTo>
                  <a:lnTo>
                    <a:pt x="697001" y="1394028"/>
                  </a:lnTo>
                  <a:lnTo>
                    <a:pt x="744721" y="1392420"/>
                  </a:lnTo>
                  <a:lnTo>
                    <a:pt x="791579" y="1387665"/>
                  </a:lnTo>
                  <a:lnTo>
                    <a:pt x="837469" y="1379868"/>
                  </a:lnTo>
                  <a:lnTo>
                    <a:pt x="882289" y="1369131"/>
                  </a:lnTo>
                  <a:lnTo>
                    <a:pt x="925935" y="1355560"/>
                  </a:lnTo>
                  <a:lnTo>
                    <a:pt x="968303" y="1339256"/>
                  </a:lnTo>
                  <a:lnTo>
                    <a:pt x="1009288" y="1320325"/>
                  </a:lnTo>
                  <a:lnTo>
                    <a:pt x="1048788" y="1298870"/>
                  </a:lnTo>
                  <a:lnTo>
                    <a:pt x="1086698" y="1274995"/>
                  </a:lnTo>
                  <a:lnTo>
                    <a:pt x="1122915" y="1248804"/>
                  </a:lnTo>
                  <a:lnTo>
                    <a:pt x="1157335" y="1220399"/>
                  </a:lnTo>
                  <a:lnTo>
                    <a:pt x="1189853" y="1189886"/>
                  </a:lnTo>
                  <a:lnTo>
                    <a:pt x="1220367" y="1157368"/>
                  </a:lnTo>
                  <a:lnTo>
                    <a:pt x="1248771" y="1122949"/>
                  </a:lnTo>
                  <a:lnTo>
                    <a:pt x="1274964" y="1086732"/>
                  </a:lnTo>
                  <a:lnTo>
                    <a:pt x="1298840" y="1048821"/>
                  </a:lnTo>
                  <a:lnTo>
                    <a:pt x="1320296" y="1009320"/>
                  </a:lnTo>
                  <a:lnTo>
                    <a:pt x="1339228" y="968333"/>
                  </a:lnTo>
                  <a:lnTo>
                    <a:pt x="1355532" y="925964"/>
                  </a:lnTo>
                  <a:lnTo>
                    <a:pt x="1369104" y="882316"/>
                  </a:lnTo>
                  <a:lnTo>
                    <a:pt x="1379841" y="837493"/>
                  </a:lnTo>
                  <a:lnTo>
                    <a:pt x="1387639" y="791600"/>
                  </a:lnTo>
                  <a:lnTo>
                    <a:pt x="1392394" y="744738"/>
                  </a:lnTo>
                  <a:lnTo>
                    <a:pt x="1394002" y="697014"/>
                  </a:lnTo>
                  <a:lnTo>
                    <a:pt x="1392394" y="649296"/>
                  </a:lnTo>
                  <a:lnTo>
                    <a:pt x="1387639" y="602441"/>
                  </a:lnTo>
                  <a:lnTo>
                    <a:pt x="1379841" y="556552"/>
                  </a:lnTo>
                  <a:lnTo>
                    <a:pt x="1369104" y="511733"/>
                  </a:lnTo>
                  <a:lnTo>
                    <a:pt x="1355532" y="468088"/>
                  </a:lnTo>
                  <a:lnTo>
                    <a:pt x="1339228" y="425721"/>
                  </a:lnTo>
                  <a:lnTo>
                    <a:pt x="1320296" y="384735"/>
                  </a:lnTo>
                  <a:lnTo>
                    <a:pt x="1298840" y="345234"/>
                  </a:lnTo>
                  <a:lnTo>
                    <a:pt x="1274964" y="307323"/>
                  </a:lnTo>
                  <a:lnTo>
                    <a:pt x="1248771" y="271106"/>
                  </a:lnTo>
                  <a:lnTo>
                    <a:pt x="1220367" y="236685"/>
                  </a:lnTo>
                  <a:lnTo>
                    <a:pt x="1189853" y="204165"/>
                  </a:lnTo>
                  <a:lnTo>
                    <a:pt x="1157335" y="173649"/>
                  </a:lnTo>
                  <a:lnTo>
                    <a:pt x="1122915" y="145243"/>
                  </a:lnTo>
                  <a:lnTo>
                    <a:pt x="1086698" y="119049"/>
                  </a:lnTo>
                  <a:lnTo>
                    <a:pt x="1048788" y="95171"/>
                  </a:lnTo>
                  <a:lnTo>
                    <a:pt x="1009288" y="73713"/>
                  </a:lnTo>
                  <a:lnTo>
                    <a:pt x="968303" y="54780"/>
                  </a:lnTo>
                  <a:lnTo>
                    <a:pt x="925935" y="38474"/>
                  </a:lnTo>
                  <a:lnTo>
                    <a:pt x="882289" y="24900"/>
                  </a:lnTo>
                  <a:lnTo>
                    <a:pt x="837469" y="14162"/>
                  </a:lnTo>
                  <a:lnTo>
                    <a:pt x="791579" y="6363"/>
                  </a:lnTo>
                  <a:lnTo>
                    <a:pt x="744721" y="1608"/>
                  </a:lnTo>
                  <a:lnTo>
                    <a:pt x="697001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38" name="object 14">
              <a:extLst>
                <a:ext uri="{FF2B5EF4-FFF2-40B4-BE49-F238E27FC236}">
                  <a16:creationId xmlns:a16="http://schemas.microsoft.com/office/drawing/2014/main" id="{970ECBF9-5B90-9658-4DF5-3A54D2AB59F1}"/>
                </a:ext>
              </a:extLst>
            </p:cNvPr>
            <p:cNvSpPr/>
            <p:nvPr/>
          </p:nvSpPr>
          <p:spPr>
            <a:xfrm>
              <a:off x="5079996" y="1782263"/>
              <a:ext cx="1601189" cy="1236378"/>
            </a:xfrm>
            <a:custGeom>
              <a:avLst/>
              <a:gdLst/>
              <a:ahLst/>
              <a:cxnLst/>
              <a:rect l="l" t="t" r="r" b="b"/>
              <a:pathLst>
                <a:path w="851535" h="822960">
                  <a:moveTo>
                    <a:pt x="597687" y="195414"/>
                  </a:moveTo>
                  <a:lnTo>
                    <a:pt x="702589" y="93243"/>
                  </a:lnTo>
                  <a:lnTo>
                    <a:pt x="660974" y="58851"/>
                  </a:lnTo>
                  <a:lnTo>
                    <a:pt x="615378" y="32331"/>
                  </a:lnTo>
                  <a:lnTo>
                    <a:pt x="566830" y="13683"/>
                  </a:lnTo>
                  <a:lnTo>
                    <a:pt x="516360" y="2906"/>
                  </a:lnTo>
                  <a:lnTo>
                    <a:pt x="464997" y="0"/>
                  </a:lnTo>
                  <a:lnTo>
                    <a:pt x="467804" y="137198"/>
                  </a:lnTo>
                  <a:lnTo>
                    <a:pt x="505388" y="141733"/>
                  </a:lnTo>
                  <a:lnTo>
                    <a:pt x="540123" y="153495"/>
                  </a:lnTo>
                  <a:lnTo>
                    <a:pt x="571169" y="171663"/>
                  </a:lnTo>
                  <a:lnTo>
                    <a:pt x="597687" y="195414"/>
                  </a:lnTo>
                  <a:close/>
                </a:path>
                <a:path w="851535" h="822960">
                  <a:moveTo>
                    <a:pt x="436092" y="219697"/>
                  </a:moveTo>
                  <a:lnTo>
                    <a:pt x="436359" y="219697"/>
                  </a:lnTo>
                  <a:lnTo>
                    <a:pt x="436638" y="219710"/>
                  </a:lnTo>
                  <a:lnTo>
                    <a:pt x="436905" y="219710"/>
                  </a:lnTo>
                  <a:lnTo>
                    <a:pt x="436905" y="55283"/>
                  </a:lnTo>
                  <a:lnTo>
                    <a:pt x="388662" y="58737"/>
                  </a:lnTo>
                  <a:lnTo>
                    <a:pt x="342616" y="68770"/>
                  </a:lnTo>
                  <a:lnTo>
                    <a:pt x="299273" y="84890"/>
                  </a:lnTo>
                  <a:lnTo>
                    <a:pt x="259137" y="106604"/>
                  </a:lnTo>
                  <a:lnTo>
                    <a:pt x="222714" y="133420"/>
                  </a:lnTo>
                  <a:lnTo>
                    <a:pt x="190508" y="164844"/>
                  </a:lnTo>
                  <a:lnTo>
                    <a:pt x="163026" y="200384"/>
                  </a:lnTo>
                  <a:lnTo>
                    <a:pt x="140771" y="239547"/>
                  </a:lnTo>
                  <a:lnTo>
                    <a:pt x="124249" y="281841"/>
                  </a:lnTo>
                  <a:lnTo>
                    <a:pt x="113966" y="326773"/>
                  </a:lnTo>
                  <a:lnTo>
                    <a:pt x="110426" y="373849"/>
                  </a:lnTo>
                  <a:lnTo>
                    <a:pt x="259156" y="373849"/>
                  </a:lnTo>
                  <a:lnTo>
                    <a:pt x="269370" y="332317"/>
                  </a:lnTo>
                  <a:lnTo>
                    <a:pt x="289119" y="295338"/>
                  </a:lnTo>
                  <a:lnTo>
                    <a:pt x="317034" y="264250"/>
                  </a:lnTo>
                  <a:lnTo>
                    <a:pt x="351747" y="240389"/>
                  </a:lnTo>
                  <a:lnTo>
                    <a:pt x="391889" y="225093"/>
                  </a:lnTo>
                  <a:lnTo>
                    <a:pt x="436092" y="219697"/>
                  </a:lnTo>
                  <a:close/>
                </a:path>
                <a:path w="851535" h="822960">
                  <a:moveTo>
                    <a:pt x="660831" y="176987"/>
                  </a:moveTo>
                  <a:lnTo>
                    <a:pt x="558520" y="280898"/>
                  </a:lnTo>
                  <a:lnTo>
                    <a:pt x="581292" y="306887"/>
                  </a:lnTo>
                  <a:lnTo>
                    <a:pt x="598514" y="336935"/>
                  </a:lnTo>
                  <a:lnTo>
                    <a:pt x="609414" y="370286"/>
                  </a:lnTo>
                  <a:lnTo>
                    <a:pt x="613219" y="406184"/>
                  </a:lnTo>
                  <a:lnTo>
                    <a:pt x="606859" y="452374"/>
                  </a:lnTo>
                  <a:lnTo>
                    <a:pt x="588909" y="493879"/>
                  </a:lnTo>
                  <a:lnTo>
                    <a:pt x="561066" y="529043"/>
                  </a:lnTo>
                  <a:lnTo>
                    <a:pt x="525028" y="556211"/>
                  </a:lnTo>
                  <a:lnTo>
                    <a:pt x="482491" y="573726"/>
                  </a:lnTo>
                  <a:lnTo>
                    <a:pt x="435152" y="579932"/>
                  </a:lnTo>
                  <a:lnTo>
                    <a:pt x="387818" y="573726"/>
                  </a:lnTo>
                  <a:lnTo>
                    <a:pt x="345282" y="556211"/>
                  </a:lnTo>
                  <a:lnTo>
                    <a:pt x="309243" y="529043"/>
                  </a:lnTo>
                  <a:lnTo>
                    <a:pt x="281399" y="493879"/>
                  </a:lnTo>
                  <a:lnTo>
                    <a:pt x="263447" y="452374"/>
                  </a:lnTo>
                  <a:lnTo>
                    <a:pt x="257086" y="406184"/>
                  </a:lnTo>
                  <a:lnTo>
                    <a:pt x="108013" y="406184"/>
                  </a:lnTo>
                  <a:lnTo>
                    <a:pt x="111553" y="453260"/>
                  </a:lnTo>
                  <a:lnTo>
                    <a:pt x="121836" y="498192"/>
                  </a:lnTo>
                  <a:lnTo>
                    <a:pt x="138358" y="540486"/>
                  </a:lnTo>
                  <a:lnTo>
                    <a:pt x="160613" y="579649"/>
                  </a:lnTo>
                  <a:lnTo>
                    <a:pt x="188095" y="615189"/>
                  </a:lnTo>
                  <a:lnTo>
                    <a:pt x="220301" y="646613"/>
                  </a:lnTo>
                  <a:lnTo>
                    <a:pt x="256724" y="673429"/>
                  </a:lnTo>
                  <a:lnTo>
                    <a:pt x="296860" y="695143"/>
                  </a:lnTo>
                  <a:lnTo>
                    <a:pt x="340203" y="711263"/>
                  </a:lnTo>
                  <a:lnTo>
                    <a:pt x="386249" y="721296"/>
                  </a:lnTo>
                  <a:lnTo>
                    <a:pt x="434492" y="724750"/>
                  </a:lnTo>
                  <a:lnTo>
                    <a:pt x="482678" y="721305"/>
                  </a:lnTo>
                  <a:lnTo>
                    <a:pt x="528672" y="711296"/>
                  </a:lnTo>
                  <a:lnTo>
                    <a:pt x="571971" y="695214"/>
                  </a:lnTo>
                  <a:lnTo>
                    <a:pt x="612071" y="673550"/>
                  </a:lnTo>
                  <a:lnTo>
                    <a:pt x="648471" y="646796"/>
                  </a:lnTo>
                  <a:lnTo>
                    <a:pt x="680666" y="615441"/>
                  </a:lnTo>
                  <a:lnTo>
                    <a:pt x="708154" y="579977"/>
                  </a:lnTo>
                  <a:lnTo>
                    <a:pt x="730431" y="540894"/>
                  </a:lnTo>
                  <a:lnTo>
                    <a:pt x="746995" y="498684"/>
                  </a:lnTo>
                  <a:lnTo>
                    <a:pt x="757343" y="453837"/>
                  </a:lnTo>
                  <a:lnTo>
                    <a:pt x="760971" y="406844"/>
                  </a:lnTo>
                  <a:lnTo>
                    <a:pt x="761263" y="406844"/>
                  </a:lnTo>
                  <a:lnTo>
                    <a:pt x="756760" y="353816"/>
                  </a:lnTo>
                  <a:lnTo>
                    <a:pt x="743738" y="303606"/>
                  </a:lnTo>
                  <a:lnTo>
                    <a:pt x="722924" y="256925"/>
                  </a:lnTo>
                  <a:lnTo>
                    <a:pt x="695046" y="214482"/>
                  </a:lnTo>
                  <a:lnTo>
                    <a:pt x="660831" y="176987"/>
                  </a:lnTo>
                  <a:close/>
                </a:path>
                <a:path w="851535" h="822960">
                  <a:moveTo>
                    <a:pt x="14706" y="299034"/>
                  </a:moveTo>
                  <a:lnTo>
                    <a:pt x="31377" y="250854"/>
                  </a:lnTo>
                  <a:lnTo>
                    <a:pt x="53721" y="205519"/>
                  </a:lnTo>
                  <a:lnTo>
                    <a:pt x="81319" y="163436"/>
                  </a:lnTo>
                  <a:lnTo>
                    <a:pt x="113758" y="125010"/>
                  </a:lnTo>
                  <a:lnTo>
                    <a:pt x="150620" y="90648"/>
                  </a:lnTo>
                  <a:lnTo>
                    <a:pt x="191490" y="60756"/>
                  </a:lnTo>
                </a:path>
                <a:path w="851535" h="822960">
                  <a:moveTo>
                    <a:pt x="165696" y="736511"/>
                  </a:moveTo>
                  <a:lnTo>
                    <a:pt x="129640" y="706065"/>
                  </a:lnTo>
                  <a:lnTo>
                    <a:pt x="97287" y="671907"/>
                  </a:lnTo>
                  <a:lnTo>
                    <a:pt x="68978" y="634371"/>
                  </a:lnTo>
                  <a:lnTo>
                    <a:pt x="45053" y="593788"/>
                  </a:lnTo>
                  <a:lnTo>
                    <a:pt x="25852" y="550490"/>
                  </a:lnTo>
                  <a:lnTo>
                    <a:pt x="11716" y="504810"/>
                  </a:lnTo>
                  <a:lnTo>
                    <a:pt x="2985" y="457080"/>
                  </a:lnTo>
                  <a:lnTo>
                    <a:pt x="0" y="407631"/>
                  </a:lnTo>
                </a:path>
                <a:path w="851535" h="822960">
                  <a:moveTo>
                    <a:pt x="738428" y="125996"/>
                  </a:moveTo>
                  <a:lnTo>
                    <a:pt x="771100" y="165010"/>
                  </a:lnTo>
                  <a:lnTo>
                    <a:pt x="798800" y="207756"/>
                  </a:lnTo>
                  <a:lnTo>
                    <a:pt x="821096" y="253812"/>
                  </a:lnTo>
                  <a:lnTo>
                    <a:pt x="837556" y="302758"/>
                  </a:lnTo>
                  <a:lnTo>
                    <a:pt x="847749" y="354171"/>
                  </a:lnTo>
                  <a:lnTo>
                    <a:pt x="851242" y="407631"/>
                  </a:lnTo>
                  <a:lnTo>
                    <a:pt x="848379" y="456064"/>
                  </a:lnTo>
                  <a:lnTo>
                    <a:pt x="840002" y="502855"/>
                  </a:lnTo>
                  <a:lnTo>
                    <a:pt x="826430" y="547693"/>
                  </a:lnTo>
                  <a:lnTo>
                    <a:pt x="807983" y="590267"/>
                  </a:lnTo>
                  <a:lnTo>
                    <a:pt x="784980" y="630265"/>
                  </a:lnTo>
                  <a:lnTo>
                    <a:pt x="757741" y="667376"/>
                  </a:lnTo>
                  <a:lnTo>
                    <a:pt x="726584" y="701287"/>
                  </a:lnTo>
                  <a:lnTo>
                    <a:pt x="691829" y="731688"/>
                  </a:lnTo>
                  <a:lnTo>
                    <a:pt x="653796" y="758267"/>
                  </a:lnTo>
                  <a:lnTo>
                    <a:pt x="612804" y="780711"/>
                  </a:lnTo>
                  <a:lnTo>
                    <a:pt x="569171" y="798711"/>
                  </a:lnTo>
                  <a:lnTo>
                    <a:pt x="523218" y="811953"/>
                  </a:lnTo>
                  <a:lnTo>
                    <a:pt x="475264" y="820127"/>
                  </a:lnTo>
                  <a:lnTo>
                    <a:pt x="425627" y="822921"/>
                  </a:lnTo>
                  <a:lnTo>
                    <a:pt x="375330" y="820052"/>
                  </a:lnTo>
                  <a:lnTo>
                    <a:pt x="326766" y="811662"/>
                  </a:lnTo>
                  <a:lnTo>
                    <a:pt x="280267" y="798073"/>
                  </a:lnTo>
                  <a:lnTo>
                    <a:pt x="236165" y="779612"/>
                  </a:lnTo>
                  <a:lnTo>
                    <a:pt x="194792" y="756602"/>
                  </a:lnTo>
                </a:path>
                <a:path w="851535" h="822960">
                  <a:moveTo>
                    <a:pt x="732701" y="167932"/>
                  </a:moveTo>
                  <a:lnTo>
                    <a:pt x="732701" y="121932"/>
                  </a:lnTo>
                  <a:lnTo>
                    <a:pt x="781265" y="121932"/>
                  </a:lnTo>
                </a:path>
                <a:path w="851535" h="822960">
                  <a:moveTo>
                    <a:pt x="332219" y="455104"/>
                  </a:moveTo>
                  <a:lnTo>
                    <a:pt x="550075" y="455104"/>
                  </a:lnTo>
                </a:path>
                <a:path w="851535" h="822960">
                  <a:moveTo>
                    <a:pt x="342252" y="380987"/>
                  </a:moveTo>
                  <a:lnTo>
                    <a:pt x="342252" y="450215"/>
                  </a:lnTo>
                </a:path>
                <a:path w="851535" h="822960">
                  <a:moveTo>
                    <a:pt x="375932" y="451612"/>
                  </a:moveTo>
                  <a:lnTo>
                    <a:pt x="375932" y="307568"/>
                  </a:lnTo>
                </a:path>
                <a:path w="851535" h="822960">
                  <a:moveTo>
                    <a:pt x="413918" y="450913"/>
                  </a:moveTo>
                  <a:lnTo>
                    <a:pt x="413918" y="350926"/>
                  </a:lnTo>
                </a:path>
                <a:path w="851535" h="822960">
                  <a:moveTo>
                    <a:pt x="451180" y="455104"/>
                  </a:moveTo>
                  <a:lnTo>
                    <a:pt x="451180" y="410349"/>
                  </a:lnTo>
                </a:path>
                <a:path w="851535" h="822960">
                  <a:moveTo>
                    <a:pt x="494893" y="450773"/>
                  </a:moveTo>
                  <a:lnTo>
                    <a:pt x="494893" y="246037"/>
                  </a:lnTo>
                </a:path>
              </a:pathLst>
            </a:custGeom>
            <a:grpFill/>
            <a:ln w="22225" cap="flat">
              <a:solidFill>
                <a:schemeClr val="bg1"/>
              </a:solidFill>
            </a:ln>
          </p:spPr>
          <p:txBody>
            <a:bodyPr wrap="square" lIns="0" tIns="0" rIns="0" bIns="0" rtlCol="0"/>
            <a:lstStyle/>
            <a:p>
              <a:endParaRPr b="1" dirty="0"/>
            </a:p>
          </p:txBody>
        </p:sp>
      </p:grpSp>
      <p:sp>
        <p:nvSpPr>
          <p:cNvPr id="41" name="object 13">
            <a:extLst>
              <a:ext uri="{FF2B5EF4-FFF2-40B4-BE49-F238E27FC236}">
                <a16:creationId xmlns:a16="http://schemas.microsoft.com/office/drawing/2014/main" id="{218E299C-280A-6DC0-50BC-19C2E6FD3456}"/>
              </a:ext>
            </a:extLst>
          </p:cNvPr>
          <p:cNvSpPr txBox="1"/>
          <p:nvPr/>
        </p:nvSpPr>
        <p:spPr>
          <a:xfrm>
            <a:off x="190333" y="6046100"/>
            <a:ext cx="5174995" cy="44794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41700"/>
              </a:lnSpc>
              <a:spcBef>
                <a:spcPts val="100"/>
              </a:spcBef>
            </a:pPr>
            <a:r>
              <a:rPr lang="pl-PL" sz="2200" b="1" spc="-60" dirty="0">
                <a:solidFill>
                  <a:schemeClr val="bg1"/>
                </a:solidFill>
                <a:cs typeface="Arial Black"/>
              </a:rPr>
              <a:t>Wsparcie otrzyma: min. 146 firm </a:t>
            </a:r>
            <a:endParaRPr sz="2200" b="1" dirty="0">
              <a:solidFill>
                <a:schemeClr val="bg1"/>
              </a:solidFill>
              <a:cs typeface="Arial Black"/>
            </a:endParaRPr>
          </a:p>
        </p:txBody>
      </p:sp>
      <p:pic>
        <p:nvPicPr>
          <p:cNvPr id="42" name="Obraz 4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448082" y="6125604"/>
            <a:ext cx="498033" cy="494049"/>
          </a:xfrm>
          <a:prstGeom prst="rect">
            <a:avLst/>
          </a:prstGeom>
        </p:spPr>
      </p:pic>
      <p:sp>
        <p:nvSpPr>
          <p:cNvPr id="3" name="object 8">
            <a:extLst>
              <a:ext uri="{FF2B5EF4-FFF2-40B4-BE49-F238E27FC236}">
                <a16:creationId xmlns:a16="http://schemas.microsoft.com/office/drawing/2014/main" id="{A9DB12AE-178C-2861-7A99-8AF68E2A73A0}"/>
              </a:ext>
            </a:extLst>
          </p:cNvPr>
          <p:cNvSpPr/>
          <p:nvPr/>
        </p:nvSpPr>
        <p:spPr>
          <a:xfrm>
            <a:off x="6955536" y="2289625"/>
            <a:ext cx="844172" cy="592188"/>
          </a:xfrm>
          <a:custGeom>
            <a:avLst/>
            <a:gdLst/>
            <a:ahLst/>
            <a:cxnLst/>
            <a:rect l="l" t="t" r="r" b="b"/>
            <a:pathLst>
              <a:path w="593089" h="590550">
                <a:moveTo>
                  <a:pt x="259918" y="108000"/>
                </a:moveTo>
                <a:lnTo>
                  <a:pt x="396024" y="0"/>
                </a:lnTo>
                <a:lnTo>
                  <a:pt x="587146" y="140525"/>
                </a:lnTo>
                <a:lnTo>
                  <a:pt x="191109" y="454774"/>
                </a:lnTo>
                <a:lnTo>
                  <a:pt x="0" y="314248"/>
                </a:lnTo>
                <a:lnTo>
                  <a:pt x="163652" y="182371"/>
                </a:lnTo>
              </a:path>
              <a:path w="593089" h="590550">
                <a:moveTo>
                  <a:pt x="191643" y="201091"/>
                </a:moveTo>
                <a:lnTo>
                  <a:pt x="51943" y="311937"/>
                </a:lnTo>
                <a:lnTo>
                  <a:pt x="100355" y="347548"/>
                </a:lnTo>
                <a:lnTo>
                  <a:pt x="110044" y="342465"/>
                </a:lnTo>
                <a:lnTo>
                  <a:pt x="121213" y="340710"/>
                </a:lnTo>
                <a:lnTo>
                  <a:pt x="132504" y="342292"/>
                </a:lnTo>
                <a:lnTo>
                  <a:pt x="142557" y="347217"/>
                </a:lnTo>
                <a:lnTo>
                  <a:pt x="149387" y="354706"/>
                </a:lnTo>
                <a:lnTo>
                  <a:pt x="151887" y="363261"/>
                </a:lnTo>
                <a:lnTo>
                  <a:pt x="150017" y="371849"/>
                </a:lnTo>
                <a:lnTo>
                  <a:pt x="143738" y="379437"/>
                </a:lnTo>
                <a:lnTo>
                  <a:pt x="191020" y="414210"/>
                </a:lnTo>
                <a:lnTo>
                  <a:pt x="334098" y="300685"/>
                </a:lnTo>
              </a:path>
              <a:path w="593089" h="590550">
                <a:moveTo>
                  <a:pt x="236385" y="276898"/>
                </a:moveTo>
                <a:lnTo>
                  <a:pt x="167944" y="331215"/>
                </a:lnTo>
              </a:path>
              <a:path w="593089" h="590550">
                <a:moveTo>
                  <a:pt x="272021" y="303098"/>
                </a:moveTo>
                <a:lnTo>
                  <a:pt x="203581" y="357416"/>
                </a:lnTo>
              </a:path>
              <a:path w="593089" h="590550">
                <a:moveTo>
                  <a:pt x="200761" y="250697"/>
                </a:moveTo>
                <a:lnTo>
                  <a:pt x="132321" y="305015"/>
                </a:lnTo>
              </a:path>
              <a:path w="593089" h="590550">
                <a:moveTo>
                  <a:pt x="429412" y="225907"/>
                </a:moveTo>
                <a:lnTo>
                  <a:pt x="540105" y="138074"/>
                </a:lnTo>
                <a:lnTo>
                  <a:pt x="491693" y="102476"/>
                </a:lnTo>
                <a:lnTo>
                  <a:pt x="482004" y="107558"/>
                </a:lnTo>
                <a:lnTo>
                  <a:pt x="470835" y="109313"/>
                </a:lnTo>
                <a:lnTo>
                  <a:pt x="459544" y="107732"/>
                </a:lnTo>
                <a:lnTo>
                  <a:pt x="449491" y="102806"/>
                </a:lnTo>
                <a:lnTo>
                  <a:pt x="442661" y="95316"/>
                </a:lnTo>
                <a:lnTo>
                  <a:pt x="440161" y="86758"/>
                </a:lnTo>
                <a:lnTo>
                  <a:pt x="442031" y="78169"/>
                </a:lnTo>
                <a:lnTo>
                  <a:pt x="448310" y="70586"/>
                </a:lnTo>
                <a:lnTo>
                  <a:pt x="401015" y="35813"/>
                </a:lnTo>
                <a:lnTo>
                  <a:pt x="286626" y="126580"/>
                </a:lnTo>
              </a:path>
              <a:path w="593089" h="590550">
                <a:moveTo>
                  <a:pt x="355663" y="173126"/>
                </a:moveTo>
                <a:lnTo>
                  <a:pt x="424103" y="118808"/>
                </a:lnTo>
              </a:path>
              <a:path w="593089" h="590550">
                <a:moveTo>
                  <a:pt x="320027" y="146926"/>
                </a:moveTo>
                <a:lnTo>
                  <a:pt x="388467" y="92608"/>
                </a:lnTo>
              </a:path>
              <a:path w="593089" h="590550">
                <a:moveTo>
                  <a:pt x="391287" y="199313"/>
                </a:moveTo>
                <a:lnTo>
                  <a:pt x="459727" y="145008"/>
                </a:lnTo>
              </a:path>
              <a:path w="593089" h="590550">
                <a:moveTo>
                  <a:pt x="362826" y="366090"/>
                </a:moveTo>
                <a:lnTo>
                  <a:pt x="193052" y="502437"/>
                </a:lnTo>
                <a:lnTo>
                  <a:pt x="0" y="360489"/>
                </a:lnTo>
                <a:lnTo>
                  <a:pt x="15671" y="348043"/>
                </a:lnTo>
              </a:path>
              <a:path w="593089" h="590550">
                <a:moveTo>
                  <a:pt x="575564" y="172161"/>
                </a:moveTo>
                <a:lnTo>
                  <a:pt x="593051" y="185026"/>
                </a:lnTo>
                <a:lnTo>
                  <a:pt x="454025" y="292785"/>
                </a:lnTo>
              </a:path>
              <a:path w="593089" h="590550">
                <a:moveTo>
                  <a:pt x="148894" y="172491"/>
                </a:moveTo>
                <a:lnTo>
                  <a:pt x="363575" y="317931"/>
                </a:lnTo>
                <a:lnTo>
                  <a:pt x="368198" y="475284"/>
                </a:lnTo>
                <a:lnTo>
                  <a:pt x="454025" y="400748"/>
                </a:lnTo>
                <a:lnTo>
                  <a:pt x="454025" y="243027"/>
                </a:lnTo>
                <a:lnTo>
                  <a:pt x="246151" y="98424"/>
                </a:lnTo>
                <a:lnTo>
                  <a:pt x="148894" y="172491"/>
                </a:lnTo>
                <a:close/>
              </a:path>
              <a:path w="593089" h="590550">
                <a:moveTo>
                  <a:pt x="364223" y="405396"/>
                </a:moveTo>
                <a:lnTo>
                  <a:pt x="193052" y="542874"/>
                </a:lnTo>
                <a:lnTo>
                  <a:pt x="0" y="400913"/>
                </a:lnTo>
                <a:lnTo>
                  <a:pt x="15671" y="388480"/>
                </a:lnTo>
              </a:path>
              <a:path w="593089" h="590550">
                <a:moveTo>
                  <a:pt x="575564" y="212597"/>
                </a:moveTo>
                <a:lnTo>
                  <a:pt x="593051" y="225463"/>
                </a:lnTo>
                <a:lnTo>
                  <a:pt x="454025" y="333222"/>
                </a:lnTo>
              </a:path>
              <a:path w="593089" h="590550">
                <a:moveTo>
                  <a:pt x="366674" y="450938"/>
                </a:moveTo>
                <a:lnTo>
                  <a:pt x="193052" y="590372"/>
                </a:lnTo>
                <a:lnTo>
                  <a:pt x="0" y="448424"/>
                </a:lnTo>
                <a:lnTo>
                  <a:pt x="15671" y="435990"/>
                </a:lnTo>
              </a:path>
              <a:path w="593089" h="590550">
                <a:moveTo>
                  <a:pt x="575564" y="260108"/>
                </a:moveTo>
                <a:lnTo>
                  <a:pt x="593051" y="272973"/>
                </a:lnTo>
                <a:lnTo>
                  <a:pt x="454025" y="380720"/>
                </a:lnTo>
              </a:path>
            </a:pathLst>
          </a:custGeom>
          <a:noFill/>
          <a:ln w="22225">
            <a:solidFill>
              <a:schemeClr val="bg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4" name="Freeform 2">
            <a:extLst>
              <a:ext uri="{FF2B5EF4-FFF2-40B4-BE49-F238E27FC236}">
                <a16:creationId xmlns:a16="http://schemas.microsoft.com/office/drawing/2014/main" id="{EE012470-F838-4212-9B81-B4058638C458}"/>
              </a:ext>
            </a:extLst>
          </p:cNvPr>
          <p:cNvSpPr/>
          <p:nvPr/>
        </p:nvSpPr>
        <p:spPr>
          <a:xfrm>
            <a:off x="7391524" y="5230177"/>
            <a:ext cx="1752476" cy="1617869"/>
          </a:xfrm>
          <a:custGeom>
            <a:avLst/>
            <a:gdLst/>
            <a:ahLst/>
            <a:cxnLst/>
            <a:rect l="l" t="t" r="r" b="b"/>
            <a:pathLst>
              <a:path w="2052000" h="1908105">
                <a:moveTo>
                  <a:pt x="0" y="0"/>
                </a:moveTo>
                <a:lnTo>
                  <a:pt x="2052000" y="0"/>
                </a:lnTo>
                <a:lnTo>
                  <a:pt x="2052000" y="1908105"/>
                </a:lnTo>
                <a:lnTo>
                  <a:pt x="0" y="1908105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 l="-194" r="-194"/>
            </a:stretch>
          </a:blipFill>
        </p:spPr>
        <p:txBody>
          <a:bodyPr/>
          <a:lstStyle/>
          <a:p>
            <a:endParaRPr lang="pl-PL" dirty="0"/>
          </a:p>
        </p:txBody>
      </p:sp>
      <p:sp>
        <p:nvSpPr>
          <p:cNvPr id="5" name="Prostokąt 4">
            <a:extLst>
              <a:ext uri="{FF2B5EF4-FFF2-40B4-BE49-F238E27FC236}">
                <a16:creationId xmlns:a16="http://schemas.microsoft.com/office/drawing/2014/main" id="{575E5231-5A6F-73D8-A18D-DAC576A00A50}"/>
              </a:ext>
            </a:extLst>
          </p:cNvPr>
          <p:cNvSpPr/>
          <p:nvPr/>
        </p:nvSpPr>
        <p:spPr>
          <a:xfrm>
            <a:off x="3328993" y="2417074"/>
            <a:ext cx="5617215" cy="17495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2800" b="1" dirty="0">
                <a:solidFill>
                  <a:srgbClr val="95C11F"/>
                </a:solidFill>
              </a:rPr>
              <a:t>Śląska Sieć Innowacji</a:t>
            </a:r>
          </a:p>
          <a:p>
            <a:endParaRPr lang="pl-PL" b="1" dirty="0">
              <a:solidFill>
                <a:srgbClr val="95C11F"/>
              </a:solidFill>
            </a:endParaRPr>
          </a:p>
          <a:p>
            <a:pPr>
              <a:lnSpc>
                <a:spcPts val="2500"/>
              </a:lnSpc>
            </a:pPr>
            <a:r>
              <a:rPr lang="pl-PL" sz="2000" dirty="0"/>
              <a:t>Fundusze Europejskie dla Śląskiego 2021-2027</a:t>
            </a:r>
          </a:p>
          <a:p>
            <a:pPr>
              <a:lnSpc>
                <a:spcPts val="2500"/>
              </a:lnSpc>
            </a:pPr>
            <a:r>
              <a:rPr lang="pl-PL" sz="2000" dirty="0"/>
              <a:t>Priorytet 10 Fundusze Europejskie na transformację</a:t>
            </a:r>
          </a:p>
          <a:p>
            <a:pPr>
              <a:lnSpc>
                <a:spcPts val="2500"/>
              </a:lnSpc>
            </a:pPr>
            <a:r>
              <a:rPr lang="pl-PL" sz="2000" b="1" dirty="0"/>
              <a:t>Działanie 10.16 Rozwój przedsiębiorczości – FST</a:t>
            </a:r>
          </a:p>
        </p:txBody>
      </p:sp>
      <p:sp>
        <p:nvSpPr>
          <p:cNvPr id="7" name="pole tekstowe 6">
            <a:extLst>
              <a:ext uri="{FF2B5EF4-FFF2-40B4-BE49-F238E27FC236}">
                <a16:creationId xmlns:a16="http://schemas.microsoft.com/office/drawing/2014/main" id="{45ABACF5-E501-7793-F711-BC443832D26C}"/>
              </a:ext>
            </a:extLst>
          </p:cNvPr>
          <p:cNvSpPr txBox="1"/>
          <p:nvPr/>
        </p:nvSpPr>
        <p:spPr>
          <a:xfrm>
            <a:off x="356615" y="4703608"/>
            <a:ext cx="478355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l-PL" sz="2000" b="1" dirty="0"/>
              <a:t>Lider: Fundusz Górnośląski S.A. </a:t>
            </a:r>
          </a:p>
          <a:p>
            <a:r>
              <a:rPr lang="pl-PL" sz="2000" b="1" dirty="0"/>
              <a:t>Partner: Śląski Fundusz Rozwoju Sp. z o.o. </a:t>
            </a:r>
          </a:p>
        </p:txBody>
      </p:sp>
      <p:pic>
        <p:nvPicPr>
          <p:cNvPr id="8" name="Obraz 7">
            <a:extLst>
              <a:ext uri="{FF2B5EF4-FFF2-40B4-BE49-F238E27FC236}">
                <a16:creationId xmlns:a16="http://schemas.microsoft.com/office/drawing/2014/main" id="{3B532FC4-F86B-66D7-86C0-E5441F6D3B6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12215" y="5447294"/>
            <a:ext cx="1374402" cy="11143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22502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Freeform 4"/>
          <p:cNvSpPr/>
          <p:nvPr/>
        </p:nvSpPr>
        <p:spPr>
          <a:xfrm rot="10800000">
            <a:off x="6481249" y="-1179452"/>
            <a:ext cx="3645991" cy="3410243"/>
          </a:xfrm>
          <a:custGeom>
            <a:avLst/>
            <a:gdLst/>
            <a:ahLst/>
            <a:cxnLst/>
            <a:rect l="l" t="t" r="r" b="b"/>
            <a:pathLst>
              <a:path w="6049706" h="5489548">
                <a:moveTo>
                  <a:pt x="0" y="0"/>
                </a:moveTo>
                <a:lnTo>
                  <a:pt x="6049706" y="0"/>
                </a:lnTo>
                <a:lnTo>
                  <a:pt x="6049706" y="5489548"/>
                </a:lnTo>
                <a:lnTo>
                  <a:pt x="0" y="5489548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/>
            </a:stretch>
          </a:blipFill>
        </p:spPr>
        <p:txBody>
          <a:bodyPr/>
          <a:lstStyle/>
          <a:p>
            <a:endParaRPr lang="pl-PL"/>
          </a:p>
        </p:txBody>
      </p:sp>
      <p:sp>
        <p:nvSpPr>
          <p:cNvPr id="54" name="object 52">
            <a:extLst>
              <a:ext uri="{FF2B5EF4-FFF2-40B4-BE49-F238E27FC236}">
                <a16:creationId xmlns:a16="http://schemas.microsoft.com/office/drawing/2014/main" id="{31EADA11-3370-2040-8F61-3D99159CAFCB}"/>
              </a:ext>
            </a:extLst>
          </p:cNvPr>
          <p:cNvSpPr/>
          <p:nvPr/>
        </p:nvSpPr>
        <p:spPr>
          <a:xfrm>
            <a:off x="3359300" y="5737177"/>
            <a:ext cx="28833" cy="0"/>
          </a:xfrm>
          <a:custGeom>
            <a:avLst/>
            <a:gdLst/>
            <a:ahLst/>
            <a:cxnLst/>
            <a:rect l="l" t="t" r="r" b="b"/>
            <a:pathLst>
              <a:path w="39370">
                <a:moveTo>
                  <a:pt x="0" y="0"/>
                </a:moveTo>
                <a:lnTo>
                  <a:pt x="38823" y="0"/>
                </a:lnTo>
              </a:path>
            </a:pathLst>
          </a:custGeom>
          <a:ln w="12700">
            <a:solidFill>
              <a:srgbClr val="9D9D9C"/>
            </a:solidFill>
          </a:ln>
        </p:spPr>
        <p:txBody>
          <a:bodyPr wrap="square" lIns="0" tIns="0" rIns="0" bIns="0" rtlCol="0"/>
          <a:lstStyle/>
          <a:p>
            <a:endParaRPr sz="1319" dirty="0"/>
          </a:p>
        </p:txBody>
      </p:sp>
      <p:sp>
        <p:nvSpPr>
          <p:cNvPr id="17" name="object 60">
            <a:extLst>
              <a:ext uri="{FF2B5EF4-FFF2-40B4-BE49-F238E27FC236}">
                <a16:creationId xmlns:a16="http://schemas.microsoft.com/office/drawing/2014/main" id="{0FE28625-BD43-B843-FD59-ED97E52089C1}"/>
              </a:ext>
            </a:extLst>
          </p:cNvPr>
          <p:cNvSpPr txBox="1"/>
          <p:nvPr/>
        </p:nvSpPr>
        <p:spPr>
          <a:xfrm>
            <a:off x="670184" y="2374900"/>
            <a:ext cx="989449" cy="332557"/>
          </a:xfrm>
          <a:prstGeom prst="rect">
            <a:avLst/>
          </a:prstGeom>
        </p:spPr>
        <p:txBody>
          <a:bodyPr vert="horz" wrap="square" lIns="0" tIns="9301" rIns="0" bIns="0" rtlCol="0">
            <a:spAutoFit/>
          </a:bodyPr>
          <a:lstStyle/>
          <a:p>
            <a:pPr marL="9302">
              <a:spcBef>
                <a:spcPts val="74"/>
              </a:spcBef>
            </a:pPr>
            <a:r>
              <a:rPr lang="pl-PL" sz="2100" b="1" spc="-18" dirty="0">
                <a:solidFill>
                  <a:srgbClr val="FFFFFF"/>
                </a:solidFill>
                <a:latin typeface="Calibri"/>
                <a:cs typeface="Calibri"/>
              </a:rPr>
              <a:t>Cel</a:t>
            </a:r>
            <a:endParaRPr sz="2100" dirty="0">
              <a:latin typeface="Calibri"/>
              <a:cs typeface="Calibri"/>
            </a:endParaRPr>
          </a:p>
        </p:txBody>
      </p:sp>
      <p:sp>
        <p:nvSpPr>
          <p:cNvPr id="18" name="object 52">
            <a:extLst>
              <a:ext uri="{FF2B5EF4-FFF2-40B4-BE49-F238E27FC236}">
                <a16:creationId xmlns:a16="http://schemas.microsoft.com/office/drawing/2014/main" id="{31EADA11-3370-2040-8F61-3D99159CAFCB}"/>
              </a:ext>
            </a:extLst>
          </p:cNvPr>
          <p:cNvSpPr/>
          <p:nvPr/>
        </p:nvSpPr>
        <p:spPr>
          <a:xfrm>
            <a:off x="3359300" y="5737177"/>
            <a:ext cx="28833" cy="0"/>
          </a:xfrm>
          <a:custGeom>
            <a:avLst/>
            <a:gdLst/>
            <a:ahLst/>
            <a:cxnLst/>
            <a:rect l="l" t="t" r="r" b="b"/>
            <a:pathLst>
              <a:path w="39370">
                <a:moveTo>
                  <a:pt x="0" y="0"/>
                </a:moveTo>
                <a:lnTo>
                  <a:pt x="38823" y="0"/>
                </a:lnTo>
              </a:path>
            </a:pathLst>
          </a:custGeom>
          <a:ln w="12700">
            <a:solidFill>
              <a:srgbClr val="9D9D9C"/>
            </a:solidFill>
          </a:ln>
        </p:spPr>
        <p:txBody>
          <a:bodyPr wrap="square" lIns="0" tIns="0" rIns="0" bIns="0" rtlCol="0"/>
          <a:lstStyle/>
          <a:p>
            <a:endParaRPr sz="1319" dirty="0"/>
          </a:p>
        </p:txBody>
      </p:sp>
      <p:graphicFrame>
        <p:nvGraphicFramePr>
          <p:cNvPr id="2" name="Tabela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2747009"/>
              </p:ext>
            </p:extLst>
          </p:nvPr>
        </p:nvGraphicFramePr>
        <p:xfrm>
          <a:off x="348339" y="930754"/>
          <a:ext cx="8394443" cy="5113079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331170">
                  <a:extLst>
                    <a:ext uri="{9D8B030D-6E8A-4147-A177-3AD203B41FA5}">
                      <a16:colId xmlns:a16="http://schemas.microsoft.com/office/drawing/2014/main" val="3221883450"/>
                    </a:ext>
                  </a:extLst>
                </a:gridCol>
                <a:gridCol w="3368351">
                  <a:extLst>
                    <a:ext uri="{9D8B030D-6E8A-4147-A177-3AD203B41FA5}">
                      <a16:colId xmlns:a16="http://schemas.microsoft.com/office/drawing/2014/main" val="724770857"/>
                    </a:ext>
                  </a:extLst>
                </a:gridCol>
                <a:gridCol w="3694922">
                  <a:extLst>
                    <a:ext uri="{9D8B030D-6E8A-4147-A177-3AD203B41FA5}">
                      <a16:colId xmlns:a16="http://schemas.microsoft.com/office/drawing/2014/main" val="575834449"/>
                    </a:ext>
                  </a:extLst>
                </a:gridCol>
              </a:tblGrid>
              <a:tr h="275220">
                <a:tc>
                  <a:txBody>
                    <a:bodyPr/>
                    <a:lstStyle/>
                    <a:p>
                      <a:endParaRPr lang="pl-PL" sz="1200" dirty="0"/>
                    </a:p>
                  </a:txBody>
                  <a:tcP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1600" dirty="0" smtClean="0"/>
                        <a:t>Śląska sieć rozwoju przedsiębiorczości</a:t>
                      </a:r>
                      <a:endParaRPr lang="pl-PL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pl-PL" sz="1600" baseline="0" dirty="0" smtClean="0"/>
                        <a:t>Śląska Sieć Innowacji</a:t>
                      </a:r>
                      <a:endParaRPr lang="pl-PL" sz="1600" dirty="0"/>
                    </a:p>
                  </a:txBody>
                  <a:tcPr>
                    <a:solidFill>
                      <a:srgbClr val="95C11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5296793"/>
                  </a:ext>
                </a:extLst>
              </a:tr>
              <a:tr h="2156519">
                <a:tc>
                  <a:txBody>
                    <a:bodyPr/>
                    <a:lstStyle/>
                    <a:p>
                      <a:r>
                        <a:rPr lang="pl-PL" sz="1400" b="1" dirty="0"/>
                        <a:t>CEL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pl-PL" sz="1600" dirty="0"/>
                        <a:t>Poprawa dostępności do usług rozwojowych dla nowopowstających </a:t>
                      </a:r>
                    </a:p>
                    <a:p>
                      <a:r>
                        <a:rPr lang="pl-PL" sz="1600" dirty="0"/>
                        <a:t>i istniejących MŚP z terenu </a:t>
                      </a:r>
                      <a:r>
                        <a:rPr lang="pl-PL" sz="1600" dirty="0" smtClean="0"/>
                        <a:t>woj. </a:t>
                      </a:r>
                      <a:r>
                        <a:rPr lang="pl-PL" sz="1600" dirty="0"/>
                        <a:t>śląskiego, na wczesnym etapie ich </a:t>
                      </a:r>
                      <a:r>
                        <a:rPr lang="pl-PL" sz="1600" dirty="0" smtClean="0"/>
                        <a:t>rozwoju.</a:t>
                      </a:r>
                      <a:endParaRPr lang="pl-PL" sz="1600" dirty="0"/>
                    </a:p>
                    <a:p>
                      <a:endParaRPr lang="pl-PL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pl-PL" sz="1600" dirty="0"/>
                        <a:t>Poprawa dostępności do wyspecjalizowanych usług doradczych okołobiznesowych i proinnowacyjnych </a:t>
                      </a:r>
                      <a:endParaRPr lang="pl-PL" sz="1600" dirty="0" smtClean="0"/>
                    </a:p>
                    <a:p>
                      <a:r>
                        <a:rPr lang="pl-PL" sz="1600" dirty="0" smtClean="0"/>
                        <a:t>z </a:t>
                      </a:r>
                      <a:r>
                        <a:rPr lang="pl-PL" sz="1600" dirty="0"/>
                        <a:t>terenów objętych wsparciem Funduszu </a:t>
                      </a:r>
                      <a:r>
                        <a:rPr lang="pl-PL" sz="1600" dirty="0" smtClean="0"/>
                        <a:t>na </a:t>
                      </a:r>
                      <a:r>
                        <a:rPr lang="pl-PL" sz="1600" dirty="0"/>
                        <a:t>r</a:t>
                      </a:r>
                      <a:r>
                        <a:rPr lang="pl-PL" sz="1600" dirty="0" smtClean="0"/>
                        <a:t>zecz </a:t>
                      </a:r>
                      <a:r>
                        <a:rPr lang="pl-PL" sz="1600" dirty="0"/>
                        <a:t>Sprawiedliwej Transformacji. Docelowo wzrost innowacyjności firm </a:t>
                      </a:r>
                      <a:endParaRPr lang="pl-PL" sz="1600" dirty="0" smtClean="0"/>
                    </a:p>
                    <a:p>
                      <a:r>
                        <a:rPr lang="pl-PL" sz="1600" dirty="0" smtClean="0"/>
                        <a:t>i </a:t>
                      </a:r>
                      <a:r>
                        <a:rPr lang="pl-PL" sz="1600" dirty="0"/>
                        <a:t>transformacja podregionów górniczych </a:t>
                      </a:r>
                      <a:endParaRPr lang="pl-PL" sz="1600" dirty="0" smtClean="0"/>
                    </a:p>
                    <a:p>
                      <a:r>
                        <a:rPr lang="pl-PL" sz="1600" dirty="0" smtClean="0"/>
                        <a:t>w </a:t>
                      </a:r>
                      <a:r>
                        <a:rPr lang="pl-PL" sz="1600" dirty="0"/>
                        <a:t>kierunku zielonej i cyfrowej </a:t>
                      </a:r>
                      <a:r>
                        <a:rPr lang="pl-PL" sz="1600" dirty="0" smtClean="0"/>
                        <a:t>gospodarki.</a:t>
                      </a:r>
                      <a:endParaRPr lang="pl-PL" sz="16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72087784"/>
                  </a:ext>
                </a:extLst>
              </a:tr>
              <a:tr h="1009139">
                <a:tc>
                  <a:txBody>
                    <a:bodyPr/>
                    <a:lstStyle/>
                    <a:p>
                      <a:r>
                        <a:rPr lang="pl-PL" sz="1400" b="1" dirty="0"/>
                        <a:t>DZIAŁANIA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pl-PL" sz="1600" dirty="0"/>
                        <a:t>Konsultacje, spotkania informacyjne dla MŚP, vouchery rozwojowe dla MŚP, budowa sieci współpracy z podmiotami oferującymi wsparcie dla </a:t>
                      </a:r>
                      <a:r>
                        <a:rPr lang="pl-PL" sz="1600" dirty="0" smtClean="0"/>
                        <a:t>MŚP.</a:t>
                      </a:r>
                      <a:endParaRPr lang="pl-PL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pl-PL" sz="1600" dirty="0"/>
                        <a:t>Konsultacje, grupowe i indywidualne spotkania informacyjne dla MŚP, vouchery proinnowacyjne dla </a:t>
                      </a:r>
                      <a:r>
                        <a:rPr lang="pl-PL" sz="1600" dirty="0" smtClean="0"/>
                        <a:t>MŚP.</a:t>
                      </a:r>
                      <a:endParaRPr lang="pl-PL" sz="1600" dirty="0"/>
                    </a:p>
                    <a:p>
                      <a:endParaRPr lang="pl-PL" sz="16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35507432"/>
                  </a:ext>
                </a:extLst>
              </a:tr>
              <a:tr h="1009139">
                <a:tc>
                  <a:txBody>
                    <a:bodyPr/>
                    <a:lstStyle/>
                    <a:p>
                      <a:r>
                        <a:rPr lang="pl-PL" sz="1400" b="1" dirty="0"/>
                        <a:t>GRUPA DOCELOWA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pl-PL" sz="1600" dirty="0"/>
                        <a:t>Osoby rozpoczynające działalność gospodarczą oraz </a:t>
                      </a:r>
                      <a:r>
                        <a:rPr lang="pl-PL" sz="1600" dirty="0" smtClean="0"/>
                        <a:t>MŚP do </a:t>
                      </a:r>
                      <a:r>
                        <a:rPr lang="pl-PL" sz="1600" dirty="0"/>
                        <a:t>3 </a:t>
                      </a:r>
                      <a:r>
                        <a:rPr lang="pl-PL" sz="1600" dirty="0" smtClean="0"/>
                        <a:t>lat </a:t>
                      </a:r>
                      <a:r>
                        <a:rPr lang="pl-PL" sz="1600" dirty="0"/>
                        <a:t>z terenu </a:t>
                      </a:r>
                      <a:r>
                        <a:rPr lang="pl-PL" sz="1600" dirty="0" smtClean="0"/>
                        <a:t>woj. śląskiego.</a:t>
                      </a:r>
                      <a:endParaRPr lang="pl-PL" sz="1600" dirty="0"/>
                    </a:p>
                    <a:p>
                      <a:endParaRPr lang="pl-PL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pl-PL" sz="1600" dirty="0" smtClean="0"/>
                        <a:t>MŚP </a:t>
                      </a:r>
                      <a:r>
                        <a:rPr lang="pl-PL" sz="1600" dirty="0"/>
                        <a:t>z podregionu katowickiego, sosnowieckiego, tyskiego, bytomskiego, gliwickiego, rybnickiego oraz </a:t>
                      </a:r>
                      <a:r>
                        <a:rPr lang="pl-PL" sz="1600" dirty="0" smtClean="0"/>
                        <a:t>bielskiego </a:t>
                      </a:r>
                    </a:p>
                    <a:p>
                      <a:r>
                        <a:rPr lang="pl-PL" sz="1600" dirty="0" smtClean="0"/>
                        <a:t>(z wyłączeniem częstochowskiego).</a:t>
                      </a:r>
                      <a:endParaRPr lang="pl-PL" sz="16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696869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088358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rostokąt: zaokrąglone rogi 7">
            <a:extLst>
              <a:ext uri="{FF2B5EF4-FFF2-40B4-BE49-F238E27FC236}">
                <a16:creationId xmlns:a16="http://schemas.microsoft.com/office/drawing/2014/main" id="{A3BC178D-3AA1-845A-5ADE-9995B0DEA2A0}"/>
              </a:ext>
            </a:extLst>
          </p:cNvPr>
          <p:cNvSpPr/>
          <p:nvPr/>
        </p:nvSpPr>
        <p:spPr>
          <a:xfrm>
            <a:off x="236180" y="1109894"/>
            <a:ext cx="6512968" cy="979842"/>
          </a:xfrm>
          <a:prstGeom prst="roundRect">
            <a:avLst>
              <a:gd name="adj" fmla="val 50000"/>
            </a:avLst>
          </a:prstGeom>
          <a:solidFill>
            <a:srgbClr val="D4233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>
              <a:lnSpc>
                <a:spcPts val="2450"/>
              </a:lnSpc>
            </a:pPr>
            <a:r>
              <a:rPr lang="pl-PL" sz="2800" b="1" dirty="0">
                <a:solidFill>
                  <a:schemeClr val="bg1"/>
                </a:solidFill>
                <a:sym typeface="Montserrat Bold"/>
              </a:rPr>
              <a:t>VOUCHERY – NA CO?</a:t>
            </a:r>
            <a:endParaRPr lang="en-US" sz="2800" b="1" dirty="0">
              <a:solidFill>
                <a:schemeClr val="bg1"/>
              </a:solidFill>
              <a:sym typeface="Montserrat Bold"/>
            </a:endParaRPr>
          </a:p>
        </p:txBody>
      </p:sp>
      <p:sp>
        <p:nvSpPr>
          <p:cNvPr id="12" name="Prostokąt 11"/>
          <p:cNvSpPr/>
          <p:nvPr/>
        </p:nvSpPr>
        <p:spPr>
          <a:xfrm>
            <a:off x="236180" y="333319"/>
            <a:ext cx="742036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pl-PL" sz="3600" b="1" dirty="0">
                <a:solidFill>
                  <a:schemeClr val="bg1">
                    <a:lumMod val="50000"/>
                  </a:schemeClr>
                </a:solidFill>
              </a:rPr>
              <a:t>Śląska sieć rozwoju przedsiębiorczości</a:t>
            </a:r>
          </a:p>
        </p:txBody>
      </p:sp>
      <p:sp>
        <p:nvSpPr>
          <p:cNvPr id="3" name="Prostokąt 2"/>
          <p:cNvSpPr/>
          <p:nvPr/>
        </p:nvSpPr>
        <p:spPr>
          <a:xfrm>
            <a:off x="363408" y="2468554"/>
            <a:ext cx="7642258" cy="271228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0"/>
              </a:spcAft>
            </a:pPr>
            <a:r>
              <a:rPr lang="pl-PL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Usługa rozwojowa bądź pakiet wybranych usług, świadczonych na rzecz przedsiębiorcy w celu </a:t>
            </a:r>
            <a:r>
              <a:rPr lang="pl-PL" sz="20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rozwoju </a:t>
            </a:r>
            <a:r>
              <a:rPr lang="pl-PL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i </a:t>
            </a:r>
            <a:r>
              <a:rPr lang="pl-PL" sz="20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zwiększenia </a:t>
            </a:r>
            <a:r>
              <a:rPr lang="pl-PL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konkurencyjności </a:t>
            </a:r>
            <a:endParaRPr lang="pl-PL" sz="2000" dirty="0" smtClean="0">
              <a:solidFill>
                <a:schemeClr val="tx1">
                  <a:lumMod val="85000"/>
                  <a:lumOff val="15000"/>
                </a:schemeClr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0"/>
              </a:spcAft>
            </a:pPr>
            <a:r>
              <a:rPr lang="pl-PL" sz="20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w </a:t>
            </a:r>
            <a:r>
              <a:rPr lang="pl-PL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zakresie: </a:t>
            </a:r>
          </a:p>
          <a:p>
            <a:pPr>
              <a:lnSpc>
                <a:spcPct val="107000"/>
              </a:lnSpc>
              <a:spcAft>
                <a:spcPts val="0"/>
              </a:spcAft>
            </a:pPr>
            <a:endParaRPr lang="pl-PL" sz="2000" dirty="0">
              <a:solidFill>
                <a:schemeClr val="tx1">
                  <a:lumMod val="85000"/>
                  <a:lumOff val="15000"/>
                </a:schemeClr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AF317C"/>
              </a:buClr>
              <a:buFont typeface="Wingdings" panose="05000000000000000000" pitchFamily="2" charset="2"/>
              <a:buChar char="ü"/>
            </a:pPr>
            <a:r>
              <a:rPr lang="pl-PL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strategii działania </a:t>
            </a:r>
            <a:r>
              <a:rPr lang="pl-PL" sz="20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przedsiębiorstwa,</a:t>
            </a:r>
            <a:endParaRPr lang="pl-PL" sz="2000" dirty="0">
              <a:solidFill>
                <a:schemeClr val="tx1">
                  <a:lumMod val="85000"/>
                  <a:lumOff val="15000"/>
                </a:schemeClr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AF317C"/>
              </a:buClr>
              <a:buFont typeface="Wingdings" panose="05000000000000000000" pitchFamily="2" charset="2"/>
              <a:buChar char="ü"/>
            </a:pPr>
            <a:r>
              <a:rPr lang="pl-PL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zagadnień finansowych, prawnych i </a:t>
            </a:r>
            <a:r>
              <a:rPr lang="pl-PL" sz="20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administracyjnych,</a:t>
            </a:r>
            <a:endParaRPr lang="pl-PL" sz="2000" dirty="0">
              <a:solidFill>
                <a:schemeClr val="tx1">
                  <a:lumMod val="85000"/>
                  <a:lumOff val="15000"/>
                </a:schemeClr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AF317C"/>
              </a:buClr>
              <a:buFont typeface="Wingdings" panose="05000000000000000000" pitchFamily="2" charset="2"/>
              <a:buChar char="ü"/>
            </a:pPr>
            <a:r>
              <a:rPr lang="pl-PL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m</a:t>
            </a:r>
            <a:r>
              <a:rPr lang="pl-PL" sz="20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arketingowym,</a:t>
            </a:r>
            <a:endParaRPr lang="pl-PL" sz="2000" dirty="0">
              <a:solidFill>
                <a:schemeClr val="tx1">
                  <a:lumMod val="85000"/>
                  <a:lumOff val="15000"/>
                </a:schemeClr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AF317C"/>
              </a:buClr>
              <a:buFont typeface="Wingdings" panose="05000000000000000000" pitchFamily="2" charset="2"/>
              <a:buChar char="ü"/>
            </a:pPr>
            <a:r>
              <a:rPr lang="pl-PL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rozwoju </a:t>
            </a:r>
            <a:r>
              <a:rPr lang="pl-PL" sz="20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produktu/usługi.</a:t>
            </a:r>
            <a:endParaRPr lang="pl-PL" sz="2000" dirty="0">
              <a:solidFill>
                <a:schemeClr val="tx1">
                  <a:lumMod val="85000"/>
                  <a:lumOff val="15000"/>
                </a:schemeClr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9" name="Freeform 4"/>
          <p:cNvSpPr/>
          <p:nvPr/>
        </p:nvSpPr>
        <p:spPr>
          <a:xfrm rot="5400000">
            <a:off x="6127028" y="3591958"/>
            <a:ext cx="3757276" cy="3409380"/>
          </a:xfrm>
          <a:custGeom>
            <a:avLst/>
            <a:gdLst/>
            <a:ahLst/>
            <a:cxnLst/>
            <a:rect l="l" t="t" r="r" b="b"/>
            <a:pathLst>
              <a:path w="6049706" h="5489548">
                <a:moveTo>
                  <a:pt x="0" y="0"/>
                </a:moveTo>
                <a:lnTo>
                  <a:pt x="6049706" y="0"/>
                </a:lnTo>
                <a:lnTo>
                  <a:pt x="6049706" y="5489548"/>
                </a:lnTo>
                <a:lnTo>
                  <a:pt x="0" y="5489548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pl-PL"/>
          </a:p>
        </p:txBody>
      </p:sp>
      <p:sp>
        <p:nvSpPr>
          <p:cNvPr id="4" name="Freeform 2">
            <a:extLst>
              <a:ext uri="{FF2B5EF4-FFF2-40B4-BE49-F238E27FC236}">
                <a16:creationId xmlns:a16="http://schemas.microsoft.com/office/drawing/2014/main" id="{2A0FDCA0-3D14-3C12-2744-FF298696067F}"/>
              </a:ext>
            </a:extLst>
          </p:cNvPr>
          <p:cNvSpPr/>
          <p:nvPr/>
        </p:nvSpPr>
        <p:spPr>
          <a:xfrm>
            <a:off x="0" y="5217134"/>
            <a:ext cx="1752476" cy="1617869"/>
          </a:xfrm>
          <a:custGeom>
            <a:avLst/>
            <a:gdLst/>
            <a:ahLst/>
            <a:cxnLst/>
            <a:rect l="l" t="t" r="r" b="b"/>
            <a:pathLst>
              <a:path w="2052000" h="1908105">
                <a:moveTo>
                  <a:pt x="0" y="0"/>
                </a:moveTo>
                <a:lnTo>
                  <a:pt x="2052000" y="0"/>
                </a:lnTo>
                <a:lnTo>
                  <a:pt x="2052000" y="1908105"/>
                </a:lnTo>
                <a:lnTo>
                  <a:pt x="0" y="1908105"/>
                </a:lnTo>
                <a:lnTo>
                  <a:pt x="0" y="0"/>
                </a:lnTo>
                <a:close/>
              </a:path>
            </a:pathLst>
          </a:custGeom>
          <a:blipFill>
            <a:blip r:embed="rId4"/>
            <a:stretch>
              <a:fillRect l="-194" r="-194"/>
            </a:stretch>
          </a:blipFill>
        </p:spPr>
        <p:txBody>
          <a:bodyPr/>
          <a:lstStyle/>
          <a:p>
            <a:endParaRPr lang="pl-PL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rostokąt: zaokrąglone rogi 7">
            <a:extLst>
              <a:ext uri="{FF2B5EF4-FFF2-40B4-BE49-F238E27FC236}">
                <a16:creationId xmlns:a16="http://schemas.microsoft.com/office/drawing/2014/main" id="{A3BC178D-3AA1-845A-5ADE-9995B0DEA2A0}"/>
              </a:ext>
            </a:extLst>
          </p:cNvPr>
          <p:cNvSpPr/>
          <p:nvPr/>
        </p:nvSpPr>
        <p:spPr>
          <a:xfrm>
            <a:off x="117630" y="1059774"/>
            <a:ext cx="6512968" cy="979842"/>
          </a:xfrm>
          <a:prstGeom prst="roundRect">
            <a:avLst>
              <a:gd name="adj" fmla="val 50000"/>
            </a:avLst>
          </a:prstGeom>
          <a:solidFill>
            <a:srgbClr val="D4233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Prostokąt 11"/>
          <p:cNvSpPr/>
          <p:nvPr/>
        </p:nvSpPr>
        <p:spPr>
          <a:xfrm>
            <a:off x="236180" y="333319"/>
            <a:ext cx="7420365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pl-PL" sz="3600" b="1" dirty="0">
                <a:solidFill>
                  <a:schemeClr val="bg1">
                    <a:lumMod val="50000"/>
                  </a:schemeClr>
                </a:solidFill>
              </a:rPr>
              <a:t>Śląska sieć rozwoju przedsiębiorczości</a:t>
            </a:r>
          </a:p>
        </p:txBody>
      </p:sp>
      <p:sp>
        <p:nvSpPr>
          <p:cNvPr id="13" name="TextBox 5"/>
          <p:cNvSpPr txBox="1"/>
          <p:nvPr/>
        </p:nvSpPr>
        <p:spPr>
          <a:xfrm>
            <a:off x="-468376" y="1549695"/>
            <a:ext cx="4414738" cy="33522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r">
              <a:lnSpc>
                <a:spcPts val="2450"/>
              </a:lnSpc>
            </a:pPr>
            <a:r>
              <a:rPr lang="pl-PL" sz="2800" b="1" dirty="0">
                <a:solidFill>
                  <a:schemeClr val="bg1"/>
                </a:solidFill>
                <a:sym typeface="Montserrat Bold"/>
              </a:rPr>
              <a:t>VOUCHERY – NA CO?</a:t>
            </a:r>
            <a:endParaRPr lang="en-US" sz="2800" b="1" dirty="0">
              <a:solidFill>
                <a:schemeClr val="bg1"/>
              </a:solidFill>
              <a:sym typeface="Montserrat Bold"/>
            </a:endParaRPr>
          </a:p>
        </p:txBody>
      </p:sp>
      <p:sp>
        <p:nvSpPr>
          <p:cNvPr id="9" name="Freeform 4"/>
          <p:cNvSpPr/>
          <p:nvPr/>
        </p:nvSpPr>
        <p:spPr>
          <a:xfrm rot="12893969">
            <a:off x="7149507" y="-432706"/>
            <a:ext cx="3757276" cy="3409380"/>
          </a:xfrm>
          <a:custGeom>
            <a:avLst/>
            <a:gdLst/>
            <a:ahLst/>
            <a:cxnLst/>
            <a:rect l="l" t="t" r="r" b="b"/>
            <a:pathLst>
              <a:path w="6049706" h="5489548">
                <a:moveTo>
                  <a:pt x="0" y="0"/>
                </a:moveTo>
                <a:lnTo>
                  <a:pt x="6049706" y="0"/>
                </a:lnTo>
                <a:lnTo>
                  <a:pt x="6049706" y="5489548"/>
                </a:lnTo>
                <a:lnTo>
                  <a:pt x="0" y="5489548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pl-PL"/>
          </a:p>
        </p:txBody>
      </p:sp>
      <p:sp>
        <p:nvSpPr>
          <p:cNvPr id="2" name="Prostokąt 1"/>
          <p:cNvSpPr/>
          <p:nvPr/>
        </p:nvSpPr>
        <p:spPr>
          <a:xfrm>
            <a:off x="377402" y="2292108"/>
            <a:ext cx="8766598" cy="42414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0"/>
              </a:spcAft>
            </a:pP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Przykładowe u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sługi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doradcze mogą obejmować różne zagadnienia, m.in.: 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0"/>
              </a:spcAft>
            </a:pP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opracowanie strategii rozwoju/działania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przedsiębiorstwa; 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prawne </a:t>
            </a: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i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praktyczne aspekty </a:t>
            </a: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wejścia na rynki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zagraniczne;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zamówienia publiczne;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budowę wizerunku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przedsiębiorstwa;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budowania marki;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opracowanie kampanii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marketingowej/promocyjnej;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opracowanie strategii sprzedaży produktu (towaru lub usługi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);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opracowanie i wdrożenie internetowej dystrybucji produktów i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usług; 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opracowanie </a:t>
            </a: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procesów produkcji, systemów kontroli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jakości;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audyt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technologiczny.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</a:pP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</a:pP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564608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rostokąt: zaokrąglone rogi 7">
            <a:extLst>
              <a:ext uri="{FF2B5EF4-FFF2-40B4-BE49-F238E27FC236}">
                <a16:creationId xmlns:a16="http://schemas.microsoft.com/office/drawing/2014/main" id="{A3BC178D-3AA1-845A-5ADE-9995B0DEA2A0}"/>
              </a:ext>
            </a:extLst>
          </p:cNvPr>
          <p:cNvSpPr/>
          <p:nvPr/>
        </p:nvSpPr>
        <p:spPr>
          <a:xfrm>
            <a:off x="62860" y="1048156"/>
            <a:ext cx="7087741" cy="979842"/>
          </a:xfrm>
          <a:prstGeom prst="roundRect">
            <a:avLst>
              <a:gd name="adj" fmla="val 50000"/>
            </a:avLst>
          </a:prstGeom>
          <a:solidFill>
            <a:srgbClr val="D4233D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dirty="0"/>
          </a:p>
        </p:txBody>
      </p:sp>
      <p:sp>
        <p:nvSpPr>
          <p:cNvPr id="12" name="Prostokąt 11"/>
          <p:cNvSpPr/>
          <p:nvPr/>
        </p:nvSpPr>
        <p:spPr>
          <a:xfrm>
            <a:off x="434981" y="293642"/>
            <a:ext cx="415665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pl-PL" sz="3600" b="1" dirty="0">
                <a:solidFill>
                  <a:srgbClr val="95C11F"/>
                </a:solidFill>
              </a:rPr>
              <a:t>Śląska sieć innowacji</a:t>
            </a:r>
          </a:p>
        </p:txBody>
      </p:sp>
      <p:sp>
        <p:nvSpPr>
          <p:cNvPr id="13" name="TextBox 5"/>
          <p:cNvSpPr txBox="1"/>
          <p:nvPr/>
        </p:nvSpPr>
        <p:spPr>
          <a:xfrm>
            <a:off x="-2101234" y="1452493"/>
            <a:ext cx="8175463" cy="655821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r">
              <a:lnSpc>
                <a:spcPts val="2450"/>
              </a:lnSpc>
            </a:pPr>
            <a:r>
              <a:rPr lang="pl-PL" sz="2800" b="1" dirty="0">
                <a:solidFill>
                  <a:schemeClr val="bg1"/>
                </a:solidFill>
                <a:sym typeface="Montserrat Bold"/>
              </a:rPr>
              <a:t>VOUCHERY – NA CO?</a:t>
            </a:r>
            <a:endParaRPr lang="en-US" sz="2800" b="1" dirty="0">
              <a:solidFill>
                <a:schemeClr val="bg1"/>
              </a:solidFill>
              <a:sym typeface="Montserrat Bold"/>
            </a:endParaRPr>
          </a:p>
          <a:p>
            <a:pPr algn="r">
              <a:lnSpc>
                <a:spcPts val="2450"/>
              </a:lnSpc>
            </a:pPr>
            <a:endParaRPr lang="en-US" sz="2800" b="1" dirty="0">
              <a:solidFill>
                <a:schemeClr val="bg1"/>
              </a:solidFill>
              <a:sym typeface="Montserrat Bold"/>
            </a:endParaRPr>
          </a:p>
        </p:txBody>
      </p:sp>
      <p:sp>
        <p:nvSpPr>
          <p:cNvPr id="3" name="Prostokąt 2"/>
          <p:cNvSpPr/>
          <p:nvPr/>
        </p:nvSpPr>
        <p:spPr>
          <a:xfrm>
            <a:off x="429209" y="2482573"/>
            <a:ext cx="8093354" cy="30559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0"/>
              </a:spcAft>
            </a:pP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Usługa bądź pakiet wybranych usług, świadczonych na rzecz przedsiębiorcy w celu skrócenia czasu wejścia z produktem/usługą na rynek i zwiększenia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konkurencyjności </a:t>
            </a: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w zakresie:</a:t>
            </a:r>
          </a:p>
          <a:p>
            <a:pPr>
              <a:lnSpc>
                <a:spcPct val="107000"/>
              </a:lnSpc>
              <a:spcAft>
                <a:spcPts val="0"/>
              </a:spcAft>
            </a:pP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wsparcia </a:t>
            </a: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w zarządzaniu strategicznym rozwojem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innowacyjnym;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wsparcia </a:t>
            </a: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w procesie opracowania i/lub wdrożenia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innowacji;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wsparcia infrastrukturalnego w procesie opracowania i/lub wdrożenia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innowacji;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  <a:buFont typeface="Wingdings" panose="05000000000000000000" pitchFamily="2" charset="2"/>
              <a:buChar char="ü"/>
            </a:pP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usług badawczych i rozwojowych niezbędnych w procesie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opracowania</a:t>
            </a:r>
          </a:p>
          <a:p>
            <a:pPr>
              <a:lnSpc>
                <a:spcPct val="107000"/>
              </a:lnSpc>
              <a:spcAft>
                <a:spcPts val="0"/>
              </a:spcAft>
              <a:buClr>
                <a:srgbClr val="C00000"/>
              </a:buClr>
            </a:pP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   </a:t>
            </a:r>
            <a:r>
              <a:rPr lang="pl-PL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i wdrożenia </a:t>
            </a:r>
            <a:r>
              <a:rPr lang="pl-PL" dirty="0" smtClean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innowacji.</a:t>
            </a: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0"/>
              </a:spcAft>
            </a:pPr>
            <a:endParaRPr lang="pl-PL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9" name="Freeform 4"/>
          <p:cNvSpPr/>
          <p:nvPr/>
        </p:nvSpPr>
        <p:spPr>
          <a:xfrm rot="11540438">
            <a:off x="6805701" y="-466803"/>
            <a:ext cx="3757276" cy="3409380"/>
          </a:xfrm>
          <a:custGeom>
            <a:avLst/>
            <a:gdLst/>
            <a:ahLst/>
            <a:cxnLst/>
            <a:rect l="l" t="t" r="r" b="b"/>
            <a:pathLst>
              <a:path w="6049706" h="5489548">
                <a:moveTo>
                  <a:pt x="0" y="0"/>
                </a:moveTo>
                <a:lnTo>
                  <a:pt x="6049706" y="0"/>
                </a:lnTo>
                <a:lnTo>
                  <a:pt x="6049706" y="5489548"/>
                </a:lnTo>
                <a:lnTo>
                  <a:pt x="0" y="5489548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/>
            </a:stretch>
          </a:blipFill>
        </p:spPr>
        <p:txBody>
          <a:bodyPr/>
          <a:lstStyle/>
          <a:p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3031695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Motyw pakietu Office">
  <a:themeElements>
    <a:clrScheme name="Motyw pakietu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Motyw pakietu 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Motyw pakietu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2013 - 2022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Nouvelle présentation">
  <a:themeElements>
    <a:clrScheme name="Nouvelle présentatio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Nouvelle présentation">
      <a:majorFont>
        <a:latin typeface="Arial"/>
        <a:ea typeface="Arial Unicode MS"/>
        <a:cs typeface="Arial Unicode MS"/>
      </a:majorFont>
      <a:minorFont>
        <a:latin typeface="Arial"/>
        <a:ea typeface="Arial Unicode MS"/>
        <a:cs typeface="Arial Unicode M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fr-FR" alt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ea typeface="Arial Unicode MS" pitchFamily="34" charset="-128"/>
            <a:cs typeface="Arial Unicode MS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fr-FR" alt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ea typeface="Arial Unicode MS" pitchFamily="34" charset="-128"/>
            <a:cs typeface="Arial Unicode MS" pitchFamily="34" charset="-128"/>
          </a:defRPr>
        </a:defPPr>
      </a:lstStyle>
    </a:lnDef>
  </a:objectDefaults>
  <a:extraClrSchemeLst>
    <a:extraClrScheme>
      <a:clrScheme name="Nouvelle présentatio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Nouvelle présentatio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Nouvelle présentatio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Nouvelle présentatio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Nouvelle présentatio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Nouvelle présentatio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Nouvelle présentatio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713E39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BBAFAE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Nouvelle présentatio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Nouvelle présentatio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Nouvelle présentatio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Nouvelle présentatio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Nouvelle présentatio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1_Nouvelle présentation">
  <a:themeElements>
    <a:clrScheme name="Nouvelle présentatio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Nouvelle présentation">
      <a:majorFont>
        <a:latin typeface="Arial"/>
        <a:ea typeface="Arial Unicode MS"/>
        <a:cs typeface="Arial Unicode MS"/>
      </a:majorFont>
      <a:minorFont>
        <a:latin typeface="Arial"/>
        <a:ea typeface="Arial Unicode MS"/>
        <a:cs typeface="Arial Unicode M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fr-FR" alt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ea typeface="Arial Unicode MS" pitchFamily="34" charset="-128"/>
            <a:cs typeface="Arial Unicode MS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fr-FR" alt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ea typeface="Arial Unicode MS" pitchFamily="34" charset="-128"/>
            <a:cs typeface="Arial Unicode MS" pitchFamily="34" charset="-128"/>
          </a:defRPr>
        </a:defPPr>
      </a:lstStyle>
    </a:lnDef>
  </a:objectDefaults>
  <a:extraClrSchemeLst>
    <a:extraClrScheme>
      <a:clrScheme name="Nouvelle présentatio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Nouvelle présentatio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Nouvelle présentatio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Nouvelle présentatio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Nouvelle présentatio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Nouvelle présentatio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Nouvelle présentatio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713E39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BBAFAE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Nouvelle présentatio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Nouvelle présentatio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Nouvelle présentatio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Nouvelle présentatio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Nouvelle présentatio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2_Nouvelle présentation">
  <a:themeElements>
    <a:clrScheme name="Nouvelle présentatio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Nouvelle présentation">
      <a:majorFont>
        <a:latin typeface="Arial"/>
        <a:ea typeface="Arial Unicode MS"/>
        <a:cs typeface="Arial Unicode MS"/>
      </a:majorFont>
      <a:minorFont>
        <a:latin typeface="Arial"/>
        <a:ea typeface="Arial Unicode MS"/>
        <a:cs typeface="Arial Unicode MS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fr-FR" alt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ea typeface="Arial Unicode MS" pitchFamily="34" charset="-128"/>
            <a:cs typeface="Arial Unicode MS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fr-FR" alt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ea typeface="Arial Unicode MS" pitchFamily="34" charset="-128"/>
            <a:cs typeface="Arial Unicode MS" pitchFamily="34" charset="-128"/>
          </a:defRPr>
        </a:defPPr>
      </a:lstStyle>
    </a:lnDef>
  </a:objectDefaults>
  <a:extraClrSchemeLst>
    <a:extraClrScheme>
      <a:clrScheme name="Nouvelle présentatio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Nouvelle présentatio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Nouvelle présentatio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Nouvelle présentatio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Nouvelle présentatio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Nouvelle présentatio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Nouvelle présentatio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713E39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BBAFAE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Nouvelle présentatio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Nouvelle présentatio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Nouvelle présentatio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Nouvelle présentatio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Nouvelle présentatio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EASME_Powerpoint" id="{5EA34C03-7F97-384C-90AC-28D4F1D12847}" vid="{AC2C1918-5133-574E-B0B3-859EC5CE1B74}"/>
    </a:ext>
  </a:extLst>
</a:theme>
</file>

<file path=ppt/theme/theme5.xml><?xml version="1.0" encoding="utf-8"?>
<a:theme xmlns:a="http://schemas.openxmlformats.org/drawingml/2006/main" name="Motyw pakietu Office">
  <a:themeElements>
    <a:clrScheme name="Pakiet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Pakiet 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Pakiet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Motyw pakietu Office">
  <a:themeElements>
    <a:clrScheme name="Pakiet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Pakiet 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Pakiet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Motyw pakietu 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1721</TotalTime>
  <Words>1046</Words>
  <Application>Microsoft Office PowerPoint</Application>
  <PresentationFormat>Pokaz na ekranie (4:3)</PresentationFormat>
  <Paragraphs>291</Paragraphs>
  <Slides>23</Slides>
  <Notes>8</Notes>
  <HiddenSlides>0</HiddenSlides>
  <MMClips>0</MMClips>
  <ScaleCrop>false</ScaleCrop>
  <HeadingPairs>
    <vt:vector size="6" baseType="variant">
      <vt:variant>
        <vt:lpstr>Używane czcionki</vt:lpstr>
      </vt:variant>
      <vt:variant>
        <vt:i4>17</vt:i4>
      </vt:variant>
      <vt:variant>
        <vt:lpstr>Motyw</vt:lpstr>
      </vt:variant>
      <vt:variant>
        <vt:i4>4</vt:i4>
      </vt:variant>
      <vt:variant>
        <vt:lpstr>Tytuły slajdów</vt:lpstr>
      </vt:variant>
      <vt:variant>
        <vt:i4>23</vt:i4>
      </vt:variant>
    </vt:vector>
  </HeadingPairs>
  <TitlesOfParts>
    <vt:vector size="44" baseType="lpstr">
      <vt:lpstr>Arial</vt:lpstr>
      <vt:lpstr>Arial Black</vt:lpstr>
      <vt:lpstr>Arial Unicode MS</vt:lpstr>
      <vt:lpstr>Blogger Sans</vt:lpstr>
      <vt:lpstr>Blogger Sans Medium</vt:lpstr>
      <vt:lpstr>Calibri</vt:lpstr>
      <vt:lpstr>Calibri Light</vt:lpstr>
      <vt:lpstr>Inter Bold</vt:lpstr>
      <vt:lpstr>Montserrat Bold</vt:lpstr>
      <vt:lpstr>Montserrat Light</vt:lpstr>
      <vt:lpstr>Myriad Pro</vt:lpstr>
      <vt:lpstr>Myriad Pro Light</vt:lpstr>
      <vt:lpstr>MyriadPro-Regular</vt:lpstr>
      <vt:lpstr>Open Sauce SemiBold Bold</vt:lpstr>
      <vt:lpstr>Times</vt:lpstr>
      <vt:lpstr>Times New Roman</vt:lpstr>
      <vt:lpstr>Wingdings</vt:lpstr>
      <vt:lpstr>Motyw pakietu Office</vt:lpstr>
      <vt:lpstr>Nouvelle présentation</vt:lpstr>
      <vt:lpstr>1_Nouvelle présentation</vt:lpstr>
      <vt:lpstr>2_Nouvelle présentation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Enterprise Europe Network  2025-2028</vt:lpstr>
      <vt:lpstr>Prezentacja programu PowerPoint</vt:lpstr>
      <vt:lpstr>Partnerzy sieci EEN:</vt:lpstr>
      <vt:lpstr>Konsultanci z 55 krajów wspierają  innowacyjne firmy z międzynarodowymi ambicjami</vt:lpstr>
      <vt:lpstr>Obszary wsparcia</vt:lpstr>
      <vt:lpstr>Prezentacja programu PowerPoint</vt:lpstr>
      <vt:lpstr> Poszukiwanie zagranicznych partnerów Baza Ofert Kooperacyjnych  (Partnering Opportunities Database - POD)</vt:lpstr>
      <vt:lpstr>Przykłady ofert z bazy POD: </vt:lpstr>
      <vt:lpstr>Prezentacja programu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Prezentacja programu PowerPoint</dc:title>
  <dc:creator>Łukasz Róg</dc:creator>
  <cp:lastModifiedBy>Renata Jawor</cp:lastModifiedBy>
  <cp:revision>218</cp:revision>
  <cp:lastPrinted>2025-06-06T06:13:14Z</cp:lastPrinted>
  <dcterms:created xsi:type="dcterms:W3CDTF">2024-11-27T06:57:15Z</dcterms:created>
  <dcterms:modified xsi:type="dcterms:W3CDTF">2026-07-21T13:46:14Z</dcterms:modified>
</cp:coreProperties>
</file>